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0" r:id="rId4"/>
  </p:sldMasterIdLst>
  <p:notesMasterIdLst>
    <p:notesMasterId r:id="rId24"/>
  </p:notesMasterIdLst>
  <p:sldIdLst>
    <p:sldId id="256" r:id="rId5"/>
    <p:sldId id="409" r:id="rId6"/>
    <p:sldId id="424" r:id="rId7"/>
    <p:sldId id="425" r:id="rId8"/>
    <p:sldId id="426" r:id="rId9"/>
    <p:sldId id="423" r:id="rId10"/>
    <p:sldId id="429" r:id="rId11"/>
    <p:sldId id="430" r:id="rId12"/>
    <p:sldId id="432" r:id="rId13"/>
    <p:sldId id="431" r:id="rId14"/>
    <p:sldId id="422" r:id="rId15"/>
    <p:sldId id="435" r:id="rId16"/>
    <p:sldId id="339" r:id="rId17"/>
    <p:sldId id="421" r:id="rId18"/>
    <p:sldId id="433" r:id="rId19"/>
    <p:sldId id="427" r:id="rId20"/>
    <p:sldId id="388" r:id="rId21"/>
    <p:sldId id="434" r:id="rId22"/>
    <p:sldId id="428" r:id="rId2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cope Update" id="{09613A93-0D8A-492E-A010-A5E6AF14AEA9}">
          <p14:sldIdLst>
            <p14:sldId id="256"/>
            <p14:sldId id="409"/>
            <p14:sldId id="424"/>
            <p14:sldId id="425"/>
            <p14:sldId id="426"/>
            <p14:sldId id="423"/>
            <p14:sldId id="429"/>
            <p14:sldId id="430"/>
            <p14:sldId id="432"/>
            <p14:sldId id="431"/>
          </p14:sldIdLst>
        </p14:section>
        <p14:section name="High Neutral Amps" id="{88DC45D3-4308-41B2-94AB-96D1CCFAFAB8}">
          <p14:sldIdLst>
            <p14:sldId id="422"/>
            <p14:sldId id="435"/>
            <p14:sldId id="339"/>
            <p14:sldId id="421"/>
            <p14:sldId id="433"/>
            <p14:sldId id="427"/>
          </p14:sldIdLst>
        </p14:section>
        <p14:section name="Next Steps" id="{F9026E85-6022-47F5-A4D2-F65D4AB16F7D}">
          <p14:sldIdLst>
            <p14:sldId id="388"/>
            <p14:sldId id="434"/>
            <p14:sldId id="42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ew" initials="A" lastIdx="1" clrIdx="0">
    <p:extLst>
      <p:ext uri="{19B8F6BF-5375-455C-9EA6-DF929625EA0E}">
        <p15:presenceInfo xmlns:p15="http://schemas.microsoft.com/office/powerpoint/2012/main" userId="Andrew" providerId="None"/>
      </p:ext>
    </p:extLst>
  </p:cmAuthor>
  <p:cmAuthor id="2" name="Andrew Ioan" initials="AI" lastIdx="3" clrIdx="1">
    <p:extLst>
      <p:ext uri="{19B8F6BF-5375-455C-9EA6-DF929625EA0E}">
        <p15:presenceInfo xmlns:p15="http://schemas.microsoft.com/office/powerpoint/2012/main" userId="Andrew Io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591" autoAdjust="0"/>
    <p:restoredTop sz="95983" autoAdjust="0"/>
  </p:normalViewPr>
  <p:slideViewPr>
    <p:cSldViewPr snapToGrid="0">
      <p:cViewPr varScale="1">
        <p:scale>
          <a:sx n="72" d="100"/>
          <a:sy n="72" d="100"/>
        </p:scale>
        <p:origin x="144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-669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edisonintl.sharepoint.com/sites/TeslaFCImpact/Shared%20Documents/Testing/Q2/IEEE%20519%20Harmonics%20-%20Santa%20Ana.xlsm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edisonintl.sharepoint.com/sites/TeslaFCImpact/Shared%20Documents/Testing/Q2/IEEE%20519%20Harmonics%20-%20Santa%20Ana.xlsm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https://edisonintl.sharepoint.com/sites/TeslaFCImpact/Shared%20Documents/Testing/Q2/Neutral%20%20Current%20-%20Q2.xlsm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https://edisonintl.sharepoint.com/sites/TeslaFCImpact/Shared%20Documents/Testing/Q2/Neutral%20%20Current%20-%20Q2.xlsm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https://edisonintl.sharepoint.com/sites/TeslaFCImpact/Shared%20Documents/Testing/Q2/Neutral%20%20Current%20-%20Q2.xlsm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80" b="0" i="0" u="none" strike="noStrike" kern="1200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IEEE 519 Current Distortion Analysis, Odd Harmonics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80" b="0" i="0" u="none" strike="noStrike" kern="1200" spc="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v>Phase A</c:v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'SA Hr'!$F$2:$AC$2</c:f>
              <c:numCache>
                <c:formatCode>General</c:formatCode>
                <c:ptCount val="24"/>
                <c:pt idx="0">
                  <c:v>3</c:v>
                </c:pt>
                <c:pt idx="1">
                  <c:v>5</c:v>
                </c:pt>
                <c:pt idx="2">
                  <c:v>7</c:v>
                </c:pt>
                <c:pt idx="3">
                  <c:v>9</c:v>
                </c:pt>
                <c:pt idx="4">
                  <c:v>11</c:v>
                </c:pt>
                <c:pt idx="5">
                  <c:v>13</c:v>
                </c:pt>
                <c:pt idx="6">
                  <c:v>15</c:v>
                </c:pt>
                <c:pt idx="7">
                  <c:v>17</c:v>
                </c:pt>
                <c:pt idx="8">
                  <c:v>19</c:v>
                </c:pt>
                <c:pt idx="9">
                  <c:v>21</c:v>
                </c:pt>
                <c:pt idx="10">
                  <c:v>23</c:v>
                </c:pt>
                <c:pt idx="11">
                  <c:v>25</c:v>
                </c:pt>
                <c:pt idx="12">
                  <c:v>27</c:v>
                </c:pt>
                <c:pt idx="13">
                  <c:v>29</c:v>
                </c:pt>
                <c:pt idx="14">
                  <c:v>31</c:v>
                </c:pt>
                <c:pt idx="15">
                  <c:v>33</c:v>
                </c:pt>
                <c:pt idx="16">
                  <c:v>35</c:v>
                </c:pt>
                <c:pt idx="17">
                  <c:v>37</c:v>
                </c:pt>
                <c:pt idx="18">
                  <c:v>39</c:v>
                </c:pt>
                <c:pt idx="19">
                  <c:v>41</c:v>
                </c:pt>
                <c:pt idx="20">
                  <c:v>43</c:v>
                </c:pt>
                <c:pt idx="21">
                  <c:v>45</c:v>
                </c:pt>
                <c:pt idx="22">
                  <c:v>47</c:v>
                </c:pt>
                <c:pt idx="23">
                  <c:v>49</c:v>
                </c:pt>
              </c:numCache>
            </c:numRef>
          </c:cat>
          <c:val>
            <c:numRef>
              <c:f>'SA Hr'!$F$6:$AC$6</c:f>
              <c:numCache>
                <c:formatCode>0.00%</c:formatCode>
                <c:ptCount val="24"/>
                <c:pt idx="0">
                  <c:v>4.7448291366906474E-2</c:v>
                </c:pt>
                <c:pt idx="1">
                  <c:v>6.1432104316546762E-2</c:v>
                </c:pt>
                <c:pt idx="2">
                  <c:v>2.9753821942446045E-2</c:v>
                </c:pt>
                <c:pt idx="3">
                  <c:v>2.4632419064748202E-2</c:v>
                </c:pt>
                <c:pt idx="4">
                  <c:v>1.1973920863309352E-2</c:v>
                </c:pt>
                <c:pt idx="5">
                  <c:v>6.7648381294964028E-3</c:v>
                </c:pt>
                <c:pt idx="6">
                  <c:v>3.329923561151079E-3</c:v>
                </c:pt>
                <c:pt idx="7">
                  <c:v>3.1342176258992802E-3</c:v>
                </c:pt>
                <c:pt idx="8">
                  <c:v>1.8325089928057554E-3</c:v>
                </c:pt>
                <c:pt idx="9">
                  <c:v>1.0085431654676259E-3</c:v>
                </c:pt>
                <c:pt idx="10">
                  <c:v>1.1233138489208632E-3</c:v>
                </c:pt>
                <c:pt idx="11">
                  <c:v>9.4817895683453233E-4</c:v>
                </c:pt>
                <c:pt idx="12">
                  <c:v>6.1645683453237412E-4</c:v>
                </c:pt>
                <c:pt idx="13">
                  <c:v>7.1796312949640292E-4</c:v>
                </c:pt>
                <c:pt idx="14">
                  <c:v>6.4691996402877698E-4</c:v>
                </c:pt>
                <c:pt idx="15">
                  <c:v>4.2299910071942447E-4</c:v>
                </c:pt>
                <c:pt idx="16">
                  <c:v>4.6762589928057551E-4</c:v>
                </c:pt>
                <c:pt idx="17">
                  <c:v>4.2063848920863306E-4</c:v>
                </c:pt>
                <c:pt idx="18">
                  <c:v>2.8755620503597118E-4</c:v>
                </c:pt>
                <c:pt idx="19">
                  <c:v>3.4116456834532374E-4</c:v>
                </c:pt>
                <c:pt idx="20">
                  <c:v>3.0089928057553951E-4</c:v>
                </c:pt>
                <c:pt idx="21">
                  <c:v>2.1405125899280576E-4</c:v>
                </c:pt>
                <c:pt idx="22">
                  <c:v>2.1824415467625898E-4</c:v>
                </c:pt>
                <c:pt idx="23">
                  <c:v>1.9733588129496404E-4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687-46CC-A0DA-F1A61027286B}"/>
            </c:ext>
          </c:extLst>
        </c:ser>
        <c:ser>
          <c:idx val="1"/>
          <c:order val="1"/>
          <c:tx>
            <c:v>Phase B</c:v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'SA Hr'!$F$2:$AC$2</c:f>
              <c:numCache>
                <c:formatCode>General</c:formatCode>
                <c:ptCount val="24"/>
                <c:pt idx="0">
                  <c:v>3</c:v>
                </c:pt>
                <c:pt idx="1">
                  <c:v>5</c:v>
                </c:pt>
                <c:pt idx="2">
                  <c:v>7</c:v>
                </c:pt>
                <c:pt idx="3">
                  <c:v>9</c:v>
                </c:pt>
                <c:pt idx="4">
                  <c:v>11</c:v>
                </c:pt>
                <c:pt idx="5">
                  <c:v>13</c:v>
                </c:pt>
                <c:pt idx="6">
                  <c:v>15</c:v>
                </c:pt>
                <c:pt idx="7">
                  <c:v>17</c:v>
                </c:pt>
                <c:pt idx="8">
                  <c:v>19</c:v>
                </c:pt>
                <c:pt idx="9">
                  <c:v>21</c:v>
                </c:pt>
                <c:pt idx="10">
                  <c:v>23</c:v>
                </c:pt>
                <c:pt idx="11">
                  <c:v>25</c:v>
                </c:pt>
                <c:pt idx="12">
                  <c:v>27</c:v>
                </c:pt>
                <c:pt idx="13">
                  <c:v>29</c:v>
                </c:pt>
                <c:pt idx="14">
                  <c:v>31</c:v>
                </c:pt>
                <c:pt idx="15">
                  <c:v>33</c:v>
                </c:pt>
                <c:pt idx="16">
                  <c:v>35</c:v>
                </c:pt>
                <c:pt idx="17">
                  <c:v>37</c:v>
                </c:pt>
                <c:pt idx="18">
                  <c:v>39</c:v>
                </c:pt>
                <c:pt idx="19">
                  <c:v>41</c:v>
                </c:pt>
                <c:pt idx="20">
                  <c:v>43</c:v>
                </c:pt>
                <c:pt idx="21">
                  <c:v>45</c:v>
                </c:pt>
                <c:pt idx="22">
                  <c:v>47</c:v>
                </c:pt>
                <c:pt idx="23">
                  <c:v>49</c:v>
                </c:pt>
              </c:numCache>
            </c:numRef>
          </c:cat>
          <c:val>
            <c:numRef>
              <c:f>'SA Hr'!$F$22:$AC$22</c:f>
              <c:numCache>
                <c:formatCode>0.00%</c:formatCode>
                <c:ptCount val="24"/>
                <c:pt idx="0">
                  <c:v>4.3008093525179855E-2</c:v>
                </c:pt>
                <c:pt idx="1">
                  <c:v>6.2938399280575541E-2</c:v>
                </c:pt>
                <c:pt idx="2">
                  <c:v>3.6623201438848917E-2</c:v>
                </c:pt>
                <c:pt idx="3">
                  <c:v>2.1255620503597122E-2</c:v>
                </c:pt>
                <c:pt idx="4">
                  <c:v>1.2840602517985611E-2</c:v>
                </c:pt>
                <c:pt idx="5">
                  <c:v>6.7389838129496404E-3</c:v>
                </c:pt>
                <c:pt idx="6">
                  <c:v>2.4191771582733812E-3</c:v>
                </c:pt>
                <c:pt idx="7">
                  <c:v>3.1019559352517987E-3</c:v>
                </c:pt>
                <c:pt idx="8">
                  <c:v>1.7950764388489208E-3</c:v>
                </c:pt>
                <c:pt idx="9">
                  <c:v>7.5809352517985614E-4</c:v>
                </c:pt>
                <c:pt idx="10">
                  <c:v>1.0010116906474819E-3</c:v>
                </c:pt>
                <c:pt idx="11">
                  <c:v>9.1883992805755395E-4</c:v>
                </c:pt>
                <c:pt idx="12">
                  <c:v>4.9055755395683448E-4</c:v>
                </c:pt>
                <c:pt idx="13">
                  <c:v>6.4186151079136686E-4</c:v>
                </c:pt>
                <c:pt idx="14">
                  <c:v>6.1094874100719424E-4</c:v>
                </c:pt>
                <c:pt idx="15">
                  <c:v>3.2924910071942444E-4</c:v>
                </c:pt>
                <c:pt idx="16">
                  <c:v>4.192895683453237E-4</c:v>
                </c:pt>
                <c:pt idx="17">
                  <c:v>4.2243705035971223E-4</c:v>
                </c:pt>
                <c:pt idx="18">
                  <c:v>2.3258767985611512E-4</c:v>
                </c:pt>
                <c:pt idx="19">
                  <c:v>2.9475044964028777E-4</c:v>
                </c:pt>
                <c:pt idx="20">
                  <c:v>3.0413669064748201E-4</c:v>
                </c:pt>
                <c:pt idx="21">
                  <c:v>1.7589928057553959E-4</c:v>
                </c:pt>
                <c:pt idx="22">
                  <c:v>2.0283273381294963E-4</c:v>
                </c:pt>
                <c:pt idx="23">
                  <c:v>1.9616681654676258E-4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87-46CC-A0DA-F1A61027286B}"/>
            </c:ext>
          </c:extLst>
        </c:ser>
        <c:ser>
          <c:idx val="2"/>
          <c:order val="2"/>
          <c:tx>
            <c:v>Phase C</c:v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'SA Hr'!$F$2:$AC$2</c:f>
              <c:numCache>
                <c:formatCode>General</c:formatCode>
                <c:ptCount val="24"/>
                <c:pt idx="0">
                  <c:v>3</c:v>
                </c:pt>
                <c:pt idx="1">
                  <c:v>5</c:v>
                </c:pt>
                <c:pt idx="2">
                  <c:v>7</c:v>
                </c:pt>
                <c:pt idx="3">
                  <c:v>9</c:v>
                </c:pt>
                <c:pt idx="4">
                  <c:v>11</c:v>
                </c:pt>
                <c:pt idx="5">
                  <c:v>13</c:v>
                </c:pt>
                <c:pt idx="6">
                  <c:v>15</c:v>
                </c:pt>
                <c:pt idx="7">
                  <c:v>17</c:v>
                </c:pt>
                <c:pt idx="8">
                  <c:v>19</c:v>
                </c:pt>
                <c:pt idx="9">
                  <c:v>21</c:v>
                </c:pt>
                <c:pt idx="10">
                  <c:v>23</c:v>
                </c:pt>
                <c:pt idx="11">
                  <c:v>25</c:v>
                </c:pt>
                <c:pt idx="12">
                  <c:v>27</c:v>
                </c:pt>
                <c:pt idx="13">
                  <c:v>29</c:v>
                </c:pt>
                <c:pt idx="14">
                  <c:v>31</c:v>
                </c:pt>
                <c:pt idx="15">
                  <c:v>33</c:v>
                </c:pt>
                <c:pt idx="16">
                  <c:v>35</c:v>
                </c:pt>
                <c:pt idx="17">
                  <c:v>37</c:v>
                </c:pt>
                <c:pt idx="18">
                  <c:v>39</c:v>
                </c:pt>
                <c:pt idx="19">
                  <c:v>41</c:v>
                </c:pt>
                <c:pt idx="20">
                  <c:v>43</c:v>
                </c:pt>
                <c:pt idx="21">
                  <c:v>45</c:v>
                </c:pt>
                <c:pt idx="22">
                  <c:v>47</c:v>
                </c:pt>
                <c:pt idx="23">
                  <c:v>49</c:v>
                </c:pt>
              </c:numCache>
            </c:numRef>
          </c:cat>
          <c:val>
            <c:numRef>
              <c:f>'SA Hr'!$F$34:$AC$34</c:f>
              <c:numCache>
                <c:formatCode>0.00%</c:formatCode>
                <c:ptCount val="24"/>
                <c:pt idx="0">
                  <c:v>3.8826438848920862E-2</c:v>
                </c:pt>
                <c:pt idx="1">
                  <c:v>6.1803057553956826E-2</c:v>
                </c:pt>
                <c:pt idx="2">
                  <c:v>3.6432104316546761E-2</c:v>
                </c:pt>
                <c:pt idx="3">
                  <c:v>1.7972122302158271E-2</c:v>
                </c:pt>
                <c:pt idx="4">
                  <c:v>1.4948291366906475E-2</c:v>
                </c:pt>
                <c:pt idx="5">
                  <c:v>7.9597571942446044E-3</c:v>
                </c:pt>
                <c:pt idx="6">
                  <c:v>2.3511690647482013E-3</c:v>
                </c:pt>
                <c:pt idx="7">
                  <c:v>3.1680530575539565E-3</c:v>
                </c:pt>
                <c:pt idx="8">
                  <c:v>1.7857464028776977E-3</c:v>
                </c:pt>
                <c:pt idx="9">
                  <c:v>8.0845323741007185E-4</c:v>
                </c:pt>
                <c:pt idx="10">
                  <c:v>1.0438399280575539E-3</c:v>
                </c:pt>
                <c:pt idx="11">
                  <c:v>8.3779226618705034E-4</c:v>
                </c:pt>
                <c:pt idx="12">
                  <c:v>4.7335881294964023E-4</c:v>
                </c:pt>
                <c:pt idx="13">
                  <c:v>6.7434802158273383E-4</c:v>
                </c:pt>
                <c:pt idx="14">
                  <c:v>5.4440197841726617E-4</c:v>
                </c:pt>
                <c:pt idx="15">
                  <c:v>3.1695143884892085E-4</c:v>
                </c:pt>
                <c:pt idx="16">
                  <c:v>4.4424460431654673E-4</c:v>
                </c:pt>
                <c:pt idx="17">
                  <c:v>3.6926708633093524E-4</c:v>
                </c:pt>
                <c:pt idx="18">
                  <c:v>2.3450989208633093E-4</c:v>
                </c:pt>
                <c:pt idx="19">
                  <c:v>3.3156474820143886E-4</c:v>
                </c:pt>
                <c:pt idx="20">
                  <c:v>2.6855890287769786E-4</c:v>
                </c:pt>
                <c:pt idx="21">
                  <c:v>1.7651753597122303E-4</c:v>
                </c:pt>
                <c:pt idx="22">
                  <c:v>2.1845773381294964E-4</c:v>
                </c:pt>
                <c:pt idx="23">
                  <c:v>1.7576438848920862E-4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687-46CC-A0DA-F1A6102728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819525272"/>
        <c:axId val="819524096"/>
      </c:barChart>
      <c:lineChart>
        <c:grouping val="standard"/>
        <c:varyColors val="0"/>
        <c:ser>
          <c:idx val="4"/>
          <c:order val="3"/>
          <c:tx>
            <c:v>100&gt;1000 ISC/IL Limit</c:v>
          </c:tx>
          <c:spPr>
            <a:ln w="28575" cap="rnd">
              <a:solidFill>
                <a:srgbClr val="0070C0"/>
              </a:solidFill>
              <a:prstDash val="dash"/>
              <a:round/>
            </a:ln>
            <a:effectLst/>
          </c:spPr>
          <c:marker>
            <c:symbol val="none"/>
          </c:marker>
          <c:val>
            <c:numRef>
              <c:f>'SA Hr'!$F$14:$AC$14</c:f>
              <c:numCache>
                <c:formatCode>General</c:formatCode>
                <c:ptCount val="24"/>
                <c:pt idx="0">
                  <c:v>0.12</c:v>
                </c:pt>
                <c:pt idx="1">
                  <c:v>0.12</c:v>
                </c:pt>
                <c:pt idx="2">
                  <c:v>0.12</c:v>
                </c:pt>
                <c:pt idx="3">
                  <c:v>0.12</c:v>
                </c:pt>
                <c:pt idx="4">
                  <c:v>5.5E-2</c:v>
                </c:pt>
                <c:pt idx="5">
                  <c:v>5.5E-2</c:v>
                </c:pt>
                <c:pt idx="6">
                  <c:v>5.5E-2</c:v>
                </c:pt>
                <c:pt idx="7">
                  <c:v>0.05</c:v>
                </c:pt>
                <c:pt idx="8">
                  <c:v>0.05</c:v>
                </c:pt>
                <c:pt idx="9">
                  <c:v>0.05</c:v>
                </c:pt>
                <c:pt idx="10">
                  <c:v>0.02</c:v>
                </c:pt>
                <c:pt idx="11">
                  <c:v>0.02</c:v>
                </c:pt>
                <c:pt idx="12">
                  <c:v>0.02</c:v>
                </c:pt>
                <c:pt idx="13">
                  <c:v>0.02</c:v>
                </c:pt>
                <c:pt idx="14">
                  <c:v>0.02</c:v>
                </c:pt>
                <c:pt idx="15">
                  <c:v>0.02</c:v>
                </c:pt>
                <c:pt idx="16">
                  <c:v>0.02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687-46CC-A0DA-F1A6102728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19525272"/>
        <c:axId val="819524096"/>
      </c:lineChart>
      <c:catAx>
        <c:axId val="819525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Odd Harmonics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1">
                <a:lumMod val="9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9524096"/>
        <c:crosses val="autoZero"/>
        <c:auto val="1"/>
        <c:lblAlgn val="ctr"/>
        <c:lblOffset val="100"/>
        <c:noMultiLvlLbl val="0"/>
      </c:catAx>
      <c:valAx>
        <c:axId val="819524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Harmonic Current Distortion in % of IL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9525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2"/>
          </a:solidFill>
        </a:defRPr>
      </a:pPr>
      <a:endParaRPr lang="en-US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80" b="0" i="0" u="none" strike="noStrike" kern="1200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IEEE 519 Current Distortion Analysis, Even Harmonics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80" b="0" i="0" u="none" strike="noStrike" kern="1200" spc="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v>Phase A</c:v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'SA Hr'!$F$48:$AC$48</c:f>
              <c:numCache>
                <c:formatCode>0.00%</c:formatCode>
                <c:ptCount val="24"/>
                <c:pt idx="0">
                  <c:v>1.7322392086330934E-3</c:v>
                </c:pt>
                <c:pt idx="1">
                  <c:v>9.0647482014388492E-3</c:v>
                </c:pt>
                <c:pt idx="2">
                  <c:v>5.0775629496402882E-3</c:v>
                </c:pt>
                <c:pt idx="3">
                  <c:v>8.9759442446043158E-4</c:v>
                </c:pt>
                <c:pt idx="4">
                  <c:v>7.1178057553956833E-4</c:v>
                </c:pt>
                <c:pt idx="5">
                  <c:v>3.3000224820143882E-4</c:v>
                </c:pt>
                <c:pt idx="6">
                  <c:v>1.4251348920863309E-4</c:v>
                </c:pt>
                <c:pt idx="7">
                  <c:v>1.8228417266187051E-4</c:v>
                </c:pt>
                <c:pt idx="8">
                  <c:v>1.7187500000000002E-4</c:v>
                </c:pt>
                <c:pt idx="9">
                  <c:v>8.993929856115107E-5</c:v>
                </c:pt>
                <c:pt idx="10">
                  <c:v>4.7369604316546755E-5</c:v>
                </c:pt>
                <c:pt idx="11">
                  <c:v>4.8235161870503595E-5</c:v>
                </c:pt>
                <c:pt idx="12">
                  <c:v>3.6611960431654676E-5</c:v>
                </c:pt>
                <c:pt idx="13">
                  <c:v>2.837455035971223E-5</c:v>
                </c:pt>
                <c:pt idx="14">
                  <c:v>3.5160746402877699E-5</c:v>
                </c:pt>
                <c:pt idx="15">
                  <c:v>3.287320143884892E-5</c:v>
                </c:pt>
                <c:pt idx="16">
                  <c:v>3.3574640287769779E-5</c:v>
                </c:pt>
                <c:pt idx="17">
                  <c:v>4.5919514388489206E-5</c:v>
                </c:pt>
                <c:pt idx="18">
                  <c:v>4.9359262589928052E-5</c:v>
                </c:pt>
                <c:pt idx="19">
                  <c:v>4.0838579136690648E-5</c:v>
                </c:pt>
                <c:pt idx="20">
                  <c:v>4.5750899280575537E-5</c:v>
                </c:pt>
                <c:pt idx="21">
                  <c:v>4.0321492805755393E-5</c:v>
                </c:pt>
                <c:pt idx="22">
                  <c:v>3.6398381294964026E-5</c:v>
                </c:pt>
                <c:pt idx="23">
                  <c:v>3.901753597122302E-5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686-4600-B8A4-98BE2FE05E51}"/>
            </c:ext>
          </c:extLst>
        </c:ser>
        <c:ser>
          <c:idx val="1"/>
          <c:order val="1"/>
          <c:tx>
            <c:v>Phase B</c:v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'SA Hr'!$F$64:$AC$64</c:f>
              <c:numCache>
                <c:formatCode>0.00%</c:formatCode>
                <c:ptCount val="24"/>
                <c:pt idx="0">
                  <c:v>2.1661420863309353E-3</c:v>
                </c:pt>
                <c:pt idx="1">
                  <c:v>9.075989208633093E-3</c:v>
                </c:pt>
                <c:pt idx="2">
                  <c:v>6.0251798561151079E-3</c:v>
                </c:pt>
                <c:pt idx="3">
                  <c:v>1.3753372302158274E-3</c:v>
                </c:pt>
                <c:pt idx="4">
                  <c:v>6.0915017985611517E-4</c:v>
                </c:pt>
                <c:pt idx="5">
                  <c:v>3.8579136690647484E-4</c:v>
                </c:pt>
                <c:pt idx="6">
                  <c:v>1.6638938848920865E-4</c:v>
                </c:pt>
                <c:pt idx="7">
                  <c:v>2.1597347122302157E-4</c:v>
                </c:pt>
                <c:pt idx="8">
                  <c:v>1.7343750000000001E-4</c:v>
                </c:pt>
                <c:pt idx="9">
                  <c:v>7.7551708633093519E-5</c:v>
                </c:pt>
                <c:pt idx="10">
                  <c:v>3.8590377697841727E-5</c:v>
                </c:pt>
                <c:pt idx="11">
                  <c:v>4.138938848920863E-5</c:v>
                </c:pt>
                <c:pt idx="12">
                  <c:v>3.6724370503597118E-5</c:v>
                </c:pt>
                <c:pt idx="13">
                  <c:v>3.1863758992805755E-5</c:v>
                </c:pt>
                <c:pt idx="14">
                  <c:v>3.2748426258992803E-5</c:v>
                </c:pt>
                <c:pt idx="15">
                  <c:v>4.093974820143885E-5</c:v>
                </c:pt>
                <c:pt idx="16">
                  <c:v>3.1368030575539566E-5</c:v>
                </c:pt>
                <c:pt idx="17">
                  <c:v>3.6645683453237404E-5</c:v>
                </c:pt>
                <c:pt idx="18">
                  <c:v>4.2873201438848919E-5</c:v>
                </c:pt>
                <c:pt idx="19">
                  <c:v>3.170076438848921E-5</c:v>
                </c:pt>
                <c:pt idx="20">
                  <c:v>3.6083633093525175E-5</c:v>
                </c:pt>
                <c:pt idx="21">
                  <c:v>3.7207733812949639E-5</c:v>
                </c:pt>
                <c:pt idx="22">
                  <c:v>2.4996627697841725E-5</c:v>
                </c:pt>
                <c:pt idx="23">
                  <c:v>2.9132194244604317E-5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686-4600-B8A4-98BE2FE05E51}"/>
            </c:ext>
          </c:extLst>
        </c:ser>
        <c:ser>
          <c:idx val="2"/>
          <c:order val="2"/>
          <c:tx>
            <c:v>Phase C</c:v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val>
            <c:numRef>
              <c:f>'SA Hr'!$F$76:$AC$76</c:f>
              <c:numCache>
                <c:formatCode>0.00%</c:formatCode>
                <c:ptCount val="24"/>
                <c:pt idx="0">
                  <c:v>1.5392311151079135E-3</c:v>
                </c:pt>
                <c:pt idx="1">
                  <c:v>8.6499550359712234E-3</c:v>
                </c:pt>
                <c:pt idx="2">
                  <c:v>5.3934352517985614E-3</c:v>
                </c:pt>
                <c:pt idx="3">
                  <c:v>1.1945818345323741E-3</c:v>
                </c:pt>
                <c:pt idx="4">
                  <c:v>7.1964928057553952E-4</c:v>
                </c:pt>
                <c:pt idx="5">
                  <c:v>2.8642086330935257E-4</c:v>
                </c:pt>
                <c:pt idx="6">
                  <c:v>9.4840377697841719E-5</c:v>
                </c:pt>
                <c:pt idx="7">
                  <c:v>1.834982014388489E-4</c:v>
                </c:pt>
                <c:pt idx="8">
                  <c:v>1.4334532374100719E-4</c:v>
                </c:pt>
                <c:pt idx="9">
                  <c:v>5.7126798561151072E-5</c:v>
                </c:pt>
                <c:pt idx="10">
                  <c:v>4.2120053956834535E-5</c:v>
                </c:pt>
                <c:pt idx="11">
                  <c:v>4.0355215827338127E-5</c:v>
                </c:pt>
                <c:pt idx="12">
                  <c:v>4.4042266187050357E-5</c:v>
                </c:pt>
                <c:pt idx="13">
                  <c:v>4.0040467625899276E-5</c:v>
                </c:pt>
                <c:pt idx="14">
                  <c:v>4.1872751798561151E-5</c:v>
                </c:pt>
                <c:pt idx="15">
                  <c:v>3.8860161870503591E-5</c:v>
                </c:pt>
                <c:pt idx="16">
                  <c:v>4.0995953237410071E-5</c:v>
                </c:pt>
                <c:pt idx="17">
                  <c:v>4.6796312949640286E-5</c:v>
                </c:pt>
                <c:pt idx="18">
                  <c:v>4.4222122302158273E-5</c:v>
                </c:pt>
                <c:pt idx="19">
                  <c:v>4.2120053956834535E-5</c:v>
                </c:pt>
                <c:pt idx="20">
                  <c:v>4.5616007194244602E-5</c:v>
                </c:pt>
                <c:pt idx="21">
                  <c:v>3.8118255395683453E-5</c:v>
                </c:pt>
                <c:pt idx="22">
                  <c:v>3.3860161870503598E-5</c:v>
                </c:pt>
                <c:pt idx="23">
                  <c:v>3.6297212230215825E-5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686-4600-B8A4-98BE2FE05E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819527624"/>
        <c:axId val="819522920"/>
      </c:barChart>
      <c:lineChart>
        <c:grouping val="standard"/>
        <c:varyColors val="0"/>
        <c:ser>
          <c:idx val="3"/>
          <c:order val="3"/>
          <c:tx>
            <c:v>100&gt;1000 ISC/IL Limit</c:v>
          </c:tx>
          <c:spPr>
            <a:ln w="28575" cap="rnd">
              <a:solidFill>
                <a:srgbClr val="0070C0"/>
              </a:solidFill>
              <a:prstDash val="dash"/>
              <a:round/>
            </a:ln>
            <a:effectLst/>
          </c:spPr>
          <c:marker>
            <c:symbol val="none"/>
          </c:marker>
          <c:cat>
            <c:numRef>
              <c:f>'SA Hr'!$F$60:$AC$60</c:f>
              <c:numCache>
                <c:formatCode>General</c:formatCode>
                <c:ptCount val="24"/>
                <c:pt idx="0">
                  <c:v>4</c:v>
                </c:pt>
                <c:pt idx="1">
                  <c:v>6</c:v>
                </c:pt>
                <c:pt idx="2">
                  <c:v>8</c:v>
                </c:pt>
                <c:pt idx="3">
                  <c:v>10</c:v>
                </c:pt>
                <c:pt idx="4">
                  <c:v>12</c:v>
                </c:pt>
                <c:pt idx="5">
                  <c:v>14</c:v>
                </c:pt>
                <c:pt idx="6">
                  <c:v>16</c:v>
                </c:pt>
                <c:pt idx="7">
                  <c:v>18</c:v>
                </c:pt>
                <c:pt idx="8">
                  <c:v>20</c:v>
                </c:pt>
                <c:pt idx="9">
                  <c:v>22</c:v>
                </c:pt>
                <c:pt idx="10">
                  <c:v>24</c:v>
                </c:pt>
                <c:pt idx="11">
                  <c:v>26</c:v>
                </c:pt>
                <c:pt idx="12">
                  <c:v>28</c:v>
                </c:pt>
                <c:pt idx="13">
                  <c:v>30</c:v>
                </c:pt>
                <c:pt idx="14">
                  <c:v>32</c:v>
                </c:pt>
                <c:pt idx="15">
                  <c:v>34</c:v>
                </c:pt>
                <c:pt idx="16">
                  <c:v>36</c:v>
                </c:pt>
                <c:pt idx="17">
                  <c:v>38</c:v>
                </c:pt>
                <c:pt idx="18">
                  <c:v>40</c:v>
                </c:pt>
                <c:pt idx="19">
                  <c:v>42</c:v>
                </c:pt>
                <c:pt idx="20">
                  <c:v>44</c:v>
                </c:pt>
                <c:pt idx="21">
                  <c:v>46</c:v>
                </c:pt>
                <c:pt idx="22">
                  <c:v>48</c:v>
                </c:pt>
                <c:pt idx="23">
                  <c:v>50</c:v>
                </c:pt>
              </c:numCache>
            </c:numRef>
          </c:cat>
          <c:val>
            <c:numRef>
              <c:f>'SA Hr'!$F$56:$AC$56</c:f>
              <c:numCache>
                <c:formatCode>General</c:formatCode>
                <c:ptCount val="24"/>
                <c:pt idx="0">
                  <c:v>0.03</c:v>
                </c:pt>
                <c:pt idx="1">
                  <c:v>0.03</c:v>
                </c:pt>
                <c:pt idx="2">
                  <c:v>0.03</c:v>
                </c:pt>
                <c:pt idx="3">
                  <c:v>0.03</c:v>
                </c:pt>
                <c:pt idx="4">
                  <c:v>1.375E-2</c:v>
                </c:pt>
                <c:pt idx="5">
                  <c:v>1.375E-2</c:v>
                </c:pt>
                <c:pt idx="6">
                  <c:v>1.375E-2</c:v>
                </c:pt>
                <c:pt idx="7">
                  <c:v>1.2500000000000001E-2</c:v>
                </c:pt>
                <c:pt idx="8">
                  <c:v>1.2500000000000001E-2</c:v>
                </c:pt>
                <c:pt idx="9">
                  <c:v>1.2500000000000001E-2</c:v>
                </c:pt>
                <c:pt idx="10">
                  <c:v>5.0000000000000001E-3</c:v>
                </c:pt>
                <c:pt idx="11">
                  <c:v>5.0000000000000001E-3</c:v>
                </c:pt>
                <c:pt idx="12">
                  <c:v>5.0000000000000001E-3</c:v>
                </c:pt>
                <c:pt idx="13">
                  <c:v>5.0000000000000001E-3</c:v>
                </c:pt>
                <c:pt idx="14">
                  <c:v>5.0000000000000001E-3</c:v>
                </c:pt>
                <c:pt idx="15">
                  <c:v>5.0000000000000001E-3</c:v>
                </c:pt>
                <c:pt idx="16">
                  <c:v>5.0000000000000001E-3</c:v>
                </c:pt>
                <c:pt idx="17">
                  <c:v>2.5000000000000001E-3</c:v>
                </c:pt>
                <c:pt idx="18">
                  <c:v>2.5000000000000001E-3</c:v>
                </c:pt>
                <c:pt idx="19">
                  <c:v>2.5000000000000001E-3</c:v>
                </c:pt>
                <c:pt idx="20">
                  <c:v>2.5000000000000001E-3</c:v>
                </c:pt>
                <c:pt idx="21">
                  <c:v>2.5000000000000001E-3</c:v>
                </c:pt>
                <c:pt idx="22">
                  <c:v>2.5000000000000001E-3</c:v>
                </c:pt>
                <c:pt idx="23">
                  <c:v>2.5000000000000001E-3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686-4600-B8A4-98BE2FE05E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19527624"/>
        <c:axId val="819522920"/>
      </c:lineChart>
      <c:catAx>
        <c:axId val="81952762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Even Harmonics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1">
                <a:lumMod val="9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9522920"/>
        <c:crosses val="autoZero"/>
        <c:auto val="1"/>
        <c:lblAlgn val="ctr"/>
        <c:lblOffset val="100"/>
        <c:noMultiLvlLbl val="0"/>
      </c:catAx>
      <c:valAx>
        <c:axId val="819522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Harmonic Current Distortion in % of IL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19527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Amps</c:v>
          </c:tx>
          <c:spPr>
            <a:ln>
              <a:solidFill>
                <a:srgbClr val="0070C0"/>
              </a:solidFill>
            </a:ln>
          </c:spPr>
          <c:marker>
            <c:symbol val="none"/>
          </c:marker>
          <c:xVal>
            <c:numRef>
              <c:f>'CC Data'!$A$2:$A$59447</c:f>
              <c:numCache>
                <c:formatCode>[$-409]m/d/yy\ h:mm\ AM/PM;@</c:formatCode>
                <c:ptCount val="59446"/>
                <c:pt idx="0">
                  <c:v>42915.249305555553</c:v>
                </c:pt>
                <c:pt idx="1">
                  <c:v>42915.25</c:v>
                </c:pt>
                <c:pt idx="2">
                  <c:v>42915.250694444447</c:v>
                </c:pt>
                <c:pt idx="3">
                  <c:v>42915.251388888886</c:v>
                </c:pt>
                <c:pt idx="4">
                  <c:v>42915.252083333333</c:v>
                </c:pt>
                <c:pt idx="5">
                  <c:v>42915.25277777778</c:v>
                </c:pt>
                <c:pt idx="6">
                  <c:v>42915.253472222219</c:v>
                </c:pt>
                <c:pt idx="7">
                  <c:v>42915.254166666666</c:v>
                </c:pt>
                <c:pt idx="8">
                  <c:v>42915.254861111112</c:v>
                </c:pt>
                <c:pt idx="9">
                  <c:v>42915.255555555559</c:v>
                </c:pt>
                <c:pt idx="10">
                  <c:v>42915.256249999999</c:v>
                </c:pt>
                <c:pt idx="11">
                  <c:v>42915.256944444445</c:v>
                </c:pt>
                <c:pt idx="12">
                  <c:v>42915.257638888892</c:v>
                </c:pt>
                <c:pt idx="13">
                  <c:v>42915.258333333331</c:v>
                </c:pt>
                <c:pt idx="14">
                  <c:v>42915.259027777778</c:v>
                </c:pt>
                <c:pt idx="15">
                  <c:v>42915.259722222225</c:v>
                </c:pt>
                <c:pt idx="16">
                  <c:v>42915.260416666664</c:v>
                </c:pt>
                <c:pt idx="17">
                  <c:v>42915.261111111111</c:v>
                </c:pt>
                <c:pt idx="18">
                  <c:v>42915.261805555558</c:v>
                </c:pt>
                <c:pt idx="19">
                  <c:v>42915.262499999997</c:v>
                </c:pt>
                <c:pt idx="20">
                  <c:v>42915.263194444444</c:v>
                </c:pt>
                <c:pt idx="21">
                  <c:v>42915.263888888891</c:v>
                </c:pt>
                <c:pt idx="22">
                  <c:v>42915.26458333333</c:v>
                </c:pt>
                <c:pt idx="23">
                  <c:v>42915.265277777777</c:v>
                </c:pt>
                <c:pt idx="24">
                  <c:v>42915.265972222223</c:v>
                </c:pt>
                <c:pt idx="25">
                  <c:v>42915.26666666667</c:v>
                </c:pt>
                <c:pt idx="26">
                  <c:v>42915.267361111109</c:v>
                </c:pt>
                <c:pt idx="27">
                  <c:v>42915.268055555556</c:v>
                </c:pt>
                <c:pt idx="28">
                  <c:v>42915.268750000003</c:v>
                </c:pt>
                <c:pt idx="29">
                  <c:v>42915.269444444442</c:v>
                </c:pt>
                <c:pt idx="30">
                  <c:v>42915.270138888889</c:v>
                </c:pt>
                <c:pt idx="31">
                  <c:v>42915.270833333336</c:v>
                </c:pt>
                <c:pt idx="32">
                  <c:v>42915.271527777775</c:v>
                </c:pt>
                <c:pt idx="33">
                  <c:v>42915.272222222222</c:v>
                </c:pt>
                <c:pt idx="34">
                  <c:v>42915.272916666669</c:v>
                </c:pt>
                <c:pt idx="35">
                  <c:v>42915.273611111108</c:v>
                </c:pt>
                <c:pt idx="36">
                  <c:v>42915.274305555555</c:v>
                </c:pt>
                <c:pt idx="37">
                  <c:v>42915.275000000001</c:v>
                </c:pt>
                <c:pt idx="38">
                  <c:v>42915.275694444441</c:v>
                </c:pt>
                <c:pt idx="39">
                  <c:v>42915.276388888888</c:v>
                </c:pt>
                <c:pt idx="40">
                  <c:v>42915.277083333334</c:v>
                </c:pt>
                <c:pt idx="41">
                  <c:v>42915.277777777781</c:v>
                </c:pt>
                <c:pt idx="42">
                  <c:v>42915.27847222222</c:v>
                </c:pt>
                <c:pt idx="43">
                  <c:v>42915.279166666667</c:v>
                </c:pt>
                <c:pt idx="44">
                  <c:v>42915.279861111114</c:v>
                </c:pt>
                <c:pt idx="45">
                  <c:v>42915.280555555553</c:v>
                </c:pt>
                <c:pt idx="46">
                  <c:v>42915.28125</c:v>
                </c:pt>
                <c:pt idx="47">
                  <c:v>42915.281944444447</c:v>
                </c:pt>
                <c:pt idx="48">
                  <c:v>42915.282638888886</c:v>
                </c:pt>
                <c:pt idx="49">
                  <c:v>42915.283333333333</c:v>
                </c:pt>
                <c:pt idx="50">
                  <c:v>42915.28402777778</c:v>
                </c:pt>
                <c:pt idx="51">
                  <c:v>42915.284722222219</c:v>
                </c:pt>
                <c:pt idx="52">
                  <c:v>42915.285416666666</c:v>
                </c:pt>
                <c:pt idx="53">
                  <c:v>42915.286111111112</c:v>
                </c:pt>
                <c:pt idx="54">
                  <c:v>42915.286805555559</c:v>
                </c:pt>
                <c:pt idx="55">
                  <c:v>42915.287499999999</c:v>
                </c:pt>
                <c:pt idx="56">
                  <c:v>42915.288194444445</c:v>
                </c:pt>
                <c:pt idx="57">
                  <c:v>42915.288888888892</c:v>
                </c:pt>
                <c:pt idx="58">
                  <c:v>42915.289583333331</c:v>
                </c:pt>
                <c:pt idx="59">
                  <c:v>42915.290277777778</c:v>
                </c:pt>
                <c:pt idx="60">
                  <c:v>42915.290972222225</c:v>
                </c:pt>
                <c:pt idx="61">
                  <c:v>42915.291666666664</c:v>
                </c:pt>
                <c:pt idx="62">
                  <c:v>42915.292361111111</c:v>
                </c:pt>
                <c:pt idx="63">
                  <c:v>42915.293055555558</c:v>
                </c:pt>
                <c:pt idx="64">
                  <c:v>42915.293749999997</c:v>
                </c:pt>
                <c:pt idx="65">
                  <c:v>42915.294444444444</c:v>
                </c:pt>
                <c:pt idx="66">
                  <c:v>42915.295138888891</c:v>
                </c:pt>
                <c:pt idx="67">
                  <c:v>42915.29583333333</c:v>
                </c:pt>
                <c:pt idx="68">
                  <c:v>42915.296527777777</c:v>
                </c:pt>
                <c:pt idx="69">
                  <c:v>42915.297222222223</c:v>
                </c:pt>
                <c:pt idx="70">
                  <c:v>42915.29791666667</c:v>
                </c:pt>
                <c:pt idx="71">
                  <c:v>42915.298611111109</c:v>
                </c:pt>
                <c:pt idx="72">
                  <c:v>42915.299305555556</c:v>
                </c:pt>
                <c:pt idx="73">
                  <c:v>42915.3</c:v>
                </c:pt>
                <c:pt idx="74">
                  <c:v>42915.300694444442</c:v>
                </c:pt>
                <c:pt idx="75">
                  <c:v>42915.301388888889</c:v>
                </c:pt>
                <c:pt idx="76">
                  <c:v>42915.302083333336</c:v>
                </c:pt>
                <c:pt idx="77">
                  <c:v>42915.302777777775</c:v>
                </c:pt>
                <c:pt idx="78">
                  <c:v>42915.303472222222</c:v>
                </c:pt>
                <c:pt idx="79">
                  <c:v>42915.304166666669</c:v>
                </c:pt>
                <c:pt idx="80">
                  <c:v>42915.304861111108</c:v>
                </c:pt>
                <c:pt idx="81">
                  <c:v>42915.305555555555</c:v>
                </c:pt>
                <c:pt idx="82">
                  <c:v>42915.306250000001</c:v>
                </c:pt>
                <c:pt idx="83">
                  <c:v>42915.306944444441</c:v>
                </c:pt>
                <c:pt idx="84">
                  <c:v>42915.307638888888</c:v>
                </c:pt>
                <c:pt idx="85">
                  <c:v>42915.308333333334</c:v>
                </c:pt>
                <c:pt idx="86">
                  <c:v>42915.309027777781</c:v>
                </c:pt>
                <c:pt idx="87">
                  <c:v>42915.30972222222</c:v>
                </c:pt>
                <c:pt idx="88">
                  <c:v>42915.310416666667</c:v>
                </c:pt>
                <c:pt idx="89">
                  <c:v>42915.311111111114</c:v>
                </c:pt>
                <c:pt idx="90">
                  <c:v>42915.311805555553</c:v>
                </c:pt>
                <c:pt idx="91">
                  <c:v>42915.3125</c:v>
                </c:pt>
                <c:pt idx="92">
                  <c:v>42915.313194444447</c:v>
                </c:pt>
                <c:pt idx="93">
                  <c:v>42915.313888888886</c:v>
                </c:pt>
                <c:pt idx="94">
                  <c:v>42915.314583333333</c:v>
                </c:pt>
                <c:pt idx="95">
                  <c:v>42915.31527777778</c:v>
                </c:pt>
                <c:pt idx="96">
                  <c:v>42915.315972222219</c:v>
                </c:pt>
                <c:pt idx="97">
                  <c:v>42915.316666666666</c:v>
                </c:pt>
                <c:pt idx="98">
                  <c:v>42915.317361111112</c:v>
                </c:pt>
                <c:pt idx="99">
                  <c:v>42915.318055555559</c:v>
                </c:pt>
                <c:pt idx="100">
                  <c:v>42915.318749999999</c:v>
                </c:pt>
                <c:pt idx="101">
                  <c:v>42915.319444444445</c:v>
                </c:pt>
                <c:pt idx="102">
                  <c:v>42915.320138888892</c:v>
                </c:pt>
                <c:pt idx="103">
                  <c:v>42915.320833333331</c:v>
                </c:pt>
                <c:pt idx="104">
                  <c:v>42915.321527777778</c:v>
                </c:pt>
                <c:pt idx="105">
                  <c:v>42915.322222222225</c:v>
                </c:pt>
                <c:pt idx="106">
                  <c:v>42915.322916666664</c:v>
                </c:pt>
                <c:pt idx="107">
                  <c:v>42915.323611111111</c:v>
                </c:pt>
                <c:pt idx="108">
                  <c:v>42915.324305555558</c:v>
                </c:pt>
                <c:pt idx="109">
                  <c:v>42915.324999999997</c:v>
                </c:pt>
                <c:pt idx="110">
                  <c:v>42915.325694444444</c:v>
                </c:pt>
                <c:pt idx="111">
                  <c:v>42915.326388888891</c:v>
                </c:pt>
                <c:pt idx="112">
                  <c:v>42915.32708333333</c:v>
                </c:pt>
                <c:pt idx="113">
                  <c:v>42915.327777777777</c:v>
                </c:pt>
                <c:pt idx="114">
                  <c:v>42915.328472222223</c:v>
                </c:pt>
                <c:pt idx="115">
                  <c:v>42915.32916666667</c:v>
                </c:pt>
                <c:pt idx="116">
                  <c:v>42915.329861111109</c:v>
                </c:pt>
                <c:pt idx="117">
                  <c:v>42915.330555555556</c:v>
                </c:pt>
                <c:pt idx="118">
                  <c:v>42915.331250000003</c:v>
                </c:pt>
                <c:pt idx="119">
                  <c:v>42915.331944444442</c:v>
                </c:pt>
                <c:pt idx="120">
                  <c:v>42915.332638888889</c:v>
                </c:pt>
                <c:pt idx="121">
                  <c:v>42915.333333333336</c:v>
                </c:pt>
                <c:pt idx="122">
                  <c:v>42915.334027777775</c:v>
                </c:pt>
                <c:pt idx="123">
                  <c:v>42915.334722222222</c:v>
                </c:pt>
                <c:pt idx="124">
                  <c:v>42915.335416666669</c:v>
                </c:pt>
                <c:pt idx="125">
                  <c:v>42915.336111111108</c:v>
                </c:pt>
                <c:pt idx="126">
                  <c:v>42915.336805555555</c:v>
                </c:pt>
                <c:pt idx="127">
                  <c:v>42915.337500000001</c:v>
                </c:pt>
                <c:pt idx="128">
                  <c:v>42915.338194444441</c:v>
                </c:pt>
                <c:pt idx="129">
                  <c:v>42915.338888888888</c:v>
                </c:pt>
                <c:pt idx="130">
                  <c:v>42915.339583333334</c:v>
                </c:pt>
                <c:pt idx="131">
                  <c:v>42915.340277777781</c:v>
                </c:pt>
                <c:pt idx="132">
                  <c:v>42915.34097222222</c:v>
                </c:pt>
                <c:pt idx="133">
                  <c:v>42915.341666666667</c:v>
                </c:pt>
                <c:pt idx="134">
                  <c:v>42915.342361111114</c:v>
                </c:pt>
                <c:pt idx="135">
                  <c:v>42915.343055555553</c:v>
                </c:pt>
                <c:pt idx="136">
                  <c:v>42915.34375</c:v>
                </c:pt>
                <c:pt idx="137">
                  <c:v>42915.344444444447</c:v>
                </c:pt>
                <c:pt idx="138">
                  <c:v>42915.345138888886</c:v>
                </c:pt>
                <c:pt idx="139">
                  <c:v>42915.345833333333</c:v>
                </c:pt>
                <c:pt idx="140">
                  <c:v>42915.34652777778</c:v>
                </c:pt>
                <c:pt idx="141">
                  <c:v>42915.347222222219</c:v>
                </c:pt>
                <c:pt idx="142">
                  <c:v>42915.347916666666</c:v>
                </c:pt>
                <c:pt idx="143">
                  <c:v>42915.348611111112</c:v>
                </c:pt>
                <c:pt idx="144">
                  <c:v>42915.349305555559</c:v>
                </c:pt>
                <c:pt idx="145">
                  <c:v>42915.35</c:v>
                </c:pt>
                <c:pt idx="146">
                  <c:v>42915.350694444445</c:v>
                </c:pt>
                <c:pt idx="147">
                  <c:v>42915.351388888892</c:v>
                </c:pt>
                <c:pt idx="148">
                  <c:v>42915.352083333331</c:v>
                </c:pt>
                <c:pt idx="149">
                  <c:v>42915.352777777778</c:v>
                </c:pt>
                <c:pt idx="150">
                  <c:v>42915.353472222225</c:v>
                </c:pt>
                <c:pt idx="151">
                  <c:v>42915.354166666664</c:v>
                </c:pt>
                <c:pt idx="152">
                  <c:v>42915.354861111111</c:v>
                </c:pt>
                <c:pt idx="153">
                  <c:v>42915.355555555558</c:v>
                </c:pt>
                <c:pt idx="154">
                  <c:v>42915.356249999997</c:v>
                </c:pt>
                <c:pt idx="155">
                  <c:v>42915.356944444444</c:v>
                </c:pt>
                <c:pt idx="156">
                  <c:v>42915.357638888891</c:v>
                </c:pt>
                <c:pt idx="157">
                  <c:v>42915.35833333333</c:v>
                </c:pt>
                <c:pt idx="158">
                  <c:v>42915.359027777777</c:v>
                </c:pt>
                <c:pt idx="159">
                  <c:v>42915.359722222223</c:v>
                </c:pt>
                <c:pt idx="160">
                  <c:v>42915.36041666667</c:v>
                </c:pt>
                <c:pt idx="161">
                  <c:v>42915.361111111109</c:v>
                </c:pt>
                <c:pt idx="162">
                  <c:v>42915.361805555556</c:v>
                </c:pt>
                <c:pt idx="163">
                  <c:v>42915.362500000003</c:v>
                </c:pt>
                <c:pt idx="164">
                  <c:v>42915.363194444442</c:v>
                </c:pt>
                <c:pt idx="165">
                  <c:v>42915.363888888889</c:v>
                </c:pt>
                <c:pt idx="166">
                  <c:v>42915.364583333336</c:v>
                </c:pt>
                <c:pt idx="167">
                  <c:v>42915.365277777775</c:v>
                </c:pt>
                <c:pt idx="168">
                  <c:v>42915.365972222222</c:v>
                </c:pt>
                <c:pt idx="169">
                  <c:v>42915.366666666669</c:v>
                </c:pt>
                <c:pt idx="170">
                  <c:v>42915.367361111108</c:v>
                </c:pt>
                <c:pt idx="171">
                  <c:v>42915.368055555555</c:v>
                </c:pt>
                <c:pt idx="172">
                  <c:v>42915.368750000001</c:v>
                </c:pt>
                <c:pt idx="173">
                  <c:v>42915.369444444441</c:v>
                </c:pt>
                <c:pt idx="174">
                  <c:v>42915.370138888888</c:v>
                </c:pt>
                <c:pt idx="175">
                  <c:v>42915.370833333334</c:v>
                </c:pt>
                <c:pt idx="176">
                  <c:v>42915.371527777781</c:v>
                </c:pt>
                <c:pt idx="177">
                  <c:v>42915.37222222222</c:v>
                </c:pt>
                <c:pt idx="178">
                  <c:v>42915.372916666667</c:v>
                </c:pt>
                <c:pt idx="179">
                  <c:v>42915.373611111114</c:v>
                </c:pt>
                <c:pt idx="180">
                  <c:v>42915.374305555553</c:v>
                </c:pt>
                <c:pt idx="181">
                  <c:v>42915.375</c:v>
                </c:pt>
                <c:pt idx="182">
                  <c:v>42915.375694444447</c:v>
                </c:pt>
                <c:pt idx="183">
                  <c:v>42915.376388888886</c:v>
                </c:pt>
                <c:pt idx="184">
                  <c:v>42915.377083333333</c:v>
                </c:pt>
                <c:pt idx="185">
                  <c:v>42915.37777777778</c:v>
                </c:pt>
                <c:pt idx="186">
                  <c:v>42915.378472222219</c:v>
                </c:pt>
                <c:pt idx="187">
                  <c:v>42915.379166666666</c:v>
                </c:pt>
                <c:pt idx="188">
                  <c:v>42915.379861111112</c:v>
                </c:pt>
                <c:pt idx="189">
                  <c:v>42915.380555555559</c:v>
                </c:pt>
                <c:pt idx="190">
                  <c:v>42915.381249999999</c:v>
                </c:pt>
                <c:pt idx="191">
                  <c:v>42915.381944444445</c:v>
                </c:pt>
                <c:pt idx="192">
                  <c:v>42915.382638888892</c:v>
                </c:pt>
                <c:pt idx="193">
                  <c:v>42915.383333333331</c:v>
                </c:pt>
                <c:pt idx="194">
                  <c:v>42915.384027777778</c:v>
                </c:pt>
                <c:pt idx="195">
                  <c:v>42915.384722222225</c:v>
                </c:pt>
                <c:pt idx="196">
                  <c:v>42915.385416666664</c:v>
                </c:pt>
                <c:pt idx="197">
                  <c:v>42915.386111111111</c:v>
                </c:pt>
                <c:pt idx="198">
                  <c:v>42915.386805555558</c:v>
                </c:pt>
                <c:pt idx="199">
                  <c:v>42915.387499999997</c:v>
                </c:pt>
                <c:pt idx="200">
                  <c:v>42915.388194444444</c:v>
                </c:pt>
                <c:pt idx="201">
                  <c:v>42915.388888888891</c:v>
                </c:pt>
                <c:pt idx="202">
                  <c:v>42915.38958333333</c:v>
                </c:pt>
                <c:pt idx="203">
                  <c:v>42915.390277777777</c:v>
                </c:pt>
                <c:pt idx="204">
                  <c:v>42915.390972222223</c:v>
                </c:pt>
                <c:pt idx="205">
                  <c:v>42915.39166666667</c:v>
                </c:pt>
                <c:pt idx="206">
                  <c:v>42915.392361111109</c:v>
                </c:pt>
                <c:pt idx="207">
                  <c:v>42915.393055555556</c:v>
                </c:pt>
                <c:pt idx="208">
                  <c:v>42915.393750000003</c:v>
                </c:pt>
                <c:pt idx="209">
                  <c:v>42915.394444444442</c:v>
                </c:pt>
                <c:pt idx="210">
                  <c:v>42915.395138888889</c:v>
                </c:pt>
                <c:pt idx="211">
                  <c:v>42915.395833333336</c:v>
                </c:pt>
                <c:pt idx="212">
                  <c:v>42915.396527777775</c:v>
                </c:pt>
                <c:pt idx="213">
                  <c:v>42915.397222222222</c:v>
                </c:pt>
                <c:pt idx="214">
                  <c:v>42915.397916666669</c:v>
                </c:pt>
                <c:pt idx="215">
                  <c:v>42915.398611111108</c:v>
                </c:pt>
                <c:pt idx="216">
                  <c:v>42915.399305555555</c:v>
                </c:pt>
                <c:pt idx="217">
                  <c:v>42915.4</c:v>
                </c:pt>
                <c:pt idx="218">
                  <c:v>42915.400694444441</c:v>
                </c:pt>
                <c:pt idx="219">
                  <c:v>42915.401388888888</c:v>
                </c:pt>
                <c:pt idx="220">
                  <c:v>42915.402083333334</c:v>
                </c:pt>
                <c:pt idx="221">
                  <c:v>42915.402777777781</c:v>
                </c:pt>
                <c:pt idx="222">
                  <c:v>42915.40347222222</c:v>
                </c:pt>
                <c:pt idx="223">
                  <c:v>42915.404166666667</c:v>
                </c:pt>
                <c:pt idx="224">
                  <c:v>42915.404861111114</c:v>
                </c:pt>
                <c:pt idx="225">
                  <c:v>42915.405555555553</c:v>
                </c:pt>
                <c:pt idx="226">
                  <c:v>42915.40625</c:v>
                </c:pt>
                <c:pt idx="227">
                  <c:v>42915.406944444447</c:v>
                </c:pt>
                <c:pt idx="228">
                  <c:v>42915.407638888886</c:v>
                </c:pt>
                <c:pt idx="229">
                  <c:v>42915.408333333333</c:v>
                </c:pt>
                <c:pt idx="230">
                  <c:v>42915.40902777778</c:v>
                </c:pt>
                <c:pt idx="231">
                  <c:v>42915.409722222219</c:v>
                </c:pt>
                <c:pt idx="232">
                  <c:v>42915.410416666666</c:v>
                </c:pt>
                <c:pt idx="233">
                  <c:v>42915.411111111112</c:v>
                </c:pt>
                <c:pt idx="234">
                  <c:v>42915.411805555559</c:v>
                </c:pt>
                <c:pt idx="235">
                  <c:v>42915.412499999999</c:v>
                </c:pt>
                <c:pt idx="236">
                  <c:v>42915.413194444445</c:v>
                </c:pt>
                <c:pt idx="237">
                  <c:v>42915.413888888892</c:v>
                </c:pt>
                <c:pt idx="238">
                  <c:v>42915.414583333331</c:v>
                </c:pt>
                <c:pt idx="239">
                  <c:v>42915.415277777778</c:v>
                </c:pt>
                <c:pt idx="240">
                  <c:v>42915.415972222225</c:v>
                </c:pt>
                <c:pt idx="241">
                  <c:v>42915.416666666664</c:v>
                </c:pt>
                <c:pt idx="242">
                  <c:v>42915.417361111111</c:v>
                </c:pt>
                <c:pt idx="243">
                  <c:v>42915.418055555558</c:v>
                </c:pt>
                <c:pt idx="244">
                  <c:v>42915.418749999997</c:v>
                </c:pt>
                <c:pt idx="245">
                  <c:v>42915.419444444444</c:v>
                </c:pt>
                <c:pt idx="246">
                  <c:v>42915.420138888891</c:v>
                </c:pt>
                <c:pt idx="247">
                  <c:v>42915.42083333333</c:v>
                </c:pt>
                <c:pt idx="248">
                  <c:v>42915.421527777777</c:v>
                </c:pt>
                <c:pt idx="249">
                  <c:v>42915.422222222223</c:v>
                </c:pt>
                <c:pt idx="250">
                  <c:v>42915.42291666667</c:v>
                </c:pt>
                <c:pt idx="251">
                  <c:v>42915.423611111109</c:v>
                </c:pt>
                <c:pt idx="252">
                  <c:v>42915.424305555556</c:v>
                </c:pt>
                <c:pt idx="253">
                  <c:v>42915.425000000003</c:v>
                </c:pt>
                <c:pt idx="254">
                  <c:v>42915.425694444442</c:v>
                </c:pt>
                <c:pt idx="255">
                  <c:v>42915.426388888889</c:v>
                </c:pt>
                <c:pt idx="256">
                  <c:v>42915.427083333336</c:v>
                </c:pt>
                <c:pt idx="257">
                  <c:v>42915.427777777775</c:v>
                </c:pt>
                <c:pt idx="258">
                  <c:v>42915.428472222222</c:v>
                </c:pt>
                <c:pt idx="259">
                  <c:v>42915.429166666669</c:v>
                </c:pt>
                <c:pt idx="260">
                  <c:v>42915.429861111108</c:v>
                </c:pt>
                <c:pt idx="261">
                  <c:v>42915.430555555555</c:v>
                </c:pt>
                <c:pt idx="262">
                  <c:v>42915.431250000001</c:v>
                </c:pt>
                <c:pt idx="263">
                  <c:v>42915.431944444441</c:v>
                </c:pt>
                <c:pt idx="264">
                  <c:v>42915.432638888888</c:v>
                </c:pt>
                <c:pt idx="265">
                  <c:v>42915.433333333334</c:v>
                </c:pt>
                <c:pt idx="266">
                  <c:v>42915.434027777781</c:v>
                </c:pt>
                <c:pt idx="267">
                  <c:v>42915.43472222222</c:v>
                </c:pt>
                <c:pt idx="268">
                  <c:v>42915.435416666667</c:v>
                </c:pt>
                <c:pt idx="269">
                  <c:v>42915.436111111114</c:v>
                </c:pt>
                <c:pt idx="270">
                  <c:v>42915.436805555553</c:v>
                </c:pt>
                <c:pt idx="271">
                  <c:v>42915.4375</c:v>
                </c:pt>
                <c:pt idx="272">
                  <c:v>42915.438194444447</c:v>
                </c:pt>
                <c:pt idx="273">
                  <c:v>42915.438888888886</c:v>
                </c:pt>
                <c:pt idx="274">
                  <c:v>42915.439583333333</c:v>
                </c:pt>
                <c:pt idx="275">
                  <c:v>42915.44027777778</c:v>
                </c:pt>
                <c:pt idx="276">
                  <c:v>42915.440972222219</c:v>
                </c:pt>
                <c:pt idx="277">
                  <c:v>42915.441666666666</c:v>
                </c:pt>
                <c:pt idx="278">
                  <c:v>42915.442361111112</c:v>
                </c:pt>
                <c:pt idx="279">
                  <c:v>42915.443055555559</c:v>
                </c:pt>
                <c:pt idx="280">
                  <c:v>42915.443749999999</c:v>
                </c:pt>
                <c:pt idx="281">
                  <c:v>42915.444444444445</c:v>
                </c:pt>
                <c:pt idx="282">
                  <c:v>42915.445138888892</c:v>
                </c:pt>
                <c:pt idx="283">
                  <c:v>42915.445833333331</c:v>
                </c:pt>
                <c:pt idx="284">
                  <c:v>42915.446527777778</c:v>
                </c:pt>
                <c:pt idx="285">
                  <c:v>42915.447222222225</c:v>
                </c:pt>
                <c:pt idx="286">
                  <c:v>42915.447916666664</c:v>
                </c:pt>
                <c:pt idx="287">
                  <c:v>42915.448611111111</c:v>
                </c:pt>
                <c:pt idx="288">
                  <c:v>42915.449305555558</c:v>
                </c:pt>
                <c:pt idx="289">
                  <c:v>42915.45</c:v>
                </c:pt>
                <c:pt idx="290">
                  <c:v>42915.450694444444</c:v>
                </c:pt>
                <c:pt idx="291">
                  <c:v>42915.451388888891</c:v>
                </c:pt>
                <c:pt idx="292">
                  <c:v>42915.45208333333</c:v>
                </c:pt>
                <c:pt idx="293">
                  <c:v>42915.452777777777</c:v>
                </c:pt>
                <c:pt idx="294">
                  <c:v>42915.453472222223</c:v>
                </c:pt>
                <c:pt idx="295">
                  <c:v>42915.45416666667</c:v>
                </c:pt>
                <c:pt idx="296">
                  <c:v>42915.454861111109</c:v>
                </c:pt>
                <c:pt idx="297">
                  <c:v>42915.455555555556</c:v>
                </c:pt>
                <c:pt idx="298">
                  <c:v>42915.456250000003</c:v>
                </c:pt>
                <c:pt idx="299">
                  <c:v>42915.456944444442</c:v>
                </c:pt>
                <c:pt idx="300">
                  <c:v>42915.457638888889</c:v>
                </c:pt>
                <c:pt idx="301">
                  <c:v>42915.458333333336</c:v>
                </c:pt>
                <c:pt idx="302">
                  <c:v>42915.459027777775</c:v>
                </c:pt>
                <c:pt idx="303">
                  <c:v>42915.459722222222</c:v>
                </c:pt>
                <c:pt idx="304">
                  <c:v>42915.460416666669</c:v>
                </c:pt>
                <c:pt idx="305">
                  <c:v>42915.461111111108</c:v>
                </c:pt>
                <c:pt idx="306">
                  <c:v>42915.461805555555</c:v>
                </c:pt>
                <c:pt idx="307">
                  <c:v>42915.462500000001</c:v>
                </c:pt>
                <c:pt idx="308">
                  <c:v>42915.463194444441</c:v>
                </c:pt>
                <c:pt idx="309">
                  <c:v>42915.463888888888</c:v>
                </c:pt>
                <c:pt idx="310">
                  <c:v>42915.464583333334</c:v>
                </c:pt>
                <c:pt idx="311">
                  <c:v>42915.465277777781</c:v>
                </c:pt>
                <c:pt idx="312">
                  <c:v>42915.46597222222</c:v>
                </c:pt>
                <c:pt idx="313">
                  <c:v>42915.466666666667</c:v>
                </c:pt>
                <c:pt idx="314">
                  <c:v>42915.467361111114</c:v>
                </c:pt>
                <c:pt idx="315">
                  <c:v>42915.468055555553</c:v>
                </c:pt>
                <c:pt idx="316">
                  <c:v>42915.46875</c:v>
                </c:pt>
                <c:pt idx="317">
                  <c:v>42915.469444444447</c:v>
                </c:pt>
                <c:pt idx="318">
                  <c:v>42915.470138888886</c:v>
                </c:pt>
                <c:pt idx="319">
                  <c:v>42915.470833333333</c:v>
                </c:pt>
                <c:pt idx="320">
                  <c:v>42915.47152777778</c:v>
                </c:pt>
                <c:pt idx="321">
                  <c:v>42915.472222222219</c:v>
                </c:pt>
                <c:pt idx="322">
                  <c:v>42915.472916666666</c:v>
                </c:pt>
                <c:pt idx="323">
                  <c:v>42915.473611111112</c:v>
                </c:pt>
                <c:pt idx="324">
                  <c:v>42915.474305555559</c:v>
                </c:pt>
                <c:pt idx="325">
                  <c:v>42915.474999999999</c:v>
                </c:pt>
                <c:pt idx="326">
                  <c:v>42915.475694444445</c:v>
                </c:pt>
                <c:pt idx="327">
                  <c:v>42915.476388888892</c:v>
                </c:pt>
                <c:pt idx="328">
                  <c:v>42915.477083333331</c:v>
                </c:pt>
                <c:pt idx="329">
                  <c:v>42915.477777777778</c:v>
                </c:pt>
                <c:pt idx="330">
                  <c:v>42915.478472222225</c:v>
                </c:pt>
                <c:pt idx="331">
                  <c:v>42915.479166666664</c:v>
                </c:pt>
                <c:pt idx="332">
                  <c:v>42915.479861111111</c:v>
                </c:pt>
                <c:pt idx="333">
                  <c:v>42915.480555555558</c:v>
                </c:pt>
                <c:pt idx="334">
                  <c:v>42915.481249999997</c:v>
                </c:pt>
                <c:pt idx="335">
                  <c:v>42915.481944444444</c:v>
                </c:pt>
                <c:pt idx="336">
                  <c:v>42915.482638888891</c:v>
                </c:pt>
                <c:pt idx="337">
                  <c:v>42915.48333333333</c:v>
                </c:pt>
                <c:pt idx="338">
                  <c:v>42915.484027777777</c:v>
                </c:pt>
                <c:pt idx="339">
                  <c:v>42915.484722222223</c:v>
                </c:pt>
                <c:pt idx="340">
                  <c:v>42915.48541666667</c:v>
                </c:pt>
                <c:pt idx="341">
                  <c:v>42915.486111111109</c:v>
                </c:pt>
                <c:pt idx="342">
                  <c:v>42915.486805555556</c:v>
                </c:pt>
                <c:pt idx="343">
                  <c:v>42915.487500000003</c:v>
                </c:pt>
                <c:pt idx="344">
                  <c:v>42915.488194444442</c:v>
                </c:pt>
                <c:pt idx="345">
                  <c:v>42915.488888888889</c:v>
                </c:pt>
                <c:pt idx="346">
                  <c:v>42915.489583333336</c:v>
                </c:pt>
                <c:pt idx="347">
                  <c:v>42915.490277777775</c:v>
                </c:pt>
                <c:pt idx="348">
                  <c:v>42915.490972222222</c:v>
                </c:pt>
                <c:pt idx="349">
                  <c:v>42915.491666666669</c:v>
                </c:pt>
                <c:pt idx="350">
                  <c:v>42915.492361111108</c:v>
                </c:pt>
                <c:pt idx="351">
                  <c:v>42915.493055555555</c:v>
                </c:pt>
                <c:pt idx="352">
                  <c:v>42915.493750000001</c:v>
                </c:pt>
                <c:pt idx="353">
                  <c:v>42915.494444444441</c:v>
                </c:pt>
                <c:pt idx="354">
                  <c:v>42915.495138888888</c:v>
                </c:pt>
                <c:pt idx="355">
                  <c:v>42915.495833333334</c:v>
                </c:pt>
                <c:pt idx="356">
                  <c:v>42915.496527777781</c:v>
                </c:pt>
                <c:pt idx="357">
                  <c:v>42915.49722222222</c:v>
                </c:pt>
                <c:pt idx="358">
                  <c:v>42915.497916666667</c:v>
                </c:pt>
                <c:pt idx="359">
                  <c:v>42915.498611111114</c:v>
                </c:pt>
                <c:pt idx="360">
                  <c:v>42915.499305555553</c:v>
                </c:pt>
                <c:pt idx="361">
                  <c:v>42915.5</c:v>
                </c:pt>
                <c:pt idx="362">
                  <c:v>42915.500694444447</c:v>
                </c:pt>
                <c:pt idx="363">
                  <c:v>42915.501388888886</c:v>
                </c:pt>
                <c:pt idx="364">
                  <c:v>42915.502083333333</c:v>
                </c:pt>
                <c:pt idx="365">
                  <c:v>42915.50277777778</c:v>
                </c:pt>
                <c:pt idx="366">
                  <c:v>42915.503472222219</c:v>
                </c:pt>
                <c:pt idx="367">
                  <c:v>42915.504166666666</c:v>
                </c:pt>
                <c:pt idx="368">
                  <c:v>42915.504861111112</c:v>
                </c:pt>
                <c:pt idx="369">
                  <c:v>42915.505555555559</c:v>
                </c:pt>
                <c:pt idx="370">
                  <c:v>42915.506249999999</c:v>
                </c:pt>
                <c:pt idx="371">
                  <c:v>42915.506944444445</c:v>
                </c:pt>
                <c:pt idx="372">
                  <c:v>42915.507638888892</c:v>
                </c:pt>
                <c:pt idx="373">
                  <c:v>42915.508333333331</c:v>
                </c:pt>
                <c:pt idx="374">
                  <c:v>42915.509027777778</c:v>
                </c:pt>
                <c:pt idx="375">
                  <c:v>42915.509722222225</c:v>
                </c:pt>
                <c:pt idx="376">
                  <c:v>42915.510416666664</c:v>
                </c:pt>
                <c:pt idx="377">
                  <c:v>42915.511111111111</c:v>
                </c:pt>
                <c:pt idx="378">
                  <c:v>42915.511805555558</c:v>
                </c:pt>
                <c:pt idx="379">
                  <c:v>42915.512499999997</c:v>
                </c:pt>
                <c:pt idx="380">
                  <c:v>42915.513194444444</c:v>
                </c:pt>
                <c:pt idx="381">
                  <c:v>42915.513888888891</c:v>
                </c:pt>
                <c:pt idx="382">
                  <c:v>42915.51458333333</c:v>
                </c:pt>
                <c:pt idx="383">
                  <c:v>42915.515277777777</c:v>
                </c:pt>
                <c:pt idx="384">
                  <c:v>42915.515972222223</c:v>
                </c:pt>
                <c:pt idx="385">
                  <c:v>42915.51666666667</c:v>
                </c:pt>
                <c:pt idx="386">
                  <c:v>42915.517361111109</c:v>
                </c:pt>
                <c:pt idx="387">
                  <c:v>42915.518055555556</c:v>
                </c:pt>
                <c:pt idx="388">
                  <c:v>42915.518750000003</c:v>
                </c:pt>
                <c:pt idx="389">
                  <c:v>42915.519444444442</c:v>
                </c:pt>
                <c:pt idx="390">
                  <c:v>42915.520138888889</c:v>
                </c:pt>
                <c:pt idx="391">
                  <c:v>42915.520833333336</c:v>
                </c:pt>
                <c:pt idx="392">
                  <c:v>42915.521527777775</c:v>
                </c:pt>
                <c:pt idx="393">
                  <c:v>42915.522222222222</c:v>
                </c:pt>
                <c:pt idx="394">
                  <c:v>42915.522916666669</c:v>
                </c:pt>
                <c:pt idx="395">
                  <c:v>42915.523611111108</c:v>
                </c:pt>
                <c:pt idx="396">
                  <c:v>42915.524305555555</c:v>
                </c:pt>
                <c:pt idx="397">
                  <c:v>42915.525000000001</c:v>
                </c:pt>
                <c:pt idx="398">
                  <c:v>42915.525694444441</c:v>
                </c:pt>
                <c:pt idx="399">
                  <c:v>42915.526388888888</c:v>
                </c:pt>
                <c:pt idx="400">
                  <c:v>42915.527083333334</c:v>
                </c:pt>
                <c:pt idx="401">
                  <c:v>42915.527777777781</c:v>
                </c:pt>
                <c:pt idx="402">
                  <c:v>42915.52847222222</c:v>
                </c:pt>
                <c:pt idx="403">
                  <c:v>42915.529166666667</c:v>
                </c:pt>
                <c:pt idx="404">
                  <c:v>42915.529861111114</c:v>
                </c:pt>
                <c:pt idx="405">
                  <c:v>42915.530555555553</c:v>
                </c:pt>
                <c:pt idx="406">
                  <c:v>42915.53125</c:v>
                </c:pt>
                <c:pt idx="407">
                  <c:v>42915.531944444447</c:v>
                </c:pt>
                <c:pt idx="408">
                  <c:v>42915.532638888886</c:v>
                </c:pt>
                <c:pt idx="409">
                  <c:v>42915.533333333333</c:v>
                </c:pt>
                <c:pt idx="410">
                  <c:v>42915.53402777778</c:v>
                </c:pt>
                <c:pt idx="411">
                  <c:v>42915.534722222219</c:v>
                </c:pt>
                <c:pt idx="412">
                  <c:v>42915.535416666666</c:v>
                </c:pt>
                <c:pt idx="413">
                  <c:v>42915.536111111112</c:v>
                </c:pt>
                <c:pt idx="414">
                  <c:v>42915.536805555559</c:v>
                </c:pt>
                <c:pt idx="415">
                  <c:v>42915.537499999999</c:v>
                </c:pt>
                <c:pt idx="416">
                  <c:v>42915.538194444445</c:v>
                </c:pt>
                <c:pt idx="417">
                  <c:v>42915.538888888892</c:v>
                </c:pt>
                <c:pt idx="418">
                  <c:v>42915.539583333331</c:v>
                </c:pt>
                <c:pt idx="419">
                  <c:v>42915.540277777778</c:v>
                </c:pt>
                <c:pt idx="420">
                  <c:v>42915.540972222225</c:v>
                </c:pt>
                <c:pt idx="421">
                  <c:v>42915.541666666664</c:v>
                </c:pt>
                <c:pt idx="422">
                  <c:v>42915.542361111111</c:v>
                </c:pt>
                <c:pt idx="423">
                  <c:v>42915.543055555558</c:v>
                </c:pt>
                <c:pt idx="424">
                  <c:v>42915.543749999997</c:v>
                </c:pt>
                <c:pt idx="425">
                  <c:v>42915.544444444444</c:v>
                </c:pt>
                <c:pt idx="426">
                  <c:v>42915.545138888891</c:v>
                </c:pt>
                <c:pt idx="427">
                  <c:v>42915.54583333333</c:v>
                </c:pt>
                <c:pt idx="428">
                  <c:v>42915.546527777777</c:v>
                </c:pt>
                <c:pt idx="429">
                  <c:v>42915.547222222223</c:v>
                </c:pt>
                <c:pt idx="430">
                  <c:v>42915.54791666667</c:v>
                </c:pt>
                <c:pt idx="431">
                  <c:v>42915.548611111109</c:v>
                </c:pt>
                <c:pt idx="432">
                  <c:v>42915.549305555556</c:v>
                </c:pt>
                <c:pt idx="433">
                  <c:v>42915.55</c:v>
                </c:pt>
                <c:pt idx="434">
                  <c:v>42915.550694444442</c:v>
                </c:pt>
                <c:pt idx="435">
                  <c:v>42915.551388888889</c:v>
                </c:pt>
                <c:pt idx="436">
                  <c:v>42915.552083333336</c:v>
                </c:pt>
                <c:pt idx="437">
                  <c:v>42915.552777777775</c:v>
                </c:pt>
                <c:pt idx="438">
                  <c:v>42915.553472222222</c:v>
                </c:pt>
                <c:pt idx="439">
                  <c:v>42915.554166666669</c:v>
                </c:pt>
                <c:pt idx="440">
                  <c:v>42915.554861111108</c:v>
                </c:pt>
                <c:pt idx="441">
                  <c:v>42915.555555555555</c:v>
                </c:pt>
                <c:pt idx="442">
                  <c:v>42915.556250000001</c:v>
                </c:pt>
                <c:pt idx="443">
                  <c:v>42915.556944444441</c:v>
                </c:pt>
                <c:pt idx="444">
                  <c:v>42915.557638888888</c:v>
                </c:pt>
                <c:pt idx="445">
                  <c:v>42915.558333333334</c:v>
                </c:pt>
                <c:pt idx="446">
                  <c:v>42915.559027777781</c:v>
                </c:pt>
                <c:pt idx="447">
                  <c:v>42915.55972222222</c:v>
                </c:pt>
                <c:pt idx="448">
                  <c:v>42915.560416666667</c:v>
                </c:pt>
                <c:pt idx="449">
                  <c:v>42915.561111111114</c:v>
                </c:pt>
                <c:pt idx="450">
                  <c:v>42915.561805555553</c:v>
                </c:pt>
                <c:pt idx="451">
                  <c:v>42915.5625</c:v>
                </c:pt>
                <c:pt idx="452">
                  <c:v>42915.563194444447</c:v>
                </c:pt>
                <c:pt idx="453">
                  <c:v>42915.563888888886</c:v>
                </c:pt>
                <c:pt idx="454">
                  <c:v>42915.564583333333</c:v>
                </c:pt>
                <c:pt idx="455">
                  <c:v>42915.56527777778</c:v>
                </c:pt>
                <c:pt idx="456">
                  <c:v>42915.565972222219</c:v>
                </c:pt>
                <c:pt idx="457">
                  <c:v>42915.566666666666</c:v>
                </c:pt>
                <c:pt idx="458">
                  <c:v>42915.567361111112</c:v>
                </c:pt>
                <c:pt idx="459">
                  <c:v>42915.568055555559</c:v>
                </c:pt>
                <c:pt idx="460">
                  <c:v>42915.568749999999</c:v>
                </c:pt>
                <c:pt idx="461">
                  <c:v>42915.569444444445</c:v>
                </c:pt>
                <c:pt idx="462">
                  <c:v>42915.570138888892</c:v>
                </c:pt>
                <c:pt idx="463">
                  <c:v>42915.570833333331</c:v>
                </c:pt>
                <c:pt idx="464">
                  <c:v>42915.571527777778</c:v>
                </c:pt>
                <c:pt idx="465">
                  <c:v>42915.572222222225</c:v>
                </c:pt>
                <c:pt idx="466">
                  <c:v>42915.572916666664</c:v>
                </c:pt>
                <c:pt idx="467">
                  <c:v>42915.573611111111</c:v>
                </c:pt>
                <c:pt idx="468">
                  <c:v>42915.574305555558</c:v>
                </c:pt>
                <c:pt idx="469">
                  <c:v>42915.574999999997</c:v>
                </c:pt>
                <c:pt idx="470">
                  <c:v>42915.575694444444</c:v>
                </c:pt>
                <c:pt idx="471">
                  <c:v>42915.576388888891</c:v>
                </c:pt>
                <c:pt idx="472">
                  <c:v>42915.57708333333</c:v>
                </c:pt>
                <c:pt idx="473">
                  <c:v>42915.577777777777</c:v>
                </c:pt>
                <c:pt idx="474">
                  <c:v>42915.578472222223</c:v>
                </c:pt>
                <c:pt idx="475">
                  <c:v>42915.57916666667</c:v>
                </c:pt>
                <c:pt idx="476">
                  <c:v>42915.579861111109</c:v>
                </c:pt>
                <c:pt idx="477">
                  <c:v>42915.580555555556</c:v>
                </c:pt>
                <c:pt idx="478">
                  <c:v>42915.581250000003</c:v>
                </c:pt>
                <c:pt idx="479">
                  <c:v>42915.581944444442</c:v>
                </c:pt>
                <c:pt idx="480">
                  <c:v>42915.582638888889</c:v>
                </c:pt>
                <c:pt idx="481">
                  <c:v>42915.583333333336</c:v>
                </c:pt>
                <c:pt idx="482">
                  <c:v>42915.584027777775</c:v>
                </c:pt>
                <c:pt idx="483">
                  <c:v>42915.584722222222</c:v>
                </c:pt>
                <c:pt idx="484">
                  <c:v>42915.585416666669</c:v>
                </c:pt>
                <c:pt idx="485">
                  <c:v>42915.586111111108</c:v>
                </c:pt>
                <c:pt idx="486">
                  <c:v>42915.586805555555</c:v>
                </c:pt>
                <c:pt idx="487">
                  <c:v>42915.587500000001</c:v>
                </c:pt>
                <c:pt idx="488">
                  <c:v>42915.588194444441</c:v>
                </c:pt>
                <c:pt idx="489">
                  <c:v>42915.588888888888</c:v>
                </c:pt>
                <c:pt idx="490">
                  <c:v>42915.589583333334</c:v>
                </c:pt>
                <c:pt idx="491">
                  <c:v>42915.590277777781</c:v>
                </c:pt>
                <c:pt idx="492">
                  <c:v>42915.59097222222</c:v>
                </c:pt>
                <c:pt idx="493">
                  <c:v>42915.591666666667</c:v>
                </c:pt>
                <c:pt idx="494">
                  <c:v>42915.592361111114</c:v>
                </c:pt>
                <c:pt idx="495">
                  <c:v>42915.593055555553</c:v>
                </c:pt>
                <c:pt idx="496">
                  <c:v>42915.59375</c:v>
                </c:pt>
                <c:pt idx="497">
                  <c:v>42915.594444444447</c:v>
                </c:pt>
                <c:pt idx="498">
                  <c:v>42915.595138888886</c:v>
                </c:pt>
                <c:pt idx="499">
                  <c:v>42915.595833333333</c:v>
                </c:pt>
                <c:pt idx="500">
                  <c:v>42915.59652777778</c:v>
                </c:pt>
                <c:pt idx="501">
                  <c:v>42915.597222222219</c:v>
                </c:pt>
                <c:pt idx="502">
                  <c:v>42915.597916666666</c:v>
                </c:pt>
                <c:pt idx="503">
                  <c:v>42915.598611111112</c:v>
                </c:pt>
                <c:pt idx="504">
                  <c:v>42915.599305555559</c:v>
                </c:pt>
                <c:pt idx="505">
                  <c:v>42915.6</c:v>
                </c:pt>
                <c:pt idx="506">
                  <c:v>42915.600694444445</c:v>
                </c:pt>
                <c:pt idx="507">
                  <c:v>42915.601388888892</c:v>
                </c:pt>
                <c:pt idx="508">
                  <c:v>42915.602083333331</c:v>
                </c:pt>
                <c:pt idx="509">
                  <c:v>42915.602777777778</c:v>
                </c:pt>
                <c:pt idx="510">
                  <c:v>42915.603472222225</c:v>
                </c:pt>
                <c:pt idx="511">
                  <c:v>42915.604166666664</c:v>
                </c:pt>
                <c:pt idx="512">
                  <c:v>42915.604861111111</c:v>
                </c:pt>
                <c:pt idx="513">
                  <c:v>42915.605555555558</c:v>
                </c:pt>
                <c:pt idx="514">
                  <c:v>42915.606249999997</c:v>
                </c:pt>
                <c:pt idx="515">
                  <c:v>42915.606944444444</c:v>
                </c:pt>
                <c:pt idx="516">
                  <c:v>42915.607638888891</c:v>
                </c:pt>
                <c:pt idx="517">
                  <c:v>42915.60833333333</c:v>
                </c:pt>
                <c:pt idx="518">
                  <c:v>42915.609027777777</c:v>
                </c:pt>
                <c:pt idx="519">
                  <c:v>42915.609722222223</c:v>
                </c:pt>
                <c:pt idx="520">
                  <c:v>42915.61041666667</c:v>
                </c:pt>
                <c:pt idx="521">
                  <c:v>42915.611111111109</c:v>
                </c:pt>
                <c:pt idx="522">
                  <c:v>42915.611805555556</c:v>
                </c:pt>
                <c:pt idx="523">
                  <c:v>42915.612500000003</c:v>
                </c:pt>
                <c:pt idx="524">
                  <c:v>42915.613194444442</c:v>
                </c:pt>
                <c:pt idx="525">
                  <c:v>42915.613888888889</c:v>
                </c:pt>
                <c:pt idx="526">
                  <c:v>42915.614583333336</c:v>
                </c:pt>
                <c:pt idx="527">
                  <c:v>42915.615277777775</c:v>
                </c:pt>
                <c:pt idx="528">
                  <c:v>42915.615972222222</c:v>
                </c:pt>
                <c:pt idx="529">
                  <c:v>42915.616666666669</c:v>
                </c:pt>
                <c:pt idx="530">
                  <c:v>42915.617361111108</c:v>
                </c:pt>
                <c:pt idx="531">
                  <c:v>42915.618055555555</c:v>
                </c:pt>
                <c:pt idx="532">
                  <c:v>42915.618750000001</c:v>
                </c:pt>
                <c:pt idx="533">
                  <c:v>42915.619444444441</c:v>
                </c:pt>
                <c:pt idx="534">
                  <c:v>42915.620138888888</c:v>
                </c:pt>
                <c:pt idx="535">
                  <c:v>42915.620833333334</c:v>
                </c:pt>
                <c:pt idx="536">
                  <c:v>42915.621527777781</c:v>
                </c:pt>
                <c:pt idx="537">
                  <c:v>42915.62222222222</c:v>
                </c:pt>
                <c:pt idx="538">
                  <c:v>42915.622916666667</c:v>
                </c:pt>
                <c:pt idx="539">
                  <c:v>42915.623611111114</c:v>
                </c:pt>
                <c:pt idx="540">
                  <c:v>42915.624305555553</c:v>
                </c:pt>
                <c:pt idx="541">
                  <c:v>42915.625</c:v>
                </c:pt>
                <c:pt idx="542">
                  <c:v>42915.625694444447</c:v>
                </c:pt>
                <c:pt idx="543">
                  <c:v>42915.626388888886</c:v>
                </c:pt>
                <c:pt idx="544">
                  <c:v>42915.627083333333</c:v>
                </c:pt>
                <c:pt idx="545">
                  <c:v>42915.62777777778</c:v>
                </c:pt>
                <c:pt idx="546">
                  <c:v>42915.628472222219</c:v>
                </c:pt>
                <c:pt idx="547">
                  <c:v>42915.629166666666</c:v>
                </c:pt>
                <c:pt idx="548">
                  <c:v>42915.629861111112</c:v>
                </c:pt>
                <c:pt idx="549">
                  <c:v>42915.630555555559</c:v>
                </c:pt>
                <c:pt idx="550">
                  <c:v>42915.631249999999</c:v>
                </c:pt>
                <c:pt idx="551">
                  <c:v>42915.631944444445</c:v>
                </c:pt>
                <c:pt idx="552">
                  <c:v>42915.632638888892</c:v>
                </c:pt>
                <c:pt idx="553">
                  <c:v>42915.633333333331</c:v>
                </c:pt>
                <c:pt idx="554">
                  <c:v>42915.634027777778</c:v>
                </c:pt>
                <c:pt idx="555">
                  <c:v>42915.634722222225</c:v>
                </c:pt>
                <c:pt idx="556">
                  <c:v>42915.635416666664</c:v>
                </c:pt>
                <c:pt idx="557">
                  <c:v>42915.636111111111</c:v>
                </c:pt>
                <c:pt idx="558">
                  <c:v>42915.636805555558</c:v>
                </c:pt>
                <c:pt idx="559">
                  <c:v>42915.637499999997</c:v>
                </c:pt>
                <c:pt idx="560">
                  <c:v>42915.638194444444</c:v>
                </c:pt>
                <c:pt idx="561">
                  <c:v>42915.638888888891</c:v>
                </c:pt>
                <c:pt idx="562">
                  <c:v>42915.63958333333</c:v>
                </c:pt>
                <c:pt idx="563">
                  <c:v>42915.640277777777</c:v>
                </c:pt>
                <c:pt idx="564">
                  <c:v>42915.640972222223</c:v>
                </c:pt>
                <c:pt idx="565">
                  <c:v>42915.64166666667</c:v>
                </c:pt>
                <c:pt idx="566">
                  <c:v>42915.642361111109</c:v>
                </c:pt>
                <c:pt idx="567">
                  <c:v>42915.643055555556</c:v>
                </c:pt>
                <c:pt idx="568">
                  <c:v>42915.643750000003</c:v>
                </c:pt>
                <c:pt idx="569">
                  <c:v>42915.644444444442</c:v>
                </c:pt>
                <c:pt idx="570">
                  <c:v>42915.645138888889</c:v>
                </c:pt>
                <c:pt idx="571">
                  <c:v>42915.645833333336</c:v>
                </c:pt>
                <c:pt idx="572">
                  <c:v>42915.646527777775</c:v>
                </c:pt>
                <c:pt idx="573">
                  <c:v>42915.647222222222</c:v>
                </c:pt>
                <c:pt idx="574">
                  <c:v>42915.647916666669</c:v>
                </c:pt>
                <c:pt idx="575">
                  <c:v>42915.648611111108</c:v>
                </c:pt>
                <c:pt idx="576">
                  <c:v>42915.649305555555</c:v>
                </c:pt>
                <c:pt idx="577">
                  <c:v>42915.65</c:v>
                </c:pt>
                <c:pt idx="578">
                  <c:v>42915.650694444441</c:v>
                </c:pt>
                <c:pt idx="579">
                  <c:v>42915.651388888888</c:v>
                </c:pt>
                <c:pt idx="580">
                  <c:v>42915.652083333334</c:v>
                </c:pt>
                <c:pt idx="581">
                  <c:v>42915.652777777781</c:v>
                </c:pt>
                <c:pt idx="582">
                  <c:v>42915.65347222222</c:v>
                </c:pt>
                <c:pt idx="583">
                  <c:v>42915.654166666667</c:v>
                </c:pt>
                <c:pt idx="584">
                  <c:v>42915.654861111114</c:v>
                </c:pt>
                <c:pt idx="585">
                  <c:v>42915.655555555553</c:v>
                </c:pt>
                <c:pt idx="586">
                  <c:v>42915.65625</c:v>
                </c:pt>
                <c:pt idx="587">
                  <c:v>42915.656944444447</c:v>
                </c:pt>
                <c:pt idx="588">
                  <c:v>42915.657638888886</c:v>
                </c:pt>
                <c:pt idx="589">
                  <c:v>42915.658333333333</c:v>
                </c:pt>
                <c:pt idx="590">
                  <c:v>42915.65902777778</c:v>
                </c:pt>
                <c:pt idx="591">
                  <c:v>42915.659722222219</c:v>
                </c:pt>
                <c:pt idx="592">
                  <c:v>42915.660416666666</c:v>
                </c:pt>
                <c:pt idx="593">
                  <c:v>42915.661111111112</c:v>
                </c:pt>
                <c:pt idx="594">
                  <c:v>42915.661805555559</c:v>
                </c:pt>
                <c:pt idx="595">
                  <c:v>42915.662499999999</c:v>
                </c:pt>
                <c:pt idx="596">
                  <c:v>42915.663194444445</c:v>
                </c:pt>
                <c:pt idx="597">
                  <c:v>42915.663888888892</c:v>
                </c:pt>
                <c:pt idx="598">
                  <c:v>42915.664583333331</c:v>
                </c:pt>
                <c:pt idx="599">
                  <c:v>42915.665277777778</c:v>
                </c:pt>
                <c:pt idx="600">
                  <c:v>42915.665972222225</c:v>
                </c:pt>
                <c:pt idx="601">
                  <c:v>42915.666666666664</c:v>
                </c:pt>
                <c:pt idx="602">
                  <c:v>42915.667361111111</c:v>
                </c:pt>
                <c:pt idx="603">
                  <c:v>42915.668055555558</c:v>
                </c:pt>
                <c:pt idx="604">
                  <c:v>42915.668749999997</c:v>
                </c:pt>
                <c:pt idx="605">
                  <c:v>42915.669444444444</c:v>
                </c:pt>
                <c:pt idx="606">
                  <c:v>42915.670138888891</c:v>
                </c:pt>
                <c:pt idx="607">
                  <c:v>42915.67083333333</c:v>
                </c:pt>
                <c:pt idx="608">
                  <c:v>42915.671527777777</c:v>
                </c:pt>
                <c:pt idx="609">
                  <c:v>42915.672222222223</c:v>
                </c:pt>
                <c:pt idx="610">
                  <c:v>42915.67291666667</c:v>
                </c:pt>
                <c:pt idx="611">
                  <c:v>42915.673611111109</c:v>
                </c:pt>
                <c:pt idx="612">
                  <c:v>42915.674305555556</c:v>
                </c:pt>
                <c:pt idx="613">
                  <c:v>42915.675000000003</c:v>
                </c:pt>
                <c:pt idx="614">
                  <c:v>42915.675694444442</c:v>
                </c:pt>
                <c:pt idx="615">
                  <c:v>42915.676388888889</c:v>
                </c:pt>
                <c:pt idx="616">
                  <c:v>42915.677083333336</c:v>
                </c:pt>
                <c:pt idx="617">
                  <c:v>42915.677777777775</c:v>
                </c:pt>
                <c:pt idx="618">
                  <c:v>42915.678472222222</c:v>
                </c:pt>
                <c:pt idx="619">
                  <c:v>42915.679166666669</c:v>
                </c:pt>
                <c:pt idx="620">
                  <c:v>42915.679861111108</c:v>
                </c:pt>
                <c:pt idx="621">
                  <c:v>42915.680555555555</c:v>
                </c:pt>
                <c:pt idx="622">
                  <c:v>42915.681250000001</c:v>
                </c:pt>
                <c:pt idx="623">
                  <c:v>42915.681944444441</c:v>
                </c:pt>
                <c:pt idx="624">
                  <c:v>42915.682638888888</c:v>
                </c:pt>
                <c:pt idx="625">
                  <c:v>42915.683333333334</c:v>
                </c:pt>
                <c:pt idx="626">
                  <c:v>42915.684027777781</c:v>
                </c:pt>
                <c:pt idx="627">
                  <c:v>42915.68472222222</c:v>
                </c:pt>
                <c:pt idx="628">
                  <c:v>42915.685416666667</c:v>
                </c:pt>
                <c:pt idx="629">
                  <c:v>42915.686111111114</c:v>
                </c:pt>
                <c:pt idx="630">
                  <c:v>42915.686805555553</c:v>
                </c:pt>
                <c:pt idx="631">
                  <c:v>42915.6875</c:v>
                </c:pt>
                <c:pt idx="632">
                  <c:v>42915.688194444447</c:v>
                </c:pt>
                <c:pt idx="633">
                  <c:v>42915.688888888886</c:v>
                </c:pt>
                <c:pt idx="634">
                  <c:v>42915.689583333333</c:v>
                </c:pt>
                <c:pt idx="635">
                  <c:v>42915.69027777778</c:v>
                </c:pt>
                <c:pt idx="636">
                  <c:v>42915.690972222219</c:v>
                </c:pt>
                <c:pt idx="637">
                  <c:v>42915.691666666666</c:v>
                </c:pt>
                <c:pt idx="638">
                  <c:v>42915.692361111112</c:v>
                </c:pt>
                <c:pt idx="639">
                  <c:v>42915.693055555559</c:v>
                </c:pt>
                <c:pt idx="640">
                  <c:v>42915.693749999999</c:v>
                </c:pt>
                <c:pt idx="641">
                  <c:v>42915.694444444445</c:v>
                </c:pt>
                <c:pt idx="642">
                  <c:v>42915.695138888892</c:v>
                </c:pt>
                <c:pt idx="643">
                  <c:v>42915.695833333331</c:v>
                </c:pt>
                <c:pt idx="644">
                  <c:v>42915.696527777778</c:v>
                </c:pt>
                <c:pt idx="645">
                  <c:v>42915.697222222225</c:v>
                </c:pt>
                <c:pt idx="646">
                  <c:v>42915.697916666664</c:v>
                </c:pt>
                <c:pt idx="647">
                  <c:v>42915.698611111111</c:v>
                </c:pt>
                <c:pt idx="648">
                  <c:v>42915.699305555558</c:v>
                </c:pt>
                <c:pt idx="649">
                  <c:v>42915.7</c:v>
                </c:pt>
                <c:pt idx="650">
                  <c:v>42915.700694444444</c:v>
                </c:pt>
                <c:pt idx="651">
                  <c:v>42915.701388888891</c:v>
                </c:pt>
                <c:pt idx="652">
                  <c:v>42915.70208333333</c:v>
                </c:pt>
                <c:pt idx="653">
                  <c:v>42915.702777777777</c:v>
                </c:pt>
                <c:pt idx="654">
                  <c:v>42915.703472222223</c:v>
                </c:pt>
                <c:pt idx="655">
                  <c:v>42915.70416666667</c:v>
                </c:pt>
                <c:pt idx="656">
                  <c:v>42915.704861111109</c:v>
                </c:pt>
                <c:pt idx="657">
                  <c:v>42915.705555555556</c:v>
                </c:pt>
                <c:pt idx="658">
                  <c:v>42915.706250000003</c:v>
                </c:pt>
                <c:pt idx="659">
                  <c:v>42915.706944444442</c:v>
                </c:pt>
                <c:pt idx="660">
                  <c:v>42915.707638888889</c:v>
                </c:pt>
                <c:pt idx="661">
                  <c:v>42915.708333333336</c:v>
                </c:pt>
                <c:pt idx="662">
                  <c:v>42915.709027777775</c:v>
                </c:pt>
                <c:pt idx="663">
                  <c:v>42915.709722222222</c:v>
                </c:pt>
                <c:pt idx="664">
                  <c:v>42915.710416666669</c:v>
                </c:pt>
                <c:pt idx="665">
                  <c:v>42915.711111111108</c:v>
                </c:pt>
                <c:pt idx="666">
                  <c:v>42915.711805555555</c:v>
                </c:pt>
                <c:pt idx="667">
                  <c:v>42915.712500000001</c:v>
                </c:pt>
                <c:pt idx="668">
                  <c:v>42915.713194444441</c:v>
                </c:pt>
                <c:pt idx="669">
                  <c:v>42915.713888888888</c:v>
                </c:pt>
                <c:pt idx="670">
                  <c:v>42915.714583333334</c:v>
                </c:pt>
                <c:pt idx="671">
                  <c:v>42915.715277777781</c:v>
                </c:pt>
                <c:pt idx="672">
                  <c:v>42915.71597222222</c:v>
                </c:pt>
                <c:pt idx="673">
                  <c:v>42915.716666666667</c:v>
                </c:pt>
                <c:pt idx="674">
                  <c:v>42915.717361111114</c:v>
                </c:pt>
                <c:pt idx="675">
                  <c:v>42915.718055555553</c:v>
                </c:pt>
                <c:pt idx="676">
                  <c:v>42915.71875</c:v>
                </c:pt>
                <c:pt idx="677">
                  <c:v>42915.719444444447</c:v>
                </c:pt>
                <c:pt idx="678">
                  <c:v>42915.720138888886</c:v>
                </c:pt>
                <c:pt idx="679">
                  <c:v>42915.720833333333</c:v>
                </c:pt>
                <c:pt idx="680">
                  <c:v>42915.72152777778</c:v>
                </c:pt>
                <c:pt idx="681">
                  <c:v>42915.722222222219</c:v>
                </c:pt>
                <c:pt idx="682">
                  <c:v>42915.722916666666</c:v>
                </c:pt>
                <c:pt idx="683">
                  <c:v>42915.723611111112</c:v>
                </c:pt>
                <c:pt idx="684">
                  <c:v>42915.724305555559</c:v>
                </c:pt>
                <c:pt idx="685">
                  <c:v>42915.724999999999</c:v>
                </c:pt>
                <c:pt idx="686">
                  <c:v>42915.725694444445</c:v>
                </c:pt>
                <c:pt idx="687">
                  <c:v>42915.726388888892</c:v>
                </c:pt>
                <c:pt idx="688">
                  <c:v>42915.727083333331</c:v>
                </c:pt>
                <c:pt idx="689">
                  <c:v>42915.727777777778</c:v>
                </c:pt>
                <c:pt idx="690">
                  <c:v>42915.728472222225</c:v>
                </c:pt>
                <c:pt idx="691">
                  <c:v>42915.729166666664</c:v>
                </c:pt>
                <c:pt idx="692">
                  <c:v>42915.729861111111</c:v>
                </c:pt>
                <c:pt idx="693">
                  <c:v>42915.730555555558</c:v>
                </c:pt>
                <c:pt idx="694">
                  <c:v>42915.731249999997</c:v>
                </c:pt>
                <c:pt idx="695">
                  <c:v>42915.731944444444</c:v>
                </c:pt>
                <c:pt idx="696">
                  <c:v>42915.732638888891</c:v>
                </c:pt>
                <c:pt idx="697">
                  <c:v>42915.73333333333</c:v>
                </c:pt>
                <c:pt idx="698">
                  <c:v>42915.734027777777</c:v>
                </c:pt>
                <c:pt idx="699">
                  <c:v>42915.734722222223</c:v>
                </c:pt>
                <c:pt idx="700">
                  <c:v>42915.73541666667</c:v>
                </c:pt>
                <c:pt idx="701">
                  <c:v>42915.736111111109</c:v>
                </c:pt>
                <c:pt idx="702">
                  <c:v>42915.736805555556</c:v>
                </c:pt>
                <c:pt idx="703">
                  <c:v>42915.737500000003</c:v>
                </c:pt>
                <c:pt idx="704">
                  <c:v>42915.738194444442</c:v>
                </c:pt>
                <c:pt idx="705">
                  <c:v>42915.738888888889</c:v>
                </c:pt>
                <c:pt idx="706">
                  <c:v>42915.739583333336</c:v>
                </c:pt>
                <c:pt idx="707">
                  <c:v>42915.740277777775</c:v>
                </c:pt>
                <c:pt idx="708">
                  <c:v>42915.740972222222</c:v>
                </c:pt>
                <c:pt idx="709">
                  <c:v>42915.741666666669</c:v>
                </c:pt>
                <c:pt idx="710">
                  <c:v>42915.742361111108</c:v>
                </c:pt>
                <c:pt idx="711">
                  <c:v>42915.743055555555</c:v>
                </c:pt>
                <c:pt idx="712">
                  <c:v>42915.743750000001</c:v>
                </c:pt>
                <c:pt idx="713">
                  <c:v>42915.744444444441</c:v>
                </c:pt>
                <c:pt idx="714">
                  <c:v>42915.745138888888</c:v>
                </c:pt>
                <c:pt idx="715">
                  <c:v>42915.745833333334</c:v>
                </c:pt>
                <c:pt idx="716">
                  <c:v>42915.746527777781</c:v>
                </c:pt>
                <c:pt idx="717">
                  <c:v>42915.74722222222</c:v>
                </c:pt>
                <c:pt idx="718">
                  <c:v>42915.747916666667</c:v>
                </c:pt>
                <c:pt idx="719">
                  <c:v>42915.748611111114</c:v>
                </c:pt>
                <c:pt idx="720">
                  <c:v>42915.749305555553</c:v>
                </c:pt>
                <c:pt idx="721">
                  <c:v>42915.75</c:v>
                </c:pt>
                <c:pt idx="722">
                  <c:v>42915.750694444447</c:v>
                </c:pt>
                <c:pt idx="723">
                  <c:v>42915.751388888886</c:v>
                </c:pt>
                <c:pt idx="724">
                  <c:v>42915.752083333333</c:v>
                </c:pt>
                <c:pt idx="725">
                  <c:v>42915.75277777778</c:v>
                </c:pt>
                <c:pt idx="726">
                  <c:v>42915.753472222219</c:v>
                </c:pt>
                <c:pt idx="727">
                  <c:v>42915.754166666666</c:v>
                </c:pt>
                <c:pt idx="728">
                  <c:v>42915.754861111112</c:v>
                </c:pt>
                <c:pt idx="729">
                  <c:v>42915.755555555559</c:v>
                </c:pt>
                <c:pt idx="730">
                  <c:v>42915.756249999999</c:v>
                </c:pt>
                <c:pt idx="731">
                  <c:v>42915.756944444445</c:v>
                </c:pt>
                <c:pt idx="732">
                  <c:v>42915.757638888892</c:v>
                </c:pt>
                <c:pt idx="733">
                  <c:v>42915.758333333331</c:v>
                </c:pt>
                <c:pt idx="734">
                  <c:v>42915.759027777778</c:v>
                </c:pt>
                <c:pt idx="735">
                  <c:v>42915.759722222225</c:v>
                </c:pt>
                <c:pt idx="736">
                  <c:v>42915.760416666664</c:v>
                </c:pt>
                <c:pt idx="737">
                  <c:v>42915.761111111111</c:v>
                </c:pt>
                <c:pt idx="738">
                  <c:v>42915.761805555558</c:v>
                </c:pt>
                <c:pt idx="739">
                  <c:v>42915.762499999997</c:v>
                </c:pt>
                <c:pt idx="740">
                  <c:v>42915.763194444444</c:v>
                </c:pt>
                <c:pt idx="741">
                  <c:v>42915.763888888891</c:v>
                </c:pt>
                <c:pt idx="742">
                  <c:v>42915.76458333333</c:v>
                </c:pt>
                <c:pt idx="743">
                  <c:v>42915.765277777777</c:v>
                </c:pt>
                <c:pt idx="744">
                  <c:v>42915.765972222223</c:v>
                </c:pt>
                <c:pt idx="745">
                  <c:v>42915.76666666667</c:v>
                </c:pt>
                <c:pt idx="746">
                  <c:v>42915.767361111109</c:v>
                </c:pt>
                <c:pt idx="747">
                  <c:v>42915.768055555556</c:v>
                </c:pt>
                <c:pt idx="748">
                  <c:v>42915.768750000003</c:v>
                </c:pt>
                <c:pt idx="749">
                  <c:v>42915.769444444442</c:v>
                </c:pt>
                <c:pt idx="750">
                  <c:v>42915.770138888889</c:v>
                </c:pt>
                <c:pt idx="751">
                  <c:v>42915.770833333336</c:v>
                </c:pt>
                <c:pt idx="752">
                  <c:v>42915.771527777775</c:v>
                </c:pt>
                <c:pt idx="753">
                  <c:v>42915.772222222222</c:v>
                </c:pt>
                <c:pt idx="754">
                  <c:v>42915.772916666669</c:v>
                </c:pt>
                <c:pt idx="755">
                  <c:v>42915.773611111108</c:v>
                </c:pt>
                <c:pt idx="756">
                  <c:v>42915.774305555555</c:v>
                </c:pt>
                <c:pt idx="757">
                  <c:v>42915.775000000001</c:v>
                </c:pt>
                <c:pt idx="758">
                  <c:v>42915.775694444441</c:v>
                </c:pt>
                <c:pt idx="759">
                  <c:v>42915.776388888888</c:v>
                </c:pt>
                <c:pt idx="760">
                  <c:v>42915.777083333334</c:v>
                </c:pt>
                <c:pt idx="761">
                  <c:v>42915.777777777781</c:v>
                </c:pt>
                <c:pt idx="762">
                  <c:v>42915.77847222222</c:v>
                </c:pt>
                <c:pt idx="763">
                  <c:v>42915.779166666667</c:v>
                </c:pt>
                <c:pt idx="764">
                  <c:v>42915.779861111114</c:v>
                </c:pt>
                <c:pt idx="765">
                  <c:v>42915.780555555553</c:v>
                </c:pt>
                <c:pt idx="766">
                  <c:v>42915.78125</c:v>
                </c:pt>
                <c:pt idx="767">
                  <c:v>42915.781944444447</c:v>
                </c:pt>
                <c:pt idx="768">
                  <c:v>42915.782638888886</c:v>
                </c:pt>
                <c:pt idx="769">
                  <c:v>42915.783333333333</c:v>
                </c:pt>
                <c:pt idx="770">
                  <c:v>42915.78402777778</c:v>
                </c:pt>
                <c:pt idx="771">
                  <c:v>42915.784722222219</c:v>
                </c:pt>
                <c:pt idx="772">
                  <c:v>42915.785416666666</c:v>
                </c:pt>
                <c:pt idx="773">
                  <c:v>42915.786111111112</c:v>
                </c:pt>
                <c:pt idx="774">
                  <c:v>42915.786805555559</c:v>
                </c:pt>
                <c:pt idx="775">
                  <c:v>42915.787499999999</c:v>
                </c:pt>
                <c:pt idx="776">
                  <c:v>42915.788194444445</c:v>
                </c:pt>
                <c:pt idx="777">
                  <c:v>42915.788888888892</c:v>
                </c:pt>
                <c:pt idx="778">
                  <c:v>42915.789583333331</c:v>
                </c:pt>
                <c:pt idx="779">
                  <c:v>42915.790277777778</c:v>
                </c:pt>
                <c:pt idx="780">
                  <c:v>42915.790972222225</c:v>
                </c:pt>
                <c:pt idx="781">
                  <c:v>42915.791666666664</c:v>
                </c:pt>
                <c:pt idx="782">
                  <c:v>42915.792361111111</c:v>
                </c:pt>
                <c:pt idx="783">
                  <c:v>42915.793055555558</c:v>
                </c:pt>
                <c:pt idx="784">
                  <c:v>42915.793749999997</c:v>
                </c:pt>
                <c:pt idx="785">
                  <c:v>42915.794444444444</c:v>
                </c:pt>
                <c:pt idx="786">
                  <c:v>42915.795138888891</c:v>
                </c:pt>
                <c:pt idx="787">
                  <c:v>42915.79583333333</c:v>
                </c:pt>
                <c:pt idx="788">
                  <c:v>42915.796527777777</c:v>
                </c:pt>
                <c:pt idx="789">
                  <c:v>42915.797222222223</c:v>
                </c:pt>
                <c:pt idx="790">
                  <c:v>42915.79791666667</c:v>
                </c:pt>
                <c:pt idx="791">
                  <c:v>42915.798611111109</c:v>
                </c:pt>
                <c:pt idx="792">
                  <c:v>42915.799305555556</c:v>
                </c:pt>
                <c:pt idx="793">
                  <c:v>42915.8</c:v>
                </c:pt>
                <c:pt idx="794">
                  <c:v>42915.800694444442</c:v>
                </c:pt>
                <c:pt idx="795">
                  <c:v>42915.801388888889</c:v>
                </c:pt>
                <c:pt idx="796">
                  <c:v>42915.802083333336</c:v>
                </c:pt>
                <c:pt idx="797">
                  <c:v>42915.802777777775</c:v>
                </c:pt>
                <c:pt idx="798">
                  <c:v>42915.803472222222</c:v>
                </c:pt>
                <c:pt idx="799">
                  <c:v>42915.804166666669</c:v>
                </c:pt>
                <c:pt idx="800">
                  <c:v>42915.804861111108</c:v>
                </c:pt>
                <c:pt idx="801">
                  <c:v>42915.805555555555</c:v>
                </c:pt>
                <c:pt idx="802">
                  <c:v>42915.806250000001</c:v>
                </c:pt>
                <c:pt idx="803">
                  <c:v>42915.806944444441</c:v>
                </c:pt>
                <c:pt idx="804">
                  <c:v>42915.807638888888</c:v>
                </c:pt>
                <c:pt idx="805">
                  <c:v>42915.808333333334</c:v>
                </c:pt>
                <c:pt idx="806">
                  <c:v>42915.809027777781</c:v>
                </c:pt>
                <c:pt idx="807">
                  <c:v>42915.80972222222</c:v>
                </c:pt>
                <c:pt idx="808">
                  <c:v>42915.810416666667</c:v>
                </c:pt>
                <c:pt idx="809">
                  <c:v>42915.811111111114</c:v>
                </c:pt>
                <c:pt idx="810">
                  <c:v>42915.811805555553</c:v>
                </c:pt>
                <c:pt idx="811">
                  <c:v>42915.8125</c:v>
                </c:pt>
                <c:pt idx="812">
                  <c:v>42915.813194444447</c:v>
                </c:pt>
                <c:pt idx="813">
                  <c:v>42915.813888888886</c:v>
                </c:pt>
                <c:pt idx="814">
                  <c:v>42915.814583333333</c:v>
                </c:pt>
                <c:pt idx="815">
                  <c:v>42915.81527777778</c:v>
                </c:pt>
                <c:pt idx="816">
                  <c:v>42915.815972222219</c:v>
                </c:pt>
                <c:pt idx="817">
                  <c:v>42915.816666666666</c:v>
                </c:pt>
                <c:pt idx="818">
                  <c:v>42915.817361111112</c:v>
                </c:pt>
                <c:pt idx="819">
                  <c:v>42915.818055555559</c:v>
                </c:pt>
                <c:pt idx="820">
                  <c:v>42915.818749999999</c:v>
                </c:pt>
                <c:pt idx="821">
                  <c:v>42915.819444444445</c:v>
                </c:pt>
                <c:pt idx="822">
                  <c:v>42915.820138888892</c:v>
                </c:pt>
                <c:pt idx="823">
                  <c:v>42915.820833333331</c:v>
                </c:pt>
                <c:pt idx="824">
                  <c:v>42915.821527777778</c:v>
                </c:pt>
                <c:pt idx="825">
                  <c:v>42915.822222222225</c:v>
                </c:pt>
                <c:pt idx="826">
                  <c:v>42915.822916666664</c:v>
                </c:pt>
                <c:pt idx="827">
                  <c:v>42915.823611111111</c:v>
                </c:pt>
                <c:pt idx="828">
                  <c:v>42915.824305555558</c:v>
                </c:pt>
                <c:pt idx="829">
                  <c:v>42915.824999999997</c:v>
                </c:pt>
                <c:pt idx="830">
                  <c:v>42915.825694444444</c:v>
                </c:pt>
                <c:pt idx="831">
                  <c:v>42915.826388888891</c:v>
                </c:pt>
                <c:pt idx="832">
                  <c:v>42915.82708333333</c:v>
                </c:pt>
                <c:pt idx="833">
                  <c:v>42915.827777777777</c:v>
                </c:pt>
                <c:pt idx="834">
                  <c:v>42915.828472222223</c:v>
                </c:pt>
                <c:pt idx="835">
                  <c:v>42915.82916666667</c:v>
                </c:pt>
                <c:pt idx="836">
                  <c:v>42915.829861111109</c:v>
                </c:pt>
                <c:pt idx="837">
                  <c:v>42915.830555555556</c:v>
                </c:pt>
                <c:pt idx="838">
                  <c:v>42915.831250000003</c:v>
                </c:pt>
                <c:pt idx="839">
                  <c:v>42915.831944444442</c:v>
                </c:pt>
                <c:pt idx="840">
                  <c:v>42915.832638888889</c:v>
                </c:pt>
                <c:pt idx="841">
                  <c:v>42915.833333333336</c:v>
                </c:pt>
                <c:pt idx="842">
                  <c:v>42915.834027777775</c:v>
                </c:pt>
                <c:pt idx="843">
                  <c:v>42915.834722222222</c:v>
                </c:pt>
                <c:pt idx="844">
                  <c:v>42915.835416666669</c:v>
                </c:pt>
                <c:pt idx="845">
                  <c:v>42915.836111111108</c:v>
                </c:pt>
                <c:pt idx="846">
                  <c:v>42915.836805555555</c:v>
                </c:pt>
                <c:pt idx="847">
                  <c:v>42915.837500000001</c:v>
                </c:pt>
                <c:pt idx="848">
                  <c:v>42915.838194444441</c:v>
                </c:pt>
                <c:pt idx="849">
                  <c:v>42915.838888888888</c:v>
                </c:pt>
                <c:pt idx="850">
                  <c:v>42915.839583333334</c:v>
                </c:pt>
                <c:pt idx="851">
                  <c:v>42915.840277777781</c:v>
                </c:pt>
                <c:pt idx="852">
                  <c:v>42915.84097222222</c:v>
                </c:pt>
                <c:pt idx="853">
                  <c:v>42915.841666666667</c:v>
                </c:pt>
                <c:pt idx="854">
                  <c:v>42915.842361111114</c:v>
                </c:pt>
                <c:pt idx="855">
                  <c:v>42915.843055555553</c:v>
                </c:pt>
                <c:pt idx="856">
                  <c:v>42915.84375</c:v>
                </c:pt>
                <c:pt idx="857">
                  <c:v>42915.844444444447</c:v>
                </c:pt>
                <c:pt idx="858">
                  <c:v>42915.845138888886</c:v>
                </c:pt>
                <c:pt idx="859">
                  <c:v>42915.845833333333</c:v>
                </c:pt>
                <c:pt idx="860">
                  <c:v>42915.84652777778</c:v>
                </c:pt>
                <c:pt idx="861">
                  <c:v>42915.847222222219</c:v>
                </c:pt>
                <c:pt idx="862">
                  <c:v>42915.847916666666</c:v>
                </c:pt>
                <c:pt idx="863">
                  <c:v>42915.848611111112</c:v>
                </c:pt>
                <c:pt idx="864">
                  <c:v>42915.849305555559</c:v>
                </c:pt>
                <c:pt idx="865">
                  <c:v>42915.85</c:v>
                </c:pt>
                <c:pt idx="866">
                  <c:v>42915.850694444445</c:v>
                </c:pt>
                <c:pt idx="867">
                  <c:v>42915.851388888892</c:v>
                </c:pt>
                <c:pt idx="868">
                  <c:v>42915.852083333331</c:v>
                </c:pt>
                <c:pt idx="869">
                  <c:v>42915.852777777778</c:v>
                </c:pt>
                <c:pt idx="870">
                  <c:v>42915.853472222225</c:v>
                </c:pt>
                <c:pt idx="871">
                  <c:v>42915.854166666664</c:v>
                </c:pt>
                <c:pt idx="872">
                  <c:v>42915.854861111111</c:v>
                </c:pt>
                <c:pt idx="873">
                  <c:v>42915.855555555558</c:v>
                </c:pt>
                <c:pt idx="874">
                  <c:v>42915.856249999997</c:v>
                </c:pt>
                <c:pt idx="875">
                  <c:v>42915.856944444444</c:v>
                </c:pt>
                <c:pt idx="876">
                  <c:v>42915.857638888891</c:v>
                </c:pt>
                <c:pt idx="877">
                  <c:v>42915.85833333333</c:v>
                </c:pt>
                <c:pt idx="878">
                  <c:v>42915.859027777777</c:v>
                </c:pt>
                <c:pt idx="879">
                  <c:v>42915.859722222223</c:v>
                </c:pt>
                <c:pt idx="880">
                  <c:v>42915.86041666667</c:v>
                </c:pt>
                <c:pt idx="881">
                  <c:v>42915.861111111109</c:v>
                </c:pt>
                <c:pt idx="882">
                  <c:v>42915.861805555556</c:v>
                </c:pt>
                <c:pt idx="883">
                  <c:v>42915.862500000003</c:v>
                </c:pt>
                <c:pt idx="884">
                  <c:v>42915.863194444442</c:v>
                </c:pt>
                <c:pt idx="885">
                  <c:v>42915.863888888889</c:v>
                </c:pt>
                <c:pt idx="886">
                  <c:v>42915.864583333336</c:v>
                </c:pt>
                <c:pt idx="887">
                  <c:v>42915.865277777775</c:v>
                </c:pt>
                <c:pt idx="888">
                  <c:v>42915.865972222222</c:v>
                </c:pt>
                <c:pt idx="889">
                  <c:v>42915.866666666669</c:v>
                </c:pt>
                <c:pt idx="890">
                  <c:v>42915.867361111108</c:v>
                </c:pt>
                <c:pt idx="891">
                  <c:v>42915.868055555555</c:v>
                </c:pt>
                <c:pt idx="892">
                  <c:v>42915.868750000001</c:v>
                </c:pt>
                <c:pt idx="893">
                  <c:v>42915.869444444441</c:v>
                </c:pt>
                <c:pt idx="894">
                  <c:v>42915.870138888888</c:v>
                </c:pt>
                <c:pt idx="895">
                  <c:v>42915.870833333334</c:v>
                </c:pt>
                <c:pt idx="896">
                  <c:v>42915.871527777781</c:v>
                </c:pt>
                <c:pt idx="897">
                  <c:v>42915.87222222222</c:v>
                </c:pt>
                <c:pt idx="898">
                  <c:v>42915.872916666667</c:v>
                </c:pt>
                <c:pt idx="899">
                  <c:v>42915.873611111114</c:v>
                </c:pt>
                <c:pt idx="900">
                  <c:v>42915.874305555553</c:v>
                </c:pt>
                <c:pt idx="901">
                  <c:v>42915.875</c:v>
                </c:pt>
                <c:pt idx="902">
                  <c:v>42915.875694444447</c:v>
                </c:pt>
                <c:pt idx="903">
                  <c:v>42915.876388888886</c:v>
                </c:pt>
                <c:pt idx="904">
                  <c:v>42915.877083333333</c:v>
                </c:pt>
                <c:pt idx="905">
                  <c:v>42915.87777777778</c:v>
                </c:pt>
                <c:pt idx="906">
                  <c:v>42915.878472222219</c:v>
                </c:pt>
                <c:pt idx="907">
                  <c:v>42915.879166666666</c:v>
                </c:pt>
                <c:pt idx="908">
                  <c:v>42915.879861111112</c:v>
                </c:pt>
                <c:pt idx="909">
                  <c:v>42915.880555555559</c:v>
                </c:pt>
                <c:pt idx="910">
                  <c:v>42915.881249999999</c:v>
                </c:pt>
                <c:pt idx="911">
                  <c:v>42915.881944444445</c:v>
                </c:pt>
                <c:pt idx="912">
                  <c:v>42915.882638888892</c:v>
                </c:pt>
                <c:pt idx="913">
                  <c:v>42915.883333333331</c:v>
                </c:pt>
                <c:pt idx="914">
                  <c:v>42915.884027777778</c:v>
                </c:pt>
                <c:pt idx="915">
                  <c:v>42915.884722222225</c:v>
                </c:pt>
                <c:pt idx="916">
                  <c:v>42915.885416666664</c:v>
                </c:pt>
                <c:pt idx="917">
                  <c:v>42915.886111111111</c:v>
                </c:pt>
                <c:pt idx="918">
                  <c:v>42915.886805555558</c:v>
                </c:pt>
                <c:pt idx="919">
                  <c:v>42915.887499999997</c:v>
                </c:pt>
                <c:pt idx="920">
                  <c:v>42915.888194444444</c:v>
                </c:pt>
                <c:pt idx="921">
                  <c:v>42915.888888888891</c:v>
                </c:pt>
                <c:pt idx="922">
                  <c:v>42915.88958333333</c:v>
                </c:pt>
                <c:pt idx="923">
                  <c:v>42915.890277777777</c:v>
                </c:pt>
                <c:pt idx="924">
                  <c:v>42915.890972222223</c:v>
                </c:pt>
                <c:pt idx="925">
                  <c:v>42915.89166666667</c:v>
                </c:pt>
                <c:pt idx="926">
                  <c:v>42915.892361111109</c:v>
                </c:pt>
                <c:pt idx="927">
                  <c:v>42915.893055555556</c:v>
                </c:pt>
                <c:pt idx="928">
                  <c:v>42915.893750000003</c:v>
                </c:pt>
                <c:pt idx="929">
                  <c:v>42915.894444444442</c:v>
                </c:pt>
                <c:pt idx="930">
                  <c:v>42915.895138888889</c:v>
                </c:pt>
                <c:pt idx="931">
                  <c:v>42915.895833333336</c:v>
                </c:pt>
                <c:pt idx="932">
                  <c:v>42915.896527777775</c:v>
                </c:pt>
                <c:pt idx="933">
                  <c:v>42915.897222222222</c:v>
                </c:pt>
                <c:pt idx="934">
                  <c:v>42915.897916666669</c:v>
                </c:pt>
                <c:pt idx="935">
                  <c:v>42915.898611111108</c:v>
                </c:pt>
                <c:pt idx="936">
                  <c:v>42915.899305555555</c:v>
                </c:pt>
                <c:pt idx="937">
                  <c:v>42915.9</c:v>
                </c:pt>
                <c:pt idx="938">
                  <c:v>42915.900694444441</c:v>
                </c:pt>
                <c:pt idx="939">
                  <c:v>42915.901388888888</c:v>
                </c:pt>
                <c:pt idx="940">
                  <c:v>42915.902083333334</c:v>
                </c:pt>
                <c:pt idx="941">
                  <c:v>42915.902777777781</c:v>
                </c:pt>
                <c:pt idx="942">
                  <c:v>42915.90347222222</c:v>
                </c:pt>
                <c:pt idx="943">
                  <c:v>42915.904166666667</c:v>
                </c:pt>
                <c:pt idx="944">
                  <c:v>42915.904861111114</c:v>
                </c:pt>
                <c:pt idx="945">
                  <c:v>42915.905555555553</c:v>
                </c:pt>
                <c:pt idx="946">
                  <c:v>42915.90625</c:v>
                </c:pt>
                <c:pt idx="947">
                  <c:v>42915.906944444447</c:v>
                </c:pt>
                <c:pt idx="948">
                  <c:v>42915.907638888886</c:v>
                </c:pt>
                <c:pt idx="949">
                  <c:v>42915.908333333333</c:v>
                </c:pt>
                <c:pt idx="950">
                  <c:v>42915.90902777778</c:v>
                </c:pt>
                <c:pt idx="951">
                  <c:v>42915.909722222219</c:v>
                </c:pt>
                <c:pt idx="952">
                  <c:v>42915.910416666666</c:v>
                </c:pt>
                <c:pt idx="953">
                  <c:v>42915.911111111112</c:v>
                </c:pt>
                <c:pt idx="954">
                  <c:v>42915.911805555559</c:v>
                </c:pt>
                <c:pt idx="955">
                  <c:v>42915.912499999999</c:v>
                </c:pt>
                <c:pt idx="956">
                  <c:v>42915.913194444445</c:v>
                </c:pt>
                <c:pt idx="957">
                  <c:v>42915.913888888892</c:v>
                </c:pt>
                <c:pt idx="958">
                  <c:v>42915.914583333331</c:v>
                </c:pt>
                <c:pt idx="959">
                  <c:v>42915.915277777778</c:v>
                </c:pt>
                <c:pt idx="960">
                  <c:v>42915.915972222225</c:v>
                </c:pt>
                <c:pt idx="961">
                  <c:v>42915.916666666664</c:v>
                </c:pt>
                <c:pt idx="962">
                  <c:v>42915.917361111111</c:v>
                </c:pt>
                <c:pt idx="963">
                  <c:v>42915.918055555558</c:v>
                </c:pt>
                <c:pt idx="964">
                  <c:v>42915.918749999997</c:v>
                </c:pt>
                <c:pt idx="965">
                  <c:v>42915.919444444444</c:v>
                </c:pt>
                <c:pt idx="966">
                  <c:v>42915.920138888891</c:v>
                </c:pt>
                <c:pt idx="967">
                  <c:v>42915.92083333333</c:v>
                </c:pt>
                <c:pt idx="968">
                  <c:v>42915.921527777777</c:v>
                </c:pt>
                <c:pt idx="969">
                  <c:v>42915.922222222223</c:v>
                </c:pt>
                <c:pt idx="970">
                  <c:v>42915.92291666667</c:v>
                </c:pt>
                <c:pt idx="971">
                  <c:v>42915.923611111109</c:v>
                </c:pt>
                <c:pt idx="972">
                  <c:v>42915.924305555556</c:v>
                </c:pt>
                <c:pt idx="973">
                  <c:v>42915.925000000003</c:v>
                </c:pt>
                <c:pt idx="974">
                  <c:v>42915.925694444442</c:v>
                </c:pt>
                <c:pt idx="975">
                  <c:v>42915.926388888889</c:v>
                </c:pt>
                <c:pt idx="976">
                  <c:v>42915.927083333336</c:v>
                </c:pt>
                <c:pt idx="977">
                  <c:v>42915.927777777775</c:v>
                </c:pt>
                <c:pt idx="978">
                  <c:v>42915.928472222222</c:v>
                </c:pt>
                <c:pt idx="979">
                  <c:v>42915.929166666669</c:v>
                </c:pt>
                <c:pt idx="980">
                  <c:v>42915.929861111108</c:v>
                </c:pt>
                <c:pt idx="981">
                  <c:v>42915.930555555555</c:v>
                </c:pt>
                <c:pt idx="982">
                  <c:v>42915.931250000001</c:v>
                </c:pt>
                <c:pt idx="983">
                  <c:v>42915.931944444441</c:v>
                </c:pt>
                <c:pt idx="984">
                  <c:v>42915.932638888888</c:v>
                </c:pt>
                <c:pt idx="985">
                  <c:v>42915.933333333334</c:v>
                </c:pt>
                <c:pt idx="986">
                  <c:v>42915.934027777781</c:v>
                </c:pt>
                <c:pt idx="987">
                  <c:v>42915.93472222222</c:v>
                </c:pt>
                <c:pt idx="988">
                  <c:v>42915.935416666667</c:v>
                </c:pt>
                <c:pt idx="989">
                  <c:v>42915.936111111114</c:v>
                </c:pt>
                <c:pt idx="990">
                  <c:v>42915.936805555553</c:v>
                </c:pt>
                <c:pt idx="991">
                  <c:v>42915.9375</c:v>
                </c:pt>
                <c:pt idx="992">
                  <c:v>42915.938194444447</c:v>
                </c:pt>
                <c:pt idx="993">
                  <c:v>42915.938888888886</c:v>
                </c:pt>
                <c:pt idx="994">
                  <c:v>42915.939583333333</c:v>
                </c:pt>
                <c:pt idx="995">
                  <c:v>42915.94027777778</c:v>
                </c:pt>
                <c:pt idx="996">
                  <c:v>42915.940972222219</c:v>
                </c:pt>
                <c:pt idx="997">
                  <c:v>42915.941666666666</c:v>
                </c:pt>
                <c:pt idx="998">
                  <c:v>42915.942361111112</c:v>
                </c:pt>
                <c:pt idx="999">
                  <c:v>42915.943055555559</c:v>
                </c:pt>
                <c:pt idx="1000">
                  <c:v>42915.943749999999</c:v>
                </c:pt>
                <c:pt idx="1001">
                  <c:v>42915.944444444445</c:v>
                </c:pt>
                <c:pt idx="1002">
                  <c:v>42915.945138888892</c:v>
                </c:pt>
                <c:pt idx="1003">
                  <c:v>42915.945833333331</c:v>
                </c:pt>
                <c:pt idx="1004">
                  <c:v>42915.946527777778</c:v>
                </c:pt>
                <c:pt idx="1005">
                  <c:v>42915.947222222225</c:v>
                </c:pt>
                <c:pt idx="1006">
                  <c:v>42915.947916666664</c:v>
                </c:pt>
                <c:pt idx="1007">
                  <c:v>42915.948611111111</c:v>
                </c:pt>
                <c:pt idx="1008">
                  <c:v>42915.949305555558</c:v>
                </c:pt>
                <c:pt idx="1009">
                  <c:v>42915.95</c:v>
                </c:pt>
                <c:pt idx="1010">
                  <c:v>42915.950694444444</c:v>
                </c:pt>
                <c:pt idx="1011">
                  <c:v>42915.951388888891</c:v>
                </c:pt>
                <c:pt idx="1012">
                  <c:v>42915.95208333333</c:v>
                </c:pt>
                <c:pt idx="1013">
                  <c:v>42915.952777777777</c:v>
                </c:pt>
                <c:pt idx="1014">
                  <c:v>42915.953472222223</c:v>
                </c:pt>
                <c:pt idx="1015">
                  <c:v>42915.95416666667</c:v>
                </c:pt>
                <c:pt idx="1016">
                  <c:v>42915.954861111109</c:v>
                </c:pt>
                <c:pt idx="1017">
                  <c:v>42915.955555555556</c:v>
                </c:pt>
                <c:pt idx="1018">
                  <c:v>42915.956250000003</c:v>
                </c:pt>
                <c:pt idx="1019">
                  <c:v>42915.956944444442</c:v>
                </c:pt>
                <c:pt idx="1020">
                  <c:v>42915.957638888889</c:v>
                </c:pt>
                <c:pt idx="1021">
                  <c:v>42915.958333333336</c:v>
                </c:pt>
                <c:pt idx="1022">
                  <c:v>42915.959027777775</c:v>
                </c:pt>
                <c:pt idx="1023">
                  <c:v>42915.959722222222</c:v>
                </c:pt>
                <c:pt idx="1024">
                  <c:v>42915.960416666669</c:v>
                </c:pt>
                <c:pt idx="1025">
                  <c:v>42915.961111111108</c:v>
                </c:pt>
                <c:pt idx="1026">
                  <c:v>42915.961805555555</c:v>
                </c:pt>
                <c:pt idx="1027">
                  <c:v>42915.962500000001</c:v>
                </c:pt>
                <c:pt idx="1028">
                  <c:v>42915.963194444441</c:v>
                </c:pt>
                <c:pt idx="1029">
                  <c:v>42915.963888888888</c:v>
                </c:pt>
                <c:pt idx="1030">
                  <c:v>42915.964583333334</c:v>
                </c:pt>
                <c:pt idx="1031">
                  <c:v>42915.965277777781</c:v>
                </c:pt>
                <c:pt idx="1032">
                  <c:v>42915.96597222222</c:v>
                </c:pt>
                <c:pt idx="1033">
                  <c:v>42915.966666666667</c:v>
                </c:pt>
                <c:pt idx="1034">
                  <c:v>42915.967361111114</c:v>
                </c:pt>
                <c:pt idx="1035">
                  <c:v>42915.968055555553</c:v>
                </c:pt>
                <c:pt idx="1036">
                  <c:v>42915.96875</c:v>
                </c:pt>
                <c:pt idx="1037">
                  <c:v>42915.969444444447</c:v>
                </c:pt>
                <c:pt idx="1038">
                  <c:v>42915.970138888886</c:v>
                </c:pt>
                <c:pt idx="1039">
                  <c:v>42915.970833333333</c:v>
                </c:pt>
                <c:pt idx="1040">
                  <c:v>42915.97152777778</c:v>
                </c:pt>
                <c:pt idx="1041">
                  <c:v>42915.972222222219</c:v>
                </c:pt>
                <c:pt idx="1042">
                  <c:v>42915.972916666666</c:v>
                </c:pt>
                <c:pt idx="1043">
                  <c:v>42915.973611111112</c:v>
                </c:pt>
                <c:pt idx="1044">
                  <c:v>42915.974305555559</c:v>
                </c:pt>
                <c:pt idx="1045">
                  <c:v>42915.974999999999</c:v>
                </c:pt>
                <c:pt idx="1046">
                  <c:v>42915.975694444445</c:v>
                </c:pt>
                <c:pt idx="1047">
                  <c:v>42915.976388888892</c:v>
                </c:pt>
                <c:pt idx="1048">
                  <c:v>42915.977083333331</c:v>
                </c:pt>
                <c:pt idx="1049">
                  <c:v>42915.977777777778</c:v>
                </c:pt>
                <c:pt idx="1050">
                  <c:v>42915.978472222225</c:v>
                </c:pt>
                <c:pt idx="1051">
                  <c:v>42915.979166666664</c:v>
                </c:pt>
                <c:pt idx="1052">
                  <c:v>42915.979861111111</c:v>
                </c:pt>
                <c:pt idx="1053">
                  <c:v>42915.980555555558</c:v>
                </c:pt>
                <c:pt idx="1054">
                  <c:v>42915.981249999997</c:v>
                </c:pt>
                <c:pt idx="1055">
                  <c:v>42915.981944444444</c:v>
                </c:pt>
                <c:pt idx="1056">
                  <c:v>42915.982638888891</c:v>
                </c:pt>
                <c:pt idx="1057">
                  <c:v>42915.98333333333</c:v>
                </c:pt>
                <c:pt idx="1058">
                  <c:v>42915.984027777777</c:v>
                </c:pt>
                <c:pt idx="1059">
                  <c:v>42915.984722222223</c:v>
                </c:pt>
                <c:pt idx="1060">
                  <c:v>42915.98541666667</c:v>
                </c:pt>
                <c:pt idx="1061">
                  <c:v>42915.986111111109</c:v>
                </c:pt>
                <c:pt idx="1062">
                  <c:v>42915.986805555556</c:v>
                </c:pt>
                <c:pt idx="1063">
                  <c:v>42915.987500000003</c:v>
                </c:pt>
                <c:pt idx="1064">
                  <c:v>42915.988194444442</c:v>
                </c:pt>
                <c:pt idx="1065">
                  <c:v>42915.988888888889</c:v>
                </c:pt>
                <c:pt idx="1066">
                  <c:v>42915.989583333336</c:v>
                </c:pt>
                <c:pt idx="1067">
                  <c:v>42915.990277777775</c:v>
                </c:pt>
                <c:pt idx="1068">
                  <c:v>42915.990972222222</c:v>
                </c:pt>
                <c:pt idx="1069">
                  <c:v>42915.991666666669</c:v>
                </c:pt>
                <c:pt idx="1070">
                  <c:v>42915.992361111108</c:v>
                </c:pt>
                <c:pt idx="1071">
                  <c:v>42915.993055555555</c:v>
                </c:pt>
                <c:pt idx="1072">
                  <c:v>42915.993750000001</c:v>
                </c:pt>
                <c:pt idx="1073">
                  <c:v>42915.994444444441</c:v>
                </c:pt>
                <c:pt idx="1074">
                  <c:v>42915.995138888888</c:v>
                </c:pt>
                <c:pt idx="1075">
                  <c:v>42915.995833333334</c:v>
                </c:pt>
                <c:pt idx="1076">
                  <c:v>42915.996527777781</c:v>
                </c:pt>
                <c:pt idx="1077">
                  <c:v>42915.99722222222</c:v>
                </c:pt>
                <c:pt idx="1078">
                  <c:v>42915.997916666667</c:v>
                </c:pt>
                <c:pt idx="1079">
                  <c:v>42915.998611111114</c:v>
                </c:pt>
                <c:pt idx="1080">
                  <c:v>42915.999305555553</c:v>
                </c:pt>
                <c:pt idx="1081">
                  <c:v>42916</c:v>
                </c:pt>
                <c:pt idx="1082">
                  <c:v>42916.000694444447</c:v>
                </c:pt>
                <c:pt idx="1083">
                  <c:v>42916.001388888886</c:v>
                </c:pt>
                <c:pt idx="1084">
                  <c:v>42916.002083333333</c:v>
                </c:pt>
                <c:pt idx="1085">
                  <c:v>42916.00277777778</c:v>
                </c:pt>
                <c:pt idx="1086">
                  <c:v>42916.003472222219</c:v>
                </c:pt>
                <c:pt idx="1087">
                  <c:v>42916.004166666666</c:v>
                </c:pt>
                <c:pt idx="1088">
                  <c:v>42916.004861111112</c:v>
                </c:pt>
                <c:pt idx="1089">
                  <c:v>42916.005555555559</c:v>
                </c:pt>
                <c:pt idx="1090">
                  <c:v>42916.006249999999</c:v>
                </c:pt>
                <c:pt idx="1091">
                  <c:v>42916.006944444445</c:v>
                </c:pt>
                <c:pt idx="1092">
                  <c:v>42916.007638888892</c:v>
                </c:pt>
                <c:pt idx="1093">
                  <c:v>42916.008333333331</c:v>
                </c:pt>
                <c:pt idx="1094">
                  <c:v>42916.009027777778</c:v>
                </c:pt>
                <c:pt idx="1095">
                  <c:v>42916.009722222225</c:v>
                </c:pt>
                <c:pt idx="1096">
                  <c:v>42916.010416666664</c:v>
                </c:pt>
                <c:pt idx="1097">
                  <c:v>42916.011111111111</c:v>
                </c:pt>
                <c:pt idx="1098">
                  <c:v>42916.011805555558</c:v>
                </c:pt>
                <c:pt idx="1099">
                  <c:v>42916.012499999997</c:v>
                </c:pt>
                <c:pt idx="1100">
                  <c:v>42916.013194444444</c:v>
                </c:pt>
                <c:pt idx="1101">
                  <c:v>42916.013888888891</c:v>
                </c:pt>
                <c:pt idx="1102">
                  <c:v>42916.01458333333</c:v>
                </c:pt>
                <c:pt idx="1103">
                  <c:v>42916.015277777777</c:v>
                </c:pt>
                <c:pt idx="1104">
                  <c:v>42916.015972222223</c:v>
                </c:pt>
                <c:pt idx="1105">
                  <c:v>42916.01666666667</c:v>
                </c:pt>
                <c:pt idx="1106">
                  <c:v>42916.017361111109</c:v>
                </c:pt>
                <c:pt idx="1107">
                  <c:v>42916.018055555556</c:v>
                </c:pt>
                <c:pt idx="1108">
                  <c:v>42916.018750000003</c:v>
                </c:pt>
                <c:pt idx="1109">
                  <c:v>42916.019444444442</c:v>
                </c:pt>
                <c:pt idx="1110">
                  <c:v>42916.020138888889</c:v>
                </c:pt>
                <c:pt idx="1111">
                  <c:v>42916.020833333336</c:v>
                </c:pt>
                <c:pt idx="1112">
                  <c:v>42916.021527777775</c:v>
                </c:pt>
                <c:pt idx="1113">
                  <c:v>42916.022222222222</c:v>
                </c:pt>
                <c:pt idx="1114">
                  <c:v>42916.022916666669</c:v>
                </c:pt>
                <c:pt idx="1115">
                  <c:v>42916.023611111108</c:v>
                </c:pt>
                <c:pt idx="1116">
                  <c:v>42916.024305555555</c:v>
                </c:pt>
                <c:pt idx="1117">
                  <c:v>42916.025000000001</c:v>
                </c:pt>
                <c:pt idx="1118">
                  <c:v>42916.025694444441</c:v>
                </c:pt>
                <c:pt idx="1119">
                  <c:v>42916.026388888888</c:v>
                </c:pt>
                <c:pt idx="1120">
                  <c:v>42916.027083333334</c:v>
                </c:pt>
                <c:pt idx="1121">
                  <c:v>42916.027777777781</c:v>
                </c:pt>
                <c:pt idx="1122">
                  <c:v>42916.02847222222</c:v>
                </c:pt>
                <c:pt idx="1123">
                  <c:v>42916.029166666667</c:v>
                </c:pt>
                <c:pt idx="1124">
                  <c:v>42916.029861111114</c:v>
                </c:pt>
                <c:pt idx="1125">
                  <c:v>42916.030555555553</c:v>
                </c:pt>
                <c:pt idx="1126">
                  <c:v>42916.03125</c:v>
                </c:pt>
                <c:pt idx="1127">
                  <c:v>42916.031944444447</c:v>
                </c:pt>
                <c:pt idx="1128">
                  <c:v>42916.032638888886</c:v>
                </c:pt>
                <c:pt idx="1129">
                  <c:v>42916.033333333333</c:v>
                </c:pt>
                <c:pt idx="1130">
                  <c:v>42916.03402777778</c:v>
                </c:pt>
                <c:pt idx="1131">
                  <c:v>42916.034722222219</c:v>
                </c:pt>
                <c:pt idx="1132">
                  <c:v>42916.035416666666</c:v>
                </c:pt>
                <c:pt idx="1133">
                  <c:v>42916.036111111112</c:v>
                </c:pt>
                <c:pt idx="1134">
                  <c:v>42916.036805555559</c:v>
                </c:pt>
                <c:pt idx="1135">
                  <c:v>42916.037499999999</c:v>
                </c:pt>
                <c:pt idx="1136">
                  <c:v>42916.038194444445</c:v>
                </c:pt>
                <c:pt idx="1137">
                  <c:v>42916.038888888892</c:v>
                </c:pt>
                <c:pt idx="1138">
                  <c:v>42916.039583333331</c:v>
                </c:pt>
                <c:pt idx="1139">
                  <c:v>42916.040277777778</c:v>
                </c:pt>
                <c:pt idx="1140">
                  <c:v>42916.040972222225</c:v>
                </c:pt>
                <c:pt idx="1141">
                  <c:v>42916.041666666664</c:v>
                </c:pt>
                <c:pt idx="1142">
                  <c:v>42916.042361111111</c:v>
                </c:pt>
                <c:pt idx="1143">
                  <c:v>42916.043055555558</c:v>
                </c:pt>
                <c:pt idx="1144">
                  <c:v>42916.043749999997</c:v>
                </c:pt>
                <c:pt idx="1145">
                  <c:v>42916.044444444444</c:v>
                </c:pt>
                <c:pt idx="1146">
                  <c:v>42916.045138888891</c:v>
                </c:pt>
                <c:pt idx="1147">
                  <c:v>42916.04583333333</c:v>
                </c:pt>
                <c:pt idx="1148">
                  <c:v>42916.046527777777</c:v>
                </c:pt>
                <c:pt idx="1149">
                  <c:v>42916.047222222223</c:v>
                </c:pt>
                <c:pt idx="1150">
                  <c:v>42916.04791666667</c:v>
                </c:pt>
                <c:pt idx="1151">
                  <c:v>42916.048611111109</c:v>
                </c:pt>
                <c:pt idx="1152">
                  <c:v>42916.049305555556</c:v>
                </c:pt>
                <c:pt idx="1153">
                  <c:v>42916.05</c:v>
                </c:pt>
                <c:pt idx="1154">
                  <c:v>42916.050694444442</c:v>
                </c:pt>
                <c:pt idx="1155">
                  <c:v>42916.051388888889</c:v>
                </c:pt>
                <c:pt idx="1156">
                  <c:v>42916.052083333336</c:v>
                </c:pt>
                <c:pt idx="1157">
                  <c:v>42916.052777777775</c:v>
                </c:pt>
                <c:pt idx="1158">
                  <c:v>42916.053472222222</c:v>
                </c:pt>
                <c:pt idx="1159">
                  <c:v>42916.054166666669</c:v>
                </c:pt>
                <c:pt idx="1160">
                  <c:v>42916.054861111108</c:v>
                </c:pt>
                <c:pt idx="1161">
                  <c:v>42916.055555555555</c:v>
                </c:pt>
                <c:pt idx="1162">
                  <c:v>42916.056250000001</c:v>
                </c:pt>
                <c:pt idx="1163">
                  <c:v>42916.056944444441</c:v>
                </c:pt>
                <c:pt idx="1164">
                  <c:v>42916.057638888888</c:v>
                </c:pt>
                <c:pt idx="1165">
                  <c:v>42916.058333333334</c:v>
                </c:pt>
                <c:pt idx="1166">
                  <c:v>42916.059027777781</c:v>
                </c:pt>
                <c:pt idx="1167">
                  <c:v>42916.05972222222</c:v>
                </c:pt>
                <c:pt idx="1168">
                  <c:v>42916.060416666667</c:v>
                </c:pt>
                <c:pt idx="1169">
                  <c:v>42916.061111111114</c:v>
                </c:pt>
                <c:pt idx="1170">
                  <c:v>42916.061805555553</c:v>
                </c:pt>
                <c:pt idx="1171">
                  <c:v>42916.0625</c:v>
                </c:pt>
                <c:pt idx="1172">
                  <c:v>42916.063194444447</c:v>
                </c:pt>
                <c:pt idx="1173">
                  <c:v>42916.063888888886</c:v>
                </c:pt>
                <c:pt idx="1174">
                  <c:v>42916.064583333333</c:v>
                </c:pt>
                <c:pt idx="1175">
                  <c:v>42916.06527777778</c:v>
                </c:pt>
                <c:pt idx="1176">
                  <c:v>42916.065972222219</c:v>
                </c:pt>
                <c:pt idx="1177">
                  <c:v>42916.066666666666</c:v>
                </c:pt>
                <c:pt idx="1178">
                  <c:v>42916.067361111112</c:v>
                </c:pt>
                <c:pt idx="1179">
                  <c:v>42916.068055555559</c:v>
                </c:pt>
                <c:pt idx="1180">
                  <c:v>42916.068749999999</c:v>
                </c:pt>
                <c:pt idx="1181">
                  <c:v>42916.069444444445</c:v>
                </c:pt>
                <c:pt idx="1182">
                  <c:v>42916.070138888892</c:v>
                </c:pt>
                <c:pt idx="1183">
                  <c:v>42916.070833333331</c:v>
                </c:pt>
                <c:pt idx="1184">
                  <c:v>42916.071527777778</c:v>
                </c:pt>
                <c:pt idx="1185">
                  <c:v>42916.072222222225</c:v>
                </c:pt>
                <c:pt idx="1186">
                  <c:v>42916.072916666664</c:v>
                </c:pt>
                <c:pt idx="1187">
                  <c:v>42916.073611111111</c:v>
                </c:pt>
                <c:pt idx="1188">
                  <c:v>42916.074305555558</c:v>
                </c:pt>
                <c:pt idx="1189">
                  <c:v>42916.074999999997</c:v>
                </c:pt>
                <c:pt idx="1190">
                  <c:v>42916.075694444444</c:v>
                </c:pt>
                <c:pt idx="1191">
                  <c:v>42916.076388888891</c:v>
                </c:pt>
                <c:pt idx="1192">
                  <c:v>42916.07708333333</c:v>
                </c:pt>
                <c:pt idx="1193">
                  <c:v>42916.077777777777</c:v>
                </c:pt>
                <c:pt idx="1194">
                  <c:v>42916.078472222223</c:v>
                </c:pt>
                <c:pt idx="1195">
                  <c:v>42916.07916666667</c:v>
                </c:pt>
                <c:pt idx="1196">
                  <c:v>42916.079861111109</c:v>
                </c:pt>
                <c:pt idx="1197">
                  <c:v>42916.080555555556</c:v>
                </c:pt>
                <c:pt idx="1198">
                  <c:v>42916.081250000003</c:v>
                </c:pt>
                <c:pt idx="1199">
                  <c:v>42916.081944444442</c:v>
                </c:pt>
                <c:pt idx="1200">
                  <c:v>42916.082638888889</c:v>
                </c:pt>
                <c:pt idx="1201">
                  <c:v>42916.083333333336</c:v>
                </c:pt>
                <c:pt idx="1202">
                  <c:v>42916.084027777775</c:v>
                </c:pt>
                <c:pt idx="1203">
                  <c:v>42916.084722222222</c:v>
                </c:pt>
                <c:pt idx="1204">
                  <c:v>42916.085416666669</c:v>
                </c:pt>
                <c:pt idx="1205">
                  <c:v>42916.086111111108</c:v>
                </c:pt>
                <c:pt idx="1206">
                  <c:v>42916.086805555555</c:v>
                </c:pt>
                <c:pt idx="1207">
                  <c:v>42916.087500000001</c:v>
                </c:pt>
                <c:pt idx="1208">
                  <c:v>42916.088194444441</c:v>
                </c:pt>
                <c:pt idx="1209">
                  <c:v>42916.088888888888</c:v>
                </c:pt>
                <c:pt idx="1210">
                  <c:v>42916.089583333334</c:v>
                </c:pt>
                <c:pt idx="1211">
                  <c:v>42916.090277777781</c:v>
                </c:pt>
                <c:pt idx="1212">
                  <c:v>42916.09097222222</c:v>
                </c:pt>
                <c:pt idx="1213">
                  <c:v>42916.091666666667</c:v>
                </c:pt>
                <c:pt idx="1214">
                  <c:v>42916.092361111114</c:v>
                </c:pt>
                <c:pt idx="1215">
                  <c:v>42916.093055555553</c:v>
                </c:pt>
                <c:pt idx="1216">
                  <c:v>42916.09375</c:v>
                </c:pt>
                <c:pt idx="1217">
                  <c:v>42916.094444444447</c:v>
                </c:pt>
                <c:pt idx="1218">
                  <c:v>42916.095138888886</c:v>
                </c:pt>
                <c:pt idx="1219">
                  <c:v>42916.095833333333</c:v>
                </c:pt>
                <c:pt idx="1220">
                  <c:v>42916.09652777778</c:v>
                </c:pt>
                <c:pt idx="1221">
                  <c:v>42916.097222222219</c:v>
                </c:pt>
                <c:pt idx="1222">
                  <c:v>42916.097916666666</c:v>
                </c:pt>
                <c:pt idx="1223">
                  <c:v>42916.098611111112</c:v>
                </c:pt>
                <c:pt idx="1224">
                  <c:v>42916.099305555559</c:v>
                </c:pt>
                <c:pt idx="1225">
                  <c:v>42916.1</c:v>
                </c:pt>
                <c:pt idx="1226">
                  <c:v>42916.100694444445</c:v>
                </c:pt>
                <c:pt idx="1227">
                  <c:v>42916.101388888892</c:v>
                </c:pt>
                <c:pt idx="1228">
                  <c:v>42916.102083333331</c:v>
                </c:pt>
                <c:pt idx="1229">
                  <c:v>42916.102777777778</c:v>
                </c:pt>
                <c:pt idx="1230">
                  <c:v>42916.103472222225</c:v>
                </c:pt>
                <c:pt idx="1231">
                  <c:v>42916.104166666664</c:v>
                </c:pt>
                <c:pt idx="1232">
                  <c:v>42916.104861111111</c:v>
                </c:pt>
                <c:pt idx="1233">
                  <c:v>42916.105555555558</c:v>
                </c:pt>
                <c:pt idx="1234">
                  <c:v>42916.106249999997</c:v>
                </c:pt>
                <c:pt idx="1235">
                  <c:v>42916.106944444444</c:v>
                </c:pt>
                <c:pt idx="1236">
                  <c:v>42916.107638888891</c:v>
                </c:pt>
                <c:pt idx="1237">
                  <c:v>42916.10833333333</c:v>
                </c:pt>
                <c:pt idx="1238">
                  <c:v>42916.109027777777</c:v>
                </c:pt>
                <c:pt idx="1239">
                  <c:v>42916.109722222223</c:v>
                </c:pt>
                <c:pt idx="1240">
                  <c:v>42916.11041666667</c:v>
                </c:pt>
                <c:pt idx="1241">
                  <c:v>42916.111111111109</c:v>
                </c:pt>
                <c:pt idx="1242">
                  <c:v>42916.111805555556</c:v>
                </c:pt>
                <c:pt idx="1243">
                  <c:v>42916.112500000003</c:v>
                </c:pt>
                <c:pt idx="1244">
                  <c:v>42916.113194444442</c:v>
                </c:pt>
                <c:pt idx="1245">
                  <c:v>42916.113888888889</c:v>
                </c:pt>
                <c:pt idx="1246">
                  <c:v>42916.114583333336</c:v>
                </c:pt>
                <c:pt idx="1247">
                  <c:v>42916.115277777775</c:v>
                </c:pt>
                <c:pt idx="1248">
                  <c:v>42916.115972222222</c:v>
                </c:pt>
                <c:pt idx="1249">
                  <c:v>42916.116666666669</c:v>
                </c:pt>
                <c:pt idx="1250">
                  <c:v>42916.117361111108</c:v>
                </c:pt>
                <c:pt idx="1251">
                  <c:v>42916.118055555555</c:v>
                </c:pt>
                <c:pt idx="1252">
                  <c:v>42916.118750000001</c:v>
                </c:pt>
                <c:pt idx="1253">
                  <c:v>42916.119444444441</c:v>
                </c:pt>
                <c:pt idx="1254">
                  <c:v>42916.120138888888</c:v>
                </c:pt>
                <c:pt idx="1255">
                  <c:v>42916.120833333334</c:v>
                </c:pt>
                <c:pt idx="1256">
                  <c:v>42916.121527777781</c:v>
                </c:pt>
                <c:pt idx="1257">
                  <c:v>42916.12222222222</c:v>
                </c:pt>
                <c:pt idx="1258">
                  <c:v>42916.122916666667</c:v>
                </c:pt>
                <c:pt idx="1259">
                  <c:v>42916.123611111114</c:v>
                </c:pt>
                <c:pt idx="1260">
                  <c:v>42916.124305555553</c:v>
                </c:pt>
                <c:pt idx="1261">
                  <c:v>42916.125</c:v>
                </c:pt>
                <c:pt idx="1262">
                  <c:v>42916.125694444447</c:v>
                </c:pt>
                <c:pt idx="1263">
                  <c:v>42916.126388888886</c:v>
                </c:pt>
                <c:pt idx="1264">
                  <c:v>42916.127083333333</c:v>
                </c:pt>
                <c:pt idx="1265">
                  <c:v>42916.12777777778</c:v>
                </c:pt>
                <c:pt idx="1266">
                  <c:v>42916.128472222219</c:v>
                </c:pt>
                <c:pt idx="1267">
                  <c:v>42916.129166666666</c:v>
                </c:pt>
                <c:pt idx="1268">
                  <c:v>42916.129861111112</c:v>
                </c:pt>
                <c:pt idx="1269">
                  <c:v>42916.130555555559</c:v>
                </c:pt>
                <c:pt idx="1270">
                  <c:v>42916.131249999999</c:v>
                </c:pt>
                <c:pt idx="1271">
                  <c:v>42916.131944444445</c:v>
                </c:pt>
                <c:pt idx="1272">
                  <c:v>42916.132638888892</c:v>
                </c:pt>
                <c:pt idx="1273">
                  <c:v>42916.133333333331</c:v>
                </c:pt>
                <c:pt idx="1274">
                  <c:v>42916.134027777778</c:v>
                </c:pt>
                <c:pt idx="1275">
                  <c:v>42916.134722222225</c:v>
                </c:pt>
                <c:pt idx="1276">
                  <c:v>42916.135416666664</c:v>
                </c:pt>
                <c:pt idx="1277">
                  <c:v>42916.136111111111</c:v>
                </c:pt>
                <c:pt idx="1278">
                  <c:v>42916.136805555558</c:v>
                </c:pt>
                <c:pt idx="1279">
                  <c:v>42916.137499999997</c:v>
                </c:pt>
                <c:pt idx="1280">
                  <c:v>42916.138194444444</c:v>
                </c:pt>
                <c:pt idx="1281">
                  <c:v>42916.138888888891</c:v>
                </c:pt>
                <c:pt idx="1282">
                  <c:v>42916.13958333333</c:v>
                </c:pt>
                <c:pt idx="1283">
                  <c:v>42916.140277777777</c:v>
                </c:pt>
                <c:pt idx="1284">
                  <c:v>42916.140972222223</c:v>
                </c:pt>
                <c:pt idx="1285">
                  <c:v>42916.14166666667</c:v>
                </c:pt>
                <c:pt idx="1286">
                  <c:v>42916.142361111109</c:v>
                </c:pt>
                <c:pt idx="1287">
                  <c:v>42916.143055555556</c:v>
                </c:pt>
                <c:pt idx="1288">
                  <c:v>42916.143750000003</c:v>
                </c:pt>
                <c:pt idx="1289">
                  <c:v>42916.144444444442</c:v>
                </c:pt>
                <c:pt idx="1290">
                  <c:v>42916.145138888889</c:v>
                </c:pt>
                <c:pt idx="1291">
                  <c:v>42916.145833333336</c:v>
                </c:pt>
                <c:pt idx="1292">
                  <c:v>42916.146527777775</c:v>
                </c:pt>
                <c:pt idx="1293">
                  <c:v>42916.147222222222</c:v>
                </c:pt>
                <c:pt idx="1294">
                  <c:v>42916.147916666669</c:v>
                </c:pt>
                <c:pt idx="1295">
                  <c:v>42916.148611111108</c:v>
                </c:pt>
                <c:pt idx="1296">
                  <c:v>42916.149305555555</c:v>
                </c:pt>
                <c:pt idx="1297">
                  <c:v>42916.15</c:v>
                </c:pt>
                <c:pt idx="1298">
                  <c:v>42916.150694444441</c:v>
                </c:pt>
                <c:pt idx="1299">
                  <c:v>42916.151388888888</c:v>
                </c:pt>
                <c:pt idx="1300">
                  <c:v>42916.152083333334</c:v>
                </c:pt>
                <c:pt idx="1301">
                  <c:v>42916.152777777781</c:v>
                </c:pt>
                <c:pt idx="1302">
                  <c:v>42916.15347222222</c:v>
                </c:pt>
                <c:pt idx="1303">
                  <c:v>42916.154166666667</c:v>
                </c:pt>
                <c:pt idx="1304">
                  <c:v>42916.154861111114</c:v>
                </c:pt>
                <c:pt idx="1305">
                  <c:v>42916.155555555553</c:v>
                </c:pt>
                <c:pt idx="1306">
                  <c:v>42916.15625</c:v>
                </c:pt>
                <c:pt idx="1307">
                  <c:v>42916.156944444447</c:v>
                </c:pt>
                <c:pt idx="1308">
                  <c:v>42916.157638888886</c:v>
                </c:pt>
                <c:pt idx="1309">
                  <c:v>42916.158333333333</c:v>
                </c:pt>
                <c:pt idx="1310">
                  <c:v>42916.15902777778</c:v>
                </c:pt>
                <c:pt idx="1311">
                  <c:v>42916.159722222219</c:v>
                </c:pt>
                <c:pt idx="1312">
                  <c:v>42916.160416666666</c:v>
                </c:pt>
                <c:pt idx="1313">
                  <c:v>42916.161111111112</c:v>
                </c:pt>
                <c:pt idx="1314">
                  <c:v>42916.161805555559</c:v>
                </c:pt>
                <c:pt idx="1315">
                  <c:v>42916.162499999999</c:v>
                </c:pt>
                <c:pt idx="1316">
                  <c:v>42916.163194444445</c:v>
                </c:pt>
                <c:pt idx="1317">
                  <c:v>42916.163888888892</c:v>
                </c:pt>
                <c:pt idx="1318">
                  <c:v>42916.164583333331</c:v>
                </c:pt>
                <c:pt idx="1319">
                  <c:v>42916.165277777778</c:v>
                </c:pt>
                <c:pt idx="1320">
                  <c:v>42916.165972222225</c:v>
                </c:pt>
                <c:pt idx="1321">
                  <c:v>42916.166666666664</c:v>
                </c:pt>
                <c:pt idx="1322">
                  <c:v>42916.167361111111</c:v>
                </c:pt>
                <c:pt idx="1323">
                  <c:v>42916.168055555558</c:v>
                </c:pt>
                <c:pt idx="1324">
                  <c:v>42916.168749999997</c:v>
                </c:pt>
                <c:pt idx="1325">
                  <c:v>42916.169444444444</c:v>
                </c:pt>
                <c:pt idx="1326">
                  <c:v>42916.170138888891</c:v>
                </c:pt>
                <c:pt idx="1327">
                  <c:v>42916.17083333333</c:v>
                </c:pt>
                <c:pt idx="1328">
                  <c:v>42916.171527777777</c:v>
                </c:pt>
                <c:pt idx="1329">
                  <c:v>42916.172222222223</c:v>
                </c:pt>
                <c:pt idx="1330">
                  <c:v>42916.17291666667</c:v>
                </c:pt>
                <c:pt idx="1331">
                  <c:v>42916.173611111109</c:v>
                </c:pt>
                <c:pt idx="1332">
                  <c:v>42916.174305555556</c:v>
                </c:pt>
                <c:pt idx="1333">
                  <c:v>42916.175000000003</c:v>
                </c:pt>
                <c:pt idx="1334">
                  <c:v>42916.175694444442</c:v>
                </c:pt>
                <c:pt idx="1335">
                  <c:v>42916.176388888889</c:v>
                </c:pt>
                <c:pt idx="1336">
                  <c:v>42916.177083333336</c:v>
                </c:pt>
                <c:pt idx="1337">
                  <c:v>42916.177777777775</c:v>
                </c:pt>
                <c:pt idx="1338">
                  <c:v>42916.178472222222</c:v>
                </c:pt>
                <c:pt idx="1339">
                  <c:v>42916.179166666669</c:v>
                </c:pt>
                <c:pt idx="1340">
                  <c:v>42916.179861111108</c:v>
                </c:pt>
                <c:pt idx="1341">
                  <c:v>42916.180555555555</c:v>
                </c:pt>
                <c:pt idx="1342">
                  <c:v>42916.181250000001</c:v>
                </c:pt>
                <c:pt idx="1343">
                  <c:v>42916.181944444441</c:v>
                </c:pt>
                <c:pt idx="1344">
                  <c:v>42916.182638888888</c:v>
                </c:pt>
                <c:pt idx="1345">
                  <c:v>42916.183333333334</c:v>
                </c:pt>
                <c:pt idx="1346">
                  <c:v>42916.184027777781</c:v>
                </c:pt>
                <c:pt idx="1347">
                  <c:v>42916.18472222222</c:v>
                </c:pt>
                <c:pt idx="1348">
                  <c:v>42916.185416666667</c:v>
                </c:pt>
                <c:pt idx="1349">
                  <c:v>42916.186111111114</c:v>
                </c:pt>
                <c:pt idx="1350">
                  <c:v>42916.186805555553</c:v>
                </c:pt>
                <c:pt idx="1351">
                  <c:v>42916.1875</c:v>
                </c:pt>
                <c:pt idx="1352">
                  <c:v>42916.188194444447</c:v>
                </c:pt>
                <c:pt idx="1353">
                  <c:v>42916.188888888886</c:v>
                </c:pt>
                <c:pt idx="1354">
                  <c:v>42916.189583333333</c:v>
                </c:pt>
                <c:pt idx="1355">
                  <c:v>42916.19027777778</c:v>
                </c:pt>
                <c:pt idx="1356">
                  <c:v>42916.190972222219</c:v>
                </c:pt>
                <c:pt idx="1357">
                  <c:v>42916.191666666666</c:v>
                </c:pt>
                <c:pt idx="1358">
                  <c:v>42916.192361111112</c:v>
                </c:pt>
                <c:pt idx="1359">
                  <c:v>42916.193055555559</c:v>
                </c:pt>
                <c:pt idx="1360">
                  <c:v>42916.193749999999</c:v>
                </c:pt>
                <c:pt idx="1361">
                  <c:v>42916.194444444445</c:v>
                </c:pt>
                <c:pt idx="1362">
                  <c:v>42916.195138888892</c:v>
                </c:pt>
                <c:pt idx="1363">
                  <c:v>42916.195833333331</c:v>
                </c:pt>
                <c:pt idx="1364">
                  <c:v>42916.196527777778</c:v>
                </c:pt>
                <c:pt idx="1365">
                  <c:v>42916.197222222225</c:v>
                </c:pt>
                <c:pt idx="1366">
                  <c:v>42916.197916666664</c:v>
                </c:pt>
                <c:pt idx="1367">
                  <c:v>42916.198611111111</c:v>
                </c:pt>
                <c:pt idx="1368">
                  <c:v>42916.199305555558</c:v>
                </c:pt>
                <c:pt idx="1369">
                  <c:v>42916.2</c:v>
                </c:pt>
                <c:pt idx="1370">
                  <c:v>42916.200694444444</c:v>
                </c:pt>
                <c:pt idx="1371">
                  <c:v>42916.201388888891</c:v>
                </c:pt>
                <c:pt idx="1372">
                  <c:v>42916.20208333333</c:v>
                </c:pt>
                <c:pt idx="1373">
                  <c:v>42916.202777777777</c:v>
                </c:pt>
                <c:pt idx="1374">
                  <c:v>42916.203472222223</c:v>
                </c:pt>
                <c:pt idx="1375">
                  <c:v>42916.20416666667</c:v>
                </c:pt>
                <c:pt idx="1376">
                  <c:v>42916.204861111109</c:v>
                </c:pt>
                <c:pt idx="1377">
                  <c:v>42916.205555555556</c:v>
                </c:pt>
                <c:pt idx="1378">
                  <c:v>42916.206250000003</c:v>
                </c:pt>
                <c:pt idx="1379">
                  <c:v>42916.206944444442</c:v>
                </c:pt>
                <c:pt idx="1380">
                  <c:v>42916.207638888889</c:v>
                </c:pt>
                <c:pt idx="1381">
                  <c:v>42916.208333333336</c:v>
                </c:pt>
                <c:pt idx="1382">
                  <c:v>42916.209027777775</c:v>
                </c:pt>
                <c:pt idx="1383">
                  <c:v>42916.209722222222</c:v>
                </c:pt>
                <c:pt idx="1384">
                  <c:v>42916.210416666669</c:v>
                </c:pt>
                <c:pt idx="1385">
                  <c:v>42916.211111111108</c:v>
                </c:pt>
                <c:pt idx="1386">
                  <c:v>42916.211805555555</c:v>
                </c:pt>
                <c:pt idx="1387">
                  <c:v>42916.212500000001</c:v>
                </c:pt>
                <c:pt idx="1388">
                  <c:v>42916.213194444441</c:v>
                </c:pt>
                <c:pt idx="1389">
                  <c:v>42916.213888888888</c:v>
                </c:pt>
                <c:pt idx="1390">
                  <c:v>42916.214583333334</c:v>
                </c:pt>
                <c:pt idx="1391">
                  <c:v>42916.215277777781</c:v>
                </c:pt>
                <c:pt idx="1392">
                  <c:v>42916.21597222222</c:v>
                </c:pt>
                <c:pt idx="1393">
                  <c:v>42916.216666666667</c:v>
                </c:pt>
                <c:pt idx="1394">
                  <c:v>42916.217361111114</c:v>
                </c:pt>
                <c:pt idx="1395">
                  <c:v>42916.218055555553</c:v>
                </c:pt>
                <c:pt idx="1396">
                  <c:v>42916.21875</c:v>
                </c:pt>
                <c:pt idx="1397">
                  <c:v>42916.219444444447</c:v>
                </c:pt>
                <c:pt idx="1398">
                  <c:v>42916.220138888886</c:v>
                </c:pt>
                <c:pt idx="1399">
                  <c:v>42916.220833333333</c:v>
                </c:pt>
                <c:pt idx="1400">
                  <c:v>42916.22152777778</c:v>
                </c:pt>
                <c:pt idx="1401">
                  <c:v>42916.222222222219</c:v>
                </c:pt>
                <c:pt idx="1402">
                  <c:v>42916.222916666666</c:v>
                </c:pt>
                <c:pt idx="1403">
                  <c:v>42916.223611111112</c:v>
                </c:pt>
                <c:pt idx="1404">
                  <c:v>42916.224305555559</c:v>
                </c:pt>
                <c:pt idx="1405">
                  <c:v>42916.224999999999</c:v>
                </c:pt>
                <c:pt idx="1406">
                  <c:v>42916.225694444445</c:v>
                </c:pt>
                <c:pt idx="1407">
                  <c:v>42916.226388888892</c:v>
                </c:pt>
                <c:pt idx="1408">
                  <c:v>42916.227083333331</c:v>
                </c:pt>
                <c:pt idx="1409">
                  <c:v>42916.227777777778</c:v>
                </c:pt>
                <c:pt idx="1410">
                  <c:v>42916.228472222225</c:v>
                </c:pt>
                <c:pt idx="1411">
                  <c:v>42916.229166666664</c:v>
                </c:pt>
                <c:pt idx="1412">
                  <c:v>42916.229861111111</c:v>
                </c:pt>
                <c:pt idx="1413">
                  <c:v>42916.230555555558</c:v>
                </c:pt>
                <c:pt idx="1414">
                  <c:v>42916.231249999997</c:v>
                </c:pt>
                <c:pt idx="1415">
                  <c:v>42916.231944444444</c:v>
                </c:pt>
                <c:pt idx="1416">
                  <c:v>42916.232638888891</c:v>
                </c:pt>
                <c:pt idx="1417">
                  <c:v>42916.23333333333</c:v>
                </c:pt>
                <c:pt idx="1418">
                  <c:v>42916.234027777777</c:v>
                </c:pt>
                <c:pt idx="1419">
                  <c:v>42916.234722222223</c:v>
                </c:pt>
                <c:pt idx="1420">
                  <c:v>42916.23541666667</c:v>
                </c:pt>
                <c:pt idx="1421">
                  <c:v>42916.236111111109</c:v>
                </c:pt>
                <c:pt idx="1422">
                  <c:v>42916.236805555556</c:v>
                </c:pt>
                <c:pt idx="1423">
                  <c:v>42916.237500000003</c:v>
                </c:pt>
                <c:pt idx="1424">
                  <c:v>42916.238194444442</c:v>
                </c:pt>
                <c:pt idx="1425">
                  <c:v>42916.238888888889</c:v>
                </c:pt>
                <c:pt idx="1426">
                  <c:v>42916.239583333336</c:v>
                </c:pt>
                <c:pt idx="1427">
                  <c:v>42916.240277777775</c:v>
                </c:pt>
                <c:pt idx="1428">
                  <c:v>42916.240972222222</c:v>
                </c:pt>
                <c:pt idx="1429">
                  <c:v>42916.241666666669</c:v>
                </c:pt>
                <c:pt idx="1430">
                  <c:v>42916.242361111108</c:v>
                </c:pt>
                <c:pt idx="1431">
                  <c:v>42916.243055555555</c:v>
                </c:pt>
                <c:pt idx="1432">
                  <c:v>42916.243750000001</c:v>
                </c:pt>
                <c:pt idx="1433">
                  <c:v>42916.244444444441</c:v>
                </c:pt>
                <c:pt idx="1434">
                  <c:v>42916.245138888888</c:v>
                </c:pt>
                <c:pt idx="1435">
                  <c:v>42916.245833333334</c:v>
                </c:pt>
                <c:pt idx="1436">
                  <c:v>42916.246527777781</c:v>
                </c:pt>
                <c:pt idx="1437">
                  <c:v>42916.24722222222</c:v>
                </c:pt>
                <c:pt idx="1438">
                  <c:v>42916.247916666667</c:v>
                </c:pt>
                <c:pt idx="1439">
                  <c:v>42916.248611111114</c:v>
                </c:pt>
                <c:pt idx="1440">
                  <c:v>42916.249305555553</c:v>
                </c:pt>
                <c:pt idx="1441">
                  <c:v>42916.25</c:v>
                </c:pt>
                <c:pt idx="1442">
                  <c:v>42916.250694444447</c:v>
                </c:pt>
                <c:pt idx="1443">
                  <c:v>42916.251388888886</c:v>
                </c:pt>
                <c:pt idx="1444">
                  <c:v>42916.252083333333</c:v>
                </c:pt>
                <c:pt idx="1445">
                  <c:v>42916.25277777778</c:v>
                </c:pt>
                <c:pt idx="1446">
                  <c:v>42916.253472222219</c:v>
                </c:pt>
                <c:pt idx="1447">
                  <c:v>42916.254166666666</c:v>
                </c:pt>
                <c:pt idx="1448">
                  <c:v>42916.254861111112</c:v>
                </c:pt>
                <c:pt idx="1449">
                  <c:v>42916.255555555559</c:v>
                </c:pt>
                <c:pt idx="1450">
                  <c:v>42916.256249999999</c:v>
                </c:pt>
                <c:pt idx="1451">
                  <c:v>42916.256944444445</c:v>
                </c:pt>
                <c:pt idx="1452">
                  <c:v>42916.257638888892</c:v>
                </c:pt>
                <c:pt idx="1453">
                  <c:v>42916.258333333331</c:v>
                </c:pt>
                <c:pt idx="1454">
                  <c:v>42916.259027777778</c:v>
                </c:pt>
                <c:pt idx="1455">
                  <c:v>42916.259722222225</c:v>
                </c:pt>
                <c:pt idx="1456">
                  <c:v>42916.260416666664</c:v>
                </c:pt>
                <c:pt idx="1457">
                  <c:v>42916.261111111111</c:v>
                </c:pt>
                <c:pt idx="1458">
                  <c:v>42916.261805555558</c:v>
                </c:pt>
                <c:pt idx="1459">
                  <c:v>42916.262499999997</c:v>
                </c:pt>
                <c:pt idx="1460">
                  <c:v>42916.263194444444</c:v>
                </c:pt>
                <c:pt idx="1461">
                  <c:v>42916.263888888891</c:v>
                </c:pt>
                <c:pt idx="1462">
                  <c:v>42916.26458333333</c:v>
                </c:pt>
                <c:pt idx="1463">
                  <c:v>42916.265277777777</c:v>
                </c:pt>
                <c:pt idx="1464">
                  <c:v>42916.265972222223</c:v>
                </c:pt>
                <c:pt idx="1465">
                  <c:v>42916.26666666667</c:v>
                </c:pt>
                <c:pt idx="1466">
                  <c:v>42916.267361111109</c:v>
                </c:pt>
                <c:pt idx="1467">
                  <c:v>42916.268055555556</c:v>
                </c:pt>
                <c:pt idx="1468">
                  <c:v>42916.268750000003</c:v>
                </c:pt>
                <c:pt idx="1469">
                  <c:v>42916.269444444442</c:v>
                </c:pt>
                <c:pt idx="1470">
                  <c:v>42916.270138888889</c:v>
                </c:pt>
                <c:pt idx="1471">
                  <c:v>42916.270833333336</c:v>
                </c:pt>
                <c:pt idx="1472">
                  <c:v>42916.271527777775</c:v>
                </c:pt>
                <c:pt idx="1473">
                  <c:v>42916.272222222222</c:v>
                </c:pt>
                <c:pt idx="1474">
                  <c:v>42916.272916666669</c:v>
                </c:pt>
                <c:pt idx="1475">
                  <c:v>42916.273611111108</c:v>
                </c:pt>
                <c:pt idx="1476">
                  <c:v>42916.274305555555</c:v>
                </c:pt>
                <c:pt idx="1477">
                  <c:v>42916.275000000001</c:v>
                </c:pt>
                <c:pt idx="1478">
                  <c:v>42916.275694444441</c:v>
                </c:pt>
                <c:pt idx="1479">
                  <c:v>42916.276388888888</c:v>
                </c:pt>
                <c:pt idx="1480">
                  <c:v>42916.277083333334</c:v>
                </c:pt>
                <c:pt idx="1481">
                  <c:v>42916.277777777781</c:v>
                </c:pt>
                <c:pt idx="1482">
                  <c:v>42916.27847222222</c:v>
                </c:pt>
                <c:pt idx="1483">
                  <c:v>42916.279166666667</c:v>
                </c:pt>
                <c:pt idx="1484">
                  <c:v>42916.279861111114</c:v>
                </c:pt>
                <c:pt idx="1485">
                  <c:v>42916.280555555553</c:v>
                </c:pt>
                <c:pt idx="1486">
                  <c:v>42916.28125</c:v>
                </c:pt>
                <c:pt idx="1487">
                  <c:v>42916.281944444447</c:v>
                </c:pt>
                <c:pt idx="1488">
                  <c:v>42916.282638888886</c:v>
                </c:pt>
                <c:pt idx="1489">
                  <c:v>42916.283333333333</c:v>
                </c:pt>
                <c:pt idx="1490">
                  <c:v>42916.28402777778</c:v>
                </c:pt>
                <c:pt idx="1491">
                  <c:v>42916.284722222219</c:v>
                </c:pt>
                <c:pt idx="1492">
                  <c:v>42916.285416666666</c:v>
                </c:pt>
                <c:pt idx="1493">
                  <c:v>42916.286111111112</c:v>
                </c:pt>
                <c:pt idx="1494">
                  <c:v>42916.286805555559</c:v>
                </c:pt>
                <c:pt idx="1495">
                  <c:v>42916.287499999999</c:v>
                </c:pt>
                <c:pt idx="1496">
                  <c:v>42916.288194444445</c:v>
                </c:pt>
                <c:pt idx="1497">
                  <c:v>42916.288888888892</c:v>
                </c:pt>
                <c:pt idx="1498">
                  <c:v>42916.289583333331</c:v>
                </c:pt>
                <c:pt idx="1499">
                  <c:v>42916.290277777778</c:v>
                </c:pt>
                <c:pt idx="1500">
                  <c:v>42916.290972222225</c:v>
                </c:pt>
                <c:pt idx="1501">
                  <c:v>42916.291666666664</c:v>
                </c:pt>
                <c:pt idx="1502">
                  <c:v>42916.292361111111</c:v>
                </c:pt>
                <c:pt idx="1503">
                  <c:v>42916.293055555558</c:v>
                </c:pt>
                <c:pt idx="1504">
                  <c:v>42916.293749999997</c:v>
                </c:pt>
                <c:pt idx="1505">
                  <c:v>42916.294444444444</c:v>
                </c:pt>
                <c:pt idx="1506">
                  <c:v>42916.295138888891</c:v>
                </c:pt>
                <c:pt idx="1507">
                  <c:v>42916.29583333333</c:v>
                </c:pt>
                <c:pt idx="1508">
                  <c:v>42916.296527777777</c:v>
                </c:pt>
                <c:pt idx="1509">
                  <c:v>42916.297222222223</c:v>
                </c:pt>
                <c:pt idx="1510">
                  <c:v>42916.29791666667</c:v>
                </c:pt>
                <c:pt idx="1511">
                  <c:v>42916.298611111109</c:v>
                </c:pt>
                <c:pt idx="1512">
                  <c:v>42916.299305555556</c:v>
                </c:pt>
                <c:pt idx="1513">
                  <c:v>42916.3</c:v>
                </c:pt>
                <c:pt idx="1514">
                  <c:v>42916.300694444442</c:v>
                </c:pt>
                <c:pt idx="1515">
                  <c:v>42916.301388888889</c:v>
                </c:pt>
                <c:pt idx="1516">
                  <c:v>42916.302083333336</c:v>
                </c:pt>
                <c:pt idx="1517">
                  <c:v>42916.302777777775</c:v>
                </c:pt>
                <c:pt idx="1518">
                  <c:v>42916.303472222222</c:v>
                </c:pt>
                <c:pt idx="1519">
                  <c:v>42916.304166666669</c:v>
                </c:pt>
                <c:pt idx="1520">
                  <c:v>42916.304861111108</c:v>
                </c:pt>
                <c:pt idx="1521">
                  <c:v>42916.305555555555</c:v>
                </c:pt>
                <c:pt idx="1522">
                  <c:v>42916.306250000001</c:v>
                </c:pt>
                <c:pt idx="1523">
                  <c:v>42916.306944444441</c:v>
                </c:pt>
                <c:pt idx="1524">
                  <c:v>42916.307638888888</c:v>
                </c:pt>
                <c:pt idx="1525">
                  <c:v>42916.308333333334</c:v>
                </c:pt>
                <c:pt idx="1526">
                  <c:v>42916.309027777781</c:v>
                </c:pt>
                <c:pt idx="1527">
                  <c:v>42916.30972222222</c:v>
                </c:pt>
                <c:pt idx="1528">
                  <c:v>42916.310416666667</c:v>
                </c:pt>
                <c:pt idx="1529">
                  <c:v>42916.311111111114</c:v>
                </c:pt>
                <c:pt idx="1530">
                  <c:v>42916.311805555553</c:v>
                </c:pt>
                <c:pt idx="1531">
                  <c:v>42916.3125</c:v>
                </c:pt>
                <c:pt idx="1532">
                  <c:v>42916.313194444447</c:v>
                </c:pt>
                <c:pt idx="1533">
                  <c:v>42916.313888888886</c:v>
                </c:pt>
                <c:pt idx="1534">
                  <c:v>42916.314583333333</c:v>
                </c:pt>
                <c:pt idx="1535">
                  <c:v>42916.31527777778</c:v>
                </c:pt>
                <c:pt idx="1536">
                  <c:v>42916.315972222219</c:v>
                </c:pt>
                <c:pt idx="1537">
                  <c:v>42916.316666666666</c:v>
                </c:pt>
                <c:pt idx="1538">
                  <c:v>42916.317361111112</c:v>
                </c:pt>
                <c:pt idx="1539">
                  <c:v>42916.318055555559</c:v>
                </c:pt>
                <c:pt idx="1540">
                  <c:v>42916.318749999999</c:v>
                </c:pt>
                <c:pt idx="1541">
                  <c:v>42916.319444444445</c:v>
                </c:pt>
                <c:pt idx="1542">
                  <c:v>42916.320138888892</c:v>
                </c:pt>
                <c:pt idx="1543">
                  <c:v>42916.320833333331</c:v>
                </c:pt>
                <c:pt idx="1544">
                  <c:v>42916.321527777778</c:v>
                </c:pt>
                <c:pt idx="1545">
                  <c:v>42916.322222222225</c:v>
                </c:pt>
                <c:pt idx="1546">
                  <c:v>42916.322916666664</c:v>
                </c:pt>
                <c:pt idx="1547">
                  <c:v>42916.323611111111</c:v>
                </c:pt>
                <c:pt idx="1548">
                  <c:v>42916.324305555558</c:v>
                </c:pt>
                <c:pt idx="1549">
                  <c:v>42916.324999999997</c:v>
                </c:pt>
                <c:pt idx="1550">
                  <c:v>42916.325694444444</c:v>
                </c:pt>
                <c:pt idx="1551">
                  <c:v>42916.326388888891</c:v>
                </c:pt>
                <c:pt idx="1552">
                  <c:v>42916.32708333333</c:v>
                </c:pt>
                <c:pt idx="1553">
                  <c:v>42916.327777777777</c:v>
                </c:pt>
                <c:pt idx="1554">
                  <c:v>42916.328472222223</c:v>
                </c:pt>
                <c:pt idx="1555">
                  <c:v>42916.32916666667</c:v>
                </c:pt>
                <c:pt idx="1556">
                  <c:v>42916.329861111109</c:v>
                </c:pt>
                <c:pt idx="1557">
                  <c:v>42916.330555555556</c:v>
                </c:pt>
                <c:pt idx="1558">
                  <c:v>42916.331250000003</c:v>
                </c:pt>
                <c:pt idx="1559">
                  <c:v>42916.331944444442</c:v>
                </c:pt>
                <c:pt idx="1560">
                  <c:v>42916.332638888889</c:v>
                </c:pt>
                <c:pt idx="1561">
                  <c:v>42916.333333333336</c:v>
                </c:pt>
                <c:pt idx="1562">
                  <c:v>42916.334027777775</c:v>
                </c:pt>
                <c:pt idx="1563">
                  <c:v>42916.334722222222</c:v>
                </c:pt>
                <c:pt idx="1564">
                  <c:v>42916.335416666669</c:v>
                </c:pt>
                <c:pt idx="1565">
                  <c:v>42916.336111111108</c:v>
                </c:pt>
                <c:pt idx="1566">
                  <c:v>42916.336805555555</c:v>
                </c:pt>
                <c:pt idx="1567">
                  <c:v>42916.337500000001</c:v>
                </c:pt>
                <c:pt idx="1568">
                  <c:v>42916.338194444441</c:v>
                </c:pt>
                <c:pt idx="1569">
                  <c:v>42916.338888888888</c:v>
                </c:pt>
                <c:pt idx="1570">
                  <c:v>42916.339583333334</c:v>
                </c:pt>
                <c:pt idx="1571">
                  <c:v>42916.340277777781</c:v>
                </c:pt>
                <c:pt idx="1572">
                  <c:v>42916.34097222222</c:v>
                </c:pt>
                <c:pt idx="1573">
                  <c:v>42916.341666666667</c:v>
                </c:pt>
                <c:pt idx="1574">
                  <c:v>42916.342361111114</c:v>
                </c:pt>
                <c:pt idx="1575">
                  <c:v>42916.343055555553</c:v>
                </c:pt>
                <c:pt idx="1576">
                  <c:v>42916.34375</c:v>
                </c:pt>
                <c:pt idx="1577">
                  <c:v>42916.344444444447</c:v>
                </c:pt>
                <c:pt idx="1578">
                  <c:v>42916.345138888886</c:v>
                </c:pt>
                <c:pt idx="1579">
                  <c:v>42916.345833333333</c:v>
                </c:pt>
                <c:pt idx="1580">
                  <c:v>42916.34652777778</c:v>
                </c:pt>
                <c:pt idx="1581">
                  <c:v>42916.347222222219</c:v>
                </c:pt>
                <c:pt idx="1582">
                  <c:v>42916.347916666666</c:v>
                </c:pt>
                <c:pt idx="1583">
                  <c:v>42916.348611111112</c:v>
                </c:pt>
                <c:pt idx="1584">
                  <c:v>42916.349305555559</c:v>
                </c:pt>
                <c:pt idx="1585">
                  <c:v>42916.35</c:v>
                </c:pt>
                <c:pt idx="1586">
                  <c:v>42916.350694444445</c:v>
                </c:pt>
                <c:pt idx="1587">
                  <c:v>42916.351388888892</c:v>
                </c:pt>
                <c:pt idx="1588">
                  <c:v>42916.352083333331</c:v>
                </c:pt>
                <c:pt idx="1589">
                  <c:v>42916.352777777778</c:v>
                </c:pt>
                <c:pt idx="1590">
                  <c:v>42916.353472222225</c:v>
                </c:pt>
                <c:pt idx="1591">
                  <c:v>42916.354166666664</c:v>
                </c:pt>
                <c:pt idx="1592">
                  <c:v>42916.354861111111</c:v>
                </c:pt>
                <c:pt idx="1593">
                  <c:v>42916.355555555558</c:v>
                </c:pt>
                <c:pt idx="1594">
                  <c:v>42916.356249999997</c:v>
                </c:pt>
                <c:pt idx="1595">
                  <c:v>42916.356944444444</c:v>
                </c:pt>
                <c:pt idx="1596">
                  <c:v>42916.357638888891</c:v>
                </c:pt>
                <c:pt idx="1597">
                  <c:v>42916.35833333333</c:v>
                </c:pt>
                <c:pt idx="1598">
                  <c:v>42916.359027777777</c:v>
                </c:pt>
                <c:pt idx="1599">
                  <c:v>42916.359722222223</c:v>
                </c:pt>
                <c:pt idx="1600">
                  <c:v>42916.36041666667</c:v>
                </c:pt>
                <c:pt idx="1601">
                  <c:v>42916.361111111109</c:v>
                </c:pt>
                <c:pt idx="1602">
                  <c:v>42916.361805555556</c:v>
                </c:pt>
                <c:pt idx="1603">
                  <c:v>42916.362500000003</c:v>
                </c:pt>
                <c:pt idx="1604">
                  <c:v>42916.363194444442</c:v>
                </c:pt>
                <c:pt idx="1605">
                  <c:v>42916.363888888889</c:v>
                </c:pt>
                <c:pt idx="1606">
                  <c:v>42916.364583333336</c:v>
                </c:pt>
                <c:pt idx="1607">
                  <c:v>42916.365277777775</c:v>
                </c:pt>
                <c:pt idx="1608">
                  <c:v>42916.365972222222</c:v>
                </c:pt>
                <c:pt idx="1609">
                  <c:v>42916.366666666669</c:v>
                </c:pt>
                <c:pt idx="1610">
                  <c:v>42916.367361111108</c:v>
                </c:pt>
                <c:pt idx="1611">
                  <c:v>42916.368055555555</c:v>
                </c:pt>
                <c:pt idx="1612">
                  <c:v>42916.368750000001</c:v>
                </c:pt>
                <c:pt idx="1613">
                  <c:v>42916.369444444441</c:v>
                </c:pt>
                <c:pt idx="1614">
                  <c:v>42916.370138888888</c:v>
                </c:pt>
                <c:pt idx="1615">
                  <c:v>42916.370833333334</c:v>
                </c:pt>
                <c:pt idx="1616">
                  <c:v>42916.371527777781</c:v>
                </c:pt>
                <c:pt idx="1617">
                  <c:v>42916.37222222222</c:v>
                </c:pt>
                <c:pt idx="1618">
                  <c:v>42916.372916666667</c:v>
                </c:pt>
                <c:pt idx="1619">
                  <c:v>42916.373611111114</c:v>
                </c:pt>
                <c:pt idx="1620">
                  <c:v>42916.374305555553</c:v>
                </c:pt>
                <c:pt idx="1621">
                  <c:v>42916.375</c:v>
                </c:pt>
                <c:pt idx="1622">
                  <c:v>42916.375694444447</c:v>
                </c:pt>
                <c:pt idx="1623">
                  <c:v>42916.376388888886</c:v>
                </c:pt>
                <c:pt idx="1624">
                  <c:v>42916.377083333333</c:v>
                </c:pt>
                <c:pt idx="1625">
                  <c:v>42916.37777777778</c:v>
                </c:pt>
                <c:pt idx="1626">
                  <c:v>42916.378472222219</c:v>
                </c:pt>
                <c:pt idx="1627">
                  <c:v>42916.379166666666</c:v>
                </c:pt>
                <c:pt idx="1628">
                  <c:v>42916.379861111112</c:v>
                </c:pt>
                <c:pt idx="1629">
                  <c:v>42916.380555555559</c:v>
                </c:pt>
                <c:pt idx="1630">
                  <c:v>42916.381249999999</c:v>
                </c:pt>
                <c:pt idx="1631">
                  <c:v>42916.381944444445</c:v>
                </c:pt>
                <c:pt idx="1632">
                  <c:v>42916.382638888892</c:v>
                </c:pt>
                <c:pt idx="1633">
                  <c:v>42916.383333333331</c:v>
                </c:pt>
                <c:pt idx="1634">
                  <c:v>42916.384027777778</c:v>
                </c:pt>
                <c:pt idx="1635">
                  <c:v>42916.384722222225</c:v>
                </c:pt>
                <c:pt idx="1636">
                  <c:v>42916.385416666664</c:v>
                </c:pt>
                <c:pt idx="1637">
                  <c:v>42916.386111111111</c:v>
                </c:pt>
                <c:pt idx="1638">
                  <c:v>42916.386805555558</c:v>
                </c:pt>
                <c:pt idx="1639">
                  <c:v>42916.387499999997</c:v>
                </c:pt>
                <c:pt idx="1640">
                  <c:v>42916.388194444444</c:v>
                </c:pt>
                <c:pt idx="1641">
                  <c:v>42916.388888888891</c:v>
                </c:pt>
                <c:pt idx="1642">
                  <c:v>42916.38958333333</c:v>
                </c:pt>
                <c:pt idx="1643">
                  <c:v>42916.390277777777</c:v>
                </c:pt>
                <c:pt idx="1644">
                  <c:v>42916.390972222223</c:v>
                </c:pt>
                <c:pt idx="1645">
                  <c:v>42916.39166666667</c:v>
                </c:pt>
                <c:pt idx="1646">
                  <c:v>42916.392361111109</c:v>
                </c:pt>
                <c:pt idx="1647">
                  <c:v>42916.393055555556</c:v>
                </c:pt>
                <c:pt idx="1648">
                  <c:v>42916.393750000003</c:v>
                </c:pt>
                <c:pt idx="1649">
                  <c:v>42916.394444444442</c:v>
                </c:pt>
                <c:pt idx="1650">
                  <c:v>42916.395138888889</c:v>
                </c:pt>
                <c:pt idx="1651">
                  <c:v>42916.395833333336</c:v>
                </c:pt>
                <c:pt idx="1652">
                  <c:v>42916.396527777775</c:v>
                </c:pt>
                <c:pt idx="1653">
                  <c:v>42916.397222222222</c:v>
                </c:pt>
                <c:pt idx="1654">
                  <c:v>42916.397916666669</c:v>
                </c:pt>
                <c:pt idx="1655">
                  <c:v>42916.398611111108</c:v>
                </c:pt>
                <c:pt idx="1656">
                  <c:v>42916.399305555555</c:v>
                </c:pt>
                <c:pt idx="1657">
                  <c:v>42916.4</c:v>
                </c:pt>
                <c:pt idx="1658">
                  <c:v>42916.400694444441</c:v>
                </c:pt>
                <c:pt idx="1659">
                  <c:v>42916.401388888888</c:v>
                </c:pt>
                <c:pt idx="1660">
                  <c:v>42916.402083333334</c:v>
                </c:pt>
                <c:pt idx="1661">
                  <c:v>42916.402777777781</c:v>
                </c:pt>
                <c:pt idx="1662">
                  <c:v>42916.40347222222</c:v>
                </c:pt>
                <c:pt idx="1663">
                  <c:v>42916.404166666667</c:v>
                </c:pt>
                <c:pt idx="1664">
                  <c:v>42916.404861111114</c:v>
                </c:pt>
                <c:pt idx="1665">
                  <c:v>42916.405555555553</c:v>
                </c:pt>
                <c:pt idx="1666">
                  <c:v>42916.40625</c:v>
                </c:pt>
                <c:pt idx="1667">
                  <c:v>42916.406944444447</c:v>
                </c:pt>
                <c:pt idx="1668">
                  <c:v>42916.407638888886</c:v>
                </c:pt>
                <c:pt idx="1669">
                  <c:v>42916.408333333333</c:v>
                </c:pt>
                <c:pt idx="1670">
                  <c:v>42916.40902777778</c:v>
                </c:pt>
                <c:pt idx="1671">
                  <c:v>42916.409722222219</c:v>
                </c:pt>
                <c:pt idx="1672">
                  <c:v>42916.410416666666</c:v>
                </c:pt>
                <c:pt idx="1673">
                  <c:v>42916.411111111112</c:v>
                </c:pt>
                <c:pt idx="1674">
                  <c:v>42916.411805555559</c:v>
                </c:pt>
                <c:pt idx="1675">
                  <c:v>42916.412499999999</c:v>
                </c:pt>
                <c:pt idx="1676">
                  <c:v>42916.413194444445</c:v>
                </c:pt>
                <c:pt idx="1677">
                  <c:v>42916.413888888892</c:v>
                </c:pt>
                <c:pt idx="1678">
                  <c:v>42916.414583333331</c:v>
                </c:pt>
                <c:pt idx="1679">
                  <c:v>42916.415277777778</c:v>
                </c:pt>
                <c:pt idx="1680">
                  <c:v>42916.415972222225</c:v>
                </c:pt>
                <c:pt idx="1681">
                  <c:v>42916.416666666664</c:v>
                </c:pt>
                <c:pt idx="1682">
                  <c:v>42916.417361111111</c:v>
                </c:pt>
                <c:pt idx="1683">
                  <c:v>42916.418055555558</c:v>
                </c:pt>
                <c:pt idx="1684">
                  <c:v>42916.418749999997</c:v>
                </c:pt>
                <c:pt idx="1685">
                  <c:v>42916.419444444444</c:v>
                </c:pt>
                <c:pt idx="1686">
                  <c:v>42916.420138888891</c:v>
                </c:pt>
                <c:pt idx="1687">
                  <c:v>42916.42083333333</c:v>
                </c:pt>
                <c:pt idx="1688">
                  <c:v>42916.421527777777</c:v>
                </c:pt>
                <c:pt idx="1689">
                  <c:v>42916.422222222223</c:v>
                </c:pt>
                <c:pt idx="1690">
                  <c:v>42916.42291666667</c:v>
                </c:pt>
                <c:pt idx="1691">
                  <c:v>42916.423611111109</c:v>
                </c:pt>
                <c:pt idx="1692">
                  <c:v>42916.424305555556</c:v>
                </c:pt>
                <c:pt idx="1693">
                  <c:v>42916.425000000003</c:v>
                </c:pt>
                <c:pt idx="1694">
                  <c:v>42916.425694444442</c:v>
                </c:pt>
                <c:pt idx="1695">
                  <c:v>42916.426388888889</c:v>
                </c:pt>
                <c:pt idx="1696">
                  <c:v>42916.427083333336</c:v>
                </c:pt>
                <c:pt idx="1697">
                  <c:v>42916.427777777775</c:v>
                </c:pt>
                <c:pt idx="1698">
                  <c:v>42916.428472222222</c:v>
                </c:pt>
                <c:pt idx="1699">
                  <c:v>42916.429166666669</c:v>
                </c:pt>
                <c:pt idx="1700">
                  <c:v>42916.429861111108</c:v>
                </c:pt>
                <c:pt idx="1701">
                  <c:v>42916.430555555555</c:v>
                </c:pt>
                <c:pt idx="1702">
                  <c:v>42916.431250000001</c:v>
                </c:pt>
                <c:pt idx="1703">
                  <c:v>42916.431944444441</c:v>
                </c:pt>
                <c:pt idx="1704">
                  <c:v>42916.432638888888</c:v>
                </c:pt>
                <c:pt idx="1705">
                  <c:v>42916.433333333334</c:v>
                </c:pt>
                <c:pt idx="1706">
                  <c:v>42916.434027777781</c:v>
                </c:pt>
                <c:pt idx="1707">
                  <c:v>42916.43472222222</c:v>
                </c:pt>
                <c:pt idx="1708">
                  <c:v>42916.435416666667</c:v>
                </c:pt>
                <c:pt idx="1709">
                  <c:v>42916.436111111114</c:v>
                </c:pt>
                <c:pt idx="1710">
                  <c:v>42916.436805555553</c:v>
                </c:pt>
                <c:pt idx="1711">
                  <c:v>42916.4375</c:v>
                </c:pt>
                <c:pt idx="1712">
                  <c:v>42916.438194444447</c:v>
                </c:pt>
                <c:pt idx="1713">
                  <c:v>42916.438888888886</c:v>
                </c:pt>
                <c:pt idx="1714">
                  <c:v>42916.439583333333</c:v>
                </c:pt>
                <c:pt idx="1715">
                  <c:v>42916.44027777778</c:v>
                </c:pt>
                <c:pt idx="1716">
                  <c:v>42916.440972222219</c:v>
                </c:pt>
                <c:pt idx="1717">
                  <c:v>42916.441666666666</c:v>
                </c:pt>
                <c:pt idx="1718">
                  <c:v>42916.442361111112</c:v>
                </c:pt>
                <c:pt idx="1719">
                  <c:v>42916.443055555559</c:v>
                </c:pt>
                <c:pt idx="1720">
                  <c:v>42916.443749999999</c:v>
                </c:pt>
                <c:pt idx="1721">
                  <c:v>42916.444444444445</c:v>
                </c:pt>
                <c:pt idx="1722">
                  <c:v>42916.445138888892</c:v>
                </c:pt>
                <c:pt idx="1723">
                  <c:v>42916.445833333331</c:v>
                </c:pt>
                <c:pt idx="1724">
                  <c:v>42916.446527777778</c:v>
                </c:pt>
                <c:pt idx="1725">
                  <c:v>42916.447222222225</c:v>
                </c:pt>
                <c:pt idx="1726">
                  <c:v>42916.447916666664</c:v>
                </c:pt>
                <c:pt idx="1727">
                  <c:v>42916.448611111111</c:v>
                </c:pt>
                <c:pt idx="1728">
                  <c:v>42916.449305555558</c:v>
                </c:pt>
                <c:pt idx="1729">
                  <c:v>42916.45</c:v>
                </c:pt>
                <c:pt idx="1730">
                  <c:v>42916.450694444444</c:v>
                </c:pt>
                <c:pt idx="1731">
                  <c:v>42916.451388888891</c:v>
                </c:pt>
                <c:pt idx="1732">
                  <c:v>42916.45208333333</c:v>
                </c:pt>
                <c:pt idx="1733">
                  <c:v>42916.452777777777</c:v>
                </c:pt>
                <c:pt idx="1734">
                  <c:v>42916.453472222223</c:v>
                </c:pt>
                <c:pt idx="1735">
                  <c:v>42916.45416666667</c:v>
                </c:pt>
                <c:pt idx="1736">
                  <c:v>42916.454861111109</c:v>
                </c:pt>
                <c:pt idx="1737">
                  <c:v>42916.455555555556</c:v>
                </c:pt>
                <c:pt idx="1738">
                  <c:v>42916.456250000003</c:v>
                </c:pt>
                <c:pt idx="1739">
                  <c:v>42916.456944444442</c:v>
                </c:pt>
                <c:pt idx="1740">
                  <c:v>42916.457638888889</c:v>
                </c:pt>
                <c:pt idx="1741">
                  <c:v>42916.458333333336</c:v>
                </c:pt>
                <c:pt idx="1742">
                  <c:v>42916.459027777775</c:v>
                </c:pt>
                <c:pt idx="1743">
                  <c:v>42916.459722222222</c:v>
                </c:pt>
                <c:pt idx="1744">
                  <c:v>42916.460416666669</c:v>
                </c:pt>
                <c:pt idx="1745">
                  <c:v>42916.461111111108</c:v>
                </c:pt>
                <c:pt idx="1746">
                  <c:v>42916.461805555555</c:v>
                </c:pt>
                <c:pt idx="1747">
                  <c:v>42916.462500000001</c:v>
                </c:pt>
                <c:pt idx="1748">
                  <c:v>42916.463194444441</c:v>
                </c:pt>
                <c:pt idx="1749">
                  <c:v>42916.463888888888</c:v>
                </c:pt>
                <c:pt idx="1750">
                  <c:v>42916.464583333334</c:v>
                </c:pt>
                <c:pt idx="1751">
                  <c:v>42916.465277777781</c:v>
                </c:pt>
                <c:pt idx="1752">
                  <c:v>42916.46597222222</c:v>
                </c:pt>
                <c:pt idx="1753">
                  <c:v>42916.466666666667</c:v>
                </c:pt>
                <c:pt idx="1754">
                  <c:v>42916.467361111114</c:v>
                </c:pt>
                <c:pt idx="1755">
                  <c:v>42916.468055555553</c:v>
                </c:pt>
                <c:pt idx="1756">
                  <c:v>42916.46875</c:v>
                </c:pt>
                <c:pt idx="1757">
                  <c:v>42916.469444444447</c:v>
                </c:pt>
                <c:pt idx="1758">
                  <c:v>42916.470138888886</c:v>
                </c:pt>
                <c:pt idx="1759">
                  <c:v>42916.470833333333</c:v>
                </c:pt>
                <c:pt idx="1760">
                  <c:v>42916.47152777778</c:v>
                </c:pt>
                <c:pt idx="1761">
                  <c:v>42916.472222222219</c:v>
                </c:pt>
                <c:pt idx="1762">
                  <c:v>42916.472916666666</c:v>
                </c:pt>
                <c:pt idx="1763">
                  <c:v>42916.473611111112</c:v>
                </c:pt>
                <c:pt idx="1764">
                  <c:v>42916.474305555559</c:v>
                </c:pt>
                <c:pt idx="1765">
                  <c:v>42916.474999999999</c:v>
                </c:pt>
                <c:pt idx="1766">
                  <c:v>42916.475694444445</c:v>
                </c:pt>
                <c:pt idx="1767">
                  <c:v>42916.476388888892</c:v>
                </c:pt>
                <c:pt idx="1768">
                  <c:v>42916.477083333331</c:v>
                </c:pt>
                <c:pt idx="1769">
                  <c:v>42916.477777777778</c:v>
                </c:pt>
                <c:pt idx="1770">
                  <c:v>42916.478472222225</c:v>
                </c:pt>
                <c:pt idx="1771">
                  <c:v>42916.479166666664</c:v>
                </c:pt>
                <c:pt idx="1772">
                  <c:v>42916.479861111111</c:v>
                </c:pt>
                <c:pt idx="1773">
                  <c:v>42916.480555555558</c:v>
                </c:pt>
                <c:pt idx="1774">
                  <c:v>42916.481249999997</c:v>
                </c:pt>
                <c:pt idx="1775">
                  <c:v>42916.481944444444</c:v>
                </c:pt>
                <c:pt idx="1776">
                  <c:v>42916.482638888891</c:v>
                </c:pt>
                <c:pt idx="1777">
                  <c:v>42916.48333333333</c:v>
                </c:pt>
                <c:pt idx="1778">
                  <c:v>42916.484027777777</c:v>
                </c:pt>
                <c:pt idx="1779">
                  <c:v>42916.484722222223</c:v>
                </c:pt>
                <c:pt idx="1780">
                  <c:v>42916.48541666667</c:v>
                </c:pt>
                <c:pt idx="1781">
                  <c:v>42916.486111111109</c:v>
                </c:pt>
                <c:pt idx="1782">
                  <c:v>42916.486805555556</c:v>
                </c:pt>
                <c:pt idx="1783">
                  <c:v>42916.487500000003</c:v>
                </c:pt>
                <c:pt idx="1784">
                  <c:v>42916.488194444442</c:v>
                </c:pt>
                <c:pt idx="1785">
                  <c:v>42916.488888888889</c:v>
                </c:pt>
                <c:pt idx="1786">
                  <c:v>42916.489583333336</c:v>
                </c:pt>
                <c:pt idx="1787">
                  <c:v>42916.490277777775</c:v>
                </c:pt>
                <c:pt idx="1788">
                  <c:v>42916.490972222222</c:v>
                </c:pt>
                <c:pt idx="1789">
                  <c:v>42916.491666666669</c:v>
                </c:pt>
                <c:pt idx="1790">
                  <c:v>42916.492361111108</c:v>
                </c:pt>
                <c:pt idx="1791">
                  <c:v>42916.493055555555</c:v>
                </c:pt>
                <c:pt idx="1792">
                  <c:v>42916.493750000001</c:v>
                </c:pt>
                <c:pt idx="1793">
                  <c:v>42916.494444444441</c:v>
                </c:pt>
                <c:pt idx="1794">
                  <c:v>42916.495138888888</c:v>
                </c:pt>
                <c:pt idx="1795">
                  <c:v>42916.495833333334</c:v>
                </c:pt>
                <c:pt idx="1796">
                  <c:v>42916.496527777781</c:v>
                </c:pt>
                <c:pt idx="1797">
                  <c:v>42916.49722222222</c:v>
                </c:pt>
                <c:pt idx="1798">
                  <c:v>42916.497916666667</c:v>
                </c:pt>
                <c:pt idx="1799">
                  <c:v>42916.498611111114</c:v>
                </c:pt>
                <c:pt idx="1800">
                  <c:v>42916.499305555553</c:v>
                </c:pt>
                <c:pt idx="1801">
                  <c:v>42916.5</c:v>
                </c:pt>
                <c:pt idx="1802">
                  <c:v>42916.500694444447</c:v>
                </c:pt>
                <c:pt idx="1803">
                  <c:v>42916.501388888886</c:v>
                </c:pt>
                <c:pt idx="1804">
                  <c:v>42916.502083333333</c:v>
                </c:pt>
                <c:pt idx="1805">
                  <c:v>42916.50277777778</c:v>
                </c:pt>
                <c:pt idx="1806">
                  <c:v>42916.503472222219</c:v>
                </c:pt>
                <c:pt idx="1807">
                  <c:v>42916.504166666666</c:v>
                </c:pt>
                <c:pt idx="1808">
                  <c:v>42916.504861111112</c:v>
                </c:pt>
                <c:pt idx="1809">
                  <c:v>42916.505555555559</c:v>
                </c:pt>
                <c:pt idx="1810">
                  <c:v>42916.506249999999</c:v>
                </c:pt>
                <c:pt idx="1811">
                  <c:v>42916.506944444445</c:v>
                </c:pt>
                <c:pt idx="1812">
                  <c:v>42916.507638888892</c:v>
                </c:pt>
                <c:pt idx="1813">
                  <c:v>42916.508333333331</c:v>
                </c:pt>
                <c:pt idx="1814">
                  <c:v>42916.509027777778</c:v>
                </c:pt>
                <c:pt idx="1815">
                  <c:v>42916.509722222225</c:v>
                </c:pt>
                <c:pt idx="1816">
                  <c:v>42916.510416666664</c:v>
                </c:pt>
                <c:pt idx="1817">
                  <c:v>42916.511111111111</c:v>
                </c:pt>
                <c:pt idx="1818">
                  <c:v>42916.511805555558</c:v>
                </c:pt>
                <c:pt idx="1819">
                  <c:v>42916.512499999997</c:v>
                </c:pt>
                <c:pt idx="1820">
                  <c:v>42916.513194444444</c:v>
                </c:pt>
                <c:pt idx="1821">
                  <c:v>42916.513888888891</c:v>
                </c:pt>
                <c:pt idx="1822">
                  <c:v>42916.51458333333</c:v>
                </c:pt>
                <c:pt idx="1823">
                  <c:v>42916.515277777777</c:v>
                </c:pt>
                <c:pt idx="1824">
                  <c:v>42916.515972222223</c:v>
                </c:pt>
                <c:pt idx="1825">
                  <c:v>42916.51666666667</c:v>
                </c:pt>
                <c:pt idx="1826">
                  <c:v>42916.517361111109</c:v>
                </c:pt>
                <c:pt idx="1827">
                  <c:v>42916.518055555556</c:v>
                </c:pt>
                <c:pt idx="1828">
                  <c:v>42916.518750000003</c:v>
                </c:pt>
                <c:pt idx="1829">
                  <c:v>42916.519444444442</c:v>
                </c:pt>
                <c:pt idx="1830">
                  <c:v>42916.520138888889</c:v>
                </c:pt>
                <c:pt idx="1831">
                  <c:v>42916.520833333336</c:v>
                </c:pt>
                <c:pt idx="1832">
                  <c:v>42916.521527777775</c:v>
                </c:pt>
                <c:pt idx="1833">
                  <c:v>42916.522222222222</c:v>
                </c:pt>
                <c:pt idx="1834">
                  <c:v>42916.522916666669</c:v>
                </c:pt>
                <c:pt idx="1835">
                  <c:v>42916.523611111108</c:v>
                </c:pt>
                <c:pt idx="1836">
                  <c:v>42916.524305555555</c:v>
                </c:pt>
                <c:pt idx="1837">
                  <c:v>42916.525000000001</c:v>
                </c:pt>
                <c:pt idx="1838">
                  <c:v>42916.525694444441</c:v>
                </c:pt>
                <c:pt idx="1839">
                  <c:v>42916.526388888888</c:v>
                </c:pt>
                <c:pt idx="1840">
                  <c:v>42916.527083333334</c:v>
                </c:pt>
                <c:pt idx="1841">
                  <c:v>42916.527777777781</c:v>
                </c:pt>
                <c:pt idx="1842">
                  <c:v>42916.52847222222</c:v>
                </c:pt>
                <c:pt idx="1843">
                  <c:v>42916.529166666667</c:v>
                </c:pt>
                <c:pt idx="1844">
                  <c:v>42916.529861111114</c:v>
                </c:pt>
                <c:pt idx="1845">
                  <c:v>42916.530555555553</c:v>
                </c:pt>
                <c:pt idx="1846">
                  <c:v>42916.53125</c:v>
                </c:pt>
                <c:pt idx="1847">
                  <c:v>42916.531944444447</c:v>
                </c:pt>
                <c:pt idx="1848">
                  <c:v>42916.532638888886</c:v>
                </c:pt>
                <c:pt idx="1849">
                  <c:v>42916.533333333333</c:v>
                </c:pt>
                <c:pt idx="1850">
                  <c:v>42916.53402777778</c:v>
                </c:pt>
                <c:pt idx="1851">
                  <c:v>42916.534722222219</c:v>
                </c:pt>
                <c:pt idx="1852">
                  <c:v>42916.535416666666</c:v>
                </c:pt>
                <c:pt idx="1853">
                  <c:v>42916.536111111112</c:v>
                </c:pt>
                <c:pt idx="1854">
                  <c:v>42916.536805555559</c:v>
                </c:pt>
                <c:pt idx="1855">
                  <c:v>42916.537499999999</c:v>
                </c:pt>
                <c:pt idx="1856">
                  <c:v>42916.538194444445</c:v>
                </c:pt>
                <c:pt idx="1857">
                  <c:v>42916.538888888892</c:v>
                </c:pt>
                <c:pt idx="1858">
                  <c:v>42916.539583333331</c:v>
                </c:pt>
                <c:pt idx="1859">
                  <c:v>42916.540277777778</c:v>
                </c:pt>
                <c:pt idx="1860">
                  <c:v>42916.540972222225</c:v>
                </c:pt>
                <c:pt idx="1861">
                  <c:v>42916.541666666664</c:v>
                </c:pt>
                <c:pt idx="1862">
                  <c:v>42916.542361111111</c:v>
                </c:pt>
                <c:pt idx="1863">
                  <c:v>42916.543055555558</c:v>
                </c:pt>
                <c:pt idx="1864">
                  <c:v>42916.543749999997</c:v>
                </c:pt>
                <c:pt idx="1865">
                  <c:v>42916.544444444444</c:v>
                </c:pt>
                <c:pt idx="1866">
                  <c:v>42916.545138888891</c:v>
                </c:pt>
                <c:pt idx="1867">
                  <c:v>42916.54583333333</c:v>
                </c:pt>
                <c:pt idx="1868">
                  <c:v>42916.546527777777</c:v>
                </c:pt>
                <c:pt idx="1869">
                  <c:v>42916.547222222223</c:v>
                </c:pt>
                <c:pt idx="1870">
                  <c:v>42916.54791666667</c:v>
                </c:pt>
                <c:pt idx="1871">
                  <c:v>42916.548611111109</c:v>
                </c:pt>
                <c:pt idx="1872">
                  <c:v>42916.549305555556</c:v>
                </c:pt>
                <c:pt idx="1873">
                  <c:v>42916.55</c:v>
                </c:pt>
                <c:pt idx="1874">
                  <c:v>42916.550694444442</c:v>
                </c:pt>
                <c:pt idx="1875">
                  <c:v>42916.551388888889</c:v>
                </c:pt>
                <c:pt idx="1876">
                  <c:v>42916.552083333336</c:v>
                </c:pt>
                <c:pt idx="1877">
                  <c:v>42916.552777777775</c:v>
                </c:pt>
                <c:pt idx="1878">
                  <c:v>42916.553472222222</c:v>
                </c:pt>
                <c:pt idx="1879">
                  <c:v>42916.554166666669</c:v>
                </c:pt>
                <c:pt idx="1880">
                  <c:v>42916.554861111108</c:v>
                </c:pt>
                <c:pt idx="1881">
                  <c:v>42916.555555555555</c:v>
                </c:pt>
                <c:pt idx="1882">
                  <c:v>42916.556250000001</c:v>
                </c:pt>
                <c:pt idx="1883">
                  <c:v>42916.556944444441</c:v>
                </c:pt>
                <c:pt idx="1884">
                  <c:v>42916.557638888888</c:v>
                </c:pt>
                <c:pt idx="1885">
                  <c:v>42916.558333333334</c:v>
                </c:pt>
                <c:pt idx="1886">
                  <c:v>42916.559027777781</c:v>
                </c:pt>
                <c:pt idx="1887">
                  <c:v>42916.55972222222</c:v>
                </c:pt>
                <c:pt idx="1888">
                  <c:v>42916.560416666667</c:v>
                </c:pt>
                <c:pt idx="1889">
                  <c:v>42916.561111111114</c:v>
                </c:pt>
                <c:pt idx="1890">
                  <c:v>42916.561805555553</c:v>
                </c:pt>
                <c:pt idx="1891">
                  <c:v>42916.5625</c:v>
                </c:pt>
                <c:pt idx="1892">
                  <c:v>42916.563194444447</c:v>
                </c:pt>
                <c:pt idx="1893">
                  <c:v>42916.563888888886</c:v>
                </c:pt>
                <c:pt idx="1894">
                  <c:v>42916.564583333333</c:v>
                </c:pt>
                <c:pt idx="1895">
                  <c:v>42916.56527777778</c:v>
                </c:pt>
                <c:pt idx="1896">
                  <c:v>42916.565972222219</c:v>
                </c:pt>
                <c:pt idx="1897">
                  <c:v>42916.566666666666</c:v>
                </c:pt>
                <c:pt idx="1898">
                  <c:v>42916.567361111112</c:v>
                </c:pt>
                <c:pt idx="1899">
                  <c:v>42916.568055555559</c:v>
                </c:pt>
                <c:pt idx="1900">
                  <c:v>42916.568749999999</c:v>
                </c:pt>
                <c:pt idx="1901">
                  <c:v>42916.569444444445</c:v>
                </c:pt>
                <c:pt idx="1902">
                  <c:v>42916.570138888892</c:v>
                </c:pt>
                <c:pt idx="1903">
                  <c:v>42916.570833333331</c:v>
                </c:pt>
                <c:pt idx="1904">
                  <c:v>42916.571527777778</c:v>
                </c:pt>
                <c:pt idx="1905">
                  <c:v>42916.572222222225</c:v>
                </c:pt>
                <c:pt idx="1906">
                  <c:v>42916.572916666664</c:v>
                </c:pt>
                <c:pt idx="1907">
                  <c:v>42916.573611111111</c:v>
                </c:pt>
                <c:pt idx="1908">
                  <c:v>42916.574305555558</c:v>
                </c:pt>
                <c:pt idx="1909">
                  <c:v>42916.574999999997</c:v>
                </c:pt>
                <c:pt idx="1910">
                  <c:v>42916.575694444444</c:v>
                </c:pt>
                <c:pt idx="1911">
                  <c:v>42916.576388888891</c:v>
                </c:pt>
                <c:pt idx="1912">
                  <c:v>42916.57708333333</c:v>
                </c:pt>
                <c:pt idx="1913">
                  <c:v>42916.577777777777</c:v>
                </c:pt>
                <c:pt idx="1914">
                  <c:v>42916.578472222223</c:v>
                </c:pt>
                <c:pt idx="1915">
                  <c:v>42916.57916666667</c:v>
                </c:pt>
                <c:pt idx="1916">
                  <c:v>42916.579861111109</c:v>
                </c:pt>
                <c:pt idx="1917">
                  <c:v>42916.580555555556</c:v>
                </c:pt>
                <c:pt idx="1918">
                  <c:v>42916.581250000003</c:v>
                </c:pt>
                <c:pt idx="1919">
                  <c:v>42916.581944444442</c:v>
                </c:pt>
                <c:pt idx="1920">
                  <c:v>42916.582638888889</c:v>
                </c:pt>
                <c:pt idx="1921">
                  <c:v>42916.583333333336</c:v>
                </c:pt>
                <c:pt idx="1922">
                  <c:v>42916.584027777775</c:v>
                </c:pt>
                <c:pt idx="1923">
                  <c:v>42916.584722222222</c:v>
                </c:pt>
                <c:pt idx="1924">
                  <c:v>42916.585416666669</c:v>
                </c:pt>
                <c:pt idx="1925">
                  <c:v>42916.586111111108</c:v>
                </c:pt>
                <c:pt idx="1926">
                  <c:v>42916.586805555555</c:v>
                </c:pt>
                <c:pt idx="1927">
                  <c:v>42916.587500000001</c:v>
                </c:pt>
                <c:pt idx="1928">
                  <c:v>42916.588194444441</c:v>
                </c:pt>
                <c:pt idx="1929">
                  <c:v>42916.588888888888</c:v>
                </c:pt>
                <c:pt idx="1930">
                  <c:v>42916.589583333334</c:v>
                </c:pt>
                <c:pt idx="1931">
                  <c:v>42916.590277777781</c:v>
                </c:pt>
                <c:pt idx="1932">
                  <c:v>42916.59097222222</c:v>
                </c:pt>
                <c:pt idx="1933">
                  <c:v>42916.591666666667</c:v>
                </c:pt>
                <c:pt idx="1934">
                  <c:v>42916.592361111114</c:v>
                </c:pt>
                <c:pt idx="1935">
                  <c:v>42916.593055555553</c:v>
                </c:pt>
                <c:pt idx="1936">
                  <c:v>42916.59375</c:v>
                </c:pt>
                <c:pt idx="1937">
                  <c:v>42916.594444444447</c:v>
                </c:pt>
                <c:pt idx="1938">
                  <c:v>42916.595138888886</c:v>
                </c:pt>
                <c:pt idx="1939">
                  <c:v>42916.595833333333</c:v>
                </c:pt>
                <c:pt idx="1940">
                  <c:v>42916.59652777778</c:v>
                </c:pt>
                <c:pt idx="1941">
                  <c:v>42916.597222222219</c:v>
                </c:pt>
                <c:pt idx="1942">
                  <c:v>42916.597916666666</c:v>
                </c:pt>
                <c:pt idx="1943">
                  <c:v>42916.598611111112</c:v>
                </c:pt>
                <c:pt idx="1944">
                  <c:v>42916.599305555559</c:v>
                </c:pt>
                <c:pt idx="1945">
                  <c:v>42916.6</c:v>
                </c:pt>
                <c:pt idx="1946">
                  <c:v>42916.600694444445</c:v>
                </c:pt>
                <c:pt idx="1947">
                  <c:v>42916.601388888892</c:v>
                </c:pt>
                <c:pt idx="1948">
                  <c:v>42916.602083333331</c:v>
                </c:pt>
                <c:pt idx="1949">
                  <c:v>42916.602777777778</c:v>
                </c:pt>
                <c:pt idx="1950">
                  <c:v>42916.603472222225</c:v>
                </c:pt>
                <c:pt idx="1951">
                  <c:v>42916.604166666664</c:v>
                </c:pt>
                <c:pt idx="1952">
                  <c:v>42916.604861111111</c:v>
                </c:pt>
                <c:pt idx="1953">
                  <c:v>42916.605555555558</c:v>
                </c:pt>
                <c:pt idx="1954">
                  <c:v>42916.606249999997</c:v>
                </c:pt>
                <c:pt idx="1955">
                  <c:v>42916.606944444444</c:v>
                </c:pt>
                <c:pt idx="1956">
                  <c:v>42916.607638888891</c:v>
                </c:pt>
                <c:pt idx="1957">
                  <c:v>42916.60833333333</c:v>
                </c:pt>
                <c:pt idx="1958">
                  <c:v>42916.609027777777</c:v>
                </c:pt>
                <c:pt idx="1959">
                  <c:v>42916.609722222223</c:v>
                </c:pt>
                <c:pt idx="1960">
                  <c:v>42916.61041666667</c:v>
                </c:pt>
                <c:pt idx="1961">
                  <c:v>42916.611111111109</c:v>
                </c:pt>
                <c:pt idx="1962">
                  <c:v>42916.611805555556</c:v>
                </c:pt>
                <c:pt idx="1963">
                  <c:v>42916.612500000003</c:v>
                </c:pt>
                <c:pt idx="1964">
                  <c:v>42916.613194444442</c:v>
                </c:pt>
                <c:pt idx="1965">
                  <c:v>42916.613888888889</c:v>
                </c:pt>
                <c:pt idx="1966">
                  <c:v>42916.614583333336</c:v>
                </c:pt>
                <c:pt idx="1967">
                  <c:v>42916.615277777775</c:v>
                </c:pt>
                <c:pt idx="1968">
                  <c:v>42916.615972222222</c:v>
                </c:pt>
                <c:pt idx="1969">
                  <c:v>42916.616666666669</c:v>
                </c:pt>
                <c:pt idx="1970">
                  <c:v>42916.617361111108</c:v>
                </c:pt>
                <c:pt idx="1971">
                  <c:v>42916.618055555555</c:v>
                </c:pt>
                <c:pt idx="1972">
                  <c:v>42916.618750000001</c:v>
                </c:pt>
                <c:pt idx="1973">
                  <c:v>42916.619444444441</c:v>
                </c:pt>
                <c:pt idx="1974">
                  <c:v>42916.620138888888</c:v>
                </c:pt>
                <c:pt idx="1975">
                  <c:v>42916.620833333334</c:v>
                </c:pt>
                <c:pt idx="1976">
                  <c:v>42916.621527777781</c:v>
                </c:pt>
                <c:pt idx="1977">
                  <c:v>42916.62222222222</c:v>
                </c:pt>
                <c:pt idx="1978">
                  <c:v>42916.622916666667</c:v>
                </c:pt>
                <c:pt idx="1979">
                  <c:v>42916.623611111114</c:v>
                </c:pt>
                <c:pt idx="1980">
                  <c:v>42916.624305555553</c:v>
                </c:pt>
                <c:pt idx="1981">
                  <c:v>42916.625</c:v>
                </c:pt>
                <c:pt idx="1982">
                  <c:v>42916.625694444447</c:v>
                </c:pt>
                <c:pt idx="1983">
                  <c:v>42916.626388888886</c:v>
                </c:pt>
                <c:pt idx="1984">
                  <c:v>42916.627083333333</c:v>
                </c:pt>
                <c:pt idx="1985">
                  <c:v>42916.62777777778</c:v>
                </c:pt>
                <c:pt idx="1986">
                  <c:v>42916.628472222219</c:v>
                </c:pt>
                <c:pt idx="1987">
                  <c:v>42916.629166666666</c:v>
                </c:pt>
                <c:pt idx="1988">
                  <c:v>42916.629861111112</c:v>
                </c:pt>
                <c:pt idx="1989">
                  <c:v>42916.630555555559</c:v>
                </c:pt>
                <c:pt idx="1990">
                  <c:v>42916.631249999999</c:v>
                </c:pt>
                <c:pt idx="1991">
                  <c:v>42916.631944444445</c:v>
                </c:pt>
                <c:pt idx="1992">
                  <c:v>42916.632638888892</c:v>
                </c:pt>
                <c:pt idx="1993">
                  <c:v>42916.633333333331</c:v>
                </c:pt>
                <c:pt idx="1994">
                  <c:v>42916.634027777778</c:v>
                </c:pt>
                <c:pt idx="1995">
                  <c:v>42916.634722222225</c:v>
                </c:pt>
                <c:pt idx="1996">
                  <c:v>42916.635416666664</c:v>
                </c:pt>
                <c:pt idx="1997">
                  <c:v>42916.636111111111</c:v>
                </c:pt>
                <c:pt idx="1998">
                  <c:v>42916.636805555558</c:v>
                </c:pt>
                <c:pt idx="1999">
                  <c:v>42916.637499999997</c:v>
                </c:pt>
                <c:pt idx="2000">
                  <c:v>42916.638194444444</c:v>
                </c:pt>
                <c:pt idx="2001">
                  <c:v>42916.638888888891</c:v>
                </c:pt>
                <c:pt idx="2002">
                  <c:v>42916.63958333333</c:v>
                </c:pt>
                <c:pt idx="2003">
                  <c:v>42916.640277777777</c:v>
                </c:pt>
                <c:pt idx="2004">
                  <c:v>42916.640972222223</c:v>
                </c:pt>
                <c:pt idx="2005">
                  <c:v>42916.64166666667</c:v>
                </c:pt>
                <c:pt idx="2006">
                  <c:v>42916.642361111109</c:v>
                </c:pt>
                <c:pt idx="2007">
                  <c:v>42916.643055555556</c:v>
                </c:pt>
                <c:pt idx="2008">
                  <c:v>42916.643750000003</c:v>
                </c:pt>
                <c:pt idx="2009">
                  <c:v>42916.644444444442</c:v>
                </c:pt>
                <c:pt idx="2010">
                  <c:v>42916.645138888889</c:v>
                </c:pt>
                <c:pt idx="2011">
                  <c:v>42916.645833333336</c:v>
                </c:pt>
                <c:pt idx="2012">
                  <c:v>42916.646527777775</c:v>
                </c:pt>
                <c:pt idx="2013">
                  <c:v>42916.647222222222</c:v>
                </c:pt>
                <c:pt idx="2014">
                  <c:v>42916.647916666669</c:v>
                </c:pt>
                <c:pt idx="2015">
                  <c:v>42916.648611111108</c:v>
                </c:pt>
                <c:pt idx="2016">
                  <c:v>42916.649305555555</c:v>
                </c:pt>
                <c:pt idx="2017">
                  <c:v>42916.65</c:v>
                </c:pt>
                <c:pt idx="2018">
                  <c:v>42916.650694444441</c:v>
                </c:pt>
                <c:pt idx="2019">
                  <c:v>42916.651388888888</c:v>
                </c:pt>
                <c:pt idx="2020">
                  <c:v>42916.652083333334</c:v>
                </c:pt>
                <c:pt idx="2021">
                  <c:v>42916.652777777781</c:v>
                </c:pt>
                <c:pt idx="2022">
                  <c:v>42916.65347222222</c:v>
                </c:pt>
                <c:pt idx="2023">
                  <c:v>42916.654166666667</c:v>
                </c:pt>
                <c:pt idx="2024">
                  <c:v>42916.654861111114</c:v>
                </c:pt>
                <c:pt idx="2025">
                  <c:v>42916.655555555553</c:v>
                </c:pt>
                <c:pt idx="2026">
                  <c:v>42916.65625</c:v>
                </c:pt>
                <c:pt idx="2027">
                  <c:v>42916.656944444447</c:v>
                </c:pt>
                <c:pt idx="2028">
                  <c:v>42916.657638888886</c:v>
                </c:pt>
                <c:pt idx="2029">
                  <c:v>42916.658333333333</c:v>
                </c:pt>
                <c:pt idx="2030">
                  <c:v>42916.65902777778</c:v>
                </c:pt>
                <c:pt idx="2031">
                  <c:v>42916.659722222219</c:v>
                </c:pt>
                <c:pt idx="2032">
                  <c:v>42916.660416666666</c:v>
                </c:pt>
                <c:pt idx="2033">
                  <c:v>42916.661111111112</c:v>
                </c:pt>
                <c:pt idx="2034">
                  <c:v>42916.661805555559</c:v>
                </c:pt>
                <c:pt idx="2035">
                  <c:v>42916.662499999999</c:v>
                </c:pt>
                <c:pt idx="2036">
                  <c:v>42916.663194444445</c:v>
                </c:pt>
                <c:pt idx="2037">
                  <c:v>42916.663888888892</c:v>
                </c:pt>
                <c:pt idx="2038">
                  <c:v>42916.664583333331</c:v>
                </c:pt>
                <c:pt idx="2039">
                  <c:v>42916.665277777778</c:v>
                </c:pt>
                <c:pt idx="2040">
                  <c:v>42916.665972222225</c:v>
                </c:pt>
                <c:pt idx="2041">
                  <c:v>42916.666666666664</c:v>
                </c:pt>
                <c:pt idx="2042">
                  <c:v>42916.667361111111</c:v>
                </c:pt>
                <c:pt idx="2043">
                  <c:v>42916.668055555558</c:v>
                </c:pt>
                <c:pt idx="2044">
                  <c:v>42916.668749999997</c:v>
                </c:pt>
                <c:pt idx="2045">
                  <c:v>42916.669444444444</c:v>
                </c:pt>
                <c:pt idx="2046">
                  <c:v>42916.670138888891</c:v>
                </c:pt>
                <c:pt idx="2047">
                  <c:v>42916.67083333333</c:v>
                </c:pt>
                <c:pt idx="2048">
                  <c:v>42916.671527777777</c:v>
                </c:pt>
                <c:pt idx="2049">
                  <c:v>42916.672222222223</c:v>
                </c:pt>
                <c:pt idx="2050">
                  <c:v>42916.67291666667</c:v>
                </c:pt>
                <c:pt idx="2051">
                  <c:v>42916.673611111109</c:v>
                </c:pt>
                <c:pt idx="2052">
                  <c:v>42916.674305555556</c:v>
                </c:pt>
                <c:pt idx="2053">
                  <c:v>42916.675000000003</c:v>
                </c:pt>
                <c:pt idx="2054">
                  <c:v>42916.675694444442</c:v>
                </c:pt>
                <c:pt idx="2055">
                  <c:v>42916.676388888889</c:v>
                </c:pt>
                <c:pt idx="2056">
                  <c:v>42916.677083333336</c:v>
                </c:pt>
                <c:pt idx="2057">
                  <c:v>42916.677777777775</c:v>
                </c:pt>
                <c:pt idx="2058">
                  <c:v>42916.678472222222</c:v>
                </c:pt>
                <c:pt idx="2059">
                  <c:v>42916.679166666669</c:v>
                </c:pt>
                <c:pt idx="2060">
                  <c:v>42916.679861111108</c:v>
                </c:pt>
                <c:pt idx="2061">
                  <c:v>42916.680555555555</c:v>
                </c:pt>
                <c:pt idx="2062">
                  <c:v>42916.681250000001</c:v>
                </c:pt>
                <c:pt idx="2063">
                  <c:v>42916.681944444441</c:v>
                </c:pt>
                <c:pt idx="2064">
                  <c:v>42916.682638888888</c:v>
                </c:pt>
                <c:pt idx="2065">
                  <c:v>42916.683333333334</c:v>
                </c:pt>
                <c:pt idx="2066">
                  <c:v>42916.684027777781</c:v>
                </c:pt>
                <c:pt idx="2067">
                  <c:v>42916.68472222222</c:v>
                </c:pt>
                <c:pt idx="2068">
                  <c:v>42916.685416666667</c:v>
                </c:pt>
                <c:pt idx="2069">
                  <c:v>42916.686111111114</c:v>
                </c:pt>
                <c:pt idx="2070">
                  <c:v>42916.686805555553</c:v>
                </c:pt>
                <c:pt idx="2071">
                  <c:v>42916.6875</c:v>
                </c:pt>
                <c:pt idx="2072">
                  <c:v>42916.688194444447</c:v>
                </c:pt>
                <c:pt idx="2073">
                  <c:v>42916.688888888886</c:v>
                </c:pt>
                <c:pt idx="2074">
                  <c:v>42916.689583333333</c:v>
                </c:pt>
                <c:pt idx="2075">
                  <c:v>42916.69027777778</c:v>
                </c:pt>
                <c:pt idx="2076">
                  <c:v>42916.690972222219</c:v>
                </c:pt>
                <c:pt idx="2077">
                  <c:v>42916.691666666666</c:v>
                </c:pt>
                <c:pt idx="2078">
                  <c:v>42916.692361111112</c:v>
                </c:pt>
                <c:pt idx="2079">
                  <c:v>42916.693055555559</c:v>
                </c:pt>
                <c:pt idx="2080">
                  <c:v>42916.693749999999</c:v>
                </c:pt>
                <c:pt idx="2081">
                  <c:v>42916.694444444445</c:v>
                </c:pt>
                <c:pt idx="2082">
                  <c:v>42916.695138888892</c:v>
                </c:pt>
                <c:pt idx="2083">
                  <c:v>42916.695833333331</c:v>
                </c:pt>
                <c:pt idx="2084">
                  <c:v>42916.696527777778</c:v>
                </c:pt>
                <c:pt idx="2085">
                  <c:v>42916.697222222225</c:v>
                </c:pt>
                <c:pt idx="2086">
                  <c:v>42916.697916666664</c:v>
                </c:pt>
                <c:pt idx="2087">
                  <c:v>42916.698611111111</c:v>
                </c:pt>
                <c:pt idx="2088">
                  <c:v>42916.699305555558</c:v>
                </c:pt>
                <c:pt idx="2089">
                  <c:v>42916.7</c:v>
                </c:pt>
                <c:pt idx="2090">
                  <c:v>42916.700694444444</c:v>
                </c:pt>
                <c:pt idx="2091">
                  <c:v>42916.701388888891</c:v>
                </c:pt>
                <c:pt idx="2092">
                  <c:v>42916.70208333333</c:v>
                </c:pt>
                <c:pt idx="2093">
                  <c:v>42916.702777777777</c:v>
                </c:pt>
                <c:pt idx="2094">
                  <c:v>42916.703472222223</c:v>
                </c:pt>
                <c:pt idx="2095">
                  <c:v>42916.70416666667</c:v>
                </c:pt>
                <c:pt idx="2096">
                  <c:v>42916.704861111109</c:v>
                </c:pt>
                <c:pt idx="2097">
                  <c:v>42916.705555555556</c:v>
                </c:pt>
                <c:pt idx="2098">
                  <c:v>42916.706250000003</c:v>
                </c:pt>
                <c:pt idx="2099">
                  <c:v>42916.706944444442</c:v>
                </c:pt>
                <c:pt idx="2100">
                  <c:v>42916.707638888889</c:v>
                </c:pt>
                <c:pt idx="2101">
                  <c:v>42916.708333333336</c:v>
                </c:pt>
                <c:pt idx="2102">
                  <c:v>42916.709027777775</c:v>
                </c:pt>
                <c:pt idx="2103">
                  <c:v>42916.709722222222</c:v>
                </c:pt>
                <c:pt idx="2104">
                  <c:v>42916.710416666669</c:v>
                </c:pt>
                <c:pt idx="2105">
                  <c:v>42916.711111111108</c:v>
                </c:pt>
                <c:pt idx="2106">
                  <c:v>42916.711805555555</c:v>
                </c:pt>
                <c:pt idx="2107">
                  <c:v>42916.712500000001</c:v>
                </c:pt>
                <c:pt idx="2108">
                  <c:v>42916.713194444441</c:v>
                </c:pt>
                <c:pt idx="2109">
                  <c:v>42916.713888888888</c:v>
                </c:pt>
                <c:pt idx="2110">
                  <c:v>42916.714583333334</c:v>
                </c:pt>
                <c:pt idx="2111">
                  <c:v>42916.715277777781</c:v>
                </c:pt>
                <c:pt idx="2112">
                  <c:v>42916.71597222222</c:v>
                </c:pt>
                <c:pt idx="2113">
                  <c:v>42916.716666666667</c:v>
                </c:pt>
                <c:pt idx="2114">
                  <c:v>42916.717361111114</c:v>
                </c:pt>
                <c:pt idx="2115">
                  <c:v>42916.718055555553</c:v>
                </c:pt>
                <c:pt idx="2116">
                  <c:v>42916.71875</c:v>
                </c:pt>
                <c:pt idx="2117">
                  <c:v>42916.719444444447</c:v>
                </c:pt>
                <c:pt idx="2118">
                  <c:v>42916.720138888886</c:v>
                </c:pt>
                <c:pt idx="2119">
                  <c:v>42916.720833333333</c:v>
                </c:pt>
                <c:pt idx="2120">
                  <c:v>42916.72152777778</c:v>
                </c:pt>
                <c:pt idx="2121">
                  <c:v>42916.722222222219</c:v>
                </c:pt>
                <c:pt idx="2122">
                  <c:v>42916.722916666666</c:v>
                </c:pt>
                <c:pt idx="2123">
                  <c:v>42916.723611111112</c:v>
                </c:pt>
                <c:pt idx="2124">
                  <c:v>42916.724305555559</c:v>
                </c:pt>
                <c:pt idx="2125">
                  <c:v>42916.724999999999</c:v>
                </c:pt>
                <c:pt idx="2126">
                  <c:v>42916.725694444445</c:v>
                </c:pt>
                <c:pt idx="2127">
                  <c:v>42916.726388888892</c:v>
                </c:pt>
                <c:pt idx="2128">
                  <c:v>42916.727083333331</c:v>
                </c:pt>
                <c:pt idx="2129">
                  <c:v>42916.727777777778</c:v>
                </c:pt>
                <c:pt idx="2130">
                  <c:v>42916.728472222225</c:v>
                </c:pt>
                <c:pt idx="2131">
                  <c:v>42916.729166666664</c:v>
                </c:pt>
                <c:pt idx="2132">
                  <c:v>42916.729861111111</c:v>
                </c:pt>
                <c:pt idx="2133">
                  <c:v>42916.730555555558</c:v>
                </c:pt>
                <c:pt idx="2134">
                  <c:v>42916.731249999997</c:v>
                </c:pt>
                <c:pt idx="2135">
                  <c:v>42916.731944444444</c:v>
                </c:pt>
                <c:pt idx="2136">
                  <c:v>42916.732638888891</c:v>
                </c:pt>
                <c:pt idx="2137">
                  <c:v>42916.73333333333</c:v>
                </c:pt>
                <c:pt idx="2138">
                  <c:v>42916.734027777777</c:v>
                </c:pt>
                <c:pt idx="2139">
                  <c:v>42916.734722222223</c:v>
                </c:pt>
                <c:pt idx="2140">
                  <c:v>42916.73541666667</c:v>
                </c:pt>
                <c:pt idx="2141">
                  <c:v>42916.736111111109</c:v>
                </c:pt>
                <c:pt idx="2142">
                  <c:v>42916.736805555556</c:v>
                </c:pt>
                <c:pt idx="2143">
                  <c:v>42916.737500000003</c:v>
                </c:pt>
                <c:pt idx="2144">
                  <c:v>42916.738194444442</c:v>
                </c:pt>
                <c:pt idx="2145">
                  <c:v>42916.738888888889</c:v>
                </c:pt>
                <c:pt idx="2146">
                  <c:v>42916.739583333336</c:v>
                </c:pt>
                <c:pt idx="2147">
                  <c:v>42916.740277777775</c:v>
                </c:pt>
                <c:pt idx="2148">
                  <c:v>42916.740972222222</c:v>
                </c:pt>
                <c:pt idx="2149">
                  <c:v>42916.741666666669</c:v>
                </c:pt>
                <c:pt idx="2150">
                  <c:v>42916.742361111108</c:v>
                </c:pt>
                <c:pt idx="2151">
                  <c:v>42916.743055555555</c:v>
                </c:pt>
                <c:pt idx="2152">
                  <c:v>42916.743750000001</c:v>
                </c:pt>
                <c:pt idx="2153">
                  <c:v>42916.744444444441</c:v>
                </c:pt>
                <c:pt idx="2154">
                  <c:v>42916.745138888888</c:v>
                </c:pt>
                <c:pt idx="2155">
                  <c:v>42916.745833333334</c:v>
                </c:pt>
                <c:pt idx="2156">
                  <c:v>42916.746527777781</c:v>
                </c:pt>
                <c:pt idx="2157">
                  <c:v>42916.74722222222</c:v>
                </c:pt>
                <c:pt idx="2158">
                  <c:v>42916.747916666667</c:v>
                </c:pt>
                <c:pt idx="2159">
                  <c:v>42916.748611111114</c:v>
                </c:pt>
                <c:pt idx="2160">
                  <c:v>42916.749305555553</c:v>
                </c:pt>
                <c:pt idx="2161">
                  <c:v>42916.75</c:v>
                </c:pt>
                <c:pt idx="2162">
                  <c:v>42916.750694444447</c:v>
                </c:pt>
                <c:pt idx="2163">
                  <c:v>42916.751388888886</c:v>
                </c:pt>
                <c:pt idx="2164">
                  <c:v>42916.752083333333</c:v>
                </c:pt>
                <c:pt idx="2165">
                  <c:v>42916.75277777778</c:v>
                </c:pt>
                <c:pt idx="2166">
                  <c:v>42916.753472222219</c:v>
                </c:pt>
                <c:pt idx="2167">
                  <c:v>42916.754166666666</c:v>
                </c:pt>
                <c:pt idx="2168">
                  <c:v>42916.754861111112</c:v>
                </c:pt>
                <c:pt idx="2169">
                  <c:v>42916.755555555559</c:v>
                </c:pt>
                <c:pt idx="2170">
                  <c:v>42916.756249999999</c:v>
                </c:pt>
                <c:pt idx="2171">
                  <c:v>42916.756944444445</c:v>
                </c:pt>
                <c:pt idx="2172">
                  <c:v>42916.757638888892</c:v>
                </c:pt>
                <c:pt idx="2173">
                  <c:v>42916.758333333331</c:v>
                </c:pt>
                <c:pt idx="2174">
                  <c:v>42916.759027777778</c:v>
                </c:pt>
                <c:pt idx="2175">
                  <c:v>42916.759722222225</c:v>
                </c:pt>
                <c:pt idx="2176">
                  <c:v>42916.760416666664</c:v>
                </c:pt>
                <c:pt idx="2177">
                  <c:v>42916.761111111111</c:v>
                </c:pt>
                <c:pt idx="2178">
                  <c:v>42916.761805555558</c:v>
                </c:pt>
                <c:pt idx="2179">
                  <c:v>42916.762499999997</c:v>
                </c:pt>
                <c:pt idx="2180">
                  <c:v>42916.763194444444</c:v>
                </c:pt>
                <c:pt idx="2181">
                  <c:v>42916.763888888891</c:v>
                </c:pt>
                <c:pt idx="2182">
                  <c:v>42916.76458333333</c:v>
                </c:pt>
                <c:pt idx="2183">
                  <c:v>42916.765277777777</c:v>
                </c:pt>
                <c:pt idx="2184">
                  <c:v>42916.765972222223</c:v>
                </c:pt>
                <c:pt idx="2185">
                  <c:v>42916.76666666667</c:v>
                </c:pt>
                <c:pt idx="2186">
                  <c:v>42916.767361111109</c:v>
                </c:pt>
                <c:pt idx="2187">
                  <c:v>42916.768055555556</c:v>
                </c:pt>
                <c:pt idx="2188">
                  <c:v>42916.768750000003</c:v>
                </c:pt>
                <c:pt idx="2189">
                  <c:v>42916.769444444442</c:v>
                </c:pt>
                <c:pt idx="2190">
                  <c:v>42916.770138888889</c:v>
                </c:pt>
                <c:pt idx="2191">
                  <c:v>42916.770833333336</c:v>
                </c:pt>
                <c:pt idx="2192">
                  <c:v>42916.771527777775</c:v>
                </c:pt>
                <c:pt idx="2193">
                  <c:v>42916.772222222222</c:v>
                </c:pt>
                <c:pt idx="2194">
                  <c:v>42916.772916666669</c:v>
                </c:pt>
                <c:pt idx="2195">
                  <c:v>42916.773611111108</c:v>
                </c:pt>
                <c:pt idx="2196">
                  <c:v>42916.774305555555</c:v>
                </c:pt>
                <c:pt idx="2197">
                  <c:v>42916.775000000001</c:v>
                </c:pt>
                <c:pt idx="2198">
                  <c:v>42916.775694444441</c:v>
                </c:pt>
                <c:pt idx="2199">
                  <c:v>42916.776388888888</c:v>
                </c:pt>
                <c:pt idx="2200">
                  <c:v>42916.777083333334</c:v>
                </c:pt>
                <c:pt idx="2201">
                  <c:v>42916.777777777781</c:v>
                </c:pt>
                <c:pt idx="2202">
                  <c:v>42916.77847222222</c:v>
                </c:pt>
                <c:pt idx="2203">
                  <c:v>42916.779166666667</c:v>
                </c:pt>
                <c:pt idx="2204">
                  <c:v>42916.779861111114</c:v>
                </c:pt>
                <c:pt idx="2205">
                  <c:v>42916.780555555553</c:v>
                </c:pt>
                <c:pt idx="2206">
                  <c:v>42916.78125</c:v>
                </c:pt>
                <c:pt idx="2207">
                  <c:v>42916.781944444447</c:v>
                </c:pt>
                <c:pt idx="2208">
                  <c:v>42916.782638888886</c:v>
                </c:pt>
                <c:pt idx="2209">
                  <c:v>42916.783333333333</c:v>
                </c:pt>
                <c:pt idx="2210">
                  <c:v>42916.78402777778</c:v>
                </c:pt>
                <c:pt idx="2211">
                  <c:v>42916.784722222219</c:v>
                </c:pt>
                <c:pt idx="2212">
                  <c:v>42916.785416666666</c:v>
                </c:pt>
                <c:pt idx="2213">
                  <c:v>42916.786111111112</c:v>
                </c:pt>
                <c:pt idx="2214">
                  <c:v>42916.786805555559</c:v>
                </c:pt>
                <c:pt idx="2215">
                  <c:v>42916.787499999999</c:v>
                </c:pt>
                <c:pt idx="2216">
                  <c:v>42916.788194444445</c:v>
                </c:pt>
                <c:pt idx="2217">
                  <c:v>42916.788888888892</c:v>
                </c:pt>
                <c:pt idx="2218">
                  <c:v>42916.789583333331</c:v>
                </c:pt>
                <c:pt idx="2219">
                  <c:v>42916.790277777778</c:v>
                </c:pt>
                <c:pt idx="2220">
                  <c:v>42916.790972222225</c:v>
                </c:pt>
                <c:pt idx="2221">
                  <c:v>42916.791666666664</c:v>
                </c:pt>
                <c:pt idx="2222">
                  <c:v>42916.792361111111</c:v>
                </c:pt>
                <c:pt idx="2223">
                  <c:v>42916.793055555558</c:v>
                </c:pt>
                <c:pt idx="2224">
                  <c:v>42916.793749999997</c:v>
                </c:pt>
                <c:pt idx="2225">
                  <c:v>42916.794444444444</c:v>
                </c:pt>
                <c:pt idx="2226">
                  <c:v>42916.795138888891</c:v>
                </c:pt>
                <c:pt idx="2227">
                  <c:v>42916.79583333333</c:v>
                </c:pt>
                <c:pt idx="2228">
                  <c:v>42916.796527777777</c:v>
                </c:pt>
                <c:pt idx="2229">
                  <c:v>42916.797222222223</c:v>
                </c:pt>
                <c:pt idx="2230">
                  <c:v>42916.79791666667</c:v>
                </c:pt>
                <c:pt idx="2231">
                  <c:v>42916.798611111109</c:v>
                </c:pt>
                <c:pt idx="2232">
                  <c:v>42916.799305555556</c:v>
                </c:pt>
                <c:pt idx="2233">
                  <c:v>42916.800000000003</c:v>
                </c:pt>
                <c:pt idx="2234">
                  <c:v>42916.800694444442</c:v>
                </c:pt>
                <c:pt idx="2235">
                  <c:v>42916.801388888889</c:v>
                </c:pt>
                <c:pt idx="2236">
                  <c:v>42916.802083333336</c:v>
                </c:pt>
                <c:pt idx="2237">
                  <c:v>42916.802777777775</c:v>
                </c:pt>
                <c:pt idx="2238">
                  <c:v>42916.803472222222</c:v>
                </c:pt>
                <c:pt idx="2239">
                  <c:v>42916.804166666669</c:v>
                </c:pt>
                <c:pt idx="2240">
                  <c:v>42916.804861111108</c:v>
                </c:pt>
                <c:pt idx="2241">
                  <c:v>42916.805555555555</c:v>
                </c:pt>
                <c:pt idx="2242">
                  <c:v>42916.806250000001</c:v>
                </c:pt>
                <c:pt idx="2243">
                  <c:v>42916.806944444441</c:v>
                </c:pt>
                <c:pt idx="2244">
                  <c:v>42916.807638888888</c:v>
                </c:pt>
                <c:pt idx="2245">
                  <c:v>42916.808333333334</c:v>
                </c:pt>
                <c:pt idx="2246">
                  <c:v>42916.809027777781</c:v>
                </c:pt>
                <c:pt idx="2247">
                  <c:v>42916.80972222222</c:v>
                </c:pt>
                <c:pt idx="2248">
                  <c:v>42916.810416666667</c:v>
                </c:pt>
                <c:pt idx="2249">
                  <c:v>42916.811111111114</c:v>
                </c:pt>
                <c:pt idx="2250">
                  <c:v>42916.811805555553</c:v>
                </c:pt>
                <c:pt idx="2251">
                  <c:v>42916.8125</c:v>
                </c:pt>
                <c:pt idx="2252">
                  <c:v>42916.813194444447</c:v>
                </c:pt>
                <c:pt idx="2253">
                  <c:v>42916.813888888886</c:v>
                </c:pt>
                <c:pt idx="2254">
                  <c:v>42916.814583333333</c:v>
                </c:pt>
                <c:pt idx="2255">
                  <c:v>42916.81527777778</c:v>
                </c:pt>
                <c:pt idx="2256">
                  <c:v>42916.815972222219</c:v>
                </c:pt>
                <c:pt idx="2257">
                  <c:v>42916.816666666666</c:v>
                </c:pt>
                <c:pt idx="2258">
                  <c:v>42916.817361111112</c:v>
                </c:pt>
                <c:pt idx="2259">
                  <c:v>42916.818055555559</c:v>
                </c:pt>
                <c:pt idx="2260">
                  <c:v>42916.818749999999</c:v>
                </c:pt>
                <c:pt idx="2261">
                  <c:v>42916.819444444445</c:v>
                </c:pt>
                <c:pt idx="2262">
                  <c:v>42916.820138888892</c:v>
                </c:pt>
                <c:pt idx="2263">
                  <c:v>42916.820833333331</c:v>
                </c:pt>
                <c:pt idx="2264">
                  <c:v>42916.821527777778</c:v>
                </c:pt>
                <c:pt idx="2265">
                  <c:v>42916.822222222225</c:v>
                </c:pt>
                <c:pt idx="2266">
                  <c:v>42916.822916666664</c:v>
                </c:pt>
                <c:pt idx="2267">
                  <c:v>42916.823611111111</c:v>
                </c:pt>
                <c:pt idx="2268">
                  <c:v>42916.824305555558</c:v>
                </c:pt>
                <c:pt idx="2269">
                  <c:v>42916.824999999997</c:v>
                </c:pt>
                <c:pt idx="2270">
                  <c:v>42916.825694444444</c:v>
                </c:pt>
                <c:pt idx="2271">
                  <c:v>42916.826388888891</c:v>
                </c:pt>
                <c:pt idx="2272">
                  <c:v>42916.82708333333</c:v>
                </c:pt>
                <c:pt idx="2273">
                  <c:v>42916.827777777777</c:v>
                </c:pt>
                <c:pt idx="2274">
                  <c:v>42916.828472222223</c:v>
                </c:pt>
                <c:pt idx="2275">
                  <c:v>42916.82916666667</c:v>
                </c:pt>
                <c:pt idx="2276">
                  <c:v>42916.829861111109</c:v>
                </c:pt>
                <c:pt idx="2277">
                  <c:v>42916.830555555556</c:v>
                </c:pt>
                <c:pt idx="2278">
                  <c:v>42916.831250000003</c:v>
                </c:pt>
                <c:pt idx="2279">
                  <c:v>42916.831944444442</c:v>
                </c:pt>
                <c:pt idx="2280">
                  <c:v>42916.832638888889</c:v>
                </c:pt>
                <c:pt idx="2281">
                  <c:v>42916.833333333336</c:v>
                </c:pt>
                <c:pt idx="2282">
                  <c:v>42916.834027777775</c:v>
                </c:pt>
                <c:pt idx="2283">
                  <c:v>42916.834722222222</c:v>
                </c:pt>
                <c:pt idx="2284">
                  <c:v>42916.835416666669</c:v>
                </c:pt>
                <c:pt idx="2285">
                  <c:v>42916.836111111108</c:v>
                </c:pt>
                <c:pt idx="2286">
                  <c:v>42916.836805555555</c:v>
                </c:pt>
                <c:pt idx="2287">
                  <c:v>42916.837500000001</c:v>
                </c:pt>
                <c:pt idx="2288">
                  <c:v>42916.838194444441</c:v>
                </c:pt>
                <c:pt idx="2289">
                  <c:v>42916.838888888888</c:v>
                </c:pt>
                <c:pt idx="2290">
                  <c:v>42916.839583333334</c:v>
                </c:pt>
                <c:pt idx="2291">
                  <c:v>42916.840277777781</c:v>
                </c:pt>
                <c:pt idx="2292">
                  <c:v>42916.84097222222</c:v>
                </c:pt>
                <c:pt idx="2293">
                  <c:v>42916.841666666667</c:v>
                </c:pt>
                <c:pt idx="2294">
                  <c:v>42916.842361111114</c:v>
                </c:pt>
                <c:pt idx="2295">
                  <c:v>42916.843055555553</c:v>
                </c:pt>
                <c:pt idx="2296">
                  <c:v>42916.84375</c:v>
                </c:pt>
                <c:pt idx="2297">
                  <c:v>42916.844444444447</c:v>
                </c:pt>
                <c:pt idx="2298">
                  <c:v>42916.845138888886</c:v>
                </c:pt>
                <c:pt idx="2299">
                  <c:v>42916.845833333333</c:v>
                </c:pt>
                <c:pt idx="2300">
                  <c:v>42916.84652777778</c:v>
                </c:pt>
                <c:pt idx="2301">
                  <c:v>42916.847222222219</c:v>
                </c:pt>
                <c:pt idx="2302">
                  <c:v>42916.847916666666</c:v>
                </c:pt>
                <c:pt idx="2303">
                  <c:v>42916.848611111112</c:v>
                </c:pt>
                <c:pt idx="2304">
                  <c:v>42916.849305555559</c:v>
                </c:pt>
                <c:pt idx="2305">
                  <c:v>42916.85</c:v>
                </c:pt>
                <c:pt idx="2306">
                  <c:v>42916.850694444445</c:v>
                </c:pt>
                <c:pt idx="2307">
                  <c:v>42916.851388888892</c:v>
                </c:pt>
                <c:pt idx="2308">
                  <c:v>42916.852083333331</c:v>
                </c:pt>
                <c:pt idx="2309">
                  <c:v>42916.852777777778</c:v>
                </c:pt>
                <c:pt idx="2310">
                  <c:v>42916.853472222225</c:v>
                </c:pt>
                <c:pt idx="2311">
                  <c:v>42916.854166666664</c:v>
                </c:pt>
                <c:pt idx="2312">
                  <c:v>42916.854861111111</c:v>
                </c:pt>
                <c:pt idx="2313">
                  <c:v>42916.855555555558</c:v>
                </c:pt>
                <c:pt idx="2314">
                  <c:v>42916.856249999997</c:v>
                </c:pt>
                <c:pt idx="2315">
                  <c:v>42916.856944444444</c:v>
                </c:pt>
                <c:pt idx="2316">
                  <c:v>42916.857638888891</c:v>
                </c:pt>
                <c:pt idx="2317">
                  <c:v>42916.85833333333</c:v>
                </c:pt>
                <c:pt idx="2318">
                  <c:v>42916.859027777777</c:v>
                </c:pt>
                <c:pt idx="2319">
                  <c:v>42916.859722222223</c:v>
                </c:pt>
                <c:pt idx="2320">
                  <c:v>42916.86041666667</c:v>
                </c:pt>
                <c:pt idx="2321">
                  <c:v>42916.861111111109</c:v>
                </c:pt>
                <c:pt idx="2322">
                  <c:v>42916.861805555556</c:v>
                </c:pt>
                <c:pt idx="2323">
                  <c:v>42916.862500000003</c:v>
                </c:pt>
                <c:pt idx="2324">
                  <c:v>42916.863194444442</c:v>
                </c:pt>
                <c:pt idx="2325">
                  <c:v>42916.863888888889</c:v>
                </c:pt>
                <c:pt idx="2326">
                  <c:v>42916.864583333336</c:v>
                </c:pt>
                <c:pt idx="2327">
                  <c:v>42916.865277777775</c:v>
                </c:pt>
                <c:pt idx="2328">
                  <c:v>42916.865972222222</c:v>
                </c:pt>
                <c:pt idx="2329">
                  <c:v>42916.866666666669</c:v>
                </c:pt>
                <c:pt idx="2330">
                  <c:v>42916.867361111108</c:v>
                </c:pt>
                <c:pt idx="2331">
                  <c:v>42916.868055555555</c:v>
                </c:pt>
                <c:pt idx="2332">
                  <c:v>42916.868750000001</c:v>
                </c:pt>
                <c:pt idx="2333">
                  <c:v>42916.869444444441</c:v>
                </c:pt>
                <c:pt idx="2334">
                  <c:v>42916.870138888888</c:v>
                </c:pt>
                <c:pt idx="2335">
                  <c:v>42916.870833333334</c:v>
                </c:pt>
                <c:pt idx="2336">
                  <c:v>42916.871527777781</c:v>
                </c:pt>
                <c:pt idx="2337">
                  <c:v>42916.87222222222</c:v>
                </c:pt>
                <c:pt idx="2338">
                  <c:v>42916.872916666667</c:v>
                </c:pt>
                <c:pt idx="2339">
                  <c:v>42916.873611111114</c:v>
                </c:pt>
                <c:pt idx="2340">
                  <c:v>42916.874305555553</c:v>
                </c:pt>
                <c:pt idx="2341">
                  <c:v>42916.875</c:v>
                </c:pt>
                <c:pt idx="2342">
                  <c:v>42916.875694444447</c:v>
                </c:pt>
                <c:pt idx="2343">
                  <c:v>42916.876388888886</c:v>
                </c:pt>
                <c:pt idx="2344">
                  <c:v>42916.877083333333</c:v>
                </c:pt>
                <c:pt idx="2345">
                  <c:v>42916.87777777778</c:v>
                </c:pt>
                <c:pt idx="2346">
                  <c:v>42916.878472222219</c:v>
                </c:pt>
                <c:pt idx="2347">
                  <c:v>42916.879166666666</c:v>
                </c:pt>
                <c:pt idx="2348">
                  <c:v>42916.879861111112</c:v>
                </c:pt>
                <c:pt idx="2349">
                  <c:v>42916.880555555559</c:v>
                </c:pt>
                <c:pt idx="2350">
                  <c:v>42916.881249999999</c:v>
                </c:pt>
                <c:pt idx="2351">
                  <c:v>42916.881944444445</c:v>
                </c:pt>
                <c:pt idx="2352">
                  <c:v>42916.882638888892</c:v>
                </c:pt>
                <c:pt idx="2353">
                  <c:v>42916.883333333331</c:v>
                </c:pt>
                <c:pt idx="2354">
                  <c:v>42916.884027777778</c:v>
                </c:pt>
                <c:pt idx="2355">
                  <c:v>42916.884722222225</c:v>
                </c:pt>
                <c:pt idx="2356">
                  <c:v>42916.885416666664</c:v>
                </c:pt>
                <c:pt idx="2357">
                  <c:v>42916.886111111111</c:v>
                </c:pt>
                <c:pt idx="2358">
                  <c:v>42916.886805555558</c:v>
                </c:pt>
                <c:pt idx="2359">
                  <c:v>42916.887499999997</c:v>
                </c:pt>
                <c:pt idx="2360">
                  <c:v>42916.888194444444</c:v>
                </c:pt>
                <c:pt idx="2361">
                  <c:v>42916.888888888891</c:v>
                </c:pt>
                <c:pt idx="2362">
                  <c:v>42916.88958333333</c:v>
                </c:pt>
                <c:pt idx="2363">
                  <c:v>42916.890277777777</c:v>
                </c:pt>
                <c:pt idx="2364">
                  <c:v>42916.890972222223</c:v>
                </c:pt>
                <c:pt idx="2365">
                  <c:v>42916.89166666667</c:v>
                </c:pt>
                <c:pt idx="2366">
                  <c:v>42916.892361111109</c:v>
                </c:pt>
                <c:pt idx="2367">
                  <c:v>42916.893055555556</c:v>
                </c:pt>
                <c:pt idx="2368">
                  <c:v>42916.893750000003</c:v>
                </c:pt>
                <c:pt idx="2369">
                  <c:v>42916.894444444442</c:v>
                </c:pt>
                <c:pt idx="2370">
                  <c:v>42916.895138888889</c:v>
                </c:pt>
                <c:pt idx="2371">
                  <c:v>42916.895833333336</c:v>
                </c:pt>
                <c:pt idx="2372">
                  <c:v>42916.896527777775</c:v>
                </c:pt>
                <c:pt idx="2373">
                  <c:v>42916.897222222222</c:v>
                </c:pt>
                <c:pt idx="2374">
                  <c:v>42916.897916666669</c:v>
                </c:pt>
                <c:pt idx="2375">
                  <c:v>42916.898611111108</c:v>
                </c:pt>
                <c:pt idx="2376">
                  <c:v>42916.899305555555</c:v>
                </c:pt>
                <c:pt idx="2377">
                  <c:v>42916.9</c:v>
                </c:pt>
                <c:pt idx="2378">
                  <c:v>42916.900694444441</c:v>
                </c:pt>
                <c:pt idx="2379">
                  <c:v>42916.901388888888</c:v>
                </c:pt>
                <c:pt idx="2380">
                  <c:v>42916.902083333334</c:v>
                </c:pt>
                <c:pt idx="2381">
                  <c:v>42916.902777777781</c:v>
                </c:pt>
                <c:pt idx="2382">
                  <c:v>42916.90347222222</c:v>
                </c:pt>
                <c:pt idx="2383">
                  <c:v>42916.904166666667</c:v>
                </c:pt>
                <c:pt idx="2384">
                  <c:v>42916.904861111114</c:v>
                </c:pt>
                <c:pt idx="2385">
                  <c:v>42916.905555555553</c:v>
                </c:pt>
                <c:pt idx="2386">
                  <c:v>42916.90625</c:v>
                </c:pt>
                <c:pt idx="2387">
                  <c:v>42916.906944444447</c:v>
                </c:pt>
                <c:pt idx="2388">
                  <c:v>42916.907638888886</c:v>
                </c:pt>
                <c:pt idx="2389">
                  <c:v>42916.908333333333</c:v>
                </c:pt>
                <c:pt idx="2390">
                  <c:v>42916.90902777778</c:v>
                </c:pt>
                <c:pt idx="2391">
                  <c:v>42916.909722222219</c:v>
                </c:pt>
                <c:pt idx="2392">
                  <c:v>42916.910416666666</c:v>
                </c:pt>
                <c:pt idx="2393">
                  <c:v>42916.911111111112</c:v>
                </c:pt>
                <c:pt idx="2394">
                  <c:v>42916.911805555559</c:v>
                </c:pt>
                <c:pt idx="2395">
                  <c:v>42916.912499999999</c:v>
                </c:pt>
                <c:pt idx="2396">
                  <c:v>42916.913194444445</c:v>
                </c:pt>
                <c:pt idx="2397">
                  <c:v>42916.913888888892</c:v>
                </c:pt>
                <c:pt idx="2398">
                  <c:v>42916.914583333331</c:v>
                </c:pt>
                <c:pt idx="2399">
                  <c:v>42916.915277777778</c:v>
                </c:pt>
                <c:pt idx="2400">
                  <c:v>42916.915972222225</c:v>
                </c:pt>
                <c:pt idx="2401">
                  <c:v>42916.916666666664</c:v>
                </c:pt>
                <c:pt idx="2402">
                  <c:v>42916.917361111111</c:v>
                </c:pt>
                <c:pt idx="2403">
                  <c:v>42916.918055555558</c:v>
                </c:pt>
                <c:pt idx="2404">
                  <c:v>42916.918749999997</c:v>
                </c:pt>
                <c:pt idx="2405">
                  <c:v>42916.919444444444</c:v>
                </c:pt>
                <c:pt idx="2406">
                  <c:v>42916.920138888891</c:v>
                </c:pt>
                <c:pt idx="2407">
                  <c:v>42916.92083333333</c:v>
                </c:pt>
                <c:pt idx="2408">
                  <c:v>42916.921527777777</c:v>
                </c:pt>
                <c:pt idx="2409">
                  <c:v>42916.922222222223</c:v>
                </c:pt>
                <c:pt idx="2410">
                  <c:v>42916.92291666667</c:v>
                </c:pt>
                <c:pt idx="2411">
                  <c:v>42916.923611111109</c:v>
                </c:pt>
                <c:pt idx="2412">
                  <c:v>42916.924305555556</c:v>
                </c:pt>
                <c:pt idx="2413">
                  <c:v>42916.925000000003</c:v>
                </c:pt>
                <c:pt idx="2414">
                  <c:v>42916.925694444442</c:v>
                </c:pt>
                <c:pt idx="2415">
                  <c:v>42916.926388888889</c:v>
                </c:pt>
                <c:pt idx="2416">
                  <c:v>42916.927083333336</c:v>
                </c:pt>
                <c:pt idx="2417">
                  <c:v>42916.927777777775</c:v>
                </c:pt>
                <c:pt idx="2418">
                  <c:v>42916.928472222222</c:v>
                </c:pt>
                <c:pt idx="2419">
                  <c:v>42916.929166666669</c:v>
                </c:pt>
                <c:pt idx="2420">
                  <c:v>42916.929861111108</c:v>
                </c:pt>
                <c:pt idx="2421">
                  <c:v>42916.930555555555</c:v>
                </c:pt>
                <c:pt idx="2422">
                  <c:v>42916.931250000001</c:v>
                </c:pt>
                <c:pt idx="2423">
                  <c:v>42916.931944444441</c:v>
                </c:pt>
                <c:pt idx="2424">
                  <c:v>42916.932638888888</c:v>
                </c:pt>
                <c:pt idx="2425">
                  <c:v>42916.933333333334</c:v>
                </c:pt>
                <c:pt idx="2426">
                  <c:v>42916.934027777781</c:v>
                </c:pt>
                <c:pt idx="2427">
                  <c:v>42916.93472222222</c:v>
                </c:pt>
                <c:pt idx="2428">
                  <c:v>42916.935416666667</c:v>
                </c:pt>
                <c:pt idx="2429">
                  <c:v>42916.936111111114</c:v>
                </c:pt>
                <c:pt idx="2430">
                  <c:v>42916.936805555553</c:v>
                </c:pt>
                <c:pt idx="2431">
                  <c:v>42916.9375</c:v>
                </c:pt>
                <c:pt idx="2432">
                  <c:v>42916.938194444447</c:v>
                </c:pt>
                <c:pt idx="2433">
                  <c:v>42916.938888888886</c:v>
                </c:pt>
                <c:pt idx="2434">
                  <c:v>42916.939583333333</c:v>
                </c:pt>
                <c:pt idx="2435">
                  <c:v>42916.94027777778</c:v>
                </c:pt>
                <c:pt idx="2436">
                  <c:v>42916.940972222219</c:v>
                </c:pt>
                <c:pt idx="2437">
                  <c:v>42916.941666666666</c:v>
                </c:pt>
                <c:pt idx="2438">
                  <c:v>42916.942361111112</c:v>
                </c:pt>
                <c:pt idx="2439">
                  <c:v>42916.943055555559</c:v>
                </c:pt>
                <c:pt idx="2440">
                  <c:v>42916.943749999999</c:v>
                </c:pt>
                <c:pt idx="2441">
                  <c:v>42916.944444444445</c:v>
                </c:pt>
                <c:pt idx="2442">
                  <c:v>42916.945138888892</c:v>
                </c:pt>
                <c:pt idx="2443">
                  <c:v>42916.945833333331</c:v>
                </c:pt>
                <c:pt idx="2444">
                  <c:v>42916.946527777778</c:v>
                </c:pt>
                <c:pt idx="2445">
                  <c:v>42916.947222222225</c:v>
                </c:pt>
                <c:pt idx="2446">
                  <c:v>42916.947916666664</c:v>
                </c:pt>
                <c:pt idx="2447">
                  <c:v>42916.948611111111</c:v>
                </c:pt>
                <c:pt idx="2448">
                  <c:v>42916.949305555558</c:v>
                </c:pt>
                <c:pt idx="2449">
                  <c:v>42916.95</c:v>
                </c:pt>
                <c:pt idx="2450">
                  <c:v>42916.950694444444</c:v>
                </c:pt>
                <c:pt idx="2451">
                  <c:v>42916.951388888891</c:v>
                </c:pt>
                <c:pt idx="2452">
                  <c:v>42916.95208333333</c:v>
                </c:pt>
                <c:pt idx="2453">
                  <c:v>42916.952777777777</c:v>
                </c:pt>
                <c:pt idx="2454">
                  <c:v>42916.953472222223</c:v>
                </c:pt>
                <c:pt idx="2455">
                  <c:v>42916.95416666667</c:v>
                </c:pt>
                <c:pt idx="2456">
                  <c:v>42916.954861111109</c:v>
                </c:pt>
                <c:pt idx="2457">
                  <c:v>42916.955555555556</c:v>
                </c:pt>
                <c:pt idx="2458">
                  <c:v>42916.956250000003</c:v>
                </c:pt>
                <c:pt idx="2459">
                  <c:v>42916.956944444442</c:v>
                </c:pt>
                <c:pt idx="2460">
                  <c:v>42916.957638888889</c:v>
                </c:pt>
                <c:pt idx="2461">
                  <c:v>42916.958333333336</c:v>
                </c:pt>
                <c:pt idx="2462">
                  <c:v>42916.959027777775</c:v>
                </c:pt>
                <c:pt idx="2463">
                  <c:v>42916.959722222222</c:v>
                </c:pt>
                <c:pt idx="2464">
                  <c:v>42916.960416666669</c:v>
                </c:pt>
                <c:pt idx="2465">
                  <c:v>42916.961111111108</c:v>
                </c:pt>
                <c:pt idx="2466">
                  <c:v>42916.961805555555</c:v>
                </c:pt>
                <c:pt idx="2467">
                  <c:v>42916.962500000001</c:v>
                </c:pt>
                <c:pt idx="2468">
                  <c:v>42916.963194444441</c:v>
                </c:pt>
                <c:pt idx="2469">
                  <c:v>42916.963888888888</c:v>
                </c:pt>
                <c:pt idx="2470">
                  <c:v>42916.964583333334</c:v>
                </c:pt>
                <c:pt idx="2471">
                  <c:v>42916.965277777781</c:v>
                </c:pt>
                <c:pt idx="2472">
                  <c:v>42916.96597222222</c:v>
                </c:pt>
                <c:pt idx="2473">
                  <c:v>42916.966666666667</c:v>
                </c:pt>
                <c:pt idx="2474">
                  <c:v>42916.967361111114</c:v>
                </c:pt>
                <c:pt idx="2475">
                  <c:v>42916.968055555553</c:v>
                </c:pt>
                <c:pt idx="2476">
                  <c:v>42916.96875</c:v>
                </c:pt>
                <c:pt idx="2477">
                  <c:v>42916.969444444447</c:v>
                </c:pt>
                <c:pt idx="2478">
                  <c:v>42916.970138888886</c:v>
                </c:pt>
                <c:pt idx="2479">
                  <c:v>42916.970833333333</c:v>
                </c:pt>
                <c:pt idx="2480">
                  <c:v>42916.97152777778</c:v>
                </c:pt>
                <c:pt idx="2481">
                  <c:v>42916.972222222219</c:v>
                </c:pt>
                <c:pt idx="2482">
                  <c:v>42916.972916666666</c:v>
                </c:pt>
                <c:pt idx="2483">
                  <c:v>42916.973611111112</c:v>
                </c:pt>
                <c:pt idx="2484">
                  <c:v>42916.974305555559</c:v>
                </c:pt>
                <c:pt idx="2485">
                  <c:v>42916.974999999999</c:v>
                </c:pt>
                <c:pt idx="2486">
                  <c:v>42916.975694444445</c:v>
                </c:pt>
                <c:pt idx="2487">
                  <c:v>42916.976388888892</c:v>
                </c:pt>
                <c:pt idx="2488">
                  <c:v>42916.977083333331</c:v>
                </c:pt>
                <c:pt idx="2489">
                  <c:v>42916.977777777778</c:v>
                </c:pt>
                <c:pt idx="2490">
                  <c:v>42916.978472222225</c:v>
                </c:pt>
                <c:pt idx="2491">
                  <c:v>42916.979166666664</c:v>
                </c:pt>
                <c:pt idx="2492">
                  <c:v>42916.979861111111</c:v>
                </c:pt>
                <c:pt idx="2493">
                  <c:v>42916.980555555558</c:v>
                </c:pt>
                <c:pt idx="2494">
                  <c:v>42916.981249999997</c:v>
                </c:pt>
                <c:pt idx="2495">
                  <c:v>42916.981944444444</c:v>
                </c:pt>
                <c:pt idx="2496">
                  <c:v>42916.982638888891</c:v>
                </c:pt>
                <c:pt idx="2497">
                  <c:v>42916.98333333333</c:v>
                </c:pt>
                <c:pt idx="2498">
                  <c:v>42916.984027777777</c:v>
                </c:pt>
                <c:pt idx="2499">
                  <c:v>42916.984722222223</c:v>
                </c:pt>
                <c:pt idx="2500">
                  <c:v>42916.98541666667</c:v>
                </c:pt>
                <c:pt idx="2501">
                  <c:v>42916.986111111109</c:v>
                </c:pt>
                <c:pt idx="2502">
                  <c:v>42916.986805555556</c:v>
                </c:pt>
                <c:pt idx="2503">
                  <c:v>42916.987500000003</c:v>
                </c:pt>
                <c:pt idx="2504">
                  <c:v>42916.988194444442</c:v>
                </c:pt>
                <c:pt idx="2505">
                  <c:v>42916.988888888889</c:v>
                </c:pt>
                <c:pt idx="2506">
                  <c:v>42916.989583333336</c:v>
                </c:pt>
                <c:pt idx="2507">
                  <c:v>42916.990277777775</c:v>
                </c:pt>
                <c:pt idx="2508">
                  <c:v>42916.990972222222</c:v>
                </c:pt>
                <c:pt idx="2509">
                  <c:v>42916.991666666669</c:v>
                </c:pt>
                <c:pt idx="2510">
                  <c:v>42916.992361111108</c:v>
                </c:pt>
                <c:pt idx="2511">
                  <c:v>42916.993055555555</c:v>
                </c:pt>
                <c:pt idx="2512">
                  <c:v>42916.993750000001</c:v>
                </c:pt>
                <c:pt idx="2513">
                  <c:v>42916.994444444441</c:v>
                </c:pt>
                <c:pt idx="2514">
                  <c:v>42916.995138888888</c:v>
                </c:pt>
                <c:pt idx="2515">
                  <c:v>42916.995833333334</c:v>
                </c:pt>
                <c:pt idx="2516">
                  <c:v>42916.996527777781</c:v>
                </c:pt>
                <c:pt idx="2517">
                  <c:v>42916.99722222222</c:v>
                </c:pt>
                <c:pt idx="2518">
                  <c:v>42916.997916666667</c:v>
                </c:pt>
                <c:pt idx="2519">
                  <c:v>42916.998611111114</c:v>
                </c:pt>
                <c:pt idx="2520">
                  <c:v>42916.999305555553</c:v>
                </c:pt>
                <c:pt idx="2521">
                  <c:v>42917</c:v>
                </c:pt>
                <c:pt idx="2522">
                  <c:v>42917.000694444447</c:v>
                </c:pt>
                <c:pt idx="2523">
                  <c:v>42917.001388888886</c:v>
                </c:pt>
                <c:pt idx="2524">
                  <c:v>42917.002083333333</c:v>
                </c:pt>
                <c:pt idx="2525">
                  <c:v>42917.00277777778</c:v>
                </c:pt>
                <c:pt idx="2526">
                  <c:v>42917.003472222219</c:v>
                </c:pt>
                <c:pt idx="2527">
                  <c:v>42917.004166666666</c:v>
                </c:pt>
                <c:pt idx="2528">
                  <c:v>42917.004861111112</c:v>
                </c:pt>
                <c:pt idx="2529">
                  <c:v>42917.005555555559</c:v>
                </c:pt>
                <c:pt idx="2530">
                  <c:v>42917.006249999999</c:v>
                </c:pt>
                <c:pt idx="2531">
                  <c:v>42917.006944444445</c:v>
                </c:pt>
                <c:pt idx="2532">
                  <c:v>42917.007638888892</c:v>
                </c:pt>
                <c:pt idx="2533">
                  <c:v>42917.008333333331</c:v>
                </c:pt>
                <c:pt idx="2534">
                  <c:v>42917.009027777778</c:v>
                </c:pt>
                <c:pt idx="2535">
                  <c:v>42917.009722222225</c:v>
                </c:pt>
                <c:pt idx="2536">
                  <c:v>42917.010416666664</c:v>
                </c:pt>
                <c:pt idx="2537">
                  <c:v>42917.011111111111</c:v>
                </c:pt>
                <c:pt idx="2538">
                  <c:v>42917.011805555558</c:v>
                </c:pt>
                <c:pt idx="2539">
                  <c:v>42917.012499999997</c:v>
                </c:pt>
                <c:pt idx="2540">
                  <c:v>42917.013194444444</c:v>
                </c:pt>
                <c:pt idx="2541">
                  <c:v>42917.013888888891</c:v>
                </c:pt>
                <c:pt idx="2542">
                  <c:v>42917.01458333333</c:v>
                </c:pt>
                <c:pt idx="2543">
                  <c:v>42917.015277777777</c:v>
                </c:pt>
                <c:pt idx="2544">
                  <c:v>42917.015972222223</c:v>
                </c:pt>
                <c:pt idx="2545">
                  <c:v>42917.01666666667</c:v>
                </c:pt>
                <c:pt idx="2546">
                  <c:v>42917.017361111109</c:v>
                </c:pt>
                <c:pt idx="2547">
                  <c:v>42917.018055555556</c:v>
                </c:pt>
                <c:pt idx="2548">
                  <c:v>42917.018750000003</c:v>
                </c:pt>
                <c:pt idx="2549">
                  <c:v>42917.019444444442</c:v>
                </c:pt>
                <c:pt idx="2550">
                  <c:v>42917.020138888889</c:v>
                </c:pt>
                <c:pt idx="2551">
                  <c:v>42917.020833333336</c:v>
                </c:pt>
                <c:pt idx="2552">
                  <c:v>42917.021527777775</c:v>
                </c:pt>
                <c:pt idx="2553">
                  <c:v>42917.022222222222</c:v>
                </c:pt>
                <c:pt idx="2554">
                  <c:v>42917.022916666669</c:v>
                </c:pt>
                <c:pt idx="2555">
                  <c:v>42917.023611111108</c:v>
                </c:pt>
                <c:pt idx="2556">
                  <c:v>42917.024305555555</c:v>
                </c:pt>
                <c:pt idx="2557">
                  <c:v>42917.025000000001</c:v>
                </c:pt>
                <c:pt idx="2558">
                  <c:v>42917.025694444441</c:v>
                </c:pt>
                <c:pt idx="2559">
                  <c:v>42917.026388888888</c:v>
                </c:pt>
                <c:pt idx="2560">
                  <c:v>42917.027083333334</c:v>
                </c:pt>
                <c:pt idx="2561">
                  <c:v>42917.027777777781</c:v>
                </c:pt>
                <c:pt idx="2562">
                  <c:v>42917.02847222222</c:v>
                </c:pt>
                <c:pt idx="2563">
                  <c:v>42917.029166666667</c:v>
                </c:pt>
                <c:pt idx="2564">
                  <c:v>42917.029861111114</c:v>
                </c:pt>
                <c:pt idx="2565">
                  <c:v>42917.030555555553</c:v>
                </c:pt>
                <c:pt idx="2566">
                  <c:v>42917.03125</c:v>
                </c:pt>
                <c:pt idx="2567">
                  <c:v>42917.031944444447</c:v>
                </c:pt>
                <c:pt idx="2568">
                  <c:v>42917.032638888886</c:v>
                </c:pt>
                <c:pt idx="2569">
                  <c:v>42917.033333333333</c:v>
                </c:pt>
                <c:pt idx="2570">
                  <c:v>42917.03402777778</c:v>
                </c:pt>
                <c:pt idx="2571">
                  <c:v>42917.034722222219</c:v>
                </c:pt>
                <c:pt idx="2572">
                  <c:v>42917.035416666666</c:v>
                </c:pt>
                <c:pt idx="2573">
                  <c:v>42917.036111111112</c:v>
                </c:pt>
                <c:pt idx="2574">
                  <c:v>42917.036805555559</c:v>
                </c:pt>
                <c:pt idx="2575">
                  <c:v>42917.037499999999</c:v>
                </c:pt>
                <c:pt idx="2576">
                  <c:v>42917.038194444445</c:v>
                </c:pt>
                <c:pt idx="2577">
                  <c:v>42917.038888888892</c:v>
                </c:pt>
                <c:pt idx="2578">
                  <c:v>42917.039583333331</c:v>
                </c:pt>
                <c:pt idx="2579">
                  <c:v>42917.040277777778</c:v>
                </c:pt>
                <c:pt idx="2580">
                  <c:v>42917.040972222225</c:v>
                </c:pt>
                <c:pt idx="2581">
                  <c:v>42917.041666666664</c:v>
                </c:pt>
                <c:pt idx="2582">
                  <c:v>42917.042361111111</c:v>
                </c:pt>
                <c:pt idx="2583">
                  <c:v>42917.043055555558</c:v>
                </c:pt>
                <c:pt idx="2584">
                  <c:v>42917.043749999997</c:v>
                </c:pt>
                <c:pt idx="2585">
                  <c:v>42917.044444444444</c:v>
                </c:pt>
                <c:pt idx="2586">
                  <c:v>42917.045138888891</c:v>
                </c:pt>
                <c:pt idx="2587">
                  <c:v>42917.04583333333</c:v>
                </c:pt>
                <c:pt idx="2588">
                  <c:v>42917.046527777777</c:v>
                </c:pt>
                <c:pt idx="2589">
                  <c:v>42917.047222222223</c:v>
                </c:pt>
                <c:pt idx="2590">
                  <c:v>42917.04791666667</c:v>
                </c:pt>
                <c:pt idx="2591">
                  <c:v>42917.048611111109</c:v>
                </c:pt>
                <c:pt idx="2592">
                  <c:v>42917.049305555556</c:v>
                </c:pt>
                <c:pt idx="2593">
                  <c:v>42917.05</c:v>
                </c:pt>
                <c:pt idx="2594">
                  <c:v>42917.050694444442</c:v>
                </c:pt>
                <c:pt idx="2595">
                  <c:v>42917.051388888889</c:v>
                </c:pt>
                <c:pt idx="2596">
                  <c:v>42917.052083333336</c:v>
                </c:pt>
                <c:pt idx="2597">
                  <c:v>42917.052777777775</c:v>
                </c:pt>
                <c:pt idx="2598">
                  <c:v>42917.053472222222</c:v>
                </c:pt>
                <c:pt idx="2599">
                  <c:v>42917.054166666669</c:v>
                </c:pt>
                <c:pt idx="2600">
                  <c:v>42917.054861111108</c:v>
                </c:pt>
                <c:pt idx="2601">
                  <c:v>42917.055555555555</c:v>
                </c:pt>
                <c:pt idx="2602">
                  <c:v>42917.056250000001</c:v>
                </c:pt>
                <c:pt idx="2603">
                  <c:v>42917.056944444441</c:v>
                </c:pt>
                <c:pt idx="2604">
                  <c:v>42917.057638888888</c:v>
                </c:pt>
                <c:pt idx="2605">
                  <c:v>42917.058333333334</c:v>
                </c:pt>
                <c:pt idx="2606">
                  <c:v>42917.059027777781</c:v>
                </c:pt>
                <c:pt idx="2607">
                  <c:v>42917.05972222222</c:v>
                </c:pt>
                <c:pt idx="2608">
                  <c:v>42917.060416666667</c:v>
                </c:pt>
                <c:pt idx="2609">
                  <c:v>42917.061111111114</c:v>
                </c:pt>
                <c:pt idx="2610">
                  <c:v>42917.061805555553</c:v>
                </c:pt>
                <c:pt idx="2611">
                  <c:v>42917.0625</c:v>
                </c:pt>
                <c:pt idx="2612">
                  <c:v>42917.063194444447</c:v>
                </c:pt>
                <c:pt idx="2613">
                  <c:v>42917.063888888886</c:v>
                </c:pt>
                <c:pt idx="2614">
                  <c:v>42917.064583333333</c:v>
                </c:pt>
                <c:pt idx="2615">
                  <c:v>42917.06527777778</c:v>
                </c:pt>
                <c:pt idx="2616">
                  <c:v>42917.065972222219</c:v>
                </c:pt>
                <c:pt idx="2617">
                  <c:v>42917.066666666666</c:v>
                </c:pt>
                <c:pt idx="2618">
                  <c:v>42917.067361111112</c:v>
                </c:pt>
                <c:pt idx="2619">
                  <c:v>42917.068055555559</c:v>
                </c:pt>
                <c:pt idx="2620">
                  <c:v>42917.068749999999</c:v>
                </c:pt>
                <c:pt idx="2621">
                  <c:v>42917.069444444445</c:v>
                </c:pt>
                <c:pt idx="2622">
                  <c:v>42917.070138888892</c:v>
                </c:pt>
                <c:pt idx="2623">
                  <c:v>42917.070833333331</c:v>
                </c:pt>
                <c:pt idx="2624">
                  <c:v>42917.071527777778</c:v>
                </c:pt>
                <c:pt idx="2625">
                  <c:v>42917.072222222225</c:v>
                </c:pt>
                <c:pt idx="2626">
                  <c:v>42917.072916666664</c:v>
                </c:pt>
                <c:pt idx="2627">
                  <c:v>42917.073611111111</c:v>
                </c:pt>
                <c:pt idx="2628">
                  <c:v>42917.074305555558</c:v>
                </c:pt>
                <c:pt idx="2629">
                  <c:v>42917.074999999997</c:v>
                </c:pt>
                <c:pt idx="2630">
                  <c:v>42917.075694444444</c:v>
                </c:pt>
                <c:pt idx="2631">
                  <c:v>42917.076388888891</c:v>
                </c:pt>
                <c:pt idx="2632">
                  <c:v>42917.07708333333</c:v>
                </c:pt>
                <c:pt idx="2633">
                  <c:v>42917.077777777777</c:v>
                </c:pt>
                <c:pt idx="2634">
                  <c:v>42917.078472222223</c:v>
                </c:pt>
                <c:pt idx="2635">
                  <c:v>42917.07916666667</c:v>
                </c:pt>
                <c:pt idx="2636">
                  <c:v>42917.079861111109</c:v>
                </c:pt>
                <c:pt idx="2637">
                  <c:v>42917.080555555556</c:v>
                </c:pt>
                <c:pt idx="2638">
                  <c:v>42917.081250000003</c:v>
                </c:pt>
                <c:pt idx="2639">
                  <c:v>42917.081944444442</c:v>
                </c:pt>
                <c:pt idx="2640">
                  <c:v>42917.082638888889</c:v>
                </c:pt>
                <c:pt idx="2641">
                  <c:v>42917.083333333336</c:v>
                </c:pt>
                <c:pt idx="2642">
                  <c:v>42917.084027777775</c:v>
                </c:pt>
                <c:pt idx="2643">
                  <c:v>42917.084722222222</c:v>
                </c:pt>
                <c:pt idx="2644">
                  <c:v>42917.085416666669</c:v>
                </c:pt>
                <c:pt idx="2645">
                  <c:v>42917.086111111108</c:v>
                </c:pt>
                <c:pt idx="2646">
                  <c:v>42917.086805555555</c:v>
                </c:pt>
                <c:pt idx="2647">
                  <c:v>42917.087500000001</c:v>
                </c:pt>
                <c:pt idx="2648">
                  <c:v>42917.088194444441</c:v>
                </c:pt>
                <c:pt idx="2649">
                  <c:v>42917.088888888888</c:v>
                </c:pt>
                <c:pt idx="2650">
                  <c:v>42917.089583333334</c:v>
                </c:pt>
                <c:pt idx="2651">
                  <c:v>42917.090277777781</c:v>
                </c:pt>
                <c:pt idx="2652">
                  <c:v>42917.09097222222</c:v>
                </c:pt>
                <c:pt idx="2653">
                  <c:v>42917.091666666667</c:v>
                </c:pt>
                <c:pt idx="2654">
                  <c:v>42917.092361111114</c:v>
                </c:pt>
                <c:pt idx="2655">
                  <c:v>42917.093055555553</c:v>
                </c:pt>
                <c:pt idx="2656">
                  <c:v>42917.09375</c:v>
                </c:pt>
                <c:pt idx="2657">
                  <c:v>42917.094444444447</c:v>
                </c:pt>
                <c:pt idx="2658">
                  <c:v>42917.095138888886</c:v>
                </c:pt>
                <c:pt idx="2659">
                  <c:v>42917.095833333333</c:v>
                </c:pt>
                <c:pt idx="2660">
                  <c:v>42917.09652777778</c:v>
                </c:pt>
                <c:pt idx="2661">
                  <c:v>42917.097222222219</c:v>
                </c:pt>
                <c:pt idx="2662">
                  <c:v>42917.097916666666</c:v>
                </c:pt>
                <c:pt idx="2663">
                  <c:v>42917.098611111112</c:v>
                </c:pt>
                <c:pt idx="2664">
                  <c:v>42917.099305555559</c:v>
                </c:pt>
                <c:pt idx="2665">
                  <c:v>42917.1</c:v>
                </c:pt>
                <c:pt idx="2666">
                  <c:v>42917.100694444445</c:v>
                </c:pt>
                <c:pt idx="2667">
                  <c:v>42917.101388888892</c:v>
                </c:pt>
                <c:pt idx="2668">
                  <c:v>42917.102083333331</c:v>
                </c:pt>
                <c:pt idx="2669">
                  <c:v>42917.102777777778</c:v>
                </c:pt>
                <c:pt idx="2670">
                  <c:v>42917.103472222225</c:v>
                </c:pt>
                <c:pt idx="2671">
                  <c:v>42917.104166666664</c:v>
                </c:pt>
                <c:pt idx="2672">
                  <c:v>42917.104861111111</c:v>
                </c:pt>
                <c:pt idx="2673">
                  <c:v>42917.105555555558</c:v>
                </c:pt>
                <c:pt idx="2674">
                  <c:v>42917.106249999997</c:v>
                </c:pt>
                <c:pt idx="2675">
                  <c:v>42917.106944444444</c:v>
                </c:pt>
                <c:pt idx="2676">
                  <c:v>42917.107638888891</c:v>
                </c:pt>
                <c:pt idx="2677">
                  <c:v>42917.10833333333</c:v>
                </c:pt>
                <c:pt idx="2678">
                  <c:v>42917.109027777777</c:v>
                </c:pt>
                <c:pt idx="2679">
                  <c:v>42917.109722222223</c:v>
                </c:pt>
                <c:pt idx="2680">
                  <c:v>42917.11041666667</c:v>
                </c:pt>
                <c:pt idx="2681">
                  <c:v>42917.111111111109</c:v>
                </c:pt>
                <c:pt idx="2682">
                  <c:v>42917.111805555556</c:v>
                </c:pt>
                <c:pt idx="2683">
                  <c:v>42917.112500000003</c:v>
                </c:pt>
                <c:pt idx="2684">
                  <c:v>42917.113194444442</c:v>
                </c:pt>
                <c:pt idx="2685">
                  <c:v>42917.113888888889</c:v>
                </c:pt>
                <c:pt idx="2686">
                  <c:v>42917.114583333336</c:v>
                </c:pt>
                <c:pt idx="2687">
                  <c:v>42917.115277777775</c:v>
                </c:pt>
                <c:pt idx="2688">
                  <c:v>42917.115972222222</c:v>
                </c:pt>
                <c:pt idx="2689">
                  <c:v>42917.116666666669</c:v>
                </c:pt>
                <c:pt idx="2690">
                  <c:v>42917.117361111108</c:v>
                </c:pt>
                <c:pt idx="2691">
                  <c:v>42917.118055555555</c:v>
                </c:pt>
                <c:pt idx="2692">
                  <c:v>42917.118750000001</c:v>
                </c:pt>
                <c:pt idx="2693">
                  <c:v>42917.119444444441</c:v>
                </c:pt>
                <c:pt idx="2694">
                  <c:v>42917.120138888888</c:v>
                </c:pt>
                <c:pt idx="2695">
                  <c:v>42917.120833333334</c:v>
                </c:pt>
                <c:pt idx="2696">
                  <c:v>42917.121527777781</c:v>
                </c:pt>
                <c:pt idx="2697">
                  <c:v>42917.12222222222</c:v>
                </c:pt>
                <c:pt idx="2698">
                  <c:v>42917.122916666667</c:v>
                </c:pt>
                <c:pt idx="2699">
                  <c:v>42917.123611111114</c:v>
                </c:pt>
                <c:pt idx="2700">
                  <c:v>42917.124305555553</c:v>
                </c:pt>
                <c:pt idx="2701">
                  <c:v>42917.125</c:v>
                </c:pt>
                <c:pt idx="2702">
                  <c:v>42917.125694444447</c:v>
                </c:pt>
                <c:pt idx="2703">
                  <c:v>42917.126388888886</c:v>
                </c:pt>
                <c:pt idx="2704">
                  <c:v>42917.127083333333</c:v>
                </c:pt>
                <c:pt idx="2705">
                  <c:v>42917.12777777778</c:v>
                </c:pt>
                <c:pt idx="2706">
                  <c:v>42917.128472222219</c:v>
                </c:pt>
                <c:pt idx="2707">
                  <c:v>42917.129166666666</c:v>
                </c:pt>
                <c:pt idx="2708">
                  <c:v>42917.129861111112</c:v>
                </c:pt>
                <c:pt idx="2709">
                  <c:v>42917.130555555559</c:v>
                </c:pt>
                <c:pt idx="2710">
                  <c:v>42917.131249999999</c:v>
                </c:pt>
                <c:pt idx="2711">
                  <c:v>42917.131944444445</c:v>
                </c:pt>
                <c:pt idx="2712">
                  <c:v>42917.132638888892</c:v>
                </c:pt>
                <c:pt idx="2713">
                  <c:v>42917.133333333331</c:v>
                </c:pt>
                <c:pt idx="2714">
                  <c:v>42917.134027777778</c:v>
                </c:pt>
                <c:pt idx="2715">
                  <c:v>42917.134722222225</c:v>
                </c:pt>
                <c:pt idx="2716">
                  <c:v>42917.135416666664</c:v>
                </c:pt>
                <c:pt idx="2717">
                  <c:v>42917.136111111111</c:v>
                </c:pt>
                <c:pt idx="2718">
                  <c:v>42917.136805555558</c:v>
                </c:pt>
                <c:pt idx="2719">
                  <c:v>42917.137499999997</c:v>
                </c:pt>
                <c:pt idx="2720">
                  <c:v>42917.138194444444</c:v>
                </c:pt>
                <c:pt idx="2721">
                  <c:v>42917.138888888891</c:v>
                </c:pt>
                <c:pt idx="2722">
                  <c:v>42917.13958333333</c:v>
                </c:pt>
                <c:pt idx="2723">
                  <c:v>42917.140277777777</c:v>
                </c:pt>
                <c:pt idx="2724">
                  <c:v>42917.140972222223</c:v>
                </c:pt>
                <c:pt idx="2725">
                  <c:v>42917.14166666667</c:v>
                </c:pt>
                <c:pt idx="2726">
                  <c:v>42917.142361111109</c:v>
                </c:pt>
                <c:pt idx="2727">
                  <c:v>42917.143055555556</c:v>
                </c:pt>
                <c:pt idx="2728">
                  <c:v>42917.143750000003</c:v>
                </c:pt>
                <c:pt idx="2729">
                  <c:v>42917.144444444442</c:v>
                </c:pt>
                <c:pt idx="2730">
                  <c:v>42917.145138888889</c:v>
                </c:pt>
                <c:pt idx="2731">
                  <c:v>42917.145833333336</c:v>
                </c:pt>
                <c:pt idx="2732">
                  <c:v>42917.146527777775</c:v>
                </c:pt>
                <c:pt idx="2733">
                  <c:v>42917.147222222222</c:v>
                </c:pt>
                <c:pt idx="2734">
                  <c:v>42917.147916666669</c:v>
                </c:pt>
                <c:pt idx="2735">
                  <c:v>42917.148611111108</c:v>
                </c:pt>
                <c:pt idx="2736">
                  <c:v>42917.149305555555</c:v>
                </c:pt>
                <c:pt idx="2737">
                  <c:v>42917.15</c:v>
                </c:pt>
                <c:pt idx="2738">
                  <c:v>42917.150694444441</c:v>
                </c:pt>
                <c:pt idx="2739">
                  <c:v>42917.151388888888</c:v>
                </c:pt>
                <c:pt idx="2740">
                  <c:v>42917.152083333334</c:v>
                </c:pt>
                <c:pt idx="2741">
                  <c:v>42917.152777777781</c:v>
                </c:pt>
                <c:pt idx="2742">
                  <c:v>42917.15347222222</c:v>
                </c:pt>
                <c:pt idx="2743">
                  <c:v>42917.154166666667</c:v>
                </c:pt>
                <c:pt idx="2744">
                  <c:v>42917.154861111114</c:v>
                </c:pt>
                <c:pt idx="2745">
                  <c:v>42917.155555555553</c:v>
                </c:pt>
                <c:pt idx="2746">
                  <c:v>42917.15625</c:v>
                </c:pt>
                <c:pt idx="2747">
                  <c:v>42917.156944444447</c:v>
                </c:pt>
                <c:pt idx="2748">
                  <c:v>42917.157638888886</c:v>
                </c:pt>
                <c:pt idx="2749">
                  <c:v>42917.158333333333</c:v>
                </c:pt>
                <c:pt idx="2750">
                  <c:v>42917.15902777778</c:v>
                </c:pt>
                <c:pt idx="2751">
                  <c:v>42917.159722222219</c:v>
                </c:pt>
                <c:pt idx="2752">
                  <c:v>42917.160416666666</c:v>
                </c:pt>
                <c:pt idx="2753">
                  <c:v>42917.161111111112</c:v>
                </c:pt>
                <c:pt idx="2754">
                  <c:v>42917.161805555559</c:v>
                </c:pt>
                <c:pt idx="2755">
                  <c:v>42917.162499999999</c:v>
                </c:pt>
                <c:pt idx="2756">
                  <c:v>42917.163194444445</c:v>
                </c:pt>
                <c:pt idx="2757">
                  <c:v>42917.163888888892</c:v>
                </c:pt>
                <c:pt idx="2758">
                  <c:v>42917.164583333331</c:v>
                </c:pt>
                <c:pt idx="2759">
                  <c:v>42917.165277777778</c:v>
                </c:pt>
                <c:pt idx="2760">
                  <c:v>42917.165972222225</c:v>
                </c:pt>
                <c:pt idx="2761">
                  <c:v>42917.166666666664</c:v>
                </c:pt>
                <c:pt idx="2762">
                  <c:v>42917.167361111111</c:v>
                </c:pt>
                <c:pt idx="2763">
                  <c:v>42917.168055555558</c:v>
                </c:pt>
                <c:pt idx="2764">
                  <c:v>42917.168749999997</c:v>
                </c:pt>
                <c:pt idx="2765">
                  <c:v>42917.169444444444</c:v>
                </c:pt>
                <c:pt idx="2766">
                  <c:v>42917.170138888891</c:v>
                </c:pt>
                <c:pt idx="2767">
                  <c:v>42917.17083333333</c:v>
                </c:pt>
                <c:pt idx="2768">
                  <c:v>42917.171527777777</c:v>
                </c:pt>
                <c:pt idx="2769">
                  <c:v>42917.172222222223</c:v>
                </c:pt>
                <c:pt idx="2770">
                  <c:v>42917.17291666667</c:v>
                </c:pt>
                <c:pt idx="2771">
                  <c:v>42917.173611111109</c:v>
                </c:pt>
                <c:pt idx="2772">
                  <c:v>42917.174305555556</c:v>
                </c:pt>
                <c:pt idx="2773">
                  <c:v>42917.175000000003</c:v>
                </c:pt>
                <c:pt idx="2774">
                  <c:v>42917.175694444442</c:v>
                </c:pt>
                <c:pt idx="2775">
                  <c:v>42917.176388888889</c:v>
                </c:pt>
                <c:pt idx="2776">
                  <c:v>42917.177083333336</c:v>
                </c:pt>
                <c:pt idx="2777">
                  <c:v>42917.177777777775</c:v>
                </c:pt>
                <c:pt idx="2778">
                  <c:v>42917.178472222222</c:v>
                </c:pt>
                <c:pt idx="2779">
                  <c:v>42917.179166666669</c:v>
                </c:pt>
                <c:pt idx="2780">
                  <c:v>42917.179861111108</c:v>
                </c:pt>
                <c:pt idx="2781">
                  <c:v>42917.180555555555</c:v>
                </c:pt>
                <c:pt idx="2782">
                  <c:v>42917.181250000001</c:v>
                </c:pt>
                <c:pt idx="2783">
                  <c:v>42917.181944444441</c:v>
                </c:pt>
                <c:pt idx="2784">
                  <c:v>42917.182638888888</c:v>
                </c:pt>
                <c:pt idx="2785">
                  <c:v>42917.183333333334</c:v>
                </c:pt>
                <c:pt idx="2786">
                  <c:v>42917.184027777781</c:v>
                </c:pt>
                <c:pt idx="2787">
                  <c:v>42917.18472222222</c:v>
                </c:pt>
                <c:pt idx="2788">
                  <c:v>42917.185416666667</c:v>
                </c:pt>
                <c:pt idx="2789">
                  <c:v>42917.186111111114</c:v>
                </c:pt>
                <c:pt idx="2790">
                  <c:v>42917.186805555553</c:v>
                </c:pt>
                <c:pt idx="2791">
                  <c:v>42917.1875</c:v>
                </c:pt>
                <c:pt idx="2792">
                  <c:v>42917.188194444447</c:v>
                </c:pt>
                <c:pt idx="2793">
                  <c:v>42917.188888888886</c:v>
                </c:pt>
                <c:pt idx="2794">
                  <c:v>42917.189583333333</c:v>
                </c:pt>
                <c:pt idx="2795">
                  <c:v>42917.19027777778</c:v>
                </c:pt>
                <c:pt idx="2796">
                  <c:v>42917.190972222219</c:v>
                </c:pt>
                <c:pt idx="2797">
                  <c:v>42917.191666666666</c:v>
                </c:pt>
                <c:pt idx="2798">
                  <c:v>42917.192361111112</c:v>
                </c:pt>
                <c:pt idx="2799">
                  <c:v>42917.193055555559</c:v>
                </c:pt>
                <c:pt idx="2800">
                  <c:v>42917.193749999999</c:v>
                </c:pt>
                <c:pt idx="2801">
                  <c:v>42917.194444444445</c:v>
                </c:pt>
                <c:pt idx="2802">
                  <c:v>42917.195138888892</c:v>
                </c:pt>
                <c:pt idx="2803">
                  <c:v>42917.195833333331</c:v>
                </c:pt>
                <c:pt idx="2804">
                  <c:v>42917.196527777778</c:v>
                </c:pt>
                <c:pt idx="2805">
                  <c:v>42917.197222222225</c:v>
                </c:pt>
                <c:pt idx="2806">
                  <c:v>42917.197916666664</c:v>
                </c:pt>
                <c:pt idx="2807">
                  <c:v>42917.198611111111</c:v>
                </c:pt>
                <c:pt idx="2808">
                  <c:v>42917.199305555558</c:v>
                </c:pt>
                <c:pt idx="2809">
                  <c:v>42917.2</c:v>
                </c:pt>
                <c:pt idx="2810">
                  <c:v>42917.200694444444</c:v>
                </c:pt>
                <c:pt idx="2811">
                  <c:v>42917.201388888891</c:v>
                </c:pt>
                <c:pt idx="2812">
                  <c:v>42917.20208333333</c:v>
                </c:pt>
                <c:pt idx="2813">
                  <c:v>42917.202777777777</c:v>
                </c:pt>
                <c:pt idx="2814">
                  <c:v>42917.203472222223</c:v>
                </c:pt>
                <c:pt idx="2815">
                  <c:v>42917.20416666667</c:v>
                </c:pt>
                <c:pt idx="2816">
                  <c:v>42917.204861111109</c:v>
                </c:pt>
                <c:pt idx="2817">
                  <c:v>42917.205555555556</c:v>
                </c:pt>
                <c:pt idx="2818">
                  <c:v>42917.206250000003</c:v>
                </c:pt>
                <c:pt idx="2819">
                  <c:v>42917.206944444442</c:v>
                </c:pt>
                <c:pt idx="2820">
                  <c:v>42917.207638888889</c:v>
                </c:pt>
                <c:pt idx="2821">
                  <c:v>42917.208333333336</c:v>
                </c:pt>
                <c:pt idx="2822">
                  <c:v>42917.209027777775</c:v>
                </c:pt>
                <c:pt idx="2823">
                  <c:v>42917.209722222222</c:v>
                </c:pt>
                <c:pt idx="2824">
                  <c:v>42917.210416666669</c:v>
                </c:pt>
                <c:pt idx="2825">
                  <c:v>42917.211111111108</c:v>
                </c:pt>
                <c:pt idx="2826">
                  <c:v>42917.211805555555</c:v>
                </c:pt>
                <c:pt idx="2827">
                  <c:v>42917.212500000001</c:v>
                </c:pt>
                <c:pt idx="2828">
                  <c:v>42917.213194444441</c:v>
                </c:pt>
                <c:pt idx="2829">
                  <c:v>42917.213888888888</c:v>
                </c:pt>
                <c:pt idx="2830">
                  <c:v>42917.214583333334</c:v>
                </c:pt>
                <c:pt idx="2831">
                  <c:v>42917.215277777781</c:v>
                </c:pt>
                <c:pt idx="2832">
                  <c:v>42917.21597222222</c:v>
                </c:pt>
                <c:pt idx="2833">
                  <c:v>42917.216666666667</c:v>
                </c:pt>
                <c:pt idx="2834">
                  <c:v>42917.217361111114</c:v>
                </c:pt>
                <c:pt idx="2835">
                  <c:v>42917.218055555553</c:v>
                </c:pt>
                <c:pt idx="2836">
                  <c:v>42917.21875</c:v>
                </c:pt>
                <c:pt idx="2837">
                  <c:v>42917.219444444447</c:v>
                </c:pt>
                <c:pt idx="2838">
                  <c:v>42917.220138888886</c:v>
                </c:pt>
                <c:pt idx="2839">
                  <c:v>42917.220833333333</c:v>
                </c:pt>
                <c:pt idx="2840">
                  <c:v>42917.22152777778</c:v>
                </c:pt>
                <c:pt idx="2841">
                  <c:v>42917.222222222219</c:v>
                </c:pt>
                <c:pt idx="2842">
                  <c:v>42917.222916666666</c:v>
                </c:pt>
                <c:pt idx="2843">
                  <c:v>42917.223611111112</c:v>
                </c:pt>
                <c:pt idx="2844">
                  <c:v>42917.224305555559</c:v>
                </c:pt>
                <c:pt idx="2845">
                  <c:v>42917.224999999999</c:v>
                </c:pt>
                <c:pt idx="2846">
                  <c:v>42917.225694444445</c:v>
                </c:pt>
                <c:pt idx="2847">
                  <c:v>42917.226388888892</c:v>
                </c:pt>
                <c:pt idx="2848">
                  <c:v>42917.227083333331</c:v>
                </c:pt>
                <c:pt idx="2849">
                  <c:v>42917.227777777778</c:v>
                </c:pt>
                <c:pt idx="2850">
                  <c:v>42917.228472222225</c:v>
                </c:pt>
                <c:pt idx="2851">
                  <c:v>42917.229166666664</c:v>
                </c:pt>
                <c:pt idx="2852">
                  <c:v>42917.229861111111</c:v>
                </c:pt>
                <c:pt idx="2853">
                  <c:v>42917.230555555558</c:v>
                </c:pt>
                <c:pt idx="2854">
                  <c:v>42917.231249999997</c:v>
                </c:pt>
                <c:pt idx="2855">
                  <c:v>42917.231944444444</c:v>
                </c:pt>
                <c:pt idx="2856">
                  <c:v>42917.232638888891</c:v>
                </c:pt>
                <c:pt idx="2857">
                  <c:v>42917.23333333333</c:v>
                </c:pt>
                <c:pt idx="2858">
                  <c:v>42917.234027777777</c:v>
                </c:pt>
                <c:pt idx="2859">
                  <c:v>42917.234722222223</c:v>
                </c:pt>
                <c:pt idx="2860">
                  <c:v>42917.23541666667</c:v>
                </c:pt>
                <c:pt idx="2861">
                  <c:v>42917.236111111109</c:v>
                </c:pt>
                <c:pt idx="2862">
                  <c:v>42917.236805555556</c:v>
                </c:pt>
                <c:pt idx="2863">
                  <c:v>42917.237500000003</c:v>
                </c:pt>
                <c:pt idx="2864">
                  <c:v>42917.238194444442</c:v>
                </c:pt>
                <c:pt idx="2865">
                  <c:v>42917.238888888889</c:v>
                </c:pt>
                <c:pt idx="2866">
                  <c:v>42917.239583333336</c:v>
                </c:pt>
                <c:pt idx="2867">
                  <c:v>42917.240277777775</c:v>
                </c:pt>
                <c:pt idx="2868">
                  <c:v>42917.240972222222</c:v>
                </c:pt>
                <c:pt idx="2869">
                  <c:v>42917.241666666669</c:v>
                </c:pt>
                <c:pt idx="2870">
                  <c:v>42917.242361111108</c:v>
                </c:pt>
                <c:pt idx="2871">
                  <c:v>42917.243055555555</c:v>
                </c:pt>
                <c:pt idx="2872">
                  <c:v>42917.243750000001</c:v>
                </c:pt>
                <c:pt idx="2873">
                  <c:v>42917.244444444441</c:v>
                </c:pt>
                <c:pt idx="2874">
                  <c:v>42917.245138888888</c:v>
                </c:pt>
                <c:pt idx="2875">
                  <c:v>42917.245833333334</c:v>
                </c:pt>
                <c:pt idx="2876">
                  <c:v>42917.246527777781</c:v>
                </c:pt>
                <c:pt idx="2877">
                  <c:v>42917.24722222222</c:v>
                </c:pt>
                <c:pt idx="2878">
                  <c:v>42917.247916666667</c:v>
                </c:pt>
                <c:pt idx="2879">
                  <c:v>42917.248611111114</c:v>
                </c:pt>
                <c:pt idx="2880">
                  <c:v>42917.249305555553</c:v>
                </c:pt>
                <c:pt idx="2881">
                  <c:v>42917.25</c:v>
                </c:pt>
                <c:pt idx="2882">
                  <c:v>42917.250694444447</c:v>
                </c:pt>
                <c:pt idx="2883">
                  <c:v>42917.251388888886</c:v>
                </c:pt>
                <c:pt idx="2884">
                  <c:v>42917.252083333333</c:v>
                </c:pt>
                <c:pt idx="2885">
                  <c:v>42917.25277777778</c:v>
                </c:pt>
                <c:pt idx="2886">
                  <c:v>42917.253472222219</c:v>
                </c:pt>
                <c:pt idx="2887">
                  <c:v>42917.254166666666</c:v>
                </c:pt>
                <c:pt idx="2888">
                  <c:v>42917.254861111112</c:v>
                </c:pt>
                <c:pt idx="2889">
                  <c:v>42917.255555555559</c:v>
                </c:pt>
                <c:pt idx="2890">
                  <c:v>42917.256249999999</c:v>
                </c:pt>
                <c:pt idx="2891">
                  <c:v>42917.256944444445</c:v>
                </c:pt>
                <c:pt idx="2892">
                  <c:v>42917.257638888892</c:v>
                </c:pt>
                <c:pt idx="2893">
                  <c:v>42917.258333333331</c:v>
                </c:pt>
                <c:pt idx="2894">
                  <c:v>42917.259027777778</c:v>
                </c:pt>
                <c:pt idx="2895">
                  <c:v>42917.259722222225</c:v>
                </c:pt>
                <c:pt idx="2896">
                  <c:v>42917.260416666664</c:v>
                </c:pt>
                <c:pt idx="2897">
                  <c:v>42917.261111111111</c:v>
                </c:pt>
                <c:pt idx="2898">
                  <c:v>42917.261805555558</c:v>
                </c:pt>
                <c:pt idx="2899">
                  <c:v>42917.262499999997</c:v>
                </c:pt>
                <c:pt idx="2900">
                  <c:v>42917.263194444444</c:v>
                </c:pt>
                <c:pt idx="2901">
                  <c:v>42917.263888888891</c:v>
                </c:pt>
                <c:pt idx="2902">
                  <c:v>42917.26458333333</c:v>
                </c:pt>
                <c:pt idx="2903">
                  <c:v>42917.265277777777</c:v>
                </c:pt>
                <c:pt idx="2904">
                  <c:v>42917.265972222223</c:v>
                </c:pt>
                <c:pt idx="2905">
                  <c:v>42917.26666666667</c:v>
                </c:pt>
                <c:pt idx="2906">
                  <c:v>42917.267361111109</c:v>
                </c:pt>
                <c:pt idx="2907">
                  <c:v>42917.268055555556</c:v>
                </c:pt>
                <c:pt idx="2908">
                  <c:v>42917.268750000003</c:v>
                </c:pt>
                <c:pt idx="2909">
                  <c:v>42917.269444444442</c:v>
                </c:pt>
                <c:pt idx="2910">
                  <c:v>42917.270138888889</c:v>
                </c:pt>
                <c:pt idx="2911">
                  <c:v>42917.270833333336</c:v>
                </c:pt>
                <c:pt idx="2912">
                  <c:v>42917.271527777775</c:v>
                </c:pt>
                <c:pt idx="2913">
                  <c:v>42917.272222222222</c:v>
                </c:pt>
                <c:pt idx="2914">
                  <c:v>42917.272916666669</c:v>
                </c:pt>
                <c:pt idx="2915">
                  <c:v>42917.273611111108</c:v>
                </c:pt>
                <c:pt idx="2916">
                  <c:v>42917.274305555555</c:v>
                </c:pt>
                <c:pt idx="2917">
                  <c:v>42917.275000000001</c:v>
                </c:pt>
                <c:pt idx="2918">
                  <c:v>42917.275694444441</c:v>
                </c:pt>
                <c:pt idx="2919">
                  <c:v>42917.276388888888</c:v>
                </c:pt>
                <c:pt idx="2920">
                  <c:v>42917.277083333334</c:v>
                </c:pt>
                <c:pt idx="2921">
                  <c:v>42917.277777777781</c:v>
                </c:pt>
                <c:pt idx="2922">
                  <c:v>42917.27847222222</c:v>
                </c:pt>
                <c:pt idx="2923">
                  <c:v>42917.279166666667</c:v>
                </c:pt>
                <c:pt idx="2924">
                  <c:v>42917.279861111114</c:v>
                </c:pt>
                <c:pt idx="2925">
                  <c:v>42917.280555555553</c:v>
                </c:pt>
                <c:pt idx="2926">
                  <c:v>42917.28125</c:v>
                </c:pt>
                <c:pt idx="2927">
                  <c:v>42917.281944444447</c:v>
                </c:pt>
                <c:pt idx="2928">
                  <c:v>42917.282638888886</c:v>
                </c:pt>
                <c:pt idx="2929">
                  <c:v>42917.283333333333</c:v>
                </c:pt>
                <c:pt idx="2930">
                  <c:v>42917.28402777778</c:v>
                </c:pt>
                <c:pt idx="2931">
                  <c:v>42917.284722222219</c:v>
                </c:pt>
                <c:pt idx="2932">
                  <c:v>42917.285416666666</c:v>
                </c:pt>
                <c:pt idx="2933">
                  <c:v>42917.286111111112</c:v>
                </c:pt>
                <c:pt idx="2934">
                  <c:v>42917.286805555559</c:v>
                </c:pt>
                <c:pt idx="2935">
                  <c:v>42917.287499999999</c:v>
                </c:pt>
                <c:pt idx="2936">
                  <c:v>42917.288194444445</c:v>
                </c:pt>
                <c:pt idx="2937">
                  <c:v>42917.288888888892</c:v>
                </c:pt>
                <c:pt idx="2938">
                  <c:v>42917.289583333331</c:v>
                </c:pt>
                <c:pt idx="2939">
                  <c:v>42917.290277777778</c:v>
                </c:pt>
                <c:pt idx="2940">
                  <c:v>42917.290972222225</c:v>
                </c:pt>
                <c:pt idx="2941">
                  <c:v>42917.291666666664</c:v>
                </c:pt>
                <c:pt idx="2942">
                  <c:v>42917.292361111111</c:v>
                </c:pt>
                <c:pt idx="2943">
                  <c:v>42917.293055555558</c:v>
                </c:pt>
                <c:pt idx="2944">
                  <c:v>42917.293749999997</c:v>
                </c:pt>
                <c:pt idx="2945">
                  <c:v>42917.294444444444</c:v>
                </c:pt>
                <c:pt idx="2946">
                  <c:v>42917.295138888891</c:v>
                </c:pt>
                <c:pt idx="2947">
                  <c:v>42917.29583333333</c:v>
                </c:pt>
                <c:pt idx="2948">
                  <c:v>42917.296527777777</c:v>
                </c:pt>
                <c:pt idx="2949">
                  <c:v>42917.297222222223</c:v>
                </c:pt>
                <c:pt idx="2950">
                  <c:v>42917.29791666667</c:v>
                </c:pt>
                <c:pt idx="2951">
                  <c:v>42917.298611111109</c:v>
                </c:pt>
                <c:pt idx="2952">
                  <c:v>42917.299305555556</c:v>
                </c:pt>
                <c:pt idx="2953">
                  <c:v>42917.3</c:v>
                </c:pt>
                <c:pt idx="2954">
                  <c:v>42917.300694444442</c:v>
                </c:pt>
                <c:pt idx="2955">
                  <c:v>42917.301388888889</c:v>
                </c:pt>
                <c:pt idx="2956">
                  <c:v>42917.302083333336</c:v>
                </c:pt>
                <c:pt idx="2957">
                  <c:v>42917.302777777775</c:v>
                </c:pt>
                <c:pt idx="2958">
                  <c:v>42917.303472222222</c:v>
                </c:pt>
                <c:pt idx="2959">
                  <c:v>42917.304166666669</c:v>
                </c:pt>
                <c:pt idx="2960">
                  <c:v>42917.304861111108</c:v>
                </c:pt>
                <c:pt idx="2961">
                  <c:v>42917.305555555555</c:v>
                </c:pt>
                <c:pt idx="2962">
                  <c:v>42917.306250000001</c:v>
                </c:pt>
                <c:pt idx="2963">
                  <c:v>42917.306944444441</c:v>
                </c:pt>
                <c:pt idx="2964">
                  <c:v>42917.307638888888</c:v>
                </c:pt>
                <c:pt idx="2965">
                  <c:v>42917.308333333334</c:v>
                </c:pt>
                <c:pt idx="2966">
                  <c:v>42917.309027777781</c:v>
                </c:pt>
                <c:pt idx="2967">
                  <c:v>42917.30972222222</c:v>
                </c:pt>
                <c:pt idx="2968">
                  <c:v>42917.310416666667</c:v>
                </c:pt>
                <c:pt idx="2969">
                  <c:v>42917.311111111114</c:v>
                </c:pt>
                <c:pt idx="2970">
                  <c:v>42917.311805555553</c:v>
                </c:pt>
                <c:pt idx="2971">
                  <c:v>42917.3125</c:v>
                </c:pt>
                <c:pt idx="2972">
                  <c:v>42917.313194444447</c:v>
                </c:pt>
                <c:pt idx="2973">
                  <c:v>42917.313888888886</c:v>
                </c:pt>
                <c:pt idx="2974">
                  <c:v>42917.314583333333</c:v>
                </c:pt>
                <c:pt idx="2975">
                  <c:v>42917.31527777778</c:v>
                </c:pt>
                <c:pt idx="2976">
                  <c:v>42917.315972222219</c:v>
                </c:pt>
                <c:pt idx="2977">
                  <c:v>42917.316666666666</c:v>
                </c:pt>
                <c:pt idx="2978">
                  <c:v>42917.317361111112</c:v>
                </c:pt>
                <c:pt idx="2979">
                  <c:v>42917.318055555559</c:v>
                </c:pt>
                <c:pt idx="2980">
                  <c:v>42917.318749999999</c:v>
                </c:pt>
                <c:pt idx="2981">
                  <c:v>42917.319444444445</c:v>
                </c:pt>
                <c:pt idx="2982">
                  <c:v>42917.320138888892</c:v>
                </c:pt>
                <c:pt idx="2983">
                  <c:v>42917.320833333331</c:v>
                </c:pt>
                <c:pt idx="2984">
                  <c:v>42917.321527777778</c:v>
                </c:pt>
                <c:pt idx="2985">
                  <c:v>42917.322222222225</c:v>
                </c:pt>
                <c:pt idx="2986">
                  <c:v>42917.322916666664</c:v>
                </c:pt>
                <c:pt idx="2987">
                  <c:v>42917.323611111111</c:v>
                </c:pt>
                <c:pt idx="2988">
                  <c:v>42917.324305555558</c:v>
                </c:pt>
                <c:pt idx="2989">
                  <c:v>42917.324999999997</c:v>
                </c:pt>
                <c:pt idx="2990">
                  <c:v>42917.325694444444</c:v>
                </c:pt>
                <c:pt idx="2991">
                  <c:v>42917.326388888891</c:v>
                </c:pt>
                <c:pt idx="2992">
                  <c:v>42917.32708333333</c:v>
                </c:pt>
                <c:pt idx="2993">
                  <c:v>42917.327777777777</c:v>
                </c:pt>
                <c:pt idx="2994">
                  <c:v>42917.328472222223</c:v>
                </c:pt>
                <c:pt idx="2995">
                  <c:v>42917.32916666667</c:v>
                </c:pt>
                <c:pt idx="2996">
                  <c:v>42917.329861111109</c:v>
                </c:pt>
                <c:pt idx="2997">
                  <c:v>42917.330555555556</c:v>
                </c:pt>
                <c:pt idx="2998">
                  <c:v>42917.331250000003</c:v>
                </c:pt>
                <c:pt idx="2999">
                  <c:v>42917.331944444442</c:v>
                </c:pt>
                <c:pt idx="3000">
                  <c:v>42917.332638888889</c:v>
                </c:pt>
                <c:pt idx="3001">
                  <c:v>42917.333333333336</c:v>
                </c:pt>
                <c:pt idx="3002">
                  <c:v>42917.334027777775</c:v>
                </c:pt>
                <c:pt idx="3003">
                  <c:v>42917.334722222222</c:v>
                </c:pt>
                <c:pt idx="3004">
                  <c:v>42917.335416666669</c:v>
                </c:pt>
                <c:pt idx="3005">
                  <c:v>42917.336111111108</c:v>
                </c:pt>
                <c:pt idx="3006">
                  <c:v>42917.336805555555</c:v>
                </c:pt>
                <c:pt idx="3007">
                  <c:v>42917.337500000001</c:v>
                </c:pt>
                <c:pt idx="3008">
                  <c:v>42917.338194444441</c:v>
                </c:pt>
                <c:pt idx="3009">
                  <c:v>42917.338888888888</c:v>
                </c:pt>
                <c:pt idx="3010">
                  <c:v>42917.339583333334</c:v>
                </c:pt>
                <c:pt idx="3011">
                  <c:v>42917.340277777781</c:v>
                </c:pt>
                <c:pt idx="3012">
                  <c:v>42917.34097222222</c:v>
                </c:pt>
                <c:pt idx="3013">
                  <c:v>42917.341666666667</c:v>
                </c:pt>
                <c:pt idx="3014">
                  <c:v>42917.342361111114</c:v>
                </c:pt>
                <c:pt idx="3015">
                  <c:v>42917.343055555553</c:v>
                </c:pt>
                <c:pt idx="3016">
                  <c:v>42917.34375</c:v>
                </c:pt>
                <c:pt idx="3017">
                  <c:v>42917.344444444447</c:v>
                </c:pt>
                <c:pt idx="3018">
                  <c:v>42917.345138888886</c:v>
                </c:pt>
                <c:pt idx="3019">
                  <c:v>42917.345833333333</c:v>
                </c:pt>
                <c:pt idx="3020">
                  <c:v>42917.34652777778</c:v>
                </c:pt>
                <c:pt idx="3021">
                  <c:v>42917.347222222219</c:v>
                </c:pt>
                <c:pt idx="3022">
                  <c:v>42917.347916666666</c:v>
                </c:pt>
                <c:pt idx="3023">
                  <c:v>42917.348611111112</c:v>
                </c:pt>
                <c:pt idx="3024">
                  <c:v>42917.349305555559</c:v>
                </c:pt>
                <c:pt idx="3025">
                  <c:v>42917.35</c:v>
                </c:pt>
                <c:pt idx="3026">
                  <c:v>42917.350694444445</c:v>
                </c:pt>
                <c:pt idx="3027">
                  <c:v>42917.351388888892</c:v>
                </c:pt>
                <c:pt idx="3028">
                  <c:v>42917.352083333331</c:v>
                </c:pt>
                <c:pt idx="3029">
                  <c:v>42917.352777777778</c:v>
                </c:pt>
                <c:pt idx="3030">
                  <c:v>42917.353472222225</c:v>
                </c:pt>
                <c:pt idx="3031">
                  <c:v>42917.354166666664</c:v>
                </c:pt>
                <c:pt idx="3032">
                  <c:v>42917.354861111111</c:v>
                </c:pt>
                <c:pt idx="3033">
                  <c:v>42917.355555555558</c:v>
                </c:pt>
                <c:pt idx="3034">
                  <c:v>42917.356249999997</c:v>
                </c:pt>
                <c:pt idx="3035">
                  <c:v>42917.356944444444</c:v>
                </c:pt>
                <c:pt idx="3036">
                  <c:v>42917.357638888891</c:v>
                </c:pt>
                <c:pt idx="3037">
                  <c:v>42917.35833333333</c:v>
                </c:pt>
                <c:pt idx="3038">
                  <c:v>42917.359027777777</c:v>
                </c:pt>
                <c:pt idx="3039">
                  <c:v>42917.359722222223</c:v>
                </c:pt>
                <c:pt idx="3040">
                  <c:v>42917.36041666667</c:v>
                </c:pt>
                <c:pt idx="3041">
                  <c:v>42917.361111111109</c:v>
                </c:pt>
                <c:pt idx="3042">
                  <c:v>42917.361805555556</c:v>
                </c:pt>
                <c:pt idx="3043">
                  <c:v>42917.362500000003</c:v>
                </c:pt>
                <c:pt idx="3044">
                  <c:v>42917.363194444442</c:v>
                </c:pt>
                <c:pt idx="3045">
                  <c:v>42917.363888888889</c:v>
                </c:pt>
                <c:pt idx="3046">
                  <c:v>42917.364583333336</c:v>
                </c:pt>
                <c:pt idx="3047">
                  <c:v>42917.365277777775</c:v>
                </c:pt>
                <c:pt idx="3048">
                  <c:v>42917.365972222222</c:v>
                </c:pt>
                <c:pt idx="3049">
                  <c:v>42917.366666666669</c:v>
                </c:pt>
                <c:pt idx="3050">
                  <c:v>42917.367361111108</c:v>
                </c:pt>
                <c:pt idx="3051">
                  <c:v>42917.368055555555</c:v>
                </c:pt>
                <c:pt idx="3052">
                  <c:v>42917.368750000001</c:v>
                </c:pt>
                <c:pt idx="3053">
                  <c:v>42917.369444444441</c:v>
                </c:pt>
                <c:pt idx="3054">
                  <c:v>42917.370138888888</c:v>
                </c:pt>
                <c:pt idx="3055">
                  <c:v>42917.370833333334</c:v>
                </c:pt>
                <c:pt idx="3056">
                  <c:v>42917.371527777781</c:v>
                </c:pt>
                <c:pt idx="3057">
                  <c:v>42917.37222222222</c:v>
                </c:pt>
                <c:pt idx="3058">
                  <c:v>42917.372916666667</c:v>
                </c:pt>
                <c:pt idx="3059">
                  <c:v>42917.373611111114</c:v>
                </c:pt>
                <c:pt idx="3060">
                  <c:v>42917.374305555553</c:v>
                </c:pt>
                <c:pt idx="3061">
                  <c:v>42917.375</c:v>
                </c:pt>
                <c:pt idx="3062">
                  <c:v>42917.375694444447</c:v>
                </c:pt>
                <c:pt idx="3063">
                  <c:v>42917.376388888886</c:v>
                </c:pt>
                <c:pt idx="3064">
                  <c:v>42917.377083333333</c:v>
                </c:pt>
                <c:pt idx="3065">
                  <c:v>42917.37777777778</c:v>
                </c:pt>
                <c:pt idx="3066">
                  <c:v>42917.378472222219</c:v>
                </c:pt>
                <c:pt idx="3067">
                  <c:v>42917.379166666666</c:v>
                </c:pt>
                <c:pt idx="3068">
                  <c:v>42917.379861111112</c:v>
                </c:pt>
                <c:pt idx="3069">
                  <c:v>42917.380555555559</c:v>
                </c:pt>
                <c:pt idx="3070">
                  <c:v>42917.381249999999</c:v>
                </c:pt>
                <c:pt idx="3071">
                  <c:v>42917.381944444445</c:v>
                </c:pt>
                <c:pt idx="3072">
                  <c:v>42917.382638888892</c:v>
                </c:pt>
                <c:pt idx="3073">
                  <c:v>42917.383333333331</c:v>
                </c:pt>
                <c:pt idx="3074">
                  <c:v>42917.384027777778</c:v>
                </c:pt>
                <c:pt idx="3075">
                  <c:v>42917.384722222225</c:v>
                </c:pt>
                <c:pt idx="3076">
                  <c:v>42917.385416666664</c:v>
                </c:pt>
                <c:pt idx="3077">
                  <c:v>42917.386111111111</c:v>
                </c:pt>
                <c:pt idx="3078">
                  <c:v>42917.386805555558</c:v>
                </c:pt>
                <c:pt idx="3079">
                  <c:v>42917.387499999997</c:v>
                </c:pt>
                <c:pt idx="3080">
                  <c:v>42917.388194444444</c:v>
                </c:pt>
                <c:pt idx="3081">
                  <c:v>42917.388888888891</c:v>
                </c:pt>
                <c:pt idx="3082">
                  <c:v>42917.38958333333</c:v>
                </c:pt>
                <c:pt idx="3083">
                  <c:v>42917.390277777777</c:v>
                </c:pt>
                <c:pt idx="3084">
                  <c:v>42917.390972222223</c:v>
                </c:pt>
                <c:pt idx="3085">
                  <c:v>42917.39166666667</c:v>
                </c:pt>
                <c:pt idx="3086">
                  <c:v>42917.392361111109</c:v>
                </c:pt>
                <c:pt idx="3087">
                  <c:v>42917.393055555556</c:v>
                </c:pt>
                <c:pt idx="3088">
                  <c:v>42917.393750000003</c:v>
                </c:pt>
                <c:pt idx="3089">
                  <c:v>42917.394444444442</c:v>
                </c:pt>
                <c:pt idx="3090">
                  <c:v>42917.395138888889</c:v>
                </c:pt>
                <c:pt idx="3091">
                  <c:v>42917.395833333336</c:v>
                </c:pt>
                <c:pt idx="3092">
                  <c:v>42917.396527777775</c:v>
                </c:pt>
                <c:pt idx="3093">
                  <c:v>42917.397222222222</c:v>
                </c:pt>
                <c:pt idx="3094">
                  <c:v>42917.397916666669</c:v>
                </c:pt>
                <c:pt idx="3095">
                  <c:v>42917.398611111108</c:v>
                </c:pt>
                <c:pt idx="3096">
                  <c:v>42917.399305555555</c:v>
                </c:pt>
                <c:pt idx="3097">
                  <c:v>42917.4</c:v>
                </c:pt>
                <c:pt idx="3098">
                  <c:v>42917.400694444441</c:v>
                </c:pt>
                <c:pt idx="3099">
                  <c:v>42917.401388888888</c:v>
                </c:pt>
                <c:pt idx="3100">
                  <c:v>42917.402083333334</c:v>
                </c:pt>
                <c:pt idx="3101">
                  <c:v>42917.402777777781</c:v>
                </c:pt>
                <c:pt idx="3102">
                  <c:v>42917.40347222222</c:v>
                </c:pt>
                <c:pt idx="3103">
                  <c:v>42917.404166666667</c:v>
                </c:pt>
                <c:pt idx="3104">
                  <c:v>42917.404861111114</c:v>
                </c:pt>
                <c:pt idx="3105">
                  <c:v>42917.405555555553</c:v>
                </c:pt>
                <c:pt idx="3106">
                  <c:v>42917.40625</c:v>
                </c:pt>
                <c:pt idx="3107">
                  <c:v>42917.406944444447</c:v>
                </c:pt>
                <c:pt idx="3108">
                  <c:v>42917.407638888886</c:v>
                </c:pt>
                <c:pt idx="3109">
                  <c:v>42917.408333333333</c:v>
                </c:pt>
                <c:pt idx="3110">
                  <c:v>42917.40902777778</c:v>
                </c:pt>
                <c:pt idx="3111">
                  <c:v>42917.409722222219</c:v>
                </c:pt>
                <c:pt idx="3112">
                  <c:v>42917.410416666666</c:v>
                </c:pt>
                <c:pt idx="3113">
                  <c:v>42917.411111111112</c:v>
                </c:pt>
                <c:pt idx="3114">
                  <c:v>42917.411805555559</c:v>
                </c:pt>
                <c:pt idx="3115">
                  <c:v>42917.412499999999</c:v>
                </c:pt>
                <c:pt idx="3116">
                  <c:v>42917.413194444445</c:v>
                </c:pt>
                <c:pt idx="3117">
                  <c:v>42917.413888888892</c:v>
                </c:pt>
                <c:pt idx="3118">
                  <c:v>42917.414583333331</c:v>
                </c:pt>
                <c:pt idx="3119">
                  <c:v>42917.415277777778</c:v>
                </c:pt>
                <c:pt idx="3120">
                  <c:v>42917.415972222225</c:v>
                </c:pt>
                <c:pt idx="3121">
                  <c:v>42917.416666666664</c:v>
                </c:pt>
                <c:pt idx="3122">
                  <c:v>42917.417361111111</c:v>
                </c:pt>
                <c:pt idx="3123">
                  <c:v>42917.418055555558</c:v>
                </c:pt>
                <c:pt idx="3124">
                  <c:v>42917.418749999997</c:v>
                </c:pt>
                <c:pt idx="3125">
                  <c:v>42917.419444444444</c:v>
                </c:pt>
                <c:pt idx="3126">
                  <c:v>42917.420138888891</c:v>
                </c:pt>
                <c:pt idx="3127">
                  <c:v>42917.42083333333</c:v>
                </c:pt>
                <c:pt idx="3128">
                  <c:v>42917.421527777777</c:v>
                </c:pt>
                <c:pt idx="3129">
                  <c:v>42917.422222222223</c:v>
                </c:pt>
                <c:pt idx="3130">
                  <c:v>42917.42291666667</c:v>
                </c:pt>
                <c:pt idx="3131">
                  <c:v>42917.423611111109</c:v>
                </c:pt>
                <c:pt idx="3132">
                  <c:v>42917.424305555556</c:v>
                </c:pt>
                <c:pt idx="3133">
                  <c:v>42917.425000000003</c:v>
                </c:pt>
                <c:pt idx="3134">
                  <c:v>42917.425694444442</c:v>
                </c:pt>
                <c:pt idx="3135">
                  <c:v>42917.426388888889</c:v>
                </c:pt>
                <c:pt idx="3136">
                  <c:v>42917.427083333336</c:v>
                </c:pt>
                <c:pt idx="3137">
                  <c:v>42917.427777777775</c:v>
                </c:pt>
                <c:pt idx="3138">
                  <c:v>42917.428472222222</c:v>
                </c:pt>
                <c:pt idx="3139">
                  <c:v>42917.429166666669</c:v>
                </c:pt>
                <c:pt idx="3140">
                  <c:v>42917.429861111108</c:v>
                </c:pt>
                <c:pt idx="3141">
                  <c:v>42917.430555555555</c:v>
                </c:pt>
                <c:pt idx="3142">
                  <c:v>42917.431250000001</c:v>
                </c:pt>
                <c:pt idx="3143">
                  <c:v>42917.431944444441</c:v>
                </c:pt>
                <c:pt idx="3144">
                  <c:v>42917.432638888888</c:v>
                </c:pt>
                <c:pt idx="3145">
                  <c:v>42917.433333333334</c:v>
                </c:pt>
                <c:pt idx="3146">
                  <c:v>42917.434027777781</c:v>
                </c:pt>
                <c:pt idx="3147">
                  <c:v>42917.43472222222</c:v>
                </c:pt>
                <c:pt idx="3148">
                  <c:v>42917.435416666667</c:v>
                </c:pt>
                <c:pt idx="3149">
                  <c:v>42917.436111111114</c:v>
                </c:pt>
                <c:pt idx="3150">
                  <c:v>42917.436805555553</c:v>
                </c:pt>
                <c:pt idx="3151">
                  <c:v>42917.4375</c:v>
                </c:pt>
                <c:pt idx="3152">
                  <c:v>42917.438194444447</c:v>
                </c:pt>
                <c:pt idx="3153">
                  <c:v>42917.438888888886</c:v>
                </c:pt>
                <c:pt idx="3154">
                  <c:v>42917.439583333333</c:v>
                </c:pt>
                <c:pt idx="3155">
                  <c:v>42917.44027777778</c:v>
                </c:pt>
                <c:pt idx="3156">
                  <c:v>42917.440972222219</c:v>
                </c:pt>
                <c:pt idx="3157">
                  <c:v>42917.441666666666</c:v>
                </c:pt>
                <c:pt idx="3158">
                  <c:v>42917.442361111112</c:v>
                </c:pt>
                <c:pt idx="3159">
                  <c:v>42917.443055555559</c:v>
                </c:pt>
                <c:pt idx="3160">
                  <c:v>42917.443749999999</c:v>
                </c:pt>
                <c:pt idx="3161">
                  <c:v>42917.444444444445</c:v>
                </c:pt>
                <c:pt idx="3162">
                  <c:v>42917.445138888892</c:v>
                </c:pt>
                <c:pt idx="3163">
                  <c:v>42917.445833333331</c:v>
                </c:pt>
                <c:pt idx="3164">
                  <c:v>42917.446527777778</c:v>
                </c:pt>
                <c:pt idx="3165">
                  <c:v>42917.447222222225</c:v>
                </c:pt>
                <c:pt idx="3166">
                  <c:v>42917.447916666664</c:v>
                </c:pt>
                <c:pt idx="3167">
                  <c:v>42917.448611111111</c:v>
                </c:pt>
                <c:pt idx="3168">
                  <c:v>42917.449305555558</c:v>
                </c:pt>
                <c:pt idx="3169">
                  <c:v>42917.45</c:v>
                </c:pt>
                <c:pt idx="3170">
                  <c:v>42917.450694444444</c:v>
                </c:pt>
                <c:pt idx="3171">
                  <c:v>42917.451388888891</c:v>
                </c:pt>
                <c:pt idx="3172">
                  <c:v>42917.45208333333</c:v>
                </c:pt>
                <c:pt idx="3173">
                  <c:v>42917.452777777777</c:v>
                </c:pt>
                <c:pt idx="3174">
                  <c:v>42917.453472222223</c:v>
                </c:pt>
                <c:pt idx="3175">
                  <c:v>42917.45416666667</c:v>
                </c:pt>
                <c:pt idx="3176">
                  <c:v>42917.454861111109</c:v>
                </c:pt>
                <c:pt idx="3177">
                  <c:v>42917.455555555556</c:v>
                </c:pt>
                <c:pt idx="3178">
                  <c:v>42917.456250000003</c:v>
                </c:pt>
                <c:pt idx="3179">
                  <c:v>42917.456944444442</c:v>
                </c:pt>
                <c:pt idx="3180">
                  <c:v>42917.457638888889</c:v>
                </c:pt>
                <c:pt idx="3181">
                  <c:v>42917.458333333336</c:v>
                </c:pt>
                <c:pt idx="3182">
                  <c:v>42917.459027777775</c:v>
                </c:pt>
                <c:pt idx="3183">
                  <c:v>42917.459722222222</c:v>
                </c:pt>
                <c:pt idx="3184">
                  <c:v>42917.460416666669</c:v>
                </c:pt>
                <c:pt idx="3185">
                  <c:v>42917.461111111108</c:v>
                </c:pt>
                <c:pt idx="3186">
                  <c:v>42917.461805555555</c:v>
                </c:pt>
                <c:pt idx="3187">
                  <c:v>42917.462500000001</c:v>
                </c:pt>
                <c:pt idx="3188">
                  <c:v>42917.463194444441</c:v>
                </c:pt>
                <c:pt idx="3189">
                  <c:v>42917.463888888888</c:v>
                </c:pt>
                <c:pt idx="3190">
                  <c:v>42917.464583333334</c:v>
                </c:pt>
                <c:pt idx="3191">
                  <c:v>42917.465277777781</c:v>
                </c:pt>
                <c:pt idx="3192">
                  <c:v>42917.46597222222</c:v>
                </c:pt>
                <c:pt idx="3193">
                  <c:v>42917.466666666667</c:v>
                </c:pt>
                <c:pt idx="3194">
                  <c:v>42917.467361111114</c:v>
                </c:pt>
                <c:pt idx="3195">
                  <c:v>42917.468055555553</c:v>
                </c:pt>
                <c:pt idx="3196">
                  <c:v>42917.46875</c:v>
                </c:pt>
                <c:pt idx="3197">
                  <c:v>42917.469444444447</c:v>
                </c:pt>
                <c:pt idx="3198">
                  <c:v>42917.470138888886</c:v>
                </c:pt>
                <c:pt idx="3199">
                  <c:v>42917.470833333333</c:v>
                </c:pt>
                <c:pt idx="3200">
                  <c:v>42917.47152777778</c:v>
                </c:pt>
                <c:pt idx="3201">
                  <c:v>42917.472222222219</c:v>
                </c:pt>
                <c:pt idx="3202">
                  <c:v>42917.472916666666</c:v>
                </c:pt>
                <c:pt idx="3203">
                  <c:v>42917.473611111112</c:v>
                </c:pt>
                <c:pt idx="3204">
                  <c:v>42917.474305555559</c:v>
                </c:pt>
                <c:pt idx="3205">
                  <c:v>42917.474999999999</c:v>
                </c:pt>
                <c:pt idx="3206">
                  <c:v>42917.475694444445</c:v>
                </c:pt>
                <c:pt idx="3207">
                  <c:v>42917.476388888892</c:v>
                </c:pt>
                <c:pt idx="3208">
                  <c:v>42917.477083333331</c:v>
                </c:pt>
                <c:pt idx="3209">
                  <c:v>42917.477777777778</c:v>
                </c:pt>
                <c:pt idx="3210">
                  <c:v>42917.478472222225</c:v>
                </c:pt>
                <c:pt idx="3211">
                  <c:v>42917.479166666664</c:v>
                </c:pt>
                <c:pt idx="3212">
                  <c:v>42917.479861111111</c:v>
                </c:pt>
                <c:pt idx="3213">
                  <c:v>42917.480555555558</c:v>
                </c:pt>
                <c:pt idx="3214">
                  <c:v>42917.481249999997</c:v>
                </c:pt>
                <c:pt idx="3215">
                  <c:v>42917.481944444444</c:v>
                </c:pt>
                <c:pt idx="3216">
                  <c:v>42917.482638888891</c:v>
                </c:pt>
                <c:pt idx="3217">
                  <c:v>42917.48333333333</c:v>
                </c:pt>
                <c:pt idx="3218">
                  <c:v>42917.484027777777</c:v>
                </c:pt>
                <c:pt idx="3219">
                  <c:v>42917.484722222223</c:v>
                </c:pt>
                <c:pt idx="3220">
                  <c:v>42917.48541666667</c:v>
                </c:pt>
                <c:pt idx="3221">
                  <c:v>42917.486111111109</c:v>
                </c:pt>
                <c:pt idx="3222">
                  <c:v>42917.486805555556</c:v>
                </c:pt>
                <c:pt idx="3223">
                  <c:v>42917.487500000003</c:v>
                </c:pt>
                <c:pt idx="3224">
                  <c:v>42917.488194444442</c:v>
                </c:pt>
                <c:pt idx="3225">
                  <c:v>42917.488888888889</c:v>
                </c:pt>
                <c:pt idx="3226">
                  <c:v>42917.489583333336</c:v>
                </c:pt>
                <c:pt idx="3227">
                  <c:v>42917.490277777775</c:v>
                </c:pt>
                <c:pt idx="3228">
                  <c:v>42917.490972222222</c:v>
                </c:pt>
                <c:pt idx="3229">
                  <c:v>42917.491666666669</c:v>
                </c:pt>
                <c:pt idx="3230">
                  <c:v>42917.492361111108</c:v>
                </c:pt>
                <c:pt idx="3231">
                  <c:v>42917.493055555555</c:v>
                </c:pt>
                <c:pt idx="3232">
                  <c:v>42917.493750000001</c:v>
                </c:pt>
                <c:pt idx="3233">
                  <c:v>42917.494444444441</c:v>
                </c:pt>
                <c:pt idx="3234">
                  <c:v>42917.495138888888</c:v>
                </c:pt>
                <c:pt idx="3235">
                  <c:v>42917.495833333334</c:v>
                </c:pt>
                <c:pt idx="3236">
                  <c:v>42917.496527777781</c:v>
                </c:pt>
                <c:pt idx="3237">
                  <c:v>42917.49722222222</c:v>
                </c:pt>
                <c:pt idx="3238">
                  <c:v>42917.497916666667</c:v>
                </c:pt>
                <c:pt idx="3239">
                  <c:v>42917.498611111114</c:v>
                </c:pt>
                <c:pt idx="3240">
                  <c:v>42917.499305555553</c:v>
                </c:pt>
                <c:pt idx="3241">
                  <c:v>42917.5</c:v>
                </c:pt>
                <c:pt idx="3242">
                  <c:v>42917.500694444447</c:v>
                </c:pt>
                <c:pt idx="3243">
                  <c:v>42917.501388888886</c:v>
                </c:pt>
                <c:pt idx="3244">
                  <c:v>42917.502083333333</c:v>
                </c:pt>
                <c:pt idx="3245">
                  <c:v>42917.50277777778</c:v>
                </c:pt>
                <c:pt idx="3246">
                  <c:v>42917.503472222219</c:v>
                </c:pt>
                <c:pt idx="3247">
                  <c:v>42917.504166666666</c:v>
                </c:pt>
                <c:pt idx="3248">
                  <c:v>42917.504861111112</c:v>
                </c:pt>
                <c:pt idx="3249">
                  <c:v>42917.505555555559</c:v>
                </c:pt>
                <c:pt idx="3250">
                  <c:v>42917.506249999999</c:v>
                </c:pt>
                <c:pt idx="3251">
                  <c:v>42917.506944444445</c:v>
                </c:pt>
                <c:pt idx="3252">
                  <c:v>42917.507638888892</c:v>
                </c:pt>
                <c:pt idx="3253">
                  <c:v>42917.508333333331</c:v>
                </c:pt>
                <c:pt idx="3254">
                  <c:v>42917.509027777778</c:v>
                </c:pt>
                <c:pt idx="3255">
                  <c:v>42917.509722222225</c:v>
                </c:pt>
                <c:pt idx="3256">
                  <c:v>42917.510416666664</c:v>
                </c:pt>
                <c:pt idx="3257">
                  <c:v>42917.511111111111</c:v>
                </c:pt>
                <c:pt idx="3258">
                  <c:v>42917.511805555558</c:v>
                </c:pt>
                <c:pt idx="3259">
                  <c:v>42917.512499999997</c:v>
                </c:pt>
                <c:pt idx="3260">
                  <c:v>42917.513194444444</c:v>
                </c:pt>
                <c:pt idx="3261">
                  <c:v>42917.513888888891</c:v>
                </c:pt>
                <c:pt idx="3262">
                  <c:v>42917.51458333333</c:v>
                </c:pt>
                <c:pt idx="3263">
                  <c:v>42917.515277777777</c:v>
                </c:pt>
                <c:pt idx="3264">
                  <c:v>42917.515972222223</c:v>
                </c:pt>
                <c:pt idx="3265">
                  <c:v>42917.51666666667</c:v>
                </c:pt>
                <c:pt idx="3266">
                  <c:v>42917.517361111109</c:v>
                </c:pt>
                <c:pt idx="3267">
                  <c:v>42917.518055555556</c:v>
                </c:pt>
                <c:pt idx="3268">
                  <c:v>42917.518750000003</c:v>
                </c:pt>
                <c:pt idx="3269">
                  <c:v>42917.519444444442</c:v>
                </c:pt>
                <c:pt idx="3270">
                  <c:v>42917.520138888889</c:v>
                </c:pt>
                <c:pt idx="3271">
                  <c:v>42917.520833333336</c:v>
                </c:pt>
                <c:pt idx="3272">
                  <c:v>42917.521527777775</c:v>
                </c:pt>
                <c:pt idx="3273">
                  <c:v>42917.522222222222</c:v>
                </c:pt>
                <c:pt idx="3274">
                  <c:v>42917.522916666669</c:v>
                </c:pt>
                <c:pt idx="3275">
                  <c:v>42917.523611111108</c:v>
                </c:pt>
                <c:pt idx="3276">
                  <c:v>42917.524305555555</c:v>
                </c:pt>
                <c:pt idx="3277">
                  <c:v>42917.525000000001</c:v>
                </c:pt>
                <c:pt idx="3278">
                  <c:v>42917.525694444441</c:v>
                </c:pt>
                <c:pt idx="3279">
                  <c:v>42917.526388888888</c:v>
                </c:pt>
                <c:pt idx="3280">
                  <c:v>42917.527083333334</c:v>
                </c:pt>
                <c:pt idx="3281">
                  <c:v>42917.527777777781</c:v>
                </c:pt>
                <c:pt idx="3282">
                  <c:v>42917.52847222222</c:v>
                </c:pt>
                <c:pt idx="3283">
                  <c:v>42917.529166666667</c:v>
                </c:pt>
                <c:pt idx="3284">
                  <c:v>42917.529861111114</c:v>
                </c:pt>
                <c:pt idx="3285">
                  <c:v>42917.530555555553</c:v>
                </c:pt>
                <c:pt idx="3286">
                  <c:v>42917.53125</c:v>
                </c:pt>
                <c:pt idx="3287">
                  <c:v>42917.531944444447</c:v>
                </c:pt>
                <c:pt idx="3288">
                  <c:v>42917.532638888886</c:v>
                </c:pt>
                <c:pt idx="3289">
                  <c:v>42917.533333333333</c:v>
                </c:pt>
                <c:pt idx="3290">
                  <c:v>42917.53402777778</c:v>
                </c:pt>
                <c:pt idx="3291">
                  <c:v>42917.534722222219</c:v>
                </c:pt>
                <c:pt idx="3292">
                  <c:v>42917.535416666666</c:v>
                </c:pt>
                <c:pt idx="3293">
                  <c:v>42917.536111111112</c:v>
                </c:pt>
                <c:pt idx="3294">
                  <c:v>42917.536805555559</c:v>
                </c:pt>
                <c:pt idx="3295">
                  <c:v>42917.537499999999</c:v>
                </c:pt>
                <c:pt idx="3296">
                  <c:v>42917.538194444445</c:v>
                </c:pt>
                <c:pt idx="3297">
                  <c:v>42917.538888888892</c:v>
                </c:pt>
                <c:pt idx="3298">
                  <c:v>42917.539583333331</c:v>
                </c:pt>
                <c:pt idx="3299">
                  <c:v>42917.540277777778</c:v>
                </c:pt>
                <c:pt idx="3300">
                  <c:v>42917.540972222225</c:v>
                </c:pt>
                <c:pt idx="3301">
                  <c:v>42917.541666666664</c:v>
                </c:pt>
                <c:pt idx="3302">
                  <c:v>42917.542361111111</c:v>
                </c:pt>
                <c:pt idx="3303">
                  <c:v>42917.543055555558</c:v>
                </c:pt>
                <c:pt idx="3304">
                  <c:v>42917.543749999997</c:v>
                </c:pt>
                <c:pt idx="3305">
                  <c:v>42917.544444444444</c:v>
                </c:pt>
                <c:pt idx="3306">
                  <c:v>42917.545138888891</c:v>
                </c:pt>
                <c:pt idx="3307">
                  <c:v>42917.54583333333</c:v>
                </c:pt>
                <c:pt idx="3308">
                  <c:v>42917.546527777777</c:v>
                </c:pt>
                <c:pt idx="3309">
                  <c:v>42917.547222222223</c:v>
                </c:pt>
                <c:pt idx="3310">
                  <c:v>42917.54791666667</c:v>
                </c:pt>
                <c:pt idx="3311">
                  <c:v>42917.548611111109</c:v>
                </c:pt>
                <c:pt idx="3312">
                  <c:v>42917.549305555556</c:v>
                </c:pt>
                <c:pt idx="3313">
                  <c:v>42917.55</c:v>
                </c:pt>
                <c:pt idx="3314">
                  <c:v>42917.550694444442</c:v>
                </c:pt>
                <c:pt idx="3315">
                  <c:v>42917.551388888889</c:v>
                </c:pt>
                <c:pt idx="3316">
                  <c:v>42917.552083333336</c:v>
                </c:pt>
                <c:pt idx="3317">
                  <c:v>42917.552777777775</c:v>
                </c:pt>
                <c:pt idx="3318">
                  <c:v>42917.553472222222</c:v>
                </c:pt>
                <c:pt idx="3319">
                  <c:v>42917.554166666669</c:v>
                </c:pt>
                <c:pt idx="3320">
                  <c:v>42917.554861111108</c:v>
                </c:pt>
                <c:pt idx="3321">
                  <c:v>42917.555555555555</c:v>
                </c:pt>
                <c:pt idx="3322">
                  <c:v>42917.556250000001</c:v>
                </c:pt>
                <c:pt idx="3323">
                  <c:v>42917.556944444441</c:v>
                </c:pt>
                <c:pt idx="3324">
                  <c:v>42917.557638888888</c:v>
                </c:pt>
                <c:pt idx="3325">
                  <c:v>42917.558333333334</c:v>
                </c:pt>
                <c:pt idx="3326">
                  <c:v>42917.559027777781</c:v>
                </c:pt>
                <c:pt idx="3327">
                  <c:v>42917.55972222222</c:v>
                </c:pt>
                <c:pt idx="3328">
                  <c:v>42917.560416666667</c:v>
                </c:pt>
                <c:pt idx="3329">
                  <c:v>42917.561111111114</c:v>
                </c:pt>
                <c:pt idx="3330">
                  <c:v>42917.561805555553</c:v>
                </c:pt>
                <c:pt idx="3331">
                  <c:v>42917.5625</c:v>
                </c:pt>
                <c:pt idx="3332">
                  <c:v>42917.563194444447</c:v>
                </c:pt>
                <c:pt idx="3333">
                  <c:v>42917.563888888886</c:v>
                </c:pt>
                <c:pt idx="3334">
                  <c:v>42917.564583333333</c:v>
                </c:pt>
                <c:pt idx="3335">
                  <c:v>42917.56527777778</c:v>
                </c:pt>
                <c:pt idx="3336">
                  <c:v>42917.565972222219</c:v>
                </c:pt>
                <c:pt idx="3337">
                  <c:v>42917.566666666666</c:v>
                </c:pt>
                <c:pt idx="3338">
                  <c:v>42917.567361111112</c:v>
                </c:pt>
                <c:pt idx="3339">
                  <c:v>42917.568055555559</c:v>
                </c:pt>
                <c:pt idx="3340">
                  <c:v>42917.568749999999</c:v>
                </c:pt>
                <c:pt idx="3341">
                  <c:v>42917.569444444445</c:v>
                </c:pt>
                <c:pt idx="3342">
                  <c:v>42917.570138888892</c:v>
                </c:pt>
                <c:pt idx="3343">
                  <c:v>42917.570833333331</c:v>
                </c:pt>
                <c:pt idx="3344">
                  <c:v>42917.571527777778</c:v>
                </c:pt>
                <c:pt idx="3345">
                  <c:v>42917.572222222225</c:v>
                </c:pt>
                <c:pt idx="3346">
                  <c:v>42917.572916666664</c:v>
                </c:pt>
                <c:pt idx="3347">
                  <c:v>42917.573611111111</c:v>
                </c:pt>
                <c:pt idx="3348">
                  <c:v>42917.574305555558</c:v>
                </c:pt>
                <c:pt idx="3349">
                  <c:v>42917.574999999997</c:v>
                </c:pt>
                <c:pt idx="3350">
                  <c:v>42917.575694444444</c:v>
                </c:pt>
                <c:pt idx="3351">
                  <c:v>42917.576388888891</c:v>
                </c:pt>
                <c:pt idx="3352">
                  <c:v>42917.57708333333</c:v>
                </c:pt>
                <c:pt idx="3353">
                  <c:v>42917.577777777777</c:v>
                </c:pt>
                <c:pt idx="3354">
                  <c:v>42917.578472222223</c:v>
                </c:pt>
                <c:pt idx="3355">
                  <c:v>42917.57916666667</c:v>
                </c:pt>
                <c:pt idx="3356">
                  <c:v>42917.579861111109</c:v>
                </c:pt>
                <c:pt idx="3357">
                  <c:v>42917.580555555556</c:v>
                </c:pt>
                <c:pt idx="3358">
                  <c:v>42917.581250000003</c:v>
                </c:pt>
                <c:pt idx="3359">
                  <c:v>42917.581944444442</c:v>
                </c:pt>
                <c:pt idx="3360">
                  <c:v>42917.582638888889</c:v>
                </c:pt>
                <c:pt idx="3361">
                  <c:v>42917.583333333336</c:v>
                </c:pt>
                <c:pt idx="3362">
                  <c:v>42917.584027777775</c:v>
                </c:pt>
                <c:pt idx="3363">
                  <c:v>42917.584722222222</c:v>
                </c:pt>
                <c:pt idx="3364">
                  <c:v>42917.585416666669</c:v>
                </c:pt>
                <c:pt idx="3365">
                  <c:v>42917.586111111108</c:v>
                </c:pt>
                <c:pt idx="3366">
                  <c:v>42917.586805555555</c:v>
                </c:pt>
                <c:pt idx="3367">
                  <c:v>42917.587500000001</c:v>
                </c:pt>
                <c:pt idx="3368">
                  <c:v>42917.588194444441</c:v>
                </c:pt>
                <c:pt idx="3369">
                  <c:v>42917.588888888888</c:v>
                </c:pt>
                <c:pt idx="3370">
                  <c:v>42917.589583333334</c:v>
                </c:pt>
                <c:pt idx="3371">
                  <c:v>42917.590277777781</c:v>
                </c:pt>
                <c:pt idx="3372">
                  <c:v>42917.59097222222</c:v>
                </c:pt>
                <c:pt idx="3373">
                  <c:v>42917.591666666667</c:v>
                </c:pt>
                <c:pt idx="3374">
                  <c:v>42917.592361111114</c:v>
                </c:pt>
                <c:pt idx="3375">
                  <c:v>42917.593055555553</c:v>
                </c:pt>
                <c:pt idx="3376">
                  <c:v>42917.59375</c:v>
                </c:pt>
                <c:pt idx="3377">
                  <c:v>42917.594444444447</c:v>
                </c:pt>
                <c:pt idx="3378">
                  <c:v>42917.595138888886</c:v>
                </c:pt>
                <c:pt idx="3379">
                  <c:v>42917.595833333333</c:v>
                </c:pt>
                <c:pt idx="3380">
                  <c:v>42917.59652777778</c:v>
                </c:pt>
                <c:pt idx="3381">
                  <c:v>42917.597222222219</c:v>
                </c:pt>
                <c:pt idx="3382">
                  <c:v>42917.597916666666</c:v>
                </c:pt>
                <c:pt idx="3383">
                  <c:v>42917.598611111112</c:v>
                </c:pt>
                <c:pt idx="3384">
                  <c:v>42917.599305555559</c:v>
                </c:pt>
                <c:pt idx="3385">
                  <c:v>42917.599999999999</c:v>
                </c:pt>
                <c:pt idx="3386">
                  <c:v>42917.600694444445</c:v>
                </c:pt>
                <c:pt idx="3387">
                  <c:v>42917.601388888892</c:v>
                </c:pt>
                <c:pt idx="3388">
                  <c:v>42917.602083333331</c:v>
                </c:pt>
                <c:pt idx="3389">
                  <c:v>42917.602777777778</c:v>
                </c:pt>
                <c:pt idx="3390">
                  <c:v>42917.603472222225</c:v>
                </c:pt>
                <c:pt idx="3391">
                  <c:v>42917.604166666664</c:v>
                </c:pt>
                <c:pt idx="3392">
                  <c:v>42917.604861111111</c:v>
                </c:pt>
                <c:pt idx="3393">
                  <c:v>42917.605555555558</c:v>
                </c:pt>
                <c:pt idx="3394">
                  <c:v>42917.606249999997</c:v>
                </c:pt>
                <c:pt idx="3395">
                  <c:v>42917.606944444444</c:v>
                </c:pt>
                <c:pt idx="3396">
                  <c:v>42917.607638888891</c:v>
                </c:pt>
                <c:pt idx="3397">
                  <c:v>42917.60833333333</c:v>
                </c:pt>
                <c:pt idx="3398">
                  <c:v>42917.609027777777</c:v>
                </c:pt>
                <c:pt idx="3399">
                  <c:v>42917.609722222223</c:v>
                </c:pt>
                <c:pt idx="3400">
                  <c:v>42917.61041666667</c:v>
                </c:pt>
                <c:pt idx="3401">
                  <c:v>42917.611111111109</c:v>
                </c:pt>
                <c:pt idx="3402">
                  <c:v>42917.611805555556</c:v>
                </c:pt>
                <c:pt idx="3403">
                  <c:v>42917.612500000003</c:v>
                </c:pt>
                <c:pt idx="3404">
                  <c:v>42917.613194444442</c:v>
                </c:pt>
                <c:pt idx="3405">
                  <c:v>42917.613888888889</c:v>
                </c:pt>
                <c:pt idx="3406">
                  <c:v>42917.614583333336</c:v>
                </c:pt>
                <c:pt idx="3407">
                  <c:v>42917.615277777775</c:v>
                </c:pt>
                <c:pt idx="3408">
                  <c:v>42917.615972222222</c:v>
                </c:pt>
                <c:pt idx="3409">
                  <c:v>42917.616666666669</c:v>
                </c:pt>
                <c:pt idx="3410">
                  <c:v>42917.617361111108</c:v>
                </c:pt>
                <c:pt idx="3411">
                  <c:v>42917.618055555555</c:v>
                </c:pt>
                <c:pt idx="3412">
                  <c:v>42917.618750000001</c:v>
                </c:pt>
                <c:pt idx="3413">
                  <c:v>42917.619444444441</c:v>
                </c:pt>
                <c:pt idx="3414">
                  <c:v>42917.620138888888</c:v>
                </c:pt>
                <c:pt idx="3415">
                  <c:v>42917.620833333334</c:v>
                </c:pt>
                <c:pt idx="3416">
                  <c:v>42917.621527777781</c:v>
                </c:pt>
                <c:pt idx="3417">
                  <c:v>42917.62222222222</c:v>
                </c:pt>
                <c:pt idx="3418">
                  <c:v>42917.622916666667</c:v>
                </c:pt>
                <c:pt idx="3419">
                  <c:v>42917.623611111114</c:v>
                </c:pt>
                <c:pt idx="3420">
                  <c:v>42917.624305555553</c:v>
                </c:pt>
                <c:pt idx="3421">
                  <c:v>42917.625</c:v>
                </c:pt>
                <c:pt idx="3422">
                  <c:v>42917.625694444447</c:v>
                </c:pt>
                <c:pt idx="3423">
                  <c:v>42917.626388888886</c:v>
                </c:pt>
                <c:pt idx="3424">
                  <c:v>42917.627083333333</c:v>
                </c:pt>
                <c:pt idx="3425">
                  <c:v>42917.62777777778</c:v>
                </c:pt>
                <c:pt idx="3426">
                  <c:v>42917.628472222219</c:v>
                </c:pt>
                <c:pt idx="3427">
                  <c:v>42917.629166666666</c:v>
                </c:pt>
                <c:pt idx="3428">
                  <c:v>42917.629861111112</c:v>
                </c:pt>
                <c:pt idx="3429">
                  <c:v>42917.630555555559</c:v>
                </c:pt>
                <c:pt idx="3430">
                  <c:v>42917.631249999999</c:v>
                </c:pt>
                <c:pt idx="3431">
                  <c:v>42917.631944444445</c:v>
                </c:pt>
                <c:pt idx="3432">
                  <c:v>42917.632638888892</c:v>
                </c:pt>
                <c:pt idx="3433">
                  <c:v>42917.633333333331</c:v>
                </c:pt>
                <c:pt idx="3434">
                  <c:v>42917.634027777778</c:v>
                </c:pt>
                <c:pt idx="3435">
                  <c:v>42917.634722222225</c:v>
                </c:pt>
                <c:pt idx="3436">
                  <c:v>42917.635416666664</c:v>
                </c:pt>
                <c:pt idx="3437">
                  <c:v>42917.636111111111</c:v>
                </c:pt>
                <c:pt idx="3438">
                  <c:v>42917.636805555558</c:v>
                </c:pt>
                <c:pt idx="3439">
                  <c:v>42917.637499999997</c:v>
                </c:pt>
                <c:pt idx="3440">
                  <c:v>42917.638194444444</c:v>
                </c:pt>
                <c:pt idx="3441">
                  <c:v>42917.638888888891</c:v>
                </c:pt>
                <c:pt idx="3442">
                  <c:v>42917.63958333333</c:v>
                </c:pt>
                <c:pt idx="3443">
                  <c:v>42917.640277777777</c:v>
                </c:pt>
                <c:pt idx="3444">
                  <c:v>42917.640972222223</c:v>
                </c:pt>
                <c:pt idx="3445">
                  <c:v>42917.64166666667</c:v>
                </c:pt>
                <c:pt idx="3446">
                  <c:v>42917.642361111109</c:v>
                </c:pt>
                <c:pt idx="3447">
                  <c:v>42917.643055555556</c:v>
                </c:pt>
                <c:pt idx="3448">
                  <c:v>42917.643750000003</c:v>
                </c:pt>
                <c:pt idx="3449">
                  <c:v>42917.644444444442</c:v>
                </c:pt>
                <c:pt idx="3450">
                  <c:v>42917.645138888889</c:v>
                </c:pt>
                <c:pt idx="3451">
                  <c:v>42917.645833333336</c:v>
                </c:pt>
                <c:pt idx="3452">
                  <c:v>42917.646527777775</c:v>
                </c:pt>
                <c:pt idx="3453">
                  <c:v>42917.647222222222</c:v>
                </c:pt>
                <c:pt idx="3454">
                  <c:v>42917.647916666669</c:v>
                </c:pt>
                <c:pt idx="3455">
                  <c:v>42917.648611111108</c:v>
                </c:pt>
                <c:pt idx="3456">
                  <c:v>42917.649305555555</c:v>
                </c:pt>
                <c:pt idx="3457">
                  <c:v>42917.65</c:v>
                </c:pt>
                <c:pt idx="3458">
                  <c:v>42917.650694444441</c:v>
                </c:pt>
                <c:pt idx="3459">
                  <c:v>42917.651388888888</c:v>
                </c:pt>
                <c:pt idx="3460">
                  <c:v>42917.652083333334</c:v>
                </c:pt>
                <c:pt idx="3461">
                  <c:v>42917.652777777781</c:v>
                </c:pt>
                <c:pt idx="3462">
                  <c:v>42917.65347222222</c:v>
                </c:pt>
                <c:pt idx="3463">
                  <c:v>42917.654166666667</c:v>
                </c:pt>
                <c:pt idx="3464">
                  <c:v>42917.654861111114</c:v>
                </c:pt>
                <c:pt idx="3465">
                  <c:v>42917.655555555553</c:v>
                </c:pt>
                <c:pt idx="3466">
                  <c:v>42917.65625</c:v>
                </c:pt>
                <c:pt idx="3467">
                  <c:v>42917.656944444447</c:v>
                </c:pt>
                <c:pt idx="3468">
                  <c:v>42917.657638888886</c:v>
                </c:pt>
                <c:pt idx="3469">
                  <c:v>42917.658333333333</c:v>
                </c:pt>
                <c:pt idx="3470">
                  <c:v>42917.65902777778</c:v>
                </c:pt>
                <c:pt idx="3471">
                  <c:v>42917.659722222219</c:v>
                </c:pt>
                <c:pt idx="3472">
                  <c:v>42917.660416666666</c:v>
                </c:pt>
                <c:pt idx="3473">
                  <c:v>42917.661111111112</c:v>
                </c:pt>
                <c:pt idx="3474">
                  <c:v>42917.661805555559</c:v>
                </c:pt>
                <c:pt idx="3475">
                  <c:v>42917.662499999999</c:v>
                </c:pt>
                <c:pt idx="3476">
                  <c:v>42917.663194444445</c:v>
                </c:pt>
                <c:pt idx="3477">
                  <c:v>42917.663888888892</c:v>
                </c:pt>
                <c:pt idx="3478">
                  <c:v>42917.664583333331</c:v>
                </c:pt>
                <c:pt idx="3479">
                  <c:v>42917.665277777778</c:v>
                </c:pt>
                <c:pt idx="3480">
                  <c:v>42917.665972222225</c:v>
                </c:pt>
                <c:pt idx="3481">
                  <c:v>42917.666666666664</c:v>
                </c:pt>
                <c:pt idx="3482">
                  <c:v>42917.667361111111</c:v>
                </c:pt>
                <c:pt idx="3483">
                  <c:v>42917.668055555558</c:v>
                </c:pt>
                <c:pt idx="3484">
                  <c:v>42917.668749999997</c:v>
                </c:pt>
                <c:pt idx="3485">
                  <c:v>42917.669444444444</c:v>
                </c:pt>
                <c:pt idx="3486">
                  <c:v>42917.670138888891</c:v>
                </c:pt>
                <c:pt idx="3487">
                  <c:v>42917.67083333333</c:v>
                </c:pt>
                <c:pt idx="3488">
                  <c:v>42917.671527777777</c:v>
                </c:pt>
                <c:pt idx="3489">
                  <c:v>42917.672222222223</c:v>
                </c:pt>
                <c:pt idx="3490">
                  <c:v>42917.67291666667</c:v>
                </c:pt>
                <c:pt idx="3491">
                  <c:v>42917.673611111109</c:v>
                </c:pt>
                <c:pt idx="3492">
                  <c:v>42917.674305555556</c:v>
                </c:pt>
                <c:pt idx="3493">
                  <c:v>42917.675000000003</c:v>
                </c:pt>
                <c:pt idx="3494">
                  <c:v>42917.675694444442</c:v>
                </c:pt>
                <c:pt idx="3495">
                  <c:v>42917.676388888889</c:v>
                </c:pt>
                <c:pt idx="3496">
                  <c:v>42917.677083333336</c:v>
                </c:pt>
                <c:pt idx="3497">
                  <c:v>42917.677777777775</c:v>
                </c:pt>
                <c:pt idx="3498">
                  <c:v>42917.678472222222</c:v>
                </c:pt>
                <c:pt idx="3499">
                  <c:v>42917.679166666669</c:v>
                </c:pt>
                <c:pt idx="3500">
                  <c:v>42917.679861111108</c:v>
                </c:pt>
                <c:pt idx="3501">
                  <c:v>42917.680555555555</c:v>
                </c:pt>
                <c:pt idx="3502">
                  <c:v>42917.681250000001</c:v>
                </c:pt>
                <c:pt idx="3503">
                  <c:v>42917.681944444441</c:v>
                </c:pt>
                <c:pt idx="3504">
                  <c:v>42917.682638888888</c:v>
                </c:pt>
                <c:pt idx="3505">
                  <c:v>42917.683333333334</c:v>
                </c:pt>
                <c:pt idx="3506">
                  <c:v>42917.684027777781</c:v>
                </c:pt>
                <c:pt idx="3507">
                  <c:v>42917.68472222222</c:v>
                </c:pt>
                <c:pt idx="3508">
                  <c:v>42917.685416666667</c:v>
                </c:pt>
                <c:pt idx="3509">
                  <c:v>42917.686111111114</c:v>
                </c:pt>
                <c:pt idx="3510">
                  <c:v>42917.686805555553</c:v>
                </c:pt>
                <c:pt idx="3511">
                  <c:v>42917.6875</c:v>
                </c:pt>
                <c:pt idx="3512">
                  <c:v>42917.688194444447</c:v>
                </c:pt>
                <c:pt idx="3513">
                  <c:v>42917.688888888886</c:v>
                </c:pt>
                <c:pt idx="3514">
                  <c:v>42917.689583333333</c:v>
                </c:pt>
                <c:pt idx="3515">
                  <c:v>42917.69027777778</c:v>
                </c:pt>
                <c:pt idx="3516">
                  <c:v>42917.690972222219</c:v>
                </c:pt>
                <c:pt idx="3517">
                  <c:v>42917.691666666666</c:v>
                </c:pt>
                <c:pt idx="3518">
                  <c:v>42917.692361111112</c:v>
                </c:pt>
                <c:pt idx="3519">
                  <c:v>42917.693055555559</c:v>
                </c:pt>
                <c:pt idx="3520">
                  <c:v>42917.693749999999</c:v>
                </c:pt>
                <c:pt idx="3521">
                  <c:v>42917.694444444445</c:v>
                </c:pt>
                <c:pt idx="3522">
                  <c:v>42917.695138888892</c:v>
                </c:pt>
                <c:pt idx="3523">
                  <c:v>42917.695833333331</c:v>
                </c:pt>
                <c:pt idx="3524">
                  <c:v>42917.696527777778</c:v>
                </c:pt>
                <c:pt idx="3525">
                  <c:v>42917.697222222225</c:v>
                </c:pt>
                <c:pt idx="3526">
                  <c:v>42917.697916666664</c:v>
                </c:pt>
                <c:pt idx="3527">
                  <c:v>42917.698611111111</c:v>
                </c:pt>
                <c:pt idx="3528">
                  <c:v>42917.699305555558</c:v>
                </c:pt>
                <c:pt idx="3529">
                  <c:v>42917.7</c:v>
                </c:pt>
                <c:pt idx="3530">
                  <c:v>42917.700694444444</c:v>
                </c:pt>
                <c:pt idx="3531">
                  <c:v>42917.701388888891</c:v>
                </c:pt>
                <c:pt idx="3532">
                  <c:v>42917.70208333333</c:v>
                </c:pt>
                <c:pt idx="3533">
                  <c:v>42917.702777777777</c:v>
                </c:pt>
                <c:pt idx="3534">
                  <c:v>42917.703472222223</c:v>
                </c:pt>
                <c:pt idx="3535">
                  <c:v>42917.70416666667</c:v>
                </c:pt>
                <c:pt idx="3536">
                  <c:v>42917.704861111109</c:v>
                </c:pt>
                <c:pt idx="3537">
                  <c:v>42917.705555555556</c:v>
                </c:pt>
                <c:pt idx="3538">
                  <c:v>42917.706250000003</c:v>
                </c:pt>
                <c:pt idx="3539">
                  <c:v>42917.706944444442</c:v>
                </c:pt>
                <c:pt idx="3540">
                  <c:v>42917.707638888889</c:v>
                </c:pt>
                <c:pt idx="3541">
                  <c:v>42917.708333333336</c:v>
                </c:pt>
                <c:pt idx="3542">
                  <c:v>42917.709027777775</c:v>
                </c:pt>
                <c:pt idx="3543">
                  <c:v>42917.709722222222</c:v>
                </c:pt>
                <c:pt idx="3544">
                  <c:v>42917.710416666669</c:v>
                </c:pt>
                <c:pt idx="3545">
                  <c:v>42917.711111111108</c:v>
                </c:pt>
                <c:pt idx="3546">
                  <c:v>42917.711805555555</c:v>
                </c:pt>
                <c:pt idx="3547">
                  <c:v>42917.712500000001</c:v>
                </c:pt>
                <c:pt idx="3548">
                  <c:v>42917.713194444441</c:v>
                </c:pt>
                <c:pt idx="3549">
                  <c:v>42917.713888888888</c:v>
                </c:pt>
                <c:pt idx="3550">
                  <c:v>42917.714583333334</c:v>
                </c:pt>
                <c:pt idx="3551">
                  <c:v>42917.715277777781</c:v>
                </c:pt>
                <c:pt idx="3552">
                  <c:v>42917.71597222222</c:v>
                </c:pt>
                <c:pt idx="3553">
                  <c:v>42917.716666666667</c:v>
                </c:pt>
                <c:pt idx="3554">
                  <c:v>42917.717361111114</c:v>
                </c:pt>
                <c:pt idx="3555">
                  <c:v>42917.718055555553</c:v>
                </c:pt>
                <c:pt idx="3556">
                  <c:v>42917.71875</c:v>
                </c:pt>
                <c:pt idx="3557">
                  <c:v>42917.719444444447</c:v>
                </c:pt>
                <c:pt idx="3558">
                  <c:v>42917.720138888886</c:v>
                </c:pt>
                <c:pt idx="3559">
                  <c:v>42917.720833333333</c:v>
                </c:pt>
                <c:pt idx="3560">
                  <c:v>42917.72152777778</c:v>
                </c:pt>
                <c:pt idx="3561">
                  <c:v>42917.722222222219</c:v>
                </c:pt>
                <c:pt idx="3562">
                  <c:v>42917.722916666666</c:v>
                </c:pt>
                <c:pt idx="3563">
                  <c:v>42917.723611111112</c:v>
                </c:pt>
                <c:pt idx="3564">
                  <c:v>42917.724305555559</c:v>
                </c:pt>
                <c:pt idx="3565">
                  <c:v>42917.724999999999</c:v>
                </c:pt>
                <c:pt idx="3566">
                  <c:v>42917.725694444445</c:v>
                </c:pt>
                <c:pt idx="3567">
                  <c:v>42917.726388888892</c:v>
                </c:pt>
                <c:pt idx="3568">
                  <c:v>42917.727083333331</c:v>
                </c:pt>
                <c:pt idx="3569">
                  <c:v>42917.727777777778</c:v>
                </c:pt>
                <c:pt idx="3570">
                  <c:v>42917.728472222225</c:v>
                </c:pt>
                <c:pt idx="3571">
                  <c:v>42917.729166666664</c:v>
                </c:pt>
                <c:pt idx="3572">
                  <c:v>42917.729861111111</c:v>
                </c:pt>
                <c:pt idx="3573">
                  <c:v>42917.730555555558</c:v>
                </c:pt>
                <c:pt idx="3574">
                  <c:v>42917.731249999997</c:v>
                </c:pt>
                <c:pt idx="3575">
                  <c:v>42917.731944444444</c:v>
                </c:pt>
                <c:pt idx="3576">
                  <c:v>42917.732638888891</c:v>
                </c:pt>
                <c:pt idx="3577">
                  <c:v>42917.73333333333</c:v>
                </c:pt>
                <c:pt idx="3578">
                  <c:v>42917.734027777777</c:v>
                </c:pt>
                <c:pt idx="3579">
                  <c:v>42917.734722222223</c:v>
                </c:pt>
                <c:pt idx="3580">
                  <c:v>42917.73541666667</c:v>
                </c:pt>
                <c:pt idx="3581">
                  <c:v>42917.736111111109</c:v>
                </c:pt>
                <c:pt idx="3582">
                  <c:v>42917.736805555556</c:v>
                </c:pt>
                <c:pt idx="3583">
                  <c:v>42917.737500000003</c:v>
                </c:pt>
                <c:pt idx="3584">
                  <c:v>42917.738194444442</c:v>
                </c:pt>
                <c:pt idx="3585">
                  <c:v>42917.738888888889</c:v>
                </c:pt>
                <c:pt idx="3586">
                  <c:v>42917.739583333336</c:v>
                </c:pt>
                <c:pt idx="3587">
                  <c:v>42917.740277777775</c:v>
                </c:pt>
                <c:pt idx="3588">
                  <c:v>42917.740972222222</c:v>
                </c:pt>
                <c:pt idx="3589">
                  <c:v>42917.741666666669</c:v>
                </c:pt>
                <c:pt idx="3590">
                  <c:v>42917.742361111108</c:v>
                </c:pt>
                <c:pt idx="3591">
                  <c:v>42917.743055555555</c:v>
                </c:pt>
                <c:pt idx="3592">
                  <c:v>42917.743750000001</c:v>
                </c:pt>
                <c:pt idx="3593">
                  <c:v>42917.744444444441</c:v>
                </c:pt>
                <c:pt idx="3594">
                  <c:v>42917.745138888888</c:v>
                </c:pt>
                <c:pt idx="3595">
                  <c:v>42917.745833333334</c:v>
                </c:pt>
                <c:pt idx="3596">
                  <c:v>42917.746527777781</c:v>
                </c:pt>
                <c:pt idx="3597">
                  <c:v>42917.74722222222</c:v>
                </c:pt>
                <c:pt idx="3598">
                  <c:v>42917.747916666667</c:v>
                </c:pt>
                <c:pt idx="3599">
                  <c:v>42917.748611111114</c:v>
                </c:pt>
                <c:pt idx="3600">
                  <c:v>42917.749305555553</c:v>
                </c:pt>
                <c:pt idx="3601">
                  <c:v>42917.75</c:v>
                </c:pt>
                <c:pt idx="3602">
                  <c:v>42917.750694444447</c:v>
                </c:pt>
                <c:pt idx="3603">
                  <c:v>42917.751388888886</c:v>
                </c:pt>
                <c:pt idx="3604">
                  <c:v>42917.752083333333</c:v>
                </c:pt>
                <c:pt idx="3605">
                  <c:v>42917.75277777778</c:v>
                </c:pt>
                <c:pt idx="3606">
                  <c:v>42917.753472222219</c:v>
                </c:pt>
                <c:pt idx="3607">
                  <c:v>42917.754166666666</c:v>
                </c:pt>
                <c:pt idx="3608">
                  <c:v>42917.754861111112</c:v>
                </c:pt>
                <c:pt idx="3609">
                  <c:v>42917.755555555559</c:v>
                </c:pt>
                <c:pt idx="3610">
                  <c:v>42917.756249999999</c:v>
                </c:pt>
                <c:pt idx="3611">
                  <c:v>42917.756944444445</c:v>
                </c:pt>
                <c:pt idx="3612">
                  <c:v>42917.757638888892</c:v>
                </c:pt>
                <c:pt idx="3613">
                  <c:v>42917.758333333331</c:v>
                </c:pt>
                <c:pt idx="3614">
                  <c:v>42917.759027777778</c:v>
                </c:pt>
                <c:pt idx="3615">
                  <c:v>42917.759722222225</c:v>
                </c:pt>
                <c:pt idx="3616">
                  <c:v>42917.760416666664</c:v>
                </c:pt>
                <c:pt idx="3617">
                  <c:v>42917.761111111111</c:v>
                </c:pt>
                <c:pt idx="3618">
                  <c:v>42917.761805555558</c:v>
                </c:pt>
                <c:pt idx="3619">
                  <c:v>42917.762499999997</c:v>
                </c:pt>
                <c:pt idx="3620">
                  <c:v>42917.763194444444</c:v>
                </c:pt>
                <c:pt idx="3621">
                  <c:v>42917.763888888891</c:v>
                </c:pt>
                <c:pt idx="3622">
                  <c:v>42917.76458333333</c:v>
                </c:pt>
                <c:pt idx="3623">
                  <c:v>42917.765277777777</c:v>
                </c:pt>
                <c:pt idx="3624">
                  <c:v>42917.765972222223</c:v>
                </c:pt>
                <c:pt idx="3625">
                  <c:v>42917.76666666667</c:v>
                </c:pt>
                <c:pt idx="3626">
                  <c:v>42917.767361111109</c:v>
                </c:pt>
                <c:pt idx="3627">
                  <c:v>42917.768055555556</c:v>
                </c:pt>
                <c:pt idx="3628">
                  <c:v>42917.768750000003</c:v>
                </c:pt>
                <c:pt idx="3629">
                  <c:v>42917.769444444442</c:v>
                </c:pt>
                <c:pt idx="3630">
                  <c:v>42917.770138888889</c:v>
                </c:pt>
                <c:pt idx="3631">
                  <c:v>42917.770833333336</c:v>
                </c:pt>
                <c:pt idx="3632">
                  <c:v>42917.771527777775</c:v>
                </c:pt>
                <c:pt idx="3633">
                  <c:v>42917.772222222222</c:v>
                </c:pt>
                <c:pt idx="3634">
                  <c:v>42917.772916666669</c:v>
                </c:pt>
                <c:pt idx="3635">
                  <c:v>42917.773611111108</c:v>
                </c:pt>
                <c:pt idx="3636">
                  <c:v>42917.774305555555</c:v>
                </c:pt>
                <c:pt idx="3637">
                  <c:v>42917.775000000001</c:v>
                </c:pt>
                <c:pt idx="3638">
                  <c:v>42917.775694444441</c:v>
                </c:pt>
                <c:pt idx="3639">
                  <c:v>42917.776388888888</c:v>
                </c:pt>
                <c:pt idx="3640">
                  <c:v>42917.777083333334</c:v>
                </c:pt>
                <c:pt idx="3641">
                  <c:v>42917.777777777781</c:v>
                </c:pt>
                <c:pt idx="3642">
                  <c:v>42917.77847222222</c:v>
                </c:pt>
                <c:pt idx="3643">
                  <c:v>42917.779166666667</c:v>
                </c:pt>
                <c:pt idx="3644">
                  <c:v>42917.779861111114</c:v>
                </c:pt>
                <c:pt idx="3645">
                  <c:v>42917.780555555553</c:v>
                </c:pt>
                <c:pt idx="3646">
                  <c:v>42917.78125</c:v>
                </c:pt>
                <c:pt idx="3647">
                  <c:v>42917.781944444447</c:v>
                </c:pt>
                <c:pt idx="3648">
                  <c:v>42917.782638888886</c:v>
                </c:pt>
                <c:pt idx="3649">
                  <c:v>42917.783333333333</c:v>
                </c:pt>
                <c:pt idx="3650">
                  <c:v>42917.78402777778</c:v>
                </c:pt>
                <c:pt idx="3651">
                  <c:v>42917.784722222219</c:v>
                </c:pt>
                <c:pt idx="3652">
                  <c:v>42917.785416666666</c:v>
                </c:pt>
                <c:pt idx="3653">
                  <c:v>42917.786111111112</c:v>
                </c:pt>
                <c:pt idx="3654">
                  <c:v>42917.786805555559</c:v>
                </c:pt>
                <c:pt idx="3655">
                  <c:v>42917.787499999999</c:v>
                </c:pt>
                <c:pt idx="3656">
                  <c:v>42917.788194444445</c:v>
                </c:pt>
                <c:pt idx="3657">
                  <c:v>42917.788888888892</c:v>
                </c:pt>
                <c:pt idx="3658">
                  <c:v>42917.789583333331</c:v>
                </c:pt>
                <c:pt idx="3659">
                  <c:v>42917.790277777778</c:v>
                </c:pt>
                <c:pt idx="3660">
                  <c:v>42917.790972222225</c:v>
                </c:pt>
                <c:pt idx="3661">
                  <c:v>42917.791666666664</c:v>
                </c:pt>
                <c:pt idx="3662">
                  <c:v>42917.792361111111</c:v>
                </c:pt>
                <c:pt idx="3663">
                  <c:v>42917.793055555558</c:v>
                </c:pt>
                <c:pt idx="3664">
                  <c:v>42917.793749999997</c:v>
                </c:pt>
                <c:pt idx="3665">
                  <c:v>42917.794444444444</c:v>
                </c:pt>
                <c:pt idx="3666">
                  <c:v>42917.795138888891</c:v>
                </c:pt>
                <c:pt idx="3667">
                  <c:v>42917.79583333333</c:v>
                </c:pt>
                <c:pt idx="3668">
                  <c:v>42917.796527777777</c:v>
                </c:pt>
                <c:pt idx="3669">
                  <c:v>42917.797222222223</c:v>
                </c:pt>
                <c:pt idx="3670">
                  <c:v>42917.79791666667</c:v>
                </c:pt>
                <c:pt idx="3671">
                  <c:v>42917.798611111109</c:v>
                </c:pt>
                <c:pt idx="3672">
                  <c:v>42917.799305555556</c:v>
                </c:pt>
                <c:pt idx="3673">
                  <c:v>42917.8</c:v>
                </c:pt>
                <c:pt idx="3674">
                  <c:v>42917.800694444442</c:v>
                </c:pt>
                <c:pt idx="3675">
                  <c:v>42917.801388888889</c:v>
                </c:pt>
                <c:pt idx="3676">
                  <c:v>42917.802083333336</c:v>
                </c:pt>
                <c:pt idx="3677">
                  <c:v>42917.802777777775</c:v>
                </c:pt>
                <c:pt idx="3678">
                  <c:v>42917.803472222222</c:v>
                </c:pt>
                <c:pt idx="3679">
                  <c:v>42917.804166666669</c:v>
                </c:pt>
                <c:pt idx="3680">
                  <c:v>42917.804861111108</c:v>
                </c:pt>
                <c:pt idx="3681">
                  <c:v>42917.805555555555</c:v>
                </c:pt>
                <c:pt idx="3682">
                  <c:v>42917.806250000001</c:v>
                </c:pt>
                <c:pt idx="3683">
                  <c:v>42917.806944444441</c:v>
                </c:pt>
                <c:pt idx="3684">
                  <c:v>42917.807638888888</c:v>
                </c:pt>
                <c:pt idx="3685">
                  <c:v>42917.808333333334</c:v>
                </c:pt>
                <c:pt idx="3686">
                  <c:v>42917.809027777781</c:v>
                </c:pt>
                <c:pt idx="3687">
                  <c:v>42917.80972222222</c:v>
                </c:pt>
                <c:pt idx="3688">
                  <c:v>42917.810416666667</c:v>
                </c:pt>
                <c:pt idx="3689">
                  <c:v>42917.811111111114</c:v>
                </c:pt>
                <c:pt idx="3690">
                  <c:v>42917.811805555553</c:v>
                </c:pt>
                <c:pt idx="3691">
                  <c:v>42917.8125</c:v>
                </c:pt>
                <c:pt idx="3692">
                  <c:v>42917.813194444447</c:v>
                </c:pt>
                <c:pt idx="3693">
                  <c:v>42917.813888888886</c:v>
                </c:pt>
                <c:pt idx="3694">
                  <c:v>42917.814583333333</c:v>
                </c:pt>
                <c:pt idx="3695">
                  <c:v>42917.81527777778</c:v>
                </c:pt>
                <c:pt idx="3696">
                  <c:v>42917.815972222219</c:v>
                </c:pt>
                <c:pt idx="3697">
                  <c:v>42917.816666666666</c:v>
                </c:pt>
                <c:pt idx="3698">
                  <c:v>42917.817361111112</c:v>
                </c:pt>
                <c:pt idx="3699">
                  <c:v>42917.818055555559</c:v>
                </c:pt>
                <c:pt idx="3700">
                  <c:v>42917.818749999999</c:v>
                </c:pt>
                <c:pt idx="3701">
                  <c:v>42917.819444444445</c:v>
                </c:pt>
                <c:pt idx="3702">
                  <c:v>42917.820138888892</c:v>
                </c:pt>
                <c:pt idx="3703">
                  <c:v>42917.820833333331</c:v>
                </c:pt>
                <c:pt idx="3704">
                  <c:v>42917.821527777778</c:v>
                </c:pt>
                <c:pt idx="3705">
                  <c:v>42917.822222222225</c:v>
                </c:pt>
                <c:pt idx="3706">
                  <c:v>42917.822916666664</c:v>
                </c:pt>
                <c:pt idx="3707">
                  <c:v>42917.823611111111</c:v>
                </c:pt>
                <c:pt idx="3708">
                  <c:v>42917.824305555558</c:v>
                </c:pt>
                <c:pt idx="3709">
                  <c:v>42917.824999999997</c:v>
                </c:pt>
                <c:pt idx="3710">
                  <c:v>42917.825694444444</c:v>
                </c:pt>
                <c:pt idx="3711">
                  <c:v>42917.826388888891</c:v>
                </c:pt>
                <c:pt idx="3712">
                  <c:v>42917.82708333333</c:v>
                </c:pt>
                <c:pt idx="3713">
                  <c:v>42917.827777777777</c:v>
                </c:pt>
                <c:pt idx="3714">
                  <c:v>42917.828472222223</c:v>
                </c:pt>
                <c:pt idx="3715">
                  <c:v>42917.82916666667</c:v>
                </c:pt>
                <c:pt idx="3716">
                  <c:v>42917.829861111109</c:v>
                </c:pt>
                <c:pt idx="3717">
                  <c:v>42917.830555555556</c:v>
                </c:pt>
                <c:pt idx="3718">
                  <c:v>42917.831250000003</c:v>
                </c:pt>
                <c:pt idx="3719">
                  <c:v>42917.831944444442</c:v>
                </c:pt>
                <c:pt idx="3720">
                  <c:v>42917.832638888889</c:v>
                </c:pt>
                <c:pt idx="3721">
                  <c:v>42917.833333333336</c:v>
                </c:pt>
                <c:pt idx="3722">
                  <c:v>42917.834027777775</c:v>
                </c:pt>
                <c:pt idx="3723">
                  <c:v>42917.834722222222</c:v>
                </c:pt>
                <c:pt idx="3724">
                  <c:v>42917.835416666669</c:v>
                </c:pt>
                <c:pt idx="3725">
                  <c:v>42917.836111111108</c:v>
                </c:pt>
                <c:pt idx="3726">
                  <c:v>42917.836805555555</c:v>
                </c:pt>
                <c:pt idx="3727">
                  <c:v>42917.837500000001</c:v>
                </c:pt>
                <c:pt idx="3728">
                  <c:v>42917.838194444441</c:v>
                </c:pt>
                <c:pt idx="3729">
                  <c:v>42917.838888888888</c:v>
                </c:pt>
                <c:pt idx="3730">
                  <c:v>42917.839583333334</c:v>
                </c:pt>
                <c:pt idx="3731">
                  <c:v>42917.840277777781</c:v>
                </c:pt>
                <c:pt idx="3732">
                  <c:v>42917.84097222222</c:v>
                </c:pt>
                <c:pt idx="3733">
                  <c:v>42917.841666666667</c:v>
                </c:pt>
                <c:pt idx="3734">
                  <c:v>42917.842361111114</c:v>
                </c:pt>
                <c:pt idx="3735">
                  <c:v>42917.843055555553</c:v>
                </c:pt>
                <c:pt idx="3736">
                  <c:v>42917.84375</c:v>
                </c:pt>
                <c:pt idx="3737">
                  <c:v>42917.844444444447</c:v>
                </c:pt>
                <c:pt idx="3738">
                  <c:v>42917.845138888886</c:v>
                </c:pt>
                <c:pt idx="3739">
                  <c:v>42917.845833333333</c:v>
                </c:pt>
                <c:pt idx="3740">
                  <c:v>42917.84652777778</c:v>
                </c:pt>
                <c:pt idx="3741">
                  <c:v>42917.847222222219</c:v>
                </c:pt>
                <c:pt idx="3742">
                  <c:v>42917.847916666666</c:v>
                </c:pt>
                <c:pt idx="3743">
                  <c:v>42917.848611111112</c:v>
                </c:pt>
                <c:pt idx="3744">
                  <c:v>42917.849305555559</c:v>
                </c:pt>
                <c:pt idx="3745">
                  <c:v>42917.85</c:v>
                </c:pt>
                <c:pt idx="3746">
                  <c:v>42917.850694444445</c:v>
                </c:pt>
                <c:pt idx="3747">
                  <c:v>42917.851388888892</c:v>
                </c:pt>
                <c:pt idx="3748">
                  <c:v>42917.852083333331</c:v>
                </c:pt>
                <c:pt idx="3749">
                  <c:v>42917.852777777778</c:v>
                </c:pt>
                <c:pt idx="3750">
                  <c:v>42917.853472222225</c:v>
                </c:pt>
                <c:pt idx="3751">
                  <c:v>42917.854166666664</c:v>
                </c:pt>
                <c:pt idx="3752">
                  <c:v>42917.854861111111</c:v>
                </c:pt>
                <c:pt idx="3753">
                  <c:v>42917.855555555558</c:v>
                </c:pt>
                <c:pt idx="3754">
                  <c:v>42917.856249999997</c:v>
                </c:pt>
                <c:pt idx="3755">
                  <c:v>42917.856944444444</c:v>
                </c:pt>
                <c:pt idx="3756">
                  <c:v>42917.857638888891</c:v>
                </c:pt>
                <c:pt idx="3757">
                  <c:v>42917.85833333333</c:v>
                </c:pt>
                <c:pt idx="3758">
                  <c:v>42917.859027777777</c:v>
                </c:pt>
                <c:pt idx="3759">
                  <c:v>42917.859722222223</c:v>
                </c:pt>
                <c:pt idx="3760">
                  <c:v>42917.86041666667</c:v>
                </c:pt>
                <c:pt idx="3761">
                  <c:v>42917.861111111109</c:v>
                </c:pt>
                <c:pt idx="3762">
                  <c:v>42917.861805555556</c:v>
                </c:pt>
                <c:pt idx="3763">
                  <c:v>42917.862500000003</c:v>
                </c:pt>
                <c:pt idx="3764">
                  <c:v>42917.863194444442</c:v>
                </c:pt>
                <c:pt idx="3765">
                  <c:v>42917.863888888889</c:v>
                </c:pt>
                <c:pt idx="3766">
                  <c:v>42917.864583333336</c:v>
                </c:pt>
                <c:pt idx="3767">
                  <c:v>42917.865277777775</c:v>
                </c:pt>
                <c:pt idx="3768">
                  <c:v>42917.865972222222</c:v>
                </c:pt>
                <c:pt idx="3769">
                  <c:v>42917.866666666669</c:v>
                </c:pt>
                <c:pt idx="3770">
                  <c:v>42917.867361111108</c:v>
                </c:pt>
                <c:pt idx="3771">
                  <c:v>42917.868055555555</c:v>
                </c:pt>
                <c:pt idx="3772">
                  <c:v>42917.868750000001</c:v>
                </c:pt>
                <c:pt idx="3773">
                  <c:v>42917.869444444441</c:v>
                </c:pt>
                <c:pt idx="3774">
                  <c:v>42917.870138888888</c:v>
                </c:pt>
                <c:pt idx="3775">
                  <c:v>42917.870833333334</c:v>
                </c:pt>
                <c:pt idx="3776">
                  <c:v>42917.871527777781</c:v>
                </c:pt>
                <c:pt idx="3777">
                  <c:v>42917.87222222222</c:v>
                </c:pt>
                <c:pt idx="3778">
                  <c:v>42917.872916666667</c:v>
                </c:pt>
                <c:pt idx="3779">
                  <c:v>42917.873611111114</c:v>
                </c:pt>
                <c:pt idx="3780">
                  <c:v>42917.874305555553</c:v>
                </c:pt>
                <c:pt idx="3781">
                  <c:v>42917.875</c:v>
                </c:pt>
                <c:pt idx="3782">
                  <c:v>42917.875694444447</c:v>
                </c:pt>
                <c:pt idx="3783">
                  <c:v>42917.876388888886</c:v>
                </c:pt>
                <c:pt idx="3784">
                  <c:v>42917.877083333333</c:v>
                </c:pt>
                <c:pt idx="3785">
                  <c:v>42917.87777777778</c:v>
                </c:pt>
                <c:pt idx="3786">
                  <c:v>42917.878472222219</c:v>
                </c:pt>
                <c:pt idx="3787">
                  <c:v>42917.879166666666</c:v>
                </c:pt>
                <c:pt idx="3788">
                  <c:v>42917.879861111112</c:v>
                </c:pt>
                <c:pt idx="3789">
                  <c:v>42917.880555555559</c:v>
                </c:pt>
                <c:pt idx="3790">
                  <c:v>42917.881249999999</c:v>
                </c:pt>
                <c:pt idx="3791">
                  <c:v>42917.881944444445</c:v>
                </c:pt>
                <c:pt idx="3792">
                  <c:v>42917.882638888892</c:v>
                </c:pt>
                <c:pt idx="3793">
                  <c:v>42917.883333333331</c:v>
                </c:pt>
                <c:pt idx="3794">
                  <c:v>42917.884027777778</c:v>
                </c:pt>
                <c:pt idx="3795">
                  <c:v>42917.884722222225</c:v>
                </c:pt>
                <c:pt idx="3796">
                  <c:v>42917.885416666664</c:v>
                </c:pt>
                <c:pt idx="3797">
                  <c:v>42917.886111111111</c:v>
                </c:pt>
                <c:pt idx="3798">
                  <c:v>42917.886805555558</c:v>
                </c:pt>
                <c:pt idx="3799">
                  <c:v>42917.887499999997</c:v>
                </c:pt>
                <c:pt idx="3800">
                  <c:v>42917.888194444444</c:v>
                </c:pt>
                <c:pt idx="3801">
                  <c:v>42917.888888888891</c:v>
                </c:pt>
                <c:pt idx="3802">
                  <c:v>42917.88958333333</c:v>
                </c:pt>
                <c:pt idx="3803">
                  <c:v>42917.890277777777</c:v>
                </c:pt>
                <c:pt idx="3804">
                  <c:v>42917.890972222223</c:v>
                </c:pt>
                <c:pt idx="3805">
                  <c:v>42917.89166666667</c:v>
                </c:pt>
                <c:pt idx="3806">
                  <c:v>42917.892361111109</c:v>
                </c:pt>
                <c:pt idx="3807">
                  <c:v>42917.893055555556</c:v>
                </c:pt>
                <c:pt idx="3808">
                  <c:v>42917.893750000003</c:v>
                </c:pt>
                <c:pt idx="3809">
                  <c:v>42917.894444444442</c:v>
                </c:pt>
                <c:pt idx="3810">
                  <c:v>42917.895138888889</c:v>
                </c:pt>
                <c:pt idx="3811">
                  <c:v>42917.895833333336</c:v>
                </c:pt>
                <c:pt idx="3812">
                  <c:v>42917.896527777775</c:v>
                </c:pt>
                <c:pt idx="3813">
                  <c:v>42917.897222222222</c:v>
                </c:pt>
                <c:pt idx="3814">
                  <c:v>42917.897916666669</c:v>
                </c:pt>
                <c:pt idx="3815">
                  <c:v>42917.898611111108</c:v>
                </c:pt>
                <c:pt idx="3816">
                  <c:v>42917.899305555555</c:v>
                </c:pt>
                <c:pt idx="3817">
                  <c:v>42917.9</c:v>
                </c:pt>
                <c:pt idx="3818">
                  <c:v>42917.900694444441</c:v>
                </c:pt>
                <c:pt idx="3819">
                  <c:v>42917.901388888888</c:v>
                </c:pt>
                <c:pt idx="3820">
                  <c:v>42917.902083333334</c:v>
                </c:pt>
                <c:pt idx="3821">
                  <c:v>42917.902777777781</c:v>
                </c:pt>
                <c:pt idx="3822">
                  <c:v>42917.90347222222</c:v>
                </c:pt>
                <c:pt idx="3823">
                  <c:v>42917.904166666667</c:v>
                </c:pt>
                <c:pt idx="3824">
                  <c:v>42917.904861111114</c:v>
                </c:pt>
                <c:pt idx="3825">
                  <c:v>42917.905555555553</c:v>
                </c:pt>
                <c:pt idx="3826">
                  <c:v>42917.90625</c:v>
                </c:pt>
                <c:pt idx="3827">
                  <c:v>42917.906944444447</c:v>
                </c:pt>
                <c:pt idx="3828">
                  <c:v>42917.907638888886</c:v>
                </c:pt>
                <c:pt idx="3829">
                  <c:v>42917.908333333333</c:v>
                </c:pt>
                <c:pt idx="3830">
                  <c:v>42917.90902777778</c:v>
                </c:pt>
                <c:pt idx="3831">
                  <c:v>42917.909722222219</c:v>
                </c:pt>
                <c:pt idx="3832">
                  <c:v>42917.910416666666</c:v>
                </c:pt>
                <c:pt idx="3833">
                  <c:v>42917.911111111112</c:v>
                </c:pt>
                <c:pt idx="3834">
                  <c:v>42917.911805555559</c:v>
                </c:pt>
                <c:pt idx="3835">
                  <c:v>42917.912499999999</c:v>
                </c:pt>
                <c:pt idx="3836">
                  <c:v>42917.913194444445</c:v>
                </c:pt>
                <c:pt idx="3837">
                  <c:v>42917.913888888892</c:v>
                </c:pt>
                <c:pt idx="3838">
                  <c:v>42917.914583333331</c:v>
                </c:pt>
                <c:pt idx="3839">
                  <c:v>42917.915277777778</c:v>
                </c:pt>
                <c:pt idx="3840">
                  <c:v>42917.915972222225</c:v>
                </c:pt>
                <c:pt idx="3841">
                  <c:v>42917.916666666664</c:v>
                </c:pt>
                <c:pt idx="3842">
                  <c:v>42917.917361111111</c:v>
                </c:pt>
                <c:pt idx="3843">
                  <c:v>42917.918055555558</c:v>
                </c:pt>
                <c:pt idx="3844">
                  <c:v>42917.918749999997</c:v>
                </c:pt>
                <c:pt idx="3845">
                  <c:v>42917.919444444444</c:v>
                </c:pt>
                <c:pt idx="3846">
                  <c:v>42917.920138888891</c:v>
                </c:pt>
                <c:pt idx="3847">
                  <c:v>42917.92083333333</c:v>
                </c:pt>
                <c:pt idx="3848">
                  <c:v>42917.921527777777</c:v>
                </c:pt>
                <c:pt idx="3849">
                  <c:v>42917.922222222223</c:v>
                </c:pt>
                <c:pt idx="3850">
                  <c:v>42917.92291666667</c:v>
                </c:pt>
                <c:pt idx="3851">
                  <c:v>42917.923611111109</c:v>
                </c:pt>
                <c:pt idx="3852">
                  <c:v>42917.924305555556</c:v>
                </c:pt>
                <c:pt idx="3853">
                  <c:v>42917.925000000003</c:v>
                </c:pt>
                <c:pt idx="3854">
                  <c:v>42917.925694444442</c:v>
                </c:pt>
                <c:pt idx="3855">
                  <c:v>42917.926388888889</c:v>
                </c:pt>
                <c:pt idx="3856">
                  <c:v>42917.927083333336</c:v>
                </c:pt>
                <c:pt idx="3857">
                  <c:v>42917.927777777775</c:v>
                </c:pt>
                <c:pt idx="3858">
                  <c:v>42917.928472222222</c:v>
                </c:pt>
                <c:pt idx="3859">
                  <c:v>42917.929166666669</c:v>
                </c:pt>
                <c:pt idx="3860">
                  <c:v>42917.929861111108</c:v>
                </c:pt>
                <c:pt idx="3861">
                  <c:v>42917.930555555555</c:v>
                </c:pt>
                <c:pt idx="3862">
                  <c:v>42917.931250000001</c:v>
                </c:pt>
                <c:pt idx="3863">
                  <c:v>42917.931944444441</c:v>
                </c:pt>
                <c:pt idx="3864">
                  <c:v>42917.932638888888</c:v>
                </c:pt>
                <c:pt idx="3865">
                  <c:v>42917.933333333334</c:v>
                </c:pt>
                <c:pt idx="3866">
                  <c:v>42917.934027777781</c:v>
                </c:pt>
                <c:pt idx="3867">
                  <c:v>42917.93472222222</c:v>
                </c:pt>
                <c:pt idx="3868">
                  <c:v>42917.935416666667</c:v>
                </c:pt>
                <c:pt idx="3869">
                  <c:v>42917.936111111114</c:v>
                </c:pt>
                <c:pt idx="3870">
                  <c:v>42917.936805555553</c:v>
                </c:pt>
                <c:pt idx="3871">
                  <c:v>42917.9375</c:v>
                </c:pt>
                <c:pt idx="3872">
                  <c:v>42917.938194444447</c:v>
                </c:pt>
                <c:pt idx="3873">
                  <c:v>42917.938888888886</c:v>
                </c:pt>
                <c:pt idx="3874">
                  <c:v>42917.939583333333</c:v>
                </c:pt>
                <c:pt idx="3875">
                  <c:v>42917.94027777778</c:v>
                </c:pt>
                <c:pt idx="3876">
                  <c:v>42917.940972222219</c:v>
                </c:pt>
                <c:pt idx="3877">
                  <c:v>42917.941666666666</c:v>
                </c:pt>
                <c:pt idx="3878">
                  <c:v>42917.942361111112</c:v>
                </c:pt>
                <c:pt idx="3879">
                  <c:v>42917.943055555559</c:v>
                </c:pt>
                <c:pt idx="3880">
                  <c:v>42917.943749999999</c:v>
                </c:pt>
                <c:pt idx="3881">
                  <c:v>42917.944444444445</c:v>
                </c:pt>
                <c:pt idx="3882">
                  <c:v>42917.945138888892</c:v>
                </c:pt>
                <c:pt idx="3883">
                  <c:v>42917.945833333331</c:v>
                </c:pt>
                <c:pt idx="3884">
                  <c:v>42917.946527777778</c:v>
                </c:pt>
                <c:pt idx="3885">
                  <c:v>42917.947222222225</c:v>
                </c:pt>
                <c:pt idx="3886">
                  <c:v>42917.947916666664</c:v>
                </c:pt>
                <c:pt idx="3887">
                  <c:v>42917.948611111111</c:v>
                </c:pt>
                <c:pt idx="3888">
                  <c:v>42917.949305555558</c:v>
                </c:pt>
                <c:pt idx="3889">
                  <c:v>42917.95</c:v>
                </c:pt>
                <c:pt idx="3890">
                  <c:v>42917.950694444444</c:v>
                </c:pt>
                <c:pt idx="3891">
                  <c:v>42917.951388888891</c:v>
                </c:pt>
                <c:pt idx="3892">
                  <c:v>42917.95208333333</c:v>
                </c:pt>
                <c:pt idx="3893">
                  <c:v>42917.952777777777</c:v>
                </c:pt>
                <c:pt idx="3894">
                  <c:v>42917.953472222223</c:v>
                </c:pt>
                <c:pt idx="3895">
                  <c:v>42917.95416666667</c:v>
                </c:pt>
                <c:pt idx="3896">
                  <c:v>42917.954861111109</c:v>
                </c:pt>
                <c:pt idx="3897">
                  <c:v>42917.955555555556</c:v>
                </c:pt>
                <c:pt idx="3898">
                  <c:v>42917.956250000003</c:v>
                </c:pt>
                <c:pt idx="3899">
                  <c:v>42917.956944444442</c:v>
                </c:pt>
                <c:pt idx="3900">
                  <c:v>42917.957638888889</c:v>
                </c:pt>
                <c:pt idx="3901">
                  <c:v>42917.958333333336</c:v>
                </c:pt>
                <c:pt idx="3902">
                  <c:v>42917.959027777775</c:v>
                </c:pt>
                <c:pt idx="3903">
                  <c:v>42917.959722222222</c:v>
                </c:pt>
                <c:pt idx="3904">
                  <c:v>42917.960416666669</c:v>
                </c:pt>
                <c:pt idx="3905">
                  <c:v>42917.961111111108</c:v>
                </c:pt>
                <c:pt idx="3906">
                  <c:v>42917.961805555555</c:v>
                </c:pt>
                <c:pt idx="3907">
                  <c:v>42917.962500000001</c:v>
                </c:pt>
                <c:pt idx="3908">
                  <c:v>42917.963194444441</c:v>
                </c:pt>
                <c:pt idx="3909">
                  <c:v>42917.963888888888</c:v>
                </c:pt>
                <c:pt idx="3910">
                  <c:v>42917.964583333334</c:v>
                </c:pt>
                <c:pt idx="3911">
                  <c:v>42917.965277777781</c:v>
                </c:pt>
                <c:pt idx="3912">
                  <c:v>42917.96597222222</c:v>
                </c:pt>
                <c:pt idx="3913">
                  <c:v>42917.966666666667</c:v>
                </c:pt>
                <c:pt idx="3914">
                  <c:v>42917.967361111114</c:v>
                </c:pt>
                <c:pt idx="3915">
                  <c:v>42917.968055555553</c:v>
                </c:pt>
                <c:pt idx="3916">
                  <c:v>42917.96875</c:v>
                </c:pt>
                <c:pt idx="3917">
                  <c:v>42917.969444444447</c:v>
                </c:pt>
                <c:pt idx="3918">
                  <c:v>42917.970138888886</c:v>
                </c:pt>
                <c:pt idx="3919">
                  <c:v>42917.970833333333</c:v>
                </c:pt>
                <c:pt idx="3920">
                  <c:v>42917.97152777778</c:v>
                </c:pt>
                <c:pt idx="3921">
                  <c:v>42917.972222222219</c:v>
                </c:pt>
                <c:pt idx="3922">
                  <c:v>42917.972916666666</c:v>
                </c:pt>
                <c:pt idx="3923">
                  <c:v>42917.973611111112</c:v>
                </c:pt>
                <c:pt idx="3924">
                  <c:v>42917.974305555559</c:v>
                </c:pt>
                <c:pt idx="3925">
                  <c:v>42917.974999999999</c:v>
                </c:pt>
                <c:pt idx="3926">
                  <c:v>42917.975694444445</c:v>
                </c:pt>
                <c:pt idx="3927">
                  <c:v>42917.976388888892</c:v>
                </c:pt>
                <c:pt idx="3928">
                  <c:v>42917.977083333331</c:v>
                </c:pt>
                <c:pt idx="3929">
                  <c:v>42917.977777777778</c:v>
                </c:pt>
                <c:pt idx="3930">
                  <c:v>42917.978472222225</c:v>
                </c:pt>
                <c:pt idx="3931">
                  <c:v>42917.979166666664</c:v>
                </c:pt>
                <c:pt idx="3932">
                  <c:v>42917.979861111111</c:v>
                </c:pt>
                <c:pt idx="3933">
                  <c:v>42917.980555555558</c:v>
                </c:pt>
                <c:pt idx="3934">
                  <c:v>42917.981249999997</c:v>
                </c:pt>
                <c:pt idx="3935">
                  <c:v>42917.981944444444</c:v>
                </c:pt>
                <c:pt idx="3936">
                  <c:v>42917.982638888891</c:v>
                </c:pt>
                <c:pt idx="3937">
                  <c:v>42917.98333333333</c:v>
                </c:pt>
                <c:pt idx="3938">
                  <c:v>42917.984027777777</c:v>
                </c:pt>
                <c:pt idx="3939">
                  <c:v>42917.984722222223</c:v>
                </c:pt>
                <c:pt idx="3940">
                  <c:v>42917.98541666667</c:v>
                </c:pt>
                <c:pt idx="3941">
                  <c:v>42917.986111111109</c:v>
                </c:pt>
                <c:pt idx="3942">
                  <c:v>42917.986805555556</c:v>
                </c:pt>
                <c:pt idx="3943">
                  <c:v>42917.987500000003</c:v>
                </c:pt>
                <c:pt idx="3944">
                  <c:v>42917.988194444442</c:v>
                </c:pt>
                <c:pt idx="3945">
                  <c:v>42917.988888888889</c:v>
                </c:pt>
                <c:pt idx="3946">
                  <c:v>42917.989583333336</c:v>
                </c:pt>
                <c:pt idx="3947">
                  <c:v>42917.990277777775</c:v>
                </c:pt>
                <c:pt idx="3948">
                  <c:v>42917.990972222222</c:v>
                </c:pt>
                <c:pt idx="3949">
                  <c:v>42917.991666666669</c:v>
                </c:pt>
                <c:pt idx="3950">
                  <c:v>42917.992361111108</c:v>
                </c:pt>
                <c:pt idx="3951">
                  <c:v>42917.993055555555</c:v>
                </c:pt>
                <c:pt idx="3952">
                  <c:v>42917.993750000001</c:v>
                </c:pt>
                <c:pt idx="3953">
                  <c:v>42917.994444444441</c:v>
                </c:pt>
                <c:pt idx="3954">
                  <c:v>42917.995138888888</c:v>
                </c:pt>
                <c:pt idx="3955">
                  <c:v>42917.995833333334</c:v>
                </c:pt>
                <c:pt idx="3956">
                  <c:v>42917.996527777781</c:v>
                </c:pt>
                <c:pt idx="3957">
                  <c:v>42917.99722222222</c:v>
                </c:pt>
                <c:pt idx="3958">
                  <c:v>42917.997916666667</c:v>
                </c:pt>
                <c:pt idx="3959">
                  <c:v>42917.998611111114</c:v>
                </c:pt>
                <c:pt idx="3960">
                  <c:v>42917.999305555553</c:v>
                </c:pt>
                <c:pt idx="3961">
                  <c:v>42918</c:v>
                </c:pt>
                <c:pt idx="3962">
                  <c:v>42918.000694444447</c:v>
                </c:pt>
                <c:pt idx="3963">
                  <c:v>42918.001388888886</c:v>
                </c:pt>
                <c:pt idx="3964">
                  <c:v>42918.002083333333</c:v>
                </c:pt>
                <c:pt idx="3965">
                  <c:v>42918.00277777778</c:v>
                </c:pt>
                <c:pt idx="3966">
                  <c:v>42918.003472222219</c:v>
                </c:pt>
                <c:pt idx="3967">
                  <c:v>42918.004166666666</c:v>
                </c:pt>
                <c:pt idx="3968">
                  <c:v>42918.004861111112</c:v>
                </c:pt>
                <c:pt idx="3969">
                  <c:v>42918.005555555559</c:v>
                </c:pt>
                <c:pt idx="3970">
                  <c:v>42918.006249999999</c:v>
                </c:pt>
                <c:pt idx="3971">
                  <c:v>42918.006944444445</c:v>
                </c:pt>
                <c:pt idx="3972">
                  <c:v>42918.007638888892</c:v>
                </c:pt>
                <c:pt idx="3973">
                  <c:v>42918.008333333331</c:v>
                </c:pt>
                <c:pt idx="3974">
                  <c:v>42918.009027777778</c:v>
                </c:pt>
                <c:pt idx="3975">
                  <c:v>42918.009722222225</c:v>
                </c:pt>
                <c:pt idx="3976">
                  <c:v>42918.010416666664</c:v>
                </c:pt>
                <c:pt idx="3977">
                  <c:v>42918.011111111111</c:v>
                </c:pt>
                <c:pt idx="3978">
                  <c:v>42918.011805555558</c:v>
                </c:pt>
                <c:pt idx="3979">
                  <c:v>42918.012499999997</c:v>
                </c:pt>
                <c:pt idx="3980">
                  <c:v>42918.013194444444</c:v>
                </c:pt>
                <c:pt idx="3981">
                  <c:v>42918.013888888891</c:v>
                </c:pt>
                <c:pt idx="3982">
                  <c:v>42918.01458333333</c:v>
                </c:pt>
                <c:pt idx="3983">
                  <c:v>42918.015277777777</c:v>
                </c:pt>
                <c:pt idx="3984">
                  <c:v>42918.015972222223</c:v>
                </c:pt>
                <c:pt idx="3985">
                  <c:v>42918.01666666667</c:v>
                </c:pt>
                <c:pt idx="3986">
                  <c:v>42918.017361111109</c:v>
                </c:pt>
                <c:pt idx="3987">
                  <c:v>42918.018055555556</c:v>
                </c:pt>
                <c:pt idx="3988">
                  <c:v>42918.018750000003</c:v>
                </c:pt>
                <c:pt idx="3989">
                  <c:v>42918.019444444442</c:v>
                </c:pt>
                <c:pt idx="3990">
                  <c:v>42918.020138888889</c:v>
                </c:pt>
                <c:pt idx="3991">
                  <c:v>42918.020833333336</c:v>
                </c:pt>
                <c:pt idx="3992">
                  <c:v>42918.021527777775</c:v>
                </c:pt>
                <c:pt idx="3993">
                  <c:v>42918.022222222222</c:v>
                </c:pt>
                <c:pt idx="3994">
                  <c:v>42918.022916666669</c:v>
                </c:pt>
                <c:pt idx="3995">
                  <c:v>42918.023611111108</c:v>
                </c:pt>
                <c:pt idx="3996">
                  <c:v>42918.024305555555</c:v>
                </c:pt>
                <c:pt idx="3997">
                  <c:v>42918.025000000001</c:v>
                </c:pt>
                <c:pt idx="3998">
                  <c:v>42918.025694444441</c:v>
                </c:pt>
                <c:pt idx="3999">
                  <c:v>42918.026388888888</c:v>
                </c:pt>
                <c:pt idx="4000">
                  <c:v>42918.027083333334</c:v>
                </c:pt>
                <c:pt idx="4001">
                  <c:v>42918.027777777781</c:v>
                </c:pt>
                <c:pt idx="4002">
                  <c:v>42918.02847222222</c:v>
                </c:pt>
                <c:pt idx="4003">
                  <c:v>42918.029166666667</c:v>
                </c:pt>
                <c:pt idx="4004">
                  <c:v>42918.029861111114</c:v>
                </c:pt>
                <c:pt idx="4005">
                  <c:v>42918.030555555553</c:v>
                </c:pt>
                <c:pt idx="4006">
                  <c:v>42918.03125</c:v>
                </c:pt>
                <c:pt idx="4007">
                  <c:v>42918.031944444447</c:v>
                </c:pt>
                <c:pt idx="4008">
                  <c:v>42918.032638888886</c:v>
                </c:pt>
                <c:pt idx="4009">
                  <c:v>42918.033333333333</c:v>
                </c:pt>
                <c:pt idx="4010">
                  <c:v>42918.03402777778</c:v>
                </c:pt>
                <c:pt idx="4011">
                  <c:v>42918.034722222219</c:v>
                </c:pt>
                <c:pt idx="4012">
                  <c:v>42918.035416666666</c:v>
                </c:pt>
                <c:pt idx="4013">
                  <c:v>42918.036111111112</c:v>
                </c:pt>
                <c:pt idx="4014">
                  <c:v>42918.036805555559</c:v>
                </c:pt>
                <c:pt idx="4015">
                  <c:v>42918.037499999999</c:v>
                </c:pt>
                <c:pt idx="4016">
                  <c:v>42918.038194444445</c:v>
                </c:pt>
                <c:pt idx="4017">
                  <c:v>42918.038888888892</c:v>
                </c:pt>
                <c:pt idx="4018">
                  <c:v>42918.039583333331</c:v>
                </c:pt>
                <c:pt idx="4019">
                  <c:v>42918.040277777778</c:v>
                </c:pt>
                <c:pt idx="4020">
                  <c:v>42918.040972222225</c:v>
                </c:pt>
                <c:pt idx="4021">
                  <c:v>42918.041666666664</c:v>
                </c:pt>
                <c:pt idx="4022">
                  <c:v>42918.042361111111</c:v>
                </c:pt>
                <c:pt idx="4023">
                  <c:v>42918.043055555558</c:v>
                </c:pt>
                <c:pt idx="4024">
                  <c:v>42918.043749999997</c:v>
                </c:pt>
                <c:pt idx="4025">
                  <c:v>42918.044444444444</c:v>
                </c:pt>
                <c:pt idx="4026">
                  <c:v>42918.045138888891</c:v>
                </c:pt>
                <c:pt idx="4027">
                  <c:v>42918.04583333333</c:v>
                </c:pt>
                <c:pt idx="4028">
                  <c:v>42918.046527777777</c:v>
                </c:pt>
                <c:pt idx="4029">
                  <c:v>42918.047222222223</c:v>
                </c:pt>
                <c:pt idx="4030">
                  <c:v>42918.04791666667</c:v>
                </c:pt>
                <c:pt idx="4031">
                  <c:v>42918.048611111109</c:v>
                </c:pt>
                <c:pt idx="4032">
                  <c:v>42918.049305555556</c:v>
                </c:pt>
                <c:pt idx="4033">
                  <c:v>42918.05</c:v>
                </c:pt>
                <c:pt idx="4034">
                  <c:v>42918.050694444442</c:v>
                </c:pt>
                <c:pt idx="4035">
                  <c:v>42918.051388888889</c:v>
                </c:pt>
                <c:pt idx="4036">
                  <c:v>42918.052083333336</c:v>
                </c:pt>
                <c:pt idx="4037">
                  <c:v>42918.052777777775</c:v>
                </c:pt>
                <c:pt idx="4038">
                  <c:v>42918.053472222222</c:v>
                </c:pt>
                <c:pt idx="4039">
                  <c:v>42918.054166666669</c:v>
                </c:pt>
                <c:pt idx="4040">
                  <c:v>42918.054861111108</c:v>
                </c:pt>
                <c:pt idx="4041">
                  <c:v>42918.055555555555</c:v>
                </c:pt>
                <c:pt idx="4042">
                  <c:v>42918.056250000001</c:v>
                </c:pt>
                <c:pt idx="4043">
                  <c:v>42918.056944444441</c:v>
                </c:pt>
                <c:pt idx="4044">
                  <c:v>42918.057638888888</c:v>
                </c:pt>
                <c:pt idx="4045">
                  <c:v>42918.058333333334</c:v>
                </c:pt>
                <c:pt idx="4046">
                  <c:v>42918.059027777781</c:v>
                </c:pt>
                <c:pt idx="4047">
                  <c:v>42918.05972222222</c:v>
                </c:pt>
                <c:pt idx="4048">
                  <c:v>42918.060416666667</c:v>
                </c:pt>
                <c:pt idx="4049">
                  <c:v>42918.061111111114</c:v>
                </c:pt>
                <c:pt idx="4050">
                  <c:v>42918.061805555553</c:v>
                </c:pt>
                <c:pt idx="4051">
                  <c:v>42918.0625</c:v>
                </c:pt>
                <c:pt idx="4052">
                  <c:v>42918.063194444447</c:v>
                </c:pt>
                <c:pt idx="4053">
                  <c:v>42918.063888888886</c:v>
                </c:pt>
                <c:pt idx="4054">
                  <c:v>42918.064583333333</c:v>
                </c:pt>
                <c:pt idx="4055">
                  <c:v>42918.06527777778</c:v>
                </c:pt>
                <c:pt idx="4056">
                  <c:v>42918.065972222219</c:v>
                </c:pt>
                <c:pt idx="4057">
                  <c:v>42918.066666666666</c:v>
                </c:pt>
                <c:pt idx="4058">
                  <c:v>42918.067361111112</c:v>
                </c:pt>
                <c:pt idx="4059">
                  <c:v>42918.068055555559</c:v>
                </c:pt>
                <c:pt idx="4060">
                  <c:v>42918.068749999999</c:v>
                </c:pt>
                <c:pt idx="4061">
                  <c:v>42918.069444444445</c:v>
                </c:pt>
                <c:pt idx="4062">
                  <c:v>42918.070138888892</c:v>
                </c:pt>
                <c:pt idx="4063">
                  <c:v>42918.070833333331</c:v>
                </c:pt>
                <c:pt idx="4064">
                  <c:v>42918.071527777778</c:v>
                </c:pt>
                <c:pt idx="4065">
                  <c:v>42918.072222222225</c:v>
                </c:pt>
                <c:pt idx="4066">
                  <c:v>42918.072916666664</c:v>
                </c:pt>
                <c:pt idx="4067">
                  <c:v>42918.073611111111</c:v>
                </c:pt>
                <c:pt idx="4068">
                  <c:v>42918.074305555558</c:v>
                </c:pt>
                <c:pt idx="4069">
                  <c:v>42918.074999999997</c:v>
                </c:pt>
                <c:pt idx="4070">
                  <c:v>42918.075694444444</c:v>
                </c:pt>
                <c:pt idx="4071">
                  <c:v>42918.076388888891</c:v>
                </c:pt>
                <c:pt idx="4072">
                  <c:v>42918.07708333333</c:v>
                </c:pt>
                <c:pt idx="4073">
                  <c:v>42918.077777777777</c:v>
                </c:pt>
                <c:pt idx="4074">
                  <c:v>42918.078472222223</c:v>
                </c:pt>
                <c:pt idx="4075">
                  <c:v>42918.07916666667</c:v>
                </c:pt>
                <c:pt idx="4076">
                  <c:v>42918.079861111109</c:v>
                </c:pt>
                <c:pt idx="4077">
                  <c:v>42918.080555555556</c:v>
                </c:pt>
                <c:pt idx="4078">
                  <c:v>42918.081250000003</c:v>
                </c:pt>
                <c:pt idx="4079">
                  <c:v>42918.081944444442</c:v>
                </c:pt>
                <c:pt idx="4080">
                  <c:v>42918.082638888889</c:v>
                </c:pt>
                <c:pt idx="4081">
                  <c:v>42918.083333333336</c:v>
                </c:pt>
                <c:pt idx="4082">
                  <c:v>42918.084027777775</c:v>
                </c:pt>
                <c:pt idx="4083">
                  <c:v>42918.084722222222</c:v>
                </c:pt>
                <c:pt idx="4084">
                  <c:v>42918.085416666669</c:v>
                </c:pt>
                <c:pt idx="4085">
                  <c:v>42918.086111111108</c:v>
                </c:pt>
                <c:pt idx="4086">
                  <c:v>42918.086805555555</c:v>
                </c:pt>
                <c:pt idx="4087">
                  <c:v>42918.087500000001</c:v>
                </c:pt>
                <c:pt idx="4088">
                  <c:v>42918.088194444441</c:v>
                </c:pt>
                <c:pt idx="4089">
                  <c:v>42918.088888888888</c:v>
                </c:pt>
                <c:pt idx="4090">
                  <c:v>42918.089583333334</c:v>
                </c:pt>
                <c:pt idx="4091">
                  <c:v>42918.090277777781</c:v>
                </c:pt>
                <c:pt idx="4092">
                  <c:v>42918.09097222222</c:v>
                </c:pt>
                <c:pt idx="4093">
                  <c:v>42918.091666666667</c:v>
                </c:pt>
                <c:pt idx="4094">
                  <c:v>42918.092361111114</c:v>
                </c:pt>
                <c:pt idx="4095">
                  <c:v>42918.093055555553</c:v>
                </c:pt>
                <c:pt idx="4096">
                  <c:v>42918.09375</c:v>
                </c:pt>
                <c:pt idx="4097">
                  <c:v>42918.094444444447</c:v>
                </c:pt>
                <c:pt idx="4098">
                  <c:v>42918.095138888886</c:v>
                </c:pt>
                <c:pt idx="4099">
                  <c:v>42918.095833333333</c:v>
                </c:pt>
                <c:pt idx="4100">
                  <c:v>42918.09652777778</c:v>
                </c:pt>
                <c:pt idx="4101">
                  <c:v>42918.097222222219</c:v>
                </c:pt>
                <c:pt idx="4102">
                  <c:v>42918.097916666666</c:v>
                </c:pt>
                <c:pt idx="4103">
                  <c:v>42918.098611111112</c:v>
                </c:pt>
                <c:pt idx="4104">
                  <c:v>42918.099305555559</c:v>
                </c:pt>
                <c:pt idx="4105">
                  <c:v>42918.1</c:v>
                </c:pt>
                <c:pt idx="4106">
                  <c:v>42918.100694444445</c:v>
                </c:pt>
                <c:pt idx="4107">
                  <c:v>42918.101388888892</c:v>
                </c:pt>
                <c:pt idx="4108">
                  <c:v>42918.102083333331</c:v>
                </c:pt>
                <c:pt idx="4109">
                  <c:v>42918.102777777778</c:v>
                </c:pt>
                <c:pt idx="4110">
                  <c:v>42918.103472222225</c:v>
                </c:pt>
                <c:pt idx="4111">
                  <c:v>42918.104166666664</c:v>
                </c:pt>
                <c:pt idx="4112">
                  <c:v>42918.104861111111</c:v>
                </c:pt>
                <c:pt idx="4113">
                  <c:v>42918.105555555558</c:v>
                </c:pt>
                <c:pt idx="4114">
                  <c:v>42918.106249999997</c:v>
                </c:pt>
                <c:pt idx="4115">
                  <c:v>42918.106944444444</c:v>
                </c:pt>
                <c:pt idx="4116">
                  <c:v>42918.107638888891</c:v>
                </c:pt>
                <c:pt idx="4117">
                  <c:v>42918.10833333333</c:v>
                </c:pt>
                <c:pt idx="4118">
                  <c:v>42918.109027777777</c:v>
                </c:pt>
                <c:pt idx="4119">
                  <c:v>42918.109722222223</c:v>
                </c:pt>
                <c:pt idx="4120">
                  <c:v>42918.11041666667</c:v>
                </c:pt>
                <c:pt idx="4121">
                  <c:v>42918.111111111109</c:v>
                </c:pt>
                <c:pt idx="4122">
                  <c:v>42918.111805555556</c:v>
                </c:pt>
                <c:pt idx="4123">
                  <c:v>42918.112500000003</c:v>
                </c:pt>
                <c:pt idx="4124">
                  <c:v>42918.113194444442</c:v>
                </c:pt>
                <c:pt idx="4125">
                  <c:v>42918.113888888889</c:v>
                </c:pt>
                <c:pt idx="4126">
                  <c:v>42918.114583333336</c:v>
                </c:pt>
                <c:pt idx="4127">
                  <c:v>42918.115277777775</c:v>
                </c:pt>
                <c:pt idx="4128">
                  <c:v>42918.115972222222</c:v>
                </c:pt>
                <c:pt idx="4129">
                  <c:v>42918.116666666669</c:v>
                </c:pt>
                <c:pt idx="4130">
                  <c:v>42918.117361111108</c:v>
                </c:pt>
                <c:pt idx="4131">
                  <c:v>42918.118055555555</c:v>
                </c:pt>
                <c:pt idx="4132">
                  <c:v>42918.118750000001</c:v>
                </c:pt>
                <c:pt idx="4133">
                  <c:v>42918.119444444441</c:v>
                </c:pt>
                <c:pt idx="4134">
                  <c:v>42918.120138888888</c:v>
                </c:pt>
                <c:pt idx="4135">
                  <c:v>42918.120833333334</c:v>
                </c:pt>
                <c:pt idx="4136">
                  <c:v>42918.121527777781</c:v>
                </c:pt>
                <c:pt idx="4137">
                  <c:v>42918.12222222222</c:v>
                </c:pt>
                <c:pt idx="4138">
                  <c:v>42918.122916666667</c:v>
                </c:pt>
                <c:pt idx="4139">
                  <c:v>42918.123611111114</c:v>
                </c:pt>
                <c:pt idx="4140">
                  <c:v>42918.124305555553</c:v>
                </c:pt>
                <c:pt idx="4141">
                  <c:v>42918.125</c:v>
                </c:pt>
                <c:pt idx="4142">
                  <c:v>42918.125694444447</c:v>
                </c:pt>
                <c:pt idx="4143">
                  <c:v>42918.126388888886</c:v>
                </c:pt>
                <c:pt idx="4144">
                  <c:v>42918.127083333333</c:v>
                </c:pt>
                <c:pt idx="4145">
                  <c:v>42918.12777777778</c:v>
                </c:pt>
                <c:pt idx="4146">
                  <c:v>42918.128472222219</c:v>
                </c:pt>
                <c:pt idx="4147">
                  <c:v>42918.129166666666</c:v>
                </c:pt>
                <c:pt idx="4148">
                  <c:v>42918.129861111112</c:v>
                </c:pt>
                <c:pt idx="4149">
                  <c:v>42918.130555555559</c:v>
                </c:pt>
                <c:pt idx="4150">
                  <c:v>42918.131249999999</c:v>
                </c:pt>
                <c:pt idx="4151">
                  <c:v>42918.131944444445</c:v>
                </c:pt>
                <c:pt idx="4152">
                  <c:v>42918.132638888892</c:v>
                </c:pt>
                <c:pt idx="4153">
                  <c:v>42918.133333333331</c:v>
                </c:pt>
                <c:pt idx="4154">
                  <c:v>42918.134027777778</c:v>
                </c:pt>
                <c:pt idx="4155">
                  <c:v>42918.134722222225</c:v>
                </c:pt>
                <c:pt idx="4156">
                  <c:v>42918.135416666664</c:v>
                </c:pt>
                <c:pt idx="4157">
                  <c:v>42918.136111111111</c:v>
                </c:pt>
                <c:pt idx="4158">
                  <c:v>42918.136805555558</c:v>
                </c:pt>
                <c:pt idx="4159">
                  <c:v>42918.137499999997</c:v>
                </c:pt>
                <c:pt idx="4160">
                  <c:v>42918.138194444444</c:v>
                </c:pt>
                <c:pt idx="4161">
                  <c:v>42918.138888888891</c:v>
                </c:pt>
                <c:pt idx="4162">
                  <c:v>42918.13958333333</c:v>
                </c:pt>
                <c:pt idx="4163">
                  <c:v>42918.140277777777</c:v>
                </c:pt>
                <c:pt idx="4164">
                  <c:v>42918.140972222223</c:v>
                </c:pt>
                <c:pt idx="4165">
                  <c:v>42918.14166666667</c:v>
                </c:pt>
                <c:pt idx="4166">
                  <c:v>42918.142361111109</c:v>
                </c:pt>
                <c:pt idx="4167">
                  <c:v>42918.143055555556</c:v>
                </c:pt>
                <c:pt idx="4168">
                  <c:v>42918.143750000003</c:v>
                </c:pt>
                <c:pt idx="4169">
                  <c:v>42918.144444444442</c:v>
                </c:pt>
                <c:pt idx="4170">
                  <c:v>42918.145138888889</c:v>
                </c:pt>
                <c:pt idx="4171">
                  <c:v>42918.145833333336</c:v>
                </c:pt>
                <c:pt idx="4172">
                  <c:v>42918.146527777775</c:v>
                </c:pt>
                <c:pt idx="4173">
                  <c:v>42918.147222222222</c:v>
                </c:pt>
                <c:pt idx="4174">
                  <c:v>42918.147916666669</c:v>
                </c:pt>
                <c:pt idx="4175">
                  <c:v>42918.148611111108</c:v>
                </c:pt>
                <c:pt idx="4176">
                  <c:v>42918.149305555555</c:v>
                </c:pt>
                <c:pt idx="4177">
                  <c:v>42918.15</c:v>
                </c:pt>
                <c:pt idx="4178">
                  <c:v>42918.150694444441</c:v>
                </c:pt>
                <c:pt idx="4179">
                  <c:v>42918.151388888888</c:v>
                </c:pt>
                <c:pt idx="4180">
                  <c:v>42918.152083333334</c:v>
                </c:pt>
                <c:pt idx="4181">
                  <c:v>42918.152777777781</c:v>
                </c:pt>
                <c:pt idx="4182">
                  <c:v>42918.15347222222</c:v>
                </c:pt>
                <c:pt idx="4183">
                  <c:v>42918.154166666667</c:v>
                </c:pt>
                <c:pt idx="4184">
                  <c:v>42918.154861111114</c:v>
                </c:pt>
                <c:pt idx="4185">
                  <c:v>42918.155555555553</c:v>
                </c:pt>
                <c:pt idx="4186">
                  <c:v>42918.15625</c:v>
                </c:pt>
                <c:pt idx="4187">
                  <c:v>42918.156944444447</c:v>
                </c:pt>
                <c:pt idx="4188">
                  <c:v>42918.157638888886</c:v>
                </c:pt>
                <c:pt idx="4189">
                  <c:v>42918.158333333333</c:v>
                </c:pt>
                <c:pt idx="4190">
                  <c:v>42918.15902777778</c:v>
                </c:pt>
                <c:pt idx="4191">
                  <c:v>42918.159722222219</c:v>
                </c:pt>
                <c:pt idx="4192">
                  <c:v>42918.160416666666</c:v>
                </c:pt>
                <c:pt idx="4193">
                  <c:v>42918.161111111112</c:v>
                </c:pt>
                <c:pt idx="4194">
                  <c:v>42918.161805555559</c:v>
                </c:pt>
                <c:pt idx="4195">
                  <c:v>42918.162499999999</c:v>
                </c:pt>
                <c:pt idx="4196">
                  <c:v>42918.163194444445</c:v>
                </c:pt>
                <c:pt idx="4197">
                  <c:v>42918.163888888892</c:v>
                </c:pt>
                <c:pt idx="4198">
                  <c:v>42918.164583333331</c:v>
                </c:pt>
                <c:pt idx="4199">
                  <c:v>42918.165277777778</c:v>
                </c:pt>
                <c:pt idx="4200">
                  <c:v>42918.165972222225</c:v>
                </c:pt>
                <c:pt idx="4201">
                  <c:v>42918.166666666664</c:v>
                </c:pt>
                <c:pt idx="4202">
                  <c:v>42918.167361111111</c:v>
                </c:pt>
                <c:pt idx="4203">
                  <c:v>42918.168055555558</c:v>
                </c:pt>
                <c:pt idx="4204">
                  <c:v>42918.168749999997</c:v>
                </c:pt>
                <c:pt idx="4205">
                  <c:v>42918.169444444444</c:v>
                </c:pt>
                <c:pt idx="4206">
                  <c:v>42918.170138888891</c:v>
                </c:pt>
                <c:pt idx="4207">
                  <c:v>42918.17083333333</c:v>
                </c:pt>
                <c:pt idx="4208">
                  <c:v>42918.171527777777</c:v>
                </c:pt>
                <c:pt idx="4209">
                  <c:v>42918.172222222223</c:v>
                </c:pt>
                <c:pt idx="4210">
                  <c:v>42918.17291666667</c:v>
                </c:pt>
                <c:pt idx="4211">
                  <c:v>42918.173611111109</c:v>
                </c:pt>
                <c:pt idx="4212">
                  <c:v>42918.174305555556</c:v>
                </c:pt>
                <c:pt idx="4213">
                  <c:v>42918.175000000003</c:v>
                </c:pt>
                <c:pt idx="4214">
                  <c:v>42918.175694444442</c:v>
                </c:pt>
                <c:pt idx="4215">
                  <c:v>42918.176388888889</c:v>
                </c:pt>
                <c:pt idx="4216">
                  <c:v>42918.177083333336</c:v>
                </c:pt>
                <c:pt idx="4217">
                  <c:v>42918.177777777775</c:v>
                </c:pt>
                <c:pt idx="4218">
                  <c:v>42918.178472222222</c:v>
                </c:pt>
                <c:pt idx="4219">
                  <c:v>42918.179166666669</c:v>
                </c:pt>
                <c:pt idx="4220">
                  <c:v>42918.179861111108</c:v>
                </c:pt>
                <c:pt idx="4221">
                  <c:v>42918.180555555555</c:v>
                </c:pt>
                <c:pt idx="4222">
                  <c:v>42918.181250000001</c:v>
                </c:pt>
                <c:pt idx="4223">
                  <c:v>42918.181944444441</c:v>
                </c:pt>
                <c:pt idx="4224">
                  <c:v>42918.182638888888</c:v>
                </c:pt>
                <c:pt idx="4225">
                  <c:v>42918.183333333334</c:v>
                </c:pt>
                <c:pt idx="4226">
                  <c:v>42918.184027777781</c:v>
                </c:pt>
                <c:pt idx="4227">
                  <c:v>42918.18472222222</c:v>
                </c:pt>
                <c:pt idx="4228">
                  <c:v>42918.185416666667</c:v>
                </c:pt>
                <c:pt idx="4229">
                  <c:v>42918.186111111114</c:v>
                </c:pt>
                <c:pt idx="4230">
                  <c:v>42918.186805555553</c:v>
                </c:pt>
                <c:pt idx="4231">
                  <c:v>42918.1875</c:v>
                </c:pt>
                <c:pt idx="4232">
                  <c:v>42918.188194444447</c:v>
                </c:pt>
                <c:pt idx="4233">
                  <c:v>42918.188888888886</c:v>
                </c:pt>
                <c:pt idx="4234">
                  <c:v>42918.189583333333</c:v>
                </c:pt>
                <c:pt idx="4235">
                  <c:v>42918.19027777778</c:v>
                </c:pt>
                <c:pt idx="4236">
                  <c:v>42918.190972222219</c:v>
                </c:pt>
                <c:pt idx="4237">
                  <c:v>42918.191666666666</c:v>
                </c:pt>
                <c:pt idx="4238">
                  <c:v>42918.192361111112</c:v>
                </c:pt>
                <c:pt idx="4239">
                  <c:v>42918.193055555559</c:v>
                </c:pt>
                <c:pt idx="4240">
                  <c:v>42918.193749999999</c:v>
                </c:pt>
                <c:pt idx="4241">
                  <c:v>42918.194444444445</c:v>
                </c:pt>
                <c:pt idx="4242">
                  <c:v>42918.195138888892</c:v>
                </c:pt>
                <c:pt idx="4243">
                  <c:v>42918.195833333331</c:v>
                </c:pt>
                <c:pt idx="4244">
                  <c:v>42918.196527777778</c:v>
                </c:pt>
                <c:pt idx="4245">
                  <c:v>42918.197222222225</c:v>
                </c:pt>
                <c:pt idx="4246">
                  <c:v>42918.197916666664</c:v>
                </c:pt>
                <c:pt idx="4247">
                  <c:v>42918.198611111111</c:v>
                </c:pt>
                <c:pt idx="4248">
                  <c:v>42918.199305555558</c:v>
                </c:pt>
                <c:pt idx="4249">
                  <c:v>42918.2</c:v>
                </c:pt>
                <c:pt idx="4250">
                  <c:v>42918.200694444444</c:v>
                </c:pt>
                <c:pt idx="4251">
                  <c:v>42918.201388888891</c:v>
                </c:pt>
                <c:pt idx="4252">
                  <c:v>42918.20208333333</c:v>
                </c:pt>
                <c:pt idx="4253">
                  <c:v>42918.202777777777</c:v>
                </c:pt>
                <c:pt idx="4254">
                  <c:v>42918.203472222223</c:v>
                </c:pt>
                <c:pt idx="4255">
                  <c:v>42918.20416666667</c:v>
                </c:pt>
                <c:pt idx="4256">
                  <c:v>42918.204861111109</c:v>
                </c:pt>
                <c:pt idx="4257">
                  <c:v>42918.205555555556</c:v>
                </c:pt>
                <c:pt idx="4258">
                  <c:v>42918.206250000003</c:v>
                </c:pt>
                <c:pt idx="4259">
                  <c:v>42918.206944444442</c:v>
                </c:pt>
                <c:pt idx="4260">
                  <c:v>42918.207638888889</c:v>
                </c:pt>
                <c:pt idx="4261">
                  <c:v>42918.208333333336</c:v>
                </c:pt>
                <c:pt idx="4262">
                  <c:v>42918.209027777775</c:v>
                </c:pt>
                <c:pt idx="4263">
                  <c:v>42918.209722222222</c:v>
                </c:pt>
                <c:pt idx="4264">
                  <c:v>42918.210416666669</c:v>
                </c:pt>
                <c:pt idx="4265">
                  <c:v>42918.211111111108</c:v>
                </c:pt>
                <c:pt idx="4266">
                  <c:v>42918.211805555555</c:v>
                </c:pt>
                <c:pt idx="4267">
                  <c:v>42918.212500000001</c:v>
                </c:pt>
                <c:pt idx="4268">
                  <c:v>42918.213194444441</c:v>
                </c:pt>
                <c:pt idx="4269">
                  <c:v>42918.213888888888</c:v>
                </c:pt>
                <c:pt idx="4270">
                  <c:v>42918.214583333334</c:v>
                </c:pt>
                <c:pt idx="4271">
                  <c:v>42918.215277777781</c:v>
                </c:pt>
                <c:pt idx="4272">
                  <c:v>42918.21597222222</c:v>
                </c:pt>
                <c:pt idx="4273">
                  <c:v>42918.216666666667</c:v>
                </c:pt>
                <c:pt idx="4274">
                  <c:v>42918.217361111114</c:v>
                </c:pt>
                <c:pt idx="4275">
                  <c:v>42918.218055555553</c:v>
                </c:pt>
                <c:pt idx="4276">
                  <c:v>42918.21875</c:v>
                </c:pt>
                <c:pt idx="4277">
                  <c:v>42918.219444444447</c:v>
                </c:pt>
                <c:pt idx="4278">
                  <c:v>42918.220138888886</c:v>
                </c:pt>
                <c:pt idx="4279">
                  <c:v>42918.220833333333</c:v>
                </c:pt>
                <c:pt idx="4280">
                  <c:v>42918.22152777778</c:v>
                </c:pt>
                <c:pt idx="4281">
                  <c:v>42918.222222222219</c:v>
                </c:pt>
                <c:pt idx="4282">
                  <c:v>42918.222916666666</c:v>
                </c:pt>
                <c:pt idx="4283">
                  <c:v>42918.223611111112</c:v>
                </c:pt>
                <c:pt idx="4284">
                  <c:v>42918.224305555559</c:v>
                </c:pt>
                <c:pt idx="4285">
                  <c:v>42918.224999999999</c:v>
                </c:pt>
                <c:pt idx="4286">
                  <c:v>42918.225694444445</c:v>
                </c:pt>
                <c:pt idx="4287">
                  <c:v>42918.226388888892</c:v>
                </c:pt>
                <c:pt idx="4288">
                  <c:v>42918.227083333331</c:v>
                </c:pt>
                <c:pt idx="4289">
                  <c:v>42918.227777777778</c:v>
                </c:pt>
                <c:pt idx="4290">
                  <c:v>42918.228472222225</c:v>
                </c:pt>
                <c:pt idx="4291">
                  <c:v>42918.229166666664</c:v>
                </c:pt>
                <c:pt idx="4292">
                  <c:v>42918.229861111111</c:v>
                </c:pt>
                <c:pt idx="4293">
                  <c:v>42918.230555555558</c:v>
                </c:pt>
                <c:pt idx="4294">
                  <c:v>42918.231249999997</c:v>
                </c:pt>
                <c:pt idx="4295">
                  <c:v>42918.231944444444</c:v>
                </c:pt>
                <c:pt idx="4296">
                  <c:v>42918.232638888891</c:v>
                </c:pt>
                <c:pt idx="4297">
                  <c:v>42918.23333333333</c:v>
                </c:pt>
                <c:pt idx="4298">
                  <c:v>42918.234027777777</c:v>
                </c:pt>
                <c:pt idx="4299">
                  <c:v>42918.234722222223</c:v>
                </c:pt>
                <c:pt idx="4300">
                  <c:v>42918.23541666667</c:v>
                </c:pt>
                <c:pt idx="4301">
                  <c:v>42918.236111111109</c:v>
                </c:pt>
                <c:pt idx="4302">
                  <c:v>42918.236805555556</c:v>
                </c:pt>
                <c:pt idx="4303">
                  <c:v>42918.237500000003</c:v>
                </c:pt>
                <c:pt idx="4304">
                  <c:v>42918.238194444442</c:v>
                </c:pt>
                <c:pt idx="4305">
                  <c:v>42918.238888888889</c:v>
                </c:pt>
                <c:pt idx="4306">
                  <c:v>42918.239583333336</c:v>
                </c:pt>
                <c:pt idx="4307">
                  <c:v>42918.240277777775</c:v>
                </c:pt>
                <c:pt idx="4308">
                  <c:v>42918.240972222222</c:v>
                </c:pt>
                <c:pt idx="4309">
                  <c:v>42918.241666666669</c:v>
                </c:pt>
                <c:pt idx="4310">
                  <c:v>42918.242361111108</c:v>
                </c:pt>
                <c:pt idx="4311">
                  <c:v>42918.243055555555</c:v>
                </c:pt>
                <c:pt idx="4312">
                  <c:v>42918.243750000001</c:v>
                </c:pt>
                <c:pt idx="4313">
                  <c:v>42918.244444444441</c:v>
                </c:pt>
                <c:pt idx="4314">
                  <c:v>42918.245138888888</c:v>
                </c:pt>
                <c:pt idx="4315">
                  <c:v>42918.245833333334</c:v>
                </c:pt>
                <c:pt idx="4316">
                  <c:v>42918.246527777781</c:v>
                </c:pt>
                <c:pt idx="4317">
                  <c:v>42918.24722222222</c:v>
                </c:pt>
                <c:pt idx="4318">
                  <c:v>42918.247916666667</c:v>
                </c:pt>
                <c:pt idx="4319">
                  <c:v>42918.248611111114</c:v>
                </c:pt>
                <c:pt idx="4320">
                  <c:v>42918.249305555553</c:v>
                </c:pt>
                <c:pt idx="4321">
                  <c:v>42918.25</c:v>
                </c:pt>
                <c:pt idx="4322">
                  <c:v>42918.250694444447</c:v>
                </c:pt>
                <c:pt idx="4323">
                  <c:v>42918.251388888886</c:v>
                </c:pt>
                <c:pt idx="4324">
                  <c:v>42918.252083333333</c:v>
                </c:pt>
                <c:pt idx="4325">
                  <c:v>42918.25277777778</c:v>
                </c:pt>
                <c:pt idx="4326">
                  <c:v>42918.253472222219</c:v>
                </c:pt>
                <c:pt idx="4327">
                  <c:v>42918.254166666666</c:v>
                </c:pt>
                <c:pt idx="4328">
                  <c:v>42918.254861111112</c:v>
                </c:pt>
                <c:pt idx="4329">
                  <c:v>42918.255555555559</c:v>
                </c:pt>
                <c:pt idx="4330">
                  <c:v>42918.256249999999</c:v>
                </c:pt>
                <c:pt idx="4331">
                  <c:v>42918.256944444445</c:v>
                </c:pt>
                <c:pt idx="4332">
                  <c:v>42918.257638888892</c:v>
                </c:pt>
                <c:pt idx="4333">
                  <c:v>42918.258333333331</c:v>
                </c:pt>
                <c:pt idx="4334">
                  <c:v>42918.259027777778</c:v>
                </c:pt>
                <c:pt idx="4335">
                  <c:v>42918.259722222225</c:v>
                </c:pt>
                <c:pt idx="4336">
                  <c:v>42918.260416666664</c:v>
                </c:pt>
                <c:pt idx="4337">
                  <c:v>42918.261111111111</c:v>
                </c:pt>
                <c:pt idx="4338">
                  <c:v>42918.261805555558</c:v>
                </c:pt>
                <c:pt idx="4339">
                  <c:v>42918.262499999997</c:v>
                </c:pt>
                <c:pt idx="4340">
                  <c:v>42918.263194444444</c:v>
                </c:pt>
                <c:pt idx="4341">
                  <c:v>42918.263888888891</c:v>
                </c:pt>
                <c:pt idx="4342">
                  <c:v>42918.26458333333</c:v>
                </c:pt>
                <c:pt idx="4343">
                  <c:v>42918.265277777777</c:v>
                </c:pt>
                <c:pt idx="4344">
                  <c:v>42918.265972222223</c:v>
                </c:pt>
                <c:pt idx="4345">
                  <c:v>42918.26666666667</c:v>
                </c:pt>
                <c:pt idx="4346">
                  <c:v>42918.267361111109</c:v>
                </c:pt>
                <c:pt idx="4347">
                  <c:v>42918.268055555556</c:v>
                </c:pt>
                <c:pt idx="4348">
                  <c:v>42918.268750000003</c:v>
                </c:pt>
                <c:pt idx="4349">
                  <c:v>42918.269444444442</c:v>
                </c:pt>
                <c:pt idx="4350">
                  <c:v>42918.270138888889</c:v>
                </c:pt>
                <c:pt idx="4351">
                  <c:v>42918.270833333336</c:v>
                </c:pt>
                <c:pt idx="4352">
                  <c:v>42918.271527777775</c:v>
                </c:pt>
                <c:pt idx="4353">
                  <c:v>42918.272222222222</c:v>
                </c:pt>
                <c:pt idx="4354">
                  <c:v>42918.272916666669</c:v>
                </c:pt>
                <c:pt idx="4355">
                  <c:v>42918.273611111108</c:v>
                </c:pt>
                <c:pt idx="4356">
                  <c:v>42918.274305555555</c:v>
                </c:pt>
                <c:pt idx="4357">
                  <c:v>42918.275000000001</c:v>
                </c:pt>
                <c:pt idx="4358">
                  <c:v>42918.275694444441</c:v>
                </c:pt>
                <c:pt idx="4359">
                  <c:v>42918.276388888888</c:v>
                </c:pt>
                <c:pt idx="4360">
                  <c:v>42918.277083333334</c:v>
                </c:pt>
                <c:pt idx="4361">
                  <c:v>42918.277777777781</c:v>
                </c:pt>
                <c:pt idx="4362">
                  <c:v>42918.27847222222</c:v>
                </c:pt>
                <c:pt idx="4363">
                  <c:v>42918.279166666667</c:v>
                </c:pt>
                <c:pt idx="4364">
                  <c:v>42918.279861111114</c:v>
                </c:pt>
                <c:pt idx="4365">
                  <c:v>42918.280555555553</c:v>
                </c:pt>
                <c:pt idx="4366">
                  <c:v>42918.28125</c:v>
                </c:pt>
                <c:pt idx="4367">
                  <c:v>42918.281944444447</c:v>
                </c:pt>
                <c:pt idx="4368">
                  <c:v>42918.282638888886</c:v>
                </c:pt>
                <c:pt idx="4369">
                  <c:v>42918.283333333333</c:v>
                </c:pt>
                <c:pt idx="4370">
                  <c:v>42918.28402777778</c:v>
                </c:pt>
                <c:pt idx="4371">
                  <c:v>42918.284722222219</c:v>
                </c:pt>
                <c:pt idx="4372">
                  <c:v>42918.285416666666</c:v>
                </c:pt>
                <c:pt idx="4373">
                  <c:v>42918.286111111112</c:v>
                </c:pt>
                <c:pt idx="4374">
                  <c:v>42918.286805555559</c:v>
                </c:pt>
                <c:pt idx="4375">
                  <c:v>42918.287499999999</c:v>
                </c:pt>
                <c:pt idx="4376">
                  <c:v>42918.288194444445</c:v>
                </c:pt>
                <c:pt idx="4377">
                  <c:v>42918.288888888892</c:v>
                </c:pt>
                <c:pt idx="4378">
                  <c:v>42918.289583333331</c:v>
                </c:pt>
                <c:pt idx="4379">
                  <c:v>42918.290277777778</c:v>
                </c:pt>
                <c:pt idx="4380">
                  <c:v>42918.290972222225</c:v>
                </c:pt>
                <c:pt idx="4381">
                  <c:v>42918.291666666664</c:v>
                </c:pt>
                <c:pt idx="4382">
                  <c:v>42918.292361111111</c:v>
                </c:pt>
                <c:pt idx="4383">
                  <c:v>42918.293055555558</c:v>
                </c:pt>
                <c:pt idx="4384">
                  <c:v>42918.293749999997</c:v>
                </c:pt>
                <c:pt idx="4385">
                  <c:v>42918.294444444444</c:v>
                </c:pt>
                <c:pt idx="4386">
                  <c:v>42918.295138888891</c:v>
                </c:pt>
                <c:pt idx="4387">
                  <c:v>42918.29583333333</c:v>
                </c:pt>
                <c:pt idx="4388">
                  <c:v>42918.296527777777</c:v>
                </c:pt>
                <c:pt idx="4389">
                  <c:v>42918.297222222223</c:v>
                </c:pt>
                <c:pt idx="4390">
                  <c:v>42918.29791666667</c:v>
                </c:pt>
                <c:pt idx="4391">
                  <c:v>42918.298611111109</c:v>
                </c:pt>
                <c:pt idx="4392">
                  <c:v>42918.299305555556</c:v>
                </c:pt>
                <c:pt idx="4393">
                  <c:v>42918.3</c:v>
                </c:pt>
                <c:pt idx="4394">
                  <c:v>42918.300694444442</c:v>
                </c:pt>
                <c:pt idx="4395">
                  <c:v>42918.301388888889</c:v>
                </c:pt>
                <c:pt idx="4396">
                  <c:v>42918.302083333336</c:v>
                </c:pt>
                <c:pt idx="4397">
                  <c:v>42918.302777777775</c:v>
                </c:pt>
                <c:pt idx="4398">
                  <c:v>42918.303472222222</c:v>
                </c:pt>
                <c:pt idx="4399">
                  <c:v>42918.304166666669</c:v>
                </c:pt>
                <c:pt idx="4400">
                  <c:v>42918.304861111108</c:v>
                </c:pt>
                <c:pt idx="4401">
                  <c:v>42918.305555555555</c:v>
                </c:pt>
                <c:pt idx="4402">
                  <c:v>42918.306250000001</c:v>
                </c:pt>
                <c:pt idx="4403">
                  <c:v>42918.306944444441</c:v>
                </c:pt>
                <c:pt idx="4404">
                  <c:v>42918.307638888888</c:v>
                </c:pt>
                <c:pt idx="4405">
                  <c:v>42918.308333333334</c:v>
                </c:pt>
                <c:pt idx="4406">
                  <c:v>42918.309027777781</c:v>
                </c:pt>
                <c:pt idx="4407">
                  <c:v>42918.30972222222</c:v>
                </c:pt>
                <c:pt idx="4408">
                  <c:v>42918.310416666667</c:v>
                </c:pt>
                <c:pt idx="4409">
                  <c:v>42918.311111111114</c:v>
                </c:pt>
                <c:pt idx="4410">
                  <c:v>42918.311805555553</c:v>
                </c:pt>
                <c:pt idx="4411">
                  <c:v>42918.3125</c:v>
                </c:pt>
                <c:pt idx="4412">
                  <c:v>42918.313194444447</c:v>
                </c:pt>
                <c:pt idx="4413">
                  <c:v>42918.313888888886</c:v>
                </c:pt>
                <c:pt idx="4414">
                  <c:v>42918.314583333333</c:v>
                </c:pt>
                <c:pt idx="4415">
                  <c:v>42918.31527777778</c:v>
                </c:pt>
                <c:pt idx="4416">
                  <c:v>42918.315972222219</c:v>
                </c:pt>
                <c:pt idx="4417">
                  <c:v>42918.316666666666</c:v>
                </c:pt>
                <c:pt idx="4418">
                  <c:v>42918.317361111112</c:v>
                </c:pt>
                <c:pt idx="4419">
                  <c:v>42918.318055555559</c:v>
                </c:pt>
                <c:pt idx="4420">
                  <c:v>42918.318749999999</c:v>
                </c:pt>
                <c:pt idx="4421">
                  <c:v>42918.319444444445</c:v>
                </c:pt>
                <c:pt idx="4422">
                  <c:v>42918.320138888892</c:v>
                </c:pt>
                <c:pt idx="4423">
                  <c:v>42918.320833333331</c:v>
                </c:pt>
                <c:pt idx="4424">
                  <c:v>42918.321527777778</c:v>
                </c:pt>
                <c:pt idx="4425">
                  <c:v>42918.322222222225</c:v>
                </c:pt>
                <c:pt idx="4426">
                  <c:v>42918.322916666664</c:v>
                </c:pt>
                <c:pt idx="4427">
                  <c:v>42918.323611111111</c:v>
                </c:pt>
                <c:pt idx="4428">
                  <c:v>42918.324305555558</c:v>
                </c:pt>
                <c:pt idx="4429">
                  <c:v>42918.324999999997</c:v>
                </c:pt>
                <c:pt idx="4430">
                  <c:v>42918.325694444444</c:v>
                </c:pt>
                <c:pt idx="4431">
                  <c:v>42918.326388888891</c:v>
                </c:pt>
                <c:pt idx="4432">
                  <c:v>42918.32708333333</c:v>
                </c:pt>
                <c:pt idx="4433">
                  <c:v>42918.327777777777</c:v>
                </c:pt>
                <c:pt idx="4434">
                  <c:v>42918.328472222223</c:v>
                </c:pt>
                <c:pt idx="4435">
                  <c:v>42918.32916666667</c:v>
                </c:pt>
                <c:pt idx="4436">
                  <c:v>42918.329861111109</c:v>
                </c:pt>
                <c:pt idx="4437">
                  <c:v>42918.330555555556</c:v>
                </c:pt>
                <c:pt idx="4438">
                  <c:v>42918.331250000003</c:v>
                </c:pt>
                <c:pt idx="4439">
                  <c:v>42918.331944444442</c:v>
                </c:pt>
                <c:pt idx="4440">
                  <c:v>42918.332638888889</c:v>
                </c:pt>
                <c:pt idx="4441">
                  <c:v>42918.333333333336</c:v>
                </c:pt>
                <c:pt idx="4442">
                  <c:v>42918.334027777775</c:v>
                </c:pt>
                <c:pt idx="4443">
                  <c:v>42918.334722222222</c:v>
                </c:pt>
                <c:pt idx="4444">
                  <c:v>42918.335416666669</c:v>
                </c:pt>
                <c:pt idx="4445">
                  <c:v>42918.336111111108</c:v>
                </c:pt>
                <c:pt idx="4446">
                  <c:v>42918.336805555555</c:v>
                </c:pt>
                <c:pt idx="4447">
                  <c:v>42918.337500000001</c:v>
                </c:pt>
                <c:pt idx="4448">
                  <c:v>42918.338194444441</c:v>
                </c:pt>
                <c:pt idx="4449">
                  <c:v>42918.338888888888</c:v>
                </c:pt>
                <c:pt idx="4450">
                  <c:v>42918.339583333334</c:v>
                </c:pt>
                <c:pt idx="4451">
                  <c:v>42918.340277777781</c:v>
                </c:pt>
                <c:pt idx="4452">
                  <c:v>42918.34097222222</c:v>
                </c:pt>
                <c:pt idx="4453">
                  <c:v>42918.341666666667</c:v>
                </c:pt>
                <c:pt idx="4454">
                  <c:v>42918.342361111114</c:v>
                </c:pt>
                <c:pt idx="4455">
                  <c:v>42918.343055555553</c:v>
                </c:pt>
                <c:pt idx="4456">
                  <c:v>42918.34375</c:v>
                </c:pt>
                <c:pt idx="4457">
                  <c:v>42918.344444444447</c:v>
                </c:pt>
                <c:pt idx="4458">
                  <c:v>42918.345138888886</c:v>
                </c:pt>
                <c:pt idx="4459">
                  <c:v>42918.345833333333</c:v>
                </c:pt>
                <c:pt idx="4460">
                  <c:v>42918.34652777778</c:v>
                </c:pt>
                <c:pt idx="4461">
                  <c:v>42918.347222222219</c:v>
                </c:pt>
                <c:pt idx="4462">
                  <c:v>42918.347916666666</c:v>
                </c:pt>
                <c:pt idx="4463">
                  <c:v>42918.348611111112</c:v>
                </c:pt>
                <c:pt idx="4464">
                  <c:v>42918.349305555559</c:v>
                </c:pt>
                <c:pt idx="4465">
                  <c:v>42918.35</c:v>
                </c:pt>
                <c:pt idx="4466">
                  <c:v>42918.350694444445</c:v>
                </c:pt>
                <c:pt idx="4467">
                  <c:v>42918.351388888892</c:v>
                </c:pt>
                <c:pt idx="4468">
                  <c:v>42918.352083333331</c:v>
                </c:pt>
                <c:pt idx="4469">
                  <c:v>42918.352777777778</c:v>
                </c:pt>
                <c:pt idx="4470">
                  <c:v>42918.353472222225</c:v>
                </c:pt>
                <c:pt idx="4471">
                  <c:v>42918.354166666664</c:v>
                </c:pt>
                <c:pt idx="4472">
                  <c:v>42918.354861111111</c:v>
                </c:pt>
                <c:pt idx="4473">
                  <c:v>42918.355555555558</c:v>
                </c:pt>
                <c:pt idx="4474">
                  <c:v>42918.356249999997</c:v>
                </c:pt>
                <c:pt idx="4475">
                  <c:v>42918.356944444444</c:v>
                </c:pt>
                <c:pt idx="4476">
                  <c:v>42918.357638888891</c:v>
                </c:pt>
                <c:pt idx="4477">
                  <c:v>42918.35833333333</c:v>
                </c:pt>
                <c:pt idx="4478">
                  <c:v>42918.359027777777</c:v>
                </c:pt>
                <c:pt idx="4479">
                  <c:v>42918.359722222223</c:v>
                </c:pt>
                <c:pt idx="4480">
                  <c:v>42918.36041666667</c:v>
                </c:pt>
                <c:pt idx="4481">
                  <c:v>42918.361111111109</c:v>
                </c:pt>
                <c:pt idx="4482">
                  <c:v>42918.361805555556</c:v>
                </c:pt>
                <c:pt idx="4483">
                  <c:v>42918.362500000003</c:v>
                </c:pt>
                <c:pt idx="4484">
                  <c:v>42918.363194444442</c:v>
                </c:pt>
                <c:pt idx="4485">
                  <c:v>42918.363888888889</c:v>
                </c:pt>
                <c:pt idx="4486">
                  <c:v>42918.364583333336</c:v>
                </c:pt>
                <c:pt idx="4487">
                  <c:v>42918.365277777775</c:v>
                </c:pt>
                <c:pt idx="4488">
                  <c:v>42918.365972222222</c:v>
                </c:pt>
                <c:pt idx="4489">
                  <c:v>42918.366666666669</c:v>
                </c:pt>
                <c:pt idx="4490">
                  <c:v>42918.367361111108</c:v>
                </c:pt>
                <c:pt idx="4491">
                  <c:v>42918.368055555555</c:v>
                </c:pt>
                <c:pt idx="4492">
                  <c:v>42918.368750000001</c:v>
                </c:pt>
                <c:pt idx="4493">
                  <c:v>42918.369444444441</c:v>
                </c:pt>
                <c:pt idx="4494">
                  <c:v>42918.370138888888</c:v>
                </c:pt>
                <c:pt idx="4495">
                  <c:v>42918.370833333334</c:v>
                </c:pt>
                <c:pt idx="4496">
                  <c:v>42918.371527777781</c:v>
                </c:pt>
                <c:pt idx="4497">
                  <c:v>42918.37222222222</c:v>
                </c:pt>
                <c:pt idx="4498">
                  <c:v>42918.372916666667</c:v>
                </c:pt>
                <c:pt idx="4499">
                  <c:v>42918.373611111114</c:v>
                </c:pt>
                <c:pt idx="4500">
                  <c:v>42918.374305555553</c:v>
                </c:pt>
                <c:pt idx="4501">
                  <c:v>42918.375</c:v>
                </c:pt>
                <c:pt idx="4502">
                  <c:v>42918.375694444447</c:v>
                </c:pt>
                <c:pt idx="4503">
                  <c:v>42918.376388888886</c:v>
                </c:pt>
                <c:pt idx="4504">
                  <c:v>42918.377083333333</c:v>
                </c:pt>
                <c:pt idx="4505">
                  <c:v>42918.37777777778</c:v>
                </c:pt>
                <c:pt idx="4506">
                  <c:v>42918.378472222219</c:v>
                </c:pt>
                <c:pt idx="4507">
                  <c:v>42918.379166666666</c:v>
                </c:pt>
                <c:pt idx="4508">
                  <c:v>42918.379861111112</c:v>
                </c:pt>
                <c:pt idx="4509">
                  <c:v>42918.380555555559</c:v>
                </c:pt>
                <c:pt idx="4510">
                  <c:v>42918.381249999999</c:v>
                </c:pt>
                <c:pt idx="4511">
                  <c:v>42918.381944444445</c:v>
                </c:pt>
                <c:pt idx="4512">
                  <c:v>42918.382638888892</c:v>
                </c:pt>
                <c:pt idx="4513">
                  <c:v>42918.383333333331</c:v>
                </c:pt>
                <c:pt idx="4514">
                  <c:v>42918.384027777778</c:v>
                </c:pt>
                <c:pt idx="4515">
                  <c:v>42918.384722222225</c:v>
                </c:pt>
                <c:pt idx="4516">
                  <c:v>42918.385416666664</c:v>
                </c:pt>
                <c:pt idx="4517">
                  <c:v>42918.386111111111</c:v>
                </c:pt>
                <c:pt idx="4518">
                  <c:v>42918.386805555558</c:v>
                </c:pt>
                <c:pt idx="4519">
                  <c:v>42918.387499999997</c:v>
                </c:pt>
                <c:pt idx="4520">
                  <c:v>42918.388194444444</c:v>
                </c:pt>
                <c:pt idx="4521">
                  <c:v>42918.388888888891</c:v>
                </c:pt>
                <c:pt idx="4522">
                  <c:v>42918.38958333333</c:v>
                </c:pt>
                <c:pt idx="4523">
                  <c:v>42918.390277777777</c:v>
                </c:pt>
                <c:pt idx="4524">
                  <c:v>42918.390972222223</c:v>
                </c:pt>
                <c:pt idx="4525">
                  <c:v>42918.39166666667</c:v>
                </c:pt>
                <c:pt idx="4526">
                  <c:v>42918.392361111109</c:v>
                </c:pt>
                <c:pt idx="4527">
                  <c:v>42918.393055555556</c:v>
                </c:pt>
                <c:pt idx="4528">
                  <c:v>42918.393750000003</c:v>
                </c:pt>
                <c:pt idx="4529">
                  <c:v>42918.394444444442</c:v>
                </c:pt>
                <c:pt idx="4530">
                  <c:v>42918.395138888889</c:v>
                </c:pt>
                <c:pt idx="4531">
                  <c:v>42918.395833333336</c:v>
                </c:pt>
                <c:pt idx="4532">
                  <c:v>42918.396527777775</c:v>
                </c:pt>
                <c:pt idx="4533">
                  <c:v>42918.397222222222</c:v>
                </c:pt>
                <c:pt idx="4534">
                  <c:v>42918.397916666669</c:v>
                </c:pt>
                <c:pt idx="4535">
                  <c:v>42918.398611111108</c:v>
                </c:pt>
                <c:pt idx="4536">
                  <c:v>42918.399305555555</c:v>
                </c:pt>
                <c:pt idx="4537">
                  <c:v>42918.400000000001</c:v>
                </c:pt>
                <c:pt idx="4538">
                  <c:v>42918.400694444441</c:v>
                </c:pt>
                <c:pt idx="4539">
                  <c:v>42918.401388888888</c:v>
                </c:pt>
                <c:pt idx="4540">
                  <c:v>42918.402083333334</c:v>
                </c:pt>
                <c:pt idx="4541">
                  <c:v>42918.402777777781</c:v>
                </c:pt>
                <c:pt idx="4542">
                  <c:v>42918.40347222222</c:v>
                </c:pt>
                <c:pt idx="4543">
                  <c:v>42918.404166666667</c:v>
                </c:pt>
                <c:pt idx="4544">
                  <c:v>42918.404861111114</c:v>
                </c:pt>
                <c:pt idx="4545">
                  <c:v>42918.405555555553</c:v>
                </c:pt>
                <c:pt idx="4546">
                  <c:v>42918.40625</c:v>
                </c:pt>
                <c:pt idx="4547">
                  <c:v>42918.406944444447</c:v>
                </c:pt>
                <c:pt idx="4548">
                  <c:v>42918.407638888886</c:v>
                </c:pt>
                <c:pt idx="4549">
                  <c:v>42918.408333333333</c:v>
                </c:pt>
                <c:pt idx="4550">
                  <c:v>42918.40902777778</c:v>
                </c:pt>
                <c:pt idx="4551">
                  <c:v>42918.409722222219</c:v>
                </c:pt>
                <c:pt idx="4552">
                  <c:v>42918.410416666666</c:v>
                </c:pt>
                <c:pt idx="4553">
                  <c:v>42918.411111111112</c:v>
                </c:pt>
                <c:pt idx="4554">
                  <c:v>42918.411805555559</c:v>
                </c:pt>
                <c:pt idx="4555">
                  <c:v>42918.412499999999</c:v>
                </c:pt>
                <c:pt idx="4556">
                  <c:v>42918.413194444445</c:v>
                </c:pt>
                <c:pt idx="4557">
                  <c:v>42918.413888888892</c:v>
                </c:pt>
                <c:pt idx="4558">
                  <c:v>42918.414583333331</c:v>
                </c:pt>
                <c:pt idx="4559">
                  <c:v>42918.415277777778</c:v>
                </c:pt>
                <c:pt idx="4560">
                  <c:v>42918.415972222225</c:v>
                </c:pt>
                <c:pt idx="4561">
                  <c:v>42918.416666666664</c:v>
                </c:pt>
                <c:pt idx="4562">
                  <c:v>42918.417361111111</c:v>
                </c:pt>
                <c:pt idx="4563">
                  <c:v>42918.418055555558</c:v>
                </c:pt>
                <c:pt idx="4564">
                  <c:v>42918.418749999997</c:v>
                </c:pt>
                <c:pt idx="4565">
                  <c:v>42918.419444444444</c:v>
                </c:pt>
                <c:pt idx="4566">
                  <c:v>42918.420138888891</c:v>
                </c:pt>
                <c:pt idx="4567">
                  <c:v>42918.42083333333</c:v>
                </c:pt>
                <c:pt idx="4568">
                  <c:v>42918.421527777777</c:v>
                </c:pt>
                <c:pt idx="4569">
                  <c:v>42918.422222222223</c:v>
                </c:pt>
                <c:pt idx="4570">
                  <c:v>42918.42291666667</c:v>
                </c:pt>
                <c:pt idx="4571">
                  <c:v>42918.423611111109</c:v>
                </c:pt>
                <c:pt idx="4572">
                  <c:v>42918.424305555556</c:v>
                </c:pt>
                <c:pt idx="4573">
                  <c:v>42918.425000000003</c:v>
                </c:pt>
                <c:pt idx="4574">
                  <c:v>42918.425694444442</c:v>
                </c:pt>
                <c:pt idx="4575">
                  <c:v>42918.426388888889</c:v>
                </c:pt>
                <c:pt idx="4576">
                  <c:v>42918.427083333336</c:v>
                </c:pt>
                <c:pt idx="4577">
                  <c:v>42918.427777777775</c:v>
                </c:pt>
                <c:pt idx="4578">
                  <c:v>42918.428472222222</c:v>
                </c:pt>
                <c:pt idx="4579">
                  <c:v>42918.429166666669</c:v>
                </c:pt>
                <c:pt idx="4580">
                  <c:v>42918.429861111108</c:v>
                </c:pt>
                <c:pt idx="4581">
                  <c:v>42918.430555555555</c:v>
                </c:pt>
                <c:pt idx="4582">
                  <c:v>42918.431250000001</c:v>
                </c:pt>
                <c:pt idx="4583">
                  <c:v>42918.431944444441</c:v>
                </c:pt>
                <c:pt idx="4584">
                  <c:v>42918.432638888888</c:v>
                </c:pt>
                <c:pt idx="4585">
                  <c:v>42918.433333333334</c:v>
                </c:pt>
                <c:pt idx="4586">
                  <c:v>42918.434027777781</c:v>
                </c:pt>
                <c:pt idx="4587">
                  <c:v>42918.43472222222</c:v>
                </c:pt>
                <c:pt idx="4588">
                  <c:v>42918.435416666667</c:v>
                </c:pt>
                <c:pt idx="4589">
                  <c:v>42918.436111111114</c:v>
                </c:pt>
                <c:pt idx="4590">
                  <c:v>42918.436805555553</c:v>
                </c:pt>
                <c:pt idx="4591">
                  <c:v>42918.4375</c:v>
                </c:pt>
                <c:pt idx="4592">
                  <c:v>42918.438194444447</c:v>
                </c:pt>
                <c:pt idx="4593">
                  <c:v>42918.438888888886</c:v>
                </c:pt>
                <c:pt idx="4594">
                  <c:v>42918.439583333333</c:v>
                </c:pt>
                <c:pt idx="4595">
                  <c:v>42918.44027777778</c:v>
                </c:pt>
                <c:pt idx="4596">
                  <c:v>42918.440972222219</c:v>
                </c:pt>
                <c:pt idx="4597">
                  <c:v>42918.441666666666</c:v>
                </c:pt>
                <c:pt idx="4598">
                  <c:v>42918.442361111112</c:v>
                </c:pt>
                <c:pt idx="4599">
                  <c:v>42918.443055555559</c:v>
                </c:pt>
                <c:pt idx="4600">
                  <c:v>42918.443749999999</c:v>
                </c:pt>
                <c:pt idx="4601">
                  <c:v>42918.444444444445</c:v>
                </c:pt>
                <c:pt idx="4602">
                  <c:v>42918.445138888892</c:v>
                </c:pt>
                <c:pt idx="4603">
                  <c:v>42918.445833333331</c:v>
                </c:pt>
                <c:pt idx="4604">
                  <c:v>42918.446527777778</c:v>
                </c:pt>
                <c:pt idx="4605">
                  <c:v>42918.447222222225</c:v>
                </c:pt>
                <c:pt idx="4606">
                  <c:v>42918.447916666664</c:v>
                </c:pt>
                <c:pt idx="4607">
                  <c:v>42918.448611111111</c:v>
                </c:pt>
                <c:pt idx="4608">
                  <c:v>42918.449305555558</c:v>
                </c:pt>
                <c:pt idx="4609">
                  <c:v>42918.45</c:v>
                </c:pt>
                <c:pt idx="4610">
                  <c:v>42918.450694444444</c:v>
                </c:pt>
                <c:pt idx="4611">
                  <c:v>42918.451388888891</c:v>
                </c:pt>
                <c:pt idx="4612">
                  <c:v>42918.45208333333</c:v>
                </c:pt>
                <c:pt idx="4613">
                  <c:v>42918.452777777777</c:v>
                </c:pt>
                <c:pt idx="4614">
                  <c:v>42918.453472222223</c:v>
                </c:pt>
                <c:pt idx="4615">
                  <c:v>42918.45416666667</c:v>
                </c:pt>
                <c:pt idx="4616">
                  <c:v>42918.454861111109</c:v>
                </c:pt>
                <c:pt idx="4617">
                  <c:v>42918.455555555556</c:v>
                </c:pt>
                <c:pt idx="4618">
                  <c:v>42918.456250000003</c:v>
                </c:pt>
                <c:pt idx="4619">
                  <c:v>42918.456944444442</c:v>
                </c:pt>
                <c:pt idx="4620">
                  <c:v>42918.457638888889</c:v>
                </c:pt>
                <c:pt idx="4621">
                  <c:v>42918.458333333336</c:v>
                </c:pt>
                <c:pt idx="4622">
                  <c:v>42918.459027777775</c:v>
                </c:pt>
                <c:pt idx="4623">
                  <c:v>42918.459722222222</c:v>
                </c:pt>
                <c:pt idx="4624">
                  <c:v>42918.460416666669</c:v>
                </c:pt>
                <c:pt idx="4625">
                  <c:v>42918.461111111108</c:v>
                </c:pt>
                <c:pt idx="4626">
                  <c:v>42918.461805555555</c:v>
                </c:pt>
                <c:pt idx="4627">
                  <c:v>42918.462500000001</c:v>
                </c:pt>
                <c:pt idx="4628">
                  <c:v>42918.463194444441</c:v>
                </c:pt>
                <c:pt idx="4629">
                  <c:v>42918.463888888888</c:v>
                </c:pt>
                <c:pt idx="4630">
                  <c:v>42918.464583333334</c:v>
                </c:pt>
                <c:pt idx="4631">
                  <c:v>42918.465277777781</c:v>
                </c:pt>
                <c:pt idx="4632">
                  <c:v>42918.46597222222</c:v>
                </c:pt>
                <c:pt idx="4633">
                  <c:v>42918.466666666667</c:v>
                </c:pt>
                <c:pt idx="4634">
                  <c:v>42918.467361111114</c:v>
                </c:pt>
                <c:pt idx="4635">
                  <c:v>42918.468055555553</c:v>
                </c:pt>
                <c:pt idx="4636">
                  <c:v>42918.46875</c:v>
                </c:pt>
                <c:pt idx="4637">
                  <c:v>42918.469444444447</c:v>
                </c:pt>
                <c:pt idx="4638">
                  <c:v>42918.470138888886</c:v>
                </c:pt>
                <c:pt idx="4639">
                  <c:v>42918.470833333333</c:v>
                </c:pt>
                <c:pt idx="4640">
                  <c:v>42918.47152777778</c:v>
                </c:pt>
                <c:pt idx="4641">
                  <c:v>42918.472222222219</c:v>
                </c:pt>
                <c:pt idx="4642">
                  <c:v>42918.472916666666</c:v>
                </c:pt>
                <c:pt idx="4643">
                  <c:v>42918.473611111112</c:v>
                </c:pt>
                <c:pt idx="4644">
                  <c:v>42918.474305555559</c:v>
                </c:pt>
                <c:pt idx="4645">
                  <c:v>42918.474999999999</c:v>
                </c:pt>
                <c:pt idx="4646">
                  <c:v>42918.475694444445</c:v>
                </c:pt>
                <c:pt idx="4647">
                  <c:v>42918.476388888892</c:v>
                </c:pt>
                <c:pt idx="4648">
                  <c:v>42918.477083333331</c:v>
                </c:pt>
                <c:pt idx="4649">
                  <c:v>42918.477777777778</c:v>
                </c:pt>
                <c:pt idx="4650">
                  <c:v>42918.478472222225</c:v>
                </c:pt>
                <c:pt idx="4651">
                  <c:v>42918.479166666664</c:v>
                </c:pt>
                <c:pt idx="4652">
                  <c:v>42918.479861111111</c:v>
                </c:pt>
                <c:pt idx="4653">
                  <c:v>42918.480555555558</c:v>
                </c:pt>
                <c:pt idx="4654">
                  <c:v>42918.481249999997</c:v>
                </c:pt>
                <c:pt idx="4655">
                  <c:v>42918.481944444444</c:v>
                </c:pt>
                <c:pt idx="4656">
                  <c:v>42918.482638888891</c:v>
                </c:pt>
                <c:pt idx="4657">
                  <c:v>42918.48333333333</c:v>
                </c:pt>
                <c:pt idx="4658">
                  <c:v>42918.484027777777</c:v>
                </c:pt>
                <c:pt idx="4659">
                  <c:v>42918.484722222223</c:v>
                </c:pt>
                <c:pt idx="4660">
                  <c:v>42918.48541666667</c:v>
                </c:pt>
                <c:pt idx="4661">
                  <c:v>42918.486111111109</c:v>
                </c:pt>
                <c:pt idx="4662">
                  <c:v>42918.486805555556</c:v>
                </c:pt>
                <c:pt idx="4663">
                  <c:v>42918.487500000003</c:v>
                </c:pt>
                <c:pt idx="4664">
                  <c:v>42918.488194444442</c:v>
                </c:pt>
                <c:pt idx="4665">
                  <c:v>42918.488888888889</c:v>
                </c:pt>
                <c:pt idx="4666">
                  <c:v>42918.489583333336</c:v>
                </c:pt>
                <c:pt idx="4667">
                  <c:v>42918.490277777775</c:v>
                </c:pt>
                <c:pt idx="4668">
                  <c:v>42918.490972222222</c:v>
                </c:pt>
                <c:pt idx="4669">
                  <c:v>42918.491666666669</c:v>
                </c:pt>
                <c:pt idx="4670">
                  <c:v>42918.492361111108</c:v>
                </c:pt>
                <c:pt idx="4671">
                  <c:v>42918.493055555555</c:v>
                </c:pt>
                <c:pt idx="4672">
                  <c:v>42918.493750000001</c:v>
                </c:pt>
                <c:pt idx="4673">
                  <c:v>42918.494444444441</c:v>
                </c:pt>
                <c:pt idx="4674">
                  <c:v>42918.495138888888</c:v>
                </c:pt>
                <c:pt idx="4675">
                  <c:v>42918.495833333334</c:v>
                </c:pt>
                <c:pt idx="4676">
                  <c:v>42918.496527777781</c:v>
                </c:pt>
                <c:pt idx="4677">
                  <c:v>42918.49722222222</c:v>
                </c:pt>
                <c:pt idx="4678">
                  <c:v>42918.497916666667</c:v>
                </c:pt>
                <c:pt idx="4679">
                  <c:v>42918.498611111114</c:v>
                </c:pt>
                <c:pt idx="4680">
                  <c:v>42918.499305555553</c:v>
                </c:pt>
                <c:pt idx="4681">
                  <c:v>42918.5</c:v>
                </c:pt>
                <c:pt idx="4682">
                  <c:v>42918.500694444447</c:v>
                </c:pt>
                <c:pt idx="4683">
                  <c:v>42918.501388888886</c:v>
                </c:pt>
                <c:pt idx="4684">
                  <c:v>42918.502083333333</c:v>
                </c:pt>
                <c:pt idx="4685">
                  <c:v>42918.50277777778</c:v>
                </c:pt>
                <c:pt idx="4686">
                  <c:v>42918.503472222219</c:v>
                </c:pt>
                <c:pt idx="4687">
                  <c:v>42918.504166666666</c:v>
                </c:pt>
                <c:pt idx="4688">
                  <c:v>42918.504861111112</c:v>
                </c:pt>
                <c:pt idx="4689">
                  <c:v>42918.505555555559</c:v>
                </c:pt>
                <c:pt idx="4690">
                  <c:v>42918.506249999999</c:v>
                </c:pt>
                <c:pt idx="4691">
                  <c:v>42918.506944444445</c:v>
                </c:pt>
                <c:pt idx="4692">
                  <c:v>42918.507638888892</c:v>
                </c:pt>
                <c:pt idx="4693">
                  <c:v>42918.508333333331</c:v>
                </c:pt>
                <c:pt idx="4694">
                  <c:v>42918.509027777778</c:v>
                </c:pt>
                <c:pt idx="4695">
                  <c:v>42918.509722222225</c:v>
                </c:pt>
                <c:pt idx="4696">
                  <c:v>42918.510416666664</c:v>
                </c:pt>
                <c:pt idx="4697">
                  <c:v>42918.511111111111</c:v>
                </c:pt>
                <c:pt idx="4698">
                  <c:v>42918.511805555558</c:v>
                </c:pt>
                <c:pt idx="4699">
                  <c:v>42918.512499999997</c:v>
                </c:pt>
                <c:pt idx="4700">
                  <c:v>42918.513194444444</c:v>
                </c:pt>
                <c:pt idx="4701">
                  <c:v>42918.513888888891</c:v>
                </c:pt>
                <c:pt idx="4702">
                  <c:v>42918.51458333333</c:v>
                </c:pt>
                <c:pt idx="4703">
                  <c:v>42918.515277777777</c:v>
                </c:pt>
                <c:pt idx="4704">
                  <c:v>42918.515972222223</c:v>
                </c:pt>
                <c:pt idx="4705">
                  <c:v>42918.51666666667</c:v>
                </c:pt>
                <c:pt idx="4706">
                  <c:v>42918.517361111109</c:v>
                </c:pt>
                <c:pt idx="4707">
                  <c:v>42918.518055555556</c:v>
                </c:pt>
                <c:pt idx="4708">
                  <c:v>42918.518750000003</c:v>
                </c:pt>
                <c:pt idx="4709">
                  <c:v>42918.519444444442</c:v>
                </c:pt>
                <c:pt idx="4710">
                  <c:v>42918.520138888889</c:v>
                </c:pt>
                <c:pt idx="4711">
                  <c:v>42918.520833333336</c:v>
                </c:pt>
                <c:pt idx="4712">
                  <c:v>42918.521527777775</c:v>
                </c:pt>
                <c:pt idx="4713">
                  <c:v>42918.522222222222</c:v>
                </c:pt>
                <c:pt idx="4714">
                  <c:v>42918.522916666669</c:v>
                </c:pt>
                <c:pt idx="4715">
                  <c:v>42918.523611111108</c:v>
                </c:pt>
                <c:pt idx="4716">
                  <c:v>42918.524305555555</c:v>
                </c:pt>
                <c:pt idx="4717">
                  <c:v>42918.525000000001</c:v>
                </c:pt>
                <c:pt idx="4718">
                  <c:v>42918.525694444441</c:v>
                </c:pt>
                <c:pt idx="4719">
                  <c:v>42918.526388888888</c:v>
                </c:pt>
                <c:pt idx="4720">
                  <c:v>42918.527083333334</c:v>
                </c:pt>
                <c:pt idx="4721">
                  <c:v>42918.527777777781</c:v>
                </c:pt>
                <c:pt idx="4722">
                  <c:v>42918.52847222222</c:v>
                </c:pt>
                <c:pt idx="4723">
                  <c:v>42918.529166666667</c:v>
                </c:pt>
                <c:pt idx="4724">
                  <c:v>42918.529861111114</c:v>
                </c:pt>
                <c:pt idx="4725">
                  <c:v>42918.530555555553</c:v>
                </c:pt>
                <c:pt idx="4726">
                  <c:v>42918.53125</c:v>
                </c:pt>
                <c:pt idx="4727">
                  <c:v>42918.531944444447</c:v>
                </c:pt>
                <c:pt idx="4728">
                  <c:v>42918.532638888886</c:v>
                </c:pt>
                <c:pt idx="4729">
                  <c:v>42918.533333333333</c:v>
                </c:pt>
                <c:pt idx="4730">
                  <c:v>42918.53402777778</c:v>
                </c:pt>
                <c:pt idx="4731">
                  <c:v>42918.534722222219</c:v>
                </c:pt>
                <c:pt idx="4732">
                  <c:v>42918.535416666666</c:v>
                </c:pt>
                <c:pt idx="4733">
                  <c:v>42918.536111111112</c:v>
                </c:pt>
                <c:pt idx="4734">
                  <c:v>42918.536805555559</c:v>
                </c:pt>
                <c:pt idx="4735">
                  <c:v>42918.537499999999</c:v>
                </c:pt>
                <c:pt idx="4736">
                  <c:v>42918.538194444445</c:v>
                </c:pt>
                <c:pt idx="4737">
                  <c:v>42918.538888888892</c:v>
                </c:pt>
                <c:pt idx="4738">
                  <c:v>42918.539583333331</c:v>
                </c:pt>
                <c:pt idx="4739">
                  <c:v>42918.540277777778</c:v>
                </c:pt>
                <c:pt idx="4740">
                  <c:v>42918.540972222225</c:v>
                </c:pt>
                <c:pt idx="4741">
                  <c:v>42918.541666666664</c:v>
                </c:pt>
                <c:pt idx="4742">
                  <c:v>42918.542361111111</c:v>
                </c:pt>
                <c:pt idx="4743">
                  <c:v>42918.543055555558</c:v>
                </c:pt>
                <c:pt idx="4744">
                  <c:v>42918.543749999997</c:v>
                </c:pt>
                <c:pt idx="4745">
                  <c:v>42918.544444444444</c:v>
                </c:pt>
                <c:pt idx="4746">
                  <c:v>42918.545138888891</c:v>
                </c:pt>
                <c:pt idx="4747">
                  <c:v>42918.54583333333</c:v>
                </c:pt>
                <c:pt idx="4748">
                  <c:v>42918.546527777777</c:v>
                </c:pt>
                <c:pt idx="4749">
                  <c:v>42918.547222222223</c:v>
                </c:pt>
                <c:pt idx="4750">
                  <c:v>42918.54791666667</c:v>
                </c:pt>
                <c:pt idx="4751">
                  <c:v>42918.548611111109</c:v>
                </c:pt>
                <c:pt idx="4752">
                  <c:v>42918.549305555556</c:v>
                </c:pt>
                <c:pt idx="4753">
                  <c:v>42918.55</c:v>
                </c:pt>
                <c:pt idx="4754">
                  <c:v>42918.550694444442</c:v>
                </c:pt>
                <c:pt idx="4755">
                  <c:v>42918.551388888889</c:v>
                </c:pt>
                <c:pt idx="4756">
                  <c:v>42918.552083333336</c:v>
                </c:pt>
                <c:pt idx="4757">
                  <c:v>42918.552777777775</c:v>
                </c:pt>
                <c:pt idx="4758">
                  <c:v>42918.553472222222</c:v>
                </c:pt>
                <c:pt idx="4759">
                  <c:v>42918.554166666669</c:v>
                </c:pt>
                <c:pt idx="4760">
                  <c:v>42918.554861111108</c:v>
                </c:pt>
                <c:pt idx="4761">
                  <c:v>42918.555555555555</c:v>
                </c:pt>
                <c:pt idx="4762">
                  <c:v>42918.556250000001</c:v>
                </c:pt>
                <c:pt idx="4763">
                  <c:v>42918.556944444441</c:v>
                </c:pt>
                <c:pt idx="4764">
                  <c:v>42918.557638888888</c:v>
                </c:pt>
                <c:pt idx="4765">
                  <c:v>42918.558333333334</c:v>
                </c:pt>
                <c:pt idx="4766">
                  <c:v>42918.559027777781</c:v>
                </c:pt>
                <c:pt idx="4767">
                  <c:v>42918.55972222222</c:v>
                </c:pt>
                <c:pt idx="4768">
                  <c:v>42918.560416666667</c:v>
                </c:pt>
                <c:pt idx="4769">
                  <c:v>42918.561111111114</c:v>
                </c:pt>
                <c:pt idx="4770">
                  <c:v>42918.561805555553</c:v>
                </c:pt>
                <c:pt idx="4771">
                  <c:v>42918.5625</c:v>
                </c:pt>
                <c:pt idx="4772">
                  <c:v>42918.563194444447</c:v>
                </c:pt>
                <c:pt idx="4773">
                  <c:v>42918.563888888886</c:v>
                </c:pt>
                <c:pt idx="4774">
                  <c:v>42918.564583333333</c:v>
                </c:pt>
                <c:pt idx="4775">
                  <c:v>42918.56527777778</c:v>
                </c:pt>
                <c:pt idx="4776">
                  <c:v>42918.565972222219</c:v>
                </c:pt>
                <c:pt idx="4777">
                  <c:v>42918.566666666666</c:v>
                </c:pt>
                <c:pt idx="4778">
                  <c:v>42918.567361111112</c:v>
                </c:pt>
                <c:pt idx="4779">
                  <c:v>42918.568055555559</c:v>
                </c:pt>
                <c:pt idx="4780">
                  <c:v>42918.568749999999</c:v>
                </c:pt>
                <c:pt idx="4781">
                  <c:v>42918.569444444445</c:v>
                </c:pt>
                <c:pt idx="4782">
                  <c:v>42918.570138888892</c:v>
                </c:pt>
                <c:pt idx="4783">
                  <c:v>42918.570833333331</c:v>
                </c:pt>
                <c:pt idx="4784">
                  <c:v>42918.571527777778</c:v>
                </c:pt>
                <c:pt idx="4785">
                  <c:v>42918.572222222225</c:v>
                </c:pt>
                <c:pt idx="4786">
                  <c:v>42918.572916666664</c:v>
                </c:pt>
                <c:pt idx="4787">
                  <c:v>42918.573611111111</c:v>
                </c:pt>
                <c:pt idx="4788">
                  <c:v>42918.574305555558</c:v>
                </c:pt>
                <c:pt idx="4789">
                  <c:v>42918.574999999997</c:v>
                </c:pt>
                <c:pt idx="4790">
                  <c:v>42918.575694444444</c:v>
                </c:pt>
                <c:pt idx="4791">
                  <c:v>42918.576388888891</c:v>
                </c:pt>
                <c:pt idx="4792">
                  <c:v>42918.57708333333</c:v>
                </c:pt>
                <c:pt idx="4793">
                  <c:v>42918.577777777777</c:v>
                </c:pt>
                <c:pt idx="4794">
                  <c:v>42918.578472222223</c:v>
                </c:pt>
                <c:pt idx="4795">
                  <c:v>42918.57916666667</c:v>
                </c:pt>
                <c:pt idx="4796">
                  <c:v>42918.579861111109</c:v>
                </c:pt>
                <c:pt idx="4797">
                  <c:v>42918.580555555556</c:v>
                </c:pt>
                <c:pt idx="4798">
                  <c:v>42918.581250000003</c:v>
                </c:pt>
                <c:pt idx="4799">
                  <c:v>42918.581944444442</c:v>
                </c:pt>
                <c:pt idx="4800">
                  <c:v>42918.582638888889</c:v>
                </c:pt>
                <c:pt idx="4801">
                  <c:v>42918.583333333336</c:v>
                </c:pt>
                <c:pt idx="4802">
                  <c:v>42918.584027777775</c:v>
                </c:pt>
                <c:pt idx="4803">
                  <c:v>42918.584722222222</c:v>
                </c:pt>
                <c:pt idx="4804">
                  <c:v>42918.585416666669</c:v>
                </c:pt>
                <c:pt idx="4805">
                  <c:v>42918.586111111108</c:v>
                </c:pt>
                <c:pt idx="4806">
                  <c:v>42918.586805555555</c:v>
                </c:pt>
                <c:pt idx="4807">
                  <c:v>42918.587500000001</c:v>
                </c:pt>
                <c:pt idx="4808">
                  <c:v>42918.588194444441</c:v>
                </c:pt>
                <c:pt idx="4809">
                  <c:v>42918.588888888888</c:v>
                </c:pt>
                <c:pt idx="4810">
                  <c:v>42918.589583333334</c:v>
                </c:pt>
                <c:pt idx="4811">
                  <c:v>42918.590277777781</c:v>
                </c:pt>
                <c:pt idx="4812">
                  <c:v>42918.59097222222</c:v>
                </c:pt>
                <c:pt idx="4813">
                  <c:v>42918.591666666667</c:v>
                </c:pt>
                <c:pt idx="4814">
                  <c:v>42918.592361111114</c:v>
                </c:pt>
                <c:pt idx="4815">
                  <c:v>42918.593055555553</c:v>
                </c:pt>
                <c:pt idx="4816">
                  <c:v>42918.59375</c:v>
                </c:pt>
                <c:pt idx="4817">
                  <c:v>42918.594444444447</c:v>
                </c:pt>
                <c:pt idx="4818">
                  <c:v>42918.595138888886</c:v>
                </c:pt>
                <c:pt idx="4819">
                  <c:v>42918.595833333333</c:v>
                </c:pt>
                <c:pt idx="4820">
                  <c:v>42918.59652777778</c:v>
                </c:pt>
                <c:pt idx="4821">
                  <c:v>42918.597222222219</c:v>
                </c:pt>
                <c:pt idx="4822">
                  <c:v>42918.597916666666</c:v>
                </c:pt>
                <c:pt idx="4823">
                  <c:v>42918.598611111112</c:v>
                </c:pt>
                <c:pt idx="4824">
                  <c:v>42918.599305555559</c:v>
                </c:pt>
                <c:pt idx="4825">
                  <c:v>42918.6</c:v>
                </c:pt>
                <c:pt idx="4826">
                  <c:v>42918.600694444445</c:v>
                </c:pt>
                <c:pt idx="4827">
                  <c:v>42918.601388888892</c:v>
                </c:pt>
                <c:pt idx="4828">
                  <c:v>42918.602083333331</c:v>
                </c:pt>
                <c:pt idx="4829">
                  <c:v>42918.602777777778</c:v>
                </c:pt>
                <c:pt idx="4830">
                  <c:v>42918.603472222225</c:v>
                </c:pt>
                <c:pt idx="4831">
                  <c:v>42918.604166666664</c:v>
                </c:pt>
                <c:pt idx="4832">
                  <c:v>42918.604861111111</c:v>
                </c:pt>
                <c:pt idx="4833">
                  <c:v>42918.605555555558</c:v>
                </c:pt>
                <c:pt idx="4834">
                  <c:v>42918.606249999997</c:v>
                </c:pt>
                <c:pt idx="4835">
                  <c:v>42918.606944444444</c:v>
                </c:pt>
                <c:pt idx="4836">
                  <c:v>42918.607638888891</c:v>
                </c:pt>
                <c:pt idx="4837">
                  <c:v>42918.60833333333</c:v>
                </c:pt>
                <c:pt idx="4838">
                  <c:v>42918.609027777777</c:v>
                </c:pt>
                <c:pt idx="4839">
                  <c:v>42918.609722222223</c:v>
                </c:pt>
                <c:pt idx="4840">
                  <c:v>42918.61041666667</c:v>
                </c:pt>
                <c:pt idx="4841">
                  <c:v>42918.611111111109</c:v>
                </c:pt>
                <c:pt idx="4842">
                  <c:v>42918.611805555556</c:v>
                </c:pt>
                <c:pt idx="4843">
                  <c:v>42918.612500000003</c:v>
                </c:pt>
                <c:pt idx="4844">
                  <c:v>42918.613194444442</c:v>
                </c:pt>
                <c:pt idx="4845">
                  <c:v>42918.613888888889</c:v>
                </c:pt>
                <c:pt idx="4846">
                  <c:v>42918.614583333336</c:v>
                </c:pt>
                <c:pt idx="4847">
                  <c:v>42918.615277777775</c:v>
                </c:pt>
                <c:pt idx="4848">
                  <c:v>42918.615972222222</c:v>
                </c:pt>
                <c:pt idx="4849">
                  <c:v>42918.616666666669</c:v>
                </c:pt>
                <c:pt idx="4850">
                  <c:v>42918.617361111108</c:v>
                </c:pt>
                <c:pt idx="4851">
                  <c:v>42918.618055555555</c:v>
                </c:pt>
                <c:pt idx="4852">
                  <c:v>42918.618750000001</c:v>
                </c:pt>
                <c:pt idx="4853">
                  <c:v>42918.619444444441</c:v>
                </c:pt>
                <c:pt idx="4854">
                  <c:v>42918.620138888888</c:v>
                </c:pt>
                <c:pt idx="4855">
                  <c:v>42918.620833333334</c:v>
                </c:pt>
                <c:pt idx="4856">
                  <c:v>42918.621527777781</c:v>
                </c:pt>
                <c:pt idx="4857">
                  <c:v>42918.62222222222</c:v>
                </c:pt>
                <c:pt idx="4858">
                  <c:v>42918.622916666667</c:v>
                </c:pt>
                <c:pt idx="4859">
                  <c:v>42918.623611111114</c:v>
                </c:pt>
                <c:pt idx="4860">
                  <c:v>42918.624305555553</c:v>
                </c:pt>
                <c:pt idx="4861">
                  <c:v>42918.625</c:v>
                </c:pt>
                <c:pt idx="4862">
                  <c:v>42918.625694444447</c:v>
                </c:pt>
                <c:pt idx="4863">
                  <c:v>42918.626388888886</c:v>
                </c:pt>
                <c:pt idx="4864">
                  <c:v>42918.627083333333</c:v>
                </c:pt>
                <c:pt idx="4865">
                  <c:v>42918.62777777778</c:v>
                </c:pt>
                <c:pt idx="4866">
                  <c:v>42918.628472222219</c:v>
                </c:pt>
                <c:pt idx="4867">
                  <c:v>42918.629166666666</c:v>
                </c:pt>
                <c:pt idx="4868">
                  <c:v>42918.629861111112</c:v>
                </c:pt>
                <c:pt idx="4869">
                  <c:v>42918.630555555559</c:v>
                </c:pt>
                <c:pt idx="4870">
                  <c:v>42918.631249999999</c:v>
                </c:pt>
                <c:pt idx="4871">
                  <c:v>42918.631944444445</c:v>
                </c:pt>
                <c:pt idx="4872">
                  <c:v>42918.632638888892</c:v>
                </c:pt>
                <c:pt idx="4873">
                  <c:v>42918.633333333331</c:v>
                </c:pt>
                <c:pt idx="4874">
                  <c:v>42918.634027777778</c:v>
                </c:pt>
                <c:pt idx="4875">
                  <c:v>42918.634722222225</c:v>
                </c:pt>
                <c:pt idx="4876">
                  <c:v>42918.635416666664</c:v>
                </c:pt>
                <c:pt idx="4877">
                  <c:v>42918.636111111111</c:v>
                </c:pt>
                <c:pt idx="4878">
                  <c:v>42918.636805555558</c:v>
                </c:pt>
                <c:pt idx="4879">
                  <c:v>42918.637499999997</c:v>
                </c:pt>
                <c:pt idx="4880">
                  <c:v>42918.638194444444</c:v>
                </c:pt>
                <c:pt idx="4881">
                  <c:v>42918.638888888891</c:v>
                </c:pt>
                <c:pt idx="4882">
                  <c:v>42918.63958333333</c:v>
                </c:pt>
                <c:pt idx="4883">
                  <c:v>42918.640277777777</c:v>
                </c:pt>
                <c:pt idx="4884">
                  <c:v>42918.640972222223</c:v>
                </c:pt>
                <c:pt idx="4885">
                  <c:v>42918.64166666667</c:v>
                </c:pt>
                <c:pt idx="4886">
                  <c:v>42918.642361111109</c:v>
                </c:pt>
                <c:pt idx="4887">
                  <c:v>42918.643055555556</c:v>
                </c:pt>
                <c:pt idx="4888">
                  <c:v>42918.643750000003</c:v>
                </c:pt>
                <c:pt idx="4889">
                  <c:v>42918.644444444442</c:v>
                </c:pt>
                <c:pt idx="4890">
                  <c:v>42918.645138888889</c:v>
                </c:pt>
                <c:pt idx="4891">
                  <c:v>42918.645833333336</c:v>
                </c:pt>
                <c:pt idx="4892">
                  <c:v>42918.646527777775</c:v>
                </c:pt>
                <c:pt idx="4893">
                  <c:v>42918.647222222222</c:v>
                </c:pt>
                <c:pt idx="4894">
                  <c:v>42918.647916666669</c:v>
                </c:pt>
                <c:pt idx="4895">
                  <c:v>42918.648611111108</c:v>
                </c:pt>
                <c:pt idx="4896">
                  <c:v>42918.649305555555</c:v>
                </c:pt>
                <c:pt idx="4897">
                  <c:v>42918.65</c:v>
                </c:pt>
                <c:pt idx="4898">
                  <c:v>42918.650694444441</c:v>
                </c:pt>
                <c:pt idx="4899">
                  <c:v>42918.651388888888</c:v>
                </c:pt>
                <c:pt idx="4900">
                  <c:v>42918.652083333334</c:v>
                </c:pt>
                <c:pt idx="4901">
                  <c:v>42918.652777777781</c:v>
                </c:pt>
                <c:pt idx="4902">
                  <c:v>42918.65347222222</c:v>
                </c:pt>
                <c:pt idx="4903">
                  <c:v>42918.654166666667</c:v>
                </c:pt>
                <c:pt idx="4904">
                  <c:v>42918.654861111114</c:v>
                </c:pt>
                <c:pt idx="4905">
                  <c:v>42918.655555555553</c:v>
                </c:pt>
                <c:pt idx="4906">
                  <c:v>42918.65625</c:v>
                </c:pt>
                <c:pt idx="4907">
                  <c:v>42918.656944444447</c:v>
                </c:pt>
                <c:pt idx="4908">
                  <c:v>42918.657638888886</c:v>
                </c:pt>
                <c:pt idx="4909">
                  <c:v>42918.658333333333</c:v>
                </c:pt>
                <c:pt idx="4910">
                  <c:v>42918.65902777778</c:v>
                </c:pt>
                <c:pt idx="4911">
                  <c:v>42918.659722222219</c:v>
                </c:pt>
                <c:pt idx="4912">
                  <c:v>42918.660416666666</c:v>
                </c:pt>
                <c:pt idx="4913">
                  <c:v>42918.661111111112</c:v>
                </c:pt>
                <c:pt idx="4914">
                  <c:v>42918.661805555559</c:v>
                </c:pt>
                <c:pt idx="4915">
                  <c:v>42918.662499999999</c:v>
                </c:pt>
                <c:pt idx="4916">
                  <c:v>42918.663194444445</c:v>
                </c:pt>
                <c:pt idx="4917">
                  <c:v>42918.663888888892</c:v>
                </c:pt>
                <c:pt idx="4918">
                  <c:v>42918.664583333331</c:v>
                </c:pt>
                <c:pt idx="4919">
                  <c:v>42918.665277777778</c:v>
                </c:pt>
                <c:pt idx="4920">
                  <c:v>42918.665972222225</c:v>
                </c:pt>
                <c:pt idx="4921">
                  <c:v>42918.666666666664</c:v>
                </c:pt>
                <c:pt idx="4922">
                  <c:v>42918.667361111111</c:v>
                </c:pt>
                <c:pt idx="4923">
                  <c:v>42918.668055555558</c:v>
                </c:pt>
                <c:pt idx="4924">
                  <c:v>42918.668749999997</c:v>
                </c:pt>
                <c:pt idx="4925">
                  <c:v>42918.669444444444</c:v>
                </c:pt>
                <c:pt idx="4926">
                  <c:v>42918.670138888891</c:v>
                </c:pt>
                <c:pt idx="4927">
                  <c:v>42918.67083333333</c:v>
                </c:pt>
                <c:pt idx="4928">
                  <c:v>42918.671527777777</c:v>
                </c:pt>
                <c:pt idx="4929">
                  <c:v>42918.672222222223</c:v>
                </c:pt>
                <c:pt idx="4930">
                  <c:v>42918.67291666667</c:v>
                </c:pt>
                <c:pt idx="4931">
                  <c:v>42918.673611111109</c:v>
                </c:pt>
                <c:pt idx="4932">
                  <c:v>42918.674305555556</c:v>
                </c:pt>
                <c:pt idx="4933">
                  <c:v>42918.675000000003</c:v>
                </c:pt>
                <c:pt idx="4934">
                  <c:v>42918.675694444442</c:v>
                </c:pt>
                <c:pt idx="4935">
                  <c:v>42918.676388888889</c:v>
                </c:pt>
                <c:pt idx="4936">
                  <c:v>42918.677083333336</c:v>
                </c:pt>
                <c:pt idx="4937">
                  <c:v>42918.677777777775</c:v>
                </c:pt>
                <c:pt idx="4938">
                  <c:v>42918.678472222222</c:v>
                </c:pt>
                <c:pt idx="4939">
                  <c:v>42918.679166666669</c:v>
                </c:pt>
                <c:pt idx="4940">
                  <c:v>42918.679861111108</c:v>
                </c:pt>
                <c:pt idx="4941">
                  <c:v>42918.680555555555</c:v>
                </c:pt>
                <c:pt idx="4942">
                  <c:v>42918.681250000001</c:v>
                </c:pt>
                <c:pt idx="4943">
                  <c:v>42918.681944444441</c:v>
                </c:pt>
                <c:pt idx="4944">
                  <c:v>42918.682638888888</c:v>
                </c:pt>
                <c:pt idx="4945">
                  <c:v>42918.683333333334</c:v>
                </c:pt>
                <c:pt idx="4946">
                  <c:v>42918.684027777781</c:v>
                </c:pt>
                <c:pt idx="4947">
                  <c:v>42918.68472222222</c:v>
                </c:pt>
                <c:pt idx="4948">
                  <c:v>42918.685416666667</c:v>
                </c:pt>
                <c:pt idx="4949">
                  <c:v>42918.686111111114</c:v>
                </c:pt>
                <c:pt idx="4950">
                  <c:v>42918.686805555553</c:v>
                </c:pt>
                <c:pt idx="4951">
                  <c:v>42918.6875</c:v>
                </c:pt>
                <c:pt idx="4952">
                  <c:v>42918.688194444447</c:v>
                </c:pt>
                <c:pt idx="4953">
                  <c:v>42918.688888888886</c:v>
                </c:pt>
                <c:pt idx="4954">
                  <c:v>42918.689583333333</c:v>
                </c:pt>
                <c:pt idx="4955">
                  <c:v>42918.69027777778</c:v>
                </c:pt>
                <c:pt idx="4956">
                  <c:v>42918.690972222219</c:v>
                </c:pt>
                <c:pt idx="4957">
                  <c:v>42918.691666666666</c:v>
                </c:pt>
                <c:pt idx="4958">
                  <c:v>42918.692361111112</c:v>
                </c:pt>
                <c:pt idx="4959">
                  <c:v>42918.693055555559</c:v>
                </c:pt>
                <c:pt idx="4960">
                  <c:v>42918.693749999999</c:v>
                </c:pt>
                <c:pt idx="4961">
                  <c:v>42918.694444444445</c:v>
                </c:pt>
                <c:pt idx="4962">
                  <c:v>42918.695138888892</c:v>
                </c:pt>
                <c:pt idx="4963">
                  <c:v>42918.695833333331</c:v>
                </c:pt>
                <c:pt idx="4964">
                  <c:v>42918.696527777778</c:v>
                </c:pt>
                <c:pt idx="4965">
                  <c:v>42918.697222222225</c:v>
                </c:pt>
                <c:pt idx="4966">
                  <c:v>42918.697916666664</c:v>
                </c:pt>
                <c:pt idx="4967">
                  <c:v>42918.698611111111</c:v>
                </c:pt>
                <c:pt idx="4968">
                  <c:v>42918.699305555558</c:v>
                </c:pt>
                <c:pt idx="4969">
                  <c:v>42918.7</c:v>
                </c:pt>
                <c:pt idx="4970">
                  <c:v>42918.700694444444</c:v>
                </c:pt>
                <c:pt idx="4971">
                  <c:v>42918.701388888891</c:v>
                </c:pt>
                <c:pt idx="4972">
                  <c:v>42918.70208333333</c:v>
                </c:pt>
                <c:pt idx="4973">
                  <c:v>42918.702777777777</c:v>
                </c:pt>
                <c:pt idx="4974">
                  <c:v>42918.703472222223</c:v>
                </c:pt>
                <c:pt idx="4975">
                  <c:v>42918.70416666667</c:v>
                </c:pt>
                <c:pt idx="4976">
                  <c:v>42918.704861111109</c:v>
                </c:pt>
                <c:pt idx="4977">
                  <c:v>42918.705555555556</c:v>
                </c:pt>
                <c:pt idx="4978">
                  <c:v>42918.706250000003</c:v>
                </c:pt>
                <c:pt idx="4979">
                  <c:v>42918.706944444442</c:v>
                </c:pt>
                <c:pt idx="4980">
                  <c:v>42918.707638888889</c:v>
                </c:pt>
                <c:pt idx="4981">
                  <c:v>42918.708333333336</c:v>
                </c:pt>
                <c:pt idx="4982">
                  <c:v>42918.709027777775</c:v>
                </c:pt>
                <c:pt idx="4983">
                  <c:v>42918.709722222222</c:v>
                </c:pt>
                <c:pt idx="4984">
                  <c:v>42918.710416666669</c:v>
                </c:pt>
                <c:pt idx="4985">
                  <c:v>42918.711111111108</c:v>
                </c:pt>
                <c:pt idx="4986">
                  <c:v>42918.711805555555</c:v>
                </c:pt>
                <c:pt idx="4987">
                  <c:v>42918.712500000001</c:v>
                </c:pt>
                <c:pt idx="4988">
                  <c:v>42918.713194444441</c:v>
                </c:pt>
                <c:pt idx="4989">
                  <c:v>42918.713888888888</c:v>
                </c:pt>
                <c:pt idx="4990">
                  <c:v>42918.714583333334</c:v>
                </c:pt>
                <c:pt idx="4991">
                  <c:v>42918.715277777781</c:v>
                </c:pt>
                <c:pt idx="4992">
                  <c:v>42918.71597222222</c:v>
                </c:pt>
                <c:pt idx="4993">
                  <c:v>42918.716666666667</c:v>
                </c:pt>
                <c:pt idx="4994">
                  <c:v>42918.717361111114</c:v>
                </c:pt>
                <c:pt idx="4995">
                  <c:v>42918.718055555553</c:v>
                </c:pt>
                <c:pt idx="4996">
                  <c:v>42918.71875</c:v>
                </c:pt>
                <c:pt idx="4997">
                  <c:v>42918.719444444447</c:v>
                </c:pt>
                <c:pt idx="4998">
                  <c:v>42918.720138888886</c:v>
                </c:pt>
                <c:pt idx="4999">
                  <c:v>42918.720833333333</c:v>
                </c:pt>
                <c:pt idx="5000">
                  <c:v>42918.72152777778</c:v>
                </c:pt>
                <c:pt idx="5001">
                  <c:v>42918.722222222219</c:v>
                </c:pt>
                <c:pt idx="5002">
                  <c:v>42918.722916666666</c:v>
                </c:pt>
                <c:pt idx="5003">
                  <c:v>42918.723611111112</c:v>
                </c:pt>
                <c:pt idx="5004">
                  <c:v>42918.724305555559</c:v>
                </c:pt>
                <c:pt idx="5005">
                  <c:v>42918.724999999999</c:v>
                </c:pt>
                <c:pt idx="5006">
                  <c:v>42918.725694444445</c:v>
                </c:pt>
                <c:pt idx="5007">
                  <c:v>42918.726388888892</c:v>
                </c:pt>
                <c:pt idx="5008">
                  <c:v>42918.727083333331</c:v>
                </c:pt>
                <c:pt idx="5009">
                  <c:v>42918.727777777778</c:v>
                </c:pt>
                <c:pt idx="5010">
                  <c:v>42918.728472222225</c:v>
                </c:pt>
                <c:pt idx="5011">
                  <c:v>42918.729166666664</c:v>
                </c:pt>
                <c:pt idx="5012">
                  <c:v>42918.729861111111</c:v>
                </c:pt>
                <c:pt idx="5013">
                  <c:v>42918.730555555558</c:v>
                </c:pt>
                <c:pt idx="5014">
                  <c:v>42918.731249999997</c:v>
                </c:pt>
                <c:pt idx="5015">
                  <c:v>42918.731944444444</c:v>
                </c:pt>
                <c:pt idx="5016">
                  <c:v>42918.732638888891</c:v>
                </c:pt>
                <c:pt idx="5017">
                  <c:v>42918.73333333333</c:v>
                </c:pt>
                <c:pt idx="5018">
                  <c:v>42918.734027777777</c:v>
                </c:pt>
                <c:pt idx="5019">
                  <c:v>42918.734722222223</c:v>
                </c:pt>
                <c:pt idx="5020">
                  <c:v>42918.73541666667</c:v>
                </c:pt>
                <c:pt idx="5021">
                  <c:v>42918.736111111109</c:v>
                </c:pt>
                <c:pt idx="5022">
                  <c:v>42918.736805555556</c:v>
                </c:pt>
                <c:pt idx="5023">
                  <c:v>42918.737500000003</c:v>
                </c:pt>
                <c:pt idx="5024">
                  <c:v>42918.738194444442</c:v>
                </c:pt>
                <c:pt idx="5025">
                  <c:v>42918.738888888889</c:v>
                </c:pt>
                <c:pt idx="5026">
                  <c:v>42918.739583333336</c:v>
                </c:pt>
                <c:pt idx="5027">
                  <c:v>42918.740277777775</c:v>
                </c:pt>
                <c:pt idx="5028">
                  <c:v>42918.740972222222</c:v>
                </c:pt>
                <c:pt idx="5029">
                  <c:v>42918.741666666669</c:v>
                </c:pt>
                <c:pt idx="5030">
                  <c:v>42918.742361111108</c:v>
                </c:pt>
                <c:pt idx="5031">
                  <c:v>42918.743055555555</c:v>
                </c:pt>
                <c:pt idx="5032">
                  <c:v>42918.743750000001</c:v>
                </c:pt>
                <c:pt idx="5033">
                  <c:v>42918.744444444441</c:v>
                </c:pt>
                <c:pt idx="5034">
                  <c:v>42918.745138888888</c:v>
                </c:pt>
                <c:pt idx="5035">
                  <c:v>42918.745833333334</c:v>
                </c:pt>
                <c:pt idx="5036">
                  <c:v>42918.746527777781</c:v>
                </c:pt>
                <c:pt idx="5037">
                  <c:v>42918.74722222222</c:v>
                </c:pt>
                <c:pt idx="5038">
                  <c:v>42918.747916666667</c:v>
                </c:pt>
                <c:pt idx="5039">
                  <c:v>42918.748611111114</c:v>
                </c:pt>
                <c:pt idx="5040">
                  <c:v>42918.749305555553</c:v>
                </c:pt>
                <c:pt idx="5041">
                  <c:v>42918.75</c:v>
                </c:pt>
                <c:pt idx="5042">
                  <c:v>42918.750694444447</c:v>
                </c:pt>
                <c:pt idx="5043">
                  <c:v>42918.751388888886</c:v>
                </c:pt>
                <c:pt idx="5044">
                  <c:v>42918.752083333333</c:v>
                </c:pt>
                <c:pt idx="5045">
                  <c:v>42918.75277777778</c:v>
                </c:pt>
                <c:pt idx="5046">
                  <c:v>42918.753472222219</c:v>
                </c:pt>
                <c:pt idx="5047">
                  <c:v>42918.754166666666</c:v>
                </c:pt>
                <c:pt idx="5048">
                  <c:v>42918.754861111112</c:v>
                </c:pt>
                <c:pt idx="5049">
                  <c:v>42918.755555555559</c:v>
                </c:pt>
                <c:pt idx="5050">
                  <c:v>42918.756249999999</c:v>
                </c:pt>
                <c:pt idx="5051">
                  <c:v>42918.756944444445</c:v>
                </c:pt>
                <c:pt idx="5052">
                  <c:v>42918.757638888892</c:v>
                </c:pt>
                <c:pt idx="5053">
                  <c:v>42918.758333333331</c:v>
                </c:pt>
                <c:pt idx="5054">
                  <c:v>42918.759027777778</c:v>
                </c:pt>
                <c:pt idx="5055">
                  <c:v>42918.759722222225</c:v>
                </c:pt>
                <c:pt idx="5056">
                  <c:v>42918.760416666664</c:v>
                </c:pt>
                <c:pt idx="5057">
                  <c:v>42918.761111111111</c:v>
                </c:pt>
                <c:pt idx="5058">
                  <c:v>42918.761805555558</c:v>
                </c:pt>
                <c:pt idx="5059">
                  <c:v>42918.762499999997</c:v>
                </c:pt>
                <c:pt idx="5060">
                  <c:v>42918.763194444444</c:v>
                </c:pt>
                <c:pt idx="5061">
                  <c:v>42918.763888888891</c:v>
                </c:pt>
                <c:pt idx="5062">
                  <c:v>42918.76458333333</c:v>
                </c:pt>
                <c:pt idx="5063">
                  <c:v>42918.765277777777</c:v>
                </c:pt>
                <c:pt idx="5064">
                  <c:v>42918.765972222223</c:v>
                </c:pt>
                <c:pt idx="5065">
                  <c:v>42918.76666666667</c:v>
                </c:pt>
                <c:pt idx="5066">
                  <c:v>42918.767361111109</c:v>
                </c:pt>
                <c:pt idx="5067">
                  <c:v>42918.768055555556</c:v>
                </c:pt>
                <c:pt idx="5068">
                  <c:v>42918.768750000003</c:v>
                </c:pt>
                <c:pt idx="5069">
                  <c:v>42918.769444444442</c:v>
                </c:pt>
                <c:pt idx="5070">
                  <c:v>42918.770138888889</c:v>
                </c:pt>
                <c:pt idx="5071">
                  <c:v>42918.770833333336</c:v>
                </c:pt>
                <c:pt idx="5072">
                  <c:v>42918.771527777775</c:v>
                </c:pt>
                <c:pt idx="5073">
                  <c:v>42918.772222222222</c:v>
                </c:pt>
                <c:pt idx="5074">
                  <c:v>42918.772916666669</c:v>
                </c:pt>
                <c:pt idx="5075">
                  <c:v>42918.773611111108</c:v>
                </c:pt>
                <c:pt idx="5076">
                  <c:v>42918.774305555555</c:v>
                </c:pt>
                <c:pt idx="5077">
                  <c:v>42918.775000000001</c:v>
                </c:pt>
                <c:pt idx="5078">
                  <c:v>42918.775694444441</c:v>
                </c:pt>
                <c:pt idx="5079">
                  <c:v>42918.776388888888</c:v>
                </c:pt>
                <c:pt idx="5080">
                  <c:v>42918.777083333334</c:v>
                </c:pt>
                <c:pt idx="5081">
                  <c:v>42918.777777777781</c:v>
                </c:pt>
                <c:pt idx="5082">
                  <c:v>42918.77847222222</c:v>
                </c:pt>
                <c:pt idx="5083">
                  <c:v>42918.779166666667</c:v>
                </c:pt>
                <c:pt idx="5084">
                  <c:v>42918.779861111114</c:v>
                </c:pt>
                <c:pt idx="5085">
                  <c:v>42918.780555555553</c:v>
                </c:pt>
                <c:pt idx="5086">
                  <c:v>42918.78125</c:v>
                </c:pt>
                <c:pt idx="5087">
                  <c:v>42918.781944444447</c:v>
                </c:pt>
                <c:pt idx="5088">
                  <c:v>42918.782638888886</c:v>
                </c:pt>
                <c:pt idx="5089">
                  <c:v>42918.783333333333</c:v>
                </c:pt>
                <c:pt idx="5090">
                  <c:v>42918.78402777778</c:v>
                </c:pt>
                <c:pt idx="5091">
                  <c:v>42918.784722222219</c:v>
                </c:pt>
                <c:pt idx="5092">
                  <c:v>42918.785416666666</c:v>
                </c:pt>
                <c:pt idx="5093">
                  <c:v>42918.786111111112</c:v>
                </c:pt>
                <c:pt idx="5094">
                  <c:v>42918.786805555559</c:v>
                </c:pt>
                <c:pt idx="5095">
                  <c:v>42918.787499999999</c:v>
                </c:pt>
                <c:pt idx="5096">
                  <c:v>42918.788194444445</c:v>
                </c:pt>
                <c:pt idx="5097">
                  <c:v>42918.788888888892</c:v>
                </c:pt>
                <c:pt idx="5098">
                  <c:v>42918.789583333331</c:v>
                </c:pt>
                <c:pt idx="5099">
                  <c:v>42918.790277777778</c:v>
                </c:pt>
                <c:pt idx="5100">
                  <c:v>42918.790972222225</c:v>
                </c:pt>
                <c:pt idx="5101">
                  <c:v>42918.791666666664</c:v>
                </c:pt>
                <c:pt idx="5102">
                  <c:v>42918.792361111111</c:v>
                </c:pt>
                <c:pt idx="5103">
                  <c:v>42918.793055555558</c:v>
                </c:pt>
                <c:pt idx="5104">
                  <c:v>42918.793749999997</c:v>
                </c:pt>
                <c:pt idx="5105">
                  <c:v>42918.794444444444</c:v>
                </c:pt>
                <c:pt idx="5106">
                  <c:v>42918.795138888891</c:v>
                </c:pt>
                <c:pt idx="5107">
                  <c:v>42918.79583333333</c:v>
                </c:pt>
                <c:pt idx="5108">
                  <c:v>42918.796527777777</c:v>
                </c:pt>
                <c:pt idx="5109">
                  <c:v>42918.797222222223</c:v>
                </c:pt>
                <c:pt idx="5110">
                  <c:v>42918.79791666667</c:v>
                </c:pt>
                <c:pt idx="5111">
                  <c:v>42918.798611111109</c:v>
                </c:pt>
                <c:pt idx="5112">
                  <c:v>42918.799305555556</c:v>
                </c:pt>
                <c:pt idx="5113">
                  <c:v>42918.8</c:v>
                </c:pt>
                <c:pt idx="5114">
                  <c:v>42918.800694444442</c:v>
                </c:pt>
                <c:pt idx="5115">
                  <c:v>42918.801388888889</c:v>
                </c:pt>
                <c:pt idx="5116">
                  <c:v>42918.802083333336</c:v>
                </c:pt>
                <c:pt idx="5117">
                  <c:v>42918.802777777775</c:v>
                </c:pt>
                <c:pt idx="5118">
                  <c:v>42918.803472222222</c:v>
                </c:pt>
                <c:pt idx="5119">
                  <c:v>42918.804166666669</c:v>
                </c:pt>
                <c:pt idx="5120">
                  <c:v>42918.804861111108</c:v>
                </c:pt>
                <c:pt idx="5121">
                  <c:v>42918.805555555555</c:v>
                </c:pt>
                <c:pt idx="5122">
                  <c:v>42918.806250000001</c:v>
                </c:pt>
                <c:pt idx="5123">
                  <c:v>42918.806944444441</c:v>
                </c:pt>
                <c:pt idx="5124">
                  <c:v>42918.807638888888</c:v>
                </c:pt>
                <c:pt idx="5125">
                  <c:v>42918.808333333334</c:v>
                </c:pt>
                <c:pt idx="5126">
                  <c:v>42918.809027777781</c:v>
                </c:pt>
                <c:pt idx="5127">
                  <c:v>42918.80972222222</c:v>
                </c:pt>
                <c:pt idx="5128">
                  <c:v>42918.810416666667</c:v>
                </c:pt>
                <c:pt idx="5129">
                  <c:v>42918.811111111114</c:v>
                </c:pt>
                <c:pt idx="5130">
                  <c:v>42918.811805555553</c:v>
                </c:pt>
                <c:pt idx="5131">
                  <c:v>42918.8125</c:v>
                </c:pt>
                <c:pt idx="5132">
                  <c:v>42918.813194444447</c:v>
                </c:pt>
                <c:pt idx="5133">
                  <c:v>42918.813888888886</c:v>
                </c:pt>
                <c:pt idx="5134">
                  <c:v>42918.814583333333</c:v>
                </c:pt>
                <c:pt idx="5135">
                  <c:v>42918.81527777778</c:v>
                </c:pt>
                <c:pt idx="5136">
                  <c:v>42918.815972222219</c:v>
                </c:pt>
                <c:pt idx="5137">
                  <c:v>42918.816666666666</c:v>
                </c:pt>
                <c:pt idx="5138">
                  <c:v>42918.817361111112</c:v>
                </c:pt>
                <c:pt idx="5139">
                  <c:v>42918.818055555559</c:v>
                </c:pt>
                <c:pt idx="5140">
                  <c:v>42918.818749999999</c:v>
                </c:pt>
                <c:pt idx="5141">
                  <c:v>42918.819444444445</c:v>
                </c:pt>
                <c:pt idx="5142">
                  <c:v>42918.820138888892</c:v>
                </c:pt>
                <c:pt idx="5143">
                  <c:v>42918.820833333331</c:v>
                </c:pt>
                <c:pt idx="5144">
                  <c:v>42918.821527777778</c:v>
                </c:pt>
                <c:pt idx="5145">
                  <c:v>42918.822222222225</c:v>
                </c:pt>
                <c:pt idx="5146">
                  <c:v>42918.822916666664</c:v>
                </c:pt>
                <c:pt idx="5147">
                  <c:v>42918.823611111111</c:v>
                </c:pt>
                <c:pt idx="5148">
                  <c:v>42918.824305555558</c:v>
                </c:pt>
                <c:pt idx="5149">
                  <c:v>42918.824999999997</c:v>
                </c:pt>
                <c:pt idx="5150">
                  <c:v>42918.825694444444</c:v>
                </c:pt>
                <c:pt idx="5151">
                  <c:v>42918.826388888891</c:v>
                </c:pt>
                <c:pt idx="5152">
                  <c:v>42918.82708333333</c:v>
                </c:pt>
                <c:pt idx="5153">
                  <c:v>42918.827777777777</c:v>
                </c:pt>
                <c:pt idx="5154">
                  <c:v>42918.828472222223</c:v>
                </c:pt>
                <c:pt idx="5155">
                  <c:v>42918.82916666667</c:v>
                </c:pt>
                <c:pt idx="5156">
                  <c:v>42918.829861111109</c:v>
                </c:pt>
                <c:pt idx="5157">
                  <c:v>42918.830555555556</c:v>
                </c:pt>
                <c:pt idx="5158">
                  <c:v>42918.831250000003</c:v>
                </c:pt>
                <c:pt idx="5159">
                  <c:v>42918.831944444442</c:v>
                </c:pt>
                <c:pt idx="5160">
                  <c:v>42918.832638888889</c:v>
                </c:pt>
                <c:pt idx="5161">
                  <c:v>42918.833333333336</c:v>
                </c:pt>
                <c:pt idx="5162">
                  <c:v>42918.834027777775</c:v>
                </c:pt>
                <c:pt idx="5163">
                  <c:v>42918.834722222222</c:v>
                </c:pt>
                <c:pt idx="5164">
                  <c:v>42918.835416666669</c:v>
                </c:pt>
                <c:pt idx="5165">
                  <c:v>42918.836111111108</c:v>
                </c:pt>
                <c:pt idx="5166">
                  <c:v>42918.836805555555</c:v>
                </c:pt>
                <c:pt idx="5167">
                  <c:v>42918.837500000001</c:v>
                </c:pt>
                <c:pt idx="5168">
                  <c:v>42918.838194444441</c:v>
                </c:pt>
                <c:pt idx="5169">
                  <c:v>42918.838888888888</c:v>
                </c:pt>
                <c:pt idx="5170">
                  <c:v>42918.839583333334</c:v>
                </c:pt>
                <c:pt idx="5171">
                  <c:v>42918.840277777781</c:v>
                </c:pt>
                <c:pt idx="5172">
                  <c:v>42918.84097222222</c:v>
                </c:pt>
                <c:pt idx="5173">
                  <c:v>42918.841666666667</c:v>
                </c:pt>
                <c:pt idx="5174">
                  <c:v>42918.842361111114</c:v>
                </c:pt>
                <c:pt idx="5175">
                  <c:v>42918.843055555553</c:v>
                </c:pt>
                <c:pt idx="5176">
                  <c:v>42918.84375</c:v>
                </c:pt>
                <c:pt idx="5177">
                  <c:v>42918.844444444447</c:v>
                </c:pt>
                <c:pt idx="5178">
                  <c:v>42918.845138888886</c:v>
                </c:pt>
                <c:pt idx="5179">
                  <c:v>42918.845833333333</c:v>
                </c:pt>
                <c:pt idx="5180">
                  <c:v>42918.84652777778</c:v>
                </c:pt>
                <c:pt idx="5181">
                  <c:v>42918.847222222219</c:v>
                </c:pt>
                <c:pt idx="5182">
                  <c:v>42918.847916666666</c:v>
                </c:pt>
                <c:pt idx="5183">
                  <c:v>42918.848611111112</c:v>
                </c:pt>
                <c:pt idx="5184">
                  <c:v>42918.849305555559</c:v>
                </c:pt>
                <c:pt idx="5185">
                  <c:v>42918.85</c:v>
                </c:pt>
                <c:pt idx="5186">
                  <c:v>42918.850694444445</c:v>
                </c:pt>
                <c:pt idx="5187">
                  <c:v>42918.851388888892</c:v>
                </c:pt>
                <c:pt idx="5188">
                  <c:v>42918.852083333331</c:v>
                </c:pt>
                <c:pt idx="5189">
                  <c:v>42918.852777777778</c:v>
                </c:pt>
                <c:pt idx="5190">
                  <c:v>42918.853472222225</c:v>
                </c:pt>
                <c:pt idx="5191">
                  <c:v>42918.854166666664</c:v>
                </c:pt>
                <c:pt idx="5192">
                  <c:v>42918.854861111111</c:v>
                </c:pt>
                <c:pt idx="5193">
                  <c:v>42918.855555555558</c:v>
                </c:pt>
                <c:pt idx="5194">
                  <c:v>42918.856249999997</c:v>
                </c:pt>
                <c:pt idx="5195">
                  <c:v>42918.856944444444</c:v>
                </c:pt>
                <c:pt idx="5196">
                  <c:v>42918.857638888891</c:v>
                </c:pt>
                <c:pt idx="5197">
                  <c:v>42918.85833333333</c:v>
                </c:pt>
                <c:pt idx="5198">
                  <c:v>42918.859027777777</c:v>
                </c:pt>
                <c:pt idx="5199">
                  <c:v>42918.859722222223</c:v>
                </c:pt>
                <c:pt idx="5200">
                  <c:v>42918.86041666667</c:v>
                </c:pt>
                <c:pt idx="5201">
                  <c:v>42918.861111111109</c:v>
                </c:pt>
                <c:pt idx="5202">
                  <c:v>42918.861805555556</c:v>
                </c:pt>
                <c:pt idx="5203">
                  <c:v>42918.862500000003</c:v>
                </c:pt>
                <c:pt idx="5204">
                  <c:v>42918.863194444442</c:v>
                </c:pt>
                <c:pt idx="5205">
                  <c:v>42918.863888888889</c:v>
                </c:pt>
                <c:pt idx="5206">
                  <c:v>42918.864583333336</c:v>
                </c:pt>
                <c:pt idx="5207">
                  <c:v>42918.865277777775</c:v>
                </c:pt>
                <c:pt idx="5208">
                  <c:v>42918.865972222222</c:v>
                </c:pt>
                <c:pt idx="5209">
                  <c:v>42918.866666666669</c:v>
                </c:pt>
                <c:pt idx="5210">
                  <c:v>42918.867361111108</c:v>
                </c:pt>
                <c:pt idx="5211">
                  <c:v>42918.868055555555</c:v>
                </c:pt>
                <c:pt idx="5212">
                  <c:v>42918.868750000001</c:v>
                </c:pt>
                <c:pt idx="5213">
                  <c:v>42918.869444444441</c:v>
                </c:pt>
                <c:pt idx="5214">
                  <c:v>42918.870138888888</c:v>
                </c:pt>
                <c:pt idx="5215">
                  <c:v>42918.870833333334</c:v>
                </c:pt>
                <c:pt idx="5216">
                  <c:v>42918.871527777781</c:v>
                </c:pt>
                <c:pt idx="5217">
                  <c:v>42918.87222222222</c:v>
                </c:pt>
                <c:pt idx="5218">
                  <c:v>42918.872916666667</c:v>
                </c:pt>
                <c:pt idx="5219">
                  <c:v>42918.873611111114</c:v>
                </c:pt>
                <c:pt idx="5220">
                  <c:v>42918.874305555553</c:v>
                </c:pt>
                <c:pt idx="5221">
                  <c:v>42918.875</c:v>
                </c:pt>
                <c:pt idx="5222">
                  <c:v>42918.875694444447</c:v>
                </c:pt>
                <c:pt idx="5223">
                  <c:v>42918.876388888886</c:v>
                </c:pt>
                <c:pt idx="5224">
                  <c:v>42918.877083333333</c:v>
                </c:pt>
                <c:pt idx="5225">
                  <c:v>42918.87777777778</c:v>
                </c:pt>
                <c:pt idx="5226">
                  <c:v>42918.878472222219</c:v>
                </c:pt>
                <c:pt idx="5227">
                  <c:v>42918.879166666666</c:v>
                </c:pt>
                <c:pt idx="5228">
                  <c:v>42918.879861111112</c:v>
                </c:pt>
                <c:pt idx="5229">
                  <c:v>42918.880555555559</c:v>
                </c:pt>
                <c:pt idx="5230">
                  <c:v>42918.881249999999</c:v>
                </c:pt>
                <c:pt idx="5231">
                  <c:v>42918.881944444445</c:v>
                </c:pt>
                <c:pt idx="5232">
                  <c:v>42918.882638888892</c:v>
                </c:pt>
                <c:pt idx="5233">
                  <c:v>42918.883333333331</c:v>
                </c:pt>
                <c:pt idx="5234">
                  <c:v>42918.884027777778</c:v>
                </c:pt>
                <c:pt idx="5235">
                  <c:v>42918.884722222225</c:v>
                </c:pt>
                <c:pt idx="5236">
                  <c:v>42918.885416666664</c:v>
                </c:pt>
                <c:pt idx="5237">
                  <c:v>42918.886111111111</c:v>
                </c:pt>
                <c:pt idx="5238">
                  <c:v>42918.886805555558</c:v>
                </c:pt>
                <c:pt idx="5239">
                  <c:v>42918.887499999997</c:v>
                </c:pt>
                <c:pt idx="5240">
                  <c:v>42918.888194444444</c:v>
                </c:pt>
                <c:pt idx="5241">
                  <c:v>42918.888888888891</c:v>
                </c:pt>
                <c:pt idx="5242">
                  <c:v>42918.88958333333</c:v>
                </c:pt>
                <c:pt idx="5243">
                  <c:v>42918.890277777777</c:v>
                </c:pt>
                <c:pt idx="5244">
                  <c:v>42918.890972222223</c:v>
                </c:pt>
                <c:pt idx="5245">
                  <c:v>42918.89166666667</c:v>
                </c:pt>
                <c:pt idx="5246">
                  <c:v>42918.892361111109</c:v>
                </c:pt>
                <c:pt idx="5247">
                  <c:v>42918.893055555556</c:v>
                </c:pt>
                <c:pt idx="5248">
                  <c:v>42918.893750000003</c:v>
                </c:pt>
                <c:pt idx="5249">
                  <c:v>42918.894444444442</c:v>
                </c:pt>
                <c:pt idx="5250">
                  <c:v>42918.895138888889</c:v>
                </c:pt>
                <c:pt idx="5251">
                  <c:v>42918.895833333336</c:v>
                </c:pt>
                <c:pt idx="5252">
                  <c:v>42918.896527777775</c:v>
                </c:pt>
                <c:pt idx="5253">
                  <c:v>42918.897222222222</c:v>
                </c:pt>
                <c:pt idx="5254">
                  <c:v>42918.897916666669</c:v>
                </c:pt>
                <c:pt idx="5255">
                  <c:v>42918.898611111108</c:v>
                </c:pt>
                <c:pt idx="5256">
                  <c:v>42918.899305555555</c:v>
                </c:pt>
                <c:pt idx="5257">
                  <c:v>42918.9</c:v>
                </c:pt>
                <c:pt idx="5258">
                  <c:v>42918.900694444441</c:v>
                </c:pt>
                <c:pt idx="5259">
                  <c:v>42918.901388888888</c:v>
                </c:pt>
                <c:pt idx="5260">
                  <c:v>42918.902083333334</c:v>
                </c:pt>
                <c:pt idx="5261">
                  <c:v>42918.902777777781</c:v>
                </c:pt>
                <c:pt idx="5262">
                  <c:v>42918.90347222222</c:v>
                </c:pt>
                <c:pt idx="5263">
                  <c:v>42918.904166666667</c:v>
                </c:pt>
                <c:pt idx="5264">
                  <c:v>42918.904861111114</c:v>
                </c:pt>
                <c:pt idx="5265">
                  <c:v>42918.905555555553</c:v>
                </c:pt>
                <c:pt idx="5266">
                  <c:v>42918.90625</c:v>
                </c:pt>
                <c:pt idx="5267">
                  <c:v>42918.906944444447</c:v>
                </c:pt>
                <c:pt idx="5268">
                  <c:v>42918.907638888886</c:v>
                </c:pt>
                <c:pt idx="5269">
                  <c:v>42918.908333333333</c:v>
                </c:pt>
                <c:pt idx="5270">
                  <c:v>42918.90902777778</c:v>
                </c:pt>
                <c:pt idx="5271">
                  <c:v>42918.909722222219</c:v>
                </c:pt>
                <c:pt idx="5272">
                  <c:v>42918.910416666666</c:v>
                </c:pt>
                <c:pt idx="5273">
                  <c:v>42918.911111111112</c:v>
                </c:pt>
                <c:pt idx="5274">
                  <c:v>42918.911805555559</c:v>
                </c:pt>
                <c:pt idx="5275">
                  <c:v>42918.912499999999</c:v>
                </c:pt>
                <c:pt idx="5276">
                  <c:v>42918.913194444445</c:v>
                </c:pt>
                <c:pt idx="5277">
                  <c:v>42918.913888888892</c:v>
                </c:pt>
                <c:pt idx="5278">
                  <c:v>42918.914583333331</c:v>
                </c:pt>
                <c:pt idx="5279">
                  <c:v>42918.915277777778</c:v>
                </c:pt>
                <c:pt idx="5280">
                  <c:v>42918.915972222225</c:v>
                </c:pt>
                <c:pt idx="5281">
                  <c:v>42918.916666666664</c:v>
                </c:pt>
                <c:pt idx="5282">
                  <c:v>42918.917361111111</c:v>
                </c:pt>
                <c:pt idx="5283">
                  <c:v>42918.918055555558</c:v>
                </c:pt>
                <c:pt idx="5284">
                  <c:v>42918.918749999997</c:v>
                </c:pt>
                <c:pt idx="5285">
                  <c:v>42918.919444444444</c:v>
                </c:pt>
                <c:pt idx="5286">
                  <c:v>42918.920138888891</c:v>
                </c:pt>
                <c:pt idx="5287">
                  <c:v>42918.92083333333</c:v>
                </c:pt>
                <c:pt idx="5288">
                  <c:v>42918.921527777777</c:v>
                </c:pt>
                <c:pt idx="5289">
                  <c:v>42918.922222222223</c:v>
                </c:pt>
                <c:pt idx="5290">
                  <c:v>42918.92291666667</c:v>
                </c:pt>
                <c:pt idx="5291">
                  <c:v>42918.923611111109</c:v>
                </c:pt>
                <c:pt idx="5292">
                  <c:v>42918.924305555556</c:v>
                </c:pt>
                <c:pt idx="5293">
                  <c:v>42918.925000000003</c:v>
                </c:pt>
                <c:pt idx="5294">
                  <c:v>42918.925694444442</c:v>
                </c:pt>
                <c:pt idx="5295">
                  <c:v>42918.926388888889</c:v>
                </c:pt>
                <c:pt idx="5296">
                  <c:v>42918.927083333336</c:v>
                </c:pt>
                <c:pt idx="5297">
                  <c:v>42918.927777777775</c:v>
                </c:pt>
                <c:pt idx="5298">
                  <c:v>42918.928472222222</c:v>
                </c:pt>
                <c:pt idx="5299">
                  <c:v>42918.929166666669</c:v>
                </c:pt>
                <c:pt idx="5300">
                  <c:v>42918.929861111108</c:v>
                </c:pt>
                <c:pt idx="5301">
                  <c:v>42918.930555555555</c:v>
                </c:pt>
                <c:pt idx="5302">
                  <c:v>42918.931250000001</c:v>
                </c:pt>
                <c:pt idx="5303">
                  <c:v>42918.931944444441</c:v>
                </c:pt>
                <c:pt idx="5304">
                  <c:v>42918.932638888888</c:v>
                </c:pt>
                <c:pt idx="5305">
                  <c:v>42918.933333333334</c:v>
                </c:pt>
                <c:pt idx="5306">
                  <c:v>42918.934027777781</c:v>
                </c:pt>
                <c:pt idx="5307">
                  <c:v>42918.93472222222</c:v>
                </c:pt>
                <c:pt idx="5308">
                  <c:v>42918.935416666667</c:v>
                </c:pt>
                <c:pt idx="5309">
                  <c:v>42918.936111111114</c:v>
                </c:pt>
                <c:pt idx="5310">
                  <c:v>42918.936805555553</c:v>
                </c:pt>
                <c:pt idx="5311">
                  <c:v>42918.9375</c:v>
                </c:pt>
                <c:pt idx="5312">
                  <c:v>42918.938194444447</c:v>
                </c:pt>
                <c:pt idx="5313">
                  <c:v>42918.938888888886</c:v>
                </c:pt>
                <c:pt idx="5314">
                  <c:v>42918.939583333333</c:v>
                </c:pt>
                <c:pt idx="5315">
                  <c:v>42918.94027777778</c:v>
                </c:pt>
                <c:pt idx="5316">
                  <c:v>42918.940972222219</c:v>
                </c:pt>
                <c:pt idx="5317">
                  <c:v>42918.941666666666</c:v>
                </c:pt>
                <c:pt idx="5318">
                  <c:v>42918.942361111112</c:v>
                </c:pt>
                <c:pt idx="5319">
                  <c:v>42918.943055555559</c:v>
                </c:pt>
                <c:pt idx="5320">
                  <c:v>42918.943749999999</c:v>
                </c:pt>
                <c:pt idx="5321">
                  <c:v>42918.944444444445</c:v>
                </c:pt>
                <c:pt idx="5322">
                  <c:v>42918.945138888892</c:v>
                </c:pt>
                <c:pt idx="5323">
                  <c:v>42918.945833333331</c:v>
                </c:pt>
                <c:pt idx="5324">
                  <c:v>42918.946527777778</c:v>
                </c:pt>
                <c:pt idx="5325">
                  <c:v>42918.947222222225</c:v>
                </c:pt>
                <c:pt idx="5326">
                  <c:v>42918.947916666664</c:v>
                </c:pt>
                <c:pt idx="5327">
                  <c:v>42918.948611111111</c:v>
                </c:pt>
                <c:pt idx="5328">
                  <c:v>42918.949305555558</c:v>
                </c:pt>
                <c:pt idx="5329">
                  <c:v>42918.95</c:v>
                </c:pt>
                <c:pt idx="5330">
                  <c:v>42918.950694444444</c:v>
                </c:pt>
                <c:pt idx="5331">
                  <c:v>42918.951388888891</c:v>
                </c:pt>
                <c:pt idx="5332">
                  <c:v>42918.95208333333</c:v>
                </c:pt>
                <c:pt idx="5333">
                  <c:v>42918.952777777777</c:v>
                </c:pt>
                <c:pt idx="5334">
                  <c:v>42918.953472222223</c:v>
                </c:pt>
                <c:pt idx="5335">
                  <c:v>42918.95416666667</c:v>
                </c:pt>
                <c:pt idx="5336">
                  <c:v>42918.954861111109</c:v>
                </c:pt>
                <c:pt idx="5337">
                  <c:v>42918.955555555556</c:v>
                </c:pt>
                <c:pt idx="5338">
                  <c:v>42918.956250000003</c:v>
                </c:pt>
                <c:pt idx="5339">
                  <c:v>42918.956944444442</c:v>
                </c:pt>
                <c:pt idx="5340">
                  <c:v>42918.957638888889</c:v>
                </c:pt>
                <c:pt idx="5341">
                  <c:v>42918.958333333336</c:v>
                </c:pt>
                <c:pt idx="5342">
                  <c:v>42918.959027777775</c:v>
                </c:pt>
                <c:pt idx="5343">
                  <c:v>42918.959722222222</c:v>
                </c:pt>
                <c:pt idx="5344">
                  <c:v>42918.960416666669</c:v>
                </c:pt>
                <c:pt idx="5345">
                  <c:v>42918.961111111108</c:v>
                </c:pt>
                <c:pt idx="5346">
                  <c:v>42918.961805555555</c:v>
                </c:pt>
                <c:pt idx="5347">
                  <c:v>42918.962500000001</c:v>
                </c:pt>
                <c:pt idx="5348">
                  <c:v>42918.963194444441</c:v>
                </c:pt>
                <c:pt idx="5349">
                  <c:v>42918.963888888888</c:v>
                </c:pt>
                <c:pt idx="5350">
                  <c:v>42918.964583333334</c:v>
                </c:pt>
                <c:pt idx="5351">
                  <c:v>42918.965277777781</c:v>
                </c:pt>
                <c:pt idx="5352">
                  <c:v>42918.96597222222</c:v>
                </c:pt>
                <c:pt idx="5353">
                  <c:v>42918.966666666667</c:v>
                </c:pt>
                <c:pt idx="5354">
                  <c:v>42918.967361111114</c:v>
                </c:pt>
                <c:pt idx="5355">
                  <c:v>42918.968055555553</c:v>
                </c:pt>
                <c:pt idx="5356">
                  <c:v>42918.96875</c:v>
                </c:pt>
                <c:pt idx="5357">
                  <c:v>42918.969444444447</c:v>
                </c:pt>
                <c:pt idx="5358">
                  <c:v>42918.970138888886</c:v>
                </c:pt>
                <c:pt idx="5359">
                  <c:v>42918.970833333333</c:v>
                </c:pt>
                <c:pt idx="5360">
                  <c:v>42918.97152777778</c:v>
                </c:pt>
                <c:pt idx="5361">
                  <c:v>42918.972222222219</c:v>
                </c:pt>
                <c:pt idx="5362">
                  <c:v>42918.972916666666</c:v>
                </c:pt>
                <c:pt idx="5363">
                  <c:v>42918.973611111112</c:v>
                </c:pt>
                <c:pt idx="5364">
                  <c:v>42918.974305555559</c:v>
                </c:pt>
                <c:pt idx="5365">
                  <c:v>42918.974999999999</c:v>
                </c:pt>
                <c:pt idx="5366">
                  <c:v>42918.975694444445</c:v>
                </c:pt>
                <c:pt idx="5367">
                  <c:v>42918.976388888892</c:v>
                </c:pt>
                <c:pt idx="5368">
                  <c:v>42918.977083333331</c:v>
                </c:pt>
                <c:pt idx="5369">
                  <c:v>42918.977777777778</c:v>
                </c:pt>
                <c:pt idx="5370">
                  <c:v>42918.978472222225</c:v>
                </c:pt>
                <c:pt idx="5371">
                  <c:v>42918.979166666664</c:v>
                </c:pt>
                <c:pt idx="5372">
                  <c:v>42918.979861111111</c:v>
                </c:pt>
                <c:pt idx="5373">
                  <c:v>42918.980555555558</c:v>
                </c:pt>
                <c:pt idx="5374">
                  <c:v>42918.981249999997</c:v>
                </c:pt>
                <c:pt idx="5375">
                  <c:v>42918.981944444444</c:v>
                </c:pt>
                <c:pt idx="5376">
                  <c:v>42918.982638888891</c:v>
                </c:pt>
                <c:pt idx="5377">
                  <c:v>42918.98333333333</c:v>
                </c:pt>
                <c:pt idx="5378">
                  <c:v>42918.984027777777</c:v>
                </c:pt>
                <c:pt idx="5379">
                  <c:v>42918.984722222223</c:v>
                </c:pt>
                <c:pt idx="5380">
                  <c:v>42918.98541666667</c:v>
                </c:pt>
                <c:pt idx="5381">
                  <c:v>42918.986111111109</c:v>
                </c:pt>
                <c:pt idx="5382">
                  <c:v>42918.986805555556</c:v>
                </c:pt>
                <c:pt idx="5383">
                  <c:v>42918.987500000003</c:v>
                </c:pt>
                <c:pt idx="5384">
                  <c:v>42918.988194444442</c:v>
                </c:pt>
                <c:pt idx="5385">
                  <c:v>42918.988888888889</c:v>
                </c:pt>
                <c:pt idx="5386">
                  <c:v>42918.989583333336</c:v>
                </c:pt>
                <c:pt idx="5387">
                  <c:v>42918.990277777775</c:v>
                </c:pt>
                <c:pt idx="5388">
                  <c:v>42918.990972222222</c:v>
                </c:pt>
                <c:pt idx="5389">
                  <c:v>42918.991666666669</c:v>
                </c:pt>
                <c:pt idx="5390">
                  <c:v>42918.992361111108</c:v>
                </c:pt>
                <c:pt idx="5391">
                  <c:v>42918.993055555555</c:v>
                </c:pt>
                <c:pt idx="5392">
                  <c:v>42918.993750000001</c:v>
                </c:pt>
                <c:pt idx="5393">
                  <c:v>42918.994444444441</c:v>
                </c:pt>
                <c:pt idx="5394">
                  <c:v>42918.995138888888</c:v>
                </c:pt>
                <c:pt idx="5395">
                  <c:v>42918.995833333334</c:v>
                </c:pt>
                <c:pt idx="5396">
                  <c:v>42918.996527777781</c:v>
                </c:pt>
                <c:pt idx="5397">
                  <c:v>42918.99722222222</c:v>
                </c:pt>
                <c:pt idx="5398">
                  <c:v>42918.997916666667</c:v>
                </c:pt>
                <c:pt idx="5399">
                  <c:v>42918.998611111114</c:v>
                </c:pt>
                <c:pt idx="5400">
                  <c:v>42918.999305555553</c:v>
                </c:pt>
                <c:pt idx="5401">
                  <c:v>42919</c:v>
                </c:pt>
                <c:pt idx="5402">
                  <c:v>42919.000694444447</c:v>
                </c:pt>
                <c:pt idx="5403">
                  <c:v>42919.001388888886</c:v>
                </c:pt>
                <c:pt idx="5404">
                  <c:v>42919.002083333333</c:v>
                </c:pt>
                <c:pt idx="5405">
                  <c:v>42919.00277777778</c:v>
                </c:pt>
                <c:pt idx="5406">
                  <c:v>42919.003472222219</c:v>
                </c:pt>
                <c:pt idx="5407">
                  <c:v>42919.004166666666</c:v>
                </c:pt>
                <c:pt idx="5408">
                  <c:v>42919.004861111112</c:v>
                </c:pt>
                <c:pt idx="5409">
                  <c:v>42919.005555555559</c:v>
                </c:pt>
                <c:pt idx="5410">
                  <c:v>42919.006249999999</c:v>
                </c:pt>
                <c:pt idx="5411">
                  <c:v>42919.006944444445</c:v>
                </c:pt>
                <c:pt idx="5412">
                  <c:v>42919.007638888892</c:v>
                </c:pt>
                <c:pt idx="5413">
                  <c:v>42919.008333333331</c:v>
                </c:pt>
                <c:pt idx="5414">
                  <c:v>42919.009027777778</c:v>
                </c:pt>
                <c:pt idx="5415">
                  <c:v>42919.009722222225</c:v>
                </c:pt>
                <c:pt idx="5416">
                  <c:v>42919.010416666664</c:v>
                </c:pt>
                <c:pt idx="5417">
                  <c:v>42919.011111111111</c:v>
                </c:pt>
                <c:pt idx="5418">
                  <c:v>42919.011805555558</c:v>
                </c:pt>
                <c:pt idx="5419">
                  <c:v>42919.012499999997</c:v>
                </c:pt>
                <c:pt idx="5420">
                  <c:v>42919.013194444444</c:v>
                </c:pt>
                <c:pt idx="5421">
                  <c:v>42919.013888888891</c:v>
                </c:pt>
                <c:pt idx="5422">
                  <c:v>42919.01458333333</c:v>
                </c:pt>
                <c:pt idx="5423">
                  <c:v>42919.015277777777</c:v>
                </c:pt>
                <c:pt idx="5424">
                  <c:v>42919.015972222223</c:v>
                </c:pt>
                <c:pt idx="5425">
                  <c:v>42919.01666666667</c:v>
                </c:pt>
                <c:pt idx="5426">
                  <c:v>42919.017361111109</c:v>
                </c:pt>
                <c:pt idx="5427">
                  <c:v>42919.018055555556</c:v>
                </c:pt>
                <c:pt idx="5428">
                  <c:v>42919.018750000003</c:v>
                </c:pt>
                <c:pt idx="5429">
                  <c:v>42919.019444444442</c:v>
                </c:pt>
                <c:pt idx="5430">
                  <c:v>42919.020138888889</c:v>
                </c:pt>
                <c:pt idx="5431">
                  <c:v>42919.020833333336</c:v>
                </c:pt>
                <c:pt idx="5432">
                  <c:v>42919.021527777775</c:v>
                </c:pt>
                <c:pt idx="5433">
                  <c:v>42919.022222222222</c:v>
                </c:pt>
                <c:pt idx="5434">
                  <c:v>42919.022916666669</c:v>
                </c:pt>
                <c:pt idx="5435">
                  <c:v>42919.023611111108</c:v>
                </c:pt>
                <c:pt idx="5436">
                  <c:v>42919.024305555555</c:v>
                </c:pt>
                <c:pt idx="5437">
                  <c:v>42919.025000000001</c:v>
                </c:pt>
                <c:pt idx="5438">
                  <c:v>42919.025694444441</c:v>
                </c:pt>
                <c:pt idx="5439">
                  <c:v>42919.026388888888</c:v>
                </c:pt>
                <c:pt idx="5440">
                  <c:v>42919.027083333334</c:v>
                </c:pt>
                <c:pt idx="5441">
                  <c:v>42919.027777777781</c:v>
                </c:pt>
                <c:pt idx="5442">
                  <c:v>42919.02847222222</c:v>
                </c:pt>
                <c:pt idx="5443">
                  <c:v>42919.029166666667</c:v>
                </c:pt>
                <c:pt idx="5444">
                  <c:v>42919.029861111114</c:v>
                </c:pt>
                <c:pt idx="5445">
                  <c:v>42919.030555555553</c:v>
                </c:pt>
                <c:pt idx="5446">
                  <c:v>42919.03125</c:v>
                </c:pt>
                <c:pt idx="5447">
                  <c:v>42919.031944444447</c:v>
                </c:pt>
                <c:pt idx="5448">
                  <c:v>42919.032638888886</c:v>
                </c:pt>
                <c:pt idx="5449">
                  <c:v>42919.033333333333</c:v>
                </c:pt>
                <c:pt idx="5450">
                  <c:v>42919.03402777778</c:v>
                </c:pt>
                <c:pt idx="5451">
                  <c:v>42919.034722222219</c:v>
                </c:pt>
                <c:pt idx="5452">
                  <c:v>42919.035416666666</c:v>
                </c:pt>
                <c:pt idx="5453">
                  <c:v>42919.036111111112</c:v>
                </c:pt>
                <c:pt idx="5454">
                  <c:v>42919.036805555559</c:v>
                </c:pt>
                <c:pt idx="5455">
                  <c:v>42919.037499999999</c:v>
                </c:pt>
                <c:pt idx="5456">
                  <c:v>42919.038194444445</c:v>
                </c:pt>
                <c:pt idx="5457">
                  <c:v>42919.038888888892</c:v>
                </c:pt>
                <c:pt idx="5458">
                  <c:v>42919.039583333331</c:v>
                </c:pt>
                <c:pt idx="5459">
                  <c:v>42919.040277777778</c:v>
                </c:pt>
                <c:pt idx="5460">
                  <c:v>42919.040972222225</c:v>
                </c:pt>
                <c:pt idx="5461">
                  <c:v>42919.041666666664</c:v>
                </c:pt>
                <c:pt idx="5462">
                  <c:v>42919.042361111111</c:v>
                </c:pt>
                <c:pt idx="5463">
                  <c:v>42919.043055555558</c:v>
                </c:pt>
                <c:pt idx="5464">
                  <c:v>42919.043749999997</c:v>
                </c:pt>
                <c:pt idx="5465">
                  <c:v>42919.044444444444</c:v>
                </c:pt>
                <c:pt idx="5466">
                  <c:v>42919.045138888891</c:v>
                </c:pt>
                <c:pt idx="5467">
                  <c:v>42919.04583333333</c:v>
                </c:pt>
                <c:pt idx="5468">
                  <c:v>42919.046527777777</c:v>
                </c:pt>
                <c:pt idx="5469">
                  <c:v>42919.047222222223</c:v>
                </c:pt>
                <c:pt idx="5470">
                  <c:v>42919.04791666667</c:v>
                </c:pt>
                <c:pt idx="5471">
                  <c:v>42919.048611111109</c:v>
                </c:pt>
                <c:pt idx="5472">
                  <c:v>42919.049305555556</c:v>
                </c:pt>
                <c:pt idx="5473">
                  <c:v>42919.05</c:v>
                </c:pt>
                <c:pt idx="5474">
                  <c:v>42919.050694444442</c:v>
                </c:pt>
                <c:pt idx="5475">
                  <c:v>42919.051388888889</c:v>
                </c:pt>
                <c:pt idx="5476">
                  <c:v>42919.052083333336</c:v>
                </c:pt>
                <c:pt idx="5477">
                  <c:v>42919.052777777775</c:v>
                </c:pt>
                <c:pt idx="5478">
                  <c:v>42919.053472222222</c:v>
                </c:pt>
                <c:pt idx="5479">
                  <c:v>42919.054166666669</c:v>
                </c:pt>
                <c:pt idx="5480">
                  <c:v>42919.054861111108</c:v>
                </c:pt>
                <c:pt idx="5481">
                  <c:v>42919.055555555555</c:v>
                </c:pt>
                <c:pt idx="5482">
                  <c:v>42919.056250000001</c:v>
                </c:pt>
                <c:pt idx="5483">
                  <c:v>42919.056944444441</c:v>
                </c:pt>
                <c:pt idx="5484">
                  <c:v>42919.057638888888</c:v>
                </c:pt>
                <c:pt idx="5485">
                  <c:v>42919.058333333334</c:v>
                </c:pt>
                <c:pt idx="5486">
                  <c:v>42919.059027777781</c:v>
                </c:pt>
                <c:pt idx="5487">
                  <c:v>42919.05972222222</c:v>
                </c:pt>
                <c:pt idx="5488">
                  <c:v>42919.060416666667</c:v>
                </c:pt>
                <c:pt idx="5489">
                  <c:v>42919.061111111114</c:v>
                </c:pt>
                <c:pt idx="5490">
                  <c:v>42919.061805555553</c:v>
                </c:pt>
                <c:pt idx="5491">
                  <c:v>42919.0625</c:v>
                </c:pt>
                <c:pt idx="5492">
                  <c:v>42919.063194444447</c:v>
                </c:pt>
                <c:pt idx="5493">
                  <c:v>42919.063888888886</c:v>
                </c:pt>
                <c:pt idx="5494">
                  <c:v>42919.064583333333</c:v>
                </c:pt>
                <c:pt idx="5495">
                  <c:v>42919.06527777778</c:v>
                </c:pt>
                <c:pt idx="5496">
                  <c:v>42919.065972222219</c:v>
                </c:pt>
                <c:pt idx="5497">
                  <c:v>42919.066666666666</c:v>
                </c:pt>
                <c:pt idx="5498">
                  <c:v>42919.067361111112</c:v>
                </c:pt>
                <c:pt idx="5499">
                  <c:v>42919.068055555559</c:v>
                </c:pt>
                <c:pt idx="5500">
                  <c:v>42919.068749999999</c:v>
                </c:pt>
                <c:pt idx="5501">
                  <c:v>42919.069444444445</c:v>
                </c:pt>
                <c:pt idx="5502">
                  <c:v>42919.070138888892</c:v>
                </c:pt>
                <c:pt idx="5503">
                  <c:v>42919.070833333331</c:v>
                </c:pt>
                <c:pt idx="5504">
                  <c:v>42919.071527777778</c:v>
                </c:pt>
                <c:pt idx="5505">
                  <c:v>42919.072222222225</c:v>
                </c:pt>
                <c:pt idx="5506">
                  <c:v>42919.072916666664</c:v>
                </c:pt>
                <c:pt idx="5507">
                  <c:v>42919.073611111111</c:v>
                </c:pt>
                <c:pt idx="5508">
                  <c:v>42919.074305555558</c:v>
                </c:pt>
                <c:pt idx="5509">
                  <c:v>42919.074999999997</c:v>
                </c:pt>
                <c:pt idx="5510">
                  <c:v>42919.075694444444</c:v>
                </c:pt>
                <c:pt idx="5511">
                  <c:v>42919.076388888891</c:v>
                </c:pt>
                <c:pt idx="5512">
                  <c:v>42919.07708333333</c:v>
                </c:pt>
                <c:pt idx="5513">
                  <c:v>42919.077777777777</c:v>
                </c:pt>
                <c:pt idx="5514">
                  <c:v>42919.078472222223</c:v>
                </c:pt>
                <c:pt idx="5515">
                  <c:v>42919.07916666667</c:v>
                </c:pt>
                <c:pt idx="5516">
                  <c:v>42919.079861111109</c:v>
                </c:pt>
                <c:pt idx="5517">
                  <c:v>42919.080555555556</c:v>
                </c:pt>
                <c:pt idx="5518">
                  <c:v>42919.081250000003</c:v>
                </c:pt>
                <c:pt idx="5519">
                  <c:v>42919.081944444442</c:v>
                </c:pt>
                <c:pt idx="5520">
                  <c:v>42919.082638888889</c:v>
                </c:pt>
                <c:pt idx="5521">
                  <c:v>42919.083333333336</c:v>
                </c:pt>
                <c:pt idx="5522">
                  <c:v>42919.084027777775</c:v>
                </c:pt>
                <c:pt idx="5523">
                  <c:v>42919.084722222222</c:v>
                </c:pt>
                <c:pt idx="5524">
                  <c:v>42919.085416666669</c:v>
                </c:pt>
                <c:pt idx="5525">
                  <c:v>42919.086111111108</c:v>
                </c:pt>
                <c:pt idx="5526">
                  <c:v>42919.086805555555</c:v>
                </c:pt>
                <c:pt idx="5527">
                  <c:v>42919.087500000001</c:v>
                </c:pt>
                <c:pt idx="5528">
                  <c:v>42919.088194444441</c:v>
                </c:pt>
                <c:pt idx="5529">
                  <c:v>42919.088888888888</c:v>
                </c:pt>
                <c:pt idx="5530">
                  <c:v>42919.089583333334</c:v>
                </c:pt>
                <c:pt idx="5531">
                  <c:v>42919.090277777781</c:v>
                </c:pt>
                <c:pt idx="5532">
                  <c:v>42919.09097222222</c:v>
                </c:pt>
                <c:pt idx="5533">
                  <c:v>42919.091666666667</c:v>
                </c:pt>
                <c:pt idx="5534">
                  <c:v>42919.092361111114</c:v>
                </c:pt>
                <c:pt idx="5535">
                  <c:v>42919.093055555553</c:v>
                </c:pt>
                <c:pt idx="5536">
                  <c:v>42919.09375</c:v>
                </c:pt>
                <c:pt idx="5537">
                  <c:v>42919.094444444447</c:v>
                </c:pt>
                <c:pt idx="5538">
                  <c:v>42919.095138888886</c:v>
                </c:pt>
                <c:pt idx="5539">
                  <c:v>42919.095833333333</c:v>
                </c:pt>
                <c:pt idx="5540">
                  <c:v>42919.09652777778</c:v>
                </c:pt>
                <c:pt idx="5541">
                  <c:v>42919.097222222219</c:v>
                </c:pt>
                <c:pt idx="5542">
                  <c:v>42919.097916666666</c:v>
                </c:pt>
                <c:pt idx="5543">
                  <c:v>42919.098611111112</c:v>
                </c:pt>
                <c:pt idx="5544">
                  <c:v>42919.099305555559</c:v>
                </c:pt>
                <c:pt idx="5545">
                  <c:v>42919.1</c:v>
                </c:pt>
                <c:pt idx="5546">
                  <c:v>42919.100694444445</c:v>
                </c:pt>
                <c:pt idx="5547">
                  <c:v>42919.101388888892</c:v>
                </c:pt>
                <c:pt idx="5548">
                  <c:v>42919.102083333331</c:v>
                </c:pt>
                <c:pt idx="5549">
                  <c:v>42919.102777777778</c:v>
                </c:pt>
                <c:pt idx="5550">
                  <c:v>42919.103472222225</c:v>
                </c:pt>
                <c:pt idx="5551">
                  <c:v>42919.104166666664</c:v>
                </c:pt>
                <c:pt idx="5552">
                  <c:v>42919.104861111111</c:v>
                </c:pt>
                <c:pt idx="5553">
                  <c:v>42919.105555555558</c:v>
                </c:pt>
                <c:pt idx="5554">
                  <c:v>42919.106249999997</c:v>
                </c:pt>
                <c:pt idx="5555">
                  <c:v>42919.106944444444</c:v>
                </c:pt>
                <c:pt idx="5556">
                  <c:v>42919.107638888891</c:v>
                </c:pt>
                <c:pt idx="5557">
                  <c:v>42919.10833333333</c:v>
                </c:pt>
                <c:pt idx="5558">
                  <c:v>42919.109027777777</c:v>
                </c:pt>
                <c:pt idx="5559">
                  <c:v>42919.109722222223</c:v>
                </c:pt>
                <c:pt idx="5560">
                  <c:v>42919.11041666667</c:v>
                </c:pt>
                <c:pt idx="5561">
                  <c:v>42919.111111111109</c:v>
                </c:pt>
                <c:pt idx="5562">
                  <c:v>42919.111805555556</c:v>
                </c:pt>
                <c:pt idx="5563">
                  <c:v>42919.112500000003</c:v>
                </c:pt>
                <c:pt idx="5564">
                  <c:v>42919.113194444442</c:v>
                </c:pt>
                <c:pt idx="5565">
                  <c:v>42919.113888888889</c:v>
                </c:pt>
                <c:pt idx="5566">
                  <c:v>42919.114583333336</c:v>
                </c:pt>
                <c:pt idx="5567">
                  <c:v>42919.115277777775</c:v>
                </c:pt>
                <c:pt idx="5568">
                  <c:v>42919.115972222222</c:v>
                </c:pt>
                <c:pt idx="5569">
                  <c:v>42919.116666666669</c:v>
                </c:pt>
                <c:pt idx="5570">
                  <c:v>42919.117361111108</c:v>
                </c:pt>
                <c:pt idx="5571">
                  <c:v>42919.118055555555</c:v>
                </c:pt>
                <c:pt idx="5572">
                  <c:v>42919.118750000001</c:v>
                </c:pt>
                <c:pt idx="5573">
                  <c:v>42919.119444444441</c:v>
                </c:pt>
                <c:pt idx="5574">
                  <c:v>42919.120138888888</c:v>
                </c:pt>
                <c:pt idx="5575">
                  <c:v>42919.120833333334</c:v>
                </c:pt>
                <c:pt idx="5576">
                  <c:v>42919.121527777781</c:v>
                </c:pt>
                <c:pt idx="5577">
                  <c:v>42919.12222222222</c:v>
                </c:pt>
                <c:pt idx="5578">
                  <c:v>42919.122916666667</c:v>
                </c:pt>
                <c:pt idx="5579">
                  <c:v>42919.123611111114</c:v>
                </c:pt>
                <c:pt idx="5580">
                  <c:v>42919.124305555553</c:v>
                </c:pt>
                <c:pt idx="5581">
                  <c:v>42919.125</c:v>
                </c:pt>
                <c:pt idx="5582">
                  <c:v>42919.125694444447</c:v>
                </c:pt>
                <c:pt idx="5583">
                  <c:v>42919.126388888886</c:v>
                </c:pt>
                <c:pt idx="5584">
                  <c:v>42919.127083333333</c:v>
                </c:pt>
                <c:pt idx="5585">
                  <c:v>42919.12777777778</c:v>
                </c:pt>
                <c:pt idx="5586">
                  <c:v>42919.128472222219</c:v>
                </c:pt>
                <c:pt idx="5587">
                  <c:v>42919.129166666666</c:v>
                </c:pt>
                <c:pt idx="5588">
                  <c:v>42919.129861111112</c:v>
                </c:pt>
                <c:pt idx="5589">
                  <c:v>42919.130555555559</c:v>
                </c:pt>
                <c:pt idx="5590">
                  <c:v>42919.131249999999</c:v>
                </c:pt>
                <c:pt idx="5591">
                  <c:v>42919.131944444445</c:v>
                </c:pt>
                <c:pt idx="5592">
                  <c:v>42919.132638888892</c:v>
                </c:pt>
                <c:pt idx="5593">
                  <c:v>42919.133333333331</c:v>
                </c:pt>
                <c:pt idx="5594">
                  <c:v>42919.134027777778</c:v>
                </c:pt>
                <c:pt idx="5595">
                  <c:v>42919.134722222225</c:v>
                </c:pt>
                <c:pt idx="5596">
                  <c:v>42919.135416666664</c:v>
                </c:pt>
                <c:pt idx="5597">
                  <c:v>42919.136111111111</c:v>
                </c:pt>
                <c:pt idx="5598">
                  <c:v>42919.136805555558</c:v>
                </c:pt>
                <c:pt idx="5599">
                  <c:v>42919.137499999997</c:v>
                </c:pt>
                <c:pt idx="5600">
                  <c:v>42919.138194444444</c:v>
                </c:pt>
                <c:pt idx="5601">
                  <c:v>42919.138888888891</c:v>
                </c:pt>
                <c:pt idx="5602">
                  <c:v>42919.13958333333</c:v>
                </c:pt>
                <c:pt idx="5603">
                  <c:v>42919.140277777777</c:v>
                </c:pt>
                <c:pt idx="5604">
                  <c:v>42919.140972222223</c:v>
                </c:pt>
                <c:pt idx="5605">
                  <c:v>42919.14166666667</c:v>
                </c:pt>
                <c:pt idx="5606">
                  <c:v>42919.142361111109</c:v>
                </c:pt>
                <c:pt idx="5607">
                  <c:v>42919.143055555556</c:v>
                </c:pt>
                <c:pt idx="5608">
                  <c:v>42919.143750000003</c:v>
                </c:pt>
                <c:pt idx="5609">
                  <c:v>42919.144444444442</c:v>
                </c:pt>
                <c:pt idx="5610">
                  <c:v>42919.145138888889</c:v>
                </c:pt>
                <c:pt idx="5611">
                  <c:v>42919.145833333336</c:v>
                </c:pt>
                <c:pt idx="5612">
                  <c:v>42919.146527777775</c:v>
                </c:pt>
                <c:pt idx="5613">
                  <c:v>42919.147222222222</c:v>
                </c:pt>
                <c:pt idx="5614">
                  <c:v>42919.147916666669</c:v>
                </c:pt>
                <c:pt idx="5615">
                  <c:v>42919.148611111108</c:v>
                </c:pt>
                <c:pt idx="5616">
                  <c:v>42919.149305555555</c:v>
                </c:pt>
                <c:pt idx="5617">
                  <c:v>42919.15</c:v>
                </c:pt>
                <c:pt idx="5618">
                  <c:v>42919.150694444441</c:v>
                </c:pt>
                <c:pt idx="5619">
                  <c:v>42919.151388888888</c:v>
                </c:pt>
                <c:pt idx="5620">
                  <c:v>42919.152083333334</c:v>
                </c:pt>
                <c:pt idx="5621">
                  <c:v>42919.152777777781</c:v>
                </c:pt>
                <c:pt idx="5622">
                  <c:v>42919.15347222222</c:v>
                </c:pt>
                <c:pt idx="5623">
                  <c:v>42919.154166666667</c:v>
                </c:pt>
                <c:pt idx="5624">
                  <c:v>42919.154861111114</c:v>
                </c:pt>
                <c:pt idx="5625">
                  <c:v>42919.155555555553</c:v>
                </c:pt>
                <c:pt idx="5626">
                  <c:v>42919.15625</c:v>
                </c:pt>
                <c:pt idx="5627">
                  <c:v>42919.156944444447</c:v>
                </c:pt>
                <c:pt idx="5628">
                  <c:v>42919.157638888886</c:v>
                </c:pt>
                <c:pt idx="5629">
                  <c:v>42919.158333333333</c:v>
                </c:pt>
                <c:pt idx="5630">
                  <c:v>42919.15902777778</c:v>
                </c:pt>
                <c:pt idx="5631">
                  <c:v>42919.159722222219</c:v>
                </c:pt>
                <c:pt idx="5632">
                  <c:v>42919.160416666666</c:v>
                </c:pt>
                <c:pt idx="5633">
                  <c:v>42919.161111111112</c:v>
                </c:pt>
                <c:pt idx="5634">
                  <c:v>42919.161805555559</c:v>
                </c:pt>
                <c:pt idx="5635">
                  <c:v>42919.162499999999</c:v>
                </c:pt>
                <c:pt idx="5636">
                  <c:v>42919.163194444445</c:v>
                </c:pt>
                <c:pt idx="5637">
                  <c:v>42919.163888888892</c:v>
                </c:pt>
                <c:pt idx="5638">
                  <c:v>42919.164583333331</c:v>
                </c:pt>
                <c:pt idx="5639">
                  <c:v>42919.165277777778</c:v>
                </c:pt>
                <c:pt idx="5640">
                  <c:v>42919.165972222225</c:v>
                </c:pt>
                <c:pt idx="5641">
                  <c:v>42919.166666666664</c:v>
                </c:pt>
                <c:pt idx="5642">
                  <c:v>42919.167361111111</c:v>
                </c:pt>
                <c:pt idx="5643">
                  <c:v>42919.168055555558</c:v>
                </c:pt>
                <c:pt idx="5644">
                  <c:v>42919.168749999997</c:v>
                </c:pt>
                <c:pt idx="5645">
                  <c:v>42919.169444444444</c:v>
                </c:pt>
                <c:pt idx="5646">
                  <c:v>42919.170138888891</c:v>
                </c:pt>
                <c:pt idx="5647">
                  <c:v>42919.17083333333</c:v>
                </c:pt>
                <c:pt idx="5648">
                  <c:v>42919.171527777777</c:v>
                </c:pt>
                <c:pt idx="5649">
                  <c:v>42919.172222222223</c:v>
                </c:pt>
                <c:pt idx="5650">
                  <c:v>42919.17291666667</c:v>
                </c:pt>
                <c:pt idx="5651">
                  <c:v>42919.173611111109</c:v>
                </c:pt>
                <c:pt idx="5652">
                  <c:v>42919.174305555556</c:v>
                </c:pt>
                <c:pt idx="5653">
                  <c:v>42919.175000000003</c:v>
                </c:pt>
                <c:pt idx="5654">
                  <c:v>42919.175694444442</c:v>
                </c:pt>
                <c:pt idx="5655">
                  <c:v>42919.176388888889</c:v>
                </c:pt>
                <c:pt idx="5656">
                  <c:v>42919.177083333336</c:v>
                </c:pt>
                <c:pt idx="5657">
                  <c:v>42919.177777777775</c:v>
                </c:pt>
                <c:pt idx="5658">
                  <c:v>42919.178472222222</c:v>
                </c:pt>
                <c:pt idx="5659">
                  <c:v>42919.179166666669</c:v>
                </c:pt>
                <c:pt idx="5660">
                  <c:v>42919.179861111108</c:v>
                </c:pt>
                <c:pt idx="5661">
                  <c:v>42919.180555555555</c:v>
                </c:pt>
                <c:pt idx="5662">
                  <c:v>42919.181250000001</c:v>
                </c:pt>
                <c:pt idx="5663">
                  <c:v>42919.181944444441</c:v>
                </c:pt>
                <c:pt idx="5664">
                  <c:v>42919.182638888888</c:v>
                </c:pt>
                <c:pt idx="5665">
                  <c:v>42919.183333333334</c:v>
                </c:pt>
                <c:pt idx="5666">
                  <c:v>42919.184027777781</c:v>
                </c:pt>
                <c:pt idx="5667">
                  <c:v>42919.18472222222</c:v>
                </c:pt>
                <c:pt idx="5668">
                  <c:v>42919.185416666667</c:v>
                </c:pt>
                <c:pt idx="5669">
                  <c:v>42919.186111111114</c:v>
                </c:pt>
                <c:pt idx="5670">
                  <c:v>42919.186805555553</c:v>
                </c:pt>
                <c:pt idx="5671">
                  <c:v>42919.1875</c:v>
                </c:pt>
                <c:pt idx="5672">
                  <c:v>42919.188194444447</c:v>
                </c:pt>
                <c:pt idx="5673">
                  <c:v>42919.188888888886</c:v>
                </c:pt>
                <c:pt idx="5674">
                  <c:v>42919.189583333333</c:v>
                </c:pt>
                <c:pt idx="5675">
                  <c:v>42919.19027777778</c:v>
                </c:pt>
                <c:pt idx="5676">
                  <c:v>42919.190972222219</c:v>
                </c:pt>
                <c:pt idx="5677">
                  <c:v>42919.191666666666</c:v>
                </c:pt>
                <c:pt idx="5678">
                  <c:v>42919.192361111112</c:v>
                </c:pt>
                <c:pt idx="5679">
                  <c:v>42919.193055555559</c:v>
                </c:pt>
                <c:pt idx="5680">
                  <c:v>42919.193749999999</c:v>
                </c:pt>
                <c:pt idx="5681">
                  <c:v>42919.194444444445</c:v>
                </c:pt>
                <c:pt idx="5682">
                  <c:v>42919.195138888892</c:v>
                </c:pt>
                <c:pt idx="5683">
                  <c:v>42919.195833333331</c:v>
                </c:pt>
                <c:pt idx="5684">
                  <c:v>42919.196527777778</c:v>
                </c:pt>
                <c:pt idx="5685">
                  <c:v>42919.197222222225</c:v>
                </c:pt>
                <c:pt idx="5686">
                  <c:v>42919.197916666664</c:v>
                </c:pt>
                <c:pt idx="5687">
                  <c:v>42919.198611111111</c:v>
                </c:pt>
                <c:pt idx="5688">
                  <c:v>42919.199305555558</c:v>
                </c:pt>
                <c:pt idx="5689">
                  <c:v>42919.199999999997</c:v>
                </c:pt>
                <c:pt idx="5690">
                  <c:v>42919.200694444444</c:v>
                </c:pt>
                <c:pt idx="5691">
                  <c:v>42919.201388888891</c:v>
                </c:pt>
                <c:pt idx="5692">
                  <c:v>42919.20208333333</c:v>
                </c:pt>
                <c:pt idx="5693">
                  <c:v>42919.202777777777</c:v>
                </c:pt>
                <c:pt idx="5694">
                  <c:v>42919.203472222223</c:v>
                </c:pt>
                <c:pt idx="5695">
                  <c:v>42919.20416666667</c:v>
                </c:pt>
                <c:pt idx="5696">
                  <c:v>42919.204861111109</c:v>
                </c:pt>
                <c:pt idx="5697">
                  <c:v>42919.205555555556</c:v>
                </c:pt>
                <c:pt idx="5698">
                  <c:v>42919.206250000003</c:v>
                </c:pt>
                <c:pt idx="5699">
                  <c:v>42919.206944444442</c:v>
                </c:pt>
                <c:pt idx="5700">
                  <c:v>42919.207638888889</c:v>
                </c:pt>
                <c:pt idx="5701">
                  <c:v>42919.208333333336</c:v>
                </c:pt>
                <c:pt idx="5702">
                  <c:v>42919.209027777775</c:v>
                </c:pt>
                <c:pt idx="5703">
                  <c:v>42919.209722222222</c:v>
                </c:pt>
                <c:pt idx="5704">
                  <c:v>42919.210416666669</c:v>
                </c:pt>
                <c:pt idx="5705">
                  <c:v>42919.211111111108</c:v>
                </c:pt>
                <c:pt idx="5706">
                  <c:v>42919.211805555555</c:v>
                </c:pt>
                <c:pt idx="5707">
                  <c:v>42919.212500000001</c:v>
                </c:pt>
                <c:pt idx="5708">
                  <c:v>42919.213194444441</c:v>
                </c:pt>
                <c:pt idx="5709">
                  <c:v>42919.213888888888</c:v>
                </c:pt>
                <c:pt idx="5710">
                  <c:v>42919.214583333334</c:v>
                </c:pt>
                <c:pt idx="5711">
                  <c:v>42919.215277777781</c:v>
                </c:pt>
                <c:pt idx="5712">
                  <c:v>42919.21597222222</c:v>
                </c:pt>
                <c:pt idx="5713">
                  <c:v>42919.216666666667</c:v>
                </c:pt>
                <c:pt idx="5714">
                  <c:v>42919.217361111114</c:v>
                </c:pt>
                <c:pt idx="5715">
                  <c:v>42919.218055555553</c:v>
                </c:pt>
                <c:pt idx="5716">
                  <c:v>42919.21875</c:v>
                </c:pt>
                <c:pt idx="5717">
                  <c:v>42919.219444444447</c:v>
                </c:pt>
                <c:pt idx="5718">
                  <c:v>42919.220138888886</c:v>
                </c:pt>
                <c:pt idx="5719">
                  <c:v>42919.220833333333</c:v>
                </c:pt>
                <c:pt idx="5720">
                  <c:v>42919.22152777778</c:v>
                </c:pt>
                <c:pt idx="5721">
                  <c:v>42919.222222222219</c:v>
                </c:pt>
                <c:pt idx="5722">
                  <c:v>42919.222916666666</c:v>
                </c:pt>
                <c:pt idx="5723">
                  <c:v>42919.223611111112</c:v>
                </c:pt>
                <c:pt idx="5724">
                  <c:v>42919.224305555559</c:v>
                </c:pt>
                <c:pt idx="5725">
                  <c:v>42919.224999999999</c:v>
                </c:pt>
                <c:pt idx="5726">
                  <c:v>42919.225694444445</c:v>
                </c:pt>
                <c:pt idx="5727">
                  <c:v>42919.226388888892</c:v>
                </c:pt>
                <c:pt idx="5728">
                  <c:v>42919.227083333331</c:v>
                </c:pt>
                <c:pt idx="5729">
                  <c:v>42919.227777777778</c:v>
                </c:pt>
                <c:pt idx="5730">
                  <c:v>42919.228472222225</c:v>
                </c:pt>
                <c:pt idx="5731">
                  <c:v>42919.229166666664</c:v>
                </c:pt>
                <c:pt idx="5732">
                  <c:v>42919.229861111111</c:v>
                </c:pt>
                <c:pt idx="5733">
                  <c:v>42919.230555555558</c:v>
                </c:pt>
                <c:pt idx="5734">
                  <c:v>42919.231249999997</c:v>
                </c:pt>
                <c:pt idx="5735">
                  <c:v>42919.231944444444</c:v>
                </c:pt>
                <c:pt idx="5736">
                  <c:v>42919.232638888891</c:v>
                </c:pt>
                <c:pt idx="5737">
                  <c:v>42919.23333333333</c:v>
                </c:pt>
                <c:pt idx="5738">
                  <c:v>42919.234027777777</c:v>
                </c:pt>
                <c:pt idx="5739">
                  <c:v>42919.234722222223</c:v>
                </c:pt>
                <c:pt idx="5740">
                  <c:v>42919.23541666667</c:v>
                </c:pt>
                <c:pt idx="5741">
                  <c:v>42919.236111111109</c:v>
                </c:pt>
                <c:pt idx="5742">
                  <c:v>42919.236805555556</c:v>
                </c:pt>
                <c:pt idx="5743">
                  <c:v>42919.237500000003</c:v>
                </c:pt>
                <c:pt idx="5744">
                  <c:v>42919.238194444442</c:v>
                </c:pt>
                <c:pt idx="5745">
                  <c:v>42919.238888888889</c:v>
                </c:pt>
                <c:pt idx="5746">
                  <c:v>42919.239583333336</c:v>
                </c:pt>
                <c:pt idx="5747">
                  <c:v>42919.240277777775</c:v>
                </c:pt>
                <c:pt idx="5748">
                  <c:v>42919.240972222222</c:v>
                </c:pt>
                <c:pt idx="5749">
                  <c:v>42919.241666666669</c:v>
                </c:pt>
                <c:pt idx="5750">
                  <c:v>42919.242361111108</c:v>
                </c:pt>
                <c:pt idx="5751">
                  <c:v>42919.243055555555</c:v>
                </c:pt>
                <c:pt idx="5752">
                  <c:v>42919.243750000001</c:v>
                </c:pt>
                <c:pt idx="5753">
                  <c:v>42919.244444444441</c:v>
                </c:pt>
                <c:pt idx="5754">
                  <c:v>42919.245138888888</c:v>
                </c:pt>
                <c:pt idx="5755">
                  <c:v>42919.245833333334</c:v>
                </c:pt>
                <c:pt idx="5756">
                  <c:v>42919.246527777781</c:v>
                </c:pt>
                <c:pt idx="5757">
                  <c:v>42919.24722222222</c:v>
                </c:pt>
                <c:pt idx="5758">
                  <c:v>42919.247916666667</c:v>
                </c:pt>
                <c:pt idx="5759">
                  <c:v>42919.248611111114</c:v>
                </c:pt>
                <c:pt idx="5760">
                  <c:v>42919.249305555553</c:v>
                </c:pt>
                <c:pt idx="5761">
                  <c:v>42919.25</c:v>
                </c:pt>
                <c:pt idx="5762">
                  <c:v>42919.250694444447</c:v>
                </c:pt>
                <c:pt idx="5763">
                  <c:v>42919.251388888886</c:v>
                </c:pt>
                <c:pt idx="5764">
                  <c:v>42919.252083333333</c:v>
                </c:pt>
                <c:pt idx="5765">
                  <c:v>42919.25277777778</c:v>
                </c:pt>
                <c:pt idx="5766">
                  <c:v>42919.253472222219</c:v>
                </c:pt>
                <c:pt idx="5767">
                  <c:v>42919.254166666666</c:v>
                </c:pt>
                <c:pt idx="5768">
                  <c:v>42919.254861111112</c:v>
                </c:pt>
                <c:pt idx="5769">
                  <c:v>42919.255555555559</c:v>
                </c:pt>
                <c:pt idx="5770">
                  <c:v>42919.256249999999</c:v>
                </c:pt>
                <c:pt idx="5771">
                  <c:v>42919.256944444445</c:v>
                </c:pt>
                <c:pt idx="5772">
                  <c:v>42919.257638888892</c:v>
                </c:pt>
                <c:pt idx="5773">
                  <c:v>42919.258333333331</c:v>
                </c:pt>
                <c:pt idx="5774">
                  <c:v>42919.259027777778</c:v>
                </c:pt>
                <c:pt idx="5775">
                  <c:v>42919.259722222225</c:v>
                </c:pt>
                <c:pt idx="5776">
                  <c:v>42919.260416666664</c:v>
                </c:pt>
                <c:pt idx="5777">
                  <c:v>42919.261111111111</c:v>
                </c:pt>
                <c:pt idx="5778">
                  <c:v>42919.261805555558</c:v>
                </c:pt>
                <c:pt idx="5779">
                  <c:v>42919.262499999997</c:v>
                </c:pt>
                <c:pt idx="5780">
                  <c:v>42919.263194444444</c:v>
                </c:pt>
                <c:pt idx="5781">
                  <c:v>42919.263888888891</c:v>
                </c:pt>
                <c:pt idx="5782">
                  <c:v>42919.26458333333</c:v>
                </c:pt>
                <c:pt idx="5783">
                  <c:v>42919.265277777777</c:v>
                </c:pt>
                <c:pt idx="5784">
                  <c:v>42919.265972222223</c:v>
                </c:pt>
                <c:pt idx="5785">
                  <c:v>42919.26666666667</c:v>
                </c:pt>
                <c:pt idx="5786">
                  <c:v>42919.267361111109</c:v>
                </c:pt>
                <c:pt idx="5787">
                  <c:v>42919.268055555556</c:v>
                </c:pt>
                <c:pt idx="5788">
                  <c:v>42919.268750000003</c:v>
                </c:pt>
                <c:pt idx="5789">
                  <c:v>42919.269444444442</c:v>
                </c:pt>
                <c:pt idx="5790">
                  <c:v>42919.270138888889</c:v>
                </c:pt>
                <c:pt idx="5791">
                  <c:v>42919.270833333336</c:v>
                </c:pt>
                <c:pt idx="5792">
                  <c:v>42919.271527777775</c:v>
                </c:pt>
                <c:pt idx="5793">
                  <c:v>42919.272222222222</c:v>
                </c:pt>
                <c:pt idx="5794">
                  <c:v>42919.272916666669</c:v>
                </c:pt>
                <c:pt idx="5795">
                  <c:v>42919.273611111108</c:v>
                </c:pt>
                <c:pt idx="5796">
                  <c:v>42919.274305555555</c:v>
                </c:pt>
                <c:pt idx="5797">
                  <c:v>42919.275000000001</c:v>
                </c:pt>
                <c:pt idx="5798">
                  <c:v>42919.275694444441</c:v>
                </c:pt>
                <c:pt idx="5799">
                  <c:v>42919.276388888888</c:v>
                </c:pt>
                <c:pt idx="5800">
                  <c:v>42919.277083333334</c:v>
                </c:pt>
                <c:pt idx="5801">
                  <c:v>42919.277777777781</c:v>
                </c:pt>
                <c:pt idx="5802">
                  <c:v>42919.27847222222</c:v>
                </c:pt>
                <c:pt idx="5803">
                  <c:v>42919.279166666667</c:v>
                </c:pt>
                <c:pt idx="5804">
                  <c:v>42919.279861111114</c:v>
                </c:pt>
                <c:pt idx="5805">
                  <c:v>42919.280555555553</c:v>
                </c:pt>
                <c:pt idx="5806">
                  <c:v>42919.28125</c:v>
                </c:pt>
                <c:pt idx="5807">
                  <c:v>42919.281944444447</c:v>
                </c:pt>
                <c:pt idx="5808">
                  <c:v>42919.282638888886</c:v>
                </c:pt>
                <c:pt idx="5809">
                  <c:v>42919.283333333333</c:v>
                </c:pt>
                <c:pt idx="5810">
                  <c:v>42919.28402777778</c:v>
                </c:pt>
                <c:pt idx="5811">
                  <c:v>42919.284722222219</c:v>
                </c:pt>
                <c:pt idx="5812">
                  <c:v>42919.285416666666</c:v>
                </c:pt>
                <c:pt idx="5813">
                  <c:v>42919.286111111112</c:v>
                </c:pt>
                <c:pt idx="5814">
                  <c:v>42919.286805555559</c:v>
                </c:pt>
                <c:pt idx="5815">
                  <c:v>42919.287499999999</c:v>
                </c:pt>
                <c:pt idx="5816">
                  <c:v>42919.288194444445</c:v>
                </c:pt>
                <c:pt idx="5817">
                  <c:v>42919.288888888892</c:v>
                </c:pt>
                <c:pt idx="5818">
                  <c:v>42919.289583333331</c:v>
                </c:pt>
                <c:pt idx="5819">
                  <c:v>42919.290277777778</c:v>
                </c:pt>
                <c:pt idx="5820">
                  <c:v>42919.290972222225</c:v>
                </c:pt>
                <c:pt idx="5821">
                  <c:v>42919.291666666664</c:v>
                </c:pt>
                <c:pt idx="5822">
                  <c:v>42919.292361111111</c:v>
                </c:pt>
                <c:pt idx="5823">
                  <c:v>42919.293055555558</c:v>
                </c:pt>
                <c:pt idx="5824">
                  <c:v>42919.293749999997</c:v>
                </c:pt>
                <c:pt idx="5825">
                  <c:v>42919.294444444444</c:v>
                </c:pt>
                <c:pt idx="5826">
                  <c:v>42919.295138888891</c:v>
                </c:pt>
                <c:pt idx="5827">
                  <c:v>42919.29583333333</c:v>
                </c:pt>
                <c:pt idx="5828">
                  <c:v>42919.296527777777</c:v>
                </c:pt>
                <c:pt idx="5829">
                  <c:v>42919.297222222223</c:v>
                </c:pt>
                <c:pt idx="5830">
                  <c:v>42919.29791666667</c:v>
                </c:pt>
                <c:pt idx="5831">
                  <c:v>42919.298611111109</c:v>
                </c:pt>
                <c:pt idx="5832">
                  <c:v>42919.299305555556</c:v>
                </c:pt>
                <c:pt idx="5833">
                  <c:v>42919.3</c:v>
                </c:pt>
                <c:pt idx="5834">
                  <c:v>42919.300694444442</c:v>
                </c:pt>
                <c:pt idx="5835">
                  <c:v>42919.301388888889</c:v>
                </c:pt>
                <c:pt idx="5836">
                  <c:v>42919.302083333336</c:v>
                </c:pt>
                <c:pt idx="5837">
                  <c:v>42919.302777777775</c:v>
                </c:pt>
                <c:pt idx="5838">
                  <c:v>42919.303472222222</c:v>
                </c:pt>
                <c:pt idx="5839">
                  <c:v>42919.304166666669</c:v>
                </c:pt>
                <c:pt idx="5840">
                  <c:v>42919.304861111108</c:v>
                </c:pt>
                <c:pt idx="5841">
                  <c:v>42919.305555555555</c:v>
                </c:pt>
                <c:pt idx="5842">
                  <c:v>42919.306250000001</c:v>
                </c:pt>
                <c:pt idx="5843">
                  <c:v>42919.306944444441</c:v>
                </c:pt>
                <c:pt idx="5844">
                  <c:v>42919.307638888888</c:v>
                </c:pt>
                <c:pt idx="5845">
                  <c:v>42919.308333333334</c:v>
                </c:pt>
                <c:pt idx="5846">
                  <c:v>42919.309027777781</c:v>
                </c:pt>
                <c:pt idx="5847">
                  <c:v>42919.30972222222</c:v>
                </c:pt>
                <c:pt idx="5848">
                  <c:v>42919.310416666667</c:v>
                </c:pt>
                <c:pt idx="5849">
                  <c:v>42919.311111111114</c:v>
                </c:pt>
                <c:pt idx="5850">
                  <c:v>42919.311805555553</c:v>
                </c:pt>
                <c:pt idx="5851">
                  <c:v>42919.3125</c:v>
                </c:pt>
                <c:pt idx="5852">
                  <c:v>42919.313194444447</c:v>
                </c:pt>
                <c:pt idx="5853">
                  <c:v>42919.313888888886</c:v>
                </c:pt>
                <c:pt idx="5854">
                  <c:v>42919.314583333333</c:v>
                </c:pt>
                <c:pt idx="5855">
                  <c:v>42919.31527777778</c:v>
                </c:pt>
                <c:pt idx="5856">
                  <c:v>42919.315972222219</c:v>
                </c:pt>
                <c:pt idx="5857">
                  <c:v>42919.316666666666</c:v>
                </c:pt>
                <c:pt idx="5858">
                  <c:v>42919.317361111112</c:v>
                </c:pt>
                <c:pt idx="5859">
                  <c:v>42919.318055555559</c:v>
                </c:pt>
                <c:pt idx="5860">
                  <c:v>42919.318749999999</c:v>
                </c:pt>
                <c:pt idx="5861">
                  <c:v>42919.319444444445</c:v>
                </c:pt>
                <c:pt idx="5862">
                  <c:v>42919.320138888892</c:v>
                </c:pt>
                <c:pt idx="5863">
                  <c:v>42919.320833333331</c:v>
                </c:pt>
                <c:pt idx="5864">
                  <c:v>42919.321527777778</c:v>
                </c:pt>
                <c:pt idx="5865">
                  <c:v>42919.322222222225</c:v>
                </c:pt>
                <c:pt idx="5866">
                  <c:v>42919.322916666664</c:v>
                </c:pt>
                <c:pt idx="5867">
                  <c:v>42919.323611111111</c:v>
                </c:pt>
                <c:pt idx="5868">
                  <c:v>42919.324305555558</c:v>
                </c:pt>
                <c:pt idx="5869">
                  <c:v>42919.324999999997</c:v>
                </c:pt>
                <c:pt idx="5870">
                  <c:v>42919.325694444444</c:v>
                </c:pt>
                <c:pt idx="5871">
                  <c:v>42919.326388888891</c:v>
                </c:pt>
                <c:pt idx="5872">
                  <c:v>42919.32708333333</c:v>
                </c:pt>
                <c:pt idx="5873">
                  <c:v>42919.327777777777</c:v>
                </c:pt>
                <c:pt idx="5874">
                  <c:v>42919.328472222223</c:v>
                </c:pt>
                <c:pt idx="5875">
                  <c:v>42919.32916666667</c:v>
                </c:pt>
                <c:pt idx="5876">
                  <c:v>42919.329861111109</c:v>
                </c:pt>
                <c:pt idx="5877">
                  <c:v>42919.330555555556</c:v>
                </c:pt>
                <c:pt idx="5878">
                  <c:v>42919.331250000003</c:v>
                </c:pt>
                <c:pt idx="5879">
                  <c:v>42919.331944444442</c:v>
                </c:pt>
                <c:pt idx="5880">
                  <c:v>42919.332638888889</c:v>
                </c:pt>
                <c:pt idx="5881">
                  <c:v>42919.333333333336</c:v>
                </c:pt>
                <c:pt idx="5882">
                  <c:v>42919.334027777775</c:v>
                </c:pt>
                <c:pt idx="5883">
                  <c:v>42919.334722222222</c:v>
                </c:pt>
                <c:pt idx="5884">
                  <c:v>42919.335416666669</c:v>
                </c:pt>
                <c:pt idx="5885">
                  <c:v>42919.336111111108</c:v>
                </c:pt>
                <c:pt idx="5886">
                  <c:v>42919.336805555555</c:v>
                </c:pt>
                <c:pt idx="5887">
                  <c:v>42919.337500000001</c:v>
                </c:pt>
                <c:pt idx="5888">
                  <c:v>42919.338194444441</c:v>
                </c:pt>
                <c:pt idx="5889">
                  <c:v>42919.338888888888</c:v>
                </c:pt>
                <c:pt idx="5890">
                  <c:v>42919.339583333334</c:v>
                </c:pt>
                <c:pt idx="5891">
                  <c:v>42919.340277777781</c:v>
                </c:pt>
                <c:pt idx="5892">
                  <c:v>42919.34097222222</c:v>
                </c:pt>
                <c:pt idx="5893">
                  <c:v>42919.341666666667</c:v>
                </c:pt>
                <c:pt idx="5894">
                  <c:v>42919.342361111114</c:v>
                </c:pt>
                <c:pt idx="5895">
                  <c:v>42919.343055555553</c:v>
                </c:pt>
                <c:pt idx="5896">
                  <c:v>42919.34375</c:v>
                </c:pt>
                <c:pt idx="5897">
                  <c:v>42919.344444444447</c:v>
                </c:pt>
                <c:pt idx="5898">
                  <c:v>42919.345138888886</c:v>
                </c:pt>
                <c:pt idx="5899">
                  <c:v>42919.345833333333</c:v>
                </c:pt>
                <c:pt idx="5900">
                  <c:v>42919.34652777778</c:v>
                </c:pt>
                <c:pt idx="5901">
                  <c:v>42919.347222222219</c:v>
                </c:pt>
                <c:pt idx="5902">
                  <c:v>42919.347916666666</c:v>
                </c:pt>
                <c:pt idx="5903">
                  <c:v>42919.348611111112</c:v>
                </c:pt>
                <c:pt idx="5904">
                  <c:v>42919.349305555559</c:v>
                </c:pt>
                <c:pt idx="5905">
                  <c:v>42919.35</c:v>
                </c:pt>
                <c:pt idx="5906">
                  <c:v>42919.350694444445</c:v>
                </c:pt>
                <c:pt idx="5907">
                  <c:v>42919.351388888892</c:v>
                </c:pt>
                <c:pt idx="5908">
                  <c:v>42919.352083333331</c:v>
                </c:pt>
                <c:pt idx="5909">
                  <c:v>42919.352777777778</c:v>
                </c:pt>
                <c:pt idx="5910">
                  <c:v>42919.353472222225</c:v>
                </c:pt>
                <c:pt idx="5911">
                  <c:v>42919.354166666664</c:v>
                </c:pt>
                <c:pt idx="5912">
                  <c:v>42919.354861111111</c:v>
                </c:pt>
                <c:pt idx="5913">
                  <c:v>42919.355555555558</c:v>
                </c:pt>
                <c:pt idx="5914">
                  <c:v>42919.356249999997</c:v>
                </c:pt>
                <c:pt idx="5915">
                  <c:v>42919.356944444444</c:v>
                </c:pt>
                <c:pt idx="5916">
                  <c:v>42919.357638888891</c:v>
                </c:pt>
                <c:pt idx="5917">
                  <c:v>42919.35833333333</c:v>
                </c:pt>
                <c:pt idx="5918">
                  <c:v>42919.359027777777</c:v>
                </c:pt>
                <c:pt idx="5919">
                  <c:v>42919.359722222223</c:v>
                </c:pt>
                <c:pt idx="5920">
                  <c:v>42919.36041666667</c:v>
                </c:pt>
                <c:pt idx="5921">
                  <c:v>42919.361111111109</c:v>
                </c:pt>
                <c:pt idx="5922">
                  <c:v>42919.361805555556</c:v>
                </c:pt>
                <c:pt idx="5923">
                  <c:v>42919.362500000003</c:v>
                </c:pt>
                <c:pt idx="5924">
                  <c:v>42919.363194444442</c:v>
                </c:pt>
                <c:pt idx="5925">
                  <c:v>42919.363888888889</c:v>
                </c:pt>
                <c:pt idx="5926">
                  <c:v>42919.364583333336</c:v>
                </c:pt>
                <c:pt idx="5927">
                  <c:v>42919.365277777775</c:v>
                </c:pt>
                <c:pt idx="5928">
                  <c:v>42919.365972222222</c:v>
                </c:pt>
                <c:pt idx="5929">
                  <c:v>42919.366666666669</c:v>
                </c:pt>
                <c:pt idx="5930">
                  <c:v>42919.367361111108</c:v>
                </c:pt>
                <c:pt idx="5931">
                  <c:v>42919.368055555555</c:v>
                </c:pt>
                <c:pt idx="5932">
                  <c:v>42919.368750000001</c:v>
                </c:pt>
                <c:pt idx="5933">
                  <c:v>42919.369444444441</c:v>
                </c:pt>
                <c:pt idx="5934">
                  <c:v>42919.370138888888</c:v>
                </c:pt>
                <c:pt idx="5935">
                  <c:v>42919.370833333334</c:v>
                </c:pt>
                <c:pt idx="5936">
                  <c:v>42919.371527777781</c:v>
                </c:pt>
                <c:pt idx="5937">
                  <c:v>42919.37222222222</c:v>
                </c:pt>
                <c:pt idx="5938">
                  <c:v>42919.372916666667</c:v>
                </c:pt>
                <c:pt idx="5939">
                  <c:v>42919.373611111114</c:v>
                </c:pt>
                <c:pt idx="5940">
                  <c:v>42919.374305555553</c:v>
                </c:pt>
                <c:pt idx="5941">
                  <c:v>42919.375</c:v>
                </c:pt>
                <c:pt idx="5942">
                  <c:v>42919.375694444447</c:v>
                </c:pt>
                <c:pt idx="5943">
                  <c:v>42919.376388888886</c:v>
                </c:pt>
                <c:pt idx="5944">
                  <c:v>42919.377083333333</c:v>
                </c:pt>
                <c:pt idx="5945">
                  <c:v>42919.37777777778</c:v>
                </c:pt>
                <c:pt idx="5946">
                  <c:v>42919.378472222219</c:v>
                </c:pt>
                <c:pt idx="5947">
                  <c:v>42919.379166666666</c:v>
                </c:pt>
                <c:pt idx="5948">
                  <c:v>42919.379861111112</c:v>
                </c:pt>
                <c:pt idx="5949">
                  <c:v>42919.380555555559</c:v>
                </c:pt>
                <c:pt idx="5950">
                  <c:v>42919.381249999999</c:v>
                </c:pt>
                <c:pt idx="5951">
                  <c:v>42919.381944444445</c:v>
                </c:pt>
                <c:pt idx="5952">
                  <c:v>42919.382638888892</c:v>
                </c:pt>
                <c:pt idx="5953">
                  <c:v>42919.383333333331</c:v>
                </c:pt>
                <c:pt idx="5954">
                  <c:v>42919.384027777778</c:v>
                </c:pt>
                <c:pt idx="5955">
                  <c:v>42919.384722222225</c:v>
                </c:pt>
                <c:pt idx="5956">
                  <c:v>42919.385416666664</c:v>
                </c:pt>
                <c:pt idx="5957">
                  <c:v>42919.386111111111</c:v>
                </c:pt>
                <c:pt idx="5958">
                  <c:v>42919.386805555558</c:v>
                </c:pt>
                <c:pt idx="5959">
                  <c:v>42919.387499999997</c:v>
                </c:pt>
                <c:pt idx="5960">
                  <c:v>42919.388194444444</c:v>
                </c:pt>
                <c:pt idx="5961">
                  <c:v>42919.388888888891</c:v>
                </c:pt>
                <c:pt idx="5962">
                  <c:v>42919.38958333333</c:v>
                </c:pt>
                <c:pt idx="5963">
                  <c:v>42919.390277777777</c:v>
                </c:pt>
                <c:pt idx="5964">
                  <c:v>42919.390972222223</c:v>
                </c:pt>
                <c:pt idx="5965">
                  <c:v>42919.39166666667</c:v>
                </c:pt>
                <c:pt idx="5966">
                  <c:v>42919.392361111109</c:v>
                </c:pt>
                <c:pt idx="5967">
                  <c:v>42919.393055555556</c:v>
                </c:pt>
                <c:pt idx="5968">
                  <c:v>42919.393750000003</c:v>
                </c:pt>
                <c:pt idx="5969">
                  <c:v>42919.394444444442</c:v>
                </c:pt>
                <c:pt idx="5970">
                  <c:v>42919.395138888889</c:v>
                </c:pt>
                <c:pt idx="5971">
                  <c:v>42919.395833333336</c:v>
                </c:pt>
                <c:pt idx="5972">
                  <c:v>42919.396527777775</c:v>
                </c:pt>
                <c:pt idx="5973">
                  <c:v>42919.397222222222</c:v>
                </c:pt>
                <c:pt idx="5974">
                  <c:v>42919.397916666669</c:v>
                </c:pt>
                <c:pt idx="5975">
                  <c:v>42919.398611111108</c:v>
                </c:pt>
                <c:pt idx="5976">
                  <c:v>42919.399305555555</c:v>
                </c:pt>
                <c:pt idx="5977">
                  <c:v>42919.4</c:v>
                </c:pt>
                <c:pt idx="5978">
                  <c:v>42919.400694444441</c:v>
                </c:pt>
                <c:pt idx="5979">
                  <c:v>42919.401388888888</c:v>
                </c:pt>
                <c:pt idx="5980">
                  <c:v>42919.402083333334</c:v>
                </c:pt>
                <c:pt idx="5981">
                  <c:v>42919.402777777781</c:v>
                </c:pt>
                <c:pt idx="5982">
                  <c:v>42919.40347222222</c:v>
                </c:pt>
                <c:pt idx="5983">
                  <c:v>42919.404166666667</c:v>
                </c:pt>
                <c:pt idx="5984">
                  <c:v>42919.404861111114</c:v>
                </c:pt>
                <c:pt idx="5985">
                  <c:v>42919.405555555553</c:v>
                </c:pt>
                <c:pt idx="5986">
                  <c:v>42919.40625</c:v>
                </c:pt>
                <c:pt idx="5987">
                  <c:v>42919.406944444447</c:v>
                </c:pt>
                <c:pt idx="5988">
                  <c:v>42919.407638888886</c:v>
                </c:pt>
                <c:pt idx="5989">
                  <c:v>42919.408333333333</c:v>
                </c:pt>
                <c:pt idx="5990">
                  <c:v>42919.40902777778</c:v>
                </c:pt>
                <c:pt idx="5991">
                  <c:v>42919.409722222219</c:v>
                </c:pt>
                <c:pt idx="5992">
                  <c:v>42919.410416666666</c:v>
                </c:pt>
                <c:pt idx="5993">
                  <c:v>42919.411111111112</c:v>
                </c:pt>
                <c:pt idx="5994">
                  <c:v>42919.411805555559</c:v>
                </c:pt>
                <c:pt idx="5995">
                  <c:v>42919.412499999999</c:v>
                </c:pt>
                <c:pt idx="5996">
                  <c:v>42919.413194444445</c:v>
                </c:pt>
                <c:pt idx="5997">
                  <c:v>42919.413888888892</c:v>
                </c:pt>
                <c:pt idx="5998">
                  <c:v>42919.414583333331</c:v>
                </c:pt>
                <c:pt idx="5999">
                  <c:v>42919.415277777778</c:v>
                </c:pt>
                <c:pt idx="6000">
                  <c:v>42919.415972222225</c:v>
                </c:pt>
                <c:pt idx="6001">
                  <c:v>42919.416666666664</c:v>
                </c:pt>
                <c:pt idx="6002">
                  <c:v>42919.417361111111</c:v>
                </c:pt>
                <c:pt idx="6003">
                  <c:v>42919.418055555558</c:v>
                </c:pt>
                <c:pt idx="6004">
                  <c:v>42919.418749999997</c:v>
                </c:pt>
                <c:pt idx="6005">
                  <c:v>42919.419444444444</c:v>
                </c:pt>
                <c:pt idx="6006">
                  <c:v>42919.420138888891</c:v>
                </c:pt>
                <c:pt idx="6007">
                  <c:v>42919.42083333333</c:v>
                </c:pt>
                <c:pt idx="6008">
                  <c:v>42919.421527777777</c:v>
                </c:pt>
                <c:pt idx="6009">
                  <c:v>42919.422222222223</c:v>
                </c:pt>
                <c:pt idx="6010">
                  <c:v>42919.42291666667</c:v>
                </c:pt>
                <c:pt idx="6011">
                  <c:v>42919.423611111109</c:v>
                </c:pt>
                <c:pt idx="6012">
                  <c:v>42919.424305555556</c:v>
                </c:pt>
                <c:pt idx="6013">
                  <c:v>42919.425000000003</c:v>
                </c:pt>
                <c:pt idx="6014">
                  <c:v>42919.425694444442</c:v>
                </c:pt>
                <c:pt idx="6015">
                  <c:v>42919.426388888889</c:v>
                </c:pt>
                <c:pt idx="6016">
                  <c:v>42919.427083333336</c:v>
                </c:pt>
                <c:pt idx="6017">
                  <c:v>42919.427777777775</c:v>
                </c:pt>
                <c:pt idx="6018">
                  <c:v>42919.428472222222</c:v>
                </c:pt>
                <c:pt idx="6019">
                  <c:v>42919.429166666669</c:v>
                </c:pt>
                <c:pt idx="6020">
                  <c:v>42919.429861111108</c:v>
                </c:pt>
                <c:pt idx="6021">
                  <c:v>42919.430555555555</c:v>
                </c:pt>
                <c:pt idx="6022">
                  <c:v>42919.431250000001</c:v>
                </c:pt>
                <c:pt idx="6023">
                  <c:v>42919.431944444441</c:v>
                </c:pt>
                <c:pt idx="6024">
                  <c:v>42919.432638888888</c:v>
                </c:pt>
                <c:pt idx="6025">
                  <c:v>42919.433333333334</c:v>
                </c:pt>
                <c:pt idx="6026">
                  <c:v>42919.434027777781</c:v>
                </c:pt>
                <c:pt idx="6027">
                  <c:v>42919.43472222222</c:v>
                </c:pt>
                <c:pt idx="6028">
                  <c:v>42919.435416666667</c:v>
                </c:pt>
                <c:pt idx="6029">
                  <c:v>42919.436111111114</c:v>
                </c:pt>
                <c:pt idx="6030">
                  <c:v>42919.436805555553</c:v>
                </c:pt>
                <c:pt idx="6031">
                  <c:v>42919.4375</c:v>
                </c:pt>
                <c:pt idx="6032">
                  <c:v>42919.438194444447</c:v>
                </c:pt>
                <c:pt idx="6033">
                  <c:v>42919.438888888886</c:v>
                </c:pt>
                <c:pt idx="6034">
                  <c:v>42919.439583333333</c:v>
                </c:pt>
                <c:pt idx="6035">
                  <c:v>42919.44027777778</c:v>
                </c:pt>
                <c:pt idx="6036">
                  <c:v>42919.440972222219</c:v>
                </c:pt>
                <c:pt idx="6037">
                  <c:v>42919.441666666666</c:v>
                </c:pt>
                <c:pt idx="6038">
                  <c:v>42919.442361111112</c:v>
                </c:pt>
                <c:pt idx="6039">
                  <c:v>42919.443055555559</c:v>
                </c:pt>
                <c:pt idx="6040">
                  <c:v>42919.443749999999</c:v>
                </c:pt>
                <c:pt idx="6041">
                  <c:v>42919.444444444445</c:v>
                </c:pt>
                <c:pt idx="6042">
                  <c:v>42919.445138888892</c:v>
                </c:pt>
                <c:pt idx="6043">
                  <c:v>42919.445833333331</c:v>
                </c:pt>
                <c:pt idx="6044">
                  <c:v>42919.446527777778</c:v>
                </c:pt>
                <c:pt idx="6045">
                  <c:v>42919.447222222225</c:v>
                </c:pt>
                <c:pt idx="6046">
                  <c:v>42919.447916666664</c:v>
                </c:pt>
                <c:pt idx="6047">
                  <c:v>42919.448611111111</c:v>
                </c:pt>
                <c:pt idx="6048">
                  <c:v>42919.449305555558</c:v>
                </c:pt>
                <c:pt idx="6049">
                  <c:v>42919.45</c:v>
                </c:pt>
                <c:pt idx="6050">
                  <c:v>42919.450694444444</c:v>
                </c:pt>
                <c:pt idx="6051">
                  <c:v>42919.451388888891</c:v>
                </c:pt>
                <c:pt idx="6052">
                  <c:v>42919.45208333333</c:v>
                </c:pt>
                <c:pt idx="6053">
                  <c:v>42919.452777777777</c:v>
                </c:pt>
                <c:pt idx="6054">
                  <c:v>42919.453472222223</c:v>
                </c:pt>
                <c:pt idx="6055">
                  <c:v>42919.45416666667</c:v>
                </c:pt>
                <c:pt idx="6056">
                  <c:v>42919.454861111109</c:v>
                </c:pt>
                <c:pt idx="6057">
                  <c:v>42919.455555555556</c:v>
                </c:pt>
                <c:pt idx="6058">
                  <c:v>42919.456250000003</c:v>
                </c:pt>
                <c:pt idx="6059">
                  <c:v>42919.456944444442</c:v>
                </c:pt>
                <c:pt idx="6060">
                  <c:v>42919.457638888889</c:v>
                </c:pt>
                <c:pt idx="6061">
                  <c:v>42919.458333333336</c:v>
                </c:pt>
                <c:pt idx="6062">
                  <c:v>42919.459027777775</c:v>
                </c:pt>
                <c:pt idx="6063">
                  <c:v>42919.459722222222</c:v>
                </c:pt>
                <c:pt idx="6064">
                  <c:v>42919.460416666669</c:v>
                </c:pt>
                <c:pt idx="6065">
                  <c:v>42919.461111111108</c:v>
                </c:pt>
                <c:pt idx="6066">
                  <c:v>42919.461805555555</c:v>
                </c:pt>
                <c:pt idx="6067">
                  <c:v>42919.462500000001</c:v>
                </c:pt>
                <c:pt idx="6068">
                  <c:v>42919.463194444441</c:v>
                </c:pt>
                <c:pt idx="6069">
                  <c:v>42919.463888888888</c:v>
                </c:pt>
                <c:pt idx="6070">
                  <c:v>42919.464583333334</c:v>
                </c:pt>
                <c:pt idx="6071">
                  <c:v>42919.465277777781</c:v>
                </c:pt>
                <c:pt idx="6072">
                  <c:v>42919.46597222222</c:v>
                </c:pt>
                <c:pt idx="6073">
                  <c:v>42919.466666666667</c:v>
                </c:pt>
                <c:pt idx="6074">
                  <c:v>42919.467361111114</c:v>
                </c:pt>
                <c:pt idx="6075">
                  <c:v>42919.468055555553</c:v>
                </c:pt>
                <c:pt idx="6076">
                  <c:v>42919.46875</c:v>
                </c:pt>
                <c:pt idx="6077">
                  <c:v>42919.469444444447</c:v>
                </c:pt>
                <c:pt idx="6078">
                  <c:v>42919.470138888886</c:v>
                </c:pt>
                <c:pt idx="6079">
                  <c:v>42919.470833333333</c:v>
                </c:pt>
                <c:pt idx="6080">
                  <c:v>42919.47152777778</c:v>
                </c:pt>
                <c:pt idx="6081">
                  <c:v>42919.472222222219</c:v>
                </c:pt>
                <c:pt idx="6082">
                  <c:v>42919.472916666666</c:v>
                </c:pt>
                <c:pt idx="6083">
                  <c:v>42919.473611111112</c:v>
                </c:pt>
                <c:pt idx="6084">
                  <c:v>42919.474305555559</c:v>
                </c:pt>
                <c:pt idx="6085">
                  <c:v>42919.474999999999</c:v>
                </c:pt>
                <c:pt idx="6086">
                  <c:v>42919.475694444445</c:v>
                </c:pt>
                <c:pt idx="6087">
                  <c:v>42919.476388888892</c:v>
                </c:pt>
                <c:pt idx="6088">
                  <c:v>42919.477083333331</c:v>
                </c:pt>
                <c:pt idx="6089">
                  <c:v>42919.477777777778</c:v>
                </c:pt>
                <c:pt idx="6090">
                  <c:v>42919.478472222225</c:v>
                </c:pt>
                <c:pt idx="6091">
                  <c:v>42919.479166666664</c:v>
                </c:pt>
                <c:pt idx="6092">
                  <c:v>42919.479861111111</c:v>
                </c:pt>
                <c:pt idx="6093">
                  <c:v>42919.480555555558</c:v>
                </c:pt>
                <c:pt idx="6094">
                  <c:v>42919.481249999997</c:v>
                </c:pt>
                <c:pt idx="6095">
                  <c:v>42919.481944444444</c:v>
                </c:pt>
                <c:pt idx="6096">
                  <c:v>42919.482638888891</c:v>
                </c:pt>
                <c:pt idx="6097">
                  <c:v>42919.48333333333</c:v>
                </c:pt>
                <c:pt idx="6098">
                  <c:v>42919.484027777777</c:v>
                </c:pt>
                <c:pt idx="6099">
                  <c:v>42919.484722222223</c:v>
                </c:pt>
                <c:pt idx="6100">
                  <c:v>42919.48541666667</c:v>
                </c:pt>
                <c:pt idx="6101">
                  <c:v>42919.486111111109</c:v>
                </c:pt>
                <c:pt idx="6102">
                  <c:v>42919.486805555556</c:v>
                </c:pt>
                <c:pt idx="6103">
                  <c:v>42919.487500000003</c:v>
                </c:pt>
                <c:pt idx="6104">
                  <c:v>42919.488194444442</c:v>
                </c:pt>
                <c:pt idx="6105">
                  <c:v>42919.488888888889</c:v>
                </c:pt>
                <c:pt idx="6106">
                  <c:v>42919.489583333336</c:v>
                </c:pt>
                <c:pt idx="6107">
                  <c:v>42919.490277777775</c:v>
                </c:pt>
                <c:pt idx="6108">
                  <c:v>42919.490972222222</c:v>
                </c:pt>
                <c:pt idx="6109">
                  <c:v>42919.491666666669</c:v>
                </c:pt>
                <c:pt idx="6110">
                  <c:v>42919.492361111108</c:v>
                </c:pt>
                <c:pt idx="6111">
                  <c:v>42919.493055555555</c:v>
                </c:pt>
                <c:pt idx="6112">
                  <c:v>42919.493750000001</c:v>
                </c:pt>
                <c:pt idx="6113">
                  <c:v>42919.494444444441</c:v>
                </c:pt>
                <c:pt idx="6114">
                  <c:v>42919.495138888888</c:v>
                </c:pt>
                <c:pt idx="6115">
                  <c:v>42919.495833333334</c:v>
                </c:pt>
                <c:pt idx="6116">
                  <c:v>42919.496527777781</c:v>
                </c:pt>
                <c:pt idx="6117">
                  <c:v>42919.49722222222</c:v>
                </c:pt>
                <c:pt idx="6118">
                  <c:v>42919.497916666667</c:v>
                </c:pt>
                <c:pt idx="6119">
                  <c:v>42919.498611111114</c:v>
                </c:pt>
                <c:pt idx="6120">
                  <c:v>42919.499305555553</c:v>
                </c:pt>
                <c:pt idx="6121">
                  <c:v>42919.5</c:v>
                </c:pt>
                <c:pt idx="6122">
                  <c:v>42919.500694444447</c:v>
                </c:pt>
                <c:pt idx="6123">
                  <c:v>42919.501388888886</c:v>
                </c:pt>
                <c:pt idx="6124">
                  <c:v>42919.502083333333</c:v>
                </c:pt>
                <c:pt idx="6125">
                  <c:v>42919.50277777778</c:v>
                </c:pt>
                <c:pt idx="6126">
                  <c:v>42919.503472222219</c:v>
                </c:pt>
                <c:pt idx="6127">
                  <c:v>42919.504166666666</c:v>
                </c:pt>
                <c:pt idx="6128">
                  <c:v>42919.504861111112</c:v>
                </c:pt>
                <c:pt idx="6129">
                  <c:v>42919.505555555559</c:v>
                </c:pt>
                <c:pt idx="6130">
                  <c:v>42919.506249999999</c:v>
                </c:pt>
                <c:pt idx="6131">
                  <c:v>42919.506944444445</c:v>
                </c:pt>
                <c:pt idx="6132">
                  <c:v>42919.507638888892</c:v>
                </c:pt>
                <c:pt idx="6133">
                  <c:v>42919.508333333331</c:v>
                </c:pt>
                <c:pt idx="6134">
                  <c:v>42919.509027777778</c:v>
                </c:pt>
                <c:pt idx="6135">
                  <c:v>42919.509722222225</c:v>
                </c:pt>
                <c:pt idx="6136">
                  <c:v>42919.510416666664</c:v>
                </c:pt>
                <c:pt idx="6137">
                  <c:v>42919.511111111111</c:v>
                </c:pt>
                <c:pt idx="6138">
                  <c:v>42919.511805555558</c:v>
                </c:pt>
                <c:pt idx="6139">
                  <c:v>42919.512499999997</c:v>
                </c:pt>
                <c:pt idx="6140">
                  <c:v>42919.513194444444</c:v>
                </c:pt>
                <c:pt idx="6141">
                  <c:v>42919.513888888891</c:v>
                </c:pt>
                <c:pt idx="6142">
                  <c:v>42919.51458333333</c:v>
                </c:pt>
                <c:pt idx="6143">
                  <c:v>42919.515277777777</c:v>
                </c:pt>
                <c:pt idx="6144">
                  <c:v>42919.515972222223</c:v>
                </c:pt>
                <c:pt idx="6145">
                  <c:v>42919.51666666667</c:v>
                </c:pt>
                <c:pt idx="6146">
                  <c:v>42919.517361111109</c:v>
                </c:pt>
                <c:pt idx="6147">
                  <c:v>42919.518055555556</c:v>
                </c:pt>
                <c:pt idx="6148">
                  <c:v>42919.518750000003</c:v>
                </c:pt>
                <c:pt idx="6149">
                  <c:v>42919.519444444442</c:v>
                </c:pt>
                <c:pt idx="6150">
                  <c:v>42919.520138888889</c:v>
                </c:pt>
                <c:pt idx="6151">
                  <c:v>42919.520833333336</c:v>
                </c:pt>
                <c:pt idx="6152">
                  <c:v>42919.521527777775</c:v>
                </c:pt>
                <c:pt idx="6153">
                  <c:v>42919.522222222222</c:v>
                </c:pt>
                <c:pt idx="6154">
                  <c:v>42919.522916666669</c:v>
                </c:pt>
                <c:pt idx="6155">
                  <c:v>42919.523611111108</c:v>
                </c:pt>
                <c:pt idx="6156">
                  <c:v>42919.524305555555</c:v>
                </c:pt>
                <c:pt idx="6157">
                  <c:v>42919.525000000001</c:v>
                </c:pt>
                <c:pt idx="6158">
                  <c:v>42919.525694444441</c:v>
                </c:pt>
                <c:pt idx="6159">
                  <c:v>42919.526388888888</c:v>
                </c:pt>
                <c:pt idx="6160">
                  <c:v>42919.527083333334</c:v>
                </c:pt>
                <c:pt idx="6161">
                  <c:v>42919.527777777781</c:v>
                </c:pt>
                <c:pt idx="6162">
                  <c:v>42919.52847222222</c:v>
                </c:pt>
                <c:pt idx="6163">
                  <c:v>42919.529166666667</c:v>
                </c:pt>
                <c:pt idx="6164">
                  <c:v>42919.529861111114</c:v>
                </c:pt>
                <c:pt idx="6165">
                  <c:v>42919.530555555553</c:v>
                </c:pt>
                <c:pt idx="6166">
                  <c:v>42919.53125</c:v>
                </c:pt>
                <c:pt idx="6167">
                  <c:v>42919.531944444447</c:v>
                </c:pt>
                <c:pt idx="6168">
                  <c:v>42919.532638888886</c:v>
                </c:pt>
                <c:pt idx="6169">
                  <c:v>42919.533333333333</c:v>
                </c:pt>
                <c:pt idx="6170">
                  <c:v>42919.53402777778</c:v>
                </c:pt>
                <c:pt idx="6171">
                  <c:v>42919.534722222219</c:v>
                </c:pt>
                <c:pt idx="6172">
                  <c:v>42919.535416666666</c:v>
                </c:pt>
                <c:pt idx="6173">
                  <c:v>42919.536111111112</c:v>
                </c:pt>
                <c:pt idx="6174">
                  <c:v>42919.536805555559</c:v>
                </c:pt>
                <c:pt idx="6175">
                  <c:v>42919.537499999999</c:v>
                </c:pt>
                <c:pt idx="6176">
                  <c:v>42919.538194444445</c:v>
                </c:pt>
                <c:pt idx="6177">
                  <c:v>42919.538888888892</c:v>
                </c:pt>
                <c:pt idx="6178">
                  <c:v>42919.539583333331</c:v>
                </c:pt>
                <c:pt idx="6179">
                  <c:v>42919.540277777778</c:v>
                </c:pt>
                <c:pt idx="6180">
                  <c:v>42919.540972222225</c:v>
                </c:pt>
                <c:pt idx="6181">
                  <c:v>42919.541666666664</c:v>
                </c:pt>
                <c:pt idx="6182">
                  <c:v>42919.542361111111</c:v>
                </c:pt>
                <c:pt idx="6183">
                  <c:v>42919.543055555558</c:v>
                </c:pt>
                <c:pt idx="6184">
                  <c:v>42919.543749999997</c:v>
                </c:pt>
                <c:pt idx="6185">
                  <c:v>42919.544444444444</c:v>
                </c:pt>
                <c:pt idx="6186">
                  <c:v>42919.545138888891</c:v>
                </c:pt>
                <c:pt idx="6187">
                  <c:v>42919.54583333333</c:v>
                </c:pt>
                <c:pt idx="6188">
                  <c:v>42919.546527777777</c:v>
                </c:pt>
                <c:pt idx="6189">
                  <c:v>42919.547222222223</c:v>
                </c:pt>
                <c:pt idx="6190">
                  <c:v>42919.54791666667</c:v>
                </c:pt>
                <c:pt idx="6191">
                  <c:v>42919.548611111109</c:v>
                </c:pt>
                <c:pt idx="6192">
                  <c:v>42919.549305555556</c:v>
                </c:pt>
                <c:pt idx="6193">
                  <c:v>42919.55</c:v>
                </c:pt>
                <c:pt idx="6194">
                  <c:v>42919.550694444442</c:v>
                </c:pt>
                <c:pt idx="6195">
                  <c:v>42919.551388888889</c:v>
                </c:pt>
                <c:pt idx="6196">
                  <c:v>42919.552083333336</c:v>
                </c:pt>
                <c:pt idx="6197">
                  <c:v>42919.552777777775</c:v>
                </c:pt>
                <c:pt idx="6198">
                  <c:v>42919.553472222222</c:v>
                </c:pt>
                <c:pt idx="6199">
                  <c:v>42919.554166666669</c:v>
                </c:pt>
                <c:pt idx="6200">
                  <c:v>42919.554861111108</c:v>
                </c:pt>
                <c:pt idx="6201">
                  <c:v>42919.555555555555</c:v>
                </c:pt>
                <c:pt idx="6202">
                  <c:v>42919.556250000001</c:v>
                </c:pt>
                <c:pt idx="6203">
                  <c:v>42919.556944444441</c:v>
                </c:pt>
                <c:pt idx="6204">
                  <c:v>42919.557638888888</c:v>
                </c:pt>
                <c:pt idx="6205">
                  <c:v>42919.558333333334</c:v>
                </c:pt>
                <c:pt idx="6206">
                  <c:v>42919.559027777781</c:v>
                </c:pt>
                <c:pt idx="6207">
                  <c:v>42919.55972222222</c:v>
                </c:pt>
                <c:pt idx="6208">
                  <c:v>42919.560416666667</c:v>
                </c:pt>
                <c:pt idx="6209">
                  <c:v>42919.561111111114</c:v>
                </c:pt>
                <c:pt idx="6210">
                  <c:v>42919.561805555553</c:v>
                </c:pt>
                <c:pt idx="6211">
                  <c:v>42919.5625</c:v>
                </c:pt>
                <c:pt idx="6212">
                  <c:v>42919.563194444447</c:v>
                </c:pt>
                <c:pt idx="6213">
                  <c:v>42919.563888888886</c:v>
                </c:pt>
                <c:pt idx="6214">
                  <c:v>42919.564583333333</c:v>
                </c:pt>
                <c:pt idx="6215">
                  <c:v>42919.56527777778</c:v>
                </c:pt>
                <c:pt idx="6216">
                  <c:v>42919.565972222219</c:v>
                </c:pt>
                <c:pt idx="6217">
                  <c:v>42919.566666666666</c:v>
                </c:pt>
                <c:pt idx="6218">
                  <c:v>42919.567361111112</c:v>
                </c:pt>
                <c:pt idx="6219">
                  <c:v>42919.568055555559</c:v>
                </c:pt>
                <c:pt idx="6220">
                  <c:v>42919.568749999999</c:v>
                </c:pt>
                <c:pt idx="6221">
                  <c:v>42919.569444444445</c:v>
                </c:pt>
                <c:pt idx="6222">
                  <c:v>42919.570138888892</c:v>
                </c:pt>
                <c:pt idx="6223">
                  <c:v>42919.570833333331</c:v>
                </c:pt>
                <c:pt idx="6224">
                  <c:v>42919.571527777778</c:v>
                </c:pt>
                <c:pt idx="6225">
                  <c:v>42919.572222222225</c:v>
                </c:pt>
                <c:pt idx="6226">
                  <c:v>42919.572916666664</c:v>
                </c:pt>
                <c:pt idx="6227">
                  <c:v>42919.573611111111</c:v>
                </c:pt>
                <c:pt idx="6228">
                  <c:v>42919.574305555558</c:v>
                </c:pt>
                <c:pt idx="6229">
                  <c:v>42919.574999999997</c:v>
                </c:pt>
                <c:pt idx="6230">
                  <c:v>42919.575694444444</c:v>
                </c:pt>
                <c:pt idx="6231">
                  <c:v>42919.576388888891</c:v>
                </c:pt>
                <c:pt idx="6232">
                  <c:v>42919.57708333333</c:v>
                </c:pt>
                <c:pt idx="6233">
                  <c:v>42919.577777777777</c:v>
                </c:pt>
                <c:pt idx="6234">
                  <c:v>42919.578472222223</c:v>
                </c:pt>
                <c:pt idx="6235">
                  <c:v>42919.57916666667</c:v>
                </c:pt>
                <c:pt idx="6236">
                  <c:v>42919.579861111109</c:v>
                </c:pt>
                <c:pt idx="6237">
                  <c:v>42919.580555555556</c:v>
                </c:pt>
                <c:pt idx="6238">
                  <c:v>42919.581250000003</c:v>
                </c:pt>
                <c:pt idx="6239">
                  <c:v>42919.581944444442</c:v>
                </c:pt>
                <c:pt idx="6240">
                  <c:v>42919.582638888889</c:v>
                </c:pt>
                <c:pt idx="6241">
                  <c:v>42919.583333333336</c:v>
                </c:pt>
                <c:pt idx="6242">
                  <c:v>42919.584027777775</c:v>
                </c:pt>
                <c:pt idx="6243">
                  <c:v>42919.584722222222</c:v>
                </c:pt>
                <c:pt idx="6244">
                  <c:v>42919.585416666669</c:v>
                </c:pt>
                <c:pt idx="6245">
                  <c:v>42919.586111111108</c:v>
                </c:pt>
                <c:pt idx="6246">
                  <c:v>42919.586805555555</c:v>
                </c:pt>
                <c:pt idx="6247">
                  <c:v>42919.587500000001</c:v>
                </c:pt>
                <c:pt idx="6248">
                  <c:v>42919.588194444441</c:v>
                </c:pt>
                <c:pt idx="6249">
                  <c:v>42919.588888888888</c:v>
                </c:pt>
                <c:pt idx="6250">
                  <c:v>42919.589583333334</c:v>
                </c:pt>
                <c:pt idx="6251">
                  <c:v>42919.590277777781</c:v>
                </c:pt>
                <c:pt idx="6252">
                  <c:v>42919.59097222222</c:v>
                </c:pt>
                <c:pt idx="6253">
                  <c:v>42919.591666666667</c:v>
                </c:pt>
                <c:pt idx="6254">
                  <c:v>42919.592361111114</c:v>
                </c:pt>
                <c:pt idx="6255">
                  <c:v>42919.593055555553</c:v>
                </c:pt>
                <c:pt idx="6256">
                  <c:v>42919.59375</c:v>
                </c:pt>
                <c:pt idx="6257">
                  <c:v>42919.594444444447</c:v>
                </c:pt>
                <c:pt idx="6258">
                  <c:v>42919.595138888886</c:v>
                </c:pt>
                <c:pt idx="6259">
                  <c:v>42919.595833333333</c:v>
                </c:pt>
                <c:pt idx="6260">
                  <c:v>42919.59652777778</c:v>
                </c:pt>
                <c:pt idx="6261">
                  <c:v>42919.597222222219</c:v>
                </c:pt>
                <c:pt idx="6262">
                  <c:v>42919.597916666666</c:v>
                </c:pt>
                <c:pt idx="6263">
                  <c:v>42919.598611111112</c:v>
                </c:pt>
                <c:pt idx="6264">
                  <c:v>42919.599305555559</c:v>
                </c:pt>
                <c:pt idx="6265">
                  <c:v>42919.6</c:v>
                </c:pt>
                <c:pt idx="6266">
                  <c:v>42919.600694444445</c:v>
                </c:pt>
                <c:pt idx="6267">
                  <c:v>42919.601388888892</c:v>
                </c:pt>
                <c:pt idx="6268">
                  <c:v>42919.602083333331</c:v>
                </c:pt>
                <c:pt idx="6269">
                  <c:v>42919.602777777778</c:v>
                </c:pt>
                <c:pt idx="6270">
                  <c:v>42919.603472222225</c:v>
                </c:pt>
                <c:pt idx="6271">
                  <c:v>42919.604166666664</c:v>
                </c:pt>
                <c:pt idx="6272">
                  <c:v>42919.604861111111</c:v>
                </c:pt>
                <c:pt idx="6273">
                  <c:v>42919.605555555558</c:v>
                </c:pt>
                <c:pt idx="6274">
                  <c:v>42919.606249999997</c:v>
                </c:pt>
                <c:pt idx="6275">
                  <c:v>42919.606944444444</c:v>
                </c:pt>
                <c:pt idx="6276">
                  <c:v>42919.607638888891</c:v>
                </c:pt>
                <c:pt idx="6277">
                  <c:v>42919.60833333333</c:v>
                </c:pt>
                <c:pt idx="6278">
                  <c:v>42919.609027777777</c:v>
                </c:pt>
                <c:pt idx="6279">
                  <c:v>42919.609722222223</c:v>
                </c:pt>
                <c:pt idx="6280">
                  <c:v>42919.61041666667</c:v>
                </c:pt>
                <c:pt idx="6281">
                  <c:v>42919.611111111109</c:v>
                </c:pt>
                <c:pt idx="6282">
                  <c:v>42919.611805555556</c:v>
                </c:pt>
                <c:pt idx="6283">
                  <c:v>42919.612500000003</c:v>
                </c:pt>
                <c:pt idx="6284">
                  <c:v>42919.613194444442</c:v>
                </c:pt>
                <c:pt idx="6285">
                  <c:v>42919.613888888889</c:v>
                </c:pt>
                <c:pt idx="6286">
                  <c:v>42919.614583333336</c:v>
                </c:pt>
                <c:pt idx="6287">
                  <c:v>42919.615277777775</c:v>
                </c:pt>
                <c:pt idx="6288">
                  <c:v>42919.615972222222</c:v>
                </c:pt>
                <c:pt idx="6289">
                  <c:v>42919.616666666669</c:v>
                </c:pt>
                <c:pt idx="6290">
                  <c:v>42919.617361111108</c:v>
                </c:pt>
                <c:pt idx="6291">
                  <c:v>42919.618055555555</c:v>
                </c:pt>
                <c:pt idx="6292">
                  <c:v>42919.618750000001</c:v>
                </c:pt>
                <c:pt idx="6293">
                  <c:v>42919.619444444441</c:v>
                </c:pt>
                <c:pt idx="6294">
                  <c:v>42919.620138888888</c:v>
                </c:pt>
                <c:pt idx="6295">
                  <c:v>42919.620833333334</c:v>
                </c:pt>
                <c:pt idx="6296">
                  <c:v>42919.621527777781</c:v>
                </c:pt>
                <c:pt idx="6297">
                  <c:v>42919.62222222222</c:v>
                </c:pt>
                <c:pt idx="6298">
                  <c:v>42919.622916666667</c:v>
                </c:pt>
                <c:pt idx="6299">
                  <c:v>42919.623611111114</c:v>
                </c:pt>
                <c:pt idx="6300">
                  <c:v>42919.624305555553</c:v>
                </c:pt>
                <c:pt idx="6301">
                  <c:v>42919.625</c:v>
                </c:pt>
                <c:pt idx="6302">
                  <c:v>42919.625694444447</c:v>
                </c:pt>
                <c:pt idx="6303">
                  <c:v>42919.626388888886</c:v>
                </c:pt>
                <c:pt idx="6304">
                  <c:v>42919.627083333333</c:v>
                </c:pt>
                <c:pt idx="6305">
                  <c:v>42919.62777777778</c:v>
                </c:pt>
                <c:pt idx="6306">
                  <c:v>42919.628472222219</c:v>
                </c:pt>
                <c:pt idx="6307">
                  <c:v>42919.629166666666</c:v>
                </c:pt>
                <c:pt idx="6308">
                  <c:v>42919.629861111112</c:v>
                </c:pt>
                <c:pt idx="6309">
                  <c:v>42919.630555555559</c:v>
                </c:pt>
                <c:pt idx="6310">
                  <c:v>42919.631249999999</c:v>
                </c:pt>
                <c:pt idx="6311">
                  <c:v>42919.631944444445</c:v>
                </c:pt>
                <c:pt idx="6312">
                  <c:v>42919.632638888892</c:v>
                </c:pt>
                <c:pt idx="6313">
                  <c:v>42919.633333333331</c:v>
                </c:pt>
                <c:pt idx="6314">
                  <c:v>42919.634027777778</c:v>
                </c:pt>
                <c:pt idx="6315">
                  <c:v>42919.634722222225</c:v>
                </c:pt>
                <c:pt idx="6316">
                  <c:v>42919.635416666664</c:v>
                </c:pt>
                <c:pt idx="6317">
                  <c:v>42919.636111111111</c:v>
                </c:pt>
                <c:pt idx="6318">
                  <c:v>42919.636805555558</c:v>
                </c:pt>
                <c:pt idx="6319">
                  <c:v>42919.637499999997</c:v>
                </c:pt>
                <c:pt idx="6320">
                  <c:v>42919.638194444444</c:v>
                </c:pt>
                <c:pt idx="6321">
                  <c:v>42919.638888888891</c:v>
                </c:pt>
                <c:pt idx="6322">
                  <c:v>42919.63958333333</c:v>
                </c:pt>
                <c:pt idx="6323">
                  <c:v>42919.640277777777</c:v>
                </c:pt>
                <c:pt idx="6324">
                  <c:v>42919.640972222223</c:v>
                </c:pt>
                <c:pt idx="6325">
                  <c:v>42919.64166666667</c:v>
                </c:pt>
                <c:pt idx="6326">
                  <c:v>42919.642361111109</c:v>
                </c:pt>
                <c:pt idx="6327">
                  <c:v>42919.643055555556</c:v>
                </c:pt>
                <c:pt idx="6328">
                  <c:v>42919.643750000003</c:v>
                </c:pt>
                <c:pt idx="6329">
                  <c:v>42919.644444444442</c:v>
                </c:pt>
                <c:pt idx="6330">
                  <c:v>42919.645138888889</c:v>
                </c:pt>
                <c:pt idx="6331">
                  <c:v>42919.645833333336</c:v>
                </c:pt>
                <c:pt idx="6332">
                  <c:v>42919.646527777775</c:v>
                </c:pt>
                <c:pt idx="6333">
                  <c:v>42919.647222222222</c:v>
                </c:pt>
                <c:pt idx="6334">
                  <c:v>42919.647916666669</c:v>
                </c:pt>
                <c:pt idx="6335">
                  <c:v>42919.648611111108</c:v>
                </c:pt>
                <c:pt idx="6336">
                  <c:v>42919.649305555555</c:v>
                </c:pt>
                <c:pt idx="6337">
                  <c:v>42919.65</c:v>
                </c:pt>
                <c:pt idx="6338">
                  <c:v>42919.650694444441</c:v>
                </c:pt>
                <c:pt idx="6339">
                  <c:v>42919.651388888888</c:v>
                </c:pt>
                <c:pt idx="6340">
                  <c:v>42919.652083333334</c:v>
                </c:pt>
                <c:pt idx="6341">
                  <c:v>42919.652777777781</c:v>
                </c:pt>
                <c:pt idx="6342">
                  <c:v>42919.65347222222</c:v>
                </c:pt>
                <c:pt idx="6343">
                  <c:v>42919.654166666667</c:v>
                </c:pt>
                <c:pt idx="6344">
                  <c:v>42919.654861111114</c:v>
                </c:pt>
                <c:pt idx="6345">
                  <c:v>42919.655555555553</c:v>
                </c:pt>
                <c:pt idx="6346">
                  <c:v>42919.65625</c:v>
                </c:pt>
                <c:pt idx="6347">
                  <c:v>42919.656944444447</c:v>
                </c:pt>
                <c:pt idx="6348">
                  <c:v>42919.657638888886</c:v>
                </c:pt>
                <c:pt idx="6349">
                  <c:v>42919.658333333333</c:v>
                </c:pt>
                <c:pt idx="6350">
                  <c:v>42919.65902777778</c:v>
                </c:pt>
                <c:pt idx="6351">
                  <c:v>42919.659722222219</c:v>
                </c:pt>
                <c:pt idx="6352">
                  <c:v>42919.660416666666</c:v>
                </c:pt>
                <c:pt idx="6353">
                  <c:v>42919.661111111112</c:v>
                </c:pt>
                <c:pt idx="6354">
                  <c:v>42919.661805555559</c:v>
                </c:pt>
                <c:pt idx="6355">
                  <c:v>42919.662499999999</c:v>
                </c:pt>
                <c:pt idx="6356">
                  <c:v>42919.663194444445</c:v>
                </c:pt>
                <c:pt idx="6357">
                  <c:v>42919.663888888892</c:v>
                </c:pt>
                <c:pt idx="6358">
                  <c:v>42919.664583333331</c:v>
                </c:pt>
                <c:pt idx="6359">
                  <c:v>42919.665277777778</c:v>
                </c:pt>
                <c:pt idx="6360">
                  <c:v>42919.665972222225</c:v>
                </c:pt>
                <c:pt idx="6361">
                  <c:v>42919.666666666664</c:v>
                </c:pt>
                <c:pt idx="6362">
                  <c:v>42919.667361111111</c:v>
                </c:pt>
                <c:pt idx="6363">
                  <c:v>42919.668055555558</c:v>
                </c:pt>
                <c:pt idx="6364">
                  <c:v>42919.668749999997</c:v>
                </c:pt>
                <c:pt idx="6365">
                  <c:v>42919.669444444444</c:v>
                </c:pt>
                <c:pt idx="6366">
                  <c:v>42919.670138888891</c:v>
                </c:pt>
                <c:pt idx="6367">
                  <c:v>42919.67083333333</c:v>
                </c:pt>
                <c:pt idx="6368">
                  <c:v>42919.671527777777</c:v>
                </c:pt>
                <c:pt idx="6369">
                  <c:v>42919.672222222223</c:v>
                </c:pt>
                <c:pt idx="6370">
                  <c:v>42919.67291666667</c:v>
                </c:pt>
                <c:pt idx="6371">
                  <c:v>42919.673611111109</c:v>
                </c:pt>
                <c:pt idx="6372">
                  <c:v>42919.674305555556</c:v>
                </c:pt>
                <c:pt idx="6373">
                  <c:v>42919.675000000003</c:v>
                </c:pt>
                <c:pt idx="6374">
                  <c:v>42919.675694444442</c:v>
                </c:pt>
                <c:pt idx="6375">
                  <c:v>42919.676388888889</c:v>
                </c:pt>
                <c:pt idx="6376">
                  <c:v>42919.677083333336</c:v>
                </c:pt>
                <c:pt idx="6377">
                  <c:v>42919.677777777775</c:v>
                </c:pt>
                <c:pt idx="6378">
                  <c:v>42919.678472222222</c:v>
                </c:pt>
                <c:pt idx="6379">
                  <c:v>42919.679166666669</c:v>
                </c:pt>
                <c:pt idx="6380">
                  <c:v>42919.679861111108</c:v>
                </c:pt>
                <c:pt idx="6381">
                  <c:v>42919.680555555555</c:v>
                </c:pt>
                <c:pt idx="6382">
                  <c:v>42919.681250000001</c:v>
                </c:pt>
                <c:pt idx="6383">
                  <c:v>42919.681944444441</c:v>
                </c:pt>
                <c:pt idx="6384">
                  <c:v>42919.682638888888</c:v>
                </c:pt>
                <c:pt idx="6385">
                  <c:v>42919.683333333334</c:v>
                </c:pt>
                <c:pt idx="6386">
                  <c:v>42919.684027777781</c:v>
                </c:pt>
                <c:pt idx="6387">
                  <c:v>42919.68472222222</c:v>
                </c:pt>
                <c:pt idx="6388">
                  <c:v>42919.685416666667</c:v>
                </c:pt>
                <c:pt idx="6389">
                  <c:v>42919.686111111114</c:v>
                </c:pt>
                <c:pt idx="6390">
                  <c:v>42919.686805555553</c:v>
                </c:pt>
                <c:pt idx="6391">
                  <c:v>42919.6875</c:v>
                </c:pt>
                <c:pt idx="6392">
                  <c:v>42919.688194444447</c:v>
                </c:pt>
                <c:pt idx="6393">
                  <c:v>42919.688888888886</c:v>
                </c:pt>
                <c:pt idx="6394">
                  <c:v>42919.689583333333</c:v>
                </c:pt>
                <c:pt idx="6395">
                  <c:v>42919.69027777778</c:v>
                </c:pt>
                <c:pt idx="6396">
                  <c:v>42919.690972222219</c:v>
                </c:pt>
                <c:pt idx="6397">
                  <c:v>42919.691666666666</c:v>
                </c:pt>
                <c:pt idx="6398">
                  <c:v>42919.692361111112</c:v>
                </c:pt>
                <c:pt idx="6399">
                  <c:v>42919.693055555559</c:v>
                </c:pt>
                <c:pt idx="6400">
                  <c:v>42919.693749999999</c:v>
                </c:pt>
                <c:pt idx="6401">
                  <c:v>42919.694444444445</c:v>
                </c:pt>
                <c:pt idx="6402">
                  <c:v>42919.695138888892</c:v>
                </c:pt>
                <c:pt idx="6403">
                  <c:v>42919.695833333331</c:v>
                </c:pt>
                <c:pt idx="6404">
                  <c:v>42919.696527777778</c:v>
                </c:pt>
                <c:pt idx="6405">
                  <c:v>42919.697222222225</c:v>
                </c:pt>
                <c:pt idx="6406">
                  <c:v>42919.697916666664</c:v>
                </c:pt>
                <c:pt idx="6407">
                  <c:v>42919.698611111111</c:v>
                </c:pt>
                <c:pt idx="6408">
                  <c:v>42919.699305555558</c:v>
                </c:pt>
                <c:pt idx="6409">
                  <c:v>42919.7</c:v>
                </c:pt>
                <c:pt idx="6410">
                  <c:v>42919.700694444444</c:v>
                </c:pt>
                <c:pt idx="6411">
                  <c:v>42919.701388888891</c:v>
                </c:pt>
                <c:pt idx="6412">
                  <c:v>42919.70208333333</c:v>
                </c:pt>
                <c:pt idx="6413">
                  <c:v>42919.702777777777</c:v>
                </c:pt>
                <c:pt idx="6414">
                  <c:v>42919.703472222223</c:v>
                </c:pt>
                <c:pt idx="6415">
                  <c:v>42919.70416666667</c:v>
                </c:pt>
                <c:pt idx="6416">
                  <c:v>42919.704861111109</c:v>
                </c:pt>
                <c:pt idx="6417">
                  <c:v>42919.705555555556</c:v>
                </c:pt>
                <c:pt idx="6418">
                  <c:v>42919.706250000003</c:v>
                </c:pt>
                <c:pt idx="6419">
                  <c:v>42919.706944444442</c:v>
                </c:pt>
                <c:pt idx="6420">
                  <c:v>42919.707638888889</c:v>
                </c:pt>
                <c:pt idx="6421">
                  <c:v>42919.708333333336</c:v>
                </c:pt>
                <c:pt idx="6422">
                  <c:v>42919.709027777775</c:v>
                </c:pt>
                <c:pt idx="6423">
                  <c:v>42919.709722222222</c:v>
                </c:pt>
                <c:pt idx="6424">
                  <c:v>42919.710416666669</c:v>
                </c:pt>
                <c:pt idx="6425">
                  <c:v>42919.711111111108</c:v>
                </c:pt>
                <c:pt idx="6426">
                  <c:v>42919.711805555555</c:v>
                </c:pt>
                <c:pt idx="6427">
                  <c:v>42919.712500000001</c:v>
                </c:pt>
                <c:pt idx="6428">
                  <c:v>42919.713194444441</c:v>
                </c:pt>
                <c:pt idx="6429">
                  <c:v>42919.713888888888</c:v>
                </c:pt>
                <c:pt idx="6430">
                  <c:v>42919.714583333334</c:v>
                </c:pt>
                <c:pt idx="6431">
                  <c:v>42919.715277777781</c:v>
                </c:pt>
                <c:pt idx="6432">
                  <c:v>42919.71597222222</c:v>
                </c:pt>
                <c:pt idx="6433">
                  <c:v>42919.716666666667</c:v>
                </c:pt>
                <c:pt idx="6434">
                  <c:v>42919.717361111114</c:v>
                </c:pt>
                <c:pt idx="6435">
                  <c:v>42919.718055555553</c:v>
                </c:pt>
                <c:pt idx="6436">
                  <c:v>42919.71875</c:v>
                </c:pt>
                <c:pt idx="6437">
                  <c:v>42919.719444444447</c:v>
                </c:pt>
                <c:pt idx="6438">
                  <c:v>42919.720138888886</c:v>
                </c:pt>
                <c:pt idx="6439">
                  <c:v>42919.720833333333</c:v>
                </c:pt>
                <c:pt idx="6440">
                  <c:v>42919.72152777778</c:v>
                </c:pt>
                <c:pt idx="6441">
                  <c:v>42919.722222222219</c:v>
                </c:pt>
                <c:pt idx="6442">
                  <c:v>42919.722916666666</c:v>
                </c:pt>
                <c:pt idx="6443">
                  <c:v>42919.723611111112</c:v>
                </c:pt>
                <c:pt idx="6444">
                  <c:v>42919.724305555559</c:v>
                </c:pt>
                <c:pt idx="6445">
                  <c:v>42919.724999999999</c:v>
                </c:pt>
                <c:pt idx="6446">
                  <c:v>42919.725694444445</c:v>
                </c:pt>
                <c:pt idx="6447">
                  <c:v>42919.726388888892</c:v>
                </c:pt>
                <c:pt idx="6448">
                  <c:v>42919.727083333331</c:v>
                </c:pt>
                <c:pt idx="6449">
                  <c:v>42919.727777777778</c:v>
                </c:pt>
                <c:pt idx="6450">
                  <c:v>42919.728472222225</c:v>
                </c:pt>
                <c:pt idx="6451">
                  <c:v>42919.729166666664</c:v>
                </c:pt>
                <c:pt idx="6452">
                  <c:v>42919.729861111111</c:v>
                </c:pt>
                <c:pt idx="6453">
                  <c:v>42919.730555555558</c:v>
                </c:pt>
                <c:pt idx="6454">
                  <c:v>42919.731249999997</c:v>
                </c:pt>
                <c:pt idx="6455">
                  <c:v>42919.731944444444</c:v>
                </c:pt>
                <c:pt idx="6456">
                  <c:v>42919.732638888891</c:v>
                </c:pt>
                <c:pt idx="6457">
                  <c:v>42919.73333333333</c:v>
                </c:pt>
                <c:pt idx="6458">
                  <c:v>42919.734027777777</c:v>
                </c:pt>
                <c:pt idx="6459">
                  <c:v>42919.734722222223</c:v>
                </c:pt>
                <c:pt idx="6460">
                  <c:v>42919.73541666667</c:v>
                </c:pt>
                <c:pt idx="6461">
                  <c:v>42919.736111111109</c:v>
                </c:pt>
                <c:pt idx="6462">
                  <c:v>42919.736805555556</c:v>
                </c:pt>
                <c:pt idx="6463">
                  <c:v>42919.737500000003</c:v>
                </c:pt>
                <c:pt idx="6464">
                  <c:v>42919.738194444442</c:v>
                </c:pt>
                <c:pt idx="6465">
                  <c:v>42919.738888888889</c:v>
                </c:pt>
                <c:pt idx="6466">
                  <c:v>42919.739583333336</c:v>
                </c:pt>
                <c:pt idx="6467">
                  <c:v>42919.740277777775</c:v>
                </c:pt>
                <c:pt idx="6468">
                  <c:v>42919.740972222222</c:v>
                </c:pt>
                <c:pt idx="6469">
                  <c:v>42919.741666666669</c:v>
                </c:pt>
                <c:pt idx="6470">
                  <c:v>42919.742361111108</c:v>
                </c:pt>
                <c:pt idx="6471">
                  <c:v>42919.743055555555</c:v>
                </c:pt>
                <c:pt idx="6472">
                  <c:v>42919.743750000001</c:v>
                </c:pt>
                <c:pt idx="6473">
                  <c:v>42919.744444444441</c:v>
                </c:pt>
                <c:pt idx="6474">
                  <c:v>42919.745138888888</c:v>
                </c:pt>
                <c:pt idx="6475">
                  <c:v>42919.745833333334</c:v>
                </c:pt>
                <c:pt idx="6476">
                  <c:v>42919.746527777781</c:v>
                </c:pt>
                <c:pt idx="6477">
                  <c:v>42919.74722222222</c:v>
                </c:pt>
                <c:pt idx="6478">
                  <c:v>42919.747916666667</c:v>
                </c:pt>
                <c:pt idx="6479">
                  <c:v>42919.748611111114</c:v>
                </c:pt>
                <c:pt idx="6480">
                  <c:v>42919.749305555553</c:v>
                </c:pt>
                <c:pt idx="6481">
                  <c:v>42919.75</c:v>
                </c:pt>
                <c:pt idx="6482">
                  <c:v>42919.750694444447</c:v>
                </c:pt>
                <c:pt idx="6483">
                  <c:v>42919.751388888886</c:v>
                </c:pt>
                <c:pt idx="6484">
                  <c:v>42919.752083333333</c:v>
                </c:pt>
                <c:pt idx="6485">
                  <c:v>42919.75277777778</c:v>
                </c:pt>
                <c:pt idx="6486">
                  <c:v>42919.753472222219</c:v>
                </c:pt>
                <c:pt idx="6487">
                  <c:v>42919.754166666666</c:v>
                </c:pt>
                <c:pt idx="6488">
                  <c:v>42919.754861111112</c:v>
                </c:pt>
                <c:pt idx="6489">
                  <c:v>42919.755555555559</c:v>
                </c:pt>
                <c:pt idx="6490">
                  <c:v>42919.756249999999</c:v>
                </c:pt>
                <c:pt idx="6491">
                  <c:v>42919.756944444445</c:v>
                </c:pt>
                <c:pt idx="6492">
                  <c:v>42919.757638888892</c:v>
                </c:pt>
                <c:pt idx="6493">
                  <c:v>42919.758333333331</c:v>
                </c:pt>
                <c:pt idx="6494">
                  <c:v>42919.759027777778</c:v>
                </c:pt>
                <c:pt idx="6495">
                  <c:v>42919.759722222225</c:v>
                </c:pt>
                <c:pt idx="6496">
                  <c:v>42919.760416666664</c:v>
                </c:pt>
                <c:pt idx="6497">
                  <c:v>42919.761111111111</c:v>
                </c:pt>
                <c:pt idx="6498">
                  <c:v>42919.761805555558</c:v>
                </c:pt>
                <c:pt idx="6499">
                  <c:v>42919.762499999997</c:v>
                </c:pt>
                <c:pt idx="6500">
                  <c:v>42919.763194444444</c:v>
                </c:pt>
                <c:pt idx="6501">
                  <c:v>42919.763888888891</c:v>
                </c:pt>
                <c:pt idx="6502">
                  <c:v>42919.76458333333</c:v>
                </c:pt>
                <c:pt idx="6503">
                  <c:v>42919.765277777777</c:v>
                </c:pt>
                <c:pt idx="6504">
                  <c:v>42919.765972222223</c:v>
                </c:pt>
                <c:pt idx="6505">
                  <c:v>42919.76666666667</c:v>
                </c:pt>
                <c:pt idx="6506">
                  <c:v>42919.767361111109</c:v>
                </c:pt>
                <c:pt idx="6507">
                  <c:v>42919.768055555556</c:v>
                </c:pt>
                <c:pt idx="6508">
                  <c:v>42919.768750000003</c:v>
                </c:pt>
                <c:pt idx="6509">
                  <c:v>42919.769444444442</c:v>
                </c:pt>
                <c:pt idx="6510">
                  <c:v>42919.770138888889</c:v>
                </c:pt>
                <c:pt idx="6511">
                  <c:v>42919.770833333336</c:v>
                </c:pt>
                <c:pt idx="6512">
                  <c:v>42919.771527777775</c:v>
                </c:pt>
                <c:pt idx="6513">
                  <c:v>42919.772222222222</c:v>
                </c:pt>
                <c:pt idx="6514">
                  <c:v>42919.772916666669</c:v>
                </c:pt>
                <c:pt idx="6515">
                  <c:v>42919.773611111108</c:v>
                </c:pt>
                <c:pt idx="6516">
                  <c:v>42919.774305555555</c:v>
                </c:pt>
                <c:pt idx="6517">
                  <c:v>42919.775000000001</c:v>
                </c:pt>
                <c:pt idx="6518">
                  <c:v>42919.775694444441</c:v>
                </c:pt>
                <c:pt idx="6519">
                  <c:v>42919.776388888888</c:v>
                </c:pt>
                <c:pt idx="6520">
                  <c:v>42919.777083333334</c:v>
                </c:pt>
                <c:pt idx="6521">
                  <c:v>42919.777777777781</c:v>
                </c:pt>
                <c:pt idx="6522">
                  <c:v>42919.77847222222</c:v>
                </c:pt>
                <c:pt idx="6523">
                  <c:v>42919.779166666667</c:v>
                </c:pt>
                <c:pt idx="6524">
                  <c:v>42919.779861111114</c:v>
                </c:pt>
                <c:pt idx="6525">
                  <c:v>42919.780555555553</c:v>
                </c:pt>
                <c:pt idx="6526">
                  <c:v>42919.78125</c:v>
                </c:pt>
                <c:pt idx="6527">
                  <c:v>42919.781944444447</c:v>
                </c:pt>
                <c:pt idx="6528">
                  <c:v>42919.782638888886</c:v>
                </c:pt>
                <c:pt idx="6529">
                  <c:v>42919.783333333333</c:v>
                </c:pt>
                <c:pt idx="6530">
                  <c:v>42919.78402777778</c:v>
                </c:pt>
                <c:pt idx="6531">
                  <c:v>42919.784722222219</c:v>
                </c:pt>
                <c:pt idx="6532">
                  <c:v>42919.785416666666</c:v>
                </c:pt>
                <c:pt idx="6533">
                  <c:v>42919.786111111112</c:v>
                </c:pt>
                <c:pt idx="6534">
                  <c:v>42919.786805555559</c:v>
                </c:pt>
                <c:pt idx="6535">
                  <c:v>42919.787499999999</c:v>
                </c:pt>
                <c:pt idx="6536">
                  <c:v>42919.788194444445</c:v>
                </c:pt>
                <c:pt idx="6537">
                  <c:v>42919.788888888892</c:v>
                </c:pt>
                <c:pt idx="6538">
                  <c:v>42919.789583333331</c:v>
                </c:pt>
                <c:pt idx="6539">
                  <c:v>42919.790277777778</c:v>
                </c:pt>
                <c:pt idx="6540">
                  <c:v>42919.790972222225</c:v>
                </c:pt>
                <c:pt idx="6541">
                  <c:v>42919.791666666664</c:v>
                </c:pt>
                <c:pt idx="6542">
                  <c:v>42919.792361111111</c:v>
                </c:pt>
                <c:pt idx="6543">
                  <c:v>42919.793055555558</c:v>
                </c:pt>
                <c:pt idx="6544">
                  <c:v>42919.793749999997</c:v>
                </c:pt>
                <c:pt idx="6545">
                  <c:v>42919.794444444444</c:v>
                </c:pt>
                <c:pt idx="6546">
                  <c:v>42919.795138888891</c:v>
                </c:pt>
                <c:pt idx="6547">
                  <c:v>42919.79583333333</c:v>
                </c:pt>
                <c:pt idx="6548">
                  <c:v>42919.796527777777</c:v>
                </c:pt>
                <c:pt idx="6549">
                  <c:v>42919.797222222223</c:v>
                </c:pt>
                <c:pt idx="6550">
                  <c:v>42919.79791666667</c:v>
                </c:pt>
                <c:pt idx="6551">
                  <c:v>42919.798611111109</c:v>
                </c:pt>
                <c:pt idx="6552">
                  <c:v>42919.799305555556</c:v>
                </c:pt>
                <c:pt idx="6553">
                  <c:v>42919.8</c:v>
                </c:pt>
                <c:pt idx="6554">
                  <c:v>42919.800694444442</c:v>
                </c:pt>
                <c:pt idx="6555">
                  <c:v>42919.801388888889</c:v>
                </c:pt>
                <c:pt idx="6556">
                  <c:v>42919.802083333336</c:v>
                </c:pt>
                <c:pt idx="6557">
                  <c:v>42919.802777777775</c:v>
                </c:pt>
                <c:pt idx="6558">
                  <c:v>42919.803472222222</c:v>
                </c:pt>
                <c:pt idx="6559">
                  <c:v>42919.804166666669</c:v>
                </c:pt>
                <c:pt idx="6560">
                  <c:v>42919.804861111108</c:v>
                </c:pt>
                <c:pt idx="6561">
                  <c:v>42919.805555555555</c:v>
                </c:pt>
                <c:pt idx="6562">
                  <c:v>42919.806250000001</c:v>
                </c:pt>
                <c:pt idx="6563">
                  <c:v>42919.806944444441</c:v>
                </c:pt>
                <c:pt idx="6564">
                  <c:v>42919.807638888888</c:v>
                </c:pt>
                <c:pt idx="6565">
                  <c:v>42919.808333333334</c:v>
                </c:pt>
                <c:pt idx="6566">
                  <c:v>42919.809027777781</c:v>
                </c:pt>
                <c:pt idx="6567">
                  <c:v>42919.80972222222</c:v>
                </c:pt>
                <c:pt idx="6568">
                  <c:v>42919.810416666667</c:v>
                </c:pt>
                <c:pt idx="6569">
                  <c:v>42919.811111111114</c:v>
                </c:pt>
                <c:pt idx="6570">
                  <c:v>42919.811805555553</c:v>
                </c:pt>
                <c:pt idx="6571">
                  <c:v>42919.8125</c:v>
                </c:pt>
                <c:pt idx="6572">
                  <c:v>42919.813194444447</c:v>
                </c:pt>
                <c:pt idx="6573">
                  <c:v>42919.813888888886</c:v>
                </c:pt>
                <c:pt idx="6574">
                  <c:v>42919.814583333333</c:v>
                </c:pt>
                <c:pt idx="6575">
                  <c:v>42919.81527777778</c:v>
                </c:pt>
                <c:pt idx="6576">
                  <c:v>42919.815972222219</c:v>
                </c:pt>
                <c:pt idx="6577">
                  <c:v>42919.816666666666</c:v>
                </c:pt>
                <c:pt idx="6578">
                  <c:v>42919.817361111112</c:v>
                </c:pt>
                <c:pt idx="6579">
                  <c:v>42919.818055555559</c:v>
                </c:pt>
                <c:pt idx="6580">
                  <c:v>42919.818749999999</c:v>
                </c:pt>
                <c:pt idx="6581">
                  <c:v>42919.819444444445</c:v>
                </c:pt>
                <c:pt idx="6582">
                  <c:v>42919.820138888892</c:v>
                </c:pt>
                <c:pt idx="6583">
                  <c:v>42919.820833333331</c:v>
                </c:pt>
                <c:pt idx="6584">
                  <c:v>42919.821527777778</c:v>
                </c:pt>
                <c:pt idx="6585">
                  <c:v>42919.822222222225</c:v>
                </c:pt>
                <c:pt idx="6586">
                  <c:v>42919.822916666664</c:v>
                </c:pt>
                <c:pt idx="6587">
                  <c:v>42919.823611111111</c:v>
                </c:pt>
                <c:pt idx="6588">
                  <c:v>42919.824305555558</c:v>
                </c:pt>
                <c:pt idx="6589">
                  <c:v>42919.824999999997</c:v>
                </c:pt>
                <c:pt idx="6590">
                  <c:v>42919.825694444444</c:v>
                </c:pt>
                <c:pt idx="6591">
                  <c:v>42919.826388888891</c:v>
                </c:pt>
                <c:pt idx="6592">
                  <c:v>42919.82708333333</c:v>
                </c:pt>
                <c:pt idx="6593">
                  <c:v>42919.827777777777</c:v>
                </c:pt>
                <c:pt idx="6594">
                  <c:v>42919.828472222223</c:v>
                </c:pt>
                <c:pt idx="6595">
                  <c:v>42919.82916666667</c:v>
                </c:pt>
                <c:pt idx="6596">
                  <c:v>42919.829861111109</c:v>
                </c:pt>
                <c:pt idx="6597">
                  <c:v>42919.830555555556</c:v>
                </c:pt>
                <c:pt idx="6598">
                  <c:v>42919.831250000003</c:v>
                </c:pt>
                <c:pt idx="6599">
                  <c:v>42919.831944444442</c:v>
                </c:pt>
                <c:pt idx="6600">
                  <c:v>42919.832638888889</c:v>
                </c:pt>
                <c:pt idx="6601">
                  <c:v>42919.833333333336</c:v>
                </c:pt>
                <c:pt idx="6602">
                  <c:v>42919.834027777775</c:v>
                </c:pt>
                <c:pt idx="6603">
                  <c:v>42919.834722222222</c:v>
                </c:pt>
                <c:pt idx="6604">
                  <c:v>42919.835416666669</c:v>
                </c:pt>
                <c:pt idx="6605">
                  <c:v>42919.836111111108</c:v>
                </c:pt>
                <c:pt idx="6606">
                  <c:v>42919.836805555555</c:v>
                </c:pt>
                <c:pt idx="6607">
                  <c:v>42919.837500000001</c:v>
                </c:pt>
                <c:pt idx="6608">
                  <c:v>42919.838194444441</c:v>
                </c:pt>
                <c:pt idx="6609">
                  <c:v>42919.838888888888</c:v>
                </c:pt>
                <c:pt idx="6610">
                  <c:v>42919.839583333334</c:v>
                </c:pt>
                <c:pt idx="6611">
                  <c:v>42919.840277777781</c:v>
                </c:pt>
                <c:pt idx="6612">
                  <c:v>42919.84097222222</c:v>
                </c:pt>
                <c:pt idx="6613">
                  <c:v>42919.841666666667</c:v>
                </c:pt>
                <c:pt idx="6614">
                  <c:v>42919.842361111114</c:v>
                </c:pt>
                <c:pt idx="6615">
                  <c:v>42919.843055555553</c:v>
                </c:pt>
                <c:pt idx="6616">
                  <c:v>42919.84375</c:v>
                </c:pt>
                <c:pt idx="6617">
                  <c:v>42919.844444444447</c:v>
                </c:pt>
                <c:pt idx="6618">
                  <c:v>42919.845138888886</c:v>
                </c:pt>
                <c:pt idx="6619">
                  <c:v>42919.845833333333</c:v>
                </c:pt>
                <c:pt idx="6620">
                  <c:v>42919.84652777778</c:v>
                </c:pt>
                <c:pt idx="6621">
                  <c:v>42919.847222222219</c:v>
                </c:pt>
                <c:pt idx="6622">
                  <c:v>42919.847916666666</c:v>
                </c:pt>
                <c:pt idx="6623">
                  <c:v>42919.848611111112</c:v>
                </c:pt>
                <c:pt idx="6624">
                  <c:v>42919.849305555559</c:v>
                </c:pt>
                <c:pt idx="6625">
                  <c:v>42919.85</c:v>
                </c:pt>
                <c:pt idx="6626">
                  <c:v>42919.850694444445</c:v>
                </c:pt>
                <c:pt idx="6627">
                  <c:v>42919.851388888892</c:v>
                </c:pt>
                <c:pt idx="6628">
                  <c:v>42919.852083333331</c:v>
                </c:pt>
                <c:pt idx="6629">
                  <c:v>42919.852777777778</c:v>
                </c:pt>
                <c:pt idx="6630">
                  <c:v>42919.853472222225</c:v>
                </c:pt>
                <c:pt idx="6631">
                  <c:v>42919.854166666664</c:v>
                </c:pt>
                <c:pt idx="6632">
                  <c:v>42919.854861111111</c:v>
                </c:pt>
                <c:pt idx="6633">
                  <c:v>42919.855555555558</c:v>
                </c:pt>
                <c:pt idx="6634">
                  <c:v>42919.856249999997</c:v>
                </c:pt>
                <c:pt idx="6635">
                  <c:v>42919.856944444444</c:v>
                </c:pt>
                <c:pt idx="6636">
                  <c:v>42919.857638888891</c:v>
                </c:pt>
                <c:pt idx="6637">
                  <c:v>42919.85833333333</c:v>
                </c:pt>
                <c:pt idx="6638">
                  <c:v>42919.859027777777</c:v>
                </c:pt>
                <c:pt idx="6639">
                  <c:v>42919.859722222223</c:v>
                </c:pt>
                <c:pt idx="6640">
                  <c:v>42919.86041666667</c:v>
                </c:pt>
                <c:pt idx="6641">
                  <c:v>42919.861111111109</c:v>
                </c:pt>
                <c:pt idx="6642">
                  <c:v>42919.861805555556</c:v>
                </c:pt>
                <c:pt idx="6643">
                  <c:v>42919.862500000003</c:v>
                </c:pt>
                <c:pt idx="6644">
                  <c:v>42919.863194444442</c:v>
                </c:pt>
                <c:pt idx="6645">
                  <c:v>42919.863888888889</c:v>
                </c:pt>
                <c:pt idx="6646">
                  <c:v>42919.864583333336</c:v>
                </c:pt>
                <c:pt idx="6647">
                  <c:v>42919.865277777775</c:v>
                </c:pt>
                <c:pt idx="6648">
                  <c:v>42919.865972222222</c:v>
                </c:pt>
                <c:pt idx="6649">
                  <c:v>42919.866666666669</c:v>
                </c:pt>
                <c:pt idx="6650">
                  <c:v>42919.867361111108</c:v>
                </c:pt>
                <c:pt idx="6651">
                  <c:v>42919.868055555555</c:v>
                </c:pt>
                <c:pt idx="6652">
                  <c:v>42919.868750000001</c:v>
                </c:pt>
                <c:pt idx="6653">
                  <c:v>42919.869444444441</c:v>
                </c:pt>
                <c:pt idx="6654">
                  <c:v>42919.870138888888</c:v>
                </c:pt>
                <c:pt idx="6655">
                  <c:v>42919.870833333334</c:v>
                </c:pt>
                <c:pt idx="6656">
                  <c:v>42919.871527777781</c:v>
                </c:pt>
                <c:pt idx="6657">
                  <c:v>42919.87222222222</c:v>
                </c:pt>
                <c:pt idx="6658">
                  <c:v>42919.872916666667</c:v>
                </c:pt>
                <c:pt idx="6659">
                  <c:v>42919.873611111114</c:v>
                </c:pt>
                <c:pt idx="6660">
                  <c:v>42919.874305555553</c:v>
                </c:pt>
                <c:pt idx="6661">
                  <c:v>42919.875</c:v>
                </c:pt>
                <c:pt idx="6662">
                  <c:v>42919.875694444447</c:v>
                </c:pt>
                <c:pt idx="6663">
                  <c:v>42919.876388888886</c:v>
                </c:pt>
                <c:pt idx="6664">
                  <c:v>42919.877083333333</c:v>
                </c:pt>
                <c:pt idx="6665">
                  <c:v>42919.87777777778</c:v>
                </c:pt>
                <c:pt idx="6666">
                  <c:v>42919.878472222219</c:v>
                </c:pt>
                <c:pt idx="6667">
                  <c:v>42919.879166666666</c:v>
                </c:pt>
                <c:pt idx="6668">
                  <c:v>42919.879861111112</c:v>
                </c:pt>
                <c:pt idx="6669">
                  <c:v>42919.880555555559</c:v>
                </c:pt>
                <c:pt idx="6670">
                  <c:v>42919.881249999999</c:v>
                </c:pt>
                <c:pt idx="6671">
                  <c:v>42919.881944444445</c:v>
                </c:pt>
                <c:pt idx="6672">
                  <c:v>42919.882638888892</c:v>
                </c:pt>
                <c:pt idx="6673">
                  <c:v>42919.883333333331</c:v>
                </c:pt>
                <c:pt idx="6674">
                  <c:v>42919.884027777778</c:v>
                </c:pt>
                <c:pt idx="6675">
                  <c:v>42919.884722222225</c:v>
                </c:pt>
                <c:pt idx="6676">
                  <c:v>42919.885416666664</c:v>
                </c:pt>
                <c:pt idx="6677">
                  <c:v>42919.886111111111</c:v>
                </c:pt>
                <c:pt idx="6678">
                  <c:v>42919.886805555558</c:v>
                </c:pt>
                <c:pt idx="6679">
                  <c:v>42919.887499999997</c:v>
                </c:pt>
                <c:pt idx="6680">
                  <c:v>42919.888194444444</c:v>
                </c:pt>
                <c:pt idx="6681">
                  <c:v>42919.888888888891</c:v>
                </c:pt>
                <c:pt idx="6682">
                  <c:v>42919.88958333333</c:v>
                </c:pt>
                <c:pt idx="6683">
                  <c:v>42919.890277777777</c:v>
                </c:pt>
                <c:pt idx="6684">
                  <c:v>42919.890972222223</c:v>
                </c:pt>
                <c:pt idx="6685">
                  <c:v>42919.89166666667</c:v>
                </c:pt>
                <c:pt idx="6686">
                  <c:v>42919.892361111109</c:v>
                </c:pt>
                <c:pt idx="6687">
                  <c:v>42919.893055555556</c:v>
                </c:pt>
                <c:pt idx="6688">
                  <c:v>42919.893750000003</c:v>
                </c:pt>
                <c:pt idx="6689">
                  <c:v>42919.894444444442</c:v>
                </c:pt>
                <c:pt idx="6690">
                  <c:v>42919.895138888889</c:v>
                </c:pt>
                <c:pt idx="6691">
                  <c:v>42919.895833333336</c:v>
                </c:pt>
                <c:pt idx="6692">
                  <c:v>42919.896527777775</c:v>
                </c:pt>
                <c:pt idx="6693">
                  <c:v>42919.897222222222</c:v>
                </c:pt>
                <c:pt idx="6694">
                  <c:v>42919.897916666669</c:v>
                </c:pt>
                <c:pt idx="6695">
                  <c:v>42919.898611111108</c:v>
                </c:pt>
                <c:pt idx="6696">
                  <c:v>42919.899305555555</c:v>
                </c:pt>
                <c:pt idx="6697">
                  <c:v>42919.9</c:v>
                </c:pt>
                <c:pt idx="6698">
                  <c:v>42919.900694444441</c:v>
                </c:pt>
                <c:pt idx="6699">
                  <c:v>42919.901388888888</c:v>
                </c:pt>
                <c:pt idx="6700">
                  <c:v>42919.902083333334</c:v>
                </c:pt>
                <c:pt idx="6701">
                  <c:v>42919.902777777781</c:v>
                </c:pt>
                <c:pt idx="6702">
                  <c:v>42919.90347222222</c:v>
                </c:pt>
                <c:pt idx="6703">
                  <c:v>42919.904166666667</c:v>
                </c:pt>
                <c:pt idx="6704">
                  <c:v>42919.904861111114</c:v>
                </c:pt>
                <c:pt idx="6705">
                  <c:v>42919.905555555553</c:v>
                </c:pt>
                <c:pt idx="6706">
                  <c:v>42919.90625</c:v>
                </c:pt>
                <c:pt idx="6707">
                  <c:v>42919.906944444447</c:v>
                </c:pt>
                <c:pt idx="6708">
                  <c:v>42919.907638888886</c:v>
                </c:pt>
                <c:pt idx="6709">
                  <c:v>42919.908333333333</c:v>
                </c:pt>
                <c:pt idx="6710">
                  <c:v>42919.90902777778</c:v>
                </c:pt>
                <c:pt idx="6711">
                  <c:v>42919.909722222219</c:v>
                </c:pt>
                <c:pt idx="6712">
                  <c:v>42919.910416666666</c:v>
                </c:pt>
                <c:pt idx="6713">
                  <c:v>42919.911111111112</c:v>
                </c:pt>
                <c:pt idx="6714">
                  <c:v>42919.911805555559</c:v>
                </c:pt>
                <c:pt idx="6715">
                  <c:v>42919.912499999999</c:v>
                </c:pt>
                <c:pt idx="6716">
                  <c:v>42919.913194444445</c:v>
                </c:pt>
                <c:pt idx="6717">
                  <c:v>42919.913888888892</c:v>
                </c:pt>
                <c:pt idx="6718">
                  <c:v>42919.914583333331</c:v>
                </c:pt>
                <c:pt idx="6719">
                  <c:v>42919.915277777778</c:v>
                </c:pt>
                <c:pt idx="6720">
                  <c:v>42919.915972222225</c:v>
                </c:pt>
                <c:pt idx="6721">
                  <c:v>42919.916666666664</c:v>
                </c:pt>
                <c:pt idx="6722">
                  <c:v>42919.917361111111</c:v>
                </c:pt>
                <c:pt idx="6723">
                  <c:v>42919.918055555558</c:v>
                </c:pt>
                <c:pt idx="6724">
                  <c:v>42919.918749999997</c:v>
                </c:pt>
                <c:pt idx="6725">
                  <c:v>42919.919444444444</c:v>
                </c:pt>
                <c:pt idx="6726">
                  <c:v>42919.920138888891</c:v>
                </c:pt>
                <c:pt idx="6727">
                  <c:v>42919.92083333333</c:v>
                </c:pt>
                <c:pt idx="6728">
                  <c:v>42919.921527777777</c:v>
                </c:pt>
                <c:pt idx="6729">
                  <c:v>42919.922222222223</c:v>
                </c:pt>
                <c:pt idx="6730">
                  <c:v>42919.92291666667</c:v>
                </c:pt>
                <c:pt idx="6731">
                  <c:v>42919.923611111109</c:v>
                </c:pt>
                <c:pt idx="6732">
                  <c:v>42919.924305555556</c:v>
                </c:pt>
                <c:pt idx="6733">
                  <c:v>42919.925000000003</c:v>
                </c:pt>
                <c:pt idx="6734">
                  <c:v>42919.925694444442</c:v>
                </c:pt>
                <c:pt idx="6735">
                  <c:v>42919.926388888889</c:v>
                </c:pt>
                <c:pt idx="6736">
                  <c:v>42919.927083333336</c:v>
                </c:pt>
                <c:pt idx="6737">
                  <c:v>42919.927777777775</c:v>
                </c:pt>
                <c:pt idx="6738">
                  <c:v>42919.928472222222</c:v>
                </c:pt>
                <c:pt idx="6739">
                  <c:v>42919.929166666669</c:v>
                </c:pt>
                <c:pt idx="6740">
                  <c:v>42919.929861111108</c:v>
                </c:pt>
                <c:pt idx="6741">
                  <c:v>42919.930555555555</c:v>
                </c:pt>
                <c:pt idx="6742">
                  <c:v>42919.931250000001</c:v>
                </c:pt>
                <c:pt idx="6743">
                  <c:v>42919.931944444441</c:v>
                </c:pt>
                <c:pt idx="6744">
                  <c:v>42919.932638888888</c:v>
                </c:pt>
                <c:pt idx="6745">
                  <c:v>42919.933333333334</c:v>
                </c:pt>
                <c:pt idx="6746">
                  <c:v>42919.934027777781</c:v>
                </c:pt>
                <c:pt idx="6747">
                  <c:v>42919.93472222222</c:v>
                </c:pt>
                <c:pt idx="6748">
                  <c:v>42919.935416666667</c:v>
                </c:pt>
                <c:pt idx="6749">
                  <c:v>42919.936111111114</c:v>
                </c:pt>
                <c:pt idx="6750">
                  <c:v>42919.936805555553</c:v>
                </c:pt>
                <c:pt idx="6751">
                  <c:v>42919.9375</c:v>
                </c:pt>
                <c:pt idx="6752">
                  <c:v>42919.938194444447</c:v>
                </c:pt>
                <c:pt idx="6753">
                  <c:v>42919.938888888886</c:v>
                </c:pt>
                <c:pt idx="6754">
                  <c:v>42919.939583333333</c:v>
                </c:pt>
                <c:pt idx="6755">
                  <c:v>42919.94027777778</c:v>
                </c:pt>
                <c:pt idx="6756">
                  <c:v>42919.940972222219</c:v>
                </c:pt>
                <c:pt idx="6757">
                  <c:v>42919.941666666666</c:v>
                </c:pt>
                <c:pt idx="6758">
                  <c:v>42919.942361111112</c:v>
                </c:pt>
                <c:pt idx="6759">
                  <c:v>42919.943055555559</c:v>
                </c:pt>
                <c:pt idx="6760">
                  <c:v>42919.943749999999</c:v>
                </c:pt>
                <c:pt idx="6761">
                  <c:v>42919.944444444445</c:v>
                </c:pt>
                <c:pt idx="6762">
                  <c:v>42919.945138888892</c:v>
                </c:pt>
                <c:pt idx="6763">
                  <c:v>42919.945833333331</c:v>
                </c:pt>
                <c:pt idx="6764">
                  <c:v>42919.946527777778</c:v>
                </c:pt>
                <c:pt idx="6765">
                  <c:v>42919.947222222225</c:v>
                </c:pt>
                <c:pt idx="6766">
                  <c:v>42919.947916666664</c:v>
                </c:pt>
                <c:pt idx="6767">
                  <c:v>42919.948611111111</c:v>
                </c:pt>
                <c:pt idx="6768">
                  <c:v>42919.949305555558</c:v>
                </c:pt>
                <c:pt idx="6769">
                  <c:v>42919.95</c:v>
                </c:pt>
                <c:pt idx="6770">
                  <c:v>42919.950694444444</c:v>
                </c:pt>
                <c:pt idx="6771">
                  <c:v>42919.951388888891</c:v>
                </c:pt>
                <c:pt idx="6772">
                  <c:v>42919.95208333333</c:v>
                </c:pt>
                <c:pt idx="6773">
                  <c:v>42919.952777777777</c:v>
                </c:pt>
                <c:pt idx="6774">
                  <c:v>42919.953472222223</c:v>
                </c:pt>
                <c:pt idx="6775">
                  <c:v>42919.95416666667</c:v>
                </c:pt>
                <c:pt idx="6776">
                  <c:v>42919.954861111109</c:v>
                </c:pt>
                <c:pt idx="6777">
                  <c:v>42919.955555555556</c:v>
                </c:pt>
                <c:pt idx="6778">
                  <c:v>42919.956250000003</c:v>
                </c:pt>
                <c:pt idx="6779">
                  <c:v>42919.956944444442</c:v>
                </c:pt>
                <c:pt idx="6780">
                  <c:v>42919.957638888889</c:v>
                </c:pt>
                <c:pt idx="6781">
                  <c:v>42919.958333333336</c:v>
                </c:pt>
                <c:pt idx="6782">
                  <c:v>42919.959027777775</c:v>
                </c:pt>
                <c:pt idx="6783">
                  <c:v>42919.959722222222</c:v>
                </c:pt>
                <c:pt idx="6784">
                  <c:v>42919.960416666669</c:v>
                </c:pt>
                <c:pt idx="6785">
                  <c:v>42919.961111111108</c:v>
                </c:pt>
                <c:pt idx="6786">
                  <c:v>42919.961805555555</c:v>
                </c:pt>
                <c:pt idx="6787">
                  <c:v>42919.962500000001</c:v>
                </c:pt>
                <c:pt idx="6788">
                  <c:v>42919.963194444441</c:v>
                </c:pt>
                <c:pt idx="6789">
                  <c:v>42919.963888888888</c:v>
                </c:pt>
                <c:pt idx="6790">
                  <c:v>42919.964583333334</c:v>
                </c:pt>
                <c:pt idx="6791">
                  <c:v>42919.965277777781</c:v>
                </c:pt>
                <c:pt idx="6792">
                  <c:v>42919.96597222222</c:v>
                </c:pt>
                <c:pt idx="6793">
                  <c:v>42919.966666666667</c:v>
                </c:pt>
                <c:pt idx="6794">
                  <c:v>42919.967361111114</c:v>
                </c:pt>
                <c:pt idx="6795">
                  <c:v>42919.968055555553</c:v>
                </c:pt>
                <c:pt idx="6796">
                  <c:v>42919.96875</c:v>
                </c:pt>
                <c:pt idx="6797">
                  <c:v>42919.969444444447</c:v>
                </c:pt>
                <c:pt idx="6798">
                  <c:v>42919.970138888886</c:v>
                </c:pt>
                <c:pt idx="6799">
                  <c:v>42919.970833333333</c:v>
                </c:pt>
                <c:pt idx="6800">
                  <c:v>42919.97152777778</c:v>
                </c:pt>
                <c:pt idx="6801">
                  <c:v>42919.972222222219</c:v>
                </c:pt>
                <c:pt idx="6802">
                  <c:v>42919.972916666666</c:v>
                </c:pt>
                <c:pt idx="6803">
                  <c:v>42919.973611111112</c:v>
                </c:pt>
                <c:pt idx="6804">
                  <c:v>42919.974305555559</c:v>
                </c:pt>
                <c:pt idx="6805">
                  <c:v>42919.974999999999</c:v>
                </c:pt>
                <c:pt idx="6806">
                  <c:v>42919.975694444445</c:v>
                </c:pt>
                <c:pt idx="6807">
                  <c:v>42919.976388888892</c:v>
                </c:pt>
                <c:pt idx="6808">
                  <c:v>42919.977083333331</c:v>
                </c:pt>
                <c:pt idx="6809">
                  <c:v>42919.977777777778</c:v>
                </c:pt>
                <c:pt idx="6810">
                  <c:v>42919.978472222225</c:v>
                </c:pt>
                <c:pt idx="6811">
                  <c:v>42919.979166666664</c:v>
                </c:pt>
                <c:pt idx="6812">
                  <c:v>42919.979861111111</c:v>
                </c:pt>
                <c:pt idx="6813">
                  <c:v>42919.980555555558</c:v>
                </c:pt>
                <c:pt idx="6814">
                  <c:v>42919.981249999997</c:v>
                </c:pt>
                <c:pt idx="6815">
                  <c:v>42919.981944444444</c:v>
                </c:pt>
                <c:pt idx="6816">
                  <c:v>42919.982638888891</c:v>
                </c:pt>
                <c:pt idx="6817">
                  <c:v>42919.98333333333</c:v>
                </c:pt>
                <c:pt idx="6818">
                  <c:v>42919.984027777777</c:v>
                </c:pt>
                <c:pt idx="6819">
                  <c:v>42919.984722222223</c:v>
                </c:pt>
                <c:pt idx="6820">
                  <c:v>42919.98541666667</c:v>
                </c:pt>
                <c:pt idx="6821">
                  <c:v>42919.986111111109</c:v>
                </c:pt>
                <c:pt idx="6822">
                  <c:v>42919.986805555556</c:v>
                </c:pt>
                <c:pt idx="6823">
                  <c:v>42919.987500000003</c:v>
                </c:pt>
                <c:pt idx="6824">
                  <c:v>42919.988194444442</c:v>
                </c:pt>
                <c:pt idx="6825">
                  <c:v>42919.988888888889</c:v>
                </c:pt>
                <c:pt idx="6826">
                  <c:v>42919.989583333336</c:v>
                </c:pt>
                <c:pt idx="6827">
                  <c:v>42919.990277777775</c:v>
                </c:pt>
                <c:pt idx="6828">
                  <c:v>42919.990972222222</c:v>
                </c:pt>
                <c:pt idx="6829">
                  <c:v>42919.991666666669</c:v>
                </c:pt>
                <c:pt idx="6830">
                  <c:v>42919.992361111108</c:v>
                </c:pt>
                <c:pt idx="6831">
                  <c:v>42919.993055555555</c:v>
                </c:pt>
                <c:pt idx="6832">
                  <c:v>42919.993750000001</c:v>
                </c:pt>
                <c:pt idx="6833">
                  <c:v>42919.994444444441</c:v>
                </c:pt>
                <c:pt idx="6834">
                  <c:v>42919.995138888888</c:v>
                </c:pt>
                <c:pt idx="6835">
                  <c:v>42919.995833333334</c:v>
                </c:pt>
                <c:pt idx="6836">
                  <c:v>42919.996527777781</c:v>
                </c:pt>
                <c:pt idx="6837">
                  <c:v>42919.99722222222</c:v>
                </c:pt>
                <c:pt idx="6838">
                  <c:v>42919.997916666667</c:v>
                </c:pt>
                <c:pt idx="6839">
                  <c:v>42919.998611111114</c:v>
                </c:pt>
                <c:pt idx="6840">
                  <c:v>42919.999305555553</c:v>
                </c:pt>
                <c:pt idx="6841">
                  <c:v>42920</c:v>
                </c:pt>
                <c:pt idx="6842">
                  <c:v>42920.000694444447</c:v>
                </c:pt>
                <c:pt idx="6843">
                  <c:v>42920.001388888886</c:v>
                </c:pt>
                <c:pt idx="6844">
                  <c:v>42920.002083333333</c:v>
                </c:pt>
                <c:pt idx="6845">
                  <c:v>42920.00277777778</c:v>
                </c:pt>
                <c:pt idx="6846">
                  <c:v>42920.003472222219</c:v>
                </c:pt>
                <c:pt idx="6847">
                  <c:v>42920.004166666666</c:v>
                </c:pt>
                <c:pt idx="6848">
                  <c:v>42920.004861111112</c:v>
                </c:pt>
                <c:pt idx="6849">
                  <c:v>42920.005555555559</c:v>
                </c:pt>
                <c:pt idx="6850">
                  <c:v>42920.006249999999</c:v>
                </c:pt>
                <c:pt idx="6851">
                  <c:v>42920.006944444445</c:v>
                </c:pt>
                <c:pt idx="6852">
                  <c:v>42920.007638888892</c:v>
                </c:pt>
                <c:pt idx="6853">
                  <c:v>42920.008333333331</c:v>
                </c:pt>
                <c:pt idx="6854">
                  <c:v>42920.009027777778</c:v>
                </c:pt>
                <c:pt idx="6855">
                  <c:v>42920.009722222225</c:v>
                </c:pt>
                <c:pt idx="6856">
                  <c:v>42920.010416666664</c:v>
                </c:pt>
                <c:pt idx="6857">
                  <c:v>42920.011111111111</c:v>
                </c:pt>
                <c:pt idx="6858">
                  <c:v>42920.011805555558</c:v>
                </c:pt>
                <c:pt idx="6859">
                  <c:v>42920.012499999997</c:v>
                </c:pt>
                <c:pt idx="6860">
                  <c:v>42920.013194444444</c:v>
                </c:pt>
                <c:pt idx="6861">
                  <c:v>42920.013888888891</c:v>
                </c:pt>
                <c:pt idx="6862">
                  <c:v>42920.01458333333</c:v>
                </c:pt>
                <c:pt idx="6863">
                  <c:v>42920.015277777777</c:v>
                </c:pt>
                <c:pt idx="6864">
                  <c:v>42920.015972222223</c:v>
                </c:pt>
                <c:pt idx="6865">
                  <c:v>42920.01666666667</c:v>
                </c:pt>
                <c:pt idx="6866">
                  <c:v>42920.017361111109</c:v>
                </c:pt>
                <c:pt idx="6867">
                  <c:v>42920.018055555556</c:v>
                </c:pt>
                <c:pt idx="6868">
                  <c:v>42920.018750000003</c:v>
                </c:pt>
                <c:pt idx="6869">
                  <c:v>42920.019444444442</c:v>
                </c:pt>
                <c:pt idx="6870">
                  <c:v>42920.020138888889</c:v>
                </c:pt>
                <c:pt idx="6871">
                  <c:v>42920.020833333336</c:v>
                </c:pt>
                <c:pt idx="6872">
                  <c:v>42920.021527777775</c:v>
                </c:pt>
                <c:pt idx="6873">
                  <c:v>42920.022222222222</c:v>
                </c:pt>
                <c:pt idx="6874">
                  <c:v>42920.022916666669</c:v>
                </c:pt>
                <c:pt idx="6875">
                  <c:v>42920.023611111108</c:v>
                </c:pt>
                <c:pt idx="6876">
                  <c:v>42920.024305555555</c:v>
                </c:pt>
                <c:pt idx="6877">
                  <c:v>42920.025000000001</c:v>
                </c:pt>
                <c:pt idx="6878">
                  <c:v>42920.025694444441</c:v>
                </c:pt>
                <c:pt idx="6879">
                  <c:v>42920.026388888888</c:v>
                </c:pt>
                <c:pt idx="6880">
                  <c:v>42920.027083333334</c:v>
                </c:pt>
                <c:pt idx="6881">
                  <c:v>42920.027777777781</c:v>
                </c:pt>
                <c:pt idx="6882">
                  <c:v>42920.02847222222</c:v>
                </c:pt>
                <c:pt idx="6883">
                  <c:v>42920.029166666667</c:v>
                </c:pt>
                <c:pt idx="6884">
                  <c:v>42920.029861111114</c:v>
                </c:pt>
                <c:pt idx="6885">
                  <c:v>42920.030555555553</c:v>
                </c:pt>
                <c:pt idx="6886">
                  <c:v>42920.03125</c:v>
                </c:pt>
                <c:pt idx="6887">
                  <c:v>42920.031944444447</c:v>
                </c:pt>
                <c:pt idx="6888">
                  <c:v>42920.032638888886</c:v>
                </c:pt>
                <c:pt idx="6889">
                  <c:v>42920.033333333333</c:v>
                </c:pt>
                <c:pt idx="6890">
                  <c:v>42920.03402777778</c:v>
                </c:pt>
                <c:pt idx="6891">
                  <c:v>42920.034722222219</c:v>
                </c:pt>
                <c:pt idx="6892">
                  <c:v>42920.035416666666</c:v>
                </c:pt>
                <c:pt idx="6893">
                  <c:v>42920.036111111112</c:v>
                </c:pt>
                <c:pt idx="6894">
                  <c:v>42920.036805555559</c:v>
                </c:pt>
                <c:pt idx="6895">
                  <c:v>42920.037499999999</c:v>
                </c:pt>
                <c:pt idx="6896">
                  <c:v>42920.038194444445</c:v>
                </c:pt>
                <c:pt idx="6897">
                  <c:v>42920.038888888892</c:v>
                </c:pt>
                <c:pt idx="6898">
                  <c:v>42920.039583333331</c:v>
                </c:pt>
                <c:pt idx="6899">
                  <c:v>42920.040277777778</c:v>
                </c:pt>
                <c:pt idx="6900">
                  <c:v>42920.040972222225</c:v>
                </c:pt>
                <c:pt idx="6901">
                  <c:v>42920.041666666664</c:v>
                </c:pt>
                <c:pt idx="6902">
                  <c:v>42920.042361111111</c:v>
                </c:pt>
                <c:pt idx="6903">
                  <c:v>42920.043055555558</c:v>
                </c:pt>
                <c:pt idx="6904">
                  <c:v>42920.043749999997</c:v>
                </c:pt>
                <c:pt idx="6905">
                  <c:v>42920.044444444444</c:v>
                </c:pt>
                <c:pt idx="6906">
                  <c:v>42920.045138888891</c:v>
                </c:pt>
                <c:pt idx="6907">
                  <c:v>42920.04583333333</c:v>
                </c:pt>
                <c:pt idx="6908">
                  <c:v>42920.046527777777</c:v>
                </c:pt>
                <c:pt idx="6909">
                  <c:v>42920.047222222223</c:v>
                </c:pt>
                <c:pt idx="6910">
                  <c:v>42920.04791666667</c:v>
                </c:pt>
                <c:pt idx="6911">
                  <c:v>42920.048611111109</c:v>
                </c:pt>
                <c:pt idx="6912">
                  <c:v>42920.049305555556</c:v>
                </c:pt>
                <c:pt idx="6913">
                  <c:v>42920.05</c:v>
                </c:pt>
                <c:pt idx="6914">
                  <c:v>42920.050694444442</c:v>
                </c:pt>
                <c:pt idx="6915">
                  <c:v>42920.051388888889</c:v>
                </c:pt>
                <c:pt idx="6916">
                  <c:v>42920.052083333336</c:v>
                </c:pt>
                <c:pt idx="6917">
                  <c:v>42920.052777777775</c:v>
                </c:pt>
                <c:pt idx="6918">
                  <c:v>42920.053472222222</c:v>
                </c:pt>
                <c:pt idx="6919">
                  <c:v>42920.054166666669</c:v>
                </c:pt>
                <c:pt idx="6920">
                  <c:v>42920.054861111108</c:v>
                </c:pt>
                <c:pt idx="6921">
                  <c:v>42920.055555555555</c:v>
                </c:pt>
                <c:pt idx="6922">
                  <c:v>42920.056250000001</c:v>
                </c:pt>
                <c:pt idx="6923">
                  <c:v>42920.056944444441</c:v>
                </c:pt>
                <c:pt idx="6924">
                  <c:v>42920.057638888888</c:v>
                </c:pt>
                <c:pt idx="6925">
                  <c:v>42920.058333333334</c:v>
                </c:pt>
                <c:pt idx="6926">
                  <c:v>42920.059027777781</c:v>
                </c:pt>
                <c:pt idx="6927">
                  <c:v>42920.05972222222</c:v>
                </c:pt>
                <c:pt idx="6928">
                  <c:v>42920.060416666667</c:v>
                </c:pt>
                <c:pt idx="6929">
                  <c:v>42920.061111111114</c:v>
                </c:pt>
                <c:pt idx="6930">
                  <c:v>42920.061805555553</c:v>
                </c:pt>
                <c:pt idx="6931">
                  <c:v>42920.0625</c:v>
                </c:pt>
                <c:pt idx="6932">
                  <c:v>42920.063194444447</c:v>
                </c:pt>
                <c:pt idx="6933">
                  <c:v>42920.063888888886</c:v>
                </c:pt>
                <c:pt idx="6934">
                  <c:v>42920.064583333333</c:v>
                </c:pt>
                <c:pt idx="6935">
                  <c:v>42920.06527777778</c:v>
                </c:pt>
                <c:pt idx="6936">
                  <c:v>42920.065972222219</c:v>
                </c:pt>
                <c:pt idx="6937">
                  <c:v>42920.066666666666</c:v>
                </c:pt>
                <c:pt idx="6938">
                  <c:v>42920.067361111112</c:v>
                </c:pt>
                <c:pt idx="6939">
                  <c:v>42920.068055555559</c:v>
                </c:pt>
                <c:pt idx="6940">
                  <c:v>42920.068749999999</c:v>
                </c:pt>
                <c:pt idx="6941">
                  <c:v>42920.069444444445</c:v>
                </c:pt>
                <c:pt idx="6942">
                  <c:v>42920.070138888892</c:v>
                </c:pt>
                <c:pt idx="6943">
                  <c:v>42920.070833333331</c:v>
                </c:pt>
                <c:pt idx="6944">
                  <c:v>42920.071527777778</c:v>
                </c:pt>
                <c:pt idx="6945">
                  <c:v>42920.072222222225</c:v>
                </c:pt>
                <c:pt idx="6946">
                  <c:v>42920.072916666664</c:v>
                </c:pt>
                <c:pt idx="6947">
                  <c:v>42920.073611111111</c:v>
                </c:pt>
                <c:pt idx="6948">
                  <c:v>42920.074305555558</c:v>
                </c:pt>
                <c:pt idx="6949">
                  <c:v>42920.074999999997</c:v>
                </c:pt>
                <c:pt idx="6950">
                  <c:v>42920.075694444444</c:v>
                </c:pt>
                <c:pt idx="6951">
                  <c:v>42920.076388888891</c:v>
                </c:pt>
                <c:pt idx="6952">
                  <c:v>42920.07708333333</c:v>
                </c:pt>
                <c:pt idx="6953">
                  <c:v>42920.077777777777</c:v>
                </c:pt>
                <c:pt idx="6954">
                  <c:v>42920.078472222223</c:v>
                </c:pt>
                <c:pt idx="6955">
                  <c:v>42920.07916666667</c:v>
                </c:pt>
                <c:pt idx="6956">
                  <c:v>42920.079861111109</c:v>
                </c:pt>
                <c:pt idx="6957">
                  <c:v>42920.080555555556</c:v>
                </c:pt>
                <c:pt idx="6958">
                  <c:v>42920.081250000003</c:v>
                </c:pt>
                <c:pt idx="6959">
                  <c:v>42920.081944444442</c:v>
                </c:pt>
                <c:pt idx="6960">
                  <c:v>42920.082638888889</c:v>
                </c:pt>
                <c:pt idx="6961">
                  <c:v>42920.083333333336</c:v>
                </c:pt>
                <c:pt idx="6962">
                  <c:v>42920.084027777775</c:v>
                </c:pt>
                <c:pt idx="6963">
                  <c:v>42920.084722222222</c:v>
                </c:pt>
                <c:pt idx="6964">
                  <c:v>42920.085416666669</c:v>
                </c:pt>
                <c:pt idx="6965">
                  <c:v>42920.086111111108</c:v>
                </c:pt>
                <c:pt idx="6966">
                  <c:v>42920.086805555555</c:v>
                </c:pt>
                <c:pt idx="6967">
                  <c:v>42920.087500000001</c:v>
                </c:pt>
                <c:pt idx="6968">
                  <c:v>42920.088194444441</c:v>
                </c:pt>
                <c:pt idx="6969">
                  <c:v>42920.088888888888</c:v>
                </c:pt>
                <c:pt idx="6970">
                  <c:v>42920.089583333334</c:v>
                </c:pt>
                <c:pt idx="6971">
                  <c:v>42920.090277777781</c:v>
                </c:pt>
                <c:pt idx="6972">
                  <c:v>42920.09097222222</c:v>
                </c:pt>
                <c:pt idx="6973">
                  <c:v>42920.091666666667</c:v>
                </c:pt>
                <c:pt idx="6974">
                  <c:v>42920.092361111114</c:v>
                </c:pt>
                <c:pt idx="6975">
                  <c:v>42920.093055555553</c:v>
                </c:pt>
                <c:pt idx="6976">
                  <c:v>42920.09375</c:v>
                </c:pt>
                <c:pt idx="6977">
                  <c:v>42920.094444444447</c:v>
                </c:pt>
                <c:pt idx="6978">
                  <c:v>42920.095138888886</c:v>
                </c:pt>
                <c:pt idx="6979">
                  <c:v>42920.095833333333</c:v>
                </c:pt>
                <c:pt idx="6980">
                  <c:v>42920.09652777778</c:v>
                </c:pt>
                <c:pt idx="6981">
                  <c:v>42920.097222222219</c:v>
                </c:pt>
                <c:pt idx="6982">
                  <c:v>42920.097916666666</c:v>
                </c:pt>
                <c:pt idx="6983">
                  <c:v>42920.098611111112</c:v>
                </c:pt>
                <c:pt idx="6984">
                  <c:v>42920.099305555559</c:v>
                </c:pt>
                <c:pt idx="6985">
                  <c:v>42920.1</c:v>
                </c:pt>
                <c:pt idx="6986">
                  <c:v>42920.100694444445</c:v>
                </c:pt>
                <c:pt idx="6987">
                  <c:v>42920.101388888892</c:v>
                </c:pt>
                <c:pt idx="6988">
                  <c:v>42920.102083333331</c:v>
                </c:pt>
                <c:pt idx="6989">
                  <c:v>42920.102777777778</c:v>
                </c:pt>
                <c:pt idx="6990">
                  <c:v>42920.103472222225</c:v>
                </c:pt>
                <c:pt idx="6991">
                  <c:v>42920.104166666664</c:v>
                </c:pt>
                <c:pt idx="6992">
                  <c:v>42920.104861111111</c:v>
                </c:pt>
                <c:pt idx="6993">
                  <c:v>42920.105555555558</c:v>
                </c:pt>
                <c:pt idx="6994">
                  <c:v>42920.106249999997</c:v>
                </c:pt>
                <c:pt idx="6995">
                  <c:v>42920.106944444444</c:v>
                </c:pt>
                <c:pt idx="6996">
                  <c:v>42920.107638888891</c:v>
                </c:pt>
                <c:pt idx="6997">
                  <c:v>42920.10833333333</c:v>
                </c:pt>
                <c:pt idx="6998">
                  <c:v>42920.109027777777</c:v>
                </c:pt>
                <c:pt idx="6999">
                  <c:v>42920.109722222223</c:v>
                </c:pt>
                <c:pt idx="7000">
                  <c:v>42920.11041666667</c:v>
                </c:pt>
                <c:pt idx="7001">
                  <c:v>42920.111111111109</c:v>
                </c:pt>
                <c:pt idx="7002">
                  <c:v>42920.111805555556</c:v>
                </c:pt>
                <c:pt idx="7003">
                  <c:v>42920.112500000003</c:v>
                </c:pt>
                <c:pt idx="7004">
                  <c:v>42920.113194444442</c:v>
                </c:pt>
                <c:pt idx="7005">
                  <c:v>42920.113888888889</c:v>
                </c:pt>
                <c:pt idx="7006">
                  <c:v>42920.114583333336</c:v>
                </c:pt>
                <c:pt idx="7007">
                  <c:v>42920.115277777775</c:v>
                </c:pt>
                <c:pt idx="7008">
                  <c:v>42920.115972222222</c:v>
                </c:pt>
                <c:pt idx="7009">
                  <c:v>42920.116666666669</c:v>
                </c:pt>
                <c:pt idx="7010">
                  <c:v>42920.117361111108</c:v>
                </c:pt>
                <c:pt idx="7011">
                  <c:v>42920.118055555555</c:v>
                </c:pt>
                <c:pt idx="7012">
                  <c:v>42920.118750000001</c:v>
                </c:pt>
                <c:pt idx="7013">
                  <c:v>42920.119444444441</c:v>
                </c:pt>
                <c:pt idx="7014">
                  <c:v>42920.120138888888</c:v>
                </c:pt>
                <c:pt idx="7015">
                  <c:v>42920.120833333334</c:v>
                </c:pt>
                <c:pt idx="7016">
                  <c:v>42920.121527777781</c:v>
                </c:pt>
                <c:pt idx="7017">
                  <c:v>42920.12222222222</c:v>
                </c:pt>
                <c:pt idx="7018">
                  <c:v>42920.122916666667</c:v>
                </c:pt>
                <c:pt idx="7019">
                  <c:v>42920.123611111114</c:v>
                </c:pt>
                <c:pt idx="7020">
                  <c:v>42920.124305555553</c:v>
                </c:pt>
                <c:pt idx="7021">
                  <c:v>42920.125</c:v>
                </c:pt>
                <c:pt idx="7022">
                  <c:v>42920.125694444447</c:v>
                </c:pt>
                <c:pt idx="7023">
                  <c:v>42920.126388888886</c:v>
                </c:pt>
                <c:pt idx="7024">
                  <c:v>42920.127083333333</c:v>
                </c:pt>
                <c:pt idx="7025">
                  <c:v>42920.12777777778</c:v>
                </c:pt>
                <c:pt idx="7026">
                  <c:v>42920.128472222219</c:v>
                </c:pt>
                <c:pt idx="7027">
                  <c:v>42920.129166666666</c:v>
                </c:pt>
                <c:pt idx="7028">
                  <c:v>42920.129861111112</c:v>
                </c:pt>
                <c:pt idx="7029">
                  <c:v>42920.130555555559</c:v>
                </c:pt>
                <c:pt idx="7030">
                  <c:v>42920.131249999999</c:v>
                </c:pt>
                <c:pt idx="7031">
                  <c:v>42920.131944444445</c:v>
                </c:pt>
                <c:pt idx="7032">
                  <c:v>42920.132638888892</c:v>
                </c:pt>
                <c:pt idx="7033">
                  <c:v>42920.133333333331</c:v>
                </c:pt>
                <c:pt idx="7034">
                  <c:v>42920.134027777778</c:v>
                </c:pt>
                <c:pt idx="7035">
                  <c:v>42920.134722222225</c:v>
                </c:pt>
                <c:pt idx="7036">
                  <c:v>42920.135416666664</c:v>
                </c:pt>
                <c:pt idx="7037">
                  <c:v>42920.136111111111</c:v>
                </c:pt>
                <c:pt idx="7038">
                  <c:v>42920.136805555558</c:v>
                </c:pt>
                <c:pt idx="7039">
                  <c:v>42920.137499999997</c:v>
                </c:pt>
                <c:pt idx="7040">
                  <c:v>42920.138194444444</c:v>
                </c:pt>
                <c:pt idx="7041">
                  <c:v>42920.138888888891</c:v>
                </c:pt>
                <c:pt idx="7042">
                  <c:v>42920.13958333333</c:v>
                </c:pt>
                <c:pt idx="7043">
                  <c:v>42920.140277777777</c:v>
                </c:pt>
                <c:pt idx="7044">
                  <c:v>42920.140972222223</c:v>
                </c:pt>
                <c:pt idx="7045">
                  <c:v>42920.14166666667</c:v>
                </c:pt>
                <c:pt idx="7046">
                  <c:v>42920.142361111109</c:v>
                </c:pt>
                <c:pt idx="7047">
                  <c:v>42920.143055555556</c:v>
                </c:pt>
                <c:pt idx="7048">
                  <c:v>42920.143750000003</c:v>
                </c:pt>
                <c:pt idx="7049">
                  <c:v>42920.144444444442</c:v>
                </c:pt>
                <c:pt idx="7050">
                  <c:v>42920.145138888889</c:v>
                </c:pt>
                <c:pt idx="7051">
                  <c:v>42920.145833333336</c:v>
                </c:pt>
                <c:pt idx="7052">
                  <c:v>42920.146527777775</c:v>
                </c:pt>
                <c:pt idx="7053">
                  <c:v>42920.147222222222</c:v>
                </c:pt>
                <c:pt idx="7054">
                  <c:v>42920.147916666669</c:v>
                </c:pt>
                <c:pt idx="7055">
                  <c:v>42920.148611111108</c:v>
                </c:pt>
                <c:pt idx="7056">
                  <c:v>42920.149305555555</c:v>
                </c:pt>
                <c:pt idx="7057">
                  <c:v>42920.15</c:v>
                </c:pt>
                <c:pt idx="7058">
                  <c:v>42920.150694444441</c:v>
                </c:pt>
                <c:pt idx="7059">
                  <c:v>42920.151388888888</c:v>
                </c:pt>
                <c:pt idx="7060">
                  <c:v>42920.152083333334</c:v>
                </c:pt>
                <c:pt idx="7061">
                  <c:v>42920.152777777781</c:v>
                </c:pt>
                <c:pt idx="7062">
                  <c:v>42920.15347222222</c:v>
                </c:pt>
                <c:pt idx="7063">
                  <c:v>42920.154166666667</c:v>
                </c:pt>
                <c:pt idx="7064">
                  <c:v>42920.154861111114</c:v>
                </c:pt>
                <c:pt idx="7065">
                  <c:v>42920.155555555553</c:v>
                </c:pt>
                <c:pt idx="7066">
                  <c:v>42920.15625</c:v>
                </c:pt>
                <c:pt idx="7067">
                  <c:v>42920.156944444447</c:v>
                </c:pt>
                <c:pt idx="7068">
                  <c:v>42920.157638888886</c:v>
                </c:pt>
                <c:pt idx="7069">
                  <c:v>42920.158333333333</c:v>
                </c:pt>
                <c:pt idx="7070">
                  <c:v>42920.15902777778</c:v>
                </c:pt>
                <c:pt idx="7071">
                  <c:v>42920.159722222219</c:v>
                </c:pt>
                <c:pt idx="7072">
                  <c:v>42920.160416666666</c:v>
                </c:pt>
                <c:pt idx="7073">
                  <c:v>42920.161111111112</c:v>
                </c:pt>
                <c:pt idx="7074">
                  <c:v>42920.161805555559</c:v>
                </c:pt>
                <c:pt idx="7075">
                  <c:v>42920.162499999999</c:v>
                </c:pt>
                <c:pt idx="7076">
                  <c:v>42920.163194444445</c:v>
                </c:pt>
                <c:pt idx="7077">
                  <c:v>42920.163888888892</c:v>
                </c:pt>
                <c:pt idx="7078">
                  <c:v>42920.164583333331</c:v>
                </c:pt>
                <c:pt idx="7079">
                  <c:v>42920.165277777778</c:v>
                </c:pt>
                <c:pt idx="7080">
                  <c:v>42920.165972222225</c:v>
                </c:pt>
                <c:pt idx="7081">
                  <c:v>42920.166666666664</c:v>
                </c:pt>
                <c:pt idx="7082">
                  <c:v>42920.167361111111</c:v>
                </c:pt>
                <c:pt idx="7083">
                  <c:v>42920.168055555558</c:v>
                </c:pt>
                <c:pt idx="7084">
                  <c:v>42920.168749999997</c:v>
                </c:pt>
                <c:pt idx="7085">
                  <c:v>42920.169444444444</c:v>
                </c:pt>
                <c:pt idx="7086">
                  <c:v>42920.170138888891</c:v>
                </c:pt>
                <c:pt idx="7087">
                  <c:v>42920.17083333333</c:v>
                </c:pt>
                <c:pt idx="7088">
                  <c:v>42920.171527777777</c:v>
                </c:pt>
                <c:pt idx="7089">
                  <c:v>42920.172222222223</c:v>
                </c:pt>
                <c:pt idx="7090">
                  <c:v>42920.17291666667</c:v>
                </c:pt>
                <c:pt idx="7091">
                  <c:v>42920.173611111109</c:v>
                </c:pt>
                <c:pt idx="7092">
                  <c:v>42920.174305555556</c:v>
                </c:pt>
                <c:pt idx="7093">
                  <c:v>42920.175000000003</c:v>
                </c:pt>
                <c:pt idx="7094">
                  <c:v>42920.175694444442</c:v>
                </c:pt>
                <c:pt idx="7095">
                  <c:v>42920.176388888889</c:v>
                </c:pt>
                <c:pt idx="7096">
                  <c:v>42920.177083333336</c:v>
                </c:pt>
                <c:pt idx="7097">
                  <c:v>42920.177777777775</c:v>
                </c:pt>
                <c:pt idx="7098">
                  <c:v>42920.178472222222</c:v>
                </c:pt>
                <c:pt idx="7099">
                  <c:v>42920.179166666669</c:v>
                </c:pt>
                <c:pt idx="7100">
                  <c:v>42920.179861111108</c:v>
                </c:pt>
                <c:pt idx="7101">
                  <c:v>42920.180555555555</c:v>
                </c:pt>
                <c:pt idx="7102">
                  <c:v>42920.181250000001</c:v>
                </c:pt>
                <c:pt idx="7103">
                  <c:v>42920.181944444441</c:v>
                </c:pt>
                <c:pt idx="7104">
                  <c:v>42920.182638888888</c:v>
                </c:pt>
                <c:pt idx="7105">
                  <c:v>42920.183333333334</c:v>
                </c:pt>
                <c:pt idx="7106">
                  <c:v>42920.184027777781</c:v>
                </c:pt>
                <c:pt idx="7107">
                  <c:v>42920.18472222222</c:v>
                </c:pt>
                <c:pt idx="7108">
                  <c:v>42920.185416666667</c:v>
                </c:pt>
                <c:pt idx="7109">
                  <c:v>42920.186111111114</c:v>
                </c:pt>
                <c:pt idx="7110">
                  <c:v>42920.186805555553</c:v>
                </c:pt>
                <c:pt idx="7111">
                  <c:v>42920.1875</c:v>
                </c:pt>
                <c:pt idx="7112">
                  <c:v>42920.188194444447</c:v>
                </c:pt>
                <c:pt idx="7113">
                  <c:v>42920.188888888886</c:v>
                </c:pt>
                <c:pt idx="7114">
                  <c:v>42920.189583333333</c:v>
                </c:pt>
                <c:pt idx="7115">
                  <c:v>42920.19027777778</c:v>
                </c:pt>
                <c:pt idx="7116">
                  <c:v>42920.190972222219</c:v>
                </c:pt>
                <c:pt idx="7117">
                  <c:v>42920.191666666666</c:v>
                </c:pt>
                <c:pt idx="7118">
                  <c:v>42920.192361111112</c:v>
                </c:pt>
                <c:pt idx="7119">
                  <c:v>42920.193055555559</c:v>
                </c:pt>
                <c:pt idx="7120">
                  <c:v>42920.193749999999</c:v>
                </c:pt>
                <c:pt idx="7121">
                  <c:v>42920.194444444445</c:v>
                </c:pt>
                <c:pt idx="7122">
                  <c:v>42920.195138888892</c:v>
                </c:pt>
                <c:pt idx="7123">
                  <c:v>42920.195833333331</c:v>
                </c:pt>
                <c:pt idx="7124">
                  <c:v>42920.196527777778</c:v>
                </c:pt>
                <c:pt idx="7125">
                  <c:v>42920.197222222225</c:v>
                </c:pt>
                <c:pt idx="7126">
                  <c:v>42920.197916666664</c:v>
                </c:pt>
                <c:pt idx="7127">
                  <c:v>42920.198611111111</c:v>
                </c:pt>
                <c:pt idx="7128">
                  <c:v>42920.199305555558</c:v>
                </c:pt>
                <c:pt idx="7129">
                  <c:v>42920.2</c:v>
                </c:pt>
                <c:pt idx="7130">
                  <c:v>42920.200694444444</c:v>
                </c:pt>
                <c:pt idx="7131">
                  <c:v>42920.201388888891</c:v>
                </c:pt>
                <c:pt idx="7132">
                  <c:v>42920.20208333333</c:v>
                </c:pt>
                <c:pt idx="7133">
                  <c:v>42920.202777777777</c:v>
                </c:pt>
                <c:pt idx="7134">
                  <c:v>42920.203472222223</c:v>
                </c:pt>
                <c:pt idx="7135">
                  <c:v>42920.20416666667</c:v>
                </c:pt>
                <c:pt idx="7136">
                  <c:v>42920.204861111109</c:v>
                </c:pt>
                <c:pt idx="7137">
                  <c:v>42920.205555555556</c:v>
                </c:pt>
                <c:pt idx="7138">
                  <c:v>42920.206250000003</c:v>
                </c:pt>
                <c:pt idx="7139">
                  <c:v>42920.206944444442</c:v>
                </c:pt>
                <c:pt idx="7140">
                  <c:v>42920.207638888889</c:v>
                </c:pt>
                <c:pt idx="7141">
                  <c:v>42920.208333333336</c:v>
                </c:pt>
                <c:pt idx="7142">
                  <c:v>42920.209027777775</c:v>
                </c:pt>
                <c:pt idx="7143">
                  <c:v>42920.209722222222</c:v>
                </c:pt>
                <c:pt idx="7144">
                  <c:v>42920.210416666669</c:v>
                </c:pt>
                <c:pt idx="7145">
                  <c:v>42920.211111111108</c:v>
                </c:pt>
                <c:pt idx="7146">
                  <c:v>42920.211805555555</c:v>
                </c:pt>
                <c:pt idx="7147">
                  <c:v>42920.212500000001</c:v>
                </c:pt>
                <c:pt idx="7148">
                  <c:v>42920.213194444441</c:v>
                </c:pt>
                <c:pt idx="7149">
                  <c:v>42920.213888888888</c:v>
                </c:pt>
                <c:pt idx="7150">
                  <c:v>42920.214583333334</c:v>
                </c:pt>
                <c:pt idx="7151">
                  <c:v>42920.215277777781</c:v>
                </c:pt>
                <c:pt idx="7152">
                  <c:v>42920.21597222222</c:v>
                </c:pt>
                <c:pt idx="7153">
                  <c:v>42920.216666666667</c:v>
                </c:pt>
                <c:pt idx="7154">
                  <c:v>42920.217361111114</c:v>
                </c:pt>
                <c:pt idx="7155">
                  <c:v>42920.218055555553</c:v>
                </c:pt>
                <c:pt idx="7156">
                  <c:v>42920.21875</c:v>
                </c:pt>
                <c:pt idx="7157">
                  <c:v>42920.219444444447</c:v>
                </c:pt>
                <c:pt idx="7158">
                  <c:v>42920.220138888886</c:v>
                </c:pt>
                <c:pt idx="7159">
                  <c:v>42920.220833333333</c:v>
                </c:pt>
                <c:pt idx="7160">
                  <c:v>42920.22152777778</c:v>
                </c:pt>
                <c:pt idx="7161">
                  <c:v>42920.222222222219</c:v>
                </c:pt>
                <c:pt idx="7162">
                  <c:v>42920.222916666666</c:v>
                </c:pt>
                <c:pt idx="7163">
                  <c:v>42920.223611111112</c:v>
                </c:pt>
                <c:pt idx="7164">
                  <c:v>42920.224305555559</c:v>
                </c:pt>
                <c:pt idx="7165">
                  <c:v>42920.224999999999</c:v>
                </c:pt>
                <c:pt idx="7166">
                  <c:v>42920.225694444445</c:v>
                </c:pt>
                <c:pt idx="7167">
                  <c:v>42920.226388888892</c:v>
                </c:pt>
                <c:pt idx="7168">
                  <c:v>42920.227083333331</c:v>
                </c:pt>
                <c:pt idx="7169">
                  <c:v>42920.227777777778</c:v>
                </c:pt>
                <c:pt idx="7170">
                  <c:v>42920.228472222225</c:v>
                </c:pt>
                <c:pt idx="7171">
                  <c:v>42920.229166666664</c:v>
                </c:pt>
                <c:pt idx="7172">
                  <c:v>42920.229861111111</c:v>
                </c:pt>
                <c:pt idx="7173">
                  <c:v>42920.230555555558</c:v>
                </c:pt>
                <c:pt idx="7174">
                  <c:v>42920.231249999997</c:v>
                </c:pt>
                <c:pt idx="7175">
                  <c:v>42920.231944444444</c:v>
                </c:pt>
                <c:pt idx="7176">
                  <c:v>42920.232638888891</c:v>
                </c:pt>
                <c:pt idx="7177">
                  <c:v>42920.23333333333</c:v>
                </c:pt>
                <c:pt idx="7178">
                  <c:v>42920.234027777777</c:v>
                </c:pt>
                <c:pt idx="7179">
                  <c:v>42920.234722222223</c:v>
                </c:pt>
                <c:pt idx="7180">
                  <c:v>42920.23541666667</c:v>
                </c:pt>
                <c:pt idx="7181">
                  <c:v>42920.236111111109</c:v>
                </c:pt>
                <c:pt idx="7182">
                  <c:v>42920.236805555556</c:v>
                </c:pt>
                <c:pt idx="7183">
                  <c:v>42920.237500000003</c:v>
                </c:pt>
                <c:pt idx="7184">
                  <c:v>42920.238194444442</c:v>
                </c:pt>
                <c:pt idx="7185">
                  <c:v>42920.238888888889</c:v>
                </c:pt>
                <c:pt idx="7186">
                  <c:v>42920.239583333336</c:v>
                </c:pt>
                <c:pt idx="7187">
                  <c:v>42920.240277777775</c:v>
                </c:pt>
                <c:pt idx="7188">
                  <c:v>42920.240972222222</c:v>
                </c:pt>
                <c:pt idx="7189">
                  <c:v>42920.241666666669</c:v>
                </c:pt>
                <c:pt idx="7190">
                  <c:v>42920.242361111108</c:v>
                </c:pt>
                <c:pt idx="7191">
                  <c:v>42920.243055555555</c:v>
                </c:pt>
                <c:pt idx="7192">
                  <c:v>42920.243750000001</c:v>
                </c:pt>
                <c:pt idx="7193">
                  <c:v>42920.244444444441</c:v>
                </c:pt>
                <c:pt idx="7194">
                  <c:v>42920.245138888888</c:v>
                </c:pt>
                <c:pt idx="7195">
                  <c:v>42920.245833333334</c:v>
                </c:pt>
                <c:pt idx="7196">
                  <c:v>42920.246527777781</c:v>
                </c:pt>
                <c:pt idx="7197">
                  <c:v>42920.24722222222</c:v>
                </c:pt>
                <c:pt idx="7198">
                  <c:v>42920.247916666667</c:v>
                </c:pt>
                <c:pt idx="7199">
                  <c:v>42920.248611111114</c:v>
                </c:pt>
                <c:pt idx="7200">
                  <c:v>42920.249305555553</c:v>
                </c:pt>
                <c:pt idx="7201">
                  <c:v>42920.25</c:v>
                </c:pt>
                <c:pt idx="7202">
                  <c:v>42920.250694444447</c:v>
                </c:pt>
                <c:pt idx="7203">
                  <c:v>42920.251388888886</c:v>
                </c:pt>
                <c:pt idx="7204">
                  <c:v>42920.252083333333</c:v>
                </c:pt>
                <c:pt idx="7205">
                  <c:v>42920.25277777778</c:v>
                </c:pt>
                <c:pt idx="7206">
                  <c:v>42920.253472222219</c:v>
                </c:pt>
                <c:pt idx="7207">
                  <c:v>42920.254166666666</c:v>
                </c:pt>
                <c:pt idx="7208">
                  <c:v>42920.254861111112</c:v>
                </c:pt>
                <c:pt idx="7209">
                  <c:v>42920.255555555559</c:v>
                </c:pt>
                <c:pt idx="7210">
                  <c:v>42920.256249999999</c:v>
                </c:pt>
                <c:pt idx="7211">
                  <c:v>42920.256944444445</c:v>
                </c:pt>
                <c:pt idx="7212">
                  <c:v>42920.257638888892</c:v>
                </c:pt>
                <c:pt idx="7213">
                  <c:v>42920.258333333331</c:v>
                </c:pt>
                <c:pt idx="7214">
                  <c:v>42920.259027777778</c:v>
                </c:pt>
                <c:pt idx="7215">
                  <c:v>42920.259722222225</c:v>
                </c:pt>
                <c:pt idx="7216">
                  <c:v>42920.260416666664</c:v>
                </c:pt>
                <c:pt idx="7217">
                  <c:v>42920.261111111111</c:v>
                </c:pt>
                <c:pt idx="7218">
                  <c:v>42920.261805555558</c:v>
                </c:pt>
                <c:pt idx="7219">
                  <c:v>42920.262499999997</c:v>
                </c:pt>
                <c:pt idx="7220">
                  <c:v>42920.263194444444</c:v>
                </c:pt>
                <c:pt idx="7221">
                  <c:v>42920.263888888891</c:v>
                </c:pt>
                <c:pt idx="7222">
                  <c:v>42920.26458333333</c:v>
                </c:pt>
                <c:pt idx="7223">
                  <c:v>42920.265277777777</c:v>
                </c:pt>
                <c:pt idx="7224">
                  <c:v>42920.265972222223</c:v>
                </c:pt>
                <c:pt idx="7225">
                  <c:v>42920.26666666667</c:v>
                </c:pt>
                <c:pt idx="7226">
                  <c:v>42920.267361111109</c:v>
                </c:pt>
                <c:pt idx="7227">
                  <c:v>42920.268055555556</c:v>
                </c:pt>
                <c:pt idx="7228">
                  <c:v>42920.268750000003</c:v>
                </c:pt>
                <c:pt idx="7229">
                  <c:v>42920.269444444442</c:v>
                </c:pt>
                <c:pt idx="7230">
                  <c:v>42920.270138888889</c:v>
                </c:pt>
                <c:pt idx="7231">
                  <c:v>42920.270833333336</c:v>
                </c:pt>
                <c:pt idx="7232">
                  <c:v>42920.271527777775</c:v>
                </c:pt>
                <c:pt idx="7233">
                  <c:v>42920.272222222222</c:v>
                </c:pt>
                <c:pt idx="7234">
                  <c:v>42920.272916666669</c:v>
                </c:pt>
                <c:pt idx="7235">
                  <c:v>42920.273611111108</c:v>
                </c:pt>
                <c:pt idx="7236">
                  <c:v>42920.274305555555</c:v>
                </c:pt>
                <c:pt idx="7237">
                  <c:v>42920.275000000001</c:v>
                </c:pt>
                <c:pt idx="7238">
                  <c:v>42920.275694444441</c:v>
                </c:pt>
                <c:pt idx="7239">
                  <c:v>42920.276388888888</c:v>
                </c:pt>
                <c:pt idx="7240">
                  <c:v>42920.277083333334</c:v>
                </c:pt>
                <c:pt idx="7241">
                  <c:v>42920.277777777781</c:v>
                </c:pt>
                <c:pt idx="7242">
                  <c:v>42920.27847222222</c:v>
                </c:pt>
                <c:pt idx="7243">
                  <c:v>42920.279166666667</c:v>
                </c:pt>
                <c:pt idx="7244">
                  <c:v>42920.279861111114</c:v>
                </c:pt>
                <c:pt idx="7245">
                  <c:v>42920.280555555553</c:v>
                </c:pt>
                <c:pt idx="7246">
                  <c:v>42920.28125</c:v>
                </c:pt>
                <c:pt idx="7247">
                  <c:v>42920.281944444447</c:v>
                </c:pt>
                <c:pt idx="7248">
                  <c:v>42920.282638888886</c:v>
                </c:pt>
                <c:pt idx="7249">
                  <c:v>42920.283333333333</c:v>
                </c:pt>
                <c:pt idx="7250">
                  <c:v>42920.28402777778</c:v>
                </c:pt>
                <c:pt idx="7251">
                  <c:v>42920.284722222219</c:v>
                </c:pt>
                <c:pt idx="7252">
                  <c:v>42920.285416666666</c:v>
                </c:pt>
                <c:pt idx="7253">
                  <c:v>42920.286111111112</c:v>
                </c:pt>
                <c:pt idx="7254">
                  <c:v>42920.286805555559</c:v>
                </c:pt>
                <c:pt idx="7255">
                  <c:v>42920.287499999999</c:v>
                </c:pt>
                <c:pt idx="7256">
                  <c:v>42920.288194444445</c:v>
                </c:pt>
                <c:pt idx="7257">
                  <c:v>42920.288888888892</c:v>
                </c:pt>
                <c:pt idx="7258">
                  <c:v>42920.289583333331</c:v>
                </c:pt>
                <c:pt idx="7259">
                  <c:v>42920.290277777778</c:v>
                </c:pt>
                <c:pt idx="7260">
                  <c:v>42920.290972222225</c:v>
                </c:pt>
                <c:pt idx="7261">
                  <c:v>42920.291666666664</c:v>
                </c:pt>
                <c:pt idx="7262">
                  <c:v>42920.292361111111</c:v>
                </c:pt>
                <c:pt idx="7263">
                  <c:v>42920.293055555558</c:v>
                </c:pt>
                <c:pt idx="7264">
                  <c:v>42920.293749999997</c:v>
                </c:pt>
                <c:pt idx="7265">
                  <c:v>42920.294444444444</c:v>
                </c:pt>
                <c:pt idx="7266">
                  <c:v>42920.295138888891</c:v>
                </c:pt>
                <c:pt idx="7267">
                  <c:v>42920.29583333333</c:v>
                </c:pt>
                <c:pt idx="7268">
                  <c:v>42920.296527777777</c:v>
                </c:pt>
                <c:pt idx="7269">
                  <c:v>42920.297222222223</c:v>
                </c:pt>
                <c:pt idx="7270">
                  <c:v>42920.29791666667</c:v>
                </c:pt>
                <c:pt idx="7271">
                  <c:v>42920.298611111109</c:v>
                </c:pt>
                <c:pt idx="7272">
                  <c:v>42920.299305555556</c:v>
                </c:pt>
                <c:pt idx="7273">
                  <c:v>42920.3</c:v>
                </c:pt>
                <c:pt idx="7274">
                  <c:v>42920.300694444442</c:v>
                </c:pt>
                <c:pt idx="7275">
                  <c:v>42920.301388888889</c:v>
                </c:pt>
                <c:pt idx="7276">
                  <c:v>42920.302083333336</c:v>
                </c:pt>
                <c:pt idx="7277">
                  <c:v>42920.302777777775</c:v>
                </c:pt>
                <c:pt idx="7278">
                  <c:v>42920.303472222222</c:v>
                </c:pt>
                <c:pt idx="7279">
                  <c:v>42920.304166666669</c:v>
                </c:pt>
                <c:pt idx="7280">
                  <c:v>42920.304861111108</c:v>
                </c:pt>
                <c:pt idx="7281">
                  <c:v>42920.305555555555</c:v>
                </c:pt>
                <c:pt idx="7282">
                  <c:v>42920.306250000001</c:v>
                </c:pt>
                <c:pt idx="7283">
                  <c:v>42920.306944444441</c:v>
                </c:pt>
                <c:pt idx="7284">
                  <c:v>42920.307638888888</c:v>
                </c:pt>
                <c:pt idx="7285">
                  <c:v>42920.308333333334</c:v>
                </c:pt>
                <c:pt idx="7286">
                  <c:v>42920.309027777781</c:v>
                </c:pt>
                <c:pt idx="7287">
                  <c:v>42920.30972222222</c:v>
                </c:pt>
                <c:pt idx="7288">
                  <c:v>42920.310416666667</c:v>
                </c:pt>
                <c:pt idx="7289">
                  <c:v>42920.311111111114</c:v>
                </c:pt>
                <c:pt idx="7290">
                  <c:v>42920.311805555553</c:v>
                </c:pt>
                <c:pt idx="7291">
                  <c:v>42920.3125</c:v>
                </c:pt>
                <c:pt idx="7292">
                  <c:v>42920.313194444447</c:v>
                </c:pt>
                <c:pt idx="7293">
                  <c:v>42920.313888888886</c:v>
                </c:pt>
                <c:pt idx="7294">
                  <c:v>42920.314583333333</c:v>
                </c:pt>
                <c:pt idx="7295">
                  <c:v>42920.31527777778</c:v>
                </c:pt>
                <c:pt idx="7296">
                  <c:v>42920.315972222219</c:v>
                </c:pt>
                <c:pt idx="7297">
                  <c:v>42920.316666666666</c:v>
                </c:pt>
                <c:pt idx="7298">
                  <c:v>42920.317361111112</c:v>
                </c:pt>
                <c:pt idx="7299">
                  <c:v>42920.318055555559</c:v>
                </c:pt>
                <c:pt idx="7300">
                  <c:v>42920.318749999999</c:v>
                </c:pt>
                <c:pt idx="7301">
                  <c:v>42920.319444444445</c:v>
                </c:pt>
                <c:pt idx="7302">
                  <c:v>42920.320138888892</c:v>
                </c:pt>
                <c:pt idx="7303">
                  <c:v>42920.320833333331</c:v>
                </c:pt>
                <c:pt idx="7304">
                  <c:v>42920.321527777778</c:v>
                </c:pt>
                <c:pt idx="7305">
                  <c:v>42920.322222222225</c:v>
                </c:pt>
                <c:pt idx="7306">
                  <c:v>42920.322916666664</c:v>
                </c:pt>
                <c:pt idx="7307">
                  <c:v>42920.323611111111</c:v>
                </c:pt>
                <c:pt idx="7308">
                  <c:v>42920.324305555558</c:v>
                </c:pt>
                <c:pt idx="7309">
                  <c:v>42920.324999999997</c:v>
                </c:pt>
                <c:pt idx="7310">
                  <c:v>42920.325694444444</c:v>
                </c:pt>
                <c:pt idx="7311">
                  <c:v>42920.326388888891</c:v>
                </c:pt>
                <c:pt idx="7312">
                  <c:v>42920.32708333333</c:v>
                </c:pt>
                <c:pt idx="7313">
                  <c:v>42920.327777777777</c:v>
                </c:pt>
                <c:pt idx="7314">
                  <c:v>42920.328472222223</c:v>
                </c:pt>
                <c:pt idx="7315">
                  <c:v>42920.32916666667</c:v>
                </c:pt>
                <c:pt idx="7316">
                  <c:v>42920.329861111109</c:v>
                </c:pt>
                <c:pt idx="7317">
                  <c:v>42920.330555555556</c:v>
                </c:pt>
                <c:pt idx="7318">
                  <c:v>42920.331250000003</c:v>
                </c:pt>
                <c:pt idx="7319">
                  <c:v>42920.331944444442</c:v>
                </c:pt>
                <c:pt idx="7320">
                  <c:v>42920.332638888889</c:v>
                </c:pt>
                <c:pt idx="7321">
                  <c:v>42920.333333333336</c:v>
                </c:pt>
                <c:pt idx="7322">
                  <c:v>42920.334027777775</c:v>
                </c:pt>
                <c:pt idx="7323">
                  <c:v>42920.334722222222</c:v>
                </c:pt>
                <c:pt idx="7324">
                  <c:v>42920.335416666669</c:v>
                </c:pt>
                <c:pt idx="7325">
                  <c:v>42920.336111111108</c:v>
                </c:pt>
                <c:pt idx="7326">
                  <c:v>42920.336805555555</c:v>
                </c:pt>
                <c:pt idx="7327">
                  <c:v>42920.337500000001</c:v>
                </c:pt>
                <c:pt idx="7328">
                  <c:v>42920.338194444441</c:v>
                </c:pt>
                <c:pt idx="7329">
                  <c:v>42920.338888888888</c:v>
                </c:pt>
                <c:pt idx="7330">
                  <c:v>42920.339583333334</c:v>
                </c:pt>
                <c:pt idx="7331">
                  <c:v>42920.340277777781</c:v>
                </c:pt>
                <c:pt idx="7332">
                  <c:v>42920.34097222222</c:v>
                </c:pt>
                <c:pt idx="7333">
                  <c:v>42920.341666666667</c:v>
                </c:pt>
                <c:pt idx="7334">
                  <c:v>42920.342361111114</c:v>
                </c:pt>
                <c:pt idx="7335">
                  <c:v>42920.343055555553</c:v>
                </c:pt>
                <c:pt idx="7336">
                  <c:v>42920.34375</c:v>
                </c:pt>
                <c:pt idx="7337">
                  <c:v>42920.344444444447</c:v>
                </c:pt>
                <c:pt idx="7338">
                  <c:v>42920.345138888886</c:v>
                </c:pt>
                <c:pt idx="7339">
                  <c:v>42920.345833333333</c:v>
                </c:pt>
                <c:pt idx="7340">
                  <c:v>42920.34652777778</c:v>
                </c:pt>
                <c:pt idx="7341">
                  <c:v>42920.347222222219</c:v>
                </c:pt>
                <c:pt idx="7342">
                  <c:v>42920.347916666666</c:v>
                </c:pt>
                <c:pt idx="7343">
                  <c:v>42920.348611111112</c:v>
                </c:pt>
                <c:pt idx="7344">
                  <c:v>42920.349305555559</c:v>
                </c:pt>
                <c:pt idx="7345">
                  <c:v>42920.35</c:v>
                </c:pt>
                <c:pt idx="7346">
                  <c:v>42920.350694444445</c:v>
                </c:pt>
                <c:pt idx="7347">
                  <c:v>42920.351388888892</c:v>
                </c:pt>
                <c:pt idx="7348">
                  <c:v>42920.352083333331</c:v>
                </c:pt>
                <c:pt idx="7349">
                  <c:v>42920.352777777778</c:v>
                </c:pt>
                <c:pt idx="7350">
                  <c:v>42920.353472222225</c:v>
                </c:pt>
                <c:pt idx="7351">
                  <c:v>42920.354166666664</c:v>
                </c:pt>
                <c:pt idx="7352">
                  <c:v>42920.354861111111</c:v>
                </c:pt>
                <c:pt idx="7353">
                  <c:v>42920.355555555558</c:v>
                </c:pt>
                <c:pt idx="7354">
                  <c:v>42920.356249999997</c:v>
                </c:pt>
                <c:pt idx="7355">
                  <c:v>42920.356944444444</c:v>
                </c:pt>
                <c:pt idx="7356">
                  <c:v>42920.357638888891</c:v>
                </c:pt>
                <c:pt idx="7357">
                  <c:v>42920.35833333333</c:v>
                </c:pt>
                <c:pt idx="7358">
                  <c:v>42920.359027777777</c:v>
                </c:pt>
                <c:pt idx="7359">
                  <c:v>42920.359722222223</c:v>
                </c:pt>
                <c:pt idx="7360">
                  <c:v>42920.36041666667</c:v>
                </c:pt>
                <c:pt idx="7361">
                  <c:v>42920.361111111109</c:v>
                </c:pt>
                <c:pt idx="7362">
                  <c:v>42920.361805555556</c:v>
                </c:pt>
                <c:pt idx="7363">
                  <c:v>42920.362500000003</c:v>
                </c:pt>
                <c:pt idx="7364">
                  <c:v>42920.363194444442</c:v>
                </c:pt>
                <c:pt idx="7365">
                  <c:v>42920.363888888889</c:v>
                </c:pt>
                <c:pt idx="7366">
                  <c:v>42920.364583333336</c:v>
                </c:pt>
                <c:pt idx="7367">
                  <c:v>42920.365277777775</c:v>
                </c:pt>
                <c:pt idx="7368">
                  <c:v>42920.365972222222</c:v>
                </c:pt>
                <c:pt idx="7369">
                  <c:v>42920.366666666669</c:v>
                </c:pt>
                <c:pt idx="7370">
                  <c:v>42920.367361111108</c:v>
                </c:pt>
                <c:pt idx="7371">
                  <c:v>42920.368055555555</c:v>
                </c:pt>
                <c:pt idx="7372">
                  <c:v>42920.368750000001</c:v>
                </c:pt>
                <c:pt idx="7373">
                  <c:v>42920.369444444441</c:v>
                </c:pt>
                <c:pt idx="7374">
                  <c:v>42920.370138888888</c:v>
                </c:pt>
                <c:pt idx="7375">
                  <c:v>42920.370833333334</c:v>
                </c:pt>
                <c:pt idx="7376">
                  <c:v>42920.371527777781</c:v>
                </c:pt>
                <c:pt idx="7377">
                  <c:v>42920.37222222222</c:v>
                </c:pt>
                <c:pt idx="7378">
                  <c:v>42920.372916666667</c:v>
                </c:pt>
                <c:pt idx="7379">
                  <c:v>42920.373611111114</c:v>
                </c:pt>
                <c:pt idx="7380">
                  <c:v>42920.374305555553</c:v>
                </c:pt>
                <c:pt idx="7381">
                  <c:v>42920.375</c:v>
                </c:pt>
                <c:pt idx="7382">
                  <c:v>42920.375694444447</c:v>
                </c:pt>
                <c:pt idx="7383">
                  <c:v>42920.376388888886</c:v>
                </c:pt>
                <c:pt idx="7384">
                  <c:v>42920.377083333333</c:v>
                </c:pt>
                <c:pt idx="7385">
                  <c:v>42920.37777777778</c:v>
                </c:pt>
                <c:pt idx="7386">
                  <c:v>42920.378472222219</c:v>
                </c:pt>
                <c:pt idx="7387">
                  <c:v>42920.379166666666</c:v>
                </c:pt>
                <c:pt idx="7388">
                  <c:v>42920.379861111112</c:v>
                </c:pt>
                <c:pt idx="7389">
                  <c:v>42920.380555555559</c:v>
                </c:pt>
                <c:pt idx="7390">
                  <c:v>42920.381249999999</c:v>
                </c:pt>
                <c:pt idx="7391">
                  <c:v>42920.381944444445</c:v>
                </c:pt>
                <c:pt idx="7392">
                  <c:v>42920.382638888892</c:v>
                </c:pt>
                <c:pt idx="7393">
                  <c:v>42920.383333333331</c:v>
                </c:pt>
                <c:pt idx="7394">
                  <c:v>42920.384027777778</c:v>
                </c:pt>
                <c:pt idx="7395">
                  <c:v>42920.384722222225</c:v>
                </c:pt>
                <c:pt idx="7396">
                  <c:v>42920.385416666664</c:v>
                </c:pt>
                <c:pt idx="7397">
                  <c:v>42920.386111111111</c:v>
                </c:pt>
                <c:pt idx="7398">
                  <c:v>42920.386805555558</c:v>
                </c:pt>
                <c:pt idx="7399">
                  <c:v>42920.387499999997</c:v>
                </c:pt>
                <c:pt idx="7400">
                  <c:v>42920.388194444444</c:v>
                </c:pt>
                <c:pt idx="7401">
                  <c:v>42920.388888888891</c:v>
                </c:pt>
                <c:pt idx="7402">
                  <c:v>42920.38958333333</c:v>
                </c:pt>
                <c:pt idx="7403">
                  <c:v>42920.390277777777</c:v>
                </c:pt>
                <c:pt idx="7404">
                  <c:v>42920.390972222223</c:v>
                </c:pt>
                <c:pt idx="7405">
                  <c:v>42920.39166666667</c:v>
                </c:pt>
                <c:pt idx="7406">
                  <c:v>42920.392361111109</c:v>
                </c:pt>
                <c:pt idx="7407">
                  <c:v>42920.393055555556</c:v>
                </c:pt>
                <c:pt idx="7408">
                  <c:v>42920.393750000003</c:v>
                </c:pt>
                <c:pt idx="7409">
                  <c:v>42920.394444444442</c:v>
                </c:pt>
                <c:pt idx="7410">
                  <c:v>42920.395138888889</c:v>
                </c:pt>
                <c:pt idx="7411">
                  <c:v>42920.395833333336</c:v>
                </c:pt>
                <c:pt idx="7412">
                  <c:v>42920.396527777775</c:v>
                </c:pt>
                <c:pt idx="7413">
                  <c:v>42920.397222222222</c:v>
                </c:pt>
                <c:pt idx="7414">
                  <c:v>42920.397916666669</c:v>
                </c:pt>
                <c:pt idx="7415">
                  <c:v>42920.398611111108</c:v>
                </c:pt>
                <c:pt idx="7416">
                  <c:v>42920.399305555555</c:v>
                </c:pt>
                <c:pt idx="7417">
                  <c:v>42920.4</c:v>
                </c:pt>
                <c:pt idx="7418">
                  <c:v>42920.400694444441</c:v>
                </c:pt>
                <c:pt idx="7419">
                  <c:v>42920.401388888888</c:v>
                </c:pt>
                <c:pt idx="7420">
                  <c:v>42920.402083333334</c:v>
                </c:pt>
                <c:pt idx="7421">
                  <c:v>42920.402777777781</c:v>
                </c:pt>
                <c:pt idx="7422">
                  <c:v>42920.40347222222</c:v>
                </c:pt>
                <c:pt idx="7423">
                  <c:v>42920.404166666667</c:v>
                </c:pt>
                <c:pt idx="7424">
                  <c:v>42920.404861111114</c:v>
                </c:pt>
                <c:pt idx="7425">
                  <c:v>42920.405555555553</c:v>
                </c:pt>
                <c:pt idx="7426">
                  <c:v>42920.40625</c:v>
                </c:pt>
                <c:pt idx="7427">
                  <c:v>42920.406944444447</c:v>
                </c:pt>
                <c:pt idx="7428">
                  <c:v>42920.407638888886</c:v>
                </c:pt>
                <c:pt idx="7429">
                  <c:v>42920.408333333333</c:v>
                </c:pt>
                <c:pt idx="7430">
                  <c:v>42920.40902777778</c:v>
                </c:pt>
                <c:pt idx="7431">
                  <c:v>42920.409722222219</c:v>
                </c:pt>
                <c:pt idx="7432">
                  <c:v>42920.410416666666</c:v>
                </c:pt>
                <c:pt idx="7433">
                  <c:v>42920.411111111112</c:v>
                </c:pt>
                <c:pt idx="7434">
                  <c:v>42920.411805555559</c:v>
                </c:pt>
                <c:pt idx="7435">
                  <c:v>42920.412499999999</c:v>
                </c:pt>
                <c:pt idx="7436">
                  <c:v>42920.413194444445</c:v>
                </c:pt>
                <c:pt idx="7437">
                  <c:v>42920.413888888892</c:v>
                </c:pt>
                <c:pt idx="7438">
                  <c:v>42920.414583333331</c:v>
                </c:pt>
                <c:pt idx="7439">
                  <c:v>42920.415277777778</c:v>
                </c:pt>
                <c:pt idx="7440">
                  <c:v>42920.415972222225</c:v>
                </c:pt>
                <c:pt idx="7441">
                  <c:v>42920.416666666664</c:v>
                </c:pt>
                <c:pt idx="7442">
                  <c:v>42920.417361111111</c:v>
                </c:pt>
                <c:pt idx="7443">
                  <c:v>42920.418055555558</c:v>
                </c:pt>
                <c:pt idx="7444">
                  <c:v>42920.418749999997</c:v>
                </c:pt>
                <c:pt idx="7445">
                  <c:v>42920.419444444444</c:v>
                </c:pt>
                <c:pt idx="7446">
                  <c:v>42920.420138888891</c:v>
                </c:pt>
                <c:pt idx="7447">
                  <c:v>42920.42083333333</c:v>
                </c:pt>
                <c:pt idx="7448">
                  <c:v>42920.421527777777</c:v>
                </c:pt>
                <c:pt idx="7449">
                  <c:v>42920.422222222223</c:v>
                </c:pt>
                <c:pt idx="7450">
                  <c:v>42920.42291666667</c:v>
                </c:pt>
                <c:pt idx="7451">
                  <c:v>42920.423611111109</c:v>
                </c:pt>
                <c:pt idx="7452">
                  <c:v>42920.424305555556</c:v>
                </c:pt>
                <c:pt idx="7453">
                  <c:v>42920.425000000003</c:v>
                </c:pt>
                <c:pt idx="7454">
                  <c:v>42920.425694444442</c:v>
                </c:pt>
                <c:pt idx="7455">
                  <c:v>42920.426388888889</c:v>
                </c:pt>
                <c:pt idx="7456">
                  <c:v>42920.427083333336</c:v>
                </c:pt>
                <c:pt idx="7457">
                  <c:v>42920.427777777775</c:v>
                </c:pt>
                <c:pt idx="7458">
                  <c:v>42920.428472222222</c:v>
                </c:pt>
                <c:pt idx="7459">
                  <c:v>42920.429166666669</c:v>
                </c:pt>
                <c:pt idx="7460">
                  <c:v>42920.429861111108</c:v>
                </c:pt>
                <c:pt idx="7461">
                  <c:v>42920.430555555555</c:v>
                </c:pt>
                <c:pt idx="7462">
                  <c:v>42920.431250000001</c:v>
                </c:pt>
                <c:pt idx="7463">
                  <c:v>42920.431944444441</c:v>
                </c:pt>
                <c:pt idx="7464">
                  <c:v>42920.432638888888</c:v>
                </c:pt>
                <c:pt idx="7465">
                  <c:v>42920.433333333334</c:v>
                </c:pt>
                <c:pt idx="7466">
                  <c:v>42920.434027777781</c:v>
                </c:pt>
                <c:pt idx="7467">
                  <c:v>42920.43472222222</c:v>
                </c:pt>
                <c:pt idx="7468">
                  <c:v>42920.435416666667</c:v>
                </c:pt>
                <c:pt idx="7469">
                  <c:v>42920.436111111114</c:v>
                </c:pt>
                <c:pt idx="7470">
                  <c:v>42920.436805555553</c:v>
                </c:pt>
                <c:pt idx="7471">
                  <c:v>42920.4375</c:v>
                </c:pt>
                <c:pt idx="7472">
                  <c:v>42920.438194444447</c:v>
                </c:pt>
                <c:pt idx="7473">
                  <c:v>42920.438888888886</c:v>
                </c:pt>
                <c:pt idx="7474">
                  <c:v>42920.439583333333</c:v>
                </c:pt>
                <c:pt idx="7475">
                  <c:v>42920.44027777778</c:v>
                </c:pt>
                <c:pt idx="7476">
                  <c:v>42920.440972222219</c:v>
                </c:pt>
                <c:pt idx="7477">
                  <c:v>42920.441666666666</c:v>
                </c:pt>
                <c:pt idx="7478">
                  <c:v>42920.442361111112</c:v>
                </c:pt>
                <c:pt idx="7479">
                  <c:v>42920.443055555559</c:v>
                </c:pt>
                <c:pt idx="7480">
                  <c:v>42920.443749999999</c:v>
                </c:pt>
                <c:pt idx="7481">
                  <c:v>42920.444444444445</c:v>
                </c:pt>
                <c:pt idx="7482">
                  <c:v>42920.445138888892</c:v>
                </c:pt>
                <c:pt idx="7483">
                  <c:v>42920.445833333331</c:v>
                </c:pt>
                <c:pt idx="7484">
                  <c:v>42920.446527777778</c:v>
                </c:pt>
                <c:pt idx="7485">
                  <c:v>42920.447222222225</c:v>
                </c:pt>
                <c:pt idx="7486">
                  <c:v>42920.447916666664</c:v>
                </c:pt>
                <c:pt idx="7487">
                  <c:v>42920.448611111111</c:v>
                </c:pt>
                <c:pt idx="7488">
                  <c:v>42920.449305555558</c:v>
                </c:pt>
                <c:pt idx="7489">
                  <c:v>42920.45</c:v>
                </c:pt>
                <c:pt idx="7490">
                  <c:v>42920.450694444444</c:v>
                </c:pt>
                <c:pt idx="7491">
                  <c:v>42920.451388888891</c:v>
                </c:pt>
                <c:pt idx="7492">
                  <c:v>42920.45208333333</c:v>
                </c:pt>
                <c:pt idx="7493">
                  <c:v>42920.452777777777</c:v>
                </c:pt>
                <c:pt idx="7494">
                  <c:v>42920.453472222223</c:v>
                </c:pt>
                <c:pt idx="7495">
                  <c:v>42920.45416666667</c:v>
                </c:pt>
                <c:pt idx="7496">
                  <c:v>42920.454861111109</c:v>
                </c:pt>
                <c:pt idx="7497">
                  <c:v>42920.455555555556</c:v>
                </c:pt>
                <c:pt idx="7498">
                  <c:v>42920.456250000003</c:v>
                </c:pt>
                <c:pt idx="7499">
                  <c:v>42920.456944444442</c:v>
                </c:pt>
                <c:pt idx="7500">
                  <c:v>42920.457638888889</c:v>
                </c:pt>
                <c:pt idx="7501">
                  <c:v>42920.458333333336</c:v>
                </c:pt>
                <c:pt idx="7502">
                  <c:v>42920.459027777775</c:v>
                </c:pt>
                <c:pt idx="7503">
                  <c:v>42920.459722222222</c:v>
                </c:pt>
                <c:pt idx="7504">
                  <c:v>42920.460416666669</c:v>
                </c:pt>
                <c:pt idx="7505">
                  <c:v>42920.461111111108</c:v>
                </c:pt>
                <c:pt idx="7506">
                  <c:v>42920.461805555555</c:v>
                </c:pt>
                <c:pt idx="7507">
                  <c:v>42920.462500000001</c:v>
                </c:pt>
                <c:pt idx="7508">
                  <c:v>42920.463194444441</c:v>
                </c:pt>
                <c:pt idx="7509">
                  <c:v>42920.463888888888</c:v>
                </c:pt>
                <c:pt idx="7510">
                  <c:v>42920.464583333334</c:v>
                </c:pt>
                <c:pt idx="7511">
                  <c:v>42920.465277777781</c:v>
                </c:pt>
                <c:pt idx="7512">
                  <c:v>42920.46597222222</c:v>
                </c:pt>
                <c:pt idx="7513">
                  <c:v>42920.466666666667</c:v>
                </c:pt>
                <c:pt idx="7514">
                  <c:v>42920.467361111114</c:v>
                </c:pt>
                <c:pt idx="7515">
                  <c:v>42920.468055555553</c:v>
                </c:pt>
                <c:pt idx="7516">
                  <c:v>42920.46875</c:v>
                </c:pt>
                <c:pt idx="7517">
                  <c:v>42920.469444444447</c:v>
                </c:pt>
                <c:pt idx="7518">
                  <c:v>42920.470138888886</c:v>
                </c:pt>
                <c:pt idx="7519">
                  <c:v>42920.470833333333</c:v>
                </c:pt>
                <c:pt idx="7520">
                  <c:v>42920.47152777778</c:v>
                </c:pt>
                <c:pt idx="7521">
                  <c:v>42920.472222222219</c:v>
                </c:pt>
                <c:pt idx="7522">
                  <c:v>42920.472916666666</c:v>
                </c:pt>
                <c:pt idx="7523">
                  <c:v>42920.473611111112</c:v>
                </c:pt>
                <c:pt idx="7524">
                  <c:v>42920.474305555559</c:v>
                </c:pt>
                <c:pt idx="7525">
                  <c:v>42920.474999999999</c:v>
                </c:pt>
                <c:pt idx="7526">
                  <c:v>42920.475694444445</c:v>
                </c:pt>
                <c:pt idx="7527">
                  <c:v>42920.476388888892</c:v>
                </c:pt>
                <c:pt idx="7528">
                  <c:v>42920.477083333331</c:v>
                </c:pt>
                <c:pt idx="7529">
                  <c:v>42920.477777777778</c:v>
                </c:pt>
                <c:pt idx="7530">
                  <c:v>42920.478472222225</c:v>
                </c:pt>
                <c:pt idx="7531">
                  <c:v>42920.479166666664</c:v>
                </c:pt>
                <c:pt idx="7532">
                  <c:v>42920.479861111111</c:v>
                </c:pt>
                <c:pt idx="7533">
                  <c:v>42920.480555555558</c:v>
                </c:pt>
                <c:pt idx="7534">
                  <c:v>42920.481249999997</c:v>
                </c:pt>
                <c:pt idx="7535">
                  <c:v>42920.481944444444</c:v>
                </c:pt>
                <c:pt idx="7536">
                  <c:v>42920.482638888891</c:v>
                </c:pt>
                <c:pt idx="7537">
                  <c:v>42920.48333333333</c:v>
                </c:pt>
                <c:pt idx="7538">
                  <c:v>42920.484027777777</c:v>
                </c:pt>
                <c:pt idx="7539">
                  <c:v>42920.484722222223</c:v>
                </c:pt>
                <c:pt idx="7540">
                  <c:v>42920.48541666667</c:v>
                </c:pt>
                <c:pt idx="7541">
                  <c:v>42920.486111111109</c:v>
                </c:pt>
                <c:pt idx="7542">
                  <c:v>42920.486805555556</c:v>
                </c:pt>
                <c:pt idx="7543">
                  <c:v>42920.487500000003</c:v>
                </c:pt>
                <c:pt idx="7544">
                  <c:v>42920.488194444442</c:v>
                </c:pt>
                <c:pt idx="7545">
                  <c:v>42920.488888888889</c:v>
                </c:pt>
                <c:pt idx="7546">
                  <c:v>42920.489583333336</c:v>
                </c:pt>
                <c:pt idx="7547">
                  <c:v>42920.490277777775</c:v>
                </c:pt>
                <c:pt idx="7548">
                  <c:v>42920.490972222222</c:v>
                </c:pt>
                <c:pt idx="7549">
                  <c:v>42920.491666666669</c:v>
                </c:pt>
                <c:pt idx="7550">
                  <c:v>42920.492361111108</c:v>
                </c:pt>
                <c:pt idx="7551">
                  <c:v>42920.493055555555</c:v>
                </c:pt>
                <c:pt idx="7552">
                  <c:v>42920.493750000001</c:v>
                </c:pt>
                <c:pt idx="7553">
                  <c:v>42920.494444444441</c:v>
                </c:pt>
                <c:pt idx="7554">
                  <c:v>42920.495138888888</c:v>
                </c:pt>
                <c:pt idx="7555">
                  <c:v>42920.495833333334</c:v>
                </c:pt>
                <c:pt idx="7556">
                  <c:v>42920.496527777781</c:v>
                </c:pt>
                <c:pt idx="7557">
                  <c:v>42920.49722222222</c:v>
                </c:pt>
                <c:pt idx="7558">
                  <c:v>42920.497916666667</c:v>
                </c:pt>
                <c:pt idx="7559">
                  <c:v>42920.498611111114</c:v>
                </c:pt>
                <c:pt idx="7560">
                  <c:v>42920.499305555553</c:v>
                </c:pt>
                <c:pt idx="7561">
                  <c:v>42920.5</c:v>
                </c:pt>
                <c:pt idx="7562">
                  <c:v>42920.500694444447</c:v>
                </c:pt>
                <c:pt idx="7563">
                  <c:v>42920.501388888886</c:v>
                </c:pt>
                <c:pt idx="7564">
                  <c:v>42920.502083333333</c:v>
                </c:pt>
                <c:pt idx="7565">
                  <c:v>42920.50277777778</c:v>
                </c:pt>
                <c:pt idx="7566">
                  <c:v>42920.503472222219</c:v>
                </c:pt>
                <c:pt idx="7567">
                  <c:v>42920.504166666666</c:v>
                </c:pt>
                <c:pt idx="7568">
                  <c:v>42920.504861111112</c:v>
                </c:pt>
                <c:pt idx="7569">
                  <c:v>42920.505555555559</c:v>
                </c:pt>
                <c:pt idx="7570">
                  <c:v>42920.506249999999</c:v>
                </c:pt>
                <c:pt idx="7571">
                  <c:v>42920.506944444445</c:v>
                </c:pt>
                <c:pt idx="7572">
                  <c:v>42920.507638888892</c:v>
                </c:pt>
                <c:pt idx="7573">
                  <c:v>42920.508333333331</c:v>
                </c:pt>
                <c:pt idx="7574">
                  <c:v>42920.509027777778</c:v>
                </c:pt>
                <c:pt idx="7575">
                  <c:v>42920.509722222225</c:v>
                </c:pt>
                <c:pt idx="7576">
                  <c:v>42920.510416666664</c:v>
                </c:pt>
                <c:pt idx="7577">
                  <c:v>42920.511111111111</c:v>
                </c:pt>
                <c:pt idx="7578">
                  <c:v>42920.511805555558</c:v>
                </c:pt>
                <c:pt idx="7579">
                  <c:v>42920.512499999997</c:v>
                </c:pt>
                <c:pt idx="7580">
                  <c:v>42920.513194444444</c:v>
                </c:pt>
                <c:pt idx="7581">
                  <c:v>42920.513888888891</c:v>
                </c:pt>
                <c:pt idx="7582">
                  <c:v>42920.51458333333</c:v>
                </c:pt>
                <c:pt idx="7583">
                  <c:v>42920.515277777777</c:v>
                </c:pt>
                <c:pt idx="7584">
                  <c:v>42920.515972222223</c:v>
                </c:pt>
                <c:pt idx="7585">
                  <c:v>42920.51666666667</c:v>
                </c:pt>
                <c:pt idx="7586">
                  <c:v>42920.517361111109</c:v>
                </c:pt>
                <c:pt idx="7587">
                  <c:v>42920.518055555556</c:v>
                </c:pt>
                <c:pt idx="7588">
                  <c:v>42920.518750000003</c:v>
                </c:pt>
                <c:pt idx="7589">
                  <c:v>42920.519444444442</c:v>
                </c:pt>
                <c:pt idx="7590">
                  <c:v>42920.520138888889</c:v>
                </c:pt>
                <c:pt idx="7591">
                  <c:v>42920.520833333336</c:v>
                </c:pt>
                <c:pt idx="7592">
                  <c:v>42920.521527777775</c:v>
                </c:pt>
                <c:pt idx="7593">
                  <c:v>42920.522222222222</c:v>
                </c:pt>
                <c:pt idx="7594">
                  <c:v>42920.522916666669</c:v>
                </c:pt>
                <c:pt idx="7595">
                  <c:v>42920.523611111108</c:v>
                </c:pt>
                <c:pt idx="7596">
                  <c:v>42920.524305555555</c:v>
                </c:pt>
                <c:pt idx="7597">
                  <c:v>42920.525000000001</c:v>
                </c:pt>
                <c:pt idx="7598">
                  <c:v>42920.525694444441</c:v>
                </c:pt>
                <c:pt idx="7599">
                  <c:v>42920.526388888888</c:v>
                </c:pt>
                <c:pt idx="7600">
                  <c:v>42920.527083333334</c:v>
                </c:pt>
                <c:pt idx="7601">
                  <c:v>42920.527777777781</c:v>
                </c:pt>
                <c:pt idx="7602">
                  <c:v>42920.52847222222</c:v>
                </c:pt>
                <c:pt idx="7603">
                  <c:v>42920.529166666667</c:v>
                </c:pt>
                <c:pt idx="7604">
                  <c:v>42920.529861111114</c:v>
                </c:pt>
                <c:pt idx="7605">
                  <c:v>42920.530555555553</c:v>
                </c:pt>
                <c:pt idx="7606">
                  <c:v>42920.53125</c:v>
                </c:pt>
                <c:pt idx="7607">
                  <c:v>42920.531944444447</c:v>
                </c:pt>
                <c:pt idx="7608">
                  <c:v>42920.532638888886</c:v>
                </c:pt>
                <c:pt idx="7609">
                  <c:v>42920.533333333333</c:v>
                </c:pt>
                <c:pt idx="7610">
                  <c:v>42920.53402777778</c:v>
                </c:pt>
                <c:pt idx="7611">
                  <c:v>42920.534722222219</c:v>
                </c:pt>
                <c:pt idx="7612">
                  <c:v>42920.535416666666</c:v>
                </c:pt>
                <c:pt idx="7613">
                  <c:v>42920.536111111112</c:v>
                </c:pt>
                <c:pt idx="7614">
                  <c:v>42920.536805555559</c:v>
                </c:pt>
                <c:pt idx="7615">
                  <c:v>42920.537499999999</c:v>
                </c:pt>
                <c:pt idx="7616">
                  <c:v>42920.538194444445</c:v>
                </c:pt>
                <c:pt idx="7617">
                  <c:v>42920.538888888892</c:v>
                </c:pt>
                <c:pt idx="7618">
                  <c:v>42920.539583333331</c:v>
                </c:pt>
                <c:pt idx="7619">
                  <c:v>42920.540277777778</c:v>
                </c:pt>
                <c:pt idx="7620">
                  <c:v>42920.540972222225</c:v>
                </c:pt>
                <c:pt idx="7621">
                  <c:v>42920.541666666664</c:v>
                </c:pt>
                <c:pt idx="7622">
                  <c:v>42920.542361111111</c:v>
                </c:pt>
                <c:pt idx="7623">
                  <c:v>42920.543055555558</c:v>
                </c:pt>
                <c:pt idx="7624">
                  <c:v>42920.543749999997</c:v>
                </c:pt>
                <c:pt idx="7625">
                  <c:v>42920.544444444444</c:v>
                </c:pt>
                <c:pt idx="7626">
                  <c:v>42920.545138888891</c:v>
                </c:pt>
                <c:pt idx="7627">
                  <c:v>42920.54583333333</c:v>
                </c:pt>
                <c:pt idx="7628">
                  <c:v>42920.546527777777</c:v>
                </c:pt>
                <c:pt idx="7629">
                  <c:v>42920.547222222223</c:v>
                </c:pt>
                <c:pt idx="7630">
                  <c:v>42920.54791666667</c:v>
                </c:pt>
                <c:pt idx="7631">
                  <c:v>42920.548611111109</c:v>
                </c:pt>
                <c:pt idx="7632">
                  <c:v>42920.549305555556</c:v>
                </c:pt>
                <c:pt idx="7633">
                  <c:v>42920.55</c:v>
                </c:pt>
                <c:pt idx="7634">
                  <c:v>42920.550694444442</c:v>
                </c:pt>
                <c:pt idx="7635">
                  <c:v>42920.551388888889</c:v>
                </c:pt>
                <c:pt idx="7636">
                  <c:v>42920.552083333336</c:v>
                </c:pt>
                <c:pt idx="7637">
                  <c:v>42920.552777777775</c:v>
                </c:pt>
                <c:pt idx="7638">
                  <c:v>42920.553472222222</c:v>
                </c:pt>
                <c:pt idx="7639">
                  <c:v>42920.554166666669</c:v>
                </c:pt>
                <c:pt idx="7640">
                  <c:v>42920.554861111108</c:v>
                </c:pt>
                <c:pt idx="7641">
                  <c:v>42920.555555555555</c:v>
                </c:pt>
                <c:pt idx="7642">
                  <c:v>42920.556250000001</c:v>
                </c:pt>
                <c:pt idx="7643">
                  <c:v>42920.556944444441</c:v>
                </c:pt>
                <c:pt idx="7644">
                  <c:v>42920.557638888888</c:v>
                </c:pt>
                <c:pt idx="7645">
                  <c:v>42920.558333333334</c:v>
                </c:pt>
                <c:pt idx="7646">
                  <c:v>42920.559027777781</c:v>
                </c:pt>
                <c:pt idx="7647">
                  <c:v>42920.55972222222</c:v>
                </c:pt>
                <c:pt idx="7648">
                  <c:v>42920.560416666667</c:v>
                </c:pt>
                <c:pt idx="7649">
                  <c:v>42920.561111111114</c:v>
                </c:pt>
                <c:pt idx="7650">
                  <c:v>42920.561805555553</c:v>
                </c:pt>
                <c:pt idx="7651">
                  <c:v>42920.5625</c:v>
                </c:pt>
                <c:pt idx="7652">
                  <c:v>42920.563194444447</c:v>
                </c:pt>
                <c:pt idx="7653">
                  <c:v>42920.563888888886</c:v>
                </c:pt>
                <c:pt idx="7654">
                  <c:v>42920.564583333333</c:v>
                </c:pt>
                <c:pt idx="7655">
                  <c:v>42920.56527777778</c:v>
                </c:pt>
                <c:pt idx="7656">
                  <c:v>42920.565972222219</c:v>
                </c:pt>
                <c:pt idx="7657">
                  <c:v>42920.566666666666</c:v>
                </c:pt>
                <c:pt idx="7658">
                  <c:v>42920.567361111112</c:v>
                </c:pt>
                <c:pt idx="7659">
                  <c:v>42920.568055555559</c:v>
                </c:pt>
                <c:pt idx="7660">
                  <c:v>42920.568749999999</c:v>
                </c:pt>
                <c:pt idx="7661">
                  <c:v>42920.569444444445</c:v>
                </c:pt>
                <c:pt idx="7662">
                  <c:v>42920.570138888892</c:v>
                </c:pt>
                <c:pt idx="7663">
                  <c:v>42920.570833333331</c:v>
                </c:pt>
                <c:pt idx="7664">
                  <c:v>42920.571527777778</c:v>
                </c:pt>
                <c:pt idx="7665">
                  <c:v>42920.572222222225</c:v>
                </c:pt>
                <c:pt idx="7666">
                  <c:v>42920.572916666664</c:v>
                </c:pt>
                <c:pt idx="7667">
                  <c:v>42920.573611111111</c:v>
                </c:pt>
                <c:pt idx="7668">
                  <c:v>42920.574305555558</c:v>
                </c:pt>
                <c:pt idx="7669">
                  <c:v>42920.574999999997</c:v>
                </c:pt>
                <c:pt idx="7670">
                  <c:v>42920.575694444444</c:v>
                </c:pt>
                <c:pt idx="7671">
                  <c:v>42920.576388888891</c:v>
                </c:pt>
                <c:pt idx="7672">
                  <c:v>42920.57708333333</c:v>
                </c:pt>
                <c:pt idx="7673">
                  <c:v>42920.577777777777</c:v>
                </c:pt>
                <c:pt idx="7674">
                  <c:v>42920.578472222223</c:v>
                </c:pt>
                <c:pt idx="7675">
                  <c:v>42920.57916666667</c:v>
                </c:pt>
                <c:pt idx="7676">
                  <c:v>42920.579861111109</c:v>
                </c:pt>
                <c:pt idx="7677">
                  <c:v>42920.580555555556</c:v>
                </c:pt>
                <c:pt idx="7678">
                  <c:v>42920.581250000003</c:v>
                </c:pt>
                <c:pt idx="7679">
                  <c:v>42920.581944444442</c:v>
                </c:pt>
                <c:pt idx="7680">
                  <c:v>42920.582638888889</c:v>
                </c:pt>
                <c:pt idx="7681">
                  <c:v>42920.583333333336</c:v>
                </c:pt>
                <c:pt idx="7682">
                  <c:v>42920.584027777775</c:v>
                </c:pt>
                <c:pt idx="7683">
                  <c:v>42920.584722222222</c:v>
                </c:pt>
                <c:pt idx="7684">
                  <c:v>42920.585416666669</c:v>
                </c:pt>
                <c:pt idx="7685">
                  <c:v>42920.586111111108</c:v>
                </c:pt>
                <c:pt idx="7686">
                  <c:v>42920.586805555555</c:v>
                </c:pt>
                <c:pt idx="7687">
                  <c:v>42920.587500000001</c:v>
                </c:pt>
                <c:pt idx="7688">
                  <c:v>42920.588194444441</c:v>
                </c:pt>
                <c:pt idx="7689">
                  <c:v>42920.588888888888</c:v>
                </c:pt>
                <c:pt idx="7690">
                  <c:v>42920.589583333334</c:v>
                </c:pt>
                <c:pt idx="7691">
                  <c:v>42920.590277777781</c:v>
                </c:pt>
                <c:pt idx="7692">
                  <c:v>42920.59097222222</c:v>
                </c:pt>
                <c:pt idx="7693">
                  <c:v>42920.591666666667</c:v>
                </c:pt>
                <c:pt idx="7694">
                  <c:v>42920.592361111114</c:v>
                </c:pt>
                <c:pt idx="7695">
                  <c:v>42920.593055555553</c:v>
                </c:pt>
                <c:pt idx="7696">
                  <c:v>42920.59375</c:v>
                </c:pt>
                <c:pt idx="7697">
                  <c:v>42920.594444444447</c:v>
                </c:pt>
                <c:pt idx="7698">
                  <c:v>42920.595138888886</c:v>
                </c:pt>
                <c:pt idx="7699">
                  <c:v>42920.595833333333</c:v>
                </c:pt>
                <c:pt idx="7700">
                  <c:v>42920.59652777778</c:v>
                </c:pt>
                <c:pt idx="7701">
                  <c:v>42920.597222222219</c:v>
                </c:pt>
                <c:pt idx="7702">
                  <c:v>42920.597916666666</c:v>
                </c:pt>
                <c:pt idx="7703">
                  <c:v>42920.598611111112</c:v>
                </c:pt>
                <c:pt idx="7704">
                  <c:v>42920.599305555559</c:v>
                </c:pt>
                <c:pt idx="7705">
                  <c:v>42920.6</c:v>
                </c:pt>
                <c:pt idx="7706">
                  <c:v>42920.600694444445</c:v>
                </c:pt>
                <c:pt idx="7707">
                  <c:v>42920.601388888892</c:v>
                </c:pt>
                <c:pt idx="7708">
                  <c:v>42920.602083333331</c:v>
                </c:pt>
                <c:pt idx="7709">
                  <c:v>42920.602777777778</c:v>
                </c:pt>
                <c:pt idx="7710">
                  <c:v>42920.603472222225</c:v>
                </c:pt>
                <c:pt idx="7711">
                  <c:v>42920.604166666664</c:v>
                </c:pt>
                <c:pt idx="7712">
                  <c:v>42920.604861111111</c:v>
                </c:pt>
                <c:pt idx="7713">
                  <c:v>42920.605555555558</c:v>
                </c:pt>
                <c:pt idx="7714">
                  <c:v>42920.606249999997</c:v>
                </c:pt>
                <c:pt idx="7715">
                  <c:v>42920.606944444444</c:v>
                </c:pt>
                <c:pt idx="7716">
                  <c:v>42920.607638888891</c:v>
                </c:pt>
                <c:pt idx="7717">
                  <c:v>42920.60833333333</c:v>
                </c:pt>
                <c:pt idx="7718">
                  <c:v>42920.609027777777</c:v>
                </c:pt>
                <c:pt idx="7719">
                  <c:v>42920.609722222223</c:v>
                </c:pt>
                <c:pt idx="7720">
                  <c:v>42920.61041666667</c:v>
                </c:pt>
                <c:pt idx="7721">
                  <c:v>42920.611111111109</c:v>
                </c:pt>
                <c:pt idx="7722">
                  <c:v>42920.611805555556</c:v>
                </c:pt>
                <c:pt idx="7723">
                  <c:v>42920.612500000003</c:v>
                </c:pt>
                <c:pt idx="7724">
                  <c:v>42920.613194444442</c:v>
                </c:pt>
                <c:pt idx="7725">
                  <c:v>42920.613888888889</c:v>
                </c:pt>
                <c:pt idx="7726">
                  <c:v>42920.614583333336</c:v>
                </c:pt>
                <c:pt idx="7727">
                  <c:v>42920.615277777775</c:v>
                </c:pt>
                <c:pt idx="7728">
                  <c:v>42920.615972222222</c:v>
                </c:pt>
                <c:pt idx="7729">
                  <c:v>42920.616666666669</c:v>
                </c:pt>
                <c:pt idx="7730">
                  <c:v>42920.617361111108</c:v>
                </c:pt>
                <c:pt idx="7731">
                  <c:v>42920.618055555555</c:v>
                </c:pt>
                <c:pt idx="7732">
                  <c:v>42920.618750000001</c:v>
                </c:pt>
                <c:pt idx="7733">
                  <c:v>42920.619444444441</c:v>
                </c:pt>
                <c:pt idx="7734">
                  <c:v>42920.620138888888</c:v>
                </c:pt>
                <c:pt idx="7735">
                  <c:v>42920.620833333334</c:v>
                </c:pt>
                <c:pt idx="7736">
                  <c:v>42920.621527777781</c:v>
                </c:pt>
                <c:pt idx="7737">
                  <c:v>42920.62222222222</c:v>
                </c:pt>
                <c:pt idx="7738">
                  <c:v>42920.622916666667</c:v>
                </c:pt>
                <c:pt idx="7739">
                  <c:v>42920.623611111114</c:v>
                </c:pt>
                <c:pt idx="7740">
                  <c:v>42920.624305555553</c:v>
                </c:pt>
                <c:pt idx="7741">
                  <c:v>42920.625</c:v>
                </c:pt>
                <c:pt idx="7742">
                  <c:v>42920.625694444447</c:v>
                </c:pt>
                <c:pt idx="7743">
                  <c:v>42920.626388888886</c:v>
                </c:pt>
                <c:pt idx="7744">
                  <c:v>42920.627083333333</c:v>
                </c:pt>
                <c:pt idx="7745">
                  <c:v>42920.62777777778</c:v>
                </c:pt>
                <c:pt idx="7746">
                  <c:v>42920.628472222219</c:v>
                </c:pt>
                <c:pt idx="7747">
                  <c:v>42920.629166666666</c:v>
                </c:pt>
                <c:pt idx="7748">
                  <c:v>42920.629861111112</c:v>
                </c:pt>
                <c:pt idx="7749">
                  <c:v>42920.630555555559</c:v>
                </c:pt>
                <c:pt idx="7750">
                  <c:v>42920.631249999999</c:v>
                </c:pt>
                <c:pt idx="7751">
                  <c:v>42920.631944444445</c:v>
                </c:pt>
                <c:pt idx="7752">
                  <c:v>42920.632638888892</c:v>
                </c:pt>
                <c:pt idx="7753">
                  <c:v>42920.633333333331</c:v>
                </c:pt>
                <c:pt idx="7754">
                  <c:v>42920.634027777778</c:v>
                </c:pt>
                <c:pt idx="7755">
                  <c:v>42920.634722222225</c:v>
                </c:pt>
                <c:pt idx="7756">
                  <c:v>42920.635416666664</c:v>
                </c:pt>
                <c:pt idx="7757">
                  <c:v>42920.636111111111</c:v>
                </c:pt>
                <c:pt idx="7758">
                  <c:v>42920.636805555558</c:v>
                </c:pt>
                <c:pt idx="7759">
                  <c:v>42920.637499999997</c:v>
                </c:pt>
                <c:pt idx="7760">
                  <c:v>42920.638194444444</c:v>
                </c:pt>
                <c:pt idx="7761">
                  <c:v>42920.638888888891</c:v>
                </c:pt>
                <c:pt idx="7762">
                  <c:v>42920.63958333333</c:v>
                </c:pt>
                <c:pt idx="7763">
                  <c:v>42920.640277777777</c:v>
                </c:pt>
                <c:pt idx="7764">
                  <c:v>42920.640972222223</c:v>
                </c:pt>
                <c:pt idx="7765">
                  <c:v>42920.64166666667</c:v>
                </c:pt>
                <c:pt idx="7766">
                  <c:v>42920.642361111109</c:v>
                </c:pt>
                <c:pt idx="7767">
                  <c:v>42920.643055555556</c:v>
                </c:pt>
                <c:pt idx="7768">
                  <c:v>42920.643750000003</c:v>
                </c:pt>
                <c:pt idx="7769">
                  <c:v>42920.644444444442</c:v>
                </c:pt>
                <c:pt idx="7770">
                  <c:v>42920.645138888889</c:v>
                </c:pt>
                <c:pt idx="7771">
                  <c:v>42920.645833333336</c:v>
                </c:pt>
                <c:pt idx="7772">
                  <c:v>42920.646527777775</c:v>
                </c:pt>
                <c:pt idx="7773">
                  <c:v>42920.647222222222</c:v>
                </c:pt>
                <c:pt idx="7774">
                  <c:v>42920.647916666669</c:v>
                </c:pt>
                <c:pt idx="7775">
                  <c:v>42920.648611111108</c:v>
                </c:pt>
                <c:pt idx="7776">
                  <c:v>42920.649305555555</c:v>
                </c:pt>
                <c:pt idx="7777">
                  <c:v>42920.65</c:v>
                </c:pt>
                <c:pt idx="7778">
                  <c:v>42920.650694444441</c:v>
                </c:pt>
                <c:pt idx="7779">
                  <c:v>42920.651388888888</c:v>
                </c:pt>
                <c:pt idx="7780">
                  <c:v>42920.652083333334</c:v>
                </c:pt>
                <c:pt idx="7781">
                  <c:v>42920.652777777781</c:v>
                </c:pt>
                <c:pt idx="7782">
                  <c:v>42920.65347222222</c:v>
                </c:pt>
                <c:pt idx="7783">
                  <c:v>42920.654166666667</c:v>
                </c:pt>
                <c:pt idx="7784">
                  <c:v>42920.654861111114</c:v>
                </c:pt>
                <c:pt idx="7785">
                  <c:v>42920.655555555553</c:v>
                </c:pt>
                <c:pt idx="7786">
                  <c:v>42920.65625</c:v>
                </c:pt>
                <c:pt idx="7787">
                  <c:v>42920.656944444447</c:v>
                </c:pt>
                <c:pt idx="7788">
                  <c:v>42920.657638888886</c:v>
                </c:pt>
                <c:pt idx="7789">
                  <c:v>42920.658333333333</c:v>
                </c:pt>
                <c:pt idx="7790">
                  <c:v>42920.65902777778</c:v>
                </c:pt>
                <c:pt idx="7791">
                  <c:v>42920.659722222219</c:v>
                </c:pt>
                <c:pt idx="7792">
                  <c:v>42920.660416666666</c:v>
                </c:pt>
                <c:pt idx="7793">
                  <c:v>42920.661111111112</c:v>
                </c:pt>
                <c:pt idx="7794">
                  <c:v>42920.661805555559</c:v>
                </c:pt>
                <c:pt idx="7795">
                  <c:v>42920.662499999999</c:v>
                </c:pt>
                <c:pt idx="7796">
                  <c:v>42920.663194444445</c:v>
                </c:pt>
                <c:pt idx="7797">
                  <c:v>42920.663888888892</c:v>
                </c:pt>
                <c:pt idx="7798">
                  <c:v>42920.664583333331</c:v>
                </c:pt>
                <c:pt idx="7799">
                  <c:v>42920.665277777778</c:v>
                </c:pt>
                <c:pt idx="7800">
                  <c:v>42920.665972222225</c:v>
                </c:pt>
                <c:pt idx="7801">
                  <c:v>42920.666666666664</c:v>
                </c:pt>
                <c:pt idx="7802">
                  <c:v>42920.667361111111</c:v>
                </c:pt>
                <c:pt idx="7803">
                  <c:v>42920.668055555558</c:v>
                </c:pt>
                <c:pt idx="7804">
                  <c:v>42920.668749999997</c:v>
                </c:pt>
                <c:pt idx="7805">
                  <c:v>42920.669444444444</c:v>
                </c:pt>
                <c:pt idx="7806">
                  <c:v>42920.670138888891</c:v>
                </c:pt>
                <c:pt idx="7807">
                  <c:v>42920.67083333333</c:v>
                </c:pt>
                <c:pt idx="7808">
                  <c:v>42920.671527777777</c:v>
                </c:pt>
                <c:pt idx="7809">
                  <c:v>42920.672222222223</c:v>
                </c:pt>
                <c:pt idx="7810">
                  <c:v>42920.67291666667</c:v>
                </c:pt>
                <c:pt idx="7811">
                  <c:v>42920.673611111109</c:v>
                </c:pt>
                <c:pt idx="7812">
                  <c:v>42920.674305555556</c:v>
                </c:pt>
                <c:pt idx="7813">
                  <c:v>42920.675000000003</c:v>
                </c:pt>
                <c:pt idx="7814">
                  <c:v>42920.675694444442</c:v>
                </c:pt>
                <c:pt idx="7815">
                  <c:v>42920.676388888889</c:v>
                </c:pt>
                <c:pt idx="7816">
                  <c:v>42920.677083333336</c:v>
                </c:pt>
                <c:pt idx="7817">
                  <c:v>42920.677777777775</c:v>
                </c:pt>
                <c:pt idx="7818">
                  <c:v>42920.678472222222</c:v>
                </c:pt>
                <c:pt idx="7819">
                  <c:v>42920.679166666669</c:v>
                </c:pt>
                <c:pt idx="7820">
                  <c:v>42920.679861111108</c:v>
                </c:pt>
                <c:pt idx="7821">
                  <c:v>42920.680555555555</c:v>
                </c:pt>
                <c:pt idx="7822">
                  <c:v>42920.681250000001</c:v>
                </c:pt>
                <c:pt idx="7823">
                  <c:v>42920.681944444441</c:v>
                </c:pt>
                <c:pt idx="7824">
                  <c:v>42920.682638888888</c:v>
                </c:pt>
                <c:pt idx="7825">
                  <c:v>42920.683333333334</c:v>
                </c:pt>
                <c:pt idx="7826">
                  <c:v>42920.684027777781</c:v>
                </c:pt>
                <c:pt idx="7827">
                  <c:v>42920.68472222222</c:v>
                </c:pt>
                <c:pt idx="7828">
                  <c:v>42920.685416666667</c:v>
                </c:pt>
                <c:pt idx="7829">
                  <c:v>42920.686111111114</c:v>
                </c:pt>
                <c:pt idx="7830">
                  <c:v>42920.686805555553</c:v>
                </c:pt>
                <c:pt idx="7831">
                  <c:v>42920.6875</c:v>
                </c:pt>
                <c:pt idx="7832">
                  <c:v>42920.688194444447</c:v>
                </c:pt>
                <c:pt idx="7833">
                  <c:v>42920.688888888886</c:v>
                </c:pt>
                <c:pt idx="7834">
                  <c:v>42920.689583333333</c:v>
                </c:pt>
                <c:pt idx="7835">
                  <c:v>42920.69027777778</c:v>
                </c:pt>
                <c:pt idx="7836">
                  <c:v>42920.690972222219</c:v>
                </c:pt>
                <c:pt idx="7837">
                  <c:v>42920.691666666666</c:v>
                </c:pt>
                <c:pt idx="7838">
                  <c:v>42920.692361111112</c:v>
                </c:pt>
                <c:pt idx="7839">
                  <c:v>42920.693055555559</c:v>
                </c:pt>
                <c:pt idx="7840">
                  <c:v>42920.693749999999</c:v>
                </c:pt>
                <c:pt idx="7841">
                  <c:v>42920.694444444445</c:v>
                </c:pt>
                <c:pt idx="7842">
                  <c:v>42920.695138888892</c:v>
                </c:pt>
                <c:pt idx="7843">
                  <c:v>42920.695833333331</c:v>
                </c:pt>
                <c:pt idx="7844">
                  <c:v>42920.696527777778</c:v>
                </c:pt>
                <c:pt idx="7845">
                  <c:v>42920.697222222225</c:v>
                </c:pt>
                <c:pt idx="7846">
                  <c:v>42920.697916666664</c:v>
                </c:pt>
                <c:pt idx="7847">
                  <c:v>42920.698611111111</c:v>
                </c:pt>
                <c:pt idx="7848">
                  <c:v>42920.699305555558</c:v>
                </c:pt>
                <c:pt idx="7849">
                  <c:v>42920.7</c:v>
                </c:pt>
                <c:pt idx="7850">
                  <c:v>42920.700694444444</c:v>
                </c:pt>
                <c:pt idx="7851">
                  <c:v>42920.701388888891</c:v>
                </c:pt>
                <c:pt idx="7852">
                  <c:v>42920.70208333333</c:v>
                </c:pt>
                <c:pt idx="7853">
                  <c:v>42920.702777777777</c:v>
                </c:pt>
                <c:pt idx="7854">
                  <c:v>42920.703472222223</c:v>
                </c:pt>
                <c:pt idx="7855">
                  <c:v>42920.70416666667</c:v>
                </c:pt>
                <c:pt idx="7856">
                  <c:v>42920.704861111109</c:v>
                </c:pt>
                <c:pt idx="7857">
                  <c:v>42920.705555555556</c:v>
                </c:pt>
                <c:pt idx="7858">
                  <c:v>42920.706250000003</c:v>
                </c:pt>
                <c:pt idx="7859">
                  <c:v>42920.706944444442</c:v>
                </c:pt>
                <c:pt idx="7860">
                  <c:v>42920.707638888889</c:v>
                </c:pt>
                <c:pt idx="7861">
                  <c:v>42920.708333333336</c:v>
                </c:pt>
                <c:pt idx="7862">
                  <c:v>42920.709027777775</c:v>
                </c:pt>
                <c:pt idx="7863">
                  <c:v>42920.709722222222</c:v>
                </c:pt>
                <c:pt idx="7864">
                  <c:v>42920.710416666669</c:v>
                </c:pt>
                <c:pt idx="7865">
                  <c:v>42920.711111111108</c:v>
                </c:pt>
                <c:pt idx="7866">
                  <c:v>42920.711805555555</c:v>
                </c:pt>
                <c:pt idx="7867">
                  <c:v>42920.712500000001</c:v>
                </c:pt>
                <c:pt idx="7868">
                  <c:v>42920.713194444441</c:v>
                </c:pt>
                <c:pt idx="7869">
                  <c:v>42920.713888888888</c:v>
                </c:pt>
                <c:pt idx="7870">
                  <c:v>42920.714583333334</c:v>
                </c:pt>
                <c:pt idx="7871">
                  <c:v>42920.715277777781</c:v>
                </c:pt>
                <c:pt idx="7872">
                  <c:v>42920.71597222222</c:v>
                </c:pt>
                <c:pt idx="7873">
                  <c:v>42920.716666666667</c:v>
                </c:pt>
                <c:pt idx="7874">
                  <c:v>42920.717361111114</c:v>
                </c:pt>
                <c:pt idx="7875">
                  <c:v>42920.718055555553</c:v>
                </c:pt>
                <c:pt idx="7876">
                  <c:v>42920.71875</c:v>
                </c:pt>
                <c:pt idx="7877">
                  <c:v>42920.719444444447</c:v>
                </c:pt>
                <c:pt idx="7878">
                  <c:v>42920.720138888886</c:v>
                </c:pt>
                <c:pt idx="7879">
                  <c:v>42920.720833333333</c:v>
                </c:pt>
                <c:pt idx="7880">
                  <c:v>42920.72152777778</c:v>
                </c:pt>
                <c:pt idx="7881">
                  <c:v>42920.722222222219</c:v>
                </c:pt>
                <c:pt idx="7882">
                  <c:v>42920.722916666666</c:v>
                </c:pt>
                <c:pt idx="7883">
                  <c:v>42920.723611111112</c:v>
                </c:pt>
                <c:pt idx="7884">
                  <c:v>42920.724305555559</c:v>
                </c:pt>
                <c:pt idx="7885">
                  <c:v>42920.724999999999</c:v>
                </c:pt>
                <c:pt idx="7886">
                  <c:v>42920.725694444445</c:v>
                </c:pt>
                <c:pt idx="7887">
                  <c:v>42920.726388888892</c:v>
                </c:pt>
                <c:pt idx="7888">
                  <c:v>42920.727083333331</c:v>
                </c:pt>
                <c:pt idx="7889">
                  <c:v>42920.727777777778</c:v>
                </c:pt>
                <c:pt idx="7890">
                  <c:v>42920.728472222225</c:v>
                </c:pt>
                <c:pt idx="7891">
                  <c:v>42920.729166666664</c:v>
                </c:pt>
                <c:pt idx="7892">
                  <c:v>42920.729861111111</c:v>
                </c:pt>
                <c:pt idx="7893">
                  <c:v>42920.730555555558</c:v>
                </c:pt>
                <c:pt idx="7894">
                  <c:v>42920.731249999997</c:v>
                </c:pt>
                <c:pt idx="7895">
                  <c:v>42920.731944444444</c:v>
                </c:pt>
                <c:pt idx="7896">
                  <c:v>42920.732638888891</c:v>
                </c:pt>
                <c:pt idx="7897">
                  <c:v>42920.73333333333</c:v>
                </c:pt>
                <c:pt idx="7898">
                  <c:v>42920.734027777777</c:v>
                </c:pt>
                <c:pt idx="7899">
                  <c:v>42920.734722222223</c:v>
                </c:pt>
                <c:pt idx="7900">
                  <c:v>42920.73541666667</c:v>
                </c:pt>
                <c:pt idx="7901">
                  <c:v>42920.736111111109</c:v>
                </c:pt>
                <c:pt idx="7902">
                  <c:v>42920.736805555556</c:v>
                </c:pt>
                <c:pt idx="7903">
                  <c:v>42920.737500000003</c:v>
                </c:pt>
                <c:pt idx="7904">
                  <c:v>42920.738194444442</c:v>
                </c:pt>
                <c:pt idx="7905">
                  <c:v>42920.738888888889</c:v>
                </c:pt>
                <c:pt idx="7906">
                  <c:v>42920.739583333336</c:v>
                </c:pt>
                <c:pt idx="7907">
                  <c:v>42920.740277777775</c:v>
                </c:pt>
                <c:pt idx="7908">
                  <c:v>42920.740972222222</c:v>
                </c:pt>
                <c:pt idx="7909">
                  <c:v>42920.741666666669</c:v>
                </c:pt>
                <c:pt idx="7910">
                  <c:v>42920.742361111108</c:v>
                </c:pt>
                <c:pt idx="7911">
                  <c:v>42920.743055555555</c:v>
                </c:pt>
                <c:pt idx="7912">
                  <c:v>42920.743750000001</c:v>
                </c:pt>
                <c:pt idx="7913">
                  <c:v>42920.744444444441</c:v>
                </c:pt>
                <c:pt idx="7914">
                  <c:v>42920.745138888888</c:v>
                </c:pt>
                <c:pt idx="7915">
                  <c:v>42920.745833333334</c:v>
                </c:pt>
                <c:pt idx="7916">
                  <c:v>42920.746527777781</c:v>
                </c:pt>
                <c:pt idx="7917">
                  <c:v>42920.74722222222</c:v>
                </c:pt>
                <c:pt idx="7918">
                  <c:v>42920.747916666667</c:v>
                </c:pt>
                <c:pt idx="7919">
                  <c:v>42920.748611111114</c:v>
                </c:pt>
                <c:pt idx="7920">
                  <c:v>42920.749305555553</c:v>
                </c:pt>
                <c:pt idx="7921">
                  <c:v>42920.75</c:v>
                </c:pt>
                <c:pt idx="7922">
                  <c:v>42920.750694444447</c:v>
                </c:pt>
                <c:pt idx="7923">
                  <c:v>42920.751388888886</c:v>
                </c:pt>
                <c:pt idx="7924">
                  <c:v>42920.752083333333</c:v>
                </c:pt>
                <c:pt idx="7925">
                  <c:v>42920.75277777778</c:v>
                </c:pt>
                <c:pt idx="7926">
                  <c:v>42920.753472222219</c:v>
                </c:pt>
                <c:pt idx="7927">
                  <c:v>42920.754166666666</c:v>
                </c:pt>
                <c:pt idx="7928">
                  <c:v>42920.754861111112</c:v>
                </c:pt>
                <c:pt idx="7929">
                  <c:v>42920.755555555559</c:v>
                </c:pt>
                <c:pt idx="7930">
                  <c:v>42920.756249999999</c:v>
                </c:pt>
                <c:pt idx="7931">
                  <c:v>42920.756944444445</c:v>
                </c:pt>
                <c:pt idx="7932">
                  <c:v>42920.757638888892</c:v>
                </c:pt>
                <c:pt idx="7933">
                  <c:v>42920.758333333331</c:v>
                </c:pt>
                <c:pt idx="7934">
                  <c:v>42920.759027777778</c:v>
                </c:pt>
                <c:pt idx="7935">
                  <c:v>42920.759722222225</c:v>
                </c:pt>
                <c:pt idx="7936">
                  <c:v>42920.760416666664</c:v>
                </c:pt>
                <c:pt idx="7937">
                  <c:v>42920.761111111111</c:v>
                </c:pt>
                <c:pt idx="7938">
                  <c:v>42920.761805555558</c:v>
                </c:pt>
                <c:pt idx="7939">
                  <c:v>42920.762499999997</c:v>
                </c:pt>
                <c:pt idx="7940">
                  <c:v>42920.763194444444</c:v>
                </c:pt>
                <c:pt idx="7941">
                  <c:v>42920.763888888891</c:v>
                </c:pt>
                <c:pt idx="7942">
                  <c:v>42920.76458333333</c:v>
                </c:pt>
                <c:pt idx="7943">
                  <c:v>42920.765277777777</c:v>
                </c:pt>
                <c:pt idx="7944">
                  <c:v>42920.765972222223</c:v>
                </c:pt>
                <c:pt idx="7945">
                  <c:v>42920.76666666667</c:v>
                </c:pt>
                <c:pt idx="7946">
                  <c:v>42920.767361111109</c:v>
                </c:pt>
                <c:pt idx="7947">
                  <c:v>42920.768055555556</c:v>
                </c:pt>
                <c:pt idx="7948">
                  <c:v>42920.768750000003</c:v>
                </c:pt>
                <c:pt idx="7949">
                  <c:v>42920.769444444442</c:v>
                </c:pt>
                <c:pt idx="7950">
                  <c:v>42920.770138888889</c:v>
                </c:pt>
                <c:pt idx="7951">
                  <c:v>42920.770833333336</c:v>
                </c:pt>
                <c:pt idx="7952">
                  <c:v>42920.771527777775</c:v>
                </c:pt>
                <c:pt idx="7953">
                  <c:v>42920.772222222222</c:v>
                </c:pt>
                <c:pt idx="7954">
                  <c:v>42920.772916666669</c:v>
                </c:pt>
                <c:pt idx="7955">
                  <c:v>42920.773611111108</c:v>
                </c:pt>
                <c:pt idx="7956">
                  <c:v>42920.774305555555</c:v>
                </c:pt>
                <c:pt idx="7957">
                  <c:v>42920.775000000001</c:v>
                </c:pt>
                <c:pt idx="7958">
                  <c:v>42920.775694444441</c:v>
                </c:pt>
                <c:pt idx="7959">
                  <c:v>42920.776388888888</c:v>
                </c:pt>
                <c:pt idx="7960">
                  <c:v>42920.777083333334</c:v>
                </c:pt>
                <c:pt idx="7961">
                  <c:v>42920.777777777781</c:v>
                </c:pt>
                <c:pt idx="7962">
                  <c:v>42920.77847222222</c:v>
                </c:pt>
                <c:pt idx="7963">
                  <c:v>42920.779166666667</c:v>
                </c:pt>
                <c:pt idx="7964">
                  <c:v>42920.779861111114</c:v>
                </c:pt>
                <c:pt idx="7965">
                  <c:v>42920.780555555553</c:v>
                </c:pt>
                <c:pt idx="7966">
                  <c:v>42920.78125</c:v>
                </c:pt>
                <c:pt idx="7967">
                  <c:v>42920.781944444447</c:v>
                </c:pt>
                <c:pt idx="7968">
                  <c:v>42920.782638888886</c:v>
                </c:pt>
                <c:pt idx="7969">
                  <c:v>42920.783333333333</c:v>
                </c:pt>
                <c:pt idx="7970">
                  <c:v>42920.78402777778</c:v>
                </c:pt>
                <c:pt idx="7971">
                  <c:v>42920.784722222219</c:v>
                </c:pt>
                <c:pt idx="7972">
                  <c:v>42920.785416666666</c:v>
                </c:pt>
                <c:pt idx="7973">
                  <c:v>42920.786111111112</c:v>
                </c:pt>
                <c:pt idx="7974">
                  <c:v>42920.786805555559</c:v>
                </c:pt>
                <c:pt idx="7975">
                  <c:v>42920.787499999999</c:v>
                </c:pt>
                <c:pt idx="7976">
                  <c:v>42920.788194444445</c:v>
                </c:pt>
                <c:pt idx="7977">
                  <c:v>42920.788888888892</c:v>
                </c:pt>
                <c:pt idx="7978">
                  <c:v>42920.789583333331</c:v>
                </c:pt>
                <c:pt idx="7979">
                  <c:v>42920.790277777778</c:v>
                </c:pt>
                <c:pt idx="7980">
                  <c:v>42920.790972222225</c:v>
                </c:pt>
                <c:pt idx="7981">
                  <c:v>42920.791666666664</c:v>
                </c:pt>
                <c:pt idx="7982">
                  <c:v>42920.792361111111</c:v>
                </c:pt>
                <c:pt idx="7983">
                  <c:v>42920.793055555558</c:v>
                </c:pt>
                <c:pt idx="7984">
                  <c:v>42920.793749999997</c:v>
                </c:pt>
                <c:pt idx="7985">
                  <c:v>42920.794444444444</c:v>
                </c:pt>
                <c:pt idx="7986">
                  <c:v>42920.795138888891</c:v>
                </c:pt>
                <c:pt idx="7987">
                  <c:v>42920.79583333333</c:v>
                </c:pt>
                <c:pt idx="7988">
                  <c:v>42920.796527777777</c:v>
                </c:pt>
                <c:pt idx="7989">
                  <c:v>42920.797222222223</c:v>
                </c:pt>
                <c:pt idx="7990">
                  <c:v>42920.79791666667</c:v>
                </c:pt>
                <c:pt idx="7991">
                  <c:v>42920.798611111109</c:v>
                </c:pt>
                <c:pt idx="7992">
                  <c:v>42920.799305555556</c:v>
                </c:pt>
                <c:pt idx="7993">
                  <c:v>42920.800000000003</c:v>
                </c:pt>
                <c:pt idx="7994">
                  <c:v>42920.800694444442</c:v>
                </c:pt>
                <c:pt idx="7995">
                  <c:v>42920.801388888889</c:v>
                </c:pt>
                <c:pt idx="7996">
                  <c:v>42920.802083333336</c:v>
                </c:pt>
                <c:pt idx="7997">
                  <c:v>42920.802777777775</c:v>
                </c:pt>
                <c:pt idx="7998">
                  <c:v>42920.803472222222</c:v>
                </c:pt>
                <c:pt idx="7999">
                  <c:v>42920.804166666669</c:v>
                </c:pt>
                <c:pt idx="8000">
                  <c:v>42920.804861111108</c:v>
                </c:pt>
                <c:pt idx="8001">
                  <c:v>42920.805555555555</c:v>
                </c:pt>
                <c:pt idx="8002">
                  <c:v>42920.806250000001</c:v>
                </c:pt>
                <c:pt idx="8003">
                  <c:v>42920.806944444441</c:v>
                </c:pt>
                <c:pt idx="8004">
                  <c:v>42920.807638888888</c:v>
                </c:pt>
                <c:pt idx="8005">
                  <c:v>42920.808333333334</c:v>
                </c:pt>
                <c:pt idx="8006">
                  <c:v>42920.809027777781</c:v>
                </c:pt>
                <c:pt idx="8007">
                  <c:v>42920.80972222222</c:v>
                </c:pt>
                <c:pt idx="8008">
                  <c:v>42920.810416666667</c:v>
                </c:pt>
                <c:pt idx="8009">
                  <c:v>42920.811111111114</c:v>
                </c:pt>
                <c:pt idx="8010">
                  <c:v>42920.811805555553</c:v>
                </c:pt>
                <c:pt idx="8011">
                  <c:v>42920.8125</c:v>
                </c:pt>
                <c:pt idx="8012">
                  <c:v>42920.813194444447</c:v>
                </c:pt>
                <c:pt idx="8013">
                  <c:v>42920.813888888886</c:v>
                </c:pt>
                <c:pt idx="8014">
                  <c:v>42920.814583333333</c:v>
                </c:pt>
                <c:pt idx="8015">
                  <c:v>42920.81527777778</c:v>
                </c:pt>
                <c:pt idx="8016">
                  <c:v>42920.815972222219</c:v>
                </c:pt>
                <c:pt idx="8017">
                  <c:v>42920.816666666666</c:v>
                </c:pt>
                <c:pt idx="8018">
                  <c:v>42920.817361111112</c:v>
                </c:pt>
                <c:pt idx="8019">
                  <c:v>42920.818055555559</c:v>
                </c:pt>
                <c:pt idx="8020">
                  <c:v>42920.818749999999</c:v>
                </c:pt>
                <c:pt idx="8021">
                  <c:v>42920.819444444445</c:v>
                </c:pt>
                <c:pt idx="8022">
                  <c:v>42920.820138888892</c:v>
                </c:pt>
                <c:pt idx="8023">
                  <c:v>42920.820833333331</c:v>
                </c:pt>
                <c:pt idx="8024">
                  <c:v>42920.821527777778</c:v>
                </c:pt>
                <c:pt idx="8025">
                  <c:v>42920.822222222225</c:v>
                </c:pt>
                <c:pt idx="8026">
                  <c:v>42920.822916666664</c:v>
                </c:pt>
                <c:pt idx="8027">
                  <c:v>42920.823611111111</c:v>
                </c:pt>
                <c:pt idx="8028">
                  <c:v>42920.824305555558</c:v>
                </c:pt>
                <c:pt idx="8029">
                  <c:v>42920.824999999997</c:v>
                </c:pt>
                <c:pt idx="8030">
                  <c:v>42920.825694444444</c:v>
                </c:pt>
                <c:pt idx="8031">
                  <c:v>42920.826388888891</c:v>
                </c:pt>
                <c:pt idx="8032">
                  <c:v>42920.82708333333</c:v>
                </c:pt>
                <c:pt idx="8033">
                  <c:v>42920.827777777777</c:v>
                </c:pt>
                <c:pt idx="8034">
                  <c:v>42920.828472222223</c:v>
                </c:pt>
                <c:pt idx="8035">
                  <c:v>42920.82916666667</c:v>
                </c:pt>
                <c:pt idx="8036">
                  <c:v>42920.829861111109</c:v>
                </c:pt>
                <c:pt idx="8037">
                  <c:v>42920.830555555556</c:v>
                </c:pt>
                <c:pt idx="8038">
                  <c:v>42920.831250000003</c:v>
                </c:pt>
                <c:pt idx="8039">
                  <c:v>42920.831944444442</c:v>
                </c:pt>
                <c:pt idx="8040">
                  <c:v>42920.832638888889</c:v>
                </c:pt>
                <c:pt idx="8041">
                  <c:v>42920.833333333336</c:v>
                </c:pt>
                <c:pt idx="8042">
                  <c:v>42920.834027777775</c:v>
                </c:pt>
                <c:pt idx="8043">
                  <c:v>42920.834722222222</c:v>
                </c:pt>
                <c:pt idx="8044">
                  <c:v>42920.835416666669</c:v>
                </c:pt>
                <c:pt idx="8045">
                  <c:v>42920.836111111108</c:v>
                </c:pt>
                <c:pt idx="8046">
                  <c:v>42920.836805555555</c:v>
                </c:pt>
                <c:pt idx="8047">
                  <c:v>42920.837500000001</c:v>
                </c:pt>
                <c:pt idx="8048">
                  <c:v>42920.838194444441</c:v>
                </c:pt>
                <c:pt idx="8049">
                  <c:v>42920.838888888888</c:v>
                </c:pt>
                <c:pt idx="8050">
                  <c:v>42920.839583333334</c:v>
                </c:pt>
                <c:pt idx="8051">
                  <c:v>42920.840277777781</c:v>
                </c:pt>
                <c:pt idx="8052">
                  <c:v>42920.84097222222</c:v>
                </c:pt>
                <c:pt idx="8053">
                  <c:v>42920.841666666667</c:v>
                </c:pt>
                <c:pt idx="8054">
                  <c:v>42920.842361111114</c:v>
                </c:pt>
                <c:pt idx="8055">
                  <c:v>42920.843055555553</c:v>
                </c:pt>
                <c:pt idx="8056">
                  <c:v>42920.84375</c:v>
                </c:pt>
                <c:pt idx="8057">
                  <c:v>42920.844444444447</c:v>
                </c:pt>
                <c:pt idx="8058">
                  <c:v>42920.845138888886</c:v>
                </c:pt>
                <c:pt idx="8059">
                  <c:v>42920.845833333333</c:v>
                </c:pt>
                <c:pt idx="8060">
                  <c:v>42920.84652777778</c:v>
                </c:pt>
                <c:pt idx="8061">
                  <c:v>42920.847222222219</c:v>
                </c:pt>
                <c:pt idx="8062">
                  <c:v>42920.847916666666</c:v>
                </c:pt>
                <c:pt idx="8063">
                  <c:v>42920.848611111112</c:v>
                </c:pt>
                <c:pt idx="8064">
                  <c:v>42920.849305555559</c:v>
                </c:pt>
                <c:pt idx="8065">
                  <c:v>42920.85</c:v>
                </c:pt>
                <c:pt idx="8066">
                  <c:v>42920.850694444445</c:v>
                </c:pt>
                <c:pt idx="8067">
                  <c:v>42920.851388888892</c:v>
                </c:pt>
                <c:pt idx="8068">
                  <c:v>42920.852083333331</c:v>
                </c:pt>
                <c:pt idx="8069">
                  <c:v>42920.852777777778</c:v>
                </c:pt>
                <c:pt idx="8070">
                  <c:v>42920.853472222225</c:v>
                </c:pt>
                <c:pt idx="8071">
                  <c:v>42920.854166666664</c:v>
                </c:pt>
                <c:pt idx="8072">
                  <c:v>42920.854861111111</c:v>
                </c:pt>
                <c:pt idx="8073">
                  <c:v>42920.855555555558</c:v>
                </c:pt>
                <c:pt idx="8074">
                  <c:v>42920.856249999997</c:v>
                </c:pt>
                <c:pt idx="8075">
                  <c:v>42920.856944444444</c:v>
                </c:pt>
                <c:pt idx="8076">
                  <c:v>42920.857638888891</c:v>
                </c:pt>
                <c:pt idx="8077">
                  <c:v>42920.85833333333</c:v>
                </c:pt>
                <c:pt idx="8078">
                  <c:v>42920.859027777777</c:v>
                </c:pt>
                <c:pt idx="8079">
                  <c:v>42920.859722222223</c:v>
                </c:pt>
                <c:pt idx="8080">
                  <c:v>42920.86041666667</c:v>
                </c:pt>
                <c:pt idx="8081">
                  <c:v>42920.861111111109</c:v>
                </c:pt>
                <c:pt idx="8082">
                  <c:v>42920.861805555556</c:v>
                </c:pt>
                <c:pt idx="8083">
                  <c:v>42920.862500000003</c:v>
                </c:pt>
                <c:pt idx="8084">
                  <c:v>42920.863194444442</c:v>
                </c:pt>
                <c:pt idx="8085">
                  <c:v>42920.863888888889</c:v>
                </c:pt>
                <c:pt idx="8086">
                  <c:v>42920.864583333336</c:v>
                </c:pt>
                <c:pt idx="8087">
                  <c:v>42920.865277777775</c:v>
                </c:pt>
                <c:pt idx="8088">
                  <c:v>42920.865972222222</c:v>
                </c:pt>
                <c:pt idx="8089">
                  <c:v>42920.866666666669</c:v>
                </c:pt>
                <c:pt idx="8090">
                  <c:v>42920.867361111108</c:v>
                </c:pt>
                <c:pt idx="8091">
                  <c:v>42920.868055555555</c:v>
                </c:pt>
                <c:pt idx="8092">
                  <c:v>42920.868750000001</c:v>
                </c:pt>
                <c:pt idx="8093">
                  <c:v>42920.869444444441</c:v>
                </c:pt>
                <c:pt idx="8094">
                  <c:v>42920.870138888888</c:v>
                </c:pt>
                <c:pt idx="8095">
                  <c:v>42920.870833333334</c:v>
                </c:pt>
                <c:pt idx="8096">
                  <c:v>42920.871527777781</c:v>
                </c:pt>
                <c:pt idx="8097">
                  <c:v>42920.87222222222</c:v>
                </c:pt>
                <c:pt idx="8098">
                  <c:v>42920.872916666667</c:v>
                </c:pt>
                <c:pt idx="8099">
                  <c:v>42920.873611111114</c:v>
                </c:pt>
                <c:pt idx="8100">
                  <c:v>42920.874305555553</c:v>
                </c:pt>
                <c:pt idx="8101">
                  <c:v>42920.875</c:v>
                </c:pt>
                <c:pt idx="8102">
                  <c:v>42920.875694444447</c:v>
                </c:pt>
                <c:pt idx="8103">
                  <c:v>42920.876388888886</c:v>
                </c:pt>
                <c:pt idx="8104">
                  <c:v>42920.877083333333</c:v>
                </c:pt>
                <c:pt idx="8105">
                  <c:v>42920.87777777778</c:v>
                </c:pt>
                <c:pt idx="8106">
                  <c:v>42920.878472222219</c:v>
                </c:pt>
                <c:pt idx="8107">
                  <c:v>42920.879166666666</c:v>
                </c:pt>
                <c:pt idx="8108">
                  <c:v>42920.879861111112</c:v>
                </c:pt>
                <c:pt idx="8109">
                  <c:v>42920.880555555559</c:v>
                </c:pt>
                <c:pt idx="8110">
                  <c:v>42920.881249999999</c:v>
                </c:pt>
                <c:pt idx="8111">
                  <c:v>42920.881944444445</c:v>
                </c:pt>
                <c:pt idx="8112">
                  <c:v>42920.882638888892</c:v>
                </c:pt>
                <c:pt idx="8113">
                  <c:v>42920.883333333331</c:v>
                </c:pt>
                <c:pt idx="8114">
                  <c:v>42920.884027777778</c:v>
                </c:pt>
                <c:pt idx="8115">
                  <c:v>42920.884722222225</c:v>
                </c:pt>
                <c:pt idx="8116">
                  <c:v>42920.885416666664</c:v>
                </c:pt>
                <c:pt idx="8117">
                  <c:v>42920.886111111111</c:v>
                </c:pt>
                <c:pt idx="8118">
                  <c:v>42920.886805555558</c:v>
                </c:pt>
                <c:pt idx="8119">
                  <c:v>42920.887499999997</c:v>
                </c:pt>
                <c:pt idx="8120">
                  <c:v>42920.888194444444</c:v>
                </c:pt>
                <c:pt idx="8121">
                  <c:v>42920.888888888891</c:v>
                </c:pt>
                <c:pt idx="8122">
                  <c:v>42920.88958333333</c:v>
                </c:pt>
                <c:pt idx="8123">
                  <c:v>42920.890277777777</c:v>
                </c:pt>
                <c:pt idx="8124">
                  <c:v>42920.890972222223</c:v>
                </c:pt>
                <c:pt idx="8125">
                  <c:v>42920.89166666667</c:v>
                </c:pt>
                <c:pt idx="8126">
                  <c:v>42920.892361111109</c:v>
                </c:pt>
                <c:pt idx="8127">
                  <c:v>42920.893055555556</c:v>
                </c:pt>
                <c:pt idx="8128">
                  <c:v>42920.893750000003</c:v>
                </c:pt>
                <c:pt idx="8129">
                  <c:v>42920.894444444442</c:v>
                </c:pt>
                <c:pt idx="8130">
                  <c:v>42920.895138888889</c:v>
                </c:pt>
                <c:pt idx="8131">
                  <c:v>42920.895833333336</c:v>
                </c:pt>
                <c:pt idx="8132">
                  <c:v>42920.896527777775</c:v>
                </c:pt>
                <c:pt idx="8133">
                  <c:v>42920.897222222222</c:v>
                </c:pt>
                <c:pt idx="8134">
                  <c:v>42920.897916666669</c:v>
                </c:pt>
                <c:pt idx="8135">
                  <c:v>42920.898611111108</c:v>
                </c:pt>
                <c:pt idx="8136">
                  <c:v>42920.899305555555</c:v>
                </c:pt>
                <c:pt idx="8137">
                  <c:v>42920.9</c:v>
                </c:pt>
                <c:pt idx="8138">
                  <c:v>42920.900694444441</c:v>
                </c:pt>
                <c:pt idx="8139">
                  <c:v>42920.901388888888</c:v>
                </c:pt>
                <c:pt idx="8140">
                  <c:v>42920.902083333334</c:v>
                </c:pt>
                <c:pt idx="8141">
                  <c:v>42920.902777777781</c:v>
                </c:pt>
                <c:pt idx="8142">
                  <c:v>42920.90347222222</c:v>
                </c:pt>
                <c:pt idx="8143">
                  <c:v>42920.904166666667</c:v>
                </c:pt>
                <c:pt idx="8144">
                  <c:v>42920.904861111114</c:v>
                </c:pt>
                <c:pt idx="8145">
                  <c:v>42920.905555555553</c:v>
                </c:pt>
                <c:pt idx="8146">
                  <c:v>42920.90625</c:v>
                </c:pt>
                <c:pt idx="8147">
                  <c:v>42920.906944444447</c:v>
                </c:pt>
                <c:pt idx="8148">
                  <c:v>42920.907638888886</c:v>
                </c:pt>
                <c:pt idx="8149">
                  <c:v>42920.908333333333</c:v>
                </c:pt>
                <c:pt idx="8150">
                  <c:v>42920.90902777778</c:v>
                </c:pt>
                <c:pt idx="8151">
                  <c:v>42920.909722222219</c:v>
                </c:pt>
                <c:pt idx="8152">
                  <c:v>42920.910416666666</c:v>
                </c:pt>
                <c:pt idx="8153">
                  <c:v>42920.911111111112</c:v>
                </c:pt>
                <c:pt idx="8154">
                  <c:v>42920.911805555559</c:v>
                </c:pt>
                <c:pt idx="8155">
                  <c:v>42920.912499999999</c:v>
                </c:pt>
                <c:pt idx="8156">
                  <c:v>42920.913194444445</c:v>
                </c:pt>
                <c:pt idx="8157">
                  <c:v>42920.913888888892</c:v>
                </c:pt>
                <c:pt idx="8158">
                  <c:v>42920.914583333331</c:v>
                </c:pt>
                <c:pt idx="8159">
                  <c:v>42920.915277777778</c:v>
                </c:pt>
                <c:pt idx="8160">
                  <c:v>42920.915972222225</c:v>
                </c:pt>
                <c:pt idx="8161">
                  <c:v>42920.916666666664</c:v>
                </c:pt>
                <c:pt idx="8162">
                  <c:v>42920.917361111111</c:v>
                </c:pt>
                <c:pt idx="8163">
                  <c:v>42920.918055555558</c:v>
                </c:pt>
                <c:pt idx="8164">
                  <c:v>42920.918749999997</c:v>
                </c:pt>
                <c:pt idx="8165">
                  <c:v>42920.919444444444</c:v>
                </c:pt>
                <c:pt idx="8166">
                  <c:v>42920.920138888891</c:v>
                </c:pt>
                <c:pt idx="8167">
                  <c:v>42920.92083333333</c:v>
                </c:pt>
                <c:pt idx="8168">
                  <c:v>42920.921527777777</c:v>
                </c:pt>
                <c:pt idx="8169">
                  <c:v>42920.922222222223</c:v>
                </c:pt>
                <c:pt idx="8170">
                  <c:v>42920.92291666667</c:v>
                </c:pt>
                <c:pt idx="8171">
                  <c:v>42920.923611111109</c:v>
                </c:pt>
                <c:pt idx="8172">
                  <c:v>42920.924305555556</c:v>
                </c:pt>
                <c:pt idx="8173">
                  <c:v>42920.925000000003</c:v>
                </c:pt>
                <c:pt idx="8174">
                  <c:v>42920.925694444442</c:v>
                </c:pt>
                <c:pt idx="8175">
                  <c:v>42920.926388888889</c:v>
                </c:pt>
                <c:pt idx="8176">
                  <c:v>42920.927083333336</c:v>
                </c:pt>
                <c:pt idx="8177">
                  <c:v>42920.927777777775</c:v>
                </c:pt>
                <c:pt idx="8178">
                  <c:v>42920.928472222222</c:v>
                </c:pt>
                <c:pt idx="8179">
                  <c:v>42920.929166666669</c:v>
                </c:pt>
                <c:pt idx="8180">
                  <c:v>42920.929861111108</c:v>
                </c:pt>
                <c:pt idx="8181">
                  <c:v>42920.930555555555</c:v>
                </c:pt>
                <c:pt idx="8182">
                  <c:v>42920.931250000001</c:v>
                </c:pt>
                <c:pt idx="8183">
                  <c:v>42920.931944444441</c:v>
                </c:pt>
                <c:pt idx="8184">
                  <c:v>42920.932638888888</c:v>
                </c:pt>
                <c:pt idx="8185">
                  <c:v>42920.933333333334</c:v>
                </c:pt>
                <c:pt idx="8186">
                  <c:v>42920.934027777781</c:v>
                </c:pt>
                <c:pt idx="8187">
                  <c:v>42920.93472222222</c:v>
                </c:pt>
                <c:pt idx="8188">
                  <c:v>42920.935416666667</c:v>
                </c:pt>
                <c:pt idx="8189">
                  <c:v>42920.936111111114</c:v>
                </c:pt>
                <c:pt idx="8190">
                  <c:v>42920.936805555553</c:v>
                </c:pt>
                <c:pt idx="8191">
                  <c:v>42920.9375</c:v>
                </c:pt>
                <c:pt idx="8192">
                  <c:v>42920.938194444447</c:v>
                </c:pt>
                <c:pt idx="8193">
                  <c:v>42920.938888888886</c:v>
                </c:pt>
                <c:pt idx="8194">
                  <c:v>42920.939583333333</c:v>
                </c:pt>
                <c:pt idx="8195">
                  <c:v>42920.94027777778</c:v>
                </c:pt>
                <c:pt idx="8196">
                  <c:v>42920.940972222219</c:v>
                </c:pt>
                <c:pt idx="8197">
                  <c:v>42920.941666666666</c:v>
                </c:pt>
                <c:pt idx="8198">
                  <c:v>42920.942361111112</c:v>
                </c:pt>
                <c:pt idx="8199">
                  <c:v>42920.943055555559</c:v>
                </c:pt>
                <c:pt idx="8200">
                  <c:v>42920.943749999999</c:v>
                </c:pt>
                <c:pt idx="8201">
                  <c:v>42920.944444444445</c:v>
                </c:pt>
                <c:pt idx="8202">
                  <c:v>42920.945138888892</c:v>
                </c:pt>
                <c:pt idx="8203">
                  <c:v>42920.945833333331</c:v>
                </c:pt>
                <c:pt idx="8204">
                  <c:v>42920.946527777778</c:v>
                </c:pt>
                <c:pt idx="8205">
                  <c:v>42920.947222222225</c:v>
                </c:pt>
                <c:pt idx="8206">
                  <c:v>42920.947916666664</c:v>
                </c:pt>
                <c:pt idx="8207">
                  <c:v>42920.948611111111</c:v>
                </c:pt>
                <c:pt idx="8208">
                  <c:v>42920.949305555558</c:v>
                </c:pt>
                <c:pt idx="8209">
                  <c:v>42920.95</c:v>
                </c:pt>
                <c:pt idx="8210">
                  <c:v>42920.950694444444</c:v>
                </c:pt>
                <c:pt idx="8211">
                  <c:v>42920.951388888891</c:v>
                </c:pt>
                <c:pt idx="8212">
                  <c:v>42920.95208333333</c:v>
                </c:pt>
                <c:pt idx="8213">
                  <c:v>42920.952777777777</c:v>
                </c:pt>
                <c:pt idx="8214">
                  <c:v>42920.953472222223</c:v>
                </c:pt>
                <c:pt idx="8215">
                  <c:v>42920.95416666667</c:v>
                </c:pt>
                <c:pt idx="8216">
                  <c:v>42920.954861111109</c:v>
                </c:pt>
                <c:pt idx="8217">
                  <c:v>42920.955555555556</c:v>
                </c:pt>
                <c:pt idx="8218">
                  <c:v>42920.956250000003</c:v>
                </c:pt>
                <c:pt idx="8219">
                  <c:v>42920.956944444442</c:v>
                </c:pt>
                <c:pt idx="8220">
                  <c:v>42920.957638888889</c:v>
                </c:pt>
                <c:pt idx="8221">
                  <c:v>42920.958333333336</c:v>
                </c:pt>
                <c:pt idx="8222">
                  <c:v>42920.959027777775</c:v>
                </c:pt>
                <c:pt idx="8223">
                  <c:v>42920.959722222222</c:v>
                </c:pt>
                <c:pt idx="8224">
                  <c:v>42920.960416666669</c:v>
                </c:pt>
                <c:pt idx="8225">
                  <c:v>42920.961111111108</c:v>
                </c:pt>
                <c:pt idx="8226">
                  <c:v>42920.961805555555</c:v>
                </c:pt>
                <c:pt idx="8227">
                  <c:v>42920.962500000001</c:v>
                </c:pt>
                <c:pt idx="8228">
                  <c:v>42920.963194444441</c:v>
                </c:pt>
                <c:pt idx="8229">
                  <c:v>42920.963888888888</c:v>
                </c:pt>
                <c:pt idx="8230">
                  <c:v>42920.964583333334</c:v>
                </c:pt>
                <c:pt idx="8231">
                  <c:v>42920.965277777781</c:v>
                </c:pt>
                <c:pt idx="8232">
                  <c:v>42920.96597222222</c:v>
                </c:pt>
                <c:pt idx="8233">
                  <c:v>42920.966666666667</c:v>
                </c:pt>
                <c:pt idx="8234">
                  <c:v>42920.967361111114</c:v>
                </c:pt>
                <c:pt idx="8235">
                  <c:v>42920.968055555553</c:v>
                </c:pt>
                <c:pt idx="8236">
                  <c:v>42920.96875</c:v>
                </c:pt>
                <c:pt idx="8237">
                  <c:v>42920.969444444447</c:v>
                </c:pt>
                <c:pt idx="8238">
                  <c:v>42920.970138888886</c:v>
                </c:pt>
                <c:pt idx="8239">
                  <c:v>42920.970833333333</c:v>
                </c:pt>
                <c:pt idx="8240">
                  <c:v>42920.97152777778</c:v>
                </c:pt>
                <c:pt idx="8241">
                  <c:v>42920.972222222219</c:v>
                </c:pt>
                <c:pt idx="8242">
                  <c:v>42920.972916666666</c:v>
                </c:pt>
                <c:pt idx="8243">
                  <c:v>42920.973611111112</c:v>
                </c:pt>
                <c:pt idx="8244">
                  <c:v>42920.974305555559</c:v>
                </c:pt>
                <c:pt idx="8245">
                  <c:v>42920.974999999999</c:v>
                </c:pt>
                <c:pt idx="8246">
                  <c:v>42920.975694444445</c:v>
                </c:pt>
                <c:pt idx="8247">
                  <c:v>42920.976388888892</c:v>
                </c:pt>
                <c:pt idx="8248">
                  <c:v>42920.977083333331</c:v>
                </c:pt>
                <c:pt idx="8249">
                  <c:v>42920.977777777778</c:v>
                </c:pt>
                <c:pt idx="8250">
                  <c:v>42920.978472222225</c:v>
                </c:pt>
                <c:pt idx="8251">
                  <c:v>42920.979166666664</c:v>
                </c:pt>
                <c:pt idx="8252">
                  <c:v>42920.979861111111</c:v>
                </c:pt>
                <c:pt idx="8253">
                  <c:v>42920.980555555558</c:v>
                </c:pt>
                <c:pt idx="8254">
                  <c:v>42920.981249999997</c:v>
                </c:pt>
                <c:pt idx="8255">
                  <c:v>42920.981944444444</c:v>
                </c:pt>
                <c:pt idx="8256">
                  <c:v>42920.982638888891</c:v>
                </c:pt>
                <c:pt idx="8257">
                  <c:v>42920.98333333333</c:v>
                </c:pt>
                <c:pt idx="8258">
                  <c:v>42920.984027777777</c:v>
                </c:pt>
                <c:pt idx="8259">
                  <c:v>42920.984722222223</c:v>
                </c:pt>
                <c:pt idx="8260">
                  <c:v>42920.98541666667</c:v>
                </c:pt>
                <c:pt idx="8261">
                  <c:v>42920.986111111109</c:v>
                </c:pt>
                <c:pt idx="8262">
                  <c:v>42920.986805555556</c:v>
                </c:pt>
                <c:pt idx="8263">
                  <c:v>42920.987500000003</c:v>
                </c:pt>
                <c:pt idx="8264">
                  <c:v>42920.988194444442</c:v>
                </c:pt>
                <c:pt idx="8265">
                  <c:v>42920.988888888889</c:v>
                </c:pt>
                <c:pt idx="8266">
                  <c:v>42920.989583333336</c:v>
                </c:pt>
                <c:pt idx="8267">
                  <c:v>42920.990277777775</c:v>
                </c:pt>
                <c:pt idx="8268">
                  <c:v>42920.990972222222</c:v>
                </c:pt>
                <c:pt idx="8269">
                  <c:v>42920.991666666669</c:v>
                </c:pt>
                <c:pt idx="8270">
                  <c:v>42920.992361111108</c:v>
                </c:pt>
                <c:pt idx="8271">
                  <c:v>42920.993055555555</c:v>
                </c:pt>
                <c:pt idx="8272">
                  <c:v>42920.993750000001</c:v>
                </c:pt>
                <c:pt idx="8273">
                  <c:v>42920.994444444441</c:v>
                </c:pt>
                <c:pt idx="8274">
                  <c:v>42920.995138888888</c:v>
                </c:pt>
                <c:pt idx="8275">
                  <c:v>42920.995833333334</c:v>
                </c:pt>
                <c:pt idx="8276">
                  <c:v>42920.996527777781</c:v>
                </c:pt>
                <c:pt idx="8277">
                  <c:v>42920.99722222222</c:v>
                </c:pt>
                <c:pt idx="8278">
                  <c:v>42920.997916666667</c:v>
                </c:pt>
                <c:pt idx="8279">
                  <c:v>42920.998611111114</c:v>
                </c:pt>
                <c:pt idx="8280">
                  <c:v>42920.999305555553</c:v>
                </c:pt>
                <c:pt idx="8281">
                  <c:v>42921</c:v>
                </c:pt>
                <c:pt idx="8282">
                  <c:v>42921.000694444447</c:v>
                </c:pt>
                <c:pt idx="8283">
                  <c:v>42921.001388888886</c:v>
                </c:pt>
                <c:pt idx="8284">
                  <c:v>42921.002083333333</c:v>
                </c:pt>
                <c:pt idx="8285">
                  <c:v>42921.00277777778</c:v>
                </c:pt>
                <c:pt idx="8286">
                  <c:v>42921.003472222219</c:v>
                </c:pt>
                <c:pt idx="8287">
                  <c:v>42921.004166666666</c:v>
                </c:pt>
                <c:pt idx="8288">
                  <c:v>42921.004861111112</c:v>
                </c:pt>
                <c:pt idx="8289">
                  <c:v>42921.005555555559</c:v>
                </c:pt>
                <c:pt idx="8290">
                  <c:v>42921.006249999999</c:v>
                </c:pt>
                <c:pt idx="8291">
                  <c:v>42921.006944444445</c:v>
                </c:pt>
                <c:pt idx="8292">
                  <c:v>42921.007638888892</c:v>
                </c:pt>
                <c:pt idx="8293">
                  <c:v>42921.008333333331</c:v>
                </c:pt>
                <c:pt idx="8294">
                  <c:v>42921.009027777778</c:v>
                </c:pt>
                <c:pt idx="8295">
                  <c:v>42921.009722222225</c:v>
                </c:pt>
                <c:pt idx="8296">
                  <c:v>42921.010416666664</c:v>
                </c:pt>
                <c:pt idx="8297">
                  <c:v>42921.011111111111</c:v>
                </c:pt>
                <c:pt idx="8298">
                  <c:v>42921.011805555558</c:v>
                </c:pt>
                <c:pt idx="8299">
                  <c:v>42921.012499999997</c:v>
                </c:pt>
                <c:pt idx="8300">
                  <c:v>42921.013194444444</c:v>
                </c:pt>
                <c:pt idx="8301">
                  <c:v>42921.013888888891</c:v>
                </c:pt>
                <c:pt idx="8302">
                  <c:v>42921.01458333333</c:v>
                </c:pt>
                <c:pt idx="8303">
                  <c:v>42921.015277777777</c:v>
                </c:pt>
                <c:pt idx="8304">
                  <c:v>42921.015972222223</c:v>
                </c:pt>
                <c:pt idx="8305">
                  <c:v>42921.01666666667</c:v>
                </c:pt>
                <c:pt idx="8306">
                  <c:v>42921.017361111109</c:v>
                </c:pt>
                <c:pt idx="8307">
                  <c:v>42921.018055555556</c:v>
                </c:pt>
                <c:pt idx="8308">
                  <c:v>42921.018750000003</c:v>
                </c:pt>
                <c:pt idx="8309">
                  <c:v>42921.019444444442</c:v>
                </c:pt>
                <c:pt idx="8310">
                  <c:v>42921.020138888889</c:v>
                </c:pt>
                <c:pt idx="8311">
                  <c:v>42921.020833333336</c:v>
                </c:pt>
                <c:pt idx="8312">
                  <c:v>42921.021527777775</c:v>
                </c:pt>
                <c:pt idx="8313">
                  <c:v>42921.022222222222</c:v>
                </c:pt>
                <c:pt idx="8314">
                  <c:v>42921.022916666669</c:v>
                </c:pt>
                <c:pt idx="8315">
                  <c:v>42921.023611111108</c:v>
                </c:pt>
                <c:pt idx="8316">
                  <c:v>42921.024305555555</c:v>
                </c:pt>
                <c:pt idx="8317">
                  <c:v>42921.025000000001</c:v>
                </c:pt>
                <c:pt idx="8318">
                  <c:v>42921.025694444441</c:v>
                </c:pt>
                <c:pt idx="8319">
                  <c:v>42921.026388888888</c:v>
                </c:pt>
                <c:pt idx="8320">
                  <c:v>42921.027083333334</c:v>
                </c:pt>
                <c:pt idx="8321">
                  <c:v>42921.027777777781</c:v>
                </c:pt>
                <c:pt idx="8322">
                  <c:v>42921.02847222222</c:v>
                </c:pt>
                <c:pt idx="8323">
                  <c:v>42921.029166666667</c:v>
                </c:pt>
                <c:pt idx="8324">
                  <c:v>42921.029861111114</c:v>
                </c:pt>
                <c:pt idx="8325">
                  <c:v>42921.030555555553</c:v>
                </c:pt>
                <c:pt idx="8326">
                  <c:v>42921.03125</c:v>
                </c:pt>
                <c:pt idx="8327">
                  <c:v>42921.031944444447</c:v>
                </c:pt>
                <c:pt idx="8328">
                  <c:v>42921.032638888886</c:v>
                </c:pt>
                <c:pt idx="8329">
                  <c:v>42921.033333333333</c:v>
                </c:pt>
                <c:pt idx="8330">
                  <c:v>42921.03402777778</c:v>
                </c:pt>
                <c:pt idx="8331">
                  <c:v>42921.034722222219</c:v>
                </c:pt>
                <c:pt idx="8332">
                  <c:v>42921.035416666666</c:v>
                </c:pt>
                <c:pt idx="8333">
                  <c:v>42921.036111111112</c:v>
                </c:pt>
                <c:pt idx="8334">
                  <c:v>42921.036805555559</c:v>
                </c:pt>
                <c:pt idx="8335">
                  <c:v>42921.037499999999</c:v>
                </c:pt>
                <c:pt idx="8336">
                  <c:v>42921.038194444445</c:v>
                </c:pt>
                <c:pt idx="8337">
                  <c:v>42921.038888888892</c:v>
                </c:pt>
                <c:pt idx="8338">
                  <c:v>42921.039583333331</c:v>
                </c:pt>
                <c:pt idx="8339">
                  <c:v>42921.040277777778</c:v>
                </c:pt>
                <c:pt idx="8340">
                  <c:v>42921.040972222225</c:v>
                </c:pt>
                <c:pt idx="8341">
                  <c:v>42921.041666666664</c:v>
                </c:pt>
                <c:pt idx="8342">
                  <c:v>42921.042361111111</c:v>
                </c:pt>
                <c:pt idx="8343">
                  <c:v>42921.043055555558</c:v>
                </c:pt>
                <c:pt idx="8344">
                  <c:v>42921.043749999997</c:v>
                </c:pt>
                <c:pt idx="8345">
                  <c:v>42921.044444444444</c:v>
                </c:pt>
                <c:pt idx="8346">
                  <c:v>42921.045138888891</c:v>
                </c:pt>
                <c:pt idx="8347">
                  <c:v>42921.04583333333</c:v>
                </c:pt>
                <c:pt idx="8348">
                  <c:v>42921.046527777777</c:v>
                </c:pt>
                <c:pt idx="8349">
                  <c:v>42921.047222222223</c:v>
                </c:pt>
                <c:pt idx="8350">
                  <c:v>42921.04791666667</c:v>
                </c:pt>
                <c:pt idx="8351">
                  <c:v>42921.048611111109</c:v>
                </c:pt>
                <c:pt idx="8352">
                  <c:v>42921.049305555556</c:v>
                </c:pt>
                <c:pt idx="8353">
                  <c:v>42921.05</c:v>
                </c:pt>
                <c:pt idx="8354">
                  <c:v>42921.050694444442</c:v>
                </c:pt>
                <c:pt idx="8355">
                  <c:v>42921.051388888889</c:v>
                </c:pt>
                <c:pt idx="8356">
                  <c:v>42921.052083333336</c:v>
                </c:pt>
                <c:pt idx="8357">
                  <c:v>42921.052777777775</c:v>
                </c:pt>
                <c:pt idx="8358">
                  <c:v>42921.053472222222</c:v>
                </c:pt>
                <c:pt idx="8359">
                  <c:v>42921.054166666669</c:v>
                </c:pt>
                <c:pt idx="8360">
                  <c:v>42921.054861111108</c:v>
                </c:pt>
                <c:pt idx="8361">
                  <c:v>42921.055555555555</c:v>
                </c:pt>
                <c:pt idx="8362">
                  <c:v>42921.056250000001</c:v>
                </c:pt>
                <c:pt idx="8363">
                  <c:v>42921.056944444441</c:v>
                </c:pt>
                <c:pt idx="8364">
                  <c:v>42921.057638888888</c:v>
                </c:pt>
                <c:pt idx="8365">
                  <c:v>42921.058333333334</c:v>
                </c:pt>
                <c:pt idx="8366">
                  <c:v>42921.059027777781</c:v>
                </c:pt>
                <c:pt idx="8367">
                  <c:v>42921.05972222222</c:v>
                </c:pt>
                <c:pt idx="8368">
                  <c:v>42921.060416666667</c:v>
                </c:pt>
                <c:pt idx="8369">
                  <c:v>42921.061111111114</c:v>
                </c:pt>
                <c:pt idx="8370">
                  <c:v>42921.061805555553</c:v>
                </c:pt>
                <c:pt idx="8371">
                  <c:v>42921.0625</c:v>
                </c:pt>
                <c:pt idx="8372">
                  <c:v>42921.063194444447</c:v>
                </c:pt>
                <c:pt idx="8373">
                  <c:v>42921.063888888886</c:v>
                </c:pt>
                <c:pt idx="8374">
                  <c:v>42921.064583333333</c:v>
                </c:pt>
                <c:pt idx="8375">
                  <c:v>42921.06527777778</c:v>
                </c:pt>
                <c:pt idx="8376">
                  <c:v>42921.065972222219</c:v>
                </c:pt>
                <c:pt idx="8377">
                  <c:v>42921.066666666666</c:v>
                </c:pt>
                <c:pt idx="8378">
                  <c:v>42921.067361111112</c:v>
                </c:pt>
                <c:pt idx="8379">
                  <c:v>42921.068055555559</c:v>
                </c:pt>
                <c:pt idx="8380">
                  <c:v>42921.068749999999</c:v>
                </c:pt>
                <c:pt idx="8381">
                  <c:v>42921.069444444445</c:v>
                </c:pt>
                <c:pt idx="8382">
                  <c:v>42921.070138888892</c:v>
                </c:pt>
                <c:pt idx="8383">
                  <c:v>42921.070833333331</c:v>
                </c:pt>
                <c:pt idx="8384">
                  <c:v>42921.071527777778</c:v>
                </c:pt>
                <c:pt idx="8385">
                  <c:v>42921.072222222225</c:v>
                </c:pt>
                <c:pt idx="8386">
                  <c:v>42921.072916666664</c:v>
                </c:pt>
                <c:pt idx="8387">
                  <c:v>42921.073611111111</c:v>
                </c:pt>
                <c:pt idx="8388">
                  <c:v>42921.074305555558</c:v>
                </c:pt>
                <c:pt idx="8389">
                  <c:v>42921.074999999997</c:v>
                </c:pt>
                <c:pt idx="8390">
                  <c:v>42921.075694444444</c:v>
                </c:pt>
                <c:pt idx="8391">
                  <c:v>42921.076388888891</c:v>
                </c:pt>
                <c:pt idx="8392">
                  <c:v>42921.07708333333</c:v>
                </c:pt>
                <c:pt idx="8393">
                  <c:v>42921.077777777777</c:v>
                </c:pt>
                <c:pt idx="8394">
                  <c:v>42921.078472222223</c:v>
                </c:pt>
                <c:pt idx="8395">
                  <c:v>42921.07916666667</c:v>
                </c:pt>
                <c:pt idx="8396">
                  <c:v>42921.079861111109</c:v>
                </c:pt>
                <c:pt idx="8397">
                  <c:v>42921.080555555556</c:v>
                </c:pt>
                <c:pt idx="8398">
                  <c:v>42921.081250000003</c:v>
                </c:pt>
                <c:pt idx="8399">
                  <c:v>42921.081944444442</c:v>
                </c:pt>
                <c:pt idx="8400">
                  <c:v>42921.082638888889</c:v>
                </c:pt>
                <c:pt idx="8401">
                  <c:v>42921.083333333336</c:v>
                </c:pt>
                <c:pt idx="8402">
                  <c:v>42921.084027777775</c:v>
                </c:pt>
                <c:pt idx="8403">
                  <c:v>42921.084722222222</c:v>
                </c:pt>
                <c:pt idx="8404">
                  <c:v>42921.085416666669</c:v>
                </c:pt>
                <c:pt idx="8405">
                  <c:v>42921.086111111108</c:v>
                </c:pt>
                <c:pt idx="8406">
                  <c:v>42921.086805555555</c:v>
                </c:pt>
                <c:pt idx="8407">
                  <c:v>42921.087500000001</c:v>
                </c:pt>
                <c:pt idx="8408">
                  <c:v>42921.088194444441</c:v>
                </c:pt>
                <c:pt idx="8409">
                  <c:v>42921.088888888888</c:v>
                </c:pt>
                <c:pt idx="8410">
                  <c:v>42921.089583333334</c:v>
                </c:pt>
                <c:pt idx="8411">
                  <c:v>42921.090277777781</c:v>
                </c:pt>
                <c:pt idx="8412">
                  <c:v>42921.09097222222</c:v>
                </c:pt>
                <c:pt idx="8413">
                  <c:v>42921.091666666667</c:v>
                </c:pt>
                <c:pt idx="8414">
                  <c:v>42921.092361111114</c:v>
                </c:pt>
                <c:pt idx="8415">
                  <c:v>42921.093055555553</c:v>
                </c:pt>
                <c:pt idx="8416">
                  <c:v>42921.09375</c:v>
                </c:pt>
                <c:pt idx="8417">
                  <c:v>42921.094444444447</c:v>
                </c:pt>
                <c:pt idx="8418">
                  <c:v>42921.095138888886</c:v>
                </c:pt>
                <c:pt idx="8419">
                  <c:v>42921.095833333333</c:v>
                </c:pt>
                <c:pt idx="8420">
                  <c:v>42921.09652777778</c:v>
                </c:pt>
                <c:pt idx="8421">
                  <c:v>42921.097222222219</c:v>
                </c:pt>
                <c:pt idx="8422">
                  <c:v>42921.097916666666</c:v>
                </c:pt>
                <c:pt idx="8423">
                  <c:v>42921.098611111112</c:v>
                </c:pt>
                <c:pt idx="8424">
                  <c:v>42921.099305555559</c:v>
                </c:pt>
                <c:pt idx="8425">
                  <c:v>42921.1</c:v>
                </c:pt>
                <c:pt idx="8426">
                  <c:v>42921.100694444445</c:v>
                </c:pt>
                <c:pt idx="8427">
                  <c:v>42921.101388888892</c:v>
                </c:pt>
                <c:pt idx="8428">
                  <c:v>42921.102083333331</c:v>
                </c:pt>
                <c:pt idx="8429">
                  <c:v>42921.102777777778</c:v>
                </c:pt>
                <c:pt idx="8430">
                  <c:v>42921.103472222225</c:v>
                </c:pt>
                <c:pt idx="8431">
                  <c:v>42921.104166666664</c:v>
                </c:pt>
                <c:pt idx="8432">
                  <c:v>42921.104861111111</c:v>
                </c:pt>
                <c:pt idx="8433">
                  <c:v>42921.105555555558</c:v>
                </c:pt>
                <c:pt idx="8434">
                  <c:v>42921.106249999997</c:v>
                </c:pt>
                <c:pt idx="8435">
                  <c:v>42921.106944444444</c:v>
                </c:pt>
                <c:pt idx="8436">
                  <c:v>42921.107638888891</c:v>
                </c:pt>
                <c:pt idx="8437">
                  <c:v>42921.10833333333</c:v>
                </c:pt>
                <c:pt idx="8438">
                  <c:v>42921.109027777777</c:v>
                </c:pt>
                <c:pt idx="8439">
                  <c:v>42921.109722222223</c:v>
                </c:pt>
                <c:pt idx="8440">
                  <c:v>42921.11041666667</c:v>
                </c:pt>
                <c:pt idx="8441">
                  <c:v>42921.111111111109</c:v>
                </c:pt>
                <c:pt idx="8442">
                  <c:v>42921.111805555556</c:v>
                </c:pt>
                <c:pt idx="8443">
                  <c:v>42921.112500000003</c:v>
                </c:pt>
                <c:pt idx="8444">
                  <c:v>42921.113194444442</c:v>
                </c:pt>
                <c:pt idx="8445">
                  <c:v>42921.113888888889</c:v>
                </c:pt>
                <c:pt idx="8446">
                  <c:v>42921.114583333336</c:v>
                </c:pt>
                <c:pt idx="8447">
                  <c:v>42921.115277777775</c:v>
                </c:pt>
                <c:pt idx="8448">
                  <c:v>42921.115972222222</c:v>
                </c:pt>
                <c:pt idx="8449">
                  <c:v>42921.116666666669</c:v>
                </c:pt>
                <c:pt idx="8450">
                  <c:v>42921.117361111108</c:v>
                </c:pt>
                <c:pt idx="8451">
                  <c:v>42921.118055555555</c:v>
                </c:pt>
                <c:pt idx="8452">
                  <c:v>42921.118750000001</c:v>
                </c:pt>
                <c:pt idx="8453">
                  <c:v>42921.119444444441</c:v>
                </c:pt>
                <c:pt idx="8454">
                  <c:v>42921.120138888888</c:v>
                </c:pt>
                <c:pt idx="8455">
                  <c:v>42921.120833333334</c:v>
                </c:pt>
                <c:pt idx="8456">
                  <c:v>42921.121527777781</c:v>
                </c:pt>
                <c:pt idx="8457">
                  <c:v>42921.12222222222</c:v>
                </c:pt>
                <c:pt idx="8458">
                  <c:v>42921.122916666667</c:v>
                </c:pt>
                <c:pt idx="8459">
                  <c:v>42921.123611111114</c:v>
                </c:pt>
                <c:pt idx="8460">
                  <c:v>42921.124305555553</c:v>
                </c:pt>
                <c:pt idx="8461">
                  <c:v>42921.125</c:v>
                </c:pt>
                <c:pt idx="8462">
                  <c:v>42921.125694444447</c:v>
                </c:pt>
                <c:pt idx="8463">
                  <c:v>42921.126388888886</c:v>
                </c:pt>
                <c:pt idx="8464">
                  <c:v>42921.127083333333</c:v>
                </c:pt>
                <c:pt idx="8465">
                  <c:v>42921.12777777778</c:v>
                </c:pt>
                <c:pt idx="8466">
                  <c:v>42921.128472222219</c:v>
                </c:pt>
                <c:pt idx="8467">
                  <c:v>42921.129166666666</c:v>
                </c:pt>
                <c:pt idx="8468">
                  <c:v>42921.129861111112</c:v>
                </c:pt>
                <c:pt idx="8469">
                  <c:v>42921.130555555559</c:v>
                </c:pt>
                <c:pt idx="8470">
                  <c:v>42921.131249999999</c:v>
                </c:pt>
                <c:pt idx="8471">
                  <c:v>42921.131944444445</c:v>
                </c:pt>
                <c:pt idx="8472">
                  <c:v>42921.132638888892</c:v>
                </c:pt>
                <c:pt idx="8473">
                  <c:v>42921.133333333331</c:v>
                </c:pt>
                <c:pt idx="8474">
                  <c:v>42921.134027777778</c:v>
                </c:pt>
                <c:pt idx="8475">
                  <c:v>42921.134722222225</c:v>
                </c:pt>
                <c:pt idx="8476">
                  <c:v>42921.135416666664</c:v>
                </c:pt>
                <c:pt idx="8477">
                  <c:v>42921.136111111111</c:v>
                </c:pt>
                <c:pt idx="8478">
                  <c:v>42921.136805555558</c:v>
                </c:pt>
                <c:pt idx="8479">
                  <c:v>42921.137499999997</c:v>
                </c:pt>
                <c:pt idx="8480">
                  <c:v>42921.138194444444</c:v>
                </c:pt>
                <c:pt idx="8481">
                  <c:v>42921.138888888891</c:v>
                </c:pt>
                <c:pt idx="8482">
                  <c:v>42921.13958333333</c:v>
                </c:pt>
                <c:pt idx="8483">
                  <c:v>42921.140277777777</c:v>
                </c:pt>
                <c:pt idx="8484">
                  <c:v>42921.140972222223</c:v>
                </c:pt>
                <c:pt idx="8485">
                  <c:v>42921.14166666667</c:v>
                </c:pt>
                <c:pt idx="8486">
                  <c:v>42921.142361111109</c:v>
                </c:pt>
                <c:pt idx="8487">
                  <c:v>42921.143055555556</c:v>
                </c:pt>
                <c:pt idx="8488">
                  <c:v>42921.143750000003</c:v>
                </c:pt>
                <c:pt idx="8489">
                  <c:v>42921.144444444442</c:v>
                </c:pt>
                <c:pt idx="8490">
                  <c:v>42921.145138888889</c:v>
                </c:pt>
                <c:pt idx="8491">
                  <c:v>42921.145833333336</c:v>
                </c:pt>
                <c:pt idx="8492">
                  <c:v>42921.146527777775</c:v>
                </c:pt>
                <c:pt idx="8493">
                  <c:v>42921.147222222222</c:v>
                </c:pt>
                <c:pt idx="8494">
                  <c:v>42921.147916666669</c:v>
                </c:pt>
                <c:pt idx="8495">
                  <c:v>42921.148611111108</c:v>
                </c:pt>
                <c:pt idx="8496">
                  <c:v>42921.149305555555</c:v>
                </c:pt>
                <c:pt idx="8497">
                  <c:v>42921.15</c:v>
                </c:pt>
                <c:pt idx="8498">
                  <c:v>42921.150694444441</c:v>
                </c:pt>
                <c:pt idx="8499">
                  <c:v>42921.151388888888</c:v>
                </c:pt>
                <c:pt idx="8500">
                  <c:v>42921.152083333334</c:v>
                </c:pt>
                <c:pt idx="8501">
                  <c:v>42921.152777777781</c:v>
                </c:pt>
                <c:pt idx="8502">
                  <c:v>42921.15347222222</c:v>
                </c:pt>
                <c:pt idx="8503">
                  <c:v>42921.154166666667</c:v>
                </c:pt>
                <c:pt idx="8504">
                  <c:v>42921.154861111114</c:v>
                </c:pt>
                <c:pt idx="8505">
                  <c:v>42921.155555555553</c:v>
                </c:pt>
                <c:pt idx="8506">
                  <c:v>42921.15625</c:v>
                </c:pt>
                <c:pt idx="8507">
                  <c:v>42921.156944444447</c:v>
                </c:pt>
                <c:pt idx="8508">
                  <c:v>42921.157638888886</c:v>
                </c:pt>
                <c:pt idx="8509">
                  <c:v>42921.158333333333</c:v>
                </c:pt>
                <c:pt idx="8510">
                  <c:v>42921.15902777778</c:v>
                </c:pt>
                <c:pt idx="8511">
                  <c:v>42921.159722222219</c:v>
                </c:pt>
                <c:pt idx="8512">
                  <c:v>42921.160416666666</c:v>
                </c:pt>
                <c:pt idx="8513">
                  <c:v>42921.161111111112</c:v>
                </c:pt>
                <c:pt idx="8514">
                  <c:v>42921.161805555559</c:v>
                </c:pt>
                <c:pt idx="8515">
                  <c:v>42921.162499999999</c:v>
                </c:pt>
                <c:pt idx="8516">
                  <c:v>42921.163194444445</c:v>
                </c:pt>
                <c:pt idx="8517">
                  <c:v>42921.163888888892</c:v>
                </c:pt>
                <c:pt idx="8518">
                  <c:v>42921.164583333331</c:v>
                </c:pt>
                <c:pt idx="8519">
                  <c:v>42921.165277777778</c:v>
                </c:pt>
                <c:pt idx="8520">
                  <c:v>42921.165972222225</c:v>
                </c:pt>
                <c:pt idx="8521">
                  <c:v>42921.166666666664</c:v>
                </c:pt>
                <c:pt idx="8522">
                  <c:v>42921.167361111111</c:v>
                </c:pt>
                <c:pt idx="8523">
                  <c:v>42921.168055555558</c:v>
                </c:pt>
                <c:pt idx="8524">
                  <c:v>42921.168749999997</c:v>
                </c:pt>
                <c:pt idx="8525">
                  <c:v>42921.169444444444</c:v>
                </c:pt>
                <c:pt idx="8526">
                  <c:v>42921.170138888891</c:v>
                </c:pt>
                <c:pt idx="8527">
                  <c:v>42921.17083333333</c:v>
                </c:pt>
                <c:pt idx="8528">
                  <c:v>42921.171527777777</c:v>
                </c:pt>
                <c:pt idx="8529">
                  <c:v>42921.172222222223</c:v>
                </c:pt>
                <c:pt idx="8530">
                  <c:v>42921.17291666667</c:v>
                </c:pt>
                <c:pt idx="8531">
                  <c:v>42921.173611111109</c:v>
                </c:pt>
                <c:pt idx="8532">
                  <c:v>42921.174305555556</c:v>
                </c:pt>
                <c:pt idx="8533">
                  <c:v>42921.175000000003</c:v>
                </c:pt>
                <c:pt idx="8534">
                  <c:v>42921.175694444442</c:v>
                </c:pt>
                <c:pt idx="8535">
                  <c:v>42921.176388888889</c:v>
                </c:pt>
                <c:pt idx="8536">
                  <c:v>42921.177083333336</c:v>
                </c:pt>
                <c:pt idx="8537">
                  <c:v>42921.177777777775</c:v>
                </c:pt>
                <c:pt idx="8538">
                  <c:v>42921.178472222222</c:v>
                </c:pt>
                <c:pt idx="8539">
                  <c:v>42921.179166666669</c:v>
                </c:pt>
                <c:pt idx="8540">
                  <c:v>42921.179861111108</c:v>
                </c:pt>
                <c:pt idx="8541">
                  <c:v>42921.180555555555</c:v>
                </c:pt>
                <c:pt idx="8542">
                  <c:v>42921.181250000001</c:v>
                </c:pt>
                <c:pt idx="8543">
                  <c:v>42921.181944444441</c:v>
                </c:pt>
                <c:pt idx="8544">
                  <c:v>42921.182638888888</c:v>
                </c:pt>
                <c:pt idx="8545">
                  <c:v>42921.183333333334</c:v>
                </c:pt>
                <c:pt idx="8546">
                  <c:v>42921.184027777781</c:v>
                </c:pt>
                <c:pt idx="8547">
                  <c:v>42921.18472222222</c:v>
                </c:pt>
                <c:pt idx="8548">
                  <c:v>42921.185416666667</c:v>
                </c:pt>
                <c:pt idx="8549">
                  <c:v>42921.186111111114</c:v>
                </c:pt>
                <c:pt idx="8550">
                  <c:v>42921.186805555553</c:v>
                </c:pt>
                <c:pt idx="8551">
                  <c:v>42921.1875</c:v>
                </c:pt>
                <c:pt idx="8552">
                  <c:v>42921.188194444447</c:v>
                </c:pt>
                <c:pt idx="8553">
                  <c:v>42921.188888888886</c:v>
                </c:pt>
                <c:pt idx="8554">
                  <c:v>42921.189583333333</c:v>
                </c:pt>
                <c:pt idx="8555">
                  <c:v>42921.19027777778</c:v>
                </c:pt>
                <c:pt idx="8556">
                  <c:v>42921.190972222219</c:v>
                </c:pt>
                <c:pt idx="8557">
                  <c:v>42921.191666666666</c:v>
                </c:pt>
                <c:pt idx="8558">
                  <c:v>42921.192361111112</c:v>
                </c:pt>
                <c:pt idx="8559">
                  <c:v>42921.193055555559</c:v>
                </c:pt>
                <c:pt idx="8560">
                  <c:v>42921.193749999999</c:v>
                </c:pt>
                <c:pt idx="8561">
                  <c:v>42921.194444444445</c:v>
                </c:pt>
                <c:pt idx="8562">
                  <c:v>42921.195138888892</c:v>
                </c:pt>
                <c:pt idx="8563">
                  <c:v>42921.195833333331</c:v>
                </c:pt>
                <c:pt idx="8564">
                  <c:v>42921.196527777778</c:v>
                </c:pt>
                <c:pt idx="8565">
                  <c:v>42921.197222222225</c:v>
                </c:pt>
                <c:pt idx="8566">
                  <c:v>42921.197916666664</c:v>
                </c:pt>
                <c:pt idx="8567">
                  <c:v>42921.198611111111</c:v>
                </c:pt>
                <c:pt idx="8568">
                  <c:v>42921.199305555558</c:v>
                </c:pt>
                <c:pt idx="8569">
                  <c:v>42921.2</c:v>
                </c:pt>
                <c:pt idx="8570">
                  <c:v>42921.200694444444</c:v>
                </c:pt>
                <c:pt idx="8571">
                  <c:v>42921.201388888891</c:v>
                </c:pt>
                <c:pt idx="8572">
                  <c:v>42921.20208333333</c:v>
                </c:pt>
                <c:pt idx="8573">
                  <c:v>42921.202777777777</c:v>
                </c:pt>
                <c:pt idx="8574">
                  <c:v>42921.203472222223</c:v>
                </c:pt>
                <c:pt idx="8575">
                  <c:v>42921.20416666667</c:v>
                </c:pt>
                <c:pt idx="8576">
                  <c:v>42921.204861111109</c:v>
                </c:pt>
                <c:pt idx="8577">
                  <c:v>42921.205555555556</c:v>
                </c:pt>
                <c:pt idx="8578">
                  <c:v>42921.206250000003</c:v>
                </c:pt>
                <c:pt idx="8579">
                  <c:v>42921.206944444442</c:v>
                </c:pt>
                <c:pt idx="8580">
                  <c:v>42921.207638888889</c:v>
                </c:pt>
                <c:pt idx="8581">
                  <c:v>42921.208333333336</c:v>
                </c:pt>
                <c:pt idx="8582">
                  <c:v>42921.209027777775</c:v>
                </c:pt>
                <c:pt idx="8583">
                  <c:v>42921.209722222222</c:v>
                </c:pt>
                <c:pt idx="8584">
                  <c:v>42921.210416666669</c:v>
                </c:pt>
                <c:pt idx="8585">
                  <c:v>42921.211111111108</c:v>
                </c:pt>
                <c:pt idx="8586">
                  <c:v>42921.211805555555</c:v>
                </c:pt>
                <c:pt idx="8587">
                  <c:v>42921.212500000001</c:v>
                </c:pt>
                <c:pt idx="8588">
                  <c:v>42921.213194444441</c:v>
                </c:pt>
                <c:pt idx="8589">
                  <c:v>42921.213888888888</c:v>
                </c:pt>
                <c:pt idx="8590">
                  <c:v>42921.214583333334</c:v>
                </c:pt>
                <c:pt idx="8591">
                  <c:v>42921.215277777781</c:v>
                </c:pt>
                <c:pt idx="8592">
                  <c:v>42921.21597222222</c:v>
                </c:pt>
                <c:pt idx="8593">
                  <c:v>42921.216666666667</c:v>
                </c:pt>
                <c:pt idx="8594">
                  <c:v>42921.217361111114</c:v>
                </c:pt>
                <c:pt idx="8595">
                  <c:v>42921.218055555553</c:v>
                </c:pt>
                <c:pt idx="8596">
                  <c:v>42921.21875</c:v>
                </c:pt>
                <c:pt idx="8597">
                  <c:v>42921.219444444447</c:v>
                </c:pt>
                <c:pt idx="8598">
                  <c:v>42921.220138888886</c:v>
                </c:pt>
                <c:pt idx="8599">
                  <c:v>42921.220833333333</c:v>
                </c:pt>
                <c:pt idx="8600">
                  <c:v>42921.22152777778</c:v>
                </c:pt>
                <c:pt idx="8601">
                  <c:v>42921.222222222219</c:v>
                </c:pt>
                <c:pt idx="8602">
                  <c:v>42921.222916666666</c:v>
                </c:pt>
                <c:pt idx="8603">
                  <c:v>42921.223611111112</c:v>
                </c:pt>
                <c:pt idx="8604">
                  <c:v>42921.224305555559</c:v>
                </c:pt>
                <c:pt idx="8605">
                  <c:v>42921.224999999999</c:v>
                </c:pt>
                <c:pt idx="8606">
                  <c:v>42921.225694444445</c:v>
                </c:pt>
                <c:pt idx="8607">
                  <c:v>42921.226388888892</c:v>
                </c:pt>
                <c:pt idx="8608">
                  <c:v>42921.227083333331</c:v>
                </c:pt>
                <c:pt idx="8609">
                  <c:v>42921.227777777778</c:v>
                </c:pt>
                <c:pt idx="8610">
                  <c:v>42921.228472222225</c:v>
                </c:pt>
                <c:pt idx="8611">
                  <c:v>42921.229166666664</c:v>
                </c:pt>
                <c:pt idx="8612">
                  <c:v>42921.229861111111</c:v>
                </c:pt>
                <c:pt idx="8613">
                  <c:v>42921.230555555558</c:v>
                </c:pt>
                <c:pt idx="8614">
                  <c:v>42921.231249999997</c:v>
                </c:pt>
                <c:pt idx="8615">
                  <c:v>42921.231944444444</c:v>
                </c:pt>
                <c:pt idx="8616">
                  <c:v>42921.232638888891</c:v>
                </c:pt>
                <c:pt idx="8617">
                  <c:v>42921.23333333333</c:v>
                </c:pt>
                <c:pt idx="8618">
                  <c:v>42921.234027777777</c:v>
                </c:pt>
                <c:pt idx="8619">
                  <c:v>42921.234722222223</c:v>
                </c:pt>
                <c:pt idx="8620">
                  <c:v>42921.23541666667</c:v>
                </c:pt>
                <c:pt idx="8621">
                  <c:v>42921.236111111109</c:v>
                </c:pt>
                <c:pt idx="8622">
                  <c:v>42921.236805555556</c:v>
                </c:pt>
                <c:pt idx="8623">
                  <c:v>42921.237500000003</c:v>
                </c:pt>
                <c:pt idx="8624">
                  <c:v>42921.238194444442</c:v>
                </c:pt>
                <c:pt idx="8625">
                  <c:v>42921.238888888889</c:v>
                </c:pt>
                <c:pt idx="8626">
                  <c:v>42921.239583333336</c:v>
                </c:pt>
                <c:pt idx="8627">
                  <c:v>42921.240277777775</c:v>
                </c:pt>
                <c:pt idx="8628">
                  <c:v>42921.240972222222</c:v>
                </c:pt>
                <c:pt idx="8629">
                  <c:v>42921.241666666669</c:v>
                </c:pt>
                <c:pt idx="8630">
                  <c:v>42921.242361111108</c:v>
                </c:pt>
                <c:pt idx="8631">
                  <c:v>42921.243055555555</c:v>
                </c:pt>
                <c:pt idx="8632">
                  <c:v>42921.243750000001</c:v>
                </c:pt>
                <c:pt idx="8633">
                  <c:v>42921.244444444441</c:v>
                </c:pt>
                <c:pt idx="8634">
                  <c:v>42921.245138888888</c:v>
                </c:pt>
                <c:pt idx="8635">
                  <c:v>42921.245833333334</c:v>
                </c:pt>
                <c:pt idx="8636">
                  <c:v>42921.246527777781</c:v>
                </c:pt>
                <c:pt idx="8637">
                  <c:v>42921.24722222222</c:v>
                </c:pt>
                <c:pt idx="8638">
                  <c:v>42921.247916666667</c:v>
                </c:pt>
                <c:pt idx="8639">
                  <c:v>42921.248611111114</c:v>
                </c:pt>
                <c:pt idx="8640">
                  <c:v>42921.249305555553</c:v>
                </c:pt>
                <c:pt idx="8641">
                  <c:v>42921.25</c:v>
                </c:pt>
                <c:pt idx="8642">
                  <c:v>42921.250694444447</c:v>
                </c:pt>
                <c:pt idx="8643">
                  <c:v>42921.251388888886</c:v>
                </c:pt>
                <c:pt idx="8644">
                  <c:v>42921.252083333333</c:v>
                </c:pt>
                <c:pt idx="8645">
                  <c:v>42921.25277777778</c:v>
                </c:pt>
                <c:pt idx="8646">
                  <c:v>42921.253472222219</c:v>
                </c:pt>
                <c:pt idx="8647">
                  <c:v>42921.254166666666</c:v>
                </c:pt>
                <c:pt idx="8648">
                  <c:v>42921.254861111112</c:v>
                </c:pt>
                <c:pt idx="8649">
                  <c:v>42921.255555555559</c:v>
                </c:pt>
                <c:pt idx="8650">
                  <c:v>42921.256249999999</c:v>
                </c:pt>
                <c:pt idx="8651">
                  <c:v>42921.256944444445</c:v>
                </c:pt>
                <c:pt idx="8652">
                  <c:v>42921.257638888892</c:v>
                </c:pt>
                <c:pt idx="8653">
                  <c:v>42921.258333333331</c:v>
                </c:pt>
                <c:pt idx="8654">
                  <c:v>42921.259027777778</c:v>
                </c:pt>
                <c:pt idx="8655">
                  <c:v>42921.259722222225</c:v>
                </c:pt>
                <c:pt idx="8656">
                  <c:v>42921.260416666664</c:v>
                </c:pt>
                <c:pt idx="8657">
                  <c:v>42921.261111111111</c:v>
                </c:pt>
                <c:pt idx="8658">
                  <c:v>42921.261805555558</c:v>
                </c:pt>
                <c:pt idx="8659">
                  <c:v>42921.262499999997</c:v>
                </c:pt>
                <c:pt idx="8660">
                  <c:v>42921.263194444444</c:v>
                </c:pt>
                <c:pt idx="8661">
                  <c:v>42921.263888888891</c:v>
                </c:pt>
                <c:pt idx="8662">
                  <c:v>42921.26458333333</c:v>
                </c:pt>
                <c:pt idx="8663">
                  <c:v>42921.265277777777</c:v>
                </c:pt>
                <c:pt idx="8664">
                  <c:v>42921.265972222223</c:v>
                </c:pt>
                <c:pt idx="8665">
                  <c:v>42921.26666666667</c:v>
                </c:pt>
                <c:pt idx="8666">
                  <c:v>42921.267361111109</c:v>
                </c:pt>
                <c:pt idx="8667">
                  <c:v>42921.268055555556</c:v>
                </c:pt>
                <c:pt idx="8668">
                  <c:v>42921.268750000003</c:v>
                </c:pt>
                <c:pt idx="8669">
                  <c:v>42921.269444444442</c:v>
                </c:pt>
                <c:pt idx="8670">
                  <c:v>42921.270138888889</c:v>
                </c:pt>
                <c:pt idx="8671">
                  <c:v>42921.270833333336</c:v>
                </c:pt>
                <c:pt idx="8672">
                  <c:v>42921.271527777775</c:v>
                </c:pt>
                <c:pt idx="8673">
                  <c:v>42921.272222222222</c:v>
                </c:pt>
                <c:pt idx="8674">
                  <c:v>42921.272916666669</c:v>
                </c:pt>
                <c:pt idx="8675">
                  <c:v>42921.273611111108</c:v>
                </c:pt>
                <c:pt idx="8676">
                  <c:v>42921.274305555555</c:v>
                </c:pt>
                <c:pt idx="8677">
                  <c:v>42921.275000000001</c:v>
                </c:pt>
                <c:pt idx="8678">
                  <c:v>42921.275694444441</c:v>
                </c:pt>
                <c:pt idx="8679">
                  <c:v>42921.276388888888</c:v>
                </c:pt>
                <c:pt idx="8680">
                  <c:v>42921.277083333334</c:v>
                </c:pt>
                <c:pt idx="8681">
                  <c:v>42921.277777777781</c:v>
                </c:pt>
                <c:pt idx="8682">
                  <c:v>42921.27847222222</c:v>
                </c:pt>
                <c:pt idx="8683">
                  <c:v>42921.279166666667</c:v>
                </c:pt>
                <c:pt idx="8684">
                  <c:v>42921.279861111114</c:v>
                </c:pt>
                <c:pt idx="8685">
                  <c:v>42921.280555555553</c:v>
                </c:pt>
                <c:pt idx="8686">
                  <c:v>42921.28125</c:v>
                </c:pt>
                <c:pt idx="8687">
                  <c:v>42921.281944444447</c:v>
                </c:pt>
                <c:pt idx="8688">
                  <c:v>42921.282638888886</c:v>
                </c:pt>
                <c:pt idx="8689">
                  <c:v>42921.283333333333</c:v>
                </c:pt>
                <c:pt idx="8690">
                  <c:v>42921.28402777778</c:v>
                </c:pt>
                <c:pt idx="8691">
                  <c:v>42921.284722222219</c:v>
                </c:pt>
                <c:pt idx="8692">
                  <c:v>42921.285416666666</c:v>
                </c:pt>
                <c:pt idx="8693">
                  <c:v>42921.286111111112</c:v>
                </c:pt>
                <c:pt idx="8694">
                  <c:v>42921.286805555559</c:v>
                </c:pt>
                <c:pt idx="8695">
                  <c:v>42921.287499999999</c:v>
                </c:pt>
                <c:pt idx="8696">
                  <c:v>42921.288194444445</c:v>
                </c:pt>
                <c:pt idx="8697">
                  <c:v>42921.288888888892</c:v>
                </c:pt>
                <c:pt idx="8698">
                  <c:v>42921.289583333331</c:v>
                </c:pt>
                <c:pt idx="8699">
                  <c:v>42921.290277777778</c:v>
                </c:pt>
                <c:pt idx="8700">
                  <c:v>42921.290972222225</c:v>
                </c:pt>
                <c:pt idx="8701">
                  <c:v>42921.291666666664</c:v>
                </c:pt>
                <c:pt idx="8702">
                  <c:v>42921.292361111111</c:v>
                </c:pt>
                <c:pt idx="8703">
                  <c:v>42921.293055555558</c:v>
                </c:pt>
                <c:pt idx="8704">
                  <c:v>42921.293749999997</c:v>
                </c:pt>
                <c:pt idx="8705">
                  <c:v>42921.294444444444</c:v>
                </c:pt>
                <c:pt idx="8706">
                  <c:v>42921.295138888891</c:v>
                </c:pt>
                <c:pt idx="8707">
                  <c:v>42921.29583333333</c:v>
                </c:pt>
                <c:pt idx="8708">
                  <c:v>42921.296527777777</c:v>
                </c:pt>
                <c:pt idx="8709">
                  <c:v>42921.297222222223</c:v>
                </c:pt>
                <c:pt idx="8710">
                  <c:v>42921.29791666667</c:v>
                </c:pt>
                <c:pt idx="8711">
                  <c:v>42921.298611111109</c:v>
                </c:pt>
                <c:pt idx="8712">
                  <c:v>42921.299305555556</c:v>
                </c:pt>
                <c:pt idx="8713">
                  <c:v>42921.3</c:v>
                </c:pt>
                <c:pt idx="8714">
                  <c:v>42921.300694444442</c:v>
                </c:pt>
                <c:pt idx="8715">
                  <c:v>42921.301388888889</c:v>
                </c:pt>
                <c:pt idx="8716">
                  <c:v>42921.302083333336</c:v>
                </c:pt>
                <c:pt idx="8717">
                  <c:v>42921.302777777775</c:v>
                </c:pt>
                <c:pt idx="8718">
                  <c:v>42921.303472222222</c:v>
                </c:pt>
                <c:pt idx="8719">
                  <c:v>42921.304166666669</c:v>
                </c:pt>
                <c:pt idx="8720">
                  <c:v>42921.304861111108</c:v>
                </c:pt>
                <c:pt idx="8721">
                  <c:v>42921.305555555555</c:v>
                </c:pt>
                <c:pt idx="8722">
                  <c:v>42921.306250000001</c:v>
                </c:pt>
                <c:pt idx="8723">
                  <c:v>42921.306944444441</c:v>
                </c:pt>
                <c:pt idx="8724">
                  <c:v>42921.307638888888</c:v>
                </c:pt>
                <c:pt idx="8725">
                  <c:v>42921.308333333334</c:v>
                </c:pt>
                <c:pt idx="8726">
                  <c:v>42921.309027777781</c:v>
                </c:pt>
                <c:pt idx="8727">
                  <c:v>42921.30972222222</c:v>
                </c:pt>
                <c:pt idx="8728">
                  <c:v>42921.310416666667</c:v>
                </c:pt>
                <c:pt idx="8729">
                  <c:v>42921.311111111114</c:v>
                </c:pt>
                <c:pt idx="8730">
                  <c:v>42921.311805555553</c:v>
                </c:pt>
                <c:pt idx="8731">
                  <c:v>42921.3125</c:v>
                </c:pt>
                <c:pt idx="8732">
                  <c:v>42921.313194444447</c:v>
                </c:pt>
                <c:pt idx="8733">
                  <c:v>42921.313888888886</c:v>
                </c:pt>
                <c:pt idx="8734">
                  <c:v>42921.314583333333</c:v>
                </c:pt>
                <c:pt idx="8735">
                  <c:v>42921.31527777778</c:v>
                </c:pt>
                <c:pt idx="8736">
                  <c:v>42921.315972222219</c:v>
                </c:pt>
                <c:pt idx="8737">
                  <c:v>42921.316666666666</c:v>
                </c:pt>
                <c:pt idx="8738">
                  <c:v>42921.317361111112</c:v>
                </c:pt>
                <c:pt idx="8739">
                  <c:v>42921.318055555559</c:v>
                </c:pt>
                <c:pt idx="8740">
                  <c:v>42921.318749999999</c:v>
                </c:pt>
                <c:pt idx="8741">
                  <c:v>42921.319444444445</c:v>
                </c:pt>
                <c:pt idx="8742">
                  <c:v>42921.320138888892</c:v>
                </c:pt>
                <c:pt idx="8743">
                  <c:v>42921.320833333331</c:v>
                </c:pt>
                <c:pt idx="8744">
                  <c:v>42921.321527777778</c:v>
                </c:pt>
                <c:pt idx="8745">
                  <c:v>42921.322222222225</c:v>
                </c:pt>
                <c:pt idx="8746">
                  <c:v>42921.322916666664</c:v>
                </c:pt>
                <c:pt idx="8747">
                  <c:v>42921.323611111111</c:v>
                </c:pt>
                <c:pt idx="8748">
                  <c:v>42921.324305555558</c:v>
                </c:pt>
                <c:pt idx="8749">
                  <c:v>42921.324999999997</c:v>
                </c:pt>
                <c:pt idx="8750">
                  <c:v>42921.325694444444</c:v>
                </c:pt>
                <c:pt idx="8751">
                  <c:v>42921.326388888891</c:v>
                </c:pt>
                <c:pt idx="8752">
                  <c:v>42921.32708333333</c:v>
                </c:pt>
                <c:pt idx="8753">
                  <c:v>42921.327777777777</c:v>
                </c:pt>
                <c:pt idx="8754">
                  <c:v>42921.328472222223</c:v>
                </c:pt>
                <c:pt idx="8755">
                  <c:v>42921.32916666667</c:v>
                </c:pt>
                <c:pt idx="8756">
                  <c:v>42921.329861111109</c:v>
                </c:pt>
                <c:pt idx="8757">
                  <c:v>42921.330555555556</c:v>
                </c:pt>
                <c:pt idx="8758">
                  <c:v>42921.331250000003</c:v>
                </c:pt>
                <c:pt idx="8759">
                  <c:v>42921.331944444442</c:v>
                </c:pt>
                <c:pt idx="8760">
                  <c:v>42921.332638888889</c:v>
                </c:pt>
                <c:pt idx="8761">
                  <c:v>42921.333333333336</c:v>
                </c:pt>
                <c:pt idx="8762">
                  <c:v>42921.334027777775</c:v>
                </c:pt>
                <c:pt idx="8763">
                  <c:v>42921.334722222222</c:v>
                </c:pt>
                <c:pt idx="8764">
                  <c:v>42921.335416666669</c:v>
                </c:pt>
                <c:pt idx="8765">
                  <c:v>42921.336111111108</c:v>
                </c:pt>
                <c:pt idx="8766">
                  <c:v>42921.336805555555</c:v>
                </c:pt>
                <c:pt idx="8767">
                  <c:v>42921.337500000001</c:v>
                </c:pt>
                <c:pt idx="8768">
                  <c:v>42921.338194444441</c:v>
                </c:pt>
                <c:pt idx="8769">
                  <c:v>42921.338888888888</c:v>
                </c:pt>
                <c:pt idx="8770">
                  <c:v>42921.339583333334</c:v>
                </c:pt>
                <c:pt idx="8771">
                  <c:v>42921.340277777781</c:v>
                </c:pt>
                <c:pt idx="8772">
                  <c:v>42921.34097222222</c:v>
                </c:pt>
                <c:pt idx="8773">
                  <c:v>42921.341666666667</c:v>
                </c:pt>
                <c:pt idx="8774">
                  <c:v>42921.342361111114</c:v>
                </c:pt>
                <c:pt idx="8775">
                  <c:v>42921.343055555553</c:v>
                </c:pt>
                <c:pt idx="8776">
                  <c:v>42921.34375</c:v>
                </c:pt>
                <c:pt idx="8777">
                  <c:v>42921.344444444447</c:v>
                </c:pt>
                <c:pt idx="8778">
                  <c:v>42921.345138888886</c:v>
                </c:pt>
                <c:pt idx="8779">
                  <c:v>42921.345833333333</c:v>
                </c:pt>
                <c:pt idx="8780">
                  <c:v>42921.34652777778</c:v>
                </c:pt>
                <c:pt idx="8781">
                  <c:v>42921.347222222219</c:v>
                </c:pt>
                <c:pt idx="8782">
                  <c:v>42921.347916666666</c:v>
                </c:pt>
                <c:pt idx="8783">
                  <c:v>42921.348611111112</c:v>
                </c:pt>
                <c:pt idx="8784">
                  <c:v>42921.349305555559</c:v>
                </c:pt>
                <c:pt idx="8785">
                  <c:v>42921.35</c:v>
                </c:pt>
                <c:pt idx="8786">
                  <c:v>42921.350694444445</c:v>
                </c:pt>
                <c:pt idx="8787">
                  <c:v>42921.351388888892</c:v>
                </c:pt>
                <c:pt idx="8788">
                  <c:v>42921.352083333331</c:v>
                </c:pt>
                <c:pt idx="8789">
                  <c:v>42921.352777777778</c:v>
                </c:pt>
                <c:pt idx="8790">
                  <c:v>42921.353472222225</c:v>
                </c:pt>
                <c:pt idx="8791">
                  <c:v>42921.354166666664</c:v>
                </c:pt>
                <c:pt idx="8792">
                  <c:v>42921.354861111111</c:v>
                </c:pt>
                <c:pt idx="8793">
                  <c:v>42921.355555555558</c:v>
                </c:pt>
                <c:pt idx="8794">
                  <c:v>42921.356249999997</c:v>
                </c:pt>
                <c:pt idx="8795">
                  <c:v>42921.356944444444</c:v>
                </c:pt>
                <c:pt idx="8796">
                  <c:v>42921.357638888891</c:v>
                </c:pt>
                <c:pt idx="8797">
                  <c:v>42921.35833333333</c:v>
                </c:pt>
                <c:pt idx="8798">
                  <c:v>42921.359027777777</c:v>
                </c:pt>
                <c:pt idx="8799">
                  <c:v>42921.359722222223</c:v>
                </c:pt>
                <c:pt idx="8800">
                  <c:v>42921.36041666667</c:v>
                </c:pt>
                <c:pt idx="8801">
                  <c:v>42921.361111111109</c:v>
                </c:pt>
                <c:pt idx="8802">
                  <c:v>42921.361805555556</c:v>
                </c:pt>
                <c:pt idx="8803">
                  <c:v>42921.362500000003</c:v>
                </c:pt>
                <c:pt idx="8804">
                  <c:v>42921.363194444442</c:v>
                </c:pt>
                <c:pt idx="8805">
                  <c:v>42921.363888888889</c:v>
                </c:pt>
                <c:pt idx="8806">
                  <c:v>42921.364583333336</c:v>
                </c:pt>
                <c:pt idx="8807">
                  <c:v>42921.365277777775</c:v>
                </c:pt>
                <c:pt idx="8808">
                  <c:v>42921.365972222222</c:v>
                </c:pt>
                <c:pt idx="8809">
                  <c:v>42921.366666666669</c:v>
                </c:pt>
                <c:pt idx="8810">
                  <c:v>42921.367361111108</c:v>
                </c:pt>
                <c:pt idx="8811">
                  <c:v>42921.368055555555</c:v>
                </c:pt>
                <c:pt idx="8812">
                  <c:v>42921.368750000001</c:v>
                </c:pt>
                <c:pt idx="8813">
                  <c:v>42921.369444444441</c:v>
                </c:pt>
                <c:pt idx="8814">
                  <c:v>42921.370138888888</c:v>
                </c:pt>
                <c:pt idx="8815">
                  <c:v>42921.370833333334</c:v>
                </c:pt>
                <c:pt idx="8816">
                  <c:v>42921.371527777781</c:v>
                </c:pt>
                <c:pt idx="8817">
                  <c:v>42921.37222222222</c:v>
                </c:pt>
                <c:pt idx="8818">
                  <c:v>42921.372916666667</c:v>
                </c:pt>
                <c:pt idx="8819">
                  <c:v>42921.373611111114</c:v>
                </c:pt>
                <c:pt idx="8820">
                  <c:v>42921.374305555553</c:v>
                </c:pt>
                <c:pt idx="8821">
                  <c:v>42921.375</c:v>
                </c:pt>
                <c:pt idx="8822">
                  <c:v>42921.375694444447</c:v>
                </c:pt>
                <c:pt idx="8823">
                  <c:v>42921.376388888886</c:v>
                </c:pt>
                <c:pt idx="8824">
                  <c:v>42921.377083333333</c:v>
                </c:pt>
                <c:pt idx="8825">
                  <c:v>42921.37777777778</c:v>
                </c:pt>
                <c:pt idx="8826">
                  <c:v>42921.378472222219</c:v>
                </c:pt>
                <c:pt idx="8827">
                  <c:v>42921.379166666666</c:v>
                </c:pt>
                <c:pt idx="8828">
                  <c:v>42921.379861111112</c:v>
                </c:pt>
                <c:pt idx="8829">
                  <c:v>42921.380555555559</c:v>
                </c:pt>
                <c:pt idx="8830">
                  <c:v>42921.381249999999</c:v>
                </c:pt>
                <c:pt idx="8831">
                  <c:v>42921.381944444445</c:v>
                </c:pt>
                <c:pt idx="8832">
                  <c:v>42921.382638888892</c:v>
                </c:pt>
                <c:pt idx="8833">
                  <c:v>42921.383333333331</c:v>
                </c:pt>
                <c:pt idx="8834">
                  <c:v>42921.384027777778</c:v>
                </c:pt>
                <c:pt idx="8835">
                  <c:v>42921.384722222225</c:v>
                </c:pt>
                <c:pt idx="8836">
                  <c:v>42921.385416666664</c:v>
                </c:pt>
                <c:pt idx="8837">
                  <c:v>42921.386111111111</c:v>
                </c:pt>
                <c:pt idx="8838">
                  <c:v>42921.386805555558</c:v>
                </c:pt>
                <c:pt idx="8839">
                  <c:v>42921.387499999997</c:v>
                </c:pt>
                <c:pt idx="8840">
                  <c:v>42921.388194444444</c:v>
                </c:pt>
                <c:pt idx="8841">
                  <c:v>42921.388888888891</c:v>
                </c:pt>
                <c:pt idx="8842">
                  <c:v>42921.38958333333</c:v>
                </c:pt>
                <c:pt idx="8843">
                  <c:v>42921.390277777777</c:v>
                </c:pt>
                <c:pt idx="8844">
                  <c:v>42921.390972222223</c:v>
                </c:pt>
                <c:pt idx="8845">
                  <c:v>42921.39166666667</c:v>
                </c:pt>
                <c:pt idx="8846">
                  <c:v>42921.392361111109</c:v>
                </c:pt>
                <c:pt idx="8847">
                  <c:v>42921.393055555556</c:v>
                </c:pt>
                <c:pt idx="8848">
                  <c:v>42921.393750000003</c:v>
                </c:pt>
                <c:pt idx="8849">
                  <c:v>42921.394444444442</c:v>
                </c:pt>
                <c:pt idx="8850">
                  <c:v>42921.395138888889</c:v>
                </c:pt>
                <c:pt idx="8851">
                  <c:v>42921.395833333336</c:v>
                </c:pt>
                <c:pt idx="8852">
                  <c:v>42921.396527777775</c:v>
                </c:pt>
                <c:pt idx="8853">
                  <c:v>42921.397222222222</c:v>
                </c:pt>
                <c:pt idx="8854">
                  <c:v>42921.397916666669</c:v>
                </c:pt>
                <c:pt idx="8855">
                  <c:v>42921.398611111108</c:v>
                </c:pt>
                <c:pt idx="8856">
                  <c:v>42921.399305555555</c:v>
                </c:pt>
                <c:pt idx="8857">
                  <c:v>42921.4</c:v>
                </c:pt>
                <c:pt idx="8858">
                  <c:v>42921.400694444441</c:v>
                </c:pt>
                <c:pt idx="8859">
                  <c:v>42921.401388888888</c:v>
                </c:pt>
                <c:pt idx="8860">
                  <c:v>42921.402083333334</c:v>
                </c:pt>
                <c:pt idx="8861">
                  <c:v>42921.402777777781</c:v>
                </c:pt>
                <c:pt idx="8862">
                  <c:v>42921.40347222222</c:v>
                </c:pt>
                <c:pt idx="8863">
                  <c:v>42921.404166666667</c:v>
                </c:pt>
                <c:pt idx="8864">
                  <c:v>42921.404861111114</c:v>
                </c:pt>
                <c:pt idx="8865">
                  <c:v>42921.405555555553</c:v>
                </c:pt>
                <c:pt idx="8866">
                  <c:v>42921.40625</c:v>
                </c:pt>
                <c:pt idx="8867">
                  <c:v>42921.406944444447</c:v>
                </c:pt>
                <c:pt idx="8868">
                  <c:v>42921.407638888886</c:v>
                </c:pt>
                <c:pt idx="8869">
                  <c:v>42921.408333333333</c:v>
                </c:pt>
                <c:pt idx="8870">
                  <c:v>42921.40902777778</c:v>
                </c:pt>
                <c:pt idx="8871">
                  <c:v>42921.409722222219</c:v>
                </c:pt>
                <c:pt idx="8872">
                  <c:v>42921.410416666666</c:v>
                </c:pt>
                <c:pt idx="8873">
                  <c:v>42921.411111111112</c:v>
                </c:pt>
                <c:pt idx="8874">
                  <c:v>42921.411805555559</c:v>
                </c:pt>
                <c:pt idx="8875">
                  <c:v>42921.412499999999</c:v>
                </c:pt>
                <c:pt idx="8876">
                  <c:v>42921.413194444445</c:v>
                </c:pt>
                <c:pt idx="8877">
                  <c:v>42921.413888888892</c:v>
                </c:pt>
                <c:pt idx="8878">
                  <c:v>42921.414583333331</c:v>
                </c:pt>
                <c:pt idx="8879">
                  <c:v>42921.415277777778</c:v>
                </c:pt>
                <c:pt idx="8880">
                  <c:v>42921.415972222225</c:v>
                </c:pt>
                <c:pt idx="8881">
                  <c:v>42921.416666666664</c:v>
                </c:pt>
                <c:pt idx="8882">
                  <c:v>42921.417361111111</c:v>
                </c:pt>
                <c:pt idx="8883">
                  <c:v>42921.418055555558</c:v>
                </c:pt>
                <c:pt idx="8884">
                  <c:v>42921.418749999997</c:v>
                </c:pt>
                <c:pt idx="8885">
                  <c:v>42921.419444444444</c:v>
                </c:pt>
                <c:pt idx="8886">
                  <c:v>42921.420138888891</c:v>
                </c:pt>
                <c:pt idx="8887">
                  <c:v>42921.42083333333</c:v>
                </c:pt>
                <c:pt idx="8888">
                  <c:v>42921.421527777777</c:v>
                </c:pt>
                <c:pt idx="8889">
                  <c:v>42921.422222222223</c:v>
                </c:pt>
                <c:pt idx="8890">
                  <c:v>42921.42291666667</c:v>
                </c:pt>
                <c:pt idx="8891">
                  <c:v>42921.423611111109</c:v>
                </c:pt>
                <c:pt idx="8892">
                  <c:v>42921.424305555556</c:v>
                </c:pt>
                <c:pt idx="8893">
                  <c:v>42921.425000000003</c:v>
                </c:pt>
                <c:pt idx="8894">
                  <c:v>42921.425694444442</c:v>
                </c:pt>
                <c:pt idx="8895">
                  <c:v>42921.426388888889</c:v>
                </c:pt>
                <c:pt idx="8896">
                  <c:v>42921.427083333336</c:v>
                </c:pt>
                <c:pt idx="8897">
                  <c:v>42921.427777777775</c:v>
                </c:pt>
                <c:pt idx="8898">
                  <c:v>42921.428472222222</c:v>
                </c:pt>
                <c:pt idx="8899">
                  <c:v>42921.429166666669</c:v>
                </c:pt>
                <c:pt idx="8900">
                  <c:v>42921.429861111108</c:v>
                </c:pt>
                <c:pt idx="8901">
                  <c:v>42921.430555555555</c:v>
                </c:pt>
                <c:pt idx="8902">
                  <c:v>42921.431250000001</c:v>
                </c:pt>
                <c:pt idx="8903">
                  <c:v>42921.431944444441</c:v>
                </c:pt>
                <c:pt idx="8904">
                  <c:v>42921.432638888888</c:v>
                </c:pt>
                <c:pt idx="8905">
                  <c:v>42921.433333333334</c:v>
                </c:pt>
                <c:pt idx="8906">
                  <c:v>42921.434027777781</c:v>
                </c:pt>
                <c:pt idx="8907">
                  <c:v>42921.43472222222</c:v>
                </c:pt>
                <c:pt idx="8908">
                  <c:v>42921.435416666667</c:v>
                </c:pt>
                <c:pt idx="8909">
                  <c:v>42921.436111111114</c:v>
                </c:pt>
                <c:pt idx="8910">
                  <c:v>42921.436805555553</c:v>
                </c:pt>
                <c:pt idx="8911">
                  <c:v>42921.4375</c:v>
                </c:pt>
                <c:pt idx="8912">
                  <c:v>42921.438194444447</c:v>
                </c:pt>
                <c:pt idx="8913">
                  <c:v>42921.438888888886</c:v>
                </c:pt>
                <c:pt idx="8914">
                  <c:v>42921.439583333333</c:v>
                </c:pt>
                <c:pt idx="8915">
                  <c:v>42921.44027777778</c:v>
                </c:pt>
                <c:pt idx="8916">
                  <c:v>42921.440972222219</c:v>
                </c:pt>
                <c:pt idx="8917">
                  <c:v>42921.441666666666</c:v>
                </c:pt>
                <c:pt idx="8918">
                  <c:v>42921.442361111112</c:v>
                </c:pt>
                <c:pt idx="8919">
                  <c:v>42921.443055555559</c:v>
                </c:pt>
                <c:pt idx="8920">
                  <c:v>42921.443749999999</c:v>
                </c:pt>
                <c:pt idx="8921">
                  <c:v>42921.444444444445</c:v>
                </c:pt>
                <c:pt idx="8922">
                  <c:v>42921.445138888892</c:v>
                </c:pt>
                <c:pt idx="8923">
                  <c:v>42921.445833333331</c:v>
                </c:pt>
                <c:pt idx="8924">
                  <c:v>42921.446527777778</c:v>
                </c:pt>
                <c:pt idx="8925">
                  <c:v>42921.447222222225</c:v>
                </c:pt>
                <c:pt idx="8926">
                  <c:v>42921.447916666664</c:v>
                </c:pt>
                <c:pt idx="8927">
                  <c:v>42921.448611111111</c:v>
                </c:pt>
                <c:pt idx="8928">
                  <c:v>42921.449305555558</c:v>
                </c:pt>
                <c:pt idx="8929">
                  <c:v>42921.45</c:v>
                </c:pt>
                <c:pt idx="8930">
                  <c:v>42921.450694444444</c:v>
                </c:pt>
                <c:pt idx="8931">
                  <c:v>42921.451388888891</c:v>
                </c:pt>
                <c:pt idx="8932">
                  <c:v>42921.45208333333</c:v>
                </c:pt>
                <c:pt idx="8933">
                  <c:v>42921.452777777777</c:v>
                </c:pt>
                <c:pt idx="8934">
                  <c:v>42921.453472222223</c:v>
                </c:pt>
                <c:pt idx="8935">
                  <c:v>42921.45416666667</c:v>
                </c:pt>
                <c:pt idx="8936">
                  <c:v>42921.454861111109</c:v>
                </c:pt>
                <c:pt idx="8937">
                  <c:v>42921.455555555556</c:v>
                </c:pt>
                <c:pt idx="8938">
                  <c:v>42921.456250000003</c:v>
                </c:pt>
                <c:pt idx="8939">
                  <c:v>42921.456944444442</c:v>
                </c:pt>
                <c:pt idx="8940">
                  <c:v>42921.457638888889</c:v>
                </c:pt>
                <c:pt idx="8941">
                  <c:v>42921.458333333336</c:v>
                </c:pt>
                <c:pt idx="8942">
                  <c:v>42921.459027777775</c:v>
                </c:pt>
                <c:pt idx="8943">
                  <c:v>42921.459722222222</c:v>
                </c:pt>
                <c:pt idx="8944">
                  <c:v>42921.460416666669</c:v>
                </c:pt>
                <c:pt idx="8945">
                  <c:v>42921.461111111108</c:v>
                </c:pt>
                <c:pt idx="8946">
                  <c:v>42921.461805555555</c:v>
                </c:pt>
                <c:pt idx="8947">
                  <c:v>42921.462500000001</c:v>
                </c:pt>
                <c:pt idx="8948">
                  <c:v>42921.463194444441</c:v>
                </c:pt>
                <c:pt idx="8949">
                  <c:v>42921.463888888888</c:v>
                </c:pt>
                <c:pt idx="8950">
                  <c:v>42921.464583333334</c:v>
                </c:pt>
                <c:pt idx="8951">
                  <c:v>42921.465277777781</c:v>
                </c:pt>
                <c:pt idx="8952">
                  <c:v>42921.46597222222</c:v>
                </c:pt>
                <c:pt idx="8953">
                  <c:v>42921.466666666667</c:v>
                </c:pt>
                <c:pt idx="8954">
                  <c:v>42921.467361111114</c:v>
                </c:pt>
                <c:pt idx="8955">
                  <c:v>42921.468055555553</c:v>
                </c:pt>
                <c:pt idx="8956">
                  <c:v>42921.46875</c:v>
                </c:pt>
                <c:pt idx="8957">
                  <c:v>42921.469444444447</c:v>
                </c:pt>
                <c:pt idx="8958">
                  <c:v>42921.470138888886</c:v>
                </c:pt>
                <c:pt idx="8959">
                  <c:v>42921.470833333333</c:v>
                </c:pt>
                <c:pt idx="8960">
                  <c:v>42921.47152777778</c:v>
                </c:pt>
                <c:pt idx="8961">
                  <c:v>42921.472222222219</c:v>
                </c:pt>
                <c:pt idx="8962">
                  <c:v>42921.472916666666</c:v>
                </c:pt>
                <c:pt idx="8963">
                  <c:v>42921.473611111112</c:v>
                </c:pt>
                <c:pt idx="8964">
                  <c:v>42921.474305555559</c:v>
                </c:pt>
                <c:pt idx="8965">
                  <c:v>42921.474999999999</c:v>
                </c:pt>
                <c:pt idx="8966">
                  <c:v>42921.475694444445</c:v>
                </c:pt>
                <c:pt idx="8967">
                  <c:v>42921.476388888892</c:v>
                </c:pt>
                <c:pt idx="8968">
                  <c:v>42921.477083333331</c:v>
                </c:pt>
                <c:pt idx="8969">
                  <c:v>42921.477777777778</c:v>
                </c:pt>
                <c:pt idx="8970">
                  <c:v>42921.478472222225</c:v>
                </c:pt>
                <c:pt idx="8971">
                  <c:v>42921.479166666664</c:v>
                </c:pt>
                <c:pt idx="8972">
                  <c:v>42921.479861111111</c:v>
                </c:pt>
                <c:pt idx="8973">
                  <c:v>42921.480555555558</c:v>
                </c:pt>
                <c:pt idx="8974">
                  <c:v>42921.481249999997</c:v>
                </c:pt>
                <c:pt idx="8975">
                  <c:v>42921.481944444444</c:v>
                </c:pt>
                <c:pt idx="8976">
                  <c:v>42921.482638888891</c:v>
                </c:pt>
                <c:pt idx="8977">
                  <c:v>42921.48333333333</c:v>
                </c:pt>
                <c:pt idx="8978">
                  <c:v>42921.484027777777</c:v>
                </c:pt>
                <c:pt idx="8979">
                  <c:v>42921.484722222223</c:v>
                </c:pt>
                <c:pt idx="8980">
                  <c:v>42921.48541666667</c:v>
                </c:pt>
                <c:pt idx="8981">
                  <c:v>42921.486111111109</c:v>
                </c:pt>
                <c:pt idx="8982">
                  <c:v>42921.486805555556</c:v>
                </c:pt>
                <c:pt idx="8983">
                  <c:v>42921.487500000003</c:v>
                </c:pt>
                <c:pt idx="8984">
                  <c:v>42921.488194444442</c:v>
                </c:pt>
                <c:pt idx="8985">
                  <c:v>42921.488888888889</c:v>
                </c:pt>
                <c:pt idx="8986">
                  <c:v>42921.489583333336</c:v>
                </c:pt>
                <c:pt idx="8987">
                  <c:v>42921.490277777775</c:v>
                </c:pt>
                <c:pt idx="8988">
                  <c:v>42921.490972222222</c:v>
                </c:pt>
                <c:pt idx="8989">
                  <c:v>42921.491666666669</c:v>
                </c:pt>
                <c:pt idx="8990">
                  <c:v>42921.492361111108</c:v>
                </c:pt>
                <c:pt idx="8991">
                  <c:v>42921.493055555555</c:v>
                </c:pt>
                <c:pt idx="8992">
                  <c:v>42921.493750000001</c:v>
                </c:pt>
                <c:pt idx="8993">
                  <c:v>42921.494444444441</c:v>
                </c:pt>
                <c:pt idx="8994">
                  <c:v>42921.495138888888</c:v>
                </c:pt>
                <c:pt idx="8995">
                  <c:v>42921.495833333334</c:v>
                </c:pt>
                <c:pt idx="8996">
                  <c:v>42921.496527777781</c:v>
                </c:pt>
                <c:pt idx="8997">
                  <c:v>42921.49722222222</c:v>
                </c:pt>
                <c:pt idx="8998">
                  <c:v>42921.497916666667</c:v>
                </c:pt>
                <c:pt idx="8999">
                  <c:v>42921.498611111114</c:v>
                </c:pt>
                <c:pt idx="9000">
                  <c:v>42921.499305555553</c:v>
                </c:pt>
                <c:pt idx="9001">
                  <c:v>42921.5</c:v>
                </c:pt>
                <c:pt idx="9002">
                  <c:v>42921.500694444447</c:v>
                </c:pt>
                <c:pt idx="9003">
                  <c:v>42921.501388888886</c:v>
                </c:pt>
                <c:pt idx="9004">
                  <c:v>42921.502083333333</c:v>
                </c:pt>
                <c:pt idx="9005">
                  <c:v>42921.50277777778</c:v>
                </c:pt>
                <c:pt idx="9006">
                  <c:v>42921.503472222219</c:v>
                </c:pt>
                <c:pt idx="9007">
                  <c:v>42921.504166666666</c:v>
                </c:pt>
                <c:pt idx="9008">
                  <c:v>42921.504861111112</c:v>
                </c:pt>
                <c:pt idx="9009">
                  <c:v>42921.505555555559</c:v>
                </c:pt>
                <c:pt idx="9010">
                  <c:v>42921.506249999999</c:v>
                </c:pt>
                <c:pt idx="9011">
                  <c:v>42921.506944444445</c:v>
                </c:pt>
                <c:pt idx="9012">
                  <c:v>42921.507638888892</c:v>
                </c:pt>
                <c:pt idx="9013">
                  <c:v>42921.508333333331</c:v>
                </c:pt>
                <c:pt idx="9014">
                  <c:v>42921.509027777778</c:v>
                </c:pt>
                <c:pt idx="9015">
                  <c:v>42921.509722222225</c:v>
                </c:pt>
                <c:pt idx="9016">
                  <c:v>42921.510416666664</c:v>
                </c:pt>
                <c:pt idx="9017">
                  <c:v>42921.511111111111</c:v>
                </c:pt>
                <c:pt idx="9018">
                  <c:v>42921.511805555558</c:v>
                </c:pt>
                <c:pt idx="9019">
                  <c:v>42921.512499999997</c:v>
                </c:pt>
                <c:pt idx="9020">
                  <c:v>42921.513194444444</c:v>
                </c:pt>
                <c:pt idx="9021">
                  <c:v>42921.513888888891</c:v>
                </c:pt>
                <c:pt idx="9022">
                  <c:v>42921.51458333333</c:v>
                </c:pt>
                <c:pt idx="9023">
                  <c:v>42921.515277777777</c:v>
                </c:pt>
                <c:pt idx="9024">
                  <c:v>42921.515972222223</c:v>
                </c:pt>
                <c:pt idx="9025">
                  <c:v>42921.51666666667</c:v>
                </c:pt>
                <c:pt idx="9026">
                  <c:v>42921.517361111109</c:v>
                </c:pt>
                <c:pt idx="9027">
                  <c:v>42921.518055555556</c:v>
                </c:pt>
                <c:pt idx="9028">
                  <c:v>42921.518750000003</c:v>
                </c:pt>
                <c:pt idx="9029">
                  <c:v>42921.519444444442</c:v>
                </c:pt>
                <c:pt idx="9030">
                  <c:v>42921.520138888889</c:v>
                </c:pt>
                <c:pt idx="9031">
                  <c:v>42921.520833333336</c:v>
                </c:pt>
                <c:pt idx="9032">
                  <c:v>42921.521527777775</c:v>
                </c:pt>
                <c:pt idx="9033">
                  <c:v>42921.522222222222</c:v>
                </c:pt>
                <c:pt idx="9034">
                  <c:v>42921.522916666669</c:v>
                </c:pt>
                <c:pt idx="9035">
                  <c:v>42921.523611111108</c:v>
                </c:pt>
                <c:pt idx="9036">
                  <c:v>42921.524305555555</c:v>
                </c:pt>
                <c:pt idx="9037">
                  <c:v>42921.525000000001</c:v>
                </c:pt>
                <c:pt idx="9038">
                  <c:v>42921.525694444441</c:v>
                </c:pt>
                <c:pt idx="9039">
                  <c:v>42921.526388888888</c:v>
                </c:pt>
                <c:pt idx="9040">
                  <c:v>42921.527083333334</c:v>
                </c:pt>
                <c:pt idx="9041">
                  <c:v>42921.527777777781</c:v>
                </c:pt>
                <c:pt idx="9042">
                  <c:v>42921.52847222222</c:v>
                </c:pt>
                <c:pt idx="9043">
                  <c:v>42921.529166666667</c:v>
                </c:pt>
                <c:pt idx="9044">
                  <c:v>42921.529861111114</c:v>
                </c:pt>
                <c:pt idx="9045">
                  <c:v>42921.530555555553</c:v>
                </c:pt>
                <c:pt idx="9046">
                  <c:v>42921.53125</c:v>
                </c:pt>
                <c:pt idx="9047">
                  <c:v>42921.531944444447</c:v>
                </c:pt>
                <c:pt idx="9048">
                  <c:v>42921.532638888886</c:v>
                </c:pt>
                <c:pt idx="9049">
                  <c:v>42921.533333333333</c:v>
                </c:pt>
                <c:pt idx="9050">
                  <c:v>42921.53402777778</c:v>
                </c:pt>
                <c:pt idx="9051">
                  <c:v>42921.534722222219</c:v>
                </c:pt>
                <c:pt idx="9052">
                  <c:v>42921.535416666666</c:v>
                </c:pt>
                <c:pt idx="9053">
                  <c:v>42921.536111111112</c:v>
                </c:pt>
                <c:pt idx="9054">
                  <c:v>42921.536805555559</c:v>
                </c:pt>
                <c:pt idx="9055">
                  <c:v>42921.537499999999</c:v>
                </c:pt>
                <c:pt idx="9056">
                  <c:v>42921.538194444445</c:v>
                </c:pt>
                <c:pt idx="9057">
                  <c:v>42921.538888888892</c:v>
                </c:pt>
                <c:pt idx="9058">
                  <c:v>42921.539583333331</c:v>
                </c:pt>
                <c:pt idx="9059">
                  <c:v>42921.540277777778</c:v>
                </c:pt>
                <c:pt idx="9060">
                  <c:v>42921.540972222225</c:v>
                </c:pt>
                <c:pt idx="9061">
                  <c:v>42921.541666666664</c:v>
                </c:pt>
                <c:pt idx="9062">
                  <c:v>42921.542361111111</c:v>
                </c:pt>
                <c:pt idx="9063">
                  <c:v>42921.543055555558</c:v>
                </c:pt>
                <c:pt idx="9064">
                  <c:v>42921.543749999997</c:v>
                </c:pt>
                <c:pt idx="9065">
                  <c:v>42921.544444444444</c:v>
                </c:pt>
                <c:pt idx="9066">
                  <c:v>42921.545138888891</c:v>
                </c:pt>
                <c:pt idx="9067">
                  <c:v>42921.54583333333</c:v>
                </c:pt>
                <c:pt idx="9068">
                  <c:v>42921.546527777777</c:v>
                </c:pt>
                <c:pt idx="9069">
                  <c:v>42921.547222222223</c:v>
                </c:pt>
                <c:pt idx="9070">
                  <c:v>42921.54791666667</c:v>
                </c:pt>
                <c:pt idx="9071">
                  <c:v>42921.548611111109</c:v>
                </c:pt>
                <c:pt idx="9072">
                  <c:v>42921.549305555556</c:v>
                </c:pt>
                <c:pt idx="9073">
                  <c:v>42921.55</c:v>
                </c:pt>
                <c:pt idx="9074">
                  <c:v>42921.550694444442</c:v>
                </c:pt>
                <c:pt idx="9075">
                  <c:v>42921.551388888889</c:v>
                </c:pt>
                <c:pt idx="9076">
                  <c:v>42921.552083333336</c:v>
                </c:pt>
                <c:pt idx="9077">
                  <c:v>42921.552777777775</c:v>
                </c:pt>
                <c:pt idx="9078">
                  <c:v>42921.553472222222</c:v>
                </c:pt>
                <c:pt idx="9079">
                  <c:v>42921.554166666669</c:v>
                </c:pt>
                <c:pt idx="9080">
                  <c:v>42921.554861111108</c:v>
                </c:pt>
                <c:pt idx="9081">
                  <c:v>42921.555555555555</c:v>
                </c:pt>
                <c:pt idx="9082">
                  <c:v>42921.556250000001</c:v>
                </c:pt>
                <c:pt idx="9083">
                  <c:v>42921.556944444441</c:v>
                </c:pt>
                <c:pt idx="9084">
                  <c:v>42921.557638888888</c:v>
                </c:pt>
                <c:pt idx="9085">
                  <c:v>42921.558333333334</c:v>
                </c:pt>
                <c:pt idx="9086">
                  <c:v>42921.559027777781</c:v>
                </c:pt>
                <c:pt idx="9087">
                  <c:v>42921.55972222222</c:v>
                </c:pt>
                <c:pt idx="9088">
                  <c:v>42921.560416666667</c:v>
                </c:pt>
                <c:pt idx="9089">
                  <c:v>42921.561111111114</c:v>
                </c:pt>
                <c:pt idx="9090">
                  <c:v>42921.561805555553</c:v>
                </c:pt>
                <c:pt idx="9091">
                  <c:v>42921.5625</c:v>
                </c:pt>
                <c:pt idx="9092">
                  <c:v>42921.563194444447</c:v>
                </c:pt>
                <c:pt idx="9093">
                  <c:v>42921.563888888886</c:v>
                </c:pt>
                <c:pt idx="9094">
                  <c:v>42921.564583333333</c:v>
                </c:pt>
                <c:pt idx="9095">
                  <c:v>42921.56527777778</c:v>
                </c:pt>
                <c:pt idx="9096">
                  <c:v>42921.565972222219</c:v>
                </c:pt>
                <c:pt idx="9097">
                  <c:v>42921.566666666666</c:v>
                </c:pt>
                <c:pt idx="9098">
                  <c:v>42921.567361111112</c:v>
                </c:pt>
                <c:pt idx="9099">
                  <c:v>42921.568055555559</c:v>
                </c:pt>
                <c:pt idx="9100">
                  <c:v>42921.568749999999</c:v>
                </c:pt>
                <c:pt idx="9101">
                  <c:v>42921.569444444445</c:v>
                </c:pt>
                <c:pt idx="9102">
                  <c:v>42921.570138888892</c:v>
                </c:pt>
                <c:pt idx="9103">
                  <c:v>42921.570833333331</c:v>
                </c:pt>
                <c:pt idx="9104">
                  <c:v>42921.571527777778</c:v>
                </c:pt>
                <c:pt idx="9105">
                  <c:v>42921.572222222225</c:v>
                </c:pt>
                <c:pt idx="9106">
                  <c:v>42921.572916666664</c:v>
                </c:pt>
                <c:pt idx="9107">
                  <c:v>42921.573611111111</c:v>
                </c:pt>
                <c:pt idx="9108">
                  <c:v>42921.574305555558</c:v>
                </c:pt>
                <c:pt idx="9109">
                  <c:v>42921.574999999997</c:v>
                </c:pt>
                <c:pt idx="9110">
                  <c:v>42921.575694444444</c:v>
                </c:pt>
                <c:pt idx="9111">
                  <c:v>42921.576388888891</c:v>
                </c:pt>
                <c:pt idx="9112">
                  <c:v>42921.57708333333</c:v>
                </c:pt>
                <c:pt idx="9113">
                  <c:v>42921.577777777777</c:v>
                </c:pt>
                <c:pt idx="9114">
                  <c:v>42921.578472222223</c:v>
                </c:pt>
                <c:pt idx="9115">
                  <c:v>42921.57916666667</c:v>
                </c:pt>
                <c:pt idx="9116">
                  <c:v>42921.579861111109</c:v>
                </c:pt>
                <c:pt idx="9117">
                  <c:v>42921.580555555556</c:v>
                </c:pt>
                <c:pt idx="9118">
                  <c:v>42921.581250000003</c:v>
                </c:pt>
                <c:pt idx="9119">
                  <c:v>42921.581944444442</c:v>
                </c:pt>
                <c:pt idx="9120">
                  <c:v>42921.582638888889</c:v>
                </c:pt>
                <c:pt idx="9121">
                  <c:v>42921.583333333336</c:v>
                </c:pt>
                <c:pt idx="9122">
                  <c:v>42921.584027777775</c:v>
                </c:pt>
                <c:pt idx="9123">
                  <c:v>42921.584722222222</c:v>
                </c:pt>
                <c:pt idx="9124">
                  <c:v>42921.585416666669</c:v>
                </c:pt>
                <c:pt idx="9125">
                  <c:v>42921.586111111108</c:v>
                </c:pt>
                <c:pt idx="9126">
                  <c:v>42921.586805555555</c:v>
                </c:pt>
                <c:pt idx="9127">
                  <c:v>42921.587500000001</c:v>
                </c:pt>
                <c:pt idx="9128">
                  <c:v>42921.588194444441</c:v>
                </c:pt>
                <c:pt idx="9129">
                  <c:v>42921.588888888888</c:v>
                </c:pt>
                <c:pt idx="9130">
                  <c:v>42921.589583333334</c:v>
                </c:pt>
                <c:pt idx="9131">
                  <c:v>42921.590277777781</c:v>
                </c:pt>
                <c:pt idx="9132">
                  <c:v>42921.59097222222</c:v>
                </c:pt>
                <c:pt idx="9133">
                  <c:v>42921.591666666667</c:v>
                </c:pt>
                <c:pt idx="9134">
                  <c:v>42921.592361111114</c:v>
                </c:pt>
                <c:pt idx="9135">
                  <c:v>42921.593055555553</c:v>
                </c:pt>
                <c:pt idx="9136">
                  <c:v>42921.59375</c:v>
                </c:pt>
                <c:pt idx="9137">
                  <c:v>42921.594444444447</c:v>
                </c:pt>
                <c:pt idx="9138">
                  <c:v>42921.595138888886</c:v>
                </c:pt>
                <c:pt idx="9139">
                  <c:v>42921.595833333333</c:v>
                </c:pt>
                <c:pt idx="9140">
                  <c:v>42921.59652777778</c:v>
                </c:pt>
                <c:pt idx="9141">
                  <c:v>42921.597222222219</c:v>
                </c:pt>
                <c:pt idx="9142">
                  <c:v>42921.597916666666</c:v>
                </c:pt>
                <c:pt idx="9143">
                  <c:v>42921.598611111112</c:v>
                </c:pt>
                <c:pt idx="9144">
                  <c:v>42921.599305555559</c:v>
                </c:pt>
                <c:pt idx="9145">
                  <c:v>42921.599999999999</c:v>
                </c:pt>
                <c:pt idx="9146">
                  <c:v>42921.600694444445</c:v>
                </c:pt>
                <c:pt idx="9147">
                  <c:v>42921.601388888892</c:v>
                </c:pt>
                <c:pt idx="9148">
                  <c:v>42921.602083333331</c:v>
                </c:pt>
                <c:pt idx="9149">
                  <c:v>42921.602777777778</c:v>
                </c:pt>
                <c:pt idx="9150">
                  <c:v>42921.603472222225</c:v>
                </c:pt>
                <c:pt idx="9151">
                  <c:v>42921.604166666664</c:v>
                </c:pt>
                <c:pt idx="9152">
                  <c:v>42921.604861111111</c:v>
                </c:pt>
                <c:pt idx="9153">
                  <c:v>42921.605555555558</c:v>
                </c:pt>
                <c:pt idx="9154">
                  <c:v>42921.606249999997</c:v>
                </c:pt>
                <c:pt idx="9155">
                  <c:v>42921.606944444444</c:v>
                </c:pt>
                <c:pt idx="9156">
                  <c:v>42921.607638888891</c:v>
                </c:pt>
                <c:pt idx="9157">
                  <c:v>42921.60833333333</c:v>
                </c:pt>
                <c:pt idx="9158">
                  <c:v>42921.609027777777</c:v>
                </c:pt>
                <c:pt idx="9159">
                  <c:v>42921.609722222223</c:v>
                </c:pt>
                <c:pt idx="9160">
                  <c:v>42921.61041666667</c:v>
                </c:pt>
                <c:pt idx="9161">
                  <c:v>42921.611111111109</c:v>
                </c:pt>
                <c:pt idx="9162">
                  <c:v>42921.611805555556</c:v>
                </c:pt>
                <c:pt idx="9163">
                  <c:v>42921.612500000003</c:v>
                </c:pt>
                <c:pt idx="9164">
                  <c:v>42921.613194444442</c:v>
                </c:pt>
                <c:pt idx="9165">
                  <c:v>42921.613888888889</c:v>
                </c:pt>
                <c:pt idx="9166">
                  <c:v>42921.614583333336</c:v>
                </c:pt>
                <c:pt idx="9167">
                  <c:v>42921.615277777775</c:v>
                </c:pt>
                <c:pt idx="9168">
                  <c:v>42921.615972222222</c:v>
                </c:pt>
                <c:pt idx="9169">
                  <c:v>42921.616666666669</c:v>
                </c:pt>
                <c:pt idx="9170">
                  <c:v>42921.617361111108</c:v>
                </c:pt>
                <c:pt idx="9171">
                  <c:v>42921.618055555555</c:v>
                </c:pt>
                <c:pt idx="9172">
                  <c:v>42921.618750000001</c:v>
                </c:pt>
                <c:pt idx="9173">
                  <c:v>42921.619444444441</c:v>
                </c:pt>
                <c:pt idx="9174">
                  <c:v>42921.620138888888</c:v>
                </c:pt>
                <c:pt idx="9175">
                  <c:v>42921.620833333334</c:v>
                </c:pt>
                <c:pt idx="9176">
                  <c:v>42921.621527777781</c:v>
                </c:pt>
                <c:pt idx="9177">
                  <c:v>42921.62222222222</c:v>
                </c:pt>
                <c:pt idx="9178">
                  <c:v>42921.622916666667</c:v>
                </c:pt>
                <c:pt idx="9179">
                  <c:v>42921.623611111114</c:v>
                </c:pt>
                <c:pt idx="9180">
                  <c:v>42921.624305555553</c:v>
                </c:pt>
                <c:pt idx="9181">
                  <c:v>42921.625</c:v>
                </c:pt>
                <c:pt idx="9182">
                  <c:v>42921.625694444447</c:v>
                </c:pt>
                <c:pt idx="9183">
                  <c:v>42921.626388888886</c:v>
                </c:pt>
                <c:pt idx="9184">
                  <c:v>42921.627083333333</c:v>
                </c:pt>
                <c:pt idx="9185">
                  <c:v>42921.62777777778</c:v>
                </c:pt>
                <c:pt idx="9186">
                  <c:v>42921.628472222219</c:v>
                </c:pt>
                <c:pt idx="9187">
                  <c:v>42921.629166666666</c:v>
                </c:pt>
                <c:pt idx="9188">
                  <c:v>42921.629861111112</c:v>
                </c:pt>
                <c:pt idx="9189">
                  <c:v>42921.630555555559</c:v>
                </c:pt>
                <c:pt idx="9190">
                  <c:v>42921.631249999999</c:v>
                </c:pt>
                <c:pt idx="9191">
                  <c:v>42921.631944444445</c:v>
                </c:pt>
                <c:pt idx="9192">
                  <c:v>42921.632638888892</c:v>
                </c:pt>
                <c:pt idx="9193">
                  <c:v>42921.633333333331</c:v>
                </c:pt>
                <c:pt idx="9194">
                  <c:v>42921.634027777778</c:v>
                </c:pt>
                <c:pt idx="9195">
                  <c:v>42921.634722222225</c:v>
                </c:pt>
                <c:pt idx="9196">
                  <c:v>42921.635416666664</c:v>
                </c:pt>
                <c:pt idx="9197">
                  <c:v>42921.636111111111</c:v>
                </c:pt>
                <c:pt idx="9198">
                  <c:v>42921.636805555558</c:v>
                </c:pt>
                <c:pt idx="9199">
                  <c:v>42921.637499999997</c:v>
                </c:pt>
                <c:pt idx="9200">
                  <c:v>42921.638194444444</c:v>
                </c:pt>
                <c:pt idx="9201">
                  <c:v>42921.638888888891</c:v>
                </c:pt>
                <c:pt idx="9202">
                  <c:v>42921.63958333333</c:v>
                </c:pt>
                <c:pt idx="9203">
                  <c:v>42921.640277777777</c:v>
                </c:pt>
                <c:pt idx="9204">
                  <c:v>42921.640972222223</c:v>
                </c:pt>
                <c:pt idx="9205">
                  <c:v>42921.64166666667</c:v>
                </c:pt>
                <c:pt idx="9206">
                  <c:v>42921.642361111109</c:v>
                </c:pt>
                <c:pt idx="9207">
                  <c:v>42921.643055555556</c:v>
                </c:pt>
                <c:pt idx="9208">
                  <c:v>42921.643750000003</c:v>
                </c:pt>
                <c:pt idx="9209">
                  <c:v>42921.644444444442</c:v>
                </c:pt>
                <c:pt idx="9210">
                  <c:v>42921.645138888889</c:v>
                </c:pt>
                <c:pt idx="9211">
                  <c:v>42921.645833333336</c:v>
                </c:pt>
                <c:pt idx="9212">
                  <c:v>42921.646527777775</c:v>
                </c:pt>
                <c:pt idx="9213">
                  <c:v>42921.647222222222</c:v>
                </c:pt>
                <c:pt idx="9214">
                  <c:v>42921.647916666669</c:v>
                </c:pt>
                <c:pt idx="9215">
                  <c:v>42921.648611111108</c:v>
                </c:pt>
                <c:pt idx="9216">
                  <c:v>42921.649305555555</c:v>
                </c:pt>
                <c:pt idx="9217">
                  <c:v>42921.65</c:v>
                </c:pt>
                <c:pt idx="9218">
                  <c:v>42921.650694444441</c:v>
                </c:pt>
                <c:pt idx="9219">
                  <c:v>42921.651388888888</c:v>
                </c:pt>
                <c:pt idx="9220">
                  <c:v>42921.652083333334</c:v>
                </c:pt>
                <c:pt idx="9221">
                  <c:v>42921.652777777781</c:v>
                </c:pt>
                <c:pt idx="9222">
                  <c:v>42921.65347222222</c:v>
                </c:pt>
                <c:pt idx="9223">
                  <c:v>42921.654166666667</c:v>
                </c:pt>
                <c:pt idx="9224">
                  <c:v>42921.654861111114</c:v>
                </c:pt>
                <c:pt idx="9225">
                  <c:v>42921.655555555553</c:v>
                </c:pt>
                <c:pt idx="9226">
                  <c:v>42921.65625</c:v>
                </c:pt>
                <c:pt idx="9227">
                  <c:v>42921.656944444447</c:v>
                </c:pt>
                <c:pt idx="9228">
                  <c:v>42921.657638888886</c:v>
                </c:pt>
                <c:pt idx="9229">
                  <c:v>42921.658333333333</c:v>
                </c:pt>
                <c:pt idx="9230">
                  <c:v>42921.65902777778</c:v>
                </c:pt>
                <c:pt idx="9231">
                  <c:v>42921.659722222219</c:v>
                </c:pt>
                <c:pt idx="9232">
                  <c:v>42921.660416666666</c:v>
                </c:pt>
                <c:pt idx="9233">
                  <c:v>42921.661111111112</c:v>
                </c:pt>
                <c:pt idx="9234">
                  <c:v>42921.661805555559</c:v>
                </c:pt>
                <c:pt idx="9235">
                  <c:v>42921.662499999999</c:v>
                </c:pt>
                <c:pt idx="9236">
                  <c:v>42921.663194444445</c:v>
                </c:pt>
                <c:pt idx="9237">
                  <c:v>42921.663888888892</c:v>
                </c:pt>
                <c:pt idx="9238">
                  <c:v>42921.664583333331</c:v>
                </c:pt>
                <c:pt idx="9239">
                  <c:v>42921.665277777778</c:v>
                </c:pt>
                <c:pt idx="9240">
                  <c:v>42921.665972222225</c:v>
                </c:pt>
                <c:pt idx="9241">
                  <c:v>42921.666666666664</c:v>
                </c:pt>
                <c:pt idx="9242">
                  <c:v>42921.667361111111</c:v>
                </c:pt>
                <c:pt idx="9243">
                  <c:v>42921.668055555558</c:v>
                </c:pt>
                <c:pt idx="9244">
                  <c:v>42921.668749999997</c:v>
                </c:pt>
                <c:pt idx="9245">
                  <c:v>42921.669444444444</c:v>
                </c:pt>
                <c:pt idx="9246">
                  <c:v>42921.670138888891</c:v>
                </c:pt>
                <c:pt idx="9247">
                  <c:v>42921.67083333333</c:v>
                </c:pt>
                <c:pt idx="9248">
                  <c:v>42921.671527777777</c:v>
                </c:pt>
                <c:pt idx="9249">
                  <c:v>42921.672222222223</c:v>
                </c:pt>
                <c:pt idx="9250">
                  <c:v>42921.67291666667</c:v>
                </c:pt>
                <c:pt idx="9251">
                  <c:v>42921.673611111109</c:v>
                </c:pt>
                <c:pt idx="9252">
                  <c:v>42921.674305555556</c:v>
                </c:pt>
                <c:pt idx="9253">
                  <c:v>42921.675000000003</c:v>
                </c:pt>
                <c:pt idx="9254">
                  <c:v>42921.675694444442</c:v>
                </c:pt>
                <c:pt idx="9255">
                  <c:v>42921.676388888889</c:v>
                </c:pt>
                <c:pt idx="9256">
                  <c:v>42921.677083333336</c:v>
                </c:pt>
                <c:pt idx="9257">
                  <c:v>42921.677777777775</c:v>
                </c:pt>
                <c:pt idx="9258">
                  <c:v>42921.678472222222</c:v>
                </c:pt>
                <c:pt idx="9259">
                  <c:v>42921.679166666669</c:v>
                </c:pt>
                <c:pt idx="9260">
                  <c:v>42921.679861111108</c:v>
                </c:pt>
                <c:pt idx="9261">
                  <c:v>42921.680555555555</c:v>
                </c:pt>
                <c:pt idx="9262">
                  <c:v>42921.681250000001</c:v>
                </c:pt>
                <c:pt idx="9263">
                  <c:v>42921.681944444441</c:v>
                </c:pt>
                <c:pt idx="9264">
                  <c:v>42921.682638888888</c:v>
                </c:pt>
                <c:pt idx="9265">
                  <c:v>42921.683333333334</c:v>
                </c:pt>
                <c:pt idx="9266">
                  <c:v>42921.684027777781</c:v>
                </c:pt>
                <c:pt idx="9267">
                  <c:v>42921.68472222222</c:v>
                </c:pt>
                <c:pt idx="9268">
                  <c:v>42921.685416666667</c:v>
                </c:pt>
                <c:pt idx="9269">
                  <c:v>42921.686111111114</c:v>
                </c:pt>
                <c:pt idx="9270">
                  <c:v>42921.686805555553</c:v>
                </c:pt>
                <c:pt idx="9271">
                  <c:v>42921.6875</c:v>
                </c:pt>
                <c:pt idx="9272">
                  <c:v>42921.688194444447</c:v>
                </c:pt>
                <c:pt idx="9273">
                  <c:v>42921.688888888886</c:v>
                </c:pt>
                <c:pt idx="9274">
                  <c:v>42921.689583333333</c:v>
                </c:pt>
                <c:pt idx="9275">
                  <c:v>42921.69027777778</c:v>
                </c:pt>
                <c:pt idx="9276">
                  <c:v>42921.690972222219</c:v>
                </c:pt>
                <c:pt idx="9277">
                  <c:v>42921.691666666666</c:v>
                </c:pt>
                <c:pt idx="9278">
                  <c:v>42921.692361111112</c:v>
                </c:pt>
                <c:pt idx="9279">
                  <c:v>42921.693055555559</c:v>
                </c:pt>
                <c:pt idx="9280">
                  <c:v>42921.693749999999</c:v>
                </c:pt>
                <c:pt idx="9281">
                  <c:v>42921.694444444445</c:v>
                </c:pt>
                <c:pt idx="9282">
                  <c:v>42921.695138888892</c:v>
                </c:pt>
                <c:pt idx="9283">
                  <c:v>42921.695833333331</c:v>
                </c:pt>
                <c:pt idx="9284">
                  <c:v>42921.696527777778</c:v>
                </c:pt>
                <c:pt idx="9285">
                  <c:v>42921.697222222225</c:v>
                </c:pt>
                <c:pt idx="9286">
                  <c:v>42921.697916666664</c:v>
                </c:pt>
                <c:pt idx="9287">
                  <c:v>42921.698611111111</c:v>
                </c:pt>
                <c:pt idx="9288">
                  <c:v>42921.699305555558</c:v>
                </c:pt>
                <c:pt idx="9289">
                  <c:v>42921.7</c:v>
                </c:pt>
                <c:pt idx="9290">
                  <c:v>42921.700694444444</c:v>
                </c:pt>
                <c:pt idx="9291">
                  <c:v>42921.701388888891</c:v>
                </c:pt>
                <c:pt idx="9292">
                  <c:v>42921.70208333333</c:v>
                </c:pt>
                <c:pt idx="9293">
                  <c:v>42921.702777777777</c:v>
                </c:pt>
                <c:pt idx="9294">
                  <c:v>42921.703472222223</c:v>
                </c:pt>
                <c:pt idx="9295">
                  <c:v>42921.70416666667</c:v>
                </c:pt>
                <c:pt idx="9296">
                  <c:v>42921.704861111109</c:v>
                </c:pt>
                <c:pt idx="9297">
                  <c:v>42921.705555555556</c:v>
                </c:pt>
                <c:pt idx="9298">
                  <c:v>42921.706250000003</c:v>
                </c:pt>
                <c:pt idx="9299">
                  <c:v>42921.706944444442</c:v>
                </c:pt>
                <c:pt idx="9300">
                  <c:v>42921.707638888889</c:v>
                </c:pt>
                <c:pt idx="9301">
                  <c:v>42921.708333333336</c:v>
                </c:pt>
                <c:pt idx="9302">
                  <c:v>42921.709027777775</c:v>
                </c:pt>
                <c:pt idx="9303">
                  <c:v>42921.709722222222</c:v>
                </c:pt>
                <c:pt idx="9304">
                  <c:v>42921.710416666669</c:v>
                </c:pt>
                <c:pt idx="9305">
                  <c:v>42921.711111111108</c:v>
                </c:pt>
                <c:pt idx="9306">
                  <c:v>42921.711805555555</c:v>
                </c:pt>
                <c:pt idx="9307">
                  <c:v>42921.712500000001</c:v>
                </c:pt>
                <c:pt idx="9308">
                  <c:v>42921.713194444441</c:v>
                </c:pt>
                <c:pt idx="9309">
                  <c:v>42921.713888888888</c:v>
                </c:pt>
                <c:pt idx="9310">
                  <c:v>42921.714583333334</c:v>
                </c:pt>
                <c:pt idx="9311">
                  <c:v>42921.715277777781</c:v>
                </c:pt>
                <c:pt idx="9312">
                  <c:v>42921.71597222222</c:v>
                </c:pt>
                <c:pt idx="9313">
                  <c:v>42921.716666666667</c:v>
                </c:pt>
                <c:pt idx="9314">
                  <c:v>42921.717361111114</c:v>
                </c:pt>
                <c:pt idx="9315">
                  <c:v>42921.718055555553</c:v>
                </c:pt>
                <c:pt idx="9316">
                  <c:v>42921.71875</c:v>
                </c:pt>
                <c:pt idx="9317">
                  <c:v>42921.719444444447</c:v>
                </c:pt>
                <c:pt idx="9318">
                  <c:v>42921.720138888886</c:v>
                </c:pt>
                <c:pt idx="9319">
                  <c:v>42921.720833333333</c:v>
                </c:pt>
                <c:pt idx="9320">
                  <c:v>42921.72152777778</c:v>
                </c:pt>
                <c:pt idx="9321">
                  <c:v>42921.722222222219</c:v>
                </c:pt>
                <c:pt idx="9322">
                  <c:v>42921.722916666666</c:v>
                </c:pt>
                <c:pt idx="9323">
                  <c:v>42921.723611111112</c:v>
                </c:pt>
                <c:pt idx="9324">
                  <c:v>42921.724305555559</c:v>
                </c:pt>
                <c:pt idx="9325">
                  <c:v>42921.724999999999</c:v>
                </c:pt>
                <c:pt idx="9326">
                  <c:v>42921.725694444445</c:v>
                </c:pt>
                <c:pt idx="9327">
                  <c:v>42921.726388888892</c:v>
                </c:pt>
                <c:pt idx="9328">
                  <c:v>42921.727083333331</c:v>
                </c:pt>
                <c:pt idx="9329">
                  <c:v>42921.727777777778</c:v>
                </c:pt>
                <c:pt idx="9330">
                  <c:v>42921.728472222225</c:v>
                </c:pt>
                <c:pt idx="9331">
                  <c:v>42921.729166666664</c:v>
                </c:pt>
                <c:pt idx="9332">
                  <c:v>42921.729861111111</c:v>
                </c:pt>
                <c:pt idx="9333">
                  <c:v>42921.730555555558</c:v>
                </c:pt>
                <c:pt idx="9334">
                  <c:v>42921.731249999997</c:v>
                </c:pt>
                <c:pt idx="9335">
                  <c:v>42921.731944444444</c:v>
                </c:pt>
                <c:pt idx="9336">
                  <c:v>42921.732638888891</c:v>
                </c:pt>
                <c:pt idx="9337">
                  <c:v>42921.73333333333</c:v>
                </c:pt>
                <c:pt idx="9338">
                  <c:v>42921.734027777777</c:v>
                </c:pt>
                <c:pt idx="9339">
                  <c:v>42921.734722222223</c:v>
                </c:pt>
                <c:pt idx="9340">
                  <c:v>42921.73541666667</c:v>
                </c:pt>
                <c:pt idx="9341">
                  <c:v>42921.736111111109</c:v>
                </c:pt>
                <c:pt idx="9342">
                  <c:v>42921.736805555556</c:v>
                </c:pt>
                <c:pt idx="9343">
                  <c:v>42921.737500000003</c:v>
                </c:pt>
                <c:pt idx="9344">
                  <c:v>42921.738194444442</c:v>
                </c:pt>
                <c:pt idx="9345">
                  <c:v>42921.738888888889</c:v>
                </c:pt>
                <c:pt idx="9346">
                  <c:v>42921.739583333336</c:v>
                </c:pt>
                <c:pt idx="9347">
                  <c:v>42921.740277777775</c:v>
                </c:pt>
                <c:pt idx="9348">
                  <c:v>42921.740972222222</c:v>
                </c:pt>
                <c:pt idx="9349">
                  <c:v>42921.741666666669</c:v>
                </c:pt>
                <c:pt idx="9350">
                  <c:v>42921.742361111108</c:v>
                </c:pt>
                <c:pt idx="9351">
                  <c:v>42921.743055555555</c:v>
                </c:pt>
                <c:pt idx="9352">
                  <c:v>42921.743750000001</c:v>
                </c:pt>
                <c:pt idx="9353">
                  <c:v>42921.744444444441</c:v>
                </c:pt>
                <c:pt idx="9354">
                  <c:v>42921.745138888888</c:v>
                </c:pt>
                <c:pt idx="9355">
                  <c:v>42921.745833333334</c:v>
                </c:pt>
                <c:pt idx="9356">
                  <c:v>42921.746527777781</c:v>
                </c:pt>
                <c:pt idx="9357">
                  <c:v>42921.74722222222</c:v>
                </c:pt>
                <c:pt idx="9358">
                  <c:v>42921.747916666667</c:v>
                </c:pt>
                <c:pt idx="9359">
                  <c:v>42921.748611111114</c:v>
                </c:pt>
                <c:pt idx="9360">
                  <c:v>42921.749305555553</c:v>
                </c:pt>
                <c:pt idx="9361">
                  <c:v>42921.75</c:v>
                </c:pt>
                <c:pt idx="9362">
                  <c:v>42921.750694444447</c:v>
                </c:pt>
                <c:pt idx="9363">
                  <c:v>42921.751388888886</c:v>
                </c:pt>
                <c:pt idx="9364">
                  <c:v>42921.752083333333</c:v>
                </c:pt>
                <c:pt idx="9365">
                  <c:v>42921.75277777778</c:v>
                </c:pt>
                <c:pt idx="9366">
                  <c:v>42921.753472222219</c:v>
                </c:pt>
                <c:pt idx="9367">
                  <c:v>42921.754166666666</c:v>
                </c:pt>
                <c:pt idx="9368">
                  <c:v>42921.754861111112</c:v>
                </c:pt>
                <c:pt idx="9369">
                  <c:v>42921.755555555559</c:v>
                </c:pt>
                <c:pt idx="9370">
                  <c:v>42921.756249999999</c:v>
                </c:pt>
                <c:pt idx="9371">
                  <c:v>42921.756944444445</c:v>
                </c:pt>
                <c:pt idx="9372">
                  <c:v>42921.757638888892</c:v>
                </c:pt>
                <c:pt idx="9373">
                  <c:v>42921.758333333331</c:v>
                </c:pt>
                <c:pt idx="9374">
                  <c:v>42921.759027777778</c:v>
                </c:pt>
                <c:pt idx="9375">
                  <c:v>42921.759722222225</c:v>
                </c:pt>
                <c:pt idx="9376">
                  <c:v>42921.760416666664</c:v>
                </c:pt>
                <c:pt idx="9377">
                  <c:v>42921.761111111111</c:v>
                </c:pt>
                <c:pt idx="9378">
                  <c:v>42921.761805555558</c:v>
                </c:pt>
                <c:pt idx="9379">
                  <c:v>42921.762499999997</c:v>
                </c:pt>
                <c:pt idx="9380">
                  <c:v>42921.763194444444</c:v>
                </c:pt>
                <c:pt idx="9381">
                  <c:v>42921.763888888891</c:v>
                </c:pt>
                <c:pt idx="9382">
                  <c:v>42921.76458333333</c:v>
                </c:pt>
                <c:pt idx="9383">
                  <c:v>42921.765277777777</c:v>
                </c:pt>
                <c:pt idx="9384">
                  <c:v>42921.765972222223</c:v>
                </c:pt>
                <c:pt idx="9385">
                  <c:v>42921.76666666667</c:v>
                </c:pt>
                <c:pt idx="9386">
                  <c:v>42921.767361111109</c:v>
                </c:pt>
                <c:pt idx="9387">
                  <c:v>42921.768055555556</c:v>
                </c:pt>
                <c:pt idx="9388">
                  <c:v>42921.768750000003</c:v>
                </c:pt>
                <c:pt idx="9389">
                  <c:v>42921.769444444442</c:v>
                </c:pt>
                <c:pt idx="9390">
                  <c:v>42921.770138888889</c:v>
                </c:pt>
                <c:pt idx="9391">
                  <c:v>42921.770833333336</c:v>
                </c:pt>
                <c:pt idx="9392">
                  <c:v>42921.771527777775</c:v>
                </c:pt>
                <c:pt idx="9393">
                  <c:v>42921.772222222222</c:v>
                </c:pt>
                <c:pt idx="9394">
                  <c:v>42921.772916666669</c:v>
                </c:pt>
                <c:pt idx="9395">
                  <c:v>42921.773611111108</c:v>
                </c:pt>
                <c:pt idx="9396">
                  <c:v>42921.774305555555</c:v>
                </c:pt>
                <c:pt idx="9397">
                  <c:v>42921.775000000001</c:v>
                </c:pt>
                <c:pt idx="9398">
                  <c:v>42921.775694444441</c:v>
                </c:pt>
                <c:pt idx="9399">
                  <c:v>42921.776388888888</c:v>
                </c:pt>
                <c:pt idx="9400">
                  <c:v>42921.777083333334</c:v>
                </c:pt>
                <c:pt idx="9401">
                  <c:v>42921.777777777781</c:v>
                </c:pt>
                <c:pt idx="9402">
                  <c:v>42921.77847222222</c:v>
                </c:pt>
                <c:pt idx="9403">
                  <c:v>42921.779166666667</c:v>
                </c:pt>
                <c:pt idx="9404">
                  <c:v>42921.779861111114</c:v>
                </c:pt>
                <c:pt idx="9405">
                  <c:v>42921.780555555553</c:v>
                </c:pt>
                <c:pt idx="9406">
                  <c:v>42921.78125</c:v>
                </c:pt>
                <c:pt idx="9407">
                  <c:v>42921.781944444447</c:v>
                </c:pt>
                <c:pt idx="9408">
                  <c:v>42921.782638888886</c:v>
                </c:pt>
                <c:pt idx="9409">
                  <c:v>42921.783333333333</c:v>
                </c:pt>
                <c:pt idx="9410">
                  <c:v>42921.78402777778</c:v>
                </c:pt>
                <c:pt idx="9411">
                  <c:v>42921.784722222219</c:v>
                </c:pt>
                <c:pt idx="9412">
                  <c:v>42921.785416666666</c:v>
                </c:pt>
                <c:pt idx="9413">
                  <c:v>42921.786111111112</c:v>
                </c:pt>
                <c:pt idx="9414">
                  <c:v>42921.786805555559</c:v>
                </c:pt>
                <c:pt idx="9415">
                  <c:v>42921.787499999999</c:v>
                </c:pt>
                <c:pt idx="9416">
                  <c:v>42921.788194444445</c:v>
                </c:pt>
                <c:pt idx="9417">
                  <c:v>42921.788888888892</c:v>
                </c:pt>
                <c:pt idx="9418">
                  <c:v>42921.789583333331</c:v>
                </c:pt>
                <c:pt idx="9419">
                  <c:v>42921.790277777778</c:v>
                </c:pt>
                <c:pt idx="9420">
                  <c:v>42921.790972222225</c:v>
                </c:pt>
                <c:pt idx="9421">
                  <c:v>42921.791666666664</c:v>
                </c:pt>
                <c:pt idx="9422">
                  <c:v>42921.792361111111</c:v>
                </c:pt>
                <c:pt idx="9423">
                  <c:v>42921.793055555558</c:v>
                </c:pt>
                <c:pt idx="9424">
                  <c:v>42921.793749999997</c:v>
                </c:pt>
                <c:pt idx="9425">
                  <c:v>42921.794444444444</c:v>
                </c:pt>
                <c:pt idx="9426">
                  <c:v>42921.795138888891</c:v>
                </c:pt>
                <c:pt idx="9427">
                  <c:v>42921.79583333333</c:v>
                </c:pt>
                <c:pt idx="9428">
                  <c:v>42921.796527777777</c:v>
                </c:pt>
                <c:pt idx="9429">
                  <c:v>42921.797222222223</c:v>
                </c:pt>
                <c:pt idx="9430">
                  <c:v>42921.79791666667</c:v>
                </c:pt>
                <c:pt idx="9431">
                  <c:v>42921.798611111109</c:v>
                </c:pt>
                <c:pt idx="9432">
                  <c:v>42921.799305555556</c:v>
                </c:pt>
                <c:pt idx="9433">
                  <c:v>42921.8</c:v>
                </c:pt>
                <c:pt idx="9434">
                  <c:v>42921.800694444442</c:v>
                </c:pt>
                <c:pt idx="9435">
                  <c:v>42921.801388888889</c:v>
                </c:pt>
                <c:pt idx="9436">
                  <c:v>42921.802083333336</c:v>
                </c:pt>
                <c:pt idx="9437">
                  <c:v>42921.802777777775</c:v>
                </c:pt>
                <c:pt idx="9438">
                  <c:v>42921.803472222222</c:v>
                </c:pt>
                <c:pt idx="9439">
                  <c:v>42921.804166666669</c:v>
                </c:pt>
                <c:pt idx="9440">
                  <c:v>42921.804861111108</c:v>
                </c:pt>
                <c:pt idx="9441">
                  <c:v>42921.805555555555</c:v>
                </c:pt>
                <c:pt idx="9442">
                  <c:v>42921.806250000001</c:v>
                </c:pt>
                <c:pt idx="9443">
                  <c:v>42921.806944444441</c:v>
                </c:pt>
                <c:pt idx="9444">
                  <c:v>42921.807638888888</c:v>
                </c:pt>
                <c:pt idx="9445">
                  <c:v>42921.808333333334</c:v>
                </c:pt>
                <c:pt idx="9446">
                  <c:v>42921.809027777781</c:v>
                </c:pt>
                <c:pt idx="9447">
                  <c:v>42921.80972222222</c:v>
                </c:pt>
                <c:pt idx="9448">
                  <c:v>42921.810416666667</c:v>
                </c:pt>
                <c:pt idx="9449">
                  <c:v>42921.811111111114</c:v>
                </c:pt>
                <c:pt idx="9450">
                  <c:v>42921.811805555553</c:v>
                </c:pt>
                <c:pt idx="9451">
                  <c:v>42921.8125</c:v>
                </c:pt>
                <c:pt idx="9452">
                  <c:v>42921.813194444447</c:v>
                </c:pt>
                <c:pt idx="9453">
                  <c:v>42921.813888888886</c:v>
                </c:pt>
                <c:pt idx="9454">
                  <c:v>42921.814583333333</c:v>
                </c:pt>
                <c:pt idx="9455">
                  <c:v>42921.81527777778</c:v>
                </c:pt>
                <c:pt idx="9456">
                  <c:v>42921.815972222219</c:v>
                </c:pt>
                <c:pt idx="9457">
                  <c:v>42921.816666666666</c:v>
                </c:pt>
                <c:pt idx="9458">
                  <c:v>42921.817361111112</c:v>
                </c:pt>
                <c:pt idx="9459">
                  <c:v>42921.818055555559</c:v>
                </c:pt>
                <c:pt idx="9460">
                  <c:v>42921.818749999999</c:v>
                </c:pt>
                <c:pt idx="9461">
                  <c:v>42921.819444444445</c:v>
                </c:pt>
                <c:pt idx="9462">
                  <c:v>42921.820138888892</c:v>
                </c:pt>
                <c:pt idx="9463">
                  <c:v>42921.820833333331</c:v>
                </c:pt>
                <c:pt idx="9464">
                  <c:v>42921.821527777778</c:v>
                </c:pt>
                <c:pt idx="9465">
                  <c:v>42921.822222222225</c:v>
                </c:pt>
                <c:pt idx="9466">
                  <c:v>42921.822916666664</c:v>
                </c:pt>
                <c:pt idx="9467">
                  <c:v>42921.823611111111</c:v>
                </c:pt>
                <c:pt idx="9468">
                  <c:v>42921.824305555558</c:v>
                </c:pt>
                <c:pt idx="9469">
                  <c:v>42921.824999999997</c:v>
                </c:pt>
                <c:pt idx="9470">
                  <c:v>42921.825694444444</c:v>
                </c:pt>
                <c:pt idx="9471">
                  <c:v>42921.826388888891</c:v>
                </c:pt>
                <c:pt idx="9472">
                  <c:v>42921.82708333333</c:v>
                </c:pt>
                <c:pt idx="9473">
                  <c:v>42921.827777777777</c:v>
                </c:pt>
                <c:pt idx="9474">
                  <c:v>42921.828472222223</c:v>
                </c:pt>
                <c:pt idx="9475">
                  <c:v>42921.82916666667</c:v>
                </c:pt>
                <c:pt idx="9476">
                  <c:v>42921.829861111109</c:v>
                </c:pt>
                <c:pt idx="9477">
                  <c:v>42921.830555555556</c:v>
                </c:pt>
                <c:pt idx="9478">
                  <c:v>42921.831250000003</c:v>
                </c:pt>
                <c:pt idx="9479">
                  <c:v>42921.831944444442</c:v>
                </c:pt>
                <c:pt idx="9480">
                  <c:v>42921.832638888889</c:v>
                </c:pt>
                <c:pt idx="9481">
                  <c:v>42921.833333333336</c:v>
                </c:pt>
                <c:pt idx="9482">
                  <c:v>42921.834027777775</c:v>
                </c:pt>
                <c:pt idx="9483">
                  <c:v>42921.834722222222</c:v>
                </c:pt>
                <c:pt idx="9484">
                  <c:v>42921.835416666669</c:v>
                </c:pt>
                <c:pt idx="9485">
                  <c:v>42921.836111111108</c:v>
                </c:pt>
                <c:pt idx="9486">
                  <c:v>42921.836805555555</c:v>
                </c:pt>
                <c:pt idx="9487">
                  <c:v>42921.837500000001</c:v>
                </c:pt>
                <c:pt idx="9488">
                  <c:v>42921.838194444441</c:v>
                </c:pt>
                <c:pt idx="9489">
                  <c:v>42921.838888888888</c:v>
                </c:pt>
                <c:pt idx="9490">
                  <c:v>42921.839583333334</c:v>
                </c:pt>
                <c:pt idx="9491">
                  <c:v>42921.840277777781</c:v>
                </c:pt>
                <c:pt idx="9492">
                  <c:v>42921.84097222222</c:v>
                </c:pt>
                <c:pt idx="9493">
                  <c:v>42921.841666666667</c:v>
                </c:pt>
                <c:pt idx="9494">
                  <c:v>42921.842361111114</c:v>
                </c:pt>
                <c:pt idx="9495">
                  <c:v>42921.843055555553</c:v>
                </c:pt>
                <c:pt idx="9496">
                  <c:v>42921.84375</c:v>
                </c:pt>
                <c:pt idx="9497">
                  <c:v>42921.844444444447</c:v>
                </c:pt>
                <c:pt idx="9498">
                  <c:v>42921.845138888886</c:v>
                </c:pt>
                <c:pt idx="9499">
                  <c:v>42921.845833333333</c:v>
                </c:pt>
                <c:pt idx="9500">
                  <c:v>42921.84652777778</c:v>
                </c:pt>
                <c:pt idx="9501">
                  <c:v>42921.847222222219</c:v>
                </c:pt>
                <c:pt idx="9502">
                  <c:v>42921.847916666666</c:v>
                </c:pt>
                <c:pt idx="9503">
                  <c:v>42921.848611111112</c:v>
                </c:pt>
                <c:pt idx="9504">
                  <c:v>42921.849305555559</c:v>
                </c:pt>
                <c:pt idx="9505">
                  <c:v>42921.85</c:v>
                </c:pt>
                <c:pt idx="9506">
                  <c:v>42921.850694444445</c:v>
                </c:pt>
                <c:pt idx="9507">
                  <c:v>42921.851388888892</c:v>
                </c:pt>
                <c:pt idx="9508">
                  <c:v>42921.852083333331</c:v>
                </c:pt>
                <c:pt idx="9509">
                  <c:v>42921.852777777778</c:v>
                </c:pt>
                <c:pt idx="9510">
                  <c:v>42921.853472222225</c:v>
                </c:pt>
                <c:pt idx="9511">
                  <c:v>42921.854166666664</c:v>
                </c:pt>
                <c:pt idx="9512">
                  <c:v>42921.854861111111</c:v>
                </c:pt>
                <c:pt idx="9513">
                  <c:v>42921.855555555558</c:v>
                </c:pt>
                <c:pt idx="9514">
                  <c:v>42921.856249999997</c:v>
                </c:pt>
                <c:pt idx="9515">
                  <c:v>42921.856944444444</c:v>
                </c:pt>
                <c:pt idx="9516">
                  <c:v>42921.857638888891</c:v>
                </c:pt>
                <c:pt idx="9517">
                  <c:v>42921.85833333333</c:v>
                </c:pt>
                <c:pt idx="9518">
                  <c:v>42921.859027777777</c:v>
                </c:pt>
                <c:pt idx="9519">
                  <c:v>42921.859722222223</c:v>
                </c:pt>
                <c:pt idx="9520">
                  <c:v>42921.86041666667</c:v>
                </c:pt>
                <c:pt idx="9521">
                  <c:v>42921.861111111109</c:v>
                </c:pt>
                <c:pt idx="9522">
                  <c:v>42921.861805555556</c:v>
                </c:pt>
                <c:pt idx="9523">
                  <c:v>42921.862500000003</c:v>
                </c:pt>
                <c:pt idx="9524">
                  <c:v>42921.863194444442</c:v>
                </c:pt>
                <c:pt idx="9525">
                  <c:v>42921.863888888889</c:v>
                </c:pt>
                <c:pt idx="9526">
                  <c:v>42921.864583333336</c:v>
                </c:pt>
                <c:pt idx="9527">
                  <c:v>42921.865277777775</c:v>
                </c:pt>
                <c:pt idx="9528">
                  <c:v>42921.865972222222</c:v>
                </c:pt>
                <c:pt idx="9529">
                  <c:v>42921.866666666669</c:v>
                </c:pt>
                <c:pt idx="9530">
                  <c:v>42921.867361111108</c:v>
                </c:pt>
                <c:pt idx="9531">
                  <c:v>42921.868055555555</c:v>
                </c:pt>
                <c:pt idx="9532">
                  <c:v>42921.868750000001</c:v>
                </c:pt>
                <c:pt idx="9533">
                  <c:v>42921.869444444441</c:v>
                </c:pt>
                <c:pt idx="9534">
                  <c:v>42921.870138888888</c:v>
                </c:pt>
                <c:pt idx="9535">
                  <c:v>42921.870833333334</c:v>
                </c:pt>
                <c:pt idx="9536">
                  <c:v>42921.871527777781</c:v>
                </c:pt>
                <c:pt idx="9537">
                  <c:v>42921.87222222222</c:v>
                </c:pt>
                <c:pt idx="9538">
                  <c:v>42921.872916666667</c:v>
                </c:pt>
                <c:pt idx="9539">
                  <c:v>42921.873611111114</c:v>
                </c:pt>
                <c:pt idx="9540">
                  <c:v>42921.874305555553</c:v>
                </c:pt>
                <c:pt idx="9541">
                  <c:v>42921.875</c:v>
                </c:pt>
                <c:pt idx="9542">
                  <c:v>42921.875694444447</c:v>
                </c:pt>
                <c:pt idx="9543">
                  <c:v>42921.876388888886</c:v>
                </c:pt>
                <c:pt idx="9544">
                  <c:v>42921.877083333333</c:v>
                </c:pt>
                <c:pt idx="9545">
                  <c:v>42921.87777777778</c:v>
                </c:pt>
                <c:pt idx="9546">
                  <c:v>42921.878472222219</c:v>
                </c:pt>
                <c:pt idx="9547">
                  <c:v>42921.879166666666</c:v>
                </c:pt>
                <c:pt idx="9548">
                  <c:v>42921.879861111112</c:v>
                </c:pt>
                <c:pt idx="9549">
                  <c:v>42921.880555555559</c:v>
                </c:pt>
                <c:pt idx="9550">
                  <c:v>42921.881249999999</c:v>
                </c:pt>
                <c:pt idx="9551">
                  <c:v>42921.881944444445</c:v>
                </c:pt>
                <c:pt idx="9552">
                  <c:v>42921.882638888892</c:v>
                </c:pt>
                <c:pt idx="9553">
                  <c:v>42921.883333333331</c:v>
                </c:pt>
                <c:pt idx="9554">
                  <c:v>42921.884027777778</c:v>
                </c:pt>
                <c:pt idx="9555">
                  <c:v>42921.884722222225</c:v>
                </c:pt>
                <c:pt idx="9556">
                  <c:v>42921.885416666664</c:v>
                </c:pt>
                <c:pt idx="9557">
                  <c:v>42921.886111111111</c:v>
                </c:pt>
                <c:pt idx="9558">
                  <c:v>42921.886805555558</c:v>
                </c:pt>
                <c:pt idx="9559">
                  <c:v>42921.887499999997</c:v>
                </c:pt>
                <c:pt idx="9560">
                  <c:v>42921.888194444444</c:v>
                </c:pt>
                <c:pt idx="9561">
                  <c:v>42921.888888888891</c:v>
                </c:pt>
                <c:pt idx="9562">
                  <c:v>42921.88958333333</c:v>
                </c:pt>
                <c:pt idx="9563">
                  <c:v>42921.890277777777</c:v>
                </c:pt>
                <c:pt idx="9564">
                  <c:v>42921.890972222223</c:v>
                </c:pt>
                <c:pt idx="9565">
                  <c:v>42921.89166666667</c:v>
                </c:pt>
                <c:pt idx="9566">
                  <c:v>42921.892361111109</c:v>
                </c:pt>
                <c:pt idx="9567">
                  <c:v>42921.893055555556</c:v>
                </c:pt>
                <c:pt idx="9568">
                  <c:v>42921.893750000003</c:v>
                </c:pt>
                <c:pt idx="9569">
                  <c:v>42921.894444444442</c:v>
                </c:pt>
                <c:pt idx="9570">
                  <c:v>42921.895138888889</c:v>
                </c:pt>
                <c:pt idx="9571">
                  <c:v>42921.895833333336</c:v>
                </c:pt>
                <c:pt idx="9572">
                  <c:v>42921.896527777775</c:v>
                </c:pt>
                <c:pt idx="9573">
                  <c:v>42921.897222222222</c:v>
                </c:pt>
                <c:pt idx="9574">
                  <c:v>42921.897916666669</c:v>
                </c:pt>
                <c:pt idx="9575">
                  <c:v>42921.898611111108</c:v>
                </c:pt>
                <c:pt idx="9576">
                  <c:v>42921.899305555555</c:v>
                </c:pt>
                <c:pt idx="9577">
                  <c:v>42921.9</c:v>
                </c:pt>
                <c:pt idx="9578">
                  <c:v>42921.900694444441</c:v>
                </c:pt>
                <c:pt idx="9579">
                  <c:v>42921.901388888888</c:v>
                </c:pt>
                <c:pt idx="9580">
                  <c:v>42921.902083333334</c:v>
                </c:pt>
                <c:pt idx="9581">
                  <c:v>42921.902777777781</c:v>
                </c:pt>
                <c:pt idx="9582">
                  <c:v>42921.90347222222</c:v>
                </c:pt>
                <c:pt idx="9583">
                  <c:v>42921.904166666667</c:v>
                </c:pt>
                <c:pt idx="9584">
                  <c:v>42921.904861111114</c:v>
                </c:pt>
                <c:pt idx="9585">
                  <c:v>42921.905555555553</c:v>
                </c:pt>
                <c:pt idx="9586">
                  <c:v>42921.90625</c:v>
                </c:pt>
                <c:pt idx="9587">
                  <c:v>42921.906944444447</c:v>
                </c:pt>
                <c:pt idx="9588">
                  <c:v>42921.907638888886</c:v>
                </c:pt>
                <c:pt idx="9589">
                  <c:v>42921.908333333333</c:v>
                </c:pt>
                <c:pt idx="9590">
                  <c:v>42921.90902777778</c:v>
                </c:pt>
                <c:pt idx="9591">
                  <c:v>42921.909722222219</c:v>
                </c:pt>
                <c:pt idx="9592">
                  <c:v>42921.910416666666</c:v>
                </c:pt>
                <c:pt idx="9593">
                  <c:v>42921.911111111112</c:v>
                </c:pt>
                <c:pt idx="9594">
                  <c:v>42921.911805555559</c:v>
                </c:pt>
                <c:pt idx="9595">
                  <c:v>42921.912499999999</c:v>
                </c:pt>
                <c:pt idx="9596">
                  <c:v>42921.913194444445</c:v>
                </c:pt>
                <c:pt idx="9597">
                  <c:v>42921.913888888892</c:v>
                </c:pt>
                <c:pt idx="9598">
                  <c:v>42921.914583333331</c:v>
                </c:pt>
                <c:pt idx="9599">
                  <c:v>42921.915277777778</c:v>
                </c:pt>
                <c:pt idx="9600">
                  <c:v>42921.915972222225</c:v>
                </c:pt>
                <c:pt idx="9601">
                  <c:v>42921.916666666664</c:v>
                </c:pt>
                <c:pt idx="9602">
                  <c:v>42921.917361111111</c:v>
                </c:pt>
                <c:pt idx="9603">
                  <c:v>42921.918055555558</c:v>
                </c:pt>
                <c:pt idx="9604">
                  <c:v>42921.918749999997</c:v>
                </c:pt>
                <c:pt idx="9605">
                  <c:v>42921.919444444444</c:v>
                </c:pt>
                <c:pt idx="9606">
                  <c:v>42921.920138888891</c:v>
                </c:pt>
                <c:pt idx="9607">
                  <c:v>42921.92083333333</c:v>
                </c:pt>
                <c:pt idx="9608">
                  <c:v>42921.921527777777</c:v>
                </c:pt>
                <c:pt idx="9609">
                  <c:v>42921.922222222223</c:v>
                </c:pt>
                <c:pt idx="9610">
                  <c:v>42921.92291666667</c:v>
                </c:pt>
                <c:pt idx="9611">
                  <c:v>42921.923611111109</c:v>
                </c:pt>
                <c:pt idx="9612">
                  <c:v>42921.924305555556</c:v>
                </c:pt>
                <c:pt idx="9613">
                  <c:v>42921.925000000003</c:v>
                </c:pt>
                <c:pt idx="9614">
                  <c:v>42921.925694444442</c:v>
                </c:pt>
                <c:pt idx="9615">
                  <c:v>42921.926388888889</c:v>
                </c:pt>
                <c:pt idx="9616">
                  <c:v>42921.927083333336</c:v>
                </c:pt>
                <c:pt idx="9617">
                  <c:v>42921.927777777775</c:v>
                </c:pt>
                <c:pt idx="9618">
                  <c:v>42921.928472222222</c:v>
                </c:pt>
                <c:pt idx="9619">
                  <c:v>42921.929166666669</c:v>
                </c:pt>
                <c:pt idx="9620">
                  <c:v>42921.929861111108</c:v>
                </c:pt>
                <c:pt idx="9621">
                  <c:v>42921.930555555555</c:v>
                </c:pt>
                <c:pt idx="9622">
                  <c:v>42921.931250000001</c:v>
                </c:pt>
                <c:pt idx="9623">
                  <c:v>42921.931944444441</c:v>
                </c:pt>
                <c:pt idx="9624">
                  <c:v>42921.932638888888</c:v>
                </c:pt>
                <c:pt idx="9625">
                  <c:v>42921.933333333334</c:v>
                </c:pt>
                <c:pt idx="9626">
                  <c:v>42921.934027777781</c:v>
                </c:pt>
                <c:pt idx="9627">
                  <c:v>42921.93472222222</c:v>
                </c:pt>
                <c:pt idx="9628">
                  <c:v>42921.935416666667</c:v>
                </c:pt>
                <c:pt idx="9629">
                  <c:v>42921.936111111114</c:v>
                </c:pt>
                <c:pt idx="9630">
                  <c:v>42921.936805555553</c:v>
                </c:pt>
                <c:pt idx="9631">
                  <c:v>42921.9375</c:v>
                </c:pt>
                <c:pt idx="9632">
                  <c:v>42921.938194444447</c:v>
                </c:pt>
                <c:pt idx="9633">
                  <c:v>42921.938888888886</c:v>
                </c:pt>
                <c:pt idx="9634">
                  <c:v>42921.939583333333</c:v>
                </c:pt>
                <c:pt idx="9635">
                  <c:v>42921.94027777778</c:v>
                </c:pt>
                <c:pt idx="9636">
                  <c:v>42921.940972222219</c:v>
                </c:pt>
                <c:pt idx="9637">
                  <c:v>42921.941666666666</c:v>
                </c:pt>
                <c:pt idx="9638">
                  <c:v>42921.942361111112</c:v>
                </c:pt>
                <c:pt idx="9639">
                  <c:v>42921.943055555559</c:v>
                </c:pt>
                <c:pt idx="9640">
                  <c:v>42921.943749999999</c:v>
                </c:pt>
                <c:pt idx="9641">
                  <c:v>42921.944444444445</c:v>
                </c:pt>
                <c:pt idx="9642">
                  <c:v>42921.945138888892</c:v>
                </c:pt>
                <c:pt idx="9643">
                  <c:v>42921.945833333331</c:v>
                </c:pt>
                <c:pt idx="9644">
                  <c:v>42921.946527777778</c:v>
                </c:pt>
                <c:pt idx="9645">
                  <c:v>42921.947222222225</c:v>
                </c:pt>
                <c:pt idx="9646">
                  <c:v>42921.947916666664</c:v>
                </c:pt>
                <c:pt idx="9647">
                  <c:v>42921.948611111111</c:v>
                </c:pt>
                <c:pt idx="9648">
                  <c:v>42921.949305555558</c:v>
                </c:pt>
                <c:pt idx="9649">
                  <c:v>42921.95</c:v>
                </c:pt>
                <c:pt idx="9650">
                  <c:v>42921.950694444444</c:v>
                </c:pt>
                <c:pt idx="9651">
                  <c:v>42921.951388888891</c:v>
                </c:pt>
                <c:pt idx="9652">
                  <c:v>42921.95208333333</c:v>
                </c:pt>
                <c:pt idx="9653">
                  <c:v>42921.952777777777</c:v>
                </c:pt>
                <c:pt idx="9654">
                  <c:v>42921.953472222223</c:v>
                </c:pt>
                <c:pt idx="9655">
                  <c:v>42921.95416666667</c:v>
                </c:pt>
                <c:pt idx="9656">
                  <c:v>42921.954861111109</c:v>
                </c:pt>
                <c:pt idx="9657">
                  <c:v>42921.955555555556</c:v>
                </c:pt>
                <c:pt idx="9658">
                  <c:v>42921.956250000003</c:v>
                </c:pt>
                <c:pt idx="9659">
                  <c:v>42921.956944444442</c:v>
                </c:pt>
                <c:pt idx="9660">
                  <c:v>42921.957638888889</c:v>
                </c:pt>
                <c:pt idx="9661">
                  <c:v>42921.958333333336</c:v>
                </c:pt>
                <c:pt idx="9662">
                  <c:v>42921.959027777775</c:v>
                </c:pt>
                <c:pt idx="9663">
                  <c:v>42921.959722222222</c:v>
                </c:pt>
                <c:pt idx="9664">
                  <c:v>42921.960416666669</c:v>
                </c:pt>
                <c:pt idx="9665">
                  <c:v>42921.961111111108</c:v>
                </c:pt>
                <c:pt idx="9666">
                  <c:v>42921.961805555555</c:v>
                </c:pt>
                <c:pt idx="9667">
                  <c:v>42921.962500000001</c:v>
                </c:pt>
                <c:pt idx="9668">
                  <c:v>42921.963194444441</c:v>
                </c:pt>
                <c:pt idx="9669">
                  <c:v>42921.963888888888</c:v>
                </c:pt>
                <c:pt idx="9670">
                  <c:v>42921.964583333334</c:v>
                </c:pt>
                <c:pt idx="9671">
                  <c:v>42921.965277777781</c:v>
                </c:pt>
                <c:pt idx="9672">
                  <c:v>42921.96597222222</c:v>
                </c:pt>
                <c:pt idx="9673">
                  <c:v>42921.966666666667</c:v>
                </c:pt>
                <c:pt idx="9674">
                  <c:v>42921.967361111114</c:v>
                </c:pt>
                <c:pt idx="9675">
                  <c:v>42921.968055555553</c:v>
                </c:pt>
                <c:pt idx="9676">
                  <c:v>42921.96875</c:v>
                </c:pt>
                <c:pt idx="9677">
                  <c:v>42921.969444444447</c:v>
                </c:pt>
                <c:pt idx="9678">
                  <c:v>42921.970138888886</c:v>
                </c:pt>
                <c:pt idx="9679">
                  <c:v>42921.970833333333</c:v>
                </c:pt>
                <c:pt idx="9680">
                  <c:v>42921.97152777778</c:v>
                </c:pt>
                <c:pt idx="9681">
                  <c:v>42921.972222222219</c:v>
                </c:pt>
                <c:pt idx="9682">
                  <c:v>42921.972916666666</c:v>
                </c:pt>
                <c:pt idx="9683">
                  <c:v>42921.973611111112</c:v>
                </c:pt>
                <c:pt idx="9684">
                  <c:v>42921.974305555559</c:v>
                </c:pt>
                <c:pt idx="9685">
                  <c:v>42921.974999999999</c:v>
                </c:pt>
                <c:pt idx="9686">
                  <c:v>42921.975694444445</c:v>
                </c:pt>
                <c:pt idx="9687">
                  <c:v>42921.976388888892</c:v>
                </c:pt>
                <c:pt idx="9688">
                  <c:v>42921.977083333331</c:v>
                </c:pt>
                <c:pt idx="9689">
                  <c:v>42921.977777777778</c:v>
                </c:pt>
                <c:pt idx="9690">
                  <c:v>42921.978472222225</c:v>
                </c:pt>
                <c:pt idx="9691">
                  <c:v>42921.979166666664</c:v>
                </c:pt>
                <c:pt idx="9692">
                  <c:v>42921.979861111111</c:v>
                </c:pt>
                <c:pt idx="9693">
                  <c:v>42921.980555555558</c:v>
                </c:pt>
                <c:pt idx="9694">
                  <c:v>42921.981249999997</c:v>
                </c:pt>
                <c:pt idx="9695">
                  <c:v>42921.981944444444</c:v>
                </c:pt>
                <c:pt idx="9696">
                  <c:v>42921.982638888891</c:v>
                </c:pt>
                <c:pt idx="9697">
                  <c:v>42921.98333333333</c:v>
                </c:pt>
                <c:pt idx="9698">
                  <c:v>42921.984027777777</c:v>
                </c:pt>
                <c:pt idx="9699">
                  <c:v>42921.984722222223</c:v>
                </c:pt>
                <c:pt idx="9700">
                  <c:v>42921.98541666667</c:v>
                </c:pt>
                <c:pt idx="9701">
                  <c:v>42921.986111111109</c:v>
                </c:pt>
                <c:pt idx="9702">
                  <c:v>42921.986805555556</c:v>
                </c:pt>
                <c:pt idx="9703">
                  <c:v>42921.987500000003</c:v>
                </c:pt>
                <c:pt idx="9704">
                  <c:v>42921.988194444442</c:v>
                </c:pt>
                <c:pt idx="9705">
                  <c:v>42921.988888888889</c:v>
                </c:pt>
                <c:pt idx="9706">
                  <c:v>42921.989583333336</c:v>
                </c:pt>
                <c:pt idx="9707">
                  <c:v>42921.990277777775</c:v>
                </c:pt>
                <c:pt idx="9708">
                  <c:v>42921.990972222222</c:v>
                </c:pt>
                <c:pt idx="9709">
                  <c:v>42921.991666666669</c:v>
                </c:pt>
                <c:pt idx="9710">
                  <c:v>42921.992361111108</c:v>
                </c:pt>
                <c:pt idx="9711">
                  <c:v>42921.993055555555</c:v>
                </c:pt>
                <c:pt idx="9712">
                  <c:v>42921.993750000001</c:v>
                </c:pt>
                <c:pt idx="9713">
                  <c:v>42921.994444444441</c:v>
                </c:pt>
                <c:pt idx="9714">
                  <c:v>42921.995138888888</c:v>
                </c:pt>
                <c:pt idx="9715">
                  <c:v>42921.995833333334</c:v>
                </c:pt>
                <c:pt idx="9716">
                  <c:v>42921.996527777781</c:v>
                </c:pt>
                <c:pt idx="9717">
                  <c:v>42921.99722222222</c:v>
                </c:pt>
                <c:pt idx="9718">
                  <c:v>42921.997916666667</c:v>
                </c:pt>
                <c:pt idx="9719">
                  <c:v>42921.998611111114</c:v>
                </c:pt>
                <c:pt idx="9720">
                  <c:v>42921.999305555553</c:v>
                </c:pt>
                <c:pt idx="9721">
                  <c:v>42922</c:v>
                </c:pt>
                <c:pt idx="9722">
                  <c:v>42922.000694444447</c:v>
                </c:pt>
                <c:pt idx="9723">
                  <c:v>42922.001388888886</c:v>
                </c:pt>
                <c:pt idx="9724">
                  <c:v>42922.002083333333</c:v>
                </c:pt>
                <c:pt idx="9725">
                  <c:v>42922.00277777778</c:v>
                </c:pt>
                <c:pt idx="9726">
                  <c:v>42922.003472222219</c:v>
                </c:pt>
                <c:pt idx="9727">
                  <c:v>42922.004166666666</c:v>
                </c:pt>
                <c:pt idx="9728">
                  <c:v>42922.004861111112</c:v>
                </c:pt>
                <c:pt idx="9729">
                  <c:v>42922.005555555559</c:v>
                </c:pt>
                <c:pt idx="9730">
                  <c:v>42922.006249999999</c:v>
                </c:pt>
                <c:pt idx="9731">
                  <c:v>42922.006944444445</c:v>
                </c:pt>
                <c:pt idx="9732">
                  <c:v>42922.007638888892</c:v>
                </c:pt>
                <c:pt idx="9733">
                  <c:v>42922.008333333331</c:v>
                </c:pt>
                <c:pt idx="9734">
                  <c:v>42922.009027777778</c:v>
                </c:pt>
                <c:pt idx="9735">
                  <c:v>42922.009722222225</c:v>
                </c:pt>
                <c:pt idx="9736">
                  <c:v>42922.010416666664</c:v>
                </c:pt>
                <c:pt idx="9737">
                  <c:v>42922.011111111111</c:v>
                </c:pt>
                <c:pt idx="9738">
                  <c:v>42922.011805555558</c:v>
                </c:pt>
                <c:pt idx="9739">
                  <c:v>42922.012499999997</c:v>
                </c:pt>
                <c:pt idx="9740">
                  <c:v>42922.013194444444</c:v>
                </c:pt>
                <c:pt idx="9741">
                  <c:v>42922.013888888891</c:v>
                </c:pt>
                <c:pt idx="9742">
                  <c:v>42922.01458333333</c:v>
                </c:pt>
                <c:pt idx="9743">
                  <c:v>42922.015277777777</c:v>
                </c:pt>
                <c:pt idx="9744">
                  <c:v>42922.015972222223</c:v>
                </c:pt>
                <c:pt idx="9745">
                  <c:v>42922.01666666667</c:v>
                </c:pt>
                <c:pt idx="9746">
                  <c:v>42922.017361111109</c:v>
                </c:pt>
                <c:pt idx="9747">
                  <c:v>42922.018055555556</c:v>
                </c:pt>
                <c:pt idx="9748">
                  <c:v>42922.018750000003</c:v>
                </c:pt>
                <c:pt idx="9749">
                  <c:v>42922.019444444442</c:v>
                </c:pt>
                <c:pt idx="9750">
                  <c:v>42922.020138888889</c:v>
                </c:pt>
                <c:pt idx="9751">
                  <c:v>42922.020833333336</c:v>
                </c:pt>
                <c:pt idx="9752">
                  <c:v>42922.021527777775</c:v>
                </c:pt>
                <c:pt idx="9753">
                  <c:v>42922.022222222222</c:v>
                </c:pt>
                <c:pt idx="9754">
                  <c:v>42922.022916666669</c:v>
                </c:pt>
                <c:pt idx="9755">
                  <c:v>42922.023611111108</c:v>
                </c:pt>
                <c:pt idx="9756">
                  <c:v>42922.024305555555</c:v>
                </c:pt>
                <c:pt idx="9757">
                  <c:v>42922.025000000001</c:v>
                </c:pt>
                <c:pt idx="9758">
                  <c:v>42922.025694444441</c:v>
                </c:pt>
                <c:pt idx="9759">
                  <c:v>42922.026388888888</c:v>
                </c:pt>
                <c:pt idx="9760">
                  <c:v>42922.027083333334</c:v>
                </c:pt>
                <c:pt idx="9761">
                  <c:v>42922.027777777781</c:v>
                </c:pt>
                <c:pt idx="9762">
                  <c:v>42922.02847222222</c:v>
                </c:pt>
                <c:pt idx="9763">
                  <c:v>42922.029166666667</c:v>
                </c:pt>
                <c:pt idx="9764">
                  <c:v>42922.029861111114</c:v>
                </c:pt>
                <c:pt idx="9765">
                  <c:v>42922.030555555553</c:v>
                </c:pt>
                <c:pt idx="9766">
                  <c:v>42922.03125</c:v>
                </c:pt>
                <c:pt idx="9767">
                  <c:v>42922.031944444447</c:v>
                </c:pt>
                <c:pt idx="9768">
                  <c:v>42922.032638888886</c:v>
                </c:pt>
                <c:pt idx="9769">
                  <c:v>42922.033333333333</c:v>
                </c:pt>
                <c:pt idx="9770">
                  <c:v>42922.03402777778</c:v>
                </c:pt>
                <c:pt idx="9771">
                  <c:v>42922.034722222219</c:v>
                </c:pt>
                <c:pt idx="9772">
                  <c:v>42922.035416666666</c:v>
                </c:pt>
                <c:pt idx="9773">
                  <c:v>42922.036111111112</c:v>
                </c:pt>
                <c:pt idx="9774">
                  <c:v>42922.036805555559</c:v>
                </c:pt>
                <c:pt idx="9775">
                  <c:v>42922.037499999999</c:v>
                </c:pt>
                <c:pt idx="9776">
                  <c:v>42922.038194444445</c:v>
                </c:pt>
                <c:pt idx="9777">
                  <c:v>42922.038888888892</c:v>
                </c:pt>
                <c:pt idx="9778">
                  <c:v>42922.039583333331</c:v>
                </c:pt>
                <c:pt idx="9779">
                  <c:v>42922.040277777778</c:v>
                </c:pt>
                <c:pt idx="9780">
                  <c:v>42922.040972222225</c:v>
                </c:pt>
                <c:pt idx="9781">
                  <c:v>42922.041666666664</c:v>
                </c:pt>
                <c:pt idx="9782">
                  <c:v>42922.042361111111</c:v>
                </c:pt>
                <c:pt idx="9783">
                  <c:v>42922.043055555558</c:v>
                </c:pt>
                <c:pt idx="9784">
                  <c:v>42922.043749999997</c:v>
                </c:pt>
                <c:pt idx="9785">
                  <c:v>42922.044444444444</c:v>
                </c:pt>
                <c:pt idx="9786">
                  <c:v>42922.045138888891</c:v>
                </c:pt>
                <c:pt idx="9787">
                  <c:v>42922.04583333333</c:v>
                </c:pt>
                <c:pt idx="9788">
                  <c:v>42922.046527777777</c:v>
                </c:pt>
                <c:pt idx="9789">
                  <c:v>42922.047222222223</c:v>
                </c:pt>
                <c:pt idx="9790">
                  <c:v>42922.04791666667</c:v>
                </c:pt>
                <c:pt idx="9791">
                  <c:v>42922.048611111109</c:v>
                </c:pt>
                <c:pt idx="9792">
                  <c:v>42922.049305555556</c:v>
                </c:pt>
                <c:pt idx="9793">
                  <c:v>42922.05</c:v>
                </c:pt>
                <c:pt idx="9794">
                  <c:v>42922.050694444442</c:v>
                </c:pt>
                <c:pt idx="9795">
                  <c:v>42922.051388888889</c:v>
                </c:pt>
                <c:pt idx="9796">
                  <c:v>42922.052083333336</c:v>
                </c:pt>
                <c:pt idx="9797">
                  <c:v>42922.052777777775</c:v>
                </c:pt>
                <c:pt idx="9798">
                  <c:v>42922.053472222222</c:v>
                </c:pt>
                <c:pt idx="9799">
                  <c:v>42922.054166666669</c:v>
                </c:pt>
                <c:pt idx="9800">
                  <c:v>42922.054861111108</c:v>
                </c:pt>
                <c:pt idx="9801">
                  <c:v>42922.055555555555</c:v>
                </c:pt>
                <c:pt idx="9802">
                  <c:v>42922.056250000001</c:v>
                </c:pt>
                <c:pt idx="9803">
                  <c:v>42922.056944444441</c:v>
                </c:pt>
                <c:pt idx="9804">
                  <c:v>42922.057638888888</c:v>
                </c:pt>
                <c:pt idx="9805">
                  <c:v>42922.058333333334</c:v>
                </c:pt>
                <c:pt idx="9806">
                  <c:v>42922.059027777781</c:v>
                </c:pt>
                <c:pt idx="9807">
                  <c:v>42922.05972222222</c:v>
                </c:pt>
                <c:pt idx="9808">
                  <c:v>42922.060416666667</c:v>
                </c:pt>
                <c:pt idx="9809">
                  <c:v>42922.061111111114</c:v>
                </c:pt>
                <c:pt idx="9810">
                  <c:v>42922.061805555553</c:v>
                </c:pt>
                <c:pt idx="9811">
                  <c:v>42922.0625</c:v>
                </c:pt>
                <c:pt idx="9812">
                  <c:v>42922.063194444447</c:v>
                </c:pt>
                <c:pt idx="9813">
                  <c:v>42922.063888888886</c:v>
                </c:pt>
                <c:pt idx="9814">
                  <c:v>42922.064583333333</c:v>
                </c:pt>
                <c:pt idx="9815">
                  <c:v>42922.06527777778</c:v>
                </c:pt>
                <c:pt idx="9816">
                  <c:v>42922.065972222219</c:v>
                </c:pt>
                <c:pt idx="9817">
                  <c:v>42922.066666666666</c:v>
                </c:pt>
                <c:pt idx="9818">
                  <c:v>42922.067361111112</c:v>
                </c:pt>
                <c:pt idx="9819">
                  <c:v>42922.068055555559</c:v>
                </c:pt>
                <c:pt idx="9820">
                  <c:v>42922.068749999999</c:v>
                </c:pt>
                <c:pt idx="9821">
                  <c:v>42922.069444444445</c:v>
                </c:pt>
                <c:pt idx="9822">
                  <c:v>42922.070138888892</c:v>
                </c:pt>
                <c:pt idx="9823">
                  <c:v>42922.070833333331</c:v>
                </c:pt>
                <c:pt idx="9824">
                  <c:v>42922.071527777778</c:v>
                </c:pt>
                <c:pt idx="9825">
                  <c:v>42922.072222222225</c:v>
                </c:pt>
                <c:pt idx="9826">
                  <c:v>42922.072916666664</c:v>
                </c:pt>
                <c:pt idx="9827">
                  <c:v>42922.073611111111</c:v>
                </c:pt>
                <c:pt idx="9828">
                  <c:v>42922.074305555558</c:v>
                </c:pt>
                <c:pt idx="9829">
                  <c:v>42922.074999999997</c:v>
                </c:pt>
                <c:pt idx="9830">
                  <c:v>42922.075694444444</c:v>
                </c:pt>
                <c:pt idx="9831">
                  <c:v>42922.076388888891</c:v>
                </c:pt>
                <c:pt idx="9832">
                  <c:v>42922.07708333333</c:v>
                </c:pt>
                <c:pt idx="9833">
                  <c:v>42922.077777777777</c:v>
                </c:pt>
                <c:pt idx="9834">
                  <c:v>42922.078472222223</c:v>
                </c:pt>
                <c:pt idx="9835">
                  <c:v>42922.07916666667</c:v>
                </c:pt>
                <c:pt idx="9836">
                  <c:v>42922.079861111109</c:v>
                </c:pt>
                <c:pt idx="9837">
                  <c:v>42922.080555555556</c:v>
                </c:pt>
                <c:pt idx="9838">
                  <c:v>42922.081250000003</c:v>
                </c:pt>
                <c:pt idx="9839">
                  <c:v>42922.081944444442</c:v>
                </c:pt>
                <c:pt idx="9840">
                  <c:v>42922.082638888889</c:v>
                </c:pt>
                <c:pt idx="9841">
                  <c:v>42922.083333333336</c:v>
                </c:pt>
                <c:pt idx="9842">
                  <c:v>42922.084027777775</c:v>
                </c:pt>
                <c:pt idx="9843">
                  <c:v>42922.084722222222</c:v>
                </c:pt>
                <c:pt idx="9844">
                  <c:v>42922.085416666669</c:v>
                </c:pt>
                <c:pt idx="9845">
                  <c:v>42922.086111111108</c:v>
                </c:pt>
                <c:pt idx="9846">
                  <c:v>42922.086805555555</c:v>
                </c:pt>
                <c:pt idx="9847">
                  <c:v>42922.087500000001</c:v>
                </c:pt>
                <c:pt idx="9848">
                  <c:v>42922.088194444441</c:v>
                </c:pt>
                <c:pt idx="9849">
                  <c:v>42922.088888888888</c:v>
                </c:pt>
                <c:pt idx="9850">
                  <c:v>42922.089583333334</c:v>
                </c:pt>
                <c:pt idx="9851">
                  <c:v>42922.090277777781</c:v>
                </c:pt>
                <c:pt idx="9852">
                  <c:v>42922.09097222222</c:v>
                </c:pt>
                <c:pt idx="9853">
                  <c:v>42922.091666666667</c:v>
                </c:pt>
                <c:pt idx="9854">
                  <c:v>42922.092361111114</c:v>
                </c:pt>
                <c:pt idx="9855">
                  <c:v>42922.093055555553</c:v>
                </c:pt>
                <c:pt idx="9856">
                  <c:v>42922.09375</c:v>
                </c:pt>
                <c:pt idx="9857">
                  <c:v>42922.094444444447</c:v>
                </c:pt>
                <c:pt idx="9858">
                  <c:v>42922.095138888886</c:v>
                </c:pt>
                <c:pt idx="9859">
                  <c:v>42922.095833333333</c:v>
                </c:pt>
                <c:pt idx="9860">
                  <c:v>42922.09652777778</c:v>
                </c:pt>
                <c:pt idx="9861">
                  <c:v>42922.097222222219</c:v>
                </c:pt>
                <c:pt idx="9862">
                  <c:v>42922.097916666666</c:v>
                </c:pt>
                <c:pt idx="9863">
                  <c:v>42922.098611111112</c:v>
                </c:pt>
                <c:pt idx="9864">
                  <c:v>42922.099305555559</c:v>
                </c:pt>
                <c:pt idx="9865">
                  <c:v>42922.1</c:v>
                </c:pt>
                <c:pt idx="9866">
                  <c:v>42922.100694444445</c:v>
                </c:pt>
                <c:pt idx="9867">
                  <c:v>42922.101388888892</c:v>
                </c:pt>
                <c:pt idx="9868">
                  <c:v>42922.102083333331</c:v>
                </c:pt>
                <c:pt idx="9869">
                  <c:v>42922.102777777778</c:v>
                </c:pt>
                <c:pt idx="9870">
                  <c:v>42922.103472222225</c:v>
                </c:pt>
                <c:pt idx="9871">
                  <c:v>42922.104166666664</c:v>
                </c:pt>
                <c:pt idx="9872">
                  <c:v>42922.104861111111</c:v>
                </c:pt>
                <c:pt idx="9873">
                  <c:v>42922.105555555558</c:v>
                </c:pt>
                <c:pt idx="9874">
                  <c:v>42922.106249999997</c:v>
                </c:pt>
                <c:pt idx="9875">
                  <c:v>42922.106944444444</c:v>
                </c:pt>
                <c:pt idx="9876">
                  <c:v>42922.107638888891</c:v>
                </c:pt>
                <c:pt idx="9877">
                  <c:v>42922.10833333333</c:v>
                </c:pt>
                <c:pt idx="9878">
                  <c:v>42922.109027777777</c:v>
                </c:pt>
                <c:pt idx="9879">
                  <c:v>42922.109722222223</c:v>
                </c:pt>
                <c:pt idx="9880">
                  <c:v>42922.11041666667</c:v>
                </c:pt>
                <c:pt idx="9881">
                  <c:v>42922.111111111109</c:v>
                </c:pt>
                <c:pt idx="9882">
                  <c:v>42922.111805555556</c:v>
                </c:pt>
                <c:pt idx="9883">
                  <c:v>42922.112500000003</c:v>
                </c:pt>
                <c:pt idx="9884">
                  <c:v>42922.113194444442</c:v>
                </c:pt>
                <c:pt idx="9885">
                  <c:v>42922.113888888889</c:v>
                </c:pt>
                <c:pt idx="9886">
                  <c:v>42922.114583333336</c:v>
                </c:pt>
                <c:pt idx="9887">
                  <c:v>42922.115277777775</c:v>
                </c:pt>
                <c:pt idx="9888">
                  <c:v>42922.115972222222</c:v>
                </c:pt>
                <c:pt idx="9889">
                  <c:v>42922.116666666669</c:v>
                </c:pt>
                <c:pt idx="9890">
                  <c:v>42922.117361111108</c:v>
                </c:pt>
                <c:pt idx="9891">
                  <c:v>42922.118055555555</c:v>
                </c:pt>
                <c:pt idx="9892">
                  <c:v>42922.118750000001</c:v>
                </c:pt>
                <c:pt idx="9893">
                  <c:v>42922.119444444441</c:v>
                </c:pt>
                <c:pt idx="9894">
                  <c:v>42922.120138888888</c:v>
                </c:pt>
                <c:pt idx="9895">
                  <c:v>42922.120833333334</c:v>
                </c:pt>
                <c:pt idx="9896">
                  <c:v>42922.121527777781</c:v>
                </c:pt>
                <c:pt idx="9897">
                  <c:v>42922.12222222222</c:v>
                </c:pt>
                <c:pt idx="9898">
                  <c:v>42922.122916666667</c:v>
                </c:pt>
                <c:pt idx="9899">
                  <c:v>42922.123611111114</c:v>
                </c:pt>
                <c:pt idx="9900">
                  <c:v>42922.124305555553</c:v>
                </c:pt>
                <c:pt idx="9901">
                  <c:v>42922.125</c:v>
                </c:pt>
                <c:pt idx="9902">
                  <c:v>42922.125694444447</c:v>
                </c:pt>
                <c:pt idx="9903">
                  <c:v>42922.126388888886</c:v>
                </c:pt>
                <c:pt idx="9904">
                  <c:v>42922.127083333333</c:v>
                </c:pt>
                <c:pt idx="9905">
                  <c:v>42922.12777777778</c:v>
                </c:pt>
                <c:pt idx="9906">
                  <c:v>42922.128472222219</c:v>
                </c:pt>
                <c:pt idx="9907">
                  <c:v>42922.129166666666</c:v>
                </c:pt>
                <c:pt idx="9908">
                  <c:v>42922.129861111112</c:v>
                </c:pt>
                <c:pt idx="9909">
                  <c:v>42922.130555555559</c:v>
                </c:pt>
                <c:pt idx="9910">
                  <c:v>42922.131249999999</c:v>
                </c:pt>
                <c:pt idx="9911">
                  <c:v>42922.131944444445</c:v>
                </c:pt>
                <c:pt idx="9912">
                  <c:v>42922.132638888892</c:v>
                </c:pt>
                <c:pt idx="9913">
                  <c:v>42922.133333333331</c:v>
                </c:pt>
                <c:pt idx="9914">
                  <c:v>42922.134027777778</c:v>
                </c:pt>
                <c:pt idx="9915">
                  <c:v>42922.134722222225</c:v>
                </c:pt>
                <c:pt idx="9916">
                  <c:v>42922.135416666664</c:v>
                </c:pt>
                <c:pt idx="9917">
                  <c:v>42922.136111111111</c:v>
                </c:pt>
                <c:pt idx="9918">
                  <c:v>42922.136805555558</c:v>
                </c:pt>
                <c:pt idx="9919">
                  <c:v>42922.137499999997</c:v>
                </c:pt>
                <c:pt idx="9920">
                  <c:v>42922.138194444444</c:v>
                </c:pt>
                <c:pt idx="9921">
                  <c:v>42922.138888888891</c:v>
                </c:pt>
                <c:pt idx="9922">
                  <c:v>42922.13958333333</c:v>
                </c:pt>
                <c:pt idx="9923">
                  <c:v>42922.140277777777</c:v>
                </c:pt>
                <c:pt idx="9924">
                  <c:v>42922.140972222223</c:v>
                </c:pt>
                <c:pt idx="9925">
                  <c:v>42922.14166666667</c:v>
                </c:pt>
                <c:pt idx="9926">
                  <c:v>42922.142361111109</c:v>
                </c:pt>
                <c:pt idx="9927">
                  <c:v>42922.143055555556</c:v>
                </c:pt>
                <c:pt idx="9928">
                  <c:v>42922.143750000003</c:v>
                </c:pt>
                <c:pt idx="9929">
                  <c:v>42922.144444444442</c:v>
                </c:pt>
                <c:pt idx="9930">
                  <c:v>42922.145138888889</c:v>
                </c:pt>
                <c:pt idx="9931">
                  <c:v>42922.145833333336</c:v>
                </c:pt>
                <c:pt idx="9932">
                  <c:v>42922.146527777775</c:v>
                </c:pt>
                <c:pt idx="9933">
                  <c:v>42922.147222222222</c:v>
                </c:pt>
                <c:pt idx="9934">
                  <c:v>42922.147916666669</c:v>
                </c:pt>
                <c:pt idx="9935">
                  <c:v>42922.148611111108</c:v>
                </c:pt>
                <c:pt idx="9936">
                  <c:v>42922.149305555555</c:v>
                </c:pt>
                <c:pt idx="9937">
                  <c:v>42922.15</c:v>
                </c:pt>
                <c:pt idx="9938">
                  <c:v>42922.150694444441</c:v>
                </c:pt>
                <c:pt idx="9939">
                  <c:v>42922.151388888888</c:v>
                </c:pt>
                <c:pt idx="9940">
                  <c:v>42922.152083333334</c:v>
                </c:pt>
                <c:pt idx="9941">
                  <c:v>42922.152777777781</c:v>
                </c:pt>
                <c:pt idx="9942">
                  <c:v>42922.15347222222</c:v>
                </c:pt>
                <c:pt idx="9943">
                  <c:v>42922.154166666667</c:v>
                </c:pt>
                <c:pt idx="9944">
                  <c:v>42922.154861111114</c:v>
                </c:pt>
                <c:pt idx="9945">
                  <c:v>42922.155555555553</c:v>
                </c:pt>
                <c:pt idx="9946">
                  <c:v>42922.15625</c:v>
                </c:pt>
                <c:pt idx="9947">
                  <c:v>42922.156944444447</c:v>
                </c:pt>
                <c:pt idx="9948">
                  <c:v>42922.157638888886</c:v>
                </c:pt>
                <c:pt idx="9949">
                  <c:v>42922.158333333333</c:v>
                </c:pt>
                <c:pt idx="9950">
                  <c:v>42922.15902777778</c:v>
                </c:pt>
                <c:pt idx="9951">
                  <c:v>42922.159722222219</c:v>
                </c:pt>
                <c:pt idx="9952">
                  <c:v>42922.160416666666</c:v>
                </c:pt>
                <c:pt idx="9953">
                  <c:v>42922.161111111112</c:v>
                </c:pt>
                <c:pt idx="9954">
                  <c:v>42922.161805555559</c:v>
                </c:pt>
                <c:pt idx="9955">
                  <c:v>42922.162499999999</c:v>
                </c:pt>
                <c:pt idx="9956">
                  <c:v>42922.163194444445</c:v>
                </c:pt>
                <c:pt idx="9957">
                  <c:v>42922.163888888892</c:v>
                </c:pt>
                <c:pt idx="9958">
                  <c:v>42922.164583333331</c:v>
                </c:pt>
                <c:pt idx="9959">
                  <c:v>42922.165277777778</c:v>
                </c:pt>
                <c:pt idx="9960">
                  <c:v>42922.165972222225</c:v>
                </c:pt>
                <c:pt idx="9961">
                  <c:v>42922.166666666664</c:v>
                </c:pt>
                <c:pt idx="9962">
                  <c:v>42922.167361111111</c:v>
                </c:pt>
                <c:pt idx="9963">
                  <c:v>42922.168055555558</c:v>
                </c:pt>
                <c:pt idx="9964">
                  <c:v>42922.168749999997</c:v>
                </c:pt>
                <c:pt idx="9965">
                  <c:v>42922.169444444444</c:v>
                </c:pt>
                <c:pt idx="9966">
                  <c:v>42922.170138888891</c:v>
                </c:pt>
                <c:pt idx="9967">
                  <c:v>42922.17083333333</c:v>
                </c:pt>
                <c:pt idx="9968">
                  <c:v>42922.171527777777</c:v>
                </c:pt>
                <c:pt idx="9969">
                  <c:v>42922.172222222223</c:v>
                </c:pt>
                <c:pt idx="9970">
                  <c:v>42922.17291666667</c:v>
                </c:pt>
                <c:pt idx="9971">
                  <c:v>42922.173611111109</c:v>
                </c:pt>
                <c:pt idx="9972">
                  <c:v>42922.174305555556</c:v>
                </c:pt>
                <c:pt idx="9973">
                  <c:v>42922.175000000003</c:v>
                </c:pt>
                <c:pt idx="9974">
                  <c:v>42922.175694444442</c:v>
                </c:pt>
                <c:pt idx="9975">
                  <c:v>42922.176388888889</c:v>
                </c:pt>
                <c:pt idx="9976">
                  <c:v>42922.177083333336</c:v>
                </c:pt>
                <c:pt idx="9977">
                  <c:v>42922.177777777775</c:v>
                </c:pt>
                <c:pt idx="9978">
                  <c:v>42922.178472222222</c:v>
                </c:pt>
                <c:pt idx="9979">
                  <c:v>42922.179166666669</c:v>
                </c:pt>
                <c:pt idx="9980">
                  <c:v>42922.179861111108</c:v>
                </c:pt>
                <c:pt idx="9981">
                  <c:v>42922.180555555555</c:v>
                </c:pt>
                <c:pt idx="9982">
                  <c:v>42922.181250000001</c:v>
                </c:pt>
                <c:pt idx="9983">
                  <c:v>42922.181944444441</c:v>
                </c:pt>
                <c:pt idx="9984">
                  <c:v>42922.182638888888</c:v>
                </c:pt>
                <c:pt idx="9985">
                  <c:v>42922.183333333334</c:v>
                </c:pt>
                <c:pt idx="9986">
                  <c:v>42922.184027777781</c:v>
                </c:pt>
                <c:pt idx="9987">
                  <c:v>42922.18472222222</c:v>
                </c:pt>
                <c:pt idx="9988">
                  <c:v>42922.185416666667</c:v>
                </c:pt>
                <c:pt idx="9989">
                  <c:v>42922.186111111114</c:v>
                </c:pt>
                <c:pt idx="9990">
                  <c:v>42922.186805555553</c:v>
                </c:pt>
                <c:pt idx="9991">
                  <c:v>42922.1875</c:v>
                </c:pt>
                <c:pt idx="9992">
                  <c:v>42922.188194444447</c:v>
                </c:pt>
                <c:pt idx="9993">
                  <c:v>42922.188888888886</c:v>
                </c:pt>
                <c:pt idx="9994">
                  <c:v>42922.189583333333</c:v>
                </c:pt>
                <c:pt idx="9995">
                  <c:v>42922.19027777778</c:v>
                </c:pt>
                <c:pt idx="9996">
                  <c:v>42922.190972222219</c:v>
                </c:pt>
                <c:pt idx="9997">
                  <c:v>42922.191666666666</c:v>
                </c:pt>
                <c:pt idx="9998">
                  <c:v>42922.192361111112</c:v>
                </c:pt>
                <c:pt idx="9999">
                  <c:v>42922.193055555559</c:v>
                </c:pt>
                <c:pt idx="10000">
                  <c:v>42922.193749999999</c:v>
                </c:pt>
                <c:pt idx="10001">
                  <c:v>42922.194444444445</c:v>
                </c:pt>
                <c:pt idx="10002">
                  <c:v>42922.195138888892</c:v>
                </c:pt>
                <c:pt idx="10003">
                  <c:v>42922.195833333331</c:v>
                </c:pt>
                <c:pt idx="10004">
                  <c:v>42922.196527777778</c:v>
                </c:pt>
                <c:pt idx="10005">
                  <c:v>42922.197222222225</c:v>
                </c:pt>
                <c:pt idx="10006">
                  <c:v>42922.197916666664</c:v>
                </c:pt>
                <c:pt idx="10007">
                  <c:v>42922.198611111111</c:v>
                </c:pt>
                <c:pt idx="10008">
                  <c:v>42922.199305555558</c:v>
                </c:pt>
                <c:pt idx="10009">
                  <c:v>42922.2</c:v>
                </c:pt>
                <c:pt idx="10010">
                  <c:v>42922.200694444444</c:v>
                </c:pt>
                <c:pt idx="10011">
                  <c:v>42922.201388888891</c:v>
                </c:pt>
                <c:pt idx="10012">
                  <c:v>42922.20208333333</c:v>
                </c:pt>
                <c:pt idx="10013">
                  <c:v>42922.202777777777</c:v>
                </c:pt>
                <c:pt idx="10014">
                  <c:v>42922.203472222223</c:v>
                </c:pt>
                <c:pt idx="10015">
                  <c:v>42922.20416666667</c:v>
                </c:pt>
                <c:pt idx="10016">
                  <c:v>42922.204861111109</c:v>
                </c:pt>
                <c:pt idx="10017">
                  <c:v>42922.205555555556</c:v>
                </c:pt>
                <c:pt idx="10018">
                  <c:v>42922.206250000003</c:v>
                </c:pt>
                <c:pt idx="10019">
                  <c:v>42922.206944444442</c:v>
                </c:pt>
                <c:pt idx="10020">
                  <c:v>42922.207638888889</c:v>
                </c:pt>
                <c:pt idx="10021">
                  <c:v>42922.208333333336</c:v>
                </c:pt>
                <c:pt idx="10022">
                  <c:v>42922.209027777775</c:v>
                </c:pt>
                <c:pt idx="10023">
                  <c:v>42922.209722222222</c:v>
                </c:pt>
                <c:pt idx="10024">
                  <c:v>42922.210416666669</c:v>
                </c:pt>
                <c:pt idx="10025">
                  <c:v>42922.211111111108</c:v>
                </c:pt>
                <c:pt idx="10026">
                  <c:v>42922.211805555555</c:v>
                </c:pt>
                <c:pt idx="10027">
                  <c:v>42922.212500000001</c:v>
                </c:pt>
                <c:pt idx="10028">
                  <c:v>42922.213194444441</c:v>
                </c:pt>
                <c:pt idx="10029">
                  <c:v>42922.213888888888</c:v>
                </c:pt>
                <c:pt idx="10030">
                  <c:v>42922.214583333334</c:v>
                </c:pt>
                <c:pt idx="10031">
                  <c:v>42922.215277777781</c:v>
                </c:pt>
                <c:pt idx="10032">
                  <c:v>42922.21597222222</c:v>
                </c:pt>
                <c:pt idx="10033">
                  <c:v>42922.216666666667</c:v>
                </c:pt>
                <c:pt idx="10034">
                  <c:v>42922.217361111114</c:v>
                </c:pt>
                <c:pt idx="10035">
                  <c:v>42922.218055555553</c:v>
                </c:pt>
                <c:pt idx="10036">
                  <c:v>42922.21875</c:v>
                </c:pt>
                <c:pt idx="10037">
                  <c:v>42922.219444444447</c:v>
                </c:pt>
                <c:pt idx="10038">
                  <c:v>42922.220138888886</c:v>
                </c:pt>
                <c:pt idx="10039">
                  <c:v>42922.220833333333</c:v>
                </c:pt>
                <c:pt idx="10040">
                  <c:v>42922.22152777778</c:v>
                </c:pt>
                <c:pt idx="10041">
                  <c:v>42922.222222222219</c:v>
                </c:pt>
                <c:pt idx="10042">
                  <c:v>42922.222916666666</c:v>
                </c:pt>
                <c:pt idx="10043">
                  <c:v>42922.223611111112</c:v>
                </c:pt>
                <c:pt idx="10044">
                  <c:v>42922.224305555559</c:v>
                </c:pt>
                <c:pt idx="10045">
                  <c:v>42922.224999999999</c:v>
                </c:pt>
                <c:pt idx="10046">
                  <c:v>42922.225694444445</c:v>
                </c:pt>
                <c:pt idx="10047">
                  <c:v>42922.226388888892</c:v>
                </c:pt>
                <c:pt idx="10048">
                  <c:v>42922.227083333331</c:v>
                </c:pt>
                <c:pt idx="10049">
                  <c:v>42922.227777777778</c:v>
                </c:pt>
                <c:pt idx="10050">
                  <c:v>42922.228472222225</c:v>
                </c:pt>
                <c:pt idx="10051">
                  <c:v>42922.229166666664</c:v>
                </c:pt>
                <c:pt idx="10052">
                  <c:v>42922.229861111111</c:v>
                </c:pt>
                <c:pt idx="10053">
                  <c:v>42922.230555555558</c:v>
                </c:pt>
                <c:pt idx="10054">
                  <c:v>42922.231249999997</c:v>
                </c:pt>
                <c:pt idx="10055">
                  <c:v>42922.231944444444</c:v>
                </c:pt>
                <c:pt idx="10056">
                  <c:v>42922.232638888891</c:v>
                </c:pt>
                <c:pt idx="10057">
                  <c:v>42922.23333333333</c:v>
                </c:pt>
                <c:pt idx="10058">
                  <c:v>42922.234027777777</c:v>
                </c:pt>
                <c:pt idx="10059">
                  <c:v>42922.234722222223</c:v>
                </c:pt>
                <c:pt idx="10060">
                  <c:v>42922.23541666667</c:v>
                </c:pt>
                <c:pt idx="10061">
                  <c:v>42922.236111111109</c:v>
                </c:pt>
                <c:pt idx="10062">
                  <c:v>42922.236805555556</c:v>
                </c:pt>
                <c:pt idx="10063">
                  <c:v>42922.237500000003</c:v>
                </c:pt>
                <c:pt idx="10064">
                  <c:v>42922.238194444442</c:v>
                </c:pt>
                <c:pt idx="10065">
                  <c:v>42922.238888888889</c:v>
                </c:pt>
                <c:pt idx="10066">
                  <c:v>42922.239583333336</c:v>
                </c:pt>
                <c:pt idx="10067">
                  <c:v>42922.240277777775</c:v>
                </c:pt>
                <c:pt idx="10068">
                  <c:v>42922.240972222222</c:v>
                </c:pt>
                <c:pt idx="10069">
                  <c:v>42922.241666666669</c:v>
                </c:pt>
                <c:pt idx="10070">
                  <c:v>42922.242361111108</c:v>
                </c:pt>
                <c:pt idx="10071">
                  <c:v>42922.243055555555</c:v>
                </c:pt>
                <c:pt idx="10072">
                  <c:v>42922.243750000001</c:v>
                </c:pt>
                <c:pt idx="10073">
                  <c:v>42922.244444444441</c:v>
                </c:pt>
                <c:pt idx="10074">
                  <c:v>42922.245138888888</c:v>
                </c:pt>
                <c:pt idx="10075">
                  <c:v>42922.245833333334</c:v>
                </c:pt>
                <c:pt idx="10076">
                  <c:v>42922.246527777781</c:v>
                </c:pt>
                <c:pt idx="10077">
                  <c:v>42922.24722222222</c:v>
                </c:pt>
                <c:pt idx="10078">
                  <c:v>42922.247916666667</c:v>
                </c:pt>
                <c:pt idx="10079">
                  <c:v>42922.248611111114</c:v>
                </c:pt>
                <c:pt idx="10080">
                  <c:v>42922.249305555553</c:v>
                </c:pt>
                <c:pt idx="10081">
                  <c:v>42922.25</c:v>
                </c:pt>
                <c:pt idx="10082">
                  <c:v>42922.250694444447</c:v>
                </c:pt>
                <c:pt idx="10083">
                  <c:v>42922.251388888886</c:v>
                </c:pt>
                <c:pt idx="10084">
                  <c:v>42922.252083333333</c:v>
                </c:pt>
                <c:pt idx="10085">
                  <c:v>42922.25277777778</c:v>
                </c:pt>
                <c:pt idx="10086">
                  <c:v>42922.253472222219</c:v>
                </c:pt>
                <c:pt idx="10087">
                  <c:v>42922.254166666666</c:v>
                </c:pt>
                <c:pt idx="10088">
                  <c:v>42922.254861111112</c:v>
                </c:pt>
                <c:pt idx="10089">
                  <c:v>42922.255555555559</c:v>
                </c:pt>
                <c:pt idx="10090">
                  <c:v>42922.256249999999</c:v>
                </c:pt>
                <c:pt idx="10091">
                  <c:v>42922.256944444445</c:v>
                </c:pt>
                <c:pt idx="10092">
                  <c:v>42922.257638888892</c:v>
                </c:pt>
                <c:pt idx="10093">
                  <c:v>42922.258333333331</c:v>
                </c:pt>
                <c:pt idx="10094">
                  <c:v>42922.259027777778</c:v>
                </c:pt>
                <c:pt idx="10095">
                  <c:v>42922.259722222225</c:v>
                </c:pt>
                <c:pt idx="10096">
                  <c:v>42922.260416666664</c:v>
                </c:pt>
                <c:pt idx="10097">
                  <c:v>42922.261111111111</c:v>
                </c:pt>
                <c:pt idx="10098">
                  <c:v>42922.261805555558</c:v>
                </c:pt>
                <c:pt idx="10099">
                  <c:v>42922.262499999997</c:v>
                </c:pt>
                <c:pt idx="10100">
                  <c:v>42922.263194444444</c:v>
                </c:pt>
                <c:pt idx="10101">
                  <c:v>42922.263888888891</c:v>
                </c:pt>
                <c:pt idx="10102">
                  <c:v>42922.26458333333</c:v>
                </c:pt>
                <c:pt idx="10103">
                  <c:v>42922.265277777777</c:v>
                </c:pt>
                <c:pt idx="10104">
                  <c:v>42922.265972222223</c:v>
                </c:pt>
                <c:pt idx="10105">
                  <c:v>42922.26666666667</c:v>
                </c:pt>
                <c:pt idx="10106">
                  <c:v>42922.267361111109</c:v>
                </c:pt>
                <c:pt idx="10107">
                  <c:v>42922.268055555556</c:v>
                </c:pt>
                <c:pt idx="10108">
                  <c:v>42922.268750000003</c:v>
                </c:pt>
                <c:pt idx="10109">
                  <c:v>42922.269444444442</c:v>
                </c:pt>
                <c:pt idx="10110">
                  <c:v>42922.270138888889</c:v>
                </c:pt>
                <c:pt idx="10111">
                  <c:v>42922.270833333336</c:v>
                </c:pt>
                <c:pt idx="10112">
                  <c:v>42922.271527777775</c:v>
                </c:pt>
                <c:pt idx="10113">
                  <c:v>42922.272222222222</c:v>
                </c:pt>
                <c:pt idx="10114">
                  <c:v>42922.272916666669</c:v>
                </c:pt>
                <c:pt idx="10115">
                  <c:v>42922.273611111108</c:v>
                </c:pt>
                <c:pt idx="10116">
                  <c:v>42922.274305555555</c:v>
                </c:pt>
                <c:pt idx="10117">
                  <c:v>42922.275000000001</c:v>
                </c:pt>
                <c:pt idx="10118">
                  <c:v>42922.275694444441</c:v>
                </c:pt>
                <c:pt idx="10119">
                  <c:v>42922.276388888888</c:v>
                </c:pt>
                <c:pt idx="10120">
                  <c:v>42922.277083333334</c:v>
                </c:pt>
                <c:pt idx="10121">
                  <c:v>42922.277777777781</c:v>
                </c:pt>
                <c:pt idx="10122">
                  <c:v>42922.27847222222</c:v>
                </c:pt>
                <c:pt idx="10123">
                  <c:v>42922.279166666667</c:v>
                </c:pt>
                <c:pt idx="10124">
                  <c:v>42922.279861111114</c:v>
                </c:pt>
                <c:pt idx="10125">
                  <c:v>42922.280555555553</c:v>
                </c:pt>
                <c:pt idx="10126">
                  <c:v>42922.28125</c:v>
                </c:pt>
                <c:pt idx="10127">
                  <c:v>42922.281944444447</c:v>
                </c:pt>
                <c:pt idx="10128">
                  <c:v>42922.282638888886</c:v>
                </c:pt>
                <c:pt idx="10129">
                  <c:v>42922.283333333333</c:v>
                </c:pt>
                <c:pt idx="10130">
                  <c:v>42922.28402777778</c:v>
                </c:pt>
                <c:pt idx="10131">
                  <c:v>42922.284722222219</c:v>
                </c:pt>
                <c:pt idx="10132">
                  <c:v>42922.285416666666</c:v>
                </c:pt>
                <c:pt idx="10133">
                  <c:v>42922.286111111112</c:v>
                </c:pt>
                <c:pt idx="10134">
                  <c:v>42922.286805555559</c:v>
                </c:pt>
                <c:pt idx="10135">
                  <c:v>42922.287499999999</c:v>
                </c:pt>
                <c:pt idx="10136">
                  <c:v>42922.288194444445</c:v>
                </c:pt>
                <c:pt idx="10137">
                  <c:v>42922.288888888892</c:v>
                </c:pt>
                <c:pt idx="10138">
                  <c:v>42922.289583333331</c:v>
                </c:pt>
                <c:pt idx="10139">
                  <c:v>42922.290277777778</c:v>
                </c:pt>
                <c:pt idx="10140">
                  <c:v>42922.290972222225</c:v>
                </c:pt>
                <c:pt idx="10141">
                  <c:v>42922.291666666664</c:v>
                </c:pt>
                <c:pt idx="10142">
                  <c:v>42922.292361111111</c:v>
                </c:pt>
                <c:pt idx="10143">
                  <c:v>42922.293055555558</c:v>
                </c:pt>
                <c:pt idx="10144">
                  <c:v>42922.293749999997</c:v>
                </c:pt>
                <c:pt idx="10145">
                  <c:v>42922.294444444444</c:v>
                </c:pt>
                <c:pt idx="10146">
                  <c:v>42922.295138888891</c:v>
                </c:pt>
                <c:pt idx="10147">
                  <c:v>42922.29583333333</c:v>
                </c:pt>
                <c:pt idx="10148">
                  <c:v>42922.296527777777</c:v>
                </c:pt>
                <c:pt idx="10149">
                  <c:v>42922.297222222223</c:v>
                </c:pt>
                <c:pt idx="10150">
                  <c:v>42922.29791666667</c:v>
                </c:pt>
                <c:pt idx="10151">
                  <c:v>42922.298611111109</c:v>
                </c:pt>
                <c:pt idx="10152">
                  <c:v>42922.299305555556</c:v>
                </c:pt>
                <c:pt idx="10153">
                  <c:v>42922.3</c:v>
                </c:pt>
                <c:pt idx="10154">
                  <c:v>42922.300694444442</c:v>
                </c:pt>
                <c:pt idx="10155">
                  <c:v>42922.301388888889</c:v>
                </c:pt>
                <c:pt idx="10156">
                  <c:v>42922.302083333336</c:v>
                </c:pt>
                <c:pt idx="10157">
                  <c:v>42922.302777777775</c:v>
                </c:pt>
                <c:pt idx="10158">
                  <c:v>42922.303472222222</c:v>
                </c:pt>
                <c:pt idx="10159">
                  <c:v>42922.304166666669</c:v>
                </c:pt>
                <c:pt idx="10160">
                  <c:v>42922.304861111108</c:v>
                </c:pt>
                <c:pt idx="10161">
                  <c:v>42922.305555555555</c:v>
                </c:pt>
                <c:pt idx="10162">
                  <c:v>42922.306250000001</c:v>
                </c:pt>
                <c:pt idx="10163">
                  <c:v>42922.306944444441</c:v>
                </c:pt>
                <c:pt idx="10164">
                  <c:v>42922.307638888888</c:v>
                </c:pt>
                <c:pt idx="10165">
                  <c:v>42922.308333333334</c:v>
                </c:pt>
                <c:pt idx="10166">
                  <c:v>42922.309027777781</c:v>
                </c:pt>
                <c:pt idx="10167">
                  <c:v>42922.30972222222</c:v>
                </c:pt>
                <c:pt idx="10168">
                  <c:v>42922.310416666667</c:v>
                </c:pt>
                <c:pt idx="10169">
                  <c:v>42922.311111111114</c:v>
                </c:pt>
                <c:pt idx="10170">
                  <c:v>42922.311805555553</c:v>
                </c:pt>
                <c:pt idx="10171">
                  <c:v>42922.3125</c:v>
                </c:pt>
                <c:pt idx="10172">
                  <c:v>42922.313194444447</c:v>
                </c:pt>
                <c:pt idx="10173">
                  <c:v>42922.313888888886</c:v>
                </c:pt>
                <c:pt idx="10174">
                  <c:v>42922.314583333333</c:v>
                </c:pt>
                <c:pt idx="10175">
                  <c:v>42922.31527777778</c:v>
                </c:pt>
                <c:pt idx="10176">
                  <c:v>42922.315972222219</c:v>
                </c:pt>
                <c:pt idx="10177">
                  <c:v>42922.316666666666</c:v>
                </c:pt>
                <c:pt idx="10178">
                  <c:v>42922.317361111112</c:v>
                </c:pt>
                <c:pt idx="10179">
                  <c:v>42922.318055555559</c:v>
                </c:pt>
                <c:pt idx="10180">
                  <c:v>42922.318749999999</c:v>
                </c:pt>
                <c:pt idx="10181">
                  <c:v>42922.319444444445</c:v>
                </c:pt>
                <c:pt idx="10182">
                  <c:v>42922.320138888892</c:v>
                </c:pt>
                <c:pt idx="10183">
                  <c:v>42922.320833333331</c:v>
                </c:pt>
                <c:pt idx="10184">
                  <c:v>42922.321527777778</c:v>
                </c:pt>
                <c:pt idx="10185">
                  <c:v>42922.322222222225</c:v>
                </c:pt>
                <c:pt idx="10186">
                  <c:v>42922.322916666664</c:v>
                </c:pt>
                <c:pt idx="10187">
                  <c:v>42922.323611111111</c:v>
                </c:pt>
                <c:pt idx="10188">
                  <c:v>42922.324305555558</c:v>
                </c:pt>
                <c:pt idx="10189">
                  <c:v>42922.324999999997</c:v>
                </c:pt>
                <c:pt idx="10190">
                  <c:v>42922.325694444444</c:v>
                </c:pt>
                <c:pt idx="10191">
                  <c:v>42922.326388888891</c:v>
                </c:pt>
                <c:pt idx="10192">
                  <c:v>42922.32708333333</c:v>
                </c:pt>
                <c:pt idx="10193">
                  <c:v>42922.327777777777</c:v>
                </c:pt>
                <c:pt idx="10194">
                  <c:v>42922.328472222223</c:v>
                </c:pt>
                <c:pt idx="10195">
                  <c:v>42922.32916666667</c:v>
                </c:pt>
                <c:pt idx="10196">
                  <c:v>42922.329861111109</c:v>
                </c:pt>
                <c:pt idx="10197">
                  <c:v>42922.330555555556</c:v>
                </c:pt>
                <c:pt idx="10198">
                  <c:v>42922.331250000003</c:v>
                </c:pt>
                <c:pt idx="10199">
                  <c:v>42922.331944444442</c:v>
                </c:pt>
                <c:pt idx="10200">
                  <c:v>42922.332638888889</c:v>
                </c:pt>
                <c:pt idx="10201">
                  <c:v>42922.333333333336</c:v>
                </c:pt>
                <c:pt idx="10202">
                  <c:v>42922.334027777775</c:v>
                </c:pt>
                <c:pt idx="10203">
                  <c:v>42922.334722222222</c:v>
                </c:pt>
                <c:pt idx="10204">
                  <c:v>42922.335416666669</c:v>
                </c:pt>
                <c:pt idx="10205">
                  <c:v>42922.336111111108</c:v>
                </c:pt>
                <c:pt idx="10206">
                  <c:v>42922.336805555555</c:v>
                </c:pt>
                <c:pt idx="10207">
                  <c:v>42922.337500000001</c:v>
                </c:pt>
                <c:pt idx="10208">
                  <c:v>42922.338194444441</c:v>
                </c:pt>
                <c:pt idx="10209">
                  <c:v>42922.338888888888</c:v>
                </c:pt>
                <c:pt idx="10210">
                  <c:v>42922.339583333334</c:v>
                </c:pt>
                <c:pt idx="10211">
                  <c:v>42922.340277777781</c:v>
                </c:pt>
                <c:pt idx="10212">
                  <c:v>42922.34097222222</c:v>
                </c:pt>
                <c:pt idx="10213">
                  <c:v>42922.341666666667</c:v>
                </c:pt>
                <c:pt idx="10214">
                  <c:v>42922.342361111114</c:v>
                </c:pt>
                <c:pt idx="10215">
                  <c:v>42922.343055555553</c:v>
                </c:pt>
                <c:pt idx="10216">
                  <c:v>42922.34375</c:v>
                </c:pt>
                <c:pt idx="10217">
                  <c:v>42922.344444444447</c:v>
                </c:pt>
                <c:pt idx="10218">
                  <c:v>42922.345138888886</c:v>
                </c:pt>
                <c:pt idx="10219">
                  <c:v>42922.345833333333</c:v>
                </c:pt>
                <c:pt idx="10220">
                  <c:v>42922.34652777778</c:v>
                </c:pt>
                <c:pt idx="10221">
                  <c:v>42922.347222222219</c:v>
                </c:pt>
                <c:pt idx="10222">
                  <c:v>42922.347916666666</c:v>
                </c:pt>
                <c:pt idx="10223">
                  <c:v>42922.348611111112</c:v>
                </c:pt>
                <c:pt idx="10224">
                  <c:v>42922.349305555559</c:v>
                </c:pt>
                <c:pt idx="10225">
                  <c:v>42922.35</c:v>
                </c:pt>
                <c:pt idx="10226">
                  <c:v>42922.350694444445</c:v>
                </c:pt>
                <c:pt idx="10227">
                  <c:v>42922.351388888892</c:v>
                </c:pt>
                <c:pt idx="10228">
                  <c:v>42922.352083333331</c:v>
                </c:pt>
                <c:pt idx="10229">
                  <c:v>42922.352777777778</c:v>
                </c:pt>
                <c:pt idx="10230">
                  <c:v>42922.353472222225</c:v>
                </c:pt>
                <c:pt idx="10231">
                  <c:v>42922.354166666664</c:v>
                </c:pt>
                <c:pt idx="10232">
                  <c:v>42922.354861111111</c:v>
                </c:pt>
                <c:pt idx="10233">
                  <c:v>42922.355555555558</c:v>
                </c:pt>
                <c:pt idx="10234">
                  <c:v>42922.356249999997</c:v>
                </c:pt>
                <c:pt idx="10235">
                  <c:v>42922.356944444444</c:v>
                </c:pt>
                <c:pt idx="10236">
                  <c:v>42922.357638888891</c:v>
                </c:pt>
                <c:pt idx="10237">
                  <c:v>42922.35833333333</c:v>
                </c:pt>
                <c:pt idx="10238">
                  <c:v>42922.359027777777</c:v>
                </c:pt>
                <c:pt idx="10239">
                  <c:v>42922.359722222223</c:v>
                </c:pt>
                <c:pt idx="10240">
                  <c:v>42922.36041666667</c:v>
                </c:pt>
                <c:pt idx="10241">
                  <c:v>42922.361111111109</c:v>
                </c:pt>
                <c:pt idx="10242">
                  <c:v>42922.361805555556</c:v>
                </c:pt>
                <c:pt idx="10243">
                  <c:v>42922.362500000003</c:v>
                </c:pt>
                <c:pt idx="10244">
                  <c:v>42922.363194444442</c:v>
                </c:pt>
                <c:pt idx="10245">
                  <c:v>42922.363888888889</c:v>
                </c:pt>
                <c:pt idx="10246">
                  <c:v>42922.364583333336</c:v>
                </c:pt>
                <c:pt idx="10247">
                  <c:v>42922.365277777775</c:v>
                </c:pt>
                <c:pt idx="10248">
                  <c:v>42922.365972222222</c:v>
                </c:pt>
                <c:pt idx="10249">
                  <c:v>42922.366666666669</c:v>
                </c:pt>
                <c:pt idx="10250">
                  <c:v>42922.367361111108</c:v>
                </c:pt>
                <c:pt idx="10251">
                  <c:v>42922.368055555555</c:v>
                </c:pt>
                <c:pt idx="10252">
                  <c:v>42922.368750000001</c:v>
                </c:pt>
                <c:pt idx="10253">
                  <c:v>42922.369444444441</c:v>
                </c:pt>
                <c:pt idx="10254">
                  <c:v>42922.370138888888</c:v>
                </c:pt>
                <c:pt idx="10255">
                  <c:v>42922.370833333334</c:v>
                </c:pt>
                <c:pt idx="10256">
                  <c:v>42922.371527777781</c:v>
                </c:pt>
                <c:pt idx="10257">
                  <c:v>42922.37222222222</c:v>
                </c:pt>
                <c:pt idx="10258">
                  <c:v>42922.372916666667</c:v>
                </c:pt>
                <c:pt idx="10259">
                  <c:v>42922.373611111114</c:v>
                </c:pt>
                <c:pt idx="10260">
                  <c:v>42922.374305555553</c:v>
                </c:pt>
                <c:pt idx="10261">
                  <c:v>42922.375</c:v>
                </c:pt>
                <c:pt idx="10262">
                  <c:v>42922.375694444447</c:v>
                </c:pt>
                <c:pt idx="10263">
                  <c:v>42922.376388888886</c:v>
                </c:pt>
                <c:pt idx="10264">
                  <c:v>42922.377083333333</c:v>
                </c:pt>
                <c:pt idx="10265">
                  <c:v>42922.37777777778</c:v>
                </c:pt>
                <c:pt idx="10266">
                  <c:v>42922.378472222219</c:v>
                </c:pt>
                <c:pt idx="10267">
                  <c:v>42922.379166666666</c:v>
                </c:pt>
                <c:pt idx="10268">
                  <c:v>42922.379861111112</c:v>
                </c:pt>
                <c:pt idx="10269">
                  <c:v>42922.380555555559</c:v>
                </c:pt>
                <c:pt idx="10270">
                  <c:v>42922.381249999999</c:v>
                </c:pt>
                <c:pt idx="10271">
                  <c:v>42922.381944444445</c:v>
                </c:pt>
                <c:pt idx="10272">
                  <c:v>42922.382638888892</c:v>
                </c:pt>
                <c:pt idx="10273">
                  <c:v>42922.383333333331</c:v>
                </c:pt>
                <c:pt idx="10274">
                  <c:v>42922.384027777778</c:v>
                </c:pt>
                <c:pt idx="10275">
                  <c:v>42922.384722222225</c:v>
                </c:pt>
                <c:pt idx="10276">
                  <c:v>42922.385416666664</c:v>
                </c:pt>
                <c:pt idx="10277">
                  <c:v>42922.386111111111</c:v>
                </c:pt>
                <c:pt idx="10278">
                  <c:v>42922.386805555558</c:v>
                </c:pt>
                <c:pt idx="10279">
                  <c:v>42922.387499999997</c:v>
                </c:pt>
                <c:pt idx="10280">
                  <c:v>42922.388194444444</c:v>
                </c:pt>
                <c:pt idx="10281">
                  <c:v>42922.388888888891</c:v>
                </c:pt>
                <c:pt idx="10282">
                  <c:v>42922.38958333333</c:v>
                </c:pt>
                <c:pt idx="10283">
                  <c:v>42922.390277777777</c:v>
                </c:pt>
                <c:pt idx="10284">
                  <c:v>42922.390972222223</c:v>
                </c:pt>
                <c:pt idx="10285">
                  <c:v>42922.39166666667</c:v>
                </c:pt>
                <c:pt idx="10286">
                  <c:v>42922.392361111109</c:v>
                </c:pt>
                <c:pt idx="10287">
                  <c:v>42922.393055555556</c:v>
                </c:pt>
                <c:pt idx="10288">
                  <c:v>42922.393750000003</c:v>
                </c:pt>
                <c:pt idx="10289">
                  <c:v>42922.394444444442</c:v>
                </c:pt>
                <c:pt idx="10290">
                  <c:v>42922.395138888889</c:v>
                </c:pt>
                <c:pt idx="10291">
                  <c:v>42922.395833333336</c:v>
                </c:pt>
                <c:pt idx="10292">
                  <c:v>42922.396527777775</c:v>
                </c:pt>
                <c:pt idx="10293">
                  <c:v>42922.397222222222</c:v>
                </c:pt>
                <c:pt idx="10294">
                  <c:v>42922.397916666669</c:v>
                </c:pt>
                <c:pt idx="10295">
                  <c:v>42922.398611111108</c:v>
                </c:pt>
                <c:pt idx="10296">
                  <c:v>42922.399305555555</c:v>
                </c:pt>
                <c:pt idx="10297">
                  <c:v>42922.400000000001</c:v>
                </c:pt>
                <c:pt idx="10298">
                  <c:v>42922.400694444441</c:v>
                </c:pt>
                <c:pt idx="10299">
                  <c:v>42922.401388888888</c:v>
                </c:pt>
                <c:pt idx="10300">
                  <c:v>42922.402083333334</c:v>
                </c:pt>
                <c:pt idx="10301">
                  <c:v>42922.402777777781</c:v>
                </c:pt>
                <c:pt idx="10302">
                  <c:v>42922.40347222222</c:v>
                </c:pt>
                <c:pt idx="10303">
                  <c:v>42922.404166666667</c:v>
                </c:pt>
                <c:pt idx="10304">
                  <c:v>42922.404861111114</c:v>
                </c:pt>
                <c:pt idx="10305">
                  <c:v>42922.405555555553</c:v>
                </c:pt>
                <c:pt idx="10306">
                  <c:v>42922.40625</c:v>
                </c:pt>
                <c:pt idx="10307">
                  <c:v>42922.406944444447</c:v>
                </c:pt>
                <c:pt idx="10308">
                  <c:v>42922.407638888886</c:v>
                </c:pt>
                <c:pt idx="10309">
                  <c:v>42922.408333333333</c:v>
                </c:pt>
                <c:pt idx="10310">
                  <c:v>42922.40902777778</c:v>
                </c:pt>
                <c:pt idx="10311">
                  <c:v>42922.409722222219</c:v>
                </c:pt>
                <c:pt idx="10312">
                  <c:v>42922.410416666666</c:v>
                </c:pt>
                <c:pt idx="10313">
                  <c:v>42922.411111111112</c:v>
                </c:pt>
                <c:pt idx="10314">
                  <c:v>42922.411805555559</c:v>
                </c:pt>
                <c:pt idx="10315">
                  <c:v>42922.412499999999</c:v>
                </c:pt>
                <c:pt idx="10316">
                  <c:v>42922.413194444445</c:v>
                </c:pt>
                <c:pt idx="10317">
                  <c:v>42922.413888888892</c:v>
                </c:pt>
                <c:pt idx="10318">
                  <c:v>42922.414583333331</c:v>
                </c:pt>
                <c:pt idx="10319">
                  <c:v>42922.415277777778</c:v>
                </c:pt>
                <c:pt idx="10320">
                  <c:v>42922.415972222225</c:v>
                </c:pt>
                <c:pt idx="10321">
                  <c:v>42922.416666666664</c:v>
                </c:pt>
                <c:pt idx="10322">
                  <c:v>42922.417361111111</c:v>
                </c:pt>
                <c:pt idx="10323">
                  <c:v>42922.418055555558</c:v>
                </c:pt>
                <c:pt idx="10324">
                  <c:v>42922.418749999997</c:v>
                </c:pt>
                <c:pt idx="10325">
                  <c:v>42922.419444444444</c:v>
                </c:pt>
                <c:pt idx="10326">
                  <c:v>42922.420138888891</c:v>
                </c:pt>
                <c:pt idx="10327">
                  <c:v>42922.42083333333</c:v>
                </c:pt>
                <c:pt idx="10328">
                  <c:v>42922.421527777777</c:v>
                </c:pt>
                <c:pt idx="10329">
                  <c:v>42922.422222222223</c:v>
                </c:pt>
                <c:pt idx="10330">
                  <c:v>42922.42291666667</c:v>
                </c:pt>
                <c:pt idx="10331">
                  <c:v>42922.423611111109</c:v>
                </c:pt>
                <c:pt idx="10332">
                  <c:v>42922.424305555556</c:v>
                </c:pt>
                <c:pt idx="10333">
                  <c:v>42922.425000000003</c:v>
                </c:pt>
                <c:pt idx="10334">
                  <c:v>42922.425694444442</c:v>
                </c:pt>
                <c:pt idx="10335">
                  <c:v>42922.426388888889</c:v>
                </c:pt>
                <c:pt idx="10336">
                  <c:v>42922.427083333336</c:v>
                </c:pt>
                <c:pt idx="10337">
                  <c:v>42922.427777777775</c:v>
                </c:pt>
                <c:pt idx="10338">
                  <c:v>42922.428472222222</c:v>
                </c:pt>
                <c:pt idx="10339">
                  <c:v>42922.429166666669</c:v>
                </c:pt>
                <c:pt idx="10340">
                  <c:v>42922.429861111108</c:v>
                </c:pt>
                <c:pt idx="10341">
                  <c:v>42922.430555555555</c:v>
                </c:pt>
                <c:pt idx="10342">
                  <c:v>42922.431250000001</c:v>
                </c:pt>
                <c:pt idx="10343">
                  <c:v>42922.431944444441</c:v>
                </c:pt>
                <c:pt idx="10344">
                  <c:v>42922.432638888888</c:v>
                </c:pt>
                <c:pt idx="10345">
                  <c:v>42922.433333333334</c:v>
                </c:pt>
                <c:pt idx="10346">
                  <c:v>42922.434027777781</c:v>
                </c:pt>
                <c:pt idx="10347">
                  <c:v>42922.43472222222</c:v>
                </c:pt>
                <c:pt idx="10348">
                  <c:v>42922.435416666667</c:v>
                </c:pt>
                <c:pt idx="10349">
                  <c:v>42922.436111111114</c:v>
                </c:pt>
                <c:pt idx="10350">
                  <c:v>42922.436805555553</c:v>
                </c:pt>
                <c:pt idx="10351">
                  <c:v>42922.4375</c:v>
                </c:pt>
                <c:pt idx="10352">
                  <c:v>42922.438194444447</c:v>
                </c:pt>
                <c:pt idx="10353">
                  <c:v>42922.438888888886</c:v>
                </c:pt>
                <c:pt idx="10354">
                  <c:v>42922.439583333333</c:v>
                </c:pt>
                <c:pt idx="10355">
                  <c:v>42922.44027777778</c:v>
                </c:pt>
                <c:pt idx="10356">
                  <c:v>42922.440972222219</c:v>
                </c:pt>
                <c:pt idx="10357">
                  <c:v>42922.441666666666</c:v>
                </c:pt>
                <c:pt idx="10358">
                  <c:v>42922.442361111112</c:v>
                </c:pt>
                <c:pt idx="10359">
                  <c:v>42922.443055555559</c:v>
                </c:pt>
                <c:pt idx="10360">
                  <c:v>42922.443749999999</c:v>
                </c:pt>
                <c:pt idx="10361">
                  <c:v>42922.444444444445</c:v>
                </c:pt>
                <c:pt idx="10362">
                  <c:v>42922.445138888892</c:v>
                </c:pt>
                <c:pt idx="10363">
                  <c:v>42922.445833333331</c:v>
                </c:pt>
                <c:pt idx="10364">
                  <c:v>42922.446527777778</c:v>
                </c:pt>
                <c:pt idx="10365">
                  <c:v>42922.447222222225</c:v>
                </c:pt>
                <c:pt idx="10366">
                  <c:v>42922.447916666664</c:v>
                </c:pt>
                <c:pt idx="10367">
                  <c:v>42922.448611111111</c:v>
                </c:pt>
                <c:pt idx="10368">
                  <c:v>42922.449305555558</c:v>
                </c:pt>
                <c:pt idx="10369">
                  <c:v>42922.45</c:v>
                </c:pt>
                <c:pt idx="10370">
                  <c:v>42922.450694444444</c:v>
                </c:pt>
                <c:pt idx="10371">
                  <c:v>42922.451388888891</c:v>
                </c:pt>
                <c:pt idx="10372">
                  <c:v>42922.45208333333</c:v>
                </c:pt>
                <c:pt idx="10373">
                  <c:v>42922.452777777777</c:v>
                </c:pt>
                <c:pt idx="10374">
                  <c:v>42922.453472222223</c:v>
                </c:pt>
                <c:pt idx="10375">
                  <c:v>42922.45416666667</c:v>
                </c:pt>
                <c:pt idx="10376">
                  <c:v>42922.454861111109</c:v>
                </c:pt>
                <c:pt idx="10377">
                  <c:v>42922.455555555556</c:v>
                </c:pt>
                <c:pt idx="10378">
                  <c:v>42922.456250000003</c:v>
                </c:pt>
                <c:pt idx="10379">
                  <c:v>42922.456944444442</c:v>
                </c:pt>
                <c:pt idx="10380">
                  <c:v>42922.457638888889</c:v>
                </c:pt>
                <c:pt idx="10381">
                  <c:v>42922.458333333336</c:v>
                </c:pt>
                <c:pt idx="10382">
                  <c:v>42922.459027777775</c:v>
                </c:pt>
                <c:pt idx="10383">
                  <c:v>42922.459722222222</c:v>
                </c:pt>
                <c:pt idx="10384">
                  <c:v>42922.460416666669</c:v>
                </c:pt>
                <c:pt idx="10385">
                  <c:v>42922.461111111108</c:v>
                </c:pt>
                <c:pt idx="10386">
                  <c:v>42922.461805555555</c:v>
                </c:pt>
                <c:pt idx="10387">
                  <c:v>42922.462500000001</c:v>
                </c:pt>
                <c:pt idx="10388">
                  <c:v>42922.463194444441</c:v>
                </c:pt>
                <c:pt idx="10389">
                  <c:v>42922.463888888888</c:v>
                </c:pt>
                <c:pt idx="10390">
                  <c:v>42922.464583333334</c:v>
                </c:pt>
                <c:pt idx="10391">
                  <c:v>42922.465277777781</c:v>
                </c:pt>
                <c:pt idx="10392">
                  <c:v>42922.46597222222</c:v>
                </c:pt>
                <c:pt idx="10393">
                  <c:v>42922.466666666667</c:v>
                </c:pt>
                <c:pt idx="10394">
                  <c:v>42922.467361111114</c:v>
                </c:pt>
                <c:pt idx="10395">
                  <c:v>42922.468055555553</c:v>
                </c:pt>
                <c:pt idx="10396">
                  <c:v>42922.46875</c:v>
                </c:pt>
                <c:pt idx="10397">
                  <c:v>42922.469444444447</c:v>
                </c:pt>
                <c:pt idx="10398">
                  <c:v>42922.470138888886</c:v>
                </c:pt>
                <c:pt idx="10399">
                  <c:v>42922.470833333333</c:v>
                </c:pt>
                <c:pt idx="10400">
                  <c:v>42922.47152777778</c:v>
                </c:pt>
                <c:pt idx="10401">
                  <c:v>42922.472222222219</c:v>
                </c:pt>
                <c:pt idx="10402">
                  <c:v>42922.472916666666</c:v>
                </c:pt>
                <c:pt idx="10403">
                  <c:v>42922.473611111112</c:v>
                </c:pt>
                <c:pt idx="10404">
                  <c:v>42922.474305555559</c:v>
                </c:pt>
                <c:pt idx="10405">
                  <c:v>42922.474999999999</c:v>
                </c:pt>
                <c:pt idx="10406">
                  <c:v>42922.475694444445</c:v>
                </c:pt>
                <c:pt idx="10407">
                  <c:v>42922.476388888892</c:v>
                </c:pt>
                <c:pt idx="10408">
                  <c:v>42922.477083333331</c:v>
                </c:pt>
                <c:pt idx="10409">
                  <c:v>42922.477777777778</c:v>
                </c:pt>
                <c:pt idx="10410">
                  <c:v>42922.478472222225</c:v>
                </c:pt>
                <c:pt idx="10411">
                  <c:v>42922.479166666664</c:v>
                </c:pt>
                <c:pt idx="10412">
                  <c:v>42922.479861111111</c:v>
                </c:pt>
                <c:pt idx="10413">
                  <c:v>42922.480555555558</c:v>
                </c:pt>
                <c:pt idx="10414">
                  <c:v>42922.481249999997</c:v>
                </c:pt>
                <c:pt idx="10415">
                  <c:v>42922.481944444444</c:v>
                </c:pt>
                <c:pt idx="10416">
                  <c:v>42922.482638888891</c:v>
                </c:pt>
                <c:pt idx="10417">
                  <c:v>42922.48333333333</c:v>
                </c:pt>
                <c:pt idx="10418">
                  <c:v>42922.484027777777</c:v>
                </c:pt>
                <c:pt idx="10419">
                  <c:v>42922.484722222223</c:v>
                </c:pt>
                <c:pt idx="10420">
                  <c:v>42922.48541666667</c:v>
                </c:pt>
                <c:pt idx="10421">
                  <c:v>42922.486111111109</c:v>
                </c:pt>
                <c:pt idx="10422">
                  <c:v>42922.486805555556</c:v>
                </c:pt>
                <c:pt idx="10423">
                  <c:v>42922.487500000003</c:v>
                </c:pt>
                <c:pt idx="10424">
                  <c:v>42922.488194444442</c:v>
                </c:pt>
                <c:pt idx="10425">
                  <c:v>42922.488888888889</c:v>
                </c:pt>
                <c:pt idx="10426">
                  <c:v>42922.489583333336</c:v>
                </c:pt>
                <c:pt idx="10427">
                  <c:v>42922.490277777775</c:v>
                </c:pt>
                <c:pt idx="10428">
                  <c:v>42922.490972222222</c:v>
                </c:pt>
                <c:pt idx="10429">
                  <c:v>42922.491666666669</c:v>
                </c:pt>
                <c:pt idx="10430">
                  <c:v>42922.492361111108</c:v>
                </c:pt>
                <c:pt idx="10431">
                  <c:v>42922.493055555555</c:v>
                </c:pt>
                <c:pt idx="10432">
                  <c:v>42922.493750000001</c:v>
                </c:pt>
                <c:pt idx="10433">
                  <c:v>42922.494444444441</c:v>
                </c:pt>
                <c:pt idx="10434">
                  <c:v>42922.495138888888</c:v>
                </c:pt>
                <c:pt idx="10435">
                  <c:v>42922.495833333334</c:v>
                </c:pt>
                <c:pt idx="10436">
                  <c:v>42922.496527777781</c:v>
                </c:pt>
                <c:pt idx="10437">
                  <c:v>42922.49722222222</c:v>
                </c:pt>
                <c:pt idx="10438">
                  <c:v>42922.497916666667</c:v>
                </c:pt>
                <c:pt idx="10439">
                  <c:v>42922.498611111114</c:v>
                </c:pt>
                <c:pt idx="10440">
                  <c:v>42922.499305555553</c:v>
                </c:pt>
                <c:pt idx="10441">
                  <c:v>42922.5</c:v>
                </c:pt>
                <c:pt idx="10442">
                  <c:v>42922.500694444447</c:v>
                </c:pt>
                <c:pt idx="10443">
                  <c:v>42922.501388888886</c:v>
                </c:pt>
                <c:pt idx="10444">
                  <c:v>42922.502083333333</c:v>
                </c:pt>
                <c:pt idx="10445">
                  <c:v>42922.50277777778</c:v>
                </c:pt>
                <c:pt idx="10446">
                  <c:v>42922.503472222219</c:v>
                </c:pt>
                <c:pt idx="10447">
                  <c:v>42922.504166666666</c:v>
                </c:pt>
                <c:pt idx="10448">
                  <c:v>42922.504861111112</c:v>
                </c:pt>
                <c:pt idx="10449">
                  <c:v>42922.505555555559</c:v>
                </c:pt>
                <c:pt idx="10450">
                  <c:v>42922.506249999999</c:v>
                </c:pt>
                <c:pt idx="10451">
                  <c:v>42922.506944444445</c:v>
                </c:pt>
                <c:pt idx="10452">
                  <c:v>42922.507638888892</c:v>
                </c:pt>
                <c:pt idx="10453">
                  <c:v>42922.508333333331</c:v>
                </c:pt>
                <c:pt idx="10454">
                  <c:v>42922.509027777778</c:v>
                </c:pt>
                <c:pt idx="10455">
                  <c:v>42922.509722222225</c:v>
                </c:pt>
                <c:pt idx="10456">
                  <c:v>42922.510416666664</c:v>
                </c:pt>
                <c:pt idx="10457">
                  <c:v>42922.511111111111</c:v>
                </c:pt>
                <c:pt idx="10458">
                  <c:v>42922.511805555558</c:v>
                </c:pt>
                <c:pt idx="10459">
                  <c:v>42922.512499999997</c:v>
                </c:pt>
                <c:pt idx="10460">
                  <c:v>42922.513194444444</c:v>
                </c:pt>
                <c:pt idx="10461">
                  <c:v>42922.513888888891</c:v>
                </c:pt>
                <c:pt idx="10462">
                  <c:v>42922.51458333333</c:v>
                </c:pt>
                <c:pt idx="10463">
                  <c:v>42922.515277777777</c:v>
                </c:pt>
                <c:pt idx="10464">
                  <c:v>42922.515972222223</c:v>
                </c:pt>
                <c:pt idx="10465">
                  <c:v>42922.51666666667</c:v>
                </c:pt>
                <c:pt idx="10466">
                  <c:v>42922.517361111109</c:v>
                </c:pt>
                <c:pt idx="10467">
                  <c:v>42922.518055555556</c:v>
                </c:pt>
                <c:pt idx="10468">
                  <c:v>42922.518750000003</c:v>
                </c:pt>
                <c:pt idx="10469">
                  <c:v>42922.519444444442</c:v>
                </c:pt>
                <c:pt idx="10470">
                  <c:v>42922.520138888889</c:v>
                </c:pt>
                <c:pt idx="10471">
                  <c:v>42922.520833333336</c:v>
                </c:pt>
                <c:pt idx="10472">
                  <c:v>42922.521527777775</c:v>
                </c:pt>
                <c:pt idx="10473">
                  <c:v>42922.522222222222</c:v>
                </c:pt>
                <c:pt idx="10474">
                  <c:v>42922.522916666669</c:v>
                </c:pt>
                <c:pt idx="10475">
                  <c:v>42922.523611111108</c:v>
                </c:pt>
                <c:pt idx="10476">
                  <c:v>42922.524305555555</c:v>
                </c:pt>
                <c:pt idx="10477">
                  <c:v>42922.525000000001</c:v>
                </c:pt>
                <c:pt idx="10478">
                  <c:v>42922.525694444441</c:v>
                </c:pt>
                <c:pt idx="10479">
                  <c:v>42922.526388888888</c:v>
                </c:pt>
                <c:pt idx="10480">
                  <c:v>42922.527083333334</c:v>
                </c:pt>
                <c:pt idx="10481">
                  <c:v>42922.527777777781</c:v>
                </c:pt>
                <c:pt idx="10482">
                  <c:v>42922.52847222222</c:v>
                </c:pt>
                <c:pt idx="10483">
                  <c:v>42922.529166666667</c:v>
                </c:pt>
                <c:pt idx="10484">
                  <c:v>42922.529861111114</c:v>
                </c:pt>
                <c:pt idx="10485">
                  <c:v>42922.530555555553</c:v>
                </c:pt>
                <c:pt idx="10486">
                  <c:v>42922.53125</c:v>
                </c:pt>
                <c:pt idx="10487">
                  <c:v>42922.531944444447</c:v>
                </c:pt>
                <c:pt idx="10488">
                  <c:v>42922.532638888886</c:v>
                </c:pt>
                <c:pt idx="10489">
                  <c:v>42922.533333333333</c:v>
                </c:pt>
                <c:pt idx="10490">
                  <c:v>42922.53402777778</c:v>
                </c:pt>
                <c:pt idx="10491">
                  <c:v>42922.534722222219</c:v>
                </c:pt>
                <c:pt idx="10492">
                  <c:v>42922.535416666666</c:v>
                </c:pt>
                <c:pt idx="10493">
                  <c:v>42922.536111111112</c:v>
                </c:pt>
                <c:pt idx="10494">
                  <c:v>42922.536805555559</c:v>
                </c:pt>
                <c:pt idx="10495">
                  <c:v>42922.537499999999</c:v>
                </c:pt>
                <c:pt idx="10496">
                  <c:v>42922.538194444445</c:v>
                </c:pt>
                <c:pt idx="10497">
                  <c:v>42922.538888888892</c:v>
                </c:pt>
                <c:pt idx="10498">
                  <c:v>42922.539583333331</c:v>
                </c:pt>
                <c:pt idx="10499">
                  <c:v>42922.540277777778</c:v>
                </c:pt>
                <c:pt idx="10500">
                  <c:v>42922.540972222225</c:v>
                </c:pt>
                <c:pt idx="10501">
                  <c:v>42922.541666666664</c:v>
                </c:pt>
                <c:pt idx="10502">
                  <c:v>42922.542361111111</c:v>
                </c:pt>
                <c:pt idx="10503">
                  <c:v>42922.543055555558</c:v>
                </c:pt>
                <c:pt idx="10504">
                  <c:v>42922.543749999997</c:v>
                </c:pt>
                <c:pt idx="10505">
                  <c:v>42922.544444444444</c:v>
                </c:pt>
                <c:pt idx="10506">
                  <c:v>42922.545138888891</c:v>
                </c:pt>
                <c:pt idx="10507">
                  <c:v>42922.54583333333</c:v>
                </c:pt>
                <c:pt idx="10508">
                  <c:v>42922.546527777777</c:v>
                </c:pt>
                <c:pt idx="10509">
                  <c:v>42922.547222222223</c:v>
                </c:pt>
                <c:pt idx="10510">
                  <c:v>42922.54791666667</c:v>
                </c:pt>
                <c:pt idx="10511">
                  <c:v>42922.548611111109</c:v>
                </c:pt>
                <c:pt idx="10512">
                  <c:v>42922.549305555556</c:v>
                </c:pt>
                <c:pt idx="10513">
                  <c:v>42922.55</c:v>
                </c:pt>
                <c:pt idx="10514">
                  <c:v>42922.550694444442</c:v>
                </c:pt>
                <c:pt idx="10515">
                  <c:v>42922.551388888889</c:v>
                </c:pt>
                <c:pt idx="10516">
                  <c:v>42922.552083333336</c:v>
                </c:pt>
                <c:pt idx="10517">
                  <c:v>42922.552777777775</c:v>
                </c:pt>
                <c:pt idx="10518">
                  <c:v>42922.553472222222</c:v>
                </c:pt>
                <c:pt idx="10519">
                  <c:v>42922.554166666669</c:v>
                </c:pt>
                <c:pt idx="10520">
                  <c:v>42922.554861111108</c:v>
                </c:pt>
                <c:pt idx="10521">
                  <c:v>42922.555555555555</c:v>
                </c:pt>
                <c:pt idx="10522">
                  <c:v>42922.556250000001</c:v>
                </c:pt>
                <c:pt idx="10523">
                  <c:v>42922.556944444441</c:v>
                </c:pt>
                <c:pt idx="10524">
                  <c:v>42922.557638888888</c:v>
                </c:pt>
                <c:pt idx="10525">
                  <c:v>42922.558333333334</c:v>
                </c:pt>
                <c:pt idx="10526">
                  <c:v>42922.559027777781</c:v>
                </c:pt>
                <c:pt idx="10527">
                  <c:v>42922.55972222222</c:v>
                </c:pt>
                <c:pt idx="10528">
                  <c:v>42922.560416666667</c:v>
                </c:pt>
                <c:pt idx="10529">
                  <c:v>42922.561111111114</c:v>
                </c:pt>
                <c:pt idx="10530">
                  <c:v>42922.561805555553</c:v>
                </c:pt>
                <c:pt idx="10531">
                  <c:v>42922.5625</c:v>
                </c:pt>
                <c:pt idx="10532">
                  <c:v>42922.563194444447</c:v>
                </c:pt>
                <c:pt idx="10533">
                  <c:v>42922.563888888886</c:v>
                </c:pt>
                <c:pt idx="10534">
                  <c:v>42922.564583333333</c:v>
                </c:pt>
                <c:pt idx="10535">
                  <c:v>42922.56527777778</c:v>
                </c:pt>
                <c:pt idx="10536">
                  <c:v>42922.565972222219</c:v>
                </c:pt>
                <c:pt idx="10537">
                  <c:v>42922.566666666666</c:v>
                </c:pt>
                <c:pt idx="10538">
                  <c:v>42922.567361111112</c:v>
                </c:pt>
                <c:pt idx="10539">
                  <c:v>42922.568055555559</c:v>
                </c:pt>
                <c:pt idx="10540">
                  <c:v>42922.568749999999</c:v>
                </c:pt>
                <c:pt idx="10541">
                  <c:v>42922.569444444445</c:v>
                </c:pt>
                <c:pt idx="10542">
                  <c:v>42922.570138888892</c:v>
                </c:pt>
                <c:pt idx="10543">
                  <c:v>42922.570833333331</c:v>
                </c:pt>
                <c:pt idx="10544">
                  <c:v>42922.571527777778</c:v>
                </c:pt>
                <c:pt idx="10545">
                  <c:v>42922.572222222225</c:v>
                </c:pt>
                <c:pt idx="10546">
                  <c:v>42922.572916666664</c:v>
                </c:pt>
                <c:pt idx="10547">
                  <c:v>42922.573611111111</c:v>
                </c:pt>
                <c:pt idx="10548">
                  <c:v>42922.574305555558</c:v>
                </c:pt>
                <c:pt idx="10549">
                  <c:v>42922.574999999997</c:v>
                </c:pt>
                <c:pt idx="10550">
                  <c:v>42922.575694444444</c:v>
                </c:pt>
                <c:pt idx="10551">
                  <c:v>42922.576388888891</c:v>
                </c:pt>
                <c:pt idx="10552">
                  <c:v>42922.57708333333</c:v>
                </c:pt>
                <c:pt idx="10553">
                  <c:v>42922.577777777777</c:v>
                </c:pt>
                <c:pt idx="10554">
                  <c:v>42922.578472222223</c:v>
                </c:pt>
                <c:pt idx="10555">
                  <c:v>42922.57916666667</c:v>
                </c:pt>
                <c:pt idx="10556">
                  <c:v>42922.579861111109</c:v>
                </c:pt>
                <c:pt idx="10557">
                  <c:v>42922.580555555556</c:v>
                </c:pt>
                <c:pt idx="10558">
                  <c:v>42922.581250000003</c:v>
                </c:pt>
                <c:pt idx="10559">
                  <c:v>42922.581944444442</c:v>
                </c:pt>
                <c:pt idx="10560">
                  <c:v>42922.582638888889</c:v>
                </c:pt>
                <c:pt idx="10561">
                  <c:v>42922.583333333336</c:v>
                </c:pt>
                <c:pt idx="10562">
                  <c:v>42922.584027777775</c:v>
                </c:pt>
                <c:pt idx="10563">
                  <c:v>42922.584722222222</c:v>
                </c:pt>
                <c:pt idx="10564">
                  <c:v>42922.585416666669</c:v>
                </c:pt>
                <c:pt idx="10565">
                  <c:v>42922.586111111108</c:v>
                </c:pt>
                <c:pt idx="10566">
                  <c:v>42922.586805555555</c:v>
                </c:pt>
                <c:pt idx="10567">
                  <c:v>42922.587500000001</c:v>
                </c:pt>
                <c:pt idx="10568">
                  <c:v>42922.588194444441</c:v>
                </c:pt>
                <c:pt idx="10569">
                  <c:v>42922.588888888888</c:v>
                </c:pt>
                <c:pt idx="10570">
                  <c:v>42922.589583333334</c:v>
                </c:pt>
                <c:pt idx="10571">
                  <c:v>42922.590277777781</c:v>
                </c:pt>
                <c:pt idx="10572">
                  <c:v>42922.59097222222</c:v>
                </c:pt>
                <c:pt idx="10573">
                  <c:v>42922.591666666667</c:v>
                </c:pt>
                <c:pt idx="10574">
                  <c:v>42922.592361111114</c:v>
                </c:pt>
                <c:pt idx="10575">
                  <c:v>42922.593055555553</c:v>
                </c:pt>
                <c:pt idx="10576">
                  <c:v>42922.59375</c:v>
                </c:pt>
                <c:pt idx="10577">
                  <c:v>42922.594444444447</c:v>
                </c:pt>
                <c:pt idx="10578">
                  <c:v>42922.595138888886</c:v>
                </c:pt>
                <c:pt idx="10579">
                  <c:v>42922.595833333333</c:v>
                </c:pt>
                <c:pt idx="10580">
                  <c:v>42922.59652777778</c:v>
                </c:pt>
                <c:pt idx="10581">
                  <c:v>42922.597222222219</c:v>
                </c:pt>
                <c:pt idx="10582">
                  <c:v>42922.597916666666</c:v>
                </c:pt>
                <c:pt idx="10583">
                  <c:v>42922.598611111112</c:v>
                </c:pt>
                <c:pt idx="10584">
                  <c:v>42922.599305555559</c:v>
                </c:pt>
                <c:pt idx="10585">
                  <c:v>42922.6</c:v>
                </c:pt>
                <c:pt idx="10586">
                  <c:v>42922.600694444445</c:v>
                </c:pt>
                <c:pt idx="10587">
                  <c:v>42922.601388888892</c:v>
                </c:pt>
                <c:pt idx="10588">
                  <c:v>42922.602083333331</c:v>
                </c:pt>
                <c:pt idx="10589">
                  <c:v>42922.602777777778</c:v>
                </c:pt>
                <c:pt idx="10590">
                  <c:v>42922.603472222225</c:v>
                </c:pt>
                <c:pt idx="10591">
                  <c:v>42922.604166666664</c:v>
                </c:pt>
                <c:pt idx="10592">
                  <c:v>42922.604861111111</c:v>
                </c:pt>
                <c:pt idx="10593">
                  <c:v>42922.605555555558</c:v>
                </c:pt>
                <c:pt idx="10594">
                  <c:v>42922.606249999997</c:v>
                </c:pt>
                <c:pt idx="10595">
                  <c:v>42922.606944444444</c:v>
                </c:pt>
                <c:pt idx="10596">
                  <c:v>42922.607638888891</c:v>
                </c:pt>
                <c:pt idx="10597">
                  <c:v>42922.60833333333</c:v>
                </c:pt>
                <c:pt idx="10598">
                  <c:v>42922.609027777777</c:v>
                </c:pt>
                <c:pt idx="10599">
                  <c:v>42922.609722222223</c:v>
                </c:pt>
                <c:pt idx="10600">
                  <c:v>42922.61041666667</c:v>
                </c:pt>
                <c:pt idx="10601">
                  <c:v>42922.611111111109</c:v>
                </c:pt>
                <c:pt idx="10602">
                  <c:v>42922.611805555556</c:v>
                </c:pt>
                <c:pt idx="10603">
                  <c:v>42922.612500000003</c:v>
                </c:pt>
                <c:pt idx="10604">
                  <c:v>42922.613194444442</c:v>
                </c:pt>
                <c:pt idx="10605">
                  <c:v>42922.613888888889</c:v>
                </c:pt>
                <c:pt idx="10606">
                  <c:v>42922.614583333336</c:v>
                </c:pt>
                <c:pt idx="10607">
                  <c:v>42922.615277777775</c:v>
                </c:pt>
                <c:pt idx="10608">
                  <c:v>42922.615972222222</c:v>
                </c:pt>
                <c:pt idx="10609">
                  <c:v>42922.616666666669</c:v>
                </c:pt>
                <c:pt idx="10610">
                  <c:v>42922.617361111108</c:v>
                </c:pt>
                <c:pt idx="10611">
                  <c:v>42922.618055555555</c:v>
                </c:pt>
                <c:pt idx="10612">
                  <c:v>42922.618750000001</c:v>
                </c:pt>
                <c:pt idx="10613">
                  <c:v>42922.619444444441</c:v>
                </c:pt>
                <c:pt idx="10614">
                  <c:v>42922.620138888888</c:v>
                </c:pt>
                <c:pt idx="10615">
                  <c:v>42922.620833333334</c:v>
                </c:pt>
                <c:pt idx="10616">
                  <c:v>42922.621527777781</c:v>
                </c:pt>
                <c:pt idx="10617">
                  <c:v>42922.62222222222</c:v>
                </c:pt>
                <c:pt idx="10618">
                  <c:v>42922.622916666667</c:v>
                </c:pt>
                <c:pt idx="10619">
                  <c:v>42922.623611111114</c:v>
                </c:pt>
                <c:pt idx="10620">
                  <c:v>42922.624305555553</c:v>
                </c:pt>
                <c:pt idx="10621">
                  <c:v>42922.625</c:v>
                </c:pt>
                <c:pt idx="10622">
                  <c:v>42922.625694444447</c:v>
                </c:pt>
                <c:pt idx="10623">
                  <c:v>42922.626388888886</c:v>
                </c:pt>
                <c:pt idx="10624">
                  <c:v>42922.627083333333</c:v>
                </c:pt>
                <c:pt idx="10625">
                  <c:v>42922.62777777778</c:v>
                </c:pt>
                <c:pt idx="10626">
                  <c:v>42922.628472222219</c:v>
                </c:pt>
                <c:pt idx="10627">
                  <c:v>42922.629166666666</c:v>
                </c:pt>
                <c:pt idx="10628">
                  <c:v>42922.629861111112</c:v>
                </c:pt>
                <c:pt idx="10629">
                  <c:v>42922.630555555559</c:v>
                </c:pt>
                <c:pt idx="10630">
                  <c:v>42922.631249999999</c:v>
                </c:pt>
                <c:pt idx="10631">
                  <c:v>42922.631944444445</c:v>
                </c:pt>
                <c:pt idx="10632">
                  <c:v>42922.632638888892</c:v>
                </c:pt>
                <c:pt idx="10633">
                  <c:v>42922.633333333331</c:v>
                </c:pt>
                <c:pt idx="10634">
                  <c:v>42922.634027777778</c:v>
                </c:pt>
                <c:pt idx="10635">
                  <c:v>42922.634722222225</c:v>
                </c:pt>
                <c:pt idx="10636">
                  <c:v>42922.635416666664</c:v>
                </c:pt>
                <c:pt idx="10637">
                  <c:v>42922.636111111111</c:v>
                </c:pt>
                <c:pt idx="10638">
                  <c:v>42922.636805555558</c:v>
                </c:pt>
                <c:pt idx="10639">
                  <c:v>42922.637499999997</c:v>
                </c:pt>
                <c:pt idx="10640">
                  <c:v>42922.638194444444</c:v>
                </c:pt>
                <c:pt idx="10641">
                  <c:v>42922.638888888891</c:v>
                </c:pt>
                <c:pt idx="10642">
                  <c:v>42922.63958333333</c:v>
                </c:pt>
                <c:pt idx="10643">
                  <c:v>42922.640277777777</c:v>
                </c:pt>
                <c:pt idx="10644">
                  <c:v>42922.640972222223</c:v>
                </c:pt>
                <c:pt idx="10645">
                  <c:v>42922.64166666667</c:v>
                </c:pt>
                <c:pt idx="10646">
                  <c:v>42922.642361111109</c:v>
                </c:pt>
                <c:pt idx="10647">
                  <c:v>42922.643055555556</c:v>
                </c:pt>
                <c:pt idx="10648">
                  <c:v>42922.643750000003</c:v>
                </c:pt>
                <c:pt idx="10649">
                  <c:v>42922.644444444442</c:v>
                </c:pt>
                <c:pt idx="10650">
                  <c:v>42922.645138888889</c:v>
                </c:pt>
                <c:pt idx="10651">
                  <c:v>42922.645833333336</c:v>
                </c:pt>
                <c:pt idx="10652">
                  <c:v>42922.646527777775</c:v>
                </c:pt>
                <c:pt idx="10653">
                  <c:v>42922.647222222222</c:v>
                </c:pt>
                <c:pt idx="10654">
                  <c:v>42922.647916666669</c:v>
                </c:pt>
                <c:pt idx="10655">
                  <c:v>42922.648611111108</c:v>
                </c:pt>
                <c:pt idx="10656">
                  <c:v>42922.649305555555</c:v>
                </c:pt>
                <c:pt idx="10657">
                  <c:v>42922.65</c:v>
                </c:pt>
                <c:pt idx="10658">
                  <c:v>42922.650694444441</c:v>
                </c:pt>
                <c:pt idx="10659">
                  <c:v>42922.651388888888</c:v>
                </c:pt>
                <c:pt idx="10660">
                  <c:v>42922.652083333334</c:v>
                </c:pt>
                <c:pt idx="10661">
                  <c:v>42922.652777777781</c:v>
                </c:pt>
                <c:pt idx="10662">
                  <c:v>42922.65347222222</c:v>
                </c:pt>
                <c:pt idx="10663">
                  <c:v>42922.654166666667</c:v>
                </c:pt>
                <c:pt idx="10664">
                  <c:v>42922.654861111114</c:v>
                </c:pt>
                <c:pt idx="10665">
                  <c:v>42922.655555555553</c:v>
                </c:pt>
                <c:pt idx="10666">
                  <c:v>42922.65625</c:v>
                </c:pt>
                <c:pt idx="10667">
                  <c:v>42922.656944444447</c:v>
                </c:pt>
                <c:pt idx="10668">
                  <c:v>42922.657638888886</c:v>
                </c:pt>
                <c:pt idx="10669">
                  <c:v>42922.658333333333</c:v>
                </c:pt>
                <c:pt idx="10670">
                  <c:v>42922.65902777778</c:v>
                </c:pt>
                <c:pt idx="10671">
                  <c:v>42922.659722222219</c:v>
                </c:pt>
                <c:pt idx="10672">
                  <c:v>42922.660416666666</c:v>
                </c:pt>
                <c:pt idx="10673">
                  <c:v>42922.661111111112</c:v>
                </c:pt>
                <c:pt idx="10674">
                  <c:v>42922.661805555559</c:v>
                </c:pt>
                <c:pt idx="10675">
                  <c:v>42922.662499999999</c:v>
                </c:pt>
                <c:pt idx="10676">
                  <c:v>42922.663194444445</c:v>
                </c:pt>
                <c:pt idx="10677">
                  <c:v>42922.663888888892</c:v>
                </c:pt>
                <c:pt idx="10678">
                  <c:v>42922.664583333331</c:v>
                </c:pt>
                <c:pt idx="10679">
                  <c:v>42922.665277777778</c:v>
                </c:pt>
                <c:pt idx="10680">
                  <c:v>42922.665972222225</c:v>
                </c:pt>
                <c:pt idx="10681">
                  <c:v>42922.666666666664</c:v>
                </c:pt>
                <c:pt idx="10682">
                  <c:v>42922.667361111111</c:v>
                </c:pt>
                <c:pt idx="10683">
                  <c:v>42922.668055555558</c:v>
                </c:pt>
                <c:pt idx="10684">
                  <c:v>42922.668749999997</c:v>
                </c:pt>
                <c:pt idx="10685">
                  <c:v>42922.669444444444</c:v>
                </c:pt>
                <c:pt idx="10686">
                  <c:v>42922.670138888891</c:v>
                </c:pt>
                <c:pt idx="10687">
                  <c:v>42922.67083333333</c:v>
                </c:pt>
                <c:pt idx="10688">
                  <c:v>42922.671527777777</c:v>
                </c:pt>
                <c:pt idx="10689">
                  <c:v>42922.672222222223</c:v>
                </c:pt>
                <c:pt idx="10690">
                  <c:v>42922.67291666667</c:v>
                </c:pt>
                <c:pt idx="10691">
                  <c:v>42922.673611111109</c:v>
                </c:pt>
                <c:pt idx="10692">
                  <c:v>42922.674305555556</c:v>
                </c:pt>
                <c:pt idx="10693">
                  <c:v>42922.675000000003</c:v>
                </c:pt>
                <c:pt idx="10694">
                  <c:v>42922.675694444442</c:v>
                </c:pt>
                <c:pt idx="10695">
                  <c:v>42922.676388888889</c:v>
                </c:pt>
                <c:pt idx="10696">
                  <c:v>42922.677083333336</c:v>
                </c:pt>
                <c:pt idx="10697">
                  <c:v>42922.677777777775</c:v>
                </c:pt>
                <c:pt idx="10698">
                  <c:v>42922.678472222222</c:v>
                </c:pt>
                <c:pt idx="10699">
                  <c:v>42922.679166666669</c:v>
                </c:pt>
                <c:pt idx="10700">
                  <c:v>42922.679861111108</c:v>
                </c:pt>
                <c:pt idx="10701">
                  <c:v>42922.680555555555</c:v>
                </c:pt>
                <c:pt idx="10702">
                  <c:v>42922.681250000001</c:v>
                </c:pt>
                <c:pt idx="10703">
                  <c:v>42922.681944444441</c:v>
                </c:pt>
                <c:pt idx="10704">
                  <c:v>42922.682638888888</c:v>
                </c:pt>
                <c:pt idx="10705">
                  <c:v>42922.683333333334</c:v>
                </c:pt>
                <c:pt idx="10706">
                  <c:v>42922.684027777781</c:v>
                </c:pt>
                <c:pt idx="10707">
                  <c:v>42922.68472222222</c:v>
                </c:pt>
                <c:pt idx="10708">
                  <c:v>42922.685416666667</c:v>
                </c:pt>
                <c:pt idx="10709">
                  <c:v>42922.686111111114</c:v>
                </c:pt>
                <c:pt idx="10710">
                  <c:v>42922.686805555553</c:v>
                </c:pt>
                <c:pt idx="10711">
                  <c:v>42922.6875</c:v>
                </c:pt>
                <c:pt idx="10712">
                  <c:v>42922.688194444447</c:v>
                </c:pt>
                <c:pt idx="10713">
                  <c:v>42922.688888888886</c:v>
                </c:pt>
                <c:pt idx="10714">
                  <c:v>42922.689583333333</c:v>
                </c:pt>
                <c:pt idx="10715">
                  <c:v>42922.69027777778</c:v>
                </c:pt>
                <c:pt idx="10716">
                  <c:v>42922.690972222219</c:v>
                </c:pt>
                <c:pt idx="10717">
                  <c:v>42922.691666666666</c:v>
                </c:pt>
                <c:pt idx="10718">
                  <c:v>42922.692361111112</c:v>
                </c:pt>
                <c:pt idx="10719">
                  <c:v>42922.693055555559</c:v>
                </c:pt>
                <c:pt idx="10720">
                  <c:v>42922.693749999999</c:v>
                </c:pt>
                <c:pt idx="10721">
                  <c:v>42922.694444444445</c:v>
                </c:pt>
                <c:pt idx="10722">
                  <c:v>42922.695138888892</c:v>
                </c:pt>
                <c:pt idx="10723">
                  <c:v>42922.695833333331</c:v>
                </c:pt>
                <c:pt idx="10724">
                  <c:v>42922.696527777778</c:v>
                </c:pt>
                <c:pt idx="10725">
                  <c:v>42922.697222222225</c:v>
                </c:pt>
                <c:pt idx="10726">
                  <c:v>42922.697916666664</c:v>
                </c:pt>
                <c:pt idx="10727">
                  <c:v>42922.698611111111</c:v>
                </c:pt>
                <c:pt idx="10728">
                  <c:v>42922.699305555558</c:v>
                </c:pt>
                <c:pt idx="10729">
                  <c:v>42922.7</c:v>
                </c:pt>
                <c:pt idx="10730">
                  <c:v>42922.700694444444</c:v>
                </c:pt>
                <c:pt idx="10731">
                  <c:v>42922.701388888891</c:v>
                </c:pt>
                <c:pt idx="10732">
                  <c:v>42922.70208333333</c:v>
                </c:pt>
                <c:pt idx="10733">
                  <c:v>42922.702777777777</c:v>
                </c:pt>
                <c:pt idx="10734">
                  <c:v>42922.703472222223</c:v>
                </c:pt>
                <c:pt idx="10735">
                  <c:v>42922.70416666667</c:v>
                </c:pt>
                <c:pt idx="10736">
                  <c:v>42922.704861111109</c:v>
                </c:pt>
                <c:pt idx="10737">
                  <c:v>42922.705555555556</c:v>
                </c:pt>
                <c:pt idx="10738">
                  <c:v>42922.706250000003</c:v>
                </c:pt>
                <c:pt idx="10739">
                  <c:v>42922.706944444442</c:v>
                </c:pt>
                <c:pt idx="10740">
                  <c:v>42922.707638888889</c:v>
                </c:pt>
                <c:pt idx="10741">
                  <c:v>42922.708333333336</c:v>
                </c:pt>
                <c:pt idx="10742">
                  <c:v>42922.709027777775</c:v>
                </c:pt>
                <c:pt idx="10743">
                  <c:v>42922.709722222222</c:v>
                </c:pt>
                <c:pt idx="10744">
                  <c:v>42922.710416666669</c:v>
                </c:pt>
                <c:pt idx="10745">
                  <c:v>42922.711111111108</c:v>
                </c:pt>
                <c:pt idx="10746">
                  <c:v>42922.711805555555</c:v>
                </c:pt>
                <c:pt idx="10747">
                  <c:v>42922.712500000001</c:v>
                </c:pt>
                <c:pt idx="10748">
                  <c:v>42922.713194444441</c:v>
                </c:pt>
                <c:pt idx="10749">
                  <c:v>42922.713888888888</c:v>
                </c:pt>
                <c:pt idx="10750">
                  <c:v>42922.714583333334</c:v>
                </c:pt>
                <c:pt idx="10751">
                  <c:v>42922.715277777781</c:v>
                </c:pt>
                <c:pt idx="10752">
                  <c:v>42922.71597222222</c:v>
                </c:pt>
                <c:pt idx="10753">
                  <c:v>42922.716666666667</c:v>
                </c:pt>
                <c:pt idx="10754">
                  <c:v>42922.717361111114</c:v>
                </c:pt>
                <c:pt idx="10755">
                  <c:v>42922.718055555553</c:v>
                </c:pt>
                <c:pt idx="10756">
                  <c:v>42922.71875</c:v>
                </c:pt>
                <c:pt idx="10757">
                  <c:v>42922.719444444447</c:v>
                </c:pt>
                <c:pt idx="10758">
                  <c:v>42922.720138888886</c:v>
                </c:pt>
                <c:pt idx="10759">
                  <c:v>42922.720833333333</c:v>
                </c:pt>
                <c:pt idx="10760">
                  <c:v>42922.72152777778</c:v>
                </c:pt>
                <c:pt idx="10761">
                  <c:v>42922.722222222219</c:v>
                </c:pt>
                <c:pt idx="10762">
                  <c:v>42922.722916666666</c:v>
                </c:pt>
                <c:pt idx="10763">
                  <c:v>42922.723611111112</c:v>
                </c:pt>
                <c:pt idx="10764">
                  <c:v>42922.724305555559</c:v>
                </c:pt>
                <c:pt idx="10765">
                  <c:v>42922.724999999999</c:v>
                </c:pt>
                <c:pt idx="10766">
                  <c:v>42922.725694444445</c:v>
                </c:pt>
                <c:pt idx="10767">
                  <c:v>42922.726388888892</c:v>
                </c:pt>
                <c:pt idx="10768">
                  <c:v>42922.727083333331</c:v>
                </c:pt>
                <c:pt idx="10769">
                  <c:v>42922.727777777778</c:v>
                </c:pt>
                <c:pt idx="10770">
                  <c:v>42922.728472222225</c:v>
                </c:pt>
                <c:pt idx="10771">
                  <c:v>42922.729166666664</c:v>
                </c:pt>
                <c:pt idx="10772">
                  <c:v>42922.729861111111</c:v>
                </c:pt>
                <c:pt idx="10773">
                  <c:v>42922.730555555558</c:v>
                </c:pt>
                <c:pt idx="10774">
                  <c:v>42922.731249999997</c:v>
                </c:pt>
                <c:pt idx="10775">
                  <c:v>42922.731944444444</c:v>
                </c:pt>
                <c:pt idx="10776">
                  <c:v>42922.732638888891</c:v>
                </c:pt>
                <c:pt idx="10777">
                  <c:v>42922.73333333333</c:v>
                </c:pt>
                <c:pt idx="10778">
                  <c:v>42922.734027777777</c:v>
                </c:pt>
                <c:pt idx="10779">
                  <c:v>42922.734722222223</c:v>
                </c:pt>
                <c:pt idx="10780">
                  <c:v>42922.73541666667</c:v>
                </c:pt>
                <c:pt idx="10781">
                  <c:v>42922.736111111109</c:v>
                </c:pt>
                <c:pt idx="10782">
                  <c:v>42922.736805555556</c:v>
                </c:pt>
                <c:pt idx="10783">
                  <c:v>42922.737500000003</c:v>
                </c:pt>
                <c:pt idx="10784">
                  <c:v>42922.738194444442</c:v>
                </c:pt>
                <c:pt idx="10785">
                  <c:v>42922.738888888889</c:v>
                </c:pt>
                <c:pt idx="10786">
                  <c:v>42922.739583333336</c:v>
                </c:pt>
                <c:pt idx="10787">
                  <c:v>42922.740277777775</c:v>
                </c:pt>
                <c:pt idx="10788">
                  <c:v>42922.740972222222</c:v>
                </c:pt>
                <c:pt idx="10789">
                  <c:v>42922.741666666669</c:v>
                </c:pt>
                <c:pt idx="10790">
                  <c:v>42922.742361111108</c:v>
                </c:pt>
                <c:pt idx="10791">
                  <c:v>42922.743055555555</c:v>
                </c:pt>
                <c:pt idx="10792">
                  <c:v>42922.743750000001</c:v>
                </c:pt>
                <c:pt idx="10793">
                  <c:v>42922.744444444441</c:v>
                </c:pt>
                <c:pt idx="10794">
                  <c:v>42922.745138888888</c:v>
                </c:pt>
                <c:pt idx="10795">
                  <c:v>42922.745833333334</c:v>
                </c:pt>
                <c:pt idx="10796">
                  <c:v>42922.746527777781</c:v>
                </c:pt>
                <c:pt idx="10797">
                  <c:v>42922.74722222222</c:v>
                </c:pt>
                <c:pt idx="10798">
                  <c:v>42922.747916666667</c:v>
                </c:pt>
                <c:pt idx="10799">
                  <c:v>42922.748611111114</c:v>
                </c:pt>
                <c:pt idx="10800">
                  <c:v>42922.749305555553</c:v>
                </c:pt>
                <c:pt idx="10801">
                  <c:v>42922.75</c:v>
                </c:pt>
                <c:pt idx="10802">
                  <c:v>42922.750694444447</c:v>
                </c:pt>
                <c:pt idx="10803">
                  <c:v>42922.751388888886</c:v>
                </c:pt>
                <c:pt idx="10804">
                  <c:v>42922.752083333333</c:v>
                </c:pt>
                <c:pt idx="10805">
                  <c:v>42922.75277777778</c:v>
                </c:pt>
                <c:pt idx="10806">
                  <c:v>42922.753472222219</c:v>
                </c:pt>
                <c:pt idx="10807">
                  <c:v>42922.754166666666</c:v>
                </c:pt>
                <c:pt idx="10808">
                  <c:v>42922.754861111112</c:v>
                </c:pt>
                <c:pt idx="10809">
                  <c:v>42922.755555555559</c:v>
                </c:pt>
                <c:pt idx="10810">
                  <c:v>42922.756249999999</c:v>
                </c:pt>
                <c:pt idx="10811">
                  <c:v>42922.756944444445</c:v>
                </c:pt>
                <c:pt idx="10812">
                  <c:v>42922.757638888892</c:v>
                </c:pt>
                <c:pt idx="10813">
                  <c:v>42922.758333333331</c:v>
                </c:pt>
                <c:pt idx="10814">
                  <c:v>42922.759027777778</c:v>
                </c:pt>
                <c:pt idx="10815">
                  <c:v>42922.759722222225</c:v>
                </c:pt>
                <c:pt idx="10816">
                  <c:v>42922.760416666664</c:v>
                </c:pt>
                <c:pt idx="10817">
                  <c:v>42922.761111111111</c:v>
                </c:pt>
                <c:pt idx="10818">
                  <c:v>42922.761805555558</c:v>
                </c:pt>
                <c:pt idx="10819">
                  <c:v>42922.762499999997</c:v>
                </c:pt>
                <c:pt idx="10820">
                  <c:v>42922.763194444444</c:v>
                </c:pt>
                <c:pt idx="10821">
                  <c:v>42922.763888888891</c:v>
                </c:pt>
                <c:pt idx="10822">
                  <c:v>42922.76458333333</c:v>
                </c:pt>
                <c:pt idx="10823">
                  <c:v>42922.765277777777</c:v>
                </c:pt>
                <c:pt idx="10824">
                  <c:v>42922.765972222223</c:v>
                </c:pt>
                <c:pt idx="10825">
                  <c:v>42922.76666666667</c:v>
                </c:pt>
                <c:pt idx="10826">
                  <c:v>42922.767361111109</c:v>
                </c:pt>
                <c:pt idx="10827">
                  <c:v>42922.768055555556</c:v>
                </c:pt>
                <c:pt idx="10828">
                  <c:v>42922.768750000003</c:v>
                </c:pt>
                <c:pt idx="10829">
                  <c:v>42922.769444444442</c:v>
                </c:pt>
                <c:pt idx="10830">
                  <c:v>42922.770138888889</c:v>
                </c:pt>
                <c:pt idx="10831">
                  <c:v>42922.770833333336</c:v>
                </c:pt>
                <c:pt idx="10832">
                  <c:v>42922.771527777775</c:v>
                </c:pt>
                <c:pt idx="10833">
                  <c:v>42922.772222222222</c:v>
                </c:pt>
                <c:pt idx="10834">
                  <c:v>42922.772916666669</c:v>
                </c:pt>
                <c:pt idx="10835">
                  <c:v>42922.773611111108</c:v>
                </c:pt>
                <c:pt idx="10836">
                  <c:v>42922.774305555555</c:v>
                </c:pt>
                <c:pt idx="10837">
                  <c:v>42922.775000000001</c:v>
                </c:pt>
                <c:pt idx="10838">
                  <c:v>42922.775694444441</c:v>
                </c:pt>
                <c:pt idx="10839">
                  <c:v>42922.776388888888</c:v>
                </c:pt>
                <c:pt idx="10840">
                  <c:v>42922.777083333334</c:v>
                </c:pt>
                <c:pt idx="10841">
                  <c:v>42922.777777777781</c:v>
                </c:pt>
                <c:pt idx="10842">
                  <c:v>42922.77847222222</c:v>
                </c:pt>
                <c:pt idx="10843">
                  <c:v>42922.779166666667</c:v>
                </c:pt>
                <c:pt idx="10844">
                  <c:v>42922.779861111114</c:v>
                </c:pt>
                <c:pt idx="10845">
                  <c:v>42922.780555555553</c:v>
                </c:pt>
                <c:pt idx="10846">
                  <c:v>42922.78125</c:v>
                </c:pt>
                <c:pt idx="10847">
                  <c:v>42922.781944444447</c:v>
                </c:pt>
                <c:pt idx="10848">
                  <c:v>42922.782638888886</c:v>
                </c:pt>
                <c:pt idx="10849">
                  <c:v>42922.783333333333</c:v>
                </c:pt>
                <c:pt idx="10850">
                  <c:v>42922.78402777778</c:v>
                </c:pt>
                <c:pt idx="10851">
                  <c:v>42922.784722222219</c:v>
                </c:pt>
                <c:pt idx="10852">
                  <c:v>42922.785416666666</c:v>
                </c:pt>
                <c:pt idx="10853">
                  <c:v>42922.786111111112</c:v>
                </c:pt>
                <c:pt idx="10854">
                  <c:v>42922.786805555559</c:v>
                </c:pt>
                <c:pt idx="10855">
                  <c:v>42922.787499999999</c:v>
                </c:pt>
                <c:pt idx="10856">
                  <c:v>42922.788194444445</c:v>
                </c:pt>
                <c:pt idx="10857">
                  <c:v>42922.788888888892</c:v>
                </c:pt>
                <c:pt idx="10858">
                  <c:v>42922.789583333331</c:v>
                </c:pt>
                <c:pt idx="10859">
                  <c:v>42922.790277777778</c:v>
                </c:pt>
                <c:pt idx="10860">
                  <c:v>42922.790972222225</c:v>
                </c:pt>
                <c:pt idx="10861">
                  <c:v>42922.791666666664</c:v>
                </c:pt>
                <c:pt idx="10862">
                  <c:v>42922.792361111111</c:v>
                </c:pt>
                <c:pt idx="10863">
                  <c:v>42922.793055555558</c:v>
                </c:pt>
                <c:pt idx="10864">
                  <c:v>42922.793749999997</c:v>
                </c:pt>
                <c:pt idx="10865">
                  <c:v>42922.794444444444</c:v>
                </c:pt>
                <c:pt idx="10866">
                  <c:v>42922.795138888891</c:v>
                </c:pt>
                <c:pt idx="10867">
                  <c:v>42922.79583333333</c:v>
                </c:pt>
                <c:pt idx="10868">
                  <c:v>42922.796527777777</c:v>
                </c:pt>
                <c:pt idx="10869">
                  <c:v>42922.797222222223</c:v>
                </c:pt>
                <c:pt idx="10870">
                  <c:v>42922.79791666667</c:v>
                </c:pt>
                <c:pt idx="10871">
                  <c:v>42922.798611111109</c:v>
                </c:pt>
                <c:pt idx="10872">
                  <c:v>42922.799305555556</c:v>
                </c:pt>
                <c:pt idx="10873">
                  <c:v>42922.8</c:v>
                </c:pt>
                <c:pt idx="10874">
                  <c:v>42922.800694444442</c:v>
                </c:pt>
                <c:pt idx="10875">
                  <c:v>42922.801388888889</c:v>
                </c:pt>
                <c:pt idx="10876">
                  <c:v>42922.802083333336</c:v>
                </c:pt>
                <c:pt idx="10877">
                  <c:v>42922.802777777775</c:v>
                </c:pt>
                <c:pt idx="10878">
                  <c:v>42922.803472222222</c:v>
                </c:pt>
                <c:pt idx="10879">
                  <c:v>42922.804166666669</c:v>
                </c:pt>
                <c:pt idx="10880">
                  <c:v>42922.804861111108</c:v>
                </c:pt>
                <c:pt idx="10881">
                  <c:v>42922.805555555555</c:v>
                </c:pt>
                <c:pt idx="10882">
                  <c:v>42922.806250000001</c:v>
                </c:pt>
                <c:pt idx="10883">
                  <c:v>42922.806944444441</c:v>
                </c:pt>
                <c:pt idx="10884">
                  <c:v>42922.807638888888</c:v>
                </c:pt>
                <c:pt idx="10885">
                  <c:v>42922.808333333334</c:v>
                </c:pt>
                <c:pt idx="10886">
                  <c:v>42922.809027777781</c:v>
                </c:pt>
                <c:pt idx="10887">
                  <c:v>42922.80972222222</c:v>
                </c:pt>
                <c:pt idx="10888">
                  <c:v>42922.810416666667</c:v>
                </c:pt>
                <c:pt idx="10889">
                  <c:v>42922.811111111114</c:v>
                </c:pt>
                <c:pt idx="10890">
                  <c:v>42922.811805555553</c:v>
                </c:pt>
                <c:pt idx="10891">
                  <c:v>42922.8125</c:v>
                </c:pt>
                <c:pt idx="10892">
                  <c:v>42922.813194444447</c:v>
                </c:pt>
                <c:pt idx="10893">
                  <c:v>42922.813888888886</c:v>
                </c:pt>
                <c:pt idx="10894">
                  <c:v>42922.814583333333</c:v>
                </c:pt>
                <c:pt idx="10895">
                  <c:v>42922.81527777778</c:v>
                </c:pt>
                <c:pt idx="10896">
                  <c:v>42922.815972222219</c:v>
                </c:pt>
                <c:pt idx="10897">
                  <c:v>42922.816666666666</c:v>
                </c:pt>
                <c:pt idx="10898">
                  <c:v>42922.817361111112</c:v>
                </c:pt>
                <c:pt idx="10899">
                  <c:v>42922.818055555559</c:v>
                </c:pt>
                <c:pt idx="10900">
                  <c:v>42922.818749999999</c:v>
                </c:pt>
                <c:pt idx="10901">
                  <c:v>42922.819444444445</c:v>
                </c:pt>
                <c:pt idx="10902">
                  <c:v>42922.820138888892</c:v>
                </c:pt>
                <c:pt idx="10903">
                  <c:v>42922.820833333331</c:v>
                </c:pt>
                <c:pt idx="10904">
                  <c:v>42922.821527777778</c:v>
                </c:pt>
                <c:pt idx="10905">
                  <c:v>42922.822222222225</c:v>
                </c:pt>
                <c:pt idx="10906">
                  <c:v>42922.822916666664</c:v>
                </c:pt>
                <c:pt idx="10907">
                  <c:v>42922.823611111111</c:v>
                </c:pt>
                <c:pt idx="10908">
                  <c:v>42922.824305555558</c:v>
                </c:pt>
                <c:pt idx="10909">
                  <c:v>42922.824999999997</c:v>
                </c:pt>
                <c:pt idx="10910">
                  <c:v>42922.825694444444</c:v>
                </c:pt>
                <c:pt idx="10911">
                  <c:v>42922.826388888891</c:v>
                </c:pt>
                <c:pt idx="10912">
                  <c:v>42922.82708333333</c:v>
                </c:pt>
                <c:pt idx="10913">
                  <c:v>42922.827777777777</c:v>
                </c:pt>
                <c:pt idx="10914">
                  <c:v>42922.828472222223</c:v>
                </c:pt>
                <c:pt idx="10915">
                  <c:v>42922.82916666667</c:v>
                </c:pt>
                <c:pt idx="10916">
                  <c:v>42922.829861111109</c:v>
                </c:pt>
                <c:pt idx="10917">
                  <c:v>42922.830555555556</c:v>
                </c:pt>
                <c:pt idx="10918">
                  <c:v>42922.831250000003</c:v>
                </c:pt>
                <c:pt idx="10919">
                  <c:v>42922.831944444442</c:v>
                </c:pt>
                <c:pt idx="10920">
                  <c:v>42922.832638888889</c:v>
                </c:pt>
                <c:pt idx="10921">
                  <c:v>42922.833333333336</c:v>
                </c:pt>
                <c:pt idx="10922">
                  <c:v>42922.834027777775</c:v>
                </c:pt>
                <c:pt idx="10923">
                  <c:v>42922.834722222222</c:v>
                </c:pt>
                <c:pt idx="10924">
                  <c:v>42922.835416666669</c:v>
                </c:pt>
                <c:pt idx="10925">
                  <c:v>42922.836111111108</c:v>
                </c:pt>
                <c:pt idx="10926">
                  <c:v>42922.836805555555</c:v>
                </c:pt>
                <c:pt idx="10927">
                  <c:v>42922.837500000001</c:v>
                </c:pt>
                <c:pt idx="10928">
                  <c:v>42922.838194444441</c:v>
                </c:pt>
                <c:pt idx="10929">
                  <c:v>42922.838888888888</c:v>
                </c:pt>
                <c:pt idx="10930">
                  <c:v>42922.839583333334</c:v>
                </c:pt>
                <c:pt idx="10931">
                  <c:v>42922.840277777781</c:v>
                </c:pt>
                <c:pt idx="10932">
                  <c:v>42922.84097222222</c:v>
                </c:pt>
                <c:pt idx="10933">
                  <c:v>42922.841666666667</c:v>
                </c:pt>
                <c:pt idx="10934">
                  <c:v>42922.842361111114</c:v>
                </c:pt>
                <c:pt idx="10935">
                  <c:v>42922.843055555553</c:v>
                </c:pt>
                <c:pt idx="10936">
                  <c:v>42922.84375</c:v>
                </c:pt>
                <c:pt idx="10937">
                  <c:v>42922.844444444447</c:v>
                </c:pt>
                <c:pt idx="10938">
                  <c:v>42922.845138888886</c:v>
                </c:pt>
                <c:pt idx="10939">
                  <c:v>42922.845833333333</c:v>
                </c:pt>
                <c:pt idx="10940">
                  <c:v>42922.84652777778</c:v>
                </c:pt>
                <c:pt idx="10941">
                  <c:v>42922.847222222219</c:v>
                </c:pt>
                <c:pt idx="10942">
                  <c:v>42922.847916666666</c:v>
                </c:pt>
                <c:pt idx="10943">
                  <c:v>42922.848611111112</c:v>
                </c:pt>
                <c:pt idx="10944">
                  <c:v>42922.849305555559</c:v>
                </c:pt>
                <c:pt idx="10945">
                  <c:v>42922.85</c:v>
                </c:pt>
                <c:pt idx="10946">
                  <c:v>42922.850694444445</c:v>
                </c:pt>
                <c:pt idx="10947">
                  <c:v>42922.851388888892</c:v>
                </c:pt>
                <c:pt idx="10948">
                  <c:v>42922.852083333331</c:v>
                </c:pt>
                <c:pt idx="10949">
                  <c:v>42922.852777777778</c:v>
                </c:pt>
                <c:pt idx="10950">
                  <c:v>42922.853472222225</c:v>
                </c:pt>
                <c:pt idx="10951">
                  <c:v>42922.854166666664</c:v>
                </c:pt>
                <c:pt idx="10952">
                  <c:v>42922.854861111111</c:v>
                </c:pt>
                <c:pt idx="10953">
                  <c:v>42922.855555555558</c:v>
                </c:pt>
                <c:pt idx="10954">
                  <c:v>42922.856249999997</c:v>
                </c:pt>
                <c:pt idx="10955">
                  <c:v>42922.856944444444</c:v>
                </c:pt>
                <c:pt idx="10956">
                  <c:v>42922.857638888891</c:v>
                </c:pt>
                <c:pt idx="10957">
                  <c:v>42922.85833333333</c:v>
                </c:pt>
                <c:pt idx="10958">
                  <c:v>42922.859027777777</c:v>
                </c:pt>
                <c:pt idx="10959">
                  <c:v>42922.859722222223</c:v>
                </c:pt>
                <c:pt idx="10960">
                  <c:v>42922.86041666667</c:v>
                </c:pt>
                <c:pt idx="10961">
                  <c:v>42922.861111111109</c:v>
                </c:pt>
                <c:pt idx="10962">
                  <c:v>42922.861805555556</c:v>
                </c:pt>
                <c:pt idx="10963">
                  <c:v>42922.862500000003</c:v>
                </c:pt>
                <c:pt idx="10964">
                  <c:v>42922.863194444442</c:v>
                </c:pt>
                <c:pt idx="10965">
                  <c:v>42922.863888888889</c:v>
                </c:pt>
                <c:pt idx="10966">
                  <c:v>42922.864583333336</c:v>
                </c:pt>
                <c:pt idx="10967">
                  <c:v>42922.865277777775</c:v>
                </c:pt>
                <c:pt idx="10968">
                  <c:v>42922.865972222222</c:v>
                </c:pt>
                <c:pt idx="10969">
                  <c:v>42922.866666666669</c:v>
                </c:pt>
                <c:pt idx="10970">
                  <c:v>42922.867361111108</c:v>
                </c:pt>
                <c:pt idx="10971">
                  <c:v>42922.868055555555</c:v>
                </c:pt>
                <c:pt idx="10972">
                  <c:v>42922.868750000001</c:v>
                </c:pt>
                <c:pt idx="10973">
                  <c:v>42922.869444444441</c:v>
                </c:pt>
                <c:pt idx="10974">
                  <c:v>42922.870138888888</c:v>
                </c:pt>
                <c:pt idx="10975">
                  <c:v>42922.870833333334</c:v>
                </c:pt>
                <c:pt idx="10976">
                  <c:v>42922.871527777781</c:v>
                </c:pt>
                <c:pt idx="10977">
                  <c:v>42922.87222222222</c:v>
                </c:pt>
                <c:pt idx="10978">
                  <c:v>42922.872916666667</c:v>
                </c:pt>
                <c:pt idx="10979">
                  <c:v>42922.873611111114</c:v>
                </c:pt>
                <c:pt idx="10980">
                  <c:v>42922.874305555553</c:v>
                </c:pt>
                <c:pt idx="10981">
                  <c:v>42922.875</c:v>
                </c:pt>
                <c:pt idx="10982">
                  <c:v>42922.875694444447</c:v>
                </c:pt>
                <c:pt idx="10983">
                  <c:v>42922.876388888886</c:v>
                </c:pt>
                <c:pt idx="10984">
                  <c:v>42922.877083333333</c:v>
                </c:pt>
                <c:pt idx="10985">
                  <c:v>42922.87777777778</c:v>
                </c:pt>
                <c:pt idx="10986">
                  <c:v>42922.878472222219</c:v>
                </c:pt>
                <c:pt idx="10987">
                  <c:v>42922.879166666666</c:v>
                </c:pt>
                <c:pt idx="10988">
                  <c:v>42922.879861111112</c:v>
                </c:pt>
                <c:pt idx="10989">
                  <c:v>42922.880555555559</c:v>
                </c:pt>
                <c:pt idx="10990">
                  <c:v>42922.881249999999</c:v>
                </c:pt>
                <c:pt idx="10991">
                  <c:v>42922.881944444445</c:v>
                </c:pt>
                <c:pt idx="10992">
                  <c:v>42922.882638888892</c:v>
                </c:pt>
                <c:pt idx="10993">
                  <c:v>42922.883333333331</c:v>
                </c:pt>
                <c:pt idx="10994">
                  <c:v>42922.884027777778</c:v>
                </c:pt>
                <c:pt idx="10995">
                  <c:v>42922.884722222225</c:v>
                </c:pt>
                <c:pt idx="10996">
                  <c:v>42922.885416666664</c:v>
                </c:pt>
                <c:pt idx="10997">
                  <c:v>42922.886111111111</c:v>
                </c:pt>
                <c:pt idx="10998">
                  <c:v>42922.886805555558</c:v>
                </c:pt>
                <c:pt idx="10999">
                  <c:v>42922.887499999997</c:v>
                </c:pt>
                <c:pt idx="11000">
                  <c:v>42922.888194444444</c:v>
                </c:pt>
                <c:pt idx="11001">
                  <c:v>42922.888888888891</c:v>
                </c:pt>
                <c:pt idx="11002">
                  <c:v>42922.88958333333</c:v>
                </c:pt>
                <c:pt idx="11003">
                  <c:v>42922.890277777777</c:v>
                </c:pt>
                <c:pt idx="11004">
                  <c:v>42922.890972222223</c:v>
                </c:pt>
                <c:pt idx="11005">
                  <c:v>42922.89166666667</c:v>
                </c:pt>
                <c:pt idx="11006">
                  <c:v>42922.892361111109</c:v>
                </c:pt>
                <c:pt idx="11007">
                  <c:v>42922.893055555556</c:v>
                </c:pt>
                <c:pt idx="11008">
                  <c:v>42922.893750000003</c:v>
                </c:pt>
                <c:pt idx="11009">
                  <c:v>42922.894444444442</c:v>
                </c:pt>
                <c:pt idx="11010">
                  <c:v>42922.895138888889</c:v>
                </c:pt>
                <c:pt idx="11011">
                  <c:v>42922.895833333336</c:v>
                </c:pt>
                <c:pt idx="11012">
                  <c:v>42922.896527777775</c:v>
                </c:pt>
                <c:pt idx="11013">
                  <c:v>42922.897222222222</c:v>
                </c:pt>
                <c:pt idx="11014">
                  <c:v>42922.897916666669</c:v>
                </c:pt>
                <c:pt idx="11015">
                  <c:v>42922.898611111108</c:v>
                </c:pt>
                <c:pt idx="11016">
                  <c:v>42922.899305555555</c:v>
                </c:pt>
                <c:pt idx="11017">
                  <c:v>42922.9</c:v>
                </c:pt>
                <c:pt idx="11018">
                  <c:v>42922.900694444441</c:v>
                </c:pt>
                <c:pt idx="11019">
                  <c:v>42922.901388888888</c:v>
                </c:pt>
                <c:pt idx="11020">
                  <c:v>42922.902083333334</c:v>
                </c:pt>
                <c:pt idx="11021">
                  <c:v>42922.902777777781</c:v>
                </c:pt>
                <c:pt idx="11022">
                  <c:v>42922.90347222222</c:v>
                </c:pt>
                <c:pt idx="11023">
                  <c:v>42922.904166666667</c:v>
                </c:pt>
                <c:pt idx="11024">
                  <c:v>42922.904861111114</c:v>
                </c:pt>
                <c:pt idx="11025">
                  <c:v>42922.905555555553</c:v>
                </c:pt>
                <c:pt idx="11026">
                  <c:v>42922.90625</c:v>
                </c:pt>
                <c:pt idx="11027">
                  <c:v>42922.906944444447</c:v>
                </c:pt>
                <c:pt idx="11028">
                  <c:v>42922.907638888886</c:v>
                </c:pt>
                <c:pt idx="11029">
                  <c:v>42922.908333333333</c:v>
                </c:pt>
                <c:pt idx="11030">
                  <c:v>42922.90902777778</c:v>
                </c:pt>
                <c:pt idx="11031">
                  <c:v>42922.909722222219</c:v>
                </c:pt>
                <c:pt idx="11032">
                  <c:v>42922.910416666666</c:v>
                </c:pt>
                <c:pt idx="11033">
                  <c:v>42922.911111111112</c:v>
                </c:pt>
                <c:pt idx="11034">
                  <c:v>42922.911805555559</c:v>
                </c:pt>
                <c:pt idx="11035">
                  <c:v>42922.912499999999</c:v>
                </c:pt>
                <c:pt idx="11036">
                  <c:v>42922.913194444445</c:v>
                </c:pt>
                <c:pt idx="11037">
                  <c:v>42922.913888888892</c:v>
                </c:pt>
                <c:pt idx="11038">
                  <c:v>42922.914583333331</c:v>
                </c:pt>
                <c:pt idx="11039">
                  <c:v>42922.915277777778</c:v>
                </c:pt>
                <c:pt idx="11040">
                  <c:v>42922.915972222225</c:v>
                </c:pt>
                <c:pt idx="11041">
                  <c:v>42922.916666666664</c:v>
                </c:pt>
                <c:pt idx="11042">
                  <c:v>42922.917361111111</c:v>
                </c:pt>
                <c:pt idx="11043">
                  <c:v>42922.918055555558</c:v>
                </c:pt>
                <c:pt idx="11044">
                  <c:v>42922.918749999997</c:v>
                </c:pt>
                <c:pt idx="11045">
                  <c:v>42922.919444444444</c:v>
                </c:pt>
                <c:pt idx="11046">
                  <c:v>42922.920138888891</c:v>
                </c:pt>
                <c:pt idx="11047">
                  <c:v>42922.92083333333</c:v>
                </c:pt>
                <c:pt idx="11048">
                  <c:v>42922.921527777777</c:v>
                </c:pt>
                <c:pt idx="11049">
                  <c:v>42922.922222222223</c:v>
                </c:pt>
                <c:pt idx="11050">
                  <c:v>42922.92291666667</c:v>
                </c:pt>
                <c:pt idx="11051">
                  <c:v>42922.923611111109</c:v>
                </c:pt>
                <c:pt idx="11052">
                  <c:v>42922.924305555556</c:v>
                </c:pt>
                <c:pt idx="11053">
                  <c:v>42922.925000000003</c:v>
                </c:pt>
                <c:pt idx="11054">
                  <c:v>42922.925694444442</c:v>
                </c:pt>
                <c:pt idx="11055">
                  <c:v>42922.926388888889</c:v>
                </c:pt>
                <c:pt idx="11056">
                  <c:v>42922.927083333336</c:v>
                </c:pt>
                <c:pt idx="11057">
                  <c:v>42922.927777777775</c:v>
                </c:pt>
                <c:pt idx="11058">
                  <c:v>42922.928472222222</c:v>
                </c:pt>
                <c:pt idx="11059">
                  <c:v>42922.929166666669</c:v>
                </c:pt>
                <c:pt idx="11060">
                  <c:v>42922.929861111108</c:v>
                </c:pt>
                <c:pt idx="11061">
                  <c:v>42922.930555555555</c:v>
                </c:pt>
                <c:pt idx="11062">
                  <c:v>42922.931250000001</c:v>
                </c:pt>
                <c:pt idx="11063">
                  <c:v>42922.931944444441</c:v>
                </c:pt>
                <c:pt idx="11064">
                  <c:v>42922.932638888888</c:v>
                </c:pt>
                <c:pt idx="11065">
                  <c:v>42922.933333333334</c:v>
                </c:pt>
                <c:pt idx="11066">
                  <c:v>42922.934027777781</c:v>
                </c:pt>
                <c:pt idx="11067">
                  <c:v>42922.93472222222</c:v>
                </c:pt>
                <c:pt idx="11068">
                  <c:v>42922.935416666667</c:v>
                </c:pt>
                <c:pt idx="11069">
                  <c:v>42922.936111111114</c:v>
                </c:pt>
                <c:pt idx="11070">
                  <c:v>42922.936805555553</c:v>
                </c:pt>
                <c:pt idx="11071">
                  <c:v>42922.9375</c:v>
                </c:pt>
                <c:pt idx="11072">
                  <c:v>42922.938194444447</c:v>
                </c:pt>
                <c:pt idx="11073">
                  <c:v>42922.938888888886</c:v>
                </c:pt>
                <c:pt idx="11074">
                  <c:v>42922.939583333333</c:v>
                </c:pt>
                <c:pt idx="11075">
                  <c:v>42922.94027777778</c:v>
                </c:pt>
                <c:pt idx="11076">
                  <c:v>42922.940972222219</c:v>
                </c:pt>
                <c:pt idx="11077">
                  <c:v>42922.941666666666</c:v>
                </c:pt>
                <c:pt idx="11078">
                  <c:v>42922.942361111112</c:v>
                </c:pt>
                <c:pt idx="11079">
                  <c:v>42922.943055555559</c:v>
                </c:pt>
                <c:pt idx="11080">
                  <c:v>42922.943749999999</c:v>
                </c:pt>
                <c:pt idx="11081">
                  <c:v>42922.944444444445</c:v>
                </c:pt>
                <c:pt idx="11082">
                  <c:v>42922.945138888892</c:v>
                </c:pt>
                <c:pt idx="11083">
                  <c:v>42922.945833333331</c:v>
                </c:pt>
                <c:pt idx="11084">
                  <c:v>42922.946527777778</c:v>
                </c:pt>
                <c:pt idx="11085">
                  <c:v>42922.947222222225</c:v>
                </c:pt>
                <c:pt idx="11086">
                  <c:v>42922.947916666664</c:v>
                </c:pt>
                <c:pt idx="11087">
                  <c:v>42922.948611111111</c:v>
                </c:pt>
                <c:pt idx="11088">
                  <c:v>42922.949305555558</c:v>
                </c:pt>
                <c:pt idx="11089">
                  <c:v>42922.95</c:v>
                </c:pt>
                <c:pt idx="11090">
                  <c:v>42922.950694444444</c:v>
                </c:pt>
                <c:pt idx="11091">
                  <c:v>42922.951388888891</c:v>
                </c:pt>
                <c:pt idx="11092">
                  <c:v>42922.95208333333</c:v>
                </c:pt>
                <c:pt idx="11093">
                  <c:v>42922.952777777777</c:v>
                </c:pt>
                <c:pt idx="11094">
                  <c:v>42922.953472222223</c:v>
                </c:pt>
                <c:pt idx="11095">
                  <c:v>42922.95416666667</c:v>
                </c:pt>
                <c:pt idx="11096">
                  <c:v>42922.954861111109</c:v>
                </c:pt>
                <c:pt idx="11097">
                  <c:v>42922.955555555556</c:v>
                </c:pt>
                <c:pt idx="11098">
                  <c:v>42922.956250000003</c:v>
                </c:pt>
                <c:pt idx="11099">
                  <c:v>42922.956944444442</c:v>
                </c:pt>
                <c:pt idx="11100">
                  <c:v>42922.957638888889</c:v>
                </c:pt>
                <c:pt idx="11101">
                  <c:v>42922.958333333336</c:v>
                </c:pt>
                <c:pt idx="11102">
                  <c:v>42922.959027777775</c:v>
                </c:pt>
                <c:pt idx="11103">
                  <c:v>42922.959722222222</c:v>
                </c:pt>
                <c:pt idx="11104">
                  <c:v>42922.960416666669</c:v>
                </c:pt>
                <c:pt idx="11105">
                  <c:v>42922.961111111108</c:v>
                </c:pt>
                <c:pt idx="11106">
                  <c:v>42922.961805555555</c:v>
                </c:pt>
                <c:pt idx="11107">
                  <c:v>42922.962500000001</c:v>
                </c:pt>
                <c:pt idx="11108">
                  <c:v>42922.963194444441</c:v>
                </c:pt>
                <c:pt idx="11109">
                  <c:v>42922.963888888888</c:v>
                </c:pt>
                <c:pt idx="11110">
                  <c:v>42922.964583333334</c:v>
                </c:pt>
                <c:pt idx="11111">
                  <c:v>42922.965277777781</c:v>
                </c:pt>
                <c:pt idx="11112">
                  <c:v>42922.96597222222</c:v>
                </c:pt>
                <c:pt idx="11113">
                  <c:v>42922.966666666667</c:v>
                </c:pt>
                <c:pt idx="11114">
                  <c:v>42922.967361111114</c:v>
                </c:pt>
                <c:pt idx="11115">
                  <c:v>42922.968055555553</c:v>
                </c:pt>
                <c:pt idx="11116">
                  <c:v>42922.96875</c:v>
                </c:pt>
                <c:pt idx="11117">
                  <c:v>42922.969444444447</c:v>
                </c:pt>
                <c:pt idx="11118">
                  <c:v>42922.970138888886</c:v>
                </c:pt>
                <c:pt idx="11119">
                  <c:v>42922.970833333333</c:v>
                </c:pt>
                <c:pt idx="11120">
                  <c:v>42922.97152777778</c:v>
                </c:pt>
                <c:pt idx="11121">
                  <c:v>42922.972222222219</c:v>
                </c:pt>
                <c:pt idx="11122">
                  <c:v>42922.972916666666</c:v>
                </c:pt>
                <c:pt idx="11123">
                  <c:v>42922.973611111112</c:v>
                </c:pt>
                <c:pt idx="11124">
                  <c:v>42922.974305555559</c:v>
                </c:pt>
                <c:pt idx="11125">
                  <c:v>42922.974999999999</c:v>
                </c:pt>
                <c:pt idx="11126">
                  <c:v>42922.975694444445</c:v>
                </c:pt>
                <c:pt idx="11127">
                  <c:v>42922.976388888892</c:v>
                </c:pt>
                <c:pt idx="11128">
                  <c:v>42922.977083333331</c:v>
                </c:pt>
                <c:pt idx="11129">
                  <c:v>42922.977777777778</c:v>
                </c:pt>
                <c:pt idx="11130">
                  <c:v>42922.978472222225</c:v>
                </c:pt>
                <c:pt idx="11131">
                  <c:v>42922.979166666664</c:v>
                </c:pt>
                <c:pt idx="11132">
                  <c:v>42922.979861111111</c:v>
                </c:pt>
                <c:pt idx="11133">
                  <c:v>42922.980555555558</c:v>
                </c:pt>
                <c:pt idx="11134">
                  <c:v>42922.981249999997</c:v>
                </c:pt>
                <c:pt idx="11135">
                  <c:v>42922.981944444444</c:v>
                </c:pt>
                <c:pt idx="11136">
                  <c:v>42922.982638888891</c:v>
                </c:pt>
                <c:pt idx="11137">
                  <c:v>42922.98333333333</c:v>
                </c:pt>
                <c:pt idx="11138">
                  <c:v>42922.984027777777</c:v>
                </c:pt>
                <c:pt idx="11139">
                  <c:v>42922.984722222223</c:v>
                </c:pt>
                <c:pt idx="11140">
                  <c:v>42922.98541666667</c:v>
                </c:pt>
                <c:pt idx="11141">
                  <c:v>42922.986111111109</c:v>
                </c:pt>
                <c:pt idx="11142">
                  <c:v>42922.986805555556</c:v>
                </c:pt>
                <c:pt idx="11143">
                  <c:v>42922.987500000003</c:v>
                </c:pt>
                <c:pt idx="11144">
                  <c:v>42922.988194444442</c:v>
                </c:pt>
                <c:pt idx="11145">
                  <c:v>42922.988888888889</c:v>
                </c:pt>
                <c:pt idx="11146">
                  <c:v>42922.989583333336</c:v>
                </c:pt>
                <c:pt idx="11147">
                  <c:v>42922.990277777775</c:v>
                </c:pt>
                <c:pt idx="11148">
                  <c:v>42922.990972222222</c:v>
                </c:pt>
                <c:pt idx="11149">
                  <c:v>42922.991666666669</c:v>
                </c:pt>
                <c:pt idx="11150">
                  <c:v>42922.992361111108</c:v>
                </c:pt>
                <c:pt idx="11151">
                  <c:v>42922.993055555555</c:v>
                </c:pt>
                <c:pt idx="11152">
                  <c:v>42922.993750000001</c:v>
                </c:pt>
                <c:pt idx="11153">
                  <c:v>42922.994444444441</c:v>
                </c:pt>
                <c:pt idx="11154">
                  <c:v>42922.995138888888</c:v>
                </c:pt>
                <c:pt idx="11155">
                  <c:v>42922.995833333334</c:v>
                </c:pt>
                <c:pt idx="11156">
                  <c:v>42922.996527777781</c:v>
                </c:pt>
                <c:pt idx="11157">
                  <c:v>42922.99722222222</c:v>
                </c:pt>
                <c:pt idx="11158">
                  <c:v>42922.997916666667</c:v>
                </c:pt>
                <c:pt idx="11159">
                  <c:v>42922.998611111114</c:v>
                </c:pt>
                <c:pt idx="11160">
                  <c:v>42922.999305555553</c:v>
                </c:pt>
                <c:pt idx="11161">
                  <c:v>42923</c:v>
                </c:pt>
                <c:pt idx="11162">
                  <c:v>42923.000694444447</c:v>
                </c:pt>
                <c:pt idx="11163">
                  <c:v>42923.001388888886</c:v>
                </c:pt>
                <c:pt idx="11164">
                  <c:v>42923.002083333333</c:v>
                </c:pt>
                <c:pt idx="11165">
                  <c:v>42923.00277777778</c:v>
                </c:pt>
                <c:pt idx="11166">
                  <c:v>42923.003472222219</c:v>
                </c:pt>
                <c:pt idx="11167">
                  <c:v>42923.004166666666</c:v>
                </c:pt>
                <c:pt idx="11168">
                  <c:v>42923.004861111112</c:v>
                </c:pt>
                <c:pt idx="11169">
                  <c:v>42923.005555555559</c:v>
                </c:pt>
                <c:pt idx="11170">
                  <c:v>42923.006249999999</c:v>
                </c:pt>
                <c:pt idx="11171">
                  <c:v>42923.006944444445</c:v>
                </c:pt>
                <c:pt idx="11172">
                  <c:v>42923.007638888892</c:v>
                </c:pt>
                <c:pt idx="11173">
                  <c:v>42923.008333333331</c:v>
                </c:pt>
                <c:pt idx="11174">
                  <c:v>42923.009027777778</c:v>
                </c:pt>
                <c:pt idx="11175">
                  <c:v>42923.009722222225</c:v>
                </c:pt>
                <c:pt idx="11176">
                  <c:v>42923.010416666664</c:v>
                </c:pt>
                <c:pt idx="11177">
                  <c:v>42923.011111111111</c:v>
                </c:pt>
                <c:pt idx="11178">
                  <c:v>42923.011805555558</c:v>
                </c:pt>
                <c:pt idx="11179">
                  <c:v>42923.012499999997</c:v>
                </c:pt>
                <c:pt idx="11180">
                  <c:v>42923.013194444444</c:v>
                </c:pt>
                <c:pt idx="11181">
                  <c:v>42923.013888888891</c:v>
                </c:pt>
                <c:pt idx="11182">
                  <c:v>42923.01458333333</c:v>
                </c:pt>
                <c:pt idx="11183">
                  <c:v>42923.015277777777</c:v>
                </c:pt>
                <c:pt idx="11184">
                  <c:v>42923.015972222223</c:v>
                </c:pt>
                <c:pt idx="11185">
                  <c:v>42923.01666666667</c:v>
                </c:pt>
                <c:pt idx="11186">
                  <c:v>42923.017361111109</c:v>
                </c:pt>
                <c:pt idx="11187">
                  <c:v>42923.018055555556</c:v>
                </c:pt>
                <c:pt idx="11188">
                  <c:v>42923.018750000003</c:v>
                </c:pt>
                <c:pt idx="11189">
                  <c:v>42923.019444444442</c:v>
                </c:pt>
                <c:pt idx="11190">
                  <c:v>42923.020138888889</c:v>
                </c:pt>
                <c:pt idx="11191">
                  <c:v>42923.020833333336</c:v>
                </c:pt>
                <c:pt idx="11192">
                  <c:v>42923.021527777775</c:v>
                </c:pt>
                <c:pt idx="11193">
                  <c:v>42923.022222222222</c:v>
                </c:pt>
                <c:pt idx="11194">
                  <c:v>42923.022916666669</c:v>
                </c:pt>
                <c:pt idx="11195">
                  <c:v>42923.023611111108</c:v>
                </c:pt>
                <c:pt idx="11196">
                  <c:v>42923.024305555555</c:v>
                </c:pt>
                <c:pt idx="11197">
                  <c:v>42923.025000000001</c:v>
                </c:pt>
                <c:pt idx="11198">
                  <c:v>42923.025694444441</c:v>
                </c:pt>
                <c:pt idx="11199">
                  <c:v>42923.026388888888</c:v>
                </c:pt>
                <c:pt idx="11200">
                  <c:v>42923.027083333334</c:v>
                </c:pt>
                <c:pt idx="11201">
                  <c:v>42923.027777777781</c:v>
                </c:pt>
                <c:pt idx="11202">
                  <c:v>42923.02847222222</c:v>
                </c:pt>
                <c:pt idx="11203">
                  <c:v>42923.029166666667</c:v>
                </c:pt>
                <c:pt idx="11204">
                  <c:v>42923.029861111114</c:v>
                </c:pt>
                <c:pt idx="11205">
                  <c:v>42923.030555555553</c:v>
                </c:pt>
                <c:pt idx="11206">
                  <c:v>42923.03125</c:v>
                </c:pt>
                <c:pt idx="11207">
                  <c:v>42923.031944444447</c:v>
                </c:pt>
                <c:pt idx="11208">
                  <c:v>42923.032638888886</c:v>
                </c:pt>
                <c:pt idx="11209">
                  <c:v>42923.033333333333</c:v>
                </c:pt>
                <c:pt idx="11210">
                  <c:v>42923.03402777778</c:v>
                </c:pt>
                <c:pt idx="11211">
                  <c:v>42923.034722222219</c:v>
                </c:pt>
                <c:pt idx="11212">
                  <c:v>42923.035416666666</c:v>
                </c:pt>
                <c:pt idx="11213">
                  <c:v>42923.036111111112</c:v>
                </c:pt>
                <c:pt idx="11214">
                  <c:v>42923.036805555559</c:v>
                </c:pt>
                <c:pt idx="11215">
                  <c:v>42923.037499999999</c:v>
                </c:pt>
                <c:pt idx="11216">
                  <c:v>42923.038194444445</c:v>
                </c:pt>
                <c:pt idx="11217">
                  <c:v>42923.038888888892</c:v>
                </c:pt>
                <c:pt idx="11218">
                  <c:v>42923.039583333331</c:v>
                </c:pt>
                <c:pt idx="11219">
                  <c:v>42923.040277777778</c:v>
                </c:pt>
                <c:pt idx="11220">
                  <c:v>42923.040972222225</c:v>
                </c:pt>
                <c:pt idx="11221">
                  <c:v>42923.041666666664</c:v>
                </c:pt>
                <c:pt idx="11222">
                  <c:v>42923.042361111111</c:v>
                </c:pt>
                <c:pt idx="11223">
                  <c:v>42923.043055555558</c:v>
                </c:pt>
                <c:pt idx="11224">
                  <c:v>42923.043749999997</c:v>
                </c:pt>
                <c:pt idx="11225">
                  <c:v>42923.044444444444</c:v>
                </c:pt>
                <c:pt idx="11226">
                  <c:v>42923.045138888891</c:v>
                </c:pt>
                <c:pt idx="11227">
                  <c:v>42923.04583333333</c:v>
                </c:pt>
                <c:pt idx="11228">
                  <c:v>42923.046527777777</c:v>
                </c:pt>
                <c:pt idx="11229">
                  <c:v>42923.047222222223</c:v>
                </c:pt>
                <c:pt idx="11230">
                  <c:v>42923.04791666667</c:v>
                </c:pt>
                <c:pt idx="11231">
                  <c:v>42923.048611111109</c:v>
                </c:pt>
                <c:pt idx="11232">
                  <c:v>42923.049305555556</c:v>
                </c:pt>
                <c:pt idx="11233">
                  <c:v>42923.05</c:v>
                </c:pt>
                <c:pt idx="11234">
                  <c:v>42923.050694444442</c:v>
                </c:pt>
                <c:pt idx="11235">
                  <c:v>42923.051388888889</c:v>
                </c:pt>
                <c:pt idx="11236">
                  <c:v>42923.052083333336</c:v>
                </c:pt>
                <c:pt idx="11237">
                  <c:v>42923.052777777775</c:v>
                </c:pt>
                <c:pt idx="11238">
                  <c:v>42923.053472222222</c:v>
                </c:pt>
                <c:pt idx="11239">
                  <c:v>42923.054166666669</c:v>
                </c:pt>
                <c:pt idx="11240">
                  <c:v>42923.054861111108</c:v>
                </c:pt>
                <c:pt idx="11241">
                  <c:v>42923.055555555555</c:v>
                </c:pt>
                <c:pt idx="11242">
                  <c:v>42923.056250000001</c:v>
                </c:pt>
                <c:pt idx="11243">
                  <c:v>42923.056944444441</c:v>
                </c:pt>
                <c:pt idx="11244">
                  <c:v>42923.057638888888</c:v>
                </c:pt>
                <c:pt idx="11245">
                  <c:v>42923.058333333334</c:v>
                </c:pt>
                <c:pt idx="11246">
                  <c:v>42923.059027777781</c:v>
                </c:pt>
                <c:pt idx="11247">
                  <c:v>42923.05972222222</c:v>
                </c:pt>
                <c:pt idx="11248">
                  <c:v>42923.060416666667</c:v>
                </c:pt>
                <c:pt idx="11249">
                  <c:v>42923.061111111114</c:v>
                </c:pt>
                <c:pt idx="11250">
                  <c:v>42923.061805555553</c:v>
                </c:pt>
                <c:pt idx="11251">
                  <c:v>42923.0625</c:v>
                </c:pt>
                <c:pt idx="11252">
                  <c:v>42923.063194444447</c:v>
                </c:pt>
                <c:pt idx="11253">
                  <c:v>42923.063888888886</c:v>
                </c:pt>
                <c:pt idx="11254">
                  <c:v>42923.064583333333</c:v>
                </c:pt>
                <c:pt idx="11255">
                  <c:v>42923.06527777778</c:v>
                </c:pt>
                <c:pt idx="11256">
                  <c:v>42923.065972222219</c:v>
                </c:pt>
                <c:pt idx="11257">
                  <c:v>42923.066666666666</c:v>
                </c:pt>
                <c:pt idx="11258">
                  <c:v>42923.067361111112</c:v>
                </c:pt>
                <c:pt idx="11259">
                  <c:v>42923.068055555559</c:v>
                </c:pt>
                <c:pt idx="11260">
                  <c:v>42923.068749999999</c:v>
                </c:pt>
                <c:pt idx="11261">
                  <c:v>42923.069444444445</c:v>
                </c:pt>
                <c:pt idx="11262">
                  <c:v>42923.070138888892</c:v>
                </c:pt>
                <c:pt idx="11263">
                  <c:v>42923.070833333331</c:v>
                </c:pt>
                <c:pt idx="11264">
                  <c:v>42923.071527777778</c:v>
                </c:pt>
                <c:pt idx="11265">
                  <c:v>42923.072222222225</c:v>
                </c:pt>
                <c:pt idx="11266">
                  <c:v>42923.072916666664</c:v>
                </c:pt>
                <c:pt idx="11267">
                  <c:v>42923.073611111111</c:v>
                </c:pt>
                <c:pt idx="11268">
                  <c:v>42923.074305555558</c:v>
                </c:pt>
                <c:pt idx="11269">
                  <c:v>42923.074999999997</c:v>
                </c:pt>
                <c:pt idx="11270">
                  <c:v>42923.075694444444</c:v>
                </c:pt>
                <c:pt idx="11271">
                  <c:v>42923.076388888891</c:v>
                </c:pt>
                <c:pt idx="11272">
                  <c:v>42923.07708333333</c:v>
                </c:pt>
                <c:pt idx="11273">
                  <c:v>42923.077777777777</c:v>
                </c:pt>
                <c:pt idx="11274">
                  <c:v>42923.078472222223</c:v>
                </c:pt>
                <c:pt idx="11275">
                  <c:v>42923.07916666667</c:v>
                </c:pt>
                <c:pt idx="11276">
                  <c:v>42923.079861111109</c:v>
                </c:pt>
                <c:pt idx="11277">
                  <c:v>42923.080555555556</c:v>
                </c:pt>
                <c:pt idx="11278">
                  <c:v>42923.081250000003</c:v>
                </c:pt>
                <c:pt idx="11279">
                  <c:v>42923.081944444442</c:v>
                </c:pt>
                <c:pt idx="11280">
                  <c:v>42923.082638888889</c:v>
                </c:pt>
                <c:pt idx="11281">
                  <c:v>42923.083333333336</c:v>
                </c:pt>
                <c:pt idx="11282">
                  <c:v>42923.084027777775</c:v>
                </c:pt>
                <c:pt idx="11283">
                  <c:v>42923.084722222222</c:v>
                </c:pt>
                <c:pt idx="11284">
                  <c:v>42923.085416666669</c:v>
                </c:pt>
                <c:pt idx="11285">
                  <c:v>42923.086111111108</c:v>
                </c:pt>
                <c:pt idx="11286">
                  <c:v>42923.086805555555</c:v>
                </c:pt>
                <c:pt idx="11287">
                  <c:v>42923.087500000001</c:v>
                </c:pt>
                <c:pt idx="11288">
                  <c:v>42923.088194444441</c:v>
                </c:pt>
                <c:pt idx="11289">
                  <c:v>42923.088888888888</c:v>
                </c:pt>
                <c:pt idx="11290">
                  <c:v>42923.089583333334</c:v>
                </c:pt>
                <c:pt idx="11291">
                  <c:v>42923.090277777781</c:v>
                </c:pt>
                <c:pt idx="11292">
                  <c:v>42923.09097222222</c:v>
                </c:pt>
                <c:pt idx="11293">
                  <c:v>42923.091666666667</c:v>
                </c:pt>
                <c:pt idx="11294">
                  <c:v>42923.092361111114</c:v>
                </c:pt>
                <c:pt idx="11295">
                  <c:v>42923.093055555553</c:v>
                </c:pt>
                <c:pt idx="11296">
                  <c:v>42923.09375</c:v>
                </c:pt>
                <c:pt idx="11297">
                  <c:v>42923.094444444447</c:v>
                </c:pt>
                <c:pt idx="11298">
                  <c:v>42923.095138888886</c:v>
                </c:pt>
                <c:pt idx="11299">
                  <c:v>42923.095833333333</c:v>
                </c:pt>
                <c:pt idx="11300">
                  <c:v>42923.09652777778</c:v>
                </c:pt>
                <c:pt idx="11301">
                  <c:v>42923.097222222219</c:v>
                </c:pt>
                <c:pt idx="11302">
                  <c:v>42923.097916666666</c:v>
                </c:pt>
                <c:pt idx="11303">
                  <c:v>42923.098611111112</c:v>
                </c:pt>
                <c:pt idx="11304">
                  <c:v>42923.099305555559</c:v>
                </c:pt>
                <c:pt idx="11305">
                  <c:v>42923.1</c:v>
                </c:pt>
                <c:pt idx="11306">
                  <c:v>42923.100694444445</c:v>
                </c:pt>
                <c:pt idx="11307">
                  <c:v>42923.101388888892</c:v>
                </c:pt>
                <c:pt idx="11308">
                  <c:v>42923.102083333331</c:v>
                </c:pt>
                <c:pt idx="11309">
                  <c:v>42923.102777777778</c:v>
                </c:pt>
                <c:pt idx="11310">
                  <c:v>42923.103472222225</c:v>
                </c:pt>
                <c:pt idx="11311">
                  <c:v>42923.104166666664</c:v>
                </c:pt>
                <c:pt idx="11312">
                  <c:v>42923.104861111111</c:v>
                </c:pt>
                <c:pt idx="11313">
                  <c:v>42923.105555555558</c:v>
                </c:pt>
                <c:pt idx="11314">
                  <c:v>42923.106249999997</c:v>
                </c:pt>
                <c:pt idx="11315">
                  <c:v>42923.106944444444</c:v>
                </c:pt>
                <c:pt idx="11316">
                  <c:v>42923.107638888891</c:v>
                </c:pt>
                <c:pt idx="11317">
                  <c:v>42923.10833333333</c:v>
                </c:pt>
                <c:pt idx="11318">
                  <c:v>42923.109027777777</c:v>
                </c:pt>
                <c:pt idx="11319">
                  <c:v>42923.109722222223</c:v>
                </c:pt>
                <c:pt idx="11320">
                  <c:v>42923.11041666667</c:v>
                </c:pt>
                <c:pt idx="11321">
                  <c:v>42923.111111111109</c:v>
                </c:pt>
                <c:pt idx="11322">
                  <c:v>42923.111805555556</c:v>
                </c:pt>
                <c:pt idx="11323">
                  <c:v>42923.112500000003</c:v>
                </c:pt>
                <c:pt idx="11324">
                  <c:v>42923.113194444442</c:v>
                </c:pt>
                <c:pt idx="11325">
                  <c:v>42923.113888888889</c:v>
                </c:pt>
                <c:pt idx="11326">
                  <c:v>42923.114583333336</c:v>
                </c:pt>
                <c:pt idx="11327">
                  <c:v>42923.115277777775</c:v>
                </c:pt>
                <c:pt idx="11328">
                  <c:v>42923.115972222222</c:v>
                </c:pt>
                <c:pt idx="11329">
                  <c:v>42923.116666666669</c:v>
                </c:pt>
                <c:pt idx="11330">
                  <c:v>42923.117361111108</c:v>
                </c:pt>
                <c:pt idx="11331">
                  <c:v>42923.118055555555</c:v>
                </c:pt>
                <c:pt idx="11332">
                  <c:v>42923.118750000001</c:v>
                </c:pt>
                <c:pt idx="11333">
                  <c:v>42923.119444444441</c:v>
                </c:pt>
                <c:pt idx="11334">
                  <c:v>42923.120138888888</c:v>
                </c:pt>
                <c:pt idx="11335">
                  <c:v>42923.120833333334</c:v>
                </c:pt>
                <c:pt idx="11336">
                  <c:v>42923.121527777781</c:v>
                </c:pt>
                <c:pt idx="11337">
                  <c:v>42923.12222222222</c:v>
                </c:pt>
                <c:pt idx="11338">
                  <c:v>42923.122916666667</c:v>
                </c:pt>
                <c:pt idx="11339">
                  <c:v>42923.123611111114</c:v>
                </c:pt>
                <c:pt idx="11340">
                  <c:v>42923.124305555553</c:v>
                </c:pt>
                <c:pt idx="11341">
                  <c:v>42923.125</c:v>
                </c:pt>
                <c:pt idx="11342">
                  <c:v>42923.125694444447</c:v>
                </c:pt>
                <c:pt idx="11343">
                  <c:v>42923.126388888886</c:v>
                </c:pt>
                <c:pt idx="11344">
                  <c:v>42923.127083333333</c:v>
                </c:pt>
                <c:pt idx="11345">
                  <c:v>42923.12777777778</c:v>
                </c:pt>
                <c:pt idx="11346">
                  <c:v>42923.128472222219</c:v>
                </c:pt>
                <c:pt idx="11347">
                  <c:v>42923.129166666666</c:v>
                </c:pt>
                <c:pt idx="11348">
                  <c:v>42923.129861111112</c:v>
                </c:pt>
                <c:pt idx="11349">
                  <c:v>42923.130555555559</c:v>
                </c:pt>
                <c:pt idx="11350">
                  <c:v>42923.131249999999</c:v>
                </c:pt>
                <c:pt idx="11351">
                  <c:v>42923.131944444445</c:v>
                </c:pt>
                <c:pt idx="11352">
                  <c:v>42923.132638888892</c:v>
                </c:pt>
                <c:pt idx="11353">
                  <c:v>42923.133333333331</c:v>
                </c:pt>
                <c:pt idx="11354">
                  <c:v>42923.134027777778</c:v>
                </c:pt>
                <c:pt idx="11355">
                  <c:v>42923.134722222225</c:v>
                </c:pt>
                <c:pt idx="11356">
                  <c:v>42923.135416666664</c:v>
                </c:pt>
                <c:pt idx="11357">
                  <c:v>42923.136111111111</c:v>
                </c:pt>
                <c:pt idx="11358">
                  <c:v>42923.136805555558</c:v>
                </c:pt>
                <c:pt idx="11359">
                  <c:v>42923.137499999997</c:v>
                </c:pt>
                <c:pt idx="11360">
                  <c:v>42923.138194444444</c:v>
                </c:pt>
                <c:pt idx="11361">
                  <c:v>42923.138888888891</c:v>
                </c:pt>
                <c:pt idx="11362">
                  <c:v>42923.13958333333</c:v>
                </c:pt>
                <c:pt idx="11363">
                  <c:v>42923.140277777777</c:v>
                </c:pt>
                <c:pt idx="11364">
                  <c:v>42923.140972222223</c:v>
                </c:pt>
                <c:pt idx="11365">
                  <c:v>42923.14166666667</c:v>
                </c:pt>
                <c:pt idx="11366">
                  <c:v>42923.142361111109</c:v>
                </c:pt>
                <c:pt idx="11367">
                  <c:v>42923.143055555556</c:v>
                </c:pt>
                <c:pt idx="11368">
                  <c:v>42923.143750000003</c:v>
                </c:pt>
                <c:pt idx="11369">
                  <c:v>42923.144444444442</c:v>
                </c:pt>
                <c:pt idx="11370">
                  <c:v>42923.145138888889</c:v>
                </c:pt>
                <c:pt idx="11371">
                  <c:v>42923.145833333336</c:v>
                </c:pt>
                <c:pt idx="11372">
                  <c:v>42923.146527777775</c:v>
                </c:pt>
                <c:pt idx="11373">
                  <c:v>42923.147222222222</c:v>
                </c:pt>
                <c:pt idx="11374">
                  <c:v>42923.147916666669</c:v>
                </c:pt>
                <c:pt idx="11375">
                  <c:v>42923.148611111108</c:v>
                </c:pt>
                <c:pt idx="11376">
                  <c:v>42923.149305555555</c:v>
                </c:pt>
                <c:pt idx="11377">
                  <c:v>42923.15</c:v>
                </c:pt>
                <c:pt idx="11378">
                  <c:v>42923.150694444441</c:v>
                </c:pt>
                <c:pt idx="11379">
                  <c:v>42923.151388888888</c:v>
                </c:pt>
                <c:pt idx="11380">
                  <c:v>42923.152083333334</c:v>
                </c:pt>
                <c:pt idx="11381">
                  <c:v>42923.152777777781</c:v>
                </c:pt>
                <c:pt idx="11382">
                  <c:v>42923.15347222222</c:v>
                </c:pt>
                <c:pt idx="11383">
                  <c:v>42923.154166666667</c:v>
                </c:pt>
                <c:pt idx="11384">
                  <c:v>42923.154861111114</c:v>
                </c:pt>
                <c:pt idx="11385">
                  <c:v>42923.155555555553</c:v>
                </c:pt>
                <c:pt idx="11386">
                  <c:v>42923.15625</c:v>
                </c:pt>
                <c:pt idx="11387">
                  <c:v>42923.156944444447</c:v>
                </c:pt>
                <c:pt idx="11388">
                  <c:v>42923.157638888886</c:v>
                </c:pt>
                <c:pt idx="11389">
                  <c:v>42923.158333333333</c:v>
                </c:pt>
                <c:pt idx="11390">
                  <c:v>42923.15902777778</c:v>
                </c:pt>
                <c:pt idx="11391">
                  <c:v>42923.159722222219</c:v>
                </c:pt>
                <c:pt idx="11392">
                  <c:v>42923.160416666666</c:v>
                </c:pt>
                <c:pt idx="11393">
                  <c:v>42923.161111111112</c:v>
                </c:pt>
                <c:pt idx="11394">
                  <c:v>42923.161805555559</c:v>
                </c:pt>
                <c:pt idx="11395">
                  <c:v>42923.162499999999</c:v>
                </c:pt>
                <c:pt idx="11396">
                  <c:v>42923.163194444445</c:v>
                </c:pt>
                <c:pt idx="11397">
                  <c:v>42923.163888888892</c:v>
                </c:pt>
                <c:pt idx="11398">
                  <c:v>42923.164583333331</c:v>
                </c:pt>
                <c:pt idx="11399">
                  <c:v>42923.165277777778</c:v>
                </c:pt>
                <c:pt idx="11400">
                  <c:v>42923.165972222225</c:v>
                </c:pt>
                <c:pt idx="11401">
                  <c:v>42923.166666666664</c:v>
                </c:pt>
                <c:pt idx="11402">
                  <c:v>42923.167361111111</c:v>
                </c:pt>
                <c:pt idx="11403">
                  <c:v>42923.168055555558</c:v>
                </c:pt>
                <c:pt idx="11404">
                  <c:v>42923.168749999997</c:v>
                </c:pt>
                <c:pt idx="11405">
                  <c:v>42923.169444444444</c:v>
                </c:pt>
                <c:pt idx="11406">
                  <c:v>42923.170138888891</c:v>
                </c:pt>
                <c:pt idx="11407">
                  <c:v>42923.17083333333</c:v>
                </c:pt>
                <c:pt idx="11408">
                  <c:v>42923.171527777777</c:v>
                </c:pt>
                <c:pt idx="11409">
                  <c:v>42923.172222222223</c:v>
                </c:pt>
                <c:pt idx="11410">
                  <c:v>42923.17291666667</c:v>
                </c:pt>
                <c:pt idx="11411">
                  <c:v>42923.173611111109</c:v>
                </c:pt>
                <c:pt idx="11412">
                  <c:v>42923.174305555556</c:v>
                </c:pt>
                <c:pt idx="11413">
                  <c:v>42923.175000000003</c:v>
                </c:pt>
                <c:pt idx="11414">
                  <c:v>42923.175694444442</c:v>
                </c:pt>
                <c:pt idx="11415">
                  <c:v>42923.176388888889</c:v>
                </c:pt>
                <c:pt idx="11416">
                  <c:v>42923.177083333336</c:v>
                </c:pt>
                <c:pt idx="11417">
                  <c:v>42923.177777777775</c:v>
                </c:pt>
                <c:pt idx="11418">
                  <c:v>42923.178472222222</c:v>
                </c:pt>
                <c:pt idx="11419">
                  <c:v>42923.179166666669</c:v>
                </c:pt>
                <c:pt idx="11420">
                  <c:v>42923.179861111108</c:v>
                </c:pt>
                <c:pt idx="11421">
                  <c:v>42923.180555555555</c:v>
                </c:pt>
                <c:pt idx="11422">
                  <c:v>42923.181250000001</c:v>
                </c:pt>
                <c:pt idx="11423">
                  <c:v>42923.181944444441</c:v>
                </c:pt>
                <c:pt idx="11424">
                  <c:v>42923.182638888888</c:v>
                </c:pt>
                <c:pt idx="11425">
                  <c:v>42923.183333333334</c:v>
                </c:pt>
                <c:pt idx="11426">
                  <c:v>42923.184027777781</c:v>
                </c:pt>
                <c:pt idx="11427">
                  <c:v>42923.18472222222</c:v>
                </c:pt>
                <c:pt idx="11428">
                  <c:v>42923.185416666667</c:v>
                </c:pt>
                <c:pt idx="11429">
                  <c:v>42923.186111111114</c:v>
                </c:pt>
                <c:pt idx="11430">
                  <c:v>42923.186805555553</c:v>
                </c:pt>
                <c:pt idx="11431">
                  <c:v>42923.1875</c:v>
                </c:pt>
                <c:pt idx="11432">
                  <c:v>42923.188194444447</c:v>
                </c:pt>
                <c:pt idx="11433">
                  <c:v>42923.188888888886</c:v>
                </c:pt>
                <c:pt idx="11434">
                  <c:v>42923.189583333333</c:v>
                </c:pt>
                <c:pt idx="11435">
                  <c:v>42923.19027777778</c:v>
                </c:pt>
                <c:pt idx="11436">
                  <c:v>42923.190972222219</c:v>
                </c:pt>
                <c:pt idx="11437">
                  <c:v>42923.191666666666</c:v>
                </c:pt>
                <c:pt idx="11438">
                  <c:v>42923.192361111112</c:v>
                </c:pt>
                <c:pt idx="11439">
                  <c:v>42923.193055555559</c:v>
                </c:pt>
                <c:pt idx="11440">
                  <c:v>42923.193749999999</c:v>
                </c:pt>
                <c:pt idx="11441">
                  <c:v>42923.194444444445</c:v>
                </c:pt>
                <c:pt idx="11442">
                  <c:v>42923.195138888892</c:v>
                </c:pt>
                <c:pt idx="11443">
                  <c:v>42923.195833333331</c:v>
                </c:pt>
                <c:pt idx="11444">
                  <c:v>42923.196527777778</c:v>
                </c:pt>
                <c:pt idx="11445">
                  <c:v>42923.197222222225</c:v>
                </c:pt>
                <c:pt idx="11446">
                  <c:v>42923.197916666664</c:v>
                </c:pt>
                <c:pt idx="11447">
                  <c:v>42923.198611111111</c:v>
                </c:pt>
                <c:pt idx="11448">
                  <c:v>42923.199305555558</c:v>
                </c:pt>
                <c:pt idx="11449">
                  <c:v>42923.199999999997</c:v>
                </c:pt>
                <c:pt idx="11450">
                  <c:v>42923.200694444444</c:v>
                </c:pt>
                <c:pt idx="11451">
                  <c:v>42923.201388888891</c:v>
                </c:pt>
                <c:pt idx="11452">
                  <c:v>42923.20208333333</c:v>
                </c:pt>
                <c:pt idx="11453">
                  <c:v>42923.202777777777</c:v>
                </c:pt>
                <c:pt idx="11454">
                  <c:v>42923.203472222223</c:v>
                </c:pt>
                <c:pt idx="11455">
                  <c:v>42923.20416666667</c:v>
                </c:pt>
                <c:pt idx="11456">
                  <c:v>42923.204861111109</c:v>
                </c:pt>
                <c:pt idx="11457">
                  <c:v>42923.205555555556</c:v>
                </c:pt>
                <c:pt idx="11458">
                  <c:v>42923.206250000003</c:v>
                </c:pt>
                <c:pt idx="11459">
                  <c:v>42923.206944444442</c:v>
                </c:pt>
                <c:pt idx="11460">
                  <c:v>42923.207638888889</c:v>
                </c:pt>
                <c:pt idx="11461">
                  <c:v>42923.208333333336</c:v>
                </c:pt>
                <c:pt idx="11462">
                  <c:v>42923.209027777775</c:v>
                </c:pt>
                <c:pt idx="11463">
                  <c:v>42923.209722222222</c:v>
                </c:pt>
                <c:pt idx="11464">
                  <c:v>42923.210416666669</c:v>
                </c:pt>
                <c:pt idx="11465">
                  <c:v>42923.211111111108</c:v>
                </c:pt>
                <c:pt idx="11466">
                  <c:v>42923.211805555555</c:v>
                </c:pt>
                <c:pt idx="11467">
                  <c:v>42923.212500000001</c:v>
                </c:pt>
                <c:pt idx="11468">
                  <c:v>42923.213194444441</c:v>
                </c:pt>
                <c:pt idx="11469">
                  <c:v>42923.213888888888</c:v>
                </c:pt>
                <c:pt idx="11470">
                  <c:v>42923.214583333334</c:v>
                </c:pt>
                <c:pt idx="11471">
                  <c:v>42923.215277777781</c:v>
                </c:pt>
                <c:pt idx="11472">
                  <c:v>42923.21597222222</c:v>
                </c:pt>
                <c:pt idx="11473">
                  <c:v>42923.216666666667</c:v>
                </c:pt>
                <c:pt idx="11474">
                  <c:v>42923.217361111114</c:v>
                </c:pt>
                <c:pt idx="11475">
                  <c:v>42923.218055555553</c:v>
                </c:pt>
                <c:pt idx="11476">
                  <c:v>42923.21875</c:v>
                </c:pt>
                <c:pt idx="11477">
                  <c:v>42923.219444444447</c:v>
                </c:pt>
                <c:pt idx="11478">
                  <c:v>42923.220138888886</c:v>
                </c:pt>
                <c:pt idx="11479">
                  <c:v>42923.220833333333</c:v>
                </c:pt>
                <c:pt idx="11480">
                  <c:v>42923.22152777778</c:v>
                </c:pt>
                <c:pt idx="11481">
                  <c:v>42923.222222222219</c:v>
                </c:pt>
                <c:pt idx="11482">
                  <c:v>42923.222916666666</c:v>
                </c:pt>
                <c:pt idx="11483">
                  <c:v>42923.223611111112</c:v>
                </c:pt>
                <c:pt idx="11484">
                  <c:v>42923.224305555559</c:v>
                </c:pt>
                <c:pt idx="11485">
                  <c:v>42923.224999999999</c:v>
                </c:pt>
                <c:pt idx="11486">
                  <c:v>42923.225694444445</c:v>
                </c:pt>
                <c:pt idx="11487">
                  <c:v>42923.226388888892</c:v>
                </c:pt>
                <c:pt idx="11488">
                  <c:v>42923.227083333331</c:v>
                </c:pt>
                <c:pt idx="11489">
                  <c:v>42923.227777777778</c:v>
                </c:pt>
                <c:pt idx="11490">
                  <c:v>42923.228472222225</c:v>
                </c:pt>
                <c:pt idx="11491">
                  <c:v>42923.229166666664</c:v>
                </c:pt>
                <c:pt idx="11492">
                  <c:v>42923.229861111111</c:v>
                </c:pt>
                <c:pt idx="11493">
                  <c:v>42923.230555555558</c:v>
                </c:pt>
                <c:pt idx="11494">
                  <c:v>42923.231249999997</c:v>
                </c:pt>
                <c:pt idx="11495">
                  <c:v>42923.231944444444</c:v>
                </c:pt>
                <c:pt idx="11496">
                  <c:v>42923.232638888891</c:v>
                </c:pt>
                <c:pt idx="11497">
                  <c:v>42923.23333333333</c:v>
                </c:pt>
                <c:pt idx="11498">
                  <c:v>42923.234027777777</c:v>
                </c:pt>
                <c:pt idx="11499">
                  <c:v>42923.234722222223</c:v>
                </c:pt>
                <c:pt idx="11500">
                  <c:v>42923.23541666667</c:v>
                </c:pt>
                <c:pt idx="11501">
                  <c:v>42923.236111111109</c:v>
                </c:pt>
                <c:pt idx="11502">
                  <c:v>42923.236805555556</c:v>
                </c:pt>
                <c:pt idx="11503">
                  <c:v>42923.237500000003</c:v>
                </c:pt>
                <c:pt idx="11504">
                  <c:v>42923.238194444442</c:v>
                </c:pt>
                <c:pt idx="11505">
                  <c:v>42923.238888888889</c:v>
                </c:pt>
                <c:pt idx="11506">
                  <c:v>42923.239583333336</c:v>
                </c:pt>
                <c:pt idx="11507">
                  <c:v>42923.240277777775</c:v>
                </c:pt>
                <c:pt idx="11508">
                  <c:v>42923.240972222222</c:v>
                </c:pt>
                <c:pt idx="11509">
                  <c:v>42923.241666666669</c:v>
                </c:pt>
                <c:pt idx="11510">
                  <c:v>42923.242361111108</c:v>
                </c:pt>
                <c:pt idx="11511">
                  <c:v>42923.243055555555</c:v>
                </c:pt>
                <c:pt idx="11512">
                  <c:v>42923.243750000001</c:v>
                </c:pt>
                <c:pt idx="11513">
                  <c:v>42923.244444444441</c:v>
                </c:pt>
                <c:pt idx="11514">
                  <c:v>42923.245138888888</c:v>
                </c:pt>
                <c:pt idx="11515">
                  <c:v>42923.245833333334</c:v>
                </c:pt>
                <c:pt idx="11516">
                  <c:v>42923.246527777781</c:v>
                </c:pt>
                <c:pt idx="11517">
                  <c:v>42923.24722222222</c:v>
                </c:pt>
                <c:pt idx="11518">
                  <c:v>42923.247916666667</c:v>
                </c:pt>
                <c:pt idx="11519">
                  <c:v>42923.248611111114</c:v>
                </c:pt>
                <c:pt idx="11520">
                  <c:v>42923.249305555553</c:v>
                </c:pt>
                <c:pt idx="11521">
                  <c:v>42923.25</c:v>
                </c:pt>
                <c:pt idx="11522">
                  <c:v>42923.250694444447</c:v>
                </c:pt>
                <c:pt idx="11523">
                  <c:v>42923.251388888886</c:v>
                </c:pt>
                <c:pt idx="11524">
                  <c:v>42923.252083333333</c:v>
                </c:pt>
                <c:pt idx="11525">
                  <c:v>42923.25277777778</c:v>
                </c:pt>
                <c:pt idx="11526">
                  <c:v>42923.253472222219</c:v>
                </c:pt>
                <c:pt idx="11527">
                  <c:v>42923.254166666666</c:v>
                </c:pt>
                <c:pt idx="11528">
                  <c:v>42923.254861111112</c:v>
                </c:pt>
                <c:pt idx="11529">
                  <c:v>42923.255555555559</c:v>
                </c:pt>
                <c:pt idx="11530">
                  <c:v>42923.256249999999</c:v>
                </c:pt>
                <c:pt idx="11531">
                  <c:v>42923.256944444445</c:v>
                </c:pt>
                <c:pt idx="11532">
                  <c:v>42923.257638888892</c:v>
                </c:pt>
                <c:pt idx="11533">
                  <c:v>42923.258333333331</c:v>
                </c:pt>
                <c:pt idx="11534">
                  <c:v>42923.259027777778</c:v>
                </c:pt>
                <c:pt idx="11535">
                  <c:v>42923.259722222225</c:v>
                </c:pt>
                <c:pt idx="11536">
                  <c:v>42923.260416666664</c:v>
                </c:pt>
                <c:pt idx="11537">
                  <c:v>42923.261111111111</c:v>
                </c:pt>
                <c:pt idx="11538">
                  <c:v>42923.261805555558</c:v>
                </c:pt>
                <c:pt idx="11539">
                  <c:v>42923.262499999997</c:v>
                </c:pt>
                <c:pt idx="11540">
                  <c:v>42923.263194444444</c:v>
                </c:pt>
                <c:pt idx="11541">
                  <c:v>42923.263888888891</c:v>
                </c:pt>
                <c:pt idx="11542">
                  <c:v>42923.26458333333</c:v>
                </c:pt>
                <c:pt idx="11543">
                  <c:v>42923.265277777777</c:v>
                </c:pt>
                <c:pt idx="11544">
                  <c:v>42923.265972222223</c:v>
                </c:pt>
                <c:pt idx="11545">
                  <c:v>42923.26666666667</c:v>
                </c:pt>
                <c:pt idx="11546">
                  <c:v>42923.267361111109</c:v>
                </c:pt>
                <c:pt idx="11547">
                  <c:v>42923.268055555556</c:v>
                </c:pt>
                <c:pt idx="11548">
                  <c:v>42923.268750000003</c:v>
                </c:pt>
                <c:pt idx="11549">
                  <c:v>42923.269444444442</c:v>
                </c:pt>
                <c:pt idx="11550">
                  <c:v>42923.270138888889</c:v>
                </c:pt>
                <c:pt idx="11551">
                  <c:v>42923.270833333336</c:v>
                </c:pt>
                <c:pt idx="11552">
                  <c:v>42923.271527777775</c:v>
                </c:pt>
                <c:pt idx="11553">
                  <c:v>42923.272222222222</c:v>
                </c:pt>
                <c:pt idx="11554">
                  <c:v>42923.272916666669</c:v>
                </c:pt>
                <c:pt idx="11555">
                  <c:v>42923.273611111108</c:v>
                </c:pt>
                <c:pt idx="11556">
                  <c:v>42923.274305555555</c:v>
                </c:pt>
                <c:pt idx="11557">
                  <c:v>42923.275000000001</c:v>
                </c:pt>
                <c:pt idx="11558">
                  <c:v>42923.275694444441</c:v>
                </c:pt>
                <c:pt idx="11559">
                  <c:v>42923.276388888888</c:v>
                </c:pt>
                <c:pt idx="11560">
                  <c:v>42923.277083333334</c:v>
                </c:pt>
                <c:pt idx="11561">
                  <c:v>42923.277777777781</c:v>
                </c:pt>
                <c:pt idx="11562">
                  <c:v>42923.27847222222</c:v>
                </c:pt>
                <c:pt idx="11563">
                  <c:v>42923.279166666667</c:v>
                </c:pt>
                <c:pt idx="11564">
                  <c:v>42923.279861111114</c:v>
                </c:pt>
                <c:pt idx="11565">
                  <c:v>42923.280555555553</c:v>
                </c:pt>
                <c:pt idx="11566">
                  <c:v>42923.28125</c:v>
                </c:pt>
                <c:pt idx="11567">
                  <c:v>42923.281944444447</c:v>
                </c:pt>
                <c:pt idx="11568">
                  <c:v>42923.282638888886</c:v>
                </c:pt>
                <c:pt idx="11569">
                  <c:v>42923.283333333333</c:v>
                </c:pt>
                <c:pt idx="11570">
                  <c:v>42923.28402777778</c:v>
                </c:pt>
                <c:pt idx="11571">
                  <c:v>42923.284722222219</c:v>
                </c:pt>
                <c:pt idx="11572">
                  <c:v>42923.285416666666</c:v>
                </c:pt>
                <c:pt idx="11573">
                  <c:v>42923.286111111112</c:v>
                </c:pt>
                <c:pt idx="11574">
                  <c:v>42923.286805555559</c:v>
                </c:pt>
                <c:pt idx="11575">
                  <c:v>42923.287499999999</c:v>
                </c:pt>
                <c:pt idx="11576">
                  <c:v>42923.288194444445</c:v>
                </c:pt>
                <c:pt idx="11577">
                  <c:v>42923.288888888892</c:v>
                </c:pt>
                <c:pt idx="11578">
                  <c:v>42923.289583333331</c:v>
                </c:pt>
                <c:pt idx="11579">
                  <c:v>42923.290277777778</c:v>
                </c:pt>
                <c:pt idx="11580">
                  <c:v>42923.290972222225</c:v>
                </c:pt>
                <c:pt idx="11581">
                  <c:v>42923.291666666664</c:v>
                </c:pt>
                <c:pt idx="11582">
                  <c:v>42923.292361111111</c:v>
                </c:pt>
                <c:pt idx="11583">
                  <c:v>42923.293055555558</c:v>
                </c:pt>
                <c:pt idx="11584">
                  <c:v>42923.293749999997</c:v>
                </c:pt>
                <c:pt idx="11585">
                  <c:v>42923.294444444444</c:v>
                </c:pt>
                <c:pt idx="11586">
                  <c:v>42923.295138888891</c:v>
                </c:pt>
                <c:pt idx="11587">
                  <c:v>42923.29583333333</c:v>
                </c:pt>
                <c:pt idx="11588">
                  <c:v>42923.296527777777</c:v>
                </c:pt>
                <c:pt idx="11589">
                  <c:v>42923.297222222223</c:v>
                </c:pt>
                <c:pt idx="11590">
                  <c:v>42923.29791666667</c:v>
                </c:pt>
                <c:pt idx="11591">
                  <c:v>42923.298611111109</c:v>
                </c:pt>
                <c:pt idx="11592">
                  <c:v>42923.299305555556</c:v>
                </c:pt>
                <c:pt idx="11593">
                  <c:v>42923.3</c:v>
                </c:pt>
                <c:pt idx="11594">
                  <c:v>42923.300694444442</c:v>
                </c:pt>
                <c:pt idx="11595">
                  <c:v>42923.301388888889</c:v>
                </c:pt>
                <c:pt idx="11596">
                  <c:v>42923.302083333336</c:v>
                </c:pt>
                <c:pt idx="11597">
                  <c:v>42923.302777777775</c:v>
                </c:pt>
                <c:pt idx="11598">
                  <c:v>42923.303472222222</c:v>
                </c:pt>
                <c:pt idx="11599">
                  <c:v>42923.304166666669</c:v>
                </c:pt>
                <c:pt idx="11600">
                  <c:v>42923.304861111108</c:v>
                </c:pt>
                <c:pt idx="11601">
                  <c:v>42923.305555555555</c:v>
                </c:pt>
                <c:pt idx="11602">
                  <c:v>42923.306250000001</c:v>
                </c:pt>
                <c:pt idx="11603">
                  <c:v>42923.306944444441</c:v>
                </c:pt>
                <c:pt idx="11604">
                  <c:v>42923.307638888888</c:v>
                </c:pt>
                <c:pt idx="11605">
                  <c:v>42923.308333333334</c:v>
                </c:pt>
                <c:pt idx="11606">
                  <c:v>42923.309027777781</c:v>
                </c:pt>
                <c:pt idx="11607">
                  <c:v>42923.30972222222</c:v>
                </c:pt>
                <c:pt idx="11608">
                  <c:v>42923.310416666667</c:v>
                </c:pt>
                <c:pt idx="11609">
                  <c:v>42923.311111111114</c:v>
                </c:pt>
                <c:pt idx="11610">
                  <c:v>42923.311805555553</c:v>
                </c:pt>
                <c:pt idx="11611">
                  <c:v>42923.3125</c:v>
                </c:pt>
                <c:pt idx="11612">
                  <c:v>42923.313194444447</c:v>
                </c:pt>
                <c:pt idx="11613">
                  <c:v>42923.313888888886</c:v>
                </c:pt>
                <c:pt idx="11614">
                  <c:v>42923.314583333333</c:v>
                </c:pt>
                <c:pt idx="11615">
                  <c:v>42923.31527777778</c:v>
                </c:pt>
                <c:pt idx="11616">
                  <c:v>42923.315972222219</c:v>
                </c:pt>
                <c:pt idx="11617">
                  <c:v>42923.316666666666</c:v>
                </c:pt>
                <c:pt idx="11618">
                  <c:v>42923.317361111112</c:v>
                </c:pt>
                <c:pt idx="11619">
                  <c:v>42923.318055555559</c:v>
                </c:pt>
                <c:pt idx="11620">
                  <c:v>42923.318749999999</c:v>
                </c:pt>
                <c:pt idx="11621">
                  <c:v>42923.319444444445</c:v>
                </c:pt>
                <c:pt idx="11622">
                  <c:v>42923.320138888892</c:v>
                </c:pt>
                <c:pt idx="11623">
                  <c:v>42923.320833333331</c:v>
                </c:pt>
                <c:pt idx="11624">
                  <c:v>42923.321527777778</c:v>
                </c:pt>
                <c:pt idx="11625">
                  <c:v>42923.322222222225</c:v>
                </c:pt>
                <c:pt idx="11626">
                  <c:v>42923.322916666664</c:v>
                </c:pt>
                <c:pt idx="11627">
                  <c:v>42923.323611111111</c:v>
                </c:pt>
                <c:pt idx="11628">
                  <c:v>42923.324305555558</c:v>
                </c:pt>
                <c:pt idx="11629">
                  <c:v>42923.324999999997</c:v>
                </c:pt>
                <c:pt idx="11630">
                  <c:v>42923.325694444444</c:v>
                </c:pt>
                <c:pt idx="11631">
                  <c:v>42923.326388888891</c:v>
                </c:pt>
                <c:pt idx="11632">
                  <c:v>42923.32708333333</c:v>
                </c:pt>
                <c:pt idx="11633">
                  <c:v>42923.327777777777</c:v>
                </c:pt>
                <c:pt idx="11634">
                  <c:v>42923.328472222223</c:v>
                </c:pt>
                <c:pt idx="11635">
                  <c:v>42923.32916666667</c:v>
                </c:pt>
                <c:pt idx="11636">
                  <c:v>42923.329861111109</c:v>
                </c:pt>
                <c:pt idx="11637">
                  <c:v>42923.330555555556</c:v>
                </c:pt>
                <c:pt idx="11638">
                  <c:v>42923.331250000003</c:v>
                </c:pt>
                <c:pt idx="11639">
                  <c:v>42923.331944444442</c:v>
                </c:pt>
                <c:pt idx="11640">
                  <c:v>42923.332638888889</c:v>
                </c:pt>
                <c:pt idx="11641">
                  <c:v>42923.333333333336</c:v>
                </c:pt>
                <c:pt idx="11642">
                  <c:v>42923.334027777775</c:v>
                </c:pt>
                <c:pt idx="11643">
                  <c:v>42923.334722222222</c:v>
                </c:pt>
                <c:pt idx="11644">
                  <c:v>42923.335416666669</c:v>
                </c:pt>
                <c:pt idx="11645">
                  <c:v>42923.336111111108</c:v>
                </c:pt>
                <c:pt idx="11646">
                  <c:v>42923.336805555555</c:v>
                </c:pt>
                <c:pt idx="11647">
                  <c:v>42923.337500000001</c:v>
                </c:pt>
                <c:pt idx="11648">
                  <c:v>42923.338194444441</c:v>
                </c:pt>
                <c:pt idx="11649">
                  <c:v>42923.338888888888</c:v>
                </c:pt>
                <c:pt idx="11650">
                  <c:v>42923.339583333334</c:v>
                </c:pt>
                <c:pt idx="11651">
                  <c:v>42923.340277777781</c:v>
                </c:pt>
                <c:pt idx="11652">
                  <c:v>42923.34097222222</c:v>
                </c:pt>
                <c:pt idx="11653">
                  <c:v>42923.341666666667</c:v>
                </c:pt>
                <c:pt idx="11654">
                  <c:v>42923.342361111114</c:v>
                </c:pt>
                <c:pt idx="11655">
                  <c:v>42923.343055555553</c:v>
                </c:pt>
                <c:pt idx="11656">
                  <c:v>42923.34375</c:v>
                </c:pt>
                <c:pt idx="11657">
                  <c:v>42923.344444444447</c:v>
                </c:pt>
                <c:pt idx="11658">
                  <c:v>42923.345138888886</c:v>
                </c:pt>
                <c:pt idx="11659">
                  <c:v>42923.345833333333</c:v>
                </c:pt>
                <c:pt idx="11660">
                  <c:v>42923.34652777778</c:v>
                </c:pt>
                <c:pt idx="11661">
                  <c:v>42923.347222222219</c:v>
                </c:pt>
                <c:pt idx="11662">
                  <c:v>42923.347916666666</c:v>
                </c:pt>
                <c:pt idx="11663">
                  <c:v>42923.348611111112</c:v>
                </c:pt>
                <c:pt idx="11664">
                  <c:v>42923.349305555559</c:v>
                </c:pt>
                <c:pt idx="11665">
                  <c:v>42923.35</c:v>
                </c:pt>
                <c:pt idx="11666">
                  <c:v>42923.350694444445</c:v>
                </c:pt>
                <c:pt idx="11667">
                  <c:v>42923.351388888892</c:v>
                </c:pt>
                <c:pt idx="11668">
                  <c:v>42923.352083333331</c:v>
                </c:pt>
                <c:pt idx="11669">
                  <c:v>42923.352777777778</c:v>
                </c:pt>
                <c:pt idx="11670">
                  <c:v>42923.353472222225</c:v>
                </c:pt>
                <c:pt idx="11671">
                  <c:v>42923.354166666664</c:v>
                </c:pt>
                <c:pt idx="11672">
                  <c:v>42923.354861111111</c:v>
                </c:pt>
                <c:pt idx="11673">
                  <c:v>42923.355555555558</c:v>
                </c:pt>
                <c:pt idx="11674">
                  <c:v>42923.356249999997</c:v>
                </c:pt>
                <c:pt idx="11675">
                  <c:v>42923.356944444444</c:v>
                </c:pt>
                <c:pt idx="11676">
                  <c:v>42923.357638888891</c:v>
                </c:pt>
                <c:pt idx="11677">
                  <c:v>42923.35833333333</c:v>
                </c:pt>
                <c:pt idx="11678">
                  <c:v>42923.359027777777</c:v>
                </c:pt>
                <c:pt idx="11679">
                  <c:v>42923.359722222223</c:v>
                </c:pt>
                <c:pt idx="11680">
                  <c:v>42923.36041666667</c:v>
                </c:pt>
                <c:pt idx="11681">
                  <c:v>42923.361111111109</c:v>
                </c:pt>
                <c:pt idx="11682">
                  <c:v>42923.361805555556</c:v>
                </c:pt>
                <c:pt idx="11683">
                  <c:v>42923.362500000003</c:v>
                </c:pt>
                <c:pt idx="11684">
                  <c:v>42923.363194444442</c:v>
                </c:pt>
                <c:pt idx="11685">
                  <c:v>42923.363888888889</c:v>
                </c:pt>
                <c:pt idx="11686">
                  <c:v>42923.364583333336</c:v>
                </c:pt>
                <c:pt idx="11687">
                  <c:v>42923.365277777775</c:v>
                </c:pt>
                <c:pt idx="11688">
                  <c:v>42923.365972222222</c:v>
                </c:pt>
                <c:pt idx="11689">
                  <c:v>42923.366666666669</c:v>
                </c:pt>
                <c:pt idx="11690">
                  <c:v>42923.367361111108</c:v>
                </c:pt>
                <c:pt idx="11691">
                  <c:v>42923.368055555555</c:v>
                </c:pt>
                <c:pt idx="11692">
                  <c:v>42923.368750000001</c:v>
                </c:pt>
                <c:pt idx="11693">
                  <c:v>42923.369444444441</c:v>
                </c:pt>
                <c:pt idx="11694">
                  <c:v>42923.370138888888</c:v>
                </c:pt>
                <c:pt idx="11695">
                  <c:v>42923.370833333334</c:v>
                </c:pt>
                <c:pt idx="11696">
                  <c:v>42923.371527777781</c:v>
                </c:pt>
                <c:pt idx="11697">
                  <c:v>42923.37222222222</c:v>
                </c:pt>
                <c:pt idx="11698">
                  <c:v>42923.372916666667</c:v>
                </c:pt>
                <c:pt idx="11699">
                  <c:v>42923.373611111114</c:v>
                </c:pt>
                <c:pt idx="11700">
                  <c:v>42923.374305555553</c:v>
                </c:pt>
                <c:pt idx="11701">
                  <c:v>42923.375</c:v>
                </c:pt>
                <c:pt idx="11702">
                  <c:v>42923.375694444447</c:v>
                </c:pt>
                <c:pt idx="11703">
                  <c:v>42923.376388888886</c:v>
                </c:pt>
                <c:pt idx="11704">
                  <c:v>42923.377083333333</c:v>
                </c:pt>
                <c:pt idx="11705">
                  <c:v>42923.37777777778</c:v>
                </c:pt>
                <c:pt idx="11706">
                  <c:v>42923.378472222219</c:v>
                </c:pt>
                <c:pt idx="11707">
                  <c:v>42923.379166666666</c:v>
                </c:pt>
                <c:pt idx="11708">
                  <c:v>42923.379861111112</c:v>
                </c:pt>
                <c:pt idx="11709">
                  <c:v>42923.380555555559</c:v>
                </c:pt>
                <c:pt idx="11710">
                  <c:v>42923.381249999999</c:v>
                </c:pt>
                <c:pt idx="11711">
                  <c:v>42923.381944444445</c:v>
                </c:pt>
                <c:pt idx="11712">
                  <c:v>42923.382638888892</c:v>
                </c:pt>
                <c:pt idx="11713">
                  <c:v>42923.383333333331</c:v>
                </c:pt>
                <c:pt idx="11714">
                  <c:v>42923.384027777778</c:v>
                </c:pt>
                <c:pt idx="11715">
                  <c:v>42923.384722222225</c:v>
                </c:pt>
                <c:pt idx="11716">
                  <c:v>42923.385416666664</c:v>
                </c:pt>
                <c:pt idx="11717">
                  <c:v>42923.386111111111</c:v>
                </c:pt>
                <c:pt idx="11718">
                  <c:v>42923.386805555558</c:v>
                </c:pt>
                <c:pt idx="11719">
                  <c:v>42923.387499999997</c:v>
                </c:pt>
                <c:pt idx="11720">
                  <c:v>42923.388194444444</c:v>
                </c:pt>
                <c:pt idx="11721">
                  <c:v>42923.388888888891</c:v>
                </c:pt>
                <c:pt idx="11722">
                  <c:v>42923.38958333333</c:v>
                </c:pt>
                <c:pt idx="11723">
                  <c:v>42923.390277777777</c:v>
                </c:pt>
                <c:pt idx="11724">
                  <c:v>42923.390972222223</c:v>
                </c:pt>
                <c:pt idx="11725">
                  <c:v>42923.39166666667</c:v>
                </c:pt>
                <c:pt idx="11726">
                  <c:v>42923.392361111109</c:v>
                </c:pt>
                <c:pt idx="11727">
                  <c:v>42923.393055555556</c:v>
                </c:pt>
                <c:pt idx="11728">
                  <c:v>42923.393750000003</c:v>
                </c:pt>
                <c:pt idx="11729">
                  <c:v>42923.394444444442</c:v>
                </c:pt>
                <c:pt idx="11730">
                  <c:v>42923.395138888889</c:v>
                </c:pt>
                <c:pt idx="11731">
                  <c:v>42923.395833333336</c:v>
                </c:pt>
                <c:pt idx="11732">
                  <c:v>42923.396527777775</c:v>
                </c:pt>
                <c:pt idx="11733">
                  <c:v>42923.397222222222</c:v>
                </c:pt>
                <c:pt idx="11734">
                  <c:v>42923.397916666669</c:v>
                </c:pt>
                <c:pt idx="11735">
                  <c:v>42923.398611111108</c:v>
                </c:pt>
                <c:pt idx="11736">
                  <c:v>42923.399305555555</c:v>
                </c:pt>
                <c:pt idx="11737">
                  <c:v>42923.4</c:v>
                </c:pt>
                <c:pt idx="11738">
                  <c:v>42923.400694444441</c:v>
                </c:pt>
                <c:pt idx="11739">
                  <c:v>42923.401388888888</c:v>
                </c:pt>
                <c:pt idx="11740">
                  <c:v>42923.402083333334</c:v>
                </c:pt>
                <c:pt idx="11741">
                  <c:v>42923.402777777781</c:v>
                </c:pt>
                <c:pt idx="11742">
                  <c:v>42923.40347222222</c:v>
                </c:pt>
                <c:pt idx="11743">
                  <c:v>42923.404166666667</c:v>
                </c:pt>
                <c:pt idx="11744">
                  <c:v>42923.404861111114</c:v>
                </c:pt>
                <c:pt idx="11745">
                  <c:v>42923.405555555553</c:v>
                </c:pt>
                <c:pt idx="11746">
                  <c:v>42923.40625</c:v>
                </c:pt>
                <c:pt idx="11747">
                  <c:v>42923.406944444447</c:v>
                </c:pt>
                <c:pt idx="11748">
                  <c:v>42923.407638888886</c:v>
                </c:pt>
                <c:pt idx="11749">
                  <c:v>42923.408333333333</c:v>
                </c:pt>
                <c:pt idx="11750">
                  <c:v>42923.40902777778</c:v>
                </c:pt>
                <c:pt idx="11751">
                  <c:v>42923.409722222219</c:v>
                </c:pt>
                <c:pt idx="11752">
                  <c:v>42923.410416666666</c:v>
                </c:pt>
                <c:pt idx="11753">
                  <c:v>42923.411111111112</c:v>
                </c:pt>
                <c:pt idx="11754">
                  <c:v>42923.411805555559</c:v>
                </c:pt>
                <c:pt idx="11755">
                  <c:v>42923.412499999999</c:v>
                </c:pt>
                <c:pt idx="11756">
                  <c:v>42923.413194444445</c:v>
                </c:pt>
                <c:pt idx="11757">
                  <c:v>42923.413888888892</c:v>
                </c:pt>
                <c:pt idx="11758">
                  <c:v>42923.414583333331</c:v>
                </c:pt>
                <c:pt idx="11759">
                  <c:v>42923.415277777778</c:v>
                </c:pt>
                <c:pt idx="11760">
                  <c:v>42923.415972222225</c:v>
                </c:pt>
                <c:pt idx="11761">
                  <c:v>42923.416666666664</c:v>
                </c:pt>
                <c:pt idx="11762">
                  <c:v>42923.417361111111</c:v>
                </c:pt>
                <c:pt idx="11763">
                  <c:v>42923.418055555558</c:v>
                </c:pt>
                <c:pt idx="11764">
                  <c:v>42923.418749999997</c:v>
                </c:pt>
                <c:pt idx="11765">
                  <c:v>42923.419444444444</c:v>
                </c:pt>
                <c:pt idx="11766">
                  <c:v>42923.420138888891</c:v>
                </c:pt>
                <c:pt idx="11767">
                  <c:v>42923.42083333333</c:v>
                </c:pt>
                <c:pt idx="11768">
                  <c:v>42923.421527777777</c:v>
                </c:pt>
                <c:pt idx="11769">
                  <c:v>42923.422222222223</c:v>
                </c:pt>
                <c:pt idx="11770">
                  <c:v>42923.42291666667</c:v>
                </c:pt>
                <c:pt idx="11771">
                  <c:v>42923.423611111109</c:v>
                </c:pt>
                <c:pt idx="11772">
                  <c:v>42923.424305555556</c:v>
                </c:pt>
                <c:pt idx="11773">
                  <c:v>42923.425000000003</c:v>
                </c:pt>
                <c:pt idx="11774">
                  <c:v>42923.425694444442</c:v>
                </c:pt>
                <c:pt idx="11775">
                  <c:v>42923.426388888889</c:v>
                </c:pt>
                <c:pt idx="11776">
                  <c:v>42923.427083333336</c:v>
                </c:pt>
                <c:pt idx="11777">
                  <c:v>42923.427777777775</c:v>
                </c:pt>
                <c:pt idx="11778">
                  <c:v>42923.428472222222</c:v>
                </c:pt>
                <c:pt idx="11779">
                  <c:v>42923.429166666669</c:v>
                </c:pt>
                <c:pt idx="11780">
                  <c:v>42923.429861111108</c:v>
                </c:pt>
                <c:pt idx="11781">
                  <c:v>42923.430555555555</c:v>
                </c:pt>
                <c:pt idx="11782">
                  <c:v>42923.431250000001</c:v>
                </c:pt>
                <c:pt idx="11783">
                  <c:v>42923.431944444441</c:v>
                </c:pt>
                <c:pt idx="11784">
                  <c:v>42923.432638888888</c:v>
                </c:pt>
                <c:pt idx="11785">
                  <c:v>42923.433333333334</c:v>
                </c:pt>
                <c:pt idx="11786">
                  <c:v>42923.434027777781</c:v>
                </c:pt>
                <c:pt idx="11787">
                  <c:v>42923.43472222222</c:v>
                </c:pt>
                <c:pt idx="11788">
                  <c:v>42923.435416666667</c:v>
                </c:pt>
                <c:pt idx="11789">
                  <c:v>42923.436111111114</c:v>
                </c:pt>
                <c:pt idx="11790">
                  <c:v>42923.436805555553</c:v>
                </c:pt>
                <c:pt idx="11791">
                  <c:v>42923.4375</c:v>
                </c:pt>
                <c:pt idx="11792">
                  <c:v>42923.438194444447</c:v>
                </c:pt>
                <c:pt idx="11793">
                  <c:v>42923.438888888886</c:v>
                </c:pt>
                <c:pt idx="11794">
                  <c:v>42923.439583333333</c:v>
                </c:pt>
                <c:pt idx="11795">
                  <c:v>42923.44027777778</c:v>
                </c:pt>
                <c:pt idx="11796">
                  <c:v>42923.440972222219</c:v>
                </c:pt>
                <c:pt idx="11797">
                  <c:v>42923.441666666666</c:v>
                </c:pt>
                <c:pt idx="11798">
                  <c:v>42923.442361111112</c:v>
                </c:pt>
                <c:pt idx="11799">
                  <c:v>42923.443055555559</c:v>
                </c:pt>
                <c:pt idx="11800">
                  <c:v>42923.443749999999</c:v>
                </c:pt>
                <c:pt idx="11801">
                  <c:v>42923.444444444445</c:v>
                </c:pt>
                <c:pt idx="11802">
                  <c:v>42923.445138888892</c:v>
                </c:pt>
                <c:pt idx="11803">
                  <c:v>42923.445833333331</c:v>
                </c:pt>
                <c:pt idx="11804">
                  <c:v>42923.446527777778</c:v>
                </c:pt>
                <c:pt idx="11805">
                  <c:v>42923.447222222225</c:v>
                </c:pt>
                <c:pt idx="11806">
                  <c:v>42923.447916666664</c:v>
                </c:pt>
                <c:pt idx="11807">
                  <c:v>42923.448611111111</c:v>
                </c:pt>
                <c:pt idx="11808">
                  <c:v>42923.449305555558</c:v>
                </c:pt>
                <c:pt idx="11809">
                  <c:v>42923.45</c:v>
                </c:pt>
                <c:pt idx="11810">
                  <c:v>42923.450694444444</c:v>
                </c:pt>
                <c:pt idx="11811">
                  <c:v>42923.451388888891</c:v>
                </c:pt>
                <c:pt idx="11812">
                  <c:v>42923.45208333333</c:v>
                </c:pt>
                <c:pt idx="11813">
                  <c:v>42923.452777777777</c:v>
                </c:pt>
                <c:pt idx="11814">
                  <c:v>42923.453472222223</c:v>
                </c:pt>
                <c:pt idx="11815">
                  <c:v>42923.45416666667</c:v>
                </c:pt>
                <c:pt idx="11816">
                  <c:v>42923.454861111109</c:v>
                </c:pt>
                <c:pt idx="11817">
                  <c:v>42923.455555555556</c:v>
                </c:pt>
                <c:pt idx="11818">
                  <c:v>42923.456250000003</c:v>
                </c:pt>
                <c:pt idx="11819">
                  <c:v>42923.456944444442</c:v>
                </c:pt>
                <c:pt idx="11820">
                  <c:v>42923.457638888889</c:v>
                </c:pt>
                <c:pt idx="11821">
                  <c:v>42923.458333333336</c:v>
                </c:pt>
                <c:pt idx="11822">
                  <c:v>42923.459027777775</c:v>
                </c:pt>
                <c:pt idx="11823">
                  <c:v>42923.459722222222</c:v>
                </c:pt>
                <c:pt idx="11824">
                  <c:v>42923.460416666669</c:v>
                </c:pt>
                <c:pt idx="11825">
                  <c:v>42923.461111111108</c:v>
                </c:pt>
                <c:pt idx="11826">
                  <c:v>42923.461805555555</c:v>
                </c:pt>
                <c:pt idx="11827">
                  <c:v>42923.462500000001</c:v>
                </c:pt>
                <c:pt idx="11828">
                  <c:v>42923.463194444441</c:v>
                </c:pt>
                <c:pt idx="11829">
                  <c:v>42923.463888888888</c:v>
                </c:pt>
                <c:pt idx="11830">
                  <c:v>42923.464583333334</c:v>
                </c:pt>
                <c:pt idx="11831">
                  <c:v>42923.465277777781</c:v>
                </c:pt>
                <c:pt idx="11832">
                  <c:v>42923.46597222222</c:v>
                </c:pt>
                <c:pt idx="11833">
                  <c:v>42923.466666666667</c:v>
                </c:pt>
                <c:pt idx="11834">
                  <c:v>42923.467361111114</c:v>
                </c:pt>
                <c:pt idx="11835">
                  <c:v>42923.468055555553</c:v>
                </c:pt>
                <c:pt idx="11836">
                  <c:v>42923.46875</c:v>
                </c:pt>
                <c:pt idx="11837">
                  <c:v>42923.469444444447</c:v>
                </c:pt>
                <c:pt idx="11838">
                  <c:v>42923.470138888886</c:v>
                </c:pt>
                <c:pt idx="11839">
                  <c:v>42923.470833333333</c:v>
                </c:pt>
                <c:pt idx="11840">
                  <c:v>42923.47152777778</c:v>
                </c:pt>
                <c:pt idx="11841">
                  <c:v>42923.472222222219</c:v>
                </c:pt>
                <c:pt idx="11842">
                  <c:v>42923.472916666666</c:v>
                </c:pt>
                <c:pt idx="11843">
                  <c:v>42923.473611111112</c:v>
                </c:pt>
                <c:pt idx="11844">
                  <c:v>42923.474305555559</c:v>
                </c:pt>
                <c:pt idx="11845">
                  <c:v>42923.474999999999</c:v>
                </c:pt>
                <c:pt idx="11846">
                  <c:v>42923.475694444445</c:v>
                </c:pt>
                <c:pt idx="11847">
                  <c:v>42923.476388888892</c:v>
                </c:pt>
                <c:pt idx="11848">
                  <c:v>42923.477083333331</c:v>
                </c:pt>
                <c:pt idx="11849">
                  <c:v>42923.477777777778</c:v>
                </c:pt>
                <c:pt idx="11850">
                  <c:v>42923.478472222225</c:v>
                </c:pt>
                <c:pt idx="11851">
                  <c:v>42923.479166666664</c:v>
                </c:pt>
                <c:pt idx="11852">
                  <c:v>42923.479861111111</c:v>
                </c:pt>
                <c:pt idx="11853">
                  <c:v>42923.480555555558</c:v>
                </c:pt>
                <c:pt idx="11854">
                  <c:v>42923.481249999997</c:v>
                </c:pt>
                <c:pt idx="11855">
                  <c:v>42923.481944444444</c:v>
                </c:pt>
                <c:pt idx="11856">
                  <c:v>42923.482638888891</c:v>
                </c:pt>
                <c:pt idx="11857">
                  <c:v>42923.48333333333</c:v>
                </c:pt>
                <c:pt idx="11858">
                  <c:v>42923.484027777777</c:v>
                </c:pt>
                <c:pt idx="11859">
                  <c:v>42923.484722222223</c:v>
                </c:pt>
                <c:pt idx="11860">
                  <c:v>42923.48541666667</c:v>
                </c:pt>
                <c:pt idx="11861">
                  <c:v>42923.486111111109</c:v>
                </c:pt>
                <c:pt idx="11862">
                  <c:v>42923.486805555556</c:v>
                </c:pt>
                <c:pt idx="11863">
                  <c:v>42923.487500000003</c:v>
                </c:pt>
                <c:pt idx="11864">
                  <c:v>42923.488194444442</c:v>
                </c:pt>
                <c:pt idx="11865">
                  <c:v>42923.488888888889</c:v>
                </c:pt>
                <c:pt idx="11866">
                  <c:v>42923.489583333336</c:v>
                </c:pt>
                <c:pt idx="11867">
                  <c:v>42923.490277777775</c:v>
                </c:pt>
                <c:pt idx="11868">
                  <c:v>42923.490972222222</c:v>
                </c:pt>
                <c:pt idx="11869">
                  <c:v>42923.491666666669</c:v>
                </c:pt>
                <c:pt idx="11870">
                  <c:v>42923.492361111108</c:v>
                </c:pt>
                <c:pt idx="11871">
                  <c:v>42923.493055555555</c:v>
                </c:pt>
                <c:pt idx="11872">
                  <c:v>42923.493750000001</c:v>
                </c:pt>
                <c:pt idx="11873">
                  <c:v>42923.494444444441</c:v>
                </c:pt>
                <c:pt idx="11874">
                  <c:v>42923.495138888888</c:v>
                </c:pt>
                <c:pt idx="11875">
                  <c:v>42923.495833333334</c:v>
                </c:pt>
                <c:pt idx="11876">
                  <c:v>42923.496527777781</c:v>
                </c:pt>
                <c:pt idx="11877">
                  <c:v>42923.49722222222</c:v>
                </c:pt>
                <c:pt idx="11878">
                  <c:v>42923.497916666667</c:v>
                </c:pt>
                <c:pt idx="11879">
                  <c:v>42923.498611111114</c:v>
                </c:pt>
                <c:pt idx="11880">
                  <c:v>42923.499305555553</c:v>
                </c:pt>
                <c:pt idx="11881">
                  <c:v>42923.5</c:v>
                </c:pt>
                <c:pt idx="11882">
                  <c:v>42923.500694444447</c:v>
                </c:pt>
                <c:pt idx="11883">
                  <c:v>42923.501388888886</c:v>
                </c:pt>
                <c:pt idx="11884">
                  <c:v>42923.502083333333</c:v>
                </c:pt>
                <c:pt idx="11885">
                  <c:v>42923.50277777778</c:v>
                </c:pt>
                <c:pt idx="11886">
                  <c:v>42923.503472222219</c:v>
                </c:pt>
                <c:pt idx="11887">
                  <c:v>42923.504166666666</c:v>
                </c:pt>
                <c:pt idx="11888">
                  <c:v>42923.504861111112</c:v>
                </c:pt>
                <c:pt idx="11889">
                  <c:v>42923.505555555559</c:v>
                </c:pt>
                <c:pt idx="11890">
                  <c:v>42923.506249999999</c:v>
                </c:pt>
                <c:pt idx="11891">
                  <c:v>42923.506944444445</c:v>
                </c:pt>
                <c:pt idx="11892">
                  <c:v>42923.507638888892</c:v>
                </c:pt>
                <c:pt idx="11893">
                  <c:v>42923.508333333331</c:v>
                </c:pt>
                <c:pt idx="11894">
                  <c:v>42923.509027777778</c:v>
                </c:pt>
                <c:pt idx="11895">
                  <c:v>42923.509722222225</c:v>
                </c:pt>
                <c:pt idx="11896">
                  <c:v>42923.510416666664</c:v>
                </c:pt>
                <c:pt idx="11897">
                  <c:v>42923.511111111111</c:v>
                </c:pt>
                <c:pt idx="11898">
                  <c:v>42923.511805555558</c:v>
                </c:pt>
                <c:pt idx="11899">
                  <c:v>42923.512499999997</c:v>
                </c:pt>
                <c:pt idx="11900">
                  <c:v>42923.513194444444</c:v>
                </c:pt>
                <c:pt idx="11901">
                  <c:v>42923.513888888891</c:v>
                </c:pt>
                <c:pt idx="11902">
                  <c:v>42923.51458333333</c:v>
                </c:pt>
                <c:pt idx="11903">
                  <c:v>42923.515277777777</c:v>
                </c:pt>
                <c:pt idx="11904">
                  <c:v>42923.515972222223</c:v>
                </c:pt>
                <c:pt idx="11905">
                  <c:v>42923.51666666667</c:v>
                </c:pt>
                <c:pt idx="11906">
                  <c:v>42923.517361111109</c:v>
                </c:pt>
                <c:pt idx="11907">
                  <c:v>42923.518055555556</c:v>
                </c:pt>
                <c:pt idx="11908">
                  <c:v>42923.518750000003</c:v>
                </c:pt>
                <c:pt idx="11909">
                  <c:v>42923.519444444442</c:v>
                </c:pt>
                <c:pt idx="11910">
                  <c:v>42923.520138888889</c:v>
                </c:pt>
                <c:pt idx="11911">
                  <c:v>42923.520833333336</c:v>
                </c:pt>
                <c:pt idx="11912">
                  <c:v>42923.521527777775</c:v>
                </c:pt>
                <c:pt idx="11913">
                  <c:v>42923.522222222222</c:v>
                </c:pt>
                <c:pt idx="11914">
                  <c:v>42923.522916666669</c:v>
                </c:pt>
                <c:pt idx="11915">
                  <c:v>42923.523611111108</c:v>
                </c:pt>
                <c:pt idx="11916">
                  <c:v>42923.524305555555</c:v>
                </c:pt>
                <c:pt idx="11917">
                  <c:v>42923.525000000001</c:v>
                </c:pt>
                <c:pt idx="11918">
                  <c:v>42923.525694444441</c:v>
                </c:pt>
                <c:pt idx="11919">
                  <c:v>42923.526388888888</c:v>
                </c:pt>
                <c:pt idx="11920">
                  <c:v>42923.527083333334</c:v>
                </c:pt>
                <c:pt idx="11921">
                  <c:v>42923.527777777781</c:v>
                </c:pt>
                <c:pt idx="11922">
                  <c:v>42923.52847222222</c:v>
                </c:pt>
                <c:pt idx="11923">
                  <c:v>42923.529166666667</c:v>
                </c:pt>
                <c:pt idx="11924">
                  <c:v>42923.529861111114</c:v>
                </c:pt>
                <c:pt idx="11925">
                  <c:v>42923.530555555553</c:v>
                </c:pt>
                <c:pt idx="11926">
                  <c:v>42923.53125</c:v>
                </c:pt>
                <c:pt idx="11927">
                  <c:v>42923.531944444447</c:v>
                </c:pt>
                <c:pt idx="11928">
                  <c:v>42923.532638888886</c:v>
                </c:pt>
                <c:pt idx="11929">
                  <c:v>42923.533333333333</c:v>
                </c:pt>
                <c:pt idx="11930">
                  <c:v>42923.53402777778</c:v>
                </c:pt>
                <c:pt idx="11931">
                  <c:v>42923.534722222219</c:v>
                </c:pt>
                <c:pt idx="11932">
                  <c:v>42923.535416666666</c:v>
                </c:pt>
                <c:pt idx="11933">
                  <c:v>42923.536111111112</c:v>
                </c:pt>
                <c:pt idx="11934">
                  <c:v>42923.536805555559</c:v>
                </c:pt>
                <c:pt idx="11935">
                  <c:v>42923.537499999999</c:v>
                </c:pt>
                <c:pt idx="11936">
                  <c:v>42923.538194444445</c:v>
                </c:pt>
                <c:pt idx="11937">
                  <c:v>42923.538888888892</c:v>
                </c:pt>
                <c:pt idx="11938">
                  <c:v>42923.539583333331</c:v>
                </c:pt>
                <c:pt idx="11939">
                  <c:v>42923.540277777778</c:v>
                </c:pt>
                <c:pt idx="11940">
                  <c:v>42923.540972222225</c:v>
                </c:pt>
                <c:pt idx="11941">
                  <c:v>42923.541666666664</c:v>
                </c:pt>
                <c:pt idx="11942">
                  <c:v>42923.542361111111</c:v>
                </c:pt>
                <c:pt idx="11943">
                  <c:v>42923.543055555558</c:v>
                </c:pt>
                <c:pt idx="11944">
                  <c:v>42923.543749999997</c:v>
                </c:pt>
                <c:pt idx="11945">
                  <c:v>42923.544444444444</c:v>
                </c:pt>
                <c:pt idx="11946">
                  <c:v>42923.545138888891</c:v>
                </c:pt>
                <c:pt idx="11947">
                  <c:v>42923.54583333333</c:v>
                </c:pt>
                <c:pt idx="11948">
                  <c:v>42923.546527777777</c:v>
                </c:pt>
                <c:pt idx="11949">
                  <c:v>42923.547222222223</c:v>
                </c:pt>
                <c:pt idx="11950">
                  <c:v>42923.54791666667</c:v>
                </c:pt>
                <c:pt idx="11951">
                  <c:v>42923.548611111109</c:v>
                </c:pt>
                <c:pt idx="11952">
                  <c:v>42923.549305555556</c:v>
                </c:pt>
                <c:pt idx="11953">
                  <c:v>42923.55</c:v>
                </c:pt>
                <c:pt idx="11954">
                  <c:v>42923.550694444442</c:v>
                </c:pt>
                <c:pt idx="11955">
                  <c:v>42923.551388888889</c:v>
                </c:pt>
                <c:pt idx="11956">
                  <c:v>42923.552083333336</c:v>
                </c:pt>
                <c:pt idx="11957">
                  <c:v>42923.552777777775</c:v>
                </c:pt>
                <c:pt idx="11958">
                  <c:v>42923.553472222222</c:v>
                </c:pt>
                <c:pt idx="11959">
                  <c:v>42923.554166666669</c:v>
                </c:pt>
                <c:pt idx="11960">
                  <c:v>42923.554861111108</c:v>
                </c:pt>
                <c:pt idx="11961">
                  <c:v>42923.555555555555</c:v>
                </c:pt>
                <c:pt idx="11962">
                  <c:v>42923.556250000001</c:v>
                </c:pt>
                <c:pt idx="11963">
                  <c:v>42923.556944444441</c:v>
                </c:pt>
                <c:pt idx="11964">
                  <c:v>42923.557638888888</c:v>
                </c:pt>
                <c:pt idx="11965">
                  <c:v>42923.558333333334</c:v>
                </c:pt>
                <c:pt idx="11966">
                  <c:v>42923.559027777781</c:v>
                </c:pt>
                <c:pt idx="11967">
                  <c:v>42923.55972222222</c:v>
                </c:pt>
                <c:pt idx="11968">
                  <c:v>42923.560416666667</c:v>
                </c:pt>
                <c:pt idx="11969">
                  <c:v>42923.561111111114</c:v>
                </c:pt>
                <c:pt idx="11970">
                  <c:v>42923.561805555553</c:v>
                </c:pt>
                <c:pt idx="11971">
                  <c:v>42923.5625</c:v>
                </c:pt>
                <c:pt idx="11972">
                  <c:v>42923.563194444447</c:v>
                </c:pt>
                <c:pt idx="11973">
                  <c:v>42923.563888888886</c:v>
                </c:pt>
                <c:pt idx="11974">
                  <c:v>42923.564583333333</c:v>
                </c:pt>
                <c:pt idx="11975">
                  <c:v>42923.56527777778</c:v>
                </c:pt>
                <c:pt idx="11976">
                  <c:v>42923.565972222219</c:v>
                </c:pt>
                <c:pt idx="11977">
                  <c:v>42923.566666666666</c:v>
                </c:pt>
                <c:pt idx="11978">
                  <c:v>42923.567361111112</c:v>
                </c:pt>
                <c:pt idx="11979">
                  <c:v>42923.568055555559</c:v>
                </c:pt>
                <c:pt idx="11980">
                  <c:v>42923.568749999999</c:v>
                </c:pt>
                <c:pt idx="11981">
                  <c:v>42923.569444444445</c:v>
                </c:pt>
                <c:pt idx="11982">
                  <c:v>42923.570138888892</c:v>
                </c:pt>
                <c:pt idx="11983">
                  <c:v>42923.570833333331</c:v>
                </c:pt>
                <c:pt idx="11984">
                  <c:v>42923.571527777778</c:v>
                </c:pt>
                <c:pt idx="11985">
                  <c:v>42923.572222222225</c:v>
                </c:pt>
                <c:pt idx="11986">
                  <c:v>42923.572916666664</c:v>
                </c:pt>
                <c:pt idx="11987">
                  <c:v>42923.573611111111</c:v>
                </c:pt>
                <c:pt idx="11988">
                  <c:v>42923.574305555558</c:v>
                </c:pt>
                <c:pt idx="11989">
                  <c:v>42923.574999999997</c:v>
                </c:pt>
                <c:pt idx="11990">
                  <c:v>42923.575694444444</c:v>
                </c:pt>
                <c:pt idx="11991">
                  <c:v>42923.576388888891</c:v>
                </c:pt>
                <c:pt idx="11992">
                  <c:v>42923.57708333333</c:v>
                </c:pt>
                <c:pt idx="11993">
                  <c:v>42923.577777777777</c:v>
                </c:pt>
                <c:pt idx="11994">
                  <c:v>42923.578472222223</c:v>
                </c:pt>
                <c:pt idx="11995">
                  <c:v>42923.57916666667</c:v>
                </c:pt>
                <c:pt idx="11996">
                  <c:v>42923.579861111109</c:v>
                </c:pt>
                <c:pt idx="11997">
                  <c:v>42923.580555555556</c:v>
                </c:pt>
                <c:pt idx="11998">
                  <c:v>42923.581250000003</c:v>
                </c:pt>
                <c:pt idx="11999">
                  <c:v>42923.581944444442</c:v>
                </c:pt>
                <c:pt idx="12000">
                  <c:v>42923.582638888889</c:v>
                </c:pt>
                <c:pt idx="12001">
                  <c:v>42923.583333333336</c:v>
                </c:pt>
                <c:pt idx="12002">
                  <c:v>42923.584027777775</c:v>
                </c:pt>
                <c:pt idx="12003">
                  <c:v>42923.584722222222</c:v>
                </c:pt>
                <c:pt idx="12004">
                  <c:v>42923.585416666669</c:v>
                </c:pt>
                <c:pt idx="12005">
                  <c:v>42923.586111111108</c:v>
                </c:pt>
                <c:pt idx="12006">
                  <c:v>42923.586805555555</c:v>
                </c:pt>
                <c:pt idx="12007">
                  <c:v>42923.587500000001</c:v>
                </c:pt>
                <c:pt idx="12008">
                  <c:v>42923.588194444441</c:v>
                </c:pt>
                <c:pt idx="12009">
                  <c:v>42923.588888888888</c:v>
                </c:pt>
                <c:pt idx="12010">
                  <c:v>42923.589583333334</c:v>
                </c:pt>
                <c:pt idx="12011">
                  <c:v>42923.590277777781</c:v>
                </c:pt>
                <c:pt idx="12012">
                  <c:v>42923.59097222222</c:v>
                </c:pt>
                <c:pt idx="12013">
                  <c:v>42923.591666666667</c:v>
                </c:pt>
                <c:pt idx="12014">
                  <c:v>42923.592361111114</c:v>
                </c:pt>
                <c:pt idx="12015">
                  <c:v>42923.593055555553</c:v>
                </c:pt>
                <c:pt idx="12016">
                  <c:v>42923.59375</c:v>
                </c:pt>
                <c:pt idx="12017">
                  <c:v>42923.594444444447</c:v>
                </c:pt>
                <c:pt idx="12018">
                  <c:v>42923.595138888886</c:v>
                </c:pt>
                <c:pt idx="12019">
                  <c:v>42923.595833333333</c:v>
                </c:pt>
                <c:pt idx="12020">
                  <c:v>42923.59652777778</c:v>
                </c:pt>
                <c:pt idx="12021">
                  <c:v>42923.597222222219</c:v>
                </c:pt>
                <c:pt idx="12022">
                  <c:v>42923.597916666666</c:v>
                </c:pt>
                <c:pt idx="12023">
                  <c:v>42923.598611111112</c:v>
                </c:pt>
                <c:pt idx="12024">
                  <c:v>42923.599305555559</c:v>
                </c:pt>
                <c:pt idx="12025">
                  <c:v>42923.6</c:v>
                </c:pt>
                <c:pt idx="12026">
                  <c:v>42923.600694444445</c:v>
                </c:pt>
                <c:pt idx="12027">
                  <c:v>42923.601388888892</c:v>
                </c:pt>
                <c:pt idx="12028">
                  <c:v>42923.602083333331</c:v>
                </c:pt>
                <c:pt idx="12029">
                  <c:v>42923.602777777778</c:v>
                </c:pt>
                <c:pt idx="12030">
                  <c:v>42923.603472222225</c:v>
                </c:pt>
                <c:pt idx="12031">
                  <c:v>42923.604166666664</c:v>
                </c:pt>
                <c:pt idx="12032">
                  <c:v>42923.604861111111</c:v>
                </c:pt>
                <c:pt idx="12033">
                  <c:v>42923.605555555558</c:v>
                </c:pt>
                <c:pt idx="12034">
                  <c:v>42923.606249999997</c:v>
                </c:pt>
                <c:pt idx="12035">
                  <c:v>42923.606944444444</c:v>
                </c:pt>
                <c:pt idx="12036">
                  <c:v>42923.607638888891</c:v>
                </c:pt>
                <c:pt idx="12037">
                  <c:v>42923.60833333333</c:v>
                </c:pt>
                <c:pt idx="12038">
                  <c:v>42923.609027777777</c:v>
                </c:pt>
                <c:pt idx="12039">
                  <c:v>42923.609722222223</c:v>
                </c:pt>
                <c:pt idx="12040">
                  <c:v>42923.61041666667</c:v>
                </c:pt>
                <c:pt idx="12041">
                  <c:v>42923.611111111109</c:v>
                </c:pt>
                <c:pt idx="12042">
                  <c:v>42923.611805555556</c:v>
                </c:pt>
                <c:pt idx="12043">
                  <c:v>42923.612500000003</c:v>
                </c:pt>
                <c:pt idx="12044">
                  <c:v>42923.613194444442</c:v>
                </c:pt>
                <c:pt idx="12045">
                  <c:v>42923.613888888889</c:v>
                </c:pt>
                <c:pt idx="12046">
                  <c:v>42923.614583333336</c:v>
                </c:pt>
                <c:pt idx="12047">
                  <c:v>42923.615277777775</c:v>
                </c:pt>
                <c:pt idx="12048">
                  <c:v>42923.615972222222</c:v>
                </c:pt>
                <c:pt idx="12049">
                  <c:v>42923.616666666669</c:v>
                </c:pt>
                <c:pt idx="12050">
                  <c:v>42923.617361111108</c:v>
                </c:pt>
                <c:pt idx="12051">
                  <c:v>42923.618055555555</c:v>
                </c:pt>
                <c:pt idx="12052">
                  <c:v>42923.618750000001</c:v>
                </c:pt>
                <c:pt idx="12053">
                  <c:v>42923.619444444441</c:v>
                </c:pt>
                <c:pt idx="12054">
                  <c:v>42923.620138888888</c:v>
                </c:pt>
                <c:pt idx="12055">
                  <c:v>42923.620833333334</c:v>
                </c:pt>
                <c:pt idx="12056">
                  <c:v>42923.621527777781</c:v>
                </c:pt>
                <c:pt idx="12057">
                  <c:v>42923.62222222222</c:v>
                </c:pt>
                <c:pt idx="12058">
                  <c:v>42923.622916666667</c:v>
                </c:pt>
                <c:pt idx="12059">
                  <c:v>42923.623611111114</c:v>
                </c:pt>
                <c:pt idx="12060">
                  <c:v>42923.624305555553</c:v>
                </c:pt>
                <c:pt idx="12061">
                  <c:v>42923.625</c:v>
                </c:pt>
                <c:pt idx="12062">
                  <c:v>42923.625694444447</c:v>
                </c:pt>
                <c:pt idx="12063">
                  <c:v>42923.626388888886</c:v>
                </c:pt>
                <c:pt idx="12064">
                  <c:v>42923.627083333333</c:v>
                </c:pt>
                <c:pt idx="12065">
                  <c:v>42923.62777777778</c:v>
                </c:pt>
                <c:pt idx="12066">
                  <c:v>42923.628472222219</c:v>
                </c:pt>
                <c:pt idx="12067">
                  <c:v>42923.629166666666</c:v>
                </c:pt>
                <c:pt idx="12068">
                  <c:v>42923.629861111112</c:v>
                </c:pt>
                <c:pt idx="12069">
                  <c:v>42923.630555555559</c:v>
                </c:pt>
                <c:pt idx="12070">
                  <c:v>42923.631249999999</c:v>
                </c:pt>
                <c:pt idx="12071">
                  <c:v>42923.631944444445</c:v>
                </c:pt>
                <c:pt idx="12072">
                  <c:v>42923.632638888892</c:v>
                </c:pt>
                <c:pt idx="12073">
                  <c:v>42923.633333333331</c:v>
                </c:pt>
                <c:pt idx="12074">
                  <c:v>42923.634027777778</c:v>
                </c:pt>
                <c:pt idx="12075">
                  <c:v>42923.634722222225</c:v>
                </c:pt>
                <c:pt idx="12076">
                  <c:v>42923.635416666664</c:v>
                </c:pt>
                <c:pt idx="12077">
                  <c:v>42923.636111111111</c:v>
                </c:pt>
                <c:pt idx="12078">
                  <c:v>42923.636805555558</c:v>
                </c:pt>
                <c:pt idx="12079">
                  <c:v>42923.637499999997</c:v>
                </c:pt>
                <c:pt idx="12080">
                  <c:v>42923.638194444444</c:v>
                </c:pt>
                <c:pt idx="12081">
                  <c:v>42923.638888888891</c:v>
                </c:pt>
                <c:pt idx="12082">
                  <c:v>42923.63958333333</c:v>
                </c:pt>
                <c:pt idx="12083">
                  <c:v>42923.640277777777</c:v>
                </c:pt>
                <c:pt idx="12084">
                  <c:v>42923.640972222223</c:v>
                </c:pt>
                <c:pt idx="12085">
                  <c:v>42923.64166666667</c:v>
                </c:pt>
                <c:pt idx="12086">
                  <c:v>42923.642361111109</c:v>
                </c:pt>
                <c:pt idx="12087">
                  <c:v>42923.643055555556</c:v>
                </c:pt>
                <c:pt idx="12088">
                  <c:v>42923.643750000003</c:v>
                </c:pt>
                <c:pt idx="12089">
                  <c:v>42923.644444444442</c:v>
                </c:pt>
                <c:pt idx="12090">
                  <c:v>42923.645138888889</c:v>
                </c:pt>
                <c:pt idx="12091">
                  <c:v>42923.645833333336</c:v>
                </c:pt>
                <c:pt idx="12092">
                  <c:v>42923.646527777775</c:v>
                </c:pt>
                <c:pt idx="12093">
                  <c:v>42923.647222222222</c:v>
                </c:pt>
                <c:pt idx="12094">
                  <c:v>42923.647916666669</c:v>
                </c:pt>
                <c:pt idx="12095">
                  <c:v>42923.648611111108</c:v>
                </c:pt>
                <c:pt idx="12096">
                  <c:v>42923.649305555555</c:v>
                </c:pt>
                <c:pt idx="12097">
                  <c:v>42923.65</c:v>
                </c:pt>
                <c:pt idx="12098">
                  <c:v>42923.650694444441</c:v>
                </c:pt>
                <c:pt idx="12099">
                  <c:v>42923.651388888888</c:v>
                </c:pt>
                <c:pt idx="12100">
                  <c:v>42923.652083333334</c:v>
                </c:pt>
                <c:pt idx="12101">
                  <c:v>42923.652777777781</c:v>
                </c:pt>
                <c:pt idx="12102">
                  <c:v>42923.65347222222</c:v>
                </c:pt>
                <c:pt idx="12103">
                  <c:v>42923.654166666667</c:v>
                </c:pt>
                <c:pt idx="12104">
                  <c:v>42923.654861111114</c:v>
                </c:pt>
                <c:pt idx="12105">
                  <c:v>42923.655555555553</c:v>
                </c:pt>
                <c:pt idx="12106">
                  <c:v>42923.65625</c:v>
                </c:pt>
                <c:pt idx="12107">
                  <c:v>42923.656944444447</c:v>
                </c:pt>
                <c:pt idx="12108">
                  <c:v>42923.657638888886</c:v>
                </c:pt>
                <c:pt idx="12109">
                  <c:v>42923.658333333333</c:v>
                </c:pt>
                <c:pt idx="12110">
                  <c:v>42923.65902777778</c:v>
                </c:pt>
                <c:pt idx="12111">
                  <c:v>42923.659722222219</c:v>
                </c:pt>
                <c:pt idx="12112">
                  <c:v>42923.660416666666</c:v>
                </c:pt>
                <c:pt idx="12113">
                  <c:v>42923.661111111112</c:v>
                </c:pt>
                <c:pt idx="12114">
                  <c:v>42923.661805555559</c:v>
                </c:pt>
                <c:pt idx="12115">
                  <c:v>42923.662499999999</c:v>
                </c:pt>
                <c:pt idx="12116">
                  <c:v>42923.663194444445</c:v>
                </c:pt>
                <c:pt idx="12117">
                  <c:v>42923.663888888892</c:v>
                </c:pt>
                <c:pt idx="12118">
                  <c:v>42923.664583333331</c:v>
                </c:pt>
                <c:pt idx="12119">
                  <c:v>42923.665277777778</c:v>
                </c:pt>
                <c:pt idx="12120">
                  <c:v>42923.665972222225</c:v>
                </c:pt>
                <c:pt idx="12121">
                  <c:v>42923.666666666664</c:v>
                </c:pt>
                <c:pt idx="12122">
                  <c:v>42923.667361111111</c:v>
                </c:pt>
                <c:pt idx="12123">
                  <c:v>42923.668055555558</c:v>
                </c:pt>
                <c:pt idx="12124">
                  <c:v>42923.668749999997</c:v>
                </c:pt>
                <c:pt idx="12125">
                  <c:v>42923.669444444444</c:v>
                </c:pt>
                <c:pt idx="12126">
                  <c:v>42923.670138888891</c:v>
                </c:pt>
                <c:pt idx="12127">
                  <c:v>42923.67083333333</c:v>
                </c:pt>
                <c:pt idx="12128">
                  <c:v>42923.671527777777</c:v>
                </c:pt>
                <c:pt idx="12129">
                  <c:v>42923.672222222223</c:v>
                </c:pt>
                <c:pt idx="12130">
                  <c:v>42923.67291666667</c:v>
                </c:pt>
                <c:pt idx="12131">
                  <c:v>42923.673611111109</c:v>
                </c:pt>
                <c:pt idx="12132">
                  <c:v>42923.674305555556</c:v>
                </c:pt>
                <c:pt idx="12133">
                  <c:v>42923.675000000003</c:v>
                </c:pt>
                <c:pt idx="12134">
                  <c:v>42923.675694444442</c:v>
                </c:pt>
                <c:pt idx="12135">
                  <c:v>42923.676388888889</c:v>
                </c:pt>
                <c:pt idx="12136">
                  <c:v>42923.677083333336</c:v>
                </c:pt>
                <c:pt idx="12137">
                  <c:v>42923.677777777775</c:v>
                </c:pt>
                <c:pt idx="12138">
                  <c:v>42923.678472222222</c:v>
                </c:pt>
                <c:pt idx="12139">
                  <c:v>42923.679166666669</c:v>
                </c:pt>
                <c:pt idx="12140">
                  <c:v>42923.679861111108</c:v>
                </c:pt>
                <c:pt idx="12141">
                  <c:v>42923.680555555555</c:v>
                </c:pt>
                <c:pt idx="12142">
                  <c:v>42923.681250000001</c:v>
                </c:pt>
                <c:pt idx="12143">
                  <c:v>42923.681944444441</c:v>
                </c:pt>
                <c:pt idx="12144">
                  <c:v>42923.682638888888</c:v>
                </c:pt>
                <c:pt idx="12145">
                  <c:v>42923.683333333334</c:v>
                </c:pt>
                <c:pt idx="12146">
                  <c:v>42923.684027777781</c:v>
                </c:pt>
                <c:pt idx="12147">
                  <c:v>42923.68472222222</c:v>
                </c:pt>
                <c:pt idx="12148">
                  <c:v>42923.685416666667</c:v>
                </c:pt>
                <c:pt idx="12149">
                  <c:v>42923.686111111114</c:v>
                </c:pt>
                <c:pt idx="12150">
                  <c:v>42923.686805555553</c:v>
                </c:pt>
                <c:pt idx="12151">
                  <c:v>42923.6875</c:v>
                </c:pt>
                <c:pt idx="12152">
                  <c:v>42923.688194444447</c:v>
                </c:pt>
                <c:pt idx="12153">
                  <c:v>42923.688888888886</c:v>
                </c:pt>
                <c:pt idx="12154">
                  <c:v>42923.689583333333</c:v>
                </c:pt>
                <c:pt idx="12155">
                  <c:v>42923.69027777778</c:v>
                </c:pt>
                <c:pt idx="12156">
                  <c:v>42923.690972222219</c:v>
                </c:pt>
                <c:pt idx="12157">
                  <c:v>42923.691666666666</c:v>
                </c:pt>
                <c:pt idx="12158">
                  <c:v>42923.692361111112</c:v>
                </c:pt>
                <c:pt idx="12159">
                  <c:v>42923.693055555559</c:v>
                </c:pt>
                <c:pt idx="12160">
                  <c:v>42923.693749999999</c:v>
                </c:pt>
                <c:pt idx="12161">
                  <c:v>42923.694444444445</c:v>
                </c:pt>
                <c:pt idx="12162">
                  <c:v>42923.695138888892</c:v>
                </c:pt>
                <c:pt idx="12163">
                  <c:v>42923.695833333331</c:v>
                </c:pt>
                <c:pt idx="12164">
                  <c:v>42923.696527777778</c:v>
                </c:pt>
                <c:pt idx="12165">
                  <c:v>42923.697222222225</c:v>
                </c:pt>
                <c:pt idx="12166">
                  <c:v>42923.697916666664</c:v>
                </c:pt>
                <c:pt idx="12167">
                  <c:v>42923.698611111111</c:v>
                </c:pt>
                <c:pt idx="12168">
                  <c:v>42923.699305555558</c:v>
                </c:pt>
                <c:pt idx="12169">
                  <c:v>42923.7</c:v>
                </c:pt>
                <c:pt idx="12170">
                  <c:v>42923.700694444444</c:v>
                </c:pt>
                <c:pt idx="12171">
                  <c:v>42923.701388888891</c:v>
                </c:pt>
                <c:pt idx="12172">
                  <c:v>42923.70208333333</c:v>
                </c:pt>
                <c:pt idx="12173">
                  <c:v>42923.702777777777</c:v>
                </c:pt>
                <c:pt idx="12174">
                  <c:v>42923.703472222223</c:v>
                </c:pt>
                <c:pt idx="12175">
                  <c:v>42923.70416666667</c:v>
                </c:pt>
                <c:pt idx="12176">
                  <c:v>42923.704861111109</c:v>
                </c:pt>
                <c:pt idx="12177">
                  <c:v>42923.705555555556</c:v>
                </c:pt>
                <c:pt idx="12178">
                  <c:v>42923.706250000003</c:v>
                </c:pt>
                <c:pt idx="12179">
                  <c:v>42923.706944444442</c:v>
                </c:pt>
                <c:pt idx="12180">
                  <c:v>42923.707638888889</c:v>
                </c:pt>
                <c:pt idx="12181">
                  <c:v>42923.708333333336</c:v>
                </c:pt>
                <c:pt idx="12182">
                  <c:v>42923.709027777775</c:v>
                </c:pt>
                <c:pt idx="12183">
                  <c:v>42923.709722222222</c:v>
                </c:pt>
                <c:pt idx="12184">
                  <c:v>42923.710416666669</c:v>
                </c:pt>
                <c:pt idx="12185">
                  <c:v>42923.711111111108</c:v>
                </c:pt>
                <c:pt idx="12186">
                  <c:v>42923.711805555555</c:v>
                </c:pt>
                <c:pt idx="12187">
                  <c:v>42923.712500000001</c:v>
                </c:pt>
                <c:pt idx="12188">
                  <c:v>42923.713194444441</c:v>
                </c:pt>
                <c:pt idx="12189">
                  <c:v>42923.713888888888</c:v>
                </c:pt>
                <c:pt idx="12190">
                  <c:v>42923.714583333334</c:v>
                </c:pt>
                <c:pt idx="12191">
                  <c:v>42923.715277777781</c:v>
                </c:pt>
                <c:pt idx="12192">
                  <c:v>42923.71597222222</c:v>
                </c:pt>
                <c:pt idx="12193">
                  <c:v>42923.716666666667</c:v>
                </c:pt>
                <c:pt idx="12194">
                  <c:v>42923.717361111114</c:v>
                </c:pt>
                <c:pt idx="12195">
                  <c:v>42923.718055555553</c:v>
                </c:pt>
                <c:pt idx="12196">
                  <c:v>42923.71875</c:v>
                </c:pt>
                <c:pt idx="12197">
                  <c:v>42923.719444444447</c:v>
                </c:pt>
                <c:pt idx="12198">
                  <c:v>42923.720138888886</c:v>
                </c:pt>
                <c:pt idx="12199">
                  <c:v>42923.720833333333</c:v>
                </c:pt>
                <c:pt idx="12200">
                  <c:v>42923.72152777778</c:v>
                </c:pt>
                <c:pt idx="12201">
                  <c:v>42923.722222222219</c:v>
                </c:pt>
                <c:pt idx="12202">
                  <c:v>42923.722916666666</c:v>
                </c:pt>
                <c:pt idx="12203">
                  <c:v>42923.723611111112</c:v>
                </c:pt>
                <c:pt idx="12204">
                  <c:v>42923.724305555559</c:v>
                </c:pt>
                <c:pt idx="12205">
                  <c:v>42923.724999999999</c:v>
                </c:pt>
                <c:pt idx="12206">
                  <c:v>42923.725694444445</c:v>
                </c:pt>
                <c:pt idx="12207">
                  <c:v>42923.726388888892</c:v>
                </c:pt>
                <c:pt idx="12208">
                  <c:v>42923.727083333331</c:v>
                </c:pt>
                <c:pt idx="12209">
                  <c:v>42923.727777777778</c:v>
                </c:pt>
                <c:pt idx="12210">
                  <c:v>42923.728472222225</c:v>
                </c:pt>
                <c:pt idx="12211">
                  <c:v>42923.729166666664</c:v>
                </c:pt>
                <c:pt idx="12212">
                  <c:v>42923.729861111111</c:v>
                </c:pt>
                <c:pt idx="12213">
                  <c:v>42923.730555555558</c:v>
                </c:pt>
                <c:pt idx="12214">
                  <c:v>42923.731249999997</c:v>
                </c:pt>
                <c:pt idx="12215">
                  <c:v>42923.731944444444</c:v>
                </c:pt>
                <c:pt idx="12216">
                  <c:v>42923.732638888891</c:v>
                </c:pt>
                <c:pt idx="12217">
                  <c:v>42923.73333333333</c:v>
                </c:pt>
                <c:pt idx="12218">
                  <c:v>42923.734027777777</c:v>
                </c:pt>
                <c:pt idx="12219">
                  <c:v>42923.734722222223</c:v>
                </c:pt>
                <c:pt idx="12220">
                  <c:v>42923.73541666667</c:v>
                </c:pt>
                <c:pt idx="12221">
                  <c:v>42923.736111111109</c:v>
                </c:pt>
                <c:pt idx="12222">
                  <c:v>42923.736805555556</c:v>
                </c:pt>
                <c:pt idx="12223">
                  <c:v>42923.737500000003</c:v>
                </c:pt>
                <c:pt idx="12224">
                  <c:v>42923.738194444442</c:v>
                </c:pt>
                <c:pt idx="12225">
                  <c:v>42923.738888888889</c:v>
                </c:pt>
                <c:pt idx="12226">
                  <c:v>42923.739583333336</c:v>
                </c:pt>
                <c:pt idx="12227">
                  <c:v>42923.740277777775</c:v>
                </c:pt>
                <c:pt idx="12228">
                  <c:v>42923.740972222222</c:v>
                </c:pt>
                <c:pt idx="12229">
                  <c:v>42923.741666666669</c:v>
                </c:pt>
                <c:pt idx="12230">
                  <c:v>42923.742361111108</c:v>
                </c:pt>
                <c:pt idx="12231">
                  <c:v>42923.743055555555</c:v>
                </c:pt>
                <c:pt idx="12232">
                  <c:v>42923.743750000001</c:v>
                </c:pt>
                <c:pt idx="12233">
                  <c:v>42923.744444444441</c:v>
                </c:pt>
                <c:pt idx="12234">
                  <c:v>42923.745138888888</c:v>
                </c:pt>
                <c:pt idx="12235">
                  <c:v>42923.745833333334</c:v>
                </c:pt>
                <c:pt idx="12236">
                  <c:v>42923.746527777781</c:v>
                </c:pt>
                <c:pt idx="12237">
                  <c:v>42923.74722222222</c:v>
                </c:pt>
                <c:pt idx="12238">
                  <c:v>42923.747916666667</c:v>
                </c:pt>
                <c:pt idx="12239">
                  <c:v>42923.748611111114</c:v>
                </c:pt>
                <c:pt idx="12240">
                  <c:v>42923.749305555553</c:v>
                </c:pt>
                <c:pt idx="12241">
                  <c:v>42923.75</c:v>
                </c:pt>
                <c:pt idx="12242">
                  <c:v>42923.750694444447</c:v>
                </c:pt>
                <c:pt idx="12243">
                  <c:v>42923.751388888886</c:v>
                </c:pt>
                <c:pt idx="12244">
                  <c:v>42923.752083333333</c:v>
                </c:pt>
                <c:pt idx="12245">
                  <c:v>42923.75277777778</c:v>
                </c:pt>
                <c:pt idx="12246">
                  <c:v>42923.753472222219</c:v>
                </c:pt>
                <c:pt idx="12247">
                  <c:v>42923.754166666666</c:v>
                </c:pt>
                <c:pt idx="12248">
                  <c:v>42923.754861111112</c:v>
                </c:pt>
                <c:pt idx="12249">
                  <c:v>42923.755555555559</c:v>
                </c:pt>
                <c:pt idx="12250">
                  <c:v>42923.756249999999</c:v>
                </c:pt>
                <c:pt idx="12251">
                  <c:v>42923.756944444445</c:v>
                </c:pt>
                <c:pt idx="12252">
                  <c:v>42923.757638888892</c:v>
                </c:pt>
                <c:pt idx="12253">
                  <c:v>42923.758333333331</c:v>
                </c:pt>
                <c:pt idx="12254">
                  <c:v>42923.759027777778</c:v>
                </c:pt>
                <c:pt idx="12255">
                  <c:v>42923.759722222225</c:v>
                </c:pt>
                <c:pt idx="12256">
                  <c:v>42923.760416666664</c:v>
                </c:pt>
                <c:pt idx="12257">
                  <c:v>42923.761111111111</c:v>
                </c:pt>
                <c:pt idx="12258">
                  <c:v>42923.761805555558</c:v>
                </c:pt>
                <c:pt idx="12259">
                  <c:v>42923.762499999997</c:v>
                </c:pt>
                <c:pt idx="12260">
                  <c:v>42923.763194444444</c:v>
                </c:pt>
                <c:pt idx="12261">
                  <c:v>42923.763888888891</c:v>
                </c:pt>
                <c:pt idx="12262">
                  <c:v>42923.76458333333</c:v>
                </c:pt>
                <c:pt idx="12263">
                  <c:v>42923.765277777777</c:v>
                </c:pt>
                <c:pt idx="12264">
                  <c:v>42923.765972222223</c:v>
                </c:pt>
                <c:pt idx="12265">
                  <c:v>42923.76666666667</c:v>
                </c:pt>
                <c:pt idx="12266">
                  <c:v>42923.767361111109</c:v>
                </c:pt>
                <c:pt idx="12267">
                  <c:v>42923.768055555556</c:v>
                </c:pt>
                <c:pt idx="12268">
                  <c:v>42923.768750000003</c:v>
                </c:pt>
                <c:pt idx="12269">
                  <c:v>42923.769444444442</c:v>
                </c:pt>
                <c:pt idx="12270">
                  <c:v>42923.770138888889</c:v>
                </c:pt>
                <c:pt idx="12271">
                  <c:v>42923.770833333336</c:v>
                </c:pt>
                <c:pt idx="12272">
                  <c:v>42923.771527777775</c:v>
                </c:pt>
                <c:pt idx="12273">
                  <c:v>42923.772222222222</c:v>
                </c:pt>
                <c:pt idx="12274">
                  <c:v>42923.772916666669</c:v>
                </c:pt>
                <c:pt idx="12275">
                  <c:v>42923.773611111108</c:v>
                </c:pt>
                <c:pt idx="12276">
                  <c:v>42923.774305555555</c:v>
                </c:pt>
                <c:pt idx="12277">
                  <c:v>42923.775000000001</c:v>
                </c:pt>
                <c:pt idx="12278">
                  <c:v>42923.775694444441</c:v>
                </c:pt>
                <c:pt idx="12279">
                  <c:v>42923.776388888888</c:v>
                </c:pt>
                <c:pt idx="12280">
                  <c:v>42923.777083333334</c:v>
                </c:pt>
                <c:pt idx="12281">
                  <c:v>42923.777777777781</c:v>
                </c:pt>
                <c:pt idx="12282">
                  <c:v>42923.77847222222</c:v>
                </c:pt>
                <c:pt idx="12283">
                  <c:v>42923.779166666667</c:v>
                </c:pt>
                <c:pt idx="12284">
                  <c:v>42923.779861111114</c:v>
                </c:pt>
                <c:pt idx="12285">
                  <c:v>42923.780555555553</c:v>
                </c:pt>
                <c:pt idx="12286">
                  <c:v>42923.78125</c:v>
                </c:pt>
                <c:pt idx="12287">
                  <c:v>42923.781944444447</c:v>
                </c:pt>
                <c:pt idx="12288">
                  <c:v>42923.782638888886</c:v>
                </c:pt>
                <c:pt idx="12289">
                  <c:v>42923.783333333333</c:v>
                </c:pt>
                <c:pt idx="12290">
                  <c:v>42923.78402777778</c:v>
                </c:pt>
                <c:pt idx="12291">
                  <c:v>42923.784722222219</c:v>
                </c:pt>
                <c:pt idx="12292">
                  <c:v>42923.785416666666</c:v>
                </c:pt>
                <c:pt idx="12293">
                  <c:v>42923.786111111112</c:v>
                </c:pt>
                <c:pt idx="12294">
                  <c:v>42923.786805555559</c:v>
                </c:pt>
                <c:pt idx="12295">
                  <c:v>42923.787499999999</c:v>
                </c:pt>
                <c:pt idx="12296">
                  <c:v>42923.788194444445</c:v>
                </c:pt>
                <c:pt idx="12297">
                  <c:v>42923.788888888892</c:v>
                </c:pt>
                <c:pt idx="12298">
                  <c:v>42923.789583333331</c:v>
                </c:pt>
                <c:pt idx="12299">
                  <c:v>42923.790277777778</c:v>
                </c:pt>
                <c:pt idx="12300">
                  <c:v>42923.790972222225</c:v>
                </c:pt>
                <c:pt idx="12301">
                  <c:v>42923.791666666664</c:v>
                </c:pt>
                <c:pt idx="12302">
                  <c:v>42923.792361111111</c:v>
                </c:pt>
                <c:pt idx="12303">
                  <c:v>42923.793055555558</c:v>
                </c:pt>
                <c:pt idx="12304">
                  <c:v>42923.793749999997</c:v>
                </c:pt>
                <c:pt idx="12305">
                  <c:v>42923.794444444444</c:v>
                </c:pt>
                <c:pt idx="12306">
                  <c:v>42923.795138888891</c:v>
                </c:pt>
                <c:pt idx="12307">
                  <c:v>42923.79583333333</c:v>
                </c:pt>
                <c:pt idx="12308">
                  <c:v>42923.796527777777</c:v>
                </c:pt>
                <c:pt idx="12309">
                  <c:v>42923.797222222223</c:v>
                </c:pt>
                <c:pt idx="12310">
                  <c:v>42923.79791666667</c:v>
                </c:pt>
                <c:pt idx="12311">
                  <c:v>42923.798611111109</c:v>
                </c:pt>
                <c:pt idx="12312">
                  <c:v>42923.799305555556</c:v>
                </c:pt>
                <c:pt idx="12313">
                  <c:v>42923.8</c:v>
                </c:pt>
                <c:pt idx="12314">
                  <c:v>42923.800694444442</c:v>
                </c:pt>
                <c:pt idx="12315">
                  <c:v>42923.801388888889</c:v>
                </c:pt>
                <c:pt idx="12316">
                  <c:v>42923.802083333336</c:v>
                </c:pt>
                <c:pt idx="12317">
                  <c:v>42923.802777777775</c:v>
                </c:pt>
                <c:pt idx="12318">
                  <c:v>42923.803472222222</c:v>
                </c:pt>
                <c:pt idx="12319">
                  <c:v>42923.804166666669</c:v>
                </c:pt>
                <c:pt idx="12320">
                  <c:v>42923.804861111108</c:v>
                </c:pt>
                <c:pt idx="12321">
                  <c:v>42923.805555555555</c:v>
                </c:pt>
                <c:pt idx="12322">
                  <c:v>42923.806250000001</c:v>
                </c:pt>
                <c:pt idx="12323">
                  <c:v>42923.806944444441</c:v>
                </c:pt>
                <c:pt idx="12324">
                  <c:v>42923.807638888888</c:v>
                </c:pt>
                <c:pt idx="12325">
                  <c:v>42923.808333333334</c:v>
                </c:pt>
                <c:pt idx="12326">
                  <c:v>42923.809027777781</c:v>
                </c:pt>
                <c:pt idx="12327">
                  <c:v>42923.80972222222</c:v>
                </c:pt>
                <c:pt idx="12328">
                  <c:v>42923.810416666667</c:v>
                </c:pt>
                <c:pt idx="12329">
                  <c:v>42923.811111111114</c:v>
                </c:pt>
                <c:pt idx="12330">
                  <c:v>42923.811805555553</c:v>
                </c:pt>
                <c:pt idx="12331">
                  <c:v>42923.8125</c:v>
                </c:pt>
                <c:pt idx="12332">
                  <c:v>42923.813194444447</c:v>
                </c:pt>
                <c:pt idx="12333">
                  <c:v>42923.813888888886</c:v>
                </c:pt>
                <c:pt idx="12334">
                  <c:v>42923.814583333333</c:v>
                </c:pt>
                <c:pt idx="12335">
                  <c:v>42923.81527777778</c:v>
                </c:pt>
                <c:pt idx="12336">
                  <c:v>42923.815972222219</c:v>
                </c:pt>
                <c:pt idx="12337">
                  <c:v>42923.816666666666</c:v>
                </c:pt>
                <c:pt idx="12338">
                  <c:v>42923.817361111112</c:v>
                </c:pt>
                <c:pt idx="12339">
                  <c:v>42923.818055555559</c:v>
                </c:pt>
                <c:pt idx="12340">
                  <c:v>42923.818749999999</c:v>
                </c:pt>
                <c:pt idx="12341">
                  <c:v>42923.819444444445</c:v>
                </c:pt>
                <c:pt idx="12342">
                  <c:v>42923.820138888892</c:v>
                </c:pt>
                <c:pt idx="12343">
                  <c:v>42923.820833333331</c:v>
                </c:pt>
                <c:pt idx="12344">
                  <c:v>42923.821527777778</c:v>
                </c:pt>
                <c:pt idx="12345">
                  <c:v>42923.822222222225</c:v>
                </c:pt>
                <c:pt idx="12346">
                  <c:v>42923.822916666664</c:v>
                </c:pt>
                <c:pt idx="12347">
                  <c:v>42923.823611111111</c:v>
                </c:pt>
                <c:pt idx="12348">
                  <c:v>42923.824305555558</c:v>
                </c:pt>
                <c:pt idx="12349">
                  <c:v>42923.824999999997</c:v>
                </c:pt>
                <c:pt idx="12350">
                  <c:v>42923.825694444444</c:v>
                </c:pt>
                <c:pt idx="12351">
                  <c:v>42923.826388888891</c:v>
                </c:pt>
                <c:pt idx="12352">
                  <c:v>42923.82708333333</c:v>
                </c:pt>
                <c:pt idx="12353">
                  <c:v>42923.827777777777</c:v>
                </c:pt>
                <c:pt idx="12354">
                  <c:v>42923.828472222223</c:v>
                </c:pt>
                <c:pt idx="12355">
                  <c:v>42923.82916666667</c:v>
                </c:pt>
                <c:pt idx="12356">
                  <c:v>42923.829861111109</c:v>
                </c:pt>
                <c:pt idx="12357">
                  <c:v>42923.830555555556</c:v>
                </c:pt>
                <c:pt idx="12358">
                  <c:v>42923.831250000003</c:v>
                </c:pt>
                <c:pt idx="12359">
                  <c:v>42923.831944444442</c:v>
                </c:pt>
                <c:pt idx="12360">
                  <c:v>42923.832638888889</c:v>
                </c:pt>
                <c:pt idx="12361">
                  <c:v>42923.833333333336</c:v>
                </c:pt>
                <c:pt idx="12362">
                  <c:v>42923.834027777775</c:v>
                </c:pt>
                <c:pt idx="12363">
                  <c:v>42923.834722222222</c:v>
                </c:pt>
                <c:pt idx="12364">
                  <c:v>42923.835416666669</c:v>
                </c:pt>
                <c:pt idx="12365">
                  <c:v>42923.836111111108</c:v>
                </c:pt>
                <c:pt idx="12366">
                  <c:v>42923.836805555555</c:v>
                </c:pt>
                <c:pt idx="12367">
                  <c:v>42923.837500000001</c:v>
                </c:pt>
                <c:pt idx="12368">
                  <c:v>42923.838194444441</c:v>
                </c:pt>
                <c:pt idx="12369">
                  <c:v>42923.838888888888</c:v>
                </c:pt>
                <c:pt idx="12370">
                  <c:v>42923.839583333334</c:v>
                </c:pt>
                <c:pt idx="12371">
                  <c:v>42923.840277777781</c:v>
                </c:pt>
                <c:pt idx="12372">
                  <c:v>42923.84097222222</c:v>
                </c:pt>
                <c:pt idx="12373">
                  <c:v>42923.841666666667</c:v>
                </c:pt>
                <c:pt idx="12374">
                  <c:v>42923.842361111114</c:v>
                </c:pt>
                <c:pt idx="12375">
                  <c:v>42923.843055555553</c:v>
                </c:pt>
                <c:pt idx="12376">
                  <c:v>42923.84375</c:v>
                </c:pt>
                <c:pt idx="12377">
                  <c:v>42923.844444444447</c:v>
                </c:pt>
                <c:pt idx="12378">
                  <c:v>42923.845138888886</c:v>
                </c:pt>
                <c:pt idx="12379">
                  <c:v>42923.845833333333</c:v>
                </c:pt>
                <c:pt idx="12380">
                  <c:v>42923.84652777778</c:v>
                </c:pt>
                <c:pt idx="12381">
                  <c:v>42923.847222222219</c:v>
                </c:pt>
                <c:pt idx="12382">
                  <c:v>42923.847916666666</c:v>
                </c:pt>
                <c:pt idx="12383">
                  <c:v>42923.848611111112</c:v>
                </c:pt>
                <c:pt idx="12384">
                  <c:v>42923.849305555559</c:v>
                </c:pt>
                <c:pt idx="12385">
                  <c:v>42923.85</c:v>
                </c:pt>
                <c:pt idx="12386">
                  <c:v>42923.850694444445</c:v>
                </c:pt>
                <c:pt idx="12387">
                  <c:v>42923.851388888892</c:v>
                </c:pt>
                <c:pt idx="12388">
                  <c:v>42923.852083333331</c:v>
                </c:pt>
                <c:pt idx="12389">
                  <c:v>42923.852777777778</c:v>
                </c:pt>
                <c:pt idx="12390">
                  <c:v>42923.853472222225</c:v>
                </c:pt>
                <c:pt idx="12391">
                  <c:v>42923.854166666664</c:v>
                </c:pt>
                <c:pt idx="12392">
                  <c:v>42923.854861111111</c:v>
                </c:pt>
                <c:pt idx="12393">
                  <c:v>42923.855555555558</c:v>
                </c:pt>
                <c:pt idx="12394">
                  <c:v>42923.856249999997</c:v>
                </c:pt>
                <c:pt idx="12395">
                  <c:v>42923.856944444444</c:v>
                </c:pt>
                <c:pt idx="12396">
                  <c:v>42923.857638888891</c:v>
                </c:pt>
                <c:pt idx="12397">
                  <c:v>42923.85833333333</c:v>
                </c:pt>
                <c:pt idx="12398">
                  <c:v>42923.859027777777</c:v>
                </c:pt>
                <c:pt idx="12399">
                  <c:v>42923.859722222223</c:v>
                </c:pt>
                <c:pt idx="12400">
                  <c:v>42923.86041666667</c:v>
                </c:pt>
                <c:pt idx="12401">
                  <c:v>42923.861111111109</c:v>
                </c:pt>
                <c:pt idx="12402">
                  <c:v>42923.861805555556</c:v>
                </c:pt>
                <c:pt idx="12403">
                  <c:v>42923.862500000003</c:v>
                </c:pt>
                <c:pt idx="12404">
                  <c:v>42923.863194444442</c:v>
                </c:pt>
                <c:pt idx="12405">
                  <c:v>42923.863888888889</c:v>
                </c:pt>
                <c:pt idx="12406">
                  <c:v>42923.864583333336</c:v>
                </c:pt>
                <c:pt idx="12407">
                  <c:v>42923.865277777775</c:v>
                </c:pt>
                <c:pt idx="12408">
                  <c:v>42923.865972222222</c:v>
                </c:pt>
                <c:pt idx="12409">
                  <c:v>42923.866666666669</c:v>
                </c:pt>
                <c:pt idx="12410">
                  <c:v>42923.867361111108</c:v>
                </c:pt>
                <c:pt idx="12411">
                  <c:v>42923.868055555555</c:v>
                </c:pt>
                <c:pt idx="12412">
                  <c:v>42923.868750000001</c:v>
                </c:pt>
                <c:pt idx="12413">
                  <c:v>42923.869444444441</c:v>
                </c:pt>
                <c:pt idx="12414">
                  <c:v>42923.870138888888</c:v>
                </c:pt>
                <c:pt idx="12415">
                  <c:v>42923.870833333334</c:v>
                </c:pt>
                <c:pt idx="12416">
                  <c:v>42923.871527777781</c:v>
                </c:pt>
                <c:pt idx="12417">
                  <c:v>42923.87222222222</c:v>
                </c:pt>
                <c:pt idx="12418">
                  <c:v>42923.872916666667</c:v>
                </c:pt>
                <c:pt idx="12419">
                  <c:v>42923.873611111114</c:v>
                </c:pt>
                <c:pt idx="12420">
                  <c:v>42923.874305555553</c:v>
                </c:pt>
                <c:pt idx="12421">
                  <c:v>42923.875</c:v>
                </c:pt>
                <c:pt idx="12422">
                  <c:v>42923.875694444447</c:v>
                </c:pt>
                <c:pt idx="12423">
                  <c:v>42923.876388888886</c:v>
                </c:pt>
                <c:pt idx="12424">
                  <c:v>42923.877083333333</c:v>
                </c:pt>
                <c:pt idx="12425">
                  <c:v>42923.87777777778</c:v>
                </c:pt>
                <c:pt idx="12426">
                  <c:v>42923.878472222219</c:v>
                </c:pt>
                <c:pt idx="12427">
                  <c:v>42923.879166666666</c:v>
                </c:pt>
                <c:pt idx="12428">
                  <c:v>42923.879861111112</c:v>
                </c:pt>
                <c:pt idx="12429">
                  <c:v>42923.880555555559</c:v>
                </c:pt>
                <c:pt idx="12430">
                  <c:v>42923.881249999999</c:v>
                </c:pt>
                <c:pt idx="12431">
                  <c:v>42923.881944444445</c:v>
                </c:pt>
                <c:pt idx="12432">
                  <c:v>42923.882638888892</c:v>
                </c:pt>
                <c:pt idx="12433">
                  <c:v>42923.883333333331</c:v>
                </c:pt>
                <c:pt idx="12434">
                  <c:v>42923.884027777778</c:v>
                </c:pt>
                <c:pt idx="12435">
                  <c:v>42923.884722222225</c:v>
                </c:pt>
                <c:pt idx="12436">
                  <c:v>42923.885416666664</c:v>
                </c:pt>
                <c:pt idx="12437">
                  <c:v>42923.886111111111</c:v>
                </c:pt>
                <c:pt idx="12438">
                  <c:v>42923.886805555558</c:v>
                </c:pt>
                <c:pt idx="12439">
                  <c:v>42923.887499999997</c:v>
                </c:pt>
                <c:pt idx="12440">
                  <c:v>42923.888194444444</c:v>
                </c:pt>
                <c:pt idx="12441">
                  <c:v>42923.888888888891</c:v>
                </c:pt>
                <c:pt idx="12442">
                  <c:v>42923.88958333333</c:v>
                </c:pt>
                <c:pt idx="12443">
                  <c:v>42923.890277777777</c:v>
                </c:pt>
                <c:pt idx="12444">
                  <c:v>42923.890972222223</c:v>
                </c:pt>
                <c:pt idx="12445">
                  <c:v>42923.89166666667</c:v>
                </c:pt>
                <c:pt idx="12446">
                  <c:v>42923.892361111109</c:v>
                </c:pt>
                <c:pt idx="12447">
                  <c:v>42923.893055555556</c:v>
                </c:pt>
                <c:pt idx="12448">
                  <c:v>42923.893750000003</c:v>
                </c:pt>
                <c:pt idx="12449">
                  <c:v>42923.894444444442</c:v>
                </c:pt>
                <c:pt idx="12450">
                  <c:v>42923.895138888889</c:v>
                </c:pt>
                <c:pt idx="12451">
                  <c:v>42923.895833333336</c:v>
                </c:pt>
                <c:pt idx="12452">
                  <c:v>42923.896527777775</c:v>
                </c:pt>
                <c:pt idx="12453">
                  <c:v>42923.897222222222</c:v>
                </c:pt>
                <c:pt idx="12454">
                  <c:v>42923.897916666669</c:v>
                </c:pt>
                <c:pt idx="12455">
                  <c:v>42923.898611111108</c:v>
                </c:pt>
                <c:pt idx="12456">
                  <c:v>42923.899305555555</c:v>
                </c:pt>
                <c:pt idx="12457">
                  <c:v>42923.9</c:v>
                </c:pt>
                <c:pt idx="12458">
                  <c:v>42923.900694444441</c:v>
                </c:pt>
                <c:pt idx="12459">
                  <c:v>42923.901388888888</c:v>
                </c:pt>
                <c:pt idx="12460">
                  <c:v>42923.902083333334</c:v>
                </c:pt>
                <c:pt idx="12461">
                  <c:v>42923.902777777781</c:v>
                </c:pt>
                <c:pt idx="12462">
                  <c:v>42923.90347222222</c:v>
                </c:pt>
                <c:pt idx="12463">
                  <c:v>42923.904166666667</c:v>
                </c:pt>
                <c:pt idx="12464">
                  <c:v>42923.904861111114</c:v>
                </c:pt>
                <c:pt idx="12465">
                  <c:v>42923.905555555553</c:v>
                </c:pt>
                <c:pt idx="12466">
                  <c:v>42923.90625</c:v>
                </c:pt>
                <c:pt idx="12467">
                  <c:v>42923.906944444447</c:v>
                </c:pt>
                <c:pt idx="12468">
                  <c:v>42923.907638888886</c:v>
                </c:pt>
                <c:pt idx="12469">
                  <c:v>42923.908333333333</c:v>
                </c:pt>
                <c:pt idx="12470">
                  <c:v>42923.90902777778</c:v>
                </c:pt>
                <c:pt idx="12471">
                  <c:v>42923.909722222219</c:v>
                </c:pt>
                <c:pt idx="12472">
                  <c:v>42923.910416666666</c:v>
                </c:pt>
                <c:pt idx="12473">
                  <c:v>42923.911111111112</c:v>
                </c:pt>
                <c:pt idx="12474">
                  <c:v>42923.911805555559</c:v>
                </c:pt>
                <c:pt idx="12475">
                  <c:v>42923.912499999999</c:v>
                </c:pt>
                <c:pt idx="12476">
                  <c:v>42923.913194444445</c:v>
                </c:pt>
                <c:pt idx="12477">
                  <c:v>42923.913888888892</c:v>
                </c:pt>
                <c:pt idx="12478">
                  <c:v>42923.914583333331</c:v>
                </c:pt>
                <c:pt idx="12479">
                  <c:v>42923.915277777778</c:v>
                </c:pt>
                <c:pt idx="12480">
                  <c:v>42923.915972222225</c:v>
                </c:pt>
                <c:pt idx="12481">
                  <c:v>42923.916666666664</c:v>
                </c:pt>
                <c:pt idx="12482">
                  <c:v>42923.917361111111</c:v>
                </c:pt>
                <c:pt idx="12483">
                  <c:v>42923.918055555558</c:v>
                </c:pt>
                <c:pt idx="12484">
                  <c:v>42923.918749999997</c:v>
                </c:pt>
                <c:pt idx="12485">
                  <c:v>42923.919444444444</c:v>
                </c:pt>
                <c:pt idx="12486">
                  <c:v>42923.920138888891</c:v>
                </c:pt>
                <c:pt idx="12487">
                  <c:v>42923.92083333333</c:v>
                </c:pt>
                <c:pt idx="12488">
                  <c:v>42923.921527777777</c:v>
                </c:pt>
                <c:pt idx="12489">
                  <c:v>42923.922222222223</c:v>
                </c:pt>
                <c:pt idx="12490">
                  <c:v>42923.92291666667</c:v>
                </c:pt>
                <c:pt idx="12491">
                  <c:v>42923.923611111109</c:v>
                </c:pt>
                <c:pt idx="12492">
                  <c:v>42923.924305555556</c:v>
                </c:pt>
                <c:pt idx="12493">
                  <c:v>42923.925000000003</c:v>
                </c:pt>
                <c:pt idx="12494">
                  <c:v>42923.925694444442</c:v>
                </c:pt>
                <c:pt idx="12495">
                  <c:v>42923.926388888889</c:v>
                </c:pt>
                <c:pt idx="12496">
                  <c:v>42923.927083333336</c:v>
                </c:pt>
                <c:pt idx="12497">
                  <c:v>42923.927777777775</c:v>
                </c:pt>
                <c:pt idx="12498">
                  <c:v>42923.928472222222</c:v>
                </c:pt>
                <c:pt idx="12499">
                  <c:v>42923.929166666669</c:v>
                </c:pt>
                <c:pt idx="12500">
                  <c:v>42923.929861111108</c:v>
                </c:pt>
                <c:pt idx="12501">
                  <c:v>42923.930555555555</c:v>
                </c:pt>
                <c:pt idx="12502">
                  <c:v>42923.931250000001</c:v>
                </c:pt>
                <c:pt idx="12503">
                  <c:v>42923.931944444441</c:v>
                </c:pt>
                <c:pt idx="12504">
                  <c:v>42923.932638888888</c:v>
                </c:pt>
                <c:pt idx="12505">
                  <c:v>42923.933333333334</c:v>
                </c:pt>
                <c:pt idx="12506">
                  <c:v>42923.934027777781</c:v>
                </c:pt>
                <c:pt idx="12507">
                  <c:v>42923.93472222222</c:v>
                </c:pt>
                <c:pt idx="12508">
                  <c:v>42923.935416666667</c:v>
                </c:pt>
                <c:pt idx="12509">
                  <c:v>42923.936111111114</c:v>
                </c:pt>
                <c:pt idx="12510">
                  <c:v>42923.936805555553</c:v>
                </c:pt>
                <c:pt idx="12511">
                  <c:v>42923.9375</c:v>
                </c:pt>
                <c:pt idx="12512">
                  <c:v>42923.938194444447</c:v>
                </c:pt>
                <c:pt idx="12513">
                  <c:v>42923.938888888886</c:v>
                </c:pt>
                <c:pt idx="12514">
                  <c:v>42923.939583333333</c:v>
                </c:pt>
                <c:pt idx="12515">
                  <c:v>42923.94027777778</c:v>
                </c:pt>
                <c:pt idx="12516">
                  <c:v>42923.940972222219</c:v>
                </c:pt>
                <c:pt idx="12517">
                  <c:v>42923.941666666666</c:v>
                </c:pt>
                <c:pt idx="12518">
                  <c:v>42923.942361111112</c:v>
                </c:pt>
                <c:pt idx="12519">
                  <c:v>42923.943055555559</c:v>
                </c:pt>
                <c:pt idx="12520">
                  <c:v>42923.943749999999</c:v>
                </c:pt>
                <c:pt idx="12521">
                  <c:v>42923.944444444445</c:v>
                </c:pt>
                <c:pt idx="12522">
                  <c:v>42923.945138888892</c:v>
                </c:pt>
                <c:pt idx="12523">
                  <c:v>42923.945833333331</c:v>
                </c:pt>
                <c:pt idx="12524">
                  <c:v>42923.946527777778</c:v>
                </c:pt>
                <c:pt idx="12525">
                  <c:v>42923.947222222225</c:v>
                </c:pt>
                <c:pt idx="12526">
                  <c:v>42923.947916666664</c:v>
                </c:pt>
                <c:pt idx="12527">
                  <c:v>42923.948611111111</c:v>
                </c:pt>
                <c:pt idx="12528">
                  <c:v>42923.949305555558</c:v>
                </c:pt>
                <c:pt idx="12529">
                  <c:v>42923.95</c:v>
                </c:pt>
                <c:pt idx="12530">
                  <c:v>42923.950694444444</c:v>
                </c:pt>
                <c:pt idx="12531">
                  <c:v>42923.951388888891</c:v>
                </c:pt>
                <c:pt idx="12532">
                  <c:v>42923.95208333333</c:v>
                </c:pt>
                <c:pt idx="12533">
                  <c:v>42923.952777777777</c:v>
                </c:pt>
                <c:pt idx="12534">
                  <c:v>42923.953472222223</c:v>
                </c:pt>
                <c:pt idx="12535">
                  <c:v>42923.95416666667</c:v>
                </c:pt>
                <c:pt idx="12536">
                  <c:v>42923.954861111109</c:v>
                </c:pt>
                <c:pt idx="12537">
                  <c:v>42923.955555555556</c:v>
                </c:pt>
                <c:pt idx="12538">
                  <c:v>42923.956250000003</c:v>
                </c:pt>
                <c:pt idx="12539">
                  <c:v>42923.956944444442</c:v>
                </c:pt>
                <c:pt idx="12540">
                  <c:v>42923.957638888889</c:v>
                </c:pt>
                <c:pt idx="12541">
                  <c:v>42923.958333333336</c:v>
                </c:pt>
                <c:pt idx="12542">
                  <c:v>42923.959027777775</c:v>
                </c:pt>
                <c:pt idx="12543">
                  <c:v>42923.959722222222</c:v>
                </c:pt>
                <c:pt idx="12544">
                  <c:v>42923.960416666669</c:v>
                </c:pt>
                <c:pt idx="12545">
                  <c:v>42923.961111111108</c:v>
                </c:pt>
                <c:pt idx="12546">
                  <c:v>42923.961805555555</c:v>
                </c:pt>
                <c:pt idx="12547">
                  <c:v>42923.962500000001</c:v>
                </c:pt>
                <c:pt idx="12548">
                  <c:v>42923.963194444441</c:v>
                </c:pt>
                <c:pt idx="12549">
                  <c:v>42923.963888888888</c:v>
                </c:pt>
                <c:pt idx="12550">
                  <c:v>42923.964583333334</c:v>
                </c:pt>
                <c:pt idx="12551">
                  <c:v>42923.965277777781</c:v>
                </c:pt>
                <c:pt idx="12552">
                  <c:v>42923.96597222222</c:v>
                </c:pt>
                <c:pt idx="12553">
                  <c:v>42923.966666666667</c:v>
                </c:pt>
                <c:pt idx="12554">
                  <c:v>42923.967361111114</c:v>
                </c:pt>
                <c:pt idx="12555">
                  <c:v>42923.968055555553</c:v>
                </c:pt>
                <c:pt idx="12556">
                  <c:v>42923.96875</c:v>
                </c:pt>
                <c:pt idx="12557">
                  <c:v>42923.969444444447</c:v>
                </c:pt>
                <c:pt idx="12558">
                  <c:v>42923.970138888886</c:v>
                </c:pt>
                <c:pt idx="12559">
                  <c:v>42923.970833333333</c:v>
                </c:pt>
                <c:pt idx="12560">
                  <c:v>42923.97152777778</c:v>
                </c:pt>
                <c:pt idx="12561">
                  <c:v>42923.972222222219</c:v>
                </c:pt>
                <c:pt idx="12562">
                  <c:v>42923.972916666666</c:v>
                </c:pt>
                <c:pt idx="12563">
                  <c:v>42923.973611111112</c:v>
                </c:pt>
                <c:pt idx="12564">
                  <c:v>42923.974305555559</c:v>
                </c:pt>
                <c:pt idx="12565">
                  <c:v>42923.974999999999</c:v>
                </c:pt>
                <c:pt idx="12566">
                  <c:v>42923.975694444445</c:v>
                </c:pt>
                <c:pt idx="12567">
                  <c:v>42923.976388888892</c:v>
                </c:pt>
                <c:pt idx="12568">
                  <c:v>42923.977083333331</c:v>
                </c:pt>
                <c:pt idx="12569">
                  <c:v>42923.977777777778</c:v>
                </c:pt>
                <c:pt idx="12570">
                  <c:v>42923.978472222225</c:v>
                </c:pt>
                <c:pt idx="12571">
                  <c:v>42923.979166666664</c:v>
                </c:pt>
                <c:pt idx="12572">
                  <c:v>42923.979861111111</c:v>
                </c:pt>
                <c:pt idx="12573">
                  <c:v>42923.980555555558</c:v>
                </c:pt>
                <c:pt idx="12574">
                  <c:v>42923.981249999997</c:v>
                </c:pt>
                <c:pt idx="12575">
                  <c:v>42923.981944444444</c:v>
                </c:pt>
                <c:pt idx="12576">
                  <c:v>42923.982638888891</c:v>
                </c:pt>
                <c:pt idx="12577">
                  <c:v>42923.98333333333</c:v>
                </c:pt>
                <c:pt idx="12578">
                  <c:v>42923.984027777777</c:v>
                </c:pt>
                <c:pt idx="12579">
                  <c:v>42923.984722222223</c:v>
                </c:pt>
                <c:pt idx="12580">
                  <c:v>42923.98541666667</c:v>
                </c:pt>
                <c:pt idx="12581">
                  <c:v>42923.986111111109</c:v>
                </c:pt>
                <c:pt idx="12582">
                  <c:v>42923.986805555556</c:v>
                </c:pt>
                <c:pt idx="12583">
                  <c:v>42923.987500000003</c:v>
                </c:pt>
                <c:pt idx="12584">
                  <c:v>42923.988194444442</c:v>
                </c:pt>
                <c:pt idx="12585">
                  <c:v>42923.988888888889</c:v>
                </c:pt>
                <c:pt idx="12586">
                  <c:v>42923.989583333336</c:v>
                </c:pt>
                <c:pt idx="12587">
                  <c:v>42923.990277777775</c:v>
                </c:pt>
                <c:pt idx="12588">
                  <c:v>42923.990972222222</c:v>
                </c:pt>
                <c:pt idx="12589">
                  <c:v>42923.991666666669</c:v>
                </c:pt>
                <c:pt idx="12590">
                  <c:v>42923.992361111108</c:v>
                </c:pt>
                <c:pt idx="12591">
                  <c:v>42923.993055555555</c:v>
                </c:pt>
                <c:pt idx="12592">
                  <c:v>42923.993750000001</c:v>
                </c:pt>
                <c:pt idx="12593">
                  <c:v>42923.994444444441</c:v>
                </c:pt>
                <c:pt idx="12594">
                  <c:v>42923.995138888888</c:v>
                </c:pt>
                <c:pt idx="12595">
                  <c:v>42923.995833333334</c:v>
                </c:pt>
                <c:pt idx="12596">
                  <c:v>42923.996527777781</c:v>
                </c:pt>
                <c:pt idx="12597">
                  <c:v>42923.99722222222</c:v>
                </c:pt>
                <c:pt idx="12598">
                  <c:v>42923.997916666667</c:v>
                </c:pt>
                <c:pt idx="12599">
                  <c:v>42923.998611111114</c:v>
                </c:pt>
                <c:pt idx="12600">
                  <c:v>42923.999305555553</c:v>
                </c:pt>
                <c:pt idx="12601">
                  <c:v>42924</c:v>
                </c:pt>
                <c:pt idx="12602">
                  <c:v>42924.000694444447</c:v>
                </c:pt>
                <c:pt idx="12603">
                  <c:v>42924.001388888886</c:v>
                </c:pt>
                <c:pt idx="12604">
                  <c:v>42924.002083333333</c:v>
                </c:pt>
                <c:pt idx="12605">
                  <c:v>42924.00277777778</c:v>
                </c:pt>
                <c:pt idx="12606">
                  <c:v>42924.003472222219</c:v>
                </c:pt>
                <c:pt idx="12607">
                  <c:v>42924.004166666666</c:v>
                </c:pt>
                <c:pt idx="12608">
                  <c:v>42924.004861111112</c:v>
                </c:pt>
                <c:pt idx="12609">
                  <c:v>42924.005555555559</c:v>
                </c:pt>
                <c:pt idx="12610">
                  <c:v>42924.006249999999</c:v>
                </c:pt>
                <c:pt idx="12611">
                  <c:v>42924.006944444445</c:v>
                </c:pt>
                <c:pt idx="12612">
                  <c:v>42924.007638888892</c:v>
                </c:pt>
                <c:pt idx="12613">
                  <c:v>42924.008333333331</c:v>
                </c:pt>
                <c:pt idx="12614">
                  <c:v>42924.009027777778</c:v>
                </c:pt>
                <c:pt idx="12615">
                  <c:v>42924.009722222225</c:v>
                </c:pt>
                <c:pt idx="12616">
                  <c:v>42924.010416666664</c:v>
                </c:pt>
                <c:pt idx="12617">
                  <c:v>42924.011111111111</c:v>
                </c:pt>
                <c:pt idx="12618">
                  <c:v>42924.011805555558</c:v>
                </c:pt>
                <c:pt idx="12619">
                  <c:v>42924.012499999997</c:v>
                </c:pt>
                <c:pt idx="12620">
                  <c:v>42924.013194444444</c:v>
                </c:pt>
                <c:pt idx="12621">
                  <c:v>42924.013888888891</c:v>
                </c:pt>
                <c:pt idx="12622">
                  <c:v>42924.01458333333</c:v>
                </c:pt>
                <c:pt idx="12623">
                  <c:v>42924.015277777777</c:v>
                </c:pt>
                <c:pt idx="12624">
                  <c:v>42924.015972222223</c:v>
                </c:pt>
                <c:pt idx="12625">
                  <c:v>42924.01666666667</c:v>
                </c:pt>
                <c:pt idx="12626">
                  <c:v>42924.017361111109</c:v>
                </c:pt>
                <c:pt idx="12627">
                  <c:v>42924.018055555556</c:v>
                </c:pt>
                <c:pt idx="12628">
                  <c:v>42924.018750000003</c:v>
                </c:pt>
                <c:pt idx="12629">
                  <c:v>42924.019444444442</c:v>
                </c:pt>
                <c:pt idx="12630">
                  <c:v>42924.020138888889</c:v>
                </c:pt>
                <c:pt idx="12631">
                  <c:v>42924.020833333336</c:v>
                </c:pt>
                <c:pt idx="12632">
                  <c:v>42924.021527777775</c:v>
                </c:pt>
                <c:pt idx="12633">
                  <c:v>42924.022222222222</c:v>
                </c:pt>
                <c:pt idx="12634">
                  <c:v>42924.022916666669</c:v>
                </c:pt>
                <c:pt idx="12635">
                  <c:v>42924.023611111108</c:v>
                </c:pt>
                <c:pt idx="12636">
                  <c:v>42924.024305555555</c:v>
                </c:pt>
                <c:pt idx="12637">
                  <c:v>42924.025000000001</c:v>
                </c:pt>
                <c:pt idx="12638">
                  <c:v>42924.025694444441</c:v>
                </c:pt>
                <c:pt idx="12639">
                  <c:v>42924.026388888888</c:v>
                </c:pt>
                <c:pt idx="12640">
                  <c:v>42924.027083333334</c:v>
                </c:pt>
                <c:pt idx="12641">
                  <c:v>42924.027777777781</c:v>
                </c:pt>
                <c:pt idx="12642">
                  <c:v>42924.02847222222</c:v>
                </c:pt>
                <c:pt idx="12643">
                  <c:v>42924.029166666667</c:v>
                </c:pt>
                <c:pt idx="12644">
                  <c:v>42924.029861111114</c:v>
                </c:pt>
                <c:pt idx="12645">
                  <c:v>42924.030555555553</c:v>
                </c:pt>
                <c:pt idx="12646">
                  <c:v>42924.03125</c:v>
                </c:pt>
                <c:pt idx="12647">
                  <c:v>42924.031944444447</c:v>
                </c:pt>
                <c:pt idx="12648">
                  <c:v>42924.032638888886</c:v>
                </c:pt>
                <c:pt idx="12649">
                  <c:v>42924.033333333333</c:v>
                </c:pt>
                <c:pt idx="12650">
                  <c:v>42924.03402777778</c:v>
                </c:pt>
                <c:pt idx="12651">
                  <c:v>42924.034722222219</c:v>
                </c:pt>
                <c:pt idx="12652">
                  <c:v>42924.035416666666</c:v>
                </c:pt>
                <c:pt idx="12653">
                  <c:v>42924.036111111112</c:v>
                </c:pt>
                <c:pt idx="12654">
                  <c:v>42924.036805555559</c:v>
                </c:pt>
                <c:pt idx="12655">
                  <c:v>42924.037499999999</c:v>
                </c:pt>
                <c:pt idx="12656">
                  <c:v>42924.038194444445</c:v>
                </c:pt>
                <c:pt idx="12657">
                  <c:v>42924.038888888892</c:v>
                </c:pt>
                <c:pt idx="12658">
                  <c:v>42924.039583333331</c:v>
                </c:pt>
                <c:pt idx="12659">
                  <c:v>42924.040277777778</c:v>
                </c:pt>
                <c:pt idx="12660">
                  <c:v>42924.040972222225</c:v>
                </c:pt>
                <c:pt idx="12661">
                  <c:v>42924.041666666664</c:v>
                </c:pt>
                <c:pt idx="12662">
                  <c:v>42924.042361111111</c:v>
                </c:pt>
                <c:pt idx="12663">
                  <c:v>42924.043055555558</c:v>
                </c:pt>
                <c:pt idx="12664">
                  <c:v>42924.043749999997</c:v>
                </c:pt>
                <c:pt idx="12665">
                  <c:v>42924.044444444444</c:v>
                </c:pt>
                <c:pt idx="12666">
                  <c:v>42924.045138888891</c:v>
                </c:pt>
                <c:pt idx="12667">
                  <c:v>42924.04583333333</c:v>
                </c:pt>
                <c:pt idx="12668">
                  <c:v>42924.046527777777</c:v>
                </c:pt>
                <c:pt idx="12669">
                  <c:v>42924.047222222223</c:v>
                </c:pt>
                <c:pt idx="12670">
                  <c:v>42924.04791666667</c:v>
                </c:pt>
                <c:pt idx="12671">
                  <c:v>42924.048611111109</c:v>
                </c:pt>
                <c:pt idx="12672">
                  <c:v>42924.049305555556</c:v>
                </c:pt>
                <c:pt idx="12673">
                  <c:v>42924.05</c:v>
                </c:pt>
                <c:pt idx="12674">
                  <c:v>42924.050694444442</c:v>
                </c:pt>
                <c:pt idx="12675">
                  <c:v>42924.051388888889</c:v>
                </c:pt>
                <c:pt idx="12676">
                  <c:v>42924.052083333336</c:v>
                </c:pt>
                <c:pt idx="12677">
                  <c:v>42924.052777777775</c:v>
                </c:pt>
                <c:pt idx="12678">
                  <c:v>42924.053472222222</c:v>
                </c:pt>
                <c:pt idx="12679">
                  <c:v>42924.054166666669</c:v>
                </c:pt>
                <c:pt idx="12680">
                  <c:v>42924.054861111108</c:v>
                </c:pt>
                <c:pt idx="12681">
                  <c:v>42924.055555555555</c:v>
                </c:pt>
                <c:pt idx="12682">
                  <c:v>42924.056250000001</c:v>
                </c:pt>
                <c:pt idx="12683">
                  <c:v>42924.056944444441</c:v>
                </c:pt>
                <c:pt idx="12684">
                  <c:v>42924.057638888888</c:v>
                </c:pt>
                <c:pt idx="12685">
                  <c:v>42924.058333333334</c:v>
                </c:pt>
                <c:pt idx="12686">
                  <c:v>42924.059027777781</c:v>
                </c:pt>
                <c:pt idx="12687">
                  <c:v>42924.05972222222</c:v>
                </c:pt>
                <c:pt idx="12688">
                  <c:v>42924.060416666667</c:v>
                </c:pt>
                <c:pt idx="12689">
                  <c:v>42924.061111111114</c:v>
                </c:pt>
                <c:pt idx="12690">
                  <c:v>42924.061805555553</c:v>
                </c:pt>
                <c:pt idx="12691">
                  <c:v>42924.0625</c:v>
                </c:pt>
                <c:pt idx="12692">
                  <c:v>42924.063194444447</c:v>
                </c:pt>
                <c:pt idx="12693">
                  <c:v>42924.063888888886</c:v>
                </c:pt>
                <c:pt idx="12694">
                  <c:v>42924.064583333333</c:v>
                </c:pt>
                <c:pt idx="12695">
                  <c:v>42924.06527777778</c:v>
                </c:pt>
                <c:pt idx="12696">
                  <c:v>42924.065972222219</c:v>
                </c:pt>
                <c:pt idx="12697">
                  <c:v>42924.066666666666</c:v>
                </c:pt>
                <c:pt idx="12698">
                  <c:v>42924.067361111112</c:v>
                </c:pt>
                <c:pt idx="12699">
                  <c:v>42924.068055555559</c:v>
                </c:pt>
                <c:pt idx="12700">
                  <c:v>42924.068749999999</c:v>
                </c:pt>
                <c:pt idx="12701">
                  <c:v>42924.069444444445</c:v>
                </c:pt>
                <c:pt idx="12702">
                  <c:v>42924.070138888892</c:v>
                </c:pt>
                <c:pt idx="12703">
                  <c:v>42924.070833333331</c:v>
                </c:pt>
                <c:pt idx="12704">
                  <c:v>42924.071527777778</c:v>
                </c:pt>
                <c:pt idx="12705">
                  <c:v>42924.072222222225</c:v>
                </c:pt>
                <c:pt idx="12706">
                  <c:v>42924.072916666664</c:v>
                </c:pt>
                <c:pt idx="12707">
                  <c:v>42924.073611111111</c:v>
                </c:pt>
                <c:pt idx="12708">
                  <c:v>42924.074305555558</c:v>
                </c:pt>
                <c:pt idx="12709">
                  <c:v>42924.074999999997</c:v>
                </c:pt>
                <c:pt idx="12710">
                  <c:v>42924.075694444444</c:v>
                </c:pt>
                <c:pt idx="12711">
                  <c:v>42924.076388888891</c:v>
                </c:pt>
                <c:pt idx="12712">
                  <c:v>42924.07708333333</c:v>
                </c:pt>
                <c:pt idx="12713">
                  <c:v>42924.077777777777</c:v>
                </c:pt>
                <c:pt idx="12714">
                  <c:v>42924.078472222223</c:v>
                </c:pt>
                <c:pt idx="12715">
                  <c:v>42924.07916666667</c:v>
                </c:pt>
                <c:pt idx="12716">
                  <c:v>42924.079861111109</c:v>
                </c:pt>
                <c:pt idx="12717">
                  <c:v>42924.080555555556</c:v>
                </c:pt>
                <c:pt idx="12718">
                  <c:v>42924.081250000003</c:v>
                </c:pt>
                <c:pt idx="12719">
                  <c:v>42924.081944444442</c:v>
                </c:pt>
                <c:pt idx="12720">
                  <c:v>42924.082638888889</c:v>
                </c:pt>
                <c:pt idx="12721">
                  <c:v>42924.083333333336</c:v>
                </c:pt>
                <c:pt idx="12722">
                  <c:v>42924.084027777775</c:v>
                </c:pt>
                <c:pt idx="12723">
                  <c:v>42924.084722222222</c:v>
                </c:pt>
                <c:pt idx="12724">
                  <c:v>42924.085416666669</c:v>
                </c:pt>
                <c:pt idx="12725">
                  <c:v>42924.086111111108</c:v>
                </c:pt>
                <c:pt idx="12726">
                  <c:v>42924.086805555555</c:v>
                </c:pt>
                <c:pt idx="12727">
                  <c:v>42924.087500000001</c:v>
                </c:pt>
                <c:pt idx="12728">
                  <c:v>42924.088194444441</c:v>
                </c:pt>
                <c:pt idx="12729">
                  <c:v>42924.088888888888</c:v>
                </c:pt>
                <c:pt idx="12730">
                  <c:v>42924.089583333334</c:v>
                </c:pt>
                <c:pt idx="12731">
                  <c:v>42924.090277777781</c:v>
                </c:pt>
                <c:pt idx="12732">
                  <c:v>42924.09097222222</c:v>
                </c:pt>
                <c:pt idx="12733">
                  <c:v>42924.091666666667</c:v>
                </c:pt>
                <c:pt idx="12734">
                  <c:v>42924.092361111114</c:v>
                </c:pt>
                <c:pt idx="12735">
                  <c:v>42924.093055555553</c:v>
                </c:pt>
                <c:pt idx="12736">
                  <c:v>42924.09375</c:v>
                </c:pt>
                <c:pt idx="12737">
                  <c:v>42924.094444444447</c:v>
                </c:pt>
                <c:pt idx="12738">
                  <c:v>42924.095138888886</c:v>
                </c:pt>
                <c:pt idx="12739">
                  <c:v>42924.095833333333</c:v>
                </c:pt>
                <c:pt idx="12740">
                  <c:v>42924.09652777778</c:v>
                </c:pt>
                <c:pt idx="12741">
                  <c:v>42924.097222222219</c:v>
                </c:pt>
                <c:pt idx="12742">
                  <c:v>42924.097916666666</c:v>
                </c:pt>
                <c:pt idx="12743">
                  <c:v>42924.098611111112</c:v>
                </c:pt>
                <c:pt idx="12744">
                  <c:v>42924.099305555559</c:v>
                </c:pt>
                <c:pt idx="12745">
                  <c:v>42924.1</c:v>
                </c:pt>
                <c:pt idx="12746">
                  <c:v>42924.100694444445</c:v>
                </c:pt>
                <c:pt idx="12747">
                  <c:v>42924.101388888892</c:v>
                </c:pt>
                <c:pt idx="12748">
                  <c:v>42924.102083333331</c:v>
                </c:pt>
                <c:pt idx="12749">
                  <c:v>42924.102777777778</c:v>
                </c:pt>
                <c:pt idx="12750">
                  <c:v>42924.103472222225</c:v>
                </c:pt>
                <c:pt idx="12751">
                  <c:v>42924.104166666664</c:v>
                </c:pt>
                <c:pt idx="12752">
                  <c:v>42924.104861111111</c:v>
                </c:pt>
                <c:pt idx="12753">
                  <c:v>42924.105555555558</c:v>
                </c:pt>
                <c:pt idx="12754">
                  <c:v>42924.106249999997</c:v>
                </c:pt>
                <c:pt idx="12755">
                  <c:v>42924.106944444444</c:v>
                </c:pt>
                <c:pt idx="12756">
                  <c:v>42924.107638888891</c:v>
                </c:pt>
                <c:pt idx="12757">
                  <c:v>42924.10833333333</c:v>
                </c:pt>
                <c:pt idx="12758">
                  <c:v>42924.109027777777</c:v>
                </c:pt>
                <c:pt idx="12759">
                  <c:v>42924.109722222223</c:v>
                </c:pt>
                <c:pt idx="12760">
                  <c:v>42924.11041666667</c:v>
                </c:pt>
                <c:pt idx="12761">
                  <c:v>42924.111111111109</c:v>
                </c:pt>
                <c:pt idx="12762">
                  <c:v>42924.111805555556</c:v>
                </c:pt>
                <c:pt idx="12763">
                  <c:v>42924.112500000003</c:v>
                </c:pt>
                <c:pt idx="12764">
                  <c:v>42924.113194444442</c:v>
                </c:pt>
                <c:pt idx="12765">
                  <c:v>42924.113888888889</c:v>
                </c:pt>
                <c:pt idx="12766">
                  <c:v>42924.114583333336</c:v>
                </c:pt>
                <c:pt idx="12767">
                  <c:v>42924.115277777775</c:v>
                </c:pt>
                <c:pt idx="12768">
                  <c:v>42924.115972222222</c:v>
                </c:pt>
                <c:pt idx="12769">
                  <c:v>42924.116666666669</c:v>
                </c:pt>
                <c:pt idx="12770">
                  <c:v>42924.117361111108</c:v>
                </c:pt>
                <c:pt idx="12771">
                  <c:v>42924.118055555555</c:v>
                </c:pt>
                <c:pt idx="12772">
                  <c:v>42924.118750000001</c:v>
                </c:pt>
                <c:pt idx="12773">
                  <c:v>42924.119444444441</c:v>
                </c:pt>
                <c:pt idx="12774">
                  <c:v>42924.120138888888</c:v>
                </c:pt>
                <c:pt idx="12775">
                  <c:v>42924.120833333334</c:v>
                </c:pt>
                <c:pt idx="12776">
                  <c:v>42924.121527777781</c:v>
                </c:pt>
                <c:pt idx="12777">
                  <c:v>42924.12222222222</c:v>
                </c:pt>
                <c:pt idx="12778">
                  <c:v>42924.122916666667</c:v>
                </c:pt>
                <c:pt idx="12779">
                  <c:v>42924.123611111114</c:v>
                </c:pt>
                <c:pt idx="12780">
                  <c:v>42924.124305555553</c:v>
                </c:pt>
                <c:pt idx="12781">
                  <c:v>42924.125</c:v>
                </c:pt>
                <c:pt idx="12782">
                  <c:v>42924.125694444447</c:v>
                </c:pt>
                <c:pt idx="12783">
                  <c:v>42924.126388888886</c:v>
                </c:pt>
                <c:pt idx="12784">
                  <c:v>42924.127083333333</c:v>
                </c:pt>
                <c:pt idx="12785">
                  <c:v>42924.12777777778</c:v>
                </c:pt>
                <c:pt idx="12786">
                  <c:v>42924.128472222219</c:v>
                </c:pt>
                <c:pt idx="12787">
                  <c:v>42924.129166666666</c:v>
                </c:pt>
                <c:pt idx="12788">
                  <c:v>42924.129861111112</c:v>
                </c:pt>
                <c:pt idx="12789">
                  <c:v>42924.130555555559</c:v>
                </c:pt>
                <c:pt idx="12790">
                  <c:v>42924.131249999999</c:v>
                </c:pt>
                <c:pt idx="12791">
                  <c:v>42924.131944444445</c:v>
                </c:pt>
                <c:pt idx="12792">
                  <c:v>42924.132638888892</c:v>
                </c:pt>
                <c:pt idx="12793">
                  <c:v>42924.133333333331</c:v>
                </c:pt>
                <c:pt idx="12794">
                  <c:v>42924.134027777778</c:v>
                </c:pt>
                <c:pt idx="12795">
                  <c:v>42924.134722222225</c:v>
                </c:pt>
                <c:pt idx="12796">
                  <c:v>42924.135416666664</c:v>
                </c:pt>
                <c:pt idx="12797">
                  <c:v>42924.136111111111</c:v>
                </c:pt>
                <c:pt idx="12798">
                  <c:v>42924.136805555558</c:v>
                </c:pt>
                <c:pt idx="12799">
                  <c:v>42924.137499999997</c:v>
                </c:pt>
                <c:pt idx="12800">
                  <c:v>42924.138194444444</c:v>
                </c:pt>
                <c:pt idx="12801">
                  <c:v>42924.138888888891</c:v>
                </c:pt>
                <c:pt idx="12802">
                  <c:v>42924.13958333333</c:v>
                </c:pt>
                <c:pt idx="12803">
                  <c:v>42924.140277777777</c:v>
                </c:pt>
                <c:pt idx="12804">
                  <c:v>42924.140972222223</c:v>
                </c:pt>
                <c:pt idx="12805">
                  <c:v>42924.14166666667</c:v>
                </c:pt>
                <c:pt idx="12806">
                  <c:v>42924.142361111109</c:v>
                </c:pt>
                <c:pt idx="12807">
                  <c:v>42924.143055555556</c:v>
                </c:pt>
                <c:pt idx="12808">
                  <c:v>42924.143750000003</c:v>
                </c:pt>
                <c:pt idx="12809">
                  <c:v>42924.144444444442</c:v>
                </c:pt>
                <c:pt idx="12810">
                  <c:v>42924.145138888889</c:v>
                </c:pt>
                <c:pt idx="12811">
                  <c:v>42924.145833333336</c:v>
                </c:pt>
                <c:pt idx="12812">
                  <c:v>42924.146527777775</c:v>
                </c:pt>
                <c:pt idx="12813">
                  <c:v>42924.147222222222</c:v>
                </c:pt>
                <c:pt idx="12814">
                  <c:v>42924.147916666669</c:v>
                </c:pt>
                <c:pt idx="12815">
                  <c:v>42924.148611111108</c:v>
                </c:pt>
                <c:pt idx="12816">
                  <c:v>42924.149305555555</c:v>
                </c:pt>
                <c:pt idx="12817">
                  <c:v>42924.15</c:v>
                </c:pt>
                <c:pt idx="12818">
                  <c:v>42924.150694444441</c:v>
                </c:pt>
                <c:pt idx="12819">
                  <c:v>42924.151388888888</c:v>
                </c:pt>
                <c:pt idx="12820">
                  <c:v>42924.152083333334</c:v>
                </c:pt>
                <c:pt idx="12821">
                  <c:v>42924.152777777781</c:v>
                </c:pt>
                <c:pt idx="12822">
                  <c:v>42924.15347222222</c:v>
                </c:pt>
                <c:pt idx="12823">
                  <c:v>42924.154166666667</c:v>
                </c:pt>
                <c:pt idx="12824">
                  <c:v>42924.154861111114</c:v>
                </c:pt>
                <c:pt idx="12825">
                  <c:v>42924.155555555553</c:v>
                </c:pt>
                <c:pt idx="12826">
                  <c:v>42924.15625</c:v>
                </c:pt>
                <c:pt idx="12827">
                  <c:v>42924.156944444447</c:v>
                </c:pt>
                <c:pt idx="12828">
                  <c:v>42924.157638888886</c:v>
                </c:pt>
                <c:pt idx="12829">
                  <c:v>42924.158333333333</c:v>
                </c:pt>
                <c:pt idx="12830">
                  <c:v>42924.15902777778</c:v>
                </c:pt>
                <c:pt idx="12831">
                  <c:v>42924.159722222219</c:v>
                </c:pt>
                <c:pt idx="12832">
                  <c:v>42924.160416666666</c:v>
                </c:pt>
                <c:pt idx="12833">
                  <c:v>42924.161111111112</c:v>
                </c:pt>
                <c:pt idx="12834">
                  <c:v>42924.161805555559</c:v>
                </c:pt>
                <c:pt idx="12835">
                  <c:v>42924.162499999999</c:v>
                </c:pt>
                <c:pt idx="12836">
                  <c:v>42924.163194444445</c:v>
                </c:pt>
                <c:pt idx="12837">
                  <c:v>42924.163888888892</c:v>
                </c:pt>
                <c:pt idx="12838">
                  <c:v>42924.164583333331</c:v>
                </c:pt>
                <c:pt idx="12839">
                  <c:v>42924.165277777778</c:v>
                </c:pt>
                <c:pt idx="12840">
                  <c:v>42924.165972222225</c:v>
                </c:pt>
                <c:pt idx="12841">
                  <c:v>42924.166666666664</c:v>
                </c:pt>
                <c:pt idx="12842">
                  <c:v>42924.167361111111</c:v>
                </c:pt>
                <c:pt idx="12843">
                  <c:v>42924.168055555558</c:v>
                </c:pt>
                <c:pt idx="12844">
                  <c:v>42924.168749999997</c:v>
                </c:pt>
                <c:pt idx="12845">
                  <c:v>42924.169444444444</c:v>
                </c:pt>
                <c:pt idx="12846">
                  <c:v>42924.170138888891</c:v>
                </c:pt>
                <c:pt idx="12847">
                  <c:v>42924.17083333333</c:v>
                </c:pt>
                <c:pt idx="12848">
                  <c:v>42924.171527777777</c:v>
                </c:pt>
                <c:pt idx="12849">
                  <c:v>42924.172222222223</c:v>
                </c:pt>
                <c:pt idx="12850">
                  <c:v>42924.17291666667</c:v>
                </c:pt>
                <c:pt idx="12851">
                  <c:v>42924.173611111109</c:v>
                </c:pt>
                <c:pt idx="12852">
                  <c:v>42924.174305555556</c:v>
                </c:pt>
                <c:pt idx="12853">
                  <c:v>42924.175000000003</c:v>
                </c:pt>
                <c:pt idx="12854">
                  <c:v>42924.175694444442</c:v>
                </c:pt>
                <c:pt idx="12855">
                  <c:v>42924.176388888889</c:v>
                </c:pt>
                <c:pt idx="12856">
                  <c:v>42924.177083333336</c:v>
                </c:pt>
                <c:pt idx="12857">
                  <c:v>42924.177777777775</c:v>
                </c:pt>
                <c:pt idx="12858">
                  <c:v>42924.178472222222</c:v>
                </c:pt>
                <c:pt idx="12859">
                  <c:v>42924.179166666669</c:v>
                </c:pt>
                <c:pt idx="12860">
                  <c:v>42924.179861111108</c:v>
                </c:pt>
                <c:pt idx="12861">
                  <c:v>42924.180555555555</c:v>
                </c:pt>
                <c:pt idx="12862">
                  <c:v>42924.181250000001</c:v>
                </c:pt>
                <c:pt idx="12863">
                  <c:v>42924.181944444441</c:v>
                </c:pt>
                <c:pt idx="12864">
                  <c:v>42924.182638888888</c:v>
                </c:pt>
                <c:pt idx="12865">
                  <c:v>42924.183333333334</c:v>
                </c:pt>
                <c:pt idx="12866">
                  <c:v>42924.184027777781</c:v>
                </c:pt>
                <c:pt idx="12867">
                  <c:v>42924.18472222222</c:v>
                </c:pt>
                <c:pt idx="12868">
                  <c:v>42924.185416666667</c:v>
                </c:pt>
                <c:pt idx="12869">
                  <c:v>42924.186111111114</c:v>
                </c:pt>
                <c:pt idx="12870">
                  <c:v>42924.186805555553</c:v>
                </c:pt>
                <c:pt idx="12871">
                  <c:v>42924.1875</c:v>
                </c:pt>
                <c:pt idx="12872">
                  <c:v>42924.188194444447</c:v>
                </c:pt>
                <c:pt idx="12873">
                  <c:v>42924.188888888886</c:v>
                </c:pt>
                <c:pt idx="12874">
                  <c:v>42924.189583333333</c:v>
                </c:pt>
                <c:pt idx="12875">
                  <c:v>42924.19027777778</c:v>
                </c:pt>
                <c:pt idx="12876">
                  <c:v>42924.190972222219</c:v>
                </c:pt>
                <c:pt idx="12877">
                  <c:v>42924.191666666666</c:v>
                </c:pt>
                <c:pt idx="12878">
                  <c:v>42924.192361111112</c:v>
                </c:pt>
                <c:pt idx="12879">
                  <c:v>42924.193055555559</c:v>
                </c:pt>
                <c:pt idx="12880">
                  <c:v>42924.193749999999</c:v>
                </c:pt>
                <c:pt idx="12881">
                  <c:v>42924.194444444445</c:v>
                </c:pt>
                <c:pt idx="12882">
                  <c:v>42924.195138888892</c:v>
                </c:pt>
                <c:pt idx="12883">
                  <c:v>42924.195833333331</c:v>
                </c:pt>
                <c:pt idx="12884">
                  <c:v>42924.196527777778</c:v>
                </c:pt>
                <c:pt idx="12885">
                  <c:v>42924.197222222225</c:v>
                </c:pt>
                <c:pt idx="12886">
                  <c:v>42924.197916666664</c:v>
                </c:pt>
                <c:pt idx="12887">
                  <c:v>42924.198611111111</c:v>
                </c:pt>
                <c:pt idx="12888">
                  <c:v>42924.199305555558</c:v>
                </c:pt>
                <c:pt idx="12889">
                  <c:v>42924.2</c:v>
                </c:pt>
                <c:pt idx="12890">
                  <c:v>42924.200694444444</c:v>
                </c:pt>
                <c:pt idx="12891">
                  <c:v>42924.201388888891</c:v>
                </c:pt>
                <c:pt idx="12892">
                  <c:v>42924.20208333333</c:v>
                </c:pt>
                <c:pt idx="12893">
                  <c:v>42924.202777777777</c:v>
                </c:pt>
                <c:pt idx="12894">
                  <c:v>42924.203472222223</c:v>
                </c:pt>
                <c:pt idx="12895">
                  <c:v>42924.20416666667</c:v>
                </c:pt>
                <c:pt idx="12896">
                  <c:v>42924.204861111109</c:v>
                </c:pt>
                <c:pt idx="12897">
                  <c:v>42924.205555555556</c:v>
                </c:pt>
                <c:pt idx="12898">
                  <c:v>42924.206250000003</c:v>
                </c:pt>
                <c:pt idx="12899">
                  <c:v>42924.206944444442</c:v>
                </c:pt>
                <c:pt idx="12900">
                  <c:v>42924.207638888889</c:v>
                </c:pt>
                <c:pt idx="12901">
                  <c:v>42924.208333333336</c:v>
                </c:pt>
                <c:pt idx="12902">
                  <c:v>42924.209027777775</c:v>
                </c:pt>
                <c:pt idx="12903">
                  <c:v>42924.209722222222</c:v>
                </c:pt>
                <c:pt idx="12904">
                  <c:v>42924.210416666669</c:v>
                </c:pt>
                <c:pt idx="12905">
                  <c:v>42924.211111111108</c:v>
                </c:pt>
                <c:pt idx="12906">
                  <c:v>42924.211805555555</c:v>
                </c:pt>
                <c:pt idx="12907">
                  <c:v>42924.212500000001</c:v>
                </c:pt>
                <c:pt idx="12908">
                  <c:v>42924.213194444441</c:v>
                </c:pt>
                <c:pt idx="12909">
                  <c:v>42924.213888888888</c:v>
                </c:pt>
                <c:pt idx="12910">
                  <c:v>42924.214583333334</c:v>
                </c:pt>
                <c:pt idx="12911">
                  <c:v>42924.215277777781</c:v>
                </c:pt>
                <c:pt idx="12912">
                  <c:v>42924.21597222222</c:v>
                </c:pt>
                <c:pt idx="12913">
                  <c:v>42924.216666666667</c:v>
                </c:pt>
                <c:pt idx="12914">
                  <c:v>42924.217361111114</c:v>
                </c:pt>
                <c:pt idx="12915">
                  <c:v>42924.218055555553</c:v>
                </c:pt>
                <c:pt idx="12916">
                  <c:v>42924.21875</c:v>
                </c:pt>
                <c:pt idx="12917">
                  <c:v>42924.219444444447</c:v>
                </c:pt>
                <c:pt idx="12918">
                  <c:v>42924.220138888886</c:v>
                </c:pt>
                <c:pt idx="12919">
                  <c:v>42924.220833333333</c:v>
                </c:pt>
                <c:pt idx="12920">
                  <c:v>42924.22152777778</c:v>
                </c:pt>
                <c:pt idx="12921">
                  <c:v>42924.222222222219</c:v>
                </c:pt>
                <c:pt idx="12922">
                  <c:v>42924.222916666666</c:v>
                </c:pt>
                <c:pt idx="12923">
                  <c:v>42924.223611111112</c:v>
                </c:pt>
                <c:pt idx="12924">
                  <c:v>42924.224305555559</c:v>
                </c:pt>
                <c:pt idx="12925">
                  <c:v>42924.224999999999</c:v>
                </c:pt>
                <c:pt idx="12926">
                  <c:v>42924.225694444445</c:v>
                </c:pt>
                <c:pt idx="12927">
                  <c:v>42924.226388888892</c:v>
                </c:pt>
                <c:pt idx="12928">
                  <c:v>42924.227083333331</c:v>
                </c:pt>
                <c:pt idx="12929">
                  <c:v>42924.227777777778</c:v>
                </c:pt>
                <c:pt idx="12930">
                  <c:v>42924.228472222225</c:v>
                </c:pt>
                <c:pt idx="12931">
                  <c:v>42924.229166666664</c:v>
                </c:pt>
                <c:pt idx="12932">
                  <c:v>42924.229861111111</c:v>
                </c:pt>
                <c:pt idx="12933">
                  <c:v>42924.230555555558</c:v>
                </c:pt>
                <c:pt idx="12934">
                  <c:v>42924.231249999997</c:v>
                </c:pt>
                <c:pt idx="12935">
                  <c:v>42924.231944444444</c:v>
                </c:pt>
                <c:pt idx="12936">
                  <c:v>42924.232638888891</c:v>
                </c:pt>
                <c:pt idx="12937">
                  <c:v>42924.23333333333</c:v>
                </c:pt>
                <c:pt idx="12938">
                  <c:v>42924.234027777777</c:v>
                </c:pt>
                <c:pt idx="12939">
                  <c:v>42924.234722222223</c:v>
                </c:pt>
                <c:pt idx="12940">
                  <c:v>42924.23541666667</c:v>
                </c:pt>
                <c:pt idx="12941">
                  <c:v>42924.236111111109</c:v>
                </c:pt>
                <c:pt idx="12942">
                  <c:v>42924.236805555556</c:v>
                </c:pt>
                <c:pt idx="12943">
                  <c:v>42924.237500000003</c:v>
                </c:pt>
                <c:pt idx="12944">
                  <c:v>42924.238194444442</c:v>
                </c:pt>
                <c:pt idx="12945">
                  <c:v>42924.238888888889</c:v>
                </c:pt>
                <c:pt idx="12946">
                  <c:v>42924.239583333336</c:v>
                </c:pt>
                <c:pt idx="12947">
                  <c:v>42924.240277777775</c:v>
                </c:pt>
                <c:pt idx="12948">
                  <c:v>42924.240972222222</c:v>
                </c:pt>
                <c:pt idx="12949">
                  <c:v>42924.241666666669</c:v>
                </c:pt>
                <c:pt idx="12950">
                  <c:v>42924.242361111108</c:v>
                </c:pt>
                <c:pt idx="12951">
                  <c:v>42924.243055555555</c:v>
                </c:pt>
                <c:pt idx="12952">
                  <c:v>42924.243750000001</c:v>
                </c:pt>
                <c:pt idx="12953">
                  <c:v>42924.244444444441</c:v>
                </c:pt>
                <c:pt idx="12954">
                  <c:v>42924.245138888888</c:v>
                </c:pt>
                <c:pt idx="12955">
                  <c:v>42924.245833333334</c:v>
                </c:pt>
                <c:pt idx="12956">
                  <c:v>42924.246527777781</c:v>
                </c:pt>
                <c:pt idx="12957">
                  <c:v>42924.24722222222</c:v>
                </c:pt>
                <c:pt idx="12958">
                  <c:v>42924.247916666667</c:v>
                </c:pt>
                <c:pt idx="12959">
                  <c:v>42924.248611111114</c:v>
                </c:pt>
                <c:pt idx="12960">
                  <c:v>42924.249305555553</c:v>
                </c:pt>
                <c:pt idx="12961">
                  <c:v>42924.25</c:v>
                </c:pt>
                <c:pt idx="12962">
                  <c:v>42924.250694444447</c:v>
                </c:pt>
                <c:pt idx="12963">
                  <c:v>42924.251388888886</c:v>
                </c:pt>
                <c:pt idx="12964">
                  <c:v>42924.252083333333</c:v>
                </c:pt>
                <c:pt idx="12965">
                  <c:v>42924.25277777778</c:v>
                </c:pt>
                <c:pt idx="12966">
                  <c:v>42924.253472222219</c:v>
                </c:pt>
                <c:pt idx="12967">
                  <c:v>42924.254166666666</c:v>
                </c:pt>
                <c:pt idx="12968">
                  <c:v>42924.254861111112</c:v>
                </c:pt>
                <c:pt idx="12969">
                  <c:v>42924.255555555559</c:v>
                </c:pt>
                <c:pt idx="12970">
                  <c:v>42924.256249999999</c:v>
                </c:pt>
                <c:pt idx="12971">
                  <c:v>42924.256944444445</c:v>
                </c:pt>
                <c:pt idx="12972">
                  <c:v>42924.257638888892</c:v>
                </c:pt>
                <c:pt idx="12973">
                  <c:v>42924.258333333331</c:v>
                </c:pt>
                <c:pt idx="12974">
                  <c:v>42924.259027777778</c:v>
                </c:pt>
                <c:pt idx="12975">
                  <c:v>42924.259722222225</c:v>
                </c:pt>
                <c:pt idx="12976">
                  <c:v>42924.260416666664</c:v>
                </c:pt>
                <c:pt idx="12977">
                  <c:v>42924.261111111111</c:v>
                </c:pt>
                <c:pt idx="12978">
                  <c:v>42924.261805555558</c:v>
                </c:pt>
                <c:pt idx="12979">
                  <c:v>42924.262499999997</c:v>
                </c:pt>
                <c:pt idx="12980">
                  <c:v>42924.263194444444</c:v>
                </c:pt>
                <c:pt idx="12981">
                  <c:v>42924.263888888891</c:v>
                </c:pt>
                <c:pt idx="12982">
                  <c:v>42924.26458333333</c:v>
                </c:pt>
                <c:pt idx="12983">
                  <c:v>42924.265277777777</c:v>
                </c:pt>
                <c:pt idx="12984">
                  <c:v>42924.265972222223</c:v>
                </c:pt>
                <c:pt idx="12985">
                  <c:v>42924.26666666667</c:v>
                </c:pt>
                <c:pt idx="12986">
                  <c:v>42924.267361111109</c:v>
                </c:pt>
                <c:pt idx="12987">
                  <c:v>42924.268055555556</c:v>
                </c:pt>
                <c:pt idx="12988">
                  <c:v>42924.268750000003</c:v>
                </c:pt>
                <c:pt idx="12989">
                  <c:v>42924.269444444442</c:v>
                </c:pt>
                <c:pt idx="12990">
                  <c:v>42924.270138888889</c:v>
                </c:pt>
                <c:pt idx="12991">
                  <c:v>42924.270833333336</c:v>
                </c:pt>
                <c:pt idx="12992">
                  <c:v>42924.271527777775</c:v>
                </c:pt>
                <c:pt idx="12993">
                  <c:v>42924.272222222222</c:v>
                </c:pt>
                <c:pt idx="12994">
                  <c:v>42924.272916666669</c:v>
                </c:pt>
                <c:pt idx="12995">
                  <c:v>42924.273611111108</c:v>
                </c:pt>
                <c:pt idx="12996">
                  <c:v>42924.274305555555</c:v>
                </c:pt>
                <c:pt idx="12997">
                  <c:v>42924.275000000001</c:v>
                </c:pt>
                <c:pt idx="12998">
                  <c:v>42924.275694444441</c:v>
                </c:pt>
                <c:pt idx="12999">
                  <c:v>42924.276388888888</c:v>
                </c:pt>
                <c:pt idx="13000">
                  <c:v>42924.277083333334</c:v>
                </c:pt>
                <c:pt idx="13001">
                  <c:v>42924.277777777781</c:v>
                </c:pt>
                <c:pt idx="13002">
                  <c:v>42924.27847222222</c:v>
                </c:pt>
                <c:pt idx="13003">
                  <c:v>42924.279166666667</c:v>
                </c:pt>
                <c:pt idx="13004">
                  <c:v>42924.279861111114</c:v>
                </c:pt>
                <c:pt idx="13005">
                  <c:v>42924.280555555553</c:v>
                </c:pt>
                <c:pt idx="13006">
                  <c:v>42924.28125</c:v>
                </c:pt>
                <c:pt idx="13007">
                  <c:v>42924.281944444447</c:v>
                </c:pt>
                <c:pt idx="13008">
                  <c:v>42924.282638888886</c:v>
                </c:pt>
                <c:pt idx="13009">
                  <c:v>42924.283333333333</c:v>
                </c:pt>
                <c:pt idx="13010">
                  <c:v>42924.28402777778</c:v>
                </c:pt>
                <c:pt idx="13011">
                  <c:v>42924.284722222219</c:v>
                </c:pt>
                <c:pt idx="13012">
                  <c:v>42924.285416666666</c:v>
                </c:pt>
                <c:pt idx="13013">
                  <c:v>42924.286111111112</c:v>
                </c:pt>
                <c:pt idx="13014">
                  <c:v>42924.286805555559</c:v>
                </c:pt>
                <c:pt idx="13015">
                  <c:v>42924.287499999999</c:v>
                </c:pt>
                <c:pt idx="13016">
                  <c:v>42924.288194444445</c:v>
                </c:pt>
                <c:pt idx="13017">
                  <c:v>42924.288888888892</c:v>
                </c:pt>
                <c:pt idx="13018">
                  <c:v>42924.289583333331</c:v>
                </c:pt>
                <c:pt idx="13019">
                  <c:v>42924.290277777778</c:v>
                </c:pt>
                <c:pt idx="13020">
                  <c:v>42924.290972222225</c:v>
                </c:pt>
                <c:pt idx="13021">
                  <c:v>42924.291666666664</c:v>
                </c:pt>
                <c:pt idx="13022">
                  <c:v>42924.292361111111</c:v>
                </c:pt>
                <c:pt idx="13023">
                  <c:v>42924.293055555558</c:v>
                </c:pt>
                <c:pt idx="13024">
                  <c:v>42924.293749999997</c:v>
                </c:pt>
                <c:pt idx="13025">
                  <c:v>42924.294444444444</c:v>
                </c:pt>
                <c:pt idx="13026">
                  <c:v>42924.295138888891</c:v>
                </c:pt>
                <c:pt idx="13027">
                  <c:v>42924.29583333333</c:v>
                </c:pt>
                <c:pt idx="13028">
                  <c:v>42924.296527777777</c:v>
                </c:pt>
                <c:pt idx="13029">
                  <c:v>42924.297222222223</c:v>
                </c:pt>
                <c:pt idx="13030">
                  <c:v>42924.29791666667</c:v>
                </c:pt>
                <c:pt idx="13031">
                  <c:v>42924.298611111109</c:v>
                </c:pt>
                <c:pt idx="13032">
                  <c:v>42924.299305555556</c:v>
                </c:pt>
                <c:pt idx="13033">
                  <c:v>42924.3</c:v>
                </c:pt>
                <c:pt idx="13034">
                  <c:v>42924.300694444442</c:v>
                </c:pt>
                <c:pt idx="13035">
                  <c:v>42924.301388888889</c:v>
                </c:pt>
                <c:pt idx="13036">
                  <c:v>42924.302083333336</c:v>
                </c:pt>
                <c:pt idx="13037">
                  <c:v>42924.302777777775</c:v>
                </c:pt>
                <c:pt idx="13038">
                  <c:v>42924.303472222222</c:v>
                </c:pt>
                <c:pt idx="13039">
                  <c:v>42924.304166666669</c:v>
                </c:pt>
                <c:pt idx="13040">
                  <c:v>42924.304861111108</c:v>
                </c:pt>
                <c:pt idx="13041">
                  <c:v>42924.305555555555</c:v>
                </c:pt>
                <c:pt idx="13042">
                  <c:v>42924.306250000001</c:v>
                </c:pt>
                <c:pt idx="13043">
                  <c:v>42924.306944444441</c:v>
                </c:pt>
                <c:pt idx="13044">
                  <c:v>42924.307638888888</c:v>
                </c:pt>
                <c:pt idx="13045">
                  <c:v>42924.308333333334</c:v>
                </c:pt>
                <c:pt idx="13046">
                  <c:v>42924.309027777781</c:v>
                </c:pt>
                <c:pt idx="13047">
                  <c:v>42924.30972222222</c:v>
                </c:pt>
                <c:pt idx="13048">
                  <c:v>42924.310416666667</c:v>
                </c:pt>
                <c:pt idx="13049">
                  <c:v>42924.311111111114</c:v>
                </c:pt>
                <c:pt idx="13050">
                  <c:v>42924.311805555553</c:v>
                </c:pt>
                <c:pt idx="13051">
                  <c:v>42924.3125</c:v>
                </c:pt>
                <c:pt idx="13052">
                  <c:v>42924.313194444447</c:v>
                </c:pt>
                <c:pt idx="13053">
                  <c:v>42924.313888888886</c:v>
                </c:pt>
                <c:pt idx="13054">
                  <c:v>42924.314583333333</c:v>
                </c:pt>
                <c:pt idx="13055">
                  <c:v>42924.31527777778</c:v>
                </c:pt>
                <c:pt idx="13056">
                  <c:v>42924.315972222219</c:v>
                </c:pt>
                <c:pt idx="13057">
                  <c:v>42924.316666666666</c:v>
                </c:pt>
                <c:pt idx="13058">
                  <c:v>42924.317361111112</c:v>
                </c:pt>
                <c:pt idx="13059">
                  <c:v>42924.318055555559</c:v>
                </c:pt>
                <c:pt idx="13060">
                  <c:v>42924.318749999999</c:v>
                </c:pt>
                <c:pt idx="13061">
                  <c:v>42924.319444444445</c:v>
                </c:pt>
                <c:pt idx="13062">
                  <c:v>42924.320138888892</c:v>
                </c:pt>
                <c:pt idx="13063">
                  <c:v>42924.320833333331</c:v>
                </c:pt>
                <c:pt idx="13064">
                  <c:v>42924.321527777778</c:v>
                </c:pt>
                <c:pt idx="13065">
                  <c:v>42924.322222222225</c:v>
                </c:pt>
                <c:pt idx="13066">
                  <c:v>42924.322916666664</c:v>
                </c:pt>
                <c:pt idx="13067">
                  <c:v>42924.323611111111</c:v>
                </c:pt>
                <c:pt idx="13068">
                  <c:v>42924.324305555558</c:v>
                </c:pt>
                <c:pt idx="13069">
                  <c:v>42924.324999999997</c:v>
                </c:pt>
                <c:pt idx="13070">
                  <c:v>42924.325694444444</c:v>
                </c:pt>
                <c:pt idx="13071">
                  <c:v>42924.326388888891</c:v>
                </c:pt>
                <c:pt idx="13072">
                  <c:v>42924.32708333333</c:v>
                </c:pt>
                <c:pt idx="13073">
                  <c:v>42924.327777777777</c:v>
                </c:pt>
                <c:pt idx="13074">
                  <c:v>42924.328472222223</c:v>
                </c:pt>
                <c:pt idx="13075">
                  <c:v>42924.32916666667</c:v>
                </c:pt>
                <c:pt idx="13076">
                  <c:v>42924.329861111109</c:v>
                </c:pt>
                <c:pt idx="13077">
                  <c:v>42924.330555555556</c:v>
                </c:pt>
                <c:pt idx="13078">
                  <c:v>42924.331250000003</c:v>
                </c:pt>
                <c:pt idx="13079">
                  <c:v>42924.331944444442</c:v>
                </c:pt>
                <c:pt idx="13080">
                  <c:v>42924.332638888889</c:v>
                </c:pt>
                <c:pt idx="13081">
                  <c:v>42924.333333333336</c:v>
                </c:pt>
                <c:pt idx="13082">
                  <c:v>42924.334027777775</c:v>
                </c:pt>
                <c:pt idx="13083">
                  <c:v>42924.334722222222</c:v>
                </c:pt>
                <c:pt idx="13084">
                  <c:v>42924.335416666669</c:v>
                </c:pt>
                <c:pt idx="13085">
                  <c:v>42924.336111111108</c:v>
                </c:pt>
                <c:pt idx="13086">
                  <c:v>42924.336805555555</c:v>
                </c:pt>
                <c:pt idx="13087">
                  <c:v>42924.337500000001</c:v>
                </c:pt>
                <c:pt idx="13088">
                  <c:v>42924.338194444441</c:v>
                </c:pt>
                <c:pt idx="13089">
                  <c:v>42924.338888888888</c:v>
                </c:pt>
                <c:pt idx="13090">
                  <c:v>42924.339583333334</c:v>
                </c:pt>
                <c:pt idx="13091">
                  <c:v>42924.340277777781</c:v>
                </c:pt>
                <c:pt idx="13092">
                  <c:v>42924.34097222222</c:v>
                </c:pt>
                <c:pt idx="13093">
                  <c:v>42924.341666666667</c:v>
                </c:pt>
                <c:pt idx="13094">
                  <c:v>42924.342361111114</c:v>
                </c:pt>
                <c:pt idx="13095">
                  <c:v>42924.343055555553</c:v>
                </c:pt>
                <c:pt idx="13096">
                  <c:v>42924.34375</c:v>
                </c:pt>
                <c:pt idx="13097">
                  <c:v>42924.344444444447</c:v>
                </c:pt>
                <c:pt idx="13098">
                  <c:v>42924.345138888886</c:v>
                </c:pt>
                <c:pt idx="13099">
                  <c:v>42924.345833333333</c:v>
                </c:pt>
                <c:pt idx="13100">
                  <c:v>42924.34652777778</c:v>
                </c:pt>
                <c:pt idx="13101">
                  <c:v>42924.347222222219</c:v>
                </c:pt>
                <c:pt idx="13102">
                  <c:v>42924.347916666666</c:v>
                </c:pt>
                <c:pt idx="13103">
                  <c:v>42924.348611111112</c:v>
                </c:pt>
                <c:pt idx="13104">
                  <c:v>42924.349305555559</c:v>
                </c:pt>
                <c:pt idx="13105">
                  <c:v>42924.35</c:v>
                </c:pt>
                <c:pt idx="13106">
                  <c:v>42924.350694444445</c:v>
                </c:pt>
                <c:pt idx="13107">
                  <c:v>42924.351388888892</c:v>
                </c:pt>
                <c:pt idx="13108">
                  <c:v>42924.352083333331</c:v>
                </c:pt>
                <c:pt idx="13109">
                  <c:v>42924.352777777778</c:v>
                </c:pt>
                <c:pt idx="13110">
                  <c:v>42924.353472222225</c:v>
                </c:pt>
                <c:pt idx="13111">
                  <c:v>42924.354166666664</c:v>
                </c:pt>
                <c:pt idx="13112">
                  <c:v>42924.354861111111</c:v>
                </c:pt>
                <c:pt idx="13113">
                  <c:v>42924.355555555558</c:v>
                </c:pt>
                <c:pt idx="13114">
                  <c:v>42924.356249999997</c:v>
                </c:pt>
                <c:pt idx="13115">
                  <c:v>42924.356944444444</c:v>
                </c:pt>
                <c:pt idx="13116">
                  <c:v>42924.357638888891</c:v>
                </c:pt>
                <c:pt idx="13117">
                  <c:v>42924.35833333333</c:v>
                </c:pt>
                <c:pt idx="13118">
                  <c:v>42924.359027777777</c:v>
                </c:pt>
                <c:pt idx="13119">
                  <c:v>42924.359722222223</c:v>
                </c:pt>
                <c:pt idx="13120">
                  <c:v>42924.36041666667</c:v>
                </c:pt>
                <c:pt idx="13121">
                  <c:v>42924.361111111109</c:v>
                </c:pt>
                <c:pt idx="13122">
                  <c:v>42924.361805555556</c:v>
                </c:pt>
                <c:pt idx="13123">
                  <c:v>42924.362500000003</c:v>
                </c:pt>
                <c:pt idx="13124">
                  <c:v>42924.363194444442</c:v>
                </c:pt>
                <c:pt idx="13125">
                  <c:v>42924.363888888889</c:v>
                </c:pt>
                <c:pt idx="13126">
                  <c:v>42924.364583333336</c:v>
                </c:pt>
                <c:pt idx="13127">
                  <c:v>42924.365277777775</c:v>
                </c:pt>
                <c:pt idx="13128">
                  <c:v>42924.365972222222</c:v>
                </c:pt>
                <c:pt idx="13129">
                  <c:v>42924.366666666669</c:v>
                </c:pt>
                <c:pt idx="13130">
                  <c:v>42924.367361111108</c:v>
                </c:pt>
                <c:pt idx="13131">
                  <c:v>42924.368055555555</c:v>
                </c:pt>
                <c:pt idx="13132">
                  <c:v>42924.368750000001</c:v>
                </c:pt>
                <c:pt idx="13133">
                  <c:v>42924.369444444441</c:v>
                </c:pt>
                <c:pt idx="13134">
                  <c:v>42924.370138888888</c:v>
                </c:pt>
                <c:pt idx="13135">
                  <c:v>42924.370833333334</c:v>
                </c:pt>
                <c:pt idx="13136">
                  <c:v>42924.371527777781</c:v>
                </c:pt>
                <c:pt idx="13137">
                  <c:v>42924.37222222222</c:v>
                </c:pt>
                <c:pt idx="13138">
                  <c:v>42924.372916666667</c:v>
                </c:pt>
                <c:pt idx="13139">
                  <c:v>42924.373611111114</c:v>
                </c:pt>
                <c:pt idx="13140">
                  <c:v>42924.374305555553</c:v>
                </c:pt>
                <c:pt idx="13141">
                  <c:v>42924.375</c:v>
                </c:pt>
                <c:pt idx="13142">
                  <c:v>42924.375694444447</c:v>
                </c:pt>
                <c:pt idx="13143">
                  <c:v>42924.376388888886</c:v>
                </c:pt>
                <c:pt idx="13144">
                  <c:v>42924.377083333333</c:v>
                </c:pt>
                <c:pt idx="13145">
                  <c:v>42924.37777777778</c:v>
                </c:pt>
                <c:pt idx="13146">
                  <c:v>42924.378472222219</c:v>
                </c:pt>
                <c:pt idx="13147">
                  <c:v>42924.379166666666</c:v>
                </c:pt>
                <c:pt idx="13148">
                  <c:v>42924.379861111112</c:v>
                </c:pt>
                <c:pt idx="13149">
                  <c:v>42924.380555555559</c:v>
                </c:pt>
                <c:pt idx="13150">
                  <c:v>42924.381249999999</c:v>
                </c:pt>
                <c:pt idx="13151">
                  <c:v>42924.381944444445</c:v>
                </c:pt>
                <c:pt idx="13152">
                  <c:v>42924.382638888892</c:v>
                </c:pt>
                <c:pt idx="13153">
                  <c:v>42924.383333333331</c:v>
                </c:pt>
                <c:pt idx="13154">
                  <c:v>42924.384027777778</c:v>
                </c:pt>
                <c:pt idx="13155">
                  <c:v>42924.384722222225</c:v>
                </c:pt>
                <c:pt idx="13156">
                  <c:v>42924.385416666664</c:v>
                </c:pt>
                <c:pt idx="13157">
                  <c:v>42924.386111111111</c:v>
                </c:pt>
                <c:pt idx="13158">
                  <c:v>42924.386805555558</c:v>
                </c:pt>
                <c:pt idx="13159">
                  <c:v>42924.387499999997</c:v>
                </c:pt>
                <c:pt idx="13160">
                  <c:v>42924.388194444444</c:v>
                </c:pt>
                <c:pt idx="13161">
                  <c:v>42924.388888888891</c:v>
                </c:pt>
                <c:pt idx="13162">
                  <c:v>42924.38958333333</c:v>
                </c:pt>
                <c:pt idx="13163">
                  <c:v>42924.390277777777</c:v>
                </c:pt>
                <c:pt idx="13164">
                  <c:v>42924.390972222223</c:v>
                </c:pt>
                <c:pt idx="13165">
                  <c:v>42924.39166666667</c:v>
                </c:pt>
                <c:pt idx="13166">
                  <c:v>42924.392361111109</c:v>
                </c:pt>
                <c:pt idx="13167">
                  <c:v>42924.393055555556</c:v>
                </c:pt>
                <c:pt idx="13168">
                  <c:v>42924.393750000003</c:v>
                </c:pt>
                <c:pt idx="13169">
                  <c:v>42924.394444444442</c:v>
                </c:pt>
                <c:pt idx="13170">
                  <c:v>42924.395138888889</c:v>
                </c:pt>
                <c:pt idx="13171">
                  <c:v>42924.395833333336</c:v>
                </c:pt>
                <c:pt idx="13172">
                  <c:v>42924.396527777775</c:v>
                </c:pt>
                <c:pt idx="13173">
                  <c:v>42924.397222222222</c:v>
                </c:pt>
                <c:pt idx="13174">
                  <c:v>42924.397916666669</c:v>
                </c:pt>
                <c:pt idx="13175">
                  <c:v>42924.398611111108</c:v>
                </c:pt>
                <c:pt idx="13176">
                  <c:v>42924.399305555555</c:v>
                </c:pt>
                <c:pt idx="13177">
                  <c:v>42924.4</c:v>
                </c:pt>
                <c:pt idx="13178">
                  <c:v>42924.400694444441</c:v>
                </c:pt>
                <c:pt idx="13179">
                  <c:v>42924.401388888888</c:v>
                </c:pt>
                <c:pt idx="13180">
                  <c:v>42924.402083333334</c:v>
                </c:pt>
                <c:pt idx="13181">
                  <c:v>42924.402777777781</c:v>
                </c:pt>
                <c:pt idx="13182">
                  <c:v>42924.40347222222</c:v>
                </c:pt>
                <c:pt idx="13183">
                  <c:v>42924.404166666667</c:v>
                </c:pt>
                <c:pt idx="13184">
                  <c:v>42924.404861111114</c:v>
                </c:pt>
                <c:pt idx="13185">
                  <c:v>42924.405555555553</c:v>
                </c:pt>
                <c:pt idx="13186">
                  <c:v>42924.40625</c:v>
                </c:pt>
                <c:pt idx="13187">
                  <c:v>42924.406944444447</c:v>
                </c:pt>
                <c:pt idx="13188">
                  <c:v>42924.407638888886</c:v>
                </c:pt>
                <c:pt idx="13189">
                  <c:v>42924.408333333333</c:v>
                </c:pt>
                <c:pt idx="13190">
                  <c:v>42924.40902777778</c:v>
                </c:pt>
                <c:pt idx="13191">
                  <c:v>42924.409722222219</c:v>
                </c:pt>
                <c:pt idx="13192">
                  <c:v>42924.410416666666</c:v>
                </c:pt>
                <c:pt idx="13193">
                  <c:v>42924.411111111112</c:v>
                </c:pt>
                <c:pt idx="13194">
                  <c:v>42924.411805555559</c:v>
                </c:pt>
                <c:pt idx="13195">
                  <c:v>42924.412499999999</c:v>
                </c:pt>
                <c:pt idx="13196">
                  <c:v>42924.413194444445</c:v>
                </c:pt>
                <c:pt idx="13197">
                  <c:v>42924.413888888892</c:v>
                </c:pt>
                <c:pt idx="13198">
                  <c:v>42924.414583333331</c:v>
                </c:pt>
                <c:pt idx="13199">
                  <c:v>42924.415277777778</c:v>
                </c:pt>
                <c:pt idx="13200">
                  <c:v>42924.415972222225</c:v>
                </c:pt>
                <c:pt idx="13201">
                  <c:v>42924.416666666664</c:v>
                </c:pt>
                <c:pt idx="13202">
                  <c:v>42924.417361111111</c:v>
                </c:pt>
                <c:pt idx="13203">
                  <c:v>42924.418055555558</c:v>
                </c:pt>
                <c:pt idx="13204">
                  <c:v>42924.418749999997</c:v>
                </c:pt>
                <c:pt idx="13205">
                  <c:v>42924.419444444444</c:v>
                </c:pt>
                <c:pt idx="13206">
                  <c:v>42924.420138888891</c:v>
                </c:pt>
                <c:pt idx="13207">
                  <c:v>42924.42083333333</c:v>
                </c:pt>
                <c:pt idx="13208">
                  <c:v>42924.421527777777</c:v>
                </c:pt>
                <c:pt idx="13209">
                  <c:v>42924.422222222223</c:v>
                </c:pt>
                <c:pt idx="13210">
                  <c:v>42924.42291666667</c:v>
                </c:pt>
                <c:pt idx="13211">
                  <c:v>42924.423611111109</c:v>
                </c:pt>
                <c:pt idx="13212">
                  <c:v>42924.424305555556</c:v>
                </c:pt>
                <c:pt idx="13213">
                  <c:v>42924.425000000003</c:v>
                </c:pt>
                <c:pt idx="13214">
                  <c:v>42924.425694444442</c:v>
                </c:pt>
                <c:pt idx="13215">
                  <c:v>42924.426388888889</c:v>
                </c:pt>
                <c:pt idx="13216">
                  <c:v>42924.427083333336</c:v>
                </c:pt>
                <c:pt idx="13217">
                  <c:v>42924.427777777775</c:v>
                </c:pt>
                <c:pt idx="13218">
                  <c:v>42924.428472222222</c:v>
                </c:pt>
                <c:pt idx="13219">
                  <c:v>42924.429166666669</c:v>
                </c:pt>
                <c:pt idx="13220">
                  <c:v>42924.429861111108</c:v>
                </c:pt>
                <c:pt idx="13221">
                  <c:v>42924.430555555555</c:v>
                </c:pt>
                <c:pt idx="13222">
                  <c:v>42924.431250000001</c:v>
                </c:pt>
                <c:pt idx="13223">
                  <c:v>42924.431944444441</c:v>
                </c:pt>
                <c:pt idx="13224">
                  <c:v>42924.432638888888</c:v>
                </c:pt>
                <c:pt idx="13225">
                  <c:v>42924.433333333334</c:v>
                </c:pt>
                <c:pt idx="13226">
                  <c:v>42924.434027777781</c:v>
                </c:pt>
                <c:pt idx="13227">
                  <c:v>42924.43472222222</c:v>
                </c:pt>
                <c:pt idx="13228">
                  <c:v>42924.435416666667</c:v>
                </c:pt>
                <c:pt idx="13229">
                  <c:v>42924.436111111114</c:v>
                </c:pt>
                <c:pt idx="13230">
                  <c:v>42924.436805555553</c:v>
                </c:pt>
                <c:pt idx="13231">
                  <c:v>42924.4375</c:v>
                </c:pt>
                <c:pt idx="13232">
                  <c:v>42924.438194444447</c:v>
                </c:pt>
                <c:pt idx="13233">
                  <c:v>42924.438888888886</c:v>
                </c:pt>
                <c:pt idx="13234">
                  <c:v>42924.439583333333</c:v>
                </c:pt>
                <c:pt idx="13235">
                  <c:v>42924.44027777778</c:v>
                </c:pt>
                <c:pt idx="13236">
                  <c:v>42924.440972222219</c:v>
                </c:pt>
                <c:pt idx="13237">
                  <c:v>42924.441666666666</c:v>
                </c:pt>
                <c:pt idx="13238">
                  <c:v>42924.442361111112</c:v>
                </c:pt>
                <c:pt idx="13239">
                  <c:v>42924.443055555559</c:v>
                </c:pt>
                <c:pt idx="13240">
                  <c:v>42924.443749999999</c:v>
                </c:pt>
                <c:pt idx="13241">
                  <c:v>42924.444444444445</c:v>
                </c:pt>
                <c:pt idx="13242">
                  <c:v>42924.445138888892</c:v>
                </c:pt>
                <c:pt idx="13243">
                  <c:v>42924.445833333331</c:v>
                </c:pt>
                <c:pt idx="13244">
                  <c:v>42924.446527777778</c:v>
                </c:pt>
                <c:pt idx="13245">
                  <c:v>42924.447222222225</c:v>
                </c:pt>
                <c:pt idx="13246">
                  <c:v>42924.447916666664</c:v>
                </c:pt>
                <c:pt idx="13247">
                  <c:v>42924.448611111111</c:v>
                </c:pt>
                <c:pt idx="13248">
                  <c:v>42924.449305555558</c:v>
                </c:pt>
                <c:pt idx="13249">
                  <c:v>42924.45</c:v>
                </c:pt>
                <c:pt idx="13250">
                  <c:v>42924.450694444444</c:v>
                </c:pt>
                <c:pt idx="13251">
                  <c:v>42924.451388888891</c:v>
                </c:pt>
                <c:pt idx="13252">
                  <c:v>42924.45208333333</c:v>
                </c:pt>
                <c:pt idx="13253">
                  <c:v>42924.452777777777</c:v>
                </c:pt>
                <c:pt idx="13254">
                  <c:v>42924.453472222223</c:v>
                </c:pt>
                <c:pt idx="13255">
                  <c:v>42924.45416666667</c:v>
                </c:pt>
                <c:pt idx="13256">
                  <c:v>42924.454861111109</c:v>
                </c:pt>
                <c:pt idx="13257">
                  <c:v>42924.455555555556</c:v>
                </c:pt>
                <c:pt idx="13258">
                  <c:v>42924.456250000003</c:v>
                </c:pt>
                <c:pt idx="13259">
                  <c:v>42924.456944444442</c:v>
                </c:pt>
                <c:pt idx="13260">
                  <c:v>42924.457638888889</c:v>
                </c:pt>
                <c:pt idx="13261">
                  <c:v>42924.458333333336</c:v>
                </c:pt>
                <c:pt idx="13262">
                  <c:v>42924.459027777775</c:v>
                </c:pt>
                <c:pt idx="13263">
                  <c:v>42924.459722222222</c:v>
                </c:pt>
                <c:pt idx="13264">
                  <c:v>42924.460416666669</c:v>
                </c:pt>
                <c:pt idx="13265">
                  <c:v>42924.461111111108</c:v>
                </c:pt>
                <c:pt idx="13266">
                  <c:v>42924.461805555555</c:v>
                </c:pt>
                <c:pt idx="13267">
                  <c:v>42924.462500000001</c:v>
                </c:pt>
                <c:pt idx="13268">
                  <c:v>42924.463194444441</c:v>
                </c:pt>
                <c:pt idx="13269">
                  <c:v>42924.463888888888</c:v>
                </c:pt>
                <c:pt idx="13270">
                  <c:v>42924.464583333334</c:v>
                </c:pt>
                <c:pt idx="13271">
                  <c:v>42924.465277777781</c:v>
                </c:pt>
                <c:pt idx="13272">
                  <c:v>42924.46597222222</c:v>
                </c:pt>
                <c:pt idx="13273">
                  <c:v>42924.466666666667</c:v>
                </c:pt>
                <c:pt idx="13274">
                  <c:v>42924.467361111114</c:v>
                </c:pt>
                <c:pt idx="13275">
                  <c:v>42924.468055555553</c:v>
                </c:pt>
                <c:pt idx="13276">
                  <c:v>42924.46875</c:v>
                </c:pt>
                <c:pt idx="13277">
                  <c:v>42924.469444444447</c:v>
                </c:pt>
                <c:pt idx="13278">
                  <c:v>42924.470138888886</c:v>
                </c:pt>
                <c:pt idx="13279">
                  <c:v>42924.470833333333</c:v>
                </c:pt>
                <c:pt idx="13280">
                  <c:v>42924.47152777778</c:v>
                </c:pt>
                <c:pt idx="13281">
                  <c:v>42924.472222222219</c:v>
                </c:pt>
                <c:pt idx="13282">
                  <c:v>42924.472916666666</c:v>
                </c:pt>
                <c:pt idx="13283">
                  <c:v>42924.473611111112</c:v>
                </c:pt>
                <c:pt idx="13284">
                  <c:v>42924.474305555559</c:v>
                </c:pt>
                <c:pt idx="13285">
                  <c:v>42924.474999999999</c:v>
                </c:pt>
                <c:pt idx="13286">
                  <c:v>42924.475694444445</c:v>
                </c:pt>
                <c:pt idx="13287">
                  <c:v>42924.476388888892</c:v>
                </c:pt>
                <c:pt idx="13288">
                  <c:v>42924.477083333331</c:v>
                </c:pt>
                <c:pt idx="13289">
                  <c:v>42924.477777777778</c:v>
                </c:pt>
                <c:pt idx="13290">
                  <c:v>42924.478472222225</c:v>
                </c:pt>
                <c:pt idx="13291">
                  <c:v>42924.479166666664</c:v>
                </c:pt>
                <c:pt idx="13292">
                  <c:v>42924.479861111111</c:v>
                </c:pt>
                <c:pt idx="13293">
                  <c:v>42924.480555555558</c:v>
                </c:pt>
                <c:pt idx="13294">
                  <c:v>42924.481249999997</c:v>
                </c:pt>
                <c:pt idx="13295">
                  <c:v>42924.481944444444</c:v>
                </c:pt>
                <c:pt idx="13296">
                  <c:v>42924.482638888891</c:v>
                </c:pt>
                <c:pt idx="13297">
                  <c:v>42924.48333333333</c:v>
                </c:pt>
                <c:pt idx="13298">
                  <c:v>42924.484027777777</c:v>
                </c:pt>
                <c:pt idx="13299">
                  <c:v>42924.484722222223</c:v>
                </c:pt>
                <c:pt idx="13300">
                  <c:v>42924.48541666667</c:v>
                </c:pt>
                <c:pt idx="13301">
                  <c:v>42924.486111111109</c:v>
                </c:pt>
                <c:pt idx="13302">
                  <c:v>42924.486805555556</c:v>
                </c:pt>
                <c:pt idx="13303">
                  <c:v>42924.487500000003</c:v>
                </c:pt>
                <c:pt idx="13304">
                  <c:v>42924.488194444442</c:v>
                </c:pt>
                <c:pt idx="13305">
                  <c:v>42924.488888888889</c:v>
                </c:pt>
                <c:pt idx="13306">
                  <c:v>42924.489583333336</c:v>
                </c:pt>
                <c:pt idx="13307">
                  <c:v>42924.490277777775</c:v>
                </c:pt>
                <c:pt idx="13308">
                  <c:v>42924.490972222222</c:v>
                </c:pt>
                <c:pt idx="13309">
                  <c:v>42924.491666666669</c:v>
                </c:pt>
                <c:pt idx="13310">
                  <c:v>42924.492361111108</c:v>
                </c:pt>
                <c:pt idx="13311">
                  <c:v>42924.493055555555</c:v>
                </c:pt>
                <c:pt idx="13312">
                  <c:v>42924.493750000001</c:v>
                </c:pt>
                <c:pt idx="13313">
                  <c:v>42924.494444444441</c:v>
                </c:pt>
                <c:pt idx="13314">
                  <c:v>42924.495138888888</c:v>
                </c:pt>
                <c:pt idx="13315">
                  <c:v>42924.495833333334</c:v>
                </c:pt>
                <c:pt idx="13316">
                  <c:v>42924.496527777781</c:v>
                </c:pt>
                <c:pt idx="13317">
                  <c:v>42924.49722222222</c:v>
                </c:pt>
                <c:pt idx="13318">
                  <c:v>42924.497916666667</c:v>
                </c:pt>
                <c:pt idx="13319">
                  <c:v>42924.498611111114</c:v>
                </c:pt>
                <c:pt idx="13320">
                  <c:v>42924.499305555553</c:v>
                </c:pt>
                <c:pt idx="13321">
                  <c:v>42924.5</c:v>
                </c:pt>
                <c:pt idx="13322">
                  <c:v>42924.500694444447</c:v>
                </c:pt>
                <c:pt idx="13323">
                  <c:v>42924.501388888886</c:v>
                </c:pt>
                <c:pt idx="13324">
                  <c:v>42924.502083333333</c:v>
                </c:pt>
                <c:pt idx="13325">
                  <c:v>42924.50277777778</c:v>
                </c:pt>
                <c:pt idx="13326">
                  <c:v>42924.503472222219</c:v>
                </c:pt>
                <c:pt idx="13327">
                  <c:v>42924.504166666666</c:v>
                </c:pt>
                <c:pt idx="13328">
                  <c:v>42924.504861111112</c:v>
                </c:pt>
                <c:pt idx="13329">
                  <c:v>42924.505555555559</c:v>
                </c:pt>
                <c:pt idx="13330">
                  <c:v>42924.506249999999</c:v>
                </c:pt>
                <c:pt idx="13331">
                  <c:v>42924.506944444445</c:v>
                </c:pt>
                <c:pt idx="13332">
                  <c:v>42924.507638888892</c:v>
                </c:pt>
                <c:pt idx="13333">
                  <c:v>42924.508333333331</c:v>
                </c:pt>
                <c:pt idx="13334">
                  <c:v>42924.509027777778</c:v>
                </c:pt>
                <c:pt idx="13335">
                  <c:v>42924.509722222225</c:v>
                </c:pt>
                <c:pt idx="13336">
                  <c:v>42924.510416666664</c:v>
                </c:pt>
                <c:pt idx="13337">
                  <c:v>42924.511111111111</c:v>
                </c:pt>
                <c:pt idx="13338">
                  <c:v>42924.511805555558</c:v>
                </c:pt>
                <c:pt idx="13339">
                  <c:v>42924.512499999997</c:v>
                </c:pt>
                <c:pt idx="13340">
                  <c:v>42924.513194444444</c:v>
                </c:pt>
                <c:pt idx="13341">
                  <c:v>42924.513888888891</c:v>
                </c:pt>
                <c:pt idx="13342">
                  <c:v>42924.51458333333</c:v>
                </c:pt>
                <c:pt idx="13343">
                  <c:v>42924.515277777777</c:v>
                </c:pt>
                <c:pt idx="13344">
                  <c:v>42924.515972222223</c:v>
                </c:pt>
                <c:pt idx="13345">
                  <c:v>42924.51666666667</c:v>
                </c:pt>
                <c:pt idx="13346">
                  <c:v>42924.517361111109</c:v>
                </c:pt>
                <c:pt idx="13347">
                  <c:v>42924.518055555556</c:v>
                </c:pt>
                <c:pt idx="13348">
                  <c:v>42924.518750000003</c:v>
                </c:pt>
                <c:pt idx="13349">
                  <c:v>42924.519444444442</c:v>
                </c:pt>
                <c:pt idx="13350">
                  <c:v>42924.520138888889</c:v>
                </c:pt>
                <c:pt idx="13351">
                  <c:v>42924.520833333336</c:v>
                </c:pt>
                <c:pt idx="13352">
                  <c:v>42924.521527777775</c:v>
                </c:pt>
                <c:pt idx="13353">
                  <c:v>42924.522222222222</c:v>
                </c:pt>
                <c:pt idx="13354">
                  <c:v>42924.522916666669</c:v>
                </c:pt>
                <c:pt idx="13355">
                  <c:v>42924.523611111108</c:v>
                </c:pt>
                <c:pt idx="13356">
                  <c:v>42924.524305555555</c:v>
                </c:pt>
                <c:pt idx="13357">
                  <c:v>42924.525000000001</c:v>
                </c:pt>
                <c:pt idx="13358">
                  <c:v>42924.525694444441</c:v>
                </c:pt>
                <c:pt idx="13359">
                  <c:v>42924.526388888888</c:v>
                </c:pt>
                <c:pt idx="13360">
                  <c:v>42924.527083333334</c:v>
                </c:pt>
                <c:pt idx="13361">
                  <c:v>42924.527777777781</c:v>
                </c:pt>
                <c:pt idx="13362">
                  <c:v>42924.52847222222</c:v>
                </c:pt>
                <c:pt idx="13363">
                  <c:v>42924.529166666667</c:v>
                </c:pt>
                <c:pt idx="13364">
                  <c:v>42924.529861111114</c:v>
                </c:pt>
                <c:pt idx="13365">
                  <c:v>42924.530555555553</c:v>
                </c:pt>
                <c:pt idx="13366">
                  <c:v>42924.53125</c:v>
                </c:pt>
                <c:pt idx="13367">
                  <c:v>42924.531944444447</c:v>
                </c:pt>
                <c:pt idx="13368">
                  <c:v>42924.532638888886</c:v>
                </c:pt>
                <c:pt idx="13369">
                  <c:v>42924.533333333333</c:v>
                </c:pt>
                <c:pt idx="13370">
                  <c:v>42924.53402777778</c:v>
                </c:pt>
                <c:pt idx="13371">
                  <c:v>42924.534722222219</c:v>
                </c:pt>
                <c:pt idx="13372">
                  <c:v>42924.535416666666</c:v>
                </c:pt>
                <c:pt idx="13373">
                  <c:v>42924.536111111112</c:v>
                </c:pt>
                <c:pt idx="13374">
                  <c:v>42924.536805555559</c:v>
                </c:pt>
                <c:pt idx="13375">
                  <c:v>42924.537499999999</c:v>
                </c:pt>
                <c:pt idx="13376">
                  <c:v>42924.538194444445</c:v>
                </c:pt>
                <c:pt idx="13377">
                  <c:v>42924.538888888892</c:v>
                </c:pt>
                <c:pt idx="13378">
                  <c:v>42924.539583333331</c:v>
                </c:pt>
                <c:pt idx="13379">
                  <c:v>42924.540277777778</c:v>
                </c:pt>
                <c:pt idx="13380">
                  <c:v>42924.540972222225</c:v>
                </c:pt>
                <c:pt idx="13381">
                  <c:v>42924.541666666664</c:v>
                </c:pt>
                <c:pt idx="13382">
                  <c:v>42924.542361111111</c:v>
                </c:pt>
                <c:pt idx="13383">
                  <c:v>42924.543055555558</c:v>
                </c:pt>
                <c:pt idx="13384">
                  <c:v>42924.543749999997</c:v>
                </c:pt>
                <c:pt idx="13385">
                  <c:v>42924.544444444444</c:v>
                </c:pt>
                <c:pt idx="13386">
                  <c:v>42924.545138888891</c:v>
                </c:pt>
                <c:pt idx="13387">
                  <c:v>42924.54583333333</c:v>
                </c:pt>
                <c:pt idx="13388">
                  <c:v>42924.546527777777</c:v>
                </c:pt>
                <c:pt idx="13389">
                  <c:v>42924.547222222223</c:v>
                </c:pt>
                <c:pt idx="13390">
                  <c:v>42924.54791666667</c:v>
                </c:pt>
                <c:pt idx="13391">
                  <c:v>42924.548611111109</c:v>
                </c:pt>
                <c:pt idx="13392">
                  <c:v>42924.549305555556</c:v>
                </c:pt>
                <c:pt idx="13393">
                  <c:v>42924.55</c:v>
                </c:pt>
                <c:pt idx="13394">
                  <c:v>42924.550694444442</c:v>
                </c:pt>
                <c:pt idx="13395">
                  <c:v>42924.551388888889</c:v>
                </c:pt>
                <c:pt idx="13396">
                  <c:v>42924.552083333336</c:v>
                </c:pt>
                <c:pt idx="13397">
                  <c:v>42924.552777777775</c:v>
                </c:pt>
                <c:pt idx="13398">
                  <c:v>42924.553472222222</c:v>
                </c:pt>
                <c:pt idx="13399">
                  <c:v>42924.554166666669</c:v>
                </c:pt>
                <c:pt idx="13400">
                  <c:v>42924.554861111108</c:v>
                </c:pt>
                <c:pt idx="13401">
                  <c:v>42924.555555555555</c:v>
                </c:pt>
                <c:pt idx="13402">
                  <c:v>42924.556250000001</c:v>
                </c:pt>
                <c:pt idx="13403">
                  <c:v>42924.556944444441</c:v>
                </c:pt>
                <c:pt idx="13404">
                  <c:v>42924.557638888888</c:v>
                </c:pt>
                <c:pt idx="13405">
                  <c:v>42924.558333333334</c:v>
                </c:pt>
                <c:pt idx="13406">
                  <c:v>42924.559027777781</c:v>
                </c:pt>
                <c:pt idx="13407">
                  <c:v>42924.55972222222</c:v>
                </c:pt>
                <c:pt idx="13408">
                  <c:v>42924.560416666667</c:v>
                </c:pt>
                <c:pt idx="13409">
                  <c:v>42924.561111111114</c:v>
                </c:pt>
                <c:pt idx="13410">
                  <c:v>42924.561805555553</c:v>
                </c:pt>
                <c:pt idx="13411">
                  <c:v>42924.5625</c:v>
                </c:pt>
                <c:pt idx="13412">
                  <c:v>42924.563194444447</c:v>
                </c:pt>
                <c:pt idx="13413">
                  <c:v>42924.563888888886</c:v>
                </c:pt>
                <c:pt idx="13414">
                  <c:v>42924.564583333333</c:v>
                </c:pt>
                <c:pt idx="13415">
                  <c:v>42924.56527777778</c:v>
                </c:pt>
                <c:pt idx="13416">
                  <c:v>42924.565972222219</c:v>
                </c:pt>
                <c:pt idx="13417">
                  <c:v>42924.566666666666</c:v>
                </c:pt>
                <c:pt idx="13418">
                  <c:v>42924.567361111112</c:v>
                </c:pt>
                <c:pt idx="13419">
                  <c:v>42924.568055555559</c:v>
                </c:pt>
                <c:pt idx="13420">
                  <c:v>42924.568749999999</c:v>
                </c:pt>
                <c:pt idx="13421">
                  <c:v>42924.569444444445</c:v>
                </c:pt>
                <c:pt idx="13422">
                  <c:v>42924.570138888892</c:v>
                </c:pt>
                <c:pt idx="13423">
                  <c:v>42924.570833333331</c:v>
                </c:pt>
                <c:pt idx="13424">
                  <c:v>42924.571527777778</c:v>
                </c:pt>
                <c:pt idx="13425">
                  <c:v>42924.572222222225</c:v>
                </c:pt>
                <c:pt idx="13426">
                  <c:v>42924.572916666664</c:v>
                </c:pt>
                <c:pt idx="13427">
                  <c:v>42924.573611111111</c:v>
                </c:pt>
                <c:pt idx="13428">
                  <c:v>42924.574305555558</c:v>
                </c:pt>
                <c:pt idx="13429">
                  <c:v>42924.574999999997</c:v>
                </c:pt>
                <c:pt idx="13430">
                  <c:v>42924.575694444444</c:v>
                </c:pt>
                <c:pt idx="13431">
                  <c:v>42924.576388888891</c:v>
                </c:pt>
                <c:pt idx="13432">
                  <c:v>42924.57708333333</c:v>
                </c:pt>
                <c:pt idx="13433">
                  <c:v>42924.577777777777</c:v>
                </c:pt>
                <c:pt idx="13434">
                  <c:v>42924.578472222223</c:v>
                </c:pt>
                <c:pt idx="13435">
                  <c:v>42924.57916666667</c:v>
                </c:pt>
                <c:pt idx="13436">
                  <c:v>42924.579861111109</c:v>
                </c:pt>
                <c:pt idx="13437">
                  <c:v>42924.580555555556</c:v>
                </c:pt>
                <c:pt idx="13438">
                  <c:v>42924.581250000003</c:v>
                </c:pt>
                <c:pt idx="13439">
                  <c:v>42924.581944444442</c:v>
                </c:pt>
                <c:pt idx="13440">
                  <c:v>42924.582638888889</c:v>
                </c:pt>
                <c:pt idx="13441">
                  <c:v>42924.583333333336</c:v>
                </c:pt>
                <c:pt idx="13442">
                  <c:v>42924.584027777775</c:v>
                </c:pt>
                <c:pt idx="13443">
                  <c:v>42924.584722222222</c:v>
                </c:pt>
                <c:pt idx="13444">
                  <c:v>42924.585416666669</c:v>
                </c:pt>
                <c:pt idx="13445">
                  <c:v>42924.586111111108</c:v>
                </c:pt>
                <c:pt idx="13446">
                  <c:v>42924.586805555555</c:v>
                </c:pt>
                <c:pt idx="13447">
                  <c:v>42924.587500000001</c:v>
                </c:pt>
                <c:pt idx="13448">
                  <c:v>42924.588194444441</c:v>
                </c:pt>
                <c:pt idx="13449">
                  <c:v>42924.588888888888</c:v>
                </c:pt>
                <c:pt idx="13450">
                  <c:v>42924.589583333334</c:v>
                </c:pt>
                <c:pt idx="13451">
                  <c:v>42924.590277777781</c:v>
                </c:pt>
                <c:pt idx="13452">
                  <c:v>42924.59097222222</c:v>
                </c:pt>
                <c:pt idx="13453">
                  <c:v>42924.591666666667</c:v>
                </c:pt>
                <c:pt idx="13454">
                  <c:v>42924.592361111114</c:v>
                </c:pt>
                <c:pt idx="13455">
                  <c:v>42924.593055555553</c:v>
                </c:pt>
                <c:pt idx="13456">
                  <c:v>42924.59375</c:v>
                </c:pt>
                <c:pt idx="13457">
                  <c:v>42924.594444444447</c:v>
                </c:pt>
                <c:pt idx="13458">
                  <c:v>42924.595138888886</c:v>
                </c:pt>
                <c:pt idx="13459">
                  <c:v>42924.595833333333</c:v>
                </c:pt>
                <c:pt idx="13460">
                  <c:v>42924.59652777778</c:v>
                </c:pt>
                <c:pt idx="13461">
                  <c:v>42924.597222222219</c:v>
                </c:pt>
                <c:pt idx="13462">
                  <c:v>42924.597916666666</c:v>
                </c:pt>
                <c:pt idx="13463">
                  <c:v>42924.598611111112</c:v>
                </c:pt>
                <c:pt idx="13464">
                  <c:v>42924.599305555559</c:v>
                </c:pt>
                <c:pt idx="13465">
                  <c:v>42924.6</c:v>
                </c:pt>
                <c:pt idx="13466">
                  <c:v>42924.600694444445</c:v>
                </c:pt>
                <c:pt idx="13467">
                  <c:v>42924.601388888892</c:v>
                </c:pt>
                <c:pt idx="13468">
                  <c:v>42924.602083333331</c:v>
                </c:pt>
                <c:pt idx="13469">
                  <c:v>42924.602777777778</c:v>
                </c:pt>
                <c:pt idx="13470">
                  <c:v>42924.603472222225</c:v>
                </c:pt>
                <c:pt idx="13471">
                  <c:v>42924.604166666664</c:v>
                </c:pt>
                <c:pt idx="13472">
                  <c:v>42924.604861111111</c:v>
                </c:pt>
                <c:pt idx="13473">
                  <c:v>42924.605555555558</c:v>
                </c:pt>
                <c:pt idx="13474">
                  <c:v>42924.606249999997</c:v>
                </c:pt>
                <c:pt idx="13475">
                  <c:v>42924.606944444444</c:v>
                </c:pt>
                <c:pt idx="13476">
                  <c:v>42924.607638888891</c:v>
                </c:pt>
                <c:pt idx="13477">
                  <c:v>42924.60833333333</c:v>
                </c:pt>
                <c:pt idx="13478">
                  <c:v>42924.609027777777</c:v>
                </c:pt>
                <c:pt idx="13479">
                  <c:v>42924.609722222223</c:v>
                </c:pt>
                <c:pt idx="13480">
                  <c:v>42924.61041666667</c:v>
                </c:pt>
                <c:pt idx="13481">
                  <c:v>42924.611111111109</c:v>
                </c:pt>
                <c:pt idx="13482">
                  <c:v>42924.611805555556</c:v>
                </c:pt>
                <c:pt idx="13483">
                  <c:v>42924.612500000003</c:v>
                </c:pt>
                <c:pt idx="13484">
                  <c:v>42924.613194444442</c:v>
                </c:pt>
                <c:pt idx="13485">
                  <c:v>42924.613888888889</c:v>
                </c:pt>
                <c:pt idx="13486">
                  <c:v>42924.614583333336</c:v>
                </c:pt>
                <c:pt idx="13487">
                  <c:v>42924.615277777775</c:v>
                </c:pt>
                <c:pt idx="13488">
                  <c:v>42924.615972222222</c:v>
                </c:pt>
                <c:pt idx="13489">
                  <c:v>42924.616666666669</c:v>
                </c:pt>
                <c:pt idx="13490">
                  <c:v>42924.617361111108</c:v>
                </c:pt>
                <c:pt idx="13491">
                  <c:v>42924.618055555555</c:v>
                </c:pt>
                <c:pt idx="13492">
                  <c:v>42924.618750000001</c:v>
                </c:pt>
                <c:pt idx="13493">
                  <c:v>42924.619444444441</c:v>
                </c:pt>
                <c:pt idx="13494">
                  <c:v>42924.620138888888</c:v>
                </c:pt>
                <c:pt idx="13495">
                  <c:v>42924.620833333334</c:v>
                </c:pt>
                <c:pt idx="13496">
                  <c:v>42924.621527777781</c:v>
                </c:pt>
                <c:pt idx="13497">
                  <c:v>42924.62222222222</c:v>
                </c:pt>
                <c:pt idx="13498">
                  <c:v>42924.622916666667</c:v>
                </c:pt>
                <c:pt idx="13499">
                  <c:v>42924.623611111114</c:v>
                </c:pt>
                <c:pt idx="13500">
                  <c:v>42924.624305555553</c:v>
                </c:pt>
                <c:pt idx="13501">
                  <c:v>42924.625</c:v>
                </c:pt>
                <c:pt idx="13502">
                  <c:v>42924.625694444447</c:v>
                </c:pt>
                <c:pt idx="13503">
                  <c:v>42924.626388888886</c:v>
                </c:pt>
                <c:pt idx="13504">
                  <c:v>42924.627083333333</c:v>
                </c:pt>
                <c:pt idx="13505">
                  <c:v>42924.62777777778</c:v>
                </c:pt>
                <c:pt idx="13506">
                  <c:v>42924.628472222219</c:v>
                </c:pt>
                <c:pt idx="13507">
                  <c:v>42924.629166666666</c:v>
                </c:pt>
                <c:pt idx="13508">
                  <c:v>42924.629861111112</c:v>
                </c:pt>
                <c:pt idx="13509">
                  <c:v>42924.630555555559</c:v>
                </c:pt>
                <c:pt idx="13510">
                  <c:v>42924.631249999999</c:v>
                </c:pt>
                <c:pt idx="13511">
                  <c:v>42924.631944444445</c:v>
                </c:pt>
                <c:pt idx="13512">
                  <c:v>42924.632638888892</c:v>
                </c:pt>
                <c:pt idx="13513">
                  <c:v>42924.633333333331</c:v>
                </c:pt>
                <c:pt idx="13514">
                  <c:v>42924.634027777778</c:v>
                </c:pt>
                <c:pt idx="13515">
                  <c:v>42924.634722222225</c:v>
                </c:pt>
                <c:pt idx="13516">
                  <c:v>42924.635416666664</c:v>
                </c:pt>
                <c:pt idx="13517">
                  <c:v>42924.636111111111</c:v>
                </c:pt>
                <c:pt idx="13518">
                  <c:v>42924.636805555558</c:v>
                </c:pt>
                <c:pt idx="13519">
                  <c:v>42924.637499999997</c:v>
                </c:pt>
                <c:pt idx="13520">
                  <c:v>42924.638194444444</c:v>
                </c:pt>
                <c:pt idx="13521">
                  <c:v>42924.638888888891</c:v>
                </c:pt>
                <c:pt idx="13522">
                  <c:v>42924.63958333333</c:v>
                </c:pt>
                <c:pt idx="13523">
                  <c:v>42924.640277777777</c:v>
                </c:pt>
                <c:pt idx="13524">
                  <c:v>42924.640972222223</c:v>
                </c:pt>
                <c:pt idx="13525">
                  <c:v>42924.64166666667</c:v>
                </c:pt>
                <c:pt idx="13526">
                  <c:v>42924.642361111109</c:v>
                </c:pt>
                <c:pt idx="13527">
                  <c:v>42924.643055555556</c:v>
                </c:pt>
                <c:pt idx="13528">
                  <c:v>42924.643750000003</c:v>
                </c:pt>
                <c:pt idx="13529">
                  <c:v>42924.644444444442</c:v>
                </c:pt>
                <c:pt idx="13530">
                  <c:v>42924.645138888889</c:v>
                </c:pt>
                <c:pt idx="13531">
                  <c:v>42924.645833333336</c:v>
                </c:pt>
                <c:pt idx="13532">
                  <c:v>42924.646527777775</c:v>
                </c:pt>
                <c:pt idx="13533">
                  <c:v>42924.647222222222</c:v>
                </c:pt>
                <c:pt idx="13534">
                  <c:v>42924.647916666669</c:v>
                </c:pt>
                <c:pt idx="13535">
                  <c:v>42924.648611111108</c:v>
                </c:pt>
                <c:pt idx="13536">
                  <c:v>42924.649305555555</c:v>
                </c:pt>
                <c:pt idx="13537">
                  <c:v>42924.65</c:v>
                </c:pt>
                <c:pt idx="13538">
                  <c:v>42924.650694444441</c:v>
                </c:pt>
                <c:pt idx="13539">
                  <c:v>42924.651388888888</c:v>
                </c:pt>
                <c:pt idx="13540">
                  <c:v>42924.652083333334</c:v>
                </c:pt>
                <c:pt idx="13541">
                  <c:v>42924.652777777781</c:v>
                </c:pt>
                <c:pt idx="13542">
                  <c:v>42924.65347222222</c:v>
                </c:pt>
                <c:pt idx="13543">
                  <c:v>42924.654166666667</c:v>
                </c:pt>
                <c:pt idx="13544">
                  <c:v>42924.654861111114</c:v>
                </c:pt>
                <c:pt idx="13545">
                  <c:v>42924.655555555553</c:v>
                </c:pt>
                <c:pt idx="13546">
                  <c:v>42924.65625</c:v>
                </c:pt>
                <c:pt idx="13547">
                  <c:v>42924.656944444447</c:v>
                </c:pt>
                <c:pt idx="13548">
                  <c:v>42924.657638888886</c:v>
                </c:pt>
                <c:pt idx="13549">
                  <c:v>42924.658333333333</c:v>
                </c:pt>
                <c:pt idx="13550">
                  <c:v>42924.65902777778</c:v>
                </c:pt>
                <c:pt idx="13551">
                  <c:v>42924.659722222219</c:v>
                </c:pt>
                <c:pt idx="13552">
                  <c:v>42924.660416666666</c:v>
                </c:pt>
                <c:pt idx="13553">
                  <c:v>42924.661111111112</c:v>
                </c:pt>
                <c:pt idx="13554">
                  <c:v>42924.661805555559</c:v>
                </c:pt>
                <c:pt idx="13555">
                  <c:v>42924.662499999999</c:v>
                </c:pt>
                <c:pt idx="13556">
                  <c:v>42924.663194444445</c:v>
                </c:pt>
                <c:pt idx="13557">
                  <c:v>42924.663888888892</c:v>
                </c:pt>
                <c:pt idx="13558">
                  <c:v>42924.664583333331</c:v>
                </c:pt>
                <c:pt idx="13559">
                  <c:v>42924.665277777778</c:v>
                </c:pt>
                <c:pt idx="13560">
                  <c:v>42924.665972222225</c:v>
                </c:pt>
                <c:pt idx="13561">
                  <c:v>42924.666666666664</c:v>
                </c:pt>
                <c:pt idx="13562">
                  <c:v>42924.667361111111</c:v>
                </c:pt>
                <c:pt idx="13563">
                  <c:v>42924.668055555558</c:v>
                </c:pt>
                <c:pt idx="13564">
                  <c:v>42924.668749999997</c:v>
                </c:pt>
                <c:pt idx="13565">
                  <c:v>42924.669444444444</c:v>
                </c:pt>
                <c:pt idx="13566">
                  <c:v>42924.670138888891</c:v>
                </c:pt>
                <c:pt idx="13567">
                  <c:v>42924.67083333333</c:v>
                </c:pt>
                <c:pt idx="13568">
                  <c:v>42924.671527777777</c:v>
                </c:pt>
                <c:pt idx="13569">
                  <c:v>42924.672222222223</c:v>
                </c:pt>
                <c:pt idx="13570">
                  <c:v>42924.67291666667</c:v>
                </c:pt>
                <c:pt idx="13571">
                  <c:v>42924.673611111109</c:v>
                </c:pt>
                <c:pt idx="13572">
                  <c:v>42924.674305555556</c:v>
                </c:pt>
                <c:pt idx="13573">
                  <c:v>42924.675000000003</c:v>
                </c:pt>
                <c:pt idx="13574">
                  <c:v>42924.675694444442</c:v>
                </c:pt>
                <c:pt idx="13575">
                  <c:v>42924.676388888889</c:v>
                </c:pt>
                <c:pt idx="13576">
                  <c:v>42924.677083333336</c:v>
                </c:pt>
                <c:pt idx="13577">
                  <c:v>42924.677777777775</c:v>
                </c:pt>
                <c:pt idx="13578">
                  <c:v>42924.678472222222</c:v>
                </c:pt>
                <c:pt idx="13579">
                  <c:v>42924.679166666669</c:v>
                </c:pt>
                <c:pt idx="13580">
                  <c:v>42924.679861111108</c:v>
                </c:pt>
                <c:pt idx="13581">
                  <c:v>42924.680555555555</c:v>
                </c:pt>
                <c:pt idx="13582">
                  <c:v>42924.681250000001</c:v>
                </c:pt>
                <c:pt idx="13583">
                  <c:v>42924.681944444441</c:v>
                </c:pt>
                <c:pt idx="13584">
                  <c:v>42924.682638888888</c:v>
                </c:pt>
                <c:pt idx="13585">
                  <c:v>42924.683333333334</c:v>
                </c:pt>
                <c:pt idx="13586">
                  <c:v>42924.684027777781</c:v>
                </c:pt>
                <c:pt idx="13587">
                  <c:v>42924.68472222222</c:v>
                </c:pt>
                <c:pt idx="13588">
                  <c:v>42924.685416666667</c:v>
                </c:pt>
                <c:pt idx="13589">
                  <c:v>42924.686111111114</c:v>
                </c:pt>
                <c:pt idx="13590">
                  <c:v>42924.686805555553</c:v>
                </c:pt>
                <c:pt idx="13591">
                  <c:v>42924.6875</c:v>
                </c:pt>
                <c:pt idx="13592">
                  <c:v>42924.688194444447</c:v>
                </c:pt>
                <c:pt idx="13593">
                  <c:v>42924.688888888886</c:v>
                </c:pt>
                <c:pt idx="13594">
                  <c:v>42924.689583333333</c:v>
                </c:pt>
                <c:pt idx="13595">
                  <c:v>42924.69027777778</c:v>
                </c:pt>
                <c:pt idx="13596">
                  <c:v>42924.690972222219</c:v>
                </c:pt>
                <c:pt idx="13597">
                  <c:v>42924.691666666666</c:v>
                </c:pt>
                <c:pt idx="13598">
                  <c:v>42924.692361111112</c:v>
                </c:pt>
                <c:pt idx="13599">
                  <c:v>42924.693055555559</c:v>
                </c:pt>
                <c:pt idx="13600">
                  <c:v>42924.693749999999</c:v>
                </c:pt>
                <c:pt idx="13601">
                  <c:v>42924.694444444445</c:v>
                </c:pt>
                <c:pt idx="13602">
                  <c:v>42924.695138888892</c:v>
                </c:pt>
                <c:pt idx="13603">
                  <c:v>42924.695833333331</c:v>
                </c:pt>
                <c:pt idx="13604">
                  <c:v>42924.696527777778</c:v>
                </c:pt>
                <c:pt idx="13605">
                  <c:v>42924.697222222225</c:v>
                </c:pt>
                <c:pt idx="13606">
                  <c:v>42924.697916666664</c:v>
                </c:pt>
                <c:pt idx="13607">
                  <c:v>42924.698611111111</c:v>
                </c:pt>
                <c:pt idx="13608">
                  <c:v>42924.699305555558</c:v>
                </c:pt>
                <c:pt idx="13609">
                  <c:v>42924.7</c:v>
                </c:pt>
                <c:pt idx="13610">
                  <c:v>42924.700694444444</c:v>
                </c:pt>
                <c:pt idx="13611">
                  <c:v>42924.701388888891</c:v>
                </c:pt>
                <c:pt idx="13612">
                  <c:v>42924.70208333333</c:v>
                </c:pt>
                <c:pt idx="13613">
                  <c:v>42924.702777777777</c:v>
                </c:pt>
                <c:pt idx="13614">
                  <c:v>42924.703472222223</c:v>
                </c:pt>
                <c:pt idx="13615">
                  <c:v>42924.70416666667</c:v>
                </c:pt>
                <c:pt idx="13616">
                  <c:v>42924.704861111109</c:v>
                </c:pt>
                <c:pt idx="13617">
                  <c:v>42924.705555555556</c:v>
                </c:pt>
                <c:pt idx="13618">
                  <c:v>42924.706250000003</c:v>
                </c:pt>
                <c:pt idx="13619">
                  <c:v>42924.706944444442</c:v>
                </c:pt>
                <c:pt idx="13620">
                  <c:v>42924.707638888889</c:v>
                </c:pt>
                <c:pt idx="13621">
                  <c:v>42924.708333333336</c:v>
                </c:pt>
                <c:pt idx="13622">
                  <c:v>42924.709027777775</c:v>
                </c:pt>
                <c:pt idx="13623">
                  <c:v>42924.709722222222</c:v>
                </c:pt>
                <c:pt idx="13624">
                  <c:v>42924.710416666669</c:v>
                </c:pt>
                <c:pt idx="13625">
                  <c:v>42924.711111111108</c:v>
                </c:pt>
                <c:pt idx="13626">
                  <c:v>42924.711805555555</c:v>
                </c:pt>
                <c:pt idx="13627">
                  <c:v>42924.712500000001</c:v>
                </c:pt>
                <c:pt idx="13628">
                  <c:v>42924.713194444441</c:v>
                </c:pt>
                <c:pt idx="13629">
                  <c:v>42924.713888888888</c:v>
                </c:pt>
                <c:pt idx="13630">
                  <c:v>42924.714583333334</c:v>
                </c:pt>
                <c:pt idx="13631">
                  <c:v>42924.715277777781</c:v>
                </c:pt>
                <c:pt idx="13632">
                  <c:v>42924.71597222222</c:v>
                </c:pt>
                <c:pt idx="13633">
                  <c:v>42924.716666666667</c:v>
                </c:pt>
                <c:pt idx="13634">
                  <c:v>42924.717361111114</c:v>
                </c:pt>
                <c:pt idx="13635">
                  <c:v>42924.718055555553</c:v>
                </c:pt>
                <c:pt idx="13636">
                  <c:v>42924.71875</c:v>
                </c:pt>
                <c:pt idx="13637">
                  <c:v>42924.719444444447</c:v>
                </c:pt>
                <c:pt idx="13638">
                  <c:v>42924.720138888886</c:v>
                </c:pt>
                <c:pt idx="13639">
                  <c:v>42924.720833333333</c:v>
                </c:pt>
                <c:pt idx="13640">
                  <c:v>42924.72152777778</c:v>
                </c:pt>
                <c:pt idx="13641">
                  <c:v>42924.722222222219</c:v>
                </c:pt>
                <c:pt idx="13642">
                  <c:v>42924.722916666666</c:v>
                </c:pt>
                <c:pt idx="13643">
                  <c:v>42924.723611111112</c:v>
                </c:pt>
                <c:pt idx="13644">
                  <c:v>42924.724305555559</c:v>
                </c:pt>
                <c:pt idx="13645">
                  <c:v>42924.724999999999</c:v>
                </c:pt>
                <c:pt idx="13646">
                  <c:v>42924.725694444445</c:v>
                </c:pt>
                <c:pt idx="13647">
                  <c:v>42924.726388888892</c:v>
                </c:pt>
                <c:pt idx="13648">
                  <c:v>42924.727083333331</c:v>
                </c:pt>
                <c:pt idx="13649">
                  <c:v>42924.727777777778</c:v>
                </c:pt>
                <c:pt idx="13650">
                  <c:v>42924.728472222225</c:v>
                </c:pt>
                <c:pt idx="13651">
                  <c:v>42924.729166666664</c:v>
                </c:pt>
                <c:pt idx="13652">
                  <c:v>42924.729861111111</c:v>
                </c:pt>
                <c:pt idx="13653">
                  <c:v>42924.730555555558</c:v>
                </c:pt>
                <c:pt idx="13654">
                  <c:v>42924.731249999997</c:v>
                </c:pt>
                <c:pt idx="13655">
                  <c:v>42924.731944444444</c:v>
                </c:pt>
                <c:pt idx="13656">
                  <c:v>42924.732638888891</c:v>
                </c:pt>
                <c:pt idx="13657">
                  <c:v>42924.73333333333</c:v>
                </c:pt>
                <c:pt idx="13658">
                  <c:v>42924.734027777777</c:v>
                </c:pt>
                <c:pt idx="13659">
                  <c:v>42924.734722222223</c:v>
                </c:pt>
                <c:pt idx="13660">
                  <c:v>42924.73541666667</c:v>
                </c:pt>
                <c:pt idx="13661">
                  <c:v>42924.736111111109</c:v>
                </c:pt>
                <c:pt idx="13662">
                  <c:v>42924.736805555556</c:v>
                </c:pt>
                <c:pt idx="13663">
                  <c:v>42924.737500000003</c:v>
                </c:pt>
                <c:pt idx="13664">
                  <c:v>42924.738194444442</c:v>
                </c:pt>
                <c:pt idx="13665">
                  <c:v>42924.738888888889</c:v>
                </c:pt>
                <c:pt idx="13666">
                  <c:v>42924.739583333336</c:v>
                </c:pt>
                <c:pt idx="13667">
                  <c:v>42924.740277777775</c:v>
                </c:pt>
                <c:pt idx="13668">
                  <c:v>42924.740972222222</c:v>
                </c:pt>
                <c:pt idx="13669">
                  <c:v>42924.741666666669</c:v>
                </c:pt>
                <c:pt idx="13670">
                  <c:v>42924.742361111108</c:v>
                </c:pt>
                <c:pt idx="13671">
                  <c:v>42924.743055555555</c:v>
                </c:pt>
                <c:pt idx="13672">
                  <c:v>42924.743750000001</c:v>
                </c:pt>
                <c:pt idx="13673">
                  <c:v>42924.744444444441</c:v>
                </c:pt>
                <c:pt idx="13674">
                  <c:v>42924.745138888888</c:v>
                </c:pt>
                <c:pt idx="13675">
                  <c:v>42924.745833333334</c:v>
                </c:pt>
                <c:pt idx="13676">
                  <c:v>42924.746527777781</c:v>
                </c:pt>
                <c:pt idx="13677">
                  <c:v>42924.74722222222</c:v>
                </c:pt>
                <c:pt idx="13678">
                  <c:v>42924.747916666667</c:v>
                </c:pt>
                <c:pt idx="13679">
                  <c:v>42924.748611111114</c:v>
                </c:pt>
                <c:pt idx="13680">
                  <c:v>42924.749305555553</c:v>
                </c:pt>
                <c:pt idx="13681">
                  <c:v>42924.75</c:v>
                </c:pt>
                <c:pt idx="13682">
                  <c:v>42924.750694444447</c:v>
                </c:pt>
                <c:pt idx="13683">
                  <c:v>42924.751388888886</c:v>
                </c:pt>
                <c:pt idx="13684">
                  <c:v>42924.752083333333</c:v>
                </c:pt>
                <c:pt idx="13685">
                  <c:v>42924.75277777778</c:v>
                </c:pt>
                <c:pt idx="13686">
                  <c:v>42924.753472222219</c:v>
                </c:pt>
                <c:pt idx="13687">
                  <c:v>42924.754166666666</c:v>
                </c:pt>
                <c:pt idx="13688">
                  <c:v>42924.754861111112</c:v>
                </c:pt>
                <c:pt idx="13689">
                  <c:v>42924.755555555559</c:v>
                </c:pt>
                <c:pt idx="13690">
                  <c:v>42924.756249999999</c:v>
                </c:pt>
                <c:pt idx="13691">
                  <c:v>42924.756944444445</c:v>
                </c:pt>
                <c:pt idx="13692">
                  <c:v>42924.757638888892</c:v>
                </c:pt>
                <c:pt idx="13693">
                  <c:v>42924.758333333331</c:v>
                </c:pt>
                <c:pt idx="13694">
                  <c:v>42924.759027777778</c:v>
                </c:pt>
                <c:pt idx="13695">
                  <c:v>42924.759722222225</c:v>
                </c:pt>
                <c:pt idx="13696">
                  <c:v>42924.760416666664</c:v>
                </c:pt>
                <c:pt idx="13697">
                  <c:v>42924.761111111111</c:v>
                </c:pt>
                <c:pt idx="13698">
                  <c:v>42924.761805555558</c:v>
                </c:pt>
                <c:pt idx="13699">
                  <c:v>42924.762499999997</c:v>
                </c:pt>
                <c:pt idx="13700">
                  <c:v>42924.763194444444</c:v>
                </c:pt>
                <c:pt idx="13701">
                  <c:v>42924.763888888891</c:v>
                </c:pt>
                <c:pt idx="13702">
                  <c:v>42924.76458333333</c:v>
                </c:pt>
                <c:pt idx="13703">
                  <c:v>42924.765277777777</c:v>
                </c:pt>
                <c:pt idx="13704">
                  <c:v>42924.765972222223</c:v>
                </c:pt>
                <c:pt idx="13705">
                  <c:v>42924.76666666667</c:v>
                </c:pt>
                <c:pt idx="13706">
                  <c:v>42924.767361111109</c:v>
                </c:pt>
                <c:pt idx="13707">
                  <c:v>42924.768055555556</c:v>
                </c:pt>
                <c:pt idx="13708">
                  <c:v>42924.768750000003</c:v>
                </c:pt>
                <c:pt idx="13709">
                  <c:v>42924.769444444442</c:v>
                </c:pt>
                <c:pt idx="13710">
                  <c:v>42924.770138888889</c:v>
                </c:pt>
                <c:pt idx="13711">
                  <c:v>42924.770833333336</c:v>
                </c:pt>
                <c:pt idx="13712">
                  <c:v>42924.771527777775</c:v>
                </c:pt>
                <c:pt idx="13713">
                  <c:v>42924.772222222222</c:v>
                </c:pt>
                <c:pt idx="13714">
                  <c:v>42924.772916666669</c:v>
                </c:pt>
                <c:pt idx="13715">
                  <c:v>42924.773611111108</c:v>
                </c:pt>
                <c:pt idx="13716">
                  <c:v>42924.774305555555</c:v>
                </c:pt>
                <c:pt idx="13717">
                  <c:v>42924.775000000001</c:v>
                </c:pt>
                <c:pt idx="13718">
                  <c:v>42924.775694444441</c:v>
                </c:pt>
                <c:pt idx="13719">
                  <c:v>42924.776388888888</c:v>
                </c:pt>
                <c:pt idx="13720">
                  <c:v>42924.777083333334</c:v>
                </c:pt>
                <c:pt idx="13721">
                  <c:v>42924.777777777781</c:v>
                </c:pt>
                <c:pt idx="13722">
                  <c:v>42924.77847222222</c:v>
                </c:pt>
                <c:pt idx="13723">
                  <c:v>42924.779166666667</c:v>
                </c:pt>
                <c:pt idx="13724">
                  <c:v>42924.779861111114</c:v>
                </c:pt>
                <c:pt idx="13725">
                  <c:v>42924.780555555553</c:v>
                </c:pt>
                <c:pt idx="13726">
                  <c:v>42924.78125</c:v>
                </c:pt>
                <c:pt idx="13727">
                  <c:v>42924.781944444447</c:v>
                </c:pt>
                <c:pt idx="13728">
                  <c:v>42924.782638888886</c:v>
                </c:pt>
                <c:pt idx="13729">
                  <c:v>42924.783333333333</c:v>
                </c:pt>
                <c:pt idx="13730">
                  <c:v>42924.78402777778</c:v>
                </c:pt>
                <c:pt idx="13731">
                  <c:v>42924.784722222219</c:v>
                </c:pt>
                <c:pt idx="13732">
                  <c:v>42924.785416666666</c:v>
                </c:pt>
                <c:pt idx="13733">
                  <c:v>42924.786111111112</c:v>
                </c:pt>
                <c:pt idx="13734">
                  <c:v>42924.786805555559</c:v>
                </c:pt>
                <c:pt idx="13735">
                  <c:v>42924.787499999999</c:v>
                </c:pt>
                <c:pt idx="13736">
                  <c:v>42924.788194444445</c:v>
                </c:pt>
                <c:pt idx="13737">
                  <c:v>42924.788888888892</c:v>
                </c:pt>
                <c:pt idx="13738">
                  <c:v>42924.789583333331</c:v>
                </c:pt>
                <c:pt idx="13739">
                  <c:v>42924.790277777778</c:v>
                </c:pt>
                <c:pt idx="13740">
                  <c:v>42924.790972222225</c:v>
                </c:pt>
                <c:pt idx="13741">
                  <c:v>42924.791666666664</c:v>
                </c:pt>
                <c:pt idx="13742">
                  <c:v>42924.792361111111</c:v>
                </c:pt>
                <c:pt idx="13743">
                  <c:v>42924.793055555558</c:v>
                </c:pt>
                <c:pt idx="13744">
                  <c:v>42924.793749999997</c:v>
                </c:pt>
                <c:pt idx="13745">
                  <c:v>42924.794444444444</c:v>
                </c:pt>
                <c:pt idx="13746">
                  <c:v>42924.795138888891</c:v>
                </c:pt>
                <c:pt idx="13747">
                  <c:v>42924.79583333333</c:v>
                </c:pt>
                <c:pt idx="13748">
                  <c:v>42924.796527777777</c:v>
                </c:pt>
                <c:pt idx="13749">
                  <c:v>42924.797222222223</c:v>
                </c:pt>
                <c:pt idx="13750">
                  <c:v>42924.79791666667</c:v>
                </c:pt>
                <c:pt idx="13751">
                  <c:v>42924.798611111109</c:v>
                </c:pt>
                <c:pt idx="13752">
                  <c:v>42924.799305555556</c:v>
                </c:pt>
                <c:pt idx="13753">
                  <c:v>42924.800000000003</c:v>
                </c:pt>
                <c:pt idx="13754">
                  <c:v>42924.800694444442</c:v>
                </c:pt>
                <c:pt idx="13755">
                  <c:v>42924.801388888889</c:v>
                </c:pt>
                <c:pt idx="13756">
                  <c:v>42924.802083333336</c:v>
                </c:pt>
                <c:pt idx="13757">
                  <c:v>42924.802777777775</c:v>
                </c:pt>
                <c:pt idx="13758">
                  <c:v>42924.803472222222</c:v>
                </c:pt>
                <c:pt idx="13759">
                  <c:v>42924.804166666669</c:v>
                </c:pt>
                <c:pt idx="13760">
                  <c:v>42924.804861111108</c:v>
                </c:pt>
                <c:pt idx="13761">
                  <c:v>42924.805555555555</c:v>
                </c:pt>
                <c:pt idx="13762">
                  <c:v>42924.806250000001</c:v>
                </c:pt>
                <c:pt idx="13763">
                  <c:v>42924.806944444441</c:v>
                </c:pt>
                <c:pt idx="13764">
                  <c:v>42924.807638888888</c:v>
                </c:pt>
                <c:pt idx="13765">
                  <c:v>42924.808333333334</c:v>
                </c:pt>
                <c:pt idx="13766">
                  <c:v>42924.809027777781</c:v>
                </c:pt>
                <c:pt idx="13767">
                  <c:v>42924.80972222222</c:v>
                </c:pt>
                <c:pt idx="13768">
                  <c:v>42924.810416666667</c:v>
                </c:pt>
                <c:pt idx="13769">
                  <c:v>42924.811111111114</c:v>
                </c:pt>
                <c:pt idx="13770">
                  <c:v>42924.811805555553</c:v>
                </c:pt>
                <c:pt idx="13771">
                  <c:v>42924.8125</c:v>
                </c:pt>
                <c:pt idx="13772">
                  <c:v>42924.813194444447</c:v>
                </c:pt>
                <c:pt idx="13773">
                  <c:v>42924.813888888886</c:v>
                </c:pt>
                <c:pt idx="13774">
                  <c:v>42924.814583333333</c:v>
                </c:pt>
                <c:pt idx="13775">
                  <c:v>42924.81527777778</c:v>
                </c:pt>
                <c:pt idx="13776">
                  <c:v>42924.815972222219</c:v>
                </c:pt>
                <c:pt idx="13777">
                  <c:v>42924.816666666666</c:v>
                </c:pt>
                <c:pt idx="13778">
                  <c:v>42924.817361111112</c:v>
                </c:pt>
                <c:pt idx="13779">
                  <c:v>42924.818055555559</c:v>
                </c:pt>
                <c:pt idx="13780">
                  <c:v>42924.818749999999</c:v>
                </c:pt>
                <c:pt idx="13781">
                  <c:v>42924.819444444445</c:v>
                </c:pt>
                <c:pt idx="13782">
                  <c:v>42924.820138888892</c:v>
                </c:pt>
                <c:pt idx="13783">
                  <c:v>42924.820833333331</c:v>
                </c:pt>
                <c:pt idx="13784">
                  <c:v>42924.821527777778</c:v>
                </c:pt>
                <c:pt idx="13785">
                  <c:v>42924.822222222225</c:v>
                </c:pt>
                <c:pt idx="13786">
                  <c:v>42924.822916666664</c:v>
                </c:pt>
                <c:pt idx="13787">
                  <c:v>42924.823611111111</c:v>
                </c:pt>
                <c:pt idx="13788">
                  <c:v>42924.824305555558</c:v>
                </c:pt>
                <c:pt idx="13789">
                  <c:v>42924.824999999997</c:v>
                </c:pt>
                <c:pt idx="13790">
                  <c:v>42924.825694444444</c:v>
                </c:pt>
                <c:pt idx="13791">
                  <c:v>42924.826388888891</c:v>
                </c:pt>
                <c:pt idx="13792">
                  <c:v>42924.82708333333</c:v>
                </c:pt>
                <c:pt idx="13793">
                  <c:v>42924.827777777777</c:v>
                </c:pt>
                <c:pt idx="13794">
                  <c:v>42924.828472222223</c:v>
                </c:pt>
                <c:pt idx="13795">
                  <c:v>42924.82916666667</c:v>
                </c:pt>
                <c:pt idx="13796">
                  <c:v>42924.829861111109</c:v>
                </c:pt>
                <c:pt idx="13797">
                  <c:v>42924.830555555556</c:v>
                </c:pt>
                <c:pt idx="13798">
                  <c:v>42924.831250000003</c:v>
                </c:pt>
                <c:pt idx="13799">
                  <c:v>42924.831944444442</c:v>
                </c:pt>
                <c:pt idx="13800">
                  <c:v>42924.832638888889</c:v>
                </c:pt>
                <c:pt idx="13801">
                  <c:v>42924.833333333336</c:v>
                </c:pt>
                <c:pt idx="13802">
                  <c:v>42924.834027777775</c:v>
                </c:pt>
                <c:pt idx="13803">
                  <c:v>42924.834722222222</c:v>
                </c:pt>
                <c:pt idx="13804">
                  <c:v>42924.835416666669</c:v>
                </c:pt>
                <c:pt idx="13805">
                  <c:v>42924.836111111108</c:v>
                </c:pt>
                <c:pt idx="13806">
                  <c:v>42924.836805555555</c:v>
                </c:pt>
                <c:pt idx="13807">
                  <c:v>42924.837500000001</c:v>
                </c:pt>
                <c:pt idx="13808">
                  <c:v>42924.838194444441</c:v>
                </c:pt>
                <c:pt idx="13809">
                  <c:v>42924.838888888888</c:v>
                </c:pt>
                <c:pt idx="13810">
                  <c:v>42924.839583333334</c:v>
                </c:pt>
                <c:pt idx="13811">
                  <c:v>42924.840277777781</c:v>
                </c:pt>
                <c:pt idx="13812">
                  <c:v>42924.84097222222</c:v>
                </c:pt>
                <c:pt idx="13813">
                  <c:v>42924.841666666667</c:v>
                </c:pt>
                <c:pt idx="13814">
                  <c:v>42924.842361111114</c:v>
                </c:pt>
                <c:pt idx="13815">
                  <c:v>42924.843055555553</c:v>
                </c:pt>
                <c:pt idx="13816">
                  <c:v>42924.84375</c:v>
                </c:pt>
                <c:pt idx="13817">
                  <c:v>42924.844444444447</c:v>
                </c:pt>
                <c:pt idx="13818">
                  <c:v>42924.845138888886</c:v>
                </c:pt>
                <c:pt idx="13819">
                  <c:v>42924.845833333333</c:v>
                </c:pt>
                <c:pt idx="13820">
                  <c:v>42924.84652777778</c:v>
                </c:pt>
                <c:pt idx="13821">
                  <c:v>42924.847222222219</c:v>
                </c:pt>
                <c:pt idx="13822">
                  <c:v>42924.847916666666</c:v>
                </c:pt>
                <c:pt idx="13823">
                  <c:v>42924.848611111112</c:v>
                </c:pt>
                <c:pt idx="13824">
                  <c:v>42924.849305555559</c:v>
                </c:pt>
                <c:pt idx="13825">
                  <c:v>42924.85</c:v>
                </c:pt>
                <c:pt idx="13826">
                  <c:v>42924.850694444445</c:v>
                </c:pt>
                <c:pt idx="13827">
                  <c:v>42924.851388888892</c:v>
                </c:pt>
                <c:pt idx="13828">
                  <c:v>42924.852083333331</c:v>
                </c:pt>
                <c:pt idx="13829">
                  <c:v>42924.852777777778</c:v>
                </c:pt>
                <c:pt idx="13830">
                  <c:v>42924.853472222225</c:v>
                </c:pt>
                <c:pt idx="13831">
                  <c:v>42924.854166666664</c:v>
                </c:pt>
                <c:pt idx="13832">
                  <c:v>42924.854861111111</c:v>
                </c:pt>
                <c:pt idx="13833">
                  <c:v>42924.855555555558</c:v>
                </c:pt>
                <c:pt idx="13834">
                  <c:v>42924.856249999997</c:v>
                </c:pt>
                <c:pt idx="13835">
                  <c:v>42924.856944444444</c:v>
                </c:pt>
                <c:pt idx="13836">
                  <c:v>42924.857638888891</c:v>
                </c:pt>
                <c:pt idx="13837">
                  <c:v>42924.85833333333</c:v>
                </c:pt>
                <c:pt idx="13838">
                  <c:v>42924.859027777777</c:v>
                </c:pt>
                <c:pt idx="13839">
                  <c:v>42924.859722222223</c:v>
                </c:pt>
                <c:pt idx="13840">
                  <c:v>42924.86041666667</c:v>
                </c:pt>
                <c:pt idx="13841">
                  <c:v>42924.861111111109</c:v>
                </c:pt>
                <c:pt idx="13842">
                  <c:v>42924.861805555556</c:v>
                </c:pt>
                <c:pt idx="13843">
                  <c:v>42924.862500000003</c:v>
                </c:pt>
                <c:pt idx="13844">
                  <c:v>42924.863194444442</c:v>
                </c:pt>
                <c:pt idx="13845">
                  <c:v>42924.863888888889</c:v>
                </c:pt>
                <c:pt idx="13846">
                  <c:v>42924.864583333336</c:v>
                </c:pt>
                <c:pt idx="13847">
                  <c:v>42924.865277777775</c:v>
                </c:pt>
                <c:pt idx="13848">
                  <c:v>42924.865972222222</c:v>
                </c:pt>
                <c:pt idx="13849">
                  <c:v>42924.866666666669</c:v>
                </c:pt>
                <c:pt idx="13850">
                  <c:v>42924.867361111108</c:v>
                </c:pt>
                <c:pt idx="13851">
                  <c:v>42924.868055555555</c:v>
                </c:pt>
                <c:pt idx="13852">
                  <c:v>42924.868750000001</c:v>
                </c:pt>
                <c:pt idx="13853">
                  <c:v>42924.869444444441</c:v>
                </c:pt>
                <c:pt idx="13854">
                  <c:v>42924.870138888888</c:v>
                </c:pt>
                <c:pt idx="13855">
                  <c:v>42924.870833333334</c:v>
                </c:pt>
                <c:pt idx="13856">
                  <c:v>42924.871527777781</c:v>
                </c:pt>
                <c:pt idx="13857">
                  <c:v>42924.87222222222</c:v>
                </c:pt>
                <c:pt idx="13858">
                  <c:v>42924.872916666667</c:v>
                </c:pt>
                <c:pt idx="13859">
                  <c:v>42924.873611111114</c:v>
                </c:pt>
                <c:pt idx="13860">
                  <c:v>42924.874305555553</c:v>
                </c:pt>
                <c:pt idx="13861">
                  <c:v>42924.875</c:v>
                </c:pt>
                <c:pt idx="13862">
                  <c:v>42924.875694444447</c:v>
                </c:pt>
                <c:pt idx="13863">
                  <c:v>42924.876388888886</c:v>
                </c:pt>
                <c:pt idx="13864">
                  <c:v>42924.877083333333</c:v>
                </c:pt>
                <c:pt idx="13865">
                  <c:v>42924.87777777778</c:v>
                </c:pt>
                <c:pt idx="13866">
                  <c:v>42924.878472222219</c:v>
                </c:pt>
                <c:pt idx="13867">
                  <c:v>42924.879166666666</c:v>
                </c:pt>
                <c:pt idx="13868">
                  <c:v>42924.879861111112</c:v>
                </c:pt>
                <c:pt idx="13869">
                  <c:v>42924.880555555559</c:v>
                </c:pt>
                <c:pt idx="13870">
                  <c:v>42924.881249999999</c:v>
                </c:pt>
                <c:pt idx="13871">
                  <c:v>42924.881944444445</c:v>
                </c:pt>
                <c:pt idx="13872">
                  <c:v>42924.882638888892</c:v>
                </c:pt>
                <c:pt idx="13873">
                  <c:v>42924.883333333331</c:v>
                </c:pt>
                <c:pt idx="13874">
                  <c:v>42924.884027777778</c:v>
                </c:pt>
                <c:pt idx="13875">
                  <c:v>42924.884722222225</c:v>
                </c:pt>
                <c:pt idx="13876">
                  <c:v>42924.885416666664</c:v>
                </c:pt>
                <c:pt idx="13877">
                  <c:v>42924.886111111111</c:v>
                </c:pt>
                <c:pt idx="13878">
                  <c:v>42924.886805555558</c:v>
                </c:pt>
                <c:pt idx="13879">
                  <c:v>42924.887499999997</c:v>
                </c:pt>
                <c:pt idx="13880">
                  <c:v>42924.888194444444</c:v>
                </c:pt>
                <c:pt idx="13881">
                  <c:v>42924.888888888891</c:v>
                </c:pt>
                <c:pt idx="13882">
                  <c:v>42924.88958333333</c:v>
                </c:pt>
                <c:pt idx="13883">
                  <c:v>42924.890277777777</c:v>
                </c:pt>
                <c:pt idx="13884">
                  <c:v>42924.890972222223</c:v>
                </c:pt>
                <c:pt idx="13885">
                  <c:v>42924.89166666667</c:v>
                </c:pt>
                <c:pt idx="13886">
                  <c:v>42924.892361111109</c:v>
                </c:pt>
                <c:pt idx="13887">
                  <c:v>42924.893055555556</c:v>
                </c:pt>
                <c:pt idx="13888">
                  <c:v>42924.893750000003</c:v>
                </c:pt>
                <c:pt idx="13889">
                  <c:v>42924.894444444442</c:v>
                </c:pt>
                <c:pt idx="13890">
                  <c:v>42924.895138888889</c:v>
                </c:pt>
                <c:pt idx="13891">
                  <c:v>42924.895833333336</c:v>
                </c:pt>
                <c:pt idx="13892">
                  <c:v>42924.896527777775</c:v>
                </c:pt>
                <c:pt idx="13893">
                  <c:v>42924.897222222222</c:v>
                </c:pt>
                <c:pt idx="13894">
                  <c:v>42924.897916666669</c:v>
                </c:pt>
                <c:pt idx="13895">
                  <c:v>42924.898611111108</c:v>
                </c:pt>
                <c:pt idx="13896">
                  <c:v>42924.899305555555</c:v>
                </c:pt>
                <c:pt idx="13897">
                  <c:v>42924.9</c:v>
                </c:pt>
                <c:pt idx="13898">
                  <c:v>42924.900694444441</c:v>
                </c:pt>
                <c:pt idx="13899">
                  <c:v>42924.901388888888</c:v>
                </c:pt>
                <c:pt idx="13900">
                  <c:v>42924.902083333334</c:v>
                </c:pt>
                <c:pt idx="13901">
                  <c:v>42924.902777777781</c:v>
                </c:pt>
                <c:pt idx="13902">
                  <c:v>42924.90347222222</c:v>
                </c:pt>
                <c:pt idx="13903">
                  <c:v>42924.904166666667</c:v>
                </c:pt>
                <c:pt idx="13904">
                  <c:v>42924.904861111114</c:v>
                </c:pt>
                <c:pt idx="13905">
                  <c:v>42924.905555555553</c:v>
                </c:pt>
                <c:pt idx="13906">
                  <c:v>42924.90625</c:v>
                </c:pt>
                <c:pt idx="13907">
                  <c:v>42924.906944444447</c:v>
                </c:pt>
                <c:pt idx="13908">
                  <c:v>42924.907638888886</c:v>
                </c:pt>
                <c:pt idx="13909">
                  <c:v>42924.908333333333</c:v>
                </c:pt>
                <c:pt idx="13910">
                  <c:v>42924.90902777778</c:v>
                </c:pt>
                <c:pt idx="13911">
                  <c:v>42924.909722222219</c:v>
                </c:pt>
                <c:pt idx="13912">
                  <c:v>42924.910416666666</c:v>
                </c:pt>
                <c:pt idx="13913">
                  <c:v>42924.911111111112</c:v>
                </c:pt>
                <c:pt idx="13914">
                  <c:v>42924.911805555559</c:v>
                </c:pt>
                <c:pt idx="13915">
                  <c:v>42924.912499999999</c:v>
                </c:pt>
                <c:pt idx="13916">
                  <c:v>42924.913194444445</c:v>
                </c:pt>
                <c:pt idx="13917">
                  <c:v>42924.913888888892</c:v>
                </c:pt>
                <c:pt idx="13918">
                  <c:v>42924.914583333331</c:v>
                </c:pt>
                <c:pt idx="13919">
                  <c:v>42924.915277777778</c:v>
                </c:pt>
                <c:pt idx="13920">
                  <c:v>42924.915972222225</c:v>
                </c:pt>
                <c:pt idx="13921">
                  <c:v>42924.916666666664</c:v>
                </c:pt>
                <c:pt idx="13922">
                  <c:v>42924.917361111111</c:v>
                </c:pt>
                <c:pt idx="13923">
                  <c:v>42924.918055555558</c:v>
                </c:pt>
                <c:pt idx="13924">
                  <c:v>42924.918749999997</c:v>
                </c:pt>
                <c:pt idx="13925">
                  <c:v>42924.919444444444</c:v>
                </c:pt>
                <c:pt idx="13926">
                  <c:v>42924.920138888891</c:v>
                </c:pt>
                <c:pt idx="13927">
                  <c:v>42924.92083333333</c:v>
                </c:pt>
                <c:pt idx="13928">
                  <c:v>42924.921527777777</c:v>
                </c:pt>
                <c:pt idx="13929">
                  <c:v>42924.922222222223</c:v>
                </c:pt>
                <c:pt idx="13930">
                  <c:v>42924.92291666667</c:v>
                </c:pt>
                <c:pt idx="13931">
                  <c:v>42924.923611111109</c:v>
                </c:pt>
                <c:pt idx="13932">
                  <c:v>42924.924305555556</c:v>
                </c:pt>
                <c:pt idx="13933">
                  <c:v>42924.925000000003</c:v>
                </c:pt>
                <c:pt idx="13934">
                  <c:v>42924.925694444442</c:v>
                </c:pt>
                <c:pt idx="13935">
                  <c:v>42924.926388888889</c:v>
                </c:pt>
                <c:pt idx="13936">
                  <c:v>42924.927083333336</c:v>
                </c:pt>
                <c:pt idx="13937">
                  <c:v>42924.927777777775</c:v>
                </c:pt>
                <c:pt idx="13938">
                  <c:v>42924.928472222222</c:v>
                </c:pt>
                <c:pt idx="13939">
                  <c:v>42924.929166666669</c:v>
                </c:pt>
                <c:pt idx="13940">
                  <c:v>42924.929861111108</c:v>
                </c:pt>
                <c:pt idx="13941">
                  <c:v>42924.930555555555</c:v>
                </c:pt>
                <c:pt idx="13942">
                  <c:v>42924.931250000001</c:v>
                </c:pt>
                <c:pt idx="13943">
                  <c:v>42924.931944444441</c:v>
                </c:pt>
                <c:pt idx="13944">
                  <c:v>42924.932638888888</c:v>
                </c:pt>
                <c:pt idx="13945">
                  <c:v>42924.933333333334</c:v>
                </c:pt>
                <c:pt idx="13946">
                  <c:v>42924.934027777781</c:v>
                </c:pt>
                <c:pt idx="13947">
                  <c:v>42924.93472222222</c:v>
                </c:pt>
                <c:pt idx="13948">
                  <c:v>42924.935416666667</c:v>
                </c:pt>
                <c:pt idx="13949">
                  <c:v>42924.936111111114</c:v>
                </c:pt>
                <c:pt idx="13950">
                  <c:v>42924.936805555553</c:v>
                </c:pt>
                <c:pt idx="13951">
                  <c:v>42924.9375</c:v>
                </c:pt>
                <c:pt idx="13952">
                  <c:v>42924.938194444447</c:v>
                </c:pt>
                <c:pt idx="13953">
                  <c:v>42924.938888888886</c:v>
                </c:pt>
                <c:pt idx="13954">
                  <c:v>42924.939583333333</c:v>
                </c:pt>
                <c:pt idx="13955">
                  <c:v>42924.94027777778</c:v>
                </c:pt>
                <c:pt idx="13956">
                  <c:v>42924.940972222219</c:v>
                </c:pt>
                <c:pt idx="13957">
                  <c:v>42924.941666666666</c:v>
                </c:pt>
                <c:pt idx="13958">
                  <c:v>42924.942361111112</c:v>
                </c:pt>
                <c:pt idx="13959">
                  <c:v>42924.943055555559</c:v>
                </c:pt>
                <c:pt idx="13960">
                  <c:v>42924.943749999999</c:v>
                </c:pt>
                <c:pt idx="13961">
                  <c:v>42924.944444444445</c:v>
                </c:pt>
                <c:pt idx="13962">
                  <c:v>42924.945138888892</c:v>
                </c:pt>
                <c:pt idx="13963">
                  <c:v>42924.945833333331</c:v>
                </c:pt>
                <c:pt idx="13964">
                  <c:v>42924.946527777778</c:v>
                </c:pt>
                <c:pt idx="13965">
                  <c:v>42924.947222222225</c:v>
                </c:pt>
                <c:pt idx="13966">
                  <c:v>42924.947916666664</c:v>
                </c:pt>
                <c:pt idx="13967">
                  <c:v>42924.948611111111</c:v>
                </c:pt>
                <c:pt idx="13968">
                  <c:v>42924.949305555558</c:v>
                </c:pt>
                <c:pt idx="13969">
                  <c:v>42924.95</c:v>
                </c:pt>
                <c:pt idx="13970">
                  <c:v>42924.950694444444</c:v>
                </c:pt>
                <c:pt idx="13971">
                  <c:v>42924.951388888891</c:v>
                </c:pt>
                <c:pt idx="13972">
                  <c:v>42924.95208333333</c:v>
                </c:pt>
                <c:pt idx="13973">
                  <c:v>42924.952777777777</c:v>
                </c:pt>
                <c:pt idx="13974">
                  <c:v>42924.953472222223</c:v>
                </c:pt>
                <c:pt idx="13975">
                  <c:v>42924.95416666667</c:v>
                </c:pt>
                <c:pt idx="13976">
                  <c:v>42924.954861111109</c:v>
                </c:pt>
                <c:pt idx="13977">
                  <c:v>42924.955555555556</c:v>
                </c:pt>
                <c:pt idx="13978">
                  <c:v>42924.956250000003</c:v>
                </c:pt>
                <c:pt idx="13979">
                  <c:v>42924.956944444442</c:v>
                </c:pt>
                <c:pt idx="13980">
                  <c:v>42924.957638888889</c:v>
                </c:pt>
                <c:pt idx="13981">
                  <c:v>42924.958333333336</c:v>
                </c:pt>
                <c:pt idx="13982">
                  <c:v>42924.959027777775</c:v>
                </c:pt>
                <c:pt idx="13983">
                  <c:v>42924.959722222222</c:v>
                </c:pt>
                <c:pt idx="13984">
                  <c:v>42924.960416666669</c:v>
                </c:pt>
                <c:pt idx="13985">
                  <c:v>42924.961111111108</c:v>
                </c:pt>
                <c:pt idx="13986">
                  <c:v>42924.961805555555</c:v>
                </c:pt>
                <c:pt idx="13987">
                  <c:v>42924.962500000001</c:v>
                </c:pt>
                <c:pt idx="13988">
                  <c:v>42924.963194444441</c:v>
                </c:pt>
                <c:pt idx="13989">
                  <c:v>42924.963888888888</c:v>
                </c:pt>
                <c:pt idx="13990">
                  <c:v>42924.964583333334</c:v>
                </c:pt>
                <c:pt idx="13991">
                  <c:v>42924.965277777781</c:v>
                </c:pt>
                <c:pt idx="13992">
                  <c:v>42924.96597222222</c:v>
                </c:pt>
                <c:pt idx="13993">
                  <c:v>42924.966666666667</c:v>
                </c:pt>
                <c:pt idx="13994">
                  <c:v>42924.967361111114</c:v>
                </c:pt>
                <c:pt idx="13995">
                  <c:v>42924.968055555553</c:v>
                </c:pt>
                <c:pt idx="13996">
                  <c:v>42924.96875</c:v>
                </c:pt>
                <c:pt idx="13997">
                  <c:v>42924.969444444447</c:v>
                </c:pt>
                <c:pt idx="13998">
                  <c:v>42924.970138888886</c:v>
                </c:pt>
                <c:pt idx="13999">
                  <c:v>42924.970833333333</c:v>
                </c:pt>
                <c:pt idx="14000">
                  <c:v>42924.97152777778</c:v>
                </c:pt>
                <c:pt idx="14001">
                  <c:v>42924.972222222219</c:v>
                </c:pt>
                <c:pt idx="14002">
                  <c:v>42924.972916666666</c:v>
                </c:pt>
                <c:pt idx="14003">
                  <c:v>42924.973611111112</c:v>
                </c:pt>
                <c:pt idx="14004">
                  <c:v>42924.974305555559</c:v>
                </c:pt>
                <c:pt idx="14005">
                  <c:v>42924.974999999999</c:v>
                </c:pt>
                <c:pt idx="14006">
                  <c:v>42924.975694444445</c:v>
                </c:pt>
                <c:pt idx="14007">
                  <c:v>42924.976388888892</c:v>
                </c:pt>
                <c:pt idx="14008">
                  <c:v>42924.977083333331</c:v>
                </c:pt>
                <c:pt idx="14009">
                  <c:v>42924.977777777778</c:v>
                </c:pt>
                <c:pt idx="14010">
                  <c:v>42924.978472222225</c:v>
                </c:pt>
                <c:pt idx="14011">
                  <c:v>42924.979166666664</c:v>
                </c:pt>
                <c:pt idx="14012">
                  <c:v>42924.979861111111</c:v>
                </c:pt>
                <c:pt idx="14013">
                  <c:v>42924.980555555558</c:v>
                </c:pt>
                <c:pt idx="14014">
                  <c:v>42924.981249999997</c:v>
                </c:pt>
                <c:pt idx="14015">
                  <c:v>42924.981944444444</c:v>
                </c:pt>
                <c:pt idx="14016">
                  <c:v>42924.982638888891</c:v>
                </c:pt>
                <c:pt idx="14017">
                  <c:v>42924.98333333333</c:v>
                </c:pt>
                <c:pt idx="14018">
                  <c:v>42924.984027777777</c:v>
                </c:pt>
                <c:pt idx="14019">
                  <c:v>42924.984722222223</c:v>
                </c:pt>
                <c:pt idx="14020">
                  <c:v>42924.98541666667</c:v>
                </c:pt>
                <c:pt idx="14021">
                  <c:v>42924.986111111109</c:v>
                </c:pt>
                <c:pt idx="14022">
                  <c:v>42924.986805555556</c:v>
                </c:pt>
                <c:pt idx="14023">
                  <c:v>42924.987500000003</c:v>
                </c:pt>
                <c:pt idx="14024">
                  <c:v>42924.988194444442</c:v>
                </c:pt>
                <c:pt idx="14025">
                  <c:v>42924.988888888889</c:v>
                </c:pt>
                <c:pt idx="14026">
                  <c:v>42924.989583333336</c:v>
                </c:pt>
                <c:pt idx="14027">
                  <c:v>42924.990277777775</c:v>
                </c:pt>
                <c:pt idx="14028">
                  <c:v>42924.990972222222</c:v>
                </c:pt>
                <c:pt idx="14029">
                  <c:v>42924.991666666669</c:v>
                </c:pt>
                <c:pt idx="14030">
                  <c:v>42924.992361111108</c:v>
                </c:pt>
                <c:pt idx="14031">
                  <c:v>42924.993055555555</c:v>
                </c:pt>
                <c:pt idx="14032">
                  <c:v>42924.993750000001</c:v>
                </c:pt>
                <c:pt idx="14033">
                  <c:v>42924.994444444441</c:v>
                </c:pt>
                <c:pt idx="14034">
                  <c:v>42924.995138888888</c:v>
                </c:pt>
                <c:pt idx="14035">
                  <c:v>42924.995833333334</c:v>
                </c:pt>
                <c:pt idx="14036">
                  <c:v>42924.996527777781</c:v>
                </c:pt>
                <c:pt idx="14037">
                  <c:v>42924.99722222222</c:v>
                </c:pt>
                <c:pt idx="14038">
                  <c:v>42924.997916666667</c:v>
                </c:pt>
                <c:pt idx="14039">
                  <c:v>42924.998611111114</c:v>
                </c:pt>
                <c:pt idx="14040">
                  <c:v>42924.999305555553</c:v>
                </c:pt>
                <c:pt idx="14041">
                  <c:v>42925</c:v>
                </c:pt>
                <c:pt idx="14042">
                  <c:v>42925.000694444447</c:v>
                </c:pt>
                <c:pt idx="14043">
                  <c:v>42925.001388888886</c:v>
                </c:pt>
                <c:pt idx="14044">
                  <c:v>42925.002083333333</c:v>
                </c:pt>
                <c:pt idx="14045">
                  <c:v>42925.00277777778</c:v>
                </c:pt>
                <c:pt idx="14046">
                  <c:v>42925.003472222219</c:v>
                </c:pt>
                <c:pt idx="14047">
                  <c:v>42925.004166666666</c:v>
                </c:pt>
                <c:pt idx="14048">
                  <c:v>42925.004861111112</c:v>
                </c:pt>
                <c:pt idx="14049">
                  <c:v>42925.005555555559</c:v>
                </c:pt>
                <c:pt idx="14050">
                  <c:v>42925.006249999999</c:v>
                </c:pt>
                <c:pt idx="14051">
                  <c:v>42925.006944444445</c:v>
                </c:pt>
                <c:pt idx="14052">
                  <c:v>42925.007638888892</c:v>
                </c:pt>
                <c:pt idx="14053">
                  <c:v>42925.008333333331</c:v>
                </c:pt>
                <c:pt idx="14054">
                  <c:v>42925.009027777778</c:v>
                </c:pt>
                <c:pt idx="14055">
                  <c:v>42925.009722222225</c:v>
                </c:pt>
                <c:pt idx="14056">
                  <c:v>42925.010416666664</c:v>
                </c:pt>
                <c:pt idx="14057">
                  <c:v>42925.011111111111</c:v>
                </c:pt>
                <c:pt idx="14058">
                  <c:v>42925.011805555558</c:v>
                </c:pt>
                <c:pt idx="14059">
                  <c:v>42925.012499999997</c:v>
                </c:pt>
                <c:pt idx="14060">
                  <c:v>42925.013194444444</c:v>
                </c:pt>
                <c:pt idx="14061">
                  <c:v>42925.013888888891</c:v>
                </c:pt>
                <c:pt idx="14062">
                  <c:v>42925.01458333333</c:v>
                </c:pt>
                <c:pt idx="14063">
                  <c:v>42925.015277777777</c:v>
                </c:pt>
                <c:pt idx="14064">
                  <c:v>42925.015972222223</c:v>
                </c:pt>
                <c:pt idx="14065">
                  <c:v>42925.01666666667</c:v>
                </c:pt>
                <c:pt idx="14066">
                  <c:v>42925.017361111109</c:v>
                </c:pt>
                <c:pt idx="14067">
                  <c:v>42925.018055555556</c:v>
                </c:pt>
                <c:pt idx="14068">
                  <c:v>42925.018750000003</c:v>
                </c:pt>
                <c:pt idx="14069">
                  <c:v>42925.019444444442</c:v>
                </c:pt>
                <c:pt idx="14070">
                  <c:v>42925.020138888889</c:v>
                </c:pt>
                <c:pt idx="14071">
                  <c:v>42925.020833333336</c:v>
                </c:pt>
                <c:pt idx="14072">
                  <c:v>42925.021527777775</c:v>
                </c:pt>
                <c:pt idx="14073">
                  <c:v>42925.022222222222</c:v>
                </c:pt>
                <c:pt idx="14074">
                  <c:v>42925.022916666669</c:v>
                </c:pt>
                <c:pt idx="14075">
                  <c:v>42925.023611111108</c:v>
                </c:pt>
                <c:pt idx="14076">
                  <c:v>42925.024305555555</c:v>
                </c:pt>
                <c:pt idx="14077">
                  <c:v>42925.025000000001</c:v>
                </c:pt>
                <c:pt idx="14078">
                  <c:v>42925.025694444441</c:v>
                </c:pt>
                <c:pt idx="14079">
                  <c:v>42925.026388888888</c:v>
                </c:pt>
                <c:pt idx="14080">
                  <c:v>42925.027083333334</c:v>
                </c:pt>
                <c:pt idx="14081">
                  <c:v>42925.027777777781</c:v>
                </c:pt>
                <c:pt idx="14082">
                  <c:v>42925.02847222222</c:v>
                </c:pt>
                <c:pt idx="14083">
                  <c:v>42925.029166666667</c:v>
                </c:pt>
                <c:pt idx="14084">
                  <c:v>42925.029861111114</c:v>
                </c:pt>
                <c:pt idx="14085">
                  <c:v>42925.030555555553</c:v>
                </c:pt>
                <c:pt idx="14086">
                  <c:v>42925.03125</c:v>
                </c:pt>
                <c:pt idx="14087">
                  <c:v>42925.031944444447</c:v>
                </c:pt>
                <c:pt idx="14088">
                  <c:v>42925.032638888886</c:v>
                </c:pt>
                <c:pt idx="14089">
                  <c:v>42925.033333333333</c:v>
                </c:pt>
                <c:pt idx="14090">
                  <c:v>42925.03402777778</c:v>
                </c:pt>
                <c:pt idx="14091">
                  <c:v>42925.034722222219</c:v>
                </c:pt>
                <c:pt idx="14092">
                  <c:v>42925.035416666666</c:v>
                </c:pt>
                <c:pt idx="14093">
                  <c:v>42925.036111111112</c:v>
                </c:pt>
                <c:pt idx="14094">
                  <c:v>42925.036805555559</c:v>
                </c:pt>
                <c:pt idx="14095">
                  <c:v>42925.037499999999</c:v>
                </c:pt>
                <c:pt idx="14096">
                  <c:v>42925.038194444445</c:v>
                </c:pt>
                <c:pt idx="14097">
                  <c:v>42925.038888888892</c:v>
                </c:pt>
                <c:pt idx="14098">
                  <c:v>42925.039583333331</c:v>
                </c:pt>
                <c:pt idx="14099">
                  <c:v>42925.040277777778</c:v>
                </c:pt>
                <c:pt idx="14100">
                  <c:v>42925.040972222225</c:v>
                </c:pt>
                <c:pt idx="14101">
                  <c:v>42925.041666666664</c:v>
                </c:pt>
                <c:pt idx="14102">
                  <c:v>42925.042361111111</c:v>
                </c:pt>
                <c:pt idx="14103">
                  <c:v>42925.043055555558</c:v>
                </c:pt>
                <c:pt idx="14104">
                  <c:v>42925.043749999997</c:v>
                </c:pt>
                <c:pt idx="14105">
                  <c:v>42925.044444444444</c:v>
                </c:pt>
                <c:pt idx="14106">
                  <c:v>42925.045138888891</c:v>
                </c:pt>
                <c:pt idx="14107">
                  <c:v>42925.04583333333</c:v>
                </c:pt>
                <c:pt idx="14108">
                  <c:v>42925.046527777777</c:v>
                </c:pt>
                <c:pt idx="14109">
                  <c:v>42925.047222222223</c:v>
                </c:pt>
                <c:pt idx="14110">
                  <c:v>42925.04791666667</c:v>
                </c:pt>
                <c:pt idx="14111">
                  <c:v>42925.048611111109</c:v>
                </c:pt>
                <c:pt idx="14112">
                  <c:v>42925.049305555556</c:v>
                </c:pt>
                <c:pt idx="14113">
                  <c:v>42925.05</c:v>
                </c:pt>
                <c:pt idx="14114">
                  <c:v>42925.050694444442</c:v>
                </c:pt>
                <c:pt idx="14115">
                  <c:v>42925.051388888889</c:v>
                </c:pt>
                <c:pt idx="14116">
                  <c:v>42925.052083333336</c:v>
                </c:pt>
                <c:pt idx="14117">
                  <c:v>42925.052777777775</c:v>
                </c:pt>
                <c:pt idx="14118">
                  <c:v>42925.053472222222</c:v>
                </c:pt>
                <c:pt idx="14119">
                  <c:v>42925.054166666669</c:v>
                </c:pt>
                <c:pt idx="14120">
                  <c:v>42925.054861111108</c:v>
                </c:pt>
                <c:pt idx="14121">
                  <c:v>42925.055555555555</c:v>
                </c:pt>
                <c:pt idx="14122">
                  <c:v>42925.056250000001</c:v>
                </c:pt>
                <c:pt idx="14123">
                  <c:v>42925.056944444441</c:v>
                </c:pt>
                <c:pt idx="14124">
                  <c:v>42925.057638888888</c:v>
                </c:pt>
                <c:pt idx="14125">
                  <c:v>42925.058333333334</c:v>
                </c:pt>
                <c:pt idx="14126">
                  <c:v>42925.059027777781</c:v>
                </c:pt>
                <c:pt idx="14127">
                  <c:v>42925.05972222222</c:v>
                </c:pt>
                <c:pt idx="14128">
                  <c:v>42925.060416666667</c:v>
                </c:pt>
                <c:pt idx="14129">
                  <c:v>42925.061111111114</c:v>
                </c:pt>
                <c:pt idx="14130">
                  <c:v>42925.061805555553</c:v>
                </c:pt>
                <c:pt idx="14131">
                  <c:v>42925.0625</c:v>
                </c:pt>
                <c:pt idx="14132">
                  <c:v>42925.063194444447</c:v>
                </c:pt>
                <c:pt idx="14133">
                  <c:v>42925.063888888886</c:v>
                </c:pt>
                <c:pt idx="14134">
                  <c:v>42925.064583333333</c:v>
                </c:pt>
                <c:pt idx="14135">
                  <c:v>42925.06527777778</c:v>
                </c:pt>
                <c:pt idx="14136">
                  <c:v>42925.065972222219</c:v>
                </c:pt>
                <c:pt idx="14137">
                  <c:v>42925.066666666666</c:v>
                </c:pt>
                <c:pt idx="14138">
                  <c:v>42925.067361111112</c:v>
                </c:pt>
                <c:pt idx="14139">
                  <c:v>42925.068055555559</c:v>
                </c:pt>
                <c:pt idx="14140">
                  <c:v>42925.068749999999</c:v>
                </c:pt>
                <c:pt idx="14141">
                  <c:v>42925.069444444445</c:v>
                </c:pt>
                <c:pt idx="14142">
                  <c:v>42925.070138888892</c:v>
                </c:pt>
                <c:pt idx="14143">
                  <c:v>42925.070833333331</c:v>
                </c:pt>
                <c:pt idx="14144">
                  <c:v>42925.071527777778</c:v>
                </c:pt>
                <c:pt idx="14145">
                  <c:v>42925.072222222225</c:v>
                </c:pt>
                <c:pt idx="14146">
                  <c:v>42925.072916666664</c:v>
                </c:pt>
                <c:pt idx="14147">
                  <c:v>42925.073611111111</c:v>
                </c:pt>
                <c:pt idx="14148">
                  <c:v>42925.074305555558</c:v>
                </c:pt>
                <c:pt idx="14149">
                  <c:v>42925.074999999997</c:v>
                </c:pt>
                <c:pt idx="14150">
                  <c:v>42925.075694444444</c:v>
                </c:pt>
                <c:pt idx="14151">
                  <c:v>42925.076388888891</c:v>
                </c:pt>
                <c:pt idx="14152">
                  <c:v>42925.07708333333</c:v>
                </c:pt>
                <c:pt idx="14153">
                  <c:v>42925.077777777777</c:v>
                </c:pt>
                <c:pt idx="14154">
                  <c:v>42925.078472222223</c:v>
                </c:pt>
                <c:pt idx="14155">
                  <c:v>42925.07916666667</c:v>
                </c:pt>
                <c:pt idx="14156">
                  <c:v>42925.079861111109</c:v>
                </c:pt>
                <c:pt idx="14157">
                  <c:v>42925.080555555556</c:v>
                </c:pt>
                <c:pt idx="14158">
                  <c:v>42925.081250000003</c:v>
                </c:pt>
                <c:pt idx="14159">
                  <c:v>42925.081944444442</c:v>
                </c:pt>
                <c:pt idx="14160">
                  <c:v>42925.082638888889</c:v>
                </c:pt>
                <c:pt idx="14161">
                  <c:v>42925.083333333336</c:v>
                </c:pt>
                <c:pt idx="14162">
                  <c:v>42925.084027777775</c:v>
                </c:pt>
                <c:pt idx="14163">
                  <c:v>42925.084722222222</c:v>
                </c:pt>
                <c:pt idx="14164">
                  <c:v>42925.085416666669</c:v>
                </c:pt>
                <c:pt idx="14165">
                  <c:v>42925.086111111108</c:v>
                </c:pt>
                <c:pt idx="14166">
                  <c:v>42925.086805555555</c:v>
                </c:pt>
                <c:pt idx="14167">
                  <c:v>42925.087500000001</c:v>
                </c:pt>
                <c:pt idx="14168">
                  <c:v>42925.088194444441</c:v>
                </c:pt>
                <c:pt idx="14169">
                  <c:v>42925.088888888888</c:v>
                </c:pt>
                <c:pt idx="14170">
                  <c:v>42925.089583333334</c:v>
                </c:pt>
                <c:pt idx="14171">
                  <c:v>42925.090277777781</c:v>
                </c:pt>
                <c:pt idx="14172">
                  <c:v>42925.09097222222</c:v>
                </c:pt>
                <c:pt idx="14173">
                  <c:v>42925.091666666667</c:v>
                </c:pt>
                <c:pt idx="14174">
                  <c:v>42925.092361111114</c:v>
                </c:pt>
                <c:pt idx="14175">
                  <c:v>42925.093055555553</c:v>
                </c:pt>
                <c:pt idx="14176">
                  <c:v>42925.09375</c:v>
                </c:pt>
                <c:pt idx="14177">
                  <c:v>42925.094444444447</c:v>
                </c:pt>
                <c:pt idx="14178">
                  <c:v>42925.095138888886</c:v>
                </c:pt>
                <c:pt idx="14179">
                  <c:v>42925.095833333333</c:v>
                </c:pt>
                <c:pt idx="14180">
                  <c:v>42925.09652777778</c:v>
                </c:pt>
                <c:pt idx="14181">
                  <c:v>42925.097222222219</c:v>
                </c:pt>
                <c:pt idx="14182">
                  <c:v>42925.097916666666</c:v>
                </c:pt>
                <c:pt idx="14183">
                  <c:v>42925.098611111112</c:v>
                </c:pt>
                <c:pt idx="14184">
                  <c:v>42925.099305555559</c:v>
                </c:pt>
                <c:pt idx="14185">
                  <c:v>42925.1</c:v>
                </c:pt>
                <c:pt idx="14186">
                  <c:v>42925.100694444445</c:v>
                </c:pt>
                <c:pt idx="14187">
                  <c:v>42925.101388888892</c:v>
                </c:pt>
                <c:pt idx="14188">
                  <c:v>42925.102083333331</c:v>
                </c:pt>
                <c:pt idx="14189">
                  <c:v>42925.102777777778</c:v>
                </c:pt>
                <c:pt idx="14190">
                  <c:v>42925.103472222225</c:v>
                </c:pt>
                <c:pt idx="14191">
                  <c:v>42925.104166666664</c:v>
                </c:pt>
                <c:pt idx="14192">
                  <c:v>42925.104861111111</c:v>
                </c:pt>
                <c:pt idx="14193">
                  <c:v>42925.105555555558</c:v>
                </c:pt>
                <c:pt idx="14194">
                  <c:v>42925.106249999997</c:v>
                </c:pt>
                <c:pt idx="14195">
                  <c:v>42925.106944444444</c:v>
                </c:pt>
                <c:pt idx="14196">
                  <c:v>42925.107638888891</c:v>
                </c:pt>
                <c:pt idx="14197">
                  <c:v>42925.10833333333</c:v>
                </c:pt>
                <c:pt idx="14198">
                  <c:v>42925.109027777777</c:v>
                </c:pt>
                <c:pt idx="14199">
                  <c:v>42925.109722222223</c:v>
                </c:pt>
                <c:pt idx="14200">
                  <c:v>42925.11041666667</c:v>
                </c:pt>
                <c:pt idx="14201">
                  <c:v>42925.111111111109</c:v>
                </c:pt>
                <c:pt idx="14202">
                  <c:v>42925.111805555556</c:v>
                </c:pt>
                <c:pt idx="14203">
                  <c:v>42925.112500000003</c:v>
                </c:pt>
                <c:pt idx="14204">
                  <c:v>42925.113194444442</c:v>
                </c:pt>
                <c:pt idx="14205">
                  <c:v>42925.113888888889</c:v>
                </c:pt>
                <c:pt idx="14206">
                  <c:v>42925.114583333336</c:v>
                </c:pt>
                <c:pt idx="14207">
                  <c:v>42925.115277777775</c:v>
                </c:pt>
                <c:pt idx="14208">
                  <c:v>42925.115972222222</c:v>
                </c:pt>
                <c:pt idx="14209">
                  <c:v>42925.116666666669</c:v>
                </c:pt>
                <c:pt idx="14210">
                  <c:v>42925.117361111108</c:v>
                </c:pt>
                <c:pt idx="14211">
                  <c:v>42925.118055555555</c:v>
                </c:pt>
                <c:pt idx="14212">
                  <c:v>42925.118750000001</c:v>
                </c:pt>
                <c:pt idx="14213">
                  <c:v>42925.119444444441</c:v>
                </c:pt>
                <c:pt idx="14214">
                  <c:v>42925.120138888888</c:v>
                </c:pt>
                <c:pt idx="14215">
                  <c:v>42925.120833333334</c:v>
                </c:pt>
                <c:pt idx="14216">
                  <c:v>42925.121527777781</c:v>
                </c:pt>
                <c:pt idx="14217">
                  <c:v>42925.12222222222</c:v>
                </c:pt>
                <c:pt idx="14218">
                  <c:v>42925.122916666667</c:v>
                </c:pt>
                <c:pt idx="14219">
                  <c:v>42925.123611111114</c:v>
                </c:pt>
                <c:pt idx="14220">
                  <c:v>42925.124305555553</c:v>
                </c:pt>
                <c:pt idx="14221">
                  <c:v>42925.125</c:v>
                </c:pt>
                <c:pt idx="14222">
                  <c:v>42925.125694444447</c:v>
                </c:pt>
                <c:pt idx="14223">
                  <c:v>42925.126388888886</c:v>
                </c:pt>
                <c:pt idx="14224">
                  <c:v>42925.127083333333</c:v>
                </c:pt>
                <c:pt idx="14225">
                  <c:v>42925.12777777778</c:v>
                </c:pt>
                <c:pt idx="14226">
                  <c:v>42925.128472222219</c:v>
                </c:pt>
                <c:pt idx="14227">
                  <c:v>42925.129166666666</c:v>
                </c:pt>
                <c:pt idx="14228">
                  <c:v>42925.129861111112</c:v>
                </c:pt>
                <c:pt idx="14229">
                  <c:v>42925.130555555559</c:v>
                </c:pt>
                <c:pt idx="14230">
                  <c:v>42925.131249999999</c:v>
                </c:pt>
                <c:pt idx="14231">
                  <c:v>42925.131944444445</c:v>
                </c:pt>
                <c:pt idx="14232">
                  <c:v>42925.132638888892</c:v>
                </c:pt>
                <c:pt idx="14233">
                  <c:v>42925.133333333331</c:v>
                </c:pt>
                <c:pt idx="14234">
                  <c:v>42925.134027777778</c:v>
                </c:pt>
                <c:pt idx="14235">
                  <c:v>42925.134722222225</c:v>
                </c:pt>
                <c:pt idx="14236">
                  <c:v>42925.135416666664</c:v>
                </c:pt>
                <c:pt idx="14237">
                  <c:v>42925.136111111111</c:v>
                </c:pt>
                <c:pt idx="14238">
                  <c:v>42925.136805555558</c:v>
                </c:pt>
                <c:pt idx="14239">
                  <c:v>42925.137499999997</c:v>
                </c:pt>
                <c:pt idx="14240">
                  <c:v>42925.138194444444</c:v>
                </c:pt>
                <c:pt idx="14241">
                  <c:v>42925.138888888891</c:v>
                </c:pt>
                <c:pt idx="14242">
                  <c:v>42925.13958333333</c:v>
                </c:pt>
                <c:pt idx="14243">
                  <c:v>42925.140277777777</c:v>
                </c:pt>
                <c:pt idx="14244">
                  <c:v>42925.140972222223</c:v>
                </c:pt>
                <c:pt idx="14245">
                  <c:v>42925.14166666667</c:v>
                </c:pt>
                <c:pt idx="14246">
                  <c:v>42925.142361111109</c:v>
                </c:pt>
                <c:pt idx="14247">
                  <c:v>42925.143055555556</c:v>
                </c:pt>
                <c:pt idx="14248">
                  <c:v>42925.143750000003</c:v>
                </c:pt>
                <c:pt idx="14249">
                  <c:v>42925.144444444442</c:v>
                </c:pt>
                <c:pt idx="14250">
                  <c:v>42925.145138888889</c:v>
                </c:pt>
                <c:pt idx="14251">
                  <c:v>42925.145833333336</c:v>
                </c:pt>
                <c:pt idx="14252">
                  <c:v>42925.146527777775</c:v>
                </c:pt>
                <c:pt idx="14253">
                  <c:v>42925.147222222222</c:v>
                </c:pt>
                <c:pt idx="14254">
                  <c:v>42925.147916666669</c:v>
                </c:pt>
                <c:pt idx="14255">
                  <c:v>42925.148611111108</c:v>
                </c:pt>
                <c:pt idx="14256">
                  <c:v>42925.149305555555</c:v>
                </c:pt>
                <c:pt idx="14257">
                  <c:v>42925.15</c:v>
                </c:pt>
                <c:pt idx="14258">
                  <c:v>42925.150694444441</c:v>
                </c:pt>
                <c:pt idx="14259">
                  <c:v>42925.151388888888</c:v>
                </c:pt>
                <c:pt idx="14260">
                  <c:v>42925.152083333334</c:v>
                </c:pt>
                <c:pt idx="14261">
                  <c:v>42925.152777777781</c:v>
                </c:pt>
                <c:pt idx="14262">
                  <c:v>42925.15347222222</c:v>
                </c:pt>
                <c:pt idx="14263">
                  <c:v>42925.154166666667</c:v>
                </c:pt>
                <c:pt idx="14264">
                  <c:v>42925.154861111114</c:v>
                </c:pt>
                <c:pt idx="14265">
                  <c:v>42925.155555555553</c:v>
                </c:pt>
                <c:pt idx="14266">
                  <c:v>42925.15625</c:v>
                </c:pt>
                <c:pt idx="14267">
                  <c:v>42925.156944444447</c:v>
                </c:pt>
                <c:pt idx="14268">
                  <c:v>42925.157638888886</c:v>
                </c:pt>
                <c:pt idx="14269">
                  <c:v>42925.158333333333</c:v>
                </c:pt>
                <c:pt idx="14270">
                  <c:v>42925.15902777778</c:v>
                </c:pt>
                <c:pt idx="14271">
                  <c:v>42925.159722222219</c:v>
                </c:pt>
                <c:pt idx="14272">
                  <c:v>42925.160416666666</c:v>
                </c:pt>
                <c:pt idx="14273">
                  <c:v>42925.161111111112</c:v>
                </c:pt>
                <c:pt idx="14274">
                  <c:v>42925.161805555559</c:v>
                </c:pt>
                <c:pt idx="14275">
                  <c:v>42925.162499999999</c:v>
                </c:pt>
                <c:pt idx="14276">
                  <c:v>42925.163194444445</c:v>
                </c:pt>
                <c:pt idx="14277">
                  <c:v>42925.163888888892</c:v>
                </c:pt>
                <c:pt idx="14278">
                  <c:v>42925.164583333331</c:v>
                </c:pt>
                <c:pt idx="14279">
                  <c:v>42925.165277777778</c:v>
                </c:pt>
                <c:pt idx="14280">
                  <c:v>42925.165972222225</c:v>
                </c:pt>
                <c:pt idx="14281">
                  <c:v>42925.166666666664</c:v>
                </c:pt>
                <c:pt idx="14282">
                  <c:v>42925.167361111111</c:v>
                </c:pt>
                <c:pt idx="14283">
                  <c:v>42925.168055555558</c:v>
                </c:pt>
                <c:pt idx="14284">
                  <c:v>42925.168749999997</c:v>
                </c:pt>
                <c:pt idx="14285">
                  <c:v>42925.169444444444</c:v>
                </c:pt>
                <c:pt idx="14286">
                  <c:v>42925.170138888891</c:v>
                </c:pt>
                <c:pt idx="14287">
                  <c:v>42925.17083333333</c:v>
                </c:pt>
                <c:pt idx="14288">
                  <c:v>42925.171527777777</c:v>
                </c:pt>
                <c:pt idx="14289">
                  <c:v>42925.172222222223</c:v>
                </c:pt>
                <c:pt idx="14290">
                  <c:v>42925.17291666667</c:v>
                </c:pt>
                <c:pt idx="14291">
                  <c:v>42925.173611111109</c:v>
                </c:pt>
                <c:pt idx="14292">
                  <c:v>42925.174305555556</c:v>
                </c:pt>
                <c:pt idx="14293">
                  <c:v>42925.175000000003</c:v>
                </c:pt>
                <c:pt idx="14294">
                  <c:v>42925.175694444442</c:v>
                </c:pt>
                <c:pt idx="14295">
                  <c:v>42925.176388888889</c:v>
                </c:pt>
                <c:pt idx="14296">
                  <c:v>42925.177083333336</c:v>
                </c:pt>
                <c:pt idx="14297">
                  <c:v>42925.177777777775</c:v>
                </c:pt>
                <c:pt idx="14298">
                  <c:v>42925.178472222222</c:v>
                </c:pt>
                <c:pt idx="14299">
                  <c:v>42925.179166666669</c:v>
                </c:pt>
                <c:pt idx="14300">
                  <c:v>42925.179861111108</c:v>
                </c:pt>
                <c:pt idx="14301">
                  <c:v>42925.180555555555</c:v>
                </c:pt>
                <c:pt idx="14302">
                  <c:v>42925.181250000001</c:v>
                </c:pt>
                <c:pt idx="14303">
                  <c:v>42925.181944444441</c:v>
                </c:pt>
                <c:pt idx="14304">
                  <c:v>42925.182638888888</c:v>
                </c:pt>
                <c:pt idx="14305">
                  <c:v>42925.183333333334</c:v>
                </c:pt>
                <c:pt idx="14306">
                  <c:v>42925.184027777781</c:v>
                </c:pt>
                <c:pt idx="14307">
                  <c:v>42925.18472222222</c:v>
                </c:pt>
                <c:pt idx="14308">
                  <c:v>42925.185416666667</c:v>
                </c:pt>
                <c:pt idx="14309">
                  <c:v>42925.186111111114</c:v>
                </c:pt>
                <c:pt idx="14310">
                  <c:v>42925.186805555553</c:v>
                </c:pt>
                <c:pt idx="14311">
                  <c:v>42925.1875</c:v>
                </c:pt>
                <c:pt idx="14312">
                  <c:v>42925.188194444447</c:v>
                </c:pt>
                <c:pt idx="14313">
                  <c:v>42925.188888888886</c:v>
                </c:pt>
                <c:pt idx="14314">
                  <c:v>42925.189583333333</c:v>
                </c:pt>
                <c:pt idx="14315">
                  <c:v>42925.19027777778</c:v>
                </c:pt>
                <c:pt idx="14316">
                  <c:v>42925.190972222219</c:v>
                </c:pt>
                <c:pt idx="14317">
                  <c:v>42925.191666666666</c:v>
                </c:pt>
                <c:pt idx="14318">
                  <c:v>42925.192361111112</c:v>
                </c:pt>
                <c:pt idx="14319">
                  <c:v>42925.193055555559</c:v>
                </c:pt>
                <c:pt idx="14320">
                  <c:v>42925.193749999999</c:v>
                </c:pt>
                <c:pt idx="14321">
                  <c:v>42925.194444444445</c:v>
                </c:pt>
                <c:pt idx="14322">
                  <c:v>42925.195138888892</c:v>
                </c:pt>
                <c:pt idx="14323">
                  <c:v>42925.195833333331</c:v>
                </c:pt>
                <c:pt idx="14324">
                  <c:v>42925.196527777778</c:v>
                </c:pt>
                <c:pt idx="14325">
                  <c:v>42925.197222222225</c:v>
                </c:pt>
                <c:pt idx="14326">
                  <c:v>42925.197916666664</c:v>
                </c:pt>
                <c:pt idx="14327">
                  <c:v>42925.198611111111</c:v>
                </c:pt>
                <c:pt idx="14328">
                  <c:v>42925.199305555558</c:v>
                </c:pt>
                <c:pt idx="14329">
                  <c:v>42925.2</c:v>
                </c:pt>
                <c:pt idx="14330">
                  <c:v>42925.200694444444</c:v>
                </c:pt>
                <c:pt idx="14331">
                  <c:v>42925.201388888891</c:v>
                </c:pt>
                <c:pt idx="14332">
                  <c:v>42925.20208333333</c:v>
                </c:pt>
                <c:pt idx="14333">
                  <c:v>42925.202777777777</c:v>
                </c:pt>
                <c:pt idx="14334">
                  <c:v>42925.203472222223</c:v>
                </c:pt>
                <c:pt idx="14335">
                  <c:v>42925.20416666667</c:v>
                </c:pt>
                <c:pt idx="14336">
                  <c:v>42925.204861111109</c:v>
                </c:pt>
                <c:pt idx="14337">
                  <c:v>42925.205555555556</c:v>
                </c:pt>
                <c:pt idx="14338">
                  <c:v>42925.206250000003</c:v>
                </c:pt>
                <c:pt idx="14339">
                  <c:v>42925.206944444442</c:v>
                </c:pt>
                <c:pt idx="14340">
                  <c:v>42925.207638888889</c:v>
                </c:pt>
                <c:pt idx="14341">
                  <c:v>42925.208333333336</c:v>
                </c:pt>
                <c:pt idx="14342">
                  <c:v>42925.209027777775</c:v>
                </c:pt>
                <c:pt idx="14343">
                  <c:v>42925.209722222222</c:v>
                </c:pt>
                <c:pt idx="14344">
                  <c:v>42925.210416666669</c:v>
                </c:pt>
                <c:pt idx="14345">
                  <c:v>42925.211111111108</c:v>
                </c:pt>
                <c:pt idx="14346">
                  <c:v>42925.211805555555</c:v>
                </c:pt>
                <c:pt idx="14347">
                  <c:v>42925.212500000001</c:v>
                </c:pt>
                <c:pt idx="14348">
                  <c:v>42925.213194444441</c:v>
                </c:pt>
                <c:pt idx="14349">
                  <c:v>42925.213888888888</c:v>
                </c:pt>
                <c:pt idx="14350">
                  <c:v>42925.214583333334</c:v>
                </c:pt>
                <c:pt idx="14351">
                  <c:v>42925.215277777781</c:v>
                </c:pt>
                <c:pt idx="14352">
                  <c:v>42925.21597222222</c:v>
                </c:pt>
                <c:pt idx="14353">
                  <c:v>42925.216666666667</c:v>
                </c:pt>
                <c:pt idx="14354">
                  <c:v>42925.217361111114</c:v>
                </c:pt>
                <c:pt idx="14355">
                  <c:v>42925.218055555553</c:v>
                </c:pt>
                <c:pt idx="14356">
                  <c:v>42925.21875</c:v>
                </c:pt>
                <c:pt idx="14357">
                  <c:v>42925.219444444447</c:v>
                </c:pt>
                <c:pt idx="14358">
                  <c:v>42925.220138888886</c:v>
                </c:pt>
                <c:pt idx="14359">
                  <c:v>42925.220833333333</c:v>
                </c:pt>
                <c:pt idx="14360">
                  <c:v>42925.22152777778</c:v>
                </c:pt>
                <c:pt idx="14361">
                  <c:v>42925.222222222219</c:v>
                </c:pt>
                <c:pt idx="14362">
                  <c:v>42925.222916666666</c:v>
                </c:pt>
                <c:pt idx="14363">
                  <c:v>42925.223611111112</c:v>
                </c:pt>
                <c:pt idx="14364">
                  <c:v>42925.224305555559</c:v>
                </c:pt>
                <c:pt idx="14365">
                  <c:v>42925.224999999999</c:v>
                </c:pt>
                <c:pt idx="14366">
                  <c:v>42925.225694444445</c:v>
                </c:pt>
                <c:pt idx="14367">
                  <c:v>42925.226388888892</c:v>
                </c:pt>
                <c:pt idx="14368">
                  <c:v>42925.227083333331</c:v>
                </c:pt>
                <c:pt idx="14369">
                  <c:v>42925.227777777778</c:v>
                </c:pt>
                <c:pt idx="14370">
                  <c:v>42925.228472222225</c:v>
                </c:pt>
                <c:pt idx="14371">
                  <c:v>42925.229166666664</c:v>
                </c:pt>
                <c:pt idx="14372">
                  <c:v>42925.229861111111</c:v>
                </c:pt>
                <c:pt idx="14373">
                  <c:v>42925.230555555558</c:v>
                </c:pt>
                <c:pt idx="14374">
                  <c:v>42925.231249999997</c:v>
                </c:pt>
                <c:pt idx="14375">
                  <c:v>42925.231944444444</c:v>
                </c:pt>
                <c:pt idx="14376">
                  <c:v>42925.232638888891</c:v>
                </c:pt>
                <c:pt idx="14377">
                  <c:v>42925.23333333333</c:v>
                </c:pt>
                <c:pt idx="14378">
                  <c:v>42925.234027777777</c:v>
                </c:pt>
                <c:pt idx="14379">
                  <c:v>42925.234722222223</c:v>
                </c:pt>
                <c:pt idx="14380">
                  <c:v>42925.23541666667</c:v>
                </c:pt>
                <c:pt idx="14381">
                  <c:v>42925.236111111109</c:v>
                </c:pt>
                <c:pt idx="14382">
                  <c:v>42925.236805555556</c:v>
                </c:pt>
                <c:pt idx="14383">
                  <c:v>42925.237500000003</c:v>
                </c:pt>
                <c:pt idx="14384">
                  <c:v>42925.238194444442</c:v>
                </c:pt>
                <c:pt idx="14385">
                  <c:v>42925.238888888889</c:v>
                </c:pt>
                <c:pt idx="14386">
                  <c:v>42925.239583333336</c:v>
                </c:pt>
                <c:pt idx="14387">
                  <c:v>42925.240277777775</c:v>
                </c:pt>
                <c:pt idx="14388">
                  <c:v>42925.240972222222</c:v>
                </c:pt>
                <c:pt idx="14389">
                  <c:v>42925.241666666669</c:v>
                </c:pt>
                <c:pt idx="14390">
                  <c:v>42925.242361111108</c:v>
                </c:pt>
                <c:pt idx="14391">
                  <c:v>42925.243055555555</c:v>
                </c:pt>
                <c:pt idx="14392">
                  <c:v>42925.243750000001</c:v>
                </c:pt>
                <c:pt idx="14393">
                  <c:v>42925.244444444441</c:v>
                </c:pt>
                <c:pt idx="14394">
                  <c:v>42925.245138888888</c:v>
                </c:pt>
                <c:pt idx="14395">
                  <c:v>42925.245833333334</c:v>
                </c:pt>
                <c:pt idx="14396">
                  <c:v>42925.246527777781</c:v>
                </c:pt>
                <c:pt idx="14397">
                  <c:v>42925.24722222222</c:v>
                </c:pt>
                <c:pt idx="14398">
                  <c:v>42925.247916666667</c:v>
                </c:pt>
                <c:pt idx="14399">
                  <c:v>42925.248611111114</c:v>
                </c:pt>
                <c:pt idx="14400">
                  <c:v>42925.249305555553</c:v>
                </c:pt>
                <c:pt idx="14401">
                  <c:v>42925.25</c:v>
                </c:pt>
                <c:pt idx="14402">
                  <c:v>42925.250694444447</c:v>
                </c:pt>
                <c:pt idx="14403">
                  <c:v>42925.251388888886</c:v>
                </c:pt>
                <c:pt idx="14404">
                  <c:v>42925.252083333333</c:v>
                </c:pt>
                <c:pt idx="14405">
                  <c:v>42925.25277777778</c:v>
                </c:pt>
                <c:pt idx="14406">
                  <c:v>42925.253472222219</c:v>
                </c:pt>
                <c:pt idx="14407">
                  <c:v>42925.254166666666</c:v>
                </c:pt>
                <c:pt idx="14408">
                  <c:v>42925.254861111112</c:v>
                </c:pt>
                <c:pt idx="14409">
                  <c:v>42925.255555555559</c:v>
                </c:pt>
                <c:pt idx="14410">
                  <c:v>42925.256249999999</c:v>
                </c:pt>
                <c:pt idx="14411">
                  <c:v>42925.256944444445</c:v>
                </c:pt>
                <c:pt idx="14412">
                  <c:v>42925.257638888892</c:v>
                </c:pt>
                <c:pt idx="14413">
                  <c:v>42925.258333333331</c:v>
                </c:pt>
                <c:pt idx="14414">
                  <c:v>42925.259027777778</c:v>
                </c:pt>
                <c:pt idx="14415">
                  <c:v>42925.259722222225</c:v>
                </c:pt>
                <c:pt idx="14416">
                  <c:v>42925.260416666664</c:v>
                </c:pt>
                <c:pt idx="14417">
                  <c:v>42925.261111111111</c:v>
                </c:pt>
                <c:pt idx="14418">
                  <c:v>42925.261805555558</c:v>
                </c:pt>
                <c:pt idx="14419">
                  <c:v>42925.262499999997</c:v>
                </c:pt>
                <c:pt idx="14420">
                  <c:v>42925.263194444444</c:v>
                </c:pt>
                <c:pt idx="14421">
                  <c:v>42925.263888888891</c:v>
                </c:pt>
                <c:pt idx="14422">
                  <c:v>42925.26458333333</c:v>
                </c:pt>
                <c:pt idx="14423">
                  <c:v>42925.265277777777</c:v>
                </c:pt>
                <c:pt idx="14424">
                  <c:v>42925.265972222223</c:v>
                </c:pt>
                <c:pt idx="14425">
                  <c:v>42925.26666666667</c:v>
                </c:pt>
                <c:pt idx="14426">
                  <c:v>42925.267361111109</c:v>
                </c:pt>
                <c:pt idx="14427">
                  <c:v>42925.268055555556</c:v>
                </c:pt>
                <c:pt idx="14428">
                  <c:v>42925.268750000003</c:v>
                </c:pt>
                <c:pt idx="14429">
                  <c:v>42925.269444444442</c:v>
                </c:pt>
                <c:pt idx="14430">
                  <c:v>42925.270138888889</c:v>
                </c:pt>
                <c:pt idx="14431">
                  <c:v>42925.270833333336</c:v>
                </c:pt>
                <c:pt idx="14432">
                  <c:v>42925.271527777775</c:v>
                </c:pt>
                <c:pt idx="14433">
                  <c:v>42925.272222222222</c:v>
                </c:pt>
                <c:pt idx="14434">
                  <c:v>42925.272916666669</c:v>
                </c:pt>
                <c:pt idx="14435">
                  <c:v>42925.273611111108</c:v>
                </c:pt>
                <c:pt idx="14436">
                  <c:v>42925.274305555555</c:v>
                </c:pt>
                <c:pt idx="14437">
                  <c:v>42925.275000000001</c:v>
                </c:pt>
                <c:pt idx="14438">
                  <c:v>42925.275694444441</c:v>
                </c:pt>
                <c:pt idx="14439">
                  <c:v>42925.276388888888</c:v>
                </c:pt>
                <c:pt idx="14440">
                  <c:v>42925.277083333334</c:v>
                </c:pt>
                <c:pt idx="14441">
                  <c:v>42925.277777777781</c:v>
                </c:pt>
                <c:pt idx="14442">
                  <c:v>42925.27847222222</c:v>
                </c:pt>
                <c:pt idx="14443">
                  <c:v>42925.279166666667</c:v>
                </c:pt>
                <c:pt idx="14444">
                  <c:v>42925.279861111114</c:v>
                </c:pt>
                <c:pt idx="14445">
                  <c:v>42925.280555555553</c:v>
                </c:pt>
                <c:pt idx="14446">
                  <c:v>42925.28125</c:v>
                </c:pt>
                <c:pt idx="14447">
                  <c:v>42925.281944444447</c:v>
                </c:pt>
                <c:pt idx="14448">
                  <c:v>42925.282638888886</c:v>
                </c:pt>
                <c:pt idx="14449">
                  <c:v>42925.283333333333</c:v>
                </c:pt>
                <c:pt idx="14450">
                  <c:v>42925.28402777778</c:v>
                </c:pt>
                <c:pt idx="14451">
                  <c:v>42925.284722222219</c:v>
                </c:pt>
                <c:pt idx="14452">
                  <c:v>42925.285416666666</c:v>
                </c:pt>
                <c:pt idx="14453">
                  <c:v>42925.286111111112</c:v>
                </c:pt>
                <c:pt idx="14454">
                  <c:v>42925.286805555559</c:v>
                </c:pt>
                <c:pt idx="14455">
                  <c:v>42925.287499999999</c:v>
                </c:pt>
                <c:pt idx="14456">
                  <c:v>42925.288194444445</c:v>
                </c:pt>
                <c:pt idx="14457">
                  <c:v>42925.288888888892</c:v>
                </c:pt>
                <c:pt idx="14458">
                  <c:v>42925.289583333331</c:v>
                </c:pt>
                <c:pt idx="14459">
                  <c:v>42925.290277777778</c:v>
                </c:pt>
                <c:pt idx="14460">
                  <c:v>42925.290972222225</c:v>
                </c:pt>
                <c:pt idx="14461">
                  <c:v>42925.291666666664</c:v>
                </c:pt>
                <c:pt idx="14462">
                  <c:v>42925.292361111111</c:v>
                </c:pt>
                <c:pt idx="14463">
                  <c:v>42925.293055555558</c:v>
                </c:pt>
                <c:pt idx="14464">
                  <c:v>42925.293749999997</c:v>
                </c:pt>
                <c:pt idx="14465">
                  <c:v>42925.294444444444</c:v>
                </c:pt>
                <c:pt idx="14466">
                  <c:v>42925.295138888891</c:v>
                </c:pt>
                <c:pt idx="14467">
                  <c:v>42925.29583333333</c:v>
                </c:pt>
                <c:pt idx="14468">
                  <c:v>42925.296527777777</c:v>
                </c:pt>
                <c:pt idx="14469">
                  <c:v>42925.297222222223</c:v>
                </c:pt>
                <c:pt idx="14470">
                  <c:v>42925.29791666667</c:v>
                </c:pt>
                <c:pt idx="14471">
                  <c:v>42925.298611111109</c:v>
                </c:pt>
                <c:pt idx="14472">
                  <c:v>42925.299305555556</c:v>
                </c:pt>
                <c:pt idx="14473">
                  <c:v>42925.3</c:v>
                </c:pt>
                <c:pt idx="14474">
                  <c:v>42925.300694444442</c:v>
                </c:pt>
                <c:pt idx="14475">
                  <c:v>42925.301388888889</c:v>
                </c:pt>
                <c:pt idx="14476">
                  <c:v>42925.302083333336</c:v>
                </c:pt>
                <c:pt idx="14477">
                  <c:v>42925.302777777775</c:v>
                </c:pt>
                <c:pt idx="14478">
                  <c:v>42925.303472222222</c:v>
                </c:pt>
                <c:pt idx="14479">
                  <c:v>42925.304166666669</c:v>
                </c:pt>
                <c:pt idx="14480">
                  <c:v>42925.304861111108</c:v>
                </c:pt>
                <c:pt idx="14481">
                  <c:v>42925.305555555555</c:v>
                </c:pt>
                <c:pt idx="14482">
                  <c:v>42925.306250000001</c:v>
                </c:pt>
                <c:pt idx="14483">
                  <c:v>42925.306944444441</c:v>
                </c:pt>
                <c:pt idx="14484">
                  <c:v>42925.307638888888</c:v>
                </c:pt>
                <c:pt idx="14485">
                  <c:v>42925.308333333334</c:v>
                </c:pt>
                <c:pt idx="14486">
                  <c:v>42925.309027777781</c:v>
                </c:pt>
                <c:pt idx="14487">
                  <c:v>42925.30972222222</c:v>
                </c:pt>
                <c:pt idx="14488">
                  <c:v>42925.310416666667</c:v>
                </c:pt>
                <c:pt idx="14489">
                  <c:v>42925.311111111114</c:v>
                </c:pt>
                <c:pt idx="14490">
                  <c:v>42925.311805555553</c:v>
                </c:pt>
                <c:pt idx="14491">
                  <c:v>42925.3125</c:v>
                </c:pt>
                <c:pt idx="14492">
                  <c:v>42925.313194444447</c:v>
                </c:pt>
                <c:pt idx="14493">
                  <c:v>42925.313888888886</c:v>
                </c:pt>
                <c:pt idx="14494">
                  <c:v>42925.314583333333</c:v>
                </c:pt>
                <c:pt idx="14495">
                  <c:v>42925.31527777778</c:v>
                </c:pt>
                <c:pt idx="14496">
                  <c:v>42925.315972222219</c:v>
                </c:pt>
                <c:pt idx="14497">
                  <c:v>42925.316666666666</c:v>
                </c:pt>
                <c:pt idx="14498">
                  <c:v>42925.317361111112</c:v>
                </c:pt>
                <c:pt idx="14499">
                  <c:v>42925.318055555559</c:v>
                </c:pt>
                <c:pt idx="14500">
                  <c:v>42925.318749999999</c:v>
                </c:pt>
                <c:pt idx="14501">
                  <c:v>42925.319444444445</c:v>
                </c:pt>
                <c:pt idx="14502">
                  <c:v>42925.320138888892</c:v>
                </c:pt>
                <c:pt idx="14503">
                  <c:v>42925.320833333331</c:v>
                </c:pt>
                <c:pt idx="14504">
                  <c:v>42925.321527777778</c:v>
                </c:pt>
                <c:pt idx="14505">
                  <c:v>42925.322222222225</c:v>
                </c:pt>
                <c:pt idx="14506">
                  <c:v>42925.322916666664</c:v>
                </c:pt>
                <c:pt idx="14507">
                  <c:v>42925.323611111111</c:v>
                </c:pt>
                <c:pt idx="14508">
                  <c:v>42925.324305555558</c:v>
                </c:pt>
                <c:pt idx="14509">
                  <c:v>42925.324999999997</c:v>
                </c:pt>
                <c:pt idx="14510">
                  <c:v>42925.325694444444</c:v>
                </c:pt>
                <c:pt idx="14511">
                  <c:v>42925.326388888891</c:v>
                </c:pt>
                <c:pt idx="14512">
                  <c:v>42925.32708333333</c:v>
                </c:pt>
                <c:pt idx="14513">
                  <c:v>42925.327777777777</c:v>
                </c:pt>
                <c:pt idx="14514">
                  <c:v>42925.328472222223</c:v>
                </c:pt>
                <c:pt idx="14515">
                  <c:v>42925.32916666667</c:v>
                </c:pt>
                <c:pt idx="14516">
                  <c:v>42925.329861111109</c:v>
                </c:pt>
                <c:pt idx="14517">
                  <c:v>42925.330555555556</c:v>
                </c:pt>
                <c:pt idx="14518">
                  <c:v>42925.331250000003</c:v>
                </c:pt>
                <c:pt idx="14519">
                  <c:v>42925.331944444442</c:v>
                </c:pt>
                <c:pt idx="14520">
                  <c:v>42925.332638888889</c:v>
                </c:pt>
                <c:pt idx="14521">
                  <c:v>42925.333333333336</c:v>
                </c:pt>
                <c:pt idx="14522">
                  <c:v>42925.334027777775</c:v>
                </c:pt>
                <c:pt idx="14523">
                  <c:v>42925.334722222222</c:v>
                </c:pt>
                <c:pt idx="14524">
                  <c:v>42925.335416666669</c:v>
                </c:pt>
                <c:pt idx="14525">
                  <c:v>42925.336111111108</c:v>
                </c:pt>
                <c:pt idx="14526">
                  <c:v>42925.336805555555</c:v>
                </c:pt>
                <c:pt idx="14527">
                  <c:v>42925.337500000001</c:v>
                </c:pt>
                <c:pt idx="14528">
                  <c:v>42925.338194444441</c:v>
                </c:pt>
                <c:pt idx="14529">
                  <c:v>42925.338888888888</c:v>
                </c:pt>
                <c:pt idx="14530">
                  <c:v>42925.339583333334</c:v>
                </c:pt>
                <c:pt idx="14531">
                  <c:v>42925.340277777781</c:v>
                </c:pt>
                <c:pt idx="14532">
                  <c:v>42925.34097222222</c:v>
                </c:pt>
                <c:pt idx="14533">
                  <c:v>42925.341666666667</c:v>
                </c:pt>
                <c:pt idx="14534">
                  <c:v>42925.342361111114</c:v>
                </c:pt>
                <c:pt idx="14535">
                  <c:v>42925.343055555553</c:v>
                </c:pt>
                <c:pt idx="14536">
                  <c:v>42925.34375</c:v>
                </c:pt>
                <c:pt idx="14537">
                  <c:v>42925.344444444447</c:v>
                </c:pt>
                <c:pt idx="14538">
                  <c:v>42925.345138888886</c:v>
                </c:pt>
                <c:pt idx="14539">
                  <c:v>42925.345833333333</c:v>
                </c:pt>
                <c:pt idx="14540">
                  <c:v>42925.34652777778</c:v>
                </c:pt>
                <c:pt idx="14541">
                  <c:v>42925.347222222219</c:v>
                </c:pt>
                <c:pt idx="14542">
                  <c:v>42925.347916666666</c:v>
                </c:pt>
                <c:pt idx="14543">
                  <c:v>42925.348611111112</c:v>
                </c:pt>
                <c:pt idx="14544">
                  <c:v>42925.349305555559</c:v>
                </c:pt>
                <c:pt idx="14545">
                  <c:v>42925.35</c:v>
                </c:pt>
                <c:pt idx="14546">
                  <c:v>42925.350694444445</c:v>
                </c:pt>
                <c:pt idx="14547">
                  <c:v>42925.351388888892</c:v>
                </c:pt>
                <c:pt idx="14548">
                  <c:v>42925.352083333331</c:v>
                </c:pt>
                <c:pt idx="14549">
                  <c:v>42925.352777777778</c:v>
                </c:pt>
                <c:pt idx="14550">
                  <c:v>42925.353472222225</c:v>
                </c:pt>
                <c:pt idx="14551">
                  <c:v>42925.354166666664</c:v>
                </c:pt>
                <c:pt idx="14552">
                  <c:v>42925.354861111111</c:v>
                </c:pt>
                <c:pt idx="14553">
                  <c:v>42925.355555555558</c:v>
                </c:pt>
                <c:pt idx="14554">
                  <c:v>42925.356249999997</c:v>
                </c:pt>
                <c:pt idx="14555">
                  <c:v>42925.356944444444</c:v>
                </c:pt>
                <c:pt idx="14556">
                  <c:v>42925.357638888891</c:v>
                </c:pt>
                <c:pt idx="14557">
                  <c:v>42925.35833333333</c:v>
                </c:pt>
                <c:pt idx="14558">
                  <c:v>42925.359027777777</c:v>
                </c:pt>
                <c:pt idx="14559">
                  <c:v>42925.359722222223</c:v>
                </c:pt>
                <c:pt idx="14560">
                  <c:v>42925.36041666667</c:v>
                </c:pt>
                <c:pt idx="14561">
                  <c:v>42925.361111111109</c:v>
                </c:pt>
                <c:pt idx="14562">
                  <c:v>42925.361805555556</c:v>
                </c:pt>
                <c:pt idx="14563">
                  <c:v>42925.362500000003</c:v>
                </c:pt>
                <c:pt idx="14564">
                  <c:v>42925.363194444442</c:v>
                </c:pt>
                <c:pt idx="14565">
                  <c:v>42925.363888888889</c:v>
                </c:pt>
                <c:pt idx="14566">
                  <c:v>42925.364583333336</c:v>
                </c:pt>
                <c:pt idx="14567">
                  <c:v>42925.365277777775</c:v>
                </c:pt>
                <c:pt idx="14568">
                  <c:v>42925.365972222222</c:v>
                </c:pt>
                <c:pt idx="14569">
                  <c:v>42925.366666666669</c:v>
                </c:pt>
                <c:pt idx="14570">
                  <c:v>42925.367361111108</c:v>
                </c:pt>
                <c:pt idx="14571">
                  <c:v>42925.368055555555</c:v>
                </c:pt>
                <c:pt idx="14572">
                  <c:v>42925.368750000001</c:v>
                </c:pt>
                <c:pt idx="14573">
                  <c:v>42925.369444444441</c:v>
                </c:pt>
                <c:pt idx="14574">
                  <c:v>42925.370138888888</c:v>
                </c:pt>
                <c:pt idx="14575">
                  <c:v>42925.370833333334</c:v>
                </c:pt>
                <c:pt idx="14576">
                  <c:v>42925.371527777781</c:v>
                </c:pt>
                <c:pt idx="14577">
                  <c:v>42925.37222222222</c:v>
                </c:pt>
                <c:pt idx="14578">
                  <c:v>42925.372916666667</c:v>
                </c:pt>
                <c:pt idx="14579">
                  <c:v>42925.373611111114</c:v>
                </c:pt>
                <c:pt idx="14580">
                  <c:v>42925.374305555553</c:v>
                </c:pt>
                <c:pt idx="14581">
                  <c:v>42925.375</c:v>
                </c:pt>
                <c:pt idx="14582">
                  <c:v>42925.375694444447</c:v>
                </c:pt>
                <c:pt idx="14583">
                  <c:v>42925.376388888886</c:v>
                </c:pt>
                <c:pt idx="14584">
                  <c:v>42925.377083333333</c:v>
                </c:pt>
                <c:pt idx="14585">
                  <c:v>42925.37777777778</c:v>
                </c:pt>
                <c:pt idx="14586">
                  <c:v>42925.378472222219</c:v>
                </c:pt>
                <c:pt idx="14587">
                  <c:v>42925.379166666666</c:v>
                </c:pt>
                <c:pt idx="14588">
                  <c:v>42925.379861111112</c:v>
                </c:pt>
                <c:pt idx="14589">
                  <c:v>42925.380555555559</c:v>
                </c:pt>
                <c:pt idx="14590">
                  <c:v>42925.381249999999</c:v>
                </c:pt>
                <c:pt idx="14591">
                  <c:v>42925.381944444445</c:v>
                </c:pt>
                <c:pt idx="14592">
                  <c:v>42925.382638888892</c:v>
                </c:pt>
                <c:pt idx="14593">
                  <c:v>42925.383333333331</c:v>
                </c:pt>
                <c:pt idx="14594">
                  <c:v>42925.384027777778</c:v>
                </c:pt>
                <c:pt idx="14595">
                  <c:v>42925.384722222225</c:v>
                </c:pt>
                <c:pt idx="14596">
                  <c:v>42925.385416666664</c:v>
                </c:pt>
                <c:pt idx="14597">
                  <c:v>42925.386111111111</c:v>
                </c:pt>
                <c:pt idx="14598">
                  <c:v>42925.386805555558</c:v>
                </c:pt>
                <c:pt idx="14599">
                  <c:v>42925.387499999997</c:v>
                </c:pt>
                <c:pt idx="14600">
                  <c:v>42925.388194444444</c:v>
                </c:pt>
                <c:pt idx="14601">
                  <c:v>42925.388888888891</c:v>
                </c:pt>
                <c:pt idx="14602">
                  <c:v>42925.38958333333</c:v>
                </c:pt>
                <c:pt idx="14603">
                  <c:v>42925.390277777777</c:v>
                </c:pt>
                <c:pt idx="14604">
                  <c:v>42925.390972222223</c:v>
                </c:pt>
                <c:pt idx="14605">
                  <c:v>42925.39166666667</c:v>
                </c:pt>
                <c:pt idx="14606">
                  <c:v>42925.392361111109</c:v>
                </c:pt>
                <c:pt idx="14607">
                  <c:v>42925.393055555556</c:v>
                </c:pt>
                <c:pt idx="14608">
                  <c:v>42925.393750000003</c:v>
                </c:pt>
                <c:pt idx="14609">
                  <c:v>42925.394444444442</c:v>
                </c:pt>
                <c:pt idx="14610">
                  <c:v>42925.395138888889</c:v>
                </c:pt>
                <c:pt idx="14611">
                  <c:v>42925.395833333336</c:v>
                </c:pt>
                <c:pt idx="14612">
                  <c:v>42925.396527777775</c:v>
                </c:pt>
                <c:pt idx="14613">
                  <c:v>42925.397222222222</c:v>
                </c:pt>
                <c:pt idx="14614">
                  <c:v>42925.397916666669</c:v>
                </c:pt>
                <c:pt idx="14615">
                  <c:v>42925.398611111108</c:v>
                </c:pt>
                <c:pt idx="14616">
                  <c:v>42925.399305555555</c:v>
                </c:pt>
                <c:pt idx="14617">
                  <c:v>42925.4</c:v>
                </c:pt>
                <c:pt idx="14618">
                  <c:v>42925.400694444441</c:v>
                </c:pt>
                <c:pt idx="14619">
                  <c:v>42925.401388888888</c:v>
                </c:pt>
                <c:pt idx="14620">
                  <c:v>42925.402083333334</c:v>
                </c:pt>
                <c:pt idx="14621">
                  <c:v>42925.402777777781</c:v>
                </c:pt>
                <c:pt idx="14622">
                  <c:v>42925.40347222222</c:v>
                </c:pt>
                <c:pt idx="14623">
                  <c:v>42925.404166666667</c:v>
                </c:pt>
                <c:pt idx="14624">
                  <c:v>42925.404861111114</c:v>
                </c:pt>
                <c:pt idx="14625">
                  <c:v>42925.405555555553</c:v>
                </c:pt>
                <c:pt idx="14626">
                  <c:v>42925.40625</c:v>
                </c:pt>
                <c:pt idx="14627">
                  <c:v>42925.406944444447</c:v>
                </c:pt>
                <c:pt idx="14628">
                  <c:v>42925.407638888886</c:v>
                </c:pt>
                <c:pt idx="14629">
                  <c:v>42925.408333333333</c:v>
                </c:pt>
                <c:pt idx="14630">
                  <c:v>42925.40902777778</c:v>
                </c:pt>
                <c:pt idx="14631">
                  <c:v>42925.409722222219</c:v>
                </c:pt>
                <c:pt idx="14632">
                  <c:v>42925.410416666666</c:v>
                </c:pt>
                <c:pt idx="14633">
                  <c:v>42925.411111111112</c:v>
                </c:pt>
                <c:pt idx="14634">
                  <c:v>42925.411805555559</c:v>
                </c:pt>
                <c:pt idx="14635">
                  <c:v>42925.412499999999</c:v>
                </c:pt>
                <c:pt idx="14636">
                  <c:v>42925.413194444445</c:v>
                </c:pt>
                <c:pt idx="14637">
                  <c:v>42925.413888888892</c:v>
                </c:pt>
                <c:pt idx="14638">
                  <c:v>42925.414583333331</c:v>
                </c:pt>
                <c:pt idx="14639">
                  <c:v>42925.415277777778</c:v>
                </c:pt>
                <c:pt idx="14640">
                  <c:v>42925.415972222225</c:v>
                </c:pt>
                <c:pt idx="14641">
                  <c:v>42925.416666666664</c:v>
                </c:pt>
                <c:pt idx="14642">
                  <c:v>42925.417361111111</c:v>
                </c:pt>
                <c:pt idx="14643">
                  <c:v>42925.418055555558</c:v>
                </c:pt>
                <c:pt idx="14644">
                  <c:v>42925.418749999997</c:v>
                </c:pt>
                <c:pt idx="14645">
                  <c:v>42925.419444444444</c:v>
                </c:pt>
                <c:pt idx="14646">
                  <c:v>42925.420138888891</c:v>
                </c:pt>
                <c:pt idx="14647">
                  <c:v>42925.42083333333</c:v>
                </c:pt>
                <c:pt idx="14648">
                  <c:v>42925.421527777777</c:v>
                </c:pt>
                <c:pt idx="14649">
                  <c:v>42925.422222222223</c:v>
                </c:pt>
                <c:pt idx="14650">
                  <c:v>42925.42291666667</c:v>
                </c:pt>
                <c:pt idx="14651">
                  <c:v>42925.423611111109</c:v>
                </c:pt>
                <c:pt idx="14652">
                  <c:v>42925.424305555556</c:v>
                </c:pt>
                <c:pt idx="14653">
                  <c:v>42925.425000000003</c:v>
                </c:pt>
                <c:pt idx="14654">
                  <c:v>42925.425694444442</c:v>
                </c:pt>
                <c:pt idx="14655">
                  <c:v>42925.426388888889</c:v>
                </c:pt>
                <c:pt idx="14656">
                  <c:v>42925.427083333336</c:v>
                </c:pt>
                <c:pt idx="14657">
                  <c:v>42925.427777777775</c:v>
                </c:pt>
                <c:pt idx="14658">
                  <c:v>42925.428472222222</c:v>
                </c:pt>
                <c:pt idx="14659">
                  <c:v>42925.429166666669</c:v>
                </c:pt>
                <c:pt idx="14660">
                  <c:v>42925.429861111108</c:v>
                </c:pt>
                <c:pt idx="14661">
                  <c:v>42925.430555555555</c:v>
                </c:pt>
                <c:pt idx="14662">
                  <c:v>42925.431250000001</c:v>
                </c:pt>
                <c:pt idx="14663">
                  <c:v>42925.431944444441</c:v>
                </c:pt>
                <c:pt idx="14664">
                  <c:v>42925.432638888888</c:v>
                </c:pt>
                <c:pt idx="14665">
                  <c:v>42925.433333333334</c:v>
                </c:pt>
                <c:pt idx="14666">
                  <c:v>42925.434027777781</c:v>
                </c:pt>
                <c:pt idx="14667">
                  <c:v>42925.43472222222</c:v>
                </c:pt>
                <c:pt idx="14668">
                  <c:v>42925.435416666667</c:v>
                </c:pt>
                <c:pt idx="14669">
                  <c:v>42925.436111111114</c:v>
                </c:pt>
                <c:pt idx="14670">
                  <c:v>42925.436805555553</c:v>
                </c:pt>
                <c:pt idx="14671">
                  <c:v>42925.4375</c:v>
                </c:pt>
                <c:pt idx="14672">
                  <c:v>42925.438194444447</c:v>
                </c:pt>
                <c:pt idx="14673">
                  <c:v>42925.438888888886</c:v>
                </c:pt>
                <c:pt idx="14674">
                  <c:v>42925.439583333333</c:v>
                </c:pt>
                <c:pt idx="14675">
                  <c:v>42925.44027777778</c:v>
                </c:pt>
                <c:pt idx="14676">
                  <c:v>42925.440972222219</c:v>
                </c:pt>
                <c:pt idx="14677">
                  <c:v>42925.441666666666</c:v>
                </c:pt>
                <c:pt idx="14678">
                  <c:v>42925.442361111112</c:v>
                </c:pt>
                <c:pt idx="14679">
                  <c:v>42925.443055555559</c:v>
                </c:pt>
                <c:pt idx="14680">
                  <c:v>42925.443749999999</c:v>
                </c:pt>
                <c:pt idx="14681">
                  <c:v>42925.444444444445</c:v>
                </c:pt>
                <c:pt idx="14682">
                  <c:v>42925.445138888892</c:v>
                </c:pt>
                <c:pt idx="14683">
                  <c:v>42925.445833333331</c:v>
                </c:pt>
                <c:pt idx="14684">
                  <c:v>42925.446527777778</c:v>
                </c:pt>
                <c:pt idx="14685">
                  <c:v>42925.447222222225</c:v>
                </c:pt>
                <c:pt idx="14686">
                  <c:v>42925.447916666664</c:v>
                </c:pt>
                <c:pt idx="14687">
                  <c:v>42925.448611111111</c:v>
                </c:pt>
                <c:pt idx="14688">
                  <c:v>42925.449305555558</c:v>
                </c:pt>
                <c:pt idx="14689">
                  <c:v>42925.45</c:v>
                </c:pt>
                <c:pt idx="14690">
                  <c:v>42925.450694444444</c:v>
                </c:pt>
                <c:pt idx="14691">
                  <c:v>42925.451388888891</c:v>
                </c:pt>
                <c:pt idx="14692">
                  <c:v>42925.45208333333</c:v>
                </c:pt>
                <c:pt idx="14693">
                  <c:v>42925.452777777777</c:v>
                </c:pt>
                <c:pt idx="14694">
                  <c:v>42925.453472222223</c:v>
                </c:pt>
                <c:pt idx="14695">
                  <c:v>42925.45416666667</c:v>
                </c:pt>
                <c:pt idx="14696">
                  <c:v>42925.454861111109</c:v>
                </c:pt>
                <c:pt idx="14697">
                  <c:v>42925.455555555556</c:v>
                </c:pt>
                <c:pt idx="14698">
                  <c:v>42925.456250000003</c:v>
                </c:pt>
                <c:pt idx="14699">
                  <c:v>42925.456944444442</c:v>
                </c:pt>
                <c:pt idx="14700">
                  <c:v>42925.457638888889</c:v>
                </c:pt>
                <c:pt idx="14701">
                  <c:v>42925.458333333336</c:v>
                </c:pt>
                <c:pt idx="14702">
                  <c:v>42925.459027777775</c:v>
                </c:pt>
                <c:pt idx="14703">
                  <c:v>42925.459722222222</c:v>
                </c:pt>
                <c:pt idx="14704">
                  <c:v>42925.460416666669</c:v>
                </c:pt>
                <c:pt idx="14705">
                  <c:v>42925.461111111108</c:v>
                </c:pt>
                <c:pt idx="14706">
                  <c:v>42925.461805555555</c:v>
                </c:pt>
                <c:pt idx="14707">
                  <c:v>42925.462500000001</c:v>
                </c:pt>
                <c:pt idx="14708">
                  <c:v>42925.463194444441</c:v>
                </c:pt>
                <c:pt idx="14709">
                  <c:v>42925.463888888888</c:v>
                </c:pt>
                <c:pt idx="14710">
                  <c:v>42925.464583333334</c:v>
                </c:pt>
                <c:pt idx="14711">
                  <c:v>42925.465277777781</c:v>
                </c:pt>
                <c:pt idx="14712">
                  <c:v>42925.46597222222</c:v>
                </c:pt>
                <c:pt idx="14713">
                  <c:v>42925.466666666667</c:v>
                </c:pt>
                <c:pt idx="14714">
                  <c:v>42925.467361111114</c:v>
                </c:pt>
                <c:pt idx="14715">
                  <c:v>42925.468055555553</c:v>
                </c:pt>
                <c:pt idx="14716">
                  <c:v>42925.46875</c:v>
                </c:pt>
                <c:pt idx="14717">
                  <c:v>42925.469444444447</c:v>
                </c:pt>
                <c:pt idx="14718">
                  <c:v>42925.470138888886</c:v>
                </c:pt>
                <c:pt idx="14719">
                  <c:v>42925.470833333333</c:v>
                </c:pt>
                <c:pt idx="14720">
                  <c:v>42925.47152777778</c:v>
                </c:pt>
                <c:pt idx="14721">
                  <c:v>42925.472222222219</c:v>
                </c:pt>
                <c:pt idx="14722">
                  <c:v>42925.472916666666</c:v>
                </c:pt>
                <c:pt idx="14723">
                  <c:v>42925.473611111112</c:v>
                </c:pt>
                <c:pt idx="14724">
                  <c:v>42925.474305555559</c:v>
                </c:pt>
                <c:pt idx="14725">
                  <c:v>42925.474999999999</c:v>
                </c:pt>
                <c:pt idx="14726">
                  <c:v>42925.475694444445</c:v>
                </c:pt>
                <c:pt idx="14727">
                  <c:v>42925.476388888892</c:v>
                </c:pt>
                <c:pt idx="14728">
                  <c:v>42925.477083333331</c:v>
                </c:pt>
                <c:pt idx="14729">
                  <c:v>42925.477777777778</c:v>
                </c:pt>
                <c:pt idx="14730">
                  <c:v>42925.478472222225</c:v>
                </c:pt>
                <c:pt idx="14731">
                  <c:v>42925.479166666664</c:v>
                </c:pt>
                <c:pt idx="14732">
                  <c:v>42925.479861111111</c:v>
                </c:pt>
                <c:pt idx="14733">
                  <c:v>42925.480555555558</c:v>
                </c:pt>
                <c:pt idx="14734">
                  <c:v>42925.481249999997</c:v>
                </c:pt>
                <c:pt idx="14735">
                  <c:v>42925.481944444444</c:v>
                </c:pt>
                <c:pt idx="14736">
                  <c:v>42925.482638888891</c:v>
                </c:pt>
                <c:pt idx="14737">
                  <c:v>42925.48333333333</c:v>
                </c:pt>
                <c:pt idx="14738">
                  <c:v>42925.484027777777</c:v>
                </c:pt>
                <c:pt idx="14739">
                  <c:v>42925.484722222223</c:v>
                </c:pt>
                <c:pt idx="14740">
                  <c:v>42925.48541666667</c:v>
                </c:pt>
                <c:pt idx="14741">
                  <c:v>42925.486111111109</c:v>
                </c:pt>
                <c:pt idx="14742">
                  <c:v>42925.486805555556</c:v>
                </c:pt>
                <c:pt idx="14743">
                  <c:v>42925.487500000003</c:v>
                </c:pt>
                <c:pt idx="14744">
                  <c:v>42925.488194444442</c:v>
                </c:pt>
                <c:pt idx="14745">
                  <c:v>42925.488888888889</c:v>
                </c:pt>
                <c:pt idx="14746">
                  <c:v>42925.489583333336</c:v>
                </c:pt>
                <c:pt idx="14747">
                  <c:v>42925.490277777775</c:v>
                </c:pt>
                <c:pt idx="14748">
                  <c:v>42925.490972222222</c:v>
                </c:pt>
                <c:pt idx="14749">
                  <c:v>42925.491666666669</c:v>
                </c:pt>
                <c:pt idx="14750">
                  <c:v>42925.492361111108</c:v>
                </c:pt>
                <c:pt idx="14751">
                  <c:v>42925.493055555555</c:v>
                </c:pt>
                <c:pt idx="14752">
                  <c:v>42925.493750000001</c:v>
                </c:pt>
                <c:pt idx="14753">
                  <c:v>42925.494444444441</c:v>
                </c:pt>
                <c:pt idx="14754">
                  <c:v>42925.495138888888</c:v>
                </c:pt>
                <c:pt idx="14755">
                  <c:v>42925.495833333334</c:v>
                </c:pt>
                <c:pt idx="14756">
                  <c:v>42925.496527777781</c:v>
                </c:pt>
                <c:pt idx="14757">
                  <c:v>42925.49722222222</c:v>
                </c:pt>
                <c:pt idx="14758">
                  <c:v>42925.497916666667</c:v>
                </c:pt>
                <c:pt idx="14759">
                  <c:v>42925.498611111114</c:v>
                </c:pt>
                <c:pt idx="14760">
                  <c:v>42925.499305555553</c:v>
                </c:pt>
                <c:pt idx="14761">
                  <c:v>42925.5</c:v>
                </c:pt>
                <c:pt idx="14762">
                  <c:v>42925.500694444447</c:v>
                </c:pt>
                <c:pt idx="14763">
                  <c:v>42925.501388888886</c:v>
                </c:pt>
                <c:pt idx="14764">
                  <c:v>42925.502083333333</c:v>
                </c:pt>
                <c:pt idx="14765">
                  <c:v>42925.50277777778</c:v>
                </c:pt>
                <c:pt idx="14766">
                  <c:v>42925.503472222219</c:v>
                </c:pt>
                <c:pt idx="14767">
                  <c:v>42925.504166666666</c:v>
                </c:pt>
                <c:pt idx="14768">
                  <c:v>42925.504861111112</c:v>
                </c:pt>
                <c:pt idx="14769">
                  <c:v>42925.505555555559</c:v>
                </c:pt>
                <c:pt idx="14770">
                  <c:v>42925.506249999999</c:v>
                </c:pt>
                <c:pt idx="14771">
                  <c:v>42925.506944444445</c:v>
                </c:pt>
                <c:pt idx="14772">
                  <c:v>42925.507638888892</c:v>
                </c:pt>
                <c:pt idx="14773">
                  <c:v>42925.508333333331</c:v>
                </c:pt>
                <c:pt idx="14774">
                  <c:v>42925.509027777778</c:v>
                </c:pt>
                <c:pt idx="14775">
                  <c:v>42925.509722222225</c:v>
                </c:pt>
                <c:pt idx="14776">
                  <c:v>42925.510416666664</c:v>
                </c:pt>
                <c:pt idx="14777">
                  <c:v>42925.511111111111</c:v>
                </c:pt>
                <c:pt idx="14778">
                  <c:v>42925.511805555558</c:v>
                </c:pt>
                <c:pt idx="14779">
                  <c:v>42925.512499999997</c:v>
                </c:pt>
                <c:pt idx="14780">
                  <c:v>42925.513194444444</c:v>
                </c:pt>
                <c:pt idx="14781">
                  <c:v>42925.513888888891</c:v>
                </c:pt>
                <c:pt idx="14782">
                  <c:v>42925.51458333333</c:v>
                </c:pt>
                <c:pt idx="14783">
                  <c:v>42925.515277777777</c:v>
                </c:pt>
                <c:pt idx="14784">
                  <c:v>42925.515972222223</c:v>
                </c:pt>
                <c:pt idx="14785">
                  <c:v>42925.51666666667</c:v>
                </c:pt>
                <c:pt idx="14786">
                  <c:v>42925.517361111109</c:v>
                </c:pt>
                <c:pt idx="14787">
                  <c:v>42925.518055555556</c:v>
                </c:pt>
                <c:pt idx="14788">
                  <c:v>42925.518750000003</c:v>
                </c:pt>
                <c:pt idx="14789">
                  <c:v>42925.519444444442</c:v>
                </c:pt>
                <c:pt idx="14790">
                  <c:v>42925.520138888889</c:v>
                </c:pt>
                <c:pt idx="14791">
                  <c:v>42925.520833333336</c:v>
                </c:pt>
                <c:pt idx="14792">
                  <c:v>42925.521527777775</c:v>
                </c:pt>
                <c:pt idx="14793">
                  <c:v>42925.522222222222</c:v>
                </c:pt>
                <c:pt idx="14794">
                  <c:v>42925.522916666669</c:v>
                </c:pt>
                <c:pt idx="14795">
                  <c:v>42925.523611111108</c:v>
                </c:pt>
                <c:pt idx="14796">
                  <c:v>42925.524305555555</c:v>
                </c:pt>
                <c:pt idx="14797">
                  <c:v>42925.525000000001</c:v>
                </c:pt>
                <c:pt idx="14798">
                  <c:v>42925.525694444441</c:v>
                </c:pt>
                <c:pt idx="14799">
                  <c:v>42925.526388888888</c:v>
                </c:pt>
                <c:pt idx="14800">
                  <c:v>42925.527083333334</c:v>
                </c:pt>
                <c:pt idx="14801">
                  <c:v>42925.527777777781</c:v>
                </c:pt>
                <c:pt idx="14802">
                  <c:v>42925.52847222222</c:v>
                </c:pt>
                <c:pt idx="14803">
                  <c:v>42925.529166666667</c:v>
                </c:pt>
                <c:pt idx="14804">
                  <c:v>42925.529861111114</c:v>
                </c:pt>
                <c:pt idx="14805">
                  <c:v>42925.530555555553</c:v>
                </c:pt>
                <c:pt idx="14806">
                  <c:v>42925.53125</c:v>
                </c:pt>
                <c:pt idx="14807">
                  <c:v>42925.531944444447</c:v>
                </c:pt>
                <c:pt idx="14808">
                  <c:v>42925.532638888886</c:v>
                </c:pt>
                <c:pt idx="14809">
                  <c:v>42925.533333333333</c:v>
                </c:pt>
                <c:pt idx="14810">
                  <c:v>42925.53402777778</c:v>
                </c:pt>
                <c:pt idx="14811">
                  <c:v>42925.534722222219</c:v>
                </c:pt>
                <c:pt idx="14812">
                  <c:v>42925.535416666666</c:v>
                </c:pt>
                <c:pt idx="14813">
                  <c:v>42925.536111111112</c:v>
                </c:pt>
                <c:pt idx="14814">
                  <c:v>42925.536805555559</c:v>
                </c:pt>
                <c:pt idx="14815">
                  <c:v>42925.537499999999</c:v>
                </c:pt>
                <c:pt idx="14816">
                  <c:v>42925.538194444445</c:v>
                </c:pt>
                <c:pt idx="14817">
                  <c:v>42925.538888888892</c:v>
                </c:pt>
                <c:pt idx="14818">
                  <c:v>42925.539583333331</c:v>
                </c:pt>
                <c:pt idx="14819">
                  <c:v>42925.540277777778</c:v>
                </c:pt>
                <c:pt idx="14820">
                  <c:v>42925.540972222225</c:v>
                </c:pt>
                <c:pt idx="14821">
                  <c:v>42925.541666666664</c:v>
                </c:pt>
                <c:pt idx="14822">
                  <c:v>42925.542361111111</c:v>
                </c:pt>
                <c:pt idx="14823">
                  <c:v>42925.543055555558</c:v>
                </c:pt>
                <c:pt idx="14824">
                  <c:v>42925.543749999997</c:v>
                </c:pt>
                <c:pt idx="14825">
                  <c:v>42925.544444444444</c:v>
                </c:pt>
                <c:pt idx="14826">
                  <c:v>42925.545138888891</c:v>
                </c:pt>
                <c:pt idx="14827">
                  <c:v>42925.54583333333</c:v>
                </c:pt>
                <c:pt idx="14828">
                  <c:v>42925.546527777777</c:v>
                </c:pt>
                <c:pt idx="14829">
                  <c:v>42925.547222222223</c:v>
                </c:pt>
                <c:pt idx="14830">
                  <c:v>42925.54791666667</c:v>
                </c:pt>
                <c:pt idx="14831">
                  <c:v>42925.548611111109</c:v>
                </c:pt>
                <c:pt idx="14832">
                  <c:v>42925.549305555556</c:v>
                </c:pt>
                <c:pt idx="14833">
                  <c:v>42925.55</c:v>
                </c:pt>
                <c:pt idx="14834">
                  <c:v>42925.550694444442</c:v>
                </c:pt>
                <c:pt idx="14835">
                  <c:v>42925.551388888889</c:v>
                </c:pt>
                <c:pt idx="14836">
                  <c:v>42925.552083333336</c:v>
                </c:pt>
                <c:pt idx="14837">
                  <c:v>42925.552777777775</c:v>
                </c:pt>
                <c:pt idx="14838">
                  <c:v>42925.553472222222</c:v>
                </c:pt>
                <c:pt idx="14839">
                  <c:v>42925.554166666669</c:v>
                </c:pt>
                <c:pt idx="14840">
                  <c:v>42925.554861111108</c:v>
                </c:pt>
                <c:pt idx="14841">
                  <c:v>42925.555555555555</c:v>
                </c:pt>
                <c:pt idx="14842">
                  <c:v>42925.556250000001</c:v>
                </c:pt>
                <c:pt idx="14843">
                  <c:v>42925.556944444441</c:v>
                </c:pt>
                <c:pt idx="14844">
                  <c:v>42925.557638888888</c:v>
                </c:pt>
                <c:pt idx="14845">
                  <c:v>42925.558333333334</c:v>
                </c:pt>
                <c:pt idx="14846">
                  <c:v>42925.559027777781</c:v>
                </c:pt>
                <c:pt idx="14847">
                  <c:v>42925.55972222222</c:v>
                </c:pt>
                <c:pt idx="14848">
                  <c:v>42925.560416666667</c:v>
                </c:pt>
                <c:pt idx="14849">
                  <c:v>42925.561111111114</c:v>
                </c:pt>
                <c:pt idx="14850">
                  <c:v>42925.561805555553</c:v>
                </c:pt>
                <c:pt idx="14851">
                  <c:v>42925.5625</c:v>
                </c:pt>
                <c:pt idx="14852">
                  <c:v>42925.563194444447</c:v>
                </c:pt>
                <c:pt idx="14853">
                  <c:v>42925.563888888886</c:v>
                </c:pt>
                <c:pt idx="14854">
                  <c:v>42925.564583333333</c:v>
                </c:pt>
                <c:pt idx="14855">
                  <c:v>42925.56527777778</c:v>
                </c:pt>
                <c:pt idx="14856">
                  <c:v>42925.565972222219</c:v>
                </c:pt>
                <c:pt idx="14857">
                  <c:v>42925.566666666666</c:v>
                </c:pt>
                <c:pt idx="14858">
                  <c:v>42925.567361111112</c:v>
                </c:pt>
                <c:pt idx="14859">
                  <c:v>42925.568055555559</c:v>
                </c:pt>
                <c:pt idx="14860">
                  <c:v>42925.568749999999</c:v>
                </c:pt>
                <c:pt idx="14861">
                  <c:v>42925.569444444445</c:v>
                </c:pt>
                <c:pt idx="14862">
                  <c:v>42925.570138888892</c:v>
                </c:pt>
                <c:pt idx="14863">
                  <c:v>42925.570833333331</c:v>
                </c:pt>
                <c:pt idx="14864">
                  <c:v>42925.571527777778</c:v>
                </c:pt>
                <c:pt idx="14865">
                  <c:v>42925.572222222225</c:v>
                </c:pt>
                <c:pt idx="14866">
                  <c:v>42925.572916666664</c:v>
                </c:pt>
                <c:pt idx="14867">
                  <c:v>42925.573611111111</c:v>
                </c:pt>
                <c:pt idx="14868">
                  <c:v>42925.574305555558</c:v>
                </c:pt>
                <c:pt idx="14869">
                  <c:v>42925.574999999997</c:v>
                </c:pt>
                <c:pt idx="14870">
                  <c:v>42925.575694444444</c:v>
                </c:pt>
                <c:pt idx="14871">
                  <c:v>42925.576388888891</c:v>
                </c:pt>
                <c:pt idx="14872">
                  <c:v>42925.57708333333</c:v>
                </c:pt>
                <c:pt idx="14873">
                  <c:v>42925.577777777777</c:v>
                </c:pt>
                <c:pt idx="14874">
                  <c:v>42925.578472222223</c:v>
                </c:pt>
                <c:pt idx="14875">
                  <c:v>42925.57916666667</c:v>
                </c:pt>
                <c:pt idx="14876">
                  <c:v>42925.579861111109</c:v>
                </c:pt>
                <c:pt idx="14877">
                  <c:v>42925.580555555556</c:v>
                </c:pt>
                <c:pt idx="14878">
                  <c:v>42925.581250000003</c:v>
                </c:pt>
                <c:pt idx="14879">
                  <c:v>42925.581944444442</c:v>
                </c:pt>
                <c:pt idx="14880">
                  <c:v>42925.582638888889</c:v>
                </c:pt>
                <c:pt idx="14881">
                  <c:v>42925.583333333336</c:v>
                </c:pt>
                <c:pt idx="14882">
                  <c:v>42925.584027777775</c:v>
                </c:pt>
                <c:pt idx="14883">
                  <c:v>42925.584722222222</c:v>
                </c:pt>
                <c:pt idx="14884">
                  <c:v>42925.585416666669</c:v>
                </c:pt>
                <c:pt idx="14885">
                  <c:v>42925.586111111108</c:v>
                </c:pt>
                <c:pt idx="14886">
                  <c:v>42925.586805555555</c:v>
                </c:pt>
                <c:pt idx="14887">
                  <c:v>42925.587500000001</c:v>
                </c:pt>
                <c:pt idx="14888">
                  <c:v>42925.588194444441</c:v>
                </c:pt>
                <c:pt idx="14889">
                  <c:v>42925.588888888888</c:v>
                </c:pt>
                <c:pt idx="14890">
                  <c:v>42925.589583333334</c:v>
                </c:pt>
                <c:pt idx="14891">
                  <c:v>42925.590277777781</c:v>
                </c:pt>
                <c:pt idx="14892">
                  <c:v>42925.59097222222</c:v>
                </c:pt>
                <c:pt idx="14893">
                  <c:v>42925.591666666667</c:v>
                </c:pt>
                <c:pt idx="14894">
                  <c:v>42925.592361111114</c:v>
                </c:pt>
                <c:pt idx="14895">
                  <c:v>42925.593055555553</c:v>
                </c:pt>
                <c:pt idx="14896">
                  <c:v>42925.59375</c:v>
                </c:pt>
                <c:pt idx="14897">
                  <c:v>42925.594444444447</c:v>
                </c:pt>
                <c:pt idx="14898">
                  <c:v>42925.595138888886</c:v>
                </c:pt>
                <c:pt idx="14899">
                  <c:v>42925.595833333333</c:v>
                </c:pt>
                <c:pt idx="14900">
                  <c:v>42925.59652777778</c:v>
                </c:pt>
                <c:pt idx="14901">
                  <c:v>42925.597222222219</c:v>
                </c:pt>
                <c:pt idx="14902">
                  <c:v>42925.597916666666</c:v>
                </c:pt>
                <c:pt idx="14903">
                  <c:v>42925.598611111112</c:v>
                </c:pt>
                <c:pt idx="14904">
                  <c:v>42925.599305555559</c:v>
                </c:pt>
                <c:pt idx="14905">
                  <c:v>42925.599999999999</c:v>
                </c:pt>
                <c:pt idx="14906">
                  <c:v>42925.600694444445</c:v>
                </c:pt>
                <c:pt idx="14907">
                  <c:v>42925.601388888892</c:v>
                </c:pt>
                <c:pt idx="14908">
                  <c:v>42925.602083333331</c:v>
                </c:pt>
                <c:pt idx="14909">
                  <c:v>42925.602777777778</c:v>
                </c:pt>
                <c:pt idx="14910">
                  <c:v>42925.603472222225</c:v>
                </c:pt>
                <c:pt idx="14911">
                  <c:v>42925.604166666664</c:v>
                </c:pt>
                <c:pt idx="14912">
                  <c:v>42925.604861111111</c:v>
                </c:pt>
                <c:pt idx="14913">
                  <c:v>42925.605555555558</c:v>
                </c:pt>
                <c:pt idx="14914">
                  <c:v>42925.606249999997</c:v>
                </c:pt>
                <c:pt idx="14915">
                  <c:v>42925.606944444444</c:v>
                </c:pt>
                <c:pt idx="14916">
                  <c:v>42925.607638888891</c:v>
                </c:pt>
                <c:pt idx="14917">
                  <c:v>42925.60833333333</c:v>
                </c:pt>
                <c:pt idx="14918">
                  <c:v>42925.609027777777</c:v>
                </c:pt>
                <c:pt idx="14919">
                  <c:v>42925.609722222223</c:v>
                </c:pt>
                <c:pt idx="14920">
                  <c:v>42925.61041666667</c:v>
                </c:pt>
                <c:pt idx="14921">
                  <c:v>42925.611111111109</c:v>
                </c:pt>
                <c:pt idx="14922">
                  <c:v>42925.611805555556</c:v>
                </c:pt>
                <c:pt idx="14923">
                  <c:v>42925.612500000003</c:v>
                </c:pt>
                <c:pt idx="14924">
                  <c:v>42925.613194444442</c:v>
                </c:pt>
                <c:pt idx="14925">
                  <c:v>42925.613888888889</c:v>
                </c:pt>
                <c:pt idx="14926">
                  <c:v>42925.614583333336</c:v>
                </c:pt>
                <c:pt idx="14927">
                  <c:v>42925.615277777775</c:v>
                </c:pt>
                <c:pt idx="14928">
                  <c:v>42925.615972222222</c:v>
                </c:pt>
                <c:pt idx="14929">
                  <c:v>42925.616666666669</c:v>
                </c:pt>
                <c:pt idx="14930">
                  <c:v>42925.617361111108</c:v>
                </c:pt>
                <c:pt idx="14931">
                  <c:v>42925.618055555555</c:v>
                </c:pt>
                <c:pt idx="14932">
                  <c:v>42925.618750000001</c:v>
                </c:pt>
                <c:pt idx="14933">
                  <c:v>42925.619444444441</c:v>
                </c:pt>
                <c:pt idx="14934">
                  <c:v>42925.620138888888</c:v>
                </c:pt>
                <c:pt idx="14935">
                  <c:v>42925.620833333334</c:v>
                </c:pt>
                <c:pt idx="14936">
                  <c:v>42925.621527777781</c:v>
                </c:pt>
                <c:pt idx="14937">
                  <c:v>42925.62222222222</c:v>
                </c:pt>
                <c:pt idx="14938">
                  <c:v>42925.622916666667</c:v>
                </c:pt>
                <c:pt idx="14939">
                  <c:v>42925.623611111114</c:v>
                </c:pt>
                <c:pt idx="14940">
                  <c:v>42925.624305555553</c:v>
                </c:pt>
                <c:pt idx="14941">
                  <c:v>42925.625</c:v>
                </c:pt>
                <c:pt idx="14942">
                  <c:v>42925.625694444447</c:v>
                </c:pt>
                <c:pt idx="14943">
                  <c:v>42925.626388888886</c:v>
                </c:pt>
                <c:pt idx="14944">
                  <c:v>42925.627083333333</c:v>
                </c:pt>
                <c:pt idx="14945">
                  <c:v>42925.62777777778</c:v>
                </c:pt>
                <c:pt idx="14946">
                  <c:v>42925.628472222219</c:v>
                </c:pt>
                <c:pt idx="14947">
                  <c:v>42925.629166666666</c:v>
                </c:pt>
                <c:pt idx="14948">
                  <c:v>42925.629861111112</c:v>
                </c:pt>
                <c:pt idx="14949">
                  <c:v>42925.630555555559</c:v>
                </c:pt>
                <c:pt idx="14950">
                  <c:v>42925.631249999999</c:v>
                </c:pt>
                <c:pt idx="14951">
                  <c:v>42925.631944444445</c:v>
                </c:pt>
                <c:pt idx="14952">
                  <c:v>42925.632638888892</c:v>
                </c:pt>
                <c:pt idx="14953">
                  <c:v>42925.633333333331</c:v>
                </c:pt>
                <c:pt idx="14954">
                  <c:v>42925.634027777778</c:v>
                </c:pt>
                <c:pt idx="14955">
                  <c:v>42925.634722222225</c:v>
                </c:pt>
                <c:pt idx="14956">
                  <c:v>42925.635416666664</c:v>
                </c:pt>
                <c:pt idx="14957">
                  <c:v>42925.636111111111</c:v>
                </c:pt>
                <c:pt idx="14958">
                  <c:v>42925.636805555558</c:v>
                </c:pt>
                <c:pt idx="14959">
                  <c:v>42925.637499999997</c:v>
                </c:pt>
                <c:pt idx="14960">
                  <c:v>42925.638194444444</c:v>
                </c:pt>
                <c:pt idx="14961">
                  <c:v>42925.638888888891</c:v>
                </c:pt>
                <c:pt idx="14962">
                  <c:v>42925.63958333333</c:v>
                </c:pt>
                <c:pt idx="14963">
                  <c:v>42925.640277777777</c:v>
                </c:pt>
                <c:pt idx="14964">
                  <c:v>42925.640972222223</c:v>
                </c:pt>
                <c:pt idx="14965">
                  <c:v>42925.64166666667</c:v>
                </c:pt>
                <c:pt idx="14966">
                  <c:v>42925.642361111109</c:v>
                </c:pt>
                <c:pt idx="14967">
                  <c:v>42925.643055555556</c:v>
                </c:pt>
                <c:pt idx="14968">
                  <c:v>42925.643750000003</c:v>
                </c:pt>
                <c:pt idx="14969">
                  <c:v>42925.644444444442</c:v>
                </c:pt>
                <c:pt idx="14970">
                  <c:v>42925.645138888889</c:v>
                </c:pt>
                <c:pt idx="14971">
                  <c:v>42925.645833333336</c:v>
                </c:pt>
                <c:pt idx="14972">
                  <c:v>42925.646527777775</c:v>
                </c:pt>
                <c:pt idx="14973">
                  <c:v>42925.647222222222</c:v>
                </c:pt>
                <c:pt idx="14974">
                  <c:v>42925.647916666669</c:v>
                </c:pt>
                <c:pt idx="14975">
                  <c:v>42925.648611111108</c:v>
                </c:pt>
                <c:pt idx="14976">
                  <c:v>42925.649305555555</c:v>
                </c:pt>
                <c:pt idx="14977">
                  <c:v>42925.65</c:v>
                </c:pt>
                <c:pt idx="14978">
                  <c:v>42925.650694444441</c:v>
                </c:pt>
                <c:pt idx="14979">
                  <c:v>42925.651388888888</c:v>
                </c:pt>
                <c:pt idx="14980">
                  <c:v>42925.652083333334</c:v>
                </c:pt>
                <c:pt idx="14981">
                  <c:v>42925.652777777781</c:v>
                </c:pt>
                <c:pt idx="14982">
                  <c:v>42925.65347222222</c:v>
                </c:pt>
                <c:pt idx="14983">
                  <c:v>42925.654166666667</c:v>
                </c:pt>
                <c:pt idx="14984">
                  <c:v>42925.654861111114</c:v>
                </c:pt>
                <c:pt idx="14985">
                  <c:v>42925.655555555553</c:v>
                </c:pt>
                <c:pt idx="14986">
                  <c:v>42925.65625</c:v>
                </c:pt>
                <c:pt idx="14987">
                  <c:v>42925.656944444447</c:v>
                </c:pt>
                <c:pt idx="14988">
                  <c:v>42925.657638888886</c:v>
                </c:pt>
                <c:pt idx="14989">
                  <c:v>42925.658333333333</c:v>
                </c:pt>
                <c:pt idx="14990">
                  <c:v>42925.65902777778</c:v>
                </c:pt>
                <c:pt idx="14991">
                  <c:v>42925.659722222219</c:v>
                </c:pt>
                <c:pt idx="14992">
                  <c:v>42925.660416666666</c:v>
                </c:pt>
                <c:pt idx="14993">
                  <c:v>42925.661111111112</c:v>
                </c:pt>
                <c:pt idx="14994">
                  <c:v>42925.661805555559</c:v>
                </c:pt>
                <c:pt idx="14995">
                  <c:v>42925.662499999999</c:v>
                </c:pt>
                <c:pt idx="14996">
                  <c:v>42925.663194444445</c:v>
                </c:pt>
                <c:pt idx="14997">
                  <c:v>42925.663888888892</c:v>
                </c:pt>
                <c:pt idx="14998">
                  <c:v>42925.664583333331</c:v>
                </c:pt>
                <c:pt idx="14999">
                  <c:v>42925.665277777778</c:v>
                </c:pt>
                <c:pt idx="15000">
                  <c:v>42925.665972222225</c:v>
                </c:pt>
                <c:pt idx="15001">
                  <c:v>42925.666666666664</c:v>
                </c:pt>
                <c:pt idx="15002">
                  <c:v>42925.667361111111</c:v>
                </c:pt>
                <c:pt idx="15003">
                  <c:v>42925.668055555558</c:v>
                </c:pt>
                <c:pt idx="15004">
                  <c:v>42925.668749999997</c:v>
                </c:pt>
                <c:pt idx="15005">
                  <c:v>42925.669444444444</c:v>
                </c:pt>
                <c:pt idx="15006">
                  <c:v>42925.670138888891</c:v>
                </c:pt>
                <c:pt idx="15007">
                  <c:v>42925.67083333333</c:v>
                </c:pt>
                <c:pt idx="15008">
                  <c:v>42925.671527777777</c:v>
                </c:pt>
                <c:pt idx="15009">
                  <c:v>42925.672222222223</c:v>
                </c:pt>
                <c:pt idx="15010">
                  <c:v>42925.67291666667</c:v>
                </c:pt>
                <c:pt idx="15011">
                  <c:v>42925.673611111109</c:v>
                </c:pt>
                <c:pt idx="15012">
                  <c:v>42925.674305555556</c:v>
                </c:pt>
                <c:pt idx="15013">
                  <c:v>42925.675000000003</c:v>
                </c:pt>
                <c:pt idx="15014">
                  <c:v>42925.675694444442</c:v>
                </c:pt>
                <c:pt idx="15015">
                  <c:v>42925.676388888889</c:v>
                </c:pt>
                <c:pt idx="15016">
                  <c:v>42925.677083333336</c:v>
                </c:pt>
                <c:pt idx="15017">
                  <c:v>42925.677777777775</c:v>
                </c:pt>
                <c:pt idx="15018">
                  <c:v>42925.678472222222</c:v>
                </c:pt>
                <c:pt idx="15019">
                  <c:v>42925.679166666669</c:v>
                </c:pt>
                <c:pt idx="15020">
                  <c:v>42925.679861111108</c:v>
                </c:pt>
                <c:pt idx="15021">
                  <c:v>42925.680555555555</c:v>
                </c:pt>
                <c:pt idx="15022">
                  <c:v>42925.681250000001</c:v>
                </c:pt>
                <c:pt idx="15023">
                  <c:v>42925.681944444441</c:v>
                </c:pt>
                <c:pt idx="15024">
                  <c:v>42925.682638888888</c:v>
                </c:pt>
                <c:pt idx="15025">
                  <c:v>42925.683333333334</c:v>
                </c:pt>
                <c:pt idx="15026">
                  <c:v>42925.684027777781</c:v>
                </c:pt>
                <c:pt idx="15027">
                  <c:v>42925.68472222222</c:v>
                </c:pt>
                <c:pt idx="15028">
                  <c:v>42925.685416666667</c:v>
                </c:pt>
                <c:pt idx="15029">
                  <c:v>42925.686111111114</c:v>
                </c:pt>
                <c:pt idx="15030">
                  <c:v>42925.686805555553</c:v>
                </c:pt>
                <c:pt idx="15031">
                  <c:v>42925.6875</c:v>
                </c:pt>
                <c:pt idx="15032">
                  <c:v>42925.688194444447</c:v>
                </c:pt>
                <c:pt idx="15033">
                  <c:v>42925.688888888886</c:v>
                </c:pt>
                <c:pt idx="15034">
                  <c:v>42925.689583333333</c:v>
                </c:pt>
                <c:pt idx="15035">
                  <c:v>42925.69027777778</c:v>
                </c:pt>
                <c:pt idx="15036">
                  <c:v>42925.690972222219</c:v>
                </c:pt>
                <c:pt idx="15037">
                  <c:v>42925.691666666666</c:v>
                </c:pt>
                <c:pt idx="15038">
                  <c:v>42925.692361111112</c:v>
                </c:pt>
                <c:pt idx="15039">
                  <c:v>42925.693055555559</c:v>
                </c:pt>
                <c:pt idx="15040">
                  <c:v>42925.693749999999</c:v>
                </c:pt>
                <c:pt idx="15041">
                  <c:v>42925.694444444445</c:v>
                </c:pt>
                <c:pt idx="15042">
                  <c:v>42925.695138888892</c:v>
                </c:pt>
                <c:pt idx="15043">
                  <c:v>42925.695833333331</c:v>
                </c:pt>
                <c:pt idx="15044">
                  <c:v>42925.696527777778</c:v>
                </c:pt>
                <c:pt idx="15045">
                  <c:v>42925.697222222225</c:v>
                </c:pt>
                <c:pt idx="15046">
                  <c:v>42925.697916666664</c:v>
                </c:pt>
                <c:pt idx="15047">
                  <c:v>42925.698611111111</c:v>
                </c:pt>
                <c:pt idx="15048">
                  <c:v>42925.699305555558</c:v>
                </c:pt>
                <c:pt idx="15049">
                  <c:v>42925.7</c:v>
                </c:pt>
                <c:pt idx="15050">
                  <c:v>42925.700694444444</c:v>
                </c:pt>
                <c:pt idx="15051">
                  <c:v>42925.701388888891</c:v>
                </c:pt>
                <c:pt idx="15052">
                  <c:v>42925.70208333333</c:v>
                </c:pt>
                <c:pt idx="15053">
                  <c:v>42925.702777777777</c:v>
                </c:pt>
                <c:pt idx="15054">
                  <c:v>42925.703472222223</c:v>
                </c:pt>
                <c:pt idx="15055">
                  <c:v>42925.70416666667</c:v>
                </c:pt>
                <c:pt idx="15056">
                  <c:v>42925.704861111109</c:v>
                </c:pt>
                <c:pt idx="15057">
                  <c:v>42925.705555555556</c:v>
                </c:pt>
                <c:pt idx="15058">
                  <c:v>42925.706250000003</c:v>
                </c:pt>
                <c:pt idx="15059">
                  <c:v>42925.706944444442</c:v>
                </c:pt>
                <c:pt idx="15060">
                  <c:v>42925.707638888889</c:v>
                </c:pt>
                <c:pt idx="15061">
                  <c:v>42925.708333333336</c:v>
                </c:pt>
                <c:pt idx="15062">
                  <c:v>42925.709027777775</c:v>
                </c:pt>
                <c:pt idx="15063">
                  <c:v>42925.709722222222</c:v>
                </c:pt>
                <c:pt idx="15064">
                  <c:v>42925.710416666669</c:v>
                </c:pt>
                <c:pt idx="15065">
                  <c:v>42925.711111111108</c:v>
                </c:pt>
                <c:pt idx="15066">
                  <c:v>42925.711805555555</c:v>
                </c:pt>
                <c:pt idx="15067">
                  <c:v>42925.712500000001</c:v>
                </c:pt>
                <c:pt idx="15068">
                  <c:v>42925.713194444441</c:v>
                </c:pt>
                <c:pt idx="15069">
                  <c:v>42925.713888888888</c:v>
                </c:pt>
                <c:pt idx="15070">
                  <c:v>42925.714583333334</c:v>
                </c:pt>
                <c:pt idx="15071">
                  <c:v>42925.715277777781</c:v>
                </c:pt>
                <c:pt idx="15072">
                  <c:v>42925.71597222222</c:v>
                </c:pt>
                <c:pt idx="15073">
                  <c:v>42925.716666666667</c:v>
                </c:pt>
                <c:pt idx="15074">
                  <c:v>42925.717361111114</c:v>
                </c:pt>
                <c:pt idx="15075">
                  <c:v>42925.718055555553</c:v>
                </c:pt>
                <c:pt idx="15076">
                  <c:v>42925.71875</c:v>
                </c:pt>
                <c:pt idx="15077">
                  <c:v>42925.719444444447</c:v>
                </c:pt>
                <c:pt idx="15078">
                  <c:v>42925.720138888886</c:v>
                </c:pt>
                <c:pt idx="15079">
                  <c:v>42925.720833333333</c:v>
                </c:pt>
                <c:pt idx="15080">
                  <c:v>42925.72152777778</c:v>
                </c:pt>
                <c:pt idx="15081">
                  <c:v>42925.722222222219</c:v>
                </c:pt>
                <c:pt idx="15082">
                  <c:v>42925.722916666666</c:v>
                </c:pt>
                <c:pt idx="15083">
                  <c:v>42925.723611111112</c:v>
                </c:pt>
                <c:pt idx="15084">
                  <c:v>42925.724305555559</c:v>
                </c:pt>
                <c:pt idx="15085">
                  <c:v>42925.724999999999</c:v>
                </c:pt>
                <c:pt idx="15086">
                  <c:v>42925.725694444445</c:v>
                </c:pt>
                <c:pt idx="15087">
                  <c:v>42925.726388888892</c:v>
                </c:pt>
                <c:pt idx="15088">
                  <c:v>42925.727083333331</c:v>
                </c:pt>
                <c:pt idx="15089">
                  <c:v>42925.727777777778</c:v>
                </c:pt>
                <c:pt idx="15090">
                  <c:v>42925.728472222225</c:v>
                </c:pt>
                <c:pt idx="15091">
                  <c:v>42925.729166666664</c:v>
                </c:pt>
                <c:pt idx="15092">
                  <c:v>42925.729861111111</c:v>
                </c:pt>
                <c:pt idx="15093">
                  <c:v>42925.730555555558</c:v>
                </c:pt>
                <c:pt idx="15094">
                  <c:v>42925.731249999997</c:v>
                </c:pt>
                <c:pt idx="15095">
                  <c:v>42925.731944444444</c:v>
                </c:pt>
                <c:pt idx="15096">
                  <c:v>42925.732638888891</c:v>
                </c:pt>
                <c:pt idx="15097">
                  <c:v>42925.73333333333</c:v>
                </c:pt>
                <c:pt idx="15098">
                  <c:v>42925.734027777777</c:v>
                </c:pt>
                <c:pt idx="15099">
                  <c:v>42925.734722222223</c:v>
                </c:pt>
                <c:pt idx="15100">
                  <c:v>42925.73541666667</c:v>
                </c:pt>
                <c:pt idx="15101">
                  <c:v>42925.736111111109</c:v>
                </c:pt>
                <c:pt idx="15102">
                  <c:v>42925.736805555556</c:v>
                </c:pt>
                <c:pt idx="15103">
                  <c:v>42925.737500000003</c:v>
                </c:pt>
                <c:pt idx="15104">
                  <c:v>42925.738194444442</c:v>
                </c:pt>
                <c:pt idx="15105">
                  <c:v>42925.738888888889</c:v>
                </c:pt>
                <c:pt idx="15106">
                  <c:v>42925.739583333336</c:v>
                </c:pt>
                <c:pt idx="15107">
                  <c:v>42925.740277777775</c:v>
                </c:pt>
                <c:pt idx="15108">
                  <c:v>42925.740972222222</c:v>
                </c:pt>
                <c:pt idx="15109">
                  <c:v>42925.741666666669</c:v>
                </c:pt>
                <c:pt idx="15110">
                  <c:v>42925.742361111108</c:v>
                </c:pt>
                <c:pt idx="15111">
                  <c:v>42925.743055555555</c:v>
                </c:pt>
                <c:pt idx="15112">
                  <c:v>42925.743750000001</c:v>
                </c:pt>
                <c:pt idx="15113">
                  <c:v>42925.744444444441</c:v>
                </c:pt>
                <c:pt idx="15114">
                  <c:v>42925.745138888888</c:v>
                </c:pt>
                <c:pt idx="15115">
                  <c:v>42925.745833333334</c:v>
                </c:pt>
                <c:pt idx="15116">
                  <c:v>42925.746527777781</c:v>
                </c:pt>
                <c:pt idx="15117">
                  <c:v>42925.74722222222</c:v>
                </c:pt>
                <c:pt idx="15118">
                  <c:v>42925.747916666667</c:v>
                </c:pt>
                <c:pt idx="15119">
                  <c:v>42925.748611111114</c:v>
                </c:pt>
                <c:pt idx="15120">
                  <c:v>42925.749305555553</c:v>
                </c:pt>
                <c:pt idx="15121">
                  <c:v>42925.75</c:v>
                </c:pt>
                <c:pt idx="15122">
                  <c:v>42925.750694444447</c:v>
                </c:pt>
                <c:pt idx="15123">
                  <c:v>42925.751388888886</c:v>
                </c:pt>
                <c:pt idx="15124">
                  <c:v>42925.752083333333</c:v>
                </c:pt>
                <c:pt idx="15125">
                  <c:v>42925.75277777778</c:v>
                </c:pt>
                <c:pt idx="15126">
                  <c:v>42925.753472222219</c:v>
                </c:pt>
                <c:pt idx="15127">
                  <c:v>42925.754166666666</c:v>
                </c:pt>
                <c:pt idx="15128">
                  <c:v>42925.754861111112</c:v>
                </c:pt>
                <c:pt idx="15129">
                  <c:v>42925.755555555559</c:v>
                </c:pt>
                <c:pt idx="15130">
                  <c:v>42925.756249999999</c:v>
                </c:pt>
                <c:pt idx="15131">
                  <c:v>42925.756944444445</c:v>
                </c:pt>
                <c:pt idx="15132">
                  <c:v>42925.757638888892</c:v>
                </c:pt>
                <c:pt idx="15133">
                  <c:v>42925.758333333331</c:v>
                </c:pt>
                <c:pt idx="15134">
                  <c:v>42925.759027777778</c:v>
                </c:pt>
                <c:pt idx="15135">
                  <c:v>42925.759722222225</c:v>
                </c:pt>
                <c:pt idx="15136">
                  <c:v>42925.760416666664</c:v>
                </c:pt>
                <c:pt idx="15137">
                  <c:v>42925.761111111111</c:v>
                </c:pt>
                <c:pt idx="15138">
                  <c:v>42925.761805555558</c:v>
                </c:pt>
                <c:pt idx="15139">
                  <c:v>42925.762499999997</c:v>
                </c:pt>
                <c:pt idx="15140">
                  <c:v>42925.763194444444</c:v>
                </c:pt>
                <c:pt idx="15141">
                  <c:v>42925.763888888891</c:v>
                </c:pt>
                <c:pt idx="15142">
                  <c:v>42925.76458333333</c:v>
                </c:pt>
                <c:pt idx="15143">
                  <c:v>42925.765277777777</c:v>
                </c:pt>
                <c:pt idx="15144">
                  <c:v>42925.765972222223</c:v>
                </c:pt>
                <c:pt idx="15145">
                  <c:v>42925.76666666667</c:v>
                </c:pt>
                <c:pt idx="15146">
                  <c:v>42925.767361111109</c:v>
                </c:pt>
                <c:pt idx="15147">
                  <c:v>42925.768055555556</c:v>
                </c:pt>
                <c:pt idx="15148">
                  <c:v>42925.768750000003</c:v>
                </c:pt>
                <c:pt idx="15149">
                  <c:v>42925.769444444442</c:v>
                </c:pt>
                <c:pt idx="15150">
                  <c:v>42925.770138888889</c:v>
                </c:pt>
                <c:pt idx="15151">
                  <c:v>42925.770833333336</c:v>
                </c:pt>
                <c:pt idx="15152">
                  <c:v>42925.771527777775</c:v>
                </c:pt>
                <c:pt idx="15153">
                  <c:v>42925.772222222222</c:v>
                </c:pt>
                <c:pt idx="15154">
                  <c:v>42925.772916666669</c:v>
                </c:pt>
                <c:pt idx="15155">
                  <c:v>42925.773611111108</c:v>
                </c:pt>
                <c:pt idx="15156">
                  <c:v>42925.774305555555</c:v>
                </c:pt>
                <c:pt idx="15157">
                  <c:v>42925.775000000001</c:v>
                </c:pt>
                <c:pt idx="15158">
                  <c:v>42925.775694444441</c:v>
                </c:pt>
                <c:pt idx="15159">
                  <c:v>42925.776388888888</c:v>
                </c:pt>
                <c:pt idx="15160">
                  <c:v>42925.777083333334</c:v>
                </c:pt>
                <c:pt idx="15161">
                  <c:v>42925.777777777781</c:v>
                </c:pt>
                <c:pt idx="15162">
                  <c:v>42925.77847222222</c:v>
                </c:pt>
                <c:pt idx="15163">
                  <c:v>42925.779166666667</c:v>
                </c:pt>
                <c:pt idx="15164">
                  <c:v>42925.779861111114</c:v>
                </c:pt>
                <c:pt idx="15165">
                  <c:v>42925.780555555553</c:v>
                </c:pt>
                <c:pt idx="15166">
                  <c:v>42925.78125</c:v>
                </c:pt>
                <c:pt idx="15167">
                  <c:v>42925.781944444447</c:v>
                </c:pt>
                <c:pt idx="15168">
                  <c:v>42925.782638888886</c:v>
                </c:pt>
                <c:pt idx="15169">
                  <c:v>42925.783333333333</c:v>
                </c:pt>
                <c:pt idx="15170">
                  <c:v>42925.78402777778</c:v>
                </c:pt>
                <c:pt idx="15171">
                  <c:v>42925.784722222219</c:v>
                </c:pt>
                <c:pt idx="15172">
                  <c:v>42925.785416666666</c:v>
                </c:pt>
                <c:pt idx="15173">
                  <c:v>42925.786111111112</c:v>
                </c:pt>
                <c:pt idx="15174">
                  <c:v>42925.786805555559</c:v>
                </c:pt>
                <c:pt idx="15175">
                  <c:v>42925.787499999999</c:v>
                </c:pt>
                <c:pt idx="15176">
                  <c:v>42925.788194444445</c:v>
                </c:pt>
                <c:pt idx="15177">
                  <c:v>42925.788888888892</c:v>
                </c:pt>
                <c:pt idx="15178">
                  <c:v>42925.789583333331</c:v>
                </c:pt>
                <c:pt idx="15179">
                  <c:v>42925.790277777778</c:v>
                </c:pt>
                <c:pt idx="15180">
                  <c:v>42925.790972222225</c:v>
                </c:pt>
                <c:pt idx="15181">
                  <c:v>42925.791666666664</c:v>
                </c:pt>
                <c:pt idx="15182">
                  <c:v>42925.792361111111</c:v>
                </c:pt>
                <c:pt idx="15183">
                  <c:v>42925.793055555558</c:v>
                </c:pt>
                <c:pt idx="15184">
                  <c:v>42925.793749999997</c:v>
                </c:pt>
                <c:pt idx="15185">
                  <c:v>42925.794444444444</c:v>
                </c:pt>
                <c:pt idx="15186">
                  <c:v>42925.795138888891</c:v>
                </c:pt>
                <c:pt idx="15187">
                  <c:v>42925.79583333333</c:v>
                </c:pt>
                <c:pt idx="15188">
                  <c:v>42925.796527777777</c:v>
                </c:pt>
                <c:pt idx="15189">
                  <c:v>42925.797222222223</c:v>
                </c:pt>
                <c:pt idx="15190">
                  <c:v>42925.79791666667</c:v>
                </c:pt>
                <c:pt idx="15191">
                  <c:v>42925.798611111109</c:v>
                </c:pt>
                <c:pt idx="15192">
                  <c:v>42925.799305555556</c:v>
                </c:pt>
                <c:pt idx="15193">
                  <c:v>42925.8</c:v>
                </c:pt>
                <c:pt idx="15194">
                  <c:v>42925.800694444442</c:v>
                </c:pt>
                <c:pt idx="15195">
                  <c:v>42925.801388888889</c:v>
                </c:pt>
                <c:pt idx="15196">
                  <c:v>42925.802083333336</c:v>
                </c:pt>
                <c:pt idx="15197">
                  <c:v>42925.802777777775</c:v>
                </c:pt>
                <c:pt idx="15198">
                  <c:v>42925.803472222222</c:v>
                </c:pt>
                <c:pt idx="15199">
                  <c:v>42925.804166666669</c:v>
                </c:pt>
                <c:pt idx="15200">
                  <c:v>42925.804861111108</c:v>
                </c:pt>
                <c:pt idx="15201">
                  <c:v>42925.805555555555</c:v>
                </c:pt>
                <c:pt idx="15202">
                  <c:v>42925.806250000001</c:v>
                </c:pt>
                <c:pt idx="15203">
                  <c:v>42925.806944444441</c:v>
                </c:pt>
                <c:pt idx="15204">
                  <c:v>42925.807638888888</c:v>
                </c:pt>
                <c:pt idx="15205">
                  <c:v>42925.808333333334</c:v>
                </c:pt>
                <c:pt idx="15206">
                  <c:v>42925.809027777781</c:v>
                </c:pt>
                <c:pt idx="15207">
                  <c:v>42925.80972222222</c:v>
                </c:pt>
                <c:pt idx="15208">
                  <c:v>42925.810416666667</c:v>
                </c:pt>
                <c:pt idx="15209">
                  <c:v>42925.811111111114</c:v>
                </c:pt>
                <c:pt idx="15210">
                  <c:v>42925.811805555553</c:v>
                </c:pt>
                <c:pt idx="15211">
                  <c:v>42925.8125</c:v>
                </c:pt>
                <c:pt idx="15212">
                  <c:v>42925.813194444447</c:v>
                </c:pt>
                <c:pt idx="15213">
                  <c:v>42925.813888888886</c:v>
                </c:pt>
                <c:pt idx="15214">
                  <c:v>42925.814583333333</c:v>
                </c:pt>
                <c:pt idx="15215">
                  <c:v>42925.81527777778</c:v>
                </c:pt>
                <c:pt idx="15216">
                  <c:v>42925.815972222219</c:v>
                </c:pt>
                <c:pt idx="15217">
                  <c:v>42925.816666666666</c:v>
                </c:pt>
                <c:pt idx="15218">
                  <c:v>42925.817361111112</c:v>
                </c:pt>
                <c:pt idx="15219">
                  <c:v>42925.818055555559</c:v>
                </c:pt>
                <c:pt idx="15220">
                  <c:v>42925.818749999999</c:v>
                </c:pt>
                <c:pt idx="15221">
                  <c:v>42925.819444444445</c:v>
                </c:pt>
                <c:pt idx="15222">
                  <c:v>42925.820138888892</c:v>
                </c:pt>
                <c:pt idx="15223">
                  <c:v>42925.820833333331</c:v>
                </c:pt>
                <c:pt idx="15224">
                  <c:v>42925.821527777778</c:v>
                </c:pt>
                <c:pt idx="15225">
                  <c:v>42925.822222222225</c:v>
                </c:pt>
                <c:pt idx="15226">
                  <c:v>42925.822916666664</c:v>
                </c:pt>
                <c:pt idx="15227">
                  <c:v>42925.823611111111</c:v>
                </c:pt>
                <c:pt idx="15228">
                  <c:v>42925.824305555558</c:v>
                </c:pt>
                <c:pt idx="15229">
                  <c:v>42925.824999999997</c:v>
                </c:pt>
                <c:pt idx="15230">
                  <c:v>42925.825694444444</c:v>
                </c:pt>
                <c:pt idx="15231">
                  <c:v>42925.826388888891</c:v>
                </c:pt>
                <c:pt idx="15232">
                  <c:v>42925.82708333333</c:v>
                </c:pt>
                <c:pt idx="15233">
                  <c:v>42925.827777777777</c:v>
                </c:pt>
                <c:pt idx="15234">
                  <c:v>42925.828472222223</c:v>
                </c:pt>
                <c:pt idx="15235">
                  <c:v>42925.82916666667</c:v>
                </c:pt>
                <c:pt idx="15236">
                  <c:v>42925.829861111109</c:v>
                </c:pt>
                <c:pt idx="15237">
                  <c:v>42925.830555555556</c:v>
                </c:pt>
                <c:pt idx="15238">
                  <c:v>42925.831250000003</c:v>
                </c:pt>
                <c:pt idx="15239">
                  <c:v>42925.831944444442</c:v>
                </c:pt>
                <c:pt idx="15240">
                  <c:v>42925.832638888889</c:v>
                </c:pt>
                <c:pt idx="15241">
                  <c:v>42925.833333333336</c:v>
                </c:pt>
                <c:pt idx="15242">
                  <c:v>42925.834027777775</c:v>
                </c:pt>
                <c:pt idx="15243">
                  <c:v>42925.834722222222</c:v>
                </c:pt>
                <c:pt idx="15244">
                  <c:v>42925.835416666669</c:v>
                </c:pt>
                <c:pt idx="15245">
                  <c:v>42925.836111111108</c:v>
                </c:pt>
                <c:pt idx="15246">
                  <c:v>42925.836805555555</c:v>
                </c:pt>
                <c:pt idx="15247">
                  <c:v>42925.837500000001</c:v>
                </c:pt>
                <c:pt idx="15248">
                  <c:v>42925.838194444441</c:v>
                </c:pt>
                <c:pt idx="15249">
                  <c:v>42925.838888888888</c:v>
                </c:pt>
                <c:pt idx="15250">
                  <c:v>42925.839583333334</c:v>
                </c:pt>
                <c:pt idx="15251">
                  <c:v>42925.840277777781</c:v>
                </c:pt>
                <c:pt idx="15252">
                  <c:v>42925.84097222222</c:v>
                </c:pt>
                <c:pt idx="15253">
                  <c:v>42925.841666666667</c:v>
                </c:pt>
                <c:pt idx="15254">
                  <c:v>42925.842361111114</c:v>
                </c:pt>
                <c:pt idx="15255">
                  <c:v>42925.843055555553</c:v>
                </c:pt>
                <c:pt idx="15256">
                  <c:v>42925.84375</c:v>
                </c:pt>
                <c:pt idx="15257">
                  <c:v>42925.844444444447</c:v>
                </c:pt>
                <c:pt idx="15258">
                  <c:v>42925.845138888886</c:v>
                </c:pt>
                <c:pt idx="15259">
                  <c:v>42925.845833333333</c:v>
                </c:pt>
                <c:pt idx="15260">
                  <c:v>42925.84652777778</c:v>
                </c:pt>
                <c:pt idx="15261">
                  <c:v>42925.847222222219</c:v>
                </c:pt>
                <c:pt idx="15262">
                  <c:v>42925.847916666666</c:v>
                </c:pt>
                <c:pt idx="15263">
                  <c:v>42925.848611111112</c:v>
                </c:pt>
                <c:pt idx="15264">
                  <c:v>42925.849305555559</c:v>
                </c:pt>
                <c:pt idx="15265">
                  <c:v>42925.85</c:v>
                </c:pt>
                <c:pt idx="15266">
                  <c:v>42925.850694444445</c:v>
                </c:pt>
                <c:pt idx="15267">
                  <c:v>42925.851388888892</c:v>
                </c:pt>
                <c:pt idx="15268">
                  <c:v>42925.852083333331</c:v>
                </c:pt>
                <c:pt idx="15269">
                  <c:v>42925.852777777778</c:v>
                </c:pt>
                <c:pt idx="15270">
                  <c:v>42925.853472222225</c:v>
                </c:pt>
                <c:pt idx="15271">
                  <c:v>42925.854166666664</c:v>
                </c:pt>
                <c:pt idx="15272">
                  <c:v>42925.854861111111</c:v>
                </c:pt>
                <c:pt idx="15273">
                  <c:v>42925.855555555558</c:v>
                </c:pt>
                <c:pt idx="15274">
                  <c:v>42925.856249999997</c:v>
                </c:pt>
                <c:pt idx="15275">
                  <c:v>42925.856944444444</c:v>
                </c:pt>
                <c:pt idx="15276">
                  <c:v>42925.857638888891</c:v>
                </c:pt>
                <c:pt idx="15277">
                  <c:v>42925.85833333333</c:v>
                </c:pt>
                <c:pt idx="15278">
                  <c:v>42925.859027777777</c:v>
                </c:pt>
                <c:pt idx="15279">
                  <c:v>42925.859722222223</c:v>
                </c:pt>
                <c:pt idx="15280">
                  <c:v>42925.86041666667</c:v>
                </c:pt>
                <c:pt idx="15281">
                  <c:v>42925.861111111109</c:v>
                </c:pt>
                <c:pt idx="15282">
                  <c:v>42925.861805555556</c:v>
                </c:pt>
                <c:pt idx="15283">
                  <c:v>42925.862500000003</c:v>
                </c:pt>
                <c:pt idx="15284">
                  <c:v>42925.863194444442</c:v>
                </c:pt>
                <c:pt idx="15285">
                  <c:v>42925.863888888889</c:v>
                </c:pt>
                <c:pt idx="15286">
                  <c:v>42925.864583333336</c:v>
                </c:pt>
                <c:pt idx="15287">
                  <c:v>42925.865277777775</c:v>
                </c:pt>
                <c:pt idx="15288">
                  <c:v>42925.865972222222</c:v>
                </c:pt>
                <c:pt idx="15289">
                  <c:v>42925.866666666669</c:v>
                </c:pt>
                <c:pt idx="15290">
                  <c:v>42925.867361111108</c:v>
                </c:pt>
                <c:pt idx="15291">
                  <c:v>42925.868055555555</c:v>
                </c:pt>
                <c:pt idx="15292">
                  <c:v>42925.868750000001</c:v>
                </c:pt>
                <c:pt idx="15293">
                  <c:v>42925.869444444441</c:v>
                </c:pt>
                <c:pt idx="15294">
                  <c:v>42925.870138888888</c:v>
                </c:pt>
                <c:pt idx="15295">
                  <c:v>42925.870833333334</c:v>
                </c:pt>
                <c:pt idx="15296">
                  <c:v>42925.871527777781</c:v>
                </c:pt>
                <c:pt idx="15297">
                  <c:v>42925.87222222222</c:v>
                </c:pt>
                <c:pt idx="15298">
                  <c:v>42925.872916666667</c:v>
                </c:pt>
                <c:pt idx="15299">
                  <c:v>42925.873611111114</c:v>
                </c:pt>
                <c:pt idx="15300">
                  <c:v>42925.874305555553</c:v>
                </c:pt>
                <c:pt idx="15301">
                  <c:v>42925.875</c:v>
                </c:pt>
                <c:pt idx="15302">
                  <c:v>42925.875694444447</c:v>
                </c:pt>
                <c:pt idx="15303">
                  <c:v>42925.876388888886</c:v>
                </c:pt>
                <c:pt idx="15304">
                  <c:v>42925.877083333333</c:v>
                </c:pt>
                <c:pt idx="15305">
                  <c:v>42925.87777777778</c:v>
                </c:pt>
                <c:pt idx="15306">
                  <c:v>42925.878472222219</c:v>
                </c:pt>
                <c:pt idx="15307">
                  <c:v>42925.879166666666</c:v>
                </c:pt>
                <c:pt idx="15308">
                  <c:v>42925.879861111112</c:v>
                </c:pt>
                <c:pt idx="15309">
                  <c:v>42925.880555555559</c:v>
                </c:pt>
                <c:pt idx="15310">
                  <c:v>42925.881249999999</c:v>
                </c:pt>
                <c:pt idx="15311">
                  <c:v>42925.881944444445</c:v>
                </c:pt>
                <c:pt idx="15312">
                  <c:v>42925.882638888892</c:v>
                </c:pt>
                <c:pt idx="15313">
                  <c:v>42925.883333333331</c:v>
                </c:pt>
                <c:pt idx="15314">
                  <c:v>42925.884027777778</c:v>
                </c:pt>
                <c:pt idx="15315">
                  <c:v>42925.884722222225</c:v>
                </c:pt>
                <c:pt idx="15316">
                  <c:v>42925.885416666664</c:v>
                </c:pt>
                <c:pt idx="15317">
                  <c:v>42925.886111111111</c:v>
                </c:pt>
                <c:pt idx="15318">
                  <c:v>42925.886805555558</c:v>
                </c:pt>
                <c:pt idx="15319">
                  <c:v>42925.887499999997</c:v>
                </c:pt>
                <c:pt idx="15320">
                  <c:v>42925.888194444444</c:v>
                </c:pt>
                <c:pt idx="15321">
                  <c:v>42925.888888888891</c:v>
                </c:pt>
                <c:pt idx="15322">
                  <c:v>42925.88958333333</c:v>
                </c:pt>
                <c:pt idx="15323">
                  <c:v>42925.890277777777</c:v>
                </c:pt>
                <c:pt idx="15324">
                  <c:v>42925.890972222223</c:v>
                </c:pt>
                <c:pt idx="15325">
                  <c:v>42925.89166666667</c:v>
                </c:pt>
                <c:pt idx="15326">
                  <c:v>42925.892361111109</c:v>
                </c:pt>
                <c:pt idx="15327">
                  <c:v>42925.893055555556</c:v>
                </c:pt>
                <c:pt idx="15328">
                  <c:v>42925.893750000003</c:v>
                </c:pt>
                <c:pt idx="15329">
                  <c:v>42925.894444444442</c:v>
                </c:pt>
                <c:pt idx="15330">
                  <c:v>42925.895138888889</c:v>
                </c:pt>
                <c:pt idx="15331">
                  <c:v>42925.895833333336</c:v>
                </c:pt>
                <c:pt idx="15332">
                  <c:v>42925.896527777775</c:v>
                </c:pt>
                <c:pt idx="15333">
                  <c:v>42925.897222222222</c:v>
                </c:pt>
                <c:pt idx="15334">
                  <c:v>42925.897916666669</c:v>
                </c:pt>
                <c:pt idx="15335">
                  <c:v>42925.898611111108</c:v>
                </c:pt>
                <c:pt idx="15336">
                  <c:v>42925.899305555555</c:v>
                </c:pt>
                <c:pt idx="15337">
                  <c:v>42925.9</c:v>
                </c:pt>
                <c:pt idx="15338">
                  <c:v>42925.900694444441</c:v>
                </c:pt>
                <c:pt idx="15339">
                  <c:v>42925.901388888888</c:v>
                </c:pt>
                <c:pt idx="15340">
                  <c:v>42925.902083333334</c:v>
                </c:pt>
                <c:pt idx="15341">
                  <c:v>42925.902777777781</c:v>
                </c:pt>
                <c:pt idx="15342">
                  <c:v>42925.90347222222</c:v>
                </c:pt>
                <c:pt idx="15343">
                  <c:v>42925.904166666667</c:v>
                </c:pt>
                <c:pt idx="15344">
                  <c:v>42925.904861111114</c:v>
                </c:pt>
                <c:pt idx="15345">
                  <c:v>42925.905555555553</c:v>
                </c:pt>
                <c:pt idx="15346">
                  <c:v>42925.90625</c:v>
                </c:pt>
                <c:pt idx="15347">
                  <c:v>42925.906944444447</c:v>
                </c:pt>
                <c:pt idx="15348">
                  <c:v>42925.907638888886</c:v>
                </c:pt>
                <c:pt idx="15349">
                  <c:v>42925.908333333333</c:v>
                </c:pt>
                <c:pt idx="15350">
                  <c:v>42925.90902777778</c:v>
                </c:pt>
                <c:pt idx="15351">
                  <c:v>42925.909722222219</c:v>
                </c:pt>
                <c:pt idx="15352">
                  <c:v>42925.910416666666</c:v>
                </c:pt>
                <c:pt idx="15353">
                  <c:v>42925.911111111112</c:v>
                </c:pt>
                <c:pt idx="15354">
                  <c:v>42925.911805555559</c:v>
                </c:pt>
                <c:pt idx="15355">
                  <c:v>42925.912499999999</c:v>
                </c:pt>
                <c:pt idx="15356">
                  <c:v>42925.913194444445</c:v>
                </c:pt>
                <c:pt idx="15357">
                  <c:v>42925.913888888892</c:v>
                </c:pt>
                <c:pt idx="15358">
                  <c:v>42925.914583333331</c:v>
                </c:pt>
                <c:pt idx="15359">
                  <c:v>42925.915277777778</c:v>
                </c:pt>
                <c:pt idx="15360">
                  <c:v>42925.915972222225</c:v>
                </c:pt>
                <c:pt idx="15361">
                  <c:v>42925.916666666664</c:v>
                </c:pt>
                <c:pt idx="15362">
                  <c:v>42925.917361111111</c:v>
                </c:pt>
                <c:pt idx="15363">
                  <c:v>42925.918055555558</c:v>
                </c:pt>
                <c:pt idx="15364">
                  <c:v>42925.918749999997</c:v>
                </c:pt>
                <c:pt idx="15365">
                  <c:v>42925.919444444444</c:v>
                </c:pt>
                <c:pt idx="15366">
                  <c:v>42925.920138888891</c:v>
                </c:pt>
                <c:pt idx="15367">
                  <c:v>42925.92083333333</c:v>
                </c:pt>
                <c:pt idx="15368">
                  <c:v>42925.921527777777</c:v>
                </c:pt>
                <c:pt idx="15369">
                  <c:v>42925.922222222223</c:v>
                </c:pt>
                <c:pt idx="15370">
                  <c:v>42925.92291666667</c:v>
                </c:pt>
                <c:pt idx="15371">
                  <c:v>42925.923611111109</c:v>
                </c:pt>
                <c:pt idx="15372">
                  <c:v>42925.924305555556</c:v>
                </c:pt>
                <c:pt idx="15373">
                  <c:v>42925.925000000003</c:v>
                </c:pt>
                <c:pt idx="15374">
                  <c:v>42925.925694444442</c:v>
                </c:pt>
                <c:pt idx="15375">
                  <c:v>42925.926388888889</c:v>
                </c:pt>
                <c:pt idx="15376">
                  <c:v>42925.927083333336</c:v>
                </c:pt>
                <c:pt idx="15377">
                  <c:v>42925.927777777775</c:v>
                </c:pt>
                <c:pt idx="15378">
                  <c:v>42925.928483796299</c:v>
                </c:pt>
                <c:pt idx="15379">
                  <c:v>42925.929166666669</c:v>
                </c:pt>
                <c:pt idx="15380">
                  <c:v>42925.929861111108</c:v>
                </c:pt>
                <c:pt idx="15381">
                  <c:v>42925.930555555555</c:v>
                </c:pt>
                <c:pt idx="15382">
                  <c:v>42925.931250000001</c:v>
                </c:pt>
                <c:pt idx="15383">
                  <c:v>42925.931944444441</c:v>
                </c:pt>
                <c:pt idx="15384">
                  <c:v>42925.932638888888</c:v>
                </c:pt>
                <c:pt idx="15385">
                  <c:v>42925.933333333334</c:v>
                </c:pt>
                <c:pt idx="15386">
                  <c:v>42925.934027777781</c:v>
                </c:pt>
                <c:pt idx="15387">
                  <c:v>42925.93472222222</c:v>
                </c:pt>
                <c:pt idx="15388">
                  <c:v>42925.935416666667</c:v>
                </c:pt>
                <c:pt idx="15389">
                  <c:v>42925.936111111114</c:v>
                </c:pt>
                <c:pt idx="15390">
                  <c:v>42925.936805555553</c:v>
                </c:pt>
                <c:pt idx="15391">
                  <c:v>42925.9375</c:v>
                </c:pt>
                <c:pt idx="15392">
                  <c:v>42925.938194444447</c:v>
                </c:pt>
                <c:pt idx="15393">
                  <c:v>42925.938888888886</c:v>
                </c:pt>
                <c:pt idx="15394">
                  <c:v>42925.939583333333</c:v>
                </c:pt>
                <c:pt idx="15395">
                  <c:v>42925.94027777778</c:v>
                </c:pt>
                <c:pt idx="15396">
                  <c:v>42925.940972222219</c:v>
                </c:pt>
                <c:pt idx="15397">
                  <c:v>42925.941666666666</c:v>
                </c:pt>
                <c:pt idx="15398">
                  <c:v>42925.942361111112</c:v>
                </c:pt>
                <c:pt idx="15399">
                  <c:v>42925.943055555559</c:v>
                </c:pt>
                <c:pt idx="15400">
                  <c:v>42925.943749999999</c:v>
                </c:pt>
                <c:pt idx="15401">
                  <c:v>42925.944444444445</c:v>
                </c:pt>
                <c:pt idx="15402">
                  <c:v>42925.945138888892</c:v>
                </c:pt>
                <c:pt idx="15403">
                  <c:v>42925.945833333331</c:v>
                </c:pt>
                <c:pt idx="15404">
                  <c:v>42925.946527777778</c:v>
                </c:pt>
                <c:pt idx="15405">
                  <c:v>42925.947222222225</c:v>
                </c:pt>
                <c:pt idx="15406">
                  <c:v>42925.947916666664</c:v>
                </c:pt>
                <c:pt idx="15407">
                  <c:v>42925.948611111111</c:v>
                </c:pt>
                <c:pt idx="15408">
                  <c:v>42925.949305555558</c:v>
                </c:pt>
                <c:pt idx="15409">
                  <c:v>42925.95</c:v>
                </c:pt>
                <c:pt idx="15410">
                  <c:v>42925.950694444444</c:v>
                </c:pt>
                <c:pt idx="15411">
                  <c:v>42925.951388888891</c:v>
                </c:pt>
                <c:pt idx="15412">
                  <c:v>42925.95208333333</c:v>
                </c:pt>
                <c:pt idx="15413">
                  <c:v>42925.952777777777</c:v>
                </c:pt>
                <c:pt idx="15414">
                  <c:v>42925.953472222223</c:v>
                </c:pt>
                <c:pt idx="15415">
                  <c:v>42925.95416666667</c:v>
                </c:pt>
                <c:pt idx="15416">
                  <c:v>42925.954861111109</c:v>
                </c:pt>
                <c:pt idx="15417">
                  <c:v>42925.955555555556</c:v>
                </c:pt>
                <c:pt idx="15418">
                  <c:v>42925.956250000003</c:v>
                </c:pt>
                <c:pt idx="15419">
                  <c:v>42925.956944444442</c:v>
                </c:pt>
                <c:pt idx="15420">
                  <c:v>42925.957638888889</c:v>
                </c:pt>
                <c:pt idx="15421">
                  <c:v>42925.958333333336</c:v>
                </c:pt>
                <c:pt idx="15422">
                  <c:v>42925.959027777775</c:v>
                </c:pt>
                <c:pt idx="15423">
                  <c:v>42925.959722222222</c:v>
                </c:pt>
                <c:pt idx="15424">
                  <c:v>42925.960416666669</c:v>
                </c:pt>
                <c:pt idx="15425">
                  <c:v>42925.961111111108</c:v>
                </c:pt>
                <c:pt idx="15426">
                  <c:v>42925.961805555555</c:v>
                </c:pt>
                <c:pt idx="15427">
                  <c:v>42925.962500000001</c:v>
                </c:pt>
                <c:pt idx="15428">
                  <c:v>42925.963194444441</c:v>
                </c:pt>
                <c:pt idx="15429">
                  <c:v>42925.963888888888</c:v>
                </c:pt>
                <c:pt idx="15430">
                  <c:v>42925.964583333334</c:v>
                </c:pt>
                <c:pt idx="15431">
                  <c:v>42925.965277777781</c:v>
                </c:pt>
                <c:pt idx="15432">
                  <c:v>42925.96597222222</c:v>
                </c:pt>
                <c:pt idx="15433">
                  <c:v>42925.966666666667</c:v>
                </c:pt>
                <c:pt idx="15434">
                  <c:v>42925.967361111114</c:v>
                </c:pt>
                <c:pt idx="15435">
                  <c:v>42925.968055555553</c:v>
                </c:pt>
                <c:pt idx="15436">
                  <c:v>42925.96875</c:v>
                </c:pt>
                <c:pt idx="15437">
                  <c:v>42925.969444444447</c:v>
                </c:pt>
                <c:pt idx="15438">
                  <c:v>42925.970138888886</c:v>
                </c:pt>
                <c:pt idx="15439">
                  <c:v>42925.970833333333</c:v>
                </c:pt>
                <c:pt idx="15440">
                  <c:v>42925.97152777778</c:v>
                </c:pt>
                <c:pt idx="15441">
                  <c:v>42925.972222222219</c:v>
                </c:pt>
                <c:pt idx="15442">
                  <c:v>42925.972916666666</c:v>
                </c:pt>
                <c:pt idx="15443">
                  <c:v>42925.973611111112</c:v>
                </c:pt>
                <c:pt idx="15444">
                  <c:v>42925.974305555559</c:v>
                </c:pt>
                <c:pt idx="15445">
                  <c:v>42925.974999999999</c:v>
                </c:pt>
                <c:pt idx="15446">
                  <c:v>42925.975694444445</c:v>
                </c:pt>
                <c:pt idx="15447">
                  <c:v>42925.976388888892</c:v>
                </c:pt>
                <c:pt idx="15448">
                  <c:v>42925.977083333331</c:v>
                </c:pt>
                <c:pt idx="15449">
                  <c:v>42925.977777777778</c:v>
                </c:pt>
                <c:pt idx="15450">
                  <c:v>42925.978472222225</c:v>
                </c:pt>
                <c:pt idx="15451">
                  <c:v>42925.979166666664</c:v>
                </c:pt>
                <c:pt idx="15452">
                  <c:v>42925.979861111111</c:v>
                </c:pt>
                <c:pt idx="15453">
                  <c:v>42925.980555555558</c:v>
                </c:pt>
                <c:pt idx="15454">
                  <c:v>42925.981249999997</c:v>
                </c:pt>
                <c:pt idx="15455">
                  <c:v>42925.981944444444</c:v>
                </c:pt>
                <c:pt idx="15456">
                  <c:v>42925.982638888891</c:v>
                </c:pt>
                <c:pt idx="15457">
                  <c:v>42925.98333333333</c:v>
                </c:pt>
                <c:pt idx="15458">
                  <c:v>42925.984027777777</c:v>
                </c:pt>
                <c:pt idx="15459">
                  <c:v>42925.984722222223</c:v>
                </c:pt>
                <c:pt idx="15460">
                  <c:v>42925.98541666667</c:v>
                </c:pt>
                <c:pt idx="15461">
                  <c:v>42925.986111111109</c:v>
                </c:pt>
                <c:pt idx="15462">
                  <c:v>42925.986805555556</c:v>
                </c:pt>
                <c:pt idx="15463">
                  <c:v>42925.987500000003</c:v>
                </c:pt>
                <c:pt idx="15464">
                  <c:v>42925.988194444442</c:v>
                </c:pt>
                <c:pt idx="15465">
                  <c:v>42925.988888888889</c:v>
                </c:pt>
                <c:pt idx="15466">
                  <c:v>42925.989583333336</c:v>
                </c:pt>
                <c:pt idx="15467">
                  <c:v>42925.990277777775</c:v>
                </c:pt>
                <c:pt idx="15468">
                  <c:v>42925.990972222222</c:v>
                </c:pt>
                <c:pt idx="15469">
                  <c:v>42925.991666666669</c:v>
                </c:pt>
                <c:pt idx="15470">
                  <c:v>42925.992361111108</c:v>
                </c:pt>
                <c:pt idx="15471">
                  <c:v>42925.993055555555</c:v>
                </c:pt>
                <c:pt idx="15472">
                  <c:v>42925.993750000001</c:v>
                </c:pt>
                <c:pt idx="15473">
                  <c:v>42925.994444444441</c:v>
                </c:pt>
                <c:pt idx="15474">
                  <c:v>42925.995138888888</c:v>
                </c:pt>
                <c:pt idx="15475">
                  <c:v>42925.995833333334</c:v>
                </c:pt>
                <c:pt idx="15476">
                  <c:v>42925.996527777781</c:v>
                </c:pt>
                <c:pt idx="15477">
                  <c:v>42925.99722222222</c:v>
                </c:pt>
                <c:pt idx="15478">
                  <c:v>42925.997916666667</c:v>
                </c:pt>
                <c:pt idx="15479">
                  <c:v>42925.998611111114</c:v>
                </c:pt>
                <c:pt idx="15480">
                  <c:v>42925.999305555553</c:v>
                </c:pt>
                <c:pt idx="15481">
                  <c:v>42926</c:v>
                </c:pt>
                <c:pt idx="15482">
                  <c:v>42926.000694444447</c:v>
                </c:pt>
                <c:pt idx="15483">
                  <c:v>42926.001388888886</c:v>
                </c:pt>
                <c:pt idx="15484">
                  <c:v>42926.002083333333</c:v>
                </c:pt>
                <c:pt idx="15485">
                  <c:v>42926.00277777778</c:v>
                </c:pt>
                <c:pt idx="15486">
                  <c:v>42926.003472222219</c:v>
                </c:pt>
                <c:pt idx="15487">
                  <c:v>42926.004166666666</c:v>
                </c:pt>
                <c:pt idx="15488">
                  <c:v>42926.004861111112</c:v>
                </c:pt>
                <c:pt idx="15489">
                  <c:v>42926.005555555559</c:v>
                </c:pt>
                <c:pt idx="15490">
                  <c:v>42926.006249999999</c:v>
                </c:pt>
                <c:pt idx="15491">
                  <c:v>42926.006944444445</c:v>
                </c:pt>
                <c:pt idx="15492">
                  <c:v>42926.007638888892</c:v>
                </c:pt>
                <c:pt idx="15493">
                  <c:v>42926.008333333331</c:v>
                </c:pt>
                <c:pt idx="15494">
                  <c:v>42926.009027777778</c:v>
                </c:pt>
                <c:pt idx="15495">
                  <c:v>42926.009722222225</c:v>
                </c:pt>
                <c:pt idx="15496">
                  <c:v>42926.010416666664</c:v>
                </c:pt>
                <c:pt idx="15497">
                  <c:v>42926.011111111111</c:v>
                </c:pt>
                <c:pt idx="15498">
                  <c:v>42926.011805555558</c:v>
                </c:pt>
                <c:pt idx="15499">
                  <c:v>42926.012499999997</c:v>
                </c:pt>
                <c:pt idx="15500">
                  <c:v>42926.013194444444</c:v>
                </c:pt>
                <c:pt idx="15501">
                  <c:v>42926.013888888891</c:v>
                </c:pt>
                <c:pt idx="15502">
                  <c:v>42926.01458333333</c:v>
                </c:pt>
                <c:pt idx="15503">
                  <c:v>42926.015277777777</c:v>
                </c:pt>
                <c:pt idx="15504">
                  <c:v>42926.015972222223</c:v>
                </c:pt>
                <c:pt idx="15505">
                  <c:v>42926.01666666667</c:v>
                </c:pt>
                <c:pt idx="15506">
                  <c:v>42926.017361111109</c:v>
                </c:pt>
                <c:pt idx="15507">
                  <c:v>42926.018055555556</c:v>
                </c:pt>
                <c:pt idx="15508">
                  <c:v>42926.018750000003</c:v>
                </c:pt>
                <c:pt idx="15509">
                  <c:v>42926.019444444442</c:v>
                </c:pt>
                <c:pt idx="15510">
                  <c:v>42926.020138888889</c:v>
                </c:pt>
                <c:pt idx="15511">
                  <c:v>42926.020833333336</c:v>
                </c:pt>
                <c:pt idx="15512">
                  <c:v>42926.021527777775</c:v>
                </c:pt>
                <c:pt idx="15513">
                  <c:v>42926.022222222222</c:v>
                </c:pt>
                <c:pt idx="15514">
                  <c:v>42926.022916666669</c:v>
                </c:pt>
                <c:pt idx="15515">
                  <c:v>42926.023611111108</c:v>
                </c:pt>
                <c:pt idx="15516">
                  <c:v>42926.024305555555</c:v>
                </c:pt>
                <c:pt idx="15517">
                  <c:v>42926.025000000001</c:v>
                </c:pt>
                <c:pt idx="15518">
                  <c:v>42926.025694444441</c:v>
                </c:pt>
                <c:pt idx="15519">
                  <c:v>42926.026388888888</c:v>
                </c:pt>
                <c:pt idx="15520">
                  <c:v>42926.027083333334</c:v>
                </c:pt>
                <c:pt idx="15521">
                  <c:v>42926.027777777781</c:v>
                </c:pt>
                <c:pt idx="15522">
                  <c:v>42926.02847222222</c:v>
                </c:pt>
                <c:pt idx="15523">
                  <c:v>42926.029166666667</c:v>
                </c:pt>
                <c:pt idx="15524">
                  <c:v>42926.029861111114</c:v>
                </c:pt>
                <c:pt idx="15525">
                  <c:v>42926.030555555553</c:v>
                </c:pt>
                <c:pt idx="15526">
                  <c:v>42926.03125</c:v>
                </c:pt>
                <c:pt idx="15527">
                  <c:v>42926.031944444447</c:v>
                </c:pt>
                <c:pt idx="15528">
                  <c:v>42926.032638888886</c:v>
                </c:pt>
                <c:pt idx="15529">
                  <c:v>42926.033333333333</c:v>
                </c:pt>
                <c:pt idx="15530">
                  <c:v>42926.03402777778</c:v>
                </c:pt>
                <c:pt idx="15531">
                  <c:v>42926.034722222219</c:v>
                </c:pt>
                <c:pt idx="15532">
                  <c:v>42926.035416666666</c:v>
                </c:pt>
                <c:pt idx="15533">
                  <c:v>42926.036111111112</c:v>
                </c:pt>
                <c:pt idx="15534">
                  <c:v>42926.036805555559</c:v>
                </c:pt>
                <c:pt idx="15535">
                  <c:v>42926.037499999999</c:v>
                </c:pt>
                <c:pt idx="15536">
                  <c:v>42926.038194444445</c:v>
                </c:pt>
                <c:pt idx="15537">
                  <c:v>42926.038888888892</c:v>
                </c:pt>
                <c:pt idx="15538">
                  <c:v>42926.039583333331</c:v>
                </c:pt>
                <c:pt idx="15539">
                  <c:v>42926.040277777778</c:v>
                </c:pt>
                <c:pt idx="15540">
                  <c:v>42926.040972222225</c:v>
                </c:pt>
                <c:pt idx="15541">
                  <c:v>42926.041666666664</c:v>
                </c:pt>
                <c:pt idx="15542">
                  <c:v>42926.042361111111</c:v>
                </c:pt>
                <c:pt idx="15543">
                  <c:v>42926.043055555558</c:v>
                </c:pt>
                <c:pt idx="15544">
                  <c:v>42926.043749999997</c:v>
                </c:pt>
                <c:pt idx="15545">
                  <c:v>42926.044444444444</c:v>
                </c:pt>
                <c:pt idx="15546">
                  <c:v>42926.045138888891</c:v>
                </c:pt>
                <c:pt idx="15547">
                  <c:v>42926.04583333333</c:v>
                </c:pt>
                <c:pt idx="15548">
                  <c:v>42926.046527777777</c:v>
                </c:pt>
                <c:pt idx="15549">
                  <c:v>42926.047222222223</c:v>
                </c:pt>
                <c:pt idx="15550">
                  <c:v>42926.04791666667</c:v>
                </c:pt>
                <c:pt idx="15551">
                  <c:v>42926.048611111109</c:v>
                </c:pt>
                <c:pt idx="15552">
                  <c:v>42926.049305555556</c:v>
                </c:pt>
                <c:pt idx="15553">
                  <c:v>42926.05</c:v>
                </c:pt>
                <c:pt idx="15554">
                  <c:v>42926.050694444442</c:v>
                </c:pt>
                <c:pt idx="15555">
                  <c:v>42926.051388888889</c:v>
                </c:pt>
                <c:pt idx="15556">
                  <c:v>42926.052083333336</c:v>
                </c:pt>
                <c:pt idx="15557">
                  <c:v>42926.052777777775</c:v>
                </c:pt>
                <c:pt idx="15558">
                  <c:v>42926.053472222222</c:v>
                </c:pt>
                <c:pt idx="15559">
                  <c:v>42926.054166666669</c:v>
                </c:pt>
                <c:pt idx="15560">
                  <c:v>42926.054861111108</c:v>
                </c:pt>
                <c:pt idx="15561">
                  <c:v>42926.055555555555</c:v>
                </c:pt>
                <c:pt idx="15562">
                  <c:v>42926.056250000001</c:v>
                </c:pt>
                <c:pt idx="15563">
                  <c:v>42926.056944444441</c:v>
                </c:pt>
                <c:pt idx="15564">
                  <c:v>42926.057638888888</c:v>
                </c:pt>
                <c:pt idx="15565">
                  <c:v>42926.058333333334</c:v>
                </c:pt>
                <c:pt idx="15566">
                  <c:v>42926.059027777781</c:v>
                </c:pt>
                <c:pt idx="15567">
                  <c:v>42926.05972222222</c:v>
                </c:pt>
                <c:pt idx="15568">
                  <c:v>42926.060416666667</c:v>
                </c:pt>
                <c:pt idx="15569">
                  <c:v>42926.061111111114</c:v>
                </c:pt>
                <c:pt idx="15570">
                  <c:v>42926.061805555553</c:v>
                </c:pt>
                <c:pt idx="15571">
                  <c:v>42926.0625</c:v>
                </c:pt>
                <c:pt idx="15572">
                  <c:v>42926.063194444447</c:v>
                </c:pt>
                <c:pt idx="15573">
                  <c:v>42926.063888888886</c:v>
                </c:pt>
                <c:pt idx="15574">
                  <c:v>42926.064583333333</c:v>
                </c:pt>
                <c:pt idx="15575">
                  <c:v>42926.06527777778</c:v>
                </c:pt>
                <c:pt idx="15576">
                  <c:v>42926.065972222219</c:v>
                </c:pt>
                <c:pt idx="15577">
                  <c:v>42926.066666666666</c:v>
                </c:pt>
                <c:pt idx="15578">
                  <c:v>42926.067361111112</c:v>
                </c:pt>
                <c:pt idx="15579">
                  <c:v>42926.068055555559</c:v>
                </c:pt>
                <c:pt idx="15580">
                  <c:v>42926.068749999999</c:v>
                </c:pt>
                <c:pt idx="15581">
                  <c:v>42926.069444444445</c:v>
                </c:pt>
                <c:pt idx="15582">
                  <c:v>42926.070138888892</c:v>
                </c:pt>
                <c:pt idx="15583">
                  <c:v>42926.070833333331</c:v>
                </c:pt>
                <c:pt idx="15584">
                  <c:v>42926.071527777778</c:v>
                </c:pt>
                <c:pt idx="15585">
                  <c:v>42926.072222222225</c:v>
                </c:pt>
                <c:pt idx="15586">
                  <c:v>42926.072916666664</c:v>
                </c:pt>
                <c:pt idx="15587">
                  <c:v>42926.073611111111</c:v>
                </c:pt>
                <c:pt idx="15588">
                  <c:v>42926.074305555558</c:v>
                </c:pt>
                <c:pt idx="15589">
                  <c:v>42926.074999999997</c:v>
                </c:pt>
                <c:pt idx="15590">
                  <c:v>42926.075694444444</c:v>
                </c:pt>
                <c:pt idx="15591">
                  <c:v>42926.076388888891</c:v>
                </c:pt>
                <c:pt idx="15592">
                  <c:v>42926.07708333333</c:v>
                </c:pt>
                <c:pt idx="15593">
                  <c:v>42926.077777777777</c:v>
                </c:pt>
                <c:pt idx="15594">
                  <c:v>42926.078472222223</c:v>
                </c:pt>
                <c:pt idx="15595">
                  <c:v>42926.07916666667</c:v>
                </c:pt>
                <c:pt idx="15596">
                  <c:v>42926.079861111109</c:v>
                </c:pt>
                <c:pt idx="15597">
                  <c:v>42926.080555555556</c:v>
                </c:pt>
                <c:pt idx="15598">
                  <c:v>42926.081250000003</c:v>
                </c:pt>
                <c:pt idx="15599">
                  <c:v>42926.081944444442</c:v>
                </c:pt>
                <c:pt idx="15600">
                  <c:v>42926.082638888889</c:v>
                </c:pt>
                <c:pt idx="15601">
                  <c:v>42926.083333333336</c:v>
                </c:pt>
                <c:pt idx="15602">
                  <c:v>42926.084027777775</c:v>
                </c:pt>
                <c:pt idx="15603">
                  <c:v>42926.084722222222</c:v>
                </c:pt>
                <c:pt idx="15604">
                  <c:v>42926.085416666669</c:v>
                </c:pt>
                <c:pt idx="15605">
                  <c:v>42926.086111111108</c:v>
                </c:pt>
                <c:pt idx="15606">
                  <c:v>42926.086805555555</c:v>
                </c:pt>
                <c:pt idx="15607">
                  <c:v>42926.087500000001</c:v>
                </c:pt>
                <c:pt idx="15608">
                  <c:v>42926.088194444441</c:v>
                </c:pt>
                <c:pt idx="15609">
                  <c:v>42926.088888888888</c:v>
                </c:pt>
                <c:pt idx="15610">
                  <c:v>42926.089583333334</c:v>
                </c:pt>
                <c:pt idx="15611">
                  <c:v>42926.090277777781</c:v>
                </c:pt>
                <c:pt idx="15612">
                  <c:v>42926.09097222222</c:v>
                </c:pt>
                <c:pt idx="15613">
                  <c:v>42926.091666666667</c:v>
                </c:pt>
                <c:pt idx="15614">
                  <c:v>42926.092361111114</c:v>
                </c:pt>
                <c:pt idx="15615">
                  <c:v>42926.093055555553</c:v>
                </c:pt>
                <c:pt idx="15616">
                  <c:v>42926.09375</c:v>
                </c:pt>
                <c:pt idx="15617">
                  <c:v>42926.094444444447</c:v>
                </c:pt>
                <c:pt idx="15618">
                  <c:v>42926.095138888886</c:v>
                </c:pt>
                <c:pt idx="15619">
                  <c:v>42926.095833333333</c:v>
                </c:pt>
                <c:pt idx="15620">
                  <c:v>42926.09652777778</c:v>
                </c:pt>
                <c:pt idx="15621">
                  <c:v>42926.097222222219</c:v>
                </c:pt>
                <c:pt idx="15622">
                  <c:v>42926.097916666666</c:v>
                </c:pt>
                <c:pt idx="15623">
                  <c:v>42926.098611111112</c:v>
                </c:pt>
                <c:pt idx="15624">
                  <c:v>42926.099305555559</c:v>
                </c:pt>
                <c:pt idx="15625">
                  <c:v>42926.1</c:v>
                </c:pt>
                <c:pt idx="15626">
                  <c:v>42926.100694444445</c:v>
                </c:pt>
                <c:pt idx="15627">
                  <c:v>42926.101388888892</c:v>
                </c:pt>
                <c:pt idx="15628">
                  <c:v>42926.102083333331</c:v>
                </c:pt>
                <c:pt idx="15629">
                  <c:v>42926.102777777778</c:v>
                </c:pt>
                <c:pt idx="15630">
                  <c:v>42926.103472222225</c:v>
                </c:pt>
                <c:pt idx="15631">
                  <c:v>42926.104166666664</c:v>
                </c:pt>
                <c:pt idx="15632">
                  <c:v>42926.104861111111</c:v>
                </c:pt>
                <c:pt idx="15633">
                  <c:v>42926.105555555558</c:v>
                </c:pt>
                <c:pt idx="15634">
                  <c:v>42926.106249999997</c:v>
                </c:pt>
                <c:pt idx="15635">
                  <c:v>42926.106944444444</c:v>
                </c:pt>
                <c:pt idx="15636">
                  <c:v>42926.107638888891</c:v>
                </c:pt>
                <c:pt idx="15637">
                  <c:v>42926.10833333333</c:v>
                </c:pt>
                <c:pt idx="15638">
                  <c:v>42926.109027777777</c:v>
                </c:pt>
                <c:pt idx="15639">
                  <c:v>42926.109722222223</c:v>
                </c:pt>
                <c:pt idx="15640">
                  <c:v>42926.11041666667</c:v>
                </c:pt>
                <c:pt idx="15641">
                  <c:v>42926.111111111109</c:v>
                </c:pt>
                <c:pt idx="15642">
                  <c:v>42926.111805555556</c:v>
                </c:pt>
                <c:pt idx="15643">
                  <c:v>42926.112500000003</c:v>
                </c:pt>
                <c:pt idx="15644">
                  <c:v>42926.113194444442</c:v>
                </c:pt>
                <c:pt idx="15645">
                  <c:v>42926.113888888889</c:v>
                </c:pt>
                <c:pt idx="15646">
                  <c:v>42926.114583333336</c:v>
                </c:pt>
                <c:pt idx="15647">
                  <c:v>42926.115277777775</c:v>
                </c:pt>
                <c:pt idx="15648">
                  <c:v>42926.115972222222</c:v>
                </c:pt>
                <c:pt idx="15649">
                  <c:v>42926.116666666669</c:v>
                </c:pt>
                <c:pt idx="15650">
                  <c:v>42926.117361111108</c:v>
                </c:pt>
                <c:pt idx="15651">
                  <c:v>42926.118055555555</c:v>
                </c:pt>
                <c:pt idx="15652">
                  <c:v>42926.118750000001</c:v>
                </c:pt>
                <c:pt idx="15653">
                  <c:v>42926.119444444441</c:v>
                </c:pt>
                <c:pt idx="15654">
                  <c:v>42926.120138888888</c:v>
                </c:pt>
                <c:pt idx="15655">
                  <c:v>42926.120833333334</c:v>
                </c:pt>
                <c:pt idx="15656">
                  <c:v>42926.121527777781</c:v>
                </c:pt>
                <c:pt idx="15657">
                  <c:v>42926.12222222222</c:v>
                </c:pt>
                <c:pt idx="15658">
                  <c:v>42926.122916666667</c:v>
                </c:pt>
                <c:pt idx="15659">
                  <c:v>42926.123611111114</c:v>
                </c:pt>
                <c:pt idx="15660">
                  <c:v>42926.124305555553</c:v>
                </c:pt>
                <c:pt idx="15661">
                  <c:v>42926.125</c:v>
                </c:pt>
                <c:pt idx="15662">
                  <c:v>42926.125694444447</c:v>
                </c:pt>
                <c:pt idx="15663">
                  <c:v>42926.126388888886</c:v>
                </c:pt>
                <c:pt idx="15664">
                  <c:v>42926.127083333333</c:v>
                </c:pt>
                <c:pt idx="15665">
                  <c:v>42926.12777777778</c:v>
                </c:pt>
                <c:pt idx="15666">
                  <c:v>42926.128472222219</c:v>
                </c:pt>
                <c:pt idx="15667">
                  <c:v>42926.129166666666</c:v>
                </c:pt>
                <c:pt idx="15668">
                  <c:v>42926.129861111112</c:v>
                </c:pt>
                <c:pt idx="15669">
                  <c:v>42926.130555555559</c:v>
                </c:pt>
                <c:pt idx="15670">
                  <c:v>42926.131249999999</c:v>
                </c:pt>
                <c:pt idx="15671">
                  <c:v>42926.131944444445</c:v>
                </c:pt>
                <c:pt idx="15672">
                  <c:v>42926.132638888892</c:v>
                </c:pt>
                <c:pt idx="15673">
                  <c:v>42926.133333333331</c:v>
                </c:pt>
                <c:pt idx="15674">
                  <c:v>42926.134027777778</c:v>
                </c:pt>
                <c:pt idx="15675">
                  <c:v>42926.134722222225</c:v>
                </c:pt>
                <c:pt idx="15676">
                  <c:v>42926.135416666664</c:v>
                </c:pt>
                <c:pt idx="15677">
                  <c:v>42926.136111111111</c:v>
                </c:pt>
                <c:pt idx="15678">
                  <c:v>42926.136805555558</c:v>
                </c:pt>
                <c:pt idx="15679">
                  <c:v>42926.137499999997</c:v>
                </c:pt>
                <c:pt idx="15680">
                  <c:v>42926.138194444444</c:v>
                </c:pt>
                <c:pt idx="15681">
                  <c:v>42926.138888888891</c:v>
                </c:pt>
                <c:pt idx="15682">
                  <c:v>42926.13958333333</c:v>
                </c:pt>
                <c:pt idx="15683">
                  <c:v>42926.140277777777</c:v>
                </c:pt>
                <c:pt idx="15684">
                  <c:v>42926.140972222223</c:v>
                </c:pt>
                <c:pt idx="15685">
                  <c:v>42926.14166666667</c:v>
                </c:pt>
                <c:pt idx="15686">
                  <c:v>42926.142361111109</c:v>
                </c:pt>
                <c:pt idx="15687">
                  <c:v>42926.143055555556</c:v>
                </c:pt>
                <c:pt idx="15688">
                  <c:v>42926.143750000003</c:v>
                </c:pt>
                <c:pt idx="15689">
                  <c:v>42926.144444444442</c:v>
                </c:pt>
                <c:pt idx="15690">
                  <c:v>42926.145138888889</c:v>
                </c:pt>
                <c:pt idx="15691">
                  <c:v>42926.145833333336</c:v>
                </c:pt>
                <c:pt idx="15692">
                  <c:v>42926.146527777775</c:v>
                </c:pt>
                <c:pt idx="15693">
                  <c:v>42926.147222222222</c:v>
                </c:pt>
                <c:pt idx="15694">
                  <c:v>42926.147916666669</c:v>
                </c:pt>
                <c:pt idx="15695">
                  <c:v>42926.148611111108</c:v>
                </c:pt>
                <c:pt idx="15696">
                  <c:v>42926.149305555555</c:v>
                </c:pt>
                <c:pt idx="15697">
                  <c:v>42926.15</c:v>
                </c:pt>
                <c:pt idx="15698">
                  <c:v>42926.150694444441</c:v>
                </c:pt>
                <c:pt idx="15699">
                  <c:v>42926.151388888888</c:v>
                </c:pt>
                <c:pt idx="15700">
                  <c:v>42926.152083333334</c:v>
                </c:pt>
                <c:pt idx="15701">
                  <c:v>42926.152777777781</c:v>
                </c:pt>
                <c:pt idx="15702">
                  <c:v>42926.15347222222</c:v>
                </c:pt>
                <c:pt idx="15703">
                  <c:v>42926.154166666667</c:v>
                </c:pt>
                <c:pt idx="15704">
                  <c:v>42926.154861111114</c:v>
                </c:pt>
                <c:pt idx="15705">
                  <c:v>42926.155555555553</c:v>
                </c:pt>
                <c:pt idx="15706">
                  <c:v>42926.15625</c:v>
                </c:pt>
                <c:pt idx="15707">
                  <c:v>42926.156944444447</c:v>
                </c:pt>
                <c:pt idx="15708">
                  <c:v>42926.157638888886</c:v>
                </c:pt>
                <c:pt idx="15709">
                  <c:v>42926.158333333333</c:v>
                </c:pt>
                <c:pt idx="15710">
                  <c:v>42926.15902777778</c:v>
                </c:pt>
                <c:pt idx="15711">
                  <c:v>42926.159722222219</c:v>
                </c:pt>
                <c:pt idx="15712">
                  <c:v>42926.160416666666</c:v>
                </c:pt>
                <c:pt idx="15713">
                  <c:v>42926.161111111112</c:v>
                </c:pt>
                <c:pt idx="15714">
                  <c:v>42926.161805555559</c:v>
                </c:pt>
                <c:pt idx="15715">
                  <c:v>42926.162499999999</c:v>
                </c:pt>
                <c:pt idx="15716">
                  <c:v>42926.163194444445</c:v>
                </c:pt>
                <c:pt idx="15717">
                  <c:v>42926.163888888892</c:v>
                </c:pt>
                <c:pt idx="15718">
                  <c:v>42926.164583333331</c:v>
                </c:pt>
                <c:pt idx="15719">
                  <c:v>42926.165277777778</c:v>
                </c:pt>
                <c:pt idx="15720">
                  <c:v>42926.165972222225</c:v>
                </c:pt>
                <c:pt idx="15721">
                  <c:v>42926.166666666664</c:v>
                </c:pt>
                <c:pt idx="15722">
                  <c:v>42926.167361111111</c:v>
                </c:pt>
                <c:pt idx="15723">
                  <c:v>42926.168055555558</c:v>
                </c:pt>
                <c:pt idx="15724">
                  <c:v>42926.168749999997</c:v>
                </c:pt>
                <c:pt idx="15725">
                  <c:v>42926.169444444444</c:v>
                </c:pt>
                <c:pt idx="15726">
                  <c:v>42926.170138888891</c:v>
                </c:pt>
                <c:pt idx="15727">
                  <c:v>42926.17083333333</c:v>
                </c:pt>
                <c:pt idx="15728">
                  <c:v>42926.171527777777</c:v>
                </c:pt>
                <c:pt idx="15729">
                  <c:v>42926.172222222223</c:v>
                </c:pt>
                <c:pt idx="15730">
                  <c:v>42926.17291666667</c:v>
                </c:pt>
                <c:pt idx="15731">
                  <c:v>42926.173611111109</c:v>
                </c:pt>
                <c:pt idx="15732">
                  <c:v>42926.174305555556</c:v>
                </c:pt>
                <c:pt idx="15733">
                  <c:v>42926.175000000003</c:v>
                </c:pt>
                <c:pt idx="15734">
                  <c:v>42926.175694444442</c:v>
                </c:pt>
                <c:pt idx="15735">
                  <c:v>42926.176388888889</c:v>
                </c:pt>
                <c:pt idx="15736">
                  <c:v>42926.177083333336</c:v>
                </c:pt>
                <c:pt idx="15737">
                  <c:v>42926.177777777775</c:v>
                </c:pt>
                <c:pt idx="15738">
                  <c:v>42926.178472222222</c:v>
                </c:pt>
                <c:pt idx="15739">
                  <c:v>42926.179166666669</c:v>
                </c:pt>
                <c:pt idx="15740">
                  <c:v>42926.179861111108</c:v>
                </c:pt>
                <c:pt idx="15741">
                  <c:v>42926.180555555555</c:v>
                </c:pt>
                <c:pt idx="15742">
                  <c:v>42926.181250000001</c:v>
                </c:pt>
                <c:pt idx="15743">
                  <c:v>42926.181944444441</c:v>
                </c:pt>
                <c:pt idx="15744">
                  <c:v>42926.182638888888</c:v>
                </c:pt>
                <c:pt idx="15745">
                  <c:v>42926.183333333334</c:v>
                </c:pt>
                <c:pt idx="15746">
                  <c:v>42926.184027777781</c:v>
                </c:pt>
                <c:pt idx="15747">
                  <c:v>42926.18472222222</c:v>
                </c:pt>
                <c:pt idx="15748">
                  <c:v>42926.185416666667</c:v>
                </c:pt>
                <c:pt idx="15749">
                  <c:v>42926.186111111114</c:v>
                </c:pt>
                <c:pt idx="15750">
                  <c:v>42926.186805555553</c:v>
                </c:pt>
                <c:pt idx="15751">
                  <c:v>42926.1875</c:v>
                </c:pt>
                <c:pt idx="15752">
                  <c:v>42926.188194444447</c:v>
                </c:pt>
                <c:pt idx="15753">
                  <c:v>42926.188888888886</c:v>
                </c:pt>
                <c:pt idx="15754">
                  <c:v>42926.189583333333</c:v>
                </c:pt>
                <c:pt idx="15755">
                  <c:v>42926.19027777778</c:v>
                </c:pt>
                <c:pt idx="15756">
                  <c:v>42926.190972222219</c:v>
                </c:pt>
                <c:pt idx="15757">
                  <c:v>42926.191666666666</c:v>
                </c:pt>
                <c:pt idx="15758">
                  <c:v>42926.192361111112</c:v>
                </c:pt>
                <c:pt idx="15759">
                  <c:v>42926.193055555559</c:v>
                </c:pt>
                <c:pt idx="15760">
                  <c:v>42926.193749999999</c:v>
                </c:pt>
                <c:pt idx="15761">
                  <c:v>42926.194444444445</c:v>
                </c:pt>
                <c:pt idx="15762">
                  <c:v>42926.195138888892</c:v>
                </c:pt>
                <c:pt idx="15763">
                  <c:v>42926.195833333331</c:v>
                </c:pt>
                <c:pt idx="15764">
                  <c:v>42926.196527777778</c:v>
                </c:pt>
                <c:pt idx="15765">
                  <c:v>42926.197222222225</c:v>
                </c:pt>
                <c:pt idx="15766">
                  <c:v>42926.197916666664</c:v>
                </c:pt>
                <c:pt idx="15767">
                  <c:v>42926.198611111111</c:v>
                </c:pt>
                <c:pt idx="15768">
                  <c:v>42926.199305555558</c:v>
                </c:pt>
                <c:pt idx="15769">
                  <c:v>42926.2</c:v>
                </c:pt>
                <c:pt idx="15770">
                  <c:v>42926.200694444444</c:v>
                </c:pt>
                <c:pt idx="15771">
                  <c:v>42926.201388888891</c:v>
                </c:pt>
                <c:pt idx="15772">
                  <c:v>42926.20208333333</c:v>
                </c:pt>
                <c:pt idx="15773">
                  <c:v>42926.202777777777</c:v>
                </c:pt>
                <c:pt idx="15774">
                  <c:v>42926.203472222223</c:v>
                </c:pt>
                <c:pt idx="15775">
                  <c:v>42926.20416666667</c:v>
                </c:pt>
                <c:pt idx="15776">
                  <c:v>42926.204861111109</c:v>
                </c:pt>
                <c:pt idx="15777">
                  <c:v>42926.205555555556</c:v>
                </c:pt>
                <c:pt idx="15778">
                  <c:v>42926.206250000003</c:v>
                </c:pt>
                <c:pt idx="15779">
                  <c:v>42926.206944444442</c:v>
                </c:pt>
                <c:pt idx="15780">
                  <c:v>42926.207638888889</c:v>
                </c:pt>
                <c:pt idx="15781">
                  <c:v>42926.208333333336</c:v>
                </c:pt>
                <c:pt idx="15782">
                  <c:v>42926.209027777775</c:v>
                </c:pt>
                <c:pt idx="15783">
                  <c:v>42926.209722222222</c:v>
                </c:pt>
                <c:pt idx="15784">
                  <c:v>42926.210416666669</c:v>
                </c:pt>
                <c:pt idx="15785">
                  <c:v>42926.211111111108</c:v>
                </c:pt>
                <c:pt idx="15786">
                  <c:v>42926.211805555555</c:v>
                </c:pt>
                <c:pt idx="15787">
                  <c:v>42926.212500000001</c:v>
                </c:pt>
                <c:pt idx="15788">
                  <c:v>42926.213194444441</c:v>
                </c:pt>
                <c:pt idx="15789">
                  <c:v>42926.213888888888</c:v>
                </c:pt>
                <c:pt idx="15790">
                  <c:v>42926.214583333334</c:v>
                </c:pt>
                <c:pt idx="15791">
                  <c:v>42926.215277777781</c:v>
                </c:pt>
                <c:pt idx="15792">
                  <c:v>42926.21597222222</c:v>
                </c:pt>
                <c:pt idx="15793">
                  <c:v>42926.216666666667</c:v>
                </c:pt>
                <c:pt idx="15794">
                  <c:v>42926.217361111114</c:v>
                </c:pt>
                <c:pt idx="15795">
                  <c:v>42926.218055555553</c:v>
                </c:pt>
                <c:pt idx="15796">
                  <c:v>42926.21875</c:v>
                </c:pt>
                <c:pt idx="15797">
                  <c:v>42926.219444444447</c:v>
                </c:pt>
                <c:pt idx="15798">
                  <c:v>42926.220138888886</c:v>
                </c:pt>
                <c:pt idx="15799">
                  <c:v>42926.220833333333</c:v>
                </c:pt>
                <c:pt idx="15800">
                  <c:v>42926.22152777778</c:v>
                </c:pt>
                <c:pt idx="15801">
                  <c:v>42926.222222222219</c:v>
                </c:pt>
                <c:pt idx="15802">
                  <c:v>42926.222916666666</c:v>
                </c:pt>
                <c:pt idx="15803">
                  <c:v>42926.223611111112</c:v>
                </c:pt>
                <c:pt idx="15804">
                  <c:v>42926.224305555559</c:v>
                </c:pt>
                <c:pt idx="15805">
                  <c:v>42926.224999999999</c:v>
                </c:pt>
                <c:pt idx="15806">
                  <c:v>42926.225694444445</c:v>
                </c:pt>
                <c:pt idx="15807">
                  <c:v>42926.226388888892</c:v>
                </c:pt>
                <c:pt idx="15808">
                  <c:v>42926.227083333331</c:v>
                </c:pt>
                <c:pt idx="15809">
                  <c:v>42926.227777777778</c:v>
                </c:pt>
                <c:pt idx="15810">
                  <c:v>42926.228472222225</c:v>
                </c:pt>
                <c:pt idx="15811">
                  <c:v>42926.229166666664</c:v>
                </c:pt>
                <c:pt idx="15812">
                  <c:v>42926.229861111111</c:v>
                </c:pt>
                <c:pt idx="15813">
                  <c:v>42926.230555555558</c:v>
                </c:pt>
                <c:pt idx="15814">
                  <c:v>42926.231249999997</c:v>
                </c:pt>
                <c:pt idx="15815">
                  <c:v>42926.231944444444</c:v>
                </c:pt>
                <c:pt idx="15816">
                  <c:v>42926.232638888891</c:v>
                </c:pt>
                <c:pt idx="15817">
                  <c:v>42926.23333333333</c:v>
                </c:pt>
                <c:pt idx="15818">
                  <c:v>42926.234027777777</c:v>
                </c:pt>
                <c:pt idx="15819">
                  <c:v>42926.234722222223</c:v>
                </c:pt>
                <c:pt idx="15820">
                  <c:v>42926.23541666667</c:v>
                </c:pt>
                <c:pt idx="15821">
                  <c:v>42926.236111111109</c:v>
                </c:pt>
                <c:pt idx="15822">
                  <c:v>42926.236805555556</c:v>
                </c:pt>
                <c:pt idx="15823">
                  <c:v>42926.237500000003</c:v>
                </c:pt>
                <c:pt idx="15824">
                  <c:v>42926.238194444442</c:v>
                </c:pt>
                <c:pt idx="15825">
                  <c:v>42926.238888888889</c:v>
                </c:pt>
                <c:pt idx="15826">
                  <c:v>42926.239583333336</c:v>
                </c:pt>
                <c:pt idx="15827">
                  <c:v>42926.240277777775</c:v>
                </c:pt>
                <c:pt idx="15828">
                  <c:v>42926.240972222222</c:v>
                </c:pt>
                <c:pt idx="15829">
                  <c:v>42926.241666666669</c:v>
                </c:pt>
                <c:pt idx="15830">
                  <c:v>42926.242361111108</c:v>
                </c:pt>
                <c:pt idx="15831">
                  <c:v>42926.243055555555</c:v>
                </c:pt>
                <c:pt idx="15832">
                  <c:v>42926.243750000001</c:v>
                </c:pt>
                <c:pt idx="15833">
                  <c:v>42926.244444444441</c:v>
                </c:pt>
                <c:pt idx="15834">
                  <c:v>42926.245138888888</c:v>
                </c:pt>
                <c:pt idx="15835">
                  <c:v>42926.245833333334</c:v>
                </c:pt>
                <c:pt idx="15836">
                  <c:v>42926.246527777781</c:v>
                </c:pt>
                <c:pt idx="15837">
                  <c:v>42926.24722222222</c:v>
                </c:pt>
                <c:pt idx="15838">
                  <c:v>42926.247916666667</c:v>
                </c:pt>
                <c:pt idx="15839">
                  <c:v>42926.248611111114</c:v>
                </c:pt>
                <c:pt idx="15840">
                  <c:v>42926.249305555553</c:v>
                </c:pt>
                <c:pt idx="15841">
                  <c:v>42926.25</c:v>
                </c:pt>
                <c:pt idx="15842">
                  <c:v>42926.250694444447</c:v>
                </c:pt>
                <c:pt idx="15843">
                  <c:v>42926.251388888886</c:v>
                </c:pt>
                <c:pt idx="15844">
                  <c:v>42926.252083333333</c:v>
                </c:pt>
                <c:pt idx="15845">
                  <c:v>42926.25277777778</c:v>
                </c:pt>
                <c:pt idx="15846">
                  <c:v>42926.253472222219</c:v>
                </c:pt>
                <c:pt idx="15847">
                  <c:v>42926.254166666666</c:v>
                </c:pt>
                <c:pt idx="15848">
                  <c:v>42926.254861111112</c:v>
                </c:pt>
                <c:pt idx="15849">
                  <c:v>42926.255555555559</c:v>
                </c:pt>
                <c:pt idx="15850">
                  <c:v>42926.256249999999</c:v>
                </c:pt>
                <c:pt idx="15851">
                  <c:v>42926.256944444445</c:v>
                </c:pt>
                <c:pt idx="15852">
                  <c:v>42926.257638888892</c:v>
                </c:pt>
                <c:pt idx="15853">
                  <c:v>42926.258333333331</c:v>
                </c:pt>
                <c:pt idx="15854">
                  <c:v>42926.259027777778</c:v>
                </c:pt>
                <c:pt idx="15855">
                  <c:v>42926.259722222225</c:v>
                </c:pt>
                <c:pt idx="15856">
                  <c:v>42926.260416666664</c:v>
                </c:pt>
                <c:pt idx="15857">
                  <c:v>42926.261111111111</c:v>
                </c:pt>
                <c:pt idx="15858">
                  <c:v>42926.261805555558</c:v>
                </c:pt>
                <c:pt idx="15859">
                  <c:v>42926.262499999997</c:v>
                </c:pt>
                <c:pt idx="15860">
                  <c:v>42926.263194444444</c:v>
                </c:pt>
                <c:pt idx="15861">
                  <c:v>42926.263888888891</c:v>
                </c:pt>
                <c:pt idx="15862">
                  <c:v>42926.26458333333</c:v>
                </c:pt>
                <c:pt idx="15863">
                  <c:v>42926.265277777777</c:v>
                </c:pt>
                <c:pt idx="15864">
                  <c:v>42926.265972222223</c:v>
                </c:pt>
                <c:pt idx="15865">
                  <c:v>42926.26666666667</c:v>
                </c:pt>
                <c:pt idx="15866">
                  <c:v>42926.267361111109</c:v>
                </c:pt>
                <c:pt idx="15867">
                  <c:v>42926.268055555556</c:v>
                </c:pt>
                <c:pt idx="15868">
                  <c:v>42926.268750000003</c:v>
                </c:pt>
                <c:pt idx="15869">
                  <c:v>42926.269444444442</c:v>
                </c:pt>
                <c:pt idx="15870">
                  <c:v>42926.270138888889</c:v>
                </c:pt>
                <c:pt idx="15871">
                  <c:v>42926.270833333336</c:v>
                </c:pt>
                <c:pt idx="15872">
                  <c:v>42926.271527777775</c:v>
                </c:pt>
                <c:pt idx="15873">
                  <c:v>42926.272222222222</c:v>
                </c:pt>
                <c:pt idx="15874">
                  <c:v>42926.272916666669</c:v>
                </c:pt>
                <c:pt idx="15875">
                  <c:v>42926.273611111108</c:v>
                </c:pt>
                <c:pt idx="15876">
                  <c:v>42926.274305555555</c:v>
                </c:pt>
                <c:pt idx="15877">
                  <c:v>42926.275000000001</c:v>
                </c:pt>
                <c:pt idx="15878">
                  <c:v>42926.275694444441</c:v>
                </c:pt>
                <c:pt idx="15879">
                  <c:v>42926.276388888888</c:v>
                </c:pt>
                <c:pt idx="15880">
                  <c:v>42926.277083333334</c:v>
                </c:pt>
                <c:pt idx="15881">
                  <c:v>42926.277777777781</c:v>
                </c:pt>
                <c:pt idx="15882">
                  <c:v>42926.27847222222</c:v>
                </c:pt>
                <c:pt idx="15883">
                  <c:v>42926.279166666667</c:v>
                </c:pt>
                <c:pt idx="15884">
                  <c:v>42926.279861111114</c:v>
                </c:pt>
                <c:pt idx="15885">
                  <c:v>42926.280555555553</c:v>
                </c:pt>
                <c:pt idx="15886">
                  <c:v>42926.28125</c:v>
                </c:pt>
                <c:pt idx="15887">
                  <c:v>42926.281944444447</c:v>
                </c:pt>
                <c:pt idx="15888">
                  <c:v>42926.282638888886</c:v>
                </c:pt>
                <c:pt idx="15889">
                  <c:v>42926.283333333333</c:v>
                </c:pt>
                <c:pt idx="15890">
                  <c:v>42926.28402777778</c:v>
                </c:pt>
                <c:pt idx="15891">
                  <c:v>42926.284722222219</c:v>
                </c:pt>
                <c:pt idx="15892">
                  <c:v>42926.285416666666</c:v>
                </c:pt>
                <c:pt idx="15893">
                  <c:v>42926.286111111112</c:v>
                </c:pt>
                <c:pt idx="15894">
                  <c:v>42926.286805555559</c:v>
                </c:pt>
                <c:pt idx="15895">
                  <c:v>42926.287499999999</c:v>
                </c:pt>
                <c:pt idx="15896">
                  <c:v>42926.288194444445</c:v>
                </c:pt>
                <c:pt idx="15897">
                  <c:v>42926.288888888892</c:v>
                </c:pt>
                <c:pt idx="15898">
                  <c:v>42926.289583333331</c:v>
                </c:pt>
                <c:pt idx="15899">
                  <c:v>42926.290277777778</c:v>
                </c:pt>
                <c:pt idx="15900">
                  <c:v>42926.290972222225</c:v>
                </c:pt>
                <c:pt idx="15901">
                  <c:v>42926.291666666664</c:v>
                </c:pt>
                <c:pt idx="15902">
                  <c:v>42926.292361111111</c:v>
                </c:pt>
                <c:pt idx="15903">
                  <c:v>42926.293055555558</c:v>
                </c:pt>
                <c:pt idx="15904">
                  <c:v>42926.293749999997</c:v>
                </c:pt>
                <c:pt idx="15905">
                  <c:v>42926.294444444444</c:v>
                </c:pt>
                <c:pt idx="15906">
                  <c:v>42926.295138888891</c:v>
                </c:pt>
                <c:pt idx="15907">
                  <c:v>42926.29583333333</c:v>
                </c:pt>
                <c:pt idx="15908">
                  <c:v>42926.296527777777</c:v>
                </c:pt>
                <c:pt idx="15909">
                  <c:v>42926.297222222223</c:v>
                </c:pt>
                <c:pt idx="15910">
                  <c:v>42926.29791666667</c:v>
                </c:pt>
                <c:pt idx="15911">
                  <c:v>42926.298611111109</c:v>
                </c:pt>
                <c:pt idx="15912">
                  <c:v>42926.299305555556</c:v>
                </c:pt>
                <c:pt idx="15913">
                  <c:v>42926.3</c:v>
                </c:pt>
                <c:pt idx="15914">
                  <c:v>42926.300694444442</c:v>
                </c:pt>
                <c:pt idx="15915">
                  <c:v>42926.301388888889</c:v>
                </c:pt>
                <c:pt idx="15916">
                  <c:v>42926.302083333336</c:v>
                </c:pt>
                <c:pt idx="15917">
                  <c:v>42926.302777777775</c:v>
                </c:pt>
                <c:pt idx="15918">
                  <c:v>42926.303472222222</c:v>
                </c:pt>
                <c:pt idx="15919">
                  <c:v>42926.304166666669</c:v>
                </c:pt>
                <c:pt idx="15920">
                  <c:v>42926.304861111108</c:v>
                </c:pt>
                <c:pt idx="15921">
                  <c:v>42926.305555555555</c:v>
                </c:pt>
                <c:pt idx="15922">
                  <c:v>42926.306250000001</c:v>
                </c:pt>
                <c:pt idx="15923">
                  <c:v>42926.306944444441</c:v>
                </c:pt>
                <c:pt idx="15924">
                  <c:v>42926.307638888888</c:v>
                </c:pt>
                <c:pt idx="15925">
                  <c:v>42926.308333333334</c:v>
                </c:pt>
                <c:pt idx="15926">
                  <c:v>42926.309027777781</c:v>
                </c:pt>
                <c:pt idx="15927">
                  <c:v>42926.30972222222</c:v>
                </c:pt>
                <c:pt idx="15928">
                  <c:v>42926.310416666667</c:v>
                </c:pt>
                <c:pt idx="15929">
                  <c:v>42926.311111111114</c:v>
                </c:pt>
                <c:pt idx="15930">
                  <c:v>42926.311805555553</c:v>
                </c:pt>
                <c:pt idx="15931">
                  <c:v>42926.3125</c:v>
                </c:pt>
                <c:pt idx="15932">
                  <c:v>42926.313194444447</c:v>
                </c:pt>
                <c:pt idx="15933">
                  <c:v>42926.313888888886</c:v>
                </c:pt>
                <c:pt idx="15934">
                  <c:v>42926.314583333333</c:v>
                </c:pt>
                <c:pt idx="15935">
                  <c:v>42926.31527777778</c:v>
                </c:pt>
                <c:pt idx="15936">
                  <c:v>42926.315972222219</c:v>
                </c:pt>
                <c:pt idx="15937">
                  <c:v>42926.316666666666</c:v>
                </c:pt>
                <c:pt idx="15938">
                  <c:v>42926.317361111112</c:v>
                </c:pt>
                <c:pt idx="15939">
                  <c:v>42926.318055555559</c:v>
                </c:pt>
                <c:pt idx="15940">
                  <c:v>42926.318749999999</c:v>
                </c:pt>
                <c:pt idx="15941">
                  <c:v>42926.319444444445</c:v>
                </c:pt>
                <c:pt idx="15942">
                  <c:v>42926.320138888892</c:v>
                </c:pt>
                <c:pt idx="15943">
                  <c:v>42926.320833333331</c:v>
                </c:pt>
                <c:pt idx="15944">
                  <c:v>42926.321527777778</c:v>
                </c:pt>
                <c:pt idx="15945">
                  <c:v>42926.322222222225</c:v>
                </c:pt>
                <c:pt idx="15946">
                  <c:v>42926.322916666664</c:v>
                </c:pt>
                <c:pt idx="15947">
                  <c:v>42926.323611111111</c:v>
                </c:pt>
                <c:pt idx="15948">
                  <c:v>42926.324305555558</c:v>
                </c:pt>
                <c:pt idx="15949">
                  <c:v>42926.324999999997</c:v>
                </c:pt>
                <c:pt idx="15950">
                  <c:v>42926.325694444444</c:v>
                </c:pt>
                <c:pt idx="15951">
                  <c:v>42926.326388888891</c:v>
                </c:pt>
                <c:pt idx="15952">
                  <c:v>42926.32708333333</c:v>
                </c:pt>
                <c:pt idx="15953">
                  <c:v>42926.327777777777</c:v>
                </c:pt>
                <c:pt idx="15954">
                  <c:v>42926.328472222223</c:v>
                </c:pt>
                <c:pt idx="15955">
                  <c:v>42926.32916666667</c:v>
                </c:pt>
                <c:pt idx="15956">
                  <c:v>42926.329861111109</c:v>
                </c:pt>
                <c:pt idx="15957">
                  <c:v>42926.330555555556</c:v>
                </c:pt>
                <c:pt idx="15958">
                  <c:v>42926.331250000003</c:v>
                </c:pt>
                <c:pt idx="15959">
                  <c:v>42926.331944444442</c:v>
                </c:pt>
                <c:pt idx="15960">
                  <c:v>42926.332638888889</c:v>
                </c:pt>
                <c:pt idx="15961">
                  <c:v>42926.333333333336</c:v>
                </c:pt>
                <c:pt idx="15962">
                  <c:v>42926.334027777775</c:v>
                </c:pt>
                <c:pt idx="15963">
                  <c:v>42926.334722222222</c:v>
                </c:pt>
                <c:pt idx="15964">
                  <c:v>42926.335416666669</c:v>
                </c:pt>
                <c:pt idx="15965">
                  <c:v>42926.336111111108</c:v>
                </c:pt>
                <c:pt idx="15966">
                  <c:v>42926.336805555555</c:v>
                </c:pt>
                <c:pt idx="15967">
                  <c:v>42926.337500000001</c:v>
                </c:pt>
                <c:pt idx="15968">
                  <c:v>42926.338194444441</c:v>
                </c:pt>
                <c:pt idx="15969">
                  <c:v>42926.338888888888</c:v>
                </c:pt>
                <c:pt idx="15970">
                  <c:v>42926.339583333334</c:v>
                </c:pt>
                <c:pt idx="15971">
                  <c:v>42926.340277777781</c:v>
                </c:pt>
                <c:pt idx="15972">
                  <c:v>42926.34097222222</c:v>
                </c:pt>
                <c:pt idx="15973">
                  <c:v>42926.341666666667</c:v>
                </c:pt>
                <c:pt idx="15974">
                  <c:v>42926.342361111114</c:v>
                </c:pt>
                <c:pt idx="15975">
                  <c:v>42926.343055555553</c:v>
                </c:pt>
                <c:pt idx="15976">
                  <c:v>42926.34375</c:v>
                </c:pt>
                <c:pt idx="15977">
                  <c:v>42926.344444444447</c:v>
                </c:pt>
                <c:pt idx="15978">
                  <c:v>42926.345138888886</c:v>
                </c:pt>
                <c:pt idx="15979">
                  <c:v>42926.345833333333</c:v>
                </c:pt>
                <c:pt idx="15980">
                  <c:v>42926.34652777778</c:v>
                </c:pt>
                <c:pt idx="15981">
                  <c:v>42926.347222222219</c:v>
                </c:pt>
                <c:pt idx="15982">
                  <c:v>42926.347916666666</c:v>
                </c:pt>
                <c:pt idx="15983">
                  <c:v>42926.348611111112</c:v>
                </c:pt>
                <c:pt idx="15984">
                  <c:v>42926.349305555559</c:v>
                </c:pt>
                <c:pt idx="15985">
                  <c:v>42926.35</c:v>
                </c:pt>
                <c:pt idx="15986">
                  <c:v>42926.350694444445</c:v>
                </c:pt>
                <c:pt idx="15987">
                  <c:v>42926.351388888892</c:v>
                </c:pt>
                <c:pt idx="15988">
                  <c:v>42926.352083333331</c:v>
                </c:pt>
                <c:pt idx="15989">
                  <c:v>42926.352777777778</c:v>
                </c:pt>
                <c:pt idx="15990">
                  <c:v>42926.353472222225</c:v>
                </c:pt>
                <c:pt idx="15991">
                  <c:v>42926.354166666664</c:v>
                </c:pt>
                <c:pt idx="15992">
                  <c:v>42926.354861111111</c:v>
                </c:pt>
                <c:pt idx="15993">
                  <c:v>42926.355555555558</c:v>
                </c:pt>
                <c:pt idx="15994">
                  <c:v>42926.356249999997</c:v>
                </c:pt>
                <c:pt idx="15995">
                  <c:v>42926.356944444444</c:v>
                </c:pt>
                <c:pt idx="15996">
                  <c:v>42926.357638888891</c:v>
                </c:pt>
                <c:pt idx="15997">
                  <c:v>42926.35833333333</c:v>
                </c:pt>
                <c:pt idx="15998">
                  <c:v>42926.359027777777</c:v>
                </c:pt>
                <c:pt idx="15999">
                  <c:v>42926.359722222223</c:v>
                </c:pt>
                <c:pt idx="16000">
                  <c:v>42926.36041666667</c:v>
                </c:pt>
                <c:pt idx="16001">
                  <c:v>42926.361111111109</c:v>
                </c:pt>
                <c:pt idx="16002">
                  <c:v>42926.361805555556</c:v>
                </c:pt>
                <c:pt idx="16003">
                  <c:v>42926.362500000003</c:v>
                </c:pt>
                <c:pt idx="16004">
                  <c:v>42926.363194444442</c:v>
                </c:pt>
                <c:pt idx="16005">
                  <c:v>42926.363888888889</c:v>
                </c:pt>
                <c:pt idx="16006">
                  <c:v>42926.364583333336</c:v>
                </c:pt>
                <c:pt idx="16007">
                  <c:v>42926.365277777775</c:v>
                </c:pt>
                <c:pt idx="16008">
                  <c:v>42926.365972222222</c:v>
                </c:pt>
                <c:pt idx="16009">
                  <c:v>42926.366666666669</c:v>
                </c:pt>
                <c:pt idx="16010">
                  <c:v>42926.367361111108</c:v>
                </c:pt>
                <c:pt idx="16011">
                  <c:v>42926.368055555555</c:v>
                </c:pt>
                <c:pt idx="16012">
                  <c:v>42926.368750000001</c:v>
                </c:pt>
                <c:pt idx="16013">
                  <c:v>42926.369444444441</c:v>
                </c:pt>
                <c:pt idx="16014">
                  <c:v>42926.370138888888</c:v>
                </c:pt>
                <c:pt idx="16015">
                  <c:v>42926.370833333334</c:v>
                </c:pt>
                <c:pt idx="16016">
                  <c:v>42926.371527777781</c:v>
                </c:pt>
                <c:pt idx="16017">
                  <c:v>42926.37222222222</c:v>
                </c:pt>
                <c:pt idx="16018">
                  <c:v>42926.372916666667</c:v>
                </c:pt>
                <c:pt idx="16019">
                  <c:v>42926.373611111114</c:v>
                </c:pt>
                <c:pt idx="16020">
                  <c:v>42926.374305555553</c:v>
                </c:pt>
                <c:pt idx="16021">
                  <c:v>42926.375</c:v>
                </c:pt>
                <c:pt idx="16022">
                  <c:v>42926.375694444447</c:v>
                </c:pt>
                <c:pt idx="16023">
                  <c:v>42926.376388888886</c:v>
                </c:pt>
                <c:pt idx="16024">
                  <c:v>42926.377083333333</c:v>
                </c:pt>
                <c:pt idx="16025">
                  <c:v>42926.37777777778</c:v>
                </c:pt>
                <c:pt idx="16026">
                  <c:v>42926.378472222219</c:v>
                </c:pt>
                <c:pt idx="16027">
                  <c:v>42926.379166666666</c:v>
                </c:pt>
                <c:pt idx="16028">
                  <c:v>42926.379861111112</c:v>
                </c:pt>
                <c:pt idx="16029">
                  <c:v>42926.380555555559</c:v>
                </c:pt>
                <c:pt idx="16030">
                  <c:v>42926.381249999999</c:v>
                </c:pt>
                <c:pt idx="16031">
                  <c:v>42926.381944444445</c:v>
                </c:pt>
                <c:pt idx="16032">
                  <c:v>42926.382638888892</c:v>
                </c:pt>
                <c:pt idx="16033">
                  <c:v>42926.383333333331</c:v>
                </c:pt>
                <c:pt idx="16034">
                  <c:v>42926.384027777778</c:v>
                </c:pt>
                <c:pt idx="16035">
                  <c:v>42926.384722222225</c:v>
                </c:pt>
                <c:pt idx="16036">
                  <c:v>42926.385416666664</c:v>
                </c:pt>
                <c:pt idx="16037">
                  <c:v>42926.386111111111</c:v>
                </c:pt>
                <c:pt idx="16038">
                  <c:v>42926.386805555558</c:v>
                </c:pt>
                <c:pt idx="16039">
                  <c:v>42926.387499999997</c:v>
                </c:pt>
                <c:pt idx="16040">
                  <c:v>42926.388194444444</c:v>
                </c:pt>
                <c:pt idx="16041">
                  <c:v>42926.388888888891</c:v>
                </c:pt>
                <c:pt idx="16042">
                  <c:v>42926.38958333333</c:v>
                </c:pt>
                <c:pt idx="16043">
                  <c:v>42926.390277777777</c:v>
                </c:pt>
                <c:pt idx="16044">
                  <c:v>42926.390972222223</c:v>
                </c:pt>
                <c:pt idx="16045">
                  <c:v>42926.39166666667</c:v>
                </c:pt>
                <c:pt idx="16046">
                  <c:v>42926.392361111109</c:v>
                </c:pt>
                <c:pt idx="16047">
                  <c:v>42926.393055555556</c:v>
                </c:pt>
                <c:pt idx="16048">
                  <c:v>42926.393750000003</c:v>
                </c:pt>
                <c:pt idx="16049">
                  <c:v>42926.394444444442</c:v>
                </c:pt>
                <c:pt idx="16050">
                  <c:v>42926.395138888889</c:v>
                </c:pt>
                <c:pt idx="16051">
                  <c:v>42926.395833333336</c:v>
                </c:pt>
                <c:pt idx="16052">
                  <c:v>42926.396527777775</c:v>
                </c:pt>
                <c:pt idx="16053">
                  <c:v>42926.397222222222</c:v>
                </c:pt>
                <c:pt idx="16054">
                  <c:v>42926.397916666669</c:v>
                </c:pt>
                <c:pt idx="16055">
                  <c:v>42926.398611111108</c:v>
                </c:pt>
                <c:pt idx="16056">
                  <c:v>42926.399305555555</c:v>
                </c:pt>
                <c:pt idx="16057">
                  <c:v>42926.400000000001</c:v>
                </c:pt>
                <c:pt idx="16058">
                  <c:v>42926.400694444441</c:v>
                </c:pt>
                <c:pt idx="16059">
                  <c:v>42926.401388888888</c:v>
                </c:pt>
                <c:pt idx="16060">
                  <c:v>42926.402083333334</c:v>
                </c:pt>
                <c:pt idx="16061">
                  <c:v>42926.402777777781</c:v>
                </c:pt>
                <c:pt idx="16062">
                  <c:v>42926.40347222222</c:v>
                </c:pt>
                <c:pt idx="16063">
                  <c:v>42926.404166666667</c:v>
                </c:pt>
                <c:pt idx="16064">
                  <c:v>42926.404861111114</c:v>
                </c:pt>
                <c:pt idx="16065">
                  <c:v>42926.405555555553</c:v>
                </c:pt>
                <c:pt idx="16066">
                  <c:v>42926.40625</c:v>
                </c:pt>
                <c:pt idx="16067">
                  <c:v>42926.406944444447</c:v>
                </c:pt>
                <c:pt idx="16068">
                  <c:v>42926.407638888886</c:v>
                </c:pt>
                <c:pt idx="16069">
                  <c:v>42926.408333333333</c:v>
                </c:pt>
                <c:pt idx="16070">
                  <c:v>42926.40902777778</c:v>
                </c:pt>
                <c:pt idx="16071">
                  <c:v>42926.409722222219</c:v>
                </c:pt>
                <c:pt idx="16072">
                  <c:v>42926.410416666666</c:v>
                </c:pt>
                <c:pt idx="16073">
                  <c:v>42926.411111111112</c:v>
                </c:pt>
                <c:pt idx="16074">
                  <c:v>42926.411805555559</c:v>
                </c:pt>
                <c:pt idx="16075">
                  <c:v>42926.412499999999</c:v>
                </c:pt>
                <c:pt idx="16076">
                  <c:v>42926.413194444445</c:v>
                </c:pt>
                <c:pt idx="16077">
                  <c:v>42926.413888888892</c:v>
                </c:pt>
                <c:pt idx="16078">
                  <c:v>42926.414583333331</c:v>
                </c:pt>
                <c:pt idx="16079">
                  <c:v>42926.415277777778</c:v>
                </c:pt>
                <c:pt idx="16080">
                  <c:v>42926.415972222225</c:v>
                </c:pt>
                <c:pt idx="16081">
                  <c:v>42926.416666666664</c:v>
                </c:pt>
                <c:pt idx="16082">
                  <c:v>42926.417361111111</c:v>
                </c:pt>
                <c:pt idx="16083">
                  <c:v>42926.418055555558</c:v>
                </c:pt>
                <c:pt idx="16084">
                  <c:v>42926.418749999997</c:v>
                </c:pt>
                <c:pt idx="16085">
                  <c:v>42926.419444444444</c:v>
                </c:pt>
                <c:pt idx="16086">
                  <c:v>42926.420138888891</c:v>
                </c:pt>
                <c:pt idx="16087">
                  <c:v>42926.42083333333</c:v>
                </c:pt>
                <c:pt idx="16088">
                  <c:v>42926.421527777777</c:v>
                </c:pt>
                <c:pt idx="16089">
                  <c:v>42926.422222222223</c:v>
                </c:pt>
                <c:pt idx="16090">
                  <c:v>42926.42291666667</c:v>
                </c:pt>
                <c:pt idx="16091">
                  <c:v>42926.423611111109</c:v>
                </c:pt>
                <c:pt idx="16092">
                  <c:v>42926.424305555556</c:v>
                </c:pt>
                <c:pt idx="16093">
                  <c:v>42926.425000000003</c:v>
                </c:pt>
                <c:pt idx="16094">
                  <c:v>42926.425694444442</c:v>
                </c:pt>
                <c:pt idx="16095">
                  <c:v>42926.426388888889</c:v>
                </c:pt>
                <c:pt idx="16096">
                  <c:v>42926.427083333336</c:v>
                </c:pt>
                <c:pt idx="16097">
                  <c:v>42926.427777777775</c:v>
                </c:pt>
                <c:pt idx="16098">
                  <c:v>42926.428472222222</c:v>
                </c:pt>
                <c:pt idx="16099">
                  <c:v>42926.429166666669</c:v>
                </c:pt>
                <c:pt idx="16100">
                  <c:v>42926.429861111108</c:v>
                </c:pt>
                <c:pt idx="16101">
                  <c:v>42926.430555555555</c:v>
                </c:pt>
                <c:pt idx="16102">
                  <c:v>42926.431250000001</c:v>
                </c:pt>
                <c:pt idx="16103">
                  <c:v>42926.431944444441</c:v>
                </c:pt>
                <c:pt idx="16104">
                  <c:v>42926.432638888888</c:v>
                </c:pt>
                <c:pt idx="16105">
                  <c:v>42926.433333333334</c:v>
                </c:pt>
                <c:pt idx="16106">
                  <c:v>42926.434027777781</c:v>
                </c:pt>
                <c:pt idx="16107">
                  <c:v>42926.43472222222</c:v>
                </c:pt>
                <c:pt idx="16108">
                  <c:v>42926.435416666667</c:v>
                </c:pt>
                <c:pt idx="16109">
                  <c:v>42926.436111111114</c:v>
                </c:pt>
                <c:pt idx="16110">
                  <c:v>42926.436805555553</c:v>
                </c:pt>
                <c:pt idx="16111">
                  <c:v>42926.4375</c:v>
                </c:pt>
                <c:pt idx="16112">
                  <c:v>42926.438194444447</c:v>
                </c:pt>
                <c:pt idx="16113">
                  <c:v>42926.438888888886</c:v>
                </c:pt>
                <c:pt idx="16114">
                  <c:v>42926.439583333333</c:v>
                </c:pt>
                <c:pt idx="16115">
                  <c:v>42926.44027777778</c:v>
                </c:pt>
                <c:pt idx="16116">
                  <c:v>42926.440972222219</c:v>
                </c:pt>
                <c:pt idx="16117">
                  <c:v>42926.441666666666</c:v>
                </c:pt>
                <c:pt idx="16118">
                  <c:v>42926.442361111112</c:v>
                </c:pt>
                <c:pt idx="16119">
                  <c:v>42926.443055555559</c:v>
                </c:pt>
                <c:pt idx="16120">
                  <c:v>42926.443749999999</c:v>
                </c:pt>
                <c:pt idx="16121">
                  <c:v>42926.444444444445</c:v>
                </c:pt>
                <c:pt idx="16122">
                  <c:v>42926.445138888892</c:v>
                </c:pt>
                <c:pt idx="16123">
                  <c:v>42926.445833333331</c:v>
                </c:pt>
                <c:pt idx="16124">
                  <c:v>42926.446527777778</c:v>
                </c:pt>
                <c:pt idx="16125">
                  <c:v>42926.447222222225</c:v>
                </c:pt>
                <c:pt idx="16126">
                  <c:v>42926.447916666664</c:v>
                </c:pt>
                <c:pt idx="16127">
                  <c:v>42926.448611111111</c:v>
                </c:pt>
                <c:pt idx="16128">
                  <c:v>42926.449305555558</c:v>
                </c:pt>
                <c:pt idx="16129">
                  <c:v>42926.45</c:v>
                </c:pt>
                <c:pt idx="16130">
                  <c:v>42926.450694444444</c:v>
                </c:pt>
                <c:pt idx="16131">
                  <c:v>42926.451388888891</c:v>
                </c:pt>
                <c:pt idx="16132">
                  <c:v>42926.45208333333</c:v>
                </c:pt>
                <c:pt idx="16133">
                  <c:v>42926.452777777777</c:v>
                </c:pt>
                <c:pt idx="16134">
                  <c:v>42926.453472222223</c:v>
                </c:pt>
                <c:pt idx="16135">
                  <c:v>42926.45416666667</c:v>
                </c:pt>
                <c:pt idx="16136">
                  <c:v>42926.454861111109</c:v>
                </c:pt>
                <c:pt idx="16137">
                  <c:v>42926.455555555556</c:v>
                </c:pt>
                <c:pt idx="16138">
                  <c:v>42926.456250000003</c:v>
                </c:pt>
                <c:pt idx="16139">
                  <c:v>42926.456944444442</c:v>
                </c:pt>
                <c:pt idx="16140">
                  <c:v>42926.457638888889</c:v>
                </c:pt>
                <c:pt idx="16141">
                  <c:v>42926.458333333336</c:v>
                </c:pt>
                <c:pt idx="16142">
                  <c:v>42926.459027777775</c:v>
                </c:pt>
                <c:pt idx="16143">
                  <c:v>42926.459722222222</c:v>
                </c:pt>
                <c:pt idx="16144">
                  <c:v>42926.460416666669</c:v>
                </c:pt>
                <c:pt idx="16145">
                  <c:v>42926.461111111108</c:v>
                </c:pt>
                <c:pt idx="16146">
                  <c:v>42926.461805555555</c:v>
                </c:pt>
                <c:pt idx="16147">
                  <c:v>42926.462500000001</c:v>
                </c:pt>
                <c:pt idx="16148">
                  <c:v>42926.463194444441</c:v>
                </c:pt>
                <c:pt idx="16149">
                  <c:v>42926.463888888888</c:v>
                </c:pt>
                <c:pt idx="16150">
                  <c:v>42926.464583333334</c:v>
                </c:pt>
                <c:pt idx="16151">
                  <c:v>42926.465277777781</c:v>
                </c:pt>
                <c:pt idx="16152">
                  <c:v>42926.46597222222</c:v>
                </c:pt>
                <c:pt idx="16153">
                  <c:v>42926.466666666667</c:v>
                </c:pt>
                <c:pt idx="16154">
                  <c:v>42926.467361111114</c:v>
                </c:pt>
                <c:pt idx="16155">
                  <c:v>42926.468055555553</c:v>
                </c:pt>
                <c:pt idx="16156">
                  <c:v>42926.46875</c:v>
                </c:pt>
                <c:pt idx="16157">
                  <c:v>42926.469444444447</c:v>
                </c:pt>
                <c:pt idx="16158">
                  <c:v>42926.470138888886</c:v>
                </c:pt>
                <c:pt idx="16159">
                  <c:v>42926.470833333333</c:v>
                </c:pt>
                <c:pt idx="16160">
                  <c:v>42926.47152777778</c:v>
                </c:pt>
                <c:pt idx="16161">
                  <c:v>42926.472222222219</c:v>
                </c:pt>
                <c:pt idx="16162">
                  <c:v>42926.472916666666</c:v>
                </c:pt>
                <c:pt idx="16163">
                  <c:v>42926.473611111112</c:v>
                </c:pt>
                <c:pt idx="16164">
                  <c:v>42926.474305555559</c:v>
                </c:pt>
                <c:pt idx="16165">
                  <c:v>42926.474999999999</c:v>
                </c:pt>
                <c:pt idx="16166">
                  <c:v>42926.475694444445</c:v>
                </c:pt>
                <c:pt idx="16167">
                  <c:v>42926.476388888892</c:v>
                </c:pt>
                <c:pt idx="16168">
                  <c:v>42926.477083333331</c:v>
                </c:pt>
                <c:pt idx="16169">
                  <c:v>42926.477777777778</c:v>
                </c:pt>
                <c:pt idx="16170">
                  <c:v>42926.478472222225</c:v>
                </c:pt>
                <c:pt idx="16171">
                  <c:v>42926.479166666664</c:v>
                </c:pt>
                <c:pt idx="16172">
                  <c:v>42926.479861111111</c:v>
                </c:pt>
                <c:pt idx="16173">
                  <c:v>42926.480555555558</c:v>
                </c:pt>
                <c:pt idx="16174">
                  <c:v>42926.481249999997</c:v>
                </c:pt>
                <c:pt idx="16175">
                  <c:v>42926.481944444444</c:v>
                </c:pt>
                <c:pt idx="16176">
                  <c:v>42926.482638888891</c:v>
                </c:pt>
                <c:pt idx="16177">
                  <c:v>42926.48333333333</c:v>
                </c:pt>
                <c:pt idx="16178">
                  <c:v>42926.484027777777</c:v>
                </c:pt>
                <c:pt idx="16179">
                  <c:v>42926.484722222223</c:v>
                </c:pt>
                <c:pt idx="16180">
                  <c:v>42926.48541666667</c:v>
                </c:pt>
                <c:pt idx="16181">
                  <c:v>42926.486111111109</c:v>
                </c:pt>
                <c:pt idx="16182">
                  <c:v>42926.486805555556</c:v>
                </c:pt>
                <c:pt idx="16183">
                  <c:v>42926.487500000003</c:v>
                </c:pt>
                <c:pt idx="16184">
                  <c:v>42926.488194444442</c:v>
                </c:pt>
                <c:pt idx="16185">
                  <c:v>42926.488888888889</c:v>
                </c:pt>
                <c:pt idx="16186">
                  <c:v>42926.489583333336</c:v>
                </c:pt>
                <c:pt idx="16187">
                  <c:v>42926.490277777775</c:v>
                </c:pt>
                <c:pt idx="16188">
                  <c:v>42926.490972222222</c:v>
                </c:pt>
                <c:pt idx="16189">
                  <c:v>42926.491666666669</c:v>
                </c:pt>
                <c:pt idx="16190">
                  <c:v>42926.492361111108</c:v>
                </c:pt>
                <c:pt idx="16191">
                  <c:v>42926.493055555555</c:v>
                </c:pt>
                <c:pt idx="16192">
                  <c:v>42926.493750000001</c:v>
                </c:pt>
                <c:pt idx="16193">
                  <c:v>42926.494444444441</c:v>
                </c:pt>
                <c:pt idx="16194">
                  <c:v>42926.495138888888</c:v>
                </c:pt>
                <c:pt idx="16195">
                  <c:v>42926.495833333334</c:v>
                </c:pt>
                <c:pt idx="16196">
                  <c:v>42926.496527777781</c:v>
                </c:pt>
                <c:pt idx="16197">
                  <c:v>42926.49722222222</c:v>
                </c:pt>
                <c:pt idx="16198">
                  <c:v>42926.497916666667</c:v>
                </c:pt>
                <c:pt idx="16199">
                  <c:v>42926.498611111114</c:v>
                </c:pt>
                <c:pt idx="16200">
                  <c:v>42926.499305555553</c:v>
                </c:pt>
                <c:pt idx="16201">
                  <c:v>42926.5</c:v>
                </c:pt>
                <c:pt idx="16202">
                  <c:v>42926.500694444447</c:v>
                </c:pt>
                <c:pt idx="16203">
                  <c:v>42926.501388888886</c:v>
                </c:pt>
                <c:pt idx="16204">
                  <c:v>42926.502083333333</c:v>
                </c:pt>
                <c:pt idx="16205">
                  <c:v>42926.50277777778</c:v>
                </c:pt>
                <c:pt idx="16206">
                  <c:v>42926.503472222219</c:v>
                </c:pt>
                <c:pt idx="16207">
                  <c:v>42926.504166666666</c:v>
                </c:pt>
                <c:pt idx="16208">
                  <c:v>42926.504861111112</c:v>
                </c:pt>
                <c:pt idx="16209">
                  <c:v>42926.505555555559</c:v>
                </c:pt>
                <c:pt idx="16210">
                  <c:v>42926.506249999999</c:v>
                </c:pt>
                <c:pt idx="16211">
                  <c:v>42926.506944444445</c:v>
                </c:pt>
                <c:pt idx="16212">
                  <c:v>42926.507638888892</c:v>
                </c:pt>
                <c:pt idx="16213">
                  <c:v>42926.508333333331</c:v>
                </c:pt>
                <c:pt idx="16214">
                  <c:v>42926.509027777778</c:v>
                </c:pt>
                <c:pt idx="16215">
                  <c:v>42926.509722222225</c:v>
                </c:pt>
                <c:pt idx="16216">
                  <c:v>42926.510416666664</c:v>
                </c:pt>
                <c:pt idx="16217">
                  <c:v>42926.511111111111</c:v>
                </c:pt>
                <c:pt idx="16218">
                  <c:v>42926.511805555558</c:v>
                </c:pt>
                <c:pt idx="16219">
                  <c:v>42926.512499999997</c:v>
                </c:pt>
                <c:pt idx="16220">
                  <c:v>42926.513194444444</c:v>
                </c:pt>
                <c:pt idx="16221">
                  <c:v>42926.513888888891</c:v>
                </c:pt>
                <c:pt idx="16222">
                  <c:v>42926.51458333333</c:v>
                </c:pt>
                <c:pt idx="16223">
                  <c:v>42926.515277777777</c:v>
                </c:pt>
                <c:pt idx="16224">
                  <c:v>42926.515972222223</c:v>
                </c:pt>
                <c:pt idx="16225">
                  <c:v>42926.51666666667</c:v>
                </c:pt>
                <c:pt idx="16226">
                  <c:v>42926.517361111109</c:v>
                </c:pt>
                <c:pt idx="16227">
                  <c:v>42926.518055555556</c:v>
                </c:pt>
                <c:pt idx="16228">
                  <c:v>42926.518750000003</c:v>
                </c:pt>
                <c:pt idx="16229">
                  <c:v>42926.519444444442</c:v>
                </c:pt>
                <c:pt idx="16230">
                  <c:v>42926.520138888889</c:v>
                </c:pt>
                <c:pt idx="16231">
                  <c:v>42926.520833333336</c:v>
                </c:pt>
                <c:pt idx="16232">
                  <c:v>42926.521527777775</c:v>
                </c:pt>
                <c:pt idx="16233">
                  <c:v>42926.522222222222</c:v>
                </c:pt>
                <c:pt idx="16234">
                  <c:v>42926.522916666669</c:v>
                </c:pt>
                <c:pt idx="16235">
                  <c:v>42926.523611111108</c:v>
                </c:pt>
                <c:pt idx="16236">
                  <c:v>42926.524305555555</c:v>
                </c:pt>
                <c:pt idx="16237">
                  <c:v>42926.525000000001</c:v>
                </c:pt>
                <c:pt idx="16238">
                  <c:v>42926.525694444441</c:v>
                </c:pt>
                <c:pt idx="16239">
                  <c:v>42926.526388888888</c:v>
                </c:pt>
                <c:pt idx="16240">
                  <c:v>42926.527083333334</c:v>
                </c:pt>
                <c:pt idx="16241">
                  <c:v>42926.527777777781</c:v>
                </c:pt>
                <c:pt idx="16242">
                  <c:v>42926.52847222222</c:v>
                </c:pt>
                <c:pt idx="16243">
                  <c:v>42926.529166666667</c:v>
                </c:pt>
                <c:pt idx="16244">
                  <c:v>42926.529861111114</c:v>
                </c:pt>
                <c:pt idx="16245">
                  <c:v>42926.530555555553</c:v>
                </c:pt>
                <c:pt idx="16246">
                  <c:v>42926.53125</c:v>
                </c:pt>
                <c:pt idx="16247">
                  <c:v>42926.531944444447</c:v>
                </c:pt>
                <c:pt idx="16248">
                  <c:v>42926.532638888886</c:v>
                </c:pt>
                <c:pt idx="16249">
                  <c:v>42926.533333333333</c:v>
                </c:pt>
                <c:pt idx="16250">
                  <c:v>42926.53402777778</c:v>
                </c:pt>
                <c:pt idx="16251">
                  <c:v>42926.534722222219</c:v>
                </c:pt>
                <c:pt idx="16252">
                  <c:v>42926.535416666666</c:v>
                </c:pt>
                <c:pt idx="16253">
                  <c:v>42926.536111111112</c:v>
                </c:pt>
                <c:pt idx="16254">
                  <c:v>42926.536805555559</c:v>
                </c:pt>
                <c:pt idx="16255">
                  <c:v>42926.537499999999</c:v>
                </c:pt>
                <c:pt idx="16256">
                  <c:v>42926.538194444445</c:v>
                </c:pt>
                <c:pt idx="16257">
                  <c:v>42926.538888888892</c:v>
                </c:pt>
                <c:pt idx="16258">
                  <c:v>42926.539583333331</c:v>
                </c:pt>
                <c:pt idx="16259">
                  <c:v>42926.540277777778</c:v>
                </c:pt>
                <c:pt idx="16260">
                  <c:v>42926.540972222225</c:v>
                </c:pt>
                <c:pt idx="16261">
                  <c:v>42926.541666666664</c:v>
                </c:pt>
                <c:pt idx="16262">
                  <c:v>42926.542361111111</c:v>
                </c:pt>
                <c:pt idx="16263">
                  <c:v>42926.543055555558</c:v>
                </c:pt>
                <c:pt idx="16264">
                  <c:v>42926.543749999997</c:v>
                </c:pt>
                <c:pt idx="16265">
                  <c:v>42926.544444444444</c:v>
                </c:pt>
                <c:pt idx="16266">
                  <c:v>42926.545138888891</c:v>
                </c:pt>
                <c:pt idx="16267">
                  <c:v>42926.54583333333</c:v>
                </c:pt>
                <c:pt idx="16268">
                  <c:v>42926.546527777777</c:v>
                </c:pt>
                <c:pt idx="16269">
                  <c:v>42926.547222222223</c:v>
                </c:pt>
                <c:pt idx="16270">
                  <c:v>42926.54791666667</c:v>
                </c:pt>
                <c:pt idx="16271">
                  <c:v>42926.548611111109</c:v>
                </c:pt>
                <c:pt idx="16272">
                  <c:v>42926.549305555556</c:v>
                </c:pt>
                <c:pt idx="16273">
                  <c:v>42926.55</c:v>
                </c:pt>
                <c:pt idx="16274">
                  <c:v>42926.550694444442</c:v>
                </c:pt>
                <c:pt idx="16275">
                  <c:v>42926.551388888889</c:v>
                </c:pt>
                <c:pt idx="16276">
                  <c:v>42926.552083333336</c:v>
                </c:pt>
                <c:pt idx="16277">
                  <c:v>42926.552777777775</c:v>
                </c:pt>
                <c:pt idx="16278">
                  <c:v>42926.553472222222</c:v>
                </c:pt>
                <c:pt idx="16279">
                  <c:v>42926.554166666669</c:v>
                </c:pt>
                <c:pt idx="16280">
                  <c:v>42926.554861111108</c:v>
                </c:pt>
                <c:pt idx="16281">
                  <c:v>42926.555555555555</c:v>
                </c:pt>
                <c:pt idx="16282">
                  <c:v>42926.556250000001</c:v>
                </c:pt>
                <c:pt idx="16283">
                  <c:v>42926.556944444441</c:v>
                </c:pt>
                <c:pt idx="16284">
                  <c:v>42926.557638888888</c:v>
                </c:pt>
                <c:pt idx="16285">
                  <c:v>42926.558333333334</c:v>
                </c:pt>
                <c:pt idx="16286">
                  <c:v>42926.559027777781</c:v>
                </c:pt>
                <c:pt idx="16287">
                  <c:v>42926.55972222222</c:v>
                </c:pt>
                <c:pt idx="16288">
                  <c:v>42926.560416666667</c:v>
                </c:pt>
                <c:pt idx="16289">
                  <c:v>42926.561111111114</c:v>
                </c:pt>
                <c:pt idx="16290">
                  <c:v>42926.561805555553</c:v>
                </c:pt>
                <c:pt idx="16291">
                  <c:v>42926.5625</c:v>
                </c:pt>
                <c:pt idx="16292">
                  <c:v>42926.563194444447</c:v>
                </c:pt>
                <c:pt idx="16293">
                  <c:v>42926.563888888886</c:v>
                </c:pt>
                <c:pt idx="16294">
                  <c:v>42926.564583333333</c:v>
                </c:pt>
                <c:pt idx="16295">
                  <c:v>42926.56527777778</c:v>
                </c:pt>
                <c:pt idx="16296">
                  <c:v>42926.565972222219</c:v>
                </c:pt>
                <c:pt idx="16297">
                  <c:v>42926.566666666666</c:v>
                </c:pt>
                <c:pt idx="16298">
                  <c:v>42926.567361111112</c:v>
                </c:pt>
                <c:pt idx="16299">
                  <c:v>42926.568055555559</c:v>
                </c:pt>
                <c:pt idx="16300">
                  <c:v>42926.568749999999</c:v>
                </c:pt>
                <c:pt idx="16301">
                  <c:v>42926.569444444445</c:v>
                </c:pt>
                <c:pt idx="16302">
                  <c:v>42926.570138888892</c:v>
                </c:pt>
                <c:pt idx="16303">
                  <c:v>42926.570833333331</c:v>
                </c:pt>
                <c:pt idx="16304">
                  <c:v>42926.571527777778</c:v>
                </c:pt>
                <c:pt idx="16305">
                  <c:v>42926.572222222225</c:v>
                </c:pt>
                <c:pt idx="16306">
                  <c:v>42926.572916666664</c:v>
                </c:pt>
                <c:pt idx="16307">
                  <c:v>42926.573611111111</c:v>
                </c:pt>
                <c:pt idx="16308">
                  <c:v>42926.574305555558</c:v>
                </c:pt>
                <c:pt idx="16309">
                  <c:v>42926.574999999997</c:v>
                </c:pt>
                <c:pt idx="16310">
                  <c:v>42926.575694444444</c:v>
                </c:pt>
                <c:pt idx="16311">
                  <c:v>42926.576388888891</c:v>
                </c:pt>
                <c:pt idx="16312">
                  <c:v>42926.57708333333</c:v>
                </c:pt>
                <c:pt idx="16313">
                  <c:v>42926.577777777777</c:v>
                </c:pt>
                <c:pt idx="16314">
                  <c:v>42926.578472222223</c:v>
                </c:pt>
                <c:pt idx="16315">
                  <c:v>42926.57916666667</c:v>
                </c:pt>
                <c:pt idx="16316">
                  <c:v>42926.579861111109</c:v>
                </c:pt>
                <c:pt idx="16317">
                  <c:v>42926.580555555556</c:v>
                </c:pt>
                <c:pt idx="16318">
                  <c:v>42926.581250000003</c:v>
                </c:pt>
                <c:pt idx="16319">
                  <c:v>42926.581944444442</c:v>
                </c:pt>
                <c:pt idx="16320">
                  <c:v>42926.582638888889</c:v>
                </c:pt>
                <c:pt idx="16321">
                  <c:v>42926.583333333336</c:v>
                </c:pt>
                <c:pt idx="16322">
                  <c:v>42926.584027777775</c:v>
                </c:pt>
                <c:pt idx="16323">
                  <c:v>42926.584722222222</c:v>
                </c:pt>
                <c:pt idx="16324">
                  <c:v>42926.585416666669</c:v>
                </c:pt>
                <c:pt idx="16325">
                  <c:v>42926.586111111108</c:v>
                </c:pt>
                <c:pt idx="16326">
                  <c:v>42926.586805555555</c:v>
                </c:pt>
                <c:pt idx="16327">
                  <c:v>42926.587500000001</c:v>
                </c:pt>
                <c:pt idx="16328">
                  <c:v>42926.588194444441</c:v>
                </c:pt>
                <c:pt idx="16329">
                  <c:v>42926.588888888888</c:v>
                </c:pt>
                <c:pt idx="16330">
                  <c:v>42926.589583333334</c:v>
                </c:pt>
                <c:pt idx="16331">
                  <c:v>42926.590277777781</c:v>
                </c:pt>
                <c:pt idx="16332">
                  <c:v>42926.59097222222</c:v>
                </c:pt>
                <c:pt idx="16333">
                  <c:v>42926.591666666667</c:v>
                </c:pt>
                <c:pt idx="16334">
                  <c:v>42926.592361111114</c:v>
                </c:pt>
                <c:pt idx="16335">
                  <c:v>42926.593055555553</c:v>
                </c:pt>
                <c:pt idx="16336">
                  <c:v>42926.59375</c:v>
                </c:pt>
                <c:pt idx="16337">
                  <c:v>42926.594444444447</c:v>
                </c:pt>
                <c:pt idx="16338">
                  <c:v>42926.595138888886</c:v>
                </c:pt>
                <c:pt idx="16339">
                  <c:v>42926.595833333333</c:v>
                </c:pt>
                <c:pt idx="16340">
                  <c:v>42926.59652777778</c:v>
                </c:pt>
                <c:pt idx="16341">
                  <c:v>42926.597222222219</c:v>
                </c:pt>
                <c:pt idx="16342">
                  <c:v>42926.597916666666</c:v>
                </c:pt>
                <c:pt idx="16343">
                  <c:v>42926.598611111112</c:v>
                </c:pt>
                <c:pt idx="16344">
                  <c:v>42926.599305555559</c:v>
                </c:pt>
                <c:pt idx="16345">
                  <c:v>42926.6</c:v>
                </c:pt>
                <c:pt idx="16346">
                  <c:v>42926.600694444445</c:v>
                </c:pt>
                <c:pt idx="16347">
                  <c:v>42926.601388888892</c:v>
                </c:pt>
                <c:pt idx="16348">
                  <c:v>42926.602083333331</c:v>
                </c:pt>
                <c:pt idx="16349">
                  <c:v>42926.602777777778</c:v>
                </c:pt>
                <c:pt idx="16350">
                  <c:v>42926.603472222225</c:v>
                </c:pt>
                <c:pt idx="16351">
                  <c:v>42926.604166666664</c:v>
                </c:pt>
                <c:pt idx="16352">
                  <c:v>42926.604861111111</c:v>
                </c:pt>
                <c:pt idx="16353">
                  <c:v>42926.605555555558</c:v>
                </c:pt>
                <c:pt idx="16354">
                  <c:v>42926.606249999997</c:v>
                </c:pt>
                <c:pt idx="16355">
                  <c:v>42926.606944444444</c:v>
                </c:pt>
                <c:pt idx="16356">
                  <c:v>42926.607638888891</c:v>
                </c:pt>
                <c:pt idx="16357">
                  <c:v>42926.60833333333</c:v>
                </c:pt>
                <c:pt idx="16358">
                  <c:v>42926.609027777777</c:v>
                </c:pt>
                <c:pt idx="16359">
                  <c:v>42926.609722222223</c:v>
                </c:pt>
                <c:pt idx="16360">
                  <c:v>42926.61041666667</c:v>
                </c:pt>
                <c:pt idx="16361">
                  <c:v>42926.611111111109</c:v>
                </c:pt>
                <c:pt idx="16362">
                  <c:v>42926.611805555556</c:v>
                </c:pt>
                <c:pt idx="16363">
                  <c:v>42926.612500000003</c:v>
                </c:pt>
                <c:pt idx="16364">
                  <c:v>42926.613194444442</c:v>
                </c:pt>
                <c:pt idx="16365">
                  <c:v>42926.613888888889</c:v>
                </c:pt>
                <c:pt idx="16366">
                  <c:v>42926.614583333336</c:v>
                </c:pt>
                <c:pt idx="16367">
                  <c:v>42926.615277777775</c:v>
                </c:pt>
                <c:pt idx="16368">
                  <c:v>42926.615972222222</c:v>
                </c:pt>
                <c:pt idx="16369">
                  <c:v>42926.616666666669</c:v>
                </c:pt>
                <c:pt idx="16370">
                  <c:v>42926.617361111108</c:v>
                </c:pt>
                <c:pt idx="16371">
                  <c:v>42926.618055555555</c:v>
                </c:pt>
                <c:pt idx="16372">
                  <c:v>42926.618750000001</c:v>
                </c:pt>
                <c:pt idx="16373">
                  <c:v>42926.619444444441</c:v>
                </c:pt>
                <c:pt idx="16374">
                  <c:v>42926.620138888888</c:v>
                </c:pt>
                <c:pt idx="16375">
                  <c:v>42926.620833333334</c:v>
                </c:pt>
                <c:pt idx="16376">
                  <c:v>42926.621527777781</c:v>
                </c:pt>
                <c:pt idx="16377">
                  <c:v>42926.62222222222</c:v>
                </c:pt>
                <c:pt idx="16378">
                  <c:v>42926.622916666667</c:v>
                </c:pt>
                <c:pt idx="16379">
                  <c:v>42926.623611111114</c:v>
                </c:pt>
                <c:pt idx="16380">
                  <c:v>42926.624305555553</c:v>
                </c:pt>
                <c:pt idx="16381">
                  <c:v>42926.625</c:v>
                </c:pt>
                <c:pt idx="16382">
                  <c:v>42926.625694444447</c:v>
                </c:pt>
                <c:pt idx="16383">
                  <c:v>42926.626388888886</c:v>
                </c:pt>
                <c:pt idx="16384">
                  <c:v>42926.627083333333</c:v>
                </c:pt>
                <c:pt idx="16385">
                  <c:v>42926.62777777778</c:v>
                </c:pt>
                <c:pt idx="16386">
                  <c:v>42926.628472222219</c:v>
                </c:pt>
                <c:pt idx="16387">
                  <c:v>42926.629166666666</c:v>
                </c:pt>
                <c:pt idx="16388">
                  <c:v>42926.629861111112</c:v>
                </c:pt>
                <c:pt idx="16389">
                  <c:v>42926.630555555559</c:v>
                </c:pt>
                <c:pt idx="16390">
                  <c:v>42926.631249999999</c:v>
                </c:pt>
                <c:pt idx="16391">
                  <c:v>42926.631944444445</c:v>
                </c:pt>
                <c:pt idx="16392">
                  <c:v>42926.632638888892</c:v>
                </c:pt>
                <c:pt idx="16393">
                  <c:v>42926.633333333331</c:v>
                </c:pt>
                <c:pt idx="16394">
                  <c:v>42926.634027777778</c:v>
                </c:pt>
                <c:pt idx="16395">
                  <c:v>42926.634722222225</c:v>
                </c:pt>
                <c:pt idx="16396">
                  <c:v>42926.635416666664</c:v>
                </c:pt>
                <c:pt idx="16397">
                  <c:v>42926.636111111111</c:v>
                </c:pt>
                <c:pt idx="16398">
                  <c:v>42926.636805555558</c:v>
                </c:pt>
                <c:pt idx="16399">
                  <c:v>42926.637499999997</c:v>
                </c:pt>
                <c:pt idx="16400">
                  <c:v>42926.638194444444</c:v>
                </c:pt>
                <c:pt idx="16401">
                  <c:v>42926.638888888891</c:v>
                </c:pt>
                <c:pt idx="16402">
                  <c:v>42926.63958333333</c:v>
                </c:pt>
                <c:pt idx="16403">
                  <c:v>42926.640277777777</c:v>
                </c:pt>
                <c:pt idx="16404">
                  <c:v>42926.640972222223</c:v>
                </c:pt>
                <c:pt idx="16405">
                  <c:v>42926.64166666667</c:v>
                </c:pt>
                <c:pt idx="16406">
                  <c:v>42926.642361111109</c:v>
                </c:pt>
                <c:pt idx="16407">
                  <c:v>42926.643055555556</c:v>
                </c:pt>
                <c:pt idx="16408">
                  <c:v>42926.643750000003</c:v>
                </c:pt>
                <c:pt idx="16409">
                  <c:v>42926.644444444442</c:v>
                </c:pt>
                <c:pt idx="16410">
                  <c:v>42926.645138888889</c:v>
                </c:pt>
                <c:pt idx="16411">
                  <c:v>42926.645833333336</c:v>
                </c:pt>
                <c:pt idx="16412">
                  <c:v>42926.646527777775</c:v>
                </c:pt>
                <c:pt idx="16413">
                  <c:v>42926.647222222222</c:v>
                </c:pt>
                <c:pt idx="16414">
                  <c:v>42926.647916666669</c:v>
                </c:pt>
                <c:pt idx="16415">
                  <c:v>42926.648611111108</c:v>
                </c:pt>
                <c:pt idx="16416">
                  <c:v>42926.649305555555</c:v>
                </c:pt>
                <c:pt idx="16417">
                  <c:v>42926.65</c:v>
                </c:pt>
                <c:pt idx="16418">
                  <c:v>42926.650694444441</c:v>
                </c:pt>
                <c:pt idx="16419">
                  <c:v>42926.651388888888</c:v>
                </c:pt>
                <c:pt idx="16420">
                  <c:v>42926.652083333334</c:v>
                </c:pt>
                <c:pt idx="16421">
                  <c:v>42926.652777777781</c:v>
                </c:pt>
                <c:pt idx="16422">
                  <c:v>42926.65347222222</c:v>
                </c:pt>
                <c:pt idx="16423">
                  <c:v>42926.654166666667</c:v>
                </c:pt>
                <c:pt idx="16424">
                  <c:v>42926.654861111114</c:v>
                </c:pt>
                <c:pt idx="16425">
                  <c:v>42926.655555555553</c:v>
                </c:pt>
                <c:pt idx="16426">
                  <c:v>42926.65625</c:v>
                </c:pt>
                <c:pt idx="16427">
                  <c:v>42926.656944444447</c:v>
                </c:pt>
                <c:pt idx="16428">
                  <c:v>42926.657638888886</c:v>
                </c:pt>
                <c:pt idx="16429">
                  <c:v>42926.658333333333</c:v>
                </c:pt>
                <c:pt idx="16430">
                  <c:v>42926.65902777778</c:v>
                </c:pt>
                <c:pt idx="16431">
                  <c:v>42926.659722222219</c:v>
                </c:pt>
                <c:pt idx="16432">
                  <c:v>42926.660416666666</c:v>
                </c:pt>
                <c:pt idx="16433">
                  <c:v>42926.661111111112</c:v>
                </c:pt>
                <c:pt idx="16434">
                  <c:v>42926.661805555559</c:v>
                </c:pt>
                <c:pt idx="16435">
                  <c:v>42926.662499999999</c:v>
                </c:pt>
                <c:pt idx="16436">
                  <c:v>42926.663194444445</c:v>
                </c:pt>
                <c:pt idx="16437">
                  <c:v>42926.663888888892</c:v>
                </c:pt>
                <c:pt idx="16438">
                  <c:v>42926.664583333331</c:v>
                </c:pt>
                <c:pt idx="16439">
                  <c:v>42926.665277777778</c:v>
                </c:pt>
                <c:pt idx="16440">
                  <c:v>42926.665972222225</c:v>
                </c:pt>
                <c:pt idx="16441">
                  <c:v>42926.666666666664</c:v>
                </c:pt>
                <c:pt idx="16442">
                  <c:v>42926.667361111111</c:v>
                </c:pt>
                <c:pt idx="16443">
                  <c:v>42926.668055555558</c:v>
                </c:pt>
                <c:pt idx="16444">
                  <c:v>42926.668749999997</c:v>
                </c:pt>
                <c:pt idx="16445">
                  <c:v>42926.669444444444</c:v>
                </c:pt>
                <c:pt idx="16446">
                  <c:v>42926.670138888891</c:v>
                </c:pt>
                <c:pt idx="16447">
                  <c:v>42926.67083333333</c:v>
                </c:pt>
                <c:pt idx="16448">
                  <c:v>42926.671527777777</c:v>
                </c:pt>
                <c:pt idx="16449">
                  <c:v>42926.672222222223</c:v>
                </c:pt>
                <c:pt idx="16450">
                  <c:v>42926.67291666667</c:v>
                </c:pt>
                <c:pt idx="16451">
                  <c:v>42926.673611111109</c:v>
                </c:pt>
                <c:pt idx="16452">
                  <c:v>42926.674305555556</c:v>
                </c:pt>
                <c:pt idx="16453">
                  <c:v>42926.675000000003</c:v>
                </c:pt>
                <c:pt idx="16454">
                  <c:v>42926.675694444442</c:v>
                </c:pt>
                <c:pt idx="16455">
                  <c:v>42926.676388888889</c:v>
                </c:pt>
                <c:pt idx="16456">
                  <c:v>42926.677083333336</c:v>
                </c:pt>
                <c:pt idx="16457">
                  <c:v>42926.677777777775</c:v>
                </c:pt>
                <c:pt idx="16458">
                  <c:v>42926.678472222222</c:v>
                </c:pt>
                <c:pt idx="16459">
                  <c:v>42926.679166666669</c:v>
                </c:pt>
                <c:pt idx="16460">
                  <c:v>42926.679861111108</c:v>
                </c:pt>
                <c:pt idx="16461">
                  <c:v>42926.680555555555</c:v>
                </c:pt>
                <c:pt idx="16462">
                  <c:v>42926.681250000001</c:v>
                </c:pt>
                <c:pt idx="16463">
                  <c:v>42926.681944444441</c:v>
                </c:pt>
                <c:pt idx="16464">
                  <c:v>42926.682638888888</c:v>
                </c:pt>
                <c:pt idx="16465">
                  <c:v>42926.683333333334</c:v>
                </c:pt>
                <c:pt idx="16466">
                  <c:v>42926.684027777781</c:v>
                </c:pt>
                <c:pt idx="16467">
                  <c:v>42926.68472222222</c:v>
                </c:pt>
                <c:pt idx="16468">
                  <c:v>42926.685416666667</c:v>
                </c:pt>
                <c:pt idx="16469">
                  <c:v>42926.686111111114</c:v>
                </c:pt>
                <c:pt idx="16470">
                  <c:v>42926.686805555553</c:v>
                </c:pt>
                <c:pt idx="16471">
                  <c:v>42926.6875</c:v>
                </c:pt>
                <c:pt idx="16472">
                  <c:v>42926.688194444447</c:v>
                </c:pt>
                <c:pt idx="16473">
                  <c:v>42926.688888888886</c:v>
                </c:pt>
                <c:pt idx="16474">
                  <c:v>42926.689583333333</c:v>
                </c:pt>
                <c:pt idx="16475">
                  <c:v>42926.69027777778</c:v>
                </c:pt>
                <c:pt idx="16476">
                  <c:v>42926.690972222219</c:v>
                </c:pt>
                <c:pt idx="16477">
                  <c:v>42926.691666666666</c:v>
                </c:pt>
                <c:pt idx="16478">
                  <c:v>42926.692361111112</c:v>
                </c:pt>
                <c:pt idx="16479">
                  <c:v>42926.693055555559</c:v>
                </c:pt>
                <c:pt idx="16480">
                  <c:v>42926.693749999999</c:v>
                </c:pt>
                <c:pt idx="16481">
                  <c:v>42926.694444444445</c:v>
                </c:pt>
                <c:pt idx="16482">
                  <c:v>42926.695138888892</c:v>
                </c:pt>
                <c:pt idx="16483">
                  <c:v>42926.695833333331</c:v>
                </c:pt>
                <c:pt idx="16484">
                  <c:v>42926.696527777778</c:v>
                </c:pt>
                <c:pt idx="16485">
                  <c:v>42926.697222222225</c:v>
                </c:pt>
                <c:pt idx="16486">
                  <c:v>42926.697916666664</c:v>
                </c:pt>
                <c:pt idx="16487">
                  <c:v>42926.698611111111</c:v>
                </c:pt>
                <c:pt idx="16488">
                  <c:v>42926.699305555558</c:v>
                </c:pt>
                <c:pt idx="16489">
                  <c:v>42926.7</c:v>
                </c:pt>
                <c:pt idx="16490">
                  <c:v>42926.700694444444</c:v>
                </c:pt>
                <c:pt idx="16491">
                  <c:v>42926.701388888891</c:v>
                </c:pt>
                <c:pt idx="16492">
                  <c:v>42926.70208333333</c:v>
                </c:pt>
                <c:pt idx="16493">
                  <c:v>42926.702777777777</c:v>
                </c:pt>
                <c:pt idx="16494">
                  <c:v>42926.703472222223</c:v>
                </c:pt>
                <c:pt idx="16495">
                  <c:v>42926.70416666667</c:v>
                </c:pt>
                <c:pt idx="16496">
                  <c:v>42926.704861111109</c:v>
                </c:pt>
                <c:pt idx="16497">
                  <c:v>42926.705555555556</c:v>
                </c:pt>
                <c:pt idx="16498">
                  <c:v>42926.706250000003</c:v>
                </c:pt>
                <c:pt idx="16499">
                  <c:v>42926.706944444442</c:v>
                </c:pt>
                <c:pt idx="16500">
                  <c:v>42926.707638888889</c:v>
                </c:pt>
                <c:pt idx="16501">
                  <c:v>42926.708333333336</c:v>
                </c:pt>
                <c:pt idx="16502">
                  <c:v>42926.709027777775</c:v>
                </c:pt>
                <c:pt idx="16503">
                  <c:v>42926.709722222222</c:v>
                </c:pt>
                <c:pt idx="16504">
                  <c:v>42926.710416666669</c:v>
                </c:pt>
                <c:pt idx="16505">
                  <c:v>42926.711111111108</c:v>
                </c:pt>
                <c:pt idx="16506">
                  <c:v>42926.711805555555</c:v>
                </c:pt>
                <c:pt idx="16507">
                  <c:v>42926.712500000001</c:v>
                </c:pt>
                <c:pt idx="16508">
                  <c:v>42926.713194444441</c:v>
                </c:pt>
                <c:pt idx="16509">
                  <c:v>42926.713888888888</c:v>
                </c:pt>
                <c:pt idx="16510">
                  <c:v>42926.714583333334</c:v>
                </c:pt>
                <c:pt idx="16511">
                  <c:v>42926.715277777781</c:v>
                </c:pt>
                <c:pt idx="16512">
                  <c:v>42926.71597222222</c:v>
                </c:pt>
                <c:pt idx="16513">
                  <c:v>42926.716666666667</c:v>
                </c:pt>
                <c:pt idx="16514">
                  <c:v>42926.717361111114</c:v>
                </c:pt>
                <c:pt idx="16515">
                  <c:v>42926.718055555553</c:v>
                </c:pt>
                <c:pt idx="16516">
                  <c:v>42926.71875</c:v>
                </c:pt>
                <c:pt idx="16517">
                  <c:v>42926.719444444447</c:v>
                </c:pt>
                <c:pt idx="16518">
                  <c:v>42926.720138888886</c:v>
                </c:pt>
                <c:pt idx="16519">
                  <c:v>42926.720833333333</c:v>
                </c:pt>
                <c:pt idx="16520">
                  <c:v>42926.72152777778</c:v>
                </c:pt>
                <c:pt idx="16521">
                  <c:v>42926.722222222219</c:v>
                </c:pt>
                <c:pt idx="16522">
                  <c:v>42926.722916666666</c:v>
                </c:pt>
                <c:pt idx="16523">
                  <c:v>42926.723611111112</c:v>
                </c:pt>
                <c:pt idx="16524">
                  <c:v>42926.724305555559</c:v>
                </c:pt>
                <c:pt idx="16525">
                  <c:v>42926.724999999999</c:v>
                </c:pt>
                <c:pt idx="16526">
                  <c:v>42926.725694444445</c:v>
                </c:pt>
                <c:pt idx="16527">
                  <c:v>42926.726388888892</c:v>
                </c:pt>
                <c:pt idx="16528">
                  <c:v>42926.727083333331</c:v>
                </c:pt>
                <c:pt idx="16529">
                  <c:v>42926.727777777778</c:v>
                </c:pt>
                <c:pt idx="16530">
                  <c:v>42926.728472222225</c:v>
                </c:pt>
                <c:pt idx="16531">
                  <c:v>42926.729166666664</c:v>
                </c:pt>
                <c:pt idx="16532">
                  <c:v>42926.729861111111</c:v>
                </c:pt>
                <c:pt idx="16533">
                  <c:v>42926.730555555558</c:v>
                </c:pt>
                <c:pt idx="16534">
                  <c:v>42926.731249999997</c:v>
                </c:pt>
                <c:pt idx="16535">
                  <c:v>42926.731944444444</c:v>
                </c:pt>
                <c:pt idx="16536">
                  <c:v>42926.732638888891</c:v>
                </c:pt>
                <c:pt idx="16537">
                  <c:v>42926.73333333333</c:v>
                </c:pt>
                <c:pt idx="16538">
                  <c:v>42926.734027777777</c:v>
                </c:pt>
                <c:pt idx="16539">
                  <c:v>42926.734722222223</c:v>
                </c:pt>
                <c:pt idx="16540">
                  <c:v>42926.73541666667</c:v>
                </c:pt>
                <c:pt idx="16541">
                  <c:v>42926.736111111109</c:v>
                </c:pt>
                <c:pt idx="16542">
                  <c:v>42926.736805555556</c:v>
                </c:pt>
                <c:pt idx="16543">
                  <c:v>42926.737500000003</c:v>
                </c:pt>
                <c:pt idx="16544">
                  <c:v>42926.738194444442</c:v>
                </c:pt>
                <c:pt idx="16545">
                  <c:v>42926.738888888889</c:v>
                </c:pt>
                <c:pt idx="16546">
                  <c:v>42926.739583333336</c:v>
                </c:pt>
                <c:pt idx="16547">
                  <c:v>42926.740277777775</c:v>
                </c:pt>
                <c:pt idx="16548">
                  <c:v>42926.740972222222</c:v>
                </c:pt>
                <c:pt idx="16549">
                  <c:v>42926.741666666669</c:v>
                </c:pt>
                <c:pt idx="16550">
                  <c:v>42926.742361111108</c:v>
                </c:pt>
                <c:pt idx="16551">
                  <c:v>42926.743055555555</c:v>
                </c:pt>
                <c:pt idx="16552">
                  <c:v>42926.743750000001</c:v>
                </c:pt>
                <c:pt idx="16553">
                  <c:v>42926.744444444441</c:v>
                </c:pt>
                <c:pt idx="16554">
                  <c:v>42926.745138888888</c:v>
                </c:pt>
                <c:pt idx="16555">
                  <c:v>42926.745833333334</c:v>
                </c:pt>
                <c:pt idx="16556">
                  <c:v>42926.746527777781</c:v>
                </c:pt>
                <c:pt idx="16557">
                  <c:v>42926.74722222222</c:v>
                </c:pt>
                <c:pt idx="16558">
                  <c:v>42926.747916666667</c:v>
                </c:pt>
                <c:pt idx="16559">
                  <c:v>42926.748611111114</c:v>
                </c:pt>
                <c:pt idx="16560">
                  <c:v>42926.749305555553</c:v>
                </c:pt>
                <c:pt idx="16561">
                  <c:v>42926.75</c:v>
                </c:pt>
                <c:pt idx="16562">
                  <c:v>42926.750694444447</c:v>
                </c:pt>
                <c:pt idx="16563">
                  <c:v>42926.751388888886</c:v>
                </c:pt>
                <c:pt idx="16564">
                  <c:v>42926.752083333333</c:v>
                </c:pt>
                <c:pt idx="16565">
                  <c:v>42926.75277777778</c:v>
                </c:pt>
                <c:pt idx="16566">
                  <c:v>42926.753472222219</c:v>
                </c:pt>
                <c:pt idx="16567">
                  <c:v>42926.754166666666</c:v>
                </c:pt>
                <c:pt idx="16568">
                  <c:v>42926.754861111112</c:v>
                </c:pt>
                <c:pt idx="16569">
                  <c:v>42926.755555555559</c:v>
                </c:pt>
                <c:pt idx="16570">
                  <c:v>42926.756249999999</c:v>
                </c:pt>
                <c:pt idx="16571">
                  <c:v>42926.756944444445</c:v>
                </c:pt>
                <c:pt idx="16572">
                  <c:v>42926.757638888892</c:v>
                </c:pt>
                <c:pt idx="16573">
                  <c:v>42926.758333333331</c:v>
                </c:pt>
                <c:pt idx="16574">
                  <c:v>42926.759027777778</c:v>
                </c:pt>
                <c:pt idx="16575">
                  <c:v>42926.759722222225</c:v>
                </c:pt>
                <c:pt idx="16576">
                  <c:v>42926.760416666664</c:v>
                </c:pt>
                <c:pt idx="16577">
                  <c:v>42926.761111111111</c:v>
                </c:pt>
                <c:pt idx="16578">
                  <c:v>42926.761805555558</c:v>
                </c:pt>
                <c:pt idx="16579">
                  <c:v>42926.762499999997</c:v>
                </c:pt>
                <c:pt idx="16580">
                  <c:v>42926.763194444444</c:v>
                </c:pt>
                <c:pt idx="16581">
                  <c:v>42926.763888888891</c:v>
                </c:pt>
                <c:pt idx="16582">
                  <c:v>42926.76458333333</c:v>
                </c:pt>
                <c:pt idx="16583">
                  <c:v>42926.765277777777</c:v>
                </c:pt>
                <c:pt idx="16584">
                  <c:v>42926.765972222223</c:v>
                </c:pt>
                <c:pt idx="16585">
                  <c:v>42926.76666666667</c:v>
                </c:pt>
                <c:pt idx="16586">
                  <c:v>42926.767361111109</c:v>
                </c:pt>
                <c:pt idx="16587">
                  <c:v>42926.768055555556</c:v>
                </c:pt>
                <c:pt idx="16588">
                  <c:v>42926.768750000003</c:v>
                </c:pt>
                <c:pt idx="16589">
                  <c:v>42926.769444444442</c:v>
                </c:pt>
                <c:pt idx="16590">
                  <c:v>42926.770138888889</c:v>
                </c:pt>
                <c:pt idx="16591">
                  <c:v>42926.770833333336</c:v>
                </c:pt>
                <c:pt idx="16592">
                  <c:v>42926.771527777775</c:v>
                </c:pt>
                <c:pt idx="16593">
                  <c:v>42926.772222222222</c:v>
                </c:pt>
                <c:pt idx="16594">
                  <c:v>42926.772916666669</c:v>
                </c:pt>
                <c:pt idx="16595">
                  <c:v>42926.773611111108</c:v>
                </c:pt>
                <c:pt idx="16596">
                  <c:v>42926.774305555555</c:v>
                </c:pt>
                <c:pt idx="16597">
                  <c:v>42926.775000000001</c:v>
                </c:pt>
                <c:pt idx="16598">
                  <c:v>42926.775694444441</c:v>
                </c:pt>
                <c:pt idx="16599">
                  <c:v>42926.776388888888</c:v>
                </c:pt>
                <c:pt idx="16600">
                  <c:v>42926.777083333334</c:v>
                </c:pt>
                <c:pt idx="16601">
                  <c:v>42926.777777777781</c:v>
                </c:pt>
                <c:pt idx="16602">
                  <c:v>42926.77847222222</c:v>
                </c:pt>
                <c:pt idx="16603">
                  <c:v>42926.779166666667</c:v>
                </c:pt>
                <c:pt idx="16604">
                  <c:v>42926.779861111114</c:v>
                </c:pt>
                <c:pt idx="16605">
                  <c:v>42926.780555555553</c:v>
                </c:pt>
                <c:pt idx="16606">
                  <c:v>42926.78125</c:v>
                </c:pt>
                <c:pt idx="16607">
                  <c:v>42926.781944444447</c:v>
                </c:pt>
                <c:pt idx="16608">
                  <c:v>42926.782638888886</c:v>
                </c:pt>
                <c:pt idx="16609">
                  <c:v>42926.783333333333</c:v>
                </c:pt>
                <c:pt idx="16610">
                  <c:v>42926.78402777778</c:v>
                </c:pt>
                <c:pt idx="16611">
                  <c:v>42926.784722222219</c:v>
                </c:pt>
                <c:pt idx="16612">
                  <c:v>42926.785416666666</c:v>
                </c:pt>
                <c:pt idx="16613">
                  <c:v>42926.786111111112</c:v>
                </c:pt>
                <c:pt idx="16614">
                  <c:v>42926.786805555559</c:v>
                </c:pt>
                <c:pt idx="16615">
                  <c:v>42926.787499999999</c:v>
                </c:pt>
                <c:pt idx="16616">
                  <c:v>42926.788194444445</c:v>
                </c:pt>
                <c:pt idx="16617">
                  <c:v>42926.788888888892</c:v>
                </c:pt>
                <c:pt idx="16618">
                  <c:v>42926.789583333331</c:v>
                </c:pt>
                <c:pt idx="16619">
                  <c:v>42926.790277777778</c:v>
                </c:pt>
                <c:pt idx="16620">
                  <c:v>42926.790972222225</c:v>
                </c:pt>
                <c:pt idx="16621">
                  <c:v>42926.791666666664</c:v>
                </c:pt>
                <c:pt idx="16622">
                  <c:v>42926.792361111111</c:v>
                </c:pt>
                <c:pt idx="16623">
                  <c:v>42926.793055555558</c:v>
                </c:pt>
                <c:pt idx="16624">
                  <c:v>42926.793749999997</c:v>
                </c:pt>
                <c:pt idx="16625">
                  <c:v>42926.794444444444</c:v>
                </c:pt>
                <c:pt idx="16626">
                  <c:v>42926.795138888891</c:v>
                </c:pt>
                <c:pt idx="16627">
                  <c:v>42926.79583333333</c:v>
                </c:pt>
                <c:pt idx="16628">
                  <c:v>42926.796527777777</c:v>
                </c:pt>
                <c:pt idx="16629">
                  <c:v>42926.797222222223</c:v>
                </c:pt>
                <c:pt idx="16630">
                  <c:v>42926.79791666667</c:v>
                </c:pt>
                <c:pt idx="16631">
                  <c:v>42926.798611111109</c:v>
                </c:pt>
                <c:pt idx="16632">
                  <c:v>42926.799305555556</c:v>
                </c:pt>
                <c:pt idx="16633">
                  <c:v>42926.8</c:v>
                </c:pt>
                <c:pt idx="16634">
                  <c:v>42926.800694444442</c:v>
                </c:pt>
                <c:pt idx="16635">
                  <c:v>42926.801388888889</c:v>
                </c:pt>
                <c:pt idx="16636">
                  <c:v>42926.802083333336</c:v>
                </c:pt>
                <c:pt idx="16637">
                  <c:v>42926.802777777775</c:v>
                </c:pt>
                <c:pt idx="16638">
                  <c:v>42926.803472222222</c:v>
                </c:pt>
                <c:pt idx="16639">
                  <c:v>42926.804166666669</c:v>
                </c:pt>
                <c:pt idx="16640">
                  <c:v>42926.804861111108</c:v>
                </c:pt>
                <c:pt idx="16641">
                  <c:v>42926.805555555555</c:v>
                </c:pt>
                <c:pt idx="16642">
                  <c:v>42926.806250000001</c:v>
                </c:pt>
                <c:pt idx="16643">
                  <c:v>42926.806944444441</c:v>
                </c:pt>
                <c:pt idx="16644">
                  <c:v>42926.807638888888</c:v>
                </c:pt>
                <c:pt idx="16645">
                  <c:v>42926.808333333334</c:v>
                </c:pt>
                <c:pt idx="16646">
                  <c:v>42926.809027777781</c:v>
                </c:pt>
                <c:pt idx="16647">
                  <c:v>42926.80972222222</c:v>
                </c:pt>
                <c:pt idx="16648">
                  <c:v>42926.810416666667</c:v>
                </c:pt>
                <c:pt idx="16649">
                  <c:v>42926.811111111114</c:v>
                </c:pt>
                <c:pt idx="16650">
                  <c:v>42926.811805555553</c:v>
                </c:pt>
                <c:pt idx="16651">
                  <c:v>42926.8125</c:v>
                </c:pt>
                <c:pt idx="16652">
                  <c:v>42926.813194444447</c:v>
                </c:pt>
                <c:pt idx="16653">
                  <c:v>42926.813888888886</c:v>
                </c:pt>
                <c:pt idx="16654">
                  <c:v>42926.814583333333</c:v>
                </c:pt>
                <c:pt idx="16655">
                  <c:v>42926.81527777778</c:v>
                </c:pt>
                <c:pt idx="16656">
                  <c:v>42926.815972222219</c:v>
                </c:pt>
                <c:pt idx="16657">
                  <c:v>42926.816666666666</c:v>
                </c:pt>
                <c:pt idx="16658">
                  <c:v>42926.817361111112</c:v>
                </c:pt>
                <c:pt idx="16659">
                  <c:v>42926.818055555559</c:v>
                </c:pt>
                <c:pt idx="16660">
                  <c:v>42926.818749999999</c:v>
                </c:pt>
                <c:pt idx="16661">
                  <c:v>42926.819444444445</c:v>
                </c:pt>
                <c:pt idx="16662">
                  <c:v>42926.820138888892</c:v>
                </c:pt>
                <c:pt idx="16663">
                  <c:v>42926.820833333331</c:v>
                </c:pt>
                <c:pt idx="16664">
                  <c:v>42926.821527777778</c:v>
                </c:pt>
                <c:pt idx="16665">
                  <c:v>42926.822222222225</c:v>
                </c:pt>
                <c:pt idx="16666">
                  <c:v>42926.822916666664</c:v>
                </c:pt>
                <c:pt idx="16667">
                  <c:v>42926.823611111111</c:v>
                </c:pt>
                <c:pt idx="16668">
                  <c:v>42926.824305555558</c:v>
                </c:pt>
                <c:pt idx="16669">
                  <c:v>42926.824999999997</c:v>
                </c:pt>
                <c:pt idx="16670">
                  <c:v>42926.825694444444</c:v>
                </c:pt>
                <c:pt idx="16671">
                  <c:v>42926.826388888891</c:v>
                </c:pt>
                <c:pt idx="16672">
                  <c:v>42926.82708333333</c:v>
                </c:pt>
                <c:pt idx="16673">
                  <c:v>42926.827777777777</c:v>
                </c:pt>
                <c:pt idx="16674">
                  <c:v>42926.828472222223</c:v>
                </c:pt>
                <c:pt idx="16675">
                  <c:v>42926.82916666667</c:v>
                </c:pt>
                <c:pt idx="16676">
                  <c:v>42926.829861111109</c:v>
                </c:pt>
                <c:pt idx="16677">
                  <c:v>42926.830555555556</c:v>
                </c:pt>
                <c:pt idx="16678">
                  <c:v>42926.831250000003</c:v>
                </c:pt>
                <c:pt idx="16679">
                  <c:v>42926.831944444442</c:v>
                </c:pt>
                <c:pt idx="16680">
                  <c:v>42926.832638888889</c:v>
                </c:pt>
                <c:pt idx="16681">
                  <c:v>42926.833333333336</c:v>
                </c:pt>
                <c:pt idx="16682">
                  <c:v>42926.834027777775</c:v>
                </c:pt>
                <c:pt idx="16683">
                  <c:v>42926.834722222222</c:v>
                </c:pt>
                <c:pt idx="16684">
                  <c:v>42926.835416666669</c:v>
                </c:pt>
                <c:pt idx="16685">
                  <c:v>42926.836111111108</c:v>
                </c:pt>
                <c:pt idx="16686">
                  <c:v>42926.836805555555</c:v>
                </c:pt>
                <c:pt idx="16687">
                  <c:v>42926.837500000001</c:v>
                </c:pt>
                <c:pt idx="16688">
                  <c:v>42926.838194444441</c:v>
                </c:pt>
                <c:pt idx="16689">
                  <c:v>42926.838888888888</c:v>
                </c:pt>
                <c:pt idx="16690">
                  <c:v>42926.839583333334</c:v>
                </c:pt>
                <c:pt idx="16691">
                  <c:v>42926.840277777781</c:v>
                </c:pt>
                <c:pt idx="16692">
                  <c:v>42926.84097222222</c:v>
                </c:pt>
                <c:pt idx="16693">
                  <c:v>42926.841666666667</c:v>
                </c:pt>
                <c:pt idx="16694">
                  <c:v>42926.842361111114</c:v>
                </c:pt>
                <c:pt idx="16695">
                  <c:v>42926.843055555553</c:v>
                </c:pt>
                <c:pt idx="16696">
                  <c:v>42926.84375</c:v>
                </c:pt>
                <c:pt idx="16697">
                  <c:v>42926.844444444447</c:v>
                </c:pt>
                <c:pt idx="16698">
                  <c:v>42926.845138888886</c:v>
                </c:pt>
                <c:pt idx="16699">
                  <c:v>42926.845833333333</c:v>
                </c:pt>
                <c:pt idx="16700">
                  <c:v>42926.84652777778</c:v>
                </c:pt>
                <c:pt idx="16701">
                  <c:v>42926.847222222219</c:v>
                </c:pt>
                <c:pt idx="16702">
                  <c:v>42926.847916666666</c:v>
                </c:pt>
                <c:pt idx="16703">
                  <c:v>42926.848611111112</c:v>
                </c:pt>
                <c:pt idx="16704">
                  <c:v>42926.849305555559</c:v>
                </c:pt>
                <c:pt idx="16705">
                  <c:v>42926.85</c:v>
                </c:pt>
                <c:pt idx="16706">
                  <c:v>42926.850694444445</c:v>
                </c:pt>
                <c:pt idx="16707">
                  <c:v>42926.851388888892</c:v>
                </c:pt>
                <c:pt idx="16708">
                  <c:v>42926.852083333331</c:v>
                </c:pt>
                <c:pt idx="16709">
                  <c:v>42926.852777777778</c:v>
                </c:pt>
                <c:pt idx="16710">
                  <c:v>42926.853472222225</c:v>
                </c:pt>
                <c:pt idx="16711">
                  <c:v>42926.854166666664</c:v>
                </c:pt>
                <c:pt idx="16712">
                  <c:v>42926.854861111111</c:v>
                </c:pt>
                <c:pt idx="16713">
                  <c:v>42926.855555555558</c:v>
                </c:pt>
                <c:pt idx="16714">
                  <c:v>42926.856249999997</c:v>
                </c:pt>
                <c:pt idx="16715">
                  <c:v>42926.856944444444</c:v>
                </c:pt>
                <c:pt idx="16716">
                  <c:v>42926.857638888891</c:v>
                </c:pt>
                <c:pt idx="16717">
                  <c:v>42926.85833333333</c:v>
                </c:pt>
                <c:pt idx="16718">
                  <c:v>42926.859027777777</c:v>
                </c:pt>
                <c:pt idx="16719">
                  <c:v>42926.859722222223</c:v>
                </c:pt>
                <c:pt idx="16720">
                  <c:v>42926.86041666667</c:v>
                </c:pt>
                <c:pt idx="16721">
                  <c:v>42926.861111111109</c:v>
                </c:pt>
                <c:pt idx="16722">
                  <c:v>42926.861805555556</c:v>
                </c:pt>
                <c:pt idx="16723">
                  <c:v>42926.862500000003</c:v>
                </c:pt>
                <c:pt idx="16724">
                  <c:v>42926.863194444442</c:v>
                </c:pt>
                <c:pt idx="16725">
                  <c:v>42926.863888888889</c:v>
                </c:pt>
                <c:pt idx="16726">
                  <c:v>42926.864583333336</c:v>
                </c:pt>
                <c:pt idx="16727">
                  <c:v>42926.865277777775</c:v>
                </c:pt>
                <c:pt idx="16728">
                  <c:v>42926.865972222222</c:v>
                </c:pt>
                <c:pt idx="16729">
                  <c:v>42926.866666666669</c:v>
                </c:pt>
                <c:pt idx="16730">
                  <c:v>42926.867361111108</c:v>
                </c:pt>
                <c:pt idx="16731">
                  <c:v>42926.868055555555</c:v>
                </c:pt>
                <c:pt idx="16732">
                  <c:v>42926.868750000001</c:v>
                </c:pt>
                <c:pt idx="16733">
                  <c:v>42926.869444444441</c:v>
                </c:pt>
                <c:pt idx="16734">
                  <c:v>42926.870138888888</c:v>
                </c:pt>
                <c:pt idx="16735">
                  <c:v>42926.870833333334</c:v>
                </c:pt>
                <c:pt idx="16736">
                  <c:v>42926.871527777781</c:v>
                </c:pt>
                <c:pt idx="16737">
                  <c:v>42926.87222222222</c:v>
                </c:pt>
                <c:pt idx="16738">
                  <c:v>42926.872916666667</c:v>
                </c:pt>
                <c:pt idx="16739">
                  <c:v>42926.873611111114</c:v>
                </c:pt>
                <c:pt idx="16740">
                  <c:v>42926.874305555553</c:v>
                </c:pt>
                <c:pt idx="16741">
                  <c:v>42926.875</c:v>
                </c:pt>
                <c:pt idx="16742">
                  <c:v>42926.875694444447</c:v>
                </c:pt>
                <c:pt idx="16743">
                  <c:v>42926.876388888886</c:v>
                </c:pt>
                <c:pt idx="16744">
                  <c:v>42926.877083333333</c:v>
                </c:pt>
                <c:pt idx="16745">
                  <c:v>42926.87777777778</c:v>
                </c:pt>
                <c:pt idx="16746">
                  <c:v>42926.878472222219</c:v>
                </c:pt>
                <c:pt idx="16747">
                  <c:v>42926.879166666666</c:v>
                </c:pt>
                <c:pt idx="16748">
                  <c:v>42926.879861111112</c:v>
                </c:pt>
                <c:pt idx="16749">
                  <c:v>42926.880555555559</c:v>
                </c:pt>
                <c:pt idx="16750">
                  <c:v>42926.881249999999</c:v>
                </c:pt>
                <c:pt idx="16751">
                  <c:v>42926.881944444445</c:v>
                </c:pt>
                <c:pt idx="16752">
                  <c:v>42926.882638888892</c:v>
                </c:pt>
                <c:pt idx="16753">
                  <c:v>42926.883333333331</c:v>
                </c:pt>
                <c:pt idx="16754">
                  <c:v>42926.884027777778</c:v>
                </c:pt>
                <c:pt idx="16755">
                  <c:v>42926.884722222225</c:v>
                </c:pt>
                <c:pt idx="16756">
                  <c:v>42926.885416666664</c:v>
                </c:pt>
                <c:pt idx="16757">
                  <c:v>42926.886111111111</c:v>
                </c:pt>
                <c:pt idx="16758">
                  <c:v>42926.886805555558</c:v>
                </c:pt>
                <c:pt idx="16759">
                  <c:v>42926.887499999997</c:v>
                </c:pt>
                <c:pt idx="16760">
                  <c:v>42926.888194444444</c:v>
                </c:pt>
                <c:pt idx="16761">
                  <c:v>42926.888888888891</c:v>
                </c:pt>
                <c:pt idx="16762">
                  <c:v>42926.88958333333</c:v>
                </c:pt>
                <c:pt idx="16763">
                  <c:v>42926.890277777777</c:v>
                </c:pt>
                <c:pt idx="16764">
                  <c:v>42926.890972222223</c:v>
                </c:pt>
                <c:pt idx="16765">
                  <c:v>42926.89166666667</c:v>
                </c:pt>
                <c:pt idx="16766">
                  <c:v>42926.892361111109</c:v>
                </c:pt>
                <c:pt idx="16767">
                  <c:v>42926.893055555556</c:v>
                </c:pt>
                <c:pt idx="16768">
                  <c:v>42926.893750000003</c:v>
                </c:pt>
                <c:pt idx="16769">
                  <c:v>42926.894444444442</c:v>
                </c:pt>
                <c:pt idx="16770">
                  <c:v>42926.895138888889</c:v>
                </c:pt>
                <c:pt idx="16771">
                  <c:v>42926.895833333336</c:v>
                </c:pt>
                <c:pt idx="16772">
                  <c:v>42926.896527777775</c:v>
                </c:pt>
                <c:pt idx="16773">
                  <c:v>42926.897222222222</c:v>
                </c:pt>
                <c:pt idx="16774">
                  <c:v>42926.897916666669</c:v>
                </c:pt>
                <c:pt idx="16775">
                  <c:v>42926.898611111108</c:v>
                </c:pt>
                <c:pt idx="16776">
                  <c:v>42926.899305555555</c:v>
                </c:pt>
                <c:pt idx="16777">
                  <c:v>42926.9</c:v>
                </c:pt>
                <c:pt idx="16778">
                  <c:v>42926.900694444441</c:v>
                </c:pt>
                <c:pt idx="16779">
                  <c:v>42926.901388888888</c:v>
                </c:pt>
                <c:pt idx="16780">
                  <c:v>42926.902083333334</c:v>
                </c:pt>
                <c:pt idx="16781">
                  <c:v>42926.902777777781</c:v>
                </c:pt>
                <c:pt idx="16782">
                  <c:v>42926.90347222222</c:v>
                </c:pt>
                <c:pt idx="16783">
                  <c:v>42926.904166666667</c:v>
                </c:pt>
                <c:pt idx="16784">
                  <c:v>42926.904861111114</c:v>
                </c:pt>
                <c:pt idx="16785">
                  <c:v>42926.905555555553</c:v>
                </c:pt>
                <c:pt idx="16786">
                  <c:v>42926.90625</c:v>
                </c:pt>
                <c:pt idx="16787">
                  <c:v>42926.906944444447</c:v>
                </c:pt>
                <c:pt idx="16788">
                  <c:v>42926.907638888886</c:v>
                </c:pt>
                <c:pt idx="16789">
                  <c:v>42926.908333333333</c:v>
                </c:pt>
                <c:pt idx="16790">
                  <c:v>42926.90902777778</c:v>
                </c:pt>
                <c:pt idx="16791">
                  <c:v>42926.909722222219</c:v>
                </c:pt>
                <c:pt idx="16792">
                  <c:v>42926.910416666666</c:v>
                </c:pt>
                <c:pt idx="16793">
                  <c:v>42926.911111111112</c:v>
                </c:pt>
                <c:pt idx="16794">
                  <c:v>42926.911805555559</c:v>
                </c:pt>
                <c:pt idx="16795">
                  <c:v>42926.912499999999</c:v>
                </c:pt>
                <c:pt idx="16796">
                  <c:v>42926.913194444445</c:v>
                </c:pt>
                <c:pt idx="16797">
                  <c:v>42926.913888888892</c:v>
                </c:pt>
                <c:pt idx="16798">
                  <c:v>42926.914583333331</c:v>
                </c:pt>
                <c:pt idx="16799">
                  <c:v>42926.915277777778</c:v>
                </c:pt>
                <c:pt idx="16800">
                  <c:v>42926.915972222225</c:v>
                </c:pt>
                <c:pt idx="16801">
                  <c:v>42926.916666666664</c:v>
                </c:pt>
                <c:pt idx="16802">
                  <c:v>42926.917361111111</c:v>
                </c:pt>
                <c:pt idx="16803">
                  <c:v>42926.918055555558</c:v>
                </c:pt>
                <c:pt idx="16804">
                  <c:v>42926.918749999997</c:v>
                </c:pt>
                <c:pt idx="16805">
                  <c:v>42926.919444444444</c:v>
                </c:pt>
                <c:pt idx="16806">
                  <c:v>42926.920138888891</c:v>
                </c:pt>
                <c:pt idx="16807">
                  <c:v>42926.92083333333</c:v>
                </c:pt>
                <c:pt idx="16808">
                  <c:v>42926.921527777777</c:v>
                </c:pt>
                <c:pt idx="16809">
                  <c:v>42926.922222222223</c:v>
                </c:pt>
                <c:pt idx="16810">
                  <c:v>42926.92291666667</c:v>
                </c:pt>
                <c:pt idx="16811">
                  <c:v>42926.923611111109</c:v>
                </c:pt>
                <c:pt idx="16812">
                  <c:v>42926.924305555556</c:v>
                </c:pt>
                <c:pt idx="16813">
                  <c:v>42926.925000000003</c:v>
                </c:pt>
                <c:pt idx="16814">
                  <c:v>42926.925694444442</c:v>
                </c:pt>
                <c:pt idx="16815">
                  <c:v>42926.926388888889</c:v>
                </c:pt>
                <c:pt idx="16816">
                  <c:v>42926.927083333336</c:v>
                </c:pt>
                <c:pt idx="16817">
                  <c:v>42926.927777777775</c:v>
                </c:pt>
                <c:pt idx="16818">
                  <c:v>42926.928472222222</c:v>
                </c:pt>
                <c:pt idx="16819">
                  <c:v>42926.929166666669</c:v>
                </c:pt>
                <c:pt idx="16820">
                  <c:v>42926.929861111108</c:v>
                </c:pt>
                <c:pt idx="16821">
                  <c:v>42926.930555555555</c:v>
                </c:pt>
                <c:pt idx="16822">
                  <c:v>42926.931250000001</c:v>
                </c:pt>
                <c:pt idx="16823">
                  <c:v>42926.931944444441</c:v>
                </c:pt>
                <c:pt idx="16824">
                  <c:v>42926.932638888888</c:v>
                </c:pt>
                <c:pt idx="16825">
                  <c:v>42926.933333333334</c:v>
                </c:pt>
                <c:pt idx="16826">
                  <c:v>42926.934027777781</c:v>
                </c:pt>
                <c:pt idx="16827">
                  <c:v>42926.93472222222</c:v>
                </c:pt>
                <c:pt idx="16828">
                  <c:v>42926.935416666667</c:v>
                </c:pt>
                <c:pt idx="16829">
                  <c:v>42926.936111111114</c:v>
                </c:pt>
                <c:pt idx="16830">
                  <c:v>42926.936805555553</c:v>
                </c:pt>
                <c:pt idx="16831">
                  <c:v>42926.9375</c:v>
                </c:pt>
                <c:pt idx="16832">
                  <c:v>42926.938194444447</c:v>
                </c:pt>
                <c:pt idx="16833">
                  <c:v>42926.938888888886</c:v>
                </c:pt>
                <c:pt idx="16834">
                  <c:v>42926.939583333333</c:v>
                </c:pt>
                <c:pt idx="16835">
                  <c:v>42926.94027777778</c:v>
                </c:pt>
                <c:pt idx="16836">
                  <c:v>42926.940972222219</c:v>
                </c:pt>
                <c:pt idx="16837">
                  <c:v>42926.941666666666</c:v>
                </c:pt>
                <c:pt idx="16838">
                  <c:v>42926.942361111112</c:v>
                </c:pt>
                <c:pt idx="16839">
                  <c:v>42926.943055555559</c:v>
                </c:pt>
                <c:pt idx="16840">
                  <c:v>42926.943749999999</c:v>
                </c:pt>
                <c:pt idx="16841">
                  <c:v>42926.944444444445</c:v>
                </c:pt>
                <c:pt idx="16842">
                  <c:v>42926.945138888892</c:v>
                </c:pt>
                <c:pt idx="16843">
                  <c:v>42926.945833333331</c:v>
                </c:pt>
                <c:pt idx="16844">
                  <c:v>42926.946527777778</c:v>
                </c:pt>
                <c:pt idx="16845">
                  <c:v>42926.947222222225</c:v>
                </c:pt>
                <c:pt idx="16846">
                  <c:v>42926.947916666664</c:v>
                </c:pt>
                <c:pt idx="16847">
                  <c:v>42926.948611111111</c:v>
                </c:pt>
                <c:pt idx="16848">
                  <c:v>42926.949305555558</c:v>
                </c:pt>
                <c:pt idx="16849">
                  <c:v>42926.95</c:v>
                </c:pt>
                <c:pt idx="16850">
                  <c:v>42926.950694444444</c:v>
                </c:pt>
                <c:pt idx="16851">
                  <c:v>42926.951388888891</c:v>
                </c:pt>
                <c:pt idx="16852">
                  <c:v>42926.95208333333</c:v>
                </c:pt>
                <c:pt idx="16853">
                  <c:v>42926.952777777777</c:v>
                </c:pt>
                <c:pt idx="16854">
                  <c:v>42926.953472222223</c:v>
                </c:pt>
                <c:pt idx="16855">
                  <c:v>42926.95416666667</c:v>
                </c:pt>
                <c:pt idx="16856">
                  <c:v>42926.954861111109</c:v>
                </c:pt>
                <c:pt idx="16857">
                  <c:v>42926.955555555556</c:v>
                </c:pt>
                <c:pt idx="16858">
                  <c:v>42926.956250000003</c:v>
                </c:pt>
                <c:pt idx="16859">
                  <c:v>42926.956944444442</c:v>
                </c:pt>
                <c:pt idx="16860">
                  <c:v>42926.957638888889</c:v>
                </c:pt>
                <c:pt idx="16861">
                  <c:v>42926.958333333336</c:v>
                </c:pt>
                <c:pt idx="16862">
                  <c:v>42926.959027777775</c:v>
                </c:pt>
                <c:pt idx="16863">
                  <c:v>42926.959722222222</c:v>
                </c:pt>
                <c:pt idx="16864">
                  <c:v>42926.960416666669</c:v>
                </c:pt>
                <c:pt idx="16865">
                  <c:v>42926.961111111108</c:v>
                </c:pt>
                <c:pt idx="16866">
                  <c:v>42926.961805555555</c:v>
                </c:pt>
                <c:pt idx="16867">
                  <c:v>42926.962500000001</c:v>
                </c:pt>
                <c:pt idx="16868">
                  <c:v>42926.963194444441</c:v>
                </c:pt>
                <c:pt idx="16869">
                  <c:v>42926.963888888888</c:v>
                </c:pt>
                <c:pt idx="16870">
                  <c:v>42926.964583333334</c:v>
                </c:pt>
                <c:pt idx="16871">
                  <c:v>42926.965277777781</c:v>
                </c:pt>
                <c:pt idx="16872">
                  <c:v>42926.96597222222</c:v>
                </c:pt>
                <c:pt idx="16873">
                  <c:v>42926.966666666667</c:v>
                </c:pt>
                <c:pt idx="16874">
                  <c:v>42926.967361111114</c:v>
                </c:pt>
                <c:pt idx="16875">
                  <c:v>42926.968055555553</c:v>
                </c:pt>
                <c:pt idx="16876">
                  <c:v>42926.96875</c:v>
                </c:pt>
                <c:pt idx="16877">
                  <c:v>42926.969444444447</c:v>
                </c:pt>
                <c:pt idx="16878">
                  <c:v>42926.970138888886</c:v>
                </c:pt>
                <c:pt idx="16879">
                  <c:v>42926.970833333333</c:v>
                </c:pt>
                <c:pt idx="16880">
                  <c:v>42926.97152777778</c:v>
                </c:pt>
                <c:pt idx="16881">
                  <c:v>42926.972222222219</c:v>
                </c:pt>
                <c:pt idx="16882">
                  <c:v>42926.972916666666</c:v>
                </c:pt>
                <c:pt idx="16883">
                  <c:v>42926.973611111112</c:v>
                </c:pt>
                <c:pt idx="16884">
                  <c:v>42926.974305555559</c:v>
                </c:pt>
                <c:pt idx="16885">
                  <c:v>42926.974999999999</c:v>
                </c:pt>
                <c:pt idx="16886">
                  <c:v>42926.975694444445</c:v>
                </c:pt>
                <c:pt idx="16887">
                  <c:v>42926.976388888892</c:v>
                </c:pt>
                <c:pt idx="16888">
                  <c:v>42926.977083333331</c:v>
                </c:pt>
                <c:pt idx="16889">
                  <c:v>42926.977777777778</c:v>
                </c:pt>
                <c:pt idx="16890">
                  <c:v>42926.978472222225</c:v>
                </c:pt>
                <c:pt idx="16891">
                  <c:v>42926.979166666664</c:v>
                </c:pt>
                <c:pt idx="16892">
                  <c:v>42926.979861111111</c:v>
                </c:pt>
                <c:pt idx="16893">
                  <c:v>42926.980555555558</c:v>
                </c:pt>
                <c:pt idx="16894">
                  <c:v>42926.981249999997</c:v>
                </c:pt>
                <c:pt idx="16895">
                  <c:v>42926.981944444444</c:v>
                </c:pt>
                <c:pt idx="16896">
                  <c:v>42926.982638888891</c:v>
                </c:pt>
                <c:pt idx="16897">
                  <c:v>42926.98333333333</c:v>
                </c:pt>
                <c:pt idx="16898">
                  <c:v>42926.984027777777</c:v>
                </c:pt>
                <c:pt idx="16899">
                  <c:v>42926.984722222223</c:v>
                </c:pt>
                <c:pt idx="16900">
                  <c:v>42926.98541666667</c:v>
                </c:pt>
                <c:pt idx="16901">
                  <c:v>42926.986111111109</c:v>
                </c:pt>
                <c:pt idx="16902">
                  <c:v>42926.986805555556</c:v>
                </c:pt>
                <c:pt idx="16903">
                  <c:v>42926.987500000003</c:v>
                </c:pt>
                <c:pt idx="16904">
                  <c:v>42926.988194444442</c:v>
                </c:pt>
                <c:pt idx="16905">
                  <c:v>42926.988888888889</c:v>
                </c:pt>
                <c:pt idx="16906">
                  <c:v>42926.989583333336</c:v>
                </c:pt>
                <c:pt idx="16907">
                  <c:v>42926.990277777775</c:v>
                </c:pt>
                <c:pt idx="16908">
                  <c:v>42926.990972222222</c:v>
                </c:pt>
                <c:pt idx="16909">
                  <c:v>42926.991666666669</c:v>
                </c:pt>
                <c:pt idx="16910">
                  <c:v>42926.992361111108</c:v>
                </c:pt>
                <c:pt idx="16911">
                  <c:v>42926.993055555555</c:v>
                </c:pt>
                <c:pt idx="16912">
                  <c:v>42926.993750000001</c:v>
                </c:pt>
                <c:pt idx="16913">
                  <c:v>42926.994444444441</c:v>
                </c:pt>
                <c:pt idx="16914">
                  <c:v>42926.995138888888</c:v>
                </c:pt>
                <c:pt idx="16915">
                  <c:v>42926.995833333334</c:v>
                </c:pt>
                <c:pt idx="16916">
                  <c:v>42926.996527777781</c:v>
                </c:pt>
                <c:pt idx="16917">
                  <c:v>42926.99722222222</c:v>
                </c:pt>
                <c:pt idx="16918">
                  <c:v>42926.997916666667</c:v>
                </c:pt>
                <c:pt idx="16919">
                  <c:v>42926.998611111114</c:v>
                </c:pt>
                <c:pt idx="16920">
                  <c:v>42926.999305555553</c:v>
                </c:pt>
                <c:pt idx="16921">
                  <c:v>42927</c:v>
                </c:pt>
                <c:pt idx="16922">
                  <c:v>42927.000694444447</c:v>
                </c:pt>
                <c:pt idx="16923">
                  <c:v>42927.001388888886</c:v>
                </c:pt>
                <c:pt idx="16924">
                  <c:v>42927.002083333333</c:v>
                </c:pt>
                <c:pt idx="16925">
                  <c:v>42927.00277777778</c:v>
                </c:pt>
                <c:pt idx="16926">
                  <c:v>42927.003472222219</c:v>
                </c:pt>
                <c:pt idx="16927">
                  <c:v>42927.004166666666</c:v>
                </c:pt>
                <c:pt idx="16928">
                  <c:v>42927.004861111112</c:v>
                </c:pt>
                <c:pt idx="16929">
                  <c:v>42927.005555555559</c:v>
                </c:pt>
                <c:pt idx="16930">
                  <c:v>42927.006249999999</c:v>
                </c:pt>
                <c:pt idx="16931">
                  <c:v>42927.006944444445</c:v>
                </c:pt>
                <c:pt idx="16932">
                  <c:v>42927.007638888892</c:v>
                </c:pt>
                <c:pt idx="16933">
                  <c:v>42927.008333333331</c:v>
                </c:pt>
                <c:pt idx="16934">
                  <c:v>42927.009027777778</c:v>
                </c:pt>
                <c:pt idx="16935">
                  <c:v>42927.009722222225</c:v>
                </c:pt>
                <c:pt idx="16936">
                  <c:v>42927.010416666664</c:v>
                </c:pt>
                <c:pt idx="16937">
                  <c:v>42927.011111111111</c:v>
                </c:pt>
                <c:pt idx="16938">
                  <c:v>42927.011805555558</c:v>
                </c:pt>
                <c:pt idx="16939">
                  <c:v>42927.012499999997</c:v>
                </c:pt>
                <c:pt idx="16940">
                  <c:v>42927.013194444444</c:v>
                </c:pt>
                <c:pt idx="16941">
                  <c:v>42927.013888888891</c:v>
                </c:pt>
                <c:pt idx="16942">
                  <c:v>42927.01458333333</c:v>
                </c:pt>
                <c:pt idx="16943">
                  <c:v>42927.015277777777</c:v>
                </c:pt>
                <c:pt idx="16944">
                  <c:v>42927.015972222223</c:v>
                </c:pt>
                <c:pt idx="16945">
                  <c:v>42927.01666666667</c:v>
                </c:pt>
                <c:pt idx="16946">
                  <c:v>42927.017361111109</c:v>
                </c:pt>
                <c:pt idx="16947">
                  <c:v>42927.018055555556</c:v>
                </c:pt>
                <c:pt idx="16948">
                  <c:v>42927.018750000003</c:v>
                </c:pt>
                <c:pt idx="16949">
                  <c:v>42927.019444444442</c:v>
                </c:pt>
                <c:pt idx="16950">
                  <c:v>42927.020138888889</c:v>
                </c:pt>
                <c:pt idx="16951">
                  <c:v>42927.020833333336</c:v>
                </c:pt>
                <c:pt idx="16952">
                  <c:v>42927.021527777775</c:v>
                </c:pt>
                <c:pt idx="16953">
                  <c:v>42927.022222222222</c:v>
                </c:pt>
                <c:pt idx="16954">
                  <c:v>42927.022916666669</c:v>
                </c:pt>
                <c:pt idx="16955">
                  <c:v>42927.023611111108</c:v>
                </c:pt>
                <c:pt idx="16956">
                  <c:v>42927.024305555555</c:v>
                </c:pt>
                <c:pt idx="16957">
                  <c:v>42927.025000000001</c:v>
                </c:pt>
                <c:pt idx="16958">
                  <c:v>42927.025694444441</c:v>
                </c:pt>
                <c:pt idx="16959">
                  <c:v>42927.026388888888</c:v>
                </c:pt>
                <c:pt idx="16960">
                  <c:v>42927.027083333334</c:v>
                </c:pt>
                <c:pt idx="16961">
                  <c:v>42927.027777777781</c:v>
                </c:pt>
                <c:pt idx="16962">
                  <c:v>42927.02847222222</c:v>
                </c:pt>
                <c:pt idx="16963">
                  <c:v>42927.029166666667</c:v>
                </c:pt>
                <c:pt idx="16964">
                  <c:v>42927.029861111114</c:v>
                </c:pt>
                <c:pt idx="16965">
                  <c:v>42927.030555555553</c:v>
                </c:pt>
                <c:pt idx="16966">
                  <c:v>42927.03125</c:v>
                </c:pt>
                <c:pt idx="16967">
                  <c:v>42927.031944444447</c:v>
                </c:pt>
                <c:pt idx="16968">
                  <c:v>42927.032638888886</c:v>
                </c:pt>
                <c:pt idx="16969">
                  <c:v>42927.033333333333</c:v>
                </c:pt>
                <c:pt idx="16970">
                  <c:v>42927.03402777778</c:v>
                </c:pt>
                <c:pt idx="16971">
                  <c:v>42927.034722222219</c:v>
                </c:pt>
                <c:pt idx="16972">
                  <c:v>42927.035416666666</c:v>
                </c:pt>
                <c:pt idx="16973">
                  <c:v>42927.036111111112</c:v>
                </c:pt>
                <c:pt idx="16974">
                  <c:v>42927.036805555559</c:v>
                </c:pt>
                <c:pt idx="16975">
                  <c:v>42927.037499999999</c:v>
                </c:pt>
                <c:pt idx="16976">
                  <c:v>42927.038194444445</c:v>
                </c:pt>
                <c:pt idx="16977">
                  <c:v>42927.038888888892</c:v>
                </c:pt>
                <c:pt idx="16978">
                  <c:v>42927.039583333331</c:v>
                </c:pt>
                <c:pt idx="16979">
                  <c:v>42927.040277777778</c:v>
                </c:pt>
                <c:pt idx="16980">
                  <c:v>42927.040972222225</c:v>
                </c:pt>
                <c:pt idx="16981">
                  <c:v>42927.041666666664</c:v>
                </c:pt>
                <c:pt idx="16982">
                  <c:v>42927.042361111111</c:v>
                </c:pt>
                <c:pt idx="16983">
                  <c:v>42927.043055555558</c:v>
                </c:pt>
                <c:pt idx="16984">
                  <c:v>42927.043749999997</c:v>
                </c:pt>
                <c:pt idx="16985">
                  <c:v>42927.044444444444</c:v>
                </c:pt>
                <c:pt idx="16986">
                  <c:v>42927.045138888891</c:v>
                </c:pt>
                <c:pt idx="16987">
                  <c:v>42927.04583333333</c:v>
                </c:pt>
                <c:pt idx="16988">
                  <c:v>42927.046527777777</c:v>
                </c:pt>
                <c:pt idx="16989">
                  <c:v>42927.047222222223</c:v>
                </c:pt>
                <c:pt idx="16990">
                  <c:v>42927.04791666667</c:v>
                </c:pt>
                <c:pt idx="16991">
                  <c:v>42927.048611111109</c:v>
                </c:pt>
                <c:pt idx="16992">
                  <c:v>42927.049305555556</c:v>
                </c:pt>
                <c:pt idx="16993">
                  <c:v>42927.05</c:v>
                </c:pt>
                <c:pt idx="16994">
                  <c:v>42927.050694444442</c:v>
                </c:pt>
                <c:pt idx="16995">
                  <c:v>42927.051388888889</c:v>
                </c:pt>
                <c:pt idx="16996">
                  <c:v>42927.052083333336</c:v>
                </c:pt>
                <c:pt idx="16997">
                  <c:v>42927.052777777775</c:v>
                </c:pt>
                <c:pt idx="16998">
                  <c:v>42927.053472222222</c:v>
                </c:pt>
                <c:pt idx="16999">
                  <c:v>42927.054166666669</c:v>
                </c:pt>
                <c:pt idx="17000">
                  <c:v>42927.054861111108</c:v>
                </c:pt>
                <c:pt idx="17001">
                  <c:v>42927.055555555555</c:v>
                </c:pt>
                <c:pt idx="17002">
                  <c:v>42927.056250000001</c:v>
                </c:pt>
                <c:pt idx="17003">
                  <c:v>42927.056944444441</c:v>
                </c:pt>
                <c:pt idx="17004">
                  <c:v>42927.057638888888</c:v>
                </c:pt>
                <c:pt idx="17005">
                  <c:v>42927.058333333334</c:v>
                </c:pt>
                <c:pt idx="17006">
                  <c:v>42927.059027777781</c:v>
                </c:pt>
                <c:pt idx="17007">
                  <c:v>42927.05972222222</c:v>
                </c:pt>
                <c:pt idx="17008">
                  <c:v>42927.060416666667</c:v>
                </c:pt>
                <c:pt idx="17009">
                  <c:v>42927.061111111114</c:v>
                </c:pt>
                <c:pt idx="17010">
                  <c:v>42927.061805555553</c:v>
                </c:pt>
                <c:pt idx="17011">
                  <c:v>42927.0625</c:v>
                </c:pt>
                <c:pt idx="17012">
                  <c:v>42927.063194444447</c:v>
                </c:pt>
                <c:pt idx="17013">
                  <c:v>42927.063888888886</c:v>
                </c:pt>
                <c:pt idx="17014">
                  <c:v>42927.064583333333</c:v>
                </c:pt>
                <c:pt idx="17015">
                  <c:v>42927.06527777778</c:v>
                </c:pt>
                <c:pt idx="17016">
                  <c:v>42927.065972222219</c:v>
                </c:pt>
                <c:pt idx="17017">
                  <c:v>42927.066666666666</c:v>
                </c:pt>
                <c:pt idx="17018">
                  <c:v>42927.067361111112</c:v>
                </c:pt>
                <c:pt idx="17019">
                  <c:v>42927.068055555559</c:v>
                </c:pt>
                <c:pt idx="17020">
                  <c:v>42927.068749999999</c:v>
                </c:pt>
                <c:pt idx="17021">
                  <c:v>42927.069444444445</c:v>
                </c:pt>
                <c:pt idx="17022">
                  <c:v>42927.070138888892</c:v>
                </c:pt>
                <c:pt idx="17023">
                  <c:v>42927.070833333331</c:v>
                </c:pt>
                <c:pt idx="17024">
                  <c:v>42927.071527777778</c:v>
                </c:pt>
                <c:pt idx="17025">
                  <c:v>42927.072222222225</c:v>
                </c:pt>
                <c:pt idx="17026">
                  <c:v>42927.072916666664</c:v>
                </c:pt>
                <c:pt idx="17027">
                  <c:v>42927.073611111111</c:v>
                </c:pt>
                <c:pt idx="17028">
                  <c:v>42927.074305555558</c:v>
                </c:pt>
                <c:pt idx="17029">
                  <c:v>42927.074999999997</c:v>
                </c:pt>
                <c:pt idx="17030">
                  <c:v>42927.075694444444</c:v>
                </c:pt>
                <c:pt idx="17031">
                  <c:v>42927.076388888891</c:v>
                </c:pt>
                <c:pt idx="17032">
                  <c:v>42927.07708333333</c:v>
                </c:pt>
                <c:pt idx="17033">
                  <c:v>42927.077777777777</c:v>
                </c:pt>
                <c:pt idx="17034">
                  <c:v>42927.078472222223</c:v>
                </c:pt>
                <c:pt idx="17035">
                  <c:v>42927.07916666667</c:v>
                </c:pt>
                <c:pt idx="17036">
                  <c:v>42927.079861111109</c:v>
                </c:pt>
                <c:pt idx="17037">
                  <c:v>42927.080555555556</c:v>
                </c:pt>
                <c:pt idx="17038">
                  <c:v>42927.081250000003</c:v>
                </c:pt>
                <c:pt idx="17039">
                  <c:v>42927.081944444442</c:v>
                </c:pt>
                <c:pt idx="17040">
                  <c:v>42927.082638888889</c:v>
                </c:pt>
                <c:pt idx="17041">
                  <c:v>42927.083333333336</c:v>
                </c:pt>
                <c:pt idx="17042">
                  <c:v>42927.084027777775</c:v>
                </c:pt>
                <c:pt idx="17043">
                  <c:v>42927.084722222222</c:v>
                </c:pt>
                <c:pt idx="17044">
                  <c:v>42927.085416666669</c:v>
                </c:pt>
                <c:pt idx="17045">
                  <c:v>42927.086111111108</c:v>
                </c:pt>
                <c:pt idx="17046">
                  <c:v>42927.086805555555</c:v>
                </c:pt>
                <c:pt idx="17047">
                  <c:v>42927.087500000001</c:v>
                </c:pt>
                <c:pt idx="17048">
                  <c:v>42927.088194444441</c:v>
                </c:pt>
                <c:pt idx="17049">
                  <c:v>42927.088888888888</c:v>
                </c:pt>
                <c:pt idx="17050">
                  <c:v>42927.089583333334</c:v>
                </c:pt>
                <c:pt idx="17051">
                  <c:v>42927.090277777781</c:v>
                </c:pt>
                <c:pt idx="17052">
                  <c:v>42927.09097222222</c:v>
                </c:pt>
                <c:pt idx="17053">
                  <c:v>42927.091666666667</c:v>
                </c:pt>
                <c:pt idx="17054">
                  <c:v>42927.092361111114</c:v>
                </c:pt>
                <c:pt idx="17055">
                  <c:v>42927.093055555553</c:v>
                </c:pt>
                <c:pt idx="17056">
                  <c:v>42927.09375</c:v>
                </c:pt>
                <c:pt idx="17057">
                  <c:v>42927.094444444447</c:v>
                </c:pt>
                <c:pt idx="17058">
                  <c:v>42927.095138888886</c:v>
                </c:pt>
                <c:pt idx="17059">
                  <c:v>42927.095833333333</c:v>
                </c:pt>
                <c:pt idx="17060">
                  <c:v>42927.09652777778</c:v>
                </c:pt>
                <c:pt idx="17061">
                  <c:v>42927.097222222219</c:v>
                </c:pt>
                <c:pt idx="17062">
                  <c:v>42927.097916666666</c:v>
                </c:pt>
                <c:pt idx="17063">
                  <c:v>42927.098611111112</c:v>
                </c:pt>
                <c:pt idx="17064">
                  <c:v>42927.099305555559</c:v>
                </c:pt>
                <c:pt idx="17065">
                  <c:v>42927.1</c:v>
                </c:pt>
                <c:pt idx="17066">
                  <c:v>42927.100694444445</c:v>
                </c:pt>
                <c:pt idx="17067">
                  <c:v>42927.101388888892</c:v>
                </c:pt>
                <c:pt idx="17068">
                  <c:v>42927.102083333331</c:v>
                </c:pt>
                <c:pt idx="17069">
                  <c:v>42927.102777777778</c:v>
                </c:pt>
                <c:pt idx="17070">
                  <c:v>42927.103472222225</c:v>
                </c:pt>
                <c:pt idx="17071">
                  <c:v>42927.104166666664</c:v>
                </c:pt>
                <c:pt idx="17072">
                  <c:v>42927.104861111111</c:v>
                </c:pt>
                <c:pt idx="17073">
                  <c:v>42927.105555555558</c:v>
                </c:pt>
                <c:pt idx="17074">
                  <c:v>42927.106249999997</c:v>
                </c:pt>
                <c:pt idx="17075">
                  <c:v>42927.106944444444</c:v>
                </c:pt>
                <c:pt idx="17076">
                  <c:v>42927.107638888891</c:v>
                </c:pt>
                <c:pt idx="17077">
                  <c:v>42927.10833333333</c:v>
                </c:pt>
                <c:pt idx="17078">
                  <c:v>42927.109027777777</c:v>
                </c:pt>
                <c:pt idx="17079">
                  <c:v>42927.109722222223</c:v>
                </c:pt>
                <c:pt idx="17080">
                  <c:v>42927.11041666667</c:v>
                </c:pt>
                <c:pt idx="17081">
                  <c:v>42927.111111111109</c:v>
                </c:pt>
                <c:pt idx="17082">
                  <c:v>42927.111805555556</c:v>
                </c:pt>
                <c:pt idx="17083">
                  <c:v>42927.112500000003</c:v>
                </c:pt>
                <c:pt idx="17084">
                  <c:v>42927.113194444442</c:v>
                </c:pt>
                <c:pt idx="17085">
                  <c:v>42927.113888888889</c:v>
                </c:pt>
                <c:pt idx="17086">
                  <c:v>42927.114583333336</c:v>
                </c:pt>
                <c:pt idx="17087">
                  <c:v>42927.115277777775</c:v>
                </c:pt>
                <c:pt idx="17088">
                  <c:v>42927.115972222222</c:v>
                </c:pt>
                <c:pt idx="17089">
                  <c:v>42927.116666666669</c:v>
                </c:pt>
                <c:pt idx="17090">
                  <c:v>42927.117361111108</c:v>
                </c:pt>
                <c:pt idx="17091">
                  <c:v>42927.118055555555</c:v>
                </c:pt>
                <c:pt idx="17092">
                  <c:v>42927.118750000001</c:v>
                </c:pt>
                <c:pt idx="17093">
                  <c:v>42927.119444444441</c:v>
                </c:pt>
                <c:pt idx="17094">
                  <c:v>42927.120138888888</c:v>
                </c:pt>
                <c:pt idx="17095">
                  <c:v>42927.120833333334</c:v>
                </c:pt>
                <c:pt idx="17096">
                  <c:v>42927.121527777781</c:v>
                </c:pt>
                <c:pt idx="17097">
                  <c:v>42927.12222222222</c:v>
                </c:pt>
                <c:pt idx="17098">
                  <c:v>42927.122916666667</c:v>
                </c:pt>
                <c:pt idx="17099">
                  <c:v>42927.123611111114</c:v>
                </c:pt>
                <c:pt idx="17100">
                  <c:v>42927.124305555553</c:v>
                </c:pt>
                <c:pt idx="17101">
                  <c:v>42927.125</c:v>
                </c:pt>
                <c:pt idx="17102">
                  <c:v>42927.125694444447</c:v>
                </c:pt>
                <c:pt idx="17103">
                  <c:v>42927.126388888886</c:v>
                </c:pt>
                <c:pt idx="17104">
                  <c:v>42927.127083333333</c:v>
                </c:pt>
                <c:pt idx="17105">
                  <c:v>42927.12777777778</c:v>
                </c:pt>
                <c:pt idx="17106">
                  <c:v>42927.128472222219</c:v>
                </c:pt>
                <c:pt idx="17107">
                  <c:v>42927.129166666666</c:v>
                </c:pt>
                <c:pt idx="17108">
                  <c:v>42927.129861111112</c:v>
                </c:pt>
                <c:pt idx="17109">
                  <c:v>42927.130555555559</c:v>
                </c:pt>
                <c:pt idx="17110">
                  <c:v>42927.131249999999</c:v>
                </c:pt>
                <c:pt idx="17111">
                  <c:v>42927.131944444445</c:v>
                </c:pt>
                <c:pt idx="17112">
                  <c:v>42927.132638888892</c:v>
                </c:pt>
                <c:pt idx="17113">
                  <c:v>42927.133333333331</c:v>
                </c:pt>
                <c:pt idx="17114">
                  <c:v>42927.134027777778</c:v>
                </c:pt>
                <c:pt idx="17115">
                  <c:v>42927.134722222225</c:v>
                </c:pt>
                <c:pt idx="17116">
                  <c:v>42927.135416666664</c:v>
                </c:pt>
                <c:pt idx="17117">
                  <c:v>42927.136111111111</c:v>
                </c:pt>
                <c:pt idx="17118">
                  <c:v>42927.136805555558</c:v>
                </c:pt>
                <c:pt idx="17119">
                  <c:v>42927.137499999997</c:v>
                </c:pt>
                <c:pt idx="17120">
                  <c:v>42927.138194444444</c:v>
                </c:pt>
                <c:pt idx="17121">
                  <c:v>42927.138888888891</c:v>
                </c:pt>
                <c:pt idx="17122">
                  <c:v>42927.13958333333</c:v>
                </c:pt>
                <c:pt idx="17123">
                  <c:v>42927.140277777777</c:v>
                </c:pt>
                <c:pt idx="17124">
                  <c:v>42927.140972222223</c:v>
                </c:pt>
                <c:pt idx="17125">
                  <c:v>42927.14166666667</c:v>
                </c:pt>
                <c:pt idx="17126">
                  <c:v>42927.142361111109</c:v>
                </c:pt>
                <c:pt idx="17127">
                  <c:v>42927.143055555556</c:v>
                </c:pt>
                <c:pt idx="17128">
                  <c:v>42927.143750000003</c:v>
                </c:pt>
                <c:pt idx="17129">
                  <c:v>42927.144444444442</c:v>
                </c:pt>
                <c:pt idx="17130">
                  <c:v>42927.145138888889</c:v>
                </c:pt>
                <c:pt idx="17131">
                  <c:v>42927.145833333336</c:v>
                </c:pt>
                <c:pt idx="17132">
                  <c:v>42927.146527777775</c:v>
                </c:pt>
                <c:pt idx="17133">
                  <c:v>42927.147222222222</c:v>
                </c:pt>
                <c:pt idx="17134">
                  <c:v>42927.147916666669</c:v>
                </c:pt>
                <c:pt idx="17135">
                  <c:v>42927.148611111108</c:v>
                </c:pt>
                <c:pt idx="17136">
                  <c:v>42927.149305555555</c:v>
                </c:pt>
                <c:pt idx="17137">
                  <c:v>42927.15</c:v>
                </c:pt>
                <c:pt idx="17138">
                  <c:v>42927.150694444441</c:v>
                </c:pt>
                <c:pt idx="17139">
                  <c:v>42927.151388888888</c:v>
                </c:pt>
                <c:pt idx="17140">
                  <c:v>42927.152083333334</c:v>
                </c:pt>
                <c:pt idx="17141">
                  <c:v>42927.152777777781</c:v>
                </c:pt>
                <c:pt idx="17142">
                  <c:v>42927.15347222222</c:v>
                </c:pt>
                <c:pt idx="17143">
                  <c:v>42927.154166666667</c:v>
                </c:pt>
                <c:pt idx="17144">
                  <c:v>42927.154861111114</c:v>
                </c:pt>
                <c:pt idx="17145">
                  <c:v>42927.155555555553</c:v>
                </c:pt>
                <c:pt idx="17146">
                  <c:v>42927.15625</c:v>
                </c:pt>
                <c:pt idx="17147">
                  <c:v>42927.156944444447</c:v>
                </c:pt>
                <c:pt idx="17148">
                  <c:v>42927.157638888886</c:v>
                </c:pt>
                <c:pt idx="17149">
                  <c:v>42927.158333333333</c:v>
                </c:pt>
                <c:pt idx="17150">
                  <c:v>42927.15902777778</c:v>
                </c:pt>
                <c:pt idx="17151">
                  <c:v>42927.159722222219</c:v>
                </c:pt>
                <c:pt idx="17152">
                  <c:v>42927.160416666666</c:v>
                </c:pt>
                <c:pt idx="17153">
                  <c:v>42927.161111111112</c:v>
                </c:pt>
                <c:pt idx="17154">
                  <c:v>42927.161805555559</c:v>
                </c:pt>
                <c:pt idx="17155">
                  <c:v>42927.162499999999</c:v>
                </c:pt>
                <c:pt idx="17156">
                  <c:v>42927.163194444445</c:v>
                </c:pt>
                <c:pt idx="17157">
                  <c:v>42927.163888888892</c:v>
                </c:pt>
                <c:pt idx="17158">
                  <c:v>42927.164583333331</c:v>
                </c:pt>
                <c:pt idx="17159">
                  <c:v>42927.165277777778</c:v>
                </c:pt>
                <c:pt idx="17160">
                  <c:v>42927.165972222225</c:v>
                </c:pt>
                <c:pt idx="17161">
                  <c:v>42927.166666666664</c:v>
                </c:pt>
                <c:pt idx="17162">
                  <c:v>42927.167361111111</c:v>
                </c:pt>
                <c:pt idx="17163">
                  <c:v>42927.168055555558</c:v>
                </c:pt>
                <c:pt idx="17164">
                  <c:v>42927.168749999997</c:v>
                </c:pt>
                <c:pt idx="17165">
                  <c:v>42927.169444444444</c:v>
                </c:pt>
                <c:pt idx="17166">
                  <c:v>42927.170138888891</c:v>
                </c:pt>
                <c:pt idx="17167">
                  <c:v>42927.17083333333</c:v>
                </c:pt>
                <c:pt idx="17168">
                  <c:v>42927.171527777777</c:v>
                </c:pt>
                <c:pt idx="17169">
                  <c:v>42927.172222222223</c:v>
                </c:pt>
                <c:pt idx="17170">
                  <c:v>42927.17291666667</c:v>
                </c:pt>
                <c:pt idx="17171">
                  <c:v>42927.173611111109</c:v>
                </c:pt>
                <c:pt idx="17172">
                  <c:v>42927.174305555556</c:v>
                </c:pt>
                <c:pt idx="17173">
                  <c:v>42927.175000000003</c:v>
                </c:pt>
                <c:pt idx="17174">
                  <c:v>42927.175694444442</c:v>
                </c:pt>
                <c:pt idx="17175">
                  <c:v>42927.176388888889</c:v>
                </c:pt>
                <c:pt idx="17176">
                  <c:v>42927.177083333336</c:v>
                </c:pt>
                <c:pt idx="17177">
                  <c:v>42927.177777777775</c:v>
                </c:pt>
                <c:pt idx="17178">
                  <c:v>42927.178472222222</c:v>
                </c:pt>
                <c:pt idx="17179">
                  <c:v>42927.179166666669</c:v>
                </c:pt>
                <c:pt idx="17180">
                  <c:v>42927.179861111108</c:v>
                </c:pt>
                <c:pt idx="17181">
                  <c:v>42927.180555555555</c:v>
                </c:pt>
                <c:pt idx="17182">
                  <c:v>42927.181250000001</c:v>
                </c:pt>
                <c:pt idx="17183">
                  <c:v>42927.181944444441</c:v>
                </c:pt>
                <c:pt idx="17184">
                  <c:v>42927.182638888888</c:v>
                </c:pt>
                <c:pt idx="17185">
                  <c:v>42927.183333333334</c:v>
                </c:pt>
                <c:pt idx="17186">
                  <c:v>42927.184027777781</c:v>
                </c:pt>
                <c:pt idx="17187">
                  <c:v>42927.18472222222</c:v>
                </c:pt>
                <c:pt idx="17188">
                  <c:v>42927.185416666667</c:v>
                </c:pt>
                <c:pt idx="17189">
                  <c:v>42927.186111111114</c:v>
                </c:pt>
                <c:pt idx="17190">
                  <c:v>42927.186805555553</c:v>
                </c:pt>
                <c:pt idx="17191">
                  <c:v>42927.1875</c:v>
                </c:pt>
                <c:pt idx="17192">
                  <c:v>42927.188194444447</c:v>
                </c:pt>
                <c:pt idx="17193">
                  <c:v>42927.188888888886</c:v>
                </c:pt>
                <c:pt idx="17194">
                  <c:v>42927.189583333333</c:v>
                </c:pt>
                <c:pt idx="17195">
                  <c:v>42927.19027777778</c:v>
                </c:pt>
                <c:pt idx="17196">
                  <c:v>42927.190972222219</c:v>
                </c:pt>
                <c:pt idx="17197">
                  <c:v>42927.191666666666</c:v>
                </c:pt>
                <c:pt idx="17198">
                  <c:v>42927.192361111112</c:v>
                </c:pt>
                <c:pt idx="17199">
                  <c:v>42927.193055555559</c:v>
                </c:pt>
                <c:pt idx="17200">
                  <c:v>42927.193749999999</c:v>
                </c:pt>
                <c:pt idx="17201">
                  <c:v>42927.194444444445</c:v>
                </c:pt>
                <c:pt idx="17202">
                  <c:v>42927.195138888892</c:v>
                </c:pt>
                <c:pt idx="17203">
                  <c:v>42927.195833333331</c:v>
                </c:pt>
                <c:pt idx="17204">
                  <c:v>42927.196527777778</c:v>
                </c:pt>
                <c:pt idx="17205">
                  <c:v>42927.197222222225</c:v>
                </c:pt>
                <c:pt idx="17206">
                  <c:v>42927.197916666664</c:v>
                </c:pt>
                <c:pt idx="17207">
                  <c:v>42927.198611111111</c:v>
                </c:pt>
                <c:pt idx="17208">
                  <c:v>42927.199305555558</c:v>
                </c:pt>
                <c:pt idx="17209">
                  <c:v>42927.199999999997</c:v>
                </c:pt>
                <c:pt idx="17210">
                  <c:v>42927.200694444444</c:v>
                </c:pt>
                <c:pt idx="17211">
                  <c:v>42927.201388888891</c:v>
                </c:pt>
                <c:pt idx="17212">
                  <c:v>42927.20208333333</c:v>
                </c:pt>
                <c:pt idx="17213">
                  <c:v>42927.202777777777</c:v>
                </c:pt>
                <c:pt idx="17214">
                  <c:v>42927.203472222223</c:v>
                </c:pt>
                <c:pt idx="17215">
                  <c:v>42927.20416666667</c:v>
                </c:pt>
                <c:pt idx="17216">
                  <c:v>42927.204861111109</c:v>
                </c:pt>
                <c:pt idx="17217">
                  <c:v>42927.205555555556</c:v>
                </c:pt>
                <c:pt idx="17218">
                  <c:v>42927.206250000003</c:v>
                </c:pt>
                <c:pt idx="17219">
                  <c:v>42927.206944444442</c:v>
                </c:pt>
                <c:pt idx="17220">
                  <c:v>42927.207638888889</c:v>
                </c:pt>
                <c:pt idx="17221">
                  <c:v>42927.208333333336</c:v>
                </c:pt>
                <c:pt idx="17222">
                  <c:v>42927.209027777775</c:v>
                </c:pt>
                <c:pt idx="17223">
                  <c:v>42927.209722222222</c:v>
                </c:pt>
                <c:pt idx="17224">
                  <c:v>42927.210416666669</c:v>
                </c:pt>
                <c:pt idx="17225">
                  <c:v>42927.211111111108</c:v>
                </c:pt>
                <c:pt idx="17226">
                  <c:v>42927.211805555555</c:v>
                </c:pt>
                <c:pt idx="17227">
                  <c:v>42927.212500000001</c:v>
                </c:pt>
                <c:pt idx="17228">
                  <c:v>42927.213194444441</c:v>
                </c:pt>
                <c:pt idx="17229">
                  <c:v>42927.213888888888</c:v>
                </c:pt>
                <c:pt idx="17230">
                  <c:v>42927.214583333334</c:v>
                </c:pt>
                <c:pt idx="17231">
                  <c:v>42927.215277777781</c:v>
                </c:pt>
                <c:pt idx="17232">
                  <c:v>42927.21597222222</c:v>
                </c:pt>
                <c:pt idx="17233">
                  <c:v>42927.216666666667</c:v>
                </c:pt>
                <c:pt idx="17234">
                  <c:v>42927.217361111114</c:v>
                </c:pt>
                <c:pt idx="17235">
                  <c:v>42927.218055555553</c:v>
                </c:pt>
                <c:pt idx="17236">
                  <c:v>42927.21875</c:v>
                </c:pt>
                <c:pt idx="17237">
                  <c:v>42927.219444444447</c:v>
                </c:pt>
                <c:pt idx="17238">
                  <c:v>42927.220138888886</c:v>
                </c:pt>
                <c:pt idx="17239">
                  <c:v>42927.220833333333</c:v>
                </c:pt>
                <c:pt idx="17240">
                  <c:v>42927.22152777778</c:v>
                </c:pt>
                <c:pt idx="17241">
                  <c:v>42927.222222222219</c:v>
                </c:pt>
                <c:pt idx="17242">
                  <c:v>42927.222916666666</c:v>
                </c:pt>
                <c:pt idx="17243">
                  <c:v>42927.223611111112</c:v>
                </c:pt>
                <c:pt idx="17244">
                  <c:v>42927.224305555559</c:v>
                </c:pt>
                <c:pt idx="17245">
                  <c:v>42927.224999999999</c:v>
                </c:pt>
                <c:pt idx="17246">
                  <c:v>42927.225694444445</c:v>
                </c:pt>
                <c:pt idx="17247">
                  <c:v>42927.226388888892</c:v>
                </c:pt>
                <c:pt idx="17248">
                  <c:v>42927.227083333331</c:v>
                </c:pt>
                <c:pt idx="17249">
                  <c:v>42927.227777777778</c:v>
                </c:pt>
                <c:pt idx="17250">
                  <c:v>42927.228472222225</c:v>
                </c:pt>
                <c:pt idx="17251">
                  <c:v>42927.229166666664</c:v>
                </c:pt>
                <c:pt idx="17252">
                  <c:v>42927.229861111111</c:v>
                </c:pt>
                <c:pt idx="17253">
                  <c:v>42927.230555555558</c:v>
                </c:pt>
                <c:pt idx="17254">
                  <c:v>42927.231249999997</c:v>
                </c:pt>
                <c:pt idx="17255">
                  <c:v>42927.231944444444</c:v>
                </c:pt>
                <c:pt idx="17256">
                  <c:v>42927.232638888891</c:v>
                </c:pt>
                <c:pt idx="17257">
                  <c:v>42927.23333333333</c:v>
                </c:pt>
                <c:pt idx="17258">
                  <c:v>42927.234027777777</c:v>
                </c:pt>
                <c:pt idx="17259">
                  <c:v>42927.234722222223</c:v>
                </c:pt>
                <c:pt idx="17260">
                  <c:v>42927.23541666667</c:v>
                </c:pt>
                <c:pt idx="17261">
                  <c:v>42927.236111111109</c:v>
                </c:pt>
                <c:pt idx="17262">
                  <c:v>42927.236805555556</c:v>
                </c:pt>
                <c:pt idx="17263">
                  <c:v>42927.237500000003</c:v>
                </c:pt>
                <c:pt idx="17264">
                  <c:v>42927.238194444442</c:v>
                </c:pt>
                <c:pt idx="17265">
                  <c:v>42927.238888888889</c:v>
                </c:pt>
                <c:pt idx="17266">
                  <c:v>42927.239583333336</c:v>
                </c:pt>
                <c:pt idx="17267">
                  <c:v>42927.240277777775</c:v>
                </c:pt>
                <c:pt idx="17268">
                  <c:v>42927.240972222222</c:v>
                </c:pt>
                <c:pt idx="17269">
                  <c:v>42927.241666666669</c:v>
                </c:pt>
                <c:pt idx="17270">
                  <c:v>42927.242361111108</c:v>
                </c:pt>
                <c:pt idx="17271">
                  <c:v>42927.243055555555</c:v>
                </c:pt>
                <c:pt idx="17272">
                  <c:v>42927.243750000001</c:v>
                </c:pt>
                <c:pt idx="17273">
                  <c:v>42927.244444444441</c:v>
                </c:pt>
                <c:pt idx="17274">
                  <c:v>42927.245138888888</c:v>
                </c:pt>
                <c:pt idx="17275">
                  <c:v>42927.245833333334</c:v>
                </c:pt>
                <c:pt idx="17276">
                  <c:v>42927.246527777781</c:v>
                </c:pt>
                <c:pt idx="17277">
                  <c:v>42927.24722222222</c:v>
                </c:pt>
                <c:pt idx="17278">
                  <c:v>42927.247916666667</c:v>
                </c:pt>
                <c:pt idx="17279">
                  <c:v>42927.248611111114</c:v>
                </c:pt>
                <c:pt idx="17280">
                  <c:v>42927.249305555553</c:v>
                </c:pt>
                <c:pt idx="17281">
                  <c:v>42927.25</c:v>
                </c:pt>
                <c:pt idx="17282">
                  <c:v>42927.250694444447</c:v>
                </c:pt>
                <c:pt idx="17283">
                  <c:v>42927.251388888886</c:v>
                </c:pt>
                <c:pt idx="17284">
                  <c:v>42927.252083333333</c:v>
                </c:pt>
                <c:pt idx="17285">
                  <c:v>42927.25277777778</c:v>
                </c:pt>
                <c:pt idx="17286">
                  <c:v>42927.253472222219</c:v>
                </c:pt>
                <c:pt idx="17287">
                  <c:v>42927.254166666666</c:v>
                </c:pt>
                <c:pt idx="17288">
                  <c:v>42927.254861111112</c:v>
                </c:pt>
                <c:pt idx="17289">
                  <c:v>42927.255555555559</c:v>
                </c:pt>
                <c:pt idx="17290">
                  <c:v>42927.256249999999</c:v>
                </c:pt>
                <c:pt idx="17291">
                  <c:v>42927.256944444445</c:v>
                </c:pt>
                <c:pt idx="17292">
                  <c:v>42927.257638888892</c:v>
                </c:pt>
                <c:pt idx="17293">
                  <c:v>42927.258333333331</c:v>
                </c:pt>
                <c:pt idx="17294">
                  <c:v>42927.259027777778</c:v>
                </c:pt>
                <c:pt idx="17295">
                  <c:v>42927.259722222225</c:v>
                </c:pt>
                <c:pt idx="17296">
                  <c:v>42927.260416666664</c:v>
                </c:pt>
                <c:pt idx="17297">
                  <c:v>42927.261111111111</c:v>
                </c:pt>
                <c:pt idx="17298">
                  <c:v>42927.261805555558</c:v>
                </c:pt>
                <c:pt idx="17299">
                  <c:v>42927.262499999997</c:v>
                </c:pt>
                <c:pt idx="17300">
                  <c:v>42927.263194444444</c:v>
                </c:pt>
                <c:pt idx="17301">
                  <c:v>42927.263888888891</c:v>
                </c:pt>
                <c:pt idx="17302">
                  <c:v>42927.26458333333</c:v>
                </c:pt>
                <c:pt idx="17303">
                  <c:v>42927.265277777777</c:v>
                </c:pt>
                <c:pt idx="17304">
                  <c:v>42927.265972222223</c:v>
                </c:pt>
                <c:pt idx="17305">
                  <c:v>42927.26666666667</c:v>
                </c:pt>
                <c:pt idx="17306">
                  <c:v>42927.267361111109</c:v>
                </c:pt>
                <c:pt idx="17307">
                  <c:v>42927.268055555556</c:v>
                </c:pt>
                <c:pt idx="17308">
                  <c:v>42927.268750000003</c:v>
                </c:pt>
                <c:pt idx="17309">
                  <c:v>42927.269444444442</c:v>
                </c:pt>
                <c:pt idx="17310">
                  <c:v>42927.270138888889</c:v>
                </c:pt>
                <c:pt idx="17311">
                  <c:v>42927.270833333336</c:v>
                </c:pt>
                <c:pt idx="17312">
                  <c:v>42927.271527777775</c:v>
                </c:pt>
                <c:pt idx="17313">
                  <c:v>42927.272222222222</c:v>
                </c:pt>
                <c:pt idx="17314">
                  <c:v>42927.272916666669</c:v>
                </c:pt>
                <c:pt idx="17315">
                  <c:v>42927.273611111108</c:v>
                </c:pt>
                <c:pt idx="17316">
                  <c:v>42927.274305555555</c:v>
                </c:pt>
                <c:pt idx="17317">
                  <c:v>42927.275000000001</c:v>
                </c:pt>
                <c:pt idx="17318">
                  <c:v>42927.275694444441</c:v>
                </c:pt>
                <c:pt idx="17319">
                  <c:v>42927.276388888888</c:v>
                </c:pt>
                <c:pt idx="17320">
                  <c:v>42927.277083333334</c:v>
                </c:pt>
                <c:pt idx="17321">
                  <c:v>42927.277777777781</c:v>
                </c:pt>
                <c:pt idx="17322">
                  <c:v>42927.27847222222</c:v>
                </c:pt>
                <c:pt idx="17323">
                  <c:v>42927.279166666667</c:v>
                </c:pt>
                <c:pt idx="17324">
                  <c:v>42927.279861111114</c:v>
                </c:pt>
                <c:pt idx="17325">
                  <c:v>42927.280555555553</c:v>
                </c:pt>
                <c:pt idx="17326">
                  <c:v>42927.28125</c:v>
                </c:pt>
                <c:pt idx="17327">
                  <c:v>42927.281944444447</c:v>
                </c:pt>
                <c:pt idx="17328">
                  <c:v>42927.282638888886</c:v>
                </c:pt>
                <c:pt idx="17329">
                  <c:v>42927.283333333333</c:v>
                </c:pt>
                <c:pt idx="17330">
                  <c:v>42927.28402777778</c:v>
                </c:pt>
                <c:pt idx="17331">
                  <c:v>42927.284722222219</c:v>
                </c:pt>
                <c:pt idx="17332">
                  <c:v>42927.285416666666</c:v>
                </c:pt>
                <c:pt idx="17333">
                  <c:v>42927.286111111112</c:v>
                </c:pt>
                <c:pt idx="17334">
                  <c:v>42927.286805555559</c:v>
                </c:pt>
                <c:pt idx="17335">
                  <c:v>42927.287499999999</c:v>
                </c:pt>
                <c:pt idx="17336">
                  <c:v>42927.288194444445</c:v>
                </c:pt>
                <c:pt idx="17337">
                  <c:v>42927.288888888892</c:v>
                </c:pt>
                <c:pt idx="17338">
                  <c:v>42927.289583333331</c:v>
                </c:pt>
                <c:pt idx="17339">
                  <c:v>42927.290277777778</c:v>
                </c:pt>
                <c:pt idx="17340">
                  <c:v>42927.290972222225</c:v>
                </c:pt>
                <c:pt idx="17341">
                  <c:v>42927.291666666664</c:v>
                </c:pt>
                <c:pt idx="17342">
                  <c:v>42927.292361111111</c:v>
                </c:pt>
                <c:pt idx="17343">
                  <c:v>42927.293055555558</c:v>
                </c:pt>
                <c:pt idx="17344">
                  <c:v>42927.293749999997</c:v>
                </c:pt>
                <c:pt idx="17345">
                  <c:v>42927.294444444444</c:v>
                </c:pt>
                <c:pt idx="17346">
                  <c:v>42927.295138888891</c:v>
                </c:pt>
                <c:pt idx="17347">
                  <c:v>42927.29583333333</c:v>
                </c:pt>
                <c:pt idx="17348">
                  <c:v>42927.296527777777</c:v>
                </c:pt>
                <c:pt idx="17349">
                  <c:v>42927.297222222223</c:v>
                </c:pt>
                <c:pt idx="17350">
                  <c:v>42927.29791666667</c:v>
                </c:pt>
                <c:pt idx="17351">
                  <c:v>42927.298611111109</c:v>
                </c:pt>
                <c:pt idx="17352">
                  <c:v>42927.299305555556</c:v>
                </c:pt>
                <c:pt idx="17353">
                  <c:v>42927.3</c:v>
                </c:pt>
                <c:pt idx="17354">
                  <c:v>42927.300694444442</c:v>
                </c:pt>
                <c:pt idx="17355">
                  <c:v>42927.301388888889</c:v>
                </c:pt>
                <c:pt idx="17356">
                  <c:v>42927.302083333336</c:v>
                </c:pt>
                <c:pt idx="17357">
                  <c:v>42927.302777777775</c:v>
                </c:pt>
                <c:pt idx="17358">
                  <c:v>42927.303472222222</c:v>
                </c:pt>
                <c:pt idx="17359">
                  <c:v>42927.304166666669</c:v>
                </c:pt>
                <c:pt idx="17360">
                  <c:v>42927.304861111108</c:v>
                </c:pt>
                <c:pt idx="17361">
                  <c:v>42927.305555555555</c:v>
                </c:pt>
                <c:pt idx="17362">
                  <c:v>42927.306250000001</c:v>
                </c:pt>
                <c:pt idx="17363">
                  <c:v>42927.306944444441</c:v>
                </c:pt>
                <c:pt idx="17364">
                  <c:v>42927.307638888888</c:v>
                </c:pt>
                <c:pt idx="17365">
                  <c:v>42927.308333333334</c:v>
                </c:pt>
                <c:pt idx="17366">
                  <c:v>42927.309027777781</c:v>
                </c:pt>
                <c:pt idx="17367">
                  <c:v>42927.30972222222</c:v>
                </c:pt>
                <c:pt idx="17368">
                  <c:v>42927.310416666667</c:v>
                </c:pt>
                <c:pt idx="17369">
                  <c:v>42927.311111111114</c:v>
                </c:pt>
                <c:pt idx="17370">
                  <c:v>42927.311805555553</c:v>
                </c:pt>
                <c:pt idx="17371">
                  <c:v>42927.3125</c:v>
                </c:pt>
                <c:pt idx="17372">
                  <c:v>42927.313194444447</c:v>
                </c:pt>
                <c:pt idx="17373">
                  <c:v>42927.313888888886</c:v>
                </c:pt>
                <c:pt idx="17374">
                  <c:v>42927.314583333333</c:v>
                </c:pt>
                <c:pt idx="17375">
                  <c:v>42927.31527777778</c:v>
                </c:pt>
                <c:pt idx="17376">
                  <c:v>42927.315972222219</c:v>
                </c:pt>
                <c:pt idx="17377">
                  <c:v>42927.316666666666</c:v>
                </c:pt>
                <c:pt idx="17378">
                  <c:v>42927.317361111112</c:v>
                </c:pt>
                <c:pt idx="17379">
                  <c:v>42927.318055555559</c:v>
                </c:pt>
                <c:pt idx="17380">
                  <c:v>42927.318749999999</c:v>
                </c:pt>
                <c:pt idx="17381">
                  <c:v>42927.319444444445</c:v>
                </c:pt>
                <c:pt idx="17382">
                  <c:v>42927.320138888892</c:v>
                </c:pt>
                <c:pt idx="17383">
                  <c:v>42927.320833333331</c:v>
                </c:pt>
                <c:pt idx="17384">
                  <c:v>42927.321527777778</c:v>
                </c:pt>
                <c:pt idx="17385">
                  <c:v>42927.322222222225</c:v>
                </c:pt>
                <c:pt idx="17386">
                  <c:v>42927.322916666664</c:v>
                </c:pt>
                <c:pt idx="17387">
                  <c:v>42927.323611111111</c:v>
                </c:pt>
                <c:pt idx="17388">
                  <c:v>42927.324305555558</c:v>
                </c:pt>
                <c:pt idx="17389">
                  <c:v>42927.324999999997</c:v>
                </c:pt>
                <c:pt idx="17390">
                  <c:v>42927.325694444444</c:v>
                </c:pt>
                <c:pt idx="17391">
                  <c:v>42927.326388888891</c:v>
                </c:pt>
                <c:pt idx="17392">
                  <c:v>42927.32708333333</c:v>
                </c:pt>
                <c:pt idx="17393">
                  <c:v>42927.327777777777</c:v>
                </c:pt>
                <c:pt idx="17394">
                  <c:v>42927.328472222223</c:v>
                </c:pt>
                <c:pt idx="17395">
                  <c:v>42927.32916666667</c:v>
                </c:pt>
                <c:pt idx="17396">
                  <c:v>42927.329861111109</c:v>
                </c:pt>
                <c:pt idx="17397">
                  <c:v>42927.330555555556</c:v>
                </c:pt>
                <c:pt idx="17398">
                  <c:v>42927.331250000003</c:v>
                </c:pt>
                <c:pt idx="17399">
                  <c:v>42927.331944444442</c:v>
                </c:pt>
                <c:pt idx="17400">
                  <c:v>42927.332638888889</c:v>
                </c:pt>
                <c:pt idx="17401">
                  <c:v>42927.333333333336</c:v>
                </c:pt>
                <c:pt idx="17402">
                  <c:v>42927.334027777775</c:v>
                </c:pt>
                <c:pt idx="17403">
                  <c:v>42927.334722222222</c:v>
                </c:pt>
                <c:pt idx="17404">
                  <c:v>42927.335416666669</c:v>
                </c:pt>
                <c:pt idx="17405">
                  <c:v>42927.336111111108</c:v>
                </c:pt>
                <c:pt idx="17406">
                  <c:v>42927.336805555555</c:v>
                </c:pt>
                <c:pt idx="17407">
                  <c:v>42927.337500000001</c:v>
                </c:pt>
                <c:pt idx="17408">
                  <c:v>42927.338194444441</c:v>
                </c:pt>
                <c:pt idx="17409">
                  <c:v>42927.338888888888</c:v>
                </c:pt>
                <c:pt idx="17410">
                  <c:v>42927.339583333334</c:v>
                </c:pt>
                <c:pt idx="17411">
                  <c:v>42927.340277777781</c:v>
                </c:pt>
                <c:pt idx="17412">
                  <c:v>42927.34097222222</c:v>
                </c:pt>
                <c:pt idx="17413">
                  <c:v>42927.341666666667</c:v>
                </c:pt>
                <c:pt idx="17414">
                  <c:v>42927.342361111114</c:v>
                </c:pt>
                <c:pt idx="17415">
                  <c:v>42927.343055555553</c:v>
                </c:pt>
                <c:pt idx="17416">
                  <c:v>42927.34375</c:v>
                </c:pt>
                <c:pt idx="17417">
                  <c:v>42927.344444444447</c:v>
                </c:pt>
                <c:pt idx="17418">
                  <c:v>42927.345138888886</c:v>
                </c:pt>
                <c:pt idx="17419">
                  <c:v>42927.345833333333</c:v>
                </c:pt>
                <c:pt idx="17420">
                  <c:v>42927.34652777778</c:v>
                </c:pt>
                <c:pt idx="17421">
                  <c:v>42927.347222222219</c:v>
                </c:pt>
                <c:pt idx="17422">
                  <c:v>42927.347916666666</c:v>
                </c:pt>
                <c:pt idx="17423">
                  <c:v>42927.348611111112</c:v>
                </c:pt>
                <c:pt idx="17424">
                  <c:v>42927.349305555559</c:v>
                </c:pt>
                <c:pt idx="17425">
                  <c:v>42927.35</c:v>
                </c:pt>
                <c:pt idx="17426">
                  <c:v>42927.350694444445</c:v>
                </c:pt>
                <c:pt idx="17427">
                  <c:v>42927.351388888892</c:v>
                </c:pt>
                <c:pt idx="17428">
                  <c:v>42927.352083333331</c:v>
                </c:pt>
                <c:pt idx="17429">
                  <c:v>42927.352777777778</c:v>
                </c:pt>
                <c:pt idx="17430">
                  <c:v>42927.353472222225</c:v>
                </c:pt>
                <c:pt idx="17431">
                  <c:v>42927.354166666664</c:v>
                </c:pt>
                <c:pt idx="17432">
                  <c:v>42927.354861111111</c:v>
                </c:pt>
                <c:pt idx="17433">
                  <c:v>42927.355555555558</c:v>
                </c:pt>
                <c:pt idx="17434">
                  <c:v>42927.356249999997</c:v>
                </c:pt>
                <c:pt idx="17435">
                  <c:v>42927.356944444444</c:v>
                </c:pt>
                <c:pt idx="17436">
                  <c:v>42927.357638888891</c:v>
                </c:pt>
                <c:pt idx="17437">
                  <c:v>42927.35833333333</c:v>
                </c:pt>
                <c:pt idx="17438">
                  <c:v>42927.359027777777</c:v>
                </c:pt>
                <c:pt idx="17439">
                  <c:v>42927.359722222223</c:v>
                </c:pt>
                <c:pt idx="17440">
                  <c:v>42927.36041666667</c:v>
                </c:pt>
                <c:pt idx="17441">
                  <c:v>42927.361111111109</c:v>
                </c:pt>
                <c:pt idx="17442">
                  <c:v>42927.361805555556</c:v>
                </c:pt>
                <c:pt idx="17443">
                  <c:v>42927.362500000003</c:v>
                </c:pt>
                <c:pt idx="17444">
                  <c:v>42927.363194444442</c:v>
                </c:pt>
                <c:pt idx="17445">
                  <c:v>42927.363888888889</c:v>
                </c:pt>
                <c:pt idx="17446">
                  <c:v>42927.364583333336</c:v>
                </c:pt>
                <c:pt idx="17447">
                  <c:v>42927.365277777775</c:v>
                </c:pt>
                <c:pt idx="17448">
                  <c:v>42927.365972222222</c:v>
                </c:pt>
                <c:pt idx="17449">
                  <c:v>42927.366666666669</c:v>
                </c:pt>
                <c:pt idx="17450">
                  <c:v>42927.367361111108</c:v>
                </c:pt>
                <c:pt idx="17451">
                  <c:v>42927.368055555555</c:v>
                </c:pt>
                <c:pt idx="17452">
                  <c:v>42927.368750000001</c:v>
                </c:pt>
                <c:pt idx="17453">
                  <c:v>42927.369444444441</c:v>
                </c:pt>
                <c:pt idx="17454">
                  <c:v>42927.370138888888</c:v>
                </c:pt>
                <c:pt idx="17455">
                  <c:v>42927.370833333334</c:v>
                </c:pt>
                <c:pt idx="17456">
                  <c:v>42927.371527777781</c:v>
                </c:pt>
                <c:pt idx="17457">
                  <c:v>42927.37222222222</c:v>
                </c:pt>
                <c:pt idx="17458">
                  <c:v>42927.372916666667</c:v>
                </c:pt>
                <c:pt idx="17459">
                  <c:v>42927.373611111114</c:v>
                </c:pt>
                <c:pt idx="17460">
                  <c:v>42927.374305555553</c:v>
                </c:pt>
                <c:pt idx="17461">
                  <c:v>42927.375</c:v>
                </c:pt>
                <c:pt idx="17462">
                  <c:v>42927.375694444447</c:v>
                </c:pt>
                <c:pt idx="17463">
                  <c:v>42927.376388888886</c:v>
                </c:pt>
                <c:pt idx="17464">
                  <c:v>42927.377083333333</c:v>
                </c:pt>
                <c:pt idx="17465">
                  <c:v>42927.37777777778</c:v>
                </c:pt>
                <c:pt idx="17466">
                  <c:v>42927.378472222219</c:v>
                </c:pt>
                <c:pt idx="17467">
                  <c:v>42927.379166666666</c:v>
                </c:pt>
                <c:pt idx="17468">
                  <c:v>42927.379861111112</c:v>
                </c:pt>
                <c:pt idx="17469">
                  <c:v>42927.380555555559</c:v>
                </c:pt>
                <c:pt idx="17470">
                  <c:v>42927.381249999999</c:v>
                </c:pt>
                <c:pt idx="17471">
                  <c:v>42927.381944444445</c:v>
                </c:pt>
                <c:pt idx="17472">
                  <c:v>42927.382638888892</c:v>
                </c:pt>
                <c:pt idx="17473">
                  <c:v>42927.383333333331</c:v>
                </c:pt>
                <c:pt idx="17474">
                  <c:v>42927.384027777778</c:v>
                </c:pt>
                <c:pt idx="17475">
                  <c:v>42927.384722222225</c:v>
                </c:pt>
                <c:pt idx="17476">
                  <c:v>42927.385416666664</c:v>
                </c:pt>
                <c:pt idx="17477">
                  <c:v>42927.386111111111</c:v>
                </c:pt>
                <c:pt idx="17478">
                  <c:v>42927.386805555558</c:v>
                </c:pt>
                <c:pt idx="17479">
                  <c:v>42927.387499999997</c:v>
                </c:pt>
                <c:pt idx="17480">
                  <c:v>42927.388194444444</c:v>
                </c:pt>
                <c:pt idx="17481">
                  <c:v>42927.388888888891</c:v>
                </c:pt>
                <c:pt idx="17482">
                  <c:v>42927.38958333333</c:v>
                </c:pt>
                <c:pt idx="17483">
                  <c:v>42927.390277777777</c:v>
                </c:pt>
                <c:pt idx="17484">
                  <c:v>42927.390972222223</c:v>
                </c:pt>
                <c:pt idx="17485">
                  <c:v>42927.39166666667</c:v>
                </c:pt>
                <c:pt idx="17486">
                  <c:v>42927.392361111109</c:v>
                </c:pt>
                <c:pt idx="17487">
                  <c:v>42927.393055555556</c:v>
                </c:pt>
                <c:pt idx="17488">
                  <c:v>42927.393750000003</c:v>
                </c:pt>
                <c:pt idx="17489">
                  <c:v>42927.394444444442</c:v>
                </c:pt>
                <c:pt idx="17490">
                  <c:v>42927.395138888889</c:v>
                </c:pt>
                <c:pt idx="17491">
                  <c:v>42927.395833333336</c:v>
                </c:pt>
                <c:pt idx="17492">
                  <c:v>42927.396527777775</c:v>
                </c:pt>
                <c:pt idx="17493">
                  <c:v>42927.397222222222</c:v>
                </c:pt>
                <c:pt idx="17494">
                  <c:v>42927.397916666669</c:v>
                </c:pt>
                <c:pt idx="17495">
                  <c:v>42927.398611111108</c:v>
                </c:pt>
                <c:pt idx="17496">
                  <c:v>42927.399305555555</c:v>
                </c:pt>
                <c:pt idx="17497">
                  <c:v>42927.4</c:v>
                </c:pt>
                <c:pt idx="17498">
                  <c:v>42927.400694444441</c:v>
                </c:pt>
                <c:pt idx="17499">
                  <c:v>42927.401388888888</c:v>
                </c:pt>
                <c:pt idx="17500">
                  <c:v>42927.402083333334</c:v>
                </c:pt>
                <c:pt idx="17501">
                  <c:v>42927.402777777781</c:v>
                </c:pt>
                <c:pt idx="17502">
                  <c:v>42927.40347222222</c:v>
                </c:pt>
                <c:pt idx="17503">
                  <c:v>42927.404166666667</c:v>
                </c:pt>
                <c:pt idx="17504">
                  <c:v>42927.404861111114</c:v>
                </c:pt>
                <c:pt idx="17505">
                  <c:v>42927.405555555553</c:v>
                </c:pt>
                <c:pt idx="17506">
                  <c:v>42927.40625</c:v>
                </c:pt>
                <c:pt idx="17507">
                  <c:v>42927.406944444447</c:v>
                </c:pt>
                <c:pt idx="17508">
                  <c:v>42927.407638888886</c:v>
                </c:pt>
                <c:pt idx="17509">
                  <c:v>42927.408333333333</c:v>
                </c:pt>
                <c:pt idx="17510">
                  <c:v>42927.40902777778</c:v>
                </c:pt>
                <c:pt idx="17511">
                  <c:v>42927.409722222219</c:v>
                </c:pt>
                <c:pt idx="17512">
                  <c:v>42927.410416666666</c:v>
                </c:pt>
                <c:pt idx="17513">
                  <c:v>42927.411111111112</c:v>
                </c:pt>
                <c:pt idx="17514">
                  <c:v>42927.411805555559</c:v>
                </c:pt>
                <c:pt idx="17515">
                  <c:v>42927.412499999999</c:v>
                </c:pt>
                <c:pt idx="17516">
                  <c:v>42927.413194444445</c:v>
                </c:pt>
                <c:pt idx="17517">
                  <c:v>42927.413888888892</c:v>
                </c:pt>
                <c:pt idx="17518">
                  <c:v>42927.414583333331</c:v>
                </c:pt>
                <c:pt idx="17519">
                  <c:v>42927.415277777778</c:v>
                </c:pt>
                <c:pt idx="17520">
                  <c:v>42927.415972222225</c:v>
                </c:pt>
                <c:pt idx="17521">
                  <c:v>42927.416666666664</c:v>
                </c:pt>
                <c:pt idx="17522">
                  <c:v>42927.417361111111</c:v>
                </c:pt>
                <c:pt idx="17523">
                  <c:v>42927.418055555558</c:v>
                </c:pt>
                <c:pt idx="17524">
                  <c:v>42927.418749999997</c:v>
                </c:pt>
                <c:pt idx="17525">
                  <c:v>42927.419444444444</c:v>
                </c:pt>
                <c:pt idx="17526">
                  <c:v>42927.420138888891</c:v>
                </c:pt>
                <c:pt idx="17527">
                  <c:v>42927.42083333333</c:v>
                </c:pt>
                <c:pt idx="17528">
                  <c:v>42927.421527777777</c:v>
                </c:pt>
                <c:pt idx="17529">
                  <c:v>42927.422222222223</c:v>
                </c:pt>
                <c:pt idx="17530">
                  <c:v>42927.42291666667</c:v>
                </c:pt>
                <c:pt idx="17531">
                  <c:v>42927.423611111109</c:v>
                </c:pt>
                <c:pt idx="17532">
                  <c:v>42927.424305555556</c:v>
                </c:pt>
                <c:pt idx="17533">
                  <c:v>42927.425000000003</c:v>
                </c:pt>
                <c:pt idx="17534">
                  <c:v>42927.425694444442</c:v>
                </c:pt>
                <c:pt idx="17535">
                  <c:v>42927.426388888889</c:v>
                </c:pt>
                <c:pt idx="17536">
                  <c:v>42927.427083333336</c:v>
                </c:pt>
                <c:pt idx="17537">
                  <c:v>42927.427777777775</c:v>
                </c:pt>
                <c:pt idx="17538">
                  <c:v>42927.428472222222</c:v>
                </c:pt>
                <c:pt idx="17539">
                  <c:v>42927.429166666669</c:v>
                </c:pt>
                <c:pt idx="17540">
                  <c:v>42927.429861111108</c:v>
                </c:pt>
                <c:pt idx="17541">
                  <c:v>42927.430555555555</c:v>
                </c:pt>
                <c:pt idx="17542">
                  <c:v>42927.431250000001</c:v>
                </c:pt>
                <c:pt idx="17543">
                  <c:v>42927.431944444441</c:v>
                </c:pt>
                <c:pt idx="17544">
                  <c:v>42927.432638888888</c:v>
                </c:pt>
                <c:pt idx="17545">
                  <c:v>42927.433333333334</c:v>
                </c:pt>
                <c:pt idx="17546">
                  <c:v>42927.434027777781</c:v>
                </c:pt>
                <c:pt idx="17547">
                  <c:v>42927.43472222222</c:v>
                </c:pt>
                <c:pt idx="17548">
                  <c:v>42927.435416666667</c:v>
                </c:pt>
                <c:pt idx="17549">
                  <c:v>42927.436111111114</c:v>
                </c:pt>
                <c:pt idx="17550">
                  <c:v>42927.436805555553</c:v>
                </c:pt>
                <c:pt idx="17551">
                  <c:v>42927.4375</c:v>
                </c:pt>
                <c:pt idx="17552">
                  <c:v>42927.438194444447</c:v>
                </c:pt>
                <c:pt idx="17553">
                  <c:v>42927.438888888886</c:v>
                </c:pt>
                <c:pt idx="17554">
                  <c:v>42927.439583333333</c:v>
                </c:pt>
                <c:pt idx="17555">
                  <c:v>42927.44027777778</c:v>
                </c:pt>
                <c:pt idx="17556">
                  <c:v>42927.440972222219</c:v>
                </c:pt>
                <c:pt idx="17557">
                  <c:v>42927.441666666666</c:v>
                </c:pt>
                <c:pt idx="17558">
                  <c:v>42927.442361111112</c:v>
                </c:pt>
                <c:pt idx="17559">
                  <c:v>42927.443055555559</c:v>
                </c:pt>
                <c:pt idx="17560">
                  <c:v>42927.443749999999</c:v>
                </c:pt>
                <c:pt idx="17561">
                  <c:v>42927.444444444445</c:v>
                </c:pt>
                <c:pt idx="17562">
                  <c:v>42927.445138888892</c:v>
                </c:pt>
                <c:pt idx="17563">
                  <c:v>42927.445833333331</c:v>
                </c:pt>
                <c:pt idx="17564">
                  <c:v>42927.446527777778</c:v>
                </c:pt>
                <c:pt idx="17565">
                  <c:v>42927.447222222225</c:v>
                </c:pt>
                <c:pt idx="17566">
                  <c:v>42927.447916666664</c:v>
                </c:pt>
                <c:pt idx="17567">
                  <c:v>42927.448611111111</c:v>
                </c:pt>
                <c:pt idx="17568">
                  <c:v>42927.449305555558</c:v>
                </c:pt>
                <c:pt idx="17569">
                  <c:v>42927.45</c:v>
                </c:pt>
                <c:pt idx="17570">
                  <c:v>42927.450694444444</c:v>
                </c:pt>
                <c:pt idx="17571">
                  <c:v>42927.451388888891</c:v>
                </c:pt>
                <c:pt idx="17572">
                  <c:v>42927.45208333333</c:v>
                </c:pt>
                <c:pt idx="17573">
                  <c:v>42927.452777777777</c:v>
                </c:pt>
                <c:pt idx="17574">
                  <c:v>42927.453472222223</c:v>
                </c:pt>
                <c:pt idx="17575">
                  <c:v>42927.45416666667</c:v>
                </c:pt>
                <c:pt idx="17576">
                  <c:v>42927.454861111109</c:v>
                </c:pt>
                <c:pt idx="17577">
                  <c:v>42927.455555555556</c:v>
                </c:pt>
                <c:pt idx="17578">
                  <c:v>42927.456250000003</c:v>
                </c:pt>
                <c:pt idx="17579">
                  <c:v>42927.456944444442</c:v>
                </c:pt>
                <c:pt idx="17580">
                  <c:v>42927.457638888889</c:v>
                </c:pt>
                <c:pt idx="17581">
                  <c:v>42927.458333333336</c:v>
                </c:pt>
                <c:pt idx="17582">
                  <c:v>42927.459027777775</c:v>
                </c:pt>
                <c:pt idx="17583">
                  <c:v>42927.459722222222</c:v>
                </c:pt>
                <c:pt idx="17584">
                  <c:v>42927.460416666669</c:v>
                </c:pt>
                <c:pt idx="17585">
                  <c:v>42927.461111111108</c:v>
                </c:pt>
                <c:pt idx="17586">
                  <c:v>42927.461805555555</c:v>
                </c:pt>
                <c:pt idx="17587">
                  <c:v>42927.462500000001</c:v>
                </c:pt>
                <c:pt idx="17588">
                  <c:v>42927.463194444441</c:v>
                </c:pt>
                <c:pt idx="17589">
                  <c:v>42927.463888888888</c:v>
                </c:pt>
                <c:pt idx="17590">
                  <c:v>42927.464583333334</c:v>
                </c:pt>
                <c:pt idx="17591">
                  <c:v>42927.465277777781</c:v>
                </c:pt>
                <c:pt idx="17592">
                  <c:v>42927.46597222222</c:v>
                </c:pt>
                <c:pt idx="17593">
                  <c:v>42927.466666666667</c:v>
                </c:pt>
                <c:pt idx="17594">
                  <c:v>42927.467361111114</c:v>
                </c:pt>
                <c:pt idx="17595">
                  <c:v>42927.468055555553</c:v>
                </c:pt>
                <c:pt idx="17596">
                  <c:v>42927.46875</c:v>
                </c:pt>
                <c:pt idx="17597">
                  <c:v>42927.469444444447</c:v>
                </c:pt>
                <c:pt idx="17598">
                  <c:v>42927.470138888886</c:v>
                </c:pt>
                <c:pt idx="17599">
                  <c:v>42927.470833333333</c:v>
                </c:pt>
                <c:pt idx="17600">
                  <c:v>42927.47152777778</c:v>
                </c:pt>
                <c:pt idx="17601">
                  <c:v>42927.472222222219</c:v>
                </c:pt>
                <c:pt idx="17602">
                  <c:v>42927.472916666666</c:v>
                </c:pt>
                <c:pt idx="17603">
                  <c:v>42927.473611111112</c:v>
                </c:pt>
                <c:pt idx="17604">
                  <c:v>42927.474305555559</c:v>
                </c:pt>
                <c:pt idx="17605">
                  <c:v>42927.474999999999</c:v>
                </c:pt>
                <c:pt idx="17606">
                  <c:v>42927.475694444445</c:v>
                </c:pt>
                <c:pt idx="17607">
                  <c:v>42927.476388888892</c:v>
                </c:pt>
                <c:pt idx="17608">
                  <c:v>42927.477083333331</c:v>
                </c:pt>
                <c:pt idx="17609">
                  <c:v>42927.477777777778</c:v>
                </c:pt>
                <c:pt idx="17610">
                  <c:v>42927.478472222225</c:v>
                </c:pt>
                <c:pt idx="17611">
                  <c:v>42927.479166666664</c:v>
                </c:pt>
                <c:pt idx="17612">
                  <c:v>42927.479861111111</c:v>
                </c:pt>
                <c:pt idx="17613">
                  <c:v>42927.480555555558</c:v>
                </c:pt>
                <c:pt idx="17614">
                  <c:v>42927.481249999997</c:v>
                </c:pt>
                <c:pt idx="17615">
                  <c:v>42927.481944444444</c:v>
                </c:pt>
                <c:pt idx="17616">
                  <c:v>42927.482638888891</c:v>
                </c:pt>
                <c:pt idx="17617">
                  <c:v>42927.48333333333</c:v>
                </c:pt>
                <c:pt idx="17618">
                  <c:v>42927.484027777777</c:v>
                </c:pt>
                <c:pt idx="17619">
                  <c:v>42927.484722222223</c:v>
                </c:pt>
                <c:pt idx="17620">
                  <c:v>42927.48541666667</c:v>
                </c:pt>
                <c:pt idx="17621">
                  <c:v>42927.486111111109</c:v>
                </c:pt>
                <c:pt idx="17622">
                  <c:v>42927.486805555556</c:v>
                </c:pt>
                <c:pt idx="17623">
                  <c:v>42927.487500000003</c:v>
                </c:pt>
                <c:pt idx="17624">
                  <c:v>42927.488194444442</c:v>
                </c:pt>
                <c:pt idx="17625">
                  <c:v>42927.488888888889</c:v>
                </c:pt>
                <c:pt idx="17626">
                  <c:v>42927.489583333336</c:v>
                </c:pt>
                <c:pt idx="17627">
                  <c:v>42927.490277777775</c:v>
                </c:pt>
                <c:pt idx="17628">
                  <c:v>42927.490972222222</c:v>
                </c:pt>
                <c:pt idx="17629">
                  <c:v>42927.491666666669</c:v>
                </c:pt>
                <c:pt idx="17630">
                  <c:v>42927.492361111108</c:v>
                </c:pt>
                <c:pt idx="17631">
                  <c:v>42927.493055555555</c:v>
                </c:pt>
                <c:pt idx="17632">
                  <c:v>42927.493750000001</c:v>
                </c:pt>
                <c:pt idx="17633">
                  <c:v>42927.494444444441</c:v>
                </c:pt>
                <c:pt idx="17634">
                  <c:v>42927.495138888888</c:v>
                </c:pt>
                <c:pt idx="17635">
                  <c:v>42927.495833333334</c:v>
                </c:pt>
                <c:pt idx="17636">
                  <c:v>42927.496527777781</c:v>
                </c:pt>
                <c:pt idx="17637">
                  <c:v>42927.49722222222</c:v>
                </c:pt>
                <c:pt idx="17638">
                  <c:v>42927.497916666667</c:v>
                </c:pt>
                <c:pt idx="17639">
                  <c:v>42927.498611111114</c:v>
                </c:pt>
                <c:pt idx="17640">
                  <c:v>42927.499305555553</c:v>
                </c:pt>
                <c:pt idx="17641">
                  <c:v>42927.5</c:v>
                </c:pt>
                <c:pt idx="17642">
                  <c:v>42927.500694444447</c:v>
                </c:pt>
                <c:pt idx="17643">
                  <c:v>42927.501388888886</c:v>
                </c:pt>
                <c:pt idx="17644">
                  <c:v>42927.502083333333</c:v>
                </c:pt>
                <c:pt idx="17645">
                  <c:v>42927.50277777778</c:v>
                </c:pt>
                <c:pt idx="17646">
                  <c:v>42927.503472222219</c:v>
                </c:pt>
                <c:pt idx="17647">
                  <c:v>42927.504166666666</c:v>
                </c:pt>
                <c:pt idx="17648">
                  <c:v>42927.504861111112</c:v>
                </c:pt>
                <c:pt idx="17649">
                  <c:v>42927.505555555559</c:v>
                </c:pt>
                <c:pt idx="17650">
                  <c:v>42927.506249999999</c:v>
                </c:pt>
                <c:pt idx="17651">
                  <c:v>42927.506944444445</c:v>
                </c:pt>
                <c:pt idx="17652">
                  <c:v>42927.507638888892</c:v>
                </c:pt>
                <c:pt idx="17653">
                  <c:v>42927.508333333331</c:v>
                </c:pt>
                <c:pt idx="17654">
                  <c:v>42927.509027777778</c:v>
                </c:pt>
                <c:pt idx="17655">
                  <c:v>42927.509722222225</c:v>
                </c:pt>
                <c:pt idx="17656">
                  <c:v>42927.510416666664</c:v>
                </c:pt>
                <c:pt idx="17657">
                  <c:v>42927.511111111111</c:v>
                </c:pt>
                <c:pt idx="17658">
                  <c:v>42927.511805555558</c:v>
                </c:pt>
                <c:pt idx="17659">
                  <c:v>42927.512499999997</c:v>
                </c:pt>
                <c:pt idx="17660">
                  <c:v>42927.513194444444</c:v>
                </c:pt>
                <c:pt idx="17661">
                  <c:v>42927.513888888891</c:v>
                </c:pt>
                <c:pt idx="17662">
                  <c:v>42927.51458333333</c:v>
                </c:pt>
                <c:pt idx="17663">
                  <c:v>42927.515277777777</c:v>
                </c:pt>
                <c:pt idx="17664">
                  <c:v>42927.515972222223</c:v>
                </c:pt>
                <c:pt idx="17665">
                  <c:v>42927.51666666667</c:v>
                </c:pt>
                <c:pt idx="17666">
                  <c:v>42927.517361111109</c:v>
                </c:pt>
                <c:pt idx="17667">
                  <c:v>42927.518055555556</c:v>
                </c:pt>
                <c:pt idx="17668">
                  <c:v>42927.518750000003</c:v>
                </c:pt>
                <c:pt idx="17669">
                  <c:v>42927.519444444442</c:v>
                </c:pt>
                <c:pt idx="17670">
                  <c:v>42927.520138888889</c:v>
                </c:pt>
                <c:pt idx="17671">
                  <c:v>42927.520833333336</c:v>
                </c:pt>
                <c:pt idx="17672">
                  <c:v>42927.521527777775</c:v>
                </c:pt>
                <c:pt idx="17673">
                  <c:v>42927.522222222222</c:v>
                </c:pt>
                <c:pt idx="17674">
                  <c:v>42927.522916666669</c:v>
                </c:pt>
                <c:pt idx="17675">
                  <c:v>42927.523611111108</c:v>
                </c:pt>
                <c:pt idx="17676">
                  <c:v>42927.524305555555</c:v>
                </c:pt>
                <c:pt idx="17677">
                  <c:v>42927.525000000001</c:v>
                </c:pt>
                <c:pt idx="17678">
                  <c:v>42927.525694444441</c:v>
                </c:pt>
                <c:pt idx="17679">
                  <c:v>42927.526388888888</c:v>
                </c:pt>
                <c:pt idx="17680">
                  <c:v>42927.527083333334</c:v>
                </c:pt>
                <c:pt idx="17681">
                  <c:v>42927.527777777781</c:v>
                </c:pt>
                <c:pt idx="17682">
                  <c:v>42927.52847222222</c:v>
                </c:pt>
                <c:pt idx="17683">
                  <c:v>42927.529166666667</c:v>
                </c:pt>
                <c:pt idx="17684">
                  <c:v>42927.529861111114</c:v>
                </c:pt>
                <c:pt idx="17685">
                  <c:v>42927.530555555553</c:v>
                </c:pt>
                <c:pt idx="17686">
                  <c:v>42927.53125</c:v>
                </c:pt>
                <c:pt idx="17687">
                  <c:v>42927.531944444447</c:v>
                </c:pt>
                <c:pt idx="17688">
                  <c:v>42927.532638888886</c:v>
                </c:pt>
                <c:pt idx="17689">
                  <c:v>42927.533333333333</c:v>
                </c:pt>
                <c:pt idx="17690">
                  <c:v>42927.53402777778</c:v>
                </c:pt>
                <c:pt idx="17691">
                  <c:v>42927.534722222219</c:v>
                </c:pt>
                <c:pt idx="17692">
                  <c:v>42927.535416666666</c:v>
                </c:pt>
                <c:pt idx="17693">
                  <c:v>42927.536111111112</c:v>
                </c:pt>
                <c:pt idx="17694">
                  <c:v>42927.536805555559</c:v>
                </c:pt>
                <c:pt idx="17695">
                  <c:v>42927.537499999999</c:v>
                </c:pt>
                <c:pt idx="17696">
                  <c:v>42927.538194444445</c:v>
                </c:pt>
                <c:pt idx="17697">
                  <c:v>42927.538888888892</c:v>
                </c:pt>
                <c:pt idx="17698">
                  <c:v>42927.539583333331</c:v>
                </c:pt>
                <c:pt idx="17699">
                  <c:v>42927.540277777778</c:v>
                </c:pt>
                <c:pt idx="17700">
                  <c:v>42927.540972222225</c:v>
                </c:pt>
                <c:pt idx="17701">
                  <c:v>42927.541666666664</c:v>
                </c:pt>
                <c:pt idx="17702">
                  <c:v>42927.542361111111</c:v>
                </c:pt>
                <c:pt idx="17703">
                  <c:v>42927.543055555558</c:v>
                </c:pt>
                <c:pt idx="17704">
                  <c:v>42927.543749999997</c:v>
                </c:pt>
                <c:pt idx="17705">
                  <c:v>42927.544444444444</c:v>
                </c:pt>
                <c:pt idx="17706">
                  <c:v>42927.545138888891</c:v>
                </c:pt>
                <c:pt idx="17707">
                  <c:v>42927.54583333333</c:v>
                </c:pt>
                <c:pt idx="17708">
                  <c:v>42927.546527777777</c:v>
                </c:pt>
                <c:pt idx="17709">
                  <c:v>42927.547222222223</c:v>
                </c:pt>
                <c:pt idx="17710">
                  <c:v>42927.54791666667</c:v>
                </c:pt>
                <c:pt idx="17711">
                  <c:v>42927.548611111109</c:v>
                </c:pt>
                <c:pt idx="17712">
                  <c:v>42927.549305555556</c:v>
                </c:pt>
                <c:pt idx="17713">
                  <c:v>42927.55</c:v>
                </c:pt>
                <c:pt idx="17714">
                  <c:v>42927.550694444442</c:v>
                </c:pt>
                <c:pt idx="17715">
                  <c:v>42927.551388888889</c:v>
                </c:pt>
                <c:pt idx="17716">
                  <c:v>42927.552083333336</c:v>
                </c:pt>
                <c:pt idx="17717">
                  <c:v>42927.552777777775</c:v>
                </c:pt>
                <c:pt idx="17718">
                  <c:v>42927.553472222222</c:v>
                </c:pt>
                <c:pt idx="17719">
                  <c:v>42927.554166666669</c:v>
                </c:pt>
                <c:pt idx="17720">
                  <c:v>42927.554861111108</c:v>
                </c:pt>
                <c:pt idx="17721">
                  <c:v>42927.555555555555</c:v>
                </c:pt>
                <c:pt idx="17722">
                  <c:v>42927.556250000001</c:v>
                </c:pt>
                <c:pt idx="17723">
                  <c:v>42927.556944444441</c:v>
                </c:pt>
                <c:pt idx="17724">
                  <c:v>42927.557638888888</c:v>
                </c:pt>
                <c:pt idx="17725">
                  <c:v>42927.558333333334</c:v>
                </c:pt>
                <c:pt idx="17726">
                  <c:v>42927.559027777781</c:v>
                </c:pt>
                <c:pt idx="17727">
                  <c:v>42927.55972222222</c:v>
                </c:pt>
                <c:pt idx="17728">
                  <c:v>42927.560416666667</c:v>
                </c:pt>
                <c:pt idx="17729">
                  <c:v>42927.561111111114</c:v>
                </c:pt>
                <c:pt idx="17730">
                  <c:v>42927.561805555553</c:v>
                </c:pt>
                <c:pt idx="17731">
                  <c:v>42927.5625</c:v>
                </c:pt>
                <c:pt idx="17732">
                  <c:v>42927.563194444447</c:v>
                </c:pt>
                <c:pt idx="17733">
                  <c:v>42927.563888888886</c:v>
                </c:pt>
                <c:pt idx="17734">
                  <c:v>42927.564583333333</c:v>
                </c:pt>
                <c:pt idx="17735">
                  <c:v>42927.56527777778</c:v>
                </c:pt>
                <c:pt idx="17736">
                  <c:v>42927.565972222219</c:v>
                </c:pt>
                <c:pt idx="17737">
                  <c:v>42927.566666666666</c:v>
                </c:pt>
                <c:pt idx="17738">
                  <c:v>42927.567361111112</c:v>
                </c:pt>
                <c:pt idx="17739">
                  <c:v>42927.568055555559</c:v>
                </c:pt>
                <c:pt idx="17740">
                  <c:v>42927.568749999999</c:v>
                </c:pt>
                <c:pt idx="17741">
                  <c:v>42927.569444444445</c:v>
                </c:pt>
                <c:pt idx="17742">
                  <c:v>42927.570138888892</c:v>
                </c:pt>
                <c:pt idx="17743">
                  <c:v>42927.570833333331</c:v>
                </c:pt>
                <c:pt idx="17744">
                  <c:v>42927.571527777778</c:v>
                </c:pt>
                <c:pt idx="17745">
                  <c:v>42927.572222222225</c:v>
                </c:pt>
                <c:pt idx="17746">
                  <c:v>42927.572916666664</c:v>
                </c:pt>
                <c:pt idx="17747">
                  <c:v>42927.573611111111</c:v>
                </c:pt>
                <c:pt idx="17748">
                  <c:v>42927.574305555558</c:v>
                </c:pt>
                <c:pt idx="17749">
                  <c:v>42927.574999999997</c:v>
                </c:pt>
                <c:pt idx="17750">
                  <c:v>42927.575694444444</c:v>
                </c:pt>
                <c:pt idx="17751">
                  <c:v>42927.576388888891</c:v>
                </c:pt>
                <c:pt idx="17752">
                  <c:v>42927.57708333333</c:v>
                </c:pt>
                <c:pt idx="17753">
                  <c:v>42927.577777777777</c:v>
                </c:pt>
                <c:pt idx="17754">
                  <c:v>42927.578472222223</c:v>
                </c:pt>
                <c:pt idx="17755">
                  <c:v>42927.57916666667</c:v>
                </c:pt>
                <c:pt idx="17756">
                  <c:v>42927.579861111109</c:v>
                </c:pt>
                <c:pt idx="17757">
                  <c:v>42927.580555555556</c:v>
                </c:pt>
                <c:pt idx="17758">
                  <c:v>42927.581250000003</c:v>
                </c:pt>
                <c:pt idx="17759">
                  <c:v>42927.581944444442</c:v>
                </c:pt>
                <c:pt idx="17760">
                  <c:v>42927.582638888889</c:v>
                </c:pt>
                <c:pt idx="17761">
                  <c:v>42927.583333333336</c:v>
                </c:pt>
                <c:pt idx="17762">
                  <c:v>42927.584027777775</c:v>
                </c:pt>
                <c:pt idx="17763">
                  <c:v>42927.584722222222</c:v>
                </c:pt>
                <c:pt idx="17764">
                  <c:v>42927.585416666669</c:v>
                </c:pt>
                <c:pt idx="17765">
                  <c:v>42927.586111111108</c:v>
                </c:pt>
                <c:pt idx="17766">
                  <c:v>42927.586805555555</c:v>
                </c:pt>
                <c:pt idx="17767">
                  <c:v>42927.587500000001</c:v>
                </c:pt>
                <c:pt idx="17768">
                  <c:v>42927.588194444441</c:v>
                </c:pt>
                <c:pt idx="17769">
                  <c:v>42927.588888888888</c:v>
                </c:pt>
                <c:pt idx="17770">
                  <c:v>42927.589583333334</c:v>
                </c:pt>
                <c:pt idx="17771">
                  <c:v>42927.590277777781</c:v>
                </c:pt>
                <c:pt idx="17772">
                  <c:v>42927.59097222222</c:v>
                </c:pt>
                <c:pt idx="17773">
                  <c:v>42927.591666666667</c:v>
                </c:pt>
                <c:pt idx="17774">
                  <c:v>42927.592361111114</c:v>
                </c:pt>
                <c:pt idx="17775">
                  <c:v>42927.593055555553</c:v>
                </c:pt>
                <c:pt idx="17776">
                  <c:v>42927.59375</c:v>
                </c:pt>
                <c:pt idx="17777">
                  <c:v>42927.594444444447</c:v>
                </c:pt>
                <c:pt idx="17778">
                  <c:v>42927.595138888886</c:v>
                </c:pt>
                <c:pt idx="17779">
                  <c:v>42927.595833333333</c:v>
                </c:pt>
                <c:pt idx="17780">
                  <c:v>42927.59652777778</c:v>
                </c:pt>
                <c:pt idx="17781">
                  <c:v>42927.597222222219</c:v>
                </c:pt>
                <c:pt idx="17782">
                  <c:v>42927.597916666666</c:v>
                </c:pt>
                <c:pt idx="17783">
                  <c:v>42927.598611111112</c:v>
                </c:pt>
                <c:pt idx="17784">
                  <c:v>42927.599305555559</c:v>
                </c:pt>
                <c:pt idx="17785">
                  <c:v>42927.6</c:v>
                </c:pt>
                <c:pt idx="17786">
                  <c:v>42927.600694444445</c:v>
                </c:pt>
                <c:pt idx="17787">
                  <c:v>42927.601388888892</c:v>
                </c:pt>
                <c:pt idx="17788">
                  <c:v>42927.602083333331</c:v>
                </c:pt>
                <c:pt idx="17789">
                  <c:v>42927.602777777778</c:v>
                </c:pt>
                <c:pt idx="17790">
                  <c:v>42927.603472222225</c:v>
                </c:pt>
                <c:pt idx="17791">
                  <c:v>42927.604166666664</c:v>
                </c:pt>
                <c:pt idx="17792">
                  <c:v>42927.604861111111</c:v>
                </c:pt>
                <c:pt idx="17793">
                  <c:v>42927.605555555558</c:v>
                </c:pt>
                <c:pt idx="17794">
                  <c:v>42927.606249999997</c:v>
                </c:pt>
                <c:pt idx="17795">
                  <c:v>42927.606944444444</c:v>
                </c:pt>
                <c:pt idx="17796">
                  <c:v>42927.607638888891</c:v>
                </c:pt>
                <c:pt idx="17797">
                  <c:v>42927.60833333333</c:v>
                </c:pt>
                <c:pt idx="17798">
                  <c:v>42927.609027777777</c:v>
                </c:pt>
                <c:pt idx="17799">
                  <c:v>42927.609722222223</c:v>
                </c:pt>
                <c:pt idx="17800">
                  <c:v>42927.61041666667</c:v>
                </c:pt>
                <c:pt idx="17801">
                  <c:v>42927.611111111109</c:v>
                </c:pt>
                <c:pt idx="17802">
                  <c:v>42927.611805555556</c:v>
                </c:pt>
                <c:pt idx="17803">
                  <c:v>42927.612500000003</c:v>
                </c:pt>
                <c:pt idx="17804">
                  <c:v>42927.613194444442</c:v>
                </c:pt>
                <c:pt idx="17805">
                  <c:v>42927.613888888889</c:v>
                </c:pt>
                <c:pt idx="17806">
                  <c:v>42927.614583333336</c:v>
                </c:pt>
                <c:pt idx="17807">
                  <c:v>42927.615277777775</c:v>
                </c:pt>
                <c:pt idx="17808">
                  <c:v>42927.615972222222</c:v>
                </c:pt>
                <c:pt idx="17809">
                  <c:v>42927.616666666669</c:v>
                </c:pt>
                <c:pt idx="17810">
                  <c:v>42927.617361111108</c:v>
                </c:pt>
                <c:pt idx="17811">
                  <c:v>42927.618055555555</c:v>
                </c:pt>
                <c:pt idx="17812">
                  <c:v>42927.618750000001</c:v>
                </c:pt>
                <c:pt idx="17813">
                  <c:v>42927.619444444441</c:v>
                </c:pt>
                <c:pt idx="17814">
                  <c:v>42927.620138888888</c:v>
                </c:pt>
                <c:pt idx="17815">
                  <c:v>42927.620833333334</c:v>
                </c:pt>
                <c:pt idx="17816">
                  <c:v>42927.621527777781</c:v>
                </c:pt>
                <c:pt idx="17817">
                  <c:v>42927.62222222222</c:v>
                </c:pt>
                <c:pt idx="17818">
                  <c:v>42927.622916666667</c:v>
                </c:pt>
                <c:pt idx="17819">
                  <c:v>42927.623611111114</c:v>
                </c:pt>
                <c:pt idx="17820">
                  <c:v>42927.624305555553</c:v>
                </c:pt>
                <c:pt idx="17821">
                  <c:v>42927.625</c:v>
                </c:pt>
                <c:pt idx="17822">
                  <c:v>42927.625694444447</c:v>
                </c:pt>
                <c:pt idx="17823">
                  <c:v>42927.626388888886</c:v>
                </c:pt>
                <c:pt idx="17824">
                  <c:v>42927.627083333333</c:v>
                </c:pt>
                <c:pt idx="17825">
                  <c:v>42927.62777777778</c:v>
                </c:pt>
                <c:pt idx="17826">
                  <c:v>42927.628472222219</c:v>
                </c:pt>
                <c:pt idx="17827">
                  <c:v>42927.629166666666</c:v>
                </c:pt>
                <c:pt idx="17828">
                  <c:v>42927.629861111112</c:v>
                </c:pt>
                <c:pt idx="17829">
                  <c:v>42927.630555555559</c:v>
                </c:pt>
                <c:pt idx="17830">
                  <c:v>42927.631249999999</c:v>
                </c:pt>
                <c:pt idx="17831">
                  <c:v>42927.631944444445</c:v>
                </c:pt>
                <c:pt idx="17832">
                  <c:v>42927.632638888892</c:v>
                </c:pt>
                <c:pt idx="17833">
                  <c:v>42927.633333333331</c:v>
                </c:pt>
                <c:pt idx="17834">
                  <c:v>42927.634027777778</c:v>
                </c:pt>
                <c:pt idx="17835">
                  <c:v>42927.634722222225</c:v>
                </c:pt>
                <c:pt idx="17836">
                  <c:v>42927.635416666664</c:v>
                </c:pt>
                <c:pt idx="17837">
                  <c:v>42927.636111111111</c:v>
                </c:pt>
                <c:pt idx="17838">
                  <c:v>42927.636805555558</c:v>
                </c:pt>
                <c:pt idx="17839">
                  <c:v>42927.637499999997</c:v>
                </c:pt>
                <c:pt idx="17840">
                  <c:v>42927.638194444444</c:v>
                </c:pt>
                <c:pt idx="17841">
                  <c:v>42927.638888888891</c:v>
                </c:pt>
                <c:pt idx="17842">
                  <c:v>42927.63958333333</c:v>
                </c:pt>
                <c:pt idx="17843">
                  <c:v>42927.640277777777</c:v>
                </c:pt>
                <c:pt idx="17844">
                  <c:v>42927.640972222223</c:v>
                </c:pt>
                <c:pt idx="17845">
                  <c:v>42927.64166666667</c:v>
                </c:pt>
                <c:pt idx="17846">
                  <c:v>42927.642361111109</c:v>
                </c:pt>
                <c:pt idx="17847">
                  <c:v>42927.643055555556</c:v>
                </c:pt>
                <c:pt idx="17848">
                  <c:v>42927.643750000003</c:v>
                </c:pt>
                <c:pt idx="17849">
                  <c:v>42927.644444444442</c:v>
                </c:pt>
                <c:pt idx="17850">
                  <c:v>42927.645138888889</c:v>
                </c:pt>
                <c:pt idx="17851">
                  <c:v>42927.645833333336</c:v>
                </c:pt>
                <c:pt idx="17852">
                  <c:v>42927.646527777775</c:v>
                </c:pt>
                <c:pt idx="17853">
                  <c:v>42927.647222222222</c:v>
                </c:pt>
                <c:pt idx="17854">
                  <c:v>42927.647916666669</c:v>
                </c:pt>
                <c:pt idx="17855">
                  <c:v>42927.648611111108</c:v>
                </c:pt>
                <c:pt idx="17856">
                  <c:v>42927.649305555555</c:v>
                </c:pt>
                <c:pt idx="17857">
                  <c:v>42927.65</c:v>
                </c:pt>
                <c:pt idx="17858">
                  <c:v>42927.650694444441</c:v>
                </c:pt>
                <c:pt idx="17859">
                  <c:v>42927.651388888888</c:v>
                </c:pt>
                <c:pt idx="17860">
                  <c:v>42927.652083333334</c:v>
                </c:pt>
                <c:pt idx="17861">
                  <c:v>42927.652777777781</c:v>
                </c:pt>
                <c:pt idx="17862">
                  <c:v>42927.65347222222</c:v>
                </c:pt>
                <c:pt idx="17863">
                  <c:v>42927.654166666667</c:v>
                </c:pt>
                <c:pt idx="17864">
                  <c:v>42927.654861111114</c:v>
                </c:pt>
                <c:pt idx="17865">
                  <c:v>42927.655555555553</c:v>
                </c:pt>
                <c:pt idx="17866">
                  <c:v>42927.65625</c:v>
                </c:pt>
                <c:pt idx="17867">
                  <c:v>42927.656944444447</c:v>
                </c:pt>
                <c:pt idx="17868">
                  <c:v>42927.657638888886</c:v>
                </c:pt>
                <c:pt idx="17869">
                  <c:v>42927.658333333333</c:v>
                </c:pt>
                <c:pt idx="17870">
                  <c:v>42927.65902777778</c:v>
                </c:pt>
                <c:pt idx="17871">
                  <c:v>42927.659722222219</c:v>
                </c:pt>
                <c:pt idx="17872">
                  <c:v>42927.660416666666</c:v>
                </c:pt>
                <c:pt idx="17873">
                  <c:v>42927.661111111112</c:v>
                </c:pt>
                <c:pt idx="17874">
                  <c:v>42927.661805555559</c:v>
                </c:pt>
                <c:pt idx="17875">
                  <c:v>42927.662499999999</c:v>
                </c:pt>
                <c:pt idx="17876">
                  <c:v>42927.663194444445</c:v>
                </c:pt>
                <c:pt idx="17877">
                  <c:v>42927.663888888892</c:v>
                </c:pt>
                <c:pt idx="17878">
                  <c:v>42927.664583333331</c:v>
                </c:pt>
                <c:pt idx="17879">
                  <c:v>42927.665277777778</c:v>
                </c:pt>
                <c:pt idx="17880">
                  <c:v>42927.665972222225</c:v>
                </c:pt>
                <c:pt idx="17881">
                  <c:v>42927.666666666664</c:v>
                </c:pt>
                <c:pt idx="17882">
                  <c:v>42927.667361111111</c:v>
                </c:pt>
                <c:pt idx="17883">
                  <c:v>42927.668055555558</c:v>
                </c:pt>
                <c:pt idx="17884">
                  <c:v>42927.668749999997</c:v>
                </c:pt>
                <c:pt idx="17885">
                  <c:v>42927.669444444444</c:v>
                </c:pt>
                <c:pt idx="17886">
                  <c:v>42927.670138888891</c:v>
                </c:pt>
                <c:pt idx="17887">
                  <c:v>42927.67083333333</c:v>
                </c:pt>
                <c:pt idx="17888">
                  <c:v>42927.671527777777</c:v>
                </c:pt>
                <c:pt idx="17889">
                  <c:v>42927.672222222223</c:v>
                </c:pt>
                <c:pt idx="17890">
                  <c:v>42927.67291666667</c:v>
                </c:pt>
                <c:pt idx="17891">
                  <c:v>42927.673611111109</c:v>
                </c:pt>
                <c:pt idx="17892">
                  <c:v>42927.674305555556</c:v>
                </c:pt>
                <c:pt idx="17893">
                  <c:v>42927.675000000003</c:v>
                </c:pt>
                <c:pt idx="17894">
                  <c:v>42927.675694444442</c:v>
                </c:pt>
                <c:pt idx="17895">
                  <c:v>42927.676388888889</c:v>
                </c:pt>
                <c:pt idx="17896">
                  <c:v>42927.677083333336</c:v>
                </c:pt>
                <c:pt idx="17897">
                  <c:v>42927.677777777775</c:v>
                </c:pt>
                <c:pt idx="17898">
                  <c:v>42927.678472222222</c:v>
                </c:pt>
                <c:pt idx="17899">
                  <c:v>42927.679166666669</c:v>
                </c:pt>
                <c:pt idx="17900">
                  <c:v>42927.679861111108</c:v>
                </c:pt>
                <c:pt idx="17901">
                  <c:v>42927.680555555555</c:v>
                </c:pt>
                <c:pt idx="17902">
                  <c:v>42927.681250000001</c:v>
                </c:pt>
                <c:pt idx="17903">
                  <c:v>42927.681944444441</c:v>
                </c:pt>
                <c:pt idx="17904">
                  <c:v>42927.682638888888</c:v>
                </c:pt>
                <c:pt idx="17905">
                  <c:v>42927.683333333334</c:v>
                </c:pt>
                <c:pt idx="17906">
                  <c:v>42927.684027777781</c:v>
                </c:pt>
                <c:pt idx="17907">
                  <c:v>42927.68472222222</c:v>
                </c:pt>
                <c:pt idx="17908">
                  <c:v>42927.685416666667</c:v>
                </c:pt>
                <c:pt idx="17909">
                  <c:v>42927.686111111114</c:v>
                </c:pt>
                <c:pt idx="17910">
                  <c:v>42927.686805555553</c:v>
                </c:pt>
                <c:pt idx="17911">
                  <c:v>42927.6875</c:v>
                </c:pt>
                <c:pt idx="17912">
                  <c:v>42927.688194444447</c:v>
                </c:pt>
                <c:pt idx="17913">
                  <c:v>42927.688888888886</c:v>
                </c:pt>
                <c:pt idx="17914">
                  <c:v>42927.689583333333</c:v>
                </c:pt>
                <c:pt idx="17915">
                  <c:v>42927.69027777778</c:v>
                </c:pt>
                <c:pt idx="17916">
                  <c:v>42927.690972222219</c:v>
                </c:pt>
                <c:pt idx="17917">
                  <c:v>42927.691666666666</c:v>
                </c:pt>
                <c:pt idx="17918">
                  <c:v>42927.692361111112</c:v>
                </c:pt>
                <c:pt idx="17919">
                  <c:v>42927.693055555559</c:v>
                </c:pt>
                <c:pt idx="17920">
                  <c:v>42927.693749999999</c:v>
                </c:pt>
                <c:pt idx="17921">
                  <c:v>42927.694444444445</c:v>
                </c:pt>
                <c:pt idx="17922">
                  <c:v>42927.695138888892</c:v>
                </c:pt>
                <c:pt idx="17923">
                  <c:v>42927.695833333331</c:v>
                </c:pt>
                <c:pt idx="17924">
                  <c:v>42927.696527777778</c:v>
                </c:pt>
                <c:pt idx="17925">
                  <c:v>42927.697222222225</c:v>
                </c:pt>
                <c:pt idx="17926">
                  <c:v>42927.697916666664</c:v>
                </c:pt>
                <c:pt idx="17927">
                  <c:v>42927.698611111111</c:v>
                </c:pt>
                <c:pt idx="17928">
                  <c:v>42927.699305555558</c:v>
                </c:pt>
                <c:pt idx="17929">
                  <c:v>42927.7</c:v>
                </c:pt>
                <c:pt idx="17930">
                  <c:v>42927.700694444444</c:v>
                </c:pt>
                <c:pt idx="17931">
                  <c:v>42927.701388888891</c:v>
                </c:pt>
                <c:pt idx="17932">
                  <c:v>42927.70208333333</c:v>
                </c:pt>
                <c:pt idx="17933">
                  <c:v>42927.702777777777</c:v>
                </c:pt>
                <c:pt idx="17934">
                  <c:v>42927.703472222223</c:v>
                </c:pt>
                <c:pt idx="17935">
                  <c:v>42927.70416666667</c:v>
                </c:pt>
                <c:pt idx="17936">
                  <c:v>42927.704861111109</c:v>
                </c:pt>
                <c:pt idx="17937">
                  <c:v>42927.705555555556</c:v>
                </c:pt>
                <c:pt idx="17938">
                  <c:v>42927.706250000003</c:v>
                </c:pt>
                <c:pt idx="17939">
                  <c:v>42927.706944444442</c:v>
                </c:pt>
                <c:pt idx="17940">
                  <c:v>42927.707638888889</c:v>
                </c:pt>
                <c:pt idx="17941">
                  <c:v>42927.708333333336</c:v>
                </c:pt>
                <c:pt idx="17942">
                  <c:v>42927.709027777775</c:v>
                </c:pt>
                <c:pt idx="17943">
                  <c:v>42927.709722222222</c:v>
                </c:pt>
                <c:pt idx="17944">
                  <c:v>42927.710416666669</c:v>
                </c:pt>
                <c:pt idx="17945">
                  <c:v>42927.711111111108</c:v>
                </c:pt>
                <c:pt idx="17946">
                  <c:v>42927.711805555555</c:v>
                </c:pt>
                <c:pt idx="17947">
                  <c:v>42927.712500000001</c:v>
                </c:pt>
                <c:pt idx="17948">
                  <c:v>42927.713194444441</c:v>
                </c:pt>
                <c:pt idx="17949">
                  <c:v>42927.713888888888</c:v>
                </c:pt>
                <c:pt idx="17950">
                  <c:v>42927.714583333334</c:v>
                </c:pt>
                <c:pt idx="17951">
                  <c:v>42927.715277777781</c:v>
                </c:pt>
                <c:pt idx="17952">
                  <c:v>42927.71597222222</c:v>
                </c:pt>
                <c:pt idx="17953">
                  <c:v>42927.716666666667</c:v>
                </c:pt>
                <c:pt idx="17954">
                  <c:v>42927.717361111114</c:v>
                </c:pt>
                <c:pt idx="17955">
                  <c:v>42927.718055555553</c:v>
                </c:pt>
                <c:pt idx="17956">
                  <c:v>42927.71875</c:v>
                </c:pt>
                <c:pt idx="17957">
                  <c:v>42927.719444444447</c:v>
                </c:pt>
                <c:pt idx="17958">
                  <c:v>42927.720138888886</c:v>
                </c:pt>
                <c:pt idx="17959">
                  <c:v>42927.720833333333</c:v>
                </c:pt>
                <c:pt idx="17960">
                  <c:v>42927.72152777778</c:v>
                </c:pt>
                <c:pt idx="17961">
                  <c:v>42927.722222222219</c:v>
                </c:pt>
                <c:pt idx="17962">
                  <c:v>42927.722916666666</c:v>
                </c:pt>
                <c:pt idx="17963">
                  <c:v>42927.723611111112</c:v>
                </c:pt>
                <c:pt idx="17964">
                  <c:v>42927.724305555559</c:v>
                </c:pt>
                <c:pt idx="17965">
                  <c:v>42927.724999999999</c:v>
                </c:pt>
                <c:pt idx="17966">
                  <c:v>42927.725694444445</c:v>
                </c:pt>
                <c:pt idx="17967">
                  <c:v>42927.726388888892</c:v>
                </c:pt>
                <c:pt idx="17968">
                  <c:v>42927.727083333331</c:v>
                </c:pt>
                <c:pt idx="17969">
                  <c:v>42927.727777777778</c:v>
                </c:pt>
                <c:pt idx="17970">
                  <c:v>42927.728472222225</c:v>
                </c:pt>
                <c:pt idx="17971">
                  <c:v>42927.729166666664</c:v>
                </c:pt>
                <c:pt idx="17972">
                  <c:v>42927.729861111111</c:v>
                </c:pt>
                <c:pt idx="17973">
                  <c:v>42927.730555555558</c:v>
                </c:pt>
                <c:pt idx="17974">
                  <c:v>42927.731249999997</c:v>
                </c:pt>
                <c:pt idx="17975">
                  <c:v>42927.731944444444</c:v>
                </c:pt>
                <c:pt idx="17976">
                  <c:v>42927.732638888891</c:v>
                </c:pt>
                <c:pt idx="17977">
                  <c:v>42927.73333333333</c:v>
                </c:pt>
                <c:pt idx="17978">
                  <c:v>42927.734027777777</c:v>
                </c:pt>
                <c:pt idx="17979">
                  <c:v>42927.734722222223</c:v>
                </c:pt>
                <c:pt idx="17980">
                  <c:v>42927.73541666667</c:v>
                </c:pt>
                <c:pt idx="17981">
                  <c:v>42927.736111111109</c:v>
                </c:pt>
                <c:pt idx="17982">
                  <c:v>42927.736805555556</c:v>
                </c:pt>
                <c:pt idx="17983">
                  <c:v>42927.737500000003</c:v>
                </c:pt>
                <c:pt idx="17984">
                  <c:v>42927.738194444442</c:v>
                </c:pt>
                <c:pt idx="17985">
                  <c:v>42927.738888888889</c:v>
                </c:pt>
                <c:pt idx="17986">
                  <c:v>42927.739583333336</c:v>
                </c:pt>
                <c:pt idx="17987">
                  <c:v>42927.740277777775</c:v>
                </c:pt>
                <c:pt idx="17988">
                  <c:v>42927.740972222222</c:v>
                </c:pt>
                <c:pt idx="17989">
                  <c:v>42927.741666666669</c:v>
                </c:pt>
                <c:pt idx="17990">
                  <c:v>42927.742361111108</c:v>
                </c:pt>
                <c:pt idx="17991">
                  <c:v>42927.743055555555</c:v>
                </c:pt>
                <c:pt idx="17992">
                  <c:v>42927.743750000001</c:v>
                </c:pt>
                <c:pt idx="17993">
                  <c:v>42927.744444444441</c:v>
                </c:pt>
                <c:pt idx="17994">
                  <c:v>42927.745138888888</c:v>
                </c:pt>
                <c:pt idx="17995">
                  <c:v>42927.745833333334</c:v>
                </c:pt>
                <c:pt idx="17996">
                  <c:v>42927.746527777781</c:v>
                </c:pt>
                <c:pt idx="17997">
                  <c:v>42927.74722222222</c:v>
                </c:pt>
                <c:pt idx="17998">
                  <c:v>42927.747916666667</c:v>
                </c:pt>
                <c:pt idx="17999">
                  <c:v>42927.748611111114</c:v>
                </c:pt>
                <c:pt idx="18000">
                  <c:v>42927.749305555553</c:v>
                </c:pt>
                <c:pt idx="18001">
                  <c:v>42927.75</c:v>
                </c:pt>
                <c:pt idx="18002">
                  <c:v>42927.750694444447</c:v>
                </c:pt>
                <c:pt idx="18003">
                  <c:v>42927.751388888886</c:v>
                </c:pt>
                <c:pt idx="18004">
                  <c:v>42927.752083333333</c:v>
                </c:pt>
                <c:pt idx="18005">
                  <c:v>42927.75277777778</c:v>
                </c:pt>
                <c:pt idx="18006">
                  <c:v>42927.753472222219</c:v>
                </c:pt>
                <c:pt idx="18007">
                  <c:v>42927.754166666666</c:v>
                </c:pt>
                <c:pt idx="18008">
                  <c:v>42927.754861111112</c:v>
                </c:pt>
                <c:pt idx="18009">
                  <c:v>42927.755555555559</c:v>
                </c:pt>
                <c:pt idx="18010">
                  <c:v>42927.756249999999</c:v>
                </c:pt>
                <c:pt idx="18011">
                  <c:v>42927.756944444445</c:v>
                </c:pt>
                <c:pt idx="18012">
                  <c:v>42927.757638888892</c:v>
                </c:pt>
                <c:pt idx="18013">
                  <c:v>42927.758333333331</c:v>
                </c:pt>
                <c:pt idx="18014">
                  <c:v>42927.759027777778</c:v>
                </c:pt>
                <c:pt idx="18015">
                  <c:v>42927.759722222225</c:v>
                </c:pt>
                <c:pt idx="18016">
                  <c:v>42927.760416666664</c:v>
                </c:pt>
                <c:pt idx="18017">
                  <c:v>42927.761111111111</c:v>
                </c:pt>
                <c:pt idx="18018">
                  <c:v>42927.761805555558</c:v>
                </c:pt>
                <c:pt idx="18019">
                  <c:v>42927.762499999997</c:v>
                </c:pt>
                <c:pt idx="18020">
                  <c:v>42927.763194444444</c:v>
                </c:pt>
                <c:pt idx="18021">
                  <c:v>42927.763888888891</c:v>
                </c:pt>
                <c:pt idx="18022">
                  <c:v>42927.76458333333</c:v>
                </c:pt>
                <c:pt idx="18023">
                  <c:v>42927.765277777777</c:v>
                </c:pt>
                <c:pt idx="18024">
                  <c:v>42927.765972222223</c:v>
                </c:pt>
                <c:pt idx="18025">
                  <c:v>42927.76666666667</c:v>
                </c:pt>
                <c:pt idx="18026">
                  <c:v>42927.767361111109</c:v>
                </c:pt>
                <c:pt idx="18027">
                  <c:v>42927.768055555556</c:v>
                </c:pt>
                <c:pt idx="18028">
                  <c:v>42927.768750000003</c:v>
                </c:pt>
                <c:pt idx="18029">
                  <c:v>42927.769444444442</c:v>
                </c:pt>
                <c:pt idx="18030">
                  <c:v>42927.770138888889</c:v>
                </c:pt>
                <c:pt idx="18031">
                  <c:v>42927.770833333336</c:v>
                </c:pt>
                <c:pt idx="18032">
                  <c:v>42927.771527777775</c:v>
                </c:pt>
                <c:pt idx="18033">
                  <c:v>42927.772222222222</c:v>
                </c:pt>
                <c:pt idx="18034">
                  <c:v>42927.772916666669</c:v>
                </c:pt>
                <c:pt idx="18035">
                  <c:v>42927.773611111108</c:v>
                </c:pt>
                <c:pt idx="18036">
                  <c:v>42927.774305555555</c:v>
                </c:pt>
                <c:pt idx="18037">
                  <c:v>42927.775000000001</c:v>
                </c:pt>
                <c:pt idx="18038">
                  <c:v>42927.775694444441</c:v>
                </c:pt>
                <c:pt idx="18039">
                  <c:v>42927.776388888888</c:v>
                </c:pt>
                <c:pt idx="18040">
                  <c:v>42927.777083333334</c:v>
                </c:pt>
                <c:pt idx="18041">
                  <c:v>42927.777777777781</c:v>
                </c:pt>
                <c:pt idx="18042">
                  <c:v>42927.77847222222</c:v>
                </c:pt>
                <c:pt idx="18043">
                  <c:v>42927.779166666667</c:v>
                </c:pt>
                <c:pt idx="18044">
                  <c:v>42927.779861111114</c:v>
                </c:pt>
                <c:pt idx="18045">
                  <c:v>42927.780555555553</c:v>
                </c:pt>
                <c:pt idx="18046">
                  <c:v>42927.78125</c:v>
                </c:pt>
                <c:pt idx="18047">
                  <c:v>42927.781944444447</c:v>
                </c:pt>
                <c:pt idx="18048">
                  <c:v>42927.782638888886</c:v>
                </c:pt>
                <c:pt idx="18049">
                  <c:v>42927.783333333333</c:v>
                </c:pt>
                <c:pt idx="18050">
                  <c:v>42927.78402777778</c:v>
                </c:pt>
                <c:pt idx="18051">
                  <c:v>42927.784722222219</c:v>
                </c:pt>
                <c:pt idx="18052">
                  <c:v>42927.785416666666</c:v>
                </c:pt>
                <c:pt idx="18053">
                  <c:v>42927.786111111112</c:v>
                </c:pt>
                <c:pt idx="18054">
                  <c:v>42927.786805555559</c:v>
                </c:pt>
                <c:pt idx="18055">
                  <c:v>42927.787499999999</c:v>
                </c:pt>
                <c:pt idx="18056">
                  <c:v>42927.788194444445</c:v>
                </c:pt>
                <c:pt idx="18057">
                  <c:v>42927.788888888892</c:v>
                </c:pt>
                <c:pt idx="18058">
                  <c:v>42927.789583333331</c:v>
                </c:pt>
                <c:pt idx="18059">
                  <c:v>42927.790277777778</c:v>
                </c:pt>
                <c:pt idx="18060">
                  <c:v>42927.790972222225</c:v>
                </c:pt>
                <c:pt idx="18061">
                  <c:v>42927.791666666664</c:v>
                </c:pt>
                <c:pt idx="18062">
                  <c:v>42927.792361111111</c:v>
                </c:pt>
                <c:pt idx="18063">
                  <c:v>42927.793055555558</c:v>
                </c:pt>
                <c:pt idx="18064">
                  <c:v>42927.793749999997</c:v>
                </c:pt>
                <c:pt idx="18065">
                  <c:v>42927.794444444444</c:v>
                </c:pt>
                <c:pt idx="18066">
                  <c:v>42927.795138888891</c:v>
                </c:pt>
                <c:pt idx="18067">
                  <c:v>42927.79583333333</c:v>
                </c:pt>
                <c:pt idx="18068">
                  <c:v>42927.796527777777</c:v>
                </c:pt>
                <c:pt idx="18069">
                  <c:v>42927.797222222223</c:v>
                </c:pt>
                <c:pt idx="18070">
                  <c:v>42927.79791666667</c:v>
                </c:pt>
                <c:pt idx="18071">
                  <c:v>42927.798611111109</c:v>
                </c:pt>
                <c:pt idx="18072">
                  <c:v>42927.799305555556</c:v>
                </c:pt>
                <c:pt idx="18073">
                  <c:v>42927.8</c:v>
                </c:pt>
                <c:pt idx="18074">
                  <c:v>42927.800694444442</c:v>
                </c:pt>
                <c:pt idx="18075">
                  <c:v>42927.801388888889</c:v>
                </c:pt>
                <c:pt idx="18076">
                  <c:v>42927.802083333336</c:v>
                </c:pt>
                <c:pt idx="18077">
                  <c:v>42927.802777777775</c:v>
                </c:pt>
                <c:pt idx="18078">
                  <c:v>42927.803472222222</c:v>
                </c:pt>
                <c:pt idx="18079">
                  <c:v>42927.804166666669</c:v>
                </c:pt>
                <c:pt idx="18080">
                  <c:v>42927.804861111108</c:v>
                </c:pt>
                <c:pt idx="18081">
                  <c:v>42927.805555555555</c:v>
                </c:pt>
                <c:pt idx="18082">
                  <c:v>42927.806250000001</c:v>
                </c:pt>
                <c:pt idx="18083">
                  <c:v>42927.806944444441</c:v>
                </c:pt>
                <c:pt idx="18084">
                  <c:v>42927.807638888888</c:v>
                </c:pt>
                <c:pt idx="18085">
                  <c:v>42927.808333333334</c:v>
                </c:pt>
                <c:pt idx="18086">
                  <c:v>42927.809027777781</c:v>
                </c:pt>
                <c:pt idx="18087">
                  <c:v>42927.80972222222</c:v>
                </c:pt>
                <c:pt idx="18088">
                  <c:v>42927.810416666667</c:v>
                </c:pt>
                <c:pt idx="18089">
                  <c:v>42927.811111111114</c:v>
                </c:pt>
                <c:pt idx="18090">
                  <c:v>42927.811805555553</c:v>
                </c:pt>
                <c:pt idx="18091">
                  <c:v>42927.8125</c:v>
                </c:pt>
                <c:pt idx="18092">
                  <c:v>42927.813194444447</c:v>
                </c:pt>
                <c:pt idx="18093">
                  <c:v>42927.813888888886</c:v>
                </c:pt>
                <c:pt idx="18094">
                  <c:v>42927.814583333333</c:v>
                </c:pt>
                <c:pt idx="18095">
                  <c:v>42927.81527777778</c:v>
                </c:pt>
                <c:pt idx="18096">
                  <c:v>42927.815972222219</c:v>
                </c:pt>
                <c:pt idx="18097">
                  <c:v>42927.816666666666</c:v>
                </c:pt>
                <c:pt idx="18098">
                  <c:v>42927.817361111112</c:v>
                </c:pt>
                <c:pt idx="18099">
                  <c:v>42927.818055555559</c:v>
                </c:pt>
                <c:pt idx="18100">
                  <c:v>42927.818749999999</c:v>
                </c:pt>
                <c:pt idx="18101">
                  <c:v>42927.819444444445</c:v>
                </c:pt>
                <c:pt idx="18102">
                  <c:v>42927.820138888892</c:v>
                </c:pt>
                <c:pt idx="18103">
                  <c:v>42927.820833333331</c:v>
                </c:pt>
                <c:pt idx="18104">
                  <c:v>42927.821527777778</c:v>
                </c:pt>
                <c:pt idx="18105">
                  <c:v>42927.822222222225</c:v>
                </c:pt>
                <c:pt idx="18106">
                  <c:v>42927.822916666664</c:v>
                </c:pt>
                <c:pt idx="18107">
                  <c:v>42927.823611111111</c:v>
                </c:pt>
                <c:pt idx="18108">
                  <c:v>42927.824305555558</c:v>
                </c:pt>
                <c:pt idx="18109">
                  <c:v>42927.824999999997</c:v>
                </c:pt>
                <c:pt idx="18110">
                  <c:v>42927.825694444444</c:v>
                </c:pt>
                <c:pt idx="18111">
                  <c:v>42927.826388888891</c:v>
                </c:pt>
                <c:pt idx="18112">
                  <c:v>42927.82708333333</c:v>
                </c:pt>
                <c:pt idx="18113">
                  <c:v>42927.827777777777</c:v>
                </c:pt>
                <c:pt idx="18114">
                  <c:v>42927.828472222223</c:v>
                </c:pt>
                <c:pt idx="18115">
                  <c:v>42927.82916666667</c:v>
                </c:pt>
                <c:pt idx="18116">
                  <c:v>42927.829861111109</c:v>
                </c:pt>
                <c:pt idx="18117">
                  <c:v>42927.830555555556</c:v>
                </c:pt>
                <c:pt idx="18118">
                  <c:v>42927.831250000003</c:v>
                </c:pt>
                <c:pt idx="18119">
                  <c:v>42927.831944444442</c:v>
                </c:pt>
                <c:pt idx="18120">
                  <c:v>42927.832638888889</c:v>
                </c:pt>
                <c:pt idx="18121">
                  <c:v>42927.833333333336</c:v>
                </c:pt>
                <c:pt idx="18122">
                  <c:v>42927.834027777775</c:v>
                </c:pt>
                <c:pt idx="18123">
                  <c:v>42927.834722222222</c:v>
                </c:pt>
                <c:pt idx="18124">
                  <c:v>42927.835416666669</c:v>
                </c:pt>
                <c:pt idx="18125">
                  <c:v>42927.836111111108</c:v>
                </c:pt>
                <c:pt idx="18126">
                  <c:v>42927.836805555555</c:v>
                </c:pt>
                <c:pt idx="18127">
                  <c:v>42927.837500000001</c:v>
                </c:pt>
                <c:pt idx="18128">
                  <c:v>42927.838194444441</c:v>
                </c:pt>
                <c:pt idx="18129">
                  <c:v>42927.838888888888</c:v>
                </c:pt>
                <c:pt idx="18130">
                  <c:v>42927.839583333334</c:v>
                </c:pt>
                <c:pt idx="18131">
                  <c:v>42927.840277777781</c:v>
                </c:pt>
                <c:pt idx="18132">
                  <c:v>42927.84097222222</c:v>
                </c:pt>
                <c:pt idx="18133">
                  <c:v>42927.841666666667</c:v>
                </c:pt>
                <c:pt idx="18134">
                  <c:v>42927.842361111114</c:v>
                </c:pt>
                <c:pt idx="18135">
                  <c:v>42927.843055555553</c:v>
                </c:pt>
                <c:pt idx="18136">
                  <c:v>42927.84375</c:v>
                </c:pt>
                <c:pt idx="18137">
                  <c:v>42927.844444444447</c:v>
                </c:pt>
                <c:pt idx="18138">
                  <c:v>42927.845138888886</c:v>
                </c:pt>
                <c:pt idx="18139">
                  <c:v>42927.845833333333</c:v>
                </c:pt>
                <c:pt idx="18140">
                  <c:v>42927.84652777778</c:v>
                </c:pt>
                <c:pt idx="18141">
                  <c:v>42927.847222222219</c:v>
                </c:pt>
                <c:pt idx="18142">
                  <c:v>42927.847916666666</c:v>
                </c:pt>
                <c:pt idx="18143">
                  <c:v>42927.848611111112</c:v>
                </c:pt>
                <c:pt idx="18144">
                  <c:v>42927.849305555559</c:v>
                </c:pt>
                <c:pt idx="18145">
                  <c:v>42927.85</c:v>
                </c:pt>
                <c:pt idx="18146">
                  <c:v>42927.850694444445</c:v>
                </c:pt>
                <c:pt idx="18147">
                  <c:v>42927.851388888892</c:v>
                </c:pt>
                <c:pt idx="18148">
                  <c:v>42927.852083333331</c:v>
                </c:pt>
                <c:pt idx="18149">
                  <c:v>42927.852777777778</c:v>
                </c:pt>
                <c:pt idx="18150">
                  <c:v>42927.853472222225</c:v>
                </c:pt>
                <c:pt idx="18151">
                  <c:v>42927.854166666664</c:v>
                </c:pt>
                <c:pt idx="18152">
                  <c:v>42927.854861111111</c:v>
                </c:pt>
                <c:pt idx="18153">
                  <c:v>42927.855555555558</c:v>
                </c:pt>
                <c:pt idx="18154">
                  <c:v>42927.856249999997</c:v>
                </c:pt>
                <c:pt idx="18155">
                  <c:v>42927.856944444444</c:v>
                </c:pt>
                <c:pt idx="18156">
                  <c:v>42927.857638888891</c:v>
                </c:pt>
                <c:pt idx="18157">
                  <c:v>42927.85833333333</c:v>
                </c:pt>
                <c:pt idx="18158">
                  <c:v>42927.859027777777</c:v>
                </c:pt>
                <c:pt idx="18159">
                  <c:v>42927.859722222223</c:v>
                </c:pt>
                <c:pt idx="18160">
                  <c:v>42927.86041666667</c:v>
                </c:pt>
                <c:pt idx="18161">
                  <c:v>42927.861111111109</c:v>
                </c:pt>
                <c:pt idx="18162">
                  <c:v>42927.861805555556</c:v>
                </c:pt>
                <c:pt idx="18163">
                  <c:v>42927.862500000003</c:v>
                </c:pt>
                <c:pt idx="18164">
                  <c:v>42927.863194444442</c:v>
                </c:pt>
                <c:pt idx="18165">
                  <c:v>42927.863888888889</c:v>
                </c:pt>
                <c:pt idx="18166">
                  <c:v>42927.864583333336</c:v>
                </c:pt>
                <c:pt idx="18167">
                  <c:v>42927.865277777775</c:v>
                </c:pt>
                <c:pt idx="18168">
                  <c:v>42927.865972222222</c:v>
                </c:pt>
                <c:pt idx="18169">
                  <c:v>42927.866666666669</c:v>
                </c:pt>
                <c:pt idx="18170">
                  <c:v>42927.867361111108</c:v>
                </c:pt>
                <c:pt idx="18171">
                  <c:v>42927.868055555555</c:v>
                </c:pt>
                <c:pt idx="18172">
                  <c:v>42927.868750000001</c:v>
                </c:pt>
                <c:pt idx="18173">
                  <c:v>42927.869444444441</c:v>
                </c:pt>
                <c:pt idx="18174">
                  <c:v>42927.870138888888</c:v>
                </c:pt>
                <c:pt idx="18175">
                  <c:v>42927.870833333334</c:v>
                </c:pt>
                <c:pt idx="18176">
                  <c:v>42927.871527777781</c:v>
                </c:pt>
                <c:pt idx="18177">
                  <c:v>42927.87222222222</c:v>
                </c:pt>
                <c:pt idx="18178">
                  <c:v>42927.872916666667</c:v>
                </c:pt>
                <c:pt idx="18179">
                  <c:v>42927.873611111114</c:v>
                </c:pt>
                <c:pt idx="18180">
                  <c:v>42927.874305555553</c:v>
                </c:pt>
                <c:pt idx="18181">
                  <c:v>42927.875</c:v>
                </c:pt>
                <c:pt idx="18182">
                  <c:v>42927.875694444447</c:v>
                </c:pt>
                <c:pt idx="18183">
                  <c:v>42927.876388888886</c:v>
                </c:pt>
                <c:pt idx="18184">
                  <c:v>42927.877083333333</c:v>
                </c:pt>
                <c:pt idx="18185">
                  <c:v>42927.87777777778</c:v>
                </c:pt>
                <c:pt idx="18186">
                  <c:v>42927.878472222219</c:v>
                </c:pt>
                <c:pt idx="18187">
                  <c:v>42927.879166666666</c:v>
                </c:pt>
                <c:pt idx="18188">
                  <c:v>42927.879861111112</c:v>
                </c:pt>
                <c:pt idx="18189">
                  <c:v>42927.880555555559</c:v>
                </c:pt>
                <c:pt idx="18190">
                  <c:v>42927.881249999999</c:v>
                </c:pt>
                <c:pt idx="18191">
                  <c:v>42927.881944444445</c:v>
                </c:pt>
                <c:pt idx="18192">
                  <c:v>42927.882638888892</c:v>
                </c:pt>
                <c:pt idx="18193">
                  <c:v>42927.883333333331</c:v>
                </c:pt>
                <c:pt idx="18194">
                  <c:v>42927.884027777778</c:v>
                </c:pt>
                <c:pt idx="18195">
                  <c:v>42927.884722222225</c:v>
                </c:pt>
                <c:pt idx="18196">
                  <c:v>42927.885416666664</c:v>
                </c:pt>
                <c:pt idx="18197">
                  <c:v>42927.886111111111</c:v>
                </c:pt>
                <c:pt idx="18198">
                  <c:v>42927.886805555558</c:v>
                </c:pt>
                <c:pt idx="18199">
                  <c:v>42927.887499999997</c:v>
                </c:pt>
                <c:pt idx="18200">
                  <c:v>42927.888194444444</c:v>
                </c:pt>
                <c:pt idx="18201">
                  <c:v>42927.888888888891</c:v>
                </c:pt>
                <c:pt idx="18202">
                  <c:v>42927.88958333333</c:v>
                </c:pt>
                <c:pt idx="18203">
                  <c:v>42927.890277777777</c:v>
                </c:pt>
                <c:pt idx="18204">
                  <c:v>42927.890972222223</c:v>
                </c:pt>
                <c:pt idx="18205">
                  <c:v>42927.89166666667</c:v>
                </c:pt>
                <c:pt idx="18206">
                  <c:v>42927.892361111109</c:v>
                </c:pt>
                <c:pt idx="18207">
                  <c:v>42927.893055555556</c:v>
                </c:pt>
                <c:pt idx="18208">
                  <c:v>42927.893750000003</c:v>
                </c:pt>
                <c:pt idx="18209">
                  <c:v>42927.894444444442</c:v>
                </c:pt>
                <c:pt idx="18210">
                  <c:v>42927.895138888889</c:v>
                </c:pt>
                <c:pt idx="18211">
                  <c:v>42927.895833333336</c:v>
                </c:pt>
                <c:pt idx="18212">
                  <c:v>42927.896527777775</c:v>
                </c:pt>
                <c:pt idx="18213">
                  <c:v>42927.897222222222</c:v>
                </c:pt>
                <c:pt idx="18214">
                  <c:v>42927.897916666669</c:v>
                </c:pt>
                <c:pt idx="18215">
                  <c:v>42927.898611111108</c:v>
                </c:pt>
                <c:pt idx="18216">
                  <c:v>42927.899305555555</c:v>
                </c:pt>
                <c:pt idx="18217">
                  <c:v>42927.9</c:v>
                </c:pt>
                <c:pt idx="18218">
                  <c:v>42927.900694444441</c:v>
                </c:pt>
                <c:pt idx="18219">
                  <c:v>42927.901388888888</c:v>
                </c:pt>
                <c:pt idx="18220">
                  <c:v>42927.902083333334</c:v>
                </c:pt>
                <c:pt idx="18221">
                  <c:v>42927.902777777781</c:v>
                </c:pt>
                <c:pt idx="18222">
                  <c:v>42927.90347222222</c:v>
                </c:pt>
                <c:pt idx="18223">
                  <c:v>42927.904166666667</c:v>
                </c:pt>
                <c:pt idx="18224">
                  <c:v>42927.904861111114</c:v>
                </c:pt>
                <c:pt idx="18225">
                  <c:v>42927.905555555553</c:v>
                </c:pt>
                <c:pt idx="18226">
                  <c:v>42927.90625</c:v>
                </c:pt>
                <c:pt idx="18227">
                  <c:v>42927.906944444447</c:v>
                </c:pt>
                <c:pt idx="18228">
                  <c:v>42927.907638888886</c:v>
                </c:pt>
                <c:pt idx="18229">
                  <c:v>42927.908333333333</c:v>
                </c:pt>
                <c:pt idx="18230">
                  <c:v>42927.90902777778</c:v>
                </c:pt>
                <c:pt idx="18231">
                  <c:v>42927.909722222219</c:v>
                </c:pt>
                <c:pt idx="18232">
                  <c:v>42927.910416666666</c:v>
                </c:pt>
                <c:pt idx="18233">
                  <c:v>42927.911111111112</c:v>
                </c:pt>
                <c:pt idx="18234">
                  <c:v>42927.911805555559</c:v>
                </c:pt>
                <c:pt idx="18235">
                  <c:v>42927.912499999999</c:v>
                </c:pt>
                <c:pt idx="18236">
                  <c:v>42927.913194444445</c:v>
                </c:pt>
                <c:pt idx="18237">
                  <c:v>42927.913888888892</c:v>
                </c:pt>
                <c:pt idx="18238">
                  <c:v>42927.914583333331</c:v>
                </c:pt>
                <c:pt idx="18239">
                  <c:v>42927.915277777778</c:v>
                </c:pt>
                <c:pt idx="18240">
                  <c:v>42927.915972222225</c:v>
                </c:pt>
                <c:pt idx="18241">
                  <c:v>42927.916666666664</c:v>
                </c:pt>
                <c:pt idx="18242">
                  <c:v>42927.917361111111</c:v>
                </c:pt>
                <c:pt idx="18243">
                  <c:v>42927.918055555558</c:v>
                </c:pt>
                <c:pt idx="18244">
                  <c:v>42927.918749999997</c:v>
                </c:pt>
                <c:pt idx="18245">
                  <c:v>42927.919444444444</c:v>
                </c:pt>
                <c:pt idx="18246">
                  <c:v>42927.920138888891</c:v>
                </c:pt>
                <c:pt idx="18247">
                  <c:v>42927.92083333333</c:v>
                </c:pt>
                <c:pt idx="18248">
                  <c:v>42927.921527777777</c:v>
                </c:pt>
                <c:pt idx="18249">
                  <c:v>42927.922222222223</c:v>
                </c:pt>
                <c:pt idx="18250">
                  <c:v>42927.92291666667</c:v>
                </c:pt>
                <c:pt idx="18251">
                  <c:v>42927.923611111109</c:v>
                </c:pt>
                <c:pt idx="18252">
                  <c:v>42927.924305555556</c:v>
                </c:pt>
                <c:pt idx="18253">
                  <c:v>42927.925000000003</c:v>
                </c:pt>
                <c:pt idx="18254">
                  <c:v>42927.925694444442</c:v>
                </c:pt>
                <c:pt idx="18255">
                  <c:v>42927.926388888889</c:v>
                </c:pt>
                <c:pt idx="18256">
                  <c:v>42927.927083333336</c:v>
                </c:pt>
                <c:pt idx="18257">
                  <c:v>42927.927777777775</c:v>
                </c:pt>
                <c:pt idx="18258">
                  <c:v>42927.928472222222</c:v>
                </c:pt>
                <c:pt idx="18259">
                  <c:v>42927.929166666669</c:v>
                </c:pt>
                <c:pt idx="18260">
                  <c:v>42927.929861111108</c:v>
                </c:pt>
                <c:pt idx="18261">
                  <c:v>42927.930555555555</c:v>
                </c:pt>
                <c:pt idx="18262">
                  <c:v>42927.931250000001</c:v>
                </c:pt>
                <c:pt idx="18263">
                  <c:v>42927.931944444441</c:v>
                </c:pt>
                <c:pt idx="18264">
                  <c:v>42927.932638888888</c:v>
                </c:pt>
                <c:pt idx="18265">
                  <c:v>42927.933333333334</c:v>
                </c:pt>
                <c:pt idx="18266">
                  <c:v>42927.934027777781</c:v>
                </c:pt>
                <c:pt idx="18267">
                  <c:v>42927.93472222222</c:v>
                </c:pt>
                <c:pt idx="18268">
                  <c:v>42927.935416666667</c:v>
                </c:pt>
                <c:pt idx="18269">
                  <c:v>42927.936111111114</c:v>
                </c:pt>
                <c:pt idx="18270">
                  <c:v>42927.936805555553</c:v>
                </c:pt>
                <c:pt idx="18271">
                  <c:v>42927.9375</c:v>
                </c:pt>
                <c:pt idx="18272">
                  <c:v>42927.938194444447</c:v>
                </c:pt>
                <c:pt idx="18273">
                  <c:v>42927.938888888886</c:v>
                </c:pt>
                <c:pt idx="18274">
                  <c:v>42927.939583333333</c:v>
                </c:pt>
                <c:pt idx="18275">
                  <c:v>42927.94027777778</c:v>
                </c:pt>
                <c:pt idx="18276">
                  <c:v>42927.940972222219</c:v>
                </c:pt>
                <c:pt idx="18277">
                  <c:v>42927.941666666666</c:v>
                </c:pt>
                <c:pt idx="18278">
                  <c:v>42927.942361111112</c:v>
                </c:pt>
                <c:pt idx="18279">
                  <c:v>42927.943055555559</c:v>
                </c:pt>
                <c:pt idx="18280">
                  <c:v>42927.943749999999</c:v>
                </c:pt>
                <c:pt idx="18281">
                  <c:v>42927.944444444445</c:v>
                </c:pt>
                <c:pt idx="18282">
                  <c:v>42927.945138888892</c:v>
                </c:pt>
                <c:pt idx="18283">
                  <c:v>42927.945833333331</c:v>
                </c:pt>
                <c:pt idx="18284">
                  <c:v>42927.946527777778</c:v>
                </c:pt>
                <c:pt idx="18285">
                  <c:v>42927.947222222225</c:v>
                </c:pt>
                <c:pt idx="18286">
                  <c:v>42927.947916666664</c:v>
                </c:pt>
                <c:pt idx="18287">
                  <c:v>42927.948611111111</c:v>
                </c:pt>
                <c:pt idx="18288">
                  <c:v>42927.949305555558</c:v>
                </c:pt>
                <c:pt idx="18289">
                  <c:v>42927.95</c:v>
                </c:pt>
                <c:pt idx="18290">
                  <c:v>42927.950694444444</c:v>
                </c:pt>
                <c:pt idx="18291">
                  <c:v>42927.951388888891</c:v>
                </c:pt>
                <c:pt idx="18292">
                  <c:v>42927.95208333333</c:v>
                </c:pt>
                <c:pt idx="18293">
                  <c:v>42927.952777777777</c:v>
                </c:pt>
                <c:pt idx="18294">
                  <c:v>42927.953472222223</c:v>
                </c:pt>
                <c:pt idx="18295">
                  <c:v>42927.95416666667</c:v>
                </c:pt>
                <c:pt idx="18296">
                  <c:v>42927.954861111109</c:v>
                </c:pt>
                <c:pt idx="18297">
                  <c:v>42927.955555555556</c:v>
                </c:pt>
                <c:pt idx="18298">
                  <c:v>42927.956250000003</c:v>
                </c:pt>
                <c:pt idx="18299">
                  <c:v>42927.956944444442</c:v>
                </c:pt>
                <c:pt idx="18300">
                  <c:v>42927.957638888889</c:v>
                </c:pt>
                <c:pt idx="18301">
                  <c:v>42927.958333333336</c:v>
                </c:pt>
                <c:pt idx="18302">
                  <c:v>42927.959027777775</c:v>
                </c:pt>
                <c:pt idx="18303">
                  <c:v>42927.959722222222</c:v>
                </c:pt>
                <c:pt idx="18304">
                  <c:v>42927.960416666669</c:v>
                </c:pt>
                <c:pt idx="18305">
                  <c:v>42927.961111111108</c:v>
                </c:pt>
                <c:pt idx="18306">
                  <c:v>42927.961805555555</c:v>
                </c:pt>
                <c:pt idx="18307">
                  <c:v>42927.962500000001</c:v>
                </c:pt>
                <c:pt idx="18308">
                  <c:v>42927.963194444441</c:v>
                </c:pt>
                <c:pt idx="18309">
                  <c:v>42927.963888888888</c:v>
                </c:pt>
                <c:pt idx="18310">
                  <c:v>42927.964583333334</c:v>
                </c:pt>
                <c:pt idx="18311">
                  <c:v>42927.965277777781</c:v>
                </c:pt>
                <c:pt idx="18312">
                  <c:v>42927.96597222222</c:v>
                </c:pt>
                <c:pt idx="18313">
                  <c:v>42927.966666666667</c:v>
                </c:pt>
                <c:pt idx="18314">
                  <c:v>42927.967361111114</c:v>
                </c:pt>
                <c:pt idx="18315">
                  <c:v>42927.968055555553</c:v>
                </c:pt>
                <c:pt idx="18316">
                  <c:v>42927.96875</c:v>
                </c:pt>
                <c:pt idx="18317">
                  <c:v>42927.969444444447</c:v>
                </c:pt>
                <c:pt idx="18318">
                  <c:v>42927.970138888886</c:v>
                </c:pt>
                <c:pt idx="18319">
                  <c:v>42927.970833333333</c:v>
                </c:pt>
                <c:pt idx="18320">
                  <c:v>42927.97152777778</c:v>
                </c:pt>
                <c:pt idx="18321">
                  <c:v>42927.972222222219</c:v>
                </c:pt>
                <c:pt idx="18322">
                  <c:v>42927.972916666666</c:v>
                </c:pt>
                <c:pt idx="18323">
                  <c:v>42927.973611111112</c:v>
                </c:pt>
                <c:pt idx="18324">
                  <c:v>42927.974305555559</c:v>
                </c:pt>
                <c:pt idx="18325">
                  <c:v>42927.974999999999</c:v>
                </c:pt>
                <c:pt idx="18326">
                  <c:v>42927.975694444445</c:v>
                </c:pt>
                <c:pt idx="18327">
                  <c:v>42927.976388888892</c:v>
                </c:pt>
                <c:pt idx="18328">
                  <c:v>42927.977083333331</c:v>
                </c:pt>
                <c:pt idx="18329">
                  <c:v>42927.977777777778</c:v>
                </c:pt>
                <c:pt idx="18330">
                  <c:v>42927.978472222225</c:v>
                </c:pt>
                <c:pt idx="18331">
                  <c:v>42927.979166666664</c:v>
                </c:pt>
                <c:pt idx="18332">
                  <c:v>42927.979861111111</c:v>
                </c:pt>
                <c:pt idx="18333">
                  <c:v>42927.980555555558</c:v>
                </c:pt>
                <c:pt idx="18334">
                  <c:v>42927.981249999997</c:v>
                </c:pt>
                <c:pt idx="18335">
                  <c:v>42927.981944444444</c:v>
                </c:pt>
                <c:pt idx="18336">
                  <c:v>42927.982638888891</c:v>
                </c:pt>
                <c:pt idx="18337">
                  <c:v>42927.98333333333</c:v>
                </c:pt>
                <c:pt idx="18338">
                  <c:v>42927.984027777777</c:v>
                </c:pt>
                <c:pt idx="18339">
                  <c:v>42927.984722222223</c:v>
                </c:pt>
                <c:pt idx="18340">
                  <c:v>42927.98541666667</c:v>
                </c:pt>
                <c:pt idx="18341">
                  <c:v>42927.986111111109</c:v>
                </c:pt>
                <c:pt idx="18342">
                  <c:v>42927.986805555556</c:v>
                </c:pt>
                <c:pt idx="18343">
                  <c:v>42927.987500000003</c:v>
                </c:pt>
                <c:pt idx="18344">
                  <c:v>42927.988194444442</c:v>
                </c:pt>
                <c:pt idx="18345">
                  <c:v>42927.988888888889</c:v>
                </c:pt>
                <c:pt idx="18346">
                  <c:v>42927.989583333336</c:v>
                </c:pt>
                <c:pt idx="18347">
                  <c:v>42927.990277777775</c:v>
                </c:pt>
                <c:pt idx="18348">
                  <c:v>42927.990972222222</c:v>
                </c:pt>
                <c:pt idx="18349">
                  <c:v>42927.991666666669</c:v>
                </c:pt>
                <c:pt idx="18350">
                  <c:v>42927.992361111108</c:v>
                </c:pt>
                <c:pt idx="18351">
                  <c:v>42927.993055555555</c:v>
                </c:pt>
                <c:pt idx="18352">
                  <c:v>42927.993750000001</c:v>
                </c:pt>
                <c:pt idx="18353">
                  <c:v>42927.994444444441</c:v>
                </c:pt>
                <c:pt idx="18354">
                  <c:v>42927.995138888888</c:v>
                </c:pt>
                <c:pt idx="18355">
                  <c:v>42927.995833333334</c:v>
                </c:pt>
                <c:pt idx="18356">
                  <c:v>42927.996527777781</c:v>
                </c:pt>
                <c:pt idx="18357">
                  <c:v>42927.99722222222</c:v>
                </c:pt>
                <c:pt idx="18358">
                  <c:v>42927.997916666667</c:v>
                </c:pt>
                <c:pt idx="18359">
                  <c:v>42927.998611111114</c:v>
                </c:pt>
                <c:pt idx="18360">
                  <c:v>42927.999305555553</c:v>
                </c:pt>
                <c:pt idx="18361">
                  <c:v>42928</c:v>
                </c:pt>
                <c:pt idx="18362">
                  <c:v>42928.000694444447</c:v>
                </c:pt>
                <c:pt idx="18363">
                  <c:v>42928.001388888886</c:v>
                </c:pt>
                <c:pt idx="18364">
                  <c:v>42928.002083333333</c:v>
                </c:pt>
                <c:pt idx="18365">
                  <c:v>42928.00277777778</c:v>
                </c:pt>
                <c:pt idx="18366">
                  <c:v>42928.003472222219</c:v>
                </c:pt>
                <c:pt idx="18367">
                  <c:v>42928.004166666666</c:v>
                </c:pt>
                <c:pt idx="18368">
                  <c:v>42928.004861111112</c:v>
                </c:pt>
                <c:pt idx="18369">
                  <c:v>42928.005555555559</c:v>
                </c:pt>
                <c:pt idx="18370">
                  <c:v>42928.006249999999</c:v>
                </c:pt>
                <c:pt idx="18371">
                  <c:v>42928.006944444445</c:v>
                </c:pt>
                <c:pt idx="18372">
                  <c:v>42928.007638888892</c:v>
                </c:pt>
                <c:pt idx="18373">
                  <c:v>42928.008333333331</c:v>
                </c:pt>
                <c:pt idx="18374">
                  <c:v>42928.009027777778</c:v>
                </c:pt>
                <c:pt idx="18375">
                  <c:v>42928.009722222225</c:v>
                </c:pt>
                <c:pt idx="18376">
                  <c:v>42928.010416666664</c:v>
                </c:pt>
                <c:pt idx="18377">
                  <c:v>42928.011111111111</c:v>
                </c:pt>
                <c:pt idx="18378">
                  <c:v>42928.011805555558</c:v>
                </c:pt>
                <c:pt idx="18379">
                  <c:v>42928.012499999997</c:v>
                </c:pt>
                <c:pt idx="18380">
                  <c:v>42928.013194444444</c:v>
                </c:pt>
                <c:pt idx="18381">
                  <c:v>42928.013888888891</c:v>
                </c:pt>
                <c:pt idx="18382">
                  <c:v>42928.01458333333</c:v>
                </c:pt>
                <c:pt idx="18383">
                  <c:v>42928.015277777777</c:v>
                </c:pt>
                <c:pt idx="18384">
                  <c:v>42928.015972222223</c:v>
                </c:pt>
                <c:pt idx="18385">
                  <c:v>42928.01666666667</c:v>
                </c:pt>
                <c:pt idx="18386">
                  <c:v>42928.017361111109</c:v>
                </c:pt>
                <c:pt idx="18387">
                  <c:v>42928.018055555556</c:v>
                </c:pt>
                <c:pt idx="18388">
                  <c:v>42928.018750000003</c:v>
                </c:pt>
                <c:pt idx="18389">
                  <c:v>42928.019444444442</c:v>
                </c:pt>
                <c:pt idx="18390">
                  <c:v>42928.020138888889</c:v>
                </c:pt>
                <c:pt idx="18391">
                  <c:v>42928.020833333336</c:v>
                </c:pt>
                <c:pt idx="18392">
                  <c:v>42928.021527777775</c:v>
                </c:pt>
                <c:pt idx="18393">
                  <c:v>42928.022222222222</c:v>
                </c:pt>
                <c:pt idx="18394">
                  <c:v>42928.022916666669</c:v>
                </c:pt>
                <c:pt idx="18395">
                  <c:v>42928.023611111108</c:v>
                </c:pt>
                <c:pt idx="18396">
                  <c:v>42928.024305555555</c:v>
                </c:pt>
                <c:pt idx="18397">
                  <c:v>42928.025000000001</c:v>
                </c:pt>
                <c:pt idx="18398">
                  <c:v>42928.025694444441</c:v>
                </c:pt>
                <c:pt idx="18399">
                  <c:v>42928.026388888888</c:v>
                </c:pt>
                <c:pt idx="18400">
                  <c:v>42928.027083333334</c:v>
                </c:pt>
                <c:pt idx="18401">
                  <c:v>42928.027777777781</c:v>
                </c:pt>
                <c:pt idx="18402">
                  <c:v>42928.02847222222</c:v>
                </c:pt>
                <c:pt idx="18403">
                  <c:v>42928.029166666667</c:v>
                </c:pt>
                <c:pt idx="18404">
                  <c:v>42928.029861111114</c:v>
                </c:pt>
                <c:pt idx="18405">
                  <c:v>42928.030555555553</c:v>
                </c:pt>
                <c:pt idx="18406">
                  <c:v>42928.03125</c:v>
                </c:pt>
                <c:pt idx="18407">
                  <c:v>42928.031944444447</c:v>
                </c:pt>
                <c:pt idx="18408">
                  <c:v>42928.032638888886</c:v>
                </c:pt>
                <c:pt idx="18409">
                  <c:v>42928.033333333333</c:v>
                </c:pt>
                <c:pt idx="18410">
                  <c:v>42928.03402777778</c:v>
                </c:pt>
                <c:pt idx="18411">
                  <c:v>42928.034722222219</c:v>
                </c:pt>
                <c:pt idx="18412">
                  <c:v>42928.035416666666</c:v>
                </c:pt>
                <c:pt idx="18413">
                  <c:v>42928.036111111112</c:v>
                </c:pt>
                <c:pt idx="18414">
                  <c:v>42928.036805555559</c:v>
                </c:pt>
                <c:pt idx="18415">
                  <c:v>42928.037499999999</c:v>
                </c:pt>
                <c:pt idx="18416">
                  <c:v>42928.038194444445</c:v>
                </c:pt>
                <c:pt idx="18417">
                  <c:v>42928.038888888892</c:v>
                </c:pt>
                <c:pt idx="18418">
                  <c:v>42928.039583333331</c:v>
                </c:pt>
                <c:pt idx="18419">
                  <c:v>42928.040277777778</c:v>
                </c:pt>
                <c:pt idx="18420">
                  <c:v>42928.040972222225</c:v>
                </c:pt>
                <c:pt idx="18421">
                  <c:v>42928.041666666664</c:v>
                </c:pt>
                <c:pt idx="18422">
                  <c:v>42928.042361111111</c:v>
                </c:pt>
                <c:pt idx="18423">
                  <c:v>42928.043055555558</c:v>
                </c:pt>
                <c:pt idx="18424">
                  <c:v>42928.043749999997</c:v>
                </c:pt>
                <c:pt idx="18425">
                  <c:v>42928.044444444444</c:v>
                </c:pt>
                <c:pt idx="18426">
                  <c:v>42928.045138888891</c:v>
                </c:pt>
                <c:pt idx="18427">
                  <c:v>42928.04583333333</c:v>
                </c:pt>
                <c:pt idx="18428">
                  <c:v>42928.046527777777</c:v>
                </c:pt>
                <c:pt idx="18429">
                  <c:v>42928.047222222223</c:v>
                </c:pt>
                <c:pt idx="18430">
                  <c:v>42928.04791666667</c:v>
                </c:pt>
                <c:pt idx="18431">
                  <c:v>42928.048611111109</c:v>
                </c:pt>
                <c:pt idx="18432">
                  <c:v>42928.049305555556</c:v>
                </c:pt>
                <c:pt idx="18433">
                  <c:v>42928.05</c:v>
                </c:pt>
                <c:pt idx="18434">
                  <c:v>42928.050694444442</c:v>
                </c:pt>
                <c:pt idx="18435">
                  <c:v>42928.051388888889</c:v>
                </c:pt>
                <c:pt idx="18436">
                  <c:v>42928.052083333336</c:v>
                </c:pt>
                <c:pt idx="18437">
                  <c:v>42928.052777777775</c:v>
                </c:pt>
                <c:pt idx="18438">
                  <c:v>42928.053472222222</c:v>
                </c:pt>
                <c:pt idx="18439">
                  <c:v>42928.054166666669</c:v>
                </c:pt>
                <c:pt idx="18440">
                  <c:v>42928.054861111108</c:v>
                </c:pt>
                <c:pt idx="18441">
                  <c:v>42928.055555555555</c:v>
                </c:pt>
                <c:pt idx="18442">
                  <c:v>42928.056250000001</c:v>
                </c:pt>
                <c:pt idx="18443">
                  <c:v>42928.056944444441</c:v>
                </c:pt>
                <c:pt idx="18444">
                  <c:v>42928.057638888888</c:v>
                </c:pt>
                <c:pt idx="18445">
                  <c:v>42928.058333333334</c:v>
                </c:pt>
                <c:pt idx="18446">
                  <c:v>42928.059027777781</c:v>
                </c:pt>
                <c:pt idx="18447">
                  <c:v>42928.05972222222</c:v>
                </c:pt>
                <c:pt idx="18448">
                  <c:v>42928.060416666667</c:v>
                </c:pt>
                <c:pt idx="18449">
                  <c:v>42928.061111111114</c:v>
                </c:pt>
                <c:pt idx="18450">
                  <c:v>42928.061805555553</c:v>
                </c:pt>
                <c:pt idx="18451">
                  <c:v>42928.0625</c:v>
                </c:pt>
                <c:pt idx="18452">
                  <c:v>42928.063194444447</c:v>
                </c:pt>
                <c:pt idx="18453">
                  <c:v>42928.063888888886</c:v>
                </c:pt>
                <c:pt idx="18454">
                  <c:v>42928.064583333333</c:v>
                </c:pt>
                <c:pt idx="18455">
                  <c:v>42928.06527777778</c:v>
                </c:pt>
                <c:pt idx="18456">
                  <c:v>42928.065972222219</c:v>
                </c:pt>
                <c:pt idx="18457">
                  <c:v>42928.066666666666</c:v>
                </c:pt>
                <c:pt idx="18458">
                  <c:v>42928.067361111112</c:v>
                </c:pt>
                <c:pt idx="18459">
                  <c:v>42928.068055555559</c:v>
                </c:pt>
                <c:pt idx="18460">
                  <c:v>42928.068749999999</c:v>
                </c:pt>
                <c:pt idx="18461">
                  <c:v>42928.069444444445</c:v>
                </c:pt>
                <c:pt idx="18462">
                  <c:v>42928.070138888892</c:v>
                </c:pt>
                <c:pt idx="18463">
                  <c:v>42928.070833333331</c:v>
                </c:pt>
                <c:pt idx="18464">
                  <c:v>42928.071527777778</c:v>
                </c:pt>
                <c:pt idx="18465">
                  <c:v>42928.072222222225</c:v>
                </c:pt>
                <c:pt idx="18466">
                  <c:v>42928.072916666664</c:v>
                </c:pt>
                <c:pt idx="18467">
                  <c:v>42928.073611111111</c:v>
                </c:pt>
                <c:pt idx="18468">
                  <c:v>42928.074305555558</c:v>
                </c:pt>
                <c:pt idx="18469">
                  <c:v>42928.074999999997</c:v>
                </c:pt>
                <c:pt idx="18470">
                  <c:v>42928.075694444444</c:v>
                </c:pt>
                <c:pt idx="18471">
                  <c:v>42928.076388888891</c:v>
                </c:pt>
                <c:pt idx="18472">
                  <c:v>42928.07708333333</c:v>
                </c:pt>
                <c:pt idx="18473">
                  <c:v>42928.077777777777</c:v>
                </c:pt>
                <c:pt idx="18474">
                  <c:v>42928.078472222223</c:v>
                </c:pt>
                <c:pt idx="18475">
                  <c:v>42928.07916666667</c:v>
                </c:pt>
                <c:pt idx="18476">
                  <c:v>42928.079861111109</c:v>
                </c:pt>
                <c:pt idx="18477">
                  <c:v>42928.080555555556</c:v>
                </c:pt>
                <c:pt idx="18478">
                  <c:v>42928.081250000003</c:v>
                </c:pt>
                <c:pt idx="18479">
                  <c:v>42928.081944444442</c:v>
                </c:pt>
                <c:pt idx="18480">
                  <c:v>42928.082638888889</c:v>
                </c:pt>
                <c:pt idx="18481">
                  <c:v>42928.083333333336</c:v>
                </c:pt>
                <c:pt idx="18482">
                  <c:v>42928.084027777775</c:v>
                </c:pt>
                <c:pt idx="18483">
                  <c:v>42928.084722222222</c:v>
                </c:pt>
                <c:pt idx="18484">
                  <c:v>42928.085416666669</c:v>
                </c:pt>
                <c:pt idx="18485">
                  <c:v>42928.086111111108</c:v>
                </c:pt>
                <c:pt idx="18486">
                  <c:v>42928.086805555555</c:v>
                </c:pt>
                <c:pt idx="18487">
                  <c:v>42928.087500000001</c:v>
                </c:pt>
                <c:pt idx="18488">
                  <c:v>42928.088194444441</c:v>
                </c:pt>
                <c:pt idx="18489">
                  <c:v>42928.088888888888</c:v>
                </c:pt>
                <c:pt idx="18490">
                  <c:v>42928.089583333334</c:v>
                </c:pt>
                <c:pt idx="18491">
                  <c:v>42928.090277777781</c:v>
                </c:pt>
                <c:pt idx="18492">
                  <c:v>42928.09097222222</c:v>
                </c:pt>
                <c:pt idx="18493">
                  <c:v>42928.091666666667</c:v>
                </c:pt>
                <c:pt idx="18494">
                  <c:v>42928.092361111114</c:v>
                </c:pt>
                <c:pt idx="18495">
                  <c:v>42928.093055555553</c:v>
                </c:pt>
                <c:pt idx="18496">
                  <c:v>42928.09375</c:v>
                </c:pt>
                <c:pt idx="18497">
                  <c:v>42928.094444444447</c:v>
                </c:pt>
                <c:pt idx="18498">
                  <c:v>42928.095138888886</c:v>
                </c:pt>
                <c:pt idx="18499">
                  <c:v>42928.095833333333</c:v>
                </c:pt>
                <c:pt idx="18500">
                  <c:v>42928.09652777778</c:v>
                </c:pt>
                <c:pt idx="18501">
                  <c:v>42928.097222222219</c:v>
                </c:pt>
                <c:pt idx="18502">
                  <c:v>42928.097916666666</c:v>
                </c:pt>
                <c:pt idx="18503">
                  <c:v>42928.098611111112</c:v>
                </c:pt>
                <c:pt idx="18504">
                  <c:v>42928.099305555559</c:v>
                </c:pt>
                <c:pt idx="18505">
                  <c:v>42928.1</c:v>
                </c:pt>
                <c:pt idx="18506">
                  <c:v>42928.100694444445</c:v>
                </c:pt>
                <c:pt idx="18507">
                  <c:v>42928.101388888892</c:v>
                </c:pt>
                <c:pt idx="18508">
                  <c:v>42928.102083333331</c:v>
                </c:pt>
                <c:pt idx="18509">
                  <c:v>42928.102777777778</c:v>
                </c:pt>
                <c:pt idx="18510">
                  <c:v>42928.103472222225</c:v>
                </c:pt>
                <c:pt idx="18511">
                  <c:v>42928.104166666664</c:v>
                </c:pt>
                <c:pt idx="18512">
                  <c:v>42928.104861111111</c:v>
                </c:pt>
                <c:pt idx="18513">
                  <c:v>42928.105555555558</c:v>
                </c:pt>
                <c:pt idx="18514">
                  <c:v>42928.106249999997</c:v>
                </c:pt>
                <c:pt idx="18515">
                  <c:v>42928.106944444444</c:v>
                </c:pt>
                <c:pt idx="18516">
                  <c:v>42928.107638888891</c:v>
                </c:pt>
                <c:pt idx="18517">
                  <c:v>42928.10833333333</c:v>
                </c:pt>
                <c:pt idx="18518">
                  <c:v>42928.109027777777</c:v>
                </c:pt>
                <c:pt idx="18519">
                  <c:v>42928.109722222223</c:v>
                </c:pt>
                <c:pt idx="18520">
                  <c:v>42928.11041666667</c:v>
                </c:pt>
                <c:pt idx="18521">
                  <c:v>42928.111111111109</c:v>
                </c:pt>
                <c:pt idx="18522">
                  <c:v>42928.111805555556</c:v>
                </c:pt>
                <c:pt idx="18523">
                  <c:v>42928.112500000003</c:v>
                </c:pt>
                <c:pt idx="18524">
                  <c:v>42928.113194444442</c:v>
                </c:pt>
                <c:pt idx="18525">
                  <c:v>42928.113888888889</c:v>
                </c:pt>
                <c:pt idx="18526">
                  <c:v>42928.114583333336</c:v>
                </c:pt>
                <c:pt idx="18527">
                  <c:v>42928.115277777775</c:v>
                </c:pt>
                <c:pt idx="18528">
                  <c:v>42928.115972222222</c:v>
                </c:pt>
                <c:pt idx="18529">
                  <c:v>42928.116666666669</c:v>
                </c:pt>
                <c:pt idx="18530">
                  <c:v>42928.117361111108</c:v>
                </c:pt>
                <c:pt idx="18531">
                  <c:v>42928.118055555555</c:v>
                </c:pt>
                <c:pt idx="18532">
                  <c:v>42928.118750000001</c:v>
                </c:pt>
                <c:pt idx="18533">
                  <c:v>42928.119444444441</c:v>
                </c:pt>
                <c:pt idx="18534">
                  <c:v>42928.120138888888</c:v>
                </c:pt>
                <c:pt idx="18535">
                  <c:v>42928.120833333334</c:v>
                </c:pt>
                <c:pt idx="18536">
                  <c:v>42928.121527777781</c:v>
                </c:pt>
                <c:pt idx="18537">
                  <c:v>42928.12222222222</c:v>
                </c:pt>
                <c:pt idx="18538">
                  <c:v>42928.122916666667</c:v>
                </c:pt>
                <c:pt idx="18539">
                  <c:v>42928.123611111114</c:v>
                </c:pt>
                <c:pt idx="18540">
                  <c:v>42928.124305555553</c:v>
                </c:pt>
                <c:pt idx="18541">
                  <c:v>42928.125</c:v>
                </c:pt>
                <c:pt idx="18542">
                  <c:v>42928.125694444447</c:v>
                </c:pt>
                <c:pt idx="18543">
                  <c:v>42928.126388888886</c:v>
                </c:pt>
                <c:pt idx="18544">
                  <c:v>42928.127083333333</c:v>
                </c:pt>
                <c:pt idx="18545">
                  <c:v>42928.12777777778</c:v>
                </c:pt>
                <c:pt idx="18546">
                  <c:v>42928.128472222219</c:v>
                </c:pt>
                <c:pt idx="18547">
                  <c:v>42928.129166666666</c:v>
                </c:pt>
                <c:pt idx="18548">
                  <c:v>42928.129861111112</c:v>
                </c:pt>
                <c:pt idx="18549">
                  <c:v>42928.130555555559</c:v>
                </c:pt>
                <c:pt idx="18550">
                  <c:v>42928.131249999999</c:v>
                </c:pt>
                <c:pt idx="18551">
                  <c:v>42928.131944444445</c:v>
                </c:pt>
                <c:pt idx="18552">
                  <c:v>42928.132638888892</c:v>
                </c:pt>
                <c:pt idx="18553">
                  <c:v>42928.133333333331</c:v>
                </c:pt>
                <c:pt idx="18554">
                  <c:v>42928.134027777778</c:v>
                </c:pt>
                <c:pt idx="18555">
                  <c:v>42928.134722222225</c:v>
                </c:pt>
                <c:pt idx="18556">
                  <c:v>42928.135416666664</c:v>
                </c:pt>
                <c:pt idx="18557">
                  <c:v>42928.136111111111</c:v>
                </c:pt>
                <c:pt idx="18558">
                  <c:v>42928.136805555558</c:v>
                </c:pt>
                <c:pt idx="18559">
                  <c:v>42928.137499999997</c:v>
                </c:pt>
                <c:pt idx="18560">
                  <c:v>42928.138194444444</c:v>
                </c:pt>
                <c:pt idx="18561">
                  <c:v>42928.138888888891</c:v>
                </c:pt>
                <c:pt idx="18562">
                  <c:v>42928.13958333333</c:v>
                </c:pt>
                <c:pt idx="18563">
                  <c:v>42928.140277777777</c:v>
                </c:pt>
                <c:pt idx="18564">
                  <c:v>42928.140972222223</c:v>
                </c:pt>
                <c:pt idx="18565">
                  <c:v>42928.14166666667</c:v>
                </c:pt>
                <c:pt idx="18566">
                  <c:v>42928.142361111109</c:v>
                </c:pt>
                <c:pt idx="18567">
                  <c:v>42928.143055555556</c:v>
                </c:pt>
                <c:pt idx="18568">
                  <c:v>42928.143750000003</c:v>
                </c:pt>
                <c:pt idx="18569">
                  <c:v>42928.144444444442</c:v>
                </c:pt>
                <c:pt idx="18570">
                  <c:v>42928.145138888889</c:v>
                </c:pt>
                <c:pt idx="18571">
                  <c:v>42928.145833333336</c:v>
                </c:pt>
                <c:pt idx="18572">
                  <c:v>42928.146527777775</c:v>
                </c:pt>
                <c:pt idx="18573">
                  <c:v>42928.147222222222</c:v>
                </c:pt>
                <c:pt idx="18574">
                  <c:v>42928.147916666669</c:v>
                </c:pt>
                <c:pt idx="18575">
                  <c:v>42928.148611111108</c:v>
                </c:pt>
                <c:pt idx="18576">
                  <c:v>42928.149305555555</c:v>
                </c:pt>
                <c:pt idx="18577">
                  <c:v>42928.15</c:v>
                </c:pt>
                <c:pt idx="18578">
                  <c:v>42928.150694444441</c:v>
                </c:pt>
                <c:pt idx="18579">
                  <c:v>42928.151388888888</c:v>
                </c:pt>
                <c:pt idx="18580">
                  <c:v>42928.152083333334</c:v>
                </c:pt>
                <c:pt idx="18581">
                  <c:v>42928.152777777781</c:v>
                </c:pt>
                <c:pt idx="18582">
                  <c:v>42928.15347222222</c:v>
                </c:pt>
                <c:pt idx="18583">
                  <c:v>42928.154166666667</c:v>
                </c:pt>
                <c:pt idx="18584">
                  <c:v>42928.154861111114</c:v>
                </c:pt>
                <c:pt idx="18585">
                  <c:v>42928.155555555553</c:v>
                </c:pt>
                <c:pt idx="18586">
                  <c:v>42928.15625</c:v>
                </c:pt>
                <c:pt idx="18587">
                  <c:v>42928.156944444447</c:v>
                </c:pt>
                <c:pt idx="18588">
                  <c:v>42928.157638888886</c:v>
                </c:pt>
                <c:pt idx="18589">
                  <c:v>42928.158333333333</c:v>
                </c:pt>
                <c:pt idx="18590">
                  <c:v>42928.15902777778</c:v>
                </c:pt>
                <c:pt idx="18591">
                  <c:v>42928.159722222219</c:v>
                </c:pt>
                <c:pt idx="18592">
                  <c:v>42928.160416666666</c:v>
                </c:pt>
                <c:pt idx="18593">
                  <c:v>42928.161111111112</c:v>
                </c:pt>
                <c:pt idx="18594">
                  <c:v>42928.161805555559</c:v>
                </c:pt>
                <c:pt idx="18595">
                  <c:v>42928.162499999999</c:v>
                </c:pt>
                <c:pt idx="18596">
                  <c:v>42928.163194444445</c:v>
                </c:pt>
                <c:pt idx="18597">
                  <c:v>42928.163888888892</c:v>
                </c:pt>
                <c:pt idx="18598">
                  <c:v>42928.164583333331</c:v>
                </c:pt>
                <c:pt idx="18599">
                  <c:v>42928.165277777778</c:v>
                </c:pt>
                <c:pt idx="18600">
                  <c:v>42928.165972222225</c:v>
                </c:pt>
                <c:pt idx="18601">
                  <c:v>42928.166666666664</c:v>
                </c:pt>
                <c:pt idx="18602">
                  <c:v>42928.167361111111</c:v>
                </c:pt>
                <c:pt idx="18603">
                  <c:v>42928.168055555558</c:v>
                </c:pt>
                <c:pt idx="18604">
                  <c:v>42928.168749999997</c:v>
                </c:pt>
                <c:pt idx="18605">
                  <c:v>42928.169444444444</c:v>
                </c:pt>
                <c:pt idx="18606">
                  <c:v>42928.170138888891</c:v>
                </c:pt>
                <c:pt idx="18607">
                  <c:v>42928.17083333333</c:v>
                </c:pt>
                <c:pt idx="18608">
                  <c:v>42928.171527777777</c:v>
                </c:pt>
                <c:pt idx="18609">
                  <c:v>42928.172222222223</c:v>
                </c:pt>
                <c:pt idx="18610">
                  <c:v>42928.17291666667</c:v>
                </c:pt>
                <c:pt idx="18611">
                  <c:v>42928.173611111109</c:v>
                </c:pt>
                <c:pt idx="18612">
                  <c:v>42928.174305555556</c:v>
                </c:pt>
                <c:pt idx="18613">
                  <c:v>42928.175000000003</c:v>
                </c:pt>
                <c:pt idx="18614">
                  <c:v>42928.175694444442</c:v>
                </c:pt>
                <c:pt idx="18615">
                  <c:v>42928.176388888889</c:v>
                </c:pt>
                <c:pt idx="18616">
                  <c:v>42928.177083333336</c:v>
                </c:pt>
                <c:pt idx="18617">
                  <c:v>42928.177777777775</c:v>
                </c:pt>
                <c:pt idx="18618">
                  <c:v>42928.178472222222</c:v>
                </c:pt>
                <c:pt idx="18619">
                  <c:v>42928.179166666669</c:v>
                </c:pt>
                <c:pt idx="18620">
                  <c:v>42928.179861111108</c:v>
                </c:pt>
                <c:pt idx="18621">
                  <c:v>42928.180555555555</c:v>
                </c:pt>
                <c:pt idx="18622">
                  <c:v>42928.181250000001</c:v>
                </c:pt>
                <c:pt idx="18623">
                  <c:v>42928.181944444441</c:v>
                </c:pt>
                <c:pt idx="18624">
                  <c:v>42928.182638888888</c:v>
                </c:pt>
                <c:pt idx="18625">
                  <c:v>42928.183333333334</c:v>
                </c:pt>
                <c:pt idx="18626">
                  <c:v>42928.184027777781</c:v>
                </c:pt>
                <c:pt idx="18627">
                  <c:v>42928.18472222222</c:v>
                </c:pt>
                <c:pt idx="18628">
                  <c:v>42928.185416666667</c:v>
                </c:pt>
                <c:pt idx="18629">
                  <c:v>42928.186111111114</c:v>
                </c:pt>
                <c:pt idx="18630">
                  <c:v>42928.186805555553</c:v>
                </c:pt>
                <c:pt idx="18631">
                  <c:v>42928.1875</c:v>
                </c:pt>
                <c:pt idx="18632">
                  <c:v>42928.188194444447</c:v>
                </c:pt>
                <c:pt idx="18633">
                  <c:v>42928.188888888886</c:v>
                </c:pt>
                <c:pt idx="18634">
                  <c:v>42928.189583333333</c:v>
                </c:pt>
                <c:pt idx="18635">
                  <c:v>42928.19027777778</c:v>
                </c:pt>
                <c:pt idx="18636">
                  <c:v>42928.190972222219</c:v>
                </c:pt>
                <c:pt idx="18637">
                  <c:v>42928.191666666666</c:v>
                </c:pt>
                <c:pt idx="18638">
                  <c:v>42928.192361111112</c:v>
                </c:pt>
                <c:pt idx="18639">
                  <c:v>42928.193055555559</c:v>
                </c:pt>
                <c:pt idx="18640">
                  <c:v>42928.193749999999</c:v>
                </c:pt>
                <c:pt idx="18641">
                  <c:v>42928.194444444445</c:v>
                </c:pt>
                <c:pt idx="18642">
                  <c:v>42928.195138888892</c:v>
                </c:pt>
                <c:pt idx="18643">
                  <c:v>42928.195833333331</c:v>
                </c:pt>
                <c:pt idx="18644">
                  <c:v>42928.196527777778</c:v>
                </c:pt>
                <c:pt idx="18645">
                  <c:v>42928.197222222225</c:v>
                </c:pt>
                <c:pt idx="18646">
                  <c:v>42928.197916666664</c:v>
                </c:pt>
                <c:pt idx="18647">
                  <c:v>42928.198611111111</c:v>
                </c:pt>
                <c:pt idx="18648">
                  <c:v>42928.199305555558</c:v>
                </c:pt>
                <c:pt idx="18649">
                  <c:v>42928.2</c:v>
                </c:pt>
                <c:pt idx="18650">
                  <c:v>42928.200694444444</c:v>
                </c:pt>
                <c:pt idx="18651">
                  <c:v>42928.201388888891</c:v>
                </c:pt>
                <c:pt idx="18652">
                  <c:v>42928.20208333333</c:v>
                </c:pt>
                <c:pt idx="18653">
                  <c:v>42928.202777777777</c:v>
                </c:pt>
                <c:pt idx="18654">
                  <c:v>42928.203472222223</c:v>
                </c:pt>
                <c:pt idx="18655">
                  <c:v>42928.20416666667</c:v>
                </c:pt>
                <c:pt idx="18656">
                  <c:v>42928.204861111109</c:v>
                </c:pt>
                <c:pt idx="18657">
                  <c:v>42928.205555555556</c:v>
                </c:pt>
                <c:pt idx="18658">
                  <c:v>42928.206250000003</c:v>
                </c:pt>
                <c:pt idx="18659">
                  <c:v>42928.206944444442</c:v>
                </c:pt>
                <c:pt idx="18660">
                  <c:v>42928.207638888889</c:v>
                </c:pt>
                <c:pt idx="18661">
                  <c:v>42928.208333333336</c:v>
                </c:pt>
                <c:pt idx="18662">
                  <c:v>42928.209027777775</c:v>
                </c:pt>
                <c:pt idx="18663">
                  <c:v>42928.209722222222</c:v>
                </c:pt>
                <c:pt idx="18664">
                  <c:v>42928.210416666669</c:v>
                </c:pt>
                <c:pt idx="18665">
                  <c:v>42928.211111111108</c:v>
                </c:pt>
                <c:pt idx="18666">
                  <c:v>42928.211805555555</c:v>
                </c:pt>
                <c:pt idx="18667">
                  <c:v>42928.212500000001</c:v>
                </c:pt>
                <c:pt idx="18668">
                  <c:v>42928.213194444441</c:v>
                </c:pt>
                <c:pt idx="18669">
                  <c:v>42928.213888888888</c:v>
                </c:pt>
                <c:pt idx="18670">
                  <c:v>42928.214583333334</c:v>
                </c:pt>
                <c:pt idx="18671">
                  <c:v>42928.215277777781</c:v>
                </c:pt>
                <c:pt idx="18672">
                  <c:v>42928.21597222222</c:v>
                </c:pt>
                <c:pt idx="18673">
                  <c:v>42928.216666666667</c:v>
                </c:pt>
                <c:pt idx="18674">
                  <c:v>42928.217361111114</c:v>
                </c:pt>
                <c:pt idx="18675">
                  <c:v>42928.218055555553</c:v>
                </c:pt>
                <c:pt idx="18676">
                  <c:v>42928.21875</c:v>
                </c:pt>
                <c:pt idx="18677">
                  <c:v>42928.219444444447</c:v>
                </c:pt>
                <c:pt idx="18678">
                  <c:v>42928.220138888886</c:v>
                </c:pt>
                <c:pt idx="18679">
                  <c:v>42928.220833333333</c:v>
                </c:pt>
                <c:pt idx="18680">
                  <c:v>42928.22152777778</c:v>
                </c:pt>
                <c:pt idx="18681">
                  <c:v>42928.222222222219</c:v>
                </c:pt>
                <c:pt idx="18682">
                  <c:v>42928.222916666666</c:v>
                </c:pt>
                <c:pt idx="18683">
                  <c:v>42928.223611111112</c:v>
                </c:pt>
                <c:pt idx="18684">
                  <c:v>42928.224305555559</c:v>
                </c:pt>
                <c:pt idx="18685">
                  <c:v>42928.224999999999</c:v>
                </c:pt>
                <c:pt idx="18686">
                  <c:v>42928.225694444445</c:v>
                </c:pt>
                <c:pt idx="18687">
                  <c:v>42928.226388888892</c:v>
                </c:pt>
                <c:pt idx="18688">
                  <c:v>42928.227083333331</c:v>
                </c:pt>
                <c:pt idx="18689">
                  <c:v>42928.227777777778</c:v>
                </c:pt>
                <c:pt idx="18690">
                  <c:v>42928.228472222225</c:v>
                </c:pt>
                <c:pt idx="18691">
                  <c:v>42928.229166666664</c:v>
                </c:pt>
                <c:pt idx="18692">
                  <c:v>42928.229861111111</c:v>
                </c:pt>
                <c:pt idx="18693">
                  <c:v>42928.230555555558</c:v>
                </c:pt>
                <c:pt idx="18694">
                  <c:v>42928.231249999997</c:v>
                </c:pt>
                <c:pt idx="18695">
                  <c:v>42928.231944444444</c:v>
                </c:pt>
                <c:pt idx="18696">
                  <c:v>42928.232638888891</c:v>
                </c:pt>
                <c:pt idx="18697">
                  <c:v>42928.23333333333</c:v>
                </c:pt>
                <c:pt idx="18698">
                  <c:v>42928.234027777777</c:v>
                </c:pt>
                <c:pt idx="18699">
                  <c:v>42928.234722222223</c:v>
                </c:pt>
                <c:pt idx="18700">
                  <c:v>42928.23541666667</c:v>
                </c:pt>
                <c:pt idx="18701">
                  <c:v>42928.236111111109</c:v>
                </c:pt>
                <c:pt idx="18702">
                  <c:v>42928.236805555556</c:v>
                </c:pt>
                <c:pt idx="18703">
                  <c:v>42928.237500000003</c:v>
                </c:pt>
                <c:pt idx="18704">
                  <c:v>42928.238194444442</c:v>
                </c:pt>
                <c:pt idx="18705">
                  <c:v>42928.238888888889</c:v>
                </c:pt>
                <c:pt idx="18706">
                  <c:v>42928.239583333336</c:v>
                </c:pt>
                <c:pt idx="18707">
                  <c:v>42928.240277777775</c:v>
                </c:pt>
                <c:pt idx="18708">
                  <c:v>42928.240972222222</c:v>
                </c:pt>
                <c:pt idx="18709">
                  <c:v>42928.241666666669</c:v>
                </c:pt>
                <c:pt idx="18710">
                  <c:v>42928.242361111108</c:v>
                </c:pt>
                <c:pt idx="18711">
                  <c:v>42928.243055555555</c:v>
                </c:pt>
                <c:pt idx="18712">
                  <c:v>42928.243750000001</c:v>
                </c:pt>
                <c:pt idx="18713">
                  <c:v>42928.244444444441</c:v>
                </c:pt>
                <c:pt idx="18714">
                  <c:v>42928.245138888888</c:v>
                </c:pt>
                <c:pt idx="18715">
                  <c:v>42928.245833333334</c:v>
                </c:pt>
                <c:pt idx="18716">
                  <c:v>42928.246527777781</c:v>
                </c:pt>
                <c:pt idx="18717">
                  <c:v>42928.24722222222</c:v>
                </c:pt>
                <c:pt idx="18718">
                  <c:v>42928.247916666667</c:v>
                </c:pt>
                <c:pt idx="18719">
                  <c:v>42928.248611111114</c:v>
                </c:pt>
                <c:pt idx="18720">
                  <c:v>42928.249305555553</c:v>
                </c:pt>
                <c:pt idx="18721">
                  <c:v>42928.25</c:v>
                </c:pt>
                <c:pt idx="18722">
                  <c:v>42928.250694444447</c:v>
                </c:pt>
                <c:pt idx="18723">
                  <c:v>42928.251388888886</c:v>
                </c:pt>
                <c:pt idx="18724">
                  <c:v>42928.252083333333</c:v>
                </c:pt>
                <c:pt idx="18725">
                  <c:v>42928.25277777778</c:v>
                </c:pt>
                <c:pt idx="18726">
                  <c:v>42928.253472222219</c:v>
                </c:pt>
                <c:pt idx="18727">
                  <c:v>42928.254166666666</c:v>
                </c:pt>
                <c:pt idx="18728">
                  <c:v>42928.254861111112</c:v>
                </c:pt>
                <c:pt idx="18729">
                  <c:v>42928.255555555559</c:v>
                </c:pt>
                <c:pt idx="18730">
                  <c:v>42928.256249999999</c:v>
                </c:pt>
                <c:pt idx="18731">
                  <c:v>42928.256944444445</c:v>
                </c:pt>
                <c:pt idx="18732">
                  <c:v>42928.257638888892</c:v>
                </c:pt>
                <c:pt idx="18733">
                  <c:v>42928.258333333331</c:v>
                </c:pt>
                <c:pt idx="18734">
                  <c:v>42928.259027777778</c:v>
                </c:pt>
                <c:pt idx="18735">
                  <c:v>42928.259722222225</c:v>
                </c:pt>
                <c:pt idx="18736">
                  <c:v>42928.260416666664</c:v>
                </c:pt>
                <c:pt idx="18737">
                  <c:v>42928.261111111111</c:v>
                </c:pt>
                <c:pt idx="18738">
                  <c:v>42928.261805555558</c:v>
                </c:pt>
                <c:pt idx="18739">
                  <c:v>42928.262499999997</c:v>
                </c:pt>
                <c:pt idx="18740">
                  <c:v>42928.263194444444</c:v>
                </c:pt>
                <c:pt idx="18741">
                  <c:v>42928.263888888891</c:v>
                </c:pt>
                <c:pt idx="18742">
                  <c:v>42928.26458333333</c:v>
                </c:pt>
                <c:pt idx="18743">
                  <c:v>42928.265277777777</c:v>
                </c:pt>
                <c:pt idx="18744">
                  <c:v>42928.265972222223</c:v>
                </c:pt>
                <c:pt idx="18745">
                  <c:v>42928.26666666667</c:v>
                </c:pt>
                <c:pt idx="18746">
                  <c:v>42928.267361111109</c:v>
                </c:pt>
                <c:pt idx="18747">
                  <c:v>42928.268055555556</c:v>
                </c:pt>
                <c:pt idx="18748">
                  <c:v>42928.268750000003</c:v>
                </c:pt>
                <c:pt idx="18749">
                  <c:v>42928.269444444442</c:v>
                </c:pt>
                <c:pt idx="18750">
                  <c:v>42928.270138888889</c:v>
                </c:pt>
                <c:pt idx="18751">
                  <c:v>42928.270833333336</c:v>
                </c:pt>
                <c:pt idx="18752">
                  <c:v>42928.271527777775</c:v>
                </c:pt>
                <c:pt idx="18753">
                  <c:v>42928.272222222222</c:v>
                </c:pt>
                <c:pt idx="18754">
                  <c:v>42928.272916666669</c:v>
                </c:pt>
                <c:pt idx="18755">
                  <c:v>42928.273611111108</c:v>
                </c:pt>
                <c:pt idx="18756">
                  <c:v>42928.274305555555</c:v>
                </c:pt>
                <c:pt idx="18757">
                  <c:v>42928.275000000001</c:v>
                </c:pt>
                <c:pt idx="18758">
                  <c:v>42928.275694444441</c:v>
                </c:pt>
                <c:pt idx="18759">
                  <c:v>42928.276388888888</c:v>
                </c:pt>
                <c:pt idx="18760">
                  <c:v>42928.277083333334</c:v>
                </c:pt>
                <c:pt idx="18761">
                  <c:v>42928.277777777781</c:v>
                </c:pt>
                <c:pt idx="18762">
                  <c:v>42928.27847222222</c:v>
                </c:pt>
                <c:pt idx="18763">
                  <c:v>42928.279166666667</c:v>
                </c:pt>
                <c:pt idx="18764">
                  <c:v>42928.279861111114</c:v>
                </c:pt>
                <c:pt idx="18765">
                  <c:v>42928.280555555553</c:v>
                </c:pt>
                <c:pt idx="18766">
                  <c:v>42928.28125</c:v>
                </c:pt>
                <c:pt idx="18767">
                  <c:v>42928.281944444447</c:v>
                </c:pt>
                <c:pt idx="18768">
                  <c:v>42928.282638888886</c:v>
                </c:pt>
                <c:pt idx="18769">
                  <c:v>42928.283333333333</c:v>
                </c:pt>
                <c:pt idx="18770">
                  <c:v>42928.28402777778</c:v>
                </c:pt>
                <c:pt idx="18771">
                  <c:v>42928.284722222219</c:v>
                </c:pt>
                <c:pt idx="18772">
                  <c:v>42928.285416666666</c:v>
                </c:pt>
                <c:pt idx="18773">
                  <c:v>42928.286111111112</c:v>
                </c:pt>
                <c:pt idx="18774">
                  <c:v>42928.286805555559</c:v>
                </c:pt>
                <c:pt idx="18775">
                  <c:v>42928.287499999999</c:v>
                </c:pt>
                <c:pt idx="18776">
                  <c:v>42928.288194444445</c:v>
                </c:pt>
                <c:pt idx="18777">
                  <c:v>42928.288888888892</c:v>
                </c:pt>
                <c:pt idx="18778">
                  <c:v>42928.289583333331</c:v>
                </c:pt>
                <c:pt idx="18779">
                  <c:v>42928.290277777778</c:v>
                </c:pt>
                <c:pt idx="18780">
                  <c:v>42928.290972222225</c:v>
                </c:pt>
                <c:pt idx="18781">
                  <c:v>42928.291666666664</c:v>
                </c:pt>
                <c:pt idx="18782">
                  <c:v>42928.292361111111</c:v>
                </c:pt>
                <c:pt idx="18783">
                  <c:v>42928.293055555558</c:v>
                </c:pt>
                <c:pt idx="18784">
                  <c:v>42928.293749999997</c:v>
                </c:pt>
                <c:pt idx="18785">
                  <c:v>42928.294444444444</c:v>
                </c:pt>
                <c:pt idx="18786">
                  <c:v>42928.295138888891</c:v>
                </c:pt>
                <c:pt idx="18787">
                  <c:v>42928.29583333333</c:v>
                </c:pt>
                <c:pt idx="18788">
                  <c:v>42928.296527777777</c:v>
                </c:pt>
                <c:pt idx="18789">
                  <c:v>42928.297222222223</c:v>
                </c:pt>
                <c:pt idx="18790">
                  <c:v>42928.29791666667</c:v>
                </c:pt>
                <c:pt idx="18791">
                  <c:v>42928.298611111109</c:v>
                </c:pt>
                <c:pt idx="18792">
                  <c:v>42928.299305555556</c:v>
                </c:pt>
                <c:pt idx="18793">
                  <c:v>42928.3</c:v>
                </c:pt>
                <c:pt idx="18794">
                  <c:v>42928.300694444442</c:v>
                </c:pt>
                <c:pt idx="18795">
                  <c:v>42928.301388888889</c:v>
                </c:pt>
                <c:pt idx="18796">
                  <c:v>42928.302083333336</c:v>
                </c:pt>
                <c:pt idx="18797">
                  <c:v>42928.302777777775</c:v>
                </c:pt>
                <c:pt idx="18798">
                  <c:v>42928.303472222222</c:v>
                </c:pt>
                <c:pt idx="18799">
                  <c:v>42928.304166666669</c:v>
                </c:pt>
                <c:pt idx="18800">
                  <c:v>42928.304861111108</c:v>
                </c:pt>
                <c:pt idx="18801">
                  <c:v>42928.305555555555</c:v>
                </c:pt>
                <c:pt idx="18802">
                  <c:v>42928.306250000001</c:v>
                </c:pt>
                <c:pt idx="18803">
                  <c:v>42928.306944444441</c:v>
                </c:pt>
                <c:pt idx="18804">
                  <c:v>42928.307638888888</c:v>
                </c:pt>
                <c:pt idx="18805">
                  <c:v>42928.308333333334</c:v>
                </c:pt>
                <c:pt idx="18806">
                  <c:v>42928.309027777781</c:v>
                </c:pt>
                <c:pt idx="18807">
                  <c:v>42928.30972222222</c:v>
                </c:pt>
                <c:pt idx="18808">
                  <c:v>42928.310416666667</c:v>
                </c:pt>
                <c:pt idx="18809">
                  <c:v>42928.311111111114</c:v>
                </c:pt>
                <c:pt idx="18810">
                  <c:v>42928.311805555553</c:v>
                </c:pt>
                <c:pt idx="18811">
                  <c:v>42928.3125</c:v>
                </c:pt>
                <c:pt idx="18812">
                  <c:v>42928.313194444447</c:v>
                </c:pt>
                <c:pt idx="18813">
                  <c:v>42928.313888888886</c:v>
                </c:pt>
                <c:pt idx="18814">
                  <c:v>42928.314583333333</c:v>
                </c:pt>
                <c:pt idx="18815">
                  <c:v>42928.31527777778</c:v>
                </c:pt>
                <c:pt idx="18816">
                  <c:v>42928.315972222219</c:v>
                </c:pt>
                <c:pt idx="18817">
                  <c:v>42928.316666666666</c:v>
                </c:pt>
                <c:pt idx="18818">
                  <c:v>42928.317361111112</c:v>
                </c:pt>
                <c:pt idx="18819">
                  <c:v>42928.318055555559</c:v>
                </c:pt>
                <c:pt idx="18820">
                  <c:v>42928.318749999999</c:v>
                </c:pt>
                <c:pt idx="18821">
                  <c:v>42928.319444444445</c:v>
                </c:pt>
                <c:pt idx="18822">
                  <c:v>42928.320138888892</c:v>
                </c:pt>
                <c:pt idx="18823">
                  <c:v>42928.320833333331</c:v>
                </c:pt>
                <c:pt idx="18824">
                  <c:v>42928.321527777778</c:v>
                </c:pt>
                <c:pt idx="18825">
                  <c:v>42928.322222222225</c:v>
                </c:pt>
                <c:pt idx="18826">
                  <c:v>42928.322916666664</c:v>
                </c:pt>
                <c:pt idx="18827">
                  <c:v>42928.323611111111</c:v>
                </c:pt>
                <c:pt idx="18828">
                  <c:v>42928.324305555558</c:v>
                </c:pt>
                <c:pt idx="18829">
                  <c:v>42928.324999999997</c:v>
                </c:pt>
                <c:pt idx="18830">
                  <c:v>42928.325694444444</c:v>
                </c:pt>
                <c:pt idx="18831">
                  <c:v>42928.326388888891</c:v>
                </c:pt>
                <c:pt idx="18832">
                  <c:v>42928.32708333333</c:v>
                </c:pt>
                <c:pt idx="18833">
                  <c:v>42928.327777777777</c:v>
                </c:pt>
                <c:pt idx="18834">
                  <c:v>42928.328472222223</c:v>
                </c:pt>
                <c:pt idx="18835">
                  <c:v>42928.32916666667</c:v>
                </c:pt>
                <c:pt idx="18836">
                  <c:v>42928.329861111109</c:v>
                </c:pt>
                <c:pt idx="18837">
                  <c:v>42928.330555555556</c:v>
                </c:pt>
                <c:pt idx="18838">
                  <c:v>42928.331250000003</c:v>
                </c:pt>
                <c:pt idx="18839">
                  <c:v>42928.331944444442</c:v>
                </c:pt>
                <c:pt idx="18840">
                  <c:v>42928.332638888889</c:v>
                </c:pt>
                <c:pt idx="18841">
                  <c:v>42928.333333333336</c:v>
                </c:pt>
                <c:pt idx="18842">
                  <c:v>42928.334027777775</c:v>
                </c:pt>
                <c:pt idx="18843">
                  <c:v>42928.334722222222</c:v>
                </c:pt>
                <c:pt idx="18844">
                  <c:v>42928.335416666669</c:v>
                </c:pt>
                <c:pt idx="18845">
                  <c:v>42928.336111111108</c:v>
                </c:pt>
                <c:pt idx="18846">
                  <c:v>42928.336805555555</c:v>
                </c:pt>
                <c:pt idx="18847">
                  <c:v>42928.337500000001</c:v>
                </c:pt>
                <c:pt idx="18848">
                  <c:v>42928.338194444441</c:v>
                </c:pt>
                <c:pt idx="18849">
                  <c:v>42928.338888888888</c:v>
                </c:pt>
                <c:pt idx="18850">
                  <c:v>42928.339583333334</c:v>
                </c:pt>
                <c:pt idx="18851">
                  <c:v>42928.340277777781</c:v>
                </c:pt>
                <c:pt idx="18852">
                  <c:v>42928.34097222222</c:v>
                </c:pt>
                <c:pt idx="18853">
                  <c:v>42928.341666666667</c:v>
                </c:pt>
                <c:pt idx="18854">
                  <c:v>42928.342361111114</c:v>
                </c:pt>
                <c:pt idx="18855">
                  <c:v>42928.343055555553</c:v>
                </c:pt>
                <c:pt idx="18856">
                  <c:v>42928.34375</c:v>
                </c:pt>
                <c:pt idx="18857">
                  <c:v>42928.344444444447</c:v>
                </c:pt>
                <c:pt idx="18858">
                  <c:v>42928.345138888886</c:v>
                </c:pt>
                <c:pt idx="18859">
                  <c:v>42928.345833333333</c:v>
                </c:pt>
                <c:pt idx="18860">
                  <c:v>42928.34652777778</c:v>
                </c:pt>
                <c:pt idx="18861">
                  <c:v>42928.347222222219</c:v>
                </c:pt>
                <c:pt idx="18862">
                  <c:v>42928.347916666666</c:v>
                </c:pt>
                <c:pt idx="18863">
                  <c:v>42928.348611111112</c:v>
                </c:pt>
                <c:pt idx="18864">
                  <c:v>42928.349305555559</c:v>
                </c:pt>
                <c:pt idx="18865">
                  <c:v>42928.35</c:v>
                </c:pt>
                <c:pt idx="18866">
                  <c:v>42928.350694444445</c:v>
                </c:pt>
                <c:pt idx="18867">
                  <c:v>42928.351388888892</c:v>
                </c:pt>
                <c:pt idx="18868">
                  <c:v>42928.352083333331</c:v>
                </c:pt>
                <c:pt idx="18869">
                  <c:v>42928.352777777778</c:v>
                </c:pt>
                <c:pt idx="18870">
                  <c:v>42928.353472222225</c:v>
                </c:pt>
                <c:pt idx="18871">
                  <c:v>42928.354166666664</c:v>
                </c:pt>
                <c:pt idx="18872">
                  <c:v>42928.354861111111</c:v>
                </c:pt>
                <c:pt idx="18873">
                  <c:v>42928.355555555558</c:v>
                </c:pt>
                <c:pt idx="18874">
                  <c:v>42928.356249999997</c:v>
                </c:pt>
                <c:pt idx="18875">
                  <c:v>42928.356944444444</c:v>
                </c:pt>
                <c:pt idx="18876">
                  <c:v>42928.357638888891</c:v>
                </c:pt>
                <c:pt idx="18877">
                  <c:v>42928.35833333333</c:v>
                </c:pt>
                <c:pt idx="18878">
                  <c:v>42928.359027777777</c:v>
                </c:pt>
                <c:pt idx="18879">
                  <c:v>42928.359722222223</c:v>
                </c:pt>
                <c:pt idx="18880">
                  <c:v>42928.36041666667</c:v>
                </c:pt>
                <c:pt idx="18881">
                  <c:v>42928.361111111109</c:v>
                </c:pt>
                <c:pt idx="18882">
                  <c:v>42928.361805555556</c:v>
                </c:pt>
                <c:pt idx="18883">
                  <c:v>42928.362500000003</c:v>
                </c:pt>
                <c:pt idx="18884">
                  <c:v>42928.363194444442</c:v>
                </c:pt>
                <c:pt idx="18885">
                  <c:v>42928.363888888889</c:v>
                </c:pt>
                <c:pt idx="18886">
                  <c:v>42928.364583333336</c:v>
                </c:pt>
                <c:pt idx="18887">
                  <c:v>42928.365277777775</c:v>
                </c:pt>
                <c:pt idx="18888">
                  <c:v>42928.365972222222</c:v>
                </c:pt>
                <c:pt idx="18889">
                  <c:v>42928.366666666669</c:v>
                </c:pt>
                <c:pt idx="18890">
                  <c:v>42928.367361111108</c:v>
                </c:pt>
                <c:pt idx="18891">
                  <c:v>42928.368055555555</c:v>
                </c:pt>
                <c:pt idx="18892">
                  <c:v>42928.368750000001</c:v>
                </c:pt>
                <c:pt idx="18893">
                  <c:v>42928.369444444441</c:v>
                </c:pt>
                <c:pt idx="18894">
                  <c:v>42928.370138888888</c:v>
                </c:pt>
                <c:pt idx="18895">
                  <c:v>42928.370833333334</c:v>
                </c:pt>
                <c:pt idx="18896">
                  <c:v>42928.371527777781</c:v>
                </c:pt>
                <c:pt idx="18897">
                  <c:v>42928.37222222222</c:v>
                </c:pt>
                <c:pt idx="18898">
                  <c:v>42928.372916666667</c:v>
                </c:pt>
                <c:pt idx="18899">
                  <c:v>42928.373611111114</c:v>
                </c:pt>
                <c:pt idx="18900">
                  <c:v>42928.374305555553</c:v>
                </c:pt>
                <c:pt idx="18901">
                  <c:v>42928.375</c:v>
                </c:pt>
                <c:pt idx="18902">
                  <c:v>42928.375694444447</c:v>
                </c:pt>
                <c:pt idx="18903">
                  <c:v>42928.376388888886</c:v>
                </c:pt>
                <c:pt idx="18904">
                  <c:v>42928.377083333333</c:v>
                </c:pt>
                <c:pt idx="18905">
                  <c:v>42928.37777777778</c:v>
                </c:pt>
                <c:pt idx="18906">
                  <c:v>42928.378472222219</c:v>
                </c:pt>
                <c:pt idx="18907">
                  <c:v>42928.379166666666</c:v>
                </c:pt>
                <c:pt idx="18908">
                  <c:v>42928.379861111112</c:v>
                </c:pt>
                <c:pt idx="18909">
                  <c:v>42928.380555555559</c:v>
                </c:pt>
                <c:pt idx="18910">
                  <c:v>42928.381249999999</c:v>
                </c:pt>
                <c:pt idx="18911">
                  <c:v>42928.381944444445</c:v>
                </c:pt>
                <c:pt idx="18912">
                  <c:v>42928.382638888892</c:v>
                </c:pt>
                <c:pt idx="18913">
                  <c:v>42928.383333333331</c:v>
                </c:pt>
                <c:pt idx="18914">
                  <c:v>42928.384027777778</c:v>
                </c:pt>
                <c:pt idx="18915">
                  <c:v>42928.384722222225</c:v>
                </c:pt>
                <c:pt idx="18916">
                  <c:v>42928.385416666664</c:v>
                </c:pt>
                <c:pt idx="18917">
                  <c:v>42928.386111111111</c:v>
                </c:pt>
                <c:pt idx="18918">
                  <c:v>42928.386805555558</c:v>
                </c:pt>
                <c:pt idx="18919">
                  <c:v>42928.387499999997</c:v>
                </c:pt>
                <c:pt idx="18920">
                  <c:v>42928.388194444444</c:v>
                </c:pt>
                <c:pt idx="18921">
                  <c:v>42928.388888888891</c:v>
                </c:pt>
                <c:pt idx="18922">
                  <c:v>42928.38958333333</c:v>
                </c:pt>
                <c:pt idx="18923">
                  <c:v>42928.390277777777</c:v>
                </c:pt>
                <c:pt idx="18924">
                  <c:v>42928.390972222223</c:v>
                </c:pt>
                <c:pt idx="18925">
                  <c:v>42928.39166666667</c:v>
                </c:pt>
                <c:pt idx="18926">
                  <c:v>42928.392361111109</c:v>
                </c:pt>
                <c:pt idx="18927">
                  <c:v>42928.393055555556</c:v>
                </c:pt>
                <c:pt idx="18928">
                  <c:v>42928.393750000003</c:v>
                </c:pt>
                <c:pt idx="18929">
                  <c:v>42928.394444444442</c:v>
                </c:pt>
                <c:pt idx="18930">
                  <c:v>42928.395138888889</c:v>
                </c:pt>
                <c:pt idx="18931">
                  <c:v>42928.395833333336</c:v>
                </c:pt>
                <c:pt idx="18932">
                  <c:v>42928.396527777775</c:v>
                </c:pt>
                <c:pt idx="18933">
                  <c:v>42928.397222222222</c:v>
                </c:pt>
                <c:pt idx="18934">
                  <c:v>42928.397916666669</c:v>
                </c:pt>
                <c:pt idx="18935">
                  <c:v>42928.398611111108</c:v>
                </c:pt>
                <c:pt idx="18936">
                  <c:v>42928.399305555555</c:v>
                </c:pt>
                <c:pt idx="18937">
                  <c:v>42928.4</c:v>
                </c:pt>
                <c:pt idx="18938">
                  <c:v>42928.400694444441</c:v>
                </c:pt>
                <c:pt idx="18939">
                  <c:v>42928.401388888888</c:v>
                </c:pt>
                <c:pt idx="18940">
                  <c:v>42928.402083333334</c:v>
                </c:pt>
                <c:pt idx="18941">
                  <c:v>42928.402777777781</c:v>
                </c:pt>
                <c:pt idx="18942">
                  <c:v>42928.40347222222</c:v>
                </c:pt>
                <c:pt idx="18943">
                  <c:v>42928.404166666667</c:v>
                </c:pt>
                <c:pt idx="18944">
                  <c:v>42928.404861111114</c:v>
                </c:pt>
                <c:pt idx="18945">
                  <c:v>42928.405555555553</c:v>
                </c:pt>
                <c:pt idx="18946">
                  <c:v>42928.40625</c:v>
                </c:pt>
                <c:pt idx="18947">
                  <c:v>42928.406944444447</c:v>
                </c:pt>
                <c:pt idx="18948">
                  <c:v>42928.407638888886</c:v>
                </c:pt>
                <c:pt idx="18949">
                  <c:v>42928.408333333333</c:v>
                </c:pt>
                <c:pt idx="18950">
                  <c:v>42928.40902777778</c:v>
                </c:pt>
                <c:pt idx="18951">
                  <c:v>42928.409722222219</c:v>
                </c:pt>
                <c:pt idx="18952">
                  <c:v>42928.410416666666</c:v>
                </c:pt>
                <c:pt idx="18953">
                  <c:v>42928.411111111112</c:v>
                </c:pt>
                <c:pt idx="18954">
                  <c:v>42928.411805555559</c:v>
                </c:pt>
                <c:pt idx="18955">
                  <c:v>42928.412499999999</c:v>
                </c:pt>
                <c:pt idx="18956">
                  <c:v>42928.413194444445</c:v>
                </c:pt>
                <c:pt idx="18957">
                  <c:v>42928.413888888892</c:v>
                </c:pt>
                <c:pt idx="18958">
                  <c:v>42928.414583333331</c:v>
                </c:pt>
                <c:pt idx="18959">
                  <c:v>42928.415277777778</c:v>
                </c:pt>
                <c:pt idx="18960">
                  <c:v>42928.415972222225</c:v>
                </c:pt>
                <c:pt idx="18961">
                  <c:v>42928.416666666664</c:v>
                </c:pt>
                <c:pt idx="18962">
                  <c:v>42928.417361111111</c:v>
                </c:pt>
                <c:pt idx="18963">
                  <c:v>42928.418055555558</c:v>
                </c:pt>
                <c:pt idx="18964">
                  <c:v>42928.418749999997</c:v>
                </c:pt>
                <c:pt idx="18965">
                  <c:v>42928.419444444444</c:v>
                </c:pt>
                <c:pt idx="18966">
                  <c:v>42928.420138888891</c:v>
                </c:pt>
                <c:pt idx="18967">
                  <c:v>42928.42083333333</c:v>
                </c:pt>
                <c:pt idx="18968">
                  <c:v>42928.421527777777</c:v>
                </c:pt>
                <c:pt idx="18969">
                  <c:v>42928.422222222223</c:v>
                </c:pt>
                <c:pt idx="18970">
                  <c:v>42928.42291666667</c:v>
                </c:pt>
                <c:pt idx="18971">
                  <c:v>42928.423611111109</c:v>
                </c:pt>
                <c:pt idx="18972">
                  <c:v>42928.424305555556</c:v>
                </c:pt>
                <c:pt idx="18973">
                  <c:v>42928.425000000003</c:v>
                </c:pt>
                <c:pt idx="18974">
                  <c:v>42928.425694444442</c:v>
                </c:pt>
                <c:pt idx="18975">
                  <c:v>42928.426388888889</c:v>
                </c:pt>
                <c:pt idx="18976">
                  <c:v>42928.427083333336</c:v>
                </c:pt>
                <c:pt idx="18977">
                  <c:v>42928.427777777775</c:v>
                </c:pt>
                <c:pt idx="18978">
                  <c:v>42928.428472222222</c:v>
                </c:pt>
                <c:pt idx="18979">
                  <c:v>42928.429166666669</c:v>
                </c:pt>
                <c:pt idx="18980">
                  <c:v>42928.429861111108</c:v>
                </c:pt>
                <c:pt idx="18981">
                  <c:v>42928.430555555555</c:v>
                </c:pt>
                <c:pt idx="18982">
                  <c:v>42928.431250000001</c:v>
                </c:pt>
                <c:pt idx="18983">
                  <c:v>42928.431944444441</c:v>
                </c:pt>
                <c:pt idx="18984">
                  <c:v>42928.432638888888</c:v>
                </c:pt>
                <c:pt idx="18985">
                  <c:v>42928.433333333334</c:v>
                </c:pt>
                <c:pt idx="18986">
                  <c:v>42928.434027777781</c:v>
                </c:pt>
                <c:pt idx="18987">
                  <c:v>42928.43472222222</c:v>
                </c:pt>
                <c:pt idx="18988">
                  <c:v>42928.435416666667</c:v>
                </c:pt>
                <c:pt idx="18989">
                  <c:v>42928.436111111114</c:v>
                </c:pt>
                <c:pt idx="18990">
                  <c:v>42928.436805555553</c:v>
                </c:pt>
                <c:pt idx="18991">
                  <c:v>42928.4375</c:v>
                </c:pt>
                <c:pt idx="18992">
                  <c:v>42928.438194444447</c:v>
                </c:pt>
                <c:pt idx="18993">
                  <c:v>42928.438888888886</c:v>
                </c:pt>
                <c:pt idx="18994">
                  <c:v>42928.439583333333</c:v>
                </c:pt>
                <c:pt idx="18995">
                  <c:v>42928.44027777778</c:v>
                </c:pt>
                <c:pt idx="18996">
                  <c:v>42928.440972222219</c:v>
                </c:pt>
                <c:pt idx="18997">
                  <c:v>42928.441666666666</c:v>
                </c:pt>
                <c:pt idx="18998">
                  <c:v>42928.442361111112</c:v>
                </c:pt>
                <c:pt idx="18999">
                  <c:v>42928.443055555559</c:v>
                </c:pt>
                <c:pt idx="19000">
                  <c:v>42928.443749999999</c:v>
                </c:pt>
                <c:pt idx="19001">
                  <c:v>42928.444444444445</c:v>
                </c:pt>
                <c:pt idx="19002">
                  <c:v>42928.445138888892</c:v>
                </c:pt>
                <c:pt idx="19003">
                  <c:v>42928.445833333331</c:v>
                </c:pt>
                <c:pt idx="19004">
                  <c:v>42928.446527777778</c:v>
                </c:pt>
                <c:pt idx="19005">
                  <c:v>42928.447222222225</c:v>
                </c:pt>
                <c:pt idx="19006">
                  <c:v>42928.447916666664</c:v>
                </c:pt>
                <c:pt idx="19007">
                  <c:v>42928.448611111111</c:v>
                </c:pt>
                <c:pt idx="19008">
                  <c:v>42928.449305555558</c:v>
                </c:pt>
                <c:pt idx="19009">
                  <c:v>42928.45</c:v>
                </c:pt>
                <c:pt idx="19010">
                  <c:v>42928.450694444444</c:v>
                </c:pt>
                <c:pt idx="19011">
                  <c:v>42928.451388888891</c:v>
                </c:pt>
                <c:pt idx="19012">
                  <c:v>42928.45208333333</c:v>
                </c:pt>
                <c:pt idx="19013">
                  <c:v>42928.452777777777</c:v>
                </c:pt>
                <c:pt idx="19014">
                  <c:v>42928.453472222223</c:v>
                </c:pt>
                <c:pt idx="19015">
                  <c:v>42928.45416666667</c:v>
                </c:pt>
                <c:pt idx="19016">
                  <c:v>42928.454861111109</c:v>
                </c:pt>
                <c:pt idx="19017">
                  <c:v>42928.455555555556</c:v>
                </c:pt>
                <c:pt idx="19018">
                  <c:v>42928.456250000003</c:v>
                </c:pt>
                <c:pt idx="19019">
                  <c:v>42928.456944444442</c:v>
                </c:pt>
                <c:pt idx="19020">
                  <c:v>42928.457638888889</c:v>
                </c:pt>
                <c:pt idx="19021">
                  <c:v>42928.458333333336</c:v>
                </c:pt>
                <c:pt idx="19022">
                  <c:v>42928.459027777775</c:v>
                </c:pt>
                <c:pt idx="19023">
                  <c:v>42928.459722222222</c:v>
                </c:pt>
                <c:pt idx="19024">
                  <c:v>42928.460416666669</c:v>
                </c:pt>
                <c:pt idx="19025">
                  <c:v>42928.461111111108</c:v>
                </c:pt>
                <c:pt idx="19026">
                  <c:v>42928.461805555555</c:v>
                </c:pt>
                <c:pt idx="19027">
                  <c:v>42928.462500000001</c:v>
                </c:pt>
                <c:pt idx="19028">
                  <c:v>42928.463194444441</c:v>
                </c:pt>
                <c:pt idx="19029">
                  <c:v>42928.463888888888</c:v>
                </c:pt>
                <c:pt idx="19030">
                  <c:v>42928.464583333334</c:v>
                </c:pt>
                <c:pt idx="19031">
                  <c:v>42928.465277777781</c:v>
                </c:pt>
                <c:pt idx="19032">
                  <c:v>42928.46597222222</c:v>
                </c:pt>
                <c:pt idx="19033">
                  <c:v>42928.466666666667</c:v>
                </c:pt>
                <c:pt idx="19034">
                  <c:v>42928.467361111114</c:v>
                </c:pt>
                <c:pt idx="19035">
                  <c:v>42928.468055555553</c:v>
                </c:pt>
                <c:pt idx="19036">
                  <c:v>42928.46875</c:v>
                </c:pt>
                <c:pt idx="19037">
                  <c:v>42928.469444444447</c:v>
                </c:pt>
                <c:pt idx="19038">
                  <c:v>42928.470138888886</c:v>
                </c:pt>
                <c:pt idx="19039">
                  <c:v>42928.470833333333</c:v>
                </c:pt>
                <c:pt idx="19040">
                  <c:v>42928.47152777778</c:v>
                </c:pt>
                <c:pt idx="19041">
                  <c:v>42928.472222222219</c:v>
                </c:pt>
                <c:pt idx="19042">
                  <c:v>42928.472916666666</c:v>
                </c:pt>
                <c:pt idx="19043">
                  <c:v>42928.473611111112</c:v>
                </c:pt>
                <c:pt idx="19044">
                  <c:v>42928.474305555559</c:v>
                </c:pt>
                <c:pt idx="19045">
                  <c:v>42928.474999999999</c:v>
                </c:pt>
                <c:pt idx="19046">
                  <c:v>42928.475694444445</c:v>
                </c:pt>
                <c:pt idx="19047">
                  <c:v>42928.476388888892</c:v>
                </c:pt>
                <c:pt idx="19048">
                  <c:v>42928.477083333331</c:v>
                </c:pt>
                <c:pt idx="19049">
                  <c:v>42928.477777777778</c:v>
                </c:pt>
                <c:pt idx="19050">
                  <c:v>42928.478472222225</c:v>
                </c:pt>
                <c:pt idx="19051">
                  <c:v>42928.479166666664</c:v>
                </c:pt>
                <c:pt idx="19052">
                  <c:v>42928.479861111111</c:v>
                </c:pt>
                <c:pt idx="19053">
                  <c:v>42928.480555555558</c:v>
                </c:pt>
                <c:pt idx="19054">
                  <c:v>42928.481249999997</c:v>
                </c:pt>
                <c:pt idx="19055">
                  <c:v>42928.481944444444</c:v>
                </c:pt>
                <c:pt idx="19056">
                  <c:v>42928.482638888891</c:v>
                </c:pt>
                <c:pt idx="19057">
                  <c:v>42928.48333333333</c:v>
                </c:pt>
                <c:pt idx="19058">
                  <c:v>42928.484027777777</c:v>
                </c:pt>
                <c:pt idx="19059">
                  <c:v>42928.484722222223</c:v>
                </c:pt>
                <c:pt idx="19060">
                  <c:v>42928.48541666667</c:v>
                </c:pt>
                <c:pt idx="19061">
                  <c:v>42928.486111111109</c:v>
                </c:pt>
                <c:pt idx="19062">
                  <c:v>42928.486805555556</c:v>
                </c:pt>
                <c:pt idx="19063">
                  <c:v>42928.487500000003</c:v>
                </c:pt>
                <c:pt idx="19064">
                  <c:v>42928.488194444442</c:v>
                </c:pt>
                <c:pt idx="19065">
                  <c:v>42928.488888888889</c:v>
                </c:pt>
                <c:pt idx="19066">
                  <c:v>42928.489583333336</c:v>
                </c:pt>
                <c:pt idx="19067">
                  <c:v>42928.490277777775</c:v>
                </c:pt>
                <c:pt idx="19068">
                  <c:v>42928.490972222222</c:v>
                </c:pt>
                <c:pt idx="19069">
                  <c:v>42928.491666666669</c:v>
                </c:pt>
                <c:pt idx="19070">
                  <c:v>42928.492361111108</c:v>
                </c:pt>
                <c:pt idx="19071">
                  <c:v>42928.493055555555</c:v>
                </c:pt>
                <c:pt idx="19072">
                  <c:v>42928.493750000001</c:v>
                </c:pt>
                <c:pt idx="19073">
                  <c:v>42928.494444444441</c:v>
                </c:pt>
                <c:pt idx="19074">
                  <c:v>42928.495138888888</c:v>
                </c:pt>
                <c:pt idx="19075">
                  <c:v>42928.495833333334</c:v>
                </c:pt>
                <c:pt idx="19076">
                  <c:v>42928.496527777781</c:v>
                </c:pt>
                <c:pt idx="19077">
                  <c:v>42928.49722222222</c:v>
                </c:pt>
                <c:pt idx="19078">
                  <c:v>42928.497916666667</c:v>
                </c:pt>
                <c:pt idx="19079">
                  <c:v>42928.498611111114</c:v>
                </c:pt>
                <c:pt idx="19080">
                  <c:v>42928.499305555553</c:v>
                </c:pt>
                <c:pt idx="19081">
                  <c:v>42928.5</c:v>
                </c:pt>
                <c:pt idx="19082">
                  <c:v>42928.500694444447</c:v>
                </c:pt>
                <c:pt idx="19083">
                  <c:v>42928.501388888886</c:v>
                </c:pt>
                <c:pt idx="19084">
                  <c:v>42928.502083333333</c:v>
                </c:pt>
                <c:pt idx="19085">
                  <c:v>42928.50277777778</c:v>
                </c:pt>
                <c:pt idx="19086">
                  <c:v>42928.503472222219</c:v>
                </c:pt>
                <c:pt idx="19087">
                  <c:v>42928.504166666666</c:v>
                </c:pt>
                <c:pt idx="19088">
                  <c:v>42928.504861111112</c:v>
                </c:pt>
                <c:pt idx="19089">
                  <c:v>42928.505555555559</c:v>
                </c:pt>
                <c:pt idx="19090">
                  <c:v>42928.506249999999</c:v>
                </c:pt>
                <c:pt idx="19091">
                  <c:v>42928.506944444445</c:v>
                </c:pt>
                <c:pt idx="19092">
                  <c:v>42928.507638888892</c:v>
                </c:pt>
                <c:pt idx="19093">
                  <c:v>42928.508333333331</c:v>
                </c:pt>
                <c:pt idx="19094">
                  <c:v>42928.509027777778</c:v>
                </c:pt>
                <c:pt idx="19095">
                  <c:v>42928.509722222225</c:v>
                </c:pt>
                <c:pt idx="19096">
                  <c:v>42928.510416666664</c:v>
                </c:pt>
                <c:pt idx="19097">
                  <c:v>42928.511111111111</c:v>
                </c:pt>
                <c:pt idx="19098">
                  <c:v>42928.511805555558</c:v>
                </c:pt>
                <c:pt idx="19099">
                  <c:v>42928.512499999997</c:v>
                </c:pt>
                <c:pt idx="19100">
                  <c:v>42928.513194444444</c:v>
                </c:pt>
                <c:pt idx="19101">
                  <c:v>42928.513888888891</c:v>
                </c:pt>
                <c:pt idx="19102">
                  <c:v>42928.51458333333</c:v>
                </c:pt>
                <c:pt idx="19103">
                  <c:v>42928.515277777777</c:v>
                </c:pt>
                <c:pt idx="19104">
                  <c:v>42928.515972222223</c:v>
                </c:pt>
                <c:pt idx="19105">
                  <c:v>42928.51666666667</c:v>
                </c:pt>
                <c:pt idx="19106">
                  <c:v>42928.517361111109</c:v>
                </c:pt>
                <c:pt idx="19107">
                  <c:v>42928.518055555556</c:v>
                </c:pt>
                <c:pt idx="19108">
                  <c:v>42928.518750000003</c:v>
                </c:pt>
                <c:pt idx="19109">
                  <c:v>42928.519444444442</c:v>
                </c:pt>
                <c:pt idx="19110">
                  <c:v>42928.520138888889</c:v>
                </c:pt>
                <c:pt idx="19111">
                  <c:v>42928.520833333336</c:v>
                </c:pt>
                <c:pt idx="19112">
                  <c:v>42928.521527777775</c:v>
                </c:pt>
                <c:pt idx="19113">
                  <c:v>42928.522222222222</c:v>
                </c:pt>
                <c:pt idx="19114">
                  <c:v>42928.522916666669</c:v>
                </c:pt>
                <c:pt idx="19115">
                  <c:v>42928.523611111108</c:v>
                </c:pt>
                <c:pt idx="19116">
                  <c:v>42928.524305555555</c:v>
                </c:pt>
                <c:pt idx="19117">
                  <c:v>42928.525000000001</c:v>
                </c:pt>
                <c:pt idx="19118">
                  <c:v>42928.525694444441</c:v>
                </c:pt>
                <c:pt idx="19119">
                  <c:v>42928.526388888888</c:v>
                </c:pt>
                <c:pt idx="19120">
                  <c:v>42928.527083333334</c:v>
                </c:pt>
                <c:pt idx="19121">
                  <c:v>42928.527777777781</c:v>
                </c:pt>
                <c:pt idx="19122">
                  <c:v>42928.52847222222</c:v>
                </c:pt>
                <c:pt idx="19123">
                  <c:v>42928.529166666667</c:v>
                </c:pt>
                <c:pt idx="19124">
                  <c:v>42928.529861111114</c:v>
                </c:pt>
                <c:pt idx="19125">
                  <c:v>42928.530555555553</c:v>
                </c:pt>
                <c:pt idx="19126">
                  <c:v>42928.53125</c:v>
                </c:pt>
                <c:pt idx="19127">
                  <c:v>42928.531944444447</c:v>
                </c:pt>
                <c:pt idx="19128">
                  <c:v>42928.532638888886</c:v>
                </c:pt>
                <c:pt idx="19129">
                  <c:v>42928.533333333333</c:v>
                </c:pt>
                <c:pt idx="19130">
                  <c:v>42928.53402777778</c:v>
                </c:pt>
                <c:pt idx="19131">
                  <c:v>42928.534722222219</c:v>
                </c:pt>
                <c:pt idx="19132">
                  <c:v>42928.535416666666</c:v>
                </c:pt>
                <c:pt idx="19133">
                  <c:v>42928.536111111112</c:v>
                </c:pt>
                <c:pt idx="19134">
                  <c:v>42928.536805555559</c:v>
                </c:pt>
                <c:pt idx="19135">
                  <c:v>42928.537499999999</c:v>
                </c:pt>
                <c:pt idx="19136">
                  <c:v>42928.538194444445</c:v>
                </c:pt>
                <c:pt idx="19137">
                  <c:v>42928.538888888892</c:v>
                </c:pt>
                <c:pt idx="19138">
                  <c:v>42928.539583333331</c:v>
                </c:pt>
                <c:pt idx="19139">
                  <c:v>42928.540277777778</c:v>
                </c:pt>
                <c:pt idx="19140">
                  <c:v>42928.540972222225</c:v>
                </c:pt>
                <c:pt idx="19141">
                  <c:v>42928.541666666664</c:v>
                </c:pt>
                <c:pt idx="19142">
                  <c:v>42928.542361111111</c:v>
                </c:pt>
                <c:pt idx="19143">
                  <c:v>42928.543055555558</c:v>
                </c:pt>
                <c:pt idx="19144">
                  <c:v>42928.543749999997</c:v>
                </c:pt>
                <c:pt idx="19145">
                  <c:v>42928.544444444444</c:v>
                </c:pt>
                <c:pt idx="19146">
                  <c:v>42928.545138888891</c:v>
                </c:pt>
                <c:pt idx="19147">
                  <c:v>42928.54583333333</c:v>
                </c:pt>
                <c:pt idx="19148">
                  <c:v>42928.546527777777</c:v>
                </c:pt>
                <c:pt idx="19149">
                  <c:v>42928.547222222223</c:v>
                </c:pt>
                <c:pt idx="19150">
                  <c:v>42928.54791666667</c:v>
                </c:pt>
                <c:pt idx="19151">
                  <c:v>42928.548611111109</c:v>
                </c:pt>
                <c:pt idx="19152">
                  <c:v>42928.549305555556</c:v>
                </c:pt>
                <c:pt idx="19153">
                  <c:v>42928.55</c:v>
                </c:pt>
                <c:pt idx="19154">
                  <c:v>42928.550694444442</c:v>
                </c:pt>
                <c:pt idx="19155">
                  <c:v>42928.551388888889</c:v>
                </c:pt>
                <c:pt idx="19156">
                  <c:v>42928.552083333336</c:v>
                </c:pt>
                <c:pt idx="19157">
                  <c:v>42928.552777777775</c:v>
                </c:pt>
                <c:pt idx="19158">
                  <c:v>42928.553472222222</c:v>
                </c:pt>
                <c:pt idx="19159">
                  <c:v>42928.554166666669</c:v>
                </c:pt>
                <c:pt idx="19160">
                  <c:v>42928.554861111108</c:v>
                </c:pt>
                <c:pt idx="19161">
                  <c:v>42928.555555555555</c:v>
                </c:pt>
                <c:pt idx="19162">
                  <c:v>42928.556250000001</c:v>
                </c:pt>
                <c:pt idx="19163">
                  <c:v>42928.556944444441</c:v>
                </c:pt>
                <c:pt idx="19164">
                  <c:v>42928.557638888888</c:v>
                </c:pt>
                <c:pt idx="19165">
                  <c:v>42928.558333333334</c:v>
                </c:pt>
                <c:pt idx="19166">
                  <c:v>42928.559027777781</c:v>
                </c:pt>
                <c:pt idx="19167">
                  <c:v>42928.55972222222</c:v>
                </c:pt>
                <c:pt idx="19168">
                  <c:v>42928.560416666667</c:v>
                </c:pt>
                <c:pt idx="19169">
                  <c:v>42928.561111111114</c:v>
                </c:pt>
                <c:pt idx="19170">
                  <c:v>42928.561805555553</c:v>
                </c:pt>
                <c:pt idx="19171">
                  <c:v>42928.5625</c:v>
                </c:pt>
                <c:pt idx="19172">
                  <c:v>42928.563194444447</c:v>
                </c:pt>
                <c:pt idx="19173">
                  <c:v>42928.563888888886</c:v>
                </c:pt>
                <c:pt idx="19174">
                  <c:v>42928.564583333333</c:v>
                </c:pt>
                <c:pt idx="19175">
                  <c:v>42928.56527777778</c:v>
                </c:pt>
                <c:pt idx="19176">
                  <c:v>42928.565972222219</c:v>
                </c:pt>
                <c:pt idx="19177">
                  <c:v>42928.566666666666</c:v>
                </c:pt>
                <c:pt idx="19178">
                  <c:v>42928.567361111112</c:v>
                </c:pt>
                <c:pt idx="19179">
                  <c:v>42928.568055555559</c:v>
                </c:pt>
                <c:pt idx="19180">
                  <c:v>42928.568749999999</c:v>
                </c:pt>
                <c:pt idx="19181">
                  <c:v>42928.569444444445</c:v>
                </c:pt>
                <c:pt idx="19182">
                  <c:v>42928.570138888892</c:v>
                </c:pt>
                <c:pt idx="19183">
                  <c:v>42928.570833333331</c:v>
                </c:pt>
                <c:pt idx="19184">
                  <c:v>42928.571527777778</c:v>
                </c:pt>
                <c:pt idx="19185">
                  <c:v>42928.572222222225</c:v>
                </c:pt>
                <c:pt idx="19186">
                  <c:v>42928.572916666664</c:v>
                </c:pt>
                <c:pt idx="19187">
                  <c:v>42928.573611111111</c:v>
                </c:pt>
                <c:pt idx="19188">
                  <c:v>42928.574305555558</c:v>
                </c:pt>
                <c:pt idx="19189">
                  <c:v>42928.574999999997</c:v>
                </c:pt>
                <c:pt idx="19190">
                  <c:v>42928.575694444444</c:v>
                </c:pt>
                <c:pt idx="19191">
                  <c:v>42928.576388888891</c:v>
                </c:pt>
                <c:pt idx="19192">
                  <c:v>42928.57708333333</c:v>
                </c:pt>
                <c:pt idx="19193">
                  <c:v>42928.577777777777</c:v>
                </c:pt>
                <c:pt idx="19194">
                  <c:v>42928.578472222223</c:v>
                </c:pt>
                <c:pt idx="19195">
                  <c:v>42928.57916666667</c:v>
                </c:pt>
                <c:pt idx="19196">
                  <c:v>42928.579861111109</c:v>
                </c:pt>
                <c:pt idx="19197">
                  <c:v>42928.580555555556</c:v>
                </c:pt>
                <c:pt idx="19198">
                  <c:v>42928.581250000003</c:v>
                </c:pt>
                <c:pt idx="19199">
                  <c:v>42928.581944444442</c:v>
                </c:pt>
                <c:pt idx="19200">
                  <c:v>42928.582638888889</c:v>
                </c:pt>
                <c:pt idx="19201">
                  <c:v>42928.583333333336</c:v>
                </c:pt>
                <c:pt idx="19202">
                  <c:v>42928.584027777775</c:v>
                </c:pt>
                <c:pt idx="19203">
                  <c:v>42928.584722222222</c:v>
                </c:pt>
                <c:pt idx="19204">
                  <c:v>42928.585416666669</c:v>
                </c:pt>
                <c:pt idx="19205">
                  <c:v>42928.586111111108</c:v>
                </c:pt>
                <c:pt idx="19206">
                  <c:v>42928.586805555555</c:v>
                </c:pt>
                <c:pt idx="19207">
                  <c:v>42928.587500000001</c:v>
                </c:pt>
                <c:pt idx="19208">
                  <c:v>42928.588194444441</c:v>
                </c:pt>
                <c:pt idx="19209">
                  <c:v>42928.588888888888</c:v>
                </c:pt>
                <c:pt idx="19210">
                  <c:v>42928.589583333334</c:v>
                </c:pt>
                <c:pt idx="19211">
                  <c:v>42928.590277777781</c:v>
                </c:pt>
                <c:pt idx="19212">
                  <c:v>42928.59097222222</c:v>
                </c:pt>
                <c:pt idx="19213">
                  <c:v>42928.591666666667</c:v>
                </c:pt>
                <c:pt idx="19214">
                  <c:v>42928.592361111114</c:v>
                </c:pt>
                <c:pt idx="19215">
                  <c:v>42928.593055555553</c:v>
                </c:pt>
                <c:pt idx="19216">
                  <c:v>42928.59375</c:v>
                </c:pt>
                <c:pt idx="19217">
                  <c:v>42928.594444444447</c:v>
                </c:pt>
                <c:pt idx="19218">
                  <c:v>42928.595138888886</c:v>
                </c:pt>
                <c:pt idx="19219">
                  <c:v>42928.595833333333</c:v>
                </c:pt>
                <c:pt idx="19220">
                  <c:v>42928.59652777778</c:v>
                </c:pt>
                <c:pt idx="19221">
                  <c:v>42928.597222222219</c:v>
                </c:pt>
                <c:pt idx="19222">
                  <c:v>42928.597916666666</c:v>
                </c:pt>
                <c:pt idx="19223">
                  <c:v>42928.598611111112</c:v>
                </c:pt>
                <c:pt idx="19224">
                  <c:v>42928.599305555559</c:v>
                </c:pt>
                <c:pt idx="19225">
                  <c:v>42928.6</c:v>
                </c:pt>
                <c:pt idx="19226">
                  <c:v>42928.600694444445</c:v>
                </c:pt>
                <c:pt idx="19227">
                  <c:v>42928.601388888892</c:v>
                </c:pt>
                <c:pt idx="19228">
                  <c:v>42928.602083333331</c:v>
                </c:pt>
                <c:pt idx="19229">
                  <c:v>42928.602777777778</c:v>
                </c:pt>
                <c:pt idx="19230">
                  <c:v>42928.603472222225</c:v>
                </c:pt>
                <c:pt idx="19231">
                  <c:v>42928.604166666664</c:v>
                </c:pt>
                <c:pt idx="19232">
                  <c:v>42928.604861111111</c:v>
                </c:pt>
                <c:pt idx="19233">
                  <c:v>42928.605555555558</c:v>
                </c:pt>
                <c:pt idx="19234">
                  <c:v>42928.606249999997</c:v>
                </c:pt>
                <c:pt idx="19235">
                  <c:v>42928.606944444444</c:v>
                </c:pt>
                <c:pt idx="19236">
                  <c:v>42928.607638888891</c:v>
                </c:pt>
                <c:pt idx="19237">
                  <c:v>42928.60833333333</c:v>
                </c:pt>
                <c:pt idx="19238">
                  <c:v>42928.609027777777</c:v>
                </c:pt>
                <c:pt idx="19239">
                  <c:v>42928.609722222223</c:v>
                </c:pt>
                <c:pt idx="19240">
                  <c:v>42928.61041666667</c:v>
                </c:pt>
                <c:pt idx="19241">
                  <c:v>42928.611111111109</c:v>
                </c:pt>
                <c:pt idx="19242">
                  <c:v>42928.611805555556</c:v>
                </c:pt>
                <c:pt idx="19243">
                  <c:v>42928.612500000003</c:v>
                </c:pt>
                <c:pt idx="19244">
                  <c:v>42928.613194444442</c:v>
                </c:pt>
                <c:pt idx="19245">
                  <c:v>42928.613888888889</c:v>
                </c:pt>
                <c:pt idx="19246">
                  <c:v>42928.614583333336</c:v>
                </c:pt>
                <c:pt idx="19247">
                  <c:v>42928.615277777775</c:v>
                </c:pt>
                <c:pt idx="19248">
                  <c:v>42928.615972222222</c:v>
                </c:pt>
                <c:pt idx="19249">
                  <c:v>42928.616666666669</c:v>
                </c:pt>
                <c:pt idx="19250">
                  <c:v>42928.617361111108</c:v>
                </c:pt>
                <c:pt idx="19251">
                  <c:v>42928.618055555555</c:v>
                </c:pt>
                <c:pt idx="19252">
                  <c:v>42928.618750000001</c:v>
                </c:pt>
                <c:pt idx="19253">
                  <c:v>42928.619444444441</c:v>
                </c:pt>
                <c:pt idx="19254">
                  <c:v>42928.620138888888</c:v>
                </c:pt>
                <c:pt idx="19255">
                  <c:v>42928.620833333334</c:v>
                </c:pt>
                <c:pt idx="19256">
                  <c:v>42928.621527777781</c:v>
                </c:pt>
                <c:pt idx="19257">
                  <c:v>42928.62222222222</c:v>
                </c:pt>
                <c:pt idx="19258">
                  <c:v>42928.622916666667</c:v>
                </c:pt>
                <c:pt idx="19259">
                  <c:v>42928.623611111114</c:v>
                </c:pt>
                <c:pt idx="19260">
                  <c:v>42928.624305555553</c:v>
                </c:pt>
                <c:pt idx="19261">
                  <c:v>42928.625</c:v>
                </c:pt>
                <c:pt idx="19262">
                  <c:v>42928.625694444447</c:v>
                </c:pt>
                <c:pt idx="19263">
                  <c:v>42928.626388888886</c:v>
                </c:pt>
                <c:pt idx="19264">
                  <c:v>42928.627083333333</c:v>
                </c:pt>
                <c:pt idx="19265">
                  <c:v>42928.62777777778</c:v>
                </c:pt>
                <c:pt idx="19266">
                  <c:v>42928.628472222219</c:v>
                </c:pt>
                <c:pt idx="19267">
                  <c:v>42928.629166666666</c:v>
                </c:pt>
                <c:pt idx="19268">
                  <c:v>42928.629861111112</c:v>
                </c:pt>
                <c:pt idx="19269">
                  <c:v>42928.630555555559</c:v>
                </c:pt>
                <c:pt idx="19270">
                  <c:v>42928.631249999999</c:v>
                </c:pt>
                <c:pt idx="19271">
                  <c:v>42928.631944444445</c:v>
                </c:pt>
                <c:pt idx="19272">
                  <c:v>42928.632638888892</c:v>
                </c:pt>
                <c:pt idx="19273">
                  <c:v>42928.633333333331</c:v>
                </c:pt>
                <c:pt idx="19274">
                  <c:v>42928.634027777778</c:v>
                </c:pt>
                <c:pt idx="19275">
                  <c:v>42928.634722222225</c:v>
                </c:pt>
                <c:pt idx="19276">
                  <c:v>42928.635416666664</c:v>
                </c:pt>
                <c:pt idx="19277">
                  <c:v>42928.636111111111</c:v>
                </c:pt>
                <c:pt idx="19278">
                  <c:v>42928.636805555558</c:v>
                </c:pt>
                <c:pt idx="19279">
                  <c:v>42928.637499999997</c:v>
                </c:pt>
                <c:pt idx="19280">
                  <c:v>42928.638194444444</c:v>
                </c:pt>
                <c:pt idx="19281">
                  <c:v>42928.638888888891</c:v>
                </c:pt>
                <c:pt idx="19282">
                  <c:v>42928.63958333333</c:v>
                </c:pt>
                <c:pt idx="19283">
                  <c:v>42928.640277777777</c:v>
                </c:pt>
                <c:pt idx="19284">
                  <c:v>42928.640972222223</c:v>
                </c:pt>
                <c:pt idx="19285">
                  <c:v>42928.64166666667</c:v>
                </c:pt>
                <c:pt idx="19286">
                  <c:v>42928.642361111109</c:v>
                </c:pt>
                <c:pt idx="19287">
                  <c:v>42928.643055555556</c:v>
                </c:pt>
                <c:pt idx="19288">
                  <c:v>42928.643750000003</c:v>
                </c:pt>
                <c:pt idx="19289">
                  <c:v>42928.644444444442</c:v>
                </c:pt>
                <c:pt idx="19290">
                  <c:v>42928.645138888889</c:v>
                </c:pt>
                <c:pt idx="19291">
                  <c:v>42928.645833333336</c:v>
                </c:pt>
                <c:pt idx="19292">
                  <c:v>42928.646527777775</c:v>
                </c:pt>
                <c:pt idx="19293">
                  <c:v>42928.647222222222</c:v>
                </c:pt>
                <c:pt idx="19294">
                  <c:v>42928.647916666669</c:v>
                </c:pt>
                <c:pt idx="19295">
                  <c:v>42928.648611111108</c:v>
                </c:pt>
                <c:pt idx="19296">
                  <c:v>42928.649305555555</c:v>
                </c:pt>
                <c:pt idx="19297">
                  <c:v>42928.65</c:v>
                </c:pt>
                <c:pt idx="19298">
                  <c:v>42928.650694444441</c:v>
                </c:pt>
                <c:pt idx="19299">
                  <c:v>42928.651388888888</c:v>
                </c:pt>
                <c:pt idx="19300">
                  <c:v>42928.652083333334</c:v>
                </c:pt>
                <c:pt idx="19301">
                  <c:v>42928.652777777781</c:v>
                </c:pt>
                <c:pt idx="19302">
                  <c:v>42928.65347222222</c:v>
                </c:pt>
                <c:pt idx="19303">
                  <c:v>42928.654166666667</c:v>
                </c:pt>
                <c:pt idx="19304">
                  <c:v>42928.654861111114</c:v>
                </c:pt>
                <c:pt idx="19305">
                  <c:v>42928.655555555553</c:v>
                </c:pt>
                <c:pt idx="19306">
                  <c:v>42928.65625</c:v>
                </c:pt>
                <c:pt idx="19307">
                  <c:v>42928.656944444447</c:v>
                </c:pt>
                <c:pt idx="19308">
                  <c:v>42928.657638888886</c:v>
                </c:pt>
                <c:pt idx="19309">
                  <c:v>42928.658333333333</c:v>
                </c:pt>
                <c:pt idx="19310">
                  <c:v>42928.65902777778</c:v>
                </c:pt>
                <c:pt idx="19311">
                  <c:v>42928.659722222219</c:v>
                </c:pt>
                <c:pt idx="19312">
                  <c:v>42928.660416666666</c:v>
                </c:pt>
                <c:pt idx="19313">
                  <c:v>42928.661111111112</c:v>
                </c:pt>
                <c:pt idx="19314">
                  <c:v>42928.661805555559</c:v>
                </c:pt>
                <c:pt idx="19315">
                  <c:v>42928.662499999999</c:v>
                </c:pt>
                <c:pt idx="19316">
                  <c:v>42928.663194444445</c:v>
                </c:pt>
                <c:pt idx="19317">
                  <c:v>42928.663888888892</c:v>
                </c:pt>
                <c:pt idx="19318">
                  <c:v>42928.664583333331</c:v>
                </c:pt>
                <c:pt idx="19319">
                  <c:v>42928.665277777778</c:v>
                </c:pt>
                <c:pt idx="19320">
                  <c:v>42928.665972222225</c:v>
                </c:pt>
                <c:pt idx="19321">
                  <c:v>42928.666666666664</c:v>
                </c:pt>
                <c:pt idx="19322">
                  <c:v>42928.667361111111</c:v>
                </c:pt>
                <c:pt idx="19323">
                  <c:v>42928.668055555558</c:v>
                </c:pt>
                <c:pt idx="19324">
                  <c:v>42928.668749999997</c:v>
                </c:pt>
                <c:pt idx="19325">
                  <c:v>42928.669444444444</c:v>
                </c:pt>
                <c:pt idx="19326">
                  <c:v>42928.670138888891</c:v>
                </c:pt>
                <c:pt idx="19327">
                  <c:v>42928.67083333333</c:v>
                </c:pt>
                <c:pt idx="19328">
                  <c:v>42928.671527777777</c:v>
                </c:pt>
                <c:pt idx="19329">
                  <c:v>42928.672222222223</c:v>
                </c:pt>
                <c:pt idx="19330">
                  <c:v>42928.67291666667</c:v>
                </c:pt>
                <c:pt idx="19331">
                  <c:v>42928.673611111109</c:v>
                </c:pt>
                <c:pt idx="19332">
                  <c:v>42928.674305555556</c:v>
                </c:pt>
                <c:pt idx="19333">
                  <c:v>42928.675000000003</c:v>
                </c:pt>
                <c:pt idx="19334">
                  <c:v>42928.675694444442</c:v>
                </c:pt>
                <c:pt idx="19335">
                  <c:v>42928.676388888889</c:v>
                </c:pt>
                <c:pt idx="19336">
                  <c:v>42928.677083333336</c:v>
                </c:pt>
                <c:pt idx="19337">
                  <c:v>42928.677777777775</c:v>
                </c:pt>
                <c:pt idx="19338">
                  <c:v>42928.678472222222</c:v>
                </c:pt>
                <c:pt idx="19339">
                  <c:v>42928.679166666669</c:v>
                </c:pt>
                <c:pt idx="19340">
                  <c:v>42928.679861111108</c:v>
                </c:pt>
                <c:pt idx="19341">
                  <c:v>42928.680555555555</c:v>
                </c:pt>
                <c:pt idx="19342">
                  <c:v>42928.681250000001</c:v>
                </c:pt>
                <c:pt idx="19343">
                  <c:v>42928.681944444441</c:v>
                </c:pt>
                <c:pt idx="19344">
                  <c:v>42928.682638888888</c:v>
                </c:pt>
                <c:pt idx="19345">
                  <c:v>42928.683333333334</c:v>
                </c:pt>
                <c:pt idx="19346">
                  <c:v>42928.684027777781</c:v>
                </c:pt>
                <c:pt idx="19347">
                  <c:v>42928.68472222222</c:v>
                </c:pt>
                <c:pt idx="19348">
                  <c:v>42928.685416666667</c:v>
                </c:pt>
                <c:pt idx="19349">
                  <c:v>42928.686111111114</c:v>
                </c:pt>
                <c:pt idx="19350">
                  <c:v>42928.686805555553</c:v>
                </c:pt>
                <c:pt idx="19351">
                  <c:v>42928.6875</c:v>
                </c:pt>
                <c:pt idx="19352">
                  <c:v>42928.688194444447</c:v>
                </c:pt>
                <c:pt idx="19353">
                  <c:v>42928.688888888886</c:v>
                </c:pt>
                <c:pt idx="19354">
                  <c:v>42928.689583333333</c:v>
                </c:pt>
                <c:pt idx="19355">
                  <c:v>42928.69027777778</c:v>
                </c:pt>
                <c:pt idx="19356">
                  <c:v>42928.690972222219</c:v>
                </c:pt>
                <c:pt idx="19357">
                  <c:v>42928.691666666666</c:v>
                </c:pt>
                <c:pt idx="19358">
                  <c:v>42928.692361111112</c:v>
                </c:pt>
                <c:pt idx="19359">
                  <c:v>42928.693055555559</c:v>
                </c:pt>
                <c:pt idx="19360">
                  <c:v>42928.693749999999</c:v>
                </c:pt>
                <c:pt idx="19361">
                  <c:v>42928.694444444445</c:v>
                </c:pt>
                <c:pt idx="19362">
                  <c:v>42928.695138888892</c:v>
                </c:pt>
                <c:pt idx="19363">
                  <c:v>42928.695833333331</c:v>
                </c:pt>
                <c:pt idx="19364">
                  <c:v>42928.696527777778</c:v>
                </c:pt>
                <c:pt idx="19365">
                  <c:v>42928.697222222225</c:v>
                </c:pt>
                <c:pt idx="19366">
                  <c:v>42928.697916666664</c:v>
                </c:pt>
                <c:pt idx="19367">
                  <c:v>42928.698611111111</c:v>
                </c:pt>
                <c:pt idx="19368">
                  <c:v>42928.699305555558</c:v>
                </c:pt>
                <c:pt idx="19369">
                  <c:v>42928.7</c:v>
                </c:pt>
                <c:pt idx="19370">
                  <c:v>42928.700694444444</c:v>
                </c:pt>
                <c:pt idx="19371">
                  <c:v>42928.701388888891</c:v>
                </c:pt>
                <c:pt idx="19372">
                  <c:v>42928.70208333333</c:v>
                </c:pt>
                <c:pt idx="19373">
                  <c:v>42928.702777777777</c:v>
                </c:pt>
                <c:pt idx="19374">
                  <c:v>42928.703472222223</c:v>
                </c:pt>
                <c:pt idx="19375">
                  <c:v>42928.70416666667</c:v>
                </c:pt>
                <c:pt idx="19376">
                  <c:v>42928.704861111109</c:v>
                </c:pt>
                <c:pt idx="19377">
                  <c:v>42928.705555555556</c:v>
                </c:pt>
                <c:pt idx="19378">
                  <c:v>42928.706250000003</c:v>
                </c:pt>
                <c:pt idx="19379">
                  <c:v>42928.706944444442</c:v>
                </c:pt>
                <c:pt idx="19380">
                  <c:v>42928.707638888889</c:v>
                </c:pt>
                <c:pt idx="19381">
                  <c:v>42928.708333333336</c:v>
                </c:pt>
                <c:pt idx="19382">
                  <c:v>42928.709027777775</c:v>
                </c:pt>
                <c:pt idx="19383">
                  <c:v>42928.709722222222</c:v>
                </c:pt>
                <c:pt idx="19384">
                  <c:v>42928.710416666669</c:v>
                </c:pt>
                <c:pt idx="19385">
                  <c:v>42928.711111111108</c:v>
                </c:pt>
                <c:pt idx="19386">
                  <c:v>42928.711805555555</c:v>
                </c:pt>
                <c:pt idx="19387">
                  <c:v>42928.712500000001</c:v>
                </c:pt>
                <c:pt idx="19388">
                  <c:v>42928.713194444441</c:v>
                </c:pt>
                <c:pt idx="19389">
                  <c:v>42928.713888888888</c:v>
                </c:pt>
                <c:pt idx="19390">
                  <c:v>42928.714583333334</c:v>
                </c:pt>
                <c:pt idx="19391">
                  <c:v>42928.715277777781</c:v>
                </c:pt>
                <c:pt idx="19392">
                  <c:v>42928.71597222222</c:v>
                </c:pt>
                <c:pt idx="19393">
                  <c:v>42928.716666666667</c:v>
                </c:pt>
                <c:pt idx="19394">
                  <c:v>42928.717361111114</c:v>
                </c:pt>
                <c:pt idx="19395">
                  <c:v>42928.718055555553</c:v>
                </c:pt>
                <c:pt idx="19396">
                  <c:v>42928.71875</c:v>
                </c:pt>
                <c:pt idx="19397">
                  <c:v>42928.719444444447</c:v>
                </c:pt>
                <c:pt idx="19398">
                  <c:v>42928.720138888886</c:v>
                </c:pt>
                <c:pt idx="19399">
                  <c:v>42928.720833333333</c:v>
                </c:pt>
                <c:pt idx="19400">
                  <c:v>42928.72152777778</c:v>
                </c:pt>
                <c:pt idx="19401">
                  <c:v>42928.722222222219</c:v>
                </c:pt>
                <c:pt idx="19402">
                  <c:v>42928.722916666666</c:v>
                </c:pt>
                <c:pt idx="19403">
                  <c:v>42928.723611111112</c:v>
                </c:pt>
                <c:pt idx="19404">
                  <c:v>42928.724305555559</c:v>
                </c:pt>
                <c:pt idx="19405">
                  <c:v>42928.724999999999</c:v>
                </c:pt>
                <c:pt idx="19406">
                  <c:v>42928.725694444445</c:v>
                </c:pt>
                <c:pt idx="19407">
                  <c:v>42928.726388888892</c:v>
                </c:pt>
                <c:pt idx="19408">
                  <c:v>42928.727083333331</c:v>
                </c:pt>
                <c:pt idx="19409">
                  <c:v>42928.727777777778</c:v>
                </c:pt>
                <c:pt idx="19410">
                  <c:v>42928.728472222225</c:v>
                </c:pt>
                <c:pt idx="19411">
                  <c:v>42928.729166666664</c:v>
                </c:pt>
                <c:pt idx="19412">
                  <c:v>42928.729861111111</c:v>
                </c:pt>
                <c:pt idx="19413">
                  <c:v>42928.730555555558</c:v>
                </c:pt>
                <c:pt idx="19414">
                  <c:v>42928.731249999997</c:v>
                </c:pt>
                <c:pt idx="19415">
                  <c:v>42928.731944444444</c:v>
                </c:pt>
                <c:pt idx="19416">
                  <c:v>42928.732638888891</c:v>
                </c:pt>
                <c:pt idx="19417">
                  <c:v>42928.73333333333</c:v>
                </c:pt>
                <c:pt idx="19418">
                  <c:v>42928.734027777777</c:v>
                </c:pt>
                <c:pt idx="19419">
                  <c:v>42928.734722222223</c:v>
                </c:pt>
                <c:pt idx="19420">
                  <c:v>42928.73541666667</c:v>
                </c:pt>
                <c:pt idx="19421">
                  <c:v>42928.736111111109</c:v>
                </c:pt>
                <c:pt idx="19422">
                  <c:v>42928.736805555556</c:v>
                </c:pt>
                <c:pt idx="19423">
                  <c:v>42928.737500000003</c:v>
                </c:pt>
                <c:pt idx="19424">
                  <c:v>42928.738194444442</c:v>
                </c:pt>
                <c:pt idx="19425">
                  <c:v>42928.738888888889</c:v>
                </c:pt>
                <c:pt idx="19426">
                  <c:v>42928.739583333336</c:v>
                </c:pt>
                <c:pt idx="19427">
                  <c:v>42928.740277777775</c:v>
                </c:pt>
                <c:pt idx="19428">
                  <c:v>42928.740972222222</c:v>
                </c:pt>
                <c:pt idx="19429">
                  <c:v>42928.741666666669</c:v>
                </c:pt>
                <c:pt idx="19430">
                  <c:v>42928.742361111108</c:v>
                </c:pt>
                <c:pt idx="19431">
                  <c:v>42928.743055555555</c:v>
                </c:pt>
                <c:pt idx="19432">
                  <c:v>42928.743750000001</c:v>
                </c:pt>
                <c:pt idx="19433">
                  <c:v>42928.744444444441</c:v>
                </c:pt>
                <c:pt idx="19434">
                  <c:v>42928.745138888888</c:v>
                </c:pt>
                <c:pt idx="19435">
                  <c:v>42928.745833333334</c:v>
                </c:pt>
                <c:pt idx="19436">
                  <c:v>42928.746527777781</c:v>
                </c:pt>
                <c:pt idx="19437">
                  <c:v>42928.74722222222</c:v>
                </c:pt>
                <c:pt idx="19438">
                  <c:v>42928.747916666667</c:v>
                </c:pt>
                <c:pt idx="19439">
                  <c:v>42928.748611111114</c:v>
                </c:pt>
                <c:pt idx="19440">
                  <c:v>42928.749305555553</c:v>
                </c:pt>
                <c:pt idx="19441">
                  <c:v>42928.75</c:v>
                </c:pt>
                <c:pt idx="19442">
                  <c:v>42928.750694444447</c:v>
                </c:pt>
                <c:pt idx="19443">
                  <c:v>42928.751388888886</c:v>
                </c:pt>
                <c:pt idx="19444">
                  <c:v>42928.752083333333</c:v>
                </c:pt>
                <c:pt idx="19445">
                  <c:v>42928.75277777778</c:v>
                </c:pt>
                <c:pt idx="19446">
                  <c:v>42928.753472222219</c:v>
                </c:pt>
                <c:pt idx="19447">
                  <c:v>42928.754166666666</c:v>
                </c:pt>
                <c:pt idx="19448">
                  <c:v>42928.754861111112</c:v>
                </c:pt>
                <c:pt idx="19449">
                  <c:v>42928.755555555559</c:v>
                </c:pt>
                <c:pt idx="19450">
                  <c:v>42928.756249999999</c:v>
                </c:pt>
                <c:pt idx="19451">
                  <c:v>42928.756944444445</c:v>
                </c:pt>
                <c:pt idx="19452">
                  <c:v>42928.757638888892</c:v>
                </c:pt>
                <c:pt idx="19453">
                  <c:v>42928.758333333331</c:v>
                </c:pt>
                <c:pt idx="19454">
                  <c:v>42928.759027777778</c:v>
                </c:pt>
                <c:pt idx="19455">
                  <c:v>42928.759722222225</c:v>
                </c:pt>
                <c:pt idx="19456">
                  <c:v>42928.760416666664</c:v>
                </c:pt>
                <c:pt idx="19457">
                  <c:v>42928.761111111111</c:v>
                </c:pt>
                <c:pt idx="19458">
                  <c:v>42928.761805555558</c:v>
                </c:pt>
                <c:pt idx="19459">
                  <c:v>42928.762499999997</c:v>
                </c:pt>
                <c:pt idx="19460">
                  <c:v>42928.763194444444</c:v>
                </c:pt>
                <c:pt idx="19461">
                  <c:v>42928.763888888891</c:v>
                </c:pt>
                <c:pt idx="19462">
                  <c:v>42928.76458333333</c:v>
                </c:pt>
                <c:pt idx="19463">
                  <c:v>42928.765277777777</c:v>
                </c:pt>
                <c:pt idx="19464">
                  <c:v>42928.765972222223</c:v>
                </c:pt>
                <c:pt idx="19465">
                  <c:v>42928.76666666667</c:v>
                </c:pt>
                <c:pt idx="19466">
                  <c:v>42928.767361111109</c:v>
                </c:pt>
                <c:pt idx="19467">
                  <c:v>42928.768055555556</c:v>
                </c:pt>
                <c:pt idx="19468">
                  <c:v>42928.768750000003</c:v>
                </c:pt>
                <c:pt idx="19469">
                  <c:v>42928.769444444442</c:v>
                </c:pt>
                <c:pt idx="19470">
                  <c:v>42928.770138888889</c:v>
                </c:pt>
                <c:pt idx="19471">
                  <c:v>42928.770833333336</c:v>
                </c:pt>
                <c:pt idx="19472">
                  <c:v>42928.771527777775</c:v>
                </c:pt>
                <c:pt idx="19473">
                  <c:v>42928.772222222222</c:v>
                </c:pt>
                <c:pt idx="19474">
                  <c:v>42928.772916666669</c:v>
                </c:pt>
                <c:pt idx="19475">
                  <c:v>42928.773611111108</c:v>
                </c:pt>
                <c:pt idx="19476">
                  <c:v>42928.774305555555</c:v>
                </c:pt>
                <c:pt idx="19477">
                  <c:v>42928.775000000001</c:v>
                </c:pt>
                <c:pt idx="19478">
                  <c:v>42928.775694444441</c:v>
                </c:pt>
                <c:pt idx="19479">
                  <c:v>42928.776388888888</c:v>
                </c:pt>
                <c:pt idx="19480">
                  <c:v>42928.777083333334</c:v>
                </c:pt>
                <c:pt idx="19481">
                  <c:v>42928.777777777781</c:v>
                </c:pt>
                <c:pt idx="19482">
                  <c:v>42928.77847222222</c:v>
                </c:pt>
                <c:pt idx="19483">
                  <c:v>42928.779166666667</c:v>
                </c:pt>
                <c:pt idx="19484">
                  <c:v>42928.779861111114</c:v>
                </c:pt>
                <c:pt idx="19485">
                  <c:v>42928.780555555553</c:v>
                </c:pt>
                <c:pt idx="19486">
                  <c:v>42928.78125</c:v>
                </c:pt>
                <c:pt idx="19487">
                  <c:v>42928.781944444447</c:v>
                </c:pt>
                <c:pt idx="19488">
                  <c:v>42928.782638888886</c:v>
                </c:pt>
                <c:pt idx="19489">
                  <c:v>42928.783333333333</c:v>
                </c:pt>
                <c:pt idx="19490">
                  <c:v>42928.78402777778</c:v>
                </c:pt>
                <c:pt idx="19491">
                  <c:v>42928.784722222219</c:v>
                </c:pt>
                <c:pt idx="19492">
                  <c:v>42928.785416666666</c:v>
                </c:pt>
                <c:pt idx="19493">
                  <c:v>42928.786111111112</c:v>
                </c:pt>
                <c:pt idx="19494">
                  <c:v>42928.786805555559</c:v>
                </c:pt>
                <c:pt idx="19495">
                  <c:v>42928.787499999999</c:v>
                </c:pt>
                <c:pt idx="19496">
                  <c:v>42928.788194444445</c:v>
                </c:pt>
                <c:pt idx="19497">
                  <c:v>42928.788888888892</c:v>
                </c:pt>
                <c:pt idx="19498">
                  <c:v>42928.789583333331</c:v>
                </c:pt>
                <c:pt idx="19499">
                  <c:v>42928.790277777778</c:v>
                </c:pt>
                <c:pt idx="19500">
                  <c:v>42928.790972222225</c:v>
                </c:pt>
                <c:pt idx="19501">
                  <c:v>42928.791666666664</c:v>
                </c:pt>
                <c:pt idx="19502">
                  <c:v>42928.792361111111</c:v>
                </c:pt>
                <c:pt idx="19503">
                  <c:v>42928.793055555558</c:v>
                </c:pt>
                <c:pt idx="19504">
                  <c:v>42928.793749999997</c:v>
                </c:pt>
                <c:pt idx="19505">
                  <c:v>42928.794444444444</c:v>
                </c:pt>
                <c:pt idx="19506">
                  <c:v>42928.795138888891</c:v>
                </c:pt>
                <c:pt idx="19507">
                  <c:v>42928.79583333333</c:v>
                </c:pt>
                <c:pt idx="19508">
                  <c:v>42928.796527777777</c:v>
                </c:pt>
                <c:pt idx="19509">
                  <c:v>42928.797222222223</c:v>
                </c:pt>
                <c:pt idx="19510">
                  <c:v>42928.79791666667</c:v>
                </c:pt>
                <c:pt idx="19511">
                  <c:v>42928.798611111109</c:v>
                </c:pt>
                <c:pt idx="19512">
                  <c:v>42928.799305555556</c:v>
                </c:pt>
                <c:pt idx="19513">
                  <c:v>42928.800000000003</c:v>
                </c:pt>
                <c:pt idx="19514">
                  <c:v>42928.800694444442</c:v>
                </c:pt>
                <c:pt idx="19515">
                  <c:v>42928.801388888889</c:v>
                </c:pt>
                <c:pt idx="19516">
                  <c:v>42928.802083333336</c:v>
                </c:pt>
                <c:pt idx="19517">
                  <c:v>42928.802777777775</c:v>
                </c:pt>
                <c:pt idx="19518">
                  <c:v>42928.803472222222</c:v>
                </c:pt>
                <c:pt idx="19519">
                  <c:v>42928.804166666669</c:v>
                </c:pt>
                <c:pt idx="19520">
                  <c:v>42928.804861111108</c:v>
                </c:pt>
                <c:pt idx="19521">
                  <c:v>42928.805555555555</c:v>
                </c:pt>
                <c:pt idx="19522">
                  <c:v>42928.806250000001</c:v>
                </c:pt>
                <c:pt idx="19523">
                  <c:v>42928.806944444441</c:v>
                </c:pt>
                <c:pt idx="19524">
                  <c:v>42928.807638888888</c:v>
                </c:pt>
                <c:pt idx="19525">
                  <c:v>42928.808333333334</c:v>
                </c:pt>
                <c:pt idx="19526">
                  <c:v>42928.809027777781</c:v>
                </c:pt>
                <c:pt idx="19527">
                  <c:v>42928.80972222222</c:v>
                </c:pt>
                <c:pt idx="19528">
                  <c:v>42928.810416666667</c:v>
                </c:pt>
                <c:pt idx="19529">
                  <c:v>42928.811111111114</c:v>
                </c:pt>
                <c:pt idx="19530">
                  <c:v>42928.811805555553</c:v>
                </c:pt>
                <c:pt idx="19531">
                  <c:v>42928.8125</c:v>
                </c:pt>
                <c:pt idx="19532">
                  <c:v>42928.813194444447</c:v>
                </c:pt>
                <c:pt idx="19533">
                  <c:v>42928.813888888886</c:v>
                </c:pt>
                <c:pt idx="19534">
                  <c:v>42928.814583333333</c:v>
                </c:pt>
                <c:pt idx="19535">
                  <c:v>42928.81527777778</c:v>
                </c:pt>
                <c:pt idx="19536">
                  <c:v>42928.815972222219</c:v>
                </c:pt>
                <c:pt idx="19537">
                  <c:v>42928.816666666666</c:v>
                </c:pt>
                <c:pt idx="19538">
                  <c:v>42928.817361111112</c:v>
                </c:pt>
                <c:pt idx="19539">
                  <c:v>42928.818055555559</c:v>
                </c:pt>
                <c:pt idx="19540">
                  <c:v>42928.818749999999</c:v>
                </c:pt>
                <c:pt idx="19541">
                  <c:v>42928.819444444445</c:v>
                </c:pt>
                <c:pt idx="19542">
                  <c:v>42928.820138888892</c:v>
                </c:pt>
                <c:pt idx="19543">
                  <c:v>42928.820833333331</c:v>
                </c:pt>
                <c:pt idx="19544">
                  <c:v>42928.821527777778</c:v>
                </c:pt>
                <c:pt idx="19545">
                  <c:v>42928.822222222225</c:v>
                </c:pt>
                <c:pt idx="19546">
                  <c:v>42928.822916666664</c:v>
                </c:pt>
                <c:pt idx="19547">
                  <c:v>42928.823611111111</c:v>
                </c:pt>
                <c:pt idx="19548">
                  <c:v>42928.824305555558</c:v>
                </c:pt>
                <c:pt idx="19549">
                  <c:v>42928.824999999997</c:v>
                </c:pt>
                <c:pt idx="19550">
                  <c:v>42928.825694444444</c:v>
                </c:pt>
                <c:pt idx="19551">
                  <c:v>42928.826388888891</c:v>
                </c:pt>
                <c:pt idx="19552">
                  <c:v>42928.82708333333</c:v>
                </c:pt>
                <c:pt idx="19553">
                  <c:v>42928.827777777777</c:v>
                </c:pt>
                <c:pt idx="19554">
                  <c:v>42928.828472222223</c:v>
                </c:pt>
                <c:pt idx="19555">
                  <c:v>42928.82916666667</c:v>
                </c:pt>
                <c:pt idx="19556">
                  <c:v>42928.829861111109</c:v>
                </c:pt>
                <c:pt idx="19557">
                  <c:v>42928.830555555556</c:v>
                </c:pt>
                <c:pt idx="19558">
                  <c:v>42928.831250000003</c:v>
                </c:pt>
                <c:pt idx="19559">
                  <c:v>42928.831944444442</c:v>
                </c:pt>
                <c:pt idx="19560">
                  <c:v>42928.832638888889</c:v>
                </c:pt>
                <c:pt idx="19561">
                  <c:v>42928.833333333336</c:v>
                </c:pt>
                <c:pt idx="19562">
                  <c:v>42928.834027777775</c:v>
                </c:pt>
                <c:pt idx="19563">
                  <c:v>42928.834722222222</c:v>
                </c:pt>
                <c:pt idx="19564">
                  <c:v>42928.835416666669</c:v>
                </c:pt>
                <c:pt idx="19565">
                  <c:v>42928.836111111108</c:v>
                </c:pt>
                <c:pt idx="19566">
                  <c:v>42928.836805555555</c:v>
                </c:pt>
                <c:pt idx="19567">
                  <c:v>42928.837500000001</c:v>
                </c:pt>
                <c:pt idx="19568">
                  <c:v>42928.838194444441</c:v>
                </c:pt>
                <c:pt idx="19569">
                  <c:v>42928.838888888888</c:v>
                </c:pt>
                <c:pt idx="19570">
                  <c:v>42928.839583333334</c:v>
                </c:pt>
                <c:pt idx="19571">
                  <c:v>42928.840277777781</c:v>
                </c:pt>
                <c:pt idx="19572">
                  <c:v>42928.84097222222</c:v>
                </c:pt>
                <c:pt idx="19573">
                  <c:v>42928.841666666667</c:v>
                </c:pt>
                <c:pt idx="19574">
                  <c:v>42928.842361111114</c:v>
                </c:pt>
                <c:pt idx="19575">
                  <c:v>42928.843055555553</c:v>
                </c:pt>
                <c:pt idx="19576">
                  <c:v>42928.84375</c:v>
                </c:pt>
                <c:pt idx="19577">
                  <c:v>42928.844444444447</c:v>
                </c:pt>
                <c:pt idx="19578">
                  <c:v>42928.845138888886</c:v>
                </c:pt>
                <c:pt idx="19579">
                  <c:v>42928.845833333333</c:v>
                </c:pt>
                <c:pt idx="19580">
                  <c:v>42928.84652777778</c:v>
                </c:pt>
                <c:pt idx="19581">
                  <c:v>42928.847222222219</c:v>
                </c:pt>
                <c:pt idx="19582">
                  <c:v>42928.847916666666</c:v>
                </c:pt>
                <c:pt idx="19583">
                  <c:v>42928.848611111112</c:v>
                </c:pt>
                <c:pt idx="19584">
                  <c:v>42928.849305555559</c:v>
                </c:pt>
                <c:pt idx="19585">
                  <c:v>42928.85</c:v>
                </c:pt>
                <c:pt idx="19586">
                  <c:v>42928.850694444445</c:v>
                </c:pt>
                <c:pt idx="19587">
                  <c:v>42928.851388888892</c:v>
                </c:pt>
                <c:pt idx="19588">
                  <c:v>42928.852083333331</c:v>
                </c:pt>
                <c:pt idx="19589">
                  <c:v>42928.852777777778</c:v>
                </c:pt>
                <c:pt idx="19590">
                  <c:v>42928.853472222225</c:v>
                </c:pt>
                <c:pt idx="19591">
                  <c:v>42928.854166666664</c:v>
                </c:pt>
                <c:pt idx="19592">
                  <c:v>42928.854861111111</c:v>
                </c:pt>
                <c:pt idx="19593">
                  <c:v>42928.855555555558</c:v>
                </c:pt>
                <c:pt idx="19594">
                  <c:v>42928.856249999997</c:v>
                </c:pt>
                <c:pt idx="19595">
                  <c:v>42928.856944444444</c:v>
                </c:pt>
                <c:pt idx="19596">
                  <c:v>42928.857638888891</c:v>
                </c:pt>
                <c:pt idx="19597">
                  <c:v>42928.85833333333</c:v>
                </c:pt>
                <c:pt idx="19598">
                  <c:v>42928.859027777777</c:v>
                </c:pt>
                <c:pt idx="19599">
                  <c:v>42928.859722222223</c:v>
                </c:pt>
                <c:pt idx="19600">
                  <c:v>42928.86041666667</c:v>
                </c:pt>
                <c:pt idx="19601">
                  <c:v>42928.861111111109</c:v>
                </c:pt>
                <c:pt idx="19602">
                  <c:v>42928.861805555556</c:v>
                </c:pt>
                <c:pt idx="19603">
                  <c:v>42928.862500000003</c:v>
                </c:pt>
                <c:pt idx="19604">
                  <c:v>42928.863194444442</c:v>
                </c:pt>
                <c:pt idx="19605">
                  <c:v>42928.863888888889</c:v>
                </c:pt>
                <c:pt idx="19606">
                  <c:v>42928.864583333336</c:v>
                </c:pt>
                <c:pt idx="19607">
                  <c:v>42928.865277777775</c:v>
                </c:pt>
                <c:pt idx="19608">
                  <c:v>42928.865972222222</c:v>
                </c:pt>
                <c:pt idx="19609">
                  <c:v>42928.866666666669</c:v>
                </c:pt>
                <c:pt idx="19610">
                  <c:v>42928.867361111108</c:v>
                </c:pt>
                <c:pt idx="19611">
                  <c:v>42928.868055555555</c:v>
                </c:pt>
                <c:pt idx="19612">
                  <c:v>42928.868750000001</c:v>
                </c:pt>
                <c:pt idx="19613">
                  <c:v>42928.869444444441</c:v>
                </c:pt>
                <c:pt idx="19614">
                  <c:v>42928.870138888888</c:v>
                </c:pt>
                <c:pt idx="19615">
                  <c:v>42928.870833333334</c:v>
                </c:pt>
                <c:pt idx="19616">
                  <c:v>42928.871527777781</c:v>
                </c:pt>
                <c:pt idx="19617">
                  <c:v>42928.87222222222</c:v>
                </c:pt>
                <c:pt idx="19618">
                  <c:v>42928.872916666667</c:v>
                </c:pt>
                <c:pt idx="19619">
                  <c:v>42928.873611111114</c:v>
                </c:pt>
                <c:pt idx="19620">
                  <c:v>42928.874305555553</c:v>
                </c:pt>
                <c:pt idx="19621">
                  <c:v>42928.875</c:v>
                </c:pt>
                <c:pt idx="19622">
                  <c:v>42928.875694444447</c:v>
                </c:pt>
                <c:pt idx="19623">
                  <c:v>42928.876388888886</c:v>
                </c:pt>
                <c:pt idx="19624">
                  <c:v>42928.877083333333</c:v>
                </c:pt>
                <c:pt idx="19625">
                  <c:v>42928.87777777778</c:v>
                </c:pt>
                <c:pt idx="19626">
                  <c:v>42928.878472222219</c:v>
                </c:pt>
                <c:pt idx="19627">
                  <c:v>42928.879166666666</c:v>
                </c:pt>
                <c:pt idx="19628">
                  <c:v>42928.879861111112</c:v>
                </c:pt>
                <c:pt idx="19629">
                  <c:v>42928.880555555559</c:v>
                </c:pt>
                <c:pt idx="19630">
                  <c:v>42928.881249999999</c:v>
                </c:pt>
                <c:pt idx="19631">
                  <c:v>42928.881944444445</c:v>
                </c:pt>
                <c:pt idx="19632">
                  <c:v>42928.882638888892</c:v>
                </c:pt>
                <c:pt idx="19633">
                  <c:v>42928.883333333331</c:v>
                </c:pt>
                <c:pt idx="19634">
                  <c:v>42928.884027777778</c:v>
                </c:pt>
                <c:pt idx="19635">
                  <c:v>42928.884722222225</c:v>
                </c:pt>
                <c:pt idx="19636">
                  <c:v>42928.885416666664</c:v>
                </c:pt>
                <c:pt idx="19637">
                  <c:v>42928.886111111111</c:v>
                </c:pt>
                <c:pt idx="19638">
                  <c:v>42928.886805555558</c:v>
                </c:pt>
                <c:pt idx="19639">
                  <c:v>42928.887499999997</c:v>
                </c:pt>
                <c:pt idx="19640">
                  <c:v>42928.888194444444</c:v>
                </c:pt>
                <c:pt idx="19641">
                  <c:v>42928.888888888891</c:v>
                </c:pt>
                <c:pt idx="19642">
                  <c:v>42928.88958333333</c:v>
                </c:pt>
                <c:pt idx="19643">
                  <c:v>42928.890277777777</c:v>
                </c:pt>
                <c:pt idx="19644">
                  <c:v>42928.890972222223</c:v>
                </c:pt>
                <c:pt idx="19645">
                  <c:v>42928.89166666667</c:v>
                </c:pt>
                <c:pt idx="19646">
                  <c:v>42928.892361111109</c:v>
                </c:pt>
                <c:pt idx="19647">
                  <c:v>42928.893055555556</c:v>
                </c:pt>
                <c:pt idx="19648">
                  <c:v>42928.893750000003</c:v>
                </c:pt>
                <c:pt idx="19649">
                  <c:v>42928.894444444442</c:v>
                </c:pt>
                <c:pt idx="19650">
                  <c:v>42928.895138888889</c:v>
                </c:pt>
                <c:pt idx="19651">
                  <c:v>42928.895833333336</c:v>
                </c:pt>
                <c:pt idx="19652">
                  <c:v>42928.896527777775</c:v>
                </c:pt>
                <c:pt idx="19653">
                  <c:v>42928.897222222222</c:v>
                </c:pt>
                <c:pt idx="19654">
                  <c:v>42928.897916666669</c:v>
                </c:pt>
                <c:pt idx="19655">
                  <c:v>42928.898611111108</c:v>
                </c:pt>
                <c:pt idx="19656">
                  <c:v>42928.899305555555</c:v>
                </c:pt>
                <c:pt idx="19657">
                  <c:v>42928.9</c:v>
                </c:pt>
                <c:pt idx="19658">
                  <c:v>42928.900694444441</c:v>
                </c:pt>
                <c:pt idx="19659">
                  <c:v>42928.901388888888</c:v>
                </c:pt>
                <c:pt idx="19660">
                  <c:v>42928.902083333334</c:v>
                </c:pt>
                <c:pt idx="19661">
                  <c:v>42928.902777777781</c:v>
                </c:pt>
                <c:pt idx="19662">
                  <c:v>42928.90347222222</c:v>
                </c:pt>
                <c:pt idx="19663">
                  <c:v>42928.904166666667</c:v>
                </c:pt>
                <c:pt idx="19664">
                  <c:v>42928.904861111114</c:v>
                </c:pt>
                <c:pt idx="19665">
                  <c:v>42928.905555555553</c:v>
                </c:pt>
                <c:pt idx="19666">
                  <c:v>42928.90625</c:v>
                </c:pt>
                <c:pt idx="19667">
                  <c:v>42928.906944444447</c:v>
                </c:pt>
                <c:pt idx="19668">
                  <c:v>42928.907638888886</c:v>
                </c:pt>
                <c:pt idx="19669">
                  <c:v>42928.908333333333</c:v>
                </c:pt>
                <c:pt idx="19670">
                  <c:v>42928.90902777778</c:v>
                </c:pt>
                <c:pt idx="19671">
                  <c:v>42928.909722222219</c:v>
                </c:pt>
                <c:pt idx="19672">
                  <c:v>42928.910416666666</c:v>
                </c:pt>
                <c:pt idx="19673">
                  <c:v>42928.911111111112</c:v>
                </c:pt>
                <c:pt idx="19674">
                  <c:v>42928.911805555559</c:v>
                </c:pt>
                <c:pt idx="19675">
                  <c:v>42928.912499999999</c:v>
                </c:pt>
                <c:pt idx="19676">
                  <c:v>42928.913194444445</c:v>
                </c:pt>
                <c:pt idx="19677">
                  <c:v>42928.913888888892</c:v>
                </c:pt>
                <c:pt idx="19678">
                  <c:v>42928.914583333331</c:v>
                </c:pt>
                <c:pt idx="19679">
                  <c:v>42928.915277777778</c:v>
                </c:pt>
                <c:pt idx="19680">
                  <c:v>42928.915972222225</c:v>
                </c:pt>
                <c:pt idx="19681">
                  <c:v>42928.916666666664</c:v>
                </c:pt>
                <c:pt idx="19682">
                  <c:v>42928.917361111111</c:v>
                </c:pt>
                <c:pt idx="19683">
                  <c:v>42928.918055555558</c:v>
                </c:pt>
                <c:pt idx="19684">
                  <c:v>42928.918749999997</c:v>
                </c:pt>
                <c:pt idx="19685">
                  <c:v>42928.919444444444</c:v>
                </c:pt>
                <c:pt idx="19686">
                  <c:v>42928.920138888891</c:v>
                </c:pt>
                <c:pt idx="19687">
                  <c:v>42928.92083333333</c:v>
                </c:pt>
                <c:pt idx="19688">
                  <c:v>42928.921527777777</c:v>
                </c:pt>
                <c:pt idx="19689">
                  <c:v>42928.922222222223</c:v>
                </c:pt>
                <c:pt idx="19690">
                  <c:v>42928.92291666667</c:v>
                </c:pt>
                <c:pt idx="19691">
                  <c:v>42928.923611111109</c:v>
                </c:pt>
                <c:pt idx="19692">
                  <c:v>42928.924305555556</c:v>
                </c:pt>
                <c:pt idx="19693">
                  <c:v>42928.925000000003</c:v>
                </c:pt>
                <c:pt idx="19694">
                  <c:v>42928.925694444442</c:v>
                </c:pt>
                <c:pt idx="19695">
                  <c:v>42928.926388888889</c:v>
                </c:pt>
                <c:pt idx="19696">
                  <c:v>42928.927083333336</c:v>
                </c:pt>
                <c:pt idx="19697">
                  <c:v>42928.927777777775</c:v>
                </c:pt>
                <c:pt idx="19698">
                  <c:v>42928.928472222222</c:v>
                </c:pt>
                <c:pt idx="19699">
                  <c:v>42928.929166666669</c:v>
                </c:pt>
                <c:pt idx="19700">
                  <c:v>42928.929861111108</c:v>
                </c:pt>
                <c:pt idx="19701">
                  <c:v>42928.930555555555</c:v>
                </c:pt>
                <c:pt idx="19702">
                  <c:v>42928.931250000001</c:v>
                </c:pt>
                <c:pt idx="19703">
                  <c:v>42928.931944444441</c:v>
                </c:pt>
                <c:pt idx="19704">
                  <c:v>42928.932638888888</c:v>
                </c:pt>
                <c:pt idx="19705">
                  <c:v>42928.933333333334</c:v>
                </c:pt>
                <c:pt idx="19706">
                  <c:v>42928.934027777781</c:v>
                </c:pt>
                <c:pt idx="19707">
                  <c:v>42928.93472222222</c:v>
                </c:pt>
                <c:pt idx="19708">
                  <c:v>42928.935416666667</c:v>
                </c:pt>
                <c:pt idx="19709">
                  <c:v>42928.936111111114</c:v>
                </c:pt>
                <c:pt idx="19710">
                  <c:v>42928.936805555553</c:v>
                </c:pt>
                <c:pt idx="19711">
                  <c:v>42928.9375</c:v>
                </c:pt>
                <c:pt idx="19712">
                  <c:v>42928.938194444447</c:v>
                </c:pt>
                <c:pt idx="19713">
                  <c:v>42928.938888888886</c:v>
                </c:pt>
                <c:pt idx="19714">
                  <c:v>42928.939583333333</c:v>
                </c:pt>
                <c:pt idx="19715">
                  <c:v>42928.94027777778</c:v>
                </c:pt>
                <c:pt idx="19716">
                  <c:v>42928.940972222219</c:v>
                </c:pt>
                <c:pt idx="19717">
                  <c:v>42928.941666666666</c:v>
                </c:pt>
                <c:pt idx="19718">
                  <c:v>42928.942361111112</c:v>
                </c:pt>
                <c:pt idx="19719">
                  <c:v>42928.943055555559</c:v>
                </c:pt>
                <c:pt idx="19720">
                  <c:v>42928.943749999999</c:v>
                </c:pt>
                <c:pt idx="19721">
                  <c:v>42928.944444444445</c:v>
                </c:pt>
                <c:pt idx="19722">
                  <c:v>42928.945138888892</c:v>
                </c:pt>
                <c:pt idx="19723">
                  <c:v>42928.945833333331</c:v>
                </c:pt>
                <c:pt idx="19724">
                  <c:v>42928.946527777778</c:v>
                </c:pt>
                <c:pt idx="19725">
                  <c:v>42928.947222222225</c:v>
                </c:pt>
                <c:pt idx="19726">
                  <c:v>42928.947916666664</c:v>
                </c:pt>
                <c:pt idx="19727">
                  <c:v>42928.948611111111</c:v>
                </c:pt>
                <c:pt idx="19728">
                  <c:v>42928.949305555558</c:v>
                </c:pt>
                <c:pt idx="19729">
                  <c:v>42928.95</c:v>
                </c:pt>
                <c:pt idx="19730">
                  <c:v>42928.950694444444</c:v>
                </c:pt>
                <c:pt idx="19731">
                  <c:v>42928.951388888891</c:v>
                </c:pt>
                <c:pt idx="19732">
                  <c:v>42928.95208333333</c:v>
                </c:pt>
                <c:pt idx="19733">
                  <c:v>42928.952777777777</c:v>
                </c:pt>
                <c:pt idx="19734">
                  <c:v>42928.953472222223</c:v>
                </c:pt>
                <c:pt idx="19735">
                  <c:v>42928.95416666667</c:v>
                </c:pt>
                <c:pt idx="19736">
                  <c:v>42928.954861111109</c:v>
                </c:pt>
                <c:pt idx="19737">
                  <c:v>42928.955555555556</c:v>
                </c:pt>
                <c:pt idx="19738">
                  <c:v>42928.956250000003</c:v>
                </c:pt>
                <c:pt idx="19739">
                  <c:v>42928.956944444442</c:v>
                </c:pt>
                <c:pt idx="19740">
                  <c:v>42928.957638888889</c:v>
                </c:pt>
                <c:pt idx="19741">
                  <c:v>42928.958333333336</c:v>
                </c:pt>
                <c:pt idx="19742">
                  <c:v>42928.959027777775</c:v>
                </c:pt>
                <c:pt idx="19743">
                  <c:v>42928.959722222222</c:v>
                </c:pt>
                <c:pt idx="19744">
                  <c:v>42928.960416666669</c:v>
                </c:pt>
                <c:pt idx="19745">
                  <c:v>42928.961111111108</c:v>
                </c:pt>
                <c:pt idx="19746">
                  <c:v>42928.961805555555</c:v>
                </c:pt>
                <c:pt idx="19747">
                  <c:v>42928.962500000001</c:v>
                </c:pt>
                <c:pt idx="19748">
                  <c:v>42928.963194444441</c:v>
                </c:pt>
                <c:pt idx="19749">
                  <c:v>42928.963888888888</c:v>
                </c:pt>
                <c:pt idx="19750">
                  <c:v>42928.964583333334</c:v>
                </c:pt>
                <c:pt idx="19751">
                  <c:v>42928.965277777781</c:v>
                </c:pt>
                <c:pt idx="19752">
                  <c:v>42928.96597222222</c:v>
                </c:pt>
                <c:pt idx="19753">
                  <c:v>42928.966666666667</c:v>
                </c:pt>
                <c:pt idx="19754">
                  <c:v>42928.967361111114</c:v>
                </c:pt>
                <c:pt idx="19755">
                  <c:v>42928.968055555553</c:v>
                </c:pt>
                <c:pt idx="19756">
                  <c:v>42928.96875</c:v>
                </c:pt>
                <c:pt idx="19757">
                  <c:v>42928.969444444447</c:v>
                </c:pt>
                <c:pt idx="19758">
                  <c:v>42928.970138888886</c:v>
                </c:pt>
                <c:pt idx="19759">
                  <c:v>42928.970833333333</c:v>
                </c:pt>
                <c:pt idx="19760">
                  <c:v>42928.97152777778</c:v>
                </c:pt>
                <c:pt idx="19761">
                  <c:v>42928.972222222219</c:v>
                </c:pt>
                <c:pt idx="19762">
                  <c:v>42928.972916666666</c:v>
                </c:pt>
                <c:pt idx="19763">
                  <c:v>42928.973611111112</c:v>
                </c:pt>
                <c:pt idx="19764">
                  <c:v>42928.974305555559</c:v>
                </c:pt>
                <c:pt idx="19765">
                  <c:v>42928.974999999999</c:v>
                </c:pt>
                <c:pt idx="19766">
                  <c:v>42928.975694444445</c:v>
                </c:pt>
                <c:pt idx="19767">
                  <c:v>42928.976388888892</c:v>
                </c:pt>
                <c:pt idx="19768">
                  <c:v>42928.977083333331</c:v>
                </c:pt>
                <c:pt idx="19769">
                  <c:v>42928.977777777778</c:v>
                </c:pt>
                <c:pt idx="19770">
                  <c:v>42928.978472222225</c:v>
                </c:pt>
                <c:pt idx="19771">
                  <c:v>42928.979166666664</c:v>
                </c:pt>
                <c:pt idx="19772">
                  <c:v>42928.979861111111</c:v>
                </c:pt>
                <c:pt idx="19773">
                  <c:v>42928.980555555558</c:v>
                </c:pt>
                <c:pt idx="19774">
                  <c:v>42928.981249999997</c:v>
                </c:pt>
                <c:pt idx="19775">
                  <c:v>42928.981944444444</c:v>
                </c:pt>
                <c:pt idx="19776">
                  <c:v>42928.982638888891</c:v>
                </c:pt>
                <c:pt idx="19777">
                  <c:v>42928.98333333333</c:v>
                </c:pt>
                <c:pt idx="19778">
                  <c:v>42928.984027777777</c:v>
                </c:pt>
                <c:pt idx="19779">
                  <c:v>42928.984722222223</c:v>
                </c:pt>
                <c:pt idx="19780">
                  <c:v>42928.98541666667</c:v>
                </c:pt>
                <c:pt idx="19781">
                  <c:v>42928.986111111109</c:v>
                </c:pt>
                <c:pt idx="19782">
                  <c:v>42928.986805555556</c:v>
                </c:pt>
                <c:pt idx="19783">
                  <c:v>42928.987500000003</c:v>
                </c:pt>
                <c:pt idx="19784">
                  <c:v>42928.988194444442</c:v>
                </c:pt>
                <c:pt idx="19785">
                  <c:v>42928.988888888889</c:v>
                </c:pt>
                <c:pt idx="19786">
                  <c:v>42928.989583333336</c:v>
                </c:pt>
                <c:pt idx="19787">
                  <c:v>42928.990277777775</c:v>
                </c:pt>
                <c:pt idx="19788">
                  <c:v>42928.990972222222</c:v>
                </c:pt>
                <c:pt idx="19789">
                  <c:v>42928.991666666669</c:v>
                </c:pt>
                <c:pt idx="19790">
                  <c:v>42928.992361111108</c:v>
                </c:pt>
                <c:pt idx="19791">
                  <c:v>42928.993055555555</c:v>
                </c:pt>
                <c:pt idx="19792">
                  <c:v>42928.993750000001</c:v>
                </c:pt>
                <c:pt idx="19793">
                  <c:v>42928.994444444441</c:v>
                </c:pt>
                <c:pt idx="19794">
                  <c:v>42928.995138888888</c:v>
                </c:pt>
                <c:pt idx="19795">
                  <c:v>42928.995833333334</c:v>
                </c:pt>
                <c:pt idx="19796">
                  <c:v>42928.996527777781</c:v>
                </c:pt>
                <c:pt idx="19797">
                  <c:v>42928.99722222222</c:v>
                </c:pt>
                <c:pt idx="19798">
                  <c:v>42928.997916666667</c:v>
                </c:pt>
                <c:pt idx="19799">
                  <c:v>42928.998611111114</c:v>
                </c:pt>
                <c:pt idx="19800">
                  <c:v>42928.999305555553</c:v>
                </c:pt>
                <c:pt idx="19801">
                  <c:v>42929</c:v>
                </c:pt>
                <c:pt idx="19802">
                  <c:v>42929.000694444447</c:v>
                </c:pt>
                <c:pt idx="19803">
                  <c:v>42929.001388888886</c:v>
                </c:pt>
                <c:pt idx="19804">
                  <c:v>42929.002083333333</c:v>
                </c:pt>
                <c:pt idx="19805">
                  <c:v>42929.00277777778</c:v>
                </c:pt>
                <c:pt idx="19806">
                  <c:v>42929.003472222219</c:v>
                </c:pt>
                <c:pt idx="19807">
                  <c:v>42929.004166666666</c:v>
                </c:pt>
                <c:pt idx="19808">
                  <c:v>42929.004861111112</c:v>
                </c:pt>
                <c:pt idx="19809">
                  <c:v>42929.005555555559</c:v>
                </c:pt>
                <c:pt idx="19810">
                  <c:v>42929.006249999999</c:v>
                </c:pt>
                <c:pt idx="19811">
                  <c:v>42929.006944444445</c:v>
                </c:pt>
                <c:pt idx="19812">
                  <c:v>42929.007638888892</c:v>
                </c:pt>
                <c:pt idx="19813">
                  <c:v>42929.008333333331</c:v>
                </c:pt>
                <c:pt idx="19814">
                  <c:v>42929.009027777778</c:v>
                </c:pt>
                <c:pt idx="19815">
                  <c:v>42929.009722222225</c:v>
                </c:pt>
                <c:pt idx="19816">
                  <c:v>42929.010416666664</c:v>
                </c:pt>
                <c:pt idx="19817">
                  <c:v>42929.011111111111</c:v>
                </c:pt>
                <c:pt idx="19818">
                  <c:v>42929.011805555558</c:v>
                </c:pt>
                <c:pt idx="19819">
                  <c:v>42929.012499999997</c:v>
                </c:pt>
                <c:pt idx="19820">
                  <c:v>42929.013194444444</c:v>
                </c:pt>
                <c:pt idx="19821">
                  <c:v>42929.013888888891</c:v>
                </c:pt>
                <c:pt idx="19822">
                  <c:v>42929.01458333333</c:v>
                </c:pt>
                <c:pt idx="19823">
                  <c:v>42929.015277777777</c:v>
                </c:pt>
                <c:pt idx="19824">
                  <c:v>42929.015972222223</c:v>
                </c:pt>
                <c:pt idx="19825">
                  <c:v>42929.01666666667</c:v>
                </c:pt>
                <c:pt idx="19826">
                  <c:v>42929.017361111109</c:v>
                </c:pt>
                <c:pt idx="19827">
                  <c:v>42929.018055555556</c:v>
                </c:pt>
                <c:pt idx="19828">
                  <c:v>42929.018750000003</c:v>
                </c:pt>
                <c:pt idx="19829">
                  <c:v>42929.019444444442</c:v>
                </c:pt>
                <c:pt idx="19830">
                  <c:v>42929.020138888889</c:v>
                </c:pt>
                <c:pt idx="19831">
                  <c:v>42929.020833333336</c:v>
                </c:pt>
                <c:pt idx="19832">
                  <c:v>42929.021527777775</c:v>
                </c:pt>
                <c:pt idx="19833">
                  <c:v>42929.022222222222</c:v>
                </c:pt>
                <c:pt idx="19834">
                  <c:v>42929.022916666669</c:v>
                </c:pt>
                <c:pt idx="19835">
                  <c:v>42929.023611111108</c:v>
                </c:pt>
                <c:pt idx="19836">
                  <c:v>42929.024305555555</c:v>
                </c:pt>
                <c:pt idx="19837">
                  <c:v>42929.025000000001</c:v>
                </c:pt>
                <c:pt idx="19838">
                  <c:v>42929.025694444441</c:v>
                </c:pt>
                <c:pt idx="19839">
                  <c:v>42929.026388888888</c:v>
                </c:pt>
                <c:pt idx="19840">
                  <c:v>42929.027083333334</c:v>
                </c:pt>
                <c:pt idx="19841">
                  <c:v>42929.027777777781</c:v>
                </c:pt>
                <c:pt idx="19842">
                  <c:v>42929.02847222222</c:v>
                </c:pt>
                <c:pt idx="19843">
                  <c:v>42929.029166666667</c:v>
                </c:pt>
                <c:pt idx="19844">
                  <c:v>42929.029861111114</c:v>
                </c:pt>
                <c:pt idx="19845">
                  <c:v>42929.030555555553</c:v>
                </c:pt>
                <c:pt idx="19846">
                  <c:v>42929.03125</c:v>
                </c:pt>
                <c:pt idx="19847">
                  <c:v>42929.031944444447</c:v>
                </c:pt>
                <c:pt idx="19848">
                  <c:v>42929.032638888886</c:v>
                </c:pt>
                <c:pt idx="19849">
                  <c:v>42929.033333333333</c:v>
                </c:pt>
                <c:pt idx="19850">
                  <c:v>42929.03402777778</c:v>
                </c:pt>
                <c:pt idx="19851">
                  <c:v>42929.034722222219</c:v>
                </c:pt>
                <c:pt idx="19852">
                  <c:v>42929.035416666666</c:v>
                </c:pt>
                <c:pt idx="19853">
                  <c:v>42929.036111111112</c:v>
                </c:pt>
                <c:pt idx="19854">
                  <c:v>42929.036805555559</c:v>
                </c:pt>
                <c:pt idx="19855">
                  <c:v>42929.037499999999</c:v>
                </c:pt>
                <c:pt idx="19856">
                  <c:v>42929.038194444445</c:v>
                </c:pt>
                <c:pt idx="19857">
                  <c:v>42929.038888888892</c:v>
                </c:pt>
                <c:pt idx="19858">
                  <c:v>42929.039583333331</c:v>
                </c:pt>
                <c:pt idx="19859">
                  <c:v>42929.040277777778</c:v>
                </c:pt>
                <c:pt idx="19860">
                  <c:v>42929.040972222225</c:v>
                </c:pt>
                <c:pt idx="19861">
                  <c:v>42929.041666666664</c:v>
                </c:pt>
                <c:pt idx="19862">
                  <c:v>42929.042361111111</c:v>
                </c:pt>
                <c:pt idx="19863">
                  <c:v>42929.043055555558</c:v>
                </c:pt>
                <c:pt idx="19864">
                  <c:v>42929.043749999997</c:v>
                </c:pt>
                <c:pt idx="19865">
                  <c:v>42929.044444444444</c:v>
                </c:pt>
                <c:pt idx="19866">
                  <c:v>42929.045138888891</c:v>
                </c:pt>
                <c:pt idx="19867">
                  <c:v>42929.04583333333</c:v>
                </c:pt>
                <c:pt idx="19868">
                  <c:v>42929.046527777777</c:v>
                </c:pt>
                <c:pt idx="19869">
                  <c:v>42929.047222222223</c:v>
                </c:pt>
                <c:pt idx="19870">
                  <c:v>42929.04791666667</c:v>
                </c:pt>
                <c:pt idx="19871">
                  <c:v>42929.048611111109</c:v>
                </c:pt>
                <c:pt idx="19872">
                  <c:v>42929.049305555556</c:v>
                </c:pt>
                <c:pt idx="19873">
                  <c:v>42929.05</c:v>
                </c:pt>
                <c:pt idx="19874">
                  <c:v>42929.050694444442</c:v>
                </c:pt>
                <c:pt idx="19875">
                  <c:v>42929.051388888889</c:v>
                </c:pt>
                <c:pt idx="19876">
                  <c:v>42929.052083333336</c:v>
                </c:pt>
                <c:pt idx="19877">
                  <c:v>42929.052777777775</c:v>
                </c:pt>
                <c:pt idx="19878">
                  <c:v>42929.053472222222</c:v>
                </c:pt>
                <c:pt idx="19879">
                  <c:v>42929.054166666669</c:v>
                </c:pt>
                <c:pt idx="19880">
                  <c:v>42929.054861111108</c:v>
                </c:pt>
                <c:pt idx="19881">
                  <c:v>42929.055555555555</c:v>
                </c:pt>
                <c:pt idx="19882">
                  <c:v>42929.056250000001</c:v>
                </c:pt>
                <c:pt idx="19883">
                  <c:v>42929.056944444441</c:v>
                </c:pt>
                <c:pt idx="19884">
                  <c:v>42929.057638888888</c:v>
                </c:pt>
                <c:pt idx="19885">
                  <c:v>42929.058333333334</c:v>
                </c:pt>
                <c:pt idx="19886">
                  <c:v>42929.059027777781</c:v>
                </c:pt>
                <c:pt idx="19887">
                  <c:v>42929.05972222222</c:v>
                </c:pt>
                <c:pt idx="19888">
                  <c:v>42929.060416666667</c:v>
                </c:pt>
                <c:pt idx="19889">
                  <c:v>42929.061111111114</c:v>
                </c:pt>
                <c:pt idx="19890">
                  <c:v>42929.061805555553</c:v>
                </c:pt>
                <c:pt idx="19891">
                  <c:v>42929.0625</c:v>
                </c:pt>
                <c:pt idx="19892">
                  <c:v>42929.063194444447</c:v>
                </c:pt>
                <c:pt idx="19893">
                  <c:v>42929.063888888886</c:v>
                </c:pt>
                <c:pt idx="19894">
                  <c:v>42929.064583333333</c:v>
                </c:pt>
                <c:pt idx="19895">
                  <c:v>42929.06527777778</c:v>
                </c:pt>
                <c:pt idx="19896">
                  <c:v>42929.065972222219</c:v>
                </c:pt>
                <c:pt idx="19897">
                  <c:v>42929.066666666666</c:v>
                </c:pt>
                <c:pt idx="19898">
                  <c:v>42929.067361111112</c:v>
                </c:pt>
                <c:pt idx="19899">
                  <c:v>42929.068055555559</c:v>
                </c:pt>
                <c:pt idx="19900">
                  <c:v>42929.068749999999</c:v>
                </c:pt>
                <c:pt idx="19901">
                  <c:v>42929.069444444445</c:v>
                </c:pt>
                <c:pt idx="19902">
                  <c:v>42929.070138888892</c:v>
                </c:pt>
                <c:pt idx="19903">
                  <c:v>42929.070833333331</c:v>
                </c:pt>
                <c:pt idx="19904">
                  <c:v>42929.071527777778</c:v>
                </c:pt>
                <c:pt idx="19905">
                  <c:v>42929.072222222225</c:v>
                </c:pt>
                <c:pt idx="19906">
                  <c:v>42929.072916666664</c:v>
                </c:pt>
                <c:pt idx="19907">
                  <c:v>42929.073611111111</c:v>
                </c:pt>
                <c:pt idx="19908">
                  <c:v>42929.074305555558</c:v>
                </c:pt>
                <c:pt idx="19909">
                  <c:v>42929.074999999997</c:v>
                </c:pt>
                <c:pt idx="19910">
                  <c:v>42929.075694444444</c:v>
                </c:pt>
                <c:pt idx="19911">
                  <c:v>42929.076388888891</c:v>
                </c:pt>
                <c:pt idx="19912">
                  <c:v>42929.07708333333</c:v>
                </c:pt>
                <c:pt idx="19913">
                  <c:v>42929.077777777777</c:v>
                </c:pt>
                <c:pt idx="19914">
                  <c:v>42929.078472222223</c:v>
                </c:pt>
                <c:pt idx="19915">
                  <c:v>42929.07916666667</c:v>
                </c:pt>
                <c:pt idx="19916">
                  <c:v>42929.079861111109</c:v>
                </c:pt>
                <c:pt idx="19917">
                  <c:v>42929.080555555556</c:v>
                </c:pt>
                <c:pt idx="19918">
                  <c:v>42929.081250000003</c:v>
                </c:pt>
                <c:pt idx="19919">
                  <c:v>42929.081944444442</c:v>
                </c:pt>
                <c:pt idx="19920">
                  <c:v>42929.082638888889</c:v>
                </c:pt>
                <c:pt idx="19921">
                  <c:v>42929.083333333336</c:v>
                </c:pt>
                <c:pt idx="19922">
                  <c:v>42929.084027777775</c:v>
                </c:pt>
                <c:pt idx="19923">
                  <c:v>42929.084722222222</c:v>
                </c:pt>
                <c:pt idx="19924">
                  <c:v>42929.085416666669</c:v>
                </c:pt>
                <c:pt idx="19925">
                  <c:v>42929.086111111108</c:v>
                </c:pt>
                <c:pt idx="19926">
                  <c:v>42929.086805555555</c:v>
                </c:pt>
                <c:pt idx="19927">
                  <c:v>42929.087500000001</c:v>
                </c:pt>
                <c:pt idx="19928">
                  <c:v>42929.088194444441</c:v>
                </c:pt>
                <c:pt idx="19929">
                  <c:v>42929.088888888888</c:v>
                </c:pt>
                <c:pt idx="19930">
                  <c:v>42929.089583333334</c:v>
                </c:pt>
                <c:pt idx="19931">
                  <c:v>42929.090277777781</c:v>
                </c:pt>
                <c:pt idx="19932">
                  <c:v>42929.09097222222</c:v>
                </c:pt>
                <c:pt idx="19933">
                  <c:v>42929.091666666667</c:v>
                </c:pt>
                <c:pt idx="19934">
                  <c:v>42929.092361111114</c:v>
                </c:pt>
                <c:pt idx="19935">
                  <c:v>42929.093055555553</c:v>
                </c:pt>
                <c:pt idx="19936">
                  <c:v>42929.09375</c:v>
                </c:pt>
                <c:pt idx="19937">
                  <c:v>42929.094444444447</c:v>
                </c:pt>
                <c:pt idx="19938">
                  <c:v>42929.095138888886</c:v>
                </c:pt>
                <c:pt idx="19939">
                  <c:v>42929.095833333333</c:v>
                </c:pt>
                <c:pt idx="19940">
                  <c:v>42929.09652777778</c:v>
                </c:pt>
                <c:pt idx="19941">
                  <c:v>42929.097222222219</c:v>
                </c:pt>
                <c:pt idx="19942">
                  <c:v>42929.097916666666</c:v>
                </c:pt>
                <c:pt idx="19943">
                  <c:v>42929.098611111112</c:v>
                </c:pt>
                <c:pt idx="19944">
                  <c:v>42929.099305555559</c:v>
                </c:pt>
                <c:pt idx="19945">
                  <c:v>42929.1</c:v>
                </c:pt>
                <c:pt idx="19946">
                  <c:v>42929.100694444445</c:v>
                </c:pt>
                <c:pt idx="19947">
                  <c:v>42929.101388888892</c:v>
                </c:pt>
                <c:pt idx="19948">
                  <c:v>42929.102083333331</c:v>
                </c:pt>
                <c:pt idx="19949">
                  <c:v>42929.102777777778</c:v>
                </c:pt>
                <c:pt idx="19950">
                  <c:v>42929.103472222225</c:v>
                </c:pt>
                <c:pt idx="19951">
                  <c:v>42929.104166666664</c:v>
                </c:pt>
                <c:pt idx="19952">
                  <c:v>42929.104861111111</c:v>
                </c:pt>
                <c:pt idx="19953">
                  <c:v>42929.105555555558</c:v>
                </c:pt>
                <c:pt idx="19954">
                  <c:v>42929.106249999997</c:v>
                </c:pt>
                <c:pt idx="19955">
                  <c:v>42929.106944444444</c:v>
                </c:pt>
                <c:pt idx="19956">
                  <c:v>42929.107638888891</c:v>
                </c:pt>
                <c:pt idx="19957">
                  <c:v>42929.10833333333</c:v>
                </c:pt>
                <c:pt idx="19958">
                  <c:v>42929.109027777777</c:v>
                </c:pt>
                <c:pt idx="19959">
                  <c:v>42929.109722222223</c:v>
                </c:pt>
                <c:pt idx="19960">
                  <c:v>42929.11041666667</c:v>
                </c:pt>
                <c:pt idx="19961">
                  <c:v>42929.111111111109</c:v>
                </c:pt>
                <c:pt idx="19962">
                  <c:v>42929.111805555556</c:v>
                </c:pt>
                <c:pt idx="19963">
                  <c:v>42929.112500000003</c:v>
                </c:pt>
                <c:pt idx="19964">
                  <c:v>42929.113194444442</c:v>
                </c:pt>
                <c:pt idx="19965">
                  <c:v>42929.113888888889</c:v>
                </c:pt>
                <c:pt idx="19966">
                  <c:v>42929.114583333336</c:v>
                </c:pt>
                <c:pt idx="19967">
                  <c:v>42929.115277777775</c:v>
                </c:pt>
                <c:pt idx="19968">
                  <c:v>42929.115972222222</c:v>
                </c:pt>
                <c:pt idx="19969">
                  <c:v>42929.116666666669</c:v>
                </c:pt>
                <c:pt idx="19970">
                  <c:v>42929.117361111108</c:v>
                </c:pt>
                <c:pt idx="19971">
                  <c:v>42929.118055555555</c:v>
                </c:pt>
                <c:pt idx="19972">
                  <c:v>42929.118750000001</c:v>
                </c:pt>
                <c:pt idx="19973">
                  <c:v>42929.119444444441</c:v>
                </c:pt>
                <c:pt idx="19974">
                  <c:v>42929.120138888888</c:v>
                </c:pt>
                <c:pt idx="19975">
                  <c:v>42929.120833333334</c:v>
                </c:pt>
                <c:pt idx="19976">
                  <c:v>42929.121527777781</c:v>
                </c:pt>
                <c:pt idx="19977">
                  <c:v>42929.12222222222</c:v>
                </c:pt>
                <c:pt idx="19978">
                  <c:v>42929.122916666667</c:v>
                </c:pt>
                <c:pt idx="19979">
                  <c:v>42929.123611111114</c:v>
                </c:pt>
                <c:pt idx="19980">
                  <c:v>42929.124305555553</c:v>
                </c:pt>
                <c:pt idx="19981">
                  <c:v>42929.125</c:v>
                </c:pt>
                <c:pt idx="19982">
                  <c:v>42929.125694444447</c:v>
                </c:pt>
                <c:pt idx="19983">
                  <c:v>42929.126388888886</c:v>
                </c:pt>
                <c:pt idx="19984">
                  <c:v>42929.127083333333</c:v>
                </c:pt>
                <c:pt idx="19985">
                  <c:v>42929.12777777778</c:v>
                </c:pt>
                <c:pt idx="19986">
                  <c:v>42929.128472222219</c:v>
                </c:pt>
                <c:pt idx="19987">
                  <c:v>42929.129166666666</c:v>
                </c:pt>
                <c:pt idx="19988">
                  <c:v>42929.129861111112</c:v>
                </c:pt>
                <c:pt idx="19989">
                  <c:v>42929.130555555559</c:v>
                </c:pt>
                <c:pt idx="19990">
                  <c:v>42929.131249999999</c:v>
                </c:pt>
                <c:pt idx="19991">
                  <c:v>42929.131944444445</c:v>
                </c:pt>
                <c:pt idx="19992">
                  <c:v>42929.132638888892</c:v>
                </c:pt>
                <c:pt idx="19993">
                  <c:v>42929.133333333331</c:v>
                </c:pt>
                <c:pt idx="19994">
                  <c:v>42929.134027777778</c:v>
                </c:pt>
                <c:pt idx="19995">
                  <c:v>42929.134722222225</c:v>
                </c:pt>
                <c:pt idx="19996">
                  <c:v>42929.135416666664</c:v>
                </c:pt>
                <c:pt idx="19997">
                  <c:v>42929.136111111111</c:v>
                </c:pt>
                <c:pt idx="19998">
                  <c:v>42929.136805555558</c:v>
                </c:pt>
                <c:pt idx="19999">
                  <c:v>42929.137499999997</c:v>
                </c:pt>
                <c:pt idx="20000">
                  <c:v>42929.138194444444</c:v>
                </c:pt>
                <c:pt idx="20001">
                  <c:v>42929.138888888891</c:v>
                </c:pt>
                <c:pt idx="20002">
                  <c:v>42929.13958333333</c:v>
                </c:pt>
                <c:pt idx="20003">
                  <c:v>42929.140277777777</c:v>
                </c:pt>
                <c:pt idx="20004">
                  <c:v>42929.140972222223</c:v>
                </c:pt>
                <c:pt idx="20005">
                  <c:v>42929.14166666667</c:v>
                </c:pt>
                <c:pt idx="20006">
                  <c:v>42929.142361111109</c:v>
                </c:pt>
                <c:pt idx="20007">
                  <c:v>42929.143055555556</c:v>
                </c:pt>
                <c:pt idx="20008">
                  <c:v>42929.143750000003</c:v>
                </c:pt>
                <c:pt idx="20009">
                  <c:v>42929.144444444442</c:v>
                </c:pt>
                <c:pt idx="20010">
                  <c:v>42929.145138888889</c:v>
                </c:pt>
                <c:pt idx="20011">
                  <c:v>42929.145833333336</c:v>
                </c:pt>
                <c:pt idx="20012">
                  <c:v>42929.146527777775</c:v>
                </c:pt>
                <c:pt idx="20013">
                  <c:v>42929.147222222222</c:v>
                </c:pt>
                <c:pt idx="20014">
                  <c:v>42929.147916666669</c:v>
                </c:pt>
                <c:pt idx="20015">
                  <c:v>42929.148611111108</c:v>
                </c:pt>
                <c:pt idx="20016">
                  <c:v>42929.149305555555</c:v>
                </c:pt>
                <c:pt idx="20017">
                  <c:v>42929.15</c:v>
                </c:pt>
                <c:pt idx="20018">
                  <c:v>42929.150694444441</c:v>
                </c:pt>
                <c:pt idx="20019">
                  <c:v>42929.151388888888</c:v>
                </c:pt>
                <c:pt idx="20020">
                  <c:v>42929.152083333334</c:v>
                </c:pt>
                <c:pt idx="20021">
                  <c:v>42929.152777777781</c:v>
                </c:pt>
                <c:pt idx="20022">
                  <c:v>42929.15347222222</c:v>
                </c:pt>
                <c:pt idx="20023">
                  <c:v>42929.154166666667</c:v>
                </c:pt>
                <c:pt idx="20024">
                  <c:v>42929.154861111114</c:v>
                </c:pt>
                <c:pt idx="20025">
                  <c:v>42929.155555555553</c:v>
                </c:pt>
                <c:pt idx="20026">
                  <c:v>42929.15625</c:v>
                </c:pt>
                <c:pt idx="20027">
                  <c:v>42929.156944444447</c:v>
                </c:pt>
                <c:pt idx="20028">
                  <c:v>42929.157638888886</c:v>
                </c:pt>
                <c:pt idx="20029">
                  <c:v>42929.158333333333</c:v>
                </c:pt>
                <c:pt idx="20030">
                  <c:v>42929.15902777778</c:v>
                </c:pt>
                <c:pt idx="20031">
                  <c:v>42929.159722222219</c:v>
                </c:pt>
                <c:pt idx="20032">
                  <c:v>42929.160416666666</c:v>
                </c:pt>
                <c:pt idx="20033">
                  <c:v>42929.161111111112</c:v>
                </c:pt>
                <c:pt idx="20034">
                  <c:v>42929.161805555559</c:v>
                </c:pt>
                <c:pt idx="20035">
                  <c:v>42929.162499999999</c:v>
                </c:pt>
                <c:pt idx="20036">
                  <c:v>42929.163194444445</c:v>
                </c:pt>
                <c:pt idx="20037">
                  <c:v>42929.163888888892</c:v>
                </c:pt>
                <c:pt idx="20038">
                  <c:v>42929.164583333331</c:v>
                </c:pt>
                <c:pt idx="20039">
                  <c:v>42929.165277777778</c:v>
                </c:pt>
                <c:pt idx="20040">
                  <c:v>42929.165972222225</c:v>
                </c:pt>
                <c:pt idx="20041">
                  <c:v>42929.166666666664</c:v>
                </c:pt>
                <c:pt idx="20042">
                  <c:v>42929.167361111111</c:v>
                </c:pt>
                <c:pt idx="20043">
                  <c:v>42929.168055555558</c:v>
                </c:pt>
                <c:pt idx="20044">
                  <c:v>42929.168749999997</c:v>
                </c:pt>
                <c:pt idx="20045">
                  <c:v>42929.169444444444</c:v>
                </c:pt>
                <c:pt idx="20046">
                  <c:v>42929.170138888891</c:v>
                </c:pt>
                <c:pt idx="20047">
                  <c:v>42929.17083333333</c:v>
                </c:pt>
                <c:pt idx="20048">
                  <c:v>42929.171527777777</c:v>
                </c:pt>
                <c:pt idx="20049">
                  <c:v>42929.172222222223</c:v>
                </c:pt>
                <c:pt idx="20050">
                  <c:v>42929.17291666667</c:v>
                </c:pt>
                <c:pt idx="20051">
                  <c:v>42929.173611111109</c:v>
                </c:pt>
                <c:pt idx="20052">
                  <c:v>42929.174305555556</c:v>
                </c:pt>
                <c:pt idx="20053">
                  <c:v>42929.175000000003</c:v>
                </c:pt>
                <c:pt idx="20054">
                  <c:v>42929.175694444442</c:v>
                </c:pt>
                <c:pt idx="20055">
                  <c:v>42929.176388888889</c:v>
                </c:pt>
                <c:pt idx="20056">
                  <c:v>42929.177083333336</c:v>
                </c:pt>
                <c:pt idx="20057">
                  <c:v>42929.177777777775</c:v>
                </c:pt>
                <c:pt idx="20058">
                  <c:v>42929.178472222222</c:v>
                </c:pt>
                <c:pt idx="20059">
                  <c:v>42929.179166666669</c:v>
                </c:pt>
                <c:pt idx="20060">
                  <c:v>42929.179861111108</c:v>
                </c:pt>
                <c:pt idx="20061">
                  <c:v>42929.180555555555</c:v>
                </c:pt>
                <c:pt idx="20062">
                  <c:v>42929.181250000001</c:v>
                </c:pt>
                <c:pt idx="20063">
                  <c:v>42929.181944444441</c:v>
                </c:pt>
                <c:pt idx="20064">
                  <c:v>42929.182638888888</c:v>
                </c:pt>
                <c:pt idx="20065">
                  <c:v>42929.183333333334</c:v>
                </c:pt>
                <c:pt idx="20066">
                  <c:v>42929.184027777781</c:v>
                </c:pt>
                <c:pt idx="20067">
                  <c:v>42929.18472222222</c:v>
                </c:pt>
                <c:pt idx="20068">
                  <c:v>42929.185416666667</c:v>
                </c:pt>
                <c:pt idx="20069">
                  <c:v>42929.186111111114</c:v>
                </c:pt>
                <c:pt idx="20070">
                  <c:v>42929.186805555553</c:v>
                </c:pt>
                <c:pt idx="20071">
                  <c:v>42929.1875</c:v>
                </c:pt>
                <c:pt idx="20072">
                  <c:v>42929.188194444447</c:v>
                </c:pt>
                <c:pt idx="20073">
                  <c:v>42929.188888888886</c:v>
                </c:pt>
                <c:pt idx="20074">
                  <c:v>42929.189583333333</c:v>
                </c:pt>
                <c:pt idx="20075">
                  <c:v>42929.19027777778</c:v>
                </c:pt>
                <c:pt idx="20076">
                  <c:v>42929.190972222219</c:v>
                </c:pt>
                <c:pt idx="20077">
                  <c:v>42929.191666666666</c:v>
                </c:pt>
                <c:pt idx="20078">
                  <c:v>42929.192361111112</c:v>
                </c:pt>
                <c:pt idx="20079">
                  <c:v>42929.193055555559</c:v>
                </c:pt>
                <c:pt idx="20080">
                  <c:v>42929.193749999999</c:v>
                </c:pt>
                <c:pt idx="20081">
                  <c:v>42929.194444444445</c:v>
                </c:pt>
                <c:pt idx="20082">
                  <c:v>42929.195138888892</c:v>
                </c:pt>
                <c:pt idx="20083">
                  <c:v>42929.195833333331</c:v>
                </c:pt>
                <c:pt idx="20084">
                  <c:v>42929.196527777778</c:v>
                </c:pt>
                <c:pt idx="20085">
                  <c:v>42929.197222222225</c:v>
                </c:pt>
                <c:pt idx="20086">
                  <c:v>42929.197916666664</c:v>
                </c:pt>
                <c:pt idx="20087">
                  <c:v>42929.198611111111</c:v>
                </c:pt>
                <c:pt idx="20088">
                  <c:v>42929.199305555558</c:v>
                </c:pt>
                <c:pt idx="20089">
                  <c:v>42929.2</c:v>
                </c:pt>
                <c:pt idx="20090">
                  <c:v>42929.200694444444</c:v>
                </c:pt>
                <c:pt idx="20091">
                  <c:v>42929.201388888891</c:v>
                </c:pt>
                <c:pt idx="20092">
                  <c:v>42929.20208333333</c:v>
                </c:pt>
                <c:pt idx="20093">
                  <c:v>42929.202777777777</c:v>
                </c:pt>
                <c:pt idx="20094">
                  <c:v>42929.203472222223</c:v>
                </c:pt>
                <c:pt idx="20095">
                  <c:v>42929.20416666667</c:v>
                </c:pt>
                <c:pt idx="20096">
                  <c:v>42929.204861111109</c:v>
                </c:pt>
                <c:pt idx="20097">
                  <c:v>42929.205555555556</c:v>
                </c:pt>
                <c:pt idx="20098">
                  <c:v>42929.206250000003</c:v>
                </c:pt>
                <c:pt idx="20099">
                  <c:v>42929.206944444442</c:v>
                </c:pt>
                <c:pt idx="20100">
                  <c:v>42929.207638888889</c:v>
                </c:pt>
                <c:pt idx="20101">
                  <c:v>42929.208333333336</c:v>
                </c:pt>
                <c:pt idx="20102">
                  <c:v>42929.209027777775</c:v>
                </c:pt>
                <c:pt idx="20103">
                  <c:v>42929.209722222222</c:v>
                </c:pt>
                <c:pt idx="20104">
                  <c:v>42929.210416666669</c:v>
                </c:pt>
                <c:pt idx="20105">
                  <c:v>42929.211111111108</c:v>
                </c:pt>
                <c:pt idx="20106">
                  <c:v>42929.211805555555</c:v>
                </c:pt>
                <c:pt idx="20107">
                  <c:v>42929.212500000001</c:v>
                </c:pt>
                <c:pt idx="20108">
                  <c:v>42929.213194444441</c:v>
                </c:pt>
                <c:pt idx="20109">
                  <c:v>42929.213888888888</c:v>
                </c:pt>
                <c:pt idx="20110">
                  <c:v>42929.214583333334</c:v>
                </c:pt>
                <c:pt idx="20111">
                  <c:v>42929.215277777781</c:v>
                </c:pt>
                <c:pt idx="20112">
                  <c:v>42929.21597222222</c:v>
                </c:pt>
                <c:pt idx="20113">
                  <c:v>42929.216666666667</c:v>
                </c:pt>
                <c:pt idx="20114">
                  <c:v>42929.217361111114</c:v>
                </c:pt>
                <c:pt idx="20115">
                  <c:v>42929.218055555553</c:v>
                </c:pt>
                <c:pt idx="20116">
                  <c:v>42929.21875</c:v>
                </c:pt>
                <c:pt idx="20117">
                  <c:v>42929.219444444447</c:v>
                </c:pt>
                <c:pt idx="20118">
                  <c:v>42929.220138888886</c:v>
                </c:pt>
                <c:pt idx="20119">
                  <c:v>42929.220833333333</c:v>
                </c:pt>
                <c:pt idx="20120">
                  <c:v>42929.22152777778</c:v>
                </c:pt>
                <c:pt idx="20121">
                  <c:v>42929.222222222219</c:v>
                </c:pt>
                <c:pt idx="20122">
                  <c:v>42929.222916666666</c:v>
                </c:pt>
                <c:pt idx="20123">
                  <c:v>42929.223611111112</c:v>
                </c:pt>
                <c:pt idx="20124">
                  <c:v>42929.224305555559</c:v>
                </c:pt>
                <c:pt idx="20125">
                  <c:v>42929.224999999999</c:v>
                </c:pt>
                <c:pt idx="20126">
                  <c:v>42929.225694444445</c:v>
                </c:pt>
                <c:pt idx="20127">
                  <c:v>42929.226388888892</c:v>
                </c:pt>
                <c:pt idx="20128">
                  <c:v>42929.227083333331</c:v>
                </c:pt>
                <c:pt idx="20129">
                  <c:v>42929.227777777778</c:v>
                </c:pt>
                <c:pt idx="20130">
                  <c:v>42929.228472222225</c:v>
                </c:pt>
                <c:pt idx="20131">
                  <c:v>42929.229166666664</c:v>
                </c:pt>
                <c:pt idx="20132">
                  <c:v>42929.229861111111</c:v>
                </c:pt>
                <c:pt idx="20133">
                  <c:v>42929.230555555558</c:v>
                </c:pt>
                <c:pt idx="20134">
                  <c:v>42929.231249999997</c:v>
                </c:pt>
                <c:pt idx="20135">
                  <c:v>42929.231944444444</c:v>
                </c:pt>
                <c:pt idx="20136">
                  <c:v>42929.232638888891</c:v>
                </c:pt>
                <c:pt idx="20137">
                  <c:v>42929.23333333333</c:v>
                </c:pt>
                <c:pt idx="20138">
                  <c:v>42929.234027777777</c:v>
                </c:pt>
                <c:pt idx="20139">
                  <c:v>42929.234722222223</c:v>
                </c:pt>
                <c:pt idx="20140">
                  <c:v>42929.23541666667</c:v>
                </c:pt>
                <c:pt idx="20141">
                  <c:v>42929.236111111109</c:v>
                </c:pt>
                <c:pt idx="20142">
                  <c:v>42929.236805555556</c:v>
                </c:pt>
                <c:pt idx="20143">
                  <c:v>42929.237500000003</c:v>
                </c:pt>
                <c:pt idx="20144">
                  <c:v>42929.238194444442</c:v>
                </c:pt>
                <c:pt idx="20145">
                  <c:v>42929.238888888889</c:v>
                </c:pt>
                <c:pt idx="20146">
                  <c:v>42929.239583333336</c:v>
                </c:pt>
                <c:pt idx="20147">
                  <c:v>42929.240277777775</c:v>
                </c:pt>
                <c:pt idx="20148">
                  <c:v>42929.240972222222</c:v>
                </c:pt>
                <c:pt idx="20149">
                  <c:v>42929.241666666669</c:v>
                </c:pt>
                <c:pt idx="20150">
                  <c:v>42929.242361111108</c:v>
                </c:pt>
                <c:pt idx="20151">
                  <c:v>42929.243055555555</c:v>
                </c:pt>
                <c:pt idx="20152">
                  <c:v>42929.243750000001</c:v>
                </c:pt>
                <c:pt idx="20153">
                  <c:v>42929.244444444441</c:v>
                </c:pt>
                <c:pt idx="20154">
                  <c:v>42929.245138888888</c:v>
                </c:pt>
                <c:pt idx="20155">
                  <c:v>42929.245833333334</c:v>
                </c:pt>
                <c:pt idx="20156">
                  <c:v>42929.246527777781</c:v>
                </c:pt>
                <c:pt idx="20157">
                  <c:v>42929.24722222222</c:v>
                </c:pt>
                <c:pt idx="20158">
                  <c:v>42929.247916666667</c:v>
                </c:pt>
                <c:pt idx="20159">
                  <c:v>42929.248611111114</c:v>
                </c:pt>
                <c:pt idx="20160">
                  <c:v>42929.249305555553</c:v>
                </c:pt>
                <c:pt idx="20161">
                  <c:v>42929.25</c:v>
                </c:pt>
                <c:pt idx="20162">
                  <c:v>42929.250694444447</c:v>
                </c:pt>
                <c:pt idx="20163">
                  <c:v>42929.251388888886</c:v>
                </c:pt>
                <c:pt idx="20164">
                  <c:v>42929.252083333333</c:v>
                </c:pt>
                <c:pt idx="20165">
                  <c:v>42929.25277777778</c:v>
                </c:pt>
                <c:pt idx="20166">
                  <c:v>42929.253472222219</c:v>
                </c:pt>
                <c:pt idx="20167">
                  <c:v>42929.254166666666</c:v>
                </c:pt>
                <c:pt idx="20168">
                  <c:v>42929.254861111112</c:v>
                </c:pt>
                <c:pt idx="20169">
                  <c:v>42929.255555555559</c:v>
                </c:pt>
                <c:pt idx="20170">
                  <c:v>42929.256249999999</c:v>
                </c:pt>
                <c:pt idx="20171">
                  <c:v>42929.256944444445</c:v>
                </c:pt>
                <c:pt idx="20172">
                  <c:v>42929.257638888892</c:v>
                </c:pt>
                <c:pt idx="20173">
                  <c:v>42929.258333333331</c:v>
                </c:pt>
                <c:pt idx="20174">
                  <c:v>42929.259027777778</c:v>
                </c:pt>
                <c:pt idx="20175">
                  <c:v>42929.259722222225</c:v>
                </c:pt>
                <c:pt idx="20176">
                  <c:v>42929.260416666664</c:v>
                </c:pt>
                <c:pt idx="20177">
                  <c:v>42929.261111111111</c:v>
                </c:pt>
                <c:pt idx="20178">
                  <c:v>42929.261805555558</c:v>
                </c:pt>
                <c:pt idx="20179">
                  <c:v>42929.262499999997</c:v>
                </c:pt>
                <c:pt idx="20180">
                  <c:v>42929.263194444444</c:v>
                </c:pt>
                <c:pt idx="20181">
                  <c:v>42929.263888888891</c:v>
                </c:pt>
                <c:pt idx="20182">
                  <c:v>42929.26458333333</c:v>
                </c:pt>
                <c:pt idx="20183">
                  <c:v>42929.265277777777</c:v>
                </c:pt>
                <c:pt idx="20184">
                  <c:v>42929.265972222223</c:v>
                </c:pt>
                <c:pt idx="20185">
                  <c:v>42929.26666666667</c:v>
                </c:pt>
                <c:pt idx="20186">
                  <c:v>42929.267361111109</c:v>
                </c:pt>
                <c:pt idx="20187">
                  <c:v>42929.268055555556</c:v>
                </c:pt>
                <c:pt idx="20188">
                  <c:v>42929.268750000003</c:v>
                </c:pt>
                <c:pt idx="20189">
                  <c:v>42929.269444444442</c:v>
                </c:pt>
                <c:pt idx="20190">
                  <c:v>42929.270138888889</c:v>
                </c:pt>
                <c:pt idx="20191">
                  <c:v>42929.270833333336</c:v>
                </c:pt>
                <c:pt idx="20192">
                  <c:v>42929.271527777775</c:v>
                </c:pt>
                <c:pt idx="20193">
                  <c:v>42929.272222222222</c:v>
                </c:pt>
                <c:pt idx="20194">
                  <c:v>42929.272916666669</c:v>
                </c:pt>
                <c:pt idx="20195">
                  <c:v>42929.273611111108</c:v>
                </c:pt>
                <c:pt idx="20196">
                  <c:v>42929.274305555555</c:v>
                </c:pt>
                <c:pt idx="20197">
                  <c:v>42929.275000000001</c:v>
                </c:pt>
                <c:pt idx="20198">
                  <c:v>42929.275694444441</c:v>
                </c:pt>
                <c:pt idx="20199">
                  <c:v>42929.276388888888</c:v>
                </c:pt>
                <c:pt idx="20200">
                  <c:v>42929.277083333334</c:v>
                </c:pt>
                <c:pt idx="20201">
                  <c:v>42929.277777777781</c:v>
                </c:pt>
                <c:pt idx="20202">
                  <c:v>42929.27847222222</c:v>
                </c:pt>
                <c:pt idx="20203">
                  <c:v>42929.279166666667</c:v>
                </c:pt>
                <c:pt idx="20204">
                  <c:v>42929.279861111114</c:v>
                </c:pt>
                <c:pt idx="20205">
                  <c:v>42929.280555555553</c:v>
                </c:pt>
                <c:pt idx="20206">
                  <c:v>42929.28125</c:v>
                </c:pt>
                <c:pt idx="20207">
                  <c:v>42929.281944444447</c:v>
                </c:pt>
                <c:pt idx="20208">
                  <c:v>42929.282638888886</c:v>
                </c:pt>
                <c:pt idx="20209">
                  <c:v>42929.283333333333</c:v>
                </c:pt>
                <c:pt idx="20210">
                  <c:v>42929.28402777778</c:v>
                </c:pt>
                <c:pt idx="20211">
                  <c:v>42929.284722222219</c:v>
                </c:pt>
                <c:pt idx="20212">
                  <c:v>42929.285416666666</c:v>
                </c:pt>
                <c:pt idx="20213">
                  <c:v>42929.286111111112</c:v>
                </c:pt>
                <c:pt idx="20214">
                  <c:v>42929.286805555559</c:v>
                </c:pt>
                <c:pt idx="20215">
                  <c:v>42929.287499999999</c:v>
                </c:pt>
                <c:pt idx="20216">
                  <c:v>42929.288194444445</c:v>
                </c:pt>
                <c:pt idx="20217">
                  <c:v>42929.288888888892</c:v>
                </c:pt>
                <c:pt idx="20218">
                  <c:v>42929.289583333331</c:v>
                </c:pt>
                <c:pt idx="20219">
                  <c:v>42929.290277777778</c:v>
                </c:pt>
                <c:pt idx="20220">
                  <c:v>42929.290972222225</c:v>
                </c:pt>
                <c:pt idx="20221">
                  <c:v>42929.291666666664</c:v>
                </c:pt>
                <c:pt idx="20222">
                  <c:v>42929.292361111111</c:v>
                </c:pt>
                <c:pt idx="20223">
                  <c:v>42929.293055555558</c:v>
                </c:pt>
                <c:pt idx="20224">
                  <c:v>42929.293749999997</c:v>
                </c:pt>
                <c:pt idx="20225">
                  <c:v>42929.294444444444</c:v>
                </c:pt>
                <c:pt idx="20226">
                  <c:v>42929.295138888891</c:v>
                </c:pt>
                <c:pt idx="20227">
                  <c:v>42929.29583333333</c:v>
                </c:pt>
                <c:pt idx="20228">
                  <c:v>42929.296527777777</c:v>
                </c:pt>
                <c:pt idx="20229">
                  <c:v>42929.297222222223</c:v>
                </c:pt>
                <c:pt idx="20230">
                  <c:v>42929.29791666667</c:v>
                </c:pt>
                <c:pt idx="20231">
                  <c:v>42929.298611111109</c:v>
                </c:pt>
                <c:pt idx="20232">
                  <c:v>42929.299305555556</c:v>
                </c:pt>
                <c:pt idx="20233">
                  <c:v>42929.3</c:v>
                </c:pt>
                <c:pt idx="20234">
                  <c:v>42929.300694444442</c:v>
                </c:pt>
                <c:pt idx="20235">
                  <c:v>42929.301388888889</c:v>
                </c:pt>
                <c:pt idx="20236">
                  <c:v>42929.302083333336</c:v>
                </c:pt>
                <c:pt idx="20237">
                  <c:v>42929.302777777775</c:v>
                </c:pt>
                <c:pt idx="20238">
                  <c:v>42929.303472222222</c:v>
                </c:pt>
                <c:pt idx="20239">
                  <c:v>42929.304166666669</c:v>
                </c:pt>
                <c:pt idx="20240">
                  <c:v>42929.304861111108</c:v>
                </c:pt>
                <c:pt idx="20241">
                  <c:v>42929.305555555555</c:v>
                </c:pt>
                <c:pt idx="20242">
                  <c:v>42929.306250000001</c:v>
                </c:pt>
                <c:pt idx="20243">
                  <c:v>42929.306944444441</c:v>
                </c:pt>
                <c:pt idx="20244">
                  <c:v>42929.307638888888</c:v>
                </c:pt>
                <c:pt idx="20245">
                  <c:v>42929.308333333334</c:v>
                </c:pt>
                <c:pt idx="20246">
                  <c:v>42929.309027777781</c:v>
                </c:pt>
                <c:pt idx="20247">
                  <c:v>42929.30972222222</c:v>
                </c:pt>
                <c:pt idx="20248">
                  <c:v>42929.310416666667</c:v>
                </c:pt>
                <c:pt idx="20249">
                  <c:v>42929.311111111114</c:v>
                </c:pt>
                <c:pt idx="20250">
                  <c:v>42929.311805555553</c:v>
                </c:pt>
                <c:pt idx="20251">
                  <c:v>42929.3125</c:v>
                </c:pt>
                <c:pt idx="20252">
                  <c:v>42929.313194444447</c:v>
                </c:pt>
                <c:pt idx="20253">
                  <c:v>42929.313888888886</c:v>
                </c:pt>
                <c:pt idx="20254">
                  <c:v>42929.314583333333</c:v>
                </c:pt>
                <c:pt idx="20255">
                  <c:v>42929.31527777778</c:v>
                </c:pt>
                <c:pt idx="20256">
                  <c:v>42929.315972222219</c:v>
                </c:pt>
                <c:pt idx="20257">
                  <c:v>42929.316666666666</c:v>
                </c:pt>
                <c:pt idx="20258">
                  <c:v>42929.317361111112</c:v>
                </c:pt>
                <c:pt idx="20259">
                  <c:v>42929.318055555559</c:v>
                </c:pt>
                <c:pt idx="20260">
                  <c:v>42929.318749999999</c:v>
                </c:pt>
                <c:pt idx="20261">
                  <c:v>42929.319444444445</c:v>
                </c:pt>
                <c:pt idx="20262">
                  <c:v>42929.320138888892</c:v>
                </c:pt>
                <c:pt idx="20263">
                  <c:v>42929.320833333331</c:v>
                </c:pt>
                <c:pt idx="20264">
                  <c:v>42929.321527777778</c:v>
                </c:pt>
                <c:pt idx="20265">
                  <c:v>42929.322222222225</c:v>
                </c:pt>
                <c:pt idx="20266">
                  <c:v>42929.322916666664</c:v>
                </c:pt>
                <c:pt idx="20267">
                  <c:v>42929.323611111111</c:v>
                </c:pt>
                <c:pt idx="20268">
                  <c:v>42929.324305555558</c:v>
                </c:pt>
                <c:pt idx="20269">
                  <c:v>42929.324999999997</c:v>
                </c:pt>
                <c:pt idx="20270">
                  <c:v>42929.325694444444</c:v>
                </c:pt>
                <c:pt idx="20271">
                  <c:v>42929.326388888891</c:v>
                </c:pt>
                <c:pt idx="20272">
                  <c:v>42929.32708333333</c:v>
                </c:pt>
                <c:pt idx="20273">
                  <c:v>42929.327777777777</c:v>
                </c:pt>
                <c:pt idx="20274">
                  <c:v>42929.328472222223</c:v>
                </c:pt>
                <c:pt idx="20275">
                  <c:v>42929.32916666667</c:v>
                </c:pt>
                <c:pt idx="20276">
                  <c:v>42929.329861111109</c:v>
                </c:pt>
                <c:pt idx="20277">
                  <c:v>42929.330555555556</c:v>
                </c:pt>
                <c:pt idx="20278">
                  <c:v>42929.331250000003</c:v>
                </c:pt>
                <c:pt idx="20279">
                  <c:v>42929.331944444442</c:v>
                </c:pt>
                <c:pt idx="20280">
                  <c:v>42929.332638888889</c:v>
                </c:pt>
                <c:pt idx="20281">
                  <c:v>42929.333333333336</c:v>
                </c:pt>
                <c:pt idx="20282">
                  <c:v>42929.334027777775</c:v>
                </c:pt>
                <c:pt idx="20283">
                  <c:v>42929.334722222222</c:v>
                </c:pt>
                <c:pt idx="20284">
                  <c:v>42929.335416666669</c:v>
                </c:pt>
                <c:pt idx="20285">
                  <c:v>42929.336111111108</c:v>
                </c:pt>
                <c:pt idx="20286">
                  <c:v>42929.336805555555</c:v>
                </c:pt>
                <c:pt idx="20287">
                  <c:v>42929.337500000001</c:v>
                </c:pt>
                <c:pt idx="20288">
                  <c:v>42929.338194444441</c:v>
                </c:pt>
                <c:pt idx="20289">
                  <c:v>42929.338888888888</c:v>
                </c:pt>
                <c:pt idx="20290">
                  <c:v>42929.339583333334</c:v>
                </c:pt>
                <c:pt idx="20291">
                  <c:v>42929.340277777781</c:v>
                </c:pt>
                <c:pt idx="20292">
                  <c:v>42929.34097222222</c:v>
                </c:pt>
                <c:pt idx="20293">
                  <c:v>42929.341666666667</c:v>
                </c:pt>
                <c:pt idx="20294">
                  <c:v>42929.342361111114</c:v>
                </c:pt>
                <c:pt idx="20295">
                  <c:v>42929.343055555553</c:v>
                </c:pt>
                <c:pt idx="20296">
                  <c:v>42929.34375</c:v>
                </c:pt>
                <c:pt idx="20297">
                  <c:v>42929.344444444447</c:v>
                </c:pt>
                <c:pt idx="20298">
                  <c:v>42929.345138888886</c:v>
                </c:pt>
                <c:pt idx="20299">
                  <c:v>42929.345833333333</c:v>
                </c:pt>
                <c:pt idx="20300">
                  <c:v>42929.34652777778</c:v>
                </c:pt>
                <c:pt idx="20301">
                  <c:v>42929.347222222219</c:v>
                </c:pt>
                <c:pt idx="20302">
                  <c:v>42929.347916666666</c:v>
                </c:pt>
                <c:pt idx="20303">
                  <c:v>42929.348611111112</c:v>
                </c:pt>
                <c:pt idx="20304">
                  <c:v>42929.349305555559</c:v>
                </c:pt>
                <c:pt idx="20305">
                  <c:v>42929.35</c:v>
                </c:pt>
                <c:pt idx="20306">
                  <c:v>42929.350694444445</c:v>
                </c:pt>
                <c:pt idx="20307">
                  <c:v>42929.351388888892</c:v>
                </c:pt>
                <c:pt idx="20308">
                  <c:v>42929.352083333331</c:v>
                </c:pt>
                <c:pt idx="20309">
                  <c:v>42929.352777777778</c:v>
                </c:pt>
                <c:pt idx="20310">
                  <c:v>42929.353472222225</c:v>
                </c:pt>
                <c:pt idx="20311">
                  <c:v>42929.354166666664</c:v>
                </c:pt>
                <c:pt idx="20312">
                  <c:v>42929.354861111111</c:v>
                </c:pt>
                <c:pt idx="20313">
                  <c:v>42929.355555555558</c:v>
                </c:pt>
                <c:pt idx="20314">
                  <c:v>42929.356249999997</c:v>
                </c:pt>
                <c:pt idx="20315">
                  <c:v>42929.356944444444</c:v>
                </c:pt>
                <c:pt idx="20316">
                  <c:v>42929.357638888891</c:v>
                </c:pt>
                <c:pt idx="20317">
                  <c:v>42929.35833333333</c:v>
                </c:pt>
                <c:pt idx="20318">
                  <c:v>42929.359027777777</c:v>
                </c:pt>
                <c:pt idx="20319">
                  <c:v>42929.359722222223</c:v>
                </c:pt>
                <c:pt idx="20320">
                  <c:v>42929.36041666667</c:v>
                </c:pt>
                <c:pt idx="20321">
                  <c:v>42929.361111111109</c:v>
                </c:pt>
                <c:pt idx="20322">
                  <c:v>42929.361805555556</c:v>
                </c:pt>
                <c:pt idx="20323">
                  <c:v>42929.362500000003</c:v>
                </c:pt>
                <c:pt idx="20324">
                  <c:v>42929.363194444442</c:v>
                </c:pt>
                <c:pt idx="20325">
                  <c:v>42929.363888888889</c:v>
                </c:pt>
                <c:pt idx="20326">
                  <c:v>42929.364583333336</c:v>
                </c:pt>
                <c:pt idx="20327">
                  <c:v>42929.365277777775</c:v>
                </c:pt>
                <c:pt idx="20328">
                  <c:v>42929.365972222222</c:v>
                </c:pt>
                <c:pt idx="20329">
                  <c:v>42929.366666666669</c:v>
                </c:pt>
                <c:pt idx="20330">
                  <c:v>42929.367361111108</c:v>
                </c:pt>
                <c:pt idx="20331">
                  <c:v>42929.368055555555</c:v>
                </c:pt>
                <c:pt idx="20332">
                  <c:v>42929.368750000001</c:v>
                </c:pt>
                <c:pt idx="20333">
                  <c:v>42929.369444444441</c:v>
                </c:pt>
                <c:pt idx="20334">
                  <c:v>42929.370138888888</c:v>
                </c:pt>
                <c:pt idx="20335">
                  <c:v>42929.370833333334</c:v>
                </c:pt>
                <c:pt idx="20336">
                  <c:v>42929.371527777781</c:v>
                </c:pt>
                <c:pt idx="20337">
                  <c:v>42929.37222222222</c:v>
                </c:pt>
                <c:pt idx="20338">
                  <c:v>42929.372916666667</c:v>
                </c:pt>
                <c:pt idx="20339">
                  <c:v>42929.373611111114</c:v>
                </c:pt>
                <c:pt idx="20340">
                  <c:v>42929.374305555553</c:v>
                </c:pt>
                <c:pt idx="20341">
                  <c:v>42929.375</c:v>
                </c:pt>
                <c:pt idx="20342">
                  <c:v>42929.375694444447</c:v>
                </c:pt>
                <c:pt idx="20343">
                  <c:v>42929.376388888886</c:v>
                </c:pt>
                <c:pt idx="20344">
                  <c:v>42929.377083333333</c:v>
                </c:pt>
                <c:pt idx="20345">
                  <c:v>42929.37777777778</c:v>
                </c:pt>
                <c:pt idx="20346">
                  <c:v>42929.378472222219</c:v>
                </c:pt>
                <c:pt idx="20347">
                  <c:v>42929.379166666666</c:v>
                </c:pt>
                <c:pt idx="20348">
                  <c:v>42929.379861111112</c:v>
                </c:pt>
                <c:pt idx="20349">
                  <c:v>42929.380555555559</c:v>
                </c:pt>
                <c:pt idx="20350">
                  <c:v>42929.381249999999</c:v>
                </c:pt>
                <c:pt idx="20351">
                  <c:v>42929.381944444445</c:v>
                </c:pt>
                <c:pt idx="20352">
                  <c:v>42929.382638888892</c:v>
                </c:pt>
                <c:pt idx="20353">
                  <c:v>42929.383333333331</c:v>
                </c:pt>
                <c:pt idx="20354">
                  <c:v>42929.384027777778</c:v>
                </c:pt>
                <c:pt idx="20355">
                  <c:v>42929.384722222225</c:v>
                </c:pt>
                <c:pt idx="20356">
                  <c:v>42929.385416666664</c:v>
                </c:pt>
                <c:pt idx="20357">
                  <c:v>42929.386111111111</c:v>
                </c:pt>
                <c:pt idx="20358">
                  <c:v>42929.386805555558</c:v>
                </c:pt>
                <c:pt idx="20359">
                  <c:v>42929.387499999997</c:v>
                </c:pt>
                <c:pt idx="20360">
                  <c:v>42929.388194444444</c:v>
                </c:pt>
                <c:pt idx="20361">
                  <c:v>42929.388888888891</c:v>
                </c:pt>
                <c:pt idx="20362">
                  <c:v>42929.38958333333</c:v>
                </c:pt>
                <c:pt idx="20363">
                  <c:v>42929.390277777777</c:v>
                </c:pt>
                <c:pt idx="20364">
                  <c:v>42929.390972222223</c:v>
                </c:pt>
                <c:pt idx="20365">
                  <c:v>42929.39166666667</c:v>
                </c:pt>
                <c:pt idx="20366">
                  <c:v>42929.392361111109</c:v>
                </c:pt>
                <c:pt idx="20367">
                  <c:v>42929.393055555556</c:v>
                </c:pt>
                <c:pt idx="20368">
                  <c:v>42929.393750000003</c:v>
                </c:pt>
                <c:pt idx="20369">
                  <c:v>42929.394444444442</c:v>
                </c:pt>
                <c:pt idx="20370">
                  <c:v>42929.395138888889</c:v>
                </c:pt>
                <c:pt idx="20371">
                  <c:v>42929.395833333336</c:v>
                </c:pt>
                <c:pt idx="20372">
                  <c:v>42929.396527777775</c:v>
                </c:pt>
                <c:pt idx="20373">
                  <c:v>42929.397222222222</c:v>
                </c:pt>
                <c:pt idx="20374">
                  <c:v>42929.397916666669</c:v>
                </c:pt>
                <c:pt idx="20375">
                  <c:v>42929.398611111108</c:v>
                </c:pt>
                <c:pt idx="20376">
                  <c:v>42929.399305555555</c:v>
                </c:pt>
                <c:pt idx="20377">
                  <c:v>42929.4</c:v>
                </c:pt>
                <c:pt idx="20378">
                  <c:v>42929.400694444441</c:v>
                </c:pt>
                <c:pt idx="20379">
                  <c:v>42929.401388888888</c:v>
                </c:pt>
                <c:pt idx="20380">
                  <c:v>42929.402083333334</c:v>
                </c:pt>
                <c:pt idx="20381">
                  <c:v>42929.402777777781</c:v>
                </c:pt>
                <c:pt idx="20382">
                  <c:v>42929.40347222222</c:v>
                </c:pt>
                <c:pt idx="20383">
                  <c:v>42929.404166666667</c:v>
                </c:pt>
                <c:pt idx="20384">
                  <c:v>42929.404861111114</c:v>
                </c:pt>
                <c:pt idx="20385">
                  <c:v>42929.405555555553</c:v>
                </c:pt>
                <c:pt idx="20386">
                  <c:v>42929.40625</c:v>
                </c:pt>
                <c:pt idx="20387">
                  <c:v>42929.406944444447</c:v>
                </c:pt>
                <c:pt idx="20388">
                  <c:v>42929.407638888886</c:v>
                </c:pt>
                <c:pt idx="20389">
                  <c:v>42929.408333333333</c:v>
                </c:pt>
                <c:pt idx="20390">
                  <c:v>42929.40902777778</c:v>
                </c:pt>
                <c:pt idx="20391">
                  <c:v>42929.409722222219</c:v>
                </c:pt>
                <c:pt idx="20392">
                  <c:v>42929.410416666666</c:v>
                </c:pt>
                <c:pt idx="20393">
                  <c:v>42929.411111111112</c:v>
                </c:pt>
                <c:pt idx="20394">
                  <c:v>42929.411805555559</c:v>
                </c:pt>
                <c:pt idx="20395">
                  <c:v>42929.412499999999</c:v>
                </c:pt>
                <c:pt idx="20396">
                  <c:v>42929.413194444445</c:v>
                </c:pt>
                <c:pt idx="20397">
                  <c:v>42929.413888888892</c:v>
                </c:pt>
                <c:pt idx="20398">
                  <c:v>42929.414583333331</c:v>
                </c:pt>
                <c:pt idx="20399">
                  <c:v>42929.415277777778</c:v>
                </c:pt>
                <c:pt idx="20400">
                  <c:v>42929.415972222225</c:v>
                </c:pt>
                <c:pt idx="20401">
                  <c:v>42929.416666666664</c:v>
                </c:pt>
                <c:pt idx="20402">
                  <c:v>42929.417361111111</c:v>
                </c:pt>
                <c:pt idx="20403">
                  <c:v>42929.418055555558</c:v>
                </c:pt>
                <c:pt idx="20404">
                  <c:v>42929.418749999997</c:v>
                </c:pt>
                <c:pt idx="20405">
                  <c:v>42929.419444444444</c:v>
                </c:pt>
                <c:pt idx="20406">
                  <c:v>42929.420138888891</c:v>
                </c:pt>
                <c:pt idx="20407">
                  <c:v>42929.42083333333</c:v>
                </c:pt>
                <c:pt idx="20408">
                  <c:v>42929.421527777777</c:v>
                </c:pt>
                <c:pt idx="20409">
                  <c:v>42929.422222222223</c:v>
                </c:pt>
                <c:pt idx="20410">
                  <c:v>42929.42291666667</c:v>
                </c:pt>
                <c:pt idx="20411">
                  <c:v>42929.423611111109</c:v>
                </c:pt>
                <c:pt idx="20412">
                  <c:v>42929.424305555556</c:v>
                </c:pt>
                <c:pt idx="20413">
                  <c:v>42929.425000000003</c:v>
                </c:pt>
                <c:pt idx="20414">
                  <c:v>42929.425694444442</c:v>
                </c:pt>
                <c:pt idx="20415">
                  <c:v>42929.426388888889</c:v>
                </c:pt>
                <c:pt idx="20416">
                  <c:v>42929.427083333336</c:v>
                </c:pt>
                <c:pt idx="20417">
                  <c:v>42929.427777777775</c:v>
                </c:pt>
                <c:pt idx="20418">
                  <c:v>42929.428472222222</c:v>
                </c:pt>
                <c:pt idx="20419">
                  <c:v>42929.429166666669</c:v>
                </c:pt>
                <c:pt idx="20420">
                  <c:v>42929.429861111108</c:v>
                </c:pt>
                <c:pt idx="20421">
                  <c:v>42929.430555555555</c:v>
                </c:pt>
                <c:pt idx="20422">
                  <c:v>42929.431250000001</c:v>
                </c:pt>
                <c:pt idx="20423">
                  <c:v>42929.431944444441</c:v>
                </c:pt>
                <c:pt idx="20424">
                  <c:v>42929.432638888888</c:v>
                </c:pt>
                <c:pt idx="20425">
                  <c:v>42929.433333333334</c:v>
                </c:pt>
                <c:pt idx="20426">
                  <c:v>42929.434027777781</c:v>
                </c:pt>
                <c:pt idx="20427">
                  <c:v>42929.43472222222</c:v>
                </c:pt>
                <c:pt idx="20428">
                  <c:v>42929.435416666667</c:v>
                </c:pt>
                <c:pt idx="20429">
                  <c:v>42929.436111111114</c:v>
                </c:pt>
                <c:pt idx="20430">
                  <c:v>42929.436805555553</c:v>
                </c:pt>
                <c:pt idx="20431">
                  <c:v>42929.4375</c:v>
                </c:pt>
                <c:pt idx="20432">
                  <c:v>42929.438194444447</c:v>
                </c:pt>
                <c:pt idx="20433">
                  <c:v>42929.438888888886</c:v>
                </c:pt>
                <c:pt idx="20434">
                  <c:v>42929.439583333333</c:v>
                </c:pt>
                <c:pt idx="20435">
                  <c:v>42929.44027777778</c:v>
                </c:pt>
                <c:pt idx="20436">
                  <c:v>42929.440972222219</c:v>
                </c:pt>
                <c:pt idx="20437">
                  <c:v>42929.441666666666</c:v>
                </c:pt>
                <c:pt idx="20438">
                  <c:v>42929.442361111112</c:v>
                </c:pt>
                <c:pt idx="20439">
                  <c:v>42929.443055555559</c:v>
                </c:pt>
                <c:pt idx="20440">
                  <c:v>42929.443749999999</c:v>
                </c:pt>
                <c:pt idx="20441">
                  <c:v>42929.444444444445</c:v>
                </c:pt>
                <c:pt idx="20442">
                  <c:v>42929.445138888892</c:v>
                </c:pt>
                <c:pt idx="20443">
                  <c:v>42929.445833333331</c:v>
                </c:pt>
                <c:pt idx="20444">
                  <c:v>42929.446527777778</c:v>
                </c:pt>
                <c:pt idx="20445">
                  <c:v>42929.447222222225</c:v>
                </c:pt>
                <c:pt idx="20446">
                  <c:v>42929.447916666664</c:v>
                </c:pt>
                <c:pt idx="20447">
                  <c:v>42929.448611111111</c:v>
                </c:pt>
                <c:pt idx="20448">
                  <c:v>42929.449305555558</c:v>
                </c:pt>
                <c:pt idx="20449">
                  <c:v>42929.45</c:v>
                </c:pt>
                <c:pt idx="20450">
                  <c:v>42929.450694444444</c:v>
                </c:pt>
                <c:pt idx="20451">
                  <c:v>42929.451388888891</c:v>
                </c:pt>
                <c:pt idx="20452">
                  <c:v>42929.45208333333</c:v>
                </c:pt>
                <c:pt idx="20453">
                  <c:v>42929.452777777777</c:v>
                </c:pt>
                <c:pt idx="20454">
                  <c:v>42929.453472222223</c:v>
                </c:pt>
                <c:pt idx="20455">
                  <c:v>42929.45416666667</c:v>
                </c:pt>
                <c:pt idx="20456">
                  <c:v>42929.454861111109</c:v>
                </c:pt>
                <c:pt idx="20457">
                  <c:v>42929.455555555556</c:v>
                </c:pt>
                <c:pt idx="20458">
                  <c:v>42929.456250000003</c:v>
                </c:pt>
                <c:pt idx="20459">
                  <c:v>42929.456944444442</c:v>
                </c:pt>
                <c:pt idx="20460">
                  <c:v>42929.457638888889</c:v>
                </c:pt>
                <c:pt idx="20461">
                  <c:v>42929.458333333336</c:v>
                </c:pt>
                <c:pt idx="20462">
                  <c:v>42929.459027777775</c:v>
                </c:pt>
                <c:pt idx="20463">
                  <c:v>42929.459722222222</c:v>
                </c:pt>
                <c:pt idx="20464">
                  <c:v>42929.460416666669</c:v>
                </c:pt>
                <c:pt idx="20465">
                  <c:v>42929.461111111108</c:v>
                </c:pt>
                <c:pt idx="20466">
                  <c:v>42929.461805555555</c:v>
                </c:pt>
                <c:pt idx="20467">
                  <c:v>42929.462500000001</c:v>
                </c:pt>
                <c:pt idx="20468">
                  <c:v>42929.463194444441</c:v>
                </c:pt>
                <c:pt idx="20469">
                  <c:v>42929.463888888888</c:v>
                </c:pt>
                <c:pt idx="20470">
                  <c:v>42929.464583333334</c:v>
                </c:pt>
                <c:pt idx="20471">
                  <c:v>42929.465277777781</c:v>
                </c:pt>
                <c:pt idx="20472">
                  <c:v>42929.46597222222</c:v>
                </c:pt>
                <c:pt idx="20473">
                  <c:v>42929.466666666667</c:v>
                </c:pt>
                <c:pt idx="20474">
                  <c:v>42929.467361111114</c:v>
                </c:pt>
                <c:pt idx="20475">
                  <c:v>42929.468055555553</c:v>
                </c:pt>
                <c:pt idx="20476">
                  <c:v>42929.46875</c:v>
                </c:pt>
                <c:pt idx="20477">
                  <c:v>42929.469444444447</c:v>
                </c:pt>
                <c:pt idx="20478">
                  <c:v>42929.470138888886</c:v>
                </c:pt>
                <c:pt idx="20479">
                  <c:v>42929.470833333333</c:v>
                </c:pt>
                <c:pt idx="20480">
                  <c:v>42929.47152777778</c:v>
                </c:pt>
                <c:pt idx="20481">
                  <c:v>42929.472222222219</c:v>
                </c:pt>
                <c:pt idx="20482">
                  <c:v>42929.472916666666</c:v>
                </c:pt>
                <c:pt idx="20483">
                  <c:v>42929.473611111112</c:v>
                </c:pt>
                <c:pt idx="20484">
                  <c:v>42929.474305555559</c:v>
                </c:pt>
                <c:pt idx="20485">
                  <c:v>42929.474999999999</c:v>
                </c:pt>
                <c:pt idx="20486">
                  <c:v>42929.475694444445</c:v>
                </c:pt>
                <c:pt idx="20487">
                  <c:v>42929.476388888892</c:v>
                </c:pt>
                <c:pt idx="20488">
                  <c:v>42929.477083333331</c:v>
                </c:pt>
                <c:pt idx="20489">
                  <c:v>42929.477777777778</c:v>
                </c:pt>
                <c:pt idx="20490">
                  <c:v>42929.478472222225</c:v>
                </c:pt>
                <c:pt idx="20491">
                  <c:v>42929.479166666664</c:v>
                </c:pt>
                <c:pt idx="20492">
                  <c:v>42929.479861111111</c:v>
                </c:pt>
                <c:pt idx="20493">
                  <c:v>42929.480555555558</c:v>
                </c:pt>
                <c:pt idx="20494">
                  <c:v>42929.481249999997</c:v>
                </c:pt>
                <c:pt idx="20495">
                  <c:v>42929.481944444444</c:v>
                </c:pt>
                <c:pt idx="20496">
                  <c:v>42929.482638888891</c:v>
                </c:pt>
                <c:pt idx="20497">
                  <c:v>42929.48333333333</c:v>
                </c:pt>
                <c:pt idx="20498">
                  <c:v>42929.484027777777</c:v>
                </c:pt>
                <c:pt idx="20499">
                  <c:v>42929.484722222223</c:v>
                </c:pt>
                <c:pt idx="20500">
                  <c:v>42929.48541666667</c:v>
                </c:pt>
                <c:pt idx="20501">
                  <c:v>42929.486111111109</c:v>
                </c:pt>
                <c:pt idx="20502">
                  <c:v>42929.486805555556</c:v>
                </c:pt>
                <c:pt idx="20503">
                  <c:v>42929.487500000003</c:v>
                </c:pt>
                <c:pt idx="20504">
                  <c:v>42929.488194444442</c:v>
                </c:pt>
                <c:pt idx="20505">
                  <c:v>42929.488888888889</c:v>
                </c:pt>
                <c:pt idx="20506">
                  <c:v>42929.489583333336</c:v>
                </c:pt>
                <c:pt idx="20507">
                  <c:v>42929.490277777775</c:v>
                </c:pt>
                <c:pt idx="20508">
                  <c:v>42929.490972222222</c:v>
                </c:pt>
                <c:pt idx="20509">
                  <c:v>42929.491666666669</c:v>
                </c:pt>
                <c:pt idx="20510">
                  <c:v>42929.492361111108</c:v>
                </c:pt>
                <c:pt idx="20511">
                  <c:v>42929.493055555555</c:v>
                </c:pt>
                <c:pt idx="20512">
                  <c:v>42929.493750000001</c:v>
                </c:pt>
                <c:pt idx="20513">
                  <c:v>42929.494444444441</c:v>
                </c:pt>
                <c:pt idx="20514">
                  <c:v>42929.495138888888</c:v>
                </c:pt>
                <c:pt idx="20515">
                  <c:v>42929.495833333334</c:v>
                </c:pt>
                <c:pt idx="20516">
                  <c:v>42929.496527777781</c:v>
                </c:pt>
                <c:pt idx="20517">
                  <c:v>42929.49722222222</c:v>
                </c:pt>
                <c:pt idx="20518">
                  <c:v>42929.497916666667</c:v>
                </c:pt>
                <c:pt idx="20519">
                  <c:v>42929.498611111114</c:v>
                </c:pt>
                <c:pt idx="20520">
                  <c:v>42929.499305555553</c:v>
                </c:pt>
                <c:pt idx="20521">
                  <c:v>42929.5</c:v>
                </c:pt>
                <c:pt idx="20522">
                  <c:v>42929.500694444447</c:v>
                </c:pt>
                <c:pt idx="20523">
                  <c:v>42929.501388888886</c:v>
                </c:pt>
                <c:pt idx="20524">
                  <c:v>42929.502083333333</c:v>
                </c:pt>
                <c:pt idx="20525">
                  <c:v>42929.50277777778</c:v>
                </c:pt>
                <c:pt idx="20526">
                  <c:v>42929.503472222219</c:v>
                </c:pt>
                <c:pt idx="20527">
                  <c:v>42929.504166666666</c:v>
                </c:pt>
                <c:pt idx="20528">
                  <c:v>42929.504861111112</c:v>
                </c:pt>
                <c:pt idx="20529">
                  <c:v>42929.505555555559</c:v>
                </c:pt>
                <c:pt idx="20530">
                  <c:v>42929.506249999999</c:v>
                </c:pt>
                <c:pt idx="20531">
                  <c:v>42929.506944444445</c:v>
                </c:pt>
                <c:pt idx="20532">
                  <c:v>42929.507638888892</c:v>
                </c:pt>
                <c:pt idx="20533">
                  <c:v>42929.508333333331</c:v>
                </c:pt>
                <c:pt idx="20534">
                  <c:v>42929.509027777778</c:v>
                </c:pt>
                <c:pt idx="20535">
                  <c:v>42929.509722222225</c:v>
                </c:pt>
                <c:pt idx="20536">
                  <c:v>42929.510416666664</c:v>
                </c:pt>
                <c:pt idx="20537">
                  <c:v>42929.511111111111</c:v>
                </c:pt>
                <c:pt idx="20538">
                  <c:v>42929.511805555558</c:v>
                </c:pt>
                <c:pt idx="20539">
                  <c:v>42929.512499999997</c:v>
                </c:pt>
                <c:pt idx="20540">
                  <c:v>42929.513194444444</c:v>
                </c:pt>
                <c:pt idx="20541">
                  <c:v>42929.513888888891</c:v>
                </c:pt>
                <c:pt idx="20542">
                  <c:v>42929.51458333333</c:v>
                </c:pt>
                <c:pt idx="20543">
                  <c:v>42929.515277777777</c:v>
                </c:pt>
                <c:pt idx="20544">
                  <c:v>42929.515972222223</c:v>
                </c:pt>
                <c:pt idx="20545">
                  <c:v>42929.51666666667</c:v>
                </c:pt>
                <c:pt idx="20546">
                  <c:v>42929.517361111109</c:v>
                </c:pt>
                <c:pt idx="20547">
                  <c:v>42929.518055555556</c:v>
                </c:pt>
                <c:pt idx="20548">
                  <c:v>42929.518750000003</c:v>
                </c:pt>
                <c:pt idx="20549">
                  <c:v>42929.519444444442</c:v>
                </c:pt>
                <c:pt idx="20550">
                  <c:v>42929.520138888889</c:v>
                </c:pt>
                <c:pt idx="20551">
                  <c:v>42929.520833333336</c:v>
                </c:pt>
                <c:pt idx="20552">
                  <c:v>42929.521527777775</c:v>
                </c:pt>
                <c:pt idx="20553">
                  <c:v>42929.522222222222</c:v>
                </c:pt>
                <c:pt idx="20554">
                  <c:v>42929.522916666669</c:v>
                </c:pt>
                <c:pt idx="20555">
                  <c:v>42929.523611111108</c:v>
                </c:pt>
                <c:pt idx="20556">
                  <c:v>42929.524305555555</c:v>
                </c:pt>
                <c:pt idx="20557">
                  <c:v>42929.525000000001</c:v>
                </c:pt>
                <c:pt idx="20558">
                  <c:v>42929.525694444441</c:v>
                </c:pt>
                <c:pt idx="20559">
                  <c:v>42929.526388888888</c:v>
                </c:pt>
                <c:pt idx="20560">
                  <c:v>42929.527083333334</c:v>
                </c:pt>
                <c:pt idx="20561">
                  <c:v>42929.527777777781</c:v>
                </c:pt>
                <c:pt idx="20562">
                  <c:v>42929.52847222222</c:v>
                </c:pt>
                <c:pt idx="20563">
                  <c:v>42929.529166666667</c:v>
                </c:pt>
                <c:pt idx="20564">
                  <c:v>42929.529861111114</c:v>
                </c:pt>
                <c:pt idx="20565">
                  <c:v>42929.530555555553</c:v>
                </c:pt>
                <c:pt idx="20566">
                  <c:v>42929.53125</c:v>
                </c:pt>
                <c:pt idx="20567">
                  <c:v>42929.531944444447</c:v>
                </c:pt>
                <c:pt idx="20568">
                  <c:v>42929.532638888886</c:v>
                </c:pt>
                <c:pt idx="20569">
                  <c:v>42929.533333333333</c:v>
                </c:pt>
                <c:pt idx="20570">
                  <c:v>42929.53402777778</c:v>
                </c:pt>
                <c:pt idx="20571">
                  <c:v>42929.534722222219</c:v>
                </c:pt>
                <c:pt idx="20572">
                  <c:v>42929.535416666666</c:v>
                </c:pt>
                <c:pt idx="20573">
                  <c:v>42929.536111111112</c:v>
                </c:pt>
                <c:pt idx="20574">
                  <c:v>42929.536805555559</c:v>
                </c:pt>
                <c:pt idx="20575">
                  <c:v>42929.537499999999</c:v>
                </c:pt>
                <c:pt idx="20576">
                  <c:v>42929.538194444445</c:v>
                </c:pt>
                <c:pt idx="20577">
                  <c:v>42929.538888888892</c:v>
                </c:pt>
                <c:pt idx="20578">
                  <c:v>42929.539583333331</c:v>
                </c:pt>
                <c:pt idx="20579">
                  <c:v>42929.540277777778</c:v>
                </c:pt>
                <c:pt idx="20580">
                  <c:v>42929.540972222225</c:v>
                </c:pt>
                <c:pt idx="20581">
                  <c:v>42929.541666666664</c:v>
                </c:pt>
                <c:pt idx="20582">
                  <c:v>42929.542361111111</c:v>
                </c:pt>
                <c:pt idx="20583">
                  <c:v>42929.543055555558</c:v>
                </c:pt>
                <c:pt idx="20584">
                  <c:v>42929.543749999997</c:v>
                </c:pt>
                <c:pt idx="20585">
                  <c:v>42929.544444444444</c:v>
                </c:pt>
                <c:pt idx="20586">
                  <c:v>42929.545138888891</c:v>
                </c:pt>
                <c:pt idx="20587">
                  <c:v>42929.54583333333</c:v>
                </c:pt>
                <c:pt idx="20588">
                  <c:v>42929.546527777777</c:v>
                </c:pt>
                <c:pt idx="20589">
                  <c:v>42929.547222222223</c:v>
                </c:pt>
                <c:pt idx="20590">
                  <c:v>42929.54791666667</c:v>
                </c:pt>
                <c:pt idx="20591">
                  <c:v>42929.548611111109</c:v>
                </c:pt>
                <c:pt idx="20592">
                  <c:v>42929.549305555556</c:v>
                </c:pt>
                <c:pt idx="20593">
                  <c:v>42929.55</c:v>
                </c:pt>
                <c:pt idx="20594">
                  <c:v>42929.550694444442</c:v>
                </c:pt>
                <c:pt idx="20595">
                  <c:v>42929.551388888889</c:v>
                </c:pt>
                <c:pt idx="20596">
                  <c:v>42929.552083333336</c:v>
                </c:pt>
                <c:pt idx="20597">
                  <c:v>42929.552777777775</c:v>
                </c:pt>
                <c:pt idx="20598">
                  <c:v>42929.553472222222</c:v>
                </c:pt>
                <c:pt idx="20599">
                  <c:v>42929.554166666669</c:v>
                </c:pt>
                <c:pt idx="20600">
                  <c:v>42929.554861111108</c:v>
                </c:pt>
                <c:pt idx="20601">
                  <c:v>42929.555555555555</c:v>
                </c:pt>
                <c:pt idx="20602">
                  <c:v>42929.556250000001</c:v>
                </c:pt>
                <c:pt idx="20603">
                  <c:v>42929.556944444441</c:v>
                </c:pt>
                <c:pt idx="20604">
                  <c:v>42929.557638888888</c:v>
                </c:pt>
                <c:pt idx="20605">
                  <c:v>42929.558333333334</c:v>
                </c:pt>
                <c:pt idx="20606">
                  <c:v>42929.559027777781</c:v>
                </c:pt>
                <c:pt idx="20607">
                  <c:v>42929.55972222222</c:v>
                </c:pt>
                <c:pt idx="20608">
                  <c:v>42929.560416666667</c:v>
                </c:pt>
                <c:pt idx="20609">
                  <c:v>42929.561111111114</c:v>
                </c:pt>
                <c:pt idx="20610">
                  <c:v>42929.561805555553</c:v>
                </c:pt>
                <c:pt idx="20611">
                  <c:v>42929.5625</c:v>
                </c:pt>
                <c:pt idx="20612">
                  <c:v>42929.563194444447</c:v>
                </c:pt>
                <c:pt idx="20613">
                  <c:v>42929.563888888886</c:v>
                </c:pt>
                <c:pt idx="20614">
                  <c:v>42929.564583333333</c:v>
                </c:pt>
                <c:pt idx="20615">
                  <c:v>42929.56527777778</c:v>
                </c:pt>
                <c:pt idx="20616">
                  <c:v>42929.565972222219</c:v>
                </c:pt>
                <c:pt idx="20617">
                  <c:v>42929.566666666666</c:v>
                </c:pt>
                <c:pt idx="20618">
                  <c:v>42929.567361111112</c:v>
                </c:pt>
                <c:pt idx="20619">
                  <c:v>42929.568055555559</c:v>
                </c:pt>
                <c:pt idx="20620">
                  <c:v>42929.568749999999</c:v>
                </c:pt>
                <c:pt idx="20621">
                  <c:v>42929.569444444445</c:v>
                </c:pt>
                <c:pt idx="20622">
                  <c:v>42929.570138888892</c:v>
                </c:pt>
                <c:pt idx="20623">
                  <c:v>42929.570833333331</c:v>
                </c:pt>
                <c:pt idx="20624">
                  <c:v>42929.571527777778</c:v>
                </c:pt>
                <c:pt idx="20625">
                  <c:v>42929.572222222225</c:v>
                </c:pt>
                <c:pt idx="20626">
                  <c:v>42929.572916666664</c:v>
                </c:pt>
                <c:pt idx="20627">
                  <c:v>42929.573611111111</c:v>
                </c:pt>
                <c:pt idx="20628">
                  <c:v>42929.574305555558</c:v>
                </c:pt>
                <c:pt idx="20629">
                  <c:v>42929.574999999997</c:v>
                </c:pt>
                <c:pt idx="20630">
                  <c:v>42929.575694444444</c:v>
                </c:pt>
                <c:pt idx="20631">
                  <c:v>42929.576388888891</c:v>
                </c:pt>
                <c:pt idx="20632">
                  <c:v>42929.57708333333</c:v>
                </c:pt>
                <c:pt idx="20633">
                  <c:v>42929.577777777777</c:v>
                </c:pt>
                <c:pt idx="20634">
                  <c:v>42929.578472222223</c:v>
                </c:pt>
                <c:pt idx="20635">
                  <c:v>42929.57916666667</c:v>
                </c:pt>
                <c:pt idx="20636">
                  <c:v>42929.579861111109</c:v>
                </c:pt>
                <c:pt idx="20637">
                  <c:v>42929.580555555556</c:v>
                </c:pt>
                <c:pt idx="20638">
                  <c:v>42929.581250000003</c:v>
                </c:pt>
                <c:pt idx="20639">
                  <c:v>42929.581944444442</c:v>
                </c:pt>
                <c:pt idx="20640">
                  <c:v>42929.582638888889</c:v>
                </c:pt>
                <c:pt idx="20641">
                  <c:v>42929.583333333336</c:v>
                </c:pt>
                <c:pt idx="20642">
                  <c:v>42929.584027777775</c:v>
                </c:pt>
                <c:pt idx="20643">
                  <c:v>42929.584722222222</c:v>
                </c:pt>
                <c:pt idx="20644">
                  <c:v>42929.585416666669</c:v>
                </c:pt>
                <c:pt idx="20645">
                  <c:v>42929.586111111108</c:v>
                </c:pt>
                <c:pt idx="20646">
                  <c:v>42929.586805555555</c:v>
                </c:pt>
                <c:pt idx="20647">
                  <c:v>42929.587500000001</c:v>
                </c:pt>
                <c:pt idx="20648">
                  <c:v>42929.588194444441</c:v>
                </c:pt>
                <c:pt idx="20649">
                  <c:v>42929.588888888888</c:v>
                </c:pt>
                <c:pt idx="20650">
                  <c:v>42929.589583333334</c:v>
                </c:pt>
                <c:pt idx="20651">
                  <c:v>42929.590277777781</c:v>
                </c:pt>
                <c:pt idx="20652">
                  <c:v>42929.59097222222</c:v>
                </c:pt>
                <c:pt idx="20653">
                  <c:v>42929.591666666667</c:v>
                </c:pt>
                <c:pt idx="20654">
                  <c:v>42929.592361111114</c:v>
                </c:pt>
                <c:pt idx="20655">
                  <c:v>42929.593055555553</c:v>
                </c:pt>
                <c:pt idx="20656">
                  <c:v>42929.59375</c:v>
                </c:pt>
                <c:pt idx="20657">
                  <c:v>42929.594444444447</c:v>
                </c:pt>
                <c:pt idx="20658">
                  <c:v>42929.595138888886</c:v>
                </c:pt>
                <c:pt idx="20659">
                  <c:v>42929.595833333333</c:v>
                </c:pt>
                <c:pt idx="20660">
                  <c:v>42929.59652777778</c:v>
                </c:pt>
                <c:pt idx="20661">
                  <c:v>42929.597222222219</c:v>
                </c:pt>
                <c:pt idx="20662">
                  <c:v>42929.597916666666</c:v>
                </c:pt>
                <c:pt idx="20663">
                  <c:v>42929.598611111112</c:v>
                </c:pt>
                <c:pt idx="20664">
                  <c:v>42929.599305555559</c:v>
                </c:pt>
                <c:pt idx="20665">
                  <c:v>42929.599999999999</c:v>
                </c:pt>
                <c:pt idx="20666">
                  <c:v>42929.600694444445</c:v>
                </c:pt>
                <c:pt idx="20667">
                  <c:v>42929.601388888892</c:v>
                </c:pt>
                <c:pt idx="20668">
                  <c:v>42929.602083333331</c:v>
                </c:pt>
                <c:pt idx="20669">
                  <c:v>42929.602777777778</c:v>
                </c:pt>
                <c:pt idx="20670">
                  <c:v>42929.603472222225</c:v>
                </c:pt>
                <c:pt idx="20671">
                  <c:v>42929.604166666664</c:v>
                </c:pt>
                <c:pt idx="20672">
                  <c:v>42929.604861111111</c:v>
                </c:pt>
                <c:pt idx="20673">
                  <c:v>42929.605555555558</c:v>
                </c:pt>
                <c:pt idx="20674">
                  <c:v>42929.606249999997</c:v>
                </c:pt>
                <c:pt idx="20675">
                  <c:v>42929.606944444444</c:v>
                </c:pt>
                <c:pt idx="20676">
                  <c:v>42929.607638888891</c:v>
                </c:pt>
                <c:pt idx="20677">
                  <c:v>42929.60833333333</c:v>
                </c:pt>
                <c:pt idx="20678">
                  <c:v>42929.609027777777</c:v>
                </c:pt>
                <c:pt idx="20679">
                  <c:v>42929.609722222223</c:v>
                </c:pt>
                <c:pt idx="20680">
                  <c:v>42929.61041666667</c:v>
                </c:pt>
                <c:pt idx="20681">
                  <c:v>42929.611111111109</c:v>
                </c:pt>
                <c:pt idx="20682">
                  <c:v>42929.611805555556</c:v>
                </c:pt>
                <c:pt idx="20683">
                  <c:v>42929.612500000003</c:v>
                </c:pt>
                <c:pt idx="20684">
                  <c:v>42929.613194444442</c:v>
                </c:pt>
                <c:pt idx="20685">
                  <c:v>42929.613888888889</c:v>
                </c:pt>
                <c:pt idx="20686">
                  <c:v>42929.614583333336</c:v>
                </c:pt>
                <c:pt idx="20687">
                  <c:v>42929.615277777775</c:v>
                </c:pt>
                <c:pt idx="20688">
                  <c:v>42929.615972222222</c:v>
                </c:pt>
                <c:pt idx="20689">
                  <c:v>42929.616666666669</c:v>
                </c:pt>
                <c:pt idx="20690">
                  <c:v>42929.617361111108</c:v>
                </c:pt>
                <c:pt idx="20691">
                  <c:v>42929.618055555555</c:v>
                </c:pt>
                <c:pt idx="20692">
                  <c:v>42929.618750000001</c:v>
                </c:pt>
                <c:pt idx="20693">
                  <c:v>42929.619444444441</c:v>
                </c:pt>
                <c:pt idx="20694">
                  <c:v>42929.620138888888</c:v>
                </c:pt>
                <c:pt idx="20695">
                  <c:v>42929.620833333334</c:v>
                </c:pt>
                <c:pt idx="20696">
                  <c:v>42929.621527777781</c:v>
                </c:pt>
                <c:pt idx="20697">
                  <c:v>42929.62222222222</c:v>
                </c:pt>
                <c:pt idx="20698">
                  <c:v>42929.622916666667</c:v>
                </c:pt>
                <c:pt idx="20699">
                  <c:v>42929.623611111114</c:v>
                </c:pt>
                <c:pt idx="20700">
                  <c:v>42929.624305555553</c:v>
                </c:pt>
                <c:pt idx="20701">
                  <c:v>42929.625</c:v>
                </c:pt>
                <c:pt idx="20702">
                  <c:v>42929.625694444447</c:v>
                </c:pt>
                <c:pt idx="20703">
                  <c:v>42929.626388888886</c:v>
                </c:pt>
                <c:pt idx="20704">
                  <c:v>42929.627083333333</c:v>
                </c:pt>
                <c:pt idx="20705">
                  <c:v>42929.62777777778</c:v>
                </c:pt>
                <c:pt idx="20706">
                  <c:v>42929.628472222219</c:v>
                </c:pt>
                <c:pt idx="20707">
                  <c:v>42929.629166666666</c:v>
                </c:pt>
                <c:pt idx="20708">
                  <c:v>42929.629861111112</c:v>
                </c:pt>
                <c:pt idx="20709">
                  <c:v>42929.630555555559</c:v>
                </c:pt>
                <c:pt idx="20710">
                  <c:v>42929.631249999999</c:v>
                </c:pt>
                <c:pt idx="20711">
                  <c:v>42929.631944444445</c:v>
                </c:pt>
                <c:pt idx="20712">
                  <c:v>42929.632638888892</c:v>
                </c:pt>
                <c:pt idx="20713">
                  <c:v>42929.633333333331</c:v>
                </c:pt>
                <c:pt idx="20714">
                  <c:v>42929.634027777778</c:v>
                </c:pt>
                <c:pt idx="20715">
                  <c:v>42929.634722222225</c:v>
                </c:pt>
                <c:pt idx="20716">
                  <c:v>42929.635416666664</c:v>
                </c:pt>
                <c:pt idx="20717">
                  <c:v>42929.636111111111</c:v>
                </c:pt>
                <c:pt idx="20718">
                  <c:v>42929.636805555558</c:v>
                </c:pt>
                <c:pt idx="20719">
                  <c:v>42929.637499999997</c:v>
                </c:pt>
                <c:pt idx="20720">
                  <c:v>42929.638194444444</c:v>
                </c:pt>
                <c:pt idx="20721">
                  <c:v>42929.638888888891</c:v>
                </c:pt>
                <c:pt idx="20722">
                  <c:v>42929.63958333333</c:v>
                </c:pt>
                <c:pt idx="20723">
                  <c:v>42929.640277777777</c:v>
                </c:pt>
                <c:pt idx="20724">
                  <c:v>42929.640972222223</c:v>
                </c:pt>
                <c:pt idx="20725">
                  <c:v>42929.64166666667</c:v>
                </c:pt>
                <c:pt idx="20726">
                  <c:v>42929.642361111109</c:v>
                </c:pt>
                <c:pt idx="20727">
                  <c:v>42929.643055555556</c:v>
                </c:pt>
                <c:pt idx="20728">
                  <c:v>42929.643750000003</c:v>
                </c:pt>
                <c:pt idx="20729">
                  <c:v>42929.644444444442</c:v>
                </c:pt>
                <c:pt idx="20730">
                  <c:v>42929.645138888889</c:v>
                </c:pt>
                <c:pt idx="20731">
                  <c:v>42929.645833333336</c:v>
                </c:pt>
                <c:pt idx="20732">
                  <c:v>42929.646527777775</c:v>
                </c:pt>
                <c:pt idx="20733">
                  <c:v>42929.647222222222</c:v>
                </c:pt>
                <c:pt idx="20734">
                  <c:v>42929.647916666669</c:v>
                </c:pt>
                <c:pt idx="20735">
                  <c:v>42929.648611111108</c:v>
                </c:pt>
                <c:pt idx="20736">
                  <c:v>42929.649305555555</c:v>
                </c:pt>
                <c:pt idx="20737">
                  <c:v>42929.65</c:v>
                </c:pt>
                <c:pt idx="20738">
                  <c:v>42929.650694444441</c:v>
                </c:pt>
                <c:pt idx="20739">
                  <c:v>42929.651388888888</c:v>
                </c:pt>
                <c:pt idx="20740">
                  <c:v>42929.652083333334</c:v>
                </c:pt>
                <c:pt idx="20741">
                  <c:v>42929.652777777781</c:v>
                </c:pt>
                <c:pt idx="20742">
                  <c:v>42929.65347222222</c:v>
                </c:pt>
                <c:pt idx="20743">
                  <c:v>42929.654166666667</c:v>
                </c:pt>
                <c:pt idx="20744">
                  <c:v>42929.654861111114</c:v>
                </c:pt>
                <c:pt idx="20745">
                  <c:v>42929.655555555553</c:v>
                </c:pt>
                <c:pt idx="20746">
                  <c:v>42929.65625</c:v>
                </c:pt>
                <c:pt idx="20747">
                  <c:v>42929.656944444447</c:v>
                </c:pt>
                <c:pt idx="20748">
                  <c:v>42929.657638888886</c:v>
                </c:pt>
                <c:pt idx="20749">
                  <c:v>42929.658333333333</c:v>
                </c:pt>
                <c:pt idx="20750">
                  <c:v>42929.65902777778</c:v>
                </c:pt>
                <c:pt idx="20751">
                  <c:v>42929.659722222219</c:v>
                </c:pt>
                <c:pt idx="20752">
                  <c:v>42929.660416666666</c:v>
                </c:pt>
                <c:pt idx="20753">
                  <c:v>42929.661111111112</c:v>
                </c:pt>
                <c:pt idx="20754">
                  <c:v>42929.661805555559</c:v>
                </c:pt>
                <c:pt idx="20755">
                  <c:v>42929.662499999999</c:v>
                </c:pt>
                <c:pt idx="20756">
                  <c:v>42929.663194444445</c:v>
                </c:pt>
                <c:pt idx="20757">
                  <c:v>42929.663888888892</c:v>
                </c:pt>
                <c:pt idx="20758">
                  <c:v>42929.664583333331</c:v>
                </c:pt>
                <c:pt idx="20759">
                  <c:v>42929.665277777778</c:v>
                </c:pt>
                <c:pt idx="20760">
                  <c:v>42929.665972222225</c:v>
                </c:pt>
                <c:pt idx="20761">
                  <c:v>42929.666666666664</c:v>
                </c:pt>
                <c:pt idx="20762">
                  <c:v>42929.667361111111</c:v>
                </c:pt>
                <c:pt idx="20763">
                  <c:v>42929.668055555558</c:v>
                </c:pt>
                <c:pt idx="20764">
                  <c:v>42929.668749999997</c:v>
                </c:pt>
                <c:pt idx="20765">
                  <c:v>42929.669444444444</c:v>
                </c:pt>
                <c:pt idx="20766">
                  <c:v>42929.670138888891</c:v>
                </c:pt>
                <c:pt idx="20767">
                  <c:v>42929.67083333333</c:v>
                </c:pt>
                <c:pt idx="20768">
                  <c:v>42929.671527777777</c:v>
                </c:pt>
                <c:pt idx="20769">
                  <c:v>42929.672222222223</c:v>
                </c:pt>
                <c:pt idx="20770">
                  <c:v>42929.67291666667</c:v>
                </c:pt>
                <c:pt idx="20771">
                  <c:v>42929.673611111109</c:v>
                </c:pt>
                <c:pt idx="20772">
                  <c:v>42929.674305555556</c:v>
                </c:pt>
                <c:pt idx="20773">
                  <c:v>42929.675000000003</c:v>
                </c:pt>
                <c:pt idx="20774">
                  <c:v>42929.675694444442</c:v>
                </c:pt>
                <c:pt idx="20775">
                  <c:v>42929.676388888889</c:v>
                </c:pt>
                <c:pt idx="20776">
                  <c:v>42929.677083333336</c:v>
                </c:pt>
                <c:pt idx="20777">
                  <c:v>42929.677777777775</c:v>
                </c:pt>
                <c:pt idx="20778">
                  <c:v>42929.678472222222</c:v>
                </c:pt>
                <c:pt idx="20779">
                  <c:v>42929.679166666669</c:v>
                </c:pt>
                <c:pt idx="20780">
                  <c:v>42929.679861111108</c:v>
                </c:pt>
                <c:pt idx="20781">
                  <c:v>42929.680555555555</c:v>
                </c:pt>
                <c:pt idx="20782">
                  <c:v>42929.681250000001</c:v>
                </c:pt>
                <c:pt idx="20783">
                  <c:v>42929.681944444441</c:v>
                </c:pt>
                <c:pt idx="20784">
                  <c:v>42929.682638888888</c:v>
                </c:pt>
                <c:pt idx="20785">
                  <c:v>42929.683333333334</c:v>
                </c:pt>
                <c:pt idx="20786">
                  <c:v>42929.684027777781</c:v>
                </c:pt>
                <c:pt idx="20787">
                  <c:v>42929.68472222222</c:v>
                </c:pt>
                <c:pt idx="20788">
                  <c:v>42929.685416666667</c:v>
                </c:pt>
                <c:pt idx="20789">
                  <c:v>42929.686111111114</c:v>
                </c:pt>
                <c:pt idx="20790">
                  <c:v>42929.686805555553</c:v>
                </c:pt>
                <c:pt idx="20791">
                  <c:v>42929.6875</c:v>
                </c:pt>
                <c:pt idx="20792">
                  <c:v>42929.688194444447</c:v>
                </c:pt>
                <c:pt idx="20793">
                  <c:v>42929.688888888886</c:v>
                </c:pt>
                <c:pt idx="20794">
                  <c:v>42929.689583333333</c:v>
                </c:pt>
                <c:pt idx="20795">
                  <c:v>42929.69027777778</c:v>
                </c:pt>
                <c:pt idx="20796">
                  <c:v>42929.690972222219</c:v>
                </c:pt>
                <c:pt idx="20797">
                  <c:v>42929.691666666666</c:v>
                </c:pt>
                <c:pt idx="20798">
                  <c:v>42929.692361111112</c:v>
                </c:pt>
                <c:pt idx="20799">
                  <c:v>42929.693055555559</c:v>
                </c:pt>
                <c:pt idx="20800">
                  <c:v>42929.693749999999</c:v>
                </c:pt>
                <c:pt idx="20801">
                  <c:v>42929.694444444445</c:v>
                </c:pt>
                <c:pt idx="20802">
                  <c:v>42929.695138888892</c:v>
                </c:pt>
                <c:pt idx="20803">
                  <c:v>42929.695833333331</c:v>
                </c:pt>
                <c:pt idx="20804">
                  <c:v>42929.696527777778</c:v>
                </c:pt>
                <c:pt idx="20805">
                  <c:v>42929.697222222225</c:v>
                </c:pt>
                <c:pt idx="20806">
                  <c:v>42929.697916666664</c:v>
                </c:pt>
                <c:pt idx="20807">
                  <c:v>42929.698611111111</c:v>
                </c:pt>
                <c:pt idx="20808">
                  <c:v>42929.699305555558</c:v>
                </c:pt>
                <c:pt idx="20809">
                  <c:v>42929.7</c:v>
                </c:pt>
                <c:pt idx="20810">
                  <c:v>42929.700694444444</c:v>
                </c:pt>
                <c:pt idx="20811">
                  <c:v>42929.701388888891</c:v>
                </c:pt>
                <c:pt idx="20812">
                  <c:v>42929.70208333333</c:v>
                </c:pt>
                <c:pt idx="20813">
                  <c:v>42929.702777777777</c:v>
                </c:pt>
                <c:pt idx="20814">
                  <c:v>42929.703472222223</c:v>
                </c:pt>
                <c:pt idx="20815">
                  <c:v>42929.70416666667</c:v>
                </c:pt>
                <c:pt idx="20816">
                  <c:v>42929.704861111109</c:v>
                </c:pt>
                <c:pt idx="20817">
                  <c:v>42929.705555555556</c:v>
                </c:pt>
                <c:pt idx="20818">
                  <c:v>42929.706250000003</c:v>
                </c:pt>
                <c:pt idx="20819">
                  <c:v>42929.706944444442</c:v>
                </c:pt>
                <c:pt idx="20820">
                  <c:v>42929.707638888889</c:v>
                </c:pt>
                <c:pt idx="20821">
                  <c:v>42929.708333333336</c:v>
                </c:pt>
                <c:pt idx="20822">
                  <c:v>42929.709027777775</c:v>
                </c:pt>
                <c:pt idx="20823">
                  <c:v>42929.709722222222</c:v>
                </c:pt>
                <c:pt idx="20824">
                  <c:v>42929.710416666669</c:v>
                </c:pt>
                <c:pt idx="20825">
                  <c:v>42929.711111111108</c:v>
                </c:pt>
                <c:pt idx="20826">
                  <c:v>42929.711805555555</c:v>
                </c:pt>
                <c:pt idx="20827">
                  <c:v>42929.712500000001</c:v>
                </c:pt>
                <c:pt idx="20828">
                  <c:v>42929.713194444441</c:v>
                </c:pt>
                <c:pt idx="20829">
                  <c:v>42929.713888888888</c:v>
                </c:pt>
                <c:pt idx="20830">
                  <c:v>42929.714583333334</c:v>
                </c:pt>
                <c:pt idx="20831">
                  <c:v>42929.715277777781</c:v>
                </c:pt>
                <c:pt idx="20832">
                  <c:v>42929.71597222222</c:v>
                </c:pt>
                <c:pt idx="20833">
                  <c:v>42929.716666666667</c:v>
                </c:pt>
                <c:pt idx="20834">
                  <c:v>42929.717361111114</c:v>
                </c:pt>
                <c:pt idx="20835">
                  <c:v>42929.718055555553</c:v>
                </c:pt>
                <c:pt idx="20836">
                  <c:v>42929.71875</c:v>
                </c:pt>
                <c:pt idx="20837">
                  <c:v>42929.719444444447</c:v>
                </c:pt>
                <c:pt idx="20838">
                  <c:v>42929.720138888886</c:v>
                </c:pt>
                <c:pt idx="20839">
                  <c:v>42929.720833333333</c:v>
                </c:pt>
                <c:pt idx="20840">
                  <c:v>42929.72152777778</c:v>
                </c:pt>
                <c:pt idx="20841">
                  <c:v>42929.722222222219</c:v>
                </c:pt>
                <c:pt idx="20842">
                  <c:v>42929.722916666666</c:v>
                </c:pt>
                <c:pt idx="20843">
                  <c:v>42929.723611111112</c:v>
                </c:pt>
                <c:pt idx="20844">
                  <c:v>42929.724305555559</c:v>
                </c:pt>
                <c:pt idx="20845">
                  <c:v>42929.724999999999</c:v>
                </c:pt>
                <c:pt idx="20846">
                  <c:v>42929.725694444445</c:v>
                </c:pt>
                <c:pt idx="20847">
                  <c:v>42929.726388888892</c:v>
                </c:pt>
                <c:pt idx="20848">
                  <c:v>42929.727083333331</c:v>
                </c:pt>
                <c:pt idx="20849">
                  <c:v>42929.727777777778</c:v>
                </c:pt>
                <c:pt idx="20850">
                  <c:v>42929.728472222225</c:v>
                </c:pt>
                <c:pt idx="20851">
                  <c:v>42929.729166666664</c:v>
                </c:pt>
                <c:pt idx="20852">
                  <c:v>42929.729861111111</c:v>
                </c:pt>
                <c:pt idx="20853">
                  <c:v>42929.730555555558</c:v>
                </c:pt>
                <c:pt idx="20854">
                  <c:v>42929.731249999997</c:v>
                </c:pt>
                <c:pt idx="20855">
                  <c:v>42929.731944444444</c:v>
                </c:pt>
                <c:pt idx="20856">
                  <c:v>42929.732638888891</c:v>
                </c:pt>
                <c:pt idx="20857">
                  <c:v>42929.73333333333</c:v>
                </c:pt>
                <c:pt idx="20858">
                  <c:v>42929.734027777777</c:v>
                </c:pt>
                <c:pt idx="20859">
                  <c:v>42929.734722222223</c:v>
                </c:pt>
                <c:pt idx="20860">
                  <c:v>42929.73541666667</c:v>
                </c:pt>
                <c:pt idx="20861">
                  <c:v>42929.736111111109</c:v>
                </c:pt>
                <c:pt idx="20862">
                  <c:v>42929.736805555556</c:v>
                </c:pt>
                <c:pt idx="20863">
                  <c:v>42929.737500000003</c:v>
                </c:pt>
                <c:pt idx="20864">
                  <c:v>42929.738194444442</c:v>
                </c:pt>
                <c:pt idx="20865">
                  <c:v>42929.738888888889</c:v>
                </c:pt>
                <c:pt idx="20866">
                  <c:v>42929.739583333336</c:v>
                </c:pt>
                <c:pt idx="20867">
                  <c:v>42929.740277777775</c:v>
                </c:pt>
                <c:pt idx="20868">
                  <c:v>42929.740972222222</c:v>
                </c:pt>
                <c:pt idx="20869">
                  <c:v>42929.741666666669</c:v>
                </c:pt>
                <c:pt idx="20870">
                  <c:v>42929.742361111108</c:v>
                </c:pt>
                <c:pt idx="20871">
                  <c:v>42929.743055555555</c:v>
                </c:pt>
                <c:pt idx="20872">
                  <c:v>42929.743750000001</c:v>
                </c:pt>
                <c:pt idx="20873">
                  <c:v>42929.744444444441</c:v>
                </c:pt>
                <c:pt idx="20874">
                  <c:v>42929.745138888888</c:v>
                </c:pt>
                <c:pt idx="20875">
                  <c:v>42929.745833333334</c:v>
                </c:pt>
                <c:pt idx="20876">
                  <c:v>42929.746527777781</c:v>
                </c:pt>
                <c:pt idx="20877">
                  <c:v>42929.74722222222</c:v>
                </c:pt>
                <c:pt idx="20878">
                  <c:v>42929.747916666667</c:v>
                </c:pt>
                <c:pt idx="20879">
                  <c:v>42929.748611111114</c:v>
                </c:pt>
                <c:pt idx="20880">
                  <c:v>42929.749305555553</c:v>
                </c:pt>
                <c:pt idx="20881">
                  <c:v>42929.75</c:v>
                </c:pt>
                <c:pt idx="20882">
                  <c:v>42929.750694444447</c:v>
                </c:pt>
                <c:pt idx="20883">
                  <c:v>42929.751388888886</c:v>
                </c:pt>
                <c:pt idx="20884">
                  <c:v>42929.752083333333</c:v>
                </c:pt>
                <c:pt idx="20885">
                  <c:v>42929.75277777778</c:v>
                </c:pt>
                <c:pt idx="20886">
                  <c:v>42929.753472222219</c:v>
                </c:pt>
                <c:pt idx="20887">
                  <c:v>42929.754166666666</c:v>
                </c:pt>
                <c:pt idx="20888">
                  <c:v>42929.754861111112</c:v>
                </c:pt>
                <c:pt idx="20889">
                  <c:v>42929.755555555559</c:v>
                </c:pt>
                <c:pt idx="20890">
                  <c:v>42929.756249999999</c:v>
                </c:pt>
                <c:pt idx="20891">
                  <c:v>42929.756944444445</c:v>
                </c:pt>
                <c:pt idx="20892">
                  <c:v>42929.757638888892</c:v>
                </c:pt>
                <c:pt idx="20893">
                  <c:v>42929.758333333331</c:v>
                </c:pt>
                <c:pt idx="20894">
                  <c:v>42929.759027777778</c:v>
                </c:pt>
                <c:pt idx="20895">
                  <c:v>42929.759722222225</c:v>
                </c:pt>
                <c:pt idx="20896">
                  <c:v>42929.760416666664</c:v>
                </c:pt>
                <c:pt idx="20897">
                  <c:v>42929.761111111111</c:v>
                </c:pt>
                <c:pt idx="20898">
                  <c:v>42929.761805555558</c:v>
                </c:pt>
                <c:pt idx="20899">
                  <c:v>42929.762499999997</c:v>
                </c:pt>
                <c:pt idx="20900">
                  <c:v>42929.763194444444</c:v>
                </c:pt>
                <c:pt idx="20901">
                  <c:v>42929.763888888891</c:v>
                </c:pt>
                <c:pt idx="20902">
                  <c:v>42929.76458333333</c:v>
                </c:pt>
                <c:pt idx="20903">
                  <c:v>42929.765277777777</c:v>
                </c:pt>
                <c:pt idx="20904">
                  <c:v>42929.765972222223</c:v>
                </c:pt>
                <c:pt idx="20905">
                  <c:v>42929.76666666667</c:v>
                </c:pt>
                <c:pt idx="20906">
                  <c:v>42929.767361111109</c:v>
                </c:pt>
                <c:pt idx="20907">
                  <c:v>42929.768055555556</c:v>
                </c:pt>
                <c:pt idx="20908">
                  <c:v>42929.768750000003</c:v>
                </c:pt>
                <c:pt idx="20909">
                  <c:v>42929.769444444442</c:v>
                </c:pt>
                <c:pt idx="20910">
                  <c:v>42929.770138888889</c:v>
                </c:pt>
                <c:pt idx="20911">
                  <c:v>42929.770833333336</c:v>
                </c:pt>
                <c:pt idx="20912">
                  <c:v>42929.771527777775</c:v>
                </c:pt>
                <c:pt idx="20913">
                  <c:v>42929.772222222222</c:v>
                </c:pt>
                <c:pt idx="20914">
                  <c:v>42929.772916666669</c:v>
                </c:pt>
                <c:pt idx="20915">
                  <c:v>42929.773611111108</c:v>
                </c:pt>
                <c:pt idx="20916">
                  <c:v>42929.774305555555</c:v>
                </c:pt>
                <c:pt idx="20917">
                  <c:v>42929.775000000001</c:v>
                </c:pt>
                <c:pt idx="20918">
                  <c:v>42929.775694444441</c:v>
                </c:pt>
                <c:pt idx="20919">
                  <c:v>42929.776388888888</c:v>
                </c:pt>
                <c:pt idx="20920">
                  <c:v>42929.777083333334</c:v>
                </c:pt>
                <c:pt idx="20921">
                  <c:v>42929.777777777781</c:v>
                </c:pt>
                <c:pt idx="20922">
                  <c:v>42929.77847222222</c:v>
                </c:pt>
                <c:pt idx="20923">
                  <c:v>42929.779166666667</c:v>
                </c:pt>
                <c:pt idx="20924">
                  <c:v>42929.779861111114</c:v>
                </c:pt>
                <c:pt idx="20925">
                  <c:v>42929.780555555553</c:v>
                </c:pt>
                <c:pt idx="20926">
                  <c:v>42929.78125</c:v>
                </c:pt>
                <c:pt idx="20927">
                  <c:v>42929.781944444447</c:v>
                </c:pt>
                <c:pt idx="20928">
                  <c:v>42929.782638888886</c:v>
                </c:pt>
                <c:pt idx="20929">
                  <c:v>42929.783333333333</c:v>
                </c:pt>
                <c:pt idx="20930">
                  <c:v>42929.78402777778</c:v>
                </c:pt>
                <c:pt idx="20931">
                  <c:v>42929.784722222219</c:v>
                </c:pt>
                <c:pt idx="20932">
                  <c:v>42929.785416666666</c:v>
                </c:pt>
                <c:pt idx="20933">
                  <c:v>42929.786111111112</c:v>
                </c:pt>
                <c:pt idx="20934">
                  <c:v>42929.786805555559</c:v>
                </c:pt>
                <c:pt idx="20935">
                  <c:v>42929.787499999999</c:v>
                </c:pt>
                <c:pt idx="20936">
                  <c:v>42929.788194444445</c:v>
                </c:pt>
                <c:pt idx="20937">
                  <c:v>42929.788888888892</c:v>
                </c:pt>
                <c:pt idx="20938">
                  <c:v>42929.789583333331</c:v>
                </c:pt>
                <c:pt idx="20939">
                  <c:v>42929.790277777778</c:v>
                </c:pt>
                <c:pt idx="20940">
                  <c:v>42929.790972222225</c:v>
                </c:pt>
                <c:pt idx="20941">
                  <c:v>42929.791666666664</c:v>
                </c:pt>
                <c:pt idx="20942">
                  <c:v>42929.792361111111</c:v>
                </c:pt>
                <c:pt idx="20943">
                  <c:v>42929.793055555558</c:v>
                </c:pt>
                <c:pt idx="20944">
                  <c:v>42929.793749999997</c:v>
                </c:pt>
                <c:pt idx="20945">
                  <c:v>42929.794444444444</c:v>
                </c:pt>
                <c:pt idx="20946">
                  <c:v>42929.795138888891</c:v>
                </c:pt>
                <c:pt idx="20947">
                  <c:v>42929.79583333333</c:v>
                </c:pt>
                <c:pt idx="20948">
                  <c:v>42929.796527777777</c:v>
                </c:pt>
                <c:pt idx="20949">
                  <c:v>42929.797222222223</c:v>
                </c:pt>
                <c:pt idx="20950">
                  <c:v>42929.79791666667</c:v>
                </c:pt>
                <c:pt idx="20951">
                  <c:v>42929.798611111109</c:v>
                </c:pt>
                <c:pt idx="20952">
                  <c:v>42929.799305555556</c:v>
                </c:pt>
                <c:pt idx="20953">
                  <c:v>42929.8</c:v>
                </c:pt>
                <c:pt idx="20954">
                  <c:v>42929.800694444442</c:v>
                </c:pt>
                <c:pt idx="20955">
                  <c:v>42929.801388888889</c:v>
                </c:pt>
                <c:pt idx="20956">
                  <c:v>42929.802083333336</c:v>
                </c:pt>
                <c:pt idx="20957">
                  <c:v>42929.802777777775</c:v>
                </c:pt>
                <c:pt idx="20958">
                  <c:v>42929.803472222222</c:v>
                </c:pt>
                <c:pt idx="20959">
                  <c:v>42929.804166666669</c:v>
                </c:pt>
                <c:pt idx="20960">
                  <c:v>42929.804861111108</c:v>
                </c:pt>
                <c:pt idx="20961">
                  <c:v>42929.805555555555</c:v>
                </c:pt>
                <c:pt idx="20962">
                  <c:v>42929.806250000001</c:v>
                </c:pt>
                <c:pt idx="20963">
                  <c:v>42929.806944444441</c:v>
                </c:pt>
                <c:pt idx="20964">
                  <c:v>42929.807638888888</c:v>
                </c:pt>
                <c:pt idx="20965">
                  <c:v>42929.808333333334</c:v>
                </c:pt>
                <c:pt idx="20966">
                  <c:v>42929.809027777781</c:v>
                </c:pt>
                <c:pt idx="20967">
                  <c:v>42929.80972222222</c:v>
                </c:pt>
                <c:pt idx="20968">
                  <c:v>42929.810416666667</c:v>
                </c:pt>
                <c:pt idx="20969">
                  <c:v>42929.811111111114</c:v>
                </c:pt>
                <c:pt idx="20970">
                  <c:v>42929.811805555553</c:v>
                </c:pt>
                <c:pt idx="20971">
                  <c:v>42929.8125</c:v>
                </c:pt>
                <c:pt idx="20972">
                  <c:v>42929.813194444447</c:v>
                </c:pt>
                <c:pt idx="20973">
                  <c:v>42929.813888888886</c:v>
                </c:pt>
                <c:pt idx="20974">
                  <c:v>42929.814583333333</c:v>
                </c:pt>
                <c:pt idx="20975">
                  <c:v>42929.81527777778</c:v>
                </c:pt>
                <c:pt idx="20976">
                  <c:v>42929.815972222219</c:v>
                </c:pt>
                <c:pt idx="20977">
                  <c:v>42929.816666666666</c:v>
                </c:pt>
                <c:pt idx="20978">
                  <c:v>42929.817361111112</c:v>
                </c:pt>
                <c:pt idx="20979">
                  <c:v>42929.818055555559</c:v>
                </c:pt>
                <c:pt idx="20980">
                  <c:v>42929.818749999999</c:v>
                </c:pt>
                <c:pt idx="20981">
                  <c:v>42929.819444444445</c:v>
                </c:pt>
                <c:pt idx="20982">
                  <c:v>42929.820138888892</c:v>
                </c:pt>
                <c:pt idx="20983">
                  <c:v>42929.820833333331</c:v>
                </c:pt>
                <c:pt idx="20984">
                  <c:v>42929.821527777778</c:v>
                </c:pt>
                <c:pt idx="20985">
                  <c:v>42929.822222222225</c:v>
                </c:pt>
                <c:pt idx="20986">
                  <c:v>42929.822916666664</c:v>
                </c:pt>
                <c:pt idx="20987">
                  <c:v>42929.823611111111</c:v>
                </c:pt>
                <c:pt idx="20988">
                  <c:v>42929.824305555558</c:v>
                </c:pt>
                <c:pt idx="20989">
                  <c:v>42929.824999999997</c:v>
                </c:pt>
                <c:pt idx="20990">
                  <c:v>42929.825694444444</c:v>
                </c:pt>
                <c:pt idx="20991">
                  <c:v>42929.826388888891</c:v>
                </c:pt>
                <c:pt idx="20992">
                  <c:v>42929.82708333333</c:v>
                </c:pt>
                <c:pt idx="20993">
                  <c:v>42929.827777777777</c:v>
                </c:pt>
                <c:pt idx="20994">
                  <c:v>42929.828472222223</c:v>
                </c:pt>
                <c:pt idx="20995">
                  <c:v>42929.82916666667</c:v>
                </c:pt>
                <c:pt idx="20996">
                  <c:v>42929.829861111109</c:v>
                </c:pt>
                <c:pt idx="20997">
                  <c:v>42929.830555555556</c:v>
                </c:pt>
                <c:pt idx="20998">
                  <c:v>42929.831250000003</c:v>
                </c:pt>
                <c:pt idx="20999">
                  <c:v>42929.831944444442</c:v>
                </c:pt>
                <c:pt idx="21000">
                  <c:v>42929.832638888889</c:v>
                </c:pt>
                <c:pt idx="21001">
                  <c:v>42929.833333333336</c:v>
                </c:pt>
                <c:pt idx="21002">
                  <c:v>42929.834027777775</c:v>
                </c:pt>
                <c:pt idx="21003">
                  <c:v>42929.834722222222</c:v>
                </c:pt>
                <c:pt idx="21004">
                  <c:v>42929.835416666669</c:v>
                </c:pt>
                <c:pt idx="21005">
                  <c:v>42929.836111111108</c:v>
                </c:pt>
                <c:pt idx="21006">
                  <c:v>42929.836805555555</c:v>
                </c:pt>
                <c:pt idx="21007">
                  <c:v>42929.837500000001</c:v>
                </c:pt>
                <c:pt idx="21008">
                  <c:v>42929.838194444441</c:v>
                </c:pt>
                <c:pt idx="21009">
                  <c:v>42929.838888888888</c:v>
                </c:pt>
                <c:pt idx="21010">
                  <c:v>42929.839583333334</c:v>
                </c:pt>
                <c:pt idx="21011">
                  <c:v>42929.840277777781</c:v>
                </c:pt>
                <c:pt idx="21012">
                  <c:v>42929.84097222222</c:v>
                </c:pt>
                <c:pt idx="21013">
                  <c:v>42929.841666666667</c:v>
                </c:pt>
                <c:pt idx="21014">
                  <c:v>42929.842361111114</c:v>
                </c:pt>
                <c:pt idx="21015">
                  <c:v>42929.843055555553</c:v>
                </c:pt>
                <c:pt idx="21016">
                  <c:v>42929.84375</c:v>
                </c:pt>
                <c:pt idx="21017">
                  <c:v>42929.844444444447</c:v>
                </c:pt>
                <c:pt idx="21018">
                  <c:v>42929.845138888886</c:v>
                </c:pt>
                <c:pt idx="21019">
                  <c:v>42929.845833333333</c:v>
                </c:pt>
                <c:pt idx="21020">
                  <c:v>42929.84652777778</c:v>
                </c:pt>
                <c:pt idx="21021">
                  <c:v>42929.847222222219</c:v>
                </c:pt>
                <c:pt idx="21022">
                  <c:v>42929.847916666666</c:v>
                </c:pt>
                <c:pt idx="21023">
                  <c:v>42929.848611111112</c:v>
                </c:pt>
                <c:pt idx="21024">
                  <c:v>42929.849305555559</c:v>
                </c:pt>
                <c:pt idx="21025">
                  <c:v>42929.85</c:v>
                </c:pt>
                <c:pt idx="21026">
                  <c:v>42929.850694444445</c:v>
                </c:pt>
                <c:pt idx="21027">
                  <c:v>42929.851388888892</c:v>
                </c:pt>
                <c:pt idx="21028">
                  <c:v>42929.852083333331</c:v>
                </c:pt>
                <c:pt idx="21029">
                  <c:v>42929.852777777778</c:v>
                </c:pt>
                <c:pt idx="21030">
                  <c:v>42929.853472222225</c:v>
                </c:pt>
                <c:pt idx="21031">
                  <c:v>42929.854166666664</c:v>
                </c:pt>
                <c:pt idx="21032">
                  <c:v>42929.854861111111</c:v>
                </c:pt>
                <c:pt idx="21033">
                  <c:v>42929.855555555558</c:v>
                </c:pt>
                <c:pt idx="21034">
                  <c:v>42929.856249999997</c:v>
                </c:pt>
                <c:pt idx="21035">
                  <c:v>42929.856944444444</c:v>
                </c:pt>
                <c:pt idx="21036">
                  <c:v>42929.857638888891</c:v>
                </c:pt>
                <c:pt idx="21037">
                  <c:v>42929.85833333333</c:v>
                </c:pt>
                <c:pt idx="21038">
                  <c:v>42929.859027777777</c:v>
                </c:pt>
                <c:pt idx="21039">
                  <c:v>42929.859722222223</c:v>
                </c:pt>
                <c:pt idx="21040">
                  <c:v>42929.86041666667</c:v>
                </c:pt>
                <c:pt idx="21041">
                  <c:v>42929.861111111109</c:v>
                </c:pt>
                <c:pt idx="21042">
                  <c:v>42929.861805555556</c:v>
                </c:pt>
                <c:pt idx="21043">
                  <c:v>42929.862500000003</c:v>
                </c:pt>
                <c:pt idx="21044">
                  <c:v>42929.863194444442</c:v>
                </c:pt>
                <c:pt idx="21045">
                  <c:v>42929.863888888889</c:v>
                </c:pt>
                <c:pt idx="21046">
                  <c:v>42929.864583333336</c:v>
                </c:pt>
                <c:pt idx="21047">
                  <c:v>42929.865277777775</c:v>
                </c:pt>
                <c:pt idx="21048">
                  <c:v>42929.865972222222</c:v>
                </c:pt>
                <c:pt idx="21049">
                  <c:v>42929.866666666669</c:v>
                </c:pt>
                <c:pt idx="21050">
                  <c:v>42929.867361111108</c:v>
                </c:pt>
                <c:pt idx="21051">
                  <c:v>42929.868055555555</c:v>
                </c:pt>
                <c:pt idx="21052">
                  <c:v>42929.868750000001</c:v>
                </c:pt>
                <c:pt idx="21053">
                  <c:v>42929.869444444441</c:v>
                </c:pt>
                <c:pt idx="21054">
                  <c:v>42929.870138888888</c:v>
                </c:pt>
                <c:pt idx="21055">
                  <c:v>42929.870833333334</c:v>
                </c:pt>
                <c:pt idx="21056">
                  <c:v>42929.871527777781</c:v>
                </c:pt>
                <c:pt idx="21057">
                  <c:v>42929.87222222222</c:v>
                </c:pt>
                <c:pt idx="21058">
                  <c:v>42929.872916666667</c:v>
                </c:pt>
                <c:pt idx="21059">
                  <c:v>42929.873611111114</c:v>
                </c:pt>
                <c:pt idx="21060">
                  <c:v>42929.874305555553</c:v>
                </c:pt>
                <c:pt idx="21061">
                  <c:v>42929.875</c:v>
                </c:pt>
                <c:pt idx="21062">
                  <c:v>42929.875694444447</c:v>
                </c:pt>
                <c:pt idx="21063">
                  <c:v>42929.876388888886</c:v>
                </c:pt>
                <c:pt idx="21064">
                  <c:v>42929.877083333333</c:v>
                </c:pt>
                <c:pt idx="21065">
                  <c:v>42929.87777777778</c:v>
                </c:pt>
                <c:pt idx="21066">
                  <c:v>42929.878472222219</c:v>
                </c:pt>
                <c:pt idx="21067">
                  <c:v>42929.879166666666</c:v>
                </c:pt>
                <c:pt idx="21068">
                  <c:v>42929.879861111112</c:v>
                </c:pt>
                <c:pt idx="21069">
                  <c:v>42929.880555555559</c:v>
                </c:pt>
                <c:pt idx="21070">
                  <c:v>42929.881249999999</c:v>
                </c:pt>
                <c:pt idx="21071">
                  <c:v>42929.881944444445</c:v>
                </c:pt>
                <c:pt idx="21072">
                  <c:v>42929.882638888892</c:v>
                </c:pt>
                <c:pt idx="21073">
                  <c:v>42929.883333333331</c:v>
                </c:pt>
                <c:pt idx="21074">
                  <c:v>42929.884027777778</c:v>
                </c:pt>
                <c:pt idx="21075">
                  <c:v>42929.884722222225</c:v>
                </c:pt>
                <c:pt idx="21076">
                  <c:v>42929.885416666664</c:v>
                </c:pt>
                <c:pt idx="21077">
                  <c:v>42929.886111111111</c:v>
                </c:pt>
                <c:pt idx="21078">
                  <c:v>42929.886805555558</c:v>
                </c:pt>
                <c:pt idx="21079">
                  <c:v>42929.887499999997</c:v>
                </c:pt>
                <c:pt idx="21080">
                  <c:v>42929.888194444444</c:v>
                </c:pt>
                <c:pt idx="21081">
                  <c:v>42929.888888888891</c:v>
                </c:pt>
                <c:pt idx="21082">
                  <c:v>42929.88958333333</c:v>
                </c:pt>
                <c:pt idx="21083">
                  <c:v>42929.890277777777</c:v>
                </c:pt>
                <c:pt idx="21084">
                  <c:v>42929.890972222223</c:v>
                </c:pt>
                <c:pt idx="21085">
                  <c:v>42929.89166666667</c:v>
                </c:pt>
                <c:pt idx="21086">
                  <c:v>42929.892361111109</c:v>
                </c:pt>
                <c:pt idx="21087">
                  <c:v>42929.893055555556</c:v>
                </c:pt>
                <c:pt idx="21088">
                  <c:v>42929.893750000003</c:v>
                </c:pt>
                <c:pt idx="21089">
                  <c:v>42929.894444444442</c:v>
                </c:pt>
                <c:pt idx="21090">
                  <c:v>42929.895138888889</c:v>
                </c:pt>
                <c:pt idx="21091">
                  <c:v>42929.895833333336</c:v>
                </c:pt>
                <c:pt idx="21092">
                  <c:v>42929.896527777775</c:v>
                </c:pt>
                <c:pt idx="21093">
                  <c:v>42929.897222222222</c:v>
                </c:pt>
                <c:pt idx="21094">
                  <c:v>42929.897916666669</c:v>
                </c:pt>
                <c:pt idx="21095">
                  <c:v>42929.898611111108</c:v>
                </c:pt>
                <c:pt idx="21096">
                  <c:v>42929.899305555555</c:v>
                </c:pt>
                <c:pt idx="21097">
                  <c:v>42929.9</c:v>
                </c:pt>
                <c:pt idx="21098">
                  <c:v>42929.900694444441</c:v>
                </c:pt>
                <c:pt idx="21099">
                  <c:v>42929.901388888888</c:v>
                </c:pt>
                <c:pt idx="21100">
                  <c:v>42929.902083333334</c:v>
                </c:pt>
                <c:pt idx="21101">
                  <c:v>42929.902777777781</c:v>
                </c:pt>
                <c:pt idx="21102">
                  <c:v>42929.90347222222</c:v>
                </c:pt>
                <c:pt idx="21103">
                  <c:v>42929.904166666667</c:v>
                </c:pt>
                <c:pt idx="21104">
                  <c:v>42929.904861111114</c:v>
                </c:pt>
                <c:pt idx="21105">
                  <c:v>42929.905555555553</c:v>
                </c:pt>
                <c:pt idx="21106">
                  <c:v>42929.90625</c:v>
                </c:pt>
                <c:pt idx="21107">
                  <c:v>42929.906944444447</c:v>
                </c:pt>
                <c:pt idx="21108">
                  <c:v>42929.907638888886</c:v>
                </c:pt>
                <c:pt idx="21109">
                  <c:v>42929.908333333333</c:v>
                </c:pt>
                <c:pt idx="21110">
                  <c:v>42929.90902777778</c:v>
                </c:pt>
                <c:pt idx="21111">
                  <c:v>42929.909722222219</c:v>
                </c:pt>
                <c:pt idx="21112">
                  <c:v>42929.910416666666</c:v>
                </c:pt>
                <c:pt idx="21113">
                  <c:v>42929.911111111112</c:v>
                </c:pt>
                <c:pt idx="21114">
                  <c:v>42929.911805555559</c:v>
                </c:pt>
                <c:pt idx="21115">
                  <c:v>42929.912499999999</c:v>
                </c:pt>
                <c:pt idx="21116">
                  <c:v>42929.913194444445</c:v>
                </c:pt>
                <c:pt idx="21117">
                  <c:v>42929.913888888892</c:v>
                </c:pt>
                <c:pt idx="21118">
                  <c:v>42929.914583333331</c:v>
                </c:pt>
                <c:pt idx="21119">
                  <c:v>42929.915277777778</c:v>
                </c:pt>
                <c:pt idx="21120">
                  <c:v>42929.915972222225</c:v>
                </c:pt>
                <c:pt idx="21121">
                  <c:v>42929.916666666664</c:v>
                </c:pt>
                <c:pt idx="21122">
                  <c:v>42929.917361111111</c:v>
                </c:pt>
                <c:pt idx="21123">
                  <c:v>42929.918055555558</c:v>
                </c:pt>
                <c:pt idx="21124">
                  <c:v>42929.918749999997</c:v>
                </c:pt>
                <c:pt idx="21125">
                  <c:v>42929.919444444444</c:v>
                </c:pt>
                <c:pt idx="21126">
                  <c:v>42929.920138888891</c:v>
                </c:pt>
                <c:pt idx="21127">
                  <c:v>42929.92083333333</c:v>
                </c:pt>
                <c:pt idx="21128">
                  <c:v>42929.921527777777</c:v>
                </c:pt>
                <c:pt idx="21129">
                  <c:v>42929.922222222223</c:v>
                </c:pt>
                <c:pt idx="21130">
                  <c:v>42929.92291666667</c:v>
                </c:pt>
                <c:pt idx="21131">
                  <c:v>42929.923611111109</c:v>
                </c:pt>
                <c:pt idx="21132">
                  <c:v>42929.924305555556</c:v>
                </c:pt>
                <c:pt idx="21133">
                  <c:v>42929.925000000003</c:v>
                </c:pt>
                <c:pt idx="21134">
                  <c:v>42929.925694444442</c:v>
                </c:pt>
                <c:pt idx="21135">
                  <c:v>42929.926388888889</c:v>
                </c:pt>
                <c:pt idx="21136">
                  <c:v>42929.927083333336</c:v>
                </c:pt>
                <c:pt idx="21137">
                  <c:v>42929.927777777775</c:v>
                </c:pt>
                <c:pt idx="21138">
                  <c:v>42929.928472222222</c:v>
                </c:pt>
                <c:pt idx="21139">
                  <c:v>42929.929166666669</c:v>
                </c:pt>
                <c:pt idx="21140">
                  <c:v>42929.929861111108</c:v>
                </c:pt>
                <c:pt idx="21141">
                  <c:v>42929.930555555555</c:v>
                </c:pt>
                <c:pt idx="21142">
                  <c:v>42929.931250000001</c:v>
                </c:pt>
                <c:pt idx="21143">
                  <c:v>42929.931944444441</c:v>
                </c:pt>
                <c:pt idx="21144">
                  <c:v>42929.932638888888</c:v>
                </c:pt>
                <c:pt idx="21145">
                  <c:v>42929.933333333334</c:v>
                </c:pt>
                <c:pt idx="21146">
                  <c:v>42929.934027777781</c:v>
                </c:pt>
                <c:pt idx="21147">
                  <c:v>42929.93472222222</c:v>
                </c:pt>
                <c:pt idx="21148">
                  <c:v>42929.935416666667</c:v>
                </c:pt>
                <c:pt idx="21149">
                  <c:v>42929.936111111114</c:v>
                </c:pt>
                <c:pt idx="21150">
                  <c:v>42929.936805555553</c:v>
                </c:pt>
                <c:pt idx="21151">
                  <c:v>42929.9375</c:v>
                </c:pt>
                <c:pt idx="21152">
                  <c:v>42929.938194444447</c:v>
                </c:pt>
                <c:pt idx="21153">
                  <c:v>42929.938888888886</c:v>
                </c:pt>
                <c:pt idx="21154">
                  <c:v>42929.939583333333</c:v>
                </c:pt>
                <c:pt idx="21155">
                  <c:v>42929.94027777778</c:v>
                </c:pt>
                <c:pt idx="21156">
                  <c:v>42929.940972222219</c:v>
                </c:pt>
                <c:pt idx="21157">
                  <c:v>42929.941666666666</c:v>
                </c:pt>
                <c:pt idx="21158">
                  <c:v>42929.942361111112</c:v>
                </c:pt>
                <c:pt idx="21159">
                  <c:v>42929.943055555559</c:v>
                </c:pt>
                <c:pt idx="21160">
                  <c:v>42929.943749999999</c:v>
                </c:pt>
                <c:pt idx="21161">
                  <c:v>42929.944444444445</c:v>
                </c:pt>
                <c:pt idx="21162">
                  <c:v>42929.945138888892</c:v>
                </c:pt>
                <c:pt idx="21163">
                  <c:v>42929.945833333331</c:v>
                </c:pt>
                <c:pt idx="21164">
                  <c:v>42929.946527777778</c:v>
                </c:pt>
                <c:pt idx="21165">
                  <c:v>42929.947222222225</c:v>
                </c:pt>
                <c:pt idx="21166">
                  <c:v>42929.947916666664</c:v>
                </c:pt>
                <c:pt idx="21167">
                  <c:v>42929.948611111111</c:v>
                </c:pt>
                <c:pt idx="21168">
                  <c:v>42929.949305555558</c:v>
                </c:pt>
                <c:pt idx="21169">
                  <c:v>42929.95</c:v>
                </c:pt>
                <c:pt idx="21170">
                  <c:v>42929.950694444444</c:v>
                </c:pt>
                <c:pt idx="21171">
                  <c:v>42929.951388888891</c:v>
                </c:pt>
                <c:pt idx="21172">
                  <c:v>42929.95208333333</c:v>
                </c:pt>
                <c:pt idx="21173">
                  <c:v>42929.952777777777</c:v>
                </c:pt>
                <c:pt idx="21174">
                  <c:v>42929.953472222223</c:v>
                </c:pt>
                <c:pt idx="21175">
                  <c:v>42929.95416666667</c:v>
                </c:pt>
                <c:pt idx="21176">
                  <c:v>42929.954861111109</c:v>
                </c:pt>
                <c:pt idx="21177">
                  <c:v>42929.955555555556</c:v>
                </c:pt>
                <c:pt idx="21178">
                  <c:v>42929.956250000003</c:v>
                </c:pt>
                <c:pt idx="21179">
                  <c:v>42929.956944444442</c:v>
                </c:pt>
                <c:pt idx="21180">
                  <c:v>42929.957638888889</c:v>
                </c:pt>
                <c:pt idx="21181">
                  <c:v>42929.958333333336</c:v>
                </c:pt>
                <c:pt idx="21182">
                  <c:v>42929.959027777775</c:v>
                </c:pt>
                <c:pt idx="21183">
                  <c:v>42929.959722222222</c:v>
                </c:pt>
                <c:pt idx="21184">
                  <c:v>42929.960416666669</c:v>
                </c:pt>
                <c:pt idx="21185">
                  <c:v>42929.961111111108</c:v>
                </c:pt>
                <c:pt idx="21186">
                  <c:v>42929.961805555555</c:v>
                </c:pt>
                <c:pt idx="21187">
                  <c:v>42929.962500000001</c:v>
                </c:pt>
                <c:pt idx="21188">
                  <c:v>42929.963194444441</c:v>
                </c:pt>
                <c:pt idx="21189">
                  <c:v>42929.963888888888</c:v>
                </c:pt>
                <c:pt idx="21190">
                  <c:v>42929.964583333334</c:v>
                </c:pt>
                <c:pt idx="21191">
                  <c:v>42929.965277777781</c:v>
                </c:pt>
                <c:pt idx="21192">
                  <c:v>42929.96597222222</c:v>
                </c:pt>
                <c:pt idx="21193">
                  <c:v>42929.966666666667</c:v>
                </c:pt>
                <c:pt idx="21194">
                  <c:v>42929.967361111114</c:v>
                </c:pt>
                <c:pt idx="21195">
                  <c:v>42929.968055555553</c:v>
                </c:pt>
                <c:pt idx="21196">
                  <c:v>42929.96875</c:v>
                </c:pt>
                <c:pt idx="21197">
                  <c:v>42929.969444444447</c:v>
                </c:pt>
                <c:pt idx="21198">
                  <c:v>42929.970138888886</c:v>
                </c:pt>
                <c:pt idx="21199">
                  <c:v>42929.970833333333</c:v>
                </c:pt>
                <c:pt idx="21200">
                  <c:v>42929.97152777778</c:v>
                </c:pt>
                <c:pt idx="21201">
                  <c:v>42929.972222222219</c:v>
                </c:pt>
                <c:pt idx="21202">
                  <c:v>42929.972916666666</c:v>
                </c:pt>
                <c:pt idx="21203">
                  <c:v>42929.973611111112</c:v>
                </c:pt>
                <c:pt idx="21204">
                  <c:v>42929.974305555559</c:v>
                </c:pt>
                <c:pt idx="21205">
                  <c:v>42929.974999999999</c:v>
                </c:pt>
                <c:pt idx="21206">
                  <c:v>42929.975694444445</c:v>
                </c:pt>
                <c:pt idx="21207">
                  <c:v>42929.976388888892</c:v>
                </c:pt>
                <c:pt idx="21208">
                  <c:v>42929.977083333331</c:v>
                </c:pt>
                <c:pt idx="21209">
                  <c:v>42929.977777777778</c:v>
                </c:pt>
                <c:pt idx="21210">
                  <c:v>42929.978472222225</c:v>
                </c:pt>
                <c:pt idx="21211">
                  <c:v>42929.979166666664</c:v>
                </c:pt>
                <c:pt idx="21212">
                  <c:v>42929.979861111111</c:v>
                </c:pt>
                <c:pt idx="21213">
                  <c:v>42929.980555555558</c:v>
                </c:pt>
                <c:pt idx="21214">
                  <c:v>42929.981249999997</c:v>
                </c:pt>
                <c:pt idx="21215">
                  <c:v>42929.981944444444</c:v>
                </c:pt>
                <c:pt idx="21216">
                  <c:v>42929.982638888891</c:v>
                </c:pt>
                <c:pt idx="21217">
                  <c:v>42929.98333333333</c:v>
                </c:pt>
                <c:pt idx="21218">
                  <c:v>42929.984027777777</c:v>
                </c:pt>
                <c:pt idx="21219">
                  <c:v>42929.984722222223</c:v>
                </c:pt>
                <c:pt idx="21220">
                  <c:v>42929.98541666667</c:v>
                </c:pt>
                <c:pt idx="21221">
                  <c:v>42929.986111111109</c:v>
                </c:pt>
                <c:pt idx="21222">
                  <c:v>42929.986805555556</c:v>
                </c:pt>
                <c:pt idx="21223">
                  <c:v>42929.987500000003</c:v>
                </c:pt>
                <c:pt idx="21224">
                  <c:v>42929.988194444442</c:v>
                </c:pt>
                <c:pt idx="21225">
                  <c:v>42929.988888888889</c:v>
                </c:pt>
                <c:pt idx="21226">
                  <c:v>42929.989583333336</c:v>
                </c:pt>
                <c:pt idx="21227">
                  <c:v>42929.990277777775</c:v>
                </c:pt>
                <c:pt idx="21228">
                  <c:v>42929.990972222222</c:v>
                </c:pt>
                <c:pt idx="21229">
                  <c:v>42929.991666666669</c:v>
                </c:pt>
                <c:pt idx="21230">
                  <c:v>42929.992361111108</c:v>
                </c:pt>
                <c:pt idx="21231">
                  <c:v>42929.993055555555</c:v>
                </c:pt>
                <c:pt idx="21232">
                  <c:v>42929.993750000001</c:v>
                </c:pt>
                <c:pt idx="21233">
                  <c:v>42929.994444444441</c:v>
                </c:pt>
                <c:pt idx="21234">
                  <c:v>42929.995138888888</c:v>
                </c:pt>
                <c:pt idx="21235">
                  <c:v>42929.995833333334</c:v>
                </c:pt>
                <c:pt idx="21236">
                  <c:v>42929.996527777781</c:v>
                </c:pt>
                <c:pt idx="21237">
                  <c:v>42929.99722222222</c:v>
                </c:pt>
                <c:pt idx="21238">
                  <c:v>42929.997916666667</c:v>
                </c:pt>
                <c:pt idx="21239">
                  <c:v>42929.998611111114</c:v>
                </c:pt>
                <c:pt idx="21240">
                  <c:v>42929.999305555553</c:v>
                </c:pt>
                <c:pt idx="21241">
                  <c:v>42930</c:v>
                </c:pt>
                <c:pt idx="21242">
                  <c:v>42930.000694444447</c:v>
                </c:pt>
                <c:pt idx="21243">
                  <c:v>42930.001388888886</c:v>
                </c:pt>
                <c:pt idx="21244">
                  <c:v>42930.002083333333</c:v>
                </c:pt>
                <c:pt idx="21245">
                  <c:v>42930.00277777778</c:v>
                </c:pt>
                <c:pt idx="21246">
                  <c:v>42930.003472222219</c:v>
                </c:pt>
                <c:pt idx="21247">
                  <c:v>42930.004166666666</c:v>
                </c:pt>
                <c:pt idx="21248">
                  <c:v>42930.004861111112</c:v>
                </c:pt>
                <c:pt idx="21249">
                  <c:v>42930.005555555559</c:v>
                </c:pt>
                <c:pt idx="21250">
                  <c:v>42930.006249999999</c:v>
                </c:pt>
                <c:pt idx="21251">
                  <c:v>42930.006944444445</c:v>
                </c:pt>
                <c:pt idx="21252">
                  <c:v>42930.007638888892</c:v>
                </c:pt>
                <c:pt idx="21253">
                  <c:v>42930.008333333331</c:v>
                </c:pt>
                <c:pt idx="21254">
                  <c:v>42930.009027777778</c:v>
                </c:pt>
                <c:pt idx="21255">
                  <c:v>42930.009722222225</c:v>
                </c:pt>
                <c:pt idx="21256">
                  <c:v>42930.010416666664</c:v>
                </c:pt>
                <c:pt idx="21257">
                  <c:v>42930.011111111111</c:v>
                </c:pt>
                <c:pt idx="21258">
                  <c:v>42930.011805555558</c:v>
                </c:pt>
                <c:pt idx="21259">
                  <c:v>42930.012499999997</c:v>
                </c:pt>
                <c:pt idx="21260">
                  <c:v>42930.013194444444</c:v>
                </c:pt>
                <c:pt idx="21261">
                  <c:v>42930.013888888891</c:v>
                </c:pt>
                <c:pt idx="21262">
                  <c:v>42930.01458333333</c:v>
                </c:pt>
                <c:pt idx="21263">
                  <c:v>42930.015277777777</c:v>
                </c:pt>
                <c:pt idx="21264">
                  <c:v>42930.015972222223</c:v>
                </c:pt>
                <c:pt idx="21265">
                  <c:v>42930.01666666667</c:v>
                </c:pt>
                <c:pt idx="21266">
                  <c:v>42930.017361111109</c:v>
                </c:pt>
                <c:pt idx="21267">
                  <c:v>42930.018055555556</c:v>
                </c:pt>
                <c:pt idx="21268">
                  <c:v>42930.018750000003</c:v>
                </c:pt>
                <c:pt idx="21269">
                  <c:v>42930.019444444442</c:v>
                </c:pt>
                <c:pt idx="21270">
                  <c:v>42930.020138888889</c:v>
                </c:pt>
                <c:pt idx="21271">
                  <c:v>42930.020833333336</c:v>
                </c:pt>
                <c:pt idx="21272">
                  <c:v>42930.021527777775</c:v>
                </c:pt>
                <c:pt idx="21273">
                  <c:v>42930.022222222222</c:v>
                </c:pt>
                <c:pt idx="21274">
                  <c:v>42930.022916666669</c:v>
                </c:pt>
                <c:pt idx="21275">
                  <c:v>42930.023611111108</c:v>
                </c:pt>
                <c:pt idx="21276">
                  <c:v>42930.024305555555</c:v>
                </c:pt>
                <c:pt idx="21277">
                  <c:v>42930.025000000001</c:v>
                </c:pt>
                <c:pt idx="21278">
                  <c:v>42930.025694444441</c:v>
                </c:pt>
                <c:pt idx="21279">
                  <c:v>42930.026388888888</c:v>
                </c:pt>
                <c:pt idx="21280">
                  <c:v>42930.027083333334</c:v>
                </c:pt>
                <c:pt idx="21281">
                  <c:v>42930.027777777781</c:v>
                </c:pt>
                <c:pt idx="21282">
                  <c:v>42930.02847222222</c:v>
                </c:pt>
                <c:pt idx="21283">
                  <c:v>42930.029166666667</c:v>
                </c:pt>
                <c:pt idx="21284">
                  <c:v>42930.029861111114</c:v>
                </c:pt>
                <c:pt idx="21285">
                  <c:v>42930.030555555553</c:v>
                </c:pt>
                <c:pt idx="21286">
                  <c:v>42930.03125</c:v>
                </c:pt>
                <c:pt idx="21287">
                  <c:v>42930.031944444447</c:v>
                </c:pt>
                <c:pt idx="21288">
                  <c:v>42930.032638888886</c:v>
                </c:pt>
                <c:pt idx="21289">
                  <c:v>42930.033333333333</c:v>
                </c:pt>
                <c:pt idx="21290">
                  <c:v>42930.03402777778</c:v>
                </c:pt>
                <c:pt idx="21291">
                  <c:v>42930.034722222219</c:v>
                </c:pt>
                <c:pt idx="21292">
                  <c:v>42930.035416666666</c:v>
                </c:pt>
                <c:pt idx="21293">
                  <c:v>42930.036111111112</c:v>
                </c:pt>
                <c:pt idx="21294">
                  <c:v>42930.036805555559</c:v>
                </c:pt>
                <c:pt idx="21295">
                  <c:v>42930.037499999999</c:v>
                </c:pt>
                <c:pt idx="21296">
                  <c:v>42930.038194444445</c:v>
                </c:pt>
                <c:pt idx="21297">
                  <c:v>42930.038888888892</c:v>
                </c:pt>
                <c:pt idx="21298">
                  <c:v>42930.039583333331</c:v>
                </c:pt>
                <c:pt idx="21299">
                  <c:v>42930.040277777778</c:v>
                </c:pt>
                <c:pt idx="21300">
                  <c:v>42930.040972222225</c:v>
                </c:pt>
                <c:pt idx="21301">
                  <c:v>42930.041666666664</c:v>
                </c:pt>
                <c:pt idx="21302">
                  <c:v>42930.042361111111</c:v>
                </c:pt>
                <c:pt idx="21303">
                  <c:v>42930.043055555558</c:v>
                </c:pt>
                <c:pt idx="21304">
                  <c:v>42930.043749999997</c:v>
                </c:pt>
                <c:pt idx="21305">
                  <c:v>42930.044444444444</c:v>
                </c:pt>
                <c:pt idx="21306">
                  <c:v>42930.045138888891</c:v>
                </c:pt>
                <c:pt idx="21307">
                  <c:v>42930.04583333333</c:v>
                </c:pt>
                <c:pt idx="21308">
                  <c:v>42930.046527777777</c:v>
                </c:pt>
                <c:pt idx="21309">
                  <c:v>42930.047222222223</c:v>
                </c:pt>
                <c:pt idx="21310">
                  <c:v>42930.04791666667</c:v>
                </c:pt>
                <c:pt idx="21311">
                  <c:v>42930.048611111109</c:v>
                </c:pt>
                <c:pt idx="21312">
                  <c:v>42930.049305555556</c:v>
                </c:pt>
                <c:pt idx="21313">
                  <c:v>42930.05</c:v>
                </c:pt>
                <c:pt idx="21314">
                  <c:v>42930.050694444442</c:v>
                </c:pt>
                <c:pt idx="21315">
                  <c:v>42930.051388888889</c:v>
                </c:pt>
                <c:pt idx="21316">
                  <c:v>42930.052083333336</c:v>
                </c:pt>
                <c:pt idx="21317">
                  <c:v>42930.052777777775</c:v>
                </c:pt>
                <c:pt idx="21318">
                  <c:v>42930.053472222222</c:v>
                </c:pt>
                <c:pt idx="21319">
                  <c:v>42930.054166666669</c:v>
                </c:pt>
                <c:pt idx="21320">
                  <c:v>42930.054861111108</c:v>
                </c:pt>
                <c:pt idx="21321">
                  <c:v>42930.055555555555</c:v>
                </c:pt>
                <c:pt idx="21322">
                  <c:v>42930.056250000001</c:v>
                </c:pt>
                <c:pt idx="21323">
                  <c:v>42930.056944444441</c:v>
                </c:pt>
                <c:pt idx="21324">
                  <c:v>42930.057638888888</c:v>
                </c:pt>
                <c:pt idx="21325">
                  <c:v>42930.058333333334</c:v>
                </c:pt>
                <c:pt idx="21326">
                  <c:v>42930.059027777781</c:v>
                </c:pt>
                <c:pt idx="21327">
                  <c:v>42930.05972222222</c:v>
                </c:pt>
                <c:pt idx="21328">
                  <c:v>42930.060416666667</c:v>
                </c:pt>
                <c:pt idx="21329">
                  <c:v>42930.061111111114</c:v>
                </c:pt>
                <c:pt idx="21330">
                  <c:v>42930.061805555553</c:v>
                </c:pt>
                <c:pt idx="21331">
                  <c:v>42930.0625</c:v>
                </c:pt>
                <c:pt idx="21332">
                  <c:v>42930.063194444447</c:v>
                </c:pt>
                <c:pt idx="21333">
                  <c:v>42930.063888888886</c:v>
                </c:pt>
                <c:pt idx="21334">
                  <c:v>42930.064583333333</c:v>
                </c:pt>
                <c:pt idx="21335">
                  <c:v>42930.06527777778</c:v>
                </c:pt>
                <c:pt idx="21336">
                  <c:v>42930.065972222219</c:v>
                </c:pt>
                <c:pt idx="21337">
                  <c:v>42930.066666666666</c:v>
                </c:pt>
                <c:pt idx="21338">
                  <c:v>42930.067361111112</c:v>
                </c:pt>
                <c:pt idx="21339">
                  <c:v>42930.068055555559</c:v>
                </c:pt>
                <c:pt idx="21340">
                  <c:v>42930.068749999999</c:v>
                </c:pt>
                <c:pt idx="21341">
                  <c:v>42930.069444444445</c:v>
                </c:pt>
                <c:pt idx="21342">
                  <c:v>42930.070138888892</c:v>
                </c:pt>
                <c:pt idx="21343">
                  <c:v>42930.070833333331</c:v>
                </c:pt>
                <c:pt idx="21344">
                  <c:v>42930.071527777778</c:v>
                </c:pt>
                <c:pt idx="21345">
                  <c:v>42930.072222222225</c:v>
                </c:pt>
                <c:pt idx="21346">
                  <c:v>42930.072916666664</c:v>
                </c:pt>
                <c:pt idx="21347">
                  <c:v>42930.073611111111</c:v>
                </c:pt>
                <c:pt idx="21348">
                  <c:v>42930.074305555558</c:v>
                </c:pt>
                <c:pt idx="21349">
                  <c:v>42930.074999999997</c:v>
                </c:pt>
                <c:pt idx="21350">
                  <c:v>42930.075694444444</c:v>
                </c:pt>
                <c:pt idx="21351">
                  <c:v>42930.076388888891</c:v>
                </c:pt>
                <c:pt idx="21352">
                  <c:v>42930.07708333333</c:v>
                </c:pt>
                <c:pt idx="21353">
                  <c:v>42930.077777777777</c:v>
                </c:pt>
                <c:pt idx="21354">
                  <c:v>42930.078472222223</c:v>
                </c:pt>
                <c:pt idx="21355">
                  <c:v>42930.07916666667</c:v>
                </c:pt>
                <c:pt idx="21356">
                  <c:v>42930.079861111109</c:v>
                </c:pt>
                <c:pt idx="21357">
                  <c:v>42930.080555555556</c:v>
                </c:pt>
                <c:pt idx="21358">
                  <c:v>42930.081250000003</c:v>
                </c:pt>
                <c:pt idx="21359">
                  <c:v>42930.081944444442</c:v>
                </c:pt>
                <c:pt idx="21360">
                  <c:v>42930.082638888889</c:v>
                </c:pt>
                <c:pt idx="21361">
                  <c:v>42930.083333333336</c:v>
                </c:pt>
                <c:pt idx="21362">
                  <c:v>42930.084027777775</c:v>
                </c:pt>
                <c:pt idx="21363">
                  <c:v>42930.084722222222</c:v>
                </c:pt>
                <c:pt idx="21364">
                  <c:v>42930.085416666669</c:v>
                </c:pt>
                <c:pt idx="21365">
                  <c:v>42930.086111111108</c:v>
                </c:pt>
                <c:pt idx="21366">
                  <c:v>42930.086805555555</c:v>
                </c:pt>
                <c:pt idx="21367">
                  <c:v>42930.087500000001</c:v>
                </c:pt>
                <c:pt idx="21368">
                  <c:v>42930.088194444441</c:v>
                </c:pt>
                <c:pt idx="21369">
                  <c:v>42930.088888888888</c:v>
                </c:pt>
                <c:pt idx="21370">
                  <c:v>42930.089583333334</c:v>
                </c:pt>
                <c:pt idx="21371">
                  <c:v>42930.090277777781</c:v>
                </c:pt>
                <c:pt idx="21372">
                  <c:v>42930.09097222222</c:v>
                </c:pt>
                <c:pt idx="21373">
                  <c:v>42930.091666666667</c:v>
                </c:pt>
                <c:pt idx="21374">
                  <c:v>42930.092361111114</c:v>
                </c:pt>
                <c:pt idx="21375">
                  <c:v>42930.093055555553</c:v>
                </c:pt>
                <c:pt idx="21376">
                  <c:v>42930.09375</c:v>
                </c:pt>
                <c:pt idx="21377">
                  <c:v>42930.094444444447</c:v>
                </c:pt>
                <c:pt idx="21378">
                  <c:v>42930.095138888886</c:v>
                </c:pt>
                <c:pt idx="21379">
                  <c:v>42930.095833333333</c:v>
                </c:pt>
                <c:pt idx="21380">
                  <c:v>42930.09652777778</c:v>
                </c:pt>
                <c:pt idx="21381">
                  <c:v>42930.097222222219</c:v>
                </c:pt>
                <c:pt idx="21382">
                  <c:v>42930.097916666666</c:v>
                </c:pt>
                <c:pt idx="21383">
                  <c:v>42930.098611111112</c:v>
                </c:pt>
                <c:pt idx="21384">
                  <c:v>42930.099305555559</c:v>
                </c:pt>
                <c:pt idx="21385">
                  <c:v>42930.1</c:v>
                </c:pt>
                <c:pt idx="21386">
                  <c:v>42930.100694444445</c:v>
                </c:pt>
                <c:pt idx="21387">
                  <c:v>42930.101388888892</c:v>
                </c:pt>
                <c:pt idx="21388">
                  <c:v>42930.102083333331</c:v>
                </c:pt>
                <c:pt idx="21389">
                  <c:v>42930.102777777778</c:v>
                </c:pt>
                <c:pt idx="21390">
                  <c:v>42930.103472222225</c:v>
                </c:pt>
                <c:pt idx="21391">
                  <c:v>42930.104166666664</c:v>
                </c:pt>
                <c:pt idx="21392">
                  <c:v>42930.104861111111</c:v>
                </c:pt>
                <c:pt idx="21393">
                  <c:v>42930.105555555558</c:v>
                </c:pt>
                <c:pt idx="21394">
                  <c:v>42930.106249999997</c:v>
                </c:pt>
                <c:pt idx="21395">
                  <c:v>42930.106944444444</c:v>
                </c:pt>
                <c:pt idx="21396">
                  <c:v>42930.107638888891</c:v>
                </c:pt>
                <c:pt idx="21397">
                  <c:v>42930.10833333333</c:v>
                </c:pt>
                <c:pt idx="21398">
                  <c:v>42930.109027777777</c:v>
                </c:pt>
                <c:pt idx="21399">
                  <c:v>42930.109722222223</c:v>
                </c:pt>
                <c:pt idx="21400">
                  <c:v>42930.11041666667</c:v>
                </c:pt>
                <c:pt idx="21401">
                  <c:v>42930.111111111109</c:v>
                </c:pt>
                <c:pt idx="21402">
                  <c:v>42930.111805555556</c:v>
                </c:pt>
                <c:pt idx="21403">
                  <c:v>42930.112500000003</c:v>
                </c:pt>
                <c:pt idx="21404">
                  <c:v>42930.113194444442</c:v>
                </c:pt>
                <c:pt idx="21405">
                  <c:v>42930.113888888889</c:v>
                </c:pt>
                <c:pt idx="21406">
                  <c:v>42930.114583333336</c:v>
                </c:pt>
                <c:pt idx="21407">
                  <c:v>42930.115277777775</c:v>
                </c:pt>
                <c:pt idx="21408">
                  <c:v>42930.115972222222</c:v>
                </c:pt>
                <c:pt idx="21409">
                  <c:v>42930.116666666669</c:v>
                </c:pt>
                <c:pt idx="21410">
                  <c:v>42930.117361111108</c:v>
                </c:pt>
                <c:pt idx="21411">
                  <c:v>42930.118055555555</c:v>
                </c:pt>
                <c:pt idx="21412">
                  <c:v>42930.118750000001</c:v>
                </c:pt>
                <c:pt idx="21413">
                  <c:v>42930.119444444441</c:v>
                </c:pt>
                <c:pt idx="21414">
                  <c:v>42930.120138888888</c:v>
                </c:pt>
                <c:pt idx="21415">
                  <c:v>42930.120833333334</c:v>
                </c:pt>
                <c:pt idx="21416">
                  <c:v>42930.121527777781</c:v>
                </c:pt>
                <c:pt idx="21417">
                  <c:v>42930.12222222222</c:v>
                </c:pt>
                <c:pt idx="21418">
                  <c:v>42930.122916666667</c:v>
                </c:pt>
                <c:pt idx="21419">
                  <c:v>42930.123611111114</c:v>
                </c:pt>
                <c:pt idx="21420">
                  <c:v>42930.124305555553</c:v>
                </c:pt>
                <c:pt idx="21421">
                  <c:v>42930.125</c:v>
                </c:pt>
                <c:pt idx="21422">
                  <c:v>42930.125694444447</c:v>
                </c:pt>
                <c:pt idx="21423">
                  <c:v>42930.126388888886</c:v>
                </c:pt>
                <c:pt idx="21424">
                  <c:v>42930.127083333333</c:v>
                </c:pt>
                <c:pt idx="21425">
                  <c:v>42930.12777777778</c:v>
                </c:pt>
                <c:pt idx="21426">
                  <c:v>42930.128472222219</c:v>
                </c:pt>
                <c:pt idx="21427">
                  <c:v>42930.129166666666</c:v>
                </c:pt>
                <c:pt idx="21428">
                  <c:v>42930.129861111112</c:v>
                </c:pt>
                <c:pt idx="21429">
                  <c:v>42930.130555555559</c:v>
                </c:pt>
                <c:pt idx="21430">
                  <c:v>42930.131249999999</c:v>
                </c:pt>
                <c:pt idx="21431">
                  <c:v>42930.131944444445</c:v>
                </c:pt>
                <c:pt idx="21432">
                  <c:v>42930.132638888892</c:v>
                </c:pt>
                <c:pt idx="21433">
                  <c:v>42930.133333333331</c:v>
                </c:pt>
                <c:pt idx="21434">
                  <c:v>42930.134027777778</c:v>
                </c:pt>
                <c:pt idx="21435">
                  <c:v>42930.134722222225</c:v>
                </c:pt>
                <c:pt idx="21436">
                  <c:v>42930.135416666664</c:v>
                </c:pt>
                <c:pt idx="21437">
                  <c:v>42930.136111111111</c:v>
                </c:pt>
                <c:pt idx="21438">
                  <c:v>42930.136805555558</c:v>
                </c:pt>
                <c:pt idx="21439">
                  <c:v>42930.137499999997</c:v>
                </c:pt>
                <c:pt idx="21440">
                  <c:v>42930.138194444444</c:v>
                </c:pt>
                <c:pt idx="21441">
                  <c:v>42930.138888888891</c:v>
                </c:pt>
                <c:pt idx="21442">
                  <c:v>42930.13958333333</c:v>
                </c:pt>
                <c:pt idx="21443">
                  <c:v>42930.140277777777</c:v>
                </c:pt>
                <c:pt idx="21444">
                  <c:v>42930.140972222223</c:v>
                </c:pt>
                <c:pt idx="21445">
                  <c:v>42930.14166666667</c:v>
                </c:pt>
                <c:pt idx="21446">
                  <c:v>42930.142361111109</c:v>
                </c:pt>
                <c:pt idx="21447">
                  <c:v>42930.143055555556</c:v>
                </c:pt>
                <c:pt idx="21448">
                  <c:v>42930.143750000003</c:v>
                </c:pt>
                <c:pt idx="21449">
                  <c:v>42930.144444444442</c:v>
                </c:pt>
                <c:pt idx="21450">
                  <c:v>42930.145138888889</c:v>
                </c:pt>
                <c:pt idx="21451">
                  <c:v>42930.145833333336</c:v>
                </c:pt>
                <c:pt idx="21452">
                  <c:v>42930.146527777775</c:v>
                </c:pt>
                <c:pt idx="21453">
                  <c:v>42930.147222222222</c:v>
                </c:pt>
                <c:pt idx="21454">
                  <c:v>42930.147916666669</c:v>
                </c:pt>
                <c:pt idx="21455">
                  <c:v>42930.148611111108</c:v>
                </c:pt>
                <c:pt idx="21456">
                  <c:v>42930.149305555555</c:v>
                </c:pt>
                <c:pt idx="21457">
                  <c:v>42930.15</c:v>
                </c:pt>
                <c:pt idx="21458">
                  <c:v>42930.150694444441</c:v>
                </c:pt>
                <c:pt idx="21459">
                  <c:v>42930.151388888888</c:v>
                </c:pt>
                <c:pt idx="21460">
                  <c:v>42930.152083333334</c:v>
                </c:pt>
                <c:pt idx="21461">
                  <c:v>42930.152777777781</c:v>
                </c:pt>
                <c:pt idx="21462">
                  <c:v>42930.15347222222</c:v>
                </c:pt>
                <c:pt idx="21463">
                  <c:v>42930.154166666667</c:v>
                </c:pt>
                <c:pt idx="21464">
                  <c:v>42930.154861111114</c:v>
                </c:pt>
                <c:pt idx="21465">
                  <c:v>42930.155555555553</c:v>
                </c:pt>
                <c:pt idx="21466">
                  <c:v>42930.15625</c:v>
                </c:pt>
                <c:pt idx="21467">
                  <c:v>42930.156944444447</c:v>
                </c:pt>
                <c:pt idx="21468">
                  <c:v>42930.157638888886</c:v>
                </c:pt>
                <c:pt idx="21469">
                  <c:v>42930.158333333333</c:v>
                </c:pt>
                <c:pt idx="21470">
                  <c:v>42930.15902777778</c:v>
                </c:pt>
                <c:pt idx="21471">
                  <c:v>42930.159722222219</c:v>
                </c:pt>
                <c:pt idx="21472">
                  <c:v>42930.160416666666</c:v>
                </c:pt>
                <c:pt idx="21473">
                  <c:v>42930.161111111112</c:v>
                </c:pt>
                <c:pt idx="21474">
                  <c:v>42930.161805555559</c:v>
                </c:pt>
                <c:pt idx="21475">
                  <c:v>42930.162499999999</c:v>
                </c:pt>
                <c:pt idx="21476">
                  <c:v>42930.163194444445</c:v>
                </c:pt>
                <c:pt idx="21477">
                  <c:v>42930.163888888892</c:v>
                </c:pt>
                <c:pt idx="21478">
                  <c:v>42930.164583333331</c:v>
                </c:pt>
                <c:pt idx="21479">
                  <c:v>42930.165277777778</c:v>
                </c:pt>
                <c:pt idx="21480">
                  <c:v>42930.165972222225</c:v>
                </c:pt>
                <c:pt idx="21481">
                  <c:v>42930.166666666664</c:v>
                </c:pt>
                <c:pt idx="21482">
                  <c:v>42930.167361111111</c:v>
                </c:pt>
                <c:pt idx="21483">
                  <c:v>42930.168055555558</c:v>
                </c:pt>
                <c:pt idx="21484">
                  <c:v>42930.168749999997</c:v>
                </c:pt>
                <c:pt idx="21485">
                  <c:v>42930.169444444444</c:v>
                </c:pt>
                <c:pt idx="21486">
                  <c:v>42930.170138888891</c:v>
                </c:pt>
                <c:pt idx="21487">
                  <c:v>42930.17083333333</c:v>
                </c:pt>
                <c:pt idx="21488">
                  <c:v>42930.171527777777</c:v>
                </c:pt>
                <c:pt idx="21489">
                  <c:v>42930.172222222223</c:v>
                </c:pt>
                <c:pt idx="21490">
                  <c:v>42930.17291666667</c:v>
                </c:pt>
                <c:pt idx="21491">
                  <c:v>42930.173611111109</c:v>
                </c:pt>
                <c:pt idx="21492">
                  <c:v>42930.174305555556</c:v>
                </c:pt>
                <c:pt idx="21493">
                  <c:v>42930.175000000003</c:v>
                </c:pt>
                <c:pt idx="21494">
                  <c:v>42930.175694444442</c:v>
                </c:pt>
                <c:pt idx="21495">
                  <c:v>42930.176388888889</c:v>
                </c:pt>
                <c:pt idx="21496">
                  <c:v>42930.177083333336</c:v>
                </c:pt>
                <c:pt idx="21497">
                  <c:v>42930.177777777775</c:v>
                </c:pt>
                <c:pt idx="21498">
                  <c:v>42930.178472222222</c:v>
                </c:pt>
                <c:pt idx="21499">
                  <c:v>42930.179166666669</c:v>
                </c:pt>
                <c:pt idx="21500">
                  <c:v>42930.179861111108</c:v>
                </c:pt>
                <c:pt idx="21501">
                  <c:v>42930.180555555555</c:v>
                </c:pt>
                <c:pt idx="21502">
                  <c:v>42930.181250000001</c:v>
                </c:pt>
                <c:pt idx="21503">
                  <c:v>42930.181944444441</c:v>
                </c:pt>
                <c:pt idx="21504">
                  <c:v>42930.182638888888</c:v>
                </c:pt>
                <c:pt idx="21505">
                  <c:v>42930.183333333334</c:v>
                </c:pt>
                <c:pt idx="21506">
                  <c:v>42930.184027777781</c:v>
                </c:pt>
                <c:pt idx="21507">
                  <c:v>42930.18472222222</c:v>
                </c:pt>
                <c:pt idx="21508">
                  <c:v>42930.185416666667</c:v>
                </c:pt>
                <c:pt idx="21509">
                  <c:v>42930.186111111114</c:v>
                </c:pt>
                <c:pt idx="21510">
                  <c:v>42930.186805555553</c:v>
                </c:pt>
                <c:pt idx="21511">
                  <c:v>42930.1875</c:v>
                </c:pt>
                <c:pt idx="21512">
                  <c:v>42930.188194444447</c:v>
                </c:pt>
                <c:pt idx="21513">
                  <c:v>42930.188888888886</c:v>
                </c:pt>
                <c:pt idx="21514">
                  <c:v>42930.189583333333</c:v>
                </c:pt>
                <c:pt idx="21515">
                  <c:v>42930.19027777778</c:v>
                </c:pt>
                <c:pt idx="21516">
                  <c:v>42930.190972222219</c:v>
                </c:pt>
                <c:pt idx="21517">
                  <c:v>42930.191666666666</c:v>
                </c:pt>
                <c:pt idx="21518">
                  <c:v>42930.192361111112</c:v>
                </c:pt>
                <c:pt idx="21519">
                  <c:v>42930.193055555559</c:v>
                </c:pt>
                <c:pt idx="21520">
                  <c:v>42930.193749999999</c:v>
                </c:pt>
                <c:pt idx="21521">
                  <c:v>42930.194444444445</c:v>
                </c:pt>
                <c:pt idx="21522">
                  <c:v>42930.195138888892</c:v>
                </c:pt>
                <c:pt idx="21523">
                  <c:v>42930.195833333331</c:v>
                </c:pt>
                <c:pt idx="21524">
                  <c:v>42930.196527777778</c:v>
                </c:pt>
                <c:pt idx="21525">
                  <c:v>42930.197222222225</c:v>
                </c:pt>
                <c:pt idx="21526">
                  <c:v>42930.197916666664</c:v>
                </c:pt>
                <c:pt idx="21527">
                  <c:v>42930.198611111111</c:v>
                </c:pt>
                <c:pt idx="21528">
                  <c:v>42930.199305555558</c:v>
                </c:pt>
                <c:pt idx="21529">
                  <c:v>42930.2</c:v>
                </c:pt>
                <c:pt idx="21530">
                  <c:v>42930.200694444444</c:v>
                </c:pt>
                <c:pt idx="21531">
                  <c:v>42930.201388888891</c:v>
                </c:pt>
                <c:pt idx="21532">
                  <c:v>42930.20208333333</c:v>
                </c:pt>
                <c:pt idx="21533">
                  <c:v>42930.202777777777</c:v>
                </c:pt>
                <c:pt idx="21534">
                  <c:v>42930.203472222223</c:v>
                </c:pt>
                <c:pt idx="21535">
                  <c:v>42930.20416666667</c:v>
                </c:pt>
                <c:pt idx="21536">
                  <c:v>42930.204861111109</c:v>
                </c:pt>
                <c:pt idx="21537">
                  <c:v>42930.205555555556</c:v>
                </c:pt>
                <c:pt idx="21538">
                  <c:v>42930.206250000003</c:v>
                </c:pt>
                <c:pt idx="21539">
                  <c:v>42930.206944444442</c:v>
                </c:pt>
                <c:pt idx="21540">
                  <c:v>42930.207638888889</c:v>
                </c:pt>
                <c:pt idx="21541">
                  <c:v>42930.208333333336</c:v>
                </c:pt>
                <c:pt idx="21542">
                  <c:v>42930.209027777775</c:v>
                </c:pt>
                <c:pt idx="21543">
                  <c:v>42930.209722222222</c:v>
                </c:pt>
                <c:pt idx="21544">
                  <c:v>42930.210416666669</c:v>
                </c:pt>
                <c:pt idx="21545">
                  <c:v>42930.211111111108</c:v>
                </c:pt>
                <c:pt idx="21546">
                  <c:v>42930.211805555555</c:v>
                </c:pt>
                <c:pt idx="21547">
                  <c:v>42930.212500000001</c:v>
                </c:pt>
                <c:pt idx="21548">
                  <c:v>42930.213194444441</c:v>
                </c:pt>
                <c:pt idx="21549">
                  <c:v>42930.213888888888</c:v>
                </c:pt>
                <c:pt idx="21550">
                  <c:v>42930.214583333334</c:v>
                </c:pt>
                <c:pt idx="21551">
                  <c:v>42930.215277777781</c:v>
                </c:pt>
                <c:pt idx="21552">
                  <c:v>42930.21597222222</c:v>
                </c:pt>
                <c:pt idx="21553">
                  <c:v>42930.216666666667</c:v>
                </c:pt>
                <c:pt idx="21554">
                  <c:v>42930.217361111114</c:v>
                </c:pt>
                <c:pt idx="21555">
                  <c:v>42930.218055555553</c:v>
                </c:pt>
                <c:pt idx="21556">
                  <c:v>42930.21875</c:v>
                </c:pt>
                <c:pt idx="21557">
                  <c:v>42930.219444444447</c:v>
                </c:pt>
                <c:pt idx="21558">
                  <c:v>42930.220138888886</c:v>
                </c:pt>
                <c:pt idx="21559">
                  <c:v>42930.220833333333</c:v>
                </c:pt>
                <c:pt idx="21560">
                  <c:v>42930.22152777778</c:v>
                </c:pt>
                <c:pt idx="21561">
                  <c:v>42930.222222222219</c:v>
                </c:pt>
                <c:pt idx="21562">
                  <c:v>42930.222916666666</c:v>
                </c:pt>
                <c:pt idx="21563">
                  <c:v>42930.223611111112</c:v>
                </c:pt>
                <c:pt idx="21564">
                  <c:v>42930.224305555559</c:v>
                </c:pt>
                <c:pt idx="21565">
                  <c:v>42930.224999999999</c:v>
                </c:pt>
                <c:pt idx="21566">
                  <c:v>42930.225694444445</c:v>
                </c:pt>
                <c:pt idx="21567">
                  <c:v>42930.226388888892</c:v>
                </c:pt>
                <c:pt idx="21568">
                  <c:v>42930.227083333331</c:v>
                </c:pt>
                <c:pt idx="21569">
                  <c:v>42930.227777777778</c:v>
                </c:pt>
                <c:pt idx="21570">
                  <c:v>42930.228472222225</c:v>
                </c:pt>
                <c:pt idx="21571">
                  <c:v>42930.229166666664</c:v>
                </c:pt>
                <c:pt idx="21572">
                  <c:v>42930.229861111111</c:v>
                </c:pt>
                <c:pt idx="21573">
                  <c:v>42930.230555555558</c:v>
                </c:pt>
                <c:pt idx="21574">
                  <c:v>42930.231249999997</c:v>
                </c:pt>
                <c:pt idx="21575">
                  <c:v>42930.231944444444</c:v>
                </c:pt>
                <c:pt idx="21576">
                  <c:v>42930.232638888891</c:v>
                </c:pt>
                <c:pt idx="21577">
                  <c:v>42930.23333333333</c:v>
                </c:pt>
                <c:pt idx="21578">
                  <c:v>42930.234027777777</c:v>
                </c:pt>
                <c:pt idx="21579">
                  <c:v>42930.234722222223</c:v>
                </c:pt>
                <c:pt idx="21580">
                  <c:v>42930.23541666667</c:v>
                </c:pt>
                <c:pt idx="21581">
                  <c:v>42930.236111111109</c:v>
                </c:pt>
                <c:pt idx="21582">
                  <c:v>42930.236805555556</c:v>
                </c:pt>
                <c:pt idx="21583">
                  <c:v>42930.237500000003</c:v>
                </c:pt>
                <c:pt idx="21584">
                  <c:v>42930.238194444442</c:v>
                </c:pt>
                <c:pt idx="21585">
                  <c:v>42930.238888888889</c:v>
                </c:pt>
                <c:pt idx="21586">
                  <c:v>42930.239583333336</c:v>
                </c:pt>
                <c:pt idx="21587">
                  <c:v>42930.240277777775</c:v>
                </c:pt>
                <c:pt idx="21588">
                  <c:v>42930.240972222222</c:v>
                </c:pt>
                <c:pt idx="21589">
                  <c:v>42930.241666666669</c:v>
                </c:pt>
                <c:pt idx="21590">
                  <c:v>42930.242361111108</c:v>
                </c:pt>
                <c:pt idx="21591">
                  <c:v>42930.243055555555</c:v>
                </c:pt>
                <c:pt idx="21592">
                  <c:v>42930.243750000001</c:v>
                </c:pt>
                <c:pt idx="21593">
                  <c:v>42930.244444444441</c:v>
                </c:pt>
                <c:pt idx="21594">
                  <c:v>42930.245138888888</c:v>
                </c:pt>
                <c:pt idx="21595">
                  <c:v>42930.245833333334</c:v>
                </c:pt>
                <c:pt idx="21596">
                  <c:v>42930.246527777781</c:v>
                </c:pt>
                <c:pt idx="21597">
                  <c:v>42930.24722222222</c:v>
                </c:pt>
                <c:pt idx="21598">
                  <c:v>42930.247916666667</c:v>
                </c:pt>
                <c:pt idx="21599">
                  <c:v>42930.248611111114</c:v>
                </c:pt>
                <c:pt idx="21600">
                  <c:v>42930.249305555553</c:v>
                </c:pt>
                <c:pt idx="21601">
                  <c:v>42930.25</c:v>
                </c:pt>
                <c:pt idx="21602">
                  <c:v>42930.250694444447</c:v>
                </c:pt>
                <c:pt idx="21603">
                  <c:v>42930.251388888886</c:v>
                </c:pt>
                <c:pt idx="21604">
                  <c:v>42930.252083333333</c:v>
                </c:pt>
                <c:pt idx="21605">
                  <c:v>42930.25277777778</c:v>
                </c:pt>
                <c:pt idx="21606">
                  <c:v>42930.253472222219</c:v>
                </c:pt>
                <c:pt idx="21607">
                  <c:v>42930.254166666666</c:v>
                </c:pt>
                <c:pt idx="21608">
                  <c:v>42930.254861111112</c:v>
                </c:pt>
                <c:pt idx="21609">
                  <c:v>42930.255555555559</c:v>
                </c:pt>
                <c:pt idx="21610">
                  <c:v>42930.256249999999</c:v>
                </c:pt>
                <c:pt idx="21611">
                  <c:v>42930.256944444445</c:v>
                </c:pt>
                <c:pt idx="21612">
                  <c:v>42930.257638888892</c:v>
                </c:pt>
                <c:pt idx="21613">
                  <c:v>42930.258333333331</c:v>
                </c:pt>
                <c:pt idx="21614">
                  <c:v>42930.259027777778</c:v>
                </c:pt>
                <c:pt idx="21615">
                  <c:v>42930.259722222225</c:v>
                </c:pt>
                <c:pt idx="21616">
                  <c:v>42930.260416666664</c:v>
                </c:pt>
                <c:pt idx="21617">
                  <c:v>42930.261111111111</c:v>
                </c:pt>
                <c:pt idx="21618">
                  <c:v>42930.261805555558</c:v>
                </c:pt>
                <c:pt idx="21619">
                  <c:v>42930.262499999997</c:v>
                </c:pt>
                <c:pt idx="21620">
                  <c:v>42930.263194444444</c:v>
                </c:pt>
                <c:pt idx="21621">
                  <c:v>42930.263888888891</c:v>
                </c:pt>
                <c:pt idx="21622">
                  <c:v>42930.26458333333</c:v>
                </c:pt>
                <c:pt idx="21623">
                  <c:v>42930.265277777777</c:v>
                </c:pt>
                <c:pt idx="21624">
                  <c:v>42930.265972222223</c:v>
                </c:pt>
                <c:pt idx="21625">
                  <c:v>42930.26666666667</c:v>
                </c:pt>
                <c:pt idx="21626">
                  <c:v>42930.267361111109</c:v>
                </c:pt>
                <c:pt idx="21627">
                  <c:v>42930.268055555556</c:v>
                </c:pt>
                <c:pt idx="21628">
                  <c:v>42930.268750000003</c:v>
                </c:pt>
                <c:pt idx="21629">
                  <c:v>42930.269444444442</c:v>
                </c:pt>
                <c:pt idx="21630">
                  <c:v>42930.270138888889</c:v>
                </c:pt>
                <c:pt idx="21631">
                  <c:v>42930.270833333336</c:v>
                </c:pt>
                <c:pt idx="21632">
                  <c:v>42930.271527777775</c:v>
                </c:pt>
                <c:pt idx="21633">
                  <c:v>42930.272222222222</c:v>
                </c:pt>
                <c:pt idx="21634">
                  <c:v>42930.272916666669</c:v>
                </c:pt>
                <c:pt idx="21635">
                  <c:v>42930.273611111108</c:v>
                </c:pt>
                <c:pt idx="21636">
                  <c:v>42930.274305555555</c:v>
                </c:pt>
                <c:pt idx="21637">
                  <c:v>42930.275000000001</c:v>
                </c:pt>
                <c:pt idx="21638">
                  <c:v>42930.275694444441</c:v>
                </c:pt>
                <c:pt idx="21639">
                  <c:v>42930.276388888888</c:v>
                </c:pt>
                <c:pt idx="21640">
                  <c:v>42930.277083333334</c:v>
                </c:pt>
                <c:pt idx="21641">
                  <c:v>42930.277777777781</c:v>
                </c:pt>
                <c:pt idx="21642">
                  <c:v>42930.27847222222</c:v>
                </c:pt>
                <c:pt idx="21643">
                  <c:v>42930.279166666667</c:v>
                </c:pt>
                <c:pt idx="21644">
                  <c:v>42930.279861111114</c:v>
                </c:pt>
                <c:pt idx="21645">
                  <c:v>42930.280555555553</c:v>
                </c:pt>
                <c:pt idx="21646">
                  <c:v>42930.28125</c:v>
                </c:pt>
                <c:pt idx="21647">
                  <c:v>42930.281944444447</c:v>
                </c:pt>
                <c:pt idx="21648">
                  <c:v>42930.282638888886</c:v>
                </c:pt>
                <c:pt idx="21649">
                  <c:v>42930.283333333333</c:v>
                </c:pt>
                <c:pt idx="21650">
                  <c:v>42930.28402777778</c:v>
                </c:pt>
                <c:pt idx="21651">
                  <c:v>42930.284722222219</c:v>
                </c:pt>
                <c:pt idx="21652">
                  <c:v>42930.285416666666</c:v>
                </c:pt>
                <c:pt idx="21653">
                  <c:v>42930.286111111112</c:v>
                </c:pt>
                <c:pt idx="21654">
                  <c:v>42930.286805555559</c:v>
                </c:pt>
                <c:pt idx="21655">
                  <c:v>42930.287499999999</c:v>
                </c:pt>
                <c:pt idx="21656">
                  <c:v>42930.288194444445</c:v>
                </c:pt>
                <c:pt idx="21657">
                  <c:v>42930.288888888892</c:v>
                </c:pt>
                <c:pt idx="21658">
                  <c:v>42930.289583333331</c:v>
                </c:pt>
                <c:pt idx="21659">
                  <c:v>42930.290277777778</c:v>
                </c:pt>
                <c:pt idx="21660">
                  <c:v>42930.290972222225</c:v>
                </c:pt>
                <c:pt idx="21661">
                  <c:v>42930.291666666664</c:v>
                </c:pt>
                <c:pt idx="21662">
                  <c:v>42930.292361111111</c:v>
                </c:pt>
                <c:pt idx="21663">
                  <c:v>42930.293055555558</c:v>
                </c:pt>
                <c:pt idx="21664">
                  <c:v>42930.293749999997</c:v>
                </c:pt>
                <c:pt idx="21665">
                  <c:v>42930.294444444444</c:v>
                </c:pt>
                <c:pt idx="21666">
                  <c:v>42930.295138888891</c:v>
                </c:pt>
                <c:pt idx="21667">
                  <c:v>42930.29583333333</c:v>
                </c:pt>
                <c:pt idx="21668">
                  <c:v>42930.296527777777</c:v>
                </c:pt>
                <c:pt idx="21669">
                  <c:v>42930.297222222223</c:v>
                </c:pt>
                <c:pt idx="21670">
                  <c:v>42930.29791666667</c:v>
                </c:pt>
                <c:pt idx="21671">
                  <c:v>42930.298611111109</c:v>
                </c:pt>
                <c:pt idx="21672">
                  <c:v>42930.299305555556</c:v>
                </c:pt>
                <c:pt idx="21673">
                  <c:v>42930.3</c:v>
                </c:pt>
                <c:pt idx="21674">
                  <c:v>42930.300694444442</c:v>
                </c:pt>
                <c:pt idx="21675">
                  <c:v>42930.301388888889</c:v>
                </c:pt>
                <c:pt idx="21676">
                  <c:v>42930.302083333336</c:v>
                </c:pt>
                <c:pt idx="21677">
                  <c:v>42930.302777777775</c:v>
                </c:pt>
                <c:pt idx="21678">
                  <c:v>42930.303472222222</c:v>
                </c:pt>
                <c:pt idx="21679">
                  <c:v>42930.304166666669</c:v>
                </c:pt>
                <c:pt idx="21680">
                  <c:v>42930.304861111108</c:v>
                </c:pt>
                <c:pt idx="21681">
                  <c:v>42930.305555555555</c:v>
                </c:pt>
                <c:pt idx="21682">
                  <c:v>42930.306250000001</c:v>
                </c:pt>
                <c:pt idx="21683">
                  <c:v>42930.306944444441</c:v>
                </c:pt>
                <c:pt idx="21684">
                  <c:v>42930.307638888888</c:v>
                </c:pt>
                <c:pt idx="21685">
                  <c:v>42930.308333333334</c:v>
                </c:pt>
                <c:pt idx="21686">
                  <c:v>42930.309027777781</c:v>
                </c:pt>
                <c:pt idx="21687">
                  <c:v>42930.30972222222</c:v>
                </c:pt>
                <c:pt idx="21688">
                  <c:v>42930.310416666667</c:v>
                </c:pt>
                <c:pt idx="21689">
                  <c:v>42930.311111111114</c:v>
                </c:pt>
                <c:pt idx="21690">
                  <c:v>42930.311805555553</c:v>
                </c:pt>
                <c:pt idx="21691">
                  <c:v>42930.3125</c:v>
                </c:pt>
                <c:pt idx="21692">
                  <c:v>42930.313194444447</c:v>
                </c:pt>
                <c:pt idx="21693">
                  <c:v>42930.313888888886</c:v>
                </c:pt>
                <c:pt idx="21694">
                  <c:v>42930.314583333333</c:v>
                </c:pt>
                <c:pt idx="21695">
                  <c:v>42930.31527777778</c:v>
                </c:pt>
                <c:pt idx="21696">
                  <c:v>42930.315972222219</c:v>
                </c:pt>
                <c:pt idx="21697">
                  <c:v>42930.316666666666</c:v>
                </c:pt>
                <c:pt idx="21698">
                  <c:v>42930.317361111112</c:v>
                </c:pt>
                <c:pt idx="21699">
                  <c:v>42930.318055555559</c:v>
                </c:pt>
                <c:pt idx="21700">
                  <c:v>42930.318749999999</c:v>
                </c:pt>
                <c:pt idx="21701">
                  <c:v>42930.319444444445</c:v>
                </c:pt>
                <c:pt idx="21702">
                  <c:v>42930.320138888892</c:v>
                </c:pt>
                <c:pt idx="21703">
                  <c:v>42930.320833333331</c:v>
                </c:pt>
                <c:pt idx="21704">
                  <c:v>42930.321527777778</c:v>
                </c:pt>
                <c:pt idx="21705">
                  <c:v>42930.322222222225</c:v>
                </c:pt>
                <c:pt idx="21706">
                  <c:v>42930.322916666664</c:v>
                </c:pt>
                <c:pt idx="21707">
                  <c:v>42930.323611111111</c:v>
                </c:pt>
                <c:pt idx="21708">
                  <c:v>42930.324305555558</c:v>
                </c:pt>
                <c:pt idx="21709">
                  <c:v>42930.324999999997</c:v>
                </c:pt>
                <c:pt idx="21710">
                  <c:v>42930.325694444444</c:v>
                </c:pt>
                <c:pt idx="21711">
                  <c:v>42930.326388888891</c:v>
                </c:pt>
                <c:pt idx="21712">
                  <c:v>42930.32708333333</c:v>
                </c:pt>
                <c:pt idx="21713">
                  <c:v>42930.327777777777</c:v>
                </c:pt>
                <c:pt idx="21714">
                  <c:v>42930.328472222223</c:v>
                </c:pt>
                <c:pt idx="21715">
                  <c:v>42930.32916666667</c:v>
                </c:pt>
                <c:pt idx="21716">
                  <c:v>42930.329861111109</c:v>
                </c:pt>
                <c:pt idx="21717">
                  <c:v>42930.330555555556</c:v>
                </c:pt>
                <c:pt idx="21718">
                  <c:v>42930.331250000003</c:v>
                </c:pt>
                <c:pt idx="21719">
                  <c:v>42930.331944444442</c:v>
                </c:pt>
                <c:pt idx="21720">
                  <c:v>42930.332638888889</c:v>
                </c:pt>
                <c:pt idx="21721">
                  <c:v>42930.333333333336</c:v>
                </c:pt>
                <c:pt idx="21722">
                  <c:v>42930.334027777775</c:v>
                </c:pt>
                <c:pt idx="21723">
                  <c:v>42930.334722222222</c:v>
                </c:pt>
                <c:pt idx="21724">
                  <c:v>42930.335416666669</c:v>
                </c:pt>
                <c:pt idx="21725">
                  <c:v>42930.336111111108</c:v>
                </c:pt>
                <c:pt idx="21726">
                  <c:v>42930.336805555555</c:v>
                </c:pt>
                <c:pt idx="21727">
                  <c:v>42930.337500000001</c:v>
                </c:pt>
                <c:pt idx="21728">
                  <c:v>42930.338194444441</c:v>
                </c:pt>
                <c:pt idx="21729">
                  <c:v>42930.338888888888</c:v>
                </c:pt>
                <c:pt idx="21730">
                  <c:v>42930.339583333334</c:v>
                </c:pt>
                <c:pt idx="21731">
                  <c:v>42930.340277777781</c:v>
                </c:pt>
                <c:pt idx="21732">
                  <c:v>42930.34097222222</c:v>
                </c:pt>
                <c:pt idx="21733">
                  <c:v>42930.341666666667</c:v>
                </c:pt>
                <c:pt idx="21734">
                  <c:v>42930.342361111114</c:v>
                </c:pt>
                <c:pt idx="21735">
                  <c:v>42930.343055555553</c:v>
                </c:pt>
                <c:pt idx="21736">
                  <c:v>42930.34375</c:v>
                </c:pt>
                <c:pt idx="21737">
                  <c:v>42930.344444444447</c:v>
                </c:pt>
                <c:pt idx="21738">
                  <c:v>42930.345138888886</c:v>
                </c:pt>
                <c:pt idx="21739">
                  <c:v>42930.345833333333</c:v>
                </c:pt>
                <c:pt idx="21740">
                  <c:v>42930.34652777778</c:v>
                </c:pt>
                <c:pt idx="21741">
                  <c:v>42930.347222222219</c:v>
                </c:pt>
                <c:pt idx="21742">
                  <c:v>42930.347916666666</c:v>
                </c:pt>
                <c:pt idx="21743">
                  <c:v>42930.348611111112</c:v>
                </c:pt>
                <c:pt idx="21744">
                  <c:v>42930.349305555559</c:v>
                </c:pt>
                <c:pt idx="21745">
                  <c:v>42930.35</c:v>
                </c:pt>
                <c:pt idx="21746">
                  <c:v>42930.350694444445</c:v>
                </c:pt>
                <c:pt idx="21747">
                  <c:v>42930.351388888892</c:v>
                </c:pt>
                <c:pt idx="21748">
                  <c:v>42930.352083333331</c:v>
                </c:pt>
                <c:pt idx="21749">
                  <c:v>42930.352777777778</c:v>
                </c:pt>
                <c:pt idx="21750">
                  <c:v>42930.353472222225</c:v>
                </c:pt>
                <c:pt idx="21751">
                  <c:v>42930.354166666664</c:v>
                </c:pt>
                <c:pt idx="21752">
                  <c:v>42930.354861111111</c:v>
                </c:pt>
                <c:pt idx="21753">
                  <c:v>42930.355555555558</c:v>
                </c:pt>
                <c:pt idx="21754">
                  <c:v>42930.356249999997</c:v>
                </c:pt>
                <c:pt idx="21755">
                  <c:v>42930.356944444444</c:v>
                </c:pt>
                <c:pt idx="21756">
                  <c:v>42930.357638888891</c:v>
                </c:pt>
                <c:pt idx="21757">
                  <c:v>42930.35833333333</c:v>
                </c:pt>
                <c:pt idx="21758">
                  <c:v>42930.359027777777</c:v>
                </c:pt>
                <c:pt idx="21759">
                  <c:v>42930.359722222223</c:v>
                </c:pt>
                <c:pt idx="21760">
                  <c:v>42930.36041666667</c:v>
                </c:pt>
                <c:pt idx="21761">
                  <c:v>42930.361111111109</c:v>
                </c:pt>
                <c:pt idx="21762">
                  <c:v>42930.361805555556</c:v>
                </c:pt>
                <c:pt idx="21763">
                  <c:v>42930.362500000003</c:v>
                </c:pt>
                <c:pt idx="21764">
                  <c:v>42930.363194444442</c:v>
                </c:pt>
                <c:pt idx="21765">
                  <c:v>42930.363888888889</c:v>
                </c:pt>
                <c:pt idx="21766">
                  <c:v>42930.364583333336</c:v>
                </c:pt>
                <c:pt idx="21767">
                  <c:v>42930.365277777775</c:v>
                </c:pt>
                <c:pt idx="21768">
                  <c:v>42930.365972222222</c:v>
                </c:pt>
                <c:pt idx="21769">
                  <c:v>42930.366666666669</c:v>
                </c:pt>
                <c:pt idx="21770">
                  <c:v>42930.367361111108</c:v>
                </c:pt>
                <c:pt idx="21771">
                  <c:v>42930.368055555555</c:v>
                </c:pt>
                <c:pt idx="21772">
                  <c:v>42930.368750000001</c:v>
                </c:pt>
                <c:pt idx="21773">
                  <c:v>42930.369444444441</c:v>
                </c:pt>
                <c:pt idx="21774">
                  <c:v>42930.370138888888</c:v>
                </c:pt>
                <c:pt idx="21775">
                  <c:v>42930.370833333334</c:v>
                </c:pt>
                <c:pt idx="21776">
                  <c:v>42930.371527777781</c:v>
                </c:pt>
                <c:pt idx="21777">
                  <c:v>42930.37222222222</c:v>
                </c:pt>
                <c:pt idx="21778">
                  <c:v>42930.372916666667</c:v>
                </c:pt>
                <c:pt idx="21779">
                  <c:v>42930.373611111114</c:v>
                </c:pt>
                <c:pt idx="21780">
                  <c:v>42930.374305555553</c:v>
                </c:pt>
                <c:pt idx="21781">
                  <c:v>42930.375</c:v>
                </c:pt>
                <c:pt idx="21782">
                  <c:v>42930.375694444447</c:v>
                </c:pt>
                <c:pt idx="21783">
                  <c:v>42930.376388888886</c:v>
                </c:pt>
                <c:pt idx="21784">
                  <c:v>42930.377083333333</c:v>
                </c:pt>
                <c:pt idx="21785">
                  <c:v>42930.37777777778</c:v>
                </c:pt>
                <c:pt idx="21786">
                  <c:v>42930.378472222219</c:v>
                </c:pt>
                <c:pt idx="21787">
                  <c:v>42930.379166666666</c:v>
                </c:pt>
                <c:pt idx="21788">
                  <c:v>42930.379861111112</c:v>
                </c:pt>
                <c:pt idx="21789">
                  <c:v>42930.380555555559</c:v>
                </c:pt>
                <c:pt idx="21790">
                  <c:v>42930.381249999999</c:v>
                </c:pt>
                <c:pt idx="21791">
                  <c:v>42930.381944444445</c:v>
                </c:pt>
                <c:pt idx="21792">
                  <c:v>42930.382638888892</c:v>
                </c:pt>
                <c:pt idx="21793">
                  <c:v>42930.383333333331</c:v>
                </c:pt>
                <c:pt idx="21794">
                  <c:v>42930.384027777778</c:v>
                </c:pt>
                <c:pt idx="21795">
                  <c:v>42930.384722222225</c:v>
                </c:pt>
                <c:pt idx="21796">
                  <c:v>42930.385416666664</c:v>
                </c:pt>
                <c:pt idx="21797">
                  <c:v>42930.386111111111</c:v>
                </c:pt>
                <c:pt idx="21798">
                  <c:v>42930.386805555558</c:v>
                </c:pt>
                <c:pt idx="21799">
                  <c:v>42930.387499999997</c:v>
                </c:pt>
                <c:pt idx="21800">
                  <c:v>42930.388194444444</c:v>
                </c:pt>
                <c:pt idx="21801">
                  <c:v>42930.388888888891</c:v>
                </c:pt>
                <c:pt idx="21802">
                  <c:v>42930.38958333333</c:v>
                </c:pt>
                <c:pt idx="21803">
                  <c:v>42930.390277777777</c:v>
                </c:pt>
                <c:pt idx="21804">
                  <c:v>42930.390972222223</c:v>
                </c:pt>
                <c:pt idx="21805">
                  <c:v>42930.39166666667</c:v>
                </c:pt>
                <c:pt idx="21806">
                  <c:v>42930.392361111109</c:v>
                </c:pt>
                <c:pt idx="21807">
                  <c:v>42930.393055555556</c:v>
                </c:pt>
                <c:pt idx="21808">
                  <c:v>42930.393750000003</c:v>
                </c:pt>
                <c:pt idx="21809">
                  <c:v>42930.394444444442</c:v>
                </c:pt>
                <c:pt idx="21810">
                  <c:v>42930.395138888889</c:v>
                </c:pt>
                <c:pt idx="21811">
                  <c:v>42930.395833333336</c:v>
                </c:pt>
                <c:pt idx="21812">
                  <c:v>42930.396527777775</c:v>
                </c:pt>
                <c:pt idx="21813">
                  <c:v>42930.397222222222</c:v>
                </c:pt>
                <c:pt idx="21814">
                  <c:v>42930.397916666669</c:v>
                </c:pt>
                <c:pt idx="21815">
                  <c:v>42930.398611111108</c:v>
                </c:pt>
                <c:pt idx="21816">
                  <c:v>42930.399305555555</c:v>
                </c:pt>
                <c:pt idx="21817">
                  <c:v>42930.400000000001</c:v>
                </c:pt>
                <c:pt idx="21818">
                  <c:v>42930.400694444441</c:v>
                </c:pt>
                <c:pt idx="21819">
                  <c:v>42930.401388888888</c:v>
                </c:pt>
                <c:pt idx="21820">
                  <c:v>42930.402083333334</c:v>
                </c:pt>
                <c:pt idx="21821">
                  <c:v>42930.402777777781</c:v>
                </c:pt>
                <c:pt idx="21822">
                  <c:v>42930.40347222222</c:v>
                </c:pt>
                <c:pt idx="21823">
                  <c:v>42930.404166666667</c:v>
                </c:pt>
                <c:pt idx="21824">
                  <c:v>42930.404861111114</c:v>
                </c:pt>
                <c:pt idx="21825">
                  <c:v>42930.405555555553</c:v>
                </c:pt>
                <c:pt idx="21826">
                  <c:v>42930.40625</c:v>
                </c:pt>
                <c:pt idx="21827">
                  <c:v>42930.406944444447</c:v>
                </c:pt>
                <c:pt idx="21828">
                  <c:v>42930.407638888886</c:v>
                </c:pt>
                <c:pt idx="21829">
                  <c:v>42930.408333333333</c:v>
                </c:pt>
                <c:pt idx="21830">
                  <c:v>42930.40902777778</c:v>
                </c:pt>
                <c:pt idx="21831">
                  <c:v>42930.409722222219</c:v>
                </c:pt>
                <c:pt idx="21832">
                  <c:v>42930.410416666666</c:v>
                </c:pt>
                <c:pt idx="21833">
                  <c:v>42930.411111111112</c:v>
                </c:pt>
                <c:pt idx="21834">
                  <c:v>42930.411805555559</c:v>
                </c:pt>
                <c:pt idx="21835">
                  <c:v>42930.412499999999</c:v>
                </c:pt>
                <c:pt idx="21836">
                  <c:v>42930.413194444445</c:v>
                </c:pt>
                <c:pt idx="21837">
                  <c:v>42930.413888888892</c:v>
                </c:pt>
                <c:pt idx="21838">
                  <c:v>42930.414583333331</c:v>
                </c:pt>
                <c:pt idx="21839">
                  <c:v>42930.415277777778</c:v>
                </c:pt>
                <c:pt idx="21840">
                  <c:v>42930.415972222225</c:v>
                </c:pt>
                <c:pt idx="21841">
                  <c:v>42930.416666666664</c:v>
                </c:pt>
                <c:pt idx="21842">
                  <c:v>42930.417361111111</c:v>
                </c:pt>
                <c:pt idx="21843">
                  <c:v>42930.418055555558</c:v>
                </c:pt>
                <c:pt idx="21844">
                  <c:v>42930.418749999997</c:v>
                </c:pt>
                <c:pt idx="21845">
                  <c:v>42930.419444444444</c:v>
                </c:pt>
                <c:pt idx="21846">
                  <c:v>42930.420138888891</c:v>
                </c:pt>
                <c:pt idx="21847">
                  <c:v>42930.42083333333</c:v>
                </c:pt>
                <c:pt idx="21848">
                  <c:v>42930.421527777777</c:v>
                </c:pt>
                <c:pt idx="21849">
                  <c:v>42930.422222222223</c:v>
                </c:pt>
                <c:pt idx="21850">
                  <c:v>42930.42291666667</c:v>
                </c:pt>
                <c:pt idx="21851">
                  <c:v>42930.423611111109</c:v>
                </c:pt>
                <c:pt idx="21852">
                  <c:v>42930.424305555556</c:v>
                </c:pt>
                <c:pt idx="21853">
                  <c:v>42930.425000000003</c:v>
                </c:pt>
                <c:pt idx="21854">
                  <c:v>42930.425694444442</c:v>
                </c:pt>
                <c:pt idx="21855">
                  <c:v>42930.426388888889</c:v>
                </c:pt>
                <c:pt idx="21856">
                  <c:v>42930.427083333336</c:v>
                </c:pt>
                <c:pt idx="21857">
                  <c:v>42930.427777777775</c:v>
                </c:pt>
                <c:pt idx="21858">
                  <c:v>42930.428472222222</c:v>
                </c:pt>
                <c:pt idx="21859">
                  <c:v>42930.429166666669</c:v>
                </c:pt>
                <c:pt idx="21860">
                  <c:v>42930.429861111108</c:v>
                </c:pt>
                <c:pt idx="21861">
                  <c:v>42930.430555555555</c:v>
                </c:pt>
                <c:pt idx="21862">
                  <c:v>42930.431250000001</c:v>
                </c:pt>
                <c:pt idx="21863">
                  <c:v>42930.431944444441</c:v>
                </c:pt>
                <c:pt idx="21864">
                  <c:v>42930.432638888888</c:v>
                </c:pt>
                <c:pt idx="21865">
                  <c:v>42930.433333333334</c:v>
                </c:pt>
                <c:pt idx="21866">
                  <c:v>42930.434027777781</c:v>
                </c:pt>
                <c:pt idx="21867">
                  <c:v>42930.43472222222</c:v>
                </c:pt>
                <c:pt idx="21868">
                  <c:v>42930.435416666667</c:v>
                </c:pt>
                <c:pt idx="21869">
                  <c:v>42930.436111111114</c:v>
                </c:pt>
                <c:pt idx="21870">
                  <c:v>42930.436805555553</c:v>
                </c:pt>
                <c:pt idx="21871">
                  <c:v>42930.4375</c:v>
                </c:pt>
                <c:pt idx="21872">
                  <c:v>42930.438194444447</c:v>
                </c:pt>
                <c:pt idx="21873">
                  <c:v>42930.438888888886</c:v>
                </c:pt>
                <c:pt idx="21874">
                  <c:v>42930.439583333333</c:v>
                </c:pt>
                <c:pt idx="21875">
                  <c:v>42930.44027777778</c:v>
                </c:pt>
                <c:pt idx="21876">
                  <c:v>42930.440972222219</c:v>
                </c:pt>
                <c:pt idx="21877">
                  <c:v>42930.441666666666</c:v>
                </c:pt>
                <c:pt idx="21878">
                  <c:v>42930.442361111112</c:v>
                </c:pt>
                <c:pt idx="21879">
                  <c:v>42930.443055555559</c:v>
                </c:pt>
                <c:pt idx="21880">
                  <c:v>42930.443749999999</c:v>
                </c:pt>
                <c:pt idx="21881">
                  <c:v>42930.444444444445</c:v>
                </c:pt>
                <c:pt idx="21882">
                  <c:v>42930.445138888892</c:v>
                </c:pt>
                <c:pt idx="21883">
                  <c:v>42930.445833333331</c:v>
                </c:pt>
                <c:pt idx="21884">
                  <c:v>42930.446527777778</c:v>
                </c:pt>
                <c:pt idx="21885">
                  <c:v>42930.447222222225</c:v>
                </c:pt>
                <c:pt idx="21886">
                  <c:v>42930.447916666664</c:v>
                </c:pt>
                <c:pt idx="21887">
                  <c:v>42930.448611111111</c:v>
                </c:pt>
                <c:pt idx="21888">
                  <c:v>42930.449305555558</c:v>
                </c:pt>
                <c:pt idx="21889">
                  <c:v>42930.45</c:v>
                </c:pt>
                <c:pt idx="21890">
                  <c:v>42930.450694444444</c:v>
                </c:pt>
                <c:pt idx="21891">
                  <c:v>42930.451388888891</c:v>
                </c:pt>
                <c:pt idx="21892">
                  <c:v>42930.45208333333</c:v>
                </c:pt>
                <c:pt idx="21893">
                  <c:v>42930.452777777777</c:v>
                </c:pt>
                <c:pt idx="21894">
                  <c:v>42930.453472222223</c:v>
                </c:pt>
                <c:pt idx="21895">
                  <c:v>42930.45416666667</c:v>
                </c:pt>
                <c:pt idx="21896">
                  <c:v>42930.454861111109</c:v>
                </c:pt>
                <c:pt idx="21897">
                  <c:v>42930.455555555556</c:v>
                </c:pt>
                <c:pt idx="21898">
                  <c:v>42930.456250000003</c:v>
                </c:pt>
                <c:pt idx="21899">
                  <c:v>42930.456944444442</c:v>
                </c:pt>
                <c:pt idx="21900">
                  <c:v>42930.457638888889</c:v>
                </c:pt>
                <c:pt idx="21901">
                  <c:v>42930.458333333336</c:v>
                </c:pt>
                <c:pt idx="21902">
                  <c:v>42930.459027777775</c:v>
                </c:pt>
                <c:pt idx="21903">
                  <c:v>42930.459722222222</c:v>
                </c:pt>
                <c:pt idx="21904">
                  <c:v>42930.460416666669</c:v>
                </c:pt>
                <c:pt idx="21905">
                  <c:v>42930.461111111108</c:v>
                </c:pt>
                <c:pt idx="21906">
                  <c:v>42930.461805555555</c:v>
                </c:pt>
                <c:pt idx="21907">
                  <c:v>42930.462500000001</c:v>
                </c:pt>
                <c:pt idx="21908">
                  <c:v>42930.463194444441</c:v>
                </c:pt>
                <c:pt idx="21909">
                  <c:v>42930.463888888888</c:v>
                </c:pt>
                <c:pt idx="21910">
                  <c:v>42930.464583333334</c:v>
                </c:pt>
                <c:pt idx="21911">
                  <c:v>42930.465277777781</c:v>
                </c:pt>
                <c:pt idx="21912">
                  <c:v>42930.46597222222</c:v>
                </c:pt>
                <c:pt idx="21913">
                  <c:v>42930.466666666667</c:v>
                </c:pt>
                <c:pt idx="21914">
                  <c:v>42930.467361111114</c:v>
                </c:pt>
                <c:pt idx="21915">
                  <c:v>42930.468055555553</c:v>
                </c:pt>
                <c:pt idx="21916">
                  <c:v>42930.46875</c:v>
                </c:pt>
                <c:pt idx="21917">
                  <c:v>42930.469444444447</c:v>
                </c:pt>
                <c:pt idx="21918">
                  <c:v>42930.470138888886</c:v>
                </c:pt>
                <c:pt idx="21919">
                  <c:v>42930.470833333333</c:v>
                </c:pt>
                <c:pt idx="21920">
                  <c:v>42930.47152777778</c:v>
                </c:pt>
                <c:pt idx="21921">
                  <c:v>42930.472222222219</c:v>
                </c:pt>
                <c:pt idx="21922">
                  <c:v>42930.472916666666</c:v>
                </c:pt>
                <c:pt idx="21923">
                  <c:v>42930.473611111112</c:v>
                </c:pt>
                <c:pt idx="21924">
                  <c:v>42930.474305555559</c:v>
                </c:pt>
                <c:pt idx="21925">
                  <c:v>42930.474999999999</c:v>
                </c:pt>
                <c:pt idx="21926">
                  <c:v>42930.475694444445</c:v>
                </c:pt>
                <c:pt idx="21927">
                  <c:v>42930.476388888892</c:v>
                </c:pt>
                <c:pt idx="21928">
                  <c:v>42930.477083333331</c:v>
                </c:pt>
                <c:pt idx="21929">
                  <c:v>42930.477777777778</c:v>
                </c:pt>
                <c:pt idx="21930">
                  <c:v>42930.478472222225</c:v>
                </c:pt>
                <c:pt idx="21931">
                  <c:v>42930.479166666664</c:v>
                </c:pt>
                <c:pt idx="21932">
                  <c:v>42930.479861111111</c:v>
                </c:pt>
                <c:pt idx="21933">
                  <c:v>42930.480555555558</c:v>
                </c:pt>
                <c:pt idx="21934">
                  <c:v>42930.481249999997</c:v>
                </c:pt>
                <c:pt idx="21935">
                  <c:v>42930.481944444444</c:v>
                </c:pt>
                <c:pt idx="21936">
                  <c:v>42930.482638888891</c:v>
                </c:pt>
                <c:pt idx="21937">
                  <c:v>42930.48333333333</c:v>
                </c:pt>
                <c:pt idx="21938">
                  <c:v>42930.484027777777</c:v>
                </c:pt>
                <c:pt idx="21939">
                  <c:v>42930.484722222223</c:v>
                </c:pt>
                <c:pt idx="21940">
                  <c:v>42930.48541666667</c:v>
                </c:pt>
                <c:pt idx="21941">
                  <c:v>42930.486111111109</c:v>
                </c:pt>
                <c:pt idx="21942">
                  <c:v>42930.486805555556</c:v>
                </c:pt>
                <c:pt idx="21943">
                  <c:v>42930.487500000003</c:v>
                </c:pt>
                <c:pt idx="21944">
                  <c:v>42930.488194444442</c:v>
                </c:pt>
                <c:pt idx="21945">
                  <c:v>42930.488888888889</c:v>
                </c:pt>
                <c:pt idx="21946">
                  <c:v>42930.489583333336</c:v>
                </c:pt>
                <c:pt idx="21947">
                  <c:v>42930.490277777775</c:v>
                </c:pt>
                <c:pt idx="21948">
                  <c:v>42930.490972222222</c:v>
                </c:pt>
                <c:pt idx="21949">
                  <c:v>42930.491666666669</c:v>
                </c:pt>
                <c:pt idx="21950">
                  <c:v>42930.492361111108</c:v>
                </c:pt>
                <c:pt idx="21951">
                  <c:v>42930.493055555555</c:v>
                </c:pt>
                <c:pt idx="21952">
                  <c:v>42930.493750000001</c:v>
                </c:pt>
                <c:pt idx="21953">
                  <c:v>42930.494444444441</c:v>
                </c:pt>
                <c:pt idx="21954">
                  <c:v>42930.495138888888</c:v>
                </c:pt>
                <c:pt idx="21955">
                  <c:v>42930.495833333334</c:v>
                </c:pt>
                <c:pt idx="21956">
                  <c:v>42930.496527777781</c:v>
                </c:pt>
                <c:pt idx="21957">
                  <c:v>42930.49722222222</c:v>
                </c:pt>
                <c:pt idx="21958">
                  <c:v>42930.497916666667</c:v>
                </c:pt>
                <c:pt idx="21959">
                  <c:v>42930.498611111114</c:v>
                </c:pt>
                <c:pt idx="21960">
                  <c:v>42930.499305555553</c:v>
                </c:pt>
                <c:pt idx="21961">
                  <c:v>42930.5</c:v>
                </c:pt>
                <c:pt idx="21962">
                  <c:v>42930.500694444447</c:v>
                </c:pt>
                <c:pt idx="21963">
                  <c:v>42930.501388888886</c:v>
                </c:pt>
                <c:pt idx="21964">
                  <c:v>42930.502083333333</c:v>
                </c:pt>
                <c:pt idx="21965">
                  <c:v>42930.50277777778</c:v>
                </c:pt>
                <c:pt idx="21966">
                  <c:v>42930.503472222219</c:v>
                </c:pt>
                <c:pt idx="21967">
                  <c:v>42930.504166666666</c:v>
                </c:pt>
                <c:pt idx="21968">
                  <c:v>42930.504861111112</c:v>
                </c:pt>
                <c:pt idx="21969">
                  <c:v>42930.505555555559</c:v>
                </c:pt>
                <c:pt idx="21970">
                  <c:v>42930.506249999999</c:v>
                </c:pt>
                <c:pt idx="21971">
                  <c:v>42930.506944444445</c:v>
                </c:pt>
                <c:pt idx="21972">
                  <c:v>42930.507638888892</c:v>
                </c:pt>
                <c:pt idx="21973">
                  <c:v>42930.508333333331</c:v>
                </c:pt>
                <c:pt idx="21974">
                  <c:v>42930.509027777778</c:v>
                </c:pt>
                <c:pt idx="21975">
                  <c:v>42930.509722222225</c:v>
                </c:pt>
                <c:pt idx="21976">
                  <c:v>42930.510416666664</c:v>
                </c:pt>
                <c:pt idx="21977">
                  <c:v>42930.511111111111</c:v>
                </c:pt>
                <c:pt idx="21978">
                  <c:v>42930.511805555558</c:v>
                </c:pt>
                <c:pt idx="21979">
                  <c:v>42930.512499999997</c:v>
                </c:pt>
                <c:pt idx="21980">
                  <c:v>42930.513194444444</c:v>
                </c:pt>
                <c:pt idx="21981">
                  <c:v>42930.513888888891</c:v>
                </c:pt>
                <c:pt idx="21982">
                  <c:v>42930.51458333333</c:v>
                </c:pt>
                <c:pt idx="21983">
                  <c:v>42930.515277777777</c:v>
                </c:pt>
                <c:pt idx="21984">
                  <c:v>42930.515972222223</c:v>
                </c:pt>
                <c:pt idx="21985">
                  <c:v>42930.51666666667</c:v>
                </c:pt>
                <c:pt idx="21986">
                  <c:v>42930.517361111109</c:v>
                </c:pt>
                <c:pt idx="21987">
                  <c:v>42930.518055555556</c:v>
                </c:pt>
                <c:pt idx="21988">
                  <c:v>42930.518750000003</c:v>
                </c:pt>
                <c:pt idx="21989">
                  <c:v>42930.519444444442</c:v>
                </c:pt>
                <c:pt idx="21990">
                  <c:v>42930.520138888889</c:v>
                </c:pt>
                <c:pt idx="21991">
                  <c:v>42930.520833333336</c:v>
                </c:pt>
                <c:pt idx="21992">
                  <c:v>42930.521527777775</c:v>
                </c:pt>
                <c:pt idx="21993">
                  <c:v>42930.522222222222</c:v>
                </c:pt>
                <c:pt idx="21994">
                  <c:v>42930.522916666669</c:v>
                </c:pt>
                <c:pt idx="21995">
                  <c:v>42930.523611111108</c:v>
                </c:pt>
                <c:pt idx="21996">
                  <c:v>42930.524305555555</c:v>
                </c:pt>
                <c:pt idx="21997">
                  <c:v>42930.525000000001</c:v>
                </c:pt>
                <c:pt idx="21998">
                  <c:v>42930.525694444441</c:v>
                </c:pt>
                <c:pt idx="21999">
                  <c:v>42930.526388888888</c:v>
                </c:pt>
                <c:pt idx="22000">
                  <c:v>42930.527083333334</c:v>
                </c:pt>
                <c:pt idx="22001">
                  <c:v>42930.527777777781</c:v>
                </c:pt>
                <c:pt idx="22002">
                  <c:v>42930.52847222222</c:v>
                </c:pt>
                <c:pt idx="22003">
                  <c:v>42930.529166666667</c:v>
                </c:pt>
                <c:pt idx="22004">
                  <c:v>42930.529861111114</c:v>
                </c:pt>
                <c:pt idx="22005">
                  <c:v>42930.530555555553</c:v>
                </c:pt>
                <c:pt idx="22006">
                  <c:v>42930.53125</c:v>
                </c:pt>
                <c:pt idx="22007">
                  <c:v>42930.531944444447</c:v>
                </c:pt>
                <c:pt idx="22008">
                  <c:v>42930.532638888886</c:v>
                </c:pt>
                <c:pt idx="22009">
                  <c:v>42930.533333333333</c:v>
                </c:pt>
                <c:pt idx="22010">
                  <c:v>42930.53402777778</c:v>
                </c:pt>
                <c:pt idx="22011">
                  <c:v>42930.534722222219</c:v>
                </c:pt>
                <c:pt idx="22012">
                  <c:v>42930.535416666666</c:v>
                </c:pt>
                <c:pt idx="22013">
                  <c:v>42930.536111111112</c:v>
                </c:pt>
                <c:pt idx="22014">
                  <c:v>42930.536805555559</c:v>
                </c:pt>
                <c:pt idx="22015">
                  <c:v>42930.537499999999</c:v>
                </c:pt>
                <c:pt idx="22016">
                  <c:v>42930.538194444445</c:v>
                </c:pt>
                <c:pt idx="22017">
                  <c:v>42930.538888888892</c:v>
                </c:pt>
                <c:pt idx="22018">
                  <c:v>42930.539583333331</c:v>
                </c:pt>
                <c:pt idx="22019">
                  <c:v>42930.540277777778</c:v>
                </c:pt>
                <c:pt idx="22020">
                  <c:v>42930.540972222225</c:v>
                </c:pt>
                <c:pt idx="22021">
                  <c:v>42930.541666666664</c:v>
                </c:pt>
                <c:pt idx="22022">
                  <c:v>42930.542361111111</c:v>
                </c:pt>
                <c:pt idx="22023">
                  <c:v>42930.543055555558</c:v>
                </c:pt>
                <c:pt idx="22024">
                  <c:v>42930.543749999997</c:v>
                </c:pt>
                <c:pt idx="22025">
                  <c:v>42930.544444444444</c:v>
                </c:pt>
                <c:pt idx="22026">
                  <c:v>42930.545138888891</c:v>
                </c:pt>
                <c:pt idx="22027">
                  <c:v>42930.54583333333</c:v>
                </c:pt>
                <c:pt idx="22028">
                  <c:v>42930.546527777777</c:v>
                </c:pt>
                <c:pt idx="22029">
                  <c:v>42930.547222222223</c:v>
                </c:pt>
                <c:pt idx="22030">
                  <c:v>42930.54791666667</c:v>
                </c:pt>
                <c:pt idx="22031">
                  <c:v>42930.548611111109</c:v>
                </c:pt>
                <c:pt idx="22032">
                  <c:v>42930.549305555556</c:v>
                </c:pt>
                <c:pt idx="22033">
                  <c:v>42930.55</c:v>
                </c:pt>
                <c:pt idx="22034">
                  <c:v>42930.550694444442</c:v>
                </c:pt>
                <c:pt idx="22035">
                  <c:v>42930.551388888889</c:v>
                </c:pt>
                <c:pt idx="22036">
                  <c:v>42930.552083333336</c:v>
                </c:pt>
                <c:pt idx="22037">
                  <c:v>42930.552777777775</c:v>
                </c:pt>
                <c:pt idx="22038">
                  <c:v>42930.553472222222</c:v>
                </c:pt>
                <c:pt idx="22039">
                  <c:v>42930.554166666669</c:v>
                </c:pt>
                <c:pt idx="22040">
                  <c:v>42930.554861111108</c:v>
                </c:pt>
                <c:pt idx="22041">
                  <c:v>42930.555555555555</c:v>
                </c:pt>
                <c:pt idx="22042">
                  <c:v>42930.556250000001</c:v>
                </c:pt>
                <c:pt idx="22043">
                  <c:v>42930.556944444441</c:v>
                </c:pt>
                <c:pt idx="22044">
                  <c:v>42930.557638888888</c:v>
                </c:pt>
                <c:pt idx="22045">
                  <c:v>42930.558333333334</c:v>
                </c:pt>
                <c:pt idx="22046">
                  <c:v>42930.559027777781</c:v>
                </c:pt>
                <c:pt idx="22047">
                  <c:v>42930.55972222222</c:v>
                </c:pt>
                <c:pt idx="22048">
                  <c:v>42930.560416666667</c:v>
                </c:pt>
                <c:pt idx="22049">
                  <c:v>42930.561111111114</c:v>
                </c:pt>
                <c:pt idx="22050">
                  <c:v>42930.561805555553</c:v>
                </c:pt>
                <c:pt idx="22051">
                  <c:v>42930.5625</c:v>
                </c:pt>
                <c:pt idx="22052">
                  <c:v>42930.563194444447</c:v>
                </c:pt>
                <c:pt idx="22053">
                  <c:v>42930.563888888886</c:v>
                </c:pt>
                <c:pt idx="22054">
                  <c:v>42930.564583333333</c:v>
                </c:pt>
                <c:pt idx="22055">
                  <c:v>42930.56527777778</c:v>
                </c:pt>
                <c:pt idx="22056">
                  <c:v>42930.565972222219</c:v>
                </c:pt>
                <c:pt idx="22057">
                  <c:v>42930.566666666666</c:v>
                </c:pt>
                <c:pt idx="22058">
                  <c:v>42930.567361111112</c:v>
                </c:pt>
                <c:pt idx="22059">
                  <c:v>42930.568055555559</c:v>
                </c:pt>
                <c:pt idx="22060">
                  <c:v>42930.568749999999</c:v>
                </c:pt>
                <c:pt idx="22061">
                  <c:v>42930.569444444445</c:v>
                </c:pt>
                <c:pt idx="22062">
                  <c:v>42930.570138888892</c:v>
                </c:pt>
                <c:pt idx="22063">
                  <c:v>42930.570833333331</c:v>
                </c:pt>
                <c:pt idx="22064">
                  <c:v>42930.571527777778</c:v>
                </c:pt>
                <c:pt idx="22065">
                  <c:v>42930.572222222225</c:v>
                </c:pt>
                <c:pt idx="22066">
                  <c:v>42930.572916666664</c:v>
                </c:pt>
                <c:pt idx="22067">
                  <c:v>42930.573611111111</c:v>
                </c:pt>
                <c:pt idx="22068">
                  <c:v>42930.574305555558</c:v>
                </c:pt>
                <c:pt idx="22069">
                  <c:v>42930.574999999997</c:v>
                </c:pt>
                <c:pt idx="22070">
                  <c:v>42930.575694444444</c:v>
                </c:pt>
                <c:pt idx="22071">
                  <c:v>42930.576388888891</c:v>
                </c:pt>
                <c:pt idx="22072">
                  <c:v>42930.57708333333</c:v>
                </c:pt>
                <c:pt idx="22073">
                  <c:v>42930.577777777777</c:v>
                </c:pt>
                <c:pt idx="22074">
                  <c:v>42930.578472222223</c:v>
                </c:pt>
                <c:pt idx="22075">
                  <c:v>42930.57916666667</c:v>
                </c:pt>
                <c:pt idx="22076">
                  <c:v>42930.579861111109</c:v>
                </c:pt>
                <c:pt idx="22077">
                  <c:v>42930.580555555556</c:v>
                </c:pt>
                <c:pt idx="22078">
                  <c:v>42930.581250000003</c:v>
                </c:pt>
                <c:pt idx="22079">
                  <c:v>42930.581944444442</c:v>
                </c:pt>
                <c:pt idx="22080">
                  <c:v>42930.582638888889</c:v>
                </c:pt>
                <c:pt idx="22081">
                  <c:v>42930.583333333336</c:v>
                </c:pt>
                <c:pt idx="22082">
                  <c:v>42930.584027777775</c:v>
                </c:pt>
                <c:pt idx="22083">
                  <c:v>42930.584722222222</c:v>
                </c:pt>
                <c:pt idx="22084">
                  <c:v>42930.585416666669</c:v>
                </c:pt>
                <c:pt idx="22085">
                  <c:v>42930.586111111108</c:v>
                </c:pt>
                <c:pt idx="22086">
                  <c:v>42930.586805555555</c:v>
                </c:pt>
                <c:pt idx="22087">
                  <c:v>42930.587500000001</c:v>
                </c:pt>
                <c:pt idx="22088">
                  <c:v>42930.588194444441</c:v>
                </c:pt>
                <c:pt idx="22089">
                  <c:v>42930.588888888888</c:v>
                </c:pt>
                <c:pt idx="22090">
                  <c:v>42930.589583333334</c:v>
                </c:pt>
                <c:pt idx="22091">
                  <c:v>42930.590277777781</c:v>
                </c:pt>
                <c:pt idx="22092">
                  <c:v>42930.59097222222</c:v>
                </c:pt>
                <c:pt idx="22093">
                  <c:v>42930.591666666667</c:v>
                </c:pt>
                <c:pt idx="22094">
                  <c:v>42930.592361111114</c:v>
                </c:pt>
                <c:pt idx="22095">
                  <c:v>42930.593055555553</c:v>
                </c:pt>
                <c:pt idx="22096">
                  <c:v>42930.59375</c:v>
                </c:pt>
                <c:pt idx="22097">
                  <c:v>42930.594444444447</c:v>
                </c:pt>
                <c:pt idx="22098">
                  <c:v>42930.595138888886</c:v>
                </c:pt>
                <c:pt idx="22099">
                  <c:v>42930.595833333333</c:v>
                </c:pt>
                <c:pt idx="22100">
                  <c:v>42930.59652777778</c:v>
                </c:pt>
                <c:pt idx="22101">
                  <c:v>42930.597222222219</c:v>
                </c:pt>
                <c:pt idx="22102">
                  <c:v>42930.597916666666</c:v>
                </c:pt>
                <c:pt idx="22103">
                  <c:v>42930.598611111112</c:v>
                </c:pt>
                <c:pt idx="22104">
                  <c:v>42930.599305555559</c:v>
                </c:pt>
                <c:pt idx="22105">
                  <c:v>42930.6</c:v>
                </c:pt>
                <c:pt idx="22106">
                  <c:v>42930.600694444445</c:v>
                </c:pt>
                <c:pt idx="22107">
                  <c:v>42930.601388888892</c:v>
                </c:pt>
                <c:pt idx="22108">
                  <c:v>42930.602083333331</c:v>
                </c:pt>
                <c:pt idx="22109">
                  <c:v>42930.602777777778</c:v>
                </c:pt>
                <c:pt idx="22110">
                  <c:v>42930.603472222225</c:v>
                </c:pt>
                <c:pt idx="22111">
                  <c:v>42930.604166666664</c:v>
                </c:pt>
                <c:pt idx="22112">
                  <c:v>42930.604861111111</c:v>
                </c:pt>
                <c:pt idx="22113">
                  <c:v>42930.605555555558</c:v>
                </c:pt>
                <c:pt idx="22114">
                  <c:v>42930.606249999997</c:v>
                </c:pt>
                <c:pt idx="22115">
                  <c:v>42930.606944444444</c:v>
                </c:pt>
                <c:pt idx="22116">
                  <c:v>42930.607638888891</c:v>
                </c:pt>
                <c:pt idx="22117">
                  <c:v>42930.60833333333</c:v>
                </c:pt>
                <c:pt idx="22118">
                  <c:v>42930.609027777777</c:v>
                </c:pt>
                <c:pt idx="22119">
                  <c:v>42930.609722222223</c:v>
                </c:pt>
                <c:pt idx="22120">
                  <c:v>42930.61041666667</c:v>
                </c:pt>
                <c:pt idx="22121">
                  <c:v>42930.611111111109</c:v>
                </c:pt>
                <c:pt idx="22122">
                  <c:v>42930.611805555556</c:v>
                </c:pt>
                <c:pt idx="22123">
                  <c:v>42930.612500000003</c:v>
                </c:pt>
                <c:pt idx="22124">
                  <c:v>42930.613194444442</c:v>
                </c:pt>
                <c:pt idx="22125">
                  <c:v>42930.613888888889</c:v>
                </c:pt>
                <c:pt idx="22126">
                  <c:v>42930.614583333336</c:v>
                </c:pt>
                <c:pt idx="22127">
                  <c:v>42930.615277777775</c:v>
                </c:pt>
                <c:pt idx="22128">
                  <c:v>42930.615972222222</c:v>
                </c:pt>
                <c:pt idx="22129">
                  <c:v>42930.616666666669</c:v>
                </c:pt>
                <c:pt idx="22130">
                  <c:v>42930.617361111108</c:v>
                </c:pt>
                <c:pt idx="22131">
                  <c:v>42930.618055555555</c:v>
                </c:pt>
                <c:pt idx="22132">
                  <c:v>42930.618750000001</c:v>
                </c:pt>
                <c:pt idx="22133">
                  <c:v>42930.619444444441</c:v>
                </c:pt>
                <c:pt idx="22134">
                  <c:v>42930.620138888888</c:v>
                </c:pt>
                <c:pt idx="22135">
                  <c:v>42930.620833333334</c:v>
                </c:pt>
                <c:pt idx="22136">
                  <c:v>42930.621527777781</c:v>
                </c:pt>
                <c:pt idx="22137">
                  <c:v>42930.62222222222</c:v>
                </c:pt>
                <c:pt idx="22138">
                  <c:v>42930.622916666667</c:v>
                </c:pt>
                <c:pt idx="22139">
                  <c:v>42930.623611111114</c:v>
                </c:pt>
                <c:pt idx="22140">
                  <c:v>42930.624305555553</c:v>
                </c:pt>
                <c:pt idx="22141">
                  <c:v>42930.625</c:v>
                </c:pt>
                <c:pt idx="22142">
                  <c:v>42930.625694444447</c:v>
                </c:pt>
                <c:pt idx="22143">
                  <c:v>42930.626388888886</c:v>
                </c:pt>
                <c:pt idx="22144">
                  <c:v>42930.627083333333</c:v>
                </c:pt>
                <c:pt idx="22145">
                  <c:v>42930.62777777778</c:v>
                </c:pt>
                <c:pt idx="22146">
                  <c:v>42930.628472222219</c:v>
                </c:pt>
                <c:pt idx="22147">
                  <c:v>42930.629166666666</c:v>
                </c:pt>
                <c:pt idx="22148">
                  <c:v>42930.629861111112</c:v>
                </c:pt>
                <c:pt idx="22149">
                  <c:v>42930.630555555559</c:v>
                </c:pt>
                <c:pt idx="22150">
                  <c:v>42930.631249999999</c:v>
                </c:pt>
                <c:pt idx="22151">
                  <c:v>42930.631944444445</c:v>
                </c:pt>
                <c:pt idx="22152">
                  <c:v>42930.632638888892</c:v>
                </c:pt>
                <c:pt idx="22153">
                  <c:v>42930.633333333331</c:v>
                </c:pt>
                <c:pt idx="22154">
                  <c:v>42930.634027777778</c:v>
                </c:pt>
                <c:pt idx="22155">
                  <c:v>42930.634722222225</c:v>
                </c:pt>
                <c:pt idx="22156">
                  <c:v>42930.635416666664</c:v>
                </c:pt>
                <c:pt idx="22157">
                  <c:v>42930.636111111111</c:v>
                </c:pt>
                <c:pt idx="22158">
                  <c:v>42930.636805555558</c:v>
                </c:pt>
                <c:pt idx="22159">
                  <c:v>42930.637499999997</c:v>
                </c:pt>
                <c:pt idx="22160">
                  <c:v>42930.638194444444</c:v>
                </c:pt>
                <c:pt idx="22161">
                  <c:v>42930.638888888891</c:v>
                </c:pt>
                <c:pt idx="22162">
                  <c:v>42930.63958333333</c:v>
                </c:pt>
                <c:pt idx="22163">
                  <c:v>42930.640277777777</c:v>
                </c:pt>
                <c:pt idx="22164">
                  <c:v>42930.640972222223</c:v>
                </c:pt>
                <c:pt idx="22165">
                  <c:v>42930.64166666667</c:v>
                </c:pt>
                <c:pt idx="22166">
                  <c:v>42930.642361111109</c:v>
                </c:pt>
                <c:pt idx="22167">
                  <c:v>42930.643055555556</c:v>
                </c:pt>
                <c:pt idx="22168">
                  <c:v>42930.643750000003</c:v>
                </c:pt>
                <c:pt idx="22169">
                  <c:v>42930.644444444442</c:v>
                </c:pt>
                <c:pt idx="22170">
                  <c:v>42930.645138888889</c:v>
                </c:pt>
                <c:pt idx="22171">
                  <c:v>42930.645833333336</c:v>
                </c:pt>
                <c:pt idx="22172">
                  <c:v>42930.646527777775</c:v>
                </c:pt>
                <c:pt idx="22173">
                  <c:v>42930.647222222222</c:v>
                </c:pt>
                <c:pt idx="22174">
                  <c:v>42930.647916666669</c:v>
                </c:pt>
                <c:pt idx="22175">
                  <c:v>42930.648611111108</c:v>
                </c:pt>
                <c:pt idx="22176">
                  <c:v>42930.649305555555</c:v>
                </c:pt>
                <c:pt idx="22177">
                  <c:v>42930.65</c:v>
                </c:pt>
                <c:pt idx="22178">
                  <c:v>42930.650694444441</c:v>
                </c:pt>
                <c:pt idx="22179">
                  <c:v>42930.651388888888</c:v>
                </c:pt>
                <c:pt idx="22180">
                  <c:v>42930.652083333334</c:v>
                </c:pt>
                <c:pt idx="22181">
                  <c:v>42930.652777777781</c:v>
                </c:pt>
                <c:pt idx="22182">
                  <c:v>42930.65347222222</c:v>
                </c:pt>
                <c:pt idx="22183">
                  <c:v>42930.654166666667</c:v>
                </c:pt>
                <c:pt idx="22184">
                  <c:v>42930.654861111114</c:v>
                </c:pt>
                <c:pt idx="22185">
                  <c:v>42930.655555555553</c:v>
                </c:pt>
                <c:pt idx="22186">
                  <c:v>42930.65625</c:v>
                </c:pt>
                <c:pt idx="22187">
                  <c:v>42930.656944444447</c:v>
                </c:pt>
                <c:pt idx="22188">
                  <c:v>42930.657638888886</c:v>
                </c:pt>
                <c:pt idx="22189">
                  <c:v>42930.658333333333</c:v>
                </c:pt>
                <c:pt idx="22190">
                  <c:v>42930.65902777778</c:v>
                </c:pt>
                <c:pt idx="22191">
                  <c:v>42930.659722222219</c:v>
                </c:pt>
                <c:pt idx="22192">
                  <c:v>42930.660416666666</c:v>
                </c:pt>
                <c:pt idx="22193">
                  <c:v>42930.661111111112</c:v>
                </c:pt>
                <c:pt idx="22194">
                  <c:v>42930.661805555559</c:v>
                </c:pt>
                <c:pt idx="22195">
                  <c:v>42930.662499999999</c:v>
                </c:pt>
                <c:pt idx="22196">
                  <c:v>42930.663194444445</c:v>
                </c:pt>
                <c:pt idx="22197">
                  <c:v>42930.663888888892</c:v>
                </c:pt>
                <c:pt idx="22198">
                  <c:v>42930.664583333331</c:v>
                </c:pt>
                <c:pt idx="22199">
                  <c:v>42930.665277777778</c:v>
                </c:pt>
                <c:pt idx="22200">
                  <c:v>42930.665972222225</c:v>
                </c:pt>
                <c:pt idx="22201">
                  <c:v>42930.666666666664</c:v>
                </c:pt>
                <c:pt idx="22202">
                  <c:v>42930.667361111111</c:v>
                </c:pt>
                <c:pt idx="22203">
                  <c:v>42930.668055555558</c:v>
                </c:pt>
                <c:pt idx="22204">
                  <c:v>42930.668749999997</c:v>
                </c:pt>
                <c:pt idx="22205">
                  <c:v>42930.669444444444</c:v>
                </c:pt>
                <c:pt idx="22206">
                  <c:v>42930.670138888891</c:v>
                </c:pt>
                <c:pt idx="22207">
                  <c:v>42930.67083333333</c:v>
                </c:pt>
                <c:pt idx="22208">
                  <c:v>42930.671527777777</c:v>
                </c:pt>
                <c:pt idx="22209">
                  <c:v>42930.672222222223</c:v>
                </c:pt>
                <c:pt idx="22210">
                  <c:v>42930.67291666667</c:v>
                </c:pt>
                <c:pt idx="22211">
                  <c:v>42930.673611111109</c:v>
                </c:pt>
                <c:pt idx="22212">
                  <c:v>42930.674305555556</c:v>
                </c:pt>
                <c:pt idx="22213">
                  <c:v>42930.675000000003</c:v>
                </c:pt>
                <c:pt idx="22214">
                  <c:v>42930.675694444442</c:v>
                </c:pt>
                <c:pt idx="22215">
                  <c:v>42930.676388888889</c:v>
                </c:pt>
                <c:pt idx="22216">
                  <c:v>42930.677083333336</c:v>
                </c:pt>
                <c:pt idx="22217">
                  <c:v>42930.677777777775</c:v>
                </c:pt>
                <c:pt idx="22218">
                  <c:v>42930.678472222222</c:v>
                </c:pt>
                <c:pt idx="22219">
                  <c:v>42930.679166666669</c:v>
                </c:pt>
                <c:pt idx="22220">
                  <c:v>42930.679861111108</c:v>
                </c:pt>
                <c:pt idx="22221">
                  <c:v>42930.680555555555</c:v>
                </c:pt>
                <c:pt idx="22222">
                  <c:v>42930.681250000001</c:v>
                </c:pt>
                <c:pt idx="22223">
                  <c:v>42930.681944444441</c:v>
                </c:pt>
                <c:pt idx="22224">
                  <c:v>42930.682638888888</c:v>
                </c:pt>
                <c:pt idx="22225">
                  <c:v>42930.683333333334</c:v>
                </c:pt>
                <c:pt idx="22226">
                  <c:v>42930.684027777781</c:v>
                </c:pt>
                <c:pt idx="22227">
                  <c:v>42930.68472222222</c:v>
                </c:pt>
                <c:pt idx="22228">
                  <c:v>42930.685416666667</c:v>
                </c:pt>
                <c:pt idx="22229">
                  <c:v>42930.686111111114</c:v>
                </c:pt>
                <c:pt idx="22230">
                  <c:v>42930.686805555553</c:v>
                </c:pt>
                <c:pt idx="22231">
                  <c:v>42930.6875</c:v>
                </c:pt>
                <c:pt idx="22232">
                  <c:v>42930.688194444447</c:v>
                </c:pt>
                <c:pt idx="22233">
                  <c:v>42930.688888888886</c:v>
                </c:pt>
                <c:pt idx="22234">
                  <c:v>42930.689583333333</c:v>
                </c:pt>
                <c:pt idx="22235">
                  <c:v>42930.69027777778</c:v>
                </c:pt>
                <c:pt idx="22236">
                  <c:v>42930.690972222219</c:v>
                </c:pt>
                <c:pt idx="22237">
                  <c:v>42930.691666666666</c:v>
                </c:pt>
                <c:pt idx="22238">
                  <c:v>42930.692361111112</c:v>
                </c:pt>
                <c:pt idx="22239">
                  <c:v>42930.693055555559</c:v>
                </c:pt>
                <c:pt idx="22240">
                  <c:v>42930.693749999999</c:v>
                </c:pt>
                <c:pt idx="22241">
                  <c:v>42930.694444444445</c:v>
                </c:pt>
                <c:pt idx="22242">
                  <c:v>42930.695138888892</c:v>
                </c:pt>
                <c:pt idx="22243">
                  <c:v>42930.695833333331</c:v>
                </c:pt>
                <c:pt idx="22244">
                  <c:v>42930.696527777778</c:v>
                </c:pt>
                <c:pt idx="22245">
                  <c:v>42930.697222222225</c:v>
                </c:pt>
                <c:pt idx="22246">
                  <c:v>42930.697916666664</c:v>
                </c:pt>
                <c:pt idx="22247">
                  <c:v>42930.698611111111</c:v>
                </c:pt>
                <c:pt idx="22248">
                  <c:v>42930.699305555558</c:v>
                </c:pt>
                <c:pt idx="22249">
                  <c:v>42930.7</c:v>
                </c:pt>
                <c:pt idx="22250">
                  <c:v>42930.700694444444</c:v>
                </c:pt>
                <c:pt idx="22251">
                  <c:v>42930.701388888891</c:v>
                </c:pt>
                <c:pt idx="22252">
                  <c:v>42930.70208333333</c:v>
                </c:pt>
                <c:pt idx="22253">
                  <c:v>42930.702777777777</c:v>
                </c:pt>
                <c:pt idx="22254">
                  <c:v>42930.703472222223</c:v>
                </c:pt>
                <c:pt idx="22255">
                  <c:v>42930.70416666667</c:v>
                </c:pt>
                <c:pt idx="22256">
                  <c:v>42930.704861111109</c:v>
                </c:pt>
                <c:pt idx="22257">
                  <c:v>42930.705555555556</c:v>
                </c:pt>
                <c:pt idx="22258">
                  <c:v>42930.706250000003</c:v>
                </c:pt>
                <c:pt idx="22259">
                  <c:v>42930.706944444442</c:v>
                </c:pt>
                <c:pt idx="22260">
                  <c:v>42930.707638888889</c:v>
                </c:pt>
                <c:pt idx="22261">
                  <c:v>42930.708333333336</c:v>
                </c:pt>
                <c:pt idx="22262">
                  <c:v>42930.709027777775</c:v>
                </c:pt>
                <c:pt idx="22263">
                  <c:v>42930.709722222222</c:v>
                </c:pt>
                <c:pt idx="22264">
                  <c:v>42930.710416666669</c:v>
                </c:pt>
                <c:pt idx="22265">
                  <c:v>42930.711111111108</c:v>
                </c:pt>
                <c:pt idx="22266">
                  <c:v>42930.711805555555</c:v>
                </c:pt>
                <c:pt idx="22267">
                  <c:v>42930.712500000001</c:v>
                </c:pt>
                <c:pt idx="22268">
                  <c:v>42930.713194444441</c:v>
                </c:pt>
                <c:pt idx="22269">
                  <c:v>42930.713888888888</c:v>
                </c:pt>
                <c:pt idx="22270">
                  <c:v>42930.714583333334</c:v>
                </c:pt>
                <c:pt idx="22271">
                  <c:v>42930.715277777781</c:v>
                </c:pt>
                <c:pt idx="22272">
                  <c:v>42930.71597222222</c:v>
                </c:pt>
                <c:pt idx="22273">
                  <c:v>42930.716666666667</c:v>
                </c:pt>
                <c:pt idx="22274">
                  <c:v>42930.717361111114</c:v>
                </c:pt>
                <c:pt idx="22275">
                  <c:v>42930.718055555553</c:v>
                </c:pt>
                <c:pt idx="22276">
                  <c:v>42930.71875</c:v>
                </c:pt>
                <c:pt idx="22277">
                  <c:v>42930.719444444447</c:v>
                </c:pt>
                <c:pt idx="22278">
                  <c:v>42930.720138888886</c:v>
                </c:pt>
                <c:pt idx="22279">
                  <c:v>42930.720833333333</c:v>
                </c:pt>
                <c:pt idx="22280">
                  <c:v>42930.72152777778</c:v>
                </c:pt>
                <c:pt idx="22281">
                  <c:v>42930.722222222219</c:v>
                </c:pt>
                <c:pt idx="22282">
                  <c:v>42930.722916666666</c:v>
                </c:pt>
                <c:pt idx="22283">
                  <c:v>42930.723611111112</c:v>
                </c:pt>
                <c:pt idx="22284">
                  <c:v>42930.724305555559</c:v>
                </c:pt>
                <c:pt idx="22285">
                  <c:v>42930.724999999999</c:v>
                </c:pt>
                <c:pt idx="22286">
                  <c:v>42930.725694444445</c:v>
                </c:pt>
                <c:pt idx="22287">
                  <c:v>42930.726388888892</c:v>
                </c:pt>
                <c:pt idx="22288">
                  <c:v>42930.727083333331</c:v>
                </c:pt>
                <c:pt idx="22289">
                  <c:v>42930.727777777778</c:v>
                </c:pt>
                <c:pt idx="22290">
                  <c:v>42930.728472222225</c:v>
                </c:pt>
                <c:pt idx="22291">
                  <c:v>42930.729166666664</c:v>
                </c:pt>
                <c:pt idx="22292">
                  <c:v>42930.729861111111</c:v>
                </c:pt>
                <c:pt idx="22293">
                  <c:v>42930.730555555558</c:v>
                </c:pt>
                <c:pt idx="22294">
                  <c:v>42930.731249999997</c:v>
                </c:pt>
                <c:pt idx="22295">
                  <c:v>42930.731944444444</c:v>
                </c:pt>
                <c:pt idx="22296">
                  <c:v>42930.732638888891</c:v>
                </c:pt>
                <c:pt idx="22297">
                  <c:v>42930.73333333333</c:v>
                </c:pt>
                <c:pt idx="22298">
                  <c:v>42930.734027777777</c:v>
                </c:pt>
                <c:pt idx="22299">
                  <c:v>42930.734722222223</c:v>
                </c:pt>
                <c:pt idx="22300">
                  <c:v>42930.73541666667</c:v>
                </c:pt>
                <c:pt idx="22301">
                  <c:v>42930.736111111109</c:v>
                </c:pt>
                <c:pt idx="22302">
                  <c:v>42930.736805555556</c:v>
                </c:pt>
                <c:pt idx="22303">
                  <c:v>42930.737500000003</c:v>
                </c:pt>
                <c:pt idx="22304">
                  <c:v>42930.738194444442</c:v>
                </c:pt>
                <c:pt idx="22305">
                  <c:v>42930.738888888889</c:v>
                </c:pt>
                <c:pt idx="22306">
                  <c:v>42930.739583333336</c:v>
                </c:pt>
                <c:pt idx="22307">
                  <c:v>42930.740277777775</c:v>
                </c:pt>
                <c:pt idx="22308">
                  <c:v>42930.740972222222</c:v>
                </c:pt>
                <c:pt idx="22309">
                  <c:v>42930.741666666669</c:v>
                </c:pt>
                <c:pt idx="22310">
                  <c:v>42930.742361111108</c:v>
                </c:pt>
                <c:pt idx="22311">
                  <c:v>42930.743055555555</c:v>
                </c:pt>
                <c:pt idx="22312">
                  <c:v>42930.743750000001</c:v>
                </c:pt>
                <c:pt idx="22313">
                  <c:v>42930.744444444441</c:v>
                </c:pt>
                <c:pt idx="22314">
                  <c:v>42930.745138888888</c:v>
                </c:pt>
                <c:pt idx="22315">
                  <c:v>42930.745833333334</c:v>
                </c:pt>
                <c:pt idx="22316">
                  <c:v>42930.746527777781</c:v>
                </c:pt>
                <c:pt idx="22317">
                  <c:v>42930.74722222222</c:v>
                </c:pt>
                <c:pt idx="22318">
                  <c:v>42930.747916666667</c:v>
                </c:pt>
                <c:pt idx="22319">
                  <c:v>42930.748611111114</c:v>
                </c:pt>
                <c:pt idx="22320">
                  <c:v>42930.749305555553</c:v>
                </c:pt>
                <c:pt idx="22321">
                  <c:v>42930.75</c:v>
                </c:pt>
                <c:pt idx="22322">
                  <c:v>42930.750694444447</c:v>
                </c:pt>
                <c:pt idx="22323">
                  <c:v>42930.751388888886</c:v>
                </c:pt>
                <c:pt idx="22324">
                  <c:v>42930.752083333333</c:v>
                </c:pt>
                <c:pt idx="22325">
                  <c:v>42930.75277777778</c:v>
                </c:pt>
                <c:pt idx="22326">
                  <c:v>42930.753472222219</c:v>
                </c:pt>
                <c:pt idx="22327">
                  <c:v>42930.754166666666</c:v>
                </c:pt>
                <c:pt idx="22328">
                  <c:v>42930.754861111112</c:v>
                </c:pt>
                <c:pt idx="22329">
                  <c:v>42930.755555555559</c:v>
                </c:pt>
                <c:pt idx="22330">
                  <c:v>42930.756249999999</c:v>
                </c:pt>
                <c:pt idx="22331">
                  <c:v>42930.756944444445</c:v>
                </c:pt>
                <c:pt idx="22332">
                  <c:v>42930.757638888892</c:v>
                </c:pt>
                <c:pt idx="22333">
                  <c:v>42930.758333333331</c:v>
                </c:pt>
                <c:pt idx="22334">
                  <c:v>42930.759027777778</c:v>
                </c:pt>
                <c:pt idx="22335">
                  <c:v>42930.759722222225</c:v>
                </c:pt>
                <c:pt idx="22336">
                  <c:v>42930.760416666664</c:v>
                </c:pt>
                <c:pt idx="22337">
                  <c:v>42930.761111111111</c:v>
                </c:pt>
                <c:pt idx="22338">
                  <c:v>42930.761805555558</c:v>
                </c:pt>
                <c:pt idx="22339">
                  <c:v>42930.762499999997</c:v>
                </c:pt>
                <c:pt idx="22340">
                  <c:v>42930.763194444444</c:v>
                </c:pt>
                <c:pt idx="22341">
                  <c:v>42930.763888888891</c:v>
                </c:pt>
                <c:pt idx="22342">
                  <c:v>42930.76458333333</c:v>
                </c:pt>
                <c:pt idx="22343">
                  <c:v>42930.765277777777</c:v>
                </c:pt>
                <c:pt idx="22344">
                  <c:v>42930.765972222223</c:v>
                </c:pt>
                <c:pt idx="22345">
                  <c:v>42930.76666666667</c:v>
                </c:pt>
                <c:pt idx="22346">
                  <c:v>42930.767361111109</c:v>
                </c:pt>
                <c:pt idx="22347">
                  <c:v>42930.768055555556</c:v>
                </c:pt>
                <c:pt idx="22348">
                  <c:v>42930.768750000003</c:v>
                </c:pt>
                <c:pt idx="22349">
                  <c:v>42930.769444444442</c:v>
                </c:pt>
                <c:pt idx="22350">
                  <c:v>42930.770138888889</c:v>
                </c:pt>
                <c:pt idx="22351">
                  <c:v>42930.770833333336</c:v>
                </c:pt>
                <c:pt idx="22352">
                  <c:v>42930.771527777775</c:v>
                </c:pt>
                <c:pt idx="22353">
                  <c:v>42930.772222222222</c:v>
                </c:pt>
                <c:pt idx="22354">
                  <c:v>42930.772916666669</c:v>
                </c:pt>
                <c:pt idx="22355">
                  <c:v>42930.773611111108</c:v>
                </c:pt>
                <c:pt idx="22356">
                  <c:v>42930.774305555555</c:v>
                </c:pt>
                <c:pt idx="22357">
                  <c:v>42930.775000000001</c:v>
                </c:pt>
                <c:pt idx="22358">
                  <c:v>42930.775694444441</c:v>
                </c:pt>
                <c:pt idx="22359">
                  <c:v>42930.776388888888</c:v>
                </c:pt>
                <c:pt idx="22360">
                  <c:v>42930.777083333334</c:v>
                </c:pt>
                <c:pt idx="22361">
                  <c:v>42930.777777777781</c:v>
                </c:pt>
                <c:pt idx="22362">
                  <c:v>42930.77847222222</c:v>
                </c:pt>
                <c:pt idx="22363">
                  <c:v>42930.779166666667</c:v>
                </c:pt>
                <c:pt idx="22364">
                  <c:v>42930.779861111114</c:v>
                </c:pt>
                <c:pt idx="22365">
                  <c:v>42930.780555555553</c:v>
                </c:pt>
                <c:pt idx="22366">
                  <c:v>42930.78125</c:v>
                </c:pt>
                <c:pt idx="22367">
                  <c:v>42930.781944444447</c:v>
                </c:pt>
                <c:pt idx="22368">
                  <c:v>42930.782638888886</c:v>
                </c:pt>
                <c:pt idx="22369">
                  <c:v>42930.783333333333</c:v>
                </c:pt>
                <c:pt idx="22370">
                  <c:v>42930.78402777778</c:v>
                </c:pt>
                <c:pt idx="22371">
                  <c:v>42930.784722222219</c:v>
                </c:pt>
                <c:pt idx="22372">
                  <c:v>42930.785416666666</c:v>
                </c:pt>
                <c:pt idx="22373">
                  <c:v>42930.786111111112</c:v>
                </c:pt>
                <c:pt idx="22374">
                  <c:v>42930.786805555559</c:v>
                </c:pt>
                <c:pt idx="22375">
                  <c:v>42930.787499999999</c:v>
                </c:pt>
                <c:pt idx="22376">
                  <c:v>42930.788194444445</c:v>
                </c:pt>
                <c:pt idx="22377">
                  <c:v>42930.788888888892</c:v>
                </c:pt>
                <c:pt idx="22378">
                  <c:v>42930.789583333331</c:v>
                </c:pt>
                <c:pt idx="22379">
                  <c:v>42930.790277777778</c:v>
                </c:pt>
                <c:pt idx="22380">
                  <c:v>42930.790972222225</c:v>
                </c:pt>
                <c:pt idx="22381">
                  <c:v>42930.791666666664</c:v>
                </c:pt>
                <c:pt idx="22382">
                  <c:v>42930.792361111111</c:v>
                </c:pt>
                <c:pt idx="22383">
                  <c:v>42930.793055555558</c:v>
                </c:pt>
                <c:pt idx="22384">
                  <c:v>42930.793749999997</c:v>
                </c:pt>
                <c:pt idx="22385">
                  <c:v>42930.794444444444</c:v>
                </c:pt>
                <c:pt idx="22386">
                  <c:v>42930.795138888891</c:v>
                </c:pt>
                <c:pt idx="22387">
                  <c:v>42930.79583333333</c:v>
                </c:pt>
                <c:pt idx="22388">
                  <c:v>42930.796527777777</c:v>
                </c:pt>
                <c:pt idx="22389">
                  <c:v>42930.797222222223</c:v>
                </c:pt>
                <c:pt idx="22390">
                  <c:v>42930.79791666667</c:v>
                </c:pt>
                <c:pt idx="22391">
                  <c:v>42930.798611111109</c:v>
                </c:pt>
                <c:pt idx="22392">
                  <c:v>42930.799305555556</c:v>
                </c:pt>
                <c:pt idx="22393">
                  <c:v>42930.8</c:v>
                </c:pt>
                <c:pt idx="22394">
                  <c:v>42930.800694444442</c:v>
                </c:pt>
                <c:pt idx="22395">
                  <c:v>42930.801388888889</c:v>
                </c:pt>
                <c:pt idx="22396">
                  <c:v>42930.802083333336</c:v>
                </c:pt>
                <c:pt idx="22397">
                  <c:v>42930.802777777775</c:v>
                </c:pt>
                <c:pt idx="22398">
                  <c:v>42930.803472222222</c:v>
                </c:pt>
                <c:pt idx="22399">
                  <c:v>42930.804166666669</c:v>
                </c:pt>
                <c:pt idx="22400">
                  <c:v>42930.804861111108</c:v>
                </c:pt>
                <c:pt idx="22401">
                  <c:v>42930.805555555555</c:v>
                </c:pt>
                <c:pt idx="22402">
                  <c:v>42930.806250000001</c:v>
                </c:pt>
                <c:pt idx="22403">
                  <c:v>42930.806944444441</c:v>
                </c:pt>
                <c:pt idx="22404">
                  <c:v>42930.807638888888</c:v>
                </c:pt>
                <c:pt idx="22405">
                  <c:v>42930.808333333334</c:v>
                </c:pt>
                <c:pt idx="22406">
                  <c:v>42930.809027777781</c:v>
                </c:pt>
                <c:pt idx="22407">
                  <c:v>42930.80972222222</c:v>
                </c:pt>
                <c:pt idx="22408">
                  <c:v>42930.810416666667</c:v>
                </c:pt>
                <c:pt idx="22409">
                  <c:v>42930.811111111114</c:v>
                </c:pt>
                <c:pt idx="22410">
                  <c:v>42930.811805555553</c:v>
                </c:pt>
                <c:pt idx="22411">
                  <c:v>42930.8125</c:v>
                </c:pt>
                <c:pt idx="22412">
                  <c:v>42930.813194444447</c:v>
                </c:pt>
                <c:pt idx="22413">
                  <c:v>42930.813888888886</c:v>
                </c:pt>
                <c:pt idx="22414">
                  <c:v>42930.814583333333</c:v>
                </c:pt>
                <c:pt idx="22415">
                  <c:v>42930.81527777778</c:v>
                </c:pt>
                <c:pt idx="22416">
                  <c:v>42930.815972222219</c:v>
                </c:pt>
                <c:pt idx="22417">
                  <c:v>42930.816666666666</c:v>
                </c:pt>
                <c:pt idx="22418">
                  <c:v>42930.817361111112</c:v>
                </c:pt>
                <c:pt idx="22419">
                  <c:v>42930.818055555559</c:v>
                </c:pt>
                <c:pt idx="22420">
                  <c:v>42930.818749999999</c:v>
                </c:pt>
                <c:pt idx="22421">
                  <c:v>42930.819444444445</c:v>
                </c:pt>
                <c:pt idx="22422">
                  <c:v>42930.820138888892</c:v>
                </c:pt>
                <c:pt idx="22423">
                  <c:v>42930.820833333331</c:v>
                </c:pt>
                <c:pt idx="22424">
                  <c:v>42930.821527777778</c:v>
                </c:pt>
                <c:pt idx="22425">
                  <c:v>42930.822222222225</c:v>
                </c:pt>
                <c:pt idx="22426">
                  <c:v>42930.822916666664</c:v>
                </c:pt>
                <c:pt idx="22427">
                  <c:v>42930.823611111111</c:v>
                </c:pt>
                <c:pt idx="22428">
                  <c:v>42930.824305555558</c:v>
                </c:pt>
                <c:pt idx="22429">
                  <c:v>42930.824999999997</c:v>
                </c:pt>
                <c:pt idx="22430">
                  <c:v>42930.825694444444</c:v>
                </c:pt>
                <c:pt idx="22431">
                  <c:v>42930.826388888891</c:v>
                </c:pt>
                <c:pt idx="22432">
                  <c:v>42930.82708333333</c:v>
                </c:pt>
                <c:pt idx="22433">
                  <c:v>42930.827777777777</c:v>
                </c:pt>
                <c:pt idx="22434">
                  <c:v>42930.828472222223</c:v>
                </c:pt>
                <c:pt idx="22435">
                  <c:v>42930.82916666667</c:v>
                </c:pt>
                <c:pt idx="22436">
                  <c:v>42930.829861111109</c:v>
                </c:pt>
                <c:pt idx="22437">
                  <c:v>42930.830555555556</c:v>
                </c:pt>
                <c:pt idx="22438">
                  <c:v>42930.831250000003</c:v>
                </c:pt>
                <c:pt idx="22439">
                  <c:v>42930.831944444442</c:v>
                </c:pt>
                <c:pt idx="22440">
                  <c:v>42930.832638888889</c:v>
                </c:pt>
                <c:pt idx="22441">
                  <c:v>42930.833333333336</c:v>
                </c:pt>
                <c:pt idx="22442">
                  <c:v>42930.834027777775</c:v>
                </c:pt>
                <c:pt idx="22443">
                  <c:v>42930.834722222222</c:v>
                </c:pt>
                <c:pt idx="22444">
                  <c:v>42930.835416666669</c:v>
                </c:pt>
                <c:pt idx="22445">
                  <c:v>42930.836111111108</c:v>
                </c:pt>
                <c:pt idx="22446">
                  <c:v>42930.836805555555</c:v>
                </c:pt>
                <c:pt idx="22447">
                  <c:v>42930.837500000001</c:v>
                </c:pt>
                <c:pt idx="22448">
                  <c:v>42930.838194444441</c:v>
                </c:pt>
                <c:pt idx="22449">
                  <c:v>42930.838888888888</c:v>
                </c:pt>
                <c:pt idx="22450">
                  <c:v>42930.839583333334</c:v>
                </c:pt>
                <c:pt idx="22451">
                  <c:v>42930.840277777781</c:v>
                </c:pt>
                <c:pt idx="22452">
                  <c:v>42930.84097222222</c:v>
                </c:pt>
                <c:pt idx="22453">
                  <c:v>42930.841666666667</c:v>
                </c:pt>
                <c:pt idx="22454">
                  <c:v>42930.842361111114</c:v>
                </c:pt>
                <c:pt idx="22455">
                  <c:v>42930.843055555553</c:v>
                </c:pt>
                <c:pt idx="22456">
                  <c:v>42930.84375</c:v>
                </c:pt>
                <c:pt idx="22457">
                  <c:v>42930.844444444447</c:v>
                </c:pt>
                <c:pt idx="22458">
                  <c:v>42930.845138888886</c:v>
                </c:pt>
                <c:pt idx="22459">
                  <c:v>42930.845833333333</c:v>
                </c:pt>
                <c:pt idx="22460">
                  <c:v>42930.84652777778</c:v>
                </c:pt>
                <c:pt idx="22461">
                  <c:v>42930.847222222219</c:v>
                </c:pt>
                <c:pt idx="22462">
                  <c:v>42930.847916666666</c:v>
                </c:pt>
                <c:pt idx="22463">
                  <c:v>42930.848611111112</c:v>
                </c:pt>
                <c:pt idx="22464">
                  <c:v>42930.849305555559</c:v>
                </c:pt>
                <c:pt idx="22465">
                  <c:v>42930.85</c:v>
                </c:pt>
                <c:pt idx="22466">
                  <c:v>42930.850694444445</c:v>
                </c:pt>
                <c:pt idx="22467">
                  <c:v>42930.851388888892</c:v>
                </c:pt>
                <c:pt idx="22468">
                  <c:v>42930.852083333331</c:v>
                </c:pt>
                <c:pt idx="22469">
                  <c:v>42930.852777777778</c:v>
                </c:pt>
                <c:pt idx="22470">
                  <c:v>42930.853472222225</c:v>
                </c:pt>
                <c:pt idx="22471">
                  <c:v>42930.854166666664</c:v>
                </c:pt>
                <c:pt idx="22472">
                  <c:v>42930.854861111111</c:v>
                </c:pt>
                <c:pt idx="22473">
                  <c:v>42930.855555555558</c:v>
                </c:pt>
                <c:pt idx="22474">
                  <c:v>42930.856249999997</c:v>
                </c:pt>
                <c:pt idx="22475">
                  <c:v>42930.856944444444</c:v>
                </c:pt>
                <c:pt idx="22476">
                  <c:v>42930.857638888891</c:v>
                </c:pt>
                <c:pt idx="22477">
                  <c:v>42930.85833333333</c:v>
                </c:pt>
                <c:pt idx="22478">
                  <c:v>42930.859027777777</c:v>
                </c:pt>
                <c:pt idx="22479">
                  <c:v>42930.859722222223</c:v>
                </c:pt>
                <c:pt idx="22480">
                  <c:v>42930.86041666667</c:v>
                </c:pt>
                <c:pt idx="22481">
                  <c:v>42930.861111111109</c:v>
                </c:pt>
                <c:pt idx="22482">
                  <c:v>42930.861805555556</c:v>
                </c:pt>
                <c:pt idx="22483">
                  <c:v>42930.862500000003</c:v>
                </c:pt>
                <c:pt idx="22484">
                  <c:v>42930.863194444442</c:v>
                </c:pt>
                <c:pt idx="22485">
                  <c:v>42930.863888888889</c:v>
                </c:pt>
                <c:pt idx="22486">
                  <c:v>42930.864583333336</c:v>
                </c:pt>
                <c:pt idx="22487">
                  <c:v>42930.865277777775</c:v>
                </c:pt>
                <c:pt idx="22488">
                  <c:v>42930.865972222222</c:v>
                </c:pt>
                <c:pt idx="22489">
                  <c:v>42930.866666666669</c:v>
                </c:pt>
                <c:pt idx="22490">
                  <c:v>42930.867361111108</c:v>
                </c:pt>
                <c:pt idx="22491">
                  <c:v>42930.868055555555</c:v>
                </c:pt>
                <c:pt idx="22492">
                  <c:v>42930.868750000001</c:v>
                </c:pt>
                <c:pt idx="22493">
                  <c:v>42930.869444444441</c:v>
                </c:pt>
                <c:pt idx="22494">
                  <c:v>42930.870138888888</c:v>
                </c:pt>
                <c:pt idx="22495">
                  <c:v>42930.870833333334</c:v>
                </c:pt>
                <c:pt idx="22496">
                  <c:v>42930.871527777781</c:v>
                </c:pt>
                <c:pt idx="22497">
                  <c:v>42930.87222222222</c:v>
                </c:pt>
                <c:pt idx="22498">
                  <c:v>42930.872916666667</c:v>
                </c:pt>
                <c:pt idx="22499">
                  <c:v>42930.873611111114</c:v>
                </c:pt>
                <c:pt idx="22500">
                  <c:v>42930.874305555553</c:v>
                </c:pt>
                <c:pt idx="22501">
                  <c:v>42930.875</c:v>
                </c:pt>
                <c:pt idx="22502">
                  <c:v>42930.875694444447</c:v>
                </c:pt>
                <c:pt idx="22503">
                  <c:v>42930.876388888886</c:v>
                </c:pt>
                <c:pt idx="22504">
                  <c:v>42930.877083333333</c:v>
                </c:pt>
                <c:pt idx="22505">
                  <c:v>42930.87777777778</c:v>
                </c:pt>
                <c:pt idx="22506">
                  <c:v>42930.878472222219</c:v>
                </c:pt>
                <c:pt idx="22507">
                  <c:v>42930.879166666666</c:v>
                </c:pt>
                <c:pt idx="22508">
                  <c:v>42930.879861111112</c:v>
                </c:pt>
                <c:pt idx="22509">
                  <c:v>42930.880555555559</c:v>
                </c:pt>
                <c:pt idx="22510">
                  <c:v>42930.881249999999</c:v>
                </c:pt>
                <c:pt idx="22511">
                  <c:v>42930.881944444445</c:v>
                </c:pt>
                <c:pt idx="22512">
                  <c:v>42930.882638888892</c:v>
                </c:pt>
                <c:pt idx="22513">
                  <c:v>42930.883333333331</c:v>
                </c:pt>
                <c:pt idx="22514">
                  <c:v>42930.884027777778</c:v>
                </c:pt>
                <c:pt idx="22515">
                  <c:v>42930.884722222225</c:v>
                </c:pt>
                <c:pt idx="22516">
                  <c:v>42930.885416666664</c:v>
                </c:pt>
                <c:pt idx="22517">
                  <c:v>42930.886111111111</c:v>
                </c:pt>
                <c:pt idx="22518">
                  <c:v>42930.886805555558</c:v>
                </c:pt>
                <c:pt idx="22519">
                  <c:v>42930.887499999997</c:v>
                </c:pt>
                <c:pt idx="22520">
                  <c:v>42930.888194444444</c:v>
                </c:pt>
                <c:pt idx="22521">
                  <c:v>42930.888888888891</c:v>
                </c:pt>
                <c:pt idx="22522">
                  <c:v>42930.88958333333</c:v>
                </c:pt>
                <c:pt idx="22523">
                  <c:v>42930.890277777777</c:v>
                </c:pt>
                <c:pt idx="22524">
                  <c:v>42930.890972222223</c:v>
                </c:pt>
                <c:pt idx="22525">
                  <c:v>42930.89166666667</c:v>
                </c:pt>
                <c:pt idx="22526">
                  <c:v>42930.892361111109</c:v>
                </c:pt>
                <c:pt idx="22527">
                  <c:v>42930.893055555556</c:v>
                </c:pt>
                <c:pt idx="22528">
                  <c:v>42930.893750000003</c:v>
                </c:pt>
                <c:pt idx="22529">
                  <c:v>42930.894444444442</c:v>
                </c:pt>
                <c:pt idx="22530">
                  <c:v>42930.895138888889</c:v>
                </c:pt>
                <c:pt idx="22531">
                  <c:v>42930.895833333336</c:v>
                </c:pt>
                <c:pt idx="22532">
                  <c:v>42930.896527777775</c:v>
                </c:pt>
                <c:pt idx="22533">
                  <c:v>42930.897222222222</c:v>
                </c:pt>
                <c:pt idx="22534">
                  <c:v>42930.897916666669</c:v>
                </c:pt>
                <c:pt idx="22535">
                  <c:v>42930.898611111108</c:v>
                </c:pt>
                <c:pt idx="22536">
                  <c:v>42930.899305555555</c:v>
                </c:pt>
                <c:pt idx="22537">
                  <c:v>42930.9</c:v>
                </c:pt>
                <c:pt idx="22538">
                  <c:v>42930.900694444441</c:v>
                </c:pt>
                <c:pt idx="22539">
                  <c:v>42930.901388888888</c:v>
                </c:pt>
                <c:pt idx="22540">
                  <c:v>42930.902083333334</c:v>
                </c:pt>
                <c:pt idx="22541">
                  <c:v>42930.902777777781</c:v>
                </c:pt>
                <c:pt idx="22542">
                  <c:v>42930.90347222222</c:v>
                </c:pt>
                <c:pt idx="22543">
                  <c:v>42930.904166666667</c:v>
                </c:pt>
                <c:pt idx="22544">
                  <c:v>42930.904861111114</c:v>
                </c:pt>
                <c:pt idx="22545">
                  <c:v>42930.905555555553</c:v>
                </c:pt>
                <c:pt idx="22546">
                  <c:v>42930.90625</c:v>
                </c:pt>
                <c:pt idx="22547">
                  <c:v>42930.906944444447</c:v>
                </c:pt>
                <c:pt idx="22548">
                  <c:v>42930.907638888886</c:v>
                </c:pt>
                <c:pt idx="22549">
                  <c:v>42930.908333333333</c:v>
                </c:pt>
                <c:pt idx="22550">
                  <c:v>42930.90902777778</c:v>
                </c:pt>
                <c:pt idx="22551">
                  <c:v>42930.909722222219</c:v>
                </c:pt>
                <c:pt idx="22552">
                  <c:v>42930.910416666666</c:v>
                </c:pt>
                <c:pt idx="22553">
                  <c:v>42930.911111111112</c:v>
                </c:pt>
                <c:pt idx="22554">
                  <c:v>42930.911805555559</c:v>
                </c:pt>
                <c:pt idx="22555">
                  <c:v>42930.912499999999</c:v>
                </c:pt>
                <c:pt idx="22556">
                  <c:v>42930.913194444445</c:v>
                </c:pt>
                <c:pt idx="22557">
                  <c:v>42930.913888888892</c:v>
                </c:pt>
                <c:pt idx="22558">
                  <c:v>42930.914583333331</c:v>
                </c:pt>
                <c:pt idx="22559">
                  <c:v>42930.915277777778</c:v>
                </c:pt>
                <c:pt idx="22560">
                  <c:v>42930.915972222225</c:v>
                </c:pt>
                <c:pt idx="22561">
                  <c:v>42930.916666666664</c:v>
                </c:pt>
                <c:pt idx="22562">
                  <c:v>42930.917361111111</c:v>
                </c:pt>
                <c:pt idx="22563">
                  <c:v>42930.918055555558</c:v>
                </c:pt>
                <c:pt idx="22564">
                  <c:v>42930.918749999997</c:v>
                </c:pt>
                <c:pt idx="22565">
                  <c:v>42930.919444444444</c:v>
                </c:pt>
                <c:pt idx="22566">
                  <c:v>42930.920138888891</c:v>
                </c:pt>
                <c:pt idx="22567">
                  <c:v>42930.92083333333</c:v>
                </c:pt>
                <c:pt idx="22568">
                  <c:v>42930.921527777777</c:v>
                </c:pt>
                <c:pt idx="22569">
                  <c:v>42930.922222222223</c:v>
                </c:pt>
                <c:pt idx="22570">
                  <c:v>42930.92291666667</c:v>
                </c:pt>
                <c:pt idx="22571">
                  <c:v>42930.923611111109</c:v>
                </c:pt>
                <c:pt idx="22572">
                  <c:v>42930.924305555556</c:v>
                </c:pt>
                <c:pt idx="22573">
                  <c:v>42930.925000000003</c:v>
                </c:pt>
                <c:pt idx="22574">
                  <c:v>42930.925694444442</c:v>
                </c:pt>
                <c:pt idx="22575">
                  <c:v>42930.926388888889</c:v>
                </c:pt>
                <c:pt idx="22576">
                  <c:v>42930.927083333336</c:v>
                </c:pt>
                <c:pt idx="22577">
                  <c:v>42930.927777777775</c:v>
                </c:pt>
                <c:pt idx="22578">
                  <c:v>42930.928472222222</c:v>
                </c:pt>
                <c:pt idx="22579">
                  <c:v>42930.929166666669</c:v>
                </c:pt>
                <c:pt idx="22580">
                  <c:v>42930.929861111108</c:v>
                </c:pt>
                <c:pt idx="22581">
                  <c:v>42930.930555555555</c:v>
                </c:pt>
                <c:pt idx="22582">
                  <c:v>42930.931250000001</c:v>
                </c:pt>
                <c:pt idx="22583">
                  <c:v>42930.931944444441</c:v>
                </c:pt>
                <c:pt idx="22584">
                  <c:v>42930.932638888888</c:v>
                </c:pt>
                <c:pt idx="22585">
                  <c:v>42930.933333333334</c:v>
                </c:pt>
                <c:pt idx="22586">
                  <c:v>42930.934027777781</c:v>
                </c:pt>
                <c:pt idx="22587">
                  <c:v>42930.93472222222</c:v>
                </c:pt>
                <c:pt idx="22588">
                  <c:v>42930.935416666667</c:v>
                </c:pt>
                <c:pt idx="22589">
                  <c:v>42930.936111111114</c:v>
                </c:pt>
                <c:pt idx="22590">
                  <c:v>42930.936805555553</c:v>
                </c:pt>
                <c:pt idx="22591">
                  <c:v>42930.9375</c:v>
                </c:pt>
                <c:pt idx="22592">
                  <c:v>42930.938194444447</c:v>
                </c:pt>
                <c:pt idx="22593">
                  <c:v>42930.938888888886</c:v>
                </c:pt>
                <c:pt idx="22594">
                  <c:v>42930.939583333333</c:v>
                </c:pt>
                <c:pt idx="22595">
                  <c:v>42930.94027777778</c:v>
                </c:pt>
                <c:pt idx="22596">
                  <c:v>42930.940972222219</c:v>
                </c:pt>
                <c:pt idx="22597">
                  <c:v>42930.941666666666</c:v>
                </c:pt>
                <c:pt idx="22598">
                  <c:v>42930.942361111112</c:v>
                </c:pt>
                <c:pt idx="22599">
                  <c:v>42930.943055555559</c:v>
                </c:pt>
                <c:pt idx="22600">
                  <c:v>42930.943749999999</c:v>
                </c:pt>
                <c:pt idx="22601">
                  <c:v>42930.944444444445</c:v>
                </c:pt>
                <c:pt idx="22602">
                  <c:v>42930.945138888892</c:v>
                </c:pt>
                <c:pt idx="22603">
                  <c:v>42930.945833333331</c:v>
                </c:pt>
                <c:pt idx="22604">
                  <c:v>42930.946527777778</c:v>
                </c:pt>
                <c:pt idx="22605">
                  <c:v>42930.947222222225</c:v>
                </c:pt>
                <c:pt idx="22606">
                  <c:v>42930.947916666664</c:v>
                </c:pt>
                <c:pt idx="22607">
                  <c:v>42930.948611111111</c:v>
                </c:pt>
                <c:pt idx="22608">
                  <c:v>42930.949305555558</c:v>
                </c:pt>
                <c:pt idx="22609">
                  <c:v>42930.95</c:v>
                </c:pt>
                <c:pt idx="22610">
                  <c:v>42930.950694444444</c:v>
                </c:pt>
                <c:pt idx="22611">
                  <c:v>42930.951388888891</c:v>
                </c:pt>
                <c:pt idx="22612">
                  <c:v>42930.95208333333</c:v>
                </c:pt>
                <c:pt idx="22613">
                  <c:v>42930.952777777777</c:v>
                </c:pt>
                <c:pt idx="22614">
                  <c:v>42930.953472222223</c:v>
                </c:pt>
                <c:pt idx="22615">
                  <c:v>42930.95416666667</c:v>
                </c:pt>
                <c:pt idx="22616">
                  <c:v>42930.954861111109</c:v>
                </c:pt>
                <c:pt idx="22617">
                  <c:v>42930.955555555556</c:v>
                </c:pt>
                <c:pt idx="22618">
                  <c:v>42930.956250000003</c:v>
                </c:pt>
                <c:pt idx="22619">
                  <c:v>42930.956944444442</c:v>
                </c:pt>
                <c:pt idx="22620">
                  <c:v>42930.957638888889</c:v>
                </c:pt>
                <c:pt idx="22621">
                  <c:v>42930.958333333336</c:v>
                </c:pt>
                <c:pt idx="22622">
                  <c:v>42930.959027777775</c:v>
                </c:pt>
                <c:pt idx="22623">
                  <c:v>42930.959722222222</c:v>
                </c:pt>
                <c:pt idx="22624">
                  <c:v>42930.960416666669</c:v>
                </c:pt>
                <c:pt idx="22625">
                  <c:v>42930.961111111108</c:v>
                </c:pt>
                <c:pt idx="22626">
                  <c:v>42930.961805555555</c:v>
                </c:pt>
                <c:pt idx="22627">
                  <c:v>42930.962500000001</c:v>
                </c:pt>
                <c:pt idx="22628">
                  <c:v>42930.963194444441</c:v>
                </c:pt>
                <c:pt idx="22629">
                  <c:v>42930.963888888888</c:v>
                </c:pt>
                <c:pt idx="22630">
                  <c:v>42930.964583333334</c:v>
                </c:pt>
                <c:pt idx="22631">
                  <c:v>42930.965277777781</c:v>
                </c:pt>
                <c:pt idx="22632">
                  <c:v>42930.96597222222</c:v>
                </c:pt>
                <c:pt idx="22633">
                  <c:v>42930.966666666667</c:v>
                </c:pt>
                <c:pt idx="22634">
                  <c:v>42930.967361111114</c:v>
                </c:pt>
                <c:pt idx="22635">
                  <c:v>42930.968055555553</c:v>
                </c:pt>
                <c:pt idx="22636">
                  <c:v>42930.96875</c:v>
                </c:pt>
                <c:pt idx="22637">
                  <c:v>42930.969444444447</c:v>
                </c:pt>
                <c:pt idx="22638">
                  <c:v>42930.970138888886</c:v>
                </c:pt>
                <c:pt idx="22639">
                  <c:v>42930.970833333333</c:v>
                </c:pt>
                <c:pt idx="22640">
                  <c:v>42930.97152777778</c:v>
                </c:pt>
                <c:pt idx="22641">
                  <c:v>42930.972222222219</c:v>
                </c:pt>
                <c:pt idx="22642">
                  <c:v>42930.972916666666</c:v>
                </c:pt>
                <c:pt idx="22643">
                  <c:v>42930.973611111112</c:v>
                </c:pt>
                <c:pt idx="22644">
                  <c:v>42930.974305555559</c:v>
                </c:pt>
                <c:pt idx="22645">
                  <c:v>42930.974999999999</c:v>
                </c:pt>
                <c:pt idx="22646">
                  <c:v>42930.975694444445</c:v>
                </c:pt>
                <c:pt idx="22647">
                  <c:v>42930.976388888892</c:v>
                </c:pt>
                <c:pt idx="22648">
                  <c:v>42930.977083333331</c:v>
                </c:pt>
                <c:pt idx="22649">
                  <c:v>42930.977777777778</c:v>
                </c:pt>
                <c:pt idx="22650">
                  <c:v>42930.978472222225</c:v>
                </c:pt>
                <c:pt idx="22651">
                  <c:v>42930.979166666664</c:v>
                </c:pt>
                <c:pt idx="22652">
                  <c:v>42930.979861111111</c:v>
                </c:pt>
                <c:pt idx="22653">
                  <c:v>42930.980555555558</c:v>
                </c:pt>
                <c:pt idx="22654">
                  <c:v>42930.981249999997</c:v>
                </c:pt>
                <c:pt idx="22655">
                  <c:v>42930.981944444444</c:v>
                </c:pt>
                <c:pt idx="22656">
                  <c:v>42930.982638888891</c:v>
                </c:pt>
                <c:pt idx="22657">
                  <c:v>42930.98333333333</c:v>
                </c:pt>
                <c:pt idx="22658">
                  <c:v>42930.984027777777</c:v>
                </c:pt>
                <c:pt idx="22659">
                  <c:v>42930.984722222223</c:v>
                </c:pt>
                <c:pt idx="22660">
                  <c:v>42930.98541666667</c:v>
                </c:pt>
                <c:pt idx="22661">
                  <c:v>42930.986111111109</c:v>
                </c:pt>
                <c:pt idx="22662">
                  <c:v>42930.986805555556</c:v>
                </c:pt>
                <c:pt idx="22663">
                  <c:v>42930.987500000003</c:v>
                </c:pt>
                <c:pt idx="22664">
                  <c:v>42930.988194444442</c:v>
                </c:pt>
                <c:pt idx="22665">
                  <c:v>42930.988888888889</c:v>
                </c:pt>
                <c:pt idx="22666">
                  <c:v>42930.989583333336</c:v>
                </c:pt>
                <c:pt idx="22667">
                  <c:v>42930.990277777775</c:v>
                </c:pt>
                <c:pt idx="22668">
                  <c:v>42930.990972222222</c:v>
                </c:pt>
                <c:pt idx="22669">
                  <c:v>42930.991666666669</c:v>
                </c:pt>
                <c:pt idx="22670">
                  <c:v>42930.992361111108</c:v>
                </c:pt>
                <c:pt idx="22671">
                  <c:v>42930.993055555555</c:v>
                </c:pt>
                <c:pt idx="22672">
                  <c:v>42930.993750000001</c:v>
                </c:pt>
                <c:pt idx="22673">
                  <c:v>42930.994444444441</c:v>
                </c:pt>
                <c:pt idx="22674">
                  <c:v>42930.995138888888</c:v>
                </c:pt>
                <c:pt idx="22675">
                  <c:v>42930.995833333334</c:v>
                </c:pt>
                <c:pt idx="22676">
                  <c:v>42930.996527777781</c:v>
                </c:pt>
                <c:pt idx="22677">
                  <c:v>42930.99722222222</c:v>
                </c:pt>
                <c:pt idx="22678">
                  <c:v>42930.997916666667</c:v>
                </c:pt>
                <c:pt idx="22679">
                  <c:v>42930.998611111114</c:v>
                </c:pt>
                <c:pt idx="22680">
                  <c:v>42930.999305555553</c:v>
                </c:pt>
                <c:pt idx="22681">
                  <c:v>42931</c:v>
                </c:pt>
                <c:pt idx="22682">
                  <c:v>42931.000694444447</c:v>
                </c:pt>
                <c:pt idx="22683">
                  <c:v>42931.001388888886</c:v>
                </c:pt>
                <c:pt idx="22684">
                  <c:v>42931.002083333333</c:v>
                </c:pt>
                <c:pt idx="22685">
                  <c:v>42931.00277777778</c:v>
                </c:pt>
                <c:pt idx="22686">
                  <c:v>42931.003472222219</c:v>
                </c:pt>
                <c:pt idx="22687">
                  <c:v>42931.004166666666</c:v>
                </c:pt>
                <c:pt idx="22688">
                  <c:v>42931.004861111112</c:v>
                </c:pt>
                <c:pt idx="22689">
                  <c:v>42931.005555555559</c:v>
                </c:pt>
                <c:pt idx="22690">
                  <c:v>42931.006249999999</c:v>
                </c:pt>
                <c:pt idx="22691">
                  <c:v>42931.006944444445</c:v>
                </c:pt>
                <c:pt idx="22692">
                  <c:v>42931.007638888892</c:v>
                </c:pt>
                <c:pt idx="22693">
                  <c:v>42931.008333333331</c:v>
                </c:pt>
                <c:pt idx="22694">
                  <c:v>42931.009027777778</c:v>
                </c:pt>
                <c:pt idx="22695">
                  <c:v>42931.009722222225</c:v>
                </c:pt>
                <c:pt idx="22696">
                  <c:v>42931.010416666664</c:v>
                </c:pt>
                <c:pt idx="22697">
                  <c:v>42931.011111111111</c:v>
                </c:pt>
                <c:pt idx="22698">
                  <c:v>42931.011805555558</c:v>
                </c:pt>
                <c:pt idx="22699">
                  <c:v>42931.012499999997</c:v>
                </c:pt>
                <c:pt idx="22700">
                  <c:v>42931.013194444444</c:v>
                </c:pt>
                <c:pt idx="22701">
                  <c:v>42931.013888888891</c:v>
                </c:pt>
                <c:pt idx="22702">
                  <c:v>42931.01458333333</c:v>
                </c:pt>
                <c:pt idx="22703">
                  <c:v>42931.015277777777</c:v>
                </c:pt>
                <c:pt idx="22704">
                  <c:v>42931.015972222223</c:v>
                </c:pt>
                <c:pt idx="22705">
                  <c:v>42931.01666666667</c:v>
                </c:pt>
                <c:pt idx="22706">
                  <c:v>42931.017361111109</c:v>
                </c:pt>
                <c:pt idx="22707">
                  <c:v>42931.018055555556</c:v>
                </c:pt>
                <c:pt idx="22708">
                  <c:v>42931.018750000003</c:v>
                </c:pt>
                <c:pt idx="22709">
                  <c:v>42931.019444444442</c:v>
                </c:pt>
                <c:pt idx="22710">
                  <c:v>42931.020138888889</c:v>
                </c:pt>
                <c:pt idx="22711">
                  <c:v>42931.020833333336</c:v>
                </c:pt>
                <c:pt idx="22712">
                  <c:v>42931.021527777775</c:v>
                </c:pt>
                <c:pt idx="22713">
                  <c:v>42931.022222222222</c:v>
                </c:pt>
                <c:pt idx="22714">
                  <c:v>42931.022916666669</c:v>
                </c:pt>
                <c:pt idx="22715">
                  <c:v>42931.023611111108</c:v>
                </c:pt>
                <c:pt idx="22716">
                  <c:v>42931.024305555555</c:v>
                </c:pt>
                <c:pt idx="22717">
                  <c:v>42931.025000000001</c:v>
                </c:pt>
                <c:pt idx="22718">
                  <c:v>42931.025694444441</c:v>
                </c:pt>
                <c:pt idx="22719">
                  <c:v>42931.026388888888</c:v>
                </c:pt>
                <c:pt idx="22720">
                  <c:v>42931.027083333334</c:v>
                </c:pt>
                <c:pt idx="22721">
                  <c:v>42931.027777777781</c:v>
                </c:pt>
                <c:pt idx="22722">
                  <c:v>42931.02847222222</c:v>
                </c:pt>
                <c:pt idx="22723">
                  <c:v>42931.029166666667</c:v>
                </c:pt>
                <c:pt idx="22724">
                  <c:v>42931.029861111114</c:v>
                </c:pt>
                <c:pt idx="22725">
                  <c:v>42931.030555555553</c:v>
                </c:pt>
                <c:pt idx="22726">
                  <c:v>42931.03125</c:v>
                </c:pt>
                <c:pt idx="22727">
                  <c:v>42931.031944444447</c:v>
                </c:pt>
                <c:pt idx="22728">
                  <c:v>42931.032638888886</c:v>
                </c:pt>
                <c:pt idx="22729">
                  <c:v>42931.033333333333</c:v>
                </c:pt>
                <c:pt idx="22730">
                  <c:v>42931.03402777778</c:v>
                </c:pt>
                <c:pt idx="22731">
                  <c:v>42931.034722222219</c:v>
                </c:pt>
                <c:pt idx="22732">
                  <c:v>42931.035416666666</c:v>
                </c:pt>
                <c:pt idx="22733">
                  <c:v>42931.036111111112</c:v>
                </c:pt>
                <c:pt idx="22734">
                  <c:v>42931.036805555559</c:v>
                </c:pt>
                <c:pt idx="22735">
                  <c:v>42931.037499999999</c:v>
                </c:pt>
                <c:pt idx="22736">
                  <c:v>42931.038194444445</c:v>
                </c:pt>
                <c:pt idx="22737">
                  <c:v>42931.038888888892</c:v>
                </c:pt>
                <c:pt idx="22738">
                  <c:v>42931.039583333331</c:v>
                </c:pt>
                <c:pt idx="22739">
                  <c:v>42931.040277777778</c:v>
                </c:pt>
                <c:pt idx="22740">
                  <c:v>42931.040972222225</c:v>
                </c:pt>
                <c:pt idx="22741">
                  <c:v>42931.041666666664</c:v>
                </c:pt>
                <c:pt idx="22742">
                  <c:v>42931.042361111111</c:v>
                </c:pt>
                <c:pt idx="22743">
                  <c:v>42931.043055555558</c:v>
                </c:pt>
                <c:pt idx="22744">
                  <c:v>42931.043749999997</c:v>
                </c:pt>
                <c:pt idx="22745">
                  <c:v>42931.044444444444</c:v>
                </c:pt>
                <c:pt idx="22746">
                  <c:v>42931.045138888891</c:v>
                </c:pt>
                <c:pt idx="22747">
                  <c:v>42931.04583333333</c:v>
                </c:pt>
                <c:pt idx="22748">
                  <c:v>42931.046527777777</c:v>
                </c:pt>
                <c:pt idx="22749">
                  <c:v>42931.047222222223</c:v>
                </c:pt>
                <c:pt idx="22750">
                  <c:v>42931.04791666667</c:v>
                </c:pt>
                <c:pt idx="22751">
                  <c:v>42931.048611111109</c:v>
                </c:pt>
                <c:pt idx="22752">
                  <c:v>42931.049305555556</c:v>
                </c:pt>
                <c:pt idx="22753">
                  <c:v>42931.05</c:v>
                </c:pt>
                <c:pt idx="22754">
                  <c:v>42931.050694444442</c:v>
                </c:pt>
                <c:pt idx="22755">
                  <c:v>42931.051388888889</c:v>
                </c:pt>
                <c:pt idx="22756">
                  <c:v>42931.052083333336</c:v>
                </c:pt>
                <c:pt idx="22757">
                  <c:v>42931.052777777775</c:v>
                </c:pt>
                <c:pt idx="22758">
                  <c:v>42931.053472222222</c:v>
                </c:pt>
                <c:pt idx="22759">
                  <c:v>42931.054166666669</c:v>
                </c:pt>
                <c:pt idx="22760">
                  <c:v>42931.054861111108</c:v>
                </c:pt>
                <c:pt idx="22761">
                  <c:v>42931.055555555555</c:v>
                </c:pt>
                <c:pt idx="22762">
                  <c:v>42931.056250000001</c:v>
                </c:pt>
                <c:pt idx="22763">
                  <c:v>42931.056944444441</c:v>
                </c:pt>
                <c:pt idx="22764">
                  <c:v>42931.057638888888</c:v>
                </c:pt>
                <c:pt idx="22765">
                  <c:v>42931.058333333334</c:v>
                </c:pt>
                <c:pt idx="22766">
                  <c:v>42931.059027777781</c:v>
                </c:pt>
                <c:pt idx="22767">
                  <c:v>42931.05972222222</c:v>
                </c:pt>
                <c:pt idx="22768">
                  <c:v>42931.060416666667</c:v>
                </c:pt>
                <c:pt idx="22769">
                  <c:v>42931.061111111114</c:v>
                </c:pt>
                <c:pt idx="22770">
                  <c:v>42931.061805555553</c:v>
                </c:pt>
                <c:pt idx="22771">
                  <c:v>42931.0625</c:v>
                </c:pt>
                <c:pt idx="22772">
                  <c:v>42931.063194444447</c:v>
                </c:pt>
                <c:pt idx="22773">
                  <c:v>42931.063888888886</c:v>
                </c:pt>
                <c:pt idx="22774">
                  <c:v>42931.064583333333</c:v>
                </c:pt>
                <c:pt idx="22775">
                  <c:v>42931.06527777778</c:v>
                </c:pt>
                <c:pt idx="22776">
                  <c:v>42931.065972222219</c:v>
                </c:pt>
                <c:pt idx="22777">
                  <c:v>42931.066666666666</c:v>
                </c:pt>
                <c:pt idx="22778">
                  <c:v>42931.067361111112</c:v>
                </c:pt>
                <c:pt idx="22779">
                  <c:v>42931.068055555559</c:v>
                </c:pt>
                <c:pt idx="22780">
                  <c:v>42931.068749999999</c:v>
                </c:pt>
                <c:pt idx="22781">
                  <c:v>42931.069444444445</c:v>
                </c:pt>
                <c:pt idx="22782">
                  <c:v>42931.070138888892</c:v>
                </c:pt>
                <c:pt idx="22783">
                  <c:v>42931.070833333331</c:v>
                </c:pt>
                <c:pt idx="22784">
                  <c:v>42931.071527777778</c:v>
                </c:pt>
                <c:pt idx="22785">
                  <c:v>42931.072222222225</c:v>
                </c:pt>
                <c:pt idx="22786">
                  <c:v>42931.072916666664</c:v>
                </c:pt>
                <c:pt idx="22787">
                  <c:v>42931.073611111111</c:v>
                </c:pt>
                <c:pt idx="22788">
                  <c:v>42931.074305555558</c:v>
                </c:pt>
                <c:pt idx="22789">
                  <c:v>42931.074999999997</c:v>
                </c:pt>
                <c:pt idx="22790">
                  <c:v>42931.075694444444</c:v>
                </c:pt>
                <c:pt idx="22791">
                  <c:v>42931.076388888891</c:v>
                </c:pt>
                <c:pt idx="22792">
                  <c:v>42931.07708333333</c:v>
                </c:pt>
                <c:pt idx="22793">
                  <c:v>42931.077777777777</c:v>
                </c:pt>
                <c:pt idx="22794">
                  <c:v>42931.078472222223</c:v>
                </c:pt>
                <c:pt idx="22795">
                  <c:v>42931.07916666667</c:v>
                </c:pt>
                <c:pt idx="22796">
                  <c:v>42931.079861111109</c:v>
                </c:pt>
                <c:pt idx="22797">
                  <c:v>42931.080555555556</c:v>
                </c:pt>
                <c:pt idx="22798">
                  <c:v>42931.081250000003</c:v>
                </c:pt>
                <c:pt idx="22799">
                  <c:v>42931.081944444442</c:v>
                </c:pt>
                <c:pt idx="22800">
                  <c:v>42931.082638888889</c:v>
                </c:pt>
                <c:pt idx="22801">
                  <c:v>42931.083333333336</c:v>
                </c:pt>
                <c:pt idx="22802">
                  <c:v>42931.084027777775</c:v>
                </c:pt>
                <c:pt idx="22803">
                  <c:v>42931.084722222222</c:v>
                </c:pt>
                <c:pt idx="22804">
                  <c:v>42931.085416666669</c:v>
                </c:pt>
                <c:pt idx="22805">
                  <c:v>42931.086111111108</c:v>
                </c:pt>
                <c:pt idx="22806">
                  <c:v>42931.086805555555</c:v>
                </c:pt>
                <c:pt idx="22807">
                  <c:v>42931.087500000001</c:v>
                </c:pt>
                <c:pt idx="22808">
                  <c:v>42931.088194444441</c:v>
                </c:pt>
                <c:pt idx="22809">
                  <c:v>42931.088888888888</c:v>
                </c:pt>
                <c:pt idx="22810">
                  <c:v>42931.089583333334</c:v>
                </c:pt>
                <c:pt idx="22811">
                  <c:v>42931.090277777781</c:v>
                </c:pt>
                <c:pt idx="22812">
                  <c:v>42931.09097222222</c:v>
                </c:pt>
                <c:pt idx="22813">
                  <c:v>42931.091666666667</c:v>
                </c:pt>
                <c:pt idx="22814">
                  <c:v>42931.092361111114</c:v>
                </c:pt>
                <c:pt idx="22815">
                  <c:v>42931.093055555553</c:v>
                </c:pt>
                <c:pt idx="22816">
                  <c:v>42931.09375</c:v>
                </c:pt>
                <c:pt idx="22817">
                  <c:v>42931.094444444447</c:v>
                </c:pt>
                <c:pt idx="22818">
                  <c:v>42931.095138888886</c:v>
                </c:pt>
                <c:pt idx="22819">
                  <c:v>42931.095833333333</c:v>
                </c:pt>
                <c:pt idx="22820">
                  <c:v>42931.09652777778</c:v>
                </c:pt>
                <c:pt idx="22821">
                  <c:v>42931.097222222219</c:v>
                </c:pt>
                <c:pt idx="22822">
                  <c:v>42931.097916666666</c:v>
                </c:pt>
                <c:pt idx="22823">
                  <c:v>42931.098611111112</c:v>
                </c:pt>
                <c:pt idx="22824">
                  <c:v>42931.099305555559</c:v>
                </c:pt>
                <c:pt idx="22825">
                  <c:v>42931.1</c:v>
                </c:pt>
                <c:pt idx="22826">
                  <c:v>42931.100694444445</c:v>
                </c:pt>
                <c:pt idx="22827">
                  <c:v>42931.101388888892</c:v>
                </c:pt>
                <c:pt idx="22828">
                  <c:v>42931.102083333331</c:v>
                </c:pt>
                <c:pt idx="22829">
                  <c:v>42931.102777777778</c:v>
                </c:pt>
                <c:pt idx="22830">
                  <c:v>42931.103472222225</c:v>
                </c:pt>
                <c:pt idx="22831">
                  <c:v>42931.104166666664</c:v>
                </c:pt>
                <c:pt idx="22832">
                  <c:v>42931.104861111111</c:v>
                </c:pt>
                <c:pt idx="22833">
                  <c:v>42931.105555555558</c:v>
                </c:pt>
                <c:pt idx="22834">
                  <c:v>42931.106249999997</c:v>
                </c:pt>
                <c:pt idx="22835">
                  <c:v>42931.106944444444</c:v>
                </c:pt>
                <c:pt idx="22836">
                  <c:v>42931.107638888891</c:v>
                </c:pt>
                <c:pt idx="22837">
                  <c:v>42931.10833333333</c:v>
                </c:pt>
                <c:pt idx="22838">
                  <c:v>42931.109027777777</c:v>
                </c:pt>
                <c:pt idx="22839">
                  <c:v>42931.109722222223</c:v>
                </c:pt>
                <c:pt idx="22840">
                  <c:v>42931.11041666667</c:v>
                </c:pt>
                <c:pt idx="22841">
                  <c:v>42931.111111111109</c:v>
                </c:pt>
                <c:pt idx="22842">
                  <c:v>42931.111805555556</c:v>
                </c:pt>
                <c:pt idx="22843">
                  <c:v>42931.112500000003</c:v>
                </c:pt>
                <c:pt idx="22844">
                  <c:v>42931.113194444442</c:v>
                </c:pt>
                <c:pt idx="22845">
                  <c:v>42931.113888888889</c:v>
                </c:pt>
                <c:pt idx="22846">
                  <c:v>42931.114583333336</c:v>
                </c:pt>
                <c:pt idx="22847">
                  <c:v>42931.115277777775</c:v>
                </c:pt>
                <c:pt idx="22848">
                  <c:v>42931.115972222222</c:v>
                </c:pt>
                <c:pt idx="22849">
                  <c:v>42931.116666666669</c:v>
                </c:pt>
                <c:pt idx="22850">
                  <c:v>42931.117361111108</c:v>
                </c:pt>
                <c:pt idx="22851">
                  <c:v>42931.118055555555</c:v>
                </c:pt>
                <c:pt idx="22852">
                  <c:v>42931.118750000001</c:v>
                </c:pt>
                <c:pt idx="22853">
                  <c:v>42931.119444444441</c:v>
                </c:pt>
                <c:pt idx="22854">
                  <c:v>42931.120138888888</c:v>
                </c:pt>
                <c:pt idx="22855">
                  <c:v>42931.120833333334</c:v>
                </c:pt>
                <c:pt idx="22856">
                  <c:v>42931.121527777781</c:v>
                </c:pt>
                <c:pt idx="22857">
                  <c:v>42931.12222222222</c:v>
                </c:pt>
                <c:pt idx="22858">
                  <c:v>42931.122916666667</c:v>
                </c:pt>
                <c:pt idx="22859">
                  <c:v>42931.123611111114</c:v>
                </c:pt>
                <c:pt idx="22860">
                  <c:v>42931.124305555553</c:v>
                </c:pt>
                <c:pt idx="22861">
                  <c:v>42931.125</c:v>
                </c:pt>
                <c:pt idx="22862">
                  <c:v>42931.125694444447</c:v>
                </c:pt>
                <c:pt idx="22863">
                  <c:v>42931.126388888886</c:v>
                </c:pt>
                <c:pt idx="22864">
                  <c:v>42931.127083333333</c:v>
                </c:pt>
                <c:pt idx="22865">
                  <c:v>42931.12777777778</c:v>
                </c:pt>
                <c:pt idx="22866">
                  <c:v>42931.128472222219</c:v>
                </c:pt>
                <c:pt idx="22867">
                  <c:v>42931.129166666666</c:v>
                </c:pt>
                <c:pt idx="22868">
                  <c:v>42931.129861111112</c:v>
                </c:pt>
                <c:pt idx="22869">
                  <c:v>42931.130555555559</c:v>
                </c:pt>
                <c:pt idx="22870">
                  <c:v>42931.131249999999</c:v>
                </c:pt>
                <c:pt idx="22871">
                  <c:v>42931.131944444445</c:v>
                </c:pt>
                <c:pt idx="22872">
                  <c:v>42931.132638888892</c:v>
                </c:pt>
                <c:pt idx="22873">
                  <c:v>42931.133333333331</c:v>
                </c:pt>
                <c:pt idx="22874">
                  <c:v>42931.134027777778</c:v>
                </c:pt>
                <c:pt idx="22875">
                  <c:v>42931.134722222225</c:v>
                </c:pt>
                <c:pt idx="22876">
                  <c:v>42931.135416666664</c:v>
                </c:pt>
                <c:pt idx="22877">
                  <c:v>42931.136111111111</c:v>
                </c:pt>
                <c:pt idx="22878">
                  <c:v>42931.136805555558</c:v>
                </c:pt>
                <c:pt idx="22879">
                  <c:v>42931.137499999997</c:v>
                </c:pt>
                <c:pt idx="22880">
                  <c:v>42931.138194444444</c:v>
                </c:pt>
                <c:pt idx="22881">
                  <c:v>42931.138888888891</c:v>
                </c:pt>
                <c:pt idx="22882">
                  <c:v>42931.13958333333</c:v>
                </c:pt>
                <c:pt idx="22883">
                  <c:v>42931.140277777777</c:v>
                </c:pt>
                <c:pt idx="22884">
                  <c:v>42931.140972222223</c:v>
                </c:pt>
                <c:pt idx="22885">
                  <c:v>42931.14166666667</c:v>
                </c:pt>
                <c:pt idx="22886">
                  <c:v>42931.142361111109</c:v>
                </c:pt>
                <c:pt idx="22887">
                  <c:v>42931.143055555556</c:v>
                </c:pt>
                <c:pt idx="22888">
                  <c:v>42931.143750000003</c:v>
                </c:pt>
                <c:pt idx="22889">
                  <c:v>42931.144444444442</c:v>
                </c:pt>
                <c:pt idx="22890">
                  <c:v>42931.145138888889</c:v>
                </c:pt>
                <c:pt idx="22891">
                  <c:v>42931.145833333336</c:v>
                </c:pt>
                <c:pt idx="22892">
                  <c:v>42931.146527777775</c:v>
                </c:pt>
                <c:pt idx="22893">
                  <c:v>42931.147222222222</c:v>
                </c:pt>
                <c:pt idx="22894">
                  <c:v>42931.147916666669</c:v>
                </c:pt>
                <c:pt idx="22895">
                  <c:v>42931.148611111108</c:v>
                </c:pt>
                <c:pt idx="22896">
                  <c:v>42931.149305555555</c:v>
                </c:pt>
                <c:pt idx="22897">
                  <c:v>42931.15</c:v>
                </c:pt>
                <c:pt idx="22898">
                  <c:v>42931.150694444441</c:v>
                </c:pt>
                <c:pt idx="22899">
                  <c:v>42931.151388888888</c:v>
                </c:pt>
                <c:pt idx="22900">
                  <c:v>42931.152083333334</c:v>
                </c:pt>
                <c:pt idx="22901">
                  <c:v>42931.152777777781</c:v>
                </c:pt>
                <c:pt idx="22902">
                  <c:v>42931.15347222222</c:v>
                </c:pt>
                <c:pt idx="22903">
                  <c:v>42931.154166666667</c:v>
                </c:pt>
                <c:pt idx="22904">
                  <c:v>42931.154861111114</c:v>
                </c:pt>
                <c:pt idx="22905">
                  <c:v>42931.155555555553</c:v>
                </c:pt>
                <c:pt idx="22906">
                  <c:v>42931.15625</c:v>
                </c:pt>
                <c:pt idx="22907">
                  <c:v>42931.156944444447</c:v>
                </c:pt>
                <c:pt idx="22908">
                  <c:v>42931.157638888886</c:v>
                </c:pt>
                <c:pt idx="22909">
                  <c:v>42931.158333333333</c:v>
                </c:pt>
                <c:pt idx="22910">
                  <c:v>42931.15902777778</c:v>
                </c:pt>
                <c:pt idx="22911">
                  <c:v>42931.159722222219</c:v>
                </c:pt>
                <c:pt idx="22912">
                  <c:v>42931.160416666666</c:v>
                </c:pt>
                <c:pt idx="22913">
                  <c:v>42931.161111111112</c:v>
                </c:pt>
                <c:pt idx="22914">
                  <c:v>42931.161805555559</c:v>
                </c:pt>
                <c:pt idx="22915">
                  <c:v>42931.162499999999</c:v>
                </c:pt>
                <c:pt idx="22916">
                  <c:v>42931.163194444445</c:v>
                </c:pt>
                <c:pt idx="22917">
                  <c:v>42931.163888888892</c:v>
                </c:pt>
                <c:pt idx="22918">
                  <c:v>42931.164583333331</c:v>
                </c:pt>
                <c:pt idx="22919">
                  <c:v>42931.165277777778</c:v>
                </c:pt>
                <c:pt idx="22920">
                  <c:v>42931.165972222225</c:v>
                </c:pt>
                <c:pt idx="22921">
                  <c:v>42931.166666666664</c:v>
                </c:pt>
                <c:pt idx="22922">
                  <c:v>42931.167361111111</c:v>
                </c:pt>
                <c:pt idx="22923">
                  <c:v>42931.168055555558</c:v>
                </c:pt>
                <c:pt idx="22924">
                  <c:v>42931.168749999997</c:v>
                </c:pt>
                <c:pt idx="22925">
                  <c:v>42931.169444444444</c:v>
                </c:pt>
                <c:pt idx="22926">
                  <c:v>42931.170138888891</c:v>
                </c:pt>
                <c:pt idx="22927">
                  <c:v>42931.17083333333</c:v>
                </c:pt>
                <c:pt idx="22928">
                  <c:v>42931.171527777777</c:v>
                </c:pt>
                <c:pt idx="22929">
                  <c:v>42931.172222222223</c:v>
                </c:pt>
                <c:pt idx="22930">
                  <c:v>42931.17291666667</c:v>
                </c:pt>
                <c:pt idx="22931">
                  <c:v>42931.173611111109</c:v>
                </c:pt>
                <c:pt idx="22932">
                  <c:v>42931.174305555556</c:v>
                </c:pt>
                <c:pt idx="22933">
                  <c:v>42931.175000000003</c:v>
                </c:pt>
                <c:pt idx="22934">
                  <c:v>42931.175694444442</c:v>
                </c:pt>
                <c:pt idx="22935">
                  <c:v>42931.176388888889</c:v>
                </c:pt>
                <c:pt idx="22936">
                  <c:v>42931.177083333336</c:v>
                </c:pt>
                <c:pt idx="22937">
                  <c:v>42931.177777777775</c:v>
                </c:pt>
                <c:pt idx="22938">
                  <c:v>42931.178472222222</c:v>
                </c:pt>
                <c:pt idx="22939">
                  <c:v>42931.179166666669</c:v>
                </c:pt>
                <c:pt idx="22940">
                  <c:v>42931.179861111108</c:v>
                </c:pt>
                <c:pt idx="22941">
                  <c:v>42931.180555555555</c:v>
                </c:pt>
                <c:pt idx="22942">
                  <c:v>42931.181250000001</c:v>
                </c:pt>
                <c:pt idx="22943">
                  <c:v>42931.181944444441</c:v>
                </c:pt>
                <c:pt idx="22944">
                  <c:v>42931.182638888888</c:v>
                </c:pt>
                <c:pt idx="22945">
                  <c:v>42931.183333333334</c:v>
                </c:pt>
                <c:pt idx="22946">
                  <c:v>42931.184027777781</c:v>
                </c:pt>
                <c:pt idx="22947">
                  <c:v>42931.18472222222</c:v>
                </c:pt>
                <c:pt idx="22948">
                  <c:v>42931.185416666667</c:v>
                </c:pt>
                <c:pt idx="22949">
                  <c:v>42931.186111111114</c:v>
                </c:pt>
                <c:pt idx="22950">
                  <c:v>42931.186805555553</c:v>
                </c:pt>
                <c:pt idx="22951">
                  <c:v>42931.1875</c:v>
                </c:pt>
                <c:pt idx="22952">
                  <c:v>42931.188194444447</c:v>
                </c:pt>
                <c:pt idx="22953">
                  <c:v>42931.188888888886</c:v>
                </c:pt>
                <c:pt idx="22954">
                  <c:v>42931.189583333333</c:v>
                </c:pt>
                <c:pt idx="22955">
                  <c:v>42931.19027777778</c:v>
                </c:pt>
                <c:pt idx="22956">
                  <c:v>42931.190972222219</c:v>
                </c:pt>
                <c:pt idx="22957">
                  <c:v>42931.191666666666</c:v>
                </c:pt>
                <c:pt idx="22958">
                  <c:v>42931.192361111112</c:v>
                </c:pt>
                <c:pt idx="22959">
                  <c:v>42931.193055555559</c:v>
                </c:pt>
                <c:pt idx="22960">
                  <c:v>42931.193749999999</c:v>
                </c:pt>
                <c:pt idx="22961">
                  <c:v>42931.194444444445</c:v>
                </c:pt>
                <c:pt idx="22962">
                  <c:v>42931.195138888892</c:v>
                </c:pt>
                <c:pt idx="22963">
                  <c:v>42931.195833333331</c:v>
                </c:pt>
                <c:pt idx="22964">
                  <c:v>42931.196527777778</c:v>
                </c:pt>
                <c:pt idx="22965">
                  <c:v>42931.197222222225</c:v>
                </c:pt>
                <c:pt idx="22966">
                  <c:v>42931.197916666664</c:v>
                </c:pt>
                <c:pt idx="22967">
                  <c:v>42931.198611111111</c:v>
                </c:pt>
                <c:pt idx="22968">
                  <c:v>42931.199305555558</c:v>
                </c:pt>
                <c:pt idx="22969">
                  <c:v>42931.199999999997</c:v>
                </c:pt>
                <c:pt idx="22970">
                  <c:v>42931.200694444444</c:v>
                </c:pt>
                <c:pt idx="22971">
                  <c:v>42931.201388888891</c:v>
                </c:pt>
                <c:pt idx="22972">
                  <c:v>42931.20208333333</c:v>
                </c:pt>
                <c:pt idx="22973">
                  <c:v>42931.202777777777</c:v>
                </c:pt>
                <c:pt idx="22974">
                  <c:v>42931.203472222223</c:v>
                </c:pt>
                <c:pt idx="22975">
                  <c:v>42931.20416666667</c:v>
                </c:pt>
                <c:pt idx="22976">
                  <c:v>42931.204861111109</c:v>
                </c:pt>
                <c:pt idx="22977">
                  <c:v>42931.205555555556</c:v>
                </c:pt>
                <c:pt idx="22978">
                  <c:v>42931.206250000003</c:v>
                </c:pt>
                <c:pt idx="22979">
                  <c:v>42931.206944444442</c:v>
                </c:pt>
                <c:pt idx="22980">
                  <c:v>42931.207638888889</c:v>
                </c:pt>
                <c:pt idx="22981">
                  <c:v>42931.208333333336</c:v>
                </c:pt>
                <c:pt idx="22982">
                  <c:v>42931.209027777775</c:v>
                </c:pt>
                <c:pt idx="22983">
                  <c:v>42931.209722222222</c:v>
                </c:pt>
                <c:pt idx="22984">
                  <c:v>42931.210416666669</c:v>
                </c:pt>
                <c:pt idx="22985">
                  <c:v>42931.211111111108</c:v>
                </c:pt>
                <c:pt idx="22986">
                  <c:v>42931.211805555555</c:v>
                </c:pt>
                <c:pt idx="22987">
                  <c:v>42931.212500000001</c:v>
                </c:pt>
                <c:pt idx="22988">
                  <c:v>42931.213194444441</c:v>
                </c:pt>
                <c:pt idx="22989">
                  <c:v>42931.213888888888</c:v>
                </c:pt>
                <c:pt idx="22990">
                  <c:v>42931.214583333334</c:v>
                </c:pt>
                <c:pt idx="22991">
                  <c:v>42931.215277777781</c:v>
                </c:pt>
                <c:pt idx="22992">
                  <c:v>42931.21597222222</c:v>
                </c:pt>
                <c:pt idx="22993">
                  <c:v>42931.216666666667</c:v>
                </c:pt>
                <c:pt idx="22994">
                  <c:v>42931.217361111114</c:v>
                </c:pt>
                <c:pt idx="22995">
                  <c:v>42931.218055555553</c:v>
                </c:pt>
                <c:pt idx="22996">
                  <c:v>42931.21875</c:v>
                </c:pt>
                <c:pt idx="22997">
                  <c:v>42931.219444444447</c:v>
                </c:pt>
                <c:pt idx="22998">
                  <c:v>42931.220138888886</c:v>
                </c:pt>
                <c:pt idx="22999">
                  <c:v>42931.220833333333</c:v>
                </c:pt>
                <c:pt idx="23000">
                  <c:v>42931.22152777778</c:v>
                </c:pt>
                <c:pt idx="23001">
                  <c:v>42931.222222222219</c:v>
                </c:pt>
                <c:pt idx="23002">
                  <c:v>42931.222916666666</c:v>
                </c:pt>
                <c:pt idx="23003">
                  <c:v>42931.223611111112</c:v>
                </c:pt>
                <c:pt idx="23004">
                  <c:v>42931.224305555559</c:v>
                </c:pt>
                <c:pt idx="23005">
                  <c:v>42931.224999999999</c:v>
                </c:pt>
                <c:pt idx="23006">
                  <c:v>42931.225694444445</c:v>
                </c:pt>
                <c:pt idx="23007">
                  <c:v>42931.226388888892</c:v>
                </c:pt>
                <c:pt idx="23008">
                  <c:v>42931.227083333331</c:v>
                </c:pt>
                <c:pt idx="23009">
                  <c:v>42931.227777777778</c:v>
                </c:pt>
                <c:pt idx="23010">
                  <c:v>42931.228472222225</c:v>
                </c:pt>
                <c:pt idx="23011">
                  <c:v>42931.229166666664</c:v>
                </c:pt>
                <c:pt idx="23012">
                  <c:v>42931.229861111111</c:v>
                </c:pt>
                <c:pt idx="23013">
                  <c:v>42931.230555555558</c:v>
                </c:pt>
                <c:pt idx="23014">
                  <c:v>42931.231249999997</c:v>
                </c:pt>
                <c:pt idx="23015">
                  <c:v>42931.231944444444</c:v>
                </c:pt>
                <c:pt idx="23016">
                  <c:v>42931.232638888891</c:v>
                </c:pt>
                <c:pt idx="23017">
                  <c:v>42931.23333333333</c:v>
                </c:pt>
                <c:pt idx="23018">
                  <c:v>42931.234027777777</c:v>
                </c:pt>
                <c:pt idx="23019">
                  <c:v>42931.234722222223</c:v>
                </c:pt>
                <c:pt idx="23020">
                  <c:v>42931.23541666667</c:v>
                </c:pt>
                <c:pt idx="23021">
                  <c:v>42931.236111111109</c:v>
                </c:pt>
                <c:pt idx="23022">
                  <c:v>42931.236805555556</c:v>
                </c:pt>
                <c:pt idx="23023">
                  <c:v>42931.237500000003</c:v>
                </c:pt>
                <c:pt idx="23024">
                  <c:v>42931.238194444442</c:v>
                </c:pt>
                <c:pt idx="23025">
                  <c:v>42931.238888888889</c:v>
                </c:pt>
                <c:pt idx="23026">
                  <c:v>42931.239583333336</c:v>
                </c:pt>
                <c:pt idx="23027">
                  <c:v>42931.240277777775</c:v>
                </c:pt>
                <c:pt idx="23028">
                  <c:v>42931.240972222222</c:v>
                </c:pt>
                <c:pt idx="23029">
                  <c:v>42931.241666666669</c:v>
                </c:pt>
                <c:pt idx="23030">
                  <c:v>42931.242361111108</c:v>
                </c:pt>
                <c:pt idx="23031">
                  <c:v>42931.243055555555</c:v>
                </c:pt>
                <c:pt idx="23032">
                  <c:v>42931.243750000001</c:v>
                </c:pt>
                <c:pt idx="23033">
                  <c:v>42931.244444444441</c:v>
                </c:pt>
                <c:pt idx="23034">
                  <c:v>42931.245138888888</c:v>
                </c:pt>
                <c:pt idx="23035">
                  <c:v>42931.245833333334</c:v>
                </c:pt>
                <c:pt idx="23036">
                  <c:v>42931.246527777781</c:v>
                </c:pt>
                <c:pt idx="23037">
                  <c:v>42931.24722222222</c:v>
                </c:pt>
                <c:pt idx="23038">
                  <c:v>42931.247916666667</c:v>
                </c:pt>
                <c:pt idx="23039">
                  <c:v>42931.248611111114</c:v>
                </c:pt>
                <c:pt idx="23040">
                  <c:v>42931.249305555553</c:v>
                </c:pt>
                <c:pt idx="23041">
                  <c:v>42931.25</c:v>
                </c:pt>
                <c:pt idx="23042">
                  <c:v>42931.250694444447</c:v>
                </c:pt>
                <c:pt idx="23043">
                  <c:v>42931.251388888886</c:v>
                </c:pt>
                <c:pt idx="23044">
                  <c:v>42931.252083333333</c:v>
                </c:pt>
                <c:pt idx="23045">
                  <c:v>42931.25277777778</c:v>
                </c:pt>
                <c:pt idx="23046">
                  <c:v>42931.253472222219</c:v>
                </c:pt>
                <c:pt idx="23047">
                  <c:v>42931.254166666666</c:v>
                </c:pt>
                <c:pt idx="23048">
                  <c:v>42931.254861111112</c:v>
                </c:pt>
                <c:pt idx="23049">
                  <c:v>42931.255555555559</c:v>
                </c:pt>
                <c:pt idx="23050">
                  <c:v>42931.256249999999</c:v>
                </c:pt>
                <c:pt idx="23051">
                  <c:v>42931.256944444445</c:v>
                </c:pt>
                <c:pt idx="23052">
                  <c:v>42931.257638888892</c:v>
                </c:pt>
                <c:pt idx="23053">
                  <c:v>42931.258333333331</c:v>
                </c:pt>
                <c:pt idx="23054">
                  <c:v>42931.259027777778</c:v>
                </c:pt>
                <c:pt idx="23055">
                  <c:v>42931.259722222225</c:v>
                </c:pt>
                <c:pt idx="23056">
                  <c:v>42931.260416666664</c:v>
                </c:pt>
                <c:pt idx="23057">
                  <c:v>42931.261111111111</c:v>
                </c:pt>
                <c:pt idx="23058">
                  <c:v>42931.261805555558</c:v>
                </c:pt>
                <c:pt idx="23059">
                  <c:v>42931.262499999997</c:v>
                </c:pt>
                <c:pt idx="23060">
                  <c:v>42931.263194444444</c:v>
                </c:pt>
                <c:pt idx="23061">
                  <c:v>42931.263888888891</c:v>
                </c:pt>
                <c:pt idx="23062">
                  <c:v>42931.26458333333</c:v>
                </c:pt>
                <c:pt idx="23063">
                  <c:v>42931.265277777777</c:v>
                </c:pt>
                <c:pt idx="23064">
                  <c:v>42931.265972222223</c:v>
                </c:pt>
                <c:pt idx="23065">
                  <c:v>42931.26666666667</c:v>
                </c:pt>
                <c:pt idx="23066">
                  <c:v>42931.267361111109</c:v>
                </c:pt>
                <c:pt idx="23067">
                  <c:v>42931.268055555556</c:v>
                </c:pt>
                <c:pt idx="23068">
                  <c:v>42931.268750000003</c:v>
                </c:pt>
                <c:pt idx="23069">
                  <c:v>42931.269444444442</c:v>
                </c:pt>
                <c:pt idx="23070">
                  <c:v>42931.270138888889</c:v>
                </c:pt>
                <c:pt idx="23071">
                  <c:v>42931.270833333336</c:v>
                </c:pt>
                <c:pt idx="23072">
                  <c:v>42931.271527777775</c:v>
                </c:pt>
                <c:pt idx="23073">
                  <c:v>42931.272222222222</c:v>
                </c:pt>
                <c:pt idx="23074">
                  <c:v>42931.272916666669</c:v>
                </c:pt>
                <c:pt idx="23075">
                  <c:v>42931.273611111108</c:v>
                </c:pt>
                <c:pt idx="23076">
                  <c:v>42931.274305555555</c:v>
                </c:pt>
                <c:pt idx="23077">
                  <c:v>42931.275000000001</c:v>
                </c:pt>
                <c:pt idx="23078">
                  <c:v>42931.275694444441</c:v>
                </c:pt>
                <c:pt idx="23079">
                  <c:v>42931.276388888888</c:v>
                </c:pt>
                <c:pt idx="23080">
                  <c:v>42931.277083333334</c:v>
                </c:pt>
                <c:pt idx="23081">
                  <c:v>42931.277777777781</c:v>
                </c:pt>
                <c:pt idx="23082">
                  <c:v>42931.27847222222</c:v>
                </c:pt>
                <c:pt idx="23083">
                  <c:v>42931.279166666667</c:v>
                </c:pt>
                <c:pt idx="23084">
                  <c:v>42931.279861111114</c:v>
                </c:pt>
                <c:pt idx="23085">
                  <c:v>42931.280555555553</c:v>
                </c:pt>
                <c:pt idx="23086">
                  <c:v>42931.28125</c:v>
                </c:pt>
                <c:pt idx="23087">
                  <c:v>42931.281944444447</c:v>
                </c:pt>
                <c:pt idx="23088">
                  <c:v>42931.282638888886</c:v>
                </c:pt>
                <c:pt idx="23089">
                  <c:v>42931.283333333333</c:v>
                </c:pt>
                <c:pt idx="23090">
                  <c:v>42931.28402777778</c:v>
                </c:pt>
                <c:pt idx="23091">
                  <c:v>42931.284722222219</c:v>
                </c:pt>
                <c:pt idx="23092">
                  <c:v>42931.285416666666</c:v>
                </c:pt>
                <c:pt idx="23093">
                  <c:v>42931.286111111112</c:v>
                </c:pt>
                <c:pt idx="23094">
                  <c:v>42931.286805555559</c:v>
                </c:pt>
                <c:pt idx="23095">
                  <c:v>42931.287499999999</c:v>
                </c:pt>
                <c:pt idx="23096">
                  <c:v>42931.288194444445</c:v>
                </c:pt>
                <c:pt idx="23097">
                  <c:v>42931.288888888892</c:v>
                </c:pt>
                <c:pt idx="23098">
                  <c:v>42931.289583333331</c:v>
                </c:pt>
                <c:pt idx="23099">
                  <c:v>42931.290277777778</c:v>
                </c:pt>
                <c:pt idx="23100">
                  <c:v>42931.290972222225</c:v>
                </c:pt>
                <c:pt idx="23101">
                  <c:v>42931.291666666664</c:v>
                </c:pt>
                <c:pt idx="23102">
                  <c:v>42931.292361111111</c:v>
                </c:pt>
                <c:pt idx="23103">
                  <c:v>42931.293055555558</c:v>
                </c:pt>
                <c:pt idx="23104">
                  <c:v>42931.293749999997</c:v>
                </c:pt>
                <c:pt idx="23105">
                  <c:v>42931.294444444444</c:v>
                </c:pt>
                <c:pt idx="23106">
                  <c:v>42931.295138888891</c:v>
                </c:pt>
                <c:pt idx="23107">
                  <c:v>42931.29583333333</c:v>
                </c:pt>
                <c:pt idx="23108">
                  <c:v>42931.296527777777</c:v>
                </c:pt>
                <c:pt idx="23109">
                  <c:v>42931.297222222223</c:v>
                </c:pt>
                <c:pt idx="23110">
                  <c:v>42931.29791666667</c:v>
                </c:pt>
                <c:pt idx="23111">
                  <c:v>42931.298611111109</c:v>
                </c:pt>
                <c:pt idx="23112">
                  <c:v>42931.299305555556</c:v>
                </c:pt>
                <c:pt idx="23113">
                  <c:v>42931.3</c:v>
                </c:pt>
                <c:pt idx="23114">
                  <c:v>42931.300694444442</c:v>
                </c:pt>
                <c:pt idx="23115">
                  <c:v>42931.301388888889</c:v>
                </c:pt>
                <c:pt idx="23116">
                  <c:v>42931.302083333336</c:v>
                </c:pt>
                <c:pt idx="23117">
                  <c:v>42931.302777777775</c:v>
                </c:pt>
                <c:pt idx="23118">
                  <c:v>42931.303472222222</c:v>
                </c:pt>
                <c:pt idx="23119">
                  <c:v>42931.304166666669</c:v>
                </c:pt>
                <c:pt idx="23120">
                  <c:v>42931.304861111108</c:v>
                </c:pt>
                <c:pt idx="23121">
                  <c:v>42931.305555555555</c:v>
                </c:pt>
                <c:pt idx="23122">
                  <c:v>42931.306250000001</c:v>
                </c:pt>
                <c:pt idx="23123">
                  <c:v>42931.306944444441</c:v>
                </c:pt>
                <c:pt idx="23124">
                  <c:v>42931.307638888888</c:v>
                </c:pt>
                <c:pt idx="23125">
                  <c:v>42931.308333333334</c:v>
                </c:pt>
                <c:pt idx="23126">
                  <c:v>42931.309027777781</c:v>
                </c:pt>
                <c:pt idx="23127">
                  <c:v>42931.30972222222</c:v>
                </c:pt>
                <c:pt idx="23128">
                  <c:v>42931.310416666667</c:v>
                </c:pt>
                <c:pt idx="23129">
                  <c:v>42931.311111111114</c:v>
                </c:pt>
                <c:pt idx="23130">
                  <c:v>42931.311805555553</c:v>
                </c:pt>
                <c:pt idx="23131">
                  <c:v>42931.3125</c:v>
                </c:pt>
                <c:pt idx="23132">
                  <c:v>42931.313194444447</c:v>
                </c:pt>
                <c:pt idx="23133">
                  <c:v>42931.313888888886</c:v>
                </c:pt>
                <c:pt idx="23134">
                  <c:v>42931.314583333333</c:v>
                </c:pt>
                <c:pt idx="23135">
                  <c:v>42931.31527777778</c:v>
                </c:pt>
                <c:pt idx="23136">
                  <c:v>42931.315972222219</c:v>
                </c:pt>
                <c:pt idx="23137">
                  <c:v>42931.316666666666</c:v>
                </c:pt>
                <c:pt idx="23138">
                  <c:v>42931.317361111112</c:v>
                </c:pt>
                <c:pt idx="23139">
                  <c:v>42931.318055555559</c:v>
                </c:pt>
                <c:pt idx="23140">
                  <c:v>42931.318749999999</c:v>
                </c:pt>
                <c:pt idx="23141">
                  <c:v>42931.319444444445</c:v>
                </c:pt>
                <c:pt idx="23142">
                  <c:v>42931.320138888892</c:v>
                </c:pt>
                <c:pt idx="23143">
                  <c:v>42931.320833333331</c:v>
                </c:pt>
                <c:pt idx="23144">
                  <c:v>42931.321527777778</c:v>
                </c:pt>
                <c:pt idx="23145">
                  <c:v>42931.322222222225</c:v>
                </c:pt>
                <c:pt idx="23146">
                  <c:v>42931.322916666664</c:v>
                </c:pt>
                <c:pt idx="23147">
                  <c:v>42931.323611111111</c:v>
                </c:pt>
                <c:pt idx="23148">
                  <c:v>42931.324305555558</c:v>
                </c:pt>
                <c:pt idx="23149">
                  <c:v>42931.324999999997</c:v>
                </c:pt>
                <c:pt idx="23150">
                  <c:v>42931.325694444444</c:v>
                </c:pt>
                <c:pt idx="23151">
                  <c:v>42931.326388888891</c:v>
                </c:pt>
                <c:pt idx="23152">
                  <c:v>42931.32708333333</c:v>
                </c:pt>
                <c:pt idx="23153">
                  <c:v>42931.327777777777</c:v>
                </c:pt>
                <c:pt idx="23154">
                  <c:v>42931.328472222223</c:v>
                </c:pt>
                <c:pt idx="23155">
                  <c:v>42931.32916666667</c:v>
                </c:pt>
                <c:pt idx="23156">
                  <c:v>42931.329861111109</c:v>
                </c:pt>
                <c:pt idx="23157">
                  <c:v>42931.330555555556</c:v>
                </c:pt>
                <c:pt idx="23158">
                  <c:v>42931.331250000003</c:v>
                </c:pt>
                <c:pt idx="23159">
                  <c:v>42931.331944444442</c:v>
                </c:pt>
                <c:pt idx="23160">
                  <c:v>42931.332638888889</c:v>
                </c:pt>
                <c:pt idx="23161">
                  <c:v>42931.333333333336</c:v>
                </c:pt>
                <c:pt idx="23162">
                  <c:v>42931.334027777775</c:v>
                </c:pt>
                <c:pt idx="23163">
                  <c:v>42931.334722222222</c:v>
                </c:pt>
                <c:pt idx="23164">
                  <c:v>42931.335416666669</c:v>
                </c:pt>
                <c:pt idx="23165">
                  <c:v>42931.336111111108</c:v>
                </c:pt>
                <c:pt idx="23166">
                  <c:v>42931.336805555555</c:v>
                </c:pt>
                <c:pt idx="23167">
                  <c:v>42931.337500000001</c:v>
                </c:pt>
                <c:pt idx="23168">
                  <c:v>42931.338194444441</c:v>
                </c:pt>
                <c:pt idx="23169">
                  <c:v>42931.338888888888</c:v>
                </c:pt>
                <c:pt idx="23170">
                  <c:v>42931.339583333334</c:v>
                </c:pt>
                <c:pt idx="23171">
                  <c:v>42931.340277777781</c:v>
                </c:pt>
                <c:pt idx="23172">
                  <c:v>42931.34097222222</c:v>
                </c:pt>
                <c:pt idx="23173">
                  <c:v>42931.341666666667</c:v>
                </c:pt>
                <c:pt idx="23174">
                  <c:v>42931.342361111114</c:v>
                </c:pt>
                <c:pt idx="23175">
                  <c:v>42931.343055555553</c:v>
                </c:pt>
                <c:pt idx="23176">
                  <c:v>42931.34375</c:v>
                </c:pt>
                <c:pt idx="23177">
                  <c:v>42931.344444444447</c:v>
                </c:pt>
                <c:pt idx="23178">
                  <c:v>42931.345138888886</c:v>
                </c:pt>
                <c:pt idx="23179">
                  <c:v>42931.345833333333</c:v>
                </c:pt>
                <c:pt idx="23180">
                  <c:v>42931.34652777778</c:v>
                </c:pt>
                <c:pt idx="23181">
                  <c:v>42931.347222222219</c:v>
                </c:pt>
                <c:pt idx="23182">
                  <c:v>42931.347916666666</c:v>
                </c:pt>
                <c:pt idx="23183">
                  <c:v>42931.348611111112</c:v>
                </c:pt>
                <c:pt idx="23184">
                  <c:v>42931.349305555559</c:v>
                </c:pt>
                <c:pt idx="23185">
                  <c:v>42931.35</c:v>
                </c:pt>
                <c:pt idx="23186">
                  <c:v>42931.350694444445</c:v>
                </c:pt>
                <c:pt idx="23187">
                  <c:v>42931.351388888892</c:v>
                </c:pt>
                <c:pt idx="23188">
                  <c:v>42931.352083333331</c:v>
                </c:pt>
                <c:pt idx="23189">
                  <c:v>42931.352777777778</c:v>
                </c:pt>
                <c:pt idx="23190">
                  <c:v>42931.353472222225</c:v>
                </c:pt>
                <c:pt idx="23191">
                  <c:v>42931.354166666664</c:v>
                </c:pt>
                <c:pt idx="23192">
                  <c:v>42931.354861111111</c:v>
                </c:pt>
                <c:pt idx="23193">
                  <c:v>42931.355555555558</c:v>
                </c:pt>
                <c:pt idx="23194">
                  <c:v>42931.356249999997</c:v>
                </c:pt>
                <c:pt idx="23195">
                  <c:v>42931.356944444444</c:v>
                </c:pt>
                <c:pt idx="23196">
                  <c:v>42931.357638888891</c:v>
                </c:pt>
                <c:pt idx="23197">
                  <c:v>42931.35833333333</c:v>
                </c:pt>
                <c:pt idx="23198">
                  <c:v>42931.359027777777</c:v>
                </c:pt>
                <c:pt idx="23199">
                  <c:v>42931.359722222223</c:v>
                </c:pt>
                <c:pt idx="23200">
                  <c:v>42931.36041666667</c:v>
                </c:pt>
                <c:pt idx="23201">
                  <c:v>42931.361111111109</c:v>
                </c:pt>
                <c:pt idx="23202">
                  <c:v>42931.361805555556</c:v>
                </c:pt>
                <c:pt idx="23203">
                  <c:v>42931.362500000003</c:v>
                </c:pt>
                <c:pt idx="23204">
                  <c:v>42931.363194444442</c:v>
                </c:pt>
                <c:pt idx="23205">
                  <c:v>42931.363888888889</c:v>
                </c:pt>
                <c:pt idx="23206">
                  <c:v>42931.364583333336</c:v>
                </c:pt>
                <c:pt idx="23207">
                  <c:v>42931.365277777775</c:v>
                </c:pt>
                <c:pt idx="23208">
                  <c:v>42931.365972222222</c:v>
                </c:pt>
                <c:pt idx="23209">
                  <c:v>42931.366666666669</c:v>
                </c:pt>
                <c:pt idx="23210">
                  <c:v>42931.367361111108</c:v>
                </c:pt>
                <c:pt idx="23211">
                  <c:v>42931.368055555555</c:v>
                </c:pt>
                <c:pt idx="23212">
                  <c:v>42931.368750000001</c:v>
                </c:pt>
                <c:pt idx="23213">
                  <c:v>42931.369444444441</c:v>
                </c:pt>
                <c:pt idx="23214">
                  <c:v>42931.370138888888</c:v>
                </c:pt>
                <c:pt idx="23215">
                  <c:v>42931.370833333334</c:v>
                </c:pt>
                <c:pt idx="23216">
                  <c:v>42931.371527777781</c:v>
                </c:pt>
                <c:pt idx="23217">
                  <c:v>42931.37222222222</c:v>
                </c:pt>
                <c:pt idx="23218">
                  <c:v>42931.372916666667</c:v>
                </c:pt>
                <c:pt idx="23219">
                  <c:v>42931.373611111114</c:v>
                </c:pt>
                <c:pt idx="23220">
                  <c:v>42931.374305555553</c:v>
                </c:pt>
                <c:pt idx="23221">
                  <c:v>42931.375</c:v>
                </c:pt>
                <c:pt idx="23222">
                  <c:v>42931.375694444447</c:v>
                </c:pt>
                <c:pt idx="23223">
                  <c:v>42931.376388888886</c:v>
                </c:pt>
                <c:pt idx="23224">
                  <c:v>42931.377083333333</c:v>
                </c:pt>
                <c:pt idx="23225">
                  <c:v>42931.37777777778</c:v>
                </c:pt>
                <c:pt idx="23226">
                  <c:v>42931.378472222219</c:v>
                </c:pt>
                <c:pt idx="23227">
                  <c:v>42931.379166666666</c:v>
                </c:pt>
                <c:pt idx="23228">
                  <c:v>42931.379861111112</c:v>
                </c:pt>
                <c:pt idx="23229">
                  <c:v>42931.380555555559</c:v>
                </c:pt>
                <c:pt idx="23230">
                  <c:v>42931.381249999999</c:v>
                </c:pt>
                <c:pt idx="23231">
                  <c:v>42931.381944444445</c:v>
                </c:pt>
                <c:pt idx="23232">
                  <c:v>42931.382638888892</c:v>
                </c:pt>
                <c:pt idx="23233">
                  <c:v>42931.383333333331</c:v>
                </c:pt>
                <c:pt idx="23234">
                  <c:v>42931.384027777778</c:v>
                </c:pt>
                <c:pt idx="23235">
                  <c:v>42931.384722222225</c:v>
                </c:pt>
                <c:pt idx="23236">
                  <c:v>42931.385416666664</c:v>
                </c:pt>
                <c:pt idx="23237">
                  <c:v>42931.386111111111</c:v>
                </c:pt>
                <c:pt idx="23238">
                  <c:v>42931.386805555558</c:v>
                </c:pt>
                <c:pt idx="23239">
                  <c:v>42931.387499999997</c:v>
                </c:pt>
                <c:pt idx="23240">
                  <c:v>42931.388194444444</c:v>
                </c:pt>
                <c:pt idx="23241">
                  <c:v>42931.388888888891</c:v>
                </c:pt>
                <c:pt idx="23242">
                  <c:v>42931.38958333333</c:v>
                </c:pt>
                <c:pt idx="23243">
                  <c:v>42931.390277777777</c:v>
                </c:pt>
                <c:pt idx="23244">
                  <c:v>42931.390972222223</c:v>
                </c:pt>
                <c:pt idx="23245">
                  <c:v>42931.39166666667</c:v>
                </c:pt>
                <c:pt idx="23246">
                  <c:v>42931.392361111109</c:v>
                </c:pt>
                <c:pt idx="23247">
                  <c:v>42931.393055555556</c:v>
                </c:pt>
                <c:pt idx="23248">
                  <c:v>42931.393750000003</c:v>
                </c:pt>
                <c:pt idx="23249">
                  <c:v>42931.394444444442</c:v>
                </c:pt>
                <c:pt idx="23250">
                  <c:v>42931.395138888889</c:v>
                </c:pt>
                <c:pt idx="23251">
                  <c:v>42931.395833333336</c:v>
                </c:pt>
                <c:pt idx="23252">
                  <c:v>42931.396527777775</c:v>
                </c:pt>
                <c:pt idx="23253">
                  <c:v>42931.397222222222</c:v>
                </c:pt>
                <c:pt idx="23254">
                  <c:v>42931.397916666669</c:v>
                </c:pt>
                <c:pt idx="23255">
                  <c:v>42931.398611111108</c:v>
                </c:pt>
                <c:pt idx="23256">
                  <c:v>42931.399305555555</c:v>
                </c:pt>
                <c:pt idx="23257">
                  <c:v>42931.4</c:v>
                </c:pt>
                <c:pt idx="23258">
                  <c:v>42931.400694444441</c:v>
                </c:pt>
                <c:pt idx="23259">
                  <c:v>42931.401388888888</c:v>
                </c:pt>
                <c:pt idx="23260">
                  <c:v>42931.402083333334</c:v>
                </c:pt>
                <c:pt idx="23261">
                  <c:v>42931.402777777781</c:v>
                </c:pt>
                <c:pt idx="23262">
                  <c:v>42931.40347222222</c:v>
                </c:pt>
                <c:pt idx="23263">
                  <c:v>42931.404166666667</c:v>
                </c:pt>
                <c:pt idx="23264">
                  <c:v>42931.404861111114</c:v>
                </c:pt>
                <c:pt idx="23265">
                  <c:v>42931.405555555553</c:v>
                </c:pt>
                <c:pt idx="23266">
                  <c:v>42931.40625</c:v>
                </c:pt>
                <c:pt idx="23267">
                  <c:v>42931.406944444447</c:v>
                </c:pt>
                <c:pt idx="23268">
                  <c:v>42931.407638888886</c:v>
                </c:pt>
                <c:pt idx="23269">
                  <c:v>42931.408333333333</c:v>
                </c:pt>
                <c:pt idx="23270">
                  <c:v>42931.40902777778</c:v>
                </c:pt>
                <c:pt idx="23271">
                  <c:v>42931.409722222219</c:v>
                </c:pt>
                <c:pt idx="23272">
                  <c:v>42931.410416666666</c:v>
                </c:pt>
                <c:pt idx="23273">
                  <c:v>42931.411111111112</c:v>
                </c:pt>
                <c:pt idx="23274">
                  <c:v>42931.411805555559</c:v>
                </c:pt>
                <c:pt idx="23275">
                  <c:v>42931.412499999999</c:v>
                </c:pt>
                <c:pt idx="23276">
                  <c:v>42931.413194444445</c:v>
                </c:pt>
                <c:pt idx="23277">
                  <c:v>42931.413888888892</c:v>
                </c:pt>
                <c:pt idx="23278">
                  <c:v>42931.414583333331</c:v>
                </c:pt>
                <c:pt idx="23279">
                  <c:v>42931.415277777778</c:v>
                </c:pt>
                <c:pt idx="23280">
                  <c:v>42931.415972222225</c:v>
                </c:pt>
                <c:pt idx="23281">
                  <c:v>42931.416666666664</c:v>
                </c:pt>
                <c:pt idx="23282">
                  <c:v>42931.417361111111</c:v>
                </c:pt>
                <c:pt idx="23283">
                  <c:v>42931.418055555558</c:v>
                </c:pt>
                <c:pt idx="23284">
                  <c:v>42931.418749999997</c:v>
                </c:pt>
                <c:pt idx="23285">
                  <c:v>42931.419444444444</c:v>
                </c:pt>
                <c:pt idx="23286">
                  <c:v>42931.420138888891</c:v>
                </c:pt>
                <c:pt idx="23287">
                  <c:v>42931.42083333333</c:v>
                </c:pt>
                <c:pt idx="23288">
                  <c:v>42931.421527777777</c:v>
                </c:pt>
                <c:pt idx="23289">
                  <c:v>42931.422222222223</c:v>
                </c:pt>
                <c:pt idx="23290">
                  <c:v>42931.42291666667</c:v>
                </c:pt>
                <c:pt idx="23291">
                  <c:v>42931.423611111109</c:v>
                </c:pt>
                <c:pt idx="23292">
                  <c:v>42931.424305555556</c:v>
                </c:pt>
                <c:pt idx="23293">
                  <c:v>42931.425000000003</c:v>
                </c:pt>
                <c:pt idx="23294">
                  <c:v>42931.425694444442</c:v>
                </c:pt>
                <c:pt idx="23295">
                  <c:v>42931.426388888889</c:v>
                </c:pt>
                <c:pt idx="23296">
                  <c:v>42931.427083333336</c:v>
                </c:pt>
                <c:pt idx="23297">
                  <c:v>42931.427777777775</c:v>
                </c:pt>
                <c:pt idx="23298">
                  <c:v>42931.428472222222</c:v>
                </c:pt>
                <c:pt idx="23299">
                  <c:v>42931.429166666669</c:v>
                </c:pt>
                <c:pt idx="23300">
                  <c:v>42931.429861111108</c:v>
                </c:pt>
                <c:pt idx="23301">
                  <c:v>42931.430555555555</c:v>
                </c:pt>
                <c:pt idx="23302">
                  <c:v>42931.431250000001</c:v>
                </c:pt>
                <c:pt idx="23303">
                  <c:v>42931.431944444441</c:v>
                </c:pt>
                <c:pt idx="23304">
                  <c:v>42931.432638888888</c:v>
                </c:pt>
                <c:pt idx="23305">
                  <c:v>42931.433333333334</c:v>
                </c:pt>
                <c:pt idx="23306">
                  <c:v>42931.434027777781</c:v>
                </c:pt>
                <c:pt idx="23307">
                  <c:v>42931.43472222222</c:v>
                </c:pt>
                <c:pt idx="23308">
                  <c:v>42931.435416666667</c:v>
                </c:pt>
                <c:pt idx="23309">
                  <c:v>42931.436111111114</c:v>
                </c:pt>
                <c:pt idx="23310">
                  <c:v>42931.436805555553</c:v>
                </c:pt>
                <c:pt idx="23311">
                  <c:v>42931.4375</c:v>
                </c:pt>
                <c:pt idx="23312">
                  <c:v>42931.438194444447</c:v>
                </c:pt>
                <c:pt idx="23313">
                  <c:v>42931.438888888886</c:v>
                </c:pt>
                <c:pt idx="23314">
                  <c:v>42931.439583333333</c:v>
                </c:pt>
                <c:pt idx="23315">
                  <c:v>42931.44027777778</c:v>
                </c:pt>
                <c:pt idx="23316">
                  <c:v>42931.440972222219</c:v>
                </c:pt>
                <c:pt idx="23317">
                  <c:v>42931.441666666666</c:v>
                </c:pt>
                <c:pt idx="23318">
                  <c:v>42931.442361111112</c:v>
                </c:pt>
                <c:pt idx="23319">
                  <c:v>42931.443055555559</c:v>
                </c:pt>
                <c:pt idx="23320">
                  <c:v>42931.443749999999</c:v>
                </c:pt>
                <c:pt idx="23321">
                  <c:v>42931.444444444445</c:v>
                </c:pt>
                <c:pt idx="23322">
                  <c:v>42931.445138888892</c:v>
                </c:pt>
                <c:pt idx="23323">
                  <c:v>42931.445833333331</c:v>
                </c:pt>
                <c:pt idx="23324">
                  <c:v>42931.446527777778</c:v>
                </c:pt>
                <c:pt idx="23325">
                  <c:v>42931.447222222225</c:v>
                </c:pt>
                <c:pt idx="23326">
                  <c:v>42931.447916666664</c:v>
                </c:pt>
                <c:pt idx="23327">
                  <c:v>42931.448611111111</c:v>
                </c:pt>
                <c:pt idx="23328">
                  <c:v>42931.449305555558</c:v>
                </c:pt>
                <c:pt idx="23329">
                  <c:v>42931.45</c:v>
                </c:pt>
                <c:pt idx="23330">
                  <c:v>42931.450694444444</c:v>
                </c:pt>
                <c:pt idx="23331">
                  <c:v>42931.451388888891</c:v>
                </c:pt>
                <c:pt idx="23332">
                  <c:v>42931.45208333333</c:v>
                </c:pt>
                <c:pt idx="23333">
                  <c:v>42931.452777777777</c:v>
                </c:pt>
                <c:pt idx="23334">
                  <c:v>42931.453472222223</c:v>
                </c:pt>
                <c:pt idx="23335">
                  <c:v>42931.45416666667</c:v>
                </c:pt>
                <c:pt idx="23336">
                  <c:v>42931.454861111109</c:v>
                </c:pt>
                <c:pt idx="23337">
                  <c:v>42931.455555555556</c:v>
                </c:pt>
                <c:pt idx="23338">
                  <c:v>42931.456250000003</c:v>
                </c:pt>
                <c:pt idx="23339">
                  <c:v>42931.456944444442</c:v>
                </c:pt>
                <c:pt idx="23340">
                  <c:v>42931.457638888889</c:v>
                </c:pt>
                <c:pt idx="23341">
                  <c:v>42931.458333333336</c:v>
                </c:pt>
                <c:pt idx="23342">
                  <c:v>42931.459027777775</c:v>
                </c:pt>
                <c:pt idx="23343">
                  <c:v>42931.459722222222</c:v>
                </c:pt>
                <c:pt idx="23344">
                  <c:v>42931.460416666669</c:v>
                </c:pt>
                <c:pt idx="23345">
                  <c:v>42931.461111111108</c:v>
                </c:pt>
                <c:pt idx="23346">
                  <c:v>42931.461805555555</c:v>
                </c:pt>
                <c:pt idx="23347">
                  <c:v>42931.462500000001</c:v>
                </c:pt>
                <c:pt idx="23348">
                  <c:v>42931.463194444441</c:v>
                </c:pt>
                <c:pt idx="23349">
                  <c:v>42931.463888888888</c:v>
                </c:pt>
                <c:pt idx="23350">
                  <c:v>42931.464583333334</c:v>
                </c:pt>
                <c:pt idx="23351">
                  <c:v>42931.465277777781</c:v>
                </c:pt>
                <c:pt idx="23352">
                  <c:v>42931.46597222222</c:v>
                </c:pt>
                <c:pt idx="23353">
                  <c:v>42931.466666666667</c:v>
                </c:pt>
                <c:pt idx="23354">
                  <c:v>42931.467361111114</c:v>
                </c:pt>
                <c:pt idx="23355">
                  <c:v>42931.468055555553</c:v>
                </c:pt>
                <c:pt idx="23356">
                  <c:v>42931.46875</c:v>
                </c:pt>
                <c:pt idx="23357">
                  <c:v>42931.469444444447</c:v>
                </c:pt>
                <c:pt idx="23358">
                  <c:v>42931.470138888886</c:v>
                </c:pt>
                <c:pt idx="23359">
                  <c:v>42931.470833333333</c:v>
                </c:pt>
                <c:pt idx="23360">
                  <c:v>42931.47152777778</c:v>
                </c:pt>
                <c:pt idx="23361">
                  <c:v>42931.472222222219</c:v>
                </c:pt>
                <c:pt idx="23362">
                  <c:v>42931.472916666666</c:v>
                </c:pt>
                <c:pt idx="23363">
                  <c:v>42931.473611111112</c:v>
                </c:pt>
                <c:pt idx="23364">
                  <c:v>42931.474305555559</c:v>
                </c:pt>
                <c:pt idx="23365">
                  <c:v>42931.474999999999</c:v>
                </c:pt>
                <c:pt idx="23366">
                  <c:v>42931.475694444445</c:v>
                </c:pt>
                <c:pt idx="23367">
                  <c:v>42931.476388888892</c:v>
                </c:pt>
                <c:pt idx="23368">
                  <c:v>42931.477083333331</c:v>
                </c:pt>
                <c:pt idx="23369">
                  <c:v>42931.477777777778</c:v>
                </c:pt>
                <c:pt idx="23370">
                  <c:v>42931.478472222225</c:v>
                </c:pt>
                <c:pt idx="23371">
                  <c:v>42931.479166666664</c:v>
                </c:pt>
                <c:pt idx="23372">
                  <c:v>42931.479861111111</c:v>
                </c:pt>
                <c:pt idx="23373">
                  <c:v>42931.480555555558</c:v>
                </c:pt>
                <c:pt idx="23374">
                  <c:v>42931.481249999997</c:v>
                </c:pt>
                <c:pt idx="23375">
                  <c:v>42931.481944444444</c:v>
                </c:pt>
                <c:pt idx="23376">
                  <c:v>42931.482638888891</c:v>
                </c:pt>
                <c:pt idx="23377">
                  <c:v>42931.48333333333</c:v>
                </c:pt>
                <c:pt idx="23378">
                  <c:v>42931.484027777777</c:v>
                </c:pt>
                <c:pt idx="23379">
                  <c:v>42931.484722222223</c:v>
                </c:pt>
                <c:pt idx="23380">
                  <c:v>42931.48541666667</c:v>
                </c:pt>
                <c:pt idx="23381">
                  <c:v>42931.486111111109</c:v>
                </c:pt>
                <c:pt idx="23382">
                  <c:v>42931.486805555556</c:v>
                </c:pt>
                <c:pt idx="23383">
                  <c:v>42931.487500000003</c:v>
                </c:pt>
                <c:pt idx="23384">
                  <c:v>42931.488194444442</c:v>
                </c:pt>
                <c:pt idx="23385">
                  <c:v>42931.488888888889</c:v>
                </c:pt>
                <c:pt idx="23386">
                  <c:v>42931.489583333336</c:v>
                </c:pt>
                <c:pt idx="23387">
                  <c:v>42931.490277777775</c:v>
                </c:pt>
                <c:pt idx="23388">
                  <c:v>42931.490972222222</c:v>
                </c:pt>
                <c:pt idx="23389">
                  <c:v>42931.491666666669</c:v>
                </c:pt>
                <c:pt idx="23390">
                  <c:v>42931.492361111108</c:v>
                </c:pt>
                <c:pt idx="23391">
                  <c:v>42931.493055555555</c:v>
                </c:pt>
                <c:pt idx="23392">
                  <c:v>42931.493750000001</c:v>
                </c:pt>
                <c:pt idx="23393">
                  <c:v>42931.494444444441</c:v>
                </c:pt>
                <c:pt idx="23394">
                  <c:v>42931.495138888888</c:v>
                </c:pt>
                <c:pt idx="23395">
                  <c:v>42931.495833333334</c:v>
                </c:pt>
                <c:pt idx="23396">
                  <c:v>42931.496527777781</c:v>
                </c:pt>
                <c:pt idx="23397">
                  <c:v>42931.49722222222</c:v>
                </c:pt>
                <c:pt idx="23398">
                  <c:v>42931.497916666667</c:v>
                </c:pt>
                <c:pt idx="23399">
                  <c:v>42931.498611111114</c:v>
                </c:pt>
                <c:pt idx="23400">
                  <c:v>42931.499305555553</c:v>
                </c:pt>
                <c:pt idx="23401">
                  <c:v>42931.5</c:v>
                </c:pt>
                <c:pt idx="23402">
                  <c:v>42931.500694444447</c:v>
                </c:pt>
                <c:pt idx="23403">
                  <c:v>42931.501388888886</c:v>
                </c:pt>
                <c:pt idx="23404">
                  <c:v>42931.502083333333</c:v>
                </c:pt>
                <c:pt idx="23405">
                  <c:v>42931.50277777778</c:v>
                </c:pt>
                <c:pt idx="23406">
                  <c:v>42931.503472222219</c:v>
                </c:pt>
                <c:pt idx="23407">
                  <c:v>42931.504166666666</c:v>
                </c:pt>
                <c:pt idx="23408">
                  <c:v>42931.504861111112</c:v>
                </c:pt>
                <c:pt idx="23409">
                  <c:v>42931.505555555559</c:v>
                </c:pt>
                <c:pt idx="23410">
                  <c:v>42931.506249999999</c:v>
                </c:pt>
                <c:pt idx="23411">
                  <c:v>42931.506944444445</c:v>
                </c:pt>
                <c:pt idx="23412">
                  <c:v>42931.507638888892</c:v>
                </c:pt>
                <c:pt idx="23413">
                  <c:v>42931.508333333331</c:v>
                </c:pt>
                <c:pt idx="23414">
                  <c:v>42931.509027777778</c:v>
                </c:pt>
                <c:pt idx="23415">
                  <c:v>42931.509722222225</c:v>
                </c:pt>
                <c:pt idx="23416">
                  <c:v>42931.510416666664</c:v>
                </c:pt>
                <c:pt idx="23417">
                  <c:v>42931.511111111111</c:v>
                </c:pt>
                <c:pt idx="23418">
                  <c:v>42931.511805555558</c:v>
                </c:pt>
                <c:pt idx="23419">
                  <c:v>42931.512499999997</c:v>
                </c:pt>
                <c:pt idx="23420">
                  <c:v>42931.513194444444</c:v>
                </c:pt>
                <c:pt idx="23421">
                  <c:v>42931.513888888891</c:v>
                </c:pt>
                <c:pt idx="23422">
                  <c:v>42931.51458333333</c:v>
                </c:pt>
                <c:pt idx="23423">
                  <c:v>42931.515277777777</c:v>
                </c:pt>
                <c:pt idx="23424">
                  <c:v>42931.515972222223</c:v>
                </c:pt>
                <c:pt idx="23425">
                  <c:v>42931.51666666667</c:v>
                </c:pt>
                <c:pt idx="23426">
                  <c:v>42931.517361111109</c:v>
                </c:pt>
                <c:pt idx="23427">
                  <c:v>42931.518055555556</c:v>
                </c:pt>
                <c:pt idx="23428">
                  <c:v>42931.518750000003</c:v>
                </c:pt>
                <c:pt idx="23429">
                  <c:v>42931.519444444442</c:v>
                </c:pt>
                <c:pt idx="23430">
                  <c:v>42931.520138888889</c:v>
                </c:pt>
                <c:pt idx="23431">
                  <c:v>42931.520833333336</c:v>
                </c:pt>
                <c:pt idx="23432">
                  <c:v>42931.521527777775</c:v>
                </c:pt>
                <c:pt idx="23433">
                  <c:v>42931.522222222222</c:v>
                </c:pt>
                <c:pt idx="23434">
                  <c:v>42931.522916666669</c:v>
                </c:pt>
                <c:pt idx="23435">
                  <c:v>42931.523611111108</c:v>
                </c:pt>
                <c:pt idx="23436">
                  <c:v>42931.524305555555</c:v>
                </c:pt>
                <c:pt idx="23437">
                  <c:v>42931.525000000001</c:v>
                </c:pt>
                <c:pt idx="23438">
                  <c:v>42931.525694444441</c:v>
                </c:pt>
                <c:pt idx="23439">
                  <c:v>42931.526388888888</c:v>
                </c:pt>
                <c:pt idx="23440">
                  <c:v>42931.527083333334</c:v>
                </c:pt>
                <c:pt idx="23441">
                  <c:v>42931.527777777781</c:v>
                </c:pt>
                <c:pt idx="23442">
                  <c:v>42931.52847222222</c:v>
                </c:pt>
                <c:pt idx="23443">
                  <c:v>42931.529166666667</c:v>
                </c:pt>
                <c:pt idx="23444">
                  <c:v>42931.529861111114</c:v>
                </c:pt>
                <c:pt idx="23445">
                  <c:v>42931.530555555553</c:v>
                </c:pt>
                <c:pt idx="23446">
                  <c:v>42931.53125</c:v>
                </c:pt>
                <c:pt idx="23447">
                  <c:v>42931.531944444447</c:v>
                </c:pt>
                <c:pt idx="23448">
                  <c:v>42931.532638888886</c:v>
                </c:pt>
                <c:pt idx="23449">
                  <c:v>42931.533333333333</c:v>
                </c:pt>
                <c:pt idx="23450">
                  <c:v>42931.53402777778</c:v>
                </c:pt>
                <c:pt idx="23451">
                  <c:v>42931.534722222219</c:v>
                </c:pt>
                <c:pt idx="23452">
                  <c:v>42931.535416666666</c:v>
                </c:pt>
                <c:pt idx="23453">
                  <c:v>42931.536111111112</c:v>
                </c:pt>
                <c:pt idx="23454">
                  <c:v>42931.536805555559</c:v>
                </c:pt>
                <c:pt idx="23455">
                  <c:v>42931.537499999999</c:v>
                </c:pt>
                <c:pt idx="23456">
                  <c:v>42931.538194444445</c:v>
                </c:pt>
                <c:pt idx="23457">
                  <c:v>42931.538888888892</c:v>
                </c:pt>
                <c:pt idx="23458">
                  <c:v>42931.539583333331</c:v>
                </c:pt>
                <c:pt idx="23459">
                  <c:v>42931.540277777778</c:v>
                </c:pt>
                <c:pt idx="23460">
                  <c:v>42931.540972222225</c:v>
                </c:pt>
                <c:pt idx="23461">
                  <c:v>42931.541666666664</c:v>
                </c:pt>
                <c:pt idx="23462">
                  <c:v>42931.542361111111</c:v>
                </c:pt>
                <c:pt idx="23463">
                  <c:v>42931.543055555558</c:v>
                </c:pt>
                <c:pt idx="23464">
                  <c:v>42931.543749999997</c:v>
                </c:pt>
                <c:pt idx="23465">
                  <c:v>42931.544444444444</c:v>
                </c:pt>
                <c:pt idx="23466">
                  <c:v>42931.545138888891</c:v>
                </c:pt>
                <c:pt idx="23467">
                  <c:v>42931.54583333333</c:v>
                </c:pt>
                <c:pt idx="23468">
                  <c:v>42931.546527777777</c:v>
                </c:pt>
                <c:pt idx="23469">
                  <c:v>42931.547222222223</c:v>
                </c:pt>
                <c:pt idx="23470">
                  <c:v>42931.54791666667</c:v>
                </c:pt>
                <c:pt idx="23471">
                  <c:v>42931.548611111109</c:v>
                </c:pt>
                <c:pt idx="23472">
                  <c:v>42931.549305555556</c:v>
                </c:pt>
                <c:pt idx="23473">
                  <c:v>42931.55</c:v>
                </c:pt>
                <c:pt idx="23474">
                  <c:v>42931.550694444442</c:v>
                </c:pt>
                <c:pt idx="23475">
                  <c:v>42931.551388888889</c:v>
                </c:pt>
                <c:pt idx="23476">
                  <c:v>42931.552083333336</c:v>
                </c:pt>
                <c:pt idx="23477">
                  <c:v>42931.552777777775</c:v>
                </c:pt>
                <c:pt idx="23478">
                  <c:v>42931.553472222222</c:v>
                </c:pt>
                <c:pt idx="23479">
                  <c:v>42931.554166666669</c:v>
                </c:pt>
                <c:pt idx="23480">
                  <c:v>42931.554861111108</c:v>
                </c:pt>
                <c:pt idx="23481">
                  <c:v>42931.555555555555</c:v>
                </c:pt>
                <c:pt idx="23482">
                  <c:v>42931.556250000001</c:v>
                </c:pt>
                <c:pt idx="23483">
                  <c:v>42931.556944444441</c:v>
                </c:pt>
                <c:pt idx="23484">
                  <c:v>42931.557638888888</c:v>
                </c:pt>
                <c:pt idx="23485">
                  <c:v>42931.558333333334</c:v>
                </c:pt>
                <c:pt idx="23486">
                  <c:v>42931.559027777781</c:v>
                </c:pt>
                <c:pt idx="23487">
                  <c:v>42931.55972222222</c:v>
                </c:pt>
                <c:pt idx="23488">
                  <c:v>42931.560416666667</c:v>
                </c:pt>
                <c:pt idx="23489">
                  <c:v>42931.561111111114</c:v>
                </c:pt>
                <c:pt idx="23490">
                  <c:v>42931.561805555553</c:v>
                </c:pt>
                <c:pt idx="23491">
                  <c:v>42931.5625</c:v>
                </c:pt>
                <c:pt idx="23492">
                  <c:v>42931.563194444447</c:v>
                </c:pt>
                <c:pt idx="23493">
                  <c:v>42931.563888888886</c:v>
                </c:pt>
                <c:pt idx="23494">
                  <c:v>42931.564583333333</c:v>
                </c:pt>
                <c:pt idx="23495">
                  <c:v>42931.56527777778</c:v>
                </c:pt>
                <c:pt idx="23496">
                  <c:v>42931.565972222219</c:v>
                </c:pt>
                <c:pt idx="23497">
                  <c:v>42931.566666666666</c:v>
                </c:pt>
                <c:pt idx="23498">
                  <c:v>42931.567361111112</c:v>
                </c:pt>
                <c:pt idx="23499">
                  <c:v>42931.568055555559</c:v>
                </c:pt>
                <c:pt idx="23500">
                  <c:v>42931.568749999999</c:v>
                </c:pt>
                <c:pt idx="23501">
                  <c:v>42931.569444444445</c:v>
                </c:pt>
                <c:pt idx="23502">
                  <c:v>42931.570138888892</c:v>
                </c:pt>
                <c:pt idx="23503">
                  <c:v>42931.570833333331</c:v>
                </c:pt>
                <c:pt idx="23504">
                  <c:v>42931.571527777778</c:v>
                </c:pt>
                <c:pt idx="23505">
                  <c:v>42931.572222222225</c:v>
                </c:pt>
                <c:pt idx="23506">
                  <c:v>42931.572916666664</c:v>
                </c:pt>
                <c:pt idx="23507">
                  <c:v>42931.573611111111</c:v>
                </c:pt>
                <c:pt idx="23508">
                  <c:v>42931.574305555558</c:v>
                </c:pt>
                <c:pt idx="23509">
                  <c:v>42931.574999999997</c:v>
                </c:pt>
                <c:pt idx="23510">
                  <c:v>42931.575694444444</c:v>
                </c:pt>
                <c:pt idx="23511">
                  <c:v>42931.576388888891</c:v>
                </c:pt>
                <c:pt idx="23512">
                  <c:v>42931.57708333333</c:v>
                </c:pt>
                <c:pt idx="23513">
                  <c:v>42931.577777777777</c:v>
                </c:pt>
                <c:pt idx="23514">
                  <c:v>42931.578472222223</c:v>
                </c:pt>
                <c:pt idx="23515">
                  <c:v>42931.57916666667</c:v>
                </c:pt>
                <c:pt idx="23516">
                  <c:v>42931.579861111109</c:v>
                </c:pt>
                <c:pt idx="23517">
                  <c:v>42931.580555555556</c:v>
                </c:pt>
                <c:pt idx="23518">
                  <c:v>42931.581250000003</c:v>
                </c:pt>
                <c:pt idx="23519">
                  <c:v>42931.581944444442</c:v>
                </c:pt>
                <c:pt idx="23520">
                  <c:v>42931.582638888889</c:v>
                </c:pt>
                <c:pt idx="23521">
                  <c:v>42931.583333333336</c:v>
                </c:pt>
                <c:pt idx="23522">
                  <c:v>42931.584027777775</c:v>
                </c:pt>
                <c:pt idx="23523">
                  <c:v>42931.584722222222</c:v>
                </c:pt>
                <c:pt idx="23524">
                  <c:v>42931.585416666669</c:v>
                </c:pt>
                <c:pt idx="23525">
                  <c:v>42931.586111111108</c:v>
                </c:pt>
                <c:pt idx="23526">
                  <c:v>42931.586805555555</c:v>
                </c:pt>
                <c:pt idx="23527">
                  <c:v>42931.587500000001</c:v>
                </c:pt>
                <c:pt idx="23528">
                  <c:v>42931.588194444441</c:v>
                </c:pt>
                <c:pt idx="23529">
                  <c:v>42931.588888888888</c:v>
                </c:pt>
                <c:pt idx="23530">
                  <c:v>42931.589583333334</c:v>
                </c:pt>
                <c:pt idx="23531">
                  <c:v>42931.590277777781</c:v>
                </c:pt>
                <c:pt idx="23532">
                  <c:v>42931.59097222222</c:v>
                </c:pt>
                <c:pt idx="23533">
                  <c:v>42931.591666666667</c:v>
                </c:pt>
                <c:pt idx="23534">
                  <c:v>42931.592361111114</c:v>
                </c:pt>
                <c:pt idx="23535">
                  <c:v>42931.593055555553</c:v>
                </c:pt>
                <c:pt idx="23536">
                  <c:v>42931.59375</c:v>
                </c:pt>
                <c:pt idx="23537">
                  <c:v>42931.594444444447</c:v>
                </c:pt>
                <c:pt idx="23538">
                  <c:v>42931.595138888886</c:v>
                </c:pt>
                <c:pt idx="23539">
                  <c:v>42931.595833333333</c:v>
                </c:pt>
                <c:pt idx="23540">
                  <c:v>42931.59652777778</c:v>
                </c:pt>
                <c:pt idx="23541">
                  <c:v>42931.597222222219</c:v>
                </c:pt>
                <c:pt idx="23542">
                  <c:v>42931.597916666666</c:v>
                </c:pt>
                <c:pt idx="23543">
                  <c:v>42931.598611111112</c:v>
                </c:pt>
                <c:pt idx="23544">
                  <c:v>42931.599305555559</c:v>
                </c:pt>
                <c:pt idx="23545">
                  <c:v>42931.6</c:v>
                </c:pt>
                <c:pt idx="23546">
                  <c:v>42931.600694444445</c:v>
                </c:pt>
                <c:pt idx="23547">
                  <c:v>42931.601388888892</c:v>
                </c:pt>
                <c:pt idx="23548">
                  <c:v>42931.602083333331</c:v>
                </c:pt>
                <c:pt idx="23549">
                  <c:v>42931.602777777778</c:v>
                </c:pt>
                <c:pt idx="23550">
                  <c:v>42931.603472222225</c:v>
                </c:pt>
                <c:pt idx="23551">
                  <c:v>42931.604166666664</c:v>
                </c:pt>
                <c:pt idx="23552">
                  <c:v>42931.604861111111</c:v>
                </c:pt>
                <c:pt idx="23553">
                  <c:v>42931.605555555558</c:v>
                </c:pt>
                <c:pt idx="23554">
                  <c:v>42931.606249999997</c:v>
                </c:pt>
                <c:pt idx="23555">
                  <c:v>42931.606944444444</c:v>
                </c:pt>
                <c:pt idx="23556">
                  <c:v>42931.607638888891</c:v>
                </c:pt>
                <c:pt idx="23557">
                  <c:v>42931.60833333333</c:v>
                </c:pt>
                <c:pt idx="23558">
                  <c:v>42931.609027777777</c:v>
                </c:pt>
                <c:pt idx="23559">
                  <c:v>42931.609722222223</c:v>
                </c:pt>
                <c:pt idx="23560">
                  <c:v>42931.61041666667</c:v>
                </c:pt>
                <c:pt idx="23561">
                  <c:v>42931.611111111109</c:v>
                </c:pt>
                <c:pt idx="23562">
                  <c:v>42931.611805555556</c:v>
                </c:pt>
                <c:pt idx="23563">
                  <c:v>42931.612500000003</c:v>
                </c:pt>
                <c:pt idx="23564">
                  <c:v>42931.613194444442</c:v>
                </c:pt>
                <c:pt idx="23565">
                  <c:v>42931.613888888889</c:v>
                </c:pt>
                <c:pt idx="23566">
                  <c:v>42931.614583333336</c:v>
                </c:pt>
                <c:pt idx="23567">
                  <c:v>42931.615277777775</c:v>
                </c:pt>
                <c:pt idx="23568">
                  <c:v>42931.615972222222</c:v>
                </c:pt>
                <c:pt idx="23569">
                  <c:v>42931.616666666669</c:v>
                </c:pt>
                <c:pt idx="23570">
                  <c:v>42931.617361111108</c:v>
                </c:pt>
                <c:pt idx="23571">
                  <c:v>42931.618055555555</c:v>
                </c:pt>
                <c:pt idx="23572">
                  <c:v>42931.618750000001</c:v>
                </c:pt>
                <c:pt idx="23573">
                  <c:v>42931.619444444441</c:v>
                </c:pt>
                <c:pt idx="23574">
                  <c:v>42931.620138888888</c:v>
                </c:pt>
                <c:pt idx="23575">
                  <c:v>42931.620833333334</c:v>
                </c:pt>
                <c:pt idx="23576">
                  <c:v>42931.621527777781</c:v>
                </c:pt>
                <c:pt idx="23577">
                  <c:v>42931.62222222222</c:v>
                </c:pt>
                <c:pt idx="23578">
                  <c:v>42931.622916666667</c:v>
                </c:pt>
                <c:pt idx="23579">
                  <c:v>42931.623611111114</c:v>
                </c:pt>
                <c:pt idx="23580">
                  <c:v>42931.624305555553</c:v>
                </c:pt>
                <c:pt idx="23581">
                  <c:v>42931.625</c:v>
                </c:pt>
                <c:pt idx="23582">
                  <c:v>42931.625694444447</c:v>
                </c:pt>
                <c:pt idx="23583">
                  <c:v>42931.626388888886</c:v>
                </c:pt>
                <c:pt idx="23584">
                  <c:v>42931.627083333333</c:v>
                </c:pt>
                <c:pt idx="23585">
                  <c:v>42931.62777777778</c:v>
                </c:pt>
                <c:pt idx="23586">
                  <c:v>42931.628472222219</c:v>
                </c:pt>
                <c:pt idx="23587">
                  <c:v>42931.629166666666</c:v>
                </c:pt>
                <c:pt idx="23588">
                  <c:v>42931.629861111112</c:v>
                </c:pt>
                <c:pt idx="23589">
                  <c:v>42931.630555555559</c:v>
                </c:pt>
                <c:pt idx="23590">
                  <c:v>42931.631249999999</c:v>
                </c:pt>
                <c:pt idx="23591">
                  <c:v>42931.631944444445</c:v>
                </c:pt>
                <c:pt idx="23592">
                  <c:v>42931.632638888892</c:v>
                </c:pt>
                <c:pt idx="23593">
                  <c:v>42931.633333333331</c:v>
                </c:pt>
                <c:pt idx="23594">
                  <c:v>42931.634027777778</c:v>
                </c:pt>
                <c:pt idx="23595">
                  <c:v>42931.634722222225</c:v>
                </c:pt>
                <c:pt idx="23596">
                  <c:v>42931.635416666664</c:v>
                </c:pt>
                <c:pt idx="23597">
                  <c:v>42931.636111111111</c:v>
                </c:pt>
                <c:pt idx="23598">
                  <c:v>42931.636805555558</c:v>
                </c:pt>
                <c:pt idx="23599">
                  <c:v>42931.637499999997</c:v>
                </c:pt>
                <c:pt idx="23600">
                  <c:v>42931.638194444444</c:v>
                </c:pt>
                <c:pt idx="23601">
                  <c:v>42931.638888888891</c:v>
                </c:pt>
                <c:pt idx="23602">
                  <c:v>42931.63958333333</c:v>
                </c:pt>
                <c:pt idx="23603">
                  <c:v>42931.640277777777</c:v>
                </c:pt>
                <c:pt idx="23604">
                  <c:v>42931.640972222223</c:v>
                </c:pt>
                <c:pt idx="23605">
                  <c:v>42931.64166666667</c:v>
                </c:pt>
                <c:pt idx="23606">
                  <c:v>42931.642361111109</c:v>
                </c:pt>
                <c:pt idx="23607">
                  <c:v>42931.643055555556</c:v>
                </c:pt>
                <c:pt idx="23608">
                  <c:v>42931.643750000003</c:v>
                </c:pt>
                <c:pt idx="23609">
                  <c:v>42931.644444444442</c:v>
                </c:pt>
                <c:pt idx="23610">
                  <c:v>42931.645138888889</c:v>
                </c:pt>
                <c:pt idx="23611">
                  <c:v>42931.645833333336</c:v>
                </c:pt>
                <c:pt idx="23612">
                  <c:v>42931.646527777775</c:v>
                </c:pt>
                <c:pt idx="23613">
                  <c:v>42931.647222222222</c:v>
                </c:pt>
                <c:pt idx="23614">
                  <c:v>42931.647916666669</c:v>
                </c:pt>
                <c:pt idx="23615">
                  <c:v>42931.648611111108</c:v>
                </c:pt>
                <c:pt idx="23616">
                  <c:v>42931.649305555555</c:v>
                </c:pt>
                <c:pt idx="23617">
                  <c:v>42931.65</c:v>
                </c:pt>
                <c:pt idx="23618">
                  <c:v>42931.650694444441</c:v>
                </c:pt>
                <c:pt idx="23619">
                  <c:v>42931.651388888888</c:v>
                </c:pt>
                <c:pt idx="23620">
                  <c:v>42931.652083333334</c:v>
                </c:pt>
                <c:pt idx="23621">
                  <c:v>42931.652777777781</c:v>
                </c:pt>
                <c:pt idx="23622">
                  <c:v>42931.65347222222</c:v>
                </c:pt>
                <c:pt idx="23623">
                  <c:v>42931.654166666667</c:v>
                </c:pt>
                <c:pt idx="23624">
                  <c:v>42931.654861111114</c:v>
                </c:pt>
                <c:pt idx="23625">
                  <c:v>42931.655555555553</c:v>
                </c:pt>
                <c:pt idx="23626">
                  <c:v>42931.65625</c:v>
                </c:pt>
                <c:pt idx="23627">
                  <c:v>42931.656944444447</c:v>
                </c:pt>
                <c:pt idx="23628">
                  <c:v>42931.657638888886</c:v>
                </c:pt>
                <c:pt idx="23629">
                  <c:v>42931.658333333333</c:v>
                </c:pt>
                <c:pt idx="23630">
                  <c:v>42931.65902777778</c:v>
                </c:pt>
                <c:pt idx="23631">
                  <c:v>42931.659722222219</c:v>
                </c:pt>
                <c:pt idx="23632">
                  <c:v>42931.660416666666</c:v>
                </c:pt>
                <c:pt idx="23633">
                  <c:v>42931.661111111112</c:v>
                </c:pt>
                <c:pt idx="23634">
                  <c:v>42931.661805555559</c:v>
                </c:pt>
                <c:pt idx="23635">
                  <c:v>42931.662499999999</c:v>
                </c:pt>
                <c:pt idx="23636">
                  <c:v>42931.663194444445</c:v>
                </c:pt>
                <c:pt idx="23637">
                  <c:v>42931.663888888892</c:v>
                </c:pt>
                <c:pt idx="23638">
                  <c:v>42931.664583333331</c:v>
                </c:pt>
                <c:pt idx="23639">
                  <c:v>42931.665277777778</c:v>
                </c:pt>
                <c:pt idx="23640">
                  <c:v>42931.665972222225</c:v>
                </c:pt>
                <c:pt idx="23641">
                  <c:v>42931.666666666664</c:v>
                </c:pt>
                <c:pt idx="23642">
                  <c:v>42931.667361111111</c:v>
                </c:pt>
                <c:pt idx="23643">
                  <c:v>42931.668055555558</c:v>
                </c:pt>
                <c:pt idx="23644">
                  <c:v>42931.668749999997</c:v>
                </c:pt>
                <c:pt idx="23645">
                  <c:v>42931.669444444444</c:v>
                </c:pt>
                <c:pt idx="23646">
                  <c:v>42931.670138888891</c:v>
                </c:pt>
                <c:pt idx="23647">
                  <c:v>42931.67083333333</c:v>
                </c:pt>
                <c:pt idx="23648">
                  <c:v>42931.671527777777</c:v>
                </c:pt>
                <c:pt idx="23649">
                  <c:v>42931.672222222223</c:v>
                </c:pt>
                <c:pt idx="23650">
                  <c:v>42931.67291666667</c:v>
                </c:pt>
                <c:pt idx="23651">
                  <c:v>42931.673611111109</c:v>
                </c:pt>
                <c:pt idx="23652">
                  <c:v>42931.674305555556</c:v>
                </c:pt>
                <c:pt idx="23653">
                  <c:v>42931.675000000003</c:v>
                </c:pt>
                <c:pt idx="23654">
                  <c:v>42931.675694444442</c:v>
                </c:pt>
                <c:pt idx="23655">
                  <c:v>42931.676388888889</c:v>
                </c:pt>
                <c:pt idx="23656">
                  <c:v>42931.677083333336</c:v>
                </c:pt>
                <c:pt idx="23657">
                  <c:v>42931.677777777775</c:v>
                </c:pt>
                <c:pt idx="23658">
                  <c:v>42931.678472222222</c:v>
                </c:pt>
                <c:pt idx="23659">
                  <c:v>42931.679166666669</c:v>
                </c:pt>
                <c:pt idx="23660">
                  <c:v>42931.679861111108</c:v>
                </c:pt>
                <c:pt idx="23661">
                  <c:v>42931.680555555555</c:v>
                </c:pt>
                <c:pt idx="23662">
                  <c:v>42931.681250000001</c:v>
                </c:pt>
                <c:pt idx="23663">
                  <c:v>42931.681944444441</c:v>
                </c:pt>
                <c:pt idx="23664">
                  <c:v>42931.682638888888</c:v>
                </c:pt>
                <c:pt idx="23665">
                  <c:v>42931.683333333334</c:v>
                </c:pt>
                <c:pt idx="23666">
                  <c:v>42931.684027777781</c:v>
                </c:pt>
                <c:pt idx="23667">
                  <c:v>42931.68472222222</c:v>
                </c:pt>
                <c:pt idx="23668">
                  <c:v>42931.685416666667</c:v>
                </c:pt>
                <c:pt idx="23669">
                  <c:v>42931.686111111114</c:v>
                </c:pt>
                <c:pt idx="23670">
                  <c:v>42931.686805555553</c:v>
                </c:pt>
                <c:pt idx="23671">
                  <c:v>42931.6875</c:v>
                </c:pt>
                <c:pt idx="23672">
                  <c:v>42931.688194444447</c:v>
                </c:pt>
                <c:pt idx="23673">
                  <c:v>42931.688888888886</c:v>
                </c:pt>
                <c:pt idx="23674">
                  <c:v>42931.689583333333</c:v>
                </c:pt>
                <c:pt idx="23675">
                  <c:v>42931.69027777778</c:v>
                </c:pt>
                <c:pt idx="23676">
                  <c:v>42931.690972222219</c:v>
                </c:pt>
                <c:pt idx="23677">
                  <c:v>42931.691666666666</c:v>
                </c:pt>
                <c:pt idx="23678">
                  <c:v>42931.692361111112</c:v>
                </c:pt>
                <c:pt idx="23679">
                  <c:v>42931.693055555559</c:v>
                </c:pt>
                <c:pt idx="23680">
                  <c:v>42931.693749999999</c:v>
                </c:pt>
                <c:pt idx="23681">
                  <c:v>42931.694444444445</c:v>
                </c:pt>
                <c:pt idx="23682">
                  <c:v>42931.695138888892</c:v>
                </c:pt>
                <c:pt idx="23683">
                  <c:v>42931.695833333331</c:v>
                </c:pt>
                <c:pt idx="23684">
                  <c:v>42931.696527777778</c:v>
                </c:pt>
                <c:pt idx="23685">
                  <c:v>42931.697222222225</c:v>
                </c:pt>
                <c:pt idx="23686">
                  <c:v>42931.697916666664</c:v>
                </c:pt>
                <c:pt idx="23687">
                  <c:v>42931.698611111111</c:v>
                </c:pt>
                <c:pt idx="23688">
                  <c:v>42931.699305555558</c:v>
                </c:pt>
                <c:pt idx="23689">
                  <c:v>42931.7</c:v>
                </c:pt>
                <c:pt idx="23690">
                  <c:v>42931.700694444444</c:v>
                </c:pt>
                <c:pt idx="23691">
                  <c:v>42931.701388888891</c:v>
                </c:pt>
                <c:pt idx="23692">
                  <c:v>42931.70208333333</c:v>
                </c:pt>
                <c:pt idx="23693">
                  <c:v>42931.702777777777</c:v>
                </c:pt>
                <c:pt idx="23694">
                  <c:v>42931.703472222223</c:v>
                </c:pt>
                <c:pt idx="23695">
                  <c:v>42931.70416666667</c:v>
                </c:pt>
                <c:pt idx="23696">
                  <c:v>42931.704861111109</c:v>
                </c:pt>
                <c:pt idx="23697">
                  <c:v>42931.705555555556</c:v>
                </c:pt>
                <c:pt idx="23698">
                  <c:v>42931.706250000003</c:v>
                </c:pt>
                <c:pt idx="23699">
                  <c:v>42931.706944444442</c:v>
                </c:pt>
                <c:pt idx="23700">
                  <c:v>42931.707638888889</c:v>
                </c:pt>
                <c:pt idx="23701">
                  <c:v>42931.708333333336</c:v>
                </c:pt>
                <c:pt idx="23702">
                  <c:v>42931.709027777775</c:v>
                </c:pt>
                <c:pt idx="23703">
                  <c:v>42931.709722222222</c:v>
                </c:pt>
                <c:pt idx="23704">
                  <c:v>42931.710416666669</c:v>
                </c:pt>
                <c:pt idx="23705">
                  <c:v>42931.711111111108</c:v>
                </c:pt>
                <c:pt idx="23706">
                  <c:v>42931.711805555555</c:v>
                </c:pt>
                <c:pt idx="23707">
                  <c:v>42931.712500000001</c:v>
                </c:pt>
                <c:pt idx="23708">
                  <c:v>42931.713194444441</c:v>
                </c:pt>
                <c:pt idx="23709">
                  <c:v>42931.713888888888</c:v>
                </c:pt>
                <c:pt idx="23710">
                  <c:v>42931.714583333334</c:v>
                </c:pt>
                <c:pt idx="23711">
                  <c:v>42931.715277777781</c:v>
                </c:pt>
                <c:pt idx="23712">
                  <c:v>42931.71597222222</c:v>
                </c:pt>
                <c:pt idx="23713">
                  <c:v>42931.716666666667</c:v>
                </c:pt>
                <c:pt idx="23714">
                  <c:v>42931.717361111114</c:v>
                </c:pt>
                <c:pt idx="23715">
                  <c:v>42931.718055555553</c:v>
                </c:pt>
                <c:pt idx="23716">
                  <c:v>42931.71875</c:v>
                </c:pt>
                <c:pt idx="23717">
                  <c:v>42931.719444444447</c:v>
                </c:pt>
                <c:pt idx="23718">
                  <c:v>42931.720138888886</c:v>
                </c:pt>
                <c:pt idx="23719">
                  <c:v>42931.720833333333</c:v>
                </c:pt>
                <c:pt idx="23720">
                  <c:v>42931.72152777778</c:v>
                </c:pt>
                <c:pt idx="23721">
                  <c:v>42931.722222222219</c:v>
                </c:pt>
                <c:pt idx="23722">
                  <c:v>42931.722916666666</c:v>
                </c:pt>
                <c:pt idx="23723">
                  <c:v>42931.723611111112</c:v>
                </c:pt>
                <c:pt idx="23724">
                  <c:v>42931.724305555559</c:v>
                </c:pt>
                <c:pt idx="23725">
                  <c:v>42931.724999999999</c:v>
                </c:pt>
                <c:pt idx="23726">
                  <c:v>42931.725694444445</c:v>
                </c:pt>
                <c:pt idx="23727">
                  <c:v>42931.726388888892</c:v>
                </c:pt>
                <c:pt idx="23728">
                  <c:v>42931.727083333331</c:v>
                </c:pt>
                <c:pt idx="23729">
                  <c:v>42931.727777777778</c:v>
                </c:pt>
                <c:pt idx="23730">
                  <c:v>42931.728472222225</c:v>
                </c:pt>
                <c:pt idx="23731">
                  <c:v>42931.729166666664</c:v>
                </c:pt>
                <c:pt idx="23732">
                  <c:v>42931.729861111111</c:v>
                </c:pt>
                <c:pt idx="23733">
                  <c:v>42931.730555555558</c:v>
                </c:pt>
                <c:pt idx="23734">
                  <c:v>42931.731249999997</c:v>
                </c:pt>
                <c:pt idx="23735">
                  <c:v>42931.731944444444</c:v>
                </c:pt>
                <c:pt idx="23736">
                  <c:v>42931.732638888891</c:v>
                </c:pt>
                <c:pt idx="23737">
                  <c:v>42931.73333333333</c:v>
                </c:pt>
                <c:pt idx="23738">
                  <c:v>42931.734027777777</c:v>
                </c:pt>
                <c:pt idx="23739">
                  <c:v>42931.734722222223</c:v>
                </c:pt>
                <c:pt idx="23740">
                  <c:v>42931.73541666667</c:v>
                </c:pt>
                <c:pt idx="23741">
                  <c:v>42931.736111111109</c:v>
                </c:pt>
                <c:pt idx="23742">
                  <c:v>42931.736805555556</c:v>
                </c:pt>
                <c:pt idx="23743">
                  <c:v>42931.737500000003</c:v>
                </c:pt>
                <c:pt idx="23744">
                  <c:v>42931.738194444442</c:v>
                </c:pt>
                <c:pt idx="23745">
                  <c:v>42931.738888888889</c:v>
                </c:pt>
                <c:pt idx="23746">
                  <c:v>42931.739583333336</c:v>
                </c:pt>
                <c:pt idx="23747">
                  <c:v>42931.740277777775</c:v>
                </c:pt>
                <c:pt idx="23748">
                  <c:v>42931.740972222222</c:v>
                </c:pt>
                <c:pt idx="23749">
                  <c:v>42931.741666666669</c:v>
                </c:pt>
                <c:pt idx="23750">
                  <c:v>42931.742361111108</c:v>
                </c:pt>
                <c:pt idx="23751">
                  <c:v>42931.743055555555</c:v>
                </c:pt>
                <c:pt idx="23752">
                  <c:v>42931.743750000001</c:v>
                </c:pt>
                <c:pt idx="23753">
                  <c:v>42931.744444444441</c:v>
                </c:pt>
                <c:pt idx="23754">
                  <c:v>42931.745138888888</c:v>
                </c:pt>
                <c:pt idx="23755">
                  <c:v>42931.745833333334</c:v>
                </c:pt>
                <c:pt idx="23756">
                  <c:v>42931.746527777781</c:v>
                </c:pt>
                <c:pt idx="23757">
                  <c:v>42931.74722222222</c:v>
                </c:pt>
                <c:pt idx="23758">
                  <c:v>42931.747916666667</c:v>
                </c:pt>
                <c:pt idx="23759">
                  <c:v>42931.748611111114</c:v>
                </c:pt>
                <c:pt idx="23760">
                  <c:v>42931.749305555553</c:v>
                </c:pt>
                <c:pt idx="23761">
                  <c:v>42931.75</c:v>
                </c:pt>
                <c:pt idx="23762">
                  <c:v>42931.750694444447</c:v>
                </c:pt>
                <c:pt idx="23763">
                  <c:v>42931.751388888886</c:v>
                </c:pt>
                <c:pt idx="23764">
                  <c:v>42931.752083333333</c:v>
                </c:pt>
                <c:pt idx="23765">
                  <c:v>42931.75277777778</c:v>
                </c:pt>
                <c:pt idx="23766">
                  <c:v>42931.753472222219</c:v>
                </c:pt>
                <c:pt idx="23767">
                  <c:v>42931.754166666666</c:v>
                </c:pt>
                <c:pt idx="23768">
                  <c:v>42931.754861111112</c:v>
                </c:pt>
                <c:pt idx="23769">
                  <c:v>42931.755555555559</c:v>
                </c:pt>
                <c:pt idx="23770">
                  <c:v>42931.756249999999</c:v>
                </c:pt>
                <c:pt idx="23771">
                  <c:v>42931.756944444445</c:v>
                </c:pt>
                <c:pt idx="23772">
                  <c:v>42931.757638888892</c:v>
                </c:pt>
                <c:pt idx="23773">
                  <c:v>42931.758333333331</c:v>
                </c:pt>
                <c:pt idx="23774">
                  <c:v>42931.759027777778</c:v>
                </c:pt>
                <c:pt idx="23775">
                  <c:v>42931.759722222225</c:v>
                </c:pt>
                <c:pt idx="23776">
                  <c:v>42931.760416666664</c:v>
                </c:pt>
                <c:pt idx="23777">
                  <c:v>42931.761111111111</c:v>
                </c:pt>
                <c:pt idx="23778">
                  <c:v>42931.761805555558</c:v>
                </c:pt>
                <c:pt idx="23779">
                  <c:v>42931.762499999997</c:v>
                </c:pt>
                <c:pt idx="23780">
                  <c:v>42931.763194444444</c:v>
                </c:pt>
                <c:pt idx="23781">
                  <c:v>42931.763888888891</c:v>
                </c:pt>
                <c:pt idx="23782">
                  <c:v>42931.76458333333</c:v>
                </c:pt>
                <c:pt idx="23783">
                  <c:v>42931.765277777777</c:v>
                </c:pt>
                <c:pt idx="23784">
                  <c:v>42931.765972222223</c:v>
                </c:pt>
                <c:pt idx="23785">
                  <c:v>42931.76666666667</c:v>
                </c:pt>
                <c:pt idx="23786">
                  <c:v>42931.767361111109</c:v>
                </c:pt>
                <c:pt idx="23787">
                  <c:v>42931.768055555556</c:v>
                </c:pt>
                <c:pt idx="23788">
                  <c:v>42931.768750000003</c:v>
                </c:pt>
                <c:pt idx="23789">
                  <c:v>42931.769444444442</c:v>
                </c:pt>
                <c:pt idx="23790">
                  <c:v>42931.770138888889</c:v>
                </c:pt>
                <c:pt idx="23791">
                  <c:v>42931.770833333336</c:v>
                </c:pt>
                <c:pt idx="23792">
                  <c:v>42931.771527777775</c:v>
                </c:pt>
                <c:pt idx="23793">
                  <c:v>42931.772222222222</c:v>
                </c:pt>
                <c:pt idx="23794">
                  <c:v>42931.772916666669</c:v>
                </c:pt>
                <c:pt idx="23795">
                  <c:v>42931.773611111108</c:v>
                </c:pt>
                <c:pt idx="23796">
                  <c:v>42931.774305555555</c:v>
                </c:pt>
                <c:pt idx="23797">
                  <c:v>42931.775000000001</c:v>
                </c:pt>
                <c:pt idx="23798">
                  <c:v>42931.775694444441</c:v>
                </c:pt>
                <c:pt idx="23799">
                  <c:v>42931.776388888888</c:v>
                </c:pt>
                <c:pt idx="23800">
                  <c:v>42931.777083333334</c:v>
                </c:pt>
                <c:pt idx="23801">
                  <c:v>42931.777777777781</c:v>
                </c:pt>
                <c:pt idx="23802">
                  <c:v>42931.77847222222</c:v>
                </c:pt>
                <c:pt idx="23803">
                  <c:v>42931.779166666667</c:v>
                </c:pt>
                <c:pt idx="23804">
                  <c:v>42931.779861111114</c:v>
                </c:pt>
                <c:pt idx="23805">
                  <c:v>42931.780555555553</c:v>
                </c:pt>
                <c:pt idx="23806">
                  <c:v>42931.78125</c:v>
                </c:pt>
                <c:pt idx="23807">
                  <c:v>42931.781944444447</c:v>
                </c:pt>
                <c:pt idx="23808">
                  <c:v>42931.782638888886</c:v>
                </c:pt>
                <c:pt idx="23809">
                  <c:v>42931.783333333333</c:v>
                </c:pt>
                <c:pt idx="23810">
                  <c:v>42931.78402777778</c:v>
                </c:pt>
                <c:pt idx="23811">
                  <c:v>42931.784722222219</c:v>
                </c:pt>
                <c:pt idx="23812">
                  <c:v>42931.785416666666</c:v>
                </c:pt>
                <c:pt idx="23813">
                  <c:v>42931.786111111112</c:v>
                </c:pt>
                <c:pt idx="23814">
                  <c:v>42931.786805555559</c:v>
                </c:pt>
                <c:pt idx="23815">
                  <c:v>42931.787499999999</c:v>
                </c:pt>
                <c:pt idx="23816">
                  <c:v>42931.788194444445</c:v>
                </c:pt>
                <c:pt idx="23817">
                  <c:v>42931.788888888892</c:v>
                </c:pt>
                <c:pt idx="23818">
                  <c:v>42931.789583333331</c:v>
                </c:pt>
                <c:pt idx="23819">
                  <c:v>42931.790277777778</c:v>
                </c:pt>
                <c:pt idx="23820">
                  <c:v>42931.790972222225</c:v>
                </c:pt>
                <c:pt idx="23821">
                  <c:v>42931.791666666664</c:v>
                </c:pt>
                <c:pt idx="23822">
                  <c:v>42931.792361111111</c:v>
                </c:pt>
                <c:pt idx="23823">
                  <c:v>42931.793055555558</c:v>
                </c:pt>
                <c:pt idx="23824">
                  <c:v>42931.793749999997</c:v>
                </c:pt>
                <c:pt idx="23825">
                  <c:v>42931.794444444444</c:v>
                </c:pt>
                <c:pt idx="23826">
                  <c:v>42931.795138888891</c:v>
                </c:pt>
                <c:pt idx="23827">
                  <c:v>42931.79583333333</c:v>
                </c:pt>
                <c:pt idx="23828">
                  <c:v>42931.796527777777</c:v>
                </c:pt>
                <c:pt idx="23829">
                  <c:v>42931.797222222223</c:v>
                </c:pt>
                <c:pt idx="23830">
                  <c:v>42931.79791666667</c:v>
                </c:pt>
                <c:pt idx="23831">
                  <c:v>42931.798611111109</c:v>
                </c:pt>
                <c:pt idx="23832">
                  <c:v>42931.799305555556</c:v>
                </c:pt>
                <c:pt idx="23833">
                  <c:v>42931.8</c:v>
                </c:pt>
                <c:pt idx="23834">
                  <c:v>42931.800694444442</c:v>
                </c:pt>
                <c:pt idx="23835">
                  <c:v>42931.801388888889</c:v>
                </c:pt>
                <c:pt idx="23836">
                  <c:v>42931.802083333336</c:v>
                </c:pt>
                <c:pt idx="23837">
                  <c:v>42931.802777777775</c:v>
                </c:pt>
                <c:pt idx="23838">
                  <c:v>42931.803472222222</c:v>
                </c:pt>
                <c:pt idx="23839">
                  <c:v>42931.804166666669</c:v>
                </c:pt>
                <c:pt idx="23840">
                  <c:v>42931.804861111108</c:v>
                </c:pt>
                <c:pt idx="23841">
                  <c:v>42931.805555555555</c:v>
                </c:pt>
                <c:pt idx="23842">
                  <c:v>42931.806250000001</c:v>
                </c:pt>
                <c:pt idx="23843">
                  <c:v>42931.806944444441</c:v>
                </c:pt>
                <c:pt idx="23844">
                  <c:v>42931.807638888888</c:v>
                </c:pt>
                <c:pt idx="23845">
                  <c:v>42931.808333333334</c:v>
                </c:pt>
                <c:pt idx="23846">
                  <c:v>42931.809027777781</c:v>
                </c:pt>
                <c:pt idx="23847">
                  <c:v>42931.80972222222</c:v>
                </c:pt>
                <c:pt idx="23848">
                  <c:v>42931.810416666667</c:v>
                </c:pt>
                <c:pt idx="23849">
                  <c:v>42931.811111111114</c:v>
                </c:pt>
                <c:pt idx="23850">
                  <c:v>42931.811805555553</c:v>
                </c:pt>
                <c:pt idx="23851">
                  <c:v>42931.8125</c:v>
                </c:pt>
                <c:pt idx="23852">
                  <c:v>42931.813194444447</c:v>
                </c:pt>
                <c:pt idx="23853">
                  <c:v>42931.813888888886</c:v>
                </c:pt>
                <c:pt idx="23854">
                  <c:v>42931.814583333333</c:v>
                </c:pt>
                <c:pt idx="23855">
                  <c:v>42931.81527777778</c:v>
                </c:pt>
                <c:pt idx="23856">
                  <c:v>42931.815972222219</c:v>
                </c:pt>
                <c:pt idx="23857">
                  <c:v>42931.816666666666</c:v>
                </c:pt>
                <c:pt idx="23858">
                  <c:v>42931.817361111112</c:v>
                </c:pt>
                <c:pt idx="23859">
                  <c:v>42931.818055555559</c:v>
                </c:pt>
                <c:pt idx="23860">
                  <c:v>42931.818749999999</c:v>
                </c:pt>
                <c:pt idx="23861">
                  <c:v>42931.819444444445</c:v>
                </c:pt>
                <c:pt idx="23862">
                  <c:v>42931.820138888892</c:v>
                </c:pt>
                <c:pt idx="23863">
                  <c:v>42931.820833333331</c:v>
                </c:pt>
                <c:pt idx="23864">
                  <c:v>42931.821527777778</c:v>
                </c:pt>
                <c:pt idx="23865">
                  <c:v>42931.822222222225</c:v>
                </c:pt>
                <c:pt idx="23866">
                  <c:v>42931.822916666664</c:v>
                </c:pt>
                <c:pt idx="23867">
                  <c:v>42931.823611111111</c:v>
                </c:pt>
                <c:pt idx="23868">
                  <c:v>42931.824305555558</c:v>
                </c:pt>
                <c:pt idx="23869">
                  <c:v>42931.824999999997</c:v>
                </c:pt>
                <c:pt idx="23870">
                  <c:v>42931.825694444444</c:v>
                </c:pt>
                <c:pt idx="23871">
                  <c:v>42931.826388888891</c:v>
                </c:pt>
                <c:pt idx="23872">
                  <c:v>42931.82708333333</c:v>
                </c:pt>
                <c:pt idx="23873">
                  <c:v>42931.827777777777</c:v>
                </c:pt>
                <c:pt idx="23874">
                  <c:v>42931.828472222223</c:v>
                </c:pt>
                <c:pt idx="23875">
                  <c:v>42931.82916666667</c:v>
                </c:pt>
                <c:pt idx="23876">
                  <c:v>42931.829861111109</c:v>
                </c:pt>
                <c:pt idx="23877">
                  <c:v>42931.830555555556</c:v>
                </c:pt>
                <c:pt idx="23878">
                  <c:v>42931.831250000003</c:v>
                </c:pt>
                <c:pt idx="23879">
                  <c:v>42931.831944444442</c:v>
                </c:pt>
                <c:pt idx="23880">
                  <c:v>42931.832638888889</c:v>
                </c:pt>
                <c:pt idx="23881">
                  <c:v>42931.833333333336</c:v>
                </c:pt>
                <c:pt idx="23882">
                  <c:v>42931.834027777775</c:v>
                </c:pt>
                <c:pt idx="23883">
                  <c:v>42931.834722222222</c:v>
                </c:pt>
                <c:pt idx="23884">
                  <c:v>42931.835416666669</c:v>
                </c:pt>
                <c:pt idx="23885">
                  <c:v>42931.836111111108</c:v>
                </c:pt>
                <c:pt idx="23886">
                  <c:v>42931.836805555555</c:v>
                </c:pt>
                <c:pt idx="23887">
                  <c:v>42931.837500000001</c:v>
                </c:pt>
                <c:pt idx="23888">
                  <c:v>42931.838194444441</c:v>
                </c:pt>
                <c:pt idx="23889">
                  <c:v>42931.838888888888</c:v>
                </c:pt>
                <c:pt idx="23890">
                  <c:v>42931.839583333334</c:v>
                </c:pt>
                <c:pt idx="23891">
                  <c:v>42931.840277777781</c:v>
                </c:pt>
                <c:pt idx="23892">
                  <c:v>42931.84097222222</c:v>
                </c:pt>
                <c:pt idx="23893">
                  <c:v>42931.841666666667</c:v>
                </c:pt>
                <c:pt idx="23894">
                  <c:v>42931.842361111114</c:v>
                </c:pt>
                <c:pt idx="23895">
                  <c:v>42931.843055555553</c:v>
                </c:pt>
                <c:pt idx="23896">
                  <c:v>42931.84375</c:v>
                </c:pt>
                <c:pt idx="23897">
                  <c:v>42931.844444444447</c:v>
                </c:pt>
                <c:pt idx="23898">
                  <c:v>42931.845138888886</c:v>
                </c:pt>
                <c:pt idx="23899">
                  <c:v>42931.845833333333</c:v>
                </c:pt>
                <c:pt idx="23900">
                  <c:v>42931.84652777778</c:v>
                </c:pt>
                <c:pt idx="23901">
                  <c:v>42931.847222222219</c:v>
                </c:pt>
                <c:pt idx="23902">
                  <c:v>42931.847916666666</c:v>
                </c:pt>
                <c:pt idx="23903">
                  <c:v>42931.848611111112</c:v>
                </c:pt>
                <c:pt idx="23904">
                  <c:v>42931.849305555559</c:v>
                </c:pt>
                <c:pt idx="23905">
                  <c:v>42931.85</c:v>
                </c:pt>
                <c:pt idx="23906">
                  <c:v>42931.850694444445</c:v>
                </c:pt>
                <c:pt idx="23907">
                  <c:v>42931.851388888892</c:v>
                </c:pt>
                <c:pt idx="23908">
                  <c:v>42931.852083333331</c:v>
                </c:pt>
                <c:pt idx="23909">
                  <c:v>42931.852777777778</c:v>
                </c:pt>
                <c:pt idx="23910">
                  <c:v>42931.853472222225</c:v>
                </c:pt>
                <c:pt idx="23911">
                  <c:v>42931.854166666664</c:v>
                </c:pt>
                <c:pt idx="23912">
                  <c:v>42931.854861111111</c:v>
                </c:pt>
                <c:pt idx="23913">
                  <c:v>42931.855555555558</c:v>
                </c:pt>
                <c:pt idx="23914">
                  <c:v>42931.856249999997</c:v>
                </c:pt>
                <c:pt idx="23915">
                  <c:v>42931.856944444444</c:v>
                </c:pt>
                <c:pt idx="23916">
                  <c:v>42931.857638888891</c:v>
                </c:pt>
                <c:pt idx="23917">
                  <c:v>42931.85833333333</c:v>
                </c:pt>
                <c:pt idx="23918">
                  <c:v>42931.859027777777</c:v>
                </c:pt>
                <c:pt idx="23919">
                  <c:v>42931.859722222223</c:v>
                </c:pt>
                <c:pt idx="23920">
                  <c:v>42931.86041666667</c:v>
                </c:pt>
                <c:pt idx="23921">
                  <c:v>42931.861111111109</c:v>
                </c:pt>
                <c:pt idx="23922">
                  <c:v>42931.861805555556</c:v>
                </c:pt>
                <c:pt idx="23923">
                  <c:v>42931.862500000003</c:v>
                </c:pt>
                <c:pt idx="23924">
                  <c:v>42931.863194444442</c:v>
                </c:pt>
                <c:pt idx="23925">
                  <c:v>42931.863888888889</c:v>
                </c:pt>
                <c:pt idx="23926">
                  <c:v>42931.864583333336</c:v>
                </c:pt>
                <c:pt idx="23927">
                  <c:v>42931.865277777775</c:v>
                </c:pt>
                <c:pt idx="23928">
                  <c:v>42931.865972222222</c:v>
                </c:pt>
                <c:pt idx="23929">
                  <c:v>42931.866666666669</c:v>
                </c:pt>
                <c:pt idx="23930">
                  <c:v>42931.867361111108</c:v>
                </c:pt>
                <c:pt idx="23931">
                  <c:v>42931.868055555555</c:v>
                </c:pt>
                <c:pt idx="23932">
                  <c:v>42931.868750000001</c:v>
                </c:pt>
                <c:pt idx="23933">
                  <c:v>42931.869444444441</c:v>
                </c:pt>
                <c:pt idx="23934">
                  <c:v>42931.870138888888</c:v>
                </c:pt>
                <c:pt idx="23935">
                  <c:v>42931.870833333334</c:v>
                </c:pt>
                <c:pt idx="23936">
                  <c:v>42931.871527777781</c:v>
                </c:pt>
                <c:pt idx="23937">
                  <c:v>42931.87222222222</c:v>
                </c:pt>
                <c:pt idx="23938">
                  <c:v>42931.872916666667</c:v>
                </c:pt>
                <c:pt idx="23939">
                  <c:v>42931.873611111114</c:v>
                </c:pt>
                <c:pt idx="23940">
                  <c:v>42931.874305555553</c:v>
                </c:pt>
                <c:pt idx="23941">
                  <c:v>42931.875</c:v>
                </c:pt>
                <c:pt idx="23942">
                  <c:v>42931.875694444447</c:v>
                </c:pt>
                <c:pt idx="23943">
                  <c:v>42931.876388888886</c:v>
                </c:pt>
                <c:pt idx="23944">
                  <c:v>42931.877083333333</c:v>
                </c:pt>
                <c:pt idx="23945">
                  <c:v>42931.87777777778</c:v>
                </c:pt>
                <c:pt idx="23946">
                  <c:v>42931.878472222219</c:v>
                </c:pt>
                <c:pt idx="23947">
                  <c:v>42931.879166666666</c:v>
                </c:pt>
                <c:pt idx="23948">
                  <c:v>42931.879861111112</c:v>
                </c:pt>
                <c:pt idx="23949">
                  <c:v>42931.880555555559</c:v>
                </c:pt>
                <c:pt idx="23950">
                  <c:v>42931.881249999999</c:v>
                </c:pt>
                <c:pt idx="23951">
                  <c:v>42931.881944444445</c:v>
                </c:pt>
                <c:pt idx="23952">
                  <c:v>42931.882638888892</c:v>
                </c:pt>
                <c:pt idx="23953">
                  <c:v>42931.883333333331</c:v>
                </c:pt>
                <c:pt idx="23954">
                  <c:v>42931.884027777778</c:v>
                </c:pt>
                <c:pt idx="23955">
                  <c:v>42931.884722222225</c:v>
                </c:pt>
                <c:pt idx="23956">
                  <c:v>42931.885416666664</c:v>
                </c:pt>
                <c:pt idx="23957">
                  <c:v>42931.886111111111</c:v>
                </c:pt>
                <c:pt idx="23958">
                  <c:v>42931.886805555558</c:v>
                </c:pt>
                <c:pt idx="23959">
                  <c:v>42931.887499999997</c:v>
                </c:pt>
                <c:pt idx="23960">
                  <c:v>42931.888194444444</c:v>
                </c:pt>
                <c:pt idx="23961">
                  <c:v>42931.888888888891</c:v>
                </c:pt>
                <c:pt idx="23962">
                  <c:v>42931.88958333333</c:v>
                </c:pt>
                <c:pt idx="23963">
                  <c:v>42931.890277777777</c:v>
                </c:pt>
                <c:pt idx="23964">
                  <c:v>42931.890972222223</c:v>
                </c:pt>
                <c:pt idx="23965">
                  <c:v>42931.89166666667</c:v>
                </c:pt>
                <c:pt idx="23966">
                  <c:v>42931.892361111109</c:v>
                </c:pt>
                <c:pt idx="23967">
                  <c:v>42931.893055555556</c:v>
                </c:pt>
                <c:pt idx="23968">
                  <c:v>42931.893750000003</c:v>
                </c:pt>
                <c:pt idx="23969">
                  <c:v>42931.894444444442</c:v>
                </c:pt>
                <c:pt idx="23970">
                  <c:v>42931.895138888889</c:v>
                </c:pt>
                <c:pt idx="23971">
                  <c:v>42931.895833333336</c:v>
                </c:pt>
                <c:pt idx="23972">
                  <c:v>42931.896527777775</c:v>
                </c:pt>
                <c:pt idx="23973">
                  <c:v>42931.897222222222</c:v>
                </c:pt>
                <c:pt idx="23974">
                  <c:v>42931.897916666669</c:v>
                </c:pt>
                <c:pt idx="23975">
                  <c:v>42931.898611111108</c:v>
                </c:pt>
                <c:pt idx="23976">
                  <c:v>42931.899305555555</c:v>
                </c:pt>
                <c:pt idx="23977">
                  <c:v>42931.9</c:v>
                </c:pt>
                <c:pt idx="23978">
                  <c:v>42931.900694444441</c:v>
                </c:pt>
                <c:pt idx="23979">
                  <c:v>42931.901388888888</c:v>
                </c:pt>
                <c:pt idx="23980">
                  <c:v>42931.902083333334</c:v>
                </c:pt>
                <c:pt idx="23981">
                  <c:v>42931.902777777781</c:v>
                </c:pt>
                <c:pt idx="23982">
                  <c:v>42931.90347222222</c:v>
                </c:pt>
                <c:pt idx="23983">
                  <c:v>42931.904166666667</c:v>
                </c:pt>
                <c:pt idx="23984">
                  <c:v>42931.904861111114</c:v>
                </c:pt>
                <c:pt idx="23985">
                  <c:v>42931.905555555553</c:v>
                </c:pt>
                <c:pt idx="23986">
                  <c:v>42931.90625</c:v>
                </c:pt>
                <c:pt idx="23987">
                  <c:v>42931.906944444447</c:v>
                </c:pt>
                <c:pt idx="23988">
                  <c:v>42931.907638888886</c:v>
                </c:pt>
                <c:pt idx="23989">
                  <c:v>42931.908333333333</c:v>
                </c:pt>
                <c:pt idx="23990">
                  <c:v>42931.90902777778</c:v>
                </c:pt>
                <c:pt idx="23991">
                  <c:v>42931.909722222219</c:v>
                </c:pt>
                <c:pt idx="23992">
                  <c:v>42931.910416666666</c:v>
                </c:pt>
                <c:pt idx="23993">
                  <c:v>42931.911111111112</c:v>
                </c:pt>
                <c:pt idx="23994">
                  <c:v>42931.911805555559</c:v>
                </c:pt>
                <c:pt idx="23995">
                  <c:v>42931.912499999999</c:v>
                </c:pt>
                <c:pt idx="23996">
                  <c:v>42931.913194444445</c:v>
                </c:pt>
                <c:pt idx="23997">
                  <c:v>42931.913888888892</c:v>
                </c:pt>
                <c:pt idx="23998">
                  <c:v>42931.914583333331</c:v>
                </c:pt>
                <c:pt idx="23999">
                  <c:v>42931.915277777778</c:v>
                </c:pt>
                <c:pt idx="24000">
                  <c:v>42931.915972222225</c:v>
                </c:pt>
                <c:pt idx="24001">
                  <c:v>42931.916666666664</c:v>
                </c:pt>
                <c:pt idx="24002">
                  <c:v>42931.917361111111</c:v>
                </c:pt>
                <c:pt idx="24003">
                  <c:v>42931.918055555558</c:v>
                </c:pt>
                <c:pt idx="24004">
                  <c:v>42931.918749999997</c:v>
                </c:pt>
                <c:pt idx="24005">
                  <c:v>42931.919444444444</c:v>
                </c:pt>
                <c:pt idx="24006">
                  <c:v>42931.920138888891</c:v>
                </c:pt>
                <c:pt idx="24007">
                  <c:v>42931.92083333333</c:v>
                </c:pt>
                <c:pt idx="24008">
                  <c:v>42931.921527777777</c:v>
                </c:pt>
                <c:pt idx="24009">
                  <c:v>42931.922222222223</c:v>
                </c:pt>
                <c:pt idx="24010">
                  <c:v>42931.92291666667</c:v>
                </c:pt>
                <c:pt idx="24011">
                  <c:v>42931.923611111109</c:v>
                </c:pt>
                <c:pt idx="24012">
                  <c:v>42931.924305555556</c:v>
                </c:pt>
                <c:pt idx="24013">
                  <c:v>42931.925000000003</c:v>
                </c:pt>
                <c:pt idx="24014">
                  <c:v>42931.925694444442</c:v>
                </c:pt>
                <c:pt idx="24015">
                  <c:v>42931.926388888889</c:v>
                </c:pt>
                <c:pt idx="24016">
                  <c:v>42931.927083333336</c:v>
                </c:pt>
                <c:pt idx="24017">
                  <c:v>42931.927777777775</c:v>
                </c:pt>
                <c:pt idx="24018">
                  <c:v>42931.928472222222</c:v>
                </c:pt>
                <c:pt idx="24019">
                  <c:v>42931.929166666669</c:v>
                </c:pt>
                <c:pt idx="24020">
                  <c:v>42931.929861111108</c:v>
                </c:pt>
                <c:pt idx="24021">
                  <c:v>42931.930555555555</c:v>
                </c:pt>
                <c:pt idx="24022">
                  <c:v>42931.931250000001</c:v>
                </c:pt>
                <c:pt idx="24023">
                  <c:v>42931.931944444441</c:v>
                </c:pt>
                <c:pt idx="24024">
                  <c:v>42931.932638888888</c:v>
                </c:pt>
                <c:pt idx="24025">
                  <c:v>42931.933333333334</c:v>
                </c:pt>
                <c:pt idx="24026">
                  <c:v>42931.934027777781</c:v>
                </c:pt>
                <c:pt idx="24027">
                  <c:v>42931.93472222222</c:v>
                </c:pt>
                <c:pt idx="24028">
                  <c:v>42931.935416666667</c:v>
                </c:pt>
                <c:pt idx="24029">
                  <c:v>42931.936111111114</c:v>
                </c:pt>
                <c:pt idx="24030">
                  <c:v>42931.936805555553</c:v>
                </c:pt>
                <c:pt idx="24031">
                  <c:v>42931.9375</c:v>
                </c:pt>
                <c:pt idx="24032">
                  <c:v>42931.938194444447</c:v>
                </c:pt>
                <c:pt idx="24033">
                  <c:v>42931.938888888886</c:v>
                </c:pt>
                <c:pt idx="24034">
                  <c:v>42931.939583333333</c:v>
                </c:pt>
                <c:pt idx="24035">
                  <c:v>42931.94027777778</c:v>
                </c:pt>
                <c:pt idx="24036">
                  <c:v>42931.940972222219</c:v>
                </c:pt>
                <c:pt idx="24037">
                  <c:v>42931.941666666666</c:v>
                </c:pt>
                <c:pt idx="24038">
                  <c:v>42931.942361111112</c:v>
                </c:pt>
                <c:pt idx="24039">
                  <c:v>42931.943055555559</c:v>
                </c:pt>
                <c:pt idx="24040">
                  <c:v>42931.943749999999</c:v>
                </c:pt>
                <c:pt idx="24041">
                  <c:v>42931.944444444445</c:v>
                </c:pt>
                <c:pt idx="24042">
                  <c:v>42931.945138888892</c:v>
                </c:pt>
                <c:pt idx="24043">
                  <c:v>42931.945833333331</c:v>
                </c:pt>
                <c:pt idx="24044">
                  <c:v>42931.946527777778</c:v>
                </c:pt>
                <c:pt idx="24045">
                  <c:v>42931.947222222225</c:v>
                </c:pt>
                <c:pt idx="24046">
                  <c:v>42931.947916666664</c:v>
                </c:pt>
                <c:pt idx="24047">
                  <c:v>42931.948611111111</c:v>
                </c:pt>
                <c:pt idx="24048">
                  <c:v>42931.949305555558</c:v>
                </c:pt>
                <c:pt idx="24049">
                  <c:v>42931.95</c:v>
                </c:pt>
                <c:pt idx="24050">
                  <c:v>42931.950694444444</c:v>
                </c:pt>
                <c:pt idx="24051">
                  <c:v>42931.951388888891</c:v>
                </c:pt>
                <c:pt idx="24052">
                  <c:v>42931.95208333333</c:v>
                </c:pt>
                <c:pt idx="24053">
                  <c:v>42931.952777777777</c:v>
                </c:pt>
                <c:pt idx="24054">
                  <c:v>42931.953472222223</c:v>
                </c:pt>
                <c:pt idx="24055">
                  <c:v>42931.95416666667</c:v>
                </c:pt>
                <c:pt idx="24056">
                  <c:v>42931.954861111109</c:v>
                </c:pt>
                <c:pt idx="24057">
                  <c:v>42931.955555555556</c:v>
                </c:pt>
                <c:pt idx="24058">
                  <c:v>42931.956250000003</c:v>
                </c:pt>
                <c:pt idx="24059">
                  <c:v>42931.956944444442</c:v>
                </c:pt>
                <c:pt idx="24060">
                  <c:v>42931.957638888889</c:v>
                </c:pt>
                <c:pt idx="24061">
                  <c:v>42931.958333333336</c:v>
                </c:pt>
                <c:pt idx="24062">
                  <c:v>42931.959027777775</c:v>
                </c:pt>
                <c:pt idx="24063">
                  <c:v>42931.959722222222</c:v>
                </c:pt>
                <c:pt idx="24064">
                  <c:v>42931.960416666669</c:v>
                </c:pt>
                <c:pt idx="24065">
                  <c:v>42931.961111111108</c:v>
                </c:pt>
                <c:pt idx="24066">
                  <c:v>42931.961805555555</c:v>
                </c:pt>
                <c:pt idx="24067">
                  <c:v>42931.962500000001</c:v>
                </c:pt>
                <c:pt idx="24068">
                  <c:v>42931.963194444441</c:v>
                </c:pt>
                <c:pt idx="24069">
                  <c:v>42931.963888888888</c:v>
                </c:pt>
                <c:pt idx="24070">
                  <c:v>42931.964583333334</c:v>
                </c:pt>
                <c:pt idx="24071">
                  <c:v>42931.965277777781</c:v>
                </c:pt>
                <c:pt idx="24072">
                  <c:v>42931.96597222222</c:v>
                </c:pt>
                <c:pt idx="24073">
                  <c:v>42931.966666666667</c:v>
                </c:pt>
                <c:pt idx="24074">
                  <c:v>42931.967361111114</c:v>
                </c:pt>
                <c:pt idx="24075">
                  <c:v>42931.968055555553</c:v>
                </c:pt>
                <c:pt idx="24076">
                  <c:v>42931.96875</c:v>
                </c:pt>
                <c:pt idx="24077">
                  <c:v>42931.969444444447</c:v>
                </c:pt>
                <c:pt idx="24078">
                  <c:v>42931.970138888886</c:v>
                </c:pt>
                <c:pt idx="24079">
                  <c:v>42931.970833333333</c:v>
                </c:pt>
                <c:pt idx="24080">
                  <c:v>42931.97152777778</c:v>
                </c:pt>
                <c:pt idx="24081">
                  <c:v>42931.972222222219</c:v>
                </c:pt>
                <c:pt idx="24082">
                  <c:v>42931.972916666666</c:v>
                </c:pt>
                <c:pt idx="24083">
                  <c:v>42931.973611111112</c:v>
                </c:pt>
                <c:pt idx="24084">
                  <c:v>42931.974305555559</c:v>
                </c:pt>
                <c:pt idx="24085">
                  <c:v>42931.974999999999</c:v>
                </c:pt>
                <c:pt idx="24086">
                  <c:v>42931.975694444445</c:v>
                </c:pt>
                <c:pt idx="24087">
                  <c:v>42931.976388888892</c:v>
                </c:pt>
                <c:pt idx="24088">
                  <c:v>42931.977083333331</c:v>
                </c:pt>
                <c:pt idx="24089">
                  <c:v>42931.977777777778</c:v>
                </c:pt>
                <c:pt idx="24090">
                  <c:v>42931.978472222225</c:v>
                </c:pt>
                <c:pt idx="24091">
                  <c:v>42931.979166666664</c:v>
                </c:pt>
                <c:pt idx="24092">
                  <c:v>42931.979861111111</c:v>
                </c:pt>
                <c:pt idx="24093">
                  <c:v>42931.980555555558</c:v>
                </c:pt>
                <c:pt idx="24094">
                  <c:v>42931.981249999997</c:v>
                </c:pt>
                <c:pt idx="24095">
                  <c:v>42931.981944444444</c:v>
                </c:pt>
                <c:pt idx="24096">
                  <c:v>42931.982638888891</c:v>
                </c:pt>
                <c:pt idx="24097">
                  <c:v>42931.98333333333</c:v>
                </c:pt>
                <c:pt idx="24098">
                  <c:v>42931.984027777777</c:v>
                </c:pt>
                <c:pt idx="24099">
                  <c:v>42931.984722222223</c:v>
                </c:pt>
                <c:pt idx="24100">
                  <c:v>42931.98541666667</c:v>
                </c:pt>
                <c:pt idx="24101">
                  <c:v>42931.986111111109</c:v>
                </c:pt>
                <c:pt idx="24102">
                  <c:v>42931.986805555556</c:v>
                </c:pt>
                <c:pt idx="24103">
                  <c:v>42931.987500000003</c:v>
                </c:pt>
                <c:pt idx="24104">
                  <c:v>42931.988194444442</c:v>
                </c:pt>
                <c:pt idx="24105">
                  <c:v>42931.988888888889</c:v>
                </c:pt>
                <c:pt idx="24106">
                  <c:v>42931.989583333336</c:v>
                </c:pt>
                <c:pt idx="24107">
                  <c:v>42931.990277777775</c:v>
                </c:pt>
                <c:pt idx="24108">
                  <c:v>42931.990972222222</c:v>
                </c:pt>
                <c:pt idx="24109">
                  <c:v>42931.991666666669</c:v>
                </c:pt>
                <c:pt idx="24110">
                  <c:v>42931.992361111108</c:v>
                </c:pt>
                <c:pt idx="24111">
                  <c:v>42931.993055555555</c:v>
                </c:pt>
                <c:pt idx="24112">
                  <c:v>42931.993750000001</c:v>
                </c:pt>
                <c:pt idx="24113">
                  <c:v>42931.994444444441</c:v>
                </c:pt>
                <c:pt idx="24114">
                  <c:v>42931.995138888888</c:v>
                </c:pt>
                <c:pt idx="24115">
                  <c:v>42931.995833333334</c:v>
                </c:pt>
                <c:pt idx="24116">
                  <c:v>42931.996527777781</c:v>
                </c:pt>
                <c:pt idx="24117">
                  <c:v>42931.99722222222</c:v>
                </c:pt>
                <c:pt idx="24118">
                  <c:v>42931.997916666667</c:v>
                </c:pt>
                <c:pt idx="24119">
                  <c:v>42931.998611111114</c:v>
                </c:pt>
                <c:pt idx="24120">
                  <c:v>42931.999305555553</c:v>
                </c:pt>
                <c:pt idx="24121">
                  <c:v>42932</c:v>
                </c:pt>
                <c:pt idx="24122">
                  <c:v>42932.000694444447</c:v>
                </c:pt>
                <c:pt idx="24123">
                  <c:v>42932.001388888886</c:v>
                </c:pt>
                <c:pt idx="24124">
                  <c:v>42932.002083333333</c:v>
                </c:pt>
                <c:pt idx="24125">
                  <c:v>42932.00277777778</c:v>
                </c:pt>
                <c:pt idx="24126">
                  <c:v>42932.003472222219</c:v>
                </c:pt>
                <c:pt idx="24127">
                  <c:v>42932.004166666666</c:v>
                </c:pt>
                <c:pt idx="24128">
                  <c:v>42932.004861111112</c:v>
                </c:pt>
                <c:pt idx="24129">
                  <c:v>42932.005555555559</c:v>
                </c:pt>
                <c:pt idx="24130">
                  <c:v>42932.006249999999</c:v>
                </c:pt>
                <c:pt idx="24131">
                  <c:v>42932.006944444445</c:v>
                </c:pt>
                <c:pt idx="24132">
                  <c:v>42932.007638888892</c:v>
                </c:pt>
                <c:pt idx="24133">
                  <c:v>42932.008333333331</c:v>
                </c:pt>
                <c:pt idx="24134">
                  <c:v>42932.009027777778</c:v>
                </c:pt>
                <c:pt idx="24135">
                  <c:v>42932.009722222225</c:v>
                </c:pt>
                <c:pt idx="24136">
                  <c:v>42932.010416666664</c:v>
                </c:pt>
                <c:pt idx="24137">
                  <c:v>42932.011111111111</c:v>
                </c:pt>
                <c:pt idx="24138">
                  <c:v>42932.011805555558</c:v>
                </c:pt>
                <c:pt idx="24139">
                  <c:v>42932.012499999997</c:v>
                </c:pt>
                <c:pt idx="24140">
                  <c:v>42932.013194444444</c:v>
                </c:pt>
                <c:pt idx="24141">
                  <c:v>42932.013888888891</c:v>
                </c:pt>
                <c:pt idx="24142">
                  <c:v>42932.01458333333</c:v>
                </c:pt>
                <c:pt idx="24143">
                  <c:v>42932.015277777777</c:v>
                </c:pt>
                <c:pt idx="24144">
                  <c:v>42932.015972222223</c:v>
                </c:pt>
                <c:pt idx="24145">
                  <c:v>42932.01666666667</c:v>
                </c:pt>
                <c:pt idx="24146">
                  <c:v>42932.017361111109</c:v>
                </c:pt>
                <c:pt idx="24147">
                  <c:v>42932.018055555556</c:v>
                </c:pt>
                <c:pt idx="24148">
                  <c:v>42932.018750000003</c:v>
                </c:pt>
                <c:pt idx="24149">
                  <c:v>42932.019444444442</c:v>
                </c:pt>
                <c:pt idx="24150">
                  <c:v>42932.020138888889</c:v>
                </c:pt>
                <c:pt idx="24151">
                  <c:v>42932.020833333336</c:v>
                </c:pt>
                <c:pt idx="24152">
                  <c:v>42932.021527777775</c:v>
                </c:pt>
                <c:pt idx="24153">
                  <c:v>42932.022222222222</c:v>
                </c:pt>
                <c:pt idx="24154">
                  <c:v>42932.022916666669</c:v>
                </c:pt>
                <c:pt idx="24155">
                  <c:v>42932.023611111108</c:v>
                </c:pt>
                <c:pt idx="24156">
                  <c:v>42932.024305555555</c:v>
                </c:pt>
                <c:pt idx="24157">
                  <c:v>42932.025000000001</c:v>
                </c:pt>
                <c:pt idx="24158">
                  <c:v>42932.025694444441</c:v>
                </c:pt>
                <c:pt idx="24159">
                  <c:v>42932.026388888888</c:v>
                </c:pt>
                <c:pt idx="24160">
                  <c:v>42932.027083333334</c:v>
                </c:pt>
                <c:pt idx="24161">
                  <c:v>42932.027777777781</c:v>
                </c:pt>
                <c:pt idx="24162">
                  <c:v>42932.02847222222</c:v>
                </c:pt>
                <c:pt idx="24163">
                  <c:v>42932.029166666667</c:v>
                </c:pt>
                <c:pt idx="24164">
                  <c:v>42932.029861111114</c:v>
                </c:pt>
                <c:pt idx="24165">
                  <c:v>42932.030555555553</c:v>
                </c:pt>
                <c:pt idx="24166">
                  <c:v>42932.03125</c:v>
                </c:pt>
                <c:pt idx="24167">
                  <c:v>42932.031944444447</c:v>
                </c:pt>
                <c:pt idx="24168">
                  <c:v>42932.032638888886</c:v>
                </c:pt>
                <c:pt idx="24169">
                  <c:v>42932.033333333333</c:v>
                </c:pt>
                <c:pt idx="24170">
                  <c:v>42932.03402777778</c:v>
                </c:pt>
                <c:pt idx="24171">
                  <c:v>42932.034722222219</c:v>
                </c:pt>
                <c:pt idx="24172">
                  <c:v>42932.035416666666</c:v>
                </c:pt>
                <c:pt idx="24173">
                  <c:v>42932.036111111112</c:v>
                </c:pt>
                <c:pt idx="24174">
                  <c:v>42932.036805555559</c:v>
                </c:pt>
                <c:pt idx="24175">
                  <c:v>42932.037499999999</c:v>
                </c:pt>
                <c:pt idx="24176">
                  <c:v>42932.038194444445</c:v>
                </c:pt>
                <c:pt idx="24177">
                  <c:v>42932.038888888892</c:v>
                </c:pt>
                <c:pt idx="24178">
                  <c:v>42932.039583333331</c:v>
                </c:pt>
                <c:pt idx="24179">
                  <c:v>42932.040277777778</c:v>
                </c:pt>
                <c:pt idx="24180">
                  <c:v>42932.040972222225</c:v>
                </c:pt>
                <c:pt idx="24181">
                  <c:v>42932.041666666664</c:v>
                </c:pt>
                <c:pt idx="24182">
                  <c:v>42932.042361111111</c:v>
                </c:pt>
                <c:pt idx="24183">
                  <c:v>42932.043055555558</c:v>
                </c:pt>
                <c:pt idx="24184">
                  <c:v>42932.043749999997</c:v>
                </c:pt>
                <c:pt idx="24185">
                  <c:v>42932.044444444444</c:v>
                </c:pt>
                <c:pt idx="24186">
                  <c:v>42932.045138888891</c:v>
                </c:pt>
                <c:pt idx="24187">
                  <c:v>42932.04583333333</c:v>
                </c:pt>
                <c:pt idx="24188">
                  <c:v>42932.046527777777</c:v>
                </c:pt>
                <c:pt idx="24189">
                  <c:v>42932.047222222223</c:v>
                </c:pt>
                <c:pt idx="24190">
                  <c:v>42932.04791666667</c:v>
                </c:pt>
                <c:pt idx="24191">
                  <c:v>42932.048611111109</c:v>
                </c:pt>
                <c:pt idx="24192">
                  <c:v>42932.049305555556</c:v>
                </c:pt>
                <c:pt idx="24193">
                  <c:v>42932.05</c:v>
                </c:pt>
                <c:pt idx="24194">
                  <c:v>42932.050694444442</c:v>
                </c:pt>
                <c:pt idx="24195">
                  <c:v>42932.051388888889</c:v>
                </c:pt>
                <c:pt idx="24196">
                  <c:v>42932.052083333336</c:v>
                </c:pt>
                <c:pt idx="24197">
                  <c:v>42932.052777777775</c:v>
                </c:pt>
                <c:pt idx="24198">
                  <c:v>42932.053472222222</c:v>
                </c:pt>
                <c:pt idx="24199">
                  <c:v>42932.054166666669</c:v>
                </c:pt>
                <c:pt idx="24200">
                  <c:v>42932.054861111108</c:v>
                </c:pt>
                <c:pt idx="24201">
                  <c:v>42932.055555555555</c:v>
                </c:pt>
                <c:pt idx="24202">
                  <c:v>42932.056250000001</c:v>
                </c:pt>
                <c:pt idx="24203">
                  <c:v>42932.056944444441</c:v>
                </c:pt>
                <c:pt idx="24204">
                  <c:v>42932.057638888888</c:v>
                </c:pt>
                <c:pt idx="24205">
                  <c:v>42932.058333333334</c:v>
                </c:pt>
                <c:pt idx="24206">
                  <c:v>42932.059027777781</c:v>
                </c:pt>
                <c:pt idx="24207">
                  <c:v>42932.05972222222</c:v>
                </c:pt>
                <c:pt idx="24208">
                  <c:v>42932.060416666667</c:v>
                </c:pt>
                <c:pt idx="24209">
                  <c:v>42932.061111111114</c:v>
                </c:pt>
                <c:pt idx="24210">
                  <c:v>42932.061805555553</c:v>
                </c:pt>
                <c:pt idx="24211">
                  <c:v>42932.0625</c:v>
                </c:pt>
                <c:pt idx="24212">
                  <c:v>42932.063194444447</c:v>
                </c:pt>
                <c:pt idx="24213">
                  <c:v>42932.063888888886</c:v>
                </c:pt>
                <c:pt idx="24214">
                  <c:v>42932.064583333333</c:v>
                </c:pt>
                <c:pt idx="24215">
                  <c:v>42932.06527777778</c:v>
                </c:pt>
                <c:pt idx="24216">
                  <c:v>42932.065972222219</c:v>
                </c:pt>
                <c:pt idx="24217">
                  <c:v>42932.066666666666</c:v>
                </c:pt>
                <c:pt idx="24218">
                  <c:v>42932.067361111112</c:v>
                </c:pt>
                <c:pt idx="24219">
                  <c:v>42932.068055555559</c:v>
                </c:pt>
                <c:pt idx="24220">
                  <c:v>42932.068749999999</c:v>
                </c:pt>
                <c:pt idx="24221">
                  <c:v>42932.069444444445</c:v>
                </c:pt>
                <c:pt idx="24222">
                  <c:v>42932.070138888892</c:v>
                </c:pt>
                <c:pt idx="24223">
                  <c:v>42932.070833333331</c:v>
                </c:pt>
                <c:pt idx="24224">
                  <c:v>42932.071527777778</c:v>
                </c:pt>
                <c:pt idx="24225">
                  <c:v>42932.072222222225</c:v>
                </c:pt>
                <c:pt idx="24226">
                  <c:v>42932.072916666664</c:v>
                </c:pt>
                <c:pt idx="24227">
                  <c:v>42932.073611111111</c:v>
                </c:pt>
                <c:pt idx="24228">
                  <c:v>42932.074305555558</c:v>
                </c:pt>
                <c:pt idx="24229">
                  <c:v>42932.074999999997</c:v>
                </c:pt>
                <c:pt idx="24230">
                  <c:v>42932.075694444444</c:v>
                </c:pt>
                <c:pt idx="24231">
                  <c:v>42932.076388888891</c:v>
                </c:pt>
                <c:pt idx="24232">
                  <c:v>42932.07708333333</c:v>
                </c:pt>
                <c:pt idx="24233">
                  <c:v>42932.077777777777</c:v>
                </c:pt>
                <c:pt idx="24234">
                  <c:v>42932.078472222223</c:v>
                </c:pt>
                <c:pt idx="24235">
                  <c:v>42932.07916666667</c:v>
                </c:pt>
                <c:pt idx="24236">
                  <c:v>42932.079861111109</c:v>
                </c:pt>
                <c:pt idx="24237">
                  <c:v>42932.080555555556</c:v>
                </c:pt>
                <c:pt idx="24238">
                  <c:v>42932.081250000003</c:v>
                </c:pt>
                <c:pt idx="24239">
                  <c:v>42932.081944444442</c:v>
                </c:pt>
                <c:pt idx="24240">
                  <c:v>42932.082638888889</c:v>
                </c:pt>
                <c:pt idx="24241">
                  <c:v>42932.083333333336</c:v>
                </c:pt>
                <c:pt idx="24242">
                  <c:v>42932.084027777775</c:v>
                </c:pt>
                <c:pt idx="24243">
                  <c:v>42932.084722222222</c:v>
                </c:pt>
                <c:pt idx="24244">
                  <c:v>42932.085416666669</c:v>
                </c:pt>
                <c:pt idx="24245">
                  <c:v>42932.086111111108</c:v>
                </c:pt>
                <c:pt idx="24246">
                  <c:v>42932.086805555555</c:v>
                </c:pt>
                <c:pt idx="24247">
                  <c:v>42932.087500000001</c:v>
                </c:pt>
                <c:pt idx="24248">
                  <c:v>42932.088194444441</c:v>
                </c:pt>
                <c:pt idx="24249">
                  <c:v>42932.088888888888</c:v>
                </c:pt>
                <c:pt idx="24250">
                  <c:v>42932.089583333334</c:v>
                </c:pt>
                <c:pt idx="24251">
                  <c:v>42932.090277777781</c:v>
                </c:pt>
                <c:pt idx="24252">
                  <c:v>42932.09097222222</c:v>
                </c:pt>
                <c:pt idx="24253">
                  <c:v>42932.091666666667</c:v>
                </c:pt>
                <c:pt idx="24254">
                  <c:v>42932.092361111114</c:v>
                </c:pt>
                <c:pt idx="24255">
                  <c:v>42932.093055555553</c:v>
                </c:pt>
                <c:pt idx="24256">
                  <c:v>42932.09375</c:v>
                </c:pt>
                <c:pt idx="24257">
                  <c:v>42932.094444444447</c:v>
                </c:pt>
                <c:pt idx="24258">
                  <c:v>42932.095138888886</c:v>
                </c:pt>
                <c:pt idx="24259">
                  <c:v>42932.095833333333</c:v>
                </c:pt>
                <c:pt idx="24260">
                  <c:v>42932.09652777778</c:v>
                </c:pt>
                <c:pt idx="24261">
                  <c:v>42932.097222222219</c:v>
                </c:pt>
                <c:pt idx="24262">
                  <c:v>42932.097916666666</c:v>
                </c:pt>
                <c:pt idx="24263">
                  <c:v>42932.098611111112</c:v>
                </c:pt>
                <c:pt idx="24264">
                  <c:v>42932.099305555559</c:v>
                </c:pt>
                <c:pt idx="24265">
                  <c:v>42932.1</c:v>
                </c:pt>
                <c:pt idx="24266">
                  <c:v>42932.100694444445</c:v>
                </c:pt>
                <c:pt idx="24267">
                  <c:v>42932.101388888892</c:v>
                </c:pt>
                <c:pt idx="24268">
                  <c:v>42932.102083333331</c:v>
                </c:pt>
                <c:pt idx="24269">
                  <c:v>42932.102777777778</c:v>
                </c:pt>
                <c:pt idx="24270">
                  <c:v>42932.103472222225</c:v>
                </c:pt>
                <c:pt idx="24271">
                  <c:v>42932.104166666664</c:v>
                </c:pt>
                <c:pt idx="24272">
                  <c:v>42932.104861111111</c:v>
                </c:pt>
                <c:pt idx="24273">
                  <c:v>42932.105555555558</c:v>
                </c:pt>
                <c:pt idx="24274">
                  <c:v>42932.106249999997</c:v>
                </c:pt>
                <c:pt idx="24275">
                  <c:v>42932.106944444444</c:v>
                </c:pt>
                <c:pt idx="24276">
                  <c:v>42932.107638888891</c:v>
                </c:pt>
                <c:pt idx="24277">
                  <c:v>42932.10833333333</c:v>
                </c:pt>
                <c:pt idx="24278">
                  <c:v>42932.109027777777</c:v>
                </c:pt>
                <c:pt idx="24279">
                  <c:v>42932.109722222223</c:v>
                </c:pt>
                <c:pt idx="24280">
                  <c:v>42932.11041666667</c:v>
                </c:pt>
                <c:pt idx="24281">
                  <c:v>42932.111111111109</c:v>
                </c:pt>
                <c:pt idx="24282">
                  <c:v>42932.111805555556</c:v>
                </c:pt>
                <c:pt idx="24283">
                  <c:v>42932.112500000003</c:v>
                </c:pt>
                <c:pt idx="24284">
                  <c:v>42932.113194444442</c:v>
                </c:pt>
                <c:pt idx="24285">
                  <c:v>42932.113888888889</c:v>
                </c:pt>
                <c:pt idx="24286">
                  <c:v>42932.114583333336</c:v>
                </c:pt>
                <c:pt idx="24287">
                  <c:v>42932.115277777775</c:v>
                </c:pt>
                <c:pt idx="24288">
                  <c:v>42932.115972222222</c:v>
                </c:pt>
                <c:pt idx="24289">
                  <c:v>42932.116666666669</c:v>
                </c:pt>
                <c:pt idx="24290">
                  <c:v>42932.117361111108</c:v>
                </c:pt>
                <c:pt idx="24291">
                  <c:v>42932.118055555555</c:v>
                </c:pt>
                <c:pt idx="24292">
                  <c:v>42932.118750000001</c:v>
                </c:pt>
                <c:pt idx="24293">
                  <c:v>42932.119444444441</c:v>
                </c:pt>
                <c:pt idx="24294">
                  <c:v>42932.120138888888</c:v>
                </c:pt>
                <c:pt idx="24295">
                  <c:v>42932.120833333334</c:v>
                </c:pt>
                <c:pt idx="24296">
                  <c:v>42932.121527777781</c:v>
                </c:pt>
                <c:pt idx="24297">
                  <c:v>42932.12222222222</c:v>
                </c:pt>
                <c:pt idx="24298">
                  <c:v>42932.122916666667</c:v>
                </c:pt>
                <c:pt idx="24299">
                  <c:v>42932.123611111114</c:v>
                </c:pt>
                <c:pt idx="24300">
                  <c:v>42932.124305555553</c:v>
                </c:pt>
                <c:pt idx="24301">
                  <c:v>42932.125</c:v>
                </c:pt>
                <c:pt idx="24302">
                  <c:v>42932.125694444447</c:v>
                </c:pt>
                <c:pt idx="24303">
                  <c:v>42932.126388888886</c:v>
                </c:pt>
                <c:pt idx="24304">
                  <c:v>42932.127083333333</c:v>
                </c:pt>
                <c:pt idx="24305">
                  <c:v>42932.12777777778</c:v>
                </c:pt>
                <c:pt idx="24306">
                  <c:v>42932.128472222219</c:v>
                </c:pt>
                <c:pt idx="24307">
                  <c:v>42932.129166666666</c:v>
                </c:pt>
                <c:pt idx="24308">
                  <c:v>42932.129861111112</c:v>
                </c:pt>
                <c:pt idx="24309">
                  <c:v>42932.130555555559</c:v>
                </c:pt>
                <c:pt idx="24310">
                  <c:v>42932.131249999999</c:v>
                </c:pt>
                <c:pt idx="24311">
                  <c:v>42932.131944444445</c:v>
                </c:pt>
                <c:pt idx="24312">
                  <c:v>42932.132638888892</c:v>
                </c:pt>
                <c:pt idx="24313">
                  <c:v>42932.133333333331</c:v>
                </c:pt>
                <c:pt idx="24314">
                  <c:v>42932.134027777778</c:v>
                </c:pt>
                <c:pt idx="24315">
                  <c:v>42932.134722222225</c:v>
                </c:pt>
                <c:pt idx="24316">
                  <c:v>42932.135416666664</c:v>
                </c:pt>
                <c:pt idx="24317">
                  <c:v>42932.136111111111</c:v>
                </c:pt>
                <c:pt idx="24318">
                  <c:v>42932.136805555558</c:v>
                </c:pt>
                <c:pt idx="24319">
                  <c:v>42932.137499999997</c:v>
                </c:pt>
                <c:pt idx="24320">
                  <c:v>42932.138194444444</c:v>
                </c:pt>
                <c:pt idx="24321">
                  <c:v>42932.138888888891</c:v>
                </c:pt>
                <c:pt idx="24322">
                  <c:v>42932.13958333333</c:v>
                </c:pt>
                <c:pt idx="24323">
                  <c:v>42932.140277777777</c:v>
                </c:pt>
                <c:pt idx="24324">
                  <c:v>42932.140972222223</c:v>
                </c:pt>
                <c:pt idx="24325">
                  <c:v>42932.14166666667</c:v>
                </c:pt>
                <c:pt idx="24326">
                  <c:v>42932.142361111109</c:v>
                </c:pt>
                <c:pt idx="24327">
                  <c:v>42932.143055555556</c:v>
                </c:pt>
                <c:pt idx="24328">
                  <c:v>42932.143750000003</c:v>
                </c:pt>
                <c:pt idx="24329">
                  <c:v>42932.144444444442</c:v>
                </c:pt>
                <c:pt idx="24330">
                  <c:v>42932.145138888889</c:v>
                </c:pt>
                <c:pt idx="24331">
                  <c:v>42932.145833333336</c:v>
                </c:pt>
                <c:pt idx="24332">
                  <c:v>42932.146527777775</c:v>
                </c:pt>
                <c:pt idx="24333">
                  <c:v>42932.147222222222</c:v>
                </c:pt>
                <c:pt idx="24334">
                  <c:v>42932.147916666669</c:v>
                </c:pt>
                <c:pt idx="24335">
                  <c:v>42932.148611111108</c:v>
                </c:pt>
                <c:pt idx="24336">
                  <c:v>42932.149305555555</c:v>
                </c:pt>
                <c:pt idx="24337">
                  <c:v>42932.15</c:v>
                </c:pt>
                <c:pt idx="24338">
                  <c:v>42932.150694444441</c:v>
                </c:pt>
                <c:pt idx="24339">
                  <c:v>42932.151388888888</c:v>
                </c:pt>
                <c:pt idx="24340">
                  <c:v>42932.152083333334</c:v>
                </c:pt>
                <c:pt idx="24341">
                  <c:v>42932.152777777781</c:v>
                </c:pt>
                <c:pt idx="24342">
                  <c:v>42932.15347222222</c:v>
                </c:pt>
                <c:pt idx="24343">
                  <c:v>42932.154166666667</c:v>
                </c:pt>
                <c:pt idx="24344">
                  <c:v>42932.154861111114</c:v>
                </c:pt>
                <c:pt idx="24345">
                  <c:v>42932.155555555553</c:v>
                </c:pt>
                <c:pt idx="24346">
                  <c:v>42932.15625</c:v>
                </c:pt>
                <c:pt idx="24347">
                  <c:v>42932.156944444447</c:v>
                </c:pt>
                <c:pt idx="24348">
                  <c:v>42932.157638888886</c:v>
                </c:pt>
                <c:pt idx="24349">
                  <c:v>42932.158333333333</c:v>
                </c:pt>
                <c:pt idx="24350">
                  <c:v>42932.15902777778</c:v>
                </c:pt>
                <c:pt idx="24351">
                  <c:v>42932.159722222219</c:v>
                </c:pt>
                <c:pt idx="24352">
                  <c:v>42932.160416666666</c:v>
                </c:pt>
                <c:pt idx="24353">
                  <c:v>42932.161111111112</c:v>
                </c:pt>
                <c:pt idx="24354">
                  <c:v>42932.161805555559</c:v>
                </c:pt>
                <c:pt idx="24355">
                  <c:v>42932.162499999999</c:v>
                </c:pt>
                <c:pt idx="24356">
                  <c:v>42932.163194444445</c:v>
                </c:pt>
                <c:pt idx="24357">
                  <c:v>42932.163888888892</c:v>
                </c:pt>
                <c:pt idx="24358">
                  <c:v>42932.164583333331</c:v>
                </c:pt>
                <c:pt idx="24359">
                  <c:v>42932.165277777778</c:v>
                </c:pt>
                <c:pt idx="24360">
                  <c:v>42932.165972222225</c:v>
                </c:pt>
                <c:pt idx="24361">
                  <c:v>42932.166666666664</c:v>
                </c:pt>
                <c:pt idx="24362">
                  <c:v>42932.167361111111</c:v>
                </c:pt>
                <c:pt idx="24363">
                  <c:v>42932.168055555558</c:v>
                </c:pt>
                <c:pt idx="24364">
                  <c:v>42932.168749999997</c:v>
                </c:pt>
                <c:pt idx="24365">
                  <c:v>42932.169444444444</c:v>
                </c:pt>
                <c:pt idx="24366">
                  <c:v>42932.170138888891</c:v>
                </c:pt>
                <c:pt idx="24367">
                  <c:v>42932.17083333333</c:v>
                </c:pt>
                <c:pt idx="24368">
                  <c:v>42932.171527777777</c:v>
                </c:pt>
                <c:pt idx="24369">
                  <c:v>42932.172222222223</c:v>
                </c:pt>
                <c:pt idx="24370">
                  <c:v>42932.17291666667</c:v>
                </c:pt>
                <c:pt idx="24371">
                  <c:v>42932.173611111109</c:v>
                </c:pt>
                <c:pt idx="24372">
                  <c:v>42932.174305555556</c:v>
                </c:pt>
                <c:pt idx="24373">
                  <c:v>42932.175000000003</c:v>
                </c:pt>
                <c:pt idx="24374">
                  <c:v>42932.175694444442</c:v>
                </c:pt>
                <c:pt idx="24375">
                  <c:v>42932.176388888889</c:v>
                </c:pt>
                <c:pt idx="24376">
                  <c:v>42932.177083333336</c:v>
                </c:pt>
                <c:pt idx="24377">
                  <c:v>42932.177777777775</c:v>
                </c:pt>
                <c:pt idx="24378">
                  <c:v>42932.178472222222</c:v>
                </c:pt>
                <c:pt idx="24379">
                  <c:v>42932.179166666669</c:v>
                </c:pt>
                <c:pt idx="24380">
                  <c:v>42932.179861111108</c:v>
                </c:pt>
                <c:pt idx="24381">
                  <c:v>42932.180555555555</c:v>
                </c:pt>
                <c:pt idx="24382">
                  <c:v>42932.181250000001</c:v>
                </c:pt>
                <c:pt idx="24383">
                  <c:v>42932.181944444441</c:v>
                </c:pt>
                <c:pt idx="24384">
                  <c:v>42932.182638888888</c:v>
                </c:pt>
                <c:pt idx="24385">
                  <c:v>42932.183333333334</c:v>
                </c:pt>
                <c:pt idx="24386">
                  <c:v>42932.184027777781</c:v>
                </c:pt>
                <c:pt idx="24387">
                  <c:v>42932.18472222222</c:v>
                </c:pt>
                <c:pt idx="24388">
                  <c:v>42932.185416666667</c:v>
                </c:pt>
                <c:pt idx="24389">
                  <c:v>42932.186111111114</c:v>
                </c:pt>
                <c:pt idx="24390">
                  <c:v>42932.186805555553</c:v>
                </c:pt>
                <c:pt idx="24391">
                  <c:v>42932.1875</c:v>
                </c:pt>
                <c:pt idx="24392">
                  <c:v>42932.188194444447</c:v>
                </c:pt>
                <c:pt idx="24393">
                  <c:v>42932.188888888886</c:v>
                </c:pt>
                <c:pt idx="24394">
                  <c:v>42932.189583333333</c:v>
                </c:pt>
                <c:pt idx="24395">
                  <c:v>42932.19027777778</c:v>
                </c:pt>
                <c:pt idx="24396">
                  <c:v>42932.190972222219</c:v>
                </c:pt>
                <c:pt idx="24397">
                  <c:v>42932.191666666666</c:v>
                </c:pt>
                <c:pt idx="24398">
                  <c:v>42932.192361111112</c:v>
                </c:pt>
                <c:pt idx="24399">
                  <c:v>42932.193055555559</c:v>
                </c:pt>
                <c:pt idx="24400">
                  <c:v>42932.193749999999</c:v>
                </c:pt>
                <c:pt idx="24401">
                  <c:v>42932.194444444445</c:v>
                </c:pt>
                <c:pt idx="24402">
                  <c:v>42932.195138888892</c:v>
                </c:pt>
                <c:pt idx="24403">
                  <c:v>42932.195833333331</c:v>
                </c:pt>
                <c:pt idx="24404">
                  <c:v>42932.196527777778</c:v>
                </c:pt>
                <c:pt idx="24405">
                  <c:v>42932.197222222225</c:v>
                </c:pt>
                <c:pt idx="24406">
                  <c:v>42932.197916666664</c:v>
                </c:pt>
                <c:pt idx="24407">
                  <c:v>42932.198611111111</c:v>
                </c:pt>
                <c:pt idx="24408">
                  <c:v>42932.199305555558</c:v>
                </c:pt>
                <c:pt idx="24409">
                  <c:v>42932.2</c:v>
                </c:pt>
                <c:pt idx="24410">
                  <c:v>42932.200694444444</c:v>
                </c:pt>
                <c:pt idx="24411">
                  <c:v>42932.201388888891</c:v>
                </c:pt>
                <c:pt idx="24412">
                  <c:v>42932.20208333333</c:v>
                </c:pt>
                <c:pt idx="24413">
                  <c:v>42932.202777777777</c:v>
                </c:pt>
                <c:pt idx="24414">
                  <c:v>42932.203472222223</c:v>
                </c:pt>
                <c:pt idx="24415">
                  <c:v>42932.20416666667</c:v>
                </c:pt>
                <c:pt idx="24416">
                  <c:v>42932.204861111109</c:v>
                </c:pt>
                <c:pt idx="24417">
                  <c:v>42932.205555555556</c:v>
                </c:pt>
                <c:pt idx="24418">
                  <c:v>42932.206250000003</c:v>
                </c:pt>
                <c:pt idx="24419">
                  <c:v>42932.206944444442</c:v>
                </c:pt>
                <c:pt idx="24420">
                  <c:v>42932.207638888889</c:v>
                </c:pt>
                <c:pt idx="24421">
                  <c:v>42932.208333333336</c:v>
                </c:pt>
                <c:pt idx="24422">
                  <c:v>42932.209027777775</c:v>
                </c:pt>
                <c:pt idx="24423">
                  <c:v>42932.209722222222</c:v>
                </c:pt>
                <c:pt idx="24424">
                  <c:v>42932.210416666669</c:v>
                </c:pt>
                <c:pt idx="24425">
                  <c:v>42932.211111111108</c:v>
                </c:pt>
                <c:pt idx="24426">
                  <c:v>42932.211805555555</c:v>
                </c:pt>
                <c:pt idx="24427">
                  <c:v>42932.212500000001</c:v>
                </c:pt>
                <c:pt idx="24428">
                  <c:v>42932.213194444441</c:v>
                </c:pt>
                <c:pt idx="24429">
                  <c:v>42932.213888888888</c:v>
                </c:pt>
                <c:pt idx="24430">
                  <c:v>42932.214583333334</c:v>
                </c:pt>
                <c:pt idx="24431">
                  <c:v>42932.215277777781</c:v>
                </c:pt>
                <c:pt idx="24432">
                  <c:v>42932.21597222222</c:v>
                </c:pt>
                <c:pt idx="24433">
                  <c:v>42932.216666666667</c:v>
                </c:pt>
                <c:pt idx="24434">
                  <c:v>42932.217361111114</c:v>
                </c:pt>
                <c:pt idx="24435">
                  <c:v>42932.218055555553</c:v>
                </c:pt>
                <c:pt idx="24436">
                  <c:v>42932.21875</c:v>
                </c:pt>
                <c:pt idx="24437">
                  <c:v>42932.219444444447</c:v>
                </c:pt>
                <c:pt idx="24438">
                  <c:v>42932.220138888886</c:v>
                </c:pt>
                <c:pt idx="24439">
                  <c:v>42932.220833333333</c:v>
                </c:pt>
                <c:pt idx="24440">
                  <c:v>42932.22152777778</c:v>
                </c:pt>
                <c:pt idx="24441">
                  <c:v>42932.222222222219</c:v>
                </c:pt>
                <c:pt idx="24442">
                  <c:v>42932.222916666666</c:v>
                </c:pt>
                <c:pt idx="24443">
                  <c:v>42932.223611111112</c:v>
                </c:pt>
                <c:pt idx="24444">
                  <c:v>42932.224305555559</c:v>
                </c:pt>
                <c:pt idx="24445">
                  <c:v>42932.224999999999</c:v>
                </c:pt>
                <c:pt idx="24446">
                  <c:v>42932.225694444445</c:v>
                </c:pt>
                <c:pt idx="24447">
                  <c:v>42932.226388888892</c:v>
                </c:pt>
                <c:pt idx="24448">
                  <c:v>42932.227083333331</c:v>
                </c:pt>
                <c:pt idx="24449">
                  <c:v>42932.227777777778</c:v>
                </c:pt>
                <c:pt idx="24450">
                  <c:v>42932.228472222225</c:v>
                </c:pt>
                <c:pt idx="24451">
                  <c:v>42932.229166666664</c:v>
                </c:pt>
                <c:pt idx="24452">
                  <c:v>42932.229861111111</c:v>
                </c:pt>
                <c:pt idx="24453">
                  <c:v>42932.230555555558</c:v>
                </c:pt>
                <c:pt idx="24454">
                  <c:v>42932.231249999997</c:v>
                </c:pt>
                <c:pt idx="24455">
                  <c:v>42932.231944444444</c:v>
                </c:pt>
                <c:pt idx="24456">
                  <c:v>42932.232638888891</c:v>
                </c:pt>
                <c:pt idx="24457">
                  <c:v>42932.23333333333</c:v>
                </c:pt>
                <c:pt idx="24458">
                  <c:v>42932.234027777777</c:v>
                </c:pt>
                <c:pt idx="24459">
                  <c:v>42932.234722222223</c:v>
                </c:pt>
                <c:pt idx="24460">
                  <c:v>42932.23541666667</c:v>
                </c:pt>
                <c:pt idx="24461">
                  <c:v>42932.236111111109</c:v>
                </c:pt>
                <c:pt idx="24462">
                  <c:v>42932.236805555556</c:v>
                </c:pt>
                <c:pt idx="24463">
                  <c:v>42932.237500000003</c:v>
                </c:pt>
                <c:pt idx="24464">
                  <c:v>42932.238194444442</c:v>
                </c:pt>
                <c:pt idx="24465">
                  <c:v>42932.238888888889</c:v>
                </c:pt>
                <c:pt idx="24466">
                  <c:v>42932.239583333336</c:v>
                </c:pt>
                <c:pt idx="24467">
                  <c:v>42932.240277777775</c:v>
                </c:pt>
                <c:pt idx="24468">
                  <c:v>42932.240972222222</c:v>
                </c:pt>
                <c:pt idx="24469">
                  <c:v>42932.241666666669</c:v>
                </c:pt>
                <c:pt idx="24470">
                  <c:v>42932.242361111108</c:v>
                </c:pt>
                <c:pt idx="24471">
                  <c:v>42932.243055555555</c:v>
                </c:pt>
                <c:pt idx="24472">
                  <c:v>42932.243750000001</c:v>
                </c:pt>
                <c:pt idx="24473">
                  <c:v>42932.244444444441</c:v>
                </c:pt>
                <c:pt idx="24474">
                  <c:v>42932.245138888888</c:v>
                </c:pt>
                <c:pt idx="24475">
                  <c:v>42932.245833333334</c:v>
                </c:pt>
                <c:pt idx="24476">
                  <c:v>42932.246527777781</c:v>
                </c:pt>
                <c:pt idx="24477">
                  <c:v>42932.24722222222</c:v>
                </c:pt>
                <c:pt idx="24478">
                  <c:v>42932.247916666667</c:v>
                </c:pt>
                <c:pt idx="24479">
                  <c:v>42932.248611111114</c:v>
                </c:pt>
                <c:pt idx="24480">
                  <c:v>42932.249305555553</c:v>
                </c:pt>
                <c:pt idx="24481">
                  <c:v>42932.25</c:v>
                </c:pt>
                <c:pt idx="24482">
                  <c:v>42932.250694444447</c:v>
                </c:pt>
                <c:pt idx="24483">
                  <c:v>42932.251388888886</c:v>
                </c:pt>
                <c:pt idx="24484">
                  <c:v>42932.252083333333</c:v>
                </c:pt>
                <c:pt idx="24485">
                  <c:v>42932.25277777778</c:v>
                </c:pt>
                <c:pt idx="24486">
                  <c:v>42932.253472222219</c:v>
                </c:pt>
                <c:pt idx="24487">
                  <c:v>42932.254166666666</c:v>
                </c:pt>
                <c:pt idx="24488">
                  <c:v>42932.254861111112</c:v>
                </c:pt>
                <c:pt idx="24489">
                  <c:v>42932.255555555559</c:v>
                </c:pt>
                <c:pt idx="24490">
                  <c:v>42932.256249999999</c:v>
                </c:pt>
                <c:pt idx="24491">
                  <c:v>42932.256944444445</c:v>
                </c:pt>
                <c:pt idx="24492">
                  <c:v>42932.257638888892</c:v>
                </c:pt>
                <c:pt idx="24493">
                  <c:v>42932.258333333331</c:v>
                </c:pt>
                <c:pt idx="24494">
                  <c:v>42932.259027777778</c:v>
                </c:pt>
                <c:pt idx="24495">
                  <c:v>42932.259722222225</c:v>
                </c:pt>
                <c:pt idx="24496">
                  <c:v>42932.260416666664</c:v>
                </c:pt>
                <c:pt idx="24497">
                  <c:v>42932.261111111111</c:v>
                </c:pt>
                <c:pt idx="24498">
                  <c:v>42932.261805555558</c:v>
                </c:pt>
                <c:pt idx="24499">
                  <c:v>42932.262499999997</c:v>
                </c:pt>
                <c:pt idx="24500">
                  <c:v>42932.263194444444</c:v>
                </c:pt>
                <c:pt idx="24501">
                  <c:v>42932.263888888891</c:v>
                </c:pt>
                <c:pt idx="24502">
                  <c:v>42932.26458333333</c:v>
                </c:pt>
                <c:pt idx="24503">
                  <c:v>42932.265277777777</c:v>
                </c:pt>
                <c:pt idx="24504">
                  <c:v>42932.265972222223</c:v>
                </c:pt>
                <c:pt idx="24505">
                  <c:v>42932.26666666667</c:v>
                </c:pt>
                <c:pt idx="24506">
                  <c:v>42932.267361111109</c:v>
                </c:pt>
                <c:pt idx="24507">
                  <c:v>42932.268055555556</c:v>
                </c:pt>
                <c:pt idx="24508">
                  <c:v>42932.268750000003</c:v>
                </c:pt>
                <c:pt idx="24509">
                  <c:v>42932.269444444442</c:v>
                </c:pt>
                <c:pt idx="24510">
                  <c:v>42932.270138888889</c:v>
                </c:pt>
                <c:pt idx="24511">
                  <c:v>42932.270833333336</c:v>
                </c:pt>
                <c:pt idx="24512">
                  <c:v>42932.271527777775</c:v>
                </c:pt>
                <c:pt idx="24513">
                  <c:v>42932.272222222222</c:v>
                </c:pt>
                <c:pt idx="24514">
                  <c:v>42932.272916666669</c:v>
                </c:pt>
                <c:pt idx="24515">
                  <c:v>42932.273611111108</c:v>
                </c:pt>
                <c:pt idx="24516">
                  <c:v>42932.274305555555</c:v>
                </c:pt>
                <c:pt idx="24517">
                  <c:v>42932.275000000001</c:v>
                </c:pt>
                <c:pt idx="24518">
                  <c:v>42932.275694444441</c:v>
                </c:pt>
                <c:pt idx="24519">
                  <c:v>42932.276388888888</c:v>
                </c:pt>
                <c:pt idx="24520">
                  <c:v>42932.277083333334</c:v>
                </c:pt>
                <c:pt idx="24521">
                  <c:v>42932.277777777781</c:v>
                </c:pt>
                <c:pt idx="24522">
                  <c:v>42932.27847222222</c:v>
                </c:pt>
                <c:pt idx="24523">
                  <c:v>42932.279166666667</c:v>
                </c:pt>
                <c:pt idx="24524">
                  <c:v>42932.279861111114</c:v>
                </c:pt>
                <c:pt idx="24525">
                  <c:v>42932.280555555553</c:v>
                </c:pt>
                <c:pt idx="24526">
                  <c:v>42932.28125</c:v>
                </c:pt>
                <c:pt idx="24527">
                  <c:v>42932.281944444447</c:v>
                </c:pt>
                <c:pt idx="24528">
                  <c:v>42932.282638888886</c:v>
                </c:pt>
                <c:pt idx="24529">
                  <c:v>42932.283333333333</c:v>
                </c:pt>
                <c:pt idx="24530">
                  <c:v>42932.28402777778</c:v>
                </c:pt>
                <c:pt idx="24531">
                  <c:v>42932.284722222219</c:v>
                </c:pt>
                <c:pt idx="24532">
                  <c:v>42932.285416666666</c:v>
                </c:pt>
                <c:pt idx="24533">
                  <c:v>42932.286111111112</c:v>
                </c:pt>
                <c:pt idx="24534">
                  <c:v>42932.286805555559</c:v>
                </c:pt>
                <c:pt idx="24535">
                  <c:v>42932.287499999999</c:v>
                </c:pt>
                <c:pt idx="24536">
                  <c:v>42932.288194444445</c:v>
                </c:pt>
                <c:pt idx="24537">
                  <c:v>42932.288888888892</c:v>
                </c:pt>
                <c:pt idx="24538">
                  <c:v>42932.289583333331</c:v>
                </c:pt>
                <c:pt idx="24539">
                  <c:v>42932.290277777778</c:v>
                </c:pt>
                <c:pt idx="24540">
                  <c:v>42932.290972222225</c:v>
                </c:pt>
                <c:pt idx="24541">
                  <c:v>42932.291666666664</c:v>
                </c:pt>
                <c:pt idx="24542">
                  <c:v>42932.292361111111</c:v>
                </c:pt>
                <c:pt idx="24543">
                  <c:v>42932.293055555558</c:v>
                </c:pt>
                <c:pt idx="24544">
                  <c:v>42932.293749999997</c:v>
                </c:pt>
                <c:pt idx="24545">
                  <c:v>42932.294444444444</c:v>
                </c:pt>
                <c:pt idx="24546">
                  <c:v>42932.295138888891</c:v>
                </c:pt>
                <c:pt idx="24547">
                  <c:v>42932.29583333333</c:v>
                </c:pt>
                <c:pt idx="24548">
                  <c:v>42932.296527777777</c:v>
                </c:pt>
                <c:pt idx="24549">
                  <c:v>42932.297222222223</c:v>
                </c:pt>
                <c:pt idx="24550">
                  <c:v>42932.29791666667</c:v>
                </c:pt>
                <c:pt idx="24551">
                  <c:v>42932.298611111109</c:v>
                </c:pt>
                <c:pt idx="24552">
                  <c:v>42932.299305555556</c:v>
                </c:pt>
                <c:pt idx="24553">
                  <c:v>42932.3</c:v>
                </c:pt>
                <c:pt idx="24554">
                  <c:v>42932.300694444442</c:v>
                </c:pt>
                <c:pt idx="24555">
                  <c:v>42932.301388888889</c:v>
                </c:pt>
                <c:pt idx="24556">
                  <c:v>42932.302083333336</c:v>
                </c:pt>
                <c:pt idx="24557">
                  <c:v>42932.302777777775</c:v>
                </c:pt>
                <c:pt idx="24558">
                  <c:v>42932.303472222222</c:v>
                </c:pt>
                <c:pt idx="24559">
                  <c:v>42932.304166666669</c:v>
                </c:pt>
                <c:pt idx="24560">
                  <c:v>42932.304861111108</c:v>
                </c:pt>
                <c:pt idx="24561">
                  <c:v>42932.305555555555</c:v>
                </c:pt>
                <c:pt idx="24562">
                  <c:v>42932.306250000001</c:v>
                </c:pt>
                <c:pt idx="24563">
                  <c:v>42932.306944444441</c:v>
                </c:pt>
                <c:pt idx="24564">
                  <c:v>42932.307638888888</c:v>
                </c:pt>
                <c:pt idx="24565">
                  <c:v>42932.308333333334</c:v>
                </c:pt>
                <c:pt idx="24566">
                  <c:v>42932.309027777781</c:v>
                </c:pt>
                <c:pt idx="24567">
                  <c:v>42932.30972222222</c:v>
                </c:pt>
                <c:pt idx="24568">
                  <c:v>42932.310416666667</c:v>
                </c:pt>
                <c:pt idx="24569">
                  <c:v>42932.311111111114</c:v>
                </c:pt>
                <c:pt idx="24570">
                  <c:v>42932.311805555553</c:v>
                </c:pt>
                <c:pt idx="24571">
                  <c:v>42932.3125</c:v>
                </c:pt>
                <c:pt idx="24572">
                  <c:v>42932.313194444447</c:v>
                </c:pt>
                <c:pt idx="24573">
                  <c:v>42932.313888888886</c:v>
                </c:pt>
                <c:pt idx="24574">
                  <c:v>42932.314583333333</c:v>
                </c:pt>
                <c:pt idx="24575">
                  <c:v>42932.31527777778</c:v>
                </c:pt>
                <c:pt idx="24576">
                  <c:v>42932.315972222219</c:v>
                </c:pt>
                <c:pt idx="24577">
                  <c:v>42932.316666666666</c:v>
                </c:pt>
                <c:pt idx="24578">
                  <c:v>42932.317361111112</c:v>
                </c:pt>
                <c:pt idx="24579">
                  <c:v>42932.318055555559</c:v>
                </c:pt>
                <c:pt idx="24580">
                  <c:v>42932.318749999999</c:v>
                </c:pt>
                <c:pt idx="24581">
                  <c:v>42932.319444444445</c:v>
                </c:pt>
                <c:pt idx="24582">
                  <c:v>42932.320138888892</c:v>
                </c:pt>
                <c:pt idx="24583">
                  <c:v>42932.320833333331</c:v>
                </c:pt>
                <c:pt idx="24584">
                  <c:v>42932.321527777778</c:v>
                </c:pt>
                <c:pt idx="24585">
                  <c:v>42932.322222222225</c:v>
                </c:pt>
                <c:pt idx="24586">
                  <c:v>42932.322916666664</c:v>
                </c:pt>
                <c:pt idx="24587">
                  <c:v>42932.323611111111</c:v>
                </c:pt>
                <c:pt idx="24588">
                  <c:v>42932.324305555558</c:v>
                </c:pt>
                <c:pt idx="24589">
                  <c:v>42932.324999999997</c:v>
                </c:pt>
                <c:pt idx="24590">
                  <c:v>42932.325694444444</c:v>
                </c:pt>
                <c:pt idx="24591">
                  <c:v>42932.326388888891</c:v>
                </c:pt>
                <c:pt idx="24592">
                  <c:v>42932.32708333333</c:v>
                </c:pt>
                <c:pt idx="24593">
                  <c:v>42932.327777777777</c:v>
                </c:pt>
                <c:pt idx="24594">
                  <c:v>42932.328472222223</c:v>
                </c:pt>
                <c:pt idx="24595">
                  <c:v>42932.32916666667</c:v>
                </c:pt>
                <c:pt idx="24596">
                  <c:v>42932.329861111109</c:v>
                </c:pt>
                <c:pt idx="24597">
                  <c:v>42932.330555555556</c:v>
                </c:pt>
                <c:pt idx="24598">
                  <c:v>42932.331250000003</c:v>
                </c:pt>
                <c:pt idx="24599">
                  <c:v>42932.331944444442</c:v>
                </c:pt>
                <c:pt idx="24600">
                  <c:v>42932.332638888889</c:v>
                </c:pt>
                <c:pt idx="24601">
                  <c:v>42932.333333333336</c:v>
                </c:pt>
                <c:pt idx="24602">
                  <c:v>42932.334027777775</c:v>
                </c:pt>
                <c:pt idx="24603">
                  <c:v>42932.334722222222</c:v>
                </c:pt>
                <c:pt idx="24604">
                  <c:v>42932.335416666669</c:v>
                </c:pt>
                <c:pt idx="24605">
                  <c:v>42932.336111111108</c:v>
                </c:pt>
                <c:pt idx="24606">
                  <c:v>42932.336805555555</c:v>
                </c:pt>
                <c:pt idx="24607">
                  <c:v>42932.337500000001</c:v>
                </c:pt>
                <c:pt idx="24608">
                  <c:v>42932.338194444441</c:v>
                </c:pt>
                <c:pt idx="24609">
                  <c:v>42932.338888888888</c:v>
                </c:pt>
                <c:pt idx="24610">
                  <c:v>42932.339583333334</c:v>
                </c:pt>
                <c:pt idx="24611">
                  <c:v>42932.340277777781</c:v>
                </c:pt>
                <c:pt idx="24612">
                  <c:v>42932.34097222222</c:v>
                </c:pt>
                <c:pt idx="24613">
                  <c:v>42932.341666666667</c:v>
                </c:pt>
                <c:pt idx="24614">
                  <c:v>42932.342361111114</c:v>
                </c:pt>
                <c:pt idx="24615">
                  <c:v>42932.343055555553</c:v>
                </c:pt>
                <c:pt idx="24616">
                  <c:v>42932.34375</c:v>
                </c:pt>
                <c:pt idx="24617">
                  <c:v>42932.344444444447</c:v>
                </c:pt>
                <c:pt idx="24618">
                  <c:v>42932.345138888886</c:v>
                </c:pt>
                <c:pt idx="24619">
                  <c:v>42932.345833333333</c:v>
                </c:pt>
                <c:pt idx="24620">
                  <c:v>42932.34652777778</c:v>
                </c:pt>
                <c:pt idx="24621">
                  <c:v>42932.347222222219</c:v>
                </c:pt>
                <c:pt idx="24622">
                  <c:v>42932.347916666666</c:v>
                </c:pt>
                <c:pt idx="24623">
                  <c:v>42932.348611111112</c:v>
                </c:pt>
                <c:pt idx="24624">
                  <c:v>42932.349305555559</c:v>
                </c:pt>
                <c:pt idx="24625">
                  <c:v>42932.35</c:v>
                </c:pt>
                <c:pt idx="24626">
                  <c:v>42932.350694444445</c:v>
                </c:pt>
                <c:pt idx="24627">
                  <c:v>42932.351388888892</c:v>
                </c:pt>
                <c:pt idx="24628">
                  <c:v>42932.352083333331</c:v>
                </c:pt>
                <c:pt idx="24629">
                  <c:v>42932.352777777778</c:v>
                </c:pt>
                <c:pt idx="24630">
                  <c:v>42932.353472222225</c:v>
                </c:pt>
                <c:pt idx="24631">
                  <c:v>42932.354166666664</c:v>
                </c:pt>
                <c:pt idx="24632">
                  <c:v>42932.354861111111</c:v>
                </c:pt>
                <c:pt idx="24633">
                  <c:v>42932.355555555558</c:v>
                </c:pt>
                <c:pt idx="24634">
                  <c:v>42932.356249999997</c:v>
                </c:pt>
                <c:pt idx="24635">
                  <c:v>42932.356944444444</c:v>
                </c:pt>
                <c:pt idx="24636">
                  <c:v>42932.357638888891</c:v>
                </c:pt>
                <c:pt idx="24637">
                  <c:v>42932.35833333333</c:v>
                </c:pt>
                <c:pt idx="24638">
                  <c:v>42932.359027777777</c:v>
                </c:pt>
                <c:pt idx="24639">
                  <c:v>42932.359722222223</c:v>
                </c:pt>
                <c:pt idx="24640">
                  <c:v>42932.36041666667</c:v>
                </c:pt>
                <c:pt idx="24641">
                  <c:v>42932.361111111109</c:v>
                </c:pt>
                <c:pt idx="24642">
                  <c:v>42932.361805555556</c:v>
                </c:pt>
                <c:pt idx="24643">
                  <c:v>42932.362500000003</c:v>
                </c:pt>
                <c:pt idx="24644">
                  <c:v>42932.363194444442</c:v>
                </c:pt>
                <c:pt idx="24645">
                  <c:v>42932.363888888889</c:v>
                </c:pt>
                <c:pt idx="24646">
                  <c:v>42932.364583333336</c:v>
                </c:pt>
                <c:pt idx="24647">
                  <c:v>42932.365277777775</c:v>
                </c:pt>
                <c:pt idx="24648">
                  <c:v>42932.365972222222</c:v>
                </c:pt>
                <c:pt idx="24649">
                  <c:v>42932.366666666669</c:v>
                </c:pt>
                <c:pt idx="24650">
                  <c:v>42932.367361111108</c:v>
                </c:pt>
                <c:pt idx="24651">
                  <c:v>42932.368055555555</c:v>
                </c:pt>
                <c:pt idx="24652">
                  <c:v>42932.368750000001</c:v>
                </c:pt>
                <c:pt idx="24653">
                  <c:v>42932.369444444441</c:v>
                </c:pt>
                <c:pt idx="24654">
                  <c:v>42932.370138888888</c:v>
                </c:pt>
                <c:pt idx="24655">
                  <c:v>42932.370833333334</c:v>
                </c:pt>
                <c:pt idx="24656">
                  <c:v>42932.371527777781</c:v>
                </c:pt>
                <c:pt idx="24657">
                  <c:v>42932.37222222222</c:v>
                </c:pt>
                <c:pt idx="24658">
                  <c:v>42932.372916666667</c:v>
                </c:pt>
                <c:pt idx="24659">
                  <c:v>42932.373611111114</c:v>
                </c:pt>
                <c:pt idx="24660">
                  <c:v>42932.374305555553</c:v>
                </c:pt>
                <c:pt idx="24661">
                  <c:v>42932.375</c:v>
                </c:pt>
                <c:pt idx="24662">
                  <c:v>42932.375694444447</c:v>
                </c:pt>
                <c:pt idx="24663">
                  <c:v>42932.376388888886</c:v>
                </c:pt>
                <c:pt idx="24664">
                  <c:v>42932.377083333333</c:v>
                </c:pt>
                <c:pt idx="24665">
                  <c:v>42932.37777777778</c:v>
                </c:pt>
                <c:pt idx="24666">
                  <c:v>42932.378472222219</c:v>
                </c:pt>
                <c:pt idx="24667">
                  <c:v>42932.379166666666</c:v>
                </c:pt>
                <c:pt idx="24668">
                  <c:v>42932.379861111112</c:v>
                </c:pt>
                <c:pt idx="24669">
                  <c:v>42932.380555555559</c:v>
                </c:pt>
                <c:pt idx="24670">
                  <c:v>42932.381249999999</c:v>
                </c:pt>
                <c:pt idx="24671">
                  <c:v>42932.381944444445</c:v>
                </c:pt>
                <c:pt idx="24672">
                  <c:v>42932.382638888892</c:v>
                </c:pt>
                <c:pt idx="24673">
                  <c:v>42932.383333333331</c:v>
                </c:pt>
                <c:pt idx="24674">
                  <c:v>42932.384027777778</c:v>
                </c:pt>
                <c:pt idx="24675">
                  <c:v>42932.384722222225</c:v>
                </c:pt>
                <c:pt idx="24676">
                  <c:v>42932.385416666664</c:v>
                </c:pt>
                <c:pt idx="24677">
                  <c:v>42932.386111111111</c:v>
                </c:pt>
                <c:pt idx="24678">
                  <c:v>42932.386805555558</c:v>
                </c:pt>
                <c:pt idx="24679">
                  <c:v>42932.387499999997</c:v>
                </c:pt>
                <c:pt idx="24680">
                  <c:v>42932.388194444444</c:v>
                </c:pt>
                <c:pt idx="24681">
                  <c:v>42932.388888888891</c:v>
                </c:pt>
                <c:pt idx="24682">
                  <c:v>42932.38958333333</c:v>
                </c:pt>
                <c:pt idx="24683">
                  <c:v>42932.390277777777</c:v>
                </c:pt>
                <c:pt idx="24684">
                  <c:v>42932.390972222223</c:v>
                </c:pt>
                <c:pt idx="24685">
                  <c:v>42932.39166666667</c:v>
                </c:pt>
                <c:pt idx="24686">
                  <c:v>42932.392361111109</c:v>
                </c:pt>
                <c:pt idx="24687">
                  <c:v>42932.393055555556</c:v>
                </c:pt>
                <c:pt idx="24688">
                  <c:v>42932.393750000003</c:v>
                </c:pt>
                <c:pt idx="24689">
                  <c:v>42932.394444444442</c:v>
                </c:pt>
                <c:pt idx="24690">
                  <c:v>42932.395138888889</c:v>
                </c:pt>
                <c:pt idx="24691">
                  <c:v>42932.395833333336</c:v>
                </c:pt>
                <c:pt idx="24692">
                  <c:v>42932.396527777775</c:v>
                </c:pt>
                <c:pt idx="24693">
                  <c:v>42932.397222222222</c:v>
                </c:pt>
                <c:pt idx="24694">
                  <c:v>42932.397916666669</c:v>
                </c:pt>
                <c:pt idx="24695">
                  <c:v>42932.398611111108</c:v>
                </c:pt>
                <c:pt idx="24696">
                  <c:v>42932.399305555555</c:v>
                </c:pt>
                <c:pt idx="24697">
                  <c:v>42932.4</c:v>
                </c:pt>
                <c:pt idx="24698">
                  <c:v>42932.400694444441</c:v>
                </c:pt>
                <c:pt idx="24699">
                  <c:v>42932.401388888888</c:v>
                </c:pt>
                <c:pt idx="24700">
                  <c:v>42932.402083333334</c:v>
                </c:pt>
                <c:pt idx="24701">
                  <c:v>42932.402777777781</c:v>
                </c:pt>
                <c:pt idx="24702">
                  <c:v>42932.40347222222</c:v>
                </c:pt>
                <c:pt idx="24703">
                  <c:v>42932.404166666667</c:v>
                </c:pt>
                <c:pt idx="24704">
                  <c:v>42932.404861111114</c:v>
                </c:pt>
                <c:pt idx="24705">
                  <c:v>42932.405555555553</c:v>
                </c:pt>
                <c:pt idx="24706">
                  <c:v>42932.40625</c:v>
                </c:pt>
                <c:pt idx="24707">
                  <c:v>42932.406944444447</c:v>
                </c:pt>
                <c:pt idx="24708">
                  <c:v>42932.407638888886</c:v>
                </c:pt>
                <c:pt idx="24709">
                  <c:v>42932.408333333333</c:v>
                </c:pt>
                <c:pt idx="24710">
                  <c:v>42932.40902777778</c:v>
                </c:pt>
                <c:pt idx="24711">
                  <c:v>42932.409722222219</c:v>
                </c:pt>
                <c:pt idx="24712">
                  <c:v>42932.410416666666</c:v>
                </c:pt>
                <c:pt idx="24713">
                  <c:v>42932.411111111112</c:v>
                </c:pt>
                <c:pt idx="24714">
                  <c:v>42932.411805555559</c:v>
                </c:pt>
                <c:pt idx="24715">
                  <c:v>42932.412499999999</c:v>
                </c:pt>
                <c:pt idx="24716">
                  <c:v>42932.413194444445</c:v>
                </c:pt>
                <c:pt idx="24717">
                  <c:v>42932.413888888892</c:v>
                </c:pt>
                <c:pt idx="24718">
                  <c:v>42932.414583333331</c:v>
                </c:pt>
                <c:pt idx="24719">
                  <c:v>42932.415277777778</c:v>
                </c:pt>
                <c:pt idx="24720">
                  <c:v>42932.415972222225</c:v>
                </c:pt>
                <c:pt idx="24721">
                  <c:v>42932.416666666664</c:v>
                </c:pt>
                <c:pt idx="24722">
                  <c:v>42932.417361111111</c:v>
                </c:pt>
                <c:pt idx="24723">
                  <c:v>42932.418055555558</c:v>
                </c:pt>
                <c:pt idx="24724">
                  <c:v>42932.418749999997</c:v>
                </c:pt>
                <c:pt idx="24725">
                  <c:v>42932.419444444444</c:v>
                </c:pt>
                <c:pt idx="24726">
                  <c:v>42932.420138888891</c:v>
                </c:pt>
                <c:pt idx="24727">
                  <c:v>42932.42083333333</c:v>
                </c:pt>
                <c:pt idx="24728">
                  <c:v>42932.421527777777</c:v>
                </c:pt>
                <c:pt idx="24729">
                  <c:v>42932.422222222223</c:v>
                </c:pt>
                <c:pt idx="24730">
                  <c:v>42932.42291666667</c:v>
                </c:pt>
                <c:pt idx="24731">
                  <c:v>42932.423611111109</c:v>
                </c:pt>
                <c:pt idx="24732">
                  <c:v>42932.424305555556</c:v>
                </c:pt>
                <c:pt idx="24733">
                  <c:v>42932.425000000003</c:v>
                </c:pt>
                <c:pt idx="24734">
                  <c:v>42932.425694444442</c:v>
                </c:pt>
                <c:pt idx="24735">
                  <c:v>42932.426388888889</c:v>
                </c:pt>
                <c:pt idx="24736">
                  <c:v>42932.427083333336</c:v>
                </c:pt>
                <c:pt idx="24737">
                  <c:v>42932.427777777775</c:v>
                </c:pt>
                <c:pt idx="24738">
                  <c:v>42932.428472222222</c:v>
                </c:pt>
                <c:pt idx="24739">
                  <c:v>42932.429166666669</c:v>
                </c:pt>
                <c:pt idx="24740">
                  <c:v>42932.429861111108</c:v>
                </c:pt>
                <c:pt idx="24741">
                  <c:v>42932.430555555555</c:v>
                </c:pt>
                <c:pt idx="24742">
                  <c:v>42932.431250000001</c:v>
                </c:pt>
                <c:pt idx="24743">
                  <c:v>42932.431944444441</c:v>
                </c:pt>
                <c:pt idx="24744">
                  <c:v>42932.432638888888</c:v>
                </c:pt>
                <c:pt idx="24745">
                  <c:v>42932.433333333334</c:v>
                </c:pt>
                <c:pt idx="24746">
                  <c:v>42932.434027777781</c:v>
                </c:pt>
                <c:pt idx="24747">
                  <c:v>42932.43472222222</c:v>
                </c:pt>
                <c:pt idx="24748">
                  <c:v>42932.435416666667</c:v>
                </c:pt>
                <c:pt idx="24749">
                  <c:v>42932.436111111114</c:v>
                </c:pt>
                <c:pt idx="24750">
                  <c:v>42932.436805555553</c:v>
                </c:pt>
                <c:pt idx="24751">
                  <c:v>42932.4375</c:v>
                </c:pt>
                <c:pt idx="24752">
                  <c:v>42932.438194444447</c:v>
                </c:pt>
                <c:pt idx="24753">
                  <c:v>42932.438888888886</c:v>
                </c:pt>
                <c:pt idx="24754">
                  <c:v>42932.439583333333</c:v>
                </c:pt>
                <c:pt idx="24755">
                  <c:v>42932.44027777778</c:v>
                </c:pt>
                <c:pt idx="24756">
                  <c:v>42932.440972222219</c:v>
                </c:pt>
                <c:pt idx="24757">
                  <c:v>42932.441666666666</c:v>
                </c:pt>
                <c:pt idx="24758">
                  <c:v>42932.442361111112</c:v>
                </c:pt>
                <c:pt idx="24759">
                  <c:v>42932.443055555559</c:v>
                </c:pt>
                <c:pt idx="24760">
                  <c:v>42932.443749999999</c:v>
                </c:pt>
                <c:pt idx="24761">
                  <c:v>42932.444444444445</c:v>
                </c:pt>
                <c:pt idx="24762">
                  <c:v>42932.445138888892</c:v>
                </c:pt>
                <c:pt idx="24763">
                  <c:v>42932.445833333331</c:v>
                </c:pt>
                <c:pt idx="24764">
                  <c:v>42932.446527777778</c:v>
                </c:pt>
                <c:pt idx="24765">
                  <c:v>42932.447222222225</c:v>
                </c:pt>
                <c:pt idx="24766">
                  <c:v>42932.447916666664</c:v>
                </c:pt>
                <c:pt idx="24767">
                  <c:v>42932.448611111111</c:v>
                </c:pt>
                <c:pt idx="24768">
                  <c:v>42932.449305555558</c:v>
                </c:pt>
                <c:pt idx="24769">
                  <c:v>42932.45</c:v>
                </c:pt>
                <c:pt idx="24770">
                  <c:v>42932.450694444444</c:v>
                </c:pt>
                <c:pt idx="24771">
                  <c:v>42932.451388888891</c:v>
                </c:pt>
                <c:pt idx="24772">
                  <c:v>42932.45208333333</c:v>
                </c:pt>
                <c:pt idx="24773">
                  <c:v>42932.452777777777</c:v>
                </c:pt>
                <c:pt idx="24774">
                  <c:v>42932.453472222223</c:v>
                </c:pt>
                <c:pt idx="24775">
                  <c:v>42932.45416666667</c:v>
                </c:pt>
                <c:pt idx="24776">
                  <c:v>42932.454861111109</c:v>
                </c:pt>
                <c:pt idx="24777">
                  <c:v>42932.455555555556</c:v>
                </c:pt>
                <c:pt idx="24778">
                  <c:v>42932.456250000003</c:v>
                </c:pt>
                <c:pt idx="24779">
                  <c:v>42932.456944444442</c:v>
                </c:pt>
                <c:pt idx="24780">
                  <c:v>42932.457638888889</c:v>
                </c:pt>
                <c:pt idx="24781">
                  <c:v>42932.458333333336</c:v>
                </c:pt>
                <c:pt idx="24782">
                  <c:v>42932.459027777775</c:v>
                </c:pt>
                <c:pt idx="24783">
                  <c:v>42932.459722222222</c:v>
                </c:pt>
                <c:pt idx="24784">
                  <c:v>42932.460416666669</c:v>
                </c:pt>
                <c:pt idx="24785">
                  <c:v>42932.461111111108</c:v>
                </c:pt>
                <c:pt idx="24786">
                  <c:v>42932.461805555555</c:v>
                </c:pt>
                <c:pt idx="24787">
                  <c:v>42932.462500000001</c:v>
                </c:pt>
                <c:pt idx="24788">
                  <c:v>42932.463194444441</c:v>
                </c:pt>
                <c:pt idx="24789">
                  <c:v>42932.463888888888</c:v>
                </c:pt>
                <c:pt idx="24790">
                  <c:v>42932.464583333334</c:v>
                </c:pt>
                <c:pt idx="24791">
                  <c:v>42932.465277777781</c:v>
                </c:pt>
                <c:pt idx="24792">
                  <c:v>42932.46597222222</c:v>
                </c:pt>
                <c:pt idx="24793">
                  <c:v>42932.466666666667</c:v>
                </c:pt>
                <c:pt idx="24794">
                  <c:v>42932.467361111114</c:v>
                </c:pt>
                <c:pt idx="24795">
                  <c:v>42932.468055555553</c:v>
                </c:pt>
                <c:pt idx="24796">
                  <c:v>42932.46875</c:v>
                </c:pt>
                <c:pt idx="24797">
                  <c:v>42932.469444444447</c:v>
                </c:pt>
                <c:pt idx="24798">
                  <c:v>42932.470138888886</c:v>
                </c:pt>
                <c:pt idx="24799">
                  <c:v>42932.470833333333</c:v>
                </c:pt>
                <c:pt idx="24800">
                  <c:v>42932.47152777778</c:v>
                </c:pt>
                <c:pt idx="24801">
                  <c:v>42932.472222222219</c:v>
                </c:pt>
                <c:pt idx="24802">
                  <c:v>42932.472916666666</c:v>
                </c:pt>
                <c:pt idx="24803">
                  <c:v>42932.473611111112</c:v>
                </c:pt>
                <c:pt idx="24804">
                  <c:v>42932.474305555559</c:v>
                </c:pt>
                <c:pt idx="24805">
                  <c:v>42932.474999999999</c:v>
                </c:pt>
                <c:pt idx="24806">
                  <c:v>42932.475694444445</c:v>
                </c:pt>
                <c:pt idx="24807">
                  <c:v>42932.476388888892</c:v>
                </c:pt>
                <c:pt idx="24808">
                  <c:v>42932.477083333331</c:v>
                </c:pt>
                <c:pt idx="24809">
                  <c:v>42932.477777777778</c:v>
                </c:pt>
                <c:pt idx="24810">
                  <c:v>42932.478472222225</c:v>
                </c:pt>
                <c:pt idx="24811">
                  <c:v>42932.479166666664</c:v>
                </c:pt>
                <c:pt idx="24812">
                  <c:v>42932.479861111111</c:v>
                </c:pt>
                <c:pt idx="24813">
                  <c:v>42932.480555555558</c:v>
                </c:pt>
                <c:pt idx="24814">
                  <c:v>42932.481249999997</c:v>
                </c:pt>
                <c:pt idx="24815">
                  <c:v>42932.481944444444</c:v>
                </c:pt>
                <c:pt idx="24816">
                  <c:v>42932.482638888891</c:v>
                </c:pt>
                <c:pt idx="24817">
                  <c:v>42932.48333333333</c:v>
                </c:pt>
                <c:pt idx="24818">
                  <c:v>42932.484027777777</c:v>
                </c:pt>
                <c:pt idx="24819">
                  <c:v>42932.484722222223</c:v>
                </c:pt>
                <c:pt idx="24820">
                  <c:v>42932.48541666667</c:v>
                </c:pt>
                <c:pt idx="24821">
                  <c:v>42932.486111111109</c:v>
                </c:pt>
                <c:pt idx="24822">
                  <c:v>42932.486805555556</c:v>
                </c:pt>
                <c:pt idx="24823">
                  <c:v>42932.487500000003</c:v>
                </c:pt>
                <c:pt idx="24824">
                  <c:v>42932.488194444442</c:v>
                </c:pt>
                <c:pt idx="24825">
                  <c:v>42932.488888888889</c:v>
                </c:pt>
                <c:pt idx="24826">
                  <c:v>42932.489583333336</c:v>
                </c:pt>
                <c:pt idx="24827">
                  <c:v>42932.490277777775</c:v>
                </c:pt>
                <c:pt idx="24828">
                  <c:v>42932.490972222222</c:v>
                </c:pt>
                <c:pt idx="24829">
                  <c:v>42932.491666666669</c:v>
                </c:pt>
                <c:pt idx="24830">
                  <c:v>42932.492361111108</c:v>
                </c:pt>
                <c:pt idx="24831">
                  <c:v>42932.493055555555</c:v>
                </c:pt>
                <c:pt idx="24832">
                  <c:v>42932.493750000001</c:v>
                </c:pt>
                <c:pt idx="24833">
                  <c:v>42932.494444444441</c:v>
                </c:pt>
                <c:pt idx="24834">
                  <c:v>42932.495138888888</c:v>
                </c:pt>
                <c:pt idx="24835">
                  <c:v>42932.495833333334</c:v>
                </c:pt>
                <c:pt idx="24836">
                  <c:v>42932.496527777781</c:v>
                </c:pt>
                <c:pt idx="24837">
                  <c:v>42932.49722222222</c:v>
                </c:pt>
                <c:pt idx="24838">
                  <c:v>42932.497916666667</c:v>
                </c:pt>
                <c:pt idx="24839">
                  <c:v>42932.498611111114</c:v>
                </c:pt>
                <c:pt idx="24840">
                  <c:v>42932.499305555553</c:v>
                </c:pt>
                <c:pt idx="24841">
                  <c:v>42932.5</c:v>
                </c:pt>
                <c:pt idx="24842">
                  <c:v>42932.500694444447</c:v>
                </c:pt>
                <c:pt idx="24843">
                  <c:v>42932.501388888886</c:v>
                </c:pt>
                <c:pt idx="24844">
                  <c:v>42932.502083333333</c:v>
                </c:pt>
                <c:pt idx="24845">
                  <c:v>42932.50277777778</c:v>
                </c:pt>
                <c:pt idx="24846">
                  <c:v>42932.503472222219</c:v>
                </c:pt>
                <c:pt idx="24847">
                  <c:v>42932.504166666666</c:v>
                </c:pt>
                <c:pt idx="24848">
                  <c:v>42932.504861111112</c:v>
                </c:pt>
                <c:pt idx="24849">
                  <c:v>42932.505555555559</c:v>
                </c:pt>
                <c:pt idx="24850">
                  <c:v>42932.506249999999</c:v>
                </c:pt>
                <c:pt idx="24851">
                  <c:v>42932.506944444445</c:v>
                </c:pt>
                <c:pt idx="24852">
                  <c:v>42932.507638888892</c:v>
                </c:pt>
                <c:pt idx="24853">
                  <c:v>42932.508333333331</c:v>
                </c:pt>
                <c:pt idx="24854">
                  <c:v>42932.509027777778</c:v>
                </c:pt>
                <c:pt idx="24855">
                  <c:v>42932.509722222225</c:v>
                </c:pt>
                <c:pt idx="24856">
                  <c:v>42932.510416666664</c:v>
                </c:pt>
                <c:pt idx="24857">
                  <c:v>42932.511111111111</c:v>
                </c:pt>
                <c:pt idx="24858">
                  <c:v>42932.511805555558</c:v>
                </c:pt>
                <c:pt idx="24859">
                  <c:v>42932.512499999997</c:v>
                </c:pt>
                <c:pt idx="24860">
                  <c:v>42932.513194444444</c:v>
                </c:pt>
                <c:pt idx="24861">
                  <c:v>42932.513888888891</c:v>
                </c:pt>
                <c:pt idx="24862">
                  <c:v>42932.51458333333</c:v>
                </c:pt>
                <c:pt idx="24863">
                  <c:v>42932.515277777777</c:v>
                </c:pt>
                <c:pt idx="24864">
                  <c:v>42932.515972222223</c:v>
                </c:pt>
                <c:pt idx="24865">
                  <c:v>42932.51666666667</c:v>
                </c:pt>
                <c:pt idx="24866">
                  <c:v>42932.517361111109</c:v>
                </c:pt>
                <c:pt idx="24867">
                  <c:v>42932.518055555556</c:v>
                </c:pt>
                <c:pt idx="24868">
                  <c:v>42932.518750000003</c:v>
                </c:pt>
                <c:pt idx="24869">
                  <c:v>42932.519444444442</c:v>
                </c:pt>
                <c:pt idx="24870">
                  <c:v>42932.520138888889</c:v>
                </c:pt>
                <c:pt idx="24871">
                  <c:v>42932.520833333336</c:v>
                </c:pt>
                <c:pt idx="24872">
                  <c:v>42932.521527777775</c:v>
                </c:pt>
                <c:pt idx="24873">
                  <c:v>42932.522222222222</c:v>
                </c:pt>
                <c:pt idx="24874">
                  <c:v>42932.522916666669</c:v>
                </c:pt>
                <c:pt idx="24875">
                  <c:v>42932.523611111108</c:v>
                </c:pt>
                <c:pt idx="24876">
                  <c:v>42932.524305555555</c:v>
                </c:pt>
                <c:pt idx="24877">
                  <c:v>42932.525000000001</c:v>
                </c:pt>
                <c:pt idx="24878">
                  <c:v>42932.525694444441</c:v>
                </c:pt>
                <c:pt idx="24879">
                  <c:v>42932.526388888888</c:v>
                </c:pt>
                <c:pt idx="24880">
                  <c:v>42932.527083333334</c:v>
                </c:pt>
                <c:pt idx="24881">
                  <c:v>42932.527777777781</c:v>
                </c:pt>
                <c:pt idx="24882">
                  <c:v>42932.52847222222</c:v>
                </c:pt>
                <c:pt idx="24883">
                  <c:v>42932.529166666667</c:v>
                </c:pt>
                <c:pt idx="24884">
                  <c:v>42932.529861111114</c:v>
                </c:pt>
                <c:pt idx="24885">
                  <c:v>42932.530555555553</c:v>
                </c:pt>
                <c:pt idx="24886">
                  <c:v>42932.53125</c:v>
                </c:pt>
                <c:pt idx="24887">
                  <c:v>42932.531944444447</c:v>
                </c:pt>
                <c:pt idx="24888">
                  <c:v>42932.532638888886</c:v>
                </c:pt>
                <c:pt idx="24889">
                  <c:v>42932.533333333333</c:v>
                </c:pt>
                <c:pt idx="24890">
                  <c:v>42932.53402777778</c:v>
                </c:pt>
                <c:pt idx="24891">
                  <c:v>42932.534722222219</c:v>
                </c:pt>
                <c:pt idx="24892">
                  <c:v>42932.535416666666</c:v>
                </c:pt>
                <c:pt idx="24893">
                  <c:v>42932.536111111112</c:v>
                </c:pt>
                <c:pt idx="24894">
                  <c:v>42932.536805555559</c:v>
                </c:pt>
                <c:pt idx="24895">
                  <c:v>42932.537499999999</c:v>
                </c:pt>
                <c:pt idx="24896">
                  <c:v>42932.538194444445</c:v>
                </c:pt>
                <c:pt idx="24897">
                  <c:v>42932.538888888892</c:v>
                </c:pt>
                <c:pt idx="24898">
                  <c:v>42932.539583333331</c:v>
                </c:pt>
                <c:pt idx="24899">
                  <c:v>42932.540277777778</c:v>
                </c:pt>
                <c:pt idx="24900">
                  <c:v>42932.540972222225</c:v>
                </c:pt>
                <c:pt idx="24901">
                  <c:v>42932.541666666664</c:v>
                </c:pt>
                <c:pt idx="24902">
                  <c:v>42932.542361111111</c:v>
                </c:pt>
                <c:pt idx="24903">
                  <c:v>42932.543055555558</c:v>
                </c:pt>
                <c:pt idx="24904">
                  <c:v>42932.543749999997</c:v>
                </c:pt>
                <c:pt idx="24905">
                  <c:v>42932.544444444444</c:v>
                </c:pt>
                <c:pt idx="24906">
                  <c:v>42932.545138888891</c:v>
                </c:pt>
                <c:pt idx="24907">
                  <c:v>42932.54583333333</c:v>
                </c:pt>
                <c:pt idx="24908">
                  <c:v>42932.546527777777</c:v>
                </c:pt>
                <c:pt idx="24909">
                  <c:v>42932.547222222223</c:v>
                </c:pt>
                <c:pt idx="24910">
                  <c:v>42932.54791666667</c:v>
                </c:pt>
                <c:pt idx="24911">
                  <c:v>42932.548611111109</c:v>
                </c:pt>
                <c:pt idx="24912">
                  <c:v>42932.549305555556</c:v>
                </c:pt>
                <c:pt idx="24913">
                  <c:v>42932.55</c:v>
                </c:pt>
                <c:pt idx="24914">
                  <c:v>42932.550694444442</c:v>
                </c:pt>
                <c:pt idx="24915">
                  <c:v>42932.551388888889</c:v>
                </c:pt>
                <c:pt idx="24916">
                  <c:v>42932.552083333336</c:v>
                </c:pt>
                <c:pt idx="24917">
                  <c:v>42932.552777777775</c:v>
                </c:pt>
                <c:pt idx="24918">
                  <c:v>42932.553472222222</c:v>
                </c:pt>
                <c:pt idx="24919">
                  <c:v>42932.554166666669</c:v>
                </c:pt>
                <c:pt idx="24920">
                  <c:v>42932.554861111108</c:v>
                </c:pt>
                <c:pt idx="24921">
                  <c:v>42932.555555555555</c:v>
                </c:pt>
                <c:pt idx="24922">
                  <c:v>42932.556250000001</c:v>
                </c:pt>
                <c:pt idx="24923">
                  <c:v>42932.556944444441</c:v>
                </c:pt>
                <c:pt idx="24924">
                  <c:v>42932.557638888888</c:v>
                </c:pt>
                <c:pt idx="24925">
                  <c:v>42932.558333333334</c:v>
                </c:pt>
                <c:pt idx="24926">
                  <c:v>42932.559027777781</c:v>
                </c:pt>
                <c:pt idx="24927">
                  <c:v>42932.55972222222</c:v>
                </c:pt>
                <c:pt idx="24928">
                  <c:v>42932.560416666667</c:v>
                </c:pt>
                <c:pt idx="24929">
                  <c:v>42932.561111111114</c:v>
                </c:pt>
                <c:pt idx="24930">
                  <c:v>42932.561805555553</c:v>
                </c:pt>
                <c:pt idx="24931">
                  <c:v>42932.5625</c:v>
                </c:pt>
                <c:pt idx="24932">
                  <c:v>42932.563194444447</c:v>
                </c:pt>
                <c:pt idx="24933">
                  <c:v>42932.563888888886</c:v>
                </c:pt>
                <c:pt idx="24934">
                  <c:v>42932.564583333333</c:v>
                </c:pt>
                <c:pt idx="24935">
                  <c:v>42932.56527777778</c:v>
                </c:pt>
                <c:pt idx="24936">
                  <c:v>42932.565972222219</c:v>
                </c:pt>
                <c:pt idx="24937">
                  <c:v>42932.566666666666</c:v>
                </c:pt>
                <c:pt idx="24938">
                  <c:v>42932.567361111112</c:v>
                </c:pt>
                <c:pt idx="24939">
                  <c:v>42932.568055555559</c:v>
                </c:pt>
                <c:pt idx="24940">
                  <c:v>42932.568749999999</c:v>
                </c:pt>
                <c:pt idx="24941">
                  <c:v>42932.569444444445</c:v>
                </c:pt>
                <c:pt idx="24942">
                  <c:v>42932.570138888892</c:v>
                </c:pt>
                <c:pt idx="24943">
                  <c:v>42932.570833333331</c:v>
                </c:pt>
                <c:pt idx="24944">
                  <c:v>42932.571527777778</c:v>
                </c:pt>
                <c:pt idx="24945">
                  <c:v>42932.572222222225</c:v>
                </c:pt>
                <c:pt idx="24946">
                  <c:v>42932.572916666664</c:v>
                </c:pt>
                <c:pt idx="24947">
                  <c:v>42932.573611111111</c:v>
                </c:pt>
                <c:pt idx="24948">
                  <c:v>42932.574305555558</c:v>
                </c:pt>
                <c:pt idx="24949">
                  <c:v>42932.574999999997</c:v>
                </c:pt>
                <c:pt idx="24950">
                  <c:v>42932.575694444444</c:v>
                </c:pt>
                <c:pt idx="24951">
                  <c:v>42932.576388888891</c:v>
                </c:pt>
                <c:pt idx="24952">
                  <c:v>42932.57708333333</c:v>
                </c:pt>
                <c:pt idx="24953">
                  <c:v>42932.577777777777</c:v>
                </c:pt>
                <c:pt idx="24954">
                  <c:v>42932.578472222223</c:v>
                </c:pt>
                <c:pt idx="24955">
                  <c:v>42932.57916666667</c:v>
                </c:pt>
                <c:pt idx="24956">
                  <c:v>42932.579861111109</c:v>
                </c:pt>
                <c:pt idx="24957">
                  <c:v>42932.580555555556</c:v>
                </c:pt>
                <c:pt idx="24958">
                  <c:v>42932.581250000003</c:v>
                </c:pt>
                <c:pt idx="24959">
                  <c:v>42932.581944444442</c:v>
                </c:pt>
                <c:pt idx="24960">
                  <c:v>42932.582638888889</c:v>
                </c:pt>
                <c:pt idx="24961">
                  <c:v>42932.583333333336</c:v>
                </c:pt>
                <c:pt idx="24962">
                  <c:v>42932.584027777775</c:v>
                </c:pt>
                <c:pt idx="24963">
                  <c:v>42932.584722222222</c:v>
                </c:pt>
                <c:pt idx="24964">
                  <c:v>42932.585416666669</c:v>
                </c:pt>
                <c:pt idx="24965">
                  <c:v>42932.586111111108</c:v>
                </c:pt>
                <c:pt idx="24966">
                  <c:v>42932.586805555555</c:v>
                </c:pt>
                <c:pt idx="24967">
                  <c:v>42932.587500000001</c:v>
                </c:pt>
                <c:pt idx="24968">
                  <c:v>42932.588194444441</c:v>
                </c:pt>
                <c:pt idx="24969">
                  <c:v>42932.588888888888</c:v>
                </c:pt>
                <c:pt idx="24970">
                  <c:v>42932.589583333334</c:v>
                </c:pt>
                <c:pt idx="24971">
                  <c:v>42932.590277777781</c:v>
                </c:pt>
                <c:pt idx="24972">
                  <c:v>42932.59097222222</c:v>
                </c:pt>
                <c:pt idx="24973">
                  <c:v>42932.591666666667</c:v>
                </c:pt>
                <c:pt idx="24974">
                  <c:v>42932.592361111114</c:v>
                </c:pt>
                <c:pt idx="24975">
                  <c:v>42932.593055555553</c:v>
                </c:pt>
                <c:pt idx="24976">
                  <c:v>42932.59375</c:v>
                </c:pt>
                <c:pt idx="24977">
                  <c:v>42932.594444444447</c:v>
                </c:pt>
                <c:pt idx="24978">
                  <c:v>42932.595138888886</c:v>
                </c:pt>
                <c:pt idx="24979">
                  <c:v>42932.595833333333</c:v>
                </c:pt>
                <c:pt idx="24980">
                  <c:v>42932.59652777778</c:v>
                </c:pt>
                <c:pt idx="24981">
                  <c:v>42932.597222222219</c:v>
                </c:pt>
                <c:pt idx="24982">
                  <c:v>42932.597916666666</c:v>
                </c:pt>
                <c:pt idx="24983">
                  <c:v>42932.598611111112</c:v>
                </c:pt>
                <c:pt idx="24984">
                  <c:v>42932.599305555559</c:v>
                </c:pt>
                <c:pt idx="24985">
                  <c:v>42932.6</c:v>
                </c:pt>
                <c:pt idx="24986">
                  <c:v>42932.600694444445</c:v>
                </c:pt>
                <c:pt idx="24987">
                  <c:v>42932.601388888892</c:v>
                </c:pt>
                <c:pt idx="24988">
                  <c:v>42932.602083333331</c:v>
                </c:pt>
                <c:pt idx="24989">
                  <c:v>42932.602777777778</c:v>
                </c:pt>
                <c:pt idx="24990">
                  <c:v>42932.603472222225</c:v>
                </c:pt>
                <c:pt idx="24991">
                  <c:v>42932.604166666664</c:v>
                </c:pt>
                <c:pt idx="24992">
                  <c:v>42932.604861111111</c:v>
                </c:pt>
                <c:pt idx="24993">
                  <c:v>42932.605555555558</c:v>
                </c:pt>
                <c:pt idx="24994">
                  <c:v>42932.606249999997</c:v>
                </c:pt>
                <c:pt idx="24995">
                  <c:v>42932.606944444444</c:v>
                </c:pt>
                <c:pt idx="24996">
                  <c:v>42932.607638888891</c:v>
                </c:pt>
                <c:pt idx="24997">
                  <c:v>42932.60833333333</c:v>
                </c:pt>
                <c:pt idx="24998">
                  <c:v>42932.609027777777</c:v>
                </c:pt>
                <c:pt idx="24999">
                  <c:v>42932.609722222223</c:v>
                </c:pt>
                <c:pt idx="25000">
                  <c:v>42932.61041666667</c:v>
                </c:pt>
                <c:pt idx="25001">
                  <c:v>42932.611111111109</c:v>
                </c:pt>
                <c:pt idx="25002">
                  <c:v>42932.611805555556</c:v>
                </c:pt>
                <c:pt idx="25003">
                  <c:v>42932.612500000003</c:v>
                </c:pt>
                <c:pt idx="25004">
                  <c:v>42932.613194444442</c:v>
                </c:pt>
                <c:pt idx="25005">
                  <c:v>42932.613888888889</c:v>
                </c:pt>
                <c:pt idx="25006">
                  <c:v>42932.614583333336</c:v>
                </c:pt>
                <c:pt idx="25007">
                  <c:v>42932.615277777775</c:v>
                </c:pt>
                <c:pt idx="25008">
                  <c:v>42932.615972222222</c:v>
                </c:pt>
                <c:pt idx="25009">
                  <c:v>42932.616666666669</c:v>
                </c:pt>
                <c:pt idx="25010">
                  <c:v>42932.617361111108</c:v>
                </c:pt>
                <c:pt idx="25011">
                  <c:v>42932.618055555555</c:v>
                </c:pt>
                <c:pt idx="25012">
                  <c:v>42932.618750000001</c:v>
                </c:pt>
                <c:pt idx="25013">
                  <c:v>42932.619444444441</c:v>
                </c:pt>
                <c:pt idx="25014">
                  <c:v>42932.620138888888</c:v>
                </c:pt>
                <c:pt idx="25015">
                  <c:v>42932.620833333334</c:v>
                </c:pt>
                <c:pt idx="25016">
                  <c:v>42932.621527777781</c:v>
                </c:pt>
                <c:pt idx="25017">
                  <c:v>42932.62222222222</c:v>
                </c:pt>
                <c:pt idx="25018">
                  <c:v>42932.622916666667</c:v>
                </c:pt>
                <c:pt idx="25019">
                  <c:v>42932.623611111114</c:v>
                </c:pt>
                <c:pt idx="25020">
                  <c:v>42932.624305555553</c:v>
                </c:pt>
                <c:pt idx="25021">
                  <c:v>42932.625</c:v>
                </c:pt>
                <c:pt idx="25022">
                  <c:v>42932.625694444447</c:v>
                </c:pt>
                <c:pt idx="25023">
                  <c:v>42932.626388888886</c:v>
                </c:pt>
                <c:pt idx="25024">
                  <c:v>42932.627083333333</c:v>
                </c:pt>
                <c:pt idx="25025">
                  <c:v>42932.62777777778</c:v>
                </c:pt>
                <c:pt idx="25026">
                  <c:v>42932.628472222219</c:v>
                </c:pt>
                <c:pt idx="25027">
                  <c:v>42932.629166666666</c:v>
                </c:pt>
                <c:pt idx="25028">
                  <c:v>42932.629861111112</c:v>
                </c:pt>
                <c:pt idx="25029">
                  <c:v>42932.630555555559</c:v>
                </c:pt>
                <c:pt idx="25030">
                  <c:v>42932.631249999999</c:v>
                </c:pt>
                <c:pt idx="25031">
                  <c:v>42932.631944444445</c:v>
                </c:pt>
                <c:pt idx="25032">
                  <c:v>42932.632638888892</c:v>
                </c:pt>
                <c:pt idx="25033">
                  <c:v>42932.633333333331</c:v>
                </c:pt>
                <c:pt idx="25034">
                  <c:v>42932.634027777778</c:v>
                </c:pt>
                <c:pt idx="25035">
                  <c:v>42932.634722222225</c:v>
                </c:pt>
                <c:pt idx="25036">
                  <c:v>42932.635416666664</c:v>
                </c:pt>
                <c:pt idx="25037">
                  <c:v>42932.636111111111</c:v>
                </c:pt>
                <c:pt idx="25038">
                  <c:v>42932.636805555558</c:v>
                </c:pt>
                <c:pt idx="25039">
                  <c:v>42932.637499999997</c:v>
                </c:pt>
                <c:pt idx="25040">
                  <c:v>42932.638194444444</c:v>
                </c:pt>
                <c:pt idx="25041">
                  <c:v>42932.638888888891</c:v>
                </c:pt>
                <c:pt idx="25042">
                  <c:v>42932.63958333333</c:v>
                </c:pt>
                <c:pt idx="25043">
                  <c:v>42932.640277777777</c:v>
                </c:pt>
                <c:pt idx="25044">
                  <c:v>42932.640972222223</c:v>
                </c:pt>
                <c:pt idx="25045">
                  <c:v>42932.64166666667</c:v>
                </c:pt>
                <c:pt idx="25046">
                  <c:v>42932.642361111109</c:v>
                </c:pt>
                <c:pt idx="25047">
                  <c:v>42932.643055555556</c:v>
                </c:pt>
                <c:pt idx="25048">
                  <c:v>42932.643750000003</c:v>
                </c:pt>
                <c:pt idx="25049">
                  <c:v>42932.644444444442</c:v>
                </c:pt>
                <c:pt idx="25050">
                  <c:v>42932.645138888889</c:v>
                </c:pt>
                <c:pt idx="25051">
                  <c:v>42932.645833333336</c:v>
                </c:pt>
                <c:pt idx="25052">
                  <c:v>42932.646527777775</c:v>
                </c:pt>
                <c:pt idx="25053">
                  <c:v>42932.647222222222</c:v>
                </c:pt>
                <c:pt idx="25054">
                  <c:v>42932.647916666669</c:v>
                </c:pt>
                <c:pt idx="25055">
                  <c:v>42932.648611111108</c:v>
                </c:pt>
                <c:pt idx="25056">
                  <c:v>42932.649305555555</c:v>
                </c:pt>
                <c:pt idx="25057">
                  <c:v>42932.65</c:v>
                </c:pt>
                <c:pt idx="25058">
                  <c:v>42932.650694444441</c:v>
                </c:pt>
                <c:pt idx="25059">
                  <c:v>42932.651388888888</c:v>
                </c:pt>
                <c:pt idx="25060">
                  <c:v>42932.652083333334</c:v>
                </c:pt>
                <c:pt idx="25061">
                  <c:v>42932.652777777781</c:v>
                </c:pt>
                <c:pt idx="25062">
                  <c:v>42932.65347222222</c:v>
                </c:pt>
                <c:pt idx="25063">
                  <c:v>42932.654166666667</c:v>
                </c:pt>
                <c:pt idx="25064">
                  <c:v>42932.654861111114</c:v>
                </c:pt>
                <c:pt idx="25065">
                  <c:v>42932.655555555553</c:v>
                </c:pt>
                <c:pt idx="25066">
                  <c:v>42932.65625</c:v>
                </c:pt>
                <c:pt idx="25067">
                  <c:v>42932.656944444447</c:v>
                </c:pt>
                <c:pt idx="25068">
                  <c:v>42932.657638888886</c:v>
                </c:pt>
                <c:pt idx="25069">
                  <c:v>42932.658333333333</c:v>
                </c:pt>
                <c:pt idx="25070">
                  <c:v>42932.65902777778</c:v>
                </c:pt>
                <c:pt idx="25071">
                  <c:v>42932.659722222219</c:v>
                </c:pt>
                <c:pt idx="25072">
                  <c:v>42932.660416666666</c:v>
                </c:pt>
                <c:pt idx="25073">
                  <c:v>42932.661111111112</c:v>
                </c:pt>
                <c:pt idx="25074">
                  <c:v>42932.661805555559</c:v>
                </c:pt>
                <c:pt idx="25075">
                  <c:v>42932.662499999999</c:v>
                </c:pt>
                <c:pt idx="25076">
                  <c:v>42932.663194444445</c:v>
                </c:pt>
                <c:pt idx="25077">
                  <c:v>42932.663888888892</c:v>
                </c:pt>
                <c:pt idx="25078">
                  <c:v>42932.664583333331</c:v>
                </c:pt>
                <c:pt idx="25079">
                  <c:v>42932.665277777778</c:v>
                </c:pt>
                <c:pt idx="25080">
                  <c:v>42932.665972222225</c:v>
                </c:pt>
                <c:pt idx="25081">
                  <c:v>42932.666666666664</c:v>
                </c:pt>
                <c:pt idx="25082">
                  <c:v>42932.667361111111</c:v>
                </c:pt>
                <c:pt idx="25083">
                  <c:v>42932.668055555558</c:v>
                </c:pt>
                <c:pt idx="25084">
                  <c:v>42932.668749999997</c:v>
                </c:pt>
                <c:pt idx="25085">
                  <c:v>42932.669444444444</c:v>
                </c:pt>
                <c:pt idx="25086">
                  <c:v>42932.670138888891</c:v>
                </c:pt>
                <c:pt idx="25087">
                  <c:v>42932.67083333333</c:v>
                </c:pt>
                <c:pt idx="25088">
                  <c:v>42932.671527777777</c:v>
                </c:pt>
                <c:pt idx="25089">
                  <c:v>42932.672222222223</c:v>
                </c:pt>
                <c:pt idx="25090">
                  <c:v>42932.67291666667</c:v>
                </c:pt>
                <c:pt idx="25091">
                  <c:v>42932.673611111109</c:v>
                </c:pt>
                <c:pt idx="25092">
                  <c:v>42932.674305555556</c:v>
                </c:pt>
                <c:pt idx="25093">
                  <c:v>42932.675000000003</c:v>
                </c:pt>
                <c:pt idx="25094">
                  <c:v>42932.675694444442</c:v>
                </c:pt>
                <c:pt idx="25095">
                  <c:v>42932.676388888889</c:v>
                </c:pt>
                <c:pt idx="25096">
                  <c:v>42932.677083333336</c:v>
                </c:pt>
                <c:pt idx="25097">
                  <c:v>42932.677777777775</c:v>
                </c:pt>
                <c:pt idx="25098">
                  <c:v>42932.678472222222</c:v>
                </c:pt>
                <c:pt idx="25099">
                  <c:v>42932.679166666669</c:v>
                </c:pt>
                <c:pt idx="25100">
                  <c:v>42932.679861111108</c:v>
                </c:pt>
                <c:pt idx="25101">
                  <c:v>42932.680555555555</c:v>
                </c:pt>
                <c:pt idx="25102">
                  <c:v>42932.681250000001</c:v>
                </c:pt>
                <c:pt idx="25103">
                  <c:v>42932.681944444441</c:v>
                </c:pt>
                <c:pt idx="25104">
                  <c:v>42932.682638888888</c:v>
                </c:pt>
                <c:pt idx="25105">
                  <c:v>42932.683333333334</c:v>
                </c:pt>
                <c:pt idx="25106">
                  <c:v>42932.684027777781</c:v>
                </c:pt>
                <c:pt idx="25107">
                  <c:v>42932.68472222222</c:v>
                </c:pt>
                <c:pt idx="25108">
                  <c:v>42932.685416666667</c:v>
                </c:pt>
                <c:pt idx="25109">
                  <c:v>42932.686111111114</c:v>
                </c:pt>
                <c:pt idx="25110">
                  <c:v>42932.686805555553</c:v>
                </c:pt>
                <c:pt idx="25111">
                  <c:v>42932.6875</c:v>
                </c:pt>
                <c:pt idx="25112">
                  <c:v>42932.688194444447</c:v>
                </c:pt>
                <c:pt idx="25113">
                  <c:v>42932.688888888886</c:v>
                </c:pt>
                <c:pt idx="25114">
                  <c:v>42932.689583333333</c:v>
                </c:pt>
                <c:pt idx="25115">
                  <c:v>42932.69027777778</c:v>
                </c:pt>
                <c:pt idx="25116">
                  <c:v>42932.690972222219</c:v>
                </c:pt>
                <c:pt idx="25117">
                  <c:v>42932.691666666666</c:v>
                </c:pt>
                <c:pt idx="25118">
                  <c:v>42932.692361111112</c:v>
                </c:pt>
                <c:pt idx="25119">
                  <c:v>42932.693055555559</c:v>
                </c:pt>
                <c:pt idx="25120">
                  <c:v>42932.693749999999</c:v>
                </c:pt>
                <c:pt idx="25121">
                  <c:v>42932.694444444445</c:v>
                </c:pt>
                <c:pt idx="25122">
                  <c:v>42932.695138888892</c:v>
                </c:pt>
                <c:pt idx="25123">
                  <c:v>42932.695833333331</c:v>
                </c:pt>
                <c:pt idx="25124">
                  <c:v>42932.696527777778</c:v>
                </c:pt>
                <c:pt idx="25125">
                  <c:v>42932.697222222225</c:v>
                </c:pt>
                <c:pt idx="25126">
                  <c:v>42932.697916666664</c:v>
                </c:pt>
                <c:pt idx="25127">
                  <c:v>42932.698611111111</c:v>
                </c:pt>
                <c:pt idx="25128">
                  <c:v>42932.699305555558</c:v>
                </c:pt>
                <c:pt idx="25129">
                  <c:v>42932.7</c:v>
                </c:pt>
                <c:pt idx="25130">
                  <c:v>42932.700694444444</c:v>
                </c:pt>
                <c:pt idx="25131">
                  <c:v>42932.701388888891</c:v>
                </c:pt>
                <c:pt idx="25132">
                  <c:v>42932.70208333333</c:v>
                </c:pt>
                <c:pt idx="25133">
                  <c:v>42932.702777777777</c:v>
                </c:pt>
                <c:pt idx="25134">
                  <c:v>42932.703472222223</c:v>
                </c:pt>
                <c:pt idx="25135">
                  <c:v>42932.70416666667</c:v>
                </c:pt>
                <c:pt idx="25136">
                  <c:v>42932.704861111109</c:v>
                </c:pt>
                <c:pt idx="25137">
                  <c:v>42932.705555555556</c:v>
                </c:pt>
                <c:pt idx="25138">
                  <c:v>42932.706250000003</c:v>
                </c:pt>
                <c:pt idx="25139">
                  <c:v>42932.706944444442</c:v>
                </c:pt>
                <c:pt idx="25140">
                  <c:v>42932.707638888889</c:v>
                </c:pt>
                <c:pt idx="25141">
                  <c:v>42932.708333333336</c:v>
                </c:pt>
                <c:pt idx="25142">
                  <c:v>42932.709027777775</c:v>
                </c:pt>
                <c:pt idx="25143">
                  <c:v>42932.709722222222</c:v>
                </c:pt>
                <c:pt idx="25144">
                  <c:v>42932.710416666669</c:v>
                </c:pt>
                <c:pt idx="25145">
                  <c:v>42932.711111111108</c:v>
                </c:pt>
                <c:pt idx="25146">
                  <c:v>42932.711805555555</c:v>
                </c:pt>
                <c:pt idx="25147">
                  <c:v>42932.712500000001</c:v>
                </c:pt>
                <c:pt idx="25148">
                  <c:v>42932.713194444441</c:v>
                </c:pt>
                <c:pt idx="25149">
                  <c:v>42932.713888888888</c:v>
                </c:pt>
                <c:pt idx="25150">
                  <c:v>42932.714583333334</c:v>
                </c:pt>
                <c:pt idx="25151">
                  <c:v>42932.715277777781</c:v>
                </c:pt>
                <c:pt idx="25152">
                  <c:v>42932.71597222222</c:v>
                </c:pt>
                <c:pt idx="25153">
                  <c:v>42932.716666666667</c:v>
                </c:pt>
                <c:pt idx="25154">
                  <c:v>42932.717361111114</c:v>
                </c:pt>
                <c:pt idx="25155">
                  <c:v>42932.718055555553</c:v>
                </c:pt>
                <c:pt idx="25156">
                  <c:v>42932.71875</c:v>
                </c:pt>
                <c:pt idx="25157">
                  <c:v>42932.719444444447</c:v>
                </c:pt>
                <c:pt idx="25158">
                  <c:v>42932.720138888886</c:v>
                </c:pt>
                <c:pt idx="25159">
                  <c:v>42932.720833333333</c:v>
                </c:pt>
                <c:pt idx="25160">
                  <c:v>42932.72152777778</c:v>
                </c:pt>
                <c:pt idx="25161">
                  <c:v>42932.722222222219</c:v>
                </c:pt>
                <c:pt idx="25162">
                  <c:v>42932.722916666666</c:v>
                </c:pt>
                <c:pt idx="25163">
                  <c:v>42932.723611111112</c:v>
                </c:pt>
                <c:pt idx="25164">
                  <c:v>42932.724305555559</c:v>
                </c:pt>
                <c:pt idx="25165">
                  <c:v>42932.724999999999</c:v>
                </c:pt>
                <c:pt idx="25166">
                  <c:v>42932.725694444445</c:v>
                </c:pt>
                <c:pt idx="25167">
                  <c:v>42932.726388888892</c:v>
                </c:pt>
                <c:pt idx="25168">
                  <c:v>42932.727083333331</c:v>
                </c:pt>
                <c:pt idx="25169">
                  <c:v>42932.727777777778</c:v>
                </c:pt>
                <c:pt idx="25170">
                  <c:v>42932.728472222225</c:v>
                </c:pt>
                <c:pt idx="25171">
                  <c:v>42932.729166666664</c:v>
                </c:pt>
                <c:pt idx="25172">
                  <c:v>42932.729861111111</c:v>
                </c:pt>
                <c:pt idx="25173">
                  <c:v>42932.730555555558</c:v>
                </c:pt>
                <c:pt idx="25174">
                  <c:v>42932.731249999997</c:v>
                </c:pt>
                <c:pt idx="25175">
                  <c:v>42932.731944444444</c:v>
                </c:pt>
                <c:pt idx="25176">
                  <c:v>42932.732638888891</c:v>
                </c:pt>
                <c:pt idx="25177">
                  <c:v>42932.73333333333</c:v>
                </c:pt>
                <c:pt idx="25178">
                  <c:v>42932.734027777777</c:v>
                </c:pt>
                <c:pt idx="25179">
                  <c:v>42932.734722222223</c:v>
                </c:pt>
                <c:pt idx="25180">
                  <c:v>42932.73541666667</c:v>
                </c:pt>
                <c:pt idx="25181">
                  <c:v>42932.736111111109</c:v>
                </c:pt>
                <c:pt idx="25182">
                  <c:v>42932.736805555556</c:v>
                </c:pt>
                <c:pt idx="25183">
                  <c:v>42932.737500000003</c:v>
                </c:pt>
                <c:pt idx="25184">
                  <c:v>42932.738194444442</c:v>
                </c:pt>
                <c:pt idx="25185">
                  <c:v>42932.738888888889</c:v>
                </c:pt>
                <c:pt idx="25186">
                  <c:v>42932.739583333336</c:v>
                </c:pt>
                <c:pt idx="25187">
                  <c:v>42932.740277777775</c:v>
                </c:pt>
                <c:pt idx="25188">
                  <c:v>42932.740972222222</c:v>
                </c:pt>
                <c:pt idx="25189">
                  <c:v>42932.741666666669</c:v>
                </c:pt>
                <c:pt idx="25190">
                  <c:v>42932.742361111108</c:v>
                </c:pt>
                <c:pt idx="25191">
                  <c:v>42932.743055555555</c:v>
                </c:pt>
                <c:pt idx="25192">
                  <c:v>42932.743750000001</c:v>
                </c:pt>
                <c:pt idx="25193">
                  <c:v>42932.744444444441</c:v>
                </c:pt>
                <c:pt idx="25194">
                  <c:v>42932.745138888888</c:v>
                </c:pt>
                <c:pt idx="25195">
                  <c:v>42932.745833333334</c:v>
                </c:pt>
                <c:pt idx="25196">
                  <c:v>42932.746527777781</c:v>
                </c:pt>
                <c:pt idx="25197">
                  <c:v>42932.74722222222</c:v>
                </c:pt>
                <c:pt idx="25198">
                  <c:v>42932.747916666667</c:v>
                </c:pt>
                <c:pt idx="25199">
                  <c:v>42932.748611111114</c:v>
                </c:pt>
                <c:pt idx="25200">
                  <c:v>42932.749305555553</c:v>
                </c:pt>
                <c:pt idx="25201">
                  <c:v>42932.75</c:v>
                </c:pt>
                <c:pt idx="25202">
                  <c:v>42932.750694444447</c:v>
                </c:pt>
                <c:pt idx="25203">
                  <c:v>42932.751388888886</c:v>
                </c:pt>
                <c:pt idx="25204">
                  <c:v>42932.752083333333</c:v>
                </c:pt>
                <c:pt idx="25205">
                  <c:v>42932.75277777778</c:v>
                </c:pt>
                <c:pt idx="25206">
                  <c:v>42932.753472222219</c:v>
                </c:pt>
                <c:pt idx="25207">
                  <c:v>42932.754166666666</c:v>
                </c:pt>
                <c:pt idx="25208">
                  <c:v>42932.754861111112</c:v>
                </c:pt>
                <c:pt idx="25209">
                  <c:v>42932.755555555559</c:v>
                </c:pt>
                <c:pt idx="25210">
                  <c:v>42932.756249999999</c:v>
                </c:pt>
                <c:pt idx="25211">
                  <c:v>42932.756944444445</c:v>
                </c:pt>
                <c:pt idx="25212">
                  <c:v>42932.757638888892</c:v>
                </c:pt>
                <c:pt idx="25213">
                  <c:v>42932.758333333331</c:v>
                </c:pt>
                <c:pt idx="25214">
                  <c:v>42932.759027777778</c:v>
                </c:pt>
                <c:pt idx="25215">
                  <c:v>42932.759722222225</c:v>
                </c:pt>
                <c:pt idx="25216">
                  <c:v>42932.760416666664</c:v>
                </c:pt>
                <c:pt idx="25217">
                  <c:v>42932.761111111111</c:v>
                </c:pt>
                <c:pt idx="25218">
                  <c:v>42932.761805555558</c:v>
                </c:pt>
                <c:pt idx="25219">
                  <c:v>42932.762499999997</c:v>
                </c:pt>
                <c:pt idx="25220">
                  <c:v>42932.763194444444</c:v>
                </c:pt>
                <c:pt idx="25221">
                  <c:v>42932.763888888891</c:v>
                </c:pt>
                <c:pt idx="25222">
                  <c:v>42932.76458333333</c:v>
                </c:pt>
                <c:pt idx="25223">
                  <c:v>42932.765277777777</c:v>
                </c:pt>
                <c:pt idx="25224">
                  <c:v>42932.765972222223</c:v>
                </c:pt>
                <c:pt idx="25225">
                  <c:v>42932.76666666667</c:v>
                </c:pt>
                <c:pt idx="25226">
                  <c:v>42932.767361111109</c:v>
                </c:pt>
                <c:pt idx="25227">
                  <c:v>42932.768055555556</c:v>
                </c:pt>
                <c:pt idx="25228">
                  <c:v>42932.768750000003</c:v>
                </c:pt>
                <c:pt idx="25229">
                  <c:v>42932.769444444442</c:v>
                </c:pt>
                <c:pt idx="25230">
                  <c:v>42932.770138888889</c:v>
                </c:pt>
                <c:pt idx="25231">
                  <c:v>42932.770833333336</c:v>
                </c:pt>
                <c:pt idx="25232">
                  <c:v>42932.771527777775</c:v>
                </c:pt>
                <c:pt idx="25233">
                  <c:v>42932.772222222222</c:v>
                </c:pt>
                <c:pt idx="25234">
                  <c:v>42932.772916666669</c:v>
                </c:pt>
                <c:pt idx="25235">
                  <c:v>42932.773611111108</c:v>
                </c:pt>
                <c:pt idx="25236">
                  <c:v>42932.774305555555</c:v>
                </c:pt>
                <c:pt idx="25237">
                  <c:v>42932.775000000001</c:v>
                </c:pt>
                <c:pt idx="25238">
                  <c:v>42932.775694444441</c:v>
                </c:pt>
                <c:pt idx="25239">
                  <c:v>42932.776388888888</c:v>
                </c:pt>
                <c:pt idx="25240">
                  <c:v>42932.777083333334</c:v>
                </c:pt>
                <c:pt idx="25241">
                  <c:v>42932.777777777781</c:v>
                </c:pt>
                <c:pt idx="25242">
                  <c:v>42932.77847222222</c:v>
                </c:pt>
                <c:pt idx="25243">
                  <c:v>42932.779166666667</c:v>
                </c:pt>
                <c:pt idx="25244">
                  <c:v>42932.779861111114</c:v>
                </c:pt>
                <c:pt idx="25245">
                  <c:v>42932.780555555553</c:v>
                </c:pt>
                <c:pt idx="25246">
                  <c:v>42932.78125</c:v>
                </c:pt>
                <c:pt idx="25247">
                  <c:v>42932.781944444447</c:v>
                </c:pt>
                <c:pt idx="25248">
                  <c:v>42932.782638888886</c:v>
                </c:pt>
                <c:pt idx="25249">
                  <c:v>42932.783333333333</c:v>
                </c:pt>
                <c:pt idx="25250">
                  <c:v>42932.78402777778</c:v>
                </c:pt>
                <c:pt idx="25251">
                  <c:v>42932.784722222219</c:v>
                </c:pt>
                <c:pt idx="25252">
                  <c:v>42932.785416666666</c:v>
                </c:pt>
                <c:pt idx="25253">
                  <c:v>42932.786111111112</c:v>
                </c:pt>
                <c:pt idx="25254">
                  <c:v>42932.786805555559</c:v>
                </c:pt>
                <c:pt idx="25255">
                  <c:v>42932.787499999999</c:v>
                </c:pt>
                <c:pt idx="25256">
                  <c:v>42932.788194444445</c:v>
                </c:pt>
                <c:pt idx="25257">
                  <c:v>42932.788888888892</c:v>
                </c:pt>
                <c:pt idx="25258">
                  <c:v>42932.789583333331</c:v>
                </c:pt>
                <c:pt idx="25259">
                  <c:v>42932.790277777778</c:v>
                </c:pt>
                <c:pt idx="25260">
                  <c:v>42932.790972222225</c:v>
                </c:pt>
                <c:pt idx="25261">
                  <c:v>42932.791666666664</c:v>
                </c:pt>
                <c:pt idx="25262">
                  <c:v>42932.792361111111</c:v>
                </c:pt>
                <c:pt idx="25263">
                  <c:v>42932.793055555558</c:v>
                </c:pt>
                <c:pt idx="25264">
                  <c:v>42932.793749999997</c:v>
                </c:pt>
                <c:pt idx="25265">
                  <c:v>42932.794444444444</c:v>
                </c:pt>
                <c:pt idx="25266">
                  <c:v>42932.795138888891</c:v>
                </c:pt>
                <c:pt idx="25267">
                  <c:v>42932.79583333333</c:v>
                </c:pt>
                <c:pt idx="25268">
                  <c:v>42932.796527777777</c:v>
                </c:pt>
                <c:pt idx="25269">
                  <c:v>42932.797222222223</c:v>
                </c:pt>
                <c:pt idx="25270">
                  <c:v>42932.79791666667</c:v>
                </c:pt>
                <c:pt idx="25271">
                  <c:v>42932.798611111109</c:v>
                </c:pt>
                <c:pt idx="25272">
                  <c:v>42932.799305555556</c:v>
                </c:pt>
                <c:pt idx="25273">
                  <c:v>42932.800000000003</c:v>
                </c:pt>
                <c:pt idx="25274">
                  <c:v>42932.800694444442</c:v>
                </c:pt>
                <c:pt idx="25275">
                  <c:v>42932.801388888889</c:v>
                </c:pt>
                <c:pt idx="25276">
                  <c:v>42932.802083333336</c:v>
                </c:pt>
                <c:pt idx="25277">
                  <c:v>42932.802777777775</c:v>
                </c:pt>
                <c:pt idx="25278">
                  <c:v>42932.803472222222</c:v>
                </c:pt>
                <c:pt idx="25279">
                  <c:v>42932.804166666669</c:v>
                </c:pt>
                <c:pt idx="25280">
                  <c:v>42932.804861111108</c:v>
                </c:pt>
                <c:pt idx="25281">
                  <c:v>42932.805555555555</c:v>
                </c:pt>
                <c:pt idx="25282">
                  <c:v>42932.806250000001</c:v>
                </c:pt>
                <c:pt idx="25283">
                  <c:v>42932.806944444441</c:v>
                </c:pt>
                <c:pt idx="25284">
                  <c:v>42932.807638888888</c:v>
                </c:pt>
                <c:pt idx="25285">
                  <c:v>42932.808333333334</c:v>
                </c:pt>
                <c:pt idx="25286">
                  <c:v>42932.809027777781</c:v>
                </c:pt>
                <c:pt idx="25287">
                  <c:v>42932.80972222222</c:v>
                </c:pt>
                <c:pt idx="25288">
                  <c:v>42932.810416666667</c:v>
                </c:pt>
                <c:pt idx="25289">
                  <c:v>42932.811111111114</c:v>
                </c:pt>
                <c:pt idx="25290">
                  <c:v>42932.811805555553</c:v>
                </c:pt>
                <c:pt idx="25291">
                  <c:v>42932.8125</c:v>
                </c:pt>
                <c:pt idx="25292">
                  <c:v>42932.813194444447</c:v>
                </c:pt>
                <c:pt idx="25293">
                  <c:v>42932.813888888886</c:v>
                </c:pt>
                <c:pt idx="25294">
                  <c:v>42932.814583333333</c:v>
                </c:pt>
                <c:pt idx="25295">
                  <c:v>42932.81527777778</c:v>
                </c:pt>
                <c:pt idx="25296">
                  <c:v>42932.815972222219</c:v>
                </c:pt>
                <c:pt idx="25297">
                  <c:v>42932.816666666666</c:v>
                </c:pt>
                <c:pt idx="25298">
                  <c:v>42932.817361111112</c:v>
                </c:pt>
                <c:pt idx="25299">
                  <c:v>42932.818055555559</c:v>
                </c:pt>
                <c:pt idx="25300">
                  <c:v>42932.818749999999</c:v>
                </c:pt>
                <c:pt idx="25301">
                  <c:v>42932.819444444445</c:v>
                </c:pt>
                <c:pt idx="25302">
                  <c:v>42932.820138888892</c:v>
                </c:pt>
                <c:pt idx="25303">
                  <c:v>42932.820833333331</c:v>
                </c:pt>
                <c:pt idx="25304">
                  <c:v>42932.821527777778</c:v>
                </c:pt>
                <c:pt idx="25305">
                  <c:v>42932.822222222225</c:v>
                </c:pt>
                <c:pt idx="25306">
                  <c:v>42932.822916666664</c:v>
                </c:pt>
                <c:pt idx="25307">
                  <c:v>42932.823611111111</c:v>
                </c:pt>
                <c:pt idx="25308">
                  <c:v>42932.824305555558</c:v>
                </c:pt>
                <c:pt idx="25309">
                  <c:v>42932.824999999997</c:v>
                </c:pt>
                <c:pt idx="25310">
                  <c:v>42932.825694444444</c:v>
                </c:pt>
                <c:pt idx="25311">
                  <c:v>42932.826388888891</c:v>
                </c:pt>
                <c:pt idx="25312">
                  <c:v>42932.82708333333</c:v>
                </c:pt>
                <c:pt idx="25313">
                  <c:v>42932.827777777777</c:v>
                </c:pt>
                <c:pt idx="25314">
                  <c:v>42932.828472222223</c:v>
                </c:pt>
                <c:pt idx="25315">
                  <c:v>42932.82916666667</c:v>
                </c:pt>
                <c:pt idx="25316">
                  <c:v>42932.829861111109</c:v>
                </c:pt>
                <c:pt idx="25317">
                  <c:v>42932.830555555556</c:v>
                </c:pt>
                <c:pt idx="25318">
                  <c:v>42932.831250000003</c:v>
                </c:pt>
                <c:pt idx="25319">
                  <c:v>42932.831944444442</c:v>
                </c:pt>
                <c:pt idx="25320">
                  <c:v>42932.832638888889</c:v>
                </c:pt>
                <c:pt idx="25321">
                  <c:v>42932.833333333336</c:v>
                </c:pt>
                <c:pt idx="25322">
                  <c:v>42932.834027777775</c:v>
                </c:pt>
                <c:pt idx="25323">
                  <c:v>42932.834722222222</c:v>
                </c:pt>
                <c:pt idx="25324">
                  <c:v>42932.835416666669</c:v>
                </c:pt>
                <c:pt idx="25325">
                  <c:v>42932.836111111108</c:v>
                </c:pt>
                <c:pt idx="25326">
                  <c:v>42932.836805555555</c:v>
                </c:pt>
                <c:pt idx="25327">
                  <c:v>42932.837500000001</c:v>
                </c:pt>
                <c:pt idx="25328">
                  <c:v>42932.838194444441</c:v>
                </c:pt>
                <c:pt idx="25329">
                  <c:v>42932.838888888888</c:v>
                </c:pt>
                <c:pt idx="25330">
                  <c:v>42932.839583333334</c:v>
                </c:pt>
                <c:pt idx="25331">
                  <c:v>42932.840277777781</c:v>
                </c:pt>
                <c:pt idx="25332">
                  <c:v>42932.84097222222</c:v>
                </c:pt>
                <c:pt idx="25333">
                  <c:v>42932.841666666667</c:v>
                </c:pt>
                <c:pt idx="25334">
                  <c:v>42932.842361111114</c:v>
                </c:pt>
                <c:pt idx="25335">
                  <c:v>42932.843055555553</c:v>
                </c:pt>
                <c:pt idx="25336">
                  <c:v>42932.84375</c:v>
                </c:pt>
                <c:pt idx="25337">
                  <c:v>42932.844444444447</c:v>
                </c:pt>
                <c:pt idx="25338">
                  <c:v>42932.845138888886</c:v>
                </c:pt>
                <c:pt idx="25339">
                  <c:v>42932.845833333333</c:v>
                </c:pt>
                <c:pt idx="25340">
                  <c:v>42932.84652777778</c:v>
                </c:pt>
                <c:pt idx="25341">
                  <c:v>42932.847222222219</c:v>
                </c:pt>
                <c:pt idx="25342">
                  <c:v>42932.847916666666</c:v>
                </c:pt>
                <c:pt idx="25343">
                  <c:v>42932.848611111112</c:v>
                </c:pt>
                <c:pt idx="25344">
                  <c:v>42932.849305555559</c:v>
                </c:pt>
                <c:pt idx="25345">
                  <c:v>42932.85</c:v>
                </c:pt>
                <c:pt idx="25346">
                  <c:v>42932.850694444445</c:v>
                </c:pt>
                <c:pt idx="25347">
                  <c:v>42932.851388888892</c:v>
                </c:pt>
                <c:pt idx="25348">
                  <c:v>42932.852083333331</c:v>
                </c:pt>
                <c:pt idx="25349">
                  <c:v>42932.852777777778</c:v>
                </c:pt>
                <c:pt idx="25350">
                  <c:v>42932.853472222225</c:v>
                </c:pt>
                <c:pt idx="25351">
                  <c:v>42932.854166666664</c:v>
                </c:pt>
                <c:pt idx="25352">
                  <c:v>42932.854861111111</c:v>
                </c:pt>
                <c:pt idx="25353">
                  <c:v>42932.855555555558</c:v>
                </c:pt>
                <c:pt idx="25354">
                  <c:v>42932.856249999997</c:v>
                </c:pt>
                <c:pt idx="25355">
                  <c:v>42932.856944444444</c:v>
                </c:pt>
                <c:pt idx="25356">
                  <c:v>42932.857638888891</c:v>
                </c:pt>
                <c:pt idx="25357">
                  <c:v>42932.85833333333</c:v>
                </c:pt>
                <c:pt idx="25358">
                  <c:v>42932.859027777777</c:v>
                </c:pt>
                <c:pt idx="25359">
                  <c:v>42932.859722222223</c:v>
                </c:pt>
                <c:pt idx="25360">
                  <c:v>42932.86041666667</c:v>
                </c:pt>
                <c:pt idx="25361">
                  <c:v>42932.861111111109</c:v>
                </c:pt>
                <c:pt idx="25362">
                  <c:v>42932.861805555556</c:v>
                </c:pt>
                <c:pt idx="25363">
                  <c:v>42932.862500000003</c:v>
                </c:pt>
                <c:pt idx="25364">
                  <c:v>42932.863194444442</c:v>
                </c:pt>
                <c:pt idx="25365">
                  <c:v>42932.863888888889</c:v>
                </c:pt>
                <c:pt idx="25366">
                  <c:v>42932.864583333336</c:v>
                </c:pt>
                <c:pt idx="25367">
                  <c:v>42932.865277777775</c:v>
                </c:pt>
                <c:pt idx="25368">
                  <c:v>42932.865972222222</c:v>
                </c:pt>
                <c:pt idx="25369">
                  <c:v>42932.866666666669</c:v>
                </c:pt>
                <c:pt idx="25370">
                  <c:v>42932.867361111108</c:v>
                </c:pt>
                <c:pt idx="25371">
                  <c:v>42932.868055555555</c:v>
                </c:pt>
                <c:pt idx="25372">
                  <c:v>42932.868750000001</c:v>
                </c:pt>
                <c:pt idx="25373">
                  <c:v>42932.869444444441</c:v>
                </c:pt>
                <c:pt idx="25374">
                  <c:v>42932.870138888888</c:v>
                </c:pt>
                <c:pt idx="25375">
                  <c:v>42932.870833333334</c:v>
                </c:pt>
                <c:pt idx="25376">
                  <c:v>42932.871527777781</c:v>
                </c:pt>
                <c:pt idx="25377">
                  <c:v>42932.87222222222</c:v>
                </c:pt>
                <c:pt idx="25378">
                  <c:v>42932.872916666667</c:v>
                </c:pt>
                <c:pt idx="25379">
                  <c:v>42932.873611111114</c:v>
                </c:pt>
                <c:pt idx="25380">
                  <c:v>42932.874305555553</c:v>
                </c:pt>
                <c:pt idx="25381">
                  <c:v>42932.875</c:v>
                </c:pt>
                <c:pt idx="25382">
                  <c:v>42932.875694444447</c:v>
                </c:pt>
                <c:pt idx="25383">
                  <c:v>42932.876388888886</c:v>
                </c:pt>
                <c:pt idx="25384">
                  <c:v>42932.877083333333</c:v>
                </c:pt>
                <c:pt idx="25385">
                  <c:v>42932.87777777778</c:v>
                </c:pt>
                <c:pt idx="25386">
                  <c:v>42932.878472222219</c:v>
                </c:pt>
                <c:pt idx="25387">
                  <c:v>42932.879166666666</c:v>
                </c:pt>
                <c:pt idx="25388">
                  <c:v>42932.879861111112</c:v>
                </c:pt>
                <c:pt idx="25389">
                  <c:v>42932.880555555559</c:v>
                </c:pt>
                <c:pt idx="25390">
                  <c:v>42932.881249999999</c:v>
                </c:pt>
                <c:pt idx="25391">
                  <c:v>42932.881944444445</c:v>
                </c:pt>
                <c:pt idx="25392">
                  <c:v>42932.882638888892</c:v>
                </c:pt>
                <c:pt idx="25393">
                  <c:v>42932.883333333331</c:v>
                </c:pt>
                <c:pt idx="25394">
                  <c:v>42932.884027777778</c:v>
                </c:pt>
                <c:pt idx="25395">
                  <c:v>42932.884722222225</c:v>
                </c:pt>
                <c:pt idx="25396">
                  <c:v>42932.885416666664</c:v>
                </c:pt>
                <c:pt idx="25397">
                  <c:v>42932.886111111111</c:v>
                </c:pt>
                <c:pt idx="25398">
                  <c:v>42932.886805555558</c:v>
                </c:pt>
                <c:pt idx="25399">
                  <c:v>42932.887499999997</c:v>
                </c:pt>
                <c:pt idx="25400">
                  <c:v>42932.888194444444</c:v>
                </c:pt>
                <c:pt idx="25401">
                  <c:v>42932.888888888891</c:v>
                </c:pt>
                <c:pt idx="25402">
                  <c:v>42932.88958333333</c:v>
                </c:pt>
                <c:pt idx="25403">
                  <c:v>42932.890277777777</c:v>
                </c:pt>
                <c:pt idx="25404">
                  <c:v>42932.890972222223</c:v>
                </c:pt>
                <c:pt idx="25405">
                  <c:v>42932.89166666667</c:v>
                </c:pt>
                <c:pt idx="25406">
                  <c:v>42932.892361111109</c:v>
                </c:pt>
                <c:pt idx="25407">
                  <c:v>42932.893055555556</c:v>
                </c:pt>
                <c:pt idx="25408">
                  <c:v>42932.893750000003</c:v>
                </c:pt>
                <c:pt idx="25409">
                  <c:v>42932.894444444442</c:v>
                </c:pt>
                <c:pt idx="25410">
                  <c:v>42932.895138888889</c:v>
                </c:pt>
                <c:pt idx="25411">
                  <c:v>42932.895833333336</c:v>
                </c:pt>
                <c:pt idx="25412">
                  <c:v>42932.896527777775</c:v>
                </c:pt>
                <c:pt idx="25413">
                  <c:v>42932.897222222222</c:v>
                </c:pt>
                <c:pt idx="25414">
                  <c:v>42932.897916666669</c:v>
                </c:pt>
                <c:pt idx="25415">
                  <c:v>42932.898611111108</c:v>
                </c:pt>
                <c:pt idx="25416">
                  <c:v>42932.899305555555</c:v>
                </c:pt>
                <c:pt idx="25417">
                  <c:v>42932.9</c:v>
                </c:pt>
                <c:pt idx="25418">
                  <c:v>42932.900694444441</c:v>
                </c:pt>
                <c:pt idx="25419">
                  <c:v>42932.901388888888</c:v>
                </c:pt>
                <c:pt idx="25420">
                  <c:v>42932.902083333334</c:v>
                </c:pt>
                <c:pt idx="25421">
                  <c:v>42932.902777777781</c:v>
                </c:pt>
                <c:pt idx="25422">
                  <c:v>42932.90347222222</c:v>
                </c:pt>
                <c:pt idx="25423">
                  <c:v>42932.904166666667</c:v>
                </c:pt>
                <c:pt idx="25424">
                  <c:v>42932.904861111114</c:v>
                </c:pt>
                <c:pt idx="25425">
                  <c:v>42932.905555555553</c:v>
                </c:pt>
                <c:pt idx="25426">
                  <c:v>42932.90625</c:v>
                </c:pt>
                <c:pt idx="25427">
                  <c:v>42932.906944444447</c:v>
                </c:pt>
                <c:pt idx="25428">
                  <c:v>42932.907638888886</c:v>
                </c:pt>
                <c:pt idx="25429">
                  <c:v>42932.908333333333</c:v>
                </c:pt>
                <c:pt idx="25430">
                  <c:v>42932.90902777778</c:v>
                </c:pt>
                <c:pt idx="25431">
                  <c:v>42932.909722222219</c:v>
                </c:pt>
                <c:pt idx="25432">
                  <c:v>42932.910416666666</c:v>
                </c:pt>
                <c:pt idx="25433">
                  <c:v>42932.911111111112</c:v>
                </c:pt>
                <c:pt idx="25434">
                  <c:v>42932.911805555559</c:v>
                </c:pt>
                <c:pt idx="25435">
                  <c:v>42932.912499999999</c:v>
                </c:pt>
                <c:pt idx="25436">
                  <c:v>42932.913194444445</c:v>
                </c:pt>
                <c:pt idx="25437">
                  <c:v>42932.913888888892</c:v>
                </c:pt>
                <c:pt idx="25438">
                  <c:v>42932.914583333331</c:v>
                </c:pt>
                <c:pt idx="25439">
                  <c:v>42932.915277777778</c:v>
                </c:pt>
                <c:pt idx="25440">
                  <c:v>42932.915972222225</c:v>
                </c:pt>
                <c:pt idx="25441">
                  <c:v>42932.916666666664</c:v>
                </c:pt>
                <c:pt idx="25442">
                  <c:v>42932.917361111111</c:v>
                </c:pt>
                <c:pt idx="25443">
                  <c:v>42932.918055555558</c:v>
                </c:pt>
                <c:pt idx="25444">
                  <c:v>42932.918749999997</c:v>
                </c:pt>
                <c:pt idx="25445">
                  <c:v>42932.919444444444</c:v>
                </c:pt>
                <c:pt idx="25446">
                  <c:v>42932.920138888891</c:v>
                </c:pt>
                <c:pt idx="25447">
                  <c:v>42932.92083333333</c:v>
                </c:pt>
                <c:pt idx="25448">
                  <c:v>42932.921527777777</c:v>
                </c:pt>
                <c:pt idx="25449">
                  <c:v>42932.922222222223</c:v>
                </c:pt>
                <c:pt idx="25450">
                  <c:v>42932.92291666667</c:v>
                </c:pt>
                <c:pt idx="25451">
                  <c:v>42932.923611111109</c:v>
                </c:pt>
                <c:pt idx="25452">
                  <c:v>42932.924305555556</c:v>
                </c:pt>
                <c:pt idx="25453">
                  <c:v>42932.925000000003</c:v>
                </c:pt>
                <c:pt idx="25454">
                  <c:v>42932.925694444442</c:v>
                </c:pt>
                <c:pt idx="25455">
                  <c:v>42932.926388888889</c:v>
                </c:pt>
                <c:pt idx="25456">
                  <c:v>42932.927083333336</c:v>
                </c:pt>
                <c:pt idx="25457">
                  <c:v>42932.927777777775</c:v>
                </c:pt>
                <c:pt idx="25458">
                  <c:v>42932.928472222222</c:v>
                </c:pt>
                <c:pt idx="25459">
                  <c:v>42932.929166666669</c:v>
                </c:pt>
                <c:pt idx="25460">
                  <c:v>42932.929861111108</c:v>
                </c:pt>
                <c:pt idx="25461">
                  <c:v>42932.930555555555</c:v>
                </c:pt>
                <c:pt idx="25462">
                  <c:v>42932.931250000001</c:v>
                </c:pt>
                <c:pt idx="25463">
                  <c:v>42932.931944444441</c:v>
                </c:pt>
                <c:pt idx="25464">
                  <c:v>42932.932638888888</c:v>
                </c:pt>
                <c:pt idx="25465">
                  <c:v>42932.933333333334</c:v>
                </c:pt>
                <c:pt idx="25466">
                  <c:v>42932.934027777781</c:v>
                </c:pt>
                <c:pt idx="25467">
                  <c:v>42932.93472222222</c:v>
                </c:pt>
                <c:pt idx="25468">
                  <c:v>42932.935416666667</c:v>
                </c:pt>
                <c:pt idx="25469">
                  <c:v>42932.936111111114</c:v>
                </c:pt>
                <c:pt idx="25470">
                  <c:v>42932.936805555553</c:v>
                </c:pt>
                <c:pt idx="25471">
                  <c:v>42932.9375</c:v>
                </c:pt>
                <c:pt idx="25472">
                  <c:v>42932.938194444447</c:v>
                </c:pt>
                <c:pt idx="25473">
                  <c:v>42932.938888888886</c:v>
                </c:pt>
                <c:pt idx="25474">
                  <c:v>42932.939583333333</c:v>
                </c:pt>
                <c:pt idx="25475">
                  <c:v>42932.94027777778</c:v>
                </c:pt>
                <c:pt idx="25476">
                  <c:v>42932.940972222219</c:v>
                </c:pt>
                <c:pt idx="25477">
                  <c:v>42932.941666666666</c:v>
                </c:pt>
                <c:pt idx="25478">
                  <c:v>42932.942361111112</c:v>
                </c:pt>
                <c:pt idx="25479">
                  <c:v>42932.943055555559</c:v>
                </c:pt>
                <c:pt idx="25480">
                  <c:v>42932.943749999999</c:v>
                </c:pt>
                <c:pt idx="25481">
                  <c:v>42932.944444444445</c:v>
                </c:pt>
                <c:pt idx="25482">
                  <c:v>42932.945138888892</c:v>
                </c:pt>
                <c:pt idx="25483">
                  <c:v>42932.945833333331</c:v>
                </c:pt>
                <c:pt idx="25484">
                  <c:v>42932.946527777778</c:v>
                </c:pt>
                <c:pt idx="25485">
                  <c:v>42932.947222222225</c:v>
                </c:pt>
                <c:pt idx="25486">
                  <c:v>42932.947916666664</c:v>
                </c:pt>
                <c:pt idx="25487">
                  <c:v>42932.948611111111</c:v>
                </c:pt>
                <c:pt idx="25488">
                  <c:v>42932.949305555558</c:v>
                </c:pt>
                <c:pt idx="25489">
                  <c:v>42932.95</c:v>
                </c:pt>
                <c:pt idx="25490">
                  <c:v>42932.950694444444</c:v>
                </c:pt>
                <c:pt idx="25491">
                  <c:v>42932.951388888891</c:v>
                </c:pt>
                <c:pt idx="25492">
                  <c:v>42932.95208333333</c:v>
                </c:pt>
                <c:pt idx="25493">
                  <c:v>42932.952777777777</c:v>
                </c:pt>
                <c:pt idx="25494">
                  <c:v>42932.953472222223</c:v>
                </c:pt>
                <c:pt idx="25495">
                  <c:v>42932.95416666667</c:v>
                </c:pt>
                <c:pt idx="25496">
                  <c:v>42932.954861111109</c:v>
                </c:pt>
                <c:pt idx="25497">
                  <c:v>42932.955555555556</c:v>
                </c:pt>
                <c:pt idx="25498">
                  <c:v>42932.956250000003</c:v>
                </c:pt>
                <c:pt idx="25499">
                  <c:v>42932.956944444442</c:v>
                </c:pt>
                <c:pt idx="25500">
                  <c:v>42932.957638888889</c:v>
                </c:pt>
                <c:pt idx="25501">
                  <c:v>42932.958333333336</c:v>
                </c:pt>
                <c:pt idx="25502">
                  <c:v>42932.959027777775</c:v>
                </c:pt>
                <c:pt idx="25503">
                  <c:v>42932.959722222222</c:v>
                </c:pt>
                <c:pt idx="25504">
                  <c:v>42932.960416666669</c:v>
                </c:pt>
                <c:pt idx="25505">
                  <c:v>42932.961111111108</c:v>
                </c:pt>
                <c:pt idx="25506">
                  <c:v>42932.961805555555</c:v>
                </c:pt>
                <c:pt idx="25507">
                  <c:v>42932.962500000001</c:v>
                </c:pt>
                <c:pt idx="25508">
                  <c:v>42932.963194444441</c:v>
                </c:pt>
                <c:pt idx="25509">
                  <c:v>42932.963888888888</c:v>
                </c:pt>
                <c:pt idx="25510">
                  <c:v>42932.964583333334</c:v>
                </c:pt>
                <c:pt idx="25511">
                  <c:v>42932.965277777781</c:v>
                </c:pt>
                <c:pt idx="25512">
                  <c:v>42932.96597222222</c:v>
                </c:pt>
                <c:pt idx="25513">
                  <c:v>42932.966666666667</c:v>
                </c:pt>
                <c:pt idx="25514">
                  <c:v>42932.967361111114</c:v>
                </c:pt>
                <c:pt idx="25515">
                  <c:v>42932.968055555553</c:v>
                </c:pt>
                <c:pt idx="25516">
                  <c:v>42932.96875</c:v>
                </c:pt>
                <c:pt idx="25517">
                  <c:v>42932.969444444447</c:v>
                </c:pt>
                <c:pt idx="25518">
                  <c:v>42932.970138888886</c:v>
                </c:pt>
                <c:pt idx="25519">
                  <c:v>42932.970833333333</c:v>
                </c:pt>
                <c:pt idx="25520">
                  <c:v>42932.97152777778</c:v>
                </c:pt>
                <c:pt idx="25521">
                  <c:v>42932.972222222219</c:v>
                </c:pt>
                <c:pt idx="25522">
                  <c:v>42932.972916666666</c:v>
                </c:pt>
                <c:pt idx="25523">
                  <c:v>42932.973611111112</c:v>
                </c:pt>
                <c:pt idx="25524">
                  <c:v>42932.974305555559</c:v>
                </c:pt>
                <c:pt idx="25525">
                  <c:v>42932.974999999999</c:v>
                </c:pt>
                <c:pt idx="25526">
                  <c:v>42932.975694444445</c:v>
                </c:pt>
                <c:pt idx="25527">
                  <c:v>42932.976388888892</c:v>
                </c:pt>
                <c:pt idx="25528">
                  <c:v>42932.977083333331</c:v>
                </c:pt>
                <c:pt idx="25529">
                  <c:v>42932.977777777778</c:v>
                </c:pt>
                <c:pt idx="25530">
                  <c:v>42932.978472222225</c:v>
                </c:pt>
                <c:pt idx="25531">
                  <c:v>42932.979166666664</c:v>
                </c:pt>
                <c:pt idx="25532">
                  <c:v>42932.979861111111</c:v>
                </c:pt>
                <c:pt idx="25533">
                  <c:v>42932.980555555558</c:v>
                </c:pt>
                <c:pt idx="25534">
                  <c:v>42932.981249999997</c:v>
                </c:pt>
                <c:pt idx="25535">
                  <c:v>42932.981944444444</c:v>
                </c:pt>
                <c:pt idx="25536">
                  <c:v>42932.982638888891</c:v>
                </c:pt>
                <c:pt idx="25537">
                  <c:v>42932.98333333333</c:v>
                </c:pt>
                <c:pt idx="25538">
                  <c:v>42932.984027777777</c:v>
                </c:pt>
                <c:pt idx="25539">
                  <c:v>42932.984722222223</c:v>
                </c:pt>
                <c:pt idx="25540">
                  <c:v>42932.98541666667</c:v>
                </c:pt>
                <c:pt idx="25541">
                  <c:v>42932.986111111109</c:v>
                </c:pt>
                <c:pt idx="25542">
                  <c:v>42932.986805555556</c:v>
                </c:pt>
                <c:pt idx="25543">
                  <c:v>42932.987500000003</c:v>
                </c:pt>
                <c:pt idx="25544">
                  <c:v>42932.988194444442</c:v>
                </c:pt>
                <c:pt idx="25545">
                  <c:v>42932.988888888889</c:v>
                </c:pt>
                <c:pt idx="25546">
                  <c:v>42932.989583333336</c:v>
                </c:pt>
                <c:pt idx="25547">
                  <c:v>42932.990277777775</c:v>
                </c:pt>
                <c:pt idx="25548">
                  <c:v>42932.990972222222</c:v>
                </c:pt>
                <c:pt idx="25549">
                  <c:v>42932.991666666669</c:v>
                </c:pt>
                <c:pt idx="25550">
                  <c:v>42932.992361111108</c:v>
                </c:pt>
                <c:pt idx="25551">
                  <c:v>42932.993055555555</c:v>
                </c:pt>
                <c:pt idx="25552">
                  <c:v>42932.993750000001</c:v>
                </c:pt>
                <c:pt idx="25553">
                  <c:v>42932.994444444441</c:v>
                </c:pt>
                <c:pt idx="25554">
                  <c:v>42932.995138888888</c:v>
                </c:pt>
                <c:pt idx="25555">
                  <c:v>42932.995833333334</c:v>
                </c:pt>
                <c:pt idx="25556">
                  <c:v>42932.996527777781</c:v>
                </c:pt>
                <c:pt idx="25557">
                  <c:v>42932.99722222222</c:v>
                </c:pt>
                <c:pt idx="25558">
                  <c:v>42932.997916666667</c:v>
                </c:pt>
                <c:pt idx="25559">
                  <c:v>42932.998611111114</c:v>
                </c:pt>
                <c:pt idx="25560">
                  <c:v>42932.999305555553</c:v>
                </c:pt>
                <c:pt idx="25561">
                  <c:v>42933</c:v>
                </c:pt>
                <c:pt idx="25562">
                  <c:v>42933.000694444447</c:v>
                </c:pt>
                <c:pt idx="25563">
                  <c:v>42933.001388888886</c:v>
                </c:pt>
                <c:pt idx="25564">
                  <c:v>42933.002083333333</c:v>
                </c:pt>
                <c:pt idx="25565">
                  <c:v>42933.00277777778</c:v>
                </c:pt>
                <c:pt idx="25566">
                  <c:v>42933.003472222219</c:v>
                </c:pt>
                <c:pt idx="25567">
                  <c:v>42933.004166666666</c:v>
                </c:pt>
                <c:pt idx="25568">
                  <c:v>42933.004861111112</c:v>
                </c:pt>
                <c:pt idx="25569">
                  <c:v>42933.005555555559</c:v>
                </c:pt>
                <c:pt idx="25570">
                  <c:v>42933.006249999999</c:v>
                </c:pt>
                <c:pt idx="25571">
                  <c:v>42933.006944444445</c:v>
                </c:pt>
                <c:pt idx="25572">
                  <c:v>42933.007638888892</c:v>
                </c:pt>
                <c:pt idx="25573">
                  <c:v>42933.008333333331</c:v>
                </c:pt>
                <c:pt idx="25574">
                  <c:v>42933.009027777778</c:v>
                </c:pt>
                <c:pt idx="25575">
                  <c:v>42933.009722222225</c:v>
                </c:pt>
                <c:pt idx="25576">
                  <c:v>42933.010416666664</c:v>
                </c:pt>
                <c:pt idx="25577">
                  <c:v>42933.011111111111</c:v>
                </c:pt>
                <c:pt idx="25578">
                  <c:v>42933.011805555558</c:v>
                </c:pt>
                <c:pt idx="25579">
                  <c:v>42933.012499999997</c:v>
                </c:pt>
                <c:pt idx="25580">
                  <c:v>42933.013194444444</c:v>
                </c:pt>
                <c:pt idx="25581">
                  <c:v>42933.013888888891</c:v>
                </c:pt>
                <c:pt idx="25582">
                  <c:v>42933.01458333333</c:v>
                </c:pt>
                <c:pt idx="25583">
                  <c:v>42933.015277777777</c:v>
                </c:pt>
                <c:pt idx="25584">
                  <c:v>42933.015972222223</c:v>
                </c:pt>
                <c:pt idx="25585">
                  <c:v>42933.01666666667</c:v>
                </c:pt>
                <c:pt idx="25586">
                  <c:v>42933.017361111109</c:v>
                </c:pt>
                <c:pt idx="25587">
                  <c:v>42933.018055555556</c:v>
                </c:pt>
                <c:pt idx="25588">
                  <c:v>42933.018750000003</c:v>
                </c:pt>
                <c:pt idx="25589">
                  <c:v>42933.019444444442</c:v>
                </c:pt>
                <c:pt idx="25590">
                  <c:v>42933.020138888889</c:v>
                </c:pt>
                <c:pt idx="25591">
                  <c:v>42933.020833333336</c:v>
                </c:pt>
                <c:pt idx="25592">
                  <c:v>42933.021527777775</c:v>
                </c:pt>
                <c:pt idx="25593">
                  <c:v>42933.022222222222</c:v>
                </c:pt>
                <c:pt idx="25594">
                  <c:v>42933.022916666669</c:v>
                </c:pt>
                <c:pt idx="25595">
                  <c:v>42933.023611111108</c:v>
                </c:pt>
                <c:pt idx="25596">
                  <c:v>42933.024305555555</c:v>
                </c:pt>
                <c:pt idx="25597">
                  <c:v>42933.025000000001</c:v>
                </c:pt>
                <c:pt idx="25598">
                  <c:v>42933.025694444441</c:v>
                </c:pt>
                <c:pt idx="25599">
                  <c:v>42933.026388888888</c:v>
                </c:pt>
                <c:pt idx="25600">
                  <c:v>42933.027083333334</c:v>
                </c:pt>
                <c:pt idx="25601">
                  <c:v>42933.027777777781</c:v>
                </c:pt>
                <c:pt idx="25602">
                  <c:v>42933.02847222222</c:v>
                </c:pt>
                <c:pt idx="25603">
                  <c:v>42933.029166666667</c:v>
                </c:pt>
                <c:pt idx="25604">
                  <c:v>42933.029861111114</c:v>
                </c:pt>
                <c:pt idx="25605">
                  <c:v>42933.030555555553</c:v>
                </c:pt>
                <c:pt idx="25606">
                  <c:v>42933.03125</c:v>
                </c:pt>
                <c:pt idx="25607">
                  <c:v>42933.031944444447</c:v>
                </c:pt>
                <c:pt idx="25608">
                  <c:v>42933.032638888886</c:v>
                </c:pt>
                <c:pt idx="25609">
                  <c:v>42933.033333333333</c:v>
                </c:pt>
                <c:pt idx="25610">
                  <c:v>42933.03402777778</c:v>
                </c:pt>
                <c:pt idx="25611">
                  <c:v>42933.034722222219</c:v>
                </c:pt>
                <c:pt idx="25612">
                  <c:v>42933.035416666666</c:v>
                </c:pt>
                <c:pt idx="25613">
                  <c:v>42933.036111111112</c:v>
                </c:pt>
                <c:pt idx="25614">
                  <c:v>42933.036805555559</c:v>
                </c:pt>
                <c:pt idx="25615">
                  <c:v>42933.037499999999</c:v>
                </c:pt>
                <c:pt idx="25616">
                  <c:v>42933.038194444445</c:v>
                </c:pt>
                <c:pt idx="25617">
                  <c:v>42933.038888888892</c:v>
                </c:pt>
                <c:pt idx="25618">
                  <c:v>42933.039583333331</c:v>
                </c:pt>
                <c:pt idx="25619">
                  <c:v>42933.040277777778</c:v>
                </c:pt>
                <c:pt idx="25620">
                  <c:v>42933.040972222225</c:v>
                </c:pt>
                <c:pt idx="25621">
                  <c:v>42933.041666666664</c:v>
                </c:pt>
                <c:pt idx="25622">
                  <c:v>42933.042361111111</c:v>
                </c:pt>
                <c:pt idx="25623">
                  <c:v>42933.043055555558</c:v>
                </c:pt>
                <c:pt idx="25624">
                  <c:v>42933.043749999997</c:v>
                </c:pt>
                <c:pt idx="25625">
                  <c:v>42933.044444444444</c:v>
                </c:pt>
                <c:pt idx="25626">
                  <c:v>42933.045138888891</c:v>
                </c:pt>
                <c:pt idx="25627">
                  <c:v>42933.04583333333</c:v>
                </c:pt>
                <c:pt idx="25628">
                  <c:v>42933.046527777777</c:v>
                </c:pt>
                <c:pt idx="25629">
                  <c:v>42933.047222222223</c:v>
                </c:pt>
                <c:pt idx="25630">
                  <c:v>42933.04791666667</c:v>
                </c:pt>
                <c:pt idx="25631">
                  <c:v>42933.048611111109</c:v>
                </c:pt>
                <c:pt idx="25632">
                  <c:v>42933.049305555556</c:v>
                </c:pt>
                <c:pt idx="25633">
                  <c:v>42933.05</c:v>
                </c:pt>
                <c:pt idx="25634">
                  <c:v>42933.050694444442</c:v>
                </c:pt>
                <c:pt idx="25635">
                  <c:v>42933.051388888889</c:v>
                </c:pt>
                <c:pt idx="25636">
                  <c:v>42933.052083333336</c:v>
                </c:pt>
                <c:pt idx="25637">
                  <c:v>42933.052777777775</c:v>
                </c:pt>
                <c:pt idx="25638">
                  <c:v>42933.053472222222</c:v>
                </c:pt>
                <c:pt idx="25639">
                  <c:v>42933.054166666669</c:v>
                </c:pt>
                <c:pt idx="25640">
                  <c:v>42933.054861111108</c:v>
                </c:pt>
                <c:pt idx="25641">
                  <c:v>42933.055555555555</c:v>
                </c:pt>
                <c:pt idx="25642">
                  <c:v>42933.056250000001</c:v>
                </c:pt>
                <c:pt idx="25643">
                  <c:v>42933.056944444441</c:v>
                </c:pt>
                <c:pt idx="25644">
                  <c:v>42933.057638888888</c:v>
                </c:pt>
                <c:pt idx="25645">
                  <c:v>42933.058333333334</c:v>
                </c:pt>
                <c:pt idx="25646">
                  <c:v>42933.059027777781</c:v>
                </c:pt>
                <c:pt idx="25647">
                  <c:v>42933.05972222222</c:v>
                </c:pt>
                <c:pt idx="25648">
                  <c:v>42933.060416666667</c:v>
                </c:pt>
                <c:pt idx="25649">
                  <c:v>42933.061111111114</c:v>
                </c:pt>
                <c:pt idx="25650">
                  <c:v>42933.061805555553</c:v>
                </c:pt>
                <c:pt idx="25651">
                  <c:v>42933.0625</c:v>
                </c:pt>
                <c:pt idx="25652">
                  <c:v>42933.063194444447</c:v>
                </c:pt>
                <c:pt idx="25653">
                  <c:v>42933.063888888886</c:v>
                </c:pt>
                <c:pt idx="25654">
                  <c:v>42933.064583333333</c:v>
                </c:pt>
                <c:pt idx="25655">
                  <c:v>42933.06527777778</c:v>
                </c:pt>
                <c:pt idx="25656">
                  <c:v>42933.065972222219</c:v>
                </c:pt>
                <c:pt idx="25657">
                  <c:v>42933.066666666666</c:v>
                </c:pt>
                <c:pt idx="25658">
                  <c:v>42933.067361111112</c:v>
                </c:pt>
                <c:pt idx="25659">
                  <c:v>42933.068055555559</c:v>
                </c:pt>
                <c:pt idx="25660">
                  <c:v>42933.068749999999</c:v>
                </c:pt>
                <c:pt idx="25661">
                  <c:v>42933.069444444445</c:v>
                </c:pt>
                <c:pt idx="25662">
                  <c:v>42933.070138888892</c:v>
                </c:pt>
                <c:pt idx="25663">
                  <c:v>42933.070833333331</c:v>
                </c:pt>
                <c:pt idx="25664">
                  <c:v>42933.071527777778</c:v>
                </c:pt>
                <c:pt idx="25665">
                  <c:v>42933.072222222225</c:v>
                </c:pt>
                <c:pt idx="25666">
                  <c:v>42933.072916666664</c:v>
                </c:pt>
                <c:pt idx="25667">
                  <c:v>42933.073611111111</c:v>
                </c:pt>
                <c:pt idx="25668">
                  <c:v>42933.074305555558</c:v>
                </c:pt>
                <c:pt idx="25669">
                  <c:v>42933.074999999997</c:v>
                </c:pt>
                <c:pt idx="25670">
                  <c:v>42933.075694444444</c:v>
                </c:pt>
                <c:pt idx="25671">
                  <c:v>42933.076388888891</c:v>
                </c:pt>
                <c:pt idx="25672">
                  <c:v>42933.07708333333</c:v>
                </c:pt>
                <c:pt idx="25673">
                  <c:v>42933.077777777777</c:v>
                </c:pt>
                <c:pt idx="25674">
                  <c:v>42933.078472222223</c:v>
                </c:pt>
                <c:pt idx="25675">
                  <c:v>42933.07916666667</c:v>
                </c:pt>
                <c:pt idx="25676">
                  <c:v>42933.079861111109</c:v>
                </c:pt>
                <c:pt idx="25677">
                  <c:v>42933.080555555556</c:v>
                </c:pt>
                <c:pt idx="25678">
                  <c:v>42933.081250000003</c:v>
                </c:pt>
                <c:pt idx="25679">
                  <c:v>42933.081944444442</c:v>
                </c:pt>
                <c:pt idx="25680">
                  <c:v>42933.082638888889</c:v>
                </c:pt>
                <c:pt idx="25681">
                  <c:v>42933.083333333336</c:v>
                </c:pt>
                <c:pt idx="25682">
                  <c:v>42933.084027777775</c:v>
                </c:pt>
                <c:pt idx="25683">
                  <c:v>42933.084722222222</c:v>
                </c:pt>
                <c:pt idx="25684">
                  <c:v>42933.085416666669</c:v>
                </c:pt>
                <c:pt idx="25685">
                  <c:v>42933.086111111108</c:v>
                </c:pt>
                <c:pt idx="25686">
                  <c:v>42933.086805555555</c:v>
                </c:pt>
                <c:pt idx="25687">
                  <c:v>42933.087500000001</c:v>
                </c:pt>
                <c:pt idx="25688">
                  <c:v>42933.088194444441</c:v>
                </c:pt>
                <c:pt idx="25689">
                  <c:v>42933.088888888888</c:v>
                </c:pt>
                <c:pt idx="25690">
                  <c:v>42933.089583333334</c:v>
                </c:pt>
                <c:pt idx="25691">
                  <c:v>42933.090277777781</c:v>
                </c:pt>
                <c:pt idx="25692">
                  <c:v>42933.09097222222</c:v>
                </c:pt>
                <c:pt idx="25693">
                  <c:v>42933.091666666667</c:v>
                </c:pt>
                <c:pt idx="25694">
                  <c:v>42933.092361111114</c:v>
                </c:pt>
                <c:pt idx="25695">
                  <c:v>42933.093055555553</c:v>
                </c:pt>
                <c:pt idx="25696">
                  <c:v>42933.09375</c:v>
                </c:pt>
                <c:pt idx="25697">
                  <c:v>42933.094444444447</c:v>
                </c:pt>
                <c:pt idx="25698">
                  <c:v>42933.095138888886</c:v>
                </c:pt>
                <c:pt idx="25699">
                  <c:v>42933.095833333333</c:v>
                </c:pt>
                <c:pt idx="25700">
                  <c:v>42933.09652777778</c:v>
                </c:pt>
                <c:pt idx="25701">
                  <c:v>42933.097222222219</c:v>
                </c:pt>
                <c:pt idx="25702">
                  <c:v>42933.097916666666</c:v>
                </c:pt>
                <c:pt idx="25703">
                  <c:v>42933.098611111112</c:v>
                </c:pt>
                <c:pt idx="25704">
                  <c:v>42933.099305555559</c:v>
                </c:pt>
                <c:pt idx="25705">
                  <c:v>42933.1</c:v>
                </c:pt>
                <c:pt idx="25706">
                  <c:v>42933.100694444445</c:v>
                </c:pt>
                <c:pt idx="25707">
                  <c:v>42933.101388888892</c:v>
                </c:pt>
                <c:pt idx="25708">
                  <c:v>42933.102083333331</c:v>
                </c:pt>
                <c:pt idx="25709">
                  <c:v>42933.102777777778</c:v>
                </c:pt>
                <c:pt idx="25710">
                  <c:v>42933.103472222225</c:v>
                </c:pt>
                <c:pt idx="25711">
                  <c:v>42933.104166666664</c:v>
                </c:pt>
                <c:pt idx="25712">
                  <c:v>42933.104861111111</c:v>
                </c:pt>
                <c:pt idx="25713">
                  <c:v>42933.105555555558</c:v>
                </c:pt>
                <c:pt idx="25714">
                  <c:v>42933.106249999997</c:v>
                </c:pt>
                <c:pt idx="25715">
                  <c:v>42933.106944444444</c:v>
                </c:pt>
                <c:pt idx="25716">
                  <c:v>42933.107638888891</c:v>
                </c:pt>
                <c:pt idx="25717">
                  <c:v>42933.10833333333</c:v>
                </c:pt>
                <c:pt idx="25718">
                  <c:v>42933.109027777777</c:v>
                </c:pt>
                <c:pt idx="25719">
                  <c:v>42933.109722222223</c:v>
                </c:pt>
                <c:pt idx="25720">
                  <c:v>42933.11041666667</c:v>
                </c:pt>
                <c:pt idx="25721">
                  <c:v>42933.111111111109</c:v>
                </c:pt>
                <c:pt idx="25722">
                  <c:v>42933.111805555556</c:v>
                </c:pt>
                <c:pt idx="25723">
                  <c:v>42933.112500000003</c:v>
                </c:pt>
                <c:pt idx="25724">
                  <c:v>42933.113194444442</c:v>
                </c:pt>
                <c:pt idx="25725">
                  <c:v>42933.113888888889</c:v>
                </c:pt>
                <c:pt idx="25726">
                  <c:v>42933.114583333336</c:v>
                </c:pt>
                <c:pt idx="25727">
                  <c:v>42933.115277777775</c:v>
                </c:pt>
                <c:pt idx="25728">
                  <c:v>42933.115972222222</c:v>
                </c:pt>
                <c:pt idx="25729">
                  <c:v>42933.116666666669</c:v>
                </c:pt>
                <c:pt idx="25730">
                  <c:v>42933.117361111108</c:v>
                </c:pt>
                <c:pt idx="25731">
                  <c:v>42933.118055555555</c:v>
                </c:pt>
                <c:pt idx="25732">
                  <c:v>42933.118750000001</c:v>
                </c:pt>
                <c:pt idx="25733">
                  <c:v>42933.119444444441</c:v>
                </c:pt>
                <c:pt idx="25734">
                  <c:v>42933.120138888888</c:v>
                </c:pt>
                <c:pt idx="25735">
                  <c:v>42933.120833333334</c:v>
                </c:pt>
                <c:pt idx="25736">
                  <c:v>42933.121527777781</c:v>
                </c:pt>
                <c:pt idx="25737">
                  <c:v>42933.12222222222</c:v>
                </c:pt>
                <c:pt idx="25738">
                  <c:v>42933.122916666667</c:v>
                </c:pt>
                <c:pt idx="25739">
                  <c:v>42933.123611111114</c:v>
                </c:pt>
                <c:pt idx="25740">
                  <c:v>42933.124305555553</c:v>
                </c:pt>
                <c:pt idx="25741">
                  <c:v>42933.125</c:v>
                </c:pt>
                <c:pt idx="25742">
                  <c:v>42933.125694444447</c:v>
                </c:pt>
                <c:pt idx="25743">
                  <c:v>42933.126388888886</c:v>
                </c:pt>
                <c:pt idx="25744">
                  <c:v>42933.127083333333</c:v>
                </c:pt>
                <c:pt idx="25745">
                  <c:v>42933.12777777778</c:v>
                </c:pt>
                <c:pt idx="25746">
                  <c:v>42933.128472222219</c:v>
                </c:pt>
                <c:pt idx="25747">
                  <c:v>42933.129166666666</c:v>
                </c:pt>
                <c:pt idx="25748">
                  <c:v>42933.129861111112</c:v>
                </c:pt>
                <c:pt idx="25749">
                  <c:v>42933.130555555559</c:v>
                </c:pt>
                <c:pt idx="25750">
                  <c:v>42933.131249999999</c:v>
                </c:pt>
                <c:pt idx="25751">
                  <c:v>42933.131944444445</c:v>
                </c:pt>
                <c:pt idx="25752">
                  <c:v>42933.132638888892</c:v>
                </c:pt>
                <c:pt idx="25753">
                  <c:v>42933.133333333331</c:v>
                </c:pt>
                <c:pt idx="25754">
                  <c:v>42933.134027777778</c:v>
                </c:pt>
                <c:pt idx="25755">
                  <c:v>42933.134722222225</c:v>
                </c:pt>
                <c:pt idx="25756">
                  <c:v>42933.135416666664</c:v>
                </c:pt>
                <c:pt idx="25757">
                  <c:v>42933.136111111111</c:v>
                </c:pt>
                <c:pt idx="25758">
                  <c:v>42933.136805555558</c:v>
                </c:pt>
                <c:pt idx="25759">
                  <c:v>42933.137499999997</c:v>
                </c:pt>
                <c:pt idx="25760">
                  <c:v>42933.138194444444</c:v>
                </c:pt>
                <c:pt idx="25761">
                  <c:v>42933.138888888891</c:v>
                </c:pt>
                <c:pt idx="25762">
                  <c:v>42933.13958333333</c:v>
                </c:pt>
                <c:pt idx="25763">
                  <c:v>42933.140277777777</c:v>
                </c:pt>
                <c:pt idx="25764">
                  <c:v>42933.140972222223</c:v>
                </c:pt>
                <c:pt idx="25765">
                  <c:v>42933.14166666667</c:v>
                </c:pt>
                <c:pt idx="25766">
                  <c:v>42933.142361111109</c:v>
                </c:pt>
                <c:pt idx="25767">
                  <c:v>42933.143055555556</c:v>
                </c:pt>
                <c:pt idx="25768">
                  <c:v>42933.143750000003</c:v>
                </c:pt>
                <c:pt idx="25769">
                  <c:v>42933.144444444442</c:v>
                </c:pt>
                <c:pt idx="25770">
                  <c:v>42933.145138888889</c:v>
                </c:pt>
                <c:pt idx="25771">
                  <c:v>42933.145833333336</c:v>
                </c:pt>
                <c:pt idx="25772">
                  <c:v>42933.146527777775</c:v>
                </c:pt>
                <c:pt idx="25773">
                  <c:v>42933.147222222222</c:v>
                </c:pt>
                <c:pt idx="25774">
                  <c:v>42933.147916666669</c:v>
                </c:pt>
                <c:pt idx="25775">
                  <c:v>42933.148611111108</c:v>
                </c:pt>
                <c:pt idx="25776">
                  <c:v>42933.149305555555</c:v>
                </c:pt>
                <c:pt idx="25777">
                  <c:v>42933.15</c:v>
                </c:pt>
                <c:pt idx="25778">
                  <c:v>42933.150694444441</c:v>
                </c:pt>
                <c:pt idx="25779">
                  <c:v>42933.151388888888</c:v>
                </c:pt>
                <c:pt idx="25780">
                  <c:v>42933.152083333334</c:v>
                </c:pt>
                <c:pt idx="25781">
                  <c:v>42933.152777777781</c:v>
                </c:pt>
                <c:pt idx="25782">
                  <c:v>42933.15347222222</c:v>
                </c:pt>
                <c:pt idx="25783">
                  <c:v>42933.154166666667</c:v>
                </c:pt>
                <c:pt idx="25784">
                  <c:v>42933.154861111114</c:v>
                </c:pt>
                <c:pt idx="25785">
                  <c:v>42933.155555555553</c:v>
                </c:pt>
                <c:pt idx="25786">
                  <c:v>42933.15625</c:v>
                </c:pt>
                <c:pt idx="25787">
                  <c:v>42933.156944444447</c:v>
                </c:pt>
                <c:pt idx="25788">
                  <c:v>42933.157638888886</c:v>
                </c:pt>
                <c:pt idx="25789">
                  <c:v>42933.158333333333</c:v>
                </c:pt>
                <c:pt idx="25790">
                  <c:v>42933.15902777778</c:v>
                </c:pt>
                <c:pt idx="25791">
                  <c:v>42933.159722222219</c:v>
                </c:pt>
                <c:pt idx="25792">
                  <c:v>42933.160416666666</c:v>
                </c:pt>
                <c:pt idx="25793">
                  <c:v>42933.161111111112</c:v>
                </c:pt>
                <c:pt idx="25794">
                  <c:v>42933.161805555559</c:v>
                </c:pt>
                <c:pt idx="25795">
                  <c:v>42933.162499999999</c:v>
                </c:pt>
                <c:pt idx="25796">
                  <c:v>42933.163194444445</c:v>
                </c:pt>
                <c:pt idx="25797">
                  <c:v>42933.163888888892</c:v>
                </c:pt>
                <c:pt idx="25798">
                  <c:v>42933.164583333331</c:v>
                </c:pt>
                <c:pt idx="25799">
                  <c:v>42933.165277777778</c:v>
                </c:pt>
                <c:pt idx="25800">
                  <c:v>42933.165972222225</c:v>
                </c:pt>
                <c:pt idx="25801">
                  <c:v>42933.166666666664</c:v>
                </c:pt>
                <c:pt idx="25802">
                  <c:v>42933.167361111111</c:v>
                </c:pt>
                <c:pt idx="25803">
                  <c:v>42933.168055555558</c:v>
                </c:pt>
                <c:pt idx="25804">
                  <c:v>42933.168749999997</c:v>
                </c:pt>
                <c:pt idx="25805">
                  <c:v>42933.169444444444</c:v>
                </c:pt>
                <c:pt idx="25806">
                  <c:v>42933.170138888891</c:v>
                </c:pt>
                <c:pt idx="25807">
                  <c:v>42933.17083333333</c:v>
                </c:pt>
                <c:pt idx="25808">
                  <c:v>42933.171527777777</c:v>
                </c:pt>
                <c:pt idx="25809">
                  <c:v>42933.172222222223</c:v>
                </c:pt>
                <c:pt idx="25810">
                  <c:v>42933.17291666667</c:v>
                </c:pt>
                <c:pt idx="25811">
                  <c:v>42933.173611111109</c:v>
                </c:pt>
                <c:pt idx="25812">
                  <c:v>42933.174305555556</c:v>
                </c:pt>
                <c:pt idx="25813">
                  <c:v>42933.175000000003</c:v>
                </c:pt>
                <c:pt idx="25814">
                  <c:v>42933.175694444442</c:v>
                </c:pt>
                <c:pt idx="25815">
                  <c:v>42933.176388888889</c:v>
                </c:pt>
                <c:pt idx="25816">
                  <c:v>42933.177083333336</c:v>
                </c:pt>
                <c:pt idx="25817">
                  <c:v>42933.177777777775</c:v>
                </c:pt>
                <c:pt idx="25818">
                  <c:v>42933.178472222222</c:v>
                </c:pt>
                <c:pt idx="25819">
                  <c:v>42933.179166666669</c:v>
                </c:pt>
                <c:pt idx="25820">
                  <c:v>42933.179861111108</c:v>
                </c:pt>
                <c:pt idx="25821">
                  <c:v>42933.180555555555</c:v>
                </c:pt>
                <c:pt idx="25822">
                  <c:v>42933.181250000001</c:v>
                </c:pt>
                <c:pt idx="25823">
                  <c:v>42933.181944444441</c:v>
                </c:pt>
                <c:pt idx="25824">
                  <c:v>42933.182638888888</c:v>
                </c:pt>
                <c:pt idx="25825">
                  <c:v>42933.183333333334</c:v>
                </c:pt>
                <c:pt idx="25826">
                  <c:v>42933.184027777781</c:v>
                </c:pt>
                <c:pt idx="25827">
                  <c:v>42933.18472222222</c:v>
                </c:pt>
                <c:pt idx="25828">
                  <c:v>42933.185416666667</c:v>
                </c:pt>
                <c:pt idx="25829">
                  <c:v>42933.186111111114</c:v>
                </c:pt>
                <c:pt idx="25830">
                  <c:v>42933.186805555553</c:v>
                </c:pt>
                <c:pt idx="25831">
                  <c:v>42933.1875</c:v>
                </c:pt>
                <c:pt idx="25832">
                  <c:v>42933.188194444447</c:v>
                </c:pt>
                <c:pt idx="25833">
                  <c:v>42933.188888888886</c:v>
                </c:pt>
                <c:pt idx="25834">
                  <c:v>42933.189583333333</c:v>
                </c:pt>
                <c:pt idx="25835">
                  <c:v>42933.19027777778</c:v>
                </c:pt>
                <c:pt idx="25836">
                  <c:v>42933.190972222219</c:v>
                </c:pt>
                <c:pt idx="25837">
                  <c:v>42933.191666666666</c:v>
                </c:pt>
                <c:pt idx="25838">
                  <c:v>42933.192361111112</c:v>
                </c:pt>
                <c:pt idx="25839">
                  <c:v>42933.193055555559</c:v>
                </c:pt>
                <c:pt idx="25840">
                  <c:v>42933.193749999999</c:v>
                </c:pt>
                <c:pt idx="25841">
                  <c:v>42933.194444444445</c:v>
                </c:pt>
                <c:pt idx="25842">
                  <c:v>42933.195138888892</c:v>
                </c:pt>
                <c:pt idx="25843">
                  <c:v>42933.195833333331</c:v>
                </c:pt>
                <c:pt idx="25844">
                  <c:v>42933.196527777778</c:v>
                </c:pt>
                <c:pt idx="25845">
                  <c:v>42933.197222222225</c:v>
                </c:pt>
                <c:pt idx="25846">
                  <c:v>42933.197916666664</c:v>
                </c:pt>
                <c:pt idx="25847">
                  <c:v>42933.198611111111</c:v>
                </c:pt>
                <c:pt idx="25848">
                  <c:v>42933.199305555558</c:v>
                </c:pt>
                <c:pt idx="25849">
                  <c:v>42933.2</c:v>
                </c:pt>
                <c:pt idx="25850">
                  <c:v>42933.200694444444</c:v>
                </c:pt>
                <c:pt idx="25851">
                  <c:v>42933.201388888891</c:v>
                </c:pt>
                <c:pt idx="25852">
                  <c:v>42933.20208333333</c:v>
                </c:pt>
                <c:pt idx="25853">
                  <c:v>42933.202777777777</c:v>
                </c:pt>
                <c:pt idx="25854">
                  <c:v>42933.203472222223</c:v>
                </c:pt>
                <c:pt idx="25855">
                  <c:v>42933.20416666667</c:v>
                </c:pt>
                <c:pt idx="25856">
                  <c:v>42933.204861111109</c:v>
                </c:pt>
                <c:pt idx="25857">
                  <c:v>42933.205555555556</c:v>
                </c:pt>
                <c:pt idx="25858">
                  <c:v>42933.206250000003</c:v>
                </c:pt>
                <c:pt idx="25859">
                  <c:v>42933.206944444442</c:v>
                </c:pt>
                <c:pt idx="25860">
                  <c:v>42933.207638888889</c:v>
                </c:pt>
                <c:pt idx="25861">
                  <c:v>42933.208333333336</c:v>
                </c:pt>
                <c:pt idx="25862">
                  <c:v>42933.209027777775</c:v>
                </c:pt>
                <c:pt idx="25863">
                  <c:v>42933.209722222222</c:v>
                </c:pt>
                <c:pt idx="25864">
                  <c:v>42933.210416666669</c:v>
                </c:pt>
                <c:pt idx="25865">
                  <c:v>42933.211111111108</c:v>
                </c:pt>
                <c:pt idx="25866">
                  <c:v>42933.211805555555</c:v>
                </c:pt>
                <c:pt idx="25867">
                  <c:v>42933.212500000001</c:v>
                </c:pt>
                <c:pt idx="25868">
                  <c:v>42933.213194444441</c:v>
                </c:pt>
                <c:pt idx="25869">
                  <c:v>42933.213888888888</c:v>
                </c:pt>
                <c:pt idx="25870">
                  <c:v>42933.214583333334</c:v>
                </c:pt>
                <c:pt idx="25871">
                  <c:v>42933.215277777781</c:v>
                </c:pt>
                <c:pt idx="25872">
                  <c:v>42933.21597222222</c:v>
                </c:pt>
                <c:pt idx="25873">
                  <c:v>42933.216666666667</c:v>
                </c:pt>
                <c:pt idx="25874">
                  <c:v>42933.217361111114</c:v>
                </c:pt>
                <c:pt idx="25875">
                  <c:v>42933.218055555553</c:v>
                </c:pt>
                <c:pt idx="25876">
                  <c:v>42933.21875</c:v>
                </c:pt>
                <c:pt idx="25877">
                  <c:v>42933.219444444447</c:v>
                </c:pt>
                <c:pt idx="25878">
                  <c:v>42933.220138888886</c:v>
                </c:pt>
                <c:pt idx="25879">
                  <c:v>42933.220833333333</c:v>
                </c:pt>
                <c:pt idx="25880">
                  <c:v>42933.22152777778</c:v>
                </c:pt>
                <c:pt idx="25881">
                  <c:v>42933.222222222219</c:v>
                </c:pt>
                <c:pt idx="25882">
                  <c:v>42933.222916666666</c:v>
                </c:pt>
                <c:pt idx="25883">
                  <c:v>42933.223611111112</c:v>
                </c:pt>
                <c:pt idx="25884">
                  <c:v>42933.224305555559</c:v>
                </c:pt>
                <c:pt idx="25885">
                  <c:v>42933.224999999999</c:v>
                </c:pt>
                <c:pt idx="25886">
                  <c:v>42933.225694444445</c:v>
                </c:pt>
                <c:pt idx="25887">
                  <c:v>42933.226388888892</c:v>
                </c:pt>
                <c:pt idx="25888">
                  <c:v>42933.227083333331</c:v>
                </c:pt>
                <c:pt idx="25889">
                  <c:v>42933.227777777778</c:v>
                </c:pt>
                <c:pt idx="25890">
                  <c:v>42933.228472222225</c:v>
                </c:pt>
                <c:pt idx="25891">
                  <c:v>42933.229166666664</c:v>
                </c:pt>
                <c:pt idx="25892">
                  <c:v>42933.229861111111</c:v>
                </c:pt>
                <c:pt idx="25893">
                  <c:v>42933.230555555558</c:v>
                </c:pt>
                <c:pt idx="25894">
                  <c:v>42933.231249999997</c:v>
                </c:pt>
                <c:pt idx="25895">
                  <c:v>42933.231944444444</c:v>
                </c:pt>
                <c:pt idx="25896">
                  <c:v>42933.232638888891</c:v>
                </c:pt>
                <c:pt idx="25897">
                  <c:v>42933.23333333333</c:v>
                </c:pt>
                <c:pt idx="25898">
                  <c:v>42933.234027777777</c:v>
                </c:pt>
                <c:pt idx="25899">
                  <c:v>42933.234722222223</c:v>
                </c:pt>
                <c:pt idx="25900">
                  <c:v>42933.23541666667</c:v>
                </c:pt>
                <c:pt idx="25901">
                  <c:v>42933.236111111109</c:v>
                </c:pt>
                <c:pt idx="25902">
                  <c:v>42933.236805555556</c:v>
                </c:pt>
                <c:pt idx="25903">
                  <c:v>42933.237500000003</c:v>
                </c:pt>
                <c:pt idx="25904">
                  <c:v>42933.238194444442</c:v>
                </c:pt>
                <c:pt idx="25905">
                  <c:v>42933.238888888889</c:v>
                </c:pt>
                <c:pt idx="25906">
                  <c:v>42933.239583333336</c:v>
                </c:pt>
                <c:pt idx="25907">
                  <c:v>42933.240277777775</c:v>
                </c:pt>
                <c:pt idx="25908">
                  <c:v>42933.240972222222</c:v>
                </c:pt>
                <c:pt idx="25909">
                  <c:v>42933.241666666669</c:v>
                </c:pt>
                <c:pt idx="25910">
                  <c:v>42933.242361111108</c:v>
                </c:pt>
                <c:pt idx="25911">
                  <c:v>42933.243055555555</c:v>
                </c:pt>
                <c:pt idx="25912">
                  <c:v>42933.243750000001</c:v>
                </c:pt>
                <c:pt idx="25913">
                  <c:v>42933.244444444441</c:v>
                </c:pt>
                <c:pt idx="25914">
                  <c:v>42933.245138888888</c:v>
                </c:pt>
                <c:pt idx="25915">
                  <c:v>42933.245833333334</c:v>
                </c:pt>
                <c:pt idx="25916">
                  <c:v>42933.246527777781</c:v>
                </c:pt>
                <c:pt idx="25917">
                  <c:v>42933.24722222222</c:v>
                </c:pt>
                <c:pt idx="25918">
                  <c:v>42933.247916666667</c:v>
                </c:pt>
                <c:pt idx="25919">
                  <c:v>42933.248611111114</c:v>
                </c:pt>
                <c:pt idx="25920">
                  <c:v>42933.249305555553</c:v>
                </c:pt>
                <c:pt idx="25921">
                  <c:v>42933.25</c:v>
                </c:pt>
                <c:pt idx="25922">
                  <c:v>42933.250694444447</c:v>
                </c:pt>
                <c:pt idx="25923">
                  <c:v>42933.251388888886</c:v>
                </c:pt>
                <c:pt idx="25924">
                  <c:v>42933.252083333333</c:v>
                </c:pt>
                <c:pt idx="25925">
                  <c:v>42933.25277777778</c:v>
                </c:pt>
                <c:pt idx="25926">
                  <c:v>42933.253472222219</c:v>
                </c:pt>
                <c:pt idx="25927">
                  <c:v>42933.254166666666</c:v>
                </c:pt>
                <c:pt idx="25928">
                  <c:v>42933.254861111112</c:v>
                </c:pt>
                <c:pt idx="25929">
                  <c:v>42933.255555555559</c:v>
                </c:pt>
                <c:pt idx="25930">
                  <c:v>42933.256249999999</c:v>
                </c:pt>
                <c:pt idx="25931">
                  <c:v>42933.256944444445</c:v>
                </c:pt>
                <c:pt idx="25932">
                  <c:v>42933.257638888892</c:v>
                </c:pt>
                <c:pt idx="25933">
                  <c:v>42933.258333333331</c:v>
                </c:pt>
                <c:pt idx="25934">
                  <c:v>42933.259027777778</c:v>
                </c:pt>
                <c:pt idx="25935">
                  <c:v>42933.259722222225</c:v>
                </c:pt>
                <c:pt idx="25936">
                  <c:v>42933.260416666664</c:v>
                </c:pt>
                <c:pt idx="25937">
                  <c:v>42933.261111111111</c:v>
                </c:pt>
                <c:pt idx="25938">
                  <c:v>42933.261805555558</c:v>
                </c:pt>
                <c:pt idx="25939">
                  <c:v>42933.262499999997</c:v>
                </c:pt>
                <c:pt idx="25940">
                  <c:v>42933.263194444444</c:v>
                </c:pt>
                <c:pt idx="25941">
                  <c:v>42933.263888888891</c:v>
                </c:pt>
                <c:pt idx="25942">
                  <c:v>42933.26458333333</c:v>
                </c:pt>
                <c:pt idx="25943">
                  <c:v>42933.265277777777</c:v>
                </c:pt>
                <c:pt idx="25944">
                  <c:v>42933.265972222223</c:v>
                </c:pt>
                <c:pt idx="25945">
                  <c:v>42933.26666666667</c:v>
                </c:pt>
                <c:pt idx="25946">
                  <c:v>42933.267361111109</c:v>
                </c:pt>
                <c:pt idx="25947">
                  <c:v>42933.268055555556</c:v>
                </c:pt>
                <c:pt idx="25948">
                  <c:v>42933.268750000003</c:v>
                </c:pt>
                <c:pt idx="25949">
                  <c:v>42933.269444444442</c:v>
                </c:pt>
                <c:pt idx="25950">
                  <c:v>42933.270138888889</c:v>
                </c:pt>
                <c:pt idx="25951">
                  <c:v>42933.270833333336</c:v>
                </c:pt>
                <c:pt idx="25952">
                  <c:v>42933.271527777775</c:v>
                </c:pt>
                <c:pt idx="25953">
                  <c:v>42933.272222222222</c:v>
                </c:pt>
                <c:pt idx="25954">
                  <c:v>42933.272916666669</c:v>
                </c:pt>
                <c:pt idx="25955">
                  <c:v>42933.273611111108</c:v>
                </c:pt>
                <c:pt idx="25956">
                  <c:v>42933.274305555555</c:v>
                </c:pt>
                <c:pt idx="25957">
                  <c:v>42933.275000000001</c:v>
                </c:pt>
                <c:pt idx="25958">
                  <c:v>42933.275694444441</c:v>
                </c:pt>
                <c:pt idx="25959">
                  <c:v>42933.276388888888</c:v>
                </c:pt>
                <c:pt idx="25960">
                  <c:v>42933.277083333334</c:v>
                </c:pt>
                <c:pt idx="25961">
                  <c:v>42933.277777777781</c:v>
                </c:pt>
                <c:pt idx="25962">
                  <c:v>42933.27847222222</c:v>
                </c:pt>
                <c:pt idx="25963">
                  <c:v>42933.279166666667</c:v>
                </c:pt>
                <c:pt idx="25964">
                  <c:v>42933.279861111114</c:v>
                </c:pt>
                <c:pt idx="25965">
                  <c:v>42933.280555555553</c:v>
                </c:pt>
                <c:pt idx="25966">
                  <c:v>42933.28125</c:v>
                </c:pt>
                <c:pt idx="25967">
                  <c:v>42933.281944444447</c:v>
                </c:pt>
                <c:pt idx="25968">
                  <c:v>42933.282638888886</c:v>
                </c:pt>
                <c:pt idx="25969">
                  <c:v>42933.283333333333</c:v>
                </c:pt>
                <c:pt idx="25970">
                  <c:v>42933.28402777778</c:v>
                </c:pt>
                <c:pt idx="25971">
                  <c:v>42933.284722222219</c:v>
                </c:pt>
                <c:pt idx="25972">
                  <c:v>42933.285416666666</c:v>
                </c:pt>
                <c:pt idx="25973">
                  <c:v>42933.286111111112</c:v>
                </c:pt>
                <c:pt idx="25974">
                  <c:v>42933.286805555559</c:v>
                </c:pt>
                <c:pt idx="25975">
                  <c:v>42933.287499999999</c:v>
                </c:pt>
                <c:pt idx="25976">
                  <c:v>42933.288194444445</c:v>
                </c:pt>
                <c:pt idx="25977">
                  <c:v>42933.288888888892</c:v>
                </c:pt>
                <c:pt idx="25978">
                  <c:v>42933.289583333331</c:v>
                </c:pt>
                <c:pt idx="25979">
                  <c:v>42933.290277777778</c:v>
                </c:pt>
                <c:pt idx="25980">
                  <c:v>42933.290972222225</c:v>
                </c:pt>
                <c:pt idx="25981">
                  <c:v>42933.291666666664</c:v>
                </c:pt>
                <c:pt idx="25982">
                  <c:v>42933.292361111111</c:v>
                </c:pt>
                <c:pt idx="25983">
                  <c:v>42933.293055555558</c:v>
                </c:pt>
                <c:pt idx="25984">
                  <c:v>42933.293749999997</c:v>
                </c:pt>
                <c:pt idx="25985">
                  <c:v>42933.294444444444</c:v>
                </c:pt>
                <c:pt idx="25986">
                  <c:v>42933.295138888891</c:v>
                </c:pt>
                <c:pt idx="25987">
                  <c:v>42933.29583333333</c:v>
                </c:pt>
                <c:pt idx="25988">
                  <c:v>42933.296527777777</c:v>
                </c:pt>
                <c:pt idx="25989">
                  <c:v>42933.297222222223</c:v>
                </c:pt>
                <c:pt idx="25990">
                  <c:v>42933.29791666667</c:v>
                </c:pt>
                <c:pt idx="25991">
                  <c:v>42933.298611111109</c:v>
                </c:pt>
                <c:pt idx="25992">
                  <c:v>42933.299305555556</c:v>
                </c:pt>
                <c:pt idx="25993">
                  <c:v>42933.3</c:v>
                </c:pt>
                <c:pt idx="25994">
                  <c:v>42933.300694444442</c:v>
                </c:pt>
                <c:pt idx="25995">
                  <c:v>42933.301388888889</c:v>
                </c:pt>
                <c:pt idx="25996">
                  <c:v>42933.302083333336</c:v>
                </c:pt>
                <c:pt idx="25997">
                  <c:v>42933.302777777775</c:v>
                </c:pt>
                <c:pt idx="25998">
                  <c:v>42933.303472222222</c:v>
                </c:pt>
                <c:pt idx="25999">
                  <c:v>42933.304166666669</c:v>
                </c:pt>
                <c:pt idx="26000">
                  <c:v>42933.304861111108</c:v>
                </c:pt>
                <c:pt idx="26001">
                  <c:v>42933.305555555555</c:v>
                </c:pt>
                <c:pt idx="26002">
                  <c:v>42933.306250000001</c:v>
                </c:pt>
                <c:pt idx="26003">
                  <c:v>42933.306944444441</c:v>
                </c:pt>
                <c:pt idx="26004">
                  <c:v>42933.307638888888</c:v>
                </c:pt>
                <c:pt idx="26005">
                  <c:v>42933.308333333334</c:v>
                </c:pt>
                <c:pt idx="26006">
                  <c:v>42933.309027777781</c:v>
                </c:pt>
                <c:pt idx="26007">
                  <c:v>42933.30972222222</c:v>
                </c:pt>
                <c:pt idx="26008">
                  <c:v>42933.310416666667</c:v>
                </c:pt>
                <c:pt idx="26009">
                  <c:v>42933.311111111114</c:v>
                </c:pt>
                <c:pt idx="26010">
                  <c:v>42933.311805555553</c:v>
                </c:pt>
                <c:pt idx="26011">
                  <c:v>42933.3125</c:v>
                </c:pt>
                <c:pt idx="26012">
                  <c:v>42933.313194444447</c:v>
                </c:pt>
                <c:pt idx="26013">
                  <c:v>42933.313888888886</c:v>
                </c:pt>
                <c:pt idx="26014">
                  <c:v>42933.314583333333</c:v>
                </c:pt>
                <c:pt idx="26015">
                  <c:v>42933.31527777778</c:v>
                </c:pt>
                <c:pt idx="26016">
                  <c:v>42933.315972222219</c:v>
                </c:pt>
                <c:pt idx="26017">
                  <c:v>42933.316666666666</c:v>
                </c:pt>
                <c:pt idx="26018">
                  <c:v>42933.317361111112</c:v>
                </c:pt>
                <c:pt idx="26019">
                  <c:v>42933.318055555559</c:v>
                </c:pt>
                <c:pt idx="26020">
                  <c:v>42933.318749999999</c:v>
                </c:pt>
                <c:pt idx="26021">
                  <c:v>42933.319444444445</c:v>
                </c:pt>
                <c:pt idx="26022">
                  <c:v>42933.320138888892</c:v>
                </c:pt>
                <c:pt idx="26023">
                  <c:v>42933.320833333331</c:v>
                </c:pt>
                <c:pt idx="26024">
                  <c:v>42933.321527777778</c:v>
                </c:pt>
                <c:pt idx="26025">
                  <c:v>42933.322222222225</c:v>
                </c:pt>
                <c:pt idx="26026">
                  <c:v>42933.322916666664</c:v>
                </c:pt>
                <c:pt idx="26027">
                  <c:v>42933.323611111111</c:v>
                </c:pt>
                <c:pt idx="26028">
                  <c:v>42933.324305555558</c:v>
                </c:pt>
                <c:pt idx="26029">
                  <c:v>42933.324999999997</c:v>
                </c:pt>
                <c:pt idx="26030">
                  <c:v>42933.325694444444</c:v>
                </c:pt>
                <c:pt idx="26031">
                  <c:v>42933.326388888891</c:v>
                </c:pt>
                <c:pt idx="26032">
                  <c:v>42933.32708333333</c:v>
                </c:pt>
                <c:pt idx="26033">
                  <c:v>42933.327777777777</c:v>
                </c:pt>
                <c:pt idx="26034">
                  <c:v>42933.328472222223</c:v>
                </c:pt>
                <c:pt idx="26035">
                  <c:v>42933.32916666667</c:v>
                </c:pt>
                <c:pt idx="26036">
                  <c:v>42933.329861111109</c:v>
                </c:pt>
                <c:pt idx="26037">
                  <c:v>42933.330555555556</c:v>
                </c:pt>
                <c:pt idx="26038">
                  <c:v>42933.331250000003</c:v>
                </c:pt>
                <c:pt idx="26039">
                  <c:v>42933.331944444442</c:v>
                </c:pt>
                <c:pt idx="26040">
                  <c:v>42933.332638888889</c:v>
                </c:pt>
                <c:pt idx="26041">
                  <c:v>42933.333333333336</c:v>
                </c:pt>
                <c:pt idx="26042">
                  <c:v>42933.334027777775</c:v>
                </c:pt>
                <c:pt idx="26043">
                  <c:v>42933.334722222222</c:v>
                </c:pt>
                <c:pt idx="26044">
                  <c:v>42933.335416666669</c:v>
                </c:pt>
                <c:pt idx="26045">
                  <c:v>42933.336111111108</c:v>
                </c:pt>
                <c:pt idx="26046">
                  <c:v>42933.336805555555</c:v>
                </c:pt>
                <c:pt idx="26047">
                  <c:v>42933.337500000001</c:v>
                </c:pt>
                <c:pt idx="26048">
                  <c:v>42933.338194444441</c:v>
                </c:pt>
                <c:pt idx="26049">
                  <c:v>42933.338888888888</c:v>
                </c:pt>
                <c:pt idx="26050">
                  <c:v>42933.339583333334</c:v>
                </c:pt>
                <c:pt idx="26051">
                  <c:v>42933.340277777781</c:v>
                </c:pt>
                <c:pt idx="26052">
                  <c:v>42933.34097222222</c:v>
                </c:pt>
                <c:pt idx="26053">
                  <c:v>42933.341666666667</c:v>
                </c:pt>
                <c:pt idx="26054">
                  <c:v>42933.342361111114</c:v>
                </c:pt>
                <c:pt idx="26055">
                  <c:v>42933.343055555553</c:v>
                </c:pt>
                <c:pt idx="26056">
                  <c:v>42933.34375</c:v>
                </c:pt>
                <c:pt idx="26057">
                  <c:v>42933.344444444447</c:v>
                </c:pt>
                <c:pt idx="26058">
                  <c:v>42933.345138888886</c:v>
                </c:pt>
                <c:pt idx="26059">
                  <c:v>42933.345833333333</c:v>
                </c:pt>
                <c:pt idx="26060">
                  <c:v>42933.34652777778</c:v>
                </c:pt>
                <c:pt idx="26061">
                  <c:v>42933.347222222219</c:v>
                </c:pt>
                <c:pt idx="26062">
                  <c:v>42933.347916666666</c:v>
                </c:pt>
                <c:pt idx="26063">
                  <c:v>42933.348611111112</c:v>
                </c:pt>
                <c:pt idx="26064">
                  <c:v>42933.349305555559</c:v>
                </c:pt>
                <c:pt idx="26065">
                  <c:v>42933.35</c:v>
                </c:pt>
                <c:pt idx="26066">
                  <c:v>42933.350694444445</c:v>
                </c:pt>
                <c:pt idx="26067">
                  <c:v>42933.351388888892</c:v>
                </c:pt>
                <c:pt idx="26068">
                  <c:v>42933.352083333331</c:v>
                </c:pt>
                <c:pt idx="26069">
                  <c:v>42933.352777777778</c:v>
                </c:pt>
                <c:pt idx="26070">
                  <c:v>42933.353472222225</c:v>
                </c:pt>
                <c:pt idx="26071">
                  <c:v>42933.354166666664</c:v>
                </c:pt>
                <c:pt idx="26072">
                  <c:v>42933.354861111111</c:v>
                </c:pt>
                <c:pt idx="26073">
                  <c:v>42933.355555555558</c:v>
                </c:pt>
                <c:pt idx="26074">
                  <c:v>42933.356249999997</c:v>
                </c:pt>
                <c:pt idx="26075">
                  <c:v>42933.356944444444</c:v>
                </c:pt>
                <c:pt idx="26076">
                  <c:v>42933.357638888891</c:v>
                </c:pt>
                <c:pt idx="26077">
                  <c:v>42933.35833333333</c:v>
                </c:pt>
                <c:pt idx="26078">
                  <c:v>42933.359027777777</c:v>
                </c:pt>
                <c:pt idx="26079">
                  <c:v>42933.359722222223</c:v>
                </c:pt>
                <c:pt idx="26080">
                  <c:v>42933.36041666667</c:v>
                </c:pt>
                <c:pt idx="26081">
                  <c:v>42933.361111111109</c:v>
                </c:pt>
                <c:pt idx="26082">
                  <c:v>42933.361805555556</c:v>
                </c:pt>
                <c:pt idx="26083">
                  <c:v>42933.362500000003</c:v>
                </c:pt>
                <c:pt idx="26084">
                  <c:v>42933.363194444442</c:v>
                </c:pt>
                <c:pt idx="26085">
                  <c:v>42933.363888888889</c:v>
                </c:pt>
                <c:pt idx="26086">
                  <c:v>42933.364583333336</c:v>
                </c:pt>
                <c:pt idx="26087">
                  <c:v>42933.365277777775</c:v>
                </c:pt>
                <c:pt idx="26088">
                  <c:v>42933.365972222222</c:v>
                </c:pt>
                <c:pt idx="26089">
                  <c:v>42933.366666666669</c:v>
                </c:pt>
                <c:pt idx="26090">
                  <c:v>42933.367361111108</c:v>
                </c:pt>
                <c:pt idx="26091">
                  <c:v>42933.368055555555</c:v>
                </c:pt>
                <c:pt idx="26092">
                  <c:v>42933.368750000001</c:v>
                </c:pt>
                <c:pt idx="26093">
                  <c:v>42933.369444444441</c:v>
                </c:pt>
                <c:pt idx="26094">
                  <c:v>42933.370138888888</c:v>
                </c:pt>
                <c:pt idx="26095">
                  <c:v>42933.370833333334</c:v>
                </c:pt>
                <c:pt idx="26096">
                  <c:v>42933.371527777781</c:v>
                </c:pt>
                <c:pt idx="26097">
                  <c:v>42933.37222222222</c:v>
                </c:pt>
                <c:pt idx="26098">
                  <c:v>42933.372916666667</c:v>
                </c:pt>
                <c:pt idx="26099">
                  <c:v>42933.373611111114</c:v>
                </c:pt>
                <c:pt idx="26100">
                  <c:v>42933.374305555553</c:v>
                </c:pt>
                <c:pt idx="26101">
                  <c:v>42933.375</c:v>
                </c:pt>
                <c:pt idx="26102">
                  <c:v>42933.375694444447</c:v>
                </c:pt>
                <c:pt idx="26103">
                  <c:v>42933.376388888886</c:v>
                </c:pt>
                <c:pt idx="26104">
                  <c:v>42933.377083333333</c:v>
                </c:pt>
                <c:pt idx="26105">
                  <c:v>42933.37777777778</c:v>
                </c:pt>
                <c:pt idx="26106">
                  <c:v>42933.378472222219</c:v>
                </c:pt>
                <c:pt idx="26107">
                  <c:v>42933.379166666666</c:v>
                </c:pt>
                <c:pt idx="26108">
                  <c:v>42933.379861111112</c:v>
                </c:pt>
                <c:pt idx="26109">
                  <c:v>42933.380555555559</c:v>
                </c:pt>
                <c:pt idx="26110">
                  <c:v>42933.381249999999</c:v>
                </c:pt>
                <c:pt idx="26111">
                  <c:v>42933.381944444445</c:v>
                </c:pt>
                <c:pt idx="26112">
                  <c:v>42933.382638888892</c:v>
                </c:pt>
                <c:pt idx="26113">
                  <c:v>42933.383333333331</c:v>
                </c:pt>
                <c:pt idx="26114">
                  <c:v>42933.384027777778</c:v>
                </c:pt>
                <c:pt idx="26115">
                  <c:v>42933.384722222225</c:v>
                </c:pt>
                <c:pt idx="26116">
                  <c:v>42933.385416666664</c:v>
                </c:pt>
                <c:pt idx="26117">
                  <c:v>42933.386111111111</c:v>
                </c:pt>
                <c:pt idx="26118">
                  <c:v>42933.386805555558</c:v>
                </c:pt>
                <c:pt idx="26119">
                  <c:v>42933.387499999997</c:v>
                </c:pt>
                <c:pt idx="26120">
                  <c:v>42933.388194444444</c:v>
                </c:pt>
                <c:pt idx="26121">
                  <c:v>42933.388888888891</c:v>
                </c:pt>
                <c:pt idx="26122">
                  <c:v>42933.38958333333</c:v>
                </c:pt>
                <c:pt idx="26123">
                  <c:v>42933.390277777777</c:v>
                </c:pt>
                <c:pt idx="26124">
                  <c:v>42933.390972222223</c:v>
                </c:pt>
                <c:pt idx="26125">
                  <c:v>42933.39166666667</c:v>
                </c:pt>
                <c:pt idx="26126">
                  <c:v>42933.392361111109</c:v>
                </c:pt>
                <c:pt idx="26127">
                  <c:v>42933.393055555556</c:v>
                </c:pt>
                <c:pt idx="26128">
                  <c:v>42933.393750000003</c:v>
                </c:pt>
                <c:pt idx="26129">
                  <c:v>42933.394444444442</c:v>
                </c:pt>
                <c:pt idx="26130">
                  <c:v>42933.395138888889</c:v>
                </c:pt>
                <c:pt idx="26131">
                  <c:v>42933.395833333336</c:v>
                </c:pt>
                <c:pt idx="26132">
                  <c:v>42933.396527777775</c:v>
                </c:pt>
                <c:pt idx="26133">
                  <c:v>42933.397222222222</c:v>
                </c:pt>
                <c:pt idx="26134">
                  <c:v>42933.397916666669</c:v>
                </c:pt>
                <c:pt idx="26135">
                  <c:v>42933.398611111108</c:v>
                </c:pt>
                <c:pt idx="26136">
                  <c:v>42933.399305555555</c:v>
                </c:pt>
                <c:pt idx="26137">
                  <c:v>42933.4</c:v>
                </c:pt>
                <c:pt idx="26138">
                  <c:v>42933.400694444441</c:v>
                </c:pt>
                <c:pt idx="26139">
                  <c:v>42933.401388888888</c:v>
                </c:pt>
                <c:pt idx="26140">
                  <c:v>42933.402083333334</c:v>
                </c:pt>
                <c:pt idx="26141">
                  <c:v>42933.402777777781</c:v>
                </c:pt>
                <c:pt idx="26142">
                  <c:v>42933.40347222222</c:v>
                </c:pt>
                <c:pt idx="26143">
                  <c:v>42933.404166666667</c:v>
                </c:pt>
                <c:pt idx="26144">
                  <c:v>42933.404861111114</c:v>
                </c:pt>
                <c:pt idx="26145">
                  <c:v>42933.405555555553</c:v>
                </c:pt>
                <c:pt idx="26146">
                  <c:v>42933.40625</c:v>
                </c:pt>
                <c:pt idx="26147">
                  <c:v>42933.406944444447</c:v>
                </c:pt>
                <c:pt idx="26148">
                  <c:v>42933.407638888886</c:v>
                </c:pt>
                <c:pt idx="26149">
                  <c:v>42933.408333333333</c:v>
                </c:pt>
                <c:pt idx="26150">
                  <c:v>42933.40902777778</c:v>
                </c:pt>
                <c:pt idx="26151">
                  <c:v>42933.409722222219</c:v>
                </c:pt>
                <c:pt idx="26152">
                  <c:v>42933.410416666666</c:v>
                </c:pt>
                <c:pt idx="26153">
                  <c:v>42933.411111111112</c:v>
                </c:pt>
                <c:pt idx="26154">
                  <c:v>42933.411805555559</c:v>
                </c:pt>
                <c:pt idx="26155">
                  <c:v>42933.412499999999</c:v>
                </c:pt>
                <c:pt idx="26156">
                  <c:v>42933.413194444445</c:v>
                </c:pt>
                <c:pt idx="26157">
                  <c:v>42933.413888888892</c:v>
                </c:pt>
                <c:pt idx="26158">
                  <c:v>42933.414583333331</c:v>
                </c:pt>
                <c:pt idx="26159">
                  <c:v>42933.415277777778</c:v>
                </c:pt>
                <c:pt idx="26160">
                  <c:v>42933.415972222225</c:v>
                </c:pt>
                <c:pt idx="26161">
                  <c:v>42933.416666666664</c:v>
                </c:pt>
                <c:pt idx="26162">
                  <c:v>42933.417361111111</c:v>
                </c:pt>
                <c:pt idx="26163">
                  <c:v>42933.418055555558</c:v>
                </c:pt>
                <c:pt idx="26164">
                  <c:v>42933.418749999997</c:v>
                </c:pt>
                <c:pt idx="26165">
                  <c:v>42933.419444444444</c:v>
                </c:pt>
                <c:pt idx="26166">
                  <c:v>42933.420138888891</c:v>
                </c:pt>
                <c:pt idx="26167">
                  <c:v>42933.42083333333</c:v>
                </c:pt>
                <c:pt idx="26168">
                  <c:v>42933.421527777777</c:v>
                </c:pt>
                <c:pt idx="26169">
                  <c:v>42933.422222222223</c:v>
                </c:pt>
                <c:pt idx="26170">
                  <c:v>42933.42291666667</c:v>
                </c:pt>
                <c:pt idx="26171">
                  <c:v>42933.423611111109</c:v>
                </c:pt>
                <c:pt idx="26172">
                  <c:v>42933.424305555556</c:v>
                </c:pt>
                <c:pt idx="26173">
                  <c:v>42933.425000000003</c:v>
                </c:pt>
                <c:pt idx="26174">
                  <c:v>42933.425694444442</c:v>
                </c:pt>
                <c:pt idx="26175">
                  <c:v>42933.426388888889</c:v>
                </c:pt>
                <c:pt idx="26176">
                  <c:v>42933.427083333336</c:v>
                </c:pt>
                <c:pt idx="26177">
                  <c:v>42933.427777777775</c:v>
                </c:pt>
                <c:pt idx="26178">
                  <c:v>42933.428472222222</c:v>
                </c:pt>
                <c:pt idx="26179">
                  <c:v>42933.429166666669</c:v>
                </c:pt>
                <c:pt idx="26180">
                  <c:v>42933.429861111108</c:v>
                </c:pt>
                <c:pt idx="26181">
                  <c:v>42933.430555555555</c:v>
                </c:pt>
                <c:pt idx="26182">
                  <c:v>42933.431250000001</c:v>
                </c:pt>
                <c:pt idx="26183">
                  <c:v>42933.431944444441</c:v>
                </c:pt>
                <c:pt idx="26184">
                  <c:v>42933.432638888888</c:v>
                </c:pt>
                <c:pt idx="26185">
                  <c:v>42933.433333333334</c:v>
                </c:pt>
                <c:pt idx="26186">
                  <c:v>42933.434027777781</c:v>
                </c:pt>
                <c:pt idx="26187">
                  <c:v>42933.43472222222</c:v>
                </c:pt>
                <c:pt idx="26188">
                  <c:v>42933.435416666667</c:v>
                </c:pt>
                <c:pt idx="26189">
                  <c:v>42933.436111111114</c:v>
                </c:pt>
                <c:pt idx="26190">
                  <c:v>42933.436805555553</c:v>
                </c:pt>
                <c:pt idx="26191">
                  <c:v>42933.4375</c:v>
                </c:pt>
                <c:pt idx="26192">
                  <c:v>42933.438194444447</c:v>
                </c:pt>
                <c:pt idx="26193">
                  <c:v>42933.438888888886</c:v>
                </c:pt>
                <c:pt idx="26194">
                  <c:v>42933.439583333333</c:v>
                </c:pt>
                <c:pt idx="26195">
                  <c:v>42933.44027777778</c:v>
                </c:pt>
                <c:pt idx="26196">
                  <c:v>42933.440972222219</c:v>
                </c:pt>
                <c:pt idx="26197">
                  <c:v>42933.441666666666</c:v>
                </c:pt>
                <c:pt idx="26198">
                  <c:v>42933.442361111112</c:v>
                </c:pt>
                <c:pt idx="26199">
                  <c:v>42933.443055555559</c:v>
                </c:pt>
                <c:pt idx="26200">
                  <c:v>42933.443749999999</c:v>
                </c:pt>
                <c:pt idx="26201">
                  <c:v>42933.444444444445</c:v>
                </c:pt>
                <c:pt idx="26202">
                  <c:v>42933.445138888892</c:v>
                </c:pt>
                <c:pt idx="26203">
                  <c:v>42933.445833333331</c:v>
                </c:pt>
                <c:pt idx="26204">
                  <c:v>42933.446527777778</c:v>
                </c:pt>
                <c:pt idx="26205">
                  <c:v>42933.447222222225</c:v>
                </c:pt>
                <c:pt idx="26206">
                  <c:v>42933.447916666664</c:v>
                </c:pt>
                <c:pt idx="26207">
                  <c:v>42933.448611111111</c:v>
                </c:pt>
                <c:pt idx="26208">
                  <c:v>42933.449305555558</c:v>
                </c:pt>
                <c:pt idx="26209">
                  <c:v>42933.45</c:v>
                </c:pt>
                <c:pt idx="26210">
                  <c:v>42933.450694444444</c:v>
                </c:pt>
                <c:pt idx="26211">
                  <c:v>42933.451388888891</c:v>
                </c:pt>
                <c:pt idx="26212">
                  <c:v>42933.45208333333</c:v>
                </c:pt>
                <c:pt idx="26213">
                  <c:v>42933.452777777777</c:v>
                </c:pt>
                <c:pt idx="26214">
                  <c:v>42933.453472222223</c:v>
                </c:pt>
                <c:pt idx="26215">
                  <c:v>42933.45416666667</c:v>
                </c:pt>
                <c:pt idx="26216">
                  <c:v>42933.454861111109</c:v>
                </c:pt>
                <c:pt idx="26217">
                  <c:v>42933.455555555556</c:v>
                </c:pt>
                <c:pt idx="26218">
                  <c:v>42933.456250000003</c:v>
                </c:pt>
                <c:pt idx="26219">
                  <c:v>42933.456944444442</c:v>
                </c:pt>
                <c:pt idx="26220">
                  <c:v>42933.457638888889</c:v>
                </c:pt>
                <c:pt idx="26221">
                  <c:v>42933.458333333336</c:v>
                </c:pt>
                <c:pt idx="26222">
                  <c:v>42933.459027777775</c:v>
                </c:pt>
                <c:pt idx="26223">
                  <c:v>42933.459722222222</c:v>
                </c:pt>
                <c:pt idx="26224">
                  <c:v>42933.460416666669</c:v>
                </c:pt>
                <c:pt idx="26225">
                  <c:v>42933.461111111108</c:v>
                </c:pt>
                <c:pt idx="26226">
                  <c:v>42933.461805555555</c:v>
                </c:pt>
                <c:pt idx="26227">
                  <c:v>42933.462500000001</c:v>
                </c:pt>
                <c:pt idx="26228">
                  <c:v>42933.463194444441</c:v>
                </c:pt>
                <c:pt idx="26229">
                  <c:v>42933.463888888888</c:v>
                </c:pt>
                <c:pt idx="26230">
                  <c:v>42933.464583333334</c:v>
                </c:pt>
                <c:pt idx="26231">
                  <c:v>42933.465277777781</c:v>
                </c:pt>
                <c:pt idx="26232">
                  <c:v>42933.46597222222</c:v>
                </c:pt>
                <c:pt idx="26233">
                  <c:v>42933.466666666667</c:v>
                </c:pt>
                <c:pt idx="26234">
                  <c:v>42933.467361111114</c:v>
                </c:pt>
                <c:pt idx="26235">
                  <c:v>42933.468055555553</c:v>
                </c:pt>
                <c:pt idx="26236">
                  <c:v>42933.46875</c:v>
                </c:pt>
                <c:pt idx="26237">
                  <c:v>42933.469444444447</c:v>
                </c:pt>
                <c:pt idx="26238">
                  <c:v>42933.470138888886</c:v>
                </c:pt>
                <c:pt idx="26239">
                  <c:v>42933.470833333333</c:v>
                </c:pt>
                <c:pt idx="26240">
                  <c:v>42933.47152777778</c:v>
                </c:pt>
                <c:pt idx="26241">
                  <c:v>42933.472222222219</c:v>
                </c:pt>
                <c:pt idx="26242">
                  <c:v>42933.472916666666</c:v>
                </c:pt>
                <c:pt idx="26243">
                  <c:v>42933.473611111112</c:v>
                </c:pt>
                <c:pt idx="26244">
                  <c:v>42933.474305555559</c:v>
                </c:pt>
                <c:pt idx="26245">
                  <c:v>42933.474999999999</c:v>
                </c:pt>
                <c:pt idx="26246">
                  <c:v>42933.475694444445</c:v>
                </c:pt>
                <c:pt idx="26247">
                  <c:v>42933.476388888892</c:v>
                </c:pt>
                <c:pt idx="26248">
                  <c:v>42933.477083333331</c:v>
                </c:pt>
                <c:pt idx="26249">
                  <c:v>42933.477777777778</c:v>
                </c:pt>
                <c:pt idx="26250">
                  <c:v>42933.478472222225</c:v>
                </c:pt>
                <c:pt idx="26251">
                  <c:v>42933.479166666664</c:v>
                </c:pt>
                <c:pt idx="26252">
                  <c:v>42933.479861111111</c:v>
                </c:pt>
                <c:pt idx="26253">
                  <c:v>42933.480555555558</c:v>
                </c:pt>
                <c:pt idx="26254">
                  <c:v>42933.481249999997</c:v>
                </c:pt>
                <c:pt idx="26255">
                  <c:v>42933.481944444444</c:v>
                </c:pt>
                <c:pt idx="26256">
                  <c:v>42933.482638888891</c:v>
                </c:pt>
                <c:pt idx="26257">
                  <c:v>42933.48333333333</c:v>
                </c:pt>
                <c:pt idx="26258">
                  <c:v>42933.484027777777</c:v>
                </c:pt>
                <c:pt idx="26259">
                  <c:v>42933.484722222223</c:v>
                </c:pt>
                <c:pt idx="26260">
                  <c:v>42933.48541666667</c:v>
                </c:pt>
                <c:pt idx="26261">
                  <c:v>42933.486111111109</c:v>
                </c:pt>
                <c:pt idx="26262">
                  <c:v>42933.486805555556</c:v>
                </c:pt>
                <c:pt idx="26263">
                  <c:v>42933.487500000003</c:v>
                </c:pt>
                <c:pt idx="26264">
                  <c:v>42933.488194444442</c:v>
                </c:pt>
                <c:pt idx="26265">
                  <c:v>42933.488888888889</c:v>
                </c:pt>
                <c:pt idx="26266">
                  <c:v>42933.489583333336</c:v>
                </c:pt>
                <c:pt idx="26267">
                  <c:v>42933.490277777775</c:v>
                </c:pt>
                <c:pt idx="26268">
                  <c:v>42933.490972222222</c:v>
                </c:pt>
                <c:pt idx="26269">
                  <c:v>42933.491666666669</c:v>
                </c:pt>
                <c:pt idx="26270">
                  <c:v>42933.492361111108</c:v>
                </c:pt>
                <c:pt idx="26271">
                  <c:v>42933.493055555555</c:v>
                </c:pt>
                <c:pt idx="26272">
                  <c:v>42933.493750000001</c:v>
                </c:pt>
                <c:pt idx="26273">
                  <c:v>42933.494444444441</c:v>
                </c:pt>
                <c:pt idx="26274">
                  <c:v>42933.495138888888</c:v>
                </c:pt>
                <c:pt idx="26275">
                  <c:v>42933.495833333334</c:v>
                </c:pt>
                <c:pt idx="26276">
                  <c:v>42933.496527777781</c:v>
                </c:pt>
                <c:pt idx="26277">
                  <c:v>42933.49722222222</c:v>
                </c:pt>
                <c:pt idx="26278">
                  <c:v>42933.497916666667</c:v>
                </c:pt>
                <c:pt idx="26279">
                  <c:v>42933.498611111114</c:v>
                </c:pt>
                <c:pt idx="26280">
                  <c:v>42933.499305555553</c:v>
                </c:pt>
                <c:pt idx="26281">
                  <c:v>42933.5</c:v>
                </c:pt>
                <c:pt idx="26282">
                  <c:v>42933.500694444447</c:v>
                </c:pt>
                <c:pt idx="26283">
                  <c:v>42933.501388888886</c:v>
                </c:pt>
                <c:pt idx="26284">
                  <c:v>42933.502083333333</c:v>
                </c:pt>
                <c:pt idx="26285">
                  <c:v>42933.50277777778</c:v>
                </c:pt>
                <c:pt idx="26286">
                  <c:v>42933.503472222219</c:v>
                </c:pt>
                <c:pt idx="26287">
                  <c:v>42933.504166666666</c:v>
                </c:pt>
                <c:pt idx="26288">
                  <c:v>42933.504861111112</c:v>
                </c:pt>
                <c:pt idx="26289">
                  <c:v>42933.505555555559</c:v>
                </c:pt>
                <c:pt idx="26290">
                  <c:v>42933.506249999999</c:v>
                </c:pt>
                <c:pt idx="26291">
                  <c:v>42933.506944444445</c:v>
                </c:pt>
                <c:pt idx="26292">
                  <c:v>42933.507638888892</c:v>
                </c:pt>
                <c:pt idx="26293">
                  <c:v>42933.508333333331</c:v>
                </c:pt>
                <c:pt idx="26294">
                  <c:v>42933.509027777778</c:v>
                </c:pt>
                <c:pt idx="26295">
                  <c:v>42933.509722222225</c:v>
                </c:pt>
                <c:pt idx="26296">
                  <c:v>42933.510416666664</c:v>
                </c:pt>
                <c:pt idx="26297">
                  <c:v>42933.511111111111</c:v>
                </c:pt>
                <c:pt idx="26298">
                  <c:v>42933.511805555558</c:v>
                </c:pt>
                <c:pt idx="26299">
                  <c:v>42933.512499999997</c:v>
                </c:pt>
                <c:pt idx="26300">
                  <c:v>42933.513194444444</c:v>
                </c:pt>
                <c:pt idx="26301">
                  <c:v>42933.513888888891</c:v>
                </c:pt>
                <c:pt idx="26302">
                  <c:v>42933.51458333333</c:v>
                </c:pt>
                <c:pt idx="26303">
                  <c:v>42933.515277777777</c:v>
                </c:pt>
                <c:pt idx="26304">
                  <c:v>42933.515972222223</c:v>
                </c:pt>
                <c:pt idx="26305">
                  <c:v>42933.51666666667</c:v>
                </c:pt>
                <c:pt idx="26306">
                  <c:v>42933.517361111109</c:v>
                </c:pt>
                <c:pt idx="26307">
                  <c:v>42933.518055555556</c:v>
                </c:pt>
                <c:pt idx="26308">
                  <c:v>42933.518750000003</c:v>
                </c:pt>
                <c:pt idx="26309">
                  <c:v>42933.519444444442</c:v>
                </c:pt>
                <c:pt idx="26310">
                  <c:v>42933.520138888889</c:v>
                </c:pt>
                <c:pt idx="26311">
                  <c:v>42933.520833333336</c:v>
                </c:pt>
                <c:pt idx="26312">
                  <c:v>42933.521527777775</c:v>
                </c:pt>
                <c:pt idx="26313">
                  <c:v>42933.522222222222</c:v>
                </c:pt>
                <c:pt idx="26314">
                  <c:v>42933.522916666669</c:v>
                </c:pt>
                <c:pt idx="26315">
                  <c:v>42933.523611111108</c:v>
                </c:pt>
                <c:pt idx="26316">
                  <c:v>42933.524305555555</c:v>
                </c:pt>
                <c:pt idx="26317">
                  <c:v>42933.525000000001</c:v>
                </c:pt>
                <c:pt idx="26318">
                  <c:v>42933.525694444441</c:v>
                </c:pt>
                <c:pt idx="26319">
                  <c:v>42933.526388888888</c:v>
                </c:pt>
                <c:pt idx="26320">
                  <c:v>42933.527083333334</c:v>
                </c:pt>
                <c:pt idx="26321">
                  <c:v>42933.527777777781</c:v>
                </c:pt>
                <c:pt idx="26322">
                  <c:v>42933.52847222222</c:v>
                </c:pt>
                <c:pt idx="26323">
                  <c:v>42933.529166666667</c:v>
                </c:pt>
                <c:pt idx="26324">
                  <c:v>42933.529861111114</c:v>
                </c:pt>
                <c:pt idx="26325">
                  <c:v>42933.530555555553</c:v>
                </c:pt>
                <c:pt idx="26326">
                  <c:v>42933.53125</c:v>
                </c:pt>
                <c:pt idx="26327">
                  <c:v>42933.531944444447</c:v>
                </c:pt>
                <c:pt idx="26328">
                  <c:v>42933.532638888886</c:v>
                </c:pt>
                <c:pt idx="26329">
                  <c:v>42933.533333333333</c:v>
                </c:pt>
                <c:pt idx="26330">
                  <c:v>42933.53402777778</c:v>
                </c:pt>
                <c:pt idx="26331">
                  <c:v>42933.534722222219</c:v>
                </c:pt>
                <c:pt idx="26332">
                  <c:v>42933.535416666666</c:v>
                </c:pt>
                <c:pt idx="26333">
                  <c:v>42933.536111111112</c:v>
                </c:pt>
                <c:pt idx="26334">
                  <c:v>42933.536805555559</c:v>
                </c:pt>
                <c:pt idx="26335">
                  <c:v>42933.537499999999</c:v>
                </c:pt>
                <c:pt idx="26336">
                  <c:v>42933.538194444445</c:v>
                </c:pt>
                <c:pt idx="26337">
                  <c:v>42933.538888888892</c:v>
                </c:pt>
                <c:pt idx="26338">
                  <c:v>42933.539583333331</c:v>
                </c:pt>
                <c:pt idx="26339">
                  <c:v>42933.540277777778</c:v>
                </c:pt>
                <c:pt idx="26340">
                  <c:v>42933.540972222225</c:v>
                </c:pt>
                <c:pt idx="26341">
                  <c:v>42933.541666666664</c:v>
                </c:pt>
                <c:pt idx="26342">
                  <c:v>42933.542361111111</c:v>
                </c:pt>
                <c:pt idx="26343">
                  <c:v>42933.543055555558</c:v>
                </c:pt>
                <c:pt idx="26344">
                  <c:v>42933.543749999997</c:v>
                </c:pt>
                <c:pt idx="26345">
                  <c:v>42933.544444444444</c:v>
                </c:pt>
                <c:pt idx="26346">
                  <c:v>42933.545138888891</c:v>
                </c:pt>
                <c:pt idx="26347">
                  <c:v>42933.54583333333</c:v>
                </c:pt>
                <c:pt idx="26348">
                  <c:v>42933.546527777777</c:v>
                </c:pt>
                <c:pt idx="26349">
                  <c:v>42933.547222222223</c:v>
                </c:pt>
                <c:pt idx="26350">
                  <c:v>42933.54791666667</c:v>
                </c:pt>
                <c:pt idx="26351">
                  <c:v>42933.548611111109</c:v>
                </c:pt>
                <c:pt idx="26352">
                  <c:v>42933.549305555556</c:v>
                </c:pt>
                <c:pt idx="26353">
                  <c:v>42933.55</c:v>
                </c:pt>
                <c:pt idx="26354">
                  <c:v>42933.550694444442</c:v>
                </c:pt>
                <c:pt idx="26355">
                  <c:v>42933.551388888889</c:v>
                </c:pt>
                <c:pt idx="26356">
                  <c:v>42933.552083333336</c:v>
                </c:pt>
                <c:pt idx="26357">
                  <c:v>42933.552777777775</c:v>
                </c:pt>
                <c:pt idx="26358">
                  <c:v>42933.553472222222</c:v>
                </c:pt>
                <c:pt idx="26359">
                  <c:v>42933.554166666669</c:v>
                </c:pt>
                <c:pt idx="26360">
                  <c:v>42933.554861111108</c:v>
                </c:pt>
                <c:pt idx="26361">
                  <c:v>42933.555555555555</c:v>
                </c:pt>
                <c:pt idx="26362">
                  <c:v>42933.556250000001</c:v>
                </c:pt>
                <c:pt idx="26363">
                  <c:v>42933.556944444441</c:v>
                </c:pt>
                <c:pt idx="26364">
                  <c:v>42933.557638888888</c:v>
                </c:pt>
                <c:pt idx="26365">
                  <c:v>42933.558333333334</c:v>
                </c:pt>
                <c:pt idx="26366">
                  <c:v>42933.559027777781</c:v>
                </c:pt>
                <c:pt idx="26367">
                  <c:v>42933.55972222222</c:v>
                </c:pt>
                <c:pt idx="26368">
                  <c:v>42933.560416666667</c:v>
                </c:pt>
                <c:pt idx="26369">
                  <c:v>42933.561111111114</c:v>
                </c:pt>
                <c:pt idx="26370">
                  <c:v>42933.561805555553</c:v>
                </c:pt>
                <c:pt idx="26371">
                  <c:v>42933.5625</c:v>
                </c:pt>
                <c:pt idx="26372">
                  <c:v>42933.563194444447</c:v>
                </c:pt>
                <c:pt idx="26373">
                  <c:v>42933.563888888886</c:v>
                </c:pt>
                <c:pt idx="26374">
                  <c:v>42933.564583333333</c:v>
                </c:pt>
                <c:pt idx="26375">
                  <c:v>42933.56527777778</c:v>
                </c:pt>
                <c:pt idx="26376">
                  <c:v>42933.565972222219</c:v>
                </c:pt>
                <c:pt idx="26377">
                  <c:v>42933.566666666666</c:v>
                </c:pt>
                <c:pt idx="26378">
                  <c:v>42933.567361111112</c:v>
                </c:pt>
                <c:pt idx="26379">
                  <c:v>42933.568055555559</c:v>
                </c:pt>
                <c:pt idx="26380">
                  <c:v>42933.568749999999</c:v>
                </c:pt>
                <c:pt idx="26381">
                  <c:v>42933.569444444445</c:v>
                </c:pt>
                <c:pt idx="26382">
                  <c:v>42933.570138888892</c:v>
                </c:pt>
                <c:pt idx="26383">
                  <c:v>42933.570833333331</c:v>
                </c:pt>
                <c:pt idx="26384">
                  <c:v>42933.571527777778</c:v>
                </c:pt>
                <c:pt idx="26385">
                  <c:v>42933.572222222225</c:v>
                </c:pt>
                <c:pt idx="26386">
                  <c:v>42933.572916666664</c:v>
                </c:pt>
                <c:pt idx="26387">
                  <c:v>42933.573611111111</c:v>
                </c:pt>
                <c:pt idx="26388">
                  <c:v>42933.574305555558</c:v>
                </c:pt>
                <c:pt idx="26389">
                  <c:v>42933.574999999997</c:v>
                </c:pt>
                <c:pt idx="26390">
                  <c:v>42933.575694444444</c:v>
                </c:pt>
                <c:pt idx="26391">
                  <c:v>42933.576388888891</c:v>
                </c:pt>
                <c:pt idx="26392">
                  <c:v>42933.57708333333</c:v>
                </c:pt>
                <c:pt idx="26393">
                  <c:v>42933.577777777777</c:v>
                </c:pt>
                <c:pt idx="26394">
                  <c:v>42933.578472222223</c:v>
                </c:pt>
                <c:pt idx="26395">
                  <c:v>42933.57916666667</c:v>
                </c:pt>
                <c:pt idx="26396">
                  <c:v>42933.579861111109</c:v>
                </c:pt>
                <c:pt idx="26397">
                  <c:v>42933.580555555556</c:v>
                </c:pt>
                <c:pt idx="26398">
                  <c:v>42933.581250000003</c:v>
                </c:pt>
                <c:pt idx="26399">
                  <c:v>42933.581944444442</c:v>
                </c:pt>
                <c:pt idx="26400">
                  <c:v>42933.582638888889</c:v>
                </c:pt>
                <c:pt idx="26401">
                  <c:v>42933.583333333336</c:v>
                </c:pt>
                <c:pt idx="26402">
                  <c:v>42933.584027777775</c:v>
                </c:pt>
                <c:pt idx="26403">
                  <c:v>42933.584722222222</c:v>
                </c:pt>
                <c:pt idx="26404">
                  <c:v>42933.585416666669</c:v>
                </c:pt>
                <c:pt idx="26405">
                  <c:v>42933.586111111108</c:v>
                </c:pt>
                <c:pt idx="26406">
                  <c:v>42933.586805555555</c:v>
                </c:pt>
                <c:pt idx="26407">
                  <c:v>42933.587500000001</c:v>
                </c:pt>
                <c:pt idx="26408">
                  <c:v>42933.588194444441</c:v>
                </c:pt>
                <c:pt idx="26409">
                  <c:v>42933.588888888888</c:v>
                </c:pt>
                <c:pt idx="26410">
                  <c:v>42933.589583333334</c:v>
                </c:pt>
                <c:pt idx="26411">
                  <c:v>42933.590277777781</c:v>
                </c:pt>
                <c:pt idx="26412">
                  <c:v>42933.59097222222</c:v>
                </c:pt>
                <c:pt idx="26413">
                  <c:v>42933.591666666667</c:v>
                </c:pt>
                <c:pt idx="26414">
                  <c:v>42933.592361111114</c:v>
                </c:pt>
                <c:pt idx="26415">
                  <c:v>42933.593055555553</c:v>
                </c:pt>
                <c:pt idx="26416">
                  <c:v>42933.59375</c:v>
                </c:pt>
                <c:pt idx="26417">
                  <c:v>42933.594444444447</c:v>
                </c:pt>
                <c:pt idx="26418">
                  <c:v>42933.595138888886</c:v>
                </c:pt>
                <c:pt idx="26419">
                  <c:v>42933.595833333333</c:v>
                </c:pt>
                <c:pt idx="26420">
                  <c:v>42933.59652777778</c:v>
                </c:pt>
                <c:pt idx="26421">
                  <c:v>42933.597222222219</c:v>
                </c:pt>
                <c:pt idx="26422">
                  <c:v>42933.597916666666</c:v>
                </c:pt>
                <c:pt idx="26423">
                  <c:v>42933.598611111112</c:v>
                </c:pt>
                <c:pt idx="26424">
                  <c:v>42933.599305555559</c:v>
                </c:pt>
                <c:pt idx="26425">
                  <c:v>42933.599999999999</c:v>
                </c:pt>
                <c:pt idx="26426">
                  <c:v>42933.600694444445</c:v>
                </c:pt>
                <c:pt idx="26427">
                  <c:v>42933.601388888892</c:v>
                </c:pt>
                <c:pt idx="26428">
                  <c:v>42933.602083333331</c:v>
                </c:pt>
                <c:pt idx="26429">
                  <c:v>42933.602777777778</c:v>
                </c:pt>
                <c:pt idx="26430">
                  <c:v>42933.603472222225</c:v>
                </c:pt>
                <c:pt idx="26431">
                  <c:v>42933.604166666664</c:v>
                </c:pt>
                <c:pt idx="26432">
                  <c:v>42933.604861111111</c:v>
                </c:pt>
                <c:pt idx="26433">
                  <c:v>42933.605555555558</c:v>
                </c:pt>
                <c:pt idx="26434">
                  <c:v>42933.606249999997</c:v>
                </c:pt>
                <c:pt idx="26435">
                  <c:v>42933.606944444444</c:v>
                </c:pt>
                <c:pt idx="26436">
                  <c:v>42933.607638888891</c:v>
                </c:pt>
                <c:pt idx="26437">
                  <c:v>42933.60833333333</c:v>
                </c:pt>
                <c:pt idx="26438">
                  <c:v>42933.609027777777</c:v>
                </c:pt>
                <c:pt idx="26439">
                  <c:v>42933.609722222223</c:v>
                </c:pt>
                <c:pt idx="26440">
                  <c:v>42933.61041666667</c:v>
                </c:pt>
                <c:pt idx="26441">
                  <c:v>42933.611111111109</c:v>
                </c:pt>
                <c:pt idx="26442">
                  <c:v>42933.611805555556</c:v>
                </c:pt>
                <c:pt idx="26443">
                  <c:v>42933.612500000003</c:v>
                </c:pt>
                <c:pt idx="26444">
                  <c:v>42933.613194444442</c:v>
                </c:pt>
                <c:pt idx="26445">
                  <c:v>42933.613888888889</c:v>
                </c:pt>
                <c:pt idx="26446">
                  <c:v>42933.614583333336</c:v>
                </c:pt>
                <c:pt idx="26447">
                  <c:v>42933.615277777775</c:v>
                </c:pt>
                <c:pt idx="26448">
                  <c:v>42933.615972222222</c:v>
                </c:pt>
                <c:pt idx="26449">
                  <c:v>42933.616666666669</c:v>
                </c:pt>
                <c:pt idx="26450">
                  <c:v>42933.617361111108</c:v>
                </c:pt>
                <c:pt idx="26451">
                  <c:v>42933.618055555555</c:v>
                </c:pt>
                <c:pt idx="26452">
                  <c:v>42933.618750000001</c:v>
                </c:pt>
                <c:pt idx="26453">
                  <c:v>42933.619444444441</c:v>
                </c:pt>
                <c:pt idx="26454">
                  <c:v>42933.620138888888</c:v>
                </c:pt>
                <c:pt idx="26455">
                  <c:v>42933.620833333334</c:v>
                </c:pt>
                <c:pt idx="26456">
                  <c:v>42933.621527777781</c:v>
                </c:pt>
                <c:pt idx="26457">
                  <c:v>42933.62222222222</c:v>
                </c:pt>
                <c:pt idx="26458">
                  <c:v>42933.622916666667</c:v>
                </c:pt>
                <c:pt idx="26459">
                  <c:v>42933.623611111114</c:v>
                </c:pt>
                <c:pt idx="26460">
                  <c:v>42933.624305555553</c:v>
                </c:pt>
                <c:pt idx="26461">
                  <c:v>42933.625</c:v>
                </c:pt>
                <c:pt idx="26462">
                  <c:v>42933.625694444447</c:v>
                </c:pt>
                <c:pt idx="26463">
                  <c:v>42933.626388888886</c:v>
                </c:pt>
                <c:pt idx="26464">
                  <c:v>42933.627083333333</c:v>
                </c:pt>
                <c:pt idx="26465">
                  <c:v>42933.62777777778</c:v>
                </c:pt>
                <c:pt idx="26466">
                  <c:v>42933.628472222219</c:v>
                </c:pt>
                <c:pt idx="26467">
                  <c:v>42933.629166666666</c:v>
                </c:pt>
                <c:pt idx="26468">
                  <c:v>42933.629861111112</c:v>
                </c:pt>
                <c:pt idx="26469">
                  <c:v>42933.630555555559</c:v>
                </c:pt>
                <c:pt idx="26470">
                  <c:v>42933.631249999999</c:v>
                </c:pt>
                <c:pt idx="26471">
                  <c:v>42933.631944444445</c:v>
                </c:pt>
                <c:pt idx="26472">
                  <c:v>42933.632638888892</c:v>
                </c:pt>
                <c:pt idx="26473">
                  <c:v>42933.633333333331</c:v>
                </c:pt>
                <c:pt idx="26474">
                  <c:v>42933.634027777778</c:v>
                </c:pt>
                <c:pt idx="26475">
                  <c:v>42933.634722222225</c:v>
                </c:pt>
                <c:pt idx="26476">
                  <c:v>42933.635416666664</c:v>
                </c:pt>
                <c:pt idx="26477">
                  <c:v>42933.636111111111</c:v>
                </c:pt>
                <c:pt idx="26478">
                  <c:v>42933.636805555558</c:v>
                </c:pt>
                <c:pt idx="26479">
                  <c:v>42933.637499999997</c:v>
                </c:pt>
                <c:pt idx="26480">
                  <c:v>42933.638194444444</c:v>
                </c:pt>
                <c:pt idx="26481">
                  <c:v>42933.638888888891</c:v>
                </c:pt>
                <c:pt idx="26482">
                  <c:v>42933.63958333333</c:v>
                </c:pt>
                <c:pt idx="26483">
                  <c:v>42933.640277777777</c:v>
                </c:pt>
                <c:pt idx="26484">
                  <c:v>42933.640972222223</c:v>
                </c:pt>
                <c:pt idx="26485">
                  <c:v>42933.64166666667</c:v>
                </c:pt>
                <c:pt idx="26486">
                  <c:v>42933.642361111109</c:v>
                </c:pt>
                <c:pt idx="26487">
                  <c:v>42933.643055555556</c:v>
                </c:pt>
                <c:pt idx="26488">
                  <c:v>42933.643750000003</c:v>
                </c:pt>
                <c:pt idx="26489">
                  <c:v>42933.644444444442</c:v>
                </c:pt>
                <c:pt idx="26490">
                  <c:v>42933.645138888889</c:v>
                </c:pt>
                <c:pt idx="26491">
                  <c:v>42933.645833333336</c:v>
                </c:pt>
                <c:pt idx="26492">
                  <c:v>42933.646527777775</c:v>
                </c:pt>
                <c:pt idx="26493">
                  <c:v>42933.647222222222</c:v>
                </c:pt>
                <c:pt idx="26494">
                  <c:v>42933.647916666669</c:v>
                </c:pt>
                <c:pt idx="26495">
                  <c:v>42933.648611111108</c:v>
                </c:pt>
                <c:pt idx="26496">
                  <c:v>42933.649305555555</c:v>
                </c:pt>
                <c:pt idx="26497">
                  <c:v>42933.65</c:v>
                </c:pt>
                <c:pt idx="26498">
                  <c:v>42933.650694444441</c:v>
                </c:pt>
                <c:pt idx="26499">
                  <c:v>42933.651388888888</c:v>
                </c:pt>
                <c:pt idx="26500">
                  <c:v>42933.652083333334</c:v>
                </c:pt>
                <c:pt idx="26501">
                  <c:v>42933.652777777781</c:v>
                </c:pt>
                <c:pt idx="26502">
                  <c:v>42933.65347222222</c:v>
                </c:pt>
                <c:pt idx="26503">
                  <c:v>42933.654166666667</c:v>
                </c:pt>
                <c:pt idx="26504">
                  <c:v>42933.654861111114</c:v>
                </c:pt>
                <c:pt idx="26505">
                  <c:v>42933.655555555553</c:v>
                </c:pt>
                <c:pt idx="26506">
                  <c:v>42933.65625</c:v>
                </c:pt>
                <c:pt idx="26507">
                  <c:v>42933.656944444447</c:v>
                </c:pt>
                <c:pt idx="26508">
                  <c:v>42933.657638888886</c:v>
                </c:pt>
                <c:pt idx="26509">
                  <c:v>42933.658333333333</c:v>
                </c:pt>
                <c:pt idx="26510">
                  <c:v>42933.65902777778</c:v>
                </c:pt>
                <c:pt idx="26511">
                  <c:v>42933.659722222219</c:v>
                </c:pt>
                <c:pt idx="26512">
                  <c:v>42933.660416666666</c:v>
                </c:pt>
                <c:pt idx="26513">
                  <c:v>42933.661111111112</c:v>
                </c:pt>
                <c:pt idx="26514">
                  <c:v>42933.661805555559</c:v>
                </c:pt>
                <c:pt idx="26515">
                  <c:v>42933.662499999999</c:v>
                </c:pt>
                <c:pt idx="26516">
                  <c:v>42933.663194444445</c:v>
                </c:pt>
                <c:pt idx="26517">
                  <c:v>42933.663888888892</c:v>
                </c:pt>
                <c:pt idx="26518">
                  <c:v>42933.664583333331</c:v>
                </c:pt>
                <c:pt idx="26519">
                  <c:v>42933.665277777778</c:v>
                </c:pt>
                <c:pt idx="26520">
                  <c:v>42933.665972222225</c:v>
                </c:pt>
                <c:pt idx="26521">
                  <c:v>42933.666666666664</c:v>
                </c:pt>
                <c:pt idx="26522">
                  <c:v>42933.667361111111</c:v>
                </c:pt>
                <c:pt idx="26523">
                  <c:v>42933.668055555558</c:v>
                </c:pt>
                <c:pt idx="26524">
                  <c:v>42933.668749999997</c:v>
                </c:pt>
                <c:pt idx="26525">
                  <c:v>42933.669444444444</c:v>
                </c:pt>
                <c:pt idx="26526">
                  <c:v>42933.670138888891</c:v>
                </c:pt>
                <c:pt idx="26527">
                  <c:v>42933.67083333333</c:v>
                </c:pt>
                <c:pt idx="26528">
                  <c:v>42933.671527777777</c:v>
                </c:pt>
                <c:pt idx="26529">
                  <c:v>42933.672222222223</c:v>
                </c:pt>
                <c:pt idx="26530">
                  <c:v>42933.67291666667</c:v>
                </c:pt>
                <c:pt idx="26531">
                  <c:v>42933.673611111109</c:v>
                </c:pt>
                <c:pt idx="26532">
                  <c:v>42933.674305555556</c:v>
                </c:pt>
                <c:pt idx="26533">
                  <c:v>42933.675000000003</c:v>
                </c:pt>
                <c:pt idx="26534">
                  <c:v>42933.675694444442</c:v>
                </c:pt>
                <c:pt idx="26535">
                  <c:v>42933.676388888889</c:v>
                </c:pt>
                <c:pt idx="26536">
                  <c:v>42933.677083333336</c:v>
                </c:pt>
                <c:pt idx="26537">
                  <c:v>42933.677777777775</c:v>
                </c:pt>
                <c:pt idx="26538">
                  <c:v>42933.678472222222</c:v>
                </c:pt>
                <c:pt idx="26539">
                  <c:v>42933.679166666669</c:v>
                </c:pt>
                <c:pt idx="26540">
                  <c:v>42933.679861111108</c:v>
                </c:pt>
                <c:pt idx="26541">
                  <c:v>42933.680555555555</c:v>
                </c:pt>
                <c:pt idx="26542">
                  <c:v>42933.681250000001</c:v>
                </c:pt>
                <c:pt idx="26543">
                  <c:v>42933.681944444441</c:v>
                </c:pt>
                <c:pt idx="26544">
                  <c:v>42933.682638888888</c:v>
                </c:pt>
                <c:pt idx="26545">
                  <c:v>42933.683333333334</c:v>
                </c:pt>
                <c:pt idx="26546">
                  <c:v>42933.684027777781</c:v>
                </c:pt>
                <c:pt idx="26547">
                  <c:v>42933.68472222222</c:v>
                </c:pt>
                <c:pt idx="26548">
                  <c:v>42933.685416666667</c:v>
                </c:pt>
                <c:pt idx="26549">
                  <c:v>42933.686111111114</c:v>
                </c:pt>
                <c:pt idx="26550">
                  <c:v>42933.686805555553</c:v>
                </c:pt>
                <c:pt idx="26551">
                  <c:v>42933.6875</c:v>
                </c:pt>
                <c:pt idx="26552">
                  <c:v>42933.688194444447</c:v>
                </c:pt>
                <c:pt idx="26553">
                  <c:v>42933.688888888886</c:v>
                </c:pt>
                <c:pt idx="26554">
                  <c:v>42933.689583333333</c:v>
                </c:pt>
                <c:pt idx="26555">
                  <c:v>42933.69027777778</c:v>
                </c:pt>
                <c:pt idx="26556">
                  <c:v>42933.690972222219</c:v>
                </c:pt>
                <c:pt idx="26557">
                  <c:v>42933.691666666666</c:v>
                </c:pt>
                <c:pt idx="26558">
                  <c:v>42933.692361111112</c:v>
                </c:pt>
                <c:pt idx="26559">
                  <c:v>42933.693055555559</c:v>
                </c:pt>
                <c:pt idx="26560">
                  <c:v>42933.693749999999</c:v>
                </c:pt>
                <c:pt idx="26561">
                  <c:v>42933.694444444445</c:v>
                </c:pt>
                <c:pt idx="26562">
                  <c:v>42933.695138888892</c:v>
                </c:pt>
                <c:pt idx="26563">
                  <c:v>42933.695833333331</c:v>
                </c:pt>
                <c:pt idx="26564">
                  <c:v>42933.696527777778</c:v>
                </c:pt>
                <c:pt idx="26565">
                  <c:v>42933.697222222225</c:v>
                </c:pt>
                <c:pt idx="26566">
                  <c:v>42933.697916666664</c:v>
                </c:pt>
                <c:pt idx="26567">
                  <c:v>42933.698611111111</c:v>
                </c:pt>
                <c:pt idx="26568">
                  <c:v>42933.699305555558</c:v>
                </c:pt>
                <c:pt idx="26569">
                  <c:v>42933.7</c:v>
                </c:pt>
                <c:pt idx="26570">
                  <c:v>42933.700694444444</c:v>
                </c:pt>
                <c:pt idx="26571">
                  <c:v>42933.701388888891</c:v>
                </c:pt>
                <c:pt idx="26572">
                  <c:v>42933.70208333333</c:v>
                </c:pt>
                <c:pt idx="26573">
                  <c:v>42933.702777777777</c:v>
                </c:pt>
                <c:pt idx="26574">
                  <c:v>42933.703472222223</c:v>
                </c:pt>
                <c:pt idx="26575">
                  <c:v>42933.70416666667</c:v>
                </c:pt>
                <c:pt idx="26576">
                  <c:v>42933.704861111109</c:v>
                </c:pt>
                <c:pt idx="26577">
                  <c:v>42933.705555555556</c:v>
                </c:pt>
                <c:pt idx="26578">
                  <c:v>42933.706250000003</c:v>
                </c:pt>
                <c:pt idx="26579">
                  <c:v>42933.706944444442</c:v>
                </c:pt>
                <c:pt idx="26580">
                  <c:v>42933.707638888889</c:v>
                </c:pt>
                <c:pt idx="26581">
                  <c:v>42933.708333333336</c:v>
                </c:pt>
                <c:pt idx="26582">
                  <c:v>42933.709027777775</c:v>
                </c:pt>
                <c:pt idx="26583">
                  <c:v>42933.709722222222</c:v>
                </c:pt>
                <c:pt idx="26584">
                  <c:v>42933.710416666669</c:v>
                </c:pt>
                <c:pt idx="26585">
                  <c:v>42933.711111111108</c:v>
                </c:pt>
                <c:pt idx="26586">
                  <c:v>42933.711805555555</c:v>
                </c:pt>
                <c:pt idx="26587">
                  <c:v>42933.712500000001</c:v>
                </c:pt>
                <c:pt idx="26588">
                  <c:v>42933.713194444441</c:v>
                </c:pt>
                <c:pt idx="26589">
                  <c:v>42933.713888888888</c:v>
                </c:pt>
                <c:pt idx="26590">
                  <c:v>42933.714583333334</c:v>
                </c:pt>
                <c:pt idx="26591">
                  <c:v>42933.715277777781</c:v>
                </c:pt>
                <c:pt idx="26592">
                  <c:v>42933.71597222222</c:v>
                </c:pt>
                <c:pt idx="26593">
                  <c:v>42933.716666666667</c:v>
                </c:pt>
                <c:pt idx="26594">
                  <c:v>42933.717361111114</c:v>
                </c:pt>
                <c:pt idx="26595">
                  <c:v>42933.718055555553</c:v>
                </c:pt>
                <c:pt idx="26596">
                  <c:v>42933.71875</c:v>
                </c:pt>
                <c:pt idx="26597">
                  <c:v>42933.719444444447</c:v>
                </c:pt>
                <c:pt idx="26598">
                  <c:v>42933.720138888886</c:v>
                </c:pt>
                <c:pt idx="26599">
                  <c:v>42933.720833333333</c:v>
                </c:pt>
                <c:pt idx="26600">
                  <c:v>42933.72152777778</c:v>
                </c:pt>
                <c:pt idx="26601">
                  <c:v>42933.722222222219</c:v>
                </c:pt>
                <c:pt idx="26602">
                  <c:v>42933.722916666666</c:v>
                </c:pt>
                <c:pt idx="26603">
                  <c:v>42933.723611111112</c:v>
                </c:pt>
                <c:pt idx="26604">
                  <c:v>42933.724305555559</c:v>
                </c:pt>
                <c:pt idx="26605">
                  <c:v>42933.724999999999</c:v>
                </c:pt>
                <c:pt idx="26606">
                  <c:v>42933.725694444445</c:v>
                </c:pt>
                <c:pt idx="26607">
                  <c:v>42933.726388888892</c:v>
                </c:pt>
                <c:pt idx="26608">
                  <c:v>42933.727083333331</c:v>
                </c:pt>
                <c:pt idx="26609">
                  <c:v>42933.727777777778</c:v>
                </c:pt>
                <c:pt idx="26610">
                  <c:v>42933.728472222225</c:v>
                </c:pt>
                <c:pt idx="26611">
                  <c:v>42933.729166666664</c:v>
                </c:pt>
                <c:pt idx="26612">
                  <c:v>42933.729861111111</c:v>
                </c:pt>
                <c:pt idx="26613">
                  <c:v>42933.730555555558</c:v>
                </c:pt>
                <c:pt idx="26614">
                  <c:v>42933.731249999997</c:v>
                </c:pt>
                <c:pt idx="26615">
                  <c:v>42933.731944444444</c:v>
                </c:pt>
                <c:pt idx="26616">
                  <c:v>42933.732638888891</c:v>
                </c:pt>
                <c:pt idx="26617">
                  <c:v>42933.73333333333</c:v>
                </c:pt>
                <c:pt idx="26618">
                  <c:v>42933.734027777777</c:v>
                </c:pt>
                <c:pt idx="26619">
                  <c:v>42933.734722222223</c:v>
                </c:pt>
                <c:pt idx="26620">
                  <c:v>42933.73541666667</c:v>
                </c:pt>
                <c:pt idx="26621">
                  <c:v>42933.736111111109</c:v>
                </c:pt>
                <c:pt idx="26622">
                  <c:v>42933.736805555556</c:v>
                </c:pt>
                <c:pt idx="26623">
                  <c:v>42933.737500000003</c:v>
                </c:pt>
                <c:pt idx="26624">
                  <c:v>42933.738194444442</c:v>
                </c:pt>
                <c:pt idx="26625">
                  <c:v>42933.738888888889</c:v>
                </c:pt>
                <c:pt idx="26626">
                  <c:v>42933.739583333336</c:v>
                </c:pt>
                <c:pt idx="26627">
                  <c:v>42933.740277777775</c:v>
                </c:pt>
                <c:pt idx="26628">
                  <c:v>42933.740972222222</c:v>
                </c:pt>
                <c:pt idx="26629">
                  <c:v>42933.741666666669</c:v>
                </c:pt>
                <c:pt idx="26630">
                  <c:v>42933.742361111108</c:v>
                </c:pt>
                <c:pt idx="26631">
                  <c:v>42933.743055555555</c:v>
                </c:pt>
                <c:pt idx="26632">
                  <c:v>42933.743750000001</c:v>
                </c:pt>
                <c:pt idx="26633">
                  <c:v>42933.744444444441</c:v>
                </c:pt>
                <c:pt idx="26634">
                  <c:v>42933.745138888888</c:v>
                </c:pt>
                <c:pt idx="26635">
                  <c:v>42933.745833333334</c:v>
                </c:pt>
                <c:pt idx="26636">
                  <c:v>42933.746527777781</c:v>
                </c:pt>
                <c:pt idx="26637">
                  <c:v>42933.74722222222</c:v>
                </c:pt>
                <c:pt idx="26638">
                  <c:v>42933.747916666667</c:v>
                </c:pt>
                <c:pt idx="26639">
                  <c:v>42933.748611111114</c:v>
                </c:pt>
                <c:pt idx="26640">
                  <c:v>42933.749305555553</c:v>
                </c:pt>
                <c:pt idx="26641">
                  <c:v>42933.75</c:v>
                </c:pt>
                <c:pt idx="26642">
                  <c:v>42933.750694444447</c:v>
                </c:pt>
                <c:pt idx="26643">
                  <c:v>42933.751388888886</c:v>
                </c:pt>
                <c:pt idx="26644">
                  <c:v>42933.752083333333</c:v>
                </c:pt>
                <c:pt idx="26645">
                  <c:v>42933.75277777778</c:v>
                </c:pt>
                <c:pt idx="26646">
                  <c:v>42933.753472222219</c:v>
                </c:pt>
                <c:pt idx="26647">
                  <c:v>42933.754166666666</c:v>
                </c:pt>
                <c:pt idx="26648">
                  <c:v>42933.754861111112</c:v>
                </c:pt>
                <c:pt idx="26649">
                  <c:v>42933.755555555559</c:v>
                </c:pt>
                <c:pt idx="26650">
                  <c:v>42933.756249999999</c:v>
                </c:pt>
                <c:pt idx="26651">
                  <c:v>42933.756944444445</c:v>
                </c:pt>
                <c:pt idx="26652">
                  <c:v>42933.757638888892</c:v>
                </c:pt>
                <c:pt idx="26653">
                  <c:v>42933.758333333331</c:v>
                </c:pt>
                <c:pt idx="26654">
                  <c:v>42933.759027777778</c:v>
                </c:pt>
                <c:pt idx="26655">
                  <c:v>42933.759722222225</c:v>
                </c:pt>
                <c:pt idx="26656">
                  <c:v>42933.760416666664</c:v>
                </c:pt>
                <c:pt idx="26657">
                  <c:v>42933.761111111111</c:v>
                </c:pt>
                <c:pt idx="26658">
                  <c:v>42933.761805555558</c:v>
                </c:pt>
                <c:pt idx="26659">
                  <c:v>42933.762499999997</c:v>
                </c:pt>
                <c:pt idx="26660">
                  <c:v>42933.763194444444</c:v>
                </c:pt>
                <c:pt idx="26661">
                  <c:v>42933.763888888891</c:v>
                </c:pt>
                <c:pt idx="26662">
                  <c:v>42933.76458333333</c:v>
                </c:pt>
                <c:pt idx="26663">
                  <c:v>42933.765277777777</c:v>
                </c:pt>
                <c:pt idx="26664">
                  <c:v>42933.765972222223</c:v>
                </c:pt>
                <c:pt idx="26665">
                  <c:v>42933.76666666667</c:v>
                </c:pt>
                <c:pt idx="26666">
                  <c:v>42933.767361111109</c:v>
                </c:pt>
                <c:pt idx="26667">
                  <c:v>42933.768055555556</c:v>
                </c:pt>
                <c:pt idx="26668">
                  <c:v>42933.768750000003</c:v>
                </c:pt>
                <c:pt idx="26669">
                  <c:v>42933.769444444442</c:v>
                </c:pt>
                <c:pt idx="26670">
                  <c:v>42933.770138888889</c:v>
                </c:pt>
                <c:pt idx="26671">
                  <c:v>42933.770833333336</c:v>
                </c:pt>
                <c:pt idx="26672">
                  <c:v>42933.771527777775</c:v>
                </c:pt>
                <c:pt idx="26673">
                  <c:v>42933.772222222222</c:v>
                </c:pt>
                <c:pt idx="26674">
                  <c:v>42933.772916666669</c:v>
                </c:pt>
                <c:pt idx="26675">
                  <c:v>42933.773611111108</c:v>
                </c:pt>
                <c:pt idx="26676">
                  <c:v>42933.774305555555</c:v>
                </c:pt>
                <c:pt idx="26677">
                  <c:v>42933.775000000001</c:v>
                </c:pt>
                <c:pt idx="26678">
                  <c:v>42933.775694444441</c:v>
                </c:pt>
                <c:pt idx="26679">
                  <c:v>42933.776388888888</c:v>
                </c:pt>
                <c:pt idx="26680">
                  <c:v>42933.777083333334</c:v>
                </c:pt>
                <c:pt idx="26681">
                  <c:v>42933.777777777781</c:v>
                </c:pt>
                <c:pt idx="26682">
                  <c:v>42933.77847222222</c:v>
                </c:pt>
                <c:pt idx="26683">
                  <c:v>42933.779166666667</c:v>
                </c:pt>
                <c:pt idx="26684">
                  <c:v>42933.779861111114</c:v>
                </c:pt>
                <c:pt idx="26685">
                  <c:v>42933.780555555553</c:v>
                </c:pt>
                <c:pt idx="26686">
                  <c:v>42933.78125</c:v>
                </c:pt>
                <c:pt idx="26687">
                  <c:v>42933.781944444447</c:v>
                </c:pt>
                <c:pt idx="26688">
                  <c:v>42933.782638888886</c:v>
                </c:pt>
                <c:pt idx="26689">
                  <c:v>42933.783333333333</c:v>
                </c:pt>
                <c:pt idx="26690">
                  <c:v>42933.78402777778</c:v>
                </c:pt>
                <c:pt idx="26691">
                  <c:v>42933.784722222219</c:v>
                </c:pt>
                <c:pt idx="26692">
                  <c:v>42933.785416666666</c:v>
                </c:pt>
                <c:pt idx="26693">
                  <c:v>42933.786111111112</c:v>
                </c:pt>
                <c:pt idx="26694">
                  <c:v>42933.786805555559</c:v>
                </c:pt>
                <c:pt idx="26695">
                  <c:v>42933.787499999999</c:v>
                </c:pt>
                <c:pt idx="26696">
                  <c:v>42933.788194444445</c:v>
                </c:pt>
                <c:pt idx="26697">
                  <c:v>42933.788888888892</c:v>
                </c:pt>
                <c:pt idx="26698">
                  <c:v>42933.789583333331</c:v>
                </c:pt>
                <c:pt idx="26699">
                  <c:v>42933.790277777778</c:v>
                </c:pt>
                <c:pt idx="26700">
                  <c:v>42933.790972222225</c:v>
                </c:pt>
                <c:pt idx="26701">
                  <c:v>42933.791666666664</c:v>
                </c:pt>
                <c:pt idx="26702">
                  <c:v>42933.792361111111</c:v>
                </c:pt>
                <c:pt idx="26703">
                  <c:v>42933.793055555558</c:v>
                </c:pt>
                <c:pt idx="26704">
                  <c:v>42933.793749999997</c:v>
                </c:pt>
                <c:pt idx="26705">
                  <c:v>42933.794444444444</c:v>
                </c:pt>
                <c:pt idx="26706">
                  <c:v>42933.795138888891</c:v>
                </c:pt>
                <c:pt idx="26707">
                  <c:v>42933.79583333333</c:v>
                </c:pt>
                <c:pt idx="26708">
                  <c:v>42933.796527777777</c:v>
                </c:pt>
                <c:pt idx="26709">
                  <c:v>42933.797222222223</c:v>
                </c:pt>
                <c:pt idx="26710">
                  <c:v>42933.79791666667</c:v>
                </c:pt>
                <c:pt idx="26711">
                  <c:v>42933.798611111109</c:v>
                </c:pt>
                <c:pt idx="26712">
                  <c:v>42933.799305555556</c:v>
                </c:pt>
                <c:pt idx="26713">
                  <c:v>42933.8</c:v>
                </c:pt>
                <c:pt idx="26714">
                  <c:v>42933.800694444442</c:v>
                </c:pt>
                <c:pt idx="26715">
                  <c:v>42933.801388888889</c:v>
                </c:pt>
                <c:pt idx="26716">
                  <c:v>42933.802083333336</c:v>
                </c:pt>
                <c:pt idx="26717">
                  <c:v>42933.802777777775</c:v>
                </c:pt>
                <c:pt idx="26718">
                  <c:v>42933.803472222222</c:v>
                </c:pt>
                <c:pt idx="26719">
                  <c:v>42933.804166666669</c:v>
                </c:pt>
                <c:pt idx="26720">
                  <c:v>42933.804861111108</c:v>
                </c:pt>
                <c:pt idx="26721">
                  <c:v>42933.805555555555</c:v>
                </c:pt>
                <c:pt idx="26722">
                  <c:v>42933.806250000001</c:v>
                </c:pt>
                <c:pt idx="26723">
                  <c:v>42933.806944444441</c:v>
                </c:pt>
                <c:pt idx="26724">
                  <c:v>42933.807638888888</c:v>
                </c:pt>
                <c:pt idx="26725">
                  <c:v>42933.808333333334</c:v>
                </c:pt>
                <c:pt idx="26726">
                  <c:v>42933.809027777781</c:v>
                </c:pt>
                <c:pt idx="26727">
                  <c:v>42933.80972222222</c:v>
                </c:pt>
                <c:pt idx="26728">
                  <c:v>42933.810416666667</c:v>
                </c:pt>
                <c:pt idx="26729">
                  <c:v>42933.811111111114</c:v>
                </c:pt>
                <c:pt idx="26730">
                  <c:v>42933.811805555553</c:v>
                </c:pt>
                <c:pt idx="26731">
                  <c:v>42933.8125</c:v>
                </c:pt>
                <c:pt idx="26732">
                  <c:v>42933.813194444447</c:v>
                </c:pt>
                <c:pt idx="26733">
                  <c:v>42933.813888888886</c:v>
                </c:pt>
                <c:pt idx="26734">
                  <c:v>42933.814583333333</c:v>
                </c:pt>
                <c:pt idx="26735">
                  <c:v>42933.81527777778</c:v>
                </c:pt>
                <c:pt idx="26736">
                  <c:v>42933.815972222219</c:v>
                </c:pt>
                <c:pt idx="26737">
                  <c:v>42933.816666666666</c:v>
                </c:pt>
                <c:pt idx="26738">
                  <c:v>42933.817361111112</c:v>
                </c:pt>
                <c:pt idx="26739">
                  <c:v>42933.818055555559</c:v>
                </c:pt>
                <c:pt idx="26740">
                  <c:v>42933.818749999999</c:v>
                </c:pt>
                <c:pt idx="26741">
                  <c:v>42933.819444444445</c:v>
                </c:pt>
                <c:pt idx="26742">
                  <c:v>42933.820138888892</c:v>
                </c:pt>
                <c:pt idx="26743">
                  <c:v>42933.820833333331</c:v>
                </c:pt>
                <c:pt idx="26744">
                  <c:v>42933.821527777778</c:v>
                </c:pt>
                <c:pt idx="26745">
                  <c:v>42933.822222222225</c:v>
                </c:pt>
                <c:pt idx="26746">
                  <c:v>42933.822916666664</c:v>
                </c:pt>
                <c:pt idx="26747">
                  <c:v>42933.823611111111</c:v>
                </c:pt>
                <c:pt idx="26748">
                  <c:v>42933.824305555558</c:v>
                </c:pt>
                <c:pt idx="26749">
                  <c:v>42933.824999999997</c:v>
                </c:pt>
                <c:pt idx="26750">
                  <c:v>42933.825694444444</c:v>
                </c:pt>
                <c:pt idx="26751">
                  <c:v>42933.826388888891</c:v>
                </c:pt>
                <c:pt idx="26752">
                  <c:v>42933.82708333333</c:v>
                </c:pt>
                <c:pt idx="26753">
                  <c:v>42933.827777777777</c:v>
                </c:pt>
                <c:pt idx="26754">
                  <c:v>42933.828472222223</c:v>
                </c:pt>
                <c:pt idx="26755">
                  <c:v>42933.82916666667</c:v>
                </c:pt>
                <c:pt idx="26756">
                  <c:v>42933.829861111109</c:v>
                </c:pt>
                <c:pt idx="26757">
                  <c:v>42933.830555555556</c:v>
                </c:pt>
                <c:pt idx="26758">
                  <c:v>42933.831250000003</c:v>
                </c:pt>
                <c:pt idx="26759">
                  <c:v>42933.831944444442</c:v>
                </c:pt>
                <c:pt idx="26760">
                  <c:v>42933.832638888889</c:v>
                </c:pt>
                <c:pt idx="26761">
                  <c:v>42933.833333333336</c:v>
                </c:pt>
                <c:pt idx="26762">
                  <c:v>42933.834027777775</c:v>
                </c:pt>
                <c:pt idx="26763">
                  <c:v>42933.834722222222</c:v>
                </c:pt>
                <c:pt idx="26764">
                  <c:v>42933.835416666669</c:v>
                </c:pt>
                <c:pt idx="26765">
                  <c:v>42933.836111111108</c:v>
                </c:pt>
                <c:pt idx="26766">
                  <c:v>42933.836805555555</c:v>
                </c:pt>
                <c:pt idx="26767">
                  <c:v>42933.837500000001</c:v>
                </c:pt>
                <c:pt idx="26768">
                  <c:v>42933.838194444441</c:v>
                </c:pt>
                <c:pt idx="26769">
                  <c:v>42933.838888888888</c:v>
                </c:pt>
                <c:pt idx="26770">
                  <c:v>42933.839583333334</c:v>
                </c:pt>
                <c:pt idx="26771">
                  <c:v>42933.840277777781</c:v>
                </c:pt>
                <c:pt idx="26772">
                  <c:v>42933.84097222222</c:v>
                </c:pt>
                <c:pt idx="26773">
                  <c:v>42933.841666666667</c:v>
                </c:pt>
                <c:pt idx="26774">
                  <c:v>42933.842361111114</c:v>
                </c:pt>
                <c:pt idx="26775">
                  <c:v>42933.843055555553</c:v>
                </c:pt>
                <c:pt idx="26776">
                  <c:v>42933.84375</c:v>
                </c:pt>
                <c:pt idx="26777">
                  <c:v>42933.844444444447</c:v>
                </c:pt>
                <c:pt idx="26778">
                  <c:v>42933.845138888886</c:v>
                </c:pt>
                <c:pt idx="26779">
                  <c:v>42933.845833333333</c:v>
                </c:pt>
                <c:pt idx="26780">
                  <c:v>42933.84652777778</c:v>
                </c:pt>
                <c:pt idx="26781">
                  <c:v>42933.847222222219</c:v>
                </c:pt>
                <c:pt idx="26782">
                  <c:v>42933.847916666666</c:v>
                </c:pt>
                <c:pt idx="26783">
                  <c:v>42933.848611111112</c:v>
                </c:pt>
                <c:pt idx="26784">
                  <c:v>42933.849305555559</c:v>
                </c:pt>
                <c:pt idx="26785">
                  <c:v>42933.85</c:v>
                </c:pt>
                <c:pt idx="26786">
                  <c:v>42933.850694444445</c:v>
                </c:pt>
                <c:pt idx="26787">
                  <c:v>42933.851388888892</c:v>
                </c:pt>
                <c:pt idx="26788">
                  <c:v>42933.852083333331</c:v>
                </c:pt>
                <c:pt idx="26789">
                  <c:v>42933.852777777778</c:v>
                </c:pt>
                <c:pt idx="26790">
                  <c:v>42933.853472222225</c:v>
                </c:pt>
                <c:pt idx="26791">
                  <c:v>42933.854166666664</c:v>
                </c:pt>
                <c:pt idx="26792">
                  <c:v>42933.854861111111</c:v>
                </c:pt>
                <c:pt idx="26793">
                  <c:v>42933.855555555558</c:v>
                </c:pt>
                <c:pt idx="26794">
                  <c:v>42933.856249999997</c:v>
                </c:pt>
                <c:pt idx="26795">
                  <c:v>42933.856944444444</c:v>
                </c:pt>
                <c:pt idx="26796">
                  <c:v>42933.857638888891</c:v>
                </c:pt>
                <c:pt idx="26797">
                  <c:v>42933.85833333333</c:v>
                </c:pt>
                <c:pt idx="26798">
                  <c:v>42933.859027777777</c:v>
                </c:pt>
                <c:pt idx="26799">
                  <c:v>42933.859722222223</c:v>
                </c:pt>
                <c:pt idx="26800">
                  <c:v>42933.86041666667</c:v>
                </c:pt>
                <c:pt idx="26801">
                  <c:v>42933.861111111109</c:v>
                </c:pt>
                <c:pt idx="26802">
                  <c:v>42933.861805555556</c:v>
                </c:pt>
                <c:pt idx="26803">
                  <c:v>42933.862500000003</c:v>
                </c:pt>
                <c:pt idx="26804">
                  <c:v>42933.863194444442</c:v>
                </c:pt>
                <c:pt idx="26805">
                  <c:v>42933.863888888889</c:v>
                </c:pt>
                <c:pt idx="26806">
                  <c:v>42933.864583333336</c:v>
                </c:pt>
                <c:pt idx="26807">
                  <c:v>42933.865277777775</c:v>
                </c:pt>
                <c:pt idx="26808">
                  <c:v>42933.865972222222</c:v>
                </c:pt>
                <c:pt idx="26809">
                  <c:v>42933.866666666669</c:v>
                </c:pt>
                <c:pt idx="26810">
                  <c:v>42933.867361111108</c:v>
                </c:pt>
                <c:pt idx="26811">
                  <c:v>42933.868055555555</c:v>
                </c:pt>
                <c:pt idx="26812">
                  <c:v>42933.868750000001</c:v>
                </c:pt>
                <c:pt idx="26813">
                  <c:v>42933.869444444441</c:v>
                </c:pt>
                <c:pt idx="26814">
                  <c:v>42933.870138888888</c:v>
                </c:pt>
                <c:pt idx="26815">
                  <c:v>42933.870833333334</c:v>
                </c:pt>
                <c:pt idx="26816">
                  <c:v>42933.871527777781</c:v>
                </c:pt>
                <c:pt idx="26817">
                  <c:v>42933.87222222222</c:v>
                </c:pt>
                <c:pt idx="26818">
                  <c:v>42933.872916666667</c:v>
                </c:pt>
                <c:pt idx="26819">
                  <c:v>42933.873611111114</c:v>
                </c:pt>
                <c:pt idx="26820">
                  <c:v>42933.874305555553</c:v>
                </c:pt>
                <c:pt idx="26821">
                  <c:v>42933.875</c:v>
                </c:pt>
                <c:pt idx="26822">
                  <c:v>42933.875694444447</c:v>
                </c:pt>
                <c:pt idx="26823">
                  <c:v>42933.876388888886</c:v>
                </c:pt>
                <c:pt idx="26824">
                  <c:v>42933.877083333333</c:v>
                </c:pt>
                <c:pt idx="26825">
                  <c:v>42933.87777777778</c:v>
                </c:pt>
                <c:pt idx="26826">
                  <c:v>42933.878472222219</c:v>
                </c:pt>
                <c:pt idx="26827">
                  <c:v>42933.879166666666</c:v>
                </c:pt>
                <c:pt idx="26828">
                  <c:v>42933.879861111112</c:v>
                </c:pt>
                <c:pt idx="26829">
                  <c:v>42933.880555555559</c:v>
                </c:pt>
                <c:pt idx="26830">
                  <c:v>42933.881249999999</c:v>
                </c:pt>
                <c:pt idx="26831">
                  <c:v>42933.881944444445</c:v>
                </c:pt>
                <c:pt idx="26832">
                  <c:v>42933.882638888892</c:v>
                </c:pt>
                <c:pt idx="26833">
                  <c:v>42933.883333333331</c:v>
                </c:pt>
                <c:pt idx="26834">
                  <c:v>42933.884027777778</c:v>
                </c:pt>
                <c:pt idx="26835">
                  <c:v>42933.884722222225</c:v>
                </c:pt>
                <c:pt idx="26836">
                  <c:v>42933.885416666664</c:v>
                </c:pt>
                <c:pt idx="26837">
                  <c:v>42933.886111111111</c:v>
                </c:pt>
                <c:pt idx="26838">
                  <c:v>42933.886805555558</c:v>
                </c:pt>
                <c:pt idx="26839">
                  <c:v>42933.887499999997</c:v>
                </c:pt>
                <c:pt idx="26840">
                  <c:v>42933.888194444444</c:v>
                </c:pt>
                <c:pt idx="26841">
                  <c:v>42933.888888888891</c:v>
                </c:pt>
                <c:pt idx="26842">
                  <c:v>42933.88958333333</c:v>
                </c:pt>
                <c:pt idx="26843">
                  <c:v>42933.890277777777</c:v>
                </c:pt>
                <c:pt idx="26844">
                  <c:v>42933.890972222223</c:v>
                </c:pt>
                <c:pt idx="26845">
                  <c:v>42933.89166666667</c:v>
                </c:pt>
                <c:pt idx="26846">
                  <c:v>42933.892361111109</c:v>
                </c:pt>
                <c:pt idx="26847">
                  <c:v>42933.893055555556</c:v>
                </c:pt>
                <c:pt idx="26848">
                  <c:v>42933.893750000003</c:v>
                </c:pt>
                <c:pt idx="26849">
                  <c:v>42933.894444444442</c:v>
                </c:pt>
                <c:pt idx="26850">
                  <c:v>42933.895138888889</c:v>
                </c:pt>
                <c:pt idx="26851">
                  <c:v>42933.895833333336</c:v>
                </c:pt>
                <c:pt idx="26852">
                  <c:v>42933.896527777775</c:v>
                </c:pt>
                <c:pt idx="26853">
                  <c:v>42933.897222222222</c:v>
                </c:pt>
                <c:pt idx="26854">
                  <c:v>42933.897916666669</c:v>
                </c:pt>
                <c:pt idx="26855">
                  <c:v>42933.898611111108</c:v>
                </c:pt>
                <c:pt idx="26856">
                  <c:v>42933.899305555555</c:v>
                </c:pt>
                <c:pt idx="26857">
                  <c:v>42933.9</c:v>
                </c:pt>
                <c:pt idx="26858">
                  <c:v>42933.900694444441</c:v>
                </c:pt>
                <c:pt idx="26859">
                  <c:v>42933.901388888888</c:v>
                </c:pt>
                <c:pt idx="26860">
                  <c:v>42933.902083333334</c:v>
                </c:pt>
                <c:pt idx="26861">
                  <c:v>42933.902777777781</c:v>
                </c:pt>
                <c:pt idx="26862">
                  <c:v>42933.90347222222</c:v>
                </c:pt>
                <c:pt idx="26863">
                  <c:v>42933.904166666667</c:v>
                </c:pt>
                <c:pt idx="26864">
                  <c:v>42933.904861111114</c:v>
                </c:pt>
                <c:pt idx="26865">
                  <c:v>42933.905555555553</c:v>
                </c:pt>
                <c:pt idx="26866">
                  <c:v>42933.90625</c:v>
                </c:pt>
                <c:pt idx="26867">
                  <c:v>42933.906944444447</c:v>
                </c:pt>
                <c:pt idx="26868">
                  <c:v>42933.907638888886</c:v>
                </c:pt>
                <c:pt idx="26869">
                  <c:v>42933.908333333333</c:v>
                </c:pt>
                <c:pt idx="26870">
                  <c:v>42933.90902777778</c:v>
                </c:pt>
                <c:pt idx="26871">
                  <c:v>42933.909722222219</c:v>
                </c:pt>
                <c:pt idx="26872">
                  <c:v>42933.910416666666</c:v>
                </c:pt>
                <c:pt idx="26873">
                  <c:v>42933.911111111112</c:v>
                </c:pt>
                <c:pt idx="26874">
                  <c:v>42933.911805555559</c:v>
                </c:pt>
                <c:pt idx="26875">
                  <c:v>42933.912499999999</c:v>
                </c:pt>
                <c:pt idx="26876">
                  <c:v>42933.913194444445</c:v>
                </c:pt>
                <c:pt idx="26877">
                  <c:v>42933.913888888892</c:v>
                </c:pt>
                <c:pt idx="26878">
                  <c:v>42933.914583333331</c:v>
                </c:pt>
                <c:pt idx="26879">
                  <c:v>42933.915277777778</c:v>
                </c:pt>
                <c:pt idx="26880">
                  <c:v>42933.915972222225</c:v>
                </c:pt>
                <c:pt idx="26881">
                  <c:v>42933.916666666664</c:v>
                </c:pt>
                <c:pt idx="26882">
                  <c:v>42933.917361111111</c:v>
                </c:pt>
                <c:pt idx="26883">
                  <c:v>42933.918055555558</c:v>
                </c:pt>
                <c:pt idx="26884">
                  <c:v>42933.918749999997</c:v>
                </c:pt>
                <c:pt idx="26885">
                  <c:v>42933.919444444444</c:v>
                </c:pt>
                <c:pt idx="26886">
                  <c:v>42933.920138888891</c:v>
                </c:pt>
                <c:pt idx="26887">
                  <c:v>42933.92083333333</c:v>
                </c:pt>
                <c:pt idx="26888">
                  <c:v>42933.921527777777</c:v>
                </c:pt>
                <c:pt idx="26889">
                  <c:v>42933.922222222223</c:v>
                </c:pt>
                <c:pt idx="26890">
                  <c:v>42933.92291666667</c:v>
                </c:pt>
                <c:pt idx="26891">
                  <c:v>42933.923611111109</c:v>
                </c:pt>
                <c:pt idx="26892">
                  <c:v>42933.924305555556</c:v>
                </c:pt>
                <c:pt idx="26893">
                  <c:v>42933.925000000003</c:v>
                </c:pt>
                <c:pt idx="26894">
                  <c:v>42933.925694444442</c:v>
                </c:pt>
                <c:pt idx="26895">
                  <c:v>42933.926388888889</c:v>
                </c:pt>
                <c:pt idx="26896">
                  <c:v>42933.927083333336</c:v>
                </c:pt>
                <c:pt idx="26897">
                  <c:v>42933.927777777775</c:v>
                </c:pt>
                <c:pt idx="26898">
                  <c:v>42933.928472222222</c:v>
                </c:pt>
                <c:pt idx="26899">
                  <c:v>42933.929166666669</c:v>
                </c:pt>
                <c:pt idx="26900">
                  <c:v>42933.929861111108</c:v>
                </c:pt>
                <c:pt idx="26901">
                  <c:v>42933.930555555555</c:v>
                </c:pt>
                <c:pt idx="26902">
                  <c:v>42933.931250000001</c:v>
                </c:pt>
                <c:pt idx="26903">
                  <c:v>42933.931944444441</c:v>
                </c:pt>
                <c:pt idx="26904">
                  <c:v>42933.932638888888</c:v>
                </c:pt>
                <c:pt idx="26905">
                  <c:v>42933.933333333334</c:v>
                </c:pt>
                <c:pt idx="26906">
                  <c:v>42933.934027777781</c:v>
                </c:pt>
                <c:pt idx="26907">
                  <c:v>42933.93472222222</c:v>
                </c:pt>
                <c:pt idx="26908">
                  <c:v>42933.935416666667</c:v>
                </c:pt>
                <c:pt idx="26909">
                  <c:v>42933.936111111114</c:v>
                </c:pt>
                <c:pt idx="26910">
                  <c:v>42933.936805555553</c:v>
                </c:pt>
                <c:pt idx="26911">
                  <c:v>42933.9375</c:v>
                </c:pt>
                <c:pt idx="26912">
                  <c:v>42933.938194444447</c:v>
                </c:pt>
                <c:pt idx="26913">
                  <c:v>42933.938888888886</c:v>
                </c:pt>
                <c:pt idx="26914">
                  <c:v>42933.939583333333</c:v>
                </c:pt>
                <c:pt idx="26915">
                  <c:v>42933.94027777778</c:v>
                </c:pt>
                <c:pt idx="26916">
                  <c:v>42933.940972222219</c:v>
                </c:pt>
                <c:pt idx="26917">
                  <c:v>42933.941666666666</c:v>
                </c:pt>
                <c:pt idx="26918">
                  <c:v>42933.942361111112</c:v>
                </c:pt>
                <c:pt idx="26919">
                  <c:v>42933.943055555559</c:v>
                </c:pt>
                <c:pt idx="26920">
                  <c:v>42933.943749999999</c:v>
                </c:pt>
                <c:pt idx="26921">
                  <c:v>42933.944444444445</c:v>
                </c:pt>
                <c:pt idx="26922">
                  <c:v>42933.945138888892</c:v>
                </c:pt>
                <c:pt idx="26923">
                  <c:v>42933.945833333331</c:v>
                </c:pt>
                <c:pt idx="26924">
                  <c:v>42933.946527777778</c:v>
                </c:pt>
                <c:pt idx="26925">
                  <c:v>42933.947222222225</c:v>
                </c:pt>
                <c:pt idx="26926">
                  <c:v>42933.947916666664</c:v>
                </c:pt>
                <c:pt idx="26927">
                  <c:v>42933.948611111111</c:v>
                </c:pt>
                <c:pt idx="26928">
                  <c:v>42933.949305555558</c:v>
                </c:pt>
                <c:pt idx="26929">
                  <c:v>42933.95</c:v>
                </c:pt>
                <c:pt idx="26930">
                  <c:v>42933.950694444444</c:v>
                </c:pt>
                <c:pt idx="26931">
                  <c:v>42933.951388888891</c:v>
                </c:pt>
                <c:pt idx="26932">
                  <c:v>42933.95208333333</c:v>
                </c:pt>
                <c:pt idx="26933">
                  <c:v>42933.952777777777</c:v>
                </c:pt>
                <c:pt idx="26934">
                  <c:v>42933.953472222223</c:v>
                </c:pt>
                <c:pt idx="26935">
                  <c:v>42933.95416666667</c:v>
                </c:pt>
                <c:pt idx="26936">
                  <c:v>42933.954861111109</c:v>
                </c:pt>
                <c:pt idx="26937">
                  <c:v>42933.955555555556</c:v>
                </c:pt>
                <c:pt idx="26938">
                  <c:v>42933.956250000003</c:v>
                </c:pt>
                <c:pt idx="26939">
                  <c:v>42933.956944444442</c:v>
                </c:pt>
                <c:pt idx="26940">
                  <c:v>42933.957638888889</c:v>
                </c:pt>
                <c:pt idx="26941">
                  <c:v>42933.958333333336</c:v>
                </c:pt>
                <c:pt idx="26942">
                  <c:v>42933.959027777775</c:v>
                </c:pt>
                <c:pt idx="26943">
                  <c:v>42933.959722222222</c:v>
                </c:pt>
                <c:pt idx="26944">
                  <c:v>42933.960416666669</c:v>
                </c:pt>
                <c:pt idx="26945">
                  <c:v>42933.961111111108</c:v>
                </c:pt>
                <c:pt idx="26946">
                  <c:v>42933.961805555555</c:v>
                </c:pt>
                <c:pt idx="26947">
                  <c:v>42933.962500000001</c:v>
                </c:pt>
                <c:pt idx="26948">
                  <c:v>42933.963194444441</c:v>
                </c:pt>
                <c:pt idx="26949">
                  <c:v>42933.963888888888</c:v>
                </c:pt>
                <c:pt idx="26950">
                  <c:v>42933.964583333334</c:v>
                </c:pt>
                <c:pt idx="26951">
                  <c:v>42933.965277777781</c:v>
                </c:pt>
                <c:pt idx="26952">
                  <c:v>42933.96597222222</c:v>
                </c:pt>
                <c:pt idx="26953">
                  <c:v>42933.966666666667</c:v>
                </c:pt>
                <c:pt idx="26954">
                  <c:v>42933.967361111114</c:v>
                </c:pt>
                <c:pt idx="26955">
                  <c:v>42933.968055555553</c:v>
                </c:pt>
                <c:pt idx="26956">
                  <c:v>42933.96875</c:v>
                </c:pt>
                <c:pt idx="26957">
                  <c:v>42933.969444444447</c:v>
                </c:pt>
                <c:pt idx="26958">
                  <c:v>42933.970138888886</c:v>
                </c:pt>
                <c:pt idx="26959">
                  <c:v>42933.970833333333</c:v>
                </c:pt>
                <c:pt idx="26960">
                  <c:v>42933.97152777778</c:v>
                </c:pt>
                <c:pt idx="26961">
                  <c:v>42933.972222222219</c:v>
                </c:pt>
                <c:pt idx="26962">
                  <c:v>42933.972916666666</c:v>
                </c:pt>
                <c:pt idx="26963">
                  <c:v>42933.973611111112</c:v>
                </c:pt>
                <c:pt idx="26964">
                  <c:v>42933.974305555559</c:v>
                </c:pt>
                <c:pt idx="26965">
                  <c:v>42933.974999999999</c:v>
                </c:pt>
                <c:pt idx="26966">
                  <c:v>42933.975694444445</c:v>
                </c:pt>
                <c:pt idx="26967">
                  <c:v>42933.976388888892</c:v>
                </c:pt>
                <c:pt idx="26968">
                  <c:v>42933.977083333331</c:v>
                </c:pt>
                <c:pt idx="26969">
                  <c:v>42933.977777777778</c:v>
                </c:pt>
                <c:pt idx="26970">
                  <c:v>42933.978472222225</c:v>
                </c:pt>
                <c:pt idx="26971">
                  <c:v>42933.979166666664</c:v>
                </c:pt>
                <c:pt idx="26972">
                  <c:v>42933.979861111111</c:v>
                </c:pt>
                <c:pt idx="26973">
                  <c:v>42933.980555555558</c:v>
                </c:pt>
                <c:pt idx="26974">
                  <c:v>42933.981249999997</c:v>
                </c:pt>
                <c:pt idx="26975">
                  <c:v>42933.981944444444</c:v>
                </c:pt>
                <c:pt idx="26976">
                  <c:v>42933.982638888891</c:v>
                </c:pt>
                <c:pt idx="26977">
                  <c:v>42933.98333333333</c:v>
                </c:pt>
                <c:pt idx="26978">
                  <c:v>42933.984027777777</c:v>
                </c:pt>
                <c:pt idx="26979">
                  <c:v>42933.984722222223</c:v>
                </c:pt>
                <c:pt idx="26980">
                  <c:v>42933.98541666667</c:v>
                </c:pt>
                <c:pt idx="26981">
                  <c:v>42933.986111111109</c:v>
                </c:pt>
                <c:pt idx="26982">
                  <c:v>42933.986805555556</c:v>
                </c:pt>
                <c:pt idx="26983">
                  <c:v>42933.987500000003</c:v>
                </c:pt>
                <c:pt idx="26984">
                  <c:v>42933.988194444442</c:v>
                </c:pt>
                <c:pt idx="26985">
                  <c:v>42933.988888888889</c:v>
                </c:pt>
                <c:pt idx="26986">
                  <c:v>42933.989583333336</c:v>
                </c:pt>
                <c:pt idx="26987">
                  <c:v>42933.990277777775</c:v>
                </c:pt>
                <c:pt idx="26988">
                  <c:v>42933.990972222222</c:v>
                </c:pt>
                <c:pt idx="26989">
                  <c:v>42933.991666666669</c:v>
                </c:pt>
                <c:pt idx="26990">
                  <c:v>42933.992361111108</c:v>
                </c:pt>
                <c:pt idx="26991">
                  <c:v>42933.993055555555</c:v>
                </c:pt>
                <c:pt idx="26992">
                  <c:v>42933.993750000001</c:v>
                </c:pt>
                <c:pt idx="26993">
                  <c:v>42933.994444444441</c:v>
                </c:pt>
                <c:pt idx="26994">
                  <c:v>42933.995138888888</c:v>
                </c:pt>
                <c:pt idx="26995">
                  <c:v>42933.995833333334</c:v>
                </c:pt>
                <c:pt idx="26996">
                  <c:v>42933.996527777781</c:v>
                </c:pt>
                <c:pt idx="26997">
                  <c:v>42933.99722222222</c:v>
                </c:pt>
                <c:pt idx="26998">
                  <c:v>42933.997916666667</c:v>
                </c:pt>
                <c:pt idx="26999">
                  <c:v>42933.998611111114</c:v>
                </c:pt>
                <c:pt idx="27000">
                  <c:v>42933.999305555553</c:v>
                </c:pt>
                <c:pt idx="27001">
                  <c:v>42934</c:v>
                </c:pt>
                <c:pt idx="27002">
                  <c:v>42934.000694444447</c:v>
                </c:pt>
                <c:pt idx="27003">
                  <c:v>42934.001388888886</c:v>
                </c:pt>
                <c:pt idx="27004">
                  <c:v>42934.002083333333</c:v>
                </c:pt>
                <c:pt idx="27005">
                  <c:v>42934.00277777778</c:v>
                </c:pt>
                <c:pt idx="27006">
                  <c:v>42934.003472222219</c:v>
                </c:pt>
                <c:pt idx="27007">
                  <c:v>42934.004166666666</c:v>
                </c:pt>
                <c:pt idx="27008">
                  <c:v>42934.004861111112</c:v>
                </c:pt>
                <c:pt idx="27009">
                  <c:v>42934.005555555559</c:v>
                </c:pt>
                <c:pt idx="27010">
                  <c:v>42934.006249999999</c:v>
                </c:pt>
                <c:pt idx="27011">
                  <c:v>42934.006944444445</c:v>
                </c:pt>
                <c:pt idx="27012">
                  <c:v>42934.007638888892</c:v>
                </c:pt>
                <c:pt idx="27013">
                  <c:v>42934.008333333331</c:v>
                </c:pt>
                <c:pt idx="27014">
                  <c:v>42934.009027777778</c:v>
                </c:pt>
                <c:pt idx="27015">
                  <c:v>42934.009722222225</c:v>
                </c:pt>
                <c:pt idx="27016">
                  <c:v>42934.010416666664</c:v>
                </c:pt>
                <c:pt idx="27017">
                  <c:v>42934.011111111111</c:v>
                </c:pt>
                <c:pt idx="27018">
                  <c:v>42934.011805555558</c:v>
                </c:pt>
                <c:pt idx="27019">
                  <c:v>42934.012499999997</c:v>
                </c:pt>
                <c:pt idx="27020">
                  <c:v>42934.013194444444</c:v>
                </c:pt>
                <c:pt idx="27021">
                  <c:v>42934.013888888891</c:v>
                </c:pt>
                <c:pt idx="27022">
                  <c:v>42934.01458333333</c:v>
                </c:pt>
                <c:pt idx="27023">
                  <c:v>42934.015277777777</c:v>
                </c:pt>
                <c:pt idx="27024">
                  <c:v>42934.015972222223</c:v>
                </c:pt>
                <c:pt idx="27025">
                  <c:v>42934.01666666667</c:v>
                </c:pt>
                <c:pt idx="27026">
                  <c:v>42934.017361111109</c:v>
                </c:pt>
                <c:pt idx="27027">
                  <c:v>42934.018055555556</c:v>
                </c:pt>
                <c:pt idx="27028">
                  <c:v>42934.018750000003</c:v>
                </c:pt>
                <c:pt idx="27029">
                  <c:v>42934.019444444442</c:v>
                </c:pt>
                <c:pt idx="27030">
                  <c:v>42934.020138888889</c:v>
                </c:pt>
                <c:pt idx="27031">
                  <c:v>42934.020833333336</c:v>
                </c:pt>
                <c:pt idx="27032">
                  <c:v>42934.021527777775</c:v>
                </c:pt>
                <c:pt idx="27033">
                  <c:v>42934.022222222222</c:v>
                </c:pt>
                <c:pt idx="27034">
                  <c:v>42934.022916666669</c:v>
                </c:pt>
                <c:pt idx="27035">
                  <c:v>42934.023611111108</c:v>
                </c:pt>
                <c:pt idx="27036">
                  <c:v>42934.024305555555</c:v>
                </c:pt>
                <c:pt idx="27037">
                  <c:v>42934.025000000001</c:v>
                </c:pt>
                <c:pt idx="27038">
                  <c:v>42934.025694444441</c:v>
                </c:pt>
                <c:pt idx="27039">
                  <c:v>42934.026388888888</c:v>
                </c:pt>
                <c:pt idx="27040">
                  <c:v>42934.027083333334</c:v>
                </c:pt>
                <c:pt idx="27041">
                  <c:v>42934.027777777781</c:v>
                </c:pt>
                <c:pt idx="27042">
                  <c:v>42934.02847222222</c:v>
                </c:pt>
                <c:pt idx="27043">
                  <c:v>42934.029166666667</c:v>
                </c:pt>
                <c:pt idx="27044">
                  <c:v>42934.029861111114</c:v>
                </c:pt>
                <c:pt idx="27045">
                  <c:v>42934.030555555553</c:v>
                </c:pt>
                <c:pt idx="27046">
                  <c:v>42934.03125</c:v>
                </c:pt>
                <c:pt idx="27047">
                  <c:v>42934.031944444447</c:v>
                </c:pt>
                <c:pt idx="27048">
                  <c:v>42934.032638888886</c:v>
                </c:pt>
                <c:pt idx="27049">
                  <c:v>42934.033333333333</c:v>
                </c:pt>
                <c:pt idx="27050">
                  <c:v>42934.03402777778</c:v>
                </c:pt>
                <c:pt idx="27051">
                  <c:v>42934.034722222219</c:v>
                </c:pt>
                <c:pt idx="27052">
                  <c:v>42934.035416666666</c:v>
                </c:pt>
                <c:pt idx="27053">
                  <c:v>42934.036111111112</c:v>
                </c:pt>
                <c:pt idx="27054">
                  <c:v>42934.036805555559</c:v>
                </c:pt>
                <c:pt idx="27055">
                  <c:v>42934.037499999999</c:v>
                </c:pt>
                <c:pt idx="27056">
                  <c:v>42934.038194444445</c:v>
                </c:pt>
                <c:pt idx="27057">
                  <c:v>42934.038888888892</c:v>
                </c:pt>
                <c:pt idx="27058">
                  <c:v>42934.039583333331</c:v>
                </c:pt>
                <c:pt idx="27059">
                  <c:v>42934.040277777778</c:v>
                </c:pt>
                <c:pt idx="27060">
                  <c:v>42934.040972222225</c:v>
                </c:pt>
                <c:pt idx="27061">
                  <c:v>42934.041666666664</c:v>
                </c:pt>
                <c:pt idx="27062">
                  <c:v>42934.042361111111</c:v>
                </c:pt>
                <c:pt idx="27063">
                  <c:v>42934.043055555558</c:v>
                </c:pt>
                <c:pt idx="27064">
                  <c:v>42934.043749999997</c:v>
                </c:pt>
                <c:pt idx="27065">
                  <c:v>42934.044444444444</c:v>
                </c:pt>
                <c:pt idx="27066">
                  <c:v>42934.045138888891</c:v>
                </c:pt>
                <c:pt idx="27067">
                  <c:v>42934.04583333333</c:v>
                </c:pt>
                <c:pt idx="27068">
                  <c:v>42934.046527777777</c:v>
                </c:pt>
                <c:pt idx="27069">
                  <c:v>42934.047222222223</c:v>
                </c:pt>
                <c:pt idx="27070">
                  <c:v>42934.04791666667</c:v>
                </c:pt>
                <c:pt idx="27071">
                  <c:v>42934.048611111109</c:v>
                </c:pt>
                <c:pt idx="27072">
                  <c:v>42934.049305555556</c:v>
                </c:pt>
                <c:pt idx="27073">
                  <c:v>42934.05</c:v>
                </c:pt>
                <c:pt idx="27074">
                  <c:v>42934.050694444442</c:v>
                </c:pt>
                <c:pt idx="27075">
                  <c:v>42934.051388888889</c:v>
                </c:pt>
                <c:pt idx="27076">
                  <c:v>42934.052083333336</c:v>
                </c:pt>
                <c:pt idx="27077">
                  <c:v>42934.052777777775</c:v>
                </c:pt>
                <c:pt idx="27078">
                  <c:v>42934.053472222222</c:v>
                </c:pt>
                <c:pt idx="27079">
                  <c:v>42934.054166666669</c:v>
                </c:pt>
                <c:pt idx="27080">
                  <c:v>42934.054861111108</c:v>
                </c:pt>
                <c:pt idx="27081">
                  <c:v>42934.055555555555</c:v>
                </c:pt>
                <c:pt idx="27082">
                  <c:v>42934.056250000001</c:v>
                </c:pt>
                <c:pt idx="27083">
                  <c:v>42934.056944444441</c:v>
                </c:pt>
                <c:pt idx="27084">
                  <c:v>42934.057638888888</c:v>
                </c:pt>
                <c:pt idx="27085">
                  <c:v>42934.058333333334</c:v>
                </c:pt>
                <c:pt idx="27086">
                  <c:v>42934.059027777781</c:v>
                </c:pt>
                <c:pt idx="27087">
                  <c:v>42934.05972222222</c:v>
                </c:pt>
                <c:pt idx="27088">
                  <c:v>42934.060416666667</c:v>
                </c:pt>
                <c:pt idx="27089">
                  <c:v>42934.061111111114</c:v>
                </c:pt>
                <c:pt idx="27090">
                  <c:v>42934.061805555553</c:v>
                </c:pt>
                <c:pt idx="27091">
                  <c:v>42934.0625</c:v>
                </c:pt>
                <c:pt idx="27092">
                  <c:v>42934.063194444447</c:v>
                </c:pt>
                <c:pt idx="27093">
                  <c:v>42934.063888888886</c:v>
                </c:pt>
                <c:pt idx="27094">
                  <c:v>42934.064583333333</c:v>
                </c:pt>
                <c:pt idx="27095">
                  <c:v>42934.06527777778</c:v>
                </c:pt>
                <c:pt idx="27096">
                  <c:v>42934.065972222219</c:v>
                </c:pt>
                <c:pt idx="27097">
                  <c:v>42934.066666666666</c:v>
                </c:pt>
                <c:pt idx="27098">
                  <c:v>42934.067361111112</c:v>
                </c:pt>
                <c:pt idx="27099">
                  <c:v>42934.068055555559</c:v>
                </c:pt>
                <c:pt idx="27100">
                  <c:v>42934.068749999999</c:v>
                </c:pt>
                <c:pt idx="27101">
                  <c:v>42934.069444444445</c:v>
                </c:pt>
                <c:pt idx="27102">
                  <c:v>42934.070138888892</c:v>
                </c:pt>
                <c:pt idx="27103">
                  <c:v>42934.070833333331</c:v>
                </c:pt>
                <c:pt idx="27104">
                  <c:v>42934.071527777778</c:v>
                </c:pt>
                <c:pt idx="27105">
                  <c:v>42934.072222222225</c:v>
                </c:pt>
                <c:pt idx="27106">
                  <c:v>42934.072916666664</c:v>
                </c:pt>
                <c:pt idx="27107">
                  <c:v>42934.073611111111</c:v>
                </c:pt>
                <c:pt idx="27108">
                  <c:v>42934.074305555558</c:v>
                </c:pt>
                <c:pt idx="27109">
                  <c:v>42934.074999999997</c:v>
                </c:pt>
                <c:pt idx="27110">
                  <c:v>42934.075694444444</c:v>
                </c:pt>
                <c:pt idx="27111">
                  <c:v>42934.076388888891</c:v>
                </c:pt>
                <c:pt idx="27112">
                  <c:v>42934.07708333333</c:v>
                </c:pt>
                <c:pt idx="27113">
                  <c:v>42934.077777777777</c:v>
                </c:pt>
                <c:pt idx="27114">
                  <c:v>42934.078472222223</c:v>
                </c:pt>
                <c:pt idx="27115">
                  <c:v>42934.07916666667</c:v>
                </c:pt>
                <c:pt idx="27116">
                  <c:v>42934.079861111109</c:v>
                </c:pt>
                <c:pt idx="27117">
                  <c:v>42934.080555555556</c:v>
                </c:pt>
                <c:pt idx="27118">
                  <c:v>42934.081250000003</c:v>
                </c:pt>
                <c:pt idx="27119">
                  <c:v>42934.081944444442</c:v>
                </c:pt>
                <c:pt idx="27120">
                  <c:v>42934.082638888889</c:v>
                </c:pt>
                <c:pt idx="27121">
                  <c:v>42934.083333333336</c:v>
                </c:pt>
                <c:pt idx="27122">
                  <c:v>42934.084027777775</c:v>
                </c:pt>
                <c:pt idx="27123">
                  <c:v>42934.084722222222</c:v>
                </c:pt>
                <c:pt idx="27124">
                  <c:v>42934.085416666669</c:v>
                </c:pt>
                <c:pt idx="27125">
                  <c:v>42934.086111111108</c:v>
                </c:pt>
                <c:pt idx="27126">
                  <c:v>42934.086805555555</c:v>
                </c:pt>
                <c:pt idx="27127">
                  <c:v>42934.087500000001</c:v>
                </c:pt>
                <c:pt idx="27128">
                  <c:v>42934.088194444441</c:v>
                </c:pt>
                <c:pt idx="27129">
                  <c:v>42934.088888888888</c:v>
                </c:pt>
                <c:pt idx="27130">
                  <c:v>42934.089583333334</c:v>
                </c:pt>
                <c:pt idx="27131">
                  <c:v>42934.090277777781</c:v>
                </c:pt>
                <c:pt idx="27132">
                  <c:v>42934.09097222222</c:v>
                </c:pt>
                <c:pt idx="27133">
                  <c:v>42934.091666666667</c:v>
                </c:pt>
                <c:pt idx="27134">
                  <c:v>42934.092361111114</c:v>
                </c:pt>
                <c:pt idx="27135">
                  <c:v>42934.093055555553</c:v>
                </c:pt>
                <c:pt idx="27136">
                  <c:v>42934.09375</c:v>
                </c:pt>
                <c:pt idx="27137">
                  <c:v>42934.094444444447</c:v>
                </c:pt>
                <c:pt idx="27138">
                  <c:v>42934.095138888886</c:v>
                </c:pt>
                <c:pt idx="27139">
                  <c:v>42934.095833333333</c:v>
                </c:pt>
                <c:pt idx="27140">
                  <c:v>42934.09652777778</c:v>
                </c:pt>
                <c:pt idx="27141">
                  <c:v>42934.097222222219</c:v>
                </c:pt>
                <c:pt idx="27142">
                  <c:v>42934.097916666666</c:v>
                </c:pt>
                <c:pt idx="27143">
                  <c:v>42934.098611111112</c:v>
                </c:pt>
                <c:pt idx="27144">
                  <c:v>42934.099305555559</c:v>
                </c:pt>
                <c:pt idx="27145">
                  <c:v>42934.1</c:v>
                </c:pt>
                <c:pt idx="27146">
                  <c:v>42934.100694444445</c:v>
                </c:pt>
                <c:pt idx="27147">
                  <c:v>42934.101388888892</c:v>
                </c:pt>
                <c:pt idx="27148">
                  <c:v>42934.102083333331</c:v>
                </c:pt>
                <c:pt idx="27149">
                  <c:v>42934.102777777778</c:v>
                </c:pt>
                <c:pt idx="27150">
                  <c:v>42934.103472222225</c:v>
                </c:pt>
                <c:pt idx="27151">
                  <c:v>42934.104166666664</c:v>
                </c:pt>
                <c:pt idx="27152">
                  <c:v>42934.104861111111</c:v>
                </c:pt>
                <c:pt idx="27153">
                  <c:v>42934.105555555558</c:v>
                </c:pt>
                <c:pt idx="27154">
                  <c:v>42934.106249999997</c:v>
                </c:pt>
                <c:pt idx="27155">
                  <c:v>42934.106944444444</c:v>
                </c:pt>
                <c:pt idx="27156">
                  <c:v>42934.107638888891</c:v>
                </c:pt>
                <c:pt idx="27157">
                  <c:v>42934.10833333333</c:v>
                </c:pt>
                <c:pt idx="27158">
                  <c:v>42934.109027777777</c:v>
                </c:pt>
                <c:pt idx="27159">
                  <c:v>42934.109722222223</c:v>
                </c:pt>
                <c:pt idx="27160">
                  <c:v>42934.11041666667</c:v>
                </c:pt>
                <c:pt idx="27161">
                  <c:v>42934.111111111109</c:v>
                </c:pt>
                <c:pt idx="27162">
                  <c:v>42934.111805555556</c:v>
                </c:pt>
                <c:pt idx="27163">
                  <c:v>42934.112500000003</c:v>
                </c:pt>
                <c:pt idx="27164">
                  <c:v>42934.113194444442</c:v>
                </c:pt>
                <c:pt idx="27165">
                  <c:v>42934.113888888889</c:v>
                </c:pt>
                <c:pt idx="27166">
                  <c:v>42934.114583333336</c:v>
                </c:pt>
                <c:pt idx="27167">
                  <c:v>42934.115277777775</c:v>
                </c:pt>
                <c:pt idx="27168">
                  <c:v>42934.115972222222</c:v>
                </c:pt>
                <c:pt idx="27169">
                  <c:v>42934.116666666669</c:v>
                </c:pt>
                <c:pt idx="27170">
                  <c:v>42934.117361111108</c:v>
                </c:pt>
                <c:pt idx="27171">
                  <c:v>42934.118055555555</c:v>
                </c:pt>
                <c:pt idx="27172">
                  <c:v>42934.118750000001</c:v>
                </c:pt>
                <c:pt idx="27173">
                  <c:v>42934.119444444441</c:v>
                </c:pt>
                <c:pt idx="27174">
                  <c:v>42934.120138888888</c:v>
                </c:pt>
                <c:pt idx="27175">
                  <c:v>42934.120833333334</c:v>
                </c:pt>
                <c:pt idx="27176">
                  <c:v>42934.121527777781</c:v>
                </c:pt>
                <c:pt idx="27177">
                  <c:v>42934.12222222222</c:v>
                </c:pt>
                <c:pt idx="27178">
                  <c:v>42934.122916666667</c:v>
                </c:pt>
                <c:pt idx="27179">
                  <c:v>42934.123611111114</c:v>
                </c:pt>
                <c:pt idx="27180">
                  <c:v>42934.124305555553</c:v>
                </c:pt>
                <c:pt idx="27181">
                  <c:v>42934.125</c:v>
                </c:pt>
                <c:pt idx="27182">
                  <c:v>42934.125694444447</c:v>
                </c:pt>
                <c:pt idx="27183">
                  <c:v>42934.126388888886</c:v>
                </c:pt>
                <c:pt idx="27184">
                  <c:v>42934.127083333333</c:v>
                </c:pt>
                <c:pt idx="27185">
                  <c:v>42934.12777777778</c:v>
                </c:pt>
                <c:pt idx="27186">
                  <c:v>42934.128472222219</c:v>
                </c:pt>
                <c:pt idx="27187">
                  <c:v>42934.129166666666</c:v>
                </c:pt>
                <c:pt idx="27188">
                  <c:v>42934.129861111112</c:v>
                </c:pt>
                <c:pt idx="27189">
                  <c:v>42934.130555555559</c:v>
                </c:pt>
                <c:pt idx="27190">
                  <c:v>42934.131249999999</c:v>
                </c:pt>
                <c:pt idx="27191">
                  <c:v>42934.131944444445</c:v>
                </c:pt>
                <c:pt idx="27192">
                  <c:v>42934.132638888892</c:v>
                </c:pt>
                <c:pt idx="27193">
                  <c:v>42934.133333333331</c:v>
                </c:pt>
                <c:pt idx="27194">
                  <c:v>42934.134027777778</c:v>
                </c:pt>
                <c:pt idx="27195">
                  <c:v>42934.134722222225</c:v>
                </c:pt>
                <c:pt idx="27196">
                  <c:v>42934.135416666664</c:v>
                </c:pt>
                <c:pt idx="27197">
                  <c:v>42934.136111111111</c:v>
                </c:pt>
                <c:pt idx="27198">
                  <c:v>42934.136805555558</c:v>
                </c:pt>
                <c:pt idx="27199">
                  <c:v>42934.137499999997</c:v>
                </c:pt>
                <c:pt idx="27200">
                  <c:v>42934.138194444444</c:v>
                </c:pt>
                <c:pt idx="27201">
                  <c:v>42934.138888888891</c:v>
                </c:pt>
                <c:pt idx="27202">
                  <c:v>42934.13958333333</c:v>
                </c:pt>
                <c:pt idx="27203">
                  <c:v>42934.140277777777</c:v>
                </c:pt>
                <c:pt idx="27204">
                  <c:v>42934.140972222223</c:v>
                </c:pt>
                <c:pt idx="27205">
                  <c:v>42934.14166666667</c:v>
                </c:pt>
                <c:pt idx="27206">
                  <c:v>42934.142361111109</c:v>
                </c:pt>
                <c:pt idx="27207">
                  <c:v>42934.143055555556</c:v>
                </c:pt>
                <c:pt idx="27208">
                  <c:v>42934.143750000003</c:v>
                </c:pt>
                <c:pt idx="27209">
                  <c:v>42934.144444444442</c:v>
                </c:pt>
                <c:pt idx="27210">
                  <c:v>42934.145138888889</c:v>
                </c:pt>
                <c:pt idx="27211">
                  <c:v>42934.145833333336</c:v>
                </c:pt>
                <c:pt idx="27212">
                  <c:v>42934.146527777775</c:v>
                </c:pt>
                <c:pt idx="27213">
                  <c:v>42934.147222222222</c:v>
                </c:pt>
                <c:pt idx="27214">
                  <c:v>42934.147916666669</c:v>
                </c:pt>
                <c:pt idx="27215">
                  <c:v>42934.148611111108</c:v>
                </c:pt>
                <c:pt idx="27216">
                  <c:v>42934.149305555555</c:v>
                </c:pt>
                <c:pt idx="27217">
                  <c:v>42934.15</c:v>
                </c:pt>
                <c:pt idx="27218">
                  <c:v>42934.150694444441</c:v>
                </c:pt>
                <c:pt idx="27219">
                  <c:v>42934.151388888888</c:v>
                </c:pt>
                <c:pt idx="27220">
                  <c:v>42934.152083333334</c:v>
                </c:pt>
                <c:pt idx="27221">
                  <c:v>42934.152777777781</c:v>
                </c:pt>
                <c:pt idx="27222">
                  <c:v>42934.15347222222</c:v>
                </c:pt>
                <c:pt idx="27223">
                  <c:v>42934.154166666667</c:v>
                </c:pt>
                <c:pt idx="27224">
                  <c:v>42934.154861111114</c:v>
                </c:pt>
                <c:pt idx="27225">
                  <c:v>42934.155555555553</c:v>
                </c:pt>
                <c:pt idx="27226">
                  <c:v>42934.15625</c:v>
                </c:pt>
                <c:pt idx="27227">
                  <c:v>42934.156944444447</c:v>
                </c:pt>
                <c:pt idx="27228">
                  <c:v>42934.157638888886</c:v>
                </c:pt>
                <c:pt idx="27229">
                  <c:v>42934.158333333333</c:v>
                </c:pt>
                <c:pt idx="27230">
                  <c:v>42934.15902777778</c:v>
                </c:pt>
                <c:pt idx="27231">
                  <c:v>42934.159722222219</c:v>
                </c:pt>
                <c:pt idx="27232">
                  <c:v>42934.160416666666</c:v>
                </c:pt>
                <c:pt idx="27233">
                  <c:v>42934.161111111112</c:v>
                </c:pt>
                <c:pt idx="27234">
                  <c:v>42934.161805555559</c:v>
                </c:pt>
                <c:pt idx="27235">
                  <c:v>42934.162499999999</c:v>
                </c:pt>
                <c:pt idx="27236">
                  <c:v>42934.163194444445</c:v>
                </c:pt>
                <c:pt idx="27237">
                  <c:v>42934.163888888892</c:v>
                </c:pt>
                <c:pt idx="27238">
                  <c:v>42934.164583333331</c:v>
                </c:pt>
                <c:pt idx="27239">
                  <c:v>42934.165277777778</c:v>
                </c:pt>
                <c:pt idx="27240">
                  <c:v>42934.165972222225</c:v>
                </c:pt>
                <c:pt idx="27241">
                  <c:v>42934.166666666664</c:v>
                </c:pt>
                <c:pt idx="27242">
                  <c:v>42934.167361111111</c:v>
                </c:pt>
                <c:pt idx="27243">
                  <c:v>42934.168055555558</c:v>
                </c:pt>
                <c:pt idx="27244">
                  <c:v>42934.168749999997</c:v>
                </c:pt>
                <c:pt idx="27245">
                  <c:v>42934.169444444444</c:v>
                </c:pt>
                <c:pt idx="27246">
                  <c:v>42934.170138888891</c:v>
                </c:pt>
                <c:pt idx="27247">
                  <c:v>42934.17083333333</c:v>
                </c:pt>
                <c:pt idx="27248">
                  <c:v>42934.171527777777</c:v>
                </c:pt>
                <c:pt idx="27249">
                  <c:v>42934.172222222223</c:v>
                </c:pt>
                <c:pt idx="27250">
                  <c:v>42934.17291666667</c:v>
                </c:pt>
                <c:pt idx="27251">
                  <c:v>42934.173611111109</c:v>
                </c:pt>
                <c:pt idx="27252">
                  <c:v>42934.174305555556</c:v>
                </c:pt>
                <c:pt idx="27253">
                  <c:v>42934.175000000003</c:v>
                </c:pt>
                <c:pt idx="27254">
                  <c:v>42934.175694444442</c:v>
                </c:pt>
                <c:pt idx="27255">
                  <c:v>42934.176388888889</c:v>
                </c:pt>
                <c:pt idx="27256">
                  <c:v>42934.177083333336</c:v>
                </c:pt>
                <c:pt idx="27257">
                  <c:v>42934.177777777775</c:v>
                </c:pt>
                <c:pt idx="27258">
                  <c:v>42934.178472222222</c:v>
                </c:pt>
                <c:pt idx="27259">
                  <c:v>42934.179166666669</c:v>
                </c:pt>
                <c:pt idx="27260">
                  <c:v>42934.179861111108</c:v>
                </c:pt>
                <c:pt idx="27261">
                  <c:v>42934.180555555555</c:v>
                </c:pt>
                <c:pt idx="27262">
                  <c:v>42934.181250000001</c:v>
                </c:pt>
                <c:pt idx="27263">
                  <c:v>42934.181944444441</c:v>
                </c:pt>
                <c:pt idx="27264">
                  <c:v>42934.182638888888</c:v>
                </c:pt>
                <c:pt idx="27265">
                  <c:v>42934.183333333334</c:v>
                </c:pt>
                <c:pt idx="27266">
                  <c:v>42934.184027777781</c:v>
                </c:pt>
                <c:pt idx="27267">
                  <c:v>42934.18472222222</c:v>
                </c:pt>
                <c:pt idx="27268">
                  <c:v>42934.185416666667</c:v>
                </c:pt>
                <c:pt idx="27269">
                  <c:v>42934.186111111114</c:v>
                </c:pt>
                <c:pt idx="27270">
                  <c:v>42934.186805555553</c:v>
                </c:pt>
                <c:pt idx="27271">
                  <c:v>42934.1875</c:v>
                </c:pt>
                <c:pt idx="27272">
                  <c:v>42934.188194444447</c:v>
                </c:pt>
                <c:pt idx="27273">
                  <c:v>42934.188888888886</c:v>
                </c:pt>
                <c:pt idx="27274">
                  <c:v>42934.189583333333</c:v>
                </c:pt>
                <c:pt idx="27275">
                  <c:v>42934.19027777778</c:v>
                </c:pt>
                <c:pt idx="27276">
                  <c:v>42934.190972222219</c:v>
                </c:pt>
                <c:pt idx="27277">
                  <c:v>42934.191666666666</c:v>
                </c:pt>
                <c:pt idx="27278">
                  <c:v>42934.192361111112</c:v>
                </c:pt>
                <c:pt idx="27279">
                  <c:v>42934.193055555559</c:v>
                </c:pt>
                <c:pt idx="27280">
                  <c:v>42934.193749999999</c:v>
                </c:pt>
                <c:pt idx="27281">
                  <c:v>42934.194444444445</c:v>
                </c:pt>
                <c:pt idx="27282">
                  <c:v>42934.195138888892</c:v>
                </c:pt>
                <c:pt idx="27283">
                  <c:v>42934.195833333331</c:v>
                </c:pt>
                <c:pt idx="27284">
                  <c:v>42934.196527777778</c:v>
                </c:pt>
                <c:pt idx="27285">
                  <c:v>42934.197222222225</c:v>
                </c:pt>
                <c:pt idx="27286">
                  <c:v>42934.197916666664</c:v>
                </c:pt>
                <c:pt idx="27287">
                  <c:v>42934.198611111111</c:v>
                </c:pt>
                <c:pt idx="27288">
                  <c:v>42934.199305555558</c:v>
                </c:pt>
                <c:pt idx="27289">
                  <c:v>42934.2</c:v>
                </c:pt>
                <c:pt idx="27290">
                  <c:v>42934.200694444444</c:v>
                </c:pt>
                <c:pt idx="27291">
                  <c:v>42934.201388888891</c:v>
                </c:pt>
                <c:pt idx="27292">
                  <c:v>42934.20208333333</c:v>
                </c:pt>
                <c:pt idx="27293">
                  <c:v>42934.202777777777</c:v>
                </c:pt>
                <c:pt idx="27294">
                  <c:v>42934.203472222223</c:v>
                </c:pt>
                <c:pt idx="27295">
                  <c:v>42934.20416666667</c:v>
                </c:pt>
                <c:pt idx="27296">
                  <c:v>42934.204861111109</c:v>
                </c:pt>
                <c:pt idx="27297">
                  <c:v>42934.205555555556</c:v>
                </c:pt>
                <c:pt idx="27298">
                  <c:v>42934.206250000003</c:v>
                </c:pt>
                <c:pt idx="27299">
                  <c:v>42934.206944444442</c:v>
                </c:pt>
                <c:pt idx="27300">
                  <c:v>42934.207638888889</c:v>
                </c:pt>
                <c:pt idx="27301">
                  <c:v>42934.208333333336</c:v>
                </c:pt>
                <c:pt idx="27302">
                  <c:v>42934.209027777775</c:v>
                </c:pt>
                <c:pt idx="27303">
                  <c:v>42934.209722222222</c:v>
                </c:pt>
                <c:pt idx="27304">
                  <c:v>42934.210416666669</c:v>
                </c:pt>
                <c:pt idx="27305">
                  <c:v>42934.211111111108</c:v>
                </c:pt>
                <c:pt idx="27306">
                  <c:v>42934.211805555555</c:v>
                </c:pt>
                <c:pt idx="27307">
                  <c:v>42934.212500000001</c:v>
                </c:pt>
                <c:pt idx="27308">
                  <c:v>42934.213194444441</c:v>
                </c:pt>
                <c:pt idx="27309">
                  <c:v>42934.213888888888</c:v>
                </c:pt>
                <c:pt idx="27310">
                  <c:v>42934.214583333334</c:v>
                </c:pt>
                <c:pt idx="27311">
                  <c:v>42934.215277777781</c:v>
                </c:pt>
                <c:pt idx="27312">
                  <c:v>42934.21597222222</c:v>
                </c:pt>
                <c:pt idx="27313">
                  <c:v>42934.216666666667</c:v>
                </c:pt>
                <c:pt idx="27314">
                  <c:v>42934.217361111114</c:v>
                </c:pt>
                <c:pt idx="27315">
                  <c:v>42934.218055555553</c:v>
                </c:pt>
                <c:pt idx="27316">
                  <c:v>42934.21875</c:v>
                </c:pt>
                <c:pt idx="27317">
                  <c:v>42934.219444444447</c:v>
                </c:pt>
                <c:pt idx="27318">
                  <c:v>42934.220138888886</c:v>
                </c:pt>
                <c:pt idx="27319">
                  <c:v>42934.220833333333</c:v>
                </c:pt>
                <c:pt idx="27320">
                  <c:v>42934.22152777778</c:v>
                </c:pt>
                <c:pt idx="27321">
                  <c:v>42934.222222222219</c:v>
                </c:pt>
                <c:pt idx="27322">
                  <c:v>42934.222916666666</c:v>
                </c:pt>
                <c:pt idx="27323">
                  <c:v>42934.223611111112</c:v>
                </c:pt>
                <c:pt idx="27324">
                  <c:v>42934.224305555559</c:v>
                </c:pt>
                <c:pt idx="27325">
                  <c:v>42934.224999999999</c:v>
                </c:pt>
                <c:pt idx="27326">
                  <c:v>42934.225694444445</c:v>
                </c:pt>
                <c:pt idx="27327">
                  <c:v>42934.226388888892</c:v>
                </c:pt>
                <c:pt idx="27328">
                  <c:v>42934.227083333331</c:v>
                </c:pt>
                <c:pt idx="27329">
                  <c:v>42934.227777777778</c:v>
                </c:pt>
                <c:pt idx="27330">
                  <c:v>42934.228472222225</c:v>
                </c:pt>
                <c:pt idx="27331">
                  <c:v>42934.229166666664</c:v>
                </c:pt>
                <c:pt idx="27332">
                  <c:v>42934.229861111111</c:v>
                </c:pt>
                <c:pt idx="27333">
                  <c:v>42934.230555555558</c:v>
                </c:pt>
                <c:pt idx="27334">
                  <c:v>42934.231249999997</c:v>
                </c:pt>
                <c:pt idx="27335">
                  <c:v>42934.231944444444</c:v>
                </c:pt>
                <c:pt idx="27336">
                  <c:v>42934.232638888891</c:v>
                </c:pt>
                <c:pt idx="27337">
                  <c:v>42934.23333333333</c:v>
                </c:pt>
                <c:pt idx="27338">
                  <c:v>42934.234027777777</c:v>
                </c:pt>
                <c:pt idx="27339">
                  <c:v>42934.234722222223</c:v>
                </c:pt>
                <c:pt idx="27340">
                  <c:v>42934.23541666667</c:v>
                </c:pt>
                <c:pt idx="27341">
                  <c:v>42934.236111111109</c:v>
                </c:pt>
                <c:pt idx="27342">
                  <c:v>42934.236805555556</c:v>
                </c:pt>
                <c:pt idx="27343">
                  <c:v>42934.237500000003</c:v>
                </c:pt>
                <c:pt idx="27344">
                  <c:v>42934.238194444442</c:v>
                </c:pt>
                <c:pt idx="27345">
                  <c:v>42934.238888888889</c:v>
                </c:pt>
                <c:pt idx="27346">
                  <c:v>42934.239583333336</c:v>
                </c:pt>
                <c:pt idx="27347">
                  <c:v>42934.240277777775</c:v>
                </c:pt>
                <c:pt idx="27348">
                  <c:v>42934.240972222222</c:v>
                </c:pt>
                <c:pt idx="27349">
                  <c:v>42934.241666666669</c:v>
                </c:pt>
                <c:pt idx="27350">
                  <c:v>42934.242361111108</c:v>
                </c:pt>
                <c:pt idx="27351">
                  <c:v>42934.243055555555</c:v>
                </c:pt>
                <c:pt idx="27352">
                  <c:v>42934.243750000001</c:v>
                </c:pt>
                <c:pt idx="27353">
                  <c:v>42934.244444444441</c:v>
                </c:pt>
                <c:pt idx="27354">
                  <c:v>42934.245138888888</c:v>
                </c:pt>
                <c:pt idx="27355">
                  <c:v>42934.245833333334</c:v>
                </c:pt>
                <c:pt idx="27356">
                  <c:v>42934.246527777781</c:v>
                </c:pt>
                <c:pt idx="27357">
                  <c:v>42934.24722222222</c:v>
                </c:pt>
                <c:pt idx="27358">
                  <c:v>42934.247916666667</c:v>
                </c:pt>
                <c:pt idx="27359">
                  <c:v>42934.248611111114</c:v>
                </c:pt>
                <c:pt idx="27360">
                  <c:v>42934.249305555553</c:v>
                </c:pt>
                <c:pt idx="27361">
                  <c:v>42934.25</c:v>
                </c:pt>
                <c:pt idx="27362">
                  <c:v>42934.250694444447</c:v>
                </c:pt>
                <c:pt idx="27363">
                  <c:v>42934.251388888886</c:v>
                </c:pt>
                <c:pt idx="27364">
                  <c:v>42934.252083333333</c:v>
                </c:pt>
                <c:pt idx="27365">
                  <c:v>42934.25277777778</c:v>
                </c:pt>
                <c:pt idx="27366">
                  <c:v>42934.253472222219</c:v>
                </c:pt>
                <c:pt idx="27367">
                  <c:v>42934.254166666666</c:v>
                </c:pt>
                <c:pt idx="27368">
                  <c:v>42934.254861111112</c:v>
                </c:pt>
                <c:pt idx="27369">
                  <c:v>42934.255555555559</c:v>
                </c:pt>
                <c:pt idx="27370">
                  <c:v>42934.256249999999</c:v>
                </c:pt>
                <c:pt idx="27371">
                  <c:v>42934.256944444445</c:v>
                </c:pt>
                <c:pt idx="27372">
                  <c:v>42934.257638888892</c:v>
                </c:pt>
                <c:pt idx="27373">
                  <c:v>42934.258333333331</c:v>
                </c:pt>
                <c:pt idx="27374">
                  <c:v>42934.259027777778</c:v>
                </c:pt>
                <c:pt idx="27375">
                  <c:v>42934.259722222225</c:v>
                </c:pt>
                <c:pt idx="27376">
                  <c:v>42934.260416666664</c:v>
                </c:pt>
                <c:pt idx="27377">
                  <c:v>42934.261111111111</c:v>
                </c:pt>
                <c:pt idx="27378">
                  <c:v>42934.261805555558</c:v>
                </c:pt>
                <c:pt idx="27379">
                  <c:v>42934.262499999997</c:v>
                </c:pt>
                <c:pt idx="27380">
                  <c:v>42934.263194444444</c:v>
                </c:pt>
                <c:pt idx="27381">
                  <c:v>42934.263888888891</c:v>
                </c:pt>
                <c:pt idx="27382">
                  <c:v>42934.26458333333</c:v>
                </c:pt>
                <c:pt idx="27383">
                  <c:v>42934.265277777777</c:v>
                </c:pt>
                <c:pt idx="27384">
                  <c:v>42934.265972222223</c:v>
                </c:pt>
                <c:pt idx="27385">
                  <c:v>42934.26666666667</c:v>
                </c:pt>
                <c:pt idx="27386">
                  <c:v>42934.267361111109</c:v>
                </c:pt>
                <c:pt idx="27387">
                  <c:v>42934.268055555556</c:v>
                </c:pt>
                <c:pt idx="27388">
                  <c:v>42934.268750000003</c:v>
                </c:pt>
                <c:pt idx="27389">
                  <c:v>42934.269444444442</c:v>
                </c:pt>
                <c:pt idx="27390">
                  <c:v>42934.270138888889</c:v>
                </c:pt>
                <c:pt idx="27391">
                  <c:v>42934.270833333336</c:v>
                </c:pt>
                <c:pt idx="27392">
                  <c:v>42934.271527777775</c:v>
                </c:pt>
                <c:pt idx="27393">
                  <c:v>42934.272222222222</c:v>
                </c:pt>
                <c:pt idx="27394">
                  <c:v>42934.272916666669</c:v>
                </c:pt>
                <c:pt idx="27395">
                  <c:v>42934.273611111108</c:v>
                </c:pt>
                <c:pt idx="27396">
                  <c:v>42934.274305555555</c:v>
                </c:pt>
                <c:pt idx="27397">
                  <c:v>42934.275000000001</c:v>
                </c:pt>
                <c:pt idx="27398">
                  <c:v>42934.275694444441</c:v>
                </c:pt>
                <c:pt idx="27399">
                  <c:v>42934.276388888888</c:v>
                </c:pt>
                <c:pt idx="27400">
                  <c:v>42934.277083333334</c:v>
                </c:pt>
                <c:pt idx="27401">
                  <c:v>42934.277777777781</c:v>
                </c:pt>
                <c:pt idx="27402">
                  <c:v>42934.27847222222</c:v>
                </c:pt>
                <c:pt idx="27403">
                  <c:v>42934.279166666667</c:v>
                </c:pt>
                <c:pt idx="27404">
                  <c:v>42934.279861111114</c:v>
                </c:pt>
                <c:pt idx="27405">
                  <c:v>42934.280555555553</c:v>
                </c:pt>
                <c:pt idx="27406">
                  <c:v>42934.28125</c:v>
                </c:pt>
                <c:pt idx="27407">
                  <c:v>42934.281944444447</c:v>
                </c:pt>
                <c:pt idx="27408">
                  <c:v>42934.282638888886</c:v>
                </c:pt>
                <c:pt idx="27409">
                  <c:v>42934.283333333333</c:v>
                </c:pt>
                <c:pt idx="27410">
                  <c:v>42934.28402777778</c:v>
                </c:pt>
                <c:pt idx="27411">
                  <c:v>42934.284722222219</c:v>
                </c:pt>
                <c:pt idx="27412">
                  <c:v>42934.285416666666</c:v>
                </c:pt>
                <c:pt idx="27413">
                  <c:v>42934.286111111112</c:v>
                </c:pt>
                <c:pt idx="27414">
                  <c:v>42934.286805555559</c:v>
                </c:pt>
                <c:pt idx="27415">
                  <c:v>42934.287499999999</c:v>
                </c:pt>
                <c:pt idx="27416">
                  <c:v>42934.288194444445</c:v>
                </c:pt>
                <c:pt idx="27417">
                  <c:v>42934.288888888892</c:v>
                </c:pt>
                <c:pt idx="27418">
                  <c:v>42934.289583333331</c:v>
                </c:pt>
                <c:pt idx="27419">
                  <c:v>42934.290277777778</c:v>
                </c:pt>
                <c:pt idx="27420">
                  <c:v>42934.290972222225</c:v>
                </c:pt>
                <c:pt idx="27421">
                  <c:v>42934.291666666664</c:v>
                </c:pt>
                <c:pt idx="27422">
                  <c:v>42934.292361111111</c:v>
                </c:pt>
                <c:pt idx="27423">
                  <c:v>42934.293055555558</c:v>
                </c:pt>
                <c:pt idx="27424">
                  <c:v>42934.293749999997</c:v>
                </c:pt>
                <c:pt idx="27425">
                  <c:v>42934.294444444444</c:v>
                </c:pt>
                <c:pt idx="27426">
                  <c:v>42934.295138888891</c:v>
                </c:pt>
                <c:pt idx="27427">
                  <c:v>42934.29583333333</c:v>
                </c:pt>
                <c:pt idx="27428">
                  <c:v>42934.296527777777</c:v>
                </c:pt>
                <c:pt idx="27429">
                  <c:v>42934.297222222223</c:v>
                </c:pt>
                <c:pt idx="27430">
                  <c:v>42934.29791666667</c:v>
                </c:pt>
                <c:pt idx="27431">
                  <c:v>42934.298611111109</c:v>
                </c:pt>
                <c:pt idx="27432">
                  <c:v>42934.299305555556</c:v>
                </c:pt>
                <c:pt idx="27433">
                  <c:v>42934.3</c:v>
                </c:pt>
                <c:pt idx="27434">
                  <c:v>42934.300694444442</c:v>
                </c:pt>
                <c:pt idx="27435">
                  <c:v>42934.301388888889</c:v>
                </c:pt>
                <c:pt idx="27436">
                  <c:v>42934.302083333336</c:v>
                </c:pt>
                <c:pt idx="27437">
                  <c:v>42934.302777777775</c:v>
                </c:pt>
                <c:pt idx="27438">
                  <c:v>42934.303472222222</c:v>
                </c:pt>
                <c:pt idx="27439">
                  <c:v>42934.304166666669</c:v>
                </c:pt>
                <c:pt idx="27440">
                  <c:v>42934.304861111108</c:v>
                </c:pt>
                <c:pt idx="27441">
                  <c:v>42934.305555555555</c:v>
                </c:pt>
                <c:pt idx="27442">
                  <c:v>42934.306250000001</c:v>
                </c:pt>
                <c:pt idx="27443">
                  <c:v>42934.306944444441</c:v>
                </c:pt>
                <c:pt idx="27444">
                  <c:v>42934.307638888888</c:v>
                </c:pt>
                <c:pt idx="27445">
                  <c:v>42934.308333333334</c:v>
                </c:pt>
                <c:pt idx="27446">
                  <c:v>42934.309027777781</c:v>
                </c:pt>
                <c:pt idx="27447">
                  <c:v>42934.30972222222</c:v>
                </c:pt>
                <c:pt idx="27448">
                  <c:v>42934.310416666667</c:v>
                </c:pt>
                <c:pt idx="27449">
                  <c:v>42934.311111111114</c:v>
                </c:pt>
                <c:pt idx="27450">
                  <c:v>42934.311805555553</c:v>
                </c:pt>
                <c:pt idx="27451">
                  <c:v>42934.3125</c:v>
                </c:pt>
                <c:pt idx="27452">
                  <c:v>42934.313194444447</c:v>
                </c:pt>
                <c:pt idx="27453">
                  <c:v>42934.313888888886</c:v>
                </c:pt>
                <c:pt idx="27454">
                  <c:v>42934.314583333333</c:v>
                </c:pt>
                <c:pt idx="27455">
                  <c:v>42934.31527777778</c:v>
                </c:pt>
                <c:pt idx="27456">
                  <c:v>42934.315972222219</c:v>
                </c:pt>
                <c:pt idx="27457">
                  <c:v>42934.316666666666</c:v>
                </c:pt>
                <c:pt idx="27458">
                  <c:v>42934.317361111112</c:v>
                </c:pt>
                <c:pt idx="27459">
                  <c:v>42934.318055555559</c:v>
                </c:pt>
                <c:pt idx="27460">
                  <c:v>42934.318749999999</c:v>
                </c:pt>
                <c:pt idx="27461">
                  <c:v>42934.319444444445</c:v>
                </c:pt>
                <c:pt idx="27462">
                  <c:v>42934.320138888892</c:v>
                </c:pt>
                <c:pt idx="27463">
                  <c:v>42934.320833333331</c:v>
                </c:pt>
                <c:pt idx="27464">
                  <c:v>42934.321527777778</c:v>
                </c:pt>
                <c:pt idx="27465">
                  <c:v>42934.322222222225</c:v>
                </c:pt>
                <c:pt idx="27466">
                  <c:v>42934.322916666664</c:v>
                </c:pt>
                <c:pt idx="27467">
                  <c:v>42934.323611111111</c:v>
                </c:pt>
                <c:pt idx="27468">
                  <c:v>42934.324305555558</c:v>
                </c:pt>
                <c:pt idx="27469">
                  <c:v>42934.324999999997</c:v>
                </c:pt>
                <c:pt idx="27470">
                  <c:v>42934.325694444444</c:v>
                </c:pt>
                <c:pt idx="27471">
                  <c:v>42934.326388888891</c:v>
                </c:pt>
                <c:pt idx="27472">
                  <c:v>42934.32708333333</c:v>
                </c:pt>
                <c:pt idx="27473">
                  <c:v>42934.327777777777</c:v>
                </c:pt>
                <c:pt idx="27474">
                  <c:v>42934.328472222223</c:v>
                </c:pt>
                <c:pt idx="27475">
                  <c:v>42934.32916666667</c:v>
                </c:pt>
                <c:pt idx="27476">
                  <c:v>42934.329861111109</c:v>
                </c:pt>
                <c:pt idx="27477">
                  <c:v>42934.330555555556</c:v>
                </c:pt>
                <c:pt idx="27478">
                  <c:v>42934.331250000003</c:v>
                </c:pt>
                <c:pt idx="27479">
                  <c:v>42934.331944444442</c:v>
                </c:pt>
                <c:pt idx="27480">
                  <c:v>42934.332638888889</c:v>
                </c:pt>
                <c:pt idx="27481">
                  <c:v>42934.333333333336</c:v>
                </c:pt>
                <c:pt idx="27482">
                  <c:v>42934.334027777775</c:v>
                </c:pt>
                <c:pt idx="27483">
                  <c:v>42934.334722222222</c:v>
                </c:pt>
                <c:pt idx="27484">
                  <c:v>42934.335416666669</c:v>
                </c:pt>
                <c:pt idx="27485">
                  <c:v>42934.336111111108</c:v>
                </c:pt>
                <c:pt idx="27486">
                  <c:v>42934.336805555555</c:v>
                </c:pt>
                <c:pt idx="27487">
                  <c:v>42934.337500000001</c:v>
                </c:pt>
                <c:pt idx="27488">
                  <c:v>42934.338194444441</c:v>
                </c:pt>
                <c:pt idx="27489">
                  <c:v>42934.338888888888</c:v>
                </c:pt>
                <c:pt idx="27490">
                  <c:v>42934.339583333334</c:v>
                </c:pt>
                <c:pt idx="27491">
                  <c:v>42934.340277777781</c:v>
                </c:pt>
                <c:pt idx="27492">
                  <c:v>42934.34097222222</c:v>
                </c:pt>
                <c:pt idx="27493">
                  <c:v>42934.341666666667</c:v>
                </c:pt>
                <c:pt idx="27494">
                  <c:v>42934.342361111114</c:v>
                </c:pt>
                <c:pt idx="27495">
                  <c:v>42934.343055555553</c:v>
                </c:pt>
                <c:pt idx="27496">
                  <c:v>42934.34375</c:v>
                </c:pt>
                <c:pt idx="27497">
                  <c:v>42934.344444444447</c:v>
                </c:pt>
                <c:pt idx="27498">
                  <c:v>42934.345138888886</c:v>
                </c:pt>
                <c:pt idx="27499">
                  <c:v>42934.345833333333</c:v>
                </c:pt>
                <c:pt idx="27500">
                  <c:v>42934.34652777778</c:v>
                </c:pt>
                <c:pt idx="27501">
                  <c:v>42934.347222222219</c:v>
                </c:pt>
                <c:pt idx="27502">
                  <c:v>42934.347916666666</c:v>
                </c:pt>
                <c:pt idx="27503">
                  <c:v>42934.348611111112</c:v>
                </c:pt>
                <c:pt idx="27504">
                  <c:v>42934.349305555559</c:v>
                </c:pt>
                <c:pt idx="27505">
                  <c:v>42934.35</c:v>
                </c:pt>
                <c:pt idx="27506">
                  <c:v>42934.350694444445</c:v>
                </c:pt>
                <c:pt idx="27507">
                  <c:v>42934.351388888892</c:v>
                </c:pt>
                <c:pt idx="27508">
                  <c:v>42934.352083333331</c:v>
                </c:pt>
                <c:pt idx="27509">
                  <c:v>42934.352777777778</c:v>
                </c:pt>
                <c:pt idx="27510">
                  <c:v>42934.353472222225</c:v>
                </c:pt>
                <c:pt idx="27511">
                  <c:v>42934.354166666664</c:v>
                </c:pt>
                <c:pt idx="27512">
                  <c:v>42934.354861111111</c:v>
                </c:pt>
                <c:pt idx="27513">
                  <c:v>42934.355555555558</c:v>
                </c:pt>
                <c:pt idx="27514">
                  <c:v>42934.356249999997</c:v>
                </c:pt>
                <c:pt idx="27515">
                  <c:v>42934.356944444444</c:v>
                </c:pt>
                <c:pt idx="27516">
                  <c:v>42934.357638888891</c:v>
                </c:pt>
                <c:pt idx="27517">
                  <c:v>42934.35833333333</c:v>
                </c:pt>
                <c:pt idx="27518">
                  <c:v>42934.359027777777</c:v>
                </c:pt>
                <c:pt idx="27519">
                  <c:v>42934.359722222223</c:v>
                </c:pt>
                <c:pt idx="27520">
                  <c:v>42934.36041666667</c:v>
                </c:pt>
                <c:pt idx="27521">
                  <c:v>42934.361111111109</c:v>
                </c:pt>
                <c:pt idx="27522">
                  <c:v>42934.361805555556</c:v>
                </c:pt>
                <c:pt idx="27523">
                  <c:v>42934.362500000003</c:v>
                </c:pt>
                <c:pt idx="27524">
                  <c:v>42934.363194444442</c:v>
                </c:pt>
                <c:pt idx="27525">
                  <c:v>42934.363888888889</c:v>
                </c:pt>
                <c:pt idx="27526">
                  <c:v>42934.364583333336</c:v>
                </c:pt>
                <c:pt idx="27527">
                  <c:v>42934.365277777775</c:v>
                </c:pt>
                <c:pt idx="27528">
                  <c:v>42934.365972222222</c:v>
                </c:pt>
                <c:pt idx="27529">
                  <c:v>42934.366666666669</c:v>
                </c:pt>
                <c:pt idx="27530">
                  <c:v>42934.367361111108</c:v>
                </c:pt>
                <c:pt idx="27531">
                  <c:v>42934.368055555555</c:v>
                </c:pt>
                <c:pt idx="27532">
                  <c:v>42934.368750000001</c:v>
                </c:pt>
                <c:pt idx="27533">
                  <c:v>42934.369444444441</c:v>
                </c:pt>
                <c:pt idx="27534">
                  <c:v>42934.370138888888</c:v>
                </c:pt>
                <c:pt idx="27535">
                  <c:v>42934.370833333334</c:v>
                </c:pt>
                <c:pt idx="27536">
                  <c:v>42934.371527777781</c:v>
                </c:pt>
                <c:pt idx="27537">
                  <c:v>42934.37222222222</c:v>
                </c:pt>
                <c:pt idx="27538">
                  <c:v>42934.372916666667</c:v>
                </c:pt>
                <c:pt idx="27539">
                  <c:v>42934.373611111114</c:v>
                </c:pt>
                <c:pt idx="27540">
                  <c:v>42934.374305555553</c:v>
                </c:pt>
                <c:pt idx="27541">
                  <c:v>42934.375</c:v>
                </c:pt>
                <c:pt idx="27542">
                  <c:v>42934.375694444447</c:v>
                </c:pt>
                <c:pt idx="27543">
                  <c:v>42934.376388888886</c:v>
                </c:pt>
                <c:pt idx="27544">
                  <c:v>42934.377083333333</c:v>
                </c:pt>
                <c:pt idx="27545">
                  <c:v>42934.37777777778</c:v>
                </c:pt>
                <c:pt idx="27546">
                  <c:v>42934.378472222219</c:v>
                </c:pt>
                <c:pt idx="27547">
                  <c:v>42934.379166666666</c:v>
                </c:pt>
                <c:pt idx="27548">
                  <c:v>42934.379861111112</c:v>
                </c:pt>
                <c:pt idx="27549">
                  <c:v>42934.380555555559</c:v>
                </c:pt>
                <c:pt idx="27550">
                  <c:v>42934.381249999999</c:v>
                </c:pt>
                <c:pt idx="27551">
                  <c:v>42934.381944444445</c:v>
                </c:pt>
                <c:pt idx="27552">
                  <c:v>42934.382638888892</c:v>
                </c:pt>
                <c:pt idx="27553">
                  <c:v>42934.383333333331</c:v>
                </c:pt>
                <c:pt idx="27554">
                  <c:v>42934.384027777778</c:v>
                </c:pt>
                <c:pt idx="27555">
                  <c:v>42934.384722222225</c:v>
                </c:pt>
                <c:pt idx="27556">
                  <c:v>42934.385416666664</c:v>
                </c:pt>
                <c:pt idx="27557">
                  <c:v>42934.386111111111</c:v>
                </c:pt>
                <c:pt idx="27558">
                  <c:v>42934.386805555558</c:v>
                </c:pt>
                <c:pt idx="27559">
                  <c:v>42934.387499999997</c:v>
                </c:pt>
                <c:pt idx="27560">
                  <c:v>42934.388194444444</c:v>
                </c:pt>
                <c:pt idx="27561">
                  <c:v>42934.388888888891</c:v>
                </c:pt>
                <c:pt idx="27562">
                  <c:v>42934.38958333333</c:v>
                </c:pt>
                <c:pt idx="27563">
                  <c:v>42934.390277777777</c:v>
                </c:pt>
                <c:pt idx="27564">
                  <c:v>42934.390972222223</c:v>
                </c:pt>
                <c:pt idx="27565">
                  <c:v>42934.39166666667</c:v>
                </c:pt>
                <c:pt idx="27566">
                  <c:v>42934.392361111109</c:v>
                </c:pt>
                <c:pt idx="27567">
                  <c:v>42934.393055555556</c:v>
                </c:pt>
                <c:pt idx="27568">
                  <c:v>42934.393750000003</c:v>
                </c:pt>
                <c:pt idx="27569">
                  <c:v>42934.394444444442</c:v>
                </c:pt>
                <c:pt idx="27570">
                  <c:v>42934.395138888889</c:v>
                </c:pt>
                <c:pt idx="27571">
                  <c:v>42934.395833333336</c:v>
                </c:pt>
                <c:pt idx="27572">
                  <c:v>42934.396527777775</c:v>
                </c:pt>
                <c:pt idx="27573">
                  <c:v>42934.397222222222</c:v>
                </c:pt>
                <c:pt idx="27574">
                  <c:v>42934.397916666669</c:v>
                </c:pt>
                <c:pt idx="27575">
                  <c:v>42934.398611111108</c:v>
                </c:pt>
                <c:pt idx="27576">
                  <c:v>42934.399305555555</c:v>
                </c:pt>
                <c:pt idx="27577">
                  <c:v>42934.400000000001</c:v>
                </c:pt>
                <c:pt idx="27578">
                  <c:v>42934.400694444441</c:v>
                </c:pt>
                <c:pt idx="27579">
                  <c:v>42934.401388888888</c:v>
                </c:pt>
                <c:pt idx="27580">
                  <c:v>42934.402083333334</c:v>
                </c:pt>
                <c:pt idx="27581">
                  <c:v>42934.402777777781</c:v>
                </c:pt>
                <c:pt idx="27582">
                  <c:v>42934.40347222222</c:v>
                </c:pt>
                <c:pt idx="27583">
                  <c:v>42934.404166666667</c:v>
                </c:pt>
                <c:pt idx="27584">
                  <c:v>42934.404861111114</c:v>
                </c:pt>
                <c:pt idx="27585">
                  <c:v>42934.405555555553</c:v>
                </c:pt>
                <c:pt idx="27586">
                  <c:v>42934.40625</c:v>
                </c:pt>
                <c:pt idx="27587">
                  <c:v>42934.406944444447</c:v>
                </c:pt>
                <c:pt idx="27588">
                  <c:v>42934.407638888886</c:v>
                </c:pt>
                <c:pt idx="27589">
                  <c:v>42934.408333333333</c:v>
                </c:pt>
                <c:pt idx="27590">
                  <c:v>42934.40902777778</c:v>
                </c:pt>
                <c:pt idx="27591">
                  <c:v>42934.409722222219</c:v>
                </c:pt>
                <c:pt idx="27592">
                  <c:v>42934.410416666666</c:v>
                </c:pt>
                <c:pt idx="27593">
                  <c:v>42934.411111111112</c:v>
                </c:pt>
                <c:pt idx="27594">
                  <c:v>42934.411805555559</c:v>
                </c:pt>
                <c:pt idx="27595">
                  <c:v>42934.412499999999</c:v>
                </c:pt>
                <c:pt idx="27596">
                  <c:v>42934.413194444445</c:v>
                </c:pt>
                <c:pt idx="27597">
                  <c:v>42934.413888888892</c:v>
                </c:pt>
                <c:pt idx="27598">
                  <c:v>42934.414583333331</c:v>
                </c:pt>
                <c:pt idx="27599">
                  <c:v>42934.415277777778</c:v>
                </c:pt>
                <c:pt idx="27600">
                  <c:v>42934.415972222225</c:v>
                </c:pt>
                <c:pt idx="27601">
                  <c:v>42934.416666666664</c:v>
                </c:pt>
                <c:pt idx="27602">
                  <c:v>42934.417361111111</c:v>
                </c:pt>
                <c:pt idx="27603">
                  <c:v>42934.418055555558</c:v>
                </c:pt>
                <c:pt idx="27604">
                  <c:v>42934.418749999997</c:v>
                </c:pt>
                <c:pt idx="27605">
                  <c:v>42934.419444444444</c:v>
                </c:pt>
                <c:pt idx="27606">
                  <c:v>42934.420138888891</c:v>
                </c:pt>
                <c:pt idx="27607">
                  <c:v>42934.42083333333</c:v>
                </c:pt>
                <c:pt idx="27608">
                  <c:v>42934.421527777777</c:v>
                </c:pt>
                <c:pt idx="27609">
                  <c:v>42934.422222222223</c:v>
                </c:pt>
                <c:pt idx="27610">
                  <c:v>42934.42291666667</c:v>
                </c:pt>
                <c:pt idx="27611">
                  <c:v>42934.423611111109</c:v>
                </c:pt>
                <c:pt idx="27612">
                  <c:v>42934.424305555556</c:v>
                </c:pt>
                <c:pt idx="27613">
                  <c:v>42934.425000000003</c:v>
                </c:pt>
                <c:pt idx="27614">
                  <c:v>42934.425694444442</c:v>
                </c:pt>
                <c:pt idx="27615">
                  <c:v>42934.426388888889</c:v>
                </c:pt>
                <c:pt idx="27616">
                  <c:v>42934.427083333336</c:v>
                </c:pt>
                <c:pt idx="27617">
                  <c:v>42934.427777777775</c:v>
                </c:pt>
                <c:pt idx="27618">
                  <c:v>42934.428472222222</c:v>
                </c:pt>
                <c:pt idx="27619">
                  <c:v>42934.429166666669</c:v>
                </c:pt>
                <c:pt idx="27620">
                  <c:v>42934.429861111108</c:v>
                </c:pt>
                <c:pt idx="27621">
                  <c:v>42934.430555555555</c:v>
                </c:pt>
                <c:pt idx="27622">
                  <c:v>42934.431250000001</c:v>
                </c:pt>
                <c:pt idx="27623">
                  <c:v>42934.431944444441</c:v>
                </c:pt>
                <c:pt idx="27624">
                  <c:v>42934.432638888888</c:v>
                </c:pt>
                <c:pt idx="27625">
                  <c:v>42934.433333333334</c:v>
                </c:pt>
                <c:pt idx="27626">
                  <c:v>42934.434027777781</c:v>
                </c:pt>
                <c:pt idx="27627">
                  <c:v>42934.43472222222</c:v>
                </c:pt>
                <c:pt idx="27628">
                  <c:v>42934.435416666667</c:v>
                </c:pt>
                <c:pt idx="27629">
                  <c:v>42934.436111111114</c:v>
                </c:pt>
                <c:pt idx="27630">
                  <c:v>42934.436805555553</c:v>
                </c:pt>
                <c:pt idx="27631">
                  <c:v>42934.4375</c:v>
                </c:pt>
                <c:pt idx="27632">
                  <c:v>42934.438194444447</c:v>
                </c:pt>
                <c:pt idx="27633">
                  <c:v>42934.438888888886</c:v>
                </c:pt>
                <c:pt idx="27634">
                  <c:v>42934.439583333333</c:v>
                </c:pt>
                <c:pt idx="27635">
                  <c:v>42934.44027777778</c:v>
                </c:pt>
                <c:pt idx="27636">
                  <c:v>42934.440972222219</c:v>
                </c:pt>
                <c:pt idx="27637">
                  <c:v>42934.441666666666</c:v>
                </c:pt>
                <c:pt idx="27638">
                  <c:v>42934.442361111112</c:v>
                </c:pt>
                <c:pt idx="27639">
                  <c:v>42934.443055555559</c:v>
                </c:pt>
                <c:pt idx="27640">
                  <c:v>42934.443749999999</c:v>
                </c:pt>
                <c:pt idx="27641">
                  <c:v>42934.444444444445</c:v>
                </c:pt>
                <c:pt idx="27642">
                  <c:v>42934.445138888892</c:v>
                </c:pt>
                <c:pt idx="27643">
                  <c:v>42934.445833333331</c:v>
                </c:pt>
                <c:pt idx="27644">
                  <c:v>42934.446527777778</c:v>
                </c:pt>
                <c:pt idx="27645">
                  <c:v>42934.447222222225</c:v>
                </c:pt>
                <c:pt idx="27646">
                  <c:v>42934.447916666664</c:v>
                </c:pt>
                <c:pt idx="27647">
                  <c:v>42934.448611111111</c:v>
                </c:pt>
                <c:pt idx="27648">
                  <c:v>42934.449305555558</c:v>
                </c:pt>
                <c:pt idx="27649">
                  <c:v>42934.45</c:v>
                </c:pt>
                <c:pt idx="27650">
                  <c:v>42934.450694444444</c:v>
                </c:pt>
                <c:pt idx="27651">
                  <c:v>42934.451388888891</c:v>
                </c:pt>
                <c:pt idx="27652">
                  <c:v>42934.45208333333</c:v>
                </c:pt>
                <c:pt idx="27653">
                  <c:v>42934.452777777777</c:v>
                </c:pt>
                <c:pt idx="27654">
                  <c:v>42934.453472222223</c:v>
                </c:pt>
                <c:pt idx="27655">
                  <c:v>42934.45416666667</c:v>
                </c:pt>
                <c:pt idx="27656">
                  <c:v>42934.454861111109</c:v>
                </c:pt>
                <c:pt idx="27657">
                  <c:v>42934.455555555556</c:v>
                </c:pt>
                <c:pt idx="27658">
                  <c:v>42934.456250000003</c:v>
                </c:pt>
                <c:pt idx="27659">
                  <c:v>42934.456944444442</c:v>
                </c:pt>
                <c:pt idx="27660">
                  <c:v>42934.457638888889</c:v>
                </c:pt>
                <c:pt idx="27661">
                  <c:v>42934.458333333336</c:v>
                </c:pt>
                <c:pt idx="27662">
                  <c:v>42934.459027777775</c:v>
                </c:pt>
                <c:pt idx="27663">
                  <c:v>42934.459722222222</c:v>
                </c:pt>
                <c:pt idx="27664">
                  <c:v>42934.460416666669</c:v>
                </c:pt>
                <c:pt idx="27665">
                  <c:v>42934.461111111108</c:v>
                </c:pt>
                <c:pt idx="27666">
                  <c:v>42934.461805555555</c:v>
                </c:pt>
                <c:pt idx="27667">
                  <c:v>42934.462500000001</c:v>
                </c:pt>
                <c:pt idx="27668">
                  <c:v>42934.463194444441</c:v>
                </c:pt>
                <c:pt idx="27669">
                  <c:v>42934.463888888888</c:v>
                </c:pt>
                <c:pt idx="27670">
                  <c:v>42934.464583333334</c:v>
                </c:pt>
                <c:pt idx="27671">
                  <c:v>42934.465277777781</c:v>
                </c:pt>
                <c:pt idx="27672">
                  <c:v>42934.46597222222</c:v>
                </c:pt>
                <c:pt idx="27673">
                  <c:v>42934.466666666667</c:v>
                </c:pt>
                <c:pt idx="27674">
                  <c:v>42934.467361111114</c:v>
                </c:pt>
                <c:pt idx="27675">
                  <c:v>42934.468055555553</c:v>
                </c:pt>
                <c:pt idx="27676">
                  <c:v>42934.46875</c:v>
                </c:pt>
                <c:pt idx="27677">
                  <c:v>42934.469444444447</c:v>
                </c:pt>
                <c:pt idx="27678">
                  <c:v>42934.470138888886</c:v>
                </c:pt>
                <c:pt idx="27679">
                  <c:v>42934.470833333333</c:v>
                </c:pt>
                <c:pt idx="27680">
                  <c:v>42934.47152777778</c:v>
                </c:pt>
                <c:pt idx="27681">
                  <c:v>42934.472222222219</c:v>
                </c:pt>
                <c:pt idx="27682">
                  <c:v>42934.472916666666</c:v>
                </c:pt>
                <c:pt idx="27683">
                  <c:v>42934.473611111112</c:v>
                </c:pt>
                <c:pt idx="27684">
                  <c:v>42934.474305555559</c:v>
                </c:pt>
                <c:pt idx="27685">
                  <c:v>42934.474999999999</c:v>
                </c:pt>
                <c:pt idx="27686">
                  <c:v>42934.475694444445</c:v>
                </c:pt>
                <c:pt idx="27687">
                  <c:v>42934.476388888892</c:v>
                </c:pt>
                <c:pt idx="27688">
                  <c:v>42934.477083333331</c:v>
                </c:pt>
                <c:pt idx="27689">
                  <c:v>42934.477777777778</c:v>
                </c:pt>
                <c:pt idx="27690">
                  <c:v>42934.478472222225</c:v>
                </c:pt>
                <c:pt idx="27691">
                  <c:v>42934.479166666664</c:v>
                </c:pt>
                <c:pt idx="27692">
                  <c:v>42934.479861111111</c:v>
                </c:pt>
                <c:pt idx="27693">
                  <c:v>42934.480555555558</c:v>
                </c:pt>
                <c:pt idx="27694">
                  <c:v>42934.481249999997</c:v>
                </c:pt>
                <c:pt idx="27695">
                  <c:v>42934.481944444444</c:v>
                </c:pt>
                <c:pt idx="27696">
                  <c:v>42934.482638888891</c:v>
                </c:pt>
                <c:pt idx="27697">
                  <c:v>42934.48333333333</c:v>
                </c:pt>
                <c:pt idx="27698">
                  <c:v>42934.484027777777</c:v>
                </c:pt>
                <c:pt idx="27699">
                  <c:v>42934.484722222223</c:v>
                </c:pt>
                <c:pt idx="27700">
                  <c:v>42934.48541666667</c:v>
                </c:pt>
                <c:pt idx="27701">
                  <c:v>42934.486111111109</c:v>
                </c:pt>
                <c:pt idx="27702">
                  <c:v>42934.486805555556</c:v>
                </c:pt>
                <c:pt idx="27703">
                  <c:v>42934.487500000003</c:v>
                </c:pt>
                <c:pt idx="27704">
                  <c:v>42934.488194444442</c:v>
                </c:pt>
                <c:pt idx="27705">
                  <c:v>42934.488888888889</c:v>
                </c:pt>
                <c:pt idx="27706">
                  <c:v>42934.489583333336</c:v>
                </c:pt>
                <c:pt idx="27707">
                  <c:v>42934.490277777775</c:v>
                </c:pt>
                <c:pt idx="27708">
                  <c:v>42934.490972222222</c:v>
                </c:pt>
                <c:pt idx="27709">
                  <c:v>42934.491666666669</c:v>
                </c:pt>
                <c:pt idx="27710">
                  <c:v>42934.492361111108</c:v>
                </c:pt>
                <c:pt idx="27711">
                  <c:v>42934.493055555555</c:v>
                </c:pt>
                <c:pt idx="27712">
                  <c:v>42934.493750000001</c:v>
                </c:pt>
                <c:pt idx="27713">
                  <c:v>42934.494444444441</c:v>
                </c:pt>
                <c:pt idx="27714">
                  <c:v>42934.495138888888</c:v>
                </c:pt>
                <c:pt idx="27715">
                  <c:v>42934.495833333334</c:v>
                </c:pt>
                <c:pt idx="27716">
                  <c:v>42934.496527777781</c:v>
                </c:pt>
                <c:pt idx="27717">
                  <c:v>42934.49722222222</c:v>
                </c:pt>
                <c:pt idx="27718">
                  <c:v>42934.497916666667</c:v>
                </c:pt>
                <c:pt idx="27719">
                  <c:v>42934.498611111114</c:v>
                </c:pt>
                <c:pt idx="27720">
                  <c:v>42934.499305555553</c:v>
                </c:pt>
                <c:pt idx="27721">
                  <c:v>42934.5</c:v>
                </c:pt>
                <c:pt idx="27722">
                  <c:v>42934.500694444447</c:v>
                </c:pt>
                <c:pt idx="27723">
                  <c:v>42934.501388888886</c:v>
                </c:pt>
                <c:pt idx="27724">
                  <c:v>42934.502083333333</c:v>
                </c:pt>
                <c:pt idx="27725">
                  <c:v>42934.50277777778</c:v>
                </c:pt>
                <c:pt idx="27726">
                  <c:v>42934.503472222219</c:v>
                </c:pt>
                <c:pt idx="27727">
                  <c:v>42934.504166666666</c:v>
                </c:pt>
                <c:pt idx="27728">
                  <c:v>42934.504861111112</c:v>
                </c:pt>
                <c:pt idx="27729">
                  <c:v>42934.505555555559</c:v>
                </c:pt>
                <c:pt idx="27730">
                  <c:v>42934.506249999999</c:v>
                </c:pt>
                <c:pt idx="27731">
                  <c:v>42934.506944444445</c:v>
                </c:pt>
                <c:pt idx="27732">
                  <c:v>42934.507638888892</c:v>
                </c:pt>
                <c:pt idx="27733">
                  <c:v>42934.508333333331</c:v>
                </c:pt>
                <c:pt idx="27734">
                  <c:v>42934.509027777778</c:v>
                </c:pt>
                <c:pt idx="27735">
                  <c:v>42934.509722222225</c:v>
                </c:pt>
                <c:pt idx="27736">
                  <c:v>42934.510416666664</c:v>
                </c:pt>
                <c:pt idx="27737">
                  <c:v>42934.511111111111</c:v>
                </c:pt>
                <c:pt idx="27738">
                  <c:v>42934.511805555558</c:v>
                </c:pt>
                <c:pt idx="27739">
                  <c:v>42934.512499999997</c:v>
                </c:pt>
                <c:pt idx="27740">
                  <c:v>42934.513194444444</c:v>
                </c:pt>
                <c:pt idx="27741">
                  <c:v>42934.513888888891</c:v>
                </c:pt>
                <c:pt idx="27742">
                  <c:v>42934.51458333333</c:v>
                </c:pt>
                <c:pt idx="27743">
                  <c:v>42934.515277777777</c:v>
                </c:pt>
                <c:pt idx="27744">
                  <c:v>42934.515972222223</c:v>
                </c:pt>
                <c:pt idx="27745">
                  <c:v>42934.51666666667</c:v>
                </c:pt>
                <c:pt idx="27746">
                  <c:v>42934.517361111109</c:v>
                </c:pt>
                <c:pt idx="27747">
                  <c:v>42934.518055555556</c:v>
                </c:pt>
                <c:pt idx="27748">
                  <c:v>42934.518750000003</c:v>
                </c:pt>
                <c:pt idx="27749">
                  <c:v>42934.519444444442</c:v>
                </c:pt>
                <c:pt idx="27750">
                  <c:v>42934.520138888889</c:v>
                </c:pt>
                <c:pt idx="27751">
                  <c:v>42934.520833333336</c:v>
                </c:pt>
                <c:pt idx="27752">
                  <c:v>42934.521527777775</c:v>
                </c:pt>
                <c:pt idx="27753">
                  <c:v>42934.522222222222</c:v>
                </c:pt>
                <c:pt idx="27754">
                  <c:v>42934.522916666669</c:v>
                </c:pt>
                <c:pt idx="27755">
                  <c:v>42934.523611111108</c:v>
                </c:pt>
                <c:pt idx="27756">
                  <c:v>42934.524305555555</c:v>
                </c:pt>
                <c:pt idx="27757">
                  <c:v>42934.525000000001</c:v>
                </c:pt>
                <c:pt idx="27758">
                  <c:v>42934.525694444441</c:v>
                </c:pt>
                <c:pt idx="27759">
                  <c:v>42934.526388888888</c:v>
                </c:pt>
                <c:pt idx="27760">
                  <c:v>42934.527083333334</c:v>
                </c:pt>
                <c:pt idx="27761">
                  <c:v>42934.527777777781</c:v>
                </c:pt>
                <c:pt idx="27762">
                  <c:v>42934.52847222222</c:v>
                </c:pt>
                <c:pt idx="27763">
                  <c:v>42934.529166666667</c:v>
                </c:pt>
                <c:pt idx="27764">
                  <c:v>42934.529861111114</c:v>
                </c:pt>
                <c:pt idx="27765">
                  <c:v>42934.530555555553</c:v>
                </c:pt>
                <c:pt idx="27766">
                  <c:v>42934.53125</c:v>
                </c:pt>
                <c:pt idx="27767">
                  <c:v>42934.531944444447</c:v>
                </c:pt>
                <c:pt idx="27768">
                  <c:v>42934.532638888886</c:v>
                </c:pt>
                <c:pt idx="27769">
                  <c:v>42934.533333333333</c:v>
                </c:pt>
                <c:pt idx="27770">
                  <c:v>42934.53402777778</c:v>
                </c:pt>
                <c:pt idx="27771">
                  <c:v>42934.534722222219</c:v>
                </c:pt>
                <c:pt idx="27772">
                  <c:v>42934.535416666666</c:v>
                </c:pt>
                <c:pt idx="27773">
                  <c:v>42934.536111111112</c:v>
                </c:pt>
                <c:pt idx="27774">
                  <c:v>42934.536805555559</c:v>
                </c:pt>
                <c:pt idx="27775">
                  <c:v>42934.537499999999</c:v>
                </c:pt>
                <c:pt idx="27776">
                  <c:v>42934.538194444445</c:v>
                </c:pt>
                <c:pt idx="27777">
                  <c:v>42934.538888888892</c:v>
                </c:pt>
                <c:pt idx="27778">
                  <c:v>42934.539583333331</c:v>
                </c:pt>
                <c:pt idx="27779">
                  <c:v>42934.540277777778</c:v>
                </c:pt>
                <c:pt idx="27780">
                  <c:v>42934.540972222225</c:v>
                </c:pt>
                <c:pt idx="27781">
                  <c:v>42934.541666666664</c:v>
                </c:pt>
                <c:pt idx="27782">
                  <c:v>42934.542361111111</c:v>
                </c:pt>
                <c:pt idx="27783">
                  <c:v>42934.543055555558</c:v>
                </c:pt>
                <c:pt idx="27784">
                  <c:v>42934.543749999997</c:v>
                </c:pt>
                <c:pt idx="27785">
                  <c:v>42934.544444444444</c:v>
                </c:pt>
                <c:pt idx="27786">
                  <c:v>42934.545138888891</c:v>
                </c:pt>
                <c:pt idx="27787">
                  <c:v>42934.54583333333</c:v>
                </c:pt>
                <c:pt idx="27788">
                  <c:v>42934.546527777777</c:v>
                </c:pt>
                <c:pt idx="27789">
                  <c:v>42934.547222222223</c:v>
                </c:pt>
                <c:pt idx="27790">
                  <c:v>42934.54791666667</c:v>
                </c:pt>
                <c:pt idx="27791">
                  <c:v>42934.548611111109</c:v>
                </c:pt>
                <c:pt idx="27792">
                  <c:v>42934.549305555556</c:v>
                </c:pt>
                <c:pt idx="27793">
                  <c:v>42934.55</c:v>
                </c:pt>
                <c:pt idx="27794">
                  <c:v>42934.550694444442</c:v>
                </c:pt>
                <c:pt idx="27795">
                  <c:v>42934.551388888889</c:v>
                </c:pt>
                <c:pt idx="27796">
                  <c:v>42934.552083333336</c:v>
                </c:pt>
                <c:pt idx="27797">
                  <c:v>42934.552777777775</c:v>
                </c:pt>
                <c:pt idx="27798">
                  <c:v>42934.553472222222</c:v>
                </c:pt>
                <c:pt idx="27799">
                  <c:v>42934.554166666669</c:v>
                </c:pt>
                <c:pt idx="27800">
                  <c:v>42934.554861111108</c:v>
                </c:pt>
                <c:pt idx="27801">
                  <c:v>42934.555555555555</c:v>
                </c:pt>
                <c:pt idx="27802">
                  <c:v>42934.556250000001</c:v>
                </c:pt>
                <c:pt idx="27803">
                  <c:v>42934.556944444441</c:v>
                </c:pt>
                <c:pt idx="27804">
                  <c:v>42934.557638888888</c:v>
                </c:pt>
                <c:pt idx="27805">
                  <c:v>42934.558333333334</c:v>
                </c:pt>
                <c:pt idx="27806">
                  <c:v>42934.559027777781</c:v>
                </c:pt>
                <c:pt idx="27807">
                  <c:v>42934.55972222222</c:v>
                </c:pt>
                <c:pt idx="27808">
                  <c:v>42934.560416666667</c:v>
                </c:pt>
                <c:pt idx="27809">
                  <c:v>42934.561111111114</c:v>
                </c:pt>
                <c:pt idx="27810">
                  <c:v>42934.561805555553</c:v>
                </c:pt>
                <c:pt idx="27811">
                  <c:v>42934.5625</c:v>
                </c:pt>
                <c:pt idx="27812">
                  <c:v>42934.563194444447</c:v>
                </c:pt>
                <c:pt idx="27813">
                  <c:v>42934.563888888886</c:v>
                </c:pt>
                <c:pt idx="27814">
                  <c:v>42934.564583333333</c:v>
                </c:pt>
                <c:pt idx="27815">
                  <c:v>42934.56527777778</c:v>
                </c:pt>
                <c:pt idx="27816">
                  <c:v>42934.565972222219</c:v>
                </c:pt>
                <c:pt idx="27817">
                  <c:v>42934.566666666666</c:v>
                </c:pt>
                <c:pt idx="27818">
                  <c:v>42934.567361111112</c:v>
                </c:pt>
                <c:pt idx="27819">
                  <c:v>42934.568055555559</c:v>
                </c:pt>
                <c:pt idx="27820">
                  <c:v>42934.568749999999</c:v>
                </c:pt>
                <c:pt idx="27821">
                  <c:v>42934.569444444445</c:v>
                </c:pt>
                <c:pt idx="27822">
                  <c:v>42934.570138888892</c:v>
                </c:pt>
                <c:pt idx="27823">
                  <c:v>42934.570833333331</c:v>
                </c:pt>
                <c:pt idx="27824">
                  <c:v>42934.571527777778</c:v>
                </c:pt>
                <c:pt idx="27825">
                  <c:v>42934.572222222225</c:v>
                </c:pt>
                <c:pt idx="27826">
                  <c:v>42934.572916666664</c:v>
                </c:pt>
                <c:pt idx="27827">
                  <c:v>42934.573611111111</c:v>
                </c:pt>
                <c:pt idx="27828">
                  <c:v>42934.574305555558</c:v>
                </c:pt>
                <c:pt idx="27829">
                  <c:v>42934.574999999997</c:v>
                </c:pt>
                <c:pt idx="27830">
                  <c:v>42934.575694444444</c:v>
                </c:pt>
                <c:pt idx="27831">
                  <c:v>42934.576388888891</c:v>
                </c:pt>
                <c:pt idx="27832">
                  <c:v>42934.57708333333</c:v>
                </c:pt>
                <c:pt idx="27833">
                  <c:v>42934.577777777777</c:v>
                </c:pt>
                <c:pt idx="27834">
                  <c:v>42934.578472222223</c:v>
                </c:pt>
                <c:pt idx="27835">
                  <c:v>42934.57916666667</c:v>
                </c:pt>
                <c:pt idx="27836">
                  <c:v>42934.579861111109</c:v>
                </c:pt>
                <c:pt idx="27837">
                  <c:v>42934.580555555556</c:v>
                </c:pt>
                <c:pt idx="27838">
                  <c:v>42934.581250000003</c:v>
                </c:pt>
                <c:pt idx="27839">
                  <c:v>42934.581944444442</c:v>
                </c:pt>
                <c:pt idx="27840">
                  <c:v>42934.582638888889</c:v>
                </c:pt>
                <c:pt idx="27841">
                  <c:v>42934.583333333336</c:v>
                </c:pt>
                <c:pt idx="27842">
                  <c:v>42934.584027777775</c:v>
                </c:pt>
                <c:pt idx="27843">
                  <c:v>42934.584722222222</c:v>
                </c:pt>
                <c:pt idx="27844">
                  <c:v>42934.585416666669</c:v>
                </c:pt>
                <c:pt idx="27845">
                  <c:v>42934.586111111108</c:v>
                </c:pt>
                <c:pt idx="27846">
                  <c:v>42934.586805555555</c:v>
                </c:pt>
                <c:pt idx="27847">
                  <c:v>42934.587500000001</c:v>
                </c:pt>
                <c:pt idx="27848">
                  <c:v>42934.588194444441</c:v>
                </c:pt>
                <c:pt idx="27849">
                  <c:v>42934.588888888888</c:v>
                </c:pt>
                <c:pt idx="27850">
                  <c:v>42934.589583333334</c:v>
                </c:pt>
                <c:pt idx="27851">
                  <c:v>42934.590277777781</c:v>
                </c:pt>
                <c:pt idx="27852">
                  <c:v>42934.59097222222</c:v>
                </c:pt>
                <c:pt idx="27853">
                  <c:v>42934.591666666667</c:v>
                </c:pt>
                <c:pt idx="27854">
                  <c:v>42934.592361111114</c:v>
                </c:pt>
                <c:pt idx="27855">
                  <c:v>42934.593055555553</c:v>
                </c:pt>
                <c:pt idx="27856">
                  <c:v>42934.59375</c:v>
                </c:pt>
                <c:pt idx="27857">
                  <c:v>42934.594444444447</c:v>
                </c:pt>
                <c:pt idx="27858">
                  <c:v>42934.595138888886</c:v>
                </c:pt>
                <c:pt idx="27859">
                  <c:v>42934.595833333333</c:v>
                </c:pt>
                <c:pt idx="27860">
                  <c:v>42934.59652777778</c:v>
                </c:pt>
                <c:pt idx="27861">
                  <c:v>42934.597222222219</c:v>
                </c:pt>
                <c:pt idx="27862">
                  <c:v>42934.597916666666</c:v>
                </c:pt>
                <c:pt idx="27863">
                  <c:v>42934.598611111112</c:v>
                </c:pt>
                <c:pt idx="27864">
                  <c:v>42934.599305555559</c:v>
                </c:pt>
                <c:pt idx="27865">
                  <c:v>42934.6</c:v>
                </c:pt>
                <c:pt idx="27866">
                  <c:v>42934.600694444445</c:v>
                </c:pt>
                <c:pt idx="27867">
                  <c:v>42934.601388888892</c:v>
                </c:pt>
                <c:pt idx="27868">
                  <c:v>42934.602083333331</c:v>
                </c:pt>
                <c:pt idx="27869">
                  <c:v>42934.602777777778</c:v>
                </c:pt>
                <c:pt idx="27870">
                  <c:v>42934.603472222225</c:v>
                </c:pt>
                <c:pt idx="27871">
                  <c:v>42934.604166666664</c:v>
                </c:pt>
                <c:pt idx="27872">
                  <c:v>42934.604861111111</c:v>
                </c:pt>
                <c:pt idx="27873">
                  <c:v>42934.605555555558</c:v>
                </c:pt>
                <c:pt idx="27874">
                  <c:v>42934.606249999997</c:v>
                </c:pt>
                <c:pt idx="27875">
                  <c:v>42934.606944444444</c:v>
                </c:pt>
                <c:pt idx="27876">
                  <c:v>42934.607638888891</c:v>
                </c:pt>
                <c:pt idx="27877">
                  <c:v>42934.60833333333</c:v>
                </c:pt>
                <c:pt idx="27878">
                  <c:v>42934.609027777777</c:v>
                </c:pt>
                <c:pt idx="27879">
                  <c:v>42934.609722222223</c:v>
                </c:pt>
                <c:pt idx="27880">
                  <c:v>42934.61041666667</c:v>
                </c:pt>
                <c:pt idx="27881">
                  <c:v>42934.611111111109</c:v>
                </c:pt>
                <c:pt idx="27882">
                  <c:v>42934.611805555556</c:v>
                </c:pt>
                <c:pt idx="27883">
                  <c:v>42934.612500000003</c:v>
                </c:pt>
                <c:pt idx="27884">
                  <c:v>42934.613194444442</c:v>
                </c:pt>
                <c:pt idx="27885">
                  <c:v>42934.613888888889</c:v>
                </c:pt>
                <c:pt idx="27886">
                  <c:v>42934.614583333336</c:v>
                </c:pt>
                <c:pt idx="27887">
                  <c:v>42934.615277777775</c:v>
                </c:pt>
                <c:pt idx="27888">
                  <c:v>42934.615972222222</c:v>
                </c:pt>
                <c:pt idx="27889">
                  <c:v>42934.616666666669</c:v>
                </c:pt>
                <c:pt idx="27890">
                  <c:v>42934.617361111108</c:v>
                </c:pt>
                <c:pt idx="27891">
                  <c:v>42934.618055555555</c:v>
                </c:pt>
                <c:pt idx="27892">
                  <c:v>42934.618750000001</c:v>
                </c:pt>
                <c:pt idx="27893">
                  <c:v>42934.619444444441</c:v>
                </c:pt>
                <c:pt idx="27894">
                  <c:v>42934.620138888888</c:v>
                </c:pt>
                <c:pt idx="27895">
                  <c:v>42934.620833333334</c:v>
                </c:pt>
                <c:pt idx="27896">
                  <c:v>42934.621527777781</c:v>
                </c:pt>
                <c:pt idx="27897">
                  <c:v>42934.62222222222</c:v>
                </c:pt>
                <c:pt idx="27898">
                  <c:v>42934.622916666667</c:v>
                </c:pt>
                <c:pt idx="27899">
                  <c:v>42934.623611111114</c:v>
                </c:pt>
                <c:pt idx="27900">
                  <c:v>42934.624305555553</c:v>
                </c:pt>
                <c:pt idx="27901">
                  <c:v>42934.625</c:v>
                </c:pt>
                <c:pt idx="27902">
                  <c:v>42934.625694444447</c:v>
                </c:pt>
                <c:pt idx="27903">
                  <c:v>42934.626388888886</c:v>
                </c:pt>
                <c:pt idx="27904">
                  <c:v>42934.627083333333</c:v>
                </c:pt>
                <c:pt idx="27905">
                  <c:v>42934.62777777778</c:v>
                </c:pt>
                <c:pt idx="27906">
                  <c:v>42934.628472222219</c:v>
                </c:pt>
                <c:pt idx="27907">
                  <c:v>42934.629166666666</c:v>
                </c:pt>
                <c:pt idx="27908">
                  <c:v>42934.629861111112</c:v>
                </c:pt>
                <c:pt idx="27909">
                  <c:v>42934.630555555559</c:v>
                </c:pt>
                <c:pt idx="27910">
                  <c:v>42934.631249999999</c:v>
                </c:pt>
                <c:pt idx="27911">
                  <c:v>42934.631944444445</c:v>
                </c:pt>
                <c:pt idx="27912">
                  <c:v>42934.632638888892</c:v>
                </c:pt>
                <c:pt idx="27913">
                  <c:v>42934.633333333331</c:v>
                </c:pt>
                <c:pt idx="27914">
                  <c:v>42934.634027777778</c:v>
                </c:pt>
                <c:pt idx="27915">
                  <c:v>42934.634722222225</c:v>
                </c:pt>
                <c:pt idx="27916">
                  <c:v>42934.635416666664</c:v>
                </c:pt>
                <c:pt idx="27917">
                  <c:v>42934.636111111111</c:v>
                </c:pt>
                <c:pt idx="27918">
                  <c:v>42934.636805555558</c:v>
                </c:pt>
                <c:pt idx="27919">
                  <c:v>42934.637499999997</c:v>
                </c:pt>
                <c:pt idx="27920">
                  <c:v>42934.638194444444</c:v>
                </c:pt>
                <c:pt idx="27921">
                  <c:v>42934.638888888891</c:v>
                </c:pt>
                <c:pt idx="27922">
                  <c:v>42934.63958333333</c:v>
                </c:pt>
                <c:pt idx="27923">
                  <c:v>42934.640277777777</c:v>
                </c:pt>
                <c:pt idx="27924">
                  <c:v>42934.640972222223</c:v>
                </c:pt>
                <c:pt idx="27925">
                  <c:v>42934.64166666667</c:v>
                </c:pt>
                <c:pt idx="27926">
                  <c:v>42934.642361111109</c:v>
                </c:pt>
                <c:pt idx="27927">
                  <c:v>42934.643055555556</c:v>
                </c:pt>
                <c:pt idx="27928">
                  <c:v>42934.643750000003</c:v>
                </c:pt>
                <c:pt idx="27929">
                  <c:v>42934.644444444442</c:v>
                </c:pt>
                <c:pt idx="27930">
                  <c:v>42934.645138888889</c:v>
                </c:pt>
                <c:pt idx="27931">
                  <c:v>42934.645833333336</c:v>
                </c:pt>
                <c:pt idx="27932">
                  <c:v>42934.646527777775</c:v>
                </c:pt>
                <c:pt idx="27933">
                  <c:v>42934.647222222222</c:v>
                </c:pt>
                <c:pt idx="27934">
                  <c:v>42934.647916666669</c:v>
                </c:pt>
                <c:pt idx="27935">
                  <c:v>42934.648611111108</c:v>
                </c:pt>
                <c:pt idx="27936">
                  <c:v>42934.649305555555</c:v>
                </c:pt>
                <c:pt idx="27937">
                  <c:v>42934.65</c:v>
                </c:pt>
                <c:pt idx="27938">
                  <c:v>42934.650694444441</c:v>
                </c:pt>
                <c:pt idx="27939">
                  <c:v>42934.651388888888</c:v>
                </c:pt>
                <c:pt idx="27940">
                  <c:v>42934.652083333334</c:v>
                </c:pt>
                <c:pt idx="27941">
                  <c:v>42934.652777777781</c:v>
                </c:pt>
                <c:pt idx="27942">
                  <c:v>42934.65347222222</c:v>
                </c:pt>
                <c:pt idx="27943">
                  <c:v>42934.654166666667</c:v>
                </c:pt>
                <c:pt idx="27944">
                  <c:v>42934.654861111114</c:v>
                </c:pt>
                <c:pt idx="27945">
                  <c:v>42934.655555555553</c:v>
                </c:pt>
                <c:pt idx="27946">
                  <c:v>42934.65625</c:v>
                </c:pt>
                <c:pt idx="27947">
                  <c:v>42934.656944444447</c:v>
                </c:pt>
                <c:pt idx="27948">
                  <c:v>42934.657638888886</c:v>
                </c:pt>
                <c:pt idx="27949">
                  <c:v>42934.658333333333</c:v>
                </c:pt>
                <c:pt idx="27950">
                  <c:v>42934.65902777778</c:v>
                </c:pt>
                <c:pt idx="27951">
                  <c:v>42934.659722222219</c:v>
                </c:pt>
                <c:pt idx="27952">
                  <c:v>42934.660416666666</c:v>
                </c:pt>
                <c:pt idx="27953">
                  <c:v>42934.661111111112</c:v>
                </c:pt>
                <c:pt idx="27954">
                  <c:v>42934.661805555559</c:v>
                </c:pt>
                <c:pt idx="27955">
                  <c:v>42934.662499999999</c:v>
                </c:pt>
                <c:pt idx="27956">
                  <c:v>42934.663194444445</c:v>
                </c:pt>
                <c:pt idx="27957">
                  <c:v>42934.663888888892</c:v>
                </c:pt>
                <c:pt idx="27958">
                  <c:v>42934.664583333331</c:v>
                </c:pt>
                <c:pt idx="27959">
                  <c:v>42934.665277777778</c:v>
                </c:pt>
                <c:pt idx="27960">
                  <c:v>42934.665972222225</c:v>
                </c:pt>
                <c:pt idx="27961">
                  <c:v>42934.666666666664</c:v>
                </c:pt>
                <c:pt idx="27962">
                  <c:v>42934.667361111111</c:v>
                </c:pt>
                <c:pt idx="27963">
                  <c:v>42934.668055555558</c:v>
                </c:pt>
                <c:pt idx="27964">
                  <c:v>42934.668749999997</c:v>
                </c:pt>
                <c:pt idx="27965">
                  <c:v>42934.669444444444</c:v>
                </c:pt>
                <c:pt idx="27966">
                  <c:v>42934.670138888891</c:v>
                </c:pt>
                <c:pt idx="27967">
                  <c:v>42934.67083333333</c:v>
                </c:pt>
                <c:pt idx="27968">
                  <c:v>42934.671527777777</c:v>
                </c:pt>
                <c:pt idx="27969">
                  <c:v>42934.672222222223</c:v>
                </c:pt>
                <c:pt idx="27970">
                  <c:v>42934.67291666667</c:v>
                </c:pt>
                <c:pt idx="27971">
                  <c:v>42934.673611111109</c:v>
                </c:pt>
                <c:pt idx="27972">
                  <c:v>42934.674305555556</c:v>
                </c:pt>
                <c:pt idx="27973">
                  <c:v>42934.675000000003</c:v>
                </c:pt>
                <c:pt idx="27974">
                  <c:v>42934.675694444442</c:v>
                </c:pt>
                <c:pt idx="27975">
                  <c:v>42934.676388888889</c:v>
                </c:pt>
                <c:pt idx="27976">
                  <c:v>42934.677083333336</c:v>
                </c:pt>
                <c:pt idx="27977">
                  <c:v>42934.677777777775</c:v>
                </c:pt>
                <c:pt idx="27978">
                  <c:v>42934.678472222222</c:v>
                </c:pt>
                <c:pt idx="27979">
                  <c:v>42934.679166666669</c:v>
                </c:pt>
                <c:pt idx="27980">
                  <c:v>42934.679861111108</c:v>
                </c:pt>
                <c:pt idx="27981">
                  <c:v>42934.680555555555</c:v>
                </c:pt>
                <c:pt idx="27982">
                  <c:v>42934.681250000001</c:v>
                </c:pt>
                <c:pt idx="27983">
                  <c:v>42934.681944444441</c:v>
                </c:pt>
                <c:pt idx="27984">
                  <c:v>42934.682638888888</c:v>
                </c:pt>
                <c:pt idx="27985">
                  <c:v>42934.683333333334</c:v>
                </c:pt>
                <c:pt idx="27986">
                  <c:v>42934.684027777781</c:v>
                </c:pt>
                <c:pt idx="27987">
                  <c:v>42934.68472222222</c:v>
                </c:pt>
                <c:pt idx="27988">
                  <c:v>42934.685416666667</c:v>
                </c:pt>
                <c:pt idx="27989">
                  <c:v>42934.686111111114</c:v>
                </c:pt>
                <c:pt idx="27990">
                  <c:v>42934.686805555553</c:v>
                </c:pt>
                <c:pt idx="27991">
                  <c:v>42934.6875</c:v>
                </c:pt>
                <c:pt idx="27992">
                  <c:v>42934.688194444447</c:v>
                </c:pt>
                <c:pt idx="27993">
                  <c:v>42934.688888888886</c:v>
                </c:pt>
                <c:pt idx="27994">
                  <c:v>42934.689583333333</c:v>
                </c:pt>
                <c:pt idx="27995">
                  <c:v>42934.69027777778</c:v>
                </c:pt>
                <c:pt idx="27996">
                  <c:v>42934.690972222219</c:v>
                </c:pt>
                <c:pt idx="27997">
                  <c:v>42934.691666666666</c:v>
                </c:pt>
                <c:pt idx="27998">
                  <c:v>42934.692361111112</c:v>
                </c:pt>
                <c:pt idx="27999">
                  <c:v>42934.693055555559</c:v>
                </c:pt>
                <c:pt idx="28000">
                  <c:v>42934.693749999999</c:v>
                </c:pt>
                <c:pt idx="28001">
                  <c:v>42934.694444444445</c:v>
                </c:pt>
                <c:pt idx="28002">
                  <c:v>42934.695138888892</c:v>
                </c:pt>
                <c:pt idx="28003">
                  <c:v>42934.695833333331</c:v>
                </c:pt>
                <c:pt idx="28004">
                  <c:v>42934.696527777778</c:v>
                </c:pt>
                <c:pt idx="28005">
                  <c:v>42934.697222222225</c:v>
                </c:pt>
                <c:pt idx="28006">
                  <c:v>42934.697916666664</c:v>
                </c:pt>
                <c:pt idx="28007">
                  <c:v>42934.698611111111</c:v>
                </c:pt>
                <c:pt idx="28008">
                  <c:v>42934.699305555558</c:v>
                </c:pt>
                <c:pt idx="28009">
                  <c:v>42934.7</c:v>
                </c:pt>
                <c:pt idx="28010">
                  <c:v>42934.700694444444</c:v>
                </c:pt>
                <c:pt idx="28011">
                  <c:v>42934.701388888891</c:v>
                </c:pt>
                <c:pt idx="28012">
                  <c:v>42934.70208333333</c:v>
                </c:pt>
                <c:pt idx="28013">
                  <c:v>42934.702777777777</c:v>
                </c:pt>
                <c:pt idx="28014">
                  <c:v>42934.703472222223</c:v>
                </c:pt>
                <c:pt idx="28015">
                  <c:v>42934.70416666667</c:v>
                </c:pt>
                <c:pt idx="28016">
                  <c:v>42934.704861111109</c:v>
                </c:pt>
                <c:pt idx="28017">
                  <c:v>42934.705555555556</c:v>
                </c:pt>
                <c:pt idx="28018">
                  <c:v>42934.706250000003</c:v>
                </c:pt>
                <c:pt idx="28019">
                  <c:v>42934.706944444442</c:v>
                </c:pt>
                <c:pt idx="28020">
                  <c:v>42934.707638888889</c:v>
                </c:pt>
                <c:pt idx="28021">
                  <c:v>42934.708333333336</c:v>
                </c:pt>
                <c:pt idx="28022">
                  <c:v>42934.709027777775</c:v>
                </c:pt>
                <c:pt idx="28023">
                  <c:v>42934.709722222222</c:v>
                </c:pt>
                <c:pt idx="28024">
                  <c:v>42934.710416666669</c:v>
                </c:pt>
                <c:pt idx="28025">
                  <c:v>42934.711111111108</c:v>
                </c:pt>
                <c:pt idx="28026">
                  <c:v>42934.711805555555</c:v>
                </c:pt>
                <c:pt idx="28027">
                  <c:v>42934.712500000001</c:v>
                </c:pt>
                <c:pt idx="28028">
                  <c:v>42934.713194444441</c:v>
                </c:pt>
                <c:pt idx="28029">
                  <c:v>42934.713888888888</c:v>
                </c:pt>
                <c:pt idx="28030">
                  <c:v>42934.714583333334</c:v>
                </c:pt>
                <c:pt idx="28031">
                  <c:v>42934.715277777781</c:v>
                </c:pt>
                <c:pt idx="28032">
                  <c:v>42934.71597222222</c:v>
                </c:pt>
                <c:pt idx="28033">
                  <c:v>42934.716666666667</c:v>
                </c:pt>
                <c:pt idx="28034">
                  <c:v>42934.717361111114</c:v>
                </c:pt>
                <c:pt idx="28035">
                  <c:v>42934.718055555553</c:v>
                </c:pt>
                <c:pt idx="28036">
                  <c:v>42934.71875</c:v>
                </c:pt>
                <c:pt idx="28037">
                  <c:v>42934.719444444447</c:v>
                </c:pt>
                <c:pt idx="28038">
                  <c:v>42934.720138888886</c:v>
                </c:pt>
                <c:pt idx="28039">
                  <c:v>42934.720833333333</c:v>
                </c:pt>
                <c:pt idx="28040">
                  <c:v>42934.72152777778</c:v>
                </c:pt>
                <c:pt idx="28041">
                  <c:v>42934.722222222219</c:v>
                </c:pt>
                <c:pt idx="28042">
                  <c:v>42934.722916666666</c:v>
                </c:pt>
                <c:pt idx="28043">
                  <c:v>42934.723611111112</c:v>
                </c:pt>
                <c:pt idx="28044">
                  <c:v>42934.724305555559</c:v>
                </c:pt>
                <c:pt idx="28045">
                  <c:v>42934.724999999999</c:v>
                </c:pt>
                <c:pt idx="28046">
                  <c:v>42934.725694444445</c:v>
                </c:pt>
                <c:pt idx="28047">
                  <c:v>42934.726388888892</c:v>
                </c:pt>
                <c:pt idx="28048">
                  <c:v>42934.727083333331</c:v>
                </c:pt>
                <c:pt idx="28049">
                  <c:v>42934.727777777778</c:v>
                </c:pt>
                <c:pt idx="28050">
                  <c:v>42934.728472222225</c:v>
                </c:pt>
                <c:pt idx="28051">
                  <c:v>42934.729166666664</c:v>
                </c:pt>
                <c:pt idx="28052">
                  <c:v>42934.729861111111</c:v>
                </c:pt>
                <c:pt idx="28053">
                  <c:v>42934.730555555558</c:v>
                </c:pt>
                <c:pt idx="28054">
                  <c:v>42934.731249999997</c:v>
                </c:pt>
                <c:pt idx="28055">
                  <c:v>42934.731944444444</c:v>
                </c:pt>
                <c:pt idx="28056">
                  <c:v>42934.732638888891</c:v>
                </c:pt>
                <c:pt idx="28057">
                  <c:v>42934.73333333333</c:v>
                </c:pt>
                <c:pt idx="28058">
                  <c:v>42934.734027777777</c:v>
                </c:pt>
                <c:pt idx="28059">
                  <c:v>42934.734722222223</c:v>
                </c:pt>
                <c:pt idx="28060">
                  <c:v>42934.73541666667</c:v>
                </c:pt>
                <c:pt idx="28061">
                  <c:v>42934.736111111109</c:v>
                </c:pt>
                <c:pt idx="28062">
                  <c:v>42934.736805555556</c:v>
                </c:pt>
                <c:pt idx="28063">
                  <c:v>42934.737500000003</c:v>
                </c:pt>
                <c:pt idx="28064">
                  <c:v>42934.738194444442</c:v>
                </c:pt>
                <c:pt idx="28065">
                  <c:v>42934.738888888889</c:v>
                </c:pt>
                <c:pt idx="28066">
                  <c:v>42934.739583333336</c:v>
                </c:pt>
                <c:pt idx="28067">
                  <c:v>42934.740277777775</c:v>
                </c:pt>
                <c:pt idx="28068">
                  <c:v>42934.740972222222</c:v>
                </c:pt>
                <c:pt idx="28069">
                  <c:v>42934.741666666669</c:v>
                </c:pt>
                <c:pt idx="28070">
                  <c:v>42934.742361111108</c:v>
                </c:pt>
                <c:pt idx="28071">
                  <c:v>42934.743055555555</c:v>
                </c:pt>
                <c:pt idx="28072">
                  <c:v>42934.743750000001</c:v>
                </c:pt>
                <c:pt idx="28073">
                  <c:v>42934.744444444441</c:v>
                </c:pt>
                <c:pt idx="28074">
                  <c:v>42934.745138888888</c:v>
                </c:pt>
                <c:pt idx="28075">
                  <c:v>42934.745833333334</c:v>
                </c:pt>
                <c:pt idx="28076">
                  <c:v>42934.746527777781</c:v>
                </c:pt>
                <c:pt idx="28077">
                  <c:v>42934.74722222222</c:v>
                </c:pt>
                <c:pt idx="28078">
                  <c:v>42934.747916666667</c:v>
                </c:pt>
                <c:pt idx="28079">
                  <c:v>42934.748611111114</c:v>
                </c:pt>
                <c:pt idx="28080">
                  <c:v>42934.749305555553</c:v>
                </c:pt>
                <c:pt idx="28081">
                  <c:v>42934.75</c:v>
                </c:pt>
                <c:pt idx="28082">
                  <c:v>42934.750694444447</c:v>
                </c:pt>
                <c:pt idx="28083">
                  <c:v>42934.751388888886</c:v>
                </c:pt>
                <c:pt idx="28084">
                  <c:v>42934.752083333333</c:v>
                </c:pt>
                <c:pt idx="28085">
                  <c:v>42934.75277777778</c:v>
                </c:pt>
                <c:pt idx="28086">
                  <c:v>42934.753472222219</c:v>
                </c:pt>
                <c:pt idx="28087">
                  <c:v>42934.754166666666</c:v>
                </c:pt>
                <c:pt idx="28088">
                  <c:v>42934.754861111112</c:v>
                </c:pt>
                <c:pt idx="28089">
                  <c:v>42934.755555555559</c:v>
                </c:pt>
                <c:pt idx="28090">
                  <c:v>42934.756249999999</c:v>
                </c:pt>
                <c:pt idx="28091">
                  <c:v>42934.756944444445</c:v>
                </c:pt>
                <c:pt idx="28092">
                  <c:v>42934.757638888892</c:v>
                </c:pt>
                <c:pt idx="28093">
                  <c:v>42934.758333333331</c:v>
                </c:pt>
                <c:pt idx="28094">
                  <c:v>42934.759027777778</c:v>
                </c:pt>
                <c:pt idx="28095">
                  <c:v>42934.759722222225</c:v>
                </c:pt>
                <c:pt idx="28096">
                  <c:v>42934.760416666664</c:v>
                </c:pt>
                <c:pt idx="28097">
                  <c:v>42934.761111111111</c:v>
                </c:pt>
                <c:pt idx="28098">
                  <c:v>42934.761805555558</c:v>
                </c:pt>
                <c:pt idx="28099">
                  <c:v>42934.762499999997</c:v>
                </c:pt>
                <c:pt idx="28100">
                  <c:v>42934.763194444444</c:v>
                </c:pt>
                <c:pt idx="28101">
                  <c:v>42934.763888888891</c:v>
                </c:pt>
                <c:pt idx="28102">
                  <c:v>42934.76458333333</c:v>
                </c:pt>
                <c:pt idx="28103">
                  <c:v>42934.765277777777</c:v>
                </c:pt>
                <c:pt idx="28104">
                  <c:v>42934.765972222223</c:v>
                </c:pt>
                <c:pt idx="28105">
                  <c:v>42934.76666666667</c:v>
                </c:pt>
                <c:pt idx="28106">
                  <c:v>42934.767361111109</c:v>
                </c:pt>
                <c:pt idx="28107">
                  <c:v>42934.768055555556</c:v>
                </c:pt>
                <c:pt idx="28108">
                  <c:v>42934.768750000003</c:v>
                </c:pt>
                <c:pt idx="28109">
                  <c:v>42934.769444444442</c:v>
                </c:pt>
                <c:pt idx="28110">
                  <c:v>42934.770138888889</c:v>
                </c:pt>
                <c:pt idx="28111">
                  <c:v>42934.770833333336</c:v>
                </c:pt>
                <c:pt idx="28112">
                  <c:v>42934.771527777775</c:v>
                </c:pt>
                <c:pt idx="28113">
                  <c:v>42934.772222222222</c:v>
                </c:pt>
                <c:pt idx="28114">
                  <c:v>42934.772916666669</c:v>
                </c:pt>
                <c:pt idx="28115">
                  <c:v>42934.773611111108</c:v>
                </c:pt>
                <c:pt idx="28116">
                  <c:v>42934.774305555555</c:v>
                </c:pt>
                <c:pt idx="28117">
                  <c:v>42934.775000000001</c:v>
                </c:pt>
                <c:pt idx="28118">
                  <c:v>42934.775694444441</c:v>
                </c:pt>
                <c:pt idx="28119">
                  <c:v>42934.776388888888</c:v>
                </c:pt>
                <c:pt idx="28120">
                  <c:v>42934.777083333334</c:v>
                </c:pt>
                <c:pt idx="28121">
                  <c:v>42934.777777777781</c:v>
                </c:pt>
                <c:pt idx="28122">
                  <c:v>42934.77847222222</c:v>
                </c:pt>
                <c:pt idx="28123">
                  <c:v>42934.779166666667</c:v>
                </c:pt>
                <c:pt idx="28124">
                  <c:v>42934.779861111114</c:v>
                </c:pt>
                <c:pt idx="28125">
                  <c:v>42934.780555555553</c:v>
                </c:pt>
                <c:pt idx="28126">
                  <c:v>42934.78125</c:v>
                </c:pt>
                <c:pt idx="28127">
                  <c:v>42934.781944444447</c:v>
                </c:pt>
                <c:pt idx="28128">
                  <c:v>42934.782638888886</c:v>
                </c:pt>
                <c:pt idx="28129">
                  <c:v>42934.783333333333</c:v>
                </c:pt>
                <c:pt idx="28130">
                  <c:v>42934.78402777778</c:v>
                </c:pt>
                <c:pt idx="28131">
                  <c:v>42934.784722222219</c:v>
                </c:pt>
                <c:pt idx="28132">
                  <c:v>42934.785416666666</c:v>
                </c:pt>
                <c:pt idx="28133">
                  <c:v>42934.786111111112</c:v>
                </c:pt>
                <c:pt idx="28134">
                  <c:v>42934.786805555559</c:v>
                </c:pt>
                <c:pt idx="28135">
                  <c:v>42934.787499999999</c:v>
                </c:pt>
                <c:pt idx="28136">
                  <c:v>42934.788194444445</c:v>
                </c:pt>
                <c:pt idx="28137">
                  <c:v>42934.788888888892</c:v>
                </c:pt>
                <c:pt idx="28138">
                  <c:v>42934.789583333331</c:v>
                </c:pt>
                <c:pt idx="28139">
                  <c:v>42934.790277777778</c:v>
                </c:pt>
                <c:pt idx="28140">
                  <c:v>42934.790972222225</c:v>
                </c:pt>
                <c:pt idx="28141">
                  <c:v>42934.791666666664</c:v>
                </c:pt>
                <c:pt idx="28142">
                  <c:v>42934.792361111111</c:v>
                </c:pt>
                <c:pt idx="28143">
                  <c:v>42934.793055555558</c:v>
                </c:pt>
                <c:pt idx="28144">
                  <c:v>42934.793749999997</c:v>
                </c:pt>
                <c:pt idx="28145">
                  <c:v>42934.794444444444</c:v>
                </c:pt>
                <c:pt idx="28146">
                  <c:v>42934.795138888891</c:v>
                </c:pt>
                <c:pt idx="28147">
                  <c:v>42934.79583333333</c:v>
                </c:pt>
                <c:pt idx="28148">
                  <c:v>42934.796527777777</c:v>
                </c:pt>
                <c:pt idx="28149">
                  <c:v>42934.797222222223</c:v>
                </c:pt>
                <c:pt idx="28150">
                  <c:v>42934.79791666667</c:v>
                </c:pt>
                <c:pt idx="28151">
                  <c:v>42934.798611111109</c:v>
                </c:pt>
                <c:pt idx="28152">
                  <c:v>42934.799305555556</c:v>
                </c:pt>
                <c:pt idx="28153">
                  <c:v>42934.8</c:v>
                </c:pt>
                <c:pt idx="28154">
                  <c:v>42934.800694444442</c:v>
                </c:pt>
                <c:pt idx="28155">
                  <c:v>42934.801388888889</c:v>
                </c:pt>
                <c:pt idx="28156">
                  <c:v>42934.802083333336</c:v>
                </c:pt>
                <c:pt idx="28157">
                  <c:v>42934.802777777775</c:v>
                </c:pt>
                <c:pt idx="28158">
                  <c:v>42934.803472222222</c:v>
                </c:pt>
                <c:pt idx="28159">
                  <c:v>42934.804166666669</c:v>
                </c:pt>
                <c:pt idx="28160">
                  <c:v>42934.804861111108</c:v>
                </c:pt>
                <c:pt idx="28161">
                  <c:v>42934.805555555555</c:v>
                </c:pt>
                <c:pt idx="28162">
                  <c:v>42934.806250000001</c:v>
                </c:pt>
                <c:pt idx="28163">
                  <c:v>42934.806944444441</c:v>
                </c:pt>
                <c:pt idx="28164">
                  <c:v>42934.807638888888</c:v>
                </c:pt>
                <c:pt idx="28165">
                  <c:v>42934.808333333334</c:v>
                </c:pt>
                <c:pt idx="28166">
                  <c:v>42934.809027777781</c:v>
                </c:pt>
                <c:pt idx="28167">
                  <c:v>42934.80972222222</c:v>
                </c:pt>
                <c:pt idx="28168">
                  <c:v>42934.810416666667</c:v>
                </c:pt>
                <c:pt idx="28169">
                  <c:v>42934.811111111114</c:v>
                </c:pt>
                <c:pt idx="28170">
                  <c:v>42934.811805555553</c:v>
                </c:pt>
                <c:pt idx="28171">
                  <c:v>42934.8125</c:v>
                </c:pt>
                <c:pt idx="28172">
                  <c:v>42934.813194444447</c:v>
                </c:pt>
                <c:pt idx="28173">
                  <c:v>42934.813888888886</c:v>
                </c:pt>
                <c:pt idx="28174">
                  <c:v>42934.814583333333</c:v>
                </c:pt>
                <c:pt idx="28175">
                  <c:v>42934.81527777778</c:v>
                </c:pt>
                <c:pt idx="28176">
                  <c:v>42934.815972222219</c:v>
                </c:pt>
                <c:pt idx="28177">
                  <c:v>42934.816666666666</c:v>
                </c:pt>
                <c:pt idx="28178">
                  <c:v>42934.817361111112</c:v>
                </c:pt>
                <c:pt idx="28179">
                  <c:v>42934.818055555559</c:v>
                </c:pt>
                <c:pt idx="28180">
                  <c:v>42934.818749999999</c:v>
                </c:pt>
                <c:pt idx="28181">
                  <c:v>42934.819444444445</c:v>
                </c:pt>
                <c:pt idx="28182">
                  <c:v>42934.820138888892</c:v>
                </c:pt>
                <c:pt idx="28183">
                  <c:v>42934.820833333331</c:v>
                </c:pt>
                <c:pt idx="28184">
                  <c:v>42934.821527777778</c:v>
                </c:pt>
                <c:pt idx="28185">
                  <c:v>42934.822222222225</c:v>
                </c:pt>
                <c:pt idx="28186">
                  <c:v>42934.822916666664</c:v>
                </c:pt>
                <c:pt idx="28187">
                  <c:v>42934.823611111111</c:v>
                </c:pt>
                <c:pt idx="28188">
                  <c:v>42934.824305555558</c:v>
                </c:pt>
                <c:pt idx="28189">
                  <c:v>42934.824999999997</c:v>
                </c:pt>
                <c:pt idx="28190">
                  <c:v>42934.825694444444</c:v>
                </c:pt>
                <c:pt idx="28191">
                  <c:v>42934.826388888891</c:v>
                </c:pt>
                <c:pt idx="28192">
                  <c:v>42934.82708333333</c:v>
                </c:pt>
                <c:pt idx="28193">
                  <c:v>42934.827777777777</c:v>
                </c:pt>
                <c:pt idx="28194">
                  <c:v>42934.828472222223</c:v>
                </c:pt>
                <c:pt idx="28195">
                  <c:v>42934.82916666667</c:v>
                </c:pt>
                <c:pt idx="28196">
                  <c:v>42934.829861111109</c:v>
                </c:pt>
                <c:pt idx="28197">
                  <c:v>42934.830555555556</c:v>
                </c:pt>
                <c:pt idx="28198">
                  <c:v>42934.831250000003</c:v>
                </c:pt>
                <c:pt idx="28199">
                  <c:v>42934.831944444442</c:v>
                </c:pt>
                <c:pt idx="28200">
                  <c:v>42934.832638888889</c:v>
                </c:pt>
                <c:pt idx="28201">
                  <c:v>42934.833333333336</c:v>
                </c:pt>
                <c:pt idx="28202">
                  <c:v>42934.834027777775</c:v>
                </c:pt>
                <c:pt idx="28203">
                  <c:v>42934.834722222222</c:v>
                </c:pt>
                <c:pt idx="28204">
                  <c:v>42934.835416666669</c:v>
                </c:pt>
                <c:pt idx="28205">
                  <c:v>42934.836111111108</c:v>
                </c:pt>
                <c:pt idx="28206">
                  <c:v>42934.836805555555</c:v>
                </c:pt>
                <c:pt idx="28207">
                  <c:v>42934.837500000001</c:v>
                </c:pt>
                <c:pt idx="28208">
                  <c:v>42934.838194444441</c:v>
                </c:pt>
                <c:pt idx="28209">
                  <c:v>42934.838888888888</c:v>
                </c:pt>
                <c:pt idx="28210">
                  <c:v>42934.839583333334</c:v>
                </c:pt>
                <c:pt idx="28211">
                  <c:v>42934.840277777781</c:v>
                </c:pt>
                <c:pt idx="28212">
                  <c:v>42934.84097222222</c:v>
                </c:pt>
                <c:pt idx="28213">
                  <c:v>42934.841666666667</c:v>
                </c:pt>
                <c:pt idx="28214">
                  <c:v>42934.842361111114</c:v>
                </c:pt>
                <c:pt idx="28215">
                  <c:v>42934.843055555553</c:v>
                </c:pt>
                <c:pt idx="28216">
                  <c:v>42934.84375</c:v>
                </c:pt>
                <c:pt idx="28217">
                  <c:v>42934.844444444447</c:v>
                </c:pt>
                <c:pt idx="28218">
                  <c:v>42934.845138888886</c:v>
                </c:pt>
                <c:pt idx="28219">
                  <c:v>42934.845833333333</c:v>
                </c:pt>
                <c:pt idx="28220">
                  <c:v>42934.84652777778</c:v>
                </c:pt>
                <c:pt idx="28221">
                  <c:v>42934.847222222219</c:v>
                </c:pt>
                <c:pt idx="28222">
                  <c:v>42934.847916666666</c:v>
                </c:pt>
                <c:pt idx="28223">
                  <c:v>42934.848611111112</c:v>
                </c:pt>
                <c:pt idx="28224">
                  <c:v>42934.849305555559</c:v>
                </c:pt>
                <c:pt idx="28225">
                  <c:v>42934.85</c:v>
                </c:pt>
                <c:pt idx="28226">
                  <c:v>42934.850694444445</c:v>
                </c:pt>
                <c:pt idx="28227">
                  <c:v>42934.851388888892</c:v>
                </c:pt>
                <c:pt idx="28228">
                  <c:v>42934.852083333331</c:v>
                </c:pt>
                <c:pt idx="28229">
                  <c:v>42934.852777777778</c:v>
                </c:pt>
                <c:pt idx="28230">
                  <c:v>42934.853472222225</c:v>
                </c:pt>
                <c:pt idx="28231">
                  <c:v>42934.854166666664</c:v>
                </c:pt>
                <c:pt idx="28232">
                  <c:v>42934.854861111111</c:v>
                </c:pt>
                <c:pt idx="28233">
                  <c:v>42934.855555555558</c:v>
                </c:pt>
                <c:pt idx="28234">
                  <c:v>42934.856249999997</c:v>
                </c:pt>
                <c:pt idx="28235">
                  <c:v>42934.856944444444</c:v>
                </c:pt>
                <c:pt idx="28236">
                  <c:v>42934.857638888891</c:v>
                </c:pt>
                <c:pt idx="28237">
                  <c:v>42934.85833333333</c:v>
                </c:pt>
                <c:pt idx="28238">
                  <c:v>42934.859027777777</c:v>
                </c:pt>
                <c:pt idx="28239">
                  <c:v>42934.859722222223</c:v>
                </c:pt>
                <c:pt idx="28240">
                  <c:v>42934.86041666667</c:v>
                </c:pt>
                <c:pt idx="28241">
                  <c:v>42934.861111111109</c:v>
                </c:pt>
                <c:pt idx="28242">
                  <c:v>42934.861805555556</c:v>
                </c:pt>
                <c:pt idx="28243">
                  <c:v>42934.862500000003</c:v>
                </c:pt>
                <c:pt idx="28244">
                  <c:v>42934.863194444442</c:v>
                </c:pt>
                <c:pt idx="28245">
                  <c:v>42934.863888888889</c:v>
                </c:pt>
                <c:pt idx="28246">
                  <c:v>42934.864583333336</c:v>
                </c:pt>
                <c:pt idx="28247">
                  <c:v>42934.865277777775</c:v>
                </c:pt>
                <c:pt idx="28248">
                  <c:v>42934.865972222222</c:v>
                </c:pt>
                <c:pt idx="28249">
                  <c:v>42934.866666666669</c:v>
                </c:pt>
                <c:pt idx="28250">
                  <c:v>42934.867361111108</c:v>
                </c:pt>
                <c:pt idx="28251">
                  <c:v>42934.868055555555</c:v>
                </c:pt>
                <c:pt idx="28252">
                  <c:v>42934.868750000001</c:v>
                </c:pt>
                <c:pt idx="28253">
                  <c:v>42934.869444444441</c:v>
                </c:pt>
                <c:pt idx="28254">
                  <c:v>42934.870138888888</c:v>
                </c:pt>
                <c:pt idx="28255">
                  <c:v>42934.870833333334</c:v>
                </c:pt>
                <c:pt idx="28256">
                  <c:v>42934.871527777781</c:v>
                </c:pt>
                <c:pt idx="28257">
                  <c:v>42934.87222222222</c:v>
                </c:pt>
                <c:pt idx="28258">
                  <c:v>42934.872916666667</c:v>
                </c:pt>
                <c:pt idx="28259">
                  <c:v>42934.873611111114</c:v>
                </c:pt>
                <c:pt idx="28260">
                  <c:v>42934.874305555553</c:v>
                </c:pt>
                <c:pt idx="28261">
                  <c:v>42934.875</c:v>
                </c:pt>
                <c:pt idx="28262">
                  <c:v>42934.875694444447</c:v>
                </c:pt>
                <c:pt idx="28263">
                  <c:v>42934.876388888886</c:v>
                </c:pt>
                <c:pt idx="28264">
                  <c:v>42934.877083333333</c:v>
                </c:pt>
                <c:pt idx="28265">
                  <c:v>42934.87777777778</c:v>
                </c:pt>
                <c:pt idx="28266">
                  <c:v>42934.878472222219</c:v>
                </c:pt>
                <c:pt idx="28267">
                  <c:v>42934.879166666666</c:v>
                </c:pt>
                <c:pt idx="28268">
                  <c:v>42934.879861111112</c:v>
                </c:pt>
                <c:pt idx="28269">
                  <c:v>42934.880555555559</c:v>
                </c:pt>
                <c:pt idx="28270">
                  <c:v>42934.881249999999</c:v>
                </c:pt>
                <c:pt idx="28271">
                  <c:v>42934.881944444445</c:v>
                </c:pt>
                <c:pt idx="28272">
                  <c:v>42934.882638888892</c:v>
                </c:pt>
                <c:pt idx="28273">
                  <c:v>42934.883333333331</c:v>
                </c:pt>
                <c:pt idx="28274">
                  <c:v>42934.884027777778</c:v>
                </c:pt>
                <c:pt idx="28275">
                  <c:v>42934.884722222225</c:v>
                </c:pt>
                <c:pt idx="28276">
                  <c:v>42934.885416666664</c:v>
                </c:pt>
                <c:pt idx="28277">
                  <c:v>42934.886111111111</c:v>
                </c:pt>
                <c:pt idx="28278">
                  <c:v>42934.886805555558</c:v>
                </c:pt>
                <c:pt idx="28279">
                  <c:v>42934.887499999997</c:v>
                </c:pt>
                <c:pt idx="28280">
                  <c:v>42934.888194444444</c:v>
                </c:pt>
                <c:pt idx="28281">
                  <c:v>42934.888888888891</c:v>
                </c:pt>
                <c:pt idx="28282">
                  <c:v>42934.88958333333</c:v>
                </c:pt>
                <c:pt idx="28283">
                  <c:v>42934.890277777777</c:v>
                </c:pt>
                <c:pt idx="28284">
                  <c:v>42934.890972222223</c:v>
                </c:pt>
                <c:pt idx="28285">
                  <c:v>42934.89166666667</c:v>
                </c:pt>
                <c:pt idx="28286">
                  <c:v>42934.892361111109</c:v>
                </c:pt>
                <c:pt idx="28287">
                  <c:v>42934.893055555556</c:v>
                </c:pt>
                <c:pt idx="28288">
                  <c:v>42934.893750000003</c:v>
                </c:pt>
                <c:pt idx="28289">
                  <c:v>42934.894444444442</c:v>
                </c:pt>
                <c:pt idx="28290">
                  <c:v>42934.895138888889</c:v>
                </c:pt>
                <c:pt idx="28291">
                  <c:v>42934.895833333336</c:v>
                </c:pt>
                <c:pt idx="28292">
                  <c:v>42934.896527777775</c:v>
                </c:pt>
                <c:pt idx="28293">
                  <c:v>42934.897222222222</c:v>
                </c:pt>
                <c:pt idx="28294">
                  <c:v>42934.897916666669</c:v>
                </c:pt>
                <c:pt idx="28295">
                  <c:v>42934.898611111108</c:v>
                </c:pt>
                <c:pt idx="28296">
                  <c:v>42934.899305555555</c:v>
                </c:pt>
                <c:pt idx="28297">
                  <c:v>42934.9</c:v>
                </c:pt>
                <c:pt idx="28298">
                  <c:v>42934.900694444441</c:v>
                </c:pt>
                <c:pt idx="28299">
                  <c:v>42934.901388888888</c:v>
                </c:pt>
                <c:pt idx="28300">
                  <c:v>42934.902083333334</c:v>
                </c:pt>
                <c:pt idx="28301">
                  <c:v>42934.902777777781</c:v>
                </c:pt>
                <c:pt idx="28302">
                  <c:v>42934.90347222222</c:v>
                </c:pt>
                <c:pt idx="28303">
                  <c:v>42934.904166666667</c:v>
                </c:pt>
                <c:pt idx="28304">
                  <c:v>42934.904861111114</c:v>
                </c:pt>
                <c:pt idx="28305">
                  <c:v>42934.905555555553</c:v>
                </c:pt>
                <c:pt idx="28306">
                  <c:v>42934.90625</c:v>
                </c:pt>
                <c:pt idx="28307">
                  <c:v>42934.906944444447</c:v>
                </c:pt>
                <c:pt idx="28308">
                  <c:v>42934.907638888886</c:v>
                </c:pt>
                <c:pt idx="28309">
                  <c:v>42934.908333333333</c:v>
                </c:pt>
                <c:pt idx="28310">
                  <c:v>42934.90902777778</c:v>
                </c:pt>
                <c:pt idx="28311">
                  <c:v>42934.909722222219</c:v>
                </c:pt>
                <c:pt idx="28312">
                  <c:v>42934.910416666666</c:v>
                </c:pt>
                <c:pt idx="28313">
                  <c:v>42934.911111111112</c:v>
                </c:pt>
                <c:pt idx="28314">
                  <c:v>42934.911805555559</c:v>
                </c:pt>
                <c:pt idx="28315">
                  <c:v>42934.912499999999</c:v>
                </c:pt>
                <c:pt idx="28316">
                  <c:v>42934.913194444445</c:v>
                </c:pt>
                <c:pt idx="28317">
                  <c:v>42934.913888888892</c:v>
                </c:pt>
                <c:pt idx="28318">
                  <c:v>42934.914583333331</c:v>
                </c:pt>
                <c:pt idx="28319">
                  <c:v>42934.915277777778</c:v>
                </c:pt>
                <c:pt idx="28320">
                  <c:v>42934.915972222225</c:v>
                </c:pt>
                <c:pt idx="28321">
                  <c:v>42934.916666666664</c:v>
                </c:pt>
                <c:pt idx="28322">
                  <c:v>42934.917361111111</c:v>
                </c:pt>
                <c:pt idx="28323">
                  <c:v>42934.918055555558</c:v>
                </c:pt>
                <c:pt idx="28324">
                  <c:v>42934.918749999997</c:v>
                </c:pt>
                <c:pt idx="28325">
                  <c:v>42934.919444444444</c:v>
                </c:pt>
                <c:pt idx="28326">
                  <c:v>42934.920138888891</c:v>
                </c:pt>
                <c:pt idx="28327">
                  <c:v>42934.92083333333</c:v>
                </c:pt>
                <c:pt idx="28328">
                  <c:v>42934.921527777777</c:v>
                </c:pt>
                <c:pt idx="28329">
                  <c:v>42934.922222222223</c:v>
                </c:pt>
                <c:pt idx="28330">
                  <c:v>42934.92291666667</c:v>
                </c:pt>
                <c:pt idx="28331">
                  <c:v>42934.923611111109</c:v>
                </c:pt>
                <c:pt idx="28332">
                  <c:v>42934.924305555556</c:v>
                </c:pt>
                <c:pt idx="28333">
                  <c:v>42934.925000000003</c:v>
                </c:pt>
                <c:pt idx="28334">
                  <c:v>42934.925694444442</c:v>
                </c:pt>
                <c:pt idx="28335">
                  <c:v>42934.926388888889</c:v>
                </c:pt>
                <c:pt idx="28336">
                  <c:v>42934.927083333336</c:v>
                </c:pt>
                <c:pt idx="28337">
                  <c:v>42934.927777777775</c:v>
                </c:pt>
                <c:pt idx="28338">
                  <c:v>42934.928472222222</c:v>
                </c:pt>
                <c:pt idx="28339">
                  <c:v>42934.929166666669</c:v>
                </c:pt>
                <c:pt idx="28340">
                  <c:v>42934.929861111108</c:v>
                </c:pt>
                <c:pt idx="28341">
                  <c:v>42934.930555555555</c:v>
                </c:pt>
                <c:pt idx="28342">
                  <c:v>42934.931250000001</c:v>
                </c:pt>
                <c:pt idx="28343">
                  <c:v>42934.931944444441</c:v>
                </c:pt>
                <c:pt idx="28344">
                  <c:v>42934.932638888888</c:v>
                </c:pt>
                <c:pt idx="28345">
                  <c:v>42934.933333333334</c:v>
                </c:pt>
                <c:pt idx="28346">
                  <c:v>42934.934027777781</c:v>
                </c:pt>
                <c:pt idx="28347">
                  <c:v>42934.93472222222</c:v>
                </c:pt>
                <c:pt idx="28348">
                  <c:v>42934.935416666667</c:v>
                </c:pt>
                <c:pt idx="28349">
                  <c:v>42934.936111111114</c:v>
                </c:pt>
                <c:pt idx="28350">
                  <c:v>42934.936805555553</c:v>
                </c:pt>
                <c:pt idx="28351">
                  <c:v>42934.9375</c:v>
                </c:pt>
                <c:pt idx="28352">
                  <c:v>42934.938194444447</c:v>
                </c:pt>
                <c:pt idx="28353">
                  <c:v>42934.938888888886</c:v>
                </c:pt>
                <c:pt idx="28354">
                  <c:v>42934.939583333333</c:v>
                </c:pt>
                <c:pt idx="28355">
                  <c:v>42934.94027777778</c:v>
                </c:pt>
                <c:pt idx="28356">
                  <c:v>42934.940972222219</c:v>
                </c:pt>
                <c:pt idx="28357">
                  <c:v>42934.941666666666</c:v>
                </c:pt>
                <c:pt idx="28358">
                  <c:v>42934.942361111112</c:v>
                </c:pt>
                <c:pt idx="28359">
                  <c:v>42934.943055555559</c:v>
                </c:pt>
                <c:pt idx="28360">
                  <c:v>42934.943749999999</c:v>
                </c:pt>
                <c:pt idx="28361">
                  <c:v>42934.944444444445</c:v>
                </c:pt>
                <c:pt idx="28362">
                  <c:v>42934.945138888892</c:v>
                </c:pt>
                <c:pt idx="28363">
                  <c:v>42934.945833333331</c:v>
                </c:pt>
                <c:pt idx="28364">
                  <c:v>42934.946527777778</c:v>
                </c:pt>
                <c:pt idx="28365">
                  <c:v>42934.947222222225</c:v>
                </c:pt>
                <c:pt idx="28366">
                  <c:v>42934.947916666664</c:v>
                </c:pt>
                <c:pt idx="28367">
                  <c:v>42934.948611111111</c:v>
                </c:pt>
                <c:pt idx="28368">
                  <c:v>42934.949305555558</c:v>
                </c:pt>
                <c:pt idx="28369">
                  <c:v>42934.95</c:v>
                </c:pt>
                <c:pt idx="28370">
                  <c:v>42934.950694444444</c:v>
                </c:pt>
                <c:pt idx="28371">
                  <c:v>42934.951388888891</c:v>
                </c:pt>
                <c:pt idx="28372">
                  <c:v>42934.95208333333</c:v>
                </c:pt>
                <c:pt idx="28373">
                  <c:v>42934.952777777777</c:v>
                </c:pt>
                <c:pt idx="28374">
                  <c:v>42934.953472222223</c:v>
                </c:pt>
                <c:pt idx="28375">
                  <c:v>42934.95416666667</c:v>
                </c:pt>
                <c:pt idx="28376">
                  <c:v>42934.954861111109</c:v>
                </c:pt>
                <c:pt idx="28377">
                  <c:v>42934.955555555556</c:v>
                </c:pt>
                <c:pt idx="28378">
                  <c:v>42934.956250000003</c:v>
                </c:pt>
                <c:pt idx="28379">
                  <c:v>42934.956944444442</c:v>
                </c:pt>
                <c:pt idx="28380">
                  <c:v>42934.957638888889</c:v>
                </c:pt>
                <c:pt idx="28381">
                  <c:v>42934.958333333336</c:v>
                </c:pt>
                <c:pt idx="28382">
                  <c:v>42934.959027777775</c:v>
                </c:pt>
                <c:pt idx="28383">
                  <c:v>42934.959722222222</c:v>
                </c:pt>
                <c:pt idx="28384">
                  <c:v>42934.960416666669</c:v>
                </c:pt>
                <c:pt idx="28385">
                  <c:v>42934.961111111108</c:v>
                </c:pt>
                <c:pt idx="28386">
                  <c:v>42934.961805555555</c:v>
                </c:pt>
                <c:pt idx="28387">
                  <c:v>42934.962500000001</c:v>
                </c:pt>
                <c:pt idx="28388">
                  <c:v>42934.963194444441</c:v>
                </c:pt>
                <c:pt idx="28389">
                  <c:v>42934.963888888888</c:v>
                </c:pt>
                <c:pt idx="28390">
                  <c:v>42934.964583333334</c:v>
                </c:pt>
                <c:pt idx="28391">
                  <c:v>42934.965277777781</c:v>
                </c:pt>
                <c:pt idx="28392">
                  <c:v>42934.96597222222</c:v>
                </c:pt>
                <c:pt idx="28393">
                  <c:v>42934.966666666667</c:v>
                </c:pt>
                <c:pt idx="28394">
                  <c:v>42934.967361111114</c:v>
                </c:pt>
                <c:pt idx="28395">
                  <c:v>42934.968055555553</c:v>
                </c:pt>
                <c:pt idx="28396">
                  <c:v>42934.96875</c:v>
                </c:pt>
                <c:pt idx="28397">
                  <c:v>42934.969444444447</c:v>
                </c:pt>
                <c:pt idx="28398">
                  <c:v>42934.970138888886</c:v>
                </c:pt>
                <c:pt idx="28399">
                  <c:v>42934.970833333333</c:v>
                </c:pt>
                <c:pt idx="28400">
                  <c:v>42934.97152777778</c:v>
                </c:pt>
                <c:pt idx="28401">
                  <c:v>42934.972222222219</c:v>
                </c:pt>
                <c:pt idx="28402">
                  <c:v>42934.972916666666</c:v>
                </c:pt>
                <c:pt idx="28403">
                  <c:v>42934.973611111112</c:v>
                </c:pt>
                <c:pt idx="28404">
                  <c:v>42934.974305555559</c:v>
                </c:pt>
                <c:pt idx="28405">
                  <c:v>42934.974999999999</c:v>
                </c:pt>
                <c:pt idx="28406">
                  <c:v>42934.975694444445</c:v>
                </c:pt>
                <c:pt idx="28407">
                  <c:v>42934.976388888892</c:v>
                </c:pt>
                <c:pt idx="28408">
                  <c:v>42934.977083333331</c:v>
                </c:pt>
                <c:pt idx="28409">
                  <c:v>42934.977777777778</c:v>
                </c:pt>
                <c:pt idx="28410">
                  <c:v>42934.978472222225</c:v>
                </c:pt>
                <c:pt idx="28411">
                  <c:v>42934.979166666664</c:v>
                </c:pt>
                <c:pt idx="28412">
                  <c:v>42934.979861111111</c:v>
                </c:pt>
                <c:pt idx="28413">
                  <c:v>42934.980555555558</c:v>
                </c:pt>
                <c:pt idx="28414">
                  <c:v>42934.981249999997</c:v>
                </c:pt>
                <c:pt idx="28415">
                  <c:v>42934.981944444444</c:v>
                </c:pt>
                <c:pt idx="28416">
                  <c:v>42934.982638888891</c:v>
                </c:pt>
                <c:pt idx="28417">
                  <c:v>42934.98333333333</c:v>
                </c:pt>
                <c:pt idx="28418">
                  <c:v>42934.984027777777</c:v>
                </c:pt>
                <c:pt idx="28419">
                  <c:v>42934.984722222223</c:v>
                </c:pt>
                <c:pt idx="28420">
                  <c:v>42934.98541666667</c:v>
                </c:pt>
                <c:pt idx="28421">
                  <c:v>42934.986111111109</c:v>
                </c:pt>
                <c:pt idx="28422">
                  <c:v>42934.986805555556</c:v>
                </c:pt>
                <c:pt idx="28423">
                  <c:v>42934.987500000003</c:v>
                </c:pt>
                <c:pt idx="28424">
                  <c:v>42934.988194444442</c:v>
                </c:pt>
                <c:pt idx="28425">
                  <c:v>42934.988888888889</c:v>
                </c:pt>
                <c:pt idx="28426">
                  <c:v>42934.989583333336</c:v>
                </c:pt>
                <c:pt idx="28427">
                  <c:v>42934.990277777775</c:v>
                </c:pt>
                <c:pt idx="28428">
                  <c:v>42934.990972222222</c:v>
                </c:pt>
                <c:pt idx="28429">
                  <c:v>42934.991666666669</c:v>
                </c:pt>
                <c:pt idx="28430">
                  <c:v>42934.992361111108</c:v>
                </c:pt>
                <c:pt idx="28431">
                  <c:v>42934.993055555555</c:v>
                </c:pt>
                <c:pt idx="28432">
                  <c:v>42934.993750000001</c:v>
                </c:pt>
                <c:pt idx="28433">
                  <c:v>42934.994444444441</c:v>
                </c:pt>
                <c:pt idx="28434">
                  <c:v>42934.995138888888</c:v>
                </c:pt>
                <c:pt idx="28435">
                  <c:v>42934.995833333334</c:v>
                </c:pt>
                <c:pt idx="28436">
                  <c:v>42934.996527777781</c:v>
                </c:pt>
                <c:pt idx="28437">
                  <c:v>42934.99722222222</c:v>
                </c:pt>
                <c:pt idx="28438">
                  <c:v>42934.997916666667</c:v>
                </c:pt>
                <c:pt idx="28439">
                  <c:v>42934.998611111114</c:v>
                </c:pt>
                <c:pt idx="28440">
                  <c:v>42934.999305555553</c:v>
                </c:pt>
                <c:pt idx="28441">
                  <c:v>42935</c:v>
                </c:pt>
                <c:pt idx="28442">
                  <c:v>42935.000694444447</c:v>
                </c:pt>
                <c:pt idx="28443">
                  <c:v>42935.001388888886</c:v>
                </c:pt>
                <c:pt idx="28444">
                  <c:v>42935.002083333333</c:v>
                </c:pt>
                <c:pt idx="28445">
                  <c:v>42935.00277777778</c:v>
                </c:pt>
                <c:pt idx="28446">
                  <c:v>42935.003472222219</c:v>
                </c:pt>
                <c:pt idx="28447">
                  <c:v>42935.004166666666</c:v>
                </c:pt>
                <c:pt idx="28448">
                  <c:v>42935.004861111112</c:v>
                </c:pt>
                <c:pt idx="28449">
                  <c:v>42935.005555555559</c:v>
                </c:pt>
                <c:pt idx="28450">
                  <c:v>42935.006249999999</c:v>
                </c:pt>
                <c:pt idx="28451">
                  <c:v>42935.006944444445</c:v>
                </c:pt>
                <c:pt idx="28452">
                  <c:v>42935.007638888892</c:v>
                </c:pt>
                <c:pt idx="28453">
                  <c:v>42935.008333333331</c:v>
                </c:pt>
                <c:pt idx="28454">
                  <c:v>42935.009027777778</c:v>
                </c:pt>
                <c:pt idx="28455">
                  <c:v>42935.009722222225</c:v>
                </c:pt>
                <c:pt idx="28456">
                  <c:v>42935.010416666664</c:v>
                </c:pt>
                <c:pt idx="28457">
                  <c:v>42935.011111111111</c:v>
                </c:pt>
                <c:pt idx="28458">
                  <c:v>42935.011805555558</c:v>
                </c:pt>
                <c:pt idx="28459">
                  <c:v>42935.012499999997</c:v>
                </c:pt>
                <c:pt idx="28460">
                  <c:v>42935.013194444444</c:v>
                </c:pt>
                <c:pt idx="28461">
                  <c:v>42935.013888888891</c:v>
                </c:pt>
                <c:pt idx="28462">
                  <c:v>42935.01458333333</c:v>
                </c:pt>
                <c:pt idx="28463">
                  <c:v>42935.015277777777</c:v>
                </c:pt>
                <c:pt idx="28464">
                  <c:v>42935.015972222223</c:v>
                </c:pt>
                <c:pt idx="28465">
                  <c:v>42935.01666666667</c:v>
                </c:pt>
                <c:pt idx="28466">
                  <c:v>42935.017361111109</c:v>
                </c:pt>
                <c:pt idx="28467">
                  <c:v>42935.018055555556</c:v>
                </c:pt>
                <c:pt idx="28468">
                  <c:v>42935.018750000003</c:v>
                </c:pt>
                <c:pt idx="28469">
                  <c:v>42935.019444444442</c:v>
                </c:pt>
                <c:pt idx="28470">
                  <c:v>42935.020138888889</c:v>
                </c:pt>
                <c:pt idx="28471">
                  <c:v>42935.020833333336</c:v>
                </c:pt>
                <c:pt idx="28472">
                  <c:v>42935.021527777775</c:v>
                </c:pt>
                <c:pt idx="28473">
                  <c:v>42935.022222222222</c:v>
                </c:pt>
                <c:pt idx="28474">
                  <c:v>42935.022916666669</c:v>
                </c:pt>
                <c:pt idx="28475">
                  <c:v>42935.023611111108</c:v>
                </c:pt>
                <c:pt idx="28476">
                  <c:v>42935.024305555555</c:v>
                </c:pt>
                <c:pt idx="28477">
                  <c:v>42935.025000000001</c:v>
                </c:pt>
                <c:pt idx="28478">
                  <c:v>42935.025694444441</c:v>
                </c:pt>
                <c:pt idx="28479">
                  <c:v>42935.026388888888</c:v>
                </c:pt>
                <c:pt idx="28480">
                  <c:v>42935.027083333334</c:v>
                </c:pt>
                <c:pt idx="28481">
                  <c:v>42935.027777777781</c:v>
                </c:pt>
                <c:pt idx="28482">
                  <c:v>42935.02847222222</c:v>
                </c:pt>
                <c:pt idx="28483">
                  <c:v>42935.029166666667</c:v>
                </c:pt>
                <c:pt idx="28484">
                  <c:v>42935.029861111114</c:v>
                </c:pt>
                <c:pt idx="28485">
                  <c:v>42935.030555555553</c:v>
                </c:pt>
                <c:pt idx="28486">
                  <c:v>42935.03125</c:v>
                </c:pt>
                <c:pt idx="28487">
                  <c:v>42935.031944444447</c:v>
                </c:pt>
                <c:pt idx="28488">
                  <c:v>42935.032638888886</c:v>
                </c:pt>
                <c:pt idx="28489">
                  <c:v>42935.033333333333</c:v>
                </c:pt>
                <c:pt idx="28490">
                  <c:v>42935.03402777778</c:v>
                </c:pt>
                <c:pt idx="28491">
                  <c:v>42935.034722222219</c:v>
                </c:pt>
                <c:pt idx="28492">
                  <c:v>42935.035416666666</c:v>
                </c:pt>
                <c:pt idx="28493">
                  <c:v>42935.036111111112</c:v>
                </c:pt>
                <c:pt idx="28494">
                  <c:v>42935.036805555559</c:v>
                </c:pt>
                <c:pt idx="28495">
                  <c:v>42935.037499999999</c:v>
                </c:pt>
                <c:pt idx="28496">
                  <c:v>42935.038194444445</c:v>
                </c:pt>
                <c:pt idx="28497">
                  <c:v>42935.038888888892</c:v>
                </c:pt>
                <c:pt idx="28498">
                  <c:v>42935.039583333331</c:v>
                </c:pt>
                <c:pt idx="28499">
                  <c:v>42935.040277777778</c:v>
                </c:pt>
                <c:pt idx="28500">
                  <c:v>42935.040972222225</c:v>
                </c:pt>
                <c:pt idx="28501">
                  <c:v>42935.041666666664</c:v>
                </c:pt>
                <c:pt idx="28502">
                  <c:v>42935.042361111111</c:v>
                </c:pt>
                <c:pt idx="28503">
                  <c:v>42935.043055555558</c:v>
                </c:pt>
                <c:pt idx="28504">
                  <c:v>42935.043749999997</c:v>
                </c:pt>
                <c:pt idx="28505">
                  <c:v>42935.044444444444</c:v>
                </c:pt>
                <c:pt idx="28506">
                  <c:v>42935.045138888891</c:v>
                </c:pt>
                <c:pt idx="28507">
                  <c:v>42935.04583333333</c:v>
                </c:pt>
                <c:pt idx="28508">
                  <c:v>42935.046527777777</c:v>
                </c:pt>
                <c:pt idx="28509">
                  <c:v>42935.047222222223</c:v>
                </c:pt>
                <c:pt idx="28510">
                  <c:v>42935.04791666667</c:v>
                </c:pt>
                <c:pt idx="28511">
                  <c:v>42935.048611111109</c:v>
                </c:pt>
                <c:pt idx="28512">
                  <c:v>42935.049305555556</c:v>
                </c:pt>
                <c:pt idx="28513">
                  <c:v>42935.05</c:v>
                </c:pt>
                <c:pt idx="28514">
                  <c:v>42935.050694444442</c:v>
                </c:pt>
                <c:pt idx="28515">
                  <c:v>42935.051388888889</c:v>
                </c:pt>
                <c:pt idx="28516">
                  <c:v>42935.052083333336</c:v>
                </c:pt>
                <c:pt idx="28517">
                  <c:v>42935.052777777775</c:v>
                </c:pt>
                <c:pt idx="28518">
                  <c:v>42935.053472222222</c:v>
                </c:pt>
                <c:pt idx="28519">
                  <c:v>42935.054166666669</c:v>
                </c:pt>
                <c:pt idx="28520">
                  <c:v>42935.054861111108</c:v>
                </c:pt>
                <c:pt idx="28521">
                  <c:v>42935.055555555555</c:v>
                </c:pt>
                <c:pt idx="28522">
                  <c:v>42935.056250000001</c:v>
                </c:pt>
                <c:pt idx="28523">
                  <c:v>42935.056944444441</c:v>
                </c:pt>
                <c:pt idx="28524">
                  <c:v>42935.057638888888</c:v>
                </c:pt>
                <c:pt idx="28525">
                  <c:v>42935.058333333334</c:v>
                </c:pt>
                <c:pt idx="28526">
                  <c:v>42935.059027777781</c:v>
                </c:pt>
                <c:pt idx="28527">
                  <c:v>42935.05972222222</c:v>
                </c:pt>
                <c:pt idx="28528">
                  <c:v>42935.060416666667</c:v>
                </c:pt>
                <c:pt idx="28529">
                  <c:v>42935.061111111114</c:v>
                </c:pt>
                <c:pt idx="28530">
                  <c:v>42935.061805555553</c:v>
                </c:pt>
                <c:pt idx="28531">
                  <c:v>42935.0625</c:v>
                </c:pt>
                <c:pt idx="28532">
                  <c:v>42935.063194444447</c:v>
                </c:pt>
                <c:pt idx="28533">
                  <c:v>42935.063888888886</c:v>
                </c:pt>
                <c:pt idx="28534">
                  <c:v>42935.064583333333</c:v>
                </c:pt>
                <c:pt idx="28535">
                  <c:v>42935.06527777778</c:v>
                </c:pt>
                <c:pt idx="28536">
                  <c:v>42935.065972222219</c:v>
                </c:pt>
                <c:pt idx="28537">
                  <c:v>42935.066666666666</c:v>
                </c:pt>
                <c:pt idx="28538">
                  <c:v>42935.067361111112</c:v>
                </c:pt>
                <c:pt idx="28539">
                  <c:v>42935.068055555559</c:v>
                </c:pt>
                <c:pt idx="28540">
                  <c:v>42935.068749999999</c:v>
                </c:pt>
                <c:pt idx="28541">
                  <c:v>42935.069444444445</c:v>
                </c:pt>
                <c:pt idx="28542">
                  <c:v>42935.070138888892</c:v>
                </c:pt>
                <c:pt idx="28543">
                  <c:v>42935.070833333331</c:v>
                </c:pt>
                <c:pt idx="28544">
                  <c:v>42935.071527777778</c:v>
                </c:pt>
                <c:pt idx="28545">
                  <c:v>42935.072222222225</c:v>
                </c:pt>
                <c:pt idx="28546">
                  <c:v>42935.072916666664</c:v>
                </c:pt>
                <c:pt idx="28547">
                  <c:v>42935.073611111111</c:v>
                </c:pt>
                <c:pt idx="28548">
                  <c:v>42935.074305555558</c:v>
                </c:pt>
                <c:pt idx="28549">
                  <c:v>42935.074999999997</c:v>
                </c:pt>
                <c:pt idx="28550">
                  <c:v>42935.075694444444</c:v>
                </c:pt>
                <c:pt idx="28551">
                  <c:v>42935.076388888891</c:v>
                </c:pt>
                <c:pt idx="28552">
                  <c:v>42935.07708333333</c:v>
                </c:pt>
                <c:pt idx="28553">
                  <c:v>42935.077777777777</c:v>
                </c:pt>
                <c:pt idx="28554">
                  <c:v>42935.078472222223</c:v>
                </c:pt>
                <c:pt idx="28555">
                  <c:v>42935.07916666667</c:v>
                </c:pt>
                <c:pt idx="28556">
                  <c:v>42935.079861111109</c:v>
                </c:pt>
                <c:pt idx="28557">
                  <c:v>42935.080555555556</c:v>
                </c:pt>
                <c:pt idx="28558">
                  <c:v>42935.081250000003</c:v>
                </c:pt>
                <c:pt idx="28559">
                  <c:v>42935.081944444442</c:v>
                </c:pt>
                <c:pt idx="28560">
                  <c:v>42935.082638888889</c:v>
                </c:pt>
                <c:pt idx="28561">
                  <c:v>42935.083333333336</c:v>
                </c:pt>
                <c:pt idx="28562">
                  <c:v>42935.084027777775</c:v>
                </c:pt>
                <c:pt idx="28563">
                  <c:v>42935.084722222222</c:v>
                </c:pt>
                <c:pt idx="28564">
                  <c:v>42935.085416666669</c:v>
                </c:pt>
                <c:pt idx="28565">
                  <c:v>42935.086111111108</c:v>
                </c:pt>
                <c:pt idx="28566">
                  <c:v>42935.086805555555</c:v>
                </c:pt>
                <c:pt idx="28567">
                  <c:v>42935.087500000001</c:v>
                </c:pt>
                <c:pt idx="28568">
                  <c:v>42935.088194444441</c:v>
                </c:pt>
                <c:pt idx="28569">
                  <c:v>42935.088888888888</c:v>
                </c:pt>
                <c:pt idx="28570">
                  <c:v>42935.089583333334</c:v>
                </c:pt>
                <c:pt idx="28571">
                  <c:v>42935.090277777781</c:v>
                </c:pt>
                <c:pt idx="28572">
                  <c:v>42935.09097222222</c:v>
                </c:pt>
                <c:pt idx="28573">
                  <c:v>42935.091666666667</c:v>
                </c:pt>
                <c:pt idx="28574">
                  <c:v>42935.092361111114</c:v>
                </c:pt>
                <c:pt idx="28575">
                  <c:v>42935.093055555553</c:v>
                </c:pt>
                <c:pt idx="28576">
                  <c:v>42935.09375</c:v>
                </c:pt>
                <c:pt idx="28577">
                  <c:v>42935.094444444447</c:v>
                </c:pt>
                <c:pt idx="28578">
                  <c:v>42935.095138888886</c:v>
                </c:pt>
                <c:pt idx="28579">
                  <c:v>42935.095833333333</c:v>
                </c:pt>
                <c:pt idx="28580">
                  <c:v>42935.09652777778</c:v>
                </c:pt>
                <c:pt idx="28581">
                  <c:v>42935.097222222219</c:v>
                </c:pt>
                <c:pt idx="28582">
                  <c:v>42935.097916666666</c:v>
                </c:pt>
                <c:pt idx="28583">
                  <c:v>42935.098611111112</c:v>
                </c:pt>
                <c:pt idx="28584">
                  <c:v>42935.099305555559</c:v>
                </c:pt>
                <c:pt idx="28585">
                  <c:v>42935.1</c:v>
                </c:pt>
                <c:pt idx="28586">
                  <c:v>42935.100694444445</c:v>
                </c:pt>
                <c:pt idx="28587">
                  <c:v>42935.101388888892</c:v>
                </c:pt>
                <c:pt idx="28588">
                  <c:v>42935.102083333331</c:v>
                </c:pt>
                <c:pt idx="28589">
                  <c:v>42935.102777777778</c:v>
                </c:pt>
                <c:pt idx="28590">
                  <c:v>42935.103472222225</c:v>
                </c:pt>
                <c:pt idx="28591">
                  <c:v>42935.104166666664</c:v>
                </c:pt>
                <c:pt idx="28592">
                  <c:v>42935.104861111111</c:v>
                </c:pt>
                <c:pt idx="28593">
                  <c:v>42935.105555555558</c:v>
                </c:pt>
                <c:pt idx="28594">
                  <c:v>42935.106249999997</c:v>
                </c:pt>
                <c:pt idx="28595">
                  <c:v>42935.106944444444</c:v>
                </c:pt>
                <c:pt idx="28596">
                  <c:v>42935.107638888891</c:v>
                </c:pt>
                <c:pt idx="28597">
                  <c:v>42935.10833333333</c:v>
                </c:pt>
                <c:pt idx="28598">
                  <c:v>42935.109027777777</c:v>
                </c:pt>
                <c:pt idx="28599">
                  <c:v>42935.109722222223</c:v>
                </c:pt>
                <c:pt idx="28600">
                  <c:v>42935.11041666667</c:v>
                </c:pt>
                <c:pt idx="28601">
                  <c:v>42935.111111111109</c:v>
                </c:pt>
                <c:pt idx="28602">
                  <c:v>42935.111805555556</c:v>
                </c:pt>
                <c:pt idx="28603">
                  <c:v>42935.112500000003</c:v>
                </c:pt>
                <c:pt idx="28604">
                  <c:v>42935.113194444442</c:v>
                </c:pt>
                <c:pt idx="28605">
                  <c:v>42935.113888888889</c:v>
                </c:pt>
                <c:pt idx="28606">
                  <c:v>42935.114583333336</c:v>
                </c:pt>
                <c:pt idx="28607">
                  <c:v>42935.115277777775</c:v>
                </c:pt>
                <c:pt idx="28608">
                  <c:v>42935.115972222222</c:v>
                </c:pt>
                <c:pt idx="28609">
                  <c:v>42935.116666666669</c:v>
                </c:pt>
                <c:pt idx="28610">
                  <c:v>42935.117361111108</c:v>
                </c:pt>
                <c:pt idx="28611">
                  <c:v>42935.118055555555</c:v>
                </c:pt>
                <c:pt idx="28612">
                  <c:v>42935.118750000001</c:v>
                </c:pt>
                <c:pt idx="28613">
                  <c:v>42935.119444444441</c:v>
                </c:pt>
                <c:pt idx="28614">
                  <c:v>42935.120138888888</c:v>
                </c:pt>
                <c:pt idx="28615">
                  <c:v>42935.120833333334</c:v>
                </c:pt>
                <c:pt idx="28616">
                  <c:v>42935.121527777781</c:v>
                </c:pt>
                <c:pt idx="28617">
                  <c:v>42935.12222222222</c:v>
                </c:pt>
                <c:pt idx="28618">
                  <c:v>42935.122916666667</c:v>
                </c:pt>
                <c:pt idx="28619">
                  <c:v>42935.123611111114</c:v>
                </c:pt>
                <c:pt idx="28620">
                  <c:v>42935.124305555553</c:v>
                </c:pt>
                <c:pt idx="28621">
                  <c:v>42935.125</c:v>
                </c:pt>
                <c:pt idx="28622">
                  <c:v>42935.125694444447</c:v>
                </c:pt>
                <c:pt idx="28623">
                  <c:v>42935.126388888886</c:v>
                </c:pt>
                <c:pt idx="28624">
                  <c:v>42935.127083333333</c:v>
                </c:pt>
                <c:pt idx="28625">
                  <c:v>42935.12777777778</c:v>
                </c:pt>
                <c:pt idx="28626">
                  <c:v>42935.128472222219</c:v>
                </c:pt>
                <c:pt idx="28627">
                  <c:v>42935.129166666666</c:v>
                </c:pt>
                <c:pt idx="28628">
                  <c:v>42935.129861111112</c:v>
                </c:pt>
                <c:pt idx="28629">
                  <c:v>42935.130555555559</c:v>
                </c:pt>
                <c:pt idx="28630">
                  <c:v>42935.131249999999</c:v>
                </c:pt>
                <c:pt idx="28631">
                  <c:v>42935.131944444445</c:v>
                </c:pt>
                <c:pt idx="28632">
                  <c:v>42935.132638888892</c:v>
                </c:pt>
                <c:pt idx="28633">
                  <c:v>42935.133333333331</c:v>
                </c:pt>
                <c:pt idx="28634">
                  <c:v>42935.134027777778</c:v>
                </c:pt>
                <c:pt idx="28635">
                  <c:v>42935.134722222225</c:v>
                </c:pt>
                <c:pt idx="28636">
                  <c:v>42935.135416666664</c:v>
                </c:pt>
                <c:pt idx="28637">
                  <c:v>42935.136111111111</c:v>
                </c:pt>
                <c:pt idx="28638">
                  <c:v>42935.136805555558</c:v>
                </c:pt>
                <c:pt idx="28639">
                  <c:v>42935.137499999997</c:v>
                </c:pt>
                <c:pt idx="28640">
                  <c:v>42935.138194444444</c:v>
                </c:pt>
                <c:pt idx="28641">
                  <c:v>42935.138888888891</c:v>
                </c:pt>
                <c:pt idx="28642">
                  <c:v>42935.13958333333</c:v>
                </c:pt>
                <c:pt idx="28643">
                  <c:v>42935.140277777777</c:v>
                </c:pt>
                <c:pt idx="28644">
                  <c:v>42935.140972222223</c:v>
                </c:pt>
                <c:pt idx="28645">
                  <c:v>42935.14166666667</c:v>
                </c:pt>
                <c:pt idx="28646">
                  <c:v>42935.142361111109</c:v>
                </c:pt>
                <c:pt idx="28647">
                  <c:v>42935.143055555556</c:v>
                </c:pt>
                <c:pt idx="28648">
                  <c:v>42935.143750000003</c:v>
                </c:pt>
                <c:pt idx="28649">
                  <c:v>42935.144444444442</c:v>
                </c:pt>
                <c:pt idx="28650">
                  <c:v>42935.145138888889</c:v>
                </c:pt>
                <c:pt idx="28651">
                  <c:v>42935.145833333336</c:v>
                </c:pt>
                <c:pt idx="28652">
                  <c:v>42935.146527777775</c:v>
                </c:pt>
                <c:pt idx="28653">
                  <c:v>42935.147222222222</c:v>
                </c:pt>
                <c:pt idx="28654">
                  <c:v>42935.147916666669</c:v>
                </c:pt>
                <c:pt idx="28655">
                  <c:v>42935.148611111108</c:v>
                </c:pt>
                <c:pt idx="28656">
                  <c:v>42935.149305555555</c:v>
                </c:pt>
                <c:pt idx="28657">
                  <c:v>42935.15</c:v>
                </c:pt>
                <c:pt idx="28658">
                  <c:v>42935.150694444441</c:v>
                </c:pt>
                <c:pt idx="28659">
                  <c:v>42935.151388888888</c:v>
                </c:pt>
                <c:pt idx="28660">
                  <c:v>42935.152083333334</c:v>
                </c:pt>
                <c:pt idx="28661">
                  <c:v>42935.152777777781</c:v>
                </c:pt>
                <c:pt idx="28662">
                  <c:v>42935.15347222222</c:v>
                </c:pt>
                <c:pt idx="28663">
                  <c:v>42935.154166666667</c:v>
                </c:pt>
                <c:pt idx="28664">
                  <c:v>42935.154861111114</c:v>
                </c:pt>
                <c:pt idx="28665">
                  <c:v>42935.155555555553</c:v>
                </c:pt>
                <c:pt idx="28666">
                  <c:v>42935.15625</c:v>
                </c:pt>
                <c:pt idx="28667">
                  <c:v>42935.156944444447</c:v>
                </c:pt>
                <c:pt idx="28668">
                  <c:v>42935.157638888886</c:v>
                </c:pt>
                <c:pt idx="28669">
                  <c:v>42935.158333333333</c:v>
                </c:pt>
                <c:pt idx="28670">
                  <c:v>42935.15902777778</c:v>
                </c:pt>
                <c:pt idx="28671">
                  <c:v>42935.159722222219</c:v>
                </c:pt>
                <c:pt idx="28672">
                  <c:v>42935.160416666666</c:v>
                </c:pt>
                <c:pt idx="28673">
                  <c:v>42935.161111111112</c:v>
                </c:pt>
                <c:pt idx="28674">
                  <c:v>42935.161805555559</c:v>
                </c:pt>
                <c:pt idx="28675">
                  <c:v>42935.162499999999</c:v>
                </c:pt>
                <c:pt idx="28676">
                  <c:v>42935.163194444445</c:v>
                </c:pt>
                <c:pt idx="28677">
                  <c:v>42935.163888888892</c:v>
                </c:pt>
                <c:pt idx="28678">
                  <c:v>42935.164583333331</c:v>
                </c:pt>
                <c:pt idx="28679">
                  <c:v>42935.165277777778</c:v>
                </c:pt>
                <c:pt idx="28680">
                  <c:v>42935.165972222225</c:v>
                </c:pt>
                <c:pt idx="28681">
                  <c:v>42935.166666666664</c:v>
                </c:pt>
                <c:pt idx="28682">
                  <c:v>42935.167361111111</c:v>
                </c:pt>
                <c:pt idx="28683">
                  <c:v>42935.168055555558</c:v>
                </c:pt>
                <c:pt idx="28684">
                  <c:v>42935.168749999997</c:v>
                </c:pt>
                <c:pt idx="28685">
                  <c:v>42935.169444444444</c:v>
                </c:pt>
                <c:pt idx="28686">
                  <c:v>42935.170138888891</c:v>
                </c:pt>
                <c:pt idx="28687">
                  <c:v>42935.17083333333</c:v>
                </c:pt>
                <c:pt idx="28688">
                  <c:v>42935.171527777777</c:v>
                </c:pt>
                <c:pt idx="28689">
                  <c:v>42935.172222222223</c:v>
                </c:pt>
                <c:pt idx="28690">
                  <c:v>42935.17291666667</c:v>
                </c:pt>
                <c:pt idx="28691">
                  <c:v>42935.173611111109</c:v>
                </c:pt>
                <c:pt idx="28692">
                  <c:v>42935.174305555556</c:v>
                </c:pt>
                <c:pt idx="28693">
                  <c:v>42935.175000000003</c:v>
                </c:pt>
                <c:pt idx="28694">
                  <c:v>42935.175694444442</c:v>
                </c:pt>
                <c:pt idx="28695">
                  <c:v>42935.176388888889</c:v>
                </c:pt>
                <c:pt idx="28696">
                  <c:v>42935.177083333336</c:v>
                </c:pt>
                <c:pt idx="28697">
                  <c:v>42935.177777777775</c:v>
                </c:pt>
                <c:pt idx="28698">
                  <c:v>42935.178472222222</c:v>
                </c:pt>
                <c:pt idx="28699">
                  <c:v>42935.179166666669</c:v>
                </c:pt>
                <c:pt idx="28700">
                  <c:v>42935.179861111108</c:v>
                </c:pt>
                <c:pt idx="28701">
                  <c:v>42935.180555555555</c:v>
                </c:pt>
                <c:pt idx="28702">
                  <c:v>42935.181250000001</c:v>
                </c:pt>
                <c:pt idx="28703">
                  <c:v>42935.181944444441</c:v>
                </c:pt>
                <c:pt idx="28704">
                  <c:v>42935.182638888888</c:v>
                </c:pt>
                <c:pt idx="28705">
                  <c:v>42935.183333333334</c:v>
                </c:pt>
                <c:pt idx="28706">
                  <c:v>42935.184027777781</c:v>
                </c:pt>
                <c:pt idx="28707">
                  <c:v>42935.18472222222</c:v>
                </c:pt>
                <c:pt idx="28708">
                  <c:v>42935.185416666667</c:v>
                </c:pt>
                <c:pt idx="28709">
                  <c:v>42935.186111111114</c:v>
                </c:pt>
                <c:pt idx="28710">
                  <c:v>42935.186805555553</c:v>
                </c:pt>
                <c:pt idx="28711">
                  <c:v>42935.1875</c:v>
                </c:pt>
                <c:pt idx="28712">
                  <c:v>42935.188194444447</c:v>
                </c:pt>
                <c:pt idx="28713">
                  <c:v>42935.188888888886</c:v>
                </c:pt>
                <c:pt idx="28714">
                  <c:v>42935.189583333333</c:v>
                </c:pt>
                <c:pt idx="28715">
                  <c:v>42935.19027777778</c:v>
                </c:pt>
                <c:pt idx="28716">
                  <c:v>42935.190972222219</c:v>
                </c:pt>
                <c:pt idx="28717">
                  <c:v>42935.191666666666</c:v>
                </c:pt>
                <c:pt idx="28718">
                  <c:v>42935.192361111112</c:v>
                </c:pt>
                <c:pt idx="28719">
                  <c:v>42935.193055555559</c:v>
                </c:pt>
                <c:pt idx="28720">
                  <c:v>42935.193749999999</c:v>
                </c:pt>
                <c:pt idx="28721">
                  <c:v>42935.194444444445</c:v>
                </c:pt>
                <c:pt idx="28722">
                  <c:v>42935.195138888892</c:v>
                </c:pt>
                <c:pt idx="28723">
                  <c:v>42935.195833333331</c:v>
                </c:pt>
                <c:pt idx="28724">
                  <c:v>42935.196527777778</c:v>
                </c:pt>
                <c:pt idx="28725">
                  <c:v>42935.197222222225</c:v>
                </c:pt>
                <c:pt idx="28726">
                  <c:v>42935.197916666664</c:v>
                </c:pt>
                <c:pt idx="28727">
                  <c:v>42935.198611111111</c:v>
                </c:pt>
                <c:pt idx="28728">
                  <c:v>42935.199305555558</c:v>
                </c:pt>
                <c:pt idx="28729">
                  <c:v>42935.199999999997</c:v>
                </c:pt>
                <c:pt idx="28730">
                  <c:v>42935.200694444444</c:v>
                </c:pt>
                <c:pt idx="28731">
                  <c:v>42935.201388888891</c:v>
                </c:pt>
                <c:pt idx="28732">
                  <c:v>42935.20208333333</c:v>
                </c:pt>
                <c:pt idx="28733">
                  <c:v>42935.202777777777</c:v>
                </c:pt>
                <c:pt idx="28734">
                  <c:v>42935.203472222223</c:v>
                </c:pt>
                <c:pt idx="28735">
                  <c:v>42935.20416666667</c:v>
                </c:pt>
                <c:pt idx="28736">
                  <c:v>42935.204861111109</c:v>
                </c:pt>
                <c:pt idx="28737">
                  <c:v>42935.205555555556</c:v>
                </c:pt>
                <c:pt idx="28738">
                  <c:v>42935.206250000003</c:v>
                </c:pt>
                <c:pt idx="28739">
                  <c:v>42935.206944444442</c:v>
                </c:pt>
                <c:pt idx="28740">
                  <c:v>42935.207638888889</c:v>
                </c:pt>
                <c:pt idx="28741">
                  <c:v>42935.208333333336</c:v>
                </c:pt>
                <c:pt idx="28742">
                  <c:v>42935.209027777775</c:v>
                </c:pt>
                <c:pt idx="28743">
                  <c:v>42935.209722222222</c:v>
                </c:pt>
                <c:pt idx="28744">
                  <c:v>42935.210416666669</c:v>
                </c:pt>
                <c:pt idx="28745">
                  <c:v>42935.211111111108</c:v>
                </c:pt>
                <c:pt idx="28746">
                  <c:v>42935.211805555555</c:v>
                </c:pt>
                <c:pt idx="28747">
                  <c:v>42935.212500000001</c:v>
                </c:pt>
                <c:pt idx="28748">
                  <c:v>42935.213194444441</c:v>
                </c:pt>
                <c:pt idx="28749">
                  <c:v>42935.213888888888</c:v>
                </c:pt>
                <c:pt idx="28750">
                  <c:v>42935.214583333334</c:v>
                </c:pt>
                <c:pt idx="28751">
                  <c:v>42935.215277777781</c:v>
                </c:pt>
                <c:pt idx="28752">
                  <c:v>42935.21597222222</c:v>
                </c:pt>
                <c:pt idx="28753">
                  <c:v>42935.216666666667</c:v>
                </c:pt>
                <c:pt idx="28754">
                  <c:v>42935.217361111114</c:v>
                </c:pt>
                <c:pt idx="28755">
                  <c:v>42935.218055555553</c:v>
                </c:pt>
                <c:pt idx="28756">
                  <c:v>42935.21875</c:v>
                </c:pt>
                <c:pt idx="28757">
                  <c:v>42935.219444444447</c:v>
                </c:pt>
                <c:pt idx="28758">
                  <c:v>42935.220138888886</c:v>
                </c:pt>
                <c:pt idx="28759">
                  <c:v>42935.220833333333</c:v>
                </c:pt>
                <c:pt idx="28760">
                  <c:v>42935.22152777778</c:v>
                </c:pt>
                <c:pt idx="28761">
                  <c:v>42935.222222222219</c:v>
                </c:pt>
                <c:pt idx="28762">
                  <c:v>42935.222916666666</c:v>
                </c:pt>
                <c:pt idx="28763">
                  <c:v>42935.223611111112</c:v>
                </c:pt>
                <c:pt idx="28764">
                  <c:v>42935.224305555559</c:v>
                </c:pt>
                <c:pt idx="28765">
                  <c:v>42935.224999999999</c:v>
                </c:pt>
                <c:pt idx="28766">
                  <c:v>42935.225694444445</c:v>
                </c:pt>
                <c:pt idx="28767">
                  <c:v>42935.226388888892</c:v>
                </c:pt>
                <c:pt idx="28768">
                  <c:v>42935.227083333331</c:v>
                </c:pt>
                <c:pt idx="28769">
                  <c:v>42935.227777777778</c:v>
                </c:pt>
                <c:pt idx="28770">
                  <c:v>42935.228472222225</c:v>
                </c:pt>
                <c:pt idx="28771">
                  <c:v>42935.229166666664</c:v>
                </c:pt>
                <c:pt idx="28772">
                  <c:v>42935.229861111111</c:v>
                </c:pt>
                <c:pt idx="28773">
                  <c:v>42935.230555555558</c:v>
                </c:pt>
                <c:pt idx="28774">
                  <c:v>42935.231249999997</c:v>
                </c:pt>
                <c:pt idx="28775">
                  <c:v>42935.231944444444</c:v>
                </c:pt>
                <c:pt idx="28776">
                  <c:v>42935.232638888891</c:v>
                </c:pt>
                <c:pt idx="28777">
                  <c:v>42935.23333333333</c:v>
                </c:pt>
                <c:pt idx="28778">
                  <c:v>42935.234027777777</c:v>
                </c:pt>
                <c:pt idx="28779">
                  <c:v>42935.234722222223</c:v>
                </c:pt>
                <c:pt idx="28780">
                  <c:v>42935.23541666667</c:v>
                </c:pt>
                <c:pt idx="28781">
                  <c:v>42935.236111111109</c:v>
                </c:pt>
                <c:pt idx="28782">
                  <c:v>42935.236805555556</c:v>
                </c:pt>
                <c:pt idx="28783">
                  <c:v>42935.237500000003</c:v>
                </c:pt>
                <c:pt idx="28784">
                  <c:v>42935.238194444442</c:v>
                </c:pt>
                <c:pt idx="28785">
                  <c:v>42935.238888888889</c:v>
                </c:pt>
                <c:pt idx="28786">
                  <c:v>42935.239583333336</c:v>
                </c:pt>
                <c:pt idx="28787">
                  <c:v>42935.240277777775</c:v>
                </c:pt>
                <c:pt idx="28788">
                  <c:v>42935.240972222222</c:v>
                </c:pt>
                <c:pt idx="28789">
                  <c:v>42935.241666666669</c:v>
                </c:pt>
                <c:pt idx="28790">
                  <c:v>42935.242361111108</c:v>
                </c:pt>
                <c:pt idx="28791">
                  <c:v>42935.243055555555</c:v>
                </c:pt>
                <c:pt idx="28792">
                  <c:v>42935.243750000001</c:v>
                </c:pt>
                <c:pt idx="28793">
                  <c:v>42935.244444444441</c:v>
                </c:pt>
                <c:pt idx="28794">
                  <c:v>42935.245138888888</c:v>
                </c:pt>
                <c:pt idx="28795">
                  <c:v>42935.245833333334</c:v>
                </c:pt>
                <c:pt idx="28796">
                  <c:v>42935.246527777781</c:v>
                </c:pt>
                <c:pt idx="28797">
                  <c:v>42935.24722222222</c:v>
                </c:pt>
                <c:pt idx="28798">
                  <c:v>42935.247916666667</c:v>
                </c:pt>
                <c:pt idx="28799">
                  <c:v>42935.248611111114</c:v>
                </c:pt>
                <c:pt idx="28800">
                  <c:v>42935.249305555553</c:v>
                </c:pt>
                <c:pt idx="28801">
                  <c:v>42935.25</c:v>
                </c:pt>
                <c:pt idx="28802">
                  <c:v>42935.250694444447</c:v>
                </c:pt>
                <c:pt idx="28803">
                  <c:v>42935.251388888886</c:v>
                </c:pt>
                <c:pt idx="28804">
                  <c:v>42935.252083333333</c:v>
                </c:pt>
                <c:pt idx="28805">
                  <c:v>42935.25277777778</c:v>
                </c:pt>
                <c:pt idx="28806">
                  <c:v>42935.253472222219</c:v>
                </c:pt>
                <c:pt idx="28807">
                  <c:v>42935.254166666666</c:v>
                </c:pt>
                <c:pt idx="28808">
                  <c:v>42935.254861111112</c:v>
                </c:pt>
                <c:pt idx="28809">
                  <c:v>42935.255555555559</c:v>
                </c:pt>
                <c:pt idx="28810">
                  <c:v>42935.256249999999</c:v>
                </c:pt>
                <c:pt idx="28811">
                  <c:v>42935.256944444445</c:v>
                </c:pt>
                <c:pt idx="28812">
                  <c:v>42935.257638888892</c:v>
                </c:pt>
                <c:pt idx="28813">
                  <c:v>42935.258333333331</c:v>
                </c:pt>
                <c:pt idx="28814">
                  <c:v>42935.259027777778</c:v>
                </c:pt>
                <c:pt idx="28815">
                  <c:v>42935.259722222225</c:v>
                </c:pt>
                <c:pt idx="28816">
                  <c:v>42935.260416666664</c:v>
                </c:pt>
                <c:pt idx="28817">
                  <c:v>42935.261111111111</c:v>
                </c:pt>
                <c:pt idx="28818">
                  <c:v>42935.261805555558</c:v>
                </c:pt>
                <c:pt idx="28819">
                  <c:v>42935.262499999997</c:v>
                </c:pt>
                <c:pt idx="28820">
                  <c:v>42935.263194444444</c:v>
                </c:pt>
                <c:pt idx="28821">
                  <c:v>42935.263888888891</c:v>
                </c:pt>
                <c:pt idx="28822">
                  <c:v>42935.26458333333</c:v>
                </c:pt>
                <c:pt idx="28823">
                  <c:v>42935.265277777777</c:v>
                </c:pt>
                <c:pt idx="28824">
                  <c:v>42935.265972222223</c:v>
                </c:pt>
                <c:pt idx="28825">
                  <c:v>42935.26666666667</c:v>
                </c:pt>
                <c:pt idx="28826">
                  <c:v>42935.267361111109</c:v>
                </c:pt>
                <c:pt idx="28827">
                  <c:v>42935.268055555556</c:v>
                </c:pt>
                <c:pt idx="28828">
                  <c:v>42935.268750000003</c:v>
                </c:pt>
                <c:pt idx="28829">
                  <c:v>42935.269444444442</c:v>
                </c:pt>
                <c:pt idx="28830">
                  <c:v>42935.270138888889</c:v>
                </c:pt>
                <c:pt idx="28831">
                  <c:v>42935.270833333336</c:v>
                </c:pt>
                <c:pt idx="28832">
                  <c:v>42935.271527777775</c:v>
                </c:pt>
                <c:pt idx="28833">
                  <c:v>42935.272222222222</c:v>
                </c:pt>
                <c:pt idx="28834">
                  <c:v>42935.272916666669</c:v>
                </c:pt>
                <c:pt idx="28835">
                  <c:v>42935.273611111108</c:v>
                </c:pt>
                <c:pt idx="28836">
                  <c:v>42935.274305555555</c:v>
                </c:pt>
                <c:pt idx="28837">
                  <c:v>42935.275000000001</c:v>
                </c:pt>
                <c:pt idx="28838">
                  <c:v>42935.275694444441</c:v>
                </c:pt>
                <c:pt idx="28839">
                  <c:v>42935.276388888888</c:v>
                </c:pt>
                <c:pt idx="28840">
                  <c:v>42935.277083333334</c:v>
                </c:pt>
                <c:pt idx="28841">
                  <c:v>42935.277777777781</c:v>
                </c:pt>
                <c:pt idx="28842">
                  <c:v>42935.27847222222</c:v>
                </c:pt>
                <c:pt idx="28843">
                  <c:v>42935.279166666667</c:v>
                </c:pt>
                <c:pt idx="28844">
                  <c:v>42935.279861111114</c:v>
                </c:pt>
                <c:pt idx="28845">
                  <c:v>42935.280555555553</c:v>
                </c:pt>
                <c:pt idx="28846">
                  <c:v>42935.28125</c:v>
                </c:pt>
                <c:pt idx="28847">
                  <c:v>42935.281944444447</c:v>
                </c:pt>
                <c:pt idx="28848">
                  <c:v>42935.282638888886</c:v>
                </c:pt>
                <c:pt idx="28849">
                  <c:v>42935.283333333333</c:v>
                </c:pt>
                <c:pt idx="28850">
                  <c:v>42935.28402777778</c:v>
                </c:pt>
                <c:pt idx="28851">
                  <c:v>42935.284722222219</c:v>
                </c:pt>
                <c:pt idx="28852">
                  <c:v>42935.285416666666</c:v>
                </c:pt>
                <c:pt idx="28853">
                  <c:v>42935.286111111112</c:v>
                </c:pt>
                <c:pt idx="28854">
                  <c:v>42935.286805555559</c:v>
                </c:pt>
                <c:pt idx="28855">
                  <c:v>42935.287499999999</c:v>
                </c:pt>
                <c:pt idx="28856">
                  <c:v>42935.288194444445</c:v>
                </c:pt>
                <c:pt idx="28857">
                  <c:v>42935.288888888892</c:v>
                </c:pt>
                <c:pt idx="28858">
                  <c:v>42935.289583333331</c:v>
                </c:pt>
                <c:pt idx="28859">
                  <c:v>42935.290277777778</c:v>
                </c:pt>
                <c:pt idx="28860">
                  <c:v>42935.290972222225</c:v>
                </c:pt>
                <c:pt idx="28861">
                  <c:v>42935.291666666664</c:v>
                </c:pt>
                <c:pt idx="28862">
                  <c:v>42935.292361111111</c:v>
                </c:pt>
                <c:pt idx="28863">
                  <c:v>42935.293055555558</c:v>
                </c:pt>
                <c:pt idx="28864">
                  <c:v>42935.293749999997</c:v>
                </c:pt>
                <c:pt idx="28865">
                  <c:v>42935.294444444444</c:v>
                </c:pt>
                <c:pt idx="28866">
                  <c:v>42935.295138888891</c:v>
                </c:pt>
                <c:pt idx="28867">
                  <c:v>42935.29583333333</c:v>
                </c:pt>
                <c:pt idx="28868">
                  <c:v>42935.296527777777</c:v>
                </c:pt>
                <c:pt idx="28869">
                  <c:v>42935.297222222223</c:v>
                </c:pt>
                <c:pt idx="28870">
                  <c:v>42935.29791666667</c:v>
                </c:pt>
                <c:pt idx="28871">
                  <c:v>42935.298611111109</c:v>
                </c:pt>
                <c:pt idx="28872">
                  <c:v>42935.299305555556</c:v>
                </c:pt>
                <c:pt idx="28873">
                  <c:v>42935.3</c:v>
                </c:pt>
                <c:pt idx="28874">
                  <c:v>42935.300694444442</c:v>
                </c:pt>
                <c:pt idx="28875">
                  <c:v>42935.301388888889</c:v>
                </c:pt>
                <c:pt idx="28876">
                  <c:v>42935.302083333336</c:v>
                </c:pt>
                <c:pt idx="28877">
                  <c:v>42935.302777777775</c:v>
                </c:pt>
                <c:pt idx="28878">
                  <c:v>42935.303472222222</c:v>
                </c:pt>
                <c:pt idx="28879">
                  <c:v>42935.304166666669</c:v>
                </c:pt>
                <c:pt idx="28880">
                  <c:v>42935.304861111108</c:v>
                </c:pt>
                <c:pt idx="28881">
                  <c:v>42935.305555555555</c:v>
                </c:pt>
                <c:pt idx="28882">
                  <c:v>42935.306250000001</c:v>
                </c:pt>
                <c:pt idx="28883">
                  <c:v>42935.306944444441</c:v>
                </c:pt>
                <c:pt idx="28884">
                  <c:v>42935.307638888888</c:v>
                </c:pt>
                <c:pt idx="28885">
                  <c:v>42935.308333333334</c:v>
                </c:pt>
                <c:pt idx="28886">
                  <c:v>42935.309027777781</c:v>
                </c:pt>
                <c:pt idx="28887">
                  <c:v>42935.30972222222</c:v>
                </c:pt>
                <c:pt idx="28888">
                  <c:v>42935.310416666667</c:v>
                </c:pt>
                <c:pt idx="28889">
                  <c:v>42935.311111111114</c:v>
                </c:pt>
                <c:pt idx="28890">
                  <c:v>42935.311805555553</c:v>
                </c:pt>
                <c:pt idx="28891">
                  <c:v>42935.3125</c:v>
                </c:pt>
                <c:pt idx="28892">
                  <c:v>42935.313194444447</c:v>
                </c:pt>
                <c:pt idx="28893">
                  <c:v>42935.313888888886</c:v>
                </c:pt>
                <c:pt idx="28894">
                  <c:v>42935.314583333333</c:v>
                </c:pt>
                <c:pt idx="28895">
                  <c:v>42935.31527777778</c:v>
                </c:pt>
                <c:pt idx="28896">
                  <c:v>42935.315972222219</c:v>
                </c:pt>
                <c:pt idx="28897">
                  <c:v>42935.316666666666</c:v>
                </c:pt>
                <c:pt idx="28898">
                  <c:v>42935.317361111112</c:v>
                </c:pt>
                <c:pt idx="28899">
                  <c:v>42935.318055555559</c:v>
                </c:pt>
                <c:pt idx="28900">
                  <c:v>42935.318749999999</c:v>
                </c:pt>
                <c:pt idx="28901">
                  <c:v>42935.319444444445</c:v>
                </c:pt>
                <c:pt idx="28902">
                  <c:v>42935.320138888892</c:v>
                </c:pt>
                <c:pt idx="28903">
                  <c:v>42935.320833333331</c:v>
                </c:pt>
                <c:pt idx="28904">
                  <c:v>42935.321527777778</c:v>
                </c:pt>
                <c:pt idx="28905">
                  <c:v>42935.322222222225</c:v>
                </c:pt>
                <c:pt idx="28906">
                  <c:v>42935.322916666664</c:v>
                </c:pt>
                <c:pt idx="28907">
                  <c:v>42935.323611111111</c:v>
                </c:pt>
                <c:pt idx="28908">
                  <c:v>42935.324305555558</c:v>
                </c:pt>
                <c:pt idx="28909">
                  <c:v>42935.324999999997</c:v>
                </c:pt>
                <c:pt idx="28910">
                  <c:v>42935.325694444444</c:v>
                </c:pt>
                <c:pt idx="28911">
                  <c:v>42935.326388888891</c:v>
                </c:pt>
                <c:pt idx="28912">
                  <c:v>42935.32708333333</c:v>
                </c:pt>
                <c:pt idx="28913">
                  <c:v>42935.327777777777</c:v>
                </c:pt>
                <c:pt idx="28914">
                  <c:v>42935.328472222223</c:v>
                </c:pt>
                <c:pt idx="28915">
                  <c:v>42935.32916666667</c:v>
                </c:pt>
                <c:pt idx="28916">
                  <c:v>42935.329861111109</c:v>
                </c:pt>
                <c:pt idx="28917">
                  <c:v>42935.330555555556</c:v>
                </c:pt>
                <c:pt idx="28918">
                  <c:v>42935.331250000003</c:v>
                </c:pt>
                <c:pt idx="28919">
                  <c:v>42935.331944444442</c:v>
                </c:pt>
                <c:pt idx="28920">
                  <c:v>42935.332638888889</c:v>
                </c:pt>
                <c:pt idx="28921">
                  <c:v>42935.333333333336</c:v>
                </c:pt>
                <c:pt idx="28922">
                  <c:v>42935.334027777775</c:v>
                </c:pt>
                <c:pt idx="28923">
                  <c:v>42935.334722222222</c:v>
                </c:pt>
                <c:pt idx="28924">
                  <c:v>42935.335416666669</c:v>
                </c:pt>
                <c:pt idx="28925">
                  <c:v>42935.336111111108</c:v>
                </c:pt>
                <c:pt idx="28926">
                  <c:v>42935.336805555555</c:v>
                </c:pt>
                <c:pt idx="28927">
                  <c:v>42935.337500000001</c:v>
                </c:pt>
                <c:pt idx="28928">
                  <c:v>42935.338194444441</c:v>
                </c:pt>
                <c:pt idx="28929">
                  <c:v>42935.338888888888</c:v>
                </c:pt>
                <c:pt idx="28930">
                  <c:v>42935.339583333334</c:v>
                </c:pt>
                <c:pt idx="28931">
                  <c:v>42935.340277777781</c:v>
                </c:pt>
                <c:pt idx="28932">
                  <c:v>42935.34097222222</c:v>
                </c:pt>
                <c:pt idx="28933">
                  <c:v>42935.341666666667</c:v>
                </c:pt>
                <c:pt idx="28934">
                  <c:v>42935.342361111114</c:v>
                </c:pt>
                <c:pt idx="28935">
                  <c:v>42935.343055555553</c:v>
                </c:pt>
                <c:pt idx="28936">
                  <c:v>42935.34375</c:v>
                </c:pt>
                <c:pt idx="28937">
                  <c:v>42935.344444444447</c:v>
                </c:pt>
                <c:pt idx="28938">
                  <c:v>42935.345138888886</c:v>
                </c:pt>
                <c:pt idx="28939">
                  <c:v>42935.345833333333</c:v>
                </c:pt>
                <c:pt idx="28940">
                  <c:v>42935.34652777778</c:v>
                </c:pt>
                <c:pt idx="28941">
                  <c:v>42935.347222222219</c:v>
                </c:pt>
                <c:pt idx="28942">
                  <c:v>42935.347916666666</c:v>
                </c:pt>
                <c:pt idx="28943">
                  <c:v>42935.348611111112</c:v>
                </c:pt>
                <c:pt idx="28944">
                  <c:v>42935.349305555559</c:v>
                </c:pt>
                <c:pt idx="28945">
                  <c:v>42935.35</c:v>
                </c:pt>
                <c:pt idx="28946">
                  <c:v>42935.350694444445</c:v>
                </c:pt>
                <c:pt idx="28947">
                  <c:v>42935.351388888892</c:v>
                </c:pt>
                <c:pt idx="28948">
                  <c:v>42935.352083333331</c:v>
                </c:pt>
                <c:pt idx="28949">
                  <c:v>42935.352777777778</c:v>
                </c:pt>
                <c:pt idx="28950">
                  <c:v>42935.353472222225</c:v>
                </c:pt>
                <c:pt idx="28951">
                  <c:v>42935.354166666664</c:v>
                </c:pt>
                <c:pt idx="28952">
                  <c:v>42935.354861111111</c:v>
                </c:pt>
                <c:pt idx="28953">
                  <c:v>42935.355555555558</c:v>
                </c:pt>
                <c:pt idx="28954">
                  <c:v>42935.356249999997</c:v>
                </c:pt>
                <c:pt idx="28955">
                  <c:v>42935.356944444444</c:v>
                </c:pt>
                <c:pt idx="28956">
                  <c:v>42935.357638888891</c:v>
                </c:pt>
                <c:pt idx="28957">
                  <c:v>42935.35833333333</c:v>
                </c:pt>
                <c:pt idx="28958">
                  <c:v>42935.359027777777</c:v>
                </c:pt>
                <c:pt idx="28959">
                  <c:v>42935.359722222223</c:v>
                </c:pt>
                <c:pt idx="28960">
                  <c:v>42935.36041666667</c:v>
                </c:pt>
                <c:pt idx="28961">
                  <c:v>42935.361111111109</c:v>
                </c:pt>
                <c:pt idx="28962">
                  <c:v>42935.361805555556</c:v>
                </c:pt>
                <c:pt idx="28963">
                  <c:v>42935.362500000003</c:v>
                </c:pt>
                <c:pt idx="28964">
                  <c:v>42935.363194444442</c:v>
                </c:pt>
                <c:pt idx="28965">
                  <c:v>42935.363888888889</c:v>
                </c:pt>
                <c:pt idx="28966">
                  <c:v>42935.364583333336</c:v>
                </c:pt>
                <c:pt idx="28967">
                  <c:v>42935.365277777775</c:v>
                </c:pt>
                <c:pt idx="28968">
                  <c:v>42935.365972222222</c:v>
                </c:pt>
                <c:pt idx="28969">
                  <c:v>42935.366666666669</c:v>
                </c:pt>
                <c:pt idx="28970">
                  <c:v>42935.367361111108</c:v>
                </c:pt>
                <c:pt idx="28971">
                  <c:v>42935.368055555555</c:v>
                </c:pt>
                <c:pt idx="28972">
                  <c:v>42935.368750000001</c:v>
                </c:pt>
                <c:pt idx="28973">
                  <c:v>42935.369444444441</c:v>
                </c:pt>
                <c:pt idx="28974">
                  <c:v>42935.370138888888</c:v>
                </c:pt>
                <c:pt idx="28975">
                  <c:v>42935.370833333334</c:v>
                </c:pt>
                <c:pt idx="28976">
                  <c:v>42935.371527777781</c:v>
                </c:pt>
                <c:pt idx="28977">
                  <c:v>42935.37222222222</c:v>
                </c:pt>
                <c:pt idx="28978">
                  <c:v>42935.372916666667</c:v>
                </c:pt>
                <c:pt idx="28979">
                  <c:v>42935.373611111114</c:v>
                </c:pt>
                <c:pt idx="28980">
                  <c:v>42935.374305555553</c:v>
                </c:pt>
                <c:pt idx="28981">
                  <c:v>42935.375</c:v>
                </c:pt>
                <c:pt idx="28982">
                  <c:v>42935.375694444447</c:v>
                </c:pt>
                <c:pt idx="28983">
                  <c:v>42935.376388888886</c:v>
                </c:pt>
                <c:pt idx="28984">
                  <c:v>42935.377083333333</c:v>
                </c:pt>
                <c:pt idx="28985">
                  <c:v>42935.37777777778</c:v>
                </c:pt>
                <c:pt idx="28986">
                  <c:v>42935.378472222219</c:v>
                </c:pt>
                <c:pt idx="28987">
                  <c:v>42935.379166666666</c:v>
                </c:pt>
                <c:pt idx="28988">
                  <c:v>42935.379861111112</c:v>
                </c:pt>
                <c:pt idx="28989">
                  <c:v>42935.380555555559</c:v>
                </c:pt>
                <c:pt idx="28990">
                  <c:v>42935.381249999999</c:v>
                </c:pt>
                <c:pt idx="28991">
                  <c:v>42935.381944444445</c:v>
                </c:pt>
                <c:pt idx="28992">
                  <c:v>42935.382638888892</c:v>
                </c:pt>
                <c:pt idx="28993">
                  <c:v>42935.383333333331</c:v>
                </c:pt>
                <c:pt idx="28994">
                  <c:v>42935.384027777778</c:v>
                </c:pt>
                <c:pt idx="28995">
                  <c:v>42935.384722222225</c:v>
                </c:pt>
                <c:pt idx="28996">
                  <c:v>42935.385416666664</c:v>
                </c:pt>
                <c:pt idx="28997">
                  <c:v>42935.386111111111</c:v>
                </c:pt>
                <c:pt idx="28998">
                  <c:v>42935.386805555558</c:v>
                </c:pt>
                <c:pt idx="28999">
                  <c:v>42935.387499999997</c:v>
                </c:pt>
                <c:pt idx="29000">
                  <c:v>42935.388194444444</c:v>
                </c:pt>
                <c:pt idx="29001">
                  <c:v>42935.388888888891</c:v>
                </c:pt>
                <c:pt idx="29002">
                  <c:v>42935.38958333333</c:v>
                </c:pt>
                <c:pt idx="29003">
                  <c:v>42935.390277777777</c:v>
                </c:pt>
                <c:pt idx="29004">
                  <c:v>42935.390972222223</c:v>
                </c:pt>
                <c:pt idx="29005">
                  <c:v>42935.39166666667</c:v>
                </c:pt>
                <c:pt idx="29006">
                  <c:v>42935.392361111109</c:v>
                </c:pt>
                <c:pt idx="29007">
                  <c:v>42935.393055555556</c:v>
                </c:pt>
                <c:pt idx="29008">
                  <c:v>42935.393750000003</c:v>
                </c:pt>
                <c:pt idx="29009">
                  <c:v>42935.394444444442</c:v>
                </c:pt>
                <c:pt idx="29010">
                  <c:v>42935.395138888889</c:v>
                </c:pt>
                <c:pt idx="29011">
                  <c:v>42935.395833333336</c:v>
                </c:pt>
                <c:pt idx="29012">
                  <c:v>42935.396527777775</c:v>
                </c:pt>
                <c:pt idx="29013">
                  <c:v>42935.397222222222</c:v>
                </c:pt>
                <c:pt idx="29014">
                  <c:v>42935.397916666669</c:v>
                </c:pt>
                <c:pt idx="29015">
                  <c:v>42935.398611111108</c:v>
                </c:pt>
                <c:pt idx="29016">
                  <c:v>42935.399305555555</c:v>
                </c:pt>
                <c:pt idx="29017">
                  <c:v>42935.4</c:v>
                </c:pt>
                <c:pt idx="29018">
                  <c:v>42935.400694444441</c:v>
                </c:pt>
                <c:pt idx="29019">
                  <c:v>42935.401388888888</c:v>
                </c:pt>
                <c:pt idx="29020">
                  <c:v>42935.402083333334</c:v>
                </c:pt>
                <c:pt idx="29021">
                  <c:v>42935.402777777781</c:v>
                </c:pt>
                <c:pt idx="29022">
                  <c:v>42935.40347222222</c:v>
                </c:pt>
                <c:pt idx="29023">
                  <c:v>42935.404166666667</c:v>
                </c:pt>
                <c:pt idx="29024">
                  <c:v>42935.404861111114</c:v>
                </c:pt>
                <c:pt idx="29025">
                  <c:v>42935.405555555553</c:v>
                </c:pt>
                <c:pt idx="29026">
                  <c:v>42935.40625</c:v>
                </c:pt>
                <c:pt idx="29027">
                  <c:v>42935.406944444447</c:v>
                </c:pt>
                <c:pt idx="29028">
                  <c:v>42935.407638888886</c:v>
                </c:pt>
                <c:pt idx="29029">
                  <c:v>42935.408333333333</c:v>
                </c:pt>
                <c:pt idx="29030">
                  <c:v>42935.40902777778</c:v>
                </c:pt>
                <c:pt idx="29031">
                  <c:v>42935.409722222219</c:v>
                </c:pt>
                <c:pt idx="29032">
                  <c:v>42935.410416666666</c:v>
                </c:pt>
                <c:pt idx="29033">
                  <c:v>42935.411111111112</c:v>
                </c:pt>
                <c:pt idx="29034">
                  <c:v>42935.411805555559</c:v>
                </c:pt>
                <c:pt idx="29035">
                  <c:v>42935.412499999999</c:v>
                </c:pt>
                <c:pt idx="29036">
                  <c:v>42935.413194444445</c:v>
                </c:pt>
                <c:pt idx="29037">
                  <c:v>42935.413888888892</c:v>
                </c:pt>
                <c:pt idx="29038">
                  <c:v>42935.414583333331</c:v>
                </c:pt>
                <c:pt idx="29039">
                  <c:v>42935.415277777778</c:v>
                </c:pt>
                <c:pt idx="29040">
                  <c:v>42935.415972222225</c:v>
                </c:pt>
                <c:pt idx="29041">
                  <c:v>42935.416666666664</c:v>
                </c:pt>
                <c:pt idx="29042">
                  <c:v>42935.417361111111</c:v>
                </c:pt>
                <c:pt idx="29043">
                  <c:v>42935.418055555558</c:v>
                </c:pt>
                <c:pt idx="29044">
                  <c:v>42935.418749999997</c:v>
                </c:pt>
                <c:pt idx="29045">
                  <c:v>42935.419444444444</c:v>
                </c:pt>
                <c:pt idx="29046">
                  <c:v>42935.420138888891</c:v>
                </c:pt>
                <c:pt idx="29047">
                  <c:v>42935.42083333333</c:v>
                </c:pt>
                <c:pt idx="29048">
                  <c:v>42935.421527777777</c:v>
                </c:pt>
                <c:pt idx="29049">
                  <c:v>42935.422222222223</c:v>
                </c:pt>
                <c:pt idx="29050">
                  <c:v>42935.42291666667</c:v>
                </c:pt>
                <c:pt idx="29051">
                  <c:v>42935.423611111109</c:v>
                </c:pt>
                <c:pt idx="29052">
                  <c:v>42935.424305555556</c:v>
                </c:pt>
                <c:pt idx="29053">
                  <c:v>42935.425000000003</c:v>
                </c:pt>
                <c:pt idx="29054">
                  <c:v>42935.425694444442</c:v>
                </c:pt>
                <c:pt idx="29055">
                  <c:v>42935.426388888889</c:v>
                </c:pt>
                <c:pt idx="29056">
                  <c:v>42935.427083333336</c:v>
                </c:pt>
                <c:pt idx="29057">
                  <c:v>42935.427777777775</c:v>
                </c:pt>
                <c:pt idx="29058">
                  <c:v>42935.428472222222</c:v>
                </c:pt>
                <c:pt idx="29059">
                  <c:v>42935.429166666669</c:v>
                </c:pt>
                <c:pt idx="29060">
                  <c:v>42935.429861111108</c:v>
                </c:pt>
                <c:pt idx="29061">
                  <c:v>42935.430555555555</c:v>
                </c:pt>
                <c:pt idx="29062">
                  <c:v>42935.431250000001</c:v>
                </c:pt>
                <c:pt idx="29063">
                  <c:v>42935.431944444441</c:v>
                </c:pt>
                <c:pt idx="29064">
                  <c:v>42935.432638888888</c:v>
                </c:pt>
                <c:pt idx="29065">
                  <c:v>42935.433333333334</c:v>
                </c:pt>
                <c:pt idx="29066">
                  <c:v>42935.434027777781</c:v>
                </c:pt>
                <c:pt idx="29067">
                  <c:v>42935.43472222222</c:v>
                </c:pt>
                <c:pt idx="29068">
                  <c:v>42935.435416666667</c:v>
                </c:pt>
                <c:pt idx="29069">
                  <c:v>42935.436111111114</c:v>
                </c:pt>
                <c:pt idx="29070">
                  <c:v>42935.436805555553</c:v>
                </c:pt>
                <c:pt idx="29071">
                  <c:v>42935.4375</c:v>
                </c:pt>
                <c:pt idx="29072">
                  <c:v>42935.438194444447</c:v>
                </c:pt>
                <c:pt idx="29073">
                  <c:v>42935.438888888886</c:v>
                </c:pt>
                <c:pt idx="29074">
                  <c:v>42935.439583333333</c:v>
                </c:pt>
                <c:pt idx="29075">
                  <c:v>42935.44027777778</c:v>
                </c:pt>
                <c:pt idx="29076">
                  <c:v>42935.440972222219</c:v>
                </c:pt>
                <c:pt idx="29077">
                  <c:v>42935.441666666666</c:v>
                </c:pt>
                <c:pt idx="29078">
                  <c:v>42935.442361111112</c:v>
                </c:pt>
                <c:pt idx="29079">
                  <c:v>42935.443055555559</c:v>
                </c:pt>
                <c:pt idx="29080">
                  <c:v>42935.443749999999</c:v>
                </c:pt>
                <c:pt idx="29081">
                  <c:v>42935.444444444445</c:v>
                </c:pt>
                <c:pt idx="29082">
                  <c:v>42935.445138888892</c:v>
                </c:pt>
                <c:pt idx="29083">
                  <c:v>42935.445833333331</c:v>
                </c:pt>
                <c:pt idx="29084">
                  <c:v>42935.446527777778</c:v>
                </c:pt>
                <c:pt idx="29085">
                  <c:v>42935.447222222225</c:v>
                </c:pt>
                <c:pt idx="29086">
                  <c:v>42935.447916666664</c:v>
                </c:pt>
                <c:pt idx="29087">
                  <c:v>42935.448611111111</c:v>
                </c:pt>
                <c:pt idx="29088">
                  <c:v>42935.449305555558</c:v>
                </c:pt>
                <c:pt idx="29089">
                  <c:v>42935.45</c:v>
                </c:pt>
                <c:pt idx="29090">
                  <c:v>42935.450694444444</c:v>
                </c:pt>
                <c:pt idx="29091">
                  <c:v>42935.451388888891</c:v>
                </c:pt>
                <c:pt idx="29092">
                  <c:v>42935.45208333333</c:v>
                </c:pt>
                <c:pt idx="29093">
                  <c:v>42935.452777777777</c:v>
                </c:pt>
                <c:pt idx="29094">
                  <c:v>42935.453472222223</c:v>
                </c:pt>
                <c:pt idx="29095">
                  <c:v>42935.45416666667</c:v>
                </c:pt>
                <c:pt idx="29096">
                  <c:v>42935.454861111109</c:v>
                </c:pt>
                <c:pt idx="29097">
                  <c:v>42935.455555555556</c:v>
                </c:pt>
                <c:pt idx="29098">
                  <c:v>42935.456250000003</c:v>
                </c:pt>
                <c:pt idx="29099">
                  <c:v>42935.456944444442</c:v>
                </c:pt>
                <c:pt idx="29100">
                  <c:v>42935.457638888889</c:v>
                </c:pt>
                <c:pt idx="29101">
                  <c:v>42935.458333333336</c:v>
                </c:pt>
                <c:pt idx="29102">
                  <c:v>42935.459027777775</c:v>
                </c:pt>
                <c:pt idx="29103">
                  <c:v>42935.459722222222</c:v>
                </c:pt>
                <c:pt idx="29104">
                  <c:v>42935.460416666669</c:v>
                </c:pt>
                <c:pt idx="29105">
                  <c:v>42935.461111111108</c:v>
                </c:pt>
                <c:pt idx="29106">
                  <c:v>42935.461805555555</c:v>
                </c:pt>
                <c:pt idx="29107">
                  <c:v>42935.462500000001</c:v>
                </c:pt>
                <c:pt idx="29108">
                  <c:v>42935.463194444441</c:v>
                </c:pt>
                <c:pt idx="29109">
                  <c:v>42935.463888888888</c:v>
                </c:pt>
                <c:pt idx="29110">
                  <c:v>42935.464583333334</c:v>
                </c:pt>
                <c:pt idx="29111">
                  <c:v>42935.465277777781</c:v>
                </c:pt>
                <c:pt idx="29112">
                  <c:v>42935.46597222222</c:v>
                </c:pt>
                <c:pt idx="29113">
                  <c:v>42935.466666666667</c:v>
                </c:pt>
                <c:pt idx="29114">
                  <c:v>42935.467361111114</c:v>
                </c:pt>
                <c:pt idx="29115">
                  <c:v>42935.468055555553</c:v>
                </c:pt>
                <c:pt idx="29116">
                  <c:v>42935.46875</c:v>
                </c:pt>
                <c:pt idx="29117">
                  <c:v>42935.469444444447</c:v>
                </c:pt>
                <c:pt idx="29118">
                  <c:v>42935.470138888886</c:v>
                </c:pt>
                <c:pt idx="29119">
                  <c:v>42935.470833333333</c:v>
                </c:pt>
                <c:pt idx="29120">
                  <c:v>42935.47152777778</c:v>
                </c:pt>
                <c:pt idx="29121">
                  <c:v>42935.472222222219</c:v>
                </c:pt>
                <c:pt idx="29122">
                  <c:v>42935.472916666666</c:v>
                </c:pt>
                <c:pt idx="29123">
                  <c:v>42935.473611111112</c:v>
                </c:pt>
                <c:pt idx="29124">
                  <c:v>42935.474305555559</c:v>
                </c:pt>
                <c:pt idx="29125">
                  <c:v>42935.474999999999</c:v>
                </c:pt>
                <c:pt idx="29126">
                  <c:v>42935.475694444445</c:v>
                </c:pt>
                <c:pt idx="29127">
                  <c:v>42935.476388888892</c:v>
                </c:pt>
                <c:pt idx="29128">
                  <c:v>42935.477083333331</c:v>
                </c:pt>
                <c:pt idx="29129">
                  <c:v>42935.477777777778</c:v>
                </c:pt>
                <c:pt idx="29130">
                  <c:v>42935.478472222225</c:v>
                </c:pt>
                <c:pt idx="29131">
                  <c:v>42935.479166666664</c:v>
                </c:pt>
                <c:pt idx="29132">
                  <c:v>42935.479861111111</c:v>
                </c:pt>
                <c:pt idx="29133">
                  <c:v>42935.480555555558</c:v>
                </c:pt>
                <c:pt idx="29134">
                  <c:v>42935.481249999997</c:v>
                </c:pt>
                <c:pt idx="29135">
                  <c:v>42935.481944444444</c:v>
                </c:pt>
                <c:pt idx="29136">
                  <c:v>42935.482638888891</c:v>
                </c:pt>
                <c:pt idx="29137">
                  <c:v>42935.48333333333</c:v>
                </c:pt>
                <c:pt idx="29138">
                  <c:v>42935.484027777777</c:v>
                </c:pt>
                <c:pt idx="29139">
                  <c:v>42935.484722222223</c:v>
                </c:pt>
                <c:pt idx="29140">
                  <c:v>42935.48541666667</c:v>
                </c:pt>
                <c:pt idx="29141">
                  <c:v>42935.486111111109</c:v>
                </c:pt>
                <c:pt idx="29142">
                  <c:v>42935.486805555556</c:v>
                </c:pt>
                <c:pt idx="29143">
                  <c:v>42935.487500000003</c:v>
                </c:pt>
                <c:pt idx="29144">
                  <c:v>42935.488194444442</c:v>
                </c:pt>
                <c:pt idx="29145">
                  <c:v>42935.488888888889</c:v>
                </c:pt>
                <c:pt idx="29146">
                  <c:v>42935.489583333336</c:v>
                </c:pt>
                <c:pt idx="29147">
                  <c:v>42935.490277777775</c:v>
                </c:pt>
                <c:pt idx="29148">
                  <c:v>42935.490972222222</c:v>
                </c:pt>
                <c:pt idx="29149">
                  <c:v>42935.491666666669</c:v>
                </c:pt>
                <c:pt idx="29150">
                  <c:v>42935.492361111108</c:v>
                </c:pt>
                <c:pt idx="29151">
                  <c:v>42935.493055555555</c:v>
                </c:pt>
                <c:pt idx="29152">
                  <c:v>42935.493750000001</c:v>
                </c:pt>
                <c:pt idx="29153">
                  <c:v>42935.494444444441</c:v>
                </c:pt>
                <c:pt idx="29154">
                  <c:v>42935.495138888888</c:v>
                </c:pt>
                <c:pt idx="29155">
                  <c:v>42935.495833333334</c:v>
                </c:pt>
                <c:pt idx="29156">
                  <c:v>42935.496527777781</c:v>
                </c:pt>
                <c:pt idx="29157">
                  <c:v>42935.49722222222</c:v>
                </c:pt>
                <c:pt idx="29158">
                  <c:v>42935.497916666667</c:v>
                </c:pt>
                <c:pt idx="29159">
                  <c:v>42935.498611111114</c:v>
                </c:pt>
                <c:pt idx="29160">
                  <c:v>42935.499305555553</c:v>
                </c:pt>
                <c:pt idx="29161">
                  <c:v>42935.5</c:v>
                </c:pt>
                <c:pt idx="29162">
                  <c:v>42935.500694444447</c:v>
                </c:pt>
                <c:pt idx="29163">
                  <c:v>42935.501388888886</c:v>
                </c:pt>
                <c:pt idx="29164">
                  <c:v>42935.502083333333</c:v>
                </c:pt>
                <c:pt idx="29165">
                  <c:v>42935.50277777778</c:v>
                </c:pt>
                <c:pt idx="29166">
                  <c:v>42935.503472222219</c:v>
                </c:pt>
                <c:pt idx="29167">
                  <c:v>42935.504166666666</c:v>
                </c:pt>
                <c:pt idx="29168">
                  <c:v>42935.504861111112</c:v>
                </c:pt>
                <c:pt idx="29169">
                  <c:v>42935.505555555559</c:v>
                </c:pt>
                <c:pt idx="29170">
                  <c:v>42935.506249999999</c:v>
                </c:pt>
                <c:pt idx="29171">
                  <c:v>42935.506944444445</c:v>
                </c:pt>
                <c:pt idx="29172">
                  <c:v>42935.507638888892</c:v>
                </c:pt>
                <c:pt idx="29173">
                  <c:v>42935.508333333331</c:v>
                </c:pt>
                <c:pt idx="29174">
                  <c:v>42935.509027777778</c:v>
                </c:pt>
                <c:pt idx="29175">
                  <c:v>42935.509722222225</c:v>
                </c:pt>
                <c:pt idx="29176">
                  <c:v>42935.510416666664</c:v>
                </c:pt>
                <c:pt idx="29177">
                  <c:v>42935.511111111111</c:v>
                </c:pt>
                <c:pt idx="29178">
                  <c:v>42935.511805555558</c:v>
                </c:pt>
                <c:pt idx="29179">
                  <c:v>42935.512499999997</c:v>
                </c:pt>
                <c:pt idx="29180">
                  <c:v>42935.513194444444</c:v>
                </c:pt>
                <c:pt idx="29181">
                  <c:v>42935.513888888891</c:v>
                </c:pt>
                <c:pt idx="29182">
                  <c:v>42935.51458333333</c:v>
                </c:pt>
                <c:pt idx="29183">
                  <c:v>42935.515277777777</c:v>
                </c:pt>
                <c:pt idx="29184">
                  <c:v>42935.515972222223</c:v>
                </c:pt>
                <c:pt idx="29185">
                  <c:v>42935.51666666667</c:v>
                </c:pt>
                <c:pt idx="29186">
                  <c:v>42935.517361111109</c:v>
                </c:pt>
                <c:pt idx="29187">
                  <c:v>42935.518055555556</c:v>
                </c:pt>
                <c:pt idx="29188">
                  <c:v>42935.518750000003</c:v>
                </c:pt>
                <c:pt idx="29189">
                  <c:v>42935.519444444442</c:v>
                </c:pt>
                <c:pt idx="29190">
                  <c:v>42935.520138888889</c:v>
                </c:pt>
                <c:pt idx="29191">
                  <c:v>42935.520833333336</c:v>
                </c:pt>
                <c:pt idx="29192">
                  <c:v>42935.521527777775</c:v>
                </c:pt>
                <c:pt idx="29193">
                  <c:v>42935.522222222222</c:v>
                </c:pt>
                <c:pt idx="29194">
                  <c:v>42935.522916666669</c:v>
                </c:pt>
                <c:pt idx="29195">
                  <c:v>42935.523611111108</c:v>
                </c:pt>
                <c:pt idx="29196">
                  <c:v>42935.524305555555</c:v>
                </c:pt>
                <c:pt idx="29197">
                  <c:v>42935.525000000001</c:v>
                </c:pt>
                <c:pt idx="29198">
                  <c:v>42935.525694444441</c:v>
                </c:pt>
                <c:pt idx="29199">
                  <c:v>42935.526388888888</c:v>
                </c:pt>
                <c:pt idx="29200">
                  <c:v>42935.527083333334</c:v>
                </c:pt>
                <c:pt idx="29201">
                  <c:v>42935.527777777781</c:v>
                </c:pt>
                <c:pt idx="29202">
                  <c:v>42935.52847222222</c:v>
                </c:pt>
                <c:pt idx="29203">
                  <c:v>42935.529166666667</c:v>
                </c:pt>
                <c:pt idx="29204">
                  <c:v>42935.529861111114</c:v>
                </c:pt>
                <c:pt idx="29205">
                  <c:v>42935.530555555553</c:v>
                </c:pt>
                <c:pt idx="29206">
                  <c:v>42935.53125</c:v>
                </c:pt>
                <c:pt idx="29207">
                  <c:v>42935.531944444447</c:v>
                </c:pt>
                <c:pt idx="29208">
                  <c:v>42935.532638888886</c:v>
                </c:pt>
                <c:pt idx="29209">
                  <c:v>42935.533333333333</c:v>
                </c:pt>
                <c:pt idx="29210">
                  <c:v>42935.53402777778</c:v>
                </c:pt>
                <c:pt idx="29211">
                  <c:v>42935.534722222219</c:v>
                </c:pt>
                <c:pt idx="29212">
                  <c:v>42935.535416666666</c:v>
                </c:pt>
                <c:pt idx="29213">
                  <c:v>42935.536111111112</c:v>
                </c:pt>
                <c:pt idx="29214">
                  <c:v>42935.536805555559</c:v>
                </c:pt>
                <c:pt idx="29215">
                  <c:v>42935.537499999999</c:v>
                </c:pt>
                <c:pt idx="29216">
                  <c:v>42935.538194444445</c:v>
                </c:pt>
                <c:pt idx="29217">
                  <c:v>42935.538888888892</c:v>
                </c:pt>
                <c:pt idx="29218">
                  <c:v>42935.539583333331</c:v>
                </c:pt>
                <c:pt idx="29219">
                  <c:v>42935.540277777778</c:v>
                </c:pt>
                <c:pt idx="29220">
                  <c:v>42935.540972222225</c:v>
                </c:pt>
                <c:pt idx="29221">
                  <c:v>42935.541666666664</c:v>
                </c:pt>
                <c:pt idx="29222">
                  <c:v>42935.542361111111</c:v>
                </c:pt>
                <c:pt idx="29223">
                  <c:v>42935.543055555558</c:v>
                </c:pt>
                <c:pt idx="29224">
                  <c:v>42935.543749999997</c:v>
                </c:pt>
                <c:pt idx="29225">
                  <c:v>42935.544444444444</c:v>
                </c:pt>
                <c:pt idx="29226">
                  <c:v>42935.545138888891</c:v>
                </c:pt>
                <c:pt idx="29227">
                  <c:v>42935.54583333333</c:v>
                </c:pt>
                <c:pt idx="29228">
                  <c:v>42935.546527777777</c:v>
                </c:pt>
                <c:pt idx="29229">
                  <c:v>42935.547222222223</c:v>
                </c:pt>
                <c:pt idx="29230">
                  <c:v>42935.54791666667</c:v>
                </c:pt>
                <c:pt idx="29231">
                  <c:v>42935.548611111109</c:v>
                </c:pt>
                <c:pt idx="29232">
                  <c:v>42935.549305555556</c:v>
                </c:pt>
                <c:pt idx="29233">
                  <c:v>42935.55</c:v>
                </c:pt>
                <c:pt idx="29234">
                  <c:v>42935.550694444442</c:v>
                </c:pt>
                <c:pt idx="29235">
                  <c:v>42935.551388888889</c:v>
                </c:pt>
                <c:pt idx="29236">
                  <c:v>42935.552083333336</c:v>
                </c:pt>
                <c:pt idx="29237">
                  <c:v>42935.552777777775</c:v>
                </c:pt>
                <c:pt idx="29238">
                  <c:v>42935.553472222222</c:v>
                </c:pt>
                <c:pt idx="29239">
                  <c:v>42935.554166666669</c:v>
                </c:pt>
                <c:pt idx="29240">
                  <c:v>42935.554861111108</c:v>
                </c:pt>
                <c:pt idx="29241">
                  <c:v>42935.555555555555</c:v>
                </c:pt>
                <c:pt idx="29242">
                  <c:v>42935.556250000001</c:v>
                </c:pt>
                <c:pt idx="29243">
                  <c:v>42935.556944444441</c:v>
                </c:pt>
                <c:pt idx="29244">
                  <c:v>42935.557638888888</c:v>
                </c:pt>
                <c:pt idx="29245">
                  <c:v>42935.558333333334</c:v>
                </c:pt>
                <c:pt idx="29246">
                  <c:v>42935.559027777781</c:v>
                </c:pt>
                <c:pt idx="29247">
                  <c:v>42935.55972222222</c:v>
                </c:pt>
                <c:pt idx="29248">
                  <c:v>42935.560416666667</c:v>
                </c:pt>
                <c:pt idx="29249">
                  <c:v>42935.561111111114</c:v>
                </c:pt>
                <c:pt idx="29250">
                  <c:v>42935.561805555553</c:v>
                </c:pt>
                <c:pt idx="29251">
                  <c:v>42935.5625</c:v>
                </c:pt>
                <c:pt idx="29252">
                  <c:v>42935.563194444447</c:v>
                </c:pt>
                <c:pt idx="29253">
                  <c:v>42935.563888888886</c:v>
                </c:pt>
                <c:pt idx="29254">
                  <c:v>42935.564583333333</c:v>
                </c:pt>
                <c:pt idx="29255">
                  <c:v>42935.56527777778</c:v>
                </c:pt>
                <c:pt idx="29256">
                  <c:v>42935.565972222219</c:v>
                </c:pt>
                <c:pt idx="29257">
                  <c:v>42935.566666666666</c:v>
                </c:pt>
                <c:pt idx="29258">
                  <c:v>42935.567361111112</c:v>
                </c:pt>
                <c:pt idx="29259">
                  <c:v>42935.568055555559</c:v>
                </c:pt>
                <c:pt idx="29260">
                  <c:v>42935.568749999999</c:v>
                </c:pt>
                <c:pt idx="29261">
                  <c:v>42935.569444444445</c:v>
                </c:pt>
                <c:pt idx="29262">
                  <c:v>42935.570138888892</c:v>
                </c:pt>
                <c:pt idx="29263">
                  <c:v>42935.570833333331</c:v>
                </c:pt>
                <c:pt idx="29264">
                  <c:v>42935.571527777778</c:v>
                </c:pt>
                <c:pt idx="29265">
                  <c:v>42935.572222222225</c:v>
                </c:pt>
                <c:pt idx="29266">
                  <c:v>42935.572916666664</c:v>
                </c:pt>
                <c:pt idx="29267">
                  <c:v>42935.573611111111</c:v>
                </c:pt>
                <c:pt idx="29268">
                  <c:v>42935.574305555558</c:v>
                </c:pt>
                <c:pt idx="29269">
                  <c:v>42935.574999999997</c:v>
                </c:pt>
                <c:pt idx="29270">
                  <c:v>42935.575694444444</c:v>
                </c:pt>
                <c:pt idx="29271">
                  <c:v>42935.576388888891</c:v>
                </c:pt>
                <c:pt idx="29272">
                  <c:v>42935.57708333333</c:v>
                </c:pt>
                <c:pt idx="29273">
                  <c:v>42935.577777777777</c:v>
                </c:pt>
                <c:pt idx="29274">
                  <c:v>42935.578472222223</c:v>
                </c:pt>
                <c:pt idx="29275">
                  <c:v>42935.57916666667</c:v>
                </c:pt>
                <c:pt idx="29276">
                  <c:v>42935.579861111109</c:v>
                </c:pt>
                <c:pt idx="29277">
                  <c:v>42935.580555555556</c:v>
                </c:pt>
                <c:pt idx="29278">
                  <c:v>42935.581250000003</c:v>
                </c:pt>
                <c:pt idx="29279">
                  <c:v>42935.581944444442</c:v>
                </c:pt>
                <c:pt idx="29280">
                  <c:v>42935.582638888889</c:v>
                </c:pt>
                <c:pt idx="29281">
                  <c:v>42935.583333333336</c:v>
                </c:pt>
                <c:pt idx="29282">
                  <c:v>42935.584027777775</c:v>
                </c:pt>
                <c:pt idx="29283">
                  <c:v>42935.584722222222</c:v>
                </c:pt>
                <c:pt idx="29284">
                  <c:v>42935.585416666669</c:v>
                </c:pt>
                <c:pt idx="29285">
                  <c:v>42935.586111111108</c:v>
                </c:pt>
                <c:pt idx="29286">
                  <c:v>42935.586805555555</c:v>
                </c:pt>
                <c:pt idx="29287">
                  <c:v>42935.587500000001</c:v>
                </c:pt>
                <c:pt idx="29288">
                  <c:v>42935.588194444441</c:v>
                </c:pt>
                <c:pt idx="29289">
                  <c:v>42935.588888888888</c:v>
                </c:pt>
                <c:pt idx="29290">
                  <c:v>42935.589583333334</c:v>
                </c:pt>
                <c:pt idx="29291">
                  <c:v>42935.590277777781</c:v>
                </c:pt>
                <c:pt idx="29292">
                  <c:v>42935.59097222222</c:v>
                </c:pt>
                <c:pt idx="29293">
                  <c:v>42935.591666666667</c:v>
                </c:pt>
                <c:pt idx="29294">
                  <c:v>42935.592361111114</c:v>
                </c:pt>
                <c:pt idx="29295">
                  <c:v>42935.593055555553</c:v>
                </c:pt>
                <c:pt idx="29296">
                  <c:v>42935.59375</c:v>
                </c:pt>
                <c:pt idx="29297">
                  <c:v>42935.594444444447</c:v>
                </c:pt>
                <c:pt idx="29298">
                  <c:v>42935.595138888886</c:v>
                </c:pt>
                <c:pt idx="29299">
                  <c:v>42935.595833333333</c:v>
                </c:pt>
                <c:pt idx="29300">
                  <c:v>42935.59652777778</c:v>
                </c:pt>
                <c:pt idx="29301">
                  <c:v>42935.597222222219</c:v>
                </c:pt>
                <c:pt idx="29302">
                  <c:v>42935.597916666666</c:v>
                </c:pt>
                <c:pt idx="29303">
                  <c:v>42935.598611111112</c:v>
                </c:pt>
                <c:pt idx="29304">
                  <c:v>42935.599305555559</c:v>
                </c:pt>
                <c:pt idx="29305">
                  <c:v>42935.6</c:v>
                </c:pt>
                <c:pt idx="29306">
                  <c:v>42935.600694444445</c:v>
                </c:pt>
                <c:pt idx="29307">
                  <c:v>42935.601388888892</c:v>
                </c:pt>
                <c:pt idx="29308">
                  <c:v>42935.602083333331</c:v>
                </c:pt>
                <c:pt idx="29309">
                  <c:v>42935.602777777778</c:v>
                </c:pt>
                <c:pt idx="29310">
                  <c:v>42935.603472222225</c:v>
                </c:pt>
                <c:pt idx="29311">
                  <c:v>42935.604166666664</c:v>
                </c:pt>
                <c:pt idx="29312">
                  <c:v>42935.604861111111</c:v>
                </c:pt>
                <c:pt idx="29313">
                  <c:v>42935.605555555558</c:v>
                </c:pt>
                <c:pt idx="29314">
                  <c:v>42935.606249999997</c:v>
                </c:pt>
                <c:pt idx="29315">
                  <c:v>42935.606944444444</c:v>
                </c:pt>
                <c:pt idx="29316">
                  <c:v>42935.607638888891</c:v>
                </c:pt>
                <c:pt idx="29317">
                  <c:v>42935.60833333333</c:v>
                </c:pt>
                <c:pt idx="29318">
                  <c:v>42935.609027777777</c:v>
                </c:pt>
                <c:pt idx="29319">
                  <c:v>42935.609722222223</c:v>
                </c:pt>
                <c:pt idx="29320">
                  <c:v>42935.61041666667</c:v>
                </c:pt>
                <c:pt idx="29321">
                  <c:v>42935.611111111109</c:v>
                </c:pt>
                <c:pt idx="29322">
                  <c:v>42935.611805555556</c:v>
                </c:pt>
                <c:pt idx="29323">
                  <c:v>42935.612500000003</c:v>
                </c:pt>
                <c:pt idx="29324">
                  <c:v>42935.613194444442</c:v>
                </c:pt>
                <c:pt idx="29325">
                  <c:v>42935.613888888889</c:v>
                </c:pt>
                <c:pt idx="29326">
                  <c:v>42935.614583333336</c:v>
                </c:pt>
                <c:pt idx="29327">
                  <c:v>42935.615277777775</c:v>
                </c:pt>
                <c:pt idx="29328">
                  <c:v>42935.615972222222</c:v>
                </c:pt>
                <c:pt idx="29329">
                  <c:v>42935.616666666669</c:v>
                </c:pt>
                <c:pt idx="29330">
                  <c:v>42935.617361111108</c:v>
                </c:pt>
                <c:pt idx="29331">
                  <c:v>42935.618055555555</c:v>
                </c:pt>
                <c:pt idx="29332">
                  <c:v>42935.618750000001</c:v>
                </c:pt>
                <c:pt idx="29333">
                  <c:v>42935.619444444441</c:v>
                </c:pt>
                <c:pt idx="29334">
                  <c:v>42935.620138888888</c:v>
                </c:pt>
                <c:pt idx="29335">
                  <c:v>42935.620833333334</c:v>
                </c:pt>
                <c:pt idx="29336">
                  <c:v>42935.621527777781</c:v>
                </c:pt>
                <c:pt idx="29337">
                  <c:v>42935.62222222222</c:v>
                </c:pt>
                <c:pt idx="29338">
                  <c:v>42935.622916666667</c:v>
                </c:pt>
                <c:pt idx="29339">
                  <c:v>42935.623611111114</c:v>
                </c:pt>
                <c:pt idx="29340">
                  <c:v>42935.624305555553</c:v>
                </c:pt>
                <c:pt idx="29341">
                  <c:v>42935.625</c:v>
                </c:pt>
                <c:pt idx="29342">
                  <c:v>42935.625694444447</c:v>
                </c:pt>
                <c:pt idx="29343">
                  <c:v>42935.626388888886</c:v>
                </c:pt>
                <c:pt idx="29344">
                  <c:v>42935.627083333333</c:v>
                </c:pt>
                <c:pt idx="29345">
                  <c:v>42935.62777777778</c:v>
                </c:pt>
                <c:pt idx="29346">
                  <c:v>42935.628472222219</c:v>
                </c:pt>
                <c:pt idx="29347">
                  <c:v>42935.629166666666</c:v>
                </c:pt>
                <c:pt idx="29348">
                  <c:v>42935.629861111112</c:v>
                </c:pt>
                <c:pt idx="29349">
                  <c:v>42935.630555555559</c:v>
                </c:pt>
                <c:pt idx="29350">
                  <c:v>42935.631249999999</c:v>
                </c:pt>
                <c:pt idx="29351">
                  <c:v>42935.631944444445</c:v>
                </c:pt>
                <c:pt idx="29352">
                  <c:v>42935.632638888892</c:v>
                </c:pt>
                <c:pt idx="29353">
                  <c:v>42935.633333333331</c:v>
                </c:pt>
                <c:pt idx="29354">
                  <c:v>42935.634027777778</c:v>
                </c:pt>
                <c:pt idx="29355">
                  <c:v>42935.634722222225</c:v>
                </c:pt>
                <c:pt idx="29356">
                  <c:v>42935.635416666664</c:v>
                </c:pt>
                <c:pt idx="29357">
                  <c:v>42935.636111111111</c:v>
                </c:pt>
                <c:pt idx="29358">
                  <c:v>42935.636805555558</c:v>
                </c:pt>
                <c:pt idx="29359">
                  <c:v>42935.637499999997</c:v>
                </c:pt>
                <c:pt idx="29360">
                  <c:v>42935.638194444444</c:v>
                </c:pt>
                <c:pt idx="29361">
                  <c:v>42935.638888888891</c:v>
                </c:pt>
                <c:pt idx="29362">
                  <c:v>42935.63958333333</c:v>
                </c:pt>
                <c:pt idx="29363">
                  <c:v>42935.640277777777</c:v>
                </c:pt>
                <c:pt idx="29364">
                  <c:v>42935.640972222223</c:v>
                </c:pt>
                <c:pt idx="29365">
                  <c:v>42935.64166666667</c:v>
                </c:pt>
                <c:pt idx="29366">
                  <c:v>42935.642361111109</c:v>
                </c:pt>
                <c:pt idx="29367">
                  <c:v>42935.643055555556</c:v>
                </c:pt>
                <c:pt idx="29368">
                  <c:v>42935.643750000003</c:v>
                </c:pt>
                <c:pt idx="29369">
                  <c:v>42935.644444444442</c:v>
                </c:pt>
                <c:pt idx="29370">
                  <c:v>42935.645138888889</c:v>
                </c:pt>
                <c:pt idx="29371">
                  <c:v>42935.645833333336</c:v>
                </c:pt>
                <c:pt idx="29372">
                  <c:v>42935.646527777775</c:v>
                </c:pt>
                <c:pt idx="29373">
                  <c:v>42935.647222222222</c:v>
                </c:pt>
                <c:pt idx="29374">
                  <c:v>42935.647916666669</c:v>
                </c:pt>
                <c:pt idx="29375">
                  <c:v>42935.648611111108</c:v>
                </c:pt>
                <c:pt idx="29376">
                  <c:v>42935.649305555555</c:v>
                </c:pt>
                <c:pt idx="29377">
                  <c:v>42935.65</c:v>
                </c:pt>
                <c:pt idx="29378">
                  <c:v>42935.650694444441</c:v>
                </c:pt>
                <c:pt idx="29379">
                  <c:v>42935.651388888888</c:v>
                </c:pt>
                <c:pt idx="29380">
                  <c:v>42935.652083333334</c:v>
                </c:pt>
                <c:pt idx="29381">
                  <c:v>42935.652777777781</c:v>
                </c:pt>
                <c:pt idx="29382">
                  <c:v>42935.65347222222</c:v>
                </c:pt>
                <c:pt idx="29383">
                  <c:v>42935.654166666667</c:v>
                </c:pt>
                <c:pt idx="29384">
                  <c:v>42935.654861111114</c:v>
                </c:pt>
                <c:pt idx="29385">
                  <c:v>42935.655555555553</c:v>
                </c:pt>
                <c:pt idx="29386">
                  <c:v>42935.65625</c:v>
                </c:pt>
                <c:pt idx="29387">
                  <c:v>42935.656944444447</c:v>
                </c:pt>
                <c:pt idx="29388">
                  <c:v>42935.657638888886</c:v>
                </c:pt>
                <c:pt idx="29389">
                  <c:v>42935.658333333333</c:v>
                </c:pt>
                <c:pt idx="29390">
                  <c:v>42935.65902777778</c:v>
                </c:pt>
                <c:pt idx="29391">
                  <c:v>42935.659722222219</c:v>
                </c:pt>
                <c:pt idx="29392">
                  <c:v>42935.660416666666</c:v>
                </c:pt>
                <c:pt idx="29393">
                  <c:v>42935.661111111112</c:v>
                </c:pt>
                <c:pt idx="29394">
                  <c:v>42935.661805555559</c:v>
                </c:pt>
                <c:pt idx="29395">
                  <c:v>42935.662499999999</c:v>
                </c:pt>
                <c:pt idx="29396">
                  <c:v>42935.663194444445</c:v>
                </c:pt>
                <c:pt idx="29397">
                  <c:v>42935.663888888892</c:v>
                </c:pt>
                <c:pt idx="29398">
                  <c:v>42935.664583333331</c:v>
                </c:pt>
                <c:pt idx="29399">
                  <c:v>42935.665277777778</c:v>
                </c:pt>
                <c:pt idx="29400">
                  <c:v>42935.665972222225</c:v>
                </c:pt>
                <c:pt idx="29401">
                  <c:v>42935.666666666664</c:v>
                </c:pt>
                <c:pt idx="29402">
                  <c:v>42935.667361111111</c:v>
                </c:pt>
                <c:pt idx="29403">
                  <c:v>42935.668055555558</c:v>
                </c:pt>
                <c:pt idx="29404">
                  <c:v>42935.668749999997</c:v>
                </c:pt>
                <c:pt idx="29405">
                  <c:v>42935.669444444444</c:v>
                </c:pt>
                <c:pt idx="29406">
                  <c:v>42935.670138888891</c:v>
                </c:pt>
                <c:pt idx="29407">
                  <c:v>42935.67083333333</c:v>
                </c:pt>
                <c:pt idx="29408">
                  <c:v>42935.671527777777</c:v>
                </c:pt>
                <c:pt idx="29409">
                  <c:v>42935.672222222223</c:v>
                </c:pt>
                <c:pt idx="29410">
                  <c:v>42935.67291666667</c:v>
                </c:pt>
                <c:pt idx="29411">
                  <c:v>42935.673611111109</c:v>
                </c:pt>
                <c:pt idx="29412">
                  <c:v>42935.674305555556</c:v>
                </c:pt>
                <c:pt idx="29413">
                  <c:v>42935.675000000003</c:v>
                </c:pt>
                <c:pt idx="29414">
                  <c:v>42935.675694444442</c:v>
                </c:pt>
                <c:pt idx="29415">
                  <c:v>42935.676388888889</c:v>
                </c:pt>
                <c:pt idx="29416">
                  <c:v>42935.677083333336</c:v>
                </c:pt>
                <c:pt idx="29417">
                  <c:v>42935.677777777775</c:v>
                </c:pt>
                <c:pt idx="29418">
                  <c:v>42935.678472222222</c:v>
                </c:pt>
                <c:pt idx="29419">
                  <c:v>42935.679166666669</c:v>
                </c:pt>
                <c:pt idx="29420">
                  <c:v>42935.679861111108</c:v>
                </c:pt>
                <c:pt idx="29421">
                  <c:v>42935.680555555555</c:v>
                </c:pt>
                <c:pt idx="29422">
                  <c:v>42935.681250000001</c:v>
                </c:pt>
                <c:pt idx="29423">
                  <c:v>42935.681944444441</c:v>
                </c:pt>
                <c:pt idx="29424">
                  <c:v>42935.682638888888</c:v>
                </c:pt>
                <c:pt idx="29425">
                  <c:v>42935.683333333334</c:v>
                </c:pt>
                <c:pt idx="29426">
                  <c:v>42935.684027777781</c:v>
                </c:pt>
                <c:pt idx="29427">
                  <c:v>42935.68472222222</c:v>
                </c:pt>
                <c:pt idx="29428">
                  <c:v>42935.685416666667</c:v>
                </c:pt>
                <c:pt idx="29429">
                  <c:v>42935.686111111114</c:v>
                </c:pt>
                <c:pt idx="29430">
                  <c:v>42935.686805555553</c:v>
                </c:pt>
                <c:pt idx="29431">
                  <c:v>42935.6875</c:v>
                </c:pt>
                <c:pt idx="29432">
                  <c:v>42935.688194444447</c:v>
                </c:pt>
                <c:pt idx="29433">
                  <c:v>42935.688888888886</c:v>
                </c:pt>
                <c:pt idx="29434">
                  <c:v>42935.689583333333</c:v>
                </c:pt>
                <c:pt idx="29435">
                  <c:v>42935.69027777778</c:v>
                </c:pt>
                <c:pt idx="29436">
                  <c:v>42935.690972222219</c:v>
                </c:pt>
                <c:pt idx="29437">
                  <c:v>42935.691666666666</c:v>
                </c:pt>
                <c:pt idx="29438">
                  <c:v>42935.692361111112</c:v>
                </c:pt>
                <c:pt idx="29439">
                  <c:v>42935.693055555559</c:v>
                </c:pt>
                <c:pt idx="29440">
                  <c:v>42935.693749999999</c:v>
                </c:pt>
                <c:pt idx="29441">
                  <c:v>42935.694444444445</c:v>
                </c:pt>
                <c:pt idx="29442">
                  <c:v>42935.695138888892</c:v>
                </c:pt>
                <c:pt idx="29443">
                  <c:v>42935.695833333331</c:v>
                </c:pt>
                <c:pt idx="29444">
                  <c:v>42935.696527777778</c:v>
                </c:pt>
                <c:pt idx="29445">
                  <c:v>42935.697222222225</c:v>
                </c:pt>
                <c:pt idx="29446">
                  <c:v>42935.697916666664</c:v>
                </c:pt>
                <c:pt idx="29447">
                  <c:v>42935.698611111111</c:v>
                </c:pt>
                <c:pt idx="29448">
                  <c:v>42935.699305555558</c:v>
                </c:pt>
                <c:pt idx="29449">
                  <c:v>42935.7</c:v>
                </c:pt>
                <c:pt idx="29450">
                  <c:v>42935.700694444444</c:v>
                </c:pt>
                <c:pt idx="29451">
                  <c:v>42935.701388888891</c:v>
                </c:pt>
                <c:pt idx="29452">
                  <c:v>42935.70208333333</c:v>
                </c:pt>
                <c:pt idx="29453">
                  <c:v>42935.702777777777</c:v>
                </c:pt>
                <c:pt idx="29454">
                  <c:v>42935.703472222223</c:v>
                </c:pt>
                <c:pt idx="29455">
                  <c:v>42935.70416666667</c:v>
                </c:pt>
                <c:pt idx="29456">
                  <c:v>42935.704861111109</c:v>
                </c:pt>
                <c:pt idx="29457">
                  <c:v>42935.705555555556</c:v>
                </c:pt>
                <c:pt idx="29458">
                  <c:v>42935.706250000003</c:v>
                </c:pt>
                <c:pt idx="29459">
                  <c:v>42935.706944444442</c:v>
                </c:pt>
                <c:pt idx="29460">
                  <c:v>42935.707638888889</c:v>
                </c:pt>
                <c:pt idx="29461">
                  <c:v>42935.708333333336</c:v>
                </c:pt>
                <c:pt idx="29462">
                  <c:v>42935.709027777775</c:v>
                </c:pt>
                <c:pt idx="29463">
                  <c:v>42935.709722222222</c:v>
                </c:pt>
                <c:pt idx="29464">
                  <c:v>42935.710416666669</c:v>
                </c:pt>
                <c:pt idx="29465">
                  <c:v>42935.711111111108</c:v>
                </c:pt>
                <c:pt idx="29466">
                  <c:v>42935.711805555555</c:v>
                </c:pt>
                <c:pt idx="29467">
                  <c:v>42935.712500000001</c:v>
                </c:pt>
                <c:pt idx="29468">
                  <c:v>42935.713194444441</c:v>
                </c:pt>
                <c:pt idx="29469">
                  <c:v>42935.713888888888</c:v>
                </c:pt>
                <c:pt idx="29470">
                  <c:v>42935.714583333334</c:v>
                </c:pt>
                <c:pt idx="29471">
                  <c:v>42935.715277777781</c:v>
                </c:pt>
                <c:pt idx="29472">
                  <c:v>42935.71597222222</c:v>
                </c:pt>
                <c:pt idx="29473">
                  <c:v>42935.716666666667</c:v>
                </c:pt>
                <c:pt idx="29474">
                  <c:v>42935.717361111114</c:v>
                </c:pt>
                <c:pt idx="29475">
                  <c:v>42935.718055555553</c:v>
                </c:pt>
                <c:pt idx="29476">
                  <c:v>42935.71875</c:v>
                </c:pt>
                <c:pt idx="29477">
                  <c:v>42935.719444444447</c:v>
                </c:pt>
                <c:pt idx="29478">
                  <c:v>42935.720138888886</c:v>
                </c:pt>
                <c:pt idx="29479">
                  <c:v>42935.720833333333</c:v>
                </c:pt>
                <c:pt idx="29480">
                  <c:v>42935.72152777778</c:v>
                </c:pt>
                <c:pt idx="29481">
                  <c:v>42935.722222222219</c:v>
                </c:pt>
                <c:pt idx="29482">
                  <c:v>42935.722916666666</c:v>
                </c:pt>
                <c:pt idx="29483">
                  <c:v>42935.723611111112</c:v>
                </c:pt>
                <c:pt idx="29484">
                  <c:v>42935.724305555559</c:v>
                </c:pt>
                <c:pt idx="29485">
                  <c:v>42935.724999999999</c:v>
                </c:pt>
                <c:pt idx="29486">
                  <c:v>42935.725694444445</c:v>
                </c:pt>
                <c:pt idx="29487">
                  <c:v>42935.726388888892</c:v>
                </c:pt>
                <c:pt idx="29488">
                  <c:v>42935.727083333331</c:v>
                </c:pt>
                <c:pt idx="29489">
                  <c:v>42935.727777777778</c:v>
                </c:pt>
                <c:pt idx="29490">
                  <c:v>42935.728472222225</c:v>
                </c:pt>
                <c:pt idx="29491">
                  <c:v>42935.729166666664</c:v>
                </c:pt>
                <c:pt idx="29492">
                  <c:v>42935.729861111111</c:v>
                </c:pt>
                <c:pt idx="29493">
                  <c:v>42935.730555555558</c:v>
                </c:pt>
                <c:pt idx="29494">
                  <c:v>42935.731249999997</c:v>
                </c:pt>
                <c:pt idx="29495">
                  <c:v>42935.731944444444</c:v>
                </c:pt>
                <c:pt idx="29496">
                  <c:v>42935.732638888891</c:v>
                </c:pt>
                <c:pt idx="29497">
                  <c:v>42935.73333333333</c:v>
                </c:pt>
                <c:pt idx="29498">
                  <c:v>42935.734027777777</c:v>
                </c:pt>
                <c:pt idx="29499">
                  <c:v>42935.734722222223</c:v>
                </c:pt>
                <c:pt idx="29500">
                  <c:v>42935.73541666667</c:v>
                </c:pt>
                <c:pt idx="29501">
                  <c:v>42935.736111111109</c:v>
                </c:pt>
                <c:pt idx="29502">
                  <c:v>42935.736805555556</c:v>
                </c:pt>
                <c:pt idx="29503">
                  <c:v>42935.737500000003</c:v>
                </c:pt>
                <c:pt idx="29504">
                  <c:v>42935.738194444442</c:v>
                </c:pt>
                <c:pt idx="29505">
                  <c:v>42935.738888888889</c:v>
                </c:pt>
                <c:pt idx="29506">
                  <c:v>42935.739583333336</c:v>
                </c:pt>
                <c:pt idx="29507">
                  <c:v>42935.740277777775</c:v>
                </c:pt>
                <c:pt idx="29508">
                  <c:v>42935.740972222222</c:v>
                </c:pt>
                <c:pt idx="29509">
                  <c:v>42935.741666666669</c:v>
                </c:pt>
                <c:pt idx="29510">
                  <c:v>42935.742361111108</c:v>
                </c:pt>
                <c:pt idx="29511">
                  <c:v>42935.743055555555</c:v>
                </c:pt>
                <c:pt idx="29512">
                  <c:v>42935.743750000001</c:v>
                </c:pt>
                <c:pt idx="29513">
                  <c:v>42935.744444444441</c:v>
                </c:pt>
                <c:pt idx="29514">
                  <c:v>42935.745138888888</c:v>
                </c:pt>
                <c:pt idx="29515">
                  <c:v>42935.745833333334</c:v>
                </c:pt>
                <c:pt idx="29516">
                  <c:v>42935.746527777781</c:v>
                </c:pt>
                <c:pt idx="29517">
                  <c:v>42935.74722222222</c:v>
                </c:pt>
                <c:pt idx="29518">
                  <c:v>42935.747916666667</c:v>
                </c:pt>
                <c:pt idx="29519">
                  <c:v>42935.748611111114</c:v>
                </c:pt>
                <c:pt idx="29520">
                  <c:v>42935.749305555553</c:v>
                </c:pt>
                <c:pt idx="29521">
                  <c:v>42935.75</c:v>
                </c:pt>
                <c:pt idx="29522">
                  <c:v>42935.750694444447</c:v>
                </c:pt>
                <c:pt idx="29523">
                  <c:v>42935.751388888886</c:v>
                </c:pt>
                <c:pt idx="29524">
                  <c:v>42935.752083333333</c:v>
                </c:pt>
                <c:pt idx="29525">
                  <c:v>42935.75277777778</c:v>
                </c:pt>
                <c:pt idx="29526">
                  <c:v>42935.753472222219</c:v>
                </c:pt>
                <c:pt idx="29527">
                  <c:v>42935.754166666666</c:v>
                </c:pt>
                <c:pt idx="29528">
                  <c:v>42935.754861111112</c:v>
                </c:pt>
                <c:pt idx="29529">
                  <c:v>42935.755555555559</c:v>
                </c:pt>
                <c:pt idx="29530">
                  <c:v>42935.756249999999</c:v>
                </c:pt>
                <c:pt idx="29531">
                  <c:v>42935.756944444445</c:v>
                </c:pt>
                <c:pt idx="29532">
                  <c:v>42935.757638888892</c:v>
                </c:pt>
                <c:pt idx="29533">
                  <c:v>42935.758333333331</c:v>
                </c:pt>
                <c:pt idx="29534">
                  <c:v>42935.759027777778</c:v>
                </c:pt>
                <c:pt idx="29535">
                  <c:v>42935.759722222225</c:v>
                </c:pt>
                <c:pt idx="29536">
                  <c:v>42935.760416666664</c:v>
                </c:pt>
                <c:pt idx="29537">
                  <c:v>42935.761111111111</c:v>
                </c:pt>
                <c:pt idx="29538">
                  <c:v>42935.761805555558</c:v>
                </c:pt>
                <c:pt idx="29539">
                  <c:v>42935.762499999997</c:v>
                </c:pt>
                <c:pt idx="29540">
                  <c:v>42935.763194444444</c:v>
                </c:pt>
                <c:pt idx="29541">
                  <c:v>42935.763888888891</c:v>
                </c:pt>
                <c:pt idx="29542">
                  <c:v>42935.76458333333</c:v>
                </c:pt>
                <c:pt idx="29543">
                  <c:v>42935.765277777777</c:v>
                </c:pt>
                <c:pt idx="29544">
                  <c:v>42935.765972222223</c:v>
                </c:pt>
                <c:pt idx="29545">
                  <c:v>42935.76666666667</c:v>
                </c:pt>
                <c:pt idx="29546">
                  <c:v>42935.767361111109</c:v>
                </c:pt>
                <c:pt idx="29547">
                  <c:v>42935.768055555556</c:v>
                </c:pt>
                <c:pt idx="29548">
                  <c:v>42935.768750000003</c:v>
                </c:pt>
                <c:pt idx="29549">
                  <c:v>42935.769444444442</c:v>
                </c:pt>
                <c:pt idx="29550">
                  <c:v>42935.770138888889</c:v>
                </c:pt>
                <c:pt idx="29551">
                  <c:v>42935.770833333336</c:v>
                </c:pt>
                <c:pt idx="29552">
                  <c:v>42935.771527777775</c:v>
                </c:pt>
                <c:pt idx="29553">
                  <c:v>42935.772222222222</c:v>
                </c:pt>
                <c:pt idx="29554">
                  <c:v>42935.772916666669</c:v>
                </c:pt>
                <c:pt idx="29555">
                  <c:v>42935.773611111108</c:v>
                </c:pt>
                <c:pt idx="29556">
                  <c:v>42935.774305555555</c:v>
                </c:pt>
                <c:pt idx="29557">
                  <c:v>42935.775000000001</c:v>
                </c:pt>
                <c:pt idx="29558">
                  <c:v>42935.775694444441</c:v>
                </c:pt>
                <c:pt idx="29559">
                  <c:v>42935.776388888888</c:v>
                </c:pt>
                <c:pt idx="29560">
                  <c:v>42935.777083333334</c:v>
                </c:pt>
                <c:pt idx="29561">
                  <c:v>42935.777777777781</c:v>
                </c:pt>
                <c:pt idx="29562">
                  <c:v>42935.77847222222</c:v>
                </c:pt>
                <c:pt idx="29563">
                  <c:v>42935.779166666667</c:v>
                </c:pt>
                <c:pt idx="29564">
                  <c:v>42935.779861111114</c:v>
                </c:pt>
                <c:pt idx="29565">
                  <c:v>42935.780555555553</c:v>
                </c:pt>
                <c:pt idx="29566">
                  <c:v>42935.78125</c:v>
                </c:pt>
                <c:pt idx="29567">
                  <c:v>42935.781944444447</c:v>
                </c:pt>
                <c:pt idx="29568">
                  <c:v>42935.782638888886</c:v>
                </c:pt>
                <c:pt idx="29569">
                  <c:v>42935.783333333333</c:v>
                </c:pt>
                <c:pt idx="29570">
                  <c:v>42935.78402777778</c:v>
                </c:pt>
                <c:pt idx="29571">
                  <c:v>42935.784722222219</c:v>
                </c:pt>
                <c:pt idx="29572">
                  <c:v>42935.785416666666</c:v>
                </c:pt>
                <c:pt idx="29573">
                  <c:v>42935.786111111112</c:v>
                </c:pt>
                <c:pt idx="29574">
                  <c:v>42935.786805555559</c:v>
                </c:pt>
                <c:pt idx="29575">
                  <c:v>42935.787499999999</c:v>
                </c:pt>
                <c:pt idx="29576">
                  <c:v>42935.788194444445</c:v>
                </c:pt>
                <c:pt idx="29577">
                  <c:v>42935.788888888892</c:v>
                </c:pt>
                <c:pt idx="29578">
                  <c:v>42935.789583333331</c:v>
                </c:pt>
                <c:pt idx="29579">
                  <c:v>42935.790277777778</c:v>
                </c:pt>
                <c:pt idx="29580">
                  <c:v>42935.790972222225</c:v>
                </c:pt>
                <c:pt idx="29581">
                  <c:v>42935.791666666664</c:v>
                </c:pt>
                <c:pt idx="29582">
                  <c:v>42935.792361111111</c:v>
                </c:pt>
                <c:pt idx="29583">
                  <c:v>42935.793055555558</c:v>
                </c:pt>
                <c:pt idx="29584">
                  <c:v>42935.793749999997</c:v>
                </c:pt>
                <c:pt idx="29585">
                  <c:v>42935.794444444444</c:v>
                </c:pt>
                <c:pt idx="29586">
                  <c:v>42935.795138888891</c:v>
                </c:pt>
                <c:pt idx="29587">
                  <c:v>42935.79583333333</c:v>
                </c:pt>
                <c:pt idx="29588">
                  <c:v>42935.796527777777</c:v>
                </c:pt>
                <c:pt idx="29589">
                  <c:v>42935.797222222223</c:v>
                </c:pt>
                <c:pt idx="29590">
                  <c:v>42935.79791666667</c:v>
                </c:pt>
                <c:pt idx="29591">
                  <c:v>42935.798611111109</c:v>
                </c:pt>
                <c:pt idx="29592">
                  <c:v>42935.799305555556</c:v>
                </c:pt>
                <c:pt idx="29593">
                  <c:v>42935.8</c:v>
                </c:pt>
                <c:pt idx="29594">
                  <c:v>42935.800694444442</c:v>
                </c:pt>
                <c:pt idx="29595">
                  <c:v>42935.801388888889</c:v>
                </c:pt>
                <c:pt idx="29596">
                  <c:v>42935.802083333336</c:v>
                </c:pt>
                <c:pt idx="29597">
                  <c:v>42935.802777777775</c:v>
                </c:pt>
                <c:pt idx="29598">
                  <c:v>42935.803472222222</c:v>
                </c:pt>
                <c:pt idx="29599">
                  <c:v>42935.804166666669</c:v>
                </c:pt>
                <c:pt idx="29600">
                  <c:v>42935.804861111108</c:v>
                </c:pt>
                <c:pt idx="29601">
                  <c:v>42935.805555555555</c:v>
                </c:pt>
                <c:pt idx="29602">
                  <c:v>42935.806250000001</c:v>
                </c:pt>
                <c:pt idx="29603">
                  <c:v>42935.806944444441</c:v>
                </c:pt>
                <c:pt idx="29604">
                  <c:v>42935.807638888888</c:v>
                </c:pt>
                <c:pt idx="29605">
                  <c:v>42935.808333333334</c:v>
                </c:pt>
                <c:pt idx="29606">
                  <c:v>42935.809027777781</c:v>
                </c:pt>
                <c:pt idx="29607">
                  <c:v>42935.80972222222</c:v>
                </c:pt>
                <c:pt idx="29608">
                  <c:v>42935.810416666667</c:v>
                </c:pt>
                <c:pt idx="29609">
                  <c:v>42935.811111111114</c:v>
                </c:pt>
                <c:pt idx="29610">
                  <c:v>42935.811805555553</c:v>
                </c:pt>
                <c:pt idx="29611">
                  <c:v>42935.8125</c:v>
                </c:pt>
                <c:pt idx="29612">
                  <c:v>42935.813194444447</c:v>
                </c:pt>
                <c:pt idx="29613">
                  <c:v>42935.813888888886</c:v>
                </c:pt>
                <c:pt idx="29614">
                  <c:v>42935.814583333333</c:v>
                </c:pt>
                <c:pt idx="29615">
                  <c:v>42935.81527777778</c:v>
                </c:pt>
                <c:pt idx="29616">
                  <c:v>42935.815972222219</c:v>
                </c:pt>
                <c:pt idx="29617">
                  <c:v>42935.816666666666</c:v>
                </c:pt>
                <c:pt idx="29618">
                  <c:v>42935.817361111112</c:v>
                </c:pt>
                <c:pt idx="29619">
                  <c:v>42935.818055555559</c:v>
                </c:pt>
                <c:pt idx="29620">
                  <c:v>42935.818749999999</c:v>
                </c:pt>
                <c:pt idx="29621">
                  <c:v>42935.819444444445</c:v>
                </c:pt>
                <c:pt idx="29622">
                  <c:v>42935.820138888892</c:v>
                </c:pt>
                <c:pt idx="29623">
                  <c:v>42935.820833333331</c:v>
                </c:pt>
                <c:pt idx="29624">
                  <c:v>42935.821527777778</c:v>
                </c:pt>
                <c:pt idx="29625">
                  <c:v>42935.822222222225</c:v>
                </c:pt>
                <c:pt idx="29626">
                  <c:v>42935.822916666664</c:v>
                </c:pt>
                <c:pt idx="29627">
                  <c:v>42935.823611111111</c:v>
                </c:pt>
                <c:pt idx="29628">
                  <c:v>42935.824305555558</c:v>
                </c:pt>
                <c:pt idx="29629">
                  <c:v>42935.824999999997</c:v>
                </c:pt>
                <c:pt idx="29630">
                  <c:v>42935.825694444444</c:v>
                </c:pt>
                <c:pt idx="29631">
                  <c:v>42935.826388888891</c:v>
                </c:pt>
                <c:pt idx="29632">
                  <c:v>42935.82708333333</c:v>
                </c:pt>
                <c:pt idx="29633">
                  <c:v>42935.827777777777</c:v>
                </c:pt>
                <c:pt idx="29634">
                  <c:v>42935.828472222223</c:v>
                </c:pt>
                <c:pt idx="29635">
                  <c:v>42935.82916666667</c:v>
                </c:pt>
                <c:pt idx="29636">
                  <c:v>42935.829861111109</c:v>
                </c:pt>
                <c:pt idx="29637">
                  <c:v>42935.830555555556</c:v>
                </c:pt>
                <c:pt idx="29638">
                  <c:v>42935.831250000003</c:v>
                </c:pt>
                <c:pt idx="29639">
                  <c:v>42935.831944444442</c:v>
                </c:pt>
                <c:pt idx="29640">
                  <c:v>42935.832638888889</c:v>
                </c:pt>
                <c:pt idx="29641">
                  <c:v>42935.833333333336</c:v>
                </c:pt>
                <c:pt idx="29642">
                  <c:v>42935.834027777775</c:v>
                </c:pt>
                <c:pt idx="29643">
                  <c:v>42935.834722222222</c:v>
                </c:pt>
                <c:pt idx="29644">
                  <c:v>42935.835416666669</c:v>
                </c:pt>
                <c:pt idx="29645">
                  <c:v>42935.836111111108</c:v>
                </c:pt>
                <c:pt idx="29646">
                  <c:v>42935.836805555555</c:v>
                </c:pt>
                <c:pt idx="29647">
                  <c:v>42935.837500000001</c:v>
                </c:pt>
                <c:pt idx="29648">
                  <c:v>42935.838194444441</c:v>
                </c:pt>
                <c:pt idx="29649">
                  <c:v>42935.838888888888</c:v>
                </c:pt>
                <c:pt idx="29650">
                  <c:v>42935.839583333334</c:v>
                </c:pt>
                <c:pt idx="29651">
                  <c:v>42935.840277777781</c:v>
                </c:pt>
                <c:pt idx="29652">
                  <c:v>42935.84097222222</c:v>
                </c:pt>
                <c:pt idx="29653">
                  <c:v>42935.841666666667</c:v>
                </c:pt>
                <c:pt idx="29654">
                  <c:v>42935.842361111114</c:v>
                </c:pt>
                <c:pt idx="29655">
                  <c:v>42935.843055555553</c:v>
                </c:pt>
                <c:pt idx="29656">
                  <c:v>42935.84375</c:v>
                </c:pt>
                <c:pt idx="29657">
                  <c:v>42935.844444444447</c:v>
                </c:pt>
                <c:pt idx="29658">
                  <c:v>42935.845138888886</c:v>
                </c:pt>
                <c:pt idx="29659">
                  <c:v>42935.845833333333</c:v>
                </c:pt>
                <c:pt idx="29660">
                  <c:v>42935.84652777778</c:v>
                </c:pt>
                <c:pt idx="29661">
                  <c:v>42935.847222222219</c:v>
                </c:pt>
                <c:pt idx="29662">
                  <c:v>42935.847916666666</c:v>
                </c:pt>
                <c:pt idx="29663">
                  <c:v>42935.848611111112</c:v>
                </c:pt>
                <c:pt idx="29664">
                  <c:v>42935.849305555559</c:v>
                </c:pt>
                <c:pt idx="29665">
                  <c:v>42935.85</c:v>
                </c:pt>
                <c:pt idx="29666">
                  <c:v>42935.850694444445</c:v>
                </c:pt>
                <c:pt idx="29667">
                  <c:v>42935.851388888892</c:v>
                </c:pt>
                <c:pt idx="29668">
                  <c:v>42935.852083333331</c:v>
                </c:pt>
                <c:pt idx="29669">
                  <c:v>42935.852777777778</c:v>
                </c:pt>
                <c:pt idx="29670">
                  <c:v>42935.853472222225</c:v>
                </c:pt>
                <c:pt idx="29671">
                  <c:v>42935.854166666664</c:v>
                </c:pt>
                <c:pt idx="29672">
                  <c:v>42935.854861111111</c:v>
                </c:pt>
                <c:pt idx="29673">
                  <c:v>42935.855555555558</c:v>
                </c:pt>
                <c:pt idx="29674">
                  <c:v>42935.856249999997</c:v>
                </c:pt>
                <c:pt idx="29675">
                  <c:v>42935.856944444444</c:v>
                </c:pt>
                <c:pt idx="29676">
                  <c:v>42935.857638888891</c:v>
                </c:pt>
                <c:pt idx="29677">
                  <c:v>42935.85833333333</c:v>
                </c:pt>
                <c:pt idx="29678">
                  <c:v>42935.859027777777</c:v>
                </c:pt>
                <c:pt idx="29679">
                  <c:v>42935.859722222223</c:v>
                </c:pt>
                <c:pt idx="29680">
                  <c:v>42935.86041666667</c:v>
                </c:pt>
                <c:pt idx="29681">
                  <c:v>42935.861111111109</c:v>
                </c:pt>
                <c:pt idx="29682">
                  <c:v>42935.861805555556</c:v>
                </c:pt>
                <c:pt idx="29683">
                  <c:v>42935.862500000003</c:v>
                </c:pt>
                <c:pt idx="29684">
                  <c:v>42935.863194444442</c:v>
                </c:pt>
                <c:pt idx="29685">
                  <c:v>42935.863888888889</c:v>
                </c:pt>
                <c:pt idx="29686">
                  <c:v>42935.864583333336</c:v>
                </c:pt>
                <c:pt idx="29687">
                  <c:v>42935.865277777775</c:v>
                </c:pt>
                <c:pt idx="29688">
                  <c:v>42935.865972222222</c:v>
                </c:pt>
                <c:pt idx="29689">
                  <c:v>42935.866666666669</c:v>
                </c:pt>
                <c:pt idx="29690">
                  <c:v>42935.867361111108</c:v>
                </c:pt>
                <c:pt idx="29691">
                  <c:v>42935.868055555555</c:v>
                </c:pt>
                <c:pt idx="29692">
                  <c:v>42935.868750000001</c:v>
                </c:pt>
                <c:pt idx="29693">
                  <c:v>42935.869444444441</c:v>
                </c:pt>
                <c:pt idx="29694">
                  <c:v>42935.870138888888</c:v>
                </c:pt>
                <c:pt idx="29695">
                  <c:v>42935.870833333334</c:v>
                </c:pt>
                <c:pt idx="29696">
                  <c:v>42935.871527777781</c:v>
                </c:pt>
                <c:pt idx="29697">
                  <c:v>42935.87222222222</c:v>
                </c:pt>
                <c:pt idx="29698">
                  <c:v>42935.872916666667</c:v>
                </c:pt>
                <c:pt idx="29699">
                  <c:v>42935.873611111114</c:v>
                </c:pt>
                <c:pt idx="29700">
                  <c:v>42935.874305555553</c:v>
                </c:pt>
                <c:pt idx="29701">
                  <c:v>42935.875</c:v>
                </c:pt>
                <c:pt idx="29702">
                  <c:v>42935.875694444447</c:v>
                </c:pt>
                <c:pt idx="29703">
                  <c:v>42935.876388888886</c:v>
                </c:pt>
                <c:pt idx="29704">
                  <c:v>42935.877083333333</c:v>
                </c:pt>
                <c:pt idx="29705">
                  <c:v>42935.87777777778</c:v>
                </c:pt>
                <c:pt idx="29706">
                  <c:v>42935.878472222219</c:v>
                </c:pt>
                <c:pt idx="29707">
                  <c:v>42935.879166666666</c:v>
                </c:pt>
                <c:pt idx="29708">
                  <c:v>42935.879861111112</c:v>
                </c:pt>
                <c:pt idx="29709">
                  <c:v>42935.880555555559</c:v>
                </c:pt>
                <c:pt idx="29710">
                  <c:v>42935.881249999999</c:v>
                </c:pt>
                <c:pt idx="29711">
                  <c:v>42935.881944444445</c:v>
                </c:pt>
                <c:pt idx="29712">
                  <c:v>42935.882638888892</c:v>
                </c:pt>
                <c:pt idx="29713">
                  <c:v>42935.883333333331</c:v>
                </c:pt>
                <c:pt idx="29714">
                  <c:v>42935.884027777778</c:v>
                </c:pt>
                <c:pt idx="29715">
                  <c:v>42935.884722222225</c:v>
                </c:pt>
                <c:pt idx="29716">
                  <c:v>42935.885416666664</c:v>
                </c:pt>
                <c:pt idx="29717">
                  <c:v>42935.886111111111</c:v>
                </c:pt>
                <c:pt idx="29718">
                  <c:v>42935.886805555558</c:v>
                </c:pt>
                <c:pt idx="29719">
                  <c:v>42935.887499999997</c:v>
                </c:pt>
                <c:pt idx="29720">
                  <c:v>42935.888194444444</c:v>
                </c:pt>
                <c:pt idx="29721">
                  <c:v>42935.888888888891</c:v>
                </c:pt>
                <c:pt idx="29722">
                  <c:v>42935.88958333333</c:v>
                </c:pt>
                <c:pt idx="29723">
                  <c:v>42935.890277777777</c:v>
                </c:pt>
                <c:pt idx="29724">
                  <c:v>42935.890972222223</c:v>
                </c:pt>
                <c:pt idx="29725">
                  <c:v>42935.89166666667</c:v>
                </c:pt>
                <c:pt idx="29726">
                  <c:v>42935.892361111109</c:v>
                </c:pt>
                <c:pt idx="29727">
                  <c:v>42935.893055555556</c:v>
                </c:pt>
                <c:pt idx="29728">
                  <c:v>42935.893750000003</c:v>
                </c:pt>
                <c:pt idx="29729">
                  <c:v>42935.894444444442</c:v>
                </c:pt>
                <c:pt idx="29730">
                  <c:v>42935.895138888889</c:v>
                </c:pt>
                <c:pt idx="29731">
                  <c:v>42935.895833333336</c:v>
                </c:pt>
                <c:pt idx="29732">
                  <c:v>42935.896527777775</c:v>
                </c:pt>
                <c:pt idx="29733">
                  <c:v>42935.897222222222</c:v>
                </c:pt>
                <c:pt idx="29734">
                  <c:v>42935.897916666669</c:v>
                </c:pt>
                <c:pt idx="29735">
                  <c:v>42935.898611111108</c:v>
                </c:pt>
                <c:pt idx="29736">
                  <c:v>42935.899305555555</c:v>
                </c:pt>
                <c:pt idx="29737">
                  <c:v>42935.9</c:v>
                </c:pt>
                <c:pt idx="29738">
                  <c:v>42935.900694444441</c:v>
                </c:pt>
                <c:pt idx="29739">
                  <c:v>42935.901388888888</c:v>
                </c:pt>
                <c:pt idx="29740">
                  <c:v>42935.902083333334</c:v>
                </c:pt>
                <c:pt idx="29741">
                  <c:v>42935.902777777781</c:v>
                </c:pt>
                <c:pt idx="29742">
                  <c:v>42935.90347222222</c:v>
                </c:pt>
                <c:pt idx="29743">
                  <c:v>42935.904166666667</c:v>
                </c:pt>
                <c:pt idx="29744">
                  <c:v>42935.904861111114</c:v>
                </c:pt>
                <c:pt idx="29745">
                  <c:v>42935.905555555553</c:v>
                </c:pt>
                <c:pt idx="29746">
                  <c:v>42935.90625</c:v>
                </c:pt>
                <c:pt idx="29747">
                  <c:v>42935.906944444447</c:v>
                </c:pt>
                <c:pt idx="29748">
                  <c:v>42935.907638888886</c:v>
                </c:pt>
                <c:pt idx="29749">
                  <c:v>42935.908333333333</c:v>
                </c:pt>
                <c:pt idx="29750">
                  <c:v>42935.90902777778</c:v>
                </c:pt>
                <c:pt idx="29751">
                  <c:v>42935.909722222219</c:v>
                </c:pt>
                <c:pt idx="29752">
                  <c:v>42935.910416666666</c:v>
                </c:pt>
                <c:pt idx="29753">
                  <c:v>42935.911111111112</c:v>
                </c:pt>
                <c:pt idx="29754">
                  <c:v>42935.911805555559</c:v>
                </c:pt>
                <c:pt idx="29755">
                  <c:v>42935.912499999999</c:v>
                </c:pt>
                <c:pt idx="29756">
                  <c:v>42935.913194444445</c:v>
                </c:pt>
                <c:pt idx="29757">
                  <c:v>42935.913888888892</c:v>
                </c:pt>
                <c:pt idx="29758">
                  <c:v>42935.914583333331</c:v>
                </c:pt>
                <c:pt idx="29759">
                  <c:v>42935.915277777778</c:v>
                </c:pt>
                <c:pt idx="29760">
                  <c:v>42935.915972222225</c:v>
                </c:pt>
                <c:pt idx="29761">
                  <c:v>42935.916666666664</c:v>
                </c:pt>
                <c:pt idx="29762">
                  <c:v>42935.917361111111</c:v>
                </c:pt>
                <c:pt idx="29763">
                  <c:v>42935.918055555558</c:v>
                </c:pt>
                <c:pt idx="29764">
                  <c:v>42935.918749999997</c:v>
                </c:pt>
                <c:pt idx="29765">
                  <c:v>42935.919444444444</c:v>
                </c:pt>
                <c:pt idx="29766">
                  <c:v>42935.920138888891</c:v>
                </c:pt>
                <c:pt idx="29767">
                  <c:v>42935.92083333333</c:v>
                </c:pt>
                <c:pt idx="29768">
                  <c:v>42935.921527777777</c:v>
                </c:pt>
                <c:pt idx="29769">
                  <c:v>42935.922222222223</c:v>
                </c:pt>
                <c:pt idx="29770">
                  <c:v>42935.92291666667</c:v>
                </c:pt>
                <c:pt idx="29771">
                  <c:v>42935.923611111109</c:v>
                </c:pt>
                <c:pt idx="29772">
                  <c:v>42935.924305555556</c:v>
                </c:pt>
                <c:pt idx="29773">
                  <c:v>42935.925000000003</c:v>
                </c:pt>
                <c:pt idx="29774">
                  <c:v>42935.925694444442</c:v>
                </c:pt>
                <c:pt idx="29775">
                  <c:v>42935.926388888889</c:v>
                </c:pt>
                <c:pt idx="29776">
                  <c:v>42935.927083333336</c:v>
                </c:pt>
                <c:pt idx="29777">
                  <c:v>42935.927777777775</c:v>
                </c:pt>
                <c:pt idx="29778">
                  <c:v>42935.928472222222</c:v>
                </c:pt>
                <c:pt idx="29779">
                  <c:v>42935.929166666669</c:v>
                </c:pt>
                <c:pt idx="29780">
                  <c:v>42935.929861111108</c:v>
                </c:pt>
                <c:pt idx="29781">
                  <c:v>42935.930555555555</c:v>
                </c:pt>
                <c:pt idx="29782">
                  <c:v>42935.931250000001</c:v>
                </c:pt>
                <c:pt idx="29783">
                  <c:v>42935.931944444441</c:v>
                </c:pt>
                <c:pt idx="29784">
                  <c:v>42935.932638888888</c:v>
                </c:pt>
                <c:pt idx="29785">
                  <c:v>42935.933333333334</c:v>
                </c:pt>
                <c:pt idx="29786">
                  <c:v>42935.934027777781</c:v>
                </c:pt>
                <c:pt idx="29787">
                  <c:v>42935.93472222222</c:v>
                </c:pt>
                <c:pt idx="29788">
                  <c:v>42935.935416666667</c:v>
                </c:pt>
                <c:pt idx="29789">
                  <c:v>42935.936111111114</c:v>
                </c:pt>
                <c:pt idx="29790">
                  <c:v>42935.936805555553</c:v>
                </c:pt>
                <c:pt idx="29791">
                  <c:v>42935.9375</c:v>
                </c:pt>
                <c:pt idx="29792">
                  <c:v>42935.938194444447</c:v>
                </c:pt>
                <c:pt idx="29793">
                  <c:v>42935.938888888886</c:v>
                </c:pt>
                <c:pt idx="29794">
                  <c:v>42935.939583333333</c:v>
                </c:pt>
                <c:pt idx="29795">
                  <c:v>42935.94027777778</c:v>
                </c:pt>
                <c:pt idx="29796">
                  <c:v>42935.940972222219</c:v>
                </c:pt>
                <c:pt idx="29797">
                  <c:v>42935.941666666666</c:v>
                </c:pt>
                <c:pt idx="29798">
                  <c:v>42935.942361111112</c:v>
                </c:pt>
                <c:pt idx="29799">
                  <c:v>42935.943055555559</c:v>
                </c:pt>
                <c:pt idx="29800">
                  <c:v>42935.943749999999</c:v>
                </c:pt>
                <c:pt idx="29801">
                  <c:v>42935.944444444445</c:v>
                </c:pt>
                <c:pt idx="29802">
                  <c:v>42935.945138888892</c:v>
                </c:pt>
                <c:pt idx="29803">
                  <c:v>42935.945833333331</c:v>
                </c:pt>
                <c:pt idx="29804">
                  <c:v>42935.946527777778</c:v>
                </c:pt>
                <c:pt idx="29805">
                  <c:v>42935.947222222225</c:v>
                </c:pt>
                <c:pt idx="29806">
                  <c:v>42935.947916666664</c:v>
                </c:pt>
                <c:pt idx="29807">
                  <c:v>42935.948611111111</c:v>
                </c:pt>
                <c:pt idx="29808">
                  <c:v>42935.949305555558</c:v>
                </c:pt>
                <c:pt idx="29809">
                  <c:v>42935.95</c:v>
                </c:pt>
                <c:pt idx="29810">
                  <c:v>42935.950694444444</c:v>
                </c:pt>
                <c:pt idx="29811">
                  <c:v>42935.951388888891</c:v>
                </c:pt>
                <c:pt idx="29812">
                  <c:v>42935.95208333333</c:v>
                </c:pt>
                <c:pt idx="29813">
                  <c:v>42935.952777777777</c:v>
                </c:pt>
                <c:pt idx="29814">
                  <c:v>42935.953472222223</c:v>
                </c:pt>
                <c:pt idx="29815">
                  <c:v>42935.95416666667</c:v>
                </c:pt>
                <c:pt idx="29816">
                  <c:v>42935.954861111109</c:v>
                </c:pt>
                <c:pt idx="29817">
                  <c:v>42935.955555555556</c:v>
                </c:pt>
                <c:pt idx="29818">
                  <c:v>42935.956250000003</c:v>
                </c:pt>
                <c:pt idx="29819">
                  <c:v>42935.956944444442</c:v>
                </c:pt>
                <c:pt idx="29820">
                  <c:v>42935.957638888889</c:v>
                </c:pt>
                <c:pt idx="29821">
                  <c:v>42935.958333333336</c:v>
                </c:pt>
                <c:pt idx="29822">
                  <c:v>42935.959027777775</c:v>
                </c:pt>
                <c:pt idx="29823">
                  <c:v>42935.959722222222</c:v>
                </c:pt>
                <c:pt idx="29824">
                  <c:v>42935.960416666669</c:v>
                </c:pt>
                <c:pt idx="29825">
                  <c:v>42935.961111111108</c:v>
                </c:pt>
                <c:pt idx="29826">
                  <c:v>42935.961805555555</c:v>
                </c:pt>
                <c:pt idx="29827">
                  <c:v>42935.962500000001</c:v>
                </c:pt>
                <c:pt idx="29828">
                  <c:v>42935.963194444441</c:v>
                </c:pt>
                <c:pt idx="29829">
                  <c:v>42935.963888888888</c:v>
                </c:pt>
                <c:pt idx="29830">
                  <c:v>42935.964583333334</c:v>
                </c:pt>
                <c:pt idx="29831">
                  <c:v>42935.965277777781</c:v>
                </c:pt>
                <c:pt idx="29832">
                  <c:v>42935.96597222222</c:v>
                </c:pt>
                <c:pt idx="29833">
                  <c:v>42935.966666666667</c:v>
                </c:pt>
                <c:pt idx="29834">
                  <c:v>42935.967361111114</c:v>
                </c:pt>
                <c:pt idx="29835">
                  <c:v>42935.968055555553</c:v>
                </c:pt>
                <c:pt idx="29836">
                  <c:v>42935.96875</c:v>
                </c:pt>
                <c:pt idx="29837">
                  <c:v>42935.969444444447</c:v>
                </c:pt>
                <c:pt idx="29838">
                  <c:v>42935.970138888886</c:v>
                </c:pt>
                <c:pt idx="29839">
                  <c:v>42935.970833333333</c:v>
                </c:pt>
                <c:pt idx="29840">
                  <c:v>42935.97152777778</c:v>
                </c:pt>
                <c:pt idx="29841">
                  <c:v>42935.972222222219</c:v>
                </c:pt>
                <c:pt idx="29842">
                  <c:v>42935.972916666666</c:v>
                </c:pt>
                <c:pt idx="29843">
                  <c:v>42935.973611111112</c:v>
                </c:pt>
                <c:pt idx="29844">
                  <c:v>42935.974305555559</c:v>
                </c:pt>
                <c:pt idx="29845">
                  <c:v>42935.974999999999</c:v>
                </c:pt>
                <c:pt idx="29846">
                  <c:v>42935.975694444445</c:v>
                </c:pt>
                <c:pt idx="29847">
                  <c:v>42935.976388888892</c:v>
                </c:pt>
                <c:pt idx="29848">
                  <c:v>42935.977083333331</c:v>
                </c:pt>
                <c:pt idx="29849">
                  <c:v>42935.977777777778</c:v>
                </c:pt>
                <c:pt idx="29850">
                  <c:v>42935.978472222225</c:v>
                </c:pt>
                <c:pt idx="29851">
                  <c:v>42935.979166666664</c:v>
                </c:pt>
                <c:pt idx="29852">
                  <c:v>42935.979861111111</c:v>
                </c:pt>
                <c:pt idx="29853">
                  <c:v>42935.980555555558</c:v>
                </c:pt>
                <c:pt idx="29854">
                  <c:v>42935.981249999997</c:v>
                </c:pt>
                <c:pt idx="29855">
                  <c:v>42935.981944444444</c:v>
                </c:pt>
                <c:pt idx="29856">
                  <c:v>42935.982638888891</c:v>
                </c:pt>
                <c:pt idx="29857">
                  <c:v>42935.98333333333</c:v>
                </c:pt>
                <c:pt idx="29858">
                  <c:v>42935.984027777777</c:v>
                </c:pt>
                <c:pt idx="29859">
                  <c:v>42935.984722222223</c:v>
                </c:pt>
                <c:pt idx="29860">
                  <c:v>42935.98541666667</c:v>
                </c:pt>
                <c:pt idx="29861">
                  <c:v>42935.986111111109</c:v>
                </c:pt>
                <c:pt idx="29862">
                  <c:v>42935.986805555556</c:v>
                </c:pt>
                <c:pt idx="29863">
                  <c:v>42935.987500000003</c:v>
                </c:pt>
                <c:pt idx="29864">
                  <c:v>42935.988194444442</c:v>
                </c:pt>
                <c:pt idx="29865">
                  <c:v>42935.988888888889</c:v>
                </c:pt>
                <c:pt idx="29866">
                  <c:v>42935.989583333336</c:v>
                </c:pt>
                <c:pt idx="29867">
                  <c:v>42935.990277777775</c:v>
                </c:pt>
                <c:pt idx="29868">
                  <c:v>42935.990972222222</c:v>
                </c:pt>
                <c:pt idx="29869">
                  <c:v>42935.991666666669</c:v>
                </c:pt>
                <c:pt idx="29870">
                  <c:v>42935.992361111108</c:v>
                </c:pt>
                <c:pt idx="29871">
                  <c:v>42935.993055555555</c:v>
                </c:pt>
                <c:pt idx="29872">
                  <c:v>42935.993750000001</c:v>
                </c:pt>
                <c:pt idx="29873">
                  <c:v>42935.994444444441</c:v>
                </c:pt>
                <c:pt idx="29874">
                  <c:v>42935.995138888888</c:v>
                </c:pt>
                <c:pt idx="29875">
                  <c:v>42935.995833333334</c:v>
                </c:pt>
                <c:pt idx="29876">
                  <c:v>42935.996527777781</c:v>
                </c:pt>
                <c:pt idx="29877">
                  <c:v>42935.99722222222</c:v>
                </c:pt>
                <c:pt idx="29878">
                  <c:v>42935.997916666667</c:v>
                </c:pt>
                <c:pt idx="29879">
                  <c:v>42935.998611111114</c:v>
                </c:pt>
                <c:pt idx="29880">
                  <c:v>42935.999305555553</c:v>
                </c:pt>
                <c:pt idx="29881">
                  <c:v>42936</c:v>
                </c:pt>
                <c:pt idx="29882">
                  <c:v>42936.000694444447</c:v>
                </c:pt>
                <c:pt idx="29883">
                  <c:v>42936.001388888886</c:v>
                </c:pt>
                <c:pt idx="29884">
                  <c:v>42936.002083333333</c:v>
                </c:pt>
                <c:pt idx="29885">
                  <c:v>42936.00277777778</c:v>
                </c:pt>
                <c:pt idx="29886">
                  <c:v>42936.003472222219</c:v>
                </c:pt>
                <c:pt idx="29887">
                  <c:v>42936.004166666666</c:v>
                </c:pt>
                <c:pt idx="29888">
                  <c:v>42936.004861111112</c:v>
                </c:pt>
                <c:pt idx="29889">
                  <c:v>42936.005555555559</c:v>
                </c:pt>
                <c:pt idx="29890">
                  <c:v>42936.006249999999</c:v>
                </c:pt>
                <c:pt idx="29891">
                  <c:v>42936.006944444445</c:v>
                </c:pt>
                <c:pt idx="29892">
                  <c:v>42936.007638888892</c:v>
                </c:pt>
                <c:pt idx="29893">
                  <c:v>42936.008333333331</c:v>
                </c:pt>
                <c:pt idx="29894">
                  <c:v>42936.009027777778</c:v>
                </c:pt>
                <c:pt idx="29895">
                  <c:v>42936.009722222225</c:v>
                </c:pt>
                <c:pt idx="29896">
                  <c:v>42936.010416666664</c:v>
                </c:pt>
                <c:pt idx="29897">
                  <c:v>42936.011111111111</c:v>
                </c:pt>
                <c:pt idx="29898">
                  <c:v>42936.011805555558</c:v>
                </c:pt>
                <c:pt idx="29899">
                  <c:v>42936.012499999997</c:v>
                </c:pt>
                <c:pt idx="29900">
                  <c:v>42936.013194444444</c:v>
                </c:pt>
                <c:pt idx="29901">
                  <c:v>42936.013888888891</c:v>
                </c:pt>
                <c:pt idx="29902">
                  <c:v>42936.01458333333</c:v>
                </c:pt>
                <c:pt idx="29903">
                  <c:v>42936.015277777777</c:v>
                </c:pt>
                <c:pt idx="29904">
                  <c:v>42936.015972222223</c:v>
                </c:pt>
                <c:pt idx="29905">
                  <c:v>42936.01666666667</c:v>
                </c:pt>
                <c:pt idx="29906">
                  <c:v>42936.017361111109</c:v>
                </c:pt>
                <c:pt idx="29907">
                  <c:v>42936.018055555556</c:v>
                </c:pt>
                <c:pt idx="29908">
                  <c:v>42936.018750000003</c:v>
                </c:pt>
                <c:pt idx="29909">
                  <c:v>42936.019444444442</c:v>
                </c:pt>
                <c:pt idx="29910">
                  <c:v>42936.020138888889</c:v>
                </c:pt>
                <c:pt idx="29911">
                  <c:v>42936.020833333336</c:v>
                </c:pt>
                <c:pt idx="29912">
                  <c:v>42936.021527777775</c:v>
                </c:pt>
                <c:pt idx="29913">
                  <c:v>42936.022222222222</c:v>
                </c:pt>
                <c:pt idx="29914">
                  <c:v>42936.022916666669</c:v>
                </c:pt>
                <c:pt idx="29915">
                  <c:v>42936.023611111108</c:v>
                </c:pt>
                <c:pt idx="29916">
                  <c:v>42936.024305555555</c:v>
                </c:pt>
                <c:pt idx="29917">
                  <c:v>42936.025000000001</c:v>
                </c:pt>
                <c:pt idx="29918">
                  <c:v>42936.025694444441</c:v>
                </c:pt>
                <c:pt idx="29919">
                  <c:v>42936.026388888888</c:v>
                </c:pt>
                <c:pt idx="29920">
                  <c:v>42936.027083333334</c:v>
                </c:pt>
                <c:pt idx="29921">
                  <c:v>42936.027777777781</c:v>
                </c:pt>
                <c:pt idx="29922">
                  <c:v>42936.02847222222</c:v>
                </c:pt>
                <c:pt idx="29923">
                  <c:v>42936.029166666667</c:v>
                </c:pt>
                <c:pt idx="29924">
                  <c:v>42936.029861111114</c:v>
                </c:pt>
                <c:pt idx="29925">
                  <c:v>42936.030555555553</c:v>
                </c:pt>
                <c:pt idx="29926">
                  <c:v>42936.03125</c:v>
                </c:pt>
                <c:pt idx="29927">
                  <c:v>42936.031944444447</c:v>
                </c:pt>
                <c:pt idx="29928">
                  <c:v>42936.032638888886</c:v>
                </c:pt>
                <c:pt idx="29929">
                  <c:v>42936.033333333333</c:v>
                </c:pt>
                <c:pt idx="29930">
                  <c:v>42936.03402777778</c:v>
                </c:pt>
                <c:pt idx="29931">
                  <c:v>42936.034722222219</c:v>
                </c:pt>
                <c:pt idx="29932">
                  <c:v>42936.035416666666</c:v>
                </c:pt>
                <c:pt idx="29933">
                  <c:v>42936.036111111112</c:v>
                </c:pt>
                <c:pt idx="29934">
                  <c:v>42936.036805555559</c:v>
                </c:pt>
                <c:pt idx="29935">
                  <c:v>42936.037499999999</c:v>
                </c:pt>
                <c:pt idx="29936">
                  <c:v>42936.038194444445</c:v>
                </c:pt>
                <c:pt idx="29937">
                  <c:v>42936.038888888892</c:v>
                </c:pt>
                <c:pt idx="29938">
                  <c:v>42936.039583333331</c:v>
                </c:pt>
                <c:pt idx="29939">
                  <c:v>42936.040277777778</c:v>
                </c:pt>
                <c:pt idx="29940">
                  <c:v>42936.040972222225</c:v>
                </c:pt>
                <c:pt idx="29941">
                  <c:v>42936.041666666664</c:v>
                </c:pt>
                <c:pt idx="29942">
                  <c:v>42936.042361111111</c:v>
                </c:pt>
                <c:pt idx="29943">
                  <c:v>42936.043055555558</c:v>
                </c:pt>
                <c:pt idx="29944">
                  <c:v>42936.043749999997</c:v>
                </c:pt>
                <c:pt idx="29945">
                  <c:v>42936.044444444444</c:v>
                </c:pt>
                <c:pt idx="29946">
                  <c:v>42936.045138888891</c:v>
                </c:pt>
                <c:pt idx="29947">
                  <c:v>42936.04583333333</c:v>
                </c:pt>
                <c:pt idx="29948">
                  <c:v>42936.046527777777</c:v>
                </c:pt>
                <c:pt idx="29949">
                  <c:v>42936.047222222223</c:v>
                </c:pt>
                <c:pt idx="29950">
                  <c:v>42936.04791666667</c:v>
                </c:pt>
                <c:pt idx="29951">
                  <c:v>42936.048611111109</c:v>
                </c:pt>
                <c:pt idx="29952">
                  <c:v>42936.049305555556</c:v>
                </c:pt>
                <c:pt idx="29953">
                  <c:v>42936.05</c:v>
                </c:pt>
                <c:pt idx="29954">
                  <c:v>42936.050694444442</c:v>
                </c:pt>
                <c:pt idx="29955">
                  <c:v>42936.051388888889</c:v>
                </c:pt>
                <c:pt idx="29956">
                  <c:v>42936.052083333336</c:v>
                </c:pt>
                <c:pt idx="29957">
                  <c:v>42936.052777777775</c:v>
                </c:pt>
                <c:pt idx="29958">
                  <c:v>42936.053472222222</c:v>
                </c:pt>
                <c:pt idx="29959">
                  <c:v>42936.054166666669</c:v>
                </c:pt>
                <c:pt idx="29960">
                  <c:v>42936.054861111108</c:v>
                </c:pt>
                <c:pt idx="29961">
                  <c:v>42936.055555555555</c:v>
                </c:pt>
                <c:pt idx="29962">
                  <c:v>42936.056250000001</c:v>
                </c:pt>
                <c:pt idx="29963">
                  <c:v>42936.056944444441</c:v>
                </c:pt>
                <c:pt idx="29964">
                  <c:v>42936.057638888888</c:v>
                </c:pt>
                <c:pt idx="29965">
                  <c:v>42936.058333333334</c:v>
                </c:pt>
                <c:pt idx="29966">
                  <c:v>42936.059027777781</c:v>
                </c:pt>
                <c:pt idx="29967">
                  <c:v>42936.05972222222</c:v>
                </c:pt>
                <c:pt idx="29968">
                  <c:v>42936.060416666667</c:v>
                </c:pt>
                <c:pt idx="29969">
                  <c:v>42936.061111111114</c:v>
                </c:pt>
                <c:pt idx="29970">
                  <c:v>42936.061805555553</c:v>
                </c:pt>
                <c:pt idx="29971">
                  <c:v>42936.0625</c:v>
                </c:pt>
                <c:pt idx="29972">
                  <c:v>42936.063194444447</c:v>
                </c:pt>
                <c:pt idx="29973">
                  <c:v>42936.063888888886</c:v>
                </c:pt>
                <c:pt idx="29974">
                  <c:v>42936.064583333333</c:v>
                </c:pt>
                <c:pt idx="29975">
                  <c:v>42936.06527777778</c:v>
                </c:pt>
                <c:pt idx="29976">
                  <c:v>42936.065972222219</c:v>
                </c:pt>
                <c:pt idx="29977">
                  <c:v>42936.066666666666</c:v>
                </c:pt>
                <c:pt idx="29978">
                  <c:v>42936.067361111112</c:v>
                </c:pt>
                <c:pt idx="29979">
                  <c:v>42936.068055555559</c:v>
                </c:pt>
                <c:pt idx="29980">
                  <c:v>42936.068749999999</c:v>
                </c:pt>
                <c:pt idx="29981">
                  <c:v>42936.069444444445</c:v>
                </c:pt>
                <c:pt idx="29982">
                  <c:v>42936.070138888892</c:v>
                </c:pt>
                <c:pt idx="29983">
                  <c:v>42936.070833333331</c:v>
                </c:pt>
                <c:pt idx="29984">
                  <c:v>42936.071527777778</c:v>
                </c:pt>
                <c:pt idx="29985">
                  <c:v>42936.072222222225</c:v>
                </c:pt>
                <c:pt idx="29986">
                  <c:v>42936.072916666664</c:v>
                </c:pt>
                <c:pt idx="29987">
                  <c:v>42936.073611111111</c:v>
                </c:pt>
                <c:pt idx="29988">
                  <c:v>42936.074305555558</c:v>
                </c:pt>
                <c:pt idx="29989">
                  <c:v>42936.074999999997</c:v>
                </c:pt>
                <c:pt idx="29990">
                  <c:v>42936.075694444444</c:v>
                </c:pt>
                <c:pt idx="29991">
                  <c:v>42936.076388888891</c:v>
                </c:pt>
                <c:pt idx="29992">
                  <c:v>42936.07708333333</c:v>
                </c:pt>
                <c:pt idx="29993">
                  <c:v>42936.077777777777</c:v>
                </c:pt>
                <c:pt idx="29994">
                  <c:v>42936.078472222223</c:v>
                </c:pt>
                <c:pt idx="29995">
                  <c:v>42936.07916666667</c:v>
                </c:pt>
                <c:pt idx="29996">
                  <c:v>42936.079861111109</c:v>
                </c:pt>
                <c:pt idx="29997">
                  <c:v>42936.080555555556</c:v>
                </c:pt>
                <c:pt idx="29998">
                  <c:v>42936.081250000003</c:v>
                </c:pt>
                <c:pt idx="29999">
                  <c:v>42936.081944444442</c:v>
                </c:pt>
                <c:pt idx="30000">
                  <c:v>42936.082638888889</c:v>
                </c:pt>
                <c:pt idx="30001">
                  <c:v>42936.083333333336</c:v>
                </c:pt>
                <c:pt idx="30002">
                  <c:v>42936.084027777775</c:v>
                </c:pt>
                <c:pt idx="30003">
                  <c:v>42936.084722222222</c:v>
                </c:pt>
                <c:pt idx="30004">
                  <c:v>42936.085416666669</c:v>
                </c:pt>
                <c:pt idx="30005">
                  <c:v>42936.086111111108</c:v>
                </c:pt>
                <c:pt idx="30006">
                  <c:v>42936.086805555555</c:v>
                </c:pt>
                <c:pt idx="30007">
                  <c:v>42936.087500000001</c:v>
                </c:pt>
                <c:pt idx="30008">
                  <c:v>42936.088194444441</c:v>
                </c:pt>
                <c:pt idx="30009">
                  <c:v>42936.088888888888</c:v>
                </c:pt>
                <c:pt idx="30010">
                  <c:v>42936.089583333334</c:v>
                </c:pt>
                <c:pt idx="30011">
                  <c:v>42936.090277777781</c:v>
                </c:pt>
                <c:pt idx="30012">
                  <c:v>42936.09097222222</c:v>
                </c:pt>
                <c:pt idx="30013">
                  <c:v>42936.091666666667</c:v>
                </c:pt>
                <c:pt idx="30014">
                  <c:v>42936.092361111114</c:v>
                </c:pt>
                <c:pt idx="30015">
                  <c:v>42936.093055555553</c:v>
                </c:pt>
                <c:pt idx="30016">
                  <c:v>42936.09375</c:v>
                </c:pt>
                <c:pt idx="30017">
                  <c:v>42936.094444444447</c:v>
                </c:pt>
                <c:pt idx="30018">
                  <c:v>42936.095138888886</c:v>
                </c:pt>
                <c:pt idx="30019">
                  <c:v>42936.095833333333</c:v>
                </c:pt>
                <c:pt idx="30020">
                  <c:v>42936.09652777778</c:v>
                </c:pt>
                <c:pt idx="30021">
                  <c:v>42936.097222222219</c:v>
                </c:pt>
                <c:pt idx="30022">
                  <c:v>42936.097916666666</c:v>
                </c:pt>
                <c:pt idx="30023">
                  <c:v>42936.098611111112</c:v>
                </c:pt>
                <c:pt idx="30024">
                  <c:v>42936.099305555559</c:v>
                </c:pt>
                <c:pt idx="30025">
                  <c:v>42936.1</c:v>
                </c:pt>
                <c:pt idx="30026">
                  <c:v>42936.100694444445</c:v>
                </c:pt>
                <c:pt idx="30027">
                  <c:v>42936.101388888892</c:v>
                </c:pt>
                <c:pt idx="30028">
                  <c:v>42936.102083333331</c:v>
                </c:pt>
                <c:pt idx="30029">
                  <c:v>42936.102777777778</c:v>
                </c:pt>
                <c:pt idx="30030">
                  <c:v>42936.103472222225</c:v>
                </c:pt>
                <c:pt idx="30031">
                  <c:v>42936.104166666664</c:v>
                </c:pt>
                <c:pt idx="30032">
                  <c:v>42936.104861111111</c:v>
                </c:pt>
                <c:pt idx="30033">
                  <c:v>42936.105555555558</c:v>
                </c:pt>
                <c:pt idx="30034">
                  <c:v>42936.106249999997</c:v>
                </c:pt>
                <c:pt idx="30035">
                  <c:v>42936.106944444444</c:v>
                </c:pt>
                <c:pt idx="30036">
                  <c:v>42936.107638888891</c:v>
                </c:pt>
                <c:pt idx="30037">
                  <c:v>42936.10833333333</c:v>
                </c:pt>
                <c:pt idx="30038">
                  <c:v>42936.109027777777</c:v>
                </c:pt>
                <c:pt idx="30039">
                  <c:v>42936.109722222223</c:v>
                </c:pt>
                <c:pt idx="30040">
                  <c:v>42936.11041666667</c:v>
                </c:pt>
                <c:pt idx="30041">
                  <c:v>42936.111111111109</c:v>
                </c:pt>
                <c:pt idx="30042">
                  <c:v>42936.111805555556</c:v>
                </c:pt>
                <c:pt idx="30043">
                  <c:v>42936.112500000003</c:v>
                </c:pt>
                <c:pt idx="30044">
                  <c:v>42936.113194444442</c:v>
                </c:pt>
                <c:pt idx="30045">
                  <c:v>42936.113888888889</c:v>
                </c:pt>
                <c:pt idx="30046">
                  <c:v>42936.114583333336</c:v>
                </c:pt>
                <c:pt idx="30047">
                  <c:v>42936.115277777775</c:v>
                </c:pt>
                <c:pt idx="30048">
                  <c:v>42936.115972222222</c:v>
                </c:pt>
                <c:pt idx="30049">
                  <c:v>42936.116666666669</c:v>
                </c:pt>
                <c:pt idx="30050">
                  <c:v>42936.117361111108</c:v>
                </c:pt>
                <c:pt idx="30051">
                  <c:v>42936.118055555555</c:v>
                </c:pt>
                <c:pt idx="30052">
                  <c:v>42936.118750000001</c:v>
                </c:pt>
                <c:pt idx="30053">
                  <c:v>42936.119444444441</c:v>
                </c:pt>
                <c:pt idx="30054">
                  <c:v>42936.120138888888</c:v>
                </c:pt>
                <c:pt idx="30055">
                  <c:v>42936.120833333334</c:v>
                </c:pt>
                <c:pt idx="30056">
                  <c:v>42936.121527777781</c:v>
                </c:pt>
                <c:pt idx="30057">
                  <c:v>42936.12222222222</c:v>
                </c:pt>
                <c:pt idx="30058">
                  <c:v>42936.122916666667</c:v>
                </c:pt>
                <c:pt idx="30059">
                  <c:v>42936.123611111114</c:v>
                </c:pt>
                <c:pt idx="30060">
                  <c:v>42936.124305555553</c:v>
                </c:pt>
                <c:pt idx="30061">
                  <c:v>42936.125</c:v>
                </c:pt>
                <c:pt idx="30062">
                  <c:v>42936.125694444447</c:v>
                </c:pt>
                <c:pt idx="30063">
                  <c:v>42936.126388888886</c:v>
                </c:pt>
                <c:pt idx="30064">
                  <c:v>42936.127083333333</c:v>
                </c:pt>
                <c:pt idx="30065">
                  <c:v>42936.12777777778</c:v>
                </c:pt>
                <c:pt idx="30066">
                  <c:v>42936.128472222219</c:v>
                </c:pt>
                <c:pt idx="30067">
                  <c:v>42936.129166666666</c:v>
                </c:pt>
                <c:pt idx="30068">
                  <c:v>42936.129861111112</c:v>
                </c:pt>
                <c:pt idx="30069">
                  <c:v>42936.130555555559</c:v>
                </c:pt>
                <c:pt idx="30070">
                  <c:v>42936.131249999999</c:v>
                </c:pt>
                <c:pt idx="30071">
                  <c:v>42936.131944444445</c:v>
                </c:pt>
                <c:pt idx="30072">
                  <c:v>42936.132638888892</c:v>
                </c:pt>
                <c:pt idx="30073">
                  <c:v>42936.133333333331</c:v>
                </c:pt>
                <c:pt idx="30074">
                  <c:v>42936.134027777778</c:v>
                </c:pt>
                <c:pt idx="30075">
                  <c:v>42936.134722222225</c:v>
                </c:pt>
                <c:pt idx="30076">
                  <c:v>42936.135416666664</c:v>
                </c:pt>
                <c:pt idx="30077">
                  <c:v>42936.136111111111</c:v>
                </c:pt>
                <c:pt idx="30078">
                  <c:v>42936.136805555558</c:v>
                </c:pt>
                <c:pt idx="30079">
                  <c:v>42936.137499999997</c:v>
                </c:pt>
                <c:pt idx="30080">
                  <c:v>42936.138194444444</c:v>
                </c:pt>
                <c:pt idx="30081">
                  <c:v>42936.138888888891</c:v>
                </c:pt>
                <c:pt idx="30082">
                  <c:v>42936.13958333333</c:v>
                </c:pt>
                <c:pt idx="30083">
                  <c:v>42936.140277777777</c:v>
                </c:pt>
                <c:pt idx="30084">
                  <c:v>42936.140972222223</c:v>
                </c:pt>
                <c:pt idx="30085">
                  <c:v>42936.14166666667</c:v>
                </c:pt>
                <c:pt idx="30086">
                  <c:v>42936.142361111109</c:v>
                </c:pt>
                <c:pt idx="30087">
                  <c:v>42936.143055555556</c:v>
                </c:pt>
                <c:pt idx="30088">
                  <c:v>42936.143750000003</c:v>
                </c:pt>
                <c:pt idx="30089">
                  <c:v>42936.144444444442</c:v>
                </c:pt>
                <c:pt idx="30090">
                  <c:v>42936.145138888889</c:v>
                </c:pt>
                <c:pt idx="30091">
                  <c:v>42936.145833333336</c:v>
                </c:pt>
                <c:pt idx="30092">
                  <c:v>42936.146527777775</c:v>
                </c:pt>
                <c:pt idx="30093">
                  <c:v>42936.147222222222</c:v>
                </c:pt>
                <c:pt idx="30094">
                  <c:v>42936.147916666669</c:v>
                </c:pt>
                <c:pt idx="30095">
                  <c:v>42936.148611111108</c:v>
                </c:pt>
                <c:pt idx="30096">
                  <c:v>42936.149305555555</c:v>
                </c:pt>
                <c:pt idx="30097">
                  <c:v>42936.15</c:v>
                </c:pt>
                <c:pt idx="30098">
                  <c:v>42936.150694444441</c:v>
                </c:pt>
                <c:pt idx="30099">
                  <c:v>42936.151388888888</c:v>
                </c:pt>
                <c:pt idx="30100">
                  <c:v>42936.152083333334</c:v>
                </c:pt>
                <c:pt idx="30101">
                  <c:v>42936.152777777781</c:v>
                </c:pt>
                <c:pt idx="30102">
                  <c:v>42936.15347222222</c:v>
                </c:pt>
                <c:pt idx="30103">
                  <c:v>42936.154166666667</c:v>
                </c:pt>
                <c:pt idx="30104">
                  <c:v>42936.154861111114</c:v>
                </c:pt>
                <c:pt idx="30105">
                  <c:v>42936.155555555553</c:v>
                </c:pt>
                <c:pt idx="30106">
                  <c:v>42936.15625</c:v>
                </c:pt>
                <c:pt idx="30107">
                  <c:v>42936.156944444447</c:v>
                </c:pt>
                <c:pt idx="30108">
                  <c:v>42936.157638888886</c:v>
                </c:pt>
                <c:pt idx="30109">
                  <c:v>42936.158333333333</c:v>
                </c:pt>
                <c:pt idx="30110">
                  <c:v>42936.15902777778</c:v>
                </c:pt>
                <c:pt idx="30111">
                  <c:v>42936.159722222219</c:v>
                </c:pt>
                <c:pt idx="30112">
                  <c:v>42936.160416666666</c:v>
                </c:pt>
                <c:pt idx="30113">
                  <c:v>42936.161111111112</c:v>
                </c:pt>
                <c:pt idx="30114">
                  <c:v>42936.161805555559</c:v>
                </c:pt>
                <c:pt idx="30115">
                  <c:v>42936.162499999999</c:v>
                </c:pt>
                <c:pt idx="30116">
                  <c:v>42936.163194444445</c:v>
                </c:pt>
                <c:pt idx="30117">
                  <c:v>42936.163888888892</c:v>
                </c:pt>
                <c:pt idx="30118">
                  <c:v>42936.164583333331</c:v>
                </c:pt>
                <c:pt idx="30119">
                  <c:v>42936.165277777778</c:v>
                </c:pt>
                <c:pt idx="30120">
                  <c:v>42936.165972222225</c:v>
                </c:pt>
                <c:pt idx="30121">
                  <c:v>42936.166666666664</c:v>
                </c:pt>
                <c:pt idx="30122">
                  <c:v>42936.167361111111</c:v>
                </c:pt>
                <c:pt idx="30123">
                  <c:v>42936.168055555558</c:v>
                </c:pt>
                <c:pt idx="30124">
                  <c:v>42936.168749999997</c:v>
                </c:pt>
                <c:pt idx="30125">
                  <c:v>42936.169444444444</c:v>
                </c:pt>
                <c:pt idx="30126">
                  <c:v>42936.170138888891</c:v>
                </c:pt>
                <c:pt idx="30127">
                  <c:v>42936.17083333333</c:v>
                </c:pt>
                <c:pt idx="30128">
                  <c:v>42936.171527777777</c:v>
                </c:pt>
                <c:pt idx="30129">
                  <c:v>42936.172222222223</c:v>
                </c:pt>
                <c:pt idx="30130">
                  <c:v>42936.17291666667</c:v>
                </c:pt>
                <c:pt idx="30131">
                  <c:v>42936.173611111109</c:v>
                </c:pt>
                <c:pt idx="30132">
                  <c:v>42936.174305555556</c:v>
                </c:pt>
                <c:pt idx="30133">
                  <c:v>42936.175000000003</c:v>
                </c:pt>
                <c:pt idx="30134">
                  <c:v>42936.175694444442</c:v>
                </c:pt>
                <c:pt idx="30135">
                  <c:v>42936.176388888889</c:v>
                </c:pt>
                <c:pt idx="30136">
                  <c:v>42936.177083333336</c:v>
                </c:pt>
                <c:pt idx="30137">
                  <c:v>42936.177777777775</c:v>
                </c:pt>
                <c:pt idx="30138">
                  <c:v>42936.178472222222</c:v>
                </c:pt>
                <c:pt idx="30139">
                  <c:v>42936.179166666669</c:v>
                </c:pt>
                <c:pt idx="30140">
                  <c:v>42936.179861111108</c:v>
                </c:pt>
                <c:pt idx="30141">
                  <c:v>42936.180555555555</c:v>
                </c:pt>
                <c:pt idx="30142">
                  <c:v>42936.181250000001</c:v>
                </c:pt>
                <c:pt idx="30143">
                  <c:v>42936.181944444441</c:v>
                </c:pt>
                <c:pt idx="30144">
                  <c:v>42936.182638888888</c:v>
                </c:pt>
                <c:pt idx="30145">
                  <c:v>42936.183333333334</c:v>
                </c:pt>
                <c:pt idx="30146">
                  <c:v>42936.184027777781</c:v>
                </c:pt>
                <c:pt idx="30147">
                  <c:v>42936.18472222222</c:v>
                </c:pt>
                <c:pt idx="30148">
                  <c:v>42936.185416666667</c:v>
                </c:pt>
                <c:pt idx="30149">
                  <c:v>42936.186111111114</c:v>
                </c:pt>
                <c:pt idx="30150">
                  <c:v>42936.186805555553</c:v>
                </c:pt>
                <c:pt idx="30151">
                  <c:v>42936.1875</c:v>
                </c:pt>
                <c:pt idx="30152">
                  <c:v>42936.188194444447</c:v>
                </c:pt>
                <c:pt idx="30153">
                  <c:v>42936.188888888886</c:v>
                </c:pt>
                <c:pt idx="30154">
                  <c:v>42936.189583333333</c:v>
                </c:pt>
                <c:pt idx="30155">
                  <c:v>42936.19027777778</c:v>
                </c:pt>
                <c:pt idx="30156">
                  <c:v>42936.190972222219</c:v>
                </c:pt>
                <c:pt idx="30157">
                  <c:v>42936.191666666666</c:v>
                </c:pt>
                <c:pt idx="30158">
                  <c:v>42936.192361111112</c:v>
                </c:pt>
                <c:pt idx="30159">
                  <c:v>42936.193055555559</c:v>
                </c:pt>
                <c:pt idx="30160">
                  <c:v>42936.193749999999</c:v>
                </c:pt>
                <c:pt idx="30161">
                  <c:v>42936.194444444445</c:v>
                </c:pt>
                <c:pt idx="30162">
                  <c:v>42936.195138888892</c:v>
                </c:pt>
                <c:pt idx="30163">
                  <c:v>42936.195833333331</c:v>
                </c:pt>
                <c:pt idx="30164">
                  <c:v>42936.196527777778</c:v>
                </c:pt>
                <c:pt idx="30165">
                  <c:v>42936.197222222225</c:v>
                </c:pt>
                <c:pt idx="30166">
                  <c:v>42936.197916666664</c:v>
                </c:pt>
                <c:pt idx="30167">
                  <c:v>42936.198611111111</c:v>
                </c:pt>
                <c:pt idx="30168">
                  <c:v>42936.199305555558</c:v>
                </c:pt>
                <c:pt idx="30169">
                  <c:v>42936.2</c:v>
                </c:pt>
                <c:pt idx="30170">
                  <c:v>42936.200694444444</c:v>
                </c:pt>
                <c:pt idx="30171">
                  <c:v>42936.201388888891</c:v>
                </c:pt>
                <c:pt idx="30172">
                  <c:v>42936.20208333333</c:v>
                </c:pt>
                <c:pt idx="30173">
                  <c:v>42936.202777777777</c:v>
                </c:pt>
                <c:pt idx="30174">
                  <c:v>42936.203472222223</c:v>
                </c:pt>
                <c:pt idx="30175">
                  <c:v>42936.20416666667</c:v>
                </c:pt>
                <c:pt idx="30176">
                  <c:v>42936.204861111109</c:v>
                </c:pt>
                <c:pt idx="30177">
                  <c:v>42936.205555555556</c:v>
                </c:pt>
                <c:pt idx="30178">
                  <c:v>42936.206250000003</c:v>
                </c:pt>
                <c:pt idx="30179">
                  <c:v>42936.206944444442</c:v>
                </c:pt>
                <c:pt idx="30180">
                  <c:v>42936.207638888889</c:v>
                </c:pt>
                <c:pt idx="30181">
                  <c:v>42936.208333333336</c:v>
                </c:pt>
                <c:pt idx="30182">
                  <c:v>42936.209027777775</c:v>
                </c:pt>
                <c:pt idx="30183">
                  <c:v>42936.209722222222</c:v>
                </c:pt>
                <c:pt idx="30184">
                  <c:v>42936.210416666669</c:v>
                </c:pt>
                <c:pt idx="30185">
                  <c:v>42936.211111111108</c:v>
                </c:pt>
                <c:pt idx="30186">
                  <c:v>42936.211805555555</c:v>
                </c:pt>
                <c:pt idx="30187">
                  <c:v>42936.212500000001</c:v>
                </c:pt>
                <c:pt idx="30188">
                  <c:v>42936.213194444441</c:v>
                </c:pt>
                <c:pt idx="30189">
                  <c:v>42936.213888888888</c:v>
                </c:pt>
                <c:pt idx="30190">
                  <c:v>42936.214583333334</c:v>
                </c:pt>
                <c:pt idx="30191">
                  <c:v>42936.215277777781</c:v>
                </c:pt>
                <c:pt idx="30192">
                  <c:v>42936.21597222222</c:v>
                </c:pt>
                <c:pt idx="30193">
                  <c:v>42936.216666666667</c:v>
                </c:pt>
                <c:pt idx="30194">
                  <c:v>42936.217361111114</c:v>
                </c:pt>
                <c:pt idx="30195">
                  <c:v>42936.218055555553</c:v>
                </c:pt>
                <c:pt idx="30196">
                  <c:v>42936.21875</c:v>
                </c:pt>
                <c:pt idx="30197">
                  <c:v>42936.219444444447</c:v>
                </c:pt>
                <c:pt idx="30198">
                  <c:v>42936.220138888886</c:v>
                </c:pt>
                <c:pt idx="30199">
                  <c:v>42936.220833333333</c:v>
                </c:pt>
                <c:pt idx="30200">
                  <c:v>42936.22152777778</c:v>
                </c:pt>
                <c:pt idx="30201">
                  <c:v>42936.222222222219</c:v>
                </c:pt>
                <c:pt idx="30202">
                  <c:v>42936.222916666666</c:v>
                </c:pt>
                <c:pt idx="30203">
                  <c:v>42936.223611111112</c:v>
                </c:pt>
                <c:pt idx="30204">
                  <c:v>42936.224305555559</c:v>
                </c:pt>
                <c:pt idx="30205">
                  <c:v>42936.224999999999</c:v>
                </c:pt>
                <c:pt idx="30206">
                  <c:v>42936.225694444445</c:v>
                </c:pt>
                <c:pt idx="30207">
                  <c:v>42936.226388888892</c:v>
                </c:pt>
                <c:pt idx="30208">
                  <c:v>42936.227083333331</c:v>
                </c:pt>
                <c:pt idx="30209">
                  <c:v>42936.227777777778</c:v>
                </c:pt>
                <c:pt idx="30210">
                  <c:v>42936.228472222225</c:v>
                </c:pt>
                <c:pt idx="30211">
                  <c:v>42936.229166666664</c:v>
                </c:pt>
                <c:pt idx="30212">
                  <c:v>42936.229861111111</c:v>
                </c:pt>
                <c:pt idx="30213">
                  <c:v>42936.230555555558</c:v>
                </c:pt>
                <c:pt idx="30214">
                  <c:v>42936.231249999997</c:v>
                </c:pt>
                <c:pt idx="30215">
                  <c:v>42936.231944444444</c:v>
                </c:pt>
                <c:pt idx="30216">
                  <c:v>42936.232638888891</c:v>
                </c:pt>
                <c:pt idx="30217">
                  <c:v>42936.23333333333</c:v>
                </c:pt>
                <c:pt idx="30218">
                  <c:v>42936.234027777777</c:v>
                </c:pt>
                <c:pt idx="30219">
                  <c:v>42936.234722222223</c:v>
                </c:pt>
                <c:pt idx="30220">
                  <c:v>42936.23541666667</c:v>
                </c:pt>
                <c:pt idx="30221">
                  <c:v>42936.236111111109</c:v>
                </c:pt>
                <c:pt idx="30222">
                  <c:v>42936.236805555556</c:v>
                </c:pt>
                <c:pt idx="30223">
                  <c:v>42936.237500000003</c:v>
                </c:pt>
                <c:pt idx="30224">
                  <c:v>42936.238194444442</c:v>
                </c:pt>
                <c:pt idx="30225">
                  <c:v>42936.238888888889</c:v>
                </c:pt>
                <c:pt idx="30226">
                  <c:v>42936.239583333336</c:v>
                </c:pt>
                <c:pt idx="30227">
                  <c:v>42936.240277777775</c:v>
                </c:pt>
                <c:pt idx="30228">
                  <c:v>42936.240972222222</c:v>
                </c:pt>
                <c:pt idx="30229">
                  <c:v>42936.241666666669</c:v>
                </c:pt>
                <c:pt idx="30230">
                  <c:v>42936.242361111108</c:v>
                </c:pt>
                <c:pt idx="30231">
                  <c:v>42936.243055555555</c:v>
                </c:pt>
                <c:pt idx="30232">
                  <c:v>42936.243750000001</c:v>
                </c:pt>
                <c:pt idx="30233">
                  <c:v>42936.244444444441</c:v>
                </c:pt>
                <c:pt idx="30234">
                  <c:v>42936.245138888888</c:v>
                </c:pt>
                <c:pt idx="30235">
                  <c:v>42936.245833333334</c:v>
                </c:pt>
                <c:pt idx="30236">
                  <c:v>42936.246527777781</c:v>
                </c:pt>
                <c:pt idx="30237">
                  <c:v>42936.24722222222</c:v>
                </c:pt>
                <c:pt idx="30238">
                  <c:v>42936.247916666667</c:v>
                </c:pt>
                <c:pt idx="30239">
                  <c:v>42936.248611111114</c:v>
                </c:pt>
                <c:pt idx="30240">
                  <c:v>42936.249305555553</c:v>
                </c:pt>
                <c:pt idx="30241">
                  <c:v>42936.25</c:v>
                </c:pt>
                <c:pt idx="30242">
                  <c:v>42936.250694444447</c:v>
                </c:pt>
                <c:pt idx="30243">
                  <c:v>42936.251388888886</c:v>
                </c:pt>
                <c:pt idx="30244">
                  <c:v>42936.252083333333</c:v>
                </c:pt>
                <c:pt idx="30245">
                  <c:v>42936.25277777778</c:v>
                </c:pt>
                <c:pt idx="30246">
                  <c:v>42936.253472222219</c:v>
                </c:pt>
                <c:pt idx="30247">
                  <c:v>42936.254166666666</c:v>
                </c:pt>
                <c:pt idx="30248">
                  <c:v>42936.254861111112</c:v>
                </c:pt>
                <c:pt idx="30249">
                  <c:v>42936.255555555559</c:v>
                </c:pt>
                <c:pt idx="30250">
                  <c:v>42936.256249999999</c:v>
                </c:pt>
                <c:pt idx="30251">
                  <c:v>42936.256944444445</c:v>
                </c:pt>
                <c:pt idx="30252">
                  <c:v>42936.257638888892</c:v>
                </c:pt>
                <c:pt idx="30253">
                  <c:v>42936.258333333331</c:v>
                </c:pt>
                <c:pt idx="30254">
                  <c:v>42936.259027777778</c:v>
                </c:pt>
                <c:pt idx="30255">
                  <c:v>42936.259722222225</c:v>
                </c:pt>
                <c:pt idx="30256">
                  <c:v>42936.260416666664</c:v>
                </c:pt>
                <c:pt idx="30257">
                  <c:v>42936.261111111111</c:v>
                </c:pt>
                <c:pt idx="30258">
                  <c:v>42936.261805555558</c:v>
                </c:pt>
                <c:pt idx="30259">
                  <c:v>42936.262499999997</c:v>
                </c:pt>
                <c:pt idx="30260">
                  <c:v>42936.263194444444</c:v>
                </c:pt>
                <c:pt idx="30261">
                  <c:v>42936.263888888891</c:v>
                </c:pt>
                <c:pt idx="30262">
                  <c:v>42936.26458333333</c:v>
                </c:pt>
                <c:pt idx="30263">
                  <c:v>42936.265277777777</c:v>
                </c:pt>
                <c:pt idx="30264">
                  <c:v>42936.265972222223</c:v>
                </c:pt>
                <c:pt idx="30265">
                  <c:v>42936.26666666667</c:v>
                </c:pt>
                <c:pt idx="30266">
                  <c:v>42936.267361111109</c:v>
                </c:pt>
                <c:pt idx="30267">
                  <c:v>42936.268055555556</c:v>
                </c:pt>
                <c:pt idx="30268">
                  <c:v>42936.268750000003</c:v>
                </c:pt>
                <c:pt idx="30269">
                  <c:v>42936.269444444442</c:v>
                </c:pt>
                <c:pt idx="30270">
                  <c:v>42936.270138888889</c:v>
                </c:pt>
                <c:pt idx="30271">
                  <c:v>42936.270833333336</c:v>
                </c:pt>
                <c:pt idx="30272">
                  <c:v>42936.271527777775</c:v>
                </c:pt>
                <c:pt idx="30273">
                  <c:v>42936.272222222222</c:v>
                </c:pt>
                <c:pt idx="30274">
                  <c:v>42936.272916666669</c:v>
                </c:pt>
                <c:pt idx="30275">
                  <c:v>42936.273611111108</c:v>
                </c:pt>
                <c:pt idx="30276">
                  <c:v>42936.274305555555</c:v>
                </c:pt>
                <c:pt idx="30277">
                  <c:v>42936.275000000001</c:v>
                </c:pt>
                <c:pt idx="30278">
                  <c:v>42936.275694444441</c:v>
                </c:pt>
                <c:pt idx="30279">
                  <c:v>42936.276388888888</c:v>
                </c:pt>
                <c:pt idx="30280">
                  <c:v>42936.277083333334</c:v>
                </c:pt>
                <c:pt idx="30281">
                  <c:v>42936.277777777781</c:v>
                </c:pt>
                <c:pt idx="30282">
                  <c:v>42936.27847222222</c:v>
                </c:pt>
                <c:pt idx="30283">
                  <c:v>42936.279166666667</c:v>
                </c:pt>
                <c:pt idx="30284">
                  <c:v>42936.279861111114</c:v>
                </c:pt>
                <c:pt idx="30285">
                  <c:v>42936.280555555553</c:v>
                </c:pt>
                <c:pt idx="30286">
                  <c:v>42936.28125</c:v>
                </c:pt>
                <c:pt idx="30287">
                  <c:v>42936.281944444447</c:v>
                </c:pt>
                <c:pt idx="30288">
                  <c:v>42936.282638888886</c:v>
                </c:pt>
                <c:pt idx="30289">
                  <c:v>42936.283333333333</c:v>
                </c:pt>
                <c:pt idx="30290">
                  <c:v>42936.28402777778</c:v>
                </c:pt>
                <c:pt idx="30291">
                  <c:v>42936.284722222219</c:v>
                </c:pt>
                <c:pt idx="30292">
                  <c:v>42936.285416666666</c:v>
                </c:pt>
                <c:pt idx="30293">
                  <c:v>42936.286111111112</c:v>
                </c:pt>
                <c:pt idx="30294">
                  <c:v>42936.286805555559</c:v>
                </c:pt>
                <c:pt idx="30295">
                  <c:v>42936.287499999999</c:v>
                </c:pt>
                <c:pt idx="30296">
                  <c:v>42936.288194444445</c:v>
                </c:pt>
                <c:pt idx="30297">
                  <c:v>42936.288888888892</c:v>
                </c:pt>
                <c:pt idx="30298">
                  <c:v>42936.289583333331</c:v>
                </c:pt>
                <c:pt idx="30299">
                  <c:v>42936.290277777778</c:v>
                </c:pt>
                <c:pt idx="30300">
                  <c:v>42936.290972222225</c:v>
                </c:pt>
                <c:pt idx="30301">
                  <c:v>42936.291666666664</c:v>
                </c:pt>
                <c:pt idx="30302">
                  <c:v>42936.292361111111</c:v>
                </c:pt>
                <c:pt idx="30303">
                  <c:v>42936.293055555558</c:v>
                </c:pt>
                <c:pt idx="30304">
                  <c:v>42936.293749999997</c:v>
                </c:pt>
                <c:pt idx="30305">
                  <c:v>42936.294444444444</c:v>
                </c:pt>
                <c:pt idx="30306">
                  <c:v>42936.295138888891</c:v>
                </c:pt>
                <c:pt idx="30307">
                  <c:v>42936.29583333333</c:v>
                </c:pt>
                <c:pt idx="30308">
                  <c:v>42936.296527777777</c:v>
                </c:pt>
                <c:pt idx="30309">
                  <c:v>42936.297222222223</c:v>
                </c:pt>
                <c:pt idx="30310">
                  <c:v>42936.29791666667</c:v>
                </c:pt>
                <c:pt idx="30311">
                  <c:v>42936.298611111109</c:v>
                </c:pt>
                <c:pt idx="30312">
                  <c:v>42936.299305555556</c:v>
                </c:pt>
                <c:pt idx="30313">
                  <c:v>42936.3</c:v>
                </c:pt>
                <c:pt idx="30314">
                  <c:v>42936.300694444442</c:v>
                </c:pt>
                <c:pt idx="30315">
                  <c:v>42936.301388888889</c:v>
                </c:pt>
                <c:pt idx="30316">
                  <c:v>42936.302083333336</c:v>
                </c:pt>
                <c:pt idx="30317">
                  <c:v>42936.302777777775</c:v>
                </c:pt>
                <c:pt idx="30318">
                  <c:v>42936.303472222222</c:v>
                </c:pt>
                <c:pt idx="30319">
                  <c:v>42936.304166666669</c:v>
                </c:pt>
                <c:pt idx="30320">
                  <c:v>42936.304861111108</c:v>
                </c:pt>
                <c:pt idx="30321">
                  <c:v>42936.305555555555</c:v>
                </c:pt>
                <c:pt idx="30322">
                  <c:v>42936.306250000001</c:v>
                </c:pt>
                <c:pt idx="30323">
                  <c:v>42936.306944444441</c:v>
                </c:pt>
                <c:pt idx="30324">
                  <c:v>42936.307638888888</c:v>
                </c:pt>
                <c:pt idx="30325">
                  <c:v>42936.308333333334</c:v>
                </c:pt>
                <c:pt idx="30326">
                  <c:v>42936.309027777781</c:v>
                </c:pt>
                <c:pt idx="30327">
                  <c:v>42936.30972222222</c:v>
                </c:pt>
                <c:pt idx="30328">
                  <c:v>42936.310416666667</c:v>
                </c:pt>
                <c:pt idx="30329">
                  <c:v>42936.311111111114</c:v>
                </c:pt>
                <c:pt idx="30330">
                  <c:v>42936.311805555553</c:v>
                </c:pt>
                <c:pt idx="30331">
                  <c:v>42936.3125</c:v>
                </c:pt>
                <c:pt idx="30332">
                  <c:v>42936.313194444447</c:v>
                </c:pt>
                <c:pt idx="30333">
                  <c:v>42936.313888888886</c:v>
                </c:pt>
                <c:pt idx="30334">
                  <c:v>42936.314583333333</c:v>
                </c:pt>
                <c:pt idx="30335">
                  <c:v>42936.31527777778</c:v>
                </c:pt>
                <c:pt idx="30336">
                  <c:v>42936.315972222219</c:v>
                </c:pt>
                <c:pt idx="30337">
                  <c:v>42936.316666666666</c:v>
                </c:pt>
                <c:pt idx="30338">
                  <c:v>42936.317361111112</c:v>
                </c:pt>
                <c:pt idx="30339">
                  <c:v>42936.318055555559</c:v>
                </c:pt>
                <c:pt idx="30340">
                  <c:v>42936.318749999999</c:v>
                </c:pt>
                <c:pt idx="30341">
                  <c:v>42936.319444444445</c:v>
                </c:pt>
                <c:pt idx="30342">
                  <c:v>42936.320138888892</c:v>
                </c:pt>
                <c:pt idx="30343">
                  <c:v>42936.320833333331</c:v>
                </c:pt>
                <c:pt idx="30344">
                  <c:v>42936.321527777778</c:v>
                </c:pt>
                <c:pt idx="30345">
                  <c:v>42936.322222222225</c:v>
                </c:pt>
                <c:pt idx="30346">
                  <c:v>42936.322916666664</c:v>
                </c:pt>
                <c:pt idx="30347">
                  <c:v>42936.323611111111</c:v>
                </c:pt>
                <c:pt idx="30348">
                  <c:v>42936.324305555558</c:v>
                </c:pt>
                <c:pt idx="30349">
                  <c:v>42936.324999999997</c:v>
                </c:pt>
                <c:pt idx="30350">
                  <c:v>42936.325694444444</c:v>
                </c:pt>
                <c:pt idx="30351">
                  <c:v>42936.326388888891</c:v>
                </c:pt>
                <c:pt idx="30352">
                  <c:v>42936.32708333333</c:v>
                </c:pt>
                <c:pt idx="30353">
                  <c:v>42936.327777777777</c:v>
                </c:pt>
                <c:pt idx="30354">
                  <c:v>42936.328472222223</c:v>
                </c:pt>
                <c:pt idx="30355">
                  <c:v>42936.32916666667</c:v>
                </c:pt>
                <c:pt idx="30356">
                  <c:v>42936.329861111109</c:v>
                </c:pt>
                <c:pt idx="30357">
                  <c:v>42936.330555555556</c:v>
                </c:pt>
                <c:pt idx="30358">
                  <c:v>42936.331250000003</c:v>
                </c:pt>
                <c:pt idx="30359">
                  <c:v>42936.331944444442</c:v>
                </c:pt>
                <c:pt idx="30360">
                  <c:v>42936.332638888889</c:v>
                </c:pt>
                <c:pt idx="30361">
                  <c:v>42936.333333333336</c:v>
                </c:pt>
                <c:pt idx="30362">
                  <c:v>42936.334027777775</c:v>
                </c:pt>
                <c:pt idx="30363">
                  <c:v>42936.334722222222</c:v>
                </c:pt>
                <c:pt idx="30364">
                  <c:v>42936.335416666669</c:v>
                </c:pt>
                <c:pt idx="30365">
                  <c:v>42936.336111111108</c:v>
                </c:pt>
                <c:pt idx="30366">
                  <c:v>42936.336805555555</c:v>
                </c:pt>
                <c:pt idx="30367">
                  <c:v>42936.337500000001</c:v>
                </c:pt>
                <c:pt idx="30368">
                  <c:v>42936.338194444441</c:v>
                </c:pt>
                <c:pt idx="30369">
                  <c:v>42936.338888888888</c:v>
                </c:pt>
                <c:pt idx="30370">
                  <c:v>42936.339583333334</c:v>
                </c:pt>
                <c:pt idx="30371">
                  <c:v>42936.340277777781</c:v>
                </c:pt>
                <c:pt idx="30372">
                  <c:v>42936.34097222222</c:v>
                </c:pt>
                <c:pt idx="30373">
                  <c:v>42936.341666666667</c:v>
                </c:pt>
                <c:pt idx="30374">
                  <c:v>42936.342361111114</c:v>
                </c:pt>
                <c:pt idx="30375">
                  <c:v>42936.343055555553</c:v>
                </c:pt>
                <c:pt idx="30376">
                  <c:v>42936.34375</c:v>
                </c:pt>
                <c:pt idx="30377">
                  <c:v>42936.344444444447</c:v>
                </c:pt>
                <c:pt idx="30378">
                  <c:v>42936.345138888886</c:v>
                </c:pt>
                <c:pt idx="30379">
                  <c:v>42936.345833333333</c:v>
                </c:pt>
                <c:pt idx="30380">
                  <c:v>42936.34652777778</c:v>
                </c:pt>
                <c:pt idx="30381">
                  <c:v>42936.347222222219</c:v>
                </c:pt>
                <c:pt idx="30382">
                  <c:v>42936.347916666666</c:v>
                </c:pt>
                <c:pt idx="30383">
                  <c:v>42936.348611111112</c:v>
                </c:pt>
                <c:pt idx="30384">
                  <c:v>42936.349305555559</c:v>
                </c:pt>
                <c:pt idx="30385">
                  <c:v>42936.35</c:v>
                </c:pt>
                <c:pt idx="30386">
                  <c:v>42936.350694444445</c:v>
                </c:pt>
                <c:pt idx="30387">
                  <c:v>42936.351388888892</c:v>
                </c:pt>
                <c:pt idx="30388">
                  <c:v>42936.352083333331</c:v>
                </c:pt>
                <c:pt idx="30389">
                  <c:v>42936.352777777778</c:v>
                </c:pt>
                <c:pt idx="30390">
                  <c:v>42936.353472222225</c:v>
                </c:pt>
                <c:pt idx="30391">
                  <c:v>42936.354166666664</c:v>
                </c:pt>
                <c:pt idx="30392">
                  <c:v>42936.354861111111</c:v>
                </c:pt>
                <c:pt idx="30393">
                  <c:v>42936.355555555558</c:v>
                </c:pt>
                <c:pt idx="30394">
                  <c:v>42936.356249999997</c:v>
                </c:pt>
                <c:pt idx="30395">
                  <c:v>42936.356944444444</c:v>
                </c:pt>
                <c:pt idx="30396">
                  <c:v>42936.357638888891</c:v>
                </c:pt>
                <c:pt idx="30397">
                  <c:v>42936.35833333333</c:v>
                </c:pt>
                <c:pt idx="30398">
                  <c:v>42936.359027777777</c:v>
                </c:pt>
                <c:pt idx="30399">
                  <c:v>42936.359722222223</c:v>
                </c:pt>
                <c:pt idx="30400">
                  <c:v>42936.36041666667</c:v>
                </c:pt>
                <c:pt idx="30401">
                  <c:v>42936.361111111109</c:v>
                </c:pt>
                <c:pt idx="30402">
                  <c:v>42936.361805555556</c:v>
                </c:pt>
                <c:pt idx="30403">
                  <c:v>42936.362500000003</c:v>
                </c:pt>
                <c:pt idx="30404">
                  <c:v>42936.363194444442</c:v>
                </c:pt>
                <c:pt idx="30405">
                  <c:v>42936.363888888889</c:v>
                </c:pt>
                <c:pt idx="30406">
                  <c:v>42936.364583333336</c:v>
                </c:pt>
                <c:pt idx="30407">
                  <c:v>42936.365277777775</c:v>
                </c:pt>
                <c:pt idx="30408">
                  <c:v>42936.365972222222</c:v>
                </c:pt>
                <c:pt idx="30409">
                  <c:v>42936.366666666669</c:v>
                </c:pt>
                <c:pt idx="30410">
                  <c:v>42936.367361111108</c:v>
                </c:pt>
                <c:pt idx="30411">
                  <c:v>42936.368055555555</c:v>
                </c:pt>
                <c:pt idx="30412">
                  <c:v>42936.368750000001</c:v>
                </c:pt>
                <c:pt idx="30413">
                  <c:v>42936.369444444441</c:v>
                </c:pt>
                <c:pt idx="30414">
                  <c:v>42936.370138888888</c:v>
                </c:pt>
                <c:pt idx="30415">
                  <c:v>42936.370833333334</c:v>
                </c:pt>
                <c:pt idx="30416">
                  <c:v>42936.371527777781</c:v>
                </c:pt>
                <c:pt idx="30417">
                  <c:v>42936.37222222222</c:v>
                </c:pt>
                <c:pt idx="30418">
                  <c:v>42936.372916666667</c:v>
                </c:pt>
                <c:pt idx="30419">
                  <c:v>42936.373611111114</c:v>
                </c:pt>
                <c:pt idx="30420">
                  <c:v>42936.374305555553</c:v>
                </c:pt>
                <c:pt idx="30421">
                  <c:v>42936.375</c:v>
                </c:pt>
                <c:pt idx="30422">
                  <c:v>42936.375694444447</c:v>
                </c:pt>
                <c:pt idx="30423">
                  <c:v>42936.376388888886</c:v>
                </c:pt>
                <c:pt idx="30424">
                  <c:v>42936.377083333333</c:v>
                </c:pt>
                <c:pt idx="30425">
                  <c:v>42936.37777777778</c:v>
                </c:pt>
                <c:pt idx="30426">
                  <c:v>42936.378472222219</c:v>
                </c:pt>
                <c:pt idx="30427">
                  <c:v>42936.379166666666</c:v>
                </c:pt>
                <c:pt idx="30428">
                  <c:v>42936.379861111112</c:v>
                </c:pt>
                <c:pt idx="30429">
                  <c:v>42936.380555555559</c:v>
                </c:pt>
                <c:pt idx="30430">
                  <c:v>42936.381249999999</c:v>
                </c:pt>
                <c:pt idx="30431">
                  <c:v>42936.381944444445</c:v>
                </c:pt>
                <c:pt idx="30432">
                  <c:v>42936.382638888892</c:v>
                </c:pt>
                <c:pt idx="30433">
                  <c:v>42936.383333333331</c:v>
                </c:pt>
                <c:pt idx="30434">
                  <c:v>42936.384027777778</c:v>
                </c:pt>
                <c:pt idx="30435">
                  <c:v>42936.384722222225</c:v>
                </c:pt>
                <c:pt idx="30436">
                  <c:v>42936.385416666664</c:v>
                </c:pt>
                <c:pt idx="30437">
                  <c:v>42936.386111111111</c:v>
                </c:pt>
                <c:pt idx="30438">
                  <c:v>42936.386805555558</c:v>
                </c:pt>
                <c:pt idx="30439">
                  <c:v>42936.387499999997</c:v>
                </c:pt>
                <c:pt idx="30440">
                  <c:v>42936.388194444444</c:v>
                </c:pt>
                <c:pt idx="30441">
                  <c:v>42936.388888888891</c:v>
                </c:pt>
                <c:pt idx="30442">
                  <c:v>42936.38958333333</c:v>
                </c:pt>
                <c:pt idx="30443">
                  <c:v>42936.390277777777</c:v>
                </c:pt>
                <c:pt idx="30444">
                  <c:v>42936.390972222223</c:v>
                </c:pt>
                <c:pt idx="30445">
                  <c:v>42936.39166666667</c:v>
                </c:pt>
                <c:pt idx="30446">
                  <c:v>42936.392361111109</c:v>
                </c:pt>
                <c:pt idx="30447">
                  <c:v>42936.393055555556</c:v>
                </c:pt>
                <c:pt idx="30448">
                  <c:v>42936.393750000003</c:v>
                </c:pt>
                <c:pt idx="30449">
                  <c:v>42936.394444444442</c:v>
                </c:pt>
                <c:pt idx="30450">
                  <c:v>42936.395138888889</c:v>
                </c:pt>
                <c:pt idx="30451">
                  <c:v>42936.395833333336</c:v>
                </c:pt>
                <c:pt idx="30452">
                  <c:v>42936.396527777775</c:v>
                </c:pt>
                <c:pt idx="30453">
                  <c:v>42936.397222222222</c:v>
                </c:pt>
                <c:pt idx="30454">
                  <c:v>42936.397916666669</c:v>
                </c:pt>
                <c:pt idx="30455">
                  <c:v>42936.398611111108</c:v>
                </c:pt>
                <c:pt idx="30456">
                  <c:v>42936.399305555555</c:v>
                </c:pt>
                <c:pt idx="30457">
                  <c:v>42936.4</c:v>
                </c:pt>
                <c:pt idx="30458">
                  <c:v>42936.400694444441</c:v>
                </c:pt>
                <c:pt idx="30459">
                  <c:v>42936.401388888888</c:v>
                </c:pt>
                <c:pt idx="30460">
                  <c:v>42936.402083333334</c:v>
                </c:pt>
                <c:pt idx="30461">
                  <c:v>42936.402777777781</c:v>
                </c:pt>
                <c:pt idx="30462">
                  <c:v>42936.40347222222</c:v>
                </c:pt>
                <c:pt idx="30463">
                  <c:v>42936.404166666667</c:v>
                </c:pt>
                <c:pt idx="30464">
                  <c:v>42936.404861111114</c:v>
                </c:pt>
                <c:pt idx="30465">
                  <c:v>42936.405555555553</c:v>
                </c:pt>
                <c:pt idx="30466">
                  <c:v>42936.40625</c:v>
                </c:pt>
                <c:pt idx="30467">
                  <c:v>42936.406944444447</c:v>
                </c:pt>
                <c:pt idx="30468">
                  <c:v>42936.407638888886</c:v>
                </c:pt>
                <c:pt idx="30469">
                  <c:v>42936.408333333333</c:v>
                </c:pt>
                <c:pt idx="30470">
                  <c:v>42936.40902777778</c:v>
                </c:pt>
                <c:pt idx="30471">
                  <c:v>42936.409722222219</c:v>
                </c:pt>
                <c:pt idx="30472">
                  <c:v>42936.410416666666</c:v>
                </c:pt>
                <c:pt idx="30473">
                  <c:v>42936.411111111112</c:v>
                </c:pt>
                <c:pt idx="30474">
                  <c:v>42936.411805555559</c:v>
                </c:pt>
                <c:pt idx="30475">
                  <c:v>42936.412499999999</c:v>
                </c:pt>
                <c:pt idx="30476">
                  <c:v>42936.413194444445</c:v>
                </c:pt>
                <c:pt idx="30477">
                  <c:v>42936.413888888892</c:v>
                </c:pt>
                <c:pt idx="30478">
                  <c:v>42936.414583333331</c:v>
                </c:pt>
                <c:pt idx="30479">
                  <c:v>42936.415277777778</c:v>
                </c:pt>
                <c:pt idx="30480">
                  <c:v>42936.415972222225</c:v>
                </c:pt>
                <c:pt idx="30481">
                  <c:v>42936.416666666664</c:v>
                </c:pt>
                <c:pt idx="30482">
                  <c:v>42936.417361111111</c:v>
                </c:pt>
                <c:pt idx="30483">
                  <c:v>42936.418055555558</c:v>
                </c:pt>
                <c:pt idx="30484">
                  <c:v>42936.418749999997</c:v>
                </c:pt>
                <c:pt idx="30485">
                  <c:v>42936.419444444444</c:v>
                </c:pt>
                <c:pt idx="30486">
                  <c:v>42936.420138888891</c:v>
                </c:pt>
                <c:pt idx="30487">
                  <c:v>42936.42083333333</c:v>
                </c:pt>
                <c:pt idx="30488">
                  <c:v>42936.421527777777</c:v>
                </c:pt>
                <c:pt idx="30489">
                  <c:v>42936.422222222223</c:v>
                </c:pt>
                <c:pt idx="30490">
                  <c:v>42936.42291666667</c:v>
                </c:pt>
                <c:pt idx="30491">
                  <c:v>42936.423611111109</c:v>
                </c:pt>
                <c:pt idx="30492">
                  <c:v>42936.424305555556</c:v>
                </c:pt>
                <c:pt idx="30493">
                  <c:v>42936.425000000003</c:v>
                </c:pt>
                <c:pt idx="30494">
                  <c:v>42936.425694444442</c:v>
                </c:pt>
                <c:pt idx="30495">
                  <c:v>42936.426388888889</c:v>
                </c:pt>
                <c:pt idx="30496">
                  <c:v>42936.427083333336</c:v>
                </c:pt>
                <c:pt idx="30497">
                  <c:v>42936.427777777775</c:v>
                </c:pt>
                <c:pt idx="30498">
                  <c:v>42936.428472222222</c:v>
                </c:pt>
                <c:pt idx="30499">
                  <c:v>42936.429166666669</c:v>
                </c:pt>
                <c:pt idx="30500">
                  <c:v>42936.429861111108</c:v>
                </c:pt>
                <c:pt idx="30501">
                  <c:v>42936.430555555555</c:v>
                </c:pt>
                <c:pt idx="30502">
                  <c:v>42936.431250000001</c:v>
                </c:pt>
                <c:pt idx="30503">
                  <c:v>42936.431944444441</c:v>
                </c:pt>
                <c:pt idx="30504">
                  <c:v>42936.432638888888</c:v>
                </c:pt>
                <c:pt idx="30505">
                  <c:v>42936.433333333334</c:v>
                </c:pt>
                <c:pt idx="30506">
                  <c:v>42936.434027777781</c:v>
                </c:pt>
                <c:pt idx="30507">
                  <c:v>42936.43472222222</c:v>
                </c:pt>
                <c:pt idx="30508">
                  <c:v>42936.435416666667</c:v>
                </c:pt>
                <c:pt idx="30509">
                  <c:v>42936.436111111114</c:v>
                </c:pt>
                <c:pt idx="30510">
                  <c:v>42936.436805555553</c:v>
                </c:pt>
                <c:pt idx="30511">
                  <c:v>42936.4375</c:v>
                </c:pt>
                <c:pt idx="30512">
                  <c:v>42936.438194444447</c:v>
                </c:pt>
                <c:pt idx="30513">
                  <c:v>42936.438888888886</c:v>
                </c:pt>
                <c:pt idx="30514">
                  <c:v>42936.439583333333</c:v>
                </c:pt>
                <c:pt idx="30515">
                  <c:v>42936.44027777778</c:v>
                </c:pt>
                <c:pt idx="30516">
                  <c:v>42936.440972222219</c:v>
                </c:pt>
                <c:pt idx="30517">
                  <c:v>42936.441666666666</c:v>
                </c:pt>
                <c:pt idx="30518">
                  <c:v>42936.442361111112</c:v>
                </c:pt>
                <c:pt idx="30519">
                  <c:v>42936.443055555559</c:v>
                </c:pt>
                <c:pt idx="30520">
                  <c:v>42936.443749999999</c:v>
                </c:pt>
                <c:pt idx="30521">
                  <c:v>42936.444444444445</c:v>
                </c:pt>
                <c:pt idx="30522">
                  <c:v>42936.445138888892</c:v>
                </c:pt>
                <c:pt idx="30523">
                  <c:v>42936.445833333331</c:v>
                </c:pt>
                <c:pt idx="30524">
                  <c:v>42936.446527777778</c:v>
                </c:pt>
                <c:pt idx="30525">
                  <c:v>42936.447222222225</c:v>
                </c:pt>
                <c:pt idx="30526">
                  <c:v>42936.447916666664</c:v>
                </c:pt>
                <c:pt idx="30527">
                  <c:v>42936.448611111111</c:v>
                </c:pt>
                <c:pt idx="30528">
                  <c:v>42936.449305555558</c:v>
                </c:pt>
                <c:pt idx="30529">
                  <c:v>42936.45</c:v>
                </c:pt>
                <c:pt idx="30530">
                  <c:v>42936.450694444444</c:v>
                </c:pt>
                <c:pt idx="30531">
                  <c:v>42936.451388888891</c:v>
                </c:pt>
                <c:pt idx="30532">
                  <c:v>42936.45208333333</c:v>
                </c:pt>
                <c:pt idx="30533">
                  <c:v>42936.452777777777</c:v>
                </c:pt>
                <c:pt idx="30534">
                  <c:v>42936.453472222223</c:v>
                </c:pt>
                <c:pt idx="30535">
                  <c:v>42936.45416666667</c:v>
                </c:pt>
                <c:pt idx="30536">
                  <c:v>42936.454861111109</c:v>
                </c:pt>
                <c:pt idx="30537">
                  <c:v>42936.455555555556</c:v>
                </c:pt>
                <c:pt idx="30538">
                  <c:v>42936.456250000003</c:v>
                </c:pt>
                <c:pt idx="30539">
                  <c:v>42936.456944444442</c:v>
                </c:pt>
                <c:pt idx="30540">
                  <c:v>42936.457638888889</c:v>
                </c:pt>
                <c:pt idx="30541">
                  <c:v>42936.458333333336</c:v>
                </c:pt>
                <c:pt idx="30542">
                  <c:v>42936.459027777775</c:v>
                </c:pt>
                <c:pt idx="30543">
                  <c:v>42936.459722222222</c:v>
                </c:pt>
                <c:pt idx="30544">
                  <c:v>42936.460416666669</c:v>
                </c:pt>
                <c:pt idx="30545">
                  <c:v>42936.461111111108</c:v>
                </c:pt>
                <c:pt idx="30546">
                  <c:v>42936.461805555555</c:v>
                </c:pt>
                <c:pt idx="30547">
                  <c:v>42936.462500000001</c:v>
                </c:pt>
                <c:pt idx="30548">
                  <c:v>42936.463194444441</c:v>
                </c:pt>
                <c:pt idx="30549">
                  <c:v>42936.463888888888</c:v>
                </c:pt>
                <c:pt idx="30550">
                  <c:v>42936.464583333334</c:v>
                </c:pt>
                <c:pt idx="30551">
                  <c:v>42936.465277777781</c:v>
                </c:pt>
                <c:pt idx="30552">
                  <c:v>42936.46597222222</c:v>
                </c:pt>
                <c:pt idx="30553">
                  <c:v>42936.466666666667</c:v>
                </c:pt>
                <c:pt idx="30554">
                  <c:v>42936.467361111114</c:v>
                </c:pt>
                <c:pt idx="30555">
                  <c:v>42936.468055555553</c:v>
                </c:pt>
                <c:pt idx="30556">
                  <c:v>42936.46875</c:v>
                </c:pt>
                <c:pt idx="30557">
                  <c:v>42936.469444444447</c:v>
                </c:pt>
                <c:pt idx="30558">
                  <c:v>42936.470138888886</c:v>
                </c:pt>
                <c:pt idx="30559">
                  <c:v>42936.470833333333</c:v>
                </c:pt>
                <c:pt idx="30560">
                  <c:v>42936.47152777778</c:v>
                </c:pt>
                <c:pt idx="30561">
                  <c:v>42936.472222222219</c:v>
                </c:pt>
                <c:pt idx="30562">
                  <c:v>42936.472916666666</c:v>
                </c:pt>
                <c:pt idx="30563">
                  <c:v>42936.473611111112</c:v>
                </c:pt>
                <c:pt idx="30564">
                  <c:v>42936.474305555559</c:v>
                </c:pt>
                <c:pt idx="30565">
                  <c:v>42936.474999999999</c:v>
                </c:pt>
                <c:pt idx="30566">
                  <c:v>42936.475694444445</c:v>
                </c:pt>
                <c:pt idx="30567">
                  <c:v>42936.476388888892</c:v>
                </c:pt>
                <c:pt idx="30568">
                  <c:v>42936.477083333331</c:v>
                </c:pt>
                <c:pt idx="30569">
                  <c:v>42936.477777777778</c:v>
                </c:pt>
                <c:pt idx="30570">
                  <c:v>42936.478472222225</c:v>
                </c:pt>
                <c:pt idx="30571">
                  <c:v>42936.479166666664</c:v>
                </c:pt>
                <c:pt idx="30572">
                  <c:v>42936.479861111111</c:v>
                </c:pt>
                <c:pt idx="30573">
                  <c:v>42936.480555555558</c:v>
                </c:pt>
                <c:pt idx="30574">
                  <c:v>42936.481249999997</c:v>
                </c:pt>
                <c:pt idx="30575">
                  <c:v>42936.481944444444</c:v>
                </c:pt>
                <c:pt idx="30576">
                  <c:v>42936.482638888891</c:v>
                </c:pt>
                <c:pt idx="30577">
                  <c:v>42936.48333333333</c:v>
                </c:pt>
                <c:pt idx="30578">
                  <c:v>42936.484027777777</c:v>
                </c:pt>
                <c:pt idx="30579">
                  <c:v>42936.484722222223</c:v>
                </c:pt>
                <c:pt idx="30580">
                  <c:v>42936.48541666667</c:v>
                </c:pt>
                <c:pt idx="30581">
                  <c:v>42936.486111111109</c:v>
                </c:pt>
                <c:pt idx="30582">
                  <c:v>42936.486805555556</c:v>
                </c:pt>
                <c:pt idx="30583">
                  <c:v>42936.487500000003</c:v>
                </c:pt>
                <c:pt idx="30584">
                  <c:v>42936.488194444442</c:v>
                </c:pt>
                <c:pt idx="30585">
                  <c:v>42936.488888888889</c:v>
                </c:pt>
                <c:pt idx="30586">
                  <c:v>42936.489583333336</c:v>
                </c:pt>
                <c:pt idx="30587">
                  <c:v>42936.490277777775</c:v>
                </c:pt>
                <c:pt idx="30588">
                  <c:v>42936.490972222222</c:v>
                </c:pt>
                <c:pt idx="30589">
                  <c:v>42936.491666666669</c:v>
                </c:pt>
                <c:pt idx="30590">
                  <c:v>42936.492361111108</c:v>
                </c:pt>
                <c:pt idx="30591">
                  <c:v>42936.493055555555</c:v>
                </c:pt>
                <c:pt idx="30592">
                  <c:v>42936.493750000001</c:v>
                </c:pt>
                <c:pt idx="30593">
                  <c:v>42936.494444444441</c:v>
                </c:pt>
                <c:pt idx="30594">
                  <c:v>42936.495138888888</c:v>
                </c:pt>
                <c:pt idx="30595">
                  <c:v>42936.495833333334</c:v>
                </c:pt>
                <c:pt idx="30596">
                  <c:v>42936.496527777781</c:v>
                </c:pt>
                <c:pt idx="30597">
                  <c:v>42936.49722222222</c:v>
                </c:pt>
                <c:pt idx="30598">
                  <c:v>42936.497916666667</c:v>
                </c:pt>
                <c:pt idx="30599">
                  <c:v>42936.498611111114</c:v>
                </c:pt>
                <c:pt idx="30600">
                  <c:v>42936.499305555553</c:v>
                </c:pt>
                <c:pt idx="30601">
                  <c:v>42936.5</c:v>
                </c:pt>
                <c:pt idx="30602">
                  <c:v>42936.500694444447</c:v>
                </c:pt>
                <c:pt idx="30603">
                  <c:v>42936.501388888886</c:v>
                </c:pt>
                <c:pt idx="30604">
                  <c:v>42936.502083333333</c:v>
                </c:pt>
                <c:pt idx="30605">
                  <c:v>42936.50277777778</c:v>
                </c:pt>
                <c:pt idx="30606">
                  <c:v>42936.503472222219</c:v>
                </c:pt>
                <c:pt idx="30607">
                  <c:v>42936.504166666666</c:v>
                </c:pt>
                <c:pt idx="30608">
                  <c:v>42936.504861111112</c:v>
                </c:pt>
                <c:pt idx="30609">
                  <c:v>42936.505555555559</c:v>
                </c:pt>
                <c:pt idx="30610">
                  <c:v>42936.506249999999</c:v>
                </c:pt>
                <c:pt idx="30611">
                  <c:v>42936.506944444445</c:v>
                </c:pt>
                <c:pt idx="30612">
                  <c:v>42936.507638888892</c:v>
                </c:pt>
                <c:pt idx="30613">
                  <c:v>42936.508333333331</c:v>
                </c:pt>
                <c:pt idx="30614">
                  <c:v>42936.509027777778</c:v>
                </c:pt>
                <c:pt idx="30615">
                  <c:v>42936.509722222225</c:v>
                </c:pt>
                <c:pt idx="30616">
                  <c:v>42936.510416666664</c:v>
                </c:pt>
                <c:pt idx="30617">
                  <c:v>42936.511111111111</c:v>
                </c:pt>
                <c:pt idx="30618">
                  <c:v>42936.511805555558</c:v>
                </c:pt>
                <c:pt idx="30619">
                  <c:v>42936.512499999997</c:v>
                </c:pt>
                <c:pt idx="30620">
                  <c:v>42936.513194444444</c:v>
                </c:pt>
                <c:pt idx="30621">
                  <c:v>42936.513888888891</c:v>
                </c:pt>
                <c:pt idx="30622">
                  <c:v>42936.51458333333</c:v>
                </c:pt>
                <c:pt idx="30623">
                  <c:v>42936.515277777777</c:v>
                </c:pt>
                <c:pt idx="30624">
                  <c:v>42936.515972222223</c:v>
                </c:pt>
                <c:pt idx="30625">
                  <c:v>42936.51666666667</c:v>
                </c:pt>
                <c:pt idx="30626">
                  <c:v>42936.517361111109</c:v>
                </c:pt>
                <c:pt idx="30627">
                  <c:v>42936.518055555556</c:v>
                </c:pt>
                <c:pt idx="30628">
                  <c:v>42936.518750000003</c:v>
                </c:pt>
                <c:pt idx="30629">
                  <c:v>42936.519444444442</c:v>
                </c:pt>
                <c:pt idx="30630">
                  <c:v>42936.520138888889</c:v>
                </c:pt>
                <c:pt idx="30631">
                  <c:v>42936.520833333336</c:v>
                </c:pt>
                <c:pt idx="30632">
                  <c:v>42936.521527777775</c:v>
                </c:pt>
                <c:pt idx="30633">
                  <c:v>42936.522222222222</c:v>
                </c:pt>
                <c:pt idx="30634">
                  <c:v>42936.522916666669</c:v>
                </c:pt>
                <c:pt idx="30635">
                  <c:v>42936.523611111108</c:v>
                </c:pt>
                <c:pt idx="30636">
                  <c:v>42936.524305555555</c:v>
                </c:pt>
                <c:pt idx="30637">
                  <c:v>42936.525000000001</c:v>
                </c:pt>
                <c:pt idx="30638">
                  <c:v>42936.525694444441</c:v>
                </c:pt>
                <c:pt idx="30639">
                  <c:v>42936.526388888888</c:v>
                </c:pt>
                <c:pt idx="30640">
                  <c:v>42936.527083333334</c:v>
                </c:pt>
                <c:pt idx="30641">
                  <c:v>42936.527777777781</c:v>
                </c:pt>
                <c:pt idx="30642">
                  <c:v>42936.52847222222</c:v>
                </c:pt>
                <c:pt idx="30643">
                  <c:v>42936.529166666667</c:v>
                </c:pt>
                <c:pt idx="30644">
                  <c:v>42936.529861111114</c:v>
                </c:pt>
                <c:pt idx="30645">
                  <c:v>42936.530555555553</c:v>
                </c:pt>
                <c:pt idx="30646">
                  <c:v>42936.53125</c:v>
                </c:pt>
                <c:pt idx="30647">
                  <c:v>42936.531944444447</c:v>
                </c:pt>
                <c:pt idx="30648">
                  <c:v>42936.532638888886</c:v>
                </c:pt>
                <c:pt idx="30649">
                  <c:v>42936.533333333333</c:v>
                </c:pt>
                <c:pt idx="30650">
                  <c:v>42936.53402777778</c:v>
                </c:pt>
                <c:pt idx="30651">
                  <c:v>42936.534722222219</c:v>
                </c:pt>
                <c:pt idx="30652">
                  <c:v>42936.535416666666</c:v>
                </c:pt>
                <c:pt idx="30653">
                  <c:v>42936.536111111112</c:v>
                </c:pt>
                <c:pt idx="30654">
                  <c:v>42936.536805555559</c:v>
                </c:pt>
                <c:pt idx="30655">
                  <c:v>42936.537499999999</c:v>
                </c:pt>
                <c:pt idx="30656">
                  <c:v>42936.538194444445</c:v>
                </c:pt>
                <c:pt idx="30657">
                  <c:v>42936.538888888892</c:v>
                </c:pt>
                <c:pt idx="30658">
                  <c:v>42936.539583333331</c:v>
                </c:pt>
                <c:pt idx="30659">
                  <c:v>42936.540277777778</c:v>
                </c:pt>
                <c:pt idx="30660">
                  <c:v>42936.540972222225</c:v>
                </c:pt>
                <c:pt idx="30661">
                  <c:v>42936.541666666664</c:v>
                </c:pt>
                <c:pt idx="30662">
                  <c:v>42936.542361111111</c:v>
                </c:pt>
                <c:pt idx="30663">
                  <c:v>42936.543055555558</c:v>
                </c:pt>
                <c:pt idx="30664">
                  <c:v>42936.543749999997</c:v>
                </c:pt>
                <c:pt idx="30665">
                  <c:v>42936.544444444444</c:v>
                </c:pt>
                <c:pt idx="30666">
                  <c:v>42936.545138888891</c:v>
                </c:pt>
                <c:pt idx="30667">
                  <c:v>42936.54583333333</c:v>
                </c:pt>
                <c:pt idx="30668">
                  <c:v>42936.546527777777</c:v>
                </c:pt>
                <c:pt idx="30669">
                  <c:v>42936.547222222223</c:v>
                </c:pt>
                <c:pt idx="30670">
                  <c:v>42936.54791666667</c:v>
                </c:pt>
                <c:pt idx="30671">
                  <c:v>42936.548611111109</c:v>
                </c:pt>
                <c:pt idx="30672">
                  <c:v>42936.549305555556</c:v>
                </c:pt>
                <c:pt idx="30673">
                  <c:v>42936.55</c:v>
                </c:pt>
                <c:pt idx="30674">
                  <c:v>42936.550694444442</c:v>
                </c:pt>
                <c:pt idx="30675">
                  <c:v>42936.551388888889</c:v>
                </c:pt>
                <c:pt idx="30676">
                  <c:v>42936.552083333336</c:v>
                </c:pt>
                <c:pt idx="30677">
                  <c:v>42936.552777777775</c:v>
                </c:pt>
                <c:pt idx="30678">
                  <c:v>42936.553472222222</c:v>
                </c:pt>
                <c:pt idx="30679">
                  <c:v>42936.554166666669</c:v>
                </c:pt>
                <c:pt idx="30680">
                  <c:v>42936.554861111108</c:v>
                </c:pt>
                <c:pt idx="30681">
                  <c:v>42936.555555555555</c:v>
                </c:pt>
                <c:pt idx="30682">
                  <c:v>42936.556250000001</c:v>
                </c:pt>
                <c:pt idx="30683">
                  <c:v>42936.556944444441</c:v>
                </c:pt>
                <c:pt idx="30684">
                  <c:v>42936.557638888888</c:v>
                </c:pt>
                <c:pt idx="30685">
                  <c:v>42936.558333333334</c:v>
                </c:pt>
                <c:pt idx="30686">
                  <c:v>42936.559027777781</c:v>
                </c:pt>
                <c:pt idx="30687">
                  <c:v>42936.55972222222</c:v>
                </c:pt>
                <c:pt idx="30688">
                  <c:v>42936.560416666667</c:v>
                </c:pt>
                <c:pt idx="30689">
                  <c:v>42936.561111111114</c:v>
                </c:pt>
                <c:pt idx="30690">
                  <c:v>42936.561805555553</c:v>
                </c:pt>
                <c:pt idx="30691">
                  <c:v>42936.5625</c:v>
                </c:pt>
                <c:pt idx="30692">
                  <c:v>42936.563194444447</c:v>
                </c:pt>
                <c:pt idx="30693">
                  <c:v>42936.563888888886</c:v>
                </c:pt>
                <c:pt idx="30694">
                  <c:v>42936.564583333333</c:v>
                </c:pt>
                <c:pt idx="30695">
                  <c:v>42936.56527777778</c:v>
                </c:pt>
                <c:pt idx="30696">
                  <c:v>42936.565972222219</c:v>
                </c:pt>
                <c:pt idx="30697">
                  <c:v>42936.566666666666</c:v>
                </c:pt>
                <c:pt idx="30698">
                  <c:v>42936.567361111112</c:v>
                </c:pt>
                <c:pt idx="30699">
                  <c:v>42936.568055555559</c:v>
                </c:pt>
                <c:pt idx="30700">
                  <c:v>42936.568749999999</c:v>
                </c:pt>
                <c:pt idx="30701">
                  <c:v>42936.569444444445</c:v>
                </c:pt>
                <c:pt idx="30702">
                  <c:v>42936.570138888892</c:v>
                </c:pt>
                <c:pt idx="30703">
                  <c:v>42936.570833333331</c:v>
                </c:pt>
                <c:pt idx="30704">
                  <c:v>42936.571527777778</c:v>
                </c:pt>
                <c:pt idx="30705">
                  <c:v>42936.572222222225</c:v>
                </c:pt>
                <c:pt idx="30706">
                  <c:v>42936.572916666664</c:v>
                </c:pt>
                <c:pt idx="30707">
                  <c:v>42936.573611111111</c:v>
                </c:pt>
                <c:pt idx="30708">
                  <c:v>42936.574305555558</c:v>
                </c:pt>
                <c:pt idx="30709">
                  <c:v>42936.574999999997</c:v>
                </c:pt>
                <c:pt idx="30710">
                  <c:v>42936.575694444444</c:v>
                </c:pt>
                <c:pt idx="30711">
                  <c:v>42936.576388888891</c:v>
                </c:pt>
                <c:pt idx="30712">
                  <c:v>42936.57708333333</c:v>
                </c:pt>
                <c:pt idx="30713">
                  <c:v>42936.577777777777</c:v>
                </c:pt>
                <c:pt idx="30714">
                  <c:v>42936.578472222223</c:v>
                </c:pt>
                <c:pt idx="30715">
                  <c:v>42936.57916666667</c:v>
                </c:pt>
                <c:pt idx="30716">
                  <c:v>42936.579861111109</c:v>
                </c:pt>
                <c:pt idx="30717">
                  <c:v>42936.580555555556</c:v>
                </c:pt>
                <c:pt idx="30718">
                  <c:v>42936.581250000003</c:v>
                </c:pt>
                <c:pt idx="30719">
                  <c:v>42936.581944444442</c:v>
                </c:pt>
                <c:pt idx="30720">
                  <c:v>42936.582638888889</c:v>
                </c:pt>
                <c:pt idx="30721">
                  <c:v>42936.583333333336</c:v>
                </c:pt>
                <c:pt idx="30722">
                  <c:v>42936.584027777775</c:v>
                </c:pt>
                <c:pt idx="30723">
                  <c:v>42936.584722222222</c:v>
                </c:pt>
                <c:pt idx="30724">
                  <c:v>42936.585416666669</c:v>
                </c:pt>
                <c:pt idx="30725">
                  <c:v>42936.586111111108</c:v>
                </c:pt>
                <c:pt idx="30726">
                  <c:v>42936.586805555555</c:v>
                </c:pt>
                <c:pt idx="30727">
                  <c:v>42936.587500000001</c:v>
                </c:pt>
                <c:pt idx="30728">
                  <c:v>42936.588194444441</c:v>
                </c:pt>
                <c:pt idx="30729">
                  <c:v>42936.588888888888</c:v>
                </c:pt>
                <c:pt idx="30730">
                  <c:v>42936.589583333334</c:v>
                </c:pt>
                <c:pt idx="30731">
                  <c:v>42936.590277777781</c:v>
                </c:pt>
                <c:pt idx="30732">
                  <c:v>42936.59097222222</c:v>
                </c:pt>
                <c:pt idx="30733">
                  <c:v>42936.591666666667</c:v>
                </c:pt>
                <c:pt idx="30734">
                  <c:v>42936.592361111114</c:v>
                </c:pt>
                <c:pt idx="30735">
                  <c:v>42936.593055555553</c:v>
                </c:pt>
                <c:pt idx="30736">
                  <c:v>42936.59375</c:v>
                </c:pt>
                <c:pt idx="30737">
                  <c:v>42936.594444444447</c:v>
                </c:pt>
                <c:pt idx="30738">
                  <c:v>42936.595138888886</c:v>
                </c:pt>
                <c:pt idx="30739">
                  <c:v>42936.595833333333</c:v>
                </c:pt>
                <c:pt idx="30740">
                  <c:v>42936.59652777778</c:v>
                </c:pt>
                <c:pt idx="30741">
                  <c:v>42936.597222222219</c:v>
                </c:pt>
                <c:pt idx="30742">
                  <c:v>42936.597916666666</c:v>
                </c:pt>
                <c:pt idx="30743">
                  <c:v>42936.598611111112</c:v>
                </c:pt>
                <c:pt idx="30744">
                  <c:v>42936.599305555559</c:v>
                </c:pt>
                <c:pt idx="30745">
                  <c:v>42936.6</c:v>
                </c:pt>
                <c:pt idx="30746">
                  <c:v>42936.600694444445</c:v>
                </c:pt>
                <c:pt idx="30747">
                  <c:v>42936.601388888892</c:v>
                </c:pt>
                <c:pt idx="30748">
                  <c:v>42936.602083333331</c:v>
                </c:pt>
                <c:pt idx="30749">
                  <c:v>42936.602777777778</c:v>
                </c:pt>
                <c:pt idx="30750">
                  <c:v>42936.603472222225</c:v>
                </c:pt>
                <c:pt idx="30751">
                  <c:v>42936.604166666664</c:v>
                </c:pt>
                <c:pt idx="30752">
                  <c:v>42936.604861111111</c:v>
                </c:pt>
                <c:pt idx="30753">
                  <c:v>42936.605555555558</c:v>
                </c:pt>
                <c:pt idx="30754">
                  <c:v>42936.606249999997</c:v>
                </c:pt>
                <c:pt idx="30755">
                  <c:v>42936.606944444444</c:v>
                </c:pt>
                <c:pt idx="30756">
                  <c:v>42936.607638888891</c:v>
                </c:pt>
                <c:pt idx="30757">
                  <c:v>42936.60833333333</c:v>
                </c:pt>
                <c:pt idx="30758">
                  <c:v>42936.609027777777</c:v>
                </c:pt>
                <c:pt idx="30759">
                  <c:v>42936.609722222223</c:v>
                </c:pt>
                <c:pt idx="30760">
                  <c:v>42936.61041666667</c:v>
                </c:pt>
                <c:pt idx="30761">
                  <c:v>42936.611111111109</c:v>
                </c:pt>
                <c:pt idx="30762">
                  <c:v>42936.611805555556</c:v>
                </c:pt>
                <c:pt idx="30763">
                  <c:v>42936.612500000003</c:v>
                </c:pt>
                <c:pt idx="30764">
                  <c:v>42936.613194444442</c:v>
                </c:pt>
                <c:pt idx="30765">
                  <c:v>42936.613888888889</c:v>
                </c:pt>
                <c:pt idx="30766">
                  <c:v>42936.614583333336</c:v>
                </c:pt>
                <c:pt idx="30767">
                  <c:v>42936.615277777775</c:v>
                </c:pt>
                <c:pt idx="30768">
                  <c:v>42936.615972222222</c:v>
                </c:pt>
                <c:pt idx="30769">
                  <c:v>42936.616666666669</c:v>
                </c:pt>
                <c:pt idx="30770">
                  <c:v>42936.617361111108</c:v>
                </c:pt>
                <c:pt idx="30771">
                  <c:v>42936.618055555555</c:v>
                </c:pt>
                <c:pt idx="30772">
                  <c:v>42936.618750000001</c:v>
                </c:pt>
                <c:pt idx="30773">
                  <c:v>42936.619444444441</c:v>
                </c:pt>
                <c:pt idx="30774">
                  <c:v>42936.620138888888</c:v>
                </c:pt>
                <c:pt idx="30775">
                  <c:v>42936.620833333334</c:v>
                </c:pt>
                <c:pt idx="30776">
                  <c:v>42936.621527777781</c:v>
                </c:pt>
                <c:pt idx="30777">
                  <c:v>42936.62222222222</c:v>
                </c:pt>
                <c:pt idx="30778">
                  <c:v>42936.622916666667</c:v>
                </c:pt>
                <c:pt idx="30779">
                  <c:v>42936.623611111114</c:v>
                </c:pt>
                <c:pt idx="30780">
                  <c:v>42936.624305555553</c:v>
                </c:pt>
                <c:pt idx="30781">
                  <c:v>42936.625</c:v>
                </c:pt>
                <c:pt idx="30782">
                  <c:v>42936.625694444447</c:v>
                </c:pt>
                <c:pt idx="30783">
                  <c:v>42936.626388888886</c:v>
                </c:pt>
                <c:pt idx="30784">
                  <c:v>42936.627083333333</c:v>
                </c:pt>
                <c:pt idx="30785">
                  <c:v>42936.62777777778</c:v>
                </c:pt>
                <c:pt idx="30786">
                  <c:v>42936.628472222219</c:v>
                </c:pt>
                <c:pt idx="30787">
                  <c:v>42936.629166666666</c:v>
                </c:pt>
                <c:pt idx="30788">
                  <c:v>42936.629861111112</c:v>
                </c:pt>
                <c:pt idx="30789">
                  <c:v>42936.630555555559</c:v>
                </c:pt>
                <c:pt idx="30790">
                  <c:v>42936.631249999999</c:v>
                </c:pt>
                <c:pt idx="30791">
                  <c:v>42936.631944444445</c:v>
                </c:pt>
                <c:pt idx="30792">
                  <c:v>42936.632638888892</c:v>
                </c:pt>
                <c:pt idx="30793">
                  <c:v>42936.633333333331</c:v>
                </c:pt>
                <c:pt idx="30794">
                  <c:v>42936.634027777778</c:v>
                </c:pt>
                <c:pt idx="30795">
                  <c:v>42936.634722222225</c:v>
                </c:pt>
                <c:pt idx="30796">
                  <c:v>42936.635416666664</c:v>
                </c:pt>
                <c:pt idx="30797">
                  <c:v>42936.636111111111</c:v>
                </c:pt>
                <c:pt idx="30798">
                  <c:v>42936.636805555558</c:v>
                </c:pt>
                <c:pt idx="30799">
                  <c:v>42936.637499999997</c:v>
                </c:pt>
                <c:pt idx="30800">
                  <c:v>42936.638194444444</c:v>
                </c:pt>
                <c:pt idx="30801">
                  <c:v>42936.638888888891</c:v>
                </c:pt>
                <c:pt idx="30802">
                  <c:v>42936.63958333333</c:v>
                </c:pt>
                <c:pt idx="30803">
                  <c:v>42936.640277777777</c:v>
                </c:pt>
                <c:pt idx="30804">
                  <c:v>42936.640972222223</c:v>
                </c:pt>
                <c:pt idx="30805">
                  <c:v>42936.64166666667</c:v>
                </c:pt>
                <c:pt idx="30806">
                  <c:v>42936.642361111109</c:v>
                </c:pt>
                <c:pt idx="30807">
                  <c:v>42936.643055555556</c:v>
                </c:pt>
                <c:pt idx="30808">
                  <c:v>42936.643750000003</c:v>
                </c:pt>
                <c:pt idx="30809">
                  <c:v>42936.644444444442</c:v>
                </c:pt>
                <c:pt idx="30810">
                  <c:v>42936.645138888889</c:v>
                </c:pt>
                <c:pt idx="30811">
                  <c:v>42936.645833333336</c:v>
                </c:pt>
                <c:pt idx="30812">
                  <c:v>42936.646527777775</c:v>
                </c:pt>
                <c:pt idx="30813">
                  <c:v>42936.647222222222</c:v>
                </c:pt>
                <c:pt idx="30814">
                  <c:v>42936.647916666669</c:v>
                </c:pt>
                <c:pt idx="30815">
                  <c:v>42936.648611111108</c:v>
                </c:pt>
                <c:pt idx="30816">
                  <c:v>42936.649305555555</c:v>
                </c:pt>
                <c:pt idx="30817">
                  <c:v>42936.65</c:v>
                </c:pt>
                <c:pt idx="30818">
                  <c:v>42936.650694444441</c:v>
                </c:pt>
                <c:pt idx="30819">
                  <c:v>42936.651388888888</c:v>
                </c:pt>
                <c:pt idx="30820">
                  <c:v>42936.652083333334</c:v>
                </c:pt>
                <c:pt idx="30821">
                  <c:v>42936.652777777781</c:v>
                </c:pt>
                <c:pt idx="30822">
                  <c:v>42936.65347222222</c:v>
                </c:pt>
                <c:pt idx="30823">
                  <c:v>42936.654166666667</c:v>
                </c:pt>
                <c:pt idx="30824">
                  <c:v>42936.654861111114</c:v>
                </c:pt>
                <c:pt idx="30825">
                  <c:v>42936.655555555553</c:v>
                </c:pt>
                <c:pt idx="30826">
                  <c:v>42936.65625</c:v>
                </c:pt>
                <c:pt idx="30827">
                  <c:v>42936.656944444447</c:v>
                </c:pt>
                <c:pt idx="30828">
                  <c:v>42936.657638888886</c:v>
                </c:pt>
                <c:pt idx="30829">
                  <c:v>42936.658333333333</c:v>
                </c:pt>
                <c:pt idx="30830">
                  <c:v>42936.65902777778</c:v>
                </c:pt>
                <c:pt idx="30831">
                  <c:v>42936.659722222219</c:v>
                </c:pt>
                <c:pt idx="30832">
                  <c:v>42936.660416666666</c:v>
                </c:pt>
                <c:pt idx="30833">
                  <c:v>42936.661111111112</c:v>
                </c:pt>
                <c:pt idx="30834">
                  <c:v>42936.661805555559</c:v>
                </c:pt>
                <c:pt idx="30835">
                  <c:v>42936.662499999999</c:v>
                </c:pt>
                <c:pt idx="30836">
                  <c:v>42936.663194444445</c:v>
                </c:pt>
                <c:pt idx="30837">
                  <c:v>42936.663888888892</c:v>
                </c:pt>
                <c:pt idx="30838">
                  <c:v>42936.664583333331</c:v>
                </c:pt>
                <c:pt idx="30839">
                  <c:v>42936.665277777778</c:v>
                </c:pt>
                <c:pt idx="30840">
                  <c:v>42936.665972222225</c:v>
                </c:pt>
                <c:pt idx="30841">
                  <c:v>42936.666666666664</c:v>
                </c:pt>
                <c:pt idx="30842">
                  <c:v>42936.667361111111</c:v>
                </c:pt>
                <c:pt idx="30843">
                  <c:v>42936.668055555558</c:v>
                </c:pt>
                <c:pt idx="30844">
                  <c:v>42936.668749999997</c:v>
                </c:pt>
                <c:pt idx="30845">
                  <c:v>42936.669444444444</c:v>
                </c:pt>
                <c:pt idx="30846">
                  <c:v>42936.670138888891</c:v>
                </c:pt>
                <c:pt idx="30847">
                  <c:v>42936.67083333333</c:v>
                </c:pt>
                <c:pt idx="30848">
                  <c:v>42936.671527777777</c:v>
                </c:pt>
                <c:pt idx="30849">
                  <c:v>42936.672222222223</c:v>
                </c:pt>
                <c:pt idx="30850">
                  <c:v>42936.67291666667</c:v>
                </c:pt>
                <c:pt idx="30851">
                  <c:v>42936.673611111109</c:v>
                </c:pt>
                <c:pt idx="30852">
                  <c:v>42936.674305555556</c:v>
                </c:pt>
                <c:pt idx="30853">
                  <c:v>42936.675000000003</c:v>
                </c:pt>
                <c:pt idx="30854">
                  <c:v>42936.675694444442</c:v>
                </c:pt>
                <c:pt idx="30855">
                  <c:v>42936.676388888889</c:v>
                </c:pt>
                <c:pt idx="30856">
                  <c:v>42936.677083333336</c:v>
                </c:pt>
                <c:pt idx="30857">
                  <c:v>42936.677777777775</c:v>
                </c:pt>
                <c:pt idx="30858">
                  <c:v>42936.678472222222</c:v>
                </c:pt>
                <c:pt idx="30859">
                  <c:v>42936.679166666669</c:v>
                </c:pt>
                <c:pt idx="30860">
                  <c:v>42936.679861111108</c:v>
                </c:pt>
                <c:pt idx="30861">
                  <c:v>42936.680555555555</c:v>
                </c:pt>
                <c:pt idx="30862">
                  <c:v>42936.681250000001</c:v>
                </c:pt>
                <c:pt idx="30863">
                  <c:v>42936.681944444441</c:v>
                </c:pt>
                <c:pt idx="30864">
                  <c:v>42936.682638888888</c:v>
                </c:pt>
                <c:pt idx="30865">
                  <c:v>42936.683333333334</c:v>
                </c:pt>
                <c:pt idx="30866">
                  <c:v>42936.684027777781</c:v>
                </c:pt>
                <c:pt idx="30867">
                  <c:v>42936.68472222222</c:v>
                </c:pt>
                <c:pt idx="30868">
                  <c:v>42936.685416666667</c:v>
                </c:pt>
                <c:pt idx="30869">
                  <c:v>42936.686111111114</c:v>
                </c:pt>
                <c:pt idx="30870">
                  <c:v>42936.686805555553</c:v>
                </c:pt>
                <c:pt idx="30871">
                  <c:v>42936.6875</c:v>
                </c:pt>
                <c:pt idx="30872">
                  <c:v>42936.688194444447</c:v>
                </c:pt>
                <c:pt idx="30873">
                  <c:v>42936.688888888886</c:v>
                </c:pt>
                <c:pt idx="30874">
                  <c:v>42936.689583333333</c:v>
                </c:pt>
                <c:pt idx="30875">
                  <c:v>42936.69027777778</c:v>
                </c:pt>
                <c:pt idx="30876">
                  <c:v>42936.690972222219</c:v>
                </c:pt>
                <c:pt idx="30877">
                  <c:v>42936.691666666666</c:v>
                </c:pt>
                <c:pt idx="30878">
                  <c:v>42936.692361111112</c:v>
                </c:pt>
                <c:pt idx="30879">
                  <c:v>42936.693055555559</c:v>
                </c:pt>
                <c:pt idx="30880">
                  <c:v>42936.693749999999</c:v>
                </c:pt>
                <c:pt idx="30881">
                  <c:v>42936.694444444445</c:v>
                </c:pt>
                <c:pt idx="30882">
                  <c:v>42936.695138888892</c:v>
                </c:pt>
                <c:pt idx="30883">
                  <c:v>42936.695833333331</c:v>
                </c:pt>
                <c:pt idx="30884">
                  <c:v>42936.696527777778</c:v>
                </c:pt>
                <c:pt idx="30885">
                  <c:v>42936.697222222225</c:v>
                </c:pt>
                <c:pt idx="30886">
                  <c:v>42936.697916666664</c:v>
                </c:pt>
                <c:pt idx="30887">
                  <c:v>42936.698611111111</c:v>
                </c:pt>
                <c:pt idx="30888">
                  <c:v>42936.699305555558</c:v>
                </c:pt>
                <c:pt idx="30889">
                  <c:v>42936.7</c:v>
                </c:pt>
                <c:pt idx="30890">
                  <c:v>42936.700694444444</c:v>
                </c:pt>
                <c:pt idx="30891">
                  <c:v>42936.701388888891</c:v>
                </c:pt>
                <c:pt idx="30892">
                  <c:v>42936.70208333333</c:v>
                </c:pt>
                <c:pt idx="30893">
                  <c:v>42936.702777777777</c:v>
                </c:pt>
                <c:pt idx="30894">
                  <c:v>42936.703472222223</c:v>
                </c:pt>
                <c:pt idx="30895">
                  <c:v>42936.70416666667</c:v>
                </c:pt>
                <c:pt idx="30896">
                  <c:v>42936.704861111109</c:v>
                </c:pt>
                <c:pt idx="30897">
                  <c:v>42936.705555555556</c:v>
                </c:pt>
                <c:pt idx="30898">
                  <c:v>42936.706250000003</c:v>
                </c:pt>
                <c:pt idx="30899">
                  <c:v>42936.706944444442</c:v>
                </c:pt>
                <c:pt idx="30900">
                  <c:v>42936.707638888889</c:v>
                </c:pt>
                <c:pt idx="30901">
                  <c:v>42936.708333333336</c:v>
                </c:pt>
                <c:pt idx="30902">
                  <c:v>42936.709027777775</c:v>
                </c:pt>
                <c:pt idx="30903">
                  <c:v>42936.709722222222</c:v>
                </c:pt>
                <c:pt idx="30904">
                  <c:v>42936.710416666669</c:v>
                </c:pt>
                <c:pt idx="30905">
                  <c:v>42936.711111111108</c:v>
                </c:pt>
                <c:pt idx="30906">
                  <c:v>42936.711805555555</c:v>
                </c:pt>
                <c:pt idx="30907">
                  <c:v>42936.712500000001</c:v>
                </c:pt>
                <c:pt idx="30908">
                  <c:v>42936.713194444441</c:v>
                </c:pt>
                <c:pt idx="30909">
                  <c:v>42936.713888888888</c:v>
                </c:pt>
                <c:pt idx="30910">
                  <c:v>42936.714583333334</c:v>
                </c:pt>
                <c:pt idx="30911">
                  <c:v>42936.715277777781</c:v>
                </c:pt>
                <c:pt idx="30912">
                  <c:v>42936.71597222222</c:v>
                </c:pt>
                <c:pt idx="30913">
                  <c:v>42936.716666666667</c:v>
                </c:pt>
                <c:pt idx="30914">
                  <c:v>42936.717361111114</c:v>
                </c:pt>
                <c:pt idx="30915">
                  <c:v>42936.718055555553</c:v>
                </c:pt>
                <c:pt idx="30916">
                  <c:v>42936.71875</c:v>
                </c:pt>
                <c:pt idx="30917">
                  <c:v>42936.719444444447</c:v>
                </c:pt>
                <c:pt idx="30918">
                  <c:v>42936.720138888886</c:v>
                </c:pt>
                <c:pt idx="30919">
                  <c:v>42936.720833333333</c:v>
                </c:pt>
                <c:pt idx="30920">
                  <c:v>42936.72152777778</c:v>
                </c:pt>
                <c:pt idx="30921">
                  <c:v>42936.722222222219</c:v>
                </c:pt>
                <c:pt idx="30922">
                  <c:v>42936.722916666666</c:v>
                </c:pt>
                <c:pt idx="30923">
                  <c:v>42936.723611111112</c:v>
                </c:pt>
                <c:pt idx="30924">
                  <c:v>42936.724305555559</c:v>
                </c:pt>
                <c:pt idx="30925">
                  <c:v>42936.724999999999</c:v>
                </c:pt>
                <c:pt idx="30926">
                  <c:v>42936.725694444445</c:v>
                </c:pt>
                <c:pt idx="30927">
                  <c:v>42936.726388888892</c:v>
                </c:pt>
                <c:pt idx="30928">
                  <c:v>42936.727083333331</c:v>
                </c:pt>
                <c:pt idx="30929">
                  <c:v>42936.727777777778</c:v>
                </c:pt>
                <c:pt idx="30930">
                  <c:v>42936.728472222225</c:v>
                </c:pt>
                <c:pt idx="30931">
                  <c:v>42936.729166666664</c:v>
                </c:pt>
                <c:pt idx="30932">
                  <c:v>42936.729861111111</c:v>
                </c:pt>
                <c:pt idx="30933">
                  <c:v>42936.730555555558</c:v>
                </c:pt>
                <c:pt idx="30934">
                  <c:v>42936.731249999997</c:v>
                </c:pt>
                <c:pt idx="30935">
                  <c:v>42936.731944444444</c:v>
                </c:pt>
                <c:pt idx="30936">
                  <c:v>42936.732638888891</c:v>
                </c:pt>
                <c:pt idx="30937">
                  <c:v>42936.73333333333</c:v>
                </c:pt>
                <c:pt idx="30938">
                  <c:v>42936.734027777777</c:v>
                </c:pt>
                <c:pt idx="30939">
                  <c:v>42936.734722222223</c:v>
                </c:pt>
                <c:pt idx="30940">
                  <c:v>42936.73541666667</c:v>
                </c:pt>
                <c:pt idx="30941">
                  <c:v>42936.736111111109</c:v>
                </c:pt>
                <c:pt idx="30942">
                  <c:v>42936.736805555556</c:v>
                </c:pt>
                <c:pt idx="30943">
                  <c:v>42936.737500000003</c:v>
                </c:pt>
                <c:pt idx="30944">
                  <c:v>42936.738194444442</c:v>
                </c:pt>
                <c:pt idx="30945">
                  <c:v>42936.738888888889</c:v>
                </c:pt>
                <c:pt idx="30946">
                  <c:v>42936.739583333336</c:v>
                </c:pt>
                <c:pt idx="30947">
                  <c:v>42936.740277777775</c:v>
                </c:pt>
                <c:pt idx="30948">
                  <c:v>42936.740972222222</c:v>
                </c:pt>
                <c:pt idx="30949">
                  <c:v>42936.741666666669</c:v>
                </c:pt>
                <c:pt idx="30950">
                  <c:v>42936.742361111108</c:v>
                </c:pt>
                <c:pt idx="30951">
                  <c:v>42936.743055555555</c:v>
                </c:pt>
                <c:pt idx="30952">
                  <c:v>42936.743750000001</c:v>
                </c:pt>
                <c:pt idx="30953">
                  <c:v>42936.744444444441</c:v>
                </c:pt>
                <c:pt idx="30954">
                  <c:v>42936.745138888888</c:v>
                </c:pt>
                <c:pt idx="30955">
                  <c:v>42936.745833333334</c:v>
                </c:pt>
                <c:pt idx="30956">
                  <c:v>42936.746527777781</c:v>
                </c:pt>
                <c:pt idx="30957">
                  <c:v>42936.74722222222</c:v>
                </c:pt>
                <c:pt idx="30958">
                  <c:v>42936.747916666667</c:v>
                </c:pt>
                <c:pt idx="30959">
                  <c:v>42936.748611111114</c:v>
                </c:pt>
                <c:pt idx="30960">
                  <c:v>42936.749305555553</c:v>
                </c:pt>
                <c:pt idx="30961">
                  <c:v>42936.75</c:v>
                </c:pt>
                <c:pt idx="30962">
                  <c:v>42936.750694444447</c:v>
                </c:pt>
                <c:pt idx="30963">
                  <c:v>42936.751388888886</c:v>
                </c:pt>
                <c:pt idx="30964">
                  <c:v>42936.752083333333</c:v>
                </c:pt>
                <c:pt idx="30965">
                  <c:v>42936.75277777778</c:v>
                </c:pt>
                <c:pt idx="30966">
                  <c:v>42936.753472222219</c:v>
                </c:pt>
                <c:pt idx="30967">
                  <c:v>42936.754166666666</c:v>
                </c:pt>
                <c:pt idx="30968">
                  <c:v>42936.754861111112</c:v>
                </c:pt>
                <c:pt idx="30969">
                  <c:v>42936.755555555559</c:v>
                </c:pt>
                <c:pt idx="30970">
                  <c:v>42936.756249999999</c:v>
                </c:pt>
                <c:pt idx="30971">
                  <c:v>42936.756944444445</c:v>
                </c:pt>
                <c:pt idx="30972">
                  <c:v>42936.757638888892</c:v>
                </c:pt>
                <c:pt idx="30973">
                  <c:v>42936.758333333331</c:v>
                </c:pt>
                <c:pt idx="30974">
                  <c:v>42936.759027777778</c:v>
                </c:pt>
                <c:pt idx="30975">
                  <c:v>42936.759722222225</c:v>
                </c:pt>
                <c:pt idx="30976">
                  <c:v>42936.760416666664</c:v>
                </c:pt>
                <c:pt idx="30977">
                  <c:v>42936.761111111111</c:v>
                </c:pt>
                <c:pt idx="30978">
                  <c:v>42936.761805555558</c:v>
                </c:pt>
                <c:pt idx="30979">
                  <c:v>42936.762499999997</c:v>
                </c:pt>
                <c:pt idx="30980">
                  <c:v>42936.763194444444</c:v>
                </c:pt>
                <c:pt idx="30981">
                  <c:v>42936.763888888891</c:v>
                </c:pt>
                <c:pt idx="30982">
                  <c:v>42936.76458333333</c:v>
                </c:pt>
                <c:pt idx="30983">
                  <c:v>42936.765277777777</c:v>
                </c:pt>
                <c:pt idx="30984">
                  <c:v>42936.765972222223</c:v>
                </c:pt>
                <c:pt idx="30985">
                  <c:v>42936.76666666667</c:v>
                </c:pt>
                <c:pt idx="30986">
                  <c:v>42936.767361111109</c:v>
                </c:pt>
                <c:pt idx="30987">
                  <c:v>42936.768055555556</c:v>
                </c:pt>
                <c:pt idx="30988">
                  <c:v>42936.768750000003</c:v>
                </c:pt>
                <c:pt idx="30989">
                  <c:v>42936.769444444442</c:v>
                </c:pt>
                <c:pt idx="30990">
                  <c:v>42936.770138888889</c:v>
                </c:pt>
                <c:pt idx="30991">
                  <c:v>42936.770833333336</c:v>
                </c:pt>
                <c:pt idx="30992">
                  <c:v>42936.771527777775</c:v>
                </c:pt>
                <c:pt idx="30993">
                  <c:v>42936.772222222222</c:v>
                </c:pt>
                <c:pt idx="30994">
                  <c:v>42936.772916666669</c:v>
                </c:pt>
                <c:pt idx="30995">
                  <c:v>42936.773611111108</c:v>
                </c:pt>
                <c:pt idx="30996">
                  <c:v>42936.774305555555</c:v>
                </c:pt>
                <c:pt idx="30997">
                  <c:v>42936.775000000001</c:v>
                </c:pt>
                <c:pt idx="30998">
                  <c:v>42936.775694444441</c:v>
                </c:pt>
                <c:pt idx="30999">
                  <c:v>42936.776388888888</c:v>
                </c:pt>
                <c:pt idx="31000">
                  <c:v>42936.777083333334</c:v>
                </c:pt>
                <c:pt idx="31001">
                  <c:v>42936.777777777781</c:v>
                </c:pt>
                <c:pt idx="31002">
                  <c:v>42936.77847222222</c:v>
                </c:pt>
                <c:pt idx="31003">
                  <c:v>42936.779166666667</c:v>
                </c:pt>
                <c:pt idx="31004">
                  <c:v>42936.779861111114</c:v>
                </c:pt>
                <c:pt idx="31005">
                  <c:v>42936.780555555553</c:v>
                </c:pt>
                <c:pt idx="31006">
                  <c:v>42936.78125</c:v>
                </c:pt>
                <c:pt idx="31007">
                  <c:v>42936.781944444447</c:v>
                </c:pt>
                <c:pt idx="31008">
                  <c:v>42936.782638888886</c:v>
                </c:pt>
                <c:pt idx="31009">
                  <c:v>42936.783333333333</c:v>
                </c:pt>
                <c:pt idx="31010">
                  <c:v>42936.78402777778</c:v>
                </c:pt>
                <c:pt idx="31011">
                  <c:v>42936.784722222219</c:v>
                </c:pt>
                <c:pt idx="31012">
                  <c:v>42936.785416666666</c:v>
                </c:pt>
                <c:pt idx="31013">
                  <c:v>42936.786111111112</c:v>
                </c:pt>
                <c:pt idx="31014">
                  <c:v>42936.786805555559</c:v>
                </c:pt>
                <c:pt idx="31015">
                  <c:v>42936.787499999999</c:v>
                </c:pt>
                <c:pt idx="31016">
                  <c:v>42936.788194444445</c:v>
                </c:pt>
                <c:pt idx="31017">
                  <c:v>42936.788888888892</c:v>
                </c:pt>
                <c:pt idx="31018">
                  <c:v>42936.789583333331</c:v>
                </c:pt>
                <c:pt idx="31019">
                  <c:v>42936.790277777778</c:v>
                </c:pt>
                <c:pt idx="31020">
                  <c:v>42936.790972222225</c:v>
                </c:pt>
                <c:pt idx="31021">
                  <c:v>42936.791666666664</c:v>
                </c:pt>
                <c:pt idx="31022">
                  <c:v>42936.792361111111</c:v>
                </c:pt>
                <c:pt idx="31023">
                  <c:v>42936.793055555558</c:v>
                </c:pt>
                <c:pt idx="31024">
                  <c:v>42936.793749999997</c:v>
                </c:pt>
                <c:pt idx="31025">
                  <c:v>42936.794444444444</c:v>
                </c:pt>
                <c:pt idx="31026">
                  <c:v>42936.795138888891</c:v>
                </c:pt>
                <c:pt idx="31027">
                  <c:v>42936.79583333333</c:v>
                </c:pt>
                <c:pt idx="31028">
                  <c:v>42936.796527777777</c:v>
                </c:pt>
                <c:pt idx="31029">
                  <c:v>42936.797222222223</c:v>
                </c:pt>
                <c:pt idx="31030">
                  <c:v>42936.79791666667</c:v>
                </c:pt>
                <c:pt idx="31031">
                  <c:v>42936.798611111109</c:v>
                </c:pt>
                <c:pt idx="31032">
                  <c:v>42936.799305555556</c:v>
                </c:pt>
                <c:pt idx="31033">
                  <c:v>42936.800000000003</c:v>
                </c:pt>
                <c:pt idx="31034">
                  <c:v>42936.800694444442</c:v>
                </c:pt>
                <c:pt idx="31035">
                  <c:v>42936.801388888889</c:v>
                </c:pt>
                <c:pt idx="31036">
                  <c:v>42936.802083333336</c:v>
                </c:pt>
                <c:pt idx="31037">
                  <c:v>42936.802777777775</c:v>
                </c:pt>
                <c:pt idx="31038">
                  <c:v>42936.803472222222</c:v>
                </c:pt>
                <c:pt idx="31039">
                  <c:v>42936.804166666669</c:v>
                </c:pt>
                <c:pt idx="31040">
                  <c:v>42936.804861111108</c:v>
                </c:pt>
                <c:pt idx="31041">
                  <c:v>42936.805555555555</c:v>
                </c:pt>
                <c:pt idx="31042">
                  <c:v>42936.806250000001</c:v>
                </c:pt>
                <c:pt idx="31043">
                  <c:v>42936.806944444441</c:v>
                </c:pt>
                <c:pt idx="31044">
                  <c:v>42936.807638888888</c:v>
                </c:pt>
                <c:pt idx="31045">
                  <c:v>42936.808333333334</c:v>
                </c:pt>
                <c:pt idx="31046">
                  <c:v>42936.809027777781</c:v>
                </c:pt>
                <c:pt idx="31047">
                  <c:v>42936.80972222222</c:v>
                </c:pt>
                <c:pt idx="31048">
                  <c:v>42936.810416666667</c:v>
                </c:pt>
                <c:pt idx="31049">
                  <c:v>42936.811111111114</c:v>
                </c:pt>
                <c:pt idx="31050">
                  <c:v>42936.811805555553</c:v>
                </c:pt>
                <c:pt idx="31051">
                  <c:v>42936.8125</c:v>
                </c:pt>
                <c:pt idx="31052">
                  <c:v>42936.813194444447</c:v>
                </c:pt>
                <c:pt idx="31053">
                  <c:v>42936.813888888886</c:v>
                </c:pt>
                <c:pt idx="31054">
                  <c:v>42936.814583333333</c:v>
                </c:pt>
                <c:pt idx="31055">
                  <c:v>42936.81527777778</c:v>
                </c:pt>
                <c:pt idx="31056">
                  <c:v>42936.815972222219</c:v>
                </c:pt>
                <c:pt idx="31057">
                  <c:v>42936.816666666666</c:v>
                </c:pt>
                <c:pt idx="31058">
                  <c:v>42936.817361111112</c:v>
                </c:pt>
                <c:pt idx="31059">
                  <c:v>42936.818055555559</c:v>
                </c:pt>
                <c:pt idx="31060">
                  <c:v>42936.818749999999</c:v>
                </c:pt>
                <c:pt idx="31061">
                  <c:v>42936.819444444445</c:v>
                </c:pt>
                <c:pt idx="31062">
                  <c:v>42936.820138888892</c:v>
                </c:pt>
                <c:pt idx="31063">
                  <c:v>42936.820833333331</c:v>
                </c:pt>
                <c:pt idx="31064">
                  <c:v>42936.821527777778</c:v>
                </c:pt>
                <c:pt idx="31065">
                  <c:v>42936.822222222225</c:v>
                </c:pt>
                <c:pt idx="31066">
                  <c:v>42936.822916666664</c:v>
                </c:pt>
                <c:pt idx="31067">
                  <c:v>42936.823611111111</c:v>
                </c:pt>
                <c:pt idx="31068">
                  <c:v>42936.824305555558</c:v>
                </c:pt>
                <c:pt idx="31069">
                  <c:v>42936.824999999997</c:v>
                </c:pt>
                <c:pt idx="31070">
                  <c:v>42936.825694444444</c:v>
                </c:pt>
                <c:pt idx="31071">
                  <c:v>42936.826388888891</c:v>
                </c:pt>
                <c:pt idx="31072">
                  <c:v>42936.82708333333</c:v>
                </c:pt>
                <c:pt idx="31073">
                  <c:v>42936.827777777777</c:v>
                </c:pt>
                <c:pt idx="31074">
                  <c:v>42936.828472222223</c:v>
                </c:pt>
                <c:pt idx="31075">
                  <c:v>42936.82916666667</c:v>
                </c:pt>
                <c:pt idx="31076">
                  <c:v>42936.829861111109</c:v>
                </c:pt>
                <c:pt idx="31077">
                  <c:v>42936.830555555556</c:v>
                </c:pt>
                <c:pt idx="31078">
                  <c:v>42936.831250000003</c:v>
                </c:pt>
                <c:pt idx="31079">
                  <c:v>42936.831944444442</c:v>
                </c:pt>
                <c:pt idx="31080">
                  <c:v>42936.832638888889</c:v>
                </c:pt>
                <c:pt idx="31081">
                  <c:v>42936.833333333336</c:v>
                </c:pt>
                <c:pt idx="31082">
                  <c:v>42936.834027777775</c:v>
                </c:pt>
                <c:pt idx="31083">
                  <c:v>42936.834722222222</c:v>
                </c:pt>
                <c:pt idx="31084">
                  <c:v>42936.835416666669</c:v>
                </c:pt>
                <c:pt idx="31085">
                  <c:v>42936.836111111108</c:v>
                </c:pt>
                <c:pt idx="31086">
                  <c:v>42936.836805555555</c:v>
                </c:pt>
                <c:pt idx="31087">
                  <c:v>42936.837500000001</c:v>
                </c:pt>
                <c:pt idx="31088">
                  <c:v>42936.838194444441</c:v>
                </c:pt>
                <c:pt idx="31089">
                  <c:v>42936.838888888888</c:v>
                </c:pt>
                <c:pt idx="31090">
                  <c:v>42936.839583333334</c:v>
                </c:pt>
                <c:pt idx="31091">
                  <c:v>42936.840277777781</c:v>
                </c:pt>
                <c:pt idx="31092">
                  <c:v>42936.84097222222</c:v>
                </c:pt>
                <c:pt idx="31093">
                  <c:v>42936.841666666667</c:v>
                </c:pt>
                <c:pt idx="31094">
                  <c:v>42936.842361111114</c:v>
                </c:pt>
                <c:pt idx="31095">
                  <c:v>42936.843055555553</c:v>
                </c:pt>
                <c:pt idx="31096">
                  <c:v>42936.84375</c:v>
                </c:pt>
                <c:pt idx="31097">
                  <c:v>42936.844444444447</c:v>
                </c:pt>
                <c:pt idx="31098">
                  <c:v>42936.845138888886</c:v>
                </c:pt>
                <c:pt idx="31099">
                  <c:v>42936.845833333333</c:v>
                </c:pt>
                <c:pt idx="31100">
                  <c:v>42936.84652777778</c:v>
                </c:pt>
                <c:pt idx="31101">
                  <c:v>42936.847222222219</c:v>
                </c:pt>
                <c:pt idx="31102">
                  <c:v>42936.847916666666</c:v>
                </c:pt>
                <c:pt idx="31103">
                  <c:v>42936.848611111112</c:v>
                </c:pt>
                <c:pt idx="31104">
                  <c:v>42936.849305555559</c:v>
                </c:pt>
                <c:pt idx="31105">
                  <c:v>42936.85</c:v>
                </c:pt>
                <c:pt idx="31106">
                  <c:v>42936.850694444445</c:v>
                </c:pt>
                <c:pt idx="31107">
                  <c:v>42936.851388888892</c:v>
                </c:pt>
                <c:pt idx="31108">
                  <c:v>42936.852083333331</c:v>
                </c:pt>
                <c:pt idx="31109">
                  <c:v>42936.852777777778</c:v>
                </c:pt>
                <c:pt idx="31110">
                  <c:v>42936.853472222225</c:v>
                </c:pt>
                <c:pt idx="31111">
                  <c:v>42936.854166666664</c:v>
                </c:pt>
                <c:pt idx="31112">
                  <c:v>42936.854861111111</c:v>
                </c:pt>
                <c:pt idx="31113">
                  <c:v>42936.855555555558</c:v>
                </c:pt>
                <c:pt idx="31114">
                  <c:v>42936.856249999997</c:v>
                </c:pt>
                <c:pt idx="31115">
                  <c:v>42936.856944444444</c:v>
                </c:pt>
                <c:pt idx="31116">
                  <c:v>42936.857638888891</c:v>
                </c:pt>
                <c:pt idx="31117">
                  <c:v>42936.85833333333</c:v>
                </c:pt>
                <c:pt idx="31118">
                  <c:v>42936.859027777777</c:v>
                </c:pt>
                <c:pt idx="31119">
                  <c:v>42936.859722222223</c:v>
                </c:pt>
                <c:pt idx="31120">
                  <c:v>42936.86041666667</c:v>
                </c:pt>
                <c:pt idx="31121">
                  <c:v>42936.861111111109</c:v>
                </c:pt>
                <c:pt idx="31122">
                  <c:v>42936.861805555556</c:v>
                </c:pt>
                <c:pt idx="31123">
                  <c:v>42936.862500000003</c:v>
                </c:pt>
                <c:pt idx="31124">
                  <c:v>42936.863194444442</c:v>
                </c:pt>
                <c:pt idx="31125">
                  <c:v>42936.863888888889</c:v>
                </c:pt>
                <c:pt idx="31126">
                  <c:v>42936.864583333336</c:v>
                </c:pt>
                <c:pt idx="31127">
                  <c:v>42936.865277777775</c:v>
                </c:pt>
                <c:pt idx="31128">
                  <c:v>42936.865972222222</c:v>
                </c:pt>
                <c:pt idx="31129">
                  <c:v>42936.866666666669</c:v>
                </c:pt>
                <c:pt idx="31130">
                  <c:v>42936.867361111108</c:v>
                </c:pt>
                <c:pt idx="31131">
                  <c:v>42936.868055555555</c:v>
                </c:pt>
                <c:pt idx="31132">
                  <c:v>42936.868750000001</c:v>
                </c:pt>
                <c:pt idx="31133">
                  <c:v>42936.869444444441</c:v>
                </c:pt>
                <c:pt idx="31134">
                  <c:v>42936.870138888888</c:v>
                </c:pt>
                <c:pt idx="31135">
                  <c:v>42936.870833333334</c:v>
                </c:pt>
                <c:pt idx="31136">
                  <c:v>42936.871527777781</c:v>
                </c:pt>
                <c:pt idx="31137">
                  <c:v>42936.87222222222</c:v>
                </c:pt>
                <c:pt idx="31138">
                  <c:v>42936.872916666667</c:v>
                </c:pt>
                <c:pt idx="31139">
                  <c:v>42936.873611111114</c:v>
                </c:pt>
                <c:pt idx="31140">
                  <c:v>42936.874305555553</c:v>
                </c:pt>
                <c:pt idx="31141">
                  <c:v>42936.875</c:v>
                </c:pt>
                <c:pt idx="31142">
                  <c:v>42936.875694444447</c:v>
                </c:pt>
                <c:pt idx="31143">
                  <c:v>42936.876388888886</c:v>
                </c:pt>
                <c:pt idx="31144">
                  <c:v>42936.877083333333</c:v>
                </c:pt>
                <c:pt idx="31145">
                  <c:v>42936.87777777778</c:v>
                </c:pt>
                <c:pt idx="31146">
                  <c:v>42936.878472222219</c:v>
                </c:pt>
                <c:pt idx="31147">
                  <c:v>42936.879166666666</c:v>
                </c:pt>
                <c:pt idx="31148">
                  <c:v>42936.879861111112</c:v>
                </c:pt>
                <c:pt idx="31149">
                  <c:v>42936.880555555559</c:v>
                </c:pt>
                <c:pt idx="31150">
                  <c:v>42936.881249999999</c:v>
                </c:pt>
                <c:pt idx="31151">
                  <c:v>42936.881944444445</c:v>
                </c:pt>
                <c:pt idx="31152">
                  <c:v>42936.882638888892</c:v>
                </c:pt>
                <c:pt idx="31153">
                  <c:v>42936.883333333331</c:v>
                </c:pt>
                <c:pt idx="31154">
                  <c:v>42936.884027777778</c:v>
                </c:pt>
                <c:pt idx="31155">
                  <c:v>42936.884722222225</c:v>
                </c:pt>
                <c:pt idx="31156">
                  <c:v>42936.885416666664</c:v>
                </c:pt>
                <c:pt idx="31157">
                  <c:v>42936.886111111111</c:v>
                </c:pt>
                <c:pt idx="31158">
                  <c:v>42936.886805555558</c:v>
                </c:pt>
                <c:pt idx="31159">
                  <c:v>42936.887499999997</c:v>
                </c:pt>
                <c:pt idx="31160">
                  <c:v>42936.888194444444</c:v>
                </c:pt>
                <c:pt idx="31161">
                  <c:v>42936.888888888891</c:v>
                </c:pt>
                <c:pt idx="31162">
                  <c:v>42936.88958333333</c:v>
                </c:pt>
                <c:pt idx="31163">
                  <c:v>42936.890277777777</c:v>
                </c:pt>
                <c:pt idx="31164">
                  <c:v>42936.890972222223</c:v>
                </c:pt>
                <c:pt idx="31165">
                  <c:v>42936.89166666667</c:v>
                </c:pt>
                <c:pt idx="31166">
                  <c:v>42936.892361111109</c:v>
                </c:pt>
                <c:pt idx="31167">
                  <c:v>42936.893055555556</c:v>
                </c:pt>
                <c:pt idx="31168">
                  <c:v>42936.893750000003</c:v>
                </c:pt>
                <c:pt idx="31169">
                  <c:v>42936.894444444442</c:v>
                </c:pt>
                <c:pt idx="31170">
                  <c:v>42936.895138888889</c:v>
                </c:pt>
                <c:pt idx="31171">
                  <c:v>42936.895833333336</c:v>
                </c:pt>
                <c:pt idx="31172">
                  <c:v>42936.896527777775</c:v>
                </c:pt>
                <c:pt idx="31173">
                  <c:v>42936.897222222222</c:v>
                </c:pt>
                <c:pt idx="31174">
                  <c:v>42936.897916666669</c:v>
                </c:pt>
                <c:pt idx="31175">
                  <c:v>42936.898611111108</c:v>
                </c:pt>
                <c:pt idx="31176">
                  <c:v>42936.899305555555</c:v>
                </c:pt>
                <c:pt idx="31177">
                  <c:v>42936.9</c:v>
                </c:pt>
                <c:pt idx="31178">
                  <c:v>42936.900694444441</c:v>
                </c:pt>
                <c:pt idx="31179">
                  <c:v>42936.901388888888</c:v>
                </c:pt>
                <c:pt idx="31180">
                  <c:v>42936.902083333334</c:v>
                </c:pt>
                <c:pt idx="31181">
                  <c:v>42936.902777777781</c:v>
                </c:pt>
                <c:pt idx="31182">
                  <c:v>42936.90347222222</c:v>
                </c:pt>
                <c:pt idx="31183">
                  <c:v>42936.904166666667</c:v>
                </c:pt>
                <c:pt idx="31184">
                  <c:v>42936.904861111114</c:v>
                </c:pt>
                <c:pt idx="31185">
                  <c:v>42936.905555555553</c:v>
                </c:pt>
                <c:pt idx="31186">
                  <c:v>42936.90625</c:v>
                </c:pt>
                <c:pt idx="31187">
                  <c:v>42936.906944444447</c:v>
                </c:pt>
                <c:pt idx="31188">
                  <c:v>42936.907638888886</c:v>
                </c:pt>
                <c:pt idx="31189">
                  <c:v>42936.908333333333</c:v>
                </c:pt>
                <c:pt idx="31190">
                  <c:v>42936.90902777778</c:v>
                </c:pt>
                <c:pt idx="31191">
                  <c:v>42936.909722222219</c:v>
                </c:pt>
                <c:pt idx="31192">
                  <c:v>42936.910416666666</c:v>
                </c:pt>
                <c:pt idx="31193">
                  <c:v>42936.911111111112</c:v>
                </c:pt>
                <c:pt idx="31194">
                  <c:v>42936.911805555559</c:v>
                </c:pt>
                <c:pt idx="31195">
                  <c:v>42936.912499999999</c:v>
                </c:pt>
                <c:pt idx="31196">
                  <c:v>42936.913194444445</c:v>
                </c:pt>
                <c:pt idx="31197">
                  <c:v>42936.913888888892</c:v>
                </c:pt>
                <c:pt idx="31198">
                  <c:v>42936.914583333331</c:v>
                </c:pt>
                <c:pt idx="31199">
                  <c:v>42936.915277777778</c:v>
                </c:pt>
                <c:pt idx="31200">
                  <c:v>42936.915972222225</c:v>
                </c:pt>
                <c:pt idx="31201">
                  <c:v>42936.916666666664</c:v>
                </c:pt>
                <c:pt idx="31202">
                  <c:v>42936.917361111111</c:v>
                </c:pt>
                <c:pt idx="31203">
                  <c:v>42936.918055555558</c:v>
                </c:pt>
                <c:pt idx="31204">
                  <c:v>42936.918749999997</c:v>
                </c:pt>
                <c:pt idx="31205">
                  <c:v>42936.919444444444</c:v>
                </c:pt>
                <c:pt idx="31206">
                  <c:v>42936.920138888891</c:v>
                </c:pt>
                <c:pt idx="31207">
                  <c:v>42936.92083333333</c:v>
                </c:pt>
                <c:pt idx="31208">
                  <c:v>42936.921527777777</c:v>
                </c:pt>
                <c:pt idx="31209">
                  <c:v>42936.922222222223</c:v>
                </c:pt>
                <c:pt idx="31210">
                  <c:v>42936.92291666667</c:v>
                </c:pt>
                <c:pt idx="31211">
                  <c:v>42936.923611111109</c:v>
                </c:pt>
                <c:pt idx="31212">
                  <c:v>42936.924305555556</c:v>
                </c:pt>
                <c:pt idx="31213">
                  <c:v>42936.925000000003</c:v>
                </c:pt>
                <c:pt idx="31214">
                  <c:v>42936.925694444442</c:v>
                </c:pt>
                <c:pt idx="31215">
                  <c:v>42936.926388888889</c:v>
                </c:pt>
                <c:pt idx="31216">
                  <c:v>42936.927083333336</c:v>
                </c:pt>
                <c:pt idx="31217">
                  <c:v>42936.927777777775</c:v>
                </c:pt>
                <c:pt idx="31218">
                  <c:v>42936.928472222222</c:v>
                </c:pt>
                <c:pt idx="31219">
                  <c:v>42936.929166666669</c:v>
                </c:pt>
                <c:pt idx="31220">
                  <c:v>42936.929861111108</c:v>
                </c:pt>
                <c:pt idx="31221">
                  <c:v>42936.930555555555</c:v>
                </c:pt>
                <c:pt idx="31222">
                  <c:v>42936.931250000001</c:v>
                </c:pt>
                <c:pt idx="31223">
                  <c:v>42936.931944444441</c:v>
                </c:pt>
                <c:pt idx="31224">
                  <c:v>42936.932638888888</c:v>
                </c:pt>
                <c:pt idx="31225">
                  <c:v>42936.933333333334</c:v>
                </c:pt>
                <c:pt idx="31226">
                  <c:v>42936.934027777781</c:v>
                </c:pt>
                <c:pt idx="31227">
                  <c:v>42936.93472222222</c:v>
                </c:pt>
                <c:pt idx="31228">
                  <c:v>42936.935416666667</c:v>
                </c:pt>
                <c:pt idx="31229">
                  <c:v>42936.936111111114</c:v>
                </c:pt>
                <c:pt idx="31230">
                  <c:v>42936.936805555553</c:v>
                </c:pt>
                <c:pt idx="31231">
                  <c:v>42936.9375</c:v>
                </c:pt>
                <c:pt idx="31232">
                  <c:v>42936.938194444447</c:v>
                </c:pt>
                <c:pt idx="31233">
                  <c:v>42936.938888888886</c:v>
                </c:pt>
                <c:pt idx="31234">
                  <c:v>42936.939583333333</c:v>
                </c:pt>
                <c:pt idx="31235">
                  <c:v>42936.94027777778</c:v>
                </c:pt>
                <c:pt idx="31236">
                  <c:v>42936.940972222219</c:v>
                </c:pt>
                <c:pt idx="31237">
                  <c:v>42936.941666666666</c:v>
                </c:pt>
                <c:pt idx="31238">
                  <c:v>42936.942361111112</c:v>
                </c:pt>
                <c:pt idx="31239">
                  <c:v>42936.943055555559</c:v>
                </c:pt>
                <c:pt idx="31240">
                  <c:v>42936.943749999999</c:v>
                </c:pt>
                <c:pt idx="31241">
                  <c:v>42936.944444444445</c:v>
                </c:pt>
                <c:pt idx="31242">
                  <c:v>42936.945138888892</c:v>
                </c:pt>
                <c:pt idx="31243">
                  <c:v>42936.945833333331</c:v>
                </c:pt>
                <c:pt idx="31244">
                  <c:v>42936.946527777778</c:v>
                </c:pt>
                <c:pt idx="31245">
                  <c:v>42936.947222222225</c:v>
                </c:pt>
                <c:pt idx="31246">
                  <c:v>42936.947916666664</c:v>
                </c:pt>
                <c:pt idx="31247">
                  <c:v>42936.948611111111</c:v>
                </c:pt>
                <c:pt idx="31248">
                  <c:v>42936.949305555558</c:v>
                </c:pt>
                <c:pt idx="31249">
                  <c:v>42936.95</c:v>
                </c:pt>
                <c:pt idx="31250">
                  <c:v>42936.950694444444</c:v>
                </c:pt>
                <c:pt idx="31251">
                  <c:v>42936.951388888891</c:v>
                </c:pt>
                <c:pt idx="31252">
                  <c:v>42936.95208333333</c:v>
                </c:pt>
                <c:pt idx="31253">
                  <c:v>42936.952777777777</c:v>
                </c:pt>
                <c:pt idx="31254">
                  <c:v>42936.953472222223</c:v>
                </c:pt>
                <c:pt idx="31255">
                  <c:v>42936.95416666667</c:v>
                </c:pt>
                <c:pt idx="31256">
                  <c:v>42936.954861111109</c:v>
                </c:pt>
                <c:pt idx="31257">
                  <c:v>42936.955555555556</c:v>
                </c:pt>
                <c:pt idx="31258">
                  <c:v>42936.956250000003</c:v>
                </c:pt>
                <c:pt idx="31259">
                  <c:v>42936.956944444442</c:v>
                </c:pt>
                <c:pt idx="31260">
                  <c:v>42936.957638888889</c:v>
                </c:pt>
                <c:pt idx="31261">
                  <c:v>42936.958333333336</c:v>
                </c:pt>
                <c:pt idx="31262">
                  <c:v>42936.959027777775</c:v>
                </c:pt>
                <c:pt idx="31263">
                  <c:v>42936.959722222222</c:v>
                </c:pt>
                <c:pt idx="31264">
                  <c:v>42936.960416666669</c:v>
                </c:pt>
                <c:pt idx="31265">
                  <c:v>42936.961111111108</c:v>
                </c:pt>
                <c:pt idx="31266">
                  <c:v>42936.961805555555</c:v>
                </c:pt>
                <c:pt idx="31267">
                  <c:v>42936.962500000001</c:v>
                </c:pt>
                <c:pt idx="31268">
                  <c:v>42936.963194444441</c:v>
                </c:pt>
                <c:pt idx="31269">
                  <c:v>42936.963888888888</c:v>
                </c:pt>
                <c:pt idx="31270">
                  <c:v>42936.964583333334</c:v>
                </c:pt>
                <c:pt idx="31271">
                  <c:v>42936.965277777781</c:v>
                </c:pt>
                <c:pt idx="31272">
                  <c:v>42936.96597222222</c:v>
                </c:pt>
                <c:pt idx="31273">
                  <c:v>42936.966666666667</c:v>
                </c:pt>
                <c:pt idx="31274">
                  <c:v>42936.967361111114</c:v>
                </c:pt>
                <c:pt idx="31275">
                  <c:v>42936.968055555553</c:v>
                </c:pt>
                <c:pt idx="31276">
                  <c:v>42936.96875</c:v>
                </c:pt>
                <c:pt idx="31277">
                  <c:v>42936.969444444447</c:v>
                </c:pt>
                <c:pt idx="31278">
                  <c:v>42936.970138888886</c:v>
                </c:pt>
                <c:pt idx="31279">
                  <c:v>42936.970833333333</c:v>
                </c:pt>
                <c:pt idx="31280">
                  <c:v>42936.97152777778</c:v>
                </c:pt>
                <c:pt idx="31281">
                  <c:v>42936.972222222219</c:v>
                </c:pt>
                <c:pt idx="31282">
                  <c:v>42936.972916666666</c:v>
                </c:pt>
                <c:pt idx="31283">
                  <c:v>42936.973611111112</c:v>
                </c:pt>
                <c:pt idx="31284">
                  <c:v>42936.974305555559</c:v>
                </c:pt>
                <c:pt idx="31285">
                  <c:v>42936.974999999999</c:v>
                </c:pt>
                <c:pt idx="31286">
                  <c:v>42936.975694444445</c:v>
                </c:pt>
                <c:pt idx="31287">
                  <c:v>42936.976388888892</c:v>
                </c:pt>
                <c:pt idx="31288">
                  <c:v>42936.977083333331</c:v>
                </c:pt>
                <c:pt idx="31289">
                  <c:v>42936.977777777778</c:v>
                </c:pt>
                <c:pt idx="31290">
                  <c:v>42936.978472222225</c:v>
                </c:pt>
                <c:pt idx="31291">
                  <c:v>42936.979166666664</c:v>
                </c:pt>
                <c:pt idx="31292">
                  <c:v>42936.979861111111</c:v>
                </c:pt>
                <c:pt idx="31293">
                  <c:v>42936.980555555558</c:v>
                </c:pt>
                <c:pt idx="31294">
                  <c:v>42936.981249999997</c:v>
                </c:pt>
                <c:pt idx="31295">
                  <c:v>42936.981944444444</c:v>
                </c:pt>
                <c:pt idx="31296">
                  <c:v>42936.982638888891</c:v>
                </c:pt>
                <c:pt idx="31297">
                  <c:v>42936.98333333333</c:v>
                </c:pt>
                <c:pt idx="31298">
                  <c:v>42936.984027777777</c:v>
                </c:pt>
                <c:pt idx="31299">
                  <c:v>42936.984722222223</c:v>
                </c:pt>
                <c:pt idx="31300">
                  <c:v>42936.98541666667</c:v>
                </c:pt>
                <c:pt idx="31301">
                  <c:v>42936.986111111109</c:v>
                </c:pt>
                <c:pt idx="31302">
                  <c:v>42936.986805555556</c:v>
                </c:pt>
                <c:pt idx="31303">
                  <c:v>42936.987500000003</c:v>
                </c:pt>
                <c:pt idx="31304">
                  <c:v>42936.988194444442</c:v>
                </c:pt>
                <c:pt idx="31305">
                  <c:v>42936.988888888889</c:v>
                </c:pt>
                <c:pt idx="31306">
                  <c:v>42936.989583333336</c:v>
                </c:pt>
                <c:pt idx="31307">
                  <c:v>42936.990277777775</c:v>
                </c:pt>
                <c:pt idx="31308">
                  <c:v>42936.990972222222</c:v>
                </c:pt>
                <c:pt idx="31309">
                  <c:v>42936.991666666669</c:v>
                </c:pt>
                <c:pt idx="31310">
                  <c:v>42936.992361111108</c:v>
                </c:pt>
                <c:pt idx="31311">
                  <c:v>42936.993055555555</c:v>
                </c:pt>
                <c:pt idx="31312">
                  <c:v>42936.993750000001</c:v>
                </c:pt>
                <c:pt idx="31313">
                  <c:v>42936.994444444441</c:v>
                </c:pt>
                <c:pt idx="31314">
                  <c:v>42936.995138888888</c:v>
                </c:pt>
                <c:pt idx="31315">
                  <c:v>42936.995833333334</c:v>
                </c:pt>
                <c:pt idx="31316">
                  <c:v>42936.996527777781</c:v>
                </c:pt>
                <c:pt idx="31317">
                  <c:v>42936.99722222222</c:v>
                </c:pt>
                <c:pt idx="31318">
                  <c:v>42936.997916666667</c:v>
                </c:pt>
                <c:pt idx="31319">
                  <c:v>42936.998611111114</c:v>
                </c:pt>
                <c:pt idx="31320">
                  <c:v>42936.999305555553</c:v>
                </c:pt>
                <c:pt idx="31321">
                  <c:v>42937</c:v>
                </c:pt>
                <c:pt idx="31322">
                  <c:v>42937.000694444447</c:v>
                </c:pt>
                <c:pt idx="31323">
                  <c:v>42937.001388888886</c:v>
                </c:pt>
                <c:pt idx="31324">
                  <c:v>42937.002083333333</c:v>
                </c:pt>
                <c:pt idx="31325">
                  <c:v>42937.00277777778</c:v>
                </c:pt>
                <c:pt idx="31326">
                  <c:v>42937.003472222219</c:v>
                </c:pt>
                <c:pt idx="31327">
                  <c:v>42937.004166666666</c:v>
                </c:pt>
                <c:pt idx="31328">
                  <c:v>42937.004861111112</c:v>
                </c:pt>
                <c:pt idx="31329">
                  <c:v>42937.005555555559</c:v>
                </c:pt>
                <c:pt idx="31330">
                  <c:v>42937.006249999999</c:v>
                </c:pt>
                <c:pt idx="31331">
                  <c:v>42937.006944444445</c:v>
                </c:pt>
                <c:pt idx="31332">
                  <c:v>42937.007638888892</c:v>
                </c:pt>
                <c:pt idx="31333">
                  <c:v>42937.008333333331</c:v>
                </c:pt>
                <c:pt idx="31334">
                  <c:v>42937.009027777778</c:v>
                </c:pt>
                <c:pt idx="31335">
                  <c:v>42937.009722222225</c:v>
                </c:pt>
                <c:pt idx="31336">
                  <c:v>42937.010416666664</c:v>
                </c:pt>
                <c:pt idx="31337">
                  <c:v>42937.011111111111</c:v>
                </c:pt>
                <c:pt idx="31338">
                  <c:v>42937.011805555558</c:v>
                </c:pt>
                <c:pt idx="31339">
                  <c:v>42937.012499999997</c:v>
                </c:pt>
                <c:pt idx="31340">
                  <c:v>42937.013194444444</c:v>
                </c:pt>
                <c:pt idx="31341">
                  <c:v>42937.013888888891</c:v>
                </c:pt>
                <c:pt idx="31342">
                  <c:v>42937.01458333333</c:v>
                </c:pt>
                <c:pt idx="31343">
                  <c:v>42937.015277777777</c:v>
                </c:pt>
                <c:pt idx="31344">
                  <c:v>42937.015972222223</c:v>
                </c:pt>
                <c:pt idx="31345">
                  <c:v>42937.01666666667</c:v>
                </c:pt>
                <c:pt idx="31346">
                  <c:v>42937.017361111109</c:v>
                </c:pt>
                <c:pt idx="31347">
                  <c:v>42937.018055555556</c:v>
                </c:pt>
                <c:pt idx="31348">
                  <c:v>42937.018750000003</c:v>
                </c:pt>
                <c:pt idx="31349">
                  <c:v>42937.019444444442</c:v>
                </c:pt>
                <c:pt idx="31350">
                  <c:v>42937.020138888889</c:v>
                </c:pt>
                <c:pt idx="31351">
                  <c:v>42937.020833333336</c:v>
                </c:pt>
                <c:pt idx="31352">
                  <c:v>42937.021527777775</c:v>
                </c:pt>
                <c:pt idx="31353">
                  <c:v>42937.022222222222</c:v>
                </c:pt>
                <c:pt idx="31354">
                  <c:v>42937.022916666669</c:v>
                </c:pt>
                <c:pt idx="31355">
                  <c:v>42937.023611111108</c:v>
                </c:pt>
                <c:pt idx="31356">
                  <c:v>42937.024305555555</c:v>
                </c:pt>
                <c:pt idx="31357">
                  <c:v>42937.025000000001</c:v>
                </c:pt>
                <c:pt idx="31358">
                  <c:v>42937.025694444441</c:v>
                </c:pt>
                <c:pt idx="31359">
                  <c:v>42937.026388888888</c:v>
                </c:pt>
                <c:pt idx="31360">
                  <c:v>42937.027083333334</c:v>
                </c:pt>
                <c:pt idx="31361">
                  <c:v>42937.027777777781</c:v>
                </c:pt>
                <c:pt idx="31362">
                  <c:v>42937.02847222222</c:v>
                </c:pt>
                <c:pt idx="31363">
                  <c:v>42937.029166666667</c:v>
                </c:pt>
                <c:pt idx="31364">
                  <c:v>42937.029861111114</c:v>
                </c:pt>
                <c:pt idx="31365">
                  <c:v>42937.030555555553</c:v>
                </c:pt>
                <c:pt idx="31366">
                  <c:v>42937.03125</c:v>
                </c:pt>
                <c:pt idx="31367">
                  <c:v>42937.031944444447</c:v>
                </c:pt>
                <c:pt idx="31368">
                  <c:v>42937.032638888886</c:v>
                </c:pt>
                <c:pt idx="31369">
                  <c:v>42937.033333333333</c:v>
                </c:pt>
                <c:pt idx="31370">
                  <c:v>42937.03402777778</c:v>
                </c:pt>
                <c:pt idx="31371">
                  <c:v>42937.034722222219</c:v>
                </c:pt>
                <c:pt idx="31372">
                  <c:v>42937.035416666666</c:v>
                </c:pt>
                <c:pt idx="31373">
                  <c:v>42937.036111111112</c:v>
                </c:pt>
                <c:pt idx="31374">
                  <c:v>42937.036805555559</c:v>
                </c:pt>
                <c:pt idx="31375">
                  <c:v>42937.037499999999</c:v>
                </c:pt>
                <c:pt idx="31376">
                  <c:v>42937.038194444445</c:v>
                </c:pt>
                <c:pt idx="31377">
                  <c:v>42937.038888888892</c:v>
                </c:pt>
                <c:pt idx="31378">
                  <c:v>42937.039583333331</c:v>
                </c:pt>
                <c:pt idx="31379">
                  <c:v>42937.040277777778</c:v>
                </c:pt>
                <c:pt idx="31380">
                  <c:v>42937.040972222225</c:v>
                </c:pt>
                <c:pt idx="31381">
                  <c:v>42937.041666666664</c:v>
                </c:pt>
                <c:pt idx="31382">
                  <c:v>42937.042361111111</c:v>
                </c:pt>
                <c:pt idx="31383">
                  <c:v>42937.043055555558</c:v>
                </c:pt>
                <c:pt idx="31384">
                  <c:v>42937.043749999997</c:v>
                </c:pt>
                <c:pt idx="31385">
                  <c:v>42937.044444444444</c:v>
                </c:pt>
                <c:pt idx="31386">
                  <c:v>42937.045138888891</c:v>
                </c:pt>
                <c:pt idx="31387">
                  <c:v>42937.04583333333</c:v>
                </c:pt>
                <c:pt idx="31388">
                  <c:v>42937.046527777777</c:v>
                </c:pt>
                <c:pt idx="31389">
                  <c:v>42937.047222222223</c:v>
                </c:pt>
                <c:pt idx="31390">
                  <c:v>42937.04791666667</c:v>
                </c:pt>
                <c:pt idx="31391">
                  <c:v>42937.048611111109</c:v>
                </c:pt>
                <c:pt idx="31392">
                  <c:v>42937.049305555556</c:v>
                </c:pt>
                <c:pt idx="31393">
                  <c:v>42937.05</c:v>
                </c:pt>
                <c:pt idx="31394">
                  <c:v>42937.050694444442</c:v>
                </c:pt>
                <c:pt idx="31395">
                  <c:v>42937.051388888889</c:v>
                </c:pt>
                <c:pt idx="31396">
                  <c:v>42937.052083333336</c:v>
                </c:pt>
                <c:pt idx="31397">
                  <c:v>42937.052777777775</c:v>
                </c:pt>
                <c:pt idx="31398">
                  <c:v>42937.053472222222</c:v>
                </c:pt>
                <c:pt idx="31399">
                  <c:v>42937.054166666669</c:v>
                </c:pt>
                <c:pt idx="31400">
                  <c:v>42937.054861111108</c:v>
                </c:pt>
                <c:pt idx="31401">
                  <c:v>42937.055555555555</c:v>
                </c:pt>
                <c:pt idx="31402">
                  <c:v>42937.056250000001</c:v>
                </c:pt>
                <c:pt idx="31403">
                  <c:v>42937.056944444441</c:v>
                </c:pt>
                <c:pt idx="31404">
                  <c:v>42937.057638888888</c:v>
                </c:pt>
                <c:pt idx="31405">
                  <c:v>42937.058333333334</c:v>
                </c:pt>
                <c:pt idx="31406">
                  <c:v>42937.059027777781</c:v>
                </c:pt>
                <c:pt idx="31407">
                  <c:v>42937.05972222222</c:v>
                </c:pt>
                <c:pt idx="31408">
                  <c:v>42937.060416666667</c:v>
                </c:pt>
                <c:pt idx="31409">
                  <c:v>42937.061111111114</c:v>
                </c:pt>
                <c:pt idx="31410">
                  <c:v>42937.061805555553</c:v>
                </c:pt>
                <c:pt idx="31411">
                  <c:v>42937.0625</c:v>
                </c:pt>
                <c:pt idx="31412">
                  <c:v>42937.063194444447</c:v>
                </c:pt>
                <c:pt idx="31413">
                  <c:v>42937.063888888886</c:v>
                </c:pt>
                <c:pt idx="31414">
                  <c:v>42937.064583333333</c:v>
                </c:pt>
                <c:pt idx="31415">
                  <c:v>42937.06527777778</c:v>
                </c:pt>
                <c:pt idx="31416">
                  <c:v>42937.065972222219</c:v>
                </c:pt>
                <c:pt idx="31417">
                  <c:v>42937.066666666666</c:v>
                </c:pt>
                <c:pt idx="31418">
                  <c:v>42937.067361111112</c:v>
                </c:pt>
                <c:pt idx="31419">
                  <c:v>42937.068055555559</c:v>
                </c:pt>
                <c:pt idx="31420">
                  <c:v>42937.068749999999</c:v>
                </c:pt>
                <c:pt idx="31421">
                  <c:v>42937.069444444445</c:v>
                </c:pt>
                <c:pt idx="31422">
                  <c:v>42937.070138888892</c:v>
                </c:pt>
                <c:pt idx="31423">
                  <c:v>42937.070833333331</c:v>
                </c:pt>
                <c:pt idx="31424">
                  <c:v>42937.071527777778</c:v>
                </c:pt>
                <c:pt idx="31425">
                  <c:v>42937.072222222225</c:v>
                </c:pt>
                <c:pt idx="31426">
                  <c:v>42937.072916666664</c:v>
                </c:pt>
                <c:pt idx="31427">
                  <c:v>42937.073611111111</c:v>
                </c:pt>
                <c:pt idx="31428">
                  <c:v>42937.074305555558</c:v>
                </c:pt>
                <c:pt idx="31429">
                  <c:v>42937.074999999997</c:v>
                </c:pt>
                <c:pt idx="31430">
                  <c:v>42937.075694444444</c:v>
                </c:pt>
                <c:pt idx="31431">
                  <c:v>42937.076388888891</c:v>
                </c:pt>
                <c:pt idx="31432">
                  <c:v>42937.07708333333</c:v>
                </c:pt>
                <c:pt idx="31433">
                  <c:v>42937.077777777777</c:v>
                </c:pt>
                <c:pt idx="31434">
                  <c:v>42937.078472222223</c:v>
                </c:pt>
                <c:pt idx="31435">
                  <c:v>42937.07916666667</c:v>
                </c:pt>
                <c:pt idx="31436">
                  <c:v>42937.079861111109</c:v>
                </c:pt>
                <c:pt idx="31437">
                  <c:v>42937.080555555556</c:v>
                </c:pt>
                <c:pt idx="31438">
                  <c:v>42937.081250000003</c:v>
                </c:pt>
                <c:pt idx="31439">
                  <c:v>42937.081944444442</c:v>
                </c:pt>
                <c:pt idx="31440">
                  <c:v>42937.082638888889</c:v>
                </c:pt>
                <c:pt idx="31441">
                  <c:v>42937.083333333336</c:v>
                </c:pt>
                <c:pt idx="31442">
                  <c:v>42937.084027777775</c:v>
                </c:pt>
                <c:pt idx="31443">
                  <c:v>42937.084722222222</c:v>
                </c:pt>
                <c:pt idx="31444">
                  <c:v>42937.085416666669</c:v>
                </c:pt>
                <c:pt idx="31445">
                  <c:v>42937.086111111108</c:v>
                </c:pt>
                <c:pt idx="31446">
                  <c:v>42937.086805555555</c:v>
                </c:pt>
                <c:pt idx="31447">
                  <c:v>42937.087500000001</c:v>
                </c:pt>
                <c:pt idx="31448">
                  <c:v>42937.088194444441</c:v>
                </c:pt>
                <c:pt idx="31449">
                  <c:v>42937.088888888888</c:v>
                </c:pt>
                <c:pt idx="31450">
                  <c:v>42937.089583333334</c:v>
                </c:pt>
                <c:pt idx="31451">
                  <c:v>42937.090277777781</c:v>
                </c:pt>
                <c:pt idx="31452">
                  <c:v>42937.09097222222</c:v>
                </c:pt>
                <c:pt idx="31453">
                  <c:v>42937.091666666667</c:v>
                </c:pt>
                <c:pt idx="31454">
                  <c:v>42937.092361111114</c:v>
                </c:pt>
                <c:pt idx="31455">
                  <c:v>42937.093055555553</c:v>
                </c:pt>
                <c:pt idx="31456">
                  <c:v>42937.09375</c:v>
                </c:pt>
                <c:pt idx="31457">
                  <c:v>42937.094444444447</c:v>
                </c:pt>
                <c:pt idx="31458">
                  <c:v>42937.095138888886</c:v>
                </c:pt>
                <c:pt idx="31459">
                  <c:v>42937.095833333333</c:v>
                </c:pt>
                <c:pt idx="31460">
                  <c:v>42937.09652777778</c:v>
                </c:pt>
                <c:pt idx="31461">
                  <c:v>42937.097222222219</c:v>
                </c:pt>
                <c:pt idx="31462">
                  <c:v>42937.097916666666</c:v>
                </c:pt>
                <c:pt idx="31463">
                  <c:v>42937.098611111112</c:v>
                </c:pt>
                <c:pt idx="31464">
                  <c:v>42937.099305555559</c:v>
                </c:pt>
                <c:pt idx="31465">
                  <c:v>42937.1</c:v>
                </c:pt>
                <c:pt idx="31466">
                  <c:v>42937.100694444445</c:v>
                </c:pt>
                <c:pt idx="31467">
                  <c:v>42937.101388888892</c:v>
                </c:pt>
                <c:pt idx="31468">
                  <c:v>42937.102083333331</c:v>
                </c:pt>
                <c:pt idx="31469">
                  <c:v>42937.102777777778</c:v>
                </c:pt>
                <c:pt idx="31470">
                  <c:v>42937.103472222225</c:v>
                </c:pt>
                <c:pt idx="31471">
                  <c:v>42937.104166666664</c:v>
                </c:pt>
                <c:pt idx="31472">
                  <c:v>42937.104861111111</c:v>
                </c:pt>
                <c:pt idx="31473">
                  <c:v>42937.105555555558</c:v>
                </c:pt>
                <c:pt idx="31474">
                  <c:v>42937.106249999997</c:v>
                </c:pt>
                <c:pt idx="31475">
                  <c:v>42937.106944444444</c:v>
                </c:pt>
                <c:pt idx="31476">
                  <c:v>42937.107638888891</c:v>
                </c:pt>
                <c:pt idx="31477">
                  <c:v>42937.10833333333</c:v>
                </c:pt>
                <c:pt idx="31478">
                  <c:v>42937.109027777777</c:v>
                </c:pt>
                <c:pt idx="31479">
                  <c:v>42937.109722222223</c:v>
                </c:pt>
                <c:pt idx="31480">
                  <c:v>42937.11041666667</c:v>
                </c:pt>
                <c:pt idx="31481">
                  <c:v>42937.111111111109</c:v>
                </c:pt>
                <c:pt idx="31482">
                  <c:v>42937.111805555556</c:v>
                </c:pt>
                <c:pt idx="31483">
                  <c:v>42937.112500000003</c:v>
                </c:pt>
                <c:pt idx="31484">
                  <c:v>42937.113194444442</c:v>
                </c:pt>
                <c:pt idx="31485">
                  <c:v>42937.113888888889</c:v>
                </c:pt>
                <c:pt idx="31486">
                  <c:v>42937.114583333336</c:v>
                </c:pt>
                <c:pt idx="31487">
                  <c:v>42937.115277777775</c:v>
                </c:pt>
                <c:pt idx="31488">
                  <c:v>42937.115972222222</c:v>
                </c:pt>
                <c:pt idx="31489">
                  <c:v>42937.116666666669</c:v>
                </c:pt>
                <c:pt idx="31490">
                  <c:v>42937.117361111108</c:v>
                </c:pt>
                <c:pt idx="31491">
                  <c:v>42937.118055555555</c:v>
                </c:pt>
                <c:pt idx="31492">
                  <c:v>42937.118750000001</c:v>
                </c:pt>
                <c:pt idx="31493">
                  <c:v>42937.119444444441</c:v>
                </c:pt>
                <c:pt idx="31494">
                  <c:v>42937.120138888888</c:v>
                </c:pt>
                <c:pt idx="31495">
                  <c:v>42937.120833333334</c:v>
                </c:pt>
                <c:pt idx="31496">
                  <c:v>42937.121527777781</c:v>
                </c:pt>
                <c:pt idx="31497">
                  <c:v>42937.12222222222</c:v>
                </c:pt>
                <c:pt idx="31498">
                  <c:v>42937.122916666667</c:v>
                </c:pt>
                <c:pt idx="31499">
                  <c:v>42937.123611111114</c:v>
                </c:pt>
                <c:pt idx="31500">
                  <c:v>42937.124305555553</c:v>
                </c:pt>
                <c:pt idx="31501">
                  <c:v>42937.125</c:v>
                </c:pt>
                <c:pt idx="31502">
                  <c:v>42937.125694444447</c:v>
                </c:pt>
                <c:pt idx="31503">
                  <c:v>42937.126388888886</c:v>
                </c:pt>
                <c:pt idx="31504">
                  <c:v>42937.127083333333</c:v>
                </c:pt>
                <c:pt idx="31505">
                  <c:v>42937.12777777778</c:v>
                </c:pt>
                <c:pt idx="31506">
                  <c:v>42937.128472222219</c:v>
                </c:pt>
                <c:pt idx="31507">
                  <c:v>42937.129166666666</c:v>
                </c:pt>
                <c:pt idx="31508">
                  <c:v>42937.129861111112</c:v>
                </c:pt>
                <c:pt idx="31509">
                  <c:v>42937.130555555559</c:v>
                </c:pt>
                <c:pt idx="31510">
                  <c:v>42937.131249999999</c:v>
                </c:pt>
                <c:pt idx="31511">
                  <c:v>42937.131944444445</c:v>
                </c:pt>
                <c:pt idx="31512">
                  <c:v>42937.132638888892</c:v>
                </c:pt>
                <c:pt idx="31513">
                  <c:v>42937.133333333331</c:v>
                </c:pt>
                <c:pt idx="31514">
                  <c:v>42937.134027777778</c:v>
                </c:pt>
                <c:pt idx="31515">
                  <c:v>42937.134722222225</c:v>
                </c:pt>
                <c:pt idx="31516">
                  <c:v>42937.135416666664</c:v>
                </c:pt>
                <c:pt idx="31517">
                  <c:v>42937.136111111111</c:v>
                </c:pt>
                <c:pt idx="31518">
                  <c:v>42937.136805555558</c:v>
                </c:pt>
                <c:pt idx="31519">
                  <c:v>42937.137499999997</c:v>
                </c:pt>
                <c:pt idx="31520">
                  <c:v>42937.138194444444</c:v>
                </c:pt>
                <c:pt idx="31521">
                  <c:v>42937.138888888891</c:v>
                </c:pt>
                <c:pt idx="31522">
                  <c:v>42937.13958333333</c:v>
                </c:pt>
                <c:pt idx="31523">
                  <c:v>42937.140277777777</c:v>
                </c:pt>
                <c:pt idx="31524">
                  <c:v>42937.140972222223</c:v>
                </c:pt>
                <c:pt idx="31525">
                  <c:v>42937.14166666667</c:v>
                </c:pt>
                <c:pt idx="31526">
                  <c:v>42937.142361111109</c:v>
                </c:pt>
                <c:pt idx="31527">
                  <c:v>42937.143055555556</c:v>
                </c:pt>
                <c:pt idx="31528">
                  <c:v>42937.143750000003</c:v>
                </c:pt>
                <c:pt idx="31529">
                  <c:v>42937.144444444442</c:v>
                </c:pt>
                <c:pt idx="31530">
                  <c:v>42937.145138888889</c:v>
                </c:pt>
                <c:pt idx="31531">
                  <c:v>42937.145833333336</c:v>
                </c:pt>
                <c:pt idx="31532">
                  <c:v>42937.146527777775</c:v>
                </c:pt>
                <c:pt idx="31533">
                  <c:v>42937.147222222222</c:v>
                </c:pt>
                <c:pt idx="31534">
                  <c:v>42937.147916666669</c:v>
                </c:pt>
                <c:pt idx="31535">
                  <c:v>42937.148611111108</c:v>
                </c:pt>
                <c:pt idx="31536">
                  <c:v>42937.149305555555</c:v>
                </c:pt>
                <c:pt idx="31537">
                  <c:v>42937.15</c:v>
                </c:pt>
                <c:pt idx="31538">
                  <c:v>42937.150694444441</c:v>
                </c:pt>
                <c:pt idx="31539">
                  <c:v>42937.151388888888</c:v>
                </c:pt>
                <c:pt idx="31540">
                  <c:v>42937.152083333334</c:v>
                </c:pt>
                <c:pt idx="31541">
                  <c:v>42937.152777777781</c:v>
                </c:pt>
                <c:pt idx="31542">
                  <c:v>42937.15347222222</c:v>
                </c:pt>
                <c:pt idx="31543">
                  <c:v>42937.154166666667</c:v>
                </c:pt>
                <c:pt idx="31544">
                  <c:v>42937.154861111114</c:v>
                </c:pt>
                <c:pt idx="31545">
                  <c:v>42937.155555555553</c:v>
                </c:pt>
                <c:pt idx="31546">
                  <c:v>42937.15625</c:v>
                </c:pt>
                <c:pt idx="31547">
                  <c:v>42937.156944444447</c:v>
                </c:pt>
                <c:pt idx="31548">
                  <c:v>42937.157638888886</c:v>
                </c:pt>
                <c:pt idx="31549">
                  <c:v>42937.158333333333</c:v>
                </c:pt>
                <c:pt idx="31550">
                  <c:v>42937.15902777778</c:v>
                </c:pt>
                <c:pt idx="31551">
                  <c:v>42937.159722222219</c:v>
                </c:pt>
                <c:pt idx="31552">
                  <c:v>42937.160416666666</c:v>
                </c:pt>
                <c:pt idx="31553">
                  <c:v>42937.161111111112</c:v>
                </c:pt>
                <c:pt idx="31554">
                  <c:v>42937.161805555559</c:v>
                </c:pt>
                <c:pt idx="31555">
                  <c:v>42937.162499999999</c:v>
                </c:pt>
                <c:pt idx="31556">
                  <c:v>42937.163194444445</c:v>
                </c:pt>
                <c:pt idx="31557">
                  <c:v>42937.163888888892</c:v>
                </c:pt>
                <c:pt idx="31558">
                  <c:v>42937.164583333331</c:v>
                </c:pt>
                <c:pt idx="31559">
                  <c:v>42937.165277777778</c:v>
                </c:pt>
                <c:pt idx="31560">
                  <c:v>42937.165972222225</c:v>
                </c:pt>
                <c:pt idx="31561">
                  <c:v>42937.166666666664</c:v>
                </c:pt>
                <c:pt idx="31562">
                  <c:v>42937.167361111111</c:v>
                </c:pt>
                <c:pt idx="31563">
                  <c:v>42937.168055555558</c:v>
                </c:pt>
                <c:pt idx="31564">
                  <c:v>42937.168749999997</c:v>
                </c:pt>
                <c:pt idx="31565">
                  <c:v>42937.169444444444</c:v>
                </c:pt>
                <c:pt idx="31566">
                  <c:v>42937.170138888891</c:v>
                </c:pt>
                <c:pt idx="31567">
                  <c:v>42937.17083333333</c:v>
                </c:pt>
                <c:pt idx="31568">
                  <c:v>42937.171527777777</c:v>
                </c:pt>
                <c:pt idx="31569">
                  <c:v>42937.172222222223</c:v>
                </c:pt>
                <c:pt idx="31570">
                  <c:v>42937.17291666667</c:v>
                </c:pt>
                <c:pt idx="31571">
                  <c:v>42937.173611111109</c:v>
                </c:pt>
                <c:pt idx="31572">
                  <c:v>42937.174305555556</c:v>
                </c:pt>
                <c:pt idx="31573">
                  <c:v>42937.175000000003</c:v>
                </c:pt>
                <c:pt idx="31574">
                  <c:v>42937.175694444442</c:v>
                </c:pt>
                <c:pt idx="31575">
                  <c:v>42937.176388888889</c:v>
                </c:pt>
                <c:pt idx="31576">
                  <c:v>42937.177083333336</c:v>
                </c:pt>
                <c:pt idx="31577">
                  <c:v>42937.177777777775</c:v>
                </c:pt>
                <c:pt idx="31578">
                  <c:v>42937.178472222222</c:v>
                </c:pt>
                <c:pt idx="31579">
                  <c:v>42937.179166666669</c:v>
                </c:pt>
                <c:pt idx="31580">
                  <c:v>42937.179861111108</c:v>
                </c:pt>
                <c:pt idx="31581">
                  <c:v>42937.180555555555</c:v>
                </c:pt>
                <c:pt idx="31582">
                  <c:v>42937.181250000001</c:v>
                </c:pt>
                <c:pt idx="31583">
                  <c:v>42937.181944444441</c:v>
                </c:pt>
                <c:pt idx="31584">
                  <c:v>42937.182638888888</c:v>
                </c:pt>
                <c:pt idx="31585">
                  <c:v>42937.183333333334</c:v>
                </c:pt>
                <c:pt idx="31586">
                  <c:v>42937.184027777781</c:v>
                </c:pt>
                <c:pt idx="31587">
                  <c:v>42937.18472222222</c:v>
                </c:pt>
                <c:pt idx="31588">
                  <c:v>42937.185416666667</c:v>
                </c:pt>
                <c:pt idx="31589">
                  <c:v>42937.186111111114</c:v>
                </c:pt>
                <c:pt idx="31590">
                  <c:v>42937.186805555553</c:v>
                </c:pt>
                <c:pt idx="31591">
                  <c:v>42937.1875</c:v>
                </c:pt>
                <c:pt idx="31592">
                  <c:v>42937.188194444447</c:v>
                </c:pt>
                <c:pt idx="31593">
                  <c:v>42937.188888888886</c:v>
                </c:pt>
                <c:pt idx="31594">
                  <c:v>42937.189583333333</c:v>
                </c:pt>
                <c:pt idx="31595">
                  <c:v>42937.19027777778</c:v>
                </c:pt>
                <c:pt idx="31596">
                  <c:v>42937.190972222219</c:v>
                </c:pt>
                <c:pt idx="31597">
                  <c:v>42937.191666666666</c:v>
                </c:pt>
                <c:pt idx="31598">
                  <c:v>42937.192361111112</c:v>
                </c:pt>
                <c:pt idx="31599">
                  <c:v>42937.193055555559</c:v>
                </c:pt>
                <c:pt idx="31600">
                  <c:v>42937.193749999999</c:v>
                </c:pt>
                <c:pt idx="31601">
                  <c:v>42937.194444444445</c:v>
                </c:pt>
                <c:pt idx="31602">
                  <c:v>42937.195138888892</c:v>
                </c:pt>
                <c:pt idx="31603">
                  <c:v>42937.195833333331</c:v>
                </c:pt>
                <c:pt idx="31604">
                  <c:v>42937.196527777778</c:v>
                </c:pt>
                <c:pt idx="31605">
                  <c:v>42937.197222222225</c:v>
                </c:pt>
                <c:pt idx="31606">
                  <c:v>42937.197916666664</c:v>
                </c:pt>
                <c:pt idx="31607">
                  <c:v>42937.198611111111</c:v>
                </c:pt>
                <c:pt idx="31608">
                  <c:v>42937.199305555558</c:v>
                </c:pt>
                <c:pt idx="31609">
                  <c:v>42937.2</c:v>
                </c:pt>
                <c:pt idx="31610">
                  <c:v>42937.200694444444</c:v>
                </c:pt>
                <c:pt idx="31611">
                  <c:v>42937.201388888891</c:v>
                </c:pt>
                <c:pt idx="31612">
                  <c:v>42937.20208333333</c:v>
                </c:pt>
                <c:pt idx="31613">
                  <c:v>42937.202777777777</c:v>
                </c:pt>
                <c:pt idx="31614">
                  <c:v>42937.203472222223</c:v>
                </c:pt>
                <c:pt idx="31615">
                  <c:v>42937.20416666667</c:v>
                </c:pt>
                <c:pt idx="31616">
                  <c:v>42937.204861111109</c:v>
                </c:pt>
                <c:pt idx="31617">
                  <c:v>42937.205555555556</c:v>
                </c:pt>
                <c:pt idx="31618">
                  <c:v>42937.206250000003</c:v>
                </c:pt>
                <c:pt idx="31619">
                  <c:v>42937.206944444442</c:v>
                </c:pt>
                <c:pt idx="31620">
                  <c:v>42937.207638888889</c:v>
                </c:pt>
                <c:pt idx="31621">
                  <c:v>42937.208333333336</c:v>
                </c:pt>
                <c:pt idx="31622">
                  <c:v>42937.209027777775</c:v>
                </c:pt>
                <c:pt idx="31623">
                  <c:v>42937.209722222222</c:v>
                </c:pt>
                <c:pt idx="31624">
                  <c:v>42937.210416666669</c:v>
                </c:pt>
                <c:pt idx="31625">
                  <c:v>42937.211111111108</c:v>
                </c:pt>
                <c:pt idx="31626">
                  <c:v>42937.211805555555</c:v>
                </c:pt>
                <c:pt idx="31627">
                  <c:v>42937.212500000001</c:v>
                </c:pt>
                <c:pt idx="31628">
                  <c:v>42937.213194444441</c:v>
                </c:pt>
                <c:pt idx="31629">
                  <c:v>42937.213888888888</c:v>
                </c:pt>
                <c:pt idx="31630">
                  <c:v>42937.214583333334</c:v>
                </c:pt>
                <c:pt idx="31631">
                  <c:v>42937.215277777781</c:v>
                </c:pt>
                <c:pt idx="31632">
                  <c:v>42937.21597222222</c:v>
                </c:pt>
                <c:pt idx="31633">
                  <c:v>42937.216666666667</c:v>
                </c:pt>
                <c:pt idx="31634">
                  <c:v>42937.217361111114</c:v>
                </c:pt>
                <c:pt idx="31635">
                  <c:v>42937.218055555553</c:v>
                </c:pt>
                <c:pt idx="31636">
                  <c:v>42937.21875</c:v>
                </c:pt>
                <c:pt idx="31637">
                  <c:v>42937.219444444447</c:v>
                </c:pt>
                <c:pt idx="31638">
                  <c:v>42937.220138888886</c:v>
                </c:pt>
                <c:pt idx="31639">
                  <c:v>42937.220833333333</c:v>
                </c:pt>
                <c:pt idx="31640">
                  <c:v>42937.22152777778</c:v>
                </c:pt>
                <c:pt idx="31641">
                  <c:v>42937.222222222219</c:v>
                </c:pt>
                <c:pt idx="31642">
                  <c:v>42937.222916666666</c:v>
                </c:pt>
                <c:pt idx="31643">
                  <c:v>42937.223611111112</c:v>
                </c:pt>
                <c:pt idx="31644">
                  <c:v>42937.224305555559</c:v>
                </c:pt>
                <c:pt idx="31645">
                  <c:v>42937.224999999999</c:v>
                </c:pt>
                <c:pt idx="31646">
                  <c:v>42937.225694444445</c:v>
                </c:pt>
                <c:pt idx="31647">
                  <c:v>42937.226388888892</c:v>
                </c:pt>
                <c:pt idx="31648">
                  <c:v>42937.227083333331</c:v>
                </c:pt>
                <c:pt idx="31649">
                  <c:v>42937.227777777778</c:v>
                </c:pt>
                <c:pt idx="31650">
                  <c:v>42937.228472222225</c:v>
                </c:pt>
                <c:pt idx="31651">
                  <c:v>42937.229166666664</c:v>
                </c:pt>
                <c:pt idx="31652">
                  <c:v>42937.229861111111</c:v>
                </c:pt>
                <c:pt idx="31653">
                  <c:v>42937.230555555558</c:v>
                </c:pt>
                <c:pt idx="31654">
                  <c:v>42937.231249999997</c:v>
                </c:pt>
                <c:pt idx="31655">
                  <c:v>42937.231944444444</c:v>
                </c:pt>
                <c:pt idx="31656">
                  <c:v>42937.232638888891</c:v>
                </c:pt>
                <c:pt idx="31657">
                  <c:v>42937.23333333333</c:v>
                </c:pt>
                <c:pt idx="31658">
                  <c:v>42937.234027777777</c:v>
                </c:pt>
                <c:pt idx="31659">
                  <c:v>42937.234722222223</c:v>
                </c:pt>
                <c:pt idx="31660">
                  <c:v>42937.23541666667</c:v>
                </c:pt>
                <c:pt idx="31661">
                  <c:v>42937.236111111109</c:v>
                </c:pt>
                <c:pt idx="31662">
                  <c:v>42937.236805555556</c:v>
                </c:pt>
                <c:pt idx="31663">
                  <c:v>42937.237500000003</c:v>
                </c:pt>
                <c:pt idx="31664">
                  <c:v>42937.238194444442</c:v>
                </c:pt>
                <c:pt idx="31665">
                  <c:v>42937.238888888889</c:v>
                </c:pt>
                <c:pt idx="31666">
                  <c:v>42937.239583333336</c:v>
                </c:pt>
                <c:pt idx="31667">
                  <c:v>42937.240277777775</c:v>
                </c:pt>
                <c:pt idx="31668">
                  <c:v>42937.240972222222</c:v>
                </c:pt>
                <c:pt idx="31669">
                  <c:v>42937.241666666669</c:v>
                </c:pt>
                <c:pt idx="31670">
                  <c:v>42937.242361111108</c:v>
                </c:pt>
                <c:pt idx="31671">
                  <c:v>42937.243055555555</c:v>
                </c:pt>
                <c:pt idx="31672">
                  <c:v>42937.243750000001</c:v>
                </c:pt>
                <c:pt idx="31673">
                  <c:v>42937.244444444441</c:v>
                </c:pt>
                <c:pt idx="31674">
                  <c:v>42937.245138888888</c:v>
                </c:pt>
                <c:pt idx="31675">
                  <c:v>42937.245833333334</c:v>
                </c:pt>
                <c:pt idx="31676">
                  <c:v>42937.246527777781</c:v>
                </c:pt>
                <c:pt idx="31677">
                  <c:v>42937.24722222222</c:v>
                </c:pt>
                <c:pt idx="31678">
                  <c:v>42937.247916666667</c:v>
                </c:pt>
                <c:pt idx="31679">
                  <c:v>42937.248611111114</c:v>
                </c:pt>
                <c:pt idx="31680">
                  <c:v>42937.249305555553</c:v>
                </c:pt>
                <c:pt idx="31681">
                  <c:v>42937.25</c:v>
                </c:pt>
                <c:pt idx="31682">
                  <c:v>42937.250694444447</c:v>
                </c:pt>
                <c:pt idx="31683">
                  <c:v>42937.251388888886</c:v>
                </c:pt>
                <c:pt idx="31684">
                  <c:v>42937.252083333333</c:v>
                </c:pt>
                <c:pt idx="31685">
                  <c:v>42937.25277777778</c:v>
                </c:pt>
                <c:pt idx="31686">
                  <c:v>42937.253472222219</c:v>
                </c:pt>
                <c:pt idx="31687">
                  <c:v>42937.254166666666</c:v>
                </c:pt>
                <c:pt idx="31688">
                  <c:v>42937.254861111112</c:v>
                </c:pt>
                <c:pt idx="31689">
                  <c:v>42937.255555555559</c:v>
                </c:pt>
                <c:pt idx="31690">
                  <c:v>42937.256249999999</c:v>
                </c:pt>
                <c:pt idx="31691">
                  <c:v>42937.256944444445</c:v>
                </c:pt>
                <c:pt idx="31692">
                  <c:v>42937.257638888892</c:v>
                </c:pt>
                <c:pt idx="31693">
                  <c:v>42937.258333333331</c:v>
                </c:pt>
                <c:pt idx="31694">
                  <c:v>42937.259027777778</c:v>
                </c:pt>
                <c:pt idx="31695">
                  <c:v>42937.259722222225</c:v>
                </c:pt>
                <c:pt idx="31696">
                  <c:v>42937.260416666664</c:v>
                </c:pt>
                <c:pt idx="31697">
                  <c:v>42937.261111111111</c:v>
                </c:pt>
                <c:pt idx="31698">
                  <c:v>42937.261805555558</c:v>
                </c:pt>
                <c:pt idx="31699">
                  <c:v>42937.262499999997</c:v>
                </c:pt>
                <c:pt idx="31700">
                  <c:v>42937.263194444444</c:v>
                </c:pt>
                <c:pt idx="31701">
                  <c:v>42937.263888888891</c:v>
                </c:pt>
                <c:pt idx="31702">
                  <c:v>42937.26458333333</c:v>
                </c:pt>
                <c:pt idx="31703">
                  <c:v>42937.265277777777</c:v>
                </c:pt>
                <c:pt idx="31704">
                  <c:v>42937.265972222223</c:v>
                </c:pt>
                <c:pt idx="31705">
                  <c:v>42937.26666666667</c:v>
                </c:pt>
                <c:pt idx="31706">
                  <c:v>42937.267361111109</c:v>
                </c:pt>
                <c:pt idx="31707">
                  <c:v>42937.268055555556</c:v>
                </c:pt>
                <c:pt idx="31708">
                  <c:v>42937.268750000003</c:v>
                </c:pt>
                <c:pt idx="31709">
                  <c:v>42937.269444444442</c:v>
                </c:pt>
                <c:pt idx="31710">
                  <c:v>42937.270138888889</c:v>
                </c:pt>
                <c:pt idx="31711">
                  <c:v>42937.270833333336</c:v>
                </c:pt>
                <c:pt idx="31712">
                  <c:v>42937.271527777775</c:v>
                </c:pt>
                <c:pt idx="31713">
                  <c:v>42937.272222222222</c:v>
                </c:pt>
                <c:pt idx="31714">
                  <c:v>42937.272916666669</c:v>
                </c:pt>
                <c:pt idx="31715">
                  <c:v>42937.273611111108</c:v>
                </c:pt>
                <c:pt idx="31716">
                  <c:v>42937.274305555555</c:v>
                </c:pt>
                <c:pt idx="31717">
                  <c:v>42937.275000000001</c:v>
                </c:pt>
                <c:pt idx="31718">
                  <c:v>42937.275694444441</c:v>
                </c:pt>
                <c:pt idx="31719">
                  <c:v>42937.276388888888</c:v>
                </c:pt>
                <c:pt idx="31720">
                  <c:v>42937.277083333334</c:v>
                </c:pt>
                <c:pt idx="31721">
                  <c:v>42937.277777777781</c:v>
                </c:pt>
                <c:pt idx="31722">
                  <c:v>42937.27847222222</c:v>
                </c:pt>
                <c:pt idx="31723">
                  <c:v>42937.279166666667</c:v>
                </c:pt>
                <c:pt idx="31724">
                  <c:v>42937.279861111114</c:v>
                </c:pt>
                <c:pt idx="31725">
                  <c:v>42937.280555555553</c:v>
                </c:pt>
                <c:pt idx="31726">
                  <c:v>42937.28125</c:v>
                </c:pt>
                <c:pt idx="31727">
                  <c:v>42937.281944444447</c:v>
                </c:pt>
                <c:pt idx="31728">
                  <c:v>42937.282638888886</c:v>
                </c:pt>
                <c:pt idx="31729">
                  <c:v>42937.283333333333</c:v>
                </c:pt>
                <c:pt idx="31730">
                  <c:v>42937.28402777778</c:v>
                </c:pt>
                <c:pt idx="31731">
                  <c:v>42937.284722222219</c:v>
                </c:pt>
                <c:pt idx="31732">
                  <c:v>42937.285416666666</c:v>
                </c:pt>
                <c:pt idx="31733">
                  <c:v>42937.286111111112</c:v>
                </c:pt>
                <c:pt idx="31734">
                  <c:v>42937.286805555559</c:v>
                </c:pt>
                <c:pt idx="31735">
                  <c:v>42937.287499999999</c:v>
                </c:pt>
                <c:pt idx="31736">
                  <c:v>42937.288194444445</c:v>
                </c:pt>
                <c:pt idx="31737">
                  <c:v>42937.288888888892</c:v>
                </c:pt>
                <c:pt idx="31738">
                  <c:v>42937.289583333331</c:v>
                </c:pt>
                <c:pt idx="31739">
                  <c:v>42937.290277777778</c:v>
                </c:pt>
                <c:pt idx="31740">
                  <c:v>42937.290972222225</c:v>
                </c:pt>
                <c:pt idx="31741">
                  <c:v>42937.291666666664</c:v>
                </c:pt>
                <c:pt idx="31742">
                  <c:v>42937.292361111111</c:v>
                </c:pt>
                <c:pt idx="31743">
                  <c:v>42937.293055555558</c:v>
                </c:pt>
                <c:pt idx="31744">
                  <c:v>42937.293749999997</c:v>
                </c:pt>
                <c:pt idx="31745">
                  <c:v>42937.294444444444</c:v>
                </c:pt>
                <c:pt idx="31746">
                  <c:v>42937.295138888891</c:v>
                </c:pt>
                <c:pt idx="31747">
                  <c:v>42937.29583333333</c:v>
                </c:pt>
                <c:pt idx="31748">
                  <c:v>42937.296527777777</c:v>
                </c:pt>
                <c:pt idx="31749">
                  <c:v>42937.297222222223</c:v>
                </c:pt>
                <c:pt idx="31750">
                  <c:v>42937.29791666667</c:v>
                </c:pt>
                <c:pt idx="31751">
                  <c:v>42937.298611111109</c:v>
                </c:pt>
                <c:pt idx="31752">
                  <c:v>42937.299305555556</c:v>
                </c:pt>
                <c:pt idx="31753">
                  <c:v>42937.3</c:v>
                </c:pt>
                <c:pt idx="31754">
                  <c:v>42937.300694444442</c:v>
                </c:pt>
                <c:pt idx="31755">
                  <c:v>42937.301388888889</c:v>
                </c:pt>
                <c:pt idx="31756">
                  <c:v>42937.302083333336</c:v>
                </c:pt>
                <c:pt idx="31757">
                  <c:v>42937.302777777775</c:v>
                </c:pt>
                <c:pt idx="31758">
                  <c:v>42937.303472222222</c:v>
                </c:pt>
                <c:pt idx="31759">
                  <c:v>42937.304166666669</c:v>
                </c:pt>
                <c:pt idx="31760">
                  <c:v>42937.304861111108</c:v>
                </c:pt>
                <c:pt idx="31761">
                  <c:v>42937.305555555555</c:v>
                </c:pt>
                <c:pt idx="31762">
                  <c:v>42937.306250000001</c:v>
                </c:pt>
                <c:pt idx="31763">
                  <c:v>42937.306944444441</c:v>
                </c:pt>
                <c:pt idx="31764">
                  <c:v>42937.307638888888</c:v>
                </c:pt>
                <c:pt idx="31765">
                  <c:v>42937.308333333334</c:v>
                </c:pt>
                <c:pt idx="31766">
                  <c:v>42937.309027777781</c:v>
                </c:pt>
                <c:pt idx="31767">
                  <c:v>42937.30972222222</c:v>
                </c:pt>
                <c:pt idx="31768">
                  <c:v>42937.310416666667</c:v>
                </c:pt>
                <c:pt idx="31769">
                  <c:v>42937.311111111114</c:v>
                </c:pt>
                <c:pt idx="31770">
                  <c:v>42937.311805555553</c:v>
                </c:pt>
                <c:pt idx="31771">
                  <c:v>42937.3125</c:v>
                </c:pt>
                <c:pt idx="31772">
                  <c:v>42937.313194444447</c:v>
                </c:pt>
                <c:pt idx="31773">
                  <c:v>42937.313888888886</c:v>
                </c:pt>
                <c:pt idx="31774">
                  <c:v>42937.314583333333</c:v>
                </c:pt>
                <c:pt idx="31775">
                  <c:v>42937.31527777778</c:v>
                </c:pt>
                <c:pt idx="31776">
                  <c:v>42937.315972222219</c:v>
                </c:pt>
                <c:pt idx="31777">
                  <c:v>42937.316666666666</c:v>
                </c:pt>
                <c:pt idx="31778">
                  <c:v>42937.317361111112</c:v>
                </c:pt>
                <c:pt idx="31779">
                  <c:v>42937.318055555559</c:v>
                </c:pt>
                <c:pt idx="31780">
                  <c:v>42937.318749999999</c:v>
                </c:pt>
                <c:pt idx="31781">
                  <c:v>42937.319444444445</c:v>
                </c:pt>
                <c:pt idx="31782">
                  <c:v>42937.320138888892</c:v>
                </c:pt>
                <c:pt idx="31783">
                  <c:v>42937.320833333331</c:v>
                </c:pt>
                <c:pt idx="31784">
                  <c:v>42937.321527777778</c:v>
                </c:pt>
                <c:pt idx="31785">
                  <c:v>42937.322222222225</c:v>
                </c:pt>
                <c:pt idx="31786">
                  <c:v>42937.322916666664</c:v>
                </c:pt>
                <c:pt idx="31787">
                  <c:v>42937.323611111111</c:v>
                </c:pt>
                <c:pt idx="31788">
                  <c:v>42937.324305555558</c:v>
                </c:pt>
                <c:pt idx="31789">
                  <c:v>42937.324999999997</c:v>
                </c:pt>
                <c:pt idx="31790">
                  <c:v>42937.325694444444</c:v>
                </c:pt>
                <c:pt idx="31791">
                  <c:v>42937.326388888891</c:v>
                </c:pt>
                <c:pt idx="31792">
                  <c:v>42937.32708333333</c:v>
                </c:pt>
                <c:pt idx="31793">
                  <c:v>42937.327777777777</c:v>
                </c:pt>
                <c:pt idx="31794">
                  <c:v>42937.328472222223</c:v>
                </c:pt>
                <c:pt idx="31795">
                  <c:v>42937.32916666667</c:v>
                </c:pt>
                <c:pt idx="31796">
                  <c:v>42937.329861111109</c:v>
                </c:pt>
                <c:pt idx="31797">
                  <c:v>42937.330555555556</c:v>
                </c:pt>
                <c:pt idx="31798">
                  <c:v>42937.331250000003</c:v>
                </c:pt>
                <c:pt idx="31799">
                  <c:v>42937.331944444442</c:v>
                </c:pt>
                <c:pt idx="31800">
                  <c:v>42937.332638888889</c:v>
                </c:pt>
                <c:pt idx="31801">
                  <c:v>42937.333333333336</c:v>
                </c:pt>
                <c:pt idx="31802">
                  <c:v>42937.334027777775</c:v>
                </c:pt>
                <c:pt idx="31803">
                  <c:v>42937.334722222222</c:v>
                </c:pt>
                <c:pt idx="31804">
                  <c:v>42937.335416666669</c:v>
                </c:pt>
                <c:pt idx="31805">
                  <c:v>42937.336111111108</c:v>
                </c:pt>
                <c:pt idx="31806">
                  <c:v>42937.336805555555</c:v>
                </c:pt>
                <c:pt idx="31807">
                  <c:v>42937.337500000001</c:v>
                </c:pt>
                <c:pt idx="31808">
                  <c:v>42937.338194444441</c:v>
                </c:pt>
                <c:pt idx="31809">
                  <c:v>42937.338888888888</c:v>
                </c:pt>
                <c:pt idx="31810">
                  <c:v>42937.339583333334</c:v>
                </c:pt>
                <c:pt idx="31811">
                  <c:v>42937.340277777781</c:v>
                </c:pt>
                <c:pt idx="31812">
                  <c:v>42937.34097222222</c:v>
                </c:pt>
                <c:pt idx="31813">
                  <c:v>42937.341666666667</c:v>
                </c:pt>
                <c:pt idx="31814">
                  <c:v>42937.342361111114</c:v>
                </c:pt>
                <c:pt idx="31815">
                  <c:v>42937.343055555553</c:v>
                </c:pt>
                <c:pt idx="31816">
                  <c:v>42937.34375</c:v>
                </c:pt>
                <c:pt idx="31817">
                  <c:v>42937.344444444447</c:v>
                </c:pt>
                <c:pt idx="31818">
                  <c:v>42937.345138888886</c:v>
                </c:pt>
                <c:pt idx="31819">
                  <c:v>42937.345833333333</c:v>
                </c:pt>
                <c:pt idx="31820">
                  <c:v>42937.34652777778</c:v>
                </c:pt>
                <c:pt idx="31821">
                  <c:v>42937.347222222219</c:v>
                </c:pt>
                <c:pt idx="31822">
                  <c:v>42937.347916666666</c:v>
                </c:pt>
                <c:pt idx="31823">
                  <c:v>42937.348611111112</c:v>
                </c:pt>
                <c:pt idx="31824">
                  <c:v>42937.349305555559</c:v>
                </c:pt>
                <c:pt idx="31825">
                  <c:v>42937.35</c:v>
                </c:pt>
                <c:pt idx="31826">
                  <c:v>42937.350694444445</c:v>
                </c:pt>
                <c:pt idx="31827">
                  <c:v>42937.351388888892</c:v>
                </c:pt>
                <c:pt idx="31828">
                  <c:v>42937.352083333331</c:v>
                </c:pt>
                <c:pt idx="31829">
                  <c:v>42937.352777777778</c:v>
                </c:pt>
                <c:pt idx="31830">
                  <c:v>42937.353472222225</c:v>
                </c:pt>
                <c:pt idx="31831">
                  <c:v>42937.354166666664</c:v>
                </c:pt>
                <c:pt idx="31832">
                  <c:v>42937.354861111111</c:v>
                </c:pt>
                <c:pt idx="31833">
                  <c:v>42937.355555555558</c:v>
                </c:pt>
                <c:pt idx="31834">
                  <c:v>42937.356249999997</c:v>
                </c:pt>
                <c:pt idx="31835">
                  <c:v>42937.356944444444</c:v>
                </c:pt>
                <c:pt idx="31836">
                  <c:v>42937.357638888891</c:v>
                </c:pt>
                <c:pt idx="31837">
                  <c:v>42937.35833333333</c:v>
                </c:pt>
                <c:pt idx="31838">
                  <c:v>42937.359027777777</c:v>
                </c:pt>
                <c:pt idx="31839">
                  <c:v>42937.359722222223</c:v>
                </c:pt>
                <c:pt idx="31840">
                  <c:v>42937.36041666667</c:v>
                </c:pt>
                <c:pt idx="31841">
                  <c:v>42937.361111111109</c:v>
                </c:pt>
                <c:pt idx="31842">
                  <c:v>42937.361805555556</c:v>
                </c:pt>
                <c:pt idx="31843">
                  <c:v>42937.362500000003</c:v>
                </c:pt>
                <c:pt idx="31844">
                  <c:v>42937.363194444442</c:v>
                </c:pt>
                <c:pt idx="31845">
                  <c:v>42937.363888888889</c:v>
                </c:pt>
                <c:pt idx="31846">
                  <c:v>42937.364583333336</c:v>
                </c:pt>
                <c:pt idx="31847">
                  <c:v>42937.365277777775</c:v>
                </c:pt>
                <c:pt idx="31848">
                  <c:v>42937.365972222222</c:v>
                </c:pt>
                <c:pt idx="31849">
                  <c:v>42937.366666666669</c:v>
                </c:pt>
                <c:pt idx="31850">
                  <c:v>42937.367361111108</c:v>
                </c:pt>
                <c:pt idx="31851">
                  <c:v>42937.368055555555</c:v>
                </c:pt>
                <c:pt idx="31852">
                  <c:v>42937.368750000001</c:v>
                </c:pt>
                <c:pt idx="31853">
                  <c:v>42937.369444444441</c:v>
                </c:pt>
                <c:pt idx="31854">
                  <c:v>42937.370138888888</c:v>
                </c:pt>
                <c:pt idx="31855">
                  <c:v>42937.370833333334</c:v>
                </c:pt>
                <c:pt idx="31856">
                  <c:v>42937.371527777781</c:v>
                </c:pt>
                <c:pt idx="31857">
                  <c:v>42937.37222222222</c:v>
                </c:pt>
                <c:pt idx="31858">
                  <c:v>42937.372916666667</c:v>
                </c:pt>
                <c:pt idx="31859">
                  <c:v>42937.373611111114</c:v>
                </c:pt>
                <c:pt idx="31860">
                  <c:v>42937.374305555553</c:v>
                </c:pt>
                <c:pt idx="31861">
                  <c:v>42937.375</c:v>
                </c:pt>
                <c:pt idx="31862">
                  <c:v>42937.375694444447</c:v>
                </c:pt>
                <c:pt idx="31863">
                  <c:v>42937.376388888886</c:v>
                </c:pt>
                <c:pt idx="31864">
                  <c:v>42937.377083333333</c:v>
                </c:pt>
                <c:pt idx="31865">
                  <c:v>42937.37777777778</c:v>
                </c:pt>
                <c:pt idx="31866">
                  <c:v>42937.378472222219</c:v>
                </c:pt>
                <c:pt idx="31867">
                  <c:v>42937.379166666666</c:v>
                </c:pt>
                <c:pt idx="31868">
                  <c:v>42937.379861111112</c:v>
                </c:pt>
                <c:pt idx="31869">
                  <c:v>42937.380555555559</c:v>
                </c:pt>
                <c:pt idx="31870">
                  <c:v>42937.381249999999</c:v>
                </c:pt>
                <c:pt idx="31871">
                  <c:v>42937.381944444445</c:v>
                </c:pt>
                <c:pt idx="31872">
                  <c:v>42937.382638888892</c:v>
                </c:pt>
                <c:pt idx="31873">
                  <c:v>42937.383333333331</c:v>
                </c:pt>
                <c:pt idx="31874">
                  <c:v>42937.384027777778</c:v>
                </c:pt>
                <c:pt idx="31875">
                  <c:v>42937.384722222225</c:v>
                </c:pt>
                <c:pt idx="31876">
                  <c:v>42937.385416666664</c:v>
                </c:pt>
                <c:pt idx="31877">
                  <c:v>42937.386111111111</c:v>
                </c:pt>
                <c:pt idx="31878">
                  <c:v>42937.386805555558</c:v>
                </c:pt>
                <c:pt idx="31879">
                  <c:v>42937.387499999997</c:v>
                </c:pt>
                <c:pt idx="31880">
                  <c:v>42937.388194444444</c:v>
                </c:pt>
                <c:pt idx="31881">
                  <c:v>42937.388888888891</c:v>
                </c:pt>
                <c:pt idx="31882">
                  <c:v>42937.38958333333</c:v>
                </c:pt>
                <c:pt idx="31883">
                  <c:v>42937.390277777777</c:v>
                </c:pt>
                <c:pt idx="31884">
                  <c:v>42937.390972222223</c:v>
                </c:pt>
                <c:pt idx="31885">
                  <c:v>42937.39166666667</c:v>
                </c:pt>
                <c:pt idx="31886">
                  <c:v>42937.392361111109</c:v>
                </c:pt>
                <c:pt idx="31887">
                  <c:v>42937.393055555556</c:v>
                </c:pt>
                <c:pt idx="31888">
                  <c:v>42937.393750000003</c:v>
                </c:pt>
                <c:pt idx="31889">
                  <c:v>42937.394444444442</c:v>
                </c:pt>
                <c:pt idx="31890">
                  <c:v>42937.395138888889</c:v>
                </c:pt>
                <c:pt idx="31891">
                  <c:v>42937.395833333336</c:v>
                </c:pt>
                <c:pt idx="31892">
                  <c:v>42937.396527777775</c:v>
                </c:pt>
                <c:pt idx="31893">
                  <c:v>42937.397222222222</c:v>
                </c:pt>
                <c:pt idx="31894">
                  <c:v>42937.397916666669</c:v>
                </c:pt>
                <c:pt idx="31895">
                  <c:v>42937.398611111108</c:v>
                </c:pt>
                <c:pt idx="31896">
                  <c:v>42937.399305555555</c:v>
                </c:pt>
                <c:pt idx="31897">
                  <c:v>42937.4</c:v>
                </c:pt>
                <c:pt idx="31898">
                  <c:v>42937.400694444441</c:v>
                </c:pt>
                <c:pt idx="31899">
                  <c:v>42937.401388888888</c:v>
                </c:pt>
                <c:pt idx="31900">
                  <c:v>42937.402083333334</c:v>
                </c:pt>
                <c:pt idx="31901">
                  <c:v>42937.402777777781</c:v>
                </c:pt>
                <c:pt idx="31902">
                  <c:v>42937.40347222222</c:v>
                </c:pt>
                <c:pt idx="31903">
                  <c:v>42937.404166666667</c:v>
                </c:pt>
                <c:pt idx="31904">
                  <c:v>42937.404861111114</c:v>
                </c:pt>
                <c:pt idx="31905">
                  <c:v>42937.405555555553</c:v>
                </c:pt>
                <c:pt idx="31906">
                  <c:v>42937.40625</c:v>
                </c:pt>
                <c:pt idx="31907">
                  <c:v>42937.406944444447</c:v>
                </c:pt>
                <c:pt idx="31908">
                  <c:v>42937.407638888886</c:v>
                </c:pt>
                <c:pt idx="31909">
                  <c:v>42937.408333333333</c:v>
                </c:pt>
                <c:pt idx="31910">
                  <c:v>42937.40902777778</c:v>
                </c:pt>
                <c:pt idx="31911">
                  <c:v>42937.409722222219</c:v>
                </c:pt>
                <c:pt idx="31912">
                  <c:v>42937.410416666666</c:v>
                </c:pt>
                <c:pt idx="31913">
                  <c:v>42937.411111111112</c:v>
                </c:pt>
                <c:pt idx="31914">
                  <c:v>42937.411805555559</c:v>
                </c:pt>
                <c:pt idx="31915">
                  <c:v>42937.412499999999</c:v>
                </c:pt>
                <c:pt idx="31916">
                  <c:v>42937.413194444445</c:v>
                </c:pt>
                <c:pt idx="31917">
                  <c:v>42937.413888888892</c:v>
                </c:pt>
                <c:pt idx="31918">
                  <c:v>42937.414583333331</c:v>
                </c:pt>
                <c:pt idx="31919">
                  <c:v>42937.415277777778</c:v>
                </c:pt>
                <c:pt idx="31920">
                  <c:v>42937.415972222225</c:v>
                </c:pt>
                <c:pt idx="31921">
                  <c:v>42937.416666666664</c:v>
                </c:pt>
                <c:pt idx="31922">
                  <c:v>42937.417361111111</c:v>
                </c:pt>
                <c:pt idx="31923">
                  <c:v>42937.418055555558</c:v>
                </c:pt>
                <c:pt idx="31924">
                  <c:v>42937.418749999997</c:v>
                </c:pt>
                <c:pt idx="31925">
                  <c:v>42937.419444444444</c:v>
                </c:pt>
                <c:pt idx="31926">
                  <c:v>42937.420138888891</c:v>
                </c:pt>
                <c:pt idx="31927">
                  <c:v>42937.42083333333</c:v>
                </c:pt>
                <c:pt idx="31928">
                  <c:v>42937.421527777777</c:v>
                </c:pt>
                <c:pt idx="31929">
                  <c:v>42937.422222222223</c:v>
                </c:pt>
                <c:pt idx="31930">
                  <c:v>42937.42291666667</c:v>
                </c:pt>
                <c:pt idx="31931">
                  <c:v>42937.423611111109</c:v>
                </c:pt>
                <c:pt idx="31932">
                  <c:v>42937.424305555556</c:v>
                </c:pt>
                <c:pt idx="31933">
                  <c:v>42937.425000000003</c:v>
                </c:pt>
                <c:pt idx="31934">
                  <c:v>42937.425694444442</c:v>
                </c:pt>
                <c:pt idx="31935">
                  <c:v>42937.426388888889</c:v>
                </c:pt>
                <c:pt idx="31936">
                  <c:v>42937.427083333336</c:v>
                </c:pt>
                <c:pt idx="31937">
                  <c:v>42937.427777777775</c:v>
                </c:pt>
                <c:pt idx="31938">
                  <c:v>42937.428472222222</c:v>
                </c:pt>
                <c:pt idx="31939">
                  <c:v>42937.429166666669</c:v>
                </c:pt>
                <c:pt idx="31940">
                  <c:v>42937.429861111108</c:v>
                </c:pt>
                <c:pt idx="31941">
                  <c:v>42937.430555555555</c:v>
                </c:pt>
                <c:pt idx="31942">
                  <c:v>42937.431250000001</c:v>
                </c:pt>
                <c:pt idx="31943">
                  <c:v>42937.431944444441</c:v>
                </c:pt>
                <c:pt idx="31944">
                  <c:v>42937.432638888888</c:v>
                </c:pt>
                <c:pt idx="31945">
                  <c:v>42937.433333333334</c:v>
                </c:pt>
                <c:pt idx="31946">
                  <c:v>42937.434027777781</c:v>
                </c:pt>
                <c:pt idx="31947">
                  <c:v>42937.43472222222</c:v>
                </c:pt>
                <c:pt idx="31948">
                  <c:v>42937.435416666667</c:v>
                </c:pt>
                <c:pt idx="31949">
                  <c:v>42937.436111111114</c:v>
                </c:pt>
                <c:pt idx="31950">
                  <c:v>42937.436805555553</c:v>
                </c:pt>
                <c:pt idx="31951">
                  <c:v>42937.4375</c:v>
                </c:pt>
                <c:pt idx="31952">
                  <c:v>42937.438194444447</c:v>
                </c:pt>
                <c:pt idx="31953">
                  <c:v>42937.438888888886</c:v>
                </c:pt>
                <c:pt idx="31954">
                  <c:v>42937.439583333333</c:v>
                </c:pt>
                <c:pt idx="31955">
                  <c:v>42937.44027777778</c:v>
                </c:pt>
                <c:pt idx="31956">
                  <c:v>42937.440972222219</c:v>
                </c:pt>
                <c:pt idx="31957">
                  <c:v>42937.441666666666</c:v>
                </c:pt>
                <c:pt idx="31958">
                  <c:v>42937.442361111112</c:v>
                </c:pt>
                <c:pt idx="31959">
                  <c:v>42937.443055555559</c:v>
                </c:pt>
                <c:pt idx="31960">
                  <c:v>42937.443749999999</c:v>
                </c:pt>
                <c:pt idx="31961">
                  <c:v>42937.444444444445</c:v>
                </c:pt>
                <c:pt idx="31962">
                  <c:v>42937.445138888892</c:v>
                </c:pt>
                <c:pt idx="31963">
                  <c:v>42937.445833333331</c:v>
                </c:pt>
                <c:pt idx="31964">
                  <c:v>42937.446527777778</c:v>
                </c:pt>
                <c:pt idx="31965">
                  <c:v>42937.447222222225</c:v>
                </c:pt>
                <c:pt idx="31966">
                  <c:v>42937.447916666664</c:v>
                </c:pt>
                <c:pt idx="31967">
                  <c:v>42937.448611111111</c:v>
                </c:pt>
                <c:pt idx="31968">
                  <c:v>42937.449305555558</c:v>
                </c:pt>
                <c:pt idx="31969">
                  <c:v>42937.45</c:v>
                </c:pt>
                <c:pt idx="31970">
                  <c:v>42937.450694444444</c:v>
                </c:pt>
                <c:pt idx="31971">
                  <c:v>42937.451388888891</c:v>
                </c:pt>
                <c:pt idx="31972">
                  <c:v>42937.45208333333</c:v>
                </c:pt>
                <c:pt idx="31973">
                  <c:v>42937.452777777777</c:v>
                </c:pt>
                <c:pt idx="31974">
                  <c:v>42937.453472222223</c:v>
                </c:pt>
                <c:pt idx="31975">
                  <c:v>42937.45416666667</c:v>
                </c:pt>
                <c:pt idx="31976">
                  <c:v>42937.454861111109</c:v>
                </c:pt>
                <c:pt idx="31977">
                  <c:v>42937.455555555556</c:v>
                </c:pt>
                <c:pt idx="31978">
                  <c:v>42937.456250000003</c:v>
                </c:pt>
                <c:pt idx="31979">
                  <c:v>42937.456944444442</c:v>
                </c:pt>
                <c:pt idx="31980">
                  <c:v>42937.457638888889</c:v>
                </c:pt>
                <c:pt idx="31981">
                  <c:v>42937.458333333336</c:v>
                </c:pt>
                <c:pt idx="31982">
                  <c:v>42937.459027777775</c:v>
                </c:pt>
                <c:pt idx="31983">
                  <c:v>42937.459722222222</c:v>
                </c:pt>
                <c:pt idx="31984">
                  <c:v>42937.460416666669</c:v>
                </c:pt>
                <c:pt idx="31985">
                  <c:v>42937.461111111108</c:v>
                </c:pt>
                <c:pt idx="31986">
                  <c:v>42937.461805555555</c:v>
                </c:pt>
                <c:pt idx="31987">
                  <c:v>42937.462500000001</c:v>
                </c:pt>
                <c:pt idx="31988">
                  <c:v>42937.463194444441</c:v>
                </c:pt>
                <c:pt idx="31989">
                  <c:v>42937.463888888888</c:v>
                </c:pt>
                <c:pt idx="31990">
                  <c:v>42937.464583333334</c:v>
                </c:pt>
                <c:pt idx="31991">
                  <c:v>42937.465277777781</c:v>
                </c:pt>
                <c:pt idx="31992">
                  <c:v>42937.46597222222</c:v>
                </c:pt>
                <c:pt idx="31993">
                  <c:v>42937.466666666667</c:v>
                </c:pt>
                <c:pt idx="31994">
                  <c:v>42937.467361111114</c:v>
                </c:pt>
                <c:pt idx="31995">
                  <c:v>42937.468055555553</c:v>
                </c:pt>
                <c:pt idx="31996">
                  <c:v>42937.46875</c:v>
                </c:pt>
                <c:pt idx="31997">
                  <c:v>42937.469444444447</c:v>
                </c:pt>
                <c:pt idx="31998">
                  <c:v>42937.470138888886</c:v>
                </c:pt>
                <c:pt idx="31999">
                  <c:v>42937.470833333333</c:v>
                </c:pt>
                <c:pt idx="32000">
                  <c:v>42937.47152777778</c:v>
                </c:pt>
                <c:pt idx="32001">
                  <c:v>42937.472222222219</c:v>
                </c:pt>
                <c:pt idx="32002">
                  <c:v>42937.472916666666</c:v>
                </c:pt>
                <c:pt idx="32003">
                  <c:v>42937.473611111112</c:v>
                </c:pt>
                <c:pt idx="32004">
                  <c:v>42937.474305555559</c:v>
                </c:pt>
                <c:pt idx="32005">
                  <c:v>42937.474999999999</c:v>
                </c:pt>
                <c:pt idx="32006">
                  <c:v>42937.475694444445</c:v>
                </c:pt>
                <c:pt idx="32007">
                  <c:v>42937.476388888892</c:v>
                </c:pt>
                <c:pt idx="32008">
                  <c:v>42937.477083333331</c:v>
                </c:pt>
                <c:pt idx="32009">
                  <c:v>42937.477777777778</c:v>
                </c:pt>
                <c:pt idx="32010">
                  <c:v>42937.478472222225</c:v>
                </c:pt>
                <c:pt idx="32011">
                  <c:v>42937.479166666664</c:v>
                </c:pt>
                <c:pt idx="32012">
                  <c:v>42937.479861111111</c:v>
                </c:pt>
                <c:pt idx="32013">
                  <c:v>42937.480555555558</c:v>
                </c:pt>
                <c:pt idx="32014">
                  <c:v>42937.481249999997</c:v>
                </c:pt>
                <c:pt idx="32015">
                  <c:v>42937.481944444444</c:v>
                </c:pt>
                <c:pt idx="32016">
                  <c:v>42937.482638888891</c:v>
                </c:pt>
                <c:pt idx="32017">
                  <c:v>42937.48333333333</c:v>
                </c:pt>
                <c:pt idx="32018">
                  <c:v>42937.484027777777</c:v>
                </c:pt>
                <c:pt idx="32019">
                  <c:v>42937.484722222223</c:v>
                </c:pt>
                <c:pt idx="32020">
                  <c:v>42937.48541666667</c:v>
                </c:pt>
                <c:pt idx="32021">
                  <c:v>42937.486111111109</c:v>
                </c:pt>
                <c:pt idx="32022">
                  <c:v>42937.486805555556</c:v>
                </c:pt>
                <c:pt idx="32023">
                  <c:v>42937.487500000003</c:v>
                </c:pt>
                <c:pt idx="32024">
                  <c:v>42937.488194444442</c:v>
                </c:pt>
                <c:pt idx="32025">
                  <c:v>42937.488888888889</c:v>
                </c:pt>
                <c:pt idx="32026">
                  <c:v>42937.489583333336</c:v>
                </c:pt>
                <c:pt idx="32027">
                  <c:v>42937.490277777775</c:v>
                </c:pt>
                <c:pt idx="32028">
                  <c:v>42937.490972222222</c:v>
                </c:pt>
                <c:pt idx="32029">
                  <c:v>42937.491666666669</c:v>
                </c:pt>
                <c:pt idx="32030">
                  <c:v>42937.492361111108</c:v>
                </c:pt>
                <c:pt idx="32031">
                  <c:v>42937.493055555555</c:v>
                </c:pt>
                <c:pt idx="32032">
                  <c:v>42937.493750000001</c:v>
                </c:pt>
                <c:pt idx="32033">
                  <c:v>42937.494444444441</c:v>
                </c:pt>
                <c:pt idx="32034">
                  <c:v>42937.495138888888</c:v>
                </c:pt>
                <c:pt idx="32035">
                  <c:v>42937.495833333334</c:v>
                </c:pt>
                <c:pt idx="32036">
                  <c:v>42937.496527777781</c:v>
                </c:pt>
                <c:pt idx="32037">
                  <c:v>42937.49722222222</c:v>
                </c:pt>
                <c:pt idx="32038">
                  <c:v>42937.497916666667</c:v>
                </c:pt>
                <c:pt idx="32039">
                  <c:v>42937.498611111114</c:v>
                </c:pt>
                <c:pt idx="32040">
                  <c:v>42937.499305555553</c:v>
                </c:pt>
                <c:pt idx="32041">
                  <c:v>42937.5</c:v>
                </c:pt>
                <c:pt idx="32042">
                  <c:v>42937.500694444447</c:v>
                </c:pt>
                <c:pt idx="32043">
                  <c:v>42937.501388888886</c:v>
                </c:pt>
                <c:pt idx="32044">
                  <c:v>42937.502083333333</c:v>
                </c:pt>
                <c:pt idx="32045">
                  <c:v>42937.50277777778</c:v>
                </c:pt>
                <c:pt idx="32046">
                  <c:v>42937.503472222219</c:v>
                </c:pt>
                <c:pt idx="32047">
                  <c:v>42937.504166666666</c:v>
                </c:pt>
                <c:pt idx="32048">
                  <c:v>42937.504861111112</c:v>
                </c:pt>
                <c:pt idx="32049">
                  <c:v>42937.505555555559</c:v>
                </c:pt>
                <c:pt idx="32050">
                  <c:v>42937.506249999999</c:v>
                </c:pt>
                <c:pt idx="32051">
                  <c:v>42937.506944444445</c:v>
                </c:pt>
                <c:pt idx="32052">
                  <c:v>42937.507638888892</c:v>
                </c:pt>
                <c:pt idx="32053">
                  <c:v>42937.508333333331</c:v>
                </c:pt>
                <c:pt idx="32054">
                  <c:v>42937.509027777778</c:v>
                </c:pt>
                <c:pt idx="32055">
                  <c:v>42937.509722222225</c:v>
                </c:pt>
                <c:pt idx="32056">
                  <c:v>42937.510416666664</c:v>
                </c:pt>
                <c:pt idx="32057">
                  <c:v>42937.511111111111</c:v>
                </c:pt>
                <c:pt idx="32058">
                  <c:v>42937.511805555558</c:v>
                </c:pt>
                <c:pt idx="32059">
                  <c:v>42937.512499999997</c:v>
                </c:pt>
                <c:pt idx="32060">
                  <c:v>42937.513194444444</c:v>
                </c:pt>
                <c:pt idx="32061">
                  <c:v>42937.513888888891</c:v>
                </c:pt>
                <c:pt idx="32062">
                  <c:v>42937.51458333333</c:v>
                </c:pt>
                <c:pt idx="32063">
                  <c:v>42937.515277777777</c:v>
                </c:pt>
                <c:pt idx="32064">
                  <c:v>42937.515972222223</c:v>
                </c:pt>
                <c:pt idx="32065">
                  <c:v>42937.51666666667</c:v>
                </c:pt>
                <c:pt idx="32066">
                  <c:v>42937.517361111109</c:v>
                </c:pt>
                <c:pt idx="32067">
                  <c:v>42937.518055555556</c:v>
                </c:pt>
                <c:pt idx="32068">
                  <c:v>42937.518750000003</c:v>
                </c:pt>
                <c:pt idx="32069">
                  <c:v>42937.519444444442</c:v>
                </c:pt>
                <c:pt idx="32070">
                  <c:v>42937.520138888889</c:v>
                </c:pt>
                <c:pt idx="32071">
                  <c:v>42937.520833333336</c:v>
                </c:pt>
                <c:pt idx="32072">
                  <c:v>42937.521527777775</c:v>
                </c:pt>
                <c:pt idx="32073">
                  <c:v>42937.522222222222</c:v>
                </c:pt>
                <c:pt idx="32074">
                  <c:v>42937.522916666669</c:v>
                </c:pt>
                <c:pt idx="32075">
                  <c:v>42937.523611111108</c:v>
                </c:pt>
                <c:pt idx="32076">
                  <c:v>42937.524305555555</c:v>
                </c:pt>
                <c:pt idx="32077">
                  <c:v>42937.525000000001</c:v>
                </c:pt>
                <c:pt idx="32078">
                  <c:v>42937.525694444441</c:v>
                </c:pt>
                <c:pt idx="32079">
                  <c:v>42937.526388888888</c:v>
                </c:pt>
                <c:pt idx="32080">
                  <c:v>42937.527083333334</c:v>
                </c:pt>
                <c:pt idx="32081">
                  <c:v>42937.527777777781</c:v>
                </c:pt>
                <c:pt idx="32082">
                  <c:v>42937.52847222222</c:v>
                </c:pt>
                <c:pt idx="32083">
                  <c:v>42937.529166666667</c:v>
                </c:pt>
                <c:pt idx="32084">
                  <c:v>42937.529861111114</c:v>
                </c:pt>
                <c:pt idx="32085">
                  <c:v>42937.530555555553</c:v>
                </c:pt>
                <c:pt idx="32086">
                  <c:v>42937.53125</c:v>
                </c:pt>
                <c:pt idx="32087">
                  <c:v>42937.531944444447</c:v>
                </c:pt>
                <c:pt idx="32088">
                  <c:v>42937.532638888886</c:v>
                </c:pt>
                <c:pt idx="32089">
                  <c:v>42937.533333333333</c:v>
                </c:pt>
                <c:pt idx="32090">
                  <c:v>42937.53402777778</c:v>
                </c:pt>
                <c:pt idx="32091">
                  <c:v>42937.534722222219</c:v>
                </c:pt>
                <c:pt idx="32092">
                  <c:v>42937.535416666666</c:v>
                </c:pt>
                <c:pt idx="32093">
                  <c:v>42937.536111111112</c:v>
                </c:pt>
                <c:pt idx="32094">
                  <c:v>42937.536805555559</c:v>
                </c:pt>
                <c:pt idx="32095">
                  <c:v>42937.537499999999</c:v>
                </c:pt>
                <c:pt idx="32096">
                  <c:v>42937.538194444445</c:v>
                </c:pt>
                <c:pt idx="32097">
                  <c:v>42937.538888888892</c:v>
                </c:pt>
                <c:pt idx="32098">
                  <c:v>42937.539583333331</c:v>
                </c:pt>
                <c:pt idx="32099">
                  <c:v>42937.540277777778</c:v>
                </c:pt>
                <c:pt idx="32100">
                  <c:v>42937.540972222225</c:v>
                </c:pt>
                <c:pt idx="32101">
                  <c:v>42937.541666666664</c:v>
                </c:pt>
                <c:pt idx="32102">
                  <c:v>42937.542361111111</c:v>
                </c:pt>
                <c:pt idx="32103">
                  <c:v>42937.543055555558</c:v>
                </c:pt>
                <c:pt idx="32104">
                  <c:v>42937.543749999997</c:v>
                </c:pt>
                <c:pt idx="32105">
                  <c:v>42937.544444444444</c:v>
                </c:pt>
                <c:pt idx="32106">
                  <c:v>42937.545138888891</c:v>
                </c:pt>
                <c:pt idx="32107">
                  <c:v>42937.54583333333</c:v>
                </c:pt>
                <c:pt idx="32108">
                  <c:v>42937.546527777777</c:v>
                </c:pt>
                <c:pt idx="32109">
                  <c:v>42937.547222222223</c:v>
                </c:pt>
                <c:pt idx="32110">
                  <c:v>42937.54791666667</c:v>
                </c:pt>
                <c:pt idx="32111">
                  <c:v>42937.548611111109</c:v>
                </c:pt>
                <c:pt idx="32112">
                  <c:v>42937.549305555556</c:v>
                </c:pt>
                <c:pt idx="32113">
                  <c:v>42937.55</c:v>
                </c:pt>
                <c:pt idx="32114">
                  <c:v>42937.550694444442</c:v>
                </c:pt>
                <c:pt idx="32115">
                  <c:v>42937.551388888889</c:v>
                </c:pt>
                <c:pt idx="32116">
                  <c:v>42937.552083333336</c:v>
                </c:pt>
                <c:pt idx="32117">
                  <c:v>42937.552777777775</c:v>
                </c:pt>
                <c:pt idx="32118">
                  <c:v>42937.553472222222</c:v>
                </c:pt>
                <c:pt idx="32119">
                  <c:v>42937.554166666669</c:v>
                </c:pt>
                <c:pt idx="32120">
                  <c:v>42937.554861111108</c:v>
                </c:pt>
                <c:pt idx="32121">
                  <c:v>42937.555555555555</c:v>
                </c:pt>
                <c:pt idx="32122">
                  <c:v>42937.556250000001</c:v>
                </c:pt>
                <c:pt idx="32123">
                  <c:v>42937.556944444441</c:v>
                </c:pt>
                <c:pt idx="32124">
                  <c:v>42937.557638888888</c:v>
                </c:pt>
                <c:pt idx="32125">
                  <c:v>42937.558333333334</c:v>
                </c:pt>
                <c:pt idx="32126">
                  <c:v>42937.559027777781</c:v>
                </c:pt>
                <c:pt idx="32127">
                  <c:v>42937.55972222222</c:v>
                </c:pt>
                <c:pt idx="32128">
                  <c:v>42937.560416666667</c:v>
                </c:pt>
                <c:pt idx="32129">
                  <c:v>42937.561111111114</c:v>
                </c:pt>
                <c:pt idx="32130">
                  <c:v>42937.561805555553</c:v>
                </c:pt>
                <c:pt idx="32131">
                  <c:v>42937.5625</c:v>
                </c:pt>
                <c:pt idx="32132">
                  <c:v>42937.563194444447</c:v>
                </c:pt>
                <c:pt idx="32133">
                  <c:v>42937.563888888886</c:v>
                </c:pt>
                <c:pt idx="32134">
                  <c:v>42937.564583333333</c:v>
                </c:pt>
                <c:pt idx="32135">
                  <c:v>42937.56527777778</c:v>
                </c:pt>
                <c:pt idx="32136">
                  <c:v>42937.565972222219</c:v>
                </c:pt>
                <c:pt idx="32137">
                  <c:v>42937.566666666666</c:v>
                </c:pt>
                <c:pt idx="32138">
                  <c:v>42937.567361111112</c:v>
                </c:pt>
                <c:pt idx="32139">
                  <c:v>42937.568055555559</c:v>
                </c:pt>
                <c:pt idx="32140">
                  <c:v>42937.568749999999</c:v>
                </c:pt>
                <c:pt idx="32141">
                  <c:v>42937.569444444445</c:v>
                </c:pt>
                <c:pt idx="32142">
                  <c:v>42937.570138888892</c:v>
                </c:pt>
                <c:pt idx="32143">
                  <c:v>42937.570833333331</c:v>
                </c:pt>
                <c:pt idx="32144">
                  <c:v>42937.571527777778</c:v>
                </c:pt>
                <c:pt idx="32145">
                  <c:v>42937.572222222225</c:v>
                </c:pt>
                <c:pt idx="32146">
                  <c:v>42937.572916666664</c:v>
                </c:pt>
                <c:pt idx="32147">
                  <c:v>42937.573611111111</c:v>
                </c:pt>
                <c:pt idx="32148">
                  <c:v>42937.574305555558</c:v>
                </c:pt>
                <c:pt idx="32149">
                  <c:v>42937.574999999997</c:v>
                </c:pt>
                <c:pt idx="32150">
                  <c:v>42937.575694444444</c:v>
                </c:pt>
                <c:pt idx="32151">
                  <c:v>42937.576388888891</c:v>
                </c:pt>
                <c:pt idx="32152">
                  <c:v>42937.57708333333</c:v>
                </c:pt>
                <c:pt idx="32153">
                  <c:v>42937.577777777777</c:v>
                </c:pt>
                <c:pt idx="32154">
                  <c:v>42937.578472222223</c:v>
                </c:pt>
                <c:pt idx="32155">
                  <c:v>42937.57916666667</c:v>
                </c:pt>
                <c:pt idx="32156">
                  <c:v>42937.579861111109</c:v>
                </c:pt>
                <c:pt idx="32157">
                  <c:v>42937.580555555556</c:v>
                </c:pt>
                <c:pt idx="32158">
                  <c:v>42937.581250000003</c:v>
                </c:pt>
                <c:pt idx="32159">
                  <c:v>42937.581944444442</c:v>
                </c:pt>
                <c:pt idx="32160">
                  <c:v>42937.582638888889</c:v>
                </c:pt>
                <c:pt idx="32161">
                  <c:v>42937.583333333336</c:v>
                </c:pt>
                <c:pt idx="32162">
                  <c:v>42937.584027777775</c:v>
                </c:pt>
                <c:pt idx="32163">
                  <c:v>42937.584722222222</c:v>
                </c:pt>
                <c:pt idx="32164">
                  <c:v>42937.585416666669</c:v>
                </c:pt>
                <c:pt idx="32165">
                  <c:v>42937.586111111108</c:v>
                </c:pt>
                <c:pt idx="32166">
                  <c:v>42937.586805555555</c:v>
                </c:pt>
                <c:pt idx="32167">
                  <c:v>42937.587500000001</c:v>
                </c:pt>
                <c:pt idx="32168">
                  <c:v>42937.588194444441</c:v>
                </c:pt>
                <c:pt idx="32169">
                  <c:v>42937.588888888888</c:v>
                </c:pt>
                <c:pt idx="32170">
                  <c:v>42937.589583333334</c:v>
                </c:pt>
                <c:pt idx="32171">
                  <c:v>42937.590277777781</c:v>
                </c:pt>
                <c:pt idx="32172">
                  <c:v>42937.59097222222</c:v>
                </c:pt>
                <c:pt idx="32173">
                  <c:v>42937.591666666667</c:v>
                </c:pt>
                <c:pt idx="32174">
                  <c:v>42937.592361111114</c:v>
                </c:pt>
                <c:pt idx="32175">
                  <c:v>42937.593055555553</c:v>
                </c:pt>
                <c:pt idx="32176">
                  <c:v>42937.59375</c:v>
                </c:pt>
                <c:pt idx="32177">
                  <c:v>42937.594444444447</c:v>
                </c:pt>
                <c:pt idx="32178">
                  <c:v>42937.595138888886</c:v>
                </c:pt>
                <c:pt idx="32179">
                  <c:v>42937.595833333333</c:v>
                </c:pt>
                <c:pt idx="32180">
                  <c:v>42937.59652777778</c:v>
                </c:pt>
                <c:pt idx="32181">
                  <c:v>42937.597222222219</c:v>
                </c:pt>
                <c:pt idx="32182">
                  <c:v>42937.597916666666</c:v>
                </c:pt>
                <c:pt idx="32183">
                  <c:v>42937.598611111112</c:v>
                </c:pt>
                <c:pt idx="32184">
                  <c:v>42937.599305555559</c:v>
                </c:pt>
                <c:pt idx="32185">
                  <c:v>42937.599999999999</c:v>
                </c:pt>
                <c:pt idx="32186">
                  <c:v>42937.600694444445</c:v>
                </c:pt>
                <c:pt idx="32187">
                  <c:v>42937.601388888892</c:v>
                </c:pt>
                <c:pt idx="32188">
                  <c:v>42937.602083333331</c:v>
                </c:pt>
                <c:pt idx="32189">
                  <c:v>42937.602777777778</c:v>
                </c:pt>
                <c:pt idx="32190">
                  <c:v>42937.603472222225</c:v>
                </c:pt>
                <c:pt idx="32191">
                  <c:v>42937.604166666664</c:v>
                </c:pt>
                <c:pt idx="32192">
                  <c:v>42937.604861111111</c:v>
                </c:pt>
                <c:pt idx="32193">
                  <c:v>42937.605555555558</c:v>
                </c:pt>
                <c:pt idx="32194">
                  <c:v>42937.606249999997</c:v>
                </c:pt>
                <c:pt idx="32195">
                  <c:v>42937.606944444444</c:v>
                </c:pt>
                <c:pt idx="32196">
                  <c:v>42937.607638888891</c:v>
                </c:pt>
                <c:pt idx="32197">
                  <c:v>42937.60833333333</c:v>
                </c:pt>
                <c:pt idx="32198">
                  <c:v>42937.609027777777</c:v>
                </c:pt>
                <c:pt idx="32199">
                  <c:v>42937.609722222223</c:v>
                </c:pt>
                <c:pt idx="32200">
                  <c:v>42937.61041666667</c:v>
                </c:pt>
                <c:pt idx="32201">
                  <c:v>42937.611111111109</c:v>
                </c:pt>
                <c:pt idx="32202">
                  <c:v>42937.611805555556</c:v>
                </c:pt>
                <c:pt idx="32203">
                  <c:v>42937.612500000003</c:v>
                </c:pt>
                <c:pt idx="32204">
                  <c:v>42937.613194444442</c:v>
                </c:pt>
                <c:pt idx="32205">
                  <c:v>42937.613888888889</c:v>
                </c:pt>
                <c:pt idx="32206">
                  <c:v>42937.614583333336</c:v>
                </c:pt>
                <c:pt idx="32207">
                  <c:v>42937.615277777775</c:v>
                </c:pt>
                <c:pt idx="32208">
                  <c:v>42937.615972222222</c:v>
                </c:pt>
                <c:pt idx="32209">
                  <c:v>42937.616666666669</c:v>
                </c:pt>
                <c:pt idx="32210">
                  <c:v>42937.617361111108</c:v>
                </c:pt>
                <c:pt idx="32211">
                  <c:v>42937.618055555555</c:v>
                </c:pt>
                <c:pt idx="32212">
                  <c:v>42937.618750000001</c:v>
                </c:pt>
                <c:pt idx="32213">
                  <c:v>42937.619444444441</c:v>
                </c:pt>
                <c:pt idx="32214">
                  <c:v>42937.620138888888</c:v>
                </c:pt>
                <c:pt idx="32215">
                  <c:v>42937.620833333334</c:v>
                </c:pt>
                <c:pt idx="32216">
                  <c:v>42937.621527777781</c:v>
                </c:pt>
                <c:pt idx="32217">
                  <c:v>42937.62222222222</c:v>
                </c:pt>
                <c:pt idx="32218">
                  <c:v>42937.622916666667</c:v>
                </c:pt>
                <c:pt idx="32219">
                  <c:v>42937.623611111114</c:v>
                </c:pt>
                <c:pt idx="32220">
                  <c:v>42937.624305555553</c:v>
                </c:pt>
                <c:pt idx="32221">
                  <c:v>42937.625</c:v>
                </c:pt>
                <c:pt idx="32222">
                  <c:v>42937.625694444447</c:v>
                </c:pt>
                <c:pt idx="32223">
                  <c:v>42937.626388888886</c:v>
                </c:pt>
                <c:pt idx="32224">
                  <c:v>42937.627083333333</c:v>
                </c:pt>
                <c:pt idx="32225">
                  <c:v>42937.62777777778</c:v>
                </c:pt>
                <c:pt idx="32226">
                  <c:v>42937.628472222219</c:v>
                </c:pt>
                <c:pt idx="32227">
                  <c:v>42937.629166666666</c:v>
                </c:pt>
                <c:pt idx="32228">
                  <c:v>42937.629861111112</c:v>
                </c:pt>
                <c:pt idx="32229">
                  <c:v>42937.630555555559</c:v>
                </c:pt>
                <c:pt idx="32230">
                  <c:v>42937.631249999999</c:v>
                </c:pt>
                <c:pt idx="32231">
                  <c:v>42937.631944444445</c:v>
                </c:pt>
                <c:pt idx="32232">
                  <c:v>42937.632638888892</c:v>
                </c:pt>
                <c:pt idx="32233">
                  <c:v>42937.633333333331</c:v>
                </c:pt>
                <c:pt idx="32234">
                  <c:v>42937.634027777778</c:v>
                </c:pt>
                <c:pt idx="32235">
                  <c:v>42937.634722222225</c:v>
                </c:pt>
                <c:pt idx="32236">
                  <c:v>42937.635416666664</c:v>
                </c:pt>
                <c:pt idx="32237">
                  <c:v>42937.636111111111</c:v>
                </c:pt>
                <c:pt idx="32238">
                  <c:v>42937.636805555558</c:v>
                </c:pt>
                <c:pt idx="32239">
                  <c:v>42937.637499999997</c:v>
                </c:pt>
                <c:pt idx="32240">
                  <c:v>42937.638194444444</c:v>
                </c:pt>
                <c:pt idx="32241">
                  <c:v>42937.638888888891</c:v>
                </c:pt>
                <c:pt idx="32242">
                  <c:v>42937.63958333333</c:v>
                </c:pt>
                <c:pt idx="32243">
                  <c:v>42937.640277777777</c:v>
                </c:pt>
                <c:pt idx="32244">
                  <c:v>42937.640972222223</c:v>
                </c:pt>
                <c:pt idx="32245">
                  <c:v>42937.64166666667</c:v>
                </c:pt>
                <c:pt idx="32246">
                  <c:v>42937.642361111109</c:v>
                </c:pt>
                <c:pt idx="32247">
                  <c:v>42937.643055555556</c:v>
                </c:pt>
                <c:pt idx="32248">
                  <c:v>42937.643750000003</c:v>
                </c:pt>
                <c:pt idx="32249">
                  <c:v>42937.644444444442</c:v>
                </c:pt>
                <c:pt idx="32250">
                  <c:v>42937.645138888889</c:v>
                </c:pt>
                <c:pt idx="32251">
                  <c:v>42937.645833333336</c:v>
                </c:pt>
                <c:pt idx="32252">
                  <c:v>42937.646527777775</c:v>
                </c:pt>
                <c:pt idx="32253">
                  <c:v>42937.647222222222</c:v>
                </c:pt>
                <c:pt idx="32254">
                  <c:v>42937.647916666669</c:v>
                </c:pt>
                <c:pt idx="32255">
                  <c:v>42937.648611111108</c:v>
                </c:pt>
                <c:pt idx="32256">
                  <c:v>42937.649305555555</c:v>
                </c:pt>
                <c:pt idx="32257">
                  <c:v>42937.65</c:v>
                </c:pt>
                <c:pt idx="32258">
                  <c:v>42937.650694444441</c:v>
                </c:pt>
                <c:pt idx="32259">
                  <c:v>42937.651388888888</c:v>
                </c:pt>
                <c:pt idx="32260">
                  <c:v>42937.652083333334</c:v>
                </c:pt>
                <c:pt idx="32261">
                  <c:v>42937.652777777781</c:v>
                </c:pt>
                <c:pt idx="32262">
                  <c:v>42937.65347222222</c:v>
                </c:pt>
                <c:pt idx="32263">
                  <c:v>42937.654166666667</c:v>
                </c:pt>
                <c:pt idx="32264">
                  <c:v>42937.654861111114</c:v>
                </c:pt>
                <c:pt idx="32265">
                  <c:v>42937.655555555553</c:v>
                </c:pt>
                <c:pt idx="32266">
                  <c:v>42937.65625</c:v>
                </c:pt>
                <c:pt idx="32267">
                  <c:v>42937.656944444447</c:v>
                </c:pt>
                <c:pt idx="32268">
                  <c:v>42937.657638888886</c:v>
                </c:pt>
                <c:pt idx="32269">
                  <c:v>42937.658333333333</c:v>
                </c:pt>
                <c:pt idx="32270">
                  <c:v>42937.65902777778</c:v>
                </c:pt>
                <c:pt idx="32271">
                  <c:v>42937.659722222219</c:v>
                </c:pt>
                <c:pt idx="32272">
                  <c:v>42937.660416666666</c:v>
                </c:pt>
                <c:pt idx="32273">
                  <c:v>42937.661111111112</c:v>
                </c:pt>
                <c:pt idx="32274">
                  <c:v>42937.661805555559</c:v>
                </c:pt>
                <c:pt idx="32275">
                  <c:v>42937.662499999999</c:v>
                </c:pt>
                <c:pt idx="32276">
                  <c:v>42937.663194444445</c:v>
                </c:pt>
                <c:pt idx="32277">
                  <c:v>42937.663888888892</c:v>
                </c:pt>
                <c:pt idx="32278">
                  <c:v>42937.664583333331</c:v>
                </c:pt>
                <c:pt idx="32279">
                  <c:v>42937.665277777778</c:v>
                </c:pt>
                <c:pt idx="32280">
                  <c:v>42937.665972222225</c:v>
                </c:pt>
                <c:pt idx="32281">
                  <c:v>42937.666666666664</c:v>
                </c:pt>
                <c:pt idx="32282">
                  <c:v>42937.667361111111</c:v>
                </c:pt>
                <c:pt idx="32283">
                  <c:v>42937.668055555558</c:v>
                </c:pt>
                <c:pt idx="32284">
                  <c:v>42937.668749999997</c:v>
                </c:pt>
                <c:pt idx="32285">
                  <c:v>42937.669444444444</c:v>
                </c:pt>
                <c:pt idx="32286">
                  <c:v>42937.670138888891</c:v>
                </c:pt>
                <c:pt idx="32287">
                  <c:v>42937.67083333333</c:v>
                </c:pt>
                <c:pt idx="32288">
                  <c:v>42937.671527777777</c:v>
                </c:pt>
                <c:pt idx="32289">
                  <c:v>42937.672222222223</c:v>
                </c:pt>
                <c:pt idx="32290">
                  <c:v>42937.67291666667</c:v>
                </c:pt>
                <c:pt idx="32291">
                  <c:v>42937.673611111109</c:v>
                </c:pt>
                <c:pt idx="32292">
                  <c:v>42937.674305555556</c:v>
                </c:pt>
                <c:pt idx="32293">
                  <c:v>42937.675000000003</c:v>
                </c:pt>
                <c:pt idx="32294">
                  <c:v>42937.675694444442</c:v>
                </c:pt>
                <c:pt idx="32295">
                  <c:v>42937.676388888889</c:v>
                </c:pt>
                <c:pt idx="32296">
                  <c:v>42937.677083333336</c:v>
                </c:pt>
                <c:pt idx="32297">
                  <c:v>42937.677777777775</c:v>
                </c:pt>
                <c:pt idx="32298">
                  <c:v>42937.678472222222</c:v>
                </c:pt>
                <c:pt idx="32299">
                  <c:v>42937.679166666669</c:v>
                </c:pt>
                <c:pt idx="32300">
                  <c:v>42937.679861111108</c:v>
                </c:pt>
                <c:pt idx="32301">
                  <c:v>42937.680555555555</c:v>
                </c:pt>
                <c:pt idx="32302">
                  <c:v>42937.681250000001</c:v>
                </c:pt>
                <c:pt idx="32303">
                  <c:v>42937.681944444441</c:v>
                </c:pt>
                <c:pt idx="32304">
                  <c:v>42937.682638888888</c:v>
                </c:pt>
                <c:pt idx="32305">
                  <c:v>42937.683333333334</c:v>
                </c:pt>
                <c:pt idx="32306">
                  <c:v>42937.684027777781</c:v>
                </c:pt>
                <c:pt idx="32307">
                  <c:v>42937.68472222222</c:v>
                </c:pt>
                <c:pt idx="32308">
                  <c:v>42937.685416666667</c:v>
                </c:pt>
                <c:pt idx="32309">
                  <c:v>42937.686111111114</c:v>
                </c:pt>
                <c:pt idx="32310">
                  <c:v>42937.686805555553</c:v>
                </c:pt>
                <c:pt idx="32311">
                  <c:v>42937.6875</c:v>
                </c:pt>
                <c:pt idx="32312">
                  <c:v>42937.688194444447</c:v>
                </c:pt>
                <c:pt idx="32313">
                  <c:v>42937.688888888886</c:v>
                </c:pt>
                <c:pt idx="32314">
                  <c:v>42937.689583333333</c:v>
                </c:pt>
                <c:pt idx="32315">
                  <c:v>42937.69027777778</c:v>
                </c:pt>
                <c:pt idx="32316">
                  <c:v>42937.690972222219</c:v>
                </c:pt>
                <c:pt idx="32317">
                  <c:v>42937.691666666666</c:v>
                </c:pt>
                <c:pt idx="32318">
                  <c:v>42937.692361111112</c:v>
                </c:pt>
                <c:pt idx="32319">
                  <c:v>42937.693055555559</c:v>
                </c:pt>
                <c:pt idx="32320">
                  <c:v>42937.693749999999</c:v>
                </c:pt>
                <c:pt idx="32321">
                  <c:v>42937.694444444445</c:v>
                </c:pt>
                <c:pt idx="32322">
                  <c:v>42937.695138888892</c:v>
                </c:pt>
                <c:pt idx="32323">
                  <c:v>42937.695833333331</c:v>
                </c:pt>
                <c:pt idx="32324">
                  <c:v>42937.696527777778</c:v>
                </c:pt>
                <c:pt idx="32325">
                  <c:v>42937.697222222225</c:v>
                </c:pt>
                <c:pt idx="32326">
                  <c:v>42937.697916666664</c:v>
                </c:pt>
                <c:pt idx="32327">
                  <c:v>42937.698611111111</c:v>
                </c:pt>
                <c:pt idx="32328">
                  <c:v>42937.699305555558</c:v>
                </c:pt>
                <c:pt idx="32329">
                  <c:v>42937.7</c:v>
                </c:pt>
                <c:pt idx="32330">
                  <c:v>42937.700694444444</c:v>
                </c:pt>
                <c:pt idx="32331">
                  <c:v>42937.701388888891</c:v>
                </c:pt>
                <c:pt idx="32332">
                  <c:v>42937.70208333333</c:v>
                </c:pt>
                <c:pt idx="32333">
                  <c:v>42937.702777777777</c:v>
                </c:pt>
                <c:pt idx="32334">
                  <c:v>42937.703472222223</c:v>
                </c:pt>
                <c:pt idx="32335">
                  <c:v>42937.70416666667</c:v>
                </c:pt>
                <c:pt idx="32336">
                  <c:v>42937.704861111109</c:v>
                </c:pt>
                <c:pt idx="32337">
                  <c:v>42937.705555555556</c:v>
                </c:pt>
                <c:pt idx="32338">
                  <c:v>42937.706250000003</c:v>
                </c:pt>
                <c:pt idx="32339">
                  <c:v>42937.706944444442</c:v>
                </c:pt>
                <c:pt idx="32340">
                  <c:v>42937.707638888889</c:v>
                </c:pt>
                <c:pt idx="32341">
                  <c:v>42937.708333333336</c:v>
                </c:pt>
                <c:pt idx="32342">
                  <c:v>42937.709027777775</c:v>
                </c:pt>
                <c:pt idx="32343">
                  <c:v>42937.709722222222</c:v>
                </c:pt>
                <c:pt idx="32344">
                  <c:v>42937.710416666669</c:v>
                </c:pt>
                <c:pt idx="32345">
                  <c:v>42937.711111111108</c:v>
                </c:pt>
                <c:pt idx="32346">
                  <c:v>42937.711805555555</c:v>
                </c:pt>
                <c:pt idx="32347">
                  <c:v>42937.712500000001</c:v>
                </c:pt>
                <c:pt idx="32348">
                  <c:v>42937.713194444441</c:v>
                </c:pt>
                <c:pt idx="32349">
                  <c:v>42937.713888888888</c:v>
                </c:pt>
                <c:pt idx="32350">
                  <c:v>42937.714583333334</c:v>
                </c:pt>
                <c:pt idx="32351">
                  <c:v>42937.715277777781</c:v>
                </c:pt>
                <c:pt idx="32352">
                  <c:v>42937.71597222222</c:v>
                </c:pt>
                <c:pt idx="32353">
                  <c:v>42937.716666666667</c:v>
                </c:pt>
                <c:pt idx="32354">
                  <c:v>42937.717361111114</c:v>
                </c:pt>
                <c:pt idx="32355">
                  <c:v>42937.718055555553</c:v>
                </c:pt>
                <c:pt idx="32356">
                  <c:v>42937.71875</c:v>
                </c:pt>
                <c:pt idx="32357">
                  <c:v>42937.719444444447</c:v>
                </c:pt>
                <c:pt idx="32358">
                  <c:v>42937.720138888886</c:v>
                </c:pt>
                <c:pt idx="32359">
                  <c:v>42937.720833333333</c:v>
                </c:pt>
                <c:pt idx="32360">
                  <c:v>42937.72152777778</c:v>
                </c:pt>
                <c:pt idx="32361">
                  <c:v>42937.722222222219</c:v>
                </c:pt>
                <c:pt idx="32362">
                  <c:v>42937.722916666666</c:v>
                </c:pt>
                <c:pt idx="32363">
                  <c:v>42937.723611111112</c:v>
                </c:pt>
                <c:pt idx="32364">
                  <c:v>42937.724305555559</c:v>
                </c:pt>
                <c:pt idx="32365">
                  <c:v>42937.724999999999</c:v>
                </c:pt>
                <c:pt idx="32366">
                  <c:v>42937.725694444445</c:v>
                </c:pt>
                <c:pt idx="32367">
                  <c:v>42937.726388888892</c:v>
                </c:pt>
                <c:pt idx="32368">
                  <c:v>42937.727083333331</c:v>
                </c:pt>
                <c:pt idx="32369">
                  <c:v>42937.727777777778</c:v>
                </c:pt>
                <c:pt idx="32370">
                  <c:v>42937.728472222225</c:v>
                </c:pt>
                <c:pt idx="32371">
                  <c:v>42937.729166666664</c:v>
                </c:pt>
                <c:pt idx="32372">
                  <c:v>42937.729861111111</c:v>
                </c:pt>
                <c:pt idx="32373">
                  <c:v>42937.730555555558</c:v>
                </c:pt>
                <c:pt idx="32374">
                  <c:v>42937.731249999997</c:v>
                </c:pt>
                <c:pt idx="32375">
                  <c:v>42937.731944444444</c:v>
                </c:pt>
                <c:pt idx="32376">
                  <c:v>42937.732638888891</c:v>
                </c:pt>
                <c:pt idx="32377">
                  <c:v>42937.73333333333</c:v>
                </c:pt>
                <c:pt idx="32378">
                  <c:v>42937.734027777777</c:v>
                </c:pt>
                <c:pt idx="32379">
                  <c:v>42937.734722222223</c:v>
                </c:pt>
                <c:pt idx="32380">
                  <c:v>42937.73541666667</c:v>
                </c:pt>
                <c:pt idx="32381">
                  <c:v>42937.736111111109</c:v>
                </c:pt>
                <c:pt idx="32382">
                  <c:v>42937.736805555556</c:v>
                </c:pt>
                <c:pt idx="32383">
                  <c:v>42937.737500000003</c:v>
                </c:pt>
                <c:pt idx="32384">
                  <c:v>42937.738194444442</c:v>
                </c:pt>
                <c:pt idx="32385">
                  <c:v>42937.738888888889</c:v>
                </c:pt>
                <c:pt idx="32386">
                  <c:v>42937.739583333336</c:v>
                </c:pt>
                <c:pt idx="32387">
                  <c:v>42937.740277777775</c:v>
                </c:pt>
                <c:pt idx="32388">
                  <c:v>42937.740972222222</c:v>
                </c:pt>
                <c:pt idx="32389">
                  <c:v>42937.741666666669</c:v>
                </c:pt>
                <c:pt idx="32390">
                  <c:v>42937.742361111108</c:v>
                </c:pt>
                <c:pt idx="32391">
                  <c:v>42937.743055555555</c:v>
                </c:pt>
                <c:pt idx="32392">
                  <c:v>42937.743750000001</c:v>
                </c:pt>
                <c:pt idx="32393">
                  <c:v>42937.744444444441</c:v>
                </c:pt>
                <c:pt idx="32394">
                  <c:v>42937.745138888888</c:v>
                </c:pt>
                <c:pt idx="32395">
                  <c:v>42937.745833333334</c:v>
                </c:pt>
                <c:pt idx="32396">
                  <c:v>42937.746527777781</c:v>
                </c:pt>
                <c:pt idx="32397">
                  <c:v>42937.74722222222</c:v>
                </c:pt>
                <c:pt idx="32398">
                  <c:v>42937.747916666667</c:v>
                </c:pt>
                <c:pt idx="32399">
                  <c:v>42937.748611111114</c:v>
                </c:pt>
                <c:pt idx="32400">
                  <c:v>42937.749305555553</c:v>
                </c:pt>
                <c:pt idx="32401">
                  <c:v>42937.75</c:v>
                </c:pt>
                <c:pt idx="32402">
                  <c:v>42937.750694444447</c:v>
                </c:pt>
                <c:pt idx="32403">
                  <c:v>42937.751388888886</c:v>
                </c:pt>
                <c:pt idx="32404">
                  <c:v>42937.752083333333</c:v>
                </c:pt>
                <c:pt idx="32405">
                  <c:v>42937.75277777778</c:v>
                </c:pt>
                <c:pt idx="32406">
                  <c:v>42937.753472222219</c:v>
                </c:pt>
                <c:pt idx="32407">
                  <c:v>42937.754166666666</c:v>
                </c:pt>
                <c:pt idx="32408">
                  <c:v>42937.754861111112</c:v>
                </c:pt>
                <c:pt idx="32409">
                  <c:v>42937.755555555559</c:v>
                </c:pt>
                <c:pt idx="32410">
                  <c:v>42937.756249999999</c:v>
                </c:pt>
                <c:pt idx="32411">
                  <c:v>42937.756944444445</c:v>
                </c:pt>
                <c:pt idx="32412">
                  <c:v>42937.757638888892</c:v>
                </c:pt>
                <c:pt idx="32413">
                  <c:v>42937.758333333331</c:v>
                </c:pt>
                <c:pt idx="32414">
                  <c:v>42937.759027777778</c:v>
                </c:pt>
                <c:pt idx="32415">
                  <c:v>42937.759722222225</c:v>
                </c:pt>
                <c:pt idx="32416">
                  <c:v>42937.760416666664</c:v>
                </c:pt>
                <c:pt idx="32417">
                  <c:v>42937.761111111111</c:v>
                </c:pt>
                <c:pt idx="32418">
                  <c:v>42937.761805555558</c:v>
                </c:pt>
                <c:pt idx="32419">
                  <c:v>42937.762499999997</c:v>
                </c:pt>
                <c:pt idx="32420">
                  <c:v>42937.763194444444</c:v>
                </c:pt>
                <c:pt idx="32421">
                  <c:v>42937.763888888891</c:v>
                </c:pt>
                <c:pt idx="32422">
                  <c:v>42937.76458333333</c:v>
                </c:pt>
                <c:pt idx="32423">
                  <c:v>42937.765277777777</c:v>
                </c:pt>
                <c:pt idx="32424">
                  <c:v>42937.765972222223</c:v>
                </c:pt>
                <c:pt idx="32425">
                  <c:v>42937.76666666667</c:v>
                </c:pt>
                <c:pt idx="32426">
                  <c:v>42937.767361111109</c:v>
                </c:pt>
                <c:pt idx="32427">
                  <c:v>42937.768055555556</c:v>
                </c:pt>
                <c:pt idx="32428">
                  <c:v>42937.768750000003</c:v>
                </c:pt>
                <c:pt idx="32429">
                  <c:v>42937.769444444442</c:v>
                </c:pt>
                <c:pt idx="32430">
                  <c:v>42937.770138888889</c:v>
                </c:pt>
                <c:pt idx="32431">
                  <c:v>42937.770833333336</c:v>
                </c:pt>
                <c:pt idx="32432">
                  <c:v>42937.771527777775</c:v>
                </c:pt>
                <c:pt idx="32433">
                  <c:v>42937.772222222222</c:v>
                </c:pt>
                <c:pt idx="32434">
                  <c:v>42937.772916666669</c:v>
                </c:pt>
                <c:pt idx="32435">
                  <c:v>42937.773611111108</c:v>
                </c:pt>
                <c:pt idx="32436">
                  <c:v>42937.774305555555</c:v>
                </c:pt>
                <c:pt idx="32437">
                  <c:v>42937.775000000001</c:v>
                </c:pt>
                <c:pt idx="32438">
                  <c:v>42937.775694444441</c:v>
                </c:pt>
                <c:pt idx="32439">
                  <c:v>42937.776388888888</c:v>
                </c:pt>
                <c:pt idx="32440">
                  <c:v>42937.777083333334</c:v>
                </c:pt>
                <c:pt idx="32441">
                  <c:v>42937.777777777781</c:v>
                </c:pt>
                <c:pt idx="32442">
                  <c:v>42937.77847222222</c:v>
                </c:pt>
                <c:pt idx="32443">
                  <c:v>42937.779166666667</c:v>
                </c:pt>
                <c:pt idx="32444">
                  <c:v>42937.779861111114</c:v>
                </c:pt>
                <c:pt idx="32445">
                  <c:v>42937.780555555553</c:v>
                </c:pt>
                <c:pt idx="32446">
                  <c:v>42937.78125</c:v>
                </c:pt>
                <c:pt idx="32447">
                  <c:v>42937.781944444447</c:v>
                </c:pt>
                <c:pt idx="32448">
                  <c:v>42937.782638888886</c:v>
                </c:pt>
                <c:pt idx="32449">
                  <c:v>42937.783333333333</c:v>
                </c:pt>
                <c:pt idx="32450">
                  <c:v>42937.78402777778</c:v>
                </c:pt>
                <c:pt idx="32451">
                  <c:v>42937.784722222219</c:v>
                </c:pt>
                <c:pt idx="32452">
                  <c:v>42937.785416666666</c:v>
                </c:pt>
                <c:pt idx="32453">
                  <c:v>42937.786111111112</c:v>
                </c:pt>
                <c:pt idx="32454">
                  <c:v>42937.786805555559</c:v>
                </c:pt>
                <c:pt idx="32455">
                  <c:v>42937.787499999999</c:v>
                </c:pt>
                <c:pt idx="32456">
                  <c:v>42937.788194444445</c:v>
                </c:pt>
                <c:pt idx="32457">
                  <c:v>42937.788888888892</c:v>
                </c:pt>
                <c:pt idx="32458">
                  <c:v>42937.789583333331</c:v>
                </c:pt>
                <c:pt idx="32459">
                  <c:v>42937.790277777778</c:v>
                </c:pt>
                <c:pt idx="32460">
                  <c:v>42937.790972222225</c:v>
                </c:pt>
                <c:pt idx="32461">
                  <c:v>42937.791666666664</c:v>
                </c:pt>
                <c:pt idx="32462">
                  <c:v>42937.792361111111</c:v>
                </c:pt>
                <c:pt idx="32463">
                  <c:v>42937.793055555558</c:v>
                </c:pt>
                <c:pt idx="32464">
                  <c:v>42937.793749999997</c:v>
                </c:pt>
                <c:pt idx="32465">
                  <c:v>42937.794444444444</c:v>
                </c:pt>
                <c:pt idx="32466">
                  <c:v>42937.795138888891</c:v>
                </c:pt>
                <c:pt idx="32467">
                  <c:v>42937.79583333333</c:v>
                </c:pt>
                <c:pt idx="32468">
                  <c:v>42937.796527777777</c:v>
                </c:pt>
                <c:pt idx="32469">
                  <c:v>42937.797222222223</c:v>
                </c:pt>
                <c:pt idx="32470">
                  <c:v>42937.79791666667</c:v>
                </c:pt>
                <c:pt idx="32471">
                  <c:v>42937.798611111109</c:v>
                </c:pt>
                <c:pt idx="32472">
                  <c:v>42937.799305555556</c:v>
                </c:pt>
                <c:pt idx="32473">
                  <c:v>42937.8</c:v>
                </c:pt>
                <c:pt idx="32474">
                  <c:v>42937.800694444442</c:v>
                </c:pt>
                <c:pt idx="32475">
                  <c:v>42937.801388888889</c:v>
                </c:pt>
                <c:pt idx="32476">
                  <c:v>42937.802083333336</c:v>
                </c:pt>
                <c:pt idx="32477">
                  <c:v>42937.802777777775</c:v>
                </c:pt>
                <c:pt idx="32478">
                  <c:v>42937.803472222222</c:v>
                </c:pt>
                <c:pt idx="32479">
                  <c:v>42937.804166666669</c:v>
                </c:pt>
                <c:pt idx="32480">
                  <c:v>42937.804861111108</c:v>
                </c:pt>
                <c:pt idx="32481">
                  <c:v>42937.805555555555</c:v>
                </c:pt>
                <c:pt idx="32482">
                  <c:v>42937.806250000001</c:v>
                </c:pt>
                <c:pt idx="32483">
                  <c:v>42937.806944444441</c:v>
                </c:pt>
                <c:pt idx="32484">
                  <c:v>42937.807638888888</c:v>
                </c:pt>
                <c:pt idx="32485">
                  <c:v>42937.808333333334</c:v>
                </c:pt>
                <c:pt idx="32486">
                  <c:v>42937.809027777781</c:v>
                </c:pt>
                <c:pt idx="32487">
                  <c:v>42937.80972222222</c:v>
                </c:pt>
                <c:pt idx="32488">
                  <c:v>42937.810416666667</c:v>
                </c:pt>
                <c:pt idx="32489">
                  <c:v>42937.811111111114</c:v>
                </c:pt>
                <c:pt idx="32490">
                  <c:v>42937.811805555553</c:v>
                </c:pt>
                <c:pt idx="32491">
                  <c:v>42937.8125</c:v>
                </c:pt>
                <c:pt idx="32492">
                  <c:v>42937.813194444447</c:v>
                </c:pt>
                <c:pt idx="32493">
                  <c:v>42937.813888888886</c:v>
                </c:pt>
                <c:pt idx="32494">
                  <c:v>42937.814583333333</c:v>
                </c:pt>
                <c:pt idx="32495">
                  <c:v>42937.81527777778</c:v>
                </c:pt>
                <c:pt idx="32496">
                  <c:v>42937.815972222219</c:v>
                </c:pt>
                <c:pt idx="32497">
                  <c:v>42937.816666666666</c:v>
                </c:pt>
                <c:pt idx="32498">
                  <c:v>42937.817361111112</c:v>
                </c:pt>
                <c:pt idx="32499">
                  <c:v>42937.818055555559</c:v>
                </c:pt>
                <c:pt idx="32500">
                  <c:v>42937.818749999999</c:v>
                </c:pt>
                <c:pt idx="32501">
                  <c:v>42937.819444444445</c:v>
                </c:pt>
                <c:pt idx="32502">
                  <c:v>42937.820138888892</c:v>
                </c:pt>
                <c:pt idx="32503">
                  <c:v>42937.820833333331</c:v>
                </c:pt>
                <c:pt idx="32504">
                  <c:v>42937.821527777778</c:v>
                </c:pt>
                <c:pt idx="32505">
                  <c:v>42937.822222222225</c:v>
                </c:pt>
                <c:pt idx="32506">
                  <c:v>42937.822916666664</c:v>
                </c:pt>
                <c:pt idx="32507">
                  <c:v>42937.823611111111</c:v>
                </c:pt>
                <c:pt idx="32508">
                  <c:v>42937.824305555558</c:v>
                </c:pt>
                <c:pt idx="32509">
                  <c:v>42937.824999999997</c:v>
                </c:pt>
                <c:pt idx="32510">
                  <c:v>42937.825694444444</c:v>
                </c:pt>
                <c:pt idx="32511">
                  <c:v>42937.826388888891</c:v>
                </c:pt>
                <c:pt idx="32512">
                  <c:v>42937.82708333333</c:v>
                </c:pt>
                <c:pt idx="32513">
                  <c:v>42937.827777777777</c:v>
                </c:pt>
                <c:pt idx="32514">
                  <c:v>42937.828472222223</c:v>
                </c:pt>
                <c:pt idx="32515">
                  <c:v>42937.82916666667</c:v>
                </c:pt>
                <c:pt idx="32516">
                  <c:v>42937.829861111109</c:v>
                </c:pt>
                <c:pt idx="32517">
                  <c:v>42937.830555555556</c:v>
                </c:pt>
                <c:pt idx="32518">
                  <c:v>42937.831250000003</c:v>
                </c:pt>
                <c:pt idx="32519">
                  <c:v>42937.831944444442</c:v>
                </c:pt>
                <c:pt idx="32520">
                  <c:v>42937.832638888889</c:v>
                </c:pt>
                <c:pt idx="32521">
                  <c:v>42937.833333333336</c:v>
                </c:pt>
                <c:pt idx="32522">
                  <c:v>42937.834027777775</c:v>
                </c:pt>
                <c:pt idx="32523">
                  <c:v>42937.834722222222</c:v>
                </c:pt>
                <c:pt idx="32524">
                  <c:v>42937.835416666669</c:v>
                </c:pt>
                <c:pt idx="32525">
                  <c:v>42937.836111111108</c:v>
                </c:pt>
                <c:pt idx="32526">
                  <c:v>42937.836805555555</c:v>
                </c:pt>
                <c:pt idx="32527">
                  <c:v>42937.837500000001</c:v>
                </c:pt>
                <c:pt idx="32528">
                  <c:v>42937.838194444441</c:v>
                </c:pt>
                <c:pt idx="32529">
                  <c:v>42937.838888888888</c:v>
                </c:pt>
                <c:pt idx="32530">
                  <c:v>42937.839583333334</c:v>
                </c:pt>
                <c:pt idx="32531">
                  <c:v>42937.840277777781</c:v>
                </c:pt>
                <c:pt idx="32532">
                  <c:v>42937.84097222222</c:v>
                </c:pt>
                <c:pt idx="32533">
                  <c:v>42937.841666666667</c:v>
                </c:pt>
                <c:pt idx="32534">
                  <c:v>42937.842361111114</c:v>
                </c:pt>
                <c:pt idx="32535">
                  <c:v>42937.843055555553</c:v>
                </c:pt>
                <c:pt idx="32536">
                  <c:v>42937.84375</c:v>
                </c:pt>
                <c:pt idx="32537">
                  <c:v>42937.844444444447</c:v>
                </c:pt>
                <c:pt idx="32538">
                  <c:v>42937.845138888886</c:v>
                </c:pt>
                <c:pt idx="32539">
                  <c:v>42937.845833333333</c:v>
                </c:pt>
                <c:pt idx="32540">
                  <c:v>42937.84652777778</c:v>
                </c:pt>
                <c:pt idx="32541">
                  <c:v>42937.847222222219</c:v>
                </c:pt>
                <c:pt idx="32542">
                  <c:v>42937.847916666666</c:v>
                </c:pt>
                <c:pt idx="32543">
                  <c:v>42937.848611111112</c:v>
                </c:pt>
                <c:pt idx="32544">
                  <c:v>42937.849305555559</c:v>
                </c:pt>
                <c:pt idx="32545">
                  <c:v>42937.85</c:v>
                </c:pt>
                <c:pt idx="32546">
                  <c:v>42937.850694444445</c:v>
                </c:pt>
                <c:pt idx="32547">
                  <c:v>42937.851388888892</c:v>
                </c:pt>
                <c:pt idx="32548">
                  <c:v>42937.852083333331</c:v>
                </c:pt>
                <c:pt idx="32549">
                  <c:v>42937.852777777778</c:v>
                </c:pt>
                <c:pt idx="32550">
                  <c:v>42937.853472222225</c:v>
                </c:pt>
                <c:pt idx="32551">
                  <c:v>42937.854166666664</c:v>
                </c:pt>
                <c:pt idx="32552">
                  <c:v>42937.854861111111</c:v>
                </c:pt>
                <c:pt idx="32553">
                  <c:v>42937.855555555558</c:v>
                </c:pt>
                <c:pt idx="32554">
                  <c:v>42937.856249999997</c:v>
                </c:pt>
                <c:pt idx="32555">
                  <c:v>42937.856944444444</c:v>
                </c:pt>
                <c:pt idx="32556">
                  <c:v>42937.857638888891</c:v>
                </c:pt>
                <c:pt idx="32557">
                  <c:v>42937.85833333333</c:v>
                </c:pt>
                <c:pt idx="32558">
                  <c:v>42937.859027777777</c:v>
                </c:pt>
                <c:pt idx="32559">
                  <c:v>42937.859722222223</c:v>
                </c:pt>
                <c:pt idx="32560">
                  <c:v>42937.86041666667</c:v>
                </c:pt>
                <c:pt idx="32561">
                  <c:v>42937.861111111109</c:v>
                </c:pt>
                <c:pt idx="32562">
                  <c:v>42937.861805555556</c:v>
                </c:pt>
                <c:pt idx="32563">
                  <c:v>42937.862500000003</c:v>
                </c:pt>
                <c:pt idx="32564">
                  <c:v>42937.863194444442</c:v>
                </c:pt>
                <c:pt idx="32565">
                  <c:v>42937.863888888889</c:v>
                </c:pt>
                <c:pt idx="32566">
                  <c:v>42937.864583333336</c:v>
                </c:pt>
                <c:pt idx="32567">
                  <c:v>42937.865277777775</c:v>
                </c:pt>
                <c:pt idx="32568">
                  <c:v>42937.865972222222</c:v>
                </c:pt>
                <c:pt idx="32569">
                  <c:v>42937.866666666669</c:v>
                </c:pt>
                <c:pt idx="32570">
                  <c:v>42937.867361111108</c:v>
                </c:pt>
                <c:pt idx="32571">
                  <c:v>42937.868055555555</c:v>
                </c:pt>
                <c:pt idx="32572">
                  <c:v>42937.868750000001</c:v>
                </c:pt>
                <c:pt idx="32573">
                  <c:v>42937.869444444441</c:v>
                </c:pt>
                <c:pt idx="32574">
                  <c:v>42937.870138888888</c:v>
                </c:pt>
                <c:pt idx="32575">
                  <c:v>42937.870833333334</c:v>
                </c:pt>
                <c:pt idx="32576">
                  <c:v>42937.871527777781</c:v>
                </c:pt>
                <c:pt idx="32577">
                  <c:v>42937.87222222222</c:v>
                </c:pt>
                <c:pt idx="32578">
                  <c:v>42937.872916666667</c:v>
                </c:pt>
                <c:pt idx="32579">
                  <c:v>42937.873611111114</c:v>
                </c:pt>
                <c:pt idx="32580">
                  <c:v>42937.874305555553</c:v>
                </c:pt>
                <c:pt idx="32581">
                  <c:v>42937.875</c:v>
                </c:pt>
                <c:pt idx="32582">
                  <c:v>42937.875694444447</c:v>
                </c:pt>
                <c:pt idx="32583">
                  <c:v>42937.876388888886</c:v>
                </c:pt>
                <c:pt idx="32584">
                  <c:v>42937.877083333333</c:v>
                </c:pt>
                <c:pt idx="32585">
                  <c:v>42937.87777777778</c:v>
                </c:pt>
                <c:pt idx="32586">
                  <c:v>42937.878472222219</c:v>
                </c:pt>
                <c:pt idx="32587">
                  <c:v>42937.879166666666</c:v>
                </c:pt>
                <c:pt idx="32588">
                  <c:v>42937.879861111112</c:v>
                </c:pt>
                <c:pt idx="32589">
                  <c:v>42937.880555555559</c:v>
                </c:pt>
                <c:pt idx="32590">
                  <c:v>42937.881249999999</c:v>
                </c:pt>
                <c:pt idx="32591">
                  <c:v>42937.881944444445</c:v>
                </c:pt>
                <c:pt idx="32592">
                  <c:v>42937.882638888892</c:v>
                </c:pt>
                <c:pt idx="32593">
                  <c:v>42937.883333333331</c:v>
                </c:pt>
                <c:pt idx="32594">
                  <c:v>42937.884027777778</c:v>
                </c:pt>
                <c:pt idx="32595">
                  <c:v>42937.884722222225</c:v>
                </c:pt>
                <c:pt idx="32596">
                  <c:v>42937.885416666664</c:v>
                </c:pt>
                <c:pt idx="32597">
                  <c:v>42937.886111111111</c:v>
                </c:pt>
                <c:pt idx="32598">
                  <c:v>42937.886805555558</c:v>
                </c:pt>
                <c:pt idx="32599">
                  <c:v>42937.887499999997</c:v>
                </c:pt>
                <c:pt idx="32600">
                  <c:v>42937.888194444444</c:v>
                </c:pt>
                <c:pt idx="32601">
                  <c:v>42937.888888888891</c:v>
                </c:pt>
                <c:pt idx="32602">
                  <c:v>42937.88958333333</c:v>
                </c:pt>
                <c:pt idx="32603">
                  <c:v>42937.890277777777</c:v>
                </c:pt>
                <c:pt idx="32604">
                  <c:v>42937.890972222223</c:v>
                </c:pt>
                <c:pt idx="32605">
                  <c:v>42937.89166666667</c:v>
                </c:pt>
                <c:pt idx="32606">
                  <c:v>42937.892361111109</c:v>
                </c:pt>
                <c:pt idx="32607">
                  <c:v>42937.893055555556</c:v>
                </c:pt>
                <c:pt idx="32608">
                  <c:v>42937.893750000003</c:v>
                </c:pt>
                <c:pt idx="32609">
                  <c:v>42937.894444444442</c:v>
                </c:pt>
                <c:pt idx="32610">
                  <c:v>42937.895138888889</c:v>
                </c:pt>
                <c:pt idx="32611">
                  <c:v>42937.895833333336</c:v>
                </c:pt>
                <c:pt idx="32612">
                  <c:v>42937.896527777775</c:v>
                </c:pt>
                <c:pt idx="32613">
                  <c:v>42937.897222222222</c:v>
                </c:pt>
                <c:pt idx="32614">
                  <c:v>42937.897916666669</c:v>
                </c:pt>
                <c:pt idx="32615">
                  <c:v>42937.898611111108</c:v>
                </c:pt>
                <c:pt idx="32616">
                  <c:v>42937.899305555555</c:v>
                </c:pt>
                <c:pt idx="32617">
                  <c:v>42937.9</c:v>
                </c:pt>
                <c:pt idx="32618">
                  <c:v>42937.900694444441</c:v>
                </c:pt>
                <c:pt idx="32619">
                  <c:v>42937.901388888888</c:v>
                </c:pt>
                <c:pt idx="32620">
                  <c:v>42937.902083333334</c:v>
                </c:pt>
                <c:pt idx="32621">
                  <c:v>42937.902777777781</c:v>
                </c:pt>
                <c:pt idx="32622">
                  <c:v>42937.90347222222</c:v>
                </c:pt>
                <c:pt idx="32623">
                  <c:v>42937.904166666667</c:v>
                </c:pt>
                <c:pt idx="32624">
                  <c:v>42937.904861111114</c:v>
                </c:pt>
                <c:pt idx="32625">
                  <c:v>42937.905555555553</c:v>
                </c:pt>
                <c:pt idx="32626">
                  <c:v>42937.90625</c:v>
                </c:pt>
                <c:pt idx="32627">
                  <c:v>42937.906944444447</c:v>
                </c:pt>
                <c:pt idx="32628">
                  <c:v>42937.907638888886</c:v>
                </c:pt>
                <c:pt idx="32629">
                  <c:v>42937.908333333333</c:v>
                </c:pt>
                <c:pt idx="32630">
                  <c:v>42937.90902777778</c:v>
                </c:pt>
                <c:pt idx="32631">
                  <c:v>42937.909722222219</c:v>
                </c:pt>
                <c:pt idx="32632">
                  <c:v>42937.910416666666</c:v>
                </c:pt>
                <c:pt idx="32633">
                  <c:v>42937.911111111112</c:v>
                </c:pt>
                <c:pt idx="32634">
                  <c:v>42937.911805555559</c:v>
                </c:pt>
                <c:pt idx="32635">
                  <c:v>42937.912499999999</c:v>
                </c:pt>
                <c:pt idx="32636">
                  <c:v>42937.913194444445</c:v>
                </c:pt>
                <c:pt idx="32637">
                  <c:v>42937.913888888892</c:v>
                </c:pt>
                <c:pt idx="32638">
                  <c:v>42937.914583333331</c:v>
                </c:pt>
                <c:pt idx="32639">
                  <c:v>42937.915277777778</c:v>
                </c:pt>
                <c:pt idx="32640">
                  <c:v>42937.915972222225</c:v>
                </c:pt>
                <c:pt idx="32641">
                  <c:v>42937.916666666664</c:v>
                </c:pt>
                <c:pt idx="32642">
                  <c:v>42937.917361111111</c:v>
                </c:pt>
                <c:pt idx="32643">
                  <c:v>42937.918055555558</c:v>
                </c:pt>
                <c:pt idx="32644">
                  <c:v>42937.918749999997</c:v>
                </c:pt>
                <c:pt idx="32645">
                  <c:v>42937.919444444444</c:v>
                </c:pt>
                <c:pt idx="32646">
                  <c:v>42937.920138888891</c:v>
                </c:pt>
                <c:pt idx="32647">
                  <c:v>42937.92083333333</c:v>
                </c:pt>
                <c:pt idx="32648">
                  <c:v>42937.921527777777</c:v>
                </c:pt>
                <c:pt idx="32649">
                  <c:v>42937.922222222223</c:v>
                </c:pt>
                <c:pt idx="32650">
                  <c:v>42937.92291666667</c:v>
                </c:pt>
                <c:pt idx="32651">
                  <c:v>42937.923611111109</c:v>
                </c:pt>
                <c:pt idx="32652">
                  <c:v>42937.924305555556</c:v>
                </c:pt>
                <c:pt idx="32653">
                  <c:v>42937.925000000003</c:v>
                </c:pt>
                <c:pt idx="32654">
                  <c:v>42937.925694444442</c:v>
                </c:pt>
                <c:pt idx="32655">
                  <c:v>42937.926388888889</c:v>
                </c:pt>
                <c:pt idx="32656">
                  <c:v>42937.927083333336</c:v>
                </c:pt>
                <c:pt idx="32657">
                  <c:v>42937.927777777775</c:v>
                </c:pt>
                <c:pt idx="32658">
                  <c:v>42937.928472222222</c:v>
                </c:pt>
                <c:pt idx="32659">
                  <c:v>42937.929166666669</c:v>
                </c:pt>
                <c:pt idx="32660">
                  <c:v>42937.929861111108</c:v>
                </c:pt>
                <c:pt idx="32661">
                  <c:v>42937.930555555555</c:v>
                </c:pt>
                <c:pt idx="32662">
                  <c:v>42937.931250000001</c:v>
                </c:pt>
                <c:pt idx="32663">
                  <c:v>42937.931944444441</c:v>
                </c:pt>
                <c:pt idx="32664">
                  <c:v>42937.932638888888</c:v>
                </c:pt>
                <c:pt idx="32665">
                  <c:v>42937.933333333334</c:v>
                </c:pt>
                <c:pt idx="32666">
                  <c:v>42937.934027777781</c:v>
                </c:pt>
                <c:pt idx="32667">
                  <c:v>42937.93472222222</c:v>
                </c:pt>
                <c:pt idx="32668">
                  <c:v>42937.935416666667</c:v>
                </c:pt>
                <c:pt idx="32669">
                  <c:v>42937.936111111114</c:v>
                </c:pt>
                <c:pt idx="32670">
                  <c:v>42937.936805555553</c:v>
                </c:pt>
                <c:pt idx="32671">
                  <c:v>42937.9375</c:v>
                </c:pt>
                <c:pt idx="32672">
                  <c:v>42937.938194444447</c:v>
                </c:pt>
                <c:pt idx="32673">
                  <c:v>42937.938888888886</c:v>
                </c:pt>
                <c:pt idx="32674">
                  <c:v>42937.939583333333</c:v>
                </c:pt>
                <c:pt idx="32675">
                  <c:v>42937.94027777778</c:v>
                </c:pt>
                <c:pt idx="32676">
                  <c:v>42937.940972222219</c:v>
                </c:pt>
                <c:pt idx="32677">
                  <c:v>42937.941666666666</c:v>
                </c:pt>
                <c:pt idx="32678">
                  <c:v>42937.942361111112</c:v>
                </c:pt>
                <c:pt idx="32679">
                  <c:v>42937.943055555559</c:v>
                </c:pt>
                <c:pt idx="32680">
                  <c:v>42937.943749999999</c:v>
                </c:pt>
                <c:pt idx="32681">
                  <c:v>42937.944444444445</c:v>
                </c:pt>
                <c:pt idx="32682">
                  <c:v>42937.945138888892</c:v>
                </c:pt>
                <c:pt idx="32683">
                  <c:v>42937.945833333331</c:v>
                </c:pt>
                <c:pt idx="32684">
                  <c:v>42937.946527777778</c:v>
                </c:pt>
                <c:pt idx="32685">
                  <c:v>42937.947222222225</c:v>
                </c:pt>
                <c:pt idx="32686">
                  <c:v>42937.947916666664</c:v>
                </c:pt>
                <c:pt idx="32687">
                  <c:v>42937.948611111111</c:v>
                </c:pt>
                <c:pt idx="32688">
                  <c:v>42937.949305555558</c:v>
                </c:pt>
                <c:pt idx="32689">
                  <c:v>42937.95</c:v>
                </c:pt>
                <c:pt idx="32690">
                  <c:v>42937.950694444444</c:v>
                </c:pt>
                <c:pt idx="32691">
                  <c:v>42937.951388888891</c:v>
                </c:pt>
                <c:pt idx="32692">
                  <c:v>42937.95208333333</c:v>
                </c:pt>
                <c:pt idx="32693">
                  <c:v>42937.952777777777</c:v>
                </c:pt>
                <c:pt idx="32694">
                  <c:v>42937.953472222223</c:v>
                </c:pt>
                <c:pt idx="32695">
                  <c:v>42937.95416666667</c:v>
                </c:pt>
                <c:pt idx="32696">
                  <c:v>42937.954861111109</c:v>
                </c:pt>
                <c:pt idx="32697">
                  <c:v>42937.955555555556</c:v>
                </c:pt>
                <c:pt idx="32698">
                  <c:v>42937.956250000003</c:v>
                </c:pt>
                <c:pt idx="32699">
                  <c:v>42937.956944444442</c:v>
                </c:pt>
                <c:pt idx="32700">
                  <c:v>42937.957638888889</c:v>
                </c:pt>
                <c:pt idx="32701">
                  <c:v>42937.958333333336</c:v>
                </c:pt>
                <c:pt idx="32702">
                  <c:v>42937.959027777775</c:v>
                </c:pt>
                <c:pt idx="32703">
                  <c:v>42937.959722222222</c:v>
                </c:pt>
                <c:pt idx="32704">
                  <c:v>42937.960416666669</c:v>
                </c:pt>
                <c:pt idx="32705">
                  <c:v>42937.961111111108</c:v>
                </c:pt>
                <c:pt idx="32706">
                  <c:v>42937.961805555555</c:v>
                </c:pt>
                <c:pt idx="32707">
                  <c:v>42937.962500000001</c:v>
                </c:pt>
                <c:pt idx="32708">
                  <c:v>42937.963194444441</c:v>
                </c:pt>
                <c:pt idx="32709">
                  <c:v>42937.963888888888</c:v>
                </c:pt>
                <c:pt idx="32710">
                  <c:v>42937.964583333334</c:v>
                </c:pt>
                <c:pt idx="32711">
                  <c:v>42937.965277777781</c:v>
                </c:pt>
                <c:pt idx="32712">
                  <c:v>42937.96597222222</c:v>
                </c:pt>
                <c:pt idx="32713">
                  <c:v>42937.966666666667</c:v>
                </c:pt>
                <c:pt idx="32714">
                  <c:v>42937.967361111114</c:v>
                </c:pt>
                <c:pt idx="32715">
                  <c:v>42937.968055555553</c:v>
                </c:pt>
                <c:pt idx="32716">
                  <c:v>42937.96875</c:v>
                </c:pt>
                <c:pt idx="32717">
                  <c:v>42937.969444444447</c:v>
                </c:pt>
                <c:pt idx="32718">
                  <c:v>42937.970138888886</c:v>
                </c:pt>
                <c:pt idx="32719">
                  <c:v>42937.970833333333</c:v>
                </c:pt>
                <c:pt idx="32720">
                  <c:v>42937.97152777778</c:v>
                </c:pt>
                <c:pt idx="32721">
                  <c:v>42937.972222222219</c:v>
                </c:pt>
                <c:pt idx="32722">
                  <c:v>42937.972916666666</c:v>
                </c:pt>
                <c:pt idx="32723">
                  <c:v>42937.973611111112</c:v>
                </c:pt>
                <c:pt idx="32724">
                  <c:v>42937.974305555559</c:v>
                </c:pt>
                <c:pt idx="32725">
                  <c:v>42937.974999999999</c:v>
                </c:pt>
                <c:pt idx="32726">
                  <c:v>42937.975694444445</c:v>
                </c:pt>
                <c:pt idx="32727">
                  <c:v>42937.976388888892</c:v>
                </c:pt>
                <c:pt idx="32728">
                  <c:v>42937.977083333331</c:v>
                </c:pt>
                <c:pt idx="32729">
                  <c:v>42937.977777777778</c:v>
                </c:pt>
                <c:pt idx="32730">
                  <c:v>42937.978472222225</c:v>
                </c:pt>
                <c:pt idx="32731">
                  <c:v>42937.979166666664</c:v>
                </c:pt>
                <c:pt idx="32732">
                  <c:v>42937.979861111111</c:v>
                </c:pt>
                <c:pt idx="32733">
                  <c:v>42937.980555555558</c:v>
                </c:pt>
                <c:pt idx="32734">
                  <c:v>42937.981249999997</c:v>
                </c:pt>
                <c:pt idx="32735">
                  <c:v>42937.981944444444</c:v>
                </c:pt>
                <c:pt idx="32736">
                  <c:v>42937.982638888891</c:v>
                </c:pt>
                <c:pt idx="32737">
                  <c:v>42937.98333333333</c:v>
                </c:pt>
                <c:pt idx="32738">
                  <c:v>42937.984027777777</c:v>
                </c:pt>
                <c:pt idx="32739">
                  <c:v>42937.984722222223</c:v>
                </c:pt>
                <c:pt idx="32740">
                  <c:v>42937.98541666667</c:v>
                </c:pt>
                <c:pt idx="32741">
                  <c:v>42937.986111111109</c:v>
                </c:pt>
                <c:pt idx="32742">
                  <c:v>42937.986805555556</c:v>
                </c:pt>
                <c:pt idx="32743">
                  <c:v>42937.987500000003</c:v>
                </c:pt>
                <c:pt idx="32744">
                  <c:v>42937.988194444442</c:v>
                </c:pt>
                <c:pt idx="32745">
                  <c:v>42937.988888888889</c:v>
                </c:pt>
                <c:pt idx="32746">
                  <c:v>42937.989583333336</c:v>
                </c:pt>
                <c:pt idx="32747">
                  <c:v>42937.990277777775</c:v>
                </c:pt>
                <c:pt idx="32748">
                  <c:v>42937.990972222222</c:v>
                </c:pt>
                <c:pt idx="32749">
                  <c:v>42937.991666666669</c:v>
                </c:pt>
                <c:pt idx="32750">
                  <c:v>42937.992361111108</c:v>
                </c:pt>
                <c:pt idx="32751">
                  <c:v>42937.993055555555</c:v>
                </c:pt>
                <c:pt idx="32752">
                  <c:v>42937.993750000001</c:v>
                </c:pt>
                <c:pt idx="32753">
                  <c:v>42937.994444444441</c:v>
                </c:pt>
                <c:pt idx="32754">
                  <c:v>42937.995138888888</c:v>
                </c:pt>
                <c:pt idx="32755">
                  <c:v>42937.995833333334</c:v>
                </c:pt>
                <c:pt idx="32756">
                  <c:v>42937.996527777781</c:v>
                </c:pt>
                <c:pt idx="32757">
                  <c:v>42937.99722222222</c:v>
                </c:pt>
                <c:pt idx="32758">
                  <c:v>42937.997916666667</c:v>
                </c:pt>
                <c:pt idx="32759">
                  <c:v>42937.998611111114</c:v>
                </c:pt>
                <c:pt idx="32760">
                  <c:v>42937.999305555553</c:v>
                </c:pt>
                <c:pt idx="32761">
                  <c:v>42938</c:v>
                </c:pt>
                <c:pt idx="32762">
                  <c:v>42938.000694444447</c:v>
                </c:pt>
                <c:pt idx="32763">
                  <c:v>42938.001388888886</c:v>
                </c:pt>
                <c:pt idx="32764">
                  <c:v>42938.002083333333</c:v>
                </c:pt>
                <c:pt idx="32765">
                  <c:v>42938.00277777778</c:v>
                </c:pt>
                <c:pt idx="32766">
                  <c:v>42938.003472222219</c:v>
                </c:pt>
                <c:pt idx="32767">
                  <c:v>42938.004166666666</c:v>
                </c:pt>
                <c:pt idx="32768">
                  <c:v>42938.004861111112</c:v>
                </c:pt>
                <c:pt idx="32769">
                  <c:v>42938.005555555559</c:v>
                </c:pt>
                <c:pt idx="32770">
                  <c:v>42938.006249999999</c:v>
                </c:pt>
                <c:pt idx="32771">
                  <c:v>42938.006944444445</c:v>
                </c:pt>
                <c:pt idx="32772">
                  <c:v>42938.007638888892</c:v>
                </c:pt>
                <c:pt idx="32773">
                  <c:v>42938.008333333331</c:v>
                </c:pt>
                <c:pt idx="32774">
                  <c:v>42938.009027777778</c:v>
                </c:pt>
                <c:pt idx="32775">
                  <c:v>42938.009722222225</c:v>
                </c:pt>
                <c:pt idx="32776">
                  <c:v>42938.010416666664</c:v>
                </c:pt>
                <c:pt idx="32777">
                  <c:v>42938.011111111111</c:v>
                </c:pt>
                <c:pt idx="32778">
                  <c:v>42938.011805555558</c:v>
                </c:pt>
                <c:pt idx="32779">
                  <c:v>42938.012499999997</c:v>
                </c:pt>
                <c:pt idx="32780">
                  <c:v>42938.013194444444</c:v>
                </c:pt>
                <c:pt idx="32781">
                  <c:v>42938.013888888891</c:v>
                </c:pt>
                <c:pt idx="32782">
                  <c:v>42938.01458333333</c:v>
                </c:pt>
                <c:pt idx="32783">
                  <c:v>42938.015277777777</c:v>
                </c:pt>
                <c:pt idx="32784">
                  <c:v>42938.015972222223</c:v>
                </c:pt>
                <c:pt idx="32785">
                  <c:v>42938.01666666667</c:v>
                </c:pt>
                <c:pt idx="32786">
                  <c:v>42938.017361111109</c:v>
                </c:pt>
                <c:pt idx="32787">
                  <c:v>42938.018055555556</c:v>
                </c:pt>
                <c:pt idx="32788">
                  <c:v>42938.018750000003</c:v>
                </c:pt>
                <c:pt idx="32789">
                  <c:v>42938.019444444442</c:v>
                </c:pt>
                <c:pt idx="32790">
                  <c:v>42938.020138888889</c:v>
                </c:pt>
                <c:pt idx="32791">
                  <c:v>42938.020833333336</c:v>
                </c:pt>
                <c:pt idx="32792">
                  <c:v>42938.021527777775</c:v>
                </c:pt>
                <c:pt idx="32793">
                  <c:v>42938.022222222222</c:v>
                </c:pt>
                <c:pt idx="32794">
                  <c:v>42938.022916666669</c:v>
                </c:pt>
                <c:pt idx="32795">
                  <c:v>42938.023611111108</c:v>
                </c:pt>
                <c:pt idx="32796">
                  <c:v>42938.024305555555</c:v>
                </c:pt>
                <c:pt idx="32797">
                  <c:v>42938.025000000001</c:v>
                </c:pt>
                <c:pt idx="32798">
                  <c:v>42938.025694444441</c:v>
                </c:pt>
                <c:pt idx="32799">
                  <c:v>42938.026388888888</c:v>
                </c:pt>
                <c:pt idx="32800">
                  <c:v>42938.027083333334</c:v>
                </c:pt>
                <c:pt idx="32801">
                  <c:v>42938.027777777781</c:v>
                </c:pt>
                <c:pt idx="32802">
                  <c:v>42938.02847222222</c:v>
                </c:pt>
                <c:pt idx="32803">
                  <c:v>42938.029166666667</c:v>
                </c:pt>
                <c:pt idx="32804">
                  <c:v>42938.029861111114</c:v>
                </c:pt>
                <c:pt idx="32805">
                  <c:v>42938.030555555553</c:v>
                </c:pt>
                <c:pt idx="32806">
                  <c:v>42938.03125</c:v>
                </c:pt>
                <c:pt idx="32807">
                  <c:v>42938.031944444447</c:v>
                </c:pt>
                <c:pt idx="32808">
                  <c:v>42938.032638888886</c:v>
                </c:pt>
                <c:pt idx="32809">
                  <c:v>42938.033333333333</c:v>
                </c:pt>
                <c:pt idx="32810">
                  <c:v>42938.03402777778</c:v>
                </c:pt>
                <c:pt idx="32811">
                  <c:v>42938.034722222219</c:v>
                </c:pt>
                <c:pt idx="32812">
                  <c:v>42938.035416666666</c:v>
                </c:pt>
                <c:pt idx="32813">
                  <c:v>42938.036111111112</c:v>
                </c:pt>
                <c:pt idx="32814">
                  <c:v>42938.036805555559</c:v>
                </c:pt>
                <c:pt idx="32815">
                  <c:v>42938.037499999999</c:v>
                </c:pt>
                <c:pt idx="32816">
                  <c:v>42938.038194444445</c:v>
                </c:pt>
                <c:pt idx="32817">
                  <c:v>42938.038888888892</c:v>
                </c:pt>
                <c:pt idx="32818">
                  <c:v>42938.039583333331</c:v>
                </c:pt>
                <c:pt idx="32819">
                  <c:v>42938.040277777778</c:v>
                </c:pt>
                <c:pt idx="32820">
                  <c:v>42938.040972222225</c:v>
                </c:pt>
                <c:pt idx="32821">
                  <c:v>42938.041666666664</c:v>
                </c:pt>
                <c:pt idx="32822">
                  <c:v>42938.042361111111</c:v>
                </c:pt>
                <c:pt idx="32823">
                  <c:v>42938.043055555558</c:v>
                </c:pt>
                <c:pt idx="32824">
                  <c:v>42938.043749999997</c:v>
                </c:pt>
                <c:pt idx="32825">
                  <c:v>42938.044444444444</c:v>
                </c:pt>
                <c:pt idx="32826">
                  <c:v>42938.045138888891</c:v>
                </c:pt>
                <c:pt idx="32827">
                  <c:v>42938.04583333333</c:v>
                </c:pt>
                <c:pt idx="32828">
                  <c:v>42938.046527777777</c:v>
                </c:pt>
                <c:pt idx="32829">
                  <c:v>42938.047222222223</c:v>
                </c:pt>
                <c:pt idx="32830">
                  <c:v>42938.04791666667</c:v>
                </c:pt>
                <c:pt idx="32831">
                  <c:v>42938.048611111109</c:v>
                </c:pt>
                <c:pt idx="32832">
                  <c:v>42938.049305555556</c:v>
                </c:pt>
                <c:pt idx="32833">
                  <c:v>42938.05</c:v>
                </c:pt>
                <c:pt idx="32834">
                  <c:v>42938.050694444442</c:v>
                </c:pt>
                <c:pt idx="32835">
                  <c:v>42938.051388888889</c:v>
                </c:pt>
                <c:pt idx="32836">
                  <c:v>42938.052083333336</c:v>
                </c:pt>
                <c:pt idx="32837">
                  <c:v>42938.052777777775</c:v>
                </c:pt>
                <c:pt idx="32838">
                  <c:v>42938.053472222222</c:v>
                </c:pt>
                <c:pt idx="32839">
                  <c:v>42938.054166666669</c:v>
                </c:pt>
                <c:pt idx="32840">
                  <c:v>42938.054861111108</c:v>
                </c:pt>
                <c:pt idx="32841">
                  <c:v>42938.055555555555</c:v>
                </c:pt>
                <c:pt idx="32842">
                  <c:v>42938.056250000001</c:v>
                </c:pt>
                <c:pt idx="32843">
                  <c:v>42938.056944444441</c:v>
                </c:pt>
                <c:pt idx="32844">
                  <c:v>42938.057638888888</c:v>
                </c:pt>
                <c:pt idx="32845">
                  <c:v>42938.058333333334</c:v>
                </c:pt>
                <c:pt idx="32846">
                  <c:v>42938.059027777781</c:v>
                </c:pt>
                <c:pt idx="32847">
                  <c:v>42938.05972222222</c:v>
                </c:pt>
                <c:pt idx="32848">
                  <c:v>42938.060416666667</c:v>
                </c:pt>
                <c:pt idx="32849">
                  <c:v>42938.061111111114</c:v>
                </c:pt>
                <c:pt idx="32850">
                  <c:v>42938.061805555553</c:v>
                </c:pt>
                <c:pt idx="32851">
                  <c:v>42938.0625</c:v>
                </c:pt>
                <c:pt idx="32852">
                  <c:v>42938.063194444447</c:v>
                </c:pt>
                <c:pt idx="32853">
                  <c:v>42938.063888888886</c:v>
                </c:pt>
                <c:pt idx="32854">
                  <c:v>42938.064583333333</c:v>
                </c:pt>
                <c:pt idx="32855">
                  <c:v>42938.06527777778</c:v>
                </c:pt>
                <c:pt idx="32856">
                  <c:v>42938.065972222219</c:v>
                </c:pt>
                <c:pt idx="32857">
                  <c:v>42938.066666666666</c:v>
                </c:pt>
                <c:pt idx="32858">
                  <c:v>42938.067361111112</c:v>
                </c:pt>
                <c:pt idx="32859">
                  <c:v>42938.068055555559</c:v>
                </c:pt>
                <c:pt idx="32860">
                  <c:v>42938.068749999999</c:v>
                </c:pt>
                <c:pt idx="32861">
                  <c:v>42938.069444444445</c:v>
                </c:pt>
                <c:pt idx="32862">
                  <c:v>42938.070138888892</c:v>
                </c:pt>
                <c:pt idx="32863">
                  <c:v>42938.070833333331</c:v>
                </c:pt>
                <c:pt idx="32864">
                  <c:v>42938.071527777778</c:v>
                </c:pt>
                <c:pt idx="32865">
                  <c:v>42938.072222222225</c:v>
                </c:pt>
                <c:pt idx="32866">
                  <c:v>42938.072916666664</c:v>
                </c:pt>
                <c:pt idx="32867">
                  <c:v>42938.073611111111</c:v>
                </c:pt>
                <c:pt idx="32868">
                  <c:v>42938.074305555558</c:v>
                </c:pt>
                <c:pt idx="32869">
                  <c:v>42938.074999999997</c:v>
                </c:pt>
                <c:pt idx="32870">
                  <c:v>42938.075694444444</c:v>
                </c:pt>
                <c:pt idx="32871">
                  <c:v>42938.076388888891</c:v>
                </c:pt>
                <c:pt idx="32872">
                  <c:v>42938.07708333333</c:v>
                </c:pt>
                <c:pt idx="32873">
                  <c:v>42938.077777777777</c:v>
                </c:pt>
                <c:pt idx="32874">
                  <c:v>42938.078472222223</c:v>
                </c:pt>
                <c:pt idx="32875">
                  <c:v>42938.07916666667</c:v>
                </c:pt>
                <c:pt idx="32876">
                  <c:v>42938.079861111109</c:v>
                </c:pt>
                <c:pt idx="32877">
                  <c:v>42938.080555555556</c:v>
                </c:pt>
                <c:pt idx="32878">
                  <c:v>42938.081250000003</c:v>
                </c:pt>
                <c:pt idx="32879">
                  <c:v>42938.081944444442</c:v>
                </c:pt>
                <c:pt idx="32880">
                  <c:v>42938.082638888889</c:v>
                </c:pt>
                <c:pt idx="32881">
                  <c:v>42938.083333333336</c:v>
                </c:pt>
                <c:pt idx="32882">
                  <c:v>42938.084027777775</c:v>
                </c:pt>
                <c:pt idx="32883">
                  <c:v>42938.084722222222</c:v>
                </c:pt>
                <c:pt idx="32884">
                  <c:v>42938.085416666669</c:v>
                </c:pt>
                <c:pt idx="32885">
                  <c:v>42938.086111111108</c:v>
                </c:pt>
                <c:pt idx="32886">
                  <c:v>42938.086805555555</c:v>
                </c:pt>
                <c:pt idx="32887">
                  <c:v>42938.087500000001</c:v>
                </c:pt>
                <c:pt idx="32888">
                  <c:v>42938.088194444441</c:v>
                </c:pt>
                <c:pt idx="32889">
                  <c:v>42938.088888888888</c:v>
                </c:pt>
                <c:pt idx="32890">
                  <c:v>42938.089583333334</c:v>
                </c:pt>
                <c:pt idx="32891">
                  <c:v>42938.090277777781</c:v>
                </c:pt>
                <c:pt idx="32892">
                  <c:v>42938.09097222222</c:v>
                </c:pt>
                <c:pt idx="32893">
                  <c:v>42938.091666666667</c:v>
                </c:pt>
                <c:pt idx="32894">
                  <c:v>42938.092361111114</c:v>
                </c:pt>
                <c:pt idx="32895">
                  <c:v>42938.093055555553</c:v>
                </c:pt>
                <c:pt idx="32896">
                  <c:v>42938.09375</c:v>
                </c:pt>
                <c:pt idx="32897">
                  <c:v>42938.094444444447</c:v>
                </c:pt>
                <c:pt idx="32898">
                  <c:v>42938.095138888886</c:v>
                </c:pt>
                <c:pt idx="32899">
                  <c:v>42938.095833333333</c:v>
                </c:pt>
                <c:pt idx="32900">
                  <c:v>42938.09652777778</c:v>
                </c:pt>
                <c:pt idx="32901">
                  <c:v>42938.097222222219</c:v>
                </c:pt>
                <c:pt idx="32902">
                  <c:v>42938.097916666666</c:v>
                </c:pt>
                <c:pt idx="32903">
                  <c:v>42938.098611111112</c:v>
                </c:pt>
                <c:pt idx="32904">
                  <c:v>42938.099305555559</c:v>
                </c:pt>
                <c:pt idx="32905">
                  <c:v>42938.1</c:v>
                </c:pt>
                <c:pt idx="32906">
                  <c:v>42938.100694444445</c:v>
                </c:pt>
                <c:pt idx="32907">
                  <c:v>42938.101388888892</c:v>
                </c:pt>
                <c:pt idx="32908">
                  <c:v>42938.102083333331</c:v>
                </c:pt>
                <c:pt idx="32909">
                  <c:v>42938.102777777778</c:v>
                </c:pt>
                <c:pt idx="32910">
                  <c:v>42938.103472222225</c:v>
                </c:pt>
                <c:pt idx="32911">
                  <c:v>42938.104166666664</c:v>
                </c:pt>
                <c:pt idx="32912">
                  <c:v>42938.104861111111</c:v>
                </c:pt>
                <c:pt idx="32913">
                  <c:v>42938.105555555558</c:v>
                </c:pt>
                <c:pt idx="32914">
                  <c:v>42938.106249999997</c:v>
                </c:pt>
                <c:pt idx="32915">
                  <c:v>42938.106944444444</c:v>
                </c:pt>
                <c:pt idx="32916">
                  <c:v>42938.107638888891</c:v>
                </c:pt>
                <c:pt idx="32917">
                  <c:v>42938.10833333333</c:v>
                </c:pt>
                <c:pt idx="32918">
                  <c:v>42938.109027777777</c:v>
                </c:pt>
                <c:pt idx="32919">
                  <c:v>42938.109722222223</c:v>
                </c:pt>
                <c:pt idx="32920">
                  <c:v>42938.11041666667</c:v>
                </c:pt>
                <c:pt idx="32921">
                  <c:v>42938.111111111109</c:v>
                </c:pt>
                <c:pt idx="32922">
                  <c:v>42938.111805555556</c:v>
                </c:pt>
                <c:pt idx="32923">
                  <c:v>42938.112500000003</c:v>
                </c:pt>
                <c:pt idx="32924">
                  <c:v>42938.113194444442</c:v>
                </c:pt>
                <c:pt idx="32925">
                  <c:v>42938.113888888889</c:v>
                </c:pt>
                <c:pt idx="32926">
                  <c:v>42938.114583333336</c:v>
                </c:pt>
                <c:pt idx="32927">
                  <c:v>42938.115277777775</c:v>
                </c:pt>
                <c:pt idx="32928">
                  <c:v>42938.115972222222</c:v>
                </c:pt>
                <c:pt idx="32929">
                  <c:v>42938.116666666669</c:v>
                </c:pt>
                <c:pt idx="32930">
                  <c:v>42938.117361111108</c:v>
                </c:pt>
                <c:pt idx="32931">
                  <c:v>42938.118055555555</c:v>
                </c:pt>
                <c:pt idx="32932">
                  <c:v>42938.118750000001</c:v>
                </c:pt>
                <c:pt idx="32933">
                  <c:v>42938.119444444441</c:v>
                </c:pt>
                <c:pt idx="32934">
                  <c:v>42938.120138888888</c:v>
                </c:pt>
                <c:pt idx="32935">
                  <c:v>42938.120833333334</c:v>
                </c:pt>
                <c:pt idx="32936">
                  <c:v>42938.121527777781</c:v>
                </c:pt>
                <c:pt idx="32937">
                  <c:v>42938.12222222222</c:v>
                </c:pt>
                <c:pt idx="32938">
                  <c:v>42938.122916666667</c:v>
                </c:pt>
                <c:pt idx="32939">
                  <c:v>42938.123611111114</c:v>
                </c:pt>
                <c:pt idx="32940">
                  <c:v>42938.124305555553</c:v>
                </c:pt>
                <c:pt idx="32941">
                  <c:v>42938.125</c:v>
                </c:pt>
                <c:pt idx="32942">
                  <c:v>42938.125694444447</c:v>
                </c:pt>
                <c:pt idx="32943">
                  <c:v>42938.126388888886</c:v>
                </c:pt>
                <c:pt idx="32944">
                  <c:v>42938.127083333333</c:v>
                </c:pt>
                <c:pt idx="32945">
                  <c:v>42938.12777777778</c:v>
                </c:pt>
                <c:pt idx="32946">
                  <c:v>42938.128472222219</c:v>
                </c:pt>
                <c:pt idx="32947">
                  <c:v>42938.129166666666</c:v>
                </c:pt>
                <c:pt idx="32948">
                  <c:v>42938.129861111112</c:v>
                </c:pt>
                <c:pt idx="32949">
                  <c:v>42938.130555555559</c:v>
                </c:pt>
                <c:pt idx="32950">
                  <c:v>42938.131249999999</c:v>
                </c:pt>
                <c:pt idx="32951">
                  <c:v>42938.131944444445</c:v>
                </c:pt>
                <c:pt idx="32952">
                  <c:v>42938.132638888892</c:v>
                </c:pt>
                <c:pt idx="32953">
                  <c:v>42938.133333333331</c:v>
                </c:pt>
                <c:pt idx="32954">
                  <c:v>42938.134027777778</c:v>
                </c:pt>
                <c:pt idx="32955">
                  <c:v>42938.134722222225</c:v>
                </c:pt>
                <c:pt idx="32956">
                  <c:v>42938.135416666664</c:v>
                </c:pt>
                <c:pt idx="32957">
                  <c:v>42938.136111111111</c:v>
                </c:pt>
                <c:pt idx="32958">
                  <c:v>42938.136805555558</c:v>
                </c:pt>
                <c:pt idx="32959">
                  <c:v>42938.137499999997</c:v>
                </c:pt>
                <c:pt idx="32960">
                  <c:v>42938.138194444444</c:v>
                </c:pt>
                <c:pt idx="32961">
                  <c:v>42938.138888888891</c:v>
                </c:pt>
                <c:pt idx="32962">
                  <c:v>42938.13958333333</c:v>
                </c:pt>
                <c:pt idx="32963">
                  <c:v>42938.140277777777</c:v>
                </c:pt>
                <c:pt idx="32964">
                  <c:v>42938.140972222223</c:v>
                </c:pt>
                <c:pt idx="32965">
                  <c:v>42938.14166666667</c:v>
                </c:pt>
                <c:pt idx="32966">
                  <c:v>42938.142361111109</c:v>
                </c:pt>
                <c:pt idx="32967">
                  <c:v>42938.143055555556</c:v>
                </c:pt>
                <c:pt idx="32968">
                  <c:v>42938.143750000003</c:v>
                </c:pt>
                <c:pt idx="32969">
                  <c:v>42938.144444444442</c:v>
                </c:pt>
                <c:pt idx="32970">
                  <c:v>42938.145138888889</c:v>
                </c:pt>
                <c:pt idx="32971">
                  <c:v>42938.145833333336</c:v>
                </c:pt>
                <c:pt idx="32972">
                  <c:v>42938.146527777775</c:v>
                </c:pt>
                <c:pt idx="32973">
                  <c:v>42938.147222222222</c:v>
                </c:pt>
                <c:pt idx="32974">
                  <c:v>42938.147916666669</c:v>
                </c:pt>
                <c:pt idx="32975">
                  <c:v>42938.148611111108</c:v>
                </c:pt>
                <c:pt idx="32976">
                  <c:v>42938.149305555555</c:v>
                </c:pt>
                <c:pt idx="32977">
                  <c:v>42938.15</c:v>
                </c:pt>
                <c:pt idx="32978">
                  <c:v>42938.150694444441</c:v>
                </c:pt>
                <c:pt idx="32979">
                  <c:v>42938.151388888888</c:v>
                </c:pt>
                <c:pt idx="32980">
                  <c:v>42938.152083333334</c:v>
                </c:pt>
                <c:pt idx="32981">
                  <c:v>42938.152777777781</c:v>
                </c:pt>
                <c:pt idx="32982">
                  <c:v>42938.15347222222</c:v>
                </c:pt>
                <c:pt idx="32983">
                  <c:v>42938.154166666667</c:v>
                </c:pt>
                <c:pt idx="32984">
                  <c:v>42938.154861111114</c:v>
                </c:pt>
                <c:pt idx="32985">
                  <c:v>42938.155555555553</c:v>
                </c:pt>
                <c:pt idx="32986">
                  <c:v>42938.15625</c:v>
                </c:pt>
                <c:pt idx="32987">
                  <c:v>42938.156944444447</c:v>
                </c:pt>
                <c:pt idx="32988">
                  <c:v>42938.157638888886</c:v>
                </c:pt>
                <c:pt idx="32989">
                  <c:v>42938.158333333333</c:v>
                </c:pt>
                <c:pt idx="32990">
                  <c:v>42938.15902777778</c:v>
                </c:pt>
                <c:pt idx="32991">
                  <c:v>42938.159722222219</c:v>
                </c:pt>
                <c:pt idx="32992">
                  <c:v>42938.160416666666</c:v>
                </c:pt>
                <c:pt idx="32993">
                  <c:v>42938.161111111112</c:v>
                </c:pt>
                <c:pt idx="32994">
                  <c:v>42938.161805555559</c:v>
                </c:pt>
                <c:pt idx="32995">
                  <c:v>42938.162499999999</c:v>
                </c:pt>
                <c:pt idx="32996">
                  <c:v>42938.163194444445</c:v>
                </c:pt>
                <c:pt idx="32997">
                  <c:v>42938.163888888892</c:v>
                </c:pt>
                <c:pt idx="32998">
                  <c:v>42938.164583333331</c:v>
                </c:pt>
                <c:pt idx="32999">
                  <c:v>42938.165277777778</c:v>
                </c:pt>
                <c:pt idx="33000">
                  <c:v>42938.165972222225</c:v>
                </c:pt>
                <c:pt idx="33001">
                  <c:v>42938.166666666664</c:v>
                </c:pt>
                <c:pt idx="33002">
                  <c:v>42938.167361111111</c:v>
                </c:pt>
                <c:pt idx="33003">
                  <c:v>42938.168055555558</c:v>
                </c:pt>
                <c:pt idx="33004">
                  <c:v>42938.168749999997</c:v>
                </c:pt>
                <c:pt idx="33005">
                  <c:v>42938.169444444444</c:v>
                </c:pt>
                <c:pt idx="33006">
                  <c:v>42938.170138888891</c:v>
                </c:pt>
                <c:pt idx="33007">
                  <c:v>42938.17083333333</c:v>
                </c:pt>
                <c:pt idx="33008">
                  <c:v>42938.171527777777</c:v>
                </c:pt>
                <c:pt idx="33009">
                  <c:v>42938.172222222223</c:v>
                </c:pt>
                <c:pt idx="33010">
                  <c:v>42938.17291666667</c:v>
                </c:pt>
                <c:pt idx="33011">
                  <c:v>42938.173611111109</c:v>
                </c:pt>
                <c:pt idx="33012">
                  <c:v>42938.174305555556</c:v>
                </c:pt>
                <c:pt idx="33013">
                  <c:v>42938.175000000003</c:v>
                </c:pt>
                <c:pt idx="33014">
                  <c:v>42938.175694444442</c:v>
                </c:pt>
                <c:pt idx="33015">
                  <c:v>42938.176388888889</c:v>
                </c:pt>
                <c:pt idx="33016">
                  <c:v>42938.177083333336</c:v>
                </c:pt>
                <c:pt idx="33017">
                  <c:v>42938.177777777775</c:v>
                </c:pt>
                <c:pt idx="33018">
                  <c:v>42938.178472222222</c:v>
                </c:pt>
                <c:pt idx="33019">
                  <c:v>42938.179166666669</c:v>
                </c:pt>
                <c:pt idx="33020">
                  <c:v>42938.179861111108</c:v>
                </c:pt>
                <c:pt idx="33021">
                  <c:v>42938.180555555555</c:v>
                </c:pt>
                <c:pt idx="33022">
                  <c:v>42938.181250000001</c:v>
                </c:pt>
                <c:pt idx="33023">
                  <c:v>42938.181944444441</c:v>
                </c:pt>
                <c:pt idx="33024">
                  <c:v>42938.182638888888</c:v>
                </c:pt>
                <c:pt idx="33025">
                  <c:v>42938.183333333334</c:v>
                </c:pt>
                <c:pt idx="33026">
                  <c:v>42938.184027777781</c:v>
                </c:pt>
                <c:pt idx="33027">
                  <c:v>42938.18472222222</c:v>
                </c:pt>
                <c:pt idx="33028">
                  <c:v>42938.185416666667</c:v>
                </c:pt>
                <c:pt idx="33029">
                  <c:v>42938.186111111114</c:v>
                </c:pt>
                <c:pt idx="33030">
                  <c:v>42938.186805555553</c:v>
                </c:pt>
                <c:pt idx="33031">
                  <c:v>42938.1875</c:v>
                </c:pt>
                <c:pt idx="33032">
                  <c:v>42938.188194444447</c:v>
                </c:pt>
                <c:pt idx="33033">
                  <c:v>42938.188888888886</c:v>
                </c:pt>
                <c:pt idx="33034">
                  <c:v>42938.189583333333</c:v>
                </c:pt>
                <c:pt idx="33035">
                  <c:v>42938.19027777778</c:v>
                </c:pt>
                <c:pt idx="33036">
                  <c:v>42938.190972222219</c:v>
                </c:pt>
                <c:pt idx="33037">
                  <c:v>42938.191666666666</c:v>
                </c:pt>
                <c:pt idx="33038">
                  <c:v>42938.192361111112</c:v>
                </c:pt>
                <c:pt idx="33039">
                  <c:v>42938.193055555559</c:v>
                </c:pt>
                <c:pt idx="33040">
                  <c:v>42938.193749999999</c:v>
                </c:pt>
                <c:pt idx="33041">
                  <c:v>42938.194444444445</c:v>
                </c:pt>
                <c:pt idx="33042">
                  <c:v>42938.195138888892</c:v>
                </c:pt>
                <c:pt idx="33043">
                  <c:v>42938.195833333331</c:v>
                </c:pt>
                <c:pt idx="33044">
                  <c:v>42938.196527777778</c:v>
                </c:pt>
                <c:pt idx="33045">
                  <c:v>42938.197222222225</c:v>
                </c:pt>
                <c:pt idx="33046">
                  <c:v>42938.197916666664</c:v>
                </c:pt>
                <c:pt idx="33047">
                  <c:v>42938.198611111111</c:v>
                </c:pt>
                <c:pt idx="33048">
                  <c:v>42938.199305555558</c:v>
                </c:pt>
                <c:pt idx="33049">
                  <c:v>42938.2</c:v>
                </c:pt>
                <c:pt idx="33050">
                  <c:v>42938.200694444444</c:v>
                </c:pt>
                <c:pt idx="33051">
                  <c:v>42938.201388888891</c:v>
                </c:pt>
                <c:pt idx="33052">
                  <c:v>42938.20208333333</c:v>
                </c:pt>
                <c:pt idx="33053">
                  <c:v>42938.202777777777</c:v>
                </c:pt>
                <c:pt idx="33054">
                  <c:v>42938.203472222223</c:v>
                </c:pt>
                <c:pt idx="33055">
                  <c:v>42938.20416666667</c:v>
                </c:pt>
                <c:pt idx="33056">
                  <c:v>42938.204861111109</c:v>
                </c:pt>
                <c:pt idx="33057">
                  <c:v>42938.205555555556</c:v>
                </c:pt>
                <c:pt idx="33058">
                  <c:v>42938.206250000003</c:v>
                </c:pt>
                <c:pt idx="33059">
                  <c:v>42938.206944444442</c:v>
                </c:pt>
                <c:pt idx="33060">
                  <c:v>42938.207638888889</c:v>
                </c:pt>
                <c:pt idx="33061">
                  <c:v>42938.208333333336</c:v>
                </c:pt>
                <c:pt idx="33062">
                  <c:v>42938.209027777775</c:v>
                </c:pt>
                <c:pt idx="33063">
                  <c:v>42938.209722222222</c:v>
                </c:pt>
                <c:pt idx="33064">
                  <c:v>42938.210416666669</c:v>
                </c:pt>
                <c:pt idx="33065">
                  <c:v>42938.211111111108</c:v>
                </c:pt>
                <c:pt idx="33066">
                  <c:v>42938.211805555555</c:v>
                </c:pt>
                <c:pt idx="33067">
                  <c:v>42938.212500000001</c:v>
                </c:pt>
                <c:pt idx="33068">
                  <c:v>42938.213194444441</c:v>
                </c:pt>
                <c:pt idx="33069">
                  <c:v>42938.213888888888</c:v>
                </c:pt>
                <c:pt idx="33070">
                  <c:v>42938.214583333334</c:v>
                </c:pt>
                <c:pt idx="33071">
                  <c:v>42938.215277777781</c:v>
                </c:pt>
                <c:pt idx="33072">
                  <c:v>42938.21597222222</c:v>
                </c:pt>
                <c:pt idx="33073">
                  <c:v>42938.216666666667</c:v>
                </c:pt>
                <c:pt idx="33074">
                  <c:v>42938.217361111114</c:v>
                </c:pt>
                <c:pt idx="33075">
                  <c:v>42938.218055555553</c:v>
                </c:pt>
                <c:pt idx="33076">
                  <c:v>42938.21875</c:v>
                </c:pt>
                <c:pt idx="33077">
                  <c:v>42938.219444444447</c:v>
                </c:pt>
                <c:pt idx="33078">
                  <c:v>42938.220138888886</c:v>
                </c:pt>
                <c:pt idx="33079">
                  <c:v>42938.220833333333</c:v>
                </c:pt>
                <c:pt idx="33080">
                  <c:v>42938.22152777778</c:v>
                </c:pt>
                <c:pt idx="33081">
                  <c:v>42938.222222222219</c:v>
                </c:pt>
                <c:pt idx="33082">
                  <c:v>42938.222916666666</c:v>
                </c:pt>
                <c:pt idx="33083">
                  <c:v>42938.223611111112</c:v>
                </c:pt>
                <c:pt idx="33084">
                  <c:v>42938.224305555559</c:v>
                </c:pt>
                <c:pt idx="33085">
                  <c:v>42938.224999999999</c:v>
                </c:pt>
                <c:pt idx="33086">
                  <c:v>42938.225694444445</c:v>
                </c:pt>
                <c:pt idx="33087">
                  <c:v>42938.226388888892</c:v>
                </c:pt>
                <c:pt idx="33088">
                  <c:v>42938.227083333331</c:v>
                </c:pt>
                <c:pt idx="33089">
                  <c:v>42938.227777777778</c:v>
                </c:pt>
                <c:pt idx="33090">
                  <c:v>42938.228472222225</c:v>
                </c:pt>
                <c:pt idx="33091">
                  <c:v>42938.229166666664</c:v>
                </c:pt>
                <c:pt idx="33092">
                  <c:v>42938.229861111111</c:v>
                </c:pt>
                <c:pt idx="33093">
                  <c:v>42938.230555555558</c:v>
                </c:pt>
                <c:pt idx="33094">
                  <c:v>42938.231249999997</c:v>
                </c:pt>
                <c:pt idx="33095">
                  <c:v>42938.231944444444</c:v>
                </c:pt>
                <c:pt idx="33096">
                  <c:v>42938.232638888891</c:v>
                </c:pt>
                <c:pt idx="33097">
                  <c:v>42938.23333333333</c:v>
                </c:pt>
                <c:pt idx="33098">
                  <c:v>42938.234027777777</c:v>
                </c:pt>
                <c:pt idx="33099">
                  <c:v>42938.234722222223</c:v>
                </c:pt>
                <c:pt idx="33100">
                  <c:v>42938.23541666667</c:v>
                </c:pt>
                <c:pt idx="33101">
                  <c:v>42938.236111111109</c:v>
                </c:pt>
                <c:pt idx="33102">
                  <c:v>42938.236805555556</c:v>
                </c:pt>
                <c:pt idx="33103">
                  <c:v>42938.237500000003</c:v>
                </c:pt>
                <c:pt idx="33104">
                  <c:v>42938.238194444442</c:v>
                </c:pt>
                <c:pt idx="33105">
                  <c:v>42938.238888888889</c:v>
                </c:pt>
                <c:pt idx="33106">
                  <c:v>42938.239583333336</c:v>
                </c:pt>
                <c:pt idx="33107">
                  <c:v>42938.240277777775</c:v>
                </c:pt>
                <c:pt idx="33108">
                  <c:v>42938.240972222222</c:v>
                </c:pt>
                <c:pt idx="33109">
                  <c:v>42938.241666666669</c:v>
                </c:pt>
                <c:pt idx="33110">
                  <c:v>42938.242361111108</c:v>
                </c:pt>
                <c:pt idx="33111">
                  <c:v>42938.243055555555</c:v>
                </c:pt>
                <c:pt idx="33112">
                  <c:v>42938.243750000001</c:v>
                </c:pt>
                <c:pt idx="33113">
                  <c:v>42938.244444444441</c:v>
                </c:pt>
                <c:pt idx="33114">
                  <c:v>42938.245138888888</c:v>
                </c:pt>
                <c:pt idx="33115">
                  <c:v>42938.245833333334</c:v>
                </c:pt>
                <c:pt idx="33116">
                  <c:v>42938.246527777781</c:v>
                </c:pt>
                <c:pt idx="33117">
                  <c:v>42938.24722222222</c:v>
                </c:pt>
                <c:pt idx="33118">
                  <c:v>42938.247916666667</c:v>
                </c:pt>
                <c:pt idx="33119">
                  <c:v>42938.248611111114</c:v>
                </c:pt>
                <c:pt idx="33120">
                  <c:v>42938.249305555553</c:v>
                </c:pt>
                <c:pt idx="33121">
                  <c:v>42938.25</c:v>
                </c:pt>
                <c:pt idx="33122">
                  <c:v>42938.250694444447</c:v>
                </c:pt>
                <c:pt idx="33123">
                  <c:v>42938.251388888886</c:v>
                </c:pt>
                <c:pt idx="33124">
                  <c:v>42938.252083333333</c:v>
                </c:pt>
                <c:pt idx="33125">
                  <c:v>42938.25277777778</c:v>
                </c:pt>
                <c:pt idx="33126">
                  <c:v>42938.253472222219</c:v>
                </c:pt>
                <c:pt idx="33127">
                  <c:v>42938.254166666666</c:v>
                </c:pt>
                <c:pt idx="33128">
                  <c:v>42938.254861111112</c:v>
                </c:pt>
                <c:pt idx="33129">
                  <c:v>42938.255555555559</c:v>
                </c:pt>
                <c:pt idx="33130">
                  <c:v>42938.256249999999</c:v>
                </c:pt>
                <c:pt idx="33131">
                  <c:v>42938.256944444445</c:v>
                </c:pt>
                <c:pt idx="33132">
                  <c:v>42938.257638888892</c:v>
                </c:pt>
                <c:pt idx="33133">
                  <c:v>42938.258333333331</c:v>
                </c:pt>
                <c:pt idx="33134">
                  <c:v>42938.259027777778</c:v>
                </c:pt>
                <c:pt idx="33135">
                  <c:v>42938.259722222225</c:v>
                </c:pt>
                <c:pt idx="33136">
                  <c:v>42938.260416666664</c:v>
                </c:pt>
                <c:pt idx="33137">
                  <c:v>42938.261111111111</c:v>
                </c:pt>
                <c:pt idx="33138">
                  <c:v>42938.261805555558</c:v>
                </c:pt>
                <c:pt idx="33139">
                  <c:v>42938.262499999997</c:v>
                </c:pt>
                <c:pt idx="33140">
                  <c:v>42938.263194444444</c:v>
                </c:pt>
                <c:pt idx="33141">
                  <c:v>42938.263888888891</c:v>
                </c:pt>
                <c:pt idx="33142">
                  <c:v>42938.26458333333</c:v>
                </c:pt>
                <c:pt idx="33143">
                  <c:v>42938.265277777777</c:v>
                </c:pt>
                <c:pt idx="33144">
                  <c:v>42938.265972222223</c:v>
                </c:pt>
                <c:pt idx="33145">
                  <c:v>42938.26666666667</c:v>
                </c:pt>
                <c:pt idx="33146">
                  <c:v>42938.267361111109</c:v>
                </c:pt>
                <c:pt idx="33147">
                  <c:v>42938.268055555556</c:v>
                </c:pt>
                <c:pt idx="33148">
                  <c:v>42938.268750000003</c:v>
                </c:pt>
                <c:pt idx="33149">
                  <c:v>42938.269444444442</c:v>
                </c:pt>
                <c:pt idx="33150">
                  <c:v>42938.270138888889</c:v>
                </c:pt>
                <c:pt idx="33151">
                  <c:v>42938.270833333336</c:v>
                </c:pt>
                <c:pt idx="33152">
                  <c:v>42938.271527777775</c:v>
                </c:pt>
                <c:pt idx="33153">
                  <c:v>42938.272222222222</c:v>
                </c:pt>
                <c:pt idx="33154">
                  <c:v>42938.272916666669</c:v>
                </c:pt>
                <c:pt idx="33155">
                  <c:v>42938.273611111108</c:v>
                </c:pt>
                <c:pt idx="33156">
                  <c:v>42938.274305555555</c:v>
                </c:pt>
                <c:pt idx="33157">
                  <c:v>42938.275000000001</c:v>
                </c:pt>
                <c:pt idx="33158">
                  <c:v>42938.275694444441</c:v>
                </c:pt>
                <c:pt idx="33159">
                  <c:v>42938.276388888888</c:v>
                </c:pt>
                <c:pt idx="33160">
                  <c:v>42938.277083333334</c:v>
                </c:pt>
                <c:pt idx="33161">
                  <c:v>42938.277777777781</c:v>
                </c:pt>
                <c:pt idx="33162">
                  <c:v>42938.27847222222</c:v>
                </c:pt>
                <c:pt idx="33163">
                  <c:v>42938.279166666667</c:v>
                </c:pt>
                <c:pt idx="33164">
                  <c:v>42938.279861111114</c:v>
                </c:pt>
                <c:pt idx="33165">
                  <c:v>42938.280555555553</c:v>
                </c:pt>
                <c:pt idx="33166">
                  <c:v>42938.28125</c:v>
                </c:pt>
                <c:pt idx="33167">
                  <c:v>42938.281944444447</c:v>
                </c:pt>
                <c:pt idx="33168">
                  <c:v>42938.282638888886</c:v>
                </c:pt>
                <c:pt idx="33169">
                  <c:v>42938.283333333333</c:v>
                </c:pt>
                <c:pt idx="33170">
                  <c:v>42938.28402777778</c:v>
                </c:pt>
                <c:pt idx="33171">
                  <c:v>42938.284722222219</c:v>
                </c:pt>
                <c:pt idx="33172">
                  <c:v>42938.285416666666</c:v>
                </c:pt>
                <c:pt idx="33173">
                  <c:v>42938.286111111112</c:v>
                </c:pt>
                <c:pt idx="33174">
                  <c:v>42938.286805555559</c:v>
                </c:pt>
                <c:pt idx="33175">
                  <c:v>42938.287499999999</c:v>
                </c:pt>
                <c:pt idx="33176">
                  <c:v>42938.288194444445</c:v>
                </c:pt>
                <c:pt idx="33177">
                  <c:v>42938.288888888892</c:v>
                </c:pt>
                <c:pt idx="33178">
                  <c:v>42938.289583333331</c:v>
                </c:pt>
                <c:pt idx="33179">
                  <c:v>42938.290277777778</c:v>
                </c:pt>
                <c:pt idx="33180">
                  <c:v>42938.290972222225</c:v>
                </c:pt>
                <c:pt idx="33181">
                  <c:v>42938.291666666664</c:v>
                </c:pt>
                <c:pt idx="33182">
                  <c:v>42938.292361111111</c:v>
                </c:pt>
                <c:pt idx="33183">
                  <c:v>42938.293055555558</c:v>
                </c:pt>
                <c:pt idx="33184">
                  <c:v>42938.293749999997</c:v>
                </c:pt>
                <c:pt idx="33185">
                  <c:v>42938.294444444444</c:v>
                </c:pt>
                <c:pt idx="33186">
                  <c:v>42938.295138888891</c:v>
                </c:pt>
                <c:pt idx="33187">
                  <c:v>42938.29583333333</c:v>
                </c:pt>
                <c:pt idx="33188">
                  <c:v>42938.296527777777</c:v>
                </c:pt>
                <c:pt idx="33189">
                  <c:v>42938.297222222223</c:v>
                </c:pt>
                <c:pt idx="33190">
                  <c:v>42938.29791666667</c:v>
                </c:pt>
                <c:pt idx="33191">
                  <c:v>42938.298611111109</c:v>
                </c:pt>
                <c:pt idx="33192">
                  <c:v>42938.299305555556</c:v>
                </c:pt>
                <c:pt idx="33193">
                  <c:v>42938.3</c:v>
                </c:pt>
                <c:pt idx="33194">
                  <c:v>42938.300694444442</c:v>
                </c:pt>
                <c:pt idx="33195">
                  <c:v>42938.301388888889</c:v>
                </c:pt>
                <c:pt idx="33196">
                  <c:v>42938.302083333336</c:v>
                </c:pt>
                <c:pt idx="33197">
                  <c:v>42938.302777777775</c:v>
                </c:pt>
                <c:pt idx="33198">
                  <c:v>42938.303472222222</c:v>
                </c:pt>
                <c:pt idx="33199">
                  <c:v>42938.304166666669</c:v>
                </c:pt>
                <c:pt idx="33200">
                  <c:v>42938.304861111108</c:v>
                </c:pt>
                <c:pt idx="33201">
                  <c:v>42938.305555555555</c:v>
                </c:pt>
                <c:pt idx="33202">
                  <c:v>42938.306250000001</c:v>
                </c:pt>
                <c:pt idx="33203">
                  <c:v>42938.306944444441</c:v>
                </c:pt>
                <c:pt idx="33204">
                  <c:v>42938.307638888888</c:v>
                </c:pt>
                <c:pt idx="33205">
                  <c:v>42938.308333333334</c:v>
                </c:pt>
                <c:pt idx="33206">
                  <c:v>42938.309027777781</c:v>
                </c:pt>
                <c:pt idx="33207">
                  <c:v>42938.30972222222</c:v>
                </c:pt>
                <c:pt idx="33208">
                  <c:v>42938.310416666667</c:v>
                </c:pt>
                <c:pt idx="33209">
                  <c:v>42938.311111111114</c:v>
                </c:pt>
                <c:pt idx="33210">
                  <c:v>42938.311805555553</c:v>
                </c:pt>
                <c:pt idx="33211">
                  <c:v>42938.3125</c:v>
                </c:pt>
                <c:pt idx="33212">
                  <c:v>42938.313194444447</c:v>
                </c:pt>
                <c:pt idx="33213">
                  <c:v>42938.313888888886</c:v>
                </c:pt>
                <c:pt idx="33214">
                  <c:v>42938.314583333333</c:v>
                </c:pt>
                <c:pt idx="33215">
                  <c:v>42938.31527777778</c:v>
                </c:pt>
                <c:pt idx="33216">
                  <c:v>42938.315972222219</c:v>
                </c:pt>
                <c:pt idx="33217">
                  <c:v>42938.316666666666</c:v>
                </c:pt>
                <c:pt idx="33218">
                  <c:v>42938.317361111112</c:v>
                </c:pt>
                <c:pt idx="33219">
                  <c:v>42938.318055555559</c:v>
                </c:pt>
                <c:pt idx="33220">
                  <c:v>42938.318749999999</c:v>
                </c:pt>
                <c:pt idx="33221">
                  <c:v>42938.319444444445</c:v>
                </c:pt>
                <c:pt idx="33222">
                  <c:v>42938.320138888892</c:v>
                </c:pt>
                <c:pt idx="33223">
                  <c:v>42938.320833333331</c:v>
                </c:pt>
                <c:pt idx="33224">
                  <c:v>42938.321527777778</c:v>
                </c:pt>
                <c:pt idx="33225">
                  <c:v>42938.322222222225</c:v>
                </c:pt>
                <c:pt idx="33226">
                  <c:v>42938.322916666664</c:v>
                </c:pt>
                <c:pt idx="33227">
                  <c:v>42938.323611111111</c:v>
                </c:pt>
                <c:pt idx="33228">
                  <c:v>42938.324305555558</c:v>
                </c:pt>
                <c:pt idx="33229">
                  <c:v>42938.324999999997</c:v>
                </c:pt>
                <c:pt idx="33230">
                  <c:v>42938.325694444444</c:v>
                </c:pt>
                <c:pt idx="33231">
                  <c:v>42938.326388888891</c:v>
                </c:pt>
                <c:pt idx="33232">
                  <c:v>42938.32708333333</c:v>
                </c:pt>
                <c:pt idx="33233">
                  <c:v>42938.327777777777</c:v>
                </c:pt>
                <c:pt idx="33234">
                  <c:v>42938.328472222223</c:v>
                </c:pt>
                <c:pt idx="33235">
                  <c:v>42938.32916666667</c:v>
                </c:pt>
                <c:pt idx="33236">
                  <c:v>42938.329861111109</c:v>
                </c:pt>
                <c:pt idx="33237">
                  <c:v>42938.330555555556</c:v>
                </c:pt>
                <c:pt idx="33238">
                  <c:v>42938.331250000003</c:v>
                </c:pt>
                <c:pt idx="33239">
                  <c:v>42938.331944444442</c:v>
                </c:pt>
                <c:pt idx="33240">
                  <c:v>42938.332638888889</c:v>
                </c:pt>
                <c:pt idx="33241">
                  <c:v>42938.333333333336</c:v>
                </c:pt>
                <c:pt idx="33242">
                  <c:v>42938.334027777775</c:v>
                </c:pt>
                <c:pt idx="33243">
                  <c:v>42938.334722222222</c:v>
                </c:pt>
                <c:pt idx="33244">
                  <c:v>42938.335416666669</c:v>
                </c:pt>
                <c:pt idx="33245">
                  <c:v>42938.336111111108</c:v>
                </c:pt>
                <c:pt idx="33246">
                  <c:v>42938.336805555555</c:v>
                </c:pt>
                <c:pt idx="33247">
                  <c:v>42938.337500000001</c:v>
                </c:pt>
                <c:pt idx="33248">
                  <c:v>42938.338194444441</c:v>
                </c:pt>
                <c:pt idx="33249">
                  <c:v>42938.338888888888</c:v>
                </c:pt>
                <c:pt idx="33250">
                  <c:v>42938.339583333334</c:v>
                </c:pt>
                <c:pt idx="33251">
                  <c:v>42938.340277777781</c:v>
                </c:pt>
                <c:pt idx="33252">
                  <c:v>42938.34097222222</c:v>
                </c:pt>
                <c:pt idx="33253">
                  <c:v>42938.341666666667</c:v>
                </c:pt>
                <c:pt idx="33254">
                  <c:v>42938.342361111114</c:v>
                </c:pt>
                <c:pt idx="33255">
                  <c:v>42938.343055555553</c:v>
                </c:pt>
                <c:pt idx="33256">
                  <c:v>42938.34375</c:v>
                </c:pt>
                <c:pt idx="33257">
                  <c:v>42938.344444444447</c:v>
                </c:pt>
                <c:pt idx="33258">
                  <c:v>42938.345138888886</c:v>
                </c:pt>
                <c:pt idx="33259">
                  <c:v>42938.345833333333</c:v>
                </c:pt>
                <c:pt idx="33260">
                  <c:v>42938.34652777778</c:v>
                </c:pt>
                <c:pt idx="33261">
                  <c:v>42938.347222222219</c:v>
                </c:pt>
                <c:pt idx="33262">
                  <c:v>42938.347916666666</c:v>
                </c:pt>
                <c:pt idx="33263">
                  <c:v>42938.348611111112</c:v>
                </c:pt>
                <c:pt idx="33264">
                  <c:v>42938.349305555559</c:v>
                </c:pt>
                <c:pt idx="33265">
                  <c:v>42938.35</c:v>
                </c:pt>
                <c:pt idx="33266">
                  <c:v>42938.350694444445</c:v>
                </c:pt>
                <c:pt idx="33267">
                  <c:v>42938.351388888892</c:v>
                </c:pt>
                <c:pt idx="33268">
                  <c:v>42938.352083333331</c:v>
                </c:pt>
                <c:pt idx="33269">
                  <c:v>42938.352777777778</c:v>
                </c:pt>
                <c:pt idx="33270">
                  <c:v>42938.353472222225</c:v>
                </c:pt>
                <c:pt idx="33271">
                  <c:v>42938.354166666664</c:v>
                </c:pt>
                <c:pt idx="33272">
                  <c:v>42938.354861111111</c:v>
                </c:pt>
                <c:pt idx="33273">
                  <c:v>42938.355555555558</c:v>
                </c:pt>
                <c:pt idx="33274">
                  <c:v>42938.356249999997</c:v>
                </c:pt>
                <c:pt idx="33275">
                  <c:v>42938.356944444444</c:v>
                </c:pt>
                <c:pt idx="33276">
                  <c:v>42938.357638888891</c:v>
                </c:pt>
                <c:pt idx="33277">
                  <c:v>42938.35833333333</c:v>
                </c:pt>
                <c:pt idx="33278">
                  <c:v>42938.359027777777</c:v>
                </c:pt>
                <c:pt idx="33279">
                  <c:v>42938.359722222223</c:v>
                </c:pt>
                <c:pt idx="33280">
                  <c:v>42938.36041666667</c:v>
                </c:pt>
                <c:pt idx="33281">
                  <c:v>42938.361111111109</c:v>
                </c:pt>
                <c:pt idx="33282">
                  <c:v>42938.361805555556</c:v>
                </c:pt>
                <c:pt idx="33283">
                  <c:v>42938.362500000003</c:v>
                </c:pt>
                <c:pt idx="33284">
                  <c:v>42938.363194444442</c:v>
                </c:pt>
                <c:pt idx="33285">
                  <c:v>42938.363888888889</c:v>
                </c:pt>
                <c:pt idx="33286">
                  <c:v>42938.364583333336</c:v>
                </c:pt>
                <c:pt idx="33287">
                  <c:v>42938.365277777775</c:v>
                </c:pt>
                <c:pt idx="33288">
                  <c:v>42938.365972222222</c:v>
                </c:pt>
                <c:pt idx="33289">
                  <c:v>42938.366666666669</c:v>
                </c:pt>
                <c:pt idx="33290">
                  <c:v>42938.367361111108</c:v>
                </c:pt>
                <c:pt idx="33291">
                  <c:v>42938.368055555555</c:v>
                </c:pt>
                <c:pt idx="33292">
                  <c:v>42938.368750000001</c:v>
                </c:pt>
                <c:pt idx="33293">
                  <c:v>42938.369444444441</c:v>
                </c:pt>
                <c:pt idx="33294">
                  <c:v>42938.370138888888</c:v>
                </c:pt>
                <c:pt idx="33295">
                  <c:v>42938.370833333334</c:v>
                </c:pt>
                <c:pt idx="33296">
                  <c:v>42938.371527777781</c:v>
                </c:pt>
                <c:pt idx="33297">
                  <c:v>42938.37222222222</c:v>
                </c:pt>
                <c:pt idx="33298">
                  <c:v>42938.372916666667</c:v>
                </c:pt>
                <c:pt idx="33299">
                  <c:v>42938.373611111114</c:v>
                </c:pt>
                <c:pt idx="33300">
                  <c:v>42938.374305555553</c:v>
                </c:pt>
                <c:pt idx="33301">
                  <c:v>42938.375</c:v>
                </c:pt>
                <c:pt idx="33302">
                  <c:v>42938.375694444447</c:v>
                </c:pt>
                <c:pt idx="33303">
                  <c:v>42938.376388888886</c:v>
                </c:pt>
                <c:pt idx="33304">
                  <c:v>42938.377083333333</c:v>
                </c:pt>
                <c:pt idx="33305">
                  <c:v>42938.37777777778</c:v>
                </c:pt>
                <c:pt idx="33306">
                  <c:v>42938.378472222219</c:v>
                </c:pt>
                <c:pt idx="33307">
                  <c:v>42938.379166666666</c:v>
                </c:pt>
                <c:pt idx="33308">
                  <c:v>42938.379861111112</c:v>
                </c:pt>
                <c:pt idx="33309">
                  <c:v>42938.380555555559</c:v>
                </c:pt>
                <c:pt idx="33310">
                  <c:v>42938.381249999999</c:v>
                </c:pt>
                <c:pt idx="33311">
                  <c:v>42938.381944444445</c:v>
                </c:pt>
                <c:pt idx="33312">
                  <c:v>42938.382638888892</c:v>
                </c:pt>
                <c:pt idx="33313">
                  <c:v>42938.383333333331</c:v>
                </c:pt>
                <c:pt idx="33314">
                  <c:v>42938.384027777778</c:v>
                </c:pt>
                <c:pt idx="33315">
                  <c:v>42938.384722222225</c:v>
                </c:pt>
                <c:pt idx="33316">
                  <c:v>42938.385416666664</c:v>
                </c:pt>
                <c:pt idx="33317">
                  <c:v>42938.386111111111</c:v>
                </c:pt>
                <c:pt idx="33318">
                  <c:v>42938.386805555558</c:v>
                </c:pt>
                <c:pt idx="33319">
                  <c:v>42938.387499999997</c:v>
                </c:pt>
                <c:pt idx="33320">
                  <c:v>42938.388194444444</c:v>
                </c:pt>
                <c:pt idx="33321">
                  <c:v>42938.388888888891</c:v>
                </c:pt>
                <c:pt idx="33322">
                  <c:v>42938.38958333333</c:v>
                </c:pt>
                <c:pt idx="33323">
                  <c:v>42938.390277777777</c:v>
                </c:pt>
                <c:pt idx="33324">
                  <c:v>42938.390972222223</c:v>
                </c:pt>
                <c:pt idx="33325">
                  <c:v>42938.39166666667</c:v>
                </c:pt>
                <c:pt idx="33326">
                  <c:v>42938.392361111109</c:v>
                </c:pt>
                <c:pt idx="33327">
                  <c:v>42938.393055555556</c:v>
                </c:pt>
                <c:pt idx="33328">
                  <c:v>42938.393750000003</c:v>
                </c:pt>
                <c:pt idx="33329">
                  <c:v>42938.394444444442</c:v>
                </c:pt>
                <c:pt idx="33330">
                  <c:v>42938.395138888889</c:v>
                </c:pt>
                <c:pt idx="33331">
                  <c:v>42938.395833333336</c:v>
                </c:pt>
                <c:pt idx="33332">
                  <c:v>42938.396527777775</c:v>
                </c:pt>
                <c:pt idx="33333">
                  <c:v>42938.397222222222</c:v>
                </c:pt>
                <c:pt idx="33334">
                  <c:v>42938.397916666669</c:v>
                </c:pt>
                <c:pt idx="33335">
                  <c:v>42938.398611111108</c:v>
                </c:pt>
                <c:pt idx="33336">
                  <c:v>42938.399305555555</c:v>
                </c:pt>
                <c:pt idx="33337">
                  <c:v>42938.400000000001</c:v>
                </c:pt>
                <c:pt idx="33338">
                  <c:v>42938.400694444441</c:v>
                </c:pt>
                <c:pt idx="33339">
                  <c:v>42938.401388888888</c:v>
                </c:pt>
                <c:pt idx="33340">
                  <c:v>42938.402083333334</c:v>
                </c:pt>
                <c:pt idx="33341">
                  <c:v>42938.402777777781</c:v>
                </c:pt>
                <c:pt idx="33342">
                  <c:v>42938.40347222222</c:v>
                </c:pt>
                <c:pt idx="33343">
                  <c:v>42938.404166666667</c:v>
                </c:pt>
                <c:pt idx="33344">
                  <c:v>42938.404861111114</c:v>
                </c:pt>
                <c:pt idx="33345">
                  <c:v>42938.405555555553</c:v>
                </c:pt>
                <c:pt idx="33346">
                  <c:v>42938.40625</c:v>
                </c:pt>
                <c:pt idx="33347">
                  <c:v>42938.406944444447</c:v>
                </c:pt>
                <c:pt idx="33348">
                  <c:v>42938.407638888886</c:v>
                </c:pt>
                <c:pt idx="33349">
                  <c:v>42938.408333333333</c:v>
                </c:pt>
                <c:pt idx="33350">
                  <c:v>42938.40902777778</c:v>
                </c:pt>
                <c:pt idx="33351">
                  <c:v>42938.409722222219</c:v>
                </c:pt>
                <c:pt idx="33352">
                  <c:v>42938.410416666666</c:v>
                </c:pt>
                <c:pt idx="33353">
                  <c:v>42938.411111111112</c:v>
                </c:pt>
                <c:pt idx="33354">
                  <c:v>42938.411805555559</c:v>
                </c:pt>
                <c:pt idx="33355">
                  <c:v>42938.412499999999</c:v>
                </c:pt>
                <c:pt idx="33356">
                  <c:v>42938.413194444445</c:v>
                </c:pt>
                <c:pt idx="33357">
                  <c:v>42938.413888888892</c:v>
                </c:pt>
                <c:pt idx="33358">
                  <c:v>42938.414583333331</c:v>
                </c:pt>
                <c:pt idx="33359">
                  <c:v>42938.415277777778</c:v>
                </c:pt>
                <c:pt idx="33360">
                  <c:v>42938.415972222225</c:v>
                </c:pt>
                <c:pt idx="33361">
                  <c:v>42938.416666666664</c:v>
                </c:pt>
                <c:pt idx="33362">
                  <c:v>42938.417361111111</c:v>
                </c:pt>
                <c:pt idx="33363">
                  <c:v>42938.418055555558</c:v>
                </c:pt>
                <c:pt idx="33364">
                  <c:v>42938.418749999997</c:v>
                </c:pt>
                <c:pt idx="33365">
                  <c:v>42938.419444444444</c:v>
                </c:pt>
                <c:pt idx="33366">
                  <c:v>42938.420138888891</c:v>
                </c:pt>
                <c:pt idx="33367">
                  <c:v>42938.42083333333</c:v>
                </c:pt>
                <c:pt idx="33368">
                  <c:v>42938.421527777777</c:v>
                </c:pt>
                <c:pt idx="33369">
                  <c:v>42938.422222222223</c:v>
                </c:pt>
                <c:pt idx="33370">
                  <c:v>42938.42291666667</c:v>
                </c:pt>
                <c:pt idx="33371">
                  <c:v>42938.423611111109</c:v>
                </c:pt>
                <c:pt idx="33372">
                  <c:v>42938.424305555556</c:v>
                </c:pt>
                <c:pt idx="33373">
                  <c:v>42938.425000000003</c:v>
                </c:pt>
                <c:pt idx="33374">
                  <c:v>42938.425694444442</c:v>
                </c:pt>
                <c:pt idx="33375">
                  <c:v>42938.426388888889</c:v>
                </c:pt>
                <c:pt idx="33376">
                  <c:v>42938.427083333336</c:v>
                </c:pt>
                <c:pt idx="33377">
                  <c:v>42938.427777777775</c:v>
                </c:pt>
                <c:pt idx="33378">
                  <c:v>42938.428472222222</c:v>
                </c:pt>
                <c:pt idx="33379">
                  <c:v>42938.429166666669</c:v>
                </c:pt>
                <c:pt idx="33380">
                  <c:v>42938.429861111108</c:v>
                </c:pt>
                <c:pt idx="33381">
                  <c:v>42938.430555555555</c:v>
                </c:pt>
                <c:pt idx="33382">
                  <c:v>42938.431250000001</c:v>
                </c:pt>
                <c:pt idx="33383">
                  <c:v>42938.431944444441</c:v>
                </c:pt>
                <c:pt idx="33384">
                  <c:v>42938.432638888888</c:v>
                </c:pt>
                <c:pt idx="33385">
                  <c:v>42938.433333333334</c:v>
                </c:pt>
                <c:pt idx="33386">
                  <c:v>42938.434027777781</c:v>
                </c:pt>
                <c:pt idx="33387">
                  <c:v>42938.43472222222</c:v>
                </c:pt>
                <c:pt idx="33388">
                  <c:v>42938.435416666667</c:v>
                </c:pt>
                <c:pt idx="33389">
                  <c:v>42938.436111111114</c:v>
                </c:pt>
                <c:pt idx="33390">
                  <c:v>42938.436805555553</c:v>
                </c:pt>
                <c:pt idx="33391">
                  <c:v>42938.4375</c:v>
                </c:pt>
                <c:pt idx="33392">
                  <c:v>42938.438194444447</c:v>
                </c:pt>
                <c:pt idx="33393">
                  <c:v>42938.438888888886</c:v>
                </c:pt>
                <c:pt idx="33394">
                  <c:v>42938.439583333333</c:v>
                </c:pt>
                <c:pt idx="33395">
                  <c:v>42938.44027777778</c:v>
                </c:pt>
                <c:pt idx="33396">
                  <c:v>42938.440972222219</c:v>
                </c:pt>
                <c:pt idx="33397">
                  <c:v>42938.441666666666</c:v>
                </c:pt>
                <c:pt idx="33398">
                  <c:v>42938.442361111112</c:v>
                </c:pt>
                <c:pt idx="33399">
                  <c:v>42938.443055555559</c:v>
                </c:pt>
                <c:pt idx="33400">
                  <c:v>42938.443749999999</c:v>
                </c:pt>
                <c:pt idx="33401">
                  <c:v>42938.444444444445</c:v>
                </c:pt>
                <c:pt idx="33402">
                  <c:v>42938.445138888892</c:v>
                </c:pt>
                <c:pt idx="33403">
                  <c:v>42938.445833333331</c:v>
                </c:pt>
                <c:pt idx="33404">
                  <c:v>42938.446527777778</c:v>
                </c:pt>
                <c:pt idx="33405">
                  <c:v>42938.447222222225</c:v>
                </c:pt>
                <c:pt idx="33406">
                  <c:v>42938.447916666664</c:v>
                </c:pt>
                <c:pt idx="33407">
                  <c:v>42938.448611111111</c:v>
                </c:pt>
                <c:pt idx="33408">
                  <c:v>42938.449305555558</c:v>
                </c:pt>
                <c:pt idx="33409">
                  <c:v>42938.45</c:v>
                </c:pt>
                <c:pt idx="33410">
                  <c:v>42938.450694444444</c:v>
                </c:pt>
                <c:pt idx="33411">
                  <c:v>42938.451388888891</c:v>
                </c:pt>
                <c:pt idx="33412">
                  <c:v>42938.45208333333</c:v>
                </c:pt>
                <c:pt idx="33413">
                  <c:v>42938.452777777777</c:v>
                </c:pt>
                <c:pt idx="33414">
                  <c:v>42938.453472222223</c:v>
                </c:pt>
                <c:pt idx="33415">
                  <c:v>42938.45416666667</c:v>
                </c:pt>
                <c:pt idx="33416">
                  <c:v>42938.454861111109</c:v>
                </c:pt>
                <c:pt idx="33417">
                  <c:v>42938.455555555556</c:v>
                </c:pt>
                <c:pt idx="33418">
                  <c:v>42938.456250000003</c:v>
                </c:pt>
                <c:pt idx="33419">
                  <c:v>42938.456944444442</c:v>
                </c:pt>
                <c:pt idx="33420">
                  <c:v>42938.457638888889</c:v>
                </c:pt>
                <c:pt idx="33421">
                  <c:v>42938.458333333336</c:v>
                </c:pt>
                <c:pt idx="33422">
                  <c:v>42938.459027777775</c:v>
                </c:pt>
                <c:pt idx="33423">
                  <c:v>42938.459722222222</c:v>
                </c:pt>
                <c:pt idx="33424">
                  <c:v>42938.460416666669</c:v>
                </c:pt>
                <c:pt idx="33425">
                  <c:v>42938.461111111108</c:v>
                </c:pt>
                <c:pt idx="33426">
                  <c:v>42938.461805555555</c:v>
                </c:pt>
                <c:pt idx="33427">
                  <c:v>42938.462500000001</c:v>
                </c:pt>
                <c:pt idx="33428">
                  <c:v>42938.463194444441</c:v>
                </c:pt>
                <c:pt idx="33429">
                  <c:v>42938.463888888888</c:v>
                </c:pt>
                <c:pt idx="33430">
                  <c:v>42938.464583333334</c:v>
                </c:pt>
                <c:pt idx="33431">
                  <c:v>42938.465277777781</c:v>
                </c:pt>
                <c:pt idx="33432">
                  <c:v>42938.46597222222</c:v>
                </c:pt>
                <c:pt idx="33433">
                  <c:v>42938.466666666667</c:v>
                </c:pt>
                <c:pt idx="33434">
                  <c:v>42938.467361111114</c:v>
                </c:pt>
                <c:pt idx="33435">
                  <c:v>42938.468055555553</c:v>
                </c:pt>
                <c:pt idx="33436">
                  <c:v>42938.46875</c:v>
                </c:pt>
                <c:pt idx="33437">
                  <c:v>42938.469444444447</c:v>
                </c:pt>
                <c:pt idx="33438">
                  <c:v>42938.470138888886</c:v>
                </c:pt>
                <c:pt idx="33439">
                  <c:v>42938.470833333333</c:v>
                </c:pt>
                <c:pt idx="33440">
                  <c:v>42938.47152777778</c:v>
                </c:pt>
                <c:pt idx="33441">
                  <c:v>42938.472222222219</c:v>
                </c:pt>
                <c:pt idx="33442">
                  <c:v>42938.472916666666</c:v>
                </c:pt>
                <c:pt idx="33443">
                  <c:v>42938.473611111112</c:v>
                </c:pt>
                <c:pt idx="33444">
                  <c:v>42938.474305555559</c:v>
                </c:pt>
                <c:pt idx="33445">
                  <c:v>42938.474999999999</c:v>
                </c:pt>
                <c:pt idx="33446">
                  <c:v>42938.475694444445</c:v>
                </c:pt>
                <c:pt idx="33447">
                  <c:v>42938.476388888892</c:v>
                </c:pt>
                <c:pt idx="33448">
                  <c:v>42938.477083333331</c:v>
                </c:pt>
                <c:pt idx="33449">
                  <c:v>42938.477777777778</c:v>
                </c:pt>
                <c:pt idx="33450">
                  <c:v>42938.478472222225</c:v>
                </c:pt>
                <c:pt idx="33451">
                  <c:v>42938.479166666664</c:v>
                </c:pt>
                <c:pt idx="33452">
                  <c:v>42938.479861111111</c:v>
                </c:pt>
                <c:pt idx="33453">
                  <c:v>42938.480555555558</c:v>
                </c:pt>
                <c:pt idx="33454">
                  <c:v>42938.481249999997</c:v>
                </c:pt>
                <c:pt idx="33455">
                  <c:v>42938.481944444444</c:v>
                </c:pt>
                <c:pt idx="33456">
                  <c:v>42938.482638888891</c:v>
                </c:pt>
                <c:pt idx="33457">
                  <c:v>42938.48333333333</c:v>
                </c:pt>
                <c:pt idx="33458">
                  <c:v>42938.484027777777</c:v>
                </c:pt>
                <c:pt idx="33459">
                  <c:v>42938.484722222223</c:v>
                </c:pt>
                <c:pt idx="33460">
                  <c:v>42938.48541666667</c:v>
                </c:pt>
                <c:pt idx="33461">
                  <c:v>42938.486111111109</c:v>
                </c:pt>
                <c:pt idx="33462">
                  <c:v>42938.486805555556</c:v>
                </c:pt>
                <c:pt idx="33463">
                  <c:v>42938.487500000003</c:v>
                </c:pt>
                <c:pt idx="33464">
                  <c:v>42938.488194444442</c:v>
                </c:pt>
                <c:pt idx="33465">
                  <c:v>42938.488888888889</c:v>
                </c:pt>
                <c:pt idx="33466">
                  <c:v>42938.489583333336</c:v>
                </c:pt>
                <c:pt idx="33467">
                  <c:v>42938.490277777775</c:v>
                </c:pt>
                <c:pt idx="33468">
                  <c:v>42938.490972222222</c:v>
                </c:pt>
                <c:pt idx="33469">
                  <c:v>42938.491666666669</c:v>
                </c:pt>
                <c:pt idx="33470">
                  <c:v>42938.492361111108</c:v>
                </c:pt>
                <c:pt idx="33471">
                  <c:v>42938.493055555555</c:v>
                </c:pt>
                <c:pt idx="33472">
                  <c:v>42938.493750000001</c:v>
                </c:pt>
                <c:pt idx="33473">
                  <c:v>42938.494444444441</c:v>
                </c:pt>
                <c:pt idx="33474">
                  <c:v>42938.495138888888</c:v>
                </c:pt>
                <c:pt idx="33475">
                  <c:v>42938.495833333334</c:v>
                </c:pt>
                <c:pt idx="33476">
                  <c:v>42938.496527777781</c:v>
                </c:pt>
                <c:pt idx="33477">
                  <c:v>42938.49722222222</c:v>
                </c:pt>
                <c:pt idx="33478">
                  <c:v>42938.497916666667</c:v>
                </c:pt>
                <c:pt idx="33479">
                  <c:v>42938.498611111114</c:v>
                </c:pt>
                <c:pt idx="33480">
                  <c:v>42938.499305555553</c:v>
                </c:pt>
                <c:pt idx="33481">
                  <c:v>42938.5</c:v>
                </c:pt>
                <c:pt idx="33482">
                  <c:v>42938.500694444447</c:v>
                </c:pt>
                <c:pt idx="33483">
                  <c:v>42938.501388888886</c:v>
                </c:pt>
                <c:pt idx="33484">
                  <c:v>42938.502083333333</c:v>
                </c:pt>
                <c:pt idx="33485">
                  <c:v>42938.50277777778</c:v>
                </c:pt>
                <c:pt idx="33486">
                  <c:v>42938.503472222219</c:v>
                </c:pt>
                <c:pt idx="33487">
                  <c:v>42938.504166666666</c:v>
                </c:pt>
                <c:pt idx="33488">
                  <c:v>42938.504861111112</c:v>
                </c:pt>
                <c:pt idx="33489">
                  <c:v>42938.505555555559</c:v>
                </c:pt>
                <c:pt idx="33490">
                  <c:v>42938.506249999999</c:v>
                </c:pt>
                <c:pt idx="33491">
                  <c:v>42938.506944444445</c:v>
                </c:pt>
                <c:pt idx="33492">
                  <c:v>42938.507638888892</c:v>
                </c:pt>
                <c:pt idx="33493">
                  <c:v>42938.508333333331</c:v>
                </c:pt>
                <c:pt idx="33494">
                  <c:v>42938.509027777778</c:v>
                </c:pt>
                <c:pt idx="33495">
                  <c:v>42938.509722222225</c:v>
                </c:pt>
                <c:pt idx="33496">
                  <c:v>42938.510416666664</c:v>
                </c:pt>
                <c:pt idx="33497">
                  <c:v>42938.511111111111</c:v>
                </c:pt>
                <c:pt idx="33498">
                  <c:v>42938.511805555558</c:v>
                </c:pt>
                <c:pt idx="33499">
                  <c:v>42938.512499999997</c:v>
                </c:pt>
                <c:pt idx="33500">
                  <c:v>42938.513194444444</c:v>
                </c:pt>
                <c:pt idx="33501">
                  <c:v>42938.513888888891</c:v>
                </c:pt>
                <c:pt idx="33502">
                  <c:v>42938.51458333333</c:v>
                </c:pt>
                <c:pt idx="33503">
                  <c:v>42938.515277777777</c:v>
                </c:pt>
                <c:pt idx="33504">
                  <c:v>42938.515972222223</c:v>
                </c:pt>
                <c:pt idx="33505">
                  <c:v>42938.51666666667</c:v>
                </c:pt>
                <c:pt idx="33506">
                  <c:v>42938.517361111109</c:v>
                </c:pt>
                <c:pt idx="33507">
                  <c:v>42938.518055555556</c:v>
                </c:pt>
                <c:pt idx="33508">
                  <c:v>42938.518750000003</c:v>
                </c:pt>
                <c:pt idx="33509">
                  <c:v>42938.519444444442</c:v>
                </c:pt>
                <c:pt idx="33510">
                  <c:v>42938.520138888889</c:v>
                </c:pt>
                <c:pt idx="33511">
                  <c:v>42938.520833333336</c:v>
                </c:pt>
                <c:pt idx="33512">
                  <c:v>42938.521527777775</c:v>
                </c:pt>
                <c:pt idx="33513">
                  <c:v>42938.522222222222</c:v>
                </c:pt>
                <c:pt idx="33514">
                  <c:v>42938.522916666669</c:v>
                </c:pt>
                <c:pt idx="33515">
                  <c:v>42938.523611111108</c:v>
                </c:pt>
                <c:pt idx="33516">
                  <c:v>42938.524305555555</c:v>
                </c:pt>
                <c:pt idx="33517">
                  <c:v>42938.525000000001</c:v>
                </c:pt>
                <c:pt idx="33518">
                  <c:v>42938.525694444441</c:v>
                </c:pt>
                <c:pt idx="33519">
                  <c:v>42938.526388888888</c:v>
                </c:pt>
                <c:pt idx="33520">
                  <c:v>42938.527083333334</c:v>
                </c:pt>
                <c:pt idx="33521">
                  <c:v>42938.527777777781</c:v>
                </c:pt>
                <c:pt idx="33522">
                  <c:v>42938.52847222222</c:v>
                </c:pt>
                <c:pt idx="33523">
                  <c:v>42938.529166666667</c:v>
                </c:pt>
                <c:pt idx="33524">
                  <c:v>42938.529861111114</c:v>
                </c:pt>
                <c:pt idx="33525">
                  <c:v>42938.530555555553</c:v>
                </c:pt>
                <c:pt idx="33526">
                  <c:v>42938.53125</c:v>
                </c:pt>
                <c:pt idx="33527">
                  <c:v>42938.531944444447</c:v>
                </c:pt>
                <c:pt idx="33528">
                  <c:v>42938.532638888886</c:v>
                </c:pt>
                <c:pt idx="33529">
                  <c:v>42938.533333333333</c:v>
                </c:pt>
                <c:pt idx="33530">
                  <c:v>42938.53402777778</c:v>
                </c:pt>
                <c:pt idx="33531">
                  <c:v>42938.534722222219</c:v>
                </c:pt>
                <c:pt idx="33532">
                  <c:v>42938.535416666666</c:v>
                </c:pt>
                <c:pt idx="33533">
                  <c:v>42938.536111111112</c:v>
                </c:pt>
                <c:pt idx="33534">
                  <c:v>42938.536805555559</c:v>
                </c:pt>
                <c:pt idx="33535">
                  <c:v>42938.537499999999</c:v>
                </c:pt>
                <c:pt idx="33536">
                  <c:v>42938.538194444445</c:v>
                </c:pt>
                <c:pt idx="33537">
                  <c:v>42938.538888888892</c:v>
                </c:pt>
                <c:pt idx="33538">
                  <c:v>42938.539583333331</c:v>
                </c:pt>
                <c:pt idx="33539">
                  <c:v>42938.540277777778</c:v>
                </c:pt>
                <c:pt idx="33540">
                  <c:v>42938.540972222225</c:v>
                </c:pt>
                <c:pt idx="33541">
                  <c:v>42938.541666666664</c:v>
                </c:pt>
                <c:pt idx="33542">
                  <c:v>42938.542361111111</c:v>
                </c:pt>
                <c:pt idx="33543">
                  <c:v>42938.543055555558</c:v>
                </c:pt>
                <c:pt idx="33544">
                  <c:v>42938.543749999997</c:v>
                </c:pt>
                <c:pt idx="33545">
                  <c:v>42938.544444444444</c:v>
                </c:pt>
                <c:pt idx="33546">
                  <c:v>42938.545138888891</c:v>
                </c:pt>
                <c:pt idx="33547">
                  <c:v>42938.54583333333</c:v>
                </c:pt>
                <c:pt idx="33548">
                  <c:v>42938.546527777777</c:v>
                </c:pt>
                <c:pt idx="33549">
                  <c:v>42938.547222222223</c:v>
                </c:pt>
                <c:pt idx="33550">
                  <c:v>42938.54791666667</c:v>
                </c:pt>
                <c:pt idx="33551">
                  <c:v>42938.548611111109</c:v>
                </c:pt>
                <c:pt idx="33552">
                  <c:v>42938.549305555556</c:v>
                </c:pt>
                <c:pt idx="33553">
                  <c:v>42938.55</c:v>
                </c:pt>
                <c:pt idx="33554">
                  <c:v>42938.550694444442</c:v>
                </c:pt>
                <c:pt idx="33555">
                  <c:v>42938.551388888889</c:v>
                </c:pt>
                <c:pt idx="33556">
                  <c:v>42938.552083333336</c:v>
                </c:pt>
                <c:pt idx="33557">
                  <c:v>42938.552777777775</c:v>
                </c:pt>
                <c:pt idx="33558">
                  <c:v>42938.553472222222</c:v>
                </c:pt>
                <c:pt idx="33559">
                  <c:v>42938.554166666669</c:v>
                </c:pt>
                <c:pt idx="33560">
                  <c:v>42938.554861111108</c:v>
                </c:pt>
                <c:pt idx="33561">
                  <c:v>42938.555555555555</c:v>
                </c:pt>
                <c:pt idx="33562">
                  <c:v>42938.556250000001</c:v>
                </c:pt>
                <c:pt idx="33563">
                  <c:v>42938.556944444441</c:v>
                </c:pt>
                <c:pt idx="33564">
                  <c:v>42938.557638888888</c:v>
                </c:pt>
                <c:pt idx="33565">
                  <c:v>42938.558333333334</c:v>
                </c:pt>
                <c:pt idx="33566">
                  <c:v>42938.559027777781</c:v>
                </c:pt>
                <c:pt idx="33567">
                  <c:v>42938.55972222222</c:v>
                </c:pt>
                <c:pt idx="33568">
                  <c:v>42938.560416666667</c:v>
                </c:pt>
                <c:pt idx="33569">
                  <c:v>42938.561111111114</c:v>
                </c:pt>
                <c:pt idx="33570">
                  <c:v>42938.561805555553</c:v>
                </c:pt>
                <c:pt idx="33571">
                  <c:v>42938.5625</c:v>
                </c:pt>
                <c:pt idx="33572">
                  <c:v>42938.563194444447</c:v>
                </c:pt>
                <c:pt idx="33573">
                  <c:v>42938.563888888886</c:v>
                </c:pt>
                <c:pt idx="33574">
                  <c:v>42938.564583333333</c:v>
                </c:pt>
                <c:pt idx="33575">
                  <c:v>42938.56527777778</c:v>
                </c:pt>
                <c:pt idx="33576">
                  <c:v>42938.565972222219</c:v>
                </c:pt>
                <c:pt idx="33577">
                  <c:v>42938.566666666666</c:v>
                </c:pt>
                <c:pt idx="33578">
                  <c:v>42938.567361111112</c:v>
                </c:pt>
                <c:pt idx="33579">
                  <c:v>42938.568055555559</c:v>
                </c:pt>
                <c:pt idx="33580">
                  <c:v>42938.568749999999</c:v>
                </c:pt>
                <c:pt idx="33581">
                  <c:v>42938.569444444445</c:v>
                </c:pt>
                <c:pt idx="33582">
                  <c:v>42938.570138888892</c:v>
                </c:pt>
                <c:pt idx="33583">
                  <c:v>42938.570833333331</c:v>
                </c:pt>
                <c:pt idx="33584">
                  <c:v>42938.571527777778</c:v>
                </c:pt>
                <c:pt idx="33585">
                  <c:v>42938.572222222225</c:v>
                </c:pt>
                <c:pt idx="33586">
                  <c:v>42938.572916666664</c:v>
                </c:pt>
                <c:pt idx="33587">
                  <c:v>42938.573611111111</c:v>
                </c:pt>
                <c:pt idx="33588">
                  <c:v>42938.574305555558</c:v>
                </c:pt>
                <c:pt idx="33589">
                  <c:v>42938.574999999997</c:v>
                </c:pt>
                <c:pt idx="33590">
                  <c:v>42938.575694444444</c:v>
                </c:pt>
                <c:pt idx="33591">
                  <c:v>42938.576388888891</c:v>
                </c:pt>
                <c:pt idx="33592">
                  <c:v>42938.57708333333</c:v>
                </c:pt>
                <c:pt idx="33593">
                  <c:v>42938.577777777777</c:v>
                </c:pt>
                <c:pt idx="33594">
                  <c:v>42938.578472222223</c:v>
                </c:pt>
                <c:pt idx="33595">
                  <c:v>42938.57916666667</c:v>
                </c:pt>
                <c:pt idx="33596">
                  <c:v>42938.579861111109</c:v>
                </c:pt>
                <c:pt idx="33597">
                  <c:v>42938.580555555556</c:v>
                </c:pt>
                <c:pt idx="33598">
                  <c:v>42938.581250000003</c:v>
                </c:pt>
                <c:pt idx="33599">
                  <c:v>42938.581944444442</c:v>
                </c:pt>
                <c:pt idx="33600">
                  <c:v>42938.582638888889</c:v>
                </c:pt>
                <c:pt idx="33601">
                  <c:v>42938.583333333336</c:v>
                </c:pt>
                <c:pt idx="33602">
                  <c:v>42938.584027777775</c:v>
                </c:pt>
                <c:pt idx="33603">
                  <c:v>42938.584722222222</c:v>
                </c:pt>
                <c:pt idx="33604">
                  <c:v>42938.585416666669</c:v>
                </c:pt>
                <c:pt idx="33605">
                  <c:v>42938.586111111108</c:v>
                </c:pt>
                <c:pt idx="33606">
                  <c:v>42938.586805555555</c:v>
                </c:pt>
                <c:pt idx="33607">
                  <c:v>42938.587500000001</c:v>
                </c:pt>
                <c:pt idx="33608">
                  <c:v>42938.588194444441</c:v>
                </c:pt>
                <c:pt idx="33609">
                  <c:v>42938.588888888888</c:v>
                </c:pt>
                <c:pt idx="33610">
                  <c:v>42938.589583333334</c:v>
                </c:pt>
                <c:pt idx="33611">
                  <c:v>42938.590277777781</c:v>
                </c:pt>
                <c:pt idx="33612">
                  <c:v>42938.59097222222</c:v>
                </c:pt>
                <c:pt idx="33613">
                  <c:v>42938.591666666667</c:v>
                </c:pt>
                <c:pt idx="33614">
                  <c:v>42938.592361111114</c:v>
                </c:pt>
                <c:pt idx="33615">
                  <c:v>42938.593055555553</c:v>
                </c:pt>
                <c:pt idx="33616">
                  <c:v>42938.59375</c:v>
                </c:pt>
                <c:pt idx="33617">
                  <c:v>42938.594444444447</c:v>
                </c:pt>
                <c:pt idx="33618">
                  <c:v>42938.595138888886</c:v>
                </c:pt>
                <c:pt idx="33619">
                  <c:v>42938.595833333333</c:v>
                </c:pt>
                <c:pt idx="33620">
                  <c:v>42938.59652777778</c:v>
                </c:pt>
                <c:pt idx="33621">
                  <c:v>42938.597222222219</c:v>
                </c:pt>
                <c:pt idx="33622">
                  <c:v>42938.597916666666</c:v>
                </c:pt>
                <c:pt idx="33623">
                  <c:v>42938.598611111112</c:v>
                </c:pt>
                <c:pt idx="33624">
                  <c:v>42938.599305555559</c:v>
                </c:pt>
                <c:pt idx="33625">
                  <c:v>42938.6</c:v>
                </c:pt>
                <c:pt idx="33626">
                  <c:v>42938.600694444445</c:v>
                </c:pt>
                <c:pt idx="33627">
                  <c:v>42938.601388888892</c:v>
                </c:pt>
                <c:pt idx="33628">
                  <c:v>42938.602083333331</c:v>
                </c:pt>
                <c:pt idx="33629">
                  <c:v>42938.602777777778</c:v>
                </c:pt>
                <c:pt idx="33630">
                  <c:v>42938.603472222225</c:v>
                </c:pt>
                <c:pt idx="33631">
                  <c:v>42938.604166666664</c:v>
                </c:pt>
                <c:pt idx="33632">
                  <c:v>42938.604861111111</c:v>
                </c:pt>
                <c:pt idx="33633">
                  <c:v>42938.605555555558</c:v>
                </c:pt>
                <c:pt idx="33634">
                  <c:v>42938.606249999997</c:v>
                </c:pt>
                <c:pt idx="33635">
                  <c:v>42938.606944444444</c:v>
                </c:pt>
                <c:pt idx="33636">
                  <c:v>42938.607638888891</c:v>
                </c:pt>
                <c:pt idx="33637">
                  <c:v>42938.60833333333</c:v>
                </c:pt>
                <c:pt idx="33638">
                  <c:v>42938.609027777777</c:v>
                </c:pt>
                <c:pt idx="33639">
                  <c:v>42938.609722222223</c:v>
                </c:pt>
                <c:pt idx="33640">
                  <c:v>42938.61041666667</c:v>
                </c:pt>
                <c:pt idx="33641">
                  <c:v>42938.611111111109</c:v>
                </c:pt>
                <c:pt idx="33642">
                  <c:v>42938.611805555556</c:v>
                </c:pt>
                <c:pt idx="33643">
                  <c:v>42938.612500000003</c:v>
                </c:pt>
                <c:pt idx="33644">
                  <c:v>42938.613194444442</c:v>
                </c:pt>
                <c:pt idx="33645">
                  <c:v>42938.613888888889</c:v>
                </c:pt>
                <c:pt idx="33646">
                  <c:v>42938.614583333336</c:v>
                </c:pt>
                <c:pt idx="33647">
                  <c:v>42938.615277777775</c:v>
                </c:pt>
                <c:pt idx="33648">
                  <c:v>42938.615972222222</c:v>
                </c:pt>
                <c:pt idx="33649">
                  <c:v>42938.616666666669</c:v>
                </c:pt>
                <c:pt idx="33650">
                  <c:v>42938.617361111108</c:v>
                </c:pt>
                <c:pt idx="33651">
                  <c:v>42938.618055555555</c:v>
                </c:pt>
                <c:pt idx="33652">
                  <c:v>42938.618750000001</c:v>
                </c:pt>
                <c:pt idx="33653">
                  <c:v>42938.619444444441</c:v>
                </c:pt>
                <c:pt idx="33654">
                  <c:v>42938.620138888888</c:v>
                </c:pt>
                <c:pt idx="33655">
                  <c:v>42938.620833333334</c:v>
                </c:pt>
                <c:pt idx="33656">
                  <c:v>42938.621527777781</c:v>
                </c:pt>
                <c:pt idx="33657">
                  <c:v>42938.62222222222</c:v>
                </c:pt>
                <c:pt idx="33658">
                  <c:v>42938.622916666667</c:v>
                </c:pt>
                <c:pt idx="33659">
                  <c:v>42938.623611111114</c:v>
                </c:pt>
                <c:pt idx="33660">
                  <c:v>42938.624305555553</c:v>
                </c:pt>
                <c:pt idx="33661">
                  <c:v>42938.625</c:v>
                </c:pt>
                <c:pt idx="33662">
                  <c:v>42938.625694444447</c:v>
                </c:pt>
                <c:pt idx="33663">
                  <c:v>42938.626388888886</c:v>
                </c:pt>
                <c:pt idx="33664">
                  <c:v>42938.627083333333</c:v>
                </c:pt>
                <c:pt idx="33665">
                  <c:v>42938.62777777778</c:v>
                </c:pt>
                <c:pt idx="33666">
                  <c:v>42938.628472222219</c:v>
                </c:pt>
                <c:pt idx="33667">
                  <c:v>42938.629166666666</c:v>
                </c:pt>
                <c:pt idx="33668">
                  <c:v>42938.629861111112</c:v>
                </c:pt>
                <c:pt idx="33669">
                  <c:v>42938.630555555559</c:v>
                </c:pt>
                <c:pt idx="33670">
                  <c:v>42938.631249999999</c:v>
                </c:pt>
                <c:pt idx="33671">
                  <c:v>42938.631944444445</c:v>
                </c:pt>
                <c:pt idx="33672">
                  <c:v>42938.632638888892</c:v>
                </c:pt>
                <c:pt idx="33673">
                  <c:v>42938.633333333331</c:v>
                </c:pt>
                <c:pt idx="33674">
                  <c:v>42938.634027777778</c:v>
                </c:pt>
                <c:pt idx="33675">
                  <c:v>42938.634722222225</c:v>
                </c:pt>
                <c:pt idx="33676">
                  <c:v>42938.635416666664</c:v>
                </c:pt>
                <c:pt idx="33677">
                  <c:v>42938.636111111111</c:v>
                </c:pt>
                <c:pt idx="33678">
                  <c:v>42938.636805555558</c:v>
                </c:pt>
                <c:pt idx="33679">
                  <c:v>42938.637499999997</c:v>
                </c:pt>
                <c:pt idx="33680">
                  <c:v>42938.638194444444</c:v>
                </c:pt>
                <c:pt idx="33681">
                  <c:v>42938.638888888891</c:v>
                </c:pt>
                <c:pt idx="33682">
                  <c:v>42938.63958333333</c:v>
                </c:pt>
                <c:pt idx="33683">
                  <c:v>42938.640277777777</c:v>
                </c:pt>
                <c:pt idx="33684">
                  <c:v>42938.640972222223</c:v>
                </c:pt>
                <c:pt idx="33685">
                  <c:v>42938.64166666667</c:v>
                </c:pt>
                <c:pt idx="33686">
                  <c:v>42938.642361111109</c:v>
                </c:pt>
                <c:pt idx="33687">
                  <c:v>42938.643055555556</c:v>
                </c:pt>
                <c:pt idx="33688">
                  <c:v>42938.643750000003</c:v>
                </c:pt>
                <c:pt idx="33689">
                  <c:v>42938.644444444442</c:v>
                </c:pt>
                <c:pt idx="33690">
                  <c:v>42938.645138888889</c:v>
                </c:pt>
                <c:pt idx="33691">
                  <c:v>42938.645833333336</c:v>
                </c:pt>
                <c:pt idx="33692">
                  <c:v>42938.646527777775</c:v>
                </c:pt>
                <c:pt idx="33693">
                  <c:v>42938.647222222222</c:v>
                </c:pt>
                <c:pt idx="33694">
                  <c:v>42938.647916666669</c:v>
                </c:pt>
                <c:pt idx="33695">
                  <c:v>42938.648611111108</c:v>
                </c:pt>
                <c:pt idx="33696">
                  <c:v>42938.649305555555</c:v>
                </c:pt>
                <c:pt idx="33697">
                  <c:v>42938.65</c:v>
                </c:pt>
                <c:pt idx="33698">
                  <c:v>42938.650694444441</c:v>
                </c:pt>
                <c:pt idx="33699">
                  <c:v>42938.651388888888</c:v>
                </c:pt>
                <c:pt idx="33700">
                  <c:v>42938.652083333334</c:v>
                </c:pt>
                <c:pt idx="33701">
                  <c:v>42938.652777777781</c:v>
                </c:pt>
                <c:pt idx="33702">
                  <c:v>42938.65347222222</c:v>
                </c:pt>
                <c:pt idx="33703">
                  <c:v>42938.654166666667</c:v>
                </c:pt>
                <c:pt idx="33704">
                  <c:v>42938.654861111114</c:v>
                </c:pt>
                <c:pt idx="33705">
                  <c:v>42938.655555555553</c:v>
                </c:pt>
                <c:pt idx="33706">
                  <c:v>42938.65625</c:v>
                </c:pt>
                <c:pt idx="33707">
                  <c:v>42938.656944444447</c:v>
                </c:pt>
                <c:pt idx="33708">
                  <c:v>42938.657638888886</c:v>
                </c:pt>
                <c:pt idx="33709">
                  <c:v>42938.658333333333</c:v>
                </c:pt>
                <c:pt idx="33710">
                  <c:v>42938.65902777778</c:v>
                </c:pt>
                <c:pt idx="33711">
                  <c:v>42938.659722222219</c:v>
                </c:pt>
                <c:pt idx="33712">
                  <c:v>42938.660416666666</c:v>
                </c:pt>
                <c:pt idx="33713">
                  <c:v>42938.661111111112</c:v>
                </c:pt>
                <c:pt idx="33714">
                  <c:v>42938.661805555559</c:v>
                </c:pt>
                <c:pt idx="33715">
                  <c:v>42938.662499999999</c:v>
                </c:pt>
                <c:pt idx="33716">
                  <c:v>42938.663194444445</c:v>
                </c:pt>
                <c:pt idx="33717">
                  <c:v>42938.663888888892</c:v>
                </c:pt>
                <c:pt idx="33718">
                  <c:v>42938.664583333331</c:v>
                </c:pt>
                <c:pt idx="33719">
                  <c:v>42938.665277777778</c:v>
                </c:pt>
                <c:pt idx="33720">
                  <c:v>42938.665972222225</c:v>
                </c:pt>
                <c:pt idx="33721">
                  <c:v>42938.666666666664</c:v>
                </c:pt>
                <c:pt idx="33722">
                  <c:v>42938.667361111111</c:v>
                </c:pt>
                <c:pt idx="33723">
                  <c:v>42938.668055555558</c:v>
                </c:pt>
                <c:pt idx="33724">
                  <c:v>42938.668749999997</c:v>
                </c:pt>
                <c:pt idx="33725">
                  <c:v>42938.669444444444</c:v>
                </c:pt>
                <c:pt idx="33726">
                  <c:v>42938.670138888891</c:v>
                </c:pt>
                <c:pt idx="33727">
                  <c:v>42938.67083333333</c:v>
                </c:pt>
                <c:pt idx="33728">
                  <c:v>42938.671527777777</c:v>
                </c:pt>
                <c:pt idx="33729">
                  <c:v>42938.672222222223</c:v>
                </c:pt>
                <c:pt idx="33730">
                  <c:v>42938.67291666667</c:v>
                </c:pt>
                <c:pt idx="33731">
                  <c:v>42938.673611111109</c:v>
                </c:pt>
                <c:pt idx="33732">
                  <c:v>42938.674305555556</c:v>
                </c:pt>
                <c:pt idx="33733">
                  <c:v>42938.675000000003</c:v>
                </c:pt>
                <c:pt idx="33734">
                  <c:v>42938.675694444442</c:v>
                </c:pt>
                <c:pt idx="33735">
                  <c:v>42938.676388888889</c:v>
                </c:pt>
                <c:pt idx="33736">
                  <c:v>42938.677083333336</c:v>
                </c:pt>
                <c:pt idx="33737">
                  <c:v>42938.677777777775</c:v>
                </c:pt>
                <c:pt idx="33738">
                  <c:v>42938.678472222222</c:v>
                </c:pt>
                <c:pt idx="33739">
                  <c:v>42938.679166666669</c:v>
                </c:pt>
                <c:pt idx="33740">
                  <c:v>42938.679861111108</c:v>
                </c:pt>
                <c:pt idx="33741">
                  <c:v>42938.680555555555</c:v>
                </c:pt>
                <c:pt idx="33742">
                  <c:v>42938.681250000001</c:v>
                </c:pt>
                <c:pt idx="33743">
                  <c:v>42938.681944444441</c:v>
                </c:pt>
                <c:pt idx="33744">
                  <c:v>42938.682638888888</c:v>
                </c:pt>
                <c:pt idx="33745">
                  <c:v>42938.683333333334</c:v>
                </c:pt>
                <c:pt idx="33746">
                  <c:v>42938.684027777781</c:v>
                </c:pt>
                <c:pt idx="33747">
                  <c:v>42938.68472222222</c:v>
                </c:pt>
                <c:pt idx="33748">
                  <c:v>42938.685416666667</c:v>
                </c:pt>
                <c:pt idx="33749">
                  <c:v>42938.686111111114</c:v>
                </c:pt>
                <c:pt idx="33750">
                  <c:v>42938.686805555553</c:v>
                </c:pt>
                <c:pt idx="33751">
                  <c:v>42938.6875</c:v>
                </c:pt>
                <c:pt idx="33752">
                  <c:v>42938.688194444447</c:v>
                </c:pt>
                <c:pt idx="33753">
                  <c:v>42938.688888888886</c:v>
                </c:pt>
                <c:pt idx="33754">
                  <c:v>42938.689583333333</c:v>
                </c:pt>
                <c:pt idx="33755">
                  <c:v>42938.69027777778</c:v>
                </c:pt>
                <c:pt idx="33756">
                  <c:v>42938.690972222219</c:v>
                </c:pt>
                <c:pt idx="33757">
                  <c:v>42938.691666666666</c:v>
                </c:pt>
                <c:pt idx="33758">
                  <c:v>42938.692361111112</c:v>
                </c:pt>
                <c:pt idx="33759">
                  <c:v>42938.693055555559</c:v>
                </c:pt>
                <c:pt idx="33760">
                  <c:v>42938.693749999999</c:v>
                </c:pt>
                <c:pt idx="33761">
                  <c:v>42938.694444444445</c:v>
                </c:pt>
                <c:pt idx="33762">
                  <c:v>42938.695138888892</c:v>
                </c:pt>
                <c:pt idx="33763">
                  <c:v>42938.695833333331</c:v>
                </c:pt>
                <c:pt idx="33764">
                  <c:v>42938.696527777778</c:v>
                </c:pt>
                <c:pt idx="33765">
                  <c:v>42938.697222222225</c:v>
                </c:pt>
                <c:pt idx="33766">
                  <c:v>42938.697916666664</c:v>
                </c:pt>
                <c:pt idx="33767">
                  <c:v>42938.698611111111</c:v>
                </c:pt>
                <c:pt idx="33768">
                  <c:v>42938.699305555558</c:v>
                </c:pt>
                <c:pt idx="33769">
                  <c:v>42938.7</c:v>
                </c:pt>
                <c:pt idx="33770">
                  <c:v>42938.700694444444</c:v>
                </c:pt>
                <c:pt idx="33771">
                  <c:v>42938.701388888891</c:v>
                </c:pt>
                <c:pt idx="33772">
                  <c:v>42938.70208333333</c:v>
                </c:pt>
                <c:pt idx="33773">
                  <c:v>42938.702777777777</c:v>
                </c:pt>
                <c:pt idx="33774">
                  <c:v>42938.703472222223</c:v>
                </c:pt>
                <c:pt idx="33775">
                  <c:v>42938.70416666667</c:v>
                </c:pt>
                <c:pt idx="33776">
                  <c:v>42938.704861111109</c:v>
                </c:pt>
                <c:pt idx="33777">
                  <c:v>42938.705555555556</c:v>
                </c:pt>
                <c:pt idx="33778">
                  <c:v>42938.706250000003</c:v>
                </c:pt>
                <c:pt idx="33779">
                  <c:v>42938.706944444442</c:v>
                </c:pt>
                <c:pt idx="33780">
                  <c:v>42938.707638888889</c:v>
                </c:pt>
                <c:pt idx="33781">
                  <c:v>42938.708333333336</c:v>
                </c:pt>
                <c:pt idx="33782">
                  <c:v>42938.709027777775</c:v>
                </c:pt>
                <c:pt idx="33783">
                  <c:v>42938.709722222222</c:v>
                </c:pt>
                <c:pt idx="33784">
                  <c:v>42938.710416666669</c:v>
                </c:pt>
                <c:pt idx="33785">
                  <c:v>42938.711111111108</c:v>
                </c:pt>
                <c:pt idx="33786">
                  <c:v>42938.711805555555</c:v>
                </c:pt>
                <c:pt idx="33787">
                  <c:v>42938.712500000001</c:v>
                </c:pt>
                <c:pt idx="33788">
                  <c:v>42938.713194444441</c:v>
                </c:pt>
                <c:pt idx="33789">
                  <c:v>42938.713888888888</c:v>
                </c:pt>
                <c:pt idx="33790">
                  <c:v>42938.714583333334</c:v>
                </c:pt>
                <c:pt idx="33791">
                  <c:v>42938.715277777781</c:v>
                </c:pt>
                <c:pt idx="33792">
                  <c:v>42938.71597222222</c:v>
                </c:pt>
                <c:pt idx="33793">
                  <c:v>42938.716666666667</c:v>
                </c:pt>
                <c:pt idx="33794">
                  <c:v>42938.717361111114</c:v>
                </c:pt>
                <c:pt idx="33795">
                  <c:v>42938.718055555553</c:v>
                </c:pt>
                <c:pt idx="33796">
                  <c:v>42938.71875</c:v>
                </c:pt>
                <c:pt idx="33797">
                  <c:v>42938.719444444447</c:v>
                </c:pt>
                <c:pt idx="33798">
                  <c:v>42938.720138888886</c:v>
                </c:pt>
                <c:pt idx="33799">
                  <c:v>42938.720833333333</c:v>
                </c:pt>
                <c:pt idx="33800">
                  <c:v>42938.72152777778</c:v>
                </c:pt>
                <c:pt idx="33801">
                  <c:v>42938.722222222219</c:v>
                </c:pt>
                <c:pt idx="33802">
                  <c:v>42938.722916666666</c:v>
                </c:pt>
                <c:pt idx="33803">
                  <c:v>42938.723611111112</c:v>
                </c:pt>
                <c:pt idx="33804">
                  <c:v>42938.724305555559</c:v>
                </c:pt>
                <c:pt idx="33805">
                  <c:v>42938.724999999999</c:v>
                </c:pt>
                <c:pt idx="33806">
                  <c:v>42938.725694444445</c:v>
                </c:pt>
                <c:pt idx="33807">
                  <c:v>42938.726388888892</c:v>
                </c:pt>
                <c:pt idx="33808">
                  <c:v>42938.727083333331</c:v>
                </c:pt>
                <c:pt idx="33809">
                  <c:v>42938.727777777778</c:v>
                </c:pt>
                <c:pt idx="33810">
                  <c:v>42938.728472222225</c:v>
                </c:pt>
                <c:pt idx="33811">
                  <c:v>42938.729166666664</c:v>
                </c:pt>
                <c:pt idx="33812">
                  <c:v>42938.729861111111</c:v>
                </c:pt>
                <c:pt idx="33813">
                  <c:v>42938.730555555558</c:v>
                </c:pt>
                <c:pt idx="33814">
                  <c:v>42938.731249999997</c:v>
                </c:pt>
                <c:pt idx="33815">
                  <c:v>42938.731944444444</c:v>
                </c:pt>
                <c:pt idx="33816">
                  <c:v>42938.732638888891</c:v>
                </c:pt>
                <c:pt idx="33817">
                  <c:v>42938.73333333333</c:v>
                </c:pt>
                <c:pt idx="33818">
                  <c:v>42938.734027777777</c:v>
                </c:pt>
                <c:pt idx="33819">
                  <c:v>42938.734722222223</c:v>
                </c:pt>
                <c:pt idx="33820">
                  <c:v>42938.73541666667</c:v>
                </c:pt>
                <c:pt idx="33821">
                  <c:v>42938.736111111109</c:v>
                </c:pt>
                <c:pt idx="33822">
                  <c:v>42938.736805555556</c:v>
                </c:pt>
                <c:pt idx="33823">
                  <c:v>42938.737500000003</c:v>
                </c:pt>
                <c:pt idx="33824">
                  <c:v>42938.738194444442</c:v>
                </c:pt>
                <c:pt idx="33825">
                  <c:v>42938.738888888889</c:v>
                </c:pt>
                <c:pt idx="33826">
                  <c:v>42938.739583333336</c:v>
                </c:pt>
                <c:pt idx="33827">
                  <c:v>42938.740277777775</c:v>
                </c:pt>
                <c:pt idx="33828">
                  <c:v>42938.740972222222</c:v>
                </c:pt>
                <c:pt idx="33829">
                  <c:v>42938.741666666669</c:v>
                </c:pt>
                <c:pt idx="33830">
                  <c:v>42938.742361111108</c:v>
                </c:pt>
                <c:pt idx="33831">
                  <c:v>42938.743055555555</c:v>
                </c:pt>
                <c:pt idx="33832">
                  <c:v>42938.743750000001</c:v>
                </c:pt>
                <c:pt idx="33833">
                  <c:v>42938.744444444441</c:v>
                </c:pt>
                <c:pt idx="33834">
                  <c:v>42938.745138888888</c:v>
                </c:pt>
                <c:pt idx="33835">
                  <c:v>42938.745833333334</c:v>
                </c:pt>
                <c:pt idx="33836">
                  <c:v>42938.746527777781</c:v>
                </c:pt>
                <c:pt idx="33837">
                  <c:v>42938.74722222222</c:v>
                </c:pt>
                <c:pt idx="33838">
                  <c:v>42938.747916666667</c:v>
                </c:pt>
                <c:pt idx="33839">
                  <c:v>42938.748611111114</c:v>
                </c:pt>
                <c:pt idx="33840">
                  <c:v>42938.749305555553</c:v>
                </c:pt>
                <c:pt idx="33841">
                  <c:v>42938.75</c:v>
                </c:pt>
                <c:pt idx="33842">
                  <c:v>42938.750694444447</c:v>
                </c:pt>
                <c:pt idx="33843">
                  <c:v>42938.751388888886</c:v>
                </c:pt>
                <c:pt idx="33844">
                  <c:v>42938.752083333333</c:v>
                </c:pt>
                <c:pt idx="33845">
                  <c:v>42938.75277777778</c:v>
                </c:pt>
                <c:pt idx="33846">
                  <c:v>42938.753472222219</c:v>
                </c:pt>
                <c:pt idx="33847">
                  <c:v>42938.754166666666</c:v>
                </c:pt>
                <c:pt idx="33848">
                  <c:v>42938.754861111112</c:v>
                </c:pt>
                <c:pt idx="33849">
                  <c:v>42938.755555555559</c:v>
                </c:pt>
                <c:pt idx="33850">
                  <c:v>42938.756249999999</c:v>
                </c:pt>
                <c:pt idx="33851">
                  <c:v>42938.756944444445</c:v>
                </c:pt>
                <c:pt idx="33852">
                  <c:v>42938.757638888892</c:v>
                </c:pt>
                <c:pt idx="33853">
                  <c:v>42938.758333333331</c:v>
                </c:pt>
                <c:pt idx="33854">
                  <c:v>42938.759027777778</c:v>
                </c:pt>
                <c:pt idx="33855">
                  <c:v>42938.759722222225</c:v>
                </c:pt>
                <c:pt idx="33856">
                  <c:v>42938.760416666664</c:v>
                </c:pt>
                <c:pt idx="33857">
                  <c:v>42938.761111111111</c:v>
                </c:pt>
                <c:pt idx="33858">
                  <c:v>42938.761805555558</c:v>
                </c:pt>
                <c:pt idx="33859">
                  <c:v>42938.762499999997</c:v>
                </c:pt>
                <c:pt idx="33860">
                  <c:v>42938.763194444444</c:v>
                </c:pt>
                <c:pt idx="33861">
                  <c:v>42938.763888888891</c:v>
                </c:pt>
                <c:pt idx="33862">
                  <c:v>42938.76458333333</c:v>
                </c:pt>
                <c:pt idx="33863">
                  <c:v>42938.765277777777</c:v>
                </c:pt>
                <c:pt idx="33864">
                  <c:v>42938.765972222223</c:v>
                </c:pt>
                <c:pt idx="33865">
                  <c:v>42938.76666666667</c:v>
                </c:pt>
                <c:pt idx="33866">
                  <c:v>42938.767361111109</c:v>
                </c:pt>
                <c:pt idx="33867">
                  <c:v>42938.768055555556</c:v>
                </c:pt>
                <c:pt idx="33868">
                  <c:v>42938.768750000003</c:v>
                </c:pt>
                <c:pt idx="33869">
                  <c:v>42938.769444444442</c:v>
                </c:pt>
                <c:pt idx="33870">
                  <c:v>42938.770138888889</c:v>
                </c:pt>
                <c:pt idx="33871">
                  <c:v>42938.770833333336</c:v>
                </c:pt>
                <c:pt idx="33872">
                  <c:v>42938.771527777775</c:v>
                </c:pt>
                <c:pt idx="33873">
                  <c:v>42938.772222222222</c:v>
                </c:pt>
                <c:pt idx="33874">
                  <c:v>42938.772916666669</c:v>
                </c:pt>
                <c:pt idx="33875">
                  <c:v>42938.773611111108</c:v>
                </c:pt>
                <c:pt idx="33876">
                  <c:v>42938.774305555555</c:v>
                </c:pt>
                <c:pt idx="33877">
                  <c:v>42938.775000000001</c:v>
                </c:pt>
                <c:pt idx="33878">
                  <c:v>42938.775694444441</c:v>
                </c:pt>
                <c:pt idx="33879">
                  <c:v>42938.776388888888</c:v>
                </c:pt>
                <c:pt idx="33880">
                  <c:v>42938.777083333334</c:v>
                </c:pt>
                <c:pt idx="33881">
                  <c:v>42938.777777777781</c:v>
                </c:pt>
                <c:pt idx="33882">
                  <c:v>42938.77847222222</c:v>
                </c:pt>
                <c:pt idx="33883">
                  <c:v>42938.779166666667</c:v>
                </c:pt>
                <c:pt idx="33884">
                  <c:v>42938.779861111114</c:v>
                </c:pt>
                <c:pt idx="33885">
                  <c:v>42938.780555555553</c:v>
                </c:pt>
                <c:pt idx="33886">
                  <c:v>42938.78125</c:v>
                </c:pt>
                <c:pt idx="33887">
                  <c:v>42938.781944444447</c:v>
                </c:pt>
                <c:pt idx="33888">
                  <c:v>42938.782638888886</c:v>
                </c:pt>
                <c:pt idx="33889">
                  <c:v>42938.783333333333</c:v>
                </c:pt>
                <c:pt idx="33890">
                  <c:v>42938.78402777778</c:v>
                </c:pt>
                <c:pt idx="33891">
                  <c:v>42938.784722222219</c:v>
                </c:pt>
                <c:pt idx="33892">
                  <c:v>42938.785416666666</c:v>
                </c:pt>
                <c:pt idx="33893">
                  <c:v>42938.786111111112</c:v>
                </c:pt>
                <c:pt idx="33894">
                  <c:v>42938.786805555559</c:v>
                </c:pt>
                <c:pt idx="33895">
                  <c:v>42938.787499999999</c:v>
                </c:pt>
                <c:pt idx="33896">
                  <c:v>42938.788194444445</c:v>
                </c:pt>
                <c:pt idx="33897">
                  <c:v>42938.788888888892</c:v>
                </c:pt>
                <c:pt idx="33898">
                  <c:v>42938.789583333331</c:v>
                </c:pt>
                <c:pt idx="33899">
                  <c:v>42938.790277777778</c:v>
                </c:pt>
                <c:pt idx="33900">
                  <c:v>42938.790972222225</c:v>
                </c:pt>
                <c:pt idx="33901">
                  <c:v>42938.791666666664</c:v>
                </c:pt>
                <c:pt idx="33902">
                  <c:v>42938.792361111111</c:v>
                </c:pt>
                <c:pt idx="33903">
                  <c:v>42938.793055555558</c:v>
                </c:pt>
                <c:pt idx="33904">
                  <c:v>42938.793749999997</c:v>
                </c:pt>
                <c:pt idx="33905">
                  <c:v>42938.794444444444</c:v>
                </c:pt>
                <c:pt idx="33906">
                  <c:v>42938.795138888891</c:v>
                </c:pt>
                <c:pt idx="33907">
                  <c:v>42938.79583333333</c:v>
                </c:pt>
                <c:pt idx="33908">
                  <c:v>42938.796527777777</c:v>
                </c:pt>
                <c:pt idx="33909">
                  <c:v>42938.797222222223</c:v>
                </c:pt>
                <c:pt idx="33910">
                  <c:v>42938.79791666667</c:v>
                </c:pt>
                <c:pt idx="33911">
                  <c:v>42938.798611111109</c:v>
                </c:pt>
                <c:pt idx="33912">
                  <c:v>42938.799305555556</c:v>
                </c:pt>
                <c:pt idx="33913">
                  <c:v>42938.8</c:v>
                </c:pt>
                <c:pt idx="33914">
                  <c:v>42938.800694444442</c:v>
                </c:pt>
                <c:pt idx="33915">
                  <c:v>42938.801388888889</c:v>
                </c:pt>
                <c:pt idx="33916">
                  <c:v>42938.802083333336</c:v>
                </c:pt>
                <c:pt idx="33917">
                  <c:v>42938.802777777775</c:v>
                </c:pt>
                <c:pt idx="33918">
                  <c:v>42938.803472222222</c:v>
                </c:pt>
                <c:pt idx="33919">
                  <c:v>42938.804166666669</c:v>
                </c:pt>
                <c:pt idx="33920">
                  <c:v>42938.804861111108</c:v>
                </c:pt>
                <c:pt idx="33921">
                  <c:v>42938.805555555555</c:v>
                </c:pt>
                <c:pt idx="33922">
                  <c:v>42938.806250000001</c:v>
                </c:pt>
                <c:pt idx="33923">
                  <c:v>42938.806944444441</c:v>
                </c:pt>
                <c:pt idx="33924">
                  <c:v>42938.807638888888</c:v>
                </c:pt>
                <c:pt idx="33925">
                  <c:v>42938.808333333334</c:v>
                </c:pt>
                <c:pt idx="33926">
                  <c:v>42938.809027777781</c:v>
                </c:pt>
                <c:pt idx="33927">
                  <c:v>42938.80972222222</c:v>
                </c:pt>
                <c:pt idx="33928">
                  <c:v>42938.810416666667</c:v>
                </c:pt>
                <c:pt idx="33929">
                  <c:v>42938.811111111114</c:v>
                </c:pt>
                <c:pt idx="33930">
                  <c:v>42938.811805555553</c:v>
                </c:pt>
                <c:pt idx="33931">
                  <c:v>42938.8125</c:v>
                </c:pt>
                <c:pt idx="33932">
                  <c:v>42938.813194444447</c:v>
                </c:pt>
                <c:pt idx="33933">
                  <c:v>42938.813888888886</c:v>
                </c:pt>
                <c:pt idx="33934">
                  <c:v>42938.814583333333</c:v>
                </c:pt>
                <c:pt idx="33935">
                  <c:v>42938.81527777778</c:v>
                </c:pt>
                <c:pt idx="33936">
                  <c:v>42938.815972222219</c:v>
                </c:pt>
                <c:pt idx="33937">
                  <c:v>42938.816666666666</c:v>
                </c:pt>
                <c:pt idx="33938">
                  <c:v>42938.817361111112</c:v>
                </c:pt>
                <c:pt idx="33939">
                  <c:v>42938.818055555559</c:v>
                </c:pt>
                <c:pt idx="33940">
                  <c:v>42938.818749999999</c:v>
                </c:pt>
                <c:pt idx="33941">
                  <c:v>42938.819444444445</c:v>
                </c:pt>
                <c:pt idx="33942">
                  <c:v>42938.820138888892</c:v>
                </c:pt>
                <c:pt idx="33943">
                  <c:v>42938.820833333331</c:v>
                </c:pt>
                <c:pt idx="33944">
                  <c:v>42938.821527777778</c:v>
                </c:pt>
                <c:pt idx="33945">
                  <c:v>42938.822222222225</c:v>
                </c:pt>
                <c:pt idx="33946">
                  <c:v>42938.822916666664</c:v>
                </c:pt>
                <c:pt idx="33947">
                  <c:v>42938.823611111111</c:v>
                </c:pt>
                <c:pt idx="33948">
                  <c:v>42938.824305555558</c:v>
                </c:pt>
                <c:pt idx="33949">
                  <c:v>42938.824999999997</c:v>
                </c:pt>
                <c:pt idx="33950">
                  <c:v>42938.825694444444</c:v>
                </c:pt>
                <c:pt idx="33951">
                  <c:v>42938.826388888891</c:v>
                </c:pt>
                <c:pt idx="33952">
                  <c:v>42938.82708333333</c:v>
                </c:pt>
                <c:pt idx="33953">
                  <c:v>42938.827777777777</c:v>
                </c:pt>
                <c:pt idx="33954">
                  <c:v>42938.828472222223</c:v>
                </c:pt>
                <c:pt idx="33955">
                  <c:v>42938.82916666667</c:v>
                </c:pt>
                <c:pt idx="33956">
                  <c:v>42938.829861111109</c:v>
                </c:pt>
                <c:pt idx="33957">
                  <c:v>42938.830555555556</c:v>
                </c:pt>
                <c:pt idx="33958">
                  <c:v>42938.831250000003</c:v>
                </c:pt>
                <c:pt idx="33959">
                  <c:v>42938.831944444442</c:v>
                </c:pt>
                <c:pt idx="33960">
                  <c:v>42938.832638888889</c:v>
                </c:pt>
                <c:pt idx="33961">
                  <c:v>42938.833333333336</c:v>
                </c:pt>
                <c:pt idx="33962">
                  <c:v>42938.834027777775</c:v>
                </c:pt>
                <c:pt idx="33963">
                  <c:v>42938.834722222222</c:v>
                </c:pt>
                <c:pt idx="33964">
                  <c:v>42938.835416666669</c:v>
                </c:pt>
                <c:pt idx="33965">
                  <c:v>42938.836111111108</c:v>
                </c:pt>
                <c:pt idx="33966">
                  <c:v>42938.836805555555</c:v>
                </c:pt>
                <c:pt idx="33967">
                  <c:v>42938.837500000001</c:v>
                </c:pt>
                <c:pt idx="33968">
                  <c:v>42938.838194444441</c:v>
                </c:pt>
                <c:pt idx="33969">
                  <c:v>42938.838888888888</c:v>
                </c:pt>
                <c:pt idx="33970">
                  <c:v>42938.839583333334</c:v>
                </c:pt>
                <c:pt idx="33971">
                  <c:v>42938.840277777781</c:v>
                </c:pt>
                <c:pt idx="33972">
                  <c:v>42938.84097222222</c:v>
                </c:pt>
                <c:pt idx="33973">
                  <c:v>42938.841666666667</c:v>
                </c:pt>
                <c:pt idx="33974">
                  <c:v>42938.842361111114</c:v>
                </c:pt>
                <c:pt idx="33975">
                  <c:v>42938.843055555553</c:v>
                </c:pt>
                <c:pt idx="33976">
                  <c:v>42938.84375</c:v>
                </c:pt>
                <c:pt idx="33977">
                  <c:v>42938.844444444447</c:v>
                </c:pt>
                <c:pt idx="33978">
                  <c:v>42938.845138888886</c:v>
                </c:pt>
                <c:pt idx="33979">
                  <c:v>42938.845833333333</c:v>
                </c:pt>
                <c:pt idx="33980">
                  <c:v>42938.84652777778</c:v>
                </c:pt>
                <c:pt idx="33981">
                  <c:v>42938.847222222219</c:v>
                </c:pt>
                <c:pt idx="33982">
                  <c:v>42938.847916666666</c:v>
                </c:pt>
                <c:pt idx="33983">
                  <c:v>42938.848611111112</c:v>
                </c:pt>
                <c:pt idx="33984">
                  <c:v>42938.849305555559</c:v>
                </c:pt>
                <c:pt idx="33985">
                  <c:v>42938.85</c:v>
                </c:pt>
                <c:pt idx="33986">
                  <c:v>42938.850694444445</c:v>
                </c:pt>
                <c:pt idx="33987">
                  <c:v>42938.851388888892</c:v>
                </c:pt>
                <c:pt idx="33988">
                  <c:v>42938.852083333331</c:v>
                </c:pt>
                <c:pt idx="33989">
                  <c:v>42938.852777777778</c:v>
                </c:pt>
                <c:pt idx="33990">
                  <c:v>42938.853472222225</c:v>
                </c:pt>
                <c:pt idx="33991">
                  <c:v>42938.854166666664</c:v>
                </c:pt>
                <c:pt idx="33992">
                  <c:v>42938.854861111111</c:v>
                </c:pt>
                <c:pt idx="33993">
                  <c:v>42938.855555555558</c:v>
                </c:pt>
                <c:pt idx="33994">
                  <c:v>42938.856249999997</c:v>
                </c:pt>
                <c:pt idx="33995">
                  <c:v>42938.856944444444</c:v>
                </c:pt>
                <c:pt idx="33996">
                  <c:v>42938.857638888891</c:v>
                </c:pt>
                <c:pt idx="33997">
                  <c:v>42938.85833333333</c:v>
                </c:pt>
                <c:pt idx="33998">
                  <c:v>42938.859027777777</c:v>
                </c:pt>
                <c:pt idx="33999">
                  <c:v>42938.859722222223</c:v>
                </c:pt>
                <c:pt idx="34000">
                  <c:v>42938.86041666667</c:v>
                </c:pt>
                <c:pt idx="34001">
                  <c:v>42938.861111111109</c:v>
                </c:pt>
                <c:pt idx="34002">
                  <c:v>42938.861805555556</c:v>
                </c:pt>
                <c:pt idx="34003">
                  <c:v>42938.862500000003</c:v>
                </c:pt>
                <c:pt idx="34004">
                  <c:v>42938.863194444442</c:v>
                </c:pt>
                <c:pt idx="34005">
                  <c:v>42938.863888888889</c:v>
                </c:pt>
                <c:pt idx="34006">
                  <c:v>42938.864583333336</c:v>
                </c:pt>
                <c:pt idx="34007">
                  <c:v>42938.865277777775</c:v>
                </c:pt>
                <c:pt idx="34008">
                  <c:v>42938.865972222222</c:v>
                </c:pt>
                <c:pt idx="34009">
                  <c:v>42938.866666666669</c:v>
                </c:pt>
                <c:pt idx="34010">
                  <c:v>42938.867361111108</c:v>
                </c:pt>
                <c:pt idx="34011">
                  <c:v>42938.868055555555</c:v>
                </c:pt>
                <c:pt idx="34012">
                  <c:v>42938.868750000001</c:v>
                </c:pt>
                <c:pt idx="34013">
                  <c:v>42938.869444444441</c:v>
                </c:pt>
                <c:pt idx="34014">
                  <c:v>42938.870138888888</c:v>
                </c:pt>
                <c:pt idx="34015">
                  <c:v>42938.870833333334</c:v>
                </c:pt>
                <c:pt idx="34016">
                  <c:v>42938.871527777781</c:v>
                </c:pt>
                <c:pt idx="34017">
                  <c:v>42938.87222222222</c:v>
                </c:pt>
                <c:pt idx="34018">
                  <c:v>42938.872916666667</c:v>
                </c:pt>
                <c:pt idx="34019">
                  <c:v>42938.873611111114</c:v>
                </c:pt>
                <c:pt idx="34020">
                  <c:v>42938.874305555553</c:v>
                </c:pt>
                <c:pt idx="34021">
                  <c:v>42938.875</c:v>
                </c:pt>
                <c:pt idx="34022">
                  <c:v>42938.875694444447</c:v>
                </c:pt>
                <c:pt idx="34023">
                  <c:v>42938.876388888886</c:v>
                </c:pt>
                <c:pt idx="34024">
                  <c:v>42938.877083333333</c:v>
                </c:pt>
                <c:pt idx="34025">
                  <c:v>42938.87777777778</c:v>
                </c:pt>
                <c:pt idx="34026">
                  <c:v>42938.878472222219</c:v>
                </c:pt>
                <c:pt idx="34027">
                  <c:v>42938.879166666666</c:v>
                </c:pt>
                <c:pt idx="34028">
                  <c:v>42938.879861111112</c:v>
                </c:pt>
                <c:pt idx="34029">
                  <c:v>42938.880555555559</c:v>
                </c:pt>
                <c:pt idx="34030">
                  <c:v>42938.881249999999</c:v>
                </c:pt>
                <c:pt idx="34031">
                  <c:v>42938.881944444445</c:v>
                </c:pt>
                <c:pt idx="34032">
                  <c:v>42938.882638888892</c:v>
                </c:pt>
                <c:pt idx="34033">
                  <c:v>42938.883333333331</c:v>
                </c:pt>
                <c:pt idx="34034">
                  <c:v>42938.884027777778</c:v>
                </c:pt>
                <c:pt idx="34035">
                  <c:v>42938.884722222225</c:v>
                </c:pt>
                <c:pt idx="34036">
                  <c:v>42938.885416666664</c:v>
                </c:pt>
                <c:pt idx="34037">
                  <c:v>42938.886111111111</c:v>
                </c:pt>
                <c:pt idx="34038">
                  <c:v>42938.886805555558</c:v>
                </c:pt>
                <c:pt idx="34039">
                  <c:v>42938.887499999997</c:v>
                </c:pt>
                <c:pt idx="34040">
                  <c:v>42938.888194444444</c:v>
                </c:pt>
                <c:pt idx="34041">
                  <c:v>42938.888888888891</c:v>
                </c:pt>
                <c:pt idx="34042">
                  <c:v>42938.88958333333</c:v>
                </c:pt>
                <c:pt idx="34043">
                  <c:v>42938.890277777777</c:v>
                </c:pt>
                <c:pt idx="34044">
                  <c:v>42938.890972222223</c:v>
                </c:pt>
                <c:pt idx="34045">
                  <c:v>42938.89166666667</c:v>
                </c:pt>
                <c:pt idx="34046">
                  <c:v>42938.892361111109</c:v>
                </c:pt>
                <c:pt idx="34047">
                  <c:v>42938.893055555556</c:v>
                </c:pt>
                <c:pt idx="34048">
                  <c:v>42938.893750000003</c:v>
                </c:pt>
                <c:pt idx="34049">
                  <c:v>42938.894444444442</c:v>
                </c:pt>
                <c:pt idx="34050">
                  <c:v>42938.895138888889</c:v>
                </c:pt>
                <c:pt idx="34051">
                  <c:v>42938.895833333336</c:v>
                </c:pt>
                <c:pt idx="34052">
                  <c:v>42938.896527777775</c:v>
                </c:pt>
                <c:pt idx="34053">
                  <c:v>42938.897222222222</c:v>
                </c:pt>
                <c:pt idx="34054">
                  <c:v>42938.897916666669</c:v>
                </c:pt>
                <c:pt idx="34055">
                  <c:v>42938.898611111108</c:v>
                </c:pt>
                <c:pt idx="34056">
                  <c:v>42938.899305555555</c:v>
                </c:pt>
                <c:pt idx="34057">
                  <c:v>42938.9</c:v>
                </c:pt>
                <c:pt idx="34058">
                  <c:v>42938.900694444441</c:v>
                </c:pt>
                <c:pt idx="34059">
                  <c:v>42938.901388888888</c:v>
                </c:pt>
                <c:pt idx="34060">
                  <c:v>42938.902083333334</c:v>
                </c:pt>
                <c:pt idx="34061">
                  <c:v>42938.902777777781</c:v>
                </c:pt>
                <c:pt idx="34062">
                  <c:v>42938.90347222222</c:v>
                </c:pt>
                <c:pt idx="34063">
                  <c:v>42938.904166666667</c:v>
                </c:pt>
                <c:pt idx="34064">
                  <c:v>42938.904861111114</c:v>
                </c:pt>
                <c:pt idx="34065">
                  <c:v>42938.905555555553</c:v>
                </c:pt>
                <c:pt idx="34066">
                  <c:v>42938.90625</c:v>
                </c:pt>
                <c:pt idx="34067">
                  <c:v>42938.906944444447</c:v>
                </c:pt>
                <c:pt idx="34068">
                  <c:v>42938.907638888886</c:v>
                </c:pt>
                <c:pt idx="34069">
                  <c:v>42938.908333333333</c:v>
                </c:pt>
                <c:pt idx="34070">
                  <c:v>42938.90902777778</c:v>
                </c:pt>
                <c:pt idx="34071">
                  <c:v>42938.909722222219</c:v>
                </c:pt>
                <c:pt idx="34072">
                  <c:v>42938.910416666666</c:v>
                </c:pt>
                <c:pt idx="34073">
                  <c:v>42938.911111111112</c:v>
                </c:pt>
                <c:pt idx="34074">
                  <c:v>42938.911805555559</c:v>
                </c:pt>
                <c:pt idx="34075">
                  <c:v>42938.912499999999</c:v>
                </c:pt>
                <c:pt idx="34076">
                  <c:v>42938.913194444445</c:v>
                </c:pt>
                <c:pt idx="34077">
                  <c:v>42938.913888888892</c:v>
                </c:pt>
                <c:pt idx="34078">
                  <c:v>42938.914583333331</c:v>
                </c:pt>
                <c:pt idx="34079">
                  <c:v>42938.915277777778</c:v>
                </c:pt>
                <c:pt idx="34080">
                  <c:v>42938.915972222225</c:v>
                </c:pt>
                <c:pt idx="34081">
                  <c:v>42938.916666666664</c:v>
                </c:pt>
                <c:pt idx="34082">
                  <c:v>42938.917361111111</c:v>
                </c:pt>
                <c:pt idx="34083">
                  <c:v>42938.918055555558</c:v>
                </c:pt>
                <c:pt idx="34084">
                  <c:v>42938.918749999997</c:v>
                </c:pt>
                <c:pt idx="34085">
                  <c:v>42938.919444444444</c:v>
                </c:pt>
                <c:pt idx="34086">
                  <c:v>42938.920138888891</c:v>
                </c:pt>
                <c:pt idx="34087">
                  <c:v>42938.92083333333</c:v>
                </c:pt>
                <c:pt idx="34088">
                  <c:v>42938.921527777777</c:v>
                </c:pt>
                <c:pt idx="34089">
                  <c:v>42938.922222222223</c:v>
                </c:pt>
                <c:pt idx="34090">
                  <c:v>42938.92291666667</c:v>
                </c:pt>
                <c:pt idx="34091">
                  <c:v>42938.923611111109</c:v>
                </c:pt>
                <c:pt idx="34092">
                  <c:v>42938.924305555556</c:v>
                </c:pt>
                <c:pt idx="34093">
                  <c:v>42938.925000000003</c:v>
                </c:pt>
                <c:pt idx="34094">
                  <c:v>42938.925694444442</c:v>
                </c:pt>
                <c:pt idx="34095">
                  <c:v>42938.926388888889</c:v>
                </c:pt>
                <c:pt idx="34096">
                  <c:v>42938.927083333336</c:v>
                </c:pt>
                <c:pt idx="34097">
                  <c:v>42938.927777777775</c:v>
                </c:pt>
                <c:pt idx="34098">
                  <c:v>42938.928472222222</c:v>
                </c:pt>
                <c:pt idx="34099">
                  <c:v>42938.929166666669</c:v>
                </c:pt>
                <c:pt idx="34100">
                  <c:v>42938.929861111108</c:v>
                </c:pt>
                <c:pt idx="34101">
                  <c:v>42938.930555555555</c:v>
                </c:pt>
                <c:pt idx="34102">
                  <c:v>42938.931250000001</c:v>
                </c:pt>
                <c:pt idx="34103">
                  <c:v>42938.931944444441</c:v>
                </c:pt>
                <c:pt idx="34104">
                  <c:v>42938.932638888888</c:v>
                </c:pt>
                <c:pt idx="34105">
                  <c:v>42938.933333333334</c:v>
                </c:pt>
                <c:pt idx="34106">
                  <c:v>42938.934027777781</c:v>
                </c:pt>
                <c:pt idx="34107">
                  <c:v>42938.93472222222</c:v>
                </c:pt>
                <c:pt idx="34108">
                  <c:v>42938.935416666667</c:v>
                </c:pt>
                <c:pt idx="34109">
                  <c:v>42938.936111111114</c:v>
                </c:pt>
                <c:pt idx="34110">
                  <c:v>42938.936805555553</c:v>
                </c:pt>
                <c:pt idx="34111">
                  <c:v>42938.9375</c:v>
                </c:pt>
                <c:pt idx="34112">
                  <c:v>42938.938194444447</c:v>
                </c:pt>
                <c:pt idx="34113">
                  <c:v>42938.938888888886</c:v>
                </c:pt>
                <c:pt idx="34114">
                  <c:v>42938.939583333333</c:v>
                </c:pt>
                <c:pt idx="34115">
                  <c:v>42938.94027777778</c:v>
                </c:pt>
                <c:pt idx="34116">
                  <c:v>42938.940972222219</c:v>
                </c:pt>
                <c:pt idx="34117">
                  <c:v>42938.941666666666</c:v>
                </c:pt>
                <c:pt idx="34118">
                  <c:v>42938.942361111112</c:v>
                </c:pt>
                <c:pt idx="34119">
                  <c:v>42938.943055555559</c:v>
                </c:pt>
                <c:pt idx="34120">
                  <c:v>42938.943749999999</c:v>
                </c:pt>
                <c:pt idx="34121">
                  <c:v>42938.944444444445</c:v>
                </c:pt>
                <c:pt idx="34122">
                  <c:v>42938.945138888892</c:v>
                </c:pt>
                <c:pt idx="34123">
                  <c:v>42938.945833333331</c:v>
                </c:pt>
                <c:pt idx="34124">
                  <c:v>42938.946527777778</c:v>
                </c:pt>
                <c:pt idx="34125">
                  <c:v>42938.947222222225</c:v>
                </c:pt>
                <c:pt idx="34126">
                  <c:v>42938.947916666664</c:v>
                </c:pt>
                <c:pt idx="34127">
                  <c:v>42938.948611111111</c:v>
                </c:pt>
                <c:pt idx="34128">
                  <c:v>42938.949305555558</c:v>
                </c:pt>
                <c:pt idx="34129">
                  <c:v>42938.95</c:v>
                </c:pt>
                <c:pt idx="34130">
                  <c:v>42938.950694444444</c:v>
                </c:pt>
                <c:pt idx="34131">
                  <c:v>42938.951388888891</c:v>
                </c:pt>
                <c:pt idx="34132">
                  <c:v>42938.95208333333</c:v>
                </c:pt>
                <c:pt idx="34133">
                  <c:v>42938.952777777777</c:v>
                </c:pt>
                <c:pt idx="34134">
                  <c:v>42938.953472222223</c:v>
                </c:pt>
                <c:pt idx="34135">
                  <c:v>42938.95416666667</c:v>
                </c:pt>
                <c:pt idx="34136">
                  <c:v>42938.954861111109</c:v>
                </c:pt>
                <c:pt idx="34137">
                  <c:v>42938.955555555556</c:v>
                </c:pt>
                <c:pt idx="34138">
                  <c:v>42938.956250000003</c:v>
                </c:pt>
                <c:pt idx="34139">
                  <c:v>42938.956944444442</c:v>
                </c:pt>
                <c:pt idx="34140">
                  <c:v>42938.957638888889</c:v>
                </c:pt>
                <c:pt idx="34141">
                  <c:v>42938.958333333336</c:v>
                </c:pt>
                <c:pt idx="34142">
                  <c:v>42938.959027777775</c:v>
                </c:pt>
                <c:pt idx="34143">
                  <c:v>42938.959722222222</c:v>
                </c:pt>
                <c:pt idx="34144">
                  <c:v>42938.960416666669</c:v>
                </c:pt>
                <c:pt idx="34145">
                  <c:v>42938.961111111108</c:v>
                </c:pt>
                <c:pt idx="34146">
                  <c:v>42938.961805555555</c:v>
                </c:pt>
                <c:pt idx="34147">
                  <c:v>42938.962500000001</c:v>
                </c:pt>
                <c:pt idx="34148">
                  <c:v>42938.963194444441</c:v>
                </c:pt>
                <c:pt idx="34149">
                  <c:v>42938.963888888888</c:v>
                </c:pt>
                <c:pt idx="34150">
                  <c:v>42938.964583333334</c:v>
                </c:pt>
                <c:pt idx="34151">
                  <c:v>42938.965277777781</c:v>
                </c:pt>
                <c:pt idx="34152">
                  <c:v>42938.96597222222</c:v>
                </c:pt>
                <c:pt idx="34153">
                  <c:v>42938.966666666667</c:v>
                </c:pt>
                <c:pt idx="34154">
                  <c:v>42938.967361111114</c:v>
                </c:pt>
                <c:pt idx="34155">
                  <c:v>42938.968055555553</c:v>
                </c:pt>
                <c:pt idx="34156">
                  <c:v>42938.96875</c:v>
                </c:pt>
                <c:pt idx="34157">
                  <c:v>42938.969444444447</c:v>
                </c:pt>
                <c:pt idx="34158">
                  <c:v>42938.970138888886</c:v>
                </c:pt>
                <c:pt idx="34159">
                  <c:v>42938.970833333333</c:v>
                </c:pt>
                <c:pt idx="34160">
                  <c:v>42938.97152777778</c:v>
                </c:pt>
                <c:pt idx="34161">
                  <c:v>42938.972222222219</c:v>
                </c:pt>
                <c:pt idx="34162">
                  <c:v>42938.972916666666</c:v>
                </c:pt>
                <c:pt idx="34163">
                  <c:v>42938.973611111112</c:v>
                </c:pt>
                <c:pt idx="34164">
                  <c:v>42938.974305555559</c:v>
                </c:pt>
                <c:pt idx="34165">
                  <c:v>42938.974999999999</c:v>
                </c:pt>
                <c:pt idx="34166">
                  <c:v>42938.975694444445</c:v>
                </c:pt>
                <c:pt idx="34167">
                  <c:v>42938.976388888892</c:v>
                </c:pt>
                <c:pt idx="34168">
                  <c:v>42938.977083333331</c:v>
                </c:pt>
                <c:pt idx="34169">
                  <c:v>42938.977777777778</c:v>
                </c:pt>
                <c:pt idx="34170">
                  <c:v>42938.978472222225</c:v>
                </c:pt>
                <c:pt idx="34171">
                  <c:v>42938.979166666664</c:v>
                </c:pt>
                <c:pt idx="34172">
                  <c:v>42938.979861111111</c:v>
                </c:pt>
                <c:pt idx="34173">
                  <c:v>42938.980555555558</c:v>
                </c:pt>
                <c:pt idx="34174">
                  <c:v>42938.981249999997</c:v>
                </c:pt>
                <c:pt idx="34175">
                  <c:v>42938.981944444444</c:v>
                </c:pt>
                <c:pt idx="34176">
                  <c:v>42938.982638888891</c:v>
                </c:pt>
                <c:pt idx="34177">
                  <c:v>42938.98333333333</c:v>
                </c:pt>
                <c:pt idx="34178">
                  <c:v>42938.984027777777</c:v>
                </c:pt>
                <c:pt idx="34179">
                  <c:v>42938.984722222223</c:v>
                </c:pt>
                <c:pt idx="34180">
                  <c:v>42938.98541666667</c:v>
                </c:pt>
                <c:pt idx="34181">
                  <c:v>42938.986111111109</c:v>
                </c:pt>
                <c:pt idx="34182">
                  <c:v>42938.986805555556</c:v>
                </c:pt>
                <c:pt idx="34183">
                  <c:v>42938.987500000003</c:v>
                </c:pt>
                <c:pt idx="34184">
                  <c:v>42938.988194444442</c:v>
                </c:pt>
                <c:pt idx="34185">
                  <c:v>42938.988888888889</c:v>
                </c:pt>
                <c:pt idx="34186">
                  <c:v>42938.989583333336</c:v>
                </c:pt>
                <c:pt idx="34187">
                  <c:v>42938.990277777775</c:v>
                </c:pt>
                <c:pt idx="34188">
                  <c:v>42938.990972222222</c:v>
                </c:pt>
                <c:pt idx="34189">
                  <c:v>42938.991666666669</c:v>
                </c:pt>
                <c:pt idx="34190">
                  <c:v>42938.992361111108</c:v>
                </c:pt>
                <c:pt idx="34191">
                  <c:v>42938.993055555555</c:v>
                </c:pt>
                <c:pt idx="34192">
                  <c:v>42938.993750000001</c:v>
                </c:pt>
                <c:pt idx="34193">
                  <c:v>42938.994444444441</c:v>
                </c:pt>
                <c:pt idx="34194">
                  <c:v>42938.995138888888</c:v>
                </c:pt>
                <c:pt idx="34195">
                  <c:v>42938.995833333334</c:v>
                </c:pt>
                <c:pt idx="34196">
                  <c:v>42938.996527777781</c:v>
                </c:pt>
                <c:pt idx="34197">
                  <c:v>42938.99722222222</c:v>
                </c:pt>
                <c:pt idx="34198">
                  <c:v>42938.997916666667</c:v>
                </c:pt>
                <c:pt idx="34199">
                  <c:v>42938.998611111114</c:v>
                </c:pt>
                <c:pt idx="34200">
                  <c:v>42938.999305555553</c:v>
                </c:pt>
                <c:pt idx="34201">
                  <c:v>42939</c:v>
                </c:pt>
                <c:pt idx="34202">
                  <c:v>42939.000694444447</c:v>
                </c:pt>
                <c:pt idx="34203">
                  <c:v>42939.001388888886</c:v>
                </c:pt>
                <c:pt idx="34204">
                  <c:v>42939.002083333333</c:v>
                </c:pt>
                <c:pt idx="34205">
                  <c:v>42939.00277777778</c:v>
                </c:pt>
                <c:pt idx="34206">
                  <c:v>42939.003472222219</c:v>
                </c:pt>
                <c:pt idx="34207">
                  <c:v>42939.004166666666</c:v>
                </c:pt>
                <c:pt idx="34208">
                  <c:v>42939.004861111112</c:v>
                </c:pt>
                <c:pt idx="34209">
                  <c:v>42939.005555555559</c:v>
                </c:pt>
                <c:pt idx="34210">
                  <c:v>42939.006249999999</c:v>
                </c:pt>
                <c:pt idx="34211">
                  <c:v>42939.006944444445</c:v>
                </c:pt>
                <c:pt idx="34212">
                  <c:v>42939.007638888892</c:v>
                </c:pt>
                <c:pt idx="34213">
                  <c:v>42939.008333333331</c:v>
                </c:pt>
                <c:pt idx="34214">
                  <c:v>42939.009027777778</c:v>
                </c:pt>
                <c:pt idx="34215">
                  <c:v>42939.009722222225</c:v>
                </c:pt>
                <c:pt idx="34216">
                  <c:v>42939.010416666664</c:v>
                </c:pt>
                <c:pt idx="34217">
                  <c:v>42939.011111111111</c:v>
                </c:pt>
                <c:pt idx="34218">
                  <c:v>42939.011805555558</c:v>
                </c:pt>
                <c:pt idx="34219">
                  <c:v>42939.012499999997</c:v>
                </c:pt>
                <c:pt idx="34220">
                  <c:v>42939.013194444444</c:v>
                </c:pt>
                <c:pt idx="34221">
                  <c:v>42939.013888888891</c:v>
                </c:pt>
                <c:pt idx="34222">
                  <c:v>42939.01458333333</c:v>
                </c:pt>
                <c:pt idx="34223">
                  <c:v>42939.015277777777</c:v>
                </c:pt>
                <c:pt idx="34224">
                  <c:v>42939.015972222223</c:v>
                </c:pt>
                <c:pt idx="34225">
                  <c:v>42939.01666666667</c:v>
                </c:pt>
                <c:pt idx="34226">
                  <c:v>42939.017361111109</c:v>
                </c:pt>
                <c:pt idx="34227">
                  <c:v>42939.018055555556</c:v>
                </c:pt>
                <c:pt idx="34228">
                  <c:v>42939.018750000003</c:v>
                </c:pt>
                <c:pt idx="34229">
                  <c:v>42939.019444444442</c:v>
                </c:pt>
                <c:pt idx="34230">
                  <c:v>42939.020138888889</c:v>
                </c:pt>
                <c:pt idx="34231">
                  <c:v>42939.020833333336</c:v>
                </c:pt>
                <c:pt idx="34232">
                  <c:v>42939.021527777775</c:v>
                </c:pt>
                <c:pt idx="34233">
                  <c:v>42939.022222222222</c:v>
                </c:pt>
                <c:pt idx="34234">
                  <c:v>42939.022916666669</c:v>
                </c:pt>
                <c:pt idx="34235">
                  <c:v>42939.023611111108</c:v>
                </c:pt>
                <c:pt idx="34236">
                  <c:v>42939.024305555555</c:v>
                </c:pt>
                <c:pt idx="34237">
                  <c:v>42939.025000000001</c:v>
                </c:pt>
                <c:pt idx="34238">
                  <c:v>42939.025694444441</c:v>
                </c:pt>
                <c:pt idx="34239">
                  <c:v>42939.026388888888</c:v>
                </c:pt>
                <c:pt idx="34240">
                  <c:v>42939.027083333334</c:v>
                </c:pt>
                <c:pt idx="34241">
                  <c:v>42939.027777777781</c:v>
                </c:pt>
                <c:pt idx="34242">
                  <c:v>42939.02847222222</c:v>
                </c:pt>
                <c:pt idx="34243">
                  <c:v>42939.029166666667</c:v>
                </c:pt>
                <c:pt idx="34244">
                  <c:v>42939.029861111114</c:v>
                </c:pt>
                <c:pt idx="34245">
                  <c:v>42939.030555555553</c:v>
                </c:pt>
                <c:pt idx="34246">
                  <c:v>42939.03125</c:v>
                </c:pt>
                <c:pt idx="34247">
                  <c:v>42939.031944444447</c:v>
                </c:pt>
                <c:pt idx="34248">
                  <c:v>42939.032638888886</c:v>
                </c:pt>
                <c:pt idx="34249">
                  <c:v>42939.033333333333</c:v>
                </c:pt>
                <c:pt idx="34250">
                  <c:v>42939.03402777778</c:v>
                </c:pt>
                <c:pt idx="34251">
                  <c:v>42939.034722222219</c:v>
                </c:pt>
                <c:pt idx="34252">
                  <c:v>42939.035416666666</c:v>
                </c:pt>
                <c:pt idx="34253">
                  <c:v>42939.036111111112</c:v>
                </c:pt>
                <c:pt idx="34254">
                  <c:v>42939.036805555559</c:v>
                </c:pt>
                <c:pt idx="34255">
                  <c:v>42939.037499999999</c:v>
                </c:pt>
                <c:pt idx="34256">
                  <c:v>42939.038194444445</c:v>
                </c:pt>
                <c:pt idx="34257">
                  <c:v>42939.038888888892</c:v>
                </c:pt>
                <c:pt idx="34258">
                  <c:v>42939.039583333331</c:v>
                </c:pt>
                <c:pt idx="34259">
                  <c:v>42939.040277777778</c:v>
                </c:pt>
                <c:pt idx="34260">
                  <c:v>42939.040972222225</c:v>
                </c:pt>
                <c:pt idx="34261">
                  <c:v>42939.041666666664</c:v>
                </c:pt>
                <c:pt idx="34262">
                  <c:v>42939.042361111111</c:v>
                </c:pt>
                <c:pt idx="34263">
                  <c:v>42939.043055555558</c:v>
                </c:pt>
                <c:pt idx="34264">
                  <c:v>42939.043749999997</c:v>
                </c:pt>
                <c:pt idx="34265">
                  <c:v>42939.044444444444</c:v>
                </c:pt>
                <c:pt idx="34266">
                  <c:v>42939.045138888891</c:v>
                </c:pt>
                <c:pt idx="34267">
                  <c:v>42939.04583333333</c:v>
                </c:pt>
                <c:pt idx="34268">
                  <c:v>42939.046527777777</c:v>
                </c:pt>
                <c:pt idx="34269">
                  <c:v>42939.047222222223</c:v>
                </c:pt>
                <c:pt idx="34270">
                  <c:v>42939.04791666667</c:v>
                </c:pt>
                <c:pt idx="34271">
                  <c:v>42939.048611111109</c:v>
                </c:pt>
                <c:pt idx="34272">
                  <c:v>42939.049305555556</c:v>
                </c:pt>
                <c:pt idx="34273">
                  <c:v>42939.05</c:v>
                </c:pt>
                <c:pt idx="34274">
                  <c:v>42939.050694444442</c:v>
                </c:pt>
                <c:pt idx="34275">
                  <c:v>42939.051388888889</c:v>
                </c:pt>
                <c:pt idx="34276">
                  <c:v>42939.052083333336</c:v>
                </c:pt>
                <c:pt idx="34277">
                  <c:v>42939.052777777775</c:v>
                </c:pt>
                <c:pt idx="34278">
                  <c:v>42939.053472222222</c:v>
                </c:pt>
                <c:pt idx="34279">
                  <c:v>42939.054166666669</c:v>
                </c:pt>
                <c:pt idx="34280">
                  <c:v>42939.054861111108</c:v>
                </c:pt>
                <c:pt idx="34281">
                  <c:v>42939.055555555555</c:v>
                </c:pt>
                <c:pt idx="34282">
                  <c:v>42939.056250000001</c:v>
                </c:pt>
                <c:pt idx="34283">
                  <c:v>42939.056944444441</c:v>
                </c:pt>
                <c:pt idx="34284">
                  <c:v>42939.057638888888</c:v>
                </c:pt>
                <c:pt idx="34285">
                  <c:v>42939.058333333334</c:v>
                </c:pt>
                <c:pt idx="34286">
                  <c:v>42939.059027777781</c:v>
                </c:pt>
                <c:pt idx="34287">
                  <c:v>42939.05972222222</c:v>
                </c:pt>
                <c:pt idx="34288">
                  <c:v>42939.060416666667</c:v>
                </c:pt>
                <c:pt idx="34289">
                  <c:v>42939.061111111114</c:v>
                </c:pt>
                <c:pt idx="34290">
                  <c:v>42939.061805555553</c:v>
                </c:pt>
                <c:pt idx="34291">
                  <c:v>42939.0625</c:v>
                </c:pt>
                <c:pt idx="34292">
                  <c:v>42939.063194444447</c:v>
                </c:pt>
                <c:pt idx="34293">
                  <c:v>42939.063888888886</c:v>
                </c:pt>
                <c:pt idx="34294">
                  <c:v>42939.064583333333</c:v>
                </c:pt>
                <c:pt idx="34295">
                  <c:v>42939.06527777778</c:v>
                </c:pt>
                <c:pt idx="34296">
                  <c:v>42939.065972222219</c:v>
                </c:pt>
                <c:pt idx="34297">
                  <c:v>42939.066666666666</c:v>
                </c:pt>
                <c:pt idx="34298">
                  <c:v>42939.067361111112</c:v>
                </c:pt>
                <c:pt idx="34299">
                  <c:v>42939.068055555559</c:v>
                </c:pt>
                <c:pt idx="34300">
                  <c:v>42939.068749999999</c:v>
                </c:pt>
                <c:pt idx="34301">
                  <c:v>42939.069444444445</c:v>
                </c:pt>
                <c:pt idx="34302">
                  <c:v>42939.070138888892</c:v>
                </c:pt>
                <c:pt idx="34303">
                  <c:v>42939.070833333331</c:v>
                </c:pt>
                <c:pt idx="34304">
                  <c:v>42939.071527777778</c:v>
                </c:pt>
                <c:pt idx="34305">
                  <c:v>42939.072222222225</c:v>
                </c:pt>
                <c:pt idx="34306">
                  <c:v>42939.072916666664</c:v>
                </c:pt>
                <c:pt idx="34307">
                  <c:v>42939.073611111111</c:v>
                </c:pt>
                <c:pt idx="34308">
                  <c:v>42939.074305555558</c:v>
                </c:pt>
                <c:pt idx="34309">
                  <c:v>42939.074999999997</c:v>
                </c:pt>
                <c:pt idx="34310">
                  <c:v>42939.075694444444</c:v>
                </c:pt>
                <c:pt idx="34311">
                  <c:v>42939.076388888891</c:v>
                </c:pt>
                <c:pt idx="34312">
                  <c:v>42939.07708333333</c:v>
                </c:pt>
                <c:pt idx="34313">
                  <c:v>42939.077777777777</c:v>
                </c:pt>
                <c:pt idx="34314">
                  <c:v>42939.078472222223</c:v>
                </c:pt>
                <c:pt idx="34315">
                  <c:v>42939.07916666667</c:v>
                </c:pt>
                <c:pt idx="34316">
                  <c:v>42939.079861111109</c:v>
                </c:pt>
                <c:pt idx="34317">
                  <c:v>42939.080555555556</c:v>
                </c:pt>
                <c:pt idx="34318">
                  <c:v>42939.081250000003</c:v>
                </c:pt>
                <c:pt idx="34319">
                  <c:v>42939.081944444442</c:v>
                </c:pt>
                <c:pt idx="34320">
                  <c:v>42939.082638888889</c:v>
                </c:pt>
                <c:pt idx="34321">
                  <c:v>42939.083333333336</c:v>
                </c:pt>
                <c:pt idx="34322">
                  <c:v>42939.084027777775</c:v>
                </c:pt>
                <c:pt idx="34323">
                  <c:v>42939.084722222222</c:v>
                </c:pt>
                <c:pt idx="34324">
                  <c:v>42939.085416666669</c:v>
                </c:pt>
                <c:pt idx="34325">
                  <c:v>42939.086111111108</c:v>
                </c:pt>
                <c:pt idx="34326">
                  <c:v>42939.086805555555</c:v>
                </c:pt>
                <c:pt idx="34327">
                  <c:v>42939.087500000001</c:v>
                </c:pt>
                <c:pt idx="34328">
                  <c:v>42939.088194444441</c:v>
                </c:pt>
                <c:pt idx="34329">
                  <c:v>42939.088888888888</c:v>
                </c:pt>
                <c:pt idx="34330">
                  <c:v>42939.089583333334</c:v>
                </c:pt>
                <c:pt idx="34331">
                  <c:v>42939.090277777781</c:v>
                </c:pt>
                <c:pt idx="34332">
                  <c:v>42939.09097222222</c:v>
                </c:pt>
                <c:pt idx="34333">
                  <c:v>42939.091666666667</c:v>
                </c:pt>
                <c:pt idx="34334">
                  <c:v>42939.092361111114</c:v>
                </c:pt>
                <c:pt idx="34335">
                  <c:v>42939.093055555553</c:v>
                </c:pt>
                <c:pt idx="34336">
                  <c:v>42939.09375</c:v>
                </c:pt>
                <c:pt idx="34337">
                  <c:v>42939.094444444447</c:v>
                </c:pt>
                <c:pt idx="34338">
                  <c:v>42939.095138888886</c:v>
                </c:pt>
                <c:pt idx="34339">
                  <c:v>42939.095833333333</c:v>
                </c:pt>
                <c:pt idx="34340">
                  <c:v>42939.09652777778</c:v>
                </c:pt>
                <c:pt idx="34341">
                  <c:v>42939.097222222219</c:v>
                </c:pt>
                <c:pt idx="34342">
                  <c:v>42939.097916666666</c:v>
                </c:pt>
                <c:pt idx="34343">
                  <c:v>42939.098611111112</c:v>
                </c:pt>
                <c:pt idx="34344">
                  <c:v>42939.099305555559</c:v>
                </c:pt>
                <c:pt idx="34345">
                  <c:v>42939.1</c:v>
                </c:pt>
                <c:pt idx="34346">
                  <c:v>42939.100694444445</c:v>
                </c:pt>
                <c:pt idx="34347">
                  <c:v>42939.101388888892</c:v>
                </c:pt>
                <c:pt idx="34348">
                  <c:v>42939.102083333331</c:v>
                </c:pt>
                <c:pt idx="34349">
                  <c:v>42939.102777777778</c:v>
                </c:pt>
                <c:pt idx="34350">
                  <c:v>42939.103472222225</c:v>
                </c:pt>
                <c:pt idx="34351">
                  <c:v>42939.104166666664</c:v>
                </c:pt>
                <c:pt idx="34352">
                  <c:v>42939.104861111111</c:v>
                </c:pt>
                <c:pt idx="34353">
                  <c:v>42939.105555555558</c:v>
                </c:pt>
                <c:pt idx="34354">
                  <c:v>42939.106249999997</c:v>
                </c:pt>
                <c:pt idx="34355">
                  <c:v>42939.106944444444</c:v>
                </c:pt>
                <c:pt idx="34356">
                  <c:v>42939.107638888891</c:v>
                </c:pt>
                <c:pt idx="34357">
                  <c:v>42939.10833333333</c:v>
                </c:pt>
                <c:pt idx="34358">
                  <c:v>42939.109027777777</c:v>
                </c:pt>
                <c:pt idx="34359">
                  <c:v>42939.109722222223</c:v>
                </c:pt>
                <c:pt idx="34360">
                  <c:v>42939.11041666667</c:v>
                </c:pt>
                <c:pt idx="34361">
                  <c:v>42939.111111111109</c:v>
                </c:pt>
                <c:pt idx="34362">
                  <c:v>42939.111805555556</c:v>
                </c:pt>
                <c:pt idx="34363">
                  <c:v>42939.112500000003</c:v>
                </c:pt>
                <c:pt idx="34364">
                  <c:v>42939.113194444442</c:v>
                </c:pt>
                <c:pt idx="34365">
                  <c:v>42939.113888888889</c:v>
                </c:pt>
                <c:pt idx="34366">
                  <c:v>42939.114583333336</c:v>
                </c:pt>
                <c:pt idx="34367">
                  <c:v>42939.115277777775</c:v>
                </c:pt>
                <c:pt idx="34368">
                  <c:v>42939.115972222222</c:v>
                </c:pt>
                <c:pt idx="34369">
                  <c:v>42939.116666666669</c:v>
                </c:pt>
                <c:pt idx="34370">
                  <c:v>42939.117361111108</c:v>
                </c:pt>
                <c:pt idx="34371">
                  <c:v>42939.118055555555</c:v>
                </c:pt>
                <c:pt idx="34372">
                  <c:v>42939.118750000001</c:v>
                </c:pt>
                <c:pt idx="34373">
                  <c:v>42939.119444444441</c:v>
                </c:pt>
                <c:pt idx="34374">
                  <c:v>42939.120138888888</c:v>
                </c:pt>
                <c:pt idx="34375">
                  <c:v>42939.120833333334</c:v>
                </c:pt>
                <c:pt idx="34376">
                  <c:v>42939.121527777781</c:v>
                </c:pt>
                <c:pt idx="34377">
                  <c:v>42939.12222222222</c:v>
                </c:pt>
                <c:pt idx="34378">
                  <c:v>42939.122916666667</c:v>
                </c:pt>
                <c:pt idx="34379">
                  <c:v>42939.123611111114</c:v>
                </c:pt>
                <c:pt idx="34380">
                  <c:v>42939.124305555553</c:v>
                </c:pt>
                <c:pt idx="34381">
                  <c:v>42939.125</c:v>
                </c:pt>
                <c:pt idx="34382">
                  <c:v>42939.125694444447</c:v>
                </c:pt>
                <c:pt idx="34383">
                  <c:v>42939.126388888886</c:v>
                </c:pt>
                <c:pt idx="34384">
                  <c:v>42939.127083333333</c:v>
                </c:pt>
                <c:pt idx="34385">
                  <c:v>42939.12777777778</c:v>
                </c:pt>
                <c:pt idx="34386">
                  <c:v>42939.128472222219</c:v>
                </c:pt>
                <c:pt idx="34387">
                  <c:v>42939.129166666666</c:v>
                </c:pt>
                <c:pt idx="34388">
                  <c:v>42939.129861111112</c:v>
                </c:pt>
                <c:pt idx="34389">
                  <c:v>42939.130555555559</c:v>
                </c:pt>
                <c:pt idx="34390">
                  <c:v>42939.131249999999</c:v>
                </c:pt>
                <c:pt idx="34391">
                  <c:v>42939.131944444445</c:v>
                </c:pt>
                <c:pt idx="34392">
                  <c:v>42939.132638888892</c:v>
                </c:pt>
                <c:pt idx="34393">
                  <c:v>42939.133333333331</c:v>
                </c:pt>
                <c:pt idx="34394">
                  <c:v>42939.134027777778</c:v>
                </c:pt>
                <c:pt idx="34395">
                  <c:v>42939.134722222225</c:v>
                </c:pt>
                <c:pt idx="34396">
                  <c:v>42939.135416666664</c:v>
                </c:pt>
                <c:pt idx="34397">
                  <c:v>42939.136111111111</c:v>
                </c:pt>
                <c:pt idx="34398">
                  <c:v>42939.136805555558</c:v>
                </c:pt>
                <c:pt idx="34399">
                  <c:v>42939.137499999997</c:v>
                </c:pt>
                <c:pt idx="34400">
                  <c:v>42939.138194444444</c:v>
                </c:pt>
                <c:pt idx="34401">
                  <c:v>42939.138888888891</c:v>
                </c:pt>
                <c:pt idx="34402">
                  <c:v>42939.13958333333</c:v>
                </c:pt>
                <c:pt idx="34403">
                  <c:v>42939.140277777777</c:v>
                </c:pt>
                <c:pt idx="34404">
                  <c:v>42939.140972222223</c:v>
                </c:pt>
                <c:pt idx="34405">
                  <c:v>42939.14166666667</c:v>
                </c:pt>
                <c:pt idx="34406">
                  <c:v>42939.142361111109</c:v>
                </c:pt>
                <c:pt idx="34407">
                  <c:v>42939.143055555556</c:v>
                </c:pt>
                <c:pt idx="34408">
                  <c:v>42939.143750000003</c:v>
                </c:pt>
                <c:pt idx="34409">
                  <c:v>42939.144444444442</c:v>
                </c:pt>
                <c:pt idx="34410">
                  <c:v>42939.145138888889</c:v>
                </c:pt>
                <c:pt idx="34411">
                  <c:v>42939.145833333336</c:v>
                </c:pt>
                <c:pt idx="34412">
                  <c:v>42939.146527777775</c:v>
                </c:pt>
                <c:pt idx="34413">
                  <c:v>42939.147222222222</c:v>
                </c:pt>
                <c:pt idx="34414">
                  <c:v>42939.147916666669</c:v>
                </c:pt>
                <c:pt idx="34415">
                  <c:v>42939.148611111108</c:v>
                </c:pt>
                <c:pt idx="34416">
                  <c:v>42939.149305555555</c:v>
                </c:pt>
                <c:pt idx="34417">
                  <c:v>42939.15</c:v>
                </c:pt>
                <c:pt idx="34418">
                  <c:v>42939.150694444441</c:v>
                </c:pt>
                <c:pt idx="34419">
                  <c:v>42939.151388888888</c:v>
                </c:pt>
                <c:pt idx="34420">
                  <c:v>42939.152083333334</c:v>
                </c:pt>
                <c:pt idx="34421">
                  <c:v>42939.152777777781</c:v>
                </c:pt>
                <c:pt idx="34422">
                  <c:v>42939.15347222222</c:v>
                </c:pt>
                <c:pt idx="34423">
                  <c:v>42939.154166666667</c:v>
                </c:pt>
                <c:pt idx="34424">
                  <c:v>42939.154861111114</c:v>
                </c:pt>
                <c:pt idx="34425">
                  <c:v>42939.155555555553</c:v>
                </c:pt>
                <c:pt idx="34426">
                  <c:v>42939.15625</c:v>
                </c:pt>
                <c:pt idx="34427">
                  <c:v>42939.156944444447</c:v>
                </c:pt>
                <c:pt idx="34428">
                  <c:v>42939.157638888886</c:v>
                </c:pt>
                <c:pt idx="34429">
                  <c:v>42939.158333333333</c:v>
                </c:pt>
                <c:pt idx="34430">
                  <c:v>42939.15902777778</c:v>
                </c:pt>
                <c:pt idx="34431">
                  <c:v>42939.159722222219</c:v>
                </c:pt>
                <c:pt idx="34432">
                  <c:v>42939.160416666666</c:v>
                </c:pt>
                <c:pt idx="34433">
                  <c:v>42939.161111111112</c:v>
                </c:pt>
                <c:pt idx="34434">
                  <c:v>42939.161805555559</c:v>
                </c:pt>
                <c:pt idx="34435">
                  <c:v>42939.162499999999</c:v>
                </c:pt>
                <c:pt idx="34436">
                  <c:v>42939.163194444445</c:v>
                </c:pt>
                <c:pt idx="34437">
                  <c:v>42939.163888888892</c:v>
                </c:pt>
                <c:pt idx="34438">
                  <c:v>42939.164583333331</c:v>
                </c:pt>
                <c:pt idx="34439">
                  <c:v>42939.165277777778</c:v>
                </c:pt>
                <c:pt idx="34440">
                  <c:v>42939.165972222225</c:v>
                </c:pt>
                <c:pt idx="34441">
                  <c:v>42939.166666666664</c:v>
                </c:pt>
                <c:pt idx="34442">
                  <c:v>42939.167361111111</c:v>
                </c:pt>
                <c:pt idx="34443">
                  <c:v>42939.168055555558</c:v>
                </c:pt>
                <c:pt idx="34444">
                  <c:v>42939.168749999997</c:v>
                </c:pt>
                <c:pt idx="34445">
                  <c:v>42939.169444444444</c:v>
                </c:pt>
                <c:pt idx="34446">
                  <c:v>42939.170138888891</c:v>
                </c:pt>
                <c:pt idx="34447">
                  <c:v>42939.17083333333</c:v>
                </c:pt>
                <c:pt idx="34448">
                  <c:v>42939.171527777777</c:v>
                </c:pt>
                <c:pt idx="34449">
                  <c:v>42939.172222222223</c:v>
                </c:pt>
                <c:pt idx="34450">
                  <c:v>42939.17291666667</c:v>
                </c:pt>
                <c:pt idx="34451">
                  <c:v>42939.173611111109</c:v>
                </c:pt>
                <c:pt idx="34452">
                  <c:v>42939.174305555556</c:v>
                </c:pt>
                <c:pt idx="34453">
                  <c:v>42939.175000000003</c:v>
                </c:pt>
                <c:pt idx="34454">
                  <c:v>42939.175694444442</c:v>
                </c:pt>
                <c:pt idx="34455">
                  <c:v>42939.176388888889</c:v>
                </c:pt>
                <c:pt idx="34456">
                  <c:v>42939.177083333336</c:v>
                </c:pt>
                <c:pt idx="34457">
                  <c:v>42939.177777777775</c:v>
                </c:pt>
                <c:pt idx="34458">
                  <c:v>42939.178472222222</c:v>
                </c:pt>
                <c:pt idx="34459">
                  <c:v>42939.179166666669</c:v>
                </c:pt>
                <c:pt idx="34460">
                  <c:v>42939.179861111108</c:v>
                </c:pt>
                <c:pt idx="34461">
                  <c:v>42939.180555555555</c:v>
                </c:pt>
                <c:pt idx="34462">
                  <c:v>42939.181250000001</c:v>
                </c:pt>
                <c:pt idx="34463">
                  <c:v>42939.181944444441</c:v>
                </c:pt>
                <c:pt idx="34464">
                  <c:v>42939.182638888888</c:v>
                </c:pt>
                <c:pt idx="34465">
                  <c:v>42939.183333333334</c:v>
                </c:pt>
                <c:pt idx="34466">
                  <c:v>42939.184027777781</c:v>
                </c:pt>
                <c:pt idx="34467">
                  <c:v>42939.18472222222</c:v>
                </c:pt>
                <c:pt idx="34468">
                  <c:v>42939.185416666667</c:v>
                </c:pt>
                <c:pt idx="34469">
                  <c:v>42939.186111111114</c:v>
                </c:pt>
                <c:pt idx="34470">
                  <c:v>42939.186805555553</c:v>
                </c:pt>
                <c:pt idx="34471">
                  <c:v>42939.1875</c:v>
                </c:pt>
                <c:pt idx="34472">
                  <c:v>42939.188194444447</c:v>
                </c:pt>
                <c:pt idx="34473">
                  <c:v>42939.188888888886</c:v>
                </c:pt>
                <c:pt idx="34474">
                  <c:v>42939.189583333333</c:v>
                </c:pt>
                <c:pt idx="34475">
                  <c:v>42939.19027777778</c:v>
                </c:pt>
                <c:pt idx="34476">
                  <c:v>42939.190972222219</c:v>
                </c:pt>
                <c:pt idx="34477">
                  <c:v>42939.191666666666</c:v>
                </c:pt>
                <c:pt idx="34478">
                  <c:v>42939.192361111112</c:v>
                </c:pt>
                <c:pt idx="34479">
                  <c:v>42939.193055555559</c:v>
                </c:pt>
                <c:pt idx="34480">
                  <c:v>42939.193749999999</c:v>
                </c:pt>
                <c:pt idx="34481">
                  <c:v>42939.194444444445</c:v>
                </c:pt>
                <c:pt idx="34482">
                  <c:v>42939.195138888892</c:v>
                </c:pt>
                <c:pt idx="34483">
                  <c:v>42939.195833333331</c:v>
                </c:pt>
                <c:pt idx="34484">
                  <c:v>42939.196527777778</c:v>
                </c:pt>
                <c:pt idx="34485">
                  <c:v>42939.197222222225</c:v>
                </c:pt>
                <c:pt idx="34486">
                  <c:v>42939.197916666664</c:v>
                </c:pt>
                <c:pt idx="34487">
                  <c:v>42939.198611111111</c:v>
                </c:pt>
                <c:pt idx="34488">
                  <c:v>42939.199305555558</c:v>
                </c:pt>
                <c:pt idx="34489">
                  <c:v>42939.199999999997</c:v>
                </c:pt>
                <c:pt idx="34490">
                  <c:v>42939.200694444444</c:v>
                </c:pt>
                <c:pt idx="34491">
                  <c:v>42939.201388888891</c:v>
                </c:pt>
                <c:pt idx="34492">
                  <c:v>42939.20208333333</c:v>
                </c:pt>
                <c:pt idx="34493">
                  <c:v>42939.202777777777</c:v>
                </c:pt>
                <c:pt idx="34494">
                  <c:v>42939.203472222223</c:v>
                </c:pt>
                <c:pt idx="34495">
                  <c:v>42939.20416666667</c:v>
                </c:pt>
                <c:pt idx="34496">
                  <c:v>42939.204861111109</c:v>
                </c:pt>
                <c:pt idx="34497">
                  <c:v>42939.205555555556</c:v>
                </c:pt>
                <c:pt idx="34498">
                  <c:v>42939.206250000003</c:v>
                </c:pt>
                <c:pt idx="34499">
                  <c:v>42939.206944444442</c:v>
                </c:pt>
                <c:pt idx="34500">
                  <c:v>42939.207638888889</c:v>
                </c:pt>
                <c:pt idx="34501">
                  <c:v>42939.208333333336</c:v>
                </c:pt>
                <c:pt idx="34502">
                  <c:v>42939.209027777775</c:v>
                </c:pt>
                <c:pt idx="34503">
                  <c:v>42939.209722222222</c:v>
                </c:pt>
                <c:pt idx="34504">
                  <c:v>42939.210416666669</c:v>
                </c:pt>
                <c:pt idx="34505">
                  <c:v>42939.211111111108</c:v>
                </c:pt>
                <c:pt idx="34506">
                  <c:v>42939.211805555555</c:v>
                </c:pt>
                <c:pt idx="34507">
                  <c:v>42939.212500000001</c:v>
                </c:pt>
                <c:pt idx="34508">
                  <c:v>42939.213194444441</c:v>
                </c:pt>
                <c:pt idx="34509">
                  <c:v>42939.213888888888</c:v>
                </c:pt>
                <c:pt idx="34510">
                  <c:v>42939.214583333334</c:v>
                </c:pt>
                <c:pt idx="34511">
                  <c:v>42939.215277777781</c:v>
                </c:pt>
                <c:pt idx="34512">
                  <c:v>42939.21597222222</c:v>
                </c:pt>
                <c:pt idx="34513">
                  <c:v>42939.216666666667</c:v>
                </c:pt>
                <c:pt idx="34514">
                  <c:v>42939.217361111114</c:v>
                </c:pt>
                <c:pt idx="34515">
                  <c:v>42939.218055555553</c:v>
                </c:pt>
                <c:pt idx="34516">
                  <c:v>42939.21875</c:v>
                </c:pt>
                <c:pt idx="34517">
                  <c:v>42939.219444444447</c:v>
                </c:pt>
                <c:pt idx="34518">
                  <c:v>42939.220138888886</c:v>
                </c:pt>
                <c:pt idx="34519">
                  <c:v>42939.220833333333</c:v>
                </c:pt>
                <c:pt idx="34520">
                  <c:v>42939.22152777778</c:v>
                </c:pt>
                <c:pt idx="34521">
                  <c:v>42939.222222222219</c:v>
                </c:pt>
                <c:pt idx="34522">
                  <c:v>42939.222916666666</c:v>
                </c:pt>
                <c:pt idx="34523">
                  <c:v>42939.223611111112</c:v>
                </c:pt>
                <c:pt idx="34524">
                  <c:v>42939.224305555559</c:v>
                </c:pt>
                <c:pt idx="34525">
                  <c:v>42939.224999999999</c:v>
                </c:pt>
                <c:pt idx="34526">
                  <c:v>42939.225694444445</c:v>
                </c:pt>
                <c:pt idx="34527">
                  <c:v>42939.226388888892</c:v>
                </c:pt>
                <c:pt idx="34528">
                  <c:v>42939.227083333331</c:v>
                </c:pt>
                <c:pt idx="34529">
                  <c:v>42939.227777777778</c:v>
                </c:pt>
                <c:pt idx="34530">
                  <c:v>42939.228472222225</c:v>
                </c:pt>
                <c:pt idx="34531">
                  <c:v>42939.229166666664</c:v>
                </c:pt>
                <c:pt idx="34532">
                  <c:v>42939.229861111111</c:v>
                </c:pt>
                <c:pt idx="34533">
                  <c:v>42939.230555555558</c:v>
                </c:pt>
                <c:pt idx="34534">
                  <c:v>42939.231249999997</c:v>
                </c:pt>
                <c:pt idx="34535">
                  <c:v>42939.231944444444</c:v>
                </c:pt>
                <c:pt idx="34536">
                  <c:v>42939.232638888891</c:v>
                </c:pt>
                <c:pt idx="34537">
                  <c:v>42939.23333333333</c:v>
                </c:pt>
                <c:pt idx="34538">
                  <c:v>42939.234027777777</c:v>
                </c:pt>
                <c:pt idx="34539">
                  <c:v>42939.234722222223</c:v>
                </c:pt>
                <c:pt idx="34540">
                  <c:v>42939.23541666667</c:v>
                </c:pt>
                <c:pt idx="34541">
                  <c:v>42939.236111111109</c:v>
                </c:pt>
                <c:pt idx="34542">
                  <c:v>42939.236805555556</c:v>
                </c:pt>
                <c:pt idx="34543">
                  <c:v>42939.237500000003</c:v>
                </c:pt>
                <c:pt idx="34544">
                  <c:v>42939.238194444442</c:v>
                </c:pt>
                <c:pt idx="34545">
                  <c:v>42939.238888888889</c:v>
                </c:pt>
                <c:pt idx="34546">
                  <c:v>42939.239583333336</c:v>
                </c:pt>
                <c:pt idx="34547">
                  <c:v>42939.240277777775</c:v>
                </c:pt>
                <c:pt idx="34548">
                  <c:v>42939.240972222222</c:v>
                </c:pt>
                <c:pt idx="34549">
                  <c:v>42939.241666666669</c:v>
                </c:pt>
                <c:pt idx="34550">
                  <c:v>42939.242361111108</c:v>
                </c:pt>
                <c:pt idx="34551">
                  <c:v>42939.243055555555</c:v>
                </c:pt>
                <c:pt idx="34552">
                  <c:v>42939.243750000001</c:v>
                </c:pt>
                <c:pt idx="34553">
                  <c:v>42939.244444444441</c:v>
                </c:pt>
                <c:pt idx="34554">
                  <c:v>42939.245138888888</c:v>
                </c:pt>
                <c:pt idx="34555">
                  <c:v>42939.245833333334</c:v>
                </c:pt>
                <c:pt idx="34556">
                  <c:v>42939.246527777781</c:v>
                </c:pt>
                <c:pt idx="34557">
                  <c:v>42939.24722222222</c:v>
                </c:pt>
                <c:pt idx="34558">
                  <c:v>42939.247916666667</c:v>
                </c:pt>
                <c:pt idx="34559">
                  <c:v>42939.248611111114</c:v>
                </c:pt>
                <c:pt idx="34560">
                  <c:v>42939.249305555553</c:v>
                </c:pt>
                <c:pt idx="34561">
                  <c:v>42939.25</c:v>
                </c:pt>
                <c:pt idx="34562">
                  <c:v>42939.250694444447</c:v>
                </c:pt>
                <c:pt idx="34563">
                  <c:v>42939.251388888886</c:v>
                </c:pt>
                <c:pt idx="34564">
                  <c:v>42939.252083333333</c:v>
                </c:pt>
                <c:pt idx="34565">
                  <c:v>42939.25277777778</c:v>
                </c:pt>
                <c:pt idx="34566">
                  <c:v>42939.253472222219</c:v>
                </c:pt>
                <c:pt idx="34567">
                  <c:v>42939.254166666666</c:v>
                </c:pt>
                <c:pt idx="34568">
                  <c:v>42939.254861111112</c:v>
                </c:pt>
                <c:pt idx="34569">
                  <c:v>42939.255555555559</c:v>
                </c:pt>
                <c:pt idx="34570">
                  <c:v>42939.256249999999</c:v>
                </c:pt>
                <c:pt idx="34571">
                  <c:v>42939.256944444445</c:v>
                </c:pt>
                <c:pt idx="34572">
                  <c:v>42939.257638888892</c:v>
                </c:pt>
                <c:pt idx="34573">
                  <c:v>42939.258333333331</c:v>
                </c:pt>
                <c:pt idx="34574">
                  <c:v>42939.259027777778</c:v>
                </c:pt>
                <c:pt idx="34575">
                  <c:v>42939.259722222225</c:v>
                </c:pt>
                <c:pt idx="34576">
                  <c:v>42939.260416666664</c:v>
                </c:pt>
                <c:pt idx="34577">
                  <c:v>42939.261111111111</c:v>
                </c:pt>
                <c:pt idx="34578">
                  <c:v>42939.261805555558</c:v>
                </c:pt>
                <c:pt idx="34579">
                  <c:v>42939.262499999997</c:v>
                </c:pt>
                <c:pt idx="34580">
                  <c:v>42939.263194444444</c:v>
                </c:pt>
                <c:pt idx="34581">
                  <c:v>42939.263888888891</c:v>
                </c:pt>
                <c:pt idx="34582">
                  <c:v>42939.26458333333</c:v>
                </c:pt>
                <c:pt idx="34583">
                  <c:v>42939.265277777777</c:v>
                </c:pt>
                <c:pt idx="34584">
                  <c:v>42939.265972222223</c:v>
                </c:pt>
                <c:pt idx="34585">
                  <c:v>42939.26666666667</c:v>
                </c:pt>
                <c:pt idx="34586">
                  <c:v>42939.267361111109</c:v>
                </c:pt>
                <c:pt idx="34587">
                  <c:v>42939.268055555556</c:v>
                </c:pt>
                <c:pt idx="34588">
                  <c:v>42939.268750000003</c:v>
                </c:pt>
                <c:pt idx="34589">
                  <c:v>42939.269444444442</c:v>
                </c:pt>
                <c:pt idx="34590">
                  <c:v>42939.270138888889</c:v>
                </c:pt>
                <c:pt idx="34591">
                  <c:v>42939.270833333336</c:v>
                </c:pt>
                <c:pt idx="34592">
                  <c:v>42939.271527777775</c:v>
                </c:pt>
                <c:pt idx="34593">
                  <c:v>42939.272222222222</c:v>
                </c:pt>
                <c:pt idx="34594">
                  <c:v>42939.272916666669</c:v>
                </c:pt>
                <c:pt idx="34595">
                  <c:v>42939.273611111108</c:v>
                </c:pt>
                <c:pt idx="34596">
                  <c:v>42939.274305555555</c:v>
                </c:pt>
                <c:pt idx="34597">
                  <c:v>42939.275000000001</c:v>
                </c:pt>
                <c:pt idx="34598">
                  <c:v>42939.275694444441</c:v>
                </c:pt>
                <c:pt idx="34599">
                  <c:v>42939.276388888888</c:v>
                </c:pt>
                <c:pt idx="34600">
                  <c:v>42939.277083333334</c:v>
                </c:pt>
                <c:pt idx="34601">
                  <c:v>42939.277777777781</c:v>
                </c:pt>
                <c:pt idx="34602">
                  <c:v>42939.27847222222</c:v>
                </c:pt>
                <c:pt idx="34603">
                  <c:v>42939.279166666667</c:v>
                </c:pt>
                <c:pt idx="34604">
                  <c:v>42939.279861111114</c:v>
                </c:pt>
                <c:pt idx="34605">
                  <c:v>42939.280555555553</c:v>
                </c:pt>
                <c:pt idx="34606">
                  <c:v>42939.28125</c:v>
                </c:pt>
                <c:pt idx="34607">
                  <c:v>42939.281944444447</c:v>
                </c:pt>
                <c:pt idx="34608">
                  <c:v>42939.282638888886</c:v>
                </c:pt>
                <c:pt idx="34609">
                  <c:v>42939.283333333333</c:v>
                </c:pt>
                <c:pt idx="34610">
                  <c:v>42939.28402777778</c:v>
                </c:pt>
                <c:pt idx="34611">
                  <c:v>42939.284722222219</c:v>
                </c:pt>
                <c:pt idx="34612">
                  <c:v>42939.285416666666</c:v>
                </c:pt>
                <c:pt idx="34613">
                  <c:v>42939.286111111112</c:v>
                </c:pt>
                <c:pt idx="34614">
                  <c:v>42939.286805555559</c:v>
                </c:pt>
                <c:pt idx="34615">
                  <c:v>42939.287499999999</c:v>
                </c:pt>
                <c:pt idx="34616">
                  <c:v>42939.288194444445</c:v>
                </c:pt>
                <c:pt idx="34617">
                  <c:v>42939.288888888892</c:v>
                </c:pt>
                <c:pt idx="34618">
                  <c:v>42939.289583333331</c:v>
                </c:pt>
                <c:pt idx="34619">
                  <c:v>42939.290277777778</c:v>
                </c:pt>
                <c:pt idx="34620">
                  <c:v>42939.290972222225</c:v>
                </c:pt>
                <c:pt idx="34621">
                  <c:v>42939.291666666664</c:v>
                </c:pt>
                <c:pt idx="34622">
                  <c:v>42939.292361111111</c:v>
                </c:pt>
                <c:pt idx="34623">
                  <c:v>42939.293055555558</c:v>
                </c:pt>
                <c:pt idx="34624">
                  <c:v>42939.293749999997</c:v>
                </c:pt>
                <c:pt idx="34625">
                  <c:v>42939.294444444444</c:v>
                </c:pt>
                <c:pt idx="34626">
                  <c:v>42939.295138888891</c:v>
                </c:pt>
                <c:pt idx="34627">
                  <c:v>42939.29583333333</c:v>
                </c:pt>
                <c:pt idx="34628">
                  <c:v>42939.296527777777</c:v>
                </c:pt>
                <c:pt idx="34629">
                  <c:v>42939.297222222223</c:v>
                </c:pt>
                <c:pt idx="34630">
                  <c:v>42939.29791666667</c:v>
                </c:pt>
                <c:pt idx="34631">
                  <c:v>42939.298611111109</c:v>
                </c:pt>
                <c:pt idx="34632">
                  <c:v>42939.299305555556</c:v>
                </c:pt>
                <c:pt idx="34633">
                  <c:v>42939.3</c:v>
                </c:pt>
                <c:pt idx="34634">
                  <c:v>42939.300694444442</c:v>
                </c:pt>
                <c:pt idx="34635">
                  <c:v>42939.301388888889</c:v>
                </c:pt>
                <c:pt idx="34636">
                  <c:v>42939.302083333336</c:v>
                </c:pt>
                <c:pt idx="34637">
                  <c:v>42939.302777777775</c:v>
                </c:pt>
                <c:pt idx="34638">
                  <c:v>42939.303472222222</c:v>
                </c:pt>
                <c:pt idx="34639">
                  <c:v>42939.304166666669</c:v>
                </c:pt>
                <c:pt idx="34640">
                  <c:v>42939.304861111108</c:v>
                </c:pt>
                <c:pt idx="34641">
                  <c:v>42939.305555555555</c:v>
                </c:pt>
                <c:pt idx="34642">
                  <c:v>42939.306250000001</c:v>
                </c:pt>
                <c:pt idx="34643">
                  <c:v>42939.306944444441</c:v>
                </c:pt>
                <c:pt idx="34644">
                  <c:v>42939.307638888888</c:v>
                </c:pt>
                <c:pt idx="34645">
                  <c:v>42939.308333333334</c:v>
                </c:pt>
                <c:pt idx="34646">
                  <c:v>42939.309027777781</c:v>
                </c:pt>
                <c:pt idx="34647">
                  <c:v>42939.30972222222</c:v>
                </c:pt>
                <c:pt idx="34648">
                  <c:v>42939.310416666667</c:v>
                </c:pt>
                <c:pt idx="34649">
                  <c:v>42939.311111111114</c:v>
                </c:pt>
                <c:pt idx="34650">
                  <c:v>42939.311805555553</c:v>
                </c:pt>
                <c:pt idx="34651">
                  <c:v>42939.3125</c:v>
                </c:pt>
                <c:pt idx="34652">
                  <c:v>42939.313194444447</c:v>
                </c:pt>
                <c:pt idx="34653">
                  <c:v>42939.313888888886</c:v>
                </c:pt>
                <c:pt idx="34654">
                  <c:v>42939.314583333333</c:v>
                </c:pt>
                <c:pt idx="34655">
                  <c:v>42939.31527777778</c:v>
                </c:pt>
                <c:pt idx="34656">
                  <c:v>42939.315972222219</c:v>
                </c:pt>
                <c:pt idx="34657">
                  <c:v>42939.316666666666</c:v>
                </c:pt>
                <c:pt idx="34658">
                  <c:v>42939.317361111112</c:v>
                </c:pt>
                <c:pt idx="34659">
                  <c:v>42939.318055555559</c:v>
                </c:pt>
                <c:pt idx="34660">
                  <c:v>42939.318749999999</c:v>
                </c:pt>
                <c:pt idx="34661">
                  <c:v>42939.319444444445</c:v>
                </c:pt>
                <c:pt idx="34662">
                  <c:v>42939.320138888892</c:v>
                </c:pt>
                <c:pt idx="34663">
                  <c:v>42939.320833333331</c:v>
                </c:pt>
                <c:pt idx="34664">
                  <c:v>42939.321527777778</c:v>
                </c:pt>
                <c:pt idx="34665">
                  <c:v>42939.322222222225</c:v>
                </c:pt>
                <c:pt idx="34666">
                  <c:v>42939.322916666664</c:v>
                </c:pt>
                <c:pt idx="34667">
                  <c:v>42939.323611111111</c:v>
                </c:pt>
                <c:pt idx="34668">
                  <c:v>42939.324305555558</c:v>
                </c:pt>
                <c:pt idx="34669">
                  <c:v>42939.324999999997</c:v>
                </c:pt>
                <c:pt idx="34670">
                  <c:v>42939.325694444444</c:v>
                </c:pt>
                <c:pt idx="34671">
                  <c:v>42939.326388888891</c:v>
                </c:pt>
                <c:pt idx="34672">
                  <c:v>42939.32708333333</c:v>
                </c:pt>
                <c:pt idx="34673">
                  <c:v>42939.327777777777</c:v>
                </c:pt>
                <c:pt idx="34674">
                  <c:v>42939.328472222223</c:v>
                </c:pt>
                <c:pt idx="34675">
                  <c:v>42939.32916666667</c:v>
                </c:pt>
                <c:pt idx="34676">
                  <c:v>42939.329861111109</c:v>
                </c:pt>
                <c:pt idx="34677">
                  <c:v>42939.330555555556</c:v>
                </c:pt>
                <c:pt idx="34678">
                  <c:v>42939.331250000003</c:v>
                </c:pt>
                <c:pt idx="34679">
                  <c:v>42939.331944444442</c:v>
                </c:pt>
                <c:pt idx="34680">
                  <c:v>42939.332638888889</c:v>
                </c:pt>
                <c:pt idx="34681">
                  <c:v>42939.333333333336</c:v>
                </c:pt>
                <c:pt idx="34682">
                  <c:v>42939.334027777775</c:v>
                </c:pt>
                <c:pt idx="34683">
                  <c:v>42939.334722222222</c:v>
                </c:pt>
                <c:pt idx="34684">
                  <c:v>42939.335416666669</c:v>
                </c:pt>
                <c:pt idx="34685">
                  <c:v>42939.336111111108</c:v>
                </c:pt>
                <c:pt idx="34686">
                  <c:v>42939.336805555555</c:v>
                </c:pt>
                <c:pt idx="34687">
                  <c:v>42939.337500000001</c:v>
                </c:pt>
                <c:pt idx="34688">
                  <c:v>42939.338194444441</c:v>
                </c:pt>
                <c:pt idx="34689">
                  <c:v>42939.338888888888</c:v>
                </c:pt>
                <c:pt idx="34690">
                  <c:v>42939.339583333334</c:v>
                </c:pt>
                <c:pt idx="34691">
                  <c:v>42939.340277777781</c:v>
                </c:pt>
                <c:pt idx="34692">
                  <c:v>42939.34097222222</c:v>
                </c:pt>
                <c:pt idx="34693">
                  <c:v>42939.341666666667</c:v>
                </c:pt>
                <c:pt idx="34694">
                  <c:v>42939.342361111114</c:v>
                </c:pt>
                <c:pt idx="34695">
                  <c:v>42939.343055555553</c:v>
                </c:pt>
                <c:pt idx="34696">
                  <c:v>42939.34375</c:v>
                </c:pt>
                <c:pt idx="34697">
                  <c:v>42939.344444444447</c:v>
                </c:pt>
                <c:pt idx="34698">
                  <c:v>42939.345138888886</c:v>
                </c:pt>
                <c:pt idx="34699">
                  <c:v>42939.345833333333</c:v>
                </c:pt>
                <c:pt idx="34700">
                  <c:v>42939.34652777778</c:v>
                </c:pt>
                <c:pt idx="34701">
                  <c:v>42939.347222222219</c:v>
                </c:pt>
                <c:pt idx="34702">
                  <c:v>42939.347916666666</c:v>
                </c:pt>
                <c:pt idx="34703">
                  <c:v>42939.348611111112</c:v>
                </c:pt>
                <c:pt idx="34704">
                  <c:v>42939.349305555559</c:v>
                </c:pt>
                <c:pt idx="34705">
                  <c:v>42939.35</c:v>
                </c:pt>
                <c:pt idx="34706">
                  <c:v>42939.350694444445</c:v>
                </c:pt>
                <c:pt idx="34707">
                  <c:v>42939.351388888892</c:v>
                </c:pt>
                <c:pt idx="34708">
                  <c:v>42939.352083333331</c:v>
                </c:pt>
                <c:pt idx="34709">
                  <c:v>42939.352777777778</c:v>
                </c:pt>
                <c:pt idx="34710">
                  <c:v>42939.353472222225</c:v>
                </c:pt>
                <c:pt idx="34711">
                  <c:v>42939.354166666664</c:v>
                </c:pt>
                <c:pt idx="34712">
                  <c:v>42939.354861111111</c:v>
                </c:pt>
                <c:pt idx="34713">
                  <c:v>42939.355555555558</c:v>
                </c:pt>
                <c:pt idx="34714">
                  <c:v>42939.356249999997</c:v>
                </c:pt>
                <c:pt idx="34715">
                  <c:v>42939.356944444444</c:v>
                </c:pt>
                <c:pt idx="34716">
                  <c:v>42939.357638888891</c:v>
                </c:pt>
                <c:pt idx="34717">
                  <c:v>42939.35833333333</c:v>
                </c:pt>
                <c:pt idx="34718">
                  <c:v>42939.359027777777</c:v>
                </c:pt>
                <c:pt idx="34719">
                  <c:v>42939.359722222223</c:v>
                </c:pt>
                <c:pt idx="34720">
                  <c:v>42939.36041666667</c:v>
                </c:pt>
                <c:pt idx="34721">
                  <c:v>42939.361111111109</c:v>
                </c:pt>
                <c:pt idx="34722">
                  <c:v>42939.361805555556</c:v>
                </c:pt>
                <c:pt idx="34723">
                  <c:v>42939.362500000003</c:v>
                </c:pt>
                <c:pt idx="34724">
                  <c:v>42939.363194444442</c:v>
                </c:pt>
                <c:pt idx="34725">
                  <c:v>42939.363888888889</c:v>
                </c:pt>
                <c:pt idx="34726">
                  <c:v>42939.364583333336</c:v>
                </c:pt>
                <c:pt idx="34727">
                  <c:v>42939.365277777775</c:v>
                </c:pt>
                <c:pt idx="34728">
                  <c:v>42939.365972222222</c:v>
                </c:pt>
                <c:pt idx="34729">
                  <c:v>42939.366666666669</c:v>
                </c:pt>
                <c:pt idx="34730">
                  <c:v>42939.367361111108</c:v>
                </c:pt>
                <c:pt idx="34731">
                  <c:v>42939.368055555555</c:v>
                </c:pt>
                <c:pt idx="34732">
                  <c:v>42939.368750000001</c:v>
                </c:pt>
                <c:pt idx="34733">
                  <c:v>42939.369444444441</c:v>
                </c:pt>
                <c:pt idx="34734">
                  <c:v>42939.370138888888</c:v>
                </c:pt>
                <c:pt idx="34735">
                  <c:v>42939.370833333334</c:v>
                </c:pt>
                <c:pt idx="34736">
                  <c:v>42939.371527777781</c:v>
                </c:pt>
                <c:pt idx="34737">
                  <c:v>42939.37222222222</c:v>
                </c:pt>
                <c:pt idx="34738">
                  <c:v>42939.372916666667</c:v>
                </c:pt>
                <c:pt idx="34739">
                  <c:v>42939.373611111114</c:v>
                </c:pt>
                <c:pt idx="34740">
                  <c:v>42939.374305555553</c:v>
                </c:pt>
                <c:pt idx="34741">
                  <c:v>42939.375</c:v>
                </c:pt>
                <c:pt idx="34742">
                  <c:v>42939.375694444447</c:v>
                </c:pt>
                <c:pt idx="34743">
                  <c:v>42939.376388888886</c:v>
                </c:pt>
                <c:pt idx="34744">
                  <c:v>42939.377083333333</c:v>
                </c:pt>
                <c:pt idx="34745">
                  <c:v>42939.37777777778</c:v>
                </c:pt>
                <c:pt idx="34746">
                  <c:v>42939.378472222219</c:v>
                </c:pt>
                <c:pt idx="34747">
                  <c:v>42939.379166666666</c:v>
                </c:pt>
                <c:pt idx="34748">
                  <c:v>42939.379861111112</c:v>
                </c:pt>
                <c:pt idx="34749">
                  <c:v>42939.380555555559</c:v>
                </c:pt>
                <c:pt idx="34750">
                  <c:v>42939.381249999999</c:v>
                </c:pt>
                <c:pt idx="34751">
                  <c:v>42939.381944444445</c:v>
                </c:pt>
                <c:pt idx="34752">
                  <c:v>42939.382638888892</c:v>
                </c:pt>
                <c:pt idx="34753">
                  <c:v>42939.383333333331</c:v>
                </c:pt>
                <c:pt idx="34754">
                  <c:v>42939.384027777778</c:v>
                </c:pt>
                <c:pt idx="34755">
                  <c:v>42939.384722222225</c:v>
                </c:pt>
                <c:pt idx="34756">
                  <c:v>42939.385416666664</c:v>
                </c:pt>
                <c:pt idx="34757">
                  <c:v>42939.386111111111</c:v>
                </c:pt>
                <c:pt idx="34758">
                  <c:v>42939.386805555558</c:v>
                </c:pt>
                <c:pt idx="34759">
                  <c:v>42939.387499999997</c:v>
                </c:pt>
                <c:pt idx="34760">
                  <c:v>42939.388194444444</c:v>
                </c:pt>
                <c:pt idx="34761">
                  <c:v>42939.388888888891</c:v>
                </c:pt>
                <c:pt idx="34762">
                  <c:v>42939.38958333333</c:v>
                </c:pt>
                <c:pt idx="34763">
                  <c:v>42939.390277777777</c:v>
                </c:pt>
                <c:pt idx="34764">
                  <c:v>42939.390972222223</c:v>
                </c:pt>
                <c:pt idx="34765">
                  <c:v>42939.39166666667</c:v>
                </c:pt>
                <c:pt idx="34766">
                  <c:v>42939.392361111109</c:v>
                </c:pt>
                <c:pt idx="34767">
                  <c:v>42939.393055555556</c:v>
                </c:pt>
                <c:pt idx="34768">
                  <c:v>42939.393750000003</c:v>
                </c:pt>
                <c:pt idx="34769">
                  <c:v>42939.394444444442</c:v>
                </c:pt>
                <c:pt idx="34770">
                  <c:v>42939.395138888889</c:v>
                </c:pt>
                <c:pt idx="34771">
                  <c:v>42939.395833333336</c:v>
                </c:pt>
                <c:pt idx="34772">
                  <c:v>42939.396527777775</c:v>
                </c:pt>
                <c:pt idx="34773">
                  <c:v>42939.397222222222</c:v>
                </c:pt>
                <c:pt idx="34774">
                  <c:v>42939.397916666669</c:v>
                </c:pt>
                <c:pt idx="34775">
                  <c:v>42939.398611111108</c:v>
                </c:pt>
                <c:pt idx="34776">
                  <c:v>42939.399305555555</c:v>
                </c:pt>
                <c:pt idx="34777">
                  <c:v>42939.4</c:v>
                </c:pt>
                <c:pt idx="34778">
                  <c:v>42939.400694444441</c:v>
                </c:pt>
                <c:pt idx="34779">
                  <c:v>42939.401388888888</c:v>
                </c:pt>
                <c:pt idx="34780">
                  <c:v>42939.402083333334</c:v>
                </c:pt>
                <c:pt idx="34781">
                  <c:v>42939.402777777781</c:v>
                </c:pt>
                <c:pt idx="34782">
                  <c:v>42939.40347222222</c:v>
                </c:pt>
                <c:pt idx="34783">
                  <c:v>42939.404166666667</c:v>
                </c:pt>
                <c:pt idx="34784">
                  <c:v>42939.404861111114</c:v>
                </c:pt>
                <c:pt idx="34785">
                  <c:v>42939.405555555553</c:v>
                </c:pt>
                <c:pt idx="34786">
                  <c:v>42939.40625</c:v>
                </c:pt>
                <c:pt idx="34787">
                  <c:v>42939.406944444447</c:v>
                </c:pt>
                <c:pt idx="34788">
                  <c:v>42939.407638888886</c:v>
                </c:pt>
                <c:pt idx="34789">
                  <c:v>42939.408333333333</c:v>
                </c:pt>
                <c:pt idx="34790">
                  <c:v>42939.40902777778</c:v>
                </c:pt>
                <c:pt idx="34791">
                  <c:v>42939.409722222219</c:v>
                </c:pt>
                <c:pt idx="34792">
                  <c:v>42939.410416666666</c:v>
                </c:pt>
                <c:pt idx="34793">
                  <c:v>42939.411111111112</c:v>
                </c:pt>
                <c:pt idx="34794">
                  <c:v>42939.411805555559</c:v>
                </c:pt>
                <c:pt idx="34795">
                  <c:v>42939.412499999999</c:v>
                </c:pt>
                <c:pt idx="34796">
                  <c:v>42939.413194444445</c:v>
                </c:pt>
                <c:pt idx="34797">
                  <c:v>42939.413888888892</c:v>
                </c:pt>
                <c:pt idx="34798">
                  <c:v>42939.414583333331</c:v>
                </c:pt>
                <c:pt idx="34799">
                  <c:v>42939.415277777778</c:v>
                </c:pt>
                <c:pt idx="34800">
                  <c:v>42939.415972222225</c:v>
                </c:pt>
                <c:pt idx="34801">
                  <c:v>42939.416666666664</c:v>
                </c:pt>
                <c:pt idx="34802">
                  <c:v>42939.417361111111</c:v>
                </c:pt>
                <c:pt idx="34803">
                  <c:v>42939.418055555558</c:v>
                </c:pt>
                <c:pt idx="34804">
                  <c:v>42939.418749999997</c:v>
                </c:pt>
                <c:pt idx="34805">
                  <c:v>42939.419444444444</c:v>
                </c:pt>
                <c:pt idx="34806">
                  <c:v>42939.420138888891</c:v>
                </c:pt>
                <c:pt idx="34807">
                  <c:v>42939.42083333333</c:v>
                </c:pt>
                <c:pt idx="34808">
                  <c:v>42939.421527777777</c:v>
                </c:pt>
                <c:pt idx="34809">
                  <c:v>42939.422222222223</c:v>
                </c:pt>
                <c:pt idx="34810">
                  <c:v>42939.42291666667</c:v>
                </c:pt>
                <c:pt idx="34811">
                  <c:v>42939.423611111109</c:v>
                </c:pt>
                <c:pt idx="34812">
                  <c:v>42939.424305555556</c:v>
                </c:pt>
                <c:pt idx="34813">
                  <c:v>42939.425000000003</c:v>
                </c:pt>
                <c:pt idx="34814">
                  <c:v>42939.425694444442</c:v>
                </c:pt>
                <c:pt idx="34815">
                  <c:v>42939.426388888889</c:v>
                </c:pt>
                <c:pt idx="34816">
                  <c:v>42939.427083333336</c:v>
                </c:pt>
                <c:pt idx="34817">
                  <c:v>42939.427777777775</c:v>
                </c:pt>
                <c:pt idx="34818">
                  <c:v>42939.428472222222</c:v>
                </c:pt>
                <c:pt idx="34819">
                  <c:v>42939.429166666669</c:v>
                </c:pt>
                <c:pt idx="34820">
                  <c:v>42939.429861111108</c:v>
                </c:pt>
                <c:pt idx="34821">
                  <c:v>42939.430555555555</c:v>
                </c:pt>
                <c:pt idx="34822">
                  <c:v>42939.431250000001</c:v>
                </c:pt>
                <c:pt idx="34823">
                  <c:v>42939.431944444441</c:v>
                </c:pt>
                <c:pt idx="34824">
                  <c:v>42939.432638888888</c:v>
                </c:pt>
                <c:pt idx="34825">
                  <c:v>42939.433333333334</c:v>
                </c:pt>
                <c:pt idx="34826">
                  <c:v>42939.434027777781</c:v>
                </c:pt>
                <c:pt idx="34827">
                  <c:v>42939.43472222222</c:v>
                </c:pt>
                <c:pt idx="34828">
                  <c:v>42939.435416666667</c:v>
                </c:pt>
                <c:pt idx="34829">
                  <c:v>42939.436111111114</c:v>
                </c:pt>
                <c:pt idx="34830">
                  <c:v>42939.436805555553</c:v>
                </c:pt>
                <c:pt idx="34831">
                  <c:v>42939.4375</c:v>
                </c:pt>
                <c:pt idx="34832">
                  <c:v>42939.438194444447</c:v>
                </c:pt>
                <c:pt idx="34833">
                  <c:v>42939.438888888886</c:v>
                </c:pt>
                <c:pt idx="34834">
                  <c:v>42939.439583333333</c:v>
                </c:pt>
                <c:pt idx="34835">
                  <c:v>42939.44027777778</c:v>
                </c:pt>
                <c:pt idx="34836">
                  <c:v>42939.440972222219</c:v>
                </c:pt>
                <c:pt idx="34837">
                  <c:v>42939.441666666666</c:v>
                </c:pt>
                <c:pt idx="34838">
                  <c:v>42939.442361111112</c:v>
                </c:pt>
                <c:pt idx="34839">
                  <c:v>42939.443055555559</c:v>
                </c:pt>
                <c:pt idx="34840">
                  <c:v>42939.443749999999</c:v>
                </c:pt>
                <c:pt idx="34841">
                  <c:v>42939.444444444445</c:v>
                </c:pt>
                <c:pt idx="34842">
                  <c:v>42939.445138888892</c:v>
                </c:pt>
                <c:pt idx="34843">
                  <c:v>42939.445833333331</c:v>
                </c:pt>
                <c:pt idx="34844">
                  <c:v>42939.446527777778</c:v>
                </c:pt>
                <c:pt idx="34845">
                  <c:v>42939.447222222225</c:v>
                </c:pt>
                <c:pt idx="34846">
                  <c:v>42939.447916666664</c:v>
                </c:pt>
                <c:pt idx="34847">
                  <c:v>42939.448611111111</c:v>
                </c:pt>
                <c:pt idx="34848">
                  <c:v>42939.449305555558</c:v>
                </c:pt>
                <c:pt idx="34849">
                  <c:v>42939.45</c:v>
                </c:pt>
                <c:pt idx="34850">
                  <c:v>42939.450694444444</c:v>
                </c:pt>
                <c:pt idx="34851">
                  <c:v>42939.451388888891</c:v>
                </c:pt>
                <c:pt idx="34852">
                  <c:v>42939.45208333333</c:v>
                </c:pt>
                <c:pt idx="34853">
                  <c:v>42939.452777777777</c:v>
                </c:pt>
                <c:pt idx="34854">
                  <c:v>42939.453472222223</c:v>
                </c:pt>
                <c:pt idx="34855">
                  <c:v>42939.45416666667</c:v>
                </c:pt>
                <c:pt idx="34856">
                  <c:v>42939.454861111109</c:v>
                </c:pt>
                <c:pt idx="34857">
                  <c:v>42939.455555555556</c:v>
                </c:pt>
                <c:pt idx="34858">
                  <c:v>42939.456250000003</c:v>
                </c:pt>
                <c:pt idx="34859">
                  <c:v>42939.456944444442</c:v>
                </c:pt>
                <c:pt idx="34860">
                  <c:v>42939.457638888889</c:v>
                </c:pt>
                <c:pt idx="34861">
                  <c:v>42939.458333333336</c:v>
                </c:pt>
                <c:pt idx="34862">
                  <c:v>42939.459027777775</c:v>
                </c:pt>
                <c:pt idx="34863">
                  <c:v>42939.459722222222</c:v>
                </c:pt>
                <c:pt idx="34864">
                  <c:v>42939.460416666669</c:v>
                </c:pt>
                <c:pt idx="34865">
                  <c:v>42939.461111111108</c:v>
                </c:pt>
                <c:pt idx="34866">
                  <c:v>42939.461805555555</c:v>
                </c:pt>
                <c:pt idx="34867">
                  <c:v>42939.462500000001</c:v>
                </c:pt>
                <c:pt idx="34868">
                  <c:v>42939.463194444441</c:v>
                </c:pt>
                <c:pt idx="34869">
                  <c:v>42939.463888888888</c:v>
                </c:pt>
                <c:pt idx="34870">
                  <c:v>42939.464583333334</c:v>
                </c:pt>
                <c:pt idx="34871">
                  <c:v>42939.465277777781</c:v>
                </c:pt>
                <c:pt idx="34872">
                  <c:v>42939.46597222222</c:v>
                </c:pt>
                <c:pt idx="34873">
                  <c:v>42939.466666666667</c:v>
                </c:pt>
                <c:pt idx="34874">
                  <c:v>42939.467361111114</c:v>
                </c:pt>
                <c:pt idx="34875">
                  <c:v>42939.468055555553</c:v>
                </c:pt>
                <c:pt idx="34876">
                  <c:v>42939.46875</c:v>
                </c:pt>
                <c:pt idx="34877">
                  <c:v>42939.469444444447</c:v>
                </c:pt>
                <c:pt idx="34878">
                  <c:v>42939.470138888886</c:v>
                </c:pt>
                <c:pt idx="34879">
                  <c:v>42939.470833333333</c:v>
                </c:pt>
                <c:pt idx="34880">
                  <c:v>42939.47152777778</c:v>
                </c:pt>
                <c:pt idx="34881">
                  <c:v>42939.472222222219</c:v>
                </c:pt>
                <c:pt idx="34882">
                  <c:v>42939.472916666666</c:v>
                </c:pt>
                <c:pt idx="34883">
                  <c:v>42939.473611111112</c:v>
                </c:pt>
                <c:pt idx="34884">
                  <c:v>42939.474305555559</c:v>
                </c:pt>
                <c:pt idx="34885">
                  <c:v>42939.474999999999</c:v>
                </c:pt>
                <c:pt idx="34886">
                  <c:v>42939.475694444445</c:v>
                </c:pt>
                <c:pt idx="34887">
                  <c:v>42939.476388888892</c:v>
                </c:pt>
                <c:pt idx="34888">
                  <c:v>42939.477083333331</c:v>
                </c:pt>
                <c:pt idx="34889">
                  <c:v>42939.477777777778</c:v>
                </c:pt>
                <c:pt idx="34890">
                  <c:v>42939.478472222225</c:v>
                </c:pt>
                <c:pt idx="34891">
                  <c:v>42939.479166666664</c:v>
                </c:pt>
                <c:pt idx="34892">
                  <c:v>42939.479861111111</c:v>
                </c:pt>
                <c:pt idx="34893">
                  <c:v>42939.480555555558</c:v>
                </c:pt>
                <c:pt idx="34894">
                  <c:v>42939.481249999997</c:v>
                </c:pt>
                <c:pt idx="34895">
                  <c:v>42939.481944444444</c:v>
                </c:pt>
                <c:pt idx="34896">
                  <c:v>42939.482638888891</c:v>
                </c:pt>
                <c:pt idx="34897">
                  <c:v>42939.48333333333</c:v>
                </c:pt>
                <c:pt idx="34898">
                  <c:v>42939.484027777777</c:v>
                </c:pt>
                <c:pt idx="34899">
                  <c:v>42939.484722222223</c:v>
                </c:pt>
                <c:pt idx="34900">
                  <c:v>42939.48541666667</c:v>
                </c:pt>
                <c:pt idx="34901">
                  <c:v>42939.486111111109</c:v>
                </c:pt>
                <c:pt idx="34902">
                  <c:v>42939.486805555556</c:v>
                </c:pt>
                <c:pt idx="34903">
                  <c:v>42939.487500000003</c:v>
                </c:pt>
                <c:pt idx="34904">
                  <c:v>42939.488194444442</c:v>
                </c:pt>
                <c:pt idx="34905">
                  <c:v>42939.488888888889</c:v>
                </c:pt>
                <c:pt idx="34906">
                  <c:v>42939.489583333336</c:v>
                </c:pt>
                <c:pt idx="34907">
                  <c:v>42939.490277777775</c:v>
                </c:pt>
                <c:pt idx="34908">
                  <c:v>42939.490972222222</c:v>
                </c:pt>
                <c:pt idx="34909">
                  <c:v>42939.491666666669</c:v>
                </c:pt>
                <c:pt idx="34910">
                  <c:v>42939.492361111108</c:v>
                </c:pt>
                <c:pt idx="34911">
                  <c:v>42939.493055555555</c:v>
                </c:pt>
                <c:pt idx="34912">
                  <c:v>42939.493750000001</c:v>
                </c:pt>
                <c:pt idx="34913">
                  <c:v>42939.494444444441</c:v>
                </c:pt>
                <c:pt idx="34914">
                  <c:v>42939.495138888888</c:v>
                </c:pt>
                <c:pt idx="34915">
                  <c:v>42939.495833333334</c:v>
                </c:pt>
                <c:pt idx="34916">
                  <c:v>42939.496527777781</c:v>
                </c:pt>
                <c:pt idx="34917">
                  <c:v>42939.49722222222</c:v>
                </c:pt>
                <c:pt idx="34918">
                  <c:v>42939.497916666667</c:v>
                </c:pt>
                <c:pt idx="34919">
                  <c:v>42939.498611111114</c:v>
                </c:pt>
                <c:pt idx="34920">
                  <c:v>42939.499305555553</c:v>
                </c:pt>
                <c:pt idx="34921">
                  <c:v>42939.5</c:v>
                </c:pt>
                <c:pt idx="34922">
                  <c:v>42939.500694444447</c:v>
                </c:pt>
                <c:pt idx="34923">
                  <c:v>42939.501388888886</c:v>
                </c:pt>
                <c:pt idx="34924">
                  <c:v>42939.502083333333</c:v>
                </c:pt>
                <c:pt idx="34925">
                  <c:v>42939.50277777778</c:v>
                </c:pt>
                <c:pt idx="34926">
                  <c:v>42939.503472222219</c:v>
                </c:pt>
                <c:pt idx="34927">
                  <c:v>42939.504166666666</c:v>
                </c:pt>
                <c:pt idx="34928">
                  <c:v>42939.504861111112</c:v>
                </c:pt>
                <c:pt idx="34929">
                  <c:v>42939.505555555559</c:v>
                </c:pt>
                <c:pt idx="34930">
                  <c:v>42939.506249999999</c:v>
                </c:pt>
                <c:pt idx="34931">
                  <c:v>42939.506944444445</c:v>
                </c:pt>
                <c:pt idx="34932">
                  <c:v>42939.507638888892</c:v>
                </c:pt>
                <c:pt idx="34933">
                  <c:v>42939.508333333331</c:v>
                </c:pt>
                <c:pt idx="34934">
                  <c:v>42939.509027777778</c:v>
                </c:pt>
                <c:pt idx="34935">
                  <c:v>42939.509722222225</c:v>
                </c:pt>
                <c:pt idx="34936">
                  <c:v>42939.510416666664</c:v>
                </c:pt>
                <c:pt idx="34937">
                  <c:v>42939.511111111111</c:v>
                </c:pt>
                <c:pt idx="34938">
                  <c:v>42939.511805555558</c:v>
                </c:pt>
                <c:pt idx="34939">
                  <c:v>42939.512499999997</c:v>
                </c:pt>
                <c:pt idx="34940">
                  <c:v>42939.513194444444</c:v>
                </c:pt>
                <c:pt idx="34941">
                  <c:v>42939.513888888891</c:v>
                </c:pt>
                <c:pt idx="34942">
                  <c:v>42939.51458333333</c:v>
                </c:pt>
                <c:pt idx="34943">
                  <c:v>42939.515277777777</c:v>
                </c:pt>
                <c:pt idx="34944">
                  <c:v>42939.515972222223</c:v>
                </c:pt>
                <c:pt idx="34945">
                  <c:v>42939.51666666667</c:v>
                </c:pt>
                <c:pt idx="34946">
                  <c:v>42939.517361111109</c:v>
                </c:pt>
                <c:pt idx="34947">
                  <c:v>42939.518055555556</c:v>
                </c:pt>
                <c:pt idx="34948">
                  <c:v>42939.518750000003</c:v>
                </c:pt>
                <c:pt idx="34949">
                  <c:v>42939.519444444442</c:v>
                </c:pt>
                <c:pt idx="34950">
                  <c:v>42939.520138888889</c:v>
                </c:pt>
                <c:pt idx="34951">
                  <c:v>42939.520833333336</c:v>
                </c:pt>
                <c:pt idx="34952">
                  <c:v>42939.521527777775</c:v>
                </c:pt>
                <c:pt idx="34953">
                  <c:v>42939.522222222222</c:v>
                </c:pt>
                <c:pt idx="34954">
                  <c:v>42939.522916666669</c:v>
                </c:pt>
                <c:pt idx="34955">
                  <c:v>42939.523611111108</c:v>
                </c:pt>
                <c:pt idx="34956">
                  <c:v>42939.524305555555</c:v>
                </c:pt>
                <c:pt idx="34957">
                  <c:v>42939.525000000001</c:v>
                </c:pt>
                <c:pt idx="34958">
                  <c:v>42939.525694444441</c:v>
                </c:pt>
                <c:pt idx="34959">
                  <c:v>42939.526388888888</c:v>
                </c:pt>
                <c:pt idx="34960">
                  <c:v>42939.527083333334</c:v>
                </c:pt>
                <c:pt idx="34961">
                  <c:v>42939.527777777781</c:v>
                </c:pt>
                <c:pt idx="34962">
                  <c:v>42939.52847222222</c:v>
                </c:pt>
                <c:pt idx="34963">
                  <c:v>42939.529166666667</c:v>
                </c:pt>
                <c:pt idx="34964">
                  <c:v>42939.529861111114</c:v>
                </c:pt>
                <c:pt idx="34965">
                  <c:v>42939.530555555553</c:v>
                </c:pt>
                <c:pt idx="34966">
                  <c:v>42939.53125</c:v>
                </c:pt>
                <c:pt idx="34967">
                  <c:v>42939.531944444447</c:v>
                </c:pt>
                <c:pt idx="34968">
                  <c:v>42939.532638888886</c:v>
                </c:pt>
                <c:pt idx="34969">
                  <c:v>42939.533333333333</c:v>
                </c:pt>
                <c:pt idx="34970">
                  <c:v>42939.53402777778</c:v>
                </c:pt>
                <c:pt idx="34971">
                  <c:v>42939.534722222219</c:v>
                </c:pt>
                <c:pt idx="34972">
                  <c:v>42939.535416666666</c:v>
                </c:pt>
                <c:pt idx="34973">
                  <c:v>42939.536111111112</c:v>
                </c:pt>
                <c:pt idx="34974">
                  <c:v>42939.536805555559</c:v>
                </c:pt>
                <c:pt idx="34975">
                  <c:v>42939.537499999999</c:v>
                </c:pt>
                <c:pt idx="34976">
                  <c:v>42939.538194444445</c:v>
                </c:pt>
                <c:pt idx="34977">
                  <c:v>42939.538888888892</c:v>
                </c:pt>
                <c:pt idx="34978">
                  <c:v>42939.539583333331</c:v>
                </c:pt>
                <c:pt idx="34979">
                  <c:v>42939.540277777778</c:v>
                </c:pt>
                <c:pt idx="34980">
                  <c:v>42939.540972222225</c:v>
                </c:pt>
                <c:pt idx="34981">
                  <c:v>42939.541666666664</c:v>
                </c:pt>
                <c:pt idx="34982">
                  <c:v>42939.542361111111</c:v>
                </c:pt>
                <c:pt idx="34983">
                  <c:v>42939.543055555558</c:v>
                </c:pt>
                <c:pt idx="34984">
                  <c:v>42939.543749999997</c:v>
                </c:pt>
                <c:pt idx="34985">
                  <c:v>42939.544444444444</c:v>
                </c:pt>
                <c:pt idx="34986">
                  <c:v>42939.545138888891</c:v>
                </c:pt>
                <c:pt idx="34987">
                  <c:v>42939.54583333333</c:v>
                </c:pt>
                <c:pt idx="34988">
                  <c:v>42939.546527777777</c:v>
                </c:pt>
                <c:pt idx="34989">
                  <c:v>42939.547222222223</c:v>
                </c:pt>
                <c:pt idx="34990">
                  <c:v>42939.54791666667</c:v>
                </c:pt>
                <c:pt idx="34991">
                  <c:v>42939.548611111109</c:v>
                </c:pt>
                <c:pt idx="34992">
                  <c:v>42939.549305555556</c:v>
                </c:pt>
                <c:pt idx="34993">
                  <c:v>42939.55</c:v>
                </c:pt>
                <c:pt idx="34994">
                  <c:v>42939.550694444442</c:v>
                </c:pt>
                <c:pt idx="34995">
                  <c:v>42939.551388888889</c:v>
                </c:pt>
                <c:pt idx="34996">
                  <c:v>42939.552083333336</c:v>
                </c:pt>
                <c:pt idx="34997">
                  <c:v>42939.552777777775</c:v>
                </c:pt>
                <c:pt idx="34998">
                  <c:v>42939.553472222222</c:v>
                </c:pt>
                <c:pt idx="34999">
                  <c:v>42939.554166666669</c:v>
                </c:pt>
                <c:pt idx="35000">
                  <c:v>42939.554861111108</c:v>
                </c:pt>
                <c:pt idx="35001">
                  <c:v>42939.555555555555</c:v>
                </c:pt>
                <c:pt idx="35002">
                  <c:v>42939.556250000001</c:v>
                </c:pt>
                <c:pt idx="35003">
                  <c:v>42939.556944444441</c:v>
                </c:pt>
                <c:pt idx="35004">
                  <c:v>42939.557638888888</c:v>
                </c:pt>
                <c:pt idx="35005">
                  <c:v>42939.558333333334</c:v>
                </c:pt>
                <c:pt idx="35006">
                  <c:v>42939.559027777781</c:v>
                </c:pt>
                <c:pt idx="35007">
                  <c:v>42939.55972222222</c:v>
                </c:pt>
                <c:pt idx="35008">
                  <c:v>42939.560416666667</c:v>
                </c:pt>
                <c:pt idx="35009">
                  <c:v>42939.561111111114</c:v>
                </c:pt>
                <c:pt idx="35010">
                  <c:v>42939.561805555553</c:v>
                </c:pt>
                <c:pt idx="35011">
                  <c:v>42939.5625</c:v>
                </c:pt>
                <c:pt idx="35012">
                  <c:v>42939.563194444447</c:v>
                </c:pt>
                <c:pt idx="35013">
                  <c:v>42939.563888888886</c:v>
                </c:pt>
                <c:pt idx="35014">
                  <c:v>42939.564583333333</c:v>
                </c:pt>
                <c:pt idx="35015">
                  <c:v>42939.56527777778</c:v>
                </c:pt>
                <c:pt idx="35016">
                  <c:v>42939.565972222219</c:v>
                </c:pt>
                <c:pt idx="35017">
                  <c:v>42939.566666666666</c:v>
                </c:pt>
                <c:pt idx="35018">
                  <c:v>42939.567361111112</c:v>
                </c:pt>
                <c:pt idx="35019">
                  <c:v>42939.568055555559</c:v>
                </c:pt>
                <c:pt idx="35020">
                  <c:v>42939.568749999999</c:v>
                </c:pt>
                <c:pt idx="35021">
                  <c:v>42939.569444444445</c:v>
                </c:pt>
                <c:pt idx="35022">
                  <c:v>42939.570138888892</c:v>
                </c:pt>
                <c:pt idx="35023">
                  <c:v>42939.570833333331</c:v>
                </c:pt>
                <c:pt idx="35024">
                  <c:v>42939.571527777778</c:v>
                </c:pt>
                <c:pt idx="35025">
                  <c:v>42939.572222222225</c:v>
                </c:pt>
                <c:pt idx="35026">
                  <c:v>42939.572916666664</c:v>
                </c:pt>
                <c:pt idx="35027">
                  <c:v>42939.573611111111</c:v>
                </c:pt>
                <c:pt idx="35028">
                  <c:v>42939.574305555558</c:v>
                </c:pt>
                <c:pt idx="35029">
                  <c:v>42939.574999999997</c:v>
                </c:pt>
                <c:pt idx="35030">
                  <c:v>42939.575694444444</c:v>
                </c:pt>
                <c:pt idx="35031">
                  <c:v>42939.576388888891</c:v>
                </c:pt>
                <c:pt idx="35032">
                  <c:v>42939.57708333333</c:v>
                </c:pt>
                <c:pt idx="35033">
                  <c:v>42939.577777777777</c:v>
                </c:pt>
                <c:pt idx="35034">
                  <c:v>42939.578472222223</c:v>
                </c:pt>
                <c:pt idx="35035">
                  <c:v>42939.57916666667</c:v>
                </c:pt>
                <c:pt idx="35036">
                  <c:v>42939.579861111109</c:v>
                </c:pt>
                <c:pt idx="35037">
                  <c:v>42939.580555555556</c:v>
                </c:pt>
                <c:pt idx="35038">
                  <c:v>42939.581250000003</c:v>
                </c:pt>
                <c:pt idx="35039">
                  <c:v>42939.581944444442</c:v>
                </c:pt>
                <c:pt idx="35040">
                  <c:v>42939.582638888889</c:v>
                </c:pt>
                <c:pt idx="35041">
                  <c:v>42939.583333333336</c:v>
                </c:pt>
                <c:pt idx="35042">
                  <c:v>42939.584027777775</c:v>
                </c:pt>
                <c:pt idx="35043">
                  <c:v>42939.584722222222</c:v>
                </c:pt>
                <c:pt idx="35044">
                  <c:v>42939.585416666669</c:v>
                </c:pt>
                <c:pt idx="35045">
                  <c:v>42939.586111111108</c:v>
                </c:pt>
                <c:pt idx="35046">
                  <c:v>42939.586805555555</c:v>
                </c:pt>
                <c:pt idx="35047">
                  <c:v>42939.587500000001</c:v>
                </c:pt>
                <c:pt idx="35048">
                  <c:v>42939.588194444441</c:v>
                </c:pt>
                <c:pt idx="35049">
                  <c:v>42939.588888888888</c:v>
                </c:pt>
                <c:pt idx="35050">
                  <c:v>42939.589583333334</c:v>
                </c:pt>
                <c:pt idx="35051">
                  <c:v>42939.590277777781</c:v>
                </c:pt>
                <c:pt idx="35052">
                  <c:v>42939.59097222222</c:v>
                </c:pt>
                <c:pt idx="35053">
                  <c:v>42939.591666666667</c:v>
                </c:pt>
                <c:pt idx="35054">
                  <c:v>42939.592361111114</c:v>
                </c:pt>
                <c:pt idx="35055">
                  <c:v>42939.593055555553</c:v>
                </c:pt>
                <c:pt idx="35056">
                  <c:v>42939.59375</c:v>
                </c:pt>
                <c:pt idx="35057">
                  <c:v>42939.594444444447</c:v>
                </c:pt>
                <c:pt idx="35058">
                  <c:v>42939.595138888886</c:v>
                </c:pt>
                <c:pt idx="35059">
                  <c:v>42939.595833333333</c:v>
                </c:pt>
                <c:pt idx="35060">
                  <c:v>42939.59652777778</c:v>
                </c:pt>
                <c:pt idx="35061">
                  <c:v>42939.597222222219</c:v>
                </c:pt>
                <c:pt idx="35062">
                  <c:v>42939.597916666666</c:v>
                </c:pt>
                <c:pt idx="35063">
                  <c:v>42939.598611111112</c:v>
                </c:pt>
                <c:pt idx="35064">
                  <c:v>42939.599305555559</c:v>
                </c:pt>
                <c:pt idx="35065">
                  <c:v>42939.6</c:v>
                </c:pt>
                <c:pt idx="35066">
                  <c:v>42939.600694444445</c:v>
                </c:pt>
                <c:pt idx="35067">
                  <c:v>42939.601388888892</c:v>
                </c:pt>
                <c:pt idx="35068">
                  <c:v>42939.602083333331</c:v>
                </c:pt>
                <c:pt idx="35069">
                  <c:v>42939.602777777778</c:v>
                </c:pt>
                <c:pt idx="35070">
                  <c:v>42939.603472222225</c:v>
                </c:pt>
                <c:pt idx="35071">
                  <c:v>42939.604166666664</c:v>
                </c:pt>
                <c:pt idx="35072">
                  <c:v>42939.604861111111</c:v>
                </c:pt>
                <c:pt idx="35073">
                  <c:v>42939.605555555558</c:v>
                </c:pt>
                <c:pt idx="35074">
                  <c:v>42939.606249999997</c:v>
                </c:pt>
                <c:pt idx="35075">
                  <c:v>42939.606944444444</c:v>
                </c:pt>
                <c:pt idx="35076">
                  <c:v>42939.607638888891</c:v>
                </c:pt>
                <c:pt idx="35077">
                  <c:v>42939.60833333333</c:v>
                </c:pt>
                <c:pt idx="35078">
                  <c:v>42939.609027777777</c:v>
                </c:pt>
                <c:pt idx="35079">
                  <c:v>42939.609722222223</c:v>
                </c:pt>
                <c:pt idx="35080">
                  <c:v>42939.61041666667</c:v>
                </c:pt>
                <c:pt idx="35081">
                  <c:v>42939.611111111109</c:v>
                </c:pt>
                <c:pt idx="35082">
                  <c:v>42939.611805555556</c:v>
                </c:pt>
                <c:pt idx="35083">
                  <c:v>42939.612500000003</c:v>
                </c:pt>
                <c:pt idx="35084">
                  <c:v>42939.613194444442</c:v>
                </c:pt>
                <c:pt idx="35085">
                  <c:v>42939.613888888889</c:v>
                </c:pt>
                <c:pt idx="35086">
                  <c:v>42939.614583333336</c:v>
                </c:pt>
                <c:pt idx="35087">
                  <c:v>42939.615277777775</c:v>
                </c:pt>
                <c:pt idx="35088">
                  <c:v>42939.615972222222</c:v>
                </c:pt>
                <c:pt idx="35089">
                  <c:v>42939.616666666669</c:v>
                </c:pt>
                <c:pt idx="35090">
                  <c:v>42939.617361111108</c:v>
                </c:pt>
                <c:pt idx="35091">
                  <c:v>42939.618055555555</c:v>
                </c:pt>
                <c:pt idx="35092">
                  <c:v>42939.618750000001</c:v>
                </c:pt>
                <c:pt idx="35093">
                  <c:v>42939.619444444441</c:v>
                </c:pt>
                <c:pt idx="35094">
                  <c:v>42939.620138888888</c:v>
                </c:pt>
                <c:pt idx="35095">
                  <c:v>42939.620833333334</c:v>
                </c:pt>
                <c:pt idx="35096">
                  <c:v>42939.621527777781</c:v>
                </c:pt>
                <c:pt idx="35097">
                  <c:v>42939.62222222222</c:v>
                </c:pt>
                <c:pt idx="35098">
                  <c:v>42939.622916666667</c:v>
                </c:pt>
                <c:pt idx="35099">
                  <c:v>42939.623611111114</c:v>
                </c:pt>
                <c:pt idx="35100">
                  <c:v>42939.624305555553</c:v>
                </c:pt>
                <c:pt idx="35101">
                  <c:v>42939.625</c:v>
                </c:pt>
                <c:pt idx="35102">
                  <c:v>42939.625694444447</c:v>
                </c:pt>
                <c:pt idx="35103">
                  <c:v>42939.626388888886</c:v>
                </c:pt>
                <c:pt idx="35104">
                  <c:v>42939.627083333333</c:v>
                </c:pt>
                <c:pt idx="35105">
                  <c:v>42939.62777777778</c:v>
                </c:pt>
                <c:pt idx="35106">
                  <c:v>42939.628472222219</c:v>
                </c:pt>
                <c:pt idx="35107">
                  <c:v>42939.629166666666</c:v>
                </c:pt>
                <c:pt idx="35108">
                  <c:v>42939.629861111112</c:v>
                </c:pt>
                <c:pt idx="35109">
                  <c:v>42939.630555555559</c:v>
                </c:pt>
                <c:pt idx="35110">
                  <c:v>42939.631249999999</c:v>
                </c:pt>
                <c:pt idx="35111">
                  <c:v>42939.631944444445</c:v>
                </c:pt>
                <c:pt idx="35112">
                  <c:v>42939.632638888892</c:v>
                </c:pt>
                <c:pt idx="35113">
                  <c:v>42939.633333333331</c:v>
                </c:pt>
                <c:pt idx="35114">
                  <c:v>42939.634027777778</c:v>
                </c:pt>
                <c:pt idx="35115">
                  <c:v>42939.634722222225</c:v>
                </c:pt>
                <c:pt idx="35116">
                  <c:v>42939.635416666664</c:v>
                </c:pt>
                <c:pt idx="35117">
                  <c:v>42939.636111111111</c:v>
                </c:pt>
                <c:pt idx="35118">
                  <c:v>42939.636805555558</c:v>
                </c:pt>
                <c:pt idx="35119">
                  <c:v>42939.637499999997</c:v>
                </c:pt>
                <c:pt idx="35120">
                  <c:v>42939.638194444444</c:v>
                </c:pt>
                <c:pt idx="35121">
                  <c:v>42939.638888888891</c:v>
                </c:pt>
                <c:pt idx="35122">
                  <c:v>42939.63958333333</c:v>
                </c:pt>
                <c:pt idx="35123">
                  <c:v>42939.640277777777</c:v>
                </c:pt>
                <c:pt idx="35124">
                  <c:v>42939.640972222223</c:v>
                </c:pt>
                <c:pt idx="35125">
                  <c:v>42939.64166666667</c:v>
                </c:pt>
                <c:pt idx="35126">
                  <c:v>42939.642361111109</c:v>
                </c:pt>
                <c:pt idx="35127">
                  <c:v>42939.643055555556</c:v>
                </c:pt>
                <c:pt idx="35128">
                  <c:v>42939.643750000003</c:v>
                </c:pt>
                <c:pt idx="35129">
                  <c:v>42939.644444444442</c:v>
                </c:pt>
                <c:pt idx="35130">
                  <c:v>42939.645138888889</c:v>
                </c:pt>
                <c:pt idx="35131">
                  <c:v>42939.645833333336</c:v>
                </c:pt>
                <c:pt idx="35132">
                  <c:v>42939.646527777775</c:v>
                </c:pt>
                <c:pt idx="35133">
                  <c:v>42939.647222222222</c:v>
                </c:pt>
                <c:pt idx="35134">
                  <c:v>42939.647916666669</c:v>
                </c:pt>
                <c:pt idx="35135">
                  <c:v>42939.648611111108</c:v>
                </c:pt>
                <c:pt idx="35136">
                  <c:v>42939.649305555555</c:v>
                </c:pt>
                <c:pt idx="35137">
                  <c:v>42939.65</c:v>
                </c:pt>
                <c:pt idx="35138">
                  <c:v>42939.650694444441</c:v>
                </c:pt>
                <c:pt idx="35139">
                  <c:v>42939.651388888888</c:v>
                </c:pt>
                <c:pt idx="35140">
                  <c:v>42939.652083333334</c:v>
                </c:pt>
                <c:pt idx="35141">
                  <c:v>42939.652777777781</c:v>
                </c:pt>
                <c:pt idx="35142">
                  <c:v>42939.65347222222</c:v>
                </c:pt>
                <c:pt idx="35143">
                  <c:v>42939.654166666667</c:v>
                </c:pt>
                <c:pt idx="35144">
                  <c:v>42939.654861111114</c:v>
                </c:pt>
                <c:pt idx="35145">
                  <c:v>42939.655555555553</c:v>
                </c:pt>
                <c:pt idx="35146">
                  <c:v>42939.65625</c:v>
                </c:pt>
                <c:pt idx="35147">
                  <c:v>42939.656944444447</c:v>
                </c:pt>
                <c:pt idx="35148">
                  <c:v>42939.657638888886</c:v>
                </c:pt>
                <c:pt idx="35149">
                  <c:v>42939.658333333333</c:v>
                </c:pt>
                <c:pt idx="35150">
                  <c:v>42939.65902777778</c:v>
                </c:pt>
                <c:pt idx="35151">
                  <c:v>42939.659722222219</c:v>
                </c:pt>
                <c:pt idx="35152">
                  <c:v>42939.660416666666</c:v>
                </c:pt>
                <c:pt idx="35153">
                  <c:v>42939.661111111112</c:v>
                </c:pt>
                <c:pt idx="35154">
                  <c:v>42939.661805555559</c:v>
                </c:pt>
                <c:pt idx="35155">
                  <c:v>42939.662499999999</c:v>
                </c:pt>
                <c:pt idx="35156">
                  <c:v>42939.663194444445</c:v>
                </c:pt>
                <c:pt idx="35157">
                  <c:v>42939.663888888892</c:v>
                </c:pt>
                <c:pt idx="35158">
                  <c:v>42939.664583333331</c:v>
                </c:pt>
                <c:pt idx="35159">
                  <c:v>42939.665277777778</c:v>
                </c:pt>
                <c:pt idx="35160">
                  <c:v>42939.665972222225</c:v>
                </c:pt>
                <c:pt idx="35161">
                  <c:v>42939.666666666664</c:v>
                </c:pt>
                <c:pt idx="35162">
                  <c:v>42939.667361111111</c:v>
                </c:pt>
                <c:pt idx="35163">
                  <c:v>42939.668055555558</c:v>
                </c:pt>
                <c:pt idx="35164">
                  <c:v>42939.668749999997</c:v>
                </c:pt>
                <c:pt idx="35165">
                  <c:v>42939.669444444444</c:v>
                </c:pt>
                <c:pt idx="35166">
                  <c:v>42939.670138888891</c:v>
                </c:pt>
                <c:pt idx="35167">
                  <c:v>42939.67083333333</c:v>
                </c:pt>
                <c:pt idx="35168">
                  <c:v>42939.671527777777</c:v>
                </c:pt>
                <c:pt idx="35169">
                  <c:v>42939.672222222223</c:v>
                </c:pt>
                <c:pt idx="35170">
                  <c:v>42939.67291666667</c:v>
                </c:pt>
                <c:pt idx="35171">
                  <c:v>42939.673611111109</c:v>
                </c:pt>
                <c:pt idx="35172">
                  <c:v>42939.674305555556</c:v>
                </c:pt>
                <c:pt idx="35173">
                  <c:v>42939.675000000003</c:v>
                </c:pt>
                <c:pt idx="35174">
                  <c:v>42939.675694444442</c:v>
                </c:pt>
                <c:pt idx="35175">
                  <c:v>42939.676388888889</c:v>
                </c:pt>
                <c:pt idx="35176">
                  <c:v>42939.677083333336</c:v>
                </c:pt>
                <c:pt idx="35177">
                  <c:v>42939.677777777775</c:v>
                </c:pt>
                <c:pt idx="35178">
                  <c:v>42939.678472222222</c:v>
                </c:pt>
                <c:pt idx="35179">
                  <c:v>42939.679166666669</c:v>
                </c:pt>
                <c:pt idx="35180">
                  <c:v>42939.679861111108</c:v>
                </c:pt>
                <c:pt idx="35181">
                  <c:v>42939.680555555555</c:v>
                </c:pt>
                <c:pt idx="35182">
                  <c:v>42939.681250000001</c:v>
                </c:pt>
                <c:pt idx="35183">
                  <c:v>42939.681944444441</c:v>
                </c:pt>
                <c:pt idx="35184">
                  <c:v>42939.682638888888</c:v>
                </c:pt>
                <c:pt idx="35185">
                  <c:v>42939.683333333334</c:v>
                </c:pt>
                <c:pt idx="35186">
                  <c:v>42939.684027777781</c:v>
                </c:pt>
                <c:pt idx="35187">
                  <c:v>42939.68472222222</c:v>
                </c:pt>
                <c:pt idx="35188">
                  <c:v>42939.685416666667</c:v>
                </c:pt>
                <c:pt idx="35189">
                  <c:v>42939.686111111114</c:v>
                </c:pt>
                <c:pt idx="35190">
                  <c:v>42939.686805555553</c:v>
                </c:pt>
                <c:pt idx="35191">
                  <c:v>42939.6875</c:v>
                </c:pt>
                <c:pt idx="35192">
                  <c:v>42939.688194444447</c:v>
                </c:pt>
                <c:pt idx="35193">
                  <c:v>42939.688888888886</c:v>
                </c:pt>
                <c:pt idx="35194">
                  <c:v>42939.689583333333</c:v>
                </c:pt>
                <c:pt idx="35195">
                  <c:v>42939.69027777778</c:v>
                </c:pt>
                <c:pt idx="35196">
                  <c:v>42939.690972222219</c:v>
                </c:pt>
                <c:pt idx="35197">
                  <c:v>42939.691666666666</c:v>
                </c:pt>
                <c:pt idx="35198">
                  <c:v>42939.692361111112</c:v>
                </c:pt>
                <c:pt idx="35199">
                  <c:v>42939.693055555559</c:v>
                </c:pt>
                <c:pt idx="35200">
                  <c:v>42939.693749999999</c:v>
                </c:pt>
                <c:pt idx="35201">
                  <c:v>42939.694444444445</c:v>
                </c:pt>
                <c:pt idx="35202">
                  <c:v>42939.695138888892</c:v>
                </c:pt>
                <c:pt idx="35203">
                  <c:v>42939.695833333331</c:v>
                </c:pt>
                <c:pt idx="35204">
                  <c:v>42939.696527777778</c:v>
                </c:pt>
                <c:pt idx="35205">
                  <c:v>42939.697222222225</c:v>
                </c:pt>
                <c:pt idx="35206">
                  <c:v>42939.697916666664</c:v>
                </c:pt>
                <c:pt idx="35207">
                  <c:v>42939.698611111111</c:v>
                </c:pt>
                <c:pt idx="35208">
                  <c:v>42939.699305555558</c:v>
                </c:pt>
                <c:pt idx="35209">
                  <c:v>42939.7</c:v>
                </c:pt>
                <c:pt idx="35210">
                  <c:v>42939.700694444444</c:v>
                </c:pt>
                <c:pt idx="35211">
                  <c:v>42939.701388888891</c:v>
                </c:pt>
                <c:pt idx="35212">
                  <c:v>42939.70208333333</c:v>
                </c:pt>
                <c:pt idx="35213">
                  <c:v>42939.702777777777</c:v>
                </c:pt>
                <c:pt idx="35214">
                  <c:v>42939.703472222223</c:v>
                </c:pt>
                <c:pt idx="35215">
                  <c:v>42939.70416666667</c:v>
                </c:pt>
                <c:pt idx="35216">
                  <c:v>42939.704861111109</c:v>
                </c:pt>
                <c:pt idx="35217">
                  <c:v>42939.705555555556</c:v>
                </c:pt>
                <c:pt idx="35218">
                  <c:v>42939.706250000003</c:v>
                </c:pt>
                <c:pt idx="35219">
                  <c:v>42939.706944444442</c:v>
                </c:pt>
                <c:pt idx="35220">
                  <c:v>42939.707638888889</c:v>
                </c:pt>
                <c:pt idx="35221">
                  <c:v>42939.708333333336</c:v>
                </c:pt>
                <c:pt idx="35222">
                  <c:v>42939.709027777775</c:v>
                </c:pt>
                <c:pt idx="35223">
                  <c:v>42939.709722222222</c:v>
                </c:pt>
                <c:pt idx="35224">
                  <c:v>42939.710416666669</c:v>
                </c:pt>
                <c:pt idx="35225">
                  <c:v>42939.711111111108</c:v>
                </c:pt>
                <c:pt idx="35226">
                  <c:v>42939.711805555555</c:v>
                </c:pt>
                <c:pt idx="35227">
                  <c:v>42939.712500000001</c:v>
                </c:pt>
                <c:pt idx="35228">
                  <c:v>42939.713194444441</c:v>
                </c:pt>
                <c:pt idx="35229">
                  <c:v>42939.713888888888</c:v>
                </c:pt>
                <c:pt idx="35230">
                  <c:v>42939.714583333334</c:v>
                </c:pt>
                <c:pt idx="35231">
                  <c:v>42939.715277777781</c:v>
                </c:pt>
                <c:pt idx="35232">
                  <c:v>42939.71597222222</c:v>
                </c:pt>
                <c:pt idx="35233">
                  <c:v>42939.716666666667</c:v>
                </c:pt>
                <c:pt idx="35234">
                  <c:v>42939.717361111114</c:v>
                </c:pt>
                <c:pt idx="35235">
                  <c:v>42939.718055555553</c:v>
                </c:pt>
                <c:pt idx="35236">
                  <c:v>42939.71875</c:v>
                </c:pt>
                <c:pt idx="35237">
                  <c:v>42939.719444444447</c:v>
                </c:pt>
                <c:pt idx="35238">
                  <c:v>42939.720138888886</c:v>
                </c:pt>
                <c:pt idx="35239">
                  <c:v>42939.720833333333</c:v>
                </c:pt>
                <c:pt idx="35240">
                  <c:v>42939.72152777778</c:v>
                </c:pt>
                <c:pt idx="35241">
                  <c:v>42939.722222222219</c:v>
                </c:pt>
                <c:pt idx="35242">
                  <c:v>42939.722916666666</c:v>
                </c:pt>
                <c:pt idx="35243">
                  <c:v>42939.723611111112</c:v>
                </c:pt>
                <c:pt idx="35244">
                  <c:v>42939.724305555559</c:v>
                </c:pt>
                <c:pt idx="35245">
                  <c:v>42939.724999999999</c:v>
                </c:pt>
                <c:pt idx="35246">
                  <c:v>42939.725694444445</c:v>
                </c:pt>
                <c:pt idx="35247">
                  <c:v>42939.726388888892</c:v>
                </c:pt>
                <c:pt idx="35248">
                  <c:v>42939.727083333331</c:v>
                </c:pt>
                <c:pt idx="35249">
                  <c:v>42939.727777777778</c:v>
                </c:pt>
                <c:pt idx="35250">
                  <c:v>42939.728472222225</c:v>
                </c:pt>
                <c:pt idx="35251">
                  <c:v>42939.729166666664</c:v>
                </c:pt>
                <c:pt idx="35252">
                  <c:v>42939.729861111111</c:v>
                </c:pt>
                <c:pt idx="35253">
                  <c:v>42939.730555555558</c:v>
                </c:pt>
                <c:pt idx="35254">
                  <c:v>42939.731249999997</c:v>
                </c:pt>
                <c:pt idx="35255">
                  <c:v>42939.731944444444</c:v>
                </c:pt>
                <c:pt idx="35256">
                  <c:v>42939.732638888891</c:v>
                </c:pt>
                <c:pt idx="35257">
                  <c:v>42939.73333333333</c:v>
                </c:pt>
                <c:pt idx="35258">
                  <c:v>42939.734027777777</c:v>
                </c:pt>
                <c:pt idx="35259">
                  <c:v>42939.734722222223</c:v>
                </c:pt>
                <c:pt idx="35260">
                  <c:v>42939.73541666667</c:v>
                </c:pt>
                <c:pt idx="35261">
                  <c:v>42939.736111111109</c:v>
                </c:pt>
                <c:pt idx="35262">
                  <c:v>42939.736805555556</c:v>
                </c:pt>
                <c:pt idx="35263">
                  <c:v>42939.737500000003</c:v>
                </c:pt>
                <c:pt idx="35264">
                  <c:v>42939.738194444442</c:v>
                </c:pt>
                <c:pt idx="35265">
                  <c:v>42939.738888888889</c:v>
                </c:pt>
                <c:pt idx="35266">
                  <c:v>42939.739583333336</c:v>
                </c:pt>
                <c:pt idx="35267">
                  <c:v>42939.740277777775</c:v>
                </c:pt>
                <c:pt idx="35268">
                  <c:v>42939.740972222222</c:v>
                </c:pt>
                <c:pt idx="35269">
                  <c:v>42939.741666666669</c:v>
                </c:pt>
                <c:pt idx="35270">
                  <c:v>42939.742361111108</c:v>
                </c:pt>
                <c:pt idx="35271">
                  <c:v>42939.743055555555</c:v>
                </c:pt>
                <c:pt idx="35272">
                  <c:v>42939.743750000001</c:v>
                </c:pt>
                <c:pt idx="35273">
                  <c:v>42939.744444444441</c:v>
                </c:pt>
                <c:pt idx="35274">
                  <c:v>42939.745138888888</c:v>
                </c:pt>
                <c:pt idx="35275">
                  <c:v>42939.745833333334</c:v>
                </c:pt>
                <c:pt idx="35276">
                  <c:v>42939.746527777781</c:v>
                </c:pt>
                <c:pt idx="35277">
                  <c:v>42939.74722222222</c:v>
                </c:pt>
                <c:pt idx="35278">
                  <c:v>42939.747916666667</c:v>
                </c:pt>
                <c:pt idx="35279">
                  <c:v>42939.748611111114</c:v>
                </c:pt>
                <c:pt idx="35280">
                  <c:v>42939.749305555553</c:v>
                </c:pt>
                <c:pt idx="35281">
                  <c:v>42939.75</c:v>
                </c:pt>
                <c:pt idx="35282">
                  <c:v>42939.750694444447</c:v>
                </c:pt>
                <c:pt idx="35283">
                  <c:v>42939.751388888886</c:v>
                </c:pt>
                <c:pt idx="35284">
                  <c:v>42939.752083333333</c:v>
                </c:pt>
                <c:pt idx="35285">
                  <c:v>42939.75277777778</c:v>
                </c:pt>
                <c:pt idx="35286">
                  <c:v>42939.753472222219</c:v>
                </c:pt>
                <c:pt idx="35287">
                  <c:v>42939.754166666666</c:v>
                </c:pt>
                <c:pt idx="35288">
                  <c:v>42939.754861111112</c:v>
                </c:pt>
                <c:pt idx="35289">
                  <c:v>42939.755555555559</c:v>
                </c:pt>
                <c:pt idx="35290">
                  <c:v>42939.756249999999</c:v>
                </c:pt>
                <c:pt idx="35291">
                  <c:v>42939.756944444445</c:v>
                </c:pt>
                <c:pt idx="35292">
                  <c:v>42939.757638888892</c:v>
                </c:pt>
                <c:pt idx="35293">
                  <c:v>42939.758333333331</c:v>
                </c:pt>
                <c:pt idx="35294">
                  <c:v>42939.759027777778</c:v>
                </c:pt>
                <c:pt idx="35295">
                  <c:v>42939.759722222225</c:v>
                </c:pt>
                <c:pt idx="35296">
                  <c:v>42939.760416666664</c:v>
                </c:pt>
                <c:pt idx="35297">
                  <c:v>42939.761111111111</c:v>
                </c:pt>
                <c:pt idx="35298">
                  <c:v>42939.761805555558</c:v>
                </c:pt>
                <c:pt idx="35299">
                  <c:v>42939.762499999997</c:v>
                </c:pt>
                <c:pt idx="35300">
                  <c:v>42939.763194444444</c:v>
                </c:pt>
                <c:pt idx="35301">
                  <c:v>42939.763888888891</c:v>
                </c:pt>
                <c:pt idx="35302">
                  <c:v>42939.76458333333</c:v>
                </c:pt>
                <c:pt idx="35303">
                  <c:v>42939.765277777777</c:v>
                </c:pt>
                <c:pt idx="35304">
                  <c:v>42939.765972222223</c:v>
                </c:pt>
                <c:pt idx="35305">
                  <c:v>42939.76666666667</c:v>
                </c:pt>
                <c:pt idx="35306">
                  <c:v>42939.767361111109</c:v>
                </c:pt>
                <c:pt idx="35307">
                  <c:v>42939.768055555556</c:v>
                </c:pt>
                <c:pt idx="35308">
                  <c:v>42939.768750000003</c:v>
                </c:pt>
                <c:pt idx="35309">
                  <c:v>42939.769444444442</c:v>
                </c:pt>
                <c:pt idx="35310">
                  <c:v>42939.770138888889</c:v>
                </c:pt>
                <c:pt idx="35311">
                  <c:v>42939.770833333336</c:v>
                </c:pt>
                <c:pt idx="35312">
                  <c:v>42939.771527777775</c:v>
                </c:pt>
                <c:pt idx="35313">
                  <c:v>42939.772222222222</c:v>
                </c:pt>
                <c:pt idx="35314">
                  <c:v>42939.772916666669</c:v>
                </c:pt>
                <c:pt idx="35315">
                  <c:v>42939.773611111108</c:v>
                </c:pt>
                <c:pt idx="35316">
                  <c:v>42939.774305555555</c:v>
                </c:pt>
                <c:pt idx="35317">
                  <c:v>42939.775000000001</c:v>
                </c:pt>
                <c:pt idx="35318">
                  <c:v>42939.775694444441</c:v>
                </c:pt>
                <c:pt idx="35319">
                  <c:v>42939.776388888888</c:v>
                </c:pt>
                <c:pt idx="35320">
                  <c:v>42939.777083333334</c:v>
                </c:pt>
                <c:pt idx="35321">
                  <c:v>42939.777777777781</c:v>
                </c:pt>
                <c:pt idx="35322">
                  <c:v>42939.77847222222</c:v>
                </c:pt>
                <c:pt idx="35323">
                  <c:v>42939.779166666667</c:v>
                </c:pt>
                <c:pt idx="35324">
                  <c:v>42939.779861111114</c:v>
                </c:pt>
                <c:pt idx="35325">
                  <c:v>42939.780555555553</c:v>
                </c:pt>
                <c:pt idx="35326">
                  <c:v>42939.78125</c:v>
                </c:pt>
                <c:pt idx="35327">
                  <c:v>42939.781944444447</c:v>
                </c:pt>
                <c:pt idx="35328">
                  <c:v>42939.782638888886</c:v>
                </c:pt>
                <c:pt idx="35329">
                  <c:v>42939.783333333333</c:v>
                </c:pt>
                <c:pt idx="35330">
                  <c:v>42939.78402777778</c:v>
                </c:pt>
                <c:pt idx="35331">
                  <c:v>42939.784722222219</c:v>
                </c:pt>
                <c:pt idx="35332">
                  <c:v>42939.785416666666</c:v>
                </c:pt>
                <c:pt idx="35333">
                  <c:v>42939.786111111112</c:v>
                </c:pt>
                <c:pt idx="35334">
                  <c:v>42939.786805555559</c:v>
                </c:pt>
                <c:pt idx="35335">
                  <c:v>42939.787499999999</c:v>
                </c:pt>
                <c:pt idx="35336">
                  <c:v>42939.788194444445</c:v>
                </c:pt>
                <c:pt idx="35337">
                  <c:v>42939.788888888892</c:v>
                </c:pt>
                <c:pt idx="35338">
                  <c:v>42939.789583333331</c:v>
                </c:pt>
                <c:pt idx="35339">
                  <c:v>42939.790277777778</c:v>
                </c:pt>
                <c:pt idx="35340">
                  <c:v>42939.790972222225</c:v>
                </c:pt>
                <c:pt idx="35341">
                  <c:v>42939.791666666664</c:v>
                </c:pt>
                <c:pt idx="35342">
                  <c:v>42939.792361111111</c:v>
                </c:pt>
                <c:pt idx="35343">
                  <c:v>42939.793055555558</c:v>
                </c:pt>
                <c:pt idx="35344">
                  <c:v>42939.793749999997</c:v>
                </c:pt>
                <c:pt idx="35345">
                  <c:v>42939.794444444444</c:v>
                </c:pt>
                <c:pt idx="35346">
                  <c:v>42939.795138888891</c:v>
                </c:pt>
                <c:pt idx="35347">
                  <c:v>42939.79583333333</c:v>
                </c:pt>
                <c:pt idx="35348">
                  <c:v>42939.796527777777</c:v>
                </c:pt>
                <c:pt idx="35349">
                  <c:v>42939.797222222223</c:v>
                </c:pt>
                <c:pt idx="35350">
                  <c:v>42939.79791666667</c:v>
                </c:pt>
                <c:pt idx="35351">
                  <c:v>42939.798611111109</c:v>
                </c:pt>
                <c:pt idx="35352">
                  <c:v>42939.799305555556</c:v>
                </c:pt>
                <c:pt idx="35353">
                  <c:v>42939.8</c:v>
                </c:pt>
                <c:pt idx="35354">
                  <c:v>42939.800694444442</c:v>
                </c:pt>
                <c:pt idx="35355">
                  <c:v>42939.801388888889</c:v>
                </c:pt>
                <c:pt idx="35356">
                  <c:v>42939.802083333336</c:v>
                </c:pt>
                <c:pt idx="35357">
                  <c:v>42939.802777777775</c:v>
                </c:pt>
                <c:pt idx="35358">
                  <c:v>42939.803472222222</c:v>
                </c:pt>
                <c:pt idx="35359">
                  <c:v>42939.804166666669</c:v>
                </c:pt>
                <c:pt idx="35360">
                  <c:v>42939.804861111108</c:v>
                </c:pt>
                <c:pt idx="35361">
                  <c:v>42939.805555555555</c:v>
                </c:pt>
                <c:pt idx="35362">
                  <c:v>42939.806250000001</c:v>
                </c:pt>
                <c:pt idx="35363">
                  <c:v>42939.806944444441</c:v>
                </c:pt>
                <c:pt idx="35364">
                  <c:v>42939.807638888888</c:v>
                </c:pt>
                <c:pt idx="35365">
                  <c:v>42939.808333333334</c:v>
                </c:pt>
                <c:pt idx="35366">
                  <c:v>42939.809027777781</c:v>
                </c:pt>
                <c:pt idx="35367">
                  <c:v>42939.80972222222</c:v>
                </c:pt>
                <c:pt idx="35368">
                  <c:v>42939.810416666667</c:v>
                </c:pt>
                <c:pt idx="35369">
                  <c:v>42939.811111111114</c:v>
                </c:pt>
                <c:pt idx="35370">
                  <c:v>42939.811805555553</c:v>
                </c:pt>
                <c:pt idx="35371">
                  <c:v>42939.8125</c:v>
                </c:pt>
                <c:pt idx="35372">
                  <c:v>42939.813194444447</c:v>
                </c:pt>
                <c:pt idx="35373">
                  <c:v>42939.813888888886</c:v>
                </c:pt>
                <c:pt idx="35374">
                  <c:v>42939.814583333333</c:v>
                </c:pt>
                <c:pt idx="35375">
                  <c:v>42939.81527777778</c:v>
                </c:pt>
                <c:pt idx="35376">
                  <c:v>42939.815972222219</c:v>
                </c:pt>
                <c:pt idx="35377">
                  <c:v>42939.816666666666</c:v>
                </c:pt>
                <c:pt idx="35378">
                  <c:v>42939.817361111112</c:v>
                </c:pt>
                <c:pt idx="35379">
                  <c:v>42939.818055555559</c:v>
                </c:pt>
                <c:pt idx="35380">
                  <c:v>42939.818749999999</c:v>
                </c:pt>
                <c:pt idx="35381">
                  <c:v>42939.819444444445</c:v>
                </c:pt>
                <c:pt idx="35382">
                  <c:v>42939.820138888892</c:v>
                </c:pt>
                <c:pt idx="35383">
                  <c:v>42939.820833333331</c:v>
                </c:pt>
                <c:pt idx="35384">
                  <c:v>42939.821527777778</c:v>
                </c:pt>
                <c:pt idx="35385">
                  <c:v>42939.822222222225</c:v>
                </c:pt>
                <c:pt idx="35386">
                  <c:v>42939.822916666664</c:v>
                </c:pt>
                <c:pt idx="35387">
                  <c:v>42939.823611111111</c:v>
                </c:pt>
                <c:pt idx="35388">
                  <c:v>42939.824305555558</c:v>
                </c:pt>
                <c:pt idx="35389">
                  <c:v>42939.824999999997</c:v>
                </c:pt>
                <c:pt idx="35390">
                  <c:v>42939.825694444444</c:v>
                </c:pt>
                <c:pt idx="35391">
                  <c:v>42939.826388888891</c:v>
                </c:pt>
                <c:pt idx="35392">
                  <c:v>42939.82708333333</c:v>
                </c:pt>
                <c:pt idx="35393">
                  <c:v>42939.827777777777</c:v>
                </c:pt>
                <c:pt idx="35394">
                  <c:v>42939.828472222223</c:v>
                </c:pt>
                <c:pt idx="35395">
                  <c:v>42939.82916666667</c:v>
                </c:pt>
                <c:pt idx="35396">
                  <c:v>42939.829861111109</c:v>
                </c:pt>
                <c:pt idx="35397">
                  <c:v>42939.830555555556</c:v>
                </c:pt>
                <c:pt idx="35398">
                  <c:v>42939.831250000003</c:v>
                </c:pt>
                <c:pt idx="35399">
                  <c:v>42939.831944444442</c:v>
                </c:pt>
                <c:pt idx="35400">
                  <c:v>42939.832638888889</c:v>
                </c:pt>
                <c:pt idx="35401">
                  <c:v>42939.833333333336</c:v>
                </c:pt>
                <c:pt idx="35402">
                  <c:v>42939.834027777775</c:v>
                </c:pt>
                <c:pt idx="35403">
                  <c:v>42939.834722222222</c:v>
                </c:pt>
                <c:pt idx="35404">
                  <c:v>42939.835416666669</c:v>
                </c:pt>
                <c:pt idx="35405">
                  <c:v>42939.836111111108</c:v>
                </c:pt>
                <c:pt idx="35406">
                  <c:v>42939.836805555555</c:v>
                </c:pt>
                <c:pt idx="35407">
                  <c:v>42939.837500000001</c:v>
                </c:pt>
                <c:pt idx="35408">
                  <c:v>42939.838194444441</c:v>
                </c:pt>
                <c:pt idx="35409">
                  <c:v>42939.838888888888</c:v>
                </c:pt>
                <c:pt idx="35410">
                  <c:v>42939.839583333334</c:v>
                </c:pt>
                <c:pt idx="35411">
                  <c:v>42939.840277777781</c:v>
                </c:pt>
                <c:pt idx="35412">
                  <c:v>42939.84097222222</c:v>
                </c:pt>
                <c:pt idx="35413">
                  <c:v>42939.841666666667</c:v>
                </c:pt>
                <c:pt idx="35414">
                  <c:v>42939.842361111114</c:v>
                </c:pt>
                <c:pt idx="35415">
                  <c:v>42939.843055555553</c:v>
                </c:pt>
                <c:pt idx="35416">
                  <c:v>42939.84375</c:v>
                </c:pt>
                <c:pt idx="35417">
                  <c:v>42939.844444444447</c:v>
                </c:pt>
                <c:pt idx="35418">
                  <c:v>42939.845138888886</c:v>
                </c:pt>
                <c:pt idx="35419">
                  <c:v>42939.845833333333</c:v>
                </c:pt>
                <c:pt idx="35420">
                  <c:v>42939.84652777778</c:v>
                </c:pt>
                <c:pt idx="35421">
                  <c:v>42939.847222222219</c:v>
                </c:pt>
                <c:pt idx="35422">
                  <c:v>42939.847916666666</c:v>
                </c:pt>
                <c:pt idx="35423">
                  <c:v>42939.848611111112</c:v>
                </c:pt>
                <c:pt idx="35424">
                  <c:v>42939.849305555559</c:v>
                </c:pt>
                <c:pt idx="35425">
                  <c:v>42939.85</c:v>
                </c:pt>
                <c:pt idx="35426">
                  <c:v>42939.850694444445</c:v>
                </c:pt>
                <c:pt idx="35427">
                  <c:v>42939.851388888892</c:v>
                </c:pt>
                <c:pt idx="35428">
                  <c:v>42939.852083333331</c:v>
                </c:pt>
                <c:pt idx="35429">
                  <c:v>42939.852777777778</c:v>
                </c:pt>
                <c:pt idx="35430">
                  <c:v>42939.853472222225</c:v>
                </c:pt>
                <c:pt idx="35431">
                  <c:v>42939.854166666664</c:v>
                </c:pt>
                <c:pt idx="35432">
                  <c:v>42939.854861111111</c:v>
                </c:pt>
                <c:pt idx="35433">
                  <c:v>42939.855555555558</c:v>
                </c:pt>
                <c:pt idx="35434">
                  <c:v>42939.856249999997</c:v>
                </c:pt>
                <c:pt idx="35435">
                  <c:v>42939.856944444444</c:v>
                </c:pt>
                <c:pt idx="35436">
                  <c:v>42939.857638888891</c:v>
                </c:pt>
                <c:pt idx="35437">
                  <c:v>42939.85833333333</c:v>
                </c:pt>
                <c:pt idx="35438">
                  <c:v>42939.859027777777</c:v>
                </c:pt>
                <c:pt idx="35439">
                  <c:v>42939.859722222223</c:v>
                </c:pt>
                <c:pt idx="35440">
                  <c:v>42939.86041666667</c:v>
                </c:pt>
                <c:pt idx="35441">
                  <c:v>42939.861111111109</c:v>
                </c:pt>
                <c:pt idx="35442">
                  <c:v>42939.861805555556</c:v>
                </c:pt>
                <c:pt idx="35443">
                  <c:v>42939.862500000003</c:v>
                </c:pt>
                <c:pt idx="35444">
                  <c:v>42939.863194444442</c:v>
                </c:pt>
                <c:pt idx="35445">
                  <c:v>42939.863888888889</c:v>
                </c:pt>
                <c:pt idx="35446">
                  <c:v>42939.864583333336</c:v>
                </c:pt>
                <c:pt idx="35447">
                  <c:v>42939.865277777775</c:v>
                </c:pt>
                <c:pt idx="35448">
                  <c:v>42939.865972222222</c:v>
                </c:pt>
                <c:pt idx="35449">
                  <c:v>42939.866666666669</c:v>
                </c:pt>
                <c:pt idx="35450">
                  <c:v>42939.867361111108</c:v>
                </c:pt>
                <c:pt idx="35451">
                  <c:v>42939.868055555555</c:v>
                </c:pt>
                <c:pt idx="35452">
                  <c:v>42939.868750000001</c:v>
                </c:pt>
                <c:pt idx="35453">
                  <c:v>42939.869444444441</c:v>
                </c:pt>
                <c:pt idx="35454">
                  <c:v>42939.870138888888</c:v>
                </c:pt>
                <c:pt idx="35455">
                  <c:v>42939.870833333334</c:v>
                </c:pt>
                <c:pt idx="35456">
                  <c:v>42939.871527777781</c:v>
                </c:pt>
                <c:pt idx="35457">
                  <c:v>42939.87222222222</c:v>
                </c:pt>
                <c:pt idx="35458">
                  <c:v>42939.872916666667</c:v>
                </c:pt>
                <c:pt idx="35459">
                  <c:v>42939.873611111114</c:v>
                </c:pt>
                <c:pt idx="35460">
                  <c:v>42939.874305555553</c:v>
                </c:pt>
                <c:pt idx="35461">
                  <c:v>42939.875</c:v>
                </c:pt>
                <c:pt idx="35462">
                  <c:v>42939.875694444447</c:v>
                </c:pt>
                <c:pt idx="35463">
                  <c:v>42939.876388888886</c:v>
                </c:pt>
                <c:pt idx="35464">
                  <c:v>42939.877083333333</c:v>
                </c:pt>
                <c:pt idx="35465">
                  <c:v>42939.87777777778</c:v>
                </c:pt>
                <c:pt idx="35466">
                  <c:v>42939.878472222219</c:v>
                </c:pt>
                <c:pt idx="35467">
                  <c:v>42939.879166666666</c:v>
                </c:pt>
                <c:pt idx="35468">
                  <c:v>42939.879861111112</c:v>
                </c:pt>
                <c:pt idx="35469">
                  <c:v>42939.880555555559</c:v>
                </c:pt>
                <c:pt idx="35470">
                  <c:v>42939.881249999999</c:v>
                </c:pt>
                <c:pt idx="35471">
                  <c:v>42939.881944444445</c:v>
                </c:pt>
                <c:pt idx="35472">
                  <c:v>42939.882638888892</c:v>
                </c:pt>
                <c:pt idx="35473">
                  <c:v>42939.883333333331</c:v>
                </c:pt>
                <c:pt idx="35474">
                  <c:v>42939.884027777778</c:v>
                </c:pt>
                <c:pt idx="35475">
                  <c:v>42939.884722222225</c:v>
                </c:pt>
                <c:pt idx="35476">
                  <c:v>42939.885416666664</c:v>
                </c:pt>
                <c:pt idx="35477">
                  <c:v>42939.886111111111</c:v>
                </c:pt>
                <c:pt idx="35478">
                  <c:v>42939.886805555558</c:v>
                </c:pt>
                <c:pt idx="35479">
                  <c:v>42939.887499999997</c:v>
                </c:pt>
                <c:pt idx="35480">
                  <c:v>42939.888194444444</c:v>
                </c:pt>
                <c:pt idx="35481">
                  <c:v>42939.888888888891</c:v>
                </c:pt>
                <c:pt idx="35482">
                  <c:v>42939.88958333333</c:v>
                </c:pt>
                <c:pt idx="35483">
                  <c:v>42939.890277777777</c:v>
                </c:pt>
                <c:pt idx="35484">
                  <c:v>42939.890972222223</c:v>
                </c:pt>
                <c:pt idx="35485">
                  <c:v>42939.89166666667</c:v>
                </c:pt>
                <c:pt idx="35486">
                  <c:v>42939.892361111109</c:v>
                </c:pt>
                <c:pt idx="35487">
                  <c:v>42939.893055555556</c:v>
                </c:pt>
                <c:pt idx="35488">
                  <c:v>42939.893750000003</c:v>
                </c:pt>
                <c:pt idx="35489">
                  <c:v>42939.894444444442</c:v>
                </c:pt>
                <c:pt idx="35490">
                  <c:v>42939.895138888889</c:v>
                </c:pt>
                <c:pt idx="35491">
                  <c:v>42939.895833333336</c:v>
                </c:pt>
                <c:pt idx="35492">
                  <c:v>42939.896527777775</c:v>
                </c:pt>
                <c:pt idx="35493">
                  <c:v>42939.897222222222</c:v>
                </c:pt>
                <c:pt idx="35494">
                  <c:v>42939.897916666669</c:v>
                </c:pt>
                <c:pt idx="35495">
                  <c:v>42939.898611111108</c:v>
                </c:pt>
                <c:pt idx="35496">
                  <c:v>42939.899305555555</c:v>
                </c:pt>
                <c:pt idx="35497">
                  <c:v>42939.9</c:v>
                </c:pt>
                <c:pt idx="35498">
                  <c:v>42939.900694444441</c:v>
                </c:pt>
                <c:pt idx="35499">
                  <c:v>42939.901388888888</c:v>
                </c:pt>
                <c:pt idx="35500">
                  <c:v>42939.902083333334</c:v>
                </c:pt>
                <c:pt idx="35501">
                  <c:v>42939.902777777781</c:v>
                </c:pt>
                <c:pt idx="35502">
                  <c:v>42939.90347222222</c:v>
                </c:pt>
                <c:pt idx="35503">
                  <c:v>42939.904166666667</c:v>
                </c:pt>
                <c:pt idx="35504">
                  <c:v>42939.904861111114</c:v>
                </c:pt>
                <c:pt idx="35505">
                  <c:v>42939.905555555553</c:v>
                </c:pt>
                <c:pt idx="35506">
                  <c:v>42939.90625</c:v>
                </c:pt>
                <c:pt idx="35507">
                  <c:v>42939.906944444447</c:v>
                </c:pt>
                <c:pt idx="35508">
                  <c:v>42939.907638888886</c:v>
                </c:pt>
                <c:pt idx="35509">
                  <c:v>42939.908333333333</c:v>
                </c:pt>
                <c:pt idx="35510">
                  <c:v>42939.90902777778</c:v>
                </c:pt>
                <c:pt idx="35511">
                  <c:v>42939.909722222219</c:v>
                </c:pt>
                <c:pt idx="35512">
                  <c:v>42939.910416666666</c:v>
                </c:pt>
                <c:pt idx="35513">
                  <c:v>42939.911111111112</c:v>
                </c:pt>
                <c:pt idx="35514">
                  <c:v>42939.911805555559</c:v>
                </c:pt>
                <c:pt idx="35515">
                  <c:v>42939.912499999999</c:v>
                </c:pt>
                <c:pt idx="35516">
                  <c:v>42939.913194444445</c:v>
                </c:pt>
                <c:pt idx="35517">
                  <c:v>42939.913888888892</c:v>
                </c:pt>
                <c:pt idx="35518">
                  <c:v>42939.914583333331</c:v>
                </c:pt>
                <c:pt idx="35519">
                  <c:v>42939.915277777778</c:v>
                </c:pt>
                <c:pt idx="35520">
                  <c:v>42939.915972222225</c:v>
                </c:pt>
                <c:pt idx="35521">
                  <c:v>42939.916666666664</c:v>
                </c:pt>
                <c:pt idx="35522">
                  <c:v>42939.917361111111</c:v>
                </c:pt>
                <c:pt idx="35523">
                  <c:v>42939.918055555558</c:v>
                </c:pt>
                <c:pt idx="35524">
                  <c:v>42939.918749999997</c:v>
                </c:pt>
                <c:pt idx="35525">
                  <c:v>42939.919444444444</c:v>
                </c:pt>
                <c:pt idx="35526">
                  <c:v>42939.920138888891</c:v>
                </c:pt>
                <c:pt idx="35527">
                  <c:v>42939.92083333333</c:v>
                </c:pt>
                <c:pt idx="35528">
                  <c:v>42939.921527777777</c:v>
                </c:pt>
                <c:pt idx="35529">
                  <c:v>42939.922222222223</c:v>
                </c:pt>
                <c:pt idx="35530">
                  <c:v>42939.92291666667</c:v>
                </c:pt>
                <c:pt idx="35531">
                  <c:v>42939.923611111109</c:v>
                </c:pt>
                <c:pt idx="35532">
                  <c:v>42939.924305555556</c:v>
                </c:pt>
                <c:pt idx="35533">
                  <c:v>42939.925000000003</c:v>
                </c:pt>
                <c:pt idx="35534">
                  <c:v>42939.925694444442</c:v>
                </c:pt>
                <c:pt idx="35535">
                  <c:v>42939.926388888889</c:v>
                </c:pt>
                <c:pt idx="35536">
                  <c:v>42939.927083333336</c:v>
                </c:pt>
                <c:pt idx="35537">
                  <c:v>42939.927777777775</c:v>
                </c:pt>
                <c:pt idx="35538">
                  <c:v>42939.928472222222</c:v>
                </c:pt>
                <c:pt idx="35539">
                  <c:v>42939.929166666669</c:v>
                </c:pt>
                <c:pt idx="35540">
                  <c:v>42939.929861111108</c:v>
                </c:pt>
                <c:pt idx="35541">
                  <c:v>42939.930555555555</c:v>
                </c:pt>
                <c:pt idx="35542">
                  <c:v>42939.931250000001</c:v>
                </c:pt>
                <c:pt idx="35543">
                  <c:v>42939.931944444441</c:v>
                </c:pt>
                <c:pt idx="35544">
                  <c:v>42939.932638888888</c:v>
                </c:pt>
                <c:pt idx="35545">
                  <c:v>42939.933333333334</c:v>
                </c:pt>
                <c:pt idx="35546">
                  <c:v>42939.934027777781</c:v>
                </c:pt>
                <c:pt idx="35547">
                  <c:v>42939.93472222222</c:v>
                </c:pt>
                <c:pt idx="35548">
                  <c:v>42939.935416666667</c:v>
                </c:pt>
                <c:pt idx="35549">
                  <c:v>42939.936111111114</c:v>
                </c:pt>
                <c:pt idx="35550">
                  <c:v>42939.936805555553</c:v>
                </c:pt>
                <c:pt idx="35551">
                  <c:v>42939.9375</c:v>
                </c:pt>
                <c:pt idx="35552">
                  <c:v>42939.938194444447</c:v>
                </c:pt>
                <c:pt idx="35553">
                  <c:v>42939.938888888886</c:v>
                </c:pt>
                <c:pt idx="35554">
                  <c:v>42939.939583333333</c:v>
                </c:pt>
                <c:pt idx="35555">
                  <c:v>42939.94027777778</c:v>
                </c:pt>
                <c:pt idx="35556">
                  <c:v>42939.940972222219</c:v>
                </c:pt>
                <c:pt idx="35557">
                  <c:v>42939.941666666666</c:v>
                </c:pt>
                <c:pt idx="35558">
                  <c:v>42939.942361111112</c:v>
                </c:pt>
                <c:pt idx="35559">
                  <c:v>42939.943055555559</c:v>
                </c:pt>
                <c:pt idx="35560">
                  <c:v>42939.943749999999</c:v>
                </c:pt>
                <c:pt idx="35561">
                  <c:v>42939.944444444445</c:v>
                </c:pt>
                <c:pt idx="35562">
                  <c:v>42939.945138888892</c:v>
                </c:pt>
                <c:pt idx="35563">
                  <c:v>42939.945833333331</c:v>
                </c:pt>
                <c:pt idx="35564">
                  <c:v>42939.946527777778</c:v>
                </c:pt>
                <c:pt idx="35565">
                  <c:v>42939.947222222225</c:v>
                </c:pt>
                <c:pt idx="35566">
                  <c:v>42939.947916666664</c:v>
                </c:pt>
                <c:pt idx="35567">
                  <c:v>42939.948611111111</c:v>
                </c:pt>
                <c:pt idx="35568">
                  <c:v>42939.949305555558</c:v>
                </c:pt>
                <c:pt idx="35569">
                  <c:v>42939.95</c:v>
                </c:pt>
                <c:pt idx="35570">
                  <c:v>42939.950694444444</c:v>
                </c:pt>
                <c:pt idx="35571">
                  <c:v>42939.951388888891</c:v>
                </c:pt>
                <c:pt idx="35572">
                  <c:v>42939.95208333333</c:v>
                </c:pt>
                <c:pt idx="35573">
                  <c:v>42939.952777777777</c:v>
                </c:pt>
                <c:pt idx="35574">
                  <c:v>42939.953472222223</c:v>
                </c:pt>
                <c:pt idx="35575">
                  <c:v>42939.95416666667</c:v>
                </c:pt>
                <c:pt idx="35576">
                  <c:v>42939.954861111109</c:v>
                </c:pt>
                <c:pt idx="35577">
                  <c:v>42939.955555555556</c:v>
                </c:pt>
                <c:pt idx="35578">
                  <c:v>42939.956250000003</c:v>
                </c:pt>
                <c:pt idx="35579">
                  <c:v>42939.956944444442</c:v>
                </c:pt>
                <c:pt idx="35580">
                  <c:v>42939.957638888889</c:v>
                </c:pt>
                <c:pt idx="35581">
                  <c:v>42939.958333333336</c:v>
                </c:pt>
                <c:pt idx="35582">
                  <c:v>42939.959027777775</c:v>
                </c:pt>
                <c:pt idx="35583">
                  <c:v>42939.959722222222</c:v>
                </c:pt>
                <c:pt idx="35584">
                  <c:v>42939.960416666669</c:v>
                </c:pt>
                <c:pt idx="35585">
                  <c:v>42939.961111111108</c:v>
                </c:pt>
                <c:pt idx="35586">
                  <c:v>42939.961805555555</c:v>
                </c:pt>
                <c:pt idx="35587">
                  <c:v>42939.962500000001</c:v>
                </c:pt>
                <c:pt idx="35588">
                  <c:v>42939.963194444441</c:v>
                </c:pt>
                <c:pt idx="35589">
                  <c:v>42939.963888888888</c:v>
                </c:pt>
                <c:pt idx="35590">
                  <c:v>42939.964583333334</c:v>
                </c:pt>
                <c:pt idx="35591">
                  <c:v>42939.965277777781</c:v>
                </c:pt>
                <c:pt idx="35592">
                  <c:v>42939.96597222222</c:v>
                </c:pt>
                <c:pt idx="35593">
                  <c:v>42939.966666666667</c:v>
                </c:pt>
                <c:pt idx="35594">
                  <c:v>42939.967361111114</c:v>
                </c:pt>
                <c:pt idx="35595">
                  <c:v>42939.968055555553</c:v>
                </c:pt>
                <c:pt idx="35596">
                  <c:v>42939.96875</c:v>
                </c:pt>
                <c:pt idx="35597">
                  <c:v>42939.969444444447</c:v>
                </c:pt>
                <c:pt idx="35598">
                  <c:v>42939.970138888886</c:v>
                </c:pt>
                <c:pt idx="35599">
                  <c:v>42939.970833333333</c:v>
                </c:pt>
                <c:pt idx="35600">
                  <c:v>42939.97152777778</c:v>
                </c:pt>
                <c:pt idx="35601">
                  <c:v>42939.972222222219</c:v>
                </c:pt>
                <c:pt idx="35602">
                  <c:v>42939.972916666666</c:v>
                </c:pt>
                <c:pt idx="35603">
                  <c:v>42939.973611111112</c:v>
                </c:pt>
                <c:pt idx="35604">
                  <c:v>42939.974305555559</c:v>
                </c:pt>
                <c:pt idx="35605">
                  <c:v>42939.974999999999</c:v>
                </c:pt>
                <c:pt idx="35606">
                  <c:v>42939.975694444445</c:v>
                </c:pt>
                <c:pt idx="35607">
                  <c:v>42939.976388888892</c:v>
                </c:pt>
                <c:pt idx="35608">
                  <c:v>42939.977083333331</c:v>
                </c:pt>
                <c:pt idx="35609">
                  <c:v>42939.977777777778</c:v>
                </c:pt>
                <c:pt idx="35610">
                  <c:v>42939.978472222225</c:v>
                </c:pt>
                <c:pt idx="35611">
                  <c:v>42939.979166666664</c:v>
                </c:pt>
                <c:pt idx="35612">
                  <c:v>42939.979861111111</c:v>
                </c:pt>
                <c:pt idx="35613">
                  <c:v>42939.980555555558</c:v>
                </c:pt>
                <c:pt idx="35614">
                  <c:v>42939.981249999997</c:v>
                </c:pt>
                <c:pt idx="35615">
                  <c:v>42939.981944444444</c:v>
                </c:pt>
                <c:pt idx="35616">
                  <c:v>42939.982638888891</c:v>
                </c:pt>
                <c:pt idx="35617">
                  <c:v>42939.98333333333</c:v>
                </c:pt>
                <c:pt idx="35618">
                  <c:v>42939.984027777777</c:v>
                </c:pt>
                <c:pt idx="35619">
                  <c:v>42939.984722222223</c:v>
                </c:pt>
                <c:pt idx="35620">
                  <c:v>42939.98541666667</c:v>
                </c:pt>
                <c:pt idx="35621">
                  <c:v>42939.986111111109</c:v>
                </c:pt>
                <c:pt idx="35622">
                  <c:v>42939.986805555556</c:v>
                </c:pt>
                <c:pt idx="35623">
                  <c:v>42939.987500000003</c:v>
                </c:pt>
                <c:pt idx="35624">
                  <c:v>42939.988194444442</c:v>
                </c:pt>
                <c:pt idx="35625">
                  <c:v>42939.988888888889</c:v>
                </c:pt>
                <c:pt idx="35626">
                  <c:v>42939.989583333336</c:v>
                </c:pt>
                <c:pt idx="35627">
                  <c:v>42939.990277777775</c:v>
                </c:pt>
                <c:pt idx="35628">
                  <c:v>42939.990972222222</c:v>
                </c:pt>
                <c:pt idx="35629">
                  <c:v>42939.991666666669</c:v>
                </c:pt>
                <c:pt idx="35630">
                  <c:v>42939.992361111108</c:v>
                </c:pt>
                <c:pt idx="35631">
                  <c:v>42939.993055555555</c:v>
                </c:pt>
                <c:pt idx="35632">
                  <c:v>42939.993750000001</c:v>
                </c:pt>
                <c:pt idx="35633">
                  <c:v>42939.994444444441</c:v>
                </c:pt>
                <c:pt idx="35634">
                  <c:v>42939.995138888888</c:v>
                </c:pt>
                <c:pt idx="35635">
                  <c:v>42939.995833333334</c:v>
                </c:pt>
                <c:pt idx="35636">
                  <c:v>42939.996527777781</c:v>
                </c:pt>
                <c:pt idx="35637">
                  <c:v>42939.99722222222</c:v>
                </c:pt>
                <c:pt idx="35638">
                  <c:v>42939.997916666667</c:v>
                </c:pt>
                <c:pt idx="35639">
                  <c:v>42939.998611111114</c:v>
                </c:pt>
                <c:pt idx="35640">
                  <c:v>42939.999305555553</c:v>
                </c:pt>
                <c:pt idx="35641">
                  <c:v>42940</c:v>
                </c:pt>
                <c:pt idx="35642">
                  <c:v>42940.000694444447</c:v>
                </c:pt>
                <c:pt idx="35643">
                  <c:v>42940.001388888886</c:v>
                </c:pt>
                <c:pt idx="35644">
                  <c:v>42940.002083333333</c:v>
                </c:pt>
                <c:pt idx="35645">
                  <c:v>42940.00277777778</c:v>
                </c:pt>
                <c:pt idx="35646">
                  <c:v>42940.003472222219</c:v>
                </c:pt>
                <c:pt idx="35647">
                  <c:v>42940.004166666666</c:v>
                </c:pt>
                <c:pt idx="35648">
                  <c:v>42940.004861111112</c:v>
                </c:pt>
                <c:pt idx="35649">
                  <c:v>42940.005555555559</c:v>
                </c:pt>
                <c:pt idx="35650">
                  <c:v>42940.006249999999</c:v>
                </c:pt>
                <c:pt idx="35651">
                  <c:v>42940.006944444445</c:v>
                </c:pt>
                <c:pt idx="35652">
                  <c:v>42940.007638888892</c:v>
                </c:pt>
                <c:pt idx="35653">
                  <c:v>42940.008333333331</c:v>
                </c:pt>
                <c:pt idx="35654">
                  <c:v>42940.009027777778</c:v>
                </c:pt>
                <c:pt idx="35655">
                  <c:v>42940.009722222225</c:v>
                </c:pt>
                <c:pt idx="35656">
                  <c:v>42940.010416666664</c:v>
                </c:pt>
                <c:pt idx="35657">
                  <c:v>42940.011111111111</c:v>
                </c:pt>
                <c:pt idx="35658">
                  <c:v>42940.011805555558</c:v>
                </c:pt>
                <c:pt idx="35659">
                  <c:v>42940.012499999997</c:v>
                </c:pt>
                <c:pt idx="35660">
                  <c:v>42940.013194444444</c:v>
                </c:pt>
                <c:pt idx="35661">
                  <c:v>42940.013888888891</c:v>
                </c:pt>
                <c:pt idx="35662">
                  <c:v>42940.01458333333</c:v>
                </c:pt>
                <c:pt idx="35663">
                  <c:v>42940.015277777777</c:v>
                </c:pt>
                <c:pt idx="35664">
                  <c:v>42940.015972222223</c:v>
                </c:pt>
                <c:pt idx="35665">
                  <c:v>42940.01666666667</c:v>
                </c:pt>
                <c:pt idx="35666">
                  <c:v>42940.017361111109</c:v>
                </c:pt>
                <c:pt idx="35667">
                  <c:v>42940.018055555556</c:v>
                </c:pt>
                <c:pt idx="35668">
                  <c:v>42940.018750000003</c:v>
                </c:pt>
                <c:pt idx="35669">
                  <c:v>42940.019444444442</c:v>
                </c:pt>
                <c:pt idx="35670">
                  <c:v>42940.020138888889</c:v>
                </c:pt>
                <c:pt idx="35671">
                  <c:v>42940.020833333336</c:v>
                </c:pt>
                <c:pt idx="35672">
                  <c:v>42940.021527777775</c:v>
                </c:pt>
                <c:pt idx="35673">
                  <c:v>42940.022222222222</c:v>
                </c:pt>
                <c:pt idx="35674">
                  <c:v>42940.022916666669</c:v>
                </c:pt>
                <c:pt idx="35675">
                  <c:v>42940.023611111108</c:v>
                </c:pt>
                <c:pt idx="35676">
                  <c:v>42940.024305555555</c:v>
                </c:pt>
                <c:pt idx="35677">
                  <c:v>42940.025000000001</c:v>
                </c:pt>
                <c:pt idx="35678">
                  <c:v>42940.025694444441</c:v>
                </c:pt>
                <c:pt idx="35679">
                  <c:v>42940.026388888888</c:v>
                </c:pt>
                <c:pt idx="35680">
                  <c:v>42940.027083333334</c:v>
                </c:pt>
                <c:pt idx="35681">
                  <c:v>42940.027777777781</c:v>
                </c:pt>
                <c:pt idx="35682">
                  <c:v>42940.02847222222</c:v>
                </c:pt>
                <c:pt idx="35683">
                  <c:v>42940.029166666667</c:v>
                </c:pt>
                <c:pt idx="35684">
                  <c:v>42940.029861111114</c:v>
                </c:pt>
                <c:pt idx="35685">
                  <c:v>42940.030555555553</c:v>
                </c:pt>
                <c:pt idx="35686">
                  <c:v>42940.03125</c:v>
                </c:pt>
                <c:pt idx="35687">
                  <c:v>42940.031944444447</c:v>
                </c:pt>
                <c:pt idx="35688">
                  <c:v>42940.032638888886</c:v>
                </c:pt>
                <c:pt idx="35689">
                  <c:v>42940.033333333333</c:v>
                </c:pt>
                <c:pt idx="35690">
                  <c:v>42940.03402777778</c:v>
                </c:pt>
                <c:pt idx="35691">
                  <c:v>42940.034722222219</c:v>
                </c:pt>
                <c:pt idx="35692">
                  <c:v>42940.035416666666</c:v>
                </c:pt>
                <c:pt idx="35693">
                  <c:v>42940.036111111112</c:v>
                </c:pt>
                <c:pt idx="35694">
                  <c:v>42940.036805555559</c:v>
                </c:pt>
                <c:pt idx="35695">
                  <c:v>42940.037499999999</c:v>
                </c:pt>
                <c:pt idx="35696">
                  <c:v>42940.038194444445</c:v>
                </c:pt>
                <c:pt idx="35697">
                  <c:v>42940.038888888892</c:v>
                </c:pt>
                <c:pt idx="35698">
                  <c:v>42940.039583333331</c:v>
                </c:pt>
                <c:pt idx="35699">
                  <c:v>42940.040277777778</c:v>
                </c:pt>
                <c:pt idx="35700">
                  <c:v>42940.040972222225</c:v>
                </c:pt>
                <c:pt idx="35701">
                  <c:v>42940.041666666664</c:v>
                </c:pt>
                <c:pt idx="35702">
                  <c:v>42940.042361111111</c:v>
                </c:pt>
                <c:pt idx="35703">
                  <c:v>42940.043055555558</c:v>
                </c:pt>
                <c:pt idx="35704">
                  <c:v>42940.043749999997</c:v>
                </c:pt>
                <c:pt idx="35705">
                  <c:v>42940.044444444444</c:v>
                </c:pt>
                <c:pt idx="35706">
                  <c:v>42940.045138888891</c:v>
                </c:pt>
                <c:pt idx="35707">
                  <c:v>42940.04583333333</c:v>
                </c:pt>
                <c:pt idx="35708">
                  <c:v>42940.046527777777</c:v>
                </c:pt>
                <c:pt idx="35709">
                  <c:v>42940.047222222223</c:v>
                </c:pt>
                <c:pt idx="35710">
                  <c:v>42940.04791666667</c:v>
                </c:pt>
                <c:pt idx="35711">
                  <c:v>42940.048611111109</c:v>
                </c:pt>
                <c:pt idx="35712">
                  <c:v>42940.049305555556</c:v>
                </c:pt>
                <c:pt idx="35713">
                  <c:v>42940.05</c:v>
                </c:pt>
                <c:pt idx="35714">
                  <c:v>42940.050694444442</c:v>
                </c:pt>
                <c:pt idx="35715">
                  <c:v>42940.051388888889</c:v>
                </c:pt>
                <c:pt idx="35716">
                  <c:v>42940.052083333336</c:v>
                </c:pt>
                <c:pt idx="35717">
                  <c:v>42940.052777777775</c:v>
                </c:pt>
                <c:pt idx="35718">
                  <c:v>42940.053472222222</c:v>
                </c:pt>
                <c:pt idx="35719">
                  <c:v>42940.054166666669</c:v>
                </c:pt>
                <c:pt idx="35720">
                  <c:v>42940.054861111108</c:v>
                </c:pt>
                <c:pt idx="35721">
                  <c:v>42940.055555555555</c:v>
                </c:pt>
                <c:pt idx="35722">
                  <c:v>42940.056250000001</c:v>
                </c:pt>
                <c:pt idx="35723">
                  <c:v>42940.056944444441</c:v>
                </c:pt>
                <c:pt idx="35724">
                  <c:v>42940.057638888888</c:v>
                </c:pt>
                <c:pt idx="35725">
                  <c:v>42940.058333333334</c:v>
                </c:pt>
                <c:pt idx="35726">
                  <c:v>42940.059027777781</c:v>
                </c:pt>
                <c:pt idx="35727">
                  <c:v>42940.05972222222</c:v>
                </c:pt>
                <c:pt idx="35728">
                  <c:v>42940.060416666667</c:v>
                </c:pt>
                <c:pt idx="35729">
                  <c:v>42940.061111111114</c:v>
                </c:pt>
                <c:pt idx="35730">
                  <c:v>42940.061805555553</c:v>
                </c:pt>
                <c:pt idx="35731">
                  <c:v>42940.0625</c:v>
                </c:pt>
                <c:pt idx="35732">
                  <c:v>42940.063194444447</c:v>
                </c:pt>
                <c:pt idx="35733">
                  <c:v>42940.063888888886</c:v>
                </c:pt>
                <c:pt idx="35734">
                  <c:v>42940.064583333333</c:v>
                </c:pt>
                <c:pt idx="35735">
                  <c:v>42940.06527777778</c:v>
                </c:pt>
                <c:pt idx="35736">
                  <c:v>42940.065972222219</c:v>
                </c:pt>
                <c:pt idx="35737">
                  <c:v>42940.066666666666</c:v>
                </c:pt>
                <c:pt idx="35738">
                  <c:v>42940.067361111112</c:v>
                </c:pt>
                <c:pt idx="35739">
                  <c:v>42940.068055555559</c:v>
                </c:pt>
                <c:pt idx="35740">
                  <c:v>42940.068749999999</c:v>
                </c:pt>
                <c:pt idx="35741">
                  <c:v>42940.069444444445</c:v>
                </c:pt>
                <c:pt idx="35742">
                  <c:v>42940.070138888892</c:v>
                </c:pt>
                <c:pt idx="35743">
                  <c:v>42940.070833333331</c:v>
                </c:pt>
                <c:pt idx="35744">
                  <c:v>42940.071527777778</c:v>
                </c:pt>
                <c:pt idx="35745">
                  <c:v>42940.072222222225</c:v>
                </c:pt>
                <c:pt idx="35746">
                  <c:v>42940.072916666664</c:v>
                </c:pt>
                <c:pt idx="35747">
                  <c:v>42940.073611111111</c:v>
                </c:pt>
                <c:pt idx="35748">
                  <c:v>42940.074305555558</c:v>
                </c:pt>
                <c:pt idx="35749">
                  <c:v>42940.074999999997</c:v>
                </c:pt>
                <c:pt idx="35750">
                  <c:v>42940.075694444444</c:v>
                </c:pt>
                <c:pt idx="35751">
                  <c:v>42940.076388888891</c:v>
                </c:pt>
                <c:pt idx="35752">
                  <c:v>42940.07708333333</c:v>
                </c:pt>
                <c:pt idx="35753">
                  <c:v>42940.077777777777</c:v>
                </c:pt>
                <c:pt idx="35754">
                  <c:v>42940.078472222223</c:v>
                </c:pt>
                <c:pt idx="35755">
                  <c:v>42940.07916666667</c:v>
                </c:pt>
                <c:pt idx="35756">
                  <c:v>42940.079861111109</c:v>
                </c:pt>
                <c:pt idx="35757">
                  <c:v>42940.080555555556</c:v>
                </c:pt>
                <c:pt idx="35758">
                  <c:v>42940.081250000003</c:v>
                </c:pt>
                <c:pt idx="35759">
                  <c:v>42940.081944444442</c:v>
                </c:pt>
                <c:pt idx="35760">
                  <c:v>42940.082638888889</c:v>
                </c:pt>
                <c:pt idx="35761">
                  <c:v>42940.083333333336</c:v>
                </c:pt>
                <c:pt idx="35762">
                  <c:v>42940.084027777775</c:v>
                </c:pt>
                <c:pt idx="35763">
                  <c:v>42940.084722222222</c:v>
                </c:pt>
                <c:pt idx="35764">
                  <c:v>42940.085416666669</c:v>
                </c:pt>
                <c:pt idx="35765">
                  <c:v>42940.086111111108</c:v>
                </c:pt>
                <c:pt idx="35766">
                  <c:v>42940.086805555555</c:v>
                </c:pt>
                <c:pt idx="35767">
                  <c:v>42940.087500000001</c:v>
                </c:pt>
                <c:pt idx="35768">
                  <c:v>42940.088194444441</c:v>
                </c:pt>
                <c:pt idx="35769">
                  <c:v>42940.088888888888</c:v>
                </c:pt>
                <c:pt idx="35770">
                  <c:v>42940.089583333334</c:v>
                </c:pt>
                <c:pt idx="35771">
                  <c:v>42940.090277777781</c:v>
                </c:pt>
                <c:pt idx="35772">
                  <c:v>42940.09097222222</c:v>
                </c:pt>
                <c:pt idx="35773">
                  <c:v>42940.091666666667</c:v>
                </c:pt>
                <c:pt idx="35774">
                  <c:v>42940.092361111114</c:v>
                </c:pt>
                <c:pt idx="35775">
                  <c:v>42940.093055555553</c:v>
                </c:pt>
                <c:pt idx="35776">
                  <c:v>42940.09375</c:v>
                </c:pt>
                <c:pt idx="35777">
                  <c:v>42940.094444444447</c:v>
                </c:pt>
                <c:pt idx="35778">
                  <c:v>42940.095138888886</c:v>
                </c:pt>
                <c:pt idx="35779">
                  <c:v>42940.095833333333</c:v>
                </c:pt>
                <c:pt idx="35780">
                  <c:v>42940.09652777778</c:v>
                </c:pt>
                <c:pt idx="35781">
                  <c:v>42940.097222222219</c:v>
                </c:pt>
                <c:pt idx="35782">
                  <c:v>42940.097916666666</c:v>
                </c:pt>
                <c:pt idx="35783">
                  <c:v>42940.098611111112</c:v>
                </c:pt>
                <c:pt idx="35784">
                  <c:v>42940.099305555559</c:v>
                </c:pt>
                <c:pt idx="35785">
                  <c:v>42940.1</c:v>
                </c:pt>
                <c:pt idx="35786">
                  <c:v>42940.100694444445</c:v>
                </c:pt>
                <c:pt idx="35787">
                  <c:v>42940.101388888892</c:v>
                </c:pt>
                <c:pt idx="35788">
                  <c:v>42940.102083333331</c:v>
                </c:pt>
                <c:pt idx="35789">
                  <c:v>42940.102777777778</c:v>
                </c:pt>
                <c:pt idx="35790">
                  <c:v>42940.103472222225</c:v>
                </c:pt>
                <c:pt idx="35791">
                  <c:v>42940.104166666664</c:v>
                </c:pt>
                <c:pt idx="35792">
                  <c:v>42940.104861111111</c:v>
                </c:pt>
                <c:pt idx="35793">
                  <c:v>42940.105555555558</c:v>
                </c:pt>
                <c:pt idx="35794">
                  <c:v>42940.106249999997</c:v>
                </c:pt>
                <c:pt idx="35795">
                  <c:v>42940.106944444444</c:v>
                </c:pt>
                <c:pt idx="35796">
                  <c:v>42940.107638888891</c:v>
                </c:pt>
                <c:pt idx="35797">
                  <c:v>42940.10833333333</c:v>
                </c:pt>
                <c:pt idx="35798">
                  <c:v>42940.109027777777</c:v>
                </c:pt>
                <c:pt idx="35799">
                  <c:v>42940.109722222223</c:v>
                </c:pt>
                <c:pt idx="35800">
                  <c:v>42940.11041666667</c:v>
                </c:pt>
                <c:pt idx="35801">
                  <c:v>42940.111111111109</c:v>
                </c:pt>
                <c:pt idx="35802">
                  <c:v>42940.111805555556</c:v>
                </c:pt>
                <c:pt idx="35803">
                  <c:v>42940.112500000003</c:v>
                </c:pt>
                <c:pt idx="35804">
                  <c:v>42940.113194444442</c:v>
                </c:pt>
                <c:pt idx="35805">
                  <c:v>42940.113888888889</c:v>
                </c:pt>
                <c:pt idx="35806">
                  <c:v>42940.114583333336</c:v>
                </c:pt>
                <c:pt idx="35807">
                  <c:v>42940.115277777775</c:v>
                </c:pt>
                <c:pt idx="35808">
                  <c:v>42940.115972222222</c:v>
                </c:pt>
                <c:pt idx="35809">
                  <c:v>42940.116666666669</c:v>
                </c:pt>
                <c:pt idx="35810">
                  <c:v>42940.117361111108</c:v>
                </c:pt>
                <c:pt idx="35811">
                  <c:v>42940.118055555555</c:v>
                </c:pt>
                <c:pt idx="35812">
                  <c:v>42940.118750000001</c:v>
                </c:pt>
                <c:pt idx="35813">
                  <c:v>42940.119444444441</c:v>
                </c:pt>
                <c:pt idx="35814">
                  <c:v>42940.120138888888</c:v>
                </c:pt>
                <c:pt idx="35815">
                  <c:v>42940.120833333334</c:v>
                </c:pt>
                <c:pt idx="35816">
                  <c:v>42940.121527777781</c:v>
                </c:pt>
                <c:pt idx="35817">
                  <c:v>42940.12222222222</c:v>
                </c:pt>
                <c:pt idx="35818">
                  <c:v>42940.122916666667</c:v>
                </c:pt>
                <c:pt idx="35819">
                  <c:v>42940.123611111114</c:v>
                </c:pt>
                <c:pt idx="35820">
                  <c:v>42940.124305555553</c:v>
                </c:pt>
                <c:pt idx="35821">
                  <c:v>42940.125</c:v>
                </c:pt>
                <c:pt idx="35822">
                  <c:v>42940.125694444447</c:v>
                </c:pt>
                <c:pt idx="35823">
                  <c:v>42940.126388888886</c:v>
                </c:pt>
                <c:pt idx="35824">
                  <c:v>42940.127083333333</c:v>
                </c:pt>
                <c:pt idx="35825">
                  <c:v>42940.12777777778</c:v>
                </c:pt>
                <c:pt idx="35826">
                  <c:v>42940.128472222219</c:v>
                </c:pt>
                <c:pt idx="35827">
                  <c:v>42940.129166666666</c:v>
                </c:pt>
                <c:pt idx="35828">
                  <c:v>42940.129861111112</c:v>
                </c:pt>
                <c:pt idx="35829">
                  <c:v>42940.130555555559</c:v>
                </c:pt>
                <c:pt idx="35830">
                  <c:v>42940.131249999999</c:v>
                </c:pt>
                <c:pt idx="35831">
                  <c:v>42940.131944444445</c:v>
                </c:pt>
                <c:pt idx="35832">
                  <c:v>42940.132638888892</c:v>
                </c:pt>
                <c:pt idx="35833">
                  <c:v>42940.133333333331</c:v>
                </c:pt>
                <c:pt idx="35834">
                  <c:v>42940.134027777778</c:v>
                </c:pt>
                <c:pt idx="35835">
                  <c:v>42940.134722222225</c:v>
                </c:pt>
                <c:pt idx="35836">
                  <c:v>42940.135416666664</c:v>
                </c:pt>
                <c:pt idx="35837">
                  <c:v>42940.136111111111</c:v>
                </c:pt>
                <c:pt idx="35838">
                  <c:v>42940.136805555558</c:v>
                </c:pt>
                <c:pt idx="35839">
                  <c:v>42940.137499999997</c:v>
                </c:pt>
                <c:pt idx="35840">
                  <c:v>42940.138194444444</c:v>
                </c:pt>
                <c:pt idx="35841">
                  <c:v>42940.138888888891</c:v>
                </c:pt>
                <c:pt idx="35842">
                  <c:v>42940.13958333333</c:v>
                </c:pt>
                <c:pt idx="35843">
                  <c:v>42940.140277777777</c:v>
                </c:pt>
                <c:pt idx="35844">
                  <c:v>42940.140972222223</c:v>
                </c:pt>
                <c:pt idx="35845">
                  <c:v>42940.14166666667</c:v>
                </c:pt>
                <c:pt idx="35846">
                  <c:v>42940.142361111109</c:v>
                </c:pt>
                <c:pt idx="35847">
                  <c:v>42940.143055555556</c:v>
                </c:pt>
                <c:pt idx="35848">
                  <c:v>42940.143750000003</c:v>
                </c:pt>
                <c:pt idx="35849">
                  <c:v>42940.144444444442</c:v>
                </c:pt>
                <c:pt idx="35850">
                  <c:v>42940.145138888889</c:v>
                </c:pt>
                <c:pt idx="35851">
                  <c:v>42940.145833333336</c:v>
                </c:pt>
                <c:pt idx="35852">
                  <c:v>42940.146527777775</c:v>
                </c:pt>
                <c:pt idx="35853">
                  <c:v>42940.147222222222</c:v>
                </c:pt>
                <c:pt idx="35854">
                  <c:v>42940.147916666669</c:v>
                </c:pt>
                <c:pt idx="35855">
                  <c:v>42940.148611111108</c:v>
                </c:pt>
                <c:pt idx="35856">
                  <c:v>42940.149305555555</c:v>
                </c:pt>
                <c:pt idx="35857">
                  <c:v>42940.15</c:v>
                </c:pt>
                <c:pt idx="35858">
                  <c:v>42940.150694444441</c:v>
                </c:pt>
                <c:pt idx="35859">
                  <c:v>42940.151388888888</c:v>
                </c:pt>
                <c:pt idx="35860">
                  <c:v>42940.152083333334</c:v>
                </c:pt>
                <c:pt idx="35861">
                  <c:v>42940.152777777781</c:v>
                </c:pt>
                <c:pt idx="35862">
                  <c:v>42940.15347222222</c:v>
                </c:pt>
                <c:pt idx="35863">
                  <c:v>42940.154166666667</c:v>
                </c:pt>
                <c:pt idx="35864">
                  <c:v>42940.154861111114</c:v>
                </c:pt>
                <c:pt idx="35865">
                  <c:v>42940.155555555553</c:v>
                </c:pt>
                <c:pt idx="35866">
                  <c:v>42940.15625</c:v>
                </c:pt>
                <c:pt idx="35867">
                  <c:v>42940.156944444447</c:v>
                </c:pt>
                <c:pt idx="35868">
                  <c:v>42940.157638888886</c:v>
                </c:pt>
                <c:pt idx="35869">
                  <c:v>42940.158333333333</c:v>
                </c:pt>
                <c:pt idx="35870">
                  <c:v>42940.15902777778</c:v>
                </c:pt>
                <c:pt idx="35871">
                  <c:v>42940.159722222219</c:v>
                </c:pt>
                <c:pt idx="35872">
                  <c:v>42940.160416666666</c:v>
                </c:pt>
                <c:pt idx="35873">
                  <c:v>42940.161111111112</c:v>
                </c:pt>
                <c:pt idx="35874">
                  <c:v>42940.161805555559</c:v>
                </c:pt>
                <c:pt idx="35875">
                  <c:v>42940.162499999999</c:v>
                </c:pt>
                <c:pt idx="35876">
                  <c:v>42940.163194444445</c:v>
                </c:pt>
                <c:pt idx="35877">
                  <c:v>42940.163888888892</c:v>
                </c:pt>
                <c:pt idx="35878">
                  <c:v>42940.164583333331</c:v>
                </c:pt>
                <c:pt idx="35879">
                  <c:v>42940.165277777778</c:v>
                </c:pt>
                <c:pt idx="35880">
                  <c:v>42940.165972222225</c:v>
                </c:pt>
                <c:pt idx="35881">
                  <c:v>42940.166666666664</c:v>
                </c:pt>
                <c:pt idx="35882">
                  <c:v>42940.167361111111</c:v>
                </c:pt>
                <c:pt idx="35883">
                  <c:v>42940.168055555558</c:v>
                </c:pt>
                <c:pt idx="35884">
                  <c:v>42940.168749999997</c:v>
                </c:pt>
                <c:pt idx="35885">
                  <c:v>42940.169444444444</c:v>
                </c:pt>
                <c:pt idx="35886">
                  <c:v>42940.170138888891</c:v>
                </c:pt>
                <c:pt idx="35887">
                  <c:v>42940.17083333333</c:v>
                </c:pt>
                <c:pt idx="35888">
                  <c:v>42940.171527777777</c:v>
                </c:pt>
                <c:pt idx="35889">
                  <c:v>42940.172222222223</c:v>
                </c:pt>
                <c:pt idx="35890">
                  <c:v>42940.17291666667</c:v>
                </c:pt>
                <c:pt idx="35891">
                  <c:v>42940.173611111109</c:v>
                </c:pt>
                <c:pt idx="35892">
                  <c:v>42940.174305555556</c:v>
                </c:pt>
                <c:pt idx="35893">
                  <c:v>42940.175000000003</c:v>
                </c:pt>
                <c:pt idx="35894">
                  <c:v>42940.175694444442</c:v>
                </c:pt>
                <c:pt idx="35895">
                  <c:v>42940.176388888889</c:v>
                </c:pt>
                <c:pt idx="35896">
                  <c:v>42940.177083333336</c:v>
                </c:pt>
                <c:pt idx="35897">
                  <c:v>42940.177777777775</c:v>
                </c:pt>
                <c:pt idx="35898">
                  <c:v>42940.178472222222</c:v>
                </c:pt>
                <c:pt idx="35899">
                  <c:v>42940.179166666669</c:v>
                </c:pt>
                <c:pt idx="35900">
                  <c:v>42940.179861111108</c:v>
                </c:pt>
                <c:pt idx="35901">
                  <c:v>42940.180555555555</c:v>
                </c:pt>
                <c:pt idx="35902">
                  <c:v>42940.181250000001</c:v>
                </c:pt>
                <c:pt idx="35903">
                  <c:v>42940.181944444441</c:v>
                </c:pt>
                <c:pt idx="35904">
                  <c:v>42940.182638888888</c:v>
                </c:pt>
                <c:pt idx="35905">
                  <c:v>42940.183333333334</c:v>
                </c:pt>
                <c:pt idx="35906">
                  <c:v>42940.184027777781</c:v>
                </c:pt>
                <c:pt idx="35907">
                  <c:v>42940.18472222222</c:v>
                </c:pt>
                <c:pt idx="35908">
                  <c:v>42940.185416666667</c:v>
                </c:pt>
                <c:pt idx="35909">
                  <c:v>42940.186111111114</c:v>
                </c:pt>
                <c:pt idx="35910">
                  <c:v>42940.186805555553</c:v>
                </c:pt>
                <c:pt idx="35911">
                  <c:v>42940.1875</c:v>
                </c:pt>
                <c:pt idx="35912">
                  <c:v>42940.188194444447</c:v>
                </c:pt>
                <c:pt idx="35913">
                  <c:v>42940.188888888886</c:v>
                </c:pt>
                <c:pt idx="35914">
                  <c:v>42940.189583333333</c:v>
                </c:pt>
                <c:pt idx="35915">
                  <c:v>42940.19027777778</c:v>
                </c:pt>
                <c:pt idx="35916">
                  <c:v>42940.190972222219</c:v>
                </c:pt>
                <c:pt idx="35917">
                  <c:v>42940.191666666666</c:v>
                </c:pt>
                <c:pt idx="35918">
                  <c:v>42940.192361111112</c:v>
                </c:pt>
                <c:pt idx="35919">
                  <c:v>42940.193055555559</c:v>
                </c:pt>
                <c:pt idx="35920">
                  <c:v>42940.193749999999</c:v>
                </c:pt>
                <c:pt idx="35921">
                  <c:v>42940.194444444445</c:v>
                </c:pt>
                <c:pt idx="35922">
                  <c:v>42940.195138888892</c:v>
                </c:pt>
                <c:pt idx="35923">
                  <c:v>42940.195833333331</c:v>
                </c:pt>
                <c:pt idx="35924">
                  <c:v>42940.196527777778</c:v>
                </c:pt>
                <c:pt idx="35925">
                  <c:v>42940.197222222225</c:v>
                </c:pt>
                <c:pt idx="35926">
                  <c:v>42940.197916666664</c:v>
                </c:pt>
                <c:pt idx="35927">
                  <c:v>42940.198611111111</c:v>
                </c:pt>
                <c:pt idx="35928">
                  <c:v>42940.199305555558</c:v>
                </c:pt>
                <c:pt idx="35929">
                  <c:v>42940.2</c:v>
                </c:pt>
                <c:pt idx="35930">
                  <c:v>42940.200694444444</c:v>
                </c:pt>
                <c:pt idx="35931">
                  <c:v>42940.201388888891</c:v>
                </c:pt>
                <c:pt idx="35932">
                  <c:v>42940.20208333333</c:v>
                </c:pt>
                <c:pt idx="35933">
                  <c:v>42940.202777777777</c:v>
                </c:pt>
                <c:pt idx="35934">
                  <c:v>42940.203472222223</c:v>
                </c:pt>
                <c:pt idx="35935">
                  <c:v>42940.20416666667</c:v>
                </c:pt>
                <c:pt idx="35936">
                  <c:v>42940.204861111109</c:v>
                </c:pt>
                <c:pt idx="35937">
                  <c:v>42940.205555555556</c:v>
                </c:pt>
                <c:pt idx="35938">
                  <c:v>42940.206250000003</c:v>
                </c:pt>
                <c:pt idx="35939">
                  <c:v>42940.206944444442</c:v>
                </c:pt>
                <c:pt idx="35940">
                  <c:v>42940.207638888889</c:v>
                </c:pt>
                <c:pt idx="35941">
                  <c:v>42940.208333333336</c:v>
                </c:pt>
                <c:pt idx="35942">
                  <c:v>42940.209027777775</c:v>
                </c:pt>
                <c:pt idx="35943">
                  <c:v>42940.209722222222</c:v>
                </c:pt>
                <c:pt idx="35944">
                  <c:v>42940.210416666669</c:v>
                </c:pt>
                <c:pt idx="35945">
                  <c:v>42940.211111111108</c:v>
                </c:pt>
                <c:pt idx="35946">
                  <c:v>42940.211805555555</c:v>
                </c:pt>
                <c:pt idx="35947">
                  <c:v>42940.212500000001</c:v>
                </c:pt>
                <c:pt idx="35948">
                  <c:v>42940.213194444441</c:v>
                </c:pt>
                <c:pt idx="35949">
                  <c:v>42940.213888888888</c:v>
                </c:pt>
                <c:pt idx="35950">
                  <c:v>42940.214583333334</c:v>
                </c:pt>
                <c:pt idx="35951">
                  <c:v>42940.215277777781</c:v>
                </c:pt>
                <c:pt idx="35952">
                  <c:v>42940.21597222222</c:v>
                </c:pt>
                <c:pt idx="35953">
                  <c:v>42940.216666666667</c:v>
                </c:pt>
                <c:pt idx="35954">
                  <c:v>42940.217361111114</c:v>
                </c:pt>
                <c:pt idx="35955">
                  <c:v>42940.218055555553</c:v>
                </c:pt>
                <c:pt idx="35956">
                  <c:v>42940.21875</c:v>
                </c:pt>
                <c:pt idx="35957">
                  <c:v>42940.219444444447</c:v>
                </c:pt>
                <c:pt idx="35958">
                  <c:v>42940.220138888886</c:v>
                </c:pt>
                <c:pt idx="35959">
                  <c:v>42940.220833333333</c:v>
                </c:pt>
                <c:pt idx="35960">
                  <c:v>42940.22152777778</c:v>
                </c:pt>
                <c:pt idx="35961">
                  <c:v>42940.222222222219</c:v>
                </c:pt>
                <c:pt idx="35962">
                  <c:v>42940.222916666666</c:v>
                </c:pt>
                <c:pt idx="35963">
                  <c:v>42940.223611111112</c:v>
                </c:pt>
                <c:pt idx="35964">
                  <c:v>42940.224305555559</c:v>
                </c:pt>
                <c:pt idx="35965">
                  <c:v>42940.224999999999</c:v>
                </c:pt>
                <c:pt idx="35966">
                  <c:v>42940.225694444445</c:v>
                </c:pt>
                <c:pt idx="35967">
                  <c:v>42940.226388888892</c:v>
                </c:pt>
                <c:pt idx="35968">
                  <c:v>42940.227083333331</c:v>
                </c:pt>
                <c:pt idx="35969">
                  <c:v>42940.227777777778</c:v>
                </c:pt>
                <c:pt idx="35970">
                  <c:v>42940.228472222225</c:v>
                </c:pt>
                <c:pt idx="35971">
                  <c:v>42940.229166666664</c:v>
                </c:pt>
                <c:pt idx="35972">
                  <c:v>42940.229861111111</c:v>
                </c:pt>
                <c:pt idx="35973">
                  <c:v>42940.230555555558</c:v>
                </c:pt>
                <c:pt idx="35974">
                  <c:v>42940.231249999997</c:v>
                </c:pt>
                <c:pt idx="35975">
                  <c:v>42940.231944444444</c:v>
                </c:pt>
                <c:pt idx="35976">
                  <c:v>42940.232638888891</c:v>
                </c:pt>
                <c:pt idx="35977">
                  <c:v>42940.23333333333</c:v>
                </c:pt>
                <c:pt idx="35978">
                  <c:v>42940.234027777777</c:v>
                </c:pt>
                <c:pt idx="35979">
                  <c:v>42940.234722222223</c:v>
                </c:pt>
                <c:pt idx="35980">
                  <c:v>42940.23541666667</c:v>
                </c:pt>
                <c:pt idx="35981">
                  <c:v>42940.236111111109</c:v>
                </c:pt>
                <c:pt idx="35982">
                  <c:v>42940.236805555556</c:v>
                </c:pt>
                <c:pt idx="35983">
                  <c:v>42940.237500000003</c:v>
                </c:pt>
                <c:pt idx="35984">
                  <c:v>42940.238194444442</c:v>
                </c:pt>
                <c:pt idx="35985">
                  <c:v>42940.238888888889</c:v>
                </c:pt>
                <c:pt idx="35986">
                  <c:v>42940.239583333336</c:v>
                </c:pt>
                <c:pt idx="35987">
                  <c:v>42940.240277777775</c:v>
                </c:pt>
                <c:pt idx="35988">
                  <c:v>42940.240972222222</c:v>
                </c:pt>
                <c:pt idx="35989">
                  <c:v>42940.241666666669</c:v>
                </c:pt>
                <c:pt idx="35990">
                  <c:v>42940.242361111108</c:v>
                </c:pt>
                <c:pt idx="35991">
                  <c:v>42940.243055555555</c:v>
                </c:pt>
                <c:pt idx="35992">
                  <c:v>42940.243750000001</c:v>
                </c:pt>
                <c:pt idx="35993">
                  <c:v>42940.244444444441</c:v>
                </c:pt>
                <c:pt idx="35994">
                  <c:v>42940.245138888888</c:v>
                </c:pt>
                <c:pt idx="35995">
                  <c:v>42940.245833333334</c:v>
                </c:pt>
                <c:pt idx="35996">
                  <c:v>42940.246527777781</c:v>
                </c:pt>
                <c:pt idx="35997">
                  <c:v>42940.24722222222</c:v>
                </c:pt>
                <c:pt idx="35998">
                  <c:v>42940.247916666667</c:v>
                </c:pt>
                <c:pt idx="35999">
                  <c:v>42940.248611111114</c:v>
                </c:pt>
                <c:pt idx="36000">
                  <c:v>42940.249305555553</c:v>
                </c:pt>
                <c:pt idx="36001">
                  <c:v>42940.25</c:v>
                </c:pt>
                <c:pt idx="36002">
                  <c:v>42940.250694444447</c:v>
                </c:pt>
                <c:pt idx="36003">
                  <c:v>42940.251388888886</c:v>
                </c:pt>
                <c:pt idx="36004">
                  <c:v>42940.252083333333</c:v>
                </c:pt>
                <c:pt idx="36005">
                  <c:v>42940.25277777778</c:v>
                </c:pt>
                <c:pt idx="36006">
                  <c:v>42940.253472222219</c:v>
                </c:pt>
                <c:pt idx="36007">
                  <c:v>42940.254166666666</c:v>
                </c:pt>
                <c:pt idx="36008">
                  <c:v>42940.254861111112</c:v>
                </c:pt>
                <c:pt idx="36009">
                  <c:v>42940.255555555559</c:v>
                </c:pt>
                <c:pt idx="36010">
                  <c:v>42940.256249999999</c:v>
                </c:pt>
                <c:pt idx="36011">
                  <c:v>42940.256944444445</c:v>
                </c:pt>
                <c:pt idx="36012">
                  <c:v>42940.257638888892</c:v>
                </c:pt>
                <c:pt idx="36013">
                  <c:v>42940.258333333331</c:v>
                </c:pt>
                <c:pt idx="36014">
                  <c:v>42940.259027777778</c:v>
                </c:pt>
                <c:pt idx="36015">
                  <c:v>42940.259722222225</c:v>
                </c:pt>
                <c:pt idx="36016">
                  <c:v>42940.260416666664</c:v>
                </c:pt>
                <c:pt idx="36017">
                  <c:v>42940.261111111111</c:v>
                </c:pt>
                <c:pt idx="36018">
                  <c:v>42940.261805555558</c:v>
                </c:pt>
                <c:pt idx="36019">
                  <c:v>42940.262499999997</c:v>
                </c:pt>
                <c:pt idx="36020">
                  <c:v>42940.263194444444</c:v>
                </c:pt>
                <c:pt idx="36021">
                  <c:v>42940.263888888891</c:v>
                </c:pt>
                <c:pt idx="36022">
                  <c:v>42940.26458333333</c:v>
                </c:pt>
                <c:pt idx="36023">
                  <c:v>42940.265277777777</c:v>
                </c:pt>
                <c:pt idx="36024">
                  <c:v>42940.265972222223</c:v>
                </c:pt>
                <c:pt idx="36025">
                  <c:v>42940.26666666667</c:v>
                </c:pt>
                <c:pt idx="36026">
                  <c:v>42940.267361111109</c:v>
                </c:pt>
                <c:pt idx="36027">
                  <c:v>42940.268055555556</c:v>
                </c:pt>
                <c:pt idx="36028">
                  <c:v>42940.268750000003</c:v>
                </c:pt>
                <c:pt idx="36029">
                  <c:v>42940.269444444442</c:v>
                </c:pt>
                <c:pt idx="36030">
                  <c:v>42940.270138888889</c:v>
                </c:pt>
                <c:pt idx="36031">
                  <c:v>42940.270833333336</c:v>
                </c:pt>
                <c:pt idx="36032">
                  <c:v>42940.271527777775</c:v>
                </c:pt>
                <c:pt idx="36033">
                  <c:v>42940.272222222222</c:v>
                </c:pt>
                <c:pt idx="36034">
                  <c:v>42940.272916666669</c:v>
                </c:pt>
                <c:pt idx="36035">
                  <c:v>42940.273611111108</c:v>
                </c:pt>
                <c:pt idx="36036">
                  <c:v>42940.274305555555</c:v>
                </c:pt>
                <c:pt idx="36037">
                  <c:v>42940.275000000001</c:v>
                </c:pt>
                <c:pt idx="36038">
                  <c:v>42940.275694444441</c:v>
                </c:pt>
                <c:pt idx="36039">
                  <c:v>42940.276388888888</c:v>
                </c:pt>
                <c:pt idx="36040">
                  <c:v>42940.277083333334</c:v>
                </c:pt>
                <c:pt idx="36041">
                  <c:v>42940.277777777781</c:v>
                </c:pt>
                <c:pt idx="36042">
                  <c:v>42940.27847222222</c:v>
                </c:pt>
                <c:pt idx="36043">
                  <c:v>42940.279166666667</c:v>
                </c:pt>
                <c:pt idx="36044">
                  <c:v>42940.279861111114</c:v>
                </c:pt>
                <c:pt idx="36045">
                  <c:v>42940.280555555553</c:v>
                </c:pt>
                <c:pt idx="36046">
                  <c:v>42940.28125</c:v>
                </c:pt>
                <c:pt idx="36047">
                  <c:v>42940.281944444447</c:v>
                </c:pt>
                <c:pt idx="36048">
                  <c:v>42940.282638888886</c:v>
                </c:pt>
                <c:pt idx="36049">
                  <c:v>42940.283333333333</c:v>
                </c:pt>
                <c:pt idx="36050">
                  <c:v>42940.28402777778</c:v>
                </c:pt>
                <c:pt idx="36051">
                  <c:v>42940.284722222219</c:v>
                </c:pt>
                <c:pt idx="36052">
                  <c:v>42940.285416666666</c:v>
                </c:pt>
                <c:pt idx="36053">
                  <c:v>42940.286111111112</c:v>
                </c:pt>
                <c:pt idx="36054">
                  <c:v>42940.286805555559</c:v>
                </c:pt>
                <c:pt idx="36055">
                  <c:v>42940.287499999999</c:v>
                </c:pt>
                <c:pt idx="36056">
                  <c:v>42940.288194444445</c:v>
                </c:pt>
                <c:pt idx="36057">
                  <c:v>42940.288888888892</c:v>
                </c:pt>
                <c:pt idx="36058">
                  <c:v>42940.289583333331</c:v>
                </c:pt>
                <c:pt idx="36059">
                  <c:v>42940.290277777778</c:v>
                </c:pt>
                <c:pt idx="36060">
                  <c:v>42940.290972222225</c:v>
                </c:pt>
                <c:pt idx="36061">
                  <c:v>42940.291666666664</c:v>
                </c:pt>
                <c:pt idx="36062">
                  <c:v>42940.292361111111</c:v>
                </c:pt>
                <c:pt idx="36063">
                  <c:v>42940.293055555558</c:v>
                </c:pt>
                <c:pt idx="36064">
                  <c:v>42940.293749999997</c:v>
                </c:pt>
                <c:pt idx="36065">
                  <c:v>42940.294444444444</c:v>
                </c:pt>
                <c:pt idx="36066">
                  <c:v>42940.295138888891</c:v>
                </c:pt>
                <c:pt idx="36067">
                  <c:v>42940.29583333333</c:v>
                </c:pt>
                <c:pt idx="36068">
                  <c:v>42940.296527777777</c:v>
                </c:pt>
                <c:pt idx="36069">
                  <c:v>42940.297222222223</c:v>
                </c:pt>
                <c:pt idx="36070">
                  <c:v>42940.29791666667</c:v>
                </c:pt>
                <c:pt idx="36071">
                  <c:v>42940.298611111109</c:v>
                </c:pt>
                <c:pt idx="36072">
                  <c:v>42940.299305555556</c:v>
                </c:pt>
                <c:pt idx="36073">
                  <c:v>42940.3</c:v>
                </c:pt>
                <c:pt idx="36074">
                  <c:v>42940.300694444442</c:v>
                </c:pt>
                <c:pt idx="36075">
                  <c:v>42940.301388888889</c:v>
                </c:pt>
                <c:pt idx="36076">
                  <c:v>42940.302083333336</c:v>
                </c:pt>
                <c:pt idx="36077">
                  <c:v>42940.302777777775</c:v>
                </c:pt>
                <c:pt idx="36078">
                  <c:v>42940.303472222222</c:v>
                </c:pt>
                <c:pt idx="36079">
                  <c:v>42940.304166666669</c:v>
                </c:pt>
                <c:pt idx="36080">
                  <c:v>42940.304861111108</c:v>
                </c:pt>
                <c:pt idx="36081">
                  <c:v>42940.305555555555</c:v>
                </c:pt>
                <c:pt idx="36082">
                  <c:v>42940.306250000001</c:v>
                </c:pt>
                <c:pt idx="36083">
                  <c:v>42940.306944444441</c:v>
                </c:pt>
                <c:pt idx="36084">
                  <c:v>42940.307638888888</c:v>
                </c:pt>
                <c:pt idx="36085">
                  <c:v>42940.308333333334</c:v>
                </c:pt>
                <c:pt idx="36086">
                  <c:v>42940.309027777781</c:v>
                </c:pt>
                <c:pt idx="36087">
                  <c:v>42940.30972222222</c:v>
                </c:pt>
                <c:pt idx="36088">
                  <c:v>42940.310416666667</c:v>
                </c:pt>
                <c:pt idx="36089">
                  <c:v>42940.311111111114</c:v>
                </c:pt>
                <c:pt idx="36090">
                  <c:v>42940.311805555553</c:v>
                </c:pt>
                <c:pt idx="36091">
                  <c:v>42940.3125</c:v>
                </c:pt>
                <c:pt idx="36092">
                  <c:v>42940.313194444447</c:v>
                </c:pt>
                <c:pt idx="36093">
                  <c:v>42940.313888888886</c:v>
                </c:pt>
                <c:pt idx="36094">
                  <c:v>42940.314583333333</c:v>
                </c:pt>
                <c:pt idx="36095">
                  <c:v>42940.31527777778</c:v>
                </c:pt>
                <c:pt idx="36096">
                  <c:v>42940.315972222219</c:v>
                </c:pt>
                <c:pt idx="36097">
                  <c:v>42940.316666666666</c:v>
                </c:pt>
                <c:pt idx="36098">
                  <c:v>42940.317361111112</c:v>
                </c:pt>
                <c:pt idx="36099">
                  <c:v>42940.318055555559</c:v>
                </c:pt>
                <c:pt idx="36100">
                  <c:v>42940.318749999999</c:v>
                </c:pt>
                <c:pt idx="36101">
                  <c:v>42940.319444444445</c:v>
                </c:pt>
                <c:pt idx="36102">
                  <c:v>42940.320138888892</c:v>
                </c:pt>
                <c:pt idx="36103">
                  <c:v>42940.320833333331</c:v>
                </c:pt>
                <c:pt idx="36104">
                  <c:v>42940.321527777778</c:v>
                </c:pt>
                <c:pt idx="36105">
                  <c:v>42940.322222222225</c:v>
                </c:pt>
                <c:pt idx="36106">
                  <c:v>42940.322916666664</c:v>
                </c:pt>
                <c:pt idx="36107">
                  <c:v>42940.323611111111</c:v>
                </c:pt>
                <c:pt idx="36108">
                  <c:v>42940.324305555558</c:v>
                </c:pt>
                <c:pt idx="36109">
                  <c:v>42940.324999999997</c:v>
                </c:pt>
                <c:pt idx="36110">
                  <c:v>42940.325694444444</c:v>
                </c:pt>
                <c:pt idx="36111">
                  <c:v>42940.326388888891</c:v>
                </c:pt>
                <c:pt idx="36112">
                  <c:v>42940.32708333333</c:v>
                </c:pt>
                <c:pt idx="36113">
                  <c:v>42940.327777777777</c:v>
                </c:pt>
                <c:pt idx="36114">
                  <c:v>42940.328472222223</c:v>
                </c:pt>
                <c:pt idx="36115">
                  <c:v>42940.32916666667</c:v>
                </c:pt>
                <c:pt idx="36116">
                  <c:v>42940.329861111109</c:v>
                </c:pt>
                <c:pt idx="36117">
                  <c:v>42940.330555555556</c:v>
                </c:pt>
                <c:pt idx="36118">
                  <c:v>42940.331250000003</c:v>
                </c:pt>
                <c:pt idx="36119">
                  <c:v>42940.331944444442</c:v>
                </c:pt>
                <c:pt idx="36120">
                  <c:v>42940.332638888889</c:v>
                </c:pt>
                <c:pt idx="36121">
                  <c:v>42940.333333333336</c:v>
                </c:pt>
                <c:pt idx="36122">
                  <c:v>42940.334027777775</c:v>
                </c:pt>
                <c:pt idx="36123">
                  <c:v>42940.334722222222</c:v>
                </c:pt>
                <c:pt idx="36124">
                  <c:v>42940.335416666669</c:v>
                </c:pt>
                <c:pt idx="36125">
                  <c:v>42940.336111111108</c:v>
                </c:pt>
                <c:pt idx="36126">
                  <c:v>42940.336805555555</c:v>
                </c:pt>
                <c:pt idx="36127">
                  <c:v>42940.337500000001</c:v>
                </c:pt>
                <c:pt idx="36128">
                  <c:v>42940.338194444441</c:v>
                </c:pt>
                <c:pt idx="36129">
                  <c:v>42940.338888888888</c:v>
                </c:pt>
                <c:pt idx="36130">
                  <c:v>42940.339583333334</c:v>
                </c:pt>
                <c:pt idx="36131">
                  <c:v>42940.340277777781</c:v>
                </c:pt>
                <c:pt idx="36132">
                  <c:v>42940.34097222222</c:v>
                </c:pt>
                <c:pt idx="36133">
                  <c:v>42940.341666666667</c:v>
                </c:pt>
                <c:pt idx="36134">
                  <c:v>42940.342361111114</c:v>
                </c:pt>
                <c:pt idx="36135">
                  <c:v>42940.343055555553</c:v>
                </c:pt>
                <c:pt idx="36136">
                  <c:v>42940.34375</c:v>
                </c:pt>
                <c:pt idx="36137">
                  <c:v>42940.344444444447</c:v>
                </c:pt>
                <c:pt idx="36138">
                  <c:v>42940.345138888886</c:v>
                </c:pt>
                <c:pt idx="36139">
                  <c:v>42940.345833333333</c:v>
                </c:pt>
                <c:pt idx="36140">
                  <c:v>42940.34652777778</c:v>
                </c:pt>
                <c:pt idx="36141">
                  <c:v>42940.347222222219</c:v>
                </c:pt>
                <c:pt idx="36142">
                  <c:v>42940.347916666666</c:v>
                </c:pt>
                <c:pt idx="36143">
                  <c:v>42940.348611111112</c:v>
                </c:pt>
                <c:pt idx="36144">
                  <c:v>42940.349305555559</c:v>
                </c:pt>
                <c:pt idx="36145">
                  <c:v>42940.35</c:v>
                </c:pt>
                <c:pt idx="36146">
                  <c:v>42940.350694444445</c:v>
                </c:pt>
                <c:pt idx="36147">
                  <c:v>42940.351388888892</c:v>
                </c:pt>
                <c:pt idx="36148">
                  <c:v>42940.352083333331</c:v>
                </c:pt>
                <c:pt idx="36149">
                  <c:v>42940.352777777778</c:v>
                </c:pt>
                <c:pt idx="36150">
                  <c:v>42940.353472222225</c:v>
                </c:pt>
                <c:pt idx="36151">
                  <c:v>42940.354166666664</c:v>
                </c:pt>
                <c:pt idx="36152">
                  <c:v>42940.354861111111</c:v>
                </c:pt>
                <c:pt idx="36153">
                  <c:v>42940.355555555558</c:v>
                </c:pt>
                <c:pt idx="36154">
                  <c:v>42940.356249999997</c:v>
                </c:pt>
                <c:pt idx="36155">
                  <c:v>42940.356944444444</c:v>
                </c:pt>
                <c:pt idx="36156">
                  <c:v>42940.357638888891</c:v>
                </c:pt>
                <c:pt idx="36157">
                  <c:v>42940.35833333333</c:v>
                </c:pt>
                <c:pt idx="36158">
                  <c:v>42940.359027777777</c:v>
                </c:pt>
                <c:pt idx="36159">
                  <c:v>42940.359722222223</c:v>
                </c:pt>
                <c:pt idx="36160">
                  <c:v>42940.36041666667</c:v>
                </c:pt>
                <c:pt idx="36161">
                  <c:v>42940.361111111109</c:v>
                </c:pt>
                <c:pt idx="36162">
                  <c:v>42940.361805555556</c:v>
                </c:pt>
                <c:pt idx="36163">
                  <c:v>42940.362500000003</c:v>
                </c:pt>
                <c:pt idx="36164">
                  <c:v>42940.363194444442</c:v>
                </c:pt>
                <c:pt idx="36165">
                  <c:v>42940.363888888889</c:v>
                </c:pt>
                <c:pt idx="36166">
                  <c:v>42940.364583333336</c:v>
                </c:pt>
                <c:pt idx="36167">
                  <c:v>42940.365277777775</c:v>
                </c:pt>
                <c:pt idx="36168">
                  <c:v>42940.365972222222</c:v>
                </c:pt>
                <c:pt idx="36169">
                  <c:v>42940.366666666669</c:v>
                </c:pt>
                <c:pt idx="36170">
                  <c:v>42940.367361111108</c:v>
                </c:pt>
                <c:pt idx="36171">
                  <c:v>42940.368055555555</c:v>
                </c:pt>
                <c:pt idx="36172">
                  <c:v>42940.368750000001</c:v>
                </c:pt>
                <c:pt idx="36173">
                  <c:v>42940.369444444441</c:v>
                </c:pt>
                <c:pt idx="36174">
                  <c:v>42940.370138888888</c:v>
                </c:pt>
                <c:pt idx="36175">
                  <c:v>42940.370833333334</c:v>
                </c:pt>
                <c:pt idx="36176">
                  <c:v>42940.371527777781</c:v>
                </c:pt>
                <c:pt idx="36177">
                  <c:v>42940.37222222222</c:v>
                </c:pt>
                <c:pt idx="36178">
                  <c:v>42940.372916666667</c:v>
                </c:pt>
                <c:pt idx="36179">
                  <c:v>42940.373611111114</c:v>
                </c:pt>
                <c:pt idx="36180">
                  <c:v>42940.374305555553</c:v>
                </c:pt>
                <c:pt idx="36181">
                  <c:v>42940.375</c:v>
                </c:pt>
                <c:pt idx="36182">
                  <c:v>42940.375694444447</c:v>
                </c:pt>
                <c:pt idx="36183">
                  <c:v>42940.376388888886</c:v>
                </c:pt>
                <c:pt idx="36184">
                  <c:v>42940.377083333333</c:v>
                </c:pt>
                <c:pt idx="36185">
                  <c:v>42940.37777777778</c:v>
                </c:pt>
                <c:pt idx="36186">
                  <c:v>42940.378472222219</c:v>
                </c:pt>
                <c:pt idx="36187">
                  <c:v>42940.379166666666</c:v>
                </c:pt>
                <c:pt idx="36188">
                  <c:v>42940.379861111112</c:v>
                </c:pt>
                <c:pt idx="36189">
                  <c:v>42940.380555555559</c:v>
                </c:pt>
                <c:pt idx="36190">
                  <c:v>42940.381249999999</c:v>
                </c:pt>
                <c:pt idx="36191">
                  <c:v>42940.381944444445</c:v>
                </c:pt>
                <c:pt idx="36192">
                  <c:v>42940.382638888892</c:v>
                </c:pt>
                <c:pt idx="36193">
                  <c:v>42940.383333333331</c:v>
                </c:pt>
                <c:pt idx="36194">
                  <c:v>42940.384027777778</c:v>
                </c:pt>
                <c:pt idx="36195">
                  <c:v>42940.384722222225</c:v>
                </c:pt>
                <c:pt idx="36196">
                  <c:v>42940.385416666664</c:v>
                </c:pt>
                <c:pt idx="36197">
                  <c:v>42940.386111111111</c:v>
                </c:pt>
                <c:pt idx="36198">
                  <c:v>42940.386805555558</c:v>
                </c:pt>
                <c:pt idx="36199">
                  <c:v>42940.387499999997</c:v>
                </c:pt>
                <c:pt idx="36200">
                  <c:v>42940.388194444444</c:v>
                </c:pt>
                <c:pt idx="36201">
                  <c:v>42940.388888888891</c:v>
                </c:pt>
                <c:pt idx="36202">
                  <c:v>42940.38958333333</c:v>
                </c:pt>
                <c:pt idx="36203">
                  <c:v>42940.390277777777</c:v>
                </c:pt>
                <c:pt idx="36204">
                  <c:v>42940.390972222223</c:v>
                </c:pt>
                <c:pt idx="36205">
                  <c:v>42940.39166666667</c:v>
                </c:pt>
                <c:pt idx="36206">
                  <c:v>42940.392361111109</c:v>
                </c:pt>
                <c:pt idx="36207">
                  <c:v>42940.393055555556</c:v>
                </c:pt>
                <c:pt idx="36208">
                  <c:v>42940.393750000003</c:v>
                </c:pt>
                <c:pt idx="36209">
                  <c:v>42940.394444444442</c:v>
                </c:pt>
                <c:pt idx="36210">
                  <c:v>42940.395138888889</c:v>
                </c:pt>
                <c:pt idx="36211">
                  <c:v>42940.395833333336</c:v>
                </c:pt>
                <c:pt idx="36212">
                  <c:v>42940.396527777775</c:v>
                </c:pt>
                <c:pt idx="36213">
                  <c:v>42940.397222222222</c:v>
                </c:pt>
                <c:pt idx="36214">
                  <c:v>42940.397916666669</c:v>
                </c:pt>
                <c:pt idx="36215">
                  <c:v>42940.398611111108</c:v>
                </c:pt>
                <c:pt idx="36216">
                  <c:v>42940.399305555555</c:v>
                </c:pt>
                <c:pt idx="36217">
                  <c:v>42940.4</c:v>
                </c:pt>
                <c:pt idx="36218">
                  <c:v>42940.400694444441</c:v>
                </c:pt>
                <c:pt idx="36219">
                  <c:v>42940.401388888888</c:v>
                </c:pt>
                <c:pt idx="36220">
                  <c:v>42940.402083333334</c:v>
                </c:pt>
                <c:pt idx="36221">
                  <c:v>42940.402777777781</c:v>
                </c:pt>
                <c:pt idx="36222">
                  <c:v>42940.40347222222</c:v>
                </c:pt>
                <c:pt idx="36223">
                  <c:v>42940.404166666667</c:v>
                </c:pt>
                <c:pt idx="36224">
                  <c:v>42940.404861111114</c:v>
                </c:pt>
                <c:pt idx="36225">
                  <c:v>42940.405555555553</c:v>
                </c:pt>
                <c:pt idx="36226">
                  <c:v>42940.40625</c:v>
                </c:pt>
                <c:pt idx="36227">
                  <c:v>42940.406944444447</c:v>
                </c:pt>
                <c:pt idx="36228">
                  <c:v>42940.407638888886</c:v>
                </c:pt>
                <c:pt idx="36229">
                  <c:v>42940.408333333333</c:v>
                </c:pt>
                <c:pt idx="36230">
                  <c:v>42940.40902777778</c:v>
                </c:pt>
                <c:pt idx="36231">
                  <c:v>42940.409722222219</c:v>
                </c:pt>
                <c:pt idx="36232">
                  <c:v>42940.410416666666</c:v>
                </c:pt>
                <c:pt idx="36233">
                  <c:v>42940.411111111112</c:v>
                </c:pt>
                <c:pt idx="36234">
                  <c:v>42940.411805555559</c:v>
                </c:pt>
                <c:pt idx="36235">
                  <c:v>42940.412499999999</c:v>
                </c:pt>
                <c:pt idx="36236">
                  <c:v>42940.413194444445</c:v>
                </c:pt>
                <c:pt idx="36237">
                  <c:v>42940.413888888892</c:v>
                </c:pt>
                <c:pt idx="36238">
                  <c:v>42940.414583333331</c:v>
                </c:pt>
                <c:pt idx="36239">
                  <c:v>42940.415277777778</c:v>
                </c:pt>
                <c:pt idx="36240">
                  <c:v>42940.415972222225</c:v>
                </c:pt>
                <c:pt idx="36241">
                  <c:v>42940.416666666664</c:v>
                </c:pt>
                <c:pt idx="36242">
                  <c:v>42940.417361111111</c:v>
                </c:pt>
                <c:pt idx="36243">
                  <c:v>42940.418055555558</c:v>
                </c:pt>
                <c:pt idx="36244">
                  <c:v>42940.418749999997</c:v>
                </c:pt>
                <c:pt idx="36245">
                  <c:v>42940.419444444444</c:v>
                </c:pt>
                <c:pt idx="36246">
                  <c:v>42940.420138888891</c:v>
                </c:pt>
                <c:pt idx="36247">
                  <c:v>42940.42083333333</c:v>
                </c:pt>
                <c:pt idx="36248">
                  <c:v>42940.421527777777</c:v>
                </c:pt>
                <c:pt idx="36249">
                  <c:v>42940.422222222223</c:v>
                </c:pt>
                <c:pt idx="36250">
                  <c:v>42940.42291666667</c:v>
                </c:pt>
                <c:pt idx="36251">
                  <c:v>42940.423611111109</c:v>
                </c:pt>
                <c:pt idx="36252">
                  <c:v>42940.424305555556</c:v>
                </c:pt>
                <c:pt idx="36253">
                  <c:v>42940.425000000003</c:v>
                </c:pt>
                <c:pt idx="36254">
                  <c:v>42940.425694444442</c:v>
                </c:pt>
                <c:pt idx="36255">
                  <c:v>42940.426388888889</c:v>
                </c:pt>
                <c:pt idx="36256">
                  <c:v>42940.427083333336</c:v>
                </c:pt>
                <c:pt idx="36257">
                  <c:v>42940.427777777775</c:v>
                </c:pt>
                <c:pt idx="36258">
                  <c:v>42940.428472222222</c:v>
                </c:pt>
                <c:pt idx="36259">
                  <c:v>42940.429166666669</c:v>
                </c:pt>
                <c:pt idx="36260">
                  <c:v>42940.429861111108</c:v>
                </c:pt>
                <c:pt idx="36261">
                  <c:v>42940.430555555555</c:v>
                </c:pt>
                <c:pt idx="36262">
                  <c:v>42940.431250000001</c:v>
                </c:pt>
                <c:pt idx="36263">
                  <c:v>42940.431944444441</c:v>
                </c:pt>
                <c:pt idx="36264">
                  <c:v>42940.432638888888</c:v>
                </c:pt>
                <c:pt idx="36265">
                  <c:v>42940.433333333334</c:v>
                </c:pt>
                <c:pt idx="36266">
                  <c:v>42940.434027777781</c:v>
                </c:pt>
                <c:pt idx="36267">
                  <c:v>42940.43472222222</c:v>
                </c:pt>
                <c:pt idx="36268">
                  <c:v>42940.435416666667</c:v>
                </c:pt>
                <c:pt idx="36269">
                  <c:v>42940.436111111114</c:v>
                </c:pt>
                <c:pt idx="36270">
                  <c:v>42940.436805555553</c:v>
                </c:pt>
                <c:pt idx="36271">
                  <c:v>42940.4375</c:v>
                </c:pt>
                <c:pt idx="36272">
                  <c:v>42940.438194444447</c:v>
                </c:pt>
                <c:pt idx="36273">
                  <c:v>42940.438888888886</c:v>
                </c:pt>
                <c:pt idx="36274">
                  <c:v>42940.439583333333</c:v>
                </c:pt>
                <c:pt idx="36275">
                  <c:v>42940.44027777778</c:v>
                </c:pt>
                <c:pt idx="36276">
                  <c:v>42940.440972222219</c:v>
                </c:pt>
                <c:pt idx="36277">
                  <c:v>42940.441666666666</c:v>
                </c:pt>
                <c:pt idx="36278">
                  <c:v>42940.442361111112</c:v>
                </c:pt>
                <c:pt idx="36279">
                  <c:v>42940.443055555559</c:v>
                </c:pt>
                <c:pt idx="36280">
                  <c:v>42940.443749999999</c:v>
                </c:pt>
                <c:pt idx="36281">
                  <c:v>42940.444444444445</c:v>
                </c:pt>
                <c:pt idx="36282">
                  <c:v>42940.445138888892</c:v>
                </c:pt>
                <c:pt idx="36283">
                  <c:v>42940.445833333331</c:v>
                </c:pt>
                <c:pt idx="36284">
                  <c:v>42940.446527777778</c:v>
                </c:pt>
                <c:pt idx="36285">
                  <c:v>42940.447222222225</c:v>
                </c:pt>
                <c:pt idx="36286">
                  <c:v>42940.447916666664</c:v>
                </c:pt>
                <c:pt idx="36287">
                  <c:v>42940.448611111111</c:v>
                </c:pt>
                <c:pt idx="36288">
                  <c:v>42940.449305555558</c:v>
                </c:pt>
                <c:pt idx="36289">
                  <c:v>42940.45</c:v>
                </c:pt>
                <c:pt idx="36290">
                  <c:v>42940.450694444444</c:v>
                </c:pt>
                <c:pt idx="36291">
                  <c:v>42940.451388888891</c:v>
                </c:pt>
                <c:pt idx="36292">
                  <c:v>42940.45208333333</c:v>
                </c:pt>
                <c:pt idx="36293">
                  <c:v>42940.452777777777</c:v>
                </c:pt>
                <c:pt idx="36294">
                  <c:v>42940.453472222223</c:v>
                </c:pt>
                <c:pt idx="36295">
                  <c:v>42940.45416666667</c:v>
                </c:pt>
                <c:pt idx="36296">
                  <c:v>42940.454861111109</c:v>
                </c:pt>
                <c:pt idx="36297">
                  <c:v>42940.455555555556</c:v>
                </c:pt>
                <c:pt idx="36298">
                  <c:v>42940.456250000003</c:v>
                </c:pt>
                <c:pt idx="36299">
                  <c:v>42940.456944444442</c:v>
                </c:pt>
                <c:pt idx="36300">
                  <c:v>42940.457638888889</c:v>
                </c:pt>
                <c:pt idx="36301">
                  <c:v>42940.458333333336</c:v>
                </c:pt>
                <c:pt idx="36302">
                  <c:v>42940.459027777775</c:v>
                </c:pt>
                <c:pt idx="36303">
                  <c:v>42940.459722222222</c:v>
                </c:pt>
                <c:pt idx="36304">
                  <c:v>42940.460416666669</c:v>
                </c:pt>
                <c:pt idx="36305">
                  <c:v>42940.461111111108</c:v>
                </c:pt>
                <c:pt idx="36306">
                  <c:v>42940.461805555555</c:v>
                </c:pt>
                <c:pt idx="36307">
                  <c:v>42940.462500000001</c:v>
                </c:pt>
                <c:pt idx="36308">
                  <c:v>42940.463194444441</c:v>
                </c:pt>
                <c:pt idx="36309">
                  <c:v>42940.463888888888</c:v>
                </c:pt>
                <c:pt idx="36310">
                  <c:v>42940.464583333334</c:v>
                </c:pt>
                <c:pt idx="36311">
                  <c:v>42940.465277777781</c:v>
                </c:pt>
                <c:pt idx="36312">
                  <c:v>42940.46597222222</c:v>
                </c:pt>
                <c:pt idx="36313">
                  <c:v>42940.466666666667</c:v>
                </c:pt>
                <c:pt idx="36314">
                  <c:v>42940.467361111114</c:v>
                </c:pt>
                <c:pt idx="36315">
                  <c:v>42940.468055555553</c:v>
                </c:pt>
                <c:pt idx="36316">
                  <c:v>42940.46875</c:v>
                </c:pt>
                <c:pt idx="36317">
                  <c:v>42940.469444444447</c:v>
                </c:pt>
                <c:pt idx="36318">
                  <c:v>42940.470138888886</c:v>
                </c:pt>
                <c:pt idx="36319">
                  <c:v>42940.470833333333</c:v>
                </c:pt>
                <c:pt idx="36320">
                  <c:v>42940.47152777778</c:v>
                </c:pt>
                <c:pt idx="36321">
                  <c:v>42940.472222222219</c:v>
                </c:pt>
                <c:pt idx="36322">
                  <c:v>42940.472916666666</c:v>
                </c:pt>
                <c:pt idx="36323">
                  <c:v>42940.473611111112</c:v>
                </c:pt>
                <c:pt idx="36324">
                  <c:v>42940.474305555559</c:v>
                </c:pt>
                <c:pt idx="36325">
                  <c:v>42940.474999999999</c:v>
                </c:pt>
                <c:pt idx="36326">
                  <c:v>42940.475694444445</c:v>
                </c:pt>
                <c:pt idx="36327">
                  <c:v>42940.476388888892</c:v>
                </c:pt>
                <c:pt idx="36328">
                  <c:v>42940.477083333331</c:v>
                </c:pt>
                <c:pt idx="36329">
                  <c:v>42940.477777777778</c:v>
                </c:pt>
                <c:pt idx="36330">
                  <c:v>42940.478472222225</c:v>
                </c:pt>
                <c:pt idx="36331">
                  <c:v>42940.479166666664</c:v>
                </c:pt>
                <c:pt idx="36332">
                  <c:v>42940.479861111111</c:v>
                </c:pt>
                <c:pt idx="36333">
                  <c:v>42940.480555555558</c:v>
                </c:pt>
                <c:pt idx="36334">
                  <c:v>42940.481249999997</c:v>
                </c:pt>
                <c:pt idx="36335">
                  <c:v>42940.481944444444</c:v>
                </c:pt>
                <c:pt idx="36336">
                  <c:v>42940.482638888891</c:v>
                </c:pt>
                <c:pt idx="36337">
                  <c:v>42940.48333333333</c:v>
                </c:pt>
                <c:pt idx="36338">
                  <c:v>42940.484027777777</c:v>
                </c:pt>
                <c:pt idx="36339">
                  <c:v>42940.484722222223</c:v>
                </c:pt>
                <c:pt idx="36340">
                  <c:v>42940.48541666667</c:v>
                </c:pt>
                <c:pt idx="36341">
                  <c:v>42940.486111111109</c:v>
                </c:pt>
                <c:pt idx="36342">
                  <c:v>42940.486805555556</c:v>
                </c:pt>
                <c:pt idx="36343">
                  <c:v>42940.487500000003</c:v>
                </c:pt>
                <c:pt idx="36344">
                  <c:v>42940.488194444442</c:v>
                </c:pt>
                <c:pt idx="36345">
                  <c:v>42940.488888888889</c:v>
                </c:pt>
                <c:pt idx="36346">
                  <c:v>42940.489583333336</c:v>
                </c:pt>
                <c:pt idx="36347">
                  <c:v>42940.490277777775</c:v>
                </c:pt>
                <c:pt idx="36348">
                  <c:v>42940.490972222222</c:v>
                </c:pt>
                <c:pt idx="36349">
                  <c:v>42940.491666666669</c:v>
                </c:pt>
                <c:pt idx="36350">
                  <c:v>42940.492361111108</c:v>
                </c:pt>
                <c:pt idx="36351">
                  <c:v>42940.493055555555</c:v>
                </c:pt>
                <c:pt idx="36352">
                  <c:v>42940.493750000001</c:v>
                </c:pt>
                <c:pt idx="36353">
                  <c:v>42940.494444444441</c:v>
                </c:pt>
                <c:pt idx="36354">
                  <c:v>42940.495138888888</c:v>
                </c:pt>
                <c:pt idx="36355">
                  <c:v>42940.495833333334</c:v>
                </c:pt>
                <c:pt idx="36356">
                  <c:v>42940.496527777781</c:v>
                </c:pt>
                <c:pt idx="36357">
                  <c:v>42940.49722222222</c:v>
                </c:pt>
                <c:pt idx="36358">
                  <c:v>42940.497916666667</c:v>
                </c:pt>
                <c:pt idx="36359">
                  <c:v>42940.498611111114</c:v>
                </c:pt>
                <c:pt idx="36360">
                  <c:v>42940.499305555553</c:v>
                </c:pt>
                <c:pt idx="36361">
                  <c:v>42940.5</c:v>
                </c:pt>
                <c:pt idx="36362">
                  <c:v>42940.500694444447</c:v>
                </c:pt>
                <c:pt idx="36363">
                  <c:v>42940.501388888886</c:v>
                </c:pt>
                <c:pt idx="36364">
                  <c:v>42940.502083333333</c:v>
                </c:pt>
                <c:pt idx="36365">
                  <c:v>42940.50277777778</c:v>
                </c:pt>
                <c:pt idx="36366">
                  <c:v>42940.503472222219</c:v>
                </c:pt>
                <c:pt idx="36367">
                  <c:v>42940.504166666666</c:v>
                </c:pt>
                <c:pt idx="36368">
                  <c:v>42940.504861111112</c:v>
                </c:pt>
                <c:pt idx="36369">
                  <c:v>42940.505555555559</c:v>
                </c:pt>
                <c:pt idx="36370">
                  <c:v>42940.506249999999</c:v>
                </c:pt>
                <c:pt idx="36371">
                  <c:v>42940.506944444445</c:v>
                </c:pt>
                <c:pt idx="36372">
                  <c:v>42940.507638888892</c:v>
                </c:pt>
                <c:pt idx="36373">
                  <c:v>42940.508333333331</c:v>
                </c:pt>
                <c:pt idx="36374">
                  <c:v>42940.509027777778</c:v>
                </c:pt>
                <c:pt idx="36375">
                  <c:v>42940.509722222225</c:v>
                </c:pt>
                <c:pt idx="36376">
                  <c:v>42940.510416666664</c:v>
                </c:pt>
                <c:pt idx="36377">
                  <c:v>42940.511111111111</c:v>
                </c:pt>
                <c:pt idx="36378">
                  <c:v>42940.511805555558</c:v>
                </c:pt>
                <c:pt idx="36379">
                  <c:v>42940.512499999997</c:v>
                </c:pt>
                <c:pt idx="36380">
                  <c:v>42940.513194444444</c:v>
                </c:pt>
                <c:pt idx="36381">
                  <c:v>42940.513888888891</c:v>
                </c:pt>
                <c:pt idx="36382">
                  <c:v>42940.51458333333</c:v>
                </c:pt>
                <c:pt idx="36383">
                  <c:v>42940.515277777777</c:v>
                </c:pt>
                <c:pt idx="36384">
                  <c:v>42940.515972222223</c:v>
                </c:pt>
                <c:pt idx="36385">
                  <c:v>42940.51666666667</c:v>
                </c:pt>
                <c:pt idx="36386">
                  <c:v>42940.517361111109</c:v>
                </c:pt>
                <c:pt idx="36387">
                  <c:v>42940.518055555556</c:v>
                </c:pt>
                <c:pt idx="36388">
                  <c:v>42940.518750000003</c:v>
                </c:pt>
                <c:pt idx="36389">
                  <c:v>42940.519444444442</c:v>
                </c:pt>
                <c:pt idx="36390">
                  <c:v>42940.520138888889</c:v>
                </c:pt>
                <c:pt idx="36391">
                  <c:v>42940.520833333336</c:v>
                </c:pt>
                <c:pt idx="36392">
                  <c:v>42940.521527777775</c:v>
                </c:pt>
                <c:pt idx="36393">
                  <c:v>42940.522222222222</c:v>
                </c:pt>
                <c:pt idx="36394">
                  <c:v>42940.522916666669</c:v>
                </c:pt>
                <c:pt idx="36395">
                  <c:v>42940.523611111108</c:v>
                </c:pt>
                <c:pt idx="36396">
                  <c:v>42940.524305555555</c:v>
                </c:pt>
                <c:pt idx="36397">
                  <c:v>42940.525000000001</c:v>
                </c:pt>
                <c:pt idx="36398">
                  <c:v>42940.525694444441</c:v>
                </c:pt>
                <c:pt idx="36399">
                  <c:v>42940.526388888888</c:v>
                </c:pt>
                <c:pt idx="36400">
                  <c:v>42940.527083333334</c:v>
                </c:pt>
                <c:pt idx="36401">
                  <c:v>42940.527777777781</c:v>
                </c:pt>
                <c:pt idx="36402">
                  <c:v>42940.52847222222</c:v>
                </c:pt>
                <c:pt idx="36403">
                  <c:v>42940.529166666667</c:v>
                </c:pt>
                <c:pt idx="36404">
                  <c:v>42940.529861111114</c:v>
                </c:pt>
                <c:pt idx="36405">
                  <c:v>42940.530555555553</c:v>
                </c:pt>
                <c:pt idx="36406">
                  <c:v>42940.53125</c:v>
                </c:pt>
                <c:pt idx="36407">
                  <c:v>42940.531944444447</c:v>
                </c:pt>
                <c:pt idx="36408">
                  <c:v>42940.532638888886</c:v>
                </c:pt>
                <c:pt idx="36409">
                  <c:v>42940.533333333333</c:v>
                </c:pt>
                <c:pt idx="36410">
                  <c:v>42940.53402777778</c:v>
                </c:pt>
                <c:pt idx="36411">
                  <c:v>42940.534722222219</c:v>
                </c:pt>
                <c:pt idx="36412">
                  <c:v>42940.535416666666</c:v>
                </c:pt>
                <c:pt idx="36413">
                  <c:v>42940.536111111112</c:v>
                </c:pt>
                <c:pt idx="36414">
                  <c:v>42940.536805555559</c:v>
                </c:pt>
                <c:pt idx="36415">
                  <c:v>42940.537499999999</c:v>
                </c:pt>
                <c:pt idx="36416">
                  <c:v>42940.538194444445</c:v>
                </c:pt>
                <c:pt idx="36417">
                  <c:v>42940.538888888892</c:v>
                </c:pt>
                <c:pt idx="36418">
                  <c:v>42940.539583333331</c:v>
                </c:pt>
                <c:pt idx="36419">
                  <c:v>42940.540277777778</c:v>
                </c:pt>
                <c:pt idx="36420">
                  <c:v>42940.540972222225</c:v>
                </c:pt>
                <c:pt idx="36421">
                  <c:v>42940.541666666664</c:v>
                </c:pt>
                <c:pt idx="36422">
                  <c:v>42940.542361111111</c:v>
                </c:pt>
                <c:pt idx="36423">
                  <c:v>42940.543055555558</c:v>
                </c:pt>
                <c:pt idx="36424">
                  <c:v>42940.543749999997</c:v>
                </c:pt>
                <c:pt idx="36425">
                  <c:v>42940.544444444444</c:v>
                </c:pt>
                <c:pt idx="36426">
                  <c:v>42940.545138888891</c:v>
                </c:pt>
                <c:pt idx="36427">
                  <c:v>42940.54583333333</c:v>
                </c:pt>
                <c:pt idx="36428">
                  <c:v>42940.546527777777</c:v>
                </c:pt>
                <c:pt idx="36429">
                  <c:v>42940.547222222223</c:v>
                </c:pt>
                <c:pt idx="36430">
                  <c:v>42940.54791666667</c:v>
                </c:pt>
                <c:pt idx="36431">
                  <c:v>42940.548611111109</c:v>
                </c:pt>
                <c:pt idx="36432">
                  <c:v>42940.549305555556</c:v>
                </c:pt>
                <c:pt idx="36433">
                  <c:v>42940.55</c:v>
                </c:pt>
                <c:pt idx="36434">
                  <c:v>42940.550694444442</c:v>
                </c:pt>
                <c:pt idx="36435">
                  <c:v>42940.551388888889</c:v>
                </c:pt>
                <c:pt idx="36436">
                  <c:v>42940.552083333336</c:v>
                </c:pt>
                <c:pt idx="36437">
                  <c:v>42940.552777777775</c:v>
                </c:pt>
                <c:pt idx="36438">
                  <c:v>42940.553472222222</c:v>
                </c:pt>
                <c:pt idx="36439">
                  <c:v>42940.554166666669</c:v>
                </c:pt>
                <c:pt idx="36440">
                  <c:v>42940.554861111108</c:v>
                </c:pt>
                <c:pt idx="36441">
                  <c:v>42940.555555555555</c:v>
                </c:pt>
                <c:pt idx="36442">
                  <c:v>42940.556250000001</c:v>
                </c:pt>
                <c:pt idx="36443">
                  <c:v>42940.556944444441</c:v>
                </c:pt>
                <c:pt idx="36444">
                  <c:v>42940.557638888888</c:v>
                </c:pt>
                <c:pt idx="36445">
                  <c:v>42940.558333333334</c:v>
                </c:pt>
                <c:pt idx="36446">
                  <c:v>42940.559027777781</c:v>
                </c:pt>
                <c:pt idx="36447">
                  <c:v>42940.55972222222</c:v>
                </c:pt>
                <c:pt idx="36448">
                  <c:v>42940.560416666667</c:v>
                </c:pt>
                <c:pt idx="36449">
                  <c:v>42940.561111111114</c:v>
                </c:pt>
                <c:pt idx="36450">
                  <c:v>42940.561805555553</c:v>
                </c:pt>
                <c:pt idx="36451">
                  <c:v>42940.5625</c:v>
                </c:pt>
                <c:pt idx="36452">
                  <c:v>42940.563194444447</c:v>
                </c:pt>
                <c:pt idx="36453">
                  <c:v>42940.563888888886</c:v>
                </c:pt>
                <c:pt idx="36454">
                  <c:v>42940.564583333333</c:v>
                </c:pt>
                <c:pt idx="36455">
                  <c:v>42940.56527777778</c:v>
                </c:pt>
                <c:pt idx="36456">
                  <c:v>42940.565972222219</c:v>
                </c:pt>
                <c:pt idx="36457">
                  <c:v>42940.566666666666</c:v>
                </c:pt>
                <c:pt idx="36458">
                  <c:v>42940.567361111112</c:v>
                </c:pt>
                <c:pt idx="36459">
                  <c:v>42940.568055555559</c:v>
                </c:pt>
                <c:pt idx="36460">
                  <c:v>42940.568749999999</c:v>
                </c:pt>
                <c:pt idx="36461">
                  <c:v>42940.569444444445</c:v>
                </c:pt>
                <c:pt idx="36462">
                  <c:v>42940.570138888892</c:v>
                </c:pt>
                <c:pt idx="36463">
                  <c:v>42940.570833333331</c:v>
                </c:pt>
                <c:pt idx="36464">
                  <c:v>42940.571527777778</c:v>
                </c:pt>
                <c:pt idx="36465">
                  <c:v>42940.572222222225</c:v>
                </c:pt>
                <c:pt idx="36466">
                  <c:v>42940.572916666664</c:v>
                </c:pt>
                <c:pt idx="36467">
                  <c:v>42940.573611111111</c:v>
                </c:pt>
                <c:pt idx="36468">
                  <c:v>42940.574305555558</c:v>
                </c:pt>
                <c:pt idx="36469">
                  <c:v>42940.574999999997</c:v>
                </c:pt>
                <c:pt idx="36470">
                  <c:v>42940.575694444444</c:v>
                </c:pt>
                <c:pt idx="36471">
                  <c:v>42940.576388888891</c:v>
                </c:pt>
                <c:pt idx="36472">
                  <c:v>42940.57708333333</c:v>
                </c:pt>
                <c:pt idx="36473">
                  <c:v>42940.577777777777</c:v>
                </c:pt>
                <c:pt idx="36474">
                  <c:v>42940.578472222223</c:v>
                </c:pt>
                <c:pt idx="36475">
                  <c:v>42940.57916666667</c:v>
                </c:pt>
                <c:pt idx="36476">
                  <c:v>42940.579861111109</c:v>
                </c:pt>
                <c:pt idx="36477">
                  <c:v>42940.580555555556</c:v>
                </c:pt>
                <c:pt idx="36478">
                  <c:v>42940.581250000003</c:v>
                </c:pt>
                <c:pt idx="36479">
                  <c:v>42940.581944444442</c:v>
                </c:pt>
                <c:pt idx="36480">
                  <c:v>42940.582638888889</c:v>
                </c:pt>
                <c:pt idx="36481">
                  <c:v>42940.583333333336</c:v>
                </c:pt>
                <c:pt idx="36482">
                  <c:v>42940.584027777775</c:v>
                </c:pt>
                <c:pt idx="36483">
                  <c:v>42940.584722222222</c:v>
                </c:pt>
                <c:pt idx="36484">
                  <c:v>42940.585416666669</c:v>
                </c:pt>
                <c:pt idx="36485">
                  <c:v>42940.586111111108</c:v>
                </c:pt>
                <c:pt idx="36486">
                  <c:v>42940.586805555555</c:v>
                </c:pt>
                <c:pt idx="36487">
                  <c:v>42940.587500000001</c:v>
                </c:pt>
                <c:pt idx="36488">
                  <c:v>42940.588194444441</c:v>
                </c:pt>
                <c:pt idx="36489">
                  <c:v>42940.588888888888</c:v>
                </c:pt>
                <c:pt idx="36490">
                  <c:v>42940.589583333334</c:v>
                </c:pt>
                <c:pt idx="36491">
                  <c:v>42940.590277777781</c:v>
                </c:pt>
                <c:pt idx="36492">
                  <c:v>42940.59097222222</c:v>
                </c:pt>
                <c:pt idx="36493">
                  <c:v>42940.591666666667</c:v>
                </c:pt>
                <c:pt idx="36494">
                  <c:v>42940.592361111114</c:v>
                </c:pt>
                <c:pt idx="36495">
                  <c:v>42940.593055555553</c:v>
                </c:pt>
                <c:pt idx="36496">
                  <c:v>42940.59375</c:v>
                </c:pt>
                <c:pt idx="36497">
                  <c:v>42940.594444444447</c:v>
                </c:pt>
                <c:pt idx="36498">
                  <c:v>42940.595138888886</c:v>
                </c:pt>
                <c:pt idx="36499">
                  <c:v>42940.595833333333</c:v>
                </c:pt>
                <c:pt idx="36500">
                  <c:v>42940.59652777778</c:v>
                </c:pt>
                <c:pt idx="36501">
                  <c:v>42940.597222222219</c:v>
                </c:pt>
                <c:pt idx="36502">
                  <c:v>42940.597916666666</c:v>
                </c:pt>
                <c:pt idx="36503">
                  <c:v>42940.598611111112</c:v>
                </c:pt>
                <c:pt idx="36504">
                  <c:v>42940.599305555559</c:v>
                </c:pt>
                <c:pt idx="36505">
                  <c:v>42940.6</c:v>
                </c:pt>
                <c:pt idx="36506">
                  <c:v>42940.600694444445</c:v>
                </c:pt>
                <c:pt idx="36507">
                  <c:v>42940.601388888892</c:v>
                </c:pt>
                <c:pt idx="36508">
                  <c:v>42940.602083333331</c:v>
                </c:pt>
                <c:pt idx="36509">
                  <c:v>42940.602777777778</c:v>
                </c:pt>
                <c:pt idx="36510">
                  <c:v>42940.603472222225</c:v>
                </c:pt>
                <c:pt idx="36511">
                  <c:v>42940.604166666664</c:v>
                </c:pt>
                <c:pt idx="36512">
                  <c:v>42940.604861111111</c:v>
                </c:pt>
                <c:pt idx="36513">
                  <c:v>42940.605555555558</c:v>
                </c:pt>
                <c:pt idx="36514">
                  <c:v>42940.606249999997</c:v>
                </c:pt>
                <c:pt idx="36515">
                  <c:v>42940.606944444444</c:v>
                </c:pt>
                <c:pt idx="36516">
                  <c:v>42940.607638888891</c:v>
                </c:pt>
                <c:pt idx="36517">
                  <c:v>42940.60833333333</c:v>
                </c:pt>
                <c:pt idx="36518">
                  <c:v>42940.609027777777</c:v>
                </c:pt>
                <c:pt idx="36519">
                  <c:v>42940.609722222223</c:v>
                </c:pt>
                <c:pt idx="36520">
                  <c:v>42940.61041666667</c:v>
                </c:pt>
                <c:pt idx="36521">
                  <c:v>42940.611111111109</c:v>
                </c:pt>
                <c:pt idx="36522">
                  <c:v>42940.611805555556</c:v>
                </c:pt>
                <c:pt idx="36523">
                  <c:v>42940.612500000003</c:v>
                </c:pt>
                <c:pt idx="36524">
                  <c:v>42940.613194444442</c:v>
                </c:pt>
                <c:pt idx="36525">
                  <c:v>42940.613888888889</c:v>
                </c:pt>
                <c:pt idx="36526">
                  <c:v>42940.614583333336</c:v>
                </c:pt>
                <c:pt idx="36527">
                  <c:v>42940.615277777775</c:v>
                </c:pt>
                <c:pt idx="36528">
                  <c:v>42940.615972222222</c:v>
                </c:pt>
                <c:pt idx="36529">
                  <c:v>42940.616666666669</c:v>
                </c:pt>
                <c:pt idx="36530">
                  <c:v>42940.617361111108</c:v>
                </c:pt>
                <c:pt idx="36531">
                  <c:v>42940.618055555555</c:v>
                </c:pt>
                <c:pt idx="36532">
                  <c:v>42940.618750000001</c:v>
                </c:pt>
                <c:pt idx="36533">
                  <c:v>42940.619444444441</c:v>
                </c:pt>
                <c:pt idx="36534">
                  <c:v>42940.620138888888</c:v>
                </c:pt>
                <c:pt idx="36535">
                  <c:v>42940.620833333334</c:v>
                </c:pt>
                <c:pt idx="36536">
                  <c:v>42940.621527777781</c:v>
                </c:pt>
                <c:pt idx="36537">
                  <c:v>42940.62222222222</c:v>
                </c:pt>
                <c:pt idx="36538">
                  <c:v>42940.622916666667</c:v>
                </c:pt>
                <c:pt idx="36539">
                  <c:v>42940.623611111114</c:v>
                </c:pt>
                <c:pt idx="36540">
                  <c:v>42940.624305555553</c:v>
                </c:pt>
                <c:pt idx="36541">
                  <c:v>42940.625</c:v>
                </c:pt>
                <c:pt idx="36542">
                  <c:v>42940.625694444447</c:v>
                </c:pt>
                <c:pt idx="36543">
                  <c:v>42940.626388888886</c:v>
                </c:pt>
                <c:pt idx="36544">
                  <c:v>42940.627083333333</c:v>
                </c:pt>
                <c:pt idx="36545">
                  <c:v>42940.62777777778</c:v>
                </c:pt>
                <c:pt idx="36546">
                  <c:v>42940.628472222219</c:v>
                </c:pt>
                <c:pt idx="36547">
                  <c:v>42940.629166666666</c:v>
                </c:pt>
                <c:pt idx="36548">
                  <c:v>42940.629861111112</c:v>
                </c:pt>
                <c:pt idx="36549">
                  <c:v>42940.630555555559</c:v>
                </c:pt>
                <c:pt idx="36550">
                  <c:v>42940.631249999999</c:v>
                </c:pt>
                <c:pt idx="36551">
                  <c:v>42940.631944444445</c:v>
                </c:pt>
                <c:pt idx="36552">
                  <c:v>42940.632638888892</c:v>
                </c:pt>
                <c:pt idx="36553">
                  <c:v>42940.633333333331</c:v>
                </c:pt>
                <c:pt idx="36554">
                  <c:v>42940.634027777778</c:v>
                </c:pt>
                <c:pt idx="36555">
                  <c:v>42940.634722222225</c:v>
                </c:pt>
                <c:pt idx="36556">
                  <c:v>42940.635416666664</c:v>
                </c:pt>
                <c:pt idx="36557">
                  <c:v>42940.636111111111</c:v>
                </c:pt>
                <c:pt idx="36558">
                  <c:v>42940.636805555558</c:v>
                </c:pt>
                <c:pt idx="36559">
                  <c:v>42940.637499999997</c:v>
                </c:pt>
                <c:pt idx="36560">
                  <c:v>42940.638194444444</c:v>
                </c:pt>
                <c:pt idx="36561">
                  <c:v>42940.638888888891</c:v>
                </c:pt>
                <c:pt idx="36562">
                  <c:v>42940.63958333333</c:v>
                </c:pt>
                <c:pt idx="36563">
                  <c:v>42940.640277777777</c:v>
                </c:pt>
                <c:pt idx="36564">
                  <c:v>42940.640972222223</c:v>
                </c:pt>
                <c:pt idx="36565">
                  <c:v>42940.64166666667</c:v>
                </c:pt>
                <c:pt idx="36566">
                  <c:v>42940.642361111109</c:v>
                </c:pt>
                <c:pt idx="36567">
                  <c:v>42940.643055555556</c:v>
                </c:pt>
                <c:pt idx="36568">
                  <c:v>42940.643750000003</c:v>
                </c:pt>
                <c:pt idx="36569">
                  <c:v>42940.644444444442</c:v>
                </c:pt>
                <c:pt idx="36570">
                  <c:v>42940.645138888889</c:v>
                </c:pt>
                <c:pt idx="36571">
                  <c:v>42940.645833333336</c:v>
                </c:pt>
                <c:pt idx="36572">
                  <c:v>42940.646527777775</c:v>
                </c:pt>
                <c:pt idx="36573">
                  <c:v>42940.647222222222</c:v>
                </c:pt>
                <c:pt idx="36574">
                  <c:v>42940.647916666669</c:v>
                </c:pt>
                <c:pt idx="36575">
                  <c:v>42940.648611111108</c:v>
                </c:pt>
                <c:pt idx="36576">
                  <c:v>42940.649305555555</c:v>
                </c:pt>
                <c:pt idx="36577">
                  <c:v>42940.65</c:v>
                </c:pt>
                <c:pt idx="36578">
                  <c:v>42940.650694444441</c:v>
                </c:pt>
                <c:pt idx="36579">
                  <c:v>42940.651388888888</c:v>
                </c:pt>
                <c:pt idx="36580">
                  <c:v>42940.652083333334</c:v>
                </c:pt>
                <c:pt idx="36581">
                  <c:v>42940.652777777781</c:v>
                </c:pt>
                <c:pt idx="36582">
                  <c:v>42940.65347222222</c:v>
                </c:pt>
                <c:pt idx="36583">
                  <c:v>42940.654166666667</c:v>
                </c:pt>
                <c:pt idx="36584">
                  <c:v>42940.654861111114</c:v>
                </c:pt>
                <c:pt idx="36585">
                  <c:v>42940.655555555553</c:v>
                </c:pt>
                <c:pt idx="36586">
                  <c:v>42940.65625</c:v>
                </c:pt>
                <c:pt idx="36587">
                  <c:v>42940.656944444447</c:v>
                </c:pt>
                <c:pt idx="36588">
                  <c:v>42940.657638888886</c:v>
                </c:pt>
                <c:pt idx="36589">
                  <c:v>42940.658333333333</c:v>
                </c:pt>
                <c:pt idx="36590">
                  <c:v>42940.65902777778</c:v>
                </c:pt>
                <c:pt idx="36591">
                  <c:v>42940.659722222219</c:v>
                </c:pt>
                <c:pt idx="36592">
                  <c:v>42940.660416666666</c:v>
                </c:pt>
                <c:pt idx="36593">
                  <c:v>42940.661111111112</c:v>
                </c:pt>
                <c:pt idx="36594">
                  <c:v>42940.661805555559</c:v>
                </c:pt>
                <c:pt idx="36595">
                  <c:v>42940.662499999999</c:v>
                </c:pt>
                <c:pt idx="36596">
                  <c:v>42940.663194444445</c:v>
                </c:pt>
                <c:pt idx="36597">
                  <c:v>42940.663888888892</c:v>
                </c:pt>
                <c:pt idx="36598">
                  <c:v>42940.664583333331</c:v>
                </c:pt>
                <c:pt idx="36599">
                  <c:v>42940.665277777778</c:v>
                </c:pt>
                <c:pt idx="36600">
                  <c:v>42940.665972222225</c:v>
                </c:pt>
                <c:pt idx="36601">
                  <c:v>42940.666666666664</c:v>
                </c:pt>
                <c:pt idx="36602">
                  <c:v>42940.667361111111</c:v>
                </c:pt>
                <c:pt idx="36603">
                  <c:v>42940.668055555558</c:v>
                </c:pt>
                <c:pt idx="36604">
                  <c:v>42940.668749999997</c:v>
                </c:pt>
                <c:pt idx="36605">
                  <c:v>42940.669444444444</c:v>
                </c:pt>
                <c:pt idx="36606">
                  <c:v>42940.670138888891</c:v>
                </c:pt>
                <c:pt idx="36607">
                  <c:v>42940.67083333333</c:v>
                </c:pt>
                <c:pt idx="36608">
                  <c:v>42940.671527777777</c:v>
                </c:pt>
                <c:pt idx="36609">
                  <c:v>42940.672222222223</c:v>
                </c:pt>
                <c:pt idx="36610">
                  <c:v>42940.67291666667</c:v>
                </c:pt>
                <c:pt idx="36611">
                  <c:v>42940.673611111109</c:v>
                </c:pt>
                <c:pt idx="36612">
                  <c:v>42940.674305555556</c:v>
                </c:pt>
                <c:pt idx="36613">
                  <c:v>42940.675000000003</c:v>
                </c:pt>
                <c:pt idx="36614">
                  <c:v>42940.675694444442</c:v>
                </c:pt>
                <c:pt idx="36615">
                  <c:v>42940.676388888889</c:v>
                </c:pt>
                <c:pt idx="36616">
                  <c:v>42940.677083333336</c:v>
                </c:pt>
                <c:pt idx="36617">
                  <c:v>42940.677777777775</c:v>
                </c:pt>
                <c:pt idx="36618">
                  <c:v>42940.678472222222</c:v>
                </c:pt>
                <c:pt idx="36619">
                  <c:v>42940.679166666669</c:v>
                </c:pt>
                <c:pt idx="36620">
                  <c:v>42940.679861111108</c:v>
                </c:pt>
                <c:pt idx="36621">
                  <c:v>42940.680555555555</c:v>
                </c:pt>
                <c:pt idx="36622">
                  <c:v>42940.681250000001</c:v>
                </c:pt>
                <c:pt idx="36623">
                  <c:v>42940.681944444441</c:v>
                </c:pt>
                <c:pt idx="36624">
                  <c:v>42940.682638888888</c:v>
                </c:pt>
                <c:pt idx="36625">
                  <c:v>42940.683333333334</c:v>
                </c:pt>
                <c:pt idx="36626">
                  <c:v>42940.684027777781</c:v>
                </c:pt>
                <c:pt idx="36627">
                  <c:v>42940.68472222222</c:v>
                </c:pt>
                <c:pt idx="36628">
                  <c:v>42940.685416666667</c:v>
                </c:pt>
                <c:pt idx="36629">
                  <c:v>42940.686111111114</c:v>
                </c:pt>
                <c:pt idx="36630">
                  <c:v>42940.686805555553</c:v>
                </c:pt>
                <c:pt idx="36631">
                  <c:v>42940.6875</c:v>
                </c:pt>
                <c:pt idx="36632">
                  <c:v>42940.688194444447</c:v>
                </c:pt>
                <c:pt idx="36633">
                  <c:v>42940.688888888886</c:v>
                </c:pt>
                <c:pt idx="36634">
                  <c:v>42940.689583333333</c:v>
                </c:pt>
                <c:pt idx="36635">
                  <c:v>42940.69027777778</c:v>
                </c:pt>
                <c:pt idx="36636">
                  <c:v>42940.690972222219</c:v>
                </c:pt>
                <c:pt idx="36637">
                  <c:v>42940.691666666666</c:v>
                </c:pt>
                <c:pt idx="36638">
                  <c:v>42940.692361111112</c:v>
                </c:pt>
                <c:pt idx="36639">
                  <c:v>42940.693055555559</c:v>
                </c:pt>
                <c:pt idx="36640">
                  <c:v>42940.693749999999</c:v>
                </c:pt>
                <c:pt idx="36641">
                  <c:v>42940.694444444445</c:v>
                </c:pt>
                <c:pt idx="36642">
                  <c:v>42940.695138888892</c:v>
                </c:pt>
                <c:pt idx="36643">
                  <c:v>42940.695833333331</c:v>
                </c:pt>
                <c:pt idx="36644">
                  <c:v>42940.696527777778</c:v>
                </c:pt>
                <c:pt idx="36645">
                  <c:v>42940.697222222225</c:v>
                </c:pt>
                <c:pt idx="36646">
                  <c:v>42940.697916666664</c:v>
                </c:pt>
                <c:pt idx="36647">
                  <c:v>42940.698611111111</c:v>
                </c:pt>
                <c:pt idx="36648">
                  <c:v>42940.699305555558</c:v>
                </c:pt>
                <c:pt idx="36649">
                  <c:v>42940.7</c:v>
                </c:pt>
                <c:pt idx="36650">
                  <c:v>42940.700694444444</c:v>
                </c:pt>
                <c:pt idx="36651">
                  <c:v>42940.701388888891</c:v>
                </c:pt>
                <c:pt idx="36652">
                  <c:v>42940.70208333333</c:v>
                </c:pt>
                <c:pt idx="36653">
                  <c:v>42940.702777777777</c:v>
                </c:pt>
                <c:pt idx="36654">
                  <c:v>42940.703472222223</c:v>
                </c:pt>
                <c:pt idx="36655">
                  <c:v>42940.70416666667</c:v>
                </c:pt>
                <c:pt idx="36656">
                  <c:v>42940.704861111109</c:v>
                </c:pt>
                <c:pt idx="36657">
                  <c:v>42940.705555555556</c:v>
                </c:pt>
                <c:pt idx="36658">
                  <c:v>42940.706250000003</c:v>
                </c:pt>
                <c:pt idx="36659">
                  <c:v>42940.706944444442</c:v>
                </c:pt>
                <c:pt idx="36660">
                  <c:v>42940.707638888889</c:v>
                </c:pt>
                <c:pt idx="36661">
                  <c:v>42940.708333333336</c:v>
                </c:pt>
                <c:pt idx="36662">
                  <c:v>42940.709027777775</c:v>
                </c:pt>
                <c:pt idx="36663">
                  <c:v>42940.709722222222</c:v>
                </c:pt>
                <c:pt idx="36664">
                  <c:v>42940.710416666669</c:v>
                </c:pt>
                <c:pt idx="36665">
                  <c:v>42940.711111111108</c:v>
                </c:pt>
                <c:pt idx="36666">
                  <c:v>42940.711805555555</c:v>
                </c:pt>
                <c:pt idx="36667">
                  <c:v>42940.712500000001</c:v>
                </c:pt>
                <c:pt idx="36668">
                  <c:v>42940.713194444441</c:v>
                </c:pt>
                <c:pt idx="36669">
                  <c:v>42940.713888888888</c:v>
                </c:pt>
                <c:pt idx="36670">
                  <c:v>42940.714583333334</c:v>
                </c:pt>
                <c:pt idx="36671">
                  <c:v>42940.715277777781</c:v>
                </c:pt>
                <c:pt idx="36672">
                  <c:v>42940.71597222222</c:v>
                </c:pt>
                <c:pt idx="36673">
                  <c:v>42940.716666666667</c:v>
                </c:pt>
                <c:pt idx="36674">
                  <c:v>42940.717361111114</c:v>
                </c:pt>
                <c:pt idx="36675">
                  <c:v>42940.718055555553</c:v>
                </c:pt>
                <c:pt idx="36676">
                  <c:v>42940.71875</c:v>
                </c:pt>
                <c:pt idx="36677">
                  <c:v>42940.719444444447</c:v>
                </c:pt>
                <c:pt idx="36678">
                  <c:v>42940.720138888886</c:v>
                </c:pt>
                <c:pt idx="36679">
                  <c:v>42940.720833333333</c:v>
                </c:pt>
                <c:pt idx="36680">
                  <c:v>42940.72152777778</c:v>
                </c:pt>
                <c:pt idx="36681">
                  <c:v>42940.722222222219</c:v>
                </c:pt>
                <c:pt idx="36682">
                  <c:v>42940.722916666666</c:v>
                </c:pt>
                <c:pt idx="36683">
                  <c:v>42940.723611111112</c:v>
                </c:pt>
                <c:pt idx="36684">
                  <c:v>42940.724305555559</c:v>
                </c:pt>
                <c:pt idx="36685">
                  <c:v>42940.724999999999</c:v>
                </c:pt>
                <c:pt idx="36686">
                  <c:v>42940.725694444445</c:v>
                </c:pt>
                <c:pt idx="36687">
                  <c:v>42940.726388888892</c:v>
                </c:pt>
                <c:pt idx="36688">
                  <c:v>42940.727083333331</c:v>
                </c:pt>
                <c:pt idx="36689">
                  <c:v>42940.727777777778</c:v>
                </c:pt>
                <c:pt idx="36690">
                  <c:v>42940.728472222225</c:v>
                </c:pt>
                <c:pt idx="36691">
                  <c:v>42940.729166666664</c:v>
                </c:pt>
                <c:pt idx="36692">
                  <c:v>42940.729861111111</c:v>
                </c:pt>
                <c:pt idx="36693">
                  <c:v>42940.730555555558</c:v>
                </c:pt>
                <c:pt idx="36694">
                  <c:v>42940.731249999997</c:v>
                </c:pt>
                <c:pt idx="36695">
                  <c:v>42940.731944444444</c:v>
                </c:pt>
                <c:pt idx="36696">
                  <c:v>42940.732638888891</c:v>
                </c:pt>
                <c:pt idx="36697">
                  <c:v>42940.73333333333</c:v>
                </c:pt>
                <c:pt idx="36698">
                  <c:v>42940.734027777777</c:v>
                </c:pt>
                <c:pt idx="36699">
                  <c:v>42940.734722222223</c:v>
                </c:pt>
                <c:pt idx="36700">
                  <c:v>42940.73541666667</c:v>
                </c:pt>
                <c:pt idx="36701">
                  <c:v>42940.736111111109</c:v>
                </c:pt>
                <c:pt idx="36702">
                  <c:v>42940.736805555556</c:v>
                </c:pt>
                <c:pt idx="36703">
                  <c:v>42940.737500000003</c:v>
                </c:pt>
                <c:pt idx="36704">
                  <c:v>42940.738194444442</c:v>
                </c:pt>
                <c:pt idx="36705">
                  <c:v>42940.738888888889</c:v>
                </c:pt>
                <c:pt idx="36706">
                  <c:v>42940.739583333336</c:v>
                </c:pt>
                <c:pt idx="36707">
                  <c:v>42940.740277777775</c:v>
                </c:pt>
                <c:pt idx="36708">
                  <c:v>42940.740972222222</c:v>
                </c:pt>
                <c:pt idx="36709">
                  <c:v>42940.741666666669</c:v>
                </c:pt>
                <c:pt idx="36710">
                  <c:v>42940.742361111108</c:v>
                </c:pt>
                <c:pt idx="36711">
                  <c:v>42940.743055555555</c:v>
                </c:pt>
                <c:pt idx="36712">
                  <c:v>42940.743750000001</c:v>
                </c:pt>
                <c:pt idx="36713">
                  <c:v>42940.744444444441</c:v>
                </c:pt>
                <c:pt idx="36714">
                  <c:v>42940.745138888888</c:v>
                </c:pt>
                <c:pt idx="36715">
                  <c:v>42940.745833333334</c:v>
                </c:pt>
                <c:pt idx="36716">
                  <c:v>42940.746527777781</c:v>
                </c:pt>
                <c:pt idx="36717">
                  <c:v>42940.74722222222</c:v>
                </c:pt>
                <c:pt idx="36718">
                  <c:v>42940.747916666667</c:v>
                </c:pt>
                <c:pt idx="36719">
                  <c:v>42940.748611111114</c:v>
                </c:pt>
                <c:pt idx="36720">
                  <c:v>42940.749305555553</c:v>
                </c:pt>
                <c:pt idx="36721">
                  <c:v>42940.75</c:v>
                </c:pt>
                <c:pt idx="36722">
                  <c:v>42940.750694444447</c:v>
                </c:pt>
                <c:pt idx="36723">
                  <c:v>42940.751388888886</c:v>
                </c:pt>
                <c:pt idx="36724">
                  <c:v>42940.752083333333</c:v>
                </c:pt>
                <c:pt idx="36725">
                  <c:v>42940.75277777778</c:v>
                </c:pt>
                <c:pt idx="36726">
                  <c:v>42940.753472222219</c:v>
                </c:pt>
                <c:pt idx="36727">
                  <c:v>42940.754166666666</c:v>
                </c:pt>
                <c:pt idx="36728">
                  <c:v>42940.754861111112</c:v>
                </c:pt>
                <c:pt idx="36729">
                  <c:v>42940.755555555559</c:v>
                </c:pt>
                <c:pt idx="36730">
                  <c:v>42940.756249999999</c:v>
                </c:pt>
                <c:pt idx="36731">
                  <c:v>42940.756944444445</c:v>
                </c:pt>
                <c:pt idx="36732">
                  <c:v>42940.757638888892</c:v>
                </c:pt>
                <c:pt idx="36733">
                  <c:v>42940.758333333331</c:v>
                </c:pt>
                <c:pt idx="36734">
                  <c:v>42940.759027777778</c:v>
                </c:pt>
                <c:pt idx="36735">
                  <c:v>42940.759722222225</c:v>
                </c:pt>
                <c:pt idx="36736">
                  <c:v>42940.760416666664</c:v>
                </c:pt>
                <c:pt idx="36737">
                  <c:v>42940.761111111111</c:v>
                </c:pt>
                <c:pt idx="36738">
                  <c:v>42940.761805555558</c:v>
                </c:pt>
                <c:pt idx="36739">
                  <c:v>42940.762499999997</c:v>
                </c:pt>
                <c:pt idx="36740">
                  <c:v>42940.763194444444</c:v>
                </c:pt>
                <c:pt idx="36741">
                  <c:v>42940.763888888891</c:v>
                </c:pt>
                <c:pt idx="36742">
                  <c:v>42940.76458333333</c:v>
                </c:pt>
                <c:pt idx="36743">
                  <c:v>42940.765277777777</c:v>
                </c:pt>
                <c:pt idx="36744">
                  <c:v>42940.765972222223</c:v>
                </c:pt>
                <c:pt idx="36745">
                  <c:v>42940.76666666667</c:v>
                </c:pt>
                <c:pt idx="36746">
                  <c:v>42940.767361111109</c:v>
                </c:pt>
                <c:pt idx="36747">
                  <c:v>42940.768055555556</c:v>
                </c:pt>
                <c:pt idx="36748">
                  <c:v>42940.768750000003</c:v>
                </c:pt>
                <c:pt idx="36749">
                  <c:v>42940.769444444442</c:v>
                </c:pt>
                <c:pt idx="36750">
                  <c:v>42940.770138888889</c:v>
                </c:pt>
                <c:pt idx="36751">
                  <c:v>42940.770833333336</c:v>
                </c:pt>
                <c:pt idx="36752">
                  <c:v>42940.771527777775</c:v>
                </c:pt>
                <c:pt idx="36753">
                  <c:v>42940.772222222222</c:v>
                </c:pt>
                <c:pt idx="36754">
                  <c:v>42940.772916666669</c:v>
                </c:pt>
                <c:pt idx="36755">
                  <c:v>42940.773611111108</c:v>
                </c:pt>
                <c:pt idx="36756">
                  <c:v>42940.774305555555</c:v>
                </c:pt>
                <c:pt idx="36757">
                  <c:v>42940.775000000001</c:v>
                </c:pt>
                <c:pt idx="36758">
                  <c:v>42940.775694444441</c:v>
                </c:pt>
                <c:pt idx="36759">
                  <c:v>42940.776388888888</c:v>
                </c:pt>
                <c:pt idx="36760">
                  <c:v>42940.777083333334</c:v>
                </c:pt>
                <c:pt idx="36761">
                  <c:v>42940.777777777781</c:v>
                </c:pt>
                <c:pt idx="36762">
                  <c:v>42940.77847222222</c:v>
                </c:pt>
                <c:pt idx="36763">
                  <c:v>42940.779166666667</c:v>
                </c:pt>
                <c:pt idx="36764">
                  <c:v>42940.779861111114</c:v>
                </c:pt>
                <c:pt idx="36765">
                  <c:v>42940.780555555553</c:v>
                </c:pt>
                <c:pt idx="36766">
                  <c:v>42940.78125</c:v>
                </c:pt>
                <c:pt idx="36767">
                  <c:v>42940.781944444447</c:v>
                </c:pt>
                <c:pt idx="36768">
                  <c:v>42940.782638888886</c:v>
                </c:pt>
                <c:pt idx="36769">
                  <c:v>42940.783333333333</c:v>
                </c:pt>
                <c:pt idx="36770">
                  <c:v>42940.78402777778</c:v>
                </c:pt>
                <c:pt idx="36771">
                  <c:v>42940.784722222219</c:v>
                </c:pt>
                <c:pt idx="36772">
                  <c:v>42940.785416666666</c:v>
                </c:pt>
                <c:pt idx="36773">
                  <c:v>42940.786111111112</c:v>
                </c:pt>
                <c:pt idx="36774">
                  <c:v>42940.786805555559</c:v>
                </c:pt>
                <c:pt idx="36775">
                  <c:v>42940.787499999999</c:v>
                </c:pt>
                <c:pt idx="36776">
                  <c:v>42940.788194444445</c:v>
                </c:pt>
                <c:pt idx="36777">
                  <c:v>42940.788888888892</c:v>
                </c:pt>
                <c:pt idx="36778">
                  <c:v>42940.789583333331</c:v>
                </c:pt>
                <c:pt idx="36779">
                  <c:v>42940.790277777778</c:v>
                </c:pt>
                <c:pt idx="36780">
                  <c:v>42940.790972222225</c:v>
                </c:pt>
                <c:pt idx="36781">
                  <c:v>42940.791666666664</c:v>
                </c:pt>
                <c:pt idx="36782">
                  <c:v>42940.792361111111</c:v>
                </c:pt>
                <c:pt idx="36783">
                  <c:v>42940.793055555558</c:v>
                </c:pt>
                <c:pt idx="36784">
                  <c:v>42940.793749999997</c:v>
                </c:pt>
                <c:pt idx="36785">
                  <c:v>42940.794444444444</c:v>
                </c:pt>
                <c:pt idx="36786">
                  <c:v>42940.795138888891</c:v>
                </c:pt>
                <c:pt idx="36787">
                  <c:v>42940.79583333333</c:v>
                </c:pt>
                <c:pt idx="36788">
                  <c:v>42940.796527777777</c:v>
                </c:pt>
                <c:pt idx="36789">
                  <c:v>42940.797222222223</c:v>
                </c:pt>
                <c:pt idx="36790">
                  <c:v>42940.79791666667</c:v>
                </c:pt>
                <c:pt idx="36791">
                  <c:v>42940.798611111109</c:v>
                </c:pt>
                <c:pt idx="36792">
                  <c:v>42940.799305555556</c:v>
                </c:pt>
                <c:pt idx="36793">
                  <c:v>42940.800000000003</c:v>
                </c:pt>
                <c:pt idx="36794">
                  <c:v>42940.800694444442</c:v>
                </c:pt>
                <c:pt idx="36795">
                  <c:v>42940.801388888889</c:v>
                </c:pt>
                <c:pt idx="36796">
                  <c:v>42940.802083333336</c:v>
                </c:pt>
                <c:pt idx="36797">
                  <c:v>42940.802777777775</c:v>
                </c:pt>
                <c:pt idx="36798">
                  <c:v>42940.803472222222</c:v>
                </c:pt>
                <c:pt idx="36799">
                  <c:v>42940.804166666669</c:v>
                </c:pt>
                <c:pt idx="36800">
                  <c:v>42940.804861111108</c:v>
                </c:pt>
                <c:pt idx="36801">
                  <c:v>42940.805555555555</c:v>
                </c:pt>
                <c:pt idx="36802">
                  <c:v>42940.806250000001</c:v>
                </c:pt>
                <c:pt idx="36803">
                  <c:v>42940.806944444441</c:v>
                </c:pt>
                <c:pt idx="36804">
                  <c:v>42940.807638888888</c:v>
                </c:pt>
                <c:pt idx="36805">
                  <c:v>42940.808333333334</c:v>
                </c:pt>
                <c:pt idx="36806">
                  <c:v>42940.809027777781</c:v>
                </c:pt>
                <c:pt idx="36807">
                  <c:v>42940.80972222222</c:v>
                </c:pt>
                <c:pt idx="36808">
                  <c:v>42940.810416666667</c:v>
                </c:pt>
                <c:pt idx="36809">
                  <c:v>42940.811111111114</c:v>
                </c:pt>
                <c:pt idx="36810">
                  <c:v>42940.811805555553</c:v>
                </c:pt>
                <c:pt idx="36811">
                  <c:v>42940.8125</c:v>
                </c:pt>
                <c:pt idx="36812">
                  <c:v>42940.813194444447</c:v>
                </c:pt>
                <c:pt idx="36813">
                  <c:v>42940.813888888886</c:v>
                </c:pt>
                <c:pt idx="36814">
                  <c:v>42940.814583333333</c:v>
                </c:pt>
                <c:pt idx="36815">
                  <c:v>42940.81527777778</c:v>
                </c:pt>
                <c:pt idx="36816">
                  <c:v>42940.815972222219</c:v>
                </c:pt>
                <c:pt idx="36817">
                  <c:v>42940.816666666666</c:v>
                </c:pt>
                <c:pt idx="36818">
                  <c:v>42940.817361111112</c:v>
                </c:pt>
                <c:pt idx="36819">
                  <c:v>42940.818055555559</c:v>
                </c:pt>
                <c:pt idx="36820">
                  <c:v>42940.818749999999</c:v>
                </c:pt>
                <c:pt idx="36821">
                  <c:v>42940.819444444445</c:v>
                </c:pt>
                <c:pt idx="36822">
                  <c:v>42940.820138888892</c:v>
                </c:pt>
                <c:pt idx="36823">
                  <c:v>42940.820833333331</c:v>
                </c:pt>
                <c:pt idx="36824">
                  <c:v>42940.821527777778</c:v>
                </c:pt>
                <c:pt idx="36825">
                  <c:v>42940.822222222225</c:v>
                </c:pt>
                <c:pt idx="36826">
                  <c:v>42940.822916666664</c:v>
                </c:pt>
                <c:pt idx="36827">
                  <c:v>42940.823611111111</c:v>
                </c:pt>
                <c:pt idx="36828">
                  <c:v>42940.824305555558</c:v>
                </c:pt>
                <c:pt idx="36829">
                  <c:v>42940.824999999997</c:v>
                </c:pt>
                <c:pt idx="36830">
                  <c:v>42940.825694444444</c:v>
                </c:pt>
                <c:pt idx="36831">
                  <c:v>42940.826388888891</c:v>
                </c:pt>
                <c:pt idx="36832">
                  <c:v>42940.82708333333</c:v>
                </c:pt>
                <c:pt idx="36833">
                  <c:v>42940.827777777777</c:v>
                </c:pt>
                <c:pt idx="36834">
                  <c:v>42940.828472222223</c:v>
                </c:pt>
                <c:pt idx="36835">
                  <c:v>42940.82916666667</c:v>
                </c:pt>
                <c:pt idx="36836">
                  <c:v>42940.829861111109</c:v>
                </c:pt>
                <c:pt idx="36837">
                  <c:v>42940.830555555556</c:v>
                </c:pt>
                <c:pt idx="36838">
                  <c:v>42940.831250000003</c:v>
                </c:pt>
                <c:pt idx="36839">
                  <c:v>42940.831944444442</c:v>
                </c:pt>
                <c:pt idx="36840">
                  <c:v>42940.832638888889</c:v>
                </c:pt>
                <c:pt idx="36841">
                  <c:v>42940.833333333336</c:v>
                </c:pt>
                <c:pt idx="36842">
                  <c:v>42940.834027777775</c:v>
                </c:pt>
                <c:pt idx="36843">
                  <c:v>42940.834722222222</c:v>
                </c:pt>
                <c:pt idx="36844">
                  <c:v>42940.835416666669</c:v>
                </c:pt>
                <c:pt idx="36845">
                  <c:v>42940.836111111108</c:v>
                </c:pt>
                <c:pt idx="36846">
                  <c:v>42940.836805555555</c:v>
                </c:pt>
                <c:pt idx="36847">
                  <c:v>42940.837500000001</c:v>
                </c:pt>
                <c:pt idx="36848">
                  <c:v>42940.838194444441</c:v>
                </c:pt>
                <c:pt idx="36849">
                  <c:v>42940.838888888888</c:v>
                </c:pt>
                <c:pt idx="36850">
                  <c:v>42940.839583333334</c:v>
                </c:pt>
                <c:pt idx="36851">
                  <c:v>42940.840277777781</c:v>
                </c:pt>
                <c:pt idx="36852">
                  <c:v>42940.84097222222</c:v>
                </c:pt>
                <c:pt idx="36853">
                  <c:v>42940.841666666667</c:v>
                </c:pt>
                <c:pt idx="36854">
                  <c:v>42940.842361111114</c:v>
                </c:pt>
                <c:pt idx="36855">
                  <c:v>42940.843055555553</c:v>
                </c:pt>
                <c:pt idx="36856">
                  <c:v>42940.84375</c:v>
                </c:pt>
                <c:pt idx="36857">
                  <c:v>42940.844444444447</c:v>
                </c:pt>
                <c:pt idx="36858">
                  <c:v>42940.845138888886</c:v>
                </c:pt>
                <c:pt idx="36859">
                  <c:v>42940.845833333333</c:v>
                </c:pt>
                <c:pt idx="36860">
                  <c:v>42940.84652777778</c:v>
                </c:pt>
                <c:pt idx="36861">
                  <c:v>42940.847222222219</c:v>
                </c:pt>
                <c:pt idx="36862">
                  <c:v>42940.847916666666</c:v>
                </c:pt>
                <c:pt idx="36863">
                  <c:v>42940.848611111112</c:v>
                </c:pt>
                <c:pt idx="36864">
                  <c:v>42940.849305555559</c:v>
                </c:pt>
                <c:pt idx="36865">
                  <c:v>42940.85</c:v>
                </c:pt>
                <c:pt idx="36866">
                  <c:v>42940.850694444445</c:v>
                </c:pt>
                <c:pt idx="36867">
                  <c:v>42940.851388888892</c:v>
                </c:pt>
                <c:pt idx="36868">
                  <c:v>42940.852083333331</c:v>
                </c:pt>
                <c:pt idx="36869">
                  <c:v>42940.852777777778</c:v>
                </c:pt>
                <c:pt idx="36870">
                  <c:v>42940.853472222225</c:v>
                </c:pt>
                <c:pt idx="36871">
                  <c:v>42940.854166666664</c:v>
                </c:pt>
                <c:pt idx="36872">
                  <c:v>42940.854861111111</c:v>
                </c:pt>
                <c:pt idx="36873">
                  <c:v>42940.855555555558</c:v>
                </c:pt>
                <c:pt idx="36874">
                  <c:v>42940.856249999997</c:v>
                </c:pt>
                <c:pt idx="36875">
                  <c:v>42940.856944444444</c:v>
                </c:pt>
                <c:pt idx="36876">
                  <c:v>42940.857638888891</c:v>
                </c:pt>
                <c:pt idx="36877">
                  <c:v>42940.85833333333</c:v>
                </c:pt>
                <c:pt idx="36878">
                  <c:v>42940.859027777777</c:v>
                </c:pt>
                <c:pt idx="36879">
                  <c:v>42940.859722222223</c:v>
                </c:pt>
                <c:pt idx="36880">
                  <c:v>42940.86041666667</c:v>
                </c:pt>
                <c:pt idx="36881">
                  <c:v>42940.861111111109</c:v>
                </c:pt>
                <c:pt idx="36882">
                  <c:v>42940.861805555556</c:v>
                </c:pt>
                <c:pt idx="36883">
                  <c:v>42940.862500000003</c:v>
                </c:pt>
                <c:pt idx="36884">
                  <c:v>42940.863194444442</c:v>
                </c:pt>
                <c:pt idx="36885">
                  <c:v>42940.863888888889</c:v>
                </c:pt>
                <c:pt idx="36886">
                  <c:v>42940.864583333336</c:v>
                </c:pt>
                <c:pt idx="36887">
                  <c:v>42940.865277777775</c:v>
                </c:pt>
                <c:pt idx="36888">
                  <c:v>42940.865972222222</c:v>
                </c:pt>
                <c:pt idx="36889">
                  <c:v>42940.866666666669</c:v>
                </c:pt>
                <c:pt idx="36890">
                  <c:v>42940.867361111108</c:v>
                </c:pt>
                <c:pt idx="36891">
                  <c:v>42940.868055555555</c:v>
                </c:pt>
                <c:pt idx="36892">
                  <c:v>42940.868750000001</c:v>
                </c:pt>
                <c:pt idx="36893">
                  <c:v>42940.869444444441</c:v>
                </c:pt>
                <c:pt idx="36894">
                  <c:v>42940.870138888888</c:v>
                </c:pt>
                <c:pt idx="36895">
                  <c:v>42940.870833333334</c:v>
                </c:pt>
                <c:pt idx="36896">
                  <c:v>42940.871527777781</c:v>
                </c:pt>
                <c:pt idx="36897">
                  <c:v>42940.87222222222</c:v>
                </c:pt>
                <c:pt idx="36898">
                  <c:v>42940.872916666667</c:v>
                </c:pt>
                <c:pt idx="36899">
                  <c:v>42940.873611111114</c:v>
                </c:pt>
                <c:pt idx="36900">
                  <c:v>42940.874305555553</c:v>
                </c:pt>
                <c:pt idx="36901">
                  <c:v>42940.875</c:v>
                </c:pt>
                <c:pt idx="36902">
                  <c:v>42940.875694444447</c:v>
                </c:pt>
                <c:pt idx="36903">
                  <c:v>42940.876388888886</c:v>
                </c:pt>
                <c:pt idx="36904">
                  <c:v>42940.877083333333</c:v>
                </c:pt>
                <c:pt idx="36905">
                  <c:v>42940.87777777778</c:v>
                </c:pt>
                <c:pt idx="36906">
                  <c:v>42940.878472222219</c:v>
                </c:pt>
                <c:pt idx="36907">
                  <c:v>42940.879166666666</c:v>
                </c:pt>
                <c:pt idx="36908">
                  <c:v>42940.879861111112</c:v>
                </c:pt>
                <c:pt idx="36909">
                  <c:v>42940.880555555559</c:v>
                </c:pt>
                <c:pt idx="36910">
                  <c:v>42940.881249999999</c:v>
                </c:pt>
                <c:pt idx="36911">
                  <c:v>42940.881944444445</c:v>
                </c:pt>
                <c:pt idx="36912">
                  <c:v>42940.882638888892</c:v>
                </c:pt>
                <c:pt idx="36913">
                  <c:v>42940.883333333331</c:v>
                </c:pt>
                <c:pt idx="36914">
                  <c:v>42940.884027777778</c:v>
                </c:pt>
                <c:pt idx="36915">
                  <c:v>42940.884722222225</c:v>
                </c:pt>
                <c:pt idx="36916">
                  <c:v>42940.885416666664</c:v>
                </c:pt>
                <c:pt idx="36917">
                  <c:v>42940.886111111111</c:v>
                </c:pt>
                <c:pt idx="36918">
                  <c:v>42940.886805555558</c:v>
                </c:pt>
                <c:pt idx="36919">
                  <c:v>42940.887499999997</c:v>
                </c:pt>
                <c:pt idx="36920">
                  <c:v>42940.888194444444</c:v>
                </c:pt>
                <c:pt idx="36921">
                  <c:v>42940.888888888891</c:v>
                </c:pt>
                <c:pt idx="36922">
                  <c:v>42940.88958333333</c:v>
                </c:pt>
                <c:pt idx="36923">
                  <c:v>42940.890277777777</c:v>
                </c:pt>
                <c:pt idx="36924">
                  <c:v>42940.890972222223</c:v>
                </c:pt>
                <c:pt idx="36925">
                  <c:v>42940.89166666667</c:v>
                </c:pt>
                <c:pt idx="36926">
                  <c:v>42940.892361111109</c:v>
                </c:pt>
                <c:pt idx="36927">
                  <c:v>42940.893055555556</c:v>
                </c:pt>
                <c:pt idx="36928">
                  <c:v>42940.893750000003</c:v>
                </c:pt>
                <c:pt idx="36929">
                  <c:v>42940.894444444442</c:v>
                </c:pt>
                <c:pt idx="36930">
                  <c:v>42940.895138888889</c:v>
                </c:pt>
                <c:pt idx="36931">
                  <c:v>42940.895833333336</c:v>
                </c:pt>
                <c:pt idx="36932">
                  <c:v>42940.896527777775</c:v>
                </c:pt>
                <c:pt idx="36933">
                  <c:v>42940.897222222222</c:v>
                </c:pt>
                <c:pt idx="36934">
                  <c:v>42940.897916666669</c:v>
                </c:pt>
                <c:pt idx="36935">
                  <c:v>42940.898611111108</c:v>
                </c:pt>
                <c:pt idx="36936">
                  <c:v>42940.899305555555</c:v>
                </c:pt>
                <c:pt idx="36937">
                  <c:v>42940.9</c:v>
                </c:pt>
                <c:pt idx="36938">
                  <c:v>42940.900694444441</c:v>
                </c:pt>
                <c:pt idx="36939">
                  <c:v>42940.901388888888</c:v>
                </c:pt>
                <c:pt idx="36940">
                  <c:v>42940.902083333334</c:v>
                </c:pt>
                <c:pt idx="36941">
                  <c:v>42940.902777777781</c:v>
                </c:pt>
                <c:pt idx="36942">
                  <c:v>42940.90347222222</c:v>
                </c:pt>
                <c:pt idx="36943">
                  <c:v>42940.904166666667</c:v>
                </c:pt>
                <c:pt idx="36944">
                  <c:v>42940.904861111114</c:v>
                </c:pt>
                <c:pt idx="36945">
                  <c:v>42940.905555555553</c:v>
                </c:pt>
                <c:pt idx="36946">
                  <c:v>42940.90625</c:v>
                </c:pt>
                <c:pt idx="36947">
                  <c:v>42940.906944444447</c:v>
                </c:pt>
                <c:pt idx="36948">
                  <c:v>42940.907638888886</c:v>
                </c:pt>
                <c:pt idx="36949">
                  <c:v>42940.908333333333</c:v>
                </c:pt>
                <c:pt idx="36950">
                  <c:v>42940.90902777778</c:v>
                </c:pt>
                <c:pt idx="36951">
                  <c:v>42940.909722222219</c:v>
                </c:pt>
                <c:pt idx="36952">
                  <c:v>42940.910416666666</c:v>
                </c:pt>
                <c:pt idx="36953">
                  <c:v>42940.911111111112</c:v>
                </c:pt>
                <c:pt idx="36954">
                  <c:v>42940.911805555559</c:v>
                </c:pt>
                <c:pt idx="36955">
                  <c:v>42940.912499999999</c:v>
                </c:pt>
                <c:pt idx="36956">
                  <c:v>42940.913194444445</c:v>
                </c:pt>
                <c:pt idx="36957">
                  <c:v>42940.913888888892</c:v>
                </c:pt>
                <c:pt idx="36958">
                  <c:v>42940.914583333331</c:v>
                </c:pt>
                <c:pt idx="36959">
                  <c:v>42940.915277777778</c:v>
                </c:pt>
                <c:pt idx="36960">
                  <c:v>42940.915972222225</c:v>
                </c:pt>
                <c:pt idx="36961">
                  <c:v>42940.916666666664</c:v>
                </c:pt>
                <c:pt idx="36962">
                  <c:v>42940.917361111111</c:v>
                </c:pt>
                <c:pt idx="36963">
                  <c:v>42940.918055555558</c:v>
                </c:pt>
                <c:pt idx="36964">
                  <c:v>42940.918749999997</c:v>
                </c:pt>
                <c:pt idx="36965">
                  <c:v>42940.919444444444</c:v>
                </c:pt>
                <c:pt idx="36966">
                  <c:v>42940.920138888891</c:v>
                </c:pt>
                <c:pt idx="36967">
                  <c:v>42940.92083333333</c:v>
                </c:pt>
                <c:pt idx="36968">
                  <c:v>42940.921527777777</c:v>
                </c:pt>
                <c:pt idx="36969">
                  <c:v>42940.922222222223</c:v>
                </c:pt>
                <c:pt idx="36970">
                  <c:v>42940.92291666667</c:v>
                </c:pt>
                <c:pt idx="36971">
                  <c:v>42940.923611111109</c:v>
                </c:pt>
                <c:pt idx="36972">
                  <c:v>42940.924305555556</c:v>
                </c:pt>
                <c:pt idx="36973">
                  <c:v>42940.925000000003</c:v>
                </c:pt>
                <c:pt idx="36974">
                  <c:v>42940.925694444442</c:v>
                </c:pt>
                <c:pt idx="36975">
                  <c:v>42940.926388888889</c:v>
                </c:pt>
                <c:pt idx="36976">
                  <c:v>42940.927083333336</c:v>
                </c:pt>
                <c:pt idx="36977">
                  <c:v>42940.927777777775</c:v>
                </c:pt>
                <c:pt idx="36978">
                  <c:v>42940.928472222222</c:v>
                </c:pt>
                <c:pt idx="36979">
                  <c:v>42940.929166666669</c:v>
                </c:pt>
                <c:pt idx="36980">
                  <c:v>42940.929861111108</c:v>
                </c:pt>
                <c:pt idx="36981">
                  <c:v>42940.930555555555</c:v>
                </c:pt>
                <c:pt idx="36982">
                  <c:v>42940.931250000001</c:v>
                </c:pt>
                <c:pt idx="36983">
                  <c:v>42940.931944444441</c:v>
                </c:pt>
                <c:pt idx="36984">
                  <c:v>42940.932638888888</c:v>
                </c:pt>
                <c:pt idx="36985">
                  <c:v>42940.933333333334</c:v>
                </c:pt>
                <c:pt idx="36986">
                  <c:v>42940.934027777781</c:v>
                </c:pt>
                <c:pt idx="36987">
                  <c:v>42940.93472222222</c:v>
                </c:pt>
                <c:pt idx="36988">
                  <c:v>42940.935416666667</c:v>
                </c:pt>
                <c:pt idx="36989">
                  <c:v>42940.936111111114</c:v>
                </c:pt>
                <c:pt idx="36990">
                  <c:v>42940.936805555553</c:v>
                </c:pt>
                <c:pt idx="36991">
                  <c:v>42940.9375</c:v>
                </c:pt>
                <c:pt idx="36992">
                  <c:v>42940.938194444447</c:v>
                </c:pt>
                <c:pt idx="36993">
                  <c:v>42940.938888888886</c:v>
                </c:pt>
                <c:pt idx="36994">
                  <c:v>42940.939583333333</c:v>
                </c:pt>
                <c:pt idx="36995">
                  <c:v>42940.94027777778</c:v>
                </c:pt>
                <c:pt idx="36996">
                  <c:v>42940.940972222219</c:v>
                </c:pt>
                <c:pt idx="36997">
                  <c:v>42940.941666666666</c:v>
                </c:pt>
                <c:pt idx="36998">
                  <c:v>42940.942361111112</c:v>
                </c:pt>
                <c:pt idx="36999">
                  <c:v>42940.943055555559</c:v>
                </c:pt>
                <c:pt idx="37000">
                  <c:v>42940.943749999999</c:v>
                </c:pt>
                <c:pt idx="37001">
                  <c:v>42940.944444444445</c:v>
                </c:pt>
                <c:pt idx="37002">
                  <c:v>42940.945138888892</c:v>
                </c:pt>
                <c:pt idx="37003">
                  <c:v>42940.945833333331</c:v>
                </c:pt>
                <c:pt idx="37004">
                  <c:v>42940.946527777778</c:v>
                </c:pt>
                <c:pt idx="37005">
                  <c:v>42940.947222222225</c:v>
                </c:pt>
                <c:pt idx="37006">
                  <c:v>42940.947916666664</c:v>
                </c:pt>
                <c:pt idx="37007">
                  <c:v>42940.948611111111</c:v>
                </c:pt>
                <c:pt idx="37008">
                  <c:v>42940.949305555558</c:v>
                </c:pt>
                <c:pt idx="37009">
                  <c:v>42940.95</c:v>
                </c:pt>
                <c:pt idx="37010">
                  <c:v>42940.950694444444</c:v>
                </c:pt>
                <c:pt idx="37011">
                  <c:v>42940.951388888891</c:v>
                </c:pt>
                <c:pt idx="37012">
                  <c:v>42940.95208333333</c:v>
                </c:pt>
                <c:pt idx="37013">
                  <c:v>42940.952777777777</c:v>
                </c:pt>
                <c:pt idx="37014">
                  <c:v>42940.953472222223</c:v>
                </c:pt>
                <c:pt idx="37015">
                  <c:v>42940.95416666667</c:v>
                </c:pt>
                <c:pt idx="37016">
                  <c:v>42940.954861111109</c:v>
                </c:pt>
                <c:pt idx="37017">
                  <c:v>42940.955555555556</c:v>
                </c:pt>
                <c:pt idx="37018">
                  <c:v>42940.956250000003</c:v>
                </c:pt>
                <c:pt idx="37019">
                  <c:v>42940.956944444442</c:v>
                </c:pt>
                <c:pt idx="37020">
                  <c:v>42940.957638888889</c:v>
                </c:pt>
                <c:pt idx="37021">
                  <c:v>42940.958333333336</c:v>
                </c:pt>
                <c:pt idx="37022">
                  <c:v>42940.959027777775</c:v>
                </c:pt>
                <c:pt idx="37023">
                  <c:v>42940.959722222222</c:v>
                </c:pt>
                <c:pt idx="37024">
                  <c:v>42940.960416666669</c:v>
                </c:pt>
                <c:pt idx="37025">
                  <c:v>42940.961111111108</c:v>
                </c:pt>
                <c:pt idx="37026">
                  <c:v>42940.961805555555</c:v>
                </c:pt>
                <c:pt idx="37027">
                  <c:v>42940.962500000001</c:v>
                </c:pt>
                <c:pt idx="37028">
                  <c:v>42940.963194444441</c:v>
                </c:pt>
                <c:pt idx="37029">
                  <c:v>42940.963888888888</c:v>
                </c:pt>
                <c:pt idx="37030">
                  <c:v>42940.964583333334</c:v>
                </c:pt>
                <c:pt idx="37031">
                  <c:v>42940.965277777781</c:v>
                </c:pt>
                <c:pt idx="37032">
                  <c:v>42940.96597222222</c:v>
                </c:pt>
                <c:pt idx="37033">
                  <c:v>42940.966666666667</c:v>
                </c:pt>
                <c:pt idx="37034">
                  <c:v>42940.967361111114</c:v>
                </c:pt>
                <c:pt idx="37035">
                  <c:v>42940.968055555553</c:v>
                </c:pt>
                <c:pt idx="37036">
                  <c:v>42940.96875</c:v>
                </c:pt>
                <c:pt idx="37037">
                  <c:v>42940.969444444447</c:v>
                </c:pt>
                <c:pt idx="37038">
                  <c:v>42940.970138888886</c:v>
                </c:pt>
                <c:pt idx="37039">
                  <c:v>42940.970833333333</c:v>
                </c:pt>
                <c:pt idx="37040">
                  <c:v>42940.97152777778</c:v>
                </c:pt>
                <c:pt idx="37041">
                  <c:v>42940.972222222219</c:v>
                </c:pt>
                <c:pt idx="37042">
                  <c:v>42940.972916666666</c:v>
                </c:pt>
                <c:pt idx="37043">
                  <c:v>42940.973611111112</c:v>
                </c:pt>
                <c:pt idx="37044">
                  <c:v>42940.974305555559</c:v>
                </c:pt>
                <c:pt idx="37045">
                  <c:v>42940.974999999999</c:v>
                </c:pt>
                <c:pt idx="37046">
                  <c:v>42940.975694444445</c:v>
                </c:pt>
                <c:pt idx="37047">
                  <c:v>42940.976388888892</c:v>
                </c:pt>
                <c:pt idx="37048">
                  <c:v>42940.977083333331</c:v>
                </c:pt>
                <c:pt idx="37049">
                  <c:v>42940.977777777778</c:v>
                </c:pt>
                <c:pt idx="37050">
                  <c:v>42940.978472222225</c:v>
                </c:pt>
                <c:pt idx="37051">
                  <c:v>42940.979166666664</c:v>
                </c:pt>
                <c:pt idx="37052">
                  <c:v>42940.979861111111</c:v>
                </c:pt>
                <c:pt idx="37053">
                  <c:v>42940.980555555558</c:v>
                </c:pt>
                <c:pt idx="37054">
                  <c:v>42940.981249999997</c:v>
                </c:pt>
                <c:pt idx="37055">
                  <c:v>42940.981944444444</c:v>
                </c:pt>
                <c:pt idx="37056">
                  <c:v>42940.982638888891</c:v>
                </c:pt>
                <c:pt idx="37057">
                  <c:v>42940.98333333333</c:v>
                </c:pt>
                <c:pt idx="37058">
                  <c:v>42940.984027777777</c:v>
                </c:pt>
                <c:pt idx="37059">
                  <c:v>42940.984722222223</c:v>
                </c:pt>
                <c:pt idx="37060">
                  <c:v>42940.98541666667</c:v>
                </c:pt>
                <c:pt idx="37061">
                  <c:v>42940.986111111109</c:v>
                </c:pt>
                <c:pt idx="37062">
                  <c:v>42940.986805555556</c:v>
                </c:pt>
                <c:pt idx="37063">
                  <c:v>42940.987500000003</c:v>
                </c:pt>
                <c:pt idx="37064">
                  <c:v>42940.988194444442</c:v>
                </c:pt>
                <c:pt idx="37065">
                  <c:v>42940.988888888889</c:v>
                </c:pt>
                <c:pt idx="37066">
                  <c:v>42940.989583333336</c:v>
                </c:pt>
                <c:pt idx="37067">
                  <c:v>42940.990277777775</c:v>
                </c:pt>
                <c:pt idx="37068">
                  <c:v>42940.990972222222</c:v>
                </c:pt>
                <c:pt idx="37069">
                  <c:v>42940.991666666669</c:v>
                </c:pt>
                <c:pt idx="37070">
                  <c:v>42940.992361111108</c:v>
                </c:pt>
                <c:pt idx="37071">
                  <c:v>42940.993055555555</c:v>
                </c:pt>
                <c:pt idx="37072">
                  <c:v>42940.993750000001</c:v>
                </c:pt>
                <c:pt idx="37073">
                  <c:v>42940.994444444441</c:v>
                </c:pt>
                <c:pt idx="37074">
                  <c:v>42940.995138888888</c:v>
                </c:pt>
                <c:pt idx="37075">
                  <c:v>42940.995833333334</c:v>
                </c:pt>
                <c:pt idx="37076">
                  <c:v>42940.996527777781</c:v>
                </c:pt>
                <c:pt idx="37077">
                  <c:v>42940.99722222222</c:v>
                </c:pt>
                <c:pt idx="37078">
                  <c:v>42940.997916666667</c:v>
                </c:pt>
                <c:pt idx="37079">
                  <c:v>42940.998611111114</c:v>
                </c:pt>
                <c:pt idx="37080">
                  <c:v>42940.999305555553</c:v>
                </c:pt>
                <c:pt idx="37081">
                  <c:v>42941</c:v>
                </c:pt>
                <c:pt idx="37082">
                  <c:v>42941.000694444447</c:v>
                </c:pt>
                <c:pt idx="37083">
                  <c:v>42941.001388888886</c:v>
                </c:pt>
                <c:pt idx="37084">
                  <c:v>42941.002083333333</c:v>
                </c:pt>
                <c:pt idx="37085">
                  <c:v>42941.00277777778</c:v>
                </c:pt>
                <c:pt idx="37086">
                  <c:v>42941.003472222219</c:v>
                </c:pt>
                <c:pt idx="37087">
                  <c:v>42941.004166666666</c:v>
                </c:pt>
                <c:pt idx="37088">
                  <c:v>42941.004861111112</c:v>
                </c:pt>
                <c:pt idx="37089">
                  <c:v>42941.005555555559</c:v>
                </c:pt>
                <c:pt idx="37090">
                  <c:v>42941.006249999999</c:v>
                </c:pt>
                <c:pt idx="37091">
                  <c:v>42941.006944444445</c:v>
                </c:pt>
                <c:pt idx="37092">
                  <c:v>42941.007638888892</c:v>
                </c:pt>
                <c:pt idx="37093">
                  <c:v>42941.008333333331</c:v>
                </c:pt>
                <c:pt idx="37094">
                  <c:v>42941.009027777778</c:v>
                </c:pt>
                <c:pt idx="37095">
                  <c:v>42941.009722222225</c:v>
                </c:pt>
                <c:pt idx="37096">
                  <c:v>42941.010416666664</c:v>
                </c:pt>
                <c:pt idx="37097">
                  <c:v>42941.011111111111</c:v>
                </c:pt>
                <c:pt idx="37098">
                  <c:v>42941.011805555558</c:v>
                </c:pt>
                <c:pt idx="37099">
                  <c:v>42941.012499999997</c:v>
                </c:pt>
                <c:pt idx="37100">
                  <c:v>42941.013194444444</c:v>
                </c:pt>
                <c:pt idx="37101">
                  <c:v>42941.013888888891</c:v>
                </c:pt>
                <c:pt idx="37102">
                  <c:v>42941.01458333333</c:v>
                </c:pt>
                <c:pt idx="37103">
                  <c:v>42941.015277777777</c:v>
                </c:pt>
                <c:pt idx="37104">
                  <c:v>42941.015972222223</c:v>
                </c:pt>
                <c:pt idx="37105">
                  <c:v>42941.01666666667</c:v>
                </c:pt>
                <c:pt idx="37106">
                  <c:v>42941.017361111109</c:v>
                </c:pt>
                <c:pt idx="37107">
                  <c:v>42941.018055555556</c:v>
                </c:pt>
                <c:pt idx="37108">
                  <c:v>42941.018750000003</c:v>
                </c:pt>
                <c:pt idx="37109">
                  <c:v>42941.019444444442</c:v>
                </c:pt>
                <c:pt idx="37110">
                  <c:v>42941.020138888889</c:v>
                </c:pt>
                <c:pt idx="37111">
                  <c:v>42941.020833333336</c:v>
                </c:pt>
                <c:pt idx="37112">
                  <c:v>42941.021527777775</c:v>
                </c:pt>
                <c:pt idx="37113">
                  <c:v>42941.022222222222</c:v>
                </c:pt>
                <c:pt idx="37114">
                  <c:v>42941.022916666669</c:v>
                </c:pt>
                <c:pt idx="37115">
                  <c:v>42941.023611111108</c:v>
                </c:pt>
                <c:pt idx="37116">
                  <c:v>42941.024305555555</c:v>
                </c:pt>
                <c:pt idx="37117">
                  <c:v>42941.025000000001</c:v>
                </c:pt>
                <c:pt idx="37118">
                  <c:v>42941.025694444441</c:v>
                </c:pt>
                <c:pt idx="37119">
                  <c:v>42941.026388888888</c:v>
                </c:pt>
                <c:pt idx="37120">
                  <c:v>42941.027083333334</c:v>
                </c:pt>
                <c:pt idx="37121">
                  <c:v>42941.027777777781</c:v>
                </c:pt>
                <c:pt idx="37122">
                  <c:v>42941.02847222222</c:v>
                </c:pt>
                <c:pt idx="37123">
                  <c:v>42941.029166666667</c:v>
                </c:pt>
                <c:pt idx="37124">
                  <c:v>42941.029861111114</c:v>
                </c:pt>
                <c:pt idx="37125">
                  <c:v>42941.030555555553</c:v>
                </c:pt>
                <c:pt idx="37126">
                  <c:v>42941.03125</c:v>
                </c:pt>
                <c:pt idx="37127">
                  <c:v>42941.031944444447</c:v>
                </c:pt>
                <c:pt idx="37128">
                  <c:v>42941.032638888886</c:v>
                </c:pt>
                <c:pt idx="37129">
                  <c:v>42941.033333333333</c:v>
                </c:pt>
                <c:pt idx="37130">
                  <c:v>42941.03402777778</c:v>
                </c:pt>
                <c:pt idx="37131">
                  <c:v>42941.034722222219</c:v>
                </c:pt>
                <c:pt idx="37132">
                  <c:v>42941.035416666666</c:v>
                </c:pt>
                <c:pt idx="37133">
                  <c:v>42941.036111111112</c:v>
                </c:pt>
                <c:pt idx="37134">
                  <c:v>42941.036805555559</c:v>
                </c:pt>
                <c:pt idx="37135">
                  <c:v>42941.037499999999</c:v>
                </c:pt>
                <c:pt idx="37136">
                  <c:v>42941.038194444445</c:v>
                </c:pt>
                <c:pt idx="37137">
                  <c:v>42941.038888888892</c:v>
                </c:pt>
                <c:pt idx="37138">
                  <c:v>42941.039583333331</c:v>
                </c:pt>
                <c:pt idx="37139">
                  <c:v>42941.040277777778</c:v>
                </c:pt>
                <c:pt idx="37140">
                  <c:v>42941.040972222225</c:v>
                </c:pt>
                <c:pt idx="37141">
                  <c:v>42941.041666666664</c:v>
                </c:pt>
                <c:pt idx="37142">
                  <c:v>42941.042361111111</c:v>
                </c:pt>
                <c:pt idx="37143">
                  <c:v>42941.043055555558</c:v>
                </c:pt>
                <c:pt idx="37144">
                  <c:v>42941.043749999997</c:v>
                </c:pt>
                <c:pt idx="37145">
                  <c:v>42941.044444444444</c:v>
                </c:pt>
                <c:pt idx="37146">
                  <c:v>42941.045138888891</c:v>
                </c:pt>
                <c:pt idx="37147">
                  <c:v>42941.04583333333</c:v>
                </c:pt>
                <c:pt idx="37148">
                  <c:v>42941.046527777777</c:v>
                </c:pt>
                <c:pt idx="37149">
                  <c:v>42941.047222222223</c:v>
                </c:pt>
                <c:pt idx="37150">
                  <c:v>42941.04791666667</c:v>
                </c:pt>
                <c:pt idx="37151">
                  <c:v>42941.048611111109</c:v>
                </c:pt>
                <c:pt idx="37152">
                  <c:v>42941.049305555556</c:v>
                </c:pt>
                <c:pt idx="37153">
                  <c:v>42941.05</c:v>
                </c:pt>
                <c:pt idx="37154">
                  <c:v>42941.050694444442</c:v>
                </c:pt>
                <c:pt idx="37155">
                  <c:v>42941.051388888889</c:v>
                </c:pt>
                <c:pt idx="37156">
                  <c:v>42941.052083333336</c:v>
                </c:pt>
                <c:pt idx="37157">
                  <c:v>42941.052777777775</c:v>
                </c:pt>
                <c:pt idx="37158">
                  <c:v>42941.053472222222</c:v>
                </c:pt>
                <c:pt idx="37159">
                  <c:v>42941.054166666669</c:v>
                </c:pt>
                <c:pt idx="37160">
                  <c:v>42941.054861111108</c:v>
                </c:pt>
                <c:pt idx="37161">
                  <c:v>42941.055555555555</c:v>
                </c:pt>
                <c:pt idx="37162">
                  <c:v>42941.056250000001</c:v>
                </c:pt>
                <c:pt idx="37163">
                  <c:v>42941.056944444441</c:v>
                </c:pt>
                <c:pt idx="37164">
                  <c:v>42941.057638888888</c:v>
                </c:pt>
                <c:pt idx="37165">
                  <c:v>42941.058333333334</c:v>
                </c:pt>
                <c:pt idx="37166">
                  <c:v>42941.059027777781</c:v>
                </c:pt>
                <c:pt idx="37167">
                  <c:v>42941.05972222222</c:v>
                </c:pt>
                <c:pt idx="37168">
                  <c:v>42941.060416666667</c:v>
                </c:pt>
                <c:pt idx="37169">
                  <c:v>42941.061111111114</c:v>
                </c:pt>
                <c:pt idx="37170">
                  <c:v>42941.061805555553</c:v>
                </c:pt>
                <c:pt idx="37171">
                  <c:v>42941.0625</c:v>
                </c:pt>
                <c:pt idx="37172">
                  <c:v>42941.063194444447</c:v>
                </c:pt>
                <c:pt idx="37173">
                  <c:v>42941.063888888886</c:v>
                </c:pt>
                <c:pt idx="37174">
                  <c:v>42941.064583333333</c:v>
                </c:pt>
                <c:pt idx="37175">
                  <c:v>42941.06527777778</c:v>
                </c:pt>
                <c:pt idx="37176">
                  <c:v>42941.065972222219</c:v>
                </c:pt>
                <c:pt idx="37177">
                  <c:v>42941.066666666666</c:v>
                </c:pt>
                <c:pt idx="37178">
                  <c:v>42941.067361111112</c:v>
                </c:pt>
                <c:pt idx="37179">
                  <c:v>42941.068055555559</c:v>
                </c:pt>
                <c:pt idx="37180">
                  <c:v>42941.068749999999</c:v>
                </c:pt>
                <c:pt idx="37181">
                  <c:v>42941.069444444445</c:v>
                </c:pt>
                <c:pt idx="37182">
                  <c:v>42941.070138888892</c:v>
                </c:pt>
                <c:pt idx="37183">
                  <c:v>42941.070833333331</c:v>
                </c:pt>
                <c:pt idx="37184">
                  <c:v>42941.071527777778</c:v>
                </c:pt>
                <c:pt idx="37185">
                  <c:v>42941.072222222225</c:v>
                </c:pt>
                <c:pt idx="37186">
                  <c:v>42941.072916666664</c:v>
                </c:pt>
                <c:pt idx="37187">
                  <c:v>42941.073611111111</c:v>
                </c:pt>
                <c:pt idx="37188">
                  <c:v>42941.074305555558</c:v>
                </c:pt>
                <c:pt idx="37189">
                  <c:v>42941.074999999997</c:v>
                </c:pt>
                <c:pt idx="37190">
                  <c:v>42941.075694444444</c:v>
                </c:pt>
                <c:pt idx="37191">
                  <c:v>42941.076388888891</c:v>
                </c:pt>
                <c:pt idx="37192">
                  <c:v>42941.07708333333</c:v>
                </c:pt>
                <c:pt idx="37193">
                  <c:v>42941.077777777777</c:v>
                </c:pt>
                <c:pt idx="37194">
                  <c:v>42941.078472222223</c:v>
                </c:pt>
                <c:pt idx="37195">
                  <c:v>42941.07916666667</c:v>
                </c:pt>
                <c:pt idx="37196">
                  <c:v>42941.079861111109</c:v>
                </c:pt>
                <c:pt idx="37197">
                  <c:v>42941.080555555556</c:v>
                </c:pt>
                <c:pt idx="37198">
                  <c:v>42941.081250000003</c:v>
                </c:pt>
                <c:pt idx="37199">
                  <c:v>42941.081944444442</c:v>
                </c:pt>
                <c:pt idx="37200">
                  <c:v>42941.082638888889</c:v>
                </c:pt>
                <c:pt idx="37201">
                  <c:v>42941.083333333336</c:v>
                </c:pt>
                <c:pt idx="37202">
                  <c:v>42941.084027777775</c:v>
                </c:pt>
                <c:pt idx="37203">
                  <c:v>42941.084722222222</c:v>
                </c:pt>
                <c:pt idx="37204">
                  <c:v>42941.085416666669</c:v>
                </c:pt>
                <c:pt idx="37205">
                  <c:v>42941.086111111108</c:v>
                </c:pt>
                <c:pt idx="37206">
                  <c:v>42941.086805555555</c:v>
                </c:pt>
                <c:pt idx="37207">
                  <c:v>42941.087500000001</c:v>
                </c:pt>
                <c:pt idx="37208">
                  <c:v>42941.088194444441</c:v>
                </c:pt>
                <c:pt idx="37209">
                  <c:v>42941.088888888888</c:v>
                </c:pt>
                <c:pt idx="37210">
                  <c:v>42941.089583333334</c:v>
                </c:pt>
                <c:pt idx="37211">
                  <c:v>42941.090277777781</c:v>
                </c:pt>
                <c:pt idx="37212">
                  <c:v>42941.09097222222</c:v>
                </c:pt>
                <c:pt idx="37213">
                  <c:v>42941.091666666667</c:v>
                </c:pt>
                <c:pt idx="37214">
                  <c:v>42941.092361111114</c:v>
                </c:pt>
                <c:pt idx="37215">
                  <c:v>42941.093055555553</c:v>
                </c:pt>
                <c:pt idx="37216">
                  <c:v>42941.09375</c:v>
                </c:pt>
                <c:pt idx="37217">
                  <c:v>42941.094444444447</c:v>
                </c:pt>
                <c:pt idx="37218">
                  <c:v>42941.095138888886</c:v>
                </c:pt>
                <c:pt idx="37219">
                  <c:v>42941.095833333333</c:v>
                </c:pt>
                <c:pt idx="37220">
                  <c:v>42941.09652777778</c:v>
                </c:pt>
                <c:pt idx="37221">
                  <c:v>42941.097222222219</c:v>
                </c:pt>
                <c:pt idx="37222">
                  <c:v>42941.097916666666</c:v>
                </c:pt>
                <c:pt idx="37223">
                  <c:v>42941.098611111112</c:v>
                </c:pt>
                <c:pt idx="37224">
                  <c:v>42941.099305555559</c:v>
                </c:pt>
                <c:pt idx="37225">
                  <c:v>42941.1</c:v>
                </c:pt>
                <c:pt idx="37226">
                  <c:v>42941.100694444445</c:v>
                </c:pt>
                <c:pt idx="37227">
                  <c:v>42941.101388888892</c:v>
                </c:pt>
                <c:pt idx="37228">
                  <c:v>42941.102083333331</c:v>
                </c:pt>
                <c:pt idx="37229">
                  <c:v>42941.102777777778</c:v>
                </c:pt>
                <c:pt idx="37230">
                  <c:v>42941.103472222225</c:v>
                </c:pt>
                <c:pt idx="37231">
                  <c:v>42941.104166666664</c:v>
                </c:pt>
                <c:pt idx="37232">
                  <c:v>42941.104861111111</c:v>
                </c:pt>
                <c:pt idx="37233">
                  <c:v>42941.105555555558</c:v>
                </c:pt>
                <c:pt idx="37234">
                  <c:v>42941.106249999997</c:v>
                </c:pt>
                <c:pt idx="37235">
                  <c:v>42941.106944444444</c:v>
                </c:pt>
                <c:pt idx="37236">
                  <c:v>42941.107638888891</c:v>
                </c:pt>
                <c:pt idx="37237">
                  <c:v>42941.10833333333</c:v>
                </c:pt>
                <c:pt idx="37238">
                  <c:v>42941.109027777777</c:v>
                </c:pt>
                <c:pt idx="37239">
                  <c:v>42941.109722222223</c:v>
                </c:pt>
                <c:pt idx="37240">
                  <c:v>42941.11041666667</c:v>
                </c:pt>
                <c:pt idx="37241">
                  <c:v>42941.111111111109</c:v>
                </c:pt>
                <c:pt idx="37242">
                  <c:v>42941.111805555556</c:v>
                </c:pt>
                <c:pt idx="37243">
                  <c:v>42941.112500000003</c:v>
                </c:pt>
                <c:pt idx="37244">
                  <c:v>42941.113194444442</c:v>
                </c:pt>
                <c:pt idx="37245">
                  <c:v>42941.113888888889</c:v>
                </c:pt>
                <c:pt idx="37246">
                  <c:v>42941.114583333336</c:v>
                </c:pt>
                <c:pt idx="37247">
                  <c:v>42941.115277777775</c:v>
                </c:pt>
                <c:pt idx="37248">
                  <c:v>42941.115972222222</c:v>
                </c:pt>
                <c:pt idx="37249">
                  <c:v>42941.116666666669</c:v>
                </c:pt>
                <c:pt idx="37250">
                  <c:v>42941.117361111108</c:v>
                </c:pt>
                <c:pt idx="37251">
                  <c:v>42941.118055555555</c:v>
                </c:pt>
                <c:pt idx="37252">
                  <c:v>42941.118750000001</c:v>
                </c:pt>
                <c:pt idx="37253">
                  <c:v>42941.119444444441</c:v>
                </c:pt>
                <c:pt idx="37254">
                  <c:v>42941.120138888888</c:v>
                </c:pt>
                <c:pt idx="37255">
                  <c:v>42941.120833333334</c:v>
                </c:pt>
                <c:pt idx="37256">
                  <c:v>42941.121527777781</c:v>
                </c:pt>
                <c:pt idx="37257">
                  <c:v>42941.12222222222</c:v>
                </c:pt>
                <c:pt idx="37258">
                  <c:v>42941.122916666667</c:v>
                </c:pt>
                <c:pt idx="37259">
                  <c:v>42941.123611111114</c:v>
                </c:pt>
                <c:pt idx="37260">
                  <c:v>42941.124305555553</c:v>
                </c:pt>
                <c:pt idx="37261">
                  <c:v>42941.125</c:v>
                </c:pt>
                <c:pt idx="37262">
                  <c:v>42941.125694444447</c:v>
                </c:pt>
                <c:pt idx="37263">
                  <c:v>42941.126388888886</c:v>
                </c:pt>
                <c:pt idx="37264">
                  <c:v>42941.127083333333</c:v>
                </c:pt>
                <c:pt idx="37265">
                  <c:v>42941.12777777778</c:v>
                </c:pt>
                <c:pt idx="37266">
                  <c:v>42941.128472222219</c:v>
                </c:pt>
                <c:pt idx="37267">
                  <c:v>42941.129166666666</c:v>
                </c:pt>
                <c:pt idx="37268">
                  <c:v>42941.129861111112</c:v>
                </c:pt>
                <c:pt idx="37269">
                  <c:v>42941.130555555559</c:v>
                </c:pt>
                <c:pt idx="37270">
                  <c:v>42941.131249999999</c:v>
                </c:pt>
                <c:pt idx="37271">
                  <c:v>42941.131944444445</c:v>
                </c:pt>
                <c:pt idx="37272">
                  <c:v>42941.132638888892</c:v>
                </c:pt>
                <c:pt idx="37273">
                  <c:v>42941.133333333331</c:v>
                </c:pt>
                <c:pt idx="37274">
                  <c:v>42941.134027777778</c:v>
                </c:pt>
                <c:pt idx="37275">
                  <c:v>42941.134722222225</c:v>
                </c:pt>
                <c:pt idx="37276">
                  <c:v>42941.135416666664</c:v>
                </c:pt>
                <c:pt idx="37277">
                  <c:v>42941.136111111111</c:v>
                </c:pt>
                <c:pt idx="37278">
                  <c:v>42941.136805555558</c:v>
                </c:pt>
                <c:pt idx="37279">
                  <c:v>42941.137499999997</c:v>
                </c:pt>
                <c:pt idx="37280">
                  <c:v>42941.138194444444</c:v>
                </c:pt>
                <c:pt idx="37281">
                  <c:v>42941.138888888891</c:v>
                </c:pt>
                <c:pt idx="37282">
                  <c:v>42941.13958333333</c:v>
                </c:pt>
                <c:pt idx="37283">
                  <c:v>42941.140277777777</c:v>
                </c:pt>
                <c:pt idx="37284">
                  <c:v>42941.140972222223</c:v>
                </c:pt>
                <c:pt idx="37285">
                  <c:v>42941.14166666667</c:v>
                </c:pt>
                <c:pt idx="37286">
                  <c:v>42941.142361111109</c:v>
                </c:pt>
                <c:pt idx="37287">
                  <c:v>42941.143055555556</c:v>
                </c:pt>
                <c:pt idx="37288">
                  <c:v>42941.143750000003</c:v>
                </c:pt>
                <c:pt idx="37289">
                  <c:v>42941.144444444442</c:v>
                </c:pt>
                <c:pt idx="37290">
                  <c:v>42941.145138888889</c:v>
                </c:pt>
                <c:pt idx="37291">
                  <c:v>42941.145833333336</c:v>
                </c:pt>
                <c:pt idx="37292">
                  <c:v>42941.146527777775</c:v>
                </c:pt>
                <c:pt idx="37293">
                  <c:v>42941.147222222222</c:v>
                </c:pt>
                <c:pt idx="37294">
                  <c:v>42941.147916666669</c:v>
                </c:pt>
                <c:pt idx="37295">
                  <c:v>42941.148611111108</c:v>
                </c:pt>
                <c:pt idx="37296">
                  <c:v>42941.149305555555</c:v>
                </c:pt>
                <c:pt idx="37297">
                  <c:v>42941.15</c:v>
                </c:pt>
                <c:pt idx="37298">
                  <c:v>42941.150694444441</c:v>
                </c:pt>
                <c:pt idx="37299">
                  <c:v>42941.151388888888</c:v>
                </c:pt>
                <c:pt idx="37300">
                  <c:v>42941.152083333334</c:v>
                </c:pt>
                <c:pt idx="37301">
                  <c:v>42941.152777777781</c:v>
                </c:pt>
                <c:pt idx="37302">
                  <c:v>42941.15347222222</c:v>
                </c:pt>
                <c:pt idx="37303">
                  <c:v>42941.154166666667</c:v>
                </c:pt>
                <c:pt idx="37304">
                  <c:v>42941.154861111114</c:v>
                </c:pt>
                <c:pt idx="37305">
                  <c:v>42941.155555555553</c:v>
                </c:pt>
                <c:pt idx="37306">
                  <c:v>42941.15625</c:v>
                </c:pt>
                <c:pt idx="37307">
                  <c:v>42941.156944444447</c:v>
                </c:pt>
                <c:pt idx="37308">
                  <c:v>42941.157638888886</c:v>
                </c:pt>
                <c:pt idx="37309">
                  <c:v>42941.158333333333</c:v>
                </c:pt>
                <c:pt idx="37310">
                  <c:v>42941.15902777778</c:v>
                </c:pt>
                <c:pt idx="37311">
                  <c:v>42941.159722222219</c:v>
                </c:pt>
                <c:pt idx="37312">
                  <c:v>42941.160416666666</c:v>
                </c:pt>
                <c:pt idx="37313">
                  <c:v>42941.161111111112</c:v>
                </c:pt>
                <c:pt idx="37314">
                  <c:v>42941.161805555559</c:v>
                </c:pt>
                <c:pt idx="37315">
                  <c:v>42941.162499999999</c:v>
                </c:pt>
                <c:pt idx="37316">
                  <c:v>42941.163194444445</c:v>
                </c:pt>
                <c:pt idx="37317">
                  <c:v>42941.163888888892</c:v>
                </c:pt>
                <c:pt idx="37318">
                  <c:v>42941.164583333331</c:v>
                </c:pt>
                <c:pt idx="37319">
                  <c:v>42941.165277777778</c:v>
                </c:pt>
                <c:pt idx="37320">
                  <c:v>42941.165972222225</c:v>
                </c:pt>
                <c:pt idx="37321">
                  <c:v>42941.166666666664</c:v>
                </c:pt>
                <c:pt idx="37322">
                  <c:v>42941.167361111111</c:v>
                </c:pt>
                <c:pt idx="37323">
                  <c:v>42941.168055555558</c:v>
                </c:pt>
                <c:pt idx="37324">
                  <c:v>42941.168749999997</c:v>
                </c:pt>
                <c:pt idx="37325">
                  <c:v>42941.169444444444</c:v>
                </c:pt>
                <c:pt idx="37326">
                  <c:v>42941.170138888891</c:v>
                </c:pt>
                <c:pt idx="37327">
                  <c:v>42941.17083333333</c:v>
                </c:pt>
                <c:pt idx="37328">
                  <c:v>42941.171527777777</c:v>
                </c:pt>
                <c:pt idx="37329">
                  <c:v>42941.172222222223</c:v>
                </c:pt>
                <c:pt idx="37330">
                  <c:v>42941.17291666667</c:v>
                </c:pt>
                <c:pt idx="37331">
                  <c:v>42941.173611111109</c:v>
                </c:pt>
                <c:pt idx="37332">
                  <c:v>42941.174305555556</c:v>
                </c:pt>
                <c:pt idx="37333">
                  <c:v>42941.175000000003</c:v>
                </c:pt>
                <c:pt idx="37334">
                  <c:v>42941.175694444442</c:v>
                </c:pt>
                <c:pt idx="37335">
                  <c:v>42941.176388888889</c:v>
                </c:pt>
                <c:pt idx="37336">
                  <c:v>42941.177083333336</c:v>
                </c:pt>
                <c:pt idx="37337">
                  <c:v>42941.177777777775</c:v>
                </c:pt>
                <c:pt idx="37338">
                  <c:v>42941.178472222222</c:v>
                </c:pt>
                <c:pt idx="37339">
                  <c:v>42941.179166666669</c:v>
                </c:pt>
                <c:pt idx="37340">
                  <c:v>42941.179861111108</c:v>
                </c:pt>
                <c:pt idx="37341">
                  <c:v>42941.180555555555</c:v>
                </c:pt>
                <c:pt idx="37342">
                  <c:v>42941.181250000001</c:v>
                </c:pt>
                <c:pt idx="37343">
                  <c:v>42941.181944444441</c:v>
                </c:pt>
                <c:pt idx="37344">
                  <c:v>42941.182638888888</c:v>
                </c:pt>
                <c:pt idx="37345">
                  <c:v>42941.183333333334</c:v>
                </c:pt>
                <c:pt idx="37346">
                  <c:v>42941.184027777781</c:v>
                </c:pt>
                <c:pt idx="37347">
                  <c:v>42941.18472222222</c:v>
                </c:pt>
                <c:pt idx="37348">
                  <c:v>42941.185416666667</c:v>
                </c:pt>
                <c:pt idx="37349">
                  <c:v>42941.186111111114</c:v>
                </c:pt>
                <c:pt idx="37350">
                  <c:v>42941.186805555553</c:v>
                </c:pt>
                <c:pt idx="37351">
                  <c:v>42941.1875</c:v>
                </c:pt>
                <c:pt idx="37352">
                  <c:v>42941.188194444447</c:v>
                </c:pt>
                <c:pt idx="37353">
                  <c:v>42941.188888888886</c:v>
                </c:pt>
                <c:pt idx="37354">
                  <c:v>42941.189583333333</c:v>
                </c:pt>
                <c:pt idx="37355">
                  <c:v>42941.19027777778</c:v>
                </c:pt>
                <c:pt idx="37356">
                  <c:v>42941.190972222219</c:v>
                </c:pt>
                <c:pt idx="37357">
                  <c:v>42941.191666666666</c:v>
                </c:pt>
                <c:pt idx="37358">
                  <c:v>42941.192361111112</c:v>
                </c:pt>
                <c:pt idx="37359">
                  <c:v>42941.193055555559</c:v>
                </c:pt>
                <c:pt idx="37360">
                  <c:v>42941.193749999999</c:v>
                </c:pt>
                <c:pt idx="37361">
                  <c:v>42941.194444444445</c:v>
                </c:pt>
                <c:pt idx="37362">
                  <c:v>42941.195138888892</c:v>
                </c:pt>
                <c:pt idx="37363">
                  <c:v>42941.195833333331</c:v>
                </c:pt>
                <c:pt idx="37364">
                  <c:v>42941.196527777778</c:v>
                </c:pt>
                <c:pt idx="37365">
                  <c:v>42941.197222222225</c:v>
                </c:pt>
                <c:pt idx="37366">
                  <c:v>42941.197916666664</c:v>
                </c:pt>
                <c:pt idx="37367">
                  <c:v>42941.198611111111</c:v>
                </c:pt>
                <c:pt idx="37368">
                  <c:v>42941.199305555558</c:v>
                </c:pt>
                <c:pt idx="37369">
                  <c:v>42941.2</c:v>
                </c:pt>
                <c:pt idx="37370">
                  <c:v>42941.200694444444</c:v>
                </c:pt>
                <c:pt idx="37371">
                  <c:v>42941.201388888891</c:v>
                </c:pt>
                <c:pt idx="37372">
                  <c:v>42941.20208333333</c:v>
                </c:pt>
                <c:pt idx="37373">
                  <c:v>42941.202777777777</c:v>
                </c:pt>
                <c:pt idx="37374">
                  <c:v>42941.203472222223</c:v>
                </c:pt>
                <c:pt idx="37375">
                  <c:v>42941.20416666667</c:v>
                </c:pt>
                <c:pt idx="37376">
                  <c:v>42941.204861111109</c:v>
                </c:pt>
                <c:pt idx="37377">
                  <c:v>42941.205555555556</c:v>
                </c:pt>
                <c:pt idx="37378">
                  <c:v>42941.206250000003</c:v>
                </c:pt>
                <c:pt idx="37379">
                  <c:v>42941.206944444442</c:v>
                </c:pt>
                <c:pt idx="37380">
                  <c:v>42941.207638888889</c:v>
                </c:pt>
                <c:pt idx="37381">
                  <c:v>42941.208333333336</c:v>
                </c:pt>
                <c:pt idx="37382">
                  <c:v>42941.209027777775</c:v>
                </c:pt>
                <c:pt idx="37383">
                  <c:v>42941.209722222222</c:v>
                </c:pt>
                <c:pt idx="37384">
                  <c:v>42941.210416666669</c:v>
                </c:pt>
                <c:pt idx="37385">
                  <c:v>42941.211111111108</c:v>
                </c:pt>
                <c:pt idx="37386">
                  <c:v>42941.211805555555</c:v>
                </c:pt>
                <c:pt idx="37387">
                  <c:v>42941.212500000001</c:v>
                </c:pt>
                <c:pt idx="37388">
                  <c:v>42941.213194444441</c:v>
                </c:pt>
                <c:pt idx="37389">
                  <c:v>42941.213888888888</c:v>
                </c:pt>
                <c:pt idx="37390">
                  <c:v>42941.214583333334</c:v>
                </c:pt>
                <c:pt idx="37391">
                  <c:v>42941.215277777781</c:v>
                </c:pt>
                <c:pt idx="37392">
                  <c:v>42941.21597222222</c:v>
                </c:pt>
                <c:pt idx="37393">
                  <c:v>42941.216666666667</c:v>
                </c:pt>
                <c:pt idx="37394">
                  <c:v>42941.217361111114</c:v>
                </c:pt>
                <c:pt idx="37395">
                  <c:v>42941.218055555553</c:v>
                </c:pt>
                <c:pt idx="37396">
                  <c:v>42941.21875</c:v>
                </c:pt>
                <c:pt idx="37397">
                  <c:v>42941.219444444447</c:v>
                </c:pt>
                <c:pt idx="37398">
                  <c:v>42941.220138888886</c:v>
                </c:pt>
                <c:pt idx="37399">
                  <c:v>42941.220833333333</c:v>
                </c:pt>
                <c:pt idx="37400">
                  <c:v>42941.22152777778</c:v>
                </c:pt>
                <c:pt idx="37401">
                  <c:v>42941.222222222219</c:v>
                </c:pt>
                <c:pt idx="37402">
                  <c:v>42941.222916666666</c:v>
                </c:pt>
                <c:pt idx="37403">
                  <c:v>42941.223611111112</c:v>
                </c:pt>
                <c:pt idx="37404">
                  <c:v>42941.224305555559</c:v>
                </c:pt>
                <c:pt idx="37405">
                  <c:v>42941.224999999999</c:v>
                </c:pt>
                <c:pt idx="37406">
                  <c:v>42941.225694444445</c:v>
                </c:pt>
                <c:pt idx="37407">
                  <c:v>42941.226388888892</c:v>
                </c:pt>
                <c:pt idx="37408">
                  <c:v>42941.227083333331</c:v>
                </c:pt>
                <c:pt idx="37409">
                  <c:v>42941.227777777778</c:v>
                </c:pt>
                <c:pt idx="37410">
                  <c:v>42941.228472222225</c:v>
                </c:pt>
                <c:pt idx="37411">
                  <c:v>42941.229166666664</c:v>
                </c:pt>
                <c:pt idx="37412">
                  <c:v>42941.229861111111</c:v>
                </c:pt>
                <c:pt idx="37413">
                  <c:v>42941.230555555558</c:v>
                </c:pt>
                <c:pt idx="37414">
                  <c:v>42941.231249999997</c:v>
                </c:pt>
                <c:pt idx="37415">
                  <c:v>42941.231944444444</c:v>
                </c:pt>
                <c:pt idx="37416">
                  <c:v>42941.232638888891</c:v>
                </c:pt>
                <c:pt idx="37417">
                  <c:v>42941.23333333333</c:v>
                </c:pt>
                <c:pt idx="37418">
                  <c:v>42941.234027777777</c:v>
                </c:pt>
                <c:pt idx="37419">
                  <c:v>42941.234722222223</c:v>
                </c:pt>
                <c:pt idx="37420">
                  <c:v>42941.23541666667</c:v>
                </c:pt>
                <c:pt idx="37421">
                  <c:v>42941.236111111109</c:v>
                </c:pt>
                <c:pt idx="37422">
                  <c:v>42941.236805555556</c:v>
                </c:pt>
                <c:pt idx="37423">
                  <c:v>42941.237500000003</c:v>
                </c:pt>
                <c:pt idx="37424">
                  <c:v>42941.238194444442</c:v>
                </c:pt>
                <c:pt idx="37425">
                  <c:v>42941.238888888889</c:v>
                </c:pt>
                <c:pt idx="37426">
                  <c:v>42941.239583333336</c:v>
                </c:pt>
                <c:pt idx="37427">
                  <c:v>42941.240277777775</c:v>
                </c:pt>
                <c:pt idx="37428">
                  <c:v>42941.240972222222</c:v>
                </c:pt>
                <c:pt idx="37429">
                  <c:v>42941.241666666669</c:v>
                </c:pt>
                <c:pt idx="37430">
                  <c:v>42941.242361111108</c:v>
                </c:pt>
                <c:pt idx="37431">
                  <c:v>42941.243055555555</c:v>
                </c:pt>
                <c:pt idx="37432">
                  <c:v>42941.243750000001</c:v>
                </c:pt>
                <c:pt idx="37433">
                  <c:v>42941.244444444441</c:v>
                </c:pt>
                <c:pt idx="37434">
                  <c:v>42941.245138888888</c:v>
                </c:pt>
                <c:pt idx="37435">
                  <c:v>42941.245833333334</c:v>
                </c:pt>
                <c:pt idx="37436">
                  <c:v>42941.246527777781</c:v>
                </c:pt>
                <c:pt idx="37437">
                  <c:v>42941.24722222222</c:v>
                </c:pt>
                <c:pt idx="37438">
                  <c:v>42941.247916666667</c:v>
                </c:pt>
                <c:pt idx="37439">
                  <c:v>42941.248611111114</c:v>
                </c:pt>
                <c:pt idx="37440">
                  <c:v>42941.249305555553</c:v>
                </c:pt>
                <c:pt idx="37441">
                  <c:v>42941.25</c:v>
                </c:pt>
                <c:pt idx="37442">
                  <c:v>42941.250694444447</c:v>
                </c:pt>
                <c:pt idx="37443">
                  <c:v>42941.251388888886</c:v>
                </c:pt>
                <c:pt idx="37444">
                  <c:v>42941.252083333333</c:v>
                </c:pt>
                <c:pt idx="37445">
                  <c:v>42941.25277777778</c:v>
                </c:pt>
                <c:pt idx="37446">
                  <c:v>42941.253472222219</c:v>
                </c:pt>
                <c:pt idx="37447">
                  <c:v>42941.254166666666</c:v>
                </c:pt>
                <c:pt idx="37448">
                  <c:v>42941.254861111112</c:v>
                </c:pt>
                <c:pt idx="37449">
                  <c:v>42941.255555555559</c:v>
                </c:pt>
                <c:pt idx="37450">
                  <c:v>42941.256249999999</c:v>
                </c:pt>
                <c:pt idx="37451">
                  <c:v>42941.256944444445</c:v>
                </c:pt>
                <c:pt idx="37452">
                  <c:v>42941.257638888892</c:v>
                </c:pt>
                <c:pt idx="37453">
                  <c:v>42941.258333333331</c:v>
                </c:pt>
                <c:pt idx="37454">
                  <c:v>42941.259027777778</c:v>
                </c:pt>
                <c:pt idx="37455">
                  <c:v>42941.259722222225</c:v>
                </c:pt>
                <c:pt idx="37456">
                  <c:v>42941.260416666664</c:v>
                </c:pt>
                <c:pt idx="37457">
                  <c:v>42941.261111111111</c:v>
                </c:pt>
                <c:pt idx="37458">
                  <c:v>42941.261805555558</c:v>
                </c:pt>
                <c:pt idx="37459">
                  <c:v>42941.262499999997</c:v>
                </c:pt>
                <c:pt idx="37460">
                  <c:v>42941.263194444444</c:v>
                </c:pt>
                <c:pt idx="37461">
                  <c:v>42941.263888888891</c:v>
                </c:pt>
                <c:pt idx="37462">
                  <c:v>42941.26458333333</c:v>
                </c:pt>
                <c:pt idx="37463">
                  <c:v>42941.265277777777</c:v>
                </c:pt>
                <c:pt idx="37464">
                  <c:v>42941.265972222223</c:v>
                </c:pt>
                <c:pt idx="37465">
                  <c:v>42941.26666666667</c:v>
                </c:pt>
                <c:pt idx="37466">
                  <c:v>42941.267361111109</c:v>
                </c:pt>
                <c:pt idx="37467">
                  <c:v>42941.268055555556</c:v>
                </c:pt>
                <c:pt idx="37468">
                  <c:v>42941.268750000003</c:v>
                </c:pt>
                <c:pt idx="37469">
                  <c:v>42941.269444444442</c:v>
                </c:pt>
                <c:pt idx="37470">
                  <c:v>42941.270138888889</c:v>
                </c:pt>
                <c:pt idx="37471">
                  <c:v>42941.270833333336</c:v>
                </c:pt>
                <c:pt idx="37472">
                  <c:v>42941.271527777775</c:v>
                </c:pt>
                <c:pt idx="37473">
                  <c:v>42941.272222222222</c:v>
                </c:pt>
                <c:pt idx="37474">
                  <c:v>42941.272916666669</c:v>
                </c:pt>
                <c:pt idx="37475">
                  <c:v>42941.273611111108</c:v>
                </c:pt>
                <c:pt idx="37476">
                  <c:v>42941.274305555555</c:v>
                </c:pt>
                <c:pt idx="37477">
                  <c:v>42941.275000000001</c:v>
                </c:pt>
                <c:pt idx="37478">
                  <c:v>42941.275694444441</c:v>
                </c:pt>
                <c:pt idx="37479">
                  <c:v>42941.276388888888</c:v>
                </c:pt>
                <c:pt idx="37480">
                  <c:v>42941.277083333334</c:v>
                </c:pt>
                <c:pt idx="37481">
                  <c:v>42941.277777777781</c:v>
                </c:pt>
                <c:pt idx="37482">
                  <c:v>42941.27847222222</c:v>
                </c:pt>
                <c:pt idx="37483">
                  <c:v>42941.279166666667</c:v>
                </c:pt>
                <c:pt idx="37484">
                  <c:v>42941.279861111114</c:v>
                </c:pt>
                <c:pt idx="37485">
                  <c:v>42941.280555555553</c:v>
                </c:pt>
                <c:pt idx="37486">
                  <c:v>42941.28125</c:v>
                </c:pt>
                <c:pt idx="37487">
                  <c:v>42941.281944444447</c:v>
                </c:pt>
                <c:pt idx="37488">
                  <c:v>42941.282638888886</c:v>
                </c:pt>
                <c:pt idx="37489">
                  <c:v>42941.283333333333</c:v>
                </c:pt>
                <c:pt idx="37490">
                  <c:v>42941.28402777778</c:v>
                </c:pt>
                <c:pt idx="37491">
                  <c:v>42941.284722222219</c:v>
                </c:pt>
                <c:pt idx="37492">
                  <c:v>42941.285416666666</c:v>
                </c:pt>
                <c:pt idx="37493">
                  <c:v>42941.286111111112</c:v>
                </c:pt>
                <c:pt idx="37494">
                  <c:v>42941.286805555559</c:v>
                </c:pt>
                <c:pt idx="37495">
                  <c:v>42941.287499999999</c:v>
                </c:pt>
                <c:pt idx="37496">
                  <c:v>42941.288194444445</c:v>
                </c:pt>
                <c:pt idx="37497">
                  <c:v>42941.288888888892</c:v>
                </c:pt>
                <c:pt idx="37498">
                  <c:v>42941.289583333331</c:v>
                </c:pt>
                <c:pt idx="37499">
                  <c:v>42941.290277777778</c:v>
                </c:pt>
                <c:pt idx="37500">
                  <c:v>42941.290972222225</c:v>
                </c:pt>
                <c:pt idx="37501">
                  <c:v>42941.291666666664</c:v>
                </c:pt>
                <c:pt idx="37502">
                  <c:v>42941.292361111111</c:v>
                </c:pt>
                <c:pt idx="37503">
                  <c:v>42941.293055555558</c:v>
                </c:pt>
                <c:pt idx="37504">
                  <c:v>42941.293749999997</c:v>
                </c:pt>
                <c:pt idx="37505">
                  <c:v>42941.294444444444</c:v>
                </c:pt>
                <c:pt idx="37506">
                  <c:v>42941.295138888891</c:v>
                </c:pt>
                <c:pt idx="37507">
                  <c:v>42941.29583333333</c:v>
                </c:pt>
                <c:pt idx="37508">
                  <c:v>42941.296527777777</c:v>
                </c:pt>
                <c:pt idx="37509">
                  <c:v>42941.297222222223</c:v>
                </c:pt>
                <c:pt idx="37510">
                  <c:v>42941.29791666667</c:v>
                </c:pt>
                <c:pt idx="37511">
                  <c:v>42941.298611111109</c:v>
                </c:pt>
                <c:pt idx="37512">
                  <c:v>42941.299305555556</c:v>
                </c:pt>
                <c:pt idx="37513">
                  <c:v>42941.3</c:v>
                </c:pt>
                <c:pt idx="37514">
                  <c:v>42941.300694444442</c:v>
                </c:pt>
                <c:pt idx="37515">
                  <c:v>42941.301388888889</c:v>
                </c:pt>
                <c:pt idx="37516">
                  <c:v>42941.302083333336</c:v>
                </c:pt>
                <c:pt idx="37517">
                  <c:v>42941.302777777775</c:v>
                </c:pt>
                <c:pt idx="37518">
                  <c:v>42941.303472222222</c:v>
                </c:pt>
                <c:pt idx="37519">
                  <c:v>42941.304166666669</c:v>
                </c:pt>
                <c:pt idx="37520">
                  <c:v>42941.304861111108</c:v>
                </c:pt>
                <c:pt idx="37521">
                  <c:v>42941.305555555555</c:v>
                </c:pt>
                <c:pt idx="37522">
                  <c:v>42941.306250000001</c:v>
                </c:pt>
                <c:pt idx="37523">
                  <c:v>42941.306944444441</c:v>
                </c:pt>
                <c:pt idx="37524">
                  <c:v>42941.307638888888</c:v>
                </c:pt>
                <c:pt idx="37525">
                  <c:v>42941.308333333334</c:v>
                </c:pt>
                <c:pt idx="37526">
                  <c:v>42941.309027777781</c:v>
                </c:pt>
                <c:pt idx="37527">
                  <c:v>42941.30972222222</c:v>
                </c:pt>
                <c:pt idx="37528">
                  <c:v>42941.310416666667</c:v>
                </c:pt>
                <c:pt idx="37529">
                  <c:v>42941.311111111114</c:v>
                </c:pt>
                <c:pt idx="37530">
                  <c:v>42941.311805555553</c:v>
                </c:pt>
                <c:pt idx="37531">
                  <c:v>42941.3125</c:v>
                </c:pt>
                <c:pt idx="37532">
                  <c:v>42941.313194444447</c:v>
                </c:pt>
                <c:pt idx="37533">
                  <c:v>42941.313888888886</c:v>
                </c:pt>
                <c:pt idx="37534">
                  <c:v>42941.314583333333</c:v>
                </c:pt>
                <c:pt idx="37535">
                  <c:v>42941.31527777778</c:v>
                </c:pt>
                <c:pt idx="37536">
                  <c:v>42941.315972222219</c:v>
                </c:pt>
                <c:pt idx="37537">
                  <c:v>42941.316666666666</c:v>
                </c:pt>
                <c:pt idx="37538">
                  <c:v>42941.317361111112</c:v>
                </c:pt>
                <c:pt idx="37539">
                  <c:v>42941.318055555559</c:v>
                </c:pt>
                <c:pt idx="37540">
                  <c:v>42941.318749999999</c:v>
                </c:pt>
                <c:pt idx="37541">
                  <c:v>42941.319444444445</c:v>
                </c:pt>
                <c:pt idx="37542">
                  <c:v>42941.320138888892</c:v>
                </c:pt>
                <c:pt idx="37543">
                  <c:v>42941.320833333331</c:v>
                </c:pt>
                <c:pt idx="37544">
                  <c:v>42941.321527777778</c:v>
                </c:pt>
                <c:pt idx="37545">
                  <c:v>42941.322222222225</c:v>
                </c:pt>
                <c:pt idx="37546">
                  <c:v>42941.322916666664</c:v>
                </c:pt>
                <c:pt idx="37547">
                  <c:v>42941.323611111111</c:v>
                </c:pt>
                <c:pt idx="37548">
                  <c:v>42941.324305555558</c:v>
                </c:pt>
                <c:pt idx="37549">
                  <c:v>42941.324999999997</c:v>
                </c:pt>
                <c:pt idx="37550">
                  <c:v>42941.325694444444</c:v>
                </c:pt>
                <c:pt idx="37551">
                  <c:v>42941.326388888891</c:v>
                </c:pt>
                <c:pt idx="37552">
                  <c:v>42941.32708333333</c:v>
                </c:pt>
                <c:pt idx="37553">
                  <c:v>42941.327777777777</c:v>
                </c:pt>
                <c:pt idx="37554">
                  <c:v>42941.328472222223</c:v>
                </c:pt>
                <c:pt idx="37555">
                  <c:v>42941.32916666667</c:v>
                </c:pt>
                <c:pt idx="37556">
                  <c:v>42941.329861111109</c:v>
                </c:pt>
                <c:pt idx="37557">
                  <c:v>42941.330555555556</c:v>
                </c:pt>
                <c:pt idx="37558">
                  <c:v>42941.331250000003</c:v>
                </c:pt>
                <c:pt idx="37559">
                  <c:v>42941.331944444442</c:v>
                </c:pt>
                <c:pt idx="37560">
                  <c:v>42941.332638888889</c:v>
                </c:pt>
                <c:pt idx="37561">
                  <c:v>42941.333333333336</c:v>
                </c:pt>
                <c:pt idx="37562">
                  <c:v>42941.334027777775</c:v>
                </c:pt>
                <c:pt idx="37563">
                  <c:v>42941.334722222222</c:v>
                </c:pt>
                <c:pt idx="37564">
                  <c:v>42941.335416666669</c:v>
                </c:pt>
                <c:pt idx="37565">
                  <c:v>42941.336111111108</c:v>
                </c:pt>
                <c:pt idx="37566">
                  <c:v>42941.336805555555</c:v>
                </c:pt>
                <c:pt idx="37567">
                  <c:v>42941.337500000001</c:v>
                </c:pt>
                <c:pt idx="37568">
                  <c:v>42941.338194444441</c:v>
                </c:pt>
                <c:pt idx="37569">
                  <c:v>42941.338888888888</c:v>
                </c:pt>
                <c:pt idx="37570">
                  <c:v>42941.339583333334</c:v>
                </c:pt>
                <c:pt idx="37571">
                  <c:v>42941.340277777781</c:v>
                </c:pt>
                <c:pt idx="37572">
                  <c:v>42941.34097222222</c:v>
                </c:pt>
                <c:pt idx="37573">
                  <c:v>42941.341666666667</c:v>
                </c:pt>
                <c:pt idx="37574">
                  <c:v>42941.342361111114</c:v>
                </c:pt>
                <c:pt idx="37575">
                  <c:v>42941.343055555553</c:v>
                </c:pt>
                <c:pt idx="37576">
                  <c:v>42941.34375</c:v>
                </c:pt>
                <c:pt idx="37577">
                  <c:v>42941.344444444447</c:v>
                </c:pt>
                <c:pt idx="37578">
                  <c:v>42941.345138888886</c:v>
                </c:pt>
                <c:pt idx="37579">
                  <c:v>42941.345833333333</c:v>
                </c:pt>
                <c:pt idx="37580">
                  <c:v>42941.34652777778</c:v>
                </c:pt>
                <c:pt idx="37581">
                  <c:v>42941.347222222219</c:v>
                </c:pt>
                <c:pt idx="37582">
                  <c:v>42941.347916666666</c:v>
                </c:pt>
                <c:pt idx="37583">
                  <c:v>42941.348611111112</c:v>
                </c:pt>
                <c:pt idx="37584">
                  <c:v>42941.349305555559</c:v>
                </c:pt>
                <c:pt idx="37585">
                  <c:v>42941.35</c:v>
                </c:pt>
                <c:pt idx="37586">
                  <c:v>42941.350694444445</c:v>
                </c:pt>
                <c:pt idx="37587">
                  <c:v>42941.351388888892</c:v>
                </c:pt>
                <c:pt idx="37588">
                  <c:v>42941.352083333331</c:v>
                </c:pt>
                <c:pt idx="37589">
                  <c:v>42941.352777777778</c:v>
                </c:pt>
                <c:pt idx="37590">
                  <c:v>42941.353472222225</c:v>
                </c:pt>
                <c:pt idx="37591">
                  <c:v>42941.354166666664</c:v>
                </c:pt>
                <c:pt idx="37592">
                  <c:v>42941.354861111111</c:v>
                </c:pt>
                <c:pt idx="37593">
                  <c:v>42941.355555555558</c:v>
                </c:pt>
                <c:pt idx="37594">
                  <c:v>42941.356249999997</c:v>
                </c:pt>
                <c:pt idx="37595">
                  <c:v>42941.356944444444</c:v>
                </c:pt>
                <c:pt idx="37596">
                  <c:v>42941.357638888891</c:v>
                </c:pt>
                <c:pt idx="37597">
                  <c:v>42941.35833333333</c:v>
                </c:pt>
                <c:pt idx="37598">
                  <c:v>42941.359027777777</c:v>
                </c:pt>
                <c:pt idx="37599">
                  <c:v>42941.359722222223</c:v>
                </c:pt>
                <c:pt idx="37600">
                  <c:v>42941.36041666667</c:v>
                </c:pt>
                <c:pt idx="37601">
                  <c:v>42941.361111111109</c:v>
                </c:pt>
                <c:pt idx="37602">
                  <c:v>42941.361805555556</c:v>
                </c:pt>
                <c:pt idx="37603">
                  <c:v>42941.362500000003</c:v>
                </c:pt>
                <c:pt idx="37604">
                  <c:v>42941.363194444442</c:v>
                </c:pt>
                <c:pt idx="37605">
                  <c:v>42941.363888888889</c:v>
                </c:pt>
                <c:pt idx="37606">
                  <c:v>42941.364583333336</c:v>
                </c:pt>
                <c:pt idx="37607">
                  <c:v>42941.365277777775</c:v>
                </c:pt>
                <c:pt idx="37608">
                  <c:v>42941.365972222222</c:v>
                </c:pt>
                <c:pt idx="37609">
                  <c:v>42941.366666666669</c:v>
                </c:pt>
                <c:pt idx="37610">
                  <c:v>42941.367361111108</c:v>
                </c:pt>
                <c:pt idx="37611">
                  <c:v>42941.368055555555</c:v>
                </c:pt>
                <c:pt idx="37612">
                  <c:v>42941.368750000001</c:v>
                </c:pt>
                <c:pt idx="37613">
                  <c:v>42941.369444444441</c:v>
                </c:pt>
                <c:pt idx="37614">
                  <c:v>42941.370138888888</c:v>
                </c:pt>
                <c:pt idx="37615">
                  <c:v>42941.370833333334</c:v>
                </c:pt>
                <c:pt idx="37616">
                  <c:v>42941.371527777781</c:v>
                </c:pt>
                <c:pt idx="37617">
                  <c:v>42941.37222222222</c:v>
                </c:pt>
                <c:pt idx="37618">
                  <c:v>42941.372916666667</c:v>
                </c:pt>
                <c:pt idx="37619">
                  <c:v>42941.373611111114</c:v>
                </c:pt>
                <c:pt idx="37620">
                  <c:v>42941.374305555553</c:v>
                </c:pt>
                <c:pt idx="37621">
                  <c:v>42941.375</c:v>
                </c:pt>
                <c:pt idx="37622">
                  <c:v>42941.375694444447</c:v>
                </c:pt>
                <c:pt idx="37623">
                  <c:v>42941.376388888886</c:v>
                </c:pt>
                <c:pt idx="37624">
                  <c:v>42941.377083333333</c:v>
                </c:pt>
                <c:pt idx="37625">
                  <c:v>42941.37777777778</c:v>
                </c:pt>
                <c:pt idx="37626">
                  <c:v>42941.378472222219</c:v>
                </c:pt>
                <c:pt idx="37627">
                  <c:v>42941.379166666666</c:v>
                </c:pt>
                <c:pt idx="37628">
                  <c:v>42941.379861111112</c:v>
                </c:pt>
                <c:pt idx="37629">
                  <c:v>42941.380555555559</c:v>
                </c:pt>
                <c:pt idx="37630">
                  <c:v>42941.381249999999</c:v>
                </c:pt>
                <c:pt idx="37631">
                  <c:v>42941.381944444445</c:v>
                </c:pt>
                <c:pt idx="37632">
                  <c:v>42941.382638888892</c:v>
                </c:pt>
                <c:pt idx="37633">
                  <c:v>42941.383333333331</c:v>
                </c:pt>
                <c:pt idx="37634">
                  <c:v>42941.384027777778</c:v>
                </c:pt>
                <c:pt idx="37635">
                  <c:v>42941.384722222225</c:v>
                </c:pt>
                <c:pt idx="37636">
                  <c:v>42941.385416666664</c:v>
                </c:pt>
                <c:pt idx="37637">
                  <c:v>42941.386111111111</c:v>
                </c:pt>
                <c:pt idx="37638">
                  <c:v>42941.386805555558</c:v>
                </c:pt>
                <c:pt idx="37639">
                  <c:v>42941.387499999997</c:v>
                </c:pt>
                <c:pt idx="37640">
                  <c:v>42941.388194444444</c:v>
                </c:pt>
                <c:pt idx="37641">
                  <c:v>42941.388888888891</c:v>
                </c:pt>
                <c:pt idx="37642">
                  <c:v>42941.38958333333</c:v>
                </c:pt>
                <c:pt idx="37643">
                  <c:v>42941.390277777777</c:v>
                </c:pt>
                <c:pt idx="37644">
                  <c:v>42941.390972222223</c:v>
                </c:pt>
                <c:pt idx="37645">
                  <c:v>42941.39166666667</c:v>
                </c:pt>
                <c:pt idx="37646">
                  <c:v>42941.392361111109</c:v>
                </c:pt>
                <c:pt idx="37647">
                  <c:v>42941.393055555556</c:v>
                </c:pt>
                <c:pt idx="37648">
                  <c:v>42941.393750000003</c:v>
                </c:pt>
                <c:pt idx="37649">
                  <c:v>42941.394444444442</c:v>
                </c:pt>
                <c:pt idx="37650">
                  <c:v>42941.395138888889</c:v>
                </c:pt>
                <c:pt idx="37651">
                  <c:v>42941.395833333336</c:v>
                </c:pt>
                <c:pt idx="37652">
                  <c:v>42941.396527777775</c:v>
                </c:pt>
                <c:pt idx="37653">
                  <c:v>42941.397222222222</c:v>
                </c:pt>
                <c:pt idx="37654">
                  <c:v>42941.397916666669</c:v>
                </c:pt>
                <c:pt idx="37655">
                  <c:v>42941.398611111108</c:v>
                </c:pt>
                <c:pt idx="37656">
                  <c:v>42941.399305555555</c:v>
                </c:pt>
                <c:pt idx="37657">
                  <c:v>42941.4</c:v>
                </c:pt>
                <c:pt idx="37658">
                  <c:v>42941.400694444441</c:v>
                </c:pt>
                <c:pt idx="37659">
                  <c:v>42941.401388888888</c:v>
                </c:pt>
                <c:pt idx="37660">
                  <c:v>42941.402083333334</c:v>
                </c:pt>
                <c:pt idx="37661">
                  <c:v>42941.402777777781</c:v>
                </c:pt>
                <c:pt idx="37662">
                  <c:v>42941.40347222222</c:v>
                </c:pt>
                <c:pt idx="37663">
                  <c:v>42941.404166666667</c:v>
                </c:pt>
                <c:pt idx="37664">
                  <c:v>42941.404861111114</c:v>
                </c:pt>
                <c:pt idx="37665">
                  <c:v>42941.405555555553</c:v>
                </c:pt>
                <c:pt idx="37666">
                  <c:v>42941.40625</c:v>
                </c:pt>
                <c:pt idx="37667">
                  <c:v>42941.406944444447</c:v>
                </c:pt>
                <c:pt idx="37668">
                  <c:v>42941.407638888886</c:v>
                </c:pt>
                <c:pt idx="37669">
                  <c:v>42941.408333333333</c:v>
                </c:pt>
                <c:pt idx="37670">
                  <c:v>42941.40902777778</c:v>
                </c:pt>
                <c:pt idx="37671">
                  <c:v>42941.409722222219</c:v>
                </c:pt>
                <c:pt idx="37672">
                  <c:v>42941.410416666666</c:v>
                </c:pt>
                <c:pt idx="37673">
                  <c:v>42941.411111111112</c:v>
                </c:pt>
                <c:pt idx="37674">
                  <c:v>42941.411805555559</c:v>
                </c:pt>
                <c:pt idx="37675">
                  <c:v>42941.412499999999</c:v>
                </c:pt>
                <c:pt idx="37676">
                  <c:v>42941.413194444445</c:v>
                </c:pt>
                <c:pt idx="37677">
                  <c:v>42941.413888888892</c:v>
                </c:pt>
                <c:pt idx="37678">
                  <c:v>42941.414583333331</c:v>
                </c:pt>
                <c:pt idx="37679">
                  <c:v>42941.415277777778</c:v>
                </c:pt>
                <c:pt idx="37680">
                  <c:v>42941.415972222225</c:v>
                </c:pt>
                <c:pt idx="37681">
                  <c:v>42941.416666666664</c:v>
                </c:pt>
                <c:pt idx="37682">
                  <c:v>42941.417361111111</c:v>
                </c:pt>
                <c:pt idx="37683">
                  <c:v>42941.418055555558</c:v>
                </c:pt>
                <c:pt idx="37684">
                  <c:v>42941.418749999997</c:v>
                </c:pt>
                <c:pt idx="37685">
                  <c:v>42941.419444444444</c:v>
                </c:pt>
                <c:pt idx="37686">
                  <c:v>42941.420138888891</c:v>
                </c:pt>
                <c:pt idx="37687">
                  <c:v>42941.42083333333</c:v>
                </c:pt>
                <c:pt idx="37688">
                  <c:v>42941.421527777777</c:v>
                </c:pt>
                <c:pt idx="37689">
                  <c:v>42941.422222222223</c:v>
                </c:pt>
                <c:pt idx="37690">
                  <c:v>42941.42291666667</c:v>
                </c:pt>
                <c:pt idx="37691">
                  <c:v>42941.423611111109</c:v>
                </c:pt>
                <c:pt idx="37692">
                  <c:v>42941.424305555556</c:v>
                </c:pt>
                <c:pt idx="37693">
                  <c:v>42941.425000000003</c:v>
                </c:pt>
                <c:pt idx="37694">
                  <c:v>42941.425694444442</c:v>
                </c:pt>
                <c:pt idx="37695">
                  <c:v>42941.426388888889</c:v>
                </c:pt>
                <c:pt idx="37696">
                  <c:v>42941.427083333336</c:v>
                </c:pt>
                <c:pt idx="37697">
                  <c:v>42941.427777777775</c:v>
                </c:pt>
                <c:pt idx="37698">
                  <c:v>42941.428472222222</c:v>
                </c:pt>
                <c:pt idx="37699">
                  <c:v>42941.429166666669</c:v>
                </c:pt>
                <c:pt idx="37700">
                  <c:v>42941.429861111108</c:v>
                </c:pt>
                <c:pt idx="37701">
                  <c:v>42941.430555555555</c:v>
                </c:pt>
                <c:pt idx="37702">
                  <c:v>42941.431250000001</c:v>
                </c:pt>
                <c:pt idx="37703">
                  <c:v>42941.431944444441</c:v>
                </c:pt>
                <c:pt idx="37704">
                  <c:v>42941.432638888888</c:v>
                </c:pt>
                <c:pt idx="37705">
                  <c:v>42941.433333333334</c:v>
                </c:pt>
                <c:pt idx="37706">
                  <c:v>42941.434027777781</c:v>
                </c:pt>
                <c:pt idx="37707">
                  <c:v>42941.43472222222</c:v>
                </c:pt>
                <c:pt idx="37708">
                  <c:v>42941.435416666667</c:v>
                </c:pt>
                <c:pt idx="37709">
                  <c:v>42941.436111111114</c:v>
                </c:pt>
                <c:pt idx="37710">
                  <c:v>42941.436805555553</c:v>
                </c:pt>
                <c:pt idx="37711">
                  <c:v>42941.4375</c:v>
                </c:pt>
                <c:pt idx="37712">
                  <c:v>42941.438194444447</c:v>
                </c:pt>
                <c:pt idx="37713">
                  <c:v>42941.438888888886</c:v>
                </c:pt>
                <c:pt idx="37714">
                  <c:v>42941.439583333333</c:v>
                </c:pt>
                <c:pt idx="37715">
                  <c:v>42941.44027777778</c:v>
                </c:pt>
                <c:pt idx="37716">
                  <c:v>42941.440972222219</c:v>
                </c:pt>
                <c:pt idx="37717">
                  <c:v>42941.441666666666</c:v>
                </c:pt>
                <c:pt idx="37718">
                  <c:v>42941.442361111112</c:v>
                </c:pt>
                <c:pt idx="37719">
                  <c:v>42941.443055555559</c:v>
                </c:pt>
                <c:pt idx="37720">
                  <c:v>42941.443749999999</c:v>
                </c:pt>
                <c:pt idx="37721">
                  <c:v>42941.444444444445</c:v>
                </c:pt>
                <c:pt idx="37722">
                  <c:v>42941.445138888892</c:v>
                </c:pt>
                <c:pt idx="37723">
                  <c:v>42941.445833333331</c:v>
                </c:pt>
                <c:pt idx="37724">
                  <c:v>42941.446527777778</c:v>
                </c:pt>
                <c:pt idx="37725">
                  <c:v>42941.447222222225</c:v>
                </c:pt>
                <c:pt idx="37726">
                  <c:v>42941.447916666664</c:v>
                </c:pt>
                <c:pt idx="37727">
                  <c:v>42941.448611111111</c:v>
                </c:pt>
                <c:pt idx="37728">
                  <c:v>42941.449305555558</c:v>
                </c:pt>
                <c:pt idx="37729">
                  <c:v>42941.45</c:v>
                </c:pt>
                <c:pt idx="37730">
                  <c:v>42941.450694444444</c:v>
                </c:pt>
                <c:pt idx="37731">
                  <c:v>42941.451388888891</c:v>
                </c:pt>
                <c:pt idx="37732">
                  <c:v>42941.45208333333</c:v>
                </c:pt>
                <c:pt idx="37733">
                  <c:v>42941.452777777777</c:v>
                </c:pt>
                <c:pt idx="37734">
                  <c:v>42941.453472222223</c:v>
                </c:pt>
                <c:pt idx="37735">
                  <c:v>42941.45416666667</c:v>
                </c:pt>
                <c:pt idx="37736">
                  <c:v>42941.454861111109</c:v>
                </c:pt>
                <c:pt idx="37737">
                  <c:v>42941.455555555556</c:v>
                </c:pt>
                <c:pt idx="37738">
                  <c:v>42941.456250000003</c:v>
                </c:pt>
                <c:pt idx="37739">
                  <c:v>42941.456944444442</c:v>
                </c:pt>
                <c:pt idx="37740">
                  <c:v>42941.457638888889</c:v>
                </c:pt>
                <c:pt idx="37741">
                  <c:v>42941.458333333336</c:v>
                </c:pt>
                <c:pt idx="37742">
                  <c:v>42941.459027777775</c:v>
                </c:pt>
                <c:pt idx="37743">
                  <c:v>42941.459722222222</c:v>
                </c:pt>
                <c:pt idx="37744">
                  <c:v>42941.460416666669</c:v>
                </c:pt>
                <c:pt idx="37745">
                  <c:v>42941.461111111108</c:v>
                </c:pt>
                <c:pt idx="37746">
                  <c:v>42941.461805555555</c:v>
                </c:pt>
                <c:pt idx="37747">
                  <c:v>42941.462500000001</c:v>
                </c:pt>
                <c:pt idx="37748">
                  <c:v>42941.463194444441</c:v>
                </c:pt>
                <c:pt idx="37749">
                  <c:v>42941.463888888888</c:v>
                </c:pt>
                <c:pt idx="37750">
                  <c:v>42941.464583333334</c:v>
                </c:pt>
                <c:pt idx="37751">
                  <c:v>42941.465277777781</c:v>
                </c:pt>
                <c:pt idx="37752">
                  <c:v>42941.46597222222</c:v>
                </c:pt>
                <c:pt idx="37753">
                  <c:v>42941.466666666667</c:v>
                </c:pt>
                <c:pt idx="37754">
                  <c:v>42941.467361111114</c:v>
                </c:pt>
                <c:pt idx="37755">
                  <c:v>42941.468055555553</c:v>
                </c:pt>
                <c:pt idx="37756">
                  <c:v>42941.46875</c:v>
                </c:pt>
                <c:pt idx="37757">
                  <c:v>42941.469444444447</c:v>
                </c:pt>
                <c:pt idx="37758">
                  <c:v>42941.470138888886</c:v>
                </c:pt>
                <c:pt idx="37759">
                  <c:v>42941.470833333333</c:v>
                </c:pt>
                <c:pt idx="37760">
                  <c:v>42941.47152777778</c:v>
                </c:pt>
                <c:pt idx="37761">
                  <c:v>42941.472222222219</c:v>
                </c:pt>
                <c:pt idx="37762">
                  <c:v>42941.472916666666</c:v>
                </c:pt>
                <c:pt idx="37763">
                  <c:v>42941.473611111112</c:v>
                </c:pt>
                <c:pt idx="37764">
                  <c:v>42941.474305555559</c:v>
                </c:pt>
                <c:pt idx="37765">
                  <c:v>42941.474999999999</c:v>
                </c:pt>
                <c:pt idx="37766">
                  <c:v>42941.475694444445</c:v>
                </c:pt>
                <c:pt idx="37767">
                  <c:v>42941.476388888892</c:v>
                </c:pt>
                <c:pt idx="37768">
                  <c:v>42941.477083333331</c:v>
                </c:pt>
                <c:pt idx="37769">
                  <c:v>42941.477777777778</c:v>
                </c:pt>
                <c:pt idx="37770">
                  <c:v>42941.478472222225</c:v>
                </c:pt>
                <c:pt idx="37771">
                  <c:v>42941.479166666664</c:v>
                </c:pt>
                <c:pt idx="37772">
                  <c:v>42941.479861111111</c:v>
                </c:pt>
                <c:pt idx="37773">
                  <c:v>42941.480555555558</c:v>
                </c:pt>
                <c:pt idx="37774">
                  <c:v>42941.481249999997</c:v>
                </c:pt>
                <c:pt idx="37775">
                  <c:v>42941.481944444444</c:v>
                </c:pt>
                <c:pt idx="37776">
                  <c:v>42941.482638888891</c:v>
                </c:pt>
                <c:pt idx="37777">
                  <c:v>42941.48333333333</c:v>
                </c:pt>
                <c:pt idx="37778">
                  <c:v>42941.484027777777</c:v>
                </c:pt>
                <c:pt idx="37779">
                  <c:v>42941.484722222223</c:v>
                </c:pt>
                <c:pt idx="37780">
                  <c:v>42941.48541666667</c:v>
                </c:pt>
                <c:pt idx="37781">
                  <c:v>42941.486111111109</c:v>
                </c:pt>
                <c:pt idx="37782">
                  <c:v>42941.486805555556</c:v>
                </c:pt>
                <c:pt idx="37783">
                  <c:v>42941.487500000003</c:v>
                </c:pt>
                <c:pt idx="37784">
                  <c:v>42941.488194444442</c:v>
                </c:pt>
                <c:pt idx="37785">
                  <c:v>42941.488888888889</c:v>
                </c:pt>
                <c:pt idx="37786">
                  <c:v>42941.489583333336</c:v>
                </c:pt>
                <c:pt idx="37787">
                  <c:v>42941.490277777775</c:v>
                </c:pt>
                <c:pt idx="37788">
                  <c:v>42941.490972222222</c:v>
                </c:pt>
                <c:pt idx="37789">
                  <c:v>42941.491666666669</c:v>
                </c:pt>
                <c:pt idx="37790">
                  <c:v>42941.492361111108</c:v>
                </c:pt>
                <c:pt idx="37791">
                  <c:v>42941.493055555555</c:v>
                </c:pt>
                <c:pt idx="37792">
                  <c:v>42941.493750000001</c:v>
                </c:pt>
                <c:pt idx="37793">
                  <c:v>42941.494444444441</c:v>
                </c:pt>
                <c:pt idx="37794">
                  <c:v>42941.495138888888</c:v>
                </c:pt>
                <c:pt idx="37795">
                  <c:v>42941.495833333334</c:v>
                </c:pt>
                <c:pt idx="37796">
                  <c:v>42941.496527777781</c:v>
                </c:pt>
                <c:pt idx="37797">
                  <c:v>42941.49722222222</c:v>
                </c:pt>
                <c:pt idx="37798">
                  <c:v>42941.497916666667</c:v>
                </c:pt>
                <c:pt idx="37799">
                  <c:v>42941.498611111114</c:v>
                </c:pt>
                <c:pt idx="37800">
                  <c:v>42941.499305555553</c:v>
                </c:pt>
                <c:pt idx="37801">
                  <c:v>42941.5</c:v>
                </c:pt>
                <c:pt idx="37802">
                  <c:v>42941.500694444447</c:v>
                </c:pt>
                <c:pt idx="37803">
                  <c:v>42941.501388888886</c:v>
                </c:pt>
                <c:pt idx="37804">
                  <c:v>42941.502083333333</c:v>
                </c:pt>
                <c:pt idx="37805">
                  <c:v>42941.50277777778</c:v>
                </c:pt>
                <c:pt idx="37806">
                  <c:v>42941.503472222219</c:v>
                </c:pt>
                <c:pt idx="37807">
                  <c:v>42941.504166666666</c:v>
                </c:pt>
                <c:pt idx="37808">
                  <c:v>42941.504861111112</c:v>
                </c:pt>
                <c:pt idx="37809">
                  <c:v>42941.505555555559</c:v>
                </c:pt>
                <c:pt idx="37810">
                  <c:v>42941.506249999999</c:v>
                </c:pt>
                <c:pt idx="37811">
                  <c:v>42941.506944444445</c:v>
                </c:pt>
                <c:pt idx="37812">
                  <c:v>42941.507638888892</c:v>
                </c:pt>
                <c:pt idx="37813">
                  <c:v>42941.508333333331</c:v>
                </c:pt>
                <c:pt idx="37814">
                  <c:v>42941.509027777778</c:v>
                </c:pt>
                <c:pt idx="37815">
                  <c:v>42941.509722222225</c:v>
                </c:pt>
                <c:pt idx="37816">
                  <c:v>42941.510416666664</c:v>
                </c:pt>
                <c:pt idx="37817">
                  <c:v>42941.511111111111</c:v>
                </c:pt>
                <c:pt idx="37818">
                  <c:v>42941.511805555558</c:v>
                </c:pt>
                <c:pt idx="37819">
                  <c:v>42941.512499999997</c:v>
                </c:pt>
                <c:pt idx="37820">
                  <c:v>42941.513194444444</c:v>
                </c:pt>
                <c:pt idx="37821">
                  <c:v>42941.513888888891</c:v>
                </c:pt>
                <c:pt idx="37822">
                  <c:v>42941.51458333333</c:v>
                </c:pt>
                <c:pt idx="37823">
                  <c:v>42941.515277777777</c:v>
                </c:pt>
                <c:pt idx="37824">
                  <c:v>42941.515972222223</c:v>
                </c:pt>
                <c:pt idx="37825">
                  <c:v>42941.51666666667</c:v>
                </c:pt>
                <c:pt idx="37826">
                  <c:v>42941.517361111109</c:v>
                </c:pt>
                <c:pt idx="37827">
                  <c:v>42941.518055555556</c:v>
                </c:pt>
                <c:pt idx="37828">
                  <c:v>42941.518750000003</c:v>
                </c:pt>
                <c:pt idx="37829">
                  <c:v>42941.519444444442</c:v>
                </c:pt>
                <c:pt idx="37830">
                  <c:v>42941.520138888889</c:v>
                </c:pt>
                <c:pt idx="37831">
                  <c:v>42941.520833333336</c:v>
                </c:pt>
                <c:pt idx="37832">
                  <c:v>42941.521527777775</c:v>
                </c:pt>
                <c:pt idx="37833">
                  <c:v>42941.522222222222</c:v>
                </c:pt>
                <c:pt idx="37834">
                  <c:v>42941.522916666669</c:v>
                </c:pt>
                <c:pt idx="37835">
                  <c:v>42941.523611111108</c:v>
                </c:pt>
                <c:pt idx="37836">
                  <c:v>42941.524305555555</c:v>
                </c:pt>
                <c:pt idx="37837">
                  <c:v>42941.525000000001</c:v>
                </c:pt>
                <c:pt idx="37838">
                  <c:v>42941.525694444441</c:v>
                </c:pt>
                <c:pt idx="37839">
                  <c:v>42941.526388888888</c:v>
                </c:pt>
                <c:pt idx="37840">
                  <c:v>42941.527083333334</c:v>
                </c:pt>
                <c:pt idx="37841">
                  <c:v>42941.527777777781</c:v>
                </c:pt>
                <c:pt idx="37842">
                  <c:v>42941.52847222222</c:v>
                </c:pt>
                <c:pt idx="37843">
                  <c:v>42941.529166666667</c:v>
                </c:pt>
                <c:pt idx="37844">
                  <c:v>42941.529861111114</c:v>
                </c:pt>
                <c:pt idx="37845">
                  <c:v>42941.530555555553</c:v>
                </c:pt>
                <c:pt idx="37846">
                  <c:v>42941.53125</c:v>
                </c:pt>
                <c:pt idx="37847">
                  <c:v>42941.531944444447</c:v>
                </c:pt>
                <c:pt idx="37848">
                  <c:v>42941.532638888886</c:v>
                </c:pt>
                <c:pt idx="37849">
                  <c:v>42941.533333333333</c:v>
                </c:pt>
                <c:pt idx="37850">
                  <c:v>42941.53402777778</c:v>
                </c:pt>
                <c:pt idx="37851">
                  <c:v>42941.534722222219</c:v>
                </c:pt>
                <c:pt idx="37852">
                  <c:v>42941.535416666666</c:v>
                </c:pt>
                <c:pt idx="37853">
                  <c:v>42941.536111111112</c:v>
                </c:pt>
                <c:pt idx="37854">
                  <c:v>42941.536805555559</c:v>
                </c:pt>
                <c:pt idx="37855">
                  <c:v>42941.537499999999</c:v>
                </c:pt>
                <c:pt idx="37856">
                  <c:v>42941.538194444445</c:v>
                </c:pt>
                <c:pt idx="37857">
                  <c:v>42941.538888888892</c:v>
                </c:pt>
                <c:pt idx="37858">
                  <c:v>42941.539583333331</c:v>
                </c:pt>
                <c:pt idx="37859">
                  <c:v>42941.540277777778</c:v>
                </c:pt>
                <c:pt idx="37860">
                  <c:v>42941.540972222225</c:v>
                </c:pt>
                <c:pt idx="37861">
                  <c:v>42941.541666666664</c:v>
                </c:pt>
                <c:pt idx="37862">
                  <c:v>42941.542361111111</c:v>
                </c:pt>
                <c:pt idx="37863">
                  <c:v>42941.543055555558</c:v>
                </c:pt>
                <c:pt idx="37864">
                  <c:v>42941.543749999997</c:v>
                </c:pt>
                <c:pt idx="37865">
                  <c:v>42941.544444444444</c:v>
                </c:pt>
                <c:pt idx="37866">
                  <c:v>42941.545138888891</c:v>
                </c:pt>
                <c:pt idx="37867">
                  <c:v>42941.54583333333</c:v>
                </c:pt>
                <c:pt idx="37868">
                  <c:v>42941.546527777777</c:v>
                </c:pt>
                <c:pt idx="37869">
                  <c:v>42941.547222222223</c:v>
                </c:pt>
                <c:pt idx="37870">
                  <c:v>42941.54791666667</c:v>
                </c:pt>
                <c:pt idx="37871">
                  <c:v>42941.548611111109</c:v>
                </c:pt>
                <c:pt idx="37872">
                  <c:v>42941.549305555556</c:v>
                </c:pt>
                <c:pt idx="37873">
                  <c:v>42941.55</c:v>
                </c:pt>
                <c:pt idx="37874">
                  <c:v>42941.550694444442</c:v>
                </c:pt>
                <c:pt idx="37875">
                  <c:v>42941.551388888889</c:v>
                </c:pt>
                <c:pt idx="37876">
                  <c:v>42941.552083333336</c:v>
                </c:pt>
                <c:pt idx="37877">
                  <c:v>42941.552777777775</c:v>
                </c:pt>
                <c:pt idx="37878">
                  <c:v>42941.553472222222</c:v>
                </c:pt>
                <c:pt idx="37879">
                  <c:v>42941.554166666669</c:v>
                </c:pt>
                <c:pt idx="37880">
                  <c:v>42941.554861111108</c:v>
                </c:pt>
                <c:pt idx="37881">
                  <c:v>42941.555555555555</c:v>
                </c:pt>
                <c:pt idx="37882">
                  <c:v>42941.556250000001</c:v>
                </c:pt>
                <c:pt idx="37883">
                  <c:v>42941.556944444441</c:v>
                </c:pt>
                <c:pt idx="37884">
                  <c:v>42941.557638888888</c:v>
                </c:pt>
                <c:pt idx="37885">
                  <c:v>42941.558333333334</c:v>
                </c:pt>
                <c:pt idx="37886">
                  <c:v>42941.559027777781</c:v>
                </c:pt>
                <c:pt idx="37887">
                  <c:v>42941.55972222222</c:v>
                </c:pt>
                <c:pt idx="37888">
                  <c:v>42941.560416666667</c:v>
                </c:pt>
                <c:pt idx="37889">
                  <c:v>42941.561111111114</c:v>
                </c:pt>
                <c:pt idx="37890">
                  <c:v>42941.561805555553</c:v>
                </c:pt>
                <c:pt idx="37891">
                  <c:v>42941.5625</c:v>
                </c:pt>
                <c:pt idx="37892">
                  <c:v>42941.563194444447</c:v>
                </c:pt>
                <c:pt idx="37893">
                  <c:v>42941.563888888886</c:v>
                </c:pt>
                <c:pt idx="37894">
                  <c:v>42941.564583333333</c:v>
                </c:pt>
                <c:pt idx="37895">
                  <c:v>42941.56527777778</c:v>
                </c:pt>
                <c:pt idx="37896">
                  <c:v>42941.565972222219</c:v>
                </c:pt>
                <c:pt idx="37897">
                  <c:v>42941.566666666666</c:v>
                </c:pt>
                <c:pt idx="37898">
                  <c:v>42941.567361111112</c:v>
                </c:pt>
                <c:pt idx="37899">
                  <c:v>42941.568055555559</c:v>
                </c:pt>
                <c:pt idx="37900">
                  <c:v>42941.568749999999</c:v>
                </c:pt>
                <c:pt idx="37901">
                  <c:v>42941.569444444445</c:v>
                </c:pt>
                <c:pt idx="37902">
                  <c:v>42941.570138888892</c:v>
                </c:pt>
                <c:pt idx="37903">
                  <c:v>42941.570833333331</c:v>
                </c:pt>
                <c:pt idx="37904">
                  <c:v>42941.571527777778</c:v>
                </c:pt>
                <c:pt idx="37905">
                  <c:v>42941.572222222225</c:v>
                </c:pt>
                <c:pt idx="37906">
                  <c:v>42941.572916666664</c:v>
                </c:pt>
                <c:pt idx="37907">
                  <c:v>42941.573611111111</c:v>
                </c:pt>
                <c:pt idx="37908">
                  <c:v>42941.574305555558</c:v>
                </c:pt>
                <c:pt idx="37909">
                  <c:v>42941.574999999997</c:v>
                </c:pt>
                <c:pt idx="37910">
                  <c:v>42941.575694444444</c:v>
                </c:pt>
                <c:pt idx="37911">
                  <c:v>42941.576388888891</c:v>
                </c:pt>
                <c:pt idx="37912">
                  <c:v>42941.57708333333</c:v>
                </c:pt>
                <c:pt idx="37913">
                  <c:v>42941.577777777777</c:v>
                </c:pt>
                <c:pt idx="37914">
                  <c:v>42941.578472222223</c:v>
                </c:pt>
                <c:pt idx="37915">
                  <c:v>42941.57916666667</c:v>
                </c:pt>
                <c:pt idx="37916">
                  <c:v>42941.579861111109</c:v>
                </c:pt>
                <c:pt idx="37917">
                  <c:v>42941.580555555556</c:v>
                </c:pt>
                <c:pt idx="37918">
                  <c:v>42941.581250000003</c:v>
                </c:pt>
                <c:pt idx="37919">
                  <c:v>42941.581944444442</c:v>
                </c:pt>
                <c:pt idx="37920">
                  <c:v>42941.582638888889</c:v>
                </c:pt>
                <c:pt idx="37921">
                  <c:v>42941.583333333336</c:v>
                </c:pt>
                <c:pt idx="37922">
                  <c:v>42941.584027777775</c:v>
                </c:pt>
                <c:pt idx="37923">
                  <c:v>42941.584722222222</c:v>
                </c:pt>
                <c:pt idx="37924">
                  <c:v>42941.585416666669</c:v>
                </c:pt>
                <c:pt idx="37925">
                  <c:v>42941.586111111108</c:v>
                </c:pt>
                <c:pt idx="37926">
                  <c:v>42941.586805555555</c:v>
                </c:pt>
                <c:pt idx="37927">
                  <c:v>42941.587500000001</c:v>
                </c:pt>
                <c:pt idx="37928">
                  <c:v>42941.588194444441</c:v>
                </c:pt>
                <c:pt idx="37929">
                  <c:v>42941.588888888888</c:v>
                </c:pt>
                <c:pt idx="37930">
                  <c:v>42941.589583333334</c:v>
                </c:pt>
                <c:pt idx="37931">
                  <c:v>42941.590277777781</c:v>
                </c:pt>
                <c:pt idx="37932">
                  <c:v>42941.59097222222</c:v>
                </c:pt>
                <c:pt idx="37933">
                  <c:v>42941.591666666667</c:v>
                </c:pt>
                <c:pt idx="37934">
                  <c:v>42941.592361111114</c:v>
                </c:pt>
                <c:pt idx="37935">
                  <c:v>42941.593055555553</c:v>
                </c:pt>
                <c:pt idx="37936">
                  <c:v>42941.59375</c:v>
                </c:pt>
                <c:pt idx="37937">
                  <c:v>42941.594444444447</c:v>
                </c:pt>
                <c:pt idx="37938">
                  <c:v>42941.595138888886</c:v>
                </c:pt>
                <c:pt idx="37939">
                  <c:v>42941.595833333333</c:v>
                </c:pt>
                <c:pt idx="37940">
                  <c:v>42941.59652777778</c:v>
                </c:pt>
                <c:pt idx="37941">
                  <c:v>42941.597222222219</c:v>
                </c:pt>
                <c:pt idx="37942">
                  <c:v>42941.597916666666</c:v>
                </c:pt>
                <c:pt idx="37943">
                  <c:v>42941.598611111112</c:v>
                </c:pt>
                <c:pt idx="37944">
                  <c:v>42941.599305555559</c:v>
                </c:pt>
                <c:pt idx="37945">
                  <c:v>42941.599999999999</c:v>
                </c:pt>
                <c:pt idx="37946">
                  <c:v>42941.600694444445</c:v>
                </c:pt>
                <c:pt idx="37947">
                  <c:v>42941.601388888892</c:v>
                </c:pt>
                <c:pt idx="37948">
                  <c:v>42941.602083333331</c:v>
                </c:pt>
                <c:pt idx="37949">
                  <c:v>42941.602777777778</c:v>
                </c:pt>
                <c:pt idx="37950">
                  <c:v>42941.603472222225</c:v>
                </c:pt>
                <c:pt idx="37951">
                  <c:v>42941.604166666664</c:v>
                </c:pt>
                <c:pt idx="37952">
                  <c:v>42941.604861111111</c:v>
                </c:pt>
                <c:pt idx="37953">
                  <c:v>42941.605555555558</c:v>
                </c:pt>
                <c:pt idx="37954">
                  <c:v>42941.606249999997</c:v>
                </c:pt>
                <c:pt idx="37955">
                  <c:v>42941.606944444444</c:v>
                </c:pt>
                <c:pt idx="37956">
                  <c:v>42941.607638888891</c:v>
                </c:pt>
                <c:pt idx="37957">
                  <c:v>42941.60833333333</c:v>
                </c:pt>
                <c:pt idx="37958">
                  <c:v>42941.609027777777</c:v>
                </c:pt>
                <c:pt idx="37959">
                  <c:v>42941.609722222223</c:v>
                </c:pt>
                <c:pt idx="37960">
                  <c:v>42941.61041666667</c:v>
                </c:pt>
                <c:pt idx="37961">
                  <c:v>42941.611111111109</c:v>
                </c:pt>
                <c:pt idx="37962">
                  <c:v>42941.611805555556</c:v>
                </c:pt>
                <c:pt idx="37963">
                  <c:v>42941.612500000003</c:v>
                </c:pt>
                <c:pt idx="37964">
                  <c:v>42941.613194444442</c:v>
                </c:pt>
                <c:pt idx="37965">
                  <c:v>42941.613888888889</c:v>
                </c:pt>
                <c:pt idx="37966">
                  <c:v>42941.614583333336</c:v>
                </c:pt>
                <c:pt idx="37967">
                  <c:v>42941.615277777775</c:v>
                </c:pt>
                <c:pt idx="37968">
                  <c:v>42941.615972222222</c:v>
                </c:pt>
                <c:pt idx="37969">
                  <c:v>42941.616666666669</c:v>
                </c:pt>
                <c:pt idx="37970">
                  <c:v>42941.617361111108</c:v>
                </c:pt>
                <c:pt idx="37971">
                  <c:v>42941.618055555555</c:v>
                </c:pt>
                <c:pt idx="37972">
                  <c:v>42941.618750000001</c:v>
                </c:pt>
                <c:pt idx="37973">
                  <c:v>42941.619444444441</c:v>
                </c:pt>
                <c:pt idx="37974">
                  <c:v>42941.620138888888</c:v>
                </c:pt>
                <c:pt idx="37975">
                  <c:v>42941.620833333334</c:v>
                </c:pt>
                <c:pt idx="37976">
                  <c:v>42941.621527777781</c:v>
                </c:pt>
                <c:pt idx="37977">
                  <c:v>42941.62222222222</c:v>
                </c:pt>
                <c:pt idx="37978">
                  <c:v>42941.622916666667</c:v>
                </c:pt>
                <c:pt idx="37979">
                  <c:v>42941.623611111114</c:v>
                </c:pt>
                <c:pt idx="37980">
                  <c:v>42941.624305555553</c:v>
                </c:pt>
                <c:pt idx="37981">
                  <c:v>42941.625</c:v>
                </c:pt>
                <c:pt idx="37982">
                  <c:v>42941.625694444447</c:v>
                </c:pt>
                <c:pt idx="37983">
                  <c:v>42941.626388888886</c:v>
                </c:pt>
                <c:pt idx="37984">
                  <c:v>42941.627083333333</c:v>
                </c:pt>
                <c:pt idx="37985">
                  <c:v>42941.62777777778</c:v>
                </c:pt>
                <c:pt idx="37986">
                  <c:v>42941.628472222219</c:v>
                </c:pt>
                <c:pt idx="37987">
                  <c:v>42941.629166666666</c:v>
                </c:pt>
                <c:pt idx="37988">
                  <c:v>42941.629861111112</c:v>
                </c:pt>
                <c:pt idx="37989">
                  <c:v>42941.630555555559</c:v>
                </c:pt>
                <c:pt idx="37990">
                  <c:v>42941.631249999999</c:v>
                </c:pt>
                <c:pt idx="37991">
                  <c:v>42941.631944444445</c:v>
                </c:pt>
                <c:pt idx="37992">
                  <c:v>42941.632638888892</c:v>
                </c:pt>
                <c:pt idx="37993">
                  <c:v>42941.633333333331</c:v>
                </c:pt>
                <c:pt idx="37994">
                  <c:v>42941.634027777778</c:v>
                </c:pt>
                <c:pt idx="37995">
                  <c:v>42941.634722222225</c:v>
                </c:pt>
                <c:pt idx="37996">
                  <c:v>42941.635416666664</c:v>
                </c:pt>
                <c:pt idx="37997">
                  <c:v>42941.636111111111</c:v>
                </c:pt>
                <c:pt idx="37998">
                  <c:v>42941.636805555558</c:v>
                </c:pt>
                <c:pt idx="37999">
                  <c:v>42941.637499999997</c:v>
                </c:pt>
                <c:pt idx="38000">
                  <c:v>42941.638194444444</c:v>
                </c:pt>
                <c:pt idx="38001">
                  <c:v>42941.638888888891</c:v>
                </c:pt>
                <c:pt idx="38002">
                  <c:v>42941.63958333333</c:v>
                </c:pt>
                <c:pt idx="38003">
                  <c:v>42941.640277777777</c:v>
                </c:pt>
                <c:pt idx="38004">
                  <c:v>42941.640972222223</c:v>
                </c:pt>
                <c:pt idx="38005">
                  <c:v>42941.64166666667</c:v>
                </c:pt>
                <c:pt idx="38006">
                  <c:v>42941.642361111109</c:v>
                </c:pt>
                <c:pt idx="38007">
                  <c:v>42941.643055555556</c:v>
                </c:pt>
                <c:pt idx="38008">
                  <c:v>42941.643750000003</c:v>
                </c:pt>
                <c:pt idx="38009">
                  <c:v>42941.644444444442</c:v>
                </c:pt>
                <c:pt idx="38010">
                  <c:v>42941.645138888889</c:v>
                </c:pt>
                <c:pt idx="38011">
                  <c:v>42941.645833333336</c:v>
                </c:pt>
                <c:pt idx="38012">
                  <c:v>42941.646527777775</c:v>
                </c:pt>
                <c:pt idx="38013">
                  <c:v>42941.647222222222</c:v>
                </c:pt>
                <c:pt idx="38014">
                  <c:v>42941.647916666669</c:v>
                </c:pt>
                <c:pt idx="38015">
                  <c:v>42941.648611111108</c:v>
                </c:pt>
                <c:pt idx="38016">
                  <c:v>42941.649305555555</c:v>
                </c:pt>
                <c:pt idx="38017">
                  <c:v>42941.65</c:v>
                </c:pt>
                <c:pt idx="38018">
                  <c:v>42941.650694444441</c:v>
                </c:pt>
                <c:pt idx="38019">
                  <c:v>42941.651388888888</c:v>
                </c:pt>
                <c:pt idx="38020">
                  <c:v>42941.652083333334</c:v>
                </c:pt>
                <c:pt idx="38021">
                  <c:v>42941.652777777781</c:v>
                </c:pt>
                <c:pt idx="38022">
                  <c:v>42941.65347222222</c:v>
                </c:pt>
                <c:pt idx="38023">
                  <c:v>42941.654166666667</c:v>
                </c:pt>
                <c:pt idx="38024">
                  <c:v>42941.654861111114</c:v>
                </c:pt>
                <c:pt idx="38025">
                  <c:v>42941.655555555553</c:v>
                </c:pt>
                <c:pt idx="38026">
                  <c:v>42941.65625</c:v>
                </c:pt>
                <c:pt idx="38027">
                  <c:v>42941.656944444447</c:v>
                </c:pt>
                <c:pt idx="38028">
                  <c:v>42941.657638888886</c:v>
                </c:pt>
                <c:pt idx="38029">
                  <c:v>42941.658333333333</c:v>
                </c:pt>
                <c:pt idx="38030">
                  <c:v>42941.65902777778</c:v>
                </c:pt>
                <c:pt idx="38031">
                  <c:v>42941.659722222219</c:v>
                </c:pt>
                <c:pt idx="38032">
                  <c:v>42941.660416666666</c:v>
                </c:pt>
                <c:pt idx="38033">
                  <c:v>42941.661111111112</c:v>
                </c:pt>
                <c:pt idx="38034">
                  <c:v>42941.661805555559</c:v>
                </c:pt>
                <c:pt idx="38035">
                  <c:v>42941.662499999999</c:v>
                </c:pt>
                <c:pt idx="38036">
                  <c:v>42941.663194444445</c:v>
                </c:pt>
                <c:pt idx="38037">
                  <c:v>42941.663888888892</c:v>
                </c:pt>
                <c:pt idx="38038">
                  <c:v>42941.664583333331</c:v>
                </c:pt>
                <c:pt idx="38039">
                  <c:v>42941.665277777778</c:v>
                </c:pt>
                <c:pt idx="38040">
                  <c:v>42941.665972222225</c:v>
                </c:pt>
                <c:pt idx="38041">
                  <c:v>42941.666666666664</c:v>
                </c:pt>
                <c:pt idx="38042">
                  <c:v>42941.667361111111</c:v>
                </c:pt>
                <c:pt idx="38043">
                  <c:v>42941.668055555558</c:v>
                </c:pt>
                <c:pt idx="38044">
                  <c:v>42941.668749999997</c:v>
                </c:pt>
                <c:pt idx="38045">
                  <c:v>42941.669444444444</c:v>
                </c:pt>
                <c:pt idx="38046">
                  <c:v>42941.670138888891</c:v>
                </c:pt>
                <c:pt idx="38047">
                  <c:v>42941.67083333333</c:v>
                </c:pt>
                <c:pt idx="38048">
                  <c:v>42941.671527777777</c:v>
                </c:pt>
                <c:pt idx="38049">
                  <c:v>42941.672222222223</c:v>
                </c:pt>
                <c:pt idx="38050">
                  <c:v>42941.67291666667</c:v>
                </c:pt>
                <c:pt idx="38051">
                  <c:v>42941.673611111109</c:v>
                </c:pt>
                <c:pt idx="38052">
                  <c:v>42941.674305555556</c:v>
                </c:pt>
                <c:pt idx="38053">
                  <c:v>42941.675000000003</c:v>
                </c:pt>
                <c:pt idx="38054">
                  <c:v>42941.675694444442</c:v>
                </c:pt>
                <c:pt idx="38055">
                  <c:v>42941.676388888889</c:v>
                </c:pt>
                <c:pt idx="38056">
                  <c:v>42941.677083333336</c:v>
                </c:pt>
                <c:pt idx="38057">
                  <c:v>42941.677777777775</c:v>
                </c:pt>
                <c:pt idx="38058">
                  <c:v>42941.678472222222</c:v>
                </c:pt>
                <c:pt idx="38059">
                  <c:v>42941.679166666669</c:v>
                </c:pt>
                <c:pt idx="38060">
                  <c:v>42941.679861111108</c:v>
                </c:pt>
                <c:pt idx="38061">
                  <c:v>42941.680555555555</c:v>
                </c:pt>
                <c:pt idx="38062">
                  <c:v>42941.681250000001</c:v>
                </c:pt>
                <c:pt idx="38063">
                  <c:v>42941.681944444441</c:v>
                </c:pt>
                <c:pt idx="38064">
                  <c:v>42941.682638888888</c:v>
                </c:pt>
                <c:pt idx="38065">
                  <c:v>42941.683333333334</c:v>
                </c:pt>
                <c:pt idx="38066">
                  <c:v>42941.684027777781</c:v>
                </c:pt>
                <c:pt idx="38067">
                  <c:v>42941.68472222222</c:v>
                </c:pt>
                <c:pt idx="38068">
                  <c:v>42941.685416666667</c:v>
                </c:pt>
                <c:pt idx="38069">
                  <c:v>42941.686111111114</c:v>
                </c:pt>
                <c:pt idx="38070">
                  <c:v>42941.686805555553</c:v>
                </c:pt>
                <c:pt idx="38071">
                  <c:v>42941.6875</c:v>
                </c:pt>
                <c:pt idx="38072">
                  <c:v>42941.688194444447</c:v>
                </c:pt>
                <c:pt idx="38073">
                  <c:v>42941.688888888886</c:v>
                </c:pt>
                <c:pt idx="38074">
                  <c:v>42941.689583333333</c:v>
                </c:pt>
                <c:pt idx="38075">
                  <c:v>42941.69027777778</c:v>
                </c:pt>
                <c:pt idx="38076">
                  <c:v>42941.690972222219</c:v>
                </c:pt>
                <c:pt idx="38077">
                  <c:v>42941.691666666666</c:v>
                </c:pt>
                <c:pt idx="38078">
                  <c:v>42941.692361111112</c:v>
                </c:pt>
                <c:pt idx="38079">
                  <c:v>42941.693055555559</c:v>
                </c:pt>
                <c:pt idx="38080">
                  <c:v>42941.693749999999</c:v>
                </c:pt>
                <c:pt idx="38081">
                  <c:v>42941.694444444445</c:v>
                </c:pt>
                <c:pt idx="38082">
                  <c:v>42941.695138888892</c:v>
                </c:pt>
                <c:pt idx="38083">
                  <c:v>42941.695833333331</c:v>
                </c:pt>
                <c:pt idx="38084">
                  <c:v>42941.696527777778</c:v>
                </c:pt>
                <c:pt idx="38085">
                  <c:v>42941.697222222225</c:v>
                </c:pt>
                <c:pt idx="38086">
                  <c:v>42941.697916666664</c:v>
                </c:pt>
                <c:pt idx="38087">
                  <c:v>42941.698611111111</c:v>
                </c:pt>
                <c:pt idx="38088">
                  <c:v>42941.699305555558</c:v>
                </c:pt>
                <c:pt idx="38089">
                  <c:v>42941.7</c:v>
                </c:pt>
                <c:pt idx="38090">
                  <c:v>42941.700694444444</c:v>
                </c:pt>
                <c:pt idx="38091">
                  <c:v>42941.701388888891</c:v>
                </c:pt>
                <c:pt idx="38092">
                  <c:v>42941.70208333333</c:v>
                </c:pt>
                <c:pt idx="38093">
                  <c:v>42941.702777777777</c:v>
                </c:pt>
                <c:pt idx="38094">
                  <c:v>42941.703472222223</c:v>
                </c:pt>
                <c:pt idx="38095">
                  <c:v>42941.70416666667</c:v>
                </c:pt>
                <c:pt idx="38096">
                  <c:v>42941.704861111109</c:v>
                </c:pt>
                <c:pt idx="38097">
                  <c:v>42941.705555555556</c:v>
                </c:pt>
                <c:pt idx="38098">
                  <c:v>42941.706250000003</c:v>
                </c:pt>
                <c:pt idx="38099">
                  <c:v>42941.706944444442</c:v>
                </c:pt>
                <c:pt idx="38100">
                  <c:v>42941.707638888889</c:v>
                </c:pt>
                <c:pt idx="38101">
                  <c:v>42941.708333333336</c:v>
                </c:pt>
                <c:pt idx="38102">
                  <c:v>42941.709027777775</c:v>
                </c:pt>
                <c:pt idx="38103">
                  <c:v>42941.709722222222</c:v>
                </c:pt>
                <c:pt idx="38104">
                  <c:v>42941.710416666669</c:v>
                </c:pt>
                <c:pt idx="38105">
                  <c:v>42941.711111111108</c:v>
                </c:pt>
                <c:pt idx="38106">
                  <c:v>42941.711805555555</c:v>
                </c:pt>
                <c:pt idx="38107">
                  <c:v>42941.712500000001</c:v>
                </c:pt>
                <c:pt idx="38108">
                  <c:v>42941.713194444441</c:v>
                </c:pt>
                <c:pt idx="38109">
                  <c:v>42941.713888888888</c:v>
                </c:pt>
                <c:pt idx="38110">
                  <c:v>42941.714583333334</c:v>
                </c:pt>
                <c:pt idx="38111">
                  <c:v>42941.715277777781</c:v>
                </c:pt>
                <c:pt idx="38112">
                  <c:v>42941.71597222222</c:v>
                </c:pt>
                <c:pt idx="38113">
                  <c:v>42941.716666666667</c:v>
                </c:pt>
                <c:pt idx="38114">
                  <c:v>42941.717361111114</c:v>
                </c:pt>
                <c:pt idx="38115">
                  <c:v>42941.718055555553</c:v>
                </c:pt>
                <c:pt idx="38116">
                  <c:v>42941.71875</c:v>
                </c:pt>
                <c:pt idx="38117">
                  <c:v>42941.719444444447</c:v>
                </c:pt>
                <c:pt idx="38118">
                  <c:v>42941.720138888886</c:v>
                </c:pt>
                <c:pt idx="38119">
                  <c:v>42941.720833333333</c:v>
                </c:pt>
                <c:pt idx="38120">
                  <c:v>42941.72152777778</c:v>
                </c:pt>
                <c:pt idx="38121">
                  <c:v>42941.722222222219</c:v>
                </c:pt>
                <c:pt idx="38122">
                  <c:v>42941.722916666666</c:v>
                </c:pt>
                <c:pt idx="38123">
                  <c:v>42941.723611111112</c:v>
                </c:pt>
                <c:pt idx="38124">
                  <c:v>42941.724305555559</c:v>
                </c:pt>
                <c:pt idx="38125">
                  <c:v>42941.724999999999</c:v>
                </c:pt>
                <c:pt idx="38126">
                  <c:v>42941.725694444445</c:v>
                </c:pt>
                <c:pt idx="38127">
                  <c:v>42941.726388888892</c:v>
                </c:pt>
                <c:pt idx="38128">
                  <c:v>42941.727083333331</c:v>
                </c:pt>
                <c:pt idx="38129">
                  <c:v>42941.727777777778</c:v>
                </c:pt>
                <c:pt idx="38130">
                  <c:v>42941.728472222225</c:v>
                </c:pt>
                <c:pt idx="38131">
                  <c:v>42941.729166666664</c:v>
                </c:pt>
                <c:pt idx="38132">
                  <c:v>42941.729861111111</c:v>
                </c:pt>
                <c:pt idx="38133">
                  <c:v>42941.730555555558</c:v>
                </c:pt>
                <c:pt idx="38134">
                  <c:v>42941.731249999997</c:v>
                </c:pt>
                <c:pt idx="38135">
                  <c:v>42941.731944444444</c:v>
                </c:pt>
                <c:pt idx="38136">
                  <c:v>42941.732638888891</c:v>
                </c:pt>
                <c:pt idx="38137">
                  <c:v>42941.73333333333</c:v>
                </c:pt>
                <c:pt idx="38138">
                  <c:v>42941.734027777777</c:v>
                </c:pt>
                <c:pt idx="38139">
                  <c:v>42941.734722222223</c:v>
                </c:pt>
                <c:pt idx="38140">
                  <c:v>42941.73541666667</c:v>
                </c:pt>
                <c:pt idx="38141">
                  <c:v>42941.736111111109</c:v>
                </c:pt>
                <c:pt idx="38142">
                  <c:v>42941.736805555556</c:v>
                </c:pt>
                <c:pt idx="38143">
                  <c:v>42941.737500000003</c:v>
                </c:pt>
                <c:pt idx="38144">
                  <c:v>42941.738194444442</c:v>
                </c:pt>
                <c:pt idx="38145">
                  <c:v>42941.738888888889</c:v>
                </c:pt>
                <c:pt idx="38146">
                  <c:v>42941.739583333336</c:v>
                </c:pt>
                <c:pt idx="38147">
                  <c:v>42941.740277777775</c:v>
                </c:pt>
                <c:pt idx="38148">
                  <c:v>42941.740972222222</c:v>
                </c:pt>
                <c:pt idx="38149">
                  <c:v>42941.741666666669</c:v>
                </c:pt>
                <c:pt idx="38150">
                  <c:v>42941.742361111108</c:v>
                </c:pt>
                <c:pt idx="38151">
                  <c:v>42941.743055555555</c:v>
                </c:pt>
                <c:pt idx="38152">
                  <c:v>42941.743750000001</c:v>
                </c:pt>
                <c:pt idx="38153">
                  <c:v>42941.744444444441</c:v>
                </c:pt>
                <c:pt idx="38154">
                  <c:v>42941.745138888888</c:v>
                </c:pt>
                <c:pt idx="38155">
                  <c:v>42941.745833333334</c:v>
                </c:pt>
                <c:pt idx="38156">
                  <c:v>42941.746527777781</c:v>
                </c:pt>
                <c:pt idx="38157">
                  <c:v>42941.74722222222</c:v>
                </c:pt>
                <c:pt idx="38158">
                  <c:v>42941.747916666667</c:v>
                </c:pt>
                <c:pt idx="38159">
                  <c:v>42941.748611111114</c:v>
                </c:pt>
                <c:pt idx="38160">
                  <c:v>42941.749305555553</c:v>
                </c:pt>
                <c:pt idx="38161">
                  <c:v>42941.75</c:v>
                </c:pt>
                <c:pt idx="38162">
                  <c:v>42941.750694444447</c:v>
                </c:pt>
                <c:pt idx="38163">
                  <c:v>42941.751388888886</c:v>
                </c:pt>
                <c:pt idx="38164">
                  <c:v>42941.752083333333</c:v>
                </c:pt>
                <c:pt idx="38165">
                  <c:v>42941.75277777778</c:v>
                </c:pt>
                <c:pt idx="38166">
                  <c:v>42941.753472222219</c:v>
                </c:pt>
                <c:pt idx="38167">
                  <c:v>42941.754166666666</c:v>
                </c:pt>
                <c:pt idx="38168">
                  <c:v>42941.754861111112</c:v>
                </c:pt>
                <c:pt idx="38169">
                  <c:v>42941.755555555559</c:v>
                </c:pt>
                <c:pt idx="38170">
                  <c:v>42941.756249999999</c:v>
                </c:pt>
                <c:pt idx="38171">
                  <c:v>42941.756944444445</c:v>
                </c:pt>
                <c:pt idx="38172">
                  <c:v>42941.757638888892</c:v>
                </c:pt>
                <c:pt idx="38173">
                  <c:v>42941.758333333331</c:v>
                </c:pt>
                <c:pt idx="38174">
                  <c:v>42941.759027777778</c:v>
                </c:pt>
                <c:pt idx="38175">
                  <c:v>42941.759722222225</c:v>
                </c:pt>
                <c:pt idx="38176">
                  <c:v>42941.760416666664</c:v>
                </c:pt>
                <c:pt idx="38177">
                  <c:v>42941.761111111111</c:v>
                </c:pt>
                <c:pt idx="38178">
                  <c:v>42941.761805555558</c:v>
                </c:pt>
                <c:pt idx="38179">
                  <c:v>42941.762499999997</c:v>
                </c:pt>
                <c:pt idx="38180">
                  <c:v>42941.763194444444</c:v>
                </c:pt>
                <c:pt idx="38181">
                  <c:v>42941.763888888891</c:v>
                </c:pt>
                <c:pt idx="38182">
                  <c:v>42941.76458333333</c:v>
                </c:pt>
                <c:pt idx="38183">
                  <c:v>42941.765277777777</c:v>
                </c:pt>
                <c:pt idx="38184">
                  <c:v>42941.765972222223</c:v>
                </c:pt>
                <c:pt idx="38185">
                  <c:v>42941.76666666667</c:v>
                </c:pt>
                <c:pt idx="38186">
                  <c:v>42941.767361111109</c:v>
                </c:pt>
                <c:pt idx="38187">
                  <c:v>42941.768055555556</c:v>
                </c:pt>
                <c:pt idx="38188">
                  <c:v>42941.768750000003</c:v>
                </c:pt>
                <c:pt idx="38189">
                  <c:v>42941.769444444442</c:v>
                </c:pt>
                <c:pt idx="38190">
                  <c:v>42941.770138888889</c:v>
                </c:pt>
                <c:pt idx="38191">
                  <c:v>42941.770833333336</c:v>
                </c:pt>
                <c:pt idx="38192">
                  <c:v>42941.771527777775</c:v>
                </c:pt>
                <c:pt idx="38193">
                  <c:v>42941.772222222222</c:v>
                </c:pt>
                <c:pt idx="38194">
                  <c:v>42941.772916666669</c:v>
                </c:pt>
                <c:pt idx="38195">
                  <c:v>42941.773611111108</c:v>
                </c:pt>
                <c:pt idx="38196">
                  <c:v>42941.774305555555</c:v>
                </c:pt>
                <c:pt idx="38197">
                  <c:v>42941.775000000001</c:v>
                </c:pt>
                <c:pt idx="38198">
                  <c:v>42941.775694444441</c:v>
                </c:pt>
                <c:pt idx="38199">
                  <c:v>42941.776388888888</c:v>
                </c:pt>
                <c:pt idx="38200">
                  <c:v>42941.777083333334</c:v>
                </c:pt>
                <c:pt idx="38201">
                  <c:v>42941.777777777781</c:v>
                </c:pt>
                <c:pt idx="38202">
                  <c:v>42941.77847222222</c:v>
                </c:pt>
                <c:pt idx="38203">
                  <c:v>42941.779166666667</c:v>
                </c:pt>
                <c:pt idx="38204">
                  <c:v>42941.779861111114</c:v>
                </c:pt>
                <c:pt idx="38205">
                  <c:v>42941.780555555553</c:v>
                </c:pt>
                <c:pt idx="38206">
                  <c:v>42941.78125</c:v>
                </c:pt>
                <c:pt idx="38207">
                  <c:v>42941.781944444447</c:v>
                </c:pt>
                <c:pt idx="38208">
                  <c:v>42941.782638888886</c:v>
                </c:pt>
                <c:pt idx="38209">
                  <c:v>42941.783333333333</c:v>
                </c:pt>
                <c:pt idx="38210">
                  <c:v>42941.78402777778</c:v>
                </c:pt>
                <c:pt idx="38211">
                  <c:v>42941.784722222219</c:v>
                </c:pt>
                <c:pt idx="38212">
                  <c:v>42941.785416666666</c:v>
                </c:pt>
                <c:pt idx="38213">
                  <c:v>42941.786111111112</c:v>
                </c:pt>
                <c:pt idx="38214">
                  <c:v>42941.786805555559</c:v>
                </c:pt>
                <c:pt idx="38215">
                  <c:v>42941.787499999999</c:v>
                </c:pt>
                <c:pt idx="38216">
                  <c:v>42941.788194444445</c:v>
                </c:pt>
                <c:pt idx="38217">
                  <c:v>42941.788888888892</c:v>
                </c:pt>
                <c:pt idx="38218">
                  <c:v>42941.789583333331</c:v>
                </c:pt>
                <c:pt idx="38219">
                  <c:v>42941.790277777778</c:v>
                </c:pt>
                <c:pt idx="38220">
                  <c:v>42941.790972222225</c:v>
                </c:pt>
                <c:pt idx="38221">
                  <c:v>42941.791666666664</c:v>
                </c:pt>
                <c:pt idx="38222">
                  <c:v>42941.792361111111</c:v>
                </c:pt>
                <c:pt idx="38223">
                  <c:v>42941.793055555558</c:v>
                </c:pt>
                <c:pt idx="38224">
                  <c:v>42941.793749999997</c:v>
                </c:pt>
                <c:pt idx="38225">
                  <c:v>42941.794444444444</c:v>
                </c:pt>
                <c:pt idx="38226">
                  <c:v>42941.795138888891</c:v>
                </c:pt>
                <c:pt idx="38227">
                  <c:v>42941.79583333333</c:v>
                </c:pt>
                <c:pt idx="38228">
                  <c:v>42941.796527777777</c:v>
                </c:pt>
                <c:pt idx="38229">
                  <c:v>42941.797222222223</c:v>
                </c:pt>
                <c:pt idx="38230">
                  <c:v>42941.79791666667</c:v>
                </c:pt>
                <c:pt idx="38231">
                  <c:v>42941.798611111109</c:v>
                </c:pt>
                <c:pt idx="38232">
                  <c:v>42941.799305555556</c:v>
                </c:pt>
                <c:pt idx="38233">
                  <c:v>42941.8</c:v>
                </c:pt>
                <c:pt idx="38234">
                  <c:v>42941.800694444442</c:v>
                </c:pt>
                <c:pt idx="38235">
                  <c:v>42941.801388888889</c:v>
                </c:pt>
                <c:pt idx="38236">
                  <c:v>42941.802083333336</c:v>
                </c:pt>
                <c:pt idx="38237">
                  <c:v>42941.802777777775</c:v>
                </c:pt>
                <c:pt idx="38238">
                  <c:v>42941.803472222222</c:v>
                </c:pt>
                <c:pt idx="38239">
                  <c:v>42941.804166666669</c:v>
                </c:pt>
                <c:pt idx="38240">
                  <c:v>42941.804861111108</c:v>
                </c:pt>
                <c:pt idx="38241">
                  <c:v>42941.805555555555</c:v>
                </c:pt>
                <c:pt idx="38242">
                  <c:v>42941.806250000001</c:v>
                </c:pt>
                <c:pt idx="38243">
                  <c:v>42941.806944444441</c:v>
                </c:pt>
                <c:pt idx="38244">
                  <c:v>42941.807638888888</c:v>
                </c:pt>
                <c:pt idx="38245">
                  <c:v>42941.808333333334</c:v>
                </c:pt>
                <c:pt idx="38246">
                  <c:v>42941.809027777781</c:v>
                </c:pt>
                <c:pt idx="38247">
                  <c:v>42941.80972222222</c:v>
                </c:pt>
                <c:pt idx="38248">
                  <c:v>42941.810416666667</c:v>
                </c:pt>
                <c:pt idx="38249">
                  <c:v>42941.811111111114</c:v>
                </c:pt>
                <c:pt idx="38250">
                  <c:v>42941.811805555553</c:v>
                </c:pt>
                <c:pt idx="38251">
                  <c:v>42941.8125</c:v>
                </c:pt>
                <c:pt idx="38252">
                  <c:v>42941.813194444447</c:v>
                </c:pt>
                <c:pt idx="38253">
                  <c:v>42941.813888888886</c:v>
                </c:pt>
                <c:pt idx="38254">
                  <c:v>42941.814583333333</c:v>
                </c:pt>
                <c:pt idx="38255">
                  <c:v>42941.81527777778</c:v>
                </c:pt>
                <c:pt idx="38256">
                  <c:v>42941.815972222219</c:v>
                </c:pt>
                <c:pt idx="38257">
                  <c:v>42941.816666666666</c:v>
                </c:pt>
                <c:pt idx="38258">
                  <c:v>42941.817361111112</c:v>
                </c:pt>
                <c:pt idx="38259">
                  <c:v>42941.818055555559</c:v>
                </c:pt>
                <c:pt idx="38260">
                  <c:v>42941.818749999999</c:v>
                </c:pt>
                <c:pt idx="38261">
                  <c:v>42941.819444444445</c:v>
                </c:pt>
                <c:pt idx="38262">
                  <c:v>42941.820138888892</c:v>
                </c:pt>
                <c:pt idx="38263">
                  <c:v>42941.820833333331</c:v>
                </c:pt>
                <c:pt idx="38264">
                  <c:v>42941.821527777778</c:v>
                </c:pt>
                <c:pt idx="38265">
                  <c:v>42941.822222222225</c:v>
                </c:pt>
                <c:pt idx="38266">
                  <c:v>42941.822916666664</c:v>
                </c:pt>
                <c:pt idx="38267">
                  <c:v>42941.823611111111</c:v>
                </c:pt>
                <c:pt idx="38268">
                  <c:v>42941.824305555558</c:v>
                </c:pt>
                <c:pt idx="38269">
                  <c:v>42941.824999999997</c:v>
                </c:pt>
                <c:pt idx="38270">
                  <c:v>42941.825694444444</c:v>
                </c:pt>
                <c:pt idx="38271">
                  <c:v>42941.826388888891</c:v>
                </c:pt>
                <c:pt idx="38272">
                  <c:v>42941.82708333333</c:v>
                </c:pt>
                <c:pt idx="38273">
                  <c:v>42941.827777777777</c:v>
                </c:pt>
                <c:pt idx="38274">
                  <c:v>42941.828472222223</c:v>
                </c:pt>
                <c:pt idx="38275">
                  <c:v>42941.82916666667</c:v>
                </c:pt>
                <c:pt idx="38276">
                  <c:v>42941.829861111109</c:v>
                </c:pt>
                <c:pt idx="38277">
                  <c:v>42941.830555555556</c:v>
                </c:pt>
                <c:pt idx="38278">
                  <c:v>42941.831250000003</c:v>
                </c:pt>
                <c:pt idx="38279">
                  <c:v>42941.831944444442</c:v>
                </c:pt>
                <c:pt idx="38280">
                  <c:v>42941.832638888889</c:v>
                </c:pt>
                <c:pt idx="38281">
                  <c:v>42941.833333333336</c:v>
                </c:pt>
                <c:pt idx="38282">
                  <c:v>42941.834027777775</c:v>
                </c:pt>
                <c:pt idx="38283">
                  <c:v>42941.834722222222</c:v>
                </c:pt>
                <c:pt idx="38284">
                  <c:v>42941.835416666669</c:v>
                </c:pt>
                <c:pt idx="38285">
                  <c:v>42941.836111111108</c:v>
                </c:pt>
                <c:pt idx="38286">
                  <c:v>42941.836805555555</c:v>
                </c:pt>
                <c:pt idx="38287">
                  <c:v>42941.837500000001</c:v>
                </c:pt>
                <c:pt idx="38288">
                  <c:v>42941.838194444441</c:v>
                </c:pt>
                <c:pt idx="38289">
                  <c:v>42941.838888888888</c:v>
                </c:pt>
                <c:pt idx="38290">
                  <c:v>42941.839583333334</c:v>
                </c:pt>
                <c:pt idx="38291">
                  <c:v>42941.840277777781</c:v>
                </c:pt>
                <c:pt idx="38292">
                  <c:v>42941.84097222222</c:v>
                </c:pt>
                <c:pt idx="38293">
                  <c:v>42941.841666666667</c:v>
                </c:pt>
                <c:pt idx="38294">
                  <c:v>42941.842361111114</c:v>
                </c:pt>
                <c:pt idx="38295">
                  <c:v>42941.843055555553</c:v>
                </c:pt>
                <c:pt idx="38296">
                  <c:v>42941.84375</c:v>
                </c:pt>
                <c:pt idx="38297">
                  <c:v>42941.844444444447</c:v>
                </c:pt>
                <c:pt idx="38298">
                  <c:v>42941.845138888886</c:v>
                </c:pt>
                <c:pt idx="38299">
                  <c:v>42941.845833333333</c:v>
                </c:pt>
                <c:pt idx="38300">
                  <c:v>42941.84652777778</c:v>
                </c:pt>
                <c:pt idx="38301">
                  <c:v>42941.847222222219</c:v>
                </c:pt>
                <c:pt idx="38302">
                  <c:v>42941.847916666666</c:v>
                </c:pt>
                <c:pt idx="38303">
                  <c:v>42941.848611111112</c:v>
                </c:pt>
                <c:pt idx="38304">
                  <c:v>42941.849305555559</c:v>
                </c:pt>
                <c:pt idx="38305">
                  <c:v>42941.85</c:v>
                </c:pt>
                <c:pt idx="38306">
                  <c:v>42941.850694444445</c:v>
                </c:pt>
                <c:pt idx="38307">
                  <c:v>42941.851388888892</c:v>
                </c:pt>
                <c:pt idx="38308">
                  <c:v>42941.852083333331</c:v>
                </c:pt>
                <c:pt idx="38309">
                  <c:v>42941.852777777778</c:v>
                </c:pt>
                <c:pt idx="38310">
                  <c:v>42941.853472222225</c:v>
                </c:pt>
                <c:pt idx="38311">
                  <c:v>42941.854166666664</c:v>
                </c:pt>
                <c:pt idx="38312">
                  <c:v>42941.854861111111</c:v>
                </c:pt>
                <c:pt idx="38313">
                  <c:v>42941.855555555558</c:v>
                </c:pt>
                <c:pt idx="38314">
                  <c:v>42941.856249999997</c:v>
                </c:pt>
                <c:pt idx="38315">
                  <c:v>42941.856944444444</c:v>
                </c:pt>
                <c:pt idx="38316">
                  <c:v>42941.857638888891</c:v>
                </c:pt>
                <c:pt idx="38317">
                  <c:v>42941.85833333333</c:v>
                </c:pt>
                <c:pt idx="38318">
                  <c:v>42941.859027777777</c:v>
                </c:pt>
                <c:pt idx="38319">
                  <c:v>42941.859722222223</c:v>
                </c:pt>
                <c:pt idx="38320">
                  <c:v>42941.86041666667</c:v>
                </c:pt>
                <c:pt idx="38321">
                  <c:v>42941.861111111109</c:v>
                </c:pt>
                <c:pt idx="38322">
                  <c:v>42941.861805555556</c:v>
                </c:pt>
                <c:pt idx="38323">
                  <c:v>42941.862500000003</c:v>
                </c:pt>
                <c:pt idx="38324">
                  <c:v>42941.863194444442</c:v>
                </c:pt>
                <c:pt idx="38325">
                  <c:v>42941.863888888889</c:v>
                </c:pt>
                <c:pt idx="38326">
                  <c:v>42941.864583333336</c:v>
                </c:pt>
                <c:pt idx="38327">
                  <c:v>42941.865277777775</c:v>
                </c:pt>
                <c:pt idx="38328">
                  <c:v>42941.865972222222</c:v>
                </c:pt>
                <c:pt idx="38329">
                  <c:v>42941.866666666669</c:v>
                </c:pt>
                <c:pt idx="38330">
                  <c:v>42941.867361111108</c:v>
                </c:pt>
                <c:pt idx="38331">
                  <c:v>42941.868055555555</c:v>
                </c:pt>
                <c:pt idx="38332">
                  <c:v>42941.868750000001</c:v>
                </c:pt>
                <c:pt idx="38333">
                  <c:v>42941.869444444441</c:v>
                </c:pt>
                <c:pt idx="38334">
                  <c:v>42941.870138888888</c:v>
                </c:pt>
                <c:pt idx="38335">
                  <c:v>42941.870833333334</c:v>
                </c:pt>
                <c:pt idx="38336">
                  <c:v>42941.871527777781</c:v>
                </c:pt>
                <c:pt idx="38337">
                  <c:v>42941.87222222222</c:v>
                </c:pt>
                <c:pt idx="38338">
                  <c:v>42941.872916666667</c:v>
                </c:pt>
                <c:pt idx="38339">
                  <c:v>42941.873611111114</c:v>
                </c:pt>
                <c:pt idx="38340">
                  <c:v>42941.874305555553</c:v>
                </c:pt>
                <c:pt idx="38341">
                  <c:v>42941.875</c:v>
                </c:pt>
                <c:pt idx="38342">
                  <c:v>42941.875694444447</c:v>
                </c:pt>
                <c:pt idx="38343">
                  <c:v>42941.876388888886</c:v>
                </c:pt>
                <c:pt idx="38344">
                  <c:v>42941.877083333333</c:v>
                </c:pt>
                <c:pt idx="38345">
                  <c:v>42941.87777777778</c:v>
                </c:pt>
                <c:pt idx="38346">
                  <c:v>42941.878472222219</c:v>
                </c:pt>
                <c:pt idx="38347">
                  <c:v>42941.879166666666</c:v>
                </c:pt>
                <c:pt idx="38348">
                  <c:v>42941.879861111112</c:v>
                </c:pt>
                <c:pt idx="38349">
                  <c:v>42941.880555555559</c:v>
                </c:pt>
                <c:pt idx="38350">
                  <c:v>42941.881249999999</c:v>
                </c:pt>
                <c:pt idx="38351">
                  <c:v>42941.881944444445</c:v>
                </c:pt>
                <c:pt idx="38352">
                  <c:v>42941.882638888892</c:v>
                </c:pt>
                <c:pt idx="38353">
                  <c:v>42941.883333333331</c:v>
                </c:pt>
                <c:pt idx="38354">
                  <c:v>42941.884027777778</c:v>
                </c:pt>
                <c:pt idx="38355">
                  <c:v>42941.884722222225</c:v>
                </c:pt>
                <c:pt idx="38356">
                  <c:v>42941.885416666664</c:v>
                </c:pt>
                <c:pt idx="38357">
                  <c:v>42941.886111111111</c:v>
                </c:pt>
                <c:pt idx="38358">
                  <c:v>42941.886805555558</c:v>
                </c:pt>
                <c:pt idx="38359">
                  <c:v>42941.887499999997</c:v>
                </c:pt>
                <c:pt idx="38360">
                  <c:v>42941.888194444444</c:v>
                </c:pt>
                <c:pt idx="38361">
                  <c:v>42941.888888888891</c:v>
                </c:pt>
                <c:pt idx="38362">
                  <c:v>42941.88958333333</c:v>
                </c:pt>
                <c:pt idx="38363">
                  <c:v>42941.890277777777</c:v>
                </c:pt>
                <c:pt idx="38364">
                  <c:v>42941.890972222223</c:v>
                </c:pt>
                <c:pt idx="38365">
                  <c:v>42941.89166666667</c:v>
                </c:pt>
                <c:pt idx="38366">
                  <c:v>42941.892361111109</c:v>
                </c:pt>
                <c:pt idx="38367">
                  <c:v>42941.893055555556</c:v>
                </c:pt>
                <c:pt idx="38368">
                  <c:v>42941.893750000003</c:v>
                </c:pt>
                <c:pt idx="38369">
                  <c:v>42941.894444444442</c:v>
                </c:pt>
                <c:pt idx="38370">
                  <c:v>42941.895138888889</c:v>
                </c:pt>
                <c:pt idx="38371">
                  <c:v>42941.895833333336</c:v>
                </c:pt>
                <c:pt idx="38372">
                  <c:v>42941.896527777775</c:v>
                </c:pt>
                <c:pt idx="38373">
                  <c:v>42941.897222222222</c:v>
                </c:pt>
                <c:pt idx="38374">
                  <c:v>42941.897916666669</c:v>
                </c:pt>
                <c:pt idx="38375">
                  <c:v>42941.898611111108</c:v>
                </c:pt>
                <c:pt idx="38376">
                  <c:v>42941.899305555555</c:v>
                </c:pt>
                <c:pt idx="38377">
                  <c:v>42941.9</c:v>
                </c:pt>
                <c:pt idx="38378">
                  <c:v>42941.900694444441</c:v>
                </c:pt>
                <c:pt idx="38379">
                  <c:v>42941.901388888888</c:v>
                </c:pt>
                <c:pt idx="38380">
                  <c:v>42941.902083333334</c:v>
                </c:pt>
                <c:pt idx="38381">
                  <c:v>42941.902777777781</c:v>
                </c:pt>
                <c:pt idx="38382">
                  <c:v>42941.90347222222</c:v>
                </c:pt>
                <c:pt idx="38383">
                  <c:v>42941.904166666667</c:v>
                </c:pt>
                <c:pt idx="38384">
                  <c:v>42941.904861111114</c:v>
                </c:pt>
                <c:pt idx="38385">
                  <c:v>42941.905555555553</c:v>
                </c:pt>
                <c:pt idx="38386">
                  <c:v>42941.90625</c:v>
                </c:pt>
                <c:pt idx="38387">
                  <c:v>42941.906944444447</c:v>
                </c:pt>
                <c:pt idx="38388">
                  <c:v>42941.907638888886</c:v>
                </c:pt>
                <c:pt idx="38389">
                  <c:v>42941.908333333333</c:v>
                </c:pt>
                <c:pt idx="38390">
                  <c:v>42941.90902777778</c:v>
                </c:pt>
                <c:pt idx="38391">
                  <c:v>42941.909722222219</c:v>
                </c:pt>
                <c:pt idx="38392">
                  <c:v>42941.910416666666</c:v>
                </c:pt>
                <c:pt idx="38393">
                  <c:v>42941.911111111112</c:v>
                </c:pt>
                <c:pt idx="38394">
                  <c:v>42941.911805555559</c:v>
                </c:pt>
                <c:pt idx="38395">
                  <c:v>42941.912499999999</c:v>
                </c:pt>
                <c:pt idx="38396">
                  <c:v>42941.913194444445</c:v>
                </c:pt>
                <c:pt idx="38397">
                  <c:v>42941.913888888892</c:v>
                </c:pt>
                <c:pt idx="38398">
                  <c:v>42941.914583333331</c:v>
                </c:pt>
                <c:pt idx="38399">
                  <c:v>42941.915277777778</c:v>
                </c:pt>
                <c:pt idx="38400">
                  <c:v>42941.915972222225</c:v>
                </c:pt>
                <c:pt idx="38401">
                  <c:v>42941.916666666664</c:v>
                </c:pt>
                <c:pt idx="38402">
                  <c:v>42941.917361111111</c:v>
                </c:pt>
                <c:pt idx="38403">
                  <c:v>42941.918055555558</c:v>
                </c:pt>
                <c:pt idx="38404">
                  <c:v>42941.918749999997</c:v>
                </c:pt>
                <c:pt idx="38405">
                  <c:v>42941.919444444444</c:v>
                </c:pt>
                <c:pt idx="38406">
                  <c:v>42941.920138888891</c:v>
                </c:pt>
                <c:pt idx="38407">
                  <c:v>42941.92083333333</c:v>
                </c:pt>
                <c:pt idx="38408">
                  <c:v>42941.921527777777</c:v>
                </c:pt>
                <c:pt idx="38409">
                  <c:v>42941.922222222223</c:v>
                </c:pt>
                <c:pt idx="38410">
                  <c:v>42941.92291666667</c:v>
                </c:pt>
                <c:pt idx="38411">
                  <c:v>42941.923611111109</c:v>
                </c:pt>
                <c:pt idx="38412">
                  <c:v>42941.924305555556</c:v>
                </c:pt>
                <c:pt idx="38413">
                  <c:v>42941.925000000003</c:v>
                </c:pt>
                <c:pt idx="38414">
                  <c:v>42941.925694444442</c:v>
                </c:pt>
                <c:pt idx="38415">
                  <c:v>42941.926388888889</c:v>
                </c:pt>
                <c:pt idx="38416">
                  <c:v>42941.927083333336</c:v>
                </c:pt>
                <c:pt idx="38417">
                  <c:v>42941.927777777775</c:v>
                </c:pt>
                <c:pt idx="38418">
                  <c:v>42941.928472222222</c:v>
                </c:pt>
                <c:pt idx="38419">
                  <c:v>42941.929166666669</c:v>
                </c:pt>
                <c:pt idx="38420">
                  <c:v>42941.929861111108</c:v>
                </c:pt>
                <c:pt idx="38421">
                  <c:v>42941.930555555555</c:v>
                </c:pt>
                <c:pt idx="38422">
                  <c:v>42941.931250000001</c:v>
                </c:pt>
                <c:pt idx="38423">
                  <c:v>42941.931944444441</c:v>
                </c:pt>
                <c:pt idx="38424">
                  <c:v>42941.932638888888</c:v>
                </c:pt>
                <c:pt idx="38425">
                  <c:v>42941.933333333334</c:v>
                </c:pt>
                <c:pt idx="38426">
                  <c:v>42941.934027777781</c:v>
                </c:pt>
                <c:pt idx="38427">
                  <c:v>42941.93472222222</c:v>
                </c:pt>
                <c:pt idx="38428">
                  <c:v>42941.935416666667</c:v>
                </c:pt>
                <c:pt idx="38429">
                  <c:v>42941.936111111114</c:v>
                </c:pt>
                <c:pt idx="38430">
                  <c:v>42941.936805555553</c:v>
                </c:pt>
                <c:pt idx="38431">
                  <c:v>42941.9375</c:v>
                </c:pt>
                <c:pt idx="38432">
                  <c:v>42941.938194444447</c:v>
                </c:pt>
                <c:pt idx="38433">
                  <c:v>42941.938888888886</c:v>
                </c:pt>
                <c:pt idx="38434">
                  <c:v>42941.939583333333</c:v>
                </c:pt>
                <c:pt idx="38435">
                  <c:v>42941.94027777778</c:v>
                </c:pt>
                <c:pt idx="38436">
                  <c:v>42941.940972222219</c:v>
                </c:pt>
                <c:pt idx="38437">
                  <c:v>42941.941666666666</c:v>
                </c:pt>
                <c:pt idx="38438">
                  <c:v>42941.942361111112</c:v>
                </c:pt>
                <c:pt idx="38439">
                  <c:v>42941.943055555559</c:v>
                </c:pt>
                <c:pt idx="38440">
                  <c:v>42941.943749999999</c:v>
                </c:pt>
                <c:pt idx="38441">
                  <c:v>42941.944444444445</c:v>
                </c:pt>
                <c:pt idx="38442">
                  <c:v>42941.945138888892</c:v>
                </c:pt>
                <c:pt idx="38443">
                  <c:v>42941.945833333331</c:v>
                </c:pt>
                <c:pt idx="38444">
                  <c:v>42941.946527777778</c:v>
                </c:pt>
                <c:pt idx="38445">
                  <c:v>42941.947222222225</c:v>
                </c:pt>
                <c:pt idx="38446">
                  <c:v>42941.947916666664</c:v>
                </c:pt>
                <c:pt idx="38447">
                  <c:v>42941.948611111111</c:v>
                </c:pt>
                <c:pt idx="38448">
                  <c:v>42941.949305555558</c:v>
                </c:pt>
                <c:pt idx="38449">
                  <c:v>42941.95</c:v>
                </c:pt>
                <c:pt idx="38450">
                  <c:v>42941.950694444444</c:v>
                </c:pt>
                <c:pt idx="38451">
                  <c:v>42941.951388888891</c:v>
                </c:pt>
                <c:pt idx="38452">
                  <c:v>42941.95208333333</c:v>
                </c:pt>
                <c:pt idx="38453">
                  <c:v>42941.952777777777</c:v>
                </c:pt>
                <c:pt idx="38454">
                  <c:v>42941.953472222223</c:v>
                </c:pt>
                <c:pt idx="38455">
                  <c:v>42941.95416666667</c:v>
                </c:pt>
                <c:pt idx="38456">
                  <c:v>42941.954861111109</c:v>
                </c:pt>
                <c:pt idx="38457">
                  <c:v>42941.955555555556</c:v>
                </c:pt>
                <c:pt idx="38458">
                  <c:v>42941.956250000003</c:v>
                </c:pt>
                <c:pt idx="38459">
                  <c:v>42941.956944444442</c:v>
                </c:pt>
                <c:pt idx="38460">
                  <c:v>42941.957638888889</c:v>
                </c:pt>
                <c:pt idx="38461">
                  <c:v>42941.958333333336</c:v>
                </c:pt>
                <c:pt idx="38462">
                  <c:v>42941.959027777775</c:v>
                </c:pt>
                <c:pt idx="38463">
                  <c:v>42941.959722222222</c:v>
                </c:pt>
                <c:pt idx="38464">
                  <c:v>42941.960416666669</c:v>
                </c:pt>
                <c:pt idx="38465">
                  <c:v>42941.961111111108</c:v>
                </c:pt>
                <c:pt idx="38466">
                  <c:v>42941.961805555555</c:v>
                </c:pt>
                <c:pt idx="38467">
                  <c:v>42941.962500000001</c:v>
                </c:pt>
                <c:pt idx="38468">
                  <c:v>42941.963194444441</c:v>
                </c:pt>
                <c:pt idx="38469">
                  <c:v>42941.963888888888</c:v>
                </c:pt>
                <c:pt idx="38470">
                  <c:v>42941.964583333334</c:v>
                </c:pt>
                <c:pt idx="38471">
                  <c:v>42941.965277777781</c:v>
                </c:pt>
                <c:pt idx="38472">
                  <c:v>42941.96597222222</c:v>
                </c:pt>
                <c:pt idx="38473">
                  <c:v>42941.966666666667</c:v>
                </c:pt>
                <c:pt idx="38474">
                  <c:v>42941.967361111114</c:v>
                </c:pt>
                <c:pt idx="38475">
                  <c:v>42941.968055555553</c:v>
                </c:pt>
                <c:pt idx="38476">
                  <c:v>42941.96875</c:v>
                </c:pt>
                <c:pt idx="38477">
                  <c:v>42941.969444444447</c:v>
                </c:pt>
                <c:pt idx="38478">
                  <c:v>42941.970138888886</c:v>
                </c:pt>
                <c:pt idx="38479">
                  <c:v>42941.970833333333</c:v>
                </c:pt>
                <c:pt idx="38480">
                  <c:v>42941.97152777778</c:v>
                </c:pt>
                <c:pt idx="38481">
                  <c:v>42941.972222222219</c:v>
                </c:pt>
                <c:pt idx="38482">
                  <c:v>42941.972916666666</c:v>
                </c:pt>
                <c:pt idx="38483">
                  <c:v>42941.973611111112</c:v>
                </c:pt>
                <c:pt idx="38484">
                  <c:v>42941.974305555559</c:v>
                </c:pt>
                <c:pt idx="38485">
                  <c:v>42941.974999999999</c:v>
                </c:pt>
                <c:pt idx="38486">
                  <c:v>42941.975694444445</c:v>
                </c:pt>
                <c:pt idx="38487">
                  <c:v>42941.976388888892</c:v>
                </c:pt>
                <c:pt idx="38488">
                  <c:v>42941.977083333331</c:v>
                </c:pt>
                <c:pt idx="38489">
                  <c:v>42941.977777777778</c:v>
                </c:pt>
                <c:pt idx="38490">
                  <c:v>42941.978472222225</c:v>
                </c:pt>
                <c:pt idx="38491">
                  <c:v>42941.979166666664</c:v>
                </c:pt>
                <c:pt idx="38492">
                  <c:v>42941.979861111111</c:v>
                </c:pt>
                <c:pt idx="38493">
                  <c:v>42941.980555555558</c:v>
                </c:pt>
                <c:pt idx="38494">
                  <c:v>42941.981249999997</c:v>
                </c:pt>
                <c:pt idx="38495">
                  <c:v>42941.981944444444</c:v>
                </c:pt>
                <c:pt idx="38496">
                  <c:v>42941.982638888891</c:v>
                </c:pt>
                <c:pt idx="38497">
                  <c:v>42941.98333333333</c:v>
                </c:pt>
                <c:pt idx="38498">
                  <c:v>42941.984027777777</c:v>
                </c:pt>
                <c:pt idx="38499">
                  <c:v>42941.984722222223</c:v>
                </c:pt>
                <c:pt idx="38500">
                  <c:v>42941.98541666667</c:v>
                </c:pt>
                <c:pt idx="38501">
                  <c:v>42941.986111111109</c:v>
                </c:pt>
                <c:pt idx="38502">
                  <c:v>42941.986805555556</c:v>
                </c:pt>
                <c:pt idx="38503">
                  <c:v>42941.987500000003</c:v>
                </c:pt>
                <c:pt idx="38504">
                  <c:v>42941.988194444442</c:v>
                </c:pt>
                <c:pt idx="38505">
                  <c:v>42941.988888888889</c:v>
                </c:pt>
                <c:pt idx="38506">
                  <c:v>42941.989583333336</c:v>
                </c:pt>
                <c:pt idx="38507">
                  <c:v>42941.990277777775</c:v>
                </c:pt>
                <c:pt idx="38508">
                  <c:v>42941.990972222222</c:v>
                </c:pt>
                <c:pt idx="38509">
                  <c:v>42941.991666666669</c:v>
                </c:pt>
                <c:pt idx="38510">
                  <c:v>42941.992361111108</c:v>
                </c:pt>
                <c:pt idx="38511">
                  <c:v>42941.993055555555</c:v>
                </c:pt>
                <c:pt idx="38512">
                  <c:v>42941.993750000001</c:v>
                </c:pt>
                <c:pt idx="38513">
                  <c:v>42941.994444444441</c:v>
                </c:pt>
                <c:pt idx="38514">
                  <c:v>42941.995138888888</c:v>
                </c:pt>
                <c:pt idx="38515">
                  <c:v>42941.995833333334</c:v>
                </c:pt>
                <c:pt idx="38516">
                  <c:v>42941.996527777781</c:v>
                </c:pt>
                <c:pt idx="38517">
                  <c:v>42941.99722222222</c:v>
                </c:pt>
                <c:pt idx="38518">
                  <c:v>42941.997916666667</c:v>
                </c:pt>
                <c:pt idx="38519">
                  <c:v>42941.998611111114</c:v>
                </c:pt>
                <c:pt idx="38520">
                  <c:v>42941.999305555553</c:v>
                </c:pt>
                <c:pt idx="38521">
                  <c:v>42942</c:v>
                </c:pt>
                <c:pt idx="38522">
                  <c:v>42942.000694444447</c:v>
                </c:pt>
                <c:pt idx="38523">
                  <c:v>42942.001388888886</c:v>
                </c:pt>
                <c:pt idx="38524">
                  <c:v>42942.002083333333</c:v>
                </c:pt>
                <c:pt idx="38525">
                  <c:v>42942.00277777778</c:v>
                </c:pt>
                <c:pt idx="38526">
                  <c:v>42942.003472222219</c:v>
                </c:pt>
                <c:pt idx="38527">
                  <c:v>42942.004166666666</c:v>
                </c:pt>
                <c:pt idx="38528">
                  <c:v>42942.004861111112</c:v>
                </c:pt>
                <c:pt idx="38529">
                  <c:v>42942.005555555559</c:v>
                </c:pt>
                <c:pt idx="38530">
                  <c:v>42942.006249999999</c:v>
                </c:pt>
                <c:pt idx="38531">
                  <c:v>42942.006944444445</c:v>
                </c:pt>
                <c:pt idx="38532">
                  <c:v>42942.007638888892</c:v>
                </c:pt>
                <c:pt idx="38533">
                  <c:v>42942.008333333331</c:v>
                </c:pt>
                <c:pt idx="38534">
                  <c:v>42942.009027777778</c:v>
                </c:pt>
                <c:pt idx="38535">
                  <c:v>42942.009722222225</c:v>
                </c:pt>
                <c:pt idx="38536">
                  <c:v>42942.010416666664</c:v>
                </c:pt>
                <c:pt idx="38537">
                  <c:v>42942.011111111111</c:v>
                </c:pt>
                <c:pt idx="38538">
                  <c:v>42942.011805555558</c:v>
                </c:pt>
                <c:pt idx="38539">
                  <c:v>42942.012499999997</c:v>
                </c:pt>
                <c:pt idx="38540">
                  <c:v>42942.013194444444</c:v>
                </c:pt>
                <c:pt idx="38541">
                  <c:v>42942.013888888891</c:v>
                </c:pt>
                <c:pt idx="38542">
                  <c:v>42942.01458333333</c:v>
                </c:pt>
                <c:pt idx="38543">
                  <c:v>42942.015277777777</c:v>
                </c:pt>
                <c:pt idx="38544">
                  <c:v>42942.015972222223</c:v>
                </c:pt>
                <c:pt idx="38545">
                  <c:v>42942.01666666667</c:v>
                </c:pt>
                <c:pt idx="38546">
                  <c:v>42942.017361111109</c:v>
                </c:pt>
                <c:pt idx="38547">
                  <c:v>42942.018055555556</c:v>
                </c:pt>
                <c:pt idx="38548">
                  <c:v>42942.018750000003</c:v>
                </c:pt>
                <c:pt idx="38549">
                  <c:v>42942.019444444442</c:v>
                </c:pt>
                <c:pt idx="38550">
                  <c:v>42942.020138888889</c:v>
                </c:pt>
                <c:pt idx="38551">
                  <c:v>42942.020833333336</c:v>
                </c:pt>
                <c:pt idx="38552">
                  <c:v>42942.021527777775</c:v>
                </c:pt>
                <c:pt idx="38553">
                  <c:v>42942.022222222222</c:v>
                </c:pt>
                <c:pt idx="38554">
                  <c:v>42942.022916666669</c:v>
                </c:pt>
                <c:pt idx="38555">
                  <c:v>42942.023611111108</c:v>
                </c:pt>
                <c:pt idx="38556">
                  <c:v>42942.024305555555</c:v>
                </c:pt>
                <c:pt idx="38557">
                  <c:v>42942.025000000001</c:v>
                </c:pt>
                <c:pt idx="38558">
                  <c:v>42942.025694444441</c:v>
                </c:pt>
                <c:pt idx="38559">
                  <c:v>42942.026388888888</c:v>
                </c:pt>
                <c:pt idx="38560">
                  <c:v>42942.027083333334</c:v>
                </c:pt>
                <c:pt idx="38561">
                  <c:v>42942.027777777781</c:v>
                </c:pt>
                <c:pt idx="38562">
                  <c:v>42942.02847222222</c:v>
                </c:pt>
                <c:pt idx="38563">
                  <c:v>42942.029166666667</c:v>
                </c:pt>
                <c:pt idx="38564">
                  <c:v>42942.029861111114</c:v>
                </c:pt>
                <c:pt idx="38565">
                  <c:v>42942.030555555553</c:v>
                </c:pt>
                <c:pt idx="38566">
                  <c:v>42942.03125</c:v>
                </c:pt>
                <c:pt idx="38567">
                  <c:v>42942.031944444447</c:v>
                </c:pt>
                <c:pt idx="38568">
                  <c:v>42942.032638888886</c:v>
                </c:pt>
                <c:pt idx="38569">
                  <c:v>42942.033333333333</c:v>
                </c:pt>
                <c:pt idx="38570">
                  <c:v>42942.03402777778</c:v>
                </c:pt>
                <c:pt idx="38571">
                  <c:v>42942.034722222219</c:v>
                </c:pt>
                <c:pt idx="38572">
                  <c:v>42942.035416666666</c:v>
                </c:pt>
                <c:pt idx="38573">
                  <c:v>42942.036111111112</c:v>
                </c:pt>
                <c:pt idx="38574">
                  <c:v>42942.036805555559</c:v>
                </c:pt>
                <c:pt idx="38575">
                  <c:v>42942.037499999999</c:v>
                </c:pt>
                <c:pt idx="38576">
                  <c:v>42942.038194444445</c:v>
                </c:pt>
                <c:pt idx="38577">
                  <c:v>42942.038888888892</c:v>
                </c:pt>
                <c:pt idx="38578">
                  <c:v>42942.039583333331</c:v>
                </c:pt>
                <c:pt idx="38579">
                  <c:v>42942.040277777778</c:v>
                </c:pt>
                <c:pt idx="38580">
                  <c:v>42942.040972222225</c:v>
                </c:pt>
                <c:pt idx="38581">
                  <c:v>42942.041666666664</c:v>
                </c:pt>
                <c:pt idx="38582">
                  <c:v>42942.042361111111</c:v>
                </c:pt>
                <c:pt idx="38583">
                  <c:v>42942.043055555558</c:v>
                </c:pt>
                <c:pt idx="38584">
                  <c:v>42942.043749999997</c:v>
                </c:pt>
                <c:pt idx="38585">
                  <c:v>42942.044444444444</c:v>
                </c:pt>
                <c:pt idx="38586">
                  <c:v>42942.045138888891</c:v>
                </c:pt>
                <c:pt idx="38587">
                  <c:v>42942.04583333333</c:v>
                </c:pt>
                <c:pt idx="38588">
                  <c:v>42942.046527777777</c:v>
                </c:pt>
                <c:pt idx="38589">
                  <c:v>42942.047222222223</c:v>
                </c:pt>
                <c:pt idx="38590">
                  <c:v>42942.04791666667</c:v>
                </c:pt>
                <c:pt idx="38591">
                  <c:v>42942.048611111109</c:v>
                </c:pt>
                <c:pt idx="38592">
                  <c:v>42942.049305555556</c:v>
                </c:pt>
                <c:pt idx="38593">
                  <c:v>42942.05</c:v>
                </c:pt>
                <c:pt idx="38594">
                  <c:v>42942.050694444442</c:v>
                </c:pt>
                <c:pt idx="38595">
                  <c:v>42942.051388888889</c:v>
                </c:pt>
                <c:pt idx="38596">
                  <c:v>42942.052083333336</c:v>
                </c:pt>
                <c:pt idx="38597">
                  <c:v>42942.052777777775</c:v>
                </c:pt>
                <c:pt idx="38598">
                  <c:v>42942.053472222222</c:v>
                </c:pt>
                <c:pt idx="38599">
                  <c:v>42942.054166666669</c:v>
                </c:pt>
                <c:pt idx="38600">
                  <c:v>42942.054861111108</c:v>
                </c:pt>
                <c:pt idx="38601">
                  <c:v>42942.055555555555</c:v>
                </c:pt>
                <c:pt idx="38602">
                  <c:v>42942.056250000001</c:v>
                </c:pt>
                <c:pt idx="38603">
                  <c:v>42942.056944444441</c:v>
                </c:pt>
                <c:pt idx="38604">
                  <c:v>42942.057638888888</c:v>
                </c:pt>
                <c:pt idx="38605">
                  <c:v>42942.058333333334</c:v>
                </c:pt>
                <c:pt idx="38606">
                  <c:v>42942.059027777781</c:v>
                </c:pt>
                <c:pt idx="38607">
                  <c:v>42942.05972222222</c:v>
                </c:pt>
                <c:pt idx="38608">
                  <c:v>42942.060416666667</c:v>
                </c:pt>
                <c:pt idx="38609">
                  <c:v>42942.061111111114</c:v>
                </c:pt>
                <c:pt idx="38610">
                  <c:v>42942.061805555553</c:v>
                </c:pt>
                <c:pt idx="38611">
                  <c:v>42942.0625</c:v>
                </c:pt>
                <c:pt idx="38612">
                  <c:v>42942.063194444447</c:v>
                </c:pt>
                <c:pt idx="38613">
                  <c:v>42942.063888888886</c:v>
                </c:pt>
                <c:pt idx="38614">
                  <c:v>42942.064583333333</c:v>
                </c:pt>
                <c:pt idx="38615">
                  <c:v>42942.06527777778</c:v>
                </c:pt>
                <c:pt idx="38616">
                  <c:v>42942.065972222219</c:v>
                </c:pt>
                <c:pt idx="38617">
                  <c:v>42942.066666666666</c:v>
                </c:pt>
                <c:pt idx="38618">
                  <c:v>42942.067361111112</c:v>
                </c:pt>
                <c:pt idx="38619">
                  <c:v>42942.068055555559</c:v>
                </c:pt>
                <c:pt idx="38620">
                  <c:v>42942.068749999999</c:v>
                </c:pt>
                <c:pt idx="38621">
                  <c:v>42942.069444444445</c:v>
                </c:pt>
                <c:pt idx="38622">
                  <c:v>42942.070138888892</c:v>
                </c:pt>
                <c:pt idx="38623">
                  <c:v>42942.070833333331</c:v>
                </c:pt>
                <c:pt idx="38624">
                  <c:v>42942.071527777778</c:v>
                </c:pt>
                <c:pt idx="38625">
                  <c:v>42942.072222222225</c:v>
                </c:pt>
                <c:pt idx="38626">
                  <c:v>42942.072916666664</c:v>
                </c:pt>
                <c:pt idx="38627">
                  <c:v>42942.073611111111</c:v>
                </c:pt>
                <c:pt idx="38628">
                  <c:v>42942.074305555558</c:v>
                </c:pt>
                <c:pt idx="38629">
                  <c:v>42942.074999999997</c:v>
                </c:pt>
                <c:pt idx="38630">
                  <c:v>42942.075694444444</c:v>
                </c:pt>
                <c:pt idx="38631">
                  <c:v>42942.076388888891</c:v>
                </c:pt>
                <c:pt idx="38632">
                  <c:v>42942.07708333333</c:v>
                </c:pt>
                <c:pt idx="38633">
                  <c:v>42942.077777777777</c:v>
                </c:pt>
                <c:pt idx="38634">
                  <c:v>42942.078472222223</c:v>
                </c:pt>
                <c:pt idx="38635">
                  <c:v>42942.07916666667</c:v>
                </c:pt>
                <c:pt idx="38636">
                  <c:v>42942.079861111109</c:v>
                </c:pt>
                <c:pt idx="38637">
                  <c:v>42942.080555555556</c:v>
                </c:pt>
                <c:pt idx="38638">
                  <c:v>42942.081250000003</c:v>
                </c:pt>
                <c:pt idx="38639">
                  <c:v>42942.081944444442</c:v>
                </c:pt>
                <c:pt idx="38640">
                  <c:v>42942.082638888889</c:v>
                </c:pt>
                <c:pt idx="38641">
                  <c:v>42942.083333333336</c:v>
                </c:pt>
                <c:pt idx="38642">
                  <c:v>42942.084027777775</c:v>
                </c:pt>
                <c:pt idx="38643">
                  <c:v>42942.084722222222</c:v>
                </c:pt>
                <c:pt idx="38644">
                  <c:v>42942.085416666669</c:v>
                </c:pt>
                <c:pt idx="38645">
                  <c:v>42942.086111111108</c:v>
                </c:pt>
                <c:pt idx="38646">
                  <c:v>42942.086805555555</c:v>
                </c:pt>
                <c:pt idx="38647">
                  <c:v>42942.087500000001</c:v>
                </c:pt>
                <c:pt idx="38648">
                  <c:v>42942.088194444441</c:v>
                </c:pt>
                <c:pt idx="38649">
                  <c:v>42942.088888888888</c:v>
                </c:pt>
                <c:pt idx="38650">
                  <c:v>42942.089583333334</c:v>
                </c:pt>
                <c:pt idx="38651">
                  <c:v>42942.090277777781</c:v>
                </c:pt>
                <c:pt idx="38652">
                  <c:v>42942.09097222222</c:v>
                </c:pt>
                <c:pt idx="38653">
                  <c:v>42942.091666666667</c:v>
                </c:pt>
                <c:pt idx="38654">
                  <c:v>42942.092361111114</c:v>
                </c:pt>
                <c:pt idx="38655">
                  <c:v>42942.093055555553</c:v>
                </c:pt>
                <c:pt idx="38656">
                  <c:v>42942.09375</c:v>
                </c:pt>
                <c:pt idx="38657">
                  <c:v>42942.094444444447</c:v>
                </c:pt>
                <c:pt idx="38658">
                  <c:v>42942.095138888886</c:v>
                </c:pt>
                <c:pt idx="38659">
                  <c:v>42942.095833333333</c:v>
                </c:pt>
                <c:pt idx="38660">
                  <c:v>42942.09652777778</c:v>
                </c:pt>
                <c:pt idx="38661">
                  <c:v>42942.097222222219</c:v>
                </c:pt>
                <c:pt idx="38662">
                  <c:v>42942.097916666666</c:v>
                </c:pt>
                <c:pt idx="38663">
                  <c:v>42942.098611111112</c:v>
                </c:pt>
                <c:pt idx="38664">
                  <c:v>42942.099305555559</c:v>
                </c:pt>
                <c:pt idx="38665">
                  <c:v>42942.1</c:v>
                </c:pt>
                <c:pt idx="38666">
                  <c:v>42942.100694444445</c:v>
                </c:pt>
                <c:pt idx="38667">
                  <c:v>42942.101388888892</c:v>
                </c:pt>
                <c:pt idx="38668">
                  <c:v>42942.102083333331</c:v>
                </c:pt>
                <c:pt idx="38669">
                  <c:v>42942.102777777778</c:v>
                </c:pt>
                <c:pt idx="38670">
                  <c:v>42942.103472222225</c:v>
                </c:pt>
                <c:pt idx="38671">
                  <c:v>42942.104166666664</c:v>
                </c:pt>
                <c:pt idx="38672">
                  <c:v>42942.104861111111</c:v>
                </c:pt>
                <c:pt idx="38673">
                  <c:v>42942.105555555558</c:v>
                </c:pt>
                <c:pt idx="38674">
                  <c:v>42942.106249999997</c:v>
                </c:pt>
                <c:pt idx="38675">
                  <c:v>42942.106944444444</c:v>
                </c:pt>
                <c:pt idx="38676">
                  <c:v>42942.107638888891</c:v>
                </c:pt>
                <c:pt idx="38677">
                  <c:v>42942.10833333333</c:v>
                </c:pt>
                <c:pt idx="38678">
                  <c:v>42942.109027777777</c:v>
                </c:pt>
                <c:pt idx="38679">
                  <c:v>42942.109722222223</c:v>
                </c:pt>
                <c:pt idx="38680">
                  <c:v>42942.11041666667</c:v>
                </c:pt>
                <c:pt idx="38681">
                  <c:v>42942.111111111109</c:v>
                </c:pt>
                <c:pt idx="38682">
                  <c:v>42942.111805555556</c:v>
                </c:pt>
                <c:pt idx="38683">
                  <c:v>42942.112500000003</c:v>
                </c:pt>
                <c:pt idx="38684">
                  <c:v>42942.113194444442</c:v>
                </c:pt>
                <c:pt idx="38685">
                  <c:v>42942.113888888889</c:v>
                </c:pt>
                <c:pt idx="38686">
                  <c:v>42942.114583333336</c:v>
                </c:pt>
                <c:pt idx="38687">
                  <c:v>42942.115277777775</c:v>
                </c:pt>
                <c:pt idx="38688">
                  <c:v>42942.115972222222</c:v>
                </c:pt>
                <c:pt idx="38689">
                  <c:v>42942.116666666669</c:v>
                </c:pt>
                <c:pt idx="38690">
                  <c:v>42942.117361111108</c:v>
                </c:pt>
                <c:pt idx="38691">
                  <c:v>42942.118055555555</c:v>
                </c:pt>
                <c:pt idx="38692">
                  <c:v>42942.118750000001</c:v>
                </c:pt>
                <c:pt idx="38693">
                  <c:v>42942.119444444441</c:v>
                </c:pt>
                <c:pt idx="38694">
                  <c:v>42942.120138888888</c:v>
                </c:pt>
                <c:pt idx="38695">
                  <c:v>42942.120833333334</c:v>
                </c:pt>
                <c:pt idx="38696">
                  <c:v>42942.121527777781</c:v>
                </c:pt>
                <c:pt idx="38697">
                  <c:v>42942.12222222222</c:v>
                </c:pt>
                <c:pt idx="38698">
                  <c:v>42942.122916666667</c:v>
                </c:pt>
                <c:pt idx="38699">
                  <c:v>42942.123611111114</c:v>
                </c:pt>
                <c:pt idx="38700">
                  <c:v>42942.124305555553</c:v>
                </c:pt>
                <c:pt idx="38701">
                  <c:v>42942.125</c:v>
                </c:pt>
                <c:pt idx="38702">
                  <c:v>42942.125694444447</c:v>
                </c:pt>
                <c:pt idx="38703">
                  <c:v>42942.126388888886</c:v>
                </c:pt>
                <c:pt idx="38704">
                  <c:v>42942.127083333333</c:v>
                </c:pt>
                <c:pt idx="38705">
                  <c:v>42942.12777777778</c:v>
                </c:pt>
                <c:pt idx="38706">
                  <c:v>42942.128472222219</c:v>
                </c:pt>
                <c:pt idx="38707">
                  <c:v>42942.129166666666</c:v>
                </c:pt>
                <c:pt idx="38708">
                  <c:v>42942.129861111112</c:v>
                </c:pt>
                <c:pt idx="38709">
                  <c:v>42942.130555555559</c:v>
                </c:pt>
                <c:pt idx="38710">
                  <c:v>42942.131249999999</c:v>
                </c:pt>
                <c:pt idx="38711">
                  <c:v>42942.131944444445</c:v>
                </c:pt>
                <c:pt idx="38712">
                  <c:v>42942.132638888892</c:v>
                </c:pt>
                <c:pt idx="38713">
                  <c:v>42942.133333333331</c:v>
                </c:pt>
                <c:pt idx="38714">
                  <c:v>42942.134027777778</c:v>
                </c:pt>
                <c:pt idx="38715">
                  <c:v>42942.134722222225</c:v>
                </c:pt>
                <c:pt idx="38716">
                  <c:v>42942.135416666664</c:v>
                </c:pt>
                <c:pt idx="38717">
                  <c:v>42942.136111111111</c:v>
                </c:pt>
                <c:pt idx="38718">
                  <c:v>42942.136805555558</c:v>
                </c:pt>
                <c:pt idx="38719">
                  <c:v>42942.137499999997</c:v>
                </c:pt>
                <c:pt idx="38720">
                  <c:v>42942.138194444444</c:v>
                </c:pt>
                <c:pt idx="38721">
                  <c:v>42942.138888888891</c:v>
                </c:pt>
                <c:pt idx="38722">
                  <c:v>42942.13958333333</c:v>
                </c:pt>
                <c:pt idx="38723">
                  <c:v>42942.140277777777</c:v>
                </c:pt>
                <c:pt idx="38724">
                  <c:v>42942.140972222223</c:v>
                </c:pt>
                <c:pt idx="38725">
                  <c:v>42942.14166666667</c:v>
                </c:pt>
                <c:pt idx="38726">
                  <c:v>42942.142361111109</c:v>
                </c:pt>
                <c:pt idx="38727">
                  <c:v>42942.143055555556</c:v>
                </c:pt>
                <c:pt idx="38728">
                  <c:v>42942.143750000003</c:v>
                </c:pt>
                <c:pt idx="38729">
                  <c:v>42942.144444444442</c:v>
                </c:pt>
                <c:pt idx="38730">
                  <c:v>42942.145138888889</c:v>
                </c:pt>
                <c:pt idx="38731">
                  <c:v>42942.145833333336</c:v>
                </c:pt>
                <c:pt idx="38732">
                  <c:v>42942.146527777775</c:v>
                </c:pt>
                <c:pt idx="38733">
                  <c:v>42942.147222222222</c:v>
                </c:pt>
                <c:pt idx="38734">
                  <c:v>42942.147916666669</c:v>
                </c:pt>
                <c:pt idx="38735">
                  <c:v>42942.148611111108</c:v>
                </c:pt>
                <c:pt idx="38736">
                  <c:v>42942.149305555555</c:v>
                </c:pt>
                <c:pt idx="38737">
                  <c:v>42942.15</c:v>
                </c:pt>
                <c:pt idx="38738">
                  <c:v>42942.150694444441</c:v>
                </c:pt>
                <c:pt idx="38739">
                  <c:v>42942.151388888888</c:v>
                </c:pt>
                <c:pt idx="38740">
                  <c:v>42942.152083333334</c:v>
                </c:pt>
                <c:pt idx="38741">
                  <c:v>42942.152777777781</c:v>
                </c:pt>
                <c:pt idx="38742">
                  <c:v>42942.15347222222</c:v>
                </c:pt>
                <c:pt idx="38743">
                  <c:v>42942.154166666667</c:v>
                </c:pt>
                <c:pt idx="38744">
                  <c:v>42942.154861111114</c:v>
                </c:pt>
                <c:pt idx="38745">
                  <c:v>42942.155555555553</c:v>
                </c:pt>
                <c:pt idx="38746">
                  <c:v>42942.15625</c:v>
                </c:pt>
                <c:pt idx="38747">
                  <c:v>42942.156944444447</c:v>
                </c:pt>
                <c:pt idx="38748">
                  <c:v>42942.157638888886</c:v>
                </c:pt>
                <c:pt idx="38749">
                  <c:v>42942.158333333333</c:v>
                </c:pt>
                <c:pt idx="38750">
                  <c:v>42942.15902777778</c:v>
                </c:pt>
                <c:pt idx="38751">
                  <c:v>42942.159722222219</c:v>
                </c:pt>
                <c:pt idx="38752">
                  <c:v>42942.160416666666</c:v>
                </c:pt>
                <c:pt idx="38753">
                  <c:v>42942.161111111112</c:v>
                </c:pt>
                <c:pt idx="38754">
                  <c:v>42942.161805555559</c:v>
                </c:pt>
                <c:pt idx="38755">
                  <c:v>42942.162499999999</c:v>
                </c:pt>
                <c:pt idx="38756">
                  <c:v>42942.163194444445</c:v>
                </c:pt>
                <c:pt idx="38757">
                  <c:v>42942.163888888892</c:v>
                </c:pt>
                <c:pt idx="38758">
                  <c:v>42942.164583333331</c:v>
                </c:pt>
                <c:pt idx="38759">
                  <c:v>42942.165277777778</c:v>
                </c:pt>
                <c:pt idx="38760">
                  <c:v>42942.165972222225</c:v>
                </c:pt>
                <c:pt idx="38761">
                  <c:v>42942.166666666664</c:v>
                </c:pt>
                <c:pt idx="38762">
                  <c:v>42942.167361111111</c:v>
                </c:pt>
                <c:pt idx="38763">
                  <c:v>42942.168055555558</c:v>
                </c:pt>
                <c:pt idx="38764">
                  <c:v>42942.168749999997</c:v>
                </c:pt>
                <c:pt idx="38765">
                  <c:v>42942.169444444444</c:v>
                </c:pt>
                <c:pt idx="38766">
                  <c:v>42942.170138888891</c:v>
                </c:pt>
                <c:pt idx="38767">
                  <c:v>42942.17083333333</c:v>
                </c:pt>
                <c:pt idx="38768">
                  <c:v>42942.171527777777</c:v>
                </c:pt>
                <c:pt idx="38769">
                  <c:v>42942.172222222223</c:v>
                </c:pt>
                <c:pt idx="38770">
                  <c:v>42942.17291666667</c:v>
                </c:pt>
                <c:pt idx="38771">
                  <c:v>42942.173611111109</c:v>
                </c:pt>
                <c:pt idx="38772">
                  <c:v>42942.174305555556</c:v>
                </c:pt>
                <c:pt idx="38773">
                  <c:v>42942.175000000003</c:v>
                </c:pt>
                <c:pt idx="38774">
                  <c:v>42942.175694444442</c:v>
                </c:pt>
                <c:pt idx="38775">
                  <c:v>42942.176388888889</c:v>
                </c:pt>
                <c:pt idx="38776">
                  <c:v>42942.177083333336</c:v>
                </c:pt>
                <c:pt idx="38777">
                  <c:v>42942.177777777775</c:v>
                </c:pt>
                <c:pt idx="38778">
                  <c:v>42942.178472222222</c:v>
                </c:pt>
                <c:pt idx="38779">
                  <c:v>42942.179166666669</c:v>
                </c:pt>
                <c:pt idx="38780">
                  <c:v>42942.179861111108</c:v>
                </c:pt>
                <c:pt idx="38781">
                  <c:v>42942.180555555555</c:v>
                </c:pt>
                <c:pt idx="38782">
                  <c:v>42942.181250000001</c:v>
                </c:pt>
                <c:pt idx="38783">
                  <c:v>42942.181944444441</c:v>
                </c:pt>
                <c:pt idx="38784">
                  <c:v>42942.182638888888</c:v>
                </c:pt>
                <c:pt idx="38785">
                  <c:v>42942.183333333334</c:v>
                </c:pt>
                <c:pt idx="38786">
                  <c:v>42942.184027777781</c:v>
                </c:pt>
                <c:pt idx="38787">
                  <c:v>42942.18472222222</c:v>
                </c:pt>
                <c:pt idx="38788">
                  <c:v>42942.185416666667</c:v>
                </c:pt>
                <c:pt idx="38789">
                  <c:v>42942.186111111114</c:v>
                </c:pt>
                <c:pt idx="38790">
                  <c:v>42942.186805555553</c:v>
                </c:pt>
                <c:pt idx="38791">
                  <c:v>42942.1875</c:v>
                </c:pt>
                <c:pt idx="38792">
                  <c:v>42942.188194444447</c:v>
                </c:pt>
                <c:pt idx="38793">
                  <c:v>42942.188888888886</c:v>
                </c:pt>
                <c:pt idx="38794">
                  <c:v>42942.189583333333</c:v>
                </c:pt>
                <c:pt idx="38795">
                  <c:v>42942.19027777778</c:v>
                </c:pt>
                <c:pt idx="38796">
                  <c:v>42942.190972222219</c:v>
                </c:pt>
                <c:pt idx="38797">
                  <c:v>42942.191666666666</c:v>
                </c:pt>
                <c:pt idx="38798">
                  <c:v>42942.192361111112</c:v>
                </c:pt>
                <c:pt idx="38799">
                  <c:v>42942.193055555559</c:v>
                </c:pt>
                <c:pt idx="38800">
                  <c:v>42942.193749999999</c:v>
                </c:pt>
                <c:pt idx="38801">
                  <c:v>42942.194444444445</c:v>
                </c:pt>
                <c:pt idx="38802">
                  <c:v>42942.195138888892</c:v>
                </c:pt>
                <c:pt idx="38803">
                  <c:v>42942.195833333331</c:v>
                </c:pt>
                <c:pt idx="38804">
                  <c:v>42942.196527777778</c:v>
                </c:pt>
                <c:pt idx="38805">
                  <c:v>42942.197222222225</c:v>
                </c:pt>
                <c:pt idx="38806">
                  <c:v>42942.197916666664</c:v>
                </c:pt>
                <c:pt idx="38807">
                  <c:v>42942.198611111111</c:v>
                </c:pt>
                <c:pt idx="38808">
                  <c:v>42942.199305555558</c:v>
                </c:pt>
                <c:pt idx="38809">
                  <c:v>42942.2</c:v>
                </c:pt>
                <c:pt idx="38810">
                  <c:v>42942.200694444444</c:v>
                </c:pt>
                <c:pt idx="38811">
                  <c:v>42942.201388888891</c:v>
                </c:pt>
                <c:pt idx="38812">
                  <c:v>42942.20208333333</c:v>
                </c:pt>
                <c:pt idx="38813">
                  <c:v>42942.202777777777</c:v>
                </c:pt>
                <c:pt idx="38814">
                  <c:v>42942.203472222223</c:v>
                </c:pt>
                <c:pt idx="38815">
                  <c:v>42942.20416666667</c:v>
                </c:pt>
                <c:pt idx="38816">
                  <c:v>42942.204861111109</c:v>
                </c:pt>
                <c:pt idx="38817">
                  <c:v>42942.205555555556</c:v>
                </c:pt>
                <c:pt idx="38818">
                  <c:v>42942.206250000003</c:v>
                </c:pt>
                <c:pt idx="38819">
                  <c:v>42942.206944444442</c:v>
                </c:pt>
                <c:pt idx="38820">
                  <c:v>42942.207638888889</c:v>
                </c:pt>
                <c:pt idx="38821">
                  <c:v>42942.208333333336</c:v>
                </c:pt>
                <c:pt idx="38822">
                  <c:v>42942.209027777775</c:v>
                </c:pt>
                <c:pt idx="38823">
                  <c:v>42942.209722222222</c:v>
                </c:pt>
                <c:pt idx="38824">
                  <c:v>42942.210416666669</c:v>
                </c:pt>
                <c:pt idx="38825">
                  <c:v>42942.211111111108</c:v>
                </c:pt>
                <c:pt idx="38826">
                  <c:v>42942.211805555555</c:v>
                </c:pt>
                <c:pt idx="38827">
                  <c:v>42942.212500000001</c:v>
                </c:pt>
                <c:pt idx="38828">
                  <c:v>42942.213194444441</c:v>
                </c:pt>
                <c:pt idx="38829">
                  <c:v>42942.213888888888</c:v>
                </c:pt>
                <c:pt idx="38830">
                  <c:v>42942.214583333334</c:v>
                </c:pt>
                <c:pt idx="38831">
                  <c:v>42942.215277777781</c:v>
                </c:pt>
                <c:pt idx="38832">
                  <c:v>42942.21597222222</c:v>
                </c:pt>
                <c:pt idx="38833">
                  <c:v>42942.216666666667</c:v>
                </c:pt>
                <c:pt idx="38834">
                  <c:v>42942.217361111114</c:v>
                </c:pt>
                <c:pt idx="38835">
                  <c:v>42942.218055555553</c:v>
                </c:pt>
                <c:pt idx="38836">
                  <c:v>42942.21875</c:v>
                </c:pt>
                <c:pt idx="38837">
                  <c:v>42942.219444444447</c:v>
                </c:pt>
                <c:pt idx="38838">
                  <c:v>42942.220138888886</c:v>
                </c:pt>
                <c:pt idx="38839">
                  <c:v>42942.220833333333</c:v>
                </c:pt>
                <c:pt idx="38840">
                  <c:v>42942.22152777778</c:v>
                </c:pt>
                <c:pt idx="38841">
                  <c:v>42942.222222222219</c:v>
                </c:pt>
                <c:pt idx="38842">
                  <c:v>42942.222916666666</c:v>
                </c:pt>
                <c:pt idx="38843">
                  <c:v>42942.223611111112</c:v>
                </c:pt>
                <c:pt idx="38844">
                  <c:v>42942.224305555559</c:v>
                </c:pt>
                <c:pt idx="38845">
                  <c:v>42942.224999999999</c:v>
                </c:pt>
                <c:pt idx="38846">
                  <c:v>42942.225694444445</c:v>
                </c:pt>
                <c:pt idx="38847">
                  <c:v>42942.226388888892</c:v>
                </c:pt>
                <c:pt idx="38848">
                  <c:v>42942.227083333331</c:v>
                </c:pt>
                <c:pt idx="38849">
                  <c:v>42942.227777777778</c:v>
                </c:pt>
                <c:pt idx="38850">
                  <c:v>42942.228472222225</c:v>
                </c:pt>
                <c:pt idx="38851">
                  <c:v>42942.229166666664</c:v>
                </c:pt>
                <c:pt idx="38852">
                  <c:v>42942.229861111111</c:v>
                </c:pt>
                <c:pt idx="38853">
                  <c:v>42942.230555555558</c:v>
                </c:pt>
                <c:pt idx="38854">
                  <c:v>42942.231249999997</c:v>
                </c:pt>
                <c:pt idx="38855">
                  <c:v>42942.231944444444</c:v>
                </c:pt>
                <c:pt idx="38856">
                  <c:v>42942.232638888891</c:v>
                </c:pt>
                <c:pt idx="38857">
                  <c:v>42942.23333333333</c:v>
                </c:pt>
                <c:pt idx="38858">
                  <c:v>42942.234027777777</c:v>
                </c:pt>
                <c:pt idx="38859">
                  <c:v>42942.234722222223</c:v>
                </c:pt>
                <c:pt idx="38860">
                  <c:v>42942.23541666667</c:v>
                </c:pt>
                <c:pt idx="38861">
                  <c:v>42942.236111111109</c:v>
                </c:pt>
                <c:pt idx="38862">
                  <c:v>42942.236805555556</c:v>
                </c:pt>
                <c:pt idx="38863">
                  <c:v>42942.237500000003</c:v>
                </c:pt>
                <c:pt idx="38864">
                  <c:v>42942.238194444442</c:v>
                </c:pt>
                <c:pt idx="38865">
                  <c:v>42942.238888888889</c:v>
                </c:pt>
                <c:pt idx="38866">
                  <c:v>42942.239583333336</c:v>
                </c:pt>
                <c:pt idx="38867">
                  <c:v>42942.240277777775</c:v>
                </c:pt>
                <c:pt idx="38868">
                  <c:v>42942.240972222222</c:v>
                </c:pt>
                <c:pt idx="38869">
                  <c:v>42942.241666666669</c:v>
                </c:pt>
                <c:pt idx="38870">
                  <c:v>42942.242361111108</c:v>
                </c:pt>
                <c:pt idx="38871">
                  <c:v>42942.243055555555</c:v>
                </c:pt>
                <c:pt idx="38872">
                  <c:v>42942.243750000001</c:v>
                </c:pt>
                <c:pt idx="38873">
                  <c:v>42942.244444444441</c:v>
                </c:pt>
                <c:pt idx="38874">
                  <c:v>42942.245138888888</c:v>
                </c:pt>
                <c:pt idx="38875">
                  <c:v>42942.245833333334</c:v>
                </c:pt>
                <c:pt idx="38876">
                  <c:v>42942.246527777781</c:v>
                </c:pt>
                <c:pt idx="38877">
                  <c:v>42942.24722222222</c:v>
                </c:pt>
                <c:pt idx="38878">
                  <c:v>42942.247916666667</c:v>
                </c:pt>
                <c:pt idx="38879">
                  <c:v>42942.248611111114</c:v>
                </c:pt>
                <c:pt idx="38880">
                  <c:v>42942.249305555553</c:v>
                </c:pt>
                <c:pt idx="38881">
                  <c:v>42942.25</c:v>
                </c:pt>
                <c:pt idx="38882">
                  <c:v>42942.250694444447</c:v>
                </c:pt>
                <c:pt idx="38883">
                  <c:v>42942.251388888886</c:v>
                </c:pt>
                <c:pt idx="38884">
                  <c:v>42942.252083333333</c:v>
                </c:pt>
                <c:pt idx="38885">
                  <c:v>42942.25277777778</c:v>
                </c:pt>
                <c:pt idx="38886">
                  <c:v>42942.253472222219</c:v>
                </c:pt>
                <c:pt idx="38887">
                  <c:v>42942.254166666666</c:v>
                </c:pt>
                <c:pt idx="38888">
                  <c:v>42942.254861111112</c:v>
                </c:pt>
                <c:pt idx="38889">
                  <c:v>42942.255555555559</c:v>
                </c:pt>
                <c:pt idx="38890">
                  <c:v>42942.256249999999</c:v>
                </c:pt>
                <c:pt idx="38891">
                  <c:v>42942.256944444445</c:v>
                </c:pt>
                <c:pt idx="38892">
                  <c:v>42942.257638888892</c:v>
                </c:pt>
                <c:pt idx="38893">
                  <c:v>42942.258333333331</c:v>
                </c:pt>
                <c:pt idx="38894">
                  <c:v>42942.259027777778</c:v>
                </c:pt>
                <c:pt idx="38895">
                  <c:v>42942.259722222225</c:v>
                </c:pt>
                <c:pt idx="38896">
                  <c:v>42942.260416666664</c:v>
                </c:pt>
                <c:pt idx="38897">
                  <c:v>42942.261111111111</c:v>
                </c:pt>
                <c:pt idx="38898">
                  <c:v>42942.261805555558</c:v>
                </c:pt>
                <c:pt idx="38899">
                  <c:v>42942.262499999997</c:v>
                </c:pt>
                <c:pt idx="38900">
                  <c:v>42942.263194444444</c:v>
                </c:pt>
                <c:pt idx="38901">
                  <c:v>42942.263888888891</c:v>
                </c:pt>
                <c:pt idx="38902">
                  <c:v>42942.26458333333</c:v>
                </c:pt>
                <c:pt idx="38903">
                  <c:v>42942.265277777777</c:v>
                </c:pt>
                <c:pt idx="38904">
                  <c:v>42942.265972222223</c:v>
                </c:pt>
                <c:pt idx="38905">
                  <c:v>42942.26666666667</c:v>
                </c:pt>
                <c:pt idx="38906">
                  <c:v>42942.267361111109</c:v>
                </c:pt>
                <c:pt idx="38907">
                  <c:v>42942.268055555556</c:v>
                </c:pt>
                <c:pt idx="38908">
                  <c:v>42942.268750000003</c:v>
                </c:pt>
                <c:pt idx="38909">
                  <c:v>42942.269444444442</c:v>
                </c:pt>
                <c:pt idx="38910">
                  <c:v>42942.270138888889</c:v>
                </c:pt>
                <c:pt idx="38911">
                  <c:v>42942.270833333336</c:v>
                </c:pt>
                <c:pt idx="38912">
                  <c:v>42942.271527777775</c:v>
                </c:pt>
                <c:pt idx="38913">
                  <c:v>42942.272222222222</c:v>
                </c:pt>
                <c:pt idx="38914">
                  <c:v>42942.272916666669</c:v>
                </c:pt>
                <c:pt idx="38915">
                  <c:v>42942.273611111108</c:v>
                </c:pt>
                <c:pt idx="38916">
                  <c:v>42942.274305555555</c:v>
                </c:pt>
                <c:pt idx="38917">
                  <c:v>42942.275000000001</c:v>
                </c:pt>
                <c:pt idx="38918">
                  <c:v>42942.275694444441</c:v>
                </c:pt>
                <c:pt idx="38919">
                  <c:v>42942.276388888888</c:v>
                </c:pt>
                <c:pt idx="38920">
                  <c:v>42942.277083333334</c:v>
                </c:pt>
                <c:pt idx="38921">
                  <c:v>42942.277777777781</c:v>
                </c:pt>
                <c:pt idx="38922">
                  <c:v>42942.27847222222</c:v>
                </c:pt>
                <c:pt idx="38923">
                  <c:v>42942.279166666667</c:v>
                </c:pt>
                <c:pt idx="38924">
                  <c:v>42942.279861111114</c:v>
                </c:pt>
                <c:pt idx="38925">
                  <c:v>42942.280555555553</c:v>
                </c:pt>
                <c:pt idx="38926">
                  <c:v>42942.28125</c:v>
                </c:pt>
                <c:pt idx="38927">
                  <c:v>42942.281944444447</c:v>
                </c:pt>
                <c:pt idx="38928">
                  <c:v>42942.282638888886</c:v>
                </c:pt>
                <c:pt idx="38929">
                  <c:v>42942.283333333333</c:v>
                </c:pt>
                <c:pt idx="38930">
                  <c:v>42942.28402777778</c:v>
                </c:pt>
                <c:pt idx="38931">
                  <c:v>42942.284722222219</c:v>
                </c:pt>
                <c:pt idx="38932">
                  <c:v>42942.285416666666</c:v>
                </c:pt>
                <c:pt idx="38933">
                  <c:v>42942.286111111112</c:v>
                </c:pt>
                <c:pt idx="38934">
                  <c:v>42942.286805555559</c:v>
                </c:pt>
                <c:pt idx="38935">
                  <c:v>42942.287499999999</c:v>
                </c:pt>
                <c:pt idx="38936">
                  <c:v>42942.288194444445</c:v>
                </c:pt>
                <c:pt idx="38937">
                  <c:v>42942.288888888892</c:v>
                </c:pt>
                <c:pt idx="38938">
                  <c:v>42942.289583333331</c:v>
                </c:pt>
                <c:pt idx="38939">
                  <c:v>42942.290277777778</c:v>
                </c:pt>
                <c:pt idx="38940">
                  <c:v>42942.290972222225</c:v>
                </c:pt>
                <c:pt idx="38941">
                  <c:v>42942.291666666664</c:v>
                </c:pt>
                <c:pt idx="38942">
                  <c:v>42942.292361111111</c:v>
                </c:pt>
                <c:pt idx="38943">
                  <c:v>42942.293055555558</c:v>
                </c:pt>
                <c:pt idx="38944">
                  <c:v>42942.293749999997</c:v>
                </c:pt>
                <c:pt idx="38945">
                  <c:v>42942.294444444444</c:v>
                </c:pt>
                <c:pt idx="38946">
                  <c:v>42942.295138888891</c:v>
                </c:pt>
                <c:pt idx="38947">
                  <c:v>42942.29583333333</c:v>
                </c:pt>
                <c:pt idx="38948">
                  <c:v>42942.296527777777</c:v>
                </c:pt>
                <c:pt idx="38949">
                  <c:v>42942.297222222223</c:v>
                </c:pt>
                <c:pt idx="38950">
                  <c:v>42942.29791666667</c:v>
                </c:pt>
                <c:pt idx="38951">
                  <c:v>42942.298611111109</c:v>
                </c:pt>
                <c:pt idx="38952">
                  <c:v>42942.299305555556</c:v>
                </c:pt>
                <c:pt idx="38953">
                  <c:v>42942.3</c:v>
                </c:pt>
                <c:pt idx="38954">
                  <c:v>42942.300694444442</c:v>
                </c:pt>
                <c:pt idx="38955">
                  <c:v>42942.301388888889</c:v>
                </c:pt>
                <c:pt idx="38956">
                  <c:v>42942.302083333336</c:v>
                </c:pt>
                <c:pt idx="38957">
                  <c:v>42942.302777777775</c:v>
                </c:pt>
                <c:pt idx="38958">
                  <c:v>42942.303472222222</c:v>
                </c:pt>
                <c:pt idx="38959">
                  <c:v>42942.304166666669</c:v>
                </c:pt>
                <c:pt idx="38960">
                  <c:v>42942.304861111108</c:v>
                </c:pt>
                <c:pt idx="38961">
                  <c:v>42942.305555555555</c:v>
                </c:pt>
                <c:pt idx="38962">
                  <c:v>42942.306250000001</c:v>
                </c:pt>
                <c:pt idx="38963">
                  <c:v>42942.306944444441</c:v>
                </c:pt>
                <c:pt idx="38964">
                  <c:v>42942.307638888888</c:v>
                </c:pt>
                <c:pt idx="38965">
                  <c:v>42942.308333333334</c:v>
                </c:pt>
                <c:pt idx="38966">
                  <c:v>42942.309027777781</c:v>
                </c:pt>
                <c:pt idx="38967">
                  <c:v>42942.30972222222</c:v>
                </c:pt>
                <c:pt idx="38968">
                  <c:v>42942.310416666667</c:v>
                </c:pt>
                <c:pt idx="38969">
                  <c:v>42942.311111111114</c:v>
                </c:pt>
                <c:pt idx="38970">
                  <c:v>42942.311805555553</c:v>
                </c:pt>
                <c:pt idx="38971">
                  <c:v>42942.3125</c:v>
                </c:pt>
                <c:pt idx="38972">
                  <c:v>42942.313194444447</c:v>
                </c:pt>
                <c:pt idx="38973">
                  <c:v>42942.313888888886</c:v>
                </c:pt>
                <c:pt idx="38974">
                  <c:v>42942.314583333333</c:v>
                </c:pt>
                <c:pt idx="38975">
                  <c:v>42942.31527777778</c:v>
                </c:pt>
                <c:pt idx="38976">
                  <c:v>42942.315972222219</c:v>
                </c:pt>
                <c:pt idx="38977">
                  <c:v>42942.316666666666</c:v>
                </c:pt>
                <c:pt idx="38978">
                  <c:v>42942.317361111112</c:v>
                </c:pt>
                <c:pt idx="38979">
                  <c:v>42942.318055555559</c:v>
                </c:pt>
                <c:pt idx="38980">
                  <c:v>42942.318749999999</c:v>
                </c:pt>
                <c:pt idx="38981">
                  <c:v>42942.319444444445</c:v>
                </c:pt>
                <c:pt idx="38982">
                  <c:v>42942.320138888892</c:v>
                </c:pt>
                <c:pt idx="38983">
                  <c:v>42942.320833333331</c:v>
                </c:pt>
                <c:pt idx="38984">
                  <c:v>42942.321527777778</c:v>
                </c:pt>
                <c:pt idx="38985">
                  <c:v>42942.322222222225</c:v>
                </c:pt>
                <c:pt idx="38986">
                  <c:v>42942.322916666664</c:v>
                </c:pt>
                <c:pt idx="38987">
                  <c:v>42942.323611111111</c:v>
                </c:pt>
                <c:pt idx="38988">
                  <c:v>42942.324305555558</c:v>
                </c:pt>
                <c:pt idx="38989">
                  <c:v>42942.324999999997</c:v>
                </c:pt>
                <c:pt idx="38990">
                  <c:v>42942.325694444444</c:v>
                </c:pt>
                <c:pt idx="38991">
                  <c:v>42942.326388888891</c:v>
                </c:pt>
                <c:pt idx="38992">
                  <c:v>42942.32708333333</c:v>
                </c:pt>
                <c:pt idx="38993">
                  <c:v>42942.327777777777</c:v>
                </c:pt>
                <c:pt idx="38994">
                  <c:v>42942.328472222223</c:v>
                </c:pt>
                <c:pt idx="38995">
                  <c:v>42942.32916666667</c:v>
                </c:pt>
                <c:pt idx="38996">
                  <c:v>42942.329861111109</c:v>
                </c:pt>
                <c:pt idx="38997">
                  <c:v>42942.330555555556</c:v>
                </c:pt>
                <c:pt idx="38998">
                  <c:v>42942.331250000003</c:v>
                </c:pt>
                <c:pt idx="38999">
                  <c:v>42942.331944444442</c:v>
                </c:pt>
                <c:pt idx="39000">
                  <c:v>42942.332638888889</c:v>
                </c:pt>
                <c:pt idx="39001">
                  <c:v>42942.333333333336</c:v>
                </c:pt>
                <c:pt idx="39002">
                  <c:v>42942.334027777775</c:v>
                </c:pt>
                <c:pt idx="39003">
                  <c:v>42942.334722222222</c:v>
                </c:pt>
                <c:pt idx="39004">
                  <c:v>42942.335416666669</c:v>
                </c:pt>
                <c:pt idx="39005">
                  <c:v>42942.336111111108</c:v>
                </c:pt>
                <c:pt idx="39006">
                  <c:v>42942.336805555555</c:v>
                </c:pt>
                <c:pt idx="39007">
                  <c:v>42942.337500000001</c:v>
                </c:pt>
                <c:pt idx="39008">
                  <c:v>42942.338194444441</c:v>
                </c:pt>
                <c:pt idx="39009">
                  <c:v>42942.338888888888</c:v>
                </c:pt>
                <c:pt idx="39010">
                  <c:v>42942.339583333334</c:v>
                </c:pt>
                <c:pt idx="39011">
                  <c:v>42942.340277777781</c:v>
                </c:pt>
                <c:pt idx="39012">
                  <c:v>42942.34097222222</c:v>
                </c:pt>
                <c:pt idx="39013">
                  <c:v>42942.341666666667</c:v>
                </c:pt>
                <c:pt idx="39014">
                  <c:v>42942.342361111114</c:v>
                </c:pt>
                <c:pt idx="39015">
                  <c:v>42942.343055555553</c:v>
                </c:pt>
                <c:pt idx="39016">
                  <c:v>42942.34375</c:v>
                </c:pt>
                <c:pt idx="39017">
                  <c:v>42942.344444444447</c:v>
                </c:pt>
                <c:pt idx="39018">
                  <c:v>42942.345138888886</c:v>
                </c:pt>
                <c:pt idx="39019">
                  <c:v>42942.345833333333</c:v>
                </c:pt>
                <c:pt idx="39020">
                  <c:v>42942.34652777778</c:v>
                </c:pt>
                <c:pt idx="39021">
                  <c:v>42942.347222222219</c:v>
                </c:pt>
                <c:pt idx="39022">
                  <c:v>42942.347916666666</c:v>
                </c:pt>
                <c:pt idx="39023">
                  <c:v>42942.348611111112</c:v>
                </c:pt>
                <c:pt idx="39024">
                  <c:v>42942.349305555559</c:v>
                </c:pt>
                <c:pt idx="39025">
                  <c:v>42942.35</c:v>
                </c:pt>
                <c:pt idx="39026">
                  <c:v>42942.350694444445</c:v>
                </c:pt>
                <c:pt idx="39027">
                  <c:v>42942.351388888892</c:v>
                </c:pt>
                <c:pt idx="39028">
                  <c:v>42942.352083333331</c:v>
                </c:pt>
                <c:pt idx="39029">
                  <c:v>42942.352777777778</c:v>
                </c:pt>
                <c:pt idx="39030">
                  <c:v>42942.353472222225</c:v>
                </c:pt>
                <c:pt idx="39031">
                  <c:v>42942.354166666664</c:v>
                </c:pt>
                <c:pt idx="39032">
                  <c:v>42942.354861111111</c:v>
                </c:pt>
                <c:pt idx="39033">
                  <c:v>42942.355555555558</c:v>
                </c:pt>
                <c:pt idx="39034">
                  <c:v>42942.356249999997</c:v>
                </c:pt>
                <c:pt idx="39035">
                  <c:v>42942.356944444444</c:v>
                </c:pt>
                <c:pt idx="39036">
                  <c:v>42942.357638888891</c:v>
                </c:pt>
                <c:pt idx="39037">
                  <c:v>42942.35833333333</c:v>
                </c:pt>
                <c:pt idx="39038">
                  <c:v>42942.359027777777</c:v>
                </c:pt>
                <c:pt idx="39039">
                  <c:v>42942.359722222223</c:v>
                </c:pt>
                <c:pt idx="39040">
                  <c:v>42942.36041666667</c:v>
                </c:pt>
                <c:pt idx="39041">
                  <c:v>42942.361111111109</c:v>
                </c:pt>
                <c:pt idx="39042">
                  <c:v>42942.361805555556</c:v>
                </c:pt>
                <c:pt idx="39043">
                  <c:v>42942.362500000003</c:v>
                </c:pt>
                <c:pt idx="39044">
                  <c:v>42942.363194444442</c:v>
                </c:pt>
                <c:pt idx="39045">
                  <c:v>42942.363888888889</c:v>
                </c:pt>
                <c:pt idx="39046">
                  <c:v>42942.364583333336</c:v>
                </c:pt>
                <c:pt idx="39047">
                  <c:v>42942.365277777775</c:v>
                </c:pt>
                <c:pt idx="39048">
                  <c:v>42942.365972222222</c:v>
                </c:pt>
                <c:pt idx="39049">
                  <c:v>42942.366666666669</c:v>
                </c:pt>
                <c:pt idx="39050">
                  <c:v>42942.367361111108</c:v>
                </c:pt>
                <c:pt idx="39051">
                  <c:v>42942.368055555555</c:v>
                </c:pt>
                <c:pt idx="39052">
                  <c:v>42942.368750000001</c:v>
                </c:pt>
                <c:pt idx="39053">
                  <c:v>42942.369444444441</c:v>
                </c:pt>
                <c:pt idx="39054">
                  <c:v>42942.370138888888</c:v>
                </c:pt>
                <c:pt idx="39055">
                  <c:v>42942.370833333334</c:v>
                </c:pt>
                <c:pt idx="39056">
                  <c:v>42942.371527777781</c:v>
                </c:pt>
                <c:pt idx="39057">
                  <c:v>42942.37222222222</c:v>
                </c:pt>
                <c:pt idx="39058">
                  <c:v>42942.372916666667</c:v>
                </c:pt>
                <c:pt idx="39059">
                  <c:v>42942.373611111114</c:v>
                </c:pt>
                <c:pt idx="39060">
                  <c:v>42942.374305555553</c:v>
                </c:pt>
                <c:pt idx="39061">
                  <c:v>42942.375</c:v>
                </c:pt>
                <c:pt idx="39062">
                  <c:v>42942.375694444447</c:v>
                </c:pt>
                <c:pt idx="39063">
                  <c:v>42942.376388888886</c:v>
                </c:pt>
                <c:pt idx="39064">
                  <c:v>42942.377083333333</c:v>
                </c:pt>
                <c:pt idx="39065">
                  <c:v>42942.37777777778</c:v>
                </c:pt>
                <c:pt idx="39066">
                  <c:v>42942.378472222219</c:v>
                </c:pt>
                <c:pt idx="39067">
                  <c:v>42942.379166666666</c:v>
                </c:pt>
                <c:pt idx="39068">
                  <c:v>42942.379861111112</c:v>
                </c:pt>
                <c:pt idx="39069">
                  <c:v>42942.380555555559</c:v>
                </c:pt>
                <c:pt idx="39070">
                  <c:v>42942.381249999999</c:v>
                </c:pt>
                <c:pt idx="39071">
                  <c:v>42942.381944444445</c:v>
                </c:pt>
                <c:pt idx="39072">
                  <c:v>42942.382638888892</c:v>
                </c:pt>
                <c:pt idx="39073">
                  <c:v>42942.383333333331</c:v>
                </c:pt>
                <c:pt idx="39074">
                  <c:v>42942.384027777778</c:v>
                </c:pt>
                <c:pt idx="39075">
                  <c:v>42942.384722222225</c:v>
                </c:pt>
                <c:pt idx="39076">
                  <c:v>42942.385416666664</c:v>
                </c:pt>
                <c:pt idx="39077">
                  <c:v>42942.386111111111</c:v>
                </c:pt>
                <c:pt idx="39078">
                  <c:v>42942.386805555558</c:v>
                </c:pt>
                <c:pt idx="39079">
                  <c:v>42942.387499999997</c:v>
                </c:pt>
                <c:pt idx="39080">
                  <c:v>42942.388194444444</c:v>
                </c:pt>
                <c:pt idx="39081">
                  <c:v>42942.388888888891</c:v>
                </c:pt>
                <c:pt idx="39082">
                  <c:v>42942.38958333333</c:v>
                </c:pt>
                <c:pt idx="39083">
                  <c:v>42942.390277777777</c:v>
                </c:pt>
                <c:pt idx="39084">
                  <c:v>42942.390972222223</c:v>
                </c:pt>
                <c:pt idx="39085">
                  <c:v>42942.39166666667</c:v>
                </c:pt>
                <c:pt idx="39086">
                  <c:v>42942.392361111109</c:v>
                </c:pt>
                <c:pt idx="39087">
                  <c:v>42942.393055555556</c:v>
                </c:pt>
                <c:pt idx="39088">
                  <c:v>42942.393750000003</c:v>
                </c:pt>
                <c:pt idx="39089">
                  <c:v>42942.394444444442</c:v>
                </c:pt>
                <c:pt idx="39090">
                  <c:v>42942.395138888889</c:v>
                </c:pt>
                <c:pt idx="39091">
                  <c:v>42942.395833333336</c:v>
                </c:pt>
                <c:pt idx="39092">
                  <c:v>42942.396527777775</c:v>
                </c:pt>
                <c:pt idx="39093">
                  <c:v>42942.397222222222</c:v>
                </c:pt>
                <c:pt idx="39094">
                  <c:v>42942.397916666669</c:v>
                </c:pt>
                <c:pt idx="39095">
                  <c:v>42942.398611111108</c:v>
                </c:pt>
                <c:pt idx="39096">
                  <c:v>42942.399305555555</c:v>
                </c:pt>
                <c:pt idx="39097">
                  <c:v>42942.400000000001</c:v>
                </c:pt>
                <c:pt idx="39098">
                  <c:v>42942.400694444441</c:v>
                </c:pt>
                <c:pt idx="39099">
                  <c:v>42942.401388888888</c:v>
                </c:pt>
                <c:pt idx="39100">
                  <c:v>42942.402083333334</c:v>
                </c:pt>
                <c:pt idx="39101">
                  <c:v>42942.402777777781</c:v>
                </c:pt>
                <c:pt idx="39102">
                  <c:v>42942.40347222222</c:v>
                </c:pt>
                <c:pt idx="39103">
                  <c:v>42942.404166666667</c:v>
                </c:pt>
                <c:pt idx="39104">
                  <c:v>42942.404861111114</c:v>
                </c:pt>
                <c:pt idx="39105">
                  <c:v>42942.405555555553</c:v>
                </c:pt>
                <c:pt idx="39106">
                  <c:v>42942.40625</c:v>
                </c:pt>
                <c:pt idx="39107">
                  <c:v>42942.406944444447</c:v>
                </c:pt>
                <c:pt idx="39108">
                  <c:v>42942.407638888886</c:v>
                </c:pt>
                <c:pt idx="39109">
                  <c:v>42942.408333333333</c:v>
                </c:pt>
                <c:pt idx="39110">
                  <c:v>42942.40902777778</c:v>
                </c:pt>
                <c:pt idx="39111">
                  <c:v>42942.409722222219</c:v>
                </c:pt>
                <c:pt idx="39112">
                  <c:v>42942.410416666666</c:v>
                </c:pt>
                <c:pt idx="39113">
                  <c:v>42942.411111111112</c:v>
                </c:pt>
                <c:pt idx="39114">
                  <c:v>42942.411805555559</c:v>
                </c:pt>
                <c:pt idx="39115">
                  <c:v>42942.412499999999</c:v>
                </c:pt>
                <c:pt idx="39116">
                  <c:v>42942.413194444445</c:v>
                </c:pt>
                <c:pt idx="39117">
                  <c:v>42942.413888888892</c:v>
                </c:pt>
                <c:pt idx="39118">
                  <c:v>42942.414583333331</c:v>
                </c:pt>
                <c:pt idx="39119">
                  <c:v>42942.415277777778</c:v>
                </c:pt>
                <c:pt idx="39120">
                  <c:v>42942.415972222225</c:v>
                </c:pt>
                <c:pt idx="39121">
                  <c:v>42942.416666666664</c:v>
                </c:pt>
                <c:pt idx="39122">
                  <c:v>42942.417361111111</c:v>
                </c:pt>
                <c:pt idx="39123">
                  <c:v>42942.418055555558</c:v>
                </c:pt>
                <c:pt idx="39124">
                  <c:v>42942.418749999997</c:v>
                </c:pt>
                <c:pt idx="39125">
                  <c:v>42942.419444444444</c:v>
                </c:pt>
                <c:pt idx="39126">
                  <c:v>42942.420138888891</c:v>
                </c:pt>
                <c:pt idx="39127">
                  <c:v>42942.42083333333</c:v>
                </c:pt>
                <c:pt idx="39128">
                  <c:v>42942.421527777777</c:v>
                </c:pt>
                <c:pt idx="39129">
                  <c:v>42942.422222222223</c:v>
                </c:pt>
                <c:pt idx="39130">
                  <c:v>42942.42291666667</c:v>
                </c:pt>
                <c:pt idx="39131">
                  <c:v>42942.423611111109</c:v>
                </c:pt>
                <c:pt idx="39132">
                  <c:v>42942.424305555556</c:v>
                </c:pt>
                <c:pt idx="39133">
                  <c:v>42942.425000000003</c:v>
                </c:pt>
                <c:pt idx="39134">
                  <c:v>42942.425694444442</c:v>
                </c:pt>
                <c:pt idx="39135">
                  <c:v>42942.426388888889</c:v>
                </c:pt>
                <c:pt idx="39136">
                  <c:v>42942.427083333336</c:v>
                </c:pt>
                <c:pt idx="39137">
                  <c:v>42942.427777777775</c:v>
                </c:pt>
                <c:pt idx="39138">
                  <c:v>42942.428472222222</c:v>
                </c:pt>
                <c:pt idx="39139">
                  <c:v>42942.429166666669</c:v>
                </c:pt>
                <c:pt idx="39140">
                  <c:v>42942.429861111108</c:v>
                </c:pt>
                <c:pt idx="39141">
                  <c:v>42942.430555555555</c:v>
                </c:pt>
                <c:pt idx="39142">
                  <c:v>42942.431250000001</c:v>
                </c:pt>
                <c:pt idx="39143">
                  <c:v>42942.431944444441</c:v>
                </c:pt>
                <c:pt idx="39144">
                  <c:v>42942.432638888888</c:v>
                </c:pt>
                <c:pt idx="39145">
                  <c:v>42942.433333333334</c:v>
                </c:pt>
                <c:pt idx="39146">
                  <c:v>42942.434027777781</c:v>
                </c:pt>
                <c:pt idx="39147">
                  <c:v>42942.43472222222</c:v>
                </c:pt>
                <c:pt idx="39148">
                  <c:v>42942.435416666667</c:v>
                </c:pt>
                <c:pt idx="39149">
                  <c:v>42942.436111111114</c:v>
                </c:pt>
                <c:pt idx="39150">
                  <c:v>42942.436805555553</c:v>
                </c:pt>
                <c:pt idx="39151">
                  <c:v>42942.4375</c:v>
                </c:pt>
                <c:pt idx="39152">
                  <c:v>42942.438194444447</c:v>
                </c:pt>
                <c:pt idx="39153">
                  <c:v>42942.438888888886</c:v>
                </c:pt>
                <c:pt idx="39154">
                  <c:v>42942.439583333333</c:v>
                </c:pt>
                <c:pt idx="39155">
                  <c:v>42942.44027777778</c:v>
                </c:pt>
                <c:pt idx="39156">
                  <c:v>42942.440972222219</c:v>
                </c:pt>
                <c:pt idx="39157">
                  <c:v>42942.441666666666</c:v>
                </c:pt>
                <c:pt idx="39158">
                  <c:v>42942.442361111112</c:v>
                </c:pt>
                <c:pt idx="39159">
                  <c:v>42942.443055555559</c:v>
                </c:pt>
                <c:pt idx="39160">
                  <c:v>42942.443749999999</c:v>
                </c:pt>
                <c:pt idx="39161">
                  <c:v>42942.444444444445</c:v>
                </c:pt>
                <c:pt idx="39162">
                  <c:v>42942.445138888892</c:v>
                </c:pt>
                <c:pt idx="39163">
                  <c:v>42942.445833333331</c:v>
                </c:pt>
                <c:pt idx="39164">
                  <c:v>42942.446527777778</c:v>
                </c:pt>
                <c:pt idx="39165">
                  <c:v>42942.447222222225</c:v>
                </c:pt>
                <c:pt idx="39166">
                  <c:v>42942.447916666664</c:v>
                </c:pt>
                <c:pt idx="39167">
                  <c:v>42942.448611111111</c:v>
                </c:pt>
                <c:pt idx="39168">
                  <c:v>42942.449305555558</c:v>
                </c:pt>
                <c:pt idx="39169">
                  <c:v>42942.45</c:v>
                </c:pt>
                <c:pt idx="39170">
                  <c:v>42942.450694444444</c:v>
                </c:pt>
                <c:pt idx="39171">
                  <c:v>42942.451388888891</c:v>
                </c:pt>
                <c:pt idx="39172">
                  <c:v>42942.45208333333</c:v>
                </c:pt>
                <c:pt idx="39173">
                  <c:v>42942.452777777777</c:v>
                </c:pt>
                <c:pt idx="39174">
                  <c:v>42942.453472222223</c:v>
                </c:pt>
                <c:pt idx="39175">
                  <c:v>42942.45416666667</c:v>
                </c:pt>
                <c:pt idx="39176">
                  <c:v>42942.454861111109</c:v>
                </c:pt>
                <c:pt idx="39177">
                  <c:v>42942.455555555556</c:v>
                </c:pt>
                <c:pt idx="39178">
                  <c:v>42942.456250000003</c:v>
                </c:pt>
                <c:pt idx="39179">
                  <c:v>42942.456944444442</c:v>
                </c:pt>
                <c:pt idx="39180">
                  <c:v>42942.457638888889</c:v>
                </c:pt>
                <c:pt idx="39181">
                  <c:v>42942.458333333336</c:v>
                </c:pt>
                <c:pt idx="39182">
                  <c:v>42942.459027777775</c:v>
                </c:pt>
                <c:pt idx="39183">
                  <c:v>42942.459722222222</c:v>
                </c:pt>
                <c:pt idx="39184">
                  <c:v>42942.460416666669</c:v>
                </c:pt>
                <c:pt idx="39185">
                  <c:v>42942.461111111108</c:v>
                </c:pt>
                <c:pt idx="39186">
                  <c:v>42942.461805555555</c:v>
                </c:pt>
                <c:pt idx="39187">
                  <c:v>42942.462500000001</c:v>
                </c:pt>
                <c:pt idx="39188">
                  <c:v>42942.463194444441</c:v>
                </c:pt>
                <c:pt idx="39189">
                  <c:v>42942.463888888888</c:v>
                </c:pt>
                <c:pt idx="39190">
                  <c:v>42942.464583333334</c:v>
                </c:pt>
                <c:pt idx="39191">
                  <c:v>42942.465277777781</c:v>
                </c:pt>
                <c:pt idx="39192">
                  <c:v>42942.46597222222</c:v>
                </c:pt>
                <c:pt idx="39193">
                  <c:v>42942.466666666667</c:v>
                </c:pt>
                <c:pt idx="39194">
                  <c:v>42942.467361111114</c:v>
                </c:pt>
                <c:pt idx="39195">
                  <c:v>42942.468055555553</c:v>
                </c:pt>
                <c:pt idx="39196">
                  <c:v>42942.46875</c:v>
                </c:pt>
                <c:pt idx="39197">
                  <c:v>42942.469444444447</c:v>
                </c:pt>
                <c:pt idx="39198">
                  <c:v>42942.470138888886</c:v>
                </c:pt>
                <c:pt idx="39199">
                  <c:v>42942.470833333333</c:v>
                </c:pt>
                <c:pt idx="39200">
                  <c:v>42942.47152777778</c:v>
                </c:pt>
                <c:pt idx="39201">
                  <c:v>42942.472222222219</c:v>
                </c:pt>
                <c:pt idx="39202">
                  <c:v>42942.472916666666</c:v>
                </c:pt>
                <c:pt idx="39203">
                  <c:v>42942.473611111112</c:v>
                </c:pt>
                <c:pt idx="39204">
                  <c:v>42942.474305555559</c:v>
                </c:pt>
                <c:pt idx="39205">
                  <c:v>42942.474999999999</c:v>
                </c:pt>
                <c:pt idx="39206">
                  <c:v>42942.475694444445</c:v>
                </c:pt>
                <c:pt idx="39207">
                  <c:v>42942.476388888892</c:v>
                </c:pt>
                <c:pt idx="39208">
                  <c:v>42942.477083333331</c:v>
                </c:pt>
                <c:pt idx="39209">
                  <c:v>42942.477777777778</c:v>
                </c:pt>
                <c:pt idx="39210">
                  <c:v>42942.478472222225</c:v>
                </c:pt>
                <c:pt idx="39211">
                  <c:v>42942.479166666664</c:v>
                </c:pt>
                <c:pt idx="39212">
                  <c:v>42942.479861111111</c:v>
                </c:pt>
                <c:pt idx="39213">
                  <c:v>42942.480555555558</c:v>
                </c:pt>
                <c:pt idx="39214">
                  <c:v>42942.481249999997</c:v>
                </c:pt>
                <c:pt idx="39215">
                  <c:v>42942.481944444444</c:v>
                </c:pt>
                <c:pt idx="39216">
                  <c:v>42942.482638888891</c:v>
                </c:pt>
                <c:pt idx="39217">
                  <c:v>42942.48333333333</c:v>
                </c:pt>
                <c:pt idx="39218">
                  <c:v>42942.484027777777</c:v>
                </c:pt>
                <c:pt idx="39219">
                  <c:v>42942.484722222223</c:v>
                </c:pt>
                <c:pt idx="39220">
                  <c:v>42942.48541666667</c:v>
                </c:pt>
                <c:pt idx="39221">
                  <c:v>42942.486111111109</c:v>
                </c:pt>
                <c:pt idx="39222">
                  <c:v>42942.486805555556</c:v>
                </c:pt>
                <c:pt idx="39223">
                  <c:v>42942.487500000003</c:v>
                </c:pt>
                <c:pt idx="39224">
                  <c:v>42942.488194444442</c:v>
                </c:pt>
                <c:pt idx="39225">
                  <c:v>42942.488888888889</c:v>
                </c:pt>
                <c:pt idx="39226">
                  <c:v>42942.489583333336</c:v>
                </c:pt>
                <c:pt idx="39227">
                  <c:v>42942.490277777775</c:v>
                </c:pt>
                <c:pt idx="39228">
                  <c:v>42942.490972222222</c:v>
                </c:pt>
                <c:pt idx="39229">
                  <c:v>42942.491666666669</c:v>
                </c:pt>
                <c:pt idx="39230">
                  <c:v>42942.492361111108</c:v>
                </c:pt>
                <c:pt idx="39231">
                  <c:v>42942.493055555555</c:v>
                </c:pt>
                <c:pt idx="39232">
                  <c:v>42942.493750000001</c:v>
                </c:pt>
                <c:pt idx="39233">
                  <c:v>42942.494444444441</c:v>
                </c:pt>
                <c:pt idx="39234">
                  <c:v>42942.495138888888</c:v>
                </c:pt>
                <c:pt idx="39235">
                  <c:v>42942.495833333334</c:v>
                </c:pt>
                <c:pt idx="39236">
                  <c:v>42942.496527777781</c:v>
                </c:pt>
                <c:pt idx="39237">
                  <c:v>42942.49722222222</c:v>
                </c:pt>
                <c:pt idx="39238">
                  <c:v>42942.497916666667</c:v>
                </c:pt>
                <c:pt idx="39239">
                  <c:v>42942.498611111114</c:v>
                </c:pt>
                <c:pt idx="39240">
                  <c:v>42942.499305555553</c:v>
                </c:pt>
                <c:pt idx="39241">
                  <c:v>42942.5</c:v>
                </c:pt>
                <c:pt idx="39242">
                  <c:v>42942.500694444447</c:v>
                </c:pt>
                <c:pt idx="39243">
                  <c:v>42942.501388888886</c:v>
                </c:pt>
                <c:pt idx="39244">
                  <c:v>42942.502083333333</c:v>
                </c:pt>
                <c:pt idx="39245">
                  <c:v>42942.50277777778</c:v>
                </c:pt>
                <c:pt idx="39246">
                  <c:v>42942.503472222219</c:v>
                </c:pt>
                <c:pt idx="39247">
                  <c:v>42942.504166666666</c:v>
                </c:pt>
                <c:pt idx="39248">
                  <c:v>42942.504861111112</c:v>
                </c:pt>
                <c:pt idx="39249">
                  <c:v>42942.505555555559</c:v>
                </c:pt>
                <c:pt idx="39250">
                  <c:v>42942.506249999999</c:v>
                </c:pt>
                <c:pt idx="39251">
                  <c:v>42942.506944444445</c:v>
                </c:pt>
                <c:pt idx="39252">
                  <c:v>42942.507638888892</c:v>
                </c:pt>
                <c:pt idx="39253">
                  <c:v>42942.508333333331</c:v>
                </c:pt>
                <c:pt idx="39254">
                  <c:v>42942.509027777778</c:v>
                </c:pt>
                <c:pt idx="39255">
                  <c:v>42942.509722222225</c:v>
                </c:pt>
                <c:pt idx="39256">
                  <c:v>42942.510416666664</c:v>
                </c:pt>
                <c:pt idx="39257">
                  <c:v>42942.511111111111</c:v>
                </c:pt>
                <c:pt idx="39258">
                  <c:v>42942.511805555558</c:v>
                </c:pt>
                <c:pt idx="39259">
                  <c:v>42942.512499999997</c:v>
                </c:pt>
                <c:pt idx="39260">
                  <c:v>42942.513194444444</c:v>
                </c:pt>
                <c:pt idx="39261">
                  <c:v>42942.513888888891</c:v>
                </c:pt>
                <c:pt idx="39262">
                  <c:v>42942.51458333333</c:v>
                </c:pt>
                <c:pt idx="39263">
                  <c:v>42942.515277777777</c:v>
                </c:pt>
                <c:pt idx="39264">
                  <c:v>42942.515972222223</c:v>
                </c:pt>
                <c:pt idx="39265">
                  <c:v>42942.51666666667</c:v>
                </c:pt>
                <c:pt idx="39266">
                  <c:v>42942.517361111109</c:v>
                </c:pt>
                <c:pt idx="39267">
                  <c:v>42942.518055555556</c:v>
                </c:pt>
                <c:pt idx="39268">
                  <c:v>42942.518750000003</c:v>
                </c:pt>
                <c:pt idx="39269">
                  <c:v>42942.519444444442</c:v>
                </c:pt>
                <c:pt idx="39270">
                  <c:v>42942.520138888889</c:v>
                </c:pt>
                <c:pt idx="39271">
                  <c:v>42942.520833333336</c:v>
                </c:pt>
                <c:pt idx="39272">
                  <c:v>42942.521527777775</c:v>
                </c:pt>
                <c:pt idx="39273">
                  <c:v>42942.522222222222</c:v>
                </c:pt>
                <c:pt idx="39274">
                  <c:v>42942.522916666669</c:v>
                </c:pt>
                <c:pt idx="39275">
                  <c:v>42942.523611111108</c:v>
                </c:pt>
                <c:pt idx="39276">
                  <c:v>42942.524305555555</c:v>
                </c:pt>
                <c:pt idx="39277">
                  <c:v>42942.525000000001</c:v>
                </c:pt>
                <c:pt idx="39278">
                  <c:v>42942.525694444441</c:v>
                </c:pt>
                <c:pt idx="39279">
                  <c:v>42942.526388888888</c:v>
                </c:pt>
                <c:pt idx="39280">
                  <c:v>42942.527083333334</c:v>
                </c:pt>
                <c:pt idx="39281">
                  <c:v>42942.527777777781</c:v>
                </c:pt>
                <c:pt idx="39282">
                  <c:v>42942.52847222222</c:v>
                </c:pt>
                <c:pt idx="39283">
                  <c:v>42942.529166666667</c:v>
                </c:pt>
                <c:pt idx="39284">
                  <c:v>42942.529861111114</c:v>
                </c:pt>
                <c:pt idx="39285">
                  <c:v>42942.530555555553</c:v>
                </c:pt>
                <c:pt idx="39286">
                  <c:v>42942.53125</c:v>
                </c:pt>
                <c:pt idx="39287">
                  <c:v>42942.531944444447</c:v>
                </c:pt>
                <c:pt idx="39288">
                  <c:v>42942.532638888886</c:v>
                </c:pt>
                <c:pt idx="39289">
                  <c:v>42942.533333333333</c:v>
                </c:pt>
                <c:pt idx="39290">
                  <c:v>42942.53402777778</c:v>
                </c:pt>
                <c:pt idx="39291">
                  <c:v>42942.534722222219</c:v>
                </c:pt>
                <c:pt idx="39292">
                  <c:v>42942.535416666666</c:v>
                </c:pt>
                <c:pt idx="39293">
                  <c:v>42942.536111111112</c:v>
                </c:pt>
                <c:pt idx="39294">
                  <c:v>42942.536805555559</c:v>
                </c:pt>
                <c:pt idx="39295">
                  <c:v>42942.537499999999</c:v>
                </c:pt>
                <c:pt idx="39296">
                  <c:v>42942.538194444445</c:v>
                </c:pt>
                <c:pt idx="39297">
                  <c:v>42942.538888888892</c:v>
                </c:pt>
                <c:pt idx="39298">
                  <c:v>42942.539583333331</c:v>
                </c:pt>
                <c:pt idx="39299">
                  <c:v>42942.540277777778</c:v>
                </c:pt>
                <c:pt idx="39300">
                  <c:v>42942.540972222225</c:v>
                </c:pt>
                <c:pt idx="39301">
                  <c:v>42942.541666666664</c:v>
                </c:pt>
                <c:pt idx="39302">
                  <c:v>42942.542361111111</c:v>
                </c:pt>
                <c:pt idx="39303">
                  <c:v>42942.543055555558</c:v>
                </c:pt>
                <c:pt idx="39304">
                  <c:v>42942.543749999997</c:v>
                </c:pt>
                <c:pt idx="39305">
                  <c:v>42942.544444444444</c:v>
                </c:pt>
                <c:pt idx="39306">
                  <c:v>42942.545138888891</c:v>
                </c:pt>
                <c:pt idx="39307">
                  <c:v>42942.54583333333</c:v>
                </c:pt>
                <c:pt idx="39308">
                  <c:v>42942.546527777777</c:v>
                </c:pt>
                <c:pt idx="39309">
                  <c:v>42942.547222222223</c:v>
                </c:pt>
                <c:pt idx="39310">
                  <c:v>42942.54791666667</c:v>
                </c:pt>
                <c:pt idx="39311">
                  <c:v>42942.548611111109</c:v>
                </c:pt>
                <c:pt idx="39312">
                  <c:v>42942.549305555556</c:v>
                </c:pt>
                <c:pt idx="39313">
                  <c:v>42942.55</c:v>
                </c:pt>
                <c:pt idx="39314">
                  <c:v>42942.550694444442</c:v>
                </c:pt>
                <c:pt idx="39315">
                  <c:v>42942.551388888889</c:v>
                </c:pt>
                <c:pt idx="39316">
                  <c:v>42942.552083333336</c:v>
                </c:pt>
                <c:pt idx="39317">
                  <c:v>42942.552777777775</c:v>
                </c:pt>
                <c:pt idx="39318">
                  <c:v>42942.553472222222</c:v>
                </c:pt>
                <c:pt idx="39319">
                  <c:v>42942.554166666669</c:v>
                </c:pt>
                <c:pt idx="39320">
                  <c:v>42942.554861111108</c:v>
                </c:pt>
                <c:pt idx="39321">
                  <c:v>42942.555555555555</c:v>
                </c:pt>
                <c:pt idx="39322">
                  <c:v>42942.556250000001</c:v>
                </c:pt>
                <c:pt idx="39323">
                  <c:v>42942.556944444441</c:v>
                </c:pt>
                <c:pt idx="39324">
                  <c:v>42942.557638888888</c:v>
                </c:pt>
                <c:pt idx="39325">
                  <c:v>42942.558333333334</c:v>
                </c:pt>
                <c:pt idx="39326">
                  <c:v>42942.559027777781</c:v>
                </c:pt>
                <c:pt idx="39327">
                  <c:v>42942.55972222222</c:v>
                </c:pt>
                <c:pt idx="39328">
                  <c:v>42942.560416666667</c:v>
                </c:pt>
                <c:pt idx="39329">
                  <c:v>42942.561111111114</c:v>
                </c:pt>
                <c:pt idx="39330">
                  <c:v>42942.561805555553</c:v>
                </c:pt>
                <c:pt idx="39331">
                  <c:v>42942.5625</c:v>
                </c:pt>
                <c:pt idx="39332">
                  <c:v>42942.563194444447</c:v>
                </c:pt>
                <c:pt idx="39333">
                  <c:v>42942.563888888886</c:v>
                </c:pt>
                <c:pt idx="39334">
                  <c:v>42942.564583333333</c:v>
                </c:pt>
                <c:pt idx="39335">
                  <c:v>42942.56527777778</c:v>
                </c:pt>
                <c:pt idx="39336">
                  <c:v>42942.565972222219</c:v>
                </c:pt>
                <c:pt idx="39337">
                  <c:v>42942.566666666666</c:v>
                </c:pt>
                <c:pt idx="39338">
                  <c:v>42942.567361111112</c:v>
                </c:pt>
                <c:pt idx="39339">
                  <c:v>42942.568055555559</c:v>
                </c:pt>
                <c:pt idx="39340">
                  <c:v>42942.568749999999</c:v>
                </c:pt>
                <c:pt idx="39341">
                  <c:v>42942.569444444445</c:v>
                </c:pt>
                <c:pt idx="39342">
                  <c:v>42942.570138888892</c:v>
                </c:pt>
                <c:pt idx="39343">
                  <c:v>42942.570833333331</c:v>
                </c:pt>
                <c:pt idx="39344">
                  <c:v>42942.571527777778</c:v>
                </c:pt>
                <c:pt idx="39345">
                  <c:v>42942.572222222225</c:v>
                </c:pt>
                <c:pt idx="39346">
                  <c:v>42942.572916666664</c:v>
                </c:pt>
                <c:pt idx="39347">
                  <c:v>42942.573611111111</c:v>
                </c:pt>
                <c:pt idx="39348">
                  <c:v>42942.574305555558</c:v>
                </c:pt>
                <c:pt idx="39349">
                  <c:v>42942.574999999997</c:v>
                </c:pt>
                <c:pt idx="39350">
                  <c:v>42942.575694444444</c:v>
                </c:pt>
                <c:pt idx="39351">
                  <c:v>42942.576388888891</c:v>
                </c:pt>
                <c:pt idx="39352">
                  <c:v>42942.57708333333</c:v>
                </c:pt>
                <c:pt idx="39353">
                  <c:v>42942.577777777777</c:v>
                </c:pt>
                <c:pt idx="39354">
                  <c:v>42942.578472222223</c:v>
                </c:pt>
                <c:pt idx="39355">
                  <c:v>42942.57916666667</c:v>
                </c:pt>
                <c:pt idx="39356">
                  <c:v>42942.579861111109</c:v>
                </c:pt>
                <c:pt idx="39357">
                  <c:v>42942.580555555556</c:v>
                </c:pt>
                <c:pt idx="39358">
                  <c:v>42942.581250000003</c:v>
                </c:pt>
                <c:pt idx="39359">
                  <c:v>42942.581944444442</c:v>
                </c:pt>
                <c:pt idx="39360">
                  <c:v>42942.582638888889</c:v>
                </c:pt>
                <c:pt idx="39361">
                  <c:v>42942.583333333336</c:v>
                </c:pt>
                <c:pt idx="39362">
                  <c:v>42942.584027777775</c:v>
                </c:pt>
                <c:pt idx="39363">
                  <c:v>42942.584722222222</c:v>
                </c:pt>
                <c:pt idx="39364">
                  <c:v>42942.585416666669</c:v>
                </c:pt>
                <c:pt idx="39365">
                  <c:v>42942.586111111108</c:v>
                </c:pt>
                <c:pt idx="39366">
                  <c:v>42942.586805555555</c:v>
                </c:pt>
                <c:pt idx="39367">
                  <c:v>42942.587500000001</c:v>
                </c:pt>
                <c:pt idx="39368">
                  <c:v>42942.588194444441</c:v>
                </c:pt>
                <c:pt idx="39369">
                  <c:v>42942.588888888888</c:v>
                </c:pt>
                <c:pt idx="39370">
                  <c:v>42942.589583333334</c:v>
                </c:pt>
                <c:pt idx="39371">
                  <c:v>42942.590277777781</c:v>
                </c:pt>
                <c:pt idx="39372">
                  <c:v>42942.59097222222</c:v>
                </c:pt>
                <c:pt idx="39373">
                  <c:v>42942.591666666667</c:v>
                </c:pt>
                <c:pt idx="39374">
                  <c:v>42942.592361111114</c:v>
                </c:pt>
                <c:pt idx="39375">
                  <c:v>42942.593055555553</c:v>
                </c:pt>
                <c:pt idx="39376">
                  <c:v>42942.59375</c:v>
                </c:pt>
                <c:pt idx="39377">
                  <c:v>42942.594444444447</c:v>
                </c:pt>
                <c:pt idx="39378">
                  <c:v>42942.595138888886</c:v>
                </c:pt>
                <c:pt idx="39379">
                  <c:v>42942.595833333333</c:v>
                </c:pt>
                <c:pt idx="39380">
                  <c:v>42942.59652777778</c:v>
                </c:pt>
                <c:pt idx="39381">
                  <c:v>42942.597222222219</c:v>
                </c:pt>
                <c:pt idx="39382">
                  <c:v>42942.597916666666</c:v>
                </c:pt>
                <c:pt idx="39383">
                  <c:v>42942.598611111112</c:v>
                </c:pt>
                <c:pt idx="39384">
                  <c:v>42942.599305555559</c:v>
                </c:pt>
                <c:pt idx="39385">
                  <c:v>42942.6</c:v>
                </c:pt>
                <c:pt idx="39386">
                  <c:v>42942.600694444445</c:v>
                </c:pt>
                <c:pt idx="39387">
                  <c:v>42942.601388888892</c:v>
                </c:pt>
                <c:pt idx="39388">
                  <c:v>42942.602083333331</c:v>
                </c:pt>
                <c:pt idx="39389">
                  <c:v>42942.602777777778</c:v>
                </c:pt>
                <c:pt idx="39390">
                  <c:v>42942.603472222225</c:v>
                </c:pt>
                <c:pt idx="39391">
                  <c:v>42942.604166666664</c:v>
                </c:pt>
                <c:pt idx="39392">
                  <c:v>42942.604861111111</c:v>
                </c:pt>
                <c:pt idx="39393">
                  <c:v>42942.605555555558</c:v>
                </c:pt>
                <c:pt idx="39394">
                  <c:v>42942.606249999997</c:v>
                </c:pt>
                <c:pt idx="39395">
                  <c:v>42942.606944444444</c:v>
                </c:pt>
                <c:pt idx="39396">
                  <c:v>42942.607638888891</c:v>
                </c:pt>
                <c:pt idx="39397">
                  <c:v>42942.60833333333</c:v>
                </c:pt>
                <c:pt idx="39398">
                  <c:v>42942.609027777777</c:v>
                </c:pt>
                <c:pt idx="39399">
                  <c:v>42942.609722222223</c:v>
                </c:pt>
                <c:pt idx="39400">
                  <c:v>42942.61041666667</c:v>
                </c:pt>
                <c:pt idx="39401">
                  <c:v>42942.611111111109</c:v>
                </c:pt>
                <c:pt idx="39402">
                  <c:v>42942.611805555556</c:v>
                </c:pt>
                <c:pt idx="39403">
                  <c:v>42942.612500000003</c:v>
                </c:pt>
                <c:pt idx="39404">
                  <c:v>42942.613194444442</c:v>
                </c:pt>
                <c:pt idx="39405">
                  <c:v>42942.613888888889</c:v>
                </c:pt>
                <c:pt idx="39406">
                  <c:v>42942.614583333336</c:v>
                </c:pt>
                <c:pt idx="39407">
                  <c:v>42942.615277777775</c:v>
                </c:pt>
                <c:pt idx="39408">
                  <c:v>42942.615972222222</c:v>
                </c:pt>
                <c:pt idx="39409">
                  <c:v>42942.616666666669</c:v>
                </c:pt>
                <c:pt idx="39410">
                  <c:v>42942.617361111108</c:v>
                </c:pt>
                <c:pt idx="39411">
                  <c:v>42942.618055555555</c:v>
                </c:pt>
                <c:pt idx="39412">
                  <c:v>42942.618750000001</c:v>
                </c:pt>
                <c:pt idx="39413">
                  <c:v>42942.619444444441</c:v>
                </c:pt>
                <c:pt idx="39414">
                  <c:v>42942.620138888888</c:v>
                </c:pt>
                <c:pt idx="39415">
                  <c:v>42942.620833333334</c:v>
                </c:pt>
                <c:pt idx="39416">
                  <c:v>42942.621527777781</c:v>
                </c:pt>
                <c:pt idx="39417">
                  <c:v>42942.62222222222</c:v>
                </c:pt>
                <c:pt idx="39418">
                  <c:v>42942.622916666667</c:v>
                </c:pt>
                <c:pt idx="39419">
                  <c:v>42942.623611111114</c:v>
                </c:pt>
                <c:pt idx="39420">
                  <c:v>42942.624305555553</c:v>
                </c:pt>
                <c:pt idx="39421">
                  <c:v>42942.625</c:v>
                </c:pt>
                <c:pt idx="39422">
                  <c:v>42942.625694444447</c:v>
                </c:pt>
                <c:pt idx="39423">
                  <c:v>42942.626388888886</c:v>
                </c:pt>
                <c:pt idx="39424">
                  <c:v>42942.627083333333</c:v>
                </c:pt>
                <c:pt idx="39425">
                  <c:v>42942.62777777778</c:v>
                </c:pt>
                <c:pt idx="39426">
                  <c:v>42942.628472222219</c:v>
                </c:pt>
                <c:pt idx="39427">
                  <c:v>42942.629166666666</c:v>
                </c:pt>
                <c:pt idx="39428">
                  <c:v>42942.629861111112</c:v>
                </c:pt>
                <c:pt idx="39429">
                  <c:v>42942.630555555559</c:v>
                </c:pt>
                <c:pt idx="39430">
                  <c:v>42942.631249999999</c:v>
                </c:pt>
                <c:pt idx="39431">
                  <c:v>42942.631944444445</c:v>
                </c:pt>
                <c:pt idx="39432">
                  <c:v>42942.632638888892</c:v>
                </c:pt>
                <c:pt idx="39433">
                  <c:v>42942.633333333331</c:v>
                </c:pt>
                <c:pt idx="39434">
                  <c:v>42942.634027777778</c:v>
                </c:pt>
                <c:pt idx="39435">
                  <c:v>42942.634722222225</c:v>
                </c:pt>
                <c:pt idx="39436">
                  <c:v>42942.635416666664</c:v>
                </c:pt>
                <c:pt idx="39437">
                  <c:v>42942.636111111111</c:v>
                </c:pt>
                <c:pt idx="39438">
                  <c:v>42942.636805555558</c:v>
                </c:pt>
                <c:pt idx="39439">
                  <c:v>42942.637499999997</c:v>
                </c:pt>
                <c:pt idx="39440">
                  <c:v>42942.638194444444</c:v>
                </c:pt>
                <c:pt idx="39441">
                  <c:v>42942.638888888891</c:v>
                </c:pt>
                <c:pt idx="39442">
                  <c:v>42942.63958333333</c:v>
                </c:pt>
                <c:pt idx="39443">
                  <c:v>42942.640277777777</c:v>
                </c:pt>
                <c:pt idx="39444">
                  <c:v>42942.640972222223</c:v>
                </c:pt>
                <c:pt idx="39445">
                  <c:v>42942.64166666667</c:v>
                </c:pt>
                <c:pt idx="39446">
                  <c:v>42942.642361111109</c:v>
                </c:pt>
                <c:pt idx="39447">
                  <c:v>42942.643055555556</c:v>
                </c:pt>
                <c:pt idx="39448">
                  <c:v>42942.643750000003</c:v>
                </c:pt>
                <c:pt idx="39449">
                  <c:v>42942.644444444442</c:v>
                </c:pt>
                <c:pt idx="39450">
                  <c:v>42942.645138888889</c:v>
                </c:pt>
                <c:pt idx="39451">
                  <c:v>42942.645833333336</c:v>
                </c:pt>
                <c:pt idx="39452">
                  <c:v>42942.646527777775</c:v>
                </c:pt>
                <c:pt idx="39453">
                  <c:v>42942.647222222222</c:v>
                </c:pt>
                <c:pt idx="39454">
                  <c:v>42942.647916666669</c:v>
                </c:pt>
                <c:pt idx="39455">
                  <c:v>42942.648611111108</c:v>
                </c:pt>
                <c:pt idx="39456">
                  <c:v>42942.649305555555</c:v>
                </c:pt>
                <c:pt idx="39457">
                  <c:v>42942.65</c:v>
                </c:pt>
                <c:pt idx="39458">
                  <c:v>42942.650694444441</c:v>
                </c:pt>
                <c:pt idx="39459">
                  <c:v>42942.651388888888</c:v>
                </c:pt>
                <c:pt idx="39460">
                  <c:v>42942.652083333334</c:v>
                </c:pt>
                <c:pt idx="39461">
                  <c:v>42942.652777777781</c:v>
                </c:pt>
                <c:pt idx="39462">
                  <c:v>42942.65347222222</c:v>
                </c:pt>
                <c:pt idx="39463">
                  <c:v>42942.654166666667</c:v>
                </c:pt>
                <c:pt idx="39464">
                  <c:v>42942.654861111114</c:v>
                </c:pt>
                <c:pt idx="39465">
                  <c:v>42942.655555555553</c:v>
                </c:pt>
                <c:pt idx="39466">
                  <c:v>42942.65625</c:v>
                </c:pt>
                <c:pt idx="39467">
                  <c:v>42942.656944444447</c:v>
                </c:pt>
                <c:pt idx="39468">
                  <c:v>42942.657638888886</c:v>
                </c:pt>
                <c:pt idx="39469">
                  <c:v>42942.658333333333</c:v>
                </c:pt>
                <c:pt idx="39470">
                  <c:v>42942.65902777778</c:v>
                </c:pt>
                <c:pt idx="39471">
                  <c:v>42942.659722222219</c:v>
                </c:pt>
                <c:pt idx="39472">
                  <c:v>42942.660416666666</c:v>
                </c:pt>
                <c:pt idx="39473">
                  <c:v>42942.661111111112</c:v>
                </c:pt>
                <c:pt idx="39474">
                  <c:v>42942.661805555559</c:v>
                </c:pt>
                <c:pt idx="39475">
                  <c:v>42942.662499999999</c:v>
                </c:pt>
                <c:pt idx="39476">
                  <c:v>42942.663194444445</c:v>
                </c:pt>
                <c:pt idx="39477">
                  <c:v>42942.663888888892</c:v>
                </c:pt>
                <c:pt idx="39478">
                  <c:v>42942.664583333331</c:v>
                </c:pt>
                <c:pt idx="39479">
                  <c:v>42942.665277777778</c:v>
                </c:pt>
                <c:pt idx="39480">
                  <c:v>42942.665972222225</c:v>
                </c:pt>
                <c:pt idx="39481">
                  <c:v>42942.666666666664</c:v>
                </c:pt>
                <c:pt idx="39482">
                  <c:v>42942.667361111111</c:v>
                </c:pt>
                <c:pt idx="39483">
                  <c:v>42942.668055555558</c:v>
                </c:pt>
                <c:pt idx="39484">
                  <c:v>42942.668749999997</c:v>
                </c:pt>
                <c:pt idx="39485">
                  <c:v>42942.669444444444</c:v>
                </c:pt>
                <c:pt idx="39486">
                  <c:v>42942.670138888891</c:v>
                </c:pt>
                <c:pt idx="39487">
                  <c:v>42942.67083333333</c:v>
                </c:pt>
                <c:pt idx="39488">
                  <c:v>42942.671527777777</c:v>
                </c:pt>
                <c:pt idx="39489">
                  <c:v>42942.672222222223</c:v>
                </c:pt>
                <c:pt idx="39490">
                  <c:v>42942.67291666667</c:v>
                </c:pt>
                <c:pt idx="39491">
                  <c:v>42942.673611111109</c:v>
                </c:pt>
                <c:pt idx="39492">
                  <c:v>42942.674305555556</c:v>
                </c:pt>
                <c:pt idx="39493">
                  <c:v>42942.675000000003</c:v>
                </c:pt>
                <c:pt idx="39494">
                  <c:v>42942.675694444442</c:v>
                </c:pt>
                <c:pt idx="39495">
                  <c:v>42942.676388888889</c:v>
                </c:pt>
                <c:pt idx="39496">
                  <c:v>42942.677083333336</c:v>
                </c:pt>
                <c:pt idx="39497">
                  <c:v>42942.677777777775</c:v>
                </c:pt>
                <c:pt idx="39498">
                  <c:v>42942.678472222222</c:v>
                </c:pt>
                <c:pt idx="39499">
                  <c:v>42942.679166666669</c:v>
                </c:pt>
                <c:pt idx="39500">
                  <c:v>42942.679861111108</c:v>
                </c:pt>
                <c:pt idx="39501">
                  <c:v>42942.680555555555</c:v>
                </c:pt>
                <c:pt idx="39502">
                  <c:v>42942.681250000001</c:v>
                </c:pt>
                <c:pt idx="39503">
                  <c:v>42942.681944444441</c:v>
                </c:pt>
                <c:pt idx="39504">
                  <c:v>42942.682638888888</c:v>
                </c:pt>
                <c:pt idx="39505">
                  <c:v>42942.683333333334</c:v>
                </c:pt>
                <c:pt idx="39506">
                  <c:v>42942.684027777781</c:v>
                </c:pt>
                <c:pt idx="39507">
                  <c:v>42942.68472222222</c:v>
                </c:pt>
                <c:pt idx="39508">
                  <c:v>42942.685416666667</c:v>
                </c:pt>
                <c:pt idx="39509">
                  <c:v>42942.686111111114</c:v>
                </c:pt>
                <c:pt idx="39510">
                  <c:v>42942.686805555553</c:v>
                </c:pt>
                <c:pt idx="39511">
                  <c:v>42942.6875</c:v>
                </c:pt>
                <c:pt idx="39512">
                  <c:v>42942.688194444447</c:v>
                </c:pt>
                <c:pt idx="39513">
                  <c:v>42942.688888888886</c:v>
                </c:pt>
                <c:pt idx="39514">
                  <c:v>42942.689583333333</c:v>
                </c:pt>
                <c:pt idx="39515">
                  <c:v>42942.69027777778</c:v>
                </c:pt>
                <c:pt idx="39516">
                  <c:v>42942.690972222219</c:v>
                </c:pt>
                <c:pt idx="39517">
                  <c:v>42942.691666666666</c:v>
                </c:pt>
                <c:pt idx="39518">
                  <c:v>42942.692361111112</c:v>
                </c:pt>
                <c:pt idx="39519">
                  <c:v>42942.693055555559</c:v>
                </c:pt>
                <c:pt idx="39520">
                  <c:v>42942.693749999999</c:v>
                </c:pt>
                <c:pt idx="39521">
                  <c:v>42942.694444444445</c:v>
                </c:pt>
                <c:pt idx="39522">
                  <c:v>42942.695138888892</c:v>
                </c:pt>
                <c:pt idx="39523">
                  <c:v>42942.695833333331</c:v>
                </c:pt>
                <c:pt idx="39524">
                  <c:v>42942.696527777778</c:v>
                </c:pt>
                <c:pt idx="39525">
                  <c:v>42942.697222222225</c:v>
                </c:pt>
                <c:pt idx="39526">
                  <c:v>42942.697916666664</c:v>
                </c:pt>
                <c:pt idx="39527">
                  <c:v>42942.698611111111</c:v>
                </c:pt>
                <c:pt idx="39528">
                  <c:v>42942.699305555558</c:v>
                </c:pt>
                <c:pt idx="39529">
                  <c:v>42942.7</c:v>
                </c:pt>
                <c:pt idx="39530">
                  <c:v>42942.700694444444</c:v>
                </c:pt>
                <c:pt idx="39531">
                  <c:v>42942.701388888891</c:v>
                </c:pt>
                <c:pt idx="39532">
                  <c:v>42942.70208333333</c:v>
                </c:pt>
                <c:pt idx="39533">
                  <c:v>42942.702777777777</c:v>
                </c:pt>
                <c:pt idx="39534">
                  <c:v>42942.703472222223</c:v>
                </c:pt>
                <c:pt idx="39535">
                  <c:v>42942.70416666667</c:v>
                </c:pt>
                <c:pt idx="39536">
                  <c:v>42942.704861111109</c:v>
                </c:pt>
                <c:pt idx="39537">
                  <c:v>42942.705555555556</c:v>
                </c:pt>
                <c:pt idx="39538">
                  <c:v>42942.706250000003</c:v>
                </c:pt>
                <c:pt idx="39539">
                  <c:v>42942.706944444442</c:v>
                </c:pt>
                <c:pt idx="39540">
                  <c:v>42942.707638888889</c:v>
                </c:pt>
                <c:pt idx="39541">
                  <c:v>42942.708333333336</c:v>
                </c:pt>
                <c:pt idx="39542">
                  <c:v>42942.709027777775</c:v>
                </c:pt>
                <c:pt idx="39543">
                  <c:v>42942.709722222222</c:v>
                </c:pt>
                <c:pt idx="39544">
                  <c:v>42942.710416666669</c:v>
                </c:pt>
                <c:pt idx="39545">
                  <c:v>42942.711111111108</c:v>
                </c:pt>
                <c:pt idx="39546">
                  <c:v>42942.711805555555</c:v>
                </c:pt>
                <c:pt idx="39547">
                  <c:v>42942.712500000001</c:v>
                </c:pt>
                <c:pt idx="39548">
                  <c:v>42942.713194444441</c:v>
                </c:pt>
                <c:pt idx="39549">
                  <c:v>42942.713888888888</c:v>
                </c:pt>
                <c:pt idx="39550">
                  <c:v>42942.714583333334</c:v>
                </c:pt>
                <c:pt idx="39551">
                  <c:v>42942.715277777781</c:v>
                </c:pt>
                <c:pt idx="39552">
                  <c:v>42942.71597222222</c:v>
                </c:pt>
                <c:pt idx="39553">
                  <c:v>42942.716666666667</c:v>
                </c:pt>
                <c:pt idx="39554">
                  <c:v>42942.717361111114</c:v>
                </c:pt>
                <c:pt idx="39555">
                  <c:v>42942.718055555553</c:v>
                </c:pt>
                <c:pt idx="39556">
                  <c:v>42942.71875</c:v>
                </c:pt>
                <c:pt idx="39557">
                  <c:v>42942.719444444447</c:v>
                </c:pt>
                <c:pt idx="39558">
                  <c:v>42942.720138888886</c:v>
                </c:pt>
                <c:pt idx="39559">
                  <c:v>42942.720833333333</c:v>
                </c:pt>
                <c:pt idx="39560">
                  <c:v>42942.72152777778</c:v>
                </c:pt>
                <c:pt idx="39561">
                  <c:v>42942.722222222219</c:v>
                </c:pt>
                <c:pt idx="39562">
                  <c:v>42942.722916666666</c:v>
                </c:pt>
                <c:pt idx="39563">
                  <c:v>42942.723611111112</c:v>
                </c:pt>
                <c:pt idx="39564">
                  <c:v>42942.724305555559</c:v>
                </c:pt>
                <c:pt idx="39565">
                  <c:v>42942.724999999999</c:v>
                </c:pt>
                <c:pt idx="39566">
                  <c:v>42942.725694444445</c:v>
                </c:pt>
                <c:pt idx="39567">
                  <c:v>42942.726388888892</c:v>
                </c:pt>
                <c:pt idx="39568">
                  <c:v>42942.727083333331</c:v>
                </c:pt>
                <c:pt idx="39569">
                  <c:v>42942.727777777778</c:v>
                </c:pt>
                <c:pt idx="39570">
                  <c:v>42942.728472222225</c:v>
                </c:pt>
                <c:pt idx="39571">
                  <c:v>42942.729166666664</c:v>
                </c:pt>
                <c:pt idx="39572">
                  <c:v>42942.729861111111</c:v>
                </c:pt>
                <c:pt idx="39573">
                  <c:v>42942.730555555558</c:v>
                </c:pt>
                <c:pt idx="39574">
                  <c:v>42942.731249999997</c:v>
                </c:pt>
                <c:pt idx="39575">
                  <c:v>42942.731944444444</c:v>
                </c:pt>
                <c:pt idx="39576">
                  <c:v>42942.732638888891</c:v>
                </c:pt>
                <c:pt idx="39577">
                  <c:v>42942.73333333333</c:v>
                </c:pt>
                <c:pt idx="39578">
                  <c:v>42942.734027777777</c:v>
                </c:pt>
                <c:pt idx="39579">
                  <c:v>42942.734722222223</c:v>
                </c:pt>
                <c:pt idx="39580">
                  <c:v>42942.73541666667</c:v>
                </c:pt>
                <c:pt idx="39581">
                  <c:v>42942.736111111109</c:v>
                </c:pt>
                <c:pt idx="39582">
                  <c:v>42942.736805555556</c:v>
                </c:pt>
                <c:pt idx="39583">
                  <c:v>42942.737500000003</c:v>
                </c:pt>
                <c:pt idx="39584">
                  <c:v>42942.738194444442</c:v>
                </c:pt>
                <c:pt idx="39585">
                  <c:v>42942.738888888889</c:v>
                </c:pt>
                <c:pt idx="39586">
                  <c:v>42942.739583333336</c:v>
                </c:pt>
                <c:pt idx="39587">
                  <c:v>42942.740277777775</c:v>
                </c:pt>
                <c:pt idx="39588">
                  <c:v>42942.740972222222</c:v>
                </c:pt>
                <c:pt idx="39589">
                  <c:v>42942.741666666669</c:v>
                </c:pt>
                <c:pt idx="39590">
                  <c:v>42942.742361111108</c:v>
                </c:pt>
                <c:pt idx="39591">
                  <c:v>42942.743055555555</c:v>
                </c:pt>
                <c:pt idx="39592">
                  <c:v>42942.743750000001</c:v>
                </c:pt>
                <c:pt idx="39593">
                  <c:v>42942.744444444441</c:v>
                </c:pt>
                <c:pt idx="39594">
                  <c:v>42942.745138888888</c:v>
                </c:pt>
                <c:pt idx="39595">
                  <c:v>42942.745833333334</c:v>
                </c:pt>
                <c:pt idx="39596">
                  <c:v>42942.746527777781</c:v>
                </c:pt>
                <c:pt idx="39597">
                  <c:v>42942.74722222222</c:v>
                </c:pt>
                <c:pt idx="39598">
                  <c:v>42942.747916666667</c:v>
                </c:pt>
                <c:pt idx="39599">
                  <c:v>42942.748611111114</c:v>
                </c:pt>
                <c:pt idx="39600">
                  <c:v>42942.749305555553</c:v>
                </c:pt>
                <c:pt idx="39601">
                  <c:v>42942.75</c:v>
                </c:pt>
                <c:pt idx="39602">
                  <c:v>42942.750694444447</c:v>
                </c:pt>
                <c:pt idx="39603">
                  <c:v>42942.751388888886</c:v>
                </c:pt>
                <c:pt idx="39604">
                  <c:v>42942.752083333333</c:v>
                </c:pt>
                <c:pt idx="39605">
                  <c:v>42942.75277777778</c:v>
                </c:pt>
                <c:pt idx="39606">
                  <c:v>42942.753472222219</c:v>
                </c:pt>
                <c:pt idx="39607">
                  <c:v>42942.754166666666</c:v>
                </c:pt>
                <c:pt idx="39608">
                  <c:v>42942.754861111112</c:v>
                </c:pt>
                <c:pt idx="39609">
                  <c:v>42942.755555555559</c:v>
                </c:pt>
                <c:pt idx="39610">
                  <c:v>42942.756249999999</c:v>
                </c:pt>
                <c:pt idx="39611">
                  <c:v>42942.756944444445</c:v>
                </c:pt>
                <c:pt idx="39612">
                  <c:v>42942.757638888892</c:v>
                </c:pt>
                <c:pt idx="39613">
                  <c:v>42942.758333333331</c:v>
                </c:pt>
                <c:pt idx="39614">
                  <c:v>42942.759027777778</c:v>
                </c:pt>
                <c:pt idx="39615">
                  <c:v>42942.759722222225</c:v>
                </c:pt>
                <c:pt idx="39616">
                  <c:v>42942.760416666664</c:v>
                </c:pt>
                <c:pt idx="39617">
                  <c:v>42942.761111111111</c:v>
                </c:pt>
                <c:pt idx="39618">
                  <c:v>42942.761805555558</c:v>
                </c:pt>
                <c:pt idx="39619">
                  <c:v>42942.762499999997</c:v>
                </c:pt>
                <c:pt idx="39620">
                  <c:v>42942.763194444444</c:v>
                </c:pt>
                <c:pt idx="39621">
                  <c:v>42942.763888888891</c:v>
                </c:pt>
                <c:pt idx="39622">
                  <c:v>42942.76458333333</c:v>
                </c:pt>
                <c:pt idx="39623">
                  <c:v>42942.765277777777</c:v>
                </c:pt>
                <c:pt idx="39624">
                  <c:v>42942.765972222223</c:v>
                </c:pt>
                <c:pt idx="39625">
                  <c:v>42942.76666666667</c:v>
                </c:pt>
                <c:pt idx="39626">
                  <c:v>42942.767361111109</c:v>
                </c:pt>
                <c:pt idx="39627">
                  <c:v>42942.768055555556</c:v>
                </c:pt>
                <c:pt idx="39628">
                  <c:v>42942.768750000003</c:v>
                </c:pt>
                <c:pt idx="39629">
                  <c:v>42942.769444444442</c:v>
                </c:pt>
                <c:pt idx="39630">
                  <c:v>42942.770138888889</c:v>
                </c:pt>
                <c:pt idx="39631">
                  <c:v>42942.770833333336</c:v>
                </c:pt>
                <c:pt idx="39632">
                  <c:v>42942.771527777775</c:v>
                </c:pt>
                <c:pt idx="39633">
                  <c:v>42942.772222222222</c:v>
                </c:pt>
                <c:pt idx="39634">
                  <c:v>42942.772916666669</c:v>
                </c:pt>
                <c:pt idx="39635">
                  <c:v>42942.773611111108</c:v>
                </c:pt>
                <c:pt idx="39636">
                  <c:v>42942.774305555555</c:v>
                </c:pt>
                <c:pt idx="39637">
                  <c:v>42942.775000000001</c:v>
                </c:pt>
                <c:pt idx="39638">
                  <c:v>42942.775694444441</c:v>
                </c:pt>
                <c:pt idx="39639">
                  <c:v>42942.776388888888</c:v>
                </c:pt>
                <c:pt idx="39640">
                  <c:v>42942.777083333334</c:v>
                </c:pt>
                <c:pt idx="39641">
                  <c:v>42942.777777777781</c:v>
                </c:pt>
                <c:pt idx="39642">
                  <c:v>42942.77847222222</c:v>
                </c:pt>
                <c:pt idx="39643">
                  <c:v>42942.779166666667</c:v>
                </c:pt>
                <c:pt idx="39644">
                  <c:v>42942.779861111114</c:v>
                </c:pt>
                <c:pt idx="39645">
                  <c:v>42942.780555555553</c:v>
                </c:pt>
                <c:pt idx="39646">
                  <c:v>42942.78125</c:v>
                </c:pt>
                <c:pt idx="39647">
                  <c:v>42942.781944444447</c:v>
                </c:pt>
                <c:pt idx="39648">
                  <c:v>42942.782638888886</c:v>
                </c:pt>
                <c:pt idx="39649">
                  <c:v>42942.783333333333</c:v>
                </c:pt>
                <c:pt idx="39650">
                  <c:v>42942.78402777778</c:v>
                </c:pt>
                <c:pt idx="39651">
                  <c:v>42942.784722222219</c:v>
                </c:pt>
                <c:pt idx="39652">
                  <c:v>42942.785416666666</c:v>
                </c:pt>
                <c:pt idx="39653">
                  <c:v>42942.786111111112</c:v>
                </c:pt>
                <c:pt idx="39654">
                  <c:v>42942.786805555559</c:v>
                </c:pt>
                <c:pt idx="39655">
                  <c:v>42942.787499999999</c:v>
                </c:pt>
                <c:pt idx="39656">
                  <c:v>42942.788194444445</c:v>
                </c:pt>
                <c:pt idx="39657">
                  <c:v>42942.788888888892</c:v>
                </c:pt>
                <c:pt idx="39658">
                  <c:v>42942.789583333331</c:v>
                </c:pt>
                <c:pt idx="39659">
                  <c:v>42942.790277777778</c:v>
                </c:pt>
                <c:pt idx="39660">
                  <c:v>42942.790972222225</c:v>
                </c:pt>
                <c:pt idx="39661">
                  <c:v>42942.791666666664</c:v>
                </c:pt>
                <c:pt idx="39662">
                  <c:v>42942.792361111111</c:v>
                </c:pt>
                <c:pt idx="39663">
                  <c:v>42942.793055555558</c:v>
                </c:pt>
                <c:pt idx="39664">
                  <c:v>42942.793749999997</c:v>
                </c:pt>
                <c:pt idx="39665">
                  <c:v>42942.794444444444</c:v>
                </c:pt>
                <c:pt idx="39666">
                  <c:v>42942.795138888891</c:v>
                </c:pt>
                <c:pt idx="39667">
                  <c:v>42942.79583333333</c:v>
                </c:pt>
                <c:pt idx="39668">
                  <c:v>42942.796527777777</c:v>
                </c:pt>
                <c:pt idx="39669">
                  <c:v>42942.797222222223</c:v>
                </c:pt>
                <c:pt idx="39670">
                  <c:v>42942.79791666667</c:v>
                </c:pt>
                <c:pt idx="39671">
                  <c:v>42942.798611111109</c:v>
                </c:pt>
                <c:pt idx="39672">
                  <c:v>42942.799305555556</c:v>
                </c:pt>
                <c:pt idx="39673">
                  <c:v>42942.8</c:v>
                </c:pt>
                <c:pt idx="39674">
                  <c:v>42942.800694444442</c:v>
                </c:pt>
                <c:pt idx="39675">
                  <c:v>42942.801388888889</c:v>
                </c:pt>
                <c:pt idx="39676">
                  <c:v>42942.802083333336</c:v>
                </c:pt>
                <c:pt idx="39677">
                  <c:v>42942.802777777775</c:v>
                </c:pt>
                <c:pt idx="39678">
                  <c:v>42942.803472222222</c:v>
                </c:pt>
                <c:pt idx="39679">
                  <c:v>42942.804166666669</c:v>
                </c:pt>
                <c:pt idx="39680">
                  <c:v>42942.804861111108</c:v>
                </c:pt>
                <c:pt idx="39681">
                  <c:v>42942.805555555555</c:v>
                </c:pt>
                <c:pt idx="39682">
                  <c:v>42942.806250000001</c:v>
                </c:pt>
                <c:pt idx="39683">
                  <c:v>42942.806944444441</c:v>
                </c:pt>
                <c:pt idx="39684">
                  <c:v>42942.807638888888</c:v>
                </c:pt>
                <c:pt idx="39685">
                  <c:v>42942.808333333334</c:v>
                </c:pt>
                <c:pt idx="39686">
                  <c:v>42942.809027777781</c:v>
                </c:pt>
                <c:pt idx="39687">
                  <c:v>42942.80972222222</c:v>
                </c:pt>
                <c:pt idx="39688">
                  <c:v>42942.810416666667</c:v>
                </c:pt>
                <c:pt idx="39689">
                  <c:v>42942.811111111114</c:v>
                </c:pt>
                <c:pt idx="39690">
                  <c:v>42942.811805555553</c:v>
                </c:pt>
                <c:pt idx="39691">
                  <c:v>42942.8125</c:v>
                </c:pt>
                <c:pt idx="39692">
                  <c:v>42942.813194444447</c:v>
                </c:pt>
                <c:pt idx="39693">
                  <c:v>42942.813888888886</c:v>
                </c:pt>
                <c:pt idx="39694">
                  <c:v>42942.814583333333</c:v>
                </c:pt>
                <c:pt idx="39695">
                  <c:v>42942.81527777778</c:v>
                </c:pt>
                <c:pt idx="39696">
                  <c:v>42942.815972222219</c:v>
                </c:pt>
                <c:pt idx="39697">
                  <c:v>42942.816666666666</c:v>
                </c:pt>
                <c:pt idx="39698">
                  <c:v>42942.817361111112</c:v>
                </c:pt>
                <c:pt idx="39699">
                  <c:v>42942.818055555559</c:v>
                </c:pt>
                <c:pt idx="39700">
                  <c:v>42942.818749999999</c:v>
                </c:pt>
                <c:pt idx="39701">
                  <c:v>42942.819444444445</c:v>
                </c:pt>
                <c:pt idx="39702">
                  <c:v>42942.820138888892</c:v>
                </c:pt>
                <c:pt idx="39703">
                  <c:v>42942.820833333331</c:v>
                </c:pt>
                <c:pt idx="39704">
                  <c:v>42942.821527777778</c:v>
                </c:pt>
                <c:pt idx="39705">
                  <c:v>42942.822222222225</c:v>
                </c:pt>
                <c:pt idx="39706">
                  <c:v>42942.822916666664</c:v>
                </c:pt>
                <c:pt idx="39707">
                  <c:v>42942.823611111111</c:v>
                </c:pt>
                <c:pt idx="39708">
                  <c:v>42942.824305555558</c:v>
                </c:pt>
                <c:pt idx="39709">
                  <c:v>42942.824999999997</c:v>
                </c:pt>
                <c:pt idx="39710">
                  <c:v>42942.825694444444</c:v>
                </c:pt>
                <c:pt idx="39711">
                  <c:v>42942.826388888891</c:v>
                </c:pt>
                <c:pt idx="39712">
                  <c:v>42942.82708333333</c:v>
                </c:pt>
                <c:pt idx="39713">
                  <c:v>42942.827777777777</c:v>
                </c:pt>
                <c:pt idx="39714">
                  <c:v>42942.828472222223</c:v>
                </c:pt>
                <c:pt idx="39715">
                  <c:v>42942.82916666667</c:v>
                </c:pt>
                <c:pt idx="39716">
                  <c:v>42942.829861111109</c:v>
                </c:pt>
                <c:pt idx="39717">
                  <c:v>42942.830555555556</c:v>
                </c:pt>
                <c:pt idx="39718">
                  <c:v>42942.831250000003</c:v>
                </c:pt>
                <c:pt idx="39719">
                  <c:v>42942.831944444442</c:v>
                </c:pt>
                <c:pt idx="39720">
                  <c:v>42942.832638888889</c:v>
                </c:pt>
                <c:pt idx="39721">
                  <c:v>42942.833333333336</c:v>
                </c:pt>
                <c:pt idx="39722">
                  <c:v>42942.834027777775</c:v>
                </c:pt>
                <c:pt idx="39723">
                  <c:v>42942.834722222222</c:v>
                </c:pt>
                <c:pt idx="39724">
                  <c:v>42942.835416666669</c:v>
                </c:pt>
                <c:pt idx="39725">
                  <c:v>42942.836111111108</c:v>
                </c:pt>
                <c:pt idx="39726">
                  <c:v>42942.836805555555</c:v>
                </c:pt>
                <c:pt idx="39727">
                  <c:v>42942.837500000001</c:v>
                </c:pt>
                <c:pt idx="39728">
                  <c:v>42942.838194444441</c:v>
                </c:pt>
                <c:pt idx="39729">
                  <c:v>42942.838888888888</c:v>
                </c:pt>
                <c:pt idx="39730">
                  <c:v>42942.839583333334</c:v>
                </c:pt>
                <c:pt idx="39731">
                  <c:v>42942.840277777781</c:v>
                </c:pt>
                <c:pt idx="39732">
                  <c:v>42942.84097222222</c:v>
                </c:pt>
                <c:pt idx="39733">
                  <c:v>42942.841666666667</c:v>
                </c:pt>
                <c:pt idx="39734">
                  <c:v>42942.842361111114</c:v>
                </c:pt>
                <c:pt idx="39735">
                  <c:v>42942.843055555553</c:v>
                </c:pt>
                <c:pt idx="39736">
                  <c:v>42942.84375</c:v>
                </c:pt>
                <c:pt idx="39737">
                  <c:v>42942.844444444447</c:v>
                </c:pt>
                <c:pt idx="39738">
                  <c:v>42942.845138888886</c:v>
                </c:pt>
                <c:pt idx="39739">
                  <c:v>42942.845833333333</c:v>
                </c:pt>
                <c:pt idx="39740">
                  <c:v>42942.84652777778</c:v>
                </c:pt>
                <c:pt idx="39741">
                  <c:v>42942.847222222219</c:v>
                </c:pt>
                <c:pt idx="39742">
                  <c:v>42942.847916666666</c:v>
                </c:pt>
                <c:pt idx="39743">
                  <c:v>42942.848611111112</c:v>
                </c:pt>
                <c:pt idx="39744">
                  <c:v>42942.849305555559</c:v>
                </c:pt>
                <c:pt idx="39745">
                  <c:v>42942.85</c:v>
                </c:pt>
                <c:pt idx="39746">
                  <c:v>42942.850694444445</c:v>
                </c:pt>
                <c:pt idx="39747">
                  <c:v>42942.851388888892</c:v>
                </c:pt>
                <c:pt idx="39748">
                  <c:v>42942.852083333331</c:v>
                </c:pt>
                <c:pt idx="39749">
                  <c:v>42942.852777777778</c:v>
                </c:pt>
                <c:pt idx="39750">
                  <c:v>42942.853472222225</c:v>
                </c:pt>
                <c:pt idx="39751">
                  <c:v>42942.854166666664</c:v>
                </c:pt>
                <c:pt idx="39752">
                  <c:v>42942.854861111111</c:v>
                </c:pt>
                <c:pt idx="39753">
                  <c:v>42942.855555555558</c:v>
                </c:pt>
                <c:pt idx="39754">
                  <c:v>42942.856249999997</c:v>
                </c:pt>
                <c:pt idx="39755">
                  <c:v>42942.856944444444</c:v>
                </c:pt>
                <c:pt idx="39756">
                  <c:v>42942.857638888891</c:v>
                </c:pt>
                <c:pt idx="39757">
                  <c:v>42942.85833333333</c:v>
                </c:pt>
                <c:pt idx="39758">
                  <c:v>42942.859027777777</c:v>
                </c:pt>
                <c:pt idx="39759">
                  <c:v>42942.859722222223</c:v>
                </c:pt>
                <c:pt idx="39760">
                  <c:v>42942.86041666667</c:v>
                </c:pt>
                <c:pt idx="39761">
                  <c:v>42942.861111111109</c:v>
                </c:pt>
                <c:pt idx="39762">
                  <c:v>42942.861805555556</c:v>
                </c:pt>
                <c:pt idx="39763">
                  <c:v>42942.862500000003</c:v>
                </c:pt>
                <c:pt idx="39764">
                  <c:v>42942.863194444442</c:v>
                </c:pt>
                <c:pt idx="39765">
                  <c:v>42942.863888888889</c:v>
                </c:pt>
                <c:pt idx="39766">
                  <c:v>42942.864583333336</c:v>
                </c:pt>
                <c:pt idx="39767">
                  <c:v>42942.865277777775</c:v>
                </c:pt>
                <c:pt idx="39768">
                  <c:v>42942.865972222222</c:v>
                </c:pt>
                <c:pt idx="39769">
                  <c:v>42942.866666666669</c:v>
                </c:pt>
                <c:pt idx="39770">
                  <c:v>42942.867361111108</c:v>
                </c:pt>
                <c:pt idx="39771">
                  <c:v>42942.868055555555</c:v>
                </c:pt>
                <c:pt idx="39772">
                  <c:v>42942.868750000001</c:v>
                </c:pt>
                <c:pt idx="39773">
                  <c:v>42942.869444444441</c:v>
                </c:pt>
                <c:pt idx="39774">
                  <c:v>42942.870138888888</c:v>
                </c:pt>
                <c:pt idx="39775">
                  <c:v>42942.870833333334</c:v>
                </c:pt>
                <c:pt idx="39776">
                  <c:v>42942.871527777781</c:v>
                </c:pt>
                <c:pt idx="39777">
                  <c:v>42942.87222222222</c:v>
                </c:pt>
                <c:pt idx="39778">
                  <c:v>42942.872916666667</c:v>
                </c:pt>
                <c:pt idx="39779">
                  <c:v>42942.873611111114</c:v>
                </c:pt>
                <c:pt idx="39780">
                  <c:v>42942.874305555553</c:v>
                </c:pt>
                <c:pt idx="39781">
                  <c:v>42942.875</c:v>
                </c:pt>
                <c:pt idx="39782">
                  <c:v>42942.875694444447</c:v>
                </c:pt>
                <c:pt idx="39783">
                  <c:v>42942.876388888886</c:v>
                </c:pt>
                <c:pt idx="39784">
                  <c:v>42942.877083333333</c:v>
                </c:pt>
                <c:pt idx="39785">
                  <c:v>42942.87777777778</c:v>
                </c:pt>
                <c:pt idx="39786">
                  <c:v>42942.878472222219</c:v>
                </c:pt>
                <c:pt idx="39787">
                  <c:v>42942.879166666666</c:v>
                </c:pt>
                <c:pt idx="39788">
                  <c:v>42942.879861111112</c:v>
                </c:pt>
                <c:pt idx="39789">
                  <c:v>42942.880555555559</c:v>
                </c:pt>
                <c:pt idx="39790">
                  <c:v>42942.881249999999</c:v>
                </c:pt>
                <c:pt idx="39791">
                  <c:v>42942.881944444445</c:v>
                </c:pt>
                <c:pt idx="39792">
                  <c:v>42942.882638888892</c:v>
                </c:pt>
                <c:pt idx="39793">
                  <c:v>42942.883333333331</c:v>
                </c:pt>
                <c:pt idx="39794">
                  <c:v>42942.884027777778</c:v>
                </c:pt>
                <c:pt idx="39795">
                  <c:v>42942.884722222225</c:v>
                </c:pt>
                <c:pt idx="39796">
                  <c:v>42942.885416666664</c:v>
                </c:pt>
                <c:pt idx="39797">
                  <c:v>42942.886111111111</c:v>
                </c:pt>
                <c:pt idx="39798">
                  <c:v>42942.886805555558</c:v>
                </c:pt>
                <c:pt idx="39799">
                  <c:v>42942.887499999997</c:v>
                </c:pt>
                <c:pt idx="39800">
                  <c:v>42942.888194444444</c:v>
                </c:pt>
                <c:pt idx="39801">
                  <c:v>42942.888888888891</c:v>
                </c:pt>
                <c:pt idx="39802">
                  <c:v>42942.88958333333</c:v>
                </c:pt>
                <c:pt idx="39803">
                  <c:v>42942.890277777777</c:v>
                </c:pt>
                <c:pt idx="39804">
                  <c:v>42942.890972222223</c:v>
                </c:pt>
                <c:pt idx="39805">
                  <c:v>42942.89166666667</c:v>
                </c:pt>
                <c:pt idx="39806">
                  <c:v>42942.892361111109</c:v>
                </c:pt>
                <c:pt idx="39807">
                  <c:v>42942.893055555556</c:v>
                </c:pt>
                <c:pt idx="39808">
                  <c:v>42942.893750000003</c:v>
                </c:pt>
                <c:pt idx="39809">
                  <c:v>42942.894444444442</c:v>
                </c:pt>
                <c:pt idx="39810">
                  <c:v>42942.895138888889</c:v>
                </c:pt>
                <c:pt idx="39811">
                  <c:v>42942.895833333336</c:v>
                </c:pt>
                <c:pt idx="39812">
                  <c:v>42942.896527777775</c:v>
                </c:pt>
                <c:pt idx="39813">
                  <c:v>42942.897222222222</c:v>
                </c:pt>
                <c:pt idx="39814">
                  <c:v>42942.897916666669</c:v>
                </c:pt>
                <c:pt idx="39815">
                  <c:v>42942.898611111108</c:v>
                </c:pt>
                <c:pt idx="39816">
                  <c:v>42942.899305555555</c:v>
                </c:pt>
                <c:pt idx="39817">
                  <c:v>42942.9</c:v>
                </c:pt>
                <c:pt idx="39818">
                  <c:v>42942.900694444441</c:v>
                </c:pt>
                <c:pt idx="39819">
                  <c:v>42942.901388888888</c:v>
                </c:pt>
                <c:pt idx="39820">
                  <c:v>42942.902083333334</c:v>
                </c:pt>
                <c:pt idx="39821">
                  <c:v>42942.902777777781</c:v>
                </c:pt>
                <c:pt idx="39822">
                  <c:v>42942.90347222222</c:v>
                </c:pt>
                <c:pt idx="39823">
                  <c:v>42942.904166666667</c:v>
                </c:pt>
                <c:pt idx="39824">
                  <c:v>42942.904861111114</c:v>
                </c:pt>
                <c:pt idx="39825">
                  <c:v>42942.905555555553</c:v>
                </c:pt>
                <c:pt idx="39826">
                  <c:v>42942.90625</c:v>
                </c:pt>
                <c:pt idx="39827">
                  <c:v>42942.906944444447</c:v>
                </c:pt>
                <c:pt idx="39828">
                  <c:v>42942.907638888886</c:v>
                </c:pt>
                <c:pt idx="39829">
                  <c:v>42942.908333333333</c:v>
                </c:pt>
                <c:pt idx="39830">
                  <c:v>42942.90902777778</c:v>
                </c:pt>
                <c:pt idx="39831">
                  <c:v>42942.909722222219</c:v>
                </c:pt>
                <c:pt idx="39832">
                  <c:v>42942.910416666666</c:v>
                </c:pt>
                <c:pt idx="39833">
                  <c:v>42942.911111111112</c:v>
                </c:pt>
                <c:pt idx="39834">
                  <c:v>42942.911805555559</c:v>
                </c:pt>
                <c:pt idx="39835">
                  <c:v>42942.912499999999</c:v>
                </c:pt>
                <c:pt idx="39836">
                  <c:v>42942.913194444445</c:v>
                </c:pt>
                <c:pt idx="39837">
                  <c:v>42942.913888888892</c:v>
                </c:pt>
                <c:pt idx="39838">
                  <c:v>42942.914583333331</c:v>
                </c:pt>
                <c:pt idx="39839">
                  <c:v>42942.915277777778</c:v>
                </c:pt>
                <c:pt idx="39840">
                  <c:v>42942.915972222225</c:v>
                </c:pt>
                <c:pt idx="39841">
                  <c:v>42942.916666666664</c:v>
                </c:pt>
                <c:pt idx="39842">
                  <c:v>42942.917361111111</c:v>
                </c:pt>
                <c:pt idx="39843">
                  <c:v>42942.918055555558</c:v>
                </c:pt>
                <c:pt idx="39844">
                  <c:v>42942.918749999997</c:v>
                </c:pt>
                <c:pt idx="39845">
                  <c:v>42942.919444444444</c:v>
                </c:pt>
                <c:pt idx="39846">
                  <c:v>42942.920138888891</c:v>
                </c:pt>
                <c:pt idx="39847">
                  <c:v>42942.92083333333</c:v>
                </c:pt>
                <c:pt idx="39848">
                  <c:v>42942.921527777777</c:v>
                </c:pt>
                <c:pt idx="39849">
                  <c:v>42942.922222222223</c:v>
                </c:pt>
                <c:pt idx="39850">
                  <c:v>42942.92291666667</c:v>
                </c:pt>
                <c:pt idx="39851">
                  <c:v>42942.923611111109</c:v>
                </c:pt>
                <c:pt idx="39852">
                  <c:v>42942.924305555556</c:v>
                </c:pt>
                <c:pt idx="39853">
                  <c:v>42942.925000000003</c:v>
                </c:pt>
                <c:pt idx="39854">
                  <c:v>42942.925694444442</c:v>
                </c:pt>
                <c:pt idx="39855">
                  <c:v>42942.926388888889</c:v>
                </c:pt>
                <c:pt idx="39856">
                  <c:v>42942.927083333336</c:v>
                </c:pt>
                <c:pt idx="39857">
                  <c:v>42942.927777777775</c:v>
                </c:pt>
                <c:pt idx="39858">
                  <c:v>42942.928472222222</c:v>
                </c:pt>
                <c:pt idx="39859">
                  <c:v>42942.929166666669</c:v>
                </c:pt>
                <c:pt idx="39860">
                  <c:v>42942.929861111108</c:v>
                </c:pt>
                <c:pt idx="39861">
                  <c:v>42942.930555555555</c:v>
                </c:pt>
                <c:pt idx="39862">
                  <c:v>42942.931250000001</c:v>
                </c:pt>
                <c:pt idx="39863">
                  <c:v>42942.931944444441</c:v>
                </c:pt>
                <c:pt idx="39864">
                  <c:v>42942.932638888888</c:v>
                </c:pt>
                <c:pt idx="39865">
                  <c:v>42942.933333333334</c:v>
                </c:pt>
                <c:pt idx="39866">
                  <c:v>42942.934027777781</c:v>
                </c:pt>
                <c:pt idx="39867">
                  <c:v>42942.93472222222</c:v>
                </c:pt>
                <c:pt idx="39868">
                  <c:v>42942.935416666667</c:v>
                </c:pt>
                <c:pt idx="39869">
                  <c:v>42942.936111111114</c:v>
                </c:pt>
                <c:pt idx="39870">
                  <c:v>42942.936805555553</c:v>
                </c:pt>
                <c:pt idx="39871">
                  <c:v>42942.9375</c:v>
                </c:pt>
                <c:pt idx="39872">
                  <c:v>42942.938194444447</c:v>
                </c:pt>
                <c:pt idx="39873">
                  <c:v>42942.938888888886</c:v>
                </c:pt>
                <c:pt idx="39874">
                  <c:v>42942.939583333333</c:v>
                </c:pt>
                <c:pt idx="39875">
                  <c:v>42942.94027777778</c:v>
                </c:pt>
                <c:pt idx="39876">
                  <c:v>42942.940972222219</c:v>
                </c:pt>
                <c:pt idx="39877">
                  <c:v>42942.941666666666</c:v>
                </c:pt>
                <c:pt idx="39878">
                  <c:v>42942.942361111112</c:v>
                </c:pt>
                <c:pt idx="39879">
                  <c:v>42942.943055555559</c:v>
                </c:pt>
                <c:pt idx="39880">
                  <c:v>42942.943749999999</c:v>
                </c:pt>
                <c:pt idx="39881">
                  <c:v>42942.944444444445</c:v>
                </c:pt>
                <c:pt idx="39882">
                  <c:v>42942.945138888892</c:v>
                </c:pt>
                <c:pt idx="39883">
                  <c:v>42942.945833333331</c:v>
                </c:pt>
                <c:pt idx="39884">
                  <c:v>42942.946527777778</c:v>
                </c:pt>
                <c:pt idx="39885">
                  <c:v>42942.947222222225</c:v>
                </c:pt>
                <c:pt idx="39886">
                  <c:v>42942.947916666664</c:v>
                </c:pt>
                <c:pt idx="39887">
                  <c:v>42942.948611111111</c:v>
                </c:pt>
                <c:pt idx="39888">
                  <c:v>42942.949305555558</c:v>
                </c:pt>
                <c:pt idx="39889">
                  <c:v>42942.95</c:v>
                </c:pt>
                <c:pt idx="39890">
                  <c:v>42942.950694444444</c:v>
                </c:pt>
                <c:pt idx="39891">
                  <c:v>42942.951388888891</c:v>
                </c:pt>
                <c:pt idx="39892">
                  <c:v>42942.95208333333</c:v>
                </c:pt>
                <c:pt idx="39893">
                  <c:v>42942.952777777777</c:v>
                </c:pt>
                <c:pt idx="39894">
                  <c:v>42942.953472222223</c:v>
                </c:pt>
                <c:pt idx="39895">
                  <c:v>42942.95416666667</c:v>
                </c:pt>
                <c:pt idx="39896">
                  <c:v>42942.954861111109</c:v>
                </c:pt>
                <c:pt idx="39897">
                  <c:v>42942.955555555556</c:v>
                </c:pt>
                <c:pt idx="39898">
                  <c:v>42942.956250000003</c:v>
                </c:pt>
                <c:pt idx="39899">
                  <c:v>42942.956944444442</c:v>
                </c:pt>
                <c:pt idx="39900">
                  <c:v>42942.957638888889</c:v>
                </c:pt>
                <c:pt idx="39901">
                  <c:v>42942.958333333336</c:v>
                </c:pt>
                <c:pt idx="39902">
                  <c:v>42942.959027777775</c:v>
                </c:pt>
                <c:pt idx="39903">
                  <c:v>42942.959722222222</c:v>
                </c:pt>
                <c:pt idx="39904">
                  <c:v>42942.960416666669</c:v>
                </c:pt>
                <c:pt idx="39905">
                  <c:v>42942.961111111108</c:v>
                </c:pt>
                <c:pt idx="39906">
                  <c:v>42942.961805555555</c:v>
                </c:pt>
                <c:pt idx="39907">
                  <c:v>42942.962500000001</c:v>
                </c:pt>
                <c:pt idx="39908">
                  <c:v>42942.963194444441</c:v>
                </c:pt>
                <c:pt idx="39909">
                  <c:v>42942.963888888888</c:v>
                </c:pt>
                <c:pt idx="39910">
                  <c:v>42942.964583333334</c:v>
                </c:pt>
                <c:pt idx="39911">
                  <c:v>42942.965277777781</c:v>
                </c:pt>
                <c:pt idx="39912">
                  <c:v>42942.96597222222</c:v>
                </c:pt>
                <c:pt idx="39913">
                  <c:v>42942.966666666667</c:v>
                </c:pt>
                <c:pt idx="39914">
                  <c:v>42942.967361111114</c:v>
                </c:pt>
                <c:pt idx="39915">
                  <c:v>42942.968055555553</c:v>
                </c:pt>
                <c:pt idx="39916">
                  <c:v>42942.96875</c:v>
                </c:pt>
                <c:pt idx="39917">
                  <c:v>42942.969444444447</c:v>
                </c:pt>
                <c:pt idx="39918">
                  <c:v>42942.970138888886</c:v>
                </c:pt>
                <c:pt idx="39919">
                  <c:v>42942.970833333333</c:v>
                </c:pt>
                <c:pt idx="39920">
                  <c:v>42942.97152777778</c:v>
                </c:pt>
                <c:pt idx="39921">
                  <c:v>42942.972222222219</c:v>
                </c:pt>
                <c:pt idx="39922">
                  <c:v>42942.972916666666</c:v>
                </c:pt>
                <c:pt idx="39923">
                  <c:v>42942.973611111112</c:v>
                </c:pt>
                <c:pt idx="39924">
                  <c:v>42942.974305555559</c:v>
                </c:pt>
                <c:pt idx="39925">
                  <c:v>42942.974999999999</c:v>
                </c:pt>
                <c:pt idx="39926">
                  <c:v>42942.975694444445</c:v>
                </c:pt>
                <c:pt idx="39927">
                  <c:v>42942.976388888892</c:v>
                </c:pt>
                <c:pt idx="39928">
                  <c:v>42942.977083333331</c:v>
                </c:pt>
                <c:pt idx="39929">
                  <c:v>42942.977777777778</c:v>
                </c:pt>
                <c:pt idx="39930">
                  <c:v>42942.978472222225</c:v>
                </c:pt>
                <c:pt idx="39931">
                  <c:v>42942.979166666664</c:v>
                </c:pt>
                <c:pt idx="39932">
                  <c:v>42942.979861111111</c:v>
                </c:pt>
                <c:pt idx="39933">
                  <c:v>42942.980555555558</c:v>
                </c:pt>
                <c:pt idx="39934">
                  <c:v>42942.981249999997</c:v>
                </c:pt>
                <c:pt idx="39935">
                  <c:v>42942.981944444444</c:v>
                </c:pt>
                <c:pt idx="39936">
                  <c:v>42942.982638888891</c:v>
                </c:pt>
                <c:pt idx="39937">
                  <c:v>42942.98333333333</c:v>
                </c:pt>
                <c:pt idx="39938">
                  <c:v>42942.984027777777</c:v>
                </c:pt>
                <c:pt idx="39939">
                  <c:v>42942.984722222223</c:v>
                </c:pt>
                <c:pt idx="39940">
                  <c:v>42942.98541666667</c:v>
                </c:pt>
                <c:pt idx="39941">
                  <c:v>42942.986111111109</c:v>
                </c:pt>
                <c:pt idx="39942">
                  <c:v>42942.986805555556</c:v>
                </c:pt>
                <c:pt idx="39943">
                  <c:v>42942.987500000003</c:v>
                </c:pt>
                <c:pt idx="39944">
                  <c:v>42942.988194444442</c:v>
                </c:pt>
                <c:pt idx="39945">
                  <c:v>42942.988888888889</c:v>
                </c:pt>
                <c:pt idx="39946">
                  <c:v>42942.989583333336</c:v>
                </c:pt>
                <c:pt idx="39947">
                  <c:v>42942.990277777775</c:v>
                </c:pt>
                <c:pt idx="39948">
                  <c:v>42942.990972222222</c:v>
                </c:pt>
                <c:pt idx="39949">
                  <c:v>42942.991666666669</c:v>
                </c:pt>
                <c:pt idx="39950">
                  <c:v>42942.992361111108</c:v>
                </c:pt>
                <c:pt idx="39951">
                  <c:v>42942.993055555555</c:v>
                </c:pt>
                <c:pt idx="39952">
                  <c:v>42942.993750000001</c:v>
                </c:pt>
                <c:pt idx="39953">
                  <c:v>42942.994444444441</c:v>
                </c:pt>
                <c:pt idx="39954">
                  <c:v>42942.995138888888</c:v>
                </c:pt>
                <c:pt idx="39955">
                  <c:v>42942.995833333334</c:v>
                </c:pt>
                <c:pt idx="39956">
                  <c:v>42942.996527777781</c:v>
                </c:pt>
                <c:pt idx="39957">
                  <c:v>42942.99722222222</c:v>
                </c:pt>
                <c:pt idx="39958">
                  <c:v>42942.997916666667</c:v>
                </c:pt>
                <c:pt idx="39959">
                  <c:v>42942.998611111114</c:v>
                </c:pt>
                <c:pt idx="39960">
                  <c:v>42942.999305555553</c:v>
                </c:pt>
                <c:pt idx="39961">
                  <c:v>42943</c:v>
                </c:pt>
                <c:pt idx="39962">
                  <c:v>42943.000694444447</c:v>
                </c:pt>
                <c:pt idx="39963">
                  <c:v>42943.001388888886</c:v>
                </c:pt>
                <c:pt idx="39964">
                  <c:v>42943.002083333333</c:v>
                </c:pt>
                <c:pt idx="39965">
                  <c:v>42943.00277777778</c:v>
                </c:pt>
                <c:pt idx="39966">
                  <c:v>42943.003472222219</c:v>
                </c:pt>
                <c:pt idx="39967">
                  <c:v>42943.004166666666</c:v>
                </c:pt>
                <c:pt idx="39968">
                  <c:v>42943.004861111112</c:v>
                </c:pt>
                <c:pt idx="39969">
                  <c:v>42943.005555555559</c:v>
                </c:pt>
                <c:pt idx="39970">
                  <c:v>42943.006249999999</c:v>
                </c:pt>
                <c:pt idx="39971">
                  <c:v>42943.006944444445</c:v>
                </c:pt>
                <c:pt idx="39972">
                  <c:v>42943.007638888892</c:v>
                </c:pt>
                <c:pt idx="39973">
                  <c:v>42943.008333333331</c:v>
                </c:pt>
                <c:pt idx="39974">
                  <c:v>42943.009027777778</c:v>
                </c:pt>
                <c:pt idx="39975">
                  <c:v>42943.009722222225</c:v>
                </c:pt>
                <c:pt idx="39976">
                  <c:v>42943.010416666664</c:v>
                </c:pt>
                <c:pt idx="39977">
                  <c:v>42943.011111111111</c:v>
                </c:pt>
                <c:pt idx="39978">
                  <c:v>42943.011805555558</c:v>
                </c:pt>
                <c:pt idx="39979">
                  <c:v>42943.012499999997</c:v>
                </c:pt>
                <c:pt idx="39980">
                  <c:v>42943.013194444444</c:v>
                </c:pt>
                <c:pt idx="39981">
                  <c:v>42943.013888888891</c:v>
                </c:pt>
                <c:pt idx="39982">
                  <c:v>42943.01458333333</c:v>
                </c:pt>
                <c:pt idx="39983">
                  <c:v>42943.015277777777</c:v>
                </c:pt>
                <c:pt idx="39984">
                  <c:v>42943.015972222223</c:v>
                </c:pt>
                <c:pt idx="39985">
                  <c:v>42943.01666666667</c:v>
                </c:pt>
                <c:pt idx="39986">
                  <c:v>42943.017361111109</c:v>
                </c:pt>
                <c:pt idx="39987">
                  <c:v>42943.018055555556</c:v>
                </c:pt>
                <c:pt idx="39988">
                  <c:v>42943.018750000003</c:v>
                </c:pt>
                <c:pt idx="39989">
                  <c:v>42943.019444444442</c:v>
                </c:pt>
                <c:pt idx="39990">
                  <c:v>42943.020138888889</c:v>
                </c:pt>
                <c:pt idx="39991">
                  <c:v>42943.020833333336</c:v>
                </c:pt>
                <c:pt idx="39992">
                  <c:v>42943.021527777775</c:v>
                </c:pt>
                <c:pt idx="39993">
                  <c:v>42943.022222222222</c:v>
                </c:pt>
                <c:pt idx="39994">
                  <c:v>42943.022916666669</c:v>
                </c:pt>
                <c:pt idx="39995">
                  <c:v>42943.023611111108</c:v>
                </c:pt>
                <c:pt idx="39996">
                  <c:v>42943.024305555555</c:v>
                </c:pt>
                <c:pt idx="39997">
                  <c:v>42943.025000000001</c:v>
                </c:pt>
                <c:pt idx="39998">
                  <c:v>42943.025694444441</c:v>
                </c:pt>
                <c:pt idx="39999">
                  <c:v>42943.026388888888</c:v>
                </c:pt>
                <c:pt idx="40000">
                  <c:v>42943.027083333334</c:v>
                </c:pt>
                <c:pt idx="40001">
                  <c:v>42943.027777777781</c:v>
                </c:pt>
                <c:pt idx="40002">
                  <c:v>42943.02847222222</c:v>
                </c:pt>
                <c:pt idx="40003">
                  <c:v>42943.029166666667</c:v>
                </c:pt>
                <c:pt idx="40004">
                  <c:v>42943.029861111114</c:v>
                </c:pt>
                <c:pt idx="40005">
                  <c:v>42943.030555555553</c:v>
                </c:pt>
                <c:pt idx="40006">
                  <c:v>42943.03125</c:v>
                </c:pt>
                <c:pt idx="40007">
                  <c:v>42943.031944444447</c:v>
                </c:pt>
                <c:pt idx="40008">
                  <c:v>42943.032638888886</c:v>
                </c:pt>
                <c:pt idx="40009">
                  <c:v>42943.033333333333</c:v>
                </c:pt>
                <c:pt idx="40010">
                  <c:v>42943.03402777778</c:v>
                </c:pt>
                <c:pt idx="40011">
                  <c:v>42943.034722222219</c:v>
                </c:pt>
                <c:pt idx="40012">
                  <c:v>42943.035416666666</c:v>
                </c:pt>
                <c:pt idx="40013">
                  <c:v>42943.036111111112</c:v>
                </c:pt>
                <c:pt idx="40014">
                  <c:v>42943.036805555559</c:v>
                </c:pt>
                <c:pt idx="40015">
                  <c:v>42943.037499999999</c:v>
                </c:pt>
                <c:pt idx="40016">
                  <c:v>42943.038194444445</c:v>
                </c:pt>
                <c:pt idx="40017">
                  <c:v>42943.038888888892</c:v>
                </c:pt>
                <c:pt idx="40018">
                  <c:v>42943.039583333331</c:v>
                </c:pt>
                <c:pt idx="40019">
                  <c:v>42943.040277777778</c:v>
                </c:pt>
                <c:pt idx="40020">
                  <c:v>42943.040972222225</c:v>
                </c:pt>
                <c:pt idx="40021">
                  <c:v>42943.041666666664</c:v>
                </c:pt>
                <c:pt idx="40022">
                  <c:v>42943.042361111111</c:v>
                </c:pt>
                <c:pt idx="40023">
                  <c:v>42943.043055555558</c:v>
                </c:pt>
                <c:pt idx="40024">
                  <c:v>42943.043749999997</c:v>
                </c:pt>
                <c:pt idx="40025">
                  <c:v>42943.044444444444</c:v>
                </c:pt>
                <c:pt idx="40026">
                  <c:v>42943.045138888891</c:v>
                </c:pt>
                <c:pt idx="40027">
                  <c:v>42943.04583333333</c:v>
                </c:pt>
                <c:pt idx="40028">
                  <c:v>42943.046527777777</c:v>
                </c:pt>
                <c:pt idx="40029">
                  <c:v>42943.047222222223</c:v>
                </c:pt>
                <c:pt idx="40030">
                  <c:v>42943.04791666667</c:v>
                </c:pt>
                <c:pt idx="40031">
                  <c:v>42943.048611111109</c:v>
                </c:pt>
                <c:pt idx="40032">
                  <c:v>42943.049305555556</c:v>
                </c:pt>
                <c:pt idx="40033">
                  <c:v>42943.05</c:v>
                </c:pt>
                <c:pt idx="40034">
                  <c:v>42943.050694444442</c:v>
                </c:pt>
                <c:pt idx="40035">
                  <c:v>42943.051388888889</c:v>
                </c:pt>
                <c:pt idx="40036">
                  <c:v>42943.052083333336</c:v>
                </c:pt>
                <c:pt idx="40037">
                  <c:v>42943.052777777775</c:v>
                </c:pt>
                <c:pt idx="40038">
                  <c:v>42943.053472222222</c:v>
                </c:pt>
                <c:pt idx="40039">
                  <c:v>42943.054166666669</c:v>
                </c:pt>
                <c:pt idx="40040">
                  <c:v>42943.054861111108</c:v>
                </c:pt>
                <c:pt idx="40041">
                  <c:v>42943.055555555555</c:v>
                </c:pt>
                <c:pt idx="40042">
                  <c:v>42943.056250000001</c:v>
                </c:pt>
                <c:pt idx="40043">
                  <c:v>42943.056944444441</c:v>
                </c:pt>
                <c:pt idx="40044">
                  <c:v>42943.057638888888</c:v>
                </c:pt>
                <c:pt idx="40045">
                  <c:v>42943.058333333334</c:v>
                </c:pt>
                <c:pt idx="40046">
                  <c:v>42943.059027777781</c:v>
                </c:pt>
                <c:pt idx="40047">
                  <c:v>42943.05972222222</c:v>
                </c:pt>
                <c:pt idx="40048">
                  <c:v>42943.060416666667</c:v>
                </c:pt>
                <c:pt idx="40049">
                  <c:v>42943.061111111114</c:v>
                </c:pt>
                <c:pt idx="40050">
                  <c:v>42943.061805555553</c:v>
                </c:pt>
                <c:pt idx="40051">
                  <c:v>42943.0625</c:v>
                </c:pt>
                <c:pt idx="40052">
                  <c:v>42943.063194444447</c:v>
                </c:pt>
                <c:pt idx="40053">
                  <c:v>42943.063888888886</c:v>
                </c:pt>
                <c:pt idx="40054">
                  <c:v>42943.064583333333</c:v>
                </c:pt>
                <c:pt idx="40055">
                  <c:v>42943.06527777778</c:v>
                </c:pt>
                <c:pt idx="40056">
                  <c:v>42943.065972222219</c:v>
                </c:pt>
                <c:pt idx="40057">
                  <c:v>42943.066666666666</c:v>
                </c:pt>
                <c:pt idx="40058">
                  <c:v>42943.067361111112</c:v>
                </c:pt>
                <c:pt idx="40059">
                  <c:v>42943.068055555559</c:v>
                </c:pt>
                <c:pt idx="40060">
                  <c:v>42943.068749999999</c:v>
                </c:pt>
                <c:pt idx="40061">
                  <c:v>42943.069444444445</c:v>
                </c:pt>
                <c:pt idx="40062">
                  <c:v>42943.070138888892</c:v>
                </c:pt>
                <c:pt idx="40063">
                  <c:v>42943.070833333331</c:v>
                </c:pt>
                <c:pt idx="40064">
                  <c:v>42943.071527777778</c:v>
                </c:pt>
                <c:pt idx="40065">
                  <c:v>42943.072222222225</c:v>
                </c:pt>
                <c:pt idx="40066">
                  <c:v>42943.072916666664</c:v>
                </c:pt>
                <c:pt idx="40067">
                  <c:v>42943.073611111111</c:v>
                </c:pt>
                <c:pt idx="40068">
                  <c:v>42943.074305555558</c:v>
                </c:pt>
                <c:pt idx="40069">
                  <c:v>42943.074999999997</c:v>
                </c:pt>
                <c:pt idx="40070">
                  <c:v>42943.075694444444</c:v>
                </c:pt>
                <c:pt idx="40071">
                  <c:v>42943.076388888891</c:v>
                </c:pt>
                <c:pt idx="40072">
                  <c:v>42943.07708333333</c:v>
                </c:pt>
                <c:pt idx="40073">
                  <c:v>42943.077777777777</c:v>
                </c:pt>
                <c:pt idx="40074">
                  <c:v>42943.078472222223</c:v>
                </c:pt>
                <c:pt idx="40075">
                  <c:v>42943.07916666667</c:v>
                </c:pt>
                <c:pt idx="40076">
                  <c:v>42943.079861111109</c:v>
                </c:pt>
                <c:pt idx="40077">
                  <c:v>42943.080555555556</c:v>
                </c:pt>
                <c:pt idx="40078">
                  <c:v>42943.081250000003</c:v>
                </c:pt>
                <c:pt idx="40079">
                  <c:v>42943.081944444442</c:v>
                </c:pt>
                <c:pt idx="40080">
                  <c:v>42943.082638888889</c:v>
                </c:pt>
                <c:pt idx="40081">
                  <c:v>42943.083333333336</c:v>
                </c:pt>
                <c:pt idx="40082">
                  <c:v>42943.084027777775</c:v>
                </c:pt>
                <c:pt idx="40083">
                  <c:v>42943.084722222222</c:v>
                </c:pt>
                <c:pt idx="40084">
                  <c:v>42943.085416666669</c:v>
                </c:pt>
                <c:pt idx="40085">
                  <c:v>42943.086111111108</c:v>
                </c:pt>
                <c:pt idx="40086">
                  <c:v>42943.086805555555</c:v>
                </c:pt>
                <c:pt idx="40087">
                  <c:v>42943.087500000001</c:v>
                </c:pt>
                <c:pt idx="40088">
                  <c:v>42943.088194444441</c:v>
                </c:pt>
                <c:pt idx="40089">
                  <c:v>42943.088888888888</c:v>
                </c:pt>
                <c:pt idx="40090">
                  <c:v>42943.089583333334</c:v>
                </c:pt>
                <c:pt idx="40091">
                  <c:v>42943.090277777781</c:v>
                </c:pt>
                <c:pt idx="40092">
                  <c:v>42943.09097222222</c:v>
                </c:pt>
                <c:pt idx="40093">
                  <c:v>42943.091666666667</c:v>
                </c:pt>
                <c:pt idx="40094">
                  <c:v>42943.092361111114</c:v>
                </c:pt>
                <c:pt idx="40095">
                  <c:v>42943.093055555553</c:v>
                </c:pt>
                <c:pt idx="40096">
                  <c:v>42943.09375</c:v>
                </c:pt>
                <c:pt idx="40097">
                  <c:v>42943.094444444447</c:v>
                </c:pt>
                <c:pt idx="40098">
                  <c:v>42943.095138888886</c:v>
                </c:pt>
                <c:pt idx="40099">
                  <c:v>42943.095833333333</c:v>
                </c:pt>
                <c:pt idx="40100">
                  <c:v>42943.09652777778</c:v>
                </c:pt>
                <c:pt idx="40101">
                  <c:v>42943.097222222219</c:v>
                </c:pt>
                <c:pt idx="40102">
                  <c:v>42943.097916666666</c:v>
                </c:pt>
                <c:pt idx="40103">
                  <c:v>42943.098611111112</c:v>
                </c:pt>
                <c:pt idx="40104">
                  <c:v>42943.099305555559</c:v>
                </c:pt>
                <c:pt idx="40105">
                  <c:v>42943.1</c:v>
                </c:pt>
                <c:pt idx="40106">
                  <c:v>42943.100694444445</c:v>
                </c:pt>
                <c:pt idx="40107">
                  <c:v>42943.101388888892</c:v>
                </c:pt>
                <c:pt idx="40108">
                  <c:v>42943.102083333331</c:v>
                </c:pt>
                <c:pt idx="40109">
                  <c:v>42943.102777777778</c:v>
                </c:pt>
                <c:pt idx="40110">
                  <c:v>42943.103472222225</c:v>
                </c:pt>
                <c:pt idx="40111">
                  <c:v>42943.104166666664</c:v>
                </c:pt>
                <c:pt idx="40112">
                  <c:v>42943.104861111111</c:v>
                </c:pt>
                <c:pt idx="40113">
                  <c:v>42943.105555555558</c:v>
                </c:pt>
                <c:pt idx="40114">
                  <c:v>42943.106249999997</c:v>
                </c:pt>
                <c:pt idx="40115">
                  <c:v>42943.106944444444</c:v>
                </c:pt>
                <c:pt idx="40116">
                  <c:v>42943.107638888891</c:v>
                </c:pt>
                <c:pt idx="40117">
                  <c:v>42943.10833333333</c:v>
                </c:pt>
                <c:pt idx="40118">
                  <c:v>42943.109027777777</c:v>
                </c:pt>
                <c:pt idx="40119">
                  <c:v>42943.109722222223</c:v>
                </c:pt>
                <c:pt idx="40120">
                  <c:v>42943.11041666667</c:v>
                </c:pt>
                <c:pt idx="40121">
                  <c:v>42943.111111111109</c:v>
                </c:pt>
                <c:pt idx="40122">
                  <c:v>42943.111805555556</c:v>
                </c:pt>
                <c:pt idx="40123">
                  <c:v>42943.112500000003</c:v>
                </c:pt>
                <c:pt idx="40124">
                  <c:v>42943.113194444442</c:v>
                </c:pt>
                <c:pt idx="40125">
                  <c:v>42943.113888888889</c:v>
                </c:pt>
                <c:pt idx="40126">
                  <c:v>42943.114583333336</c:v>
                </c:pt>
                <c:pt idx="40127">
                  <c:v>42943.115277777775</c:v>
                </c:pt>
                <c:pt idx="40128">
                  <c:v>42943.115972222222</c:v>
                </c:pt>
                <c:pt idx="40129">
                  <c:v>42943.116666666669</c:v>
                </c:pt>
                <c:pt idx="40130">
                  <c:v>42943.117361111108</c:v>
                </c:pt>
                <c:pt idx="40131">
                  <c:v>42943.118055555555</c:v>
                </c:pt>
                <c:pt idx="40132">
                  <c:v>42943.118750000001</c:v>
                </c:pt>
                <c:pt idx="40133">
                  <c:v>42943.119444444441</c:v>
                </c:pt>
                <c:pt idx="40134">
                  <c:v>42943.120138888888</c:v>
                </c:pt>
                <c:pt idx="40135">
                  <c:v>42943.120833333334</c:v>
                </c:pt>
                <c:pt idx="40136">
                  <c:v>42943.121527777781</c:v>
                </c:pt>
                <c:pt idx="40137">
                  <c:v>42943.12222222222</c:v>
                </c:pt>
                <c:pt idx="40138">
                  <c:v>42943.122916666667</c:v>
                </c:pt>
                <c:pt idx="40139">
                  <c:v>42943.123611111114</c:v>
                </c:pt>
                <c:pt idx="40140">
                  <c:v>42943.124305555553</c:v>
                </c:pt>
                <c:pt idx="40141">
                  <c:v>42943.125</c:v>
                </c:pt>
                <c:pt idx="40142">
                  <c:v>42943.125694444447</c:v>
                </c:pt>
                <c:pt idx="40143">
                  <c:v>42943.126388888886</c:v>
                </c:pt>
                <c:pt idx="40144">
                  <c:v>42943.127083333333</c:v>
                </c:pt>
                <c:pt idx="40145">
                  <c:v>42943.12777777778</c:v>
                </c:pt>
                <c:pt idx="40146">
                  <c:v>42943.128472222219</c:v>
                </c:pt>
                <c:pt idx="40147">
                  <c:v>42943.129166666666</c:v>
                </c:pt>
                <c:pt idx="40148">
                  <c:v>42943.129861111112</c:v>
                </c:pt>
                <c:pt idx="40149">
                  <c:v>42943.130555555559</c:v>
                </c:pt>
                <c:pt idx="40150">
                  <c:v>42943.131249999999</c:v>
                </c:pt>
                <c:pt idx="40151">
                  <c:v>42943.131944444445</c:v>
                </c:pt>
                <c:pt idx="40152">
                  <c:v>42943.132638888892</c:v>
                </c:pt>
                <c:pt idx="40153">
                  <c:v>42943.133333333331</c:v>
                </c:pt>
                <c:pt idx="40154">
                  <c:v>42943.134027777778</c:v>
                </c:pt>
                <c:pt idx="40155">
                  <c:v>42943.134722222225</c:v>
                </c:pt>
                <c:pt idx="40156">
                  <c:v>42943.135416666664</c:v>
                </c:pt>
                <c:pt idx="40157">
                  <c:v>42943.136111111111</c:v>
                </c:pt>
                <c:pt idx="40158">
                  <c:v>42943.136805555558</c:v>
                </c:pt>
                <c:pt idx="40159">
                  <c:v>42943.137499999997</c:v>
                </c:pt>
                <c:pt idx="40160">
                  <c:v>42943.138194444444</c:v>
                </c:pt>
                <c:pt idx="40161">
                  <c:v>42943.138888888891</c:v>
                </c:pt>
                <c:pt idx="40162">
                  <c:v>42943.13958333333</c:v>
                </c:pt>
                <c:pt idx="40163">
                  <c:v>42943.140277777777</c:v>
                </c:pt>
                <c:pt idx="40164">
                  <c:v>42943.140972222223</c:v>
                </c:pt>
                <c:pt idx="40165">
                  <c:v>42943.14166666667</c:v>
                </c:pt>
                <c:pt idx="40166">
                  <c:v>42943.142361111109</c:v>
                </c:pt>
                <c:pt idx="40167">
                  <c:v>42943.143055555556</c:v>
                </c:pt>
                <c:pt idx="40168">
                  <c:v>42943.143750000003</c:v>
                </c:pt>
                <c:pt idx="40169">
                  <c:v>42943.144444444442</c:v>
                </c:pt>
                <c:pt idx="40170">
                  <c:v>42943.145138888889</c:v>
                </c:pt>
                <c:pt idx="40171">
                  <c:v>42943.145833333336</c:v>
                </c:pt>
                <c:pt idx="40172">
                  <c:v>42943.146527777775</c:v>
                </c:pt>
                <c:pt idx="40173">
                  <c:v>42943.147222222222</c:v>
                </c:pt>
                <c:pt idx="40174">
                  <c:v>42943.147916666669</c:v>
                </c:pt>
                <c:pt idx="40175">
                  <c:v>42943.148611111108</c:v>
                </c:pt>
                <c:pt idx="40176">
                  <c:v>42943.149305555555</c:v>
                </c:pt>
                <c:pt idx="40177">
                  <c:v>42943.15</c:v>
                </c:pt>
                <c:pt idx="40178">
                  <c:v>42943.150694444441</c:v>
                </c:pt>
                <c:pt idx="40179">
                  <c:v>42943.151388888888</c:v>
                </c:pt>
                <c:pt idx="40180">
                  <c:v>42943.152083333334</c:v>
                </c:pt>
                <c:pt idx="40181">
                  <c:v>42943.152777777781</c:v>
                </c:pt>
                <c:pt idx="40182">
                  <c:v>42943.15347222222</c:v>
                </c:pt>
                <c:pt idx="40183">
                  <c:v>42943.154166666667</c:v>
                </c:pt>
                <c:pt idx="40184">
                  <c:v>42943.154861111114</c:v>
                </c:pt>
                <c:pt idx="40185">
                  <c:v>42943.155555555553</c:v>
                </c:pt>
                <c:pt idx="40186">
                  <c:v>42943.15625</c:v>
                </c:pt>
                <c:pt idx="40187">
                  <c:v>42943.156944444447</c:v>
                </c:pt>
                <c:pt idx="40188">
                  <c:v>42943.157638888886</c:v>
                </c:pt>
                <c:pt idx="40189">
                  <c:v>42943.158333333333</c:v>
                </c:pt>
                <c:pt idx="40190">
                  <c:v>42943.15902777778</c:v>
                </c:pt>
                <c:pt idx="40191">
                  <c:v>42943.159722222219</c:v>
                </c:pt>
                <c:pt idx="40192">
                  <c:v>42943.160416666666</c:v>
                </c:pt>
                <c:pt idx="40193">
                  <c:v>42943.161111111112</c:v>
                </c:pt>
                <c:pt idx="40194">
                  <c:v>42943.161805555559</c:v>
                </c:pt>
                <c:pt idx="40195">
                  <c:v>42943.162499999999</c:v>
                </c:pt>
                <c:pt idx="40196">
                  <c:v>42943.163194444445</c:v>
                </c:pt>
                <c:pt idx="40197">
                  <c:v>42943.163888888892</c:v>
                </c:pt>
                <c:pt idx="40198">
                  <c:v>42943.164583333331</c:v>
                </c:pt>
                <c:pt idx="40199">
                  <c:v>42943.165277777778</c:v>
                </c:pt>
                <c:pt idx="40200">
                  <c:v>42943.165972222225</c:v>
                </c:pt>
                <c:pt idx="40201">
                  <c:v>42943.166666666664</c:v>
                </c:pt>
                <c:pt idx="40202">
                  <c:v>42943.167361111111</c:v>
                </c:pt>
                <c:pt idx="40203">
                  <c:v>42943.168055555558</c:v>
                </c:pt>
                <c:pt idx="40204">
                  <c:v>42943.168749999997</c:v>
                </c:pt>
                <c:pt idx="40205">
                  <c:v>42943.169444444444</c:v>
                </c:pt>
                <c:pt idx="40206">
                  <c:v>42943.170138888891</c:v>
                </c:pt>
                <c:pt idx="40207">
                  <c:v>42943.17083333333</c:v>
                </c:pt>
                <c:pt idx="40208">
                  <c:v>42943.171527777777</c:v>
                </c:pt>
                <c:pt idx="40209">
                  <c:v>42943.172222222223</c:v>
                </c:pt>
                <c:pt idx="40210">
                  <c:v>42943.17291666667</c:v>
                </c:pt>
                <c:pt idx="40211">
                  <c:v>42943.173611111109</c:v>
                </c:pt>
                <c:pt idx="40212">
                  <c:v>42943.174305555556</c:v>
                </c:pt>
                <c:pt idx="40213">
                  <c:v>42943.175000000003</c:v>
                </c:pt>
                <c:pt idx="40214">
                  <c:v>42943.175694444442</c:v>
                </c:pt>
                <c:pt idx="40215">
                  <c:v>42943.176388888889</c:v>
                </c:pt>
                <c:pt idx="40216">
                  <c:v>42943.177083333336</c:v>
                </c:pt>
                <c:pt idx="40217">
                  <c:v>42943.177777777775</c:v>
                </c:pt>
                <c:pt idx="40218">
                  <c:v>42943.178472222222</c:v>
                </c:pt>
                <c:pt idx="40219">
                  <c:v>42943.179166666669</c:v>
                </c:pt>
                <c:pt idx="40220">
                  <c:v>42943.179861111108</c:v>
                </c:pt>
                <c:pt idx="40221">
                  <c:v>42943.180555555555</c:v>
                </c:pt>
                <c:pt idx="40222">
                  <c:v>42943.181250000001</c:v>
                </c:pt>
                <c:pt idx="40223">
                  <c:v>42943.181944444441</c:v>
                </c:pt>
                <c:pt idx="40224">
                  <c:v>42943.182638888888</c:v>
                </c:pt>
                <c:pt idx="40225">
                  <c:v>42943.183333333334</c:v>
                </c:pt>
                <c:pt idx="40226">
                  <c:v>42943.184027777781</c:v>
                </c:pt>
                <c:pt idx="40227">
                  <c:v>42943.18472222222</c:v>
                </c:pt>
                <c:pt idx="40228">
                  <c:v>42943.185416666667</c:v>
                </c:pt>
                <c:pt idx="40229">
                  <c:v>42943.186111111114</c:v>
                </c:pt>
                <c:pt idx="40230">
                  <c:v>42943.186805555553</c:v>
                </c:pt>
                <c:pt idx="40231">
                  <c:v>42943.1875</c:v>
                </c:pt>
                <c:pt idx="40232">
                  <c:v>42943.188194444447</c:v>
                </c:pt>
                <c:pt idx="40233">
                  <c:v>42943.188888888886</c:v>
                </c:pt>
                <c:pt idx="40234">
                  <c:v>42943.189583333333</c:v>
                </c:pt>
                <c:pt idx="40235">
                  <c:v>42943.19027777778</c:v>
                </c:pt>
                <c:pt idx="40236">
                  <c:v>42943.190972222219</c:v>
                </c:pt>
                <c:pt idx="40237">
                  <c:v>42943.191666666666</c:v>
                </c:pt>
                <c:pt idx="40238">
                  <c:v>42943.192361111112</c:v>
                </c:pt>
                <c:pt idx="40239">
                  <c:v>42943.193055555559</c:v>
                </c:pt>
                <c:pt idx="40240">
                  <c:v>42943.193749999999</c:v>
                </c:pt>
                <c:pt idx="40241">
                  <c:v>42943.194444444445</c:v>
                </c:pt>
                <c:pt idx="40242">
                  <c:v>42943.195138888892</c:v>
                </c:pt>
                <c:pt idx="40243">
                  <c:v>42943.195833333331</c:v>
                </c:pt>
                <c:pt idx="40244">
                  <c:v>42943.196527777778</c:v>
                </c:pt>
                <c:pt idx="40245">
                  <c:v>42943.197222222225</c:v>
                </c:pt>
                <c:pt idx="40246">
                  <c:v>42943.197916666664</c:v>
                </c:pt>
                <c:pt idx="40247">
                  <c:v>42943.198611111111</c:v>
                </c:pt>
                <c:pt idx="40248">
                  <c:v>42943.199305555558</c:v>
                </c:pt>
                <c:pt idx="40249">
                  <c:v>42943.199999999997</c:v>
                </c:pt>
                <c:pt idx="40250">
                  <c:v>42943.200694444444</c:v>
                </c:pt>
                <c:pt idx="40251">
                  <c:v>42943.201388888891</c:v>
                </c:pt>
                <c:pt idx="40252">
                  <c:v>42943.20208333333</c:v>
                </c:pt>
                <c:pt idx="40253">
                  <c:v>42943.202777777777</c:v>
                </c:pt>
                <c:pt idx="40254">
                  <c:v>42943.203472222223</c:v>
                </c:pt>
                <c:pt idx="40255">
                  <c:v>42943.20416666667</c:v>
                </c:pt>
                <c:pt idx="40256">
                  <c:v>42943.204861111109</c:v>
                </c:pt>
                <c:pt idx="40257">
                  <c:v>42943.205555555556</c:v>
                </c:pt>
                <c:pt idx="40258">
                  <c:v>42943.206250000003</c:v>
                </c:pt>
                <c:pt idx="40259">
                  <c:v>42943.206944444442</c:v>
                </c:pt>
                <c:pt idx="40260">
                  <c:v>42943.207638888889</c:v>
                </c:pt>
                <c:pt idx="40261">
                  <c:v>42943.208333333336</c:v>
                </c:pt>
                <c:pt idx="40262">
                  <c:v>42943.209027777775</c:v>
                </c:pt>
                <c:pt idx="40263">
                  <c:v>42943.209722222222</c:v>
                </c:pt>
                <c:pt idx="40264">
                  <c:v>42943.210416666669</c:v>
                </c:pt>
                <c:pt idx="40265">
                  <c:v>42943.211111111108</c:v>
                </c:pt>
                <c:pt idx="40266">
                  <c:v>42943.211805555555</c:v>
                </c:pt>
                <c:pt idx="40267">
                  <c:v>42943.212500000001</c:v>
                </c:pt>
                <c:pt idx="40268">
                  <c:v>42943.213194444441</c:v>
                </c:pt>
                <c:pt idx="40269">
                  <c:v>42943.213888888888</c:v>
                </c:pt>
                <c:pt idx="40270">
                  <c:v>42943.214583333334</c:v>
                </c:pt>
                <c:pt idx="40271">
                  <c:v>42943.215277777781</c:v>
                </c:pt>
                <c:pt idx="40272">
                  <c:v>42943.21597222222</c:v>
                </c:pt>
                <c:pt idx="40273">
                  <c:v>42943.216666666667</c:v>
                </c:pt>
                <c:pt idx="40274">
                  <c:v>42943.217361111114</c:v>
                </c:pt>
                <c:pt idx="40275">
                  <c:v>42943.218055555553</c:v>
                </c:pt>
                <c:pt idx="40276">
                  <c:v>42943.21875</c:v>
                </c:pt>
                <c:pt idx="40277">
                  <c:v>42943.219444444447</c:v>
                </c:pt>
                <c:pt idx="40278">
                  <c:v>42943.220138888886</c:v>
                </c:pt>
                <c:pt idx="40279">
                  <c:v>42943.220833333333</c:v>
                </c:pt>
                <c:pt idx="40280">
                  <c:v>42943.22152777778</c:v>
                </c:pt>
                <c:pt idx="40281">
                  <c:v>42943.222222222219</c:v>
                </c:pt>
                <c:pt idx="40282">
                  <c:v>42943.222916666666</c:v>
                </c:pt>
                <c:pt idx="40283">
                  <c:v>42943.223611111112</c:v>
                </c:pt>
                <c:pt idx="40284">
                  <c:v>42943.224305555559</c:v>
                </c:pt>
                <c:pt idx="40285">
                  <c:v>42943.224999999999</c:v>
                </c:pt>
                <c:pt idx="40286">
                  <c:v>42943.225694444445</c:v>
                </c:pt>
                <c:pt idx="40287">
                  <c:v>42943.226388888892</c:v>
                </c:pt>
                <c:pt idx="40288">
                  <c:v>42943.227083333331</c:v>
                </c:pt>
                <c:pt idx="40289">
                  <c:v>42943.227777777778</c:v>
                </c:pt>
                <c:pt idx="40290">
                  <c:v>42943.228472222225</c:v>
                </c:pt>
                <c:pt idx="40291">
                  <c:v>42943.229166666664</c:v>
                </c:pt>
                <c:pt idx="40292">
                  <c:v>42943.229861111111</c:v>
                </c:pt>
                <c:pt idx="40293">
                  <c:v>42943.230555555558</c:v>
                </c:pt>
                <c:pt idx="40294">
                  <c:v>42943.231249999997</c:v>
                </c:pt>
                <c:pt idx="40295">
                  <c:v>42943.231944444444</c:v>
                </c:pt>
                <c:pt idx="40296">
                  <c:v>42943.232638888891</c:v>
                </c:pt>
                <c:pt idx="40297">
                  <c:v>42943.23333333333</c:v>
                </c:pt>
                <c:pt idx="40298">
                  <c:v>42943.234027777777</c:v>
                </c:pt>
                <c:pt idx="40299">
                  <c:v>42943.234722222223</c:v>
                </c:pt>
                <c:pt idx="40300">
                  <c:v>42943.23541666667</c:v>
                </c:pt>
                <c:pt idx="40301">
                  <c:v>42943.236111111109</c:v>
                </c:pt>
                <c:pt idx="40302">
                  <c:v>42943.236805555556</c:v>
                </c:pt>
                <c:pt idx="40303">
                  <c:v>42943.237500000003</c:v>
                </c:pt>
                <c:pt idx="40304">
                  <c:v>42943.238194444442</c:v>
                </c:pt>
                <c:pt idx="40305">
                  <c:v>42943.238888888889</c:v>
                </c:pt>
                <c:pt idx="40306">
                  <c:v>42943.239583333336</c:v>
                </c:pt>
                <c:pt idx="40307">
                  <c:v>42943.240277777775</c:v>
                </c:pt>
                <c:pt idx="40308">
                  <c:v>42943.240972222222</c:v>
                </c:pt>
                <c:pt idx="40309">
                  <c:v>42943.241666666669</c:v>
                </c:pt>
                <c:pt idx="40310">
                  <c:v>42943.242361111108</c:v>
                </c:pt>
                <c:pt idx="40311">
                  <c:v>42943.243055555555</c:v>
                </c:pt>
                <c:pt idx="40312">
                  <c:v>42943.243750000001</c:v>
                </c:pt>
                <c:pt idx="40313">
                  <c:v>42943.244444444441</c:v>
                </c:pt>
                <c:pt idx="40314">
                  <c:v>42943.245138888888</c:v>
                </c:pt>
                <c:pt idx="40315">
                  <c:v>42943.245833333334</c:v>
                </c:pt>
                <c:pt idx="40316">
                  <c:v>42943.246527777781</c:v>
                </c:pt>
                <c:pt idx="40317">
                  <c:v>42943.24722222222</c:v>
                </c:pt>
                <c:pt idx="40318">
                  <c:v>42943.247916666667</c:v>
                </c:pt>
                <c:pt idx="40319">
                  <c:v>42943.248611111114</c:v>
                </c:pt>
                <c:pt idx="40320">
                  <c:v>42943.249305555553</c:v>
                </c:pt>
                <c:pt idx="40321">
                  <c:v>42943.25</c:v>
                </c:pt>
                <c:pt idx="40322">
                  <c:v>42943.250694444447</c:v>
                </c:pt>
                <c:pt idx="40323">
                  <c:v>42943.251388888886</c:v>
                </c:pt>
                <c:pt idx="40324">
                  <c:v>42943.252083333333</c:v>
                </c:pt>
                <c:pt idx="40325">
                  <c:v>42943.25277777778</c:v>
                </c:pt>
                <c:pt idx="40326">
                  <c:v>42943.253472222219</c:v>
                </c:pt>
                <c:pt idx="40327">
                  <c:v>42943.254166666666</c:v>
                </c:pt>
                <c:pt idx="40328">
                  <c:v>42943.254861111112</c:v>
                </c:pt>
                <c:pt idx="40329">
                  <c:v>42943.255555555559</c:v>
                </c:pt>
                <c:pt idx="40330">
                  <c:v>42943.256249999999</c:v>
                </c:pt>
                <c:pt idx="40331">
                  <c:v>42943.256944444445</c:v>
                </c:pt>
                <c:pt idx="40332">
                  <c:v>42943.257638888892</c:v>
                </c:pt>
                <c:pt idx="40333">
                  <c:v>42943.258333333331</c:v>
                </c:pt>
                <c:pt idx="40334">
                  <c:v>42943.259027777778</c:v>
                </c:pt>
                <c:pt idx="40335">
                  <c:v>42943.259722222225</c:v>
                </c:pt>
                <c:pt idx="40336">
                  <c:v>42943.260416666664</c:v>
                </c:pt>
                <c:pt idx="40337">
                  <c:v>42943.261111111111</c:v>
                </c:pt>
                <c:pt idx="40338">
                  <c:v>42943.261805555558</c:v>
                </c:pt>
                <c:pt idx="40339">
                  <c:v>42943.262499999997</c:v>
                </c:pt>
                <c:pt idx="40340">
                  <c:v>42943.263194444444</c:v>
                </c:pt>
                <c:pt idx="40341">
                  <c:v>42943.263888888891</c:v>
                </c:pt>
                <c:pt idx="40342">
                  <c:v>42943.26458333333</c:v>
                </c:pt>
                <c:pt idx="40343">
                  <c:v>42943.265277777777</c:v>
                </c:pt>
                <c:pt idx="40344">
                  <c:v>42943.265972222223</c:v>
                </c:pt>
                <c:pt idx="40345">
                  <c:v>42943.26666666667</c:v>
                </c:pt>
                <c:pt idx="40346">
                  <c:v>42943.267361111109</c:v>
                </c:pt>
                <c:pt idx="40347">
                  <c:v>42943.268055555556</c:v>
                </c:pt>
                <c:pt idx="40348">
                  <c:v>42943.268750000003</c:v>
                </c:pt>
                <c:pt idx="40349">
                  <c:v>42943.269444444442</c:v>
                </c:pt>
                <c:pt idx="40350">
                  <c:v>42943.270138888889</c:v>
                </c:pt>
                <c:pt idx="40351">
                  <c:v>42943.270833333336</c:v>
                </c:pt>
                <c:pt idx="40352">
                  <c:v>42943.271527777775</c:v>
                </c:pt>
                <c:pt idx="40353">
                  <c:v>42943.272222222222</c:v>
                </c:pt>
                <c:pt idx="40354">
                  <c:v>42943.272916666669</c:v>
                </c:pt>
                <c:pt idx="40355">
                  <c:v>42943.273611111108</c:v>
                </c:pt>
                <c:pt idx="40356">
                  <c:v>42943.274305555555</c:v>
                </c:pt>
                <c:pt idx="40357">
                  <c:v>42943.275000000001</c:v>
                </c:pt>
                <c:pt idx="40358">
                  <c:v>42943.275694444441</c:v>
                </c:pt>
                <c:pt idx="40359">
                  <c:v>42943.276388888888</c:v>
                </c:pt>
                <c:pt idx="40360">
                  <c:v>42943.277083333334</c:v>
                </c:pt>
                <c:pt idx="40361">
                  <c:v>42943.277777777781</c:v>
                </c:pt>
                <c:pt idx="40362">
                  <c:v>42943.27847222222</c:v>
                </c:pt>
                <c:pt idx="40363">
                  <c:v>42943.279166666667</c:v>
                </c:pt>
                <c:pt idx="40364">
                  <c:v>42943.279861111114</c:v>
                </c:pt>
                <c:pt idx="40365">
                  <c:v>42943.280555555553</c:v>
                </c:pt>
                <c:pt idx="40366">
                  <c:v>42943.28125</c:v>
                </c:pt>
                <c:pt idx="40367">
                  <c:v>42943.281944444447</c:v>
                </c:pt>
                <c:pt idx="40368">
                  <c:v>42943.282638888886</c:v>
                </c:pt>
                <c:pt idx="40369">
                  <c:v>42943.283333333333</c:v>
                </c:pt>
                <c:pt idx="40370">
                  <c:v>42943.28402777778</c:v>
                </c:pt>
                <c:pt idx="40371">
                  <c:v>42943.284722222219</c:v>
                </c:pt>
                <c:pt idx="40372">
                  <c:v>42943.285416666666</c:v>
                </c:pt>
                <c:pt idx="40373">
                  <c:v>42943.286111111112</c:v>
                </c:pt>
                <c:pt idx="40374">
                  <c:v>42943.286805555559</c:v>
                </c:pt>
                <c:pt idx="40375">
                  <c:v>42943.287499999999</c:v>
                </c:pt>
                <c:pt idx="40376">
                  <c:v>42943.288194444445</c:v>
                </c:pt>
                <c:pt idx="40377">
                  <c:v>42943.288888888892</c:v>
                </c:pt>
                <c:pt idx="40378">
                  <c:v>42943.289583333331</c:v>
                </c:pt>
                <c:pt idx="40379">
                  <c:v>42943.290277777778</c:v>
                </c:pt>
                <c:pt idx="40380">
                  <c:v>42943.290972222225</c:v>
                </c:pt>
                <c:pt idx="40381">
                  <c:v>42943.291666666664</c:v>
                </c:pt>
                <c:pt idx="40382">
                  <c:v>42943.292361111111</c:v>
                </c:pt>
                <c:pt idx="40383">
                  <c:v>42943.293055555558</c:v>
                </c:pt>
                <c:pt idx="40384">
                  <c:v>42943.293749999997</c:v>
                </c:pt>
                <c:pt idx="40385">
                  <c:v>42943.294444444444</c:v>
                </c:pt>
                <c:pt idx="40386">
                  <c:v>42943.295138888891</c:v>
                </c:pt>
                <c:pt idx="40387">
                  <c:v>42943.29583333333</c:v>
                </c:pt>
                <c:pt idx="40388">
                  <c:v>42943.296527777777</c:v>
                </c:pt>
                <c:pt idx="40389">
                  <c:v>42943.297222222223</c:v>
                </c:pt>
                <c:pt idx="40390">
                  <c:v>42943.29791666667</c:v>
                </c:pt>
                <c:pt idx="40391">
                  <c:v>42943.298611111109</c:v>
                </c:pt>
                <c:pt idx="40392">
                  <c:v>42943.299305555556</c:v>
                </c:pt>
                <c:pt idx="40393">
                  <c:v>42943.3</c:v>
                </c:pt>
                <c:pt idx="40394">
                  <c:v>42943.300694444442</c:v>
                </c:pt>
                <c:pt idx="40395">
                  <c:v>42943.301388888889</c:v>
                </c:pt>
                <c:pt idx="40396">
                  <c:v>42943.302083333336</c:v>
                </c:pt>
                <c:pt idx="40397">
                  <c:v>42943.302777777775</c:v>
                </c:pt>
                <c:pt idx="40398">
                  <c:v>42943.303472222222</c:v>
                </c:pt>
                <c:pt idx="40399">
                  <c:v>42943.304166666669</c:v>
                </c:pt>
                <c:pt idx="40400">
                  <c:v>42943.304861111108</c:v>
                </c:pt>
                <c:pt idx="40401">
                  <c:v>42943.305555555555</c:v>
                </c:pt>
                <c:pt idx="40402">
                  <c:v>42943.306250000001</c:v>
                </c:pt>
                <c:pt idx="40403">
                  <c:v>42943.306944444441</c:v>
                </c:pt>
                <c:pt idx="40404">
                  <c:v>42943.307638888888</c:v>
                </c:pt>
                <c:pt idx="40405">
                  <c:v>42943.308333333334</c:v>
                </c:pt>
                <c:pt idx="40406">
                  <c:v>42943.309027777781</c:v>
                </c:pt>
                <c:pt idx="40407">
                  <c:v>42943.30972222222</c:v>
                </c:pt>
                <c:pt idx="40408">
                  <c:v>42943.310416666667</c:v>
                </c:pt>
                <c:pt idx="40409">
                  <c:v>42943.311111111114</c:v>
                </c:pt>
                <c:pt idx="40410">
                  <c:v>42943.311805555553</c:v>
                </c:pt>
                <c:pt idx="40411">
                  <c:v>42943.3125</c:v>
                </c:pt>
                <c:pt idx="40412">
                  <c:v>42943.313194444447</c:v>
                </c:pt>
                <c:pt idx="40413">
                  <c:v>42943.313888888886</c:v>
                </c:pt>
                <c:pt idx="40414">
                  <c:v>42943.314583333333</c:v>
                </c:pt>
                <c:pt idx="40415">
                  <c:v>42943.31527777778</c:v>
                </c:pt>
                <c:pt idx="40416">
                  <c:v>42943.315972222219</c:v>
                </c:pt>
                <c:pt idx="40417">
                  <c:v>42943.316666666666</c:v>
                </c:pt>
                <c:pt idx="40418">
                  <c:v>42943.317361111112</c:v>
                </c:pt>
                <c:pt idx="40419">
                  <c:v>42943.318055555559</c:v>
                </c:pt>
                <c:pt idx="40420">
                  <c:v>42943.318749999999</c:v>
                </c:pt>
                <c:pt idx="40421">
                  <c:v>42943.319444444445</c:v>
                </c:pt>
                <c:pt idx="40422">
                  <c:v>42943.320138888892</c:v>
                </c:pt>
                <c:pt idx="40423">
                  <c:v>42943.320833333331</c:v>
                </c:pt>
                <c:pt idx="40424">
                  <c:v>42943.321527777778</c:v>
                </c:pt>
                <c:pt idx="40425">
                  <c:v>42943.322222222225</c:v>
                </c:pt>
                <c:pt idx="40426">
                  <c:v>42943.322916666664</c:v>
                </c:pt>
                <c:pt idx="40427">
                  <c:v>42943.323611111111</c:v>
                </c:pt>
                <c:pt idx="40428">
                  <c:v>42943.324305555558</c:v>
                </c:pt>
                <c:pt idx="40429">
                  <c:v>42943.324999999997</c:v>
                </c:pt>
                <c:pt idx="40430">
                  <c:v>42943.325694444444</c:v>
                </c:pt>
                <c:pt idx="40431">
                  <c:v>42943.326388888891</c:v>
                </c:pt>
                <c:pt idx="40432">
                  <c:v>42943.32708333333</c:v>
                </c:pt>
                <c:pt idx="40433">
                  <c:v>42943.327777777777</c:v>
                </c:pt>
                <c:pt idx="40434">
                  <c:v>42943.328472222223</c:v>
                </c:pt>
                <c:pt idx="40435">
                  <c:v>42943.32916666667</c:v>
                </c:pt>
                <c:pt idx="40436">
                  <c:v>42943.329861111109</c:v>
                </c:pt>
                <c:pt idx="40437">
                  <c:v>42943.330555555556</c:v>
                </c:pt>
                <c:pt idx="40438">
                  <c:v>42943.331250000003</c:v>
                </c:pt>
                <c:pt idx="40439">
                  <c:v>42943.331944444442</c:v>
                </c:pt>
                <c:pt idx="40440">
                  <c:v>42943.332638888889</c:v>
                </c:pt>
                <c:pt idx="40441">
                  <c:v>42943.333333333336</c:v>
                </c:pt>
                <c:pt idx="40442">
                  <c:v>42943.334027777775</c:v>
                </c:pt>
                <c:pt idx="40443">
                  <c:v>42943.334722222222</c:v>
                </c:pt>
                <c:pt idx="40444">
                  <c:v>42943.335416666669</c:v>
                </c:pt>
                <c:pt idx="40445">
                  <c:v>42943.336111111108</c:v>
                </c:pt>
                <c:pt idx="40446">
                  <c:v>42943.336805555555</c:v>
                </c:pt>
                <c:pt idx="40447">
                  <c:v>42943.337500000001</c:v>
                </c:pt>
                <c:pt idx="40448">
                  <c:v>42943.338194444441</c:v>
                </c:pt>
                <c:pt idx="40449">
                  <c:v>42943.338888888888</c:v>
                </c:pt>
                <c:pt idx="40450">
                  <c:v>42943.339583333334</c:v>
                </c:pt>
                <c:pt idx="40451">
                  <c:v>42943.340277777781</c:v>
                </c:pt>
                <c:pt idx="40452">
                  <c:v>42943.34097222222</c:v>
                </c:pt>
                <c:pt idx="40453">
                  <c:v>42943.341666666667</c:v>
                </c:pt>
                <c:pt idx="40454">
                  <c:v>42943.342361111114</c:v>
                </c:pt>
                <c:pt idx="40455">
                  <c:v>42943.343055555553</c:v>
                </c:pt>
                <c:pt idx="40456">
                  <c:v>42943.34375</c:v>
                </c:pt>
                <c:pt idx="40457">
                  <c:v>42943.344444444447</c:v>
                </c:pt>
                <c:pt idx="40458">
                  <c:v>42943.345138888886</c:v>
                </c:pt>
                <c:pt idx="40459">
                  <c:v>42943.345833333333</c:v>
                </c:pt>
                <c:pt idx="40460">
                  <c:v>42943.34652777778</c:v>
                </c:pt>
                <c:pt idx="40461">
                  <c:v>42943.347222222219</c:v>
                </c:pt>
                <c:pt idx="40462">
                  <c:v>42943.347916666666</c:v>
                </c:pt>
                <c:pt idx="40463">
                  <c:v>42943.348611111112</c:v>
                </c:pt>
                <c:pt idx="40464">
                  <c:v>42943.349305555559</c:v>
                </c:pt>
                <c:pt idx="40465">
                  <c:v>42943.35</c:v>
                </c:pt>
                <c:pt idx="40466">
                  <c:v>42943.350694444445</c:v>
                </c:pt>
                <c:pt idx="40467">
                  <c:v>42943.351388888892</c:v>
                </c:pt>
                <c:pt idx="40468">
                  <c:v>42943.352083333331</c:v>
                </c:pt>
                <c:pt idx="40469">
                  <c:v>42943.352777777778</c:v>
                </c:pt>
                <c:pt idx="40470">
                  <c:v>42943.353472222225</c:v>
                </c:pt>
                <c:pt idx="40471">
                  <c:v>42943.354166666664</c:v>
                </c:pt>
                <c:pt idx="40472">
                  <c:v>42943.354861111111</c:v>
                </c:pt>
                <c:pt idx="40473">
                  <c:v>42943.355555555558</c:v>
                </c:pt>
                <c:pt idx="40474">
                  <c:v>42943.356249999997</c:v>
                </c:pt>
                <c:pt idx="40475">
                  <c:v>42943.356944444444</c:v>
                </c:pt>
                <c:pt idx="40476">
                  <c:v>42943.357638888891</c:v>
                </c:pt>
                <c:pt idx="40477">
                  <c:v>42943.35833333333</c:v>
                </c:pt>
                <c:pt idx="40478">
                  <c:v>42943.359027777777</c:v>
                </c:pt>
                <c:pt idx="40479">
                  <c:v>42943.359722222223</c:v>
                </c:pt>
                <c:pt idx="40480">
                  <c:v>42943.36041666667</c:v>
                </c:pt>
                <c:pt idx="40481">
                  <c:v>42943.361111111109</c:v>
                </c:pt>
                <c:pt idx="40482">
                  <c:v>42943.361805555556</c:v>
                </c:pt>
                <c:pt idx="40483">
                  <c:v>42943.362500000003</c:v>
                </c:pt>
                <c:pt idx="40484">
                  <c:v>42943.363194444442</c:v>
                </c:pt>
                <c:pt idx="40485">
                  <c:v>42943.363888888889</c:v>
                </c:pt>
                <c:pt idx="40486">
                  <c:v>42943.364583333336</c:v>
                </c:pt>
                <c:pt idx="40487">
                  <c:v>42943.365277777775</c:v>
                </c:pt>
                <c:pt idx="40488">
                  <c:v>42943.365972222222</c:v>
                </c:pt>
                <c:pt idx="40489">
                  <c:v>42943.366666666669</c:v>
                </c:pt>
                <c:pt idx="40490">
                  <c:v>42943.367361111108</c:v>
                </c:pt>
                <c:pt idx="40491">
                  <c:v>42943.368055555555</c:v>
                </c:pt>
                <c:pt idx="40492">
                  <c:v>42943.368750000001</c:v>
                </c:pt>
                <c:pt idx="40493">
                  <c:v>42943.369444444441</c:v>
                </c:pt>
                <c:pt idx="40494">
                  <c:v>42943.370138888888</c:v>
                </c:pt>
                <c:pt idx="40495">
                  <c:v>42943.370833333334</c:v>
                </c:pt>
                <c:pt idx="40496">
                  <c:v>42943.371527777781</c:v>
                </c:pt>
                <c:pt idx="40497">
                  <c:v>42943.37222222222</c:v>
                </c:pt>
                <c:pt idx="40498">
                  <c:v>42943.372916666667</c:v>
                </c:pt>
                <c:pt idx="40499">
                  <c:v>42943.373611111114</c:v>
                </c:pt>
                <c:pt idx="40500">
                  <c:v>42943.374305555553</c:v>
                </c:pt>
                <c:pt idx="40501">
                  <c:v>42943.375</c:v>
                </c:pt>
                <c:pt idx="40502">
                  <c:v>42943.375694444447</c:v>
                </c:pt>
                <c:pt idx="40503">
                  <c:v>42943.376388888886</c:v>
                </c:pt>
                <c:pt idx="40504">
                  <c:v>42943.377083333333</c:v>
                </c:pt>
                <c:pt idx="40505">
                  <c:v>42943.37777777778</c:v>
                </c:pt>
                <c:pt idx="40506">
                  <c:v>42943.378472222219</c:v>
                </c:pt>
                <c:pt idx="40507">
                  <c:v>42943.379166666666</c:v>
                </c:pt>
                <c:pt idx="40508">
                  <c:v>42943.379861111112</c:v>
                </c:pt>
                <c:pt idx="40509">
                  <c:v>42943.380555555559</c:v>
                </c:pt>
                <c:pt idx="40510">
                  <c:v>42943.381249999999</c:v>
                </c:pt>
                <c:pt idx="40511">
                  <c:v>42943.381944444445</c:v>
                </c:pt>
                <c:pt idx="40512">
                  <c:v>42943.382638888892</c:v>
                </c:pt>
                <c:pt idx="40513">
                  <c:v>42943.383333333331</c:v>
                </c:pt>
                <c:pt idx="40514">
                  <c:v>42943.384027777778</c:v>
                </c:pt>
                <c:pt idx="40515">
                  <c:v>42943.384722222225</c:v>
                </c:pt>
                <c:pt idx="40516">
                  <c:v>42943.385416666664</c:v>
                </c:pt>
                <c:pt idx="40517">
                  <c:v>42943.386111111111</c:v>
                </c:pt>
                <c:pt idx="40518">
                  <c:v>42943.386805555558</c:v>
                </c:pt>
                <c:pt idx="40519">
                  <c:v>42943.387499999997</c:v>
                </c:pt>
                <c:pt idx="40520">
                  <c:v>42943.388194444444</c:v>
                </c:pt>
                <c:pt idx="40521">
                  <c:v>42943.388888888891</c:v>
                </c:pt>
                <c:pt idx="40522">
                  <c:v>42943.38958333333</c:v>
                </c:pt>
                <c:pt idx="40523">
                  <c:v>42943.390277777777</c:v>
                </c:pt>
                <c:pt idx="40524">
                  <c:v>42943.390972222223</c:v>
                </c:pt>
                <c:pt idx="40525">
                  <c:v>42943.39166666667</c:v>
                </c:pt>
                <c:pt idx="40526">
                  <c:v>42943.392361111109</c:v>
                </c:pt>
                <c:pt idx="40527">
                  <c:v>42943.393055555556</c:v>
                </c:pt>
                <c:pt idx="40528">
                  <c:v>42943.393750000003</c:v>
                </c:pt>
                <c:pt idx="40529">
                  <c:v>42943.394444444442</c:v>
                </c:pt>
                <c:pt idx="40530">
                  <c:v>42943.395138888889</c:v>
                </c:pt>
                <c:pt idx="40531">
                  <c:v>42943.395833333336</c:v>
                </c:pt>
                <c:pt idx="40532">
                  <c:v>42943.396527777775</c:v>
                </c:pt>
                <c:pt idx="40533">
                  <c:v>42943.397222222222</c:v>
                </c:pt>
                <c:pt idx="40534">
                  <c:v>42943.397916666669</c:v>
                </c:pt>
                <c:pt idx="40535">
                  <c:v>42943.398611111108</c:v>
                </c:pt>
                <c:pt idx="40536">
                  <c:v>42943.399305555555</c:v>
                </c:pt>
                <c:pt idx="40537">
                  <c:v>42943.4</c:v>
                </c:pt>
                <c:pt idx="40538">
                  <c:v>42943.400694444441</c:v>
                </c:pt>
                <c:pt idx="40539">
                  <c:v>42943.401388888888</c:v>
                </c:pt>
                <c:pt idx="40540">
                  <c:v>42943.402083333334</c:v>
                </c:pt>
                <c:pt idx="40541">
                  <c:v>42943.402777777781</c:v>
                </c:pt>
                <c:pt idx="40542">
                  <c:v>42943.40347222222</c:v>
                </c:pt>
                <c:pt idx="40543">
                  <c:v>42943.404166666667</c:v>
                </c:pt>
                <c:pt idx="40544">
                  <c:v>42943.404861111114</c:v>
                </c:pt>
                <c:pt idx="40545">
                  <c:v>42943.405555555553</c:v>
                </c:pt>
                <c:pt idx="40546">
                  <c:v>42943.40625</c:v>
                </c:pt>
                <c:pt idx="40547">
                  <c:v>42943.406944444447</c:v>
                </c:pt>
                <c:pt idx="40548">
                  <c:v>42943.407638888886</c:v>
                </c:pt>
                <c:pt idx="40549">
                  <c:v>42943.408333333333</c:v>
                </c:pt>
                <c:pt idx="40550">
                  <c:v>42943.40902777778</c:v>
                </c:pt>
                <c:pt idx="40551">
                  <c:v>42943.409722222219</c:v>
                </c:pt>
                <c:pt idx="40552">
                  <c:v>42943.410416666666</c:v>
                </c:pt>
                <c:pt idx="40553">
                  <c:v>42943.411111111112</c:v>
                </c:pt>
                <c:pt idx="40554">
                  <c:v>42943.411805555559</c:v>
                </c:pt>
                <c:pt idx="40555">
                  <c:v>42943.412499999999</c:v>
                </c:pt>
                <c:pt idx="40556">
                  <c:v>42943.413194444445</c:v>
                </c:pt>
                <c:pt idx="40557">
                  <c:v>42943.413888888892</c:v>
                </c:pt>
                <c:pt idx="40558">
                  <c:v>42943.414583333331</c:v>
                </c:pt>
                <c:pt idx="40559">
                  <c:v>42943.415277777778</c:v>
                </c:pt>
                <c:pt idx="40560">
                  <c:v>42943.415972222225</c:v>
                </c:pt>
                <c:pt idx="40561">
                  <c:v>42943.416666666664</c:v>
                </c:pt>
                <c:pt idx="40562">
                  <c:v>42943.417361111111</c:v>
                </c:pt>
                <c:pt idx="40563">
                  <c:v>42943.418055555558</c:v>
                </c:pt>
                <c:pt idx="40564">
                  <c:v>42943.418749999997</c:v>
                </c:pt>
                <c:pt idx="40565">
                  <c:v>42943.419444444444</c:v>
                </c:pt>
                <c:pt idx="40566">
                  <c:v>42943.420138888891</c:v>
                </c:pt>
                <c:pt idx="40567">
                  <c:v>42943.42083333333</c:v>
                </c:pt>
                <c:pt idx="40568">
                  <c:v>42943.421527777777</c:v>
                </c:pt>
                <c:pt idx="40569">
                  <c:v>42943.422222222223</c:v>
                </c:pt>
                <c:pt idx="40570">
                  <c:v>42943.42291666667</c:v>
                </c:pt>
                <c:pt idx="40571">
                  <c:v>42943.423611111109</c:v>
                </c:pt>
                <c:pt idx="40572">
                  <c:v>42943.424305555556</c:v>
                </c:pt>
                <c:pt idx="40573">
                  <c:v>42943.425000000003</c:v>
                </c:pt>
                <c:pt idx="40574">
                  <c:v>42943.425694444442</c:v>
                </c:pt>
                <c:pt idx="40575">
                  <c:v>42943.426388888889</c:v>
                </c:pt>
                <c:pt idx="40576">
                  <c:v>42943.427083333336</c:v>
                </c:pt>
                <c:pt idx="40577">
                  <c:v>42943.427777777775</c:v>
                </c:pt>
                <c:pt idx="40578">
                  <c:v>42943.428472222222</c:v>
                </c:pt>
                <c:pt idx="40579">
                  <c:v>42943.429166666669</c:v>
                </c:pt>
                <c:pt idx="40580">
                  <c:v>42943.429861111108</c:v>
                </c:pt>
                <c:pt idx="40581">
                  <c:v>42943.430555555555</c:v>
                </c:pt>
                <c:pt idx="40582">
                  <c:v>42943.431250000001</c:v>
                </c:pt>
                <c:pt idx="40583">
                  <c:v>42943.431944444441</c:v>
                </c:pt>
                <c:pt idx="40584">
                  <c:v>42943.432638888888</c:v>
                </c:pt>
                <c:pt idx="40585">
                  <c:v>42943.433333333334</c:v>
                </c:pt>
                <c:pt idx="40586">
                  <c:v>42943.434027777781</c:v>
                </c:pt>
                <c:pt idx="40587">
                  <c:v>42943.43472222222</c:v>
                </c:pt>
                <c:pt idx="40588">
                  <c:v>42943.435416666667</c:v>
                </c:pt>
                <c:pt idx="40589">
                  <c:v>42943.436111111114</c:v>
                </c:pt>
                <c:pt idx="40590">
                  <c:v>42943.436805555553</c:v>
                </c:pt>
                <c:pt idx="40591">
                  <c:v>42943.4375</c:v>
                </c:pt>
                <c:pt idx="40592">
                  <c:v>42943.438194444447</c:v>
                </c:pt>
                <c:pt idx="40593">
                  <c:v>42943.438888888886</c:v>
                </c:pt>
                <c:pt idx="40594">
                  <c:v>42943.439583333333</c:v>
                </c:pt>
                <c:pt idx="40595">
                  <c:v>42943.44027777778</c:v>
                </c:pt>
                <c:pt idx="40596">
                  <c:v>42943.440972222219</c:v>
                </c:pt>
                <c:pt idx="40597">
                  <c:v>42943.441666666666</c:v>
                </c:pt>
                <c:pt idx="40598">
                  <c:v>42943.442361111112</c:v>
                </c:pt>
                <c:pt idx="40599">
                  <c:v>42943.443055555559</c:v>
                </c:pt>
                <c:pt idx="40600">
                  <c:v>42943.443749999999</c:v>
                </c:pt>
                <c:pt idx="40601">
                  <c:v>42943.444444444445</c:v>
                </c:pt>
                <c:pt idx="40602">
                  <c:v>42943.445138888892</c:v>
                </c:pt>
                <c:pt idx="40603">
                  <c:v>42943.445833333331</c:v>
                </c:pt>
                <c:pt idx="40604">
                  <c:v>42943.446527777778</c:v>
                </c:pt>
                <c:pt idx="40605">
                  <c:v>42943.447222222225</c:v>
                </c:pt>
                <c:pt idx="40606">
                  <c:v>42943.447916666664</c:v>
                </c:pt>
                <c:pt idx="40607">
                  <c:v>42943.448611111111</c:v>
                </c:pt>
                <c:pt idx="40608">
                  <c:v>42943.449305555558</c:v>
                </c:pt>
                <c:pt idx="40609">
                  <c:v>42943.45</c:v>
                </c:pt>
                <c:pt idx="40610">
                  <c:v>42943.450694444444</c:v>
                </c:pt>
                <c:pt idx="40611">
                  <c:v>42943.451388888891</c:v>
                </c:pt>
                <c:pt idx="40612">
                  <c:v>42943.45208333333</c:v>
                </c:pt>
                <c:pt idx="40613">
                  <c:v>42943.452777777777</c:v>
                </c:pt>
                <c:pt idx="40614">
                  <c:v>42943.453472222223</c:v>
                </c:pt>
                <c:pt idx="40615">
                  <c:v>42943.45416666667</c:v>
                </c:pt>
                <c:pt idx="40616">
                  <c:v>42943.454861111109</c:v>
                </c:pt>
                <c:pt idx="40617">
                  <c:v>42943.455555555556</c:v>
                </c:pt>
                <c:pt idx="40618">
                  <c:v>42943.456250000003</c:v>
                </c:pt>
                <c:pt idx="40619">
                  <c:v>42943.456944444442</c:v>
                </c:pt>
                <c:pt idx="40620">
                  <c:v>42943.457638888889</c:v>
                </c:pt>
                <c:pt idx="40621">
                  <c:v>42943.458333333336</c:v>
                </c:pt>
                <c:pt idx="40622">
                  <c:v>42943.459027777775</c:v>
                </c:pt>
                <c:pt idx="40623">
                  <c:v>42943.459722222222</c:v>
                </c:pt>
                <c:pt idx="40624">
                  <c:v>42943.460416666669</c:v>
                </c:pt>
                <c:pt idx="40625">
                  <c:v>42943.461111111108</c:v>
                </c:pt>
                <c:pt idx="40626">
                  <c:v>42943.461805555555</c:v>
                </c:pt>
                <c:pt idx="40627">
                  <c:v>42943.462500000001</c:v>
                </c:pt>
                <c:pt idx="40628">
                  <c:v>42943.463194444441</c:v>
                </c:pt>
                <c:pt idx="40629">
                  <c:v>42943.463888888888</c:v>
                </c:pt>
                <c:pt idx="40630">
                  <c:v>42943.464583333334</c:v>
                </c:pt>
                <c:pt idx="40631">
                  <c:v>42943.465277777781</c:v>
                </c:pt>
                <c:pt idx="40632">
                  <c:v>42943.46597222222</c:v>
                </c:pt>
                <c:pt idx="40633">
                  <c:v>42943.466666666667</c:v>
                </c:pt>
                <c:pt idx="40634">
                  <c:v>42943.467361111114</c:v>
                </c:pt>
                <c:pt idx="40635">
                  <c:v>42943.468055555553</c:v>
                </c:pt>
                <c:pt idx="40636">
                  <c:v>42943.46875</c:v>
                </c:pt>
                <c:pt idx="40637">
                  <c:v>42943.469444444447</c:v>
                </c:pt>
                <c:pt idx="40638">
                  <c:v>42943.470138888886</c:v>
                </c:pt>
                <c:pt idx="40639">
                  <c:v>42943.470833333333</c:v>
                </c:pt>
                <c:pt idx="40640">
                  <c:v>42943.47152777778</c:v>
                </c:pt>
                <c:pt idx="40641">
                  <c:v>42943.472222222219</c:v>
                </c:pt>
                <c:pt idx="40642">
                  <c:v>42943.472916666666</c:v>
                </c:pt>
                <c:pt idx="40643">
                  <c:v>42943.473611111112</c:v>
                </c:pt>
                <c:pt idx="40644">
                  <c:v>42943.474305555559</c:v>
                </c:pt>
                <c:pt idx="40645">
                  <c:v>42943.474999999999</c:v>
                </c:pt>
                <c:pt idx="40646">
                  <c:v>42943.475694444445</c:v>
                </c:pt>
                <c:pt idx="40647">
                  <c:v>42943.476388888892</c:v>
                </c:pt>
                <c:pt idx="40648">
                  <c:v>42943.477083333331</c:v>
                </c:pt>
                <c:pt idx="40649">
                  <c:v>42943.477777777778</c:v>
                </c:pt>
                <c:pt idx="40650">
                  <c:v>42943.478472222225</c:v>
                </c:pt>
                <c:pt idx="40651">
                  <c:v>42943.479166666664</c:v>
                </c:pt>
                <c:pt idx="40652">
                  <c:v>42943.479861111111</c:v>
                </c:pt>
                <c:pt idx="40653">
                  <c:v>42943.480555555558</c:v>
                </c:pt>
                <c:pt idx="40654">
                  <c:v>42943.481249999997</c:v>
                </c:pt>
                <c:pt idx="40655">
                  <c:v>42943.481944444444</c:v>
                </c:pt>
                <c:pt idx="40656">
                  <c:v>42943.482638888891</c:v>
                </c:pt>
                <c:pt idx="40657">
                  <c:v>42943.48333333333</c:v>
                </c:pt>
                <c:pt idx="40658">
                  <c:v>42943.484027777777</c:v>
                </c:pt>
                <c:pt idx="40659">
                  <c:v>42943.484722222223</c:v>
                </c:pt>
                <c:pt idx="40660">
                  <c:v>42943.48541666667</c:v>
                </c:pt>
                <c:pt idx="40661">
                  <c:v>42943.486111111109</c:v>
                </c:pt>
                <c:pt idx="40662">
                  <c:v>42943.486805555556</c:v>
                </c:pt>
                <c:pt idx="40663">
                  <c:v>42943.487500000003</c:v>
                </c:pt>
                <c:pt idx="40664">
                  <c:v>42943.488194444442</c:v>
                </c:pt>
                <c:pt idx="40665">
                  <c:v>42943.488888888889</c:v>
                </c:pt>
                <c:pt idx="40666">
                  <c:v>42943.489583333336</c:v>
                </c:pt>
                <c:pt idx="40667">
                  <c:v>42943.490277777775</c:v>
                </c:pt>
                <c:pt idx="40668">
                  <c:v>42943.490972222222</c:v>
                </c:pt>
                <c:pt idx="40669">
                  <c:v>42943.491666666669</c:v>
                </c:pt>
                <c:pt idx="40670">
                  <c:v>42943.492361111108</c:v>
                </c:pt>
                <c:pt idx="40671">
                  <c:v>42943.493055555555</c:v>
                </c:pt>
                <c:pt idx="40672">
                  <c:v>42943.493750000001</c:v>
                </c:pt>
                <c:pt idx="40673">
                  <c:v>42943.494444444441</c:v>
                </c:pt>
                <c:pt idx="40674">
                  <c:v>42943.495138888888</c:v>
                </c:pt>
                <c:pt idx="40675">
                  <c:v>42943.495833333334</c:v>
                </c:pt>
                <c:pt idx="40676">
                  <c:v>42943.496527777781</c:v>
                </c:pt>
                <c:pt idx="40677">
                  <c:v>42943.49722222222</c:v>
                </c:pt>
                <c:pt idx="40678">
                  <c:v>42943.497916666667</c:v>
                </c:pt>
                <c:pt idx="40679">
                  <c:v>42943.498611111114</c:v>
                </c:pt>
                <c:pt idx="40680">
                  <c:v>42943.499305555553</c:v>
                </c:pt>
                <c:pt idx="40681">
                  <c:v>42943.5</c:v>
                </c:pt>
                <c:pt idx="40682">
                  <c:v>42943.500694444447</c:v>
                </c:pt>
                <c:pt idx="40683">
                  <c:v>42943.501388888886</c:v>
                </c:pt>
                <c:pt idx="40684">
                  <c:v>42943.502083333333</c:v>
                </c:pt>
                <c:pt idx="40685">
                  <c:v>42943.50277777778</c:v>
                </c:pt>
                <c:pt idx="40686">
                  <c:v>42943.503472222219</c:v>
                </c:pt>
                <c:pt idx="40687">
                  <c:v>42943.504166666666</c:v>
                </c:pt>
                <c:pt idx="40688">
                  <c:v>42943.504861111112</c:v>
                </c:pt>
                <c:pt idx="40689">
                  <c:v>42943.505555555559</c:v>
                </c:pt>
                <c:pt idx="40690">
                  <c:v>42943.506249999999</c:v>
                </c:pt>
                <c:pt idx="40691">
                  <c:v>42943.506944444445</c:v>
                </c:pt>
                <c:pt idx="40692">
                  <c:v>42943.507638888892</c:v>
                </c:pt>
                <c:pt idx="40693">
                  <c:v>42943.508333333331</c:v>
                </c:pt>
                <c:pt idx="40694">
                  <c:v>42943.509027777778</c:v>
                </c:pt>
                <c:pt idx="40695">
                  <c:v>42943.509722222225</c:v>
                </c:pt>
                <c:pt idx="40696">
                  <c:v>42943.510416666664</c:v>
                </c:pt>
                <c:pt idx="40697">
                  <c:v>42943.511111111111</c:v>
                </c:pt>
                <c:pt idx="40698">
                  <c:v>42943.511805555558</c:v>
                </c:pt>
                <c:pt idx="40699">
                  <c:v>42943.512499999997</c:v>
                </c:pt>
                <c:pt idx="40700">
                  <c:v>42943.513194444444</c:v>
                </c:pt>
                <c:pt idx="40701">
                  <c:v>42943.513888888891</c:v>
                </c:pt>
                <c:pt idx="40702">
                  <c:v>42943.51458333333</c:v>
                </c:pt>
                <c:pt idx="40703">
                  <c:v>42943.515277777777</c:v>
                </c:pt>
                <c:pt idx="40704">
                  <c:v>42943.515972222223</c:v>
                </c:pt>
                <c:pt idx="40705">
                  <c:v>42943.51666666667</c:v>
                </c:pt>
                <c:pt idx="40706">
                  <c:v>42943.517361111109</c:v>
                </c:pt>
                <c:pt idx="40707">
                  <c:v>42943.518055555556</c:v>
                </c:pt>
                <c:pt idx="40708">
                  <c:v>42943.518750000003</c:v>
                </c:pt>
                <c:pt idx="40709">
                  <c:v>42943.519444444442</c:v>
                </c:pt>
                <c:pt idx="40710">
                  <c:v>42943.520138888889</c:v>
                </c:pt>
                <c:pt idx="40711">
                  <c:v>42943.520833333336</c:v>
                </c:pt>
                <c:pt idx="40712">
                  <c:v>42943.521527777775</c:v>
                </c:pt>
                <c:pt idx="40713">
                  <c:v>42943.522222222222</c:v>
                </c:pt>
                <c:pt idx="40714">
                  <c:v>42943.522916666669</c:v>
                </c:pt>
                <c:pt idx="40715">
                  <c:v>42943.523611111108</c:v>
                </c:pt>
                <c:pt idx="40716">
                  <c:v>42943.524305555555</c:v>
                </c:pt>
                <c:pt idx="40717">
                  <c:v>42943.525000000001</c:v>
                </c:pt>
                <c:pt idx="40718">
                  <c:v>42943.525694444441</c:v>
                </c:pt>
                <c:pt idx="40719">
                  <c:v>42943.526388888888</c:v>
                </c:pt>
                <c:pt idx="40720">
                  <c:v>42943.527083333334</c:v>
                </c:pt>
                <c:pt idx="40721">
                  <c:v>42943.527777777781</c:v>
                </c:pt>
                <c:pt idx="40722">
                  <c:v>42943.52847222222</c:v>
                </c:pt>
                <c:pt idx="40723">
                  <c:v>42943.529166666667</c:v>
                </c:pt>
                <c:pt idx="40724">
                  <c:v>42943.529861111114</c:v>
                </c:pt>
                <c:pt idx="40725">
                  <c:v>42943.530555555553</c:v>
                </c:pt>
                <c:pt idx="40726">
                  <c:v>42943.53125</c:v>
                </c:pt>
                <c:pt idx="40727">
                  <c:v>42943.531944444447</c:v>
                </c:pt>
                <c:pt idx="40728">
                  <c:v>42943.532638888886</c:v>
                </c:pt>
                <c:pt idx="40729">
                  <c:v>42943.533333333333</c:v>
                </c:pt>
                <c:pt idx="40730">
                  <c:v>42943.53402777778</c:v>
                </c:pt>
                <c:pt idx="40731">
                  <c:v>42943.534722222219</c:v>
                </c:pt>
                <c:pt idx="40732">
                  <c:v>42943.535416666666</c:v>
                </c:pt>
                <c:pt idx="40733">
                  <c:v>42943.536111111112</c:v>
                </c:pt>
                <c:pt idx="40734">
                  <c:v>42943.536805555559</c:v>
                </c:pt>
                <c:pt idx="40735">
                  <c:v>42943.537499999999</c:v>
                </c:pt>
                <c:pt idx="40736">
                  <c:v>42943.538194444445</c:v>
                </c:pt>
                <c:pt idx="40737">
                  <c:v>42943.538888888892</c:v>
                </c:pt>
                <c:pt idx="40738">
                  <c:v>42943.539583333331</c:v>
                </c:pt>
                <c:pt idx="40739">
                  <c:v>42943.540277777778</c:v>
                </c:pt>
                <c:pt idx="40740">
                  <c:v>42943.540972222225</c:v>
                </c:pt>
                <c:pt idx="40741">
                  <c:v>42943.541666666664</c:v>
                </c:pt>
                <c:pt idx="40742">
                  <c:v>42943.542361111111</c:v>
                </c:pt>
                <c:pt idx="40743">
                  <c:v>42943.543055555558</c:v>
                </c:pt>
                <c:pt idx="40744">
                  <c:v>42943.543749999997</c:v>
                </c:pt>
                <c:pt idx="40745">
                  <c:v>42943.544444444444</c:v>
                </c:pt>
                <c:pt idx="40746">
                  <c:v>42943.545138888891</c:v>
                </c:pt>
                <c:pt idx="40747">
                  <c:v>42943.54583333333</c:v>
                </c:pt>
                <c:pt idx="40748">
                  <c:v>42943.546527777777</c:v>
                </c:pt>
                <c:pt idx="40749">
                  <c:v>42943.547222222223</c:v>
                </c:pt>
                <c:pt idx="40750">
                  <c:v>42943.54791666667</c:v>
                </c:pt>
                <c:pt idx="40751">
                  <c:v>42943.548611111109</c:v>
                </c:pt>
                <c:pt idx="40752">
                  <c:v>42943.549305555556</c:v>
                </c:pt>
                <c:pt idx="40753">
                  <c:v>42943.55</c:v>
                </c:pt>
                <c:pt idx="40754">
                  <c:v>42943.550694444442</c:v>
                </c:pt>
                <c:pt idx="40755">
                  <c:v>42943.551388888889</c:v>
                </c:pt>
                <c:pt idx="40756">
                  <c:v>42943.552083333336</c:v>
                </c:pt>
                <c:pt idx="40757">
                  <c:v>42943.552777777775</c:v>
                </c:pt>
                <c:pt idx="40758">
                  <c:v>42943.553472222222</c:v>
                </c:pt>
                <c:pt idx="40759">
                  <c:v>42943.554166666669</c:v>
                </c:pt>
                <c:pt idx="40760">
                  <c:v>42943.554861111108</c:v>
                </c:pt>
                <c:pt idx="40761">
                  <c:v>42943.555555555555</c:v>
                </c:pt>
                <c:pt idx="40762">
                  <c:v>42943.556250000001</c:v>
                </c:pt>
                <c:pt idx="40763">
                  <c:v>42943.556944444441</c:v>
                </c:pt>
                <c:pt idx="40764">
                  <c:v>42943.557638888888</c:v>
                </c:pt>
                <c:pt idx="40765">
                  <c:v>42943.558333333334</c:v>
                </c:pt>
                <c:pt idx="40766">
                  <c:v>42943.559027777781</c:v>
                </c:pt>
                <c:pt idx="40767">
                  <c:v>42943.55972222222</c:v>
                </c:pt>
                <c:pt idx="40768">
                  <c:v>42943.560416666667</c:v>
                </c:pt>
                <c:pt idx="40769">
                  <c:v>42943.561111111114</c:v>
                </c:pt>
                <c:pt idx="40770">
                  <c:v>42943.561805555553</c:v>
                </c:pt>
                <c:pt idx="40771">
                  <c:v>42943.5625</c:v>
                </c:pt>
                <c:pt idx="40772">
                  <c:v>42943.563194444447</c:v>
                </c:pt>
                <c:pt idx="40773">
                  <c:v>42943.563888888886</c:v>
                </c:pt>
                <c:pt idx="40774">
                  <c:v>42943.564583333333</c:v>
                </c:pt>
                <c:pt idx="40775">
                  <c:v>42943.56527777778</c:v>
                </c:pt>
                <c:pt idx="40776">
                  <c:v>42943.565972222219</c:v>
                </c:pt>
                <c:pt idx="40777">
                  <c:v>42943.566666666666</c:v>
                </c:pt>
                <c:pt idx="40778">
                  <c:v>42943.567361111112</c:v>
                </c:pt>
                <c:pt idx="40779">
                  <c:v>42943.568055555559</c:v>
                </c:pt>
                <c:pt idx="40780">
                  <c:v>42943.568749999999</c:v>
                </c:pt>
                <c:pt idx="40781">
                  <c:v>42943.569444444445</c:v>
                </c:pt>
                <c:pt idx="40782">
                  <c:v>42943.570138888892</c:v>
                </c:pt>
                <c:pt idx="40783">
                  <c:v>42943.570833333331</c:v>
                </c:pt>
                <c:pt idx="40784">
                  <c:v>42943.571527777778</c:v>
                </c:pt>
                <c:pt idx="40785">
                  <c:v>42943.572222222225</c:v>
                </c:pt>
                <c:pt idx="40786">
                  <c:v>42943.572916666664</c:v>
                </c:pt>
                <c:pt idx="40787">
                  <c:v>42943.573611111111</c:v>
                </c:pt>
                <c:pt idx="40788">
                  <c:v>42943.574305555558</c:v>
                </c:pt>
                <c:pt idx="40789">
                  <c:v>42943.574999999997</c:v>
                </c:pt>
                <c:pt idx="40790">
                  <c:v>42943.575694444444</c:v>
                </c:pt>
                <c:pt idx="40791">
                  <c:v>42943.576388888891</c:v>
                </c:pt>
                <c:pt idx="40792">
                  <c:v>42943.57708333333</c:v>
                </c:pt>
                <c:pt idx="40793">
                  <c:v>42943.577777777777</c:v>
                </c:pt>
                <c:pt idx="40794">
                  <c:v>42943.578472222223</c:v>
                </c:pt>
                <c:pt idx="40795">
                  <c:v>42943.57916666667</c:v>
                </c:pt>
                <c:pt idx="40796">
                  <c:v>42943.579861111109</c:v>
                </c:pt>
                <c:pt idx="40797">
                  <c:v>42943.580555555556</c:v>
                </c:pt>
                <c:pt idx="40798">
                  <c:v>42943.581250000003</c:v>
                </c:pt>
                <c:pt idx="40799">
                  <c:v>42943.581944444442</c:v>
                </c:pt>
                <c:pt idx="40800">
                  <c:v>42943.582638888889</c:v>
                </c:pt>
                <c:pt idx="40801">
                  <c:v>42943.583333333336</c:v>
                </c:pt>
                <c:pt idx="40802">
                  <c:v>42943.584027777775</c:v>
                </c:pt>
                <c:pt idx="40803">
                  <c:v>42943.584722222222</c:v>
                </c:pt>
                <c:pt idx="40804">
                  <c:v>42943.585416666669</c:v>
                </c:pt>
                <c:pt idx="40805">
                  <c:v>42943.586111111108</c:v>
                </c:pt>
                <c:pt idx="40806">
                  <c:v>42943.586805555555</c:v>
                </c:pt>
                <c:pt idx="40807">
                  <c:v>42943.587500000001</c:v>
                </c:pt>
                <c:pt idx="40808">
                  <c:v>42943.588194444441</c:v>
                </c:pt>
                <c:pt idx="40809">
                  <c:v>42943.588888888888</c:v>
                </c:pt>
                <c:pt idx="40810">
                  <c:v>42943.589583333334</c:v>
                </c:pt>
                <c:pt idx="40811">
                  <c:v>42943.590277777781</c:v>
                </c:pt>
                <c:pt idx="40812">
                  <c:v>42943.59097222222</c:v>
                </c:pt>
                <c:pt idx="40813">
                  <c:v>42943.591666666667</c:v>
                </c:pt>
                <c:pt idx="40814">
                  <c:v>42943.592361111114</c:v>
                </c:pt>
                <c:pt idx="40815">
                  <c:v>42943.593055555553</c:v>
                </c:pt>
                <c:pt idx="40816">
                  <c:v>42943.59375</c:v>
                </c:pt>
                <c:pt idx="40817">
                  <c:v>42943.594444444447</c:v>
                </c:pt>
                <c:pt idx="40818">
                  <c:v>42943.595138888886</c:v>
                </c:pt>
                <c:pt idx="40819">
                  <c:v>42943.595833333333</c:v>
                </c:pt>
                <c:pt idx="40820">
                  <c:v>42943.59652777778</c:v>
                </c:pt>
                <c:pt idx="40821">
                  <c:v>42943.597222222219</c:v>
                </c:pt>
                <c:pt idx="40822">
                  <c:v>42943.597916666666</c:v>
                </c:pt>
                <c:pt idx="40823">
                  <c:v>42943.598611111112</c:v>
                </c:pt>
                <c:pt idx="40824">
                  <c:v>42943.599305555559</c:v>
                </c:pt>
                <c:pt idx="40825">
                  <c:v>42943.6</c:v>
                </c:pt>
                <c:pt idx="40826">
                  <c:v>42943.600694444445</c:v>
                </c:pt>
                <c:pt idx="40827">
                  <c:v>42943.601388888892</c:v>
                </c:pt>
                <c:pt idx="40828">
                  <c:v>42943.602083333331</c:v>
                </c:pt>
                <c:pt idx="40829">
                  <c:v>42943.602777777778</c:v>
                </c:pt>
                <c:pt idx="40830">
                  <c:v>42943.603472222225</c:v>
                </c:pt>
                <c:pt idx="40831">
                  <c:v>42943.604166666664</c:v>
                </c:pt>
                <c:pt idx="40832">
                  <c:v>42943.604861111111</c:v>
                </c:pt>
                <c:pt idx="40833">
                  <c:v>42943.605555555558</c:v>
                </c:pt>
                <c:pt idx="40834">
                  <c:v>42943.606249999997</c:v>
                </c:pt>
                <c:pt idx="40835">
                  <c:v>42943.606944444444</c:v>
                </c:pt>
                <c:pt idx="40836">
                  <c:v>42943.607638888891</c:v>
                </c:pt>
                <c:pt idx="40837">
                  <c:v>42943.60833333333</c:v>
                </c:pt>
                <c:pt idx="40838">
                  <c:v>42943.609027777777</c:v>
                </c:pt>
                <c:pt idx="40839">
                  <c:v>42943.609722222223</c:v>
                </c:pt>
                <c:pt idx="40840">
                  <c:v>42943.61041666667</c:v>
                </c:pt>
                <c:pt idx="40841">
                  <c:v>42943.611111111109</c:v>
                </c:pt>
                <c:pt idx="40842">
                  <c:v>42943.611805555556</c:v>
                </c:pt>
                <c:pt idx="40843">
                  <c:v>42943.612500000003</c:v>
                </c:pt>
                <c:pt idx="40844">
                  <c:v>42943.613194444442</c:v>
                </c:pt>
                <c:pt idx="40845">
                  <c:v>42943.613888888889</c:v>
                </c:pt>
                <c:pt idx="40846">
                  <c:v>42943.614583333336</c:v>
                </c:pt>
                <c:pt idx="40847">
                  <c:v>42943.615277777775</c:v>
                </c:pt>
                <c:pt idx="40848">
                  <c:v>42943.615972222222</c:v>
                </c:pt>
                <c:pt idx="40849">
                  <c:v>42943.616666666669</c:v>
                </c:pt>
                <c:pt idx="40850">
                  <c:v>42943.617361111108</c:v>
                </c:pt>
                <c:pt idx="40851">
                  <c:v>42943.618055555555</c:v>
                </c:pt>
                <c:pt idx="40852">
                  <c:v>42943.618750000001</c:v>
                </c:pt>
                <c:pt idx="40853">
                  <c:v>42943.619444444441</c:v>
                </c:pt>
                <c:pt idx="40854">
                  <c:v>42943.620138888888</c:v>
                </c:pt>
                <c:pt idx="40855">
                  <c:v>42943.620833333334</c:v>
                </c:pt>
                <c:pt idx="40856">
                  <c:v>42943.621527777781</c:v>
                </c:pt>
                <c:pt idx="40857">
                  <c:v>42943.62222222222</c:v>
                </c:pt>
                <c:pt idx="40858">
                  <c:v>42943.622916666667</c:v>
                </c:pt>
                <c:pt idx="40859">
                  <c:v>42943.623611111114</c:v>
                </c:pt>
                <c:pt idx="40860">
                  <c:v>42943.624305555553</c:v>
                </c:pt>
                <c:pt idx="40861">
                  <c:v>42943.625</c:v>
                </c:pt>
                <c:pt idx="40862">
                  <c:v>42943.625694444447</c:v>
                </c:pt>
                <c:pt idx="40863">
                  <c:v>42943.626388888886</c:v>
                </c:pt>
                <c:pt idx="40864">
                  <c:v>42943.627083333333</c:v>
                </c:pt>
                <c:pt idx="40865">
                  <c:v>42943.62777777778</c:v>
                </c:pt>
                <c:pt idx="40866">
                  <c:v>42943.628472222219</c:v>
                </c:pt>
                <c:pt idx="40867">
                  <c:v>42943.629166666666</c:v>
                </c:pt>
                <c:pt idx="40868">
                  <c:v>42943.629861111112</c:v>
                </c:pt>
                <c:pt idx="40869">
                  <c:v>42943.630555555559</c:v>
                </c:pt>
                <c:pt idx="40870">
                  <c:v>42943.631249999999</c:v>
                </c:pt>
                <c:pt idx="40871">
                  <c:v>42943.631944444445</c:v>
                </c:pt>
                <c:pt idx="40872">
                  <c:v>42943.632638888892</c:v>
                </c:pt>
                <c:pt idx="40873">
                  <c:v>42943.633333333331</c:v>
                </c:pt>
                <c:pt idx="40874">
                  <c:v>42943.634027777778</c:v>
                </c:pt>
                <c:pt idx="40875">
                  <c:v>42943.634722222225</c:v>
                </c:pt>
                <c:pt idx="40876">
                  <c:v>42943.635416666664</c:v>
                </c:pt>
                <c:pt idx="40877">
                  <c:v>42943.636111111111</c:v>
                </c:pt>
                <c:pt idx="40878">
                  <c:v>42943.636805555558</c:v>
                </c:pt>
                <c:pt idx="40879">
                  <c:v>42943.637499999997</c:v>
                </c:pt>
                <c:pt idx="40880">
                  <c:v>42943.638194444444</c:v>
                </c:pt>
                <c:pt idx="40881">
                  <c:v>42943.638888888891</c:v>
                </c:pt>
                <c:pt idx="40882">
                  <c:v>42943.63958333333</c:v>
                </c:pt>
                <c:pt idx="40883">
                  <c:v>42943.640277777777</c:v>
                </c:pt>
                <c:pt idx="40884">
                  <c:v>42943.640972222223</c:v>
                </c:pt>
                <c:pt idx="40885">
                  <c:v>42943.64166666667</c:v>
                </c:pt>
                <c:pt idx="40886">
                  <c:v>42943.642361111109</c:v>
                </c:pt>
                <c:pt idx="40887">
                  <c:v>42943.643055555556</c:v>
                </c:pt>
                <c:pt idx="40888">
                  <c:v>42943.643750000003</c:v>
                </c:pt>
                <c:pt idx="40889">
                  <c:v>42943.644444444442</c:v>
                </c:pt>
                <c:pt idx="40890">
                  <c:v>42943.645138888889</c:v>
                </c:pt>
                <c:pt idx="40891">
                  <c:v>42943.645833333336</c:v>
                </c:pt>
                <c:pt idx="40892">
                  <c:v>42943.646527777775</c:v>
                </c:pt>
                <c:pt idx="40893">
                  <c:v>42943.647222222222</c:v>
                </c:pt>
                <c:pt idx="40894">
                  <c:v>42943.647916666669</c:v>
                </c:pt>
                <c:pt idx="40895">
                  <c:v>42943.648611111108</c:v>
                </c:pt>
                <c:pt idx="40896">
                  <c:v>42943.649305555555</c:v>
                </c:pt>
                <c:pt idx="40897">
                  <c:v>42943.65</c:v>
                </c:pt>
                <c:pt idx="40898">
                  <c:v>42943.650694444441</c:v>
                </c:pt>
                <c:pt idx="40899">
                  <c:v>42943.651388888888</c:v>
                </c:pt>
                <c:pt idx="40900">
                  <c:v>42943.652083333334</c:v>
                </c:pt>
                <c:pt idx="40901">
                  <c:v>42943.652777777781</c:v>
                </c:pt>
                <c:pt idx="40902">
                  <c:v>42943.65347222222</c:v>
                </c:pt>
                <c:pt idx="40903">
                  <c:v>42943.654166666667</c:v>
                </c:pt>
                <c:pt idx="40904">
                  <c:v>42943.654861111114</c:v>
                </c:pt>
                <c:pt idx="40905">
                  <c:v>42943.655555555553</c:v>
                </c:pt>
                <c:pt idx="40906">
                  <c:v>42943.65625</c:v>
                </c:pt>
                <c:pt idx="40907">
                  <c:v>42943.656944444447</c:v>
                </c:pt>
                <c:pt idx="40908">
                  <c:v>42943.657638888886</c:v>
                </c:pt>
                <c:pt idx="40909">
                  <c:v>42943.658333333333</c:v>
                </c:pt>
                <c:pt idx="40910">
                  <c:v>42943.65902777778</c:v>
                </c:pt>
                <c:pt idx="40911">
                  <c:v>42943.659722222219</c:v>
                </c:pt>
                <c:pt idx="40912">
                  <c:v>42943.660416666666</c:v>
                </c:pt>
                <c:pt idx="40913">
                  <c:v>42943.661111111112</c:v>
                </c:pt>
                <c:pt idx="40914">
                  <c:v>42943.661805555559</c:v>
                </c:pt>
                <c:pt idx="40915">
                  <c:v>42943.662499999999</c:v>
                </c:pt>
                <c:pt idx="40916">
                  <c:v>42943.663194444445</c:v>
                </c:pt>
                <c:pt idx="40917">
                  <c:v>42943.663888888892</c:v>
                </c:pt>
                <c:pt idx="40918">
                  <c:v>42943.664583333331</c:v>
                </c:pt>
                <c:pt idx="40919">
                  <c:v>42943.665277777778</c:v>
                </c:pt>
                <c:pt idx="40920">
                  <c:v>42943.665972222225</c:v>
                </c:pt>
                <c:pt idx="40921">
                  <c:v>42943.666666666664</c:v>
                </c:pt>
                <c:pt idx="40922">
                  <c:v>42943.667361111111</c:v>
                </c:pt>
                <c:pt idx="40923">
                  <c:v>42943.668055555558</c:v>
                </c:pt>
                <c:pt idx="40924">
                  <c:v>42943.668749999997</c:v>
                </c:pt>
                <c:pt idx="40925">
                  <c:v>42943.669444444444</c:v>
                </c:pt>
                <c:pt idx="40926">
                  <c:v>42943.670138888891</c:v>
                </c:pt>
                <c:pt idx="40927">
                  <c:v>42943.67083333333</c:v>
                </c:pt>
                <c:pt idx="40928">
                  <c:v>42943.671527777777</c:v>
                </c:pt>
                <c:pt idx="40929">
                  <c:v>42943.672222222223</c:v>
                </c:pt>
                <c:pt idx="40930">
                  <c:v>42943.67291666667</c:v>
                </c:pt>
                <c:pt idx="40931">
                  <c:v>42943.673611111109</c:v>
                </c:pt>
                <c:pt idx="40932">
                  <c:v>42943.674305555556</c:v>
                </c:pt>
                <c:pt idx="40933">
                  <c:v>42943.675000000003</c:v>
                </c:pt>
                <c:pt idx="40934">
                  <c:v>42943.675694444442</c:v>
                </c:pt>
                <c:pt idx="40935">
                  <c:v>42943.676388888889</c:v>
                </c:pt>
                <c:pt idx="40936">
                  <c:v>42943.677083333336</c:v>
                </c:pt>
                <c:pt idx="40937">
                  <c:v>42943.677777777775</c:v>
                </c:pt>
                <c:pt idx="40938">
                  <c:v>42943.678472222222</c:v>
                </c:pt>
                <c:pt idx="40939">
                  <c:v>42943.679166666669</c:v>
                </c:pt>
                <c:pt idx="40940">
                  <c:v>42943.679861111108</c:v>
                </c:pt>
                <c:pt idx="40941">
                  <c:v>42943.680555555555</c:v>
                </c:pt>
                <c:pt idx="40942">
                  <c:v>42943.681250000001</c:v>
                </c:pt>
                <c:pt idx="40943">
                  <c:v>42943.681944444441</c:v>
                </c:pt>
                <c:pt idx="40944">
                  <c:v>42943.682638888888</c:v>
                </c:pt>
                <c:pt idx="40945">
                  <c:v>42943.683333333334</c:v>
                </c:pt>
                <c:pt idx="40946">
                  <c:v>42943.684027777781</c:v>
                </c:pt>
                <c:pt idx="40947">
                  <c:v>42943.68472222222</c:v>
                </c:pt>
                <c:pt idx="40948">
                  <c:v>42943.685416666667</c:v>
                </c:pt>
                <c:pt idx="40949">
                  <c:v>42943.686111111114</c:v>
                </c:pt>
                <c:pt idx="40950">
                  <c:v>42943.686805555553</c:v>
                </c:pt>
                <c:pt idx="40951">
                  <c:v>42943.6875</c:v>
                </c:pt>
                <c:pt idx="40952">
                  <c:v>42943.688194444447</c:v>
                </c:pt>
                <c:pt idx="40953">
                  <c:v>42943.688888888886</c:v>
                </c:pt>
                <c:pt idx="40954">
                  <c:v>42943.689583333333</c:v>
                </c:pt>
                <c:pt idx="40955">
                  <c:v>42943.69027777778</c:v>
                </c:pt>
                <c:pt idx="40956">
                  <c:v>42943.690972222219</c:v>
                </c:pt>
                <c:pt idx="40957">
                  <c:v>42943.691666666666</c:v>
                </c:pt>
                <c:pt idx="40958">
                  <c:v>42943.692361111112</c:v>
                </c:pt>
                <c:pt idx="40959">
                  <c:v>42943.693055555559</c:v>
                </c:pt>
                <c:pt idx="40960">
                  <c:v>42943.693749999999</c:v>
                </c:pt>
                <c:pt idx="40961">
                  <c:v>42943.694444444445</c:v>
                </c:pt>
                <c:pt idx="40962">
                  <c:v>42943.695138888892</c:v>
                </c:pt>
                <c:pt idx="40963">
                  <c:v>42943.695833333331</c:v>
                </c:pt>
                <c:pt idx="40964">
                  <c:v>42943.696527777778</c:v>
                </c:pt>
                <c:pt idx="40965">
                  <c:v>42943.697222222225</c:v>
                </c:pt>
                <c:pt idx="40966">
                  <c:v>42943.697916666664</c:v>
                </c:pt>
                <c:pt idx="40967">
                  <c:v>42943.698611111111</c:v>
                </c:pt>
                <c:pt idx="40968">
                  <c:v>42943.699305555558</c:v>
                </c:pt>
                <c:pt idx="40969">
                  <c:v>42943.7</c:v>
                </c:pt>
                <c:pt idx="40970">
                  <c:v>42943.700694444444</c:v>
                </c:pt>
                <c:pt idx="40971">
                  <c:v>42943.701388888891</c:v>
                </c:pt>
                <c:pt idx="40972">
                  <c:v>42943.70208333333</c:v>
                </c:pt>
                <c:pt idx="40973">
                  <c:v>42943.702777777777</c:v>
                </c:pt>
                <c:pt idx="40974">
                  <c:v>42943.703472222223</c:v>
                </c:pt>
                <c:pt idx="40975">
                  <c:v>42943.70416666667</c:v>
                </c:pt>
                <c:pt idx="40976">
                  <c:v>42943.704861111109</c:v>
                </c:pt>
                <c:pt idx="40977">
                  <c:v>42943.705555555556</c:v>
                </c:pt>
                <c:pt idx="40978">
                  <c:v>42943.706250000003</c:v>
                </c:pt>
                <c:pt idx="40979">
                  <c:v>42943.706944444442</c:v>
                </c:pt>
                <c:pt idx="40980">
                  <c:v>42943.707638888889</c:v>
                </c:pt>
                <c:pt idx="40981">
                  <c:v>42943.708333333336</c:v>
                </c:pt>
                <c:pt idx="40982">
                  <c:v>42943.709027777775</c:v>
                </c:pt>
                <c:pt idx="40983">
                  <c:v>42943.709722222222</c:v>
                </c:pt>
                <c:pt idx="40984">
                  <c:v>42943.710416666669</c:v>
                </c:pt>
                <c:pt idx="40985">
                  <c:v>42943.711111111108</c:v>
                </c:pt>
                <c:pt idx="40986">
                  <c:v>42943.711805555555</c:v>
                </c:pt>
                <c:pt idx="40987">
                  <c:v>42943.712500000001</c:v>
                </c:pt>
                <c:pt idx="40988">
                  <c:v>42943.713194444441</c:v>
                </c:pt>
                <c:pt idx="40989">
                  <c:v>42943.713888888888</c:v>
                </c:pt>
                <c:pt idx="40990">
                  <c:v>42943.714583333334</c:v>
                </c:pt>
                <c:pt idx="40991">
                  <c:v>42943.715277777781</c:v>
                </c:pt>
                <c:pt idx="40992">
                  <c:v>42943.71597222222</c:v>
                </c:pt>
                <c:pt idx="40993">
                  <c:v>42943.716666666667</c:v>
                </c:pt>
                <c:pt idx="40994">
                  <c:v>42943.717361111114</c:v>
                </c:pt>
                <c:pt idx="40995">
                  <c:v>42943.718055555553</c:v>
                </c:pt>
                <c:pt idx="40996">
                  <c:v>42943.71875</c:v>
                </c:pt>
                <c:pt idx="40997">
                  <c:v>42943.719444444447</c:v>
                </c:pt>
                <c:pt idx="40998">
                  <c:v>42943.720138888886</c:v>
                </c:pt>
                <c:pt idx="40999">
                  <c:v>42943.720833333333</c:v>
                </c:pt>
                <c:pt idx="41000">
                  <c:v>42943.72152777778</c:v>
                </c:pt>
                <c:pt idx="41001">
                  <c:v>42943.722222222219</c:v>
                </c:pt>
                <c:pt idx="41002">
                  <c:v>42943.722916666666</c:v>
                </c:pt>
                <c:pt idx="41003">
                  <c:v>42943.723611111112</c:v>
                </c:pt>
                <c:pt idx="41004">
                  <c:v>42943.724305555559</c:v>
                </c:pt>
                <c:pt idx="41005">
                  <c:v>42943.724999999999</c:v>
                </c:pt>
                <c:pt idx="41006">
                  <c:v>42943.725694444445</c:v>
                </c:pt>
                <c:pt idx="41007">
                  <c:v>42943.726388888892</c:v>
                </c:pt>
                <c:pt idx="41008">
                  <c:v>42943.727083333331</c:v>
                </c:pt>
                <c:pt idx="41009">
                  <c:v>42943.727777777778</c:v>
                </c:pt>
                <c:pt idx="41010">
                  <c:v>42943.728472222225</c:v>
                </c:pt>
                <c:pt idx="41011">
                  <c:v>42943.729166666664</c:v>
                </c:pt>
                <c:pt idx="41012">
                  <c:v>42943.729861111111</c:v>
                </c:pt>
                <c:pt idx="41013">
                  <c:v>42943.730555555558</c:v>
                </c:pt>
                <c:pt idx="41014">
                  <c:v>42943.731249999997</c:v>
                </c:pt>
                <c:pt idx="41015">
                  <c:v>42943.731944444444</c:v>
                </c:pt>
                <c:pt idx="41016">
                  <c:v>42943.732638888891</c:v>
                </c:pt>
                <c:pt idx="41017">
                  <c:v>42943.73333333333</c:v>
                </c:pt>
                <c:pt idx="41018">
                  <c:v>42943.734027777777</c:v>
                </c:pt>
                <c:pt idx="41019">
                  <c:v>42943.734722222223</c:v>
                </c:pt>
                <c:pt idx="41020">
                  <c:v>42943.73541666667</c:v>
                </c:pt>
                <c:pt idx="41021">
                  <c:v>42943.736111111109</c:v>
                </c:pt>
                <c:pt idx="41022">
                  <c:v>42943.736805555556</c:v>
                </c:pt>
                <c:pt idx="41023">
                  <c:v>42943.737500000003</c:v>
                </c:pt>
                <c:pt idx="41024">
                  <c:v>42943.738194444442</c:v>
                </c:pt>
                <c:pt idx="41025">
                  <c:v>42943.738888888889</c:v>
                </c:pt>
                <c:pt idx="41026">
                  <c:v>42943.739583333336</c:v>
                </c:pt>
                <c:pt idx="41027">
                  <c:v>42943.740277777775</c:v>
                </c:pt>
                <c:pt idx="41028">
                  <c:v>42943.740972222222</c:v>
                </c:pt>
                <c:pt idx="41029">
                  <c:v>42943.741666666669</c:v>
                </c:pt>
                <c:pt idx="41030">
                  <c:v>42943.742361111108</c:v>
                </c:pt>
                <c:pt idx="41031">
                  <c:v>42943.743055555555</c:v>
                </c:pt>
                <c:pt idx="41032">
                  <c:v>42943.743750000001</c:v>
                </c:pt>
                <c:pt idx="41033">
                  <c:v>42943.744444444441</c:v>
                </c:pt>
                <c:pt idx="41034">
                  <c:v>42943.745138888888</c:v>
                </c:pt>
                <c:pt idx="41035">
                  <c:v>42943.745833333334</c:v>
                </c:pt>
                <c:pt idx="41036">
                  <c:v>42943.746527777781</c:v>
                </c:pt>
                <c:pt idx="41037">
                  <c:v>42943.74722222222</c:v>
                </c:pt>
                <c:pt idx="41038">
                  <c:v>42943.747916666667</c:v>
                </c:pt>
                <c:pt idx="41039">
                  <c:v>42943.748611111114</c:v>
                </c:pt>
                <c:pt idx="41040">
                  <c:v>42943.749305555553</c:v>
                </c:pt>
                <c:pt idx="41041">
                  <c:v>42943.75</c:v>
                </c:pt>
                <c:pt idx="41042">
                  <c:v>42943.750694444447</c:v>
                </c:pt>
                <c:pt idx="41043">
                  <c:v>42943.751388888886</c:v>
                </c:pt>
                <c:pt idx="41044">
                  <c:v>42943.752083333333</c:v>
                </c:pt>
                <c:pt idx="41045">
                  <c:v>42943.75277777778</c:v>
                </c:pt>
                <c:pt idx="41046">
                  <c:v>42943.753472222219</c:v>
                </c:pt>
                <c:pt idx="41047">
                  <c:v>42943.754166666666</c:v>
                </c:pt>
                <c:pt idx="41048">
                  <c:v>42943.754861111112</c:v>
                </c:pt>
                <c:pt idx="41049">
                  <c:v>42943.755555555559</c:v>
                </c:pt>
                <c:pt idx="41050">
                  <c:v>42943.756249999999</c:v>
                </c:pt>
                <c:pt idx="41051">
                  <c:v>42943.756944444445</c:v>
                </c:pt>
                <c:pt idx="41052">
                  <c:v>42943.757638888892</c:v>
                </c:pt>
                <c:pt idx="41053">
                  <c:v>42943.758333333331</c:v>
                </c:pt>
                <c:pt idx="41054">
                  <c:v>42943.759027777778</c:v>
                </c:pt>
                <c:pt idx="41055">
                  <c:v>42943.759722222225</c:v>
                </c:pt>
                <c:pt idx="41056">
                  <c:v>42943.760416666664</c:v>
                </c:pt>
                <c:pt idx="41057">
                  <c:v>42943.761111111111</c:v>
                </c:pt>
                <c:pt idx="41058">
                  <c:v>42943.761805555558</c:v>
                </c:pt>
                <c:pt idx="41059">
                  <c:v>42943.762499999997</c:v>
                </c:pt>
                <c:pt idx="41060">
                  <c:v>42943.763194444444</c:v>
                </c:pt>
                <c:pt idx="41061">
                  <c:v>42943.763888888891</c:v>
                </c:pt>
                <c:pt idx="41062">
                  <c:v>42943.76458333333</c:v>
                </c:pt>
                <c:pt idx="41063">
                  <c:v>42943.765277777777</c:v>
                </c:pt>
                <c:pt idx="41064">
                  <c:v>42943.765972222223</c:v>
                </c:pt>
                <c:pt idx="41065">
                  <c:v>42943.76666666667</c:v>
                </c:pt>
                <c:pt idx="41066">
                  <c:v>42943.767361111109</c:v>
                </c:pt>
                <c:pt idx="41067">
                  <c:v>42943.768055555556</c:v>
                </c:pt>
                <c:pt idx="41068">
                  <c:v>42943.768750000003</c:v>
                </c:pt>
                <c:pt idx="41069">
                  <c:v>42943.769444444442</c:v>
                </c:pt>
                <c:pt idx="41070">
                  <c:v>42943.770138888889</c:v>
                </c:pt>
                <c:pt idx="41071">
                  <c:v>42943.770833333336</c:v>
                </c:pt>
                <c:pt idx="41072">
                  <c:v>42943.771527777775</c:v>
                </c:pt>
                <c:pt idx="41073">
                  <c:v>42943.772222222222</c:v>
                </c:pt>
                <c:pt idx="41074">
                  <c:v>42943.772916666669</c:v>
                </c:pt>
                <c:pt idx="41075">
                  <c:v>42943.773611111108</c:v>
                </c:pt>
                <c:pt idx="41076">
                  <c:v>42943.774305555555</c:v>
                </c:pt>
                <c:pt idx="41077">
                  <c:v>42943.775000000001</c:v>
                </c:pt>
                <c:pt idx="41078">
                  <c:v>42943.775694444441</c:v>
                </c:pt>
                <c:pt idx="41079">
                  <c:v>42943.776388888888</c:v>
                </c:pt>
                <c:pt idx="41080">
                  <c:v>42943.777083333334</c:v>
                </c:pt>
                <c:pt idx="41081">
                  <c:v>42943.777777777781</c:v>
                </c:pt>
                <c:pt idx="41082">
                  <c:v>42943.77847222222</c:v>
                </c:pt>
                <c:pt idx="41083">
                  <c:v>42943.779166666667</c:v>
                </c:pt>
                <c:pt idx="41084">
                  <c:v>42943.779861111114</c:v>
                </c:pt>
                <c:pt idx="41085">
                  <c:v>42943.780555555553</c:v>
                </c:pt>
                <c:pt idx="41086">
                  <c:v>42943.78125</c:v>
                </c:pt>
                <c:pt idx="41087">
                  <c:v>42943.781944444447</c:v>
                </c:pt>
                <c:pt idx="41088">
                  <c:v>42943.782638888886</c:v>
                </c:pt>
                <c:pt idx="41089">
                  <c:v>42943.783333333333</c:v>
                </c:pt>
                <c:pt idx="41090">
                  <c:v>42943.78402777778</c:v>
                </c:pt>
                <c:pt idx="41091">
                  <c:v>42943.784722222219</c:v>
                </c:pt>
                <c:pt idx="41092">
                  <c:v>42943.785416666666</c:v>
                </c:pt>
                <c:pt idx="41093">
                  <c:v>42943.786111111112</c:v>
                </c:pt>
                <c:pt idx="41094">
                  <c:v>42943.786805555559</c:v>
                </c:pt>
                <c:pt idx="41095">
                  <c:v>42943.787499999999</c:v>
                </c:pt>
                <c:pt idx="41096">
                  <c:v>42943.788194444445</c:v>
                </c:pt>
                <c:pt idx="41097">
                  <c:v>42943.788888888892</c:v>
                </c:pt>
                <c:pt idx="41098">
                  <c:v>42943.789583333331</c:v>
                </c:pt>
                <c:pt idx="41099">
                  <c:v>42943.790277777778</c:v>
                </c:pt>
                <c:pt idx="41100">
                  <c:v>42943.790972222225</c:v>
                </c:pt>
                <c:pt idx="41101">
                  <c:v>42943.791666666664</c:v>
                </c:pt>
                <c:pt idx="41102">
                  <c:v>42943.792361111111</c:v>
                </c:pt>
                <c:pt idx="41103">
                  <c:v>42943.793055555558</c:v>
                </c:pt>
                <c:pt idx="41104">
                  <c:v>42943.793749999997</c:v>
                </c:pt>
                <c:pt idx="41105">
                  <c:v>42943.794444444444</c:v>
                </c:pt>
                <c:pt idx="41106">
                  <c:v>42943.795138888891</c:v>
                </c:pt>
                <c:pt idx="41107">
                  <c:v>42943.79583333333</c:v>
                </c:pt>
                <c:pt idx="41108">
                  <c:v>42943.796527777777</c:v>
                </c:pt>
                <c:pt idx="41109">
                  <c:v>42943.797222222223</c:v>
                </c:pt>
                <c:pt idx="41110">
                  <c:v>42943.79791666667</c:v>
                </c:pt>
                <c:pt idx="41111">
                  <c:v>42943.798611111109</c:v>
                </c:pt>
                <c:pt idx="41112">
                  <c:v>42943.799305555556</c:v>
                </c:pt>
                <c:pt idx="41113">
                  <c:v>42943.8</c:v>
                </c:pt>
                <c:pt idx="41114">
                  <c:v>42943.800694444442</c:v>
                </c:pt>
                <c:pt idx="41115">
                  <c:v>42943.801388888889</c:v>
                </c:pt>
                <c:pt idx="41116">
                  <c:v>42943.802083333336</c:v>
                </c:pt>
                <c:pt idx="41117">
                  <c:v>42943.802777777775</c:v>
                </c:pt>
                <c:pt idx="41118">
                  <c:v>42943.803472222222</c:v>
                </c:pt>
                <c:pt idx="41119">
                  <c:v>42943.804166666669</c:v>
                </c:pt>
                <c:pt idx="41120">
                  <c:v>42943.804861111108</c:v>
                </c:pt>
                <c:pt idx="41121">
                  <c:v>42943.805555555555</c:v>
                </c:pt>
                <c:pt idx="41122">
                  <c:v>42943.806250000001</c:v>
                </c:pt>
                <c:pt idx="41123">
                  <c:v>42943.806944444441</c:v>
                </c:pt>
                <c:pt idx="41124">
                  <c:v>42943.807638888888</c:v>
                </c:pt>
                <c:pt idx="41125">
                  <c:v>42943.808333333334</c:v>
                </c:pt>
                <c:pt idx="41126">
                  <c:v>42943.809027777781</c:v>
                </c:pt>
                <c:pt idx="41127">
                  <c:v>42943.80972222222</c:v>
                </c:pt>
                <c:pt idx="41128">
                  <c:v>42943.810416666667</c:v>
                </c:pt>
                <c:pt idx="41129">
                  <c:v>42943.811111111114</c:v>
                </c:pt>
                <c:pt idx="41130">
                  <c:v>42943.811805555553</c:v>
                </c:pt>
                <c:pt idx="41131">
                  <c:v>42943.8125</c:v>
                </c:pt>
                <c:pt idx="41132">
                  <c:v>42943.813194444447</c:v>
                </c:pt>
                <c:pt idx="41133">
                  <c:v>42943.813888888886</c:v>
                </c:pt>
                <c:pt idx="41134">
                  <c:v>42943.814583333333</c:v>
                </c:pt>
                <c:pt idx="41135">
                  <c:v>42943.81527777778</c:v>
                </c:pt>
                <c:pt idx="41136">
                  <c:v>42943.815972222219</c:v>
                </c:pt>
                <c:pt idx="41137">
                  <c:v>42943.816666666666</c:v>
                </c:pt>
                <c:pt idx="41138">
                  <c:v>42943.817361111112</c:v>
                </c:pt>
                <c:pt idx="41139">
                  <c:v>42943.818055555559</c:v>
                </c:pt>
                <c:pt idx="41140">
                  <c:v>42943.818749999999</c:v>
                </c:pt>
                <c:pt idx="41141">
                  <c:v>42943.819444444445</c:v>
                </c:pt>
                <c:pt idx="41142">
                  <c:v>42943.820138888892</c:v>
                </c:pt>
                <c:pt idx="41143">
                  <c:v>42943.820833333331</c:v>
                </c:pt>
                <c:pt idx="41144">
                  <c:v>42943.821527777778</c:v>
                </c:pt>
                <c:pt idx="41145">
                  <c:v>42943.822222222225</c:v>
                </c:pt>
                <c:pt idx="41146">
                  <c:v>42943.822916666664</c:v>
                </c:pt>
                <c:pt idx="41147">
                  <c:v>42943.823611111111</c:v>
                </c:pt>
                <c:pt idx="41148">
                  <c:v>42943.824305555558</c:v>
                </c:pt>
                <c:pt idx="41149">
                  <c:v>42943.824999999997</c:v>
                </c:pt>
                <c:pt idx="41150">
                  <c:v>42943.825694444444</c:v>
                </c:pt>
                <c:pt idx="41151">
                  <c:v>42943.826388888891</c:v>
                </c:pt>
                <c:pt idx="41152">
                  <c:v>42943.82708333333</c:v>
                </c:pt>
                <c:pt idx="41153">
                  <c:v>42943.827777777777</c:v>
                </c:pt>
                <c:pt idx="41154">
                  <c:v>42943.828472222223</c:v>
                </c:pt>
                <c:pt idx="41155">
                  <c:v>42943.82916666667</c:v>
                </c:pt>
                <c:pt idx="41156">
                  <c:v>42943.829861111109</c:v>
                </c:pt>
                <c:pt idx="41157">
                  <c:v>42943.830555555556</c:v>
                </c:pt>
                <c:pt idx="41158">
                  <c:v>42943.831250000003</c:v>
                </c:pt>
                <c:pt idx="41159">
                  <c:v>42943.831944444442</c:v>
                </c:pt>
                <c:pt idx="41160">
                  <c:v>42943.832638888889</c:v>
                </c:pt>
                <c:pt idx="41161">
                  <c:v>42943.833333333336</c:v>
                </c:pt>
                <c:pt idx="41162">
                  <c:v>42943.834027777775</c:v>
                </c:pt>
                <c:pt idx="41163">
                  <c:v>42943.834722222222</c:v>
                </c:pt>
                <c:pt idx="41164">
                  <c:v>42943.835416666669</c:v>
                </c:pt>
                <c:pt idx="41165">
                  <c:v>42943.836111111108</c:v>
                </c:pt>
                <c:pt idx="41166">
                  <c:v>42943.836805555555</c:v>
                </c:pt>
                <c:pt idx="41167">
                  <c:v>42943.837500000001</c:v>
                </c:pt>
                <c:pt idx="41168">
                  <c:v>42943.838194444441</c:v>
                </c:pt>
                <c:pt idx="41169">
                  <c:v>42943.838888888888</c:v>
                </c:pt>
                <c:pt idx="41170">
                  <c:v>42943.839583333334</c:v>
                </c:pt>
                <c:pt idx="41171">
                  <c:v>42943.840277777781</c:v>
                </c:pt>
                <c:pt idx="41172">
                  <c:v>42943.84097222222</c:v>
                </c:pt>
                <c:pt idx="41173">
                  <c:v>42943.841666666667</c:v>
                </c:pt>
                <c:pt idx="41174">
                  <c:v>42943.842361111114</c:v>
                </c:pt>
                <c:pt idx="41175">
                  <c:v>42943.843055555553</c:v>
                </c:pt>
                <c:pt idx="41176">
                  <c:v>42943.84375</c:v>
                </c:pt>
                <c:pt idx="41177">
                  <c:v>42943.844444444447</c:v>
                </c:pt>
                <c:pt idx="41178">
                  <c:v>42943.845138888886</c:v>
                </c:pt>
                <c:pt idx="41179">
                  <c:v>42943.845833333333</c:v>
                </c:pt>
                <c:pt idx="41180">
                  <c:v>42943.84652777778</c:v>
                </c:pt>
                <c:pt idx="41181">
                  <c:v>42943.847222222219</c:v>
                </c:pt>
                <c:pt idx="41182">
                  <c:v>42943.847916666666</c:v>
                </c:pt>
                <c:pt idx="41183">
                  <c:v>42943.848611111112</c:v>
                </c:pt>
                <c:pt idx="41184">
                  <c:v>42943.849305555559</c:v>
                </c:pt>
                <c:pt idx="41185">
                  <c:v>42943.85</c:v>
                </c:pt>
                <c:pt idx="41186">
                  <c:v>42943.850694444445</c:v>
                </c:pt>
                <c:pt idx="41187">
                  <c:v>42943.851388888892</c:v>
                </c:pt>
                <c:pt idx="41188">
                  <c:v>42943.852083333331</c:v>
                </c:pt>
                <c:pt idx="41189">
                  <c:v>42943.852777777778</c:v>
                </c:pt>
                <c:pt idx="41190">
                  <c:v>42943.853472222225</c:v>
                </c:pt>
                <c:pt idx="41191">
                  <c:v>42943.854166666664</c:v>
                </c:pt>
                <c:pt idx="41192">
                  <c:v>42943.854861111111</c:v>
                </c:pt>
                <c:pt idx="41193">
                  <c:v>42943.855555555558</c:v>
                </c:pt>
                <c:pt idx="41194">
                  <c:v>42943.856249999997</c:v>
                </c:pt>
                <c:pt idx="41195">
                  <c:v>42943.856944444444</c:v>
                </c:pt>
                <c:pt idx="41196">
                  <c:v>42943.857638888891</c:v>
                </c:pt>
                <c:pt idx="41197">
                  <c:v>42943.85833333333</c:v>
                </c:pt>
                <c:pt idx="41198">
                  <c:v>42943.859027777777</c:v>
                </c:pt>
                <c:pt idx="41199">
                  <c:v>42943.859722222223</c:v>
                </c:pt>
                <c:pt idx="41200">
                  <c:v>42943.86041666667</c:v>
                </c:pt>
                <c:pt idx="41201">
                  <c:v>42943.861111111109</c:v>
                </c:pt>
                <c:pt idx="41202">
                  <c:v>42943.861805555556</c:v>
                </c:pt>
                <c:pt idx="41203">
                  <c:v>42943.862500000003</c:v>
                </c:pt>
                <c:pt idx="41204">
                  <c:v>42943.863194444442</c:v>
                </c:pt>
                <c:pt idx="41205">
                  <c:v>42943.863888888889</c:v>
                </c:pt>
                <c:pt idx="41206">
                  <c:v>42943.864583333336</c:v>
                </c:pt>
                <c:pt idx="41207">
                  <c:v>42943.865277777775</c:v>
                </c:pt>
                <c:pt idx="41208">
                  <c:v>42943.865972222222</c:v>
                </c:pt>
                <c:pt idx="41209">
                  <c:v>42943.866666666669</c:v>
                </c:pt>
                <c:pt idx="41210">
                  <c:v>42943.867361111108</c:v>
                </c:pt>
                <c:pt idx="41211">
                  <c:v>42943.868055555555</c:v>
                </c:pt>
                <c:pt idx="41212">
                  <c:v>42943.868750000001</c:v>
                </c:pt>
                <c:pt idx="41213">
                  <c:v>42943.869444444441</c:v>
                </c:pt>
                <c:pt idx="41214">
                  <c:v>42943.870138888888</c:v>
                </c:pt>
                <c:pt idx="41215">
                  <c:v>42943.870833333334</c:v>
                </c:pt>
                <c:pt idx="41216">
                  <c:v>42943.871527777781</c:v>
                </c:pt>
                <c:pt idx="41217">
                  <c:v>42943.87222222222</c:v>
                </c:pt>
                <c:pt idx="41218">
                  <c:v>42943.872916666667</c:v>
                </c:pt>
                <c:pt idx="41219">
                  <c:v>42943.873611111114</c:v>
                </c:pt>
                <c:pt idx="41220">
                  <c:v>42943.874305555553</c:v>
                </c:pt>
                <c:pt idx="41221">
                  <c:v>42943.875</c:v>
                </c:pt>
                <c:pt idx="41222">
                  <c:v>42943.875694444447</c:v>
                </c:pt>
                <c:pt idx="41223">
                  <c:v>42943.876388888886</c:v>
                </c:pt>
                <c:pt idx="41224">
                  <c:v>42943.877083333333</c:v>
                </c:pt>
                <c:pt idx="41225">
                  <c:v>42943.87777777778</c:v>
                </c:pt>
                <c:pt idx="41226">
                  <c:v>42943.878472222219</c:v>
                </c:pt>
                <c:pt idx="41227">
                  <c:v>42943.879166666666</c:v>
                </c:pt>
                <c:pt idx="41228">
                  <c:v>42943.879861111112</c:v>
                </c:pt>
                <c:pt idx="41229">
                  <c:v>42943.880555555559</c:v>
                </c:pt>
                <c:pt idx="41230">
                  <c:v>42943.881249999999</c:v>
                </c:pt>
                <c:pt idx="41231">
                  <c:v>42943.881944444445</c:v>
                </c:pt>
                <c:pt idx="41232">
                  <c:v>42943.882638888892</c:v>
                </c:pt>
                <c:pt idx="41233">
                  <c:v>42943.883333333331</c:v>
                </c:pt>
                <c:pt idx="41234">
                  <c:v>42943.884027777778</c:v>
                </c:pt>
                <c:pt idx="41235">
                  <c:v>42943.884722222225</c:v>
                </c:pt>
                <c:pt idx="41236">
                  <c:v>42943.885416666664</c:v>
                </c:pt>
                <c:pt idx="41237">
                  <c:v>42943.886111111111</c:v>
                </c:pt>
                <c:pt idx="41238">
                  <c:v>42943.886805555558</c:v>
                </c:pt>
                <c:pt idx="41239">
                  <c:v>42943.887499999997</c:v>
                </c:pt>
                <c:pt idx="41240">
                  <c:v>42943.888194444444</c:v>
                </c:pt>
                <c:pt idx="41241">
                  <c:v>42943.888888888891</c:v>
                </c:pt>
                <c:pt idx="41242">
                  <c:v>42943.88958333333</c:v>
                </c:pt>
                <c:pt idx="41243">
                  <c:v>42943.890277777777</c:v>
                </c:pt>
                <c:pt idx="41244">
                  <c:v>42943.890972222223</c:v>
                </c:pt>
                <c:pt idx="41245">
                  <c:v>42943.89166666667</c:v>
                </c:pt>
                <c:pt idx="41246">
                  <c:v>42943.892361111109</c:v>
                </c:pt>
                <c:pt idx="41247">
                  <c:v>42943.893055555556</c:v>
                </c:pt>
                <c:pt idx="41248">
                  <c:v>42943.893750000003</c:v>
                </c:pt>
                <c:pt idx="41249">
                  <c:v>42943.894444444442</c:v>
                </c:pt>
                <c:pt idx="41250">
                  <c:v>42943.895138888889</c:v>
                </c:pt>
                <c:pt idx="41251">
                  <c:v>42943.895833333336</c:v>
                </c:pt>
                <c:pt idx="41252">
                  <c:v>42943.896527777775</c:v>
                </c:pt>
                <c:pt idx="41253">
                  <c:v>42943.897222222222</c:v>
                </c:pt>
                <c:pt idx="41254">
                  <c:v>42943.897916666669</c:v>
                </c:pt>
                <c:pt idx="41255">
                  <c:v>42943.898611111108</c:v>
                </c:pt>
                <c:pt idx="41256">
                  <c:v>42943.899305555555</c:v>
                </c:pt>
                <c:pt idx="41257">
                  <c:v>42943.9</c:v>
                </c:pt>
                <c:pt idx="41258">
                  <c:v>42943.900694444441</c:v>
                </c:pt>
                <c:pt idx="41259">
                  <c:v>42943.901388888888</c:v>
                </c:pt>
                <c:pt idx="41260">
                  <c:v>42943.902083333334</c:v>
                </c:pt>
                <c:pt idx="41261">
                  <c:v>42943.902777777781</c:v>
                </c:pt>
                <c:pt idx="41262">
                  <c:v>42943.90347222222</c:v>
                </c:pt>
                <c:pt idx="41263">
                  <c:v>42943.904166666667</c:v>
                </c:pt>
                <c:pt idx="41264">
                  <c:v>42943.904861111114</c:v>
                </c:pt>
                <c:pt idx="41265">
                  <c:v>42943.905555555553</c:v>
                </c:pt>
                <c:pt idx="41266">
                  <c:v>42943.90625</c:v>
                </c:pt>
                <c:pt idx="41267">
                  <c:v>42943.906944444447</c:v>
                </c:pt>
                <c:pt idx="41268">
                  <c:v>42943.907638888886</c:v>
                </c:pt>
                <c:pt idx="41269">
                  <c:v>42943.908333333333</c:v>
                </c:pt>
                <c:pt idx="41270">
                  <c:v>42943.90902777778</c:v>
                </c:pt>
                <c:pt idx="41271">
                  <c:v>42943.909722222219</c:v>
                </c:pt>
                <c:pt idx="41272">
                  <c:v>42943.910416666666</c:v>
                </c:pt>
                <c:pt idx="41273">
                  <c:v>42943.911111111112</c:v>
                </c:pt>
                <c:pt idx="41274">
                  <c:v>42943.911805555559</c:v>
                </c:pt>
                <c:pt idx="41275">
                  <c:v>42943.912499999999</c:v>
                </c:pt>
                <c:pt idx="41276">
                  <c:v>42943.913194444445</c:v>
                </c:pt>
                <c:pt idx="41277">
                  <c:v>42943.913888888892</c:v>
                </c:pt>
                <c:pt idx="41278">
                  <c:v>42943.914583333331</c:v>
                </c:pt>
                <c:pt idx="41279">
                  <c:v>42943.915277777778</c:v>
                </c:pt>
                <c:pt idx="41280">
                  <c:v>42943.915972222225</c:v>
                </c:pt>
                <c:pt idx="41281">
                  <c:v>42943.916666666664</c:v>
                </c:pt>
                <c:pt idx="41282">
                  <c:v>42943.917361111111</c:v>
                </c:pt>
                <c:pt idx="41283">
                  <c:v>42943.918055555558</c:v>
                </c:pt>
                <c:pt idx="41284">
                  <c:v>42943.918749999997</c:v>
                </c:pt>
                <c:pt idx="41285">
                  <c:v>42943.919444444444</c:v>
                </c:pt>
                <c:pt idx="41286">
                  <c:v>42943.920138888891</c:v>
                </c:pt>
                <c:pt idx="41287">
                  <c:v>42943.92083333333</c:v>
                </c:pt>
                <c:pt idx="41288">
                  <c:v>42943.921527777777</c:v>
                </c:pt>
                <c:pt idx="41289">
                  <c:v>42943.922222222223</c:v>
                </c:pt>
                <c:pt idx="41290">
                  <c:v>42943.92291666667</c:v>
                </c:pt>
                <c:pt idx="41291">
                  <c:v>42943.923611111109</c:v>
                </c:pt>
                <c:pt idx="41292">
                  <c:v>42943.924305555556</c:v>
                </c:pt>
                <c:pt idx="41293">
                  <c:v>42943.925000000003</c:v>
                </c:pt>
                <c:pt idx="41294">
                  <c:v>42943.925694444442</c:v>
                </c:pt>
                <c:pt idx="41295">
                  <c:v>42943.926388888889</c:v>
                </c:pt>
                <c:pt idx="41296">
                  <c:v>42943.927083333336</c:v>
                </c:pt>
                <c:pt idx="41297">
                  <c:v>42943.927777777775</c:v>
                </c:pt>
                <c:pt idx="41298">
                  <c:v>42943.928472222222</c:v>
                </c:pt>
                <c:pt idx="41299">
                  <c:v>42943.929166666669</c:v>
                </c:pt>
                <c:pt idx="41300">
                  <c:v>42943.929861111108</c:v>
                </c:pt>
                <c:pt idx="41301">
                  <c:v>42943.930555555555</c:v>
                </c:pt>
                <c:pt idx="41302">
                  <c:v>42943.931250000001</c:v>
                </c:pt>
                <c:pt idx="41303">
                  <c:v>42943.931944444441</c:v>
                </c:pt>
                <c:pt idx="41304">
                  <c:v>42943.932638888888</c:v>
                </c:pt>
                <c:pt idx="41305">
                  <c:v>42943.933333333334</c:v>
                </c:pt>
                <c:pt idx="41306">
                  <c:v>42943.934027777781</c:v>
                </c:pt>
                <c:pt idx="41307">
                  <c:v>42943.93472222222</c:v>
                </c:pt>
                <c:pt idx="41308">
                  <c:v>42943.935416666667</c:v>
                </c:pt>
                <c:pt idx="41309">
                  <c:v>42943.936111111114</c:v>
                </c:pt>
                <c:pt idx="41310">
                  <c:v>42943.936805555553</c:v>
                </c:pt>
                <c:pt idx="41311">
                  <c:v>42943.9375</c:v>
                </c:pt>
                <c:pt idx="41312">
                  <c:v>42943.938194444447</c:v>
                </c:pt>
                <c:pt idx="41313">
                  <c:v>42943.938888888886</c:v>
                </c:pt>
                <c:pt idx="41314">
                  <c:v>42943.939583333333</c:v>
                </c:pt>
                <c:pt idx="41315">
                  <c:v>42943.94027777778</c:v>
                </c:pt>
                <c:pt idx="41316">
                  <c:v>42943.940972222219</c:v>
                </c:pt>
                <c:pt idx="41317">
                  <c:v>42943.941666666666</c:v>
                </c:pt>
                <c:pt idx="41318">
                  <c:v>42943.942361111112</c:v>
                </c:pt>
                <c:pt idx="41319">
                  <c:v>42943.943055555559</c:v>
                </c:pt>
                <c:pt idx="41320">
                  <c:v>42943.943749999999</c:v>
                </c:pt>
                <c:pt idx="41321">
                  <c:v>42943.944444444445</c:v>
                </c:pt>
                <c:pt idx="41322">
                  <c:v>42943.945138888892</c:v>
                </c:pt>
                <c:pt idx="41323">
                  <c:v>42943.945833333331</c:v>
                </c:pt>
                <c:pt idx="41324">
                  <c:v>42943.946527777778</c:v>
                </c:pt>
                <c:pt idx="41325">
                  <c:v>42943.947222222225</c:v>
                </c:pt>
                <c:pt idx="41326">
                  <c:v>42943.947916666664</c:v>
                </c:pt>
                <c:pt idx="41327">
                  <c:v>42943.948611111111</c:v>
                </c:pt>
                <c:pt idx="41328">
                  <c:v>42943.949305555558</c:v>
                </c:pt>
                <c:pt idx="41329">
                  <c:v>42943.95</c:v>
                </c:pt>
                <c:pt idx="41330">
                  <c:v>42943.950694444444</c:v>
                </c:pt>
                <c:pt idx="41331">
                  <c:v>42943.951388888891</c:v>
                </c:pt>
                <c:pt idx="41332">
                  <c:v>42943.95208333333</c:v>
                </c:pt>
                <c:pt idx="41333">
                  <c:v>42943.952777777777</c:v>
                </c:pt>
                <c:pt idx="41334">
                  <c:v>42943.953472222223</c:v>
                </c:pt>
                <c:pt idx="41335">
                  <c:v>42943.95416666667</c:v>
                </c:pt>
                <c:pt idx="41336">
                  <c:v>42943.954861111109</c:v>
                </c:pt>
                <c:pt idx="41337">
                  <c:v>42943.955555555556</c:v>
                </c:pt>
                <c:pt idx="41338">
                  <c:v>42943.956250000003</c:v>
                </c:pt>
                <c:pt idx="41339">
                  <c:v>42943.956944444442</c:v>
                </c:pt>
                <c:pt idx="41340">
                  <c:v>42943.957638888889</c:v>
                </c:pt>
                <c:pt idx="41341">
                  <c:v>42943.958333333336</c:v>
                </c:pt>
                <c:pt idx="41342">
                  <c:v>42943.959027777775</c:v>
                </c:pt>
                <c:pt idx="41343">
                  <c:v>42943.959722222222</c:v>
                </c:pt>
                <c:pt idx="41344">
                  <c:v>42943.960416666669</c:v>
                </c:pt>
                <c:pt idx="41345">
                  <c:v>42943.961111111108</c:v>
                </c:pt>
                <c:pt idx="41346">
                  <c:v>42943.961805555555</c:v>
                </c:pt>
                <c:pt idx="41347">
                  <c:v>42943.962500000001</c:v>
                </c:pt>
                <c:pt idx="41348">
                  <c:v>42943.963194444441</c:v>
                </c:pt>
                <c:pt idx="41349">
                  <c:v>42943.963888888888</c:v>
                </c:pt>
                <c:pt idx="41350">
                  <c:v>42943.964583333334</c:v>
                </c:pt>
                <c:pt idx="41351">
                  <c:v>42943.965277777781</c:v>
                </c:pt>
                <c:pt idx="41352">
                  <c:v>42943.96597222222</c:v>
                </c:pt>
                <c:pt idx="41353">
                  <c:v>42943.966666666667</c:v>
                </c:pt>
                <c:pt idx="41354">
                  <c:v>42943.967361111114</c:v>
                </c:pt>
                <c:pt idx="41355">
                  <c:v>42943.968055555553</c:v>
                </c:pt>
                <c:pt idx="41356">
                  <c:v>42943.96875</c:v>
                </c:pt>
                <c:pt idx="41357">
                  <c:v>42943.969444444447</c:v>
                </c:pt>
                <c:pt idx="41358">
                  <c:v>42943.970138888886</c:v>
                </c:pt>
                <c:pt idx="41359">
                  <c:v>42943.970833333333</c:v>
                </c:pt>
                <c:pt idx="41360">
                  <c:v>42943.97152777778</c:v>
                </c:pt>
                <c:pt idx="41361">
                  <c:v>42943.972222222219</c:v>
                </c:pt>
                <c:pt idx="41362">
                  <c:v>42943.972916666666</c:v>
                </c:pt>
                <c:pt idx="41363">
                  <c:v>42943.973611111112</c:v>
                </c:pt>
                <c:pt idx="41364">
                  <c:v>42943.974305555559</c:v>
                </c:pt>
                <c:pt idx="41365">
                  <c:v>42943.974999999999</c:v>
                </c:pt>
                <c:pt idx="41366">
                  <c:v>42943.975694444445</c:v>
                </c:pt>
                <c:pt idx="41367">
                  <c:v>42943.976388888892</c:v>
                </c:pt>
                <c:pt idx="41368">
                  <c:v>42943.977083333331</c:v>
                </c:pt>
                <c:pt idx="41369">
                  <c:v>42943.977777777778</c:v>
                </c:pt>
                <c:pt idx="41370">
                  <c:v>42943.978472222225</c:v>
                </c:pt>
                <c:pt idx="41371">
                  <c:v>42943.979166666664</c:v>
                </c:pt>
                <c:pt idx="41372">
                  <c:v>42943.979861111111</c:v>
                </c:pt>
                <c:pt idx="41373">
                  <c:v>42943.980555555558</c:v>
                </c:pt>
                <c:pt idx="41374">
                  <c:v>42943.981249999997</c:v>
                </c:pt>
                <c:pt idx="41375">
                  <c:v>42943.981944444444</c:v>
                </c:pt>
                <c:pt idx="41376">
                  <c:v>42943.982638888891</c:v>
                </c:pt>
                <c:pt idx="41377">
                  <c:v>42943.98333333333</c:v>
                </c:pt>
                <c:pt idx="41378">
                  <c:v>42943.984027777777</c:v>
                </c:pt>
                <c:pt idx="41379">
                  <c:v>42943.984722222223</c:v>
                </c:pt>
                <c:pt idx="41380">
                  <c:v>42943.98541666667</c:v>
                </c:pt>
                <c:pt idx="41381">
                  <c:v>42943.986111111109</c:v>
                </c:pt>
                <c:pt idx="41382">
                  <c:v>42943.986805555556</c:v>
                </c:pt>
                <c:pt idx="41383">
                  <c:v>42943.987500000003</c:v>
                </c:pt>
                <c:pt idx="41384">
                  <c:v>42943.988194444442</c:v>
                </c:pt>
                <c:pt idx="41385">
                  <c:v>42943.988888888889</c:v>
                </c:pt>
                <c:pt idx="41386">
                  <c:v>42943.989583333336</c:v>
                </c:pt>
                <c:pt idx="41387">
                  <c:v>42943.990277777775</c:v>
                </c:pt>
                <c:pt idx="41388">
                  <c:v>42943.990972222222</c:v>
                </c:pt>
                <c:pt idx="41389">
                  <c:v>42943.991666666669</c:v>
                </c:pt>
                <c:pt idx="41390">
                  <c:v>42943.992361111108</c:v>
                </c:pt>
                <c:pt idx="41391">
                  <c:v>42943.993055555555</c:v>
                </c:pt>
                <c:pt idx="41392">
                  <c:v>42943.993750000001</c:v>
                </c:pt>
                <c:pt idx="41393">
                  <c:v>42943.994444444441</c:v>
                </c:pt>
                <c:pt idx="41394">
                  <c:v>42943.995138888888</c:v>
                </c:pt>
                <c:pt idx="41395">
                  <c:v>42943.995833333334</c:v>
                </c:pt>
                <c:pt idx="41396">
                  <c:v>42943.996527777781</c:v>
                </c:pt>
                <c:pt idx="41397">
                  <c:v>42943.99722222222</c:v>
                </c:pt>
                <c:pt idx="41398">
                  <c:v>42943.997916666667</c:v>
                </c:pt>
                <c:pt idx="41399">
                  <c:v>42943.998611111114</c:v>
                </c:pt>
                <c:pt idx="41400">
                  <c:v>42943.999305555553</c:v>
                </c:pt>
                <c:pt idx="41401">
                  <c:v>42944</c:v>
                </c:pt>
                <c:pt idx="41402">
                  <c:v>42944.000694444447</c:v>
                </c:pt>
                <c:pt idx="41403">
                  <c:v>42944.001388888886</c:v>
                </c:pt>
                <c:pt idx="41404">
                  <c:v>42944.002083333333</c:v>
                </c:pt>
                <c:pt idx="41405">
                  <c:v>42944.00277777778</c:v>
                </c:pt>
                <c:pt idx="41406">
                  <c:v>42944.003472222219</c:v>
                </c:pt>
                <c:pt idx="41407">
                  <c:v>42944.004166666666</c:v>
                </c:pt>
                <c:pt idx="41408">
                  <c:v>42944.004861111112</c:v>
                </c:pt>
                <c:pt idx="41409">
                  <c:v>42944.005555555559</c:v>
                </c:pt>
                <c:pt idx="41410">
                  <c:v>42944.006249999999</c:v>
                </c:pt>
                <c:pt idx="41411">
                  <c:v>42944.006944444445</c:v>
                </c:pt>
                <c:pt idx="41412">
                  <c:v>42944.007638888892</c:v>
                </c:pt>
                <c:pt idx="41413">
                  <c:v>42944.008333333331</c:v>
                </c:pt>
                <c:pt idx="41414">
                  <c:v>42944.009027777778</c:v>
                </c:pt>
                <c:pt idx="41415">
                  <c:v>42944.009722222225</c:v>
                </c:pt>
                <c:pt idx="41416">
                  <c:v>42944.010416666664</c:v>
                </c:pt>
                <c:pt idx="41417">
                  <c:v>42944.011111111111</c:v>
                </c:pt>
                <c:pt idx="41418">
                  <c:v>42944.011805555558</c:v>
                </c:pt>
                <c:pt idx="41419">
                  <c:v>42944.012499999997</c:v>
                </c:pt>
                <c:pt idx="41420">
                  <c:v>42944.013194444444</c:v>
                </c:pt>
                <c:pt idx="41421">
                  <c:v>42944.013888888891</c:v>
                </c:pt>
                <c:pt idx="41422">
                  <c:v>42944.01458333333</c:v>
                </c:pt>
                <c:pt idx="41423">
                  <c:v>42944.015277777777</c:v>
                </c:pt>
                <c:pt idx="41424">
                  <c:v>42944.015972222223</c:v>
                </c:pt>
                <c:pt idx="41425">
                  <c:v>42944.01666666667</c:v>
                </c:pt>
                <c:pt idx="41426">
                  <c:v>42944.017361111109</c:v>
                </c:pt>
                <c:pt idx="41427">
                  <c:v>42944.018055555556</c:v>
                </c:pt>
                <c:pt idx="41428">
                  <c:v>42944.018750000003</c:v>
                </c:pt>
                <c:pt idx="41429">
                  <c:v>42944.019444444442</c:v>
                </c:pt>
                <c:pt idx="41430">
                  <c:v>42944.020138888889</c:v>
                </c:pt>
                <c:pt idx="41431">
                  <c:v>42944.020833333336</c:v>
                </c:pt>
                <c:pt idx="41432">
                  <c:v>42944.021527777775</c:v>
                </c:pt>
                <c:pt idx="41433">
                  <c:v>42944.022222222222</c:v>
                </c:pt>
                <c:pt idx="41434">
                  <c:v>42944.022916666669</c:v>
                </c:pt>
                <c:pt idx="41435">
                  <c:v>42944.023611111108</c:v>
                </c:pt>
                <c:pt idx="41436">
                  <c:v>42944.024305555555</c:v>
                </c:pt>
                <c:pt idx="41437">
                  <c:v>42944.025000000001</c:v>
                </c:pt>
                <c:pt idx="41438">
                  <c:v>42944.025694444441</c:v>
                </c:pt>
                <c:pt idx="41439">
                  <c:v>42944.026388888888</c:v>
                </c:pt>
                <c:pt idx="41440">
                  <c:v>42944.027083333334</c:v>
                </c:pt>
                <c:pt idx="41441">
                  <c:v>42944.027777777781</c:v>
                </c:pt>
                <c:pt idx="41442">
                  <c:v>42944.02847222222</c:v>
                </c:pt>
                <c:pt idx="41443">
                  <c:v>42944.029166666667</c:v>
                </c:pt>
                <c:pt idx="41444">
                  <c:v>42944.029861111114</c:v>
                </c:pt>
                <c:pt idx="41445">
                  <c:v>42944.030555555553</c:v>
                </c:pt>
                <c:pt idx="41446">
                  <c:v>42944.03125</c:v>
                </c:pt>
                <c:pt idx="41447">
                  <c:v>42944.031944444447</c:v>
                </c:pt>
                <c:pt idx="41448">
                  <c:v>42944.032638888886</c:v>
                </c:pt>
                <c:pt idx="41449">
                  <c:v>42944.033333333333</c:v>
                </c:pt>
                <c:pt idx="41450">
                  <c:v>42944.03402777778</c:v>
                </c:pt>
                <c:pt idx="41451">
                  <c:v>42944.034722222219</c:v>
                </c:pt>
                <c:pt idx="41452">
                  <c:v>42944.035416666666</c:v>
                </c:pt>
                <c:pt idx="41453">
                  <c:v>42944.036111111112</c:v>
                </c:pt>
                <c:pt idx="41454">
                  <c:v>42944.036805555559</c:v>
                </c:pt>
                <c:pt idx="41455">
                  <c:v>42944.037499999999</c:v>
                </c:pt>
                <c:pt idx="41456">
                  <c:v>42944.038194444445</c:v>
                </c:pt>
                <c:pt idx="41457">
                  <c:v>42944.038888888892</c:v>
                </c:pt>
                <c:pt idx="41458">
                  <c:v>42944.039583333331</c:v>
                </c:pt>
                <c:pt idx="41459">
                  <c:v>42944.040277777778</c:v>
                </c:pt>
                <c:pt idx="41460">
                  <c:v>42944.040972222225</c:v>
                </c:pt>
                <c:pt idx="41461">
                  <c:v>42944.041666666664</c:v>
                </c:pt>
                <c:pt idx="41462">
                  <c:v>42944.042361111111</c:v>
                </c:pt>
                <c:pt idx="41463">
                  <c:v>42944.043055555558</c:v>
                </c:pt>
                <c:pt idx="41464">
                  <c:v>42944.043749999997</c:v>
                </c:pt>
                <c:pt idx="41465">
                  <c:v>42944.044444444444</c:v>
                </c:pt>
                <c:pt idx="41466">
                  <c:v>42944.045138888891</c:v>
                </c:pt>
                <c:pt idx="41467">
                  <c:v>42944.04583333333</c:v>
                </c:pt>
                <c:pt idx="41468">
                  <c:v>42944.046527777777</c:v>
                </c:pt>
                <c:pt idx="41469">
                  <c:v>42944.047222222223</c:v>
                </c:pt>
                <c:pt idx="41470">
                  <c:v>42944.04791666667</c:v>
                </c:pt>
                <c:pt idx="41471">
                  <c:v>42944.048611111109</c:v>
                </c:pt>
                <c:pt idx="41472">
                  <c:v>42944.049305555556</c:v>
                </c:pt>
                <c:pt idx="41473">
                  <c:v>42944.05</c:v>
                </c:pt>
                <c:pt idx="41474">
                  <c:v>42944.050694444442</c:v>
                </c:pt>
                <c:pt idx="41475">
                  <c:v>42944.051388888889</c:v>
                </c:pt>
                <c:pt idx="41476">
                  <c:v>42944.052083333336</c:v>
                </c:pt>
                <c:pt idx="41477">
                  <c:v>42944.052777777775</c:v>
                </c:pt>
                <c:pt idx="41478">
                  <c:v>42944.053472222222</c:v>
                </c:pt>
                <c:pt idx="41479">
                  <c:v>42944.054166666669</c:v>
                </c:pt>
                <c:pt idx="41480">
                  <c:v>42944.054861111108</c:v>
                </c:pt>
                <c:pt idx="41481">
                  <c:v>42944.055555555555</c:v>
                </c:pt>
                <c:pt idx="41482">
                  <c:v>42944.056250000001</c:v>
                </c:pt>
                <c:pt idx="41483">
                  <c:v>42944.056944444441</c:v>
                </c:pt>
                <c:pt idx="41484">
                  <c:v>42944.057638888888</c:v>
                </c:pt>
                <c:pt idx="41485">
                  <c:v>42944.058333333334</c:v>
                </c:pt>
                <c:pt idx="41486">
                  <c:v>42944.059027777781</c:v>
                </c:pt>
                <c:pt idx="41487">
                  <c:v>42944.05972222222</c:v>
                </c:pt>
                <c:pt idx="41488">
                  <c:v>42944.060416666667</c:v>
                </c:pt>
                <c:pt idx="41489">
                  <c:v>42944.061111111114</c:v>
                </c:pt>
                <c:pt idx="41490">
                  <c:v>42944.061805555553</c:v>
                </c:pt>
                <c:pt idx="41491">
                  <c:v>42944.0625</c:v>
                </c:pt>
                <c:pt idx="41492">
                  <c:v>42944.063194444447</c:v>
                </c:pt>
                <c:pt idx="41493">
                  <c:v>42944.063888888886</c:v>
                </c:pt>
                <c:pt idx="41494">
                  <c:v>42944.064583333333</c:v>
                </c:pt>
                <c:pt idx="41495">
                  <c:v>42944.06527777778</c:v>
                </c:pt>
                <c:pt idx="41496">
                  <c:v>42944.065972222219</c:v>
                </c:pt>
                <c:pt idx="41497">
                  <c:v>42944.066666666666</c:v>
                </c:pt>
                <c:pt idx="41498">
                  <c:v>42944.067361111112</c:v>
                </c:pt>
                <c:pt idx="41499">
                  <c:v>42944.068055555559</c:v>
                </c:pt>
                <c:pt idx="41500">
                  <c:v>42944.068749999999</c:v>
                </c:pt>
                <c:pt idx="41501">
                  <c:v>42944.069444444445</c:v>
                </c:pt>
                <c:pt idx="41502">
                  <c:v>42944.070138888892</c:v>
                </c:pt>
                <c:pt idx="41503">
                  <c:v>42944.070833333331</c:v>
                </c:pt>
                <c:pt idx="41504">
                  <c:v>42944.071527777778</c:v>
                </c:pt>
                <c:pt idx="41505">
                  <c:v>42944.072222222225</c:v>
                </c:pt>
                <c:pt idx="41506">
                  <c:v>42944.072916666664</c:v>
                </c:pt>
                <c:pt idx="41507">
                  <c:v>42944.073611111111</c:v>
                </c:pt>
                <c:pt idx="41508">
                  <c:v>42944.074305555558</c:v>
                </c:pt>
                <c:pt idx="41509">
                  <c:v>42944.074999999997</c:v>
                </c:pt>
                <c:pt idx="41510">
                  <c:v>42944.075694444444</c:v>
                </c:pt>
                <c:pt idx="41511">
                  <c:v>42944.076388888891</c:v>
                </c:pt>
                <c:pt idx="41512">
                  <c:v>42944.07708333333</c:v>
                </c:pt>
                <c:pt idx="41513">
                  <c:v>42944.077777777777</c:v>
                </c:pt>
                <c:pt idx="41514">
                  <c:v>42944.078472222223</c:v>
                </c:pt>
                <c:pt idx="41515">
                  <c:v>42944.07916666667</c:v>
                </c:pt>
                <c:pt idx="41516">
                  <c:v>42944.079861111109</c:v>
                </c:pt>
                <c:pt idx="41517">
                  <c:v>42944.080555555556</c:v>
                </c:pt>
                <c:pt idx="41518">
                  <c:v>42944.081250000003</c:v>
                </c:pt>
                <c:pt idx="41519">
                  <c:v>42944.081944444442</c:v>
                </c:pt>
                <c:pt idx="41520">
                  <c:v>42944.082638888889</c:v>
                </c:pt>
                <c:pt idx="41521">
                  <c:v>42944.083333333336</c:v>
                </c:pt>
                <c:pt idx="41522">
                  <c:v>42944.084027777775</c:v>
                </c:pt>
                <c:pt idx="41523">
                  <c:v>42944.084722222222</c:v>
                </c:pt>
                <c:pt idx="41524">
                  <c:v>42944.085416666669</c:v>
                </c:pt>
                <c:pt idx="41525">
                  <c:v>42944.086111111108</c:v>
                </c:pt>
                <c:pt idx="41526">
                  <c:v>42944.086805555555</c:v>
                </c:pt>
                <c:pt idx="41527">
                  <c:v>42944.087500000001</c:v>
                </c:pt>
                <c:pt idx="41528">
                  <c:v>42944.088194444441</c:v>
                </c:pt>
                <c:pt idx="41529">
                  <c:v>42944.088888888888</c:v>
                </c:pt>
                <c:pt idx="41530">
                  <c:v>42944.089583333334</c:v>
                </c:pt>
                <c:pt idx="41531">
                  <c:v>42944.090277777781</c:v>
                </c:pt>
                <c:pt idx="41532">
                  <c:v>42944.09097222222</c:v>
                </c:pt>
                <c:pt idx="41533">
                  <c:v>42944.091666666667</c:v>
                </c:pt>
                <c:pt idx="41534">
                  <c:v>42944.092361111114</c:v>
                </c:pt>
                <c:pt idx="41535">
                  <c:v>42944.093055555553</c:v>
                </c:pt>
                <c:pt idx="41536">
                  <c:v>42944.09375</c:v>
                </c:pt>
                <c:pt idx="41537">
                  <c:v>42944.094444444447</c:v>
                </c:pt>
                <c:pt idx="41538">
                  <c:v>42944.095138888886</c:v>
                </c:pt>
                <c:pt idx="41539">
                  <c:v>42944.095833333333</c:v>
                </c:pt>
                <c:pt idx="41540">
                  <c:v>42944.09652777778</c:v>
                </c:pt>
                <c:pt idx="41541">
                  <c:v>42944.097222222219</c:v>
                </c:pt>
                <c:pt idx="41542">
                  <c:v>42944.097916666666</c:v>
                </c:pt>
                <c:pt idx="41543">
                  <c:v>42944.098611111112</c:v>
                </c:pt>
                <c:pt idx="41544">
                  <c:v>42944.099305555559</c:v>
                </c:pt>
                <c:pt idx="41545">
                  <c:v>42944.1</c:v>
                </c:pt>
                <c:pt idx="41546">
                  <c:v>42944.100694444445</c:v>
                </c:pt>
                <c:pt idx="41547">
                  <c:v>42944.101388888892</c:v>
                </c:pt>
                <c:pt idx="41548">
                  <c:v>42944.102083333331</c:v>
                </c:pt>
                <c:pt idx="41549">
                  <c:v>42944.102777777778</c:v>
                </c:pt>
                <c:pt idx="41550">
                  <c:v>42944.103472222225</c:v>
                </c:pt>
                <c:pt idx="41551">
                  <c:v>42944.104166666664</c:v>
                </c:pt>
                <c:pt idx="41552">
                  <c:v>42944.104861111111</c:v>
                </c:pt>
                <c:pt idx="41553">
                  <c:v>42944.105555555558</c:v>
                </c:pt>
                <c:pt idx="41554">
                  <c:v>42944.106249999997</c:v>
                </c:pt>
                <c:pt idx="41555">
                  <c:v>42944.106944444444</c:v>
                </c:pt>
                <c:pt idx="41556">
                  <c:v>42944.107638888891</c:v>
                </c:pt>
                <c:pt idx="41557">
                  <c:v>42944.10833333333</c:v>
                </c:pt>
                <c:pt idx="41558">
                  <c:v>42944.109027777777</c:v>
                </c:pt>
                <c:pt idx="41559">
                  <c:v>42944.109722222223</c:v>
                </c:pt>
                <c:pt idx="41560">
                  <c:v>42944.11041666667</c:v>
                </c:pt>
                <c:pt idx="41561">
                  <c:v>42944.111111111109</c:v>
                </c:pt>
                <c:pt idx="41562">
                  <c:v>42944.111805555556</c:v>
                </c:pt>
                <c:pt idx="41563">
                  <c:v>42944.112500000003</c:v>
                </c:pt>
                <c:pt idx="41564">
                  <c:v>42944.113194444442</c:v>
                </c:pt>
                <c:pt idx="41565">
                  <c:v>42944.113888888889</c:v>
                </c:pt>
                <c:pt idx="41566">
                  <c:v>42944.114583333336</c:v>
                </c:pt>
                <c:pt idx="41567">
                  <c:v>42944.115277777775</c:v>
                </c:pt>
                <c:pt idx="41568">
                  <c:v>42944.115972222222</c:v>
                </c:pt>
                <c:pt idx="41569">
                  <c:v>42944.116666666669</c:v>
                </c:pt>
                <c:pt idx="41570">
                  <c:v>42944.117361111108</c:v>
                </c:pt>
                <c:pt idx="41571">
                  <c:v>42944.118055555555</c:v>
                </c:pt>
                <c:pt idx="41572">
                  <c:v>42944.118750000001</c:v>
                </c:pt>
                <c:pt idx="41573">
                  <c:v>42944.119444444441</c:v>
                </c:pt>
                <c:pt idx="41574">
                  <c:v>42944.120138888888</c:v>
                </c:pt>
                <c:pt idx="41575">
                  <c:v>42944.120833333334</c:v>
                </c:pt>
                <c:pt idx="41576">
                  <c:v>42944.121527777781</c:v>
                </c:pt>
                <c:pt idx="41577">
                  <c:v>42944.12222222222</c:v>
                </c:pt>
                <c:pt idx="41578">
                  <c:v>42944.122916666667</c:v>
                </c:pt>
                <c:pt idx="41579">
                  <c:v>42944.123611111114</c:v>
                </c:pt>
                <c:pt idx="41580">
                  <c:v>42944.124305555553</c:v>
                </c:pt>
                <c:pt idx="41581">
                  <c:v>42944.125</c:v>
                </c:pt>
                <c:pt idx="41582">
                  <c:v>42944.125694444447</c:v>
                </c:pt>
                <c:pt idx="41583">
                  <c:v>42944.126388888886</c:v>
                </c:pt>
                <c:pt idx="41584">
                  <c:v>42944.127083333333</c:v>
                </c:pt>
                <c:pt idx="41585">
                  <c:v>42944.12777777778</c:v>
                </c:pt>
                <c:pt idx="41586">
                  <c:v>42944.128472222219</c:v>
                </c:pt>
                <c:pt idx="41587">
                  <c:v>42944.129166666666</c:v>
                </c:pt>
                <c:pt idx="41588">
                  <c:v>42944.129861111112</c:v>
                </c:pt>
                <c:pt idx="41589">
                  <c:v>42944.130555555559</c:v>
                </c:pt>
                <c:pt idx="41590">
                  <c:v>42944.131249999999</c:v>
                </c:pt>
                <c:pt idx="41591">
                  <c:v>42944.131944444445</c:v>
                </c:pt>
                <c:pt idx="41592">
                  <c:v>42944.132638888892</c:v>
                </c:pt>
                <c:pt idx="41593">
                  <c:v>42944.133333333331</c:v>
                </c:pt>
                <c:pt idx="41594">
                  <c:v>42944.134027777778</c:v>
                </c:pt>
                <c:pt idx="41595">
                  <c:v>42944.134722222225</c:v>
                </c:pt>
                <c:pt idx="41596">
                  <c:v>42944.135416666664</c:v>
                </c:pt>
                <c:pt idx="41597">
                  <c:v>42944.136111111111</c:v>
                </c:pt>
                <c:pt idx="41598">
                  <c:v>42944.136805555558</c:v>
                </c:pt>
                <c:pt idx="41599">
                  <c:v>42944.137499999997</c:v>
                </c:pt>
                <c:pt idx="41600">
                  <c:v>42944.138194444444</c:v>
                </c:pt>
                <c:pt idx="41601">
                  <c:v>42944.138888888891</c:v>
                </c:pt>
                <c:pt idx="41602">
                  <c:v>42944.13958333333</c:v>
                </c:pt>
                <c:pt idx="41603">
                  <c:v>42944.140277777777</c:v>
                </c:pt>
                <c:pt idx="41604">
                  <c:v>42944.140972222223</c:v>
                </c:pt>
                <c:pt idx="41605">
                  <c:v>42944.14166666667</c:v>
                </c:pt>
                <c:pt idx="41606">
                  <c:v>42944.142361111109</c:v>
                </c:pt>
                <c:pt idx="41607">
                  <c:v>42944.143055555556</c:v>
                </c:pt>
                <c:pt idx="41608">
                  <c:v>42944.143750000003</c:v>
                </c:pt>
                <c:pt idx="41609">
                  <c:v>42944.144444444442</c:v>
                </c:pt>
                <c:pt idx="41610">
                  <c:v>42944.145138888889</c:v>
                </c:pt>
                <c:pt idx="41611">
                  <c:v>42944.145833333336</c:v>
                </c:pt>
                <c:pt idx="41612">
                  <c:v>42944.146527777775</c:v>
                </c:pt>
                <c:pt idx="41613">
                  <c:v>42944.147222222222</c:v>
                </c:pt>
                <c:pt idx="41614">
                  <c:v>42944.147916666669</c:v>
                </c:pt>
                <c:pt idx="41615">
                  <c:v>42944.148611111108</c:v>
                </c:pt>
                <c:pt idx="41616">
                  <c:v>42944.149305555555</c:v>
                </c:pt>
                <c:pt idx="41617">
                  <c:v>42944.15</c:v>
                </c:pt>
                <c:pt idx="41618">
                  <c:v>42944.150694444441</c:v>
                </c:pt>
                <c:pt idx="41619">
                  <c:v>42944.151388888888</c:v>
                </c:pt>
                <c:pt idx="41620">
                  <c:v>42944.152083333334</c:v>
                </c:pt>
                <c:pt idx="41621">
                  <c:v>42944.152777777781</c:v>
                </c:pt>
                <c:pt idx="41622">
                  <c:v>42944.15347222222</c:v>
                </c:pt>
                <c:pt idx="41623">
                  <c:v>42944.154166666667</c:v>
                </c:pt>
                <c:pt idx="41624">
                  <c:v>42944.154861111114</c:v>
                </c:pt>
                <c:pt idx="41625">
                  <c:v>42944.155555555553</c:v>
                </c:pt>
                <c:pt idx="41626">
                  <c:v>42944.15625</c:v>
                </c:pt>
                <c:pt idx="41627">
                  <c:v>42944.156944444447</c:v>
                </c:pt>
                <c:pt idx="41628">
                  <c:v>42944.157638888886</c:v>
                </c:pt>
                <c:pt idx="41629">
                  <c:v>42944.158333333333</c:v>
                </c:pt>
                <c:pt idx="41630">
                  <c:v>42944.15902777778</c:v>
                </c:pt>
                <c:pt idx="41631">
                  <c:v>42944.159722222219</c:v>
                </c:pt>
                <c:pt idx="41632">
                  <c:v>42944.160416666666</c:v>
                </c:pt>
                <c:pt idx="41633">
                  <c:v>42944.161111111112</c:v>
                </c:pt>
                <c:pt idx="41634">
                  <c:v>42944.161805555559</c:v>
                </c:pt>
                <c:pt idx="41635">
                  <c:v>42944.162499999999</c:v>
                </c:pt>
                <c:pt idx="41636">
                  <c:v>42944.163194444445</c:v>
                </c:pt>
                <c:pt idx="41637">
                  <c:v>42944.163888888892</c:v>
                </c:pt>
                <c:pt idx="41638">
                  <c:v>42944.164583333331</c:v>
                </c:pt>
                <c:pt idx="41639">
                  <c:v>42944.165277777778</c:v>
                </c:pt>
                <c:pt idx="41640">
                  <c:v>42944.165972222225</c:v>
                </c:pt>
                <c:pt idx="41641">
                  <c:v>42944.166666666664</c:v>
                </c:pt>
                <c:pt idx="41642">
                  <c:v>42944.167361111111</c:v>
                </c:pt>
                <c:pt idx="41643">
                  <c:v>42944.168055555558</c:v>
                </c:pt>
                <c:pt idx="41644">
                  <c:v>42944.168749999997</c:v>
                </c:pt>
                <c:pt idx="41645">
                  <c:v>42944.169444444444</c:v>
                </c:pt>
                <c:pt idx="41646">
                  <c:v>42944.170138888891</c:v>
                </c:pt>
                <c:pt idx="41647">
                  <c:v>42944.17083333333</c:v>
                </c:pt>
                <c:pt idx="41648">
                  <c:v>42944.171527777777</c:v>
                </c:pt>
                <c:pt idx="41649">
                  <c:v>42944.172222222223</c:v>
                </c:pt>
                <c:pt idx="41650">
                  <c:v>42944.17291666667</c:v>
                </c:pt>
                <c:pt idx="41651">
                  <c:v>42944.173611111109</c:v>
                </c:pt>
                <c:pt idx="41652">
                  <c:v>42944.174305555556</c:v>
                </c:pt>
                <c:pt idx="41653">
                  <c:v>42944.175000000003</c:v>
                </c:pt>
                <c:pt idx="41654">
                  <c:v>42944.175694444442</c:v>
                </c:pt>
                <c:pt idx="41655">
                  <c:v>42944.176388888889</c:v>
                </c:pt>
                <c:pt idx="41656">
                  <c:v>42944.177083333336</c:v>
                </c:pt>
                <c:pt idx="41657">
                  <c:v>42944.177777777775</c:v>
                </c:pt>
                <c:pt idx="41658">
                  <c:v>42944.178472222222</c:v>
                </c:pt>
                <c:pt idx="41659">
                  <c:v>42944.179166666669</c:v>
                </c:pt>
                <c:pt idx="41660">
                  <c:v>42944.179861111108</c:v>
                </c:pt>
                <c:pt idx="41661">
                  <c:v>42944.180555555555</c:v>
                </c:pt>
                <c:pt idx="41662">
                  <c:v>42944.181250000001</c:v>
                </c:pt>
                <c:pt idx="41663">
                  <c:v>42944.181944444441</c:v>
                </c:pt>
                <c:pt idx="41664">
                  <c:v>42944.182638888888</c:v>
                </c:pt>
                <c:pt idx="41665">
                  <c:v>42944.183333333334</c:v>
                </c:pt>
                <c:pt idx="41666">
                  <c:v>42944.184027777781</c:v>
                </c:pt>
                <c:pt idx="41667">
                  <c:v>42944.18472222222</c:v>
                </c:pt>
                <c:pt idx="41668">
                  <c:v>42944.185416666667</c:v>
                </c:pt>
                <c:pt idx="41669">
                  <c:v>42944.186111111114</c:v>
                </c:pt>
                <c:pt idx="41670">
                  <c:v>42944.186805555553</c:v>
                </c:pt>
                <c:pt idx="41671">
                  <c:v>42944.1875</c:v>
                </c:pt>
                <c:pt idx="41672">
                  <c:v>42944.188194444447</c:v>
                </c:pt>
                <c:pt idx="41673">
                  <c:v>42944.188888888886</c:v>
                </c:pt>
                <c:pt idx="41674">
                  <c:v>42944.189583333333</c:v>
                </c:pt>
                <c:pt idx="41675">
                  <c:v>42944.19027777778</c:v>
                </c:pt>
                <c:pt idx="41676">
                  <c:v>42944.190972222219</c:v>
                </c:pt>
                <c:pt idx="41677">
                  <c:v>42944.191666666666</c:v>
                </c:pt>
                <c:pt idx="41678">
                  <c:v>42944.192361111112</c:v>
                </c:pt>
                <c:pt idx="41679">
                  <c:v>42944.193055555559</c:v>
                </c:pt>
                <c:pt idx="41680">
                  <c:v>42944.193749999999</c:v>
                </c:pt>
                <c:pt idx="41681">
                  <c:v>42944.194444444445</c:v>
                </c:pt>
                <c:pt idx="41682">
                  <c:v>42944.195138888892</c:v>
                </c:pt>
                <c:pt idx="41683">
                  <c:v>42944.195833333331</c:v>
                </c:pt>
                <c:pt idx="41684">
                  <c:v>42944.196527777778</c:v>
                </c:pt>
                <c:pt idx="41685">
                  <c:v>42944.197222222225</c:v>
                </c:pt>
                <c:pt idx="41686">
                  <c:v>42944.197916666664</c:v>
                </c:pt>
                <c:pt idx="41687">
                  <c:v>42944.198611111111</c:v>
                </c:pt>
                <c:pt idx="41688">
                  <c:v>42944.199305555558</c:v>
                </c:pt>
                <c:pt idx="41689">
                  <c:v>42944.2</c:v>
                </c:pt>
                <c:pt idx="41690">
                  <c:v>42944.200694444444</c:v>
                </c:pt>
                <c:pt idx="41691">
                  <c:v>42944.201388888891</c:v>
                </c:pt>
                <c:pt idx="41692">
                  <c:v>42944.20208333333</c:v>
                </c:pt>
                <c:pt idx="41693">
                  <c:v>42944.202777777777</c:v>
                </c:pt>
                <c:pt idx="41694">
                  <c:v>42944.203472222223</c:v>
                </c:pt>
                <c:pt idx="41695">
                  <c:v>42944.20416666667</c:v>
                </c:pt>
                <c:pt idx="41696">
                  <c:v>42944.204861111109</c:v>
                </c:pt>
                <c:pt idx="41697">
                  <c:v>42944.205555555556</c:v>
                </c:pt>
                <c:pt idx="41698">
                  <c:v>42944.206250000003</c:v>
                </c:pt>
                <c:pt idx="41699">
                  <c:v>42944.206944444442</c:v>
                </c:pt>
                <c:pt idx="41700">
                  <c:v>42944.207638888889</c:v>
                </c:pt>
                <c:pt idx="41701">
                  <c:v>42944.208333333336</c:v>
                </c:pt>
                <c:pt idx="41702">
                  <c:v>42944.209027777775</c:v>
                </c:pt>
                <c:pt idx="41703">
                  <c:v>42944.209722222222</c:v>
                </c:pt>
                <c:pt idx="41704">
                  <c:v>42944.210416666669</c:v>
                </c:pt>
                <c:pt idx="41705">
                  <c:v>42944.211111111108</c:v>
                </c:pt>
                <c:pt idx="41706">
                  <c:v>42944.211805555555</c:v>
                </c:pt>
                <c:pt idx="41707">
                  <c:v>42944.212500000001</c:v>
                </c:pt>
                <c:pt idx="41708">
                  <c:v>42944.213194444441</c:v>
                </c:pt>
                <c:pt idx="41709">
                  <c:v>42944.213888888888</c:v>
                </c:pt>
                <c:pt idx="41710">
                  <c:v>42944.214583333334</c:v>
                </c:pt>
                <c:pt idx="41711">
                  <c:v>42944.215277777781</c:v>
                </c:pt>
                <c:pt idx="41712">
                  <c:v>42944.21597222222</c:v>
                </c:pt>
                <c:pt idx="41713">
                  <c:v>42944.216666666667</c:v>
                </c:pt>
                <c:pt idx="41714">
                  <c:v>42944.217361111114</c:v>
                </c:pt>
                <c:pt idx="41715">
                  <c:v>42944.218055555553</c:v>
                </c:pt>
                <c:pt idx="41716">
                  <c:v>42944.21875</c:v>
                </c:pt>
                <c:pt idx="41717">
                  <c:v>42944.219444444447</c:v>
                </c:pt>
                <c:pt idx="41718">
                  <c:v>42944.220138888886</c:v>
                </c:pt>
                <c:pt idx="41719">
                  <c:v>42944.220833333333</c:v>
                </c:pt>
                <c:pt idx="41720">
                  <c:v>42944.22152777778</c:v>
                </c:pt>
                <c:pt idx="41721">
                  <c:v>42944.222222222219</c:v>
                </c:pt>
                <c:pt idx="41722">
                  <c:v>42944.222916666666</c:v>
                </c:pt>
                <c:pt idx="41723">
                  <c:v>42944.223611111112</c:v>
                </c:pt>
                <c:pt idx="41724">
                  <c:v>42944.224305555559</c:v>
                </c:pt>
                <c:pt idx="41725">
                  <c:v>42944.224999999999</c:v>
                </c:pt>
                <c:pt idx="41726">
                  <c:v>42944.225694444445</c:v>
                </c:pt>
                <c:pt idx="41727">
                  <c:v>42944.226388888892</c:v>
                </c:pt>
                <c:pt idx="41728">
                  <c:v>42944.227083333331</c:v>
                </c:pt>
                <c:pt idx="41729">
                  <c:v>42944.227777777778</c:v>
                </c:pt>
                <c:pt idx="41730">
                  <c:v>42944.228472222225</c:v>
                </c:pt>
                <c:pt idx="41731">
                  <c:v>42944.229166666664</c:v>
                </c:pt>
                <c:pt idx="41732">
                  <c:v>42944.229861111111</c:v>
                </c:pt>
                <c:pt idx="41733">
                  <c:v>42944.230555555558</c:v>
                </c:pt>
                <c:pt idx="41734">
                  <c:v>42944.231249999997</c:v>
                </c:pt>
                <c:pt idx="41735">
                  <c:v>42944.231944444444</c:v>
                </c:pt>
                <c:pt idx="41736">
                  <c:v>42944.232638888891</c:v>
                </c:pt>
                <c:pt idx="41737">
                  <c:v>42944.23333333333</c:v>
                </c:pt>
                <c:pt idx="41738">
                  <c:v>42944.234027777777</c:v>
                </c:pt>
                <c:pt idx="41739">
                  <c:v>42944.234722222223</c:v>
                </c:pt>
                <c:pt idx="41740">
                  <c:v>42944.23541666667</c:v>
                </c:pt>
                <c:pt idx="41741">
                  <c:v>42944.236111111109</c:v>
                </c:pt>
                <c:pt idx="41742">
                  <c:v>42944.236805555556</c:v>
                </c:pt>
                <c:pt idx="41743">
                  <c:v>42944.237500000003</c:v>
                </c:pt>
                <c:pt idx="41744">
                  <c:v>42944.238194444442</c:v>
                </c:pt>
                <c:pt idx="41745">
                  <c:v>42944.238888888889</c:v>
                </c:pt>
                <c:pt idx="41746">
                  <c:v>42944.239583333336</c:v>
                </c:pt>
                <c:pt idx="41747">
                  <c:v>42944.240277777775</c:v>
                </c:pt>
                <c:pt idx="41748">
                  <c:v>42944.240972222222</c:v>
                </c:pt>
                <c:pt idx="41749">
                  <c:v>42944.241666666669</c:v>
                </c:pt>
                <c:pt idx="41750">
                  <c:v>42944.242361111108</c:v>
                </c:pt>
                <c:pt idx="41751">
                  <c:v>42944.243055555555</c:v>
                </c:pt>
                <c:pt idx="41752">
                  <c:v>42944.243750000001</c:v>
                </c:pt>
                <c:pt idx="41753">
                  <c:v>42944.244444444441</c:v>
                </c:pt>
                <c:pt idx="41754">
                  <c:v>42944.245138888888</c:v>
                </c:pt>
                <c:pt idx="41755">
                  <c:v>42944.245833333334</c:v>
                </c:pt>
                <c:pt idx="41756">
                  <c:v>42944.246527777781</c:v>
                </c:pt>
                <c:pt idx="41757">
                  <c:v>42944.24722222222</c:v>
                </c:pt>
                <c:pt idx="41758">
                  <c:v>42944.247916666667</c:v>
                </c:pt>
                <c:pt idx="41759">
                  <c:v>42944.248611111114</c:v>
                </c:pt>
                <c:pt idx="41760">
                  <c:v>42944.249305555553</c:v>
                </c:pt>
                <c:pt idx="41761">
                  <c:v>42944.25</c:v>
                </c:pt>
                <c:pt idx="41762">
                  <c:v>42944.250694444447</c:v>
                </c:pt>
                <c:pt idx="41763">
                  <c:v>42944.251388888886</c:v>
                </c:pt>
                <c:pt idx="41764">
                  <c:v>42944.252083333333</c:v>
                </c:pt>
                <c:pt idx="41765">
                  <c:v>42944.25277777778</c:v>
                </c:pt>
                <c:pt idx="41766">
                  <c:v>42944.253472222219</c:v>
                </c:pt>
                <c:pt idx="41767">
                  <c:v>42944.254166666666</c:v>
                </c:pt>
                <c:pt idx="41768">
                  <c:v>42944.254861111112</c:v>
                </c:pt>
                <c:pt idx="41769">
                  <c:v>42944.255555555559</c:v>
                </c:pt>
                <c:pt idx="41770">
                  <c:v>42944.256249999999</c:v>
                </c:pt>
                <c:pt idx="41771">
                  <c:v>42944.256944444445</c:v>
                </c:pt>
                <c:pt idx="41772">
                  <c:v>42944.257638888892</c:v>
                </c:pt>
                <c:pt idx="41773">
                  <c:v>42944.258333333331</c:v>
                </c:pt>
                <c:pt idx="41774">
                  <c:v>42944.259027777778</c:v>
                </c:pt>
                <c:pt idx="41775">
                  <c:v>42944.259722222225</c:v>
                </c:pt>
                <c:pt idx="41776">
                  <c:v>42944.260416666664</c:v>
                </c:pt>
                <c:pt idx="41777">
                  <c:v>42944.261111111111</c:v>
                </c:pt>
                <c:pt idx="41778">
                  <c:v>42944.261805555558</c:v>
                </c:pt>
                <c:pt idx="41779">
                  <c:v>42944.262499999997</c:v>
                </c:pt>
                <c:pt idx="41780">
                  <c:v>42944.263194444444</c:v>
                </c:pt>
                <c:pt idx="41781">
                  <c:v>42944.263888888891</c:v>
                </c:pt>
                <c:pt idx="41782">
                  <c:v>42944.26458333333</c:v>
                </c:pt>
                <c:pt idx="41783">
                  <c:v>42944.265277777777</c:v>
                </c:pt>
                <c:pt idx="41784">
                  <c:v>42944.265972222223</c:v>
                </c:pt>
                <c:pt idx="41785">
                  <c:v>42944.26666666667</c:v>
                </c:pt>
                <c:pt idx="41786">
                  <c:v>42944.267361111109</c:v>
                </c:pt>
                <c:pt idx="41787">
                  <c:v>42944.268055555556</c:v>
                </c:pt>
                <c:pt idx="41788">
                  <c:v>42944.268750000003</c:v>
                </c:pt>
                <c:pt idx="41789">
                  <c:v>42944.269444444442</c:v>
                </c:pt>
                <c:pt idx="41790">
                  <c:v>42944.270138888889</c:v>
                </c:pt>
                <c:pt idx="41791">
                  <c:v>42944.270833333336</c:v>
                </c:pt>
                <c:pt idx="41792">
                  <c:v>42944.271527777775</c:v>
                </c:pt>
                <c:pt idx="41793">
                  <c:v>42944.272222222222</c:v>
                </c:pt>
                <c:pt idx="41794">
                  <c:v>42944.272916666669</c:v>
                </c:pt>
                <c:pt idx="41795">
                  <c:v>42944.273611111108</c:v>
                </c:pt>
                <c:pt idx="41796">
                  <c:v>42944.274305555555</c:v>
                </c:pt>
                <c:pt idx="41797">
                  <c:v>42944.275000000001</c:v>
                </c:pt>
                <c:pt idx="41798">
                  <c:v>42944.275694444441</c:v>
                </c:pt>
                <c:pt idx="41799">
                  <c:v>42944.276388888888</c:v>
                </c:pt>
                <c:pt idx="41800">
                  <c:v>42944.277083333334</c:v>
                </c:pt>
                <c:pt idx="41801">
                  <c:v>42944.277777777781</c:v>
                </c:pt>
                <c:pt idx="41802">
                  <c:v>42944.27847222222</c:v>
                </c:pt>
                <c:pt idx="41803">
                  <c:v>42944.279166666667</c:v>
                </c:pt>
                <c:pt idx="41804">
                  <c:v>42944.279861111114</c:v>
                </c:pt>
                <c:pt idx="41805">
                  <c:v>42944.280555555553</c:v>
                </c:pt>
                <c:pt idx="41806">
                  <c:v>42944.28125</c:v>
                </c:pt>
                <c:pt idx="41807">
                  <c:v>42944.281944444447</c:v>
                </c:pt>
                <c:pt idx="41808">
                  <c:v>42944.282638888886</c:v>
                </c:pt>
                <c:pt idx="41809">
                  <c:v>42944.283333333333</c:v>
                </c:pt>
                <c:pt idx="41810">
                  <c:v>42944.28402777778</c:v>
                </c:pt>
                <c:pt idx="41811">
                  <c:v>42944.284722222219</c:v>
                </c:pt>
                <c:pt idx="41812">
                  <c:v>42944.285416666666</c:v>
                </c:pt>
                <c:pt idx="41813">
                  <c:v>42944.286111111112</c:v>
                </c:pt>
                <c:pt idx="41814">
                  <c:v>42944.286805555559</c:v>
                </c:pt>
                <c:pt idx="41815">
                  <c:v>42944.287499999999</c:v>
                </c:pt>
                <c:pt idx="41816">
                  <c:v>42944.288194444445</c:v>
                </c:pt>
                <c:pt idx="41817">
                  <c:v>42944.288888888892</c:v>
                </c:pt>
                <c:pt idx="41818">
                  <c:v>42944.289583333331</c:v>
                </c:pt>
                <c:pt idx="41819">
                  <c:v>42944.290277777778</c:v>
                </c:pt>
                <c:pt idx="41820">
                  <c:v>42944.290972222225</c:v>
                </c:pt>
                <c:pt idx="41821">
                  <c:v>42944.291666666664</c:v>
                </c:pt>
                <c:pt idx="41822">
                  <c:v>42944.292361111111</c:v>
                </c:pt>
                <c:pt idx="41823">
                  <c:v>42944.293055555558</c:v>
                </c:pt>
                <c:pt idx="41824">
                  <c:v>42944.293749999997</c:v>
                </c:pt>
                <c:pt idx="41825">
                  <c:v>42944.294444444444</c:v>
                </c:pt>
                <c:pt idx="41826">
                  <c:v>42944.295138888891</c:v>
                </c:pt>
                <c:pt idx="41827">
                  <c:v>42944.29583333333</c:v>
                </c:pt>
                <c:pt idx="41828">
                  <c:v>42944.296527777777</c:v>
                </c:pt>
                <c:pt idx="41829">
                  <c:v>42944.297222222223</c:v>
                </c:pt>
                <c:pt idx="41830">
                  <c:v>42944.29791666667</c:v>
                </c:pt>
                <c:pt idx="41831">
                  <c:v>42944.298611111109</c:v>
                </c:pt>
                <c:pt idx="41832">
                  <c:v>42944.299305555556</c:v>
                </c:pt>
                <c:pt idx="41833">
                  <c:v>42944.3</c:v>
                </c:pt>
                <c:pt idx="41834">
                  <c:v>42944.300694444442</c:v>
                </c:pt>
                <c:pt idx="41835">
                  <c:v>42944.301388888889</c:v>
                </c:pt>
                <c:pt idx="41836">
                  <c:v>42944.302083333336</c:v>
                </c:pt>
                <c:pt idx="41837">
                  <c:v>42944.302777777775</c:v>
                </c:pt>
                <c:pt idx="41838">
                  <c:v>42944.303472222222</c:v>
                </c:pt>
                <c:pt idx="41839">
                  <c:v>42944.304166666669</c:v>
                </c:pt>
                <c:pt idx="41840">
                  <c:v>42944.304861111108</c:v>
                </c:pt>
                <c:pt idx="41841">
                  <c:v>42944.305555555555</c:v>
                </c:pt>
                <c:pt idx="41842">
                  <c:v>42944.306250000001</c:v>
                </c:pt>
                <c:pt idx="41843">
                  <c:v>42944.306944444441</c:v>
                </c:pt>
                <c:pt idx="41844">
                  <c:v>42944.307638888888</c:v>
                </c:pt>
                <c:pt idx="41845">
                  <c:v>42944.308333333334</c:v>
                </c:pt>
                <c:pt idx="41846">
                  <c:v>42944.309027777781</c:v>
                </c:pt>
                <c:pt idx="41847">
                  <c:v>42944.30972222222</c:v>
                </c:pt>
                <c:pt idx="41848">
                  <c:v>42944.310416666667</c:v>
                </c:pt>
                <c:pt idx="41849">
                  <c:v>42944.311111111114</c:v>
                </c:pt>
                <c:pt idx="41850">
                  <c:v>42944.311805555553</c:v>
                </c:pt>
                <c:pt idx="41851">
                  <c:v>42944.3125</c:v>
                </c:pt>
                <c:pt idx="41852">
                  <c:v>42944.313194444447</c:v>
                </c:pt>
                <c:pt idx="41853">
                  <c:v>42944.313888888886</c:v>
                </c:pt>
                <c:pt idx="41854">
                  <c:v>42944.314583333333</c:v>
                </c:pt>
                <c:pt idx="41855">
                  <c:v>42944.31527777778</c:v>
                </c:pt>
                <c:pt idx="41856">
                  <c:v>42944.315972222219</c:v>
                </c:pt>
                <c:pt idx="41857">
                  <c:v>42944.316666666666</c:v>
                </c:pt>
                <c:pt idx="41858">
                  <c:v>42944.317361111112</c:v>
                </c:pt>
                <c:pt idx="41859">
                  <c:v>42944.318055555559</c:v>
                </c:pt>
                <c:pt idx="41860">
                  <c:v>42944.318749999999</c:v>
                </c:pt>
                <c:pt idx="41861">
                  <c:v>42944.319444444445</c:v>
                </c:pt>
                <c:pt idx="41862">
                  <c:v>42944.320138888892</c:v>
                </c:pt>
                <c:pt idx="41863">
                  <c:v>42944.320833333331</c:v>
                </c:pt>
                <c:pt idx="41864">
                  <c:v>42944.321527777778</c:v>
                </c:pt>
                <c:pt idx="41865">
                  <c:v>42944.322222222225</c:v>
                </c:pt>
                <c:pt idx="41866">
                  <c:v>42944.322916666664</c:v>
                </c:pt>
                <c:pt idx="41867">
                  <c:v>42944.323611111111</c:v>
                </c:pt>
                <c:pt idx="41868">
                  <c:v>42944.324305555558</c:v>
                </c:pt>
                <c:pt idx="41869">
                  <c:v>42944.324999999997</c:v>
                </c:pt>
                <c:pt idx="41870">
                  <c:v>42944.325694444444</c:v>
                </c:pt>
                <c:pt idx="41871">
                  <c:v>42944.326388888891</c:v>
                </c:pt>
                <c:pt idx="41872">
                  <c:v>42944.32708333333</c:v>
                </c:pt>
                <c:pt idx="41873">
                  <c:v>42944.327777777777</c:v>
                </c:pt>
                <c:pt idx="41874">
                  <c:v>42944.328472222223</c:v>
                </c:pt>
                <c:pt idx="41875">
                  <c:v>42944.32916666667</c:v>
                </c:pt>
                <c:pt idx="41876">
                  <c:v>42944.329861111109</c:v>
                </c:pt>
                <c:pt idx="41877">
                  <c:v>42944.330555555556</c:v>
                </c:pt>
                <c:pt idx="41878">
                  <c:v>42944.331250000003</c:v>
                </c:pt>
                <c:pt idx="41879">
                  <c:v>42944.331944444442</c:v>
                </c:pt>
                <c:pt idx="41880">
                  <c:v>42944.332638888889</c:v>
                </c:pt>
                <c:pt idx="41881">
                  <c:v>42944.333333333336</c:v>
                </c:pt>
                <c:pt idx="41882">
                  <c:v>42944.334027777775</c:v>
                </c:pt>
                <c:pt idx="41883">
                  <c:v>42944.334722222222</c:v>
                </c:pt>
                <c:pt idx="41884">
                  <c:v>42944.335416666669</c:v>
                </c:pt>
                <c:pt idx="41885">
                  <c:v>42944.336111111108</c:v>
                </c:pt>
                <c:pt idx="41886">
                  <c:v>42944.336805555555</c:v>
                </c:pt>
                <c:pt idx="41887">
                  <c:v>42944.337500000001</c:v>
                </c:pt>
                <c:pt idx="41888">
                  <c:v>42944.338194444441</c:v>
                </c:pt>
                <c:pt idx="41889">
                  <c:v>42944.338888888888</c:v>
                </c:pt>
                <c:pt idx="41890">
                  <c:v>42944.339583333334</c:v>
                </c:pt>
                <c:pt idx="41891">
                  <c:v>42944.340277777781</c:v>
                </c:pt>
                <c:pt idx="41892">
                  <c:v>42944.34097222222</c:v>
                </c:pt>
                <c:pt idx="41893">
                  <c:v>42944.341666666667</c:v>
                </c:pt>
                <c:pt idx="41894">
                  <c:v>42944.342361111114</c:v>
                </c:pt>
                <c:pt idx="41895">
                  <c:v>42944.343055555553</c:v>
                </c:pt>
                <c:pt idx="41896">
                  <c:v>42944.34375</c:v>
                </c:pt>
                <c:pt idx="41897">
                  <c:v>42944.344444444447</c:v>
                </c:pt>
                <c:pt idx="41898">
                  <c:v>42944.345138888886</c:v>
                </c:pt>
                <c:pt idx="41899">
                  <c:v>42944.345833333333</c:v>
                </c:pt>
                <c:pt idx="41900">
                  <c:v>42944.34652777778</c:v>
                </c:pt>
                <c:pt idx="41901">
                  <c:v>42944.347222222219</c:v>
                </c:pt>
                <c:pt idx="41902">
                  <c:v>42944.347916666666</c:v>
                </c:pt>
                <c:pt idx="41903">
                  <c:v>42944.348611111112</c:v>
                </c:pt>
                <c:pt idx="41904">
                  <c:v>42944.349305555559</c:v>
                </c:pt>
                <c:pt idx="41905">
                  <c:v>42944.35</c:v>
                </c:pt>
                <c:pt idx="41906">
                  <c:v>42944.350694444445</c:v>
                </c:pt>
                <c:pt idx="41907">
                  <c:v>42944.351388888892</c:v>
                </c:pt>
                <c:pt idx="41908">
                  <c:v>42944.352083333331</c:v>
                </c:pt>
                <c:pt idx="41909">
                  <c:v>42944.352777777778</c:v>
                </c:pt>
                <c:pt idx="41910">
                  <c:v>42944.353472222225</c:v>
                </c:pt>
                <c:pt idx="41911">
                  <c:v>42944.354166666664</c:v>
                </c:pt>
                <c:pt idx="41912">
                  <c:v>42944.354861111111</c:v>
                </c:pt>
                <c:pt idx="41913">
                  <c:v>42944.355555555558</c:v>
                </c:pt>
                <c:pt idx="41914">
                  <c:v>42944.356249999997</c:v>
                </c:pt>
                <c:pt idx="41915">
                  <c:v>42944.356944444444</c:v>
                </c:pt>
                <c:pt idx="41916">
                  <c:v>42944.357638888891</c:v>
                </c:pt>
                <c:pt idx="41917">
                  <c:v>42944.35833333333</c:v>
                </c:pt>
                <c:pt idx="41918">
                  <c:v>42944.359027777777</c:v>
                </c:pt>
                <c:pt idx="41919">
                  <c:v>42944.359722222223</c:v>
                </c:pt>
                <c:pt idx="41920">
                  <c:v>42944.36041666667</c:v>
                </c:pt>
                <c:pt idx="41921">
                  <c:v>42944.361111111109</c:v>
                </c:pt>
                <c:pt idx="41922">
                  <c:v>42944.361805555556</c:v>
                </c:pt>
                <c:pt idx="41923">
                  <c:v>42944.362500000003</c:v>
                </c:pt>
                <c:pt idx="41924">
                  <c:v>42944.363194444442</c:v>
                </c:pt>
                <c:pt idx="41925">
                  <c:v>42944.363888888889</c:v>
                </c:pt>
                <c:pt idx="41926">
                  <c:v>42944.364583333336</c:v>
                </c:pt>
                <c:pt idx="41927">
                  <c:v>42944.365277777775</c:v>
                </c:pt>
                <c:pt idx="41928">
                  <c:v>42944.365972222222</c:v>
                </c:pt>
                <c:pt idx="41929">
                  <c:v>42944.366666666669</c:v>
                </c:pt>
                <c:pt idx="41930">
                  <c:v>42944.367361111108</c:v>
                </c:pt>
                <c:pt idx="41931">
                  <c:v>42944.368055555555</c:v>
                </c:pt>
                <c:pt idx="41932">
                  <c:v>42944.368750000001</c:v>
                </c:pt>
                <c:pt idx="41933">
                  <c:v>42944.369444444441</c:v>
                </c:pt>
                <c:pt idx="41934">
                  <c:v>42944.370138888888</c:v>
                </c:pt>
                <c:pt idx="41935">
                  <c:v>42944.370833333334</c:v>
                </c:pt>
                <c:pt idx="41936">
                  <c:v>42944.371527777781</c:v>
                </c:pt>
                <c:pt idx="41937">
                  <c:v>42944.37222222222</c:v>
                </c:pt>
                <c:pt idx="41938">
                  <c:v>42944.372916666667</c:v>
                </c:pt>
                <c:pt idx="41939">
                  <c:v>42944.373611111114</c:v>
                </c:pt>
                <c:pt idx="41940">
                  <c:v>42944.374305555553</c:v>
                </c:pt>
                <c:pt idx="41941">
                  <c:v>42944.375</c:v>
                </c:pt>
                <c:pt idx="41942">
                  <c:v>42944.375694444447</c:v>
                </c:pt>
                <c:pt idx="41943">
                  <c:v>42944.376388888886</c:v>
                </c:pt>
                <c:pt idx="41944">
                  <c:v>42944.377083333333</c:v>
                </c:pt>
                <c:pt idx="41945">
                  <c:v>42944.37777777778</c:v>
                </c:pt>
                <c:pt idx="41946">
                  <c:v>42944.378472222219</c:v>
                </c:pt>
                <c:pt idx="41947">
                  <c:v>42944.379166666666</c:v>
                </c:pt>
                <c:pt idx="41948">
                  <c:v>42944.379861111112</c:v>
                </c:pt>
                <c:pt idx="41949">
                  <c:v>42944.380555555559</c:v>
                </c:pt>
                <c:pt idx="41950">
                  <c:v>42944.381249999999</c:v>
                </c:pt>
                <c:pt idx="41951">
                  <c:v>42944.381944444445</c:v>
                </c:pt>
                <c:pt idx="41952">
                  <c:v>42944.382638888892</c:v>
                </c:pt>
                <c:pt idx="41953">
                  <c:v>42944.383333333331</c:v>
                </c:pt>
                <c:pt idx="41954">
                  <c:v>42944.384027777778</c:v>
                </c:pt>
                <c:pt idx="41955">
                  <c:v>42944.384722222225</c:v>
                </c:pt>
                <c:pt idx="41956">
                  <c:v>42944.385416666664</c:v>
                </c:pt>
                <c:pt idx="41957">
                  <c:v>42944.386111111111</c:v>
                </c:pt>
                <c:pt idx="41958">
                  <c:v>42944.386805555558</c:v>
                </c:pt>
                <c:pt idx="41959">
                  <c:v>42944.387499999997</c:v>
                </c:pt>
                <c:pt idx="41960">
                  <c:v>42944.388194444444</c:v>
                </c:pt>
                <c:pt idx="41961">
                  <c:v>42944.388888888891</c:v>
                </c:pt>
                <c:pt idx="41962">
                  <c:v>42944.38958333333</c:v>
                </c:pt>
                <c:pt idx="41963">
                  <c:v>42944.390277777777</c:v>
                </c:pt>
                <c:pt idx="41964">
                  <c:v>42944.390972222223</c:v>
                </c:pt>
                <c:pt idx="41965">
                  <c:v>42944.39166666667</c:v>
                </c:pt>
                <c:pt idx="41966">
                  <c:v>42944.392361111109</c:v>
                </c:pt>
                <c:pt idx="41967">
                  <c:v>42944.393055555556</c:v>
                </c:pt>
                <c:pt idx="41968">
                  <c:v>42944.393750000003</c:v>
                </c:pt>
                <c:pt idx="41969">
                  <c:v>42944.394444444442</c:v>
                </c:pt>
                <c:pt idx="41970">
                  <c:v>42944.395138888889</c:v>
                </c:pt>
                <c:pt idx="41971">
                  <c:v>42944.395833333336</c:v>
                </c:pt>
                <c:pt idx="41972">
                  <c:v>42944.396527777775</c:v>
                </c:pt>
                <c:pt idx="41973">
                  <c:v>42944.397222222222</c:v>
                </c:pt>
                <c:pt idx="41974">
                  <c:v>42944.397916666669</c:v>
                </c:pt>
                <c:pt idx="41975">
                  <c:v>42944.398611111108</c:v>
                </c:pt>
                <c:pt idx="41976">
                  <c:v>42944.399305555555</c:v>
                </c:pt>
                <c:pt idx="41977">
                  <c:v>42944.4</c:v>
                </c:pt>
                <c:pt idx="41978">
                  <c:v>42944.400694444441</c:v>
                </c:pt>
                <c:pt idx="41979">
                  <c:v>42944.401388888888</c:v>
                </c:pt>
                <c:pt idx="41980">
                  <c:v>42944.402083333334</c:v>
                </c:pt>
                <c:pt idx="41981">
                  <c:v>42944.402777777781</c:v>
                </c:pt>
                <c:pt idx="41982">
                  <c:v>42944.40347222222</c:v>
                </c:pt>
                <c:pt idx="41983">
                  <c:v>42944.404166666667</c:v>
                </c:pt>
                <c:pt idx="41984">
                  <c:v>42944.404861111114</c:v>
                </c:pt>
                <c:pt idx="41985">
                  <c:v>42944.405555555553</c:v>
                </c:pt>
                <c:pt idx="41986">
                  <c:v>42944.40625</c:v>
                </c:pt>
                <c:pt idx="41987">
                  <c:v>42944.406944444447</c:v>
                </c:pt>
                <c:pt idx="41988">
                  <c:v>42944.407638888886</c:v>
                </c:pt>
                <c:pt idx="41989">
                  <c:v>42944.408333333333</c:v>
                </c:pt>
                <c:pt idx="41990">
                  <c:v>42944.40902777778</c:v>
                </c:pt>
                <c:pt idx="41991">
                  <c:v>42944.409722222219</c:v>
                </c:pt>
                <c:pt idx="41992">
                  <c:v>42944.410416666666</c:v>
                </c:pt>
                <c:pt idx="41993">
                  <c:v>42944.411111111112</c:v>
                </c:pt>
                <c:pt idx="41994">
                  <c:v>42944.411805555559</c:v>
                </c:pt>
                <c:pt idx="41995">
                  <c:v>42944.412499999999</c:v>
                </c:pt>
                <c:pt idx="41996">
                  <c:v>42944.413194444445</c:v>
                </c:pt>
                <c:pt idx="41997">
                  <c:v>42944.413888888892</c:v>
                </c:pt>
                <c:pt idx="41998">
                  <c:v>42944.414583333331</c:v>
                </c:pt>
                <c:pt idx="41999">
                  <c:v>42944.415277777778</c:v>
                </c:pt>
                <c:pt idx="42000">
                  <c:v>42944.415972222225</c:v>
                </c:pt>
                <c:pt idx="42001">
                  <c:v>42944.416666666664</c:v>
                </c:pt>
                <c:pt idx="42002">
                  <c:v>42944.417361111111</c:v>
                </c:pt>
                <c:pt idx="42003">
                  <c:v>42944.418055555558</c:v>
                </c:pt>
                <c:pt idx="42004">
                  <c:v>42944.418749999997</c:v>
                </c:pt>
                <c:pt idx="42005">
                  <c:v>42944.419444444444</c:v>
                </c:pt>
                <c:pt idx="42006">
                  <c:v>42944.420138888891</c:v>
                </c:pt>
                <c:pt idx="42007">
                  <c:v>42944.42083333333</c:v>
                </c:pt>
                <c:pt idx="42008">
                  <c:v>42944.421527777777</c:v>
                </c:pt>
                <c:pt idx="42009">
                  <c:v>42944.422222222223</c:v>
                </c:pt>
                <c:pt idx="42010">
                  <c:v>42944.42291666667</c:v>
                </c:pt>
                <c:pt idx="42011">
                  <c:v>42944.423611111109</c:v>
                </c:pt>
                <c:pt idx="42012">
                  <c:v>42944.424305555556</c:v>
                </c:pt>
                <c:pt idx="42013">
                  <c:v>42944.425000000003</c:v>
                </c:pt>
                <c:pt idx="42014">
                  <c:v>42944.425694444442</c:v>
                </c:pt>
                <c:pt idx="42015">
                  <c:v>42944.426388888889</c:v>
                </c:pt>
                <c:pt idx="42016">
                  <c:v>42944.427083333336</c:v>
                </c:pt>
                <c:pt idx="42017">
                  <c:v>42944.427777777775</c:v>
                </c:pt>
                <c:pt idx="42018">
                  <c:v>42944.428472222222</c:v>
                </c:pt>
                <c:pt idx="42019">
                  <c:v>42944.429166666669</c:v>
                </c:pt>
                <c:pt idx="42020">
                  <c:v>42944.429861111108</c:v>
                </c:pt>
                <c:pt idx="42021">
                  <c:v>42944.430555555555</c:v>
                </c:pt>
                <c:pt idx="42022">
                  <c:v>42944.431250000001</c:v>
                </c:pt>
                <c:pt idx="42023">
                  <c:v>42944.431944444441</c:v>
                </c:pt>
                <c:pt idx="42024">
                  <c:v>42944.432638888888</c:v>
                </c:pt>
                <c:pt idx="42025">
                  <c:v>42944.433333333334</c:v>
                </c:pt>
                <c:pt idx="42026">
                  <c:v>42944.434027777781</c:v>
                </c:pt>
                <c:pt idx="42027">
                  <c:v>42944.43472222222</c:v>
                </c:pt>
                <c:pt idx="42028">
                  <c:v>42944.435416666667</c:v>
                </c:pt>
                <c:pt idx="42029">
                  <c:v>42944.436111111114</c:v>
                </c:pt>
                <c:pt idx="42030">
                  <c:v>42944.436805555553</c:v>
                </c:pt>
                <c:pt idx="42031">
                  <c:v>42944.4375</c:v>
                </c:pt>
                <c:pt idx="42032">
                  <c:v>42944.438194444447</c:v>
                </c:pt>
                <c:pt idx="42033">
                  <c:v>42944.438888888886</c:v>
                </c:pt>
                <c:pt idx="42034">
                  <c:v>42944.439583333333</c:v>
                </c:pt>
                <c:pt idx="42035">
                  <c:v>42944.44027777778</c:v>
                </c:pt>
                <c:pt idx="42036">
                  <c:v>42944.440972222219</c:v>
                </c:pt>
                <c:pt idx="42037">
                  <c:v>42944.441666666666</c:v>
                </c:pt>
                <c:pt idx="42038">
                  <c:v>42944.442361111112</c:v>
                </c:pt>
                <c:pt idx="42039">
                  <c:v>42944.443055555559</c:v>
                </c:pt>
                <c:pt idx="42040">
                  <c:v>42944.443749999999</c:v>
                </c:pt>
                <c:pt idx="42041">
                  <c:v>42944.444444444445</c:v>
                </c:pt>
                <c:pt idx="42042">
                  <c:v>42944.445138888892</c:v>
                </c:pt>
                <c:pt idx="42043">
                  <c:v>42944.445833333331</c:v>
                </c:pt>
                <c:pt idx="42044">
                  <c:v>42944.446527777778</c:v>
                </c:pt>
                <c:pt idx="42045">
                  <c:v>42944.447222222225</c:v>
                </c:pt>
                <c:pt idx="42046">
                  <c:v>42944.447916666664</c:v>
                </c:pt>
                <c:pt idx="42047">
                  <c:v>42944.448611111111</c:v>
                </c:pt>
                <c:pt idx="42048">
                  <c:v>42944.449305555558</c:v>
                </c:pt>
                <c:pt idx="42049">
                  <c:v>42944.45</c:v>
                </c:pt>
                <c:pt idx="42050">
                  <c:v>42944.450694444444</c:v>
                </c:pt>
                <c:pt idx="42051">
                  <c:v>42944.451388888891</c:v>
                </c:pt>
                <c:pt idx="42052">
                  <c:v>42944.45208333333</c:v>
                </c:pt>
                <c:pt idx="42053">
                  <c:v>42944.452777777777</c:v>
                </c:pt>
                <c:pt idx="42054">
                  <c:v>42944.453472222223</c:v>
                </c:pt>
                <c:pt idx="42055">
                  <c:v>42944.45416666667</c:v>
                </c:pt>
                <c:pt idx="42056">
                  <c:v>42944.454861111109</c:v>
                </c:pt>
                <c:pt idx="42057">
                  <c:v>42944.455555555556</c:v>
                </c:pt>
                <c:pt idx="42058">
                  <c:v>42944.456250000003</c:v>
                </c:pt>
                <c:pt idx="42059">
                  <c:v>42944.456944444442</c:v>
                </c:pt>
                <c:pt idx="42060">
                  <c:v>42944.457638888889</c:v>
                </c:pt>
                <c:pt idx="42061">
                  <c:v>42944.458333333336</c:v>
                </c:pt>
                <c:pt idx="42062">
                  <c:v>42944.459027777775</c:v>
                </c:pt>
                <c:pt idx="42063">
                  <c:v>42944.459722222222</c:v>
                </c:pt>
                <c:pt idx="42064">
                  <c:v>42944.460416666669</c:v>
                </c:pt>
                <c:pt idx="42065">
                  <c:v>42944.461111111108</c:v>
                </c:pt>
                <c:pt idx="42066">
                  <c:v>42944.461805555555</c:v>
                </c:pt>
                <c:pt idx="42067">
                  <c:v>42944.462500000001</c:v>
                </c:pt>
                <c:pt idx="42068">
                  <c:v>42944.463194444441</c:v>
                </c:pt>
                <c:pt idx="42069">
                  <c:v>42944.463888888888</c:v>
                </c:pt>
                <c:pt idx="42070">
                  <c:v>42944.464583333334</c:v>
                </c:pt>
                <c:pt idx="42071">
                  <c:v>42944.465277777781</c:v>
                </c:pt>
                <c:pt idx="42072">
                  <c:v>42944.46597222222</c:v>
                </c:pt>
                <c:pt idx="42073">
                  <c:v>42944.466666666667</c:v>
                </c:pt>
                <c:pt idx="42074">
                  <c:v>42944.467361111114</c:v>
                </c:pt>
                <c:pt idx="42075">
                  <c:v>42944.468055555553</c:v>
                </c:pt>
                <c:pt idx="42076">
                  <c:v>42944.46875</c:v>
                </c:pt>
                <c:pt idx="42077">
                  <c:v>42944.469444444447</c:v>
                </c:pt>
                <c:pt idx="42078">
                  <c:v>42944.470138888886</c:v>
                </c:pt>
                <c:pt idx="42079">
                  <c:v>42944.470833333333</c:v>
                </c:pt>
                <c:pt idx="42080">
                  <c:v>42944.47152777778</c:v>
                </c:pt>
                <c:pt idx="42081">
                  <c:v>42944.472222222219</c:v>
                </c:pt>
                <c:pt idx="42082">
                  <c:v>42944.472916666666</c:v>
                </c:pt>
                <c:pt idx="42083">
                  <c:v>42944.473611111112</c:v>
                </c:pt>
                <c:pt idx="42084">
                  <c:v>42944.474305555559</c:v>
                </c:pt>
                <c:pt idx="42085">
                  <c:v>42944.474999999999</c:v>
                </c:pt>
                <c:pt idx="42086">
                  <c:v>42944.475694444445</c:v>
                </c:pt>
                <c:pt idx="42087">
                  <c:v>42944.476388888892</c:v>
                </c:pt>
                <c:pt idx="42088">
                  <c:v>42944.477083333331</c:v>
                </c:pt>
                <c:pt idx="42089">
                  <c:v>42944.477777777778</c:v>
                </c:pt>
                <c:pt idx="42090">
                  <c:v>42944.478472222225</c:v>
                </c:pt>
                <c:pt idx="42091">
                  <c:v>42944.479166666664</c:v>
                </c:pt>
                <c:pt idx="42092">
                  <c:v>42944.479861111111</c:v>
                </c:pt>
                <c:pt idx="42093">
                  <c:v>42944.480555555558</c:v>
                </c:pt>
                <c:pt idx="42094">
                  <c:v>42944.481249999997</c:v>
                </c:pt>
                <c:pt idx="42095">
                  <c:v>42944.481944444444</c:v>
                </c:pt>
                <c:pt idx="42096">
                  <c:v>42944.482638888891</c:v>
                </c:pt>
                <c:pt idx="42097">
                  <c:v>42944.48333333333</c:v>
                </c:pt>
                <c:pt idx="42098">
                  <c:v>42944.484027777777</c:v>
                </c:pt>
                <c:pt idx="42099">
                  <c:v>42944.484722222223</c:v>
                </c:pt>
                <c:pt idx="42100">
                  <c:v>42944.48541666667</c:v>
                </c:pt>
                <c:pt idx="42101">
                  <c:v>42944.486111111109</c:v>
                </c:pt>
                <c:pt idx="42102">
                  <c:v>42944.486805555556</c:v>
                </c:pt>
                <c:pt idx="42103">
                  <c:v>42944.487500000003</c:v>
                </c:pt>
                <c:pt idx="42104">
                  <c:v>42944.488194444442</c:v>
                </c:pt>
                <c:pt idx="42105">
                  <c:v>42944.488888888889</c:v>
                </c:pt>
                <c:pt idx="42106">
                  <c:v>42944.489583333336</c:v>
                </c:pt>
                <c:pt idx="42107">
                  <c:v>42944.490277777775</c:v>
                </c:pt>
                <c:pt idx="42108">
                  <c:v>42944.490972222222</c:v>
                </c:pt>
                <c:pt idx="42109">
                  <c:v>42944.491666666669</c:v>
                </c:pt>
                <c:pt idx="42110">
                  <c:v>42944.492361111108</c:v>
                </c:pt>
                <c:pt idx="42111">
                  <c:v>42944.493055555555</c:v>
                </c:pt>
                <c:pt idx="42112">
                  <c:v>42944.493750000001</c:v>
                </c:pt>
                <c:pt idx="42113">
                  <c:v>42944.494444444441</c:v>
                </c:pt>
                <c:pt idx="42114">
                  <c:v>42944.495138888888</c:v>
                </c:pt>
                <c:pt idx="42115">
                  <c:v>42944.495833333334</c:v>
                </c:pt>
                <c:pt idx="42116">
                  <c:v>42944.496527777781</c:v>
                </c:pt>
                <c:pt idx="42117">
                  <c:v>42944.49722222222</c:v>
                </c:pt>
                <c:pt idx="42118">
                  <c:v>42944.497916666667</c:v>
                </c:pt>
                <c:pt idx="42119">
                  <c:v>42944.498611111114</c:v>
                </c:pt>
                <c:pt idx="42120">
                  <c:v>42944.499305555553</c:v>
                </c:pt>
                <c:pt idx="42121">
                  <c:v>42944.5</c:v>
                </c:pt>
                <c:pt idx="42122">
                  <c:v>42944.500694444447</c:v>
                </c:pt>
                <c:pt idx="42123">
                  <c:v>42944.501388888886</c:v>
                </c:pt>
                <c:pt idx="42124">
                  <c:v>42944.502083333333</c:v>
                </c:pt>
                <c:pt idx="42125">
                  <c:v>42944.50277777778</c:v>
                </c:pt>
                <c:pt idx="42126">
                  <c:v>42944.503472222219</c:v>
                </c:pt>
                <c:pt idx="42127">
                  <c:v>42944.504166666666</c:v>
                </c:pt>
                <c:pt idx="42128">
                  <c:v>42944.504861111112</c:v>
                </c:pt>
                <c:pt idx="42129">
                  <c:v>42944.505555555559</c:v>
                </c:pt>
                <c:pt idx="42130">
                  <c:v>42944.506249999999</c:v>
                </c:pt>
                <c:pt idx="42131">
                  <c:v>42944.506944444445</c:v>
                </c:pt>
                <c:pt idx="42132">
                  <c:v>42944.507638888892</c:v>
                </c:pt>
                <c:pt idx="42133">
                  <c:v>42944.508333333331</c:v>
                </c:pt>
                <c:pt idx="42134">
                  <c:v>42944.509027777778</c:v>
                </c:pt>
                <c:pt idx="42135">
                  <c:v>42944.509722222225</c:v>
                </c:pt>
                <c:pt idx="42136">
                  <c:v>42944.510416666664</c:v>
                </c:pt>
                <c:pt idx="42137">
                  <c:v>42944.511111111111</c:v>
                </c:pt>
                <c:pt idx="42138">
                  <c:v>42944.511805555558</c:v>
                </c:pt>
                <c:pt idx="42139">
                  <c:v>42944.512499999997</c:v>
                </c:pt>
                <c:pt idx="42140">
                  <c:v>42944.513194444444</c:v>
                </c:pt>
                <c:pt idx="42141">
                  <c:v>42944.513888888891</c:v>
                </c:pt>
                <c:pt idx="42142">
                  <c:v>42944.51458333333</c:v>
                </c:pt>
                <c:pt idx="42143">
                  <c:v>42944.515277777777</c:v>
                </c:pt>
                <c:pt idx="42144">
                  <c:v>42944.515972222223</c:v>
                </c:pt>
                <c:pt idx="42145">
                  <c:v>42944.51666666667</c:v>
                </c:pt>
                <c:pt idx="42146">
                  <c:v>42944.517361111109</c:v>
                </c:pt>
                <c:pt idx="42147">
                  <c:v>42944.518055555556</c:v>
                </c:pt>
                <c:pt idx="42148">
                  <c:v>42944.518750000003</c:v>
                </c:pt>
                <c:pt idx="42149">
                  <c:v>42944.519444444442</c:v>
                </c:pt>
                <c:pt idx="42150">
                  <c:v>42944.520138888889</c:v>
                </c:pt>
                <c:pt idx="42151">
                  <c:v>42944.520833333336</c:v>
                </c:pt>
                <c:pt idx="42152">
                  <c:v>42944.521527777775</c:v>
                </c:pt>
                <c:pt idx="42153">
                  <c:v>42944.522222222222</c:v>
                </c:pt>
                <c:pt idx="42154">
                  <c:v>42944.522916666669</c:v>
                </c:pt>
                <c:pt idx="42155">
                  <c:v>42944.523611111108</c:v>
                </c:pt>
                <c:pt idx="42156">
                  <c:v>42944.524305555555</c:v>
                </c:pt>
                <c:pt idx="42157">
                  <c:v>42944.525000000001</c:v>
                </c:pt>
                <c:pt idx="42158">
                  <c:v>42944.525694444441</c:v>
                </c:pt>
                <c:pt idx="42159">
                  <c:v>42944.526388888888</c:v>
                </c:pt>
                <c:pt idx="42160">
                  <c:v>42944.527083333334</c:v>
                </c:pt>
                <c:pt idx="42161">
                  <c:v>42944.527777777781</c:v>
                </c:pt>
                <c:pt idx="42162">
                  <c:v>42944.52847222222</c:v>
                </c:pt>
                <c:pt idx="42163">
                  <c:v>42944.529166666667</c:v>
                </c:pt>
                <c:pt idx="42164">
                  <c:v>42944.529861111114</c:v>
                </c:pt>
                <c:pt idx="42165">
                  <c:v>42944.530555555553</c:v>
                </c:pt>
                <c:pt idx="42166">
                  <c:v>42944.53125</c:v>
                </c:pt>
                <c:pt idx="42167">
                  <c:v>42944.531944444447</c:v>
                </c:pt>
                <c:pt idx="42168">
                  <c:v>42944.532638888886</c:v>
                </c:pt>
                <c:pt idx="42169">
                  <c:v>42944.533333333333</c:v>
                </c:pt>
                <c:pt idx="42170">
                  <c:v>42944.53402777778</c:v>
                </c:pt>
                <c:pt idx="42171">
                  <c:v>42944.534722222219</c:v>
                </c:pt>
                <c:pt idx="42172">
                  <c:v>42944.535416666666</c:v>
                </c:pt>
                <c:pt idx="42173">
                  <c:v>42944.536111111112</c:v>
                </c:pt>
                <c:pt idx="42174">
                  <c:v>42944.536805555559</c:v>
                </c:pt>
                <c:pt idx="42175">
                  <c:v>42944.537499999999</c:v>
                </c:pt>
                <c:pt idx="42176">
                  <c:v>42944.538194444445</c:v>
                </c:pt>
                <c:pt idx="42177">
                  <c:v>42944.538888888892</c:v>
                </c:pt>
                <c:pt idx="42178">
                  <c:v>42944.539583333331</c:v>
                </c:pt>
                <c:pt idx="42179">
                  <c:v>42944.540277777778</c:v>
                </c:pt>
                <c:pt idx="42180">
                  <c:v>42944.540972222225</c:v>
                </c:pt>
                <c:pt idx="42181">
                  <c:v>42944.541666666664</c:v>
                </c:pt>
                <c:pt idx="42182">
                  <c:v>42944.542361111111</c:v>
                </c:pt>
                <c:pt idx="42183">
                  <c:v>42944.543055555558</c:v>
                </c:pt>
                <c:pt idx="42184">
                  <c:v>42944.543749999997</c:v>
                </c:pt>
                <c:pt idx="42185">
                  <c:v>42944.544444444444</c:v>
                </c:pt>
                <c:pt idx="42186">
                  <c:v>42944.545138888891</c:v>
                </c:pt>
                <c:pt idx="42187">
                  <c:v>42944.54583333333</c:v>
                </c:pt>
                <c:pt idx="42188">
                  <c:v>42944.546527777777</c:v>
                </c:pt>
                <c:pt idx="42189">
                  <c:v>42944.547222222223</c:v>
                </c:pt>
                <c:pt idx="42190">
                  <c:v>42944.54791666667</c:v>
                </c:pt>
                <c:pt idx="42191">
                  <c:v>42944.548611111109</c:v>
                </c:pt>
                <c:pt idx="42192">
                  <c:v>42944.549305555556</c:v>
                </c:pt>
                <c:pt idx="42193">
                  <c:v>42944.55</c:v>
                </c:pt>
                <c:pt idx="42194">
                  <c:v>42944.550694444442</c:v>
                </c:pt>
                <c:pt idx="42195">
                  <c:v>42944.551388888889</c:v>
                </c:pt>
                <c:pt idx="42196">
                  <c:v>42944.552083333336</c:v>
                </c:pt>
                <c:pt idx="42197">
                  <c:v>42944.552777777775</c:v>
                </c:pt>
                <c:pt idx="42198">
                  <c:v>42944.553472222222</c:v>
                </c:pt>
                <c:pt idx="42199">
                  <c:v>42944.554166666669</c:v>
                </c:pt>
                <c:pt idx="42200">
                  <c:v>42944.554861111108</c:v>
                </c:pt>
                <c:pt idx="42201">
                  <c:v>42944.555555555555</c:v>
                </c:pt>
                <c:pt idx="42202">
                  <c:v>42944.556250000001</c:v>
                </c:pt>
                <c:pt idx="42203">
                  <c:v>42944.556944444441</c:v>
                </c:pt>
                <c:pt idx="42204">
                  <c:v>42944.557638888888</c:v>
                </c:pt>
                <c:pt idx="42205">
                  <c:v>42944.558333333334</c:v>
                </c:pt>
                <c:pt idx="42206">
                  <c:v>42944.559027777781</c:v>
                </c:pt>
                <c:pt idx="42207">
                  <c:v>42944.55972222222</c:v>
                </c:pt>
                <c:pt idx="42208">
                  <c:v>42944.560416666667</c:v>
                </c:pt>
                <c:pt idx="42209">
                  <c:v>42944.561111111114</c:v>
                </c:pt>
                <c:pt idx="42210">
                  <c:v>42944.561805555553</c:v>
                </c:pt>
                <c:pt idx="42211">
                  <c:v>42944.5625</c:v>
                </c:pt>
                <c:pt idx="42212">
                  <c:v>42944.563194444447</c:v>
                </c:pt>
                <c:pt idx="42213">
                  <c:v>42944.563888888886</c:v>
                </c:pt>
                <c:pt idx="42214">
                  <c:v>42944.564583333333</c:v>
                </c:pt>
                <c:pt idx="42215">
                  <c:v>42944.56527777778</c:v>
                </c:pt>
                <c:pt idx="42216">
                  <c:v>42944.565972222219</c:v>
                </c:pt>
                <c:pt idx="42217">
                  <c:v>42944.566666666666</c:v>
                </c:pt>
                <c:pt idx="42218">
                  <c:v>42944.567361111112</c:v>
                </c:pt>
                <c:pt idx="42219">
                  <c:v>42944.568055555559</c:v>
                </c:pt>
                <c:pt idx="42220">
                  <c:v>42944.568749999999</c:v>
                </c:pt>
                <c:pt idx="42221">
                  <c:v>42944.569444444445</c:v>
                </c:pt>
                <c:pt idx="42222">
                  <c:v>42944.570138888892</c:v>
                </c:pt>
                <c:pt idx="42223">
                  <c:v>42944.570833333331</c:v>
                </c:pt>
                <c:pt idx="42224">
                  <c:v>42944.571527777778</c:v>
                </c:pt>
                <c:pt idx="42225">
                  <c:v>42944.572222222225</c:v>
                </c:pt>
                <c:pt idx="42226">
                  <c:v>42944.572916666664</c:v>
                </c:pt>
                <c:pt idx="42227">
                  <c:v>42944.573611111111</c:v>
                </c:pt>
                <c:pt idx="42228">
                  <c:v>42944.574305555558</c:v>
                </c:pt>
                <c:pt idx="42229">
                  <c:v>42944.574999999997</c:v>
                </c:pt>
                <c:pt idx="42230">
                  <c:v>42944.575694444444</c:v>
                </c:pt>
                <c:pt idx="42231">
                  <c:v>42944.576388888891</c:v>
                </c:pt>
                <c:pt idx="42232">
                  <c:v>42944.57708333333</c:v>
                </c:pt>
                <c:pt idx="42233">
                  <c:v>42944.577777777777</c:v>
                </c:pt>
                <c:pt idx="42234">
                  <c:v>42944.578472222223</c:v>
                </c:pt>
                <c:pt idx="42235">
                  <c:v>42944.57916666667</c:v>
                </c:pt>
                <c:pt idx="42236">
                  <c:v>42944.579861111109</c:v>
                </c:pt>
                <c:pt idx="42237">
                  <c:v>42944.580555555556</c:v>
                </c:pt>
                <c:pt idx="42238">
                  <c:v>42944.581250000003</c:v>
                </c:pt>
                <c:pt idx="42239">
                  <c:v>42944.581944444442</c:v>
                </c:pt>
                <c:pt idx="42240">
                  <c:v>42944.582638888889</c:v>
                </c:pt>
                <c:pt idx="42241">
                  <c:v>42944.583333333336</c:v>
                </c:pt>
                <c:pt idx="42242">
                  <c:v>42944.584027777775</c:v>
                </c:pt>
                <c:pt idx="42243">
                  <c:v>42944.584722222222</c:v>
                </c:pt>
                <c:pt idx="42244">
                  <c:v>42944.585416666669</c:v>
                </c:pt>
                <c:pt idx="42245">
                  <c:v>42944.586111111108</c:v>
                </c:pt>
                <c:pt idx="42246">
                  <c:v>42944.586805555555</c:v>
                </c:pt>
                <c:pt idx="42247">
                  <c:v>42944.587500000001</c:v>
                </c:pt>
                <c:pt idx="42248">
                  <c:v>42944.588194444441</c:v>
                </c:pt>
                <c:pt idx="42249">
                  <c:v>42944.588888888888</c:v>
                </c:pt>
                <c:pt idx="42250">
                  <c:v>42944.589583333334</c:v>
                </c:pt>
                <c:pt idx="42251">
                  <c:v>42944.590277777781</c:v>
                </c:pt>
                <c:pt idx="42252">
                  <c:v>42944.59097222222</c:v>
                </c:pt>
                <c:pt idx="42253">
                  <c:v>42944.591666666667</c:v>
                </c:pt>
                <c:pt idx="42254">
                  <c:v>42944.592361111114</c:v>
                </c:pt>
                <c:pt idx="42255">
                  <c:v>42944.593055555553</c:v>
                </c:pt>
                <c:pt idx="42256">
                  <c:v>42944.59375</c:v>
                </c:pt>
                <c:pt idx="42257">
                  <c:v>42944.594444444447</c:v>
                </c:pt>
                <c:pt idx="42258">
                  <c:v>42944.595138888886</c:v>
                </c:pt>
                <c:pt idx="42259">
                  <c:v>42944.595833333333</c:v>
                </c:pt>
                <c:pt idx="42260">
                  <c:v>42944.59652777778</c:v>
                </c:pt>
                <c:pt idx="42261">
                  <c:v>42944.597222222219</c:v>
                </c:pt>
                <c:pt idx="42262">
                  <c:v>42944.597916666666</c:v>
                </c:pt>
                <c:pt idx="42263">
                  <c:v>42944.598611111112</c:v>
                </c:pt>
                <c:pt idx="42264">
                  <c:v>42944.599305555559</c:v>
                </c:pt>
                <c:pt idx="42265">
                  <c:v>42944.6</c:v>
                </c:pt>
                <c:pt idx="42266">
                  <c:v>42944.600694444445</c:v>
                </c:pt>
                <c:pt idx="42267">
                  <c:v>42944.601388888892</c:v>
                </c:pt>
                <c:pt idx="42268">
                  <c:v>42944.602083333331</c:v>
                </c:pt>
                <c:pt idx="42269">
                  <c:v>42944.602777777778</c:v>
                </c:pt>
                <c:pt idx="42270">
                  <c:v>42944.603472222225</c:v>
                </c:pt>
                <c:pt idx="42271">
                  <c:v>42944.604166666664</c:v>
                </c:pt>
                <c:pt idx="42272">
                  <c:v>42944.604861111111</c:v>
                </c:pt>
                <c:pt idx="42273">
                  <c:v>42944.605555555558</c:v>
                </c:pt>
                <c:pt idx="42274">
                  <c:v>42944.606249999997</c:v>
                </c:pt>
                <c:pt idx="42275">
                  <c:v>42944.606944444444</c:v>
                </c:pt>
                <c:pt idx="42276">
                  <c:v>42944.607638888891</c:v>
                </c:pt>
                <c:pt idx="42277">
                  <c:v>42944.60833333333</c:v>
                </c:pt>
                <c:pt idx="42278">
                  <c:v>42944.609027777777</c:v>
                </c:pt>
                <c:pt idx="42279">
                  <c:v>42944.609722222223</c:v>
                </c:pt>
                <c:pt idx="42280">
                  <c:v>42944.61041666667</c:v>
                </c:pt>
                <c:pt idx="42281">
                  <c:v>42944.611111111109</c:v>
                </c:pt>
                <c:pt idx="42282">
                  <c:v>42944.611805555556</c:v>
                </c:pt>
                <c:pt idx="42283">
                  <c:v>42944.612500000003</c:v>
                </c:pt>
                <c:pt idx="42284">
                  <c:v>42944.613194444442</c:v>
                </c:pt>
                <c:pt idx="42285">
                  <c:v>42944.613888888889</c:v>
                </c:pt>
                <c:pt idx="42286">
                  <c:v>42944.614583333336</c:v>
                </c:pt>
                <c:pt idx="42287">
                  <c:v>42944.615277777775</c:v>
                </c:pt>
                <c:pt idx="42288">
                  <c:v>42944.615972222222</c:v>
                </c:pt>
                <c:pt idx="42289">
                  <c:v>42944.616666666669</c:v>
                </c:pt>
                <c:pt idx="42290">
                  <c:v>42944.617361111108</c:v>
                </c:pt>
                <c:pt idx="42291">
                  <c:v>42944.618055555555</c:v>
                </c:pt>
                <c:pt idx="42292">
                  <c:v>42944.618750000001</c:v>
                </c:pt>
                <c:pt idx="42293">
                  <c:v>42944.619444444441</c:v>
                </c:pt>
                <c:pt idx="42294">
                  <c:v>42944.620138888888</c:v>
                </c:pt>
                <c:pt idx="42295">
                  <c:v>42944.620833333334</c:v>
                </c:pt>
                <c:pt idx="42296">
                  <c:v>42944.621527777781</c:v>
                </c:pt>
                <c:pt idx="42297">
                  <c:v>42944.62222222222</c:v>
                </c:pt>
                <c:pt idx="42298">
                  <c:v>42944.622916666667</c:v>
                </c:pt>
                <c:pt idx="42299">
                  <c:v>42944.623611111114</c:v>
                </c:pt>
                <c:pt idx="42300">
                  <c:v>42944.624305555553</c:v>
                </c:pt>
                <c:pt idx="42301">
                  <c:v>42944.625</c:v>
                </c:pt>
                <c:pt idx="42302">
                  <c:v>42944.625694444447</c:v>
                </c:pt>
                <c:pt idx="42303">
                  <c:v>42944.626388888886</c:v>
                </c:pt>
                <c:pt idx="42304">
                  <c:v>42944.627083333333</c:v>
                </c:pt>
                <c:pt idx="42305">
                  <c:v>42944.62777777778</c:v>
                </c:pt>
                <c:pt idx="42306">
                  <c:v>42944.628472222219</c:v>
                </c:pt>
                <c:pt idx="42307">
                  <c:v>42944.629166666666</c:v>
                </c:pt>
                <c:pt idx="42308">
                  <c:v>42944.629861111112</c:v>
                </c:pt>
                <c:pt idx="42309">
                  <c:v>42944.630555555559</c:v>
                </c:pt>
                <c:pt idx="42310">
                  <c:v>42944.631249999999</c:v>
                </c:pt>
                <c:pt idx="42311">
                  <c:v>42944.631944444445</c:v>
                </c:pt>
                <c:pt idx="42312">
                  <c:v>42944.632638888892</c:v>
                </c:pt>
                <c:pt idx="42313">
                  <c:v>42944.633333333331</c:v>
                </c:pt>
                <c:pt idx="42314">
                  <c:v>42944.634027777778</c:v>
                </c:pt>
                <c:pt idx="42315">
                  <c:v>42944.634722222225</c:v>
                </c:pt>
                <c:pt idx="42316">
                  <c:v>42944.635416666664</c:v>
                </c:pt>
                <c:pt idx="42317">
                  <c:v>42944.636111111111</c:v>
                </c:pt>
                <c:pt idx="42318">
                  <c:v>42944.636805555558</c:v>
                </c:pt>
                <c:pt idx="42319">
                  <c:v>42944.637499999997</c:v>
                </c:pt>
                <c:pt idx="42320">
                  <c:v>42944.638194444444</c:v>
                </c:pt>
                <c:pt idx="42321">
                  <c:v>42944.638888888891</c:v>
                </c:pt>
                <c:pt idx="42322">
                  <c:v>42944.63958333333</c:v>
                </c:pt>
                <c:pt idx="42323">
                  <c:v>42944.640277777777</c:v>
                </c:pt>
                <c:pt idx="42324">
                  <c:v>42944.640972222223</c:v>
                </c:pt>
                <c:pt idx="42325">
                  <c:v>42944.64166666667</c:v>
                </c:pt>
                <c:pt idx="42326">
                  <c:v>42944.642361111109</c:v>
                </c:pt>
                <c:pt idx="42327">
                  <c:v>42944.643055555556</c:v>
                </c:pt>
                <c:pt idx="42328">
                  <c:v>42944.643750000003</c:v>
                </c:pt>
                <c:pt idx="42329">
                  <c:v>42944.644444444442</c:v>
                </c:pt>
                <c:pt idx="42330">
                  <c:v>42944.645138888889</c:v>
                </c:pt>
                <c:pt idx="42331">
                  <c:v>42944.645833333336</c:v>
                </c:pt>
                <c:pt idx="42332">
                  <c:v>42944.646527777775</c:v>
                </c:pt>
                <c:pt idx="42333">
                  <c:v>42944.647222222222</c:v>
                </c:pt>
                <c:pt idx="42334">
                  <c:v>42944.647916666669</c:v>
                </c:pt>
                <c:pt idx="42335">
                  <c:v>42944.648611111108</c:v>
                </c:pt>
                <c:pt idx="42336">
                  <c:v>42944.649305555555</c:v>
                </c:pt>
                <c:pt idx="42337">
                  <c:v>42944.65</c:v>
                </c:pt>
                <c:pt idx="42338">
                  <c:v>42944.650694444441</c:v>
                </c:pt>
                <c:pt idx="42339">
                  <c:v>42944.651388888888</c:v>
                </c:pt>
                <c:pt idx="42340">
                  <c:v>42944.652083333334</c:v>
                </c:pt>
                <c:pt idx="42341">
                  <c:v>42944.652777777781</c:v>
                </c:pt>
                <c:pt idx="42342">
                  <c:v>42944.65347222222</c:v>
                </c:pt>
                <c:pt idx="42343">
                  <c:v>42944.654166666667</c:v>
                </c:pt>
                <c:pt idx="42344">
                  <c:v>42944.654861111114</c:v>
                </c:pt>
                <c:pt idx="42345">
                  <c:v>42944.655555555553</c:v>
                </c:pt>
                <c:pt idx="42346">
                  <c:v>42944.65625</c:v>
                </c:pt>
                <c:pt idx="42347">
                  <c:v>42944.656944444447</c:v>
                </c:pt>
                <c:pt idx="42348">
                  <c:v>42944.657638888886</c:v>
                </c:pt>
                <c:pt idx="42349">
                  <c:v>42944.658333333333</c:v>
                </c:pt>
                <c:pt idx="42350">
                  <c:v>42944.65902777778</c:v>
                </c:pt>
                <c:pt idx="42351">
                  <c:v>42944.659722222219</c:v>
                </c:pt>
                <c:pt idx="42352">
                  <c:v>42944.660416666666</c:v>
                </c:pt>
                <c:pt idx="42353">
                  <c:v>42944.661111111112</c:v>
                </c:pt>
                <c:pt idx="42354">
                  <c:v>42944.661805555559</c:v>
                </c:pt>
                <c:pt idx="42355">
                  <c:v>42944.662499999999</c:v>
                </c:pt>
                <c:pt idx="42356">
                  <c:v>42944.663194444445</c:v>
                </c:pt>
                <c:pt idx="42357">
                  <c:v>42944.663888888892</c:v>
                </c:pt>
                <c:pt idx="42358">
                  <c:v>42944.664583333331</c:v>
                </c:pt>
                <c:pt idx="42359">
                  <c:v>42944.665277777778</c:v>
                </c:pt>
                <c:pt idx="42360">
                  <c:v>42944.665972222225</c:v>
                </c:pt>
                <c:pt idx="42361">
                  <c:v>42944.666666666664</c:v>
                </c:pt>
                <c:pt idx="42362">
                  <c:v>42944.667361111111</c:v>
                </c:pt>
                <c:pt idx="42363">
                  <c:v>42944.668055555558</c:v>
                </c:pt>
                <c:pt idx="42364">
                  <c:v>42944.668749999997</c:v>
                </c:pt>
                <c:pt idx="42365">
                  <c:v>42944.669444444444</c:v>
                </c:pt>
                <c:pt idx="42366">
                  <c:v>42944.670138888891</c:v>
                </c:pt>
                <c:pt idx="42367">
                  <c:v>42944.67083333333</c:v>
                </c:pt>
                <c:pt idx="42368">
                  <c:v>42944.671527777777</c:v>
                </c:pt>
                <c:pt idx="42369">
                  <c:v>42944.672222222223</c:v>
                </c:pt>
                <c:pt idx="42370">
                  <c:v>42944.67291666667</c:v>
                </c:pt>
                <c:pt idx="42371">
                  <c:v>42944.673611111109</c:v>
                </c:pt>
                <c:pt idx="42372">
                  <c:v>42944.674305555556</c:v>
                </c:pt>
                <c:pt idx="42373">
                  <c:v>42944.675000000003</c:v>
                </c:pt>
                <c:pt idx="42374">
                  <c:v>42944.675694444442</c:v>
                </c:pt>
                <c:pt idx="42375">
                  <c:v>42944.676388888889</c:v>
                </c:pt>
                <c:pt idx="42376">
                  <c:v>42944.677083333336</c:v>
                </c:pt>
                <c:pt idx="42377">
                  <c:v>42944.677777777775</c:v>
                </c:pt>
                <c:pt idx="42378">
                  <c:v>42944.678472222222</c:v>
                </c:pt>
                <c:pt idx="42379">
                  <c:v>42944.679166666669</c:v>
                </c:pt>
                <c:pt idx="42380">
                  <c:v>42944.679861111108</c:v>
                </c:pt>
                <c:pt idx="42381">
                  <c:v>42944.680555555555</c:v>
                </c:pt>
                <c:pt idx="42382">
                  <c:v>42944.681250000001</c:v>
                </c:pt>
                <c:pt idx="42383">
                  <c:v>42944.681944444441</c:v>
                </c:pt>
                <c:pt idx="42384">
                  <c:v>42944.682638888888</c:v>
                </c:pt>
                <c:pt idx="42385">
                  <c:v>42944.683333333334</c:v>
                </c:pt>
                <c:pt idx="42386">
                  <c:v>42944.684027777781</c:v>
                </c:pt>
                <c:pt idx="42387">
                  <c:v>42944.68472222222</c:v>
                </c:pt>
                <c:pt idx="42388">
                  <c:v>42944.685416666667</c:v>
                </c:pt>
                <c:pt idx="42389">
                  <c:v>42944.686111111114</c:v>
                </c:pt>
                <c:pt idx="42390">
                  <c:v>42944.686805555553</c:v>
                </c:pt>
                <c:pt idx="42391">
                  <c:v>42944.6875</c:v>
                </c:pt>
                <c:pt idx="42392">
                  <c:v>42944.688194444447</c:v>
                </c:pt>
                <c:pt idx="42393">
                  <c:v>42944.688888888886</c:v>
                </c:pt>
                <c:pt idx="42394">
                  <c:v>42944.689583333333</c:v>
                </c:pt>
                <c:pt idx="42395">
                  <c:v>42944.69027777778</c:v>
                </c:pt>
                <c:pt idx="42396">
                  <c:v>42944.690972222219</c:v>
                </c:pt>
                <c:pt idx="42397">
                  <c:v>42944.691666666666</c:v>
                </c:pt>
                <c:pt idx="42398">
                  <c:v>42944.692361111112</c:v>
                </c:pt>
                <c:pt idx="42399">
                  <c:v>42944.693055555559</c:v>
                </c:pt>
                <c:pt idx="42400">
                  <c:v>42944.693749999999</c:v>
                </c:pt>
                <c:pt idx="42401">
                  <c:v>42944.694444444445</c:v>
                </c:pt>
                <c:pt idx="42402">
                  <c:v>42944.695138888892</c:v>
                </c:pt>
                <c:pt idx="42403">
                  <c:v>42944.695833333331</c:v>
                </c:pt>
                <c:pt idx="42404">
                  <c:v>42944.696527777778</c:v>
                </c:pt>
                <c:pt idx="42405">
                  <c:v>42944.697222222225</c:v>
                </c:pt>
                <c:pt idx="42406">
                  <c:v>42944.697916666664</c:v>
                </c:pt>
                <c:pt idx="42407">
                  <c:v>42944.698611111111</c:v>
                </c:pt>
                <c:pt idx="42408">
                  <c:v>42944.699305555558</c:v>
                </c:pt>
                <c:pt idx="42409">
                  <c:v>42944.7</c:v>
                </c:pt>
                <c:pt idx="42410">
                  <c:v>42944.700694444444</c:v>
                </c:pt>
                <c:pt idx="42411">
                  <c:v>42944.701388888891</c:v>
                </c:pt>
                <c:pt idx="42412">
                  <c:v>42944.70208333333</c:v>
                </c:pt>
                <c:pt idx="42413">
                  <c:v>42944.702777777777</c:v>
                </c:pt>
                <c:pt idx="42414">
                  <c:v>42944.703472222223</c:v>
                </c:pt>
                <c:pt idx="42415">
                  <c:v>42944.70416666667</c:v>
                </c:pt>
                <c:pt idx="42416">
                  <c:v>42944.704861111109</c:v>
                </c:pt>
                <c:pt idx="42417">
                  <c:v>42944.705555555556</c:v>
                </c:pt>
                <c:pt idx="42418">
                  <c:v>42944.706250000003</c:v>
                </c:pt>
                <c:pt idx="42419">
                  <c:v>42944.706944444442</c:v>
                </c:pt>
                <c:pt idx="42420">
                  <c:v>42944.707638888889</c:v>
                </c:pt>
                <c:pt idx="42421">
                  <c:v>42944.708333333336</c:v>
                </c:pt>
                <c:pt idx="42422">
                  <c:v>42944.709027777775</c:v>
                </c:pt>
                <c:pt idx="42423">
                  <c:v>42944.709722222222</c:v>
                </c:pt>
                <c:pt idx="42424">
                  <c:v>42944.710416666669</c:v>
                </c:pt>
                <c:pt idx="42425">
                  <c:v>42944.711111111108</c:v>
                </c:pt>
                <c:pt idx="42426">
                  <c:v>42944.711805555555</c:v>
                </c:pt>
                <c:pt idx="42427">
                  <c:v>42944.712500000001</c:v>
                </c:pt>
                <c:pt idx="42428">
                  <c:v>42944.713194444441</c:v>
                </c:pt>
                <c:pt idx="42429">
                  <c:v>42944.713888888888</c:v>
                </c:pt>
                <c:pt idx="42430">
                  <c:v>42944.714583333334</c:v>
                </c:pt>
                <c:pt idx="42431">
                  <c:v>42944.715277777781</c:v>
                </c:pt>
                <c:pt idx="42432">
                  <c:v>42944.71597222222</c:v>
                </c:pt>
                <c:pt idx="42433">
                  <c:v>42944.716666666667</c:v>
                </c:pt>
                <c:pt idx="42434">
                  <c:v>42944.717361111114</c:v>
                </c:pt>
                <c:pt idx="42435">
                  <c:v>42944.718055555553</c:v>
                </c:pt>
                <c:pt idx="42436">
                  <c:v>42944.71875</c:v>
                </c:pt>
                <c:pt idx="42437">
                  <c:v>42944.719444444447</c:v>
                </c:pt>
                <c:pt idx="42438">
                  <c:v>42944.720138888886</c:v>
                </c:pt>
                <c:pt idx="42439">
                  <c:v>42944.720833333333</c:v>
                </c:pt>
                <c:pt idx="42440">
                  <c:v>42944.72152777778</c:v>
                </c:pt>
                <c:pt idx="42441">
                  <c:v>42944.722222222219</c:v>
                </c:pt>
                <c:pt idx="42442">
                  <c:v>42944.722916666666</c:v>
                </c:pt>
                <c:pt idx="42443">
                  <c:v>42944.723611111112</c:v>
                </c:pt>
                <c:pt idx="42444">
                  <c:v>42944.724305555559</c:v>
                </c:pt>
                <c:pt idx="42445">
                  <c:v>42944.724999999999</c:v>
                </c:pt>
                <c:pt idx="42446">
                  <c:v>42944.725694444445</c:v>
                </c:pt>
                <c:pt idx="42447">
                  <c:v>42944.726388888892</c:v>
                </c:pt>
                <c:pt idx="42448">
                  <c:v>42944.727083333331</c:v>
                </c:pt>
                <c:pt idx="42449">
                  <c:v>42944.727777777778</c:v>
                </c:pt>
                <c:pt idx="42450">
                  <c:v>42944.728472222225</c:v>
                </c:pt>
                <c:pt idx="42451">
                  <c:v>42944.729166666664</c:v>
                </c:pt>
                <c:pt idx="42452">
                  <c:v>42944.729861111111</c:v>
                </c:pt>
                <c:pt idx="42453">
                  <c:v>42944.730555555558</c:v>
                </c:pt>
                <c:pt idx="42454">
                  <c:v>42944.731249999997</c:v>
                </c:pt>
                <c:pt idx="42455">
                  <c:v>42944.731944444444</c:v>
                </c:pt>
                <c:pt idx="42456">
                  <c:v>42944.732638888891</c:v>
                </c:pt>
                <c:pt idx="42457">
                  <c:v>42944.73333333333</c:v>
                </c:pt>
                <c:pt idx="42458">
                  <c:v>42944.734027777777</c:v>
                </c:pt>
                <c:pt idx="42459">
                  <c:v>42944.734722222223</c:v>
                </c:pt>
                <c:pt idx="42460">
                  <c:v>42944.73541666667</c:v>
                </c:pt>
                <c:pt idx="42461">
                  <c:v>42944.736111111109</c:v>
                </c:pt>
                <c:pt idx="42462">
                  <c:v>42944.736805555556</c:v>
                </c:pt>
                <c:pt idx="42463">
                  <c:v>42944.737500000003</c:v>
                </c:pt>
                <c:pt idx="42464">
                  <c:v>42944.738194444442</c:v>
                </c:pt>
                <c:pt idx="42465">
                  <c:v>42944.738888888889</c:v>
                </c:pt>
                <c:pt idx="42466">
                  <c:v>42944.739583333336</c:v>
                </c:pt>
                <c:pt idx="42467">
                  <c:v>42944.740277777775</c:v>
                </c:pt>
                <c:pt idx="42468">
                  <c:v>42944.740972222222</c:v>
                </c:pt>
                <c:pt idx="42469">
                  <c:v>42944.741666666669</c:v>
                </c:pt>
                <c:pt idx="42470">
                  <c:v>42944.742361111108</c:v>
                </c:pt>
                <c:pt idx="42471">
                  <c:v>42944.743055555555</c:v>
                </c:pt>
                <c:pt idx="42472">
                  <c:v>42944.743750000001</c:v>
                </c:pt>
                <c:pt idx="42473">
                  <c:v>42944.744444444441</c:v>
                </c:pt>
                <c:pt idx="42474">
                  <c:v>42944.745138888888</c:v>
                </c:pt>
                <c:pt idx="42475">
                  <c:v>42944.745833333334</c:v>
                </c:pt>
                <c:pt idx="42476">
                  <c:v>42944.746527777781</c:v>
                </c:pt>
                <c:pt idx="42477">
                  <c:v>42944.74722222222</c:v>
                </c:pt>
                <c:pt idx="42478">
                  <c:v>42944.747916666667</c:v>
                </c:pt>
                <c:pt idx="42479">
                  <c:v>42944.748611111114</c:v>
                </c:pt>
                <c:pt idx="42480">
                  <c:v>42944.749305555553</c:v>
                </c:pt>
                <c:pt idx="42481">
                  <c:v>42944.75</c:v>
                </c:pt>
                <c:pt idx="42482">
                  <c:v>42944.750694444447</c:v>
                </c:pt>
                <c:pt idx="42483">
                  <c:v>42944.751388888886</c:v>
                </c:pt>
                <c:pt idx="42484">
                  <c:v>42944.752083333333</c:v>
                </c:pt>
                <c:pt idx="42485">
                  <c:v>42944.75277777778</c:v>
                </c:pt>
                <c:pt idx="42486">
                  <c:v>42944.753472222219</c:v>
                </c:pt>
                <c:pt idx="42487">
                  <c:v>42944.754166666666</c:v>
                </c:pt>
                <c:pt idx="42488">
                  <c:v>42944.754861111112</c:v>
                </c:pt>
                <c:pt idx="42489">
                  <c:v>42944.755555555559</c:v>
                </c:pt>
                <c:pt idx="42490">
                  <c:v>42944.756249999999</c:v>
                </c:pt>
                <c:pt idx="42491">
                  <c:v>42944.756944444445</c:v>
                </c:pt>
                <c:pt idx="42492">
                  <c:v>42944.757638888892</c:v>
                </c:pt>
                <c:pt idx="42493">
                  <c:v>42944.758333333331</c:v>
                </c:pt>
                <c:pt idx="42494">
                  <c:v>42944.759027777778</c:v>
                </c:pt>
                <c:pt idx="42495">
                  <c:v>42944.759722222225</c:v>
                </c:pt>
                <c:pt idx="42496">
                  <c:v>42944.760416666664</c:v>
                </c:pt>
                <c:pt idx="42497">
                  <c:v>42944.761111111111</c:v>
                </c:pt>
                <c:pt idx="42498">
                  <c:v>42944.761805555558</c:v>
                </c:pt>
                <c:pt idx="42499">
                  <c:v>42944.762499999997</c:v>
                </c:pt>
                <c:pt idx="42500">
                  <c:v>42944.763194444444</c:v>
                </c:pt>
                <c:pt idx="42501">
                  <c:v>42944.763888888891</c:v>
                </c:pt>
                <c:pt idx="42502">
                  <c:v>42944.76458333333</c:v>
                </c:pt>
                <c:pt idx="42503">
                  <c:v>42944.765277777777</c:v>
                </c:pt>
                <c:pt idx="42504">
                  <c:v>42944.765972222223</c:v>
                </c:pt>
                <c:pt idx="42505">
                  <c:v>42944.76666666667</c:v>
                </c:pt>
                <c:pt idx="42506">
                  <c:v>42944.767361111109</c:v>
                </c:pt>
                <c:pt idx="42507">
                  <c:v>42944.768055555556</c:v>
                </c:pt>
                <c:pt idx="42508">
                  <c:v>42944.768750000003</c:v>
                </c:pt>
                <c:pt idx="42509">
                  <c:v>42944.769444444442</c:v>
                </c:pt>
                <c:pt idx="42510">
                  <c:v>42944.770138888889</c:v>
                </c:pt>
                <c:pt idx="42511">
                  <c:v>42944.770833333336</c:v>
                </c:pt>
                <c:pt idx="42512">
                  <c:v>42944.771527777775</c:v>
                </c:pt>
                <c:pt idx="42513">
                  <c:v>42944.772222222222</c:v>
                </c:pt>
                <c:pt idx="42514">
                  <c:v>42944.772916666669</c:v>
                </c:pt>
                <c:pt idx="42515">
                  <c:v>42944.773611111108</c:v>
                </c:pt>
                <c:pt idx="42516">
                  <c:v>42944.774305555555</c:v>
                </c:pt>
                <c:pt idx="42517">
                  <c:v>42944.775000000001</c:v>
                </c:pt>
                <c:pt idx="42518">
                  <c:v>42944.775694444441</c:v>
                </c:pt>
                <c:pt idx="42519">
                  <c:v>42944.776388888888</c:v>
                </c:pt>
                <c:pt idx="42520">
                  <c:v>42944.777083333334</c:v>
                </c:pt>
                <c:pt idx="42521">
                  <c:v>42944.777777777781</c:v>
                </c:pt>
                <c:pt idx="42522">
                  <c:v>42944.77847222222</c:v>
                </c:pt>
                <c:pt idx="42523">
                  <c:v>42944.779166666667</c:v>
                </c:pt>
                <c:pt idx="42524">
                  <c:v>42944.779861111114</c:v>
                </c:pt>
                <c:pt idx="42525">
                  <c:v>42944.780555555553</c:v>
                </c:pt>
                <c:pt idx="42526">
                  <c:v>42944.78125</c:v>
                </c:pt>
                <c:pt idx="42527">
                  <c:v>42944.781944444447</c:v>
                </c:pt>
                <c:pt idx="42528">
                  <c:v>42944.782638888886</c:v>
                </c:pt>
                <c:pt idx="42529">
                  <c:v>42944.783333333333</c:v>
                </c:pt>
                <c:pt idx="42530">
                  <c:v>42944.78402777778</c:v>
                </c:pt>
                <c:pt idx="42531">
                  <c:v>42944.784722222219</c:v>
                </c:pt>
                <c:pt idx="42532">
                  <c:v>42944.785416666666</c:v>
                </c:pt>
                <c:pt idx="42533">
                  <c:v>42944.786111111112</c:v>
                </c:pt>
                <c:pt idx="42534">
                  <c:v>42944.786805555559</c:v>
                </c:pt>
                <c:pt idx="42535">
                  <c:v>42944.787499999999</c:v>
                </c:pt>
                <c:pt idx="42536">
                  <c:v>42944.788194444445</c:v>
                </c:pt>
                <c:pt idx="42537">
                  <c:v>42944.788888888892</c:v>
                </c:pt>
                <c:pt idx="42538">
                  <c:v>42944.789583333331</c:v>
                </c:pt>
                <c:pt idx="42539">
                  <c:v>42944.790277777778</c:v>
                </c:pt>
                <c:pt idx="42540">
                  <c:v>42944.790972222225</c:v>
                </c:pt>
                <c:pt idx="42541">
                  <c:v>42944.791666666664</c:v>
                </c:pt>
                <c:pt idx="42542">
                  <c:v>42944.792361111111</c:v>
                </c:pt>
                <c:pt idx="42543">
                  <c:v>42944.793055555558</c:v>
                </c:pt>
                <c:pt idx="42544">
                  <c:v>42944.793749999997</c:v>
                </c:pt>
                <c:pt idx="42545">
                  <c:v>42944.794444444444</c:v>
                </c:pt>
                <c:pt idx="42546">
                  <c:v>42944.795138888891</c:v>
                </c:pt>
                <c:pt idx="42547">
                  <c:v>42944.79583333333</c:v>
                </c:pt>
                <c:pt idx="42548">
                  <c:v>42944.796527777777</c:v>
                </c:pt>
                <c:pt idx="42549">
                  <c:v>42944.797222222223</c:v>
                </c:pt>
                <c:pt idx="42550">
                  <c:v>42944.79791666667</c:v>
                </c:pt>
                <c:pt idx="42551">
                  <c:v>42944.798611111109</c:v>
                </c:pt>
                <c:pt idx="42552">
                  <c:v>42944.799305555556</c:v>
                </c:pt>
                <c:pt idx="42553">
                  <c:v>42944.800000000003</c:v>
                </c:pt>
                <c:pt idx="42554">
                  <c:v>42944.800694444442</c:v>
                </c:pt>
                <c:pt idx="42555">
                  <c:v>42944.801388888889</c:v>
                </c:pt>
                <c:pt idx="42556">
                  <c:v>42944.802083333336</c:v>
                </c:pt>
                <c:pt idx="42557">
                  <c:v>42944.802777777775</c:v>
                </c:pt>
                <c:pt idx="42558">
                  <c:v>42944.803472222222</c:v>
                </c:pt>
                <c:pt idx="42559">
                  <c:v>42944.804166666669</c:v>
                </c:pt>
                <c:pt idx="42560">
                  <c:v>42944.804861111108</c:v>
                </c:pt>
                <c:pt idx="42561">
                  <c:v>42944.805555555555</c:v>
                </c:pt>
                <c:pt idx="42562">
                  <c:v>42944.806250000001</c:v>
                </c:pt>
                <c:pt idx="42563">
                  <c:v>42944.806944444441</c:v>
                </c:pt>
                <c:pt idx="42564">
                  <c:v>42944.807638888888</c:v>
                </c:pt>
                <c:pt idx="42565">
                  <c:v>42944.808333333334</c:v>
                </c:pt>
                <c:pt idx="42566">
                  <c:v>42944.809027777781</c:v>
                </c:pt>
                <c:pt idx="42567">
                  <c:v>42944.80972222222</c:v>
                </c:pt>
                <c:pt idx="42568">
                  <c:v>42944.810416666667</c:v>
                </c:pt>
                <c:pt idx="42569">
                  <c:v>42944.811111111114</c:v>
                </c:pt>
                <c:pt idx="42570">
                  <c:v>42944.811805555553</c:v>
                </c:pt>
                <c:pt idx="42571">
                  <c:v>42944.8125</c:v>
                </c:pt>
                <c:pt idx="42572">
                  <c:v>42944.813194444447</c:v>
                </c:pt>
                <c:pt idx="42573">
                  <c:v>42944.813888888886</c:v>
                </c:pt>
                <c:pt idx="42574">
                  <c:v>42944.814583333333</c:v>
                </c:pt>
                <c:pt idx="42575">
                  <c:v>42944.81527777778</c:v>
                </c:pt>
                <c:pt idx="42576">
                  <c:v>42944.815972222219</c:v>
                </c:pt>
                <c:pt idx="42577">
                  <c:v>42944.816666666666</c:v>
                </c:pt>
                <c:pt idx="42578">
                  <c:v>42944.817361111112</c:v>
                </c:pt>
                <c:pt idx="42579">
                  <c:v>42944.818055555559</c:v>
                </c:pt>
                <c:pt idx="42580">
                  <c:v>42944.818749999999</c:v>
                </c:pt>
                <c:pt idx="42581">
                  <c:v>42944.819444444445</c:v>
                </c:pt>
                <c:pt idx="42582">
                  <c:v>42944.820138888892</c:v>
                </c:pt>
                <c:pt idx="42583">
                  <c:v>42944.820833333331</c:v>
                </c:pt>
                <c:pt idx="42584">
                  <c:v>42944.821527777778</c:v>
                </c:pt>
                <c:pt idx="42585">
                  <c:v>42944.822222222225</c:v>
                </c:pt>
                <c:pt idx="42586">
                  <c:v>42944.822916666664</c:v>
                </c:pt>
                <c:pt idx="42587">
                  <c:v>42944.823611111111</c:v>
                </c:pt>
                <c:pt idx="42588">
                  <c:v>42944.824305555558</c:v>
                </c:pt>
                <c:pt idx="42589">
                  <c:v>42944.824999999997</c:v>
                </c:pt>
                <c:pt idx="42590">
                  <c:v>42944.825694444444</c:v>
                </c:pt>
                <c:pt idx="42591">
                  <c:v>42944.826388888891</c:v>
                </c:pt>
                <c:pt idx="42592">
                  <c:v>42944.82708333333</c:v>
                </c:pt>
                <c:pt idx="42593">
                  <c:v>42944.827777777777</c:v>
                </c:pt>
                <c:pt idx="42594">
                  <c:v>42944.828472222223</c:v>
                </c:pt>
                <c:pt idx="42595">
                  <c:v>42944.82916666667</c:v>
                </c:pt>
                <c:pt idx="42596">
                  <c:v>42944.829861111109</c:v>
                </c:pt>
                <c:pt idx="42597">
                  <c:v>42944.830555555556</c:v>
                </c:pt>
                <c:pt idx="42598">
                  <c:v>42944.831250000003</c:v>
                </c:pt>
                <c:pt idx="42599">
                  <c:v>42944.831944444442</c:v>
                </c:pt>
                <c:pt idx="42600">
                  <c:v>42944.832638888889</c:v>
                </c:pt>
                <c:pt idx="42601">
                  <c:v>42944.833333333336</c:v>
                </c:pt>
                <c:pt idx="42602">
                  <c:v>42944.834027777775</c:v>
                </c:pt>
                <c:pt idx="42603">
                  <c:v>42944.834722222222</c:v>
                </c:pt>
                <c:pt idx="42604">
                  <c:v>42944.835416666669</c:v>
                </c:pt>
                <c:pt idx="42605">
                  <c:v>42944.836111111108</c:v>
                </c:pt>
                <c:pt idx="42606">
                  <c:v>42944.836805555555</c:v>
                </c:pt>
                <c:pt idx="42607">
                  <c:v>42944.837500000001</c:v>
                </c:pt>
                <c:pt idx="42608">
                  <c:v>42944.838194444441</c:v>
                </c:pt>
                <c:pt idx="42609">
                  <c:v>42944.838888888888</c:v>
                </c:pt>
                <c:pt idx="42610">
                  <c:v>42944.839583333334</c:v>
                </c:pt>
                <c:pt idx="42611">
                  <c:v>42944.840277777781</c:v>
                </c:pt>
                <c:pt idx="42612">
                  <c:v>42944.84097222222</c:v>
                </c:pt>
                <c:pt idx="42613">
                  <c:v>42944.841666666667</c:v>
                </c:pt>
                <c:pt idx="42614">
                  <c:v>42944.842361111114</c:v>
                </c:pt>
                <c:pt idx="42615">
                  <c:v>42944.843055555553</c:v>
                </c:pt>
                <c:pt idx="42616">
                  <c:v>42944.84375</c:v>
                </c:pt>
                <c:pt idx="42617">
                  <c:v>42944.844444444447</c:v>
                </c:pt>
                <c:pt idx="42618">
                  <c:v>42944.845138888886</c:v>
                </c:pt>
                <c:pt idx="42619">
                  <c:v>42944.845833333333</c:v>
                </c:pt>
                <c:pt idx="42620">
                  <c:v>42944.84652777778</c:v>
                </c:pt>
                <c:pt idx="42621">
                  <c:v>42944.847222222219</c:v>
                </c:pt>
                <c:pt idx="42622">
                  <c:v>42944.847916666666</c:v>
                </c:pt>
                <c:pt idx="42623">
                  <c:v>42944.848611111112</c:v>
                </c:pt>
                <c:pt idx="42624">
                  <c:v>42944.849305555559</c:v>
                </c:pt>
                <c:pt idx="42625">
                  <c:v>42944.85</c:v>
                </c:pt>
                <c:pt idx="42626">
                  <c:v>42944.850694444445</c:v>
                </c:pt>
                <c:pt idx="42627">
                  <c:v>42944.851388888892</c:v>
                </c:pt>
                <c:pt idx="42628">
                  <c:v>42944.852083333331</c:v>
                </c:pt>
                <c:pt idx="42629">
                  <c:v>42944.852777777778</c:v>
                </c:pt>
                <c:pt idx="42630">
                  <c:v>42944.853472222225</c:v>
                </c:pt>
                <c:pt idx="42631">
                  <c:v>42944.854166666664</c:v>
                </c:pt>
                <c:pt idx="42632">
                  <c:v>42944.854861111111</c:v>
                </c:pt>
                <c:pt idx="42633">
                  <c:v>42944.855555555558</c:v>
                </c:pt>
                <c:pt idx="42634">
                  <c:v>42944.856249999997</c:v>
                </c:pt>
                <c:pt idx="42635">
                  <c:v>42944.856944444444</c:v>
                </c:pt>
                <c:pt idx="42636">
                  <c:v>42944.857638888891</c:v>
                </c:pt>
                <c:pt idx="42637">
                  <c:v>42944.85833333333</c:v>
                </c:pt>
                <c:pt idx="42638">
                  <c:v>42944.859027777777</c:v>
                </c:pt>
                <c:pt idx="42639">
                  <c:v>42944.859722222223</c:v>
                </c:pt>
                <c:pt idx="42640">
                  <c:v>42944.86041666667</c:v>
                </c:pt>
                <c:pt idx="42641">
                  <c:v>42944.861111111109</c:v>
                </c:pt>
                <c:pt idx="42642">
                  <c:v>42944.861805555556</c:v>
                </c:pt>
                <c:pt idx="42643">
                  <c:v>42944.862500000003</c:v>
                </c:pt>
                <c:pt idx="42644">
                  <c:v>42944.863194444442</c:v>
                </c:pt>
                <c:pt idx="42645">
                  <c:v>42944.863888888889</c:v>
                </c:pt>
                <c:pt idx="42646">
                  <c:v>42944.864583333336</c:v>
                </c:pt>
                <c:pt idx="42647">
                  <c:v>42944.865277777775</c:v>
                </c:pt>
                <c:pt idx="42648">
                  <c:v>42944.865972222222</c:v>
                </c:pt>
                <c:pt idx="42649">
                  <c:v>42944.866666666669</c:v>
                </c:pt>
                <c:pt idx="42650">
                  <c:v>42944.867361111108</c:v>
                </c:pt>
                <c:pt idx="42651">
                  <c:v>42944.868055555555</c:v>
                </c:pt>
                <c:pt idx="42652">
                  <c:v>42944.868750000001</c:v>
                </c:pt>
                <c:pt idx="42653">
                  <c:v>42944.869444444441</c:v>
                </c:pt>
                <c:pt idx="42654">
                  <c:v>42944.870138888888</c:v>
                </c:pt>
                <c:pt idx="42655">
                  <c:v>42944.870833333334</c:v>
                </c:pt>
                <c:pt idx="42656">
                  <c:v>42944.871527777781</c:v>
                </c:pt>
                <c:pt idx="42657">
                  <c:v>42944.87222222222</c:v>
                </c:pt>
                <c:pt idx="42658">
                  <c:v>42944.872916666667</c:v>
                </c:pt>
                <c:pt idx="42659">
                  <c:v>42944.873611111114</c:v>
                </c:pt>
                <c:pt idx="42660">
                  <c:v>42944.874305555553</c:v>
                </c:pt>
                <c:pt idx="42661">
                  <c:v>42944.875</c:v>
                </c:pt>
                <c:pt idx="42662">
                  <c:v>42944.875694444447</c:v>
                </c:pt>
                <c:pt idx="42663">
                  <c:v>42944.876388888886</c:v>
                </c:pt>
                <c:pt idx="42664">
                  <c:v>42944.877083333333</c:v>
                </c:pt>
                <c:pt idx="42665">
                  <c:v>42944.87777777778</c:v>
                </c:pt>
                <c:pt idx="42666">
                  <c:v>42944.878472222219</c:v>
                </c:pt>
                <c:pt idx="42667">
                  <c:v>42944.879166666666</c:v>
                </c:pt>
                <c:pt idx="42668">
                  <c:v>42944.879861111112</c:v>
                </c:pt>
                <c:pt idx="42669">
                  <c:v>42944.880555555559</c:v>
                </c:pt>
                <c:pt idx="42670">
                  <c:v>42944.881249999999</c:v>
                </c:pt>
                <c:pt idx="42671">
                  <c:v>42944.881944444445</c:v>
                </c:pt>
                <c:pt idx="42672">
                  <c:v>42944.882638888892</c:v>
                </c:pt>
                <c:pt idx="42673">
                  <c:v>42944.883333333331</c:v>
                </c:pt>
                <c:pt idx="42674">
                  <c:v>42944.884027777778</c:v>
                </c:pt>
                <c:pt idx="42675">
                  <c:v>42944.884722222225</c:v>
                </c:pt>
                <c:pt idx="42676">
                  <c:v>42944.885416666664</c:v>
                </c:pt>
                <c:pt idx="42677">
                  <c:v>42944.886111111111</c:v>
                </c:pt>
                <c:pt idx="42678">
                  <c:v>42944.886805555558</c:v>
                </c:pt>
                <c:pt idx="42679">
                  <c:v>42944.887499999997</c:v>
                </c:pt>
                <c:pt idx="42680">
                  <c:v>42944.888194444444</c:v>
                </c:pt>
                <c:pt idx="42681">
                  <c:v>42944.888888888891</c:v>
                </c:pt>
                <c:pt idx="42682">
                  <c:v>42944.88958333333</c:v>
                </c:pt>
                <c:pt idx="42683">
                  <c:v>42944.890277777777</c:v>
                </c:pt>
                <c:pt idx="42684">
                  <c:v>42944.890972222223</c:v>
                </c:pt>
                <c:pt idx="42685">
                  <c:v>42944.89166666667</c:v>
                </c:pt>
                <c:pt idx="42686">
                  <c:v>42944.892361111109</c:v>
                </c:pt>
                <c:pt idx="42687">
                  <c:v>42944.893055555556</c:v>
                </c:pt>
                <c:pt idx="42688">
                  <c:v>42944.893750000003</c:v>
                </c:pt>
                <c:pt idx="42689">
                  <c:v>42944.894444444442</c:v>
                </c:pt>
                <c:pt idx="42690">
                  <c:v>42944.895138888889</c:v>
                </c:pt>
                <c:pt idx="42691">
                  <c:v>42944.895833333336</c:v>
                </c:pt>
                <c:pt idx="42692">
                  <c:v>42944.896527777775</c:v>
                </c:pt>
                <c:pt idx="42693">
                  <c:v>42944.897222222222</c:v>
                </c:pt>
                <c:pt idx="42694">
                  <c:v>42944.897916666669</c:v>
                </c:pt>
                <c:pt idx="42695">
                  <c:v>42944.898611111108</c:v>
                </c:pt>
                <c:pt idx="42696">
                  <c:v>42944.899305555555</c:v>
                </c:pt>
                <c:pt idx="42697">
                  <c:v>42944.9</c:v>
                </c:pt>
                <c:pt idx="42698">
                  <c:v>42944.900694444441</c:v>
                </c:pt>
                <c:pt idx="42699">
                  <c:v>42944.901388888888</c:v>
                </c:pt>
                <c:pt idx="42700">
                  <c:v>42944.902083333334</c:v>
                </c:pt>
                <c:pt idx="42701">
                  <c:v>42944.902777777781</c:v>
                </c:pt>
                <c:pt idx="42702">
                  <c:v>42944.90347222222</c:v>
                </c:pt>
                <c:pt idx="42703">
                  <c:v>42944.904166666667</c:v>
                </c:pt>
                <c:pt idx="42704">
                  <c:v>42944.904861111114</c:v>
                </c:pt>
                <c:pt idx="42705">
                  <c:v>42944.905555555553</c:v>
                </c:pt>
                <c:pt idx="42706">
                  <c:v>42944.90625</c:v>
                </c:pt>
                <c:pt idx="42707">
                  <c:v>42944.906944444447</c:v>
                </c:pt>
                <c:pt idx="42708">
                  <c:v>42944.907638888886</c:v>
                </c:pt>
                <c:pt idx="42709">
                  <c:v>42944.908333333333</c:v>
                </c:pt>
                <c:pt idx="42710">
                  <c:v>42944.90902777778</c:v>
                </c:pt>
                <c:pt idx="42711">
                  <c:v>42944.909722222219</c:v>
                </c:pt>
                <c:pt idx="42712">
                  <c:v>42944.910416666666</c:v>
                </c:pt>
                <c:pt idx="42713">
                  <c:v>42944.911111111112</c:v>
                </c:pt>
                <c:pt idx="42714">
                  <c:v>42944.911805555559</c:v>
                </c:pt>
                <c:pt idx="42715">
                  <c:v>42944.912499999999</c:v>
                </c:pt>
                <c:pt idx="42716">
                  <c:v>42944.913194444445</c:v>
                </c:pt>
                <c:pt idx="42717">
                  <c:v>42944.913888888892</c:v>
                </c:pt>
                <c:pt idx="42718">
                  <c:v>42944.914583333331</c:v>
                </c:pt>
                <c:pt idx="42719">
                  <c:v>42944.915277777778</c:v>
                </c:pt>
                <c:pt idx="42720">
                  <c:v>42944.915972222225</c:v>
                </c:pt>
                <c:pt idx="42721">
                  <c:v>42944.916666666664</c:v>
                </c:pt>
                <c:pt idx="42722">
                  <c:v>42944.917361111111</c:v>
                </c:pt>
                <c:pt idx="42723">
                  <c:v>42944.918055555558</c:v>
                </c:pt>
                <c:pt idx="42724">
                  <c:v>42944.918749999997</c:v>
                </c:pt>
                <c:pt idx="42725">
                  <c:v>42944.919444444444</c:v>
                </c:pt>
                <c:pt idx="42726">
                  <c:v>42944.920138888891</c:v>
                </c:pt>
                <c:pt idx="42727">
                  <c:v>42944.92083333333</c:v>
                </c:pt>
                <c:pt idx="42728">
                  <c:v>42944.921527777777</c:v>
                </c:pt>
                <c:pt idx="42729">
                  <c:v>42944.922222222223</c:v>
                </c:pt>
                <c:pt idx="42730">
                  <c:v>42944.92291666667</c:v>
                </c:pt>
                <c:pt idx="42731">
                  <c:v>42944.923611111109</c:v>
                </c:pt>
                <c:pt idx="42732">
                  <c:v>42944.924305555556</c:v>
                </c:pt>
                <c:pt idx="42733">
                  <c:v>42944.925000000003</c:v>
                </c:pt>
                <c:pt idx="42734">
                  <c:v>42944.925694444442</c:v>
                </c:pt>
                <c:pt idx="42735">
                  <c:v>42944.926388888889</c:v>
                </c:pt>
                <c:pt idx="42736">
                  <c:v>42944.927083333336</c:v>
                </c:pt>
                <c:pt idx="42737">
                  <c:v>42944.927777777775</c:v>
                </c:pt>
                <c:pt idx="42738">
                  <c:v>42944.928472222222</c:v>
                </c:pt>
                <c:pt idx="42739">
                  <c:v>42944.929166666669</c:v>
                </c:pt>
                <c:pt idx="42740">
                  <c:v>42944.929861111108</c:v>
                </c:pt>
                <c:pt idx="42741">
                  <c:v>42944.930555555555</c:v>
                </c:pt>
                <c:pt idx="42742">
                  <c:v>42944.931250000001</c:v>
                </c:pt>
                <c:pt idx="42743">
                  <c:v>42944.931944444441</c:v>
                </c:pt>
                <c:pt idx="42744">
                  <c:v>42944.932638888888</c:v>
                </c:pt>
                <c:pt idx="42745">
                  <c:v>42944.933333333334</c:v>
                </c:pt>
                <c:pt idx="42746">
                  <c:v>42944.934027777781</c:v>
                </c:pt>
                <c:pt idx="42747">
                  <c:v>42944.93472222222</c:v>
                </c:pt>
                <c:pt idx="42748">
                  <c:v>42944.935416666667</c:v>
                </c:pt>
                <c:pt idx="42749">
                  <c:v>42944.936111111114</c:v>
                </c:pt>
                <c:pt idx="42750">
                  <c:v>42944.936805555553</c:v>
                </c:pt>
                <c:pt idx="42751">
                  <c:v>42944.9375</c:v>
                </c:pt>
                <c:pt idx="42752">
                  <c:v>42944.938194444447</c:v>
                </c:pt>
                <c:pt idx="42753">
                  <c:v>42944.938888888886</c:v>
                </c:pt>
                <c:pt idx="42754">
                  <c:v>42944.939583333333</c:v>
                </c:pt>
                <c:pt idx="42755">
                  <c:v>42944.94027777778</c:v>
                </c:pt>
                <c:pt idx="42756">
                  <c:v>42944.940972222219</c:v>
                </c:pt>
                <c:pt idx="42757">
                  <c:v>42944.941666666666</c:v>
                </c:pt>
                <c:pt idx="42758">
                  <c:v>42944.942361111112</c:v>
                </c:pt>
                <c:pt idx="42759">
                  <c:v>42944.943055555559</c:v>
                </c:pt>
                <c:pt idx="42760">
                  <c:v>42944.943749999999</c:v>
                </c:pt>
                <c:pt idx="42761">
                  <c:v>42944.944444444445</c:v>
                </c:pt>
                <c:pt idx="42762">
                  <c:v>42944.945138888892</c:v>
                </c:pt>
                <c:pt idx="42763">
                  <c:v>42944.945833333331</c:v>
                </c:pt>
                <c:pt idx="42764">
                  <c:v>42944.946527777778</c:v>
                </c:pt>
                <c:pt idx="42765">
                  <c:v>42944.947222222225</c:v>
                </c:pt>
                <c:pt idx="42766">
                  <c:v>42944.947916666664</c:v>
                </c:pt>
                <c:pt idx="42767">
                  <c:v>42944.948611111111</c:v>
                </c:pt>
                <c:pt idx="42768">
                  <c:v>42944.949305555558</c:v>
                </c:pt>
                <c:pt idx="42769">
                  <c:v>42944.95</c:v>
                </c:pt>
                <c:pt idx="42770">
                  <c:v>42944.950694444444</c:v>
                </c:pt>
                <c:pt idx="42771">
                  <c:v>42944.951388888891</c:v>
                </c:pt>
                <c:pt idx="42772">
                  <c:v>42944.95208333333</c:v>
                </c:pt>
                <c:pt idx="42773">
                  <c:v>42944.952777777777</c:v>
                </c:pt>
                <c:pt idx="42774">
                  <c:v>42944.953472222223</c:v>
                </c:pt>
                <c:pt idx="42775">
                  <c:v>42944.95416666667</c:v>
                </c:pt>
                <c:pt idx="42776">
                  <c:v>42944.954861111109</c:v>
                </c:pt>
                <c:pt idx="42777">
                  <c:v>42944.955555555556</c:v>
                </c:pt>
                <c:pt idx="42778">
                  <c:v>42944.956250000003</c:v>
                </c:pt>
                <c:pt idx="42779">
                  <c:v>42944.956944444442</c:v>
                </c:pt>
                <c:pt idx="42780">
                  <c:v>42944.957638888889</c:v>
                </c:pt>
                <c:pt idx="42781">
                  <c:v>42944.958333333336</c:v>
                </c:pt>
                <c:pt idx="42782">
                  <c:v>42944.959027777775</c:v>
                </c:pt>
                <c:pt idx="42783">
                  <c:v>42944.959722222222</c:v>
                </c:pt>
                <c:pt idx="42784">
                  <c:v>42944.960416666669</c:v>
                </c:pt>
                <c:pt idx="42785">
                  <c:v>42944.961111111108</c:v>
                </c:pt>
                <c:pt idx="42786">
                  <c:v>42944.961805555555</c:v>
                </c:pt>
                <c:pt idx="42787">
                  <c:v>42944.962500000001</c:v>
                </c:pt>
                <c:pt idx="42788">
                  <c:v>42944.963194444441</c:v>
                </c:pt>
                <c:pt idx="42789">
                  <c:v>42944.963888888888</c:v>
                </c:pt>
                <c:pt idx="42790">
                  <c:v>42944.964583333334</c:v>
                </c:pt>
                <c:pt idx="42791">
                  <c:v>42944.965277777781</c:v>
                </c:pt>
                <c:pt idx="42792">
                  <c:v>42944.96597222222</c:v>
                </c:pt>
                <c:pt idx="42793">
                  <c:v>42944.966666666667</c:v>
                </c:pt>
                <c:pt idx="42794">
                  <c:v>42944.967361111114</c:v>
                </c:pt>
                <c:pt idx="42795">
                  <c:v>42944.968055555553</c:v>
                </c:pt>
                <c:pt idx="42796">
                  <c:v>42944.96875</c:v>
                </c:pt>
                <c:pt idx="42797">
                  <c:v>42944.969444444447</c:v>
                </c:pt>
                <c:pt idx="42798">
                  <c:v>42944.970138888886</c:v>
                </c:pt>
                <c:pt idx="42799">
                  <c:v>42944.970833333333</c:v>
                </c:pt>
                <c:pt idx="42800">
                  <c:v>42944.97152777778</c:v>
                </c:pt>
                <c:pt idx="42801">
                  <c:v>42944.972222222219</c:v>
                </c:pt>
                <c:pt idx="42802">
                  <c:v>42944.972916666666</c:v>
                </c:pt>
                <c:pt idx="42803">
                  <c:v>42944.973611111112</c:v>
                </c:pt>
                <c:pt idx="42804">
                  <c:v>42944.974305555559</c:v>
                </c:pt>
                <c:pt idx="42805">
                  <c:v>42944.974999999999</c:v>
                </c:pt>
                <c:pt idx="42806">
                  <c:v>42944.975694444445</c:v>
                </c:pt>
                <c:pt idx="42807">
                  <c:v>42944.976388888892</c:v>
                </c:pt>
                <c:pt idx="42808">
                  <c:v>42944.977083333331</c:v>
                </c:pt>
                <c:pt idx="42809">
                  <c:v>42944.977777777778</c:v>
                </c:pt>
                <c:pt idx="42810">
                  <c:v>42944.978472222225</c:v>
                </c:pt>
                <c:pt idx="42811">
                  <c:v>42944.979166666664</c:v>
                </c:pt>
                <c:pt idx="42812">
                  <c:v>42944.979861111111</c:v>
                </c:pt>
                <c:pt idx="42813">
                  <c:v>42944.980555555558</c:v>
                </c:pt>
                <c:pt idx="42814">
                  <c:v>42944.981249999997</c:v>
                </c:pt>
                <c:pt idx="42815">
                  <c:v>42944.981944444444</c:v>
                </c:pt>
                <c:pt idx="42816">
                  <c:v>42944.982638888891</c:v>
                </c:pt>
                <c:pt idx="42817">
                  <c:v>42944.98333333333</c:v>
                </c:pt>
                <c:pt idx="42818">
                  <c:v>42944.984027777777</c:v>
                </c:pt>
                <c:pt idx="42819">
                  <c:v>42944.984722222223</c:v>
                </c:pt>
                <c:pt idx="42820">
                  <c:v>42944.98541666667</c:v>
                </c:pt>
                <c:pt idx="42821">
                  <c:v>42944.986111111109</c:v>
                </c:pt>
                <c:pt idx="42822">
                  <c:v>42944.986805555556</c:v>
                </c:pt>
                <c:pt idx="42823">
                  <c:v>42944.987500000003</c:v>
                </c:pt>
                <c:pt idx="42824">
                  <c:v>42944.988194444442</c:v>
                </c:pt>
                <c:pt idx="42825">
                  <c:v>42944.988888888889</c:v>
                </c:pt>
                <c:pt idx="42826">
                  <c:v>42944.989583333336</c:v>
                </c:pt>
                <c:pt idx="42827">
                  <c:v>42944.990277777775</c:v>
                </c:pt>
                <c:pt idx="42828">
                  <c:v>42944.990972222222</c:v>
                </c:pt>
                <c:pt idx="42829">
                  <c:v>42944.991666666669</c:v>
                </c:pt>
                <c:pt idx="42830">
                  <c:v>42944.992361111108</c:v>
                </c:pt>
                <c:pt idx="42831">
                  <c:v>42944.993055555555</c:v>
                </c:pt>
                <c:pt idx="42832">
                  <c:v>42944.993750000001</c:v>
                </c:pt>
                <c:pt idx="42833">
                  <c:v>42944.994444444441</c:v>
                </c:pt>
                <c:pt idx="42834">
                  <c:v>42944.995138888888</c:v>
                </c:pt>
                <c:pt idx="42835">
                  <c:v>42944.995833333334</c:v>
                </c:pt>
                <c:pt idx="42836">
                  <c:v>42944.996527777781</c:v>
                </c:pt>
                <c:pt idx="42837">
                  <c:v>42944.99722222222</c:v>
                </c:pt>
                <c:pt idx="42838">
                  <c:v>42944.997916666667</c:v>
                </c:pt>
                <c:pt idx="42839">
                  <c:v>42944.998611111114</c:v>
                </c:pt>
                <c:pt idx="42840">
                  <c:v>42944.999305555553</c:v>
                </c:pt>
                <c:pt idx="42841">
                  <c:v>42945</c:v>
                </c:pt>
                <c:pt idx="42842">
                  <c:v>42945.000694444447</c:v>
                </c:pt>
                <c:pt idx="42843">
                  <c:v>42945.001388888886</c:v>
                </c:pt>
                <c:pt idx="42844">
                  <c:v>42945.002083333333</c:v>
                </c:pt>
                <c:pt idx="42845">
                  <c:v>42945.00277777778</c:v>
                </c:pt>
                <c:pt idx="42846">
                  <c:v>42945.003472222219</c:v>
                </c:pt>
                <c:pt idx="42847">
                  <c:v>42945.004166666666</c:v>
                </c:pt>
                <c:pt idx="42848">
                  <c:v>42945.004861111112</c:v>
                </c:pt>
                <c:pt idx="42849">
                  <c:v>42945.005555555559</c:v>
                </c:pt>
                <c:pt idx="42850">
                  <c:v>42945.006249999999</c:v>
                </c:pt>
                <c:pt idx="42851">
                  <c:v>42945.006944444445</c:v>
                </c:pt>
                <c:pt idx="42852">
                  <c:v>42945.007638888892</c:v>
                </c:pt>
                <c:pt idx="42853">
                  <c:v>42945.008333333331</c:v>
                </c:pt>
                <c:pt idx="42854">
                  <c:v>42945.009027777778</c:v>
                </c:pt>
                <c:pt idx="42855">
                  <c:v>42945.009722222225</c:v>
                </c:pt>
                <c:pt idx="42856">
                  <c:v>42945.010416666664</c:v>
                </c:pt>
                <c:pt idx="42857">
                  <c:v>42945.011111111111</c:v>
                </c:pt>
                <c:pt idx="42858">
                  <c:v>42945.011805555558</c:v>
                </c:pt>
                <c:pt idx="42859">
                  <c:v>42945.012499999997</c:v>
                </c:pt>
                <c:pt idx="42860">
                  <c:v>42945.013194444444</c:v>
                </c:pt>
                <c:pt idx="42861">
                  <c:v>42945.013888888891</c:v>
                </c:pt>
                <c:pt idx="42862">
                  <c:v>42945.01458333333</c:v>
                </c:pt>
                <c:pt idx="42863">
                  <c:v>42945.015277777777</c:v>
                </c:pt>
                <c:pt idx="42864">
                  <c:v>42945.015972222223</c:v>
                </c:pt>
                <c:pt idx="42865">
                  <c:v>42945.01666666667</c:v>
                </c:pt>
                <c:pt idx="42866">
                  <c:v>42945.017361111109</c:v>
                </c:pt>
                <c:pt idx="42867">
                  <c:v>42945.018055555556</c:v>
                </c:pt>
                <c:pt idx="42868">
                  <c:v>42945.018750000003</c:v>
                </c:pt>
                <c:pt idx="42869">
                  <c:v>42945.019444444442</c:v>
                </c:pt>
                <c:pt idx="42870">
                  <c:v>42945.020138888889</c:v>
                </c:pt>
                <c:pt idx="42871">
                  <c:v>42945.020833333336</c:v>
                </c:pt>
                <c:pt idx="42872">
                  <c:v>42945.021527777775</c:v>
                </c:pt>
                <c:pt idx="42873">
                  <c:v>42945.022222222222</c:v>
                </c:pt>
                <c:pt idx="42874">
                  <c:v>42945.022916666669</c:v>
                </c:pt>
                <c:pt idx="42875">
                  <c:v>42945.023611111108</c:v>
                </c:pt>
                <c:pt idx="42876">
                  <c:v>42945.024305555555</c:v>
                </c:pt>
                <c:pt idx="42877">
                  <c:v>42945.025000000001</c:v>
                </c:pt>
                <c:pt idx="42878">
                  <c:v>42945.025694444441</c:v>
                </c:pt>
                <c:pt idx="42879">
                  <c:v>42945.026388888888</c:v>
                </c:pt>
                <c:pt idx="42880">
                  <c:v>42945.027083333334</c:v>
                </c:pt>
                <c:pt idx="42881">
                  <c:v>42945.027777777781</c:v>
                </c:pt>
                <c:pt idx="42882">
                  <c:v>42945.02847222222</c:v>
                </c:pt>
                <c:pt idx="42883">
                  <c:v>42945.029166666667</c:v>
                </c:pt>
                <c:pt idx="42884">
                  <c:v>42945.029861111114</c:v>
                </c:pt>
                <c:pt idx="42885">
                  <c:v>42945.030555555553</c:v>
                </c:pt>
                <c:pt idx="42886">
                  <c:v>42945.03125</c:v>
                </c:pt>
                <c:pt idx="42887">
                  <c:v>42945.031944444447</c:v>
                </c:pt>
                <c:pt idx="42888">
                  <c:v>42945.032638888886</c:v>
                </c:pt>
                <c:pt idx="42889">
                  <c:v>42945.033333333333</c:v>
                </c:pt>
                <c:pt idx="42890">
                  <c:v>42945.03402777778</c:v>
                </c:pt>
                <c:pt idx="42891">
                  <c:v>42945.034722222219</c:v>
                </c:pt>
                <c:pt idx="42892">
                  <c:v>42945.035416666666</c:v>
                </c:pt>
                <c:pt idx="42893">
                  <c:v>42945.036111111112</c:v>
                </c:pt>
                <c:pt idx="42894">
                  <c:v>42945.036805555559</c:v>
                </c:pt>
                <c:pt idx="42895">
                  <c:v>42945.037499999999</c:v>
                </c:pt>
                <c:pt idx="42896">
                  <c:v>42945.038194444445</c:v>
                </c:pt>
                <c:pt idx="42897">
                  <c:v>42945.038888888892</c:v>
                </c:pt>
                <c:pt idx="42898">
                  <c:v>42945.039583333331</c:v>
                </c:pt>
                <c:pt idx="42899">
                  <c:v>42945.040277777778</c:v>
                </c:pt>
                <c:pt idx="42900">
                  <c:v>42945.040972222225</c:v>
                </c:pt>
                <c:pt idx="42901">
                  <c:v>42945.041666666664</c:v>
                </c:pt>
                <c:pt idx="42902">
                  <c:v>42945.042361111111</c:v>
                </c:pt>
                <c:pt idx="42903">
                  <c:v>42945.043055555558</c:v>
                </c:pt>
                <c:pt idx="42904">
                  <c:v>42945.043749999997</c:v>
                </c:pt>
                <c:pt idx="42905">
                  <c:v>42945.044444444444</c:v>
                </c:pt>
                <c:pt idx="42906">
                  <c:v>42945.045138888891</c:v>
                </c:pt>
                <c:pt idx="42907">
                  <c:v>42945.04583333333</c:v>
                </c:pt>
                <c:pt idx="42908">
                  <c:v>42945.046527777777</c:v>
                </c:pt>
                <c:pt idx="42909">
                  <c:v>42945.047222222223</c:v>
                </c:pt>
                <c:pt idx="42910">
                  <c:v>42945.04791666667</c:v>
                </c:pt>
                <c:pt idx="42911">
                  <c:v>42945.048611111109</c:v>
                </c:pt>
                <c:pt idx="42912">
                  <c:v>42945.049305555556</c:v>
                </c:pt>
                <c:pt idx="42913">
                  <c:v>42945.05</c:v>
                </c:pt>
                <c:pt idx="42914">
                  <c:v>42945.050694444442</c:v>
                </c:pt>
                <c:pt idx="42915">
                  <c:v>42945.051388888889</c:v>
                </c:pt>
                <c:pt idx="42916">
                  <c:v>42945.052083333336</c:v>
                </c:pt>
                <c:pt idx="42917">
                  <c:v>42945.052777777775</c:v>
                </c:pt>
                <c:pt idx="42918">
                  <c:v>42945.053472222222</c:v>
                </c:pt>
                <c:pt idx="42919">
                  <c:v>42945.054166666669</c:v>
                </c:pt>
                <c:pt idx="42920">
                  <c:v>42945.054861111108</c:v>
                </c:pt>
                <c:pt idx="42921">
                  <c:v>42945.055555555555</c:v>
                </c:pt>
                <c:pt idx="42922">
                  <c:v>42945.056250000001</c:v>
                </c:pt>
                <c:pt idx="42923">
                  <c:v>42945.056944444441</c:v>
                </c:pt>
                <c:pt idx="42924">
                  <c:v>42945.057638888888</c:v>
                </c:pt>
                <c:pt idx="42925">
                  <c:v>42945.058333333334</c:v>
                </c:pt>
                <c:pt idx="42926">
                  <c:v>42945.059027777781</c:v>
                </c:pt>
                <c:pt idx="42927">
                  <c:v>42945.05972222222</c:v>
                </c:pt>
                <c:pt idx="42928">
                  <c:v>42945.060416666667</c:v>
                </c:pt>
                <c:pt idx="42929">
                  <c:v>42945.061111111114</c:v>
                </c:pt>
                <c:pt idx="42930">
                  <c:v>42945.061805555553</c:v>
                </c:pt>
                <c:pt idx="42931">
                  <c:v>42945.0625</c:v>
                </c:pt>
                <c:pt idx="42932">
                  <c:v>42945.063194444447</c:v>
                </c:pt>
                <c:pt idx="42933">
                  <c:v>42945.063888888886</c:v>
                </c:pt>
                <c:pt idx="42934">
                  <c:v>42945.064583333333</c:v>
                </c:pt>
                <c:pt idx="42935">
                  <c:v>42945.06527777778</c:v>
                </c:pt>
                <c:pt idx="42936">
                  <c:v>42945.065972222219</c:v>
                </c:pt>
                <c:pt idx="42937">
                  <c:v>42945.066666666666</c:v>
                </c:pt>
                <c:pt idx="42938">
                  <c:v>42945.067361111112</c:v>
                </c:pt>
                <c:pt idx="42939">
                  <c:v>42945.068055555559</c:v>
                </c:pt>
                <c:pt idx="42940">
                  <c:v>42945.068749999999</c:v>
                </c:pt>
                <c:pt idx="42941">
                  <c:v>42945.069444444445</c:v>
                </c:pt>
                <c:pt idx="42942">
                  <c:v>42945.070138888892</c:v>
                </c:pt>
                <c:pt idx="42943">
                  <c:v>42945.070833333331</c:v>
                </c:pt>
                <c:pt idx="42944">
                  <c:v>42945.071527777778</c:v>
                </c:pt>
                <c:pt idx="42945">
                  <c:v>42945.072222222225</c:v>
                </c:pt>
                <c:pt idx="42946">
                  <c:v>42945.072916666664</c:v>
                </c:pt>
                <c:pt idx="42947">
                  <c:v>42945.073611111111</c:v>
                </c:pt>
                <c:pt idx="42948">
                  <c:v>42945.074305555558</c:v>
                </c:pt>
                <c:pt idx="42949">
                  <c:v>42945.074999999997</c:v>
                </c:pt>
                <c:pt idx="42950">
                  <c:v>42945.075694444444</c:v>
                </c:pt>
                <c:pt idx="42951">
                  <c:v>42945.076388888891</c:v>
                </c:pt>
                <c:pt idx="42952">
                  <c:v>42945.07708333333</c:v>
                </c:pt>
                <c:pt idx="42953">
                  <c:v>42945.077777777777</c:v>
                </c:pt>
                <c:pt idx="42954">
                  <c:v>42945.078472222223</c:v>
                </c:pt>
                <c:pt idx="42955">
                  <c:v>42945.07916666667</c:v>
                </c:pt>
                <c:pt idx="42956">
                  <c:v>42945.079861111109</c:v>
                </c:pt>
                <c:pt idx="42957">
                  <c:v>42945.080555555556</c:v>
                </c:pt>
                <c:pt idx="42958">
                  <c:v>42945.081250000003</c:v>
                </c:pt>
                <c:pt idx="42959">
                  <c:v>42945.081944444442</c:v>
                </c:pt>
                <c:pt idx="42960">
                  <c:v>42945.082638888889</c:v>
                </c:pt>
                <c:pt idx="42961">
                  <c:v>42945.083333333336</c:v>
                </c:pt>
                <c:pt idx="42962">
                  <c:v>42945.084027777775</c:v>
                </c:pt>
                <c:pt idx="42963">
                  <c:v>42945.084722222222</c:v>
                </c:pt>
                <c:pt idx="42964">
                  <c:v>42945.085416666669</c:v>
                </c:pt>
                <c:pt idx="42965">
                  <c:v>42945.086111111108</c:v>
                </c:pt>
                <c:pt idx="42966">
                  <c:v>42945.086805555555</c:v>
                </c:pt>
                <c:pt idx="42967">
                  <c:v>42945.087500000001</c:v>
                </c:pt>
                <c:pt idx="42968">
                  <c:v>42945.088194444441</c:v>
                </c:pt>
                <c:pt idx="42969">
                  <c:v>42945.088888888888</c:v>
                </c:pt>
                <c:pt idx="42970">
                  <c:v>42945.089583333334</c:v>
                </c:pt>
                <c:pt idx="42971">
                  <c:v>42945.090277777781</c:v>
                </c:pt>
                <c:pt idx="42972">
                  <c:v>42945.09097222222</c:v>
                </c:pt>
                <c:pt idx="42973">
                  <c:v>42945.091666666667</c:v>
                </c:pt>
                <c:pt idx="42974">
                  <c:v>42945.092361111114</c:v>
                </c:pt>
                <c:pt idx="42975">
                  <c:v>42945.093055555553</c:v>
                </c:pt>
                <c:pt idx="42976">
                  <c:v>42945.09375</c:v>
                </c:pt>
                <c:pt idx="42977">
                  <c:v>42945.094444444447</c:v>
                </c:pt>
                <c:pt idx="42978">
                  <c:v>42945.095138888886</c:v>
                </c:pt>
                <c:pt idx="42979">
                  <c:v>42945.095833333333</c:v>
                </c:pt>
                <c:pt idx="42980">
                  <c:v>42945.09652777778</c:v>
                </c:pt>
                <c:pt idx="42981">
                  <c:v>42945.097222222219</c:v>
                </c:pt>
                <c:pt idx="42982">
                  <c:v>42945.097916666666</c:v>
                </c:pt>
                <c:pt idx="42983">
                  <c:v>42945.098611111112</c:v>
                </c:pt>
                <c:pt idx="42984">
                  <c:v>42945.099305555559</c:v>
                </c:pt>
                <c:pt idx="42985">
                  <c:v>42945.1</c:v>
                </c:pt>
                <c:pt idx="42986">
                  <c:v>42945.100694444445</c:v>
                </c:pt>
                <c:pt idx="42987">
                  <c:v>42945.101388888892</c:v>
                </c:pt>
                <c:pt idx="42988">
                  <c:v>42945.102083333331</c:v>
                </c:pt>
                <c:pt idx="42989">
                  <c:v>42945.102777777778</c:v>
                </c:pt>
                <c:pt idx="42990">
                  <c:v>42945.103472222225</c:v>
                </c:pt>
                <c:pt idx="42991">
                  <c:v>42945.104166666664</c:v>
                </c:pt>
                <c:pt idx="42992">
                  <c:v>42945.104861111111</c:v>
                </c:pt>
                <c:pt idx="42993">
                  <c:v>42945.105555555558</c:v>
                </c:pt>
                <c:pt idx="42994">
                  <c:v>42945.106249999997</c:v>
                </c:pt>
                <c:pt idx="42995">
                  <c:v>42945.106944444444</c:v>
                </c:pt>
                <c:pt idx="42996">
                  <c:v>42945.107638888891</c:v>
                </c:pt>
                <c:pt idx="42997">
                  <c:v>42945.10833333333</c:v>
                </c:pt>
                <c:pt idx="42998">
                  <c:v>42945.109027777777</c:v>
                </c:pt>
                <c:pt idx="42999">
                  <c:v>42945.109722222223</c:v>
                </c:pt>
                <c:pt idx="43000">
                  <c:v>42945.11041666667</c:v>
                </c:pt>
                <c:pt idx="43001">
                  <c:v>42945.111111111109</c:v>
                </c:pt>
                <c:pt idx="43002">
                  <c:v>42945.111805555556</c:v>
                </c:pt>
                <c:pt idx="43003">
                  <c:v>42945.112500000003</c:v>
                </c:pt>
                <c:pt idx="43004">
                  <c:v>42945.113194444442</c:v>
                </c:pt>
                <c:pt idx="43005">
                  <c:v>42945.113888888889</c:v>
                </c:pt>
                <c:pt idx="43006">
                  <c:v>42945.114583333336</c:v>
                </c:pt>
                <c:pt idx="43007">
                  <c:v>42945.115277777775</c:v>
                </c:pt>
                <c:pt idx="43008">
                  <c:v>42945.115972222222</c:v>
                </c:pt>
                <c:pt idx="43009">
                  <c:v>42945.116666666669</c:v>
                </c:pt>
                <c:pt idx="43010">
                  <c:v>42945.117361111108</c:v>
                </c:pt>
                <c:pt idx="43011">
                  <c:v>42945.118055555555</c:v>
                </c:pt>
                <c:pt idx="43012">
                  <c:v>42945.118750000001</c:v>
                </c:pt>
                <c:pt idx="43013">
                  <c:v>42945.119444444441</c:v>
                </c:pt>
                <c:pt idx="43014">
                  <c:v>42945.120138888888</c:v>
                </c:pt>
                <c:pt idx="43015">
                  <c:v>42945.120833333334</c:v>
                </c:pt>
                <c:pt idx="43016">
                  <c:v>42945.121527777781</c:v>
                </c:pt>
                <c:pt idx="43017">
                  <c:v>42945.12222222222</c:v>
                </c:pt>
                <c:pt idx="43018">
                  <c:v>42945.122916666667</c:v>
                </c:pt>
                <c:pt idx="43019">
                  <c:v>42945.123611111114</c:v>
                </c:pt>
                <c:pt idx="43020">
                  <c:v>42945.124305555553</c:v>
                </c:pt>
                <c:pt idx="43021">
                  <c:v>42945.125</c:v>
                </c:pt>
                <c:pt idx="43022">
                  <c:v>42945.125694444447</c:v>
                </c:pt>
                <c:pt idx="43023">
                  <c:v>42945.126388888886</c:v>
                </c:pt>
                <c:pt idx="43024">
                  <c:v>42945.127083333333</c:v>
                </c:pt>
                <c:pt idx="43025">
                  <c:v>42945.12777777778</c:v>
                </c:pt>
                <c:pt idx="43026">
                  <c:v>42945.128472222219</c:v>
                </c:pt>
                <c:pt idx="43027">
                  <c:v>42945.129166666666</c:v>
                </c:pt>
                <c:pt idx="43028">
                  <c:v>42945.129861111112</c:v>
                </c:pt>
                <c:pt idx="43029">
                  <c:v>42945.130555555559</c:v>
                </c:pt>
                <c:pt idx="43030">
                  <c:v>42945.131249999999</c:v>
                </c:pt>
                <c:pt idx="43031">
                  <c:v>42945.131944444445</c:v>
                </c:pt>
                <c:pt idx="43032">
                  <c:v>42945.132638888892</c:v>
                </c:pt>
                <c:pt idx="43033">
                  <c:v>42945.133333333331</c:v>
                </c:pt>
                <c:pt idx="43034">
                  <c:v>42945.134027777778</c:v>
                </c:pt>
                <c:pt idx="43035">
                  <c:v>42945.134722222225</c:v>
                </c:pt>
                <c:pt idx="43036">
                  <c:v>42945.135416666664</c:v>
                </c:pt>
                <c:pt idx="43037">
                  <c:v>42945.136111111111</c:v>
                </c:pt>
                <c:pt idx="43038">
                  <c:v>42945.136805555558</c:v>
                </c:pt>
                <c:pt idx="43039">
                  <c:v>42945.137499999997</c:v>
                </c:pt>
                <c:pt idx="43040">
                  <c:v>42945.138194444444</c:v>
                </c:pt>
                <c:pt idx="43041">
                  <c:v>42945.138888888891</c:v>
                </c:pt>
                <c:pt idx="43042">
                  <c:v>42945.13958333333</c:v>
                </c:pt>
                <c:pt idx="43043">
                  <c:v>42945.140277777777</c:v>
                </c:pt>
                <c:pt idx="43044">
                  <c:v>42945.140972222223</c:v>
                </c:pt>
                <c:pt idx="43045">
                  <c:v>42945.14166666667</c:v>
                </c:pt>
                <c:pt idx="43046">
                  <c:v>42945.142361111109</c:v>
                </c:pt>
                <c:pt idx="43047">
                  <c:v>42945.143055555556</c:v>
                </c:pt>
                <c:pt idx="43048">
                  <c:v>42945.143750000003</c:v>
                </c:pt>
                <c:pt idx="43049">
                  <c:v>42945.144444444442</c:v>
                </c:pt>
                <c:pt idx="43050">
                  <c:v>42945.145138888889</c:v>
                </c:pt>
                <c:pt idx="43051">
                  <c:v>42945.145833333336</c:v>
                </c:pt>
                <c:pt idx="43052">
                  <c:v>42945.146527777775</c:v>
                </c:pt>
                <c:pt idx="43053">
                  <c:v>42945.147222222222</c:v>
                </c:pt>
                <c:pt idx="43054">
                  <c:v>42945.147916666669</c:v>
                </c:pt>
                <c:pt idx="43055">
                  <c:v>42945.148611111108</c:v>
                </c:pt>
                <c:pt idx="43056">
                  <c:v>42945.149305555555</c:v>
                </c:pt>
                <c:pt idx="43057">
                  <c:v>42945.15</c:v>
                </c:pt>
                <c:pt idx="43058">
                  <c:v>42945.150694444441</c:v>
                </c:pt>
                <c:pt idx="43059">
                  <c:v>42945.151388888888</c:v>
                </c:pt>
                <c:pt idx="43060">
                  <c:v>42945.152083333334</c:v>
                </c:pt>
                <c:pt idx="43061">
                  <c:v>42945.152777777781</c:v>
                </c:pt>
                <c:pt idx="43062">
                  <c:v>42945.15347222222</c:v>
                </c:pt>
                <c:pt idx="43063">
                  <c:v>42945.154166666667</c:v>
                </c:pt>
                <c:pt idx="43064">
                  <c:v>42945.154861111114</c:v>
                </c:pt>
                <c:pt idx="43065">
                  <c:v>42945.155555555553</c:v>
                </c:pt>
                <c:pt idx="43066">
                  <c:v>42945.15625</c:v>
                </c:pt>
                <c:pt idx="43067">
                  <c:v>42945.156944444447</c:v>
                </c:pt>
                <c:pt idx="43068">
                  <c:v>42945.157638888886</c:v>
                </c:pt>
                <c:pt idx="43069">
                  <c:v>42945.158333333333</c:v>
                </c:pt>
                <c:pt idx="43070">
                  <c:v>42945.15902777778</c:v>
                </c:pt>
                <c:pt idx="43071">
                  <c:v>42945.159722222219</c:v>
                </c:pt>
                <c:pt idx="43072">
                  <c:v>42945.160416666666</c:v>
                </c:pt>
                <c:pt idx="43073">
                  <c:v>42945.161111111112</c:v>
                </c:pt>
                <c:pt idx="43074">
                  <c:v>42945.161805555559</c:v>
                </c:pt>
                <c:pt idx="43075">
                  <c:v>42945.162499999999</c:v>
                </c:pt>
                <c:pt idx="43076">
                  <c:v>42945.163194444445</c:v>
                </c:pt>
                <c:pt idx="43077">
                  <c:v>42945.163888888892</c:v>
                </c:pt>
                <c:pt idx="43078">
                  <c:v>42945.164583333331</c:v>
                </c:pt>
                <c:pt idx="43079">
                  <c:v>42945.165277777778</c:v>
                </c:pt>
                <c:pt idx="43080">
                  <c:v>42945.165972222225</c:v>
                </c:pt>
                <c:pt idx="43081">
                  <c:v>42945.166666666664</c:v>
                </c:pt>
                <c:pt idx="43082">
                  <c:v>42945.167361111111</c:v>
                </c:pt>
                <c:pt idx="43083">
                  <c:v>42945.168055555558</c:v>
                </c:pt>
                <c:pt idx="43084">
                  <c:v>42945.168749999997</c:v>
                </c:pt>
                <c:pt idx="43085">
                  <c:v>42945.169444444444</c:v>
                </c:pt>
                <c:pt idx="43086">
                  <c:v>42945.170138888891</c:v>
                </c:pt>
                <c:pt idx="43087">
                  <c:v>42945.17083333333</c:v>
                </c:pt>
                <c:pt idx="43088">
                  <c:v>42945.171527777777</c:v>
                </c:pt>
                <c:pt idx="43089">
                  <c:v>42945.172222222223</c:v>
                </c:pt>
                <c:pt idx="43090">
                  <c:v>42945.17291666667</c:v>
                </c:pt>
                <c:pt idx="43091">
                  <c:v>42945.173611111109</c:v>
                </c:pt>
                <c:pt idx="43092">
                  <c:v>42945.174305555556</c:v>
                </c:pt>
                <c:pt idx="43093">
                  <c:v>42945.175000000003</c:v>
                </c:pt>
                <c:pt idx="43094">
                  <c:v>42945.175694444442</c:v>
                </c:pt>
                <c:pt idx="43095">
                  <c:v>42945.176388888889</c:v>
                </c:pt>
                <c:pt idx="43096">
                  <c:v>42945.177083333336</c:v>
                </c:pt>
                <c:pt idx="43097">
                  <c:v>42945.177777777775</c:v>
                </c:pt>
                <c:pt idx="43098">
                  <c:v>42945.178472222222</c:v>
                </c:pt>
                <c:pt idx="43099">
                  <c:v>42945.179166666669</c:v>
                </c:pt>
                <c:pt idx="43100">
                  <c:v>42945.179861111108</c:v>
                </c:pt>
                <c:pt idx="43101">
                  <c:v>42945.180555555555</c:v>
                </c:pt>
                <c:pt idx="43102">
                  <c:v>42945.181250000001</c:v>
                </c:pt>
                <c:pt idx="43103">
                  <c:v>42945.181944444441</c:v>
                </c:pt>
                <c:pt idx="43104">
                  <c:v>42945.182638888888</c:v>
                </c:pt>
                <c:pt idx="43105">
                  <c:v>42945.183333333334</c:v>
                </c:pt>
                <c:pt idx="43106">
                  <c:v>42945.184027777781</c:v>
                </c:pt>
                <c:pt idx="43107">
                  <c:v>42945.18472222222</c:v>
                </c:pt>
                <c:pt idx="43108">
                  <c:v>42945.185416666667</c:v>
                </c:pt>
                <c:pt idx="43109">
                  <c:v>42945.186111111114</c:v>
                </c:pt>
                <c:pt idx="43110">
                  <c:v>42945.186805555553</c:v>
                </c:pt>
                <c:pt idx="43111">
                  <c:v>42945.1875</c:v>
                </c:pt>
                <c:pt idx="43112">
                  <c:v>42945.188194444447</c:v>
                </c:pt>
                <c:pt idx="43113">
                  <c:v>42945.188888888886</c:v>
                </c:pt>
                <c:pt idx="43114">
                  <c:v>42945.189583333333</c:v>
                </c:pt>
                <c:pt idx="43115">
                  <c:v>42945.19027777778</c:v>
                </c:pt>
                <c:pt idx="43116">
                  <c:v>42945.190972222219</c:v>
                </c:pt>
                <c:pt idx="43117">
                  <c:v>42945.191666666666</c:v>
                </c:pt>
                <c:pt idx="43118">
                  <c:v>42945.192361111112</c:v>
                </c:pt>
                <c:pt idx="43119">
                  <c:v>42945.193055555559</c:v>
                </c:pt>
                <c:pt idx="43120">
                  <c:v>42945.193749999999</c:v>
                </c:pt>
                <c:pt idx="43121">
                  <c:v>42945.194444444445</c:v>
                </c:pt>
                <c:pt idx="43122">
                  <c:v>42945.195138888892</c:v>
                </c:pt>
                <c:pt idx="43123">
                  <c:v>42945.195833333331</c:v>
                </c:pt>
                <c:pt idx="43124">
                  <c:v>42945.196527777778</c:v>
                </c:pt>
                <c:pt idx="43125">
                  <c:v>42945.197222222225</c:v>
                </c:pt>
                <c:pt idx="43126">
                  <c:v>42945.197916666664</c:v>
                </c:pt>
                <c:pt idx="43127">
                  <c:v>42945.198611111111</c:v>
                </c:pt>
                <c:pt idx="43128">
                  <c:v>42945.199305555558</c:v>
                </c:pt>
                <c:pt idx="43129">
                  <c:v>42945.2</c:v>
                </c:pt>
                <c:pt idx="43130">
                  <c:v>42945.200694444444</c:v>
                </c:pt>
                <c:pt idx="43131">
                  <c:v>42945.201388888891</c:v>
                </c:pt>
                <c:pt idx="43132">
                  <c:v>42945.20208333333</c:v>
                </c:pt>
                <c:pt idx="43133">
                  <c:v>42945.202777777777</c:v>
                </c:pt>
                <c:pt idx="43134">
                  <c:v>42945.203472222223</c:v>
                </c:pt>
                <c:pt idx="43135">
                  <c:v>42945.20416666667</c:v>
                </c:pt>
                <c:pt idx="43136">
                  <c:v>42945.204861111109</c:v>
                </c:pt>
                <c:pt idx="43137">
                  <c:v>42945.205555555556</c:v>
                </c:pt>
                <c:pt idx="43138">
                  <c:v>42945.206250000003</c:v>
                </c:pt>
                <c:pt idx="43139">
                  <c:v>42945.206944444442</c:v>
                </c:pt>
                <c:pt idx="43140">
                  <c:v>42945.207638888889</c:v>
                </c:pt>
                <c:pt idx="43141">
                  <c:v>42945.208333333336</c:v>
                </c:pt>
                <c:pt idx="43142">
                  <c:v>42945.209027777775</c:v>
                </c:pt>
                <c:pt idx="43143">
                  <c:v>42945.209722222222</c:v>
                </c:pt>
                <c:pt idx="43144">
                  <c:v>42945.210416666669</c:v>
                </c:pt>
                <c:pt idx="43145">
                  <c:v>42945.211111111108</c:v>
                </c:pt>
                <c:pt idx="43146">
                  <c:v>42945.211805555555</c:v>
                </c:pt>
                <c:pt idx="43147">
                  <c:v>42945.212500000001</c:v>
                </c:pt>
                <c:pt idx="43148">
                  <c:v>42945.213194444441</c:v>
                </c:pt>
                <c:pt idx="43149">
                  <c:v>42945.213888888888</c:v>
                </c:pt>
                <c:pt idx="43150">
                  <c:v>42945.214583333334</c:v>
                </c:pt>
                <c:pt idx="43151">
                  <c:v>42945.215277777781</c:v>
                </c:pt>
                <c:pt idx="43152">
                  <c:v>42945.21597222222</c:v>
                </c:pt>
                <c:pt idx="43153">
                  <c:v>42945.216666666667</c:v>
                </c:pt>
                <c:pt idx="43154">
                  <c:v>42945.217361111114</c:v>
                </c:pt>
                <c:pt idx="43155">
                  <c:v>42945.218055555553</c:v>
                </c:pt>
                <c:pt idx="43156">
                  <c:v>42945.21875</c:v>
                </c:pt>
                <c:pt idx="43157">
                  <c:v>42945.219444444447</c:v>
                </c:pt>
                <c:pt idx="43158">
                  <c:v>42945.220138888886</c:v>
                </c:pt>
                <c:pt idx="43159">
                  <c:v>42945.220833333333</c:v>
                </c:pt>
                <c:pt idx="43160">
                  <c:v>42945.22152777778</c:v>
                </c:pt>
                <c:pt idx="43161">
                  <c:v>42945.222222222219</c:v>
                </c:pt>
                <c:pt idx="43162">
                  <c:v>42945.222916666666</c:v>
                </c:pt>
                <c:pt idx="43163">
                  <c:v>42945.223611111112</c:v>
                </c:pt>
                <c:pt idx="43164">
                  <c:v>42945.224305555559</c:v>
                </c:pt>
                <c:pt idx="43165">
                  <c:v>42945.224999999999</c:v>
                </c:pt>
                <c:pt idx="43166">
                  <c:v>42945.225694444445</c:v>
                </c:pt>
                <c:pt idx="43167">
                  <c:v>42945.226388888892</c:v>
                </c:pt>
                <c:pt idx="43168">
                  <c:v>42945.227083333331</c:v>
                </c:pt>
                <c:pt idx="43169">
                  <c:v>42945.227777777778</c:v>
                </c:pt>
                <c:pt idx="43170">
                  <c:v>42945.228472222225</c:v>
                </c:pt>
                <c:pt idx="43171">
                  <c:v>42945.229166666664</c:v>
                </c:pt>
                <c:pt idx="43172">
                  <c:v>42945.229861111111</c:v>
                </c:pt>
                <c:pt idx="43173">
                  <c:v>42945.230555555558</c:v>
                </c:pt>
                <c:pt idx="43174">
                  <c:v>42945.231249999997</c:v>
                </c:pt>
                <c:pt idx="43175">
                  <c:v>42945.231944444444</c:v>
                </c:pt>
                <c:pt idx="43176">
                  <c:v>42945.232638888891</c:v>
                </c:pt>
                <c:pt idx="43177">
                  <c:v>42945.23333333333</c:v>
                </c:pt>
                <c:pt idx="43178">
                  <c:v>42945.234027777777</c:v>
                </c:pt>
                <c:pt idx="43179">
                  <c:v>42945.234722222223</c:v>
                </c:pt>
                <c:pt idx="43180">
                  <c:v>42945.23541666667</c:v>
                </c:pt>
                <c:pt idx="43181">
                  <c:v>42945.236111111109</c:v>
                </c:pt>
                <c:pt idx="43182">
                  <c:v>42945.236805555556</c:v>
                </c:pt>
                <c:pt idx="43183">
                  <c:v>42945.237500000003</c:v>
                </c:pt>
                <c:pt idx="43184">
                  <c:v>42945.238194444442</c:v>
                </c:pt>
                <c:pt idx="43185">
                  <c:v>42945.238888888889</c:v>
                </c:pt>
                <c:pt idx="43186">
                  <c:v>42945.239583333336</c:v>
                </c:pt>
                <c:pt idx="43187">
                  <c:v>42945.240277777775</c:v>
                </c:pt>
                <c:pt idx="43188">
                  <c:v>42945.240972222222</c:v>
                </c:pt>
                <c:pt idx="43189">
                  <c:v>42945.241666666669</c:v>
                </c:pt>
                <c:pt idx="43190">
                  <c:v>42945.242361111108</c:v>
                </c:pt>
                <c:pt idx="43191">
                  <c:v>42945.243055555555</c:v>
                </c:pt>
                <c:pt idx="43192">
                  <c:v>42945.243750000001</c:v>
                </c:pt>
                <c:pt idx="43193">
                  <c:v>42945.244444444441</c:v>
                </c:pt>
                <c:pt idx="43194">
                  <c:v>42945.245138888888</c:v>
                </c:pt>
                <c:pt idx="43195">
                  <c:v>42945.245833333334</c:v>
                </c:pt>
                <c:pt idx="43196">
                  <c:v>42945.246527777781</c:v>
                </c:pt>
                <c:pt idx="43197">
                  <c:v>42945.24722222222</c:v>
                </c:pt>
                <c:pt idx="43198">
                  <c:v>42945.247916666667</c:v>
                </c:pt>
                <c:pt idx="43199">
                  <c:v>42945.248611111114</c:v>
                </c:pt>
                <c:pt idx="43200">
                  <c:v>42945.249305555553</c:v>
                </c:pt>
                <c:pt idx="43201">
                  <c:v>42945.25</c:v>
                </c:pt>
                <c:pt idx="43202">
                  <c:v>42945.250694444447</c:v>
                </c:pt>
                <c:pt idx="43203">
                  <c:v>42945.251388888886</c:v>
                </c:pt>
                <c:pt idx="43204">
                  <c:v>42945.252083333333</c:v>
                </c:pt>
                <c:pt idx="43205">
                  <c:v>42945.25277777778</c:v>
                </c:pt>
                <c:pt idx="43206">
                  <c:v>42945.253472222219</c:v>
                </c:pt>
                <c:pt idx="43207">
                  <c:v>42945.254166666666</c:v>
                </c:pt>
                <c:pt idx="43208">
                  <c:v>42945.254861111112</c:v>
                </c:pt>
                <c:pt idx="43209">
                  <c:v>42945.255555555559</c:v>
                </c:pt>
                <c:pt idx="43210">
                  <c:v>42945.256249999999</c:v>
                </c:pt>
                <c:pt idx="43211">
                  <c:v>42945.256944444445</c:v>
                </c:pt>
                <c:pt idx="43212">
                  <c:v>42945.257638888892</c:v>
                </c:pt>
                <c:pt idx="43213">
                  <c:v>42945.258333333331</c:v>
                </c:pt>
                <c:pt idx="43214">
                  <c:v>42945.259027777778</c:v>
                </c:pt>
                <c:pt idx="43215">
                  <c:v>42945.259722222225</c:v>
                </c:pt>
                <c:pt idx="43216">
                  <c:v>42945.260416666664</c:v>
                </c:pt>
                <c:pt idx="43217">
                  <c:v>42945.261111111111</c:v>
                </c:pt>
                <c:pt idx="43218">
                  <c:v>42945.261805555558</c:v>
                </c:pt>
                <c:pt idx="43219">
                  <c:v>42945.262499999997</c:v>
                </c:pt>
                <c:pt idx="43220">
                  <c:v>42945.263194444444</c:v>
                </c:pt>
                <c:pt idx="43221">
                  <c:v>42945.263888888891</c:v>
                </c:pt>
                <c:pt idx="43222">
                  <c:v>42945.26458333333</c:v>
                </c:pt>
                <c:pt idx="43223">
                  <c:v>42945.265277777777</c:v>
                </c:pt>
                <c:pt idx="43224">
                  <c:v>42945.265972222223</c:v>
                </c:pt>
                <c:pt idx="43225">
                  <c:v>42945.26666666667</c:v>
                </c:pt>
                <c:pt idx="43226">
                  <c:v>42945.267361111109</c:v>
                </c:pt>
                <c:pt idx="43227">
                  <c:v>42945.268055555556</c:v>
                </c:pt>
                <c:pt idx="43228">
                  <c:v>42945.268750000003</c:v>
                </c:pt>
                <c:pt idx="43229">
                  <c:v>42945.269444444442</c:v>
                </c:pt>
                <c:pt idx="43230">
                  <c:v>42945.270138888889</c:v>
                </c:pt>
                <c:pt idx="43231">
                  <c:v>42945.270833333336</c:v>
                </c:pt>
                <c:pt idx="43232">
                  <c:v>42945.271527777775</c:v>
                </c:pt>
                <c:pt idx="43233">
                  <c:v>42945.272222222222</c:v>
                </c:pt>
                <c:pt idx="43234">
                  <c:v>42945.272916666669</c:v>
                </c:pt>
                <c:pt idx="43235">
                  <c:v>42945.273611111108</c:v>
                </c:pt>
                <c:pt idx="43236">
                  <c:v>42945.274305555555</c:v>
                </c:pt>
                <c:pt idx="43237">
                  <c:v>42945.275000000001</c:v>
                </c:pt>
                <c:pt idx="43238">
                  <c:v>42945.275694444441</c:v>
                </c:pt>
                <c:pt idx="43239">
                  <c:v>42945.276388888888</c:v>
                </c:pt>
                <c:pt idx="43240">
                  <c:v>42945.277083333334</c:v>
                </c:pt>
                <c:pt idx="43241">
                  <c:v>42945.277777777781</c:v>
                </c:pt>
                <c:pt idx="43242">
                  <c:v>42945.27847222222</c:v>
                </c:pt>
                <c:pt idx="43243">
                  <c:v>42945.279166666667</c:v>
                </c:pt>
                <c:pt idx="43244">
                  <c:v>42945.279861111114</c:v>
                </c:pt>
                <c:pt idx="43245">
                  <c:v>42945.280555555553</c:v>
                </c:pt>
                <c:pt idx="43246">
                  <c:v>42945.28125</c:v>
                </c:pt>
                <c:pt idx="43247">
                  <c:v>42945.281944444447</c:v>
                </c:pt>
                <c:pt idx="43248">
                  <c:v>42945.282638888886</c:v>
                </c:pt>
                <c:pt idx="43249">
                  <c:v>42945.283333333333</c:v>
                </c:pt>
                <c:pt idx="43250">
                  <c:v>42945.28402777778</c:v>
                </c:pt>
                <c:pt idx="43251">
                  <c:v>42945.284722222219</c:v>
                </c:pt>
                <c:pt idx="43252">
                  <c:v>42945.285416666666</c:v>
                </c:pt>
                <c:pt idx="43253">
                  <c:v>42945.286111111112</c:v>
                </c:pt>
                <c:pt idx="43254">
                  <c:v>42945.286805555559</c:v>
                </c:pt>
                <c:pt idx="43255">
                  <c:v>42945.287499999999</c:v>
                </c:pt>
                <c:pt idx="43256">
                  <c:v>42945.288194444445</c:v>
                </c:pt>
                <c:pt idx="43257">
                  <c:v>42945.288888888892</c:v>
                </c:pt>
                <c:pt idx="43258">
                  <c:v>42945.289583333331</c:v>
                </c:pt>
                <c:pt idx="43259">
                  <c:v>42945.290277777778</c:v>
                </c:pt>
                <c:pt idx="43260">
                  <c:v>42945.290972222225</c:v>
                </c:pt>
                <c:pt idx="43261">
                  <c:v>42945.291666666664</c:v>
                </c:pt>
                <c:pt idx="43262">
                  <c:v>42945.292361111111</c:v>
                </c:pt>
                <c:pt idx="43263">
                  <c:v>42945.293055555558</c:v>
                </c:pt>
                <c:pt idx="43264">
                  <c:v>42945.293749999997</c:v>
                </c:pt>
                <c:pt idx="43265">
                  <c:v>42945.294444444444</c:v>
                </c:pt>
                <c:pt idx="43266">
                  <c:v>42945.295138888891</c:v>
                </c:pt>
                <c:pt idx="43267">
                  <c:v>42945.29583333333</c:v>
                </c:pt>
                <c:pt idx="43268">
                  <c:v>42945.296527777777</c:v>
                </c:pt>
                <c:pt idx="43269">
                  <c:v>42945.297222222223</c:v>
                </c:pt>
                <c:pt idx="43270">
                  <c:v>42945.29791666667</c:v>
                </c:pt>
                <c:pt idx="43271">
                  <c:v>42945.298611111109</c:v>
                </c:pt>
                <c:pt idx="43272">
                  <c:v>42945.299305555556</c:v>
                </c:pt>
                <c:pt idx="43273">
                  <c:v>42945.3</c:v>
                </c:pt>
                <c:pt idx="43274">
                  <c:v>42945.300694444442</c:v>
                </c:pt>
                <c:pt idx="43275">
                  <c:v>42945.301388888889</c:v>
                </c:pt>
                <c:pt idx="43276">
                  <c:v>42945.302083333336</c:v>
                </c:pt>
                <c:pt idx="43277">
                  <c:v>42945.302777777775</c:v>
                </c:pt>
                <c:pt idx="43278">
                  <c:v>42945.303472222222</c:v>
                </c:pt>
                <c:pt idx="43279">
                  <c:v>42945.304166666669</c:v>
                </c:pt>
                <c:pt idx="43280">
                  <c:v>42945.304861111108</c:v>
                </c:pt>
                <c:pt idx="43281">
                  <c:v>42945.305555555555</c:v>
                </c:pt>
                <c:pt idx="43282">
                  <c:v>42945.306250000001</c:v>
                </c:pt>
                <c:pt idx="43283">
                  <c:v>42945.306944444441</c:v>
                </c:pt>
                <c:pt idx="43284">
                  <c:v>42945.307638888888</c:v>
                </c:pt>
                <c:pt idx="43285">
                  <c:v>42945.308333333334</c:v>
                </c:pt>
                <c:pt idx="43286">
                  <c:v>42945.309027777781</c:v>
                </c:pt>
                <c:pt idx="43287">
                  <c:v>42945.30972222222</c:v>
                </c:pt>
                <c:pt idx="43288">
                  <c:v>42945.310416666667</c:v>
                </c:pt>
                <c:pt idx="43289">
                  <c:v>42945.311111111114</c:v>
                </c:pt>
                <c:pt idx="43290">
                  <c:v>42945.311805555553</c:v>
                </c:pt>
                <c:pt idx="43291">
                  <c:v>42945.3125</c:v>
                </c:pt>
                <c:pt idx="43292">
                  <c:v>42945.313194444447</c:v>
                </c:pt>
                <c:pt idx="43293">
                  <c:v>42945.313888888886</c:v>
                </c:pt>
                <c:pt idx="43294">
                  <c:v>42945.314583333333</c:v>
                </c:pt>
                <c:pt idx="43295">
                  <c:v>42945.31527777778</c:v>
                </c:pt>
                <c:pt idx="43296">
                  <c:v>42945.315972222219</c:v>
                </c:pt>
                <c:pt idx="43297">
                  <c:v>42945.316666666666</c:v>
                </c:pt>
                <c:pt idx="43298">
                  <c:v>42945.317361111112</c:v>
                </c:pt>
                <c:pt idx="43299">
                  <c:v>42945.318055555559</c:v>
                </c:pt>
                <c:pt idx="43300">
                  <c:v>42945.318749999999</c:v>
                </c:pt>
                <c:pt idx="43301">
                  <c:v>42945.319444444445</c:v>
                </c:pt>
                <c:pt idx="43302">
                  <c:v>42945.320138888892</c:v>
                </c:pt>
                <c:pt idx="43303">
                  <c:v>42945.320833333331</c:v>
                </c:pt>
                <c:pt idx="43304">
                  <c:v>42945.321527777778</c:v>
                </c:pt>
                <c:pt idx="43305">
                  <c:v>42945.322222222225</c:v>
                </c:pt>
                <c:pt idx="43306">
                  <c:v>42945.322916666664</c:v>
                </c:pt>
                <c:pt idx="43307">
                  <c:v>42945.323611111111</c:v>
                </c:pt>
                <c:pt idx="43308">
                  <c:v>42945.324305555558</c:v>
                </c:pt>
                <c:pt idx="43309">
                  <c:v>42945.324999999997</c:v>
                </c:pt>
                <c:pt idx="43310">
                  <c:v>42945.325694444444</c:v>
                </c:pt>
                <c:pt idx="43311">
                  <c:v>42945.326388888891</c:v>
                </c:pt>
                <c:pt idx="43312">
                  <c:v>42945.32708333333</c:v>
                </c:pt>
                <c:pt idx="43313">
                  <c:v>42945.327777777777</c:v>
                </c:pt>
                <c:pt idx="43314">
                  <c:v>42945.328472222223</c:v>
                </c:pt>
                <c:pt idx="43315">
                  <c:v>42945.32916666667</c:v>
                </c:pt>
                <c:pt idx="43316">
                  <c:v>42945.329861111109</c:v>
                </c:pt>
                <c:pt idx="43317">
                  <c:v>42945.330555555556</c:v>
                </c:pt>
                <c:pt idx="43318">
                  <c:v>42945.331250000003</c:v>
                </c:pt>
                <c:pt idx="43319">
                  <c:v>42945.331944444442</c:v>
                </c:pt>
                <c:pt idx="43320">
                  <c:v>42945.332638888889</c:v>
                </c:pt>
                <c:pt idx="43321">
                  <c:v>42945.333333333336</c:v>
                </c:pt>
                <c:pt idx="43322">
                  <c:v>42945.334027777775</c:v>
                </c:pt>
                <c:pt idx="43323">
                  <c:v>42945.334722222222</c:v>
                </c:pt>
                <c:pt idx="43324">
                  <c:v>42945.335416666669</c:v>
                </c:pt>
                <c:pt idx="43325">
                  <c:v>42945.336111111108</c:v>
                </c:pt>
                <c:pt idx="43326">
                  <c:v>42945.336805555555</c:v>
                </c:pt>
                <c:pt idx="43327">
                  <c:v>42945.337500000001</c:v>
                </c:pt>
                <c:pt idx="43328">
                  <c:v>42945.338194444441</c:v>
                </c:pt>
                <c:pt idx="43329">
                  <c:v>42945.338888888888</c:v>
                </c:pt>
                <c:pt idx="43330">
                  <c:v>42945.339583333334</c:v>
                </c:pt>
                <c:pt idx="43331">
                  <c:v>42945.340277777781</c:v>
                </c:pt>
                <c:pt idx="43332">
                  <c:v>42945.34097222222</c:v>
                </c:pt>
                <c:pt idx="43333">
                  <c:v>42945.341666666667</c:v>
                </c:pt>
                <c:pt idx="43334">
                  <c:v>42945.342361111114</c:v>
                </c:pt>
                <c:pt idx="43335">
                  <c:v>42945.343055555553</c:v>
                </c:pt>
                <c:pt idx="43336">
                  <c:v>42945.34375</c:v>
                </c:pt>
                <c:pt idx="43337">
                  <c:v>42945.344444444447</c:v>
                </c:pt>
                <c:pt idx="43338">
                  <c:v>42945.345138888886</c:v>
                </c:pt>
                <c:pt idx="43339">
                  <c:v>42945.345833333333</c:v>
                </c:pt>
                <c:pt idx="43340">
                  <c:v>42945.34652777778</c:v>
                </c:pt>
                <c:pt idx="43341">
                  <c:v>42945.347222222219</c:v>
                </c:pt>
                <c:pt idx="43342">
                  <c:v>42945.347916666666</c:v>
                </c:pt>
                <c:pt idx="43343">
                  <c:v>42945.348611111112</c:v>
                </c:pt>
                <c:pt idx="43344">
                  <c:v>42945.349305555559</c:v>
                </c:pt>
                <c:pt idx="43345">
                  <c:v>42945.35</c:v>
                </c:pt>
                <c:pt idx="43346">
                  <c:v>42945.350694444445</c:v>
                </c:pt>
                <c:pt idx="43347">
                  <c:v>42945.351388888892</c:v>
                </c:pt>
                <c:pt idx="43348">
                  <c:v>42945.352083333331</c:v>
                </c:pt>
                <c:pt idx="43349">
                  <c:v>42945.352777777778</c:v>
                </c:pt>
                <c:pt idx="43350">
                  <c:v>42945.353472222225</c:v>
                </c:pt>
                <c:pt idx="43351">
                  <c:v>42945.354166666664</c:v>
                </c:pt>
                <c:pt idx="43352">
                  <c:v>42945.354861111111</c:v>
                </c:pt>
                <c:pt idx="43353">
                  <c:v>42945.355555555558</c:v>
                </c:pt>
                <c:pt idx="43354">
                  <c:v>42945.356249999997</c:v>
                </c:pt>
                <c:pt idx="43355">
                  <c:v>42945.356944444444</c:v>
                </c:pt>
                <c:pt idx="43356">
                  <c:v>42945.357638888891</c:v>
                </c:pt>
                <c:pt idx="43357">
                  <c:v>42945.35833333333</c:v>
                </c:pt>
                <c:pt idx="43358">
                  <c:v>42945.359027777777</c:v>
                </c:pt>
                <c:pt idx="43359">
                  <c:v>42945.359722222223</c:v>
                </c:pt>
                <c:pt idx="43360">
                  <c:v>42945.36041666667</c:v>
                </c:pt>
                <c:pt idx="43361">
                  <c:v>42945.361111111109</c:v>
                </c:pt>
                <c:pt idx="43362">
                  <c:v>42945.361805555556</c:v>
                </c:pt>
                <c:pt idx="43363">
                  <c:v>42945.362500000003</c:v>
                </c:pt>
                <c:pt idx="43364">
                  <c:v>42945.363194444442</c:v>
                </c:pt>
                <c:pt idx="43365">
                  <c:v>42945.363888888889</c:v>
                </c:pt>
                <c:pt idx="43366">
                  <c:v>42945.364583333336</c:v>
                </c:pt>
                <c:pt idx="43367">
                  <c:v>42945.365277777775</c:v>
                </c:pt>
                <c:pt idx="43368">
                  <c:v>42945.365972222222</c:v>
                </c:pt>
                <c:pt idx="43369">
                  <c:v>42945.366666666669</c:v>
                </c:pt>
                <c:pt idx="43370">
                  <c:v>42945.367361111108</c:v>
                </c:pt>
                <c:pt idx="43371">
                  <c:v>42945.368055555555</c:v>
                </c:pt>
                <c:pt idx="43372">
                  <c:v>42945.368750000001</c:v>
                </c:pt>
                <c:pt idx="43373">
                  <c:v>42945.369444444441</c:v>
                </c:pt>
                <c:pt idx="43374">
                  <c:v>42945.370138888888</c:v>
                </c:pt>
                <c:pt idx="43375">
                  <c:v>42945.370833333334</c:v>
                </c:pt>
                <c:pt idx="43376">
                  <c:v>42945.371527777781</c:v>
                </c:pt>
                <c:pt idx="43377">
                  <c:v>42945.37222222222</c:v>
                </c:pt>
                <c:pt idx="43378">
                  <c:v>42945.372916666667</c:v>
                </c:pt>
                <c:pt idx="43379">
                  <c:v>42945.373611111114</c:v>
                </c:pt>
                <c:pt idx="43380">
                  <c:v>42945.374305555553</c:v>
                </c:pt>
                <c:pt idx="43381">
                  <c:v>42945.375</c:v>
                </c:pt>
                <c:pt idx="43382">
                  <c:v>42945.375694444447</c:v>
                </c:pt>
                <c:pt idx="43383">
                  <c:v>42945.376388888886</c:v>
                </c:pt>
                <c:pt idx="43384">
                  <c:v>42945.377083333333</c:v>
                </c:pt>
                <c:pt idx="43385">
                  <c:v>42945.37777777778</c:v>
                </c:pt>
                <c:pt idx="43386">
                  <c:v>42945.378472222219</c:v>
                </c:pt>
                <c:pt idx="43387">
                  <c:v>42945.379166666666</c:v>
                </c:pt>
                <c:pt idx="43388">
                  <c:v>42945.379861111112</c:v>
                </c:pt>
                <c:pt idx="43389">
                  <c:v>42945.380555555559</c:v>
                </c:pt>
                <c:pt idx="43390">
                  <c:v>42945.381249999999</c:v>
                </c:pt>
                <c:pt idx="43391">
                  <c:v>42945.381944444445</c:v>
                </c:pt>
                <c:pt idx="43392">
                  <c:v>42945.382638888892</c:v>
                </c:pt>
                <c:pt idx="43393">
                  <c:v>42945.383333333331</c:v>
                </c:pt>
                <c:pt idx="43394">
                  <c:v>42945.384027777778</c:v>
                </c:pt>
                <c:pt idx="43395">
                  <c:v>42945.384722222225</c:v>
                </c:pt>
                <c:pt idx="43396">
                  <c:v>42945.385416666664</c:v>
                </c:pt>
                <c:pt idx="43397">
                  <c:v>42945.386111111111</c:v>
                </c:pt>
                <c:pt idx="43398">
                  <c:v>42945.386805555558</c:v>
                </c:pt>
                <c:pt idx="43399">
                  <c:v>42945.387499999997</c:v>
                </c:pt>
                <c:pt idx="43400">
                  <c:v>42945.388194444444</c:v>
                </c:pt>
                <c:pt idx="43401">
                  <c:v>42945.388888888891</c:v>
                </c:pt>
                <c:pt idx="43402">
                  <c:v>42945.38958333333</c:v>
                </c:pt>
                <c:pt idx="43403">
                  <c:v>42945.390277777777</c:v>
                </c:pt>
                <c:pt idx="43404">
                  <c:v>42945.390972222223</c:v>
                </c:pt>
                <c:pt idx="43405">
                  <c:v>42945.39166666667</c:v>
                </c:pt>
                <c:pt idx="43406">
                  <c:v>42945.392361111109</c:v>
                </c:pt>
                <c:pt idx="43407">
                  <c:v>42945.393055555556</c:v>
                </c:pt>
                <c:pt idx="43408">
                  <c:v>42945.393750000003</c:v>
                </c:pt>
                <c:pt idx="43409">
                  <c:v>42945.394444444442</c:v>
                </c:pt>
                <c:pt idx="43410">
                  <c:v>42945.395138888889</c:v>
                </c:pt>
                <c:pt idx="43411">
                  <c:v>42945.395833333336</c:v>
                </c:pt>
                <c:pt idx="43412">
                  <c:v>42945.396527777775</c:v>
                </c:pt>
                <c:pt idx="43413">
                  <c:v>42945.397222222222</c:v>
                </c:pt>
                <c:pt idx="43414">
                  <c:v>42945.397916666669</c:v>
                </c:pt>
                <c:pt idx="43415">
                  <c:v>42945.398611111108</c:v>
                </c:pt>
                <c:pt idx="43416">
                  <c:v>42945.399305555555</c:v>
                </c:pt>
                <c:pt idx="43417">
                  <c:v>42945.4</c:v>
                </c:pt>
                <c:pt idx="43418">
                  <c:v>42945.400694444441</c:v>
                </c:pt>
                <c:pt idx="43419">
                  <c:v>42945.401388888888</c:v>
                </c:pt>
                <c:pt idx="43420">
                  <c:v>42945.402083333334</c:v>
                </c:pt>
                <c:pt idx="43421">
                  <c:v>42945.402777777781</c:v>
                </c:pt>
                <c:pt idx="43422">
                  <c:v>42945.40347222222</c:v>
                </c:pt>
                <c:pt idx="43423">
                  <c:v>42945.404166666667</c:v>
                </c:pt>
                <c:pt idx="43424">
                  <c:v>42945.404861111114</c:v>
                </c:pt>
                <c:pt idx="43425">
                  <c:v>42945.405555555553</c:v>
                </c:pt>
                <c:pt idx="43426">
                  <c:v>42945.40625</c:v>
                </c:pt>
                <c:pt idx="43427">
                  <c:v>42945.406944444447</c:v>
                </c:pt>
                <c:pt idx="43428">
                  <c:v>42945.407638888886</c:v>
                </c:pt>
                <c:pt idx="43429">
                  <c:v>42945.408333333333</c:v>
                </c:pt>
                <c:pt idx="43430">
                  <c:v>42945.40902777778</c:v>
                </c:pt>
                <c:pt idx="43431">
                  <c:v>42945.409722222219</c:v>
                </c:pt>
                <c:pt idx="43432">
                  <c:v>42945.410416666666</c:v>
                </c:pt>
                <c:pt idx="43433">
                  <c:v>42945.411111111112</c:v>
                </c:pt>
                <c:pt idx="43434">
                  <c:v>42945.411805555559</c:v>
                </c:pt>
                <c:pt idx="43435">
                  <c:v>42945.412499999999</c:v>
                </c:pt>
                <c:pt idx="43436">
                  <c:v>42945.413194444445</c:v>
                </c:pt>
                <c:pt idx="43437">
                  <c:v>42945.413888888892</c:v>
                </c:pt>
                <c:pt idx="43438">
                  <c:v>42945.414583333331</c:v>
                </c:pt>
                <c:pt idx="43439">
                  <c:v>42945.415277777778</c:v>
                </c:pt>
                <c:pt idx="43440">
                  <c:v>42945.415972222225</c:v>
                </c:pt>
                <c:pt idx="43441">
                  <c:v>42945.416666666664</c:v>
                </c:pt>
                <c:pt idx="43442">
                  <c:v>42945.417361111111</c:v>
                </c:pt>
                <c:pt idx="43443">
                  <c:v>42945.418055555558</c:v>
                </c:pt>
                <c:pt idx="43444">
                  <c:v>42945.418749999997</c:v>
                </c:pt>
                <c:pt idx="43445">
                  <c:v>42945.419444444444</c:v>
                </c:pt>
                <c:pt idx="43446">
                  <c:v>42945.420138888891</c:v>
                </c:pt>
                <c:pt idx="43447">
                  <c:v>42945.42083333333</c:v>
                </c:pt>
                <c:pt idx="43448">
                  <c:v>42945.421527777777</c:v>
                </c:pt>
                <c:pt idx="43449">
                  <c:v>42945.422222222223</c:v>
                </c:pt>
                <c:pt idx="43450">
                  <c:v>42945.42291666667</c:v>
                </c:pt>
                <c:pt idx="43451">
                  <c:v>42945.423611111109</c:v>
                </c:pt>
                <c:pt idx="43452">
                  <c:v>42945.424305555556</c:v>
                </c:pt>
                <c:pt idx="43453">
                  <c:v>42945.425000000003</c:v>
                </c:pt>
                <c:pt idx="43454">
                  <c:v>42945.425694444442</c:v>
                </c:pt>
                <c:pt idx="43455">
                  <c:v>42945.426388888889</c:v>
                </c:pt>
                <c:pt idx="43456">
                  <c:v>42945.427083333336</c:v>
                </c:pt>
                <c:pt idx="43457">
                  <c:v>42945.427777777775</c:v>
                </c:pt>
                <c:pt idx="43458">
                  <c:v>42945.428472222222</c:v>
                </c:pt>
                <c:pt idx="43459">
                  <c:v>42945.429166666669</c:v>
                </c:pt>
                <c:pt idx="43460">
                  <c:v>42945.429861111108</c:v>
                </c:pt>
                <c:pt idx="43461">
                  <c:v>42945.430555555555</c:v>
                </c:pt>
                <c:pt idx="43462">
                  <c:v>42945.431250000001</c:v>
                </c:pt>
                <c:pt idx="43463">
                  <c:v>42945.431944444441</c:v>
                </c:pt>
                <c:pt idx="43464">
                  <c:v>42945.432638888888</c:v>
                </c:pt>
                <c:pt idx="43465">
                  <c:v>42945.433333333334</c:v>
                </c:pt>
                <c:pt idx="43466">
                  <c:v>42945.434027777781</c:v>
                </c:pt>
                <c:pt idx="43467">
                  <c:v>42945.43472222222</c:v>
                </c:pt>
                <c:pt idx="43468">
                  <c:v>42945.435416666667</c:v>
                </c:pt>
                <c:pt idx="43469">
                  <c:v>42945.436111111114</c:v>
                </c:pt>
                <c:pt idx="43470">
                  <c:v>42945.436805555553</c:v>
                </c:pt>
                <c:pt idx="43471">
                  <c:v>42945.4375</c:v>
                </c:pt>
                <c:pt idx="43472">
                  <c:v>42945.438194444447</c:v>
                </c:pt>
                <c:pt idx="43473">
                  <c:v>42945.438888888886</c:v>
                </c:pt>
                <c:pt idx="43474">
                  <c:v>42945.439583333333</c:v>
                </c:pt>
                <c:pt idx="43475">
                  <c:v>42945.44027777778</c:v>
                </c:pt>
                <c:pt idx="43476">
                  <c:v>42945.440972222219</c:v>
                </c:pt>
                <c:pt idx="43477">
                  <c:v>42945.441666666666</c:v>
                </c:pt>
                <c:pt idx="43478">
                  <c:v>42945.442361111112</c:v>
                </c:pt>
                <c:pt idx="43479">
                  <c:v>42945.443055555559</c:v>
                </c:pt>
                <c:pt idx="43480">
                  <c:v>42945.443749999999</c:v>
                </c:pt>
                <c:pt idx="43481">
                  <c:v>42945.444444444445</c:v>
                </c:pt>
                <c:pt idx="43482">
                  <c:v>42945.445138888892</c:v>
                </c:pt>
                <c:pt idx="43483">
                  <c:v>42945.445833333331</c:v>
                </c:pt>
                <c:pt idx="43484">
                  <c:v>42945.446527777778</c:v>
                </c:pt>
                <c:pt idx="43485">
                  <c:v>42945.447222222225</c:v>
                </c:pt>
                <c:pt idx="43486">
                  <c:v>42945.447916666664</c:v>
                </c:pt>
                <c:pt idx="43487">
                  <c:v>42945.448611111111</c:v>
                </c:pt>
                <c:pt idx="43488">
                  <c:v>42945.449305555558</c:v>
                </c:pt>
                <c:pt idx="43489">
                  <c:v>42945.45</c:v>
                </c:pt>
                <c:pt idx="43490">
                  <c:v>42945.450694444444</c:v>
                </c:pt>
                <c:pt idx="43491">
                  <c:v>42945.451388888891</c:v>
                </c:pt>
                <c:pt idx="43492">
                  <c:v>42945.45208333333</c:v>
                </c:pt>
                <c:pt idx="43493">
                  <c:v>42945.452777777777</c:v>
                </c:pt>
                <c:pt idx="43494">
                  <c:v>42945.453472222223</c:v>
                </c:pt>
                <c:pt idx="43495">
                  <c:v>42945.45416666667</c:v>
                </c:pt>
                <c:pt idx="43496">
                  <c:v>42945.454861111109</c:v>
                </c:pt>
                <c:pt idx="43497">
                  <c:v>42945.455555555556</c:v>
                </c:pt>
                <c:pt idx="43498">
                  <c:v>42945.456250000003</c:v>
                </c:pt>
                <c:pt idx="43499">
                  <c:v>42945.456944444442</c:v>
                </c:pt>
                <c:pt idx="43500">
                  <c:v>42945.457638888889</c:v>
                </c:pt>
                <c:pt idx="43501">
                  <c:v>42945.458333333336</c:v>
                </c:pt>
                <c:pt idx="43502">
                  <c:v>42945.459027777775</c:v>
                </c:pt>
                <c:pt idx="43503">
                  <c:v>42945.459722222222</c:v>
                </c:pt>
                <c:pt idx="43504">
                  <c:v>42945.460416666669</c:v>
                </c:pt>
                <c:pt idx="43505">
                  <c:v>42945.461111111108</c:v>
                </c:pt>
                <c:pt idx="43506">
                  <c:v>42945.461805555555</c:v>
                </c:pt>
                <c:pt idx="43507">
                  <c:v>42945.462500000001</c:v>
                </c:pt>
                <c:pt idx="43508">
                  <c:v>42945.463194444441</c:v>
                </c:pt>
                <c:pt idx="43509">
                  <c:v>42945.463888888888</c:v>
                </c:pt>
                <c:pt idx="43510">
                  <c:v>42945.464583333334</c:v>
                </c:pt>
                <c:pt idx="43511">
                  <c:v>42945.465277777781</c:v>
                </c:pt>
                <c:pt idx="43512">
                  <c:v>42945.46597222222</c:v>
                </c:pt>
                <c:pt idx="43513">
                  <c:v>42945.466666666667</c:v>
                </c:pt>
                <c:pt idx="43514">
                  <c:v>42945.467361111114</c:v>
                </c:pt>
                <c:pt idx="43515">
                  <c:v>42945.468055555553</c:v>
                </c:pt>
                <c:pt idx="43516">
                  <c:v>42945.46875</c:v>
                </c:pt>
                <c:pt idx="43517">
                  <c:v>42945.469444444447</c:v>
                </c:pt>
                <c:pt idx="43518">
                  <c:v>42945.470138888886</c:v>
                </c:pt>
                <c:pt idx="43519">
                  <c:v>42945.470833333333</c:v>
                </c:pt>
                <c:pt idx="43520">
                  <c:v>42945.47152777778</c:v>
                </c:pt>
                <c:pt idx="43521">
                  <c:v>42945.472222222219</c:v>
                </c:pt>
                <c:pt idx="43522">
                  <c:v>42945.472916666666</c:v>
                </c:pt>
                <c:pt idx="43523">
                  <c:v>42945.473611111112</c:v>
                </c:pt>
                <c:pt idx="43524">
                  <c:v>42945.474305555559</c:v>
                </c:pt>
                <c:pt idx="43525">
                  <c:v>42945.474999999999</c:v>
                </c:pt>
                <c:pt idx="43526">
                  <c:v>42945.475694444445</c:v>
                </c:pt>
                <c:pt idx="43527">
                  <c:v>42945.476388888892</c:v>
                </c:pt>
                <c:pt idx="43528">
                  <c:v>42945.477083333331</c:v>
                </c:pt>
                <c:pt idx="43529">
                  <c:v>42945.477777777778</c:v>
                </c:pt>
                <c:pt idx="43530">
                  <c:v>42945.478472222225</c:v>
                </c:pt>
                <c:pt idx="43531">
                  <c:v>42945.479166666664</c:v>
                </c:pt>
                <c:pt idx="43532">
                  <c:v>42945.479861111111</c:v>
                </c:pt>
                <c:pt idx="43533">
                  <c:v>42945.480555555558</c:v>
                </c:pt>
                <c:pt idx="43534">
                  <c:v>42945.481249999997</c:v>
                </c:pt>
                <c:pt idx="43535">
                  <c:v>42945.481944444444</c:v>
                </c:pt>
                <c:pt idx="43536">
                  <c:v>42945.482638888891</c:v>
                </c:pt>
                <c:pt idx="43537">
                  <c:v>42945.48333333333</c:v>
                </c:pt>
                <c:pt idx="43538">
                  <c:v>42945.484027777777</c:v>
                </c:pt>
                <c:pt idx="43539">
                  <c:v>42945.484722222223</c:v>
                </c:pt>
                <c:pt idx="43540">
                  <c:v>42945.48541666667</c:v>
                </c:pt>
                <c:pt idx="43541">
                  <c:v>42945.486111111109</c:v>
                </c:pt>
                <c:pt idx="43542">
                  <c:v>42945.486805555556</c:v>
                </c:pt>
                <c:pt idx="43543">
                  <c:v>42945.487500000003</c:v>
                </c:pt>
                <c:pt idx="43544">
                  <c:v>42945.488194444442</c:v>
                </c:pt>
                <c:pt idx="43545">
                  <c:v>42945.488888888889</c:v>
                </c:pt>
                <c:pt idx="43546">
                  <c:v>42945.489583333336</c:v>
                </c:pt>
                <c:pt idx="43547">
                  <c:v>42945.490277777775</c:v>
                </c:pt>
                <c:pt idx="43548">
                  <c:v>42945.490972222222</c:v>
                </c:pt>
                <c:pt idx="43549">
                  <c:v>42945.491666666669</c:v>
                </c:pt>
                <c:pt idx="43550">
                  <c:v>42945.492361111108</c:v>
                </c:pt>
                <c:pt idx="43551">
                  <c:v>42945.493055555555</c:v>
                </c:pt>
                <c:pt idx="43552">
                  <c:v>42945.493750000001</c:v>
                </c:pt>
                <c:pt idx="43553">
                  <c:v>42945.494444444441</c:v>
                </c:pt>
                <c:pt idx="43554">
                  <c:v>42945.495138888888</c:v>
                </c:pt>
                <c:pt idx="43555">
                  <c:v>42945.495833333334</c:v>
                </c:pt>
                <c:pt idx="43556">
                  <c:v>42945.496527777781</c:v>
                </c:pt>
                <c:pt idx="43557">
                  <c:v>42945.49722222222</c:v>
                </c:pt>
                <c:pt idx="43558">
                  <c:v>42945.497916666667</c:v>
                </c:pt>
                <c:pt idx="43559">
                  <c:v>42945.498611111114</c:v>
                </c:pt>
                <c:pt idx="43560">
                  <c:v>42945.499305555553</c:v>
                </c:pt>
                <c:pt idx="43561">
                  <c:v>42945.5</c:v>
                </c:pt>
                <c:pt idx="43562">
                  <c:v>42945.500694444447</c:v>
                </c:pt>
                <c:pt idx="43563">
                  <c:v>42945.501388888886</c:v>
                </c:pt>
                <c:pt idx="43564">
                  <c:v>42945.502083333333</c:v>
                </c:pt>
                <c:pt idx="43565">
                  <c:v>42945.50277777778</c:v>
                </c:pt>
                <c:pt idx="43566">
                  <c:v>42945.503472222219</c:v>
                </c:pt>
                <c:pt idx="43567">
                  <c:v>42945.504166666666</c:v>
                </c:pt>
                <c:pt idx="43568">
                  <c:v>42945.504861111112</c:v>
                </c:pt>
                <c:pt idx="43569">
                  <c:v>42945.505555555559</c:v>
                </c:pt>
                <c:pt idx="43570">
                  <c:v>42945.506249999999</c:v>
                </c:pt>
                <c:pt idx="43571">
                  <c:v>42945.506944444445</c:v>
                </c:pt>
                <c:pt idx="43572">
                  <c:v>42945.507638888892</c:v>
                </c:pt>
                <c:pt idx="43573">
                  <c:v>42945.508333333331</c:v>
                </c:pt>
                <c:pt idx="43574">
                  <c:v>42945.509027777778</c:v>
                </c:pt>
                <c:pt idx="43575">
                  <c:v>42945.509722222225</c:v>
                </c:pt>
                <c:pt idx="43576">
                  <c:v>42945.510416666664</c:v>
                </c:pt>
                <c:pt idx="43577">
                  <c:v>42945.511111111111</c:v>
                </c:pt>
                <c:pt idx="43578">
                  <c:v>42945.511805555558</c:v>
                </c:pt>
                <c:pt idx="43579">
                  <c:v>42945.512499999997</c:v>
                </c:pt>
                <c:pt idx="43580">
                  <c:v>42945.513194444444</c:v>
                </c:pt>
                <c:pt idx="43581">
                  <c:v>42945.513888888891</c:v>
                </c:pt>
                <c:pt idx="43582">
                  <c:v>42945.51458333333</c:v>
                </c:pt>
                <c:pt idx="43583">
                  <c:v>42945.515277777777</c:v>
                </c:pt>
                <c:pt idx="43584">
                  <c:v>42945.515972222223</c:v>
                </c:pt>
                <c:pt idx="43585">
                  <c:v>42945.51666666667</c:v>
                </c:pt>
                <c:pt idx="43586">
                  <c:v>42945.517361111109</c:v>
                </c:pt>
                <c:pt idx="43587">
                  <c:v>42945.518055555556</c:v>
                </c:pt>
                <c:pt idx="43588">
                  <c:v>42945.518750000003</c:v>
                </c:pt>
                <c:pt idx="43589">
                  <c:v>42945.519444444442</c:v>
                </c:pt>
                <c:pt idx="43590">
                  <c:v>42945.520138888889</c:v>
                </c:pt>
                <c:pt idx="43591">
                  <c:v>42945.520833333336</c:v>
                </c:pt>
                <c:pt idx="43592">
                  <c:v>42945.521527777775</c:v>
                </c:pt>
                <c:pt idx="43593">
                  <c:v>42945.522222222222</c:v>
                </c:pt>
                <c:pt idx="43594">
                  <c:v>42945.522916666669</c:v>
                </c:pt>
                <c:pt idx="43595">
                  <c:v>42945.523611111108</c:v>
                </c:pt>
                <c:pt idx="43596">
                  <c:v>42945.524305555555</c:v>
                </c:pt>
                <c:pt idx="43597">
                  <c:v>42945.525000000001</c:v>
                </c:pt>
                <c:pt idx="43598">
                  <c:v>42945.525694444441</c:v>
                </c:pt>
                <c:pt idx="43599">
                  <c:v>42945.526388888888</c:v>
                </c:pt>
                <c:pt idx="43600">
                  <c:v>42945.527083333334</c:v>
                </c:pt>
                <c:pt idx="43601">
                  <c:v>42945.527777777781</c:v>
                </c:pt>
                <c:pt idx="43602">
                  <c:v>42945.52847222222</c:v>
                </c:pt>
                <c:pt idx="43603">
                  <c:v>42945.529166666667</c:v>
                </c:pt>
                <c:pt idx="43604">
                  <c:v>42945.529861111114</c:v>
                </c:pt>
                <c:pt idx="43605">
                  <c:v>42945.530555555553</c:v>
                </c:pt>
                <c:pt idx="43606">
                  <c:v>42945.53125</c:v>
                </c:pt>
                <c:pt idx="43607">
                  <c:v>42945.531944444447</c:v>
                </c:pt>
                <c:pt idx="43608">
                  <c:v>42945.532638888886</c:v>
                </c:pt>
                <c:pt idx="43609">
                  <c:v>42945.533333333333</c:v>
                </c:pt>
                <c:pt idx="43610">
                  <c:v>42945.53402777778</c:v>
                </c:pt>
                <c:pt idx="43611">
                  <c:v>42945.534722222219</c:v>
                </c:pt>
                <c:pt idx="43612">
                  <c:v>42945.535416666666</c:v>
                </c:pt>
                <c:pt idx="43613">
                  <c:v>42945.536111111112</c:v>
                </c:pt>
                <c:pt idx="43614">
                  <c:v>42945.536805555559</c:v>
                </c:pt>
                <c:pt idx="43615">
                  <c:v>42945.537499999999</c:v>
                </c:pt>
                <c:pt idx="43616">
                  <c:v>42945.538194444445</c:v>
                </c:pt>
                <c:pt idx="43617">
                  <c:v>42945.538888888892</c:v>
                </c:pt>
                <c:pt idx="43618">
                  <c:v>42945.539583333331</c:v>
                </c:pt>
                <c:pt idx="43619">
                  <c:v>42945.540277777778</c:v>
                </c:pt>
                <c:pt idx="43620">
                  <c:v>42945.540972222225</c:v>
                </c:pt>
                <c:pt idx="43621">
                  <c:v>42945.541666666664</c:v>
                </c:pt>
                <c:pt idx="43622">
                  <c:v>42945.542361111111</c:v>
                </c:pt>
                <c:pt idx="43623">
                  <c:v>42945.543055555558</c:v>
                </c:pt>
                <c:pt idx="43624">
                  <c:v>42945.543749999997</c:v>
                </c:pt>
                <c:pt idx="43625">
                  <c:v>42945.544444444444</c:v>
                </c:pt>
                <c:pt idx="43626">
                  <c:v>42945.545138888891</c:v>
                </c:pt>
                <c:pt idx="43627">
                  <c:v>42945.54583333333</c:v>
                </c:pt>
                <c:pt idx="43628">
                  <c:v>42945.546527777777</c:v>
                </c:pt>
                <c:pt idx="43629">
                  <c:v>42945.547222222223</c:v>
                </c:pt>
                <c:pt idx="43630">
                  <c:v>42945.54791666667</c:v>
                </c:pt>
                <c:pt idx="43631">
                  <c:v>42945.548611111109</c:v>
                </c:pt>
                <c:pt idx="43632">
                  <c:v>42945.549305555556</c:v>
                </c:pt>
                <c:pt idx="43633">
                  <c:v>42945.55</c:v>
                </c:pt>
                <c:pt idx="43634">
                  <c:v>42945.550694444442</c:v>
                </c:pt>
                <c:pt idx="43635">
                  <c:v>42945.551388888889</c:v>
                </c:pt>
                <c:pt idx="43636">
                  <c:v>42945.552083333336</c:v>
                </c:pt>
                <c:pt idx="43637">
                  <c:v>42945.552777777775</c:v>
                </c:pt>
                <c:pt idx="43638">
                  <c:v>42945.553472222222</c:v>
                </c:pt>
                <c:pt idx="43639">
                  <c:v>42945.554166666669</c:v>
                </c:pt>
                <c:pt idx="43640">
                  <c:v>42945.554861111108</c:v>
                </c:pt>
                <c:pt idx="43641">
                  <c:v>42945.555555555555</c:v>
                </c:pt>
                <c:pt idx="43642">
                  <c:v>42945.556250000001</c:v>
                </c:pt>
                <c:pt idx="43643">
                  <c:v>42945.556944444441</c:v>
                </c:pt>
                <c:pt idx="43644">
                  <c:v>42945.557638888888</c:v>
                </c:pt>
                <c:pt idx="43645">
                  <c:v>42945.558333333334</c:v>
                </c:pt>
                <c:pt idx="43646">
                  <c:v>42945.559027777781</c:v>
                </c:pt>
                <c:pt idx="43647">
                  <c:v>42945.55972222222</c:v>
                </c:pt>
                <c:pt idx="43648">
                  <c:v>42945.560416666667</c:v>
                </c:pt>
                <c:pt idx="43649">
                  <c:v>42945.561111111114</c:v>
                </c:pt>
                <c:pt idx="43650">
                  <c:v>42945.561805555553</c:v>
                </c:pt>
                <c:pt idx="43651">
                  <c:v>42945.5625</c:v>
                </c:pt>
                <c:pt idx="43652">
                  <c:v>42945.563194444447</c:v>
                </c:pt>
                <c:pt idx="43653">
                  <c:v>42945.563888888886</c:v>
                </c:pt>
                <c:pt idx="43654">
                  <c:v>42945.564583333333</c:v>
                </c:pt>
                <c:pt idx="43655">
                  <c:v>42945.56527777778</c:v>
                </c:pt>
                <c:pt idx="43656">
                  <c:v>42945.565972222219</c:v>
                </c:pt>
                <c:pt idx="43657">
                  <c:v>42945.566666666666</c:v>
                </c:pt>
                <c:pt idx="43658">
                  <c:v>42945.567361111112</c:v>
                </c:pt>
                <c:pt idx="43659">
                  <c:v>42945.568055555559</c:v>
                </c:pt>
                <c:pt idx="43660">
                  <c:v>42945.568749999999</c:v>
                </c:pt>
                <c:pt idx="43661">
                  <c:v>42945.569444444445</c:v>
                </c:pt>
                <c:pt idx="43662">
                  <c:v>42945.570138888892</c:v>
                </c:pt>
                <c:pt idx="43663">
                  <c:v>42945.570833333331</c:v>
                </c:pt>
                <c:pt idx="43664">
                  <c:v>42945.571527777778</c:v>
                </c:pt>
                <c:pt idx="43665">
                  <c:v>42945.572222222225</c:v>
                </c:pt>
                <c:pt idx="43666">
                  <c:v>42945.572916666664</c:v>
                </c:pt>
                <c:pt idx="43667">
                  <c:v>42945.573611111111</c:v>
                </c:pt>
                <c:pt idx="43668">
                  <c:v>42945.574305555558</c:v>
                </c:pt>
                <c:pt idx="43669">
                  <c:v>42945.574999999997</c:v>
                </c:pt>
                <c:pt idx="43670">
                  <c:v>42945.575694444444</c:v>
                </c:pt>
                <c:pt idx="43671">
                  <c:v>42945.576388888891</c:v>
                </c:pt>
                <c:pt idx="43672">
                  <c:v>42945.57708333333</c:v>
                </c:pt>
                <c:pt idx="43673">
                  <c:v>42945.577777777777</c:v>
                </c:pt>
                <c:pt idx="43674">
                  <c:v>42945.578472222223</c:v>
                </c:pt>
                <c:pt idx="43675">
                  <c:v>42945.57916666667</c:v>
                </c:pt>
                <c:pt idx="43676">
                  <c:v>42945.579861111109</c:v>
                </c:pt>
                <c:pt idx="43677">
                  <c:v>42945.580555555556</c:v>
                </c:pt>
                <c:pt idx="43678">
                  <c:v>42945.581250000003</c:v>
                </c:pt>
                <c:pt idx="43679">
                  <c:v>42945.581944444442</c:v>
                </c:pt>
                <c:pt idx="43680">
                  <c:v>42945.582638888889</c:v>
                </c:pt>
                <c:pt idx="43681">
                  <c:v>42945.583333333336</c:v>
                </c:pt>
                <c:pt idx="43682">
                  <c:v>42945.584027777775</c:v>
                </c:pt>
                <c:pt idx="43683">
                  <c:v>42945.584722222222</c:v>
                </c:pt>
                <c:pt idx="43684">
                  <c:v>42945.585416666669</c:v>
                </c:pt>
                <c:pt idx="43685">
                  <c:v>42945.586111111108</c:v>
                </c:pt>
                <c:pt idx="43686">
                  <c:v>42945.586805555555</c:v>
                </c:pt>
                <c:pt idx="43687">
                  <c:v>42945.587500000001</c:v>
                </c:pt>
                <c:pt idx="43688">
                  <c:v>42945.588194444441</c:v>
                </c:pt>
                <c:pt idx="43689">
                  <c:v>42945.588888888888</c:v>
                </c:pt>
                <c:pt idx="43690">
                  <c:v>42945.589583333334</c:v>
                </c:pt>
                <c:pt idx="43691">
                  <c:v>42945.590277777781</c:v>
                </c:pt>
                <c:pt idx="43692">
                  <c:v>42945.59097222222</c:v>
                </c:pt>
                <c:pt idx="43693">
                  <c:v>42945.591666666667</c:v>
                </c:pt>
                <c:pt idx="43694">
                  <c:v>42945.592361111114</c:v>
                </c:pt>
                <c:pt idx="43695">
                  <c:v>42945.593055555553</c:v>
                </c:pt>
                <c:pt idx="43696">
                  <c:v>42945.59375</c:v>
                </c:pt>
                <c:pt idx="43697">
                  <c:v>42945.594444444447</c:v>
                </c:pt>
                <c:pt idx="43698">
                  <c:v>42945.595138888886</c:v>
                </c:pt>
                <c:pt idx="43699">
                  <c:v>42945.595833333333</c:v>
                </c:pt>
                <c:pt idx="43700">
                  <c:v>42945.59652777778</c:v>
                </c:pt>
                <c:pt idx="43701">
                  <c:v>42945.597222222219</c:v>
                </c:pt>
                <c:pt idx="43702">
                  <c:v>42945.597916666666</c:v>
                </c:pt>
                <c:pt idx="43703">
                  <c:v>42945.598611111112</c:v>
                </c:pt>
                <c:pt idx="43704">
                  <c:v>42945.599305555559</c:v>
                </c:pt>
                <c:pt idx="43705">
                  <c:v>42945.599999999999</c:v>
                </c:pt>
                <c:pt idx="43706">
                  <c:v>42945.600694444445</c:v>
                </c:pt>
                <c:pt idx="43707">
                  <c:v>42945.601388888892</c:v>
                </c:pt>
                <c:pt idx="43708">
                  <c:v>42945.602083333331</c:v>
                </c:pt>
                <c:pt idx="43709">
                  <c:v>42945.602777777778</c:v>
                </c:pt>
                <c:pt idx="43710">
                  <c:v>42945.603472222225</c:v>
                </c:pt>
                <c:pt idx="43711">
                  <c:v>42945.604166666664</c:v>
                </c:pt>
                <c:pt idx="43712">
                  <c:v>42945.604861111111</c:v>
                </c:pt>
                <c:pt idx="43713">
                  <c:v>42945.605555555558</c:v>
                </c:pt>
                <c:pt idx="43714">
                  <c:v>42945.606249999997</c:v>
                </c:pt>
                <c:pt idx="43715">
                  <c:v>42945.606944444444</c:v>
                </c:pt>
                <c:pt idx="43716">
                  <c:v>42945.607638888891</c:v>
                </c:pt>
                <c:pt idx="43717">
                  <c:v>42945.60833333333</c:v>
                </c:pt>
                <c:pt idx="43718">
                  <c:v>42945.609027777777</c:v>
                </c:pt>
                <c:pt idx="43719">
                  <c:v>42945.609722222223</c:v>
                </c:pt>
                <c:pt idx="43720">
                  <c:v>42945.61041666667</c:v>
                </c:pt>
                <c:pt idx="43721">
                  <c:v>42945.611111111109</c:v>
                </c:pt>
                <c:pt idx="43722">
                  <c:v>42945.611805555556</c:v>
                </c:pt>
                <c:pt idx="43723">
                  <c:v>42945.612500000003</c:v>
                </c:pt>
                <c:pt idx="43724">
                  <c:v>42945.613194444442</c:v>
                </c:pt>
                <c:pt idx="43725">
                  <c:v>42945.613888888889</c:v>
                </c:pt>
                <c:pt idx="43726">
                  <c:v>42945.614583333336</c:v>
                </c:pt>
                <c:pt idx="43727">
                  <c:v>42945.615277777775</c:v>
                </c:pt>
                <c:pt idx="43728">
                  <c:v>42945.615972222222</c:v>
                </c:pt>
                <c:pt idx="43729">
                  <c:v>42945.616666666669</c:v>
                </c:pt>
                <c:pt idx="43730">
                  <c:v>42945.617361111108</c:v>
                </c:pt>
                <c:pt idx="43731">
                  <c:v>42945.618055555555</c:v>
                </c:pt>
                <c:pt idx="43732">
                  <c:v>42945.618750000001</c:v>
                </c:pt>
                <c:pt idx="43733">
                  <c:v>42945.619444444441</c:v>
                </c:pt>
                <c:pt idx="43734">
                  <c:v>42945.620138888888</c:v>
                </c:pt>
                <c:pt idx="43735">
                  <c:v>42945.620833333334</c:v>
                </c:pt>
                <c:pt idx="43736">
                  <c:v>42945.621527777781</c:v>
                </c:pt>
                <c:pt idx="43737">
                  <c:v>42945.62222222222</c:v>
                </c:pt>
                <c:pt idx="43738">
                  <c:v>42945.622916666667</c:v>
                </c:pt>
                <c:pt idx="43739">
                  <c:v>42945.623611111114</c:v>
                </c:pt>
                <c:pt idx="43740">
                  <c:v>42945.624305555553</c:v>
                </c:pt>
                <c:pt idx="43741">
                  <c:v>42945.625</c:v>
                </c:pt>
                <c:pt idx="43742">
                  <c:v>42945.625694444447</c:v>
                </c:pt>
                <c:pt idx="43743">
                  <c:v>42945.626388888886</c:v>
                </c:pt>
                <c:pt idx="43744">
                  <c:v>42945.627083333333</c:v>
                </c:pt>
                <c:pt idx="43745">
                  <c:v>42945.62777777778</c:v>
                </c:pt>
                <c:pt idx="43746">
                  <c:v>42945.628472222219</c:v>
                </c:pt>
                <c:pt idx="43747">
                  <c:v>42945.629166666666</c:v>
                </c:pt>
                <c:pt idx="43748">
                  <c:v>42945.629861111112</c:v>
                </c:pt>
                <c:pt idx="43749">
                  <c:v>42945.630555555559</c:v>
                </c:pt>
                <c:pt idx="43750">
                  <c:v>42945.631249999999</c:v>
                </c:pt>
                <c:pt idx="43751">
                  <c:v>42945.631944444445</c:v>
                </c:pt>
                <c:pt idx="43752">
                  <c:v>42945.632638888892</c:v>
                </c:pt>
                <c:pt idx="43753">
                  <c:v>42945.633333333331</c:v>
                </c:pt>
                <c:pt idx="43754">
                  <c:v>42945.634027777778</c:v>
                </c:pt>
                <c:pt idx="43755">
                  <c:v>42945.634722222225</c:v>
                </c:pt>
                <c:pt idx="43756">
                  <c:v>42945.635416666664</c:v>
                </c:pt>
                <c:pt idx="43757">
                  <c:v>42945.636111111111</c:v>
                </c:pt>
                <c:pt idx="43758">
                  <c:v>42945.636805555558</c:v>
                </c:pt>
                <c:pt idx="43759">
                  <c:v>42945.637499999997</c:v>
                </c:pt>
                <c:pt idx="43760">
                  <c:v>42945.638194444444</c:v>
                </c:pt>
                <c:pt idx="43761">
                  <c:v>42945.638888888891</c:v>
                </c:pt>
                <c:pt idx="43762">
                  <c:v>42945.63958333333</c:v>
                </c:pt>
                <c:pt idx="43763">
                  <c:v>42945.640277777777</c:v>
                </c:pt>
                <c:pt idx="43764">
                  <c:v>42945.640972222223</c:v>
                </c:pt>
                <c:pt idx="43765">
                  <c:v>42945.64166666667</c:v>
                </c:pt>
                <c:pt idx="43766">
                  <c:v>42945.642361111109</c:v>
                </c:pt>
                <c:pt idx="43767">
                  <c:v>42945.643055555556</c:v>
                </c:pt>
                <c:pt idx="43768">
                  <c:v>42945.643750000003</c:v>
                </c:pt>
                <c:pt idx="43769">
                  <c:v>42945.644444444442</c:v>
                </c:pt>
                <c:pt idx="43770">
                  <c:v>42945.645138888889</c:v>
                </c:pt>
                <c:pt idx="43771">
                  <c:v>42945.645833333336</c:v>
                </c:pt>
                <c:pt idx="43772">
                  <c:v>42945.646527777775</c:v>
                </c:pt>
                <c:pt idx="43773">
                  <c:v>42945.647222222222</c:v>
                </c:pt>
                <c:pt idx="43774">
                  <c:v>42945.647916666669</c:v>
                </c:pt>
                <c:pt idx="43775">
                  <c:v>42945.648611111108</c:v>
                </c:pt>
                <c:pt idx="43776">
                  <c:v>42945.649305555555</c:v>
                </c:pt>
                <c:pt idx="43777">
                  <c:v>42945.65</c:v>
                </c:pt>
                <c:pt idx="43778">
                  <c:v>42945.650694444441</c:v>
                </c:pt>
                <c:pt idx="43779">
                  <c:v>42945.651388888888</c:v>
                </c:pt>
                <c:pt idx="43780">
                  <c:v>42945.652083333334</c:v>
                </c:pt>
                <c:pt idx="43781">
                  <c:v>42945.652777777781</c:v>
                </c:pt>
                <c:pt idx="43782">
                  <c:v>42945.65347222222</c:v>
                </c:pt>
                <c:pt idx="43783">
                  <c:v>42945.654166666667</c:v>
                </c:pt>
                <c:pt idx="43784">
                  <c:v>42945.654861111114</c:v>
                </c:pt>
                <c:pt idx="43785">
                  <c:v>42945.655555555553</c:v>
                </c:pt>
                <c:pt idx="43786">
                  <c:v>42945.65625</c:v>
                </c:pt>
                <c:pt idx="43787">
                  <c:v>42945.656944444447</c:v>
                </c:pt>
                <c:pt idx="43788">
                  <c:v>42945.657638888886</c:v>
                </c:pt>
                <c:pt idx="43789">
                  <c:v>42945.658333333333</c:v>
                </c:pt>
                <c:pt idx="43790">
                  <c:v>42945.65902777778</c:v>
                </c:pt>
                <c:pt idx="43791">
                  <c:v>42945.659722222219</c:v>
                </c:pt>
                <c:pt idx="43792">
                  <c:v>42945.660416666666</c:v>
                </c:pt>
                <c:pt idx="43793">
                  <c:v>42945.661111111112</c:v>
                </c:pt>
                <c:pt idx="43794">
                  <c:v>42945.661805555559</c:v>
                </c:pt>
                <c:pt idx="43795">
                  <c:v>42945.662499999999</c:v>
                </c:pt>
                <c:pt idx="43796">
                  <c:v>42945.663194444445</c:v>
                </c:pt>
                <c:pt idx="43797">
                  <c:v>42945.663888888892</c:v>
                </c:pt>
                <c:pt idx="43798">
                  <c:v>42945.664583333331</c:v>
                </c:pt>
                <c:pt idx="43799">
                  <c:v>42945.665277777778</c:v>
                </c:pt>
                <c:pt idx="43800">
                  <c:v>42945.665972222225</c:v>
                </c:pt>
                <c:pt idx="43801">
                  <c:v>42945.666666666664</c:v>
                </c:pt>
                <c:pt idx="43802">
                  <c:v>42945.667361111111</c:v>
                </c:pt>
                <c:pt idx="43803">
                  <c:v>42945.668055555558</c:v>
                </c:pt>
                <c:pt idx="43804">
                  <c:v>42945.668749999997</c:v>
                </c:pt>
                <c:pt idx="43805">
                  <c:v>42945.669444444444</c:v>
                </c:pt>
                <c:pt idx="43806">
                  <c:v>42945.670138888891</c:v>
                </c:pt>
                <c:pt idx="43807">
                  <c:v>42945.67083333333</c:v>
                </c:pt>
                <c:pt idx="43808">
                  <c:v>42945.671527777777</c:v>
                </c:pt>
                <c:pt idx="43809">
                  <c:v>42945.672222222223</c:v>
                </c:pt>
                <c:pt idx="43810">
                  <c:v>42945.67291666667</c:v>
                </c:pt>
                <c:pt idx="43811">
                  <c:v>42945.673611111109</c:v>
                </c:pt>
                <c:pt idx="43812">
                  <c:v>42945.674305555556</c:v>
                </c:pt>
                <c:pt idx="43813">
                  <c:v>42945.675000000003</c:v>
                </c:pt>
                <c:pt idx="43814">
                  <c:v>42945.675694444442</c:v>
                </c:pt>
                <c:pt idx="43815">
                  <c:v>42945.676388888889</c:v>
                </c:pt>
                <c:pt idx="43816">
                  <c:v>42945.677083333336</c:v>
                </c:pt>
                <c:pt idx="43817">
                  <c:v>42945.677777777775</c:v>
                </c:pt>
                <c:pt idx="43818">
                  <c:v>42945.678472222222</c:v>
                </c:pt>
                <c:pt idx="43819">
                  <c:v>42945.679166666669</c:v>
                </c:pt>
                <c:pt idx="43820">
                  <c:v>42945.679861111108</c:v>
                </c:pt>
                <c:pt idx="43821">
                  <c:v>42945.680555555555</c:v>
                </c:pt>
                <c:pt idx="43822">
                  <c:v>42945.681250000001</c:v>
                </c:pt>
                <c:pt idx="43823">
                  <c:v>42945.681944444441</c:v>
                </c:pt>
                <c:pt idx="43824">
                  <c:v>42945.682638888888</c:v>
                </c:pt>
                <c:pt idx="43825">
                  <c:v>42945.683333333334</c:v>
                </c:pt>
                <c:pt idx="43826">
                  <c:v>42945.684027777781</c:v>
                </c:pt>
                <c:pt idx="43827">
                  <c:v>42945.68472222222</c:v>
                </c:pt>
                <c:pt idx="43828">
                  <c:v>42945.685416666667</c:v>
                </c:pt>
                <c:pt idx="43829">
                  <c:v>42945.686111111114</c:v>
                </c:pt>
                <c:pt idx="43830">
                  <c:v>42945.686805555553</c:v>
                </c:pt>
                <c:pt idx="43831">
                  <c:v>42945.6875</c:v>
                </c:pt>
                <c:pt idx="43832">
                  <c:v>42945.688194444447</c:v>
                </c:pt>
                <c:pt idx="43833">
                  <c:v>42945.688888888886</c:v>
                </c:pt>
                <c:pt idx="43834">
                  <c:v>42945.689583333333</c:v>
                </c:pt>
                <c:pt idx="43835">
                  <c:v>42945.69027777778</c:v>
                </c:pt>
                <c:pt idx="43836">
                  <c:v>42945.690972222219</c:v>
                </c:pt>
                <c:pt idx="43837">
                  <c:v>42945.691666666666</c:v>
                </c:pt>
                <c:pt idx="43838">
                  <c:v>42945.692361111112</c:v>
                </c:pt>
                <c:pt idx="43839">
                  <c:v>42945.693055555559</c:v>
                </c:pt>
                <c:pt idx="43840">
                  <c:v>42945.693749999999</c:v>
                </c:pt>
                <c:pt idx="43841">
                  <c:v>42945.694444444445</c:v>
                </c:pt>
                <c:pt idx="43842">
                  <c:v>42945.695138888892</c:v>
                </c:pt>
                <c:pt idx="43843">
                  <c:v>42945.695833333331</c:v>
                </c:pt>
                <c:pt idx="43844">
                  <c:v>42945.696527777778</c:v>
                </c:pt>
                <c:pt idx="43845">
                  <c:v>42945.697222222225</c:v>
                </c:pt>
                <c:pt idx="43846">
                  <c:v>42945.697916666664</c:v>
                </c:pt>
                <c:pt idx="43847">
                  <c:v>42945.698611111111</c:v>
                </c:pt>
                <c:pt idx="43848">
                  <c:v>42945.699305555558</c:v>
                </c:pt>
                <c:pt idx="43849">
                  <c:v>42945.7</c:v>
                </c:pt>
                <c:pt idx="43850">
                  <c:v>42945.700694444444</c:v>
                </c:pt>
                <c:pt idx="43851">
                  <c:v>42945.701388888891</c:v>
                </c:pt>
                <c:pt idx="43852">
                  <c:v>42945.70208333333</c:v>
                </c:pt>
                <c:pt idx="43853">
                  <c:v>42945.702777777777</c:v>
                </c:pt>
                <c:pt idx="43854">
                  <c:v>42945.703472222223</c:v>
                </c:pt>
                <c:pt idx="43855">
                  <c:v>42945.70416666667</c:v>
                </c:pt>
                <c:pt idx="43856">
                  <c:v>42945.704861111109</c:v>
                </c:pt>
                <c:pt idx="43857">
                  <c:v>42945.705555555556</c:v>
                </c:pt>
                <c:pt idx="43858">
                  <c:v>42945.706250000003</c:v>
                </c:pt>
                <c:pt idx="43859">
                  <c:v>42945.706944444442</c:v>
                </c:pt>
                <c:pt idx="43860">
                  <c:v>42945.707638888889</c:v>
                </c:pt>
                <c:pt idx="43861">
                  <c:v>42945.708333333336</c:v>
                </c:pt>
                <c:pt idx="43862">
                  <c:v>42945.709027777775</c:v>
                </c:pt>
                <c:pt idx="43863">
                  <c:v>42945.709722222222</c:v>
                </c:pt>
                <c:pt idx="43864">
                  <c:v>42945.710416666669</c:v>
                </c:pt>
                <c:pt idx="43865">
                  <c:v>42945.711111111108</c:v>
                </c:pt>
                <c:pt idx="43866">
                  <c:v>42945.711805555555</c:v>
                </c:pt>
                <c:pt idx="43867">
                  <c:v>42945.712500000001</c:v>
                </c:pt>
                <c:pt idx="43868">
                  <c:v>42945.713194444441</c:v>
                </c:pt>
                <c:pt idx="43869">
                  <c:v>42945.713888888888</c:v>
                </c:pt>
                <c:pt idx="43870">
                  <c:v>42945.714583333334</c:v>
                </c:pt>
                <c:pt idx="43871">
                  <c:v>42945.715277777781</c:v>
                </c:pt>
                <c:pt idx="43872">
                  <c:v>42945.71597222222</c:v>
                </c:pt>
                <c:pt idx="43873">
                  <c:v>42945.716666666667</c:v>
                </c:pt>
                <c:pt idx="43874">
                  <c:v>42945.717361111114</c:v>
                </c:pt>
                <c:pt idx="43875">
                  <c:v>42945.718055555553</c:v>
                </c:pt>
                <c:pt idx="43876">
                  <c:v>42945.71875</c:v>
                </c:pt>
                <c:pt idx="43877">
                  <c:v>42945.719444444447</c:v>
                </c:pt>
                <c:pt idx="43878">
                  <c:v>42945.720138888886</c:v>
                </c:pt>
                <c:pt idx="43879">
                  <c:v>42945.720833333333</c:v>
                </c:pt>
                <c:pt idx="43880">
                  <c:v>42945.72152777778</c:v>
                </c:pt>
                <c:pt idx="43881">
                  <c:v>42945.722222222219</c:v>
                </c:pt>
                <c:pt idx="43882">
                  <c:v>42945.722916666666</c:v>
                </c:pt>
                <c:pt idx="43883">
                  <c:v>42945.723611111112</c:v>
                </c:pt>
                <c:pt idx="43884">
                  <c:v>42945.724305555559</c:v>
                </c:pt>
                <c:pt idx="43885">
                  <c:v>42945.724999999999</c:v>
                </c:pt>
                <c:pt idx="43886">
                  <c:v>42945.725694444445</c:v>
                </c:pt>
                <c:pt idx="43887">
                  <c:v>42945.726388888892</c:v>
                </c:pt>
                <c:pt idx="43888">
                  <c:v>42945.727083333331</c:v>
                </c:pt>
                <c:pt idx="43889">
                  <c:v>42945.727777777778</c:v>
                </c:pt>
                <c:pt idx="43890">
                  <c:v>42945.728472222225</c:v>
                </c:pt>
                <c:pt idx="43891">
                  <c:v>42945.729166666664</c:v>
                </c:pt>
                <c:pt idx="43892">
                  <c:v>42945.729861111111</c:v>
                </c:pt>
                <c:pt idx="43893">
                  <c:v>42945.730555555558</c:v>
                </c:pt>
                <c:pt idx="43894">
                  <c:v>42945.731249999997</c:v>
                </c:pt>
                <c:pt idx="43895">
                  <c:v>42945.731944444444</c:v>
                </c:pt>
                <c:pt idx="43896">
                  <c:v>42945.732638888891</c:v>
                </c:pt>
                <c:pt idx="43897">
                  <c:v>42945.73333333333</c:v>
                </c:pt>
                <c:pt idx="43898">
                  <c:v>42945.734027777777</c:v>
                </c:pt>
                <c:pt idx="43899">
                  <c:v>42945.734722222223</c:v>
                </c:pt>
                <c:pt idx="43900">
                  <c:v>42945.73541666667</c:v>
                </c:pt>
                <c:pt idx="43901">
                  <c:v>42945.736111111109</c:v>
                </c:pt>
                <c:pt idx="43902">
                  <c:v>42945.736805555556</c:v>
                </c:pt>
                <c:pt idx="43903">
                  <c:v>42945.737500000003</c:v>
                </c:pt>
                <c:pt idx="43904">
                  <c:v>42945.738194444442</c:v>
                </c:pt>
                <c:pt idx="43905">
                  <c:v>42945.738888888889</c:v>
                </c:pt>
                <c:pt idx="43906">
                  <c:v>42945.739583333336</c:v>
                </c:pt>
                <c:pt idx="43907">
                  <c:v>42945.740277777775</c:v>
                </c:pt>
                <c:pt idx="43908">
                  <c:v>42945.740972222222</c:v>
                </c:pt>
                <c:pt idx="43909">
                  <c:v>42945.741666666669</c:v>
                </c:pt>
                <c:pt idx="43910">
                  <c:v>42945.742361111108</c:v>
                </c:pt>
                <c:pt idx="43911">
                  <c:v>42945.743055555555</c:v>
                </c:pt>
                <c:pt idx="43912">
                  <c:v>42945.743750000001</c:v>
                </c:pt>
                <c:pt idx="43913">
                  <c:v>42945.744444444441</c:v>
                </c:pt>
                <c:pt idx="43914">
                  <c:v>42945.745138888888</c:v>
                </c:pt>
                <c:pt idx="43915">
                  <c:v>42945.745833333334</c:v>
                </c:pt>
                <c:pt idx="43916">
                  <c:v>42945.746527777781</c:v>
                </c:pt>
                <c:pt idx="43917">
                  <c:v>42945.74722222222</c:v>
                </c:pt>
                <c:pt idx="43918">
                  <c:v>42945.747916666667</c:v>
                </c:pt>
                <c:pt idx="43919">
                  <c:v>42945.748611111114</c:v>
                </c:pt>
                <c:pt idx="43920">
                  <c:v>42945.749305555553</c:v>
                </c:pt>
                <c:pt idx="43921">
                  <c:v>42945.75</c:v>
                </c:pt>
                <c:pt idx="43922">
                  <c:v>42945.750694444447</c:v>
                </c:pt>
                <c:pt idx="43923">
                  <c:v>42945.751388888886</c:v>
                </c:pt>
                <c:pt idx="43924">
                  <c:v>42945.752083333333</c:v>
                </c:pt>
                <c:pt idx="43925">
                  <c:v>42945.75277777778</c:v>
                </c:pt>
                <c:pt idx="43926">
                  <c:v>42945.753472222219</c:v>
                </c:pt>
                <c:pt idx="43927">
                  <c:v>42945.754166666666</c:v>
                </c:pt>
                <c:pt idx="43928">
                  <c:v>42945.754861111112</c:v>
                </c:pt>
                <c:pt idx="43929">
                  <c:v>42945.755555555559</c:v>
                </c:pt>
                <c:pt idx="43930">
                  <c:v>42945.756249999999</c:v>
                </c:pt>
                <c:pt idx="43931">
                  <c:v>42945.756944444445</c:v>
                </c:pt>
                <c:pt idx="43932">
                  <c:v>42945.757638888892</c:v>
                </c:pt>
                <c:pt idx="43933">
                  <c:v>42945.758333333331</c:v>
                </c:pt>
                <c:pt idx="43934">
                  <c:v>42945.759027777778</c:v>
                </c:pt>
                <c:pt idx="43935">
                  <c:v>42945.759722222225</c:v>
                </c:pt>
                <c:pt idx="43936">
                  <c:v>42945.760416666664</c:v>
                </c:pt>
                <c:pt idx="43937">
                  <c:v>42945.761111111111</c:v>
                </c:pt>
                <c:pt idx="43938">
                  <c:v>42945.761805555558</c:v>
                </c:pt>
                <c:pt idx="43939">
                  <c:v>42945.762499999997</c:v>
                </c:pt>
                <c:pt idx="43940">
                  <c:v>42945.763194444444</c:v>
                </c:pt>
                <c:pt idx="43941">
                  <c:v>42945.763888888891</c:v>
                </c:pt>
                <c:pt idx="43942">
                  <c:v>42945.76458333333</c:v>
                </c:pt>
                <c:pt idx="43943">
                  <c:v>42945.765277777777</c:v>
                </c:pt>
                <c:pt idx="43944">
                  <c:v>42945.765972222223</c:v>
                </c:pt>
                <c:pt idx="43945">
                  <c:v>42945.76666666667</c:v>
                </c:pt>
                <c:pt idx="43946">
                  <c:v>42945.767361111109</c:v>
                </c:pt>
                <c:pt idx="43947">
                  <c:v>42945.768055555556</c:v>
                </c:pt>
                <c:pt idx="43948">
                  <c:v>42945.768750000003</c:v>
                </c:pt>
                <c:pt idx="43949">
                  <c:v>42945.769444444442</c:v>
                </c:pt>
                <c:pt idx="43950">
                  <c:v>42945.770138888889</c:v>
                </c:pt>
                <c:pt idx="43951">
                  <c:v>42945.770833333336</c:v>
                </c:pt>
                <c:pt idx="43952">
                  <c:v>42945.771527777775</c:v>
                </c:pt>
                <c:pt idx="43953">
                  <c:v>42945.772222222222</c:v>
                </c:pt>
                <c:pt idx="43954">
                  <c:v>42945.772916666669</c:v>
                </c:pt>
                <c:pt idx="43955">
                  <c:v>42945.773611111108</c:v>
                </c:pt>
                <c:pt idx="43956">
                  <c:v>42945.774305555555</c:v>
                </c:pt>
                <c:pt idx="43957">
                  <c:v>42945.775000000001</c:v>
                </c:pt>
                <c:pt idx="43958">
                  <c:v>42945.775694444441</c:v>
                </c:pt>
                <c:pt idx="43959">
                  <c:v>42945.776388888888</c:v>
                </c:pt>
                <c:pt idx="43960">
                  <c:v>42945.777083333334</c:v>
                </c:pt>
                <c:pt idx="43961">
                  <c:v>42945.777777777781</c:v>
                </c:pt>
                <c:pt idx="43962">
                  <c:v>42945.77847222222</c:v>
                </c:pt>
                <c:pt idx="43963">
                  <c:v>42945.779166666667</c:v>
                </c:pt>
                <c:pt idx="43964">
                  <c:v>42945.779861111114</c:v>
                </c:pt>
                <c:pt idx="43965">
                  <c:v>42945.780555555553</c:v>
                </c:pt>
                <c:pt idx="43966">
                  <c:v>42945.78125</c:v>
                </c:pt>
                <c:pt idx="43967">
                  <c:v>42945.781944444447</c:v>
                </c:pt>
                <c:pt idx="43968">
                  <c:v>42945.782638888886</c:v>
                </c:pt>
                <c:pt idx="43969">
                  <c:v>42945.783333333333</c:v>
                </c:pt>
                <c:pt idx="43970">
                  <c:v>42945.78402777778</c:v>
                </c:pt>
                <c:pt idx="43971">
                  <c:v>42945.784722222219</c:v>
                </c:pt>
                <c:pt idx="43972">
                  <c:v>42945.785416666666</c:v>
                </c:pt>
                <c:pt idx="43973">
                  <c:v>42945.786111111112</c:v>
                </c:pt>
                <c:pt idx="43974">
                  <c:v>42945.786805555559</c:v>
                </c:pt>
                <c:pt idx="43975">
                  <c:v>42945.787499999999</c:v>
                </c:pt>
                <c:pt idx="43976">
                  <c:v>42945.788194444445</c:v>
                </c:pt>
                <c:pt idx="43977">
                  <c:v>42945.788888888892</c:v>
                </c:pt>
                <c:pt idx="43978">
                  <c:v>42945.789583333331</c:v>
                </c:pt>
                <c:pt idx="43979">
                  <c:v>42945.790277777778</c:v>
                </c:pt>
                <c:pt idx="43980">
                  <c:v>42945.790972222225</c:v>
                </c:pt>
                <c:pt idx="43981">
                  <c:v>42945.791666666664</c:v>
                </c:pt>
                <c:pt idx="43982">
                  <c:v>42945.792361111111</c:v>
                </c:pt>
                <c:pt idx="43983">
                  <c:v>42945.793055555558</c:v>
                </c:pt>
                <c:pt idx="43984">
                  <c:v>42945.793749999997</c:v>
                </c:pt>
                <c:pt idx="43985">
                  <c:v>42945.794444444444</c:v>
                </c:pt>
                <c:pt idx="43986">
                  <c:v>42945.795138888891</c:v>
                </c:pt>
                <c:pt idx="43987">
                  <c:v>42945.79583333333</c:v>
                </c:pt>
                <c:pt idx="43988">
                  <c:v>42945.796527777777</c:v>
                </c:pt>
                <c:pt idx="43989">
                  <c:v>42945.797222222223</c:v>
                </c:pt>
                <c:pt idx="43990">
                  <c:v>42945.79791666667</c:v>
                </c:pt>
                <c:pt idx="43991">
                  <c:v>42945.798611111109</c:v>
                </c:pt>
                <c:pt idx="43992">
                  <c:v>42945.799305555556</c:v>
                </c:pt>
                <c:pt idx="43993">
                  <c:v>42945.8</c:v>
                </c:pt>
                <c:pt idx="43994">
                  <c:v>42945.800694444442</c:v>
                </c:pt>
                <c:pt idx="43995">
                  <c:v>42945.801388888889</c:v>
                </c:pt>
                <c:pt idx="43996">
                  <c:v>42945.802083333336</c:v>
                </c:pt>
                <c:pt idx="43997">
                  <c:v>42945.802777777775</c:v>
                </c:pt>
                <c:pt idx="43998">
                  <c:v>42945.803472222222</c:v>
                </c:pt>
                <c:pt idx="43999">
                  <c:v>42945.804166666669</c:v>
                </c:pt>
                <c:pt idx="44000">
                  <c:v>42945.804861111108</c:v>
                </c:pt>
                <c:pt idx="44001">
                  <c:v>42945.805555555555</c:v>
                </c:pt>
                <c:pt idx="44002">
                  <c:v>42945.806250000001</c:v>
                </c:pt>
                <c:pt idx="44003">
                  <c:v>42945.806944444441</c:v>
                </c:pt>
                <c:pt idx="44004">
                  <c:v>42945.807638888888</c:v>
                </c:pt>
                <c:pt idx="44005">
                  <c:v>42945.808333333334</c:v>
                </c:pt>
                <c:pt idx="44006">
                  <c:v>42945.809027777781</c:v>
                </c:pt>
                <c:pt idx="44007">
                  <c:v>42945.80972222222</c:v>
                </c:pt>
                <c:pt idx="44008">
                  <c:v>42945.810416666667</c:v>
                </c:pt>
                <c:pt idx="44009">
                  <c:v>42945.811111111114</c:v>
                </c:pt>
                <c:pt idx="44010">
                  <c:v>42945.811805555553</c:v>
                </c:pt>
                <c:pt idx="44011">
                  <c:v>42945.8125</c:v>
                </c:pt>
                <c:pt idx="44012">
                  <c:v>42945.813194444447</c:v>
                </c:pt>
                <c:pt idx="44013">
                  <c:v>42945.813888888886</c:v>
                </c:pt>
                <c:pt idx="44014">
                  <c:v>42945.814583333333</c:v>
                </c:pt>
                <c:pt idx="44015">
                  <c:v>42945.81527777778</c:v>
                </c:pt>
                <c:pt idx="44016">
                  <c:v>42945.815972222219</c:v>
                </c:pt>
                <c:pt idx="44017">
                  <c:v>42945.816666666666</c:v>
                </c:pt>
                <c:pt idx="44018">
                  <c:v>42945.817361111112</c:v>
                </c:pt>
                <c:pt idx="44019">
                  <c:v>42945.818055555559</c:v>
                </c:pt>
                <c:pt idx="44020">
                  <c:v>42945.818749999999</c:v>
                </c:pt>
                <c:pt idx="44021">
                  <c:v>42945.819444444445</c:v>
                </c:pt>
                <c:pt idx="44022">
                  <c:v>42945.820138888892</c:v>
                </c:pt>
                <c:pt idx="44023">
                  <c:v>42945.820833333331</c:v>
                </c:pt>
                <c:pt idx="44024">
                  <c:v>42945.821527777778</c:v>
                </c:pt>
                <c:pt idx="44025">
                  <c:v>42945.822222222225</c:v>
                </c:pt>
                <c:pt idx="44026">
                  <c:v>42945.822916666664</c:v>
                </c:pt>
                <c:pt idx="44027">
                  <c:v>42945.823611111111</c:v>
                </c:pt>
                <c:pt idx="44028">
                  <c:v>42945.824305555558</c:v>
                </c:pt>
                <c:pt idx="44029">
                  <c:v>42945.824999999997</c:v>
                </c:pt>
                <c:pt idx="44030">
                  <c:v>42945.825694444444</c:v>
                </c:pt>
                <c:pt idx="44031">
                  <c:v>42945.826388888891</c:v>
                </c:pt>
                <c:pt idx="44032">
                  <c:v>42945.82708333333</c:v>
                </c:pt>
                <c:pt idx="44033">
                  <c:v>42945.827777777777</c:v>
                </c:pt>
                <c:pt idx="44034">
                  <c:v>42945.828472222223</c:v>
                </c:pt>
                <c:pt idx="44035">
                  <c:v>42945.82916666667</c:v>
                </c:pt>
                <c:pt idx="44036">
                  <c:v>42945.829861111109</c:v>
                </c:pt>
                <c:pt idx="44037">
                  <c:v>42945.830555555556</c:v>
                </c:pt>
                <c:pt idx="44038">
                  <c:v>42945.831250000003</c:v>
                </c:pt>
                <c:pt idx="44039">
                  <c:v>42945.831944444442</c:v>
                </c:pt>
                <c:pt idx="44040">
                  <c:v>42945.832638888889</c:v>
                </c:pt>
                <c:pt idx="44041">
                  <c:v>42945.833333333336</c:v>
                </c:pt>
                <c:pt idx="44042">
                  <c:v>42945.834027777775</c:v>
                </c:pt>
                <c:pt idx="44043">
                  <c:v>42945.834722222222</c:v>
                </c:pt>
                <c:pt idx="44044">
                  <c:v>42945.835416666669</c:v>
                </c:pt>
                <c:pt idx="44045">
                  <c:v>42945.836111111108</c:v>
                </c:pt>
                <c:pt idx="44046">
                  <c:v>42945.836805555555</c:v>
                </c:pt>
                <c:pt idx="44047">
                  <c:v>42945.837500000001</c:v>
                </c:pt>
                <c:pt idx="44048">
                  <c:v>42945.838194444441</c:v>
                </c:pt>
                <c:pt idx="44049">
                  <c:v>42945.838888888888</c:v>
                </c:pt>
                <c:pt idx="44050">
                  <c:v>42945.839583333334</c:v>
                </c:pt>
                <c:pt idx="44051">
                  <c:v>42945.840277777781</c:v>
                </c:pt>
                <c:pt idx="44052">
                  <c:v>42945.84097222222</c:v>
                </c:pt>
                <c:pt idx="44053">
                  <c:v>42945.841666666667</c:v>
                </c:pt>
                <c:pt idx="44054">
                  <c:v>42945.842361111114</c:v>
                </c:pt>
                <c:pt idx="44055">
                  <c:v>42945.843055555553</c:v>
                </c:pt>
                <c:pt idx="44056">
                  <c:v>42945.84375</c:v>
                </c:pt>
                <c:pt idx="44057">
                  <c:v>42945.844444444447</c:v>
                </c:pt>
                <c:pt idx="44058">
                  <c:v>42945.845138888886</c:v>
                </c:pt>
                <c:pt idx="44059">
                  <c:v>42945.845833333333</c:v>
                </c:pt>
                <c:pt idx="44060">
                  <c:v>42945.84652777778</c:v>
                </c:pt>
                <c:pt idx="44061">
                  <c:v>42945.847222222219</c:v>
                </c:pt>
                <c:pt idx="44062">
                  <c:v>42945.847916666666</c:v>
                </c:pt>
                <c:pt idx="44063">
                  <c:v>42945.848611111112</c:v>
                </c:pt>
                <c:pt idx="44064">
                  <c:v>42945.849305555559</c:v>
                </c:pt>
                <c:pt idx="44065">
                  <c:v>42945.85</c:v>
                </c:pt>
                <c:pt idx="44066">
                  <c:v>42945.850694444445</c:v>
                </c:pt>
                <c:pt idx="44067">
                  <c:v>42945.851388888892</c:v>
                </c:pt>
                <c:pt idx="44068">
                  <c:v>42945.852083333331</c:v>
                </c:pt>
                <c:pt idx="44069">
                  <c:v>42945.852777777778</c:v>
                </c:pt>
                <c:pt idx="44070">
                  <c:v>42945.853472222225</c:v>
                </c:pt>
                <c:pt idx="44071">
                  <c:v>42945.854166666664</c:v>
                </c:pt>
                <c:pt idx="44072">
                  <c:v>42945.854861111111</c:v>
                </c:pt>
                <c:pt idx="44073">
                  <c:v>42945.855555555558</c:v>
                </c:pt>
                <c:pt idx="44074">
                  <c:v>42945.856249999997</c:v>
                </c:pt>
                <c:pt idx="44075">
                  <c:v>42945.856944444444</c:v>
                </c:pt>
                <c:pt idx="44076">
                  <c:v>42945.857638888891</c:v>
                </c:pt>
                <c:pt idx="44077">
                  <c:v>42945.85833333333</c:v>
                </c:pt>
                <c:pt idx="44078">
                  <c:v>42945.859027777777</c:v>
                </c:pt>
                <c:pt idx="44079">
                  <c:v>42945.859722222223</c:v>
                </c:pt>
                <c:pt idx="44080">
                  <c:v>42945.86041666667</c:v>
                </c:pt>
                <c:pt idx="44081">
                  <c:v>42945.861111111109</c:v>
                </c:pt>
                <c:pt idx="44082">
                  <c:v>42945.861805555556</c:v>
                </c:pt>
                <c:pt idx="44083">
                  <c:v>42945.862500000003</c:v>
                </c:pt>
                <c:pt idx="44084">
                  <c:v>42945.863194444442</c:v>
                </c:pt>
                <c:pt idx="44085">
                  <c:v>42945.863888888889</c:v>
                </c:pt>
                <c:pt idx="44086">
                  <c:v>42945.864583333336</c:v>
                </c:pt>
                <c:pt idx="44087">
                  <c:v>42945.865277777775</c:v>
                </c:pt>
                <c:pt idx="44088">
                  <c:v>42945.865972222222</c:v>
                </c:pt>
                <c:pt idx="44089">
                  <c:v>42945.866666666669</c:v>
                </c:pt>
                <c:pt idx="44090">
                  <c:v>42945.867361111108</c:v>
                </c:pt>
                <c:pt idx="44091">
                  <c:v>42945.868055555555</c:v>
                </c:pt>
                <c:pt idx="44092">
                  <c:v>42945.868750000001</c:v>
                </c:pt>
                <c:pt idx="44093">
                  <c:v>42945.869444444441</c:v>
                </c:pt>
                <c:pt idx="44094">
                  <c:v>42945.870138888888</c:v>
                </c:pt>
                <c:pt idx="44095">
                  <c:v>42945.870833333334</c:v>
                </c:pt>
                <c:pt idx="44096">
                  <c:v>42945.871527777781</c:v>
                </c:pt>
                <c:pt idx="44097">
                  <c:v>42945.87222222222</c:v>
                </c:pt>
                <c:pt idx="44098">
                  <c:v>42945.872916666667</c:v>
                </c:pt>
                <c:pt idx="44099">
                  <c:v>42945.873611111114</c:v>
                </c:pt>
                <c:pt idx="44100">
                  <c:v>42945.874305555553</c:v>
                </c:pt>
                <c:pt idx="44101">
                  <c:v>42945.875</c:v>
                </c:pt>
                <c:pt idx="44102">
                  <c:v>42945.875694444447</c:v>
                </c:pt>
                <c:pt idx="44103">
                  <c:v>42945.876388888886</c:v>
                </c:pt>
                <c:pt idx="44104">
                  <c:v>42945.877083333333</c:v>
                </c:pt>
                <c:pt idx="44105">
                  <c:v>42945.87777777778</c:v>
                </c:pt>
                <c:pt idx="44106">
                  <c:v>42945.878472222219</c:v>
                </c:pt>
                <c:pt idx="44107">
                  <c:v>42945.879166666666</c:v>
                </c:pt>
                <c:pt idx="44108">
                  <c:v>42945.879861111112</c:v>
                </c:pt>
                <c:pt idx="44109">
                  <c:v>42945.880555555559</c:v>
                </c:pt>
                <c:pt idx="44110">
                  <c:v>42945.881249999999</c:v>
                </c:pt>
                <c:pt idx="44111">
                  <c:v>42945.881944444445</c:v>
                </c:pt>
                <c:pt idx="44112">
                  <c:v>42945.882638888892</c:v>
                </c:pt>
                <c:pt idx="44113">
                  <c:v>42945.883333333331</c:v>
                </c:pt>
                <c:pt idx="44114">
                  <c:v>42945.884027777778</c:v>
                </c:pt>
                <c:pt idx="44115">
                  <c:v>42945.884722222225</c:v>
                </c:pt>
                <c:pt idx="44116">
                  <c:v>42945.885416666664</c:v>
                </c:pt>
                <c:pt idx="44117">
                  <c:v>42945.886111111111</c:v>
                </c:pt>
                <c:pt idx="44118">
                  <c:v>42945.886805555558</c:v>
                </c:pt>
                <c:pt idx="44119">
                  <c:v>42945.887499999997</c:v>
                </c:pt>
                <c:pt idx="44120">
                  <c:v>42945.888194444444</c:v>
                </c:pt>
                <c:pt idx="44121">
                  <c:v>42945.888888888891</c:v>
                </c:pt>
                <c:pt idx="44122">
                  <c:v>42945.88958333333</c:v>
                </c:pt>
                <c:pt idx="44123">
                  <c:v>42945.890277777777</c:v>
                </c:pt>
                <c:pt idx="44124">
                  <c:v>42945.890972222223</c:v>
                </c:pt>
                <c:pt idx="44125">
                  <c:v>42945.89166666667</c:v>
                </c:pt>
                <c:pt idx="44126">
                  <c:v>42945.892361111109</c:v>
                </c:pt>
                <c:pt idx="44127">
                  <c:v>42945.893055555556</c:v>
                </c:pt>
                <c:pt idx="44128">
                  <c:v>42945.893750000003</c:v>
                </c:pt>
                <c:pt idx="44129">
                  <c:v>42945.894444444442</c:v>
                </c:pt>
                <c:pt idx="44130">
                  <c:v>42945.895138888889</c:v>
                </c:pt>
                <c:pt idx="44131">
                  <c:v>42945.895833333336</c:v>
                </c:pt>
                <c:pt idx="44132">
                  <c:v>42945.896527777775</c:v>
                </c:pt>
                <c:pt idx="44133">
                  <c:v>42945.897222222222</c:v>
                </c:pt>
                <c:pt idx="44134">
                  <c:v>42945.897916666669</c:v>
                </c:pt>
                <c:pt idx="44135">
                  <c:v>42945.898611111108</c:v>
                </c:pt>
                <c:pt idx="44136">
                  <c:v>42945.899305555555</c:v>
                </c:pt>
                <c:pt idx="44137">
                  <c:v>42945.9</c:v>
                </c:pt>
                <c:pt idx="44138">
                  <c:v>42945.900694444441</c:v>
                </c:pt>
                <c:pt idx="44139">
                  <c:v>42945.901388888888</c:v>
                </c:pt>
                <c:pt idx="44140">
                  <c:v>42945.902083333334</c:v>
                </c:pt>
                <c:pt idx="44141">
                  <c:v>42945.902777777781</c:v>
                </c:pt>
                <c:pt idx="44142">
                  <c:v>42945.90347222222</c:v>
                </c:pt>
                <c:pt idx="44143">
                  <c:v>42945.904166666667</c:v>
                </c:pt>
                <c:pt idx="44144">
                  <c:v>42945.904861111114</c:v>
                </c:pt>
                <c:pt idx="44145">
                  <c:v>42945.905555555553</c:v>
                </c:pt>
                <c:pt idx="44146">
                  <c:v>42945.90625</c:v>
                </c:pt>
                <c:pt idx="44147">
                  <c:v>42945.906944444447</c:v>
                </c:pt>
                <c:pt idx="44148">
                  <c:v>42945.907638888886</c:v>
                </c:pt>
                <c:pt idx="44149">
                  <c:v>42945.908333333333</c:v>
                </c:pt>
                <c:pt idx="44150">
                  <c:v>42945.90902777778</c:v>
                </c:pt>
                <c:pt idx="44151">
                  <c:v>42945.909722222219</c:v>
                </c:pt>
                <c:pt idx="44152">
                  <c:v>42945.910416666666</c:v>
                </c:pt>
                <c:pt idx="44153">
                  <c:v>42945.911111111112</c:v>
                </c:pt>
                <c:pt idx="44154">
                  <c:v>42945.911805555559</c:v>
                </c:pt>
                <c:pt idx="44155">
                  <c:v>42945.912499999999</c:v>
                </c:pt>
                <c:pt idx="44156">
                  <c:v>42945.913194444445</c:v>
                </c:pt>
                <c:pt idx="44157">
                  <c:v>42945.913888888892</c:v>
                </c:pt>
                <c:pt idx="44158">
                  <c:v>42945.914583333331</c:v>
                </c:pt>
                <c:pt idx="44159">
                  <c:v>42945.915277777778</c:v>
                </c:pt>
                <c:pt idx="44160">
                  <c:v>42945.915972222225</c:v>
                </c:pt>
                <c:pt idx="44161">
                  <c:v>42945.916666666664</c:v>
                </c:pt>
                <c:pt idx="44162">
                  <c:v>42945.917361111111</c:v>
                </c:pt>
                <c:pt idx="44163">
                  <c:v>42945.918055555558</c:v>
                </c:pt>
                <c:pt idx="44164">
                  <c:v>42945.918749999997</c:v>
                </c:pt>
                <c:pt idx="44165">
                  <c:v>42945.919444444444</c:v>
                </c:pt>
                <c:pt idx="44166">
                  <c:v>42945.920138888891</c:v>
                </c:pt>
                <c:pt idx="44167">
                  <c:v>42945.92083333333</c:v>
                </c:pt>
                <c:pt idx="44168">
                  <c:v>42945.921527777777</c:v>
                </c:pt>
                <c:pt idx="44169">
                  <c:v>42945.922222222223</c:v>
                </c:pt>
                <c:pt idx="44170">
                  <c:v>42945.92291666667</c:v>
                </c:pt>
                <c:pt idx="44171">
                  <c:v>42945.923611111109</c:v>
                </c:pt>
                <c:pt idx="44172">
                  <c:v>42945.924305555556</c:v>
                </c:pt>
                <c:pt idx="44173">
                  <c:v>42945.925000000003</c:v>
                </c:pt>
                <c:pt idx="44174">
                  <c:v>42945.925694444442</c:v>
                </c:pt>
                <c:pt idx="44175">
                  <c:v>42945.926388888889</c:v>
                </c:pt>
                <c:pt idx="44176">
                  <c:v>42945.927083333336</c:v>
                </c:pt>
                <c:pt idx="44177">
                  <c:v>42945.927777777775</c:v>
                </c:pt>
                <c:pt idx="44178">
                  <c:v>42945.928472222222</c:v>
                </c:pt>
                <c:pt idx="44179">
                  <c:v>42945.929166666669</c:v>
                </c:pt>
                <c:pt idx="44180">
                  <c:v>42945.929861111108</c:v>
                </c:pt>
                <c:pt idx="44181">
                  <c:v>42945.930555555555</c:v>
                </c:pt>
                <c:pt idx="44182">
                  <c:v>42945.931250000001</c:v>
                </c:pt>
                <c:pt idx="44183">
                  <c:v>42945.931944444441</c:v>
                </c:pt>
                <c:pt idx="44184">
                  <c:v>42945.932638888888</c:v>
                </c:pt>
                <c:pt idx="44185">
                  <c:v>42945.933333333334</c:v>
                </c:pt>
                <c:pt idx="44186">
                  <c:v>42945.934027777781</c:v>
                </c:pt>
                <c:pt idx="44187">
                  <c:v>42945.93472222222</c:v>
                </c:pt>
                <c:pt idx="44188">
                  <c:v>42945.935416666667</c:v>
                </c:pt>
                <c:pt idx="44189">
                  <c:v>42945.936111111114</c:v>
                </c:pt>
                <c:pt idx="44190">
                  <c:v>42945.936805555553</c:v>
                </c:pt>
                <c:pt idx="44191">
                  <c:v>42945.9375</c:v>
                </c:pt>
                <c:pt idx="44192">
                  <c:v>42945.938194444447</c:v>
                </c:pt>
                <c:pt idx="44193">
                  <c:v>42945.938888888886</c:v>
                </c:pt>
                <c:pt idx="44194">
                  <c:v>42945.939583333333</c:v>
                </c:pt>
                <c:pt idx="44195">
                  <c:v>42945.94027777778</c:v>
                </c:pt>
                <c:pt idx="44196">
                  <c:v>42945.940972222219</c:v>
                </c:pt>
                <c:pt idx="44197">
                  <c:v>42945.941666666666</c:v>
                </c:pt>
                <c:pt idx="44198">
                  <c:v>42945.942361111112</c:v>
                </c:pt>
                <c:pt idx="44199">
                  <c:v>42945.943055555559</c:v>
                </c:pt>
                <c:pt idx="44200">
                  <c:v>42945.943749999999</c:v>
                </c:pt>
                <c:pt idx="44201">
                  <c:v>42945.944444444445</c:v>
                </c:pt>
                <c:pt idx="44202">
                  <c:v>42945.945138888892</c:v>
                </c:pt>
                <c:pt idx="44203">
                  <c:v>42945.945833333331</c:v>
                </c:pt>
                <c:pt idx="44204">
                  <c:v>42945.946527777778</c:v>
                </c:pt>
                <c:pt idx="44205">
                  <c:v>42945.947222222225</c:v>
                </c:pt>
                <c:pt idx="44206">
                  <c:v>42945.947916666664</c:v>
                </c:pt>
                <c:pt idx="44207">
                  <c:v>42945.948611111111</c:v>
                </c:pt>
                <c:pt idx="44208">
                  <c:v>42945.949305555558</c:v>
                </c:pt>
                <c:pt idx="44209">
                  <c:v>42945.95</c:v>
                </c:pt>
                <c:pt idx="44210">
                  <c:v>42945.950694444444</c:v>
                </c:pt>
                <c:pt idx="44211">
                  <c:v>42945.951388888891</c:v>
                </c:pt>
                <c:pt idx="44212">
                  <c:v>42945.95208333333</c:v>
                </c:pt>
                <c:pt idx="44213">
                  <c:v>42945.952777777777</c:v>
                </c:pt>
                <c:pt idx="44214">
                  <c:v>42945.953472222223</c:v>
                </c:pt>
                <c:pt idx="44215">
                  <c:v>42945.95416666667</c:v>
                </c:pt>
                <c:pt idx="44216">
                  <c:v>42945.954861111109</c:v>
                </c:pt>
                <c:pt idx="44217">
                  <c:v>42945.955555555556</c:v>
                </c:pt>
                <c:pt idx="44218">
                  <c:v>42945.956250000003</c:v>
                </c:pt>
                <c:pt idx="44219">
                  <c:v>42945.956944444442</c:v>
                </c:pt>
                <c:pt idx="44220">
                  <c:v>42945.957638888889</c:v>
                </c:pt>
                <c:pt idx="44221">
                  <c:v>42945.958333333336</c:v>
                </c:pt>
                <c:pt idx="44222">
                  <c:v>42945.959027777775</c:v>
                </c:pt>
                <c:pt idx="44223">
                  <c:v>42945.959722222222</c:v>
                </c:pt>
                <c:pt idx="44224">
                  <c:v>42945.960416666669</c:v>
                </c:pt>
                <c:pt idx="44225">
                  <c:v>42945.961111111108</c:v>
                </c:pt>
                <c:pt idx="44226">
                  <c:v>42945.961805555555</c:v>
                </c:pt>
                <c:pt idx="44227">
                  <c:v>42945.962500000001</c:v>
                </c:pt>
                <c:pt idx="44228">
                  <c:v>42945.963194444441</c:v>
                </c:pt>
                <c:pt idx="44229">
                  <c:v>42945.963888888888</c:v>
                </c:pt>
                <c:pt idx="44230">
                  <c:v>42945.964583333334</c:v>
                </c:pt>
                <c:pt idx="44231">
                  <c:v>42945.965277777781</c:v>
                </c:pt>
                <c:pt idx="44232">
                  <c:v>42945.96597222222</c:v>
                </c:pt>
                <c:pt idx="44233">
                  <c:v>42945.966666666667</c:v>
                </c:pt>
                <c:pt idx="44234">
                  <c:v>42945.967361111114</c:v>
                </c:pt>
                <c:pt idx="44235">
                  <c:v>42945.968055555553</c:v>
                </c:pt>
                <c:pt idx="44236">
                  <c:v>42945.96875</c:v>
                </c:pt>
                <c:pt idx="44237">
                  <c:v>42945.969444444447</c:v>
                </c:pt>
                <c:pt idx="44238">
                  <c:v>42945.970138888886</c:v>
                </c:pt>
                <c:pt idx="44239">
                  <c:v>42945.970833333333</c:v>
                </c:pt>
                <c:pt idx="44240">
                  <c:v>42945.97152777778</c:v>
                </c:pt>
                <c:pt idx="44241">
                  <c:v>42945.972222222219</c:v>
                </c:pt>
                <c:pt idx="44242">
                  <c:v>42945.972916666666</c:v>
                </c:pt>
                <c:pt idx="44243">
                  <c:v>42945.973611111112</c:v>
                </c:pt>
                <c:pt idx="44244">
                  <c:v>42945.974305555559</c:v>
                </c:pt>
                <c:pt idx="44245">
                  <c:v>42945.974999999999</c:v>
                </c:pt>
                <c:pt idx="44246">
                  <c:v>42945.975694444445</c:v>
                </c:pt>
                <c:pt idx="44247">
                  <c:v>42945.976388888892</c:v>
                </c:pt>
                <c:pt idx="44248">
                  <c:v>42945.977083333331</c:v>
                </c:pt>
                <c:pt idx="44249">
                  <c:v>42945.977777777778</c:v>
                </c:pt>
                <c:pt idx="44250">
                  <c:v>42945.978472222225</c:v>
                </c:pt>
                <c:pt idx="44251">
                  <c:v>42945.979166666664</c:v>
                </c:pt>
                <c:pt idx="44252">
                  <c:v>42945.979861111111</c:v>
                </c:pt>
                <c:pt idx="44253">
                  <c:v>42945.980555555558</c:v>
                </c:pt>
                <c:pt idx="44254">
                  <c:v>42945.981249999997</c:v>
                </c:pt>
                <c:pt idx="44255">
                  <c:v>42945.981944444444</c:v>
                </c:pt>
                <c:pt idx="44256">
                  <c:v>42945.982638888891</c:v>
                </c:pt>
                <c:pt idx="44257">
                  <c:v>42945.98333333333</c:v>
                </c:pt>
                <c:pt idx="44258">
                  <c:v>42945.984027777777</c:v>
                </c:pt>
                <c:pt idx="44259">
                  <c:v>42945.984722222223</c:v>
                </c:pt>
                <c:pt idx="44260">
                  <c:v>42945.98541666667</c:v>
                </c:pt>
                <c:pt idx="44261">
                  <c:v>42945.986111111109</c:v>
                </c:pt>
                <c:pt idx="44262">
                  <c:v>42945.986805555556</c:v>
                </c:pt>
                <c:pt idx="44263">
                  <c:v>42945.987500000003</c:v>
                </c:pt>
                <c:pt idx="44264">
                  <c:v>42945.988194444442</c:v>
                </c:pt>
                <c:pt idx="44265">
                  <c:v>42945.988888888889</c:v>
                </c:pt>
                <c:pt idx="44266">
                  <c:v>42945.989583333336</c:v>
                </c:pt>
                <c:pt idx="44267">
                  <c:v>42945.990277777775</c:v>
                </c:pt>
                <c:pt idx="44268">
                  <c:v>42945.990972222222</c:v>
                </c:pt>
                <c:pt idx="44269">
                  <c:v>42945.991666666669</c:v>
                </c:pt>
                <c:pt idx="44270">
                  <c:v>42945.992361111108</c:v>
                </c:pt>
                <c:pt idx="44271">
                  <c:v>42945.993055555555</c:v>
                </c:pt>
                <c:pt idx="44272">
                  <c:v>42945.993750000001</c:v>
                </c:pt>
                <c:pt idx="44273">
                  <c:v>42945.994444444441</c:v>
                </c:pt>
                <c:pt idx="44274">
                  <c:v>42945.995138888888</c:v>
                </c:pt>
                <c:pt idx="44275">
                  <c:v>42945.995833333334</c:v>
                </c:pt>
                <c:pt idx="44276">
                  <c:v>42945.996527777781</c:v>
                </c:pt>
                <c:pt idx="44277">
                  <c:v>42945.99722222222</c:v>
                </c:pt>
                <c:pt idx="44278">
                  <c:v>42945.997916666667</c:v>
                </c:pt>
                <c:pt idx="44279">
                  <c:v>42945.998611111114</c:v>
                </c:pt>
                <c:pt idx="44280">
                  <c:v>42945.999305555553</c:v>
                </c:pt>
                <c:pt idx="44281">
                  <c:v>42946</c:v>
                </c:pt>
                <c:pt idx="44282">
                  <c:v>42946.000694444447</c:v>
                </c:pt>
                <c:pt idx="44283">
                  <c:v>42946.001388888886</c:v>
                </c:pt>
                <c:pt idx="44284">
                  <c:v>42946.002083333333</c:v>
                </c:pt>
                <c:pt idx="44285">
                  <c:v>42946.00277777778</c:v>
                </c:pt>
                <c:pt idx="44286">
                  <c:v>42946.003472222219</c:v>
                </c:pt>
                <c:pt idx="44287">
                  <c:v>42946.004166666666</c:v>
                </c:pt>
                <c:pt idx="44288">
                  <c:v>42946.004861111112</c:v>
                </c:pt>
                <c:pt idx="44289">
                  <c:v>42946.005555555559</c:v>
                </c:pt>
                <c:pt idx="44290">
                  <c:v>42946.006249999999</c:v>
                </c:pt>
                <c:pt idx="44291">
                  <c:v>42946.006944444445</c:v>
                </c:pt>
                <c:pt idx="44292">
                  <c:v>42946.007638888892</c:v>
                </c:pt>
                <c:pt idx="44293">
                  <c:v>42946.008333333331</c:v>
                </c:pt>
                <c:pt idx="44294">
                  <c:v>42946.009027777778</c:v>
                </c:pt>
                <c:pt idx="44295">
                  <c:v>42946.009722222225</c:v>
                </c:pt>
                <c:pt idx="44296">
                  <c:v>42946.010416666664</c:v>
                </c:pt>
                <c:pt idx="44297">
                  <c:v>42946.011111111111</c:v>
                </c:pt>
                <c:pt idx="44298">
                  <c:v>42946.011805555558</c:v>
                </c:pt>
                <c:pt idx="44299">
                  <c:v>42946.012499999997</c:v>
                </c:pt>
                <c:pt idx="44300">
                  <c:v>42946.013194444444</c:v>
                </c:pt>
                <c:pt idx="44301">
                  <c:v>42946.013888888891</c:v>
                </c:pt>
                <c:pt idx="44302">
                  <c:v>42946.01458333333</c:v>
                </c:pt>
                <c:pt idx="44303">
                  <c:v>42946.015277777777</c:v>
                </c:pt>
                <c:pt idx="44304">
                  <c:v>42946.015972222223</c:v>
                </c:pt>
                <c:pt idx="44305">
                  <c:v>42946.01666666667</c:v>
                </c:pt>
                <c:pt idx="44306">
                  <c:v>42946.017361111109</c:v>
                </c:pt>
                <c:pt idx="44307">
                  <c:v>42946.018055555556</c:v>
                </c:pt>
                <c:pt idx="44308">
                  <c:v>42946.018750000003</c:v>
                </c:pt>
                <c:pt idx="44309">
                  <c:v>42946.019444444442</c:v>
                </c:pt>
                <c:pt idx="44310">
                  <c:v>42946.020138888889</c:v>
                </c:pt>
                <c:pt idx="44311">
                  <c:v>42946.020833333336</c:v>
                </c:pt>
                <c:pt idx="44312">
                  <c:v>42946.021527777775</c:v>
                </c:pt>
                <c:pt idx="44313">
                  <c:v>42946.022222222222</c:v>
                </c:pt>
                <c:pt idx="44314">
                  <c:v>42946.022916666669</c:v>
                </c:pt>
                <c:pt idx="44315">
                  <c:v>42946.023611111108</c:v>
                </c:pt>
                <c:pt idx="44316">
                  <c:v>42946.024305555555</c:v>
                </c:pt>
                <c:pt idx="44317">
                  <c:v>42946.025000000001</c:v>
                </c:pt>
                <c:pt idx="44318">
                  <c:v>42946.025694444441</c:v>
                </c:pt>
                <c:pt idx="44319">
                  <c:v>42946.026388888888</c:v>
                </c:pt>
                <c:pt idx="44320">
                  <c:v>42946.027083333334</c:v>
                </c:pt>
                <c:pt idx="44321">
                  <c:v>42946.027777777781</c:v>
                </c:pt>
                <c:pt idx="44322">
                  <c:v>42946.02847222222</c:v>
                </c:pt>
                <c:pt idx="44323">
                  <c:v>42946.029166666667</c:v>
                </c:pt>
                <c:pt idx="44324">
                  <c:v>42946.029861111114</c:v>
                </c:pt>
                <c:pt idx="44325">
                  <c:v>42946.030555555553</c:v>
                </c:pt>
                <c:pt idx="44326">
                  <c:v>42946.03125</c:v>
                </c:pt>
                <c:pt idx="44327">
                  <c:v>42946.031944444447</c:v>
                </c:pt>
                <c:pt idx="44328">
                  <c:v>42946.032638888886</c:v>
                </c:pt>
                <c:pt idx="44329">
                  <c:v>42946.033333333333</c:v>
                </c:pt>
                <c:pt idx="44330">
                  <c:v>42946.03402777778</c:v>
                </c:pt>
                <c:pt idx="44331">
                  <c:v>42946.034722222219</c:v>
                </c:pt>
                <c:pt idx="44332">
                  <c:v>42946.035416666666</c:v>
                </c:pt>
                <c:pt idx="44333">
                  <c:v>42946.036111111112</c:v>
                </c:pt>
                <c:pt idx="44334">
                  <c:v>42946.036805555559</c:v>
                </c:pt>
                <c:pt idx="44335">
                  <c:v>42946.037499999999</c:v>
                </c:pt>
                <c:pt idx="44336">
                  <c:v>42946.038194444445</c:v>
                </c:pt>
                <c:pt idx="44337">
                  <c:v>42946.038888888892</c:v>
                </c:pt>
                <c:pt idx="44338">
                  <c:v>42946.039583333331</c:v>
                </c:pt>
                <c:pt idx="44339">
                  <c:v>42946.040277777778</c:v>
                </c:pt>
                <c:pt idx="44340">
                  <c:v>42946.040972222225</c:v>
                </c:pt>
                <c:pt idx="44341">
                  <c:v>42946.041666666664</c:v>
                </c:pt>
                <c:pt idx="44342">
                  <c:v>42946.042361111111</c:v>
                </c:pt>
                <c:pt idx="44343">
                  <c:v>42946.043055555558</c:v>
                </c:pt>
                <c:pt idx="44344">
                  <c:v>42946.043749999997</c:v>
                </c:pt>
                <c:pt idx="44345">
                  <c:v>42946.044444444444</c:v>
                </c:pt>
                <c:pt idx="44346">
                  <c:v>42946.045138888891</c:v>
                </c:pt>
                <c:pt idx="44347">
                  <c:v>42946.04583333333</c:v>
                </c:pt>
                <c:pt idx="44348">
                  <c:v>42946.046527777777</c:v>
                </c:pt>
                <c:pt idx="44349">
                  <c:v>42946.047222222223</c:v>
                </c:pt>
                <c:pt idx="44350">
                  <c:v>42946.04791666667</c:v>
                </c:pt>
                <c:pt idx="44351">
                  <c:v>42946.048611111109</c:v>
                </c:pt>
                <c:pt idx="44352">
                  <c:v>42946.049305555556</c:v>
                </c:pt>
                <c:pt idx="44353">
                  <c:v>42946.05</c:v>
                </c:pt>
                <c:pt idx="44354">
                  <c:v>42946.050694444442</c:v>
                </c:pt>
                <c:pt idx="44355">
                  <c:v>42946.051388888889</c:v>
                </c:pt>
                <c:pt idx="44356">
                  <c:v>42946.052083333336</c:v>
                </c:pt>
                <c:pt idx="44357">
                  <c:v>42946.052777777775</c:v>
                </c:pt>
                <c:pt idx="44358">
                  <c:v>42946.053472222222</c:v>
                </c:pt>
                <c:pt idx="44359">
                  <c:v>42946.054166666669</c:v>
                </c:pt>
                <c:pt idx="44360">
                  <c:v>42946.054861111108</c:v>
                </c:pt>
                <c:pt idx="44361">
                  <c:v>42946.055555555555</c:v>
                </c:pt>
                <c:pt idx="44362">
                  <c:v>42946.056250000001</c:v>
                </c:pt>
                <c:pt idx="44363">
                  <c:v>42946.056944444441</c:v>
                </c:pt>
                <c:pt idx="44364">
                  <c:v>42946.057638888888</c:v>
                </c:pt>
                <c:pt idx="44365">
                  <c:v>42946.058333333334</c:v>
                </c:pt>
                <c:pt idx="44366">
                  <c:v>42946.059027777781</c:v>
                </c:pt>
                <c:pt idx="44367">
                  <c:v>42946.05972222222</c:v>
                </c:pt>
                <c:pt idx="44368">
                  <c:v>42946.060416666667</c:v>
                </c:pt>
                <c:pt idx="44369">
                  <c:v>42946.061111111114</c:v>
                </c:pt>
                <c:pt idx="44370">
                  <c:v>42946.061805555553</c:v>
                </c:pt>
                <c:pt idx="44371">
                  <c:v>42946.0625</c:v>
                </c:pt>
                <c:pt idx="44372">
                  <c:v>42946.063194444447</c:v>
                </c:pt>
                <c:pt idx="44373">
                  <c:v>42946.063888888886</c:v>
                </c:pt>
                <c:pt idx="44374">
                  <c:v>42946.064583333333</c:v>
                </c:pt>
                <c:pt idx="44375">
                  <c:v>42946.06527777778</c:v>
                </c:pt>
                <c:pt idx="44376">
                  <c:v>42946.065972222219</c:v>
                </c:pt>
                <c:pt idx="44377">
                  <c:v>42946.066666666666</c:v>
                </c:pt>
                <c:pt idx="44378">
                  <c:v>42946.067361111112</c:v>
                </c:pt>
                <c:pt idx="44379">
                  <c:v>42946.068055555559</c:v>
                </c:pt>
                <c:pt idx="44380">
                  <c:v>42946.068749999999</c:v>
                </c:pt>
                <c:pt idx="44381">
                  <c:v>42946.069444444445</c:v>
                </c:pt>
                <c:pt idx="44382">
                  <c:v>42946.070138888892</c:v>
                </c:pt>
                <c:pt idx="44383">
                  <c:v>42946.070833333331</c:v>
                </c:pt>
                <c:pt idx="44384">
                  <c:v>42946.071527777778</c:v>
                </c:pt>
                <c:pt idx="44385">
                  <c:v>42946.072222222225</c:v>
                </c:pt>
                <c:pt idx="44386">
                  <c:v>42946.072916666664</c:v>
                </c:pt>
                <c:pt idx="44387">
                  <c:v>42946.073611111111</c:v>
                </c:pt>
                <c:pt idx="44388">
                  <c:v>42946.074305555558</c:v>
                </c:pt>
                <c:pt idx="44389">
                  <c:v>42946.074999999997</c:v>
                </c:pt>
                <c:pt idx="44390">
                  <c:v>42946.075694444444</c:v>
                </c:pt>
                <c:pt idx="44391">
                  <c:v>42946.076388888891</c:v>
                </c:pt>
                <c:pt idx="44392">
                  <c:v>42946.07708333333</c:v>
                </c:pt>
                <c:pt idx="44393">
                  <c:v>42946.077777777777</c:v>
                </c:pt>
                <c:pt idx="44394">
                  <c:v>42946.078472222223</c:v>
                </c:pt>
                <c:pt idx="44395">
                  <c:v>42946.07916666667</c:v>
                </c:pt>
                <c:pt idx="44396">
                  <c:v>42946.079861111109</c:v>
                </c:pt>
                <c:pt idx="44397">
                  <c:v>42946.080555555556</c:v>
                </c:pt>
                <c:pt idx="44398">
                  <c:v>42946.081250000003</c:v>
                </c:pt>
                <c:pt idx="44399">
                  <c:v>42946.081944444442</c:v>
                </c:pt>
                <c:pt idx="44400">
                  <c:v>42946.082638888889</c:v>
                </c:pt>
                <c:pt idx="44401">
                  <c:v>42946.083333333336</c:v>
                </c:pt>
                <c:pt idx="44402">
                  <c:v>42946.084027777775</c:v>
                </c:pt>
                <c:pt idx="44403">
                  <c:v>42946.084722222222</c:v>
                </c:pt>
                <c:pt idx="44404">
                  <c:v>42946.085416666669</c:v>
                </c:pt>
                <c:pt idx="44405">
                  <c:v>42946.086111111108</c:v>
                </c:pt>
                <c:pt idx="44406">
                  <c:v>42946.086805555555</c:v>
                </c:pt>
                <c:pt idx="44407">
                  <c:v>42946.087500000001</c:v>
                </c:pt>
                <c:pt idx="44408">
                  <c:v>42946.088194444441</c:v>
                </c:pt>
                <c:pt idx="44409">
                  <c:v>42946.088888888888</c:v>
                </c:pt>
                <c:pt idx="44410">
                  <c:v>42946.089583333334</c:v>
                </c:pt>
                <c:pt idx="44411">
                  <c:v>42946.090277777781</c:v>
                </c:pt>
                <c:pt idx="44412">
                  <c:v>42946.09097222222</c:v>
                </c:pt>
                <c:pt idx="44413">
                  <c:v>42946.091666666667</c:v>
                </c:pt>
                <c:pt idx="44414">
                  <c:v>42946.092361111114</c:v>
                </c:pt>
                <c:pt idx="44415">
                  <c:v>42946.093055555553</c:v>
                </c:pt>
                <c:pt idx="44416">
                  <c:v>42946.09375</c:v>
                </c:pt>
                <c:pt idx="44417">
                  <c:v>42946.094444444447</c:v>
                </c:pt>
                <c:pt idx="44418">
                  <c:v>42946.095138888886</c:v>
                </c:pt>
                <c:pt idx="44419">
                  <c:v>42946.095833333333</c:v>
                </c:pt>
                <c:pt idx="44420">
                  <c:v>42946.09652777778</c:v>
                </c:pt>
                <c:pt idx="44421">
                  <c:v>42946.097222222219</c:v>
                </c:pt>
                <c:pt idx="44422">
                  <c:v>42946.097916666666</c:v>
                </c:pt>
                <c:pt idx="44423">
                  <c:v>42946.098611111112</c:v>
                </c:pt>
                <c:pt idx="44424">
                  <c:v>42946.099305555559</c:v>
                </c:pt>
                <c:pt idx="44425">
                  <c:v>42946.1</c:v>
                </c:pt>
                <c:pt idx="44426">
                  <c:v>42946.100694444445</c:v>
                </c:pt>
                <c:pt idx="44427">
                  <c:v>42946.101388888892</c:v>
                </c:pt>
                <c:pt idx="44428">
                  <c:v>42946.102083333331</c:v>
                </c:pt>
                <c:pt idx="44429">
                  <c:v>42946.102777777778</c:v>
                </c:pt>
                <c:pt idx="44430">
                  <c:v>42946.103472222225</c:v>
                </c:pt>
                <c:pt idx="44431">
                  <c:v>42946.104166666664</c:v>
                </c:pt>
                <c:pt idx="44432">
                  <c:v>42946.104861111111</c:v>
                </c:pt>
                <c:pt idx="44433">
                  <c:v>42946.105555555558</c:v>
                </c:pt>
                <c:pt idx="44434">
                  <c:v>42946.106249999997</c:v>
                </c:pt>
                <c:pt idx="44435">
                  <c:v>42946.106944444444</c:v>
                </c:pt>
                <c:pt idx="44436">
                  <c:v>42946.107638888891</c:v>
                </c:pt>
                <c:pt idx="44437">
                  <c:v>42946.10833333333</c:v>
                </c:pt>
                <c:pt idx="44438">
                  <c:v>42946.109027777777</c:v>
                </c:pt>
                <c:pt idx="44439">
                  <c:v>42946.109722222223</c:v>
                </c:pt>
                <c:pt idx="44440">
                  <c:v>42946.11041666667</c:v>
                </c:pt>
                <c:pt idx="44441">
                  <c:v>42946.111111111109</c:v>
                </c:pt>
                <c:pt idx="44442">
                  <c:v>42946.111805555556</c:v>
                </c:pt>
                <c:pt idx="44443">
                  <c:v>42946.112500000003</c:v>
                </c:pt>
                <c:pt idx="44444">
                  <c:v>42946.113194444442</c:v>
                </c:pt>
                <c:pt idx="44445">
                  <c:v>42946.113888888889</c:v>
                </c:pt>
                <c:pt idx="44446">
                  <c:v>42946.114583333336</c:v>
                </c:pt>
                <c:pt idx="44447">
                  <c:v>42946.115277777775</c:v>
                </c:pt>
                <c:pt idx="44448">
                  <c:v>42946.115972222222</c:v>
                </c:pt>
                <c:pt idx="44449">
                  <c:v>42946.116666666669</c:v>
                </c:pt>
                <c:pt idx="44450">
                  <c:v>42946.117361111108</c:v>
                </c:pt>
                <c:pt idx="44451">
                  <c:v>42946.118055555555</c:v>
                </c:pt>
                <c:pt idx="44452">
                  <c:v>42946.118750000001</c:v>
                </c:pt>
                <c:pt idx="44453">
                  <c:v>42946.119444444441</c:v>
                </c:pt>
                <c:pt idx="44454">
                  <c:v>42946.120138888888</c:v>
                </c:pt>
                <c:pt idx="44455">
                  <c:v>42946.120833333334</c:v>
                </c:pt>
                <c:pt idx="44456">
                  <c:v>42946.121527777781</c:v>
                </c:pt>
                <c:pt idx="44457">
                  <c:v>42946.12222222222</c:v>
                </c:pt>
                <c:pt idx="44458">
                  <c:v>42946.122916666667</c:v>
                </c:pt>
                <c:pt idx="44459">
                  <c:v>42946.123611111114</c:v>
                </c:pt>
                <c:pt idx="44460">
                  <c:v>42946.124305555553</c:v>
                </c:pt>
                <c:pt idx="44461">
                  <c:v>42946.125</c:v>
                </c:pt>
                <c:pt idx="44462">
                  <c:v>42946.125694444447</c:v>
                </c:pt>
                <c:pt idx="44463">
                  <c:v>42946.126388888886</c:v>
                </c:pt>
                <c:pt idx="44464">
                  <c:v>42946.127083333333</c:v>
                </c:pt>
                <c:pt idx="44465">
                  <c:v>42946.12777777778</c:v>
                </c:pt>
                <c:pt idx="44466">
                  <c:v>42946.128472222219</c:v>
                </c:pt>
                <c:pt idx="44467">
                  <c:v>42946.129166666666</c:v>
                </c:pt>
                <c:pt idx="44468">
                  <c:v>42946.129861111112</c:v>
                </c:pt>
                <c:pt idx="44469">
                  <c:v>42946.130555555559</c:v>
                </c:pt>
                <c:pt idx="44470">
                  <c:v>42946.131249999999</c:v>
                </c:pt>
                <c:pt idx="44471">
                  <c:v>42946.131944444445</c:v>
                </c:pt>
                <c:pt idx="44472">
                  <c:v>42946.132638888892</c:v>
                </c:pt>
                <c:pt idx="44473">
                  <c:v>42946.133333333331</c:v>
                </c:pt>
                <c:pt idx="44474">
                  <c:v>42946.134027777778</c:v>
                </c:pt>
                <c:pt idx="44475">
                  <c:v>42946.134722222225</c:v>
                </c:pt>
                <c:pt idx="44476">
                  <c:v>42946.135416666664</c:v>
                </c:pt>
                <c:pt idx="44477">
                  <c:v>42946.136111111111</c:v>
                </c:pt>
                <c:pt idx="44478">
                  <c:v>42946.136805555558</c:v>
                </c:pt>
                <c:pt idx="44479">
                  <c:v>42946.137499999997</c:v>
                </c:pt>
                <c:pt idx="44480">
                  <c:v>42946.138194444444</c:v>
                </c:pt>
                <c:pt idx="44481">
                  <c:v>42946.138888888891</c:v>
                </c:pt>
                <c:pt idx="44482">
                  <c:v>42946.13958333333</c:v>
                </c:pt>
                <c:pt idx="44483">
                  <c:v>42946.140277777777</c:v>
                </c:pt>
                <c:pt idx="44484">
                  <c:v>42946.140972222223</c:v>
                </c:pt>
                <c:pt idx="44485">
                  <c:v>42946.14166666667</c:v>
                </c:pt>
                <c:pt idx="44486">
                  <c:v>42946.142361111109</c:v>
                </c:pt>
                <c:pt idx="44487">
                  <c:v>42946.143055555556</c:v>
                </c:pt>
                <c:pt idx="44488">
                  <c:v>42946.143750000003</c:v>
                </c:pt>
                <c:pt idx="44489">
                  <c:v>42946.144444444442</c:v>
                </c:pt>
                <c:pt idx="44490">
                  <c:v>42946.145138888889</c:v>
                </c:pt>
                <c:pt idx="44491">
                  <c:v>42946.145833333336</c:v>
                </c:pt>
                <c:pt idx="44492">
                  <c:v>42946.146527777775</c:v>
                </c:pt>
                <c:pt idx="44493">
                  <c:v>42946.147222222222</c:v>
                </c:pt>
                <c:pt idx="44494">
                  <c:v>42946.147916666669</c:v>
                </c:pt>
                <c:pt idx="44495">
                  <c:v>42946.148611111108</c:v>
                </c:pt>
                <c:pt idx="44496">
                  <c:v>42946.149305555555</c:v>
                </c:pt>
                <c:pt idx="44497">
                  <c:v>42946.15</c:v>
                </c:pt>
                <c:pt idx="44498">
                  <c:v>42946.150694444441</c:v>
                </c:pt>
                <c:pt idx="44499">
                  <c:v>42946.151388888888</c:v>
                </c:pt>
                <c:pt idx="44500">
                  <c:v>42946.152083333334</c:v>
                </c:pt>
                <c:pt idx="44501">
                  <c:v>42946.152777777781</c:v>
                </c:pt>
                <c:pt idx="44502">
                  <c:v>42946.15347222222</c:v>
                </c:pt>
                <c:pt idx="44503">
                  <c:v>42946.154166666667</c:v>
                </c:pt>
                <c:pt idx="44504">
                  <c:v>42946.154861111114</c:v>
                </c:pt>
                <c:pt idx="44505">
                  <c:v>42946.155555555553</c:v>
                </c:pt>
                <c:pt idx="44506">
                  <c:v>42946.15625</c:v>
                </c:pt>
                <c:pt idx="44507">
                  <c:v>42946.156944444447</c:v>
                </c:pt>
                <c:pt idx="44508">
                  <c:v>42946.157638888886</c:v>
                </c:pt>
                <c:pt idx="44509">
                  <c:v>42946.158333333333</c:v>
                </c:pt>
                <c:pt idx="44510">
                  <c:v>42946.15902777778</c:v>
                </c:pt>
                <c:pt idx="44511">
                  <c:v>42946.159722222219</c:v>
                </c:pt>
                <c:pt idx="44512">
                  <c:v>42946.160416666666</c:v>
                </c:pt>
                <c:pt idx="44513">
                  <c:v>42946.161111111112</c:v>
                </c:pt>
                <c:pt idx="44514">
                  <c:v>42946.161805555559</c:v>
                </c:pt>
                <c:pt idx="44515">
                  <c:v>42946.162499999999</c:v>
                </c:pt>
                <c:pt idx="44516">
                  <c:v>42946.163194444445</c:v>
                </c:pt>
                <c:pt idx="44517">
                  <c:v>42946.163888888892</c:v>
                </c:pt>
                <c:pt idx="44518">
                  <c:v>42946.164583333331</c:v>
                </c:pt>
                <c:pt idx="44519">
                  <c:v>42946.165277777778</c:v>
                </c:pt>
                <c:pt idx="44520">
                  <c:v>42946.165972222225</c:v>
                </c:pt>
                <c:pt idx="44521">
                  <c:v>42946.166666666664</c:v>
                </c:pt>
                <c:pt idx="44522">
                  <c:v>42946.167361111111</c:v>
                </c:pt>
                <c:pt idx="44523">
                  <c:v>42946.168055555558</c:v>
                </c:pt>
                <c:pt idx="44524">
                  <c:v>42946.168749999997</c:v>
                </c:pt>
                <c:pt idx="44525">
                  <c:v>42946.169444444444</c:v>
                </c:pt>
                <c:pt idx="44526">
                  <c:v>42946.170138888891</c:v>
                </c:pt>
                <c:pt idx="44527">
                  <c:v>42946.17083333333</c:v>
                </c:pt>
                <c:pt idx="44528">
                  <c:v>42946.171527777777</c:v>
                </c:pt>
                <c:pt idx="44529">
                  <c:v>42946.172222222223</c:v>
                </c:pt>
                <c:pt idx="44530">
                  <c:v>42946.17291666667</c:v>
                </c:pt>
                <c:pt idx="44531">
                  <c:v>42946.173611111109</c:v>
                </c:pt>
                <c:pt idx="44532">
                  <c:v>42946.174305555556</c:v>
                </c:pt>
                <c:pt idx="44533">
                  <c:v>42946.175000000003</c:v>
                </c:pt>
                <c:pt idx="44534">
                  <c:v>42946.175694444442</c:v>
                </c:pt>
                <c:pt idx="44535">
                  <c:v>42946.176388888889</c:v>
                </c:pt>
                <c:pt idx="44536">
                  <c:v>42946.177083333336</c:v>
                </c:pt>
                <c:pt idx="44537">
                  <c:v>42946.177777777775</c:v>
                </c:pt>
                <c:pt idx="44538">
                  <c:v>42946.178472222222</c:v>
                </c:pt>
                <c:pt idx="44539">
                  <c:v>42946.179166666669</c:v>
                </c:pt>
                <c:pt idx="44540">
                  <c:v>42946.179861111108</c:v>
                </c:pt>
                <c:pt idx="44541">
                  <c:v>42946.180555555555</c:v>
                </c:pt>
                <c:pt idx="44542">
                  <c:v>42946.181250000001</c:v>
                </c:pt>
                <c:pt idx="44543">
                  <c:v>42946.181944444441</c:v>
                </c:pt>
                <c:pt idx="44544">
                  <c:v>42946.182638888888</c:v>
                </c:pt>
                <c:pt idx="44545">
                  <c:v>42946.183333333334</c:v>
                </c:pt>
                <c:pt idx="44546">
                  <c:v>42946.184027777781</c:v>
                </c:pt>
                <c:pt idx="44547">
                  <c:v>42946.18472222222</c:v>
                </c:pt>
                <c:pt idx="44548">
                  <c:v>42946.185416666667</c:v>
                </c:pt>
                <c:pt idx="44549">
                  <c:v>42946.186111111114</c:v>
                </c:pt>
                <c:pt idx="44550">
                  <c:v>42946.186805555553</c:v>
                </c:pt>
                <c:pt idx="44551">
                  <c:v>42946.1875</c:v>
                </c:pt>
                <c:pt idx="44552">
                  <c:v>42946.188194444447</c:v>
                </c:pt>
                <c:pt idx="44553">
                  <c:v>42946.188888888886</c:v>
                </c:pt>
                <c:pt idx="44554">
                  <c:v>42946.189583333333</c:v>
                </c:pt>
                <c:pt idx="44555">
                  <c:v>42946.19027777778</c:v>
                </c:pt>
                <c:pt idx="44556">
                  <c:v>42946.190972222219</c:v>
                </c:pt>
                <c:pt idx="44557">
                  <c:v>42946.191666666666</c:v>
                </c:pt>
                <c:pt idx="44558">
                  <c:v>42946.192361111112</c:v>
                </c:pt>
                <c:pt idx="44559">
                  <c:v>42946.193055555559</c:v>
                </c:pt>
                <c:pt idx="44560">
                  <c:v>42946.193749999999</c:v>
                </c:pt>
                <c:pt idx="44561">
                  <c:v>42946.194444444445</c:v>
                </c:pt>
                <c:pt idx="44562">
                  <c:v>42946.195138888892</c:v>
                </c:pt>
                <c:pt idx="44563">
                  <c:v>42946.195833333331</c:v>
                </c:pt>
                <c:pt idx="44564">
                  <c:v>42946.196527777778</c:v>
                </c:pt>
                <c:pt idx="44565">
                  <c:v>42946.197222222225</c:v>
                </c:pt>
                <c:pt idx="44566">
                  <c:v>42946.197916666664</c:v>
                </c:pt>
                <c:pt idx="44567">
                  <c:v>42946.198611111111</c:v>
                </c:pt>
                <c:pt idx="44568">
                  <c:v>42946.199305555558</c:v>
                </c:pt>
                <c:pt idx="44569">
                  <c:v>42946.2</c:v>
                </c:pt>
                <c:pt idx="44570">
                  <c:v>42946.200694444444</c:v>
                </c:pt>
                <c:pt idx="44571">
                  <c:v>42946.201388888891</c:v>
                </c:pt>
                <c:pt idx="44572">
                  <c:v>42946.20208333333</c:v>
                </c:pt>
                <c:pt idx="44573">
                  <c:v>42946.202777777777</c:v>
                </c:pt>
                <c:pt idx="44574">
                  <c:v>42946.203472222223</c:v>
                </c:pt>
                <c:pt idx="44575">
                  <c:v>42946.20416666667</c:v>
                </c:pt>
                <c:pt idx="44576">
                  <c:v>42946.204861111109</c:v>
                </c:pt>
                <c:pt idx="44577">
                  <c:v>42946.205555555556</c:v>
                </c:pt>
                <c:pt idx="44578">
                  <c:v>42946.206250000003</c:v>
                </c:pt>
                <c:pt idx="44579">
                  <c:v>42946.206944444442</c:v>
                </c:pt>
                <c:pt idx="44580">
                  <c:v>42946.207638888889</c:v>
                </c:pt>
                <c:pt idx="44581">
                  <c:v>42946.208333333336</c:v>
                </c:pt>
                <c:pt idx="44582">
                  <c:v>42946.209027777775</c:v>
                </c:pt>
                <c:pt idx="44583">
                  <c:v>42946.209722222222</c:v>
                </c:pt>
                <c:pt idx="44584">
                  <c:v>42946.210416666669</c:v>
                </c:pt>
                <c:pt idx="44585">
                  <c:v>42946.211111111108</c:v>
                </c:pt>
                <c:pt idx="44586">
                  <c:v>42946.211805555555</c:v>
                </c:pt>
                <c:pt idx="44587">
                  <c:v>42946.212500000001</c:v>
                </c:pt>
                <c:pt idx="44588">
                  <c:v>42946.213194444441</c:v>
                </c:pt>
                <c:pt idx="44589">
                  <c:v>42946.213888888888</c:v>
                </c:pt>
                <c:pt idx="44590">
                  <c:v>42946.214583333334</c:v>
                </c:pt>
                <c:pt idx="44591">
                  <c:v>42946.215277777781</c:v>
                </c:pt>
                <c:pt idx="44592">
                  <c:v>42946.21597222222</c:v>
                </c:pt>
                <c:pt idx="44593">
                  <c:v>42946.216666666667</c:v>
                </c:pt>
                <c:pt idx="44594">
                  <c:v>42946.217361111114</c:v>
                </c:pt>
                <c:pt idx="44595">
                  <c:v>42946.218055555553</c:v>
                </c:pt>
                <c:pt idx="44596">
                  <c:v>42946.21875</c:v>
                </c:pt>
                <c:pt idx="44597">
                  <c:v>42946.219444444447</c:v>
                </c:pt>
                <c:pt idx="44598">
                  <c:v>42946.220138888886</c:v>
                </c:pt>
                <c:pt idx="44599">
                  <c:v>42946.220833333333</c:v>
                </c:pt>
                <c:pt idx="44600">
                  <c:v>42946.22152777778</c:v>
                </c:pt>
                <c:pt idx="44601">
                  <c:v>42946.222222222219</c:v>
                </c:pt>
                <c:pt idx="44602">
                  <c:v>42946.222916666666</c:v>
                </c:pt>
                <c:pt idx="44603">
                  <c:v>42946.223611111112</c:v>
                </c:pt>
                <c:pt idx="44604">
                  <c:v>42946.224305555559</c:v>
                </c:pt>
                <c:pt idx="44605">
                  <c:v>42946.224999999999</c:v>
                </c:pt>
                <c:pt idx="44606">
                  <c:v>42946.225694444445</c:v>
                </c:pt>
                <c:pt idx="44607">
                  <c:v>42946.226388888892</c:v>
                </c:pt>
                <c:pt idx="44608">
                  <c:v>42946.227083333331</c:v>
                </c:pt>
                <c:pt idx="44609">
                  <c:v>42946.227777777778</c:v>
                </c:pt>
                <c:pt idx="44610">
                  <c:v>42946.228472222225</c:v>
                </c:pt>
                <c:pt idx="44611">
                  <c:v>42946.229166666664</c:v>
                </c:pt>
                <c:pt idx="44612">
                  <c:v>42946.229861111111</c:v>
                </c:pt>
                <c:pt idx="44613">
                  <c:v>42946.230555555558</c:v>
                </c:pt>
                <c:pt idx="44614">
                  <c:v>42946.231249999997</c:v>
                </c:pt>
                <c:pt idx="44615">
                  <c:v>42946.231944444444</c:v>
                </c:pt>
                <c:pt idx="44616">
                  <c:v>42946.232638888891</c:v>
                </c:pt>
                <c:pt idx="44617">
                  <c:v>42946.23333333333</c:v>
                </c:pt>
                <c:pt idx="44618">
                  <c:v>42946.234027777777</c:v>
                </c:pt>
                <c:pt idx="44619">
                  <c:v>42946.234722222223</c:v>
                </c:pt>
                <c:pt idx="44620">
                  <c:v>42946.23541666667</c:v>
                </c:pt>
                <c:pt idx="44621">
                  <c:v>42946.236111111109</c:v>
                </c:pt>
                <c:pt idx="44622">
                  <c:v>42946.236805555556</c:v>
                </c:pt>
                <c:pt idx="44623">
                  <c:v>42946.237500000003</c:v>
                </c:pt>
                <c:pt idx="44624">
                  <c:v>42946.238194444442</c:v>
                </c:pt>
                <c:pt idx="44625">
                  <c:v>42946.238888888889</c:v>
                </c:pt>
                <c:pt idx="44626">
                  <c:v>42946.239583333336</c:v>
                </c:pt>
                <c:pt idx="44627">
                  <c:v>42946.240277777775</c:v>
                </c:pt>
                <c:pt idx="44628">
                  <c:v>42946.240972222222</c:v>
                </c:pt>
                <c:pt idx="44629">
                  <c:v>42946.241666666669</c:v>
                </c:pt>
                <c:pt idx="44630">
                  <c:v>42946.242361111108</c:v>
                </c:pt>
                <c:pt idx="44631">
                  <c:v>42946.243055555555</c:v>
                </c:pt>
                <c:pt idx="44632">
                  <c:v>42946.243750000001</c:v>
                </c:pt>
                <c:pt idx="44633">
                  <c:v>42946.244444444441</c:v>
                </c:pt>
                <c:pt idx="44634">
                  <c:v>42946.245138888888</c:v>
                </c:pt>
                <c:pt idx="44635">
                  <c:v>42946.245833333334</c:v>
                </c:pt>
                <c:pt idx="44636">
                  <c:v>42946.246527777781</c:v>
                </c:pt>
                <c:pt idx="44637">
                  <c:v>42946.24722222222</c:v>
                </c:pt>
                <c:pt idx="44638">
                  <c:v>42946.247916666667</c:v>
                </c:pt>
                <c:pt idx="44639">
                  <c:v>42946.248611111114</c:v>
                </c:pt>
                <c:pt idx="44640">
                  <c:v>42946.249305555553</c:v>
                </c:pt>
                <c:pt idx="44641">
                  <c:v>42946.25</c:v>
                </c:pt>
                <c:pt idx="44642">
                  <c:v>42946.250694444447</c:v>
                </c:pt>
                <c:pt idx="44643">
                  <c:v>42946.251388888886</c:v>
                </c:pt>
                <c:pt idx="44644">
                  <c:v>42946.252083333333</c:v>
                </c:pt>
                <c:pt idx="44645">
                  <c:v>42946.25277777778</c:v>
                </c:pt>
                <c:pt idx="44646">
                  <c:v>42946.253472222219</c:v>
                </c:pt>
                <c:pt idx="44647">
                  <c:v>42946.254166666666</c:v>
                </c:pt>
                <c:pt idx="44648">
                  <c:v>42946.254861111112</c:v>
                </c:pt>
                <c:pt idx="44649">
                  <c:v>42946.255555555559</c:v>
                </c:pt>
                <c:pt idx="44650">
                  <c:v>42946.256249999999</c:v>
                </c:pt>
                <c:pt idx="44651">
                  <c:v>42946.256944444445</c:v>
                </c:pt>
                <c:pt idx="44652">
                  <c:v>42946.257638888892</c:v>
                </c:pt>
                <c:pt idx="44653">
                  <c:v>42946.258333333331</c:v>
                </c:pt>
                <c:pt idx="44654">
                  <c:v>42946.259027777778</c:v>
                </c:pt>
                <c:pt idx="44655">
                  <c:v>42946.259722222225</c:v>
                </c:pt>
                <c:pt idx="44656">
                  <c:v>42946.260416666664</c:v>
                </c:pt>
                <c:pt idx="44657">
                  <c:v>42946.261111111111</c:v>
                </c:pt>
                <c:pt idx="44658">
                  <c:v>42946.261805555558</c:v>
                </c:pt>
                <c:pt idx="44659">
                  <c:v>42946.262499999997</c:v>
                </c:pt>
                <c:pt idx="44660">
                  <c:v>42946.263194444444</c:v>
                </c:pt>
                <c:pt idx="44661">
                  <c:v>42946.263888888891</c:v>
                </c:pt>
                <c:pt idx="44662">
                  <c:v>42946.26458333333</c:v>
                </c:pt>
                <c:pt idx="44663">
                  <c:v>42946.265277777777</c:v>
                </c:pt>
                <c:pt idx="44664">
                  <c:v>42946.265972222223</c:v>
                </c:pt>
                <c:pt idx="44665">
                  <c:v>42946.26666666667</c:v>
                </c:pt>
                <c:pt idx="44666">
                  <c:v>42946.267361111109</c:v>
                </c:pt>
                <c:pt idx="44667">
                  <c:v>42946.268055555556</c:v>
                </c:pt>
                <c:pt idx="44668">
                  <c:v>42946.268750000003</c:v>
                </c:pt>
                <c:pt idx="44669">
                  <c:v>42946.269444444442</c:v>
                </c:pt>
                <c:pt idx="44670">
                  <c:v>42946.270138888889</c:v>
                </c:pt>
                <c:pt idx="44671">
                  <c:v>42946.270833333336</c:v>
                </c:pt>
                <c:pt idx="44672">
                  <c:v>42946.271527777775</c:v>
                </c:pt>
                <c:pt idx="44673">
                  <c:v>42946.272222222222</c:v>
                </c:pt>
                <c:pt idx="44674">
                  <c:v>42946.272916666669</c:v>
                </c:pt>
                <c:pt idx="44675">
                  <c:v>42946.273611111108</c:v>
                </c:pt>
                <c:pt idx="44676">
                  <c:v>42946.274305555555</c:v>
                </c:pt>
                <c:pt idx="44677">
                  <c:v>42946.275000000001</c:v>
                </c:pt>
                <c:pt idx="44678">
                  <c:v>42946.275694444441</c:v>
                </c:pt>
                <c:pt idx="44679">
                  <c:v>42946.276388888888</c:v>
                </c:pt>
                <c:pt idx="44680">
                  <c:v>42946.277083333334</c:v>
                </c:pt>
                <c:pt idx="44681">
                  <c:v>42946.277777777781</c:v>
                </c:pt>
                <c:pt idx="44682">
                  <c:v>42946.27847222222</c:v>
                </c:pt>
                <c:pt idx="44683">
                  <c:v>42946.279166666667</c:v>
                </c:pt>
                <c:pt idx="44684">
                  <c:v>42946.279861111114</c:v>
                </c:pt>
                <c:pt idx="44685">
                  <c:v>42946.280555555553</c:v>
                </c:pt>
                <c:pt idx="44686">
                  <c:v>42946.28125</c:v>
                </c:pt>
                <c:pt idx="44687">
                  <c:v>42946.281944444447</c:v>
                </c:pt>
                <c:pt idx="44688">
                  <c:v>42946.282638888886</c:v>
                </c:pt>
                <c:pt idx="44689">
                  <c:v>42946.283333333333</c:v>
                </c:pt>
                <c:pt idx="44690">
                  <c:v>42946.28402777778</c:v>
                </c:pt>
                <c:pt idx="44691">
                  <c:v>42946.284722222219</c:v>
                </c:pt>
                <c:pt idx="44692">
                  <c:v>42946.285416666666</c:v>
                </c:pt>
                <c:pt idx="44693">
                  <c:v>42946.286111111112</c:v>
                </c:pt>
                <c:pt idx="44694">
                  <c:v>42946.286805555559</c:v>
                </c:pt>
                <c:pt idx="44695">
                  <c:v>42946.287499999999</c:v>
                </c:pt>
                <c:pt idx="44696">
                  <c:v>42946.288194444445</c:v>
                </c:pt>
                <c:pt idx="44697">
                  <c:v>42946.288888888892</c:v>
                </c:pt>
                <c:pt idx="44698">
                  <c:v>42946.289583333331</c:v>
                </c:pt>
                <c:pt idx="44699">
                  <c:v>42946.290277777778</c:v>
                </c:pt>
                <c:pt idx="44700">
                  <c:v>42946.290972222225</c:v>
                </c:pt>
                <c:pt idx="44701">
                  <c:v>42946.291666666664</c:v>
                </c:pt>
                <c:pt idx="44702">
                  <c:v>42946.292361111111</c:v>
                </c:pt>
                <c:pt idx="44703">
                  <c:v>42946.293055555558</c:v>
                </c:pt>
                <c:pt idx="44704">
                  <c:v>42946.293749999997</c:v>
                </c:pt>
                <c:pt idx="44705">
                  <c:v>42946.294444444444</c:v>
                </c:pt>
                <c:pt idx="44706">
                  <c:v>42946.295138888891</c:v>
                </c:pt>
                <c:pt idx="44707">
                  <c:v>42946.29583333333</c:v>
                </c:pt>
                <c:pt idx="44708">
                  <c:v>42946.296527777777</c:v>
                </c:pt>
                <c:pt idx="44709">
                  <c:v>42946.297222222223</c:v>
                </c:pt>
                <c:pt idx="44710">
                  <c:v>42946.29791666667</c:v>
                </c:pt>
                <c:pt idx="44711">
                  <c:v>42946.298611111109</c:v>
                </c:pt>
                <c:pt idx="44712">
                  <c:v>42946.299305555556</c:v>
                </c:pt>
                <c:pt idx="44713">
                  <c:v>42946.3</c:v>
                </c:pt>
                <c:pt idx="44714">
                  <c:v>42946.300694444442</c:v>
                </c:pt>
                <c:pt idx="44715">
                  <c:v>42946.301388888889</c:v>
                </c:pt>
                <c:pt idx="44716">
                  <c:v>42946.302083333336</c:v>
                </c:pt>
                <c:pt idx="44717">
                  <c:v>42946.302777777775</c:v>
                </c:pt>
                <c:pt idx="44718">
                  <c:v>42946.303472222222</c:v>
                </c:pt>
                <c:pt idx="44719">
                  <c:v>42946.304166666669</c:v>
                </c:pt>
                <c:pt idx="44720">
                  <c:v>42946.304861111108</c:v>
                </c:pt>
                <c:pt idx="44721">
                  <c:v>42946.305555555555</c:v>
                </c:pt>
                <c:pt idx="44722">
                  <c:v>42946.306250000001</c:v>
                </c:pt>
                <c:pt idx="44723">
                  <c:v>42946.306944444441</c:v>
                </c:pt>
                <c:pt idx="44724">
                  <c:v>42946.307638888888</c:v>
                </c:pt>
                <c:pt idx="44725">
                  <c:v>42946.308333333334</c:v>
                </c:pt>
                <c:pt idx="44726">
                  <c:v>42946.309027777781</c:v>
                </c:pt>
                <c:pt idx="44727">
                  <c:v>42946.30972222222</c:v>
                </c:pt>
                <c:pt idx="44728">
                  <c:v>42946.310416666667</c:v>
                </c:pt>
                <c:pt idx="44729">
                  <c:v>42946.311111111114</c:v>
                </c:pt>
                <c:pt idx="44730">
                  <c:v>42946.311805555553</c:v>
                </c:pt>
                <c:pt idx="44731">
                  <c:v>42946.3125</c:v>
                </c:pt>
                <c:pt idx="44732">
                  <c:v>42946.313194444447</c:v>
                </c:pt>
                <c:pt idx="44733">
                  <c:v>42946.313888888886</c:v>
                </c:pt>
                <c:pt idx="44734">
                  <c:v>42946.314583333333</c:v>
                </c:pt>
                <c:pt idx="44735">
                  <c:v>42946.31527777778</c:v>
                </c:pt>
                <c:pt idx="44736">
                  <c:v>42946.315972222219</c:v>
                </c:pt>
                <c:pt idx="44737">
                  <c:v>42946.316666666666</c:v>
                </c:pt>
                <c:pt idx="44738">
                  <c:v>42946.317361111112</c:v>
                </c:pt>
                <c:pt idx="44739">
                  <c:v>42946.318055555559</c:v>
                </c:pt>
                <c:pt idx="44740">
                  <c:v>42946.318749999999</c:v>
                </c:pt>
                <c:pt idx="44741">
                  <c:v>42946.319444444445</c:v>
                </c:pt>
                <c:pt idx="44742">
                  <c:v>42946.320138888892</c:v>
                </c:pt>
                <c:pt idx="44743">
                  <c:v>42946.320833333331</c:v>
                </c:pt>
                <c:pt idx="44744">
                  <c:v>42946.321527777778</c:v>
                </c:pt>
                <c:pt idx="44745">
                  <c:v>42946.322222222225</c:v>
                </c:pt>
                <c:pt idx="44746">
                  <c:v>42946.322916666664</c:v>
                </c:pt>
                <c:pt idx="44747">
                  <c:v>42946.323611111111</c:v>
                </c:pt>
                <c:pt idx="44748">
                  <c:v>42946.324305555558</c:v>
                </c:pt>
                <c:pt idx="44749">
                  <c:v>42946.324999999997</c:v>
                </c:pt>
                <c:pt idx="44750">
                  <c:v>42946.325694444444</c:v>
                </c:pt>
                <c:pt idx="44751">
                  <c:v>42946.326388888891</c:v>
                </c:pt>
                <c:pt idx="44752">
                  <c:v>42946.32708333333</c:v>
                </c:pt>
                <c:pt idx="44753">
                  <c:v>42946.327777777777</c:v>
                </c:pt>
                <c:pt idx="44754">
                  <c:v>42946.328472222223</c:v>
                </c:pt>
                <c:pt idx="44755">
                  <c:v>42946.32916666667</c:v>
                </c:pt>
                <c:pt idx="44756">
                  <c:v>42946.329861111109</c:v>
                </c:pt>
                <c:pt idx="44757">
                  <c:v>42946.330555555556</c:v>
                </c:pt>
                <c:pt idx="44758">
                  <c:v>42946.331250000003</c:v>
                </c:pt>
                <c:pt idx="44759">
                  <c:v>42946.331944444442</c:v>
                </c:pt>
                <c:pt idx="44760">
                  <c:v>42946.332638888889</c:v>
                </c:pt>
                <c:pt idx="44761">
                  <c:v>42946.333333333336</c:v>
                </c:pt>
                <c:pt idx="44762">
                  <c:v>42946.334027777775</c:v>
                </c:pt>
                <c:pt idx="44763">
                  <c:v>42946.334722222222</c:v>
                </c:pt>
                <c:pt idx="44764">
                  <c:v>42946.335416666669</c:v>
                </c:pt>
                <c:pt idx="44765">
                  <c:v>42946.336111111108</c:v>
                </c:pt>
                <c:pt idx="44766">
                  <c:v>42946.336805555555</c:v>
                </c:pt>
                <c:pt idx="44767">
                  <c:v>42946.337500000001</c:v>
                </c:pt>
                <c:pt idx="44768">
                  <c:v>42946.338194444441</c:v>
                </c:pt>
                <c:pt idx="44769">
                  <c:v>42946.338888888888</c:v>
                </c:pt>
                <c:pt idx="44770">
                  <c:v>42946.339583333334</c:v>
                </c:pt>
                <c:pt idx="44771">
                  <c:v>42946.340277777781</c:v>
                </c:pt>
                <c:pt idx="44772">
                  <c:v>42946.34097222222</c:v>
                </c:pt>
                <c:pt idx="44773">
                  <c:v>42946.341666666667</c:v>
                </c:pt>
                <c:pt idx="44774">
                  <c:v>42946.342361111114</c:v>
                </c:pt>
                <c:pt idx="44775">
                  <c:v>42946.343055555553</c:v>
                </c:pt>
                <c:pt idx="44776">
                  <c:v>42946.34375</c:v>
                </c:pt>
                <c:pt idx="44777">
                  <c:v>42946.344444444447</c:v>
                </c:pt>
                <c:pt idx="44778">
                  <c:v>42946.345138888886</c:v>
                </c:pt>
                <c:pt idx="44779">
                  <c:v>42946.345833333333</c:v>
                </c:pt>
                <c:pt idx="44780">
                  <c:v>42946.34652777778</c:v>
                </c:pt>
                <c:pt idx="44781">
                  <c:v>42946.347222222219</c:v>
                </c:pt>
                <c:pt idx="44782">
                  <c:v>42946.347916666666</c:v>
                </c:pt>
                <c:pt idx="44783">
                  <c:v>42946.348611111112</c:v>
                </c:pt>
                <c:pt idx="44784">
                  <c:v>42946.349305555559</c:v>
                </c:pt>
                <c:pt idx="44785">
                  <c:v>42946.35</c:v>
                </c:pt>
                <c:pt idx="44786">
                  <c:v>42946.350694444445</c:v>
                </c:pt>
                <c:pt idx="44787">
                  <c:v>42946.351388888892</c:v>
                </c:pt>
                <c:pt idx="44788">
                  <c:v>42946.352083333331</c:v>
                </c:pt>
                <c:pt idx="44789">
                  <c:v>42946.352777777778</c:v>
                </c:pt>
                <c:pt idx="44790">
                  <c:v>42946.353472222225</c:v>
                </c:pt>
                <c:pt idx="44791">
                  <c:v>42946.354166666664</c:v>
                </c:pt>
                <c:pt idx="44792">
                  <c:v>42946.354861111111</c:v>
                </c:pt>
                <c:pt idx="44793">
                  <c:v>42946.355555555558</c:v>
                </c:pt>
                <c:pt idx="44794">
                  <c:v>42946.356249999997</c:v>
                </c:pt>
                <c:pt idx="44795">
                  <c:v>42946.356944444444</c:v>
                </c:pt>
                <c:pt idx="44796">
                  <c:v>42946.357638888891</c:v>
                </c:pt>
                <c:pt idx="44797">
                  <c:v>42946.35833333333</c:v>
                </c:pt>
                <c:pt idx="44798">
                  <c:v>42946.359027777777</c:v>
                </c:pt>
                <c:pt idx="44799">
                  <c:v>42946.359722222223</c:v>
                </c:pt>
                <c:pt idx="44800">
                  <c:v>42946.36041666667</c:v>
                </c:pt>
                <c:pt idx="44801">
                  <c:v>42946.361111111109</c:v>
                </c:pt>
                <c:pt idx="44802">
                  <c:v>42946.361805555556</c:v>
                </c:pt>
                <c:pt idx="44803">
                  <c:v>42946.362500000003</c:v>
                </c:pt>
                <c:pt idx="44804">
                  <c:v>42946.363194444442</c:v>
                </c:pt>
                <c:pt idx="44805">
                  <c:v>42946.363888888889</c:v>
                </c:pt>
                <c:pt idx="44806">
                  <c:v>42946.364583333336</c:v>
                </c:pt>
                <c:pt idx="44807">
                  <c:v>42946.365277777775</c:v>
                </c:pt>
                <c:pt idx="44808">
                  <c:v>42946.365972222222</c:v>
                </c:pt>
                <c:pt idx="44809">
                  <c:v>42946.366666666669</c:v>
                </c:pt>
                <c:pt idx="44810">
                  <c:v>42946.367361111108</c:v>
                </c:pt>
                <c:pt idx="44811">
                  <c:v>42946.368055555555</c:v>
                </c:pt>
                <c:pt idx="44812">
                  <c:v>42946.368750000001</c:v>
                </c:pt>
                <c:pt idx="44813">
                  <c:v>42946.369444444441</c:v>
                </c:pt>
                <c:pt idx="44814">
                  <c:v>42946.370138888888</c:v>
                </c:pt>
                <c:pt idx="44815">
                  <c:v>42946.370833333334</c:v>
                </c:pt>
                <c:pt idx="44816">
                  <c:v>42946.371527777781</c:v>
                </c:pt>
                <c:pt idx="44817">
                  <c:v>42946.37222222222</c:v>
                </c:pt>
                <c:pt idx="44818">
                  <c:v>42946.372916666667</c:v>
                </c:pt>
                <c:pt idx="44819">
                  <c:v>42946.373611111114</c:v>
                </c:pt>
                <c:pt idx="44820">
                  <c:v>42946.374305555553</c:v>
                </c:pt>
                <c:pt idx="44821">
                  <c:v>42946.375</c:v>
                </c:pt>
                <c:pt idx="44822">
                  <c:v>42946.375694444447</c:v>
                </c:pt>
                <c:pt idx="44823">
                  <c:v>42946.376388888886</c:v>
                </c:pt>
                <c:pt idx="44824">
                  <c:v>42946.377083333333</c:v>
                </c:pt>
                <c:pt idx="44825">
                  <c:v>42946.37777777778</c:v>
                </c:pt>
                <c:pt idx="44826">
                  <c:v>42946.378472222219</c:v>
                </c:pt>
                <c:pt idx="44827">
                  <c:v>42946.379166666666</c:v>
                </c:pt>
                <c:pt idx="44828">
                  <c:v>42946.379861111112</c:v>
                </c:pt>
                <c:pt idx="44829">
                  <c:v>42946.380555555559</c:v>
                </c:pt>
                <c:pt idx="44830">
                  <c:v>42946.381249999999</c:v>
                </c:pt>
                <c:pt idx="44831">
                  <c:v>42946.381944444445</c:v>
                </c:pt>
                <c:pt idx="44832">
                  <c:v>42946.382638888892</c:v>
                </c:pt>
                <c:pt idx="44833">
                  <c:v>42946.383333333331</c:v>
                </c:pt>
                <c:pt idx="44834">
                  <c:v>42946.384027777778</c:v>
                </c:pt>
                <c:pt idx="44835">
                  <c:v>42946.384722222225</c:v>
                </c:pt>
                <c:pt idx="44836">
                  <c:v>42946.385416666664</c:v>
                </c:pt>
                <c:pt idx="44837">
                  <c:v>42946.386111111111</c:v>
                </c:pt>
                <c:pt idx="44838">
                  <c:v>42946.386805555558</c:v>
                </c:pt>
                <c:pt idx="44839">
                  <c:v>42946.387499999997</c:v>
                </c:pt>
                <c:pt idx="44840">
                  <c:v>42946.388194444444</c:v>
                </c:pt>
                <c:pt idx="44841">
                  <c:v>42946.388888888891</c:v>
                </c:pt>
                <c:pt idx="44842">
                  <c:v>42946.38958333333</c:v>
                </c:pt>
                <c:pt idx="44843">
                  <c:v>42946.390277777777</c:v>
                </c:pt>
                <c:pt idx="44844">
                  <c:v>42946.390972222223</c:v>
                </c:pt>
                <c:pt idx="44845">
                  <c:v>42946.39166666667</c:v>
                </c:pt>
                <c:pt idx="44846">
                  <c:v>42946.392361111109</c:v>
                </c:pt>
                <c:pt idx="44847">
                  <c:v>42946.393055555556</c:v>
                </c:pt>
                <c:pt idx="44848">
                  <c:v>42946.393750000003</c:v>
                </c:pt>
                <c:pt idx="44849">
                  <c:v>42946.394444444442</c:v>
                </c:pt>
                <c:pt idx="44850">
                  <c:v>42946.395138888889</c:v>
                </c:pt>
                <c:pt idx="44851">
                  <c:v>42946.395833333336</c:v>
                </c:pt>
                <c:pt idx="44852">
                  <c:v>42946.396527777775</c:v>
                </c:pt>
                <c:pt idx="44853">
                  <c:v>42946.397222222222</c:v>
                </c:pt>
                <c:pt idx="44854">
                  <c:v>42946.397916666669</c:v>
                </c:pt>
                <c:pt idx="44855">
                  <c:v>42946.398611111108</c:v>
                </c:pt>
                <c:pt idx="44856">
                  <c:v>42946.399305555555</c:v>
                </c:pt>
                <c:pt idx="44857">
                  <c:v>42946.400000000001</c:v>
                </c:pt>
                <c:pt idx="44858">
                  <c:v>42946.400694444441</c:v>
                </c:pt>
                <c:pt idx="44859">
                  <c:v>42946.401388888888</c:v>
                </c:pt>
                <c:pt idx="44860">
                  <c:v>42946.402083333334</c:v>
                </c:pt>
                <c:pt idx="44861">
                  <c:v>42946.402777777781</c:v>
                </c:pt>
                <c:pt idx="44862">
                  <c:v>42946.40347222222</c:v>
                </c:pt>
                <c:pt idx="44863">
                  <c:v>42946.404166666667</c:v>
                </c:pt>
                <c:pt idx="44864">
                  <c:v>42946.404861111114</c:v>
                </c:pt>
                <c:pt idx="44865">
                  <c:v>42946.405555555553</c:v>
                </c:pt>
                <c:pt idx="44866">
                  <c:v>42946.40625</c:v>
                </c:pt>
                <c:pt idx="44867">
                  <c:v>42946.406944444447</c:v>
                </c:pt>
                <c:pt idx="44868">
                  <c:v>42946.407638888886</c:v>
                </c:pt>
                <c:pt idx="44869">
                  <c:v>42946.408333333333</c:v>
                </c:pt>
                <c:pt idx="44870">
                  <c:v>42946.40902777778</c:v>
                </c:pt>
                <c:pt idx="44871">
                  <c:v>42946.409722222219</c:v>
                </c:pt>
                <c:pt idx="44872">
                  <c:v>42946.410416666666</c:v>
                </c:pt>
                <c:pt idx="44873">
                  <c:v>42946.411111111112</c:v>
                </c:pt>
                <c:pt idx="44874">
                  <c:v>42946.411805555559</c:v>
                </c:pt>
                <c:pt idx="44875">
                  <c:v>42946.412499999999</c:v>
                </c:pt>
                <c:pt idx="44876">
                  <c:v>42946.413194444445</c:v>
                </c:pt>
                <c:pt idx="44877">
                  <c:v>42946.413888888892</c:v>
                </c:pt>
                <c:pt idx="44878">
                  <c:v>42946.414583333331</c:v>
                </c:pt>
                <c:pt idx="44879">
                  <c:v>42946.415277777778</c:v>
                </c:pt>
                <c:pt idx="44880">
                  <c:v>42946.415972222225</c:v>
                </c:pt>
                <c:pt idx="44881">
                  <c:v>42946.416666666664</c:v>
                </c:pt>
                <c:pt idx="44882">
                  <c:v>42946.417361111111</c:v>
                </c:pt>
                <c:pt idx="44883">
                  <c:v>42946.418055555558</c:v>
                </c:pt>
                <c:pt idx="44884">
                  <c:v>42946.418749999997</c:v>
                </c:pt>
                <c:pt idx="44885">
                  <c:v>42946.419444444444</c:v>
                </c:pt>
                <c:pt idx="44886">
                  <c:v>42946.420138888891</c:v>
                </c:pt>
                <c:pt idx="44887">
                  <c:v>42946.42083333333</c:v>
                </c:pt>
                <c:pt idx="44888">
                  <c:v>42946.421527777777</c:v>
                </c:pt>
                <c:pt idx="44889">
                  <c:v>42946.422222222223</c:v>
                </c:pt>
                <c:pt idx="44890">
                  <c:v>42946.42291666667</c:v>
                </c:pt>
                <c:pt idx="44891">
                  <c:v>42946.423611111109</c:v>
                </c:pt>
                <c:pt idx="44892">
                  <c:v>42946.424305555556</c:v>
                </c:pt>
                <c:pt idx="44893">
                  <c:v>42946.425000000003</c:v>
                </c:pt>
                <c:pt idx="44894">
                  <c:v>42946.425694444442</c:v>
                </c:pt>
                <c:pt idx="44895">
                  <c:v>42946.426388888889</c:v>
                </c:pt>
                <c:pt idx="44896">
                  <c:v>42946.427083333336</c:v>
                </c:pt>
                <c:pt idx="44897">
                  <c:v>42946.427777777775</c:v>
                </c:pt>
                <c:pt idx="44898">
                  <c:v>42946.428472222222</c:v>
                </c:pt>
                <c:pt idx="44899">
                  <c:v>42946.429166666669</c:v>
                </c:pt>
                <c:pt idx="44900">
                  <c:v>42946.429861111108</c:v>
                </c:pt>
                <c:pt idx="44901">
                  <c:v>42946.430555555555</c:v>
                </c:pt>
                <c:pt idx="44902">
                  <c:v>42946.431250000001</c:v>
                </c:pt>
                <c:pt idx="44903">
                  <c:v>42946.431944444441</c:v>
                </c:pt>
                <c:pt idx="44904">
                  <c:v>42946.432638888888</c:v>
                </c:pt>
                <c:pt idx="44905">
                  <c:v>42946.433333333334</c:v>
                </c:pt>
                <c:pt idx="44906">
                  <c:v>42946.434027777781</c:v>
                </c:pt>
                <c:pt idx="44907">
                  <c:v>42946.43472222222</c:v>
                </c:pt>
                <c:pt idx="44908">
                  <c:v>42946.435416666667</c:v>
                </c:pt>
                <c:pt idx="44909">
                  <c:v>42946.436111111114</c:v>
                </c:pt>
                <c:pt idx="44910">
                  <c:v>42946.436805555553</c:v>
                </c:pt>
                <c:pt idx="44911">
                  <c:v>42946.4375</c:v>
                </c:pt>
                <c:pt idx="44912">
                  <c:v>42946.438194444447</c:v>
                </c:pt>
                <c:pt idx="44913">
                  <c:v>42946.438888888886</c:v>
                </c:pt>
                <c:pt idx="44914">
                  <c:v>42946.439583333333</c:v>
                </c:pt>
                <c:pt idx="44915">
                  <c:v>42946.44027777778</c:v>
                </c:pt>
                <c:pt idx="44916">
                  <c:v>42946.440972222219</c:v>
                </c:pt>
                <c:pt idx="44917">
                  <c:v>42946.441666666666</c:v>
                </c:pt>
                <c:pt idx="44918">
                  <c:v>42946.442361111112</c:v>
                </c:pt>
                <c:pt idx="44919">
                  <c:v>42946.443055555559</c:v>
                </c:pt>
                <c:pt idx="44920">
                  <c:v>42946.443749999999</c:v>
                </c:pt>
                <c:pt idx="44921">
                  <c:v>42946.444444444445</c:v>
                </c:pt>
                <c:pt idx="44922">
                  <c:v>42946.445138888892</c:v>
                </c:pt>
                <c:pt idx="44923">
                  <c:v>42946.445833333331</c:v>
                </c:pt>
                <c:pt idx="44924">
                  <c:v>42946.446527777778</c:v>
                </c:pt>
                <c:pt idx="44925">
                  <c:v>42946.447222222225</c:v>
                </c:pt>
                <c:pt idx="44926">
                  <c:v>42946.447916666664</c:v>
                </c:pt>
                <c:pt idx="44927">
                  <c:v>42946.448611111111</c:v>
                </c:pt>
                <c:pt idx="44928">
                  <c:v>42946.449305555558</c:v>
                </c:pt>
                <c:pt idx="44929">
                  <c:v>42946.45</c:v>
                </c:pt>
                <c:pt idx="44930">
                  <c:v>42946.450694444444</c:v>
                </c:pt>
                <c:pt idx="44931">
                  <c:v>42946.451388888891</c:v>
                </c:pt>
                <c:pt idx="44932">
                  <c:v>42946.45208333333</c:v>
                </c:pt>
                <c:pt idx="44933">
                  <c:v>42946.452777777777</c:v>
                </c:pt>
                <c:pt idx="44934">
                  <c:v>42946.453472222223</c:v>
                </c:pt>
                <c:pt idx="44935">
                  <c:v>42946.45416666667</c:v>
                </c:pt>
                <c:pt idx="44936">
                  <c:v>42946.454861111109</c:v>
                </c:pt>
                <c:pt idx="44937">
                  <c:v>42946.455555555556</c:v>
                </c:pt>
                <c:pt idx="44938">
                  <c:v>42946.456250000003</c:v>
                </c:pt>
                <c:pt idx="44939">
                  <c:v>42946.456944444442</c:v>
                </c:pt>
                <c:pt idx="44940">
                  <c:v>42946.457638888889</c:v>
                </c:pt>
                <c:pt idx="44941">
                  <c:v>42946.458333333336</c:v>
                </c:pt>
                <c:pt idx="44942">
                  <c:v>42946.459027777775</c:v>
                </c:pt>
                <c:pt idx="44943">
                  <c:v>42946.459722222222</c:v>
                </c:pt>
                <c:pt idx="44944">
                  <c:v>42946.460416666669</c:v>
                </c:pt>
                <c:pt idx="44945">
                  <c:v>42946.461111111108</c:v>
                </c:pt>
                <c:pt idx="44946">
                  <c:v>42946.461805555555</c:v>
                </c:pt>
                <c:pt idx="44947">
                  <c:v>42946.462500000001</c:v>
                </c:pt>
                <c:pt idx="44948">
                  <c:v>42946.463194444441</c:v>
                </c:pt>
                <c:pt idx="44949">
                  <c:v>42946.463888888888</c:v>
                </c:pt>
                <c:pt idx="44950">
                  <c:v>42946.464583333334</c:v>
                </c:pt>
                <c:pt idx="44951">
                  <c:v>42946.465277777781</c:v>
                </c:pt>
                <c:pt idx="44952">
                  <c:v>42946.46597222222</c:v>
                </c:pt>
                <c:pt idx="44953">
                  <c:v>42946.466666666667</c:v>
                </c:pt>
                <c:pt idx="44954">
                  <c:v>42946.467361111114</c:v>
                </c:pt>
                <c:pt idx="44955">
                  <c:v>42946.468055555553</c:v>
                </c:pt>
                <c:pt idx="44956">
                  <c:v>42946.46875</c:v>
                </c:pt>
                <c:pt idx="44957">
                  <c:v>42946.469444444447</c:v>
                </c:pt>
                <c:pt idx="44958">
                  <c:v>42946.470138888886</c:v>
                </c:pt>
                <c:pt idx="44959">
                  <c:v>42946.470833333333</c:v>
                </c:pt>
                <c:pt idx="44960">
                  <c:v>42946.47152777778</c:v>
                </c:pt>
                <c:pt idx="44961">
                  <c:v>42946.472222222219</c:v>
                </c:pt>
                <c:pt idx="44962">
                  <c:v>42946.472916666666</c:v>
                </c:pt>
                <c:pt idx="44963">
                  <c:v>42946.473611111112</c:v>
                </c:pt>
                <c:pt idx="44964">
                  <c:v>42946.474305555559</c:v>
                </c:pt>
                <c:pt idx="44965">
                  <c:v>42946.474999999999</c:v>
                </c:pt>
                <c:pt idx="44966">
                  <c:v>42946.475694444445</c:v>
                </c:pt>
                <c:pt idx="44967">
                  <c:v>42946.476388888892</c:v>
                </c:pt>
                <c:pt idx="44968">
                  <c:v>42946.477083333331</c:v>
                </c:pt>
                <c:pt idx="44969">
                  <c:v>42946.477777777778</c:v>
                </c:pt>
                <c:pt idx="44970">
                  <c:v>42946.478472222225</c:v>
                </c:pt>
                <c:pt idx="44971">
                  <c:v>42946.479166666664</c:v>
                </c:pt>
                <c:pt idx="44972">
                  <c:v>42946.479861111111</c:v>
                </c:pt>
                <c:pt idx="44973">
                  <c:v>42946.480555555558</c:v>
                </c:pt>
                <c:pt idx="44974">
                  <c:v>42946.481249999997</c:v>
                </c:pt>
                <c:pt idx="44975">
                  <c:v>42946.481944444444</c:v>
                </c:pt>
                <c:pt idx="44976">
                  <c:v>42946.482638888891</c:v>
                </c:pt>
                <c:pt idx="44977">
                  <c:v>42946.48333333333</c:v>
                </c:pt>
                <c:pt idx="44978">
                  <c:v>42946.484027777777</c:v>
                </c:pt>
                <c:pt idx="44979">
                  <c:v>42946.484722222223</c:v>
                </c:pt>
                <c:pt idx="44980">
                  <c:v>42946.48541666667</c:v>
                </c:pt>
                <c:pt idx="44981">
                  <c:v>42946.486111111109</c:v>
                </c:pt>
                <c:pt idx="44982">
                  <c:v>42946.486805555556</c:v>
                </c:pt>
                <c:pt idx="44983">
                  <c:v>42946.487500000003</c:v>
                </c:pt>
                <c:pt idx="44984">
                  <c:v>42946.488194444442</c:v>
                </c:pt>
                <c:pt idx="44985">
                  <c:v>42946.488888888889</c:v>
                </c:pt>
                <c:pt idx="44986">
                  <c:v>42946.489583333336</c:v>
                </c:pt>
                <c:pt idx="44987">
                  <c:v>42946.490277777775</c:v>
                </c:pt>
                <c:pt idx="44988">
                  <c:v>42946.490972222222</c:v>
                </c:pt>
                <c:pt idx="44989">
                  <c:v>42946.491666666669</c:v>
                </c:pt>
                <c:pt idx="44990">
                  <c:v>42946.492361111108</c:v>
                </c:pt>
                <c:pt idx="44991">
                  <c:v>42946.493055555555</c:v>
                </c:pt>
                <c:pt idx="44992">
                  <c:v>42946.493750000001</c:v>
                </c:pt>
                <c:pt idx="44993">
                  <c:v>42946.494444444441</c:v>
                </c:pt>
                <c:pt idx="44994">
                  <c:v>42946.495138888888</c:v>
                </c:pt>
                <c:pt idx="44995">
                  <c:v>42946.495833333334</c:v>
                </c:pt>
                <c:pt idx="44996">
                  <c:v>42946.496527777781</c:v>
                </c:pt>
                <c:pt idx="44997">
                  <c:v>42946.49722222222</c:v>
                </c:pt>
                <c:pt idx="44998">
                  <c:v>42946.497916666667</c:v>
                </c:pt>
                <c:pt idx="44999">
                  <c:v>42946.498611111114</c:v>
                </c:pt>
                <c:pt idx="45000">
                  <c:v>42946.499305555553</c:v>
                </c:pt>
                <c:pt idx="45001">
                  <c:v>42946.5</c:v>
                </c:pt>
                <c:pt idx="45002">
                  <c:v>42946.500694444447</c:v>
                </c:pt>
                <c:pt idx="45003">
                  <c:v>42946.501388888886</c:v>
                </c:pt>
                <c:pt idx="45004">
                  <c:v>42946.502083333333</c:v>
                </c:pt>
                <c:pt idx="45005">
                  <c:v>42946.50277777778</c:v>
                </c:pt>
                <c:pt idx="45006">
                  <c:v>42946.503472222219</c:v>
                </c:pt>
                <c:pt idx="45007">
                  <c:v>42946.504166666666</c:v>
                </c:pt>
                <c:pt idx="45008">
                  <c:v>42946.504861111112</c:v>
                </c:pt>
                <c:pt idx="45009">
                  <c:v>42946.505555555559</c:v>
                </c:pt>
                <c:pt idx="45010">
                  <c:v>42946.506249999999</c:v>
                </c:pt>
                <c:pt idx="45011">
                  <c:v>42946.506944444445</c:v>
                </c:pt>
                <c:pt idx="45012">
                  <c:v>42946.507638888892</c:v>
                </c:pt>
                <c:pt idx="45013">
                  <c:v>42946.508333333331</c:v>
                </c:pt>
                <c:pt idx="45014">
                  <c:v>42946.509027777778</c:v>
                </c:pt>
                <c:pt idx="45015">
                  <c:v>42946.509722222225</c:v>
                </c:pt>
                <c:pt idx="45016">
                  <c:v>42946.510416666664</c:v>
                </c:pt>
                <c:pt idx="45017">
                  <c:v>42946.511111111111</c:v>
                </c:pt>
                <c:pt idx="45018">
                  <c:v>42946.511805555558</c:v>
                </c:pt>
                <c:pt idx="45019">
                  <c:v>42946.512499999997</c:v>
                </c:pt>
                <c:pt idx="45020">
                  <c:v>42946.513194444444</c:v>
                </c:pt>
                <c:pt idx="45021">
                  <c:v>42946.513888888891</c:v>
                </c:pt>
                <c:pt idx="45022">
                  <c:v>42946.51458333333</c:v>
                </c:pt>
                <c:pt idx="45023">
                  <c:v>42946.515277777777</c:v>
                </c:pt>
                <c:pt idx="45024">
                  <c:v>42946.515972222223</c:v>
                </c:pt>
                <c:pt idx="45025">
                  <c:v>42946.51666666667</c:v>
                </c:pt>
                <c:pt idx="45026">
                  <c:v>42946.517361111109</c:v>
                </c:pt>
                <c:pt idx="45027">
                  <c:v>42946.518055555556</c:v>
                </c:pt>
                <c:pt idx="45028">
                  <c:v>42946.518750000003</c:v>
                </c:pt>
                <c:pt idx="45029">
                  <c:v>42946.519444444442</c:v>
                </c:pt>
                <c:pt idx="45030">
                  <c:v>42946.520138888889</c:v>
                </c:pt>
                <c:pt idx="45031">
                  <c:v>42946.520833333336</c:v>
                </c:pt>
                <c:pt idx="45032">
                  <c:v>42946.521527777775</c:v>
                </c:pt>
                <c:pt idx="45033">
                  <c:v>42946.522222222222</c:v>
                </c:pt>
                <c:pt idx="45034">
                  <c:v>42946.522916666669</c:v>
                </c:pt>
                <c:pt idx="45035">
                  <c:v>42946.523611111108</c:v>
                </c:pt>
                <c:pt idx="45036">
                  <c:v>42946.524305555555</c:v>
                </c:pt>
                <c:pt idx="45037">
                  <c:v>42946.525000000001</c:v>
                </c:pt>
                <c:pt idx="45038">
                  <c:v>42946.525694444441</c:v>
                </c:pt>
                <c:pt idx="45039">
                  <c:v>42946.526388888888</c:v>
                </c:pt>
                <c:pt idx="45040">
                  <c:v>42946.527083333334</c:v>
                </c:pt>
                <c:pt idx="45041">
                  <c:v>42946.527777777781</c:v>
                </c:pt>
                <c:pt idx="45042">
                  <c:v>42946.52847222222</c:v>
                </c:pt>
                <c:pt idx="45043">
                  <c:v>42946.529166666667</c:v>
                </c:pt>
                <c:pt idx="45044">
                  <c:v>42946.529861111114</c:v>
                </c:pt>
                <c:pt idx="45045">
                  <c:v>42946.530555555553</c:v>
                </c:pt>
                <c:pt idx="45046">
                  <c:v>42946.53125</c:v>
                </c:pt>
                <c:pt idx="45047">
                  <c:v>42946.531944444447</c:v>
                </c:pt>
                <c:pt idx="45048">
                  <c:v>42946.532638888886</c:v>
                </c:pt>
                <c:pt idx="45049">
                  <c:v>42946.533333333333</c:v>
                </c:pt>
                <c:pt idx="45050">
                  <c:v>42946.53402777778</c:v>
                </c:pt>
                <c:pt idx="45051">
                  <c:v>42946.534722222219</c:v>
                </c:pt>
                <c:pt idx="45052">
                  <c:v>42946.535416666666</c:v>
                </c:pt>
                <c:pt idx="45053">
                  <c:v>42946.536111111112</c:v>
                </c:pt>
                <c:pt idx="45054">
                  <c:v>42946.536805555559</c:v>
                </c:pt>
                <c:pt idx="45055">
                  <c:v>42946.537499999999</c:v>
                </c:pt>
                <c:pt idx="45056">
                  <c:v>42946.538194444445</c:v>
                </c:pt>
                <c:pt idx="45057">
                  <c:v>42946.538888888892</c:v>
                </c:pt>
                <c:pt idx="45058">
                  <c:v>42946.539583333331</c:v>
                </c:pt>
                <c:pt idx="45059">
                  <c:v>42946.540277777778</c:v>
                </c:pt>
                <c:pt idx="45060">
                  <c:v>42946.540972222225</c:v>
                </c:pt>
                <c:pt idx="45061">
                  <c:v>42946.541666666664</c:v>
                </c:pt>
                <c:pt idx="45062">
                  <c:v>42946.542361111111</c:v>
                </c:pt>
                <c:pt idx="45063">
                  <c:v>42946.543055555558</c:v>
                </c:pt>
                <c:pt idx="45064">
                  <c:v>42946.543749999997</c:v>
                </c:pt>
                <c:pt idx="45065">
                  <c:v>42946.544444444444</c:v>
                </c:pt>
                <c:pt idx="45066">
                  <c:v>42946.545138888891</c:v>
                </c:pt>
                <c:pt idx="45067">
                  <c:v>42946.54583333333</c:v>
                </c:pt>
                <c:pt idx="45068">
                  <c:v>42946.546527777777</c:v>
                </c:pt>
                <c:pt idx="45069">
                  <c:v>42946.547222222223</c:v>
                </c:pt>
                <c:pt idx="45070">
                  <c:v>42946.54791666667</c:v>
                </c:pt>
                <c:pt idx="45071">
                  <c:v>42946.548611111109</c:v>
                </c:pt>
                <c:pt idx="45072">
                  <c:v>42946.549305555556</c:v>
                </c:pt>
                <c:pt idx="45073">
                  <c:v>42946.55</c:v>
                </c:pt>
                <c:pt idx="45074">
                  <c:v>42946.550694444442</c:v>
                </c:pt>
                <c:pt idx="45075">
                  <c:v>42946.551388888889</c:v>
                </c:pt>
                <c:pt idx="45076">
                  <c:v>42946.552083333336</c:v>
                </c:pt>
                <c:pt idx="45077">
                  <c:v>42946.552777777775</c:v>
                </c:pt>
                <c:pt idx="45078">
                  <c:v>42946.553472222222</c:v>
                </c:pt>
                <c:pt idx="45079">
                  <c:v>42946.554166666669</c:v>
                </c:pt>
                <c:pt idx="45080">
                  <c:v>42946.554861111108</c:v>
                </c:pt>
                <c:pt idx="45081">
                  <c:v>42946.555555555555</c:v>
                </c:pt>
                <c:pt idx="45082">
                  <c:v>42946.556250000001</c:v>
                </c:pt>
                <c:pt idx="45083">
                  <c:v>42946.556944444441</c:v>
                </c:pt>
                <c:pt idx="45084">
                  <c:v>42946.557638888888</c:v>
                </c:pt>
                <c:pt idx="45085">
                  <c:v>42946.558333333334</c:v>
                </c:pt>
                <c:pt idx="45086">
                  <c:v>42946.559027777781</c:v>
                </c:pt>
                <c:pt idx="45087">
                  <c:v>42946.55972222222</c:v>
                </c:pt>
                <c:pt idx="45088">
                  <c:v>42946.560416666667</c:v>
                </c:pt>
                <c:pt idx="45089">
                  <c:v>42946.561111111114</c:v>
                </c:pt>
                <c:pt idx="45090">
                  <c:v>42946.561805555553</c:v>
                </c:pt>
                <c:pt idx="45091">
                  <c:v>42946.5625</c:v>
                </c:pt>
                <c:pt idx="45092">
                  <c:v>42946.563194444447</c:v>
                </c:pt>
                <c:pt idx="45093">
                  <c:v>42946.563888888886</c:v>
                </c:pt>
                <c:pt idx="45094">
                  <c:v>42946.564583333333</c:v>
                </c:pt>
                <c:pt idx="45095">
                  <c:v>42946.56527777778</c:v>
                </c:pt>
                <c:pt idx="45096">
                  <c:v>42946.565972222219</c:v>
                </c:pt>
                <c:pt idx="45097">
                  <c:v>42946.566666666666</c:v>
                </c:pt>
                <c:pt idx="45098">
                  <c:v>42946.567361111112</c:v>
                </c:pt>
                <c:pt idx="45099">
                  <c:v>42946.568055555559</c:v>
                </c:pt>
                <c:pt idx="45100">
                  <c:v>42946.568749999999</c:v>
                </c:pt>
                <c:pt idx="45101">
                  <c:v>42946.569444444445</c:v>
                </c:pt>
                <c:pt idx="45102">
                  <c:v>42946.570138888892</c:v>
                </c:pt>
                <c:pt idx="45103">
                  <c:v>42946.570833333331</c:v>
                </c:pt>
                <c:pt idx="45104">
                  <c:v>42946.571527777778</c:v>
                </c:pt>
                <c:pt idx="45105">
                  <c:v>42946.572222222225</c:v>
                </c:pt>
                <c:pt idx="45106">
                  <c:v>42946.572916666664</c:v>
                </c:pt>
                <c:pt idx="45107">
                  <c:v>42946.573611111111</c:v>
                </c:pt>
                <c:pt idx="45108">
                  <c:v>42946.574305555558</c:v>
                </c:pt>
                <c:pt idx="45109">
                  <c:v>42946.574999999997</c:v>
                </c:pt>
                <c:pt idx="45110">
                  <c:v>42946.575694444444</c:v>
                </c:pt>
                <c:pt idx="45111">
                  <c:v>42946.576388888891</c:v>
                </c:pt>
                <c:pt idx="45112">
                  <c:v>42946.57708333333</c:v>
                </c:pt>
                <c:pt idx="45113">
                  <c:v>42946.577777777777</c:v>
                </c:pt>
                <c:pt idx="45114">
                  <c:v>42946.578472222223</c:v>
                </c:pt>
                <c:pt idx="45115">
                  <c:v>42946.57916666667</c:v>
                </c:pt>
                <c:pt idx="45116">
                  <c:v>42946.579861111109</c:v>
                </c:pt>
                <c:pt idx="45117">
                  <c:v>42946.580555555556</c:v>
                </c:pt>
                <c:pt idx="45118">
                  <c:v>42946.581250000003</c:v>
                </c:pt>
                <c:pt idx="45119">
                  <c:v>42946.581944444442</c:v>
                </c:pt>
                <c:pt idx="45120">
                  <c:v>42946.582638888889</c:v>
                </c:pt>
                <c:pt idx="45121">
                  <c:v>42946.583333333336</c:v>
                </c:pt>
                <c:pt idx="45122">
                  <c:v>42946.584027777775</c:v>
                </c:pt>
                <c:pt idx="45123">
                  <c:v>42946.584722222222</c:v>
                </c:pt>
                <c:pt idx="45124">
                  <c:v>42946.585416666669</c:v>
                </c:pt>
                <c:pt idx="45125">
                  <c:v>42946.586111111108</c:v>
                </c:pt>
                <c:pt idx="45126">
                  <c:v>42946.586805555555</c:v>
                </c:pt>
                <c:pt idx="45127">
                  <c:v>42946.587500000001</c:v>
                </c:pt>
                <c:pt idx="45128">
                  <c:v>42946.588194444441</c:v>
                </c:pt>
                <c:pt idx="45129">
                  <c:v>42946.588888888888</c:v>
                </c:pt>
                <c:pt idx="45130">
                  <c:v>42946.589583333334</c:v>
                </c:pt>
                <c:pt idx="45131">
                  <c:v>42946.590277777781</c:v>
                </c:pt>
                <c:pt idx="45132">
                  <c:v>42946.59097222222</c:v>
                </c:pt>
                <c:pt idx="45133">
                  <c:v>42946.591666666667</c:v>
                </c:pt>
                <c:pt idx="45134">
                  <c:v>42946.592361111114</c:v>
                </c:pt>
                <c:pt idx="45135">
                  <c:v>42946.593055555553</c:v>
                </c:pt>
                <c:pt idx="45136">
                  <c:v>42946.59375</c:v>
                </c:pt>
                <c:pt idx="45137">
                  <c:v>42946.594444444447</c:v>
                </c:pt>
                <c:pt idx="45138">
                  <c:v>42946.595138888886</c:v>
                </c:pt>
                <c:pt idx="45139">
                  <c:v>42946.595833333333</c:v>
                </c:pt>
                <c:pt idx="45140">
                  <c:v>42946.59652777778</c:v>
                </c:pt>
                <c:pt idx="45141">
                  <c:v>42946.597222222219</c:v>
                </c:pt>
                <c:pt idx="45142">
                  <c:v>42946.597916666666</c:v>
                </c:pt>
                <c:pt idx="45143">
                  <c:v>42946.598611111112</c:v>
                </c:pt>
                <c:pt idx="45144">
                  <c:v>42946.599305555559</c:v>
                </c:pt>
                <c:pt idx="45145">
                  <c:v>42946.6</c:v>
                </c:pt>
                <c:pt idx="45146">
                  <c:v>42946.600694444445</c:v>
                </c:pt>
                <c:pt idx="45147">
                  <c:v>42946.601388888892</c:v>
                </c:pt>
                <c:pt idx="45148">
                  <c:v>42946.602083333331</c:v>
                </c:pt>
                <c:pt idx="45149">
                  <c:v>42946.602777777778</c:v>
                </c:pt>
                <c:pt idx="45150">
                  <c:v>42946.603472222225</c:v>
                </c:pt>
                <c:pt idx="45151">
                  <c:v>42946.604166666664</c:v>
                </c:pt>
                <c:pt idx="45152">
                  <c:v>42946.604861111111</c:v>
                </c:pt>
                <c:pt idx="45153">
                  <c:v>42946.605555555558</c:v>
                </c:pt>
                <c:pt idx="45154">
                  <c:v>42946.606249999997</c:v>
                </c:pt>
                <c:pt idx="45155">
                  <c:v>42946.606944444444</c:v>
                </c:pt>
                <c:pt idx="45156">
                  <c:v>42946.607638888891</c:v>
                </c:pt>
                <c:pt idx="45157">
                  <c:v>42946.60833333333</c:v>
                </c:pt>
                <c:pt idx="45158">
                  <c:v>42946.609027777777</c:v>
                </c:pt>
                <c:pt idx="45159">
                  <c:v>42946.609722222223</c:v>
                </c:pt>
                <c:pt idx="45160">
                  <c:v>42946.61041666667</c:v>
                </c:pt>
                <c:pt idx="45161">
                  <c:v>42946.611111111109</c:v>
                </c:pt>
                <c:pt idx="45162">
                  <c:v>42946.611805555556</c:v>
                </c:pt>
                <c:pt idx="45163">
                  <c:v>42946.612500000003</c:v>
                </c:pt>
                <c:pt idx="45164">
                  <c:v>42946.613194444442</c:v>
                </c:pt>
                <c:pt idx="45165">
                  <c:v>42946.613888888889</c:v>
                </c:pt>
                <c:pt idx="45166">
                  <c:v>42946.614583333336</c:v>
                </c:pt>
                <c:pt idx="45167">
                  <c:v>42946.615277777775</c:v>
                </c:pt>
                <c:pt idx="45168">
                  <c:v>42946.615972222222</c:v>
                </c:pt>
                <c:pt idx="45169">
                  <c:v>42946.616666666669</c:v>
                </c:pt>
                <c:pt idx="45170">
                  <c:v>42946.617361111108</c:v>
                </c:pt>
                <c:pt idx="45171">
                  <c:v>42946.618055555555</c:v>
                </c:pt>
                <c:pt idx="45172">
                  <c:v>42946.618750000001</c:v>
                </c:pt>
                <c:pt idx="45173">
                  <c:v>42946.619444444441</c:v>
                </c:pt>
                <c:pt idx="45174">
                  <c:v>42946.620138888888</c:v>
                </c:pt>
                <c:pt idx="45175">
                  <c:v>42946.620833333334</c:v>
                </c:pt>
                <c:pt idx="45176">
                  <c:v>42946.621527777781</c:v>
                </c:pt>
                <c:pt idx="45177">
                  <c:v>42946.62222222222</c:v>
                </c:pt>
                <c:pt idx="45178">
                  <c:v>42946.622916666667</c:v>
                </c:pt>
                <c:pt idx="45179">
                  <c:v>42946.623611111114</c:v>
                </c:pt>
                <c:pt idx="45180">
                  <c:v>42946.624305555553</c:v>
                </c:pt>
                <c:pt idx="45181">
                  <c:v>42946.625</c:v>
                </c:pt>
                <c:pt idx="45182">
                  <c:v>42946.625694444447</c:v>
                </c:pt>
                <c:pt idx="45183">
                  <c:v>42946.626388888886</c:v>
                </c:pt>
                <c:pt idx="45184">
                  <c:v>42946.627083333333</c:v>
                </c:pt>
                <c:pt idx="45185">
                  <c:v>42946.62777777778</c:v>
                </c:pt>
                <c:pt idx="45186">
                  <c:v>42946.628472222219</c:v>
                </c:pt>
                <c:pt idx="45187">
                  <c:v>42946.629166666666</c:v>
                </c:pt>
                <c:pt idx="45188">
                  <c:v>42946.629861111112</c:v>
                </c:pt>
                <c:pt idx="45189">
                  <c:v>42946.630555555559</c:v>
                </c:pt>
                <c:pt idx="45190">
                  <c:v>42946.631249999999</c:v>
                </c:pt>
                <c:pt idx="45191">
                  <c:v>42946.631944444445</c:v>
                </c:pt>
                <c:pt idx="45192">
                  <c:v>42946.632638888892</c:v>
                </c:pt>
                <c:pt idx="45193">
                  <c:v>42946.633333333331</c:v>
                </c:pt>
                <c:pt idx="45194">
                  <c:v>42946.634027777778</c:v>
                </c:pt>
                <c:pt idx="45195">
                  <c:v>42946.634722222225</c:v>
                </c:pt>
                <c:pt idx="45196">
                  <c:v>42946.635416666664</c:v>
                </c:pt>
                <c:pt idx="45197">
                  <c:v>42946.636111111111</c:v>
                </c:pt>
                <c:pt idx="45198">
                  <c:v>42946.636805555558</c:v>
                </c:pt>
                <c:pt idx="45199">
                  <c:v>42946.637499999997</c:v>
                </c:pt>
                <c:pt idx="45200">
                  <c:v>42946.638194444444</c:v>
                </c:pt>
                <c:pt idx="45201">
                  <c:v>42946.638888888891</c:v>
                </c:pt>
                <c:pt idx="45202">
                  <c:v>42946.63958333333</c:v>
                </c:pt>
                <c:pt idx="45203">
                  <c:v>42946.640277777777</c:v>
                </c:pt>
                <c:pt idx="45204">
                  <c:v>42946.640972222223</c:v>
                </c:pt>
                <c:pt idx="45205">
                  <c:v>42946.64166666667</c:v>
                </c:pt>
                <c:pt idx="45206">
                  <c:v>42946.642361111109</c:v>
                </c:pt>
                <c:pt idx="45207">
                  <c:v>42946.643055555556</c:v>
                </c:pt>
                <c:pt idx="45208">
                  <c:v>42946.643750000003</c:v>
                </c:pt>
                <c:pt idx="45209">
                  <c:v>42946.644444444442</c:v>
                </c:pt>
                <c:pt idx="45210">
                  <c:v>42946.645138888889</c:v>
                </c:pt>
                <c:pt idx="45211">
                  <c:v>42946.645833333336</c:v>
                </c:pt>
                <c:pt idx="45212">
                  <c:v>42946.646527777775</c:v>
                </c:pt>
                <c:pt idx="45213">
                  <c:v>42946.647222222222</c:v>
                </c:pt>
                <c:pt idx="45214">
                  <c:v>42946.647916666669</c:v>
                </c:pt>
                <c:pt idx="45215">
                  <c:v>42946.648611111108</c:v>
                </c:pt>
                <c:pt idx="45216">
                  <c:v>42946.649305555555</c:v>
                </c:pt>
                <c:pt idx="45217">
                  <c:v>42946.65</c:v>
                </c:pt>
                <c:pt idx="45218">
                  <c:v>42946.650694444441</c:v>
                </c:pt>
                <c:pt idx="45219">
                  <c:v>42946.651388888888</c:v>
                </c:pt>
                <c:pt idx="45220">
                  <c:v>42946.652083333334</c:v>
                </c:pt>
                <c:pt idx="45221">
                  <c:v>42946.652777777781</c:v>
                </c:pt>
                <c:pt idx="45222">
                  <c:v>42946.65347222222</c:v>
                </c:pt>
                <c:pt idx="45223">
                  <c:v>42946.654166666667</c:v>
                </c:pt>
                <c:pt idx="45224">
                  <c:v>42946.654861111114</c:v>
                </c:pt>
                <c:pt idx="45225">
                  <c:v>42946.655555555553</c:v>
                </c:pt>
                <c:pt idx="45226">
                  <c:v>42946.65625</c:v>
                </c:pt>
                <c:pt idx="45227">
                  <c:v>42946.656944444447</c:v>
                </c:pt>
                <c:pt idx="45228">
                  <c:v>42946.657638888886</c:v>
                </c:pt>
                <c:pt idx="45229">
                  <c:v>42946.658333333333</c:v>
                </c:pt>
                <c:pt idx="45230">
                  <c:v>42946.65902777778</c:v>
                </c:pt>
                <c:pt idx="45231">
                  <c:v>42946.659722222219</c:v>
                </c:pt>
                <c:pt idx="45232">
                  <c:v>42946.660416666666</c:v>
                </c:pt>
                <c:pt idx="45233">
                  <c:v>42946.661111111112</c:v>
                </c:pt>
                <c:pt idx="45234">
                  <c:v>42946.661805555559</c:v>
                </c:pt>
                <c:pt idx="45235">
                  <c:v>42946.662499999999</c:v>
                </c:pt>
                <c:pt idx="45236">
                  <c:v>42946.663194444445</c:v>
                </c:pt>
                <c:pt idx="45237">
                  <c:v>42946.663888888892</c:v>
                </c:pt>
                <c:pt idx="45238">
                  <c:v>42946.664583333331</c:v>
                </c:pt>
                <c:pt idx="45239">
                  <c:v>42946.665277777778</c:v>
                </c:pt>
                <c:pt idx="45240">
                  <c:v>42946.665972222225</c:v>
                </c:pt>
                <c:pt idx="45241">
                  <c:v>42946.666666666664</c:v>
                </c:pt>
                <c:pt idx="45242">
                  <c:v>42946.667361111111</c:v>
                </c:pt>
                <c:pt idx="45243">
                  <c:v>42946.668055555558</c:v>
                </c:pt>
                <c:pt idx="45244">
                  <c:v>42946.668749999997</c:v>
                </c:pt>
                <c:pt idx="45245">
                  <c:v>42946.669444444444</c:v>
                </c:pt>
                <c:pt idx="45246">
                  <c:v>42946.670138888891</c:v>
                </c:pt>
                <c:pt idx="45247">
                  <c:v>42946.67083333333</c:v>
                </c:pt>
                <c:pt idx="45248">
                  <c:v>42946.671527777777</c:v>
                </c:pt>
                <c:pt idx="45249">
                  <c:v>42946.672222222223</c:v>
                </c:pt>
                <c:pt idx="45250">
                  <c:v>42946.67291666667</c:v>
                </c:pt>
                <c:pt idx="45251">
                  <c:v>42946.673611111109</c:v>
                </c:pt>
                <c:pt idx="45252">
                  <c:v>42946.674305555556</c:v>
                </c:pt>
                <c:pt idx="45253">
                  <c:v>42946.675000000003</c:v>
                </c:pt>
                <c:pt idx="45254">
                  <c:v>42946.675694444442</c:v>
                </c:pt>
                <c:pt idx="45255">
                  <c:v>42946.676388888889</c:v>
                </c:pt>
                <c:pt idx="45256">
                  <c:v>42946.677083333336</c:v>
                </c:pt>
                <c:pt idx="45257">
                  <c:v>42946.677777777775</c:v>
                </c:pt>
                <c:pt idx="45258">
                  <c:v>42946.678472222222</c:v>
                </c:pt>
                <c:pt idx="45259">
                  <c:v>42946.679166666669</c:v>
                </c:pt>
                <c:pt idx="45260">
                  <c:v>42946.679861111108</c:v>
                </c:pt>
                <c:pt idx="45261">
                  <c:v>42946.680555555555</c:v>
                </c:pt>
                <c:pt idx="45262">
                  <c:v>42946.681250000001</c:v>
                </c:pt>
                <c:pt idx="45263">
                  <c:v>42946.681944444441</c:v>
                </c:pt>
                <c:pt idx="45264">
                  <c:v>42946.682638888888</c:v>
                </c:pt>
                <c:pt idx="45265">
                  <c:v>42946.683333333334</c:v>
                </c:pt>
                <c:pt idx="45266">
                  <c:v>42946.684027777781</c:v>
                </c:pt>
                <c:pt idx="45267">
                  <c:v>42946.68472222222</c:v>
                </c:pt>
                <c:pt idx="45268">
                  <c:v>42946.685416666667</c:v>
                </c:pt>
                <c:pt idx="45269">
                  <c:v>42946.686111111114</c:v>
                </c:pt>
                <c:pt idx="45270">
                  <c:v>42946.686805555553</c:v>
                </c:pt>
                <c:pt idx="45271">
                  <c:v>42946.6875</c:v>
                </c:pt>
                <c:pt idx="45272">
                  <c:v>42946.688194444447</c:v>
                </c:pt>
                <c:pt idx="45273">
                  <c:v>42946.688888888886</c:v>
                </c:pt>
                <c:pt idx="45274">
                  <c:v>42946.689583333333</c:v>
                </c:pt>
                <c:pt idx="45275">
                  <c:v>42946.69027777778</c:v>
                </c:pt>
                <c:pt idx="45276">
                  <c:v>42946.690972222219</c:v>
                </c:pt>
                <c:pt idx="45277">
                  <c:v>42946.691666666666</c:v>
                </c:pt>
                <c:pt idx="45278">
                  <c:v>42946.692361111112</c:v>
                </c:pt>
                <c:pt idx="45279">
                  <c:v>42946.693055555559</c:v>
                </c:pt>
                <c:pt idx="45280">
                  <c:v>42946.693749999999</c:v>
                </c:pt>
                <c:pt idx="45281">
                  <c:v>42946.694444444445</c:v>
                </c:pt>
                <c:pt idx="45282">
                  <c:v>42946.695138888892</c:v>
                </c:pt>
                <c:pt idx="45283">
                  <c:v>42946.695833333331</c:v>
                </c:pt>
                <c:pt idx="45284">
                  <c:v>42946.696527777778</c:v>
                </c:pt>
                <c:pt idx="45285">
                  <c:v>42946.697222222225</c:v>
                </c:pt>
                <c:pt idx="45286">
                  <c:v>42946.697916666664</c:v>
                </c:pt>
                <c:pt idx="45287">
                  <c:v>42946.698611111111</c:v>
                </c:pt>
                <c:pt idx="45288">
                  <c:v>42946.699305555558</c:v>
                </c:pt>
                <c:pt idx="45289">
                  <c:v>42946.7</c:v>
                </c:pt>
                <c:pt idx="45290">
                  <c:v>42946.700694444444</c:v>
                </c:pt>
                <c:pt idx="45291">
                  <c:v>42946.701388888891</c:v>
                </c:pt>
                <c:pt idx="45292">
                  <c:v>42946.70208333333</c:v>
                </c:pt>
                <c:pt idx="45293">
                  <c:v>42946.702777777777</c:v>
                </c:pt>
                <c:pt idx="45294">
                  <c:v>42946.703472222223</c:v>
                </c:pt>
                <c:pt idx="45295">
                  <c:v>42946.70416666667</c:v>
                </c:pt>
                <c:pt idx="45296">
                  <c:v>42946.704861111109</c:v>
                </c:pt>
                <c:pt idx="45297">
                  <c:v>42946.705555555556</c:v>
                </c:pt>
                <c:pt idx="45298">
                  <c:v>42946.706250000003</c:v>
                </c:pt>
                <c:pt idx="45299">
                  <c:v>42946.706944444442</c:v>
                </c:pt>
                <c:pt idx="45300">
                  <c:v>42946.707638888889</c:v>
                </c:pt>
                <c:pt idx="45301">
                  <c:v>42946.708333333336</c:v>
                </c:pt>
                <c:pt idx="45302">
                  <c:v>42946.709027777775</c:v>
                </c:pt>
                <c:pt idx="45303">
                  <c:v>42946.709722222222</c:v>
                </c:pt>
                <c:pt idx="45304">
                  <c:v>42946.710416666669</c:v>
                </c:pt>
                <c:pt idx="45305">
                  <c:v>42946.711111111108</c:v>
                </c:pt>
                <c:pt idx="45306">
                  <c:v>42946.711805555555</c:v>
                </c:pt>
                <c:pt idx="45307">
                  <c:v>42946.712500000001</c:v>
                </c:pt>
                <c:pt idx="45308">
                  <c:v>42946.713194444441</c:v>
                </c:pt>
                <c:pt idx="45309">
                  <c:v>42946.713888888888</c:v>
                </c:pt>
                <c:pt idx="45310">
                  <c:v>42946.714583333334</c:v>
                </c:pt>
                <c:pt idx="45311">
                  <c:v>42946.715277777781</c:v>
                </c:pt>
                <c:pt idx="45312">
                  <c:v>42946.71597222222</c:v>
                </c:pt>
                <c:pt idx="45313">
                  <c:v>42946.716666666667</c:v>
                </c:pt>
                <c:pt idx="45314">
                  <c:v>42946.717361111114</c:v>
                </c:pt>
                <c:pt idx="45315">
                  <c:v>42946.718055555553</c:v>
                </c:pt>
                <c:pt idx="45316">
                  <c:v>42946.71875</c:v>
                </c:pt>
                <c:pt idx="45317">
                  <c:v>42946.719444444447</c:v>
                </c:pt>
                <c:pt idx="45318">
                  <c:v>42946.720138888886</c:v>
                </c:pt>
                <c:pt idx="45319">
                  <c:v>42946.720833333333</c:v>
                </c:pt>
                <c:pt idx="45320">
                  <c:v>42946.72152777778</c:v>
                </c:pt>
                <c:pt idx="45321">
                  <c:v>42946.722222222219</c:v>
                </c:pt>
                <c:pt idx="45322">
                  <c:v>42946.722916666666</c:v>
                </c:pt>
                <c:pt idx="45323">
                  <c:v>42946.723611111112</c:v>
                </c:pt>
                <c:pt idx="45324">
                  <c:v>42946.724305555559</c:v>
                </c:pt>
                <c:pt idx="45325">
                  <c:v>42946.724999999999</c:v>
                </c:pt>
                <c:pt idx="45326">
                  <c:v>42946.725694444445</c:v>
                </c:pt>
                <c:pt idx="45327">
                  <c:v>42946.726388888892</c:v>
                </c:pt>
                <c:pt idx="45328">
                  <c:v>42946.727083333331</c:v>
                </c:pt>
                <c:pt idx="45329">
                  <c:v>42946.727777777778</c:v>
                </c:pt>
                <c:pt idx="45330">
                  <c:v>42946.728472222225</c:v>
                </c:pt>
                <c:pt idx="45331">
                  <c:v>42946.729166666664</c:v>
                </c:pt>
                <c:pt idx="45332">
                  <c:v>42946.729861111111</c:v>
                </c:pt>
                <c:pt idx="45333">
                  <c:v>42946.730555555558</c:v>
                </c:pt>
                <c:pt idx="45334">
                  <c:v>42946.731249999997</c:v>
                </c:pt>
                <c:pt idx="45335">
                  <c:v>42946.731944444444</c:v>
                </c:pt>
                <c:pt idx="45336">
                  <c:v>42946.732638888891</c:v>
                </c:pt>
                <c:pt idx="45337">
                  <c:v>42946.73333333333</c:v>
                </c:pt>
                <c:pt idx="45338">
                  <c:v>42946.734027777777</c:v>
                </c:pt>
                <c:pt idx="45339">
                  <c:v>42946.734722222223</c:v>
                </c:pt>
                <c:pt idx="45340">
                  <c:v>42946.73541666667</c:v>
                </c:pt>
                <c:pt idx="45341">
                  <c:v>42946.736111111109</c:v>
                </c:pt>
                <c:pt idx="45342">
                  <c:v>42946.736805555556</c:v>
                </c:pt>
                <c:pt idx="45343">
                  <c:v>42946.737500000003</c:v>
                </c:pt>
                <c:pt idx="45344">
                  <c:v>42946.738194444442</c:v>
                </c:pt>
                <c:pt idx="45345">
                  <c:v>42946.738888888889</c:v>
                </c:pt>
                <c:pt idx="45346">
                  <c:v>42946.739583333336</c:v>
                </c:pt>
                <c:pt idx="45347">
                  <c:v>42946.740277777775</c:v>
                </c:pt>
                <c:pt idx="45348">
                  <c:v>42946.740972222222</c:v>
                </c:pt>
                <c:pt idx="45349">
                  <c:v>42946.741666666669</c:v>
                </c:pt>
                <c:pt idx="45350">
                  <c:v>42946.742361111108</c:v>
                </c:pt>
                <c:pt idx="45351">
                  <c:v>42946.743055555555</c:v>
                </c:pt>
                <c:pt idx="45352">
                  <c:v>42946.743750000001</c:v>
                </c:pt>
                <c:pt idx="45353">
                  <c:v>42946.744444444441</c:v>
                </c:pt>
                <c:pt idx="45354">
                  <c:v>42946.745138888888</c:v>
                </c:pt>
                <c:pt idx="45355">
                  <c:v>42946.745833333334</c:v>
                </c:pt>
                <c:pt idx="45356">
                  <c:v>42946.746527777781</c:v>
                </c:pt>
                <c:pt idx="45357">
                  <c:v>42946.74722222222</c:v>
                </c:pt>
                <c:pt idx="45358">
                  <c:v>42946.747916666667</c:v>
                </c:pt>
                <c:pt idx="45359">
                  <c:v>42946.748611111114</c:v>
                </c:pt>
                <c:pt idx="45360">
                  <c:v>42946.749305555553</c:v>
                </c:pt>
                <c:pt idx="45361">
                  <c:v>42946.75</c:v>
                </c:pt>
                <c:pt idx="45362">
                  <c:v>42946.750694444447</c:v>
                </c:pt>
                <c:pt idx="45363">
                  <c:v>42946.751388888886</c:v>
                </c:pt>
                <c:pt idx="45364">
                  <c:v>42946.752083333333</c:v>
                </c:pt>
                <c:pt idx="45365">
                  <c:v>42946.75277777778</c:v>
                </c:pt>
                <c:pt idx="45366">
                  <c:v>42946.753472222219</c:v>
                </c:pt>
                <c:pt idx="45367">
                  <c:v>42946.754166666666</c:v>
                </c:pt>
                <c:pt idx="45368">
                  <c:v>42946.754861111112</c:v>
                </c:pt>
                <c:pt idx="45369">
                  <c:v>42946.755555555559</c:v>
                </c:pt>
                <c:pt idx="45370">
                  <c:v>42946.756249999999</c:v>
                </c:pt>
                <c:pt idx="45371">
                  <c:v>42946.756944444445</c:v>
                </c:pt>
                <c:pt idx="45372">
                  <c:v>42946.757638888892</c:v>
                </c:pt>
                <c:pt idx="45373">
                  <c:v>42946.758333333331</c:v>
                </c:pt>
                <c:pt idx="45374">
                  <c:v>42946.759027777778</c:v>
                </c:pt>
                <c:pt idx="45375">
                  <c:v>42946.759722222225</c:v>
                </c:pt>
                <c:pt idx="45376">
                  <c:v>42946.760416666664</c:v>
                </c:pt>
                <c:pt idx="45377">
                  <c:v>42946.761111111111</c:v>
                </c:pt>
                <c:pt idx="45378">
                  <c:v>42946.761805555558</c:v>
                </c:pt>
                <c:pt idx="45379">
                  <c:v>42946.762499999997</c:v>
                </c:pt>
                <c:pt idx="45380">
                  <c:v>42946.763194444444</c:v>
                </c:pt>
                <c:pt idx="45381">
                  <c:v>42946.763888888891</c:v>
                </c:pt>
                <c:pt idx="45382">
                  <c:v>42946.76458333333</c:v>
                </c:pt>
                <c:pt idx="45383">
                  <c:v>42946.765277777777</c:v>
                </c:pt>
                <c:pt idx="45384">
                  <c:v>42946.765972222223</c:v>
                </c:pt>
                <c:pt idx="45385">
                  <c:v>42946.76666666667</c:v>
                </c:pt>
                <c:pt idx="45386">
                  <c:v>42946.767361111109</c:v>
                </c:pt>
                <c:pt idx="45387">
                  <c:v>42946.768055555556</c:v>
                </c:pt>
                <c:pt idx="45388">
                  <c:v>42946.768750000003</c:v>
                </c:pt>
                <c:pt idx="45389">
                  <c:v>42946.769444444442</c:v>
                </c:pt>
                <c:pt idx="45390">
                  <c:v>42946.770138888889</c:v>
                </c:pt>
                <c:pt idx="45391">
                  <c:v>42946.770833333336</c:v>
                </c:pt>
                <c:pt idx="45392">
                  <c:v>42946.771527777775</c:v>
                </c:pt>
                <c:pt idx="45393">
                  <c:v>42946.772222222222</c:v>
                </c:pt>
                <c:pt idx="45394">
                  <c:v>42946.772916666669</c:v>
                </c:pt>
                <c:pt idx="45395">
                  <c:v>42946.773611111108</c:v>
                </c:pt>
                <c:pt idx="45396">
                  <c:v>42946.774305555555</c:v>
                </c:pt>
                <c:pt idx="45397">
                  <c:v>42946.775000000001</c:v>
                </c:pt>
                <c:pt idx="45398">
                  <c:v>42946.775694444441</c:v>
                </c:pt>
                <c:pt idx="45399">
                  <c:v>42946.776388888888</c:v>
                </c:pt>
                <c:pt idx="45400">
                  <c:v>42946.777083333334</c:v>
                </c:pt>
                <c:pt idx="45401">
                  <c:v>42946.777777777781</c:v>
                </c:pt>
                <c:pt idx="45402">
                  <c:v>42946.77847222222</c:v>
                </c:pt>
                <c:pt idx="45403">
                  <c:v>42946.779166666667</c:v>
                </c:pt>
                <c:pt idx="45404">
                  <c:v>42946.779861111114</c:v>
                </c:pt>
                <c:pt idx="45405">
                  <c:v>42946.780555555553</c:v>
                </c:pt>
                <c:pt idx="45406">
                  <c:v>42946.78125</c:v>
                </c:pt>
                <c:pt idx="45407">
                  <c:v>42946.781944444447</c:v>
                </c:pt>
                <c:pt idx="45408">
                  <c:v>42946.782638888886</c:v>
                </c:pt>
                <c:pt idx="45409">
                  <c:v>42946.783333333333</c:v>
                </c:pt>
                <c:pt idx="45410">
                  <c:v>42946.78402777778</c:v>
                </c:pt>
                <c:pt idx="45411">
                  <c:v>42946.784722222219</c:v>
                </c:pt>
                <c:pt idx="45412">
                  <c:v>42946.785416666666</c:v>
                </c:pt>
                <c:pt idx="45413">
                  <c:v>42946.786111111112</c:v>
                </c:pt>
                <c:pt idx="45414">
                  <c:v>42946.786805555559</c:v>
                </c:pt>
                <c:pt idx="45415">
                  <c:v>42946.787499999999</c:v>
                </c:pt>
                <c:pt idx="45416">
                  <c:v>42946.788194444445</c:v>
                </c:pt>
                <c:pt idx="45417">
                  <c:v>42946.788888888892</c:v>
                </c:pt>
                <c:pt idx="45418">
                  <c:v>42946.789583333331</c:v>
                </c:pt>
                <c:pt idx="45419">
                  <c:v>42946.790277777778</c:v>
                </c:pt>
                <c:pt idx="45420">
                  <c:v>42946.790972222225</c:v>
                </c:pt>
                <c:pt idx="45421">
                  <c:v>42946.791666666664</c:v>
                </c:pt>
                <c:pt idx="45422">
                  <c:v>42946.792361111111</c:v>
                </c:pt>
                <c:pt idx="45423">
                  <c:v>42946.793055555558</c:v>
                </c:pt>
                <c:pt idx="45424">
                  <c:v>42946.793749999997</c:v>
                </c:pt>
                <c:pt idx="45425">
                  <c:v>42946.794444444444</c:v>
                </c:pt>
                <c:pt idx="45426">
                  <c:v>42946.795138888891</c:v>
                </c:pt>
                <c:pt idx="45427">
                  <c:v>42946.79583333333</c:v>
                </c:pt>
                <c:pt idx="45428">
                  <c:v>42946.796527777777</c:v>
                </c:pt>
                <c:pt idx="45429">
                  <c:v>42946.797222222223</c:v>
                </c:pt>
                <c:pt idx="45430">
                  <c:v>42946.79791666667</c:v>
                </c:pt>
                <c:pt idx="45431">
                  <c:v>42946.798611111109</c:v>
                </c:pt>
                <c:pt idx="45432">
                  <c:v>42946.799305555556</c:v>
                </c:pt>
                <c:pt idx="45433">
                  <c:v>42946.8</c:v>
                </c:pt>
                <c:pt idx="45434">
                  <c:v>42946.800694444442</c:v>
                </c:pt>
                <c:pt idx="45435">
                  <c:v>42946.801388888889</c:v>
                </c:pt>
                <c:pt idx="45436">
                  <c:v>42946.802083333336</c:v>
                </c:pt>
                <c:pt idx="45437">
                  <c:v>42946.802777777775</c:v>
                </c:pt>
                <c:pt idx="45438">
                  <c:v>42946.803472222222</c:v>
                </c:pt>
                <c:pt idx="45439">
                  <c:v>42946.804166666669</c:v>
                </c:pt>
                <c:pt idx="45440">
                  <c:v>42946.804861111108</c:v>
                </c:pt>
                <c:pt idx="45441">
                  <c:v>42946.805555555555</c:v>
                </c:pt>
                <c:pt idx="45442">
                  <c:v>42946.806250000001</c:v>
                </c:pt>
                <c:pt idx="45443">
                  <c:v>42946.806944444441</c:v>
                </c:pt>
                <c:pt idx="45444">
                  <c:v>42946.807638888888</c:v>
                </c:pt>
                <c:pt idx="45445">
                  <c:v>42946.808333333334</c:v>
                </c:pt>
                <c:pt idx="45446">
                  <c:v>42946.809027777781</c:v>
                </c:pt>
                <c:pt idx="45447">
                  <c:v>42946.80972222222</c:v>
                </c:pt>
                <c:pt idx="45448">
                  <c:v>42946.810416666667</c:v>
                </c:pt>
                <c:pt idx="45449">
                  <c:v>42946.811111111114</c:v>
                </c:pt>
                <c:pt idx="45450">
                  <c:v>42946.811805555553</c:v>
                </c:pt>
                <c:pt idx="45451">
                  <c:v>42946.8125</c:v>
                </c:pt>
                <c:pt idx="45452">
                  <c:v>42946.813194444447</c:v>
                </c:pt>
                <c:pt idx="45453">
                  <c:v>42946.813888888886</c:v>
                </c:pt>
                <c:pt idx="45454">
                  <c:v>42946.814583333333</c:v>
                </c:pt>
                <c:pt idx="45455">
                  <c:v>42946.81527777778</c:v>
                </c:pt>
                <c:pt idx="45456">
                  <c:v>42946.815972222219</c:v>
                </c:pt>
                <c:pt idx="45457">
                  <c:v>42946.816666666666</c:v>
                </c:pt>
                <c:pt idx="45458">
                  <c:v>42946.817361111112</c:v>
                </c:pt>
                <c:pt idx="45459">
                  <c:v>42946.818055555559</c:v>
                </c:pt>
                <c:pt idx="45460">
                  <c:v>42946.818749999999</c:v>
                </c:pt>
                <c:pt idx="45461">
                  <c:v>42946.819444444445</c:v>
                </c:pt>
                <c:pt idx="45462">
                  <c:v>42946.820138888892</c:v>
                </c:pt>
                <c:pt idx="45463">
                  <c:v>42946.820833333331</c:v>
                </c:pt>
                <c:pt idx="45464">
                  <c:v>42946.821527777778</c:v>
                </c:pt>
                <c:pt idx="45465">
                  <c:v>42946.822222222225</c:v>
                </c:pt>
                <c:pt idx="45466">
                  <c:v>42946.822916666664</c:v>
                </c:pt>
                <c:pt idx="45467">
                  <c:v>42946.823611111111</c:v>
                </c:pt>
                <c:pt idx="45468">
                  <c:v>42946.824305555558</c:v>
                </c:pt>
                <c:pt idx="45469">
                  <c:v>42946.824999999997</c:v>
                </c:pt>
                <c:pt idx="45470">
                  <c:v>42946.825694444444</c:v>
                </c:pt>
                <c:pt idx="45471">
                  <c:v>42946.826388888891</c:v>
                </c:pt>
                <c:pt idx="45472">
                  <c:v>42946.82708333333</c:v>
                </c:pt>
                <c:pt idx="45473">
                  <c:v>42946.827777777777</c:v>
                </c:pt>
                <c:pt idx="45474">
                  <c:v>42946.828472222223</c:v>
                </c:pt>
                <c:pt idx="45475">
                  <c:v>42946.82916666667</c:v>
                </c:pt>
                <c:pt idx="45476">
                  <c:v>42946.829861111109</c:v>
                </c:pt>
                <c:pt idx="45477">
                  <c:v>42946.830555555556</c:v>
                </c:pt>
                <c:pt idx="45478">
                  <c:v>42946.831250000003</c:v>
                </c:pt>
                <c:pt idx="45479">
                  <c:v>42946.831944444442</c:v>
                </c:pt>
                <c:pt idx="45480">
                  <c:v>42946.832638888889</c:v>
                </c:pt>
                <c:pt idx="45481">
                  <c:v>42946.833333333336</c:v>
                </c:pt>
                <c:pt idx="45482">
                  <c:v>42946.834027777775</c:v>
                </c:pt>
                <c:pt idx="45483">
                  <c:v>42946.834722222222</c:v>
                </c:pt>
                <c:pt idx="45484">
                  <c:v>42946.835416666669</c:v>
                </c:pt>
                <c:pt idx="45485">
                  <c:v>42946.836111111108</c:v>
                </c:pt>
                <c:pt idx="45486">
                  <c:v>42946.836805555555</c:v>
                </c:pt>
                <c:pt idx="45487">
                  <c:v>42946.837500000001</c:v>
                </c:pt>
                <c:pt idx="45488">
                  <c:v>42946.838194444441</c:v>
                </c:pt>
                <c:pt idx="45489">
                  <c:v>42946.838888888888</c:v>
                </c:pt>
                <c:pt idx="45490">
                  <c:v>42946.839583333334</c:v>
                </c:pt>
                <c:pt idx="45491">
                  <c:v>42946.840277777781</c:v>
                </c:pt>
                <c:pt idx="45492">
                  <c:v>42946.84097222222</c:v>
                </c:pt>
                <c:pt idx="45493">
                  <c:v>42946.841666666667</c:v>
                </c:pt>
                <c:pt idx="45494">
                  <c:v>42946.842361111114</c:v>
                </c:pt>
                <c:pt idx="45495">
                  <c:v>42946.843055555553</c:v>
                </c:pt>
                <c:pt idx="45496">
                  <c:v>42946.84375</c:v>
                </c:pt>
                <c:pt idx="45497">
                  <c:v>42946.844444444447</c:v>
                </c:pt>
                <c:pt idx="45498">
                  <c:v>42946.845138888886</c:v>
                </c:pt>
                <c:pt idx="45499">
                  <c:v>42946.845833333333</c:v>
                </c:pt>
                <c:pt idx="45500">
                  <c:v>42946.84652777778</c:v>
                </c:pt>
                <c:pt idx="45501">
                  <c:v>42946.847222222219</c:v>
                </c:pt>
                <c:pt idx="45502">
                  <c:v>42946.847916666666</c:v>
                </c:pt>
                <c:pt idx="45503">
                  <c:v>42946.848611111112</c:v>
                </c:pt>
                <c:pt idx="45504">
                  <c:v>42946.849305555559</c:v>
                </c:pt>
                <c:pt idx="45505">
                  <c:v>42946.85</c:v>
                </c:pt>
                <c:pt idx="45506">
                  <c:v>42946.850694444445</c:v>
                </c:pt>
                <c:pt idx="45507">
                  <c:v>42946.851388888892</c:v>
                </c:pt>
                <c:pt idx="45508">
                  <c:v>42946.852083333331</c:v>
                </c:pt>
                <c:pt idx="45509">
                  <c:v>42946.852777777778</c:v>
                </c:pt>
                <c:pt idx="45510">
                  <c:v>42946.853472222225</c:v>
                </c:pt>
                <c:pt idx="45511">
                  <c:v>42946.854166666664</c:v>
                </c:pt>
                <c:pt idx="45512">
                  <c:v>42946.854861111111</c:v>
                </c:pt>
                <c:pt idx="45513">
                  <c:v>42946.855555555558</c:v>
                </c:pt>
                <c:pt idx="45514">
                  <c:v>42946.856249999997</c:v>
                </c:pt>
                <c:pt idx="45515">
                  <c:v>42946.856944444444</c:v>
                </c:pt>
                <c:pt idx="45516">
                  <c:v>42946.857638888891</c:v>
                </c:pt>
                <c:pt idx="45517">
                  <c:v>42946.85833333333</c:v>
                </c:pt>
                <c:pt idx="45518">
                  <c:v>42946.859027777777</c:v>
                </c:pt>
                <c:pt idx="45519">
                  <c:v>42946.859722222223</c:v>
                </c:pt>
                <c:pt idx="45520">
                  <c:v>42946.86041666667</c:v>
                </c:pt>
                <c:pt idx="45521">
                  <c:v>42946.861111111109</c:v>
                </c:pt>
                <c:pt idx="45522">
                  <c:v>42946.861805555556</c:v>
                </c:pt>
                <c:pt idx="45523">
                  <c:v>42946.862500000003</c:v>
                </c:pt>
                <c:pt idx="45524">
                  <c:v>42946.863194444442</c:v>
                </c:pt>
                <c:pt idx="45525">
                  <c:v>42946.863888888889</c:v>
                </c:pt>
                <c:pt idx="45526">
                  <c:v>42946.864583333336</c:v>
                </c:pt>
                <c:pt idx="45527">
                  <c:v>42946.865277777775</c:v>
                </c:pt>
                <c:pt idx="45528">
                  <c:v>42946.865972222222</c:v>
                </c:pt>
                <c:pt idx="45529">
                  <c:v>42946.866666666669</c:v>
                </c:pt>
                <c:pt idx="45530">
                  <c:v>42946.867361111108</c:v>
                </c:pt>
                <c:pt idx="45531">
                  <c:v>42946.868055555555</c:v>
                </c:pt>
                <c:pt idx="45532">
                  <c:v>42946.868750000001</c:v>
                </c:pt>
                <c:pt idx="45533">
                  <c:v>42946.869444444441</c:v>
                </c:pt>
                <c:pt idx="45534">
                  <c:v>42946.870138888888</c:v>
                </c:pt>
                <c:pt idx="45535">
                  <c:v>42946.870833333334</c:v>
                </c:pt>
                <c:pt idx="45536">
                  <c:v>42946.871527777781</c:v>
                </c:pt>
                <c:pt idx="45537">
                  <c:v>42946.87222222222</c:v>
                </c:pt>
                <c:pt idx="45538">
                  <c:v>42946.872916666667</c:v>
                </c:pt>
                <c:pt idx="45539">
                  <c:v>42946.873611111114</c:v>
                </c:pt>
                <c:pt idx="45540">
                  <c:v>42946.874305555553</c:v>
                </c:pt>
                <c:pt idx="45541">
                  <c:v>42946.875</c:v>
                </c:pt>
                <c:pt idx="45542">
                  <c:v>42946.875694444447</c:v>
                </c:pt>
                <c:pt idx="45543">
                  <c:v>42946.876388888886</c:v>
                </c:pt>
                <c:pt idx="45544">
                  <c:v>42946.877083333333</c:v>
                </c:pt>
                <c:pt idx="45545">
                  <c:v>42946.87777777778</c:v>
                </c:pt>
                <c:pt idx="45546">
                  <c:v>42946.878472222219</c:v>
                </c:pt>
                <c:pt idx="45547">
                  <c:v>42946.879166666666</c:v>
                </c:pt>
                <c:pt idx="45548">
                  <c:v>42946.879861111112</c:v>
                </c:pt>
                <c:pt idx="45549">
                  <c:v>42946.880555555559</c:v>
                </c:pt>
                <c:pt idx="45550">
                  <c:v>42946.881249999999</c:v>
                </c:pt>
                <c:pt idx="45551">
                  <c:v>42946.881944444445</c:v>
                </c:pt>
                <c:pt idx="45552">
                  <c:v>42946.882638888892</c:v>
                </c:pt>
                <c:pt idx="45553">
                  <c:v>42946.883333333331</c:v>
                </c:pt>
                <c:pt idx="45554">
                  <c:v>42946.884027777778</c:v>
                </c:pt>
                <c:pt idx="45555">
                  <c:v>42946.884722222225</c:v>
                </c:pt>
                <c:pt idx="45556">
                  <c:v>42946.885416666664</c:v>
                </c:pt>
                <c:pt idx="45557">
                  <c:v>42946.886111111111</c:v>
                </c:pt>
                <c:pt idx="45558">
                  <c:v>42946.886805555558</c:v>
                </c:pt>
                <c:pt idx="45559">
                  <c:v>42946.887499999997</c:v>
                </c:pt>
                <c:pt idx="45560">
                  <c:v>42946.888194444444</c:v>
                </c:pt>
                <c:pt idx="45561">
                  <c:v>42946.888888888891</c:v>
                </c:pt>
                <c:pt idx="45562">
                  <c:v>42946.88958333333</c:v>
                </c:pt>
                <c:pt idx="45563">
                  <c:v>42946.890277777777</c:v>
                </c:pt>
                <c:pt idx="45564">
                  <c:v>42946.890972222223</c:v>
                </c:pt>
                <c:pt idx="45565">
                  <c:v>42946.89166666667</c:v>
                </c:pt>
                <c:pt idx="45566">
                  <c:v>42946.892361111109</c:v>
                </c:pt>
                <c:pt idx="45567">
                  <c:v>42946.893055555556</c:v>
                </c:pt>
                <c:pt idx="45568">
                  <c:v>42946.893750000003</c:v>
                </c:pt>
                <c:pt idx="45569">
                  <c:v>42946.894444444442</c:v>
                </c:pt>
                <c:pt idx="45570">
                  <c:v>42946.895138888889</c:v>
                </c:pt>
                <c:pt idx="45571">
                  <c:v>42946.895833333336</c:v>
                </c:pt>
                <c:pt idx="45572">
                  <c:v>42946.896527777775</c:v>
                </c:pt>
                <c:pt idx="45573">
                  <c:v>42946.897222222222</c:v>
                </c:pt>
                <c:pt idx="45574">
                  <c:v>42946.897916666669</c:v>
                </c:pt>
                <c:pt idx="45575">
                  <c:v>42946.898611111108</c:v>
                </c:pt>
                <c:pt idx="45576">
                  <c:v>42946.899305555555</c:v>
                </c:pt>
                <c:pt idx="45577">
                  <c:v>42946.9</c:v>
                </c:pt>
                <c:pt idx="45578">
                  <c:v>42946.900694444441</c:v>
                </c:pt>
                <c:pt idx="45579">
                  <c:v>42946.901388888888</c:v>
                </c:pt>
                <c:pt idx="45580">
                  <c:v>42946.902083333334</c:v>
                </c:pt>
                <c:pt idx="45581">
                  <c:v>42946.902777777781</c:v>
                </c:pt>
                <c:pt idx="45582">
                  <c:v>42946.90347222222</c:v>
                </c:pt>
                <c:pt idx="45583">
                  <c:v>42946.904166666667</c:v>
                </c:pt>
                <c:pt idx="45584">
                  <c:v>42946.904861111114</c:v>
                </c:pt>
                <c:pt idx="45585">
                  <c:v>42946.905555555553</c:v>
                </c:pt>
                <c:pt idx="45586">
                  <c:v>42946.90625</c:v>
                </c:pt>
                <c:pt idx="45587">
                  <c:v>42946.906944444447</c:v>
                </c:pt>
                <c:pt idx="45588">
                  <c:v>42946.907638888886</c:v>
                </c:pt>
                <c:pt idx="45589">
                  <c:v>42946.908333333333</c:v>
                </c:pt>
                <c:pt idx="45590">
                  <c:v>42946.90902777778</c:v>
                </c:pt>
                <c:pt idx="45591">
                  <c:v>42946.909722222219</c:v>
                </c:pt>
                <c:pt idx="45592">
                  <c:v>42946.910416666666</c:v>
                </c:pt>
                <c:pt idx="45593">
                  <c:v>42946.911111111112</c:v>
                </c:pt>
                <c:pt idx="45594">
                  <c:v>42946.911805555559</c:v>
                </c:pt>
                <c:pt idx="45595">
                  <c:v>42946.912499999999</c:v>
                </c:pt>
                <c:pt idx="45596">
                  <c:v>42946.913194444445</c:v>
                </c:pt>
                <c:pt idx="45597">
                  <c:v>42946.913888888892</c:v>
                </c:pt>
                <c:pt idx="45598">
                  <c:v>42946.914583333331</c:v>
                </c:pt>
                <c:pt idx="45599">
                  <c:v>42946.915277777778</c:v>
                </c:pt>
                <c:pt idx="45600">
                  <c:v>42946.915972222225</c:v>
                </c:pt>
                <c:pt idx="45601">
                  <c:v>42946.916666666664</c:v>
                </c:pt>
                <c:pt idx="45602">
                  <c:v>42946.917361111111</c:v>
                </c:pt>
                <c:pt idx="45603">
                  <c:v>42946.918055555558</c:v>
                </c:pt>
                <c:pt idx="45604">
                  <c:v>42946.918749999997</c:v>
                </c:pt>
                <c:pt idx="45605">
                  <c:v>42946.919444444444</c:v>
                </c:pt>
                <c:pt idx="45606">
                  <c:v>42946.920138888891</c:v>
                </c:pt>
                <c:pt idx="45607">
                  <c:v>42946.92083333333</c:v>
                </c:pt>
                <c:pt idx="45608">
                  <c:v>42946.921527777777</c:v>
                </c:pt>
                <c:pt idx="45609">
                  <c:v>42946.922222222223</c:v>
                </c:pt>
                <c:pt idx="45610">
                  <c:v>42946.92291666667</c:v>
                </c:pt>
                <c:pt idx="45611">
                  <c:v>42946.923611111109</c:v>
                </c:pt>
                <c:pt idx="45612">
                  <c:v>42946.924305555556</c:v>
                </c:pt>
                <c:pt idx="45613">
                  <c:v>42946.925000000003</c:v>
                </c:pt>
                <c:pt idx="45614">
                  <c:v>42946.925694444442</c:v>
                </c:pt>
                <c:pt idx="45615">
                  <c:v>42946.926388888889</c:v>
                </c:pt>
                <c:pt idx="45616">
                  <c:v>42946.927083333336</c:v>
                </c:pt>
                <c:pt idx="45617">
                  <c:v>42946.927777777775</c:v>
                </c:pt>
                <c:pt idx="45618">
                  <c:v>42946.928472222222</c:v>
                </c:pt>
                <c:pt idx="45619">
                  <c:v>42946.929166666669</c:v>
                </c:pt>
                <c:pt idx="45620">
                  <c:v>42946.929861111108</c:v>
                </c:pt>
                <c:pt idx="45621">
                  <c:v>42946.930555555555</c:v>
                </c:pt>
                <c:pt idx="45622">
                  <c:v>42946.931250000001</c:v>
                </c:pt>
                <c:pt idx="45623">
                  <c:v>42946.931944444441</c:v>
                </c:pt>
                <c:pt idx="45624">
                  <c:v>42946.932638888888</c:v>
                </c:pt>
                <c:pt idx="45625">
                  <c:v>42946.933333333334</c:v>
                </c:pt>
                <c:pt idx="45626">
                  <c:v>42946.934027777781</c:v>
                </c:pt>
                <c:pt idx="45627">
                  <c:v>42946.93472222222</c:v>
                </c:pt>
                <c:pt idx="45628">
                  <c:v>42946.935416666667</c:v>
                </c:pt>
                <c:pt idx="45629">
                  <c:v>42946.936111111114</c:v>
                </c:pt>
                <c:pt idx="45630">
                  <c:v>42946.936805555553</c:v>
                </c:pt>
                <c:pt idx="45631">
                  <c:v>42946.9375</c:v>
                </c:pt>
                <c:pt idx="45632">
                  <c:v>42946.938194444447</c:v>
                </c:pt>
                <c:pt idx="45633">
                  <c:v>42946.938888888886</c:v>
                </c:pt>
                <c:pt idx="45634">
                  <c:v>42946.939583333333</c:v>
                </c:pt>
                <c:pt idx="45635">
                  <c:v>42946.94027777778</c:v>
                </c:pt>
                <c:pt idx="45636">
                  <c:v>42946.940972222219</c:v>
                </c:pt>
                <c:pt idx="45637">
                  <c:v>42946.941666666666</c:v>
                </c:pt>
                <c:pt idx="45638">
                  <c:v>42946.942361111112</c:v>
                </c:pt>
                <c:pt idx="45639">
                  <c:v>42946.943055555559</c:v>
                </c:pt>
                <c:pt idx="45640">
                  <c:v>42946.943749999999</c:v>
                </c:pt>
                <c:pt idx="45641">
                  <c:v>42946.944444444445</c:v>
                </c:pt>
                <c:pt idx="45642">
                  <c:v>42946.945138888892</c:v>
                </c:pt>
                <c:pt idx="45643">
                  <c:v>42946.945833333331</c:v>
                </c:pt>
                <c:pt idx="45644">
                  <c:v>42946.946527777778</c:v>
                </c:pt>
                <c:pt idx="45645">
                  <c:v>42946.947222222225</c:v>
                </c:pt>
                <c:pt idx="45646">
                  <c:v>42946.947916666664</c:v>
                </c:pt>
                <c:pt idx="45647">
                  <c:v>42946.948611111111</c:v>
                </c:pt>
                <c:pt idx="45648">
                  <c:v>42946.949305555558</c:v>
                </c:pt>
                <c:pt idx="45649">
                  <c:v>42946.95</c:v>
                </c:pt>
                <c:pt idx="45650">
                  <c:v>42946.950694444444</c:v>
                </c:pt>
                <c:pt idx="45651">
                  <c:v>42946.951388888891</c:v>
                </c:pt>
                <c:pt idx="45652">
                  <c:v>42946.95208333333</c:v>
                </c:pt>
                <c:pt idx="45653">
                  <c:v>42946.952777777777</c:v>
                </c:pt>
                <c:pt idx="45654">
                  <c:v>42946.953472222223</c:v>
                </c:pt>
                <c:pt idx="45655">
                  <c:v>42946.95416666667</c:v>
                </c:pt>
                <c:pt idx="45656">
                  <c:v>42946.954861111109</c:v>
                </c:pt>
                <c:pt idx="45657">
                  <c:v>42946.955555555556</c:v>
                </c:pt>
                <c:pt idx="45658">
                  <c:v>42946.956250000003</c:v>
                </c:pt>
                <c:pt idx="45659">
                  <c:v>42946.956944444442</c:v>
                </c:pt>
                <c:pt idx="45660">
                  <c:v>42946.957638888889</c:v>
                </c:pt>
                <c:pt idx="45661">
                  <c:v>42946.958333333336</c:v>
                </c:pt>
                <c:pt idx="45662">
                  <c:v>42946.959027777775</c:v>
                </c:pt>
                <c:pt idx="45663">
                  <c:v>42946.959722222222</c:v>
                </c:pt>
                <c:pt idx="45664">
                  <c:v>42946.960416666669</c:v>
                </c:pt>
                <c:pt idx="45665">
                  <c:v>42946.961111111108</c:v>
                </c:pt>
                <c:pt idx="45666">
                  <c:v>42946.961805555555</c:v>
                </c:pt>
                <c:pt idx="45667">
                  <c:v>42946.962500000001</c:v>
                </c:pt>
                <c:pt idx="45668">
                  <c:v>42946.963194444441</c:v>
                </c:pt>
                <c:pt idx="45669">
                  <c:v>42946.963888888888</c:v>
                </c:pt>
                <c:pt idx="45670">
                  <c:v>42946.964583333334</c:v>
                </c:pt>
                <c:pt idx="45671">
                  <c:v>42946.965277777781</c:v>
                </c:pt>
                <c:pt idx="45672">
                  <c:v>42946.96597222222</c:v>
                </c:pt>
                <c:pt idx="45673">
                  <c:v>42946.966666666667</c:v>
                </c:pt>
                <c:pt idx="45674">
                  <c:v>42946.967361111114</c:v>
                </c:pt>
                <c:pt idx="45675">
                  <c:v>42946.968055555553</c:v>
                </c:pt>
                <c:pt idx="45676">
                  <c:v>42946.96875</c:v>
                </c:pt>
                <c:pt idx="45677">
                  <c:v>42946.969444444447</c:v>
                </c:pt>
                <c:pt idx="45678">
                  <c:v>42946.970138888886</c:v>
                </c:pt>
                <c:pt idx="45679">
                  <c:v>42946.970833333333</c:v>
                </c:pt>
                <c:pt idx="45680">
                  <c:v>42946.97152777778</c:v>
                </c:pt>
                <c:pt idx="45681">
                  <c:v>42946.972222222219</c:v>
                </c:pt>
                <c:pt idx="45682">
                  <c:v>42946.972916666666</c:v>
                </c:pt>
                <c:pt idx="45683">
                  <c:v>42946.973611111112</c:v>
                </c:pt>
                <c:pt idx="45684">
                  <c:v>42946.974305555559</c:v>
                </c:pt>
                <c:pt idx="45685">
                  <c:v>42946.974999999999</c:v>
                </c:pt>
                <c:pt idx="45686">
                  <c:v>42946.975694444445</c:v>
                </c:pt>
                <c:pt idx="45687">
                  <c:v>42946.976388888892</c:v>
                </c:pt>
                <c:pt idx="45688">
                  <c:v>42946.977083333331</c:v>
                </c:pt>
                <c:pt idx="45689">
                  <c:v>42946.977777777778</c:v>
                </c:pt>
                <c:pt idx="45690">
                  <c:v>42946.978472222225</c:v>
                </c:pt>
                <c:pt idx="45691">
                  <c:v>42946.979166666664</c:v>
                </c:pt>
                <c:pt idx="45692">
                  <c:v>42946.979861111111</c:v>
                </c:pt>
                <c:pt idx="45693">
                  <c:v>42946.980555555558</c:v>
                </c:pt>
                <c:pt idx="45694">
                  <c:v>42946.981249999997</c:v>
                </c:pt>
                <c:pt idx="45695">
                  <c:v>42946.981944444444</c:v>
                </c:pt>
                <c:pt idx="45696">
                  <c:v>42946.982638888891</c:v>
                </c:pt>
                <c:pt idx="45697">
                  <c:v>42946.98333333333</c:v>
                </c:pt>
                <c:pt idx="45698">
                  <c:v>42946.984027777777</c:v>
                </c:pt>
                <c:pt idx="45699">
                  <c:v>42946.984722222223</c:v>
                </c:pt>
                <c:pt idx="45700">
                  <c:v>42946.98541666667</c:v>
                </c:pt>
                <c:pt idx="45701">
                  <c:v>42946.986111111109</c:v>
                </c:pt>
                <c:pt idx="45702">
                  <c:v>42946.986805555556</c:v>
                </c:pt>
                <c:pt idx="45703">
                  <c:v>42946.987500000003</c:v>
                </c:pt>
                <c:pt idx="45704">
                  <c:v>42946.988194444442</c:v>
                </c:pt>
                <c:pt idx="45705">
                  <c:v>42946.988888888889</c:v>
                </c:pt>
                <c:pt idx="45706">
                  <c:v>42946.989583333336</c:v>
                </c:pt>
                <c:pt idx="45707">
                  <c:v>42946.990277777775</c:v>
                </c:pt>
                <c:pt idx="45708">
                  <c:v>42946.990972222222</c:v>
                </c:pt>
                <c:pt idx="45709">
                  <c:v>42946.991666666669</c:v>
                </c:pt>
                <c:pt idx="45710">
                  <c:v>42946.992361111108</c:v>
                </c:pt>
                <c:pt idx="45711">
                  <c:v>42946.993055555555</c:v>
                </c:pt>
                <c:pt idx="45712">
                  <c:v>42946.993750000001</c:v>
                </c:pt>
                <c:pt idx="45713">
                  <c:v>42946.994444444441</c:v>
                </c:pt>
                <c:pt idx="45714">
                  <c:v>42946.995138888888</c:v>
                </c:pt>
                <c:pt idx="45715">
                  <c:v>42946.995833333334</c:v>
                </c:pt>
                <c:pt idx="45716">
                  <c:v>42946.996527777781</c:v>
                </c:pt>
                <c:pt idx="45717">
                  <c:v>42946.99722222222</c:v>
                </c:pt>
                <c:pt idx="45718">
                  <c:v>42946.997916666667</c:v>
                </c:pt>
                <c:pt idx="45719">
                  <c:v>42946.998611111114</c:v>
                </c:pt>
                <c:pt idx="45720">
                  <c:v>42946.999305555553</c:v>
                </c:pt>
                <c:pt idx="45721">
                  <c:v>42947</c:v>
                </c:pt>
                <c:pt idx="45722">
                  <c:v>42947.000694444447</c:v>
                </c:pt>
                <c:pt idx="45723">
                  <c:v>42947.001388888886</c:v>
                </c:pt>
                <c:pt idx="45724">
                  <c:v>42947.002083333333</c:v>
                </c:pt>
                <c:pt idx="45725">
                  <c:v>42947.00277777778</c:v>
                </c:pt>
                <c:pt idx="45726">
                  <c:v>42947.003472222219</c:v>
                </c:pt>
                <c:pt idx="45727">
                  <c:v>42947.004166666666</c:v>
                </c:pt>
                <c:pt idx="45728">
                  <c:v>42947.004861111112</c:v>
                </c:pt>
                <c:pt idx="45729">
                  <c:v>42947.005555555559</c:v>
                </c:pt>
                <c:pt idx="45730">
                  <c:v>42947.006249999999</c:v>
                </c:pt>
                <c:pt idx="45731">
                  <c:v>42947.006944444445</c:v>
                </c:pt>
                <c:pt idx="45732">
                  <c:v>42947.007638888892</c:v>
                </c:pt>
                <c:pt idx="45733">
                  <c:v>42947.008333333331</c:v>
                </c:pt>
                <c:pt idx="45734">
                  <c:v>42947.009027777778</c:v>
                </c:pt>
                <c:pt idx="45735">
                  <c:v>42947.009722222225</c:v>
                </c:pt>
                <c:pt idx="45736">
                  <c:v>42947.010416666664</c:v>
                </c:pt>
                <c:pt idx="45737">
                  <c:v>42947.011111111111</c:v>
                </c:pt>
                <c:pt idx="45738">
                  <c:v>42947.011805555558</c:v>
                </c:pt>
                <c:pt idx="45739">
                  <c:v>42947.012499999997</c:v>
                </c:pt>
                <c:pt idx="45740">
                  <c:v>42947.013194444444</c:v>
                </c:pt>
                <c:pt idx="45741">
                  <c:v>42947.013888888891</c:v>
                </c:pt>
                <c:pt idx="45742">
                  <c:v>42947.01458333333</c:v>
                </c:pt>
                <c:pt idx="45743">
                  <c:v>42947.015277777777</c:v>
                </c:pt>
                <c:pt idx="45744">
                  <c:v>42947.015972222223</c:v>
                </c:pt>
                <c:pt idx="45745">
                  <c:v>42947.01666666667</c:v>
                </c:pt>
                <c:pt idx="45746">
                  <c:v>42947.017361111109</c:v>
                </c:pt>
                <c:pt idx="45747">
                  <c:v>42947.018055555556</c:v>
                </c:pt>
                <c:pt idx="45748">
                  <c:v>42947.018750000003</c:v>
                </c:pt>
                <c:pt idx="45749">
                  <c:v>42947.019444444442</c:v>
                </c:pt>
                <c:pt idx="45750">
                  <c:v>42947.020138888889</c:v>
                </c:pt>
                <c:pt idx="45751">
                  <c:v>42947.020833333336</c:v>
                </c:pt>
                <c:pt idx="45752">
                  <c:v>42947.021527777775</c:v>
                </c:pt>
                <c:pt idx="45753">
                  <c:v>42947.022222222222</c:v>
                </c:pt>
                <c:pt idx="45754">
                  <c:v>42947.022916666669</c:v>
                </c:pt>
                <c:pt idx="45755">
                  <c:v>42947.023611111108</c:v>
                </c:pt>
                <c:pt idx="45756">
                  <c:v>42947.024305555555</c:v>
                </c:pt>
                <c:pt idx="45757">
                  <c:v>42947.025000000001</c:v>
                </c:pt>
                <c:pt idx="45758">
                  <c:v>42947.025694444441</c:v>
                </c:pt>
                <c:pt idx="45759">
                  <c:v>42947.026388888888</c:v>
                </c:pt>
                <c:pt idx="45760">
                  <c:v>42947.027083333334</c:v>
                </c:pt>
                <c:pt idx="45761">
                  <c:v>42947.027777777781</c:v>
                </c:pt>
                <c:pt idx="45762">
                  <c:v>42947.02847222222</c:v>
                </c:pt>
                <c:pt idx="45763">
                  <c:v>42947.029166666667</c:v>
                </c:pt>
                <c:pt idx="45764">
                  <c:v>42947.029861111114</c:v>
                </c:pt>
                <c:pt idx="45765">
                  <c:v>42947.030555555553</c:v>
                </c:pt>
                <c:pt idx="45766">
                  <c:v>42947.03125</c:v>
                </c:pt>
                <c:pt idx="45767">
                  <c:v>42947.031944444447</c:v>
                </c:pt>
                <c:pt idx="45768">
                  <c:v>42947.032638888886</c:v>
                </c:pt>
                <c:pt idx="45769">
                  <c:v>42947.033333333333</c:v>
                </c:pt>
                <c:pt idx="45770">
                  <c:v>42947.03402777778</c:v>
                </c:pt>
                <c:pt idx="45771">
                  <c:v>42947.034722222219</c:v>
                </c:pt>
                <c:pt idx="45772">
                  <c:v>42947.035416666666</c:v>
                </c:pt>
                <c:pt idx="45773">
                  <c:v>42947.036111111112</c:v>
                </c:pt>
                <c:pt idx="45774">
                  <c:v>42947.036805555559</c:v>
                </c:pt>
                <c:pt idx="45775">
                  <c:v>42947.037499999999</c:v>
                </c:pt>
                <c:pt idx="45776">
                  <c:v>42947.038194444445</c:v>
                </c:pt>
                <c:pt idx="45777">
                  <c:v>42947.038888888892</c:v>
                </c:pt>
                <c:pt idx="45778">
                  <c:v>42947.039583333331</c:v>
                </c:pt>
                <c:pt idx="45779">
                  <c:v>42947.040277777778</c:v>
                </c:pt>
                <c:pt idx="45780">
                  <c:v>42947.040972222225</c:v>
                </c:pt>
                <c:pt idx="45781">
                  <c:v>42947.041666666664</c:v>
                </c:pt>
                <c:pt idx="45782">
                  <c:v>42947.042361111111</c:v>
                </c:pt>
                <c:pt idx="45783">
                  <c:v>42947.043055555558</c:v>
                </c:pt>
                <c:pt idx="45784">
                  <c:v>42947.043749999997</c:v>
                </c:pt>
                <c:pt idx="45785">
                  <c:v>42947.044444444444</c:v>
                </c:pt>
                <c:pt idx="45786">
                  <c:v>42947.045138888891</c:v>
                </c:pt>
                <c:pt idx="45787">
                  <c:v>42947.04583333333</c:v>
                </c:pt>
                <c:pt idx="45788">
                  <c:v>42947.046527777777</c:v>
                </c:pt>
                <c:pt idx="45789">
                  <c:v>42947.047222222223</c:v>
                </c:pt>
                <c:pt idx="45790">
                  <c:v>42947.04791666667</c:v>
                </c:pt>
                <c:pt idx="45791">
                  <c:v>42947.048611111109</c:v>
                </c:pt>
                <c:pt idx="45792">
                  <c:v>42947.049305555556</c:v>
                </c:pt>
                <c:pt idx="45793">
                  <c:v>42947.05</c:v>
                </c:pt>
                <c:pt idx="45794">
                  <c:v>42947.050694444442</c:v>
                </c:pt>
                <c:pt idx="45795">
                  <c:v>42947.051388888889</c:v>
                </c:pt>
                <c:pt idx="45796">
                  <c:v>42947.052083333336</c:v>
                </c:pt>
                <c:pt idx="45797">
                  <c:v>42947.052777777775</c:v>
                </c:pt>
                <c:pt idx="45798">
                  <c:v>42947.053472222222</c:v>
                </c:pt>
                <c:pt idx="45799">
                  <c:v>42947.054166666669</c:v>
                </c:pt>
                <c:pt idx="45800">
                  <c:v>42947.054861111108</c:v>
                </c:pt>
                <c:pt idx="45801">
                  <c:v>42947.055555555555</c:v>
                </c:pt>
                <c:pt idx="45802">
                  <c:v>42947.056250000001</c:v>
                </c:pt>
                <c:pt idx="45803">
                  <c:v>42947.056944444441</c:v>
                </c:pt>
                <c:pt idx="45804">
                  <c:v>42947.057638888888</c:v>
                </c:pt>
                <c:pt idx="45805">
                  <c:v>42947.058333333334</c:v>
                </c:pt>
                <c:pt idx="45806">
                  <c:v>42947.059027777781</c:v>
                </c:pt>
                <c:pt idx="45807">
                  <c:v>42947.05972222222</c:v>
                </c:pt>
                <c:pt idx="45808">
                  <c:v>42947.060416666667</c:v>
                </c:pt>
                <c:pt idx="45809">
                  <c:v>42947.061111111114</c:v>
                </c:pt>
                <c:pt idx="45810">
                  <c:v>42947.061805555553</c:v>
                </c:pt>
                <c:pt idx="45811">
                  <c:v>42947.0625</c:v>
                </c:pt>
                <c:pt idx="45812">
                  <c:v>42947.063194444447</c:v>
                </c:pt>
                <c:pt idx="45813">
                  <c:v>42947.063888888886</c:v>
                </c:pt>
                <c:pt idx="45814">
                  <c:v>42947.064583333333</c:v>
                </c:pt>
                <c:pt idx="45815">
                  <c:v>42947.06527777778</c:v>
                </c:pt>
                <c:pt idx="45816">
                  <c:v>42947.065972222219</c:v>
                </c:pt>
                <c:pt idx="45817">
                  <c:v>42947.066666666666</c:v>
                </c:pt>
                <c:pt idx="45818">
                  <c:v>42947.067361111112</c:v>
                </c:pt>
                <c:pt idx="45819">
                  <c:v>42947.068055555559</c:v>
                </c:pt>
                <c:pt idx="45820">
                  <c:v>42947.068749999999</c:v>
                </c:pt>
                <c:pt idx="45821">
                  <c:v>42947.069444444445</c:v>
                </c:pt>
                <c:pt idx="45822">
                  <c:v>42947.070138888892</c:v>
                </c:pt>
                <c:pt idx="45823">
                  <c:v>42947.070833333331</c:v>
                </c:pt>
                <c:pt idx="45824">
                  <c:v>42947.071527777778</c:v>
                </c:pt>
                <c:pt idx="45825">
                  <c:v>42947.072222222225</c:v>
                </c:pt>
                <c:pt idx="45826">
                  <c:v>42947.072916666664</c:v>
                </c:pt>
                <c:pt idx="45827">
                  <c:v>42947.073611111111</c:v>
                </c:pt>
                <c:pt idx="45828">
                  <c:v>42947.074305555558</c:v>
                </c:pt>
                <c:pt idx="45829">
                  <c:v>42947.074999999997</c:v>
                </c:pt>
                <c:pt idx="45830">
                  <c:v>42947.075694444444</c:v>
                </c:pt>
                <c:pt idx="45831">
                  <c:v>42947.076388888891</c:v>
                </c:pt>
                <c:pt idx="45832">
                  <c:v>42947.07708333333</c:v>
                </c:pt>
                <c:pt idx="45833">
                  <c:v>42947.077777777777</c:v>
                </c:pt>
                <c:pt idx="45834">
                  <c:v>42947.078472222223</c:v>
                </c:pt>
                <c:pt idx="45835">
                  <c:v>42947.07916666667</c:v>
                </c:pt>
                <c:pt idx="45836">
                  <c:v>42947.079861111109</c:v>
                </c:pt>
                <c:pt idx="45837">
                  <c:v>42947.080555555556</c:v>
                </c:pt>
                <c:pt idx="45838">
                  <c:v>42947.081250000003</c:v>
                </c:pt>
                <c:pt idx="45839">
                  <c:v>42947.081944444442</c:v>
                </c:pt>
                <c:pt idx="45840">
                  <c:v>42947.082638888889</c:v>
                </c:pt>
                <c:pt idx="45841">
                  <c:v>42947.083333333336</c:v>
                </c:pt>
                <c:pt idx="45842">
                  <c:v>42947.084027777775</c:v>
                </c:pt>
                <c:pt idx="45843">
                  <c:v>42947.084722222222</c:v>
                </c:pt>
                <c:pt idx="45844">
                  <c:v>42947.085416666669</c:v>
                </c:pt>
                <c:pt idx="45845">
                  <c:v>42947.086111111108</c:v>
                </c:pt>
                <c:pt idx="45846">
                  <c:v>42947.086805555555</c:v>
                </c:pt>
                <c:pt idx="45847">
                  <c:v>42947.087500000001</c:v>
                </c:pt>
                <c:pt idx="45848">
                  <c:v>42947.088194444441</c:v>
                </c:pt>
                <c:pt idx="45849">
                  <c:v>42947.088888888888</c:v>
                </c:pt>
                <c:pt idx="45850">
                  <c:v>42947.089583333334</c:v>
                </c:pt>
                <c:pt idx="45851">
                  <c:v>42947.090277777781</c:v>
                </c:pt>
                <c:pt idx="45852">
                  <c:v>42947.09097222222</c:v>
                </c:pt>
                <c:pt idx="45853">
                  <c:v>42947.091666666667</c:v>
                </c:pt>
                <c:pt idx="45854">
                  <c:v>42947.092361111114</c:v>
                </c:pt>
                <c:pt idx="45855">
                  <c:v>42947.093055555553</c:v>
                </c:pt>
                <c:pt idx="45856">
                  <c:v>42947.09375</c:v>
                </c:pt>
                <c:pt idx="45857">
                  <c:v>42947.094444444447</c:v>
                </c:pt>
                <c:pt idx="45858">
                  <c:v>42947.095138888886</c:v>
                </c:pt>
                <c:pt idx="45859">
                  <c:v>42947.095833333333</c:v>
                </c:pt>
                <c:pt idx="45860">
                  <c:v>42947.09652777778</c:v>
                </c:pt>
                <c:pt idx="45861">
                  <c:v>42947.097222222219</c:v>
                </c:pt>
                <c:pt idx="45862">
                  <c:v>42947.097916666666</c:v>
                </c:pt>
                <c:pt idx="45863">
                  <c:v>42947.098611111112</c:v>
                </c:pt>
                <c:pt idx="45864">
                  <c:v>42947.099305555559</c:v>
                </c:pt>
                <c:pt idx="45865">
                  <c:v>42947.1</c:v>
                </c:pt>
                <c:pt idx="45866">
                  <c:v>42947.100694444445</c:v>
                </c:pt>
                <c:pt idx="45867">
                  <c:v>42947.101388888892</c:v>
                </c:pt>
                <c:pt idx="45868">
                  <c:v>42947.102083333331</c:v>
                </c:pt>
                <c:pt idx="45869">
                  <c:v>42947.102777777778</c:v>
                </c:pt>
                <c:pt idx="45870">
                  <c:v>42947.103472222225</c:v>
                </c:pt>
                <c:pt idx="45871">
                  <c:v>42947.104166666664</c:v>
                </c:pt>
                <c:pt idx="45872">
                  <c:v>42947.104861111111</c:v>
                </c:pt>
                <c:pt idx="45873">
                  <c:v>42947.105555555558</c:v>
                </c:pt>
                <c:pt idx="45874">
                  <c:v>42947.106249999997</c:v>
                </c:pt>
                <c:pt idx="45875">
                  <c:v>42947.106944444444</c:v>
                </c:pt>
                <c:pt idx="45876">
                  <c:v>42947.107638888891</c:v>
                </c:pt>
                <c:pt idx="45877">
                  <c:v>42947.10833333333</c:v>
                </c:pt>
                <c:pt idx="45878">
                  <c:v>42947.109027777777</c:v>
                </c:pt>
                <c:pt idx="45879">
                  <c:v>42947.109722222223</c:v>
                </c:pt>
                <c:pt idx="45880">
                  <c:v>42947.11041666667</c:v>
                </c:pt>
                <c:pt idx="45881">
                  <c:v>42947.111111111109</c:v>
                </c:pt>
                <c:pt idx="45882">
                  <c:v>42947.111805555556</c:v>
                </c:pt>
                <c:pt idx="45883">
                  <c:v>42947.112500000003</c:v>
                </c:pt>
                <c:pt idx="45884">
                  <c:v>42947.113194444442</c:v>
                </c:pt>
                <c:pt idx="45885">
                  <c:v>42947.113888888889</c:v>
                </c:pt>
                <c:pt idx="45886">
                  <c:v>42947.114583333336</c:v>
                </c:pt>
                <c:pt idx="45887">
                  <c:v>42947.115277777775</c:v>
                </c:pt>
                <c:pt idx="45888">
                  <c:v>42947.115972222222</c:v>
                </c:pt>
                <c:pt idx="45889">
                  <c:v>42947.116666666669</c:v>
                </c:pt>
                <c:pt idx="45890">
                  <c:v>42947.117361111108</c:v>
                </c:pt>
                <c:pt idx="45891">
                  <c:v>42947.118055555555</c:v>
                </c:pt>
                <c:pt idx="45892">
                  <c:v>42947.118750000001</c:v>
                </c:pt>
                <c:pt idx="45893">
                  <c:v>42947.119444444441</c:v>
                </c:pt>
                <c:pt idx="45894">
                  <c:v>42947.120138888888</c:v>
                </c:pt>
                <c:pt idx="45895">
                  <c:v>42947.120833333334</c:v>
                </c:pt>
                <c:pt idx="45896">
                  <c:v>42947.121527777781</c:v>
                </c:pt>
                <c:pt idx="45897">
                  <c:v>42947.12222222222</c:v>
                </c:pt>
                <c:pt idx="45898">
                  <c:v>42947.122916666667</c:v>
                </c:pt>
                <c:pt idx="45899">
                  <c:v>42947.123611111114</c:v>
                </c:pt>
                <c:pt idx="45900">
                  <c:v>42947.124305555553</c:v>
                </c:pt>
                <c:pt idx="45901">
                  <c:v>42947.125</c:v>
                </c:pt>
                <c:pt idx="45902">
                  <c:v>42947.125694444447</c:v>
                </c:pt>
                <c:pt idx="45903">
                  <c:v>42947.126388888886</c:v>
                </c:pt>
                <c:pt idx="45904">
                  <c:v>42947.127083333333</c:v>
                </c:pt>
                <c:pt idx="45905">
                  <c:v>42947.12777777778</c:v>
                </c:pt>
                <c:pt idx="45906">
                  <c:v>42947.128472222219</c:v>
                </c:pt>
                <c:pt idx="45907">
                  <c:v>42947.129166666666</c:v>
                </c:pt>
                <c:pt idx="45908">
                  <c:v>42947.129861111112</c:v>
                </c:pt>
                <c:pt idx="45909">
                  <c:v>42947.130555555559</c:v>
                </c:pt>
                <c:pt idx="45910">
                  <c:v>42947.131249999999</c:v>
                </c:pt>
                <c:pt idx="45911">
                  <c:v>42947.131944444445</c:v>
                </c:pt>
                <c:pt idx="45912">
                  <c:v>42947.132638888892</c:v>
                </c:pt>
                <c:pt idx="45913">
                  <c:v>42947.133333333331</c:v>
                </c:pt>
                <c:pt idx="45914">
                  <c:v>42947.134027777778</c:v>
                </c:pt>
                <c:pt idx="45915">
                  <c:v>42947.134722222225</c:v>
                </c:pt>
                <c:pt idx="45916">
                  <c:v>42947.135416666664</c:v>
                </c:pt>
                <c:pt idx="45917">
                  <c:v>42947.136111111111</c:v>
                </c:pt>
                <c:pt idx="45918">
                  <c:v>42947.136805555558</c:v>
                </c:pt>
                <c:pt idx="45919">
                  <c:v>42947.137499999997</c:v>
                </c:pt>
                <c:pt idx="45920">
                  <c:v>42947.138194444444</c:v>
                </c:pt>
                <c:pt idx="45921">
                  <c:v>42947.138888888891</c:v>
                </c:pt>
                <c:pt idx="45922">
                  <c:v>42947.13958333333</c:v>
                </c:pt>
                <c:pt idx="45923">
                  <c:v>42947.140277777777</c:v>
                </c:pt>
                <c:pt idx="45924">
                  <c:v>42947.140972222223</c:v>
                </c:pt>
                <c:pt idx="45925">
                  <c:v>42947.14166666667</c:v>
                </c:pt>
                <c:pt idx="45926">
                  <c:v>42947.142361111109</c:v>
                </c:pt>
                <c:pt idx="45927">
                  <c:v>42947.143055555556</c:v>
                </c:pt>
                <c:pt idx="45928">
                  <c:v>42947.143750000003</c:v>
                </c:pt>
                <c:pt idx="45929">
                  <c:v>42947.144444444442</c:v>
                </c:pt>
                <c:pt idx="45930">
                  <c:v>42947.145138888889</c:v>
                </c:pt>
                <c:pt idx="45931">
                  <c:v>42947.145833333336</c:v>
                </c:pt>
                <c:pt idx="45932">
                  <c:v>42947.146527777775</c:v>
                </c:pt>
                <c:pt idx="45933">
                  <c:v>42947.147222222222</c:v>
                </c:pt>
                <c:pt idx="45934">
                  <c:v>42947.147916666669</c:v>
                </c:pt>
                <c:pt idx="45935">
                  <c:v>42947.148611111108</c:v>
                </c:pt>
                <c:pt idx="45936">
                  <c:v>42947.149305555555</c:v>
                </c:pt>
                <c:pt idx="45937">
                  <c:v>42947.15</c:v>
                </c:pt>
                <c:pt idx="45938">
                  <c:v>42947.150694444441</c:v>
                </c:pt>
                <c:pt idx="45939">
                  <c:v>42947.151388888888</c:v>
                </c:pt>
                <c:pt idx="45940">
                  <c:v>42947.152083333334</c:v>
                </c:pt>
                <c:pt idx="45941">
                  <c:v>42947.152777777781</c:v>
                </c:pt>
                <c:pt idx="45942">
                  <c:v>42947.15347222222</c:v>
                </c:pt>
                <c:pt idx="45943">
                  <c:v>42947.154166666667</c:v>
                </c:pt>
                <c:pt idx="45944">
                  <c:v>42947.154861111114</c:v>
                </c:pt>
                <c:pt idx="45945">
                  <c:v>42947.155555555553</c:v>
                </c:pt>
                <c:pt idx="45946">
                  <c:v>42947.15625</c:v>
                </c:pt>
                <c:pt idx="45947">
                  <c:v>42947.156944444447</c:v>
                </c:pt>
                <c:pt idx="45948">
                  <c:v>42947.157638888886</c:v>
                </c:pt>
                <c:pt idx="45949">
                  <c:v>42947.158333333333</c:v>
                </c:pt>
                <c:pt idx="45950">
                  <c:v>42947.15902777778</c:v>
                </c:pt>
                <c:pt idx="45951">
                  <c:v>42947.159722222219</c:v>
                </c:pt>
                <c:pt idx="45952">
                  <c:v>42947.160416666666</c:v>
                </c:pt>
                <c:pt idx="45953">
                  <c:v>42947.161111111112</c:v>
                </c:pt>
                <c:pt idx="45954">
                  <c:v>42947.161805555559</c:v>
                </c:pt>
                <c:pt idx="45955">
                  <c:v>42947.162499999999</c:v>
                </c:pt>
                <c:pt idx="45956">
                  <c:v>42947.163194444445</c:v>
                </c:pt>
                <c:pt idx="45957">
                  <c:v>42947.163888888892</c:v>
                </c:pt>
                <c:pt idx="45958">
                  <c:v>42947.164583333331</c:v>
                </c:pt>
                <c:pt idx="45959">
                  <c:v>42947.165277777778</c:v>
                </c:pt>
                <c:pt idx="45960">
                  <c:v>42947.165972222225</c:v>
                </c:pt>
                <c:pt idx="45961">
                  <c:v>42947.166666666664</c:v>
                </c:pt>
                <c:pt idx="45962">
                  <c:v>42947.167361111111</c:v>
                </c:pt>
                <c:pt idx="45963">
                  <c:v>42947.168055555558</c:v>
                </c:pt>
                <c:pt idx="45964">
                  <c:v>42947.168749999997</c:v>
                </c:pt>
                <c:pt idx="45965">
                  <c:v>42947.169444444444</c:v>
                </c:pt>
                <c:pt idx="45966">
                  <c:v>42947.170138888891</c:v>
                </c:pt>
                <c:pt idx="45967">
                  <c:v>42947.17083333333</c:v>
                </c:pt>
                <c:pt idx="45968">
                  <c:v>42947.171527777777</c:v>
                </c:pt>
                <c:pt idx="45969">
                  <c:v>42947.172222222223</c:v>
                </c:pt>
                <c:pt idx="45970">
                  <c:v>42947.17291666667</c:v>
                </c:pt>
                <c:pt idx="45971">
                  <c:v>42947.173611111109</c:v>
                </c:pt>
                <c:pt idx="45972">
                  <c:v>42947.174305555556</c:v>
                </c:pt>
                <c:pt idx="45973">
                  <c:v>42947.175000000003</c:v>
                </c:pt>
                <c:pt idx="45974">
                  <c:v>42947.175694444442</c:v>
                </c:pt>
                <c:pt idx="45975">
                  <c:v>42947.176388888889</c:v>
                </c:pt>
                <c:pt idx="45976">
                  <c:v>42947.177083333336</c:v>
                </c:pt>
                <c:pt idx="45977">
                  <c:v>42947.177777777775</c:v>
                </c:pt>
                <c:pt idx="45978">
                  <c:v>42947.178472222222</c:v>
                </c:pt>
                <c:pt idx="45979">
                  <c:v>42947.179166666669</c:v>
                </c:pt>
                <c:pt idx="45980">
                  <c:v>42947.179861111108</c:v>
                </c:pt>
                <c:pt idx="45981">
                  <c:v>42947.180555555555</c:v>
                </c:pt>
                <c:pt idx="45982">
                  <c:v>42947.181250000001</c:v>
                </c:pt>
                <c:pt idx="45983">
                  <c:v>42947.181944444441</c:v>
                </c:pt>
                <c:pt idx="45984">
                  <c:v>42947.182638888888</c:v>
                </c:pt>
                <c:pt idx="45985">
                  <c:v>42947.183333333334</c:v>
                </c:pt>
                <c:pt idx="45986">
                  <c:v>42947.184027777781</c:v>
                </c:pt>
                <c:pt idx="45987">
                  <c:v>42947.18472222222</c:v>
                </c:pt>
                <c:pt idx="45988">
                  <c:v>42947.185416666667</c:v>
                </c:pt>
                <c:pt idx="45989">
                  <c:v>42947.186111111114</c:v>
                </c:pt>
                <c:pt idx="45990">
                  <c:v>42947.186805555553</c:v>
                </c:pt>
                <c:pt idx="45991">
                  <c:v>42947.1875</c:v>
                </c:pt>
                <c:pt idx="45992">
                  <c:v>42947.188194444447</c:v>
                </c:pt>
                <c:pt idx="45993">
                  <c:v>42947.188888888886</c:v>
                </c:pt>
                <c:pt idx="45994">
                  <c:v>42947.189583333333</c:v>
                </c:pt>
                <c:pt idx="45995">
                  <c:v>42947.19027777778</c:v>
                </c:pt>
                <c:pt idx="45996">
                  <c:v>42947.190972222219</c:v>
                </c:pt>
                <c:pt idx="45997">
                  <c:v>42947.191666666666</c:v>
                </c:pt>
                <c:pt idx="45998">
                  <c:v>42947.192361111112</c:v>
                </c:pt>
                <c:pt idx="45999">
                  <c:v>42947.193055555559</c:v>
                </c:pt>
                <c:pt idx="46000">
                  <c:v>42947.193749999999</c:v>
                </c:pt>
                <c:pt idx="46001">
                  <c:v>42947.194444444445</c:v>
                </c:pt>
                <c:pt idx="46002">
                  <c:v>42947.195138888892</c:v>
                </c:pt>
                <c:pt idx="46003">
                  <c:v>42947.195833333331</c:v>
                </c:pt>
                <c:pt idx="46004">
                  <c:v>42947.196527777778</c:v>
                </c:pt>
                <c:pt idx="46005">
                  <c:v>42947.197222222225</c:v>
                </c:pt>
                <c:pt idx="46006">
                  <c:v>42947.197916666664</c:v>
                </c:pt>
                <c:pt idx="46007">
                  <c:v>42947.198611111111</c:v>
                </c:pt>
                <c:pt idx="46008">
                  <c:v>42947.199305555558</c:v>
                </c:pt>
                <c:pt idx="46009">
                  <c:v>42947.199999999997</c:v>
                </c:pt>
                <c:pt idx="46010">
                  <c:v>42947.200694444444</c:v>
                </c:pt>
                <c:pt idx="46011">
                  <c:v>42947.201388888891</c:v>
                </c:pt>
                <c:pt idx="46012">
                  <c:v>42947.20208333333</c:v>
                </c:pt>
                <c:pt idx="46013">
                  <c:v>42947.202777777777</c:v>
                </c:pt>
                <c:pt idx="46014">
                  <c:v>42947.203472222223</c:v>
                </c:pt>
                <c:pt idx="46015">
                  <c:v>42947.20416666667</c:v>
                </c:pt>
                <c:pt idx="46016">
                  <c:v>42947.204861111109</c:v>
                </c:pt>
                <c:pt idx="46017">
                  <c:v>42947.205555555556</c:v>
                </c:pt>
                <c:pt idx="46018">
                  <c:v>42947.206250000003</c:v>
                </c:pt>
                <c:pt idx="46019">
                  <c:v>42947.206944444442</c:v>
                </c:pt>
                <c:pt idx="46020">
                  <c:v>42947.207638888889</c:v>
                </c:pt>
                <c:pt idx="46021">
                  <c:v>42947.208333333336</c:v>
                </c:pt>
                <c:pt idx="46022">
                  <c:v>42947.209027777775</c:v>
                </c:pt>
                <c:pt idx="46023">
                  <c:v>42947.209722222222</c:v>
                </c:pt>
                <c:pt idx="46024">
                  <c:v>42947.210416666669</c:v>
                </c:pt>
                <c:pt idx="46025">
                  <c:v>42947.211111111108</c:v>
                </c:pt>
                <c:pt idx="46026">
                  <c:v>42947.211805555555</c:v>
                </c:pt>
                <c:pt idx="46027">
                  <c:v>42947.212500000001</c:v>
                </c:pt>
                <c:pt idx="46028">
                  <c:v>42947.213194444441</c:v>
                </c:pt>
                <c:pt idx="46029">
                  <c:v>42947.213888888888</c:v>
                </c:pt>
                <c:pt idx="46030">
                  <c:v>42947.214583333334</c:v>
                </c:pt>
                <c:pt idx="46031">
                  <c:v>42947.215277777781</c:v>
                </c:pt>
                <c:pt idx="46032">
                  <c:v>42947.21597222222</c:v>
                </c:pt>
                <c:pt idx="46033">
                  <c:v>42947.216666666667</c:v>
                </c:pt>
                <c:pt idx="46034">
                  <c:v>42947.217361111114</c:v>
                </c:pt>
                <c:pt idx="46035">
                  <c:v>42947.218055555553</c:v>
                </c:pt>
                <c:pt idx="46036">
                  <c:v>42947.21875</c:v>
                </c:pt>
                <c:pt idx="46037">
                  <c:v>42947.219444444447</c:v>
                </c:pt>
                <c:pt idx="46038">
                  <c:v>42947.220138888886</c:v>
                </c:pt>
                <c:pt idx="46039">
                  <c:v>42947.220833333333</c:v>
                </c:pt>
                <c:pt idx="46040">
                  <c:v>42947.22152777778</c:v>
                </c:pt>
                <c:pt idx="46041">
                  <c:v>42947.222222222219</c:v>
                </c:pt>
                <c:pt idx="46042">
                  <c:v>42947.222916666666</c:v>
                </c:pt>
                <c:pt idx="46043">
                  <c:v>42947.223611111112</c:v>
                </c:pt>
                <c:pt idx="46044">
                  <c:v>42947.224305555559</c:v>
                </c:pt>
                <c:pt idx="46045">
                  <c:v>42947.224999999999</c:v>
                </c:pt>
                <c:pt idx="46046">
                  <c:v>42947.225694444445</c:v>
                </c:pt>
                <c:pt idx="46047">
                  <c:v>42947.226388888892</c:v>
                </c:pt>
                <c:pt idx="46048">
                  <c:v>42947.227083333331</c:v>
                </c:pt>
                <c:pt idx="46049">
                  <c:v>42947.227777777778</c:v>
                </c:pt>
                <c:pt idx="46050">
                  <c:v>42947.228472222225</c:v>
                </c:pt>
                <c:pt idx="46051">
                  <c:v>42947.229166666664</c:v>
                </c:pt>
                <c:pt idx="46052">
                  <c:v>42947.229861111111</c:v>
                </c:pt>
                <c:pt idx="46053">
                  <c:v>42947.230555555558</c:v>
                </c:pt>
                <c:pt idx="46054">
                  <c:v>42947.231249999997</c:v>
                </c:pt>
                <c:pt idx="46055">
                  <c:v>42947.231944444444</c:v>
                </c:pt>
                <c:pt idx="46056">
                  <c:v>42947.232638888891</c:v>
                </c:pt>
                <c:pt idx="46057">
                  <c:v>42947.23333333333</c:v>
                </c:pt>
                <c:pt idx="46058">
                  <c:v>42947.234027777777</c:v>
                </c:pt>
                <c:pt idx="46059">
                  <c:v>42947.234722222223</c:v>
                </c:pt>
                <c:pt idx="46060">
                  <c:v>42947.23541666667</c:v>
                </c:pt>
                <c:pt idx="46061">
                  <c:v>42947.236111111109</c:v>
                </c:pt>
                <c:pt idx="46062">
                  <c:v>42947.236805555556</c:v>
                </c:pt>
                <c:pt idx="46063">
                  <c:v>42947.237500000003</c:v>
                </c:pt>
                <c:pt idx="46064">
                  <c:v>42947.238194444442</c:v>
                </c:pt>
                <c:pt idx="46065">
                  <c:v>42947.238888888889</c:v>
                </c:pt>
                <c:pt idx="46066">
                  <c:v>42947.239583333336</c:v>
                </c:pt>
                <c:pt idx="46067">
                  <c:v>42947.240277777775</c:v>
                </c:pt>
                <c:pt idx="46068">
                  <c:v>42947.240972222222</c:v>
                </c:pt>
                <c:pt idx="46069">
                  <c:v>42947.241666666669</c:v>
                </c:pt>
                <c:pt idx="46070">
                  <c:v>42947.242361111108</c:v>
                </c:pt>
                <c:pt idx="46071">
                  <c:v>42947.243055555555</c:v>
                </c:pt>
                <c:pt idx="46072">
                  <c:v>42947.243750000001</c:v>
                </c:pt>
                <c:pt idx="46073">
                  <c:v>42947.244444444441</c:v>
                </c:pt>
                <c:pt idx="46074">
                  <c:v>42947.245138888888</c:v>
                </c:pt>
                <c:pt idx="46075">
                  <c:v>42947.245833333334</c:v>
                </c:pt>
                <c:pt idx="46076">
                  <c:v>42947.246527777781</c:v>
                </c:pt>
                <c:pt idx="46077">
                  <c:v>42947.24722222222</c:v>
                </c:pt>
                <c:pt idx="46078">
                  <c:v>42947.247916666667</c:v>
                </c:pt>
                <c:pt idx="46079">
                  <c:v>42947.248611111114</c:v>
                </c:pt>
                <c:pt idx="46080">
                  <c:v>42947.249305555553</c:v>
                </c:pt>
                <c:pt idx="46081">
                  <c:v>42947.25</c:v>
                </c:pt>
                <c:pt idx="46082">
                  <c:v>42947.250694444447</c:v>
                </c:pt>
                <c:pt idx="46083">
                  <c:v>42947.251388888886</c:v>
                </c:pt>
                <c:pt idx="46084">
                  <c:v>42947.252083333333</c:v>
                </c:pt>
                <c:pt idx="46085">
                  <c:v>42947.25277777778</c:v>
                </c:pt>
                <c:pt idx="46086">
                  <c:v>42947.253472222219</c:v>
                </c:pt>
                <c:pt idx="46087">
                  <c:v>42947.254166666666</c:v>
                </c:pt>
                <c:pt idx="46088">
                  <c:v>42947.254861111112</c:v>
                </c:pt>
                <c:pt idx="46089">
                  <c:v>42947.255555555559</c:v>
                </c:pt>
                <c:pt idx="46090">
                  <c:v>42947.256249999999</c:v>
                </c:pt>
                <c:pt idx="46091">
                  <c:v>42947.256944444445</c:v>
                </c:pt>
                <c:pt idx="46092">
                  <c:v>42947.257638888892</c:v>
                </c:pt>
                <c:pt idx="46093">
                  <c:v>42947.258333333331</c:v>
                </c:pt>
                <c:pt idx="46094">
                  <c:v>42947.259027777778</c:v>
                </c:pt>
                <c:pt idx="46095">
                  <c:v>42947.259722222225</c:v>
                </c:pt>
                <c:pt idx="46096">
                  <c:v>42947.260416666664</c:v>
                </c:pt>
                <c:pt idx="46097">
                  <c:v>42947.261111111111</c:v>
                </c:pt>
                <c:pt idx="46098">
                  <c:v>42947.261805555558</c:v>
                </c:pt>
                <c:pt idx="46099">
                  <c:v>42947.262499999997</c:v>
                </c:pt>
                <c:pt idx="46100">
                  <c:v>42947.263194444444</c:v>
                </c:pt>
                <c:pt idx="46101">
                  <c:v>42947.263888888891</c:v>
                </c:pt>
                <c:pt idx="46102">
                  <c:v>42947.26458333333</c:v>
                </c:pt>
                <c:pt idx="46103">
                  <c:v>42947.265277777777</c:v>
                </c:pt>
                <c:pt idx="46104">
                  <c:v>42947.265972222223</c:v>
                </c:pt>
                <c:pt idx="46105">
                  <c:v>42947.26666666667</c:v>
                </c:pt>
                <c:pt idx="46106">
                  <c:v>42947.267361111109</c:v>
                </c:pt>
                <c:pt idx="46107">
                  <c:v>42947.268055555556</c:v>
                </c:pt>
                <c:pt idx="46108">
                  <c:v>42947.268750000003</c:v>
                </c:pt>
                <c:pt idx="46109">
                  <c:v>42947.269444444442</c:v>
                </c:pt>
                <c:pt idx="46110">
                  <c:v>42947.270138888889</c:v>
                </c:pt>
                <c:pt idx="46111">
                  <c:v>42947.270833333336</c:v>
                </c:pt>
                <c:pt idx="46112">
                  <c:v>42947.271527777775</c:v>
                </c:pt>
                <c:pt idx="46113">
                  <c:v>42947.272222222222</c:v>
                </c:pt>
                <c:pt idx="46114">
                  <c:v>42947.272916666669</c:v>
                </c:pt>
                <c:pt idx="46115">
                  <c:v>42947.273611111108</c:v>
                </c:pt>
                <c:pt idx="46116">
                  <c:v>42947.274305555555</c:v>
                </c:pt>
                <c:pt idx="46117">
                  <c:v>42947.275000000001</c:v>
                </c:pt>
                <c:pt idx="46118">
                  <c:v>42947.275694444441</c:v>
                </c:pt>
                <c:pt idx="46119">
                  <c:v>42947.276388888888</c:v>
                </c:pt>
                <c:pt idx="46120">
                  <c:v>42947.277083333334</c:v>
                </c:pt>
                <c:pt idx="46121">
                  <c:v>42947.277777777781</c:v>
                </c:pt>
                <c:pt idx="46122">
                  <c:v>42947.27847222222</c:v>
                </c:pt>
                <c:pt idx="46123">
                  <c:v>42947.279166666667</c:v>
                </c:pt>
                <c:pt idx="46124">
                  <c:v>42947.279861111114</c:v>
                </c:pt>
                <c:pt idx="46125">
                  <c:v>42947.280555555553</c:v>
                </c:pt>
                <c:pt idx="46126">
                  <c:v>42947.28125</c:v>
                </c:pt>
                <c:pt idx="46127">
                  <c:v>42947.281944444447</c:v>
                </c:pt>
                <c:pt idx="46128">
                  <c:v>42947.282638888886</c:v>
                </c:pt>
                <c:pt idx="46129">
                  <c:v>42947.283333333333</c:v>
                </c:pt>
                <c:pt idx="46130">
                  <c:v>42947.28402777778</c:v>
                </c:pt>
                <c:pt idx="46131">
                  <c:v>42947.284722222219</c:v>
                </c:pt>
                <c:pt idx="46132">
                  <c:v>42947.285416666666</c:v>
                </c:pt>
                <c:pt idx="46133">
                  <c:v>42947.286111111112</c:v>
                </c:pt>
                <c:pt idx="46134">
                  <c:v>42947.286805555559</c:v>
                </c:pt>
                <c:pt idx="46135">
                  <c:v>42947.287499999999</c:v>
                </c:pt>
                <c:pt idx="46136">
                  <c:v>42947.288194444445</c:v>
                </c:pt>
                <c:pt idx="46137">
                  <c:v>42947.288888888892</c:v>
                </c:pt>
                <c:pt idx="46138">
                  <c:v>42947.289583333331</c:v>
                </c:pt>
                <c:pt idx="46139">
                  <c:v>42947.290277777778</c:v>
                </c:pt>
                <c:pt idx="46140">
                  <c:v>42947.290972222225</c:v>
                </c:pt>
                <c:pt idx="46141">
                  <c:v>42947.291666666664</c:v>
                </c:pt>
                <c:pt idx="46142">
                  <c:v>42947.292361111111</c:v>
                </c:pt>
                <c:pt idx="46143">
                  <c:v>42947.293055555558</c:v>
                </c:pt>
                <c:pt idx="46144">
                  <c:v>42947.293749999997</c:v>
                </c:pt>
                <c:pt idx="46145">
                  <c:v>42947.294444444444</c:v>
                </c:pt>
                <c:pt idx="46146">
                  <c:v>42947.295138888891</c:v>
                </c:pt>
                <c:pt idx="46147">
                  <c:v>42947.29583333333</c:v>
                </c:pt>
                <c:pt idx="46148">
                  <c:v>42947.296527777777</c:v>
                </c:pt>
                <c:pt idx="46149">
                  <c:v>42947.297222222223</c:v>
                </c:pt>
                <c:pt idx="46150">
                  <c:v>42947.29791666667</c:v>
                </c:pt>
                <c:pt idx="46151">
                  <c:v>42947.298611111109</c:v>
                </c:pt>
                <c:pt idx="46152">
                  <c:v>42947.299305555556</c:v>
                </c:pt>
                <c:pt idx="46153">
                  <c:v>42947.3</c:v>
                </c:pt>
                <c:pt idx="46154">
                  <c:v>42947.300694444442</c:v>
                </c:pt>
                <c:pt idx="46155">
                  <c:v>42947.301388888889</c:v>
                </c:pt>
                <c:pt idx="46156">
                  <c:v>42947.302083333336</c:v>
                </c:pt>
                <c:pt idx="46157">
                  <c:v>42947.302777777775</c:v>
                </c:pt>
                <c:pt idx="46158">
                  <c:v>42947.303472222222</c:v>
                </c:pt>
                <c:pt idx="46159">
                  <c:v>42947.304166666669</c:v>
                </c:pt>
                <c:pt idx="46160">
                  <c:v>42947.304861111108</c:v>
                </c:pt>
                <c:pt idx="46161">
                  <c:v>42947.305555555555</c:v>
                </c:pt>
                <c:pt idx="46162">
                  <c:v>42947.306250000001</c:v>
                </c:pt>
                <c:pt idx="46163">
                  <c:v>42947.306944444441</c:v>
                </c:pt>
                <c:pt idx="46164">
                  <c:v>42947.307638888888</c:v>
                </c:pt>
                <c:pt idx="46165">
                  <c:v>42947.308333333334</c:v>
                </c:pt>
                <c:pt idx="46166">
                  <c:v>42947.309027777781</c:v>
                </c:pt>
                <c:pt idx="46167">
                  <c:v>42947.30972222222</c:v>
                </c:pt>
                <c:pt idx="46168">
                  <c:v>42947.310416666667</c:v>
                </c:pt>
                <c:pt idx="46169">
                  <c:v>42947.311111111114</c:v>
                </c:pt>
                <c:pt idx="46170">
                  <c:v>42947.311805555553</c:v>
                </c:pt>
                <c:pt idx="46171">
                  <c:v>42947.3125</c:v>
                </c:pt>
                <c:pt idx="46172">
                  <c:v>42947.313194444447</c:v>
                </c:pt>
                <c:pt idx="46173">
                  <c:v>42947.313888888886</c:v>
                </c:pt>
                <c:pt idx="46174">
                  <c:v>42947.314583333333</c:v>
                </c:pt>
                <c:pt idx="46175">
                  <c:v>42947.31527777778</c:v>
                </c:pt>
                <c:pt idx="46176">
                  <c:v>42947.315972222219</c:v>
                </c:pt>
                <c:pt idx="46177">
                  <c:v>42947.316666666666</c:v>
                </c:pt>
                <c:pt idx="46178">
                  <c:v>42947.317361111112</c:v>
                </c:pt>
                <c:pt idx="46179">
                  <c:v>42947.318055555559</c:v>
                </c:pt>
                <c:pt idx="46180">
                  <c:v>42947.318749999999</c:v>
                </c:pt>
                <c:pt idx="46181">
                  <c:v>42947.319444444445</c:v>
                </c:pt>
                <c:pt idx="46182">
                  <c:v>42947.320138888892</c:v>
                </c:pt>
                <c:pt idx="46183">
                  <c:v>42947.320833333331</c:v>
                </c:pt>
                <c:pt idx="46184">
                  <c:v>42947.321527777778</c:v>
                </c:pt>
                <c:pt idx="46185">
                  <c:v>42947.322222222225</c:v>
                </c:pt>
                <c:pt idx="46186">
                  <c:v>42947.322916666664</c:v>
                </c:pt>
                <c:pt idx="46187">
                  <c:v>42947.323611111111</c:v>
                </c:pt>
                <c:pt idx="46188">
                  <c:v>42947.324305555558</c:v>
                </c:pt>
                <c:pt idx="46189">
                  <c:v>42947.324999999997</c:v>
                </c:pt>
                <c:pt idx="46190">
                  <c:v>42947.325694444444</c:v>
                </c:pt>
                <c:pt idx="46191">
                  <c:v>42947.326388888891</c:v>
                </c:pt>
                <c:pt idx="46192">
                  <c:v>42947.32708333333</c:v>
                </c:pt>
                <c:pt idx="46193">
                  <c:v>42947.327777777777</c:v>
                </c:pt>
                <c:pt idx="46194">
                  <c:v>42947.328472222223</c:v>
                </c:pt>
                <c:pt idx="46195">
                  <c:v>42947.32916666667</c:v>
                </c:pt>
                <c:pt idx="46196">
                  <c:v>42947.329861111109</c:v>
                </c:pt>
                <c:pt idx="46197">
                  <c:v>42947.330555555556</c:v>
                </c:pt>
                <c:pt idx="46198">
                  <c:v>42947.331250000003</c:v>
                </c:pt>
                <c:pt idx="46199">
                  <c:v>42947.331944444442</c:v>
                </c:pt>
                <c:pt idx="46200">
                  <c:v>42947.332638888889</c:v>
                </c:pt>
                <c:pt idx="46201">
                  <c:v>42947.333333333336</c:v>
                </c:pt>
                <c:pt idx="46202">
                  <c:v>42947.334027777775</c:v>
                </c:pt>
                <c:pt idx="46203">
                  <c:v>42947.334722222222</c:v>
                </c:pt>
                <c:pt idx="46204">
                  <c:v>42947.335416666669</c:v>
                </c:pt>
                <c:pt idx="46205">
                  <c:v>42947.336111111108</c:v>
                </c:pt>
                <c:pt idx="46206">
                  <c:v>42947.336805555555</c:v>
                </c:pt>
                <c:pt idx="46207">
                  <c:v>42947.337500000001</c:v>
                </c:pt>
                <c:pt idx="46208">
                  <c:v>42947.338194444441</c:v>
                </c:pt>
                <c:pt idx="46209">
                  <c:v>42947.338888888888</c:v>
                </c:pt>
                <c:pt idx="46210">
                  <c:v>42947.339583333334</c:v>
                </c:pt>
                <c:pt idx="46211">
                  <c:v>42947.340277777781</c:v>
                </c:pt>
                <c:pt idx="46212">
                  <c:v>42947.34097222222</c:v>
                </c:pt>
                <c:pt idx="46213">
                  <c:v>42947.341666666667</c:v>
                </c:pt>
                <c:pt idx="46214">
                  <c:v>42947.342361111114</c:v>
                </c:pt>
                <c:pt idx="46215">
                  <c:v>42947.343055555553</c:v>
                </c:pt>
                <c:pt idx="46216">
                  <c:v>42947.34375</c:v>
                </c:pt>
                <c:pt idx="46217">
                  <c:v>42947.344444444447</c:v>
                </c:pt>
                <c:pt idx="46218">
                  <c:v>42947.345138888886</c:v>
                </c:pt>
                <c:pt idx="46219">
                  <c:v>42947.345833333333</c:v>
                </c:pt>
                <c:pt idx="46220">
                  <c:v>42947.34652777778</c:v>
                </c:pt>
                <c:pt idx="46221">
                  <c:v>42947.347222222219</c:v>
                </c:pt>
                <c:pt idx="46222">
                  <c:v>42947.347916666666</c:v>
                </c:pt>
                <c:pt idx="46223">
                  <c:v>42947.348611111112</c:v>
                </c:pt>
                <c:pt idx="46224">
                  <c:v>42947.349305555559</c:v>
                </c:pt>
                <c:pt idx="46225">
                  <c:v>42947.35</c:v>
                </c:pt>
                <c:pt idx="46226">
                  <c:v>42947.350694444445</c:v>
                </c:pt>
                <c:pt idx="46227">
                  <c:v>42947.351388888892</c:v>
                </c:pt>
                <c:pt idx="46228">
                  <c:v>42947.352083333331</c:v>
                </c:pt>
                <c:pt idx="46229">
                  <c:v>42947.352777777778</c:v>
                </c:pt>
                <c:pt idx="46230">
                  <c:v>42947.353472222225</c:v>
                </c:pt>
                <c:pt idx="46231">
                  <c:v>42947.354166666664</c:v>
                </c:pt>
                <c:pt idx="46232">
                  <c:v>42947.354861111111</c:v>
                </c:pt>
                <c:pt idx="46233">
                  <c:v>42947.355555555558</c:v>
                </c:pt>
                <c:pt idx="46234">
                  <c:v>42947.356249999997</c:v>
                </c:pt>
                <c:pt idx="46235">
                  <c:v>42947.356944444444</c:v>
                </c:pt>
                <c:pt idx="46236">
                  <c:v>42947.357638888891</c:v>
                </c:pt>
                <c:pt idx="46237">
                  <c:v>42947.35833333333</c:v>
                </c:pt>
                <c:pt idx="46238">
                  <c:v>42947.359027777777</c:v>
                </c:pt>
                <c:pt idx="46239">
                  <c:v>42947.359722222223</c:v>
                </c:pt>
                <c:pt idx="46240">
                  <c:v>42947.36041666667</c:v>
                </c:pt>
                <c:pt idx="46241">
                  <c:v>42947.361111111109</c:v>
                </c:pt>
                <c:pt idx="46242">
                  <c:v>42947.361805555556</c:v>
                </c:pt>
                <c:pt idx="46243">
                  <c:v>42947.362500000003</c:v>
                </c:pt>
                <c:pt idx="46244">
                  <c:v>42947.363194444442</c:v>
                </c:pt>
                <c:pt idx="46245">
                  <c:v>42947.363888888889</c:v>
                </c:pt>
                <c:pt idx="46246">
                  <c:v>42947.364583333336</c:v>
                </c:pt>
                <c:pt idx="46247">
                  <c:v>42947.365277777775</c:v>
                </c:pt>
                <c:pt idx="46248">
                  <c:v>42947.365972222222</c:v>
                </c:pt>
                <c:pt idx="46249">
                  <c:v>42947.366666666669</c:v>
                </c:pt>
                <c:pt idx="46250">
                  <c:v>42947.367361111108</c:v>
                </c:pt>
                <c:pt idx="46251">
                  <c:v>42947.368055555555</c:v>
                </c:pt>
                <c:pt idx="46252">
                  <c:v>42947.368750000001</c:v>
                </c:pt>
                <c:pt idx="46253">
                  <c:v>42947.369444444441</c:v>
                </c:pt>
                <c:pt idx="46254">
                  <c:v>42947.370138888888</c:v>
                </c:pt>
                <c:pt idx="46255">
                  <c:v>42947.370833333334</c:v>
                </c:pt>
                <c:pt idx="46256">
                  <c:v>42947.371527777781</c:v>
                </c:pt>
                <c:pt idx="46257">
                  <c:v>42947.37222222222</c:v>
                </c:pt>
                <c:pt idx="46258">
                  <c:v>42947.372916666667</c:v>
                </c:pt>
                <c:pt idx="46259">
                  <c:v>42947.373611111114</c:v>
                </c:pt>
                <c:pt idx="46260">
                  <c:v>42947.374305555553</c:v>
                </c:pt>
                <c:pt idx="46261">
                  <c:v>42947.375</c:v>
                </c:pt>
                <c:pt idx="46262">
                  <c:v>42947.375694444447</c:v>
                </c:pt>
                <c:pt idx="46263">
                  <c:v>42947.376388888886</c:v>
                </c:pt>
                <c:pt idx="46264">
                  <c:v>42947.377083333333</c:v>
                </c:pt>
                <c:pt idx="46265">
                  <c:v>42947.37777777778</c:v>
                </c:pt>
                <c:pt idx="46266">
                  <c:v>42947.378472222219</c:v>
                </c:pt>
                <c:pt idx="46267">
                  <c:v>42947.379166666666</c:v>
                </c:pt>
                <c:pt idx="46268">
                  <c:v>42947.379861111112</c:v>
                </c:pt>
                <c:pt idx="46269">
                  <c:v>42947.380555555559</c:v>
                </c:pt>
                <c:pt idx="46270">
                  <c:v>42947.381249999999</c:v>
                </c:pt>
                <c:pt idx="46271">
                  <c:v>42947.381944444445</c:v>
                </c:pt>
                <c:pt idx="46272">
                  <c:v>42947.382638888892</c:v>
                </c:pt>
                <c:pt idx="46273">
                  <c:v>42947.383333333331</c:v>
                </c:pt>
                <c:pt idx="46274">
                  <c:v>42947.384027777778</c:v>
                </c:pt>
                <c:pt idx="46275">
                  <c:v>42947.384722222225</c:v>
                </c:pt>
                <c:pt idx="46276">
                  <c:v>42947.385416666664</c:v>
                </c:pt>
                <c:pt idx="46277">
                  <c:v>42947.386111111111</c:v>
                </c:pt>
                <c:pt idx="46278">
                  <c:v>42947.386805555558</c:v>
                </c:pt>
                <c:pt idx="46279">
                  <c:v>42947.387499999997</c:v>
                </c:pt>
                <c:pt idx="46280">
                  <c:v>42947.388194444444</c:v>
                </c:pt>
                <c:pt idx="46281">
                  <c:v>42947.388888888891</c:v>
                </c:pt>
                <c:pt idx="46282">
                  <c:v>42947.38958333333</c:v>
                </c:pt>
                <c:pt idx="46283">
                  <c:v>42947.390277777777</c:v>
                </c:pt>
                <c:pt idx="46284">
                  <c:v>42947.390972222223</c:v>
                </c:pt>
                <c:pt idx="46285">
                  <c:v>42947.39166666667</c:v>
                </c:pt>
                <c:pt idx="46286">
                  <c:v>42947.392361111109</c:v>
                </c:pt>
                <c:pt idx="46287">
                  <c:v>42947.393055555556</c:v>
                </c:pt>
                <c:pt idx="46288">
                  <c:v>42947.393750000003</c:v>
                </c:pt>
                <c:pt idx="46289">
                  <c:v>42947.394444444442</c:v>
                </c:pt>
                <c:pt idx="46290">
                  <c:v>42947.395138888889</c:v>
                </c:pt>
                <c:pt idx="46291">
                  <c:v>42947.395833333336</c:v>
                </c:pt>
                <c:pt idx="46292">
                  <c:v>42947.396527777775</c:v>
                </c:pt>
                <c:pt idx="46293">
                  <c:v>42947.397222222222</c:v>
                </c:pt>
                <c:pt idx="46294">
                  <c:v>42947.397916666669</c:v>
                </c:pt>
                <c:pt idx="46295">
                  <c:v>42947.398611111108</c:v>
                </c:pt>
                <c:pt idx="46296">
                  <c:v>42947.399305555555</c:v>
                </c:pt>
                <c:pt idx="46297">
                  <c:v>42947.4</c:v>
                </c:pt>
                <c:pt idx="46298">
                  <c:v>42947.400694444441</c:v>
                </c:pt>
                <c:pt idx="46299">
                  <c:v>42947.401388888888</c:v>
                </c:pt>
                <c:pt idx="46300">
                  <c:v>42947.402083333334</c:v>
                </c:pt>
                <c:pt idx="46301">
                  <c:v>42947.402777777781</c:v>
                </c:pt>
                <c:pt idx="46302">
                  <c:v>42947.40347222222</c:v>
                </c:pt>
                <c:pt idx="46303">
                  <c:v>42947.404166666667</c:v>
                </c:pt>
                <c:pt idx="46304">
                  <c:v>42947.404861111114</c:v>
                </c:pt>
                <c:pt idx="46305">
                  <c:v>42947.405555555553</c:v>
                </c:pt>
                <c:pt idx="46306">
                  <c:v>42947.40625</c:v>
                </c:pt>
                <c:pt idx="46307">
                  <c:v>42947.406944444447</c:v>
                </c:pt>
                <c:pt idx="46308">
                  <c:v>42947.407638888886</c:v>
                </c:pt>
                <c:pt idx="46309">
                  <c:v>42947.408333333333</c:v>
                </c:pt>
                <c:pt idx="46310">
                  <c:v>42947.40902777778</c:v>
                </c:pt>
                <c:pt idx="46311">
                  <c:v>42947.409722222219</c:v>
                </c:pt>
                <c:pt idx="46312">
                  <c:v>42947.410416666666</c:v>
                </c:pt>
                <c:pt idx="46313">
                  <c:v>42947.411111111112</c:v>
                </c:pt>
                <c:pt idx="46314">
                  <c:v>42947.411805555559</c:v>
                </c:pt>
                <c:pt idx="46315">
                  <c:v>42947.412499999999</c:v>
                </c:pt>
                <c:pt idx="46316">
                  <c:v>42947.413194444445</c:v>
                </c:pt>
                <c:pt idx="46317">
                  <c:v>42947.413888888892</c:v>
                </c:pt>
                <c:pt idx="46318">
                  <c:v>42947.414583333331</c:v>
                </c:pt>
                <c:pt idx="46319">
                  <c:v>42947.415277777778</c:v>
                </c:pt>
                <c:pt idx="46320">
                  <c:v>42947.415972222225</c:v>
                </c:pt>
                <c:pt idx="46321">
                  <c:v>42947.416666666664</c:v>
                </c:pt>
                <c:pt idx="46322">
                  <c:v>42947.417361111111</c:v>
                </c:pt>
                <c:pt idx="46323">
                  <c:v>42947.418055555558</c:v>
                </c:pt>
                <c:pt idx="46324">
                  <c:v>42947.418749999997</c:v>
                </c:pt>
                <c:pt idx="46325">
                  <c:v>42947.419444444444</c:v>
                </c:pt>
                <c:pt idx="46326">
                  <c:v>42947.420138888891</c:v>
                </c:pt>
                <c:pt idx="46327">
                  <c:v>42947.42083333333</c:v>
                </c:pt>
                <c:pt idx="46328">
                  <c:v>42947.421527777777</c:v>
                </c:pt>
                <c:pt idx="46329">
                  <c:v>42947.422222222223</c:v>
                </c:pt>
                <c:pt idx="46330">
                  <c:v>42947.42291666667</c:v>
                </c:pt>
                <c:pt idx="46331">
                  <c:v>42947.423611111109</c:v>
                </c:pt>
                <c:pt idx="46332">
                  <c:v>42947.424305555556</c:v>
                </c:pt>
                <c:pt idx="46333">
                  <c:v>42947.425000000003</c:v>
                </c:pt>
                <c:pt idx="46334">
                  <c:v>42947.425694444442</c:v>
                </c:pt>
                <c:pt idx="46335">
                  <c:v>42947.426388888889</c:v>
                </c:pt>
                <c:pt idx="46336">
                  <c:v>42947.427083333336</c:v>
                </c:pt>
                <c:pt idx="46337">
                  <c:v>42947.427777777775</c:v>
                </c:pt>
                <c:pt idx="46338">
                  <c:v>42947.428472222222</c:v>
                </c:pt>
                <c:pt idx="46339">
                  <c:v>42947.429166666669</c:v>
                </c:pt>
                <c:pt idx="46340">
                  <c:v>42947.429861111108</c:v>
                </c:pt>
                <c:pt idx="46341">
                  <c:v>42947.430555555555</c:v>
                </c:pt>
                <c:pt idx="46342">
                  <c:v>42947.431250000001</c:v>
                </c:pt>
                <c:pt idx="46343">
                  <c:v>42947.431944444441</c:v>
                </c:pt>
                <c:pt idx="46344">
                  <c:v>42947.432638888888</c:v>
                </c:pt>
                <c:pt idx="46345">
                  <c:v>42947.433333333334</c:v>
                </c:pt>
                <c:pt idx="46346">
                  <c:v>42947.434027777781</c:v>
                </c:pt>
                <c:pt idx="46347">
                  <c:v>42947.43472222222</c:v>
                </c:pt>
                <c:pt idx="46348">
                  <c:v>42947.435416666667</c:v>
                </c:pt>
                <c:pt idx="46349">
                  <c:v>42947.436111111114</c:v>
                </c:pt>
                <c:pt idx="46350">
                  <c:v>42947.436805555553</c:v>
                </c:pt>
                <c:pt idx="46351">
                  <c:v>42947.4375</c:v>
                </c:pt>
                <c:pt idx="46352">
                  <c:v>42947.438194444447</c:v>
                </c:pt>
                <c:pt idx="46353">
                  <c:v>42947.438888888886</c:v>
                </c:pt>
                <c:pt idx="46354">
                  <c:v>42947.439583333333</c:v>
                </c:pt>
                <c:pt idx="46355">
                  <c:v>42947.44027777778</c:v>
                </c:pt>
                <c:pt idx="46356">
                  <c:v>42947.440972222219</c:v>
                </c:pt>
                <c:pt idx="46357">
                  <c:v>42947.441666666666</c:v>
                </c:pt>
                <c:pt idx="46358">
                  <c:v>42947.442361111112</c:v>
                </c:pt>
                <c:pt idx="46359">
                  <c:v>42947.443055555559</c:v>
                </c:pt>
                <c:pt idx="46360">
                  <c:v>42947.443749999999</c:v>
                </c:pt>
                <c:pt idx="46361">
                  <c:v>42947.444444444445</c:v>
                </c:pt>
                <c:pt idx="46362">
                  <c:v>42947.445138888892</c:v>
                </c:pt>
                <c:pt idx="46363">
                  <c:v>42947.445833333331</c:v>
                </c:pt>
                <c:pt idx="46364">
                  <c:v>42947.446527777778</c:v>
                </c:pt>
                <c:pt idx="46365">
                  <c:v>42947.447222222225</c:v>
                </c:pt>
                <c:pt idx="46366">
                  <c:v>42947.447916666664</c:v>
                </c:pt>
                <c:pt idx="46367">
                  <c:v>42947.448611111111</c:v>
                </c:pt>
                <c:pt idx="46368">
                  <c:v>42947.449305555558</c:v>
                </c:pt>
                <c:pt idx="46369">
                  <c:v>42947.45</c:v>
                </c:pt>
                <c:pt idx="46370">
                  <c:v>42947.450694444444</c:v>
                </c:pt>
                <c:pt idx="46371">
                  <c:v>42947.451388888891</c:v>
                </c:pt>
                <c:pt idx="46372">
                  <c:v>42947.45208333333</c:v>
                </c:pt>
                <c:pt idx="46373">
                  <c:v>42947.452777777777</c:v>
                </c:pt>
                <c:pt idx="46374">
                  <c:v>42947.453472222223</c:v>
                </c:pt>
                <c:pt idx="46375">
                  <c:v>42947.45416666667</c:v>
                </c:pt>
                <c:pt idx="46376">
                  <c:v>42947.454861111109</c:v>
                </c:pt>
                <c:pt idx="46377">
                  <c:v>42947.455555555556</c:v>
                </c:pt>
                <c:pt idx="46378">
                  <c:v>42947.456250000003</c:v>
                </c:pt>
                <c:pt idx="46379">
                  <c:v>42947.456944444442</c:v>
                </c:pt>
                <c:pt idx="46380">
                  <c:v>42947.457638888889</c:v>
                </c:pt>
                <c:pt idx="46381">
                  <c:v>42947.458333333336</c:v>
                </c:pt>
                <c:pt idx="46382">
                  <c:v>42947.459027777775</c:v>
                </c:pt>
                <c:pt idx="46383">
                  <c:v>42947.459722222222</c:v>
                </c:pt>
                <c:pt idx="46384">
                  <c:v>42947.460416666669</c:v>
                </c:pt>
                <c:pt idx="46385">
                  <c:v>42947.461111111108</c:v>
                </c:pt>
                <c:pt idx="46386">
                  <c:v>42947.461805555555</c:v>
                </c:pt>
                <c:pt idx="46387">
                  <c:v>42947.462500000001</c:v>
                </c:pt>
                <c:pt idx="46388">
                  <c:v>42947.463194444441</c:v>
                </c:pt>
                <c:pt idx="46389">
                  <c:v>42947.463888888888</c:v>
                </c:pt>
                <c:pt idx="46390">
                  <c:v>42947.464583333334</c:v>
                </c:pt>
                <c:pt idx="46391">
                  <c:v>42947.465277777781</c:v>
                </c:pt>
                <c:pt idx="46392">
                  <c:v>42947.46597222222</c:v>
                </c:pt>
                <c:pt idx="46393">
                  <c:v>42947.466666666667</c:v>
                </c:pt>
                <c:pt idx="46394">
                  <c:v>42947.467361111114</c:v>
                </c:pt>
                <c:pt idx="46395">
                  <c:v>42947.468055555553</c:v>
                </c:pt>
                <c:pt idx="46396">
                  <c:v>42947.46875</c:v>
                </c:pt>
                <c:pt idx="46397">
                  <c:v>42947.469444444447</c:v>
                </c:pt>
                <c:pt idx="46398">
                  <c:v>42947.470138888886</c:v>
                </c:pt>
                <c:pt idx="46399">
                  <c:v>42947.470833333333</c:v>
                </c:pt>
                <c:pt idx="46400">
                  <c:v>42947.47152777778</c:v>
                </c:pt>
                <c:pt idx="46401">
                  <c:v>42947.472222222219</c:v>
                </c:pt>
                <c:pt idx="46402">
                  <c:v>42947.472916666666</c:v>
                </c:pt>
                <c:pt idx="46403">
                  <c:v>42947.473611111112</c:v>
                </c:pt>
                <c:pt idx="46404">
                  <c:v>42947.474305555559</c:v>
                </c:pt>
                <c:pt idx="46405">
                  <c:v>42947.474999999999</c:v>
                </c:pt>
                <c:pt idx="46406">
                  <c:v>42947.475694444445</c:v>
                </c:pt>
                <c:pt idx="46407">
                  <c:v>42947.476388888892</c:v>
                </c:pt>
                <c:pt idx="46408">
                  <c:v>42947.477083333331</c:v>
                </c:pt>
                <c:pt idx="46409">
                  <c:v>42947.477777777778</c:v>
                </c:pt>
                <c:pt idx="46410">
                  <c:v>42947.478472222225</c:v>
                </c:pt>
                <c:pt idx="46411">
                  <c:v>42947.479166666664</c:v>
                </c:pt>
                <c:pt idx="46412">
                  <c:v>42947.479861111111</c:v>
                </c:pt>
                <c:pt idx="46413">
                  <c:v>42947.480555555558</c:v>
                </c:pt>
                <c:pt idx="46414">
                  <c:v>42947.481249999997</c:v>
                </c:pt>
                <c:pt idx="46415">
                  <c:v>42947.481944444444</c:v>
                </c:pt>
                <c:pt idx="46416">
                  <c:v>42947.482638888891</c:v>
                </c:pt>
                <c:pt idx="46417">
                  <c:v>42947.48333333333</c:v>
                </c:pt>
                <c:pt idx="46418">
                  <c:v>42947.484027777777</c:v>
                </c:pt>
                <c:pt idx="46419">
                  <c:v>42947.484722222223</c:v>
                </c:pt>
                <c:pt idx="46420">
                  <c:v>42947.48541666667</c:v>
                </c:pt>
                <c:pt idx="46421">
                  <c:v>42947.486111111109</c:v>
                </c:pt>
                <c:pt idx="46422">
                  <c:v>42947.486805555556</c:v>
                </c:pt>
                <c:pt idx="46423">
                  <c:v>42947.487500000003</c:v>
                </c:pt>
                <c:pt idx="46424">
                  <c:v>42947.488194444442</c:v>
                </c:pt>
                <c:pt idx="46425">
                  <c:v>42947.488888888889</c:v>
                </c:pt>
                <c:pt idx="46426">
                  <c:v>42947.489583333336</c:v>
                </c:pt>
                <c:pt idx="46427">
                  <c:v>42947.490277777775</c:v>
                </c:pt>
                <c:pt idx="46428">
                  <c:v>42947.490972222222</c:v>
                </c:pt>
                <c:pt idx="46429">
                  <c:v>42947.491666666669</c:v>
                </c:pt>
                <c:pt idx="46430">
                  <c:v>42947.492361111108</c:v>
                </c:pt>
                <c:pt idx="46431">
                  <c:v>42947.493055555555</c:v>
                </c:pt>
                <c:pt idx="46432">
                  <c:v>42947.493750000001</c:v>
                </c:pt>
                <c:pt idx="46433">
                  <c:v>42947.494444444441</c:v>
                </c:pt>
                <c:pt idx="46434">
                  <c:v>42947.495138888888</c:v>
                </c:pt>
                <c:pt idx="46435">
                  <c:v>42947.495833333334</c:v>
                </c:pt>
                <c:pt idx="46436">
                  <c:v>42947.496527777781</c:v>
                </c:pt>
                <c:pt idx="46437">
                  <c:v>42947.49722222222</c:v>
                </c:pt>
                <c:pt idx="46438">
                  <c:v>42947.497916666667</c:v>
                </c:pt>
                <c:pt idx="46439">
                  <c:v>42947.498611111114</c:v>
                </c:pt>
                <c:pt idx="46440">
                  <c:v>42947.499305555553</c:v>
                </c:pt>
                <c:pt idx="46441">
                  <c:v>42947.5</c:v>
                </c:pt>
                <c:pt idx="46442">
                  <c:v>42947.500694444447</c:v>
                </c:pt>
                <c:pt idx="46443">
                  <c:v>42947.501388888886</c:v>
                </c:pt>
                <c:pt idx="46444">
                  <c:v>42947.502083333333</c:v>
                </c:pt>
                <c:pt idx="46445">
                  <c:v>42947.50277777778</c:v>
                </c:pt>
                <c:pt idx="46446">
                  <c:v>42947.503472222219</c:v>
                </c:pt>
                <c:pt idx="46447">
                  <c:v>42947.504166666666</c:v>
                </c:pt>
                <c:pt idx="46448">
                  <c:v>42947.504861111112</c:v>
                </c:pt>
                <c:pt idx="46449">
                  <c:v>42947.505555555559</c:v>
                </c:pt>
                <c:pt idx="46450">
                  <c:v>42947.506249999999</c:v>
                </c:pt>
                <c:pt idx="46451">
                  <c:v>42947.506944444445</c:v>
                </c:pt>
                <c:pt idx="46452">
                  <c:v>42947.507638888892</c:v>
                </c:pt>
                <c:pt idx="46453">
                  <c:v>42947.508333333331</c:v>
                </c:pt>
                <c:pt idx="46454">
                  <c:v>42947.509027777778</c:v>
                </c:pt>
                <c:pt idx="46455">
                  <c:v>42947.509722222225</c:v>
                </c:pt>
                <c:pt idx="46456">
                  <c:v>42947.510416666664</c:v>
                </c:pt>
                <c:pt idx="46457">
                  <c:v>42947.511111111111</c:v>
                </c:pt>
                <c:pt idx="46458">
                  <c:v>42947.511805555558</c:v>
                </c:pt>
                <c:pt idx="46459">
                  <c:v>42947.512499999997</c:v>
                </c:pt>
                <c:pt idx="46460">
                  <c:v>42947.513194444444</c:v>
                </c:pt>
                <c:pt idx="46461">
                  <c:v>42947.513888888891</c:v>
                </c:pt>
                <c:pt idx="46462">
                  <c:v>42947.51458333333</c:v>
                </c:pt>
                <c:pt idx="46463">
                  <c:v>42947.515277777777</c:v>
                </c:pt>
                <c:pt idx="46464">
                  <c:v>42947.515972222223</c:v>
                </c:pt>
                <c:pt idx="46465">
                  <c:v>42947.51666666667</c:v>
                </c:pt>
                <c:pt idx="46466">
                  <c:v>42947.517361111109</c:v>
                </c:pt>
                <c:pt idx="46467">
                  <c:v>42947.518055555556</c:v>
                </c:pt>
                <c:pt idx="46468">
                  <c:v>42947.518750000003</c:v>
                </c:pt>
                <c:pt idx="46469">
                  <c:v>42947.519444444442</c:v>
                </c:pt>
                <c:pt idx="46470">
                  <c:v>42947.520138888889</c:v>
                </c:pt>
                <c:pt idx="46471">
                  <c:v>42947.520833333336</c:v>
                </c:pt>
                <c:pt idx="46472">
                  <c:v>42947.521527777775</c:v>
                </c:pt>
                <c:pt idx="46473">
                  <c:v>42947.522222222222</c:v>
                </c:pt>
                <c:pt idx="46474">
                  <c:v>42947.522916666669</c:v>
                </c:pt>
                <c:pt idx="46475">
                  <c:v>42947.523611111108</c:v>
                </c:pt>
                <c:pt idx="46476">
                  <c:v>42947.524305555555</c:v>
                </c:pt>
                <c:pt idx="46477">
                  <c:v>42947.525000000001</c:v>
                </c:pt>
                <c:pt idx="46478">
                  <c:v>42947.525694444441</c:v>
                </c:pt>
                <c:pt idx="46479">
                  <c:v>42947.526388888888</c:v>
                </c:pt>
                <c:pt idx="46480">
                  <c:v>42947.527083333334</c:v>
                </c:pt>
                <c:pt idx="46481">
                  <c:v>42947.527777777781</c:v>
                </c:pt>
                <c:pt idx="46482">
                  <c:v>42947.52847222222</c:v>
                </c:pt>
                <c:pt idx="46483">
                  <c:v>42947.529166666667</c:v>
                </c:pt>
                <c:pt idx="46484">
                  <c:v>42947.529861111114</c:v>
                </c:pt>
                <c:pt idx="46485">
                  <c:v>42947.530555555553</c:v>
                </c:pt>
                <c:pt idx="46486">
                  <c:v>42947.53125</c:v>
                </c:pt>
                <c:pt idx="46487">
                  <c:v>42947.531944444447</c:v>
                </c:pt>
                <c:pt idx="46488">
                  <c:v>42947.532638888886</c:v>
                </c:pt>
                <c:pt idx="46489">
                  <c:v>42947.533333333333</c:v>
                </c:pt>
                <c:pt idx="46490">
                  <c:v>42947.53402777778</c:v>
                </c:pt>
                <c:pt idx="46491">
                  <c:v>42947.534722222219</c:v>
                </c:pt>
                <c:pt idx="46492">
                  <c:v>42947.535416666666</c:v>
                </c:pt>
                <c:pt idx="46493">
                  <c:v>42947.536111111112</c:v>
                </c:pt>
                <c:pt idx="46494">
                  <c:v>42947.536805555559</c:v>
                </c:pt>
                <c:pt idx="46495">
                  <c:v>42947.537499999999</c:v>
                </c:pt>
                <c:pt idx="46496">
                  <c:v>42947.538194444445</c:v>
                </c:pt>
                <c:pt idx="46497">
                  <c:v>42947.538888888892</c:v>
                </c:pt>
                <c:pt idx="46498">
                  <c:v>42947.539583333331</c:v>
                </c:pt>
                <c:pt idx="46499">
                  <c:v>42947.540277777778</c:v>
                </c:pt>
                <c:pt idx="46500">
                  <c:v>42947.540972222225</c:v>
                </c:pt>
                <c:pt idx="46501">
                  <c:v>42947.541666666664</c:v>
                </c:pt>
                <c:pt idx="46502">
                  <c:v>42947.542361111111</c:v>
                </c:pt>
                <c:pt idx="46503">
                  <c:v>42947.543055555558</c:v>
                </c:pt>
                <c:pt idx="46504">
                  <c:v>42947.543749999997</c:v>
                </c:pt>
                <c:pt idx="46505">
                  <c:v>42947.544444444444</c:v>
                </c:pt>
                <c:pt idx="46506">
                  <c:v>42947.545138888891</c:v>
                </c:pt>
                <c:pt idx="46507">
                  <c:v>42947.54583333333</c:v>
                </c:pt>
                <c:pt idx="46508">
                  <c:v>42947.546527777777</c:v>
                </c:pt>
                <c:pt idx="46509">
                  <c:v>42947.547222222223</c:v>
                </c:pt>
                <c:pt idx="46510">
                  <c:v>42947.54791666667</c:v>
                </c:pt>
                <c:pt idx="46511">
                  <c:v>42947.548611111109</c:v>
                </c:pt>
                <c:pt idx="46512">
                  <c:v>42947.549305555556</c:v>
                </c:pt>
                <c:pt idx="46513">
                  <c:v>42947.55</c:v>
                </c:pt>
                <c:pt idx="46514">
                  <c:v>42947.550694444442</c:v>
                </c:pt>
                <c:pt idx="46515">
                  <c:v>42947.551388888889</c:v>
                </c:pt>
                <c:pt idx="46516">
                  <c:v>42947.552083333336</c:v>
                </c:pt>
                <c:pt idx="46517">
                  <c:v>42947.552777777775</c:v>
                </c:pt>
                <c:pt idx="46518">
                  <c:v>42947.553472222222</c:v>
                </c:pt>
                <c:pt idx="46519">
                  <c:v>42947.554166666669</c:v>
                </c:pt>
                <c:pt idx="46520">
                  <c:v>42947.554861111108</c:v>
                </c:pt>
                <c:pt idx="46521">
                  <c:v>42947.555555555555</c:v>
                </c:pt>
                <c:pt idx="46522">
                  <c:v>42947.556250000001</c:v>
                </c:pt>
                <c:pt idx="46523">
                  <c:v>42947.556944444441</c:v>
                </c:pt>
                <c:pt idx="46524">
                  <c:v>42947.557638888888</c:v>
                </c:pt>
                <c:pt idx="46525">
                  <c:v>42947.558333333334</c:v>
                </c:pt>
                <c:pt idx="46526">
                  <c:v>42947.559027777781</c:v>
                </c:pt>
                <c:pt idx="46527">
                  <c:v>42947.55972222222</c:v>
                </c:pt>
                <c:pt idx="46528">
                  <c:v>42947.560416666667</c:v>
                </c:pt>
                <c:pt idx="46529">
                  <c:v>42947.561111111114</c:v>
                </c:pt>
                <c:pt idx="46530">
                  <c:v>42947.561805555553</c:v>
                </c:pt>
                <c:pt idx="46531">
                  <c:v>42947.5625</c:v>
                </c:pt>
                <c:pt idx="46532">
                  <c:v>42947.563194444447</c:v>
                </c:pt>
                <c:pt idx="46533">
                  <c:v>42947.563888888886</c:v>
                </c:pt>
                <c:pt idx="46534">
                  <c:v>42947.564583333333</c:v>
                </c:pt>
                <c:pt idx="46535">
                  <c:v>42947.56527777778</c:v>
                </c:pt>
                <c:pt idx="46536">
                  <c:v>42947.565972222219</c:v>
                </c:pt>
                <c:pt idx="46537">
                  <c:v>42947.566666666666</c:v>
                </c:pt>
                <c:pt idx="46538">
                  <c:v>42947.567361111112</c:v>
                </c:pt>
                <c:pt idx="46539">
                  <c:v>42947.568055555559</c:v>
                </c:pt>
                <c:pt idx="46540">
                  <c:v>42947.568749999999</c:v>
                </c:pt>
                <c:pt idx="46541">
                  <c:v>42947.569444444445</c:v>
                </c:pt>
                <c:pt idx="46542">
                  <c:v>42947.570138888892</c:v>
                </c:pt>
                <c:pt idx="46543">
                  <c:v>42947.570833333331</c:v>
                </c:pt>
                <c:pt idx="46544">
                  <c:v>42947.571527777778</c:v>
                </c:pt>
                <c:pt idx="46545">
                  <c:v>42947.572222222225</c:v>
                </c:pt>
                <c:pt idx="46546">
                  <c:v>42947.572916666664</c:v>
                </c:pt>
                <c:pt idx="46547">
                  <c:v>42947.573611111111</c:v>
                </c:pt>
                <c:pt idx="46548">
                  <c:v>42947.574305555558</c:v>
                </c:pt>
                <c:pt idx="46549">
                  <c:v>42947.574999999997</c:v>
                </c:pt>
                <c:pt idx="46550">
                  <c:v>42947.575694444444</c:v>
                </c:pt>
                <c:pt idx="46551">
                  <c:v>42947.576388888891</c:v>
                </c:pt>
                <c:pt idx="46552">
                  <c:v>42947.57708333333</c:v>
                </c:pt>
                <c:pt idx="46553">
                  <c:v>42947.577777777777</c:v>
                </c:pt>
                <c:pt idx="46554">
                  <c:v>42947.578472222223</c:v>
                </c:pt>
                <c:pt idx="46555">
                  <c:v>42947.57916666667</c:v>
                </c:pt>
                <c:pt idx="46556">
                  <c:v>42947.579861111109</c:v>
                </c:pt>
                <c:pt idx="46557">
                  <c:v>42947.580555555556</c:v>
                </c:pt>
                <c:pt idx="46558">
                  <c:v>42947.581250000003</c:v>
                </c:pt>
                <c:pt idx="46559">
                  <c:v>42947.581944444442</c:v>
                </c:pt>
                <c:pt idx="46560">
                  <c:v>42947.582638888889</c:v>
                </c:pt>
                <c:pt idx="46561">
                  <c:v>42947.583333333336</c:v>
                </c:pt>
                <c:pt idx="46562">
                  <c:v>42947.584027777775</c:v>
                </c:pt>
                <c:pt idx="46563">
                  <c:v>42947.584722222222</c:v>
                </c:pt>
                <c:pt idx="46564">
                  <c:v>42947.585416666669</c:v>
                </c:pt>
                <c:pt idx="46565">
                  <c:v>42947.586111111108</c:v>
                </c:pt>
                <c:pt idx="46566">
                  <c:v>42947.586805555555</c:v>
                </c:pt>
                <c:pt idx="46567">
                  <c:v>42947.587500000001</c:v>
                </c:pt>
                <c:pt idx="46568">
                  <c:v>42947.588194444441</c:v>
                </c:pt>
                <c:pt idx="46569">
                  <c:v>42947.588888888888</c:v>
                </c:pt>
                <c:pt idx="46570">
                  <c:v>42947.589583333334</c:v>
                </c:pt>
                <c:pt idx="46571">
                  <c:v>42947.590277777781</c:v>
                </c:pt>
                <c:pt idx="46572">
                  <c:v>42947.59097222222</c:v>
                </c:pt>
                <c:pt idx="46573">
                  <c:v>42947.591666666667</c:v>
                </c:pt>
                <c:pt idx="46574">
                  <c:v>42947.592361111114</c:v>
                </c:pt>
                <c:pt idx="46575">
                  <c:v>42947.593055555553</c:v>
                </c:pt>
                <c:pt idx="46576">
                  <c:v>42947.59375</c:v>
                </c:pt>
                <c:pt idx="46577">
                  <c:v>42947.594444444447</c:v>
                </c:pt>
                <c:pt idx="46578">
                  <c:v>42947.595138888886</c:v>
                </c:pt>
                <c:pt idx="46579">
                  <c:v>42947.595833333333</c:v>
                </c:pt>
                <c:pt idx="46580">
                  <c:v>42947.59652777778</c:v>
                </c:pt>
                <c:pt idx="46581">
                  <c:v>42947.597222222219</c:v>
                </c:pt>
                <c:pt idx="46582">
                  <c:v>42947.597916666666</c:v>
                </c:pt>
                <c:pt idx="46583">
                  <c:v>42947.598611111112</c:v>
                </c:pt>
                <c:pt idx="46584">
                  <c:v>42947.599305555559</c:v>
                </c:pt>
                <c:pt idx="46585">
                  <c:v>42947.6</c:v>
                </c:pt>
                <c:pt idx="46586">
                  <c:v>42947.600694444445</c:v>
                </c:pt>
                <c:pt idx="46587">
                  <c:v>42947.601388888892</c:v>
                </c:pt>
                <c:pt idx="46588">
                  <c:v>42947.602083333331</c:v>
                </c:pt>
                <c:pt idx="46589">
                  <c:v>42947.602777777778</c:v>
                </c:pt>
                <c:pt idx="46590">
                  <c:v>42947.603472222225</c:v>
                </c:pt>
                <c:pt idx="46591">
                  <c:v>42947.604166666664</c:v>
                </c:pt>
                <c:pt idx="46592">
                  <c:v>42947.604861111111</c:v>
                </c:pt>
                <c:pt idx="46593">
                  <c:v>42947.605555555558</c:v>
                </c:pt>
                <c:pt idx="46594">
                  <c:v>42947.606249999997</c:v>
                </c:pt>
                <c:pt idx="46595">
                  <c:v>42947.606944444444</c:v>
                </c:pt>
                <c:pt idx="46596">
                  <c:v>42947.607638888891</c:v>
                </c:pt>
                <c:pt idx="46597">
                  <c:v>42947.60833333333</c:v>
                </c:pt>
                <c:pt idx="46598">
                  <c:v>42947.609027777777</c:v>
                </c:pt>
                <c:pt idx="46599">
                  <c:v>42947.609722222223</c:v>
                </c:pt>
                <c:pt idx="46600">
                  <c:v>42947.61041666667</c:v>
                </c:pt>
                <c:pt idx="46601">
                  <c:v>42947.611111111109</c:v>
                </c:pt>
                <c:pt idx="46602">
                  <c:v>42947.611805555556</c:v>
                </c:pt>
                <c:pt idx="46603">
                  <c:v>42947.612500000003</c:v>
                </c:pt>
                <c:pt idx="46604">
                  <c:v>42947.613194444442</c:v>
                </c:pt>
                <c:pt idx="46605">
                  <c:v>42947.613888888889</c:v>
                </c:pt>
                <c:pt idx="46606">
                  <c:v>42947.614583333336</c:v>
                </c:pt>
                <c:pt idx="46607">
                  <c:v>42947.615277777775</c:v>
                </c:pt>
                <c:pt idx="46608">
                  <c:v>42947.615972222222</c:v>
                </c:pt>
                <c:pt idx="46609">
                  <c:v>42947.616666666669</c:v>
                </c:pt>
                <c:pt idx="46610">
                  <c:v>42947.617361111108</c:v>
                </c:pt>
                <c:pt idx="46611">
                  <c:v>42947.618055555555</c:v>
                </c:pt>
                <c:pt idx="46612">
                  <c:v>42947.618750000001</c:v>
                </c:pt>
                <c:pt idx="46613">
                  <c:v>42947.619444444441</c:v>
                </c:pt>
                <c:pt idx="46614">
                  <c:v>42947.620138888888</c:v>
                </c:pt>
                <c:pt idx="46615">
                  <c:v>42947.620833333334</c:v>
                </c:pt>
                <c:pt idx="46616">
                  <c:v>42947.621527777781</c:v>
                </c:pt>
                <c:pt idx="46617">
                  <c:v>42947.62222222222</c:v>
                </c:pt>
                <c:pt idx="46618">
                  <c:v>42947.622916666667</c:v>
                </c:pt>
                <c:pt idx="46619">
                  <c:v>42947.623611111114</c:v>
                </c:pt>
                <c:pt idx="46620">
                  <c:v>42947.624305555553</c:v>
                </c:pt>
                <c:pt idx="46621">
                  <c:v>42947.625</c:v>
                </c:pt>
                <c:pt idx="46622">
                  <c:v>42947.625694444447</c:v>
                </c:pt>
                <c:pt idx="46623">
                  <c:v>42947.626388888886</c:v>
                </c:pt>
                <c:pt idx="46624">
                  <c:v>42947.627083333333</c:v>
                </c:pt>
                <c:pt idx="46625">
                  <c:v>42947.62777777778</c:v>
                </c:pt>
                <c:pt idx="46626">
                  <c:v>42947.628472222219</c:v>
                </c:pt>
                <c:pt idx="46627">
                  <c:v>42947.629166666666</c:v>
                </c:pt>
                <c:pt idx="46628">
                  <c:v>42947.629861111112</c:v>
                </c:pt>
                <c:pt idx="46629">
                  <c:v>42947.630555555559</c:v>
                </c:pt>
                <c:pt idx="46630">
                  <c:v>42947.631249999999</c:v>
                </c:pt>
                <c:pt idx="46631">
                  <c:v>42947.631944444445</c:v>
                </c:pt>
                <c:pt idx="46632">
                  <c:v>42947.632638888892</c:v>
                </c:pt>
                <c:pt idx="46633">
                  <c:v>42947.633333333331</c:v>
                </c:pt>
                <c:pt idx="46634">
                  <c:v>42947.634027777778</c:v>
                </c:pt>
                <c:pt idx="46635">
                  <c:v>42947.634722222225</c:v>
                </c:pt>
                <c:pt idx="46636">
                  <c:v>42947.635416666664</c:v>
                </c:pt>
                <c:pt idx="46637">
                  <c:v>42947.636111111111</c:v>
                </c:pt>
                <c:pt idx="46638">
                  <c:v>42947.636805555558</c:v>
                </c:pt>
                <c:pt idx="46639">
                  <c:v>42947.637499999997</c:v>
                </c:pt>
                <c:pt idx="46640">
                  <c:v>42947.638194444444</c:v>
                </c:pt>
                <c:pt idx="46641">
                  <c:v>42947.638888888891</c:v>
                </c:pt>
                <c:pt idx="46642">
                  <c:v>42947.63958333333</c:v>
                </c:pt>
                <c:pt idx="46643">
                  <c:v>42947.640277777777</c:v>
                </c:pt>
                <c:pt idx="46644">
                  <c:v>42947.640972222223</c:v>
                </c:pt>
                <c:pt idx="46645">
                  <c:v>42947.64166666667</c:v>
                </c:pt>
                <c:pt idx="46646">
                  <c:v>42947.642361111109</c:v>
                </c:pt>
                <c:pt idx="46647">
                  <c:v>42947.643055555556</c:v>
                </c:pt>
                <c:pt idx="46648">
                  <c:v>42947.643750000003</c:v>
                </c:pt>
                <c:pt idx="46649">
                  <c:v>42947.644444444442</c:v>
                </c:pt>
                <c:pt idx="46650">
                  <c:v>42947.645138888889</c:v>
                </c:pt>
                <c:pt idx="46651">
                  <c:v>42947.645833333336</c:v>
                </c:pt>
                <c:pt idx="46652">
                  <c:v>42947.646527777775</c:v>
                </c:pt>
                <c:pt idx="46653">
                  <c:v>42947.647222222222</c:v>
                </c:pt>
                <c:pt idx="46654">
                  <c:v>42947.647916666669</c:v>
                </c:pt>
                <c:pt idx="46655">
                  <c:v>42947.648611111108</c:v>
                </c:pt>
                <c:pt idx="46656">
                  <c:v>42947.649305555555</c:v>
                </c:pt>
                <c:pt idx="46657">
                  <c:v>42947.65</c:v>
                </c:pt>
                <c:pt idx="46658">
                  <c:v>42947.650694444441</c:v>
                </c:pt>
                <c:pt idx="46659">
                  <c:v>42947.651388888888</c:v>
                </c:pt>
                <c:pt idx="46660">
                  <c:v>42947.652083333334</c:v>
                </c:pt>
                <c:pt idx="46661">
                  <c:v>42947.652777777781</c:v>
                </c:pt>
                <c:pt idx="46662">
                  <c:v>42947.65347222222</c:v>
                </c:pt>
                <c:pt idx="46663">
                  <c:v>42947.654166666667</c:v>
                </c:pt>
                <c:pt idx="46664">
                  <c:v>42947.654861111114</c:v>
                </c:pt>
                <c:pt idx="46665">
                  <c:v>42947.655555555553</c:v>
                </c:pt>
                <c:pt idx="46666">
                  <c:v>42947.65625</c:v>
                </c:pt>
                <c:pt idx="46667">
                  <c:v>42947.656944444447</c:v>
                </c:pt>
                <c:pt idx="46668">
                  <c:v>42947.657638888886</c:v>
                </c:pt>
                <c:pt idx="46669">
                  <c:v>42947.658333333333</c:v>
                </c:pt>
                <c:pt idx="46670">
                  <c:v>42947.65902777778</c:v>
                </c:pt>
                <c:pt idx="46671">
                  <c:v>42947.659722222219</c:v>
                </c:pt>
                <c:pt idx="46672">
                  <c:v>42947.660416666666</c:v>
                </c:pt>
                <c:pt idx="46673">
                  <c:v>42947.661111111112</c:v>
                </c:pt>
                <c:pt idx="46674">
                  <c:v>42947.661805555559</c:v>
                </c:pt>
                <c:pt idx="46675">
                  <c:v>42947.662499999999</c:v>
                </c:pt>
                <c:pt idx="46676">
                  <c:v>42947.663194444445</c:v>
                </c:pt>
                <c:pt idx="46677">
                  <c:v>42947.663888888892</c:v>
                </c:pt>
                <c:pt idx="46678">
                  <c:v>42947.664583333331</c:v>
                </c:pt>
                <c:pt idx="46679">
                  <c:v>42947.665277777778</c:v>
                </c:pt>
                <c:pt idx="46680">
                  <c:v>42947.665972222225</c:v>
                </c:pt>
                <c:pt idx="46681">
                  <c:v>42947.666666666664</c:v>
                </c:pt>
                <c:pt idx="46682">
                  <c:v>42947.667361111111</c:v>
                </c:pt>
                <c:pt idx="46683">
                  <c:v>42947.668055555558</c:v>
                </c:pt>
                <c:pt idx="46684">
                  <c:v>42947.668749999997</c:v>
                </c:pt>
                <c:pt idx="46685">
                  <c:v>42947.669444444444</c:v>
                </c:pt>
                <c:pt idx="46686">
                  <c:v>42947.670138888891</c:v>
                </c:pt>
                <c:pt idx="46687">
                  <c:v>42947.67083333333</c:v>
                </c:pt>
                <c:pt idx="46688">
                  <c:v>42947.671527777777</c:v>
                </c:pt>
                <c:pt idx="46689">
                  <c:v>42947.672222222223</c:v>
                </c:pt>
                <c:pt idx="46690">
                  <c:v>42947.67291666667</c:v>
                </c:pt>
                <c:pt idx="46691">
                  <c:v>42947.673611111109</c:v>
                </c:pt>
                <c:pt idx="46692">
                  <c:v>42947.674305555556</c:v>
                </c:pt>
                <c:pt idx="46693">
                  <c:v>42947.675000000003</c:v>
                </c:pt>
                <c:pt idx="46694">
                  <c:v>42947.675694444442</c:v>
                </c:pt>
                <c:pt idx="46695">
                  <c:v>42947.676388888889</c:v>
                </c:pt>
                <c:pt idx="46696">
                  <c:v>42947.677083333336</c:v>
                </c:pt>
                <c:pt idx="46697">
                  <c:v>42947.677777777775</c:v>
                </c:pt>
                <c:pt idx="46698">
                  <c:v>42947.678472222222</c:v>
                </c:pt>
                <c:pt idx="46699">
                  <c:v>42947.679166666669</c:v>
                </c:pt>
                <c:pt idx="46700">
                  <c:v>42947.679861111108</c:v>
                </c:pt>
                <c:pt idx="46701">
                  <c:v>42947.680555555555</c:v>
                </c:pt>
                <c:pt idx="46702">
                  <c:v>42947.681250000001</c:v>
                </c:pt>
                <c:pt idx="46703">
                  <c:v>42947.681944444441</c:v>
                </c:pt>
                <c:pt idx="46704">
                  <c:v>42947.682638888888</c:v>
                </c:pt>
                <c:pt idx="46705">
                  <c:v>42947.683333333334</c:v>
                </c:pt>
                <c:pt idx="46706">
                  <c:v>42947.684027777781</c:v>
                </c:pt>
                <c:pt idx="46707">
                  <c:v>42947.68472222222</c:v>
                </c:pt>
                <c:pt idx="46708">
                  <c:v>42947.685416666667</c:v>
                </c:pt>
                <c:pt idx="46709">
                  <c:v>42947.686111111114</c:v>
                </c:pt>
                <c:pt idx="46710">
                  <c:v>42947.686805555553</c:v>
                </c:pt>
                <c:pt idx="46711">
                  <c:v>42947.6875</c:v>
                </c:pt>
                <c:pt idx="46712">
                  <c:v>42947.688194444447</c:v>
                </c:pt>
                <c:pt idx="46713">
                  <c:v>42947.688888888886</c:v>
                </c:pt>
                <c:pt idx="46714">
                  <c:v>42947.689583333333</c:v>
                </c:pt>
                <c:pt idx="46715">
                  <c:v>42947.69027777778</c:v>
                </c:pt>
                <c:pt idx="46716">
                  <c:v>42947.690972222219</c:v>
                </c:pt>
                <c:pt idx="46717">
                  <c:v>42947.691666666666</c:v>
                </c:pt>
                <c:pt idx="46718">
                  <c:v>42947.692361111112</c:v>
                </c:pt>
                <c:pt idx="46719">
                  <c:v>42947.693055555559</c:v>
                </c:pt>
                <c:pt idx="46720">
                  <c:v>42947.693749999999</c:v>
                </c:pt>
                <c:pt idx="46721">
                  <c:v>42947.694444444445</c:v>
                </c:pt>
                <c:pt idx="46722">
                  <c:v>42947.695138888892</c:v>
                </c:pt>
                <c:pt idx="46723">
                  <c:v>42947.695833333331</c:v>
                </c:pt>
                <c:pt idx="46724">
                  <c:v>42947.696527777778</c:v>
                </c:pt>
                <c:pt idx="46725">
                  <c:v>42947.697222222225</c:v>
                </c:pt>
                <c:pt idx="46726">
                  <c:v>42947.697916666664</c:v>
                </c:pt>
                <c:pt idx="46727">
                  <c:v>42947.698611111111</c:v>
                </c:pt>
                <c:pt idx="46728">
                  <c:v>42947.699305555558</c:v>
                </c:pt>
                <c:pt idx="46729">
                  <c:v>42947.7</c:v>
                </c:pt>
                <c:pt idx="46730">
                  <c:v>42947.700694444444</c:v>
                </c:pt>
                <c:pt idx="46731">
                  <c:v>42947.701388888891</c:v>
                </c:pt>
                <c:pt idx="46732">
                  <c:v>42947.70208333333</c:v>
                </c:pt>
                <c:pt idx="46733">
                  <c:v>42947.702777777777</c:v>
                </c:pt>
                <c:pt idx="46734">
                  <c:v>42947.703472222223</c:v>
                </c:pt>
                <c:pt idx="46735">
                  <c:v>42947.70416666667</c:v>
                </c:pt>
                <c:pt idx="46736">
                  <c:v>42947.704861111109</c:v>
                </c:pt>
                <c:pt idx="46737">
                  <c:v>42947.705555555556</c:v>
                </c:pt>
                <c:pt idx="46738">
                  <c:v>42947.706250000003</c:v>
                </c:pt>
                <c:pt idx="46739">
                  <c:v>42947.706944444442</c:v>
                </c:pt>
                <c:pt idx="46740">
                  <c:v>42947.707638888889</c:v>
                </c:pt>
                <c:pt idx="46741">
                  <c:v>42947.708333333336</c:v>
                </c:pt>
                <c:pt idx="46742">
                  <c:v>42947.709027777775</c:v>
                </c:pt>
                <c:pt idx="46743">
                  <c:v>42947.709722222222</c:v>
                </c:pt>
                <c:pt idx="46744">
                  <c:v>42947.710416666669</c:v>
                </c:pt>
                <c:pt idx="46745">
                  <c:v>42947.711111111108</c:v>
                </c:pt>
                <c:pt idx="46746">
                  <c:v>42947.711805555555</c:v>
                </c:pt>
                <c:pt idx="46747">
                  <c:v>42947.712500000001</c:v>
                </c:pt>
                <c:pt idx="46748">
                  <c:v>42947.713194444441</c:v>
                </c:pt>
                <c:pt idx="46749">
                  <c:v>42947.713888888888</c:v>
                </c:pt>
                <c:pt idx="46750">
                  <c:v>42947.714583333334</c:v>
                </c:pt>
                <c:pt idx="46751">
                  <c:v>42947.715277777781</c:v>
                </c:pt>
                <c:pt idx="46752">
                  <c:v>42947.71597222222</c:v>
                </c:pt>
                <c:pt idx="46753">
                  <c:v>42947.716666666667</c:v>
                </c:pt>
                <c:pt idx="46754">
                  <c:v>42947.717361111114</c:v>
                </c:pt>
                <c:pt idx="46755">
                  <c:v>42947.718055555553</c:v>
                </c:pt>
                <c:pt idx="46756">
                  <c:v>42947.71875</c:v>
                </c:pt>
                <c:pt idx="46757">
                  <c:v>42947.719444444447</c:v>
                </c:pt>
                <c:pt idx="46758">
                  <c:v>42947.720138888886</c:v>
                </c:pt>
                <c:pt idx="46759">
                  <c:v>42947.720833333333</c:v>
                </c:pt>
                <c:pt idx="46760">
                  <c:v>42947.72152777778</c:v>
                </c:pt>
                <c:pt idx="46761">
                  <c:v>42947.722222222219</c:v>
                </c:pt>
                <c:pt idx="46762">
                  <c:v>42947.722916666666</c:v>
                </c:pt>
                <c:pt idx="46763">
                  <c:v>42947.723611111112</c:v>
                </c:pt>
                <c:pt idx="46764">
                  <c:v>42947.724305555559</c:v>
                </c:pt>
                <c:pt idx="46765">
                  <c:v>42947.724999999999</c:v>
                </c:pt>
                <c:pt idx="46766">
                  <c:v>42947.725694444445</c:v>
                </c:pt>
                <c:pt idx="46767">
                  <c:v>42947.726388888892</c:v>
                </c:pt>
                <c:pt idx="46768">
                  <c:v>42947.727083333331</c:v>
                </c:pt>
                <c:pt idx="46769">
                  <c:v>42947.727777777778</c:v>
                </c:pt>
                <c:pt idx="46770">
                  <c:v>42947.728472222225</c:v>
                </c:pt>
                <c:pt idx="46771">
                  <c:v>42947.729166666664</c:v>
                </c:pt>
                <c:pt idx="46772">
                  <c:v>42947.729861111111</c:v>
                </c:pt>
                <c:pt idx="46773">
                  <c:v>42947.730555555558</c:v>
                </c:pt>
                <c:pt idx="46774">
                  <c:v>42947.731249999997</c:v>
                </c:pt>
                <c:pt idx="46775">
                  <c:v>42947.731944444444</c:v>
                </c:pt>
                <c:pt idx="46776">
                  <c:v>42947.732638888891</c:v>
                </c:pt>
                <c:pt idx="46777">
                  <c:v>42947.73333333333</c:v>
                </c:pt>
                <c:pt idx="46778">
                  <c:v>42947.734027777777</c:v>
                </c:pt>
                <c:pt idx="46779">
                  <c:v>42947.734722222223</c:v>
                </c:pt>
                <c:pt idx="46780">
                  <c:v>42947.73541666667</c:v>
                </c:pt>
                <c:pt idx="46781">
                  <c:v>42947.736111111109</c:v>
                </c:pt>
                <c:pt idx="46782">
                  <c:v>42947.736805555556</c:v>
                </c:pt>
                <c:pt idx="46783">
                  <c:v>42947.737500000003</c:v>
                </c:pt>
                <c:pt idx="46784">
                  <c:v>42947.738194444442</c:v>
                </c:pt>
                <c:pt idx="46785">
                  <c:v>42947.738888888889</c:v>
                </c:pt>
                <c:pt idx="46786">
                  <c:v>42947.739583333336</c:v>
                </c:pt>
                <c:pt idx="46787">
                  <c:v>42947.740277777775</c:v>
                </c:pt>
                <c:pt idx="46788">
                  <c:v>42947.740972222222</c:v>
                </c:pt>
                <c:pt idx="46789">
                  <c:v>42947.741666666669</c:v>
                </c:pt>
                <c:pt idx="46790">
                  <c:v>42947.742361111108</c:v>
                </c:pt>
                <c:pt idx="46791">
                  <c:v>42947.743055555555</c:v>
                </c:pt>
                <c:pt idx="46792">
                  <c:v>42947.743750000001</c:v>
                </c:pt>
                <c:pt idx="46793">
                  <c:v>42947.744444444441</c:v>
                </c:pt>
                <c:pt idx="46794">
                  <c:v>42947.745138888888</c:v>
                </c:pt>
                <c:pt idx="46795">
                  <c:v>42947.745833333334</c:v>
                </c:pt>
                <c:pt idx="46796">
                  <c:v>42947.746527777781</c:v>
                </c:pt>
                <c:pt idx="46797">
                  <c:v>42947.74722222222</c:v>
                </c:pt>
                <c:pt idx="46798">
                  <c:v>42947.747916666667</c:v>
                </c:pt>
                <c:pt idx="46799">
                  <c:v>42947.748611111114</c:v>
                </c:pt>
                <c:pt idx="46800">
                  <c:v>42947.749305555553</c:v>
                </c:pt>
                <c:pt idx="46801">
                  <c:v>42947.75</c:v>
                </c:pt>
                <c:pt idx="46802">
                  <c:v>42947.750694444447</c:v>
                </c:pt>
                <c:pt idx="46803">
                  <c:v>42947.751388888886</c:v>
                </c:pt>
                <c:pt idx="46804">
                  <c:v>42947.752083333333</c:v>
                </c:pt>
                <c:pt idx="46805">
                  <c:v>42947.75277777778</c:v>
                </c:pt>
                <c:pt idx="46806">
                  <c:v>42947.753472222219</c:v>
                </c:pt>
                <c:pt idx="46807">
                  <c:v>42947.754166666666</c:v>
                </c:pt>
                <c:pt idx="46808">
                  <c:v>42947.754861111112</c:v>
                </c:pt>
                <c:pt idx="46809">
                  <c:v>42947.755555555559</c:v>
                </c:pt>
                <c:pt idx="46810">
                  <c:v>42947.756249999999</c:v>
                </c:pt>
                <c:pt idx="46811">
                  <c:v>42947.756944444445</c:v>
                </c:pt>
                <c:pt idx="46812">
                  <c:v>42947.757638888892</c:v>
                </c:pt>
                <c:pt idx="46813">
                  <c:v>42947.758333333331</c:v>
                </c:pt>
                <c:pt idx="46814">
                  <c:v>42947.759027777778</c:v>
                </c:pt>
                <c:pt idx="46815">
                  <c:v>42947.759722222225</c:v>
                </c:pt>
                <c:pt idx="46816">
                  <c:v>42947.760416666664</c:v>
                </c:pt>
                <c:pt idx="46817">
                  <c:v>42947.761111111111</c:v>
                </c:pt>
                <c:pt idx="46818">
                  <c:v>42947.761805555558</c:v>
                </c:pt>
                <c:pt idx="46819">
                  <c:v>42947.762499999997</c:v>
                </c:pt>
                <c:pt idx="46820">
                  <c:v>42947.763194444444</c:v>
                </c:pt>
                <c:pt idx="46821">
                  <c:v>42947.763888888891</c:v>
                </c:pt>
                <c:pt idx="46822">
                  <c:v>42947.76458333333</c:v>
                </c:pt>
                <c:pt idx="46823">
                  <c:v>42947.765277777777</c:v>
                </c:pt>
                <c:pt idx="46824">
                  <c:v>42947.765972222223</c:v>
                </c:pt>
                <c:pt idx="46825">
                  <c:v>42947.76666666667</c:v>
                </c:pt>
                <c:pt idx="46826">
                  <c:v>42947.767361111109</c:v>
                </c:pt>
                <c:pt idx="46827">
                  <c:v>42947.768055555556</c:v>
                </c:pt>
                <c:pt idx="46828">
                  <c:v>42947.768750000003</c:v>
                </c:pt>
                <c:pt idx="46829">
                  <c:v>42947.769444444442</c:v>
                </c:pt>
                <c:pt idx="46830">
                  <c:v>42947.770138888889</c:v>
                </c:pt>
                <c:pt idx="46831">
                  <c:v>42947.770833333336</c:v>
                </c:pt>
                <c:pt idx="46832">
                  <c:v>42947.771527777775</c:v>
                </c:pt>
                <c:pt idx="46833">
                  <c:v>42947.772222222222</c:v>
                </c:pt>
                <c:pt idx="46834">
                  <c:v>42947.772916666669</c:v>
                </c:pt>
                <c:pt idx="46835">
                  <c:v>42947.773611111108</c:v>
                </c:pt>
                <c:pt idx="46836">
                  <c:v>42947.774305555555</c:v>
                </c:pt>
                <c:pt idx="46837">
                  <c:v>42947.775000000001</c:v>
                </c:pt>
                <c:pt idx="46838">
                  <c:v>42947.775694444441</c:v>
                </c:pt>
                <c:pt idx="46839">
                  <c:v>42947.776388888888</c:v>
                </c:pt>
                <c:pt idx="46840">
                  <c:v>42947.777083333334</c:v>
                </c:pt>
                <c:pt idx="46841">
                  <c:v>42947.777777777781</c:v>
                </c:pt>
                <c:pt idx="46842">
                  <c:v>42947.77847222222</c:v>
                </c:pt>
                <c:pt idx="46843">
                  <c:v>42947.779166666667</c:v>
                </c:pt>
                <c:pt idx="46844">
                  <c:v>42947.779861111114</c:v>
                </c:pt>
                <c:pt idx="46845">
                  <c:v>42947.780555555553</c:v>
                </c:pt>
                <c:pt idx="46846">
                  <c:v>42947.78125</c:v>
                </c:pt>
                <c:pt idx="46847">
                  <c:v>42947.781944444447</c:v>
                </c:pt>
                <c:pt idx="46848">
                  <c:v>42947.782638888886</c:v>
                </c:pt>
                <c:pt idx="46849">
                  <c:v>42947.783333333333</c:v>
                </c:pt>
                <c:pt idx="46850">
                  <c:v>42947.78402777778</c:v>
                </c:pt>
                <c:pt idx="46851">
                  <c:v>42947.784722222219</c:v>
                </c:pt>
                <c:pt idx="46852">
                  <c:v>42947.785416666666</c:v>
                </c:pt>
                <c:pt idx="46853">
                  <c:v>42947.786111111112</c:v>
                </c:pt>
                <c:pt idx="46854">
                  <c:v>42947.786805555559</c:v>
                </c:pt>
                <c:pt idx="46855">
                  <c:v>42947.787499999999</c:v>
                </c:pt>
                <c:pt idx="46856">
                  <c:v>42947.788194444445</c:v>
                </c:pt>
                <c:pt idx="46857">
                  <c:v>42947.788888888892</c:v>
                </c:pt>
                <c:pt idx="46858">
                  <c:v>42947.789583333331</c:v>
                </c:pt>
                <c:pt idx="46859">
                  <c:v>42947.790277777778</c:v>
                </c:pt>
                <c:pt idx="46860">
                  <c:v>42947.790972222225</c:v>
                </c:pt>
                <c:pt idx="46861">
                  <c:v>42947.791666666664</c:v>
                </c:pt>
                <c:pt idx="46862">
                  <c:v>42947.792361111111</c:v>
                </c:pt>
                <c:pt idx="46863">
                  <c:v>42947.793055555558</c:v>
                </c:pt>
                <c:pt idx="46864">
                  <c:v>42947.793749999997</c:v>
                </c:pt>
                <c:pt idx="46865">
                  <c:v>42947.794444444444</c:v>
                </c:pt>
                <c:pt idx="46866">
                  <c:v>42947.795138888891</c:v>
                </c:pt>
                <c:pt idx="46867">
                  <c:v>42947.79583333333</c:v>
                </c:pt>
                <c:pt idx="46868">
                  <c:v>42947.796527777777</c:v>
                </c:pt>
                <c:pt idx="46869">
                  <c:v>42947.797222222223</c:v>
                </c:pt>
                <c:pt idx="46870">
                  <c:v>42947.79791666667</c:v>
                </c:pt>
                <c:pt idx="46871">
                  <c:v>42947.798611111109</c:v>
                </c:pt>
                <c:pt idx="46872">
                  <c:v>42947.799305555556</c:v>
                </c:pt>
                <c:pt idx="46873">
                  <c:v>42947.8</c:v>
                </c:pt>
                <c:pt idx="46874">
                  <c:v>42947.800694444442</c:v>
                </c:pt>
                <c:pt idx="46875">
                  <c:v>42947.801388888889</c:v>
                </c:pt>
                <c:pt idx="46876">
                  <c:v>42947.802083333336</c:v>
                </c:pt>
                <c:pt idx="46877">
                  <c:v>42947.802777777775</c:v>
                </c:pt>
                <c:pt idx="46878">
                  <c:v>42947.803472222222</c:v>
                </c:pt>
                <c:pt idx="46879">
                  <c:v>42947.804166666669</c:v>
                </c:pt>
                <c:pt idx="46880">
                  <c:v>42947.804861111108</c:v>
                </c:pt>
                <c:pt idx="46881">
                  <c:v>42947.805555555555</c:v>
                </c:pt>
                <c:pt idx="46882">
                  <c:v>42947.806250000001</c:v>
                </c:pt>
                <c:pt idx="46883">
                  <c:v>42947.806944444441</c:v>
                </c:pt>
                <c:pt idx="46884">
                  <c:v>42947.807638888888</c:v>
                </c:pt>
                <c:pt idx="46885">
                  <c:v>42947.808333333334</c:v>
                </c:pt>
                <c:pt idx="46886">
                  <c:v>42947.809027777781</c:v>
                </c:pt>
                <c:pt idx="46887">
                  <c:v>42947.80972222222</c:v>
                </c:pt>
                <c:pt idx="46888">
                  <c:v>42947.810416666667</c:v>
                </c:pt>
                <c:pt idx="46889">
                  <c:v>42947.811111111114</c:v>
                </c:pt>
                <c:pt idx="46890">
                  <c:v>42947.811805555553</c:v>
                </c:pt>
                <c:pt idx="46891">
                  <c:v>42947.8125</c:v>
                </c:pt>
                <c:pt idx="46892">
                  <c:v>42947.813194444447</c:v>
                </c:pt>
                <c:pt idx="46893">
                  <c:v>42947.813888888886</c:v>
                </c:pt>
                <c:pt idx="46894">
                  <c:v>42947.814583333333</c:v>
                </c:pt>
                <c:pt idx="46895">
                  <c:v>42947.81527777778</c:v>
                </c:pt>
                <c:pt idx="46896">
                  <c:v>42947.815972222219</c:v>
                </c:pt>
                <c:pt idx="46897">
                  <c:v>42947.816666666666</c:v>
                </c:pt>
                <c:pt idx="46898">
                  <c:v>42947.817361111112</c:v>
                </c:pt>
                <c:pt idx="46899">
                  <c:v>42947.818055555559</c:v>
                </c:pt>
                <c:pt idx="46900">
                  <c:v>42947.818749999999</c:v>
                </c:pt>
                <c:pt idx="46901">
                  <c:v>42947.819444444445</c:v>
                </c:pt>
                <c:pt idx="46902">
                  <c:v>42947.820138888892</c:v>
                </c:pt>
                <c:pt idx="46903">
                  <c:v>42947.820833333331</c:v>
                </c:pt>
                <c:pt idx="46904">
                  <c:v>42947.821527777778</c:v>
                </c:pt>
                <c:pt idx="46905">
                  <c:v>42947.822222222225</c:v>
                </c:pt>
                <c:pt idx="46906">
                  <c:v>42947.822916666664</c:v>
                </c:pt>
                <c:pt idx="46907">
                  <c:v>42947.823611111111</c:v>
                </c:pt>
                <c:pt idx="46908">
                  <c:v>42947.824305555558</c:v>
                </c:pt>
                <c:pt idx="46909">
                  <c:v>42947.824999999997</c:v>
                </c:pt>
                <c:pt idx="46910">
                  <c:v>42947.825694444444</c:v>
                </c:pt>
                <c:pt idx="46911">
                  <c:v>42947.826388888891</c:v>
                </c:pt>
                <c:pt idx="46912">
                  <c:v>42947.82708333333</c:v>
                </c:pt>
                <c:pt idx="46913">
                  <c:v>42947.827777777777</c:v>
                </c:pt>
                <c:pt idx="46914">
                  <c:v>42947.828472222223</c:v>
                </c:pt>
                <c:pt idx="46915">
                  <c:v>42947.82916666667</c:v>
                </c:pt>
                <c:pt idx="46916">
                  <c:v>42947.829861111109</c:v>
                </c:pt>
                <c:pt idx="46917">
                  <c:v>42947.830555555556</c:v>
                </c:pt>
                <c:pt idx="46918">
                  <c:v>42947.831250000003</c:v>
                </c:pt>
                <c:pt idx="46919">
                  <c:v>42947.831944444442</c:v>
                </c:pt>
                <c:pt idx="46920">
                  <c:v>42947.832638888889</c:v>
                </c:pt>
                <c:pt idx="46921">
                  <c:v>42947.833333333336</c:v>
                </c:pt>
                <c:pt idx="46922">
                  <c:v>42947.834027777775</c:v>
                </c:pt>
                <c:pt idx="46923">
                  <c:v>42947.834722222222</c:v>
                </c:pt>
                <c:pt idx="46924">
                  <c:v>42947.835416666669</c:v>
                </c:pt>
                <c:pt idx="46925">
                  <c:v>42947.836111111108</c:v>
                </c:pt>
                <c:pt idx="46926">
                  <c:v>42947.836805555555</c:v>
                </c:pt>
                <c:pt idx="46927">
                  <c:v>42947.837500000001</c:v>
                </c:pt>
                <c:pt idx="46928">
                  <c:v>42947.838194444441</c:v>
                </c:pt>
                <c:pt idx="46929">
                  <c:v>42947.838888888888</c:v>
                </c:pt>
                <c:pt idx="46930">
                  <c:v>42947.839583333334</c:v>
                </c:pt>
                <c:pt idx="46931">
                  <c:v>42947.840277777781</c:v>
                </c:pt>
                <c:pt idx="46932">
                  <c:v>42947.84097222222</c:v>
                </c:pt>
                <c:pt idx="46933">
                  <c:v>42947.841666666667</c:v>
                </c:pt>
                <c:pt idx="46934">
                  <c:v>42947.842361111114</c:v>
                </c:pt>
                <c:pt idx="46935">
                  <c:v>42947.843055555553</c:v>
                </c:pt>
                <c:pt idx="46936">
                  <c:v>42947.84375</c:v>
                </c:pt>
                <c:pt idx="46937">
                  <c:v>42947.844444444447</c:v>
                </c:pt>
                <c:pt idx="46938">
                  <c:v>42947.845138888886</c:v>
                </c:pt>
                <c:pt idx="46939">
                  <c:v>42947.845833333333</c:v>
                </c:pt>
                <c:pt idx="46940">
                  <c:v>42947.84652777778</c:v>
                </c:pt>
                <c:pt idx="46941">
                  <c:v>42947.847222222219</c:v>
                </c:pt>
                <c:pt idx="46942">
                  <c:v>42947.847916666666</c:v>
                </c:pt>
                <c:pt idx="46943">
                  <c:v>42947.848611111112</c:v>
                </c:pt>
                <c:pt idx="46944">
                  <c:v>42947.849305555559</c:v>
                </c:pt>
                <c:pt idx="46945">
                  <c:v>42947.85</c:v>
                </c:pt>
                <c:pt idx="46946">
                  <c:v>42947.850694444445</c:v>
                </c:pt>
                <c:pt idx="46947">
                  <c:v>42947.851388888892</c:v>
                </c:pt>
                <c:pt idx="46948">
                  <c:v>42947.852083333331</c:v>
                </c:pt>
                <c:pt idx="46949">
                  <c:v>42947.852777777778</c:v>
                </c:pt>
                <c:pt idx="46950">
                  <c:v>42947.853472222225</c:v>
                </c:pt>
                <c:pt idx="46951">
                  <c:v>42947.854166666664</c:v>
                </c:pt>
                <c:pt idx="46952">
                  <c:v>42947.854861111111</c:v>
                </c:pt>
                <c:pt idx="46953">
                  <c:v>42947.855555555558</c:v>
                </c:pt>
                <c:pt idx="46954">
                  <c:v>42947.856249999997</c:v>
                </c:pt>
                <c:pt idx="46955">
                  <c:v>42947.856944444444</c:v>
                </c:pt>
                <c:pt idx="46956">
                  <c:v>42947.857638888891</c:v>
                </c:pt>
                <c:pt idx="46957">
                  <c:v>42947.85833333333</c:v>
                </c:pt>
                <c:pt idx="46958">
                  <c:v>42947.859027777777</c:v>
                </c:pt>
                <c:pt idx="46959">
                  <c:v>42947.859722222223</c:v>
                </c:pt>
                <c:pt idx="46960">
                  <c:v>42947.86041666667</c:v>
                </c:pt>
                <c:pt idx="46961">
                  <c:v>42947.861111111109</c:v>
                </c:pt>
                <c:pt idx="46962">
                  <c:v>42947.861805555556</c:v>
                </c:pt>
                <c:pt idx="46963">
                  <c:v>42947.862500000003</c:v>
                </c:pt>
                <c:pt idx="46964">
                  <c:v>42947.863194444442</c:v>
                </c:pt>
                <c:pt idx="46965">
                  <c:v>42947.863888888889</c:v>
                </c:pt>
                <c:pt idx="46966">
                  <c:v>42947.864583333336</c:v>
                </c:pt>
                <c:pt idx="46967">
                  <c:v>42947.865277777775</c:v>
                </c:pt>
                <c:pt idx="46968">
                  <c:v>42947.865972222222</c:v>
                </c:pt>
                <c:pt idx="46969">
                  <c:v>42947.866666666669</c:v>
                </c:pt>
                <c:pt idx="46970">
                  <c:v>42947.867361111108</c:v>
                </c:pt>
                <c:pt idx="46971">
                  <c:v>42947.868055555555</c:v>
                </c:pt>
                <c:pt idx="46972">
                  <c:v>42947.868750000001</c:v>
                </c:pt>
                <c:pt idx="46973">
                  <c:v>42947.869444444441</c:v>
                </c:pt>
                <c:pt idx="46974">
                  <c:v>42947.870138888888</c:v>
                </c:pt>
                <c:pt idx="46975">
                  <c:v>42947.870833333334</c:v>
                </c:pt>
                <c:pt idx="46976">
                  <c:v>42947.871527777781</c:v>
                </c:pt>
                <c:pt idx="46977">
                  <c:v>42947.87222222222</c:v>
                </c:pt>
                <c:pt idx="46978">
                  <c:v>42947.872916666667</c:v>
                </c:pt>
                <c:pt idx="46979">
                  <c:v>42947.873611111114</c:v>
                </c:pt>
                <c:pt idx="46980">
                  <c:v>42947.874305555553</c:v>
                </c:pt>
                <c:pt idx="46981">
                  <c:v>42947.875</c:v>
                </c:pt>
                <c:pt idx="46982">
                  <c:v>42947.875694444447</c:v>
                </c:pt>
                <c:pt idx="46983">
                  <c:v>42947.876388888886</c:v>
                </c:pt>
                <c:pt idx="46984">
                  <c:v>42947.877083333333</c:v>
                </c:pt>
                <c:pt idx="46985">
                  <c:v>42947.87777777778</c:v>
                </c:pt>
                <c:pt idx="46986">
                  <c:v>42947.878472222219</c:v>
                </c:pt>
                <c:pt idx="46987">
                  <c:v>42947.879166666666</c:v>
                </c:pt>
                <c:pt idx="46988">
                  <c:v>42947.879861111112</c:v>
                </c:pt>
                <c:pt idx="46989">
                  <c:v>42947.880555555559</c:v>
                </c:pt>
                <c:pt idx="46990">
                  <c:v>42947.881249999999</c:v>
                </c:pt>
                <c:pt idx="46991">
                  <c:v>42947.881944444445</c:v>
                </c:pt>
                <c:pt idx="46992">
                  <c:v>42947.882638888892</c:v>
                </c:pt>
                <c:pt idx="46993">
                  <c:v>42947.883333333331</c:v>
                </c:pt>
                <c:pt idx="46994">
                  <c:v>42947.884027777778</c:v>
                </c:pt>
                <c:pt idx="46995">
                  <c:v>42947.884722222225</c:v>
                </c:pt>
                <c:pt idx="46996">
                  <c:v>42947.885416666664</c:v>
                </c:pt>
                <c:pt idx="46997">
                  <c:v>42947.886111111111</c:v>
                </c:pt>
                <c:pt idx="46998">
                  <c:v>42947.886805555558</c:v>
                </c:pt>
                <c:pt idx="46999">
                  <c:v>42947.887499999997</c:v>
                </c:pt>
                <c:pt idx="47000">
                  <c:v>42947.888194444444</c:v>
                </c:pt>
                <c:pt idx="47001">
                  <c:v>42947.888888888891</c:v>
                </c:pt>
                <c:pt idx="47002">
                  <c:v>42947.88958333333</c:v>
                </c:pt>
                <c:pt idx="47003">
                  <c:v>42947.890277777777</c:v>
                </c:pt>
                <c:pt idx="47004">
                  <c:v>42947.890972222223</c:v>
                </c:pt>
                <c:pt idx="47005">
                  <c:v>42947.89166666667</c:v>
                </c:pt>
                <c:pt idx="47006">
                  <c:v>42947.892361111109</c:v>
                </c:pt>
                <c:pt idx="47007">
                  <c:v>42947.893055555556</c:v>
                </c:pt>
                <c:pt idx="47008">
                  <c:v>42947.893750000003</c:v>
                </c:pt>
                <c:pt idx="47009">
                  <c:v>42947.894444444442</c:v>
                </c:pt>
                <c:pt idx="47010">
                  <c:v>42947.895138888889</c:v>
                </c:pt>
                <c:pt idx="47011">
                  <c:v>42947.895833333336</c:v>
                </c:pt>
                <c:pt idx="47012">
                  <c:v>42947.896527777775</c:v>
                </c:pt>
                <c:pt idx="47013">
                  <c:v>42947.897222222222</c:v>
                </c:pt>
                <c:pt idx="47014">
                  <c:v>42947.897916666669</c:v>
                </c:pt>
                <c:pt idx="47015">
                  <c:v>42947.898611111108</c:v>
                </c:pt>
                <c:pt idx="47016">
                  <c:v>42947.899305555555</c:v>
                </c:pt>
                <c:pt idx="47017">
                  <c:v>42947.9</c:v>
                </c:pt>
                <c:pt idx="47018">
                  <c:v>42947.900694444441</c:v>
                </c:pt>
                <c:pt idx="47019">
                  <c:v>42947.901388888888</c:v>
                </c:pt>
                <c:pt idx="47020">
                  <c:v>42947.902083333334</c:v>
                </c:pt>
                <c:pt idx="47021">
                  <c:v>42947.902777777781</c:v>
                </c:pt>
                <c:pt idx="47022">
                  <c:v>42947.90347222222</c:v>
                </c:pt>
                <c:pt idx="47023">
                  <c:v>42947.904166666667</c:v>
                </c:pt>
                <c:pt idx="47024">
                  <c:v>42947.904861111114</c:v>
                </c:pt>
                <c:pt idx="47025">
                  <c:v>42947.905555555553</c:v>
                </c:pt>
                <c:pt idx="47026">
                  <c:v>42947.90625</c:v>
                </c:pt>
                <c:pt idx="47027">
                  <c:v>42947.906944444447</c:v>
                </c:pt>
                <c:pt idx="47028">
                  <c:v>42947.907638888886</c:v>
                </c:pt>
                <c:pt idx="47029">
                  <c:v>42947.908333333333</c:v>
                </c:pt>
                <c:pt idx="47030">
                  <c:v>42947.90902777778</c:v>
                </c:pt>
                <c:pt idx="47031">
                  <c:v>42947.909722222219</c:v>
                </c:pt>
                <c:pt idx="47032">
                  <c:v>42947.910416666666</c:v>
                </c:pt>
                <c:pt idx="47033">
                  <c:v>42947.911111111112</c:v>
                </c:pt>
                <c:pt idx="47034">
                  <c:v>42947.911805555559</c:v>
                </c:pt>
                <c:pt idx="47035">
                  <c:v>42947.912499999999</c:v>
                </c:pt>
                <c:pt idx="47036">
                  <c:v>42947.913194444445</c:v>
                </c:pt>
                <c:pt idx="47037">
                  <c:v>42947.913888888892</c:v>
                </c:pt>
                <c:pt idx="47038">
                  <c:v>42947.914583333331</c:v>
                </c:pt>
                <c:pt idx="47039">
                  <c:v>42947.915277777778</c:v>
                </c:pt>
                <c:pt idx="47040">
                  <c:v>42947.915972222225</c:v>
                </c:pt>
                <c:pt idx="47041">
                  <c:v>42947.916666666664</c:v>
                </c:pt>
                <c:pt idx="47042">
                  <c:v>42947.917361111111</c:v>
                </c:pt>
                <c:pt idx="47043">
                  <c:v>42947.918055555558</c:v>
                </c:pt>
                <c:pt idx="47044">
                  <c:v>42947.918749999997</c:v>
                </c:pt>
                <c:pt idx="47045">
                  <c:v>42947.919444444444</c:v>
                </c:pt>
                <c:pt idx="47046">
                  <c:v>42947.920138888891</c:v>
                </c:pt>
                <c:pt idx="47047">
                  <c:v>42947.92083333333</c:v>
                </c:pt>
                <c:pt idx="47048">
                  <c:v>42947.921527777777</c:v>
                </c:pt>
                <c:pt idx="47049">
                  <c:v>42947.922222222223</c:v>
                </c:pt>
                <c:pt idx="47050">
                  <c:v>42947.92291666667</c:v>
                </c:pt>
                <c:pt idx="47051">
                  <c:v>42947.923611111109</c:v>
                </c:pt>
                <c:pt idx="47052">
                  <c:v>42947.924305555556</c:v>
                </c:pt>
                <c:pt idx="47053">
                  <c:v>42947.925000000003</c:v>
                </c:pt>
                <c:pt idx="47054">
                  <c:v>42947.925694444442</c:v>
                </c:pt>
                <c:pt idx="47055">
                  <c:v>42947.926388888889</c:v>
                </c:pt>
                <c:pt idx="47056">
                  <c:v>42947.927083333336</c:v>
                </c:pt>
                <c:pt idx="47057">
                  <c:v>42947.927777777775</c:v>
                </c:pt>
                <c:pt idx="47058">
                  <c:v>42947.928472222222</c:v>
                </c:pt>
                <c:pt idx="47059">
                  <c:v>42947.929166666669</c:v>
                </c:pt>
                <c:pt idx="47060">
                  <c:v>42947.929861111108</c:v>
                </c:pt>
                <c:pt idx="47061">
                  <c:v>42947.930555555555</c:v>
                </c:pt>
                <c:pt idx="47062">
                  <c:v>42947.931250000001</c:v>
                </c:pt>
                <c:pt idx="47063">
                  <c:v>42947.931944444441</c:v>
                </c:pt>
                <c:pt idx="47064">
                  <c:v>42947.932638888888</c:v>
                </c:pt>
                <c:pt idx="47065">
                  <c:v>42947.933333333334</c:v>
                </c:pt>
                <c:pt idx="47066">
                  <c:v>42947.934027777781</c:v>
                </c:pt>
                <c:pt idx="47067">
                  <c:v>42947.93472222222</c:v>
                </c:pt>
                <c:pt idx="47068">
                  <c:v>42947.935416666667</c:v>
                </c:pt>
                <c:pt idx="47069">
                  <c:v>42947.936111111114</c:v>
                </c:pt>
                <c:pt idx="47070">
                  <c:v>42947.936805555553</c:v>
                </c:pt>
                <c:pt idx="47071">
                  <c:v>42947.9375</c:v>
                </c:pt>
                <c:pt idx="47072">
                  <c:v>42947.938194444447</c:v>
                </c:pt>
                <c:pt idx="47073">
                  <c:v>42947.938888888886</c:v>
                </c:pt>
                <c:pt idx="47074">
                  <c:v>42947.939583333333</c:v>
                </c:pt>
                <c:pt idx="47075">
                  <c:v>42947.94027777778</c:v>
                </c:pt>
                <c:pt idx="47076">
                  <c:v>42947.940972222219</c:v>
                </c:pt>
                <c:pt idx="47077">
                  <c:v>42947.941666666666</c:v>
                </c:pt>
                <c:pt idx="47078">
                  <c:v>42947.942361111112</c:v>
                </c:pt>
                <c:pt idx="47079">
                  <c:v>42947.943055555559</c:v>
                </c:pt>
                <c:pt idx="47080">
                  <c:v>42947.943749999999</c:v>
                </c:pt>
                <c:pt idx="47081">
                  <c:v>42947.944444444445</c:v>
                </c:pt>
                <c:pt idx="47082">
                  <c:v>42947.945138888892</c:v>
                </c:pt>
                <c:pt idx="47083">
                  <c:v>42947.945833333331</c:v>
                </c:pt>
                <c:pt idx="47084">
                  <c:v>42947.946527777778</c:v>
                </c:pt>
                <c:pt idx="47085">
                  <c:v>42947.947222222225</c:v>
                </c:pt>
                <c:pt idx="47086">
                  <c:v>42947.947916666664</c:v>
                </c:pt>
                <c:pt idx="47087">
                  <c:v>42947.948611111111</c:v>
                </c:pt>
                <c:pt idx="47088">
                  <c:v>42947.949305555558</c:v>
                </c:pt>
                <c:pt idx="47089">
                  <c:v>42947.95</c:v>
                </c:pt>
                <c:pt idx="47090">
                  <c:v>42947.950694444444</c:v>
                </c:pt>
                <c:pt idx="47091">
                  <c:v>42947.951388888891</c:v>
                </c:pt>
                <c:pt idx="47092">
                  <c:v>42947.95208333333</c:v>
                </c:pt>
                <c:pt idx="47093">
                  <c:v>42947.952777777777</c:v>
                </c:pt>
                <c:pt idx="47094">
                  <c:v>42947.953472222223</c:v>
                </c:pt>
                <c:pt idx="47095">
                  <c:v>42947.95416666667</c:v>
                </c:pt>
                <c:pt idx="47096">
                  <c:v>42947.954861111109</c:v>
                </c:pt>
                <c:pt idx="47097">
                  <c:v>42947.955555555556</c:v>
                </c:pt>
                <c:pt idx="47098">
                  <c:v>42947.956250000003</c:v>
                </c:pt>
                <c:pt idx="47099">
                  <c:v>42947.956944444442</c:v>
                </c:pt>
                <c:pt idx="47100">
                  <c:v>42947.957638888889</c:v>
                </c:pt>
                <c:pt idx="47101">
                  <c:v>42947.958333333336</c:v>
                </c:pt>
                <c:pt idx="47102">
                  <c:v>42947.959027777775</c:v>
                </c:pt>
                <c:pt idx="47103">
                  <c:v>42947.959722222222</c:v>
                </c:pt>
                <c:pt idx="47104">
                  <c:v>42947.960416666669</c:v>
                </c:pt>
                <c:pt idx="47105">
                  <c:v>42947.961111111108</c:v>
                </c:pt>
                <c:pt idx="47106">
                  <c:v>42947.961805555555</c:v>
                </c:pt>
                <c:pt idx="47107">
                  <c:v>42947.962500000001</c:v>
                </c:pt>
                <c:pt idx="47108">
                  <c:v>42947.963194444441</c:v>
                </c:pt>
                <c:pt idx="47109">
                  <c:v>42947.963888888888</c:v>
                </c:pt>
                <c:pt idx="47110">
                  <c:v>42947.964583333334</c:v>
                </c:pt>
                <c:pt idx="47111">
                  <c:v>42947.965277777781</c:v>
                </c:pt>
                <c:pt idx="47112">
                  <c:v>42947.96597222222</c:v>
                </c:pt>
                <c:pt idx="47113">
                  <c:v>42947.966666666667</c:v>
                </c:pt>
                <c:pt idx="47114">
                  <c:v>42947.967361111114</c:v>
                </c:pt>
                <c:pt idx="47115">
                  <c:v>42947.968055555553</c:v>
                </c:pt>
                <c:pt idx="47116">
                  <c:v>42947.96875</c:v>
                </c:pt>
                <c:pt idx="47117">
                  <c:v>42947.969444444447</c:v>
                </c:pt>
                <c:pt idx="47118">
                  <c:v>42947.970138888886</c:v>
                </c:pt>
                <c:pt idx="47119">
                  <c:v>42947.970833333333</c:v>
                </c:pt>
                <c:pt idx="47120">
                  <c:v>42947.97152777778</c:v>
                </c:pt>
                <c:pt idx="47121">
                  <c:v>42947.972222222219</c:v>
                </c:pt>
                <c:pt idx="47122">
                  <c:v>42947.972916666666</c:v>
                </c:pt>
                <c:pt idx="47123">
                  <c:v>42947.973611111112</c:v>
                </c:pt>
                <c:pt idx="47124">
                  <c:v>42947.974305555559</c:v>
                </c:pt>
                <c:pt idx="47125">
                  <c:v>42947.974999999999</c:v>
                </c:pt>
                <c:pt idx="47126">
                  <c:v>42947.975694444445</c:v>
                </c:pt>
                <c:pt idx="47127">
                  <c:v>42947.976388888892</c:v>
                </c:pt>
                <c:pt idx="47128">
                  <c:v>42947.977083333331</c:v>
                </c:pt>
                <c:pt idx="47129">
                  <c:v>42947.977777777778</c:v>
                </c:pt>
                <c:pt idx="47130">
                  <c:v>42947.978472222225</c:v>
                </c:pt>
                <c:pt idx="47131">
                  <c:v>42947.979166666664</c:v>
                </c:pt>
                <c:pt idx="47132">
                  <c:v>42947.979861111111</c:v>
                </c:pt>
                <c:pt idx="47133">
                  <c:v>42947.980555555558</c:v>
                </c:pt>
                <c:pt idx="47134">
                  <c:v>42947.981249999997</c:v>
                </c:pt>
                <c:pt idx="47135">
                  <c:v>42947.981944444444</c:v>
                </c:pt>
                <c:pt idx="47136">
                  <c:v>42947.982638888891</c:v>
                </c:pt>
                <c:pt idx="47137">
                  <c:v>42947.98333333333</c:v>
                </c:pt>
                <c:pt idx="47138">
                  <c:v>42947.984027777777</c:v>
                </c:pt>
                <c:pt idx="47139">
                  <c:v>42947.984722222223</c:v>
                </c:pt>
                <c:pt idx="47140">
                  <c:v>42947.98541666667</c:v>
                </c:pt>
                <c:pt idx="47141">
                  <c:v>42947.986111111109</c:v>
                </c:pt>
                <c:pt idx="47142">
                  <c:v>42947.986805555556</c:v>
                </c:pt>
                <c:pt idx="47143">
                  <c:v>42947.987500000003</c:v>
                </c:pt>
                <c:pt idx="47144">
                  <c:v>42947.988194444442</c:v>
                </c:pt>
                <c:pt idx="47145">
                  <c:v>42947.988888888889</c:v>
                </c:pt>
                <c:pt idx="47146">
                  <c:v>42947.989583333336</c:v>
                </c:pt>
                <c:pt idx="47147">
                  <c:v>42947.990277777775</c:v>
                </c:pt>
                <c:pt idx="47148">
                  <c:v>42947.990972222222</c:v>
                </c:pt>
                <c:pt idx="47149">
                  <c:v>42947.991666666669</c:v>
                </c:pt>
                <c:pt idx="47150">
                  <c:v>42947.992361111108</c:v>
                </c:pt>
                <c:pt idx="47151">
                  <c:v>42947.993055555555</c:v>
                </c:pt>
                <c:pt idx="47152">
                  <c:v>42947.993750000001</c:v>
                </c:pt>
                <c:pt idx="47153">
                  <c:v>42947.994444444441</c:v>
                </c:pt>
                <c:pt idx="47154">
                  <c:v>42947.995138888888</c:v>
                </c:pt>
                <c:pt idx="47155">
                  <c:v>42947.995833333334</c:v>
                </c:pt>
                <c:pt idx="47156">
                  <c:v>42947.996527777781</c:v>
                </c:pt>
                <c:pt idx="47157">
                  <c:v>42947.99722222222</c:v>
                </c:pt>
                <c:pt idx="47158">
                  <c:v>42947.997916666667</c:v>
                </c:pt>
                <c:pt idx="47159">
                  <c:v>42947.998611111114</c:v>
                </c:pt>
                <c:pt idx="47160">
                  <c:v>42947.999305555553</c:v>
                </c:pt>
                <c:pt idx="47161">
                  <c:v>42948</c:v>
                </c:pt>
                <c:pt idx="47162">
                  <c:v>42948.000694444447</c:v>
                </c:pt>
                <c:pt idx="47163">
                  <c:v>42948.001388888886</c:v>
                </c:pt>
                <c:pt idx="47164">
                  <c:v>42948.002083333333</c:v>
                </c:pt>
                <c:pt idx="47165">
                  <c:v>42948.00277777778</c:v>
                </c:pt>
                <c:pt idx="47166">
                  <c:v>42948.003472222219</c:v>
                </c:pt>
                <c:pt idx="47167">
                  <c:v>42948.004166666666</c:v>
                </c:pt>
                <c:pt idx="47168">
                  <c:v>42948.004861111112</c:v>
                </c:pt>
                <c:pt idx="47169">
                  <c:v>42948.005555555559</c:v>
                </c:pt>
                <c:pt idx="47170">
                  <c:v>42948.006249999999</c:v>
                </c:pt>
                <c:pt idx="47171">
                  <c:v>42948.006944444445</c:v>
                </c:pt>
                <c:pt idx="47172">
                  <c:v>42948.007638888892</c:v>
                </c:pt>
                <c:pt idx="47173">
                  <c:v>42948.008333333331</c:v>
                </c:pt>
                <c:pt idx="47174">
                  <c:v>42948.009027777778</c:v>
                </c:pt>
                <c:pt idx="47175">
                  <c:v>42948.009722222225</c:v>
                </c:pt>
                <c:pt idx="47176">
                  <c:v>42948.010416666664</c:v>
                </c:pt>
                <c:pt idx="47177">
                  <c:v>42948.011111111111</c:v>
                </c:pt>
                <c:pt idx="47178">
                  <c:v>42948.011805555558</c:v>
                </c:pt>
                <c:pt idx="47179">
                  <c:v>42948.012499999997</c:v>
                </c:pt>
                <c:pt idx="47180">
                  <c:v>42948.013194444444</c:v>
                </c:pt>
                <c:pt idx="47181">
                  <c:v>42948.013888888891</c:v>
                </c:pt>
                <c:pt idx="47182">
                  <c:v>42948.01458333333</c:v>
                </c:pt>
                <c:pt idx="47183">
                  <c:v>42948.015277777777</c:v>
                </c:pt>
                <c:pt idx="47184">
                  <c:v>42948.015972222223</c:v>
                </c:pt>
                <c:pt idx="47185">
                  <c:v>42948.01666666667</c:v>
                </c:pt>
                <c:pt idx="47186">
                  <c:v>42948.017361111109</c:v>
                </c:pt>
                <c:pt idx="47187">
                  <c:v>42948.018055555556</c:v>
                </c:pt>
                <c:pt idx="47188">
                  <c:v>42948.018750000003</c:v>
                </c:pt>
                <c:pt idx="47189">
                  <c:v>42948.019444444442</c:v>
                </c:pt>
                <c:pt idx="47190">
                  <c:v>42948.020138888889</c:v>
                </c:pt>
                <c:pt idx="47191">
                  <c:v>42948.020833333336</c:v>
                </c:pt>
                <c:pt idx="47192">
                  <c:v>42948.021527777775</c:v>
                </c:pt>
                <c:pt idx="47193">
                  <c:v>42948.022222222222</c:v>
                </c:pt>
                <c:pt idx="47194">
                  <c:v>42948.022916666669</c:v>
                </c:pt>
                <c:pt idx="47195">
                  <c:v>42948.023611111108</c:v>
                </c:pt>
                <c:pt idx="47196">
                  <c:v>42948.024305555555</c:v>
                </c:pt>
                <c:pt idx="47197">
                  <c:v>42948.025000000001</c:v>
                </c:pt>
                <c:pt idx="47198">
                  <c:v>42948.025694444441</c:v>
                </c:pt>
                <c:pt idx="47199">
                  <c:v>42948.026388888888</c:v>
                </c:pt>
                <c:pt idx="47200">
                  <c:v>42948.027083333334</c:v>
                </c:pt>
                <c:pt idx="47201">
                  <c:v>42948.027777777781</c:v>
                </c:pt>
                <c:pt idx="47202">
                  <c:v>42948.02847222222</c:v>
                </c:pt>
                <c:pt idx="47203">
                  <c:v>42948.029166666667</c:v>
                </c:pt>
                <c:pt idx="47204">
                  <c:v>42948.029861111114</c:v>
                </c:pt>
                <c:pt idx="47205">
                  <c:v>42948.030555555553</c:v>
                </c:pt>
                <c:pt idx="47206">
                  <c:v>42948.03125</c:v>
                </c:pt>
                <c:pt idx="47207">
                  <c:v>42948.031944444447</c:v>
                </c:pt>
                <c:pt idx="47208">
                  <c:v>42948.032638888886</c:v>
                </c:pt>
                <c:pt idx="47209">
                  <c:v>42948.033333333333</c:v>
                </c:pt>
                <c:pt idx="47210">
                  <c:v>42948.03402777778</c:v>
                </c:pt>
                <c:pt idx="47211">
                  <c:v>42948.034722222219</c:v>
                </c:pt>
                <c:pt idx="47212">
                  <c:v>42948.035416666666</c:v>
                </c:pt>
                <c:pt idx="47213">
                  <c:v>42948.036111111112</c:v>
                </c:pt>
                <c:pt idx="47214">
                  <c:v>42948.036805555559</c:v>
                </c:pt>
                <c:pt idx="47215">
                  <c:v>42948.037499999999</c:v>
                </c:pt>
                <c:pt idx="47216">
                  <c:v>42948.038194444445</c:v>
                </c:pt>
                <c:pt idx="47217">
                  <c:v>42948.038888888892</c:v>
                </c:pt>
                <c:pt idx="47218">
                  <c:v>42948.039583333331</c:v>
                </c:pt>
                <c:pt idx="47219">
                  <c:v>42948.040277777778</c:v>
                </c:pt>
                <c:pt idx="47220">
                  <c:v>42948.040972222225</c:v>
                </c:pt>
                <c:pt idx="47221">
                  <c:v>42948.041666666664</c:v>
                </c:pt>
                <c:pt idx="47222">
                  <c:v>42948.042361111111</c:v>
                </c:pt>
                <c:pt idx="47223">
                  <c:v>42948.043055555558</c:v>
                </c:pt>
                <c:pt idx="47224">
                  <c:v>42948.043749999997</c:v>
                </c:pt>
                <c:pt idx="47225">
                  <c:v>42948.044444444444</c:v>
                </c:pt>
                <c:pt idx="47226">
                  <c:v>42948.045138888891</c:v>
                </c:pt>
                <c:pt idx="47227">
                  <c:v>42948.04583333333</c:v>
                </c:pt>
                <c:pt idx="47228">
                  <c:v>42948.046527777777</c:v>
                </c:pt>
                <c:pt idx="47229">
                  <c:v>42948.047222222223</c:v>
                </c:pt>
                <c:pt idx="47230">
                  <c:v>42948.04791666667</c:v>
                </c:pt>
                <c:pt idx="47231">
                  <c:v>42948.048611111109</c:v>
                </c:pt>
                <c:pt idx="47232">
                  <c:v>42948.049305555556</c:v>
                </c:pt>
                <c:pt idx="47233">
                  <c:v>42948.05</c:v>
                </c:pt>
                <c:pt idx="47234">
                  <c:v>42948.050694444442</c:v>
                </c:pt>
                <c:pt idx="47235">
                  <c:v>42948.051388888889</c:v>
                </c:pt>
                <c:pt idx="47236">
                  <c:v>42948.052083333336</c:v>
                </c:pt>
                <c:pt idx="47237">
                  <c:v>42948.052777777775</c:v>
                </c:pt>
                <c:pt idx="47238">
                  <c:v>42948.053472222222</c:v>
                </c:pt>
                <c:pt idx="47239">
                  <c:v>42948.054166666669</c:v>
                </c:pt>
                <c:pt idx="47240">
                  <c:v>42948.054861111108</c:v>
                </c:pt>
                <c:pt idx="47241">
                  <c:v>42948.055555555555</c:v>
                </c:pt>
                <c:pt idx="47242">
                  <c:v>42948.056250000001</c:v>
                </c:pt>
                <c:pt idx="47243">
                  <c:v>42948.056944444441</c:v>
                </c:pt>
                <c:pt idx="47244">
                  <c:v>42948.057638888888</c:v>
                </c:pt>
                <c:pt idx="47245">
                  <c:v>42948.058333333334</c:v>
                </c:pt>
                <c:pt idx="47246">
                  <c:v>42948.059027777781</c:v>
                </c:pt>
                <c:pt idx="47247">
                  <c:v>42948.05972222222</c:v>
                </c:pt>
                <c:pt idx="47248">
                  <c:v>42948.060416666667</c:v>
                </c:pt>
                <c:pt idx="47249">
                  <c:v>42948.061111111114</c:v>
                </c:pt>
                <c:pt idx="47250">
                  <c:v>42948.061805555553</c:v>
                </c:pt>
                <c:pt idx="47251">
                  <c:v>42948.0625</c:v>
                </c:pt>
                <c:pt idx="47252">
                  <c:v>42948.063194444447</c:v>
                </c:pt>
                <c:pt idx="47253">
                  <c:v>42948.063888888886</c:v>
                </c:pt>
                <c:pt idx="47254">
                  <c:v>42948.064583333333</c:v>
                </c:pt>
                <c:pt idx="47255">
                  <c:v>42948.06527777778</c:v>
                </c:pt>
                <c:pt idx="47256">
                  <c:v>42948.065972222219</c:v>
                </c:pt>
                <c:pt idx="47257">
                  <c:v>42948.066666666666</c:v>
                </c:pt>
                <c:pt idx="47258">
                  <c:v>42948.067361111112</c:v>
                </c:pt>
                <c:pt idx="47259">
                  <c:v>42948.068055555559</c:v>
                </c:pt>
                <c:pt idx="47260">
                  <c:v>42948.068749999999</c:v>
                </c:pt>
                <c:pt idx="47261">
                  <c:v>42948.069444444445</c:v>
                </c:pt>
                <c:pt idx="47262">
                  <c:v>42948.070138888892</c:v>
                </c:pt>
                <c:pt idx="47263">
                  <c:v>42948.070833333331</c:v>
                </c:pt>
                <c:pt idx="47264">
                  <c:v>42948.071527777778</c:v>
                </c:pt>
                <c:pt idx="47265">
                  <c:v>42948.072222222225</c:v>
                </c:pt>
                <c:pt idx="47266">
                  <c:v>42948.072916666664</c:v>
                </c:pt>
                <c:pt idx="47267">
                  <c:v>42948.073611111111</c:v>
                </c:pt>
                <c:pt idx="47268">
                  <c:v>42948.074305555558</c:v>
                </c:pt>
                <c:pt idx="47269">
                  <c:v>42948.074999999997</c:v>
                </c:pt>
                <c:pt idx="47270">
                  <c:v>42948.075694444444</c:v>
                </c:pt>
                <c:pt idx="47271">
                  <c:v>42948.076388888891</c:v>
                </c:pt>
                <c:pt idx="47272">
                  <c:v>42948.07708333333</c:v>
                </c:pt>
                <c:pt idx="47273">
                  <c:v>42948.077777777777</c:v>
                </c:pt>
                <c:pt idx="47274">
                  <c:v>42948.078472222223</c:v>
                </c:pt>
                <c:pt idx="47275">
                  <c:v>42948.07916666667</c:v>
                </c:pt>
                <c:pt idx="47276">
                  <c:v>42948.079861111109</c:v>
                </c:pt>
                <c:pt idx="47277">
                  <c:v>42948.080555555556</c:v>
                </c:pt>
                <c:pt idx="47278">
                  <c:v>42948.081250000003</c:v>
                </c:pt>
                <c:pt idx="47279">
                  <c:v>42948.081944444442</c:v>
                </c:pt>
                <c:pt idx="47280">
                  <c:v>42948.082638888889</c:v>
                </c:pt>
                <c:pt idx="47281">
                  <c:v>42948.083333333336</c:v>
                </c:pt>
                <c:pt idx="47282">
                  <c:v>42948.084027777775</c:v>
                </c:pt>
                <c:pt idx="47283">
                  <c:v>42948.084722222222</c:v>
                </c:pt>
                <c:pt idx="47284">
                  <c:v>42948.085416666669</c:v>
                </c:pt>
                <c:pt idx="47285">
                  <c:v>42948.086111111108</c:v>
                </c:pt>
                <c:pt idx="47286">
                  <c:v>42948.086805555555</c:v>
                </c:pt>
                <c:pt idx="47287">
                  <c:v>42948.087500000001</c:v>
                </c:pt>
                <c:pt idx="47288">
                  <c:v>42948.088194444441</c:v>
                </c:pt>
                <c:pt idx="47289">
                  <c:v>42948.088888888888</c:v>
                </c:pt>
                <c:pt idx="47290">
                  <c:v>42948.089583333334</c:v>
                </c:pt>
                <c:pt idx="47291">
                  <c:v>42948.090277777781</c:v>
                </c:pt>
                <c:pt idx="47292">
                  <c:v>42948.09097222222</c:v>
                </c:pt>
                <c:pt idx="47293">
                  <c:v>42948.091666666667</c:v>
                </c:pt>
                <c:pt idx="47294">
                  <c:v>42948.092361111114</c:v>
                </c:pt>
                <c:pt idx="47295">
                  <c:v>42948.093055555553</c:v>
                </c:pt>
                <c:pt idx="47296">
                  <c:v>42948.09375</c:v>
                </c:pt>
                <c:pt idx="47297">
                  <c:v>42948.094444444447</c:v>
                </c:pt>
                <c:pt idx="47298">
                  <c:v>42948.095138888886</c:v>
                </c:pt>
                <c:pt idx="47299">
                  <c:v>42948.095833333333</c:v>
                </c:pt>
                <c:pt idx="47300">
                  <c:v>42948.09652777778</c:v>
                </c:pt>
                <c:pt idx="47301">
                  <c:v>42948.097222222219</c:v>
                </c:pt>
                <c:pt idx="47302">
                  <c:v>42948.097916666666</c:v>
                </c:pt>
                <c:pt idx="47303">
                  <c:v>42948.098611111112</c:v>
                </c:pt>
                <c:pt idx="47304">
                  <c:v>42948.099305555559</c:v>
                </c:pt>
                <c:pt idx="47305">
                  <c:v>42948.1</c:v>
                </c:pt>
                <c:pt idx="47306">
                  <c:v>42948.100694444445</c:v>
                </c:pt>
                <c:pt idx="47307">
                  <c:v>42948.101388888892</c:v>
                </c:pt>
                <c:pt idx="47308">
                  <c:v>42948.102083333331</c:v>
                </c:pt>
                <c:pt idx="47309">
                  <c:v>42948.102777777778</c:v>
                </c:pt>
                <c:pt idx="47310">
                  <c:v>42948.103472222225</c:v>
                </c:pt>
                <c:pt idx="47311">
                  <c:v>42948.104166666664</c:v>
                </c:pt>
                <c:pt idx="47312">
                  <c:v>42948.104861111111</c:v>
                </c:pt>
                <c:pt idx="47313">
                  <c:v>42948.105555555558</c:v>
                </c:pt>
                <c:pt idx="47314">
                  <c:v>42948.106249999997</c:v>
                </c:pt>
                <c:pt idx="47315">
                  <c:v>42948.106944444444</c:v>
                </c:pt>
                <c:pt idx="47316">
                  <c:v>42948.107638888891</c:v>
                </c:pt>
                <c:pt idx="47317">
                  <c:v>42948.10833333333</c:v>
                </c:pt>
                <c:pt idx="47318">
                  <c:v>42948.109027777777</c:v>
                </c:pt>
                <c:pt idx="47319">
                  <c:v>42948.109722222223</c:v>
                </c:pt>
                <c:pt idx="47320">
                  <c:v>42948.11041666667</c:v>
                </c:pt>
                <c:pt idx="47321">
                  <c:v>42948.111111111109</c:v>
                </c:pt>
                <c:pt idx="47322">
                  <c:v>42948.111805555556</c:v>
                </c:pt>
                <c:pt idx="47323">
                  <c:v>42948.112500000003</c:v>
                </c:pt>
                <c:pt idx="47324">
                  <c:v>42948.113194444442</c:v>
                </c:pt>
                <c:pt idx="47325">
                  <c:v>42948.113888888889</c:v>
                </c:pt>
                <c:pt idx="47326">
                  <c:v>42948.114583333336</c:v>
                </c:pt>
                <c:pt idx="47327">
                  <c:v>42948.115277777775</c:v>
                </c:pt>
                <c:pt idx="47328">
                  <c:v>42948.115972222222</c:v>
                </c:pt>
                <c:pt idx="47329">
                  <c:v>42948.116666666669</c:v>
                </c:pt>
                <c:pt idx="47330">
                  <c:v>42948.117361111108</c:v>
                </c:pt>
                <c:pt idx="47331">
                  <c:v>42948.118055555555</c:v>
                </c:pt>
                <c:pt idx="47332">
                  <c:v>42948.118750000001</c:v>
                </c:pt>
                <c:pt idx="47333">
                  <c:v>42948.119444444441</c:v>
                </c:pt>
                <c:pt idx="47334">
                  <c:v>42948.120138888888</c:v>
                </c:pt>
                <c:pt idx="47335">
                  <c:v>42948.120833333334</c:v>
                </c:pt>
                <c:pt idx="47336">
                  <c:v>42948.121527777781</c:v>
                </c:pt>
                <c:pt idx="47337">
                  <c:v>42948.12222222222</c:v>
                </c:pt>
                <c:pt idx="47338">
                  <c:v>42948.122916666667</c:v>
                </c:pt>
                <c:pt idx="47339">
                  <c:v>42948.123611111114</c:v>
                </c:pt>
                <c:pt idx="47340">
                  <c:v>42948.124305555553</c:v>
                </c:pt>
                <c:pt idx="47341">
                  <c:v>42948.125</c:v>
                </c:pt>
                <c:pt idx="47342">
                  <c:v>42948.125694444447</c:v>
                </c:pt>
                <c:pt idx="47343">
                  <c:v>42948.126388888886</c:v>
                </c:pt>
                <c:pt idx="47344">
                  <c:v>42948.127083333333</c:v>
                </c:pt>
                <c:pt idx="47345">
                  <c:v>42948.12777777778</c:v>
                </c:pt>
                <c:pt idx="47346">
                  <c:v>42948.128472222219</c:v>
                </c:pt>
                <c:pt idx="47347">
                  <c:v>42948.129166666666</c:v>
                </c:pt>
                <c:pt idx="47348">
                  <c:v>42948.129861111112</c:v>
                </c:pt>
                <c:pt idx="47349">
                  <c:v>42948.130555555559</c:v>
                </c:pt>
                <c:pt idx="47350">
                  <c:v>42948.131249999999</c:v>
                </c:pt>
                <c:pt idx="47351">
                  <c:v>42948.131944444445</c:v>
                </c:pt>
                <c:pt idx="47352">
                  <c:v>42948.132638888892</c:v>
                </c:pt>
                <c:pt idx="47353">
                  <c:v>42948.133333333331</c:v>
                </c:pt>
                <c:pt idx="47354">
                  <c:v>42948.134027777778</c:v>
                </c:pt>
                <c:pt idx="47355">
                  <c:v>42948.134722222225</c:v>
                </c:pt>
                <c:pt idx="47356">
                  <c:v>42948.135416666664</c:v>
                </c:pt>
                <c:pt idx="47357">
                  <c:v>42948.136111111111</c:v>
                </c:pt>
                <c:pt idx="47358">
                  <c:v>42948.136805555558</c:v>
                </c:pt>
                <c:pt idx="47359">
                  <c:v>42948.137499999997</c:v>
                </c:pt>
                <c:pt idx="47360">
                  <c:v>42948.138194444444</c:v>
                </c:pt>
                <c:pt idx="47361">
                  <c:v>42948.138888888891</c:v>
                </c:pt>
                <c:pt idx="47362">
                  <c:v>42948.13958333333</c:v>
                </c:pt>
                <c:pt idx="47363">
                  <c:v>42948.140277777777</c:v>
                </c:pt>
                <c:pt idx="47364">
                  <c:v>42948.140972222223</c:v>
                </c:pt>
                <c:pt idx="47365">
                  <c:v>42948.14166666667</c:v>
                </c:pt>
                <c:pt idx="47366">
                  <c:v>42948.142361111109</c:v>
                </c:pt>
                <c:pt idx="47367">
                  <c:v>42948.143055555556</c:v>
                </c:pt>
                <c:pt idx="47368">
                  <c:v>42948.143750000003</c:v>
                </c:pt>
                <c:pt idx="47369">
                  <c:v>42948.144444444442</c:v>
                </c:pt>
                <c:pt idx="47370">
                  <c:v>42948.145138888889</c:v>
                </c:pt>
                <c:pt idx="47371">
                  <c:v>42948.145833333336</c:v>
                </c:pt>
                <c:pt idx="47372">
                  <c:v>42948.146527777775</c:v>
                </c:pt>
                <c:pt idx="47373">
                  <c:v>42948.147222222222</c:v>
                </c:pt>
                <c:pt idx="47374">
                  <c:v>42948.147916666669</c:v>
                </c:pt>
                <c:pt idx="47375">
                  <c:v>42948.148611111108</c:v>
                </c:pt>
                <c:pt idx="47376">
                  <c:v>42948.149305555555</c:v>
                </c:pt>
                <c:pt idx="47377">
                  <c:v>42948.15</c:v>
                </c:pt>
                <c:pt idx="47378">
                  <c:v>42948.150694444441</c:v>
                </c:pt>
                <c:pt idx="47379">
                  <c:v>42948.151388888888</c:v>
                </c:pt>
                <c:pt idx="47380">
                  <c:v>42948.152083333334</c:v>
                </c:pt>
                <c:pt idx="47381">
                  <c:v>42948.152777777781</c:v>
                </c:pt>
                <c:pt idx="47382">
                  <c:v>42948.15347222222</c:v>
                </c:pt>
                <c:pt idx="47383">
                  <c:v>42948.154166666667</c:v>
                </c:pt>
                <c:pt idx="47384">
                  <c:v>42948.154861111114</c:v>
                </c:pt>
                <c:pt idx="47385">
                  <c:v>42948.155555555553</c:v>
                </c:pt>
                <c:pt idx="47386">
                  <c:v>42948.15625</c:v>
                </c:pt>
                <c:pt idx="47387">
                  <c:v>42948.156944444447</c:v>
                </c:pt>
                <c:pt idx="47388">
                  <c:v>42948.157638888886</c:v>
                </c:pt>
                <c:pt idx="47389">
                  <c:v>42948.158333333333</c:v>
                </c:pt>
                <c:pt idx="47390">
                  <c:v>42948.15902777778</c:v>
                </c:pt>
                <c:pt idx="47391">
                  <c:v>42948.159722222219</c:v>
                </c:pt>
                <c:pt idx="47392">
                  <c:v>42948.160416666666</c:v>
                </c:pt>
                <c:pt idx="47393">
                  <c:v>42948.161111111112</c:v>
                </c:pt>
                <c:pt idx="47394">
                  <c:v>42948.161805555559</c:v>
                </c:pt>
                <c:pt idx="47395">
                  <c:v>42948.162499999999</c:v>
                </c:pt>
                <c:pt idx="47396">
                  <c:v>42948.163194444445</c:v>
                </c:pt>
                <c:pt idx="47397">
                  <c:v>42948.163888888892</c:v>
                </c:pt>
                <c:pt idx="47398">
                  <c:v>42948.164583333331</c:v>
                </c:pt>
                <c:pt idx="47399">
                  <c:v>42948.165277777778</c:v>
                </c:pt>
                <c:pt idx="47400">
                  <c:v>42948.165972222225</c:v>
                </c:pt>
                <c:pt idx="47401">
                  <c:v>42948.166666666664</c:v>
                </c:pt>
                <c:pt idx="47402">
                  <c:v>42948.167361111111</c:v>
                </c:pt>
                <c:pt idx="47403">
                  <c:v>42948.168055555558</c:v>
                </c:pt>
                <c:pt idx="47404">
                  <c:v>42948.168749999997</c:v>
                </c:pt>
                <c:pt idx="47405">
                  <c:v>42948.169444444444</c:v>
                </c:pt>
                <c:pt idx="47406">
                  <c:v>42948.170138888891</c:v>
                </c:pt>
                <c:pt idx="47407">
                  <c:v>42948.17083333333</c:v>
                </c:pt>
                <c:pt idx="47408">
                  <c:v>42948.171527777777</c:v>
                </c:pt>
                <c:pt idx="47409">
                  <c:v>42948.172222222223</c:v>
                </c:pt>
                <c:pt idx="47410">
                  <c:v>42948.17291666667</c:v>
                </c:pt>
                <c:pt idx="47411">
                  <c:v>42948.173611111109</c:v>
                </c:pt>
                <c:pt idx="47412">
                  <c:v>42948.174305555556</c:v>
                </c:pt>
                <c:pt idx="47413">
                  <c:v>42948.175000000003</c:v>
                </c:pt>
                <c:pt idx="47414">
                  <c:v>42948.175694444442</c:v>
                </c:pt>
                <c:pt idx="47415">
                  <c:v>42948.176388888889</c:v>
                </c:pt>
                <c:pt idx="47416">
                  <c:v>42948.177083333336</c:v>
                </c:pt>
                <c:pt idx="47417">
                  <c:v>42948.177777777775</c:v>
                </c:pt>
                <c:pt idx="47418">
                  <c:v>42948.178472222222</c:v>
                </c:pt>
                <c:pt idx="47419">
                  <c:v>42948.179166666669</c:v>
                </c:pt>
                <c:pt idx="47420">
                  <c:v>42948.179861111108</c:v>
                </c:pt>
                <c:pt idx="47421">
                  <c:v>42948.180555555555</c:v>
                </c:pt>
                <c:pt idx="47422">
                  <c:v>42948.181250000001</c:v>
                </c:pt>
                <c:pt idx="47423">
                  <c:v>42948.181944444441</c:v>
                </c:pt>
                <c:pt idx="47424">
                  <c:v>42948.182638888888</c:v>
                </c:pt>
                <c:pt idx="47425">
                  <c:v>42948.183333333334</c:v>
                </c:pt>
                <c:pt idx="47426">
                  <c:v>42948.184027777781</c:v>
                </c:pt>
                <c:pt idx="47427">
                  <c:v>42948.18472222222</c:v>
                </c:pt>
                <c:pt idx="47428">
                  <c:v>42948.185416666667</c:v>
                </c:pt>
                <c:pt idx="47429">
                  <c:v>42948.186111111114</c:v>
                </c:pt>
                <c:pt idx="47430">
                  <c:v>42948.186805555553</c:v>
                </c:pt>
                <c:pt idx="47431">
                  <c:v>42948.1875</c:v>
                </c:pt>
                <c:pt idx="47432">
                  <c:v>42948.188194444447</c:v>
                </c:pt>
                <c:pt idx="47433">
                  <c:v>42948.188888888886</c:v>
                </c:pt>
                <c:pt idx="47434">
                  <c:v>42948.189583333333</c:v>
                </c:pt>
                <c:pt idx="47435">
                  <c:v>42948.19027777778</c:v>
                </c:pt>
                <c:pt idx="47436">
                  <c:v>42948.190972222219</c:v>
                </c:pt>
                <c:pt idx="47437">
                  <c:v>42948.191666666666</c:v>
                </c:pt>
                <c:pt idx="47438">
                  <c:v>42948.192361111112</c:v>
                </c:pt>
                <c:pt idx="47439">
                  <c:v>42948.193055555559</c:v>
                </c:pt>
                <c:pt idx="47440">
                  <c:v>42948.193749999999</c:v>
                </c:pt>
                <c:pt idx="47441">
                  <c:v>42948.194444444445</c:v>
                </c:pt>
                <c:pt idx="47442">
                  <c:v>42948.195138888892</c:v>
                </c:pt>
                <c:pt idx="47443">
                  <c:v>42948.195833333331</c:v>
                </c:pt>
                <c:pt idx="47444">
                  <c:v>42948.196527777778</c:v>
                </c:pt>
                <c:pt idx="47445">
                  <c:v>42948.197222222225</c:v>
                </c:pt>
                <c:pt idx="47446">
                  <c:v>42948.197916666664</c:v>
                </c:pt>
                <c:pt idx="47447">
                  <c:v>42948.198611111111</c:v>
                </c:pt>
                <c:pt idx="47448">
                  <c:v>42948.199305555558</c:v>
                </c:pt>
                <c:pt idx="47449">
                  <c:v>42948.2</c:v>
                </c:pt>
                <c:pt idx="47450">
                  <c:v>42948.200694444444</c:v>
                </c:pt>
                <c:pt idx="47451">
                  <c:v>42948.201388888891</c:v>
                </c:pt>
                <c:pt idx="47452">
                  <c:v>42948.20208333333</c:v>
                </c:pt>
                <c:pt idx="47453">
                  <c:v>42948.202777777777</c:v>
                </c:pt>
                <c:pt idx="47454">
                  <c:v>42948.203472222223</c:v>
                </c:pt>
                <c:pt idx="47455">
                  <c:v>42948.20416666667</c:v>
                </c:pt>
                <c:pt idx="47456">
                  <c:v>42948.204861111109</c:v>
                </c:pt>
                <c:pt idx="47457">
                  <c:v>42948.205555555556</c:v>
                </c:pt>
                <c:pt idx="47458">
                  <c:v>42948.206250000003</c:v>
                </c:pt>
                <c:pt idx="47459">
                  <c:v>42948.206944444442</c:v>
                </c:pt>
                <c:pt idx="47460">
                  <c:v>42948.207638888889</c:v>
                </c:pt>
                <c:pt idx="47461">
                  <c:v>42948.208333333336</c:v>
                </c:pt>
                <c:pt idx="47462">
                  <c:v>42948.209027777775</c:v>
                </c:pt>
                <c:pt idx="47463">
                  <c:v>42948.209722222222</c:v>
                </c:pt>
                <c:pt idx="47464">
                  <c:v>42948.210416666669</c:v>
                </c:pt>
                <c:pt idx="47465">
                  <c:v>42948.211111111108</c:v>
                </c:pt>
                <c:pt idx="47466">
                  <c:v>42948.211805555555</c:v>
                </c:pt>
                <c:pt idx="47467">
                  <c:v>42948.212500000001</c:v>
                </c:pt>
                <c:pt idx="47468">
                  <c:v>42948.213194444441</c:v>
                </c:pt>
                <c:pt idx="47469">
                  <c:v>42948.213888888888</c:v>
                </c:pt>
                <c:pt idx="47470">
                  <c:v>42948.214583333334</c:v>
                </c:pt>
                <c:pt idx="47471">
                  <c:v>42948.215277777781</c:v>
                </c:pt>
                <c:pt idx="47472">
                  <c:v>42948.21597222222</c:v>
                </c:pt>
                <c:pt idx="47473">
                  <c:v>42948.216666666667</c:v>
                </c:pt>
                <c:pt idx="47474">
                  <c:v>42948.217361111114</c:v>
                </c:pt>
                <c:pt idx="47475">
                  <c:v>42948.218055555553</c:v>
                </c:pt>
                <c:pt idx="47476">
                  <c:v>42948.21875</c:v>
                </c:pt>
                <c:pt idx="47477">
                  <c:v>42948.219444444447</c:v>
                </c:pt>
                <c:pt idx="47478">
                  <c:v>42948.220138888886</c:v>
                </c:pt>
                <c:pt idx="47479">
                  <c:v>42948.220833333333</c:v>
                </c:pt>
                <c:pt idx="47480">
                  <c:v>42948.22152777778</c:v>
                </c:pt>
                <c:pt idx="47481">
                  <c:v>42948.222222222219</c:v>
                </c:pt>
                <c:pt idx="47482">
                  <c:v>42948.222916666666</c:v>
                </c:pt>
                <c:pt idx="47483">
                  <c:v>42948.223611111112</c:v>
                </c:pt>
                <c:pt idx="47484">
                  <c:v>42948.224305555559</c:v>
                </c:pt>
                <c:pt idx="47485">
                  <c:v>42948.224999999999</c:v>
                </c:pt>
                <c:pt idx="47486">
                  <c:v>42948.225694444445</c:v>
                </c:pt>
                <c:pt idx="47487">
                  <c:v>42948.226388888892</c:v>
                </c:pt>
                <c:pt idx="47488">
                  <c:v>42948.227083333331</c:v>
                </c:pt>
                <c:pt idx="47489">
                  <c:v>42948.227777777778</c:v>
                </c:pt>
                <c:pt idx="47490">
                  <c:v>42948.228472222225</c:v>
                </c:pt>
                <c:pt idx="47491">
                  <c:v>42948.229166666664</c:v>
                </c:pt>
                <c:pt idx="47492">
                  <c:v>42948.229861111111</c:v>
                </c:pt>
                <c:pt idx="47493">
                  <c:v>42948.230555555558</c:v>
                </c:pt>
                <c:pt idx="47494">
                  <c:v>42948.231249999997</c:v>
                </c:pt>
                <c:pt idx="47495">
                  <c:v>42948.231944444444</c:v>
                </c:pt>
                <c:pt idx="47496">
                  <c:v>42948.232638888891</c:v>
                </c:pt>
                <c:pt idx="47497">
                  <c:v>42948.23333333333</c:v>
                </c:pt>
                <c:pt idx="47498">
                  <c:v>42948.234027777777</c:v>
                </c:pt>
                <c:pt idx="47499">
                  <c:v>42948.234722222223</c:v>
                </c:pt>
                <c:pt idx="47500">
                  <c:v>42948.23541666667</c:v>
                </c:pt>
                <c:pt idx="47501">
                  <c:v>42948.236111111109</c:v>
                </c:pt>
                <c:pt idx="47502">
                  <c:v>42948.236805555556</c:v>
                </c:pt>
                <c:pt idx="47503">
                  <c:v>42948.237500000003</c:v>
                </c:pt>
                <c:pt idx="47504">
                  <c:v>42948.238194444442</c:v>
                </c:pt>
                <c:pt idx="47505">
                  <c:v>42948.238888888889</c:v>
                </c:pt>
                <c:pt idx="47506">
                  <c:v>42948.239583333336</c:v>
                </c:pt>
                <c:pt idx="47507">
                  <c:v>42948.240277777775</c:v>
                </c:pt>
                <c:pt idx="47508">
                  <c:v>42948.240972222222</c:v>
                </c:pt>
                <c:pt idx="47509">
                  <c:v>42948.241666666669</c:v>
                </c:pt>
                <c:pt idx="47510">
                  <c:v>42948.242361111108</c:v>
                </c:pt>
                <c:pt idx="47511">
                  <c:v>42948.243055555555</c:v>
                </c:pt>
                <c:pt idx="47512">
                  <c:v>42948.243750000001</c:v>
                </c:pt>
                <c:pt idx="47513">
                  <c:v>42948.244444444441</c:v>
                </c:pt>
                <c:pt idx="47514">
                  <c:v>42948.245138888888</c:v>
                </c:pt>
                <c:pt idx="47515">
                  <c:v>42948.245833333334</c:v>
                </c:pt>
                <c:pt idx="47516">
                  <c:v>42948.246527777781</c:v>
                </c:pt>
                <c:pt idx="47517">
                  <c:v>42948.24722222222</c:v>
                </c:pt>
                <c:pt idx="47518">
                  <c:v>42948.247916666667</c:v>
                </c:pt>
                <c:pt idx="47519">
                  <c:v>42948.248611111114</c:v>
                </c:pt>
                <c:pt idx="47520">
                  <c:v>42948.249305555553</c:v>
                </c:pt>
                <c:pt idx="47521">
                  <c:v>42948.25</c:v>
                </c:pt>
                <c:pt idx="47522">
                  <c:v>42948.250694444447</c:v>
                </c:pt>
                <c:pt idx="47523">
                  <c:v>42948.251388888886</c:v>
                </c:pt>
                <c:pt idx="47524">
                  <c:v>42948.252083333333</c:v>
                </c:pt>
                <c:pt idx="47525">
                  <c:v>42948.25277777778</c:v>
                </c:pt>
                <c:pt idx="47526">
                  <c:v>42948.253472222219</c:v>
                </c:pt>
                <c:pt idx="47527">
                  <c:v>42948.254166666666</c:v>
                </c:pt>
                <c:pt idx="47528">
                  <c:v>42948.254861111112</c:v>
                </c:pt>
                <c:pt idx="47529">
                  <c:v>42948.255555555559</c:v>
                </c:pt>
                <c:pt idx="47530">
                  <c:v>42948.256249999999</c:v>
                </c:pt>
                <c:pt idx="47531">
                  <c:v>42948.256944444445</c:v>
                </c:pt>
                <c:pt idx="47532">
                  <c:v>42948.257638888892</c:v>
                </c:pt>
                <c:pt idx="47533">
                  <c:v>42948.258333333331</c:v>
                </c:pt>
                <c:pt idx="47534">
                  <c:v>42948.259027777778</c:v>
                </c:pt>
                <c:pt idx="47535">
                  <c:v>42948.259722222225</c:v>
                </c:pt>
                <c:pt idx="47536">
                  <c:v>42948.260416666664</c:v>
                </c:pt>
                <c:pt idx="47537">
                  <c:v>42948.261111111111</c:v>
                </c:pt>
                <c:pt idx="47538">
                  <c:v>42948.261805555558</c:v>
                </c:pt>
                <c:pt idx="47539">
                  <c:v>42948.262499999997</c:v>
                </c:pt>
                <c:pt idx="47540">
                  <c:v>42948.263194444444</c:v>
                </c:pt>
                <c:pt idx="47541">
                  <c:v>42948.263888888891</c:v>
                </c:pt>
                <c:pt idx="47542">
                  <c:v>42948.26458333333</c:v>
                </c:pt>
                <c:pt idx="47543">
                  <c:v>42948.265277777777</c:v>
                </c:pt>
                <c:pt idx="47544">
                  <c:v>42948.265972222223</c:v>
                </c:pt>
                <c:pt idx="47545">
                  <c:v>42948.26666666667</c:v>
                </c:pt>
                <c:pt idx="47546">
                  <c:v>42948.267361111109</c:v>
                </c:pt>
                <c:pt idx="47547">
                  <c:v>42948.268055555556</c:v>
                </c:pt>
                <c:pt idx="47548">
                  <c:v>42948.268750000003</c:v>
                </c:pt>
                <c:pt idx="47549">
                  <c:v>42948.269444444442</c:v>
                </c:pt>
                <c:pt idx="47550">
                  <c:v>42948.270138888889</c:v>
                </c:pt>
                <c:pt idx="47551">
                  <c:v>42948.270833333336</c:v>
                </c:pt>
                <c:pt idx="47552">
                  <c:v>42948.271527777775</c:v>
                </c:pt>
                <c:pt idx="47553">
                  <c:v>42948.272222222222</c:v>
                </c:pt>
                <c:pt idx="47554">
                  <c:v>42948.272916666669</c:v>
                </c:pt>
                <c:pt idx="47555">
                  <c:v>42948.273611111108</c:v>
                </c:pt>
                <c:pt idx="47556">
                  <c:v>42948.274305555555</c:v>
                </c:pt>
                <c:pt idx="47557">
                  <c:v>42948.275000000001</c:v>
                </c:pt>
                <c:pt idx="47558">
                  <c:v>42948.275694444441</c:v>
                </c:pt>
                <c:pt idx="47559">
                  <c:v>42948.276388888888</c:v>
                </c:pt>
                <c:pt idx="47560">
                  <c:v>42948.277083333334</c:v>
                </c:pt>
                <c:pt idx="47561">
                  <c:v>42948.277777777781</c:v>
                </c:pt>
                <c:pt idx="47562">
                  <c:v>42948.27847222222</c:v>
                </c:pt>
                <c:pt idx="47563">
                  <c:v>42948.279166666667</c:v>
                </c:pt>
                <c:pt idx="47564">
                  <c:v>42948.279861111114</c:v>
                </c:pt>
                <c:pt idx="47565">
                  <c:v>42948.280555555553</c:v>
                </c:pt>
                <c:pt idx="47566">
                  <c:v>42948.28125</c:v>
                </c:pt>
                <c:pt idx="47567">
                  <c:v>42948.281944444447</c:v>
                </c:pt>
                <c:pt idx="47568">
                  <c:v>42948.282638888886</c:v>
                </c:pt>
                <c:pt idx="47569">
                  <c:v>42948.283333333333</c:v>
                </c:pt>
                <c:pt idx="47570">
                  <c:v>42948.28402777778</c:v>
                </c:pt>
                <c:pt idx="47571">
                  <c:v>42948.284722222219</c:v>
                </c:pt>
                <c:pt idx="47572">
                  <c:v>42948.285416666666</c:v>
                </c:pt>
                <c:pt idx="47573">
                  <c:v>42948.286111111112</c:v>
                </c:pt>
                <c:pt idx="47574">
                  <c:v>42948.286805555559</c:v>
                </c:pt>
                <c:pt idx="47575">
                  <c:v>42948.287499999999</c:v>
                </c:pt>
                <c:pt idx="47576">
                  <c:v>42948.288194444445</c:v>
                </c:pt>
                <c:pt idx="47577">
                  <c:v>42948.288888888892</c:v>
                </c:pt>
                <c:pt idx="47578">
                  <c:v>42948.289583333331</c:v>
                </c:pt>
                <c:pt idx="47579">
                  <c:v>42948.290277777778</c:v>
                </c:pt>
                <c:pt idx="47580">
                  <c:v>42948.290972222225</c:v>
                </c:pt>
                <c:pt idx="47581">
                  <c:v>42948.291666666664</c:v>
                </c:pt>
                <c:pt idx="47582">
                  <c:v>42948.292361111111</c:v>
                </c:pt>
                <c:pt idx="47583">
                  <c:v>42948.293055555558</c:v>
                </c:pt>
                <c:pt idx="47584">
                  <c:v>42948.293749999997</c:v>
                </c:pt>
                <c:pt idx="47585">
                  <c:v>42948.294444444444</c:v>
                </c:pt>
                <c:pt idx="47586">
                  <c:v>42948.295138888891</c:v>
                </c:pt>
                <c:pt idx="47587">
                  <c:v>42948.29583333333</c:v>
                </c:pt>
                <c:pt idx="47588">
                  <c:v>42948.296527777777</c:v>
                </c:pt>
                <c:pt idx="47589">
                  <c:v>42948.297222222223</c:v>
                </c:pt>
                <c:pt idx="47590">
                  <c:v>42948.29791666667</c:v>
                </c:pt>
                <c:pt idx="47591">
                  <c:v>42948.298611111109</c:v>
                </c:pt>
                <c:pt idx="47592">
                  <c:v>42948.299305555556</c:v>
                </c:pt>
                <c:pt idx="47593">
                  <c:v>42948.3</c:v>
                </c:pt>
                <c:pt idx="47594">
                  <c:v>42948.300694444442</c:v>
                </c:pt>
                <c:pt idx="47595">
                  <c:v>42948.301388888889</c:v>
                </c:pt>
                <c:pt idx="47596">
                  <c:v>42948.302083333336</c:v>
                </c:pt>
                <c:pt idx="47597">
                  <c:v>42948.302777777775</c:v>
                </c:pt>
                <c:pt idx="47598">
                  <c:v>42948.303472222222</c:v>
                </c:pt>
                <c:pt idx="47599">
                  <c:v>42948.304166666669</c:v>
                </c:pt>
                <c:pt idx="47600">
                  <c:v>42948.304861111108</c:v>
                </c:pt>
                <c:pt idx="47601">
                  <c:v>42948.305555555555</c:v>
                </c:pt>
                <c:pt idx="47602">
                  <c:v>42948.306250000001</c:v>
                </c:pt>
                <c:pt idx="47603">
                  <c:v>42948.306944444441</c:v>
                </c:pt>
                <c:pt idx="47604">
                  <c:v>42948.307638888888</c:v>
                </c:pt>
                <c:pt idx="47605">
                  <c:v>42948.308333333334</c:v>
                </c:pt>
                <c:pt idx="47606">
                  <c:v>42948.309027777781</c:v>
                </c:pt>
                <c:pt idx="47607">
                  <c:v>42948.30972222222</c:v>
                </c:pt>
                <c:pt idx="47608">
                  <c:v>42948.310416666667</c:v>
                </c:pt>
                <c:pt idx="47609">
                  <c:v>42948.311111111114</c:v>
                </c:pt>
                <c:pt idx="47610">
                  <c:v>42948.311805555553</c:v>
                </c:pt>
                <c:pt idx="47611">
                  <c:v>42948.3125</c:v>
                </c:pt>
                <c:pt idx="47612">
                  <c:v>42948.313194444447</c:v>
                </c:pt>
                <c:pt idx="47613">
                  <c:v>42948.313888888886</c:v>
                </c:pt>
                <c:pt idx="47614">
                  <c:v>42948.314583333333</c:v>
                </c:pt>
                <c:pt idx="47615">
                  <c:v>42948.31527777778</c:v>
                </c:pt>
                <c:pt idx="47616">
                  <c:v>42948.315972222219</c:v>
                </c:pt>
                <c:pt idx="47617">
                  <c:v>42948.316666666666</c:v>
                </c:pt>
                <c:pt idx="47618">
                  <c:v>42948.317361111112</c:v>
                </c:pt>
                <c:pt idx="47619">
                  <c:v>42948.318055555559</c:v>
                </c:pt>
                <c:pt idx="47620">
                  <c:v>42948.318749999999</c:v>
                </c:pt>
                <c:pt idx="47621">
                  <c:v>42948.319444444445</c:v>
                </c:pt>
                <c:pt idx="47622">
                  <c:v>42948.320138888892</c:v>
                </c:pt>
                <c:pt idx="47623">
                  <c:v>42948.320833333331</c:v>
                </c:pt>
                <c:pt idx="47624">
                  <c:v>42948.321527777778</c:v>
                </c:pt>
                <c:pt idx="47625">
                  <c:v>42948.322222222225</c:v>
                </c:pt>
                <c:pt idx="47626">
                  <c:v>42948.322916666664</c:v>
                </c:pt>
                <c:pt idx="47627">
                  <c:v>42948.323611111111</c:v>
                </c:pt>
                <c:pt idx="47628">
                  <c:v>42948.324305555558</c:v>
                </c:pt>
                <c:pt idx="47629">
                  <c:v>42948.324999999997</c:v>
                </c:pt>
                <c:pt idx="47630">
                  <c:v>42948.325694444444</c:v>
                </c:pt>
                <c:pt idx="47631">
                  <c:v>42948.326388888891</c:v>
                </c:pt>
                <c:pt idx="47632">
                  <c:v>42948.32708333333</c:v>
                </c:pt>
                <c:pt idx="47633">
                  <c:v>42948.327777777777</c:v>
                </c:pt>
                <c:pt idx="47634">
                  <c:v>42948.328472222223</c:v>
                </c:pt>
                <c:pt idx="47635">
                  <c:v>42948.32916666667</c:v>
                </c:pt>
                <c:pt idx="47636">
                  <c:v>42948.329861111109</c:v>
                </c:pt>
                <c:pt idx="47637">
                  <c:v>42948.330555555556</c:v>
                </c:pt>
                <c:pt idx="47638">
                  <c:v>42948.331250000003</c:v>
                </c:pt>
                <c:pt idx="47639">
                  <c:v>42948.331944444442</c:v>
                </c:pt>
                <c:pt idx="47640">
                  <c:v>42948.332638888889</c:v>
                </c:pt>
                <c:pt idx="47641">
                  <c:v>42948.333333333336</c:v>
                </c:pt>
                <c:pt idx="47642">
                  <c:v>42948.334027777775</c:v>
                </c:pt>
                <c:pt idx="47643">
                  <c:v>42948.334722222222</c:v>
                </c:pt>
                <c:pt idx="47644">
                  <c:v>42948.335416666669</c:v>
                </c:pt>
                <c:pt idx="47645">
                  <c:v>42948.336111111108</c:v>
                </c:pt>
                <c:pt idx="47646">
                  <c:v>42948.336805555555</c:v>
                </c:pt>
                <c:pt idx="47647">
                  <c:v>42948.337500000001</c:v>
                </c:pt>
                <c:pt idx="47648">
                  <c:v>42948.338194444441</c:v>
                </c:pt>
                <c:pt idx="47649">
                  <c:v>42948.338888888888</c:v>
                </c:pt>
                <c:pt idx="47650">
                  <c:v>42948.339583333334</c:v>
                </c:pt>
                <c:pt idx="47651">
                  <c:v>42948.340277777781</c:v>
                </c:pt>
                <c:pt idx="47652">
                  <c:v>42948.34097222222</c:v>
                </c:pt>
                <c:pt idx="47653">
                  <c:v>42948.341666666667</c:v>
                </c:pt>
                <c:pt idx="47654">
                  <c:v>42948.342361111114</c:v>
                </c:pt>
                <c:pt idx="47655">
                  <c:v>42948.343055555553</c:v>
                </c:pt>
                <c:pt idx="47656">
                  <c:v>42948.34375</c:v>
                </c:pt>
                <c:pt idx="47657">
                  <c:v>42948.344444444447</c:v>
                </c:pt>
                <c:pt idx="47658">
                  <c:v>42948.345138888886</c:v>
                </c:pt>
                <c:pt idx="47659">
                  <c:v>42948.345833333333</c:v>
                </c:pt>
                <c:pt idx="47660">
                  <c:v>42948.34652777778</c:v>
                </c:pt>
                <c:pt idx="47661">
                  <c:v>42948.347222222219</c:v>
                </c:pt>
                <c:pt idx="47662">
                  <c:v>42948.347916666666</c:v>
                </c:pt>
                <c:pt idx="47663">
                  <c:v>42948.348611111112</c:v>
                </c:pt>
                <c:pt idx="47664">
                  <c:v>42948.349305555559</c:v>
                </c:pt>
                <c:pt idx="47665">
                  <c:v>42948.35</c:v>
                </c:pt>
                <c:pt idx="47666">
                  <c:v>42948.350694444445</c:v>
                </c:pt>
                <c:pt idx="47667">
                  <c:v>42948.351388888892</c:v>
                </c:pt>
                <c:pt idx="47668">
                  <c:v>42948.352083333331</c:v>
                </c:pt>
                <c:pt idx="47669">
                  <c:v>42948.352777777778</c:v>
                </c:pt>
                <c:pt idx="47670">
                  <c:v>42948.353472222225</c:v>
                </c:pt>
                <c:pt idx="47671">
                  <c:v>42948.354166666664</c:v>
                </c:pt>
                <c:pt idx="47672">
                  <c:v>42948.354861111111</c:v>
                </c:pt>
                <c:pt idx="47673">
                  <c:v>42948.355555555558</c:v>
                </c:pt>
                <c:pt idx="47674">
                  <c:v>42948.356249999997</c:v>
                </c:pt>
                <c:pt idx="47675">
                  <c:v>42948.356944444444</c:v>
                </c:pt>
                <c:pt idx="47676">
                  <c:v>42948.357638888891</c:v>
                </c:pt>
                <c:pt idx="47677">
                  <c:v>42948.35833333333</c:v>
                </c:pt>
                <c:pt idx="47678">
                  <c:v>42948.359027777777</c:v>
                </c:pt>
                <c:pt idx="47679">
                  <c:v>42948.359722222223</c:v>
                </c:pt>
                <c:pt idx="47680">
                  <c:v>42948.36041666667</c:v>
                </c:pt>
                <c:pt idx="47681">
                  <c:v>42948.361111111109</c:v>
                </c:pt>
                <c:pt idx="47682">
                  <c:v>42948.361805555556</c:v>
                </c:pt>
                <c:pt idx="47683">
                  <c:v>42948.362500000003</c:v>
                </c:pt>
                <c:pt idx="47684">
                  <c:v>42948.363194444442</c:v>
                </c:pt>
                <c:pt idx="47685">
                  <c:v>42948.363888888889</c:v>
                </c:pt>
                <c:pt idx="47686">
                  <c:v>42948.364583333336</c:v>
                </c:pt>
                <c:pt idx="47687">
                  <c:v>42948.365277777775</c:v>
                </c:pt>
                <c:pt idx="47688">
                  <c:v>42948.365972222222</c:v>
                </c:pt>
                <c:pt idx="47689">
                  <c:v>42948.366666666669</c:v>
                </c:pt>
                <c:pt idx="47690">
                  <c:v>42948.367361111108</c:v>
                </c:pt>
                <c:pt idx="47691">
                  <c:v>42948.368055555555</c:v>
                </c:pt>
                <c:pt idx="47692">
                  <c:v>42948.368750000001</c:v>
                </c:pt>
                <c:pt idx="47693">
                  <c:v>42948.369444444441</c:v>
                </c:pt>
                <c:pt idx="47694">
                  <c:v>42948.370138888888</c:v>
                </c:pt>
                <c:pt idx="47695">
                  <c:v>42948.370833333334</c:v>
                </c:pt>
                <c:pt idx="47696">
                  <c:v>42948.371527777781</c:v>
                </c:pt>
                <c:pt idx="47697">
                  <c:v>42948.37222222222</c:v>
                </c:pt>
                <c:pt idx="47698">
                  <c:v>42948.372916666667</c:v>
                </c:pt>
                <c:pt idx="47699">
                  <c:v>42948.373611111114</c:v>
                </c:pt>
                <c:pt idx="47700">
                  <c:v>42948.374305555553</c:v>
                </c:pt>
                <c:pt idx="47701">
                  <c:v>42948.375</c:v>
                </c:pt>
                <c:pt idx="47702">
                  <c:v>42948.375694444447</c:v>
                </c:pt>
                <c:pt idx="47703">
                  <c:v>42948.376388888886</c:v>
                </c:pt>
                <c:pt idx="47704">
                  <c:v>42948.377083333333</c:v>
                </c:pt>
                <c:pt idx="47705">
                  <c:v>42948.37777777778</c:v>
                </c:pt>
                <c:pt idx="47706">
                  <c:v>42948.378472222219</c:v>
                </c:pt>
                <c:pt idx="47707">
                  <c:v>42948.379166666666</c:v>
                </c:pt>
                <c:pt idx="47708">
                  <c:v>42948.379861111112</c:v>
                </c:pt>
                <c:pt idx="47709">
                  <c:v>42948.380555555559</c:v>
                </c:pt>
                <c:pt idx="47710">
                  <c:v>42948.381249999999</c:v>
                </c:pt>
                <c:pt idx="47711">
                  <c:v>42948.381944444445</c:v>
                </c:pt>
                <c:pt idx="47712">
                  <c:v>42948.382638888892</c:v>
                </c:pt>
                <c:pt idx="47713">
                  <c:v>42948.383333333331</c:v>
                </c:pt>
                <c:pt idx="47714">
                  <c:v>42948.384027777778</c:v>
                </c:pt>
                <c:pt idx="47715">
                  <c:v>42948.384722222225</c:v>
                </c:pt>
                <c:pt idx="47716">
                  <c:v>42948.385416666664</c:v>
                </c:pt>
                <c:pt idx="47717">
                  <c:v>42948.386111111111</c:v>
                </c:pt>
                <c:pt idx="47718">
                  <c:v>42948.386805555558</c:v>
                </c:pt>
                <c:pt idx="47719">
                  <c:v>42948.387499999997</c:v>
                </c:pt>
                <c:pt idx="47720">
                  <c:v>42948.388194444444</c:v>
                </c:pt>
                <c:pt idx="47721">
                  <c:v>42948.388888888891</c:v>
                </c:pt>
                <c:pt idx="47722">
                  <c:v>42948.38958333333</c:v>
                </c:pt>
                <c:pt idx="47723">
                  <c:v>42948.390277777777</c:v>
                </c:pt>
                <c:pt idx="47724">
                  <c:v>42948.390972222223</c:v>
                </c:pt>
                <c:pt idx="47725">
                  <c:v>42948.39166666667</c:v>
                </c:pt>
                <c:pt idx="47726">
                  <c:v>42948.392361111109</c:v>
                </c:pt>
                <c:pt idx="47727">
                  <c:v>42948.393055555556</c:v>
                </c:pt>
                <c:pt idx="47728">
                  <c:v>42948.393750000003</c:v>
                </c:pt>
                <c:pt idx="47729">
                  <c:v>42948.394444444442</c:v>
                </c:pt>
                <c:pt idx="47730">
                  <c:v>42948.395138888889</c:v>
                </c:pt>
                <c:pt idx="47731">
                  <c:v>42948.395833333336</c:v>
                </c:pt>
                <c:pt idx="47732">
                  <c:v>42948.396527777775</c:v>
                </c:pt>
                <c:pt idx="47733">
                  <c:v>42948.397222222222</c:v>
                </c:pt>
                <c:pt idx="47734">
                  <c:v>42948.397916666669</c:v>
                </c:pt>
                <c:pt idx="47735">
                  <c:v>42948.398611111108</c:v>
                </c:pt>
                <c:pt idx="47736">
                  <c:v>42948.399305555555</c:v>
                </c:pt>
                <c:pt idx="47737">
                  <c:v>42948.4</c:v>
                </c:pt>
                <c:pt idx="47738">
                  <c:v>42948.400694444441</c:v>
                </c:pt>
                <c:pt idx="47739">
                  <c:v>42948.401388888888</c:v>
                </c:pt>
                <c:pt idx="47740">
                  <c:v>42948.402083333334</c:v>
                </c:pt>
                <c:pt idx="47741">
                  <c:v>42948.402777777781</c:v>
                </c:pt>
                <c:pt idx="47742">
                  <c:v>42948.40347222222</c:v>
                </c:pt>
                <c:pt idx="47743">
                  <c:v>42948.404166666667</c:v>
                </c:pt>
                <c:pt idx="47744">
                  <c:v>42948.404861111114</c:v>
                </c:pt>
                <c:pt idx="47745">
                  <c:v>42948.405555555553</c:v>
                </c:pt>
                <c:pt idx="47746">
                  <c:v>42948.40625</c:v>
                </c:pt>
                <c:pt idx="47747">
                  <c:v>42948.406944444447</c:v>
                </c:pt>
                <c:pt idx="47748">
                  <c:v>42948.407638888886</c:v>
                </c:pt>
                <c:pt idx="47749">
                  <c:v>42948.408333333333</c:v>
                </c:pt>
                <c:pt idx="47750">
                  <c:v>42948.40902777778</c:v>
                </c:pt>
                <c:pt idx="47751">
                  <c:v>42948.409722222219</c:v>
                </c:pt>
                <c:pt idx="47752">
                  <c:v>42948.410416666666</c:v>
                </c:pt>
                <c:pt idx="47753">
                  <c:v>42948.411111111112</c:v>
                </c:pt>
                <c:pt idx="47754">
                  <c:v>42948.411805555559</c:v>
                </c:pt>
                <c:pt idx="47755">
                  <c:v>42948.412499999999</c:v>
                </c:pt>
                <c:pt idx="47756">
                  <c:v>42948.413194444445</c:v>
                </c:pt>
                <c:pt idx="47757">
                  <c:v>42948.413888888892</c:v>
                </c:pt>
                <c:pt idx="47758">
                  <c:v>42948.414583333331</c:v>
                </c:pt>
                <c:pt idx="47759">
                  <c:v>42948.415277777778</c:v>
                </c:pt>
                <c:pt idx="47760">
                  <c:v>42948.415972222225</c:v>
                </c:pt>
                <c:pt idx="47761">
                  <c:v>42948.416666666664</c:v>
                </c:pt>
                <c:pt idx="47762">
                  <c:v>42948.417361111111</c:v>
                </c:pt>
                <c:pt idx="47763">
                  <c:v>42948.418055555558</c:v>
                </c:pt>
                <c:pt idx="47764">
                  <c:v>42948.418749999997</c:v>
                </c:pt>
                <c:pt idx="47765">
                  <c:v>42948.419444444444</c:v>
                </c:pt>
                <c:pt idx="47766">
                  <c:v>42948.420138888891</c:v>
                </c:pt>
                <c:pt idx="47767">
                  <c:v>42948.42083333333</c:v>
                </c:pt>
                <c:pt idx="47768">
                  <c:v>42948.421527777777</c:v>
                </c:pt>
                <c:pt idx="47769">
                  <c:v>42948.422222222223</c:v>
                </c:pt>
                <c:pt idx="47770">
                  <c:v>42948.42291666667</c:v>
                </c:pt>
                <c:pt idx="47771">
                  <c:v>42948.423611111109</c:v>
                </c:pt>
                <c:pt idx="47772">
                  <c:v>42948.424305555556</c:v>
                </c:pt>
                <c:pt idx="47773">
                  <c:v>42948.425000000003</c:v>
                </c:pt>
                <c:pt idx="47774">
                  <c:v>42948.425694444442</c:v>
                </c:pt>
                <c:pt idx="47775">
                  <c:v>42948.426388888889</c:v>
                </c:pt>
                <c:pt idx="47776">
                  <c:v>42948.427083333336</c:v>
                </c:pt>
                <c:pt idx="47777">
                  <c:v>42948.427777777775</c:v>
                </c:pt>
                <c:pt idx="47778">
                  <c:v>42948.428472222222</c:v>
                </c:pt>
                <c:pt idx="47779">
                  <c:v>42948.429166666669</c:v>
                </c:pt>
                <c:pt idx="47780">
                  <c:v>42948.429861111108</c:v>
                </c:pt>
                <c:pt idx="47781">
                  <c:v>42948.430555555555</c:v>
                </c:pt>
                <c:pt idx="47782">
                  <c:v>42948.431250000001</c:v>
                </c:pt>
                <c:pt idx="47783">
                  <c:v>42948.431944444441</c:v>
                </c:pt>
                <c:pt idx="47784">
                  <c:v>42948.432638888888</c:v>
                </c:pt>
                <c:pt idx="47785">
                  <c:v>42948.433333333334</c:v>
                </c:pt>
                <c:pt idx="47786">
                  <c:v>42948.434027777781</c:v>
                </c:pt>
                <c:pt idx="47787">
                  <c:v>42948.43472222222</c:v>
                </c:pt>
                <c:pt idx="47788">
                  <c:v>42948.435416666667</c:v>
                </c:pt>
                <c:pt idx="47789">
                  <c:v>42948.436111111114</c:v>
                </c:pt>
                <c:pt idx="47790">
                  <c:v>42948.436805555553</c:v>
                </c:pt>
                <c:pt idx="47791">
                  <c:v>42948.4375</c:v>
                </c:pt>
                <c:pt idx="47792">
                  <c:v>42948.438194444447</c:v>
                </c:pt>
                <c:pt idx="47793">
                  <c:v>42948.438888888886</c:v>
                </c:pt>
                <c:pt idx="47794">
                  <c:v>42948.439583333333</c:v>
                </c:pt>
                <c:pt idx="47795">
                  <c:v>42948.44027777778</c:v>
                </c:pt>
                <c:pt idx="47796">
                  <c:v>42948.440972222219</c:v>
                </c:pt>
                <c:pt idx="47797">
                  <c:v>42948.441666666666</c:v>
                </c:pt>
                <c:pt idx="47798">
                  <c:v>42948.442361111112</c:v>
                </c:pt>
                <c:pt idx="47799">
                  <c:v>42948.443055555559</c:v>
                </c:pt>
                <c:pt idx="47800">
                  <c:v>42948.443749999999</c:v>
                </c:pt>
                <c:pt idx="47801">
                  <c:v>42948.444444444445</c:v>
                </c:pt>
                <c:pt idx="47802">
                  <c:v>42948.445138888892</c:v>
                </c:pt>
                <c:pt idx="47803">
                  <c:v>42948.445833333331</c:v>
                </c:pt>
                <c:pt idx="47804">
                  <c:v>42948.446527777778</c:v>
                </c:pt>
                <c:pt idx="47805">
                  <c:v>42948.447222222225</c:v>
                </c:pt>
                <c:pt idx="47806">
                  <c:v>42948.447916666664</c:v>
                </c:pt>
                <c:pt idx="47807">
                  <c:v>42948.448611111111</c:v>
                </c:pt>
                <c:pt idx="47808">
                  <c:v>42948.449305555558</c:v>
                </c:pt>
                <c:pt idx="47809">
                  <c:v>42948.45</c:v>
                </c:pt>
                <c:pt idx="47810">
                  <c:v>42948.450694444444</c:v>
                </c:pt>
                <c:pt idx="47811">
                  <c:v>42948.451388888891</c:v>
                </c:pt>
                <c:pt idx="47812">
                  <c:v>42948.45208333333</c:v>
                </c:pt>
                <c:pt idx="47813">
                  <c:v>42948.452777777777</c:v>
                </c:pt>
                <c:pt idx="47814">
                  <c:v>42948.453472222223</c:v>
                </c:pt>
                <c:pt idx="47815">
                  <c:v>42948.45416666667</c:v>
                </c:pt>
                <c:pt idx="47816">
                  <c:v>42948.454861111109</c:v>
                </c:pt>
                <c:pt idx="47817">
                  <c:v>42948.455555555556</c:v>
                </c:pt>
                <c:pt idx="47818">
                  <c:v>42948.456250000003</c:v>
                </c:pt>
                <c:pt idx="47819">
                  <c:v>42948.456944444442</c:v>
                </c:pt>
                <c:pt idx="47820">
                  <c:v>42948.457638888889</c:v>
                </c:pt>
                <c:pt idx="47821">
                  <c:v>42948.458333333336</c:v>
                </c:pt>
                <c:pt idx="47822">
                  <c:v>42948.459027777775</c:v>
                </c:pt>
                <c:pt idx="47823">
                  <c:v>42948.459722222222</c:v>
                </c:pt>
                <c:pt idx="47824">
                  <c:v>42948.460416666669</c:v>
                </c:pt>
                <c:pt idx="47825">
                  <c:v>42948.461111111108</c:v>
                </c:pt>
                <c:pt idx="47826">
                  <c:v>42948.461805555555</c:v>
                </c:pt>
                <c:pt idx="47827">
                  <c:v>42948.462500000001</c:v>
                </c:pt>
                <c:pt idx="47828">
                  <c:v>42948.463194444441</c:v>
                </c:pt>
                <c:pt idx="47829">
                  <c:v>42948.463888888888</c:v>
                </c:pt>
                <c:pt idx="47830">
                  <c:v>42948.464583333334</c:v>
                </c:pt>
                <c:pt idx="47831">
                  <c:v>42948.465277777781</c:v>
                </c:pt>
                <c:pt idx="47832">
                  <c:v>42948.46597222222</c:v>
                </c:pt>
                <c:pt idx="47833">
                  <c:v>42948.466666666667</c:v>
                </c:pt>
                <c:pt idx="47834">
                  <c:v>42948.467361111114</c:v>
                </c:pt>
                <c:pt idx="47835">
                  <c:v>42948.468055555553</c:v>
                </c:pt>
                <c:pt idx="47836">
                  <c:v>42948.46875</c:v>
                </c:pt>
                <c:pt idx="47837">
                  <c:v>42948.469444444447</c:v>
                </c:pt>
                <c:pt idx="47838">
                  <c:v>42948.470138888886</c:v>
                </c:pt>
                <c:pt idx="47839">
                  <c:v>42948.470833333333</c:v>
                </c:pt>
                <c:pt idx="47840">
                  <c:v>42948.47152777778</c:v>
                </c:pt>
                <c:pt idx="47841">
                  <c:v>42948.472222222219</c:v>
                </c:pt>
                <c:pt idx="47842">
                  <c:v>42948.472916666666</c:v>
                </c:pt>
                <c:pt idx="47843">
                  <c:v>42948.473611111112</c:v>
                </c:pt>
                <c:pt idx="47844">
                  <c:v>42948.474305555559</c:v>
                </c:pt>
                <c:pt idx="47845">
                  <c:v>42948.474999999999</c:v>
                </c:pt>
                <c:pt idx="47846">
                  <c:v>42948.475694444445</c:v>
                </c:pt>
                <c:pt idx="47847">
                  <c:v>42948.476388888892</c:v>
                </c:pt>
                <c:pt idx="47848">
                  <c:v>42948.477083333331</c:v>
                </c:pt>
                <c:pt idx="47849">
                  <c:v>42948.477777777778</c:v>
                </c:pt>
                <c:pt idx="47850">
                  <c:v>42948.478472222225</c:v>
                </c:pt>
                <c:pt idx="47851">
                  <c:v>42948.479166666664</c:v>
                </c:pt>
                <c:pt idx="47852">
                  <c:v>42948.479861111111</c:v>
                </c:pt>
                <c:pt idx="47853">
                  <c:v>42948.480555555558</c:v>
                </c:pt>
                <c:pt idx="47854">
                  <c:v>42948.481249999997</c:v>
                </c:pt>
                <c:pt idx="47855">
                  <c:v>42948.481944444444</c:v>
                </c:pt>
                <c:pt idx="47856">
                  <c:v>42948.482638888891</c:v>
                </c:pt>
                <c:pt idx="47857">
                  <c:v>42948.48333333333</c:v>
                </c:pt>
                <c:pt idx="47858">
                  <c:v>42948.484027777777</c:v>
                </c:pt>
                <c:pt idx="47859">
                  <c:v>42948.484722222223</c:v>
                </c:pt>
                <c:pt idx="47860">
                  <c:v>42948.48541666667</c:v>
                </c:pt>
                <c:pt idx="47861">
                  <c:v>42948.486111111109</c:v>
                </c:pt>
                <c:pt idx="47862">
                  <c:v>42948.486805555556</c:v>
                </c:pt>
                <c:pt idx="47863">
                  <c:v>42948.487500000003</c:v>
                </c:pt>
                <c:pt idx="47864">
                  <c:v>42948.488194444442</c:v>
                </c:pt>
                <c:pt idx="47865">
                  <c:v>42948.488888888889</c:v>
                </c:pt>
                <c:pt idx="47866">
                  <c:v>42948.489583333336</c:v>
                </c:pt>
                <c:pt idx="47867">
                  <c:v>42948.490277777775</c:v>
                </c:pt>
                <c:pt idx="47868">
                  <c:v>42948.490972222222</c:v>
                </c:pt>
                <c:pt idx="47869">
                  <c:v>42948.491666666669</c:v>
                </c:pt>
                <c:pt idx="47870">
                  <c:v>42948.492361111108</c:v>
                </c:pt>
                <c:pt idx="47871">
                  <c:v>42948.493055555555</c:v>
                </c:pt>
                <c:pt idx="47872">
                  <c:v>42948.493750000001</c:v>
                </c:pt>
                <c:pt idx="47873">
                  <c:v>42948.494444444441</c:v>
                </c:pt>
                <c:pt idx="47874">
                  <c:v>42948.495138888888</c:v>
                </c:pt>
                <c:pt idx="47875">
                  <c:v>42948.495833333334</c:v>
                </c:pt>
                <c:pt idx="47876">
                  <c:v>42948.496527777781</c:v>
                </c:pt>
                <c:pt idx="47877">
                  <c:v>42948.49722222222</c:v>
                </c:pt>
                <c:pt idx="47878">
                  <c:v>42948.497916666667</c:v>
                </c:pt>
                <c:pt idx="47879">
                  <c:v>42948.498611111114</c:v>
                </c:pt>
                <c:pt idx="47880">
                  <c:v>42948.499305555553</c:v>
                </c:pt>
                <c:pt idx="47881">
                  <c:v>42948.5</c:v>
                </c:pt>
                <c:pt idx="47882">
                  <c:v>42948.500694444447</c:v>
                </c:pt>
                <c:pt idx="47883">
                  <c:v>42948.501388888886</c:v>
                </c:pt>
                <c:pt idx="47884">
                  <c:v>42948.502083333333</c:v>
                </c:pt>
                <c:pt idx="47885">
                  <c:v>42948.50277777778</c:v>
                </c:pt>
                <c:pt idx="47886">
                  <c:v>42948.503472222219</c:v>
                </c:pt>
                <c:pt idx="47887">
                  <c:v>42948.504166666666</c:v>
                </c:pt>
                <c:pt idx="47888">
                  <c:v>42948.504861111112</c:v>
                </c:pt>
                <c:pt idx="47889">
                  <c:v>42948.505555555559</c:v>
                </c:pt>
                <c:pt idx="47890">
                  <c:v>42948.506249999999</c:v>
                </c:pt>
                <c:pt idx="47891">
                  <c:v>42948.506944444445</c:v>
                </c:pt>
                <c:pt idx="47892">
                  <c:v>42948.507638888892</c:v>
                </c:pt>
                <c:pt idx="47893">
                  <c:v>42948.508333333331</c:v>
                </c:pt>
                <c:pt idx="47894">
                  <c:v>42948.509027777778</c:v>
                </c:pt>
                <c:pt idx="47895">
                  <c:v>42948.509722222225</c:v>
                </c:pt>
                <c:pt idx="47896">
                  <c:v>42948.510416666664</c:v>
                </c:pt>
                <c:pt idx="47897">
                  <c:v>42948.511111111111</c:v>
                </c:pt>
                <c:pt idx="47898">
                  <c:v>42948.511805555558</c:v>
                </c:pt>
                <c:pt idx="47899">
                  <c:v>42948.512499999997</c:v>
                </c:pt>
                <c:pt idx="47900">
                  <c:v>42948.513194444444</c:v>
                </c:pt>
                <c:pt idx="47901">
                  <c:v>42948.513888888891</c:v>
                </c:pt>
                <c:pt idx="47902">
                  <c:v>42948.51458333333</c:v>
                </c:pt>
                <c:pt idx="47903">
                  <c:v>42948.515277777777</c:v>
                </c:pt>
                <c:pt idx="47904">
                  <c:v>42948.515972222223</c:v>
                </c:pt>
                <c:pt idx="47905">
                  <c:v>42948.51666666667</c:v>
                </c:pt>
                <c:pt idx="47906">
                  <c:v>42948.517361111109</c:v>
                </c:pt>
                <c:pt idx="47907">
                  <c:v>42948.518055555556</c:v>
                </c:pt>
                <c:pt idx="47908">
                  <c:v>42948.518750000003</c:v>
                </c:pt>
                <c:pt idx="47909">
                  <c:v>42948.519444444442</c:v>
                </c:pt>
                <c:pt idx="47910">
                  <c:v>42948.520138888889</c:v>
                </c:pt>
                <c:pt idx="47911">
                  <c:v>42948.520833333336</c:v>
                </c:pt>
                <c:pt idx="47912">
                  <c:v>42948.521527777775</c:v>
                </c:pt>
                <c:pt idx="47913">
                  <c:v>42948.522222222222</c:v>
                </c:pt>
                <c:pt idx="47914">
                  <c:v>42948.522916666669</c:v>
                </c:pt>
                <c:pt idx="47915">
                  <c:v>42948.523611111108</c:v>
                </c:pt>
                <c:pt idx="47916">
                  <c:v>42948.524305555555</c:v>
                </c:pt>
                <c:pt idx="47917">
                  <c:v>42948.525000000001</c:v>
                </c:pt>
                <c:pt idx="47918">
                  <c:v>42948.525694444441</c:v>
                </c:pt>
                <c:pt idx="47919">
                  <c:v>42948.526388888888</c:v>
                </c:pt>
                <c:pt idx="47920">
                  <c:v>42948.527083333334</c:v>
                </c:pt>
                <c:pt idx="47921">
                  <c:v>42948.527777777781</c:v>
                </c:pt>
                <c:pt idx="47922">
                  <c:v>42948.52847222222</c:v>
                </c:pt>
                <c:pt idx="47923">
                  <c:v>42948.529166666667</c:v>
                </c:pt>
                <c:pt idx="47924">
                  <c:v>42948.529861111114</c:v>
                </c:pt>
                <c:pt idx="47925">
                  <c:v>42948.530555555553</c:v>
                </c:pt>
                <c:pt idx="47926">
                  <c:v>42948.53125</c:v>
                </c:pt>
                <c:pt idx="47927">
                  <c:v>42948.531944444447</c:v>
                </c:pt>
                <c:pt idx="47928">
                  <c:v>42948.532638888886</c:v>
                </c:pt>
                <c:pt idx="47929">
                  <c:v>42948.533333333333</c:v>
                </c:pt>
                <c:pt idx="47930">
                  <c:v>42948.53402777778</c:v>
                </c:pt>
                <c:pt idx="47931">
                  <c:v>42948.534722222219</c:v>
                </c:pt>
                <c:pt idx="47932">
                  <c:v>42948.535416666666</c:v>
                </c:pt>
                <c:pt idx="47933">
                  <c:v>42948.536111111112</c:v>
                </c:pt>
                <c:pt idx="47934">
                  <c:v>42948.536805555559</c:v>
                </c:pt>
                <c:pt idx="47935">
                  <c:v>42948.537499999999</c:v>
                </c:pt>
                <c:pt idx="47936">
                  <c:v>42948.538194444445</c:v>
                </c:pt>
                <c:pt idx="47937">
                  <c:v>42948.538888888892</c:v>
                </c:pt>
                <c:pt idx="47938">
                  <c:v>42948.539583333331</c:v>
                </c:pt>
                <c:pt idx="47939">
                  <c:v>42948.540277777778</c:v>
                </c:pt>
                <c:pt idx="47940">
                  <c:v>42948.540972222225</c:v>
                </c:pt>
                <c:pt idx="47941">
                  <c:v>42948.541666666664</c:v>
                </c:pt>
                <c:pt idx="47942">
                  <c:v>42948.542361111111</c:v>
                </c:pt>
                <c:pt idx="47943">
                  <c:v>42948.543055555558</c:v>
                </c:pt>
                <c:pt idx="47944">
                  <c:v>42948.543749999997</c:v>
                </c:pt>
                <c:pt idx="47945">
                  <c:v>42948.544444444444</c:v>
                </c:pt>
                <c:pt idx="47946">
                  <c:v>42948.545138888891</c:v>
                </c:pt>
                <c:pt idx="47947">
                  <c:v>42948.54583333333</c:v>
                </c:pt>
                <c:pt idx="47948">
                  <c:v>42948.546527777777</c:v>
                </c:pt>
                <c:pt idx="47949">
                  <c:v>42948.547222222223</c:v>
                </c:pt>
                <c:pt idx="47950">
                  <c:v>42948.54791666667</c:v>
                </c:pt>
                <c:pt idx="47951">
                  <c:v>42948.548611111109</c:v>
                </c:pt>
                <c:pt idx="47952">
                  <c:v>42948.549305555556</c:v>
                </c:pt>
                <c:pt idx="47953">
                  <c:v>42948.55</c:v>
                </c:pt>
                <c:pt idx="47954">
                  <c:v>42948.550694444442</c:v>
                </c:pt>
                <c:pt idx="47955">
                  <c:v>42948.551388888889</c:v>
                </c:pt>
                <c:pt idx="47956">
                  <c:v>42948.552083333336</c:v>
                </c:pt>
                <c:pt idx="47957">
                  <c:v>42948.552777777775</c:v>
                </c:pt>
                <c:pt idx="47958">
                  <c:v>42948.553472222222</c:v>
                </c:pt>
                <c:pt idx="47959">
                  <c:v>42948.554166666669</c:v>
                </c:pt>
                <c:pt idx="47960">
                  <c:v>42948.554861111108</c:v>
                </c:pt>
                <c:pt idx="47961">
                  <c:v>42948.555555555555</c:v>
                </c:pt>
                <c:pt idx="47962">
                  <c:v>42948.556250000001</c:v>
                </c:pt>
                <c:pt idx="47963">
                  <c:v>42948.556944444441</c:v>
                </c:pt>
                <c:pt idx="47964">
                  <c:v>42948.557638888888</c:v>
                </c:pt>
                <c:pt idx="47965">
                  <c:v>42948.558333333334</c:v>
                </c:pt>
                <c:pt idx="47966">
                  <c:v>42948.559027777781</c:v>
                </c:pt>
                <c:pt idx="47967">
                  <c:v>42948.55972222222</c:v>
                </c:pt>
                <c:pt idx="47968">
                  <c:v>42948.560416666667</c:v>
                </c:pt>
                <c:pt idx="47969">
                  <c:v>42948.561111111114</c:v>
                </c:pt>
                <c:pt idx="47970">
                  <c:v>42948.561805555553</c:v>
                </c:pt>
                <c:pt idx="47971">
                  <c:v>42948.5625</c:v>
                </c:pt>
                <c:pt idx="47972">
                  <c:v>42948.563194444447</c:v>
                </c:pt>
                <c:pt idx="47973">
                  <c:v>42948.563888888886</c:v>
                </c:pt>
                <c:pt idx="47974">
                  <c:v>42948.564583333333</c:v>
                </c:pt>
                <c:pt idx="47975">
                  <c:v>42948.56527777778</c:v>
                </c:pt>
                <c:pt idx="47976">
                  <c:v>42948.565972222219</c:v>
                </c:pt>
                <c:pt idx="47977">
                  <c:v>42948.566666666666</c:v>
                </c:pt>
                <c:pt idx="47978">
                  <c:v>42948.567361111112</c:v>
                </c:pt>
                <c:pt idx="47979">
                  <c:v>42948.568055555559</c:v>
                </c:pt>
                <c:pt idx="47980">
                  <c:v>42948.568749999999</c:v>
                </c:pt>
                <c:pt idx="47981">
                  <c:v>42948.569444444445</c:v>
                </c:pt>
                <c:pt idx="47982">
                  <c:v>42948.570138888892</c:v>
                </c:pt>
                <c:pt idx="47983">
                  <c:v>42948.570833333331</c:v>
                </c:pt>
                <c:pt idx="47984">
                  <c:v>42948.571527777778</c:v>
                </c:pt>
                <c:pt idx="47985">
                  <c:v>42948.572222222225</c:v>
                </c:pt>
                <c:pt idx="47986">
                  <c:v>42948.572916666664</c:v>
                </c:pt>
                <c:pt idx="47987">
                  <c:v>42948.573611111111</c:v>
                </c:pt>
                <c:pt idx="47988">
                  <c:v>42948.574305555558</c:v>
                </c:pt>
                <c:pt idx="47989">
                  <c:v>42948.574999999997</c:v>
                </c:pt>
                <c:pt idx="47990">
                  <c:v>42948.575694444444</c:v>
                </c:pt>
                <c:pt idx="47991">
                  <c:v>42948.576388888891</c:v>
                </c:pt>
                <c:pt idx="47992">
                  <c:v>42948.57708333333</c:v>
                </c:pt>
                <c:pt idx="47993">
                  <c:v>42948.577777777777</c:v>
                </c:pt>
                <c:pt idx="47994">
                  <c:v>42948.578472222223</c:v>
                </c:pt>
                <c:pt idx="47995">
                  <c:v>42948.57916666667</c:v>
                </c:pt>
                <c:pt idx="47996">
                  <c:v>42948.579861111109</c:v>
                </c:pt>
                <c:pt idx="47997">
                  <c:v>42948.580555555556</c:v>
                </c:pt>
                <c:pt idx="47998">
                  <c:v>42948.581250000003</c:v>
                </c:pt>
                <c:pt idx="47999">
                  <c:v>42948.581944444442</c:v>
                </c:pt>
                <c:pt idx="48000">
                  <c:v>42948.582638888889</c:v>
                </c:pt>
                <c:pt idx="48001">
                  <c:v>42948.583333333336</c:v>
                </c:pt>
                <c:pt idx="48002">
                  <c:v>42948.584027777775</c:v>
                </c:pt>
                <c:pt idx="48003">
                  <c:v>42948.584722222222</c:v>
                </c:pt>
                <c:pt idx="48004">
                  <c:v>42948.585416666669</c:v>
                </c:pt>
                <c:pt idx="48005">
                  <c:v>42948.586111111108</c:v>
                </c:pt>
                <c:pt idx="48006">
                  <c:v>42948.586805555555</c:v>
                </c:pt>
                <c:pt idx="48007">
                  <c:v>42948.587500000001</c:v>
                </c:pt>
                <c:pt idx="48008">
                  <c:v>42948.588194444441</c:v>
                </c:pt>
                <c:pt idx="48009">
                  <c:v>42948.588888888888</c:v>
                </c:pt>
                <c:pt idx="48010">
                  <c:v>42948.589583333334</c:v>
                </c:pt>
                <c:pt idx="48011">
                  <c:v>42948.590277777781</c:v>
                </c:pt>
                <c:pt idx="48012">
                  <c:v>42948.59097222222</c:v>
                </c:pt>
                <c:pt idx="48013">
                  <c:v>42948.591666666667</c:v>
                </c:pt>
                <c:pt idx="48014">
                  <c:v>42948.592361111114</c:v>
                </c:pt>
                <c:pt idx="48015">
                  <c:v>42948.593055555553</c:v>
                </c:pt>
                <c:pt idx="48016">
                  <c:v>42948.59375</c:v>
                </c:pt>
                <c:pt idx="48017">
                  <c:v>42948.594444444447</c:v>
                </c:pt>
                <c:pt idx="48018">
                  <c:v>42948.595138888886</c:v>
                </c:pt>
                <c:pt idx="48019">
                  <c:v>42948.595833333333</c:v>
                </c:pt>
                <c:pt idx="48020">
                  <c:v>42948.59652777778</c:v>
                </c:pt>
                <c:pt idx="48021">
                  <c:v>42948.597222222219</c:v>
                </c:pt>
                <c:pt idx="48022">
                  <c:v>42948.597916666666</c:v>
                </c:pt>
                <c:pt idx="48023">
                  <c:v>42948.598611111112</c:v>
                </c:pt>
                <c:pt idx="48024">
                  <c:v>42948.599305555559</c:v>
                </c:pt>
                <c:pt idx="48025">
                  <c:v>42948.6</c:v>
                </c:pt>
                <c:pt idx="48026">
                  <c:v>42948.600694444445</c:v>
                </c:pt>
                <c:pt idx="48027">
                  <c:v>42948.601388888892</c:v>
                </c:pt>
                <c:pt idx="48028">
                  <c:v>42948.602083333331</c:v>
                </c:pt>
                <c:pt idx="48029">
                  <c:v>42948.602777777778</c:v>
                </c:pt>
                <c:pt idx="48030">
                  <c:v>42948.603472222225</c:v>
                </c:pt>
                <c:pt idx="48031">
                  <c:v>42948.604166666664</c:v>
                </c:pt>
                <c:pt idx="48032">
                  <c:v>42948.604861111111</c:v>
                </c:pt>
                <c:pt idx="48033">
                  <c:v>42948.605555555558</c:v>
                </c:pt>
                <c:pt idx="48034">
                  <c:v>42948.606249999997</c:v>
                </c:pt>
                <c:pt idx="48035">
                  <c:v>42948.606944444444</c:v>
                </c:pt>
                <c:pt idx="48036">
                  <c:v>42948.607638888891</c:v>
                </c:pt>
                <c:pt idx="48037">
                  <c:v>42948.60833333333</c:v>
                </c:pt>
                <c:pt idx="48038">
                  <c:v>42948.609027777777</c:v>
                </c:pt>
                <c:pt idx="48039">
                  <c:v>42948.609722222223</c:v>
                </c:pt>
                <c:pt idx="48040">
                  <c:v>42948.61041666667</c:v>
                </c:pt>
                <c:pt idx="48041">
                  <c:v>42948.611111111109</c:v>
                </c:pt>
                <c:pt idx="48042">
                  <c:v>42948.611805555556</c:v>
                </c:pt>
                <c:pt idx="48043">
                  <c:v>42948.612500000003</c:v>
                </c:pt>
                <c:pt idx="48044">
                  <c:v>42948.613194444442</c:v>
                </c:pt>
                <c:pt idx="48045">
                  <c:v>42948.613888888889</c:v>
                </c:pt>
                <c:pt idx="48046">
                  <c:v>42948.614583333336</c:v>
                </c:pt>
                <c:pt idx="48047">
                  <c:v>42948.615277777775</c:v>
                </c:pt>
                <c:pt idx="48048">
                  <c:v>42948.615972222222</c:v>
                </c:pt>
                <c:pt idx="48049">
                  <c:v>42948.616666666669</c:v>
                </c:pt>
                <c:pt idx="48050">
                  <c:v>42948.617361111108</c:v>
                </c:pt>
                <c:pt idx="48051">
                  <c:v>42948.618055555555</c:v>
                </c:pt>
                <c:pt idx="48052">
                  <c:v>42948.618750000001</c:v>
                </c:pt>
                <c:pt idx="48053">
                  <c:v>42948.619444444441</c:v>
                </c:pt>
                <c:pt idx="48054">
                  <c:v>42948.620138888888</c:v>
                </c:pt>
                <c:pt idx="48055">
                  <c:v>42948.620833333334</c:v>
                </c:pt>
                <c:pt idx="48056">
                  <c:v>42948.621527777781</c:v>
                </c:pt>
                <c:pt idx="48057">
                  <c:v>42948.62222222222</c:v>
                </c:pt>
                <c:pt idx="48058">
                  <c:v>42948.622916666667</c:v>
                </c:pt>
                <c:pt idx="48059">
                  <c:v>42948.623611111114</c:v>
                </c:pt>
                <c:pt idx="48060">
                  <c:v>42948.624305555553</c:v>
                </c:pt>
                <c:pt idx="48061">
                  <c:v>42948.625</c:v>
                </c:pt>
                <c:pt idx="48062">
                  <c:v>42948.625694444447</c:v>
                </c:pt>
                <c:pt idx="48063">
                  <c:v>42948.626388888886</c:v>
                </c:pt>
                <c:pt idx="48064">
                  <c:v>42948.627083333333</c:v>
                </c:pt>
                <c:pt idx="48065">
                  <c:v>42948.62777777778</c:v>
                </c:pt>
                <c:pt idx="48066">
                  <c:v>42948.628472222219</c:v>
                </c:pt>
                <c:pt idx="48067">
                  <c:v>42948.629166666666</c:v>
                </c:pt>
                <c:pt idx="48068">
                  <c:v>42948.629861111112</c:v>
                </c:pt>
                <c:pt idx="48069">
                  <c:v>42948.630555555559</c:v>
                </c:pt>
                <c:pt idx="48070">
                  <c:v>42948.631249999999</c:v>
                </c:pt>
                <c:pt idx="48071">
                  <c:v>42948.631944444445</c:v>
                </c:pt>
                <c:pt idx="48072">
                  <c:v>42948.632638888892</c:v>
                </c:pt>
                <c:pt idx="48073">
                  <c:v>42948.633333333331</c:v>
                </c:pt>
                <c:pt idx="48074">
                  <c:v>42948.634027777778</c:v>
                </c:pt>
                <c:pt idx="48075">
                  <c:v>42948.634722222225</c:v>
                </c:pt>
                <c:pt idx="48076">
                  <c:v>42948.635416666664</c:v>
                </c:pt>
                <c:pt idx="48077">
                  <c:v>42948.636111111111</c:v>
                </c:pt>
                <c:pt idx="48078">
                  <c:v>42948.636805555558</c:v>
                </c:pt>
                <c:pt idx="48079">
                  <c:v>42948.637499999997</c:v>
                </c:pt>
                <c:pt idx="48080">
                  <c:v>42948.638194444444</c:v>
                </c:pt>
                <c:pt idx="48081">
                  <c:v>42948.638888888891</c:v>
                </c:pt>
                <c:pt idx="48082">
                  <c:v>42948.63958333333</c:v>
                </c:pt>
                <c:pt idx="48083">
                  <c:v>42948.640277777777</c:v>
                </c:pt>
                <c:pt idx="48084">
                  <c:v>42948.640972222223</c:v>
                </c:pt>
                <c:pt idx="48085">
                  <c:v>42948.64166666667</c:v>
                </c:pt>
                <c:pt idx="48086">
                  <c:v>42948.642361111109</c:v>
                </c:pt>
                <c:pt idx="48087">
                  <c:v>42948.643055555556</c:v>
                </c:pt>
                <c:pt idx="48088">
                  <c:v>42948.643750000003</c:v>
                </c:pt>
                <c:pt idx="48089">
                  <c:v>42948.644444444442</c:v>
                </c:pt>
                <c:pt idx="48090">
                  <c:v>42948.645138888889</c:v>
                </c:pt>
                <c:pt idx="48091">
                  <c:v>42948.645833333336</c:v>
                </c:pt>
                <c:pt idx="48092">
                  <c:v>42948.646527777775</c:v>
                </c:pt>
                <c:pt idx="48093">
                  <c:v>42948.647222222222</c:v>
                </c:pt>
                <c:pt idx="48094">
                  <c:v>42948.647916666669</c:v>
                </c:pt>
                <c:pt idx="48095">
                  <c:v>42948.648611111108</c:v>
                </c:pt>
                <c:pt idx="48096">
                  <c:v>42948.649305555555</c:v>
                </c:pt>
                <c:pt idx="48097">
                  <c:v>42948.65</c:v>
                </c:pt>
                <c:pt idx="48098">
                  <c:v>42948.650694444441</c:v>
                </c:pt>
                <c:pt idx="48099">
                  <c:v>42948.651388888888</c:v>
                </c:pt>
                <c:pt idx="48100">
                  <c:v>42948.652083333334</c:v>
                </c:pt>
                <c:pt idx="48101">
                  <c:v>42948.652777777781</c:v>
                </c:pt>
                <c:pt idx="48102">
                  <c:v>42948.65347222222</c:v>
                </c:pt>
                <c:pt idx="48103">
                  <c:v>42948.654166666667</c:v>
                </c:pt>
                <c:pt idx="48104">
                  <c:v>42948.654861111114</c:v>
                </c:pt>
                <c:pt idx="48105">
                  <c:v>42948.655555555553</c:v>
                </c:pt>
                <c:pt idx="48106">
                  <c:v>42948.65625</c:v>
                </c:pt>
                <c:pt idx="48107">
                  <c:v>42948.656944444447</c:v>
                </c:pt>
                <c:pt idx="48108">
                  <c:v>42948.657638888886</c:v>
                </c:pt>
                <c:pt idx="48109">
                  <c:v>42948.658333333333</c:v>
                </c:pt>
                <c:pt idx="48110">
                  <c:v>42948.65902777778</c:v>
                </c:pt>
                <c:pt idx="48111">
                  <c:v>42948.659722222219</c:v>
                </c:pt>
                <c:pt idx="48112">
                  <c:v>42948.660416666666</c:v>
                </c:pt>
                <c:pt idx="48113">
                  <c:v>42948.661111111112</c:v>
                </c:pt>
                <c:pt idx="48114">
                  <c:v>42948.661805555559</c:v>
                </c:pt>
                <c:pt idx="48115">
                  <c:v>42948.662499999999</c:v>
                </c:pt>
                <c:pt idx="48116">
                  <c:v>42948.663194444445</c:v>
                </c:pt>
                <c:pt idx="48117">
                  <c:v>42948.663888888892</c:v>
                </c:pt>
                <c:pt idx="48118">
                  <c:v>42948.664583333331</c:v>
                </c:pt>
                <c:pt idx="48119">
                  <c:v>42948.665277777778</c:v>
                </c:pt>
                <c:pt idx="48120">
                  <c:v>42948.665972222225</c:v>
                </c:pt>
                <c:pt idx="48121">
                  <c:v>42948.666666666664</c:v>
                </c:pt>
                <c:pt idx="48122">
                  <c:v>42948.667361111111</c:v>
                </c:pt>
                <c:pt idx="48123">
                  <c:v>42948.668055555558</c:v>
                </c:pt>
                <c:pt idx="48124">
                  <c:v>42948.668749999997</c:v>
                </c:pt>
                <c:pt idx="48125">
                  <c:v>42948.669444444444</c:v>
                </c:pt>
                <c:pt idx="48126">
                  <c:v>42948.670138888891</c:v>
                </c:pt>
                <c:pt idx="48127">
                  <c:v>42948.67083333333</c:v>
                </c:pt>
                <c:pt idx="48128">
                  <c:v>42948.671527777777</c:v>
                </c:pt>
                <c:pt idx="48129">
                  <c:v>42948.672222222223</c:v>
                </c:pt>
                <c:pt idx="48130">
                  <c:v>42948.67291666667</c:v>
                </c:pt>
                <c:pt idx="48131">
                  <c:v>42948.673611111109</c:v>
                </c:pt>
                <c:pt idx="48132">
                  <c:v>42948.674305555556</c:v>
                </c:pt>
                <c:pt idx="48133">
                  <c:v>42948.675000000003</c:v>
                </c:pt>
                <c:pt idx="48134">
                  <c:v>42948.675694444442</c:v>
                </c:pt>
                <c:pt idx="48135">
                  <c:v>42948.676388888889</c:v>
                </c:pt>
                <c:pt idx="48136">
                  <c:v>42948.677083333336</c:v>
                </c:pt>
                <c:pt idx="48137">
                  <c:v>42948.677777777775</c:v>
                </c:pt>
                <c:pt idx="48138">
                  <c:v>42948.678472222222</c:v>
                </c:pt>
                <c:pt idx="48139">
                  <c:v>42948.679166666669</c:v>
                </c:pt>
                <c:pt idx="48140">
                  <c:v>42948.679861111108</c:v>
                </c:pt>
                <c:pt idx="48141">
                  <c:v>42948.680555555555</c:v>
                </c:pt>
                <c:pt idx="48142">
                  <c:v>42948.681250000001</c:v>
                </c:pt>
                <c:pt idx="48143">
                  <c:v>42948.681944444441</c:v>
                </c:pt>
                <c:pt idx="48144">
                  <c:v>42948.682638888888</c:v>
                </c:pt>
                <c:pt idx="48145">
                  <c:v>42948.683333333334</c:v>
                </c:pt>
                <c:pt idx="48146">
                  <c:v>42948.684027777781</c:v>
                </c:pt>
                <c:pt idx="48147">
                  <c:v>42948.68472222222</c:v>
                </c:pt>
                <c:pt idx="48148">
                  <c:v>42948.685416666667</c:v>
                </c:pt>
                <c:pt idx="48149">
                  <c:v>42948.686111111114</c:v>
                </c:pt>
                <c:pt idx="48150">
                  <c:v>42948.686805555553</c:v>
                </c:pt>
                <c:pt idx="48151">
                  <c:v>42948.6875</c:v>
                </c:pt>
                <c:pt idx="48152">
                  <c:v>42948.688194444447</c:v>
                </c:pt>
                <c:pt idx="48153">
                  <c:v>42948.688888888886</c:v>
                </c:pt>
                <c:pt idx="48154">
                  <c:v>42948.689583333333</c:v>
                </c:pt>
                <c:pt idx="48155">
                  <c:v>42948.69027777778</c:v>
                </c:pt>
                <c:pt idx="48156">
                  <c:v>42948.690972222219</c:v>
                </c:pt>
                <c:pt idx="48157">
                  <c:v>42948.691666666666</c:v>
                </c:pt>
                <c:pt idx="48158">
                  <c:v>42948.692361111112</c:v>
                </c:pt>
                <c:pt idx="48159">
                  <c:v>42948.693055555559</c:v>
                </c:pt>
                <c:pt idx="48160">
                  <c:v>42948.693749999999</c:v>
                </c:pt>
                <c:pt idx="48161">
                  <c:v>42948.694444444445</c:v>
                </c:pt>
                <c:pt idx="48162">
                  <c:v>42948.695138888892</c:v>
                </c:pt>
                <c:pt idx="48163">
                  <c:v>42948.695833333331</c:v>
                </c:pt>
                <c:pt idx="48164">
                  <c:v>42948.696527777778</c:v>
                </c:pt>
                <c:pt idx="48165">
                  <c:v>42948.697222222225</c:v>
                </c:pt>
                <c:pt idx="48166">
                  <c:v>42948.697916666664</c:v>
                </c:pt>
                <c:pt idx="48167">
                  <c:v>42948.698611111111</c:v>
                </c:pt>
                <c:pt idx="48168">
                  <c:v>42948.699305555558</c:v>
                </c:pt>
                <c:pt idx="48169">
                  <c:v>42948.7</c:v>
                </c:pt>
                <c:pt idx="48170">
                  <c:v>42948.700694444444</c:v>
                </c:pt>
                <c:pt idx="48171">
                  <c:v>42948.701388888891</c:v>
                </c:pt>
                <c:pt idx="48172">
                  <c:v>42948.70208333333</c:v>
                </c:pt>
                <c:pt idx="48173">
                  <c:v>42948.702777777777</c:v>
                </c:pt>
                <c:pt idx="48174">
                  <c:v>42948.703472222223</c:v>
                </c:pt>
                <c:pt idx="48175">
                  <c:v>42948.70416666667</c:v>
                </c:pt>
                <c:pt idx="48176">
                  <c:v>42948.704861111109</c:v>
                </c:pt>
                <c:pt idx="48177">
                  <c:v>42948.705555555556</c:v>
                </c:pt>
                <c:pt idx="48178">
                  <c:v>42948.706250000003</c:v>
                </c:pt>
                <c:pt idx="48179">
                  <c:v>42948.706944444442</c:v>
                </c:pt>
                <c:pt idx="48180">
                  <c:v>42948.707638888889</c:v>
                </c:pt>
                <c:pt idx="48181">
                  <c:v>42948.708333333336</c:v>
                </c:pt>
                <c:pt idx="48182">
                  <c:v>42948.709027777775</c:v>
                </c:pt>
                <c:pt idx="48183">
                  <c:v>42948.709722222222</c:v>
                </c:pt>
                <c:pt idx="48184">
                  <c:v>42948.710416666669</c:v>
                </c:pt>
                <c:pt idx="48185">
                  <c:v>42948.711111111108</c:v>
                </c:pt>
                <c:pt idx="48186">
                  <c:v>42948.711805555555</c:v>
                </c:pt>
                <c:pt idx="48187">
                  <c:v>42948.712500000001</c:v>
                </c:pt>
                <c:pt idx="48188">
                  <c:v>42948.713194444441</c:v>
                </c:pt>
                <c:pt idx="48189">
                  <c:v>42948.713888888888</c:v>
                </c:pt>
                <c:pt idx="48190">
                  <c:v>42948.714583333334</c:v>
                </c:pt>
                <c:pt idx="48191">
                  <c:v>42948.715277777781</c:v>
                </c:pt>
                <c:pt idx="48192">
                  <c:v>42948.71597222222</c:v>
                </c:pt>
                <c:pt idx="48193">
                  <c:v>42948.716666666667</c:v>
                </c:pt>
                <c:pt idx="48194">
                  <c:v>42948.717361111114</c:v>
                </c:pt>
                <c:pt idx="48195">
                  <c:v>42948.718055555553</c:v>
                </c:pt>
                <c:pt idx="48196">
                  <c:v>42948.71875</c:v>
                </c:pt>
                <c:pt idx="48197">
                  <c:v>42948.719444444447</c:v>
                </c:pt>
                <c:pt idx="48198">
                  <c:v>42948.720138888886</c:v>
                </c:pt>
                <c:pt idx="48199">
                  <c:v>42948.720833333333</c:v>
                </c:pt>
                <c:pt idx="48200">
                  <c:v>42948.72152777778</c:v>
                </c:pt>
                <c:pt idx="48201">
                  <c:v>42948.722222222219</c:v>
                </c:pt>
                <c:pt idx="48202">
                  <c:v>42948.722916666666</c:v>
                </c:pt>
                <c:pt idx="48203">
                  <c:v>42948.723611111112</c:v>
                </c:pt>
                <c:pt idx="48204">
                  <c:v>42948.724305555559</c:v>
                </c:pt>
                <c:pt idx="48205">
                  <c:v>42948.724999999999</c:v>
                </c:pt>
                <c:pt idx="48206">
                  <c:v>42948.725694444445</c:v>
                </c:pt>
                <c:pt idx="48207">
                  <c:v>42948.726388888892</c:v>
                </c:pt>
                <c:pt idx="48208">
                  <c:v>42948.727083333331</c:v>
                </c:pt>
                <c:pt idx="48209">
                  <c:v>42948.727777777778</c:v>
                </c:pt>
                <c:pt idx="48210">
                  <c:v>42948.728472222225</c:v>
                </c:pt>
                <c:pt idx="48211">
                  <c:v>42948.729166666664</c:v>
                </c:pt>
                <c:pt idx="48212">
                  <c:v>42948.729861111111</c:v>
                </c:pt>
                <c:pt idx="48213">
                  <c:v>42948.730555555558</c:v>
                </c:pt>
                <c:pt idx="48214">
                  <c:v>42948.731249999997</c:v>
                </c:pt>
                <c:pt idx="48215">
                  <c:v>42948.731944444444</c:v>
                </c:pt>
                <c:pt idx="48216">
                  <c:v>42948.732638888891</c:v>
                </c:pt>
                <c:pt idx="48217">
                  <c:v>42948.73333333333</c:v>
                </c:pt>
                <c:pt idx="48218">
                  <c:v>42948.734027777777</c:v>
                </c:pt>
                <c:pt idx="48219">
                  <c:v>42948.734722222223</c:v>
                </c:pt>
                <c:pt idx="48220">
                  <c:v>42948.73541666667</c:v>
                </c:pt>
                <c:pt idx="48221">
                  <c:v>42948.736111111109</c:v>
                </c:pt>
                <c:pt idx="48222">
                  <c:v>42948.736805555556</c:v>
                </c:pt>
                <c:pt idx="48223">
                  <c:v>42948.737500000003</c:v>
                </c:pt>
                <c:pt idx="48224">
                  <c:v>42948.738194444442</c:v>
                </c:pt>
                <c:pt idx="48225">
                  <c:v>42948.738888888889</c:v>
                </c:pt>
                <c:pt idx="48226">
                  <c:v>42948.739583333336</c:v>
                </c:pt>
                <c:pt idx="48227">
                  <c:v>42948.740277777775</c:v>
                </c:pt>
                <c:pt idx="48228">
                  <c:v>42948.740972222222</c:v>
                </c:pt>
                <c:pt idx="48229">
                  <c:v>42948.741666666669</c:v>
                </c:pt>
                <c:pt idx="48230">
                  <c:v>42948.742361111108</c:v>
                </c:pt>
                <c:pt idx="48231">
                  <c:v>42948.743055555555</c:v>
                </c:pt>
                <c:pt idx="48232">
                  <c:v>42948.743750000001</c:v>
                </c:pt>
                <c:pt idx="48233">
                  <c:v>42948.744444444441</c:v>
                </c:pt>
                <c:pt idx="48234">
                  <c:v>42948.745138888888</c:v>
                </c:pt>
                <c:pt idx="48235">
                  <c:v>42948.745833333334</c:v>
                </c:pt>
                <c:pt idx="48236">
                  <c:v>42948.746527777781</c:v>
                </c:pt>
                <c:pt idx="48237">
                  <c:v>42948.74722222222</c:v>
                </c:pt>
                <c:pt idx="48238">
                  <c:v>42948.747916666667</c:v>
                </c:pt>
                <c:pt idx="48239">
                  <c:v>42948.748611111114</c:v>
                </c:pt>
                <c:pt idx="48240">
                  <c:v>42948.749305555553</c:v>
                </c:pt>
                <c:pt idx="48241">
                  <c:v>42948.75</c:v>
                </c:pt>
                <c:pt idx="48242">
                  <c:v>42948.750694444447</c:v>
                </c:pt>
                <c:pt idx="48243">
                  <c:v>42948.751388888886</c:v>
                </c:pt>
                <c:pt idx="48244">
                  <c:v>42948.752083333333</c:v>
                </c:pt>
                <c:pt idx="48245">
                  <c:v>42948.75277777778</c:v>
                </c:pt>
                <c:pt idx="48246">
                  <c:v>42948.753472222219</c:v>
                </c:pt>
                <c:pt idx="48247">
                  <c:v>42948.754166666666</c:v>
                </c:pt>
                <c:pt idx="48248">
                  <c:v>42948.754861111112</c:v>
                </c:pt>
                <c:pt idx="48249">
                  <c:v>42948.755555555559</c:v>
                </c:pt>
                <c:pt idx="48250">
                  <c:v>42948.756249999999</c:v>
                </c:pt>
                <c:pt idx="48251">
                  <c:v>42948.756944444445</c:v>
                </c:pt>
                <c:pt idx="48252">
                  <c:v>42948.757638888892</c:v>
                </c:pt>
                <c:pt idx="48253">
                  <c:v>42948.758333333331</c:v>
                </c:pt>
                <c:pt idx="48254">
                  <c:v>42948.759027777778</c:v>
                </c:pt>
                <c:pt idx="48255">
                  <c:v>42948.759722222225</c:v>
                </c:pt>
                <c:pt idx="48256">
                  <c:v>42948.760416666664</c:v>
                </c:pt>
                <c:pt idx="48257">
                  <c:v>42948.761111111111</c:v>
                </c:pt>
                <c:pt idx="48258">
                  <c:v>42948.761805555558</c:v>
                </c:pt>
                <c:pt idx="48259">
                  <c:v>42948.762499999997</c:v>
                </c:pt>
                <c:pt idx="48260">
                  <c:v>42948.763194444444</c:v>
                </c:pt>
                <c:pt idx="48261">
                  <c:v>42948.763888888891</c:v>
                </c:pt>
                <c:pt idx="48262">
                  <c:v>42948.76458333333</c:v>
                </c:pt>
                <c:pt idx="48263">
                  <c:v>42948.765277777777</c:v>
                </c:pt>
                <c:pt idx="48264">
                  <c:v>42948.765972222223</c:v>
                </c:pt>
                <c:pt idx="48265">
                  <c:v>42948.76666666667</c:v>
                </c:pt>
                <c:pt idx="48266">
                  <c:v>42948.767361111109</c:v>
                </c:pt>
                <c:pt idx="48267">
                  <c:v>42948.768055555556</c:v>
                </c:pt>
                <c:pt idx="48268">
                  <c:v>42948.768750000003</c:v>
                </c:pt>
                <c:pt idx="48269">
                  <c:v>42948.769444444442</c:v>
                </c:pt>
                <c:pt idx="48270">
                  <c:v>42948.770138888889</c:v>
                </c:pt>
                <c:pt idx="48271">
                  <c:v>42948.770833333336</c:v>
                </c:pt>
                <c:pt idx="48272">
                  <c:v>42948.771527777775</c:v>
                </c:pt>
                <c:pt idx="48273">
                  <c:v>42948.772222222222</c:v>
                </c:pt>
                <c:pt idx="48274">
                  <c:v>42948.772916666669</c:v>
                </c:pt>
                <c:pt idx="48275">
                  <c:v>42948.773611111108</c:v>
                </c:pt>
                <c:pt idx="48276">
                  <c:v>42948.774305555555</c:v>
                </c:pt>
                <c:pt idx="48277">
                  <c:v>42948.775000000001</c:v>
                </c:pt>
                <c:pt idx="48278">
                  <c:v>42948.775694444441</c:v>
                </c:pt>
                <c:pt idx="48279">
                  <c:v>42948.776388888888</c:v>
                </c:pt>
                <c:pt idx="48280">
                  <c:v>42948.777083333334</c:v>
                </c:pt>
                <c:pt idx="48281">
                  <c:v>42948.777777777781</c:v>
                </c:pt>
                <c:pt idx="48282">
                  <c:v>42948.77847222222</c:v>
                </c:pt>
                <c:pt idx="48283">
                  <c:v>42948.779166666667</c:v>
                </c:pt>
                <c:pt idx="48284">
                  <c:v>42948.779861111114</c:v>
                </c:pt>
                <c:pt idx="48285">
                  <c:v>42948.780555555553</c:v>
                </c:pt>
                <c:pt idx="48286">
                  <c:v>42948.78125</c:v>
                </c:pt>
                <c:pt idx="48287">
                  <c:v>42948.781944444447</c:v>
                </c:pt>
                <c:pt idx="48288">
                  <c:v>42948.782638888886</c:v>
                </c:pt>
                <c:pt idx="48289">
                  <c:v>42948.783333333333</c:v>
                </c:pt>
                <c:pt idx="48290">
                  <c:v>42948.78402777778</c:v>
                </c:pt>
                <c:pt idx="48291">
                  <c:v>42948.784722222219</c:v>
                </c:pt>
                <c:pt idx="48292">
                  <c:v>42948.785416666666</c:v>
                </c:pt>
                <c:pt idx="48293">
                  <c:v>42948.786111111112</c:v>
                </c:pt>
                <c:pt idx="48294">
                  <c:v>42948.786805555559</c:v>
                </c:pt>
                <c:pt idx="48295">
                  <c:v>42948.787499999999</c:v>
                </c:pt>
                <c:pt idx="48296">
                  <c:v>42948.788194444445</c:v>
                </c:pt>
                <c:pt idx="48297">
                  <c:v>42948.788888888892</c:v>
                </c:pt>
                <c:pt idx="48298">
                  <c:v>42948.789583333331</c:v>
                </c:pt>
                <c:pt idx="48299">
                  <c:v>42948.790277777778</c:v>
                </c:pt>
                <c:pt idx="48300">
                  <c:v>42948.790972222225</c:v>
                </c:pt>
                <c:pt idx="48301">
                  <c:v>42948.791666666664</c:v>
                </c:pt>
                <c:pt idx="48302">
                  <c:v>42948.792361111111</c:v>
                </c:pt>
                <c:pt idx="48303">
                  <c:v>42948.793055555558</c:v>
                </c:pt>
                <c:pt idx="48304">
                  <c:v>42948.793749999997</c:v>
                </c:pt>
                <c:pt idx="48305">
                  <c:v>42948.794444444444</c:v>
                </c:pt>
                <c:pt idx="48306">
                  <c:v>42948.795138888891</c:v>
                </c:pt>
                <c:pt idx="48307">
                  <c:v>42948.79583333333</c:v>
                </c:pt>
                <c:pt idx="48308">
                  <c:v>42948.796527777777</c:v>
                </c:pt>
                <c:pt idx="48309">
                  <c:v>42948.797222222223</c:v>
                </c:pt>
                <c:pt idx="48310">
                  <c:v>42948.79791666667</c:v>
                </c:pt>
                <c:pt idx="48311">
                  <c:v>42948.798611111109</c:v>
                </c:pt>
                <c:pt idx="48312">
                  <c:v>42948.799305555556</c:v>
                </c:pt>
                <c:pt idx="48313">
                  <c:v>42948.800000000003</c:v>
                </c:pt>
                <c:pt idx="48314">
                  <c:v>42948.800694444442</c:v>
                </c:pt>
                <c:pt idx="48315">
                  <c:v>42948.801388888889</c:v>
                </c:pt>
                <c:pt idx="48316">
                  <c:v>42948.802083333336</c:v>
                </c:pt>
                <c:pt idx="48317">
                  <c:v>42948.802777777775</c:v>
                </c:pt>
                <c:pt idx="48318">
                  <c:v>42948.803472222222</c:v>
                </c:pt>
                <c:pt idx="48319">
                  <c:v>42948.804166666669</c:v>
                </c:pt>
                <c:pt idx="48320">
                  <c:v>42948.804861111108</c:v>
                </c:pt>
                <c:pt idx="48321">
                  <c:v>42948.805555555555</c:v>
                </c:pt>
                <c:pt idx="48322">
                  <c:v>42948.806250000001</c:v>
                </c:pt>
                <c:pt idx="48323">
                  <c:v>42948.806944444441</c:v>
                </c:pt>
                <c:pt idx="48324">
                  <c:v>42948.807638888888</c:v>
                </c:pt>
                <c:pt idx="48325">
                  <c:v>42948.808333333334</c:v>
                </c:pt>
                <c:pt idx="48326">
                  <c:v>42948.809027777781</c:v>
                </c:pt>
                <c:pt idx="48327">
                  <c:v>42948.80972222222</c:v>
                </c:pt>
                <c:pt idx="48328">
                  <c:v>42948.810416666667</c:v>
                </c:pt>
                <c:pt idx="48329">
                  <c:v>42948.811111111114</c:v>
                </c:pt>
                <c:pt idx="48330">
                  <c:v>42948.811805555553</c:v>
                </c:pt>
                <c:pt idx="48331">
                  <c:v>42948.8125</c:v>
                </c:pt>
                <c:pt idx="48332">
                  <c:v>42948.813194444447</c:v>
                </c:pt>
                <c:pt idx="48333">
                  <c:v>42948.813888888886</c:v>
                </c:pt>
                <c:pt idx="48334">
                  <c:v>42948.814583333333</c:v>
                </c:pt>
                <c:pt idx="48335">
                  <c:v>42948.81527777778</c:v>
                </c:pt>
                <c:pt idx="48336">
                  <c:v>42948.815972222219</c:v>
                </c:pt>
                <c:pt idx="48337">
                  <c:v>42948.816666666666</c:v>
                </c:pt>
                <c:pt idx="48338">
                  <c:v>42948.817361111112</c:v>
                </c:pt>
                <c:pt idx="48339">
                  <c:v>42948.818055555559</c:v>
                </c:pt>
                <c:pt idx="48340">
                  <c:v>42948.818749999999</c:v>
                </c:pt>
                <c:pt idx="48341">
                  <c:v>42948.819444444445</c:v>
                </c:pt>
                <c:pt idx="48342">
                  <c:v>42948.820138888892</c:v>
                </c:pt>
                <c:pt idx="48343">
                  <c:v>42948.820833333331</c:v>
                </c:pt>
                <c:pt idx="48344">
                  <c:v>42948.821527777778</c:v>
                </c:pt>
                <c:pt idx="48345">
                  <c:v>42948.822222222225</c:v>
                </c:pt>
                <c:pt idx="48346">
                  <c:v>42948.822916666664</c:v>
                </c:pt>
                <c:pt idx="48347">
                  <c:v>42948.823611111111</c:v>
                </c:pt>
                <c:pt idx="48348">
                  <c:v>42948.824305555558</c:v>
                </c:pt>
                <c:pt idx="48349">
                  <c:v>42948.824999999997</c:v>
                </c:pt>
                <c:pt idx="48350">
                  <c:v>42948.825694444444</c:v>
                </c:pt>
                <c:pt idx="48351">
                  <c:v>42948.826388888891</c:v>
                </c:pt>
                <c:pt idx="48352">
                  <c:v>42948.82708333333</c:v>
                </c:pt>
                <c:pt idx="48353">
                  <c:v>42948.827777777777</c:v>
                </c:pt>
                <c:pt idx="48354">
                  <c:v>42948.828472222223</c:v>
                </c:pt>
                <c:pt idx="48355">
                  <c:v>42948.82916666667</c:v>
                </c:pt>
                <c:pt idx="48356">
                  <c:v>42948.829861111109</c:v>
                </c:pt>
                <c:pt idx="48357">
                  <c:v>42948.830555555556</c:v>
                </c:pt>
                <c:pt idx="48358">
                  <c:v>42948.831250000003</c:v>
                </c:pt>
                <c:pt idx="48359">
                  <c:v>42948.831944444442</c:v>
                </c:pt>
                <c:pt idx="48360">
                  <c:v>42948.832638888889</c:v>
                </c:pt>
                <c:pt idx="48361">
                  <c:v>42948.833333333336</c:v>
                </c:pt>
                <c:pt idx="48362">
                  <c:v>42948.834027777775</c:v>
                </c:pt>
                <c:pt idx="48363">
                  <c:v>42948.834722222222</c:v>
                </c:pt>
                <c:pt idx="48364">
                  <c:v>42948.835416666669</c:v>
                </c:pt>
                <c:pt idx="48365">
                  <c:v>42948.836111111108</c:v>
                </c:pt>
                <c:pt idx="48366">
                  <c:v>42948.836805555555</c:v>
                </c:pt>
                <c:pt idx="48367">
                  <c:v>42948.837500000001</c:v>
                </c:pt>
                <c:pt idx="48368">
                  <c:v>42948.838194444441</c:v>
                </c:pt>
                <c:pt idx="48369">
                  <c:v>42948.838888888888</c:v>
                </c:pt>
                <c:pt idx="48370">
                  <c:v>42948.839583333334</c:v>
                </c:pt>
                <c:pt idx="48371">
                  <c:v>42948.840277777781</c:v>
                </c:pt>
                <c:pt idx="48372">
                  <c:v>42948.84097222222</c:v>
                </c:pt>
                <c:pt idx="48373">
                  <c:v>42948.841666666667</c:v>
                </c:pt>
                <c:pt idx="48374">
                  <c:v>42948.842361111114</c:v>
                </c:pt>
                <c:pt idx="48375">
                  <c:v>42948.843055555553</c:v>
                </c:pt>
                <c:pt idx="48376">
                  <c:v>42948.84375</c:v>
                </c:pt>
                <c:pt idx="48377">
                  <c:v>42948.844444444447</c:v>
                </c:pt>
                <c:pt idx="48378">
                  <c:v>42948.845138888886</c:v>
                </c:pt>
                <c:pt idx="48379">
                  <c:v>42948.845833333333</c:v>
                </c:pt>
                <c:pt idx="48380">
                  <c:v>42948.84652777778</c:v>
                </c:pt>
                <c:pt idx="48381">
                  <c:v>42948.847222222219</c:v>
                </c:pt>
                <c:pt idx="48382">
                  <c:v>42948.847916666666</c:v>
                </c:pt>
                <c:pt idx="48383">
                  <c:v>42948.848611111112</c:v>
                </c:pt>
                <c:pt idx="48384">
                  <c:v>42948.849305555559</c:v>
                </c:pt>
                <c:pt idx="48385">
                  <c:v>42948.85</c:v>
                </c:pt>
                <c:pt idx="48386">
                  <c:v>42948.850694444445</c:v>
                </c:pt>
                <c:pt idx="48387">
                  <c:v>42948.851388888892</c:v>
                </c:pt>
                <c:pt idx="48388">
                  <c:v>42948.852083333331</c:v>
                </c:pt>
                <c:pt idx="48389">
                  <c:v>42948.852777777778</c:v>
                </c:pt>
                <c:pt idx="48390">
                  <c:v>42948.853472222225</c:v>
                </c:pt>
                <c:pt idx="48391">
                  <c:v>42948.854166666664</c:v>
                </c:pt>
                <c:pt idx="48392">
                  <c:v>42948.854861111111</c:v>
                </c:pt>
                <c:pt idx="48393">
                  <c:v>42948.855555555558</c:v>
                </c:pt>
                <c:pt idx="48394">
                  <c:v>42948.856249999997</c:v>
                </c:pt>
                <c:pt idx="48395">
                  <c:v>42948.856944444444</c:v>
                </c:pt>
                <c:pt idx="48396">
                  <c:v>42948.857638888891</c:v>
                </c:pt>
                <c:pt idx="48397">
                  <c:v>42948.85833333333</c:v>
                </c:pt>
                <c:pt idx="48398">
                  <c:v>42948.859027777777</c:v>
                </c:pt>
                <c:pt idx="48399">
                  <c:v>42948.859722222223</c:v>
                </c:pt>
                <c:pt idx="48400">
                  <c:v>42948.86041666667</c:v>
                </c:pt>
                <c:pt idx="48401">
                  <c:v>42948.861111111109</c:v>
                </c:pt>
                <c:pt idx="48402">
                  <c:v>42948.861805555556</c:v>
                </c:pt>
                <c:pt idx="48403">
                  <c:v>42948.862500000003</c:v>
                </c:pt>
                <c:pt idx="48404">
                  <c:v>42948.863194444442</c:v>
                </c:pt>
                <c:pt idx="48405">
                  <c:v>42948.863888888889</c:v>
                </c:pt>
                <c:pt idx="48406">
                  <c:v>42948.864583333336</c:v>
                </c:pt>
                <c:pt idx="48407">
                  <c:v>42948.865277777775</c:v>
                </c:pt>
                <c:pt idx="48408">
                  <c:v>42948.865972222222</c:v>
                </c:pt>
                <c:pt idx="48409">
                  <c:v>42948.866666666669</c:v>
                </c:pt>
                <c:pt idx="48410">
                  <c:v>42948.867361111108</c:v>
                </c:pt>
                <c:pt idx="48411">
                  <c:v>42948.868055555555</c:v>
                </c:pt>
                <c:pt idx="48412">
                  <c:v>42948.868750000001</c:v>
                </c:pt>
                <c:pt idx="48413">
                  <c:v>42948.869444444441</c:v>
                </c:pt>
                <c:pt idx="48414">
                  <c:v>42948.870138888888</c:v>
                </c:pt>
                <c:pt idx="48415">
                  <c:v>42948.870833333334</c:v>
                </c:pt>
                <c:pt idx="48416">
                  <c:v>42948.871527777781</c:v>
                </c:pt>
                <c:pt idx="48417">
                  <c:v>42948.87222222222</c:v>
                </c:pt>
                <c:pt idx="48418">
                  <c:v>42948.872916666667</c:v>
                </c:pt>
                <c:pt idx="48419">
                  <c:v>42948.873611111114</c:v>
                </c:pt>
                <c:pt idx="48420">
                  <c:v>42948.874305555553</c:v>
                </c:pt>
                <c:pt idx="48421">
                  <c:v>42948.875</c:v>
                </c:pt>
                <c:pt idx="48422">
                  <c:v>42948.875694444447</c:v>
                </c:pt>
                <c:pt idx="48423">
                  <c:v>42948.876388888886</c:v>
                </c:pt>
                <c:pt idx="48424">
                  <c:v>42948.877083333333</c:v>
                </c:pt>
                <c:pt idx="48425">
                  <c:v>42948.87777777778</c:v>
                </c:pt>
                <c:pt idx="48426">
                  <c:v>42948.878472222219</c:v>
                </c:pt>
                <c:pt idx="48427">
                  <c:v>42948.879166666666</c:v>
                </c:pt>
                <c:pt idx="48428">
                  <c:v>42948.879861111112</c:v>
                </c:pt>
                <c:pt idx="48429">
                  <c:v>42948.880555555559</c:v>
                </c:pt>
                <c:pt idx="48430">
                  <c:v>42948.881249999999</c:v>
                </c:pt>
                <c:pt idx="48431">
                  <c:v>42948.881944444445</c:v>
                </c:pt>
                <c:pt idx="48432">
                  <c:v>42948.882638888892</c:v>
                </c:pt>
                <c:pt idx="48433">
                  <c:v>42948.883333333331</c:v>
                </c:pt>
                <c:pt idx="48434">
                  <c:v>42948.884027777778</c:v>
                </c:pt>
                <c:pt idx="48435">
                  <c:v>42948.884722222225</c:v>
                </c:pt>
                <c:pt idx="48436">
                  <c:v>42948.885416666664</c:v>
                </c:pt>
                <c:pt idx="48437">
                  <c:v>42948.886111111111</c:v>
                </c:pt>
                <c:pt idx="48438">
                  <c:v>42948.886805555558</c:v>
                </c:pt>
                <c:pt idx="48439">
                  <c:v>42948.887499999997</c:v>
                </c:pt>
                <c:pt idx="48440">
                  <c:v>42948.888194444444</c:v>
                </c:pt>
                <c:pt idx="48441">
                  <c:v>42948.888888888891</c:v>
                </c:pt>
                <c:pt idx="48442">
                  <c:v>42948.88958333333</c:v>
                </c:pt>
                <c:pt idx="48443">
                  <c:v>42948.890277777777</c:v>
                </c:pt>
                <c:pt idx="48444">
                  <c:v>42948.890972222223</c:v>
                </c:pt>
                <c:pt idx="48445">
                  <c:v>42948.89166666667</c:v>
                </c:pt>
                <c:pt idx="48446">
                  <c:v>42948.892361111109</c:v>
                </c:pt>
                <c:pt idx="48447">
                  <c:v>42948.893055555556</c:v>
                </c:pt>
                <c:pt idx="48448">
                  <c:v>42948.893750000003</c:v>
                </c:pt>
                <c:pt idx="48449">
                  <c:v>42948.894444444442</c:v>
                </c:pt>
                <c:pt idx="48450">
                  <c:v>42948.895138888889</c:v>
                </c:pt>
                <c:pt idx="48451">
                  <c:v>42948.895833333336</c:v>
                </c:pt>
                <c:pt idx="48452">
                  <c:v>42948.896527777775</c:v>
                </c:pt>
                <c:pt idx="48453">
                  <c:v>42948.897222222222</c:v>
                </c:pt>
                <c:pt idx="48454">
                  <c:v>42948.897916666669</c:v>
                </c:pt>
                <c:pt idx="48455">
                  <c:v>42948.898611111108</c:v>
                </c:pt>
                <c:pt idx="48456">
                  <c:v>42948.899305555555</c:v>
                </c:pt>
                <c:pt idx="48457">
                  <c:v>42948.9</c:v>
                </c:pt>
                <c:pt idx="48458">
                  <c:v>42948.900694444441</c:v>
                </c:pt>
                <c:pt idx="48459">
                  <c:v>42948.901388888888</c:v>
                </c:pt>
                <c:pt idx="48460">
                  <c:v>42948.902083333334</c:v>
                </c:pt>
                <c:pt idx="48461">
                  <c:v>42948.902777777781</c:v>
                </c:pt>
                <c:pt idx="48462">
                  <c:v>42948.90347222222</c:v>
                </c:pt>
                <c:pt idx="48463">
                  <c:v>42948.904166666667</c:v>
                </c:pt>
                <c:pt idx="48464">
                  <c:v>42948.904861111114</c:v>
                </c:pt>
                <c:pt idx="48465">
                  <c:v>42948.905555555553</c:v>
                </c:pt>
                <c:pt idx="48466">
                  <c:v>42948.90625</c:v>
                </c:pt>
                <c:pt idx="48467">
                  <c:v>42948.906944444447</c:v>
                </c:pt>
                <c:pt idx="48468">
                  <c:v>42948.907638888886</c:v>
                </c:pt>
                <c:pt idx="48469">
                  <c:v>42948.908333333333</c:v>
                </c:pt>
                <c:pt idx="48470">
                  <c:v>42948.90902777778</c:v>
                </c:pt>
                <c:pt idx="48471">
                  <c:v>42948.909722222219</c:v>
                </c:pt>
                <c:pt idx="48472">
                  <c:v>42948.910416666666</c:v>
                </c:pt>
                <c:pt idx="48473">
                  <c:v>42948.911111111112</c:v>
                </c:pt>
                <c:pt idx="48474">
                  <c:v>42948.911805555559</c:v>
                </c:pt>
                <c:pt idx="48475">
                  <c:v>42948.912499999999</c:v>
                </c:pt>
                <c:pt idx="48476">
                  <c:v>42948.913194444445</c:v>
                </c:pt>
                <c:pt idx="48477">
                  <c:v>42948.913888888892</c:v>
                </c:pt>
                <c:pt idx="48478">
                  <c:v>42948.914583333331</c:v>
                </c:pt>
                <c:pt idx="48479">
                  <c:v>42948.915277777778</c:v>
                </c:pt>
                <c:pt idx="48480">
                  <c:v>42948.915972222225</c:v>
                </c:pt>
                <c:pt idx="48481">
                  <c:v>42948.916666666664</c:v>
                </c:pt>
                <c:pt idx="48482">
                  <c:v>42948.917361111111</c:v>
                </c:pt>
                <c:pt idx="48483">
                  <c:v>42948.918055555558</c:v>
                </c:pt>
                <c:pt idx="48484">
                  <c:v>42948.918749999997</c:v>
                </c:pt>
                <c:pt idx="48485">
                  <c:v>42948.919444444444</c:v>
                </c:pt>
                <c:pt idx="48486">
                  <c:v>42948.920138888891</c:v>
                </c:pt>
                <c:pt idx="48487">
                  <c:v>42948.92083333333</c:v>
                </c:pt>
                <c:pt idx="48488">
                  <c:v>42948.921527777777</c:v>
                </c:pt>
                <c:pt idx="48489">
                  <c:v>42948.922222222223</c:v>
                </c:pt>
                <c:pt idx="48490">
                  <c:v>42948.92291666667</c:v>
                </c:pt>
                <c:pt idx="48491">
                  <c:v>42948.923611111109</c:v>
                </c:pt>
                <c:pt idx="48492">
                  <c:v>42948.924305555556</c:v>
                </c:pt>
                <c:pt idx="48493">
                  <c:v>42948.925000000003</c:v>
                </c:pt>
                <c:pt idx="48494">
                  <c:v>42948.925694444442</c:v>
                </c:pt>
                <c:pt idx="48495">
                  <c:v>42948.926388888889</c:v>
                </c:pt>
                <c:pt idx="48496">
                  <c:v>42948.927083333336</c:v>
                </c:pt>
                <c:pt idx="48497">
                  <c:v>42948.927777777775</c:v>
                </c:pt>
                <c:pt idx="48498">
                  <c:v>42948.928472222222</c:v>
                </c:pt>
                <c:pt idx="48499">
                  <c:v>42948.929166666669</c:v>
                </c:pt>
                <c:pt idx="48500">
                  <c:v>42948.929861111108</c:v>
                </c:pt>
                <c:pt idx="48501">
                  <c:v>42948.930555555555</c:v>
                </c:pt>
                <c:pt idx="48502">
                  <c:v>42948.931250000001</c:v>
                </c:pt>
                <c:pt idx="48503">
                  <c:v>42948.931944444441</c:v>
                </c:pt>
                <c:pt idx="48504">
                  <c:v>42948.932638888888</c:v>
                </c:pt>
                <c:pt idx="48505">
                  <c:v>42948.933333333334</c:v>
                </c:pt>
                <c:pt idx="48506">
                  <c:v>42948.934027777781</c:v>
                </c:pt>
                <c:pt idx="48507">
                  <c:v>42948.93472222222</c:v>
                </c:pt>
                <c:pt idx="48508">
                  <c:v>42948.935416666667</c:v>
                </c:pt>
                <c:pt idx="48509">
                  <c:v>42948.936111111114</c:v>
                </c:pt>
                <c:pt idx="48510">
                  <c:v>42948.936805555553</c:v>
                </c:pt>
                <c:pt idx="48511">
                  <c:v>42948.9375</c:v>
                </c:pt>
                <c:pt idx="48512">
                  <c:v>42948.938194444447</c:v>
                </c:pt>
                <c:pt idx="48513">
                  <c:v>42948.938888888886</c:v>
                </c:pt>
                <c:pt idx="48514">
                  <c:v>42948.939583333333</c:v>
                </c:pt>
                <c:pt idx="48515">
                  <c:v>42948.94027777778</c:v>
                </c:pt>
                <c:pt idx="48516">
                  <c:v>42948.940972222219</c:v>
                </c:pt>
                <c:pt idx="48517">
                  <c:v>42948.941666666666</c:v>
                </c:pt>
                <c:pt idx="48518">
                  <c:v>42948.942361111112</c:v>
                </c:pt>
                <c:pt idx="48519">
                  <c:v>42948.943055555559</c:v>
                </c:pt>
                <c:pt idx="48520">
                  <c:v>42948.943749999999</c:v>
                </c:pt>
                <c:pt idx="48521">
                  <c:v>42948.944444444445</c:v>
                </c:pt>
                <c:pt idx="48522">
                  <c:v>42948.945138888892</c:v>
                </c:pt>
                <c:pt idx="48523">
                  <c:v>42948.945833333331</c:v>
                </c:pt>
                <c:pt idx="48524">
                  <c:v>42948.946527777778</c:v>
                </c:pt>
                <c:pt idx="48525">
                  <c:v>42948.947222222225</c:v>
                </c:pt>
                <c:pt idx="48526">
                  <c:v>42948.947916666664</c:v>
                </c:pt>
                <c:pt idx="48527">
                  <c:v>42948.948611111111</c:v>
                </c:pt>
                <c:pt idx="48528">
                  <c:v>42948.949305555558</c:v>
                </c:pt>
                <c:pt idx="48529">
                  <c:v>42948.95</c:v>
                </c:pt>
                <c:pt idx="48530">
                  <c:v>42948.950694444444</c:v>
                </c:pt>
                <c:pt idx="48531">
                  <c:v>42948.951388888891</c:v>
                </c:pt>
                <c:pt idx="48532">
                  <c:v>42948.95208333333</c:v>
                </c:pt>
                <c:pt idx="48533">
                  <c:v>42948.952777777777</c:v>
                </c:pt>
                <c:pt idx="48534">
                  <c:v>42948.953472222223</c:v>
                </c:pt>
                <c:pt idx="48535">
                  <c:v>42948.95416666667</c:v>
                </c:pt>
                <c:pt idx="48536">
                  <c:v>42948.954861111109</c:v>
                </c:pt>
                <c:pt idx="48537">
                  <c:v>42948.955555555556</c:v>
                </c:pt>
                <c:pt idx="48538">
                  <c:v>42948.956250000003</c:v>
                </c:pt>
                <c:pt idx="48539">
                  <c:v>42948.956944444442</c:v>
                </c:pt>
                <c:pt idx="48540">
                  <c:v>42948.957638888889</c:v>
                </c:pt>
                <c:pt idx="48541">
                  <c:v>42948.958333333336</c:v>
                </c:pt>
                <c:pt idx="48542">
                  <c:v>42948.959027777775</c:v>
                </c:pt>
                <c:pt idx="48543">
                  <c:v>42948.959722222222</c:v>
                </c:pt>
                <c:pt idx="48544">
                  <c:v>42948.960416666669</c:v>
                </c:pt>
                <c:pt idx="48545">
                  <c:v>42948.961111111108</c:v>
                </c:pt>
                <c:pt idx="48546">
                  <c:v>42948.961805555555</c:v>
                </c:pt>
                <c:pt idx="48547">
                  <c:v>42948.962500000001</c:v>
                </c:pt>
                <c:pt idx="48548">
                  <c:v>42948.963194444441</c:v>
                </c:pt>
                <c:pt idx="48549">
                  <c:v>42948.963888888888</c:v>
                </c:pt>
                <c:pt idx="48550">
                  <c:v>42948.964583333334</c:v>
                </c:pt>
                <c:pt idx="48551">
                  <c:v>42948.965277777781</c:v>
                </c:pt>
                <c:pt idx="48552">
                  <c:v>42948.96597222222</c:v>
                </c:pt>
                <c:pt idx="48553">
                  <c:v>42948.966666666667</c:v>
                </c:pt>
                <c:pt idx="48554">
                  <c:v>42948.967361111114</c:v>
                </c:pt>
                <c:pt idx="48555">
                  <c:v>42948.968055555553</c:v>
                </c:pt>
                <c:pt idx="48556">
                  <c:v>42948.96875</c:v>
                </c:pt>
                <c:pt idx="48557">
                  <c:v>42948.969444444447</c:v>
                </c:pt>
                <c:pt idx="48558">
                  <c:v>42948.970138888886</c:v>
                </c:pt>
                <c:pt idx="48559">
                  <c:v>42948.970833333333</c:v>
                </c:pt>
                <c:pt idx="48560">
                  <c:v>42948.97152777778</c:v>
                </c:pt>
                <c:pt idx="48561">
                  <c:v>42948.972222222219</c:v>
                </c:pt>
                <c:pt idx="48562">
                  <c:v>42948.972916666666</c:v>
                </c:pt>
                <c:pt idx="48563">
                  <c:v>42948.973611111112</c:v>
                </c:pt>
                <c:pt idx="48564">
                  <c:v>42948.974305555559</c:v>
                </c:pt>
                <c:pt idx="48565">
                  <c:v>42948.974999999999</c:v>
                </c:pt>
                <c:pt idx="48566">
                  <c:v>42948.975694444445</c:v>
                </c:pt>
                <c:pt idx="48567">
                  <c:v>42948.976388888892</c:v>
                </c:pt>
                <c:pt idx="48568">
                  <c:v>42948.977083333331</c:v>
                </c:pt>
                <c:pt idx="48569">
                  <c:v>42948.977777777778</c:v>
                </c:pt>
                <c:pt idx="48570">
                  <c:v>42948.978472222225</c:v>
                </c:pt>
                <c:pt idx="48571">
                  <c:v>42948.979166666664</c:v>
                </c:pt>
                <c:pt idx="48572">
                  <c:v>42948.979861111111</c:v>
                </c:pt>
                <c:pt idx="48573">
                  <c:v>42948.980555555558</c:v>
                </c:pt>
                <c:pt idx="48574">
                  <c:v>42948.981249999997</c:v>
                </c:pt>
                <c:pt idx="48575">
                  <c:v>42948.981944444444</c:v>
                </c:pt>
                <c:pt idx="48576">
                  <c:v>42948.982638888891</c:v>
                </c:pt>
                <c:pt idx="48577">
                  <c:v>42948.98333333333</c:v>
                </c:pt>
                <c:pt idx="48578">
                  <c:v>42948.984027777777</c:v>
                </c:pt>
                <c:pt idx="48579">
                  <c:v>42948.984722222223</c:v>
                </c:pt>
                <c:pt idx="48580">
                  <c:v>42948.98541666667</c:v>
                </c:pt>
                <c:pt idx="48581">
                  <c:v>42948.986111111109</c:v>
                </c:pt>
                <c:pt idx="48582">
                  <c:v>42948.986805555556</c:v>
                </c:pt>
                <c:pt idx="48583">
                  <c:v>42948.987500000003</c:v>
                </c:pt>
                <c:pt idx="48584">
                  <c:v>42948.988194444442</c:v>
                </c:pt>
                <c:pt idx="48585">
                  <c:v>42948.988888888889</c:v>
                </c:pt>
                <c:pt idx="48586">
                  <c:v>42948.989583333336</c:v>
                </c:pt>
                <c:pt idx="48587">
                  <c:v>42948.990277777775</c:v>
                </c:pt>
                <c:pt idx="48588">
                  <c:v>42948.990972222222</c:v>
                </c:pt>
                <c:pt idx="48589">
                  <c:v>42948.991666666669</c:v>
                </c:pt>
                <c:pt idx="48590">
                  <c:v>42948.992361111108</c:v>
                </c:pt>
                <c:pt idx="48591">
                  <c:v>42948.993055555555</c:v>
                </c:pt>
                <c:pt idx="48592">
                  <c:v>42948.993750000001</c:v>
                </c:pt>
                <c:pt idx="48593">
                  <c:v>42948.994444444441</c:v>
                </c:pt>
                <c:pt idx="48594">
                  <c:v>42948.995138888888</c:v>
                </c:pt>
                <c:pt idx="48595">
                  <c:v>42948.995833333334</c:v>
                </c:pt>
                <c:pt idx="48596">
                  <c:v>42948.996527777781</c:v>
                </c:pt>
                <c:pt idx="48597">
                  <c:v>42948.99722222222</c:v>
                </c:pt>
                <c:pt idx="48598">
                  <c:v>42948.997916666667</c:v>
                </c:pt>
                <c:pt idx="48599">
                  <c:v>42948.998611111114</c:v>
                </c:pt>
                <c:pt idx="48600">
                  <c:v>42948.999305555553</c:v>
                </c:pt>
                <c:pt idx="48601">
                  <c:v>42949</c:v>
                </c:pt>
                <c:pt idx="48602">
                  <c:v>42949.000694444447</c:v>
                </c:pt>
                <c:pt idx="48603">
                  <c:v>42949.001388888886</c:v>
                </c:pt>
                <c:pt idx="48604">
                  <c:v>42949.002083333333</c:v>
                </c:pt>
                <c:pt idx="48605">
                  <c:v>42949.00277777778</c:v>
                </c:pt>
                <c:pt idx="48606">
                  <c:v>42949.003472222219</c:v>
                </c:pt>
                <c:pt idx="48607">
                  <c:v>42949.004166666666</c:v>
                </c:pt>
                <c:pt idx="48608">
                  <c:v>42949.004861111112</c:v>
                </c:pt>
                <c:pt idx="48609">
                  <c:v>42949.005555555559</c:v>
                </c:pt>
                <c:pt idx="48610">
                  <c:v>42949.006249999999</c:v>
                </c:pt>
                <c:pt idx="48611">
                  <c:v>42949.006944444445</c:v>
                </c:pt>
                <c:pt idx="48612">
                  <c:v>42949.007638888892</c:v>
                </c:pt>
                <c:pt idx="48613">
                  <c:v>42949.008333333331</c:v>
                </c:pt>
                <c:pt idx="48614">
                  <c:v>42949.009027777778</c:v>
                </c:pt>
                <c:pt idx="48615">
                  <c:v>42949.009722222225</c:v>
                </c:pt>
                <c:pt idx="48616">
                  <c:v>42949.010416666664</c:v>
                </c:pt>
                <c:pt idx="48617">
                  <c:v>42949.011111111111</c:v>
                </c:pt>
                <c:pt idx="48618">
                  <c:v>42949.011805555558</c:v>
                </c:pt>
                <c:pt idx="48619">
                  <c:v>42949.012499999997</c:v>
                </c:pt>
                <c:pt idx="48620">
                  <c:v>42949.013194444444</c:v>
                </c:pt>
                <c:pt idx="48621">
                  <c:v>42949.013888888891</c:v>
                </c:pt>
                <c:pt idx="48622">
                  <c:v>42949.01458333333</c:v>
                </c:pt>
                <c:pt idx="48623">
                  <c:v>42949.015277777777</c:v>
                </c:pt>
                <c:pt idx="48624">
                  <c:v>42949.015972222223</c:v>
                </c:pt>
                <c:pt idx="48625">
                  <c:v>42949.01666666667</c:v>
                </c:pt>
                <c:pt idx="48626">
                  <c:v>42949.017361111109</c:v>
                </c:pt>
                <c:pt idx="48627">
                  <c:v>42949.018055555556</c:v>
                </c:pt>
                <c:pt idx="48628">
                  <c:v>42949.018750000003</c:v>
                </c:pt>
                <c:pt idx="48629">
                  <c:v>42949.019444444442</c:v>
                </c:pt>
                <c:pt idx="48630">
                  <c:v>42949.020138888889</c:v>
                </c:pt>
                <c:pt idx="48631">
                  <c:v>42949.020833333336</c:v>
                </c:pt>
                <c:pt idx="48632">
                  <c:v>42949.021527777775</c:v>
                </c:pt>
                <c:pt idx="48633">
                  <c:v>42949.022222222222</c:v>
                </c:pt>
                <c:pt idx="48634">
                  <c:v>42949.022916666669</c:v>
                </c:pt>
                <c:pt idx="48635">
                  <c:v>42949.023611111108</c:v>
                </c:pt>
                <c:pt idx="48636">
                  <c:v>42949.024305555555</c:v>
                </c:pt>
                <c:pt idx="48637">
                  <c:v>42949.025000000001</c:v>
                </c:pt>
                <c:pt idx="48638">
                  <c:v>42949.025694444441</c:v>
                </c:pt>
                <c:pt idx="48639">
                  <c:v>42949.026388888888</c:v>
                </c:pt>
                <c:pt idx="48640">
                  <c:v>42949.027083333334</c:v>
                </c:pt>
                <c:pt idx="48641">
                  <c:v>42949.027777777781</c:v>
                </c:pt>
                <c:pt idx="48642">
                  <c:v>42949.02847222222</c:v>
                </c:pt>
                <c:pt idx="48643">
                  <c:v>42949.029166666667</c:v>
                </c:pt>
                <c:pt idx="48644">
                  <c:v>42949.029861111114</c:v>
                </c:pt>
                <c:pt idx="48645">
                  <c:v>42949.030555555553</c:v>
                </c:pt>
                <c:pt idx="48646">
                  <c:v>42949.03125</c:v>
                </c:pt>
                <c:pt idx="48647">
                  <c:v>42949.031944444447</c:v>
                </c:pt>
                <c:pt idx="48648">
                  <c:v>42949.032638888886</c:v>
                </c:pt>
                <c:pt idx="48649">
                  <c:v>42949.033333333333</c:v>
                </c:pt>
                <c:pt idx="48650">
                  <c:v>42949.03402777778</c:v>
                </c:pt>
                <c:pt idx="48651">
                  <c:v>42949.034722222219</c:v>
                </c:pt>
                <c:pt idx="48652">
                  <c:v>42949.035416666666</c:v>
                </c:pt>
                <c:pt idx="48653">
                  <c:v>42949.036111111112</c:v>
                </c:pt>
                <c:pt idx="48654">
                  <c:v>42949.036805555559</c:v>
                </c:pt>
                <c:pt idx="48655">
                  <c:v>42949.037499999999</c:v>
                </c:pt>
                <c:pt idx="48656">
                  <c:v>42949.038194444445</c:v>
                </c:pt>
                <c:pt idx="48657">
                  <c:v>42949.038888888892</c:v>
                </c:pt>
                <c:pt idx="48658">
                  <c:v>42949.039583333331</c:v>
                </c:pt>
                <c:pt idx="48659">
                  <c:v>42949.040277777778</c:v>
                </c:pt>
                <c:pt idx="48660">
                  <c:v>42949.040972222225</c:v>
                </c:pt>
                <c:pt idx="48661">
                  <c:v>42949.041666666664</c:v>
                </c:pt>
                <c:pt idx="48662">
                  <c:v>42949.042361111111</c:v>
                </c:pt>
                <c:pt idx="48663">
                  <c:v>42949.043055555558</c:v>
                </c:pt>
                <c:pt idx="48664">
                  <c:v>42949.043749999997</c:v>
                </c:pt>
                <c:pt idx="48665">
                  <c:v>42949.044444444444</c:v>
                </c:pt>
                <c:pt idx="48666">
                  <c:v>42949.045138888891</c:v>
                </c:pt>
                <c:pt idx="48667">
                  <c:v>42949.04583333333</c:v>
                </c:pt>
                <c:pt idx="48668">
                  <c:v>42949.046527777777</c:v>
                </c:pt>
                <c:pt idx="48669">
                  <c:v>42949.047222222223</c:v>
                </c:pt>
                <c:pt idx="48670">
                  <c:v>42949.04791666667</c:v>
                </c:pt>
                <c:pt idx="48671">
                  <c:v>42949.048611111109</c:v>
                </c:pt>
                <c:pt idx="48672">
                  <c:v>42949.049305555556</c:v>
                </c:pt>
                <c:pt idx="48673">
                  <c:v>42949.05</c:v>
                </c:pt>
                <c:pt idx="48674">
                  <c:v>42949.050694444442</c:v>
                </c:pt>
                <c:pt idx="48675">
                  <c:v>42949.051388888889</c:v>
                </c:pt>
                <c:pt idx="48676">
                  <c:v>42949.052083333336</c:v>
                </c:pt>
                <c:pt idx="48677">
                  <c:v>42949.052777777775</c:v>
                </c:pt>
                <c:pt idx="48678">
                  <c:v>42949.053472222222</c:v>
                </c:pt>
                <c:pt idx="48679">
                  <c:v>42949.054166666669</c:v>
                </c:pt>
                <c:pt idx="48680">
                  <c:v>42949.054861111108</c:v>
                </c:pt>
                <c:pt idx="48681">
                  <c:v>42949.055555555555</c:v>
                </c:pt>
                <c:pt idx="48682">
                  <c:v>42949.056250000001</c:v>
                </c:pt>
                <c:pt idx="48683">
                  <c:v>42949.056944444441</c:v>
                </c:pt>
                <c:pt idx="48684">
                  <c:v>42949.057638888888</c:v>
                </c:pt>
                <c:pt idx="48685">
                  <c:v>42949.058333333334</c:v>
                </c:pt>
                <c:pt idx="48686">
                  <c:v>42949.059027777781</c:v>
                </c:pt>
                <c:pt idx="48687">
                  <c:v>42949.05972222222</c:v>
                </c:pt>
                <c:pt idx="48688">
                  <c:v>42949.060416666667</c:v>
                </c:pt>
                <c:pt idx="48689">
                  <c:v>42949.061111111114</c:v>
                </c:pt>
                <c:pt idx="48690">
                  <c:v>42949.061805555553</c:v>
                </c:pt>
                <c:pt idx="48691">
                  <c:v>42949.0625</c:v>
                </c:pt>
                <c:pt idx="48692">
                  <c:v>42949.063194444447</c:v>
                </c:pt>
                <c:pt idx="48693">
                  <c:v>42949.063888888886</c:v>
                </c:pt>
                <c:pt idx="48694">
                  <c:v>42949.064583333333</c:v>
                </c:pt>
                <c:pt idx="48695">
                  <c:v>42949.06527777778</c:v>
                </c:pt>
                <c:pt idx="48696">
                  <c:v>42949.065972222219</c:v>
                </c:pt>
                <c:pt idx="48697">
                  <c:v>42949.066666666666</c:v>
                </c:pt>
                <c:pt idx="48698">
                  <c:v>42949.067361111112</c:v>
                </c:pt>
                <c:pt idx="48699">
                  <c:v>42949.068055555559</c:v>
                </c:pt>
                <c:pt idx="48700">
                  <c:v>42949.068749999999</c:v>
                </c:pt>
                <c:pt idx="48701">
                  <c:v>42949.069444444445</c:v>
                </c:pt>
                <c:pt idx="48702">
                  <c:v>42949.070138888892</c:v>
                </c:pt>
                <c:pt idx="48703">
                  <c:v>42949.070833333331</c:v>
                </c:pt>
                <c:pt idx="48704">
                  <c:v>42949.071527777778</c:v>
                </c:pt>
                <c:pt idx="48705">
                  <c:v>42949.072222222225</c:v>
                </c:pt>
                <c:pt idx="48706">
                  <c:v>42949.072916666664</c:v>
                </c:pt>
                <c:pt idx="48707">
                  <c:v>42949.073611111111</c:v>
                </c:pt>
                <c:pt idx="48708">
                  <c:v>42949.074305555558</c:v>
                </c:pt>
                <c:pt idx="48709">
                  <c:v>42949.074999999997</c:v>
                </c:pt>
                <c:pt idx="48710">
                  <c:v>42949.075694444444</c:v>
                </c:pt>
                <c:pt idx="48711">
                  <c:v>42949.076388888891</c:v>
                </c:pt>
                <c:pt idx="48712">
                  <c:v>42949.07708333333</c:v>
                </c:pt>
                <c:pt idx="48713">
                  <c:v>42949.077777777777</c:v>
                </c:pt>
                <c:pt idx="48714">
                  <c:v>42949.078472222223</c:v>
                </c:pt>
                <c:pt idx="48715">
                  <c:v>42949.07916666667</c:v>
                </c:pt>
                <c:pt idx="48716">
                  <c:v>42949.079861111109</c:v>
                </c:pt>
                <c:pt idx="48717">
                  <c:v>42949.080555555556</c:v>
                </c:pt>
                <c:pt idx="48718">
                  <c:v>42949.081250000003</c:v>
                </c:pt>
                <c:pt idx="48719">
                  <c:v>42949.081944444442</c:v>
                </c:pt>
                <c:pt idx="48720">
                  <c:v>42949.082638888889</c:v>
                </c:pt>
                <c:pt idx="48721">
                  <c:v>42949.083333333336</c:v>
                </c:pt>
                <c:pt idx="48722">
                  <c:v>42949.084027777775</c:v>
                </c:pt>
                <c:pt idx="48723">
                  <c:v>42949.084722222222</c:v>
                </c:pt>
                <c:pt idx="48724">
                  <c:v>42949.085416666669</c:v>
                </c:pt>
                <c:pt idx="48725">
                  <c:v>42949.086111111108</c:v>
                </c:pt>
                <c:pt idx="48726">
                  <c:v>42949.086805555555</c:v>
                </c:pt>
                <c:pt idx="48727">
                  <c:v>42949.087500000001</c:v>
                </c:pt>
                <c:pt idx="48728">
                  <c:v>42949.088194444441</c:v>
                </c:pt>
                <c:pt idx="48729">
                  <c:v>42949.088888888888</c:v>
                </c:pt>
                <c:pt idx="48730">
                  <c:v>42949.089583333334</c:v>
                </c:pt>
                <c:pt idx="48731">
                  <c:v>42949.090277777781</c:v>
                </c:pt>
                <c:pt idx="48732">
                  <c:v>42949.09097222222</c:v>
                </c:pt>
                <c:pt idx="48733">
                  <c:v>42949.091666666667</c:v>
                </c:pt>
                <c:pt idx="48734">
                  <c:v>42949.092361111114</c:v>
                </c:pt>
                <c:pt idx="48735">
                  <c:v>42949.093055555553</c:v>
                </c:pt>
                <c:pt idx="48736">
                  <c:v>42949.09375</c:v>
                </c:pt>
                <c:pt idx="48737">
                  <c:v>42949.094444444447</c:v>
                </c:pt>
                <c:pt idx="48738">
                  <c:v>42949.095138888886</c:v>
                </c:pt>
                <c:pt idx="48739">
                  <c:v>42949.095833333333</c:v>
                </c:pt>
                <c:pt idx="48740">
                  <c:v>42949.09652777778</c:v>
                </c:pt>
                <c:pt idx="48741">
                  <c:v>42949.097222222219</c:v>
                </c:pt>
                <c:pt idx="48742">
                  <c:v>42949.097916666666</c:v>
                </c:pt>
                <c:pt idx="48743">
                  <c:v>42949.098611111112</c:v>
                </c:pt>
                <c:pt idx="48744">
                  <c:v>42949.099305555559</c:v>
                </c:pt>
                <c:pt idx="48745">
                  <c:v>42949.1</c:v>
                </c:pt>
                <c:pt idx="48746">
                  <c:v>42949.100694444445</c:v>
                </c:pt>
                <c:pt idx="48747">
                  <c:v>42949.101388888892</c:v>
                </c:pt>
                <c:pt idx="48748">
                  <c:v>42949.102083333331</c:v>
                </c:pt>
                <c:pt idx="48749">
                  <c:v>42949.102777777778</c:v>
                </c:pt>
                <c:pt idx="48750">
                  <c:v>42949.103472222225</c:v>
                </c:pt>
                <c:pt idx="48751">
                  <c:v>42949.104166666664</c:v>
                </c:pt>
                <c:pt idx="48752">
                  <c:v>42949.104861111111</c:v>
                </c:pt>
                <c:pt idx="48753">
                  <c:v>42949.105555555558</c:v>
                </c:pt>
                <c:pt idx="48754">
                  <c:v>42949.106249999997</c:v>
                </c:pt>
                <c:pt idx="48755">
                  <c:v>42949.106944444444</c:v>
                </c:pt>
                <c:pt idx="48756">
                  <c:v>42949.107638888891</c:v>
                </c:pt>
                <c:pt idx="48757">
                  <c:v>42949.10833333333</c:v>
                </c:pt>
                <c:pt idx="48758">
                  <c:v>42949.109027777777</c:v>
                </c:pt>
                <c:pt idx="48759">
                  <c:v>42949.109722222223</c:v>
                </c:pt>
                <c:pt idx="48760">
                  <c:v>42949.11041666667</c:v>
                </c:pt>
                <c:pt idx="48761">
                  <c:v>42949.111111111109</c:v>
                </c:pt>
                <c:pt idx="48762">
                  <c:v>42949.111805555556</c:v>
                </c:pt>
                <c:pt idx="48763">
                  <c:v>42949.112500000003</c:v>
                </c:pt>
                <c:pt idx="48764">
                  <c:v>42949.113194444442</c:v>
                </c:pt>
                <c:pt idx="48765">
                  <c:v>42949.113888888889</c:v>
                </c:pt>
                <c:pt idx="48766">
                  <c:v>42949.114583333336</c:v>
                </c:pt>
                <c:pt idx="48767">
                  <c:v>42949.115277777775</c:v>
                </c:pt>
                <c:pt idx="48768">
                  <c:v>42949.115972222222</c:v>
                </c:pt>
                <c:pt idx="48769">
                  <c:v>42949.116666666669</c:v>
                </c:pt>
                <c:pt idx="48770">
                  <c:v>42949.117361111108</c:v>
                </c:pt>
                <c:pt idx="48771">
                  <c:v>42949.118055555555</c:v>
                </c:pt>
                <c:pt idx="48772">
                  <c:v>42949.118750000001</c:v>
                </c:pt>
                <c:pt idx="48773">
                  <c:v>42949.119444444441</c:v>
                </c:pt>
                <c:pt idx="48774">
                  <c:v>42949.120138888888</c:v>
                </c:pt>
                <c:pt idx="48775">
                  <c:v>42949.120833333334</c:v>
                </c:pt>
                <c:pt idx="48776">
                  <c:v>42949.121527777781</c:v>
                </c:pt>
                <c:pt idx="48777">
                  <c:v>42949.12222222222</c:v>
                </c:pt>
                <c:pt idx="48778">
                  <c:v>42949.122916666667</c:v>
                </c:pt>
                <c:pt idx="48779">
                  <c:v>42949.123611111114</c:v>
                </c:pt>
                <c:pt idx="48780">
                  <c:v>42949.124305555553</c:v>
                </c:pt>
                <c:pt idx="48781">
                  <c:v>42949.125</c:v>
                </c:pt>
                <c:pt idx="48782">
                  <c:v>42949.125694444447</c:v>
                </c:pt>
                <c:pt idx="48783">
                  <c:v>42949.126388888886</c:v>
                </c:pt>
                <c:pt idx="48784">
                  <c:v>42949.127083333333</c:v>
                </c:pt>
                <c:pt idx="48785">
                  <c:v>42949.12777777778</c:v>
                </c:pt>
                <c:pt idx="48786">
                  <c:v>42949.128472222219</c:v>
                </c:pt>
                <c:pt idx="48787">
                  <c:v>42949.129166666666</c:v>
                </c:pt>
                <c:pt idx="48788">
                  <c:v>42949.129861111112</c:v>
                </c:pt>
                <c:pt idx="48789">
                  <c:v>42949.130555555559</c:v>
                </c:pt>
                <c:pt idx="48790">
                  <c:v>42949.131249999999</c:v>
                </c:pt>
                <c:pt idx="48791">
                  <c:v>42949.131944444445</c:v>
                </c:pt>
                <c:pt idx="48792">
                  <c:v>42949.132638888892</c:v>
                </c:pt>
                <c:pt idx="48793">
                  <c:v>42949.133333333331</c:v>
                </c:pt>
                <c:pt idx="48794">
                  <c:v>42949.134027777778</c:v>
                </c:pt>
                <c:pt idx="48795">
                  <c:v>42949.134722222225</c:v>
                </c:pt>
                <c:pt idx="48796">
                  <c:v>42949.135416666664</c:v>
                </c:pt>
                <c:pt idx="48797">
                  <c:v>42949.136111111111</c:v>
                </c:pt>
                <c:pt idx="48798">
                  <c:v>42949.136805555558</c:v>
                </c:pt>
                <c:pt idx="48799">
                  <c:v>42949.137499999997</c:v>
                </c:pt>
                <c:pt idx="48800">
                  <c:v>42949.138194444444</c:v>
                </c:pt>
                <c:pt idx="48801">
                  <c:v>42949.138888888891</c:v>
                </c:pt>
                <c:pt idx="48802">
                  <c:v>42949.13958333333</c:v>
                </c:pt>
                <c:pt idx="48803">
                  <c:v>42949.140277777777</c:v>
                </c:pt>
                <c:pt idx="48804">
                  <c:v>42949.140972222223</c:v>
                </c:pt>
                <c:pt idx="48805">
                  <c:v>42949.14166666667</c:v>
                </c:pt>
                <c:pt idx="48806">
                  <c:v>42949.142361111109</c:v>
                </c:pt>
                <c:pt idx="48807">
                  <c:v>42949.143055555556</c:v>
                </c:pt>
                <c:pt idx="48808">
                  <c:v>42949.143750000003</c:v>
                </c:pt>
                <c:pt idx="48809">
                  <c:v>42949.144444444442</c:v>
                </c:pt>
                <c:pt idx="48810">
                  <c:v>42949.145138888889</c:v>
                </c:pt>
                <c:pt idx="48811">
                  <c:v>42949.145833333336</c:v>
                </c:pt>
                <c:pt idx="48812">
                  <c:v>42949.146527777775</c:v>
                </c:pt>
                <c:pt idx="48813">
                  <c:v>42949.147222222222</c:v>
                </c:pt>
                <c:pt idx="48814">
                  <c:v>42949.147916666669</c:v>
                </c:pt>
                <c:pt idx="48815">
                  <c:v>42949.148611111108</c:v>
                </c:pt>
                <c:pt idx="48816">
                  <c:v>42949.149305555555</c:v>
                </c:pt>
                <c:pt idx="48817">
                  <c:v>42949.15</c:v>
                </c:pt>
                <c:pt idx="48818">
                  <c:v>42949.150694444441</c:v>
                </c:pt>
                <c:pt idx="48819">
                  <c:v>42949.151388888888</c:v>
                </c:pt>
                <c:pt idx="48820">
                  <c:v>42949.152083333334</c:v>
                </c:pt>
                <c:pt idx="48821">
                  <c:v>42949.152777777781</c:v>
                </c:pt>
                <c:pt idx="48822">
                  <c:v>42949.15347222222</c:v>
                </c:pt>
                <c:pt idx="48823">
                  <c:v>42949.154166666667</c:v>
                </c:pt>
                <c:pt idx="48824">
                  <c:v>42949.154861111114</c:v>
                </c:pt>
                <c:pt idx="48825">
                  <c:v>42949.155555555553</c:v>
                </c:pt>
                <c:pt idx="48826">
                  <c:v>42949.15625</c:v>
                </c:pt>
                <c:pt idx="48827">
                  <c:v>42949.156944444447</c:v>
                </c:pt>
                <c:pt idx="48828">
                  <c:v>42949.157638888886</c:v>
                </c:pt>
                <c:pt idx="48829">
                  <c:v>42949.158333333333</c:v>
                </c:pt>
                <c:pt idx="48830">
                  <c:v>42949.15902777778</c:v>
                </c:pt>
                <c:pt idx="48831">
                  <c:v>42949.159722222219</c:v>
                </c:pt>
                <c:pt idx="48832">
                  <c:v>42949.160416666666</c:v>
                </c:pt>
                <c:pt idx="48833">
                  <c:v>42949.161111111112</c:v>
                </c:pt>
                <c:pt idx="48834">
                  <c:v>42949.161805555559</c:v>
                </c:pt>
                <c:pt idx="48835">
                  <c:v>42949.162499999999</c:v>
                </c:pt>
                <c:pt idx="48836">
                  <c:v>42949.163194444445</c:v>
                </c:pt>
                <c:pt idx="48837">
                  <c:v>42949.163888888892</c:v>
                </c:pt>
                <c:pt idx="48838">
                  <c:v>42949.164583333331</c:v>
                </c:pt>
                <c:pt idx="48839">
                  <c:v>42949.165277777778</c:v>
                </c:pt>
                <c:pt idx="48840">
                  <c:v>42949.165972222225</c:v>
                </c:pt>
                <c:pt idx="48841">
                  <c:v>42949.166666666664</c:v>
                </c:pt>
                <c:pt idx="48842">
                  <c:v>42949.167361111111</c:v>
                </c:pt>
                <c:pt idx="48843">
                  <c:v>42949.168055555558</c:v>
                </c:pt>
                <c:pt idx="48844">
                  <c:v>42949.168749999997</c:v>
                </c:pt>
                <c:pt idx="48845">
                  <c:v>42949.169444444444</c:v>
                </c:pt>
                <c:pt idx="48846">
                  <c:v>42949.170138888891</c:v>
                </c:pt>
                <c:pt idx="48847">
                  <c:v>42949.17083333333</c:v>
                </c:pt>
                <c:pt idx="48848">
                  <c:v>42949.171527777777</c:v>
                </c:pt>
                <c:pt idx="48849">
                  <c:v>42949.172222222223</c:v>
                </c:pt>
                <c:pt idx="48850">
                  <c:v>42949.17291666667</c:v>
                </c:pt>
                <c:pt idx="48851">
                  <c:v>42949.173611111109</c:v>
                </c:pt>
                <c:pt idx="48852">
                  <c:v>42949.174305555556</c:v>
                </c:pt>
                <c:pt idx="48853">
                  <c:v>42949.175000000003</c:v>
                </c:pt>
                <c:pt idx="48854">
                  <c:v>42949.175694444442</c:v>
                </c:pt>
                <c:pt idx="48855">
                  <c:v>42949.176388888889</c:v>
                </c:pt>
                <c:pt idx="48856">
                  <c:v>42949.177083333336</c:v>
                </c:pt>
                <c:pt idx="48857">
                  <c:v>42949.177777777775</c:v>
                </c:pt>
                <c:pt idx="48858">
                  <c:v>42949.178472222222</c:v>
                </c:pt>
                <c:pt idx="48859">
                  <c:v>42949.179166666669</c:v>
                </c:pt>
                <c:pt idx="48860">
                  <c:v>42949.179861111108</c:v>
                </c:pt>
                <c:pt idx="48861">
                  <c:v>42949.180555555555</c:v>
                </c:pt>
                <c:pt idx="48862">
                  <c:v>42949.181250000001</c:v>
                </c:pt>
                <c:pt idx="48863">
                  <c:v>42949.181944444441</c:v>
                </c:pt>
                <c:pt idx="48864">
                  <c:v>42949.182638888888</c:v>
                </c:pt>
                <c:pt idx="48865">
                  <c:v>42949.183333333334</c:v>
                </c:pt>
                <c:pt idx="48866">
                  <c:v>42949.184027777781</c:v>
                </c:pt>
                <c:pt idx="48867">
                  <c:v>42949.18472222222</c:v>
                </c:pt>
                <c:pt idx="48868">
                  <c:v>42949.185416666667</c:v>
                </c:pt>
                <c:pt idx="48869">
                  <c:v>42949.186111111114</c:v>
                </c:pt>
                <c:pt idx="48870">
                  <c:v>42949.186805555553</c:v>
                </c:pt>
                <c:pt idx="48871">
                  <c:v>42949.1875</c:v>
                </c:pt>
                <c:pt idx="48872">
                  <c:v>42949.188194444447</c:v>
                </c:pt>
                <c:pt idx="48873">
                  <c:v>42949.188888888886</c:v>
                </c:pt>
                <c:pt idx="48874">
                  <c:v>42949.189583333333</c:v>
                </c:pt>
                <c:pt idx="48875">
                  <c:v>42949.19027777778</c:v>
                </c:pt>
                <c:pt idx="48876">
                  <c:v>42949.190972222219</c:v>
                </c:pt>
                <c:pt idx="48877">
                  <c:v>42949.191666666666</c:v>
                </c:pt>
                <c:pt idx="48878">
                  <c:v>42949.192361111112</c:v>
                </c:pt>
                <c:pt idx="48879">
                  <c:v>42949.193055555559</c:v>
                </c:pt>
                <c:pt idx="48880">
                  <c:v>42949.193749999999</c:v>
                </c:pt>
                <c:pt idx="48881">
                  <c:v>42949.194444444445</c:v>
                </c:pt>
                <c:pt idx="48882">
                  <c:v>42949.195138888892</c:v>
                </c:pt>
                <c:pt idx="48883">
                  <c:v>42949.195833333331</c:v>
                </c:pt>
                <c:pt idx="48884">
                  <c:v>42949.196527777778</c:v>
                </c:pt>
                <c:pt idx="48885">
                  <c:v>42949.197222222225</c:v>
                </c:pt>
                <c:pt idx="48886">
                  <c:v>42949.197916666664</c:v>
                </c:pt>
                <c:pt idx="48887">
                  <c:v>42949.198611111111</c:v>
                </c:pt>
                <c:pt idx="48888">
                  <c:v>42949.199305555558</c:v>
                </c:pt>
                <c:pt idx="48889">
                  <c:v>42949.2</c:v>
                </c:pt>
                <c:pt idx="48890">
                  <c:v>42949.200694444444</c:v>
                </c:pt>
                <c:pt idx="48891">
                  <c:v>42949.201388888891</c:v>
                </c:pt>
                <c:pt idx="48892">
                  <c:v>42949.20208333333</c:v>
                </c:pt>
                <c:pt idx="48893">
                  <c:v>42949.202777777777</c:v>
                </c:pt>
                <c:pt idx="48894">
                  <c:v>42949.203472222223</c:v>
                </c:pt>
                <c:pt idx="48895">
                  <c:v>42949.20416666667</c:v>
                </c:pt>
                <c:pt idx="48896">
                  <c:v>42949.204861111109</c:v>
                </c:pt>
                <c:pt idx="48897">
                  <c:v>42949.205555555556</c:v>
                </c:pt>
                <c:pt idx="48898">
                  <c:v>42949.206250000003</c:v>
                </c:pt>
                <c:pt idx="48899">
                  <c:v>42949.206944444442</c:v>
                </c:pt>
                <c:pt idx="48900">
                  <c:v>42949.207638888889</c:v>
                </c:pt>
                <c:pt idx="48901">
                  <c:v>42949.208333333336</c:v>
                </c:pt>
                <c:pt idx="48902">
                  <c:v>42949.209027777775</c:v>
                </c:pt>
                <c:pt idx="48903">
                  <c:v>42949.209722222222</c:v>
                </c:pt>
                <c:pt idx="48904">
                  <c:v>42949.210416666669</c:v>
                </c:pt>
                <c:pt idx="48905">
                  <c:v>42949.211111111108</c:v>
                </c:pt>
                <c:pt idx="48906">
                  <c:v>42949.211805555555</c:v>
                </c:pt>
                <c:pt idx="48907">
                  <c:v>42949.212500000001</c:v>
                </c:pt>
                <c:pt idx="48908">
                  <c:v>42949.213194444441</c:v>
                </c:pt>
                <c:pt idx="48909">
                  <c:v>42949.213888888888</c:v>
                </c:pt>
                <c:pt idx="48910">
                  <c:v>42949.214583333334</c:v>
                </c:pt>
                <c:pt idx="48911">
                  <c:v>42949.215277777781</c:v>
                </c:pt>
                <c:pt idx="48912">
                  <c:v>42949.21597222222</c:v>
                </c:pt>
                <c:pt idx="48913">
                  <c:v>42949.216666666667</c:v>
                </c:pt>
                <c:pt idx="48914">
                  <c:v>42949.217361111114</c:v>
                </c:pt>
                <c:pt idx="48915">
                  <c:v>42949.218055555553</c:v>
                </c:pt>
                <c:pt idx="48916">
                  <c:v>42949.21875</c:v>
                </c:pt>
                <c:pt idx="48917">
                  <c:v>42949.219444444447</c:v>
                </c:pt>
                <c:pt idx="48918">
                  <c:v>42949.220138888886</c:v>
                </c:pt>
                <c:pt idx="48919">
                  <c:v>42949.220833333333</c:v>
                </c:pt>
                <c:pt idx="48920">
                  <c:v>42949.22152777778</c:v>
                </c:pt>
                <c:pt idx="48921">
                  <c:v>42949.222222222219</c:v>
                </c:pt>
                <c:pt idx="48922">
                  <c:v>42949.222916666666</c:v>
                </c:pt>
                <c:pt idx="48923">
                  <c:v>42949.223611111112</c:v>
                </c:pt>
                <c:pt idx="48924">
                  <c:v>42949.224305555559</c:v>
                </c:pt>
                <c:pt idx="48925">
                  <c:v>42949.224999999999</c:v>
                </c:pt>
                <c:pt idx="48926">
                  <c:v>42949.225694444445</c:v>
                </c:pt>
                <c:pt idx="48927">
                  <c:v>42949.226388888892</c:v>
                </c:pt>
                <c:pt idx="48928">
                  <c:v>42949.227083333331</c:v>
                </c:pt>
                <c:pt idx="48929">
                  <c:v>42949.227777777778</c:v>
                </c:pt>
                <c:pt idx="48930">
                  <c:v>42949.228472222225</c:v>
                </c:pt>
                <c:pt idx="48931">
                  <c:v>42949.229166666664</c:v>
                </c:pt>
                <c:pt idx="48932">
                  <c:v>42949.229861111111</c:v>
                </c:pt>
                <c:pt idx="48933">
                  <c:v>42949.230555555558</c:v>
                </c:pt>
                <c:pt idx="48934">
                  <c:v>42949.231249999997</c:v>
                </c:pt>
                <c:pt idx="48935">
                  <c:v>42949.231944444444</c:v>
                </c:pt>
                <c:pt idx="48936">
                  <c:v>42949.232638888891</c:v>
                </c:pt>
                <c:pt idx="48937">
                  <c:v>42949.23333333333</c:v>
                </c:pt>
                <c:pt idx="48938">
                  <c:v>42949.234027777777</c:v>
                </c:pt>
                <c:pt idx="48939">
                  <c:v>42949.234722222223</c:v>
                </c:pt>
                <c:pt idx="48940">
                  <c:v>42949.23541666667</c:v>
                </c:pt>
                <c:pt idx="48941">
                  <c:v>42949.236111111109</c:v>
                </c:pt>
                <c:pt idx="48942">
                  <c:v>42949.236805555556</c:v>
                </c:pt>
                <c:pt idx="48943">
                  <c:v>42949.237500000003</c:v>
                </c:pt>
                <c:pt idx="48944">
                  <c:v>42949.238194444442</c:v>
                </c:pt>
                <c:pt idx="48945">
                  <c:v>42949.238888888889</c:v>
                </c:pt>
                <c:pt idx="48946">
                  <c:v>42949.239583333336</c:v>
                </c:pt>
                <c:pt idx="48947">
                  <c:v>42949.240277777775</c:v>
                </c:pt>
                <c:pt idx="48948">
                  <c:v>42949.240972222222</c:v>
                </c:pt>
                <c:pt idx="48949">
                  <c:v>42949.241666666669</c:v>
                </c:pt>
                <c:pt idx="48950">
                  <c:v>42949.242361111108</c:v>
                </c:pt>
                <c:pt idx="48951">
                  <c:v>42949.243055555555</c:v>
                </c:pt>
                <c:pt idx="48952">
                  <c:v>42949.243750000001</c:v>
                </c:pt>
                <c:pt idx="48953">
                  <c:v>42949.244444444441</c:v>
                </c:pt>
                <c:pt idx="48954">
                  <c:v>42949.245138888888</c:v>
                </c:pt>
                <c:pt idx="48955">
                  <c:v>42949.245833333334</c:v>
                </c:pt>
                <c:pt idx="48956">
                  <c:v>42949.246527777781</c:v>
                </c:pt>
                <c:pt idx="48957">
                  <c:v>42949.24722222222</c:v>
                </c:pt>
                <c:pt idx="48958">
                  <c:v>42949.247916666667</c:v>
                </c:pt>
                <c:pt idx="48959">
                  <c:v>42949.248611111114</c:v>
                </c:pt>
                <c:pt idx="48960">
                  <c:v>42949.249305555553</c:v>
                </c:pt>
                <c:pt idx="48961">
                  <c:v>42949.25</c:v>
                </c:pt>
                <c:pt idx="48962">
                  <c:v>42949.250694444447</c:v>
                </c:pt>
                <c:pt idx="48963">
                  <c:v>42949.251388888886</c:v>
                </c:pt>
                <c:pt idx="48964">
                  <c:v>42949.252083333333</c:v>
                </c:pt>
                <c:pt idx="48965">
                  <c:v>42949.25277777778</c:v>
                </c:pt>
                <c:pt idx="48966">
                  <c:v>42949.253472222219</c:v>
                </c:pt>
                <c:pt idx="48967">
                  <c:v>42949.254166666666</c:v>
                </c:pt>
                <c:pt idx="48968">
                  <c:v>42949.254861111112</c:v>
                </c:pt>
                <c:pt idx="48969">
                  <c:v>42949.255555555559</c:v>
                </c:pt>
                <c:pt idx="48970">
                  <c:v>42949.256249999999</c:v>
                </c:pt>
                <c:pt idx="48971">
                  <c:v>42949.256944444445</c:v>
                </c:pt>
                <c:pt idx="48972">
                  <c:v>42949.257638888892</c:v>
                </c:pt>
                <c:pt idx="48973">
                  <c:v>42949.258333333331</c:v>
                </c:pt>
                <c:pt idx="48974">
                  <c:v>42949.259027777778</c:v>
                </c:pt>
                <c:pt idx="48975">
                  <c:v>42949.259722222225</c:v>
                </c:pt>
                <c:pt idx="48976">
                  <c:v>42949.260416666664</c:v>
                </c:pt>
                <c:pt idx="48977">
                  <c:v>42949.261111111111</c:v>
                </c:pt>
                <c:pt idx="48978">
                  <c:v>42949.261805555558</c:v>
                </c:pt>
                <c:pt idx="48979">
                  <c:v>42949.262499999997</c:v>
                </c:pt>
                <c:pt idx="48980">
                  <c:v>42949.263194444444</c:v>
                </c:pt>
                <c:pt idx="48981">
                  <c:v>42949.263888888891</c:v>
                </c:pt>
                <c:pt idx="48982">
                  <c:v>42949.26458333333</c:v>
                </c:pt>
                <c:pt idx="48983">
                  <c:v>42949.265277777777</c:v>
                </c:pt>
                <c:pt idx="48984">
                  <c:v>42949.265972222223</c:v>
                </c:pt>
                <c:pt idx="48985">
                  <c:v>42949.26666666667</c:v>
                </c:pt>
                <c:pt idx="48986">
                  <c:v>42949.267361111109</c:v>
                </c:pt>
                <c:pt idx="48987">
                  <c:v>42949.268055555556</c:v>
                </c:pt>
                <c:pt idx="48988">
                  <c:v>42949.268750000003</c:v>
                </c:pt>
                <c:pt idx="48989">
                  <c:v>42949.269444444442</c:v>
                </c:pt>
                <c:pt idx="48990">
                  <c:v>42949.270138888889</c:v>
                </c:pt>
                <c:pt idx="48991">
                  <c:v>42949.270833333336</c:v>
                </c:pt>
                <c:pt idx="48992">
                  <c:v>42949.271527777775</c:v>
                </c:pt>
                <c:pt idx="48993">
                  <c:v>42949.272222222222</c:v>
                </c:pt>
                <c:pt idx="48994">
                  <c:v>42949.272916666669</c:v>
                </c:pt>
                <c:pt idx="48995">
                  <c:v>42949.273611111108</c:v>
                </c:pt>
                <c:pt idx="48996">
                  <c:v>42949.274305555555</c:v>
                </c:pt>
                <c:pt idx="48997">
                  <c:v>42949.275000000001</c:v>
                </c:pt>
                <c:pt idx="48998">
                  <c:v>42949.275694444441</c:v>
                </c:pt>
                <c:pt idx="48999">
                  <c:v>42949.276388888888</c:v>
                </c:pt>
                <c:pt idx="49000">
                  <c:v>42949.277083333334</c:v>
                </c:pt>
                <c:pt idx="49001">
                  <c:v>42949.277777777781</c:v>
                </c:pt>
                <c:pt idx="49002">
                  <c:v>42949.27847222222</c:v>
                </c:pt>
                <c:pt idx="49003">
                  <c:v>42949.279166666667</c:v>
                </c:pt>
                <c:pt idx="49004">
                  <c:v>42949.279861111114</c:v>
                </c:pt>
                <c:pt idx="49005">
                  <c:v>42949.280555555553</c:v>
                </c:pt>
                <c:pt idx="49006">
                  <c:v>42949.28125</c:v>
                </c:pt>
                <c:pt idx="49007">
                  <c:v>42949.281944444447</c:v>
                </c:pt>
                <c:pt idx="49008">
                  <c:v>42949.282638888886</c:v>
                </c:pt>
                <c:pt idx="49009">
                  <c:v>42949.283333333333</c:v>
                </c:pt>
                <c:pt idx="49010">
                  <c:v>42949.28402777778</c:v>
                </c:pt>
                <c:pt idx="49011">
                  <c:v>42949.284722222219</c:v>
                </c:pt>
                <c:pt idx="49012">
                  <c:v>42949.285416666666</c:v>
                </c:pt>
                <c:pt idx="49013">
                  <c:v>42949.286111111112</c:v>
                </c:pt>
                <c:pt idx="49014">
                  <c:v>42949.286805555559</c:v>
                </c:pt>
                <c:pt idx="49015">
                  <c:v>42949.287499999999</c:v>
                </c:pt>
                <c:pt idx="49016">
                  <c:v>42949.288194444445</c:v>
                </c:pt>
                <c:pt idx="49017">
                  <c:v>42949.288888888892</c:v>
                </c:pt>
                <c:pt idx="49018">
                  <c:v>42949.289583333331</c:v>
                </c:pt>
                <c:pt idx="49019">
                  <c:v>42949.290277777778</c:v>
                </c:pt>
                <c:pt idx="49020">
                  <c:v>42949.290972222225</c:v>
                </c:pt>
                <c:pt idx="49021">
                  <c:v>42949.291666666664</c:v>
                </c:pt>
                <c:pt idx="49022">
                  <c:v>42949.292361111111</c:v>
                </c:pt>
                <c:pt idx="49023">
                  <c:v>42949.293055555558</c:v>
                </c:pt>
                <c:pt idx="49024">
                  <c:v>42949.293749999997</c:v>
                </c:pt>
                <c:pt idx="49025">
                  <c:v>42949.294444444444</c:v>
                </c:pt>
                <c:pt idx="49026">
                  <c:v>42949.295138888891</c:v>
                </c:pt>
                <c:pt idx="49027">
                  <c:v>42949.29583333333</c:v>
                </c:pt>
                <c:pt idx="49028">
                  <c:v>42949.296527777777</c:v>
                </c:pt>
                <c:pt idx="49029">
                  <c:v>42949.297222222223</c:v>
                </c:pt>
                <c:pt idx="49030">
                  <c:v>42949.29791666667</c:v>
                </c:pt>
                <c:pt idx="49031">
                  <c:v>42949.298611111109</c:v>
                </c:pt>
                <c:pt idx="49032">
                  <c:v>42949.299305555556</c:v>
                </c:pt>
                <c:pt idx="49033">
                  <c:v>42949.3</c:v>
                </c:pt>
                <c:pt idx="49034">
                  <c:v>42949.300694444442</c:v>
                </c:pt>
                <c:pt idx="49035">
                  <c:v>42949.301388888889</c:v>
                </c:pt>
                <c:pt idx="49036">
                  <c:v>42949.302083333336</c:v>
                </c:pt>
                <c:pt idx="49037">
                  <c:v>42949.302777777775</c:v>
                </c:pt>
                <c:pt idx="49038">
                  <c:v>42949.303472222222</c:v>
                </c:pt>
                <c:pt idx="49039">
                  <c:v>42949.304166666669</c:v>
                </c:pt>
                <c:pt idx="49040">
                  <c:v>42949.304861111108</c:v>
                </c:pt>
                <c:pt idx="49041">
                  <c:v>42949.305555555555</c:v>
                </c:pt>
                <c:pt idx="49042">
                  <c:v>42949.306250000001</c:v>
                </c:pt>
                <c:pt idx="49043">
                  <c:v>42949.306944444441</c:v>
                </c:pt>
                <c:pt idx="49044">
                  <c:v>42949.307638888888</c:v>
                </c:pt>
                <c:pt idx="49045">
                  <c:v>42949.308333333334</c:v>
                </c:pt>
                <c:pt idx="49046">
                  <c:v>42949.309027777781</c:v>
                </c:pt>
                <c:pt idx="49047">
                  <c:v>42949.30972222222</c:v>
                </c:pt>
                <c:pt idx="49048">
                  <c:v>42949.310416666667</c:v>
                </c:pt>
                <c:pt idx="49049">
                  <c:v>42949.311111111114</c:v>
                </c:pt>
                <c:pt idx="49050">
                  <c:v>42949.311805555553</c:v>
                </c:pt>
                <c:pt idx="49051">
                  <c:v>42949.3125</c:v>
                </c:pt>
                <c:pt idx="49052">
                  <c:v>42949.313194444447</c:v>
                </c:pt>
                <c:pt idx="49053">
                  <c:v>42949.313888888886</c:v>
                </c:pt>
                <c:pt idx="49054">
                  <c:v>42949.314583333333</c:v>
                </c:pt>
                <c:pt idx="49055">
                  <c:v>42949.31527777778</c:v>
                </c:pt>
                <c:pt idx="49056">
                  <c:v>42949.315972222219</c:v>
                </c:pt>
                <c:pt idx="49057">
                  <c:v>42949.316666666666</c:v>
                </c:pt>
                <c:pt idx="49058">
                  <c:v>42949.317361111112</c:v>
                </c:pt>
                <c:pt idx="49059">
                  <c:v>42949.318055555559</c:v>
                </c:pt>
                <c:pt idx="49060">
                  <c:v>42949.318749999999</c:v>
                </c:pt>
                <c:pt idx="49061">
                  <c:v>42949.319444444445</c:v>
                </c:pt>
                <c:pt idx="49062">
                  <c:v>42949.320138888892</c:v>
                </c:pt>
                <c:pt idx="49063">
                  <c:v>42949.320833333331</c:v>
                </c:pt>
                <c:pt idx="49064">
                  <c:v>42949.321527777778</c:v>
                </c:pt>
                <c:pt idx="49065">
                  <c:v>42949.322222222225</c:v>
                </c:pt>
                <c:pt idx="49066">
                  <c:v>42949.322916666664</c:v>
                </c:pt>
                <c:pt idx="49067">
                  <c:v>42949.323611111111</c:v>
                </c:pt>
                <c:pt idx="49068">
                  <c:v>42949.324305555558</c:v>
                </c:pt>
                <c:pt idx="49069">
                  <c:v>42949.324999999997</c:v>
                </c:pt>
                <c:pt idx="49070">
                  <c:v>42949.325694444444</c:v>
                </c:pt>
                <c:pt idx="49071">
                  <c:v>42949.326388888891</c:v>
                </c:pt>
                <c:pt idx="49072">
                  <c:v>42949.32708333333</c:v>
                </c:pt>
                <c:pt idx="49073">
                  <c:v>42949.327777777777</c:v>
                </c:pt>
                <c:pt idx="49074">
                  <c:v>42949.328472222223</c:v>
                </c:pt>
                <c:pt idx="49075">
                  <c:v>42949.32916666667</c:v>
                </c:pt>
                <c:pt idx="49076">
                  <c:v>42949.329861111109</c:v>
                </c:pt>
                <c:pt idx="49077">
                  <c:v>42949.330555555556</c:v>
                </c:pt>
                <c:pt idx="49078">
                  <c:v>42949.331250000003</c:v>
                </c:pt>
                <c:pt idx="49079">
                  <c:v>42949.331944444442</c:v>
                </c:pt>
                <c:pt idx="49080">
                  <c:v>42949.332638888889</c:v>
                </c:pt>
                <c:pt idx="49081">
                  <c:v>42949.333333333336</c:v>
                </c:pt>
                <c:pt idx="49082">
                  <c:v>42949.334027777775</c:v>
                </c:pt>
                <c:pt idx="49083">
                  <c:v>42949.334722222222</c:v>
                </c:pt>
                <c:pt idx="49084">
                  <c:v>42949.335416666669</c:v>
                </c:pt>
                <c:pt idx="49085">
                  <c:v>42949.336111111108</c:v>
                </c:pt>
                <c:pt idx="49086">
                  <c:v>42949.336805555555</c:v>
                </c:pt>
                <c:pt idx="49087">
                  <c:v>42949.337500000001</c:v>
                </c:pt>
                <c:pt idx="49088">
                  <c:v>42949.338194444441</c:v>
                </c:pt>
                <c:pt idx="49089">
                  <c:v>42949.338888888888</c:v>
                </c:pt>
                <c:pt idx="49090">
                  <c:v>42949.339583333334</c:v>
                </c:pt>
                <c:pt idx="49091">
                  <c:v>42949.340277777781</c:v>
                </c:pt>
                <c:pt idx="49092">
                  <c:v>42949.34097222222</c:v>
                </c:pt>
                <c:pt idx="49093">
                  <c:v>42949.341666666667</c:v>
                </c:pt>
                <c:pt idx="49094">
                  <c:v>42949.342361111114</c:v>
                </c:pt>
                <c:pt idx="49095">
                  <c:v>42949.343055555553</c:v>
                </c:pt>
                <c:pt idx="49096">
                  <c:v>42949.34375</c:v>
                </c:pt>
                <c:pt idx="49097">
                  <c:v>42949.344444444447</c:v>
                </c:pt>
                <c:pt idx="49098">
                  <c:v>42949.345138888886</c:v>
                </c:pt>
                <c:pt idx="49099">
                  <c:v>42949.345833333333</c:v>
                </c:pt>
                <c:pt idx="49100">
                  <c:v>42949.34652777778</c:v>
                </c:pt>
                <c:pt idx="49101">
                  <c:v>42949.347222222219</c:v>
                </c:pt>
                <c:pt idx="49102">
                  <c:v>42949.347916666666</c:v>
                </c:pt>
                <c:pt idx="49103">
                  <c:v>42949.348611111112</c:v>
                </c:pt>
                <c:pt idx="49104">
                  <c:v>42949.349305555559</c:v>
                </c:pt>
                <c:pt idx="49105">
                  <c:v>42949.35</c:v>
                </c:pt>
                <c:pt idx="49106">
                  <c:v>42949.350694444445</c:v>
                </c:pt>
                <c:pt idx="49107">
                  <c:v>42949.351388888892</c:v>
                </c:pt>
                <c:pt idx="49108">
                  <c:v>42949.352083333331</c:v>
                </c:pt>
                <c:pt idx="49109">
                  <c:v>42949.352777777778</c:v>
                </c:pt>
                <c:pt idx="49110">
                  <c:v>42949.353472222225</c:v>
                </c:pt>
                <c:pt idx="49111">
                  <c:v>42949.354166666664</c:v>
                </c:pt>
                <c:pt idx="49112">
                  <c:v>42949.354861111111</c:v>
                </c:pt>
                <c:pt idx="49113">
                  <c:v>42949.355555555558</c:v>
                </c:pt>
                <c:pt idx="49114">
                  <c:v>42949.356249999997</c:v>
                </c:pt>
                <c:pt idx="49115">
                  <c:v>42949.356944444444</c:v>
                </c:pt>
                <c:pt idx="49116">
                  <c:v>42949.357638888891</c:v>
                </c:pt>
                <c:pt idx="49117">
                  <c:v>42949.35833333333</c:v>
                </c:pt>
                <c:pt idx="49118">
                  <c:v>42949.359027777777</c:v>
                </c:pt>
                <c:pt idx="49119">
                  <c:v>42949.359722222223</c:v>
                </c:pt>
                <c:pt idx="49120">
                  <c:v>42949.36041666667</c:v>
                </c:pt>
                <c:pt idx="49121">
                  <c:v>42949.361111111109</c:v>
                </c:pt>
                <c:pt idx="49122">
                  <c:v>42949.361805555556</c:v>
                </c:pt>
                <c:pt idx="49123">
                  <c:v>42949.362500000003</c:v>
                </c:pt>
                <c:pt idx="49124">
                  <c:v>42949.363194444442</c:v>
                </c:pt>
                <c:pt idx="49125">
                  <c:v>42949.363888888889</c:v>
                </c:pt>
                <c:pt idx="49126">
                  <c:v>42949.364583333336</c:v>
                </c:pt>
                <c:pt idx="49127">
                  <c:v>42949.365277777775</c:v>
                </c:pt>
                <c:pt idx="49128">
                  <c:v>42949.365972222222</c:v>
                </c:pt>
                <c:pt idx="49129">
                  <c:v>42949.366666666669</c:v>
                </c:pt>
                <c:pt idx="49130">
                  <c:v>42949.367361111108</c:v>
                </c:pt>
                <c:pt idx="49131">
                  <c:v>42949.368055555555</c:v>
                </c:pt>
                <c:pt idx="49132">
                  <c:v>42949.368750000001</c:v>
                </c:pt>
                <c:pt idx="49133">
                  <c:v>42949.369444444441</c:v>
                </c:pt>
                <c:pt idx="49134">
                  <c:v>42949.370138888888</c:v>
                </c:pt>
                <c:pt idx="49135">
                  <c:v>42949.370833333334</c:v>
                </c:pt>
                <c:pt idx="49136">
                  <c:v>42949.371527777781</c:v>
                </c:pt>
                <c:pt idx="49137">
                  <c:v>42949.37222222222</c:v>
                </c:pt>
                <c:pt idx="49138">
                  <c:v>42949.372916666667</c:v>
                </c:pt>
                <c:pt idx="49139">
                  <c:v>42949.373611111114</c:v>
                </c:pt>
                <c:pt idx="49140">
                  <c:v>42949.374305555553</c:v>
                </c:pt>
                <c:pt idx="49141">
                  <c:v>42949.375</c:v>
                </c:pt>
                <c:pt idx="49142">
                  <c:v>42949.375694444447</c:v>
                </c:pt>
                <c:pt idx="49143">
                  <c:v>42949.376388888886</c:v>
                </c:pt>
                <c:pt idx="49144">
                  <c:v>42949.377083333333</c:v>
                </c:pt>
                <c:pt idx="49145">
                  <c:v>42949.37777777778</c:v>
                </c:pt>
                <c:pt idx="49146">
                  <c:v>42949.378472222219</c:v>
                </c:pt>
                <c:pt idx="49147">
                  <c:v>42949.379166666666</c:v>
                </c:pt>
                <c:pt idx="49148">
                  <c:v>42949.379861111112</c:v>
                </c:pt>
                <c:pt idx="49149">
                  <c:v>42949.380555555559</c:v>
                </c:pt>
                <c:pt idx="49150">
                  <c:v>42949.381249999999</c:v>
                </c:pt>
                <c:pt idx="49151">
                  <c:v>42949.381944444445</c:v>
                </c:pt>
                <c:pt idx="49152">
                  <c:v>42949.382638888892</c:v>
                </c:pt>
                <c:pt idx="49153">
                  <c:v>42949.383333333331</c:v>
                </c:pt>
                <c:pt idx="49154">
                  <c:v>42949.384027777778</c:v>
                </c:pt>
                <c:pt idx="49155">
                  <c:v>42949.384722222225</c:v>
                </c:pt>
                <c:pt idx="49156">
                  <c:v>42949.385416666664</c:v>
                </c:pt>
                <c:pt idx="49157">
                  <c:v>42949.386111111111</c:v>
                </c:pt>
                <c:pt idx="49158">
                  <c:v>42949.386805555558</c:v>
                </c:pt>
                <c:pt idx="49159">
                  <c:v>42949.387499999997</c:v>
                </c:pt>
                <c:pt idx="49160">
                  <c:v>42949.388194444444</c:v>
                </c:pt>
                <c:pt idx="49161">
                  <c:v>42949.388888888891</c:v>
                </c:pt>
                <c:pt idx="49162">
                  <c:v>42949.38958333333</c:v>
                </c:pt>
                <c:pt idx="49163">
                  <c:v>42949.390277777777</c:v>
                </c:pt>
                <c:pt idx="49164">
                  <c:v>42949.390972222223</c:v>
                </c:pt>
                <c:pt idx="49165">
                  <c:v>42949.39166666667</c:v>
                </c:pt>
                <c:pt idx="49166">
                  <c:v>42949.392361111109</c:v>
                </c:pt>
                <c:pt idx="49167">
                  <c:v>42949.393055555556</c:v>
                </c:pt>
                <c:pt idx="49168">
                  <c:v>42949.393750000003</c:v>
                </c:pt>
                <c:pt idx="49169">
                  <c:v>42949.394444444442</c:v>
                </c:pt>
                <c:pt idx="49170">
                  <c:v>42949.395138888889</c:v>
                </c:pt>
                <c:pt idx="49171">
                  <c:v>42949.395833333336</c:v>
                </c:pt>
                <c:pt idx="49172">
                  <c:v>42949.396527777775</c:v>
                </c:pt>
                <c:pt idx="49173">
                  <c:v>42949.397222222222</c:v>
                </c:pt>
                <c:pt idx="49174">
                  <c:v>42949.397916666669</c:v>
                </c:pt>
                <c:pt idx="49175">
                  <c:v>42949.398611111108</c:v>
                </c:pt>
                <c:pt idx="49176">
                  <c:v>42949.399305555555</c:v>
                </c:pt>
                <c:pt idx="49177">
                  <c:v>42949.4</c:v>
                </c:pt>
                <c:pt idx="49178">
                  <c:v>42949.400694444441</c:v>
                </c:pt>
                <c:pt idx="49179">
                  <c:v>42949.401388888888</c:v>
                </c:pt>
                <c:pt idx="49180">
                  <c:v>42949.402083333334</c:v>
                </c:pt>
                <c:pt idx="49181">
                  <c:v>42949.402777777781</c:v>
                </c:pt>
                <c:pt idx="49182">
                  <c:v>42949.40347222222</c:v>
                </c:pt>
                <c:pt idx="49183">
                  <c:v>42949.404166666667</c:v>
                </c:pt>
                <c:pt idx="49184">
                  <c:v>42949.404861111114</c:v>
                </c:pt>
                <c:pt idx="49185">
                  <c:v>42949.405555555553</c:v>
                </c:pt>
                <c:pt idx="49186">
                  <c:v>42949.40625</c:v>
                </c:pt>
                <c:pt idx="49187">
                  <c:v>42949.406944444447</c:v>
                </c:pt>
                <c:pt idx="49188">
                  <c:v>42949.407638888886</c:v>
                </c:pt>
                <c:pt idx="49189">
                  <c:v>42949.408333333333</c:v>
                </c:pt>
                <c:pt idx="49190">
                  <c:v>42949.40902777778</c:v>
                </c:pt>
                <c:pt idx="49191">
                  <c:v>42949.409722222219</c:v>
                </c:pt>
                <c:pt idx="49192">
                  <c:v>42949.410416666666</c:v>
                </c:pt>
                <c:pt idx="49193">
                  <c:v>42949.411111111112</c:v>
                </c:pt>
                <c:pt idx="49194">
                  <c:v>42949.411805555559</c:v>
                </c:pt>
                <c:pt idx="49195">
                  <c:v>42949.412499999999</c:v>
                </c:pt>
                <c:pt idx="49196">
                  <c:v>42949.413194444445</c:v>
                </c:pt>
                <c:pt idx="49197">
                  <c:v>42949.413888888892</c:v>
                </c:pt>
                <c:pt idx="49198">
                  <c:v>42949.414583333331</c:v>
                </c:pt>
                <c:pt idx="49199">
                  <c:v>42949.415277777778</c:v>
                </c:pt>
                <c:pt idx="49200">
                  <c:v>42949.415972222225</c:v>
                </c:pt>
                <c:pt idx="49201">
                  <c:v>42949.416666666664</c:v>
                </c:pt>
                <c:pt idx="49202">
                  <c:v>42949.417361111111</c:v>
                </c:pt>
                <c:pt idx="49203">
                  <c:v>42949.418055555558</c:v>
                </c:pt>
                <c:pt idx="49204">
                  <c:v>42949.418749999997</c:v>
                </c:pt>
                <c:pt idx="49205">
                  <c:v>42949.419444444444</c:v>
                </c:pt>
                <c:pt idx="49206">
                  <c:v>42949.420138888891</c:v>
                </c:pt>
                <c:pt idx="49207">
                  <c:v>42949.42083333333</c:v>
                </c:pt>
                <c:pt idx="49208">
                  <c:v>42949.421527777777</c:v>
                </c:pt>
                <c:pt idx="49209">
                  <c:v>42949.422222222223</c:v>
                </c:pt>
                <c:pt idx="49210">
                  <c:v>42949.42291666667</c:v>
                </c:pt>
                <c:pt idx="49211">
                  <c:v>42949.423611111109</c:v>
                </c:pt>
                <c:pt idx="49212">
                  <c:v>42949.424305555556</c:v>
                </c:pt>
                <c:pt idx="49213">
                  <c:v>42949.425000000003</c:v>
                </c:pt>
                <c:pt idx="49214">
                  <c:v>42949.425694444442</c:v>
                </c:pt>
                <c:pt idx="49215">
                  <c:v>42949.426388888889</c:v>
                </c:pt>
                <c:pt idx="49216">
                  <c:v>42949.427083333336</c:v>
                </c:pt>
                <c:pt idx="49217">
                  <c:v>42949.427777777775</c:v>
                </c:pt>
                <c:pt idx="49218">
                  <c:v>42949.428472222222</c:v>
                </c:pt>
                <c:pt idx="49219">
                  <c:v>42949.429166666669</c:v>
                </c:pt>
                <c:pt idx="49220">
                  <c:v>42949.429861111108</c:v>
                </c:pt>
                <c:pt idx="49221">
                  <c:v>42949.430555555555</c:v>
                </c:pt>
                <c:pt idx="49222">
                  <c:v>42949.431250000001</c:v>
                </c:pt>
                <c:pt idx="49223">
                  <c:v>42949.431944444441</c:v>
                </c:pt>
                <c:pt idx="49224">
                  <c:v>42949.432638888888</c:v>
                </c:pt>
                <c:pt idx="49225">
                  <c:v>42949.433333333334</c:v>
                </c:pt>
                <c:pt idx="49226">
                  <c:v>42949.434027777781</c:v>
                </c:pt>
                <c:pt idx="49227">
                  <c:v>42949.43472222222</c:v>
                </c:pt>
                <c:pt idx="49228">
                  <c:v>42949.435416666667</c:v>
                </c:pt>
                <c:pt idx="49229">
                  <c:v>42949.436111111114</c:v>
                </c:pt>
                <c:pt idx="49230">
                  <c:v>42949.436805555553</c:v>
                </c:pt>
                <c:pt idx="49231">
                  <c:v>42949.4375</c:v>
                </c:pt>
                <c:pt idx="49232">
                  <c:v>42949.438194444447</c:v>
                </c:pt>
                <c:pt idx="49233">
                  <c:v>42949.438888888886</c:v>
                </c:pt>
                <c:pt idx="49234">
                  <c:v>42949.439583333333</c:v>
                </c:pt>
                <c:pt idx="49235">
                  <c:v>42949.44027777778</c:v>
                </c:pt>
                <c:pt idx="49236">
                  <c:v>42949.440972222219</c:v>
                </c:pt>
                <c:pt idx="49237">
                  <c:v>42949.441666666666</c:v>
                </c:pt>
                <c:pt idx="49238">
                  <c:v>42949.442361111112</c:v>
                </c:pt>
                <c:pt idx="49239">
                  <c:v>42949.443055555559</c:v>
                </c:pt>
                <c:pt idx="49240">
                  <c:v>42949.443749999999</c:v>
                </c:pt>
                <c:pt idx="49241">
                  <c:v>42949.444444444445</c:v>
                </c:pt>
                <c:pt idx="49242">
                  <c:v>42949.445138888892</c:v>
                </c:pt>
                <c:pt idx="49243">
                  <c:v>42949.445833333331</c:v>
                </c:pt>
                <c:pt idx="49244">
                  <c:v>42949.446527777778</c:v>
                </c:pt>
                <c:pt idx="49245">
                  <c:v>42949.447222222225</c:v>
                </c:pt>
                <c:pt idx="49246">
                  <c:v>42949.447916666664</c:v>
                </c:pt>
                <c:pt idx="49247">
                  <c:v>42949.448611111111</c:v>
                </c:pt>
                <c:pt idx="49248">
                  <c:v>42949.449305555558</c:v>
                </c:pt>
                <c:pt idx="49249">
                  <c:v>42949.45</c:v>
                </c:pt>
                <c:pt idx="49250">
                  <c:v>42949.450694444444</c:v>
                </c:pt>
                <c:pt idx="49251">
                  <c:v>42949.451388888891</c:v>
                </c:pt>
                <c:pt idx="49252">
                  <c:v>42949.45208333333</c:v>
                </c:pt>
                <c:pt idx="49253">
                  <c:v>42949.452777777777</c:v>
                </c:pt>
                <c:pt idx="49254">
                  <c:v>42949.453472222223</c:v>
                </c:pt>
                <c:pt idx="49255">
                  <c:v>42949.45416666667</c:v>
                </c:pt>
                <c:pt idx="49256">
                  <c:v>42949.454861111109</c:v>
                </c:pt>
                <c:pt idx="49257">
                  <c:v>42949.455555555556</c:v>
                </c:pt>
                <c:pt idx="49258">
                  <c:v>42949.456250000003</c:v>
                </c:pt>
                <c:pt idx="49259">
                  <c:v>42949.456944444442</c:v>
                </c:pt>
                <c:pt idx="49260">
                  <c:v>42949.457638888889</c:v>
                </c:pt>
                <c:pt idx="49261">
                  <c:v>42949.458333333336</c:v>
                </c:pt>
                <c:pt idx="49262">
                  <c:v>42949.459027777775</c:v>
                </c:pt>
                <c:pt idx="49263">
                  <c:v>42949.459722222222</c:v>
                </c:pt>
                <c:pt idx="49264">
                  <c:v>42949.460416666669</c:v>
                </c:pt>
                <c:pt idx="49265">
                  <c:v>42949.461111111108</c:v>
                </c:pt>
                <c:pt idx="49266">
                  <c:v>42949.461805555555</c:v>
                </c:pt>
                <c:pt idx="49267">
                  <c:v>42949.462500000001</c:v>
                </c:pt>
                <c:pt idx="49268">
                  <c:v>42949.463194444441</c:v>
                </c:pt>
                <c:pt idx="49269">
                  <c:v>42949.463888888888</c:v>
                </c:pt>
                <c:pt idx="49270">
                  <c:v>42949.464583333334</c:v>
                </c:pt>
                <c:pt idx="49271">
                  <c:v>42949.465277777781</c:v>
                </c:pt>
                <c:pt idx="49272">
                  <c:v>42949.46597222222</c:v>
                </c:pt>
                <c:pt idx="49273">
                  <c:v>42949.466666666667</c:v>
                </c:pt>
                <c:pt idx="49274">
                  <c:v>42949.467361111114</c:v>
                </c:pt>
                <c:pt idx="49275">
                  <c:v>42949.468055555553</c:v>
                </c:pt>
                <c:pt idx="49276">
                  <c:v>42949.46875</c:v>
                </c:pt>
                <c:pt idx="49277">
                  <c:v>42949.469444444447</c:v>
                </c:pt>
                <c:pt idx="49278">
                  <c:v>42949.470138888886</c:v>
                </c:pt>
                <c:pt idx="49279">
                  <c:v>42949.470833333333</c:v>
                </c:pt>
                <c:pt idx="49280">
                  <c:v>42949.47152777778</c:v>
                </c:pt>
                <c:pt idx="49281">
                  <c:v>42949.472222222219</c:v>
                </c:pt>
                <c:pt idx="49282">
                  <c:v>42949.472916666666</c:v>
                </c:pt>
                <c:pt idx="49283">
                  <c:v>42949.473611111112</c:v>
                </c:pt>
                <c:pt idx="49284">
                  <c:v>42949.474305555559</c:v>
                </c:pt>
                <c:pt idx="49285">
                  <c:v>42949.474999999999</c:v>
                </c:pt>
                <c:pt idx="49286">
                  <c:v>42949.475694444445</c:v>
                </c:pt>
                <c:pt idx="49287">
                  <c:v>42949.476388888892</c:v>
                </c:pt>
                <c:pt idx="49288">
                  <c:v>42949.477083333331</c:v>
                </c:pt>
                <c:pt idx="49289">
                  <c:v>42949.477777777778</c:v>
                </c:pt>
                <c:pt idx="49290">
                  <c:v>42949.478472222225</c:v>
                </c:pt>
                <c:pt idx="49291">
                  <c:v>42949.479166666664</c:v>
                </c:pt>
                <c:pt idx="49292">
                  <c:v>42949.479861111111</c:v>
                </c:pt>
                <c:pt idx="49293">
                  <c:v>42949.480555555558</c:v>
                </c:pt>
                <c:pt idx="49294">
                  <c:v>42949.481249999997</c:v>
                </c:pt>
                <c:pt idx="49295">
                  <c:v>42949.481944444444</c:v>
                </c:pt>
                <c:pt idx="49296">
                  <c:v>42949.482638888891</c:v>
                </c:pt>
                <c:pt idx="49297">
                  <c:v>42949.48333333333</c:v>
                </c:pt>
                <c:pt idx="49298">
                  <c:v>42949.484027777777</c:v>
                </c:pt>
                <c:pt idx="49299">
                  <c:v>42949.484722222223</c:v>
                </c:pt>
                <c:pt idx="49300">
                  <c:v>42949.48541666667</c:v>
                </c:pt>
                <c:pt idx="49301">
                  <c:v>42949.486111111109</c:v>
                </c:pt>
                <c:pt idx="49302">
                  <c:v>42949.486805555556</c:v>
                </c:pt>
                <c:pt idx="49303">
                  <c:v>42949.487500000003</c:v>
                </c:pt>
                <c:pt idx="49304">
                  <c:v>42949.488194444442</c:v>
                </c:pt>
                <c:pt idx="49305">
                  <c:v>42949.488888888889</c:v>
                </c:pt>
                <c:pt idx="49306">
                  <c:v>42949.489583333336</c:v>
                </c:pt>
                <c:pt idx="49307">
                  <c:v>42949.490277777775</c:v>
                </c:pt>
                <c:pt idx="49308">
                  <c:v>42949.490972222222</c:v>
                </c:pt>
                <c:pt idx="49309">
                  <c:v>42949.491666666669</c:v>
                </c:pt>
                <c:pt idx="49310">
                  <c:v>42949.492361111108</c:v>
                </c:pt>
                <c:pt idx="49311">
                  <c:v>42949.493055555555</c:v>
                </c:pt>
                <c:pt idx="49312">
                  <c:v>42949.493750000001</c:v>
                </c:pt>
                <c:pt idx="49313">
                  <c:v>42949.494444444441</c:v>
                </c:pt>
                <c:pt idx="49314">
                  <c:v>42949.495138888888</c:v>
                </c:pt>
                <c:pt idx="49315">
                  <c:v>42949.495833333334</c:v>
                </c:pt>
                <c:pt idx="49316">
                  <c:v>42949.496527777781</c:v>
                </c:pt>
                <c:pt idx="49317">
                  <c:v>42949.49722222222</c:v>
                </c:pt>
                <c:pt idx="49318">
                  <c:v>42949.497916666667</c:v>
                </c:pt>
                <c:pt idx="49319">
                  <c:v>42949.498611111114</c:v>
                </c:pt>
                <c:pt idx="49320">
                  <c:v>42949.499305555553</c:v>
                </c:pt>
                <c:pt idx="49321">
                  <c:v>42949.5</c:v>
                </c:pt>
                <c:pt idx="49322">
                  <c:v>42949.500694444447</c:v>
                </c:pt>
                <c:pt idx="49323">
                  <c:v>42949.501388888886</c:v>
                </c:pt>
                <c:pt idx="49324">
                  <c:v>42949.502083333333</c:v>
                </c:pt>
                <c:pt idx="49325">
                  <c:v>42949.50277777778</c:v>
                </c:pt>
                <c:pt idx="49326">
                  <c:v>42949.503472222219</c:v>
                </c:pt>
                <c:pt idx="49327">
                  <c:v>42949.504166666666</c:v>
                </c:pt>
                <c:pt idx="49328">
                  <c:v>42949.504861111112</c:v>
                </c:pt>
                <c:pt idx="49329">
                  <c:v>42949.505555555559</c:v>
                </c:pt>
                <c:pt idx="49330">
                  <c:v>42949.506249999999</c:v>
                </c:pt>
                <c:pt idx="49331">
                  <c:v>42949.506944444445</c:v>
                </c:pt>
                <c:pt idx="49332">
                  <c:v>42949.507638888892</c:v>
                </c:pt>
                <c:pt idx="49333">
                  <c:v>42949.508333333331</c:v>
                </c:pt>
                <c:pt idx="49334">
                  <c:v>42949.509027777778</c:v>
                </c:pt>
                <c:pt idx="49335">
                  <c:v>42949.509722222225</c:v>
                </c:pt>
                <c:pt idx="49336">
                  <c:v>42949.510416666664</c:v>
                </c:pt>
                <c:pt idx="49337">
                  <c:v>42949.511111111111</c:v>
                </c:pt>
                <c:pt idx="49338">
                  <c:v>42949.511805555558</c:v>
                </c:pt>
                <c:pt idx="49339">
                  <c:v>42949.512499999997</c:v>
                </c:pt>
                <c:pt idx="49340">
                  <c:v>42949.513194444444</c:v>
                </c:pt>
                <c:pt idx="49341">
                  <c:v>42949.513888888891</c:v>
                </c:pt>
                <c:pt idx="49342">
                  <c:v>42949.51458333333</c:v>
                </c:pt>
                <c:pt idx="49343">
                  <c:v>42949.515277777777</c:v>
                </c:pt>
                <c:pt idx="49344">
                  <c:v>42949.515972222223</c:v>
                </c:pt>
                <c:pt idx="49345">
                  <c:v>42949.51666666667</c:v>
                </c:pt>
                <c:pt idx="49346">
                  <c:v>42949.517361111109</c:v>
                </c:pt>
                <c:pt idx="49347">
                  <c:v>42949.518055555556</c:v>
                </c:pt>
                <c:pt idx="49348">
                  <c:v>42949.518750000003</c:v>
                </c:pt>
                <c:pt idx="49349">
                  <c:v>42949.519444444442</c:v>
                </c:pt>
                <c:pt idx="49350">
                  <c:v>42949.520138888889</c:v>
                </c:pt>
                <c:pt idx="49351">
                  <c:v>42949.520833333336</c:v>
                </c:pt>
                <c:pt idx="49352">
                  <c:v>42949.521527777775</c:v>
                </c:pt>
                <c:pt idx="49353">
                  <c:v>42949.522222222222</c:v>
                </c:pt>
                <c:pt idx="49354">
                  <c:v>42949.522916666669</c:v>
                </c:pt>
                <c:pt idx="49355">
                  <c:v>42949.523611111108</c:v>
                </c:pt>
                <c:pt idx="49356">
                  <c:v>42949.524305555555</c:v>
                </c:pt>
                <c:pt idx="49357">
                  <c:v>42949.525000000001</c:v>
                </c:pt>
                <c:pt idx="49358">
                  <c:v>42949.525694444441</c:v>
                </c:pt>
                <c:pt idx="49359">
                  <c:v>42949.526388888888</c:v>
                </c:pt>
                <c:pt idx="49360">
                  <c:v>42949.527083333334</c:v>
                </c:pt>
                <c:pt idx="49361">
                  <c:v>42949.527777777781</c:v>
                </c:pt>
                <c:pt idx="49362">
                  <c:v>42949.52847222222</c:v>
                </c:pt>
                <c:pt idx="49363">
                  <c:v>42949.529166666667</c:v>
                </c:pt>
                <c:pt idx="49364">
                  <c:v>42949.529861111114</c:v>
                </c:pt>
                <c:pt idx="49365">
                  <c:v>42949.530555555553</c:v>
                </c:pt>
                <c:pt idx="49366">
                  <c:v>42949.53125</c:v>
                </c:pt>
                <c:pt idx="49367">
                  <c:v>42949.531944444447</c:v>
                </c:pt>
                <c:pt idx="49368">
                  <c:v>42949.532638888886</c:v>
                </c:pt>
                <c:pt idx="49369">
                  <c:v>42949.533333333333</c:v>
                </c:pt>
                <c:pt idx="49370">
                  <c:v>42949.53402777778</c:v>
                </c:pt>
                <c:pt idx="49371">
                  <c:v>42949.534722222219</c:v>
                </c:pt>
                <c:pt idx="49372">
                  <c:v>42949.535416666666</c:v>
                </c:pt>
                <c:pt idx="49373">
                  <c:v>42949.536111111112</c:v>
                </c:pt>
                <c:pt idx="49374">
                  <c:v>42949.536805555559</c:v>
                </c:pt>
                <c:pt idx="49375">
                  <c:v>42949.537499999999</c:v>
                </c:pt>
                <c:pt idx="49376">
                  <c:v>42949.538194444445</c:v>
                </c:pt>
                <c:pt idx="49377">
                  <c:v>42949.538888888892</c:v>
                </c:pt>
                <c:pt idx="49378">
                  <c:v>42949.539583333331</c:v>
                </c:pt>
                <c:pt idx="49379">
                  <c:v>42949.540277777778</c:v>
                </c:pt>
                <c:pt idx="49380">
                  <c:v>42949.540972222225</c:v>
                </c:pt>
                <c:pt idx="49381">
                  <c:v>42949.541666666664</c:v>
                </c:pt>
                <c:pt idx="49382">
                  <c:v>42949.542361111111</c:v>
                </c:pt>
                <c:pt idx="49383">
                  <c:v>42949.543055555558</c:v>
                </c:pt>
                <c:pt idx="49384">
                  <c:v>42949.543749999997</c:v>
                </c:pt>
                <c:pt idx="49385">
                  <c:v>42949.544444444444</c:v>
                </c:pt>
                <c:pt idx="49386">
                  <c:v>42949.545138888891</c:v>
                </c:pt>
                <c:pt idx="49387">
                  <c:v>42949.54583333333</c:v>
                </c:pt>
                <c:pt idx="49388">
                  <c:v>42949.546527777777</c:v>
                </c:pt>
                <c:pt idx="49389">
                  <c:v>42949.547222222223</c:v>
                </c:pt>
                <c:pt idx="49390">
                  <c:v>42949.54791666667</c:v>
                </c:pt>
                <c:pt idx="49391">
                  <c:v>42949.548611111109</c:v>
                </c:pt>
                <c:pt idx="49392">
                  <c:v>42949.549305555556</c:v>
                </c:pt>
                <c:pt idx="49393">
                  <c:v>42949.55</c:v>
                </c:pt>
                <c:pt idx="49394">
                  <c:v>42949.550694444442</c:v>
                </c:pt>
                <c:pt idx="49395">
                  <c:v>42949.551388888889</c:v>
                </c:pt>
                <c:pt idx="49396">
                  <c:v>42949.552083333336</c:v>
                </c:pt>
                <c:pt idx="49397">
                  <c:v>42949.552777777775</c:v>
                </c:pt>
                <c:pt idx="49398">
                  <c:v>42949.553472222222</c:v>
                </c:pt>
                <c:pt idx="49399">
                  <c:v>42949.554166666669</c:v>
                </c:pt>
                <c:pt idx="49400">
                  <c:v>42949.554861111108</c:v>
                </c:pt>
                <c:pt idx="49401">
                  <c:v>42949.555555555555</c:v>
                </c:pt>
                <c:pt idx="49402">
                  <c:v>42949.556250000001</c:v>
                </c:pt>
                <c:pt idx="49403">
                  <c:v>42949.556944444441</c:v>
                </c:pt>
                <c:pt idx="49404">
                  <c:v>42949.557638888888</c:v>
                </c:pt>
                <c:pt idx="49405">
                  <c:v>42949.558333333334</c:v>
                </c:pt>
                <c:pt idx="49406">
                  <c:v>42949.559027777781</c:v>
                </c:pt>
                <c:pt idx="49407">
                  <c:v>42949.55972222222</c:v>
                </c:pt>
                <c:pt idx="49408">
                  <c:v>42949.560416666667</c:v>
                </c:pt>
                <c:pt idx="49409">
                  <c:v>42949.561111111114</c:v>
                </c:pt>
                <c:pt idx="49410">
                  <c:v>42949.561805555553</c:v>
                </c:pt>
                <c:pt idx="49411">
                  <c:v>42949.5625</c:v>
                </c:pt>
                <c:pt idx="49412">
                  <c:v>42949.563194444447</c:v>
                </c:pt>
                <c:pt idx="49413">
                  <c:v>42949.563888888886</c:v>
                </c:pt>
                <c:pt idx="49414">
                  <c:v>42949.564583333333</c:v>
                </c:pt>
                <c:pt idx="49415">
                  <c:v>42949.56527777778</c:v>
                </c:pt>
                <c:pt idx="49416">
                  <c:v>42949.565972222219</c:v>
                </c:pt>
                <c:pt idx="49417">
                  <c:v>42949.566666666666</c:v>
                </c:pt>
                <c:pt idx="49418">
                  <c:v>42949.567361111112</c:v>
                </c:pt>
                <c:pt idx="49419">
                  <c:v>42949.568055555559</c:v>
                </c:pt>
                <c:pt idx="49420">
                  <c:v>42949.568749999999</c:v>
                </c:pt>
                <c:pt idx="49421">
                  <c:v>42949.569444444445</c:v>
                </c:pt>
                <c:pt idx="49422">
                  <c:v>42949.570138888892</c:v>
                </c:pt>
                <c:pt idx="49423">
                  <c:v>42949.570833333331</c:v>
                </c:pt>
                <c:pt idx="49424">
                  <c:v>42949.571527777778</c:v>
                </c:pt>
                <c:pt idx="49425">
                  <c:v>42949.572222222225</c:v>
                </c:pt>
                <c:pt idx="49426">
                  <c:v>42949.572916666664</c:v>
                </c:pt>
                <c:pt idx="49427">
                  <c:v>42949.573611111111</c:v>
                </c:pt>
                <c:pt idx="49428">
                  <c:v>42949.574305555558</c:v>
                </c:pt>
                <c:pt idx="49429">
                  <c:v>42949.574999999997</c:v>
                </c:pt>
                <c:pt idx="49430">
                  <c:v>42949.575694444444</c:v>
                </c:pt>
                <c:pt idx="49431">
                  <c:v>42949.576388888891</c:v>
                </c:pt>
                <c:pt idx="49432">
                  <c:v>42949.57708333333</c:v>
                </c:pt>
                <c:pt idx="49433">
                  <c:v>42949.577777777777</c:v>
                </c:pt>
                <c:pt idx="49434">
                  <c:v>42949.578472222223</c:v>
                </c:pt>
                <c:pt idx="49435">
                  <c:v>42949.57916666667</c:v>
                </c:pt>
                <c:pt idx="49436">
                  <c:v>42949.579861111109</c:v>
                </c:pt>
                <c:pt idx="49437">
                  <c:v>42949.580555555556</c:v>
                </c:pt>
                <c:pt idx="49438">
                  <c:v>42949.581250000003</c:v>
                </c:pt>
                <c:pt idx="49439">
                  <c:v>42949.581944444442</c:v>
                </c:pt>
                <c:pt idx="49440">
                  <c:v>42949.582638888889</c:v>
                </c:pt>
                <c:pt idx="49441">
                  <c:v>42949.583333333336</c:v>
                </c:pt>
                <c:pt idx="49442">
                  <c:v>42949.584027777775</c:v>
                </c:pt>
                <c:pt idx="49443">
                  <c:v>42949.584722222222</c:v>
                </c:pt>
                <c:pt idx="49444">
                  <c:v>42949.585416666669</c:v>
                </c:pt>
                <c:pt idx="49445">
                  <c:v>42949.586111111108</c:v>
                </c:pt>
                <c:pt idx="49446">
                  <c:v>42949.586805555555</c:v>
                </c:pt>
                <c:pt idx="49447">
                  <c:v>42949.587500000001</c:v>
                </c:pt>
                <c:pt idx="49448">
                  <c:v>42949.588194444441</c:v>
                </c:pt>
                <c:pt idx="49449">
                  <c:v>42949.588888888888</c:v>
                </c:pt>
                <c:pt idx="49450">
                  <c:v>42949.589583333334</c:v>
                </c:pt>
                <c:pt idx="49451">
                  <c:v>42949.590277777781</c:v>
                </c:pt>
                <c:pt idx="49452">
                  <c:v>42949.59097222222</c:v>
                </c:pt>
                <c:pt idx="49453">
                  <c:v>42949.591666666667</c:v>
                </c:pt>
                <c:pt idx="49454">
                  <c:v>42949.592361111114</c:v>
                </c:pt>
                <c:pt idx="49455">
                  <c:v>42949.593055555553</c:v>
                </c:pt>
                <c:pt idx="49456">
                  <c:v>42949.59375</c:v>
                </c:pt>
                <c:pt idx="49457">
                  <c:v>42949.594444444447</c:v>
                </c:pt>
                <c:pt idx="49458">
                  <c:v>42949.595138888886</c:v>
                </c:pt>
                <c:pt idx="49459">
                  <c:v>42949.595833333333</c:v>
                </c:pt>
                <c:pt idx="49460">
                  <c:v>42949.59652777778</c:v>
                </c:pt>
                <c:pt idx="49461">
                  <c:v>42949.597222222219</c:v>
                </c:pt>
                <c:pt idx="49462">
                  <c:v>42949.597916666666</c:v>
                </c:pt>
                <c:pt idx="49463">
                  <c:v>42949.598611111112</c:v>
                </c:pt>
                <c:pt idx="49464">
                  <c:v>42949.599305555559</c:v>
                </c:pt>
                <c:pt idx="49465">
                  <c:v>42949.599999999999</c:v>
                </c:pt>
                <c:pt idx="49466">
                  <c:v>42949.600694444445</c:v>
                </c:pt>
                <c:pt idx="49467">
                  <c:v>42949.601388888892</c:v>
                </c:pt>
                <c:pt idx="49468">
                  <c:v>42949.602083333331</c:v>
                </c:pt>
                <c:pt idx="49469">
                  <c:v>42949.602777777778</c:v>
                </c:pt>
                <c:pt idx="49470">
                  <c:v>42949.603472222225</c:v>
                </c:pt>
                <c:pt idx="49471">
                  <c:v>42949.604166666664</c:v>
                </c:pt>
                <c:pt idx="49472">
                  <c:v>42949.604861111111</c:v>
                </c:pt>
                <c:pt idx="49473">
                  <c:v>42949.605555555558</c:v>
                </c:pt>
                <c:pt idx="49474">
                  <c:v>42949.606249999997</c:v>
                </c:pt>
                <c:pt idx="49475">
                  <c:v>42949.606944444444</c:v>
                </c:pt>
                <c:pt idx="49476">
                  <c:v>42949.607638888891</c:v>
                </c:pt>
                <c:pt idx="49477">
                  <c:v>42949.60833333333</c:v>
                </c:pt>
                <c:pt idx="49478">
                  <c:v>42949.609027777777</c:v>
                </c:pt>
                <c:pt idx="49479">
                  <c:v>42949.609722222223</c:v>
                </c:pt>
                <c:pt idx="49480">
                  <c:v>42949.61041666667</c:v>
                </c:pt>
                <c:pt idx="49481">
                  <c:v>42949.611111111109</c:v>
                </c:pt>
                <c:pt idx="49482">
                  <c:v>42949.611805555556</c:v>
                </c:pt>
                <c:pt idx="49483">
                  <c:v>42949.612500000003</c:v>
                </c:pt>
                <c:pt idx="49484">
                  <c:v>42949.613194444442</c:v>
                </c:pt>
                <c:pt idx="49485">
                  <c:v>42949.613888888889</c:v>
                </c:pt>
                <c:pt idx="49486">
                  <c:v>42949.614583333336</c:v>
                </c:pt>
                <c:pt idx="49487">
                  <c:v>42949.615277777775</c:v>
                </c:pt>
                <c:pt idx="49488">
                  <c:v>42949.615972222222</c:v>
                </c:pt>
                <c:pt idx="49489">
                  <c:v>42949.616666666669</c:v>
                </c:pt>
                <c:pt idx="49490">
                  <c:v>42949.617361111108</c:v>
                </c:pt>
                <c:pt idx="49491">
                  <c:v>42949.618055555555</c:v>
                </c:pt>
                <c:pt idx="49492">
                  <c:v>42949.618750000001</c:v>
                </c:pt>
                <c:pt idx="49493">
                  <c:v>42949.619444444441</c:v>
                </c:pt>
                <c:pt idx="49494">
                  <c:v>42949.620138888888</c:v>
                </c:pt>
                <c:pt idx="49495">
                  <c:v>42949.620833333334</c:v>
                </c:pt>
                <c:pt idx="49496">
                  <c:v>42949.621527777781</c:v>
                </c:pt>
                <c:pt idx="49497">
                  <c:v>42949.62222222222</c:v>
                </c:pt>
                <c:pt idx="49498">
                  <c:v>42949.622916666667</c:v>
                </c:pt>
                <c:pt idx="49499">
                  <c:v>42949.623611111114</c:v>
                </c:pt>
                <c:pt idx="49500">
                  <c:v>42949.624305555553</c:v>
                </c:pt>
                <c:pt idx="49501">
                  <c:v>42949.625</c:v>
                </c:pt>
                <c:pt idx="49502">
                  <c:v>42949.625694444447</c:v>
                </c:pt>
                <c:pt idx="49503">
                  <c:v>42949.626388888886</c:v>
                </c:pt>
                <c:pt idx="49504">
                  <c:v>42949.627083333333</c:v>
                </c:pt>
                <c:pt idx="49505">
                  <c:v>42949.62777777778</c:v>
                </c:pt>
                <c:pt idx="49506">
                  <c:v>42949.628472222219</c:v>
                </c:pt>
                <c:pt idx="49507">
                  <c:v>42949.629166666666</c:v>
                </c:pt>
                <c:pt idx="49508">
                  <c:v>42949.629861111112</c:v>
                </c:pt>
                <c:pt idx="49509">
                  <c:v>42949.630555555559</c:v>
                </c:pt>
                <c:pt idx="49510">
                  <c:v>42949.631249999999</c:v>
                </c:pt>
                <c:pt idx="49511">
                  <c:v>42949.631944444445</c:v>
                </c:pt>
                <c:pt idx="49512">
                  <c:v>42949.632638888892</c:v>
                </c:pt>
                <c:pt idx="49513">
                  <c:v>42949.633333333331</c:v>
                </c:pt>
                <c:pt idx="49514">
                  <c:v>42949.634027777778</c:v>
                </c:pt>
                <c:pt idx="49515">
                  <c:v>42949.634722222225</c:v>
                </c:pt>
                <c:pt idx="49516">
                  <c:v>42949.635416666664</c:v>
                </c:pt>
                <c:pt idx="49517">
                  <c:v>42949.636111111111</c:v>
                </c:pt>
                <c:pt idx="49518">
                  <c:v>42949.636805555558</c:v>
                </c:pt>
                <c:pt idx="49519">
                  <c:v>42949.637499999997</c:v>
                </c:pt>
                <c:pt idx="49520">
                  <c:v>42949.638194444444</c:v>
                </c:pt>
                <c:pt idx="49521">
                  <c:v>42949.638888888891</c:v>
                </c:pt>
                <c:pt idx="49522">
                  <c:v>42949.63958333333</c:v>
                </c:pt>
                <c:pt idx="49523">
                  <c:v>42949.640277777777</c:v>
                </c:pt>
                <c:pt idx="49524">
                  <c:v>42949.640972222223</c:v>
                </c:pt>
                <c:pt idx="49525">
                  <c:v>42949.64166666667</c:v>
                </c:pt>
                <c:pt idx="49526">
                  <c:v>42949.642361111109</c:v>
                </c:pt>
                <c:pt idx="49527">
                  <c:v>42949.643055555556</c:v>
                </c:pt>
                <c:pt idx="49528">
                  <c:v>42949.643750000003</c:v>
                </c:pt>
                <c:pt idx="49529">
                  <c:v>42949.644444444442</c:v>
                </c:pt>
                <c:pt idx="49530">
                  <c:v>42949.645138888889</c:v>
                </c:pt>
                <c:pt idx="49531">
                  <c:v>42949.645833333336</c:v>
                </c:pt>
                <c:pt idx="49532">
                  <c:v>42949.646527777775</c:v>
                </c:pt>
                <c:pt idx="49533">
                  <c:v>42949.647222222222</c:v>
                </c:pt>
                <c:pt idx="49534">
                  <c:v>42949.647916666669</c:v>
                </c:pt>
                <c:pt idx="49535">
                  <c:v>42949.648611111108</c:v>
                </c:pt>
                <c:pt idx="49536">
                  <c:v>42949.649305555555</c:v>
                </c:pt>
                <c:pt idx="49537">
                  <c:v>42949.65</c:v>
                </c:pt>
                <c:pt idx="49538">
                  <c:v>42949.650694444441</c:v>
                </c:pt>
                <c:pt idx="49539">
                  <c:v>42949.651388888888</c:v>
                </c:pt>
                <c:pt idx="49540">
                  <c:v>42949.652083333334</c:v>
                </c:pt>
                <c:pt idx="49541">
                  <c:v>42949.652777777781</c:v>
                </c:pt>
                <c:pt idx="49542">
                  <c:v>42949.65347222222</c:v>
                </c:pt>
                <c:pt idx="49543">
                  <c:v>42949.654166666667</c:v>
                </c:pt>
                <c:pt idx="49544">
                  <c:v>42949.654861111114</c:v>
                </c:pt>
                <c:pt idx="49545">
                  <c:v>42949.655555555553</c:v>
                </c:pt>
                <c:pt idx="49546">
                  <c:v>42949.65625</c:v>
                </c:pt>
                <c:pt idx="49547">
                  <c:v>42949.656944444447</c:v>
                </c:pt>
                <c:pt idx="49548">
                  <c:v>42949.657638888886</c:v>
                </c:pt>
                <c:pt idx="49549">
                  <c:v>42949.658333333333</c:v>
                </c:pt>
                <c:pt idx="49550">
                  <c:v>42949.65902777778</c:v>
                </c:pt>
                <c:pt idx="49551">
                  <c:v>42949.659722222219</c:v>
                </c:pt>
                <c:pt idx="49552">
                  <c:v>42949.660416666666</c:v>
                </c:pt>
                <c:pt idx="49553">
                  <c:v>42949.661111111112</c:v>
                </c:pt>
                <c:pt idx="49554">
                  <c:v>42949.661805555559</c:v>
                </c:pt>
                <c:pt idx="49555">
                  <c:v>42949.662499999999</c:v>
                </c:pt>
                <c:pt idx="49556">
                  <c:v>42949.663194444445</c:v>
                </c:pt>
                <c:pt idx="49557">
                  <c:v>42949.663888888892</c:v>
                </c:pt>
                <c:pt idx="49558">
                  <c:v>42949.664583333331</c:v>
                </c:pt>
                <c:pt idx="49559">
                  <c:v>42949.665277777778</c:v>
                </c:pt>
                <c:pt idx="49560">
                  <c:v>42949.665972222225</c:v>
                </c:pt>
                <c:pt idx="49561">
                  <c:v>42949.666666666664</c:v>
                </c:pt>
                <c:pt idx="49562">
                  <c:v>42949.667361111111</c:v>
                </c:pt>
                <c:pt idx="49563">
                  <c:v>42949.668055555558</c:v>
                </c:pt>
                <c:pt idx="49564">
                  <c:v>42949.668749999997</c:v>
                </c:pt>
                <c:pt idx="49565">
                  <c:v>42949.669444444444</c:v>
                </c:pt>
                <c:pt idx="49566">
                  <c:v>42949.670138888891</c:v>
                </c:pt>
                <c:pt idx="49567">
                  <c:v>42949.67083333333</c:v>
                </c:pt>
                <c:pt idx="49568">
                  <c:v>42949.671527777777</c:v>
                </c:pt>
                <c:pt idx="49569">
                  <c:v>42949.672222222223</c:v>
                </c:pt>
                <c:pt idx="49570">
                  <c:v>42949.67291666667</c:v>
                </c:pt>
                <c:pt idx="49571">
                  <c:v>42949.673611111109</c:v>
                </c:pt>
                <c:pt idx="49572">
                  <c:v>42949.674305555556</c:v>
                </c:pt>
                <c:pt idx="49573">
                  <c:v>42949.675000000003</c:v>
                </c:pt>
                <c:pt idx="49574">
                  <c:v>42949.675694444442</c:v>
                </c:pt>
                <c:pt idx="49575">
                  <c:v>42949.676388888889</c:v>
                </c:pt>
                <c:pt idx="49576">
                  <c:v>42949.677083333336</c:v>
                </c:pt>
                <c:pt idx="49577">
                  <c:v>42949.677777777775</c:v>
                </c:pt>
                <c:pt idx="49578">
                  <c:v>42949.678472222222</c:v>
                </c:pt>
                <c:pt idx="49579">
                  <c:v>42949.679166666669</c:v>
                </c:pt>
                <c:pt idx="49580">
                  <c:v>42949.679861111108</c:v>
                </c:pt>
                <c:pt idx="49581">
                  <c:v>42949.680555555555</c:v>
                </c:pt>
                <c:pt idx="49582">
                  <c:v>42949.681250000001</c:v>
                </c:pt>
                <c:pt idx="49583">
                  <c:v>42949.681944444441</c:v>
                </c:pt>
                <c:pt idx="49584">
                  <c:v>42949.682638888888</c:v>
                </c:pt>
                <c:pt idx="49585">
                  <c:v>42949.683333333334</c:v>
                </c:pt>
                <c:pt idx="49586">
                  <c:v>42949.684027777781</c:v>
                </c:pt>
                <c:pt idx="49587">
                  <c:v>42949.68472222222</c:v>
                </c:pt>
                <c:pt idx="49588">
                  <c:v>42949.685416666667</c:v>
                </c:pt>
                <c:pt idx="49589">
                  <c:v>42949.686111111114</c:v>
                </c:pt>
                <c:pt idx="49590">
                  <c:v>42949.686805555553</c:v>
                </c:pt>
                <c:pt idx="49591">
                  <c:v>42949.6875</c:v>
                </c:pt>
                <c:pt idx="49592">
                  <c:v>42949.688194444447</c:v>
                </c:pt>
                <c:pt idx="49593">
                  <c:v>42949.688888888886</c:v>
                </c:pt>
                <c:pt idx="49594">
                  <c:v>42949.689583333333</c:v>
                </c:pt>
                <c:pt idx="49595">
                  <c:v>42949.69027777778</c:v>
                </c:pt>
                <c:pt idx="49596">
                  <c:v>42949.690972222219</c:v>
                </c:pt>
                <c:pt idx="49597">
                  <c:v>42949.691666666666</c:v>
                </c:pt>
                <c:pt idx="49598">
                  <c:v>42949.692361111112</c:v>
                </c:pt>
                <c:pt idx="49599">
                  <c:v>42949.693055555559</c:v>
                </c:pt>
                <c:pt idx="49600">
                  <c:v>42949.693749999999</c:v>
                </c:pt>
                <c:pt idx="49601">
                  <c:v>42949.694444444445</c:v>
                </c:pt>
                <c:pt idx="49602">
                  <c:v>42949.695138888892</c:v>
                </c:pt>
                <c:pt idx="49603">
                  <c:v>42949.695833333331</c:v>
                </c:pt>
                <c:pt idx="49604">
                  <c:v>42949.696527777778</c:v>
                </c:pt>
                <c:pt idx="49605">
                  <c:v>42949.697222222225</c:v>
                </c:pt>
                <c:pt idx="49606">
                  <c:v>42949.697916666664</c:v>
                </c:pt>
                <c:pt idx="49607">
                  <c:v>42949.698611111111</c:v>
                </c:pt>
                <c:pt idx="49608">
                  <c:v>42949.699305555558</c:v>
                </c:pt>
                <c:pt idx="49609">
                  <c:v>42949.7</c:v>
                </c:pt>
                <c:pt idx="49610">
                  <c:v>42949.700694444444</c:v>
                </c:pt>
                <c:pt idx="49611">
                  <c:v>42949.701388888891</c:v>
                </c:pt>
                <c:pt idx="49612">
                  <c:v>42949.70208333333</c:v>
                </c:pt>
                <c:pt idx="49613">
                  <c:v>42949.702777777777</c:v>
                </c:pt>
                <c:pt idx="49614">
                  <c:v>42949.703472222223</c:v>
                </c:pt>
                <c:pt idx="49615">
                  <c:v>42949.70416666667</c:v>
                </c:pt>
                <c:pt idx="49616">
                  <c:v>42949.704861111109</c:v>
                </c:pt>
                <c:pt idx="49617">
                  <c:v>42949.705555555556</c:v>
                </c:pt>
                <c:pt idx="49618">
                  <c:v>42949.706250000003</c:v>
                </c:pt>
                <c:pt idx="49619">
                  <c:v>42949.706944444442</c:v>
                </c:pt>
                <c:pt idx="49620">
                  <c:v>42949.707638888889</c:v>
                </c:pt>
                <c:pt idx="49621">
                  <c:v>42949.708333333336</c:v>
                </c:pt>
                <c:pt idx="49622">
                  <c:v>42949.709027777775</c:v>
                </c:pt>
                <c:pt idx="49623">
                  <c:v>42949.709722222222</c:v>
                </c:pt>
                <c:pt idx="49624">
                  <c:v>42949.710416666669</c:v>
                </c:pt>
                <c:pt idx="49625">
                  <c:v>42949.711111111108</c:v>
                </c:pt>
                <c:pt idx="49626">
                  <c:v>42949.711805555555</c:v>
                </c:pt>
                <c:pt idx="49627">
                  <c:v>42949.712500000001</c:v>
                </c:pt>
                <c:pt idx="49628">
                  <c:v>42949.713194444441</c:v>
                </c:pt>
                <c:pt idx="49629">
                  <c:v>42949.713888888888</c:v>
                </c:pt>
                <c:pt idx="49630">
                  <c:v>42949.714583333334</c:v>
                </c:pt>
                <c:pt idx="49631">
                  <c:v>42949.715277777781</c:v>
                </c:pt>
                <c:pt idx="49632">
                  <c:v>42949.71597222222</c:v>
                </c:pt>
                <c:pt idx="49633">
                  <c:v>42949.716666666667</c:v>
                </c:pt>
                <c:pt idx="49634">
                  <c:v>42949.717361111114</c:v>
                </c:pt>
                <c:pt idx="49635">
                  <c:v>42949.718055555553</c:v>
                </c:pt>
                <c:pt idx="49636">
                  <c:v>42949.71875</c:v>
                </c:pt>
                <c:pt idx="49637">
                  <c:v>42949.719444444447</c:v>
                </c:pt>
                <c:pt idx="49638">
                  <c:v>42949.720138888886</c:v>
                </c:pt>
                <c:pt idx="49639">
                  <c:v>42949.720833333333</c:v>
                </c:pt>
                <c:pt idx="49640">
                  <c:v>42949.72152777778</c:v>
                </c:pt>
                <c:pt idx="49641">
                  <c:v>42949.722222222219</c:v>
                </c:pt>
                <c:pt idx="49642">
                  <c:v>42949.722916666666</c:v>
                </c:pt>
                <c:pt idx="49643">
                  <c:v>42949.723611111112</c:v>
                </c:pt>
                <c:pt idx="49644">
                  <c:v>42949.724305555559</c:v>
                </c:pt>
                <c:pt idx="49645">
                  <c:v>42949.724999999999</c:v>
                </c:pt>
                <c:pt idx="49646">
                  <c:v>42949.725694444445</c:v>
                </c:pt>
                <c:pt idx="49647">
                  <c:v>42949.726388888892</c:v>
                </c:pt>
                <c:pt idx="49648">
                  <c:v>42949.727083333331</c:v>
                </c:pt>
                <c:pt idx="49649">
                  <c:v>42949.727777777778</c:v>
                </c:pt>
                <c:pt idx="49650">
                  <c:v>42949.728472222225</c:v>
                </c:pt>
                <c:pt idx="49651">
                  <c:v>42949.729166666664</c:v>
                </c:pt>
                <c:pt idx="49652">
                  <c:v>42949.729861111111</c:v>
                </c:pt>
                <c:pt idx="49653">
                  <c:v>42949.730555555558</c:v>
                </c:pt>
                <c:pt idx="49654">
                  <c:v>42949.731249999997</c:v>
                </c:pt>
                <c:pt idx="49655">
                  <c:v>42949.731944444444</c:v>
                </c:pt>
                <c:pt idx="49656">
                  <c:v>42949.732638888891</c:v>
                </c:pt>
                <c:pt idx="49657">
                  <c:v>42949.73333333333</c:v>
                </c:pt>
                <c:pt idx="49658">
                  <c:v>42949.734027777777</c:v>
                </c:pt>
                <c:pt idx="49659">
                  <c:v>42949.734722222223</c:v>
                </c:pt>
                <c:pt idx="49660">
                  <c:v>42949.73541666667</c:v>
                </c:pt>
                <c:pt idx="49661">
                  <c:v>42949.736111111109</c:v>
                </c:pt>
                <c:pt idx="49662">
                  <c:v>42949.736805555556</c:v>
                </c:pt>
                <c:pt idx="49663">
                  <c:v>42949.737500000003</c:v>
                </c:pt>
                <c:pt idx="49664">
                  <c:v>42949.738194444442</c:v>
                </c:pt>
                <c:pt idx="49665">
                  <c:v>42949.738888888889</c:v>
                </c:pt>
                <c:pt idx="49666">
                  <c:v>42949.739583333336</c:v>
                </c:pt>
                <c:pt idx="49667">
                  <c:v>42949.740277777775</c:v>
                </c:pt>
                <c:pt idx="49668">
                  <c:v>42949.740972222222</c:v>
                </c:pt>
                <c:pt idx="49669">
                  <c:v>42949.741666666669</c:v>
                </c:pt>
                <c:pt idx="49670">
                  <c:v>42949.742361111108</c:v>
                </c:pt>
                <c:pt idx="49671">
                  <c:v>42949.743055555555</c:v>
                </c:pt>
                <c:pt idx="49672">
                  <c:v>42949.743750000001</c:v>
                </c:pt>
                <c:pt idx="49673">
                  <c:v>42949.744444444441</c:v>
                </c:pt>
                <c:pt idx="49674">
                  <c:v>42949.745138888888</c:v>
                </c:pt>
                <c:pt idx="49675">
                  <c:v>42949.745833333334</c:v>
                </c:pt>
                <c:pt idx="49676">
                  <c:v>42949.746527777781</c:v>
                </c:pt>
                <c:pt idx="49677">
                  <c:v>42949.74722222222</c:v>
                </c:pt>
                <c:pt idx="49678">
                  <c:v>42949.747916666667</c:v>
                </c:pt>
                <c:pt idx="49679">
                  <c:v>42949.748611111114</c:v>
                </c:pt>
                <c:pt idx="49680">
                  <c:v>42949.749305555553</c:v>
                </c:pt>
                <c:pt idx="49681">
                  <c:v>42949.75</c:v>
                </c:pt>
                <c:pt idx="49682">
                  <c:v>42949.750694444447</c:v>
                </c:pt>
                <c:pt idx="49683">
                  <c:v>42949.751388888886</c:v>
                </c:pt>
                <c:pt idx="49684">
                  <c:v>42949.752083333333</c:v>
                </c:pt>
                <c:pt idx="49685">
                  <c:v>42949.75277777778</c:v>
                </c:pt>
                <c:pt idx="49686">
                  <c:v>42949.753472222219</c:v>
                </c:pt>
                <c:pt idx="49687">
                  <c:v>42949.754166666666</c:v>
                </c:pt>
                <c:pt idx="49688">
                  <c:v>42949.754861111112</c:v>
                </c:pt>
                <c:pt idx="49689">
                  <c:v>42949.755555555559</c:v>
                </c:pt>
                <c:pt idx="49690">
                  <c:v>42949.756249999999</c:v>
                </c:pt>
                <c:pt idx="49691">
                  <c:v>42949.756944444445</c:v>
                </c:pt>
                <c:pt idx="49692">
                  <c:v>42949.757638888892</c:v>
                </c:pt>
                <c:pt idx="49693">
                  <c:v>42949.758333333331</c:v>
                </c:pt>
                <c:pt idx="49694">
                  <c:v>42949.759027777778</c:v>
                </c:pt>
                <c:pt idx="49695">
                  <c:v>42949.759722222225</c:v>
                </c:pt>
                <c:pt idx="49696">
                  <c:v>42949.760416666664</c:v>
                </c:pt>
                <c:pt idx="49697">
                  <c:v>42949.761111111111</c:v>
                </c:pt>
                <c:pt idx="49698">
                  <c:v>42949.761805555558</c:v>
                </c:pt>
                <c:pt idx="49699">
                  <c:v>42949.762499999997</c:v>
                </c:pt>
                <c:pt idx="49700">
                  <c:v>42949.763194444444</c:v>
                </c:pt>
                <c:pt idx="49701">
                  <c:v>42949.763888888891</c:v>
                </c:pt>
                <c:pt idx="49702">
                  <c:v>42949.76458333333</c:v>
                </c:pt>
                <c:pt idx="49703">
                  <c:v>42949.765277777777</c:v>
                </c:pt>
                <c:pt idx="49704">
                  <c:v>42949.765972222223</c:v>
                </c:pt>
                <c:pt idx="49705">
                  <c:v>42949.76666666667</c:v>
                </c:pt>
                <c:pt idx="49706">
                  <c:v>42949.767361111109</c:v>
                </c:pt>
                <c:pt idx="49707">
                  <c:v>42949.768055555556</c:v>
                </c:pt>
                <c:pt idx="49708">
                  <c:v>42949.768750000003</c:v>
                </c:pt>
                <c:pt idx="49709">
                  <c:v>42949.769444444442</c:v>
                </c:pt>
                <c:pt idx="49710">
                  <c:v>42949.770138888889</c:v>
                </c:pt>
                <c:pt idx="49711">
                  <c:v>42949.770833333336</c:v>
                </c:pt>
                <c:pt idx="49712">
                  <c:v>42949.771527777775</c:v>
                </c:pt>
                <c:pt idx="49713">
                  <c:v>42949.772222222222</c:v>
                </c:pt>
                <c:pt idx="49714">
                  <c:v>42949.772916666669</c:v>
                </c:pt>
                <c:pt idx="49715">
                  <c:v>42949.773611111108</c:v>
                </c:pt>
                <c:pt idx="49716">
                  <c:v>42949.774305555555</c:v>
                </c:pt>
                <c:pt idx="49717">
                  <c:v>42949.775000000001</c:v>
                </c:pt>
                <c:pt idx="49718">
                  <c:v>42949.775694444441</c:v>
                </c:pt>
                <c:pt idx="49719">
                  <c:v>42949.776388888888</c:v>
                </c:pt>
                <c:pt idx="49720">
                  <c:v>42949.777083333334</c:v>
                </c:pt>
                <c:pt idx="49721">
                  <c:v>42949.777777777781</c:v>
                </c:pt>
                <c:pt idx="49722">
                  <c:v>42949.77847222222</c:v>
                </c:pt>
                <c:pt idx="49723">
                  <c:v>42949.779166666667</c:v>
                </c:pt>
                <c:pt idx="49724">
                  <c:v>42949.779861111114</c:v>
                </c:pt>
                <c:pt idx="49725">
                  <c:v>42949.780555555553</c:v>
                </c:pt>
                <c:pt idx="49726">
                  <c:v>42949.78125</c:v>
                </c:pt>
                <c:pt idx="49727">
                  <c:v>42949.781944444447</c:v>
                </c:pt>
                <c:pt idx="49728">
                  <c:v>42949.782638888886</c:v>
                </c:pt>
                <c:pt idx="49729">
                  <c:v>42949.783333333333</c:v>
                </c:pt>
                <c:pt idx="49730">
                  <c:v>42949.78402777778</c:v>
                </c:pt>
                <c:pt idx="49731">
                  <c:v>42949.784722222219</c:v>
                </c:pt>
                <c:pt idx="49732">
                  <c:v>42949.785416666666</c:v>
                </c:pt>
                <c:pt idx="49733">
                  <c:v>42949.786111111112</c:v>
                </c:pt>
                <c:pt idx="49734">
                  <c:v>42949.786805555559</c:v>
                </c:pt>
                <c:pt idx="49735">
                  <c:v>42949.787499999999</c:v>
                </c:pt>
                <c:pt idx="49736">
                  <c:v>42949.788194444445</c:v>
                </c:pt>
                <c:pt idx="49737">
                  <c:v>42949.788888888892</c:v>
                </c:pt>
                <c:pt idx="49738">
                  <c:v>42949.789583333331</c:v>
                </c:pt>
                <c:pt idx="49739">
                  <c:v>42949.790277777778</c:v>
                </c:pt>
                <c:pt idx="49740">
                  <c:v>42949.790972222225</c:v>
                </c:pt>
                <c:pt idx="49741">
                  <c:v>42949.791666666664</c:v>
                </c:pt>
                <c:pt idx="49742">
                  <c:v>42949.792361111111</c:v>
                </c:pt>
                <c:pt idx="49743">
                  <c:v>42949.793055555558</c:v>
                </c:pt>
                <c:pt idx="49744">
                  <c:v>42949.793749999997</c:v>
                </c:pt>
                <c:pt idx="49745">
                  <c:v>42949.794444444444</c:v>
                </c:pt>
                <c:pt idx="49746">
                  <c:v>42949.795138888891</c:v>
                </c:pt>
                <c:pt idx="49747">
                  <c:v>42949.79583333333</c:v>
                </c:pt>
                <c:pt idx="49748">
                  <c:v>42949.796527777777</c:v>
                </c:pt>
                <c:pt idx="49749">
                  <c:v>42949.797222222223</c:v>
                </c:pt>
                <c:pt idx="49750">
                  <c:v>42949.79791666667</c:v>
                </c:pt>
                <c:pt idx="49751">
                  <c:v>42949.798611111109</c:v>
                </c:pt>
                <c:pt idx="49752">
                  <c:v>42949.799305555556</c:v>
                </c:pt>
                <c:pt idx="49753">
                  <c:v>42949.8</c:v>
                </c:pt>
                <c:pt idx="49754">
                  <c:v>42949.800694444442</c:v>
                </c:pt>
                <c:pt idx="49755">
                  <c:v>42949.801388888889</c:v>
                </c:pt>
                <c:pt idx="49756">
                  <c:v>42949.802083333336</c:v>
                </c:pt>
                <c:pt idx="49757">
                  <c:v>42949.802777777775</c:v>
                </c:pt>
                <c:pt idx="49758">
                  <c:v>42949.803472222222</c:v>
                </c:pt>
                <c:pt idx="49759">
                  <c:v>42949.804166666669</c:v>
                </c:pt>
                <c:pt idx="49760">
                  <c:v>42949.804861111108</c:v>
                </c:pt>
                <c:pt idx="49761">
                  <c:v>42949.805555555555</c:v>
                </c:pt>
                <c:pt idx="49762">
                  <c:v>42949.806250000001</c:v>
                </c:pt>
                <c:pt idx="49763">
                  <c:v>42949.806944444441</c:v>
                </c:pt>
                <c:pt idx="49764">
                  <c:v>42949.807638888888</c:v>
                </c:pt>
                <c:pt idx="49765">
                  <c:v>42949.808333333334</c:v>
                </c:pt>
                <c:pt idx="49766">
                  <c:v>42949.809027777781</c:v>
                </c:pt>
                <c:pt idx="49767">
                  <c:v>42949.80972222222</c:v>
                </c:pt>
                <c:pt idx="49768">
                  <c:v>42949.810416666667</c:v>
                </c:pt>
                <c:pt idx="49769">
                  <c:v>42949.811111111114</c:v>
                </c:pt>
                <c:pt idx="49770">
                  <c:v>42949.811805555553</c:v>
                </c:pt>
                <c:pt idx="49771">
                  <c:v>42949.8125</c:v>
                </c:pt>
                <c:pt idx="49772">
                  <c:v>42949.813194444447</c:v>
                </c:pt>
                <c:pt idx="49773">
                  <c:v>42949.813888888886</c:v>
                </c:pt>
                <c:pt idx="49774">
                  <c:v>42949.814583333333</c:v>
                </c:pt>
                <c:pt idx="49775">
                  <c:v>42949.81527777778</c:v>
                </c:pt>
                <c:pt idx="49776">
                  <c:v>42949.815972222219</c:v>
                </c:pt>
                <c:pt idx="49777">
                  <c:v>42949.816666666666</c:v>
                </c:pt>
                <c:pt idx="49778">
                  <c:v>42949.817361111112</c:v>
                </c:pt>
                <c:pt idx="49779">
                  <c:v>42949.818055555559</c:v>
                </c:pt>
                <c:pt idx="49780">
                  <c:v>42949.818749999999</c:v>
                </c:pt>
                <c:pt idx="49781">
                  <c:v>42949.819444444445</c:v>
                </c:pt>
                <c:pt idx="49782">
                  <c:v>42949.820138888892</c:v>
                </c:pt>
                <c:pt idx="49783">
                  <c:v>42949.820833333331</c:v>
                </c:pt>
                <c:pt idx="49784">
                  <c:v>42949.821527777778</c:v>
                </c:pt>
                <c:pt idx="49785">
                  <c:v>42949.822222222225</c:v>
                </c:pt>
                <c:pt idx="49786">
                  <c:v>42949.822916666664</c:v>
                </c:pt>
                <c:pt idx="49787">
                  <c:v>42949.823611111111</c:v>
                </c:pt>
                <c:pt idx="49788">
                  <c:v>42949.824305555558</c:v>
                </c:pt>
                <c:pt idx="49789">
                  <c:v>42949.824999999997</c:v>
                </c:pt>
                <c:pt idx="49790">
                  <c:v>42949.825694444444</c:v>
                </c:pt>
                <c:pt idx="49791">
                  <c:v>42949.826388888891</c:v>
                </c:pt>
                <c:pt idx="49792">
                  <c:v>42949.82708333333</c:v>
                </c:pt>
                <c:pt idx="49793">
                  <c:v>42949.827777777777</c:v>
                </c:pt>
                <c:pt idx="49794">
                  <c:v>42949.828472222223</c:v>
                </c:pt>
                <c:pt idx="49795">
                  <c:v>42949.82916666667</c:v>
                </c:pt>
                <c:pt idx="49796">
                  <c:v>42949.829861111109</c:v>
                </c:pt>
                <c:pt idx="49797">
                  <c:v>42949.830555555556</c:v>
                </c:pt>
                <c:pt idx="49798">
                  <c:v>42949.831250000003</c:v>
                </c:pt>
                <c:pt idx="49799">
                  <c:v>42949.831944444442</c:v>
                </c:pt>
                <c:pt idx="49800">
                  <c:v>42949.832638888889</c:v>
                </c:pt>
                <c:pt idx="49801">
                  <c:v>42949.833333333336</c:v>
                </c:pt>
                <c:pt idx="49802">
                  <c:v>42949.834027777775</c:v>
                </c:pt>
                <c:pt idx="49803">
                  <c:v>42949.834722222222</c:v>
                </c:pt>
                <c:pt idx="49804">
                  <c:v>42949.835416666669</c:v>
                </c:pt>
                <c:pt idx="49805">
                  <c:v>42949.836111111108</c:v>
                </c:pt>
                <c:pt idx="49806">
                  <c:v>42949.836805555555</c:v>
                </c:pt>
                <c:pt idx="49807">
                  <c:v>42949.837500000001</c:v>
                </c:pt>
                <c:pt idx="49808">
                  <c:v>42949.838194444441</c:v>
                </c:pt>
                <c:pt idx="49809">
                  <c:v>42949.838888888888</c:v>
                </c:pt>
                <c:pt idx="49810">
                  <c:v>42949.839583333334</c:v>
                </c:pt>
                <c:pt idx="49811">
                  <c:v>42949.840277777781</c:v>
                </c:pt>
                <c:pt idx="49812">
                  <c:v>42949.84097222222</c:v>
                </c:pt>
                <c:pt idx="49813">
                  <c:v>42949.841666666667</c:v>
                </c:pt>
                <c:pt idx="49814">
                  <c:v>42949.842361111114</c:v>
                </c:pt>
                <c:pt idx="49815">
                  <c:v>42949.843055555553</c:v>
                </c:pt>
                <c:pt idx="49816">
                  <c:v>42949.84375</c:v>
                </c:pt>
                <c:pt idx="49817">
                  <c:v>42949.844444444447</c:v>
                </c:pt>
                <c:pt idx="49818">
                  <c:v>42949.845138888886</c:v>
                </c:pt>
                <c:pt idx="49819">
                  <c:v>42949.845833333333</c:v>
                </c:pt>
                <c:pt idx="49820">
                  <c:v>42949.84652777778</c:v>
                </c:pt>
                <c:pt idx="49821">
                  <c:v>42949.847222222219</c:v>
                </c:pt>
                <c:pt idx="49822">
                  <c:v>42949.847916666666</c:v>
                </c:pt>
                <c:pt idx="49823">
                  <c:v>42949.848611111112</c:v>
                </c:pt>
                <c:pt idx="49824">
                  <c:v>42949.849305555559</c:v>
                </c:pt>
                <c:pt idx="49825">
                  <c:v>42949.85</c:v>
                </c:pt>
                <c:pt idx="49826">
                  <c:v>42949.850694444445</c:v>
                </c:pt>
                <c:pt idx="49827">
                  <c:v>42949.851388888892</c:v>
                </c:pt>
                <c:pt idx="49828">
                  <c:v>42949.852083333331</c:v>
                </c:pt>
                <c:pt idx="49829">
                  <c:v>42949.852777777778</c:v>
                </c:pt>
                <c:pt idx="49830">
                  <c:v>42949.853472222225</c:v>
                </c:pt>
                <c:pt idx="49831">
                  <c:v>42949.854166666664</c:v>
                </c:pt>
                <c:pt idx="49832">
                  <c:v>42949.854861111111</c:v>
                </c:pt>
                <c:pt idx="49833">
                  <c:v>42949.855555555558</c:v>
                </c:pt>
                <c:pt idx="49834">
                  <c:v>42949.856249999997</c:v>
                </c:pt>
                <c:pt idx="49835">
                  <c:v>42949.856944444444</c:v>
                </c:pt>
                <c:pt idx="49836">
                  <c:v>42949.857638888891</c:v>
                </c:pt>
                <c:pt idx="49837">
                  <c:v>42949.85833333333</c:v>
                </c:pt>
                <c:pt idx="49838">
                  <c:v>42949.859027777777</c:v>
                </c:pt>
                <c:pt idx="49839">
                  <c:v>42949.859722222223</c:v>
                </c:pt>
                <c:pt idx="49840">
                  <c:v>42949.86041666667</c:v>
                </c:pt>
                <c:pt idx="49841">
                  <c:v>42949.861111111109</c:v>
                </c:pt>
                <c:pt idx="49842">
                  <c:v>42949.861805555556</c:v>
                </c:pt>
                <c:pt idx="49843">
                  <c:v>42949.862500000003</c:v>
                </c:pt>
                <c:pt idx="49844">
                  <c:v>42949.863194444442</c:v>
                </c:pt>
                <c:pt idx="49845">
                  <c:v>42949.863888888889</c:v>
                </c:pt>
                <c:pt idx="49846">
                  <c:v>42949.864583333336</c:v>
                </c:pt>
                <c:pt idx="49847">
                  <c:v>42949.865277777775</c:v>
                </c:pt>
                <c:pt idx="49848">
                  <c:v>42949.865972222222</c:v>
                </c:pt>
                <c:pt idx="49849">
                  <c:v>42949.866666666669</c:v>
                </c:pt>
                <c:pt idx="49850">
                  <c:v>42949.867361111108</c:v>
                </c:pt>
                <c:pt idx="49851">
                  <c:v>42949.868055555555</c:v>
                </c:pt>
                <c:pt idx="49852">
                  <c:v>42949.868750000001</c:v>
                </c:pt>
                <c:pt idx="49853">
                  <c:v>42949.869444444441</c:v>
                </c:pt>
                <c:pt idx="49854">
                  <c:v>42949.870138888888</c:v>
                </c:pt>
                <c:pt idx="49855">
                  <c:v>42949.870833333334</c:v>
                </c:pt>
                <c:pt idx="49856">
                  <c:v>42949.871527777781</c:v>
                </c:pt>
                <c:pt idx="49857">
                  <c:v>42949.87222222222</c:v>
                </c:pt>
                <c:pt idx="49858">
                  <c:v>42949.872916666667</c:v>
                </c:pt>
                <c:pt idx="49859">
                  <c:v>42949.873611111114</c:v>
                </c:pt>
                <c:pt idx="49860">
                  <c:v>42949.874305555553</c:v>
                </c:pt>
                <c:pt idx="49861">
                  <c:v>42949.875</c:v>
                </c:pt>
                <c:pt idx="49862">
                  <c:v>42949.875694444447</c:v>
                </c:pt>
                <c:pt idx="49863">
                  <c:v>42949.876388888886</c:v>
                </c:pt>
                <c:pt idx="49864">
                  <c:v>42949.877083333333</c:v>
                </c:pt>
                <c:pt idx="49865">
                  <c:v>42949.87777777778</c:v>
                </c:pt>
                <c:pt idx="49866">
                  <c:v>42949.878472222219</c:v>
                </c:pt>
                <c:pt idx="49867">
                  <c:v>42949.879166666666</c:v>
                </c:pt>
                <c:pt idx="49868">
                  <c:v>42949.879861111112</c:v>
                </c:pt>
                <c:pt idx="49869">
                  <c:v>42949.880555555559</c:v>
                </c:pt>
                <c:pt idx="49870">
                  <c:v>42949.881249999999</c:v>
                </c:pt>
                <c:pt idx="49871">
                  <c:v>42949.881944444445</c:v>
                </c:pt>
                <c:pt idx="49872">
                  <c:v>42949.882638888892</c:v>
                </c:pt>
                <c:pt idx="49873">
                  <c:v>42949.883333333331</c:v>
                </c:pt>
                <c:pt idx="49874">
                  <c:v>42949.884027777778</c:v>
                </c:pt>
                <c:pt idx="49875">
                  <c:v>42949.884722222225</c:v>
                </c:pt>
                <c:pt idx="49876">
                  <c:v>42949.885416666664</c:v>
                </c:pt>
                <c:pt idx="49877">
                  <c:v>42949.886111111111</c:v>
                </c:pt>
                <c:pt idx="49878">
                  <c:v>42949.886805555558</c:v>
                </c:pt>
                <c:pt idx="49879">
                  <c:v>42949.887499999997</c:v>
                </c:pt>
                <c:pt idx="49880">
                  <c:v>42949.888194444444</c:v>
                </c:pt>
                <c:pt idx="49881">
                  <c:v>42949.888888888891</c:v>
                </c:pt>
                <c:pt idx="49882">
                  <c:v>42949.88958333333</c:v>
                </c:pt>
                <c:pt idx="49883">
                  <c:v>42949.890277777777</c:v>
                </c:pt>
                <c:pt idx="49884">
                  <c:v>42949.890972222223</c:v>
                </c:pt>
                <c:pt idx="49885">
                  <c:v>42949.89166666667</c:v>
                </c:pt>
                <c:pt idx="49886">
                  <c:v>42949.892361111109</c:v>
                </c:pt>
                <c:pt idx="49887">
                  <c:v>42949.893055555556</c:v>
                </c:pt>
                <c:pt idx="49888">
                  <c:v>42949.893750000003</c:v>
                </c:pt>
                <c:pt idx="49889">
                  <c:v>42949.894444444442</c:v>
                </c:pt>
                <c:pt idx="49890">
                  <c:v>42949.895138888889</c:v>
                </c:pt>
                <c:pt idx="49891">
                  <c:v>42949.895833333336</c:v>
                </c:pt>
                <c:pt idx="49892">
                  <c:v>42949.896527777775</c:v>
                </c:pt>
                <c:pt idx="49893">
                  <c:v>42949.897222222222</c:v>
                </c:pt>
                <c:pt idx="49894">
                  <c:v>42949.897916666669</c:v>
                </c:pt>
                <c:pt idx="49895">
                  <c:v>42949.898611111108</c:v>
                </c:pt>
                <c:pt idx="49896">
                  <c:v>42949.899305555555</c:v>
                </c:pt>
                <c:pt idx="49897">
                  <c:v>42949.9</c:v>
                </c:pt>
                <c:pt idx="49898">
                  <c:v>42949.900694444441</c:v>
                </c:pt>
                <c:pt idx="49899">
                  <c:v>42949.901388888888</c:v>
                </c:pt>
                <c:pt idx="49900">
                  <c:v>42949.902083333334</c:v>
                </c:pt>
                <c:pt idx="49901">
                  <c:v>42949.902777777781</c:v>
                </c:pt>
                <c:pt idx="49902">
                  <c:v>42949.90347222222</c:v>
                </c:pt>
                <c:pt idx="49903">
                  <c:v>42949.904166666667</c:v>
                </c:pt>
                <c:pt idx="49904">
                  <c:v>42949.904861111114</c:v>
                </c:pt>
                <c:pt idx="49905">
                  <c:v>42949.905555555553</c:v>
                </c:pt>
                <c:pt idx="49906">
                  <c:v>42949.90625</c:v>
                </c:pt>
                <c:pt idx="49907">
                  <c:v>42949.906944444447</c:v>
                </c:pt>
                <c:pt idx="49908">
                  <c:v>42949.907638888886</c:v>
                </c:pt>
                <c:pt idx="49909">
                  <c:v>42949.908333333333</c:v>
                </c:pt>
                <c:pt idx="49910">
                  <c:v>42949.90902777778</c:v>
                </c:pt>
                <c:pt idx="49911">
                  <c:v>42949.909722222219</c:v>
                </c:pt>
                <c:pt idx="49912">
                  <c:v>42949.910416666666</c:v>
                </c:pt>
                <c:pt idx="49913">
                  <c:v>42949.911111111112</c:v>
                </c:pt>
                <c:pt idx="49914">
                  <c:v>42949.911805555559</c:v>
                </c:pt>
                <c:pt idx="49915">
                  <c:v>42949.912499999999</c:v>
                </c:pt>
                <c:pt idx="49916">
                  <c:v>42949.913194444445</c:v>
                </c:pt>
                <c:pt idx="49917">
                  <c:v>42949.913888888892</c:v>
                </c:pt>
                <c:pt idx="49918">
                  <c:v>42949.914583333331</c:v>
                </c:pt>
                <c:pt idx="49919">
                  <c:v>42949.915277777778</c:v>
                </c:pt>
                <c:pt idx="49920">
                  <c:v>42949.915972222225</c:v>
                </c:pt>
                <c:pt idx="49921">
                  <c:v>42949.916666666664</c:v>
                </c:pt>
                <c:pt idx="49922">
                  <c:v>42949.917361111111</c:v>
                </c:pt>
                <c:pt idx="49923">
                  <c:v>42949.918055555558</c:v>
                </c:pt>
                <c:pt idx="49924">
                  <c:v>42949.918749999997</c:v>
                </c:pt>
                <c:pt idx="49925">
                  <c:v>42949.919444444444</c:v>
                </c:pt>
                <c:pt idx="49926">
                  <c:v>42949.920138888891</c:v>
                </c:pt>
                <c:pt idx="49927">
                  <c:v>42949.92083333333</c:v>
                </c:pt>
                <c:pt idx="49928">
                  <c:v>42949.921527777777</c:v>
                </c:pt>
                <c:pt idx="49929">
                  <c:v>42949.922222222223</c:v>
                </c:pt>
                <c:pt idx="49930">
                  <c:v>42949.92291666667</c:v>
                </c:pt>
                <c:pt idx="49931">
                  <c:v>42949.923611111109</c:v>
                </c:pt>
                <c:pt idx="49932">
                  <c:v>42949.924305555556</c:v>
                </c:pt>
                <c:pt idx="49933">
                  <c:v>42949.925000000003</c:v>
                </c:pt>
                <c:pt idx="49934">
                  <c:v>42949.925694444442</c:v>
                </c:pt>
                <c:pt idx="49935">
                  <c:v>42949.926388888889</c:v>
                </c:pt>
                <c:pt idx="49936">
                  <c:v>42949.927083333336</c:v>
                </c:pt>
                <c:pt idx="49937">
                  <c:v>42949.927777777775</c:v>
                </c:pt>
                <c:pt idx="49938">
                  <c:v>42949.928472222222</c:v>
                </c:pt>
                <c:pt idx="49939">
                  <c:v>42949.929166666669</c:v>
                </c:pt>
                <c:pt idx="49940">
                  <c:v>42949.929861111108</c:v>
                </c:pt>
                <c:pt idx="49941">
                  <c:v>42949.930555555555</c:v>
                </c:pt>
                <c:pt idx="49942">
                  <c:v>42949.931250000001</c:v>
                </c:pt>
                <c:pt idx="49943">
                  <c:v>42949.931944444441</c:v>
                </c:pt>
                <c:pt idx="49944">
                  <c:v>42949.932638888888</c:v>
                </c:pt>
                <c:pt idx="49945">
                  <c:v>42949.933333333334</c:v>
                </c:pt>
                <c:pt idx="49946">
                  <c:v>42949.934027777781</c:v>
                </c:pt>
                <c:pt idx="49947">
                  <c:v>42949.93472222222</c:v>
                </c:pt>
                <c:pt idx="49948">
                  <c:v>42949.935416666667</c:v>
                </c:pt>
                <c:pt idx="49949">
                  <c:v>42949.936111111114</c:v>
                </c:pt>
                <c:pt idx="49950">
                  <c:v>42949.936805555553</c:v>
                </c:pt>
                <c:pt idx="49951">
                  <c:v>42949.9375</c:v>
                </c:pt>
                <c:pt idx="49952">
                  <c:v>42949.938194444447</c:v>
                </c:pt>
                <c:pt idx="49953">
                  <c:v>42949.938888888886</c:v>
                </c:pt>
                <c:pt idx="49954">
                  <c:v>42949.939583333333</c:v>
                </c:pt>
                <c:pt idx="49955">
                  <c:v>42949.94027777778</c:v>
                </c:pt>
                <c:pt idx="49956">
                  <c:v>42949.940972222219</c:v>
                </c:pt>
                <c:pt idx="49957">
                  <c:v>42949.941666666666</c:v>
                </c:pt>
                <c:pt idx="49958">
                  <c:v>42949.942361111112</c:v>
                </c:pt>
                <c:pt idx="49959">
                  <c:v>42949.943055555559</c:v>
                </c:pt>
                <c:pt idx="49960">
                  <c:v>42949.943749999999</c:v>
                </c:pt>
                <c:pt idx="49961">
                  <c:v>42949.944444444445</c:v>
                </c:pt>
                <c:pt idx="49962">
                  <c:v>42949.945138888892</c:v>
                </c:pt>
                <c:pt idx="49963">
                  <c:v>42949.945833333331</c:v>
                </c:pt>
                <c:pt idx="49964">
                  <c:v>42949.946527777778</c:v>
                </c:pt>
                <c:pt idx="49965">
                  <c:v>42949.947222222225</c:v>
                </c:pt>
                <c:pt idx="49966">
                  <c:v>42949.947916666664</c:v>
                </c:pt>
                <c:pt idx="49967">
                  <c:v>42949.948611111111</c:v>
                </c:pt>
                <c:pt idx="49968">
                  <c:v>42949.949305555558</c:v>
                </c:pt>
                <c:pt idx="49969">
                  <c:v>42949.95</c:v>
                </c:pt>
                <c:pt idx="49970">
                  <c:v>42949.950694444444</c:v>
                </c:pt>
                <c:pt idx="49971">
                  <c:v>42949.951388888891</c:v>
                </c:pt>
                <c:pt idx="49972">
                  <c:v>42949.95208333333</c:v>
                </c:pt>
                <c:pt idx="49973">
                  <c:v>42949.952777777777</c:v>
                </c:pt>
                <c:pt idx="49974">
                  <c:v>42949.953472222223</c:v>
                </c:pt>
                <c:pt idx="49975">
                  <c:v>42949.95416666667</c:v>
                </c:pt>
                <c:pt idx="49976">
                  <c:v>42949.954861111109</c:v>
                </c:pt>
                <c:pt idx="49977">
                  <c:v>42949.955555555556</c:v>
                </c:pt>
                <c:pt idx="49978">
                  <c:v>42949.956250000003</c:v>
                </c:pt>
                <c:pt idx="49979">
                  <c:v>42949.956944444442</c:v>
                </c:pt>
                <c:pt idx="49980">
                  <c:v>42949.957638888889</c:v>
                </c:pt>
                <c:pt idx="49981">
                  <c:v>42949.958333333336</c:v>
                </c:pt>
                <c:pt idx="49982">
                  <c:v>42949.959027777775</c:v>
                </c:pt>
                <c:pt idx="49983">
                  <c:v>42949.959722222222</c:v>
                </c:pt>
                <c:pt idx="49984">
                  <c:v>42949.960416666669</c:v>
                </c:pt>
                <c:pt idx="49985">
                  <c:v>42949.961111111108</c:v>
                </c:pt>
                <c:pt idx="49986">
                  <c:v>42949.961805555555</c:v>
                </c:pt>
                <c:pt idx="49987">
                  <c:v>42949.962500000001</c:v>
                </c:pt>
                <c:pt idx="49988">
                  <c:v>42949.963194444441</c:v>
                </c:pt>
                <c:pt idx="49989">
                  <c:v>42949.963888888888</c:v>
                </c:pt>
                <c:pt idx="49990">
                  <c:v>42949.964583333334</c:v>
                </c:pt>
                <c:pt idx="49991">
                  <c:v>42949.965277777781</c:v>
                </c:pt>
                <c:pt idx="49992">
                  <c:v>42949.96597222222</c:v>
                </c:pt>
                <c:pt idx="49993">
                  <c:v>42949.966666666667</c:v>
                </c:pt>
                <c:pt idx="49994">
                  <c:v>42949.967361111114</c:v>
                </c:pt>
                <c:pt idx="49995">
                  <c:v>42949.968055555553</c:v>
                </c:pt>
                <c:pt idx="49996">
                  <c:v>42949.96875</c:v>
                </c:pt>
                <c:pt idx="49997">
                  <c:v>42949.969444444447</c:v>
                </c:pt>
                <c:pt idx="49998">
                  <c:v>42949.970138888886</c:v>
                </c:pt>
                <c:pt idx="49999">
                  <c:v>42949.970833333333</c:v>
                </c:pt>
                <c:pt idx="50000">
                  <c:v>42949.97152777778</c:v>
                </c:pt>
                <c:pt idx="50001">
                  <c:v>42949.972222222219</c:v>
                </c:pt>
                <c:pt idx="50002">
                  <c:v>42949.972916666666</c:v>
                </c:pt>
                <c:pt idx="50003">
                  <c:v>42949.973611111112</c:v>
                </c:pt>
                <c:pt idx="50004">
                  <c:v>42949.974305555559</c:v>
                </c:pt>
                <c:pt idx="50005">
                  <c:v>42949.974999999999</c:v>
                </c:pt>
                <c:pt idx="50006">
                  <c:v>42949.975694444445</c:v>
                </c:pt>
                <c:pt idx="50007">
                  <c:v>42949.976388888892</c:v>
                </c:pt>
                <c:pt idx="50008">
                  <c:v>42949.977083333331</c:v>
                </c:pt>
                <c:pt idx="50009">
                  <c:v>42949.977777777778</c:v>
                </c:pt>
                <c:pt idx="50010">
                  <c:v>42949.978472222225</c:v>
                </c:pt>
                <c:pt idx="50011">
                  <c:v>42949.979166666664</c:v>
                </c:pt>
                <c:pt idx="50012">
                  <c:v>42949.979861111111</c:v>
                </c:pt>
                <c:pt idx="50013">
                  <c:v>42949.980555555558</c:v>
                </c:pt>
                <c:pt idx="50014">
                  <c:v>42949.981249999997</c:v>
                </c:pt>
                <c:pt idx="50015">
                  <c:v>42949.981944444444</c:v>
                </c:pt>
                <c:pt idx="50016">
                  <c:v>42949.982638888891</c:v>
                </c:pt>
                <c:pt idx="50017">
                  <c:v>42949.98333333333</c:v>
                </c:pt>
                <c:pt idx="50018">
                  <c:v>42949.984027777777</c:v>
                </c:pt>
                <c:pt idx="50019">
                  <c:v>42949.984722222223</c:v>
                </c:pt>
                <c:pt idx="50020">
                  <c:v>42949.98541666667</c:v>
                </c:pt>
                <c:pt idx="50021">
                  <c:v>42949.986111111109</c:v>
                </c:pt>
                <c:pt idx="50022">
                  <c:v>42949.986805555556</c:v>
                </c:pt>
                <c:pt idx="50023">
                  <c:v>42949.987500000003</c:v>
                </c:pt>
                <c:pt idx="50024">
                  <c:v>42949.988194444442</c:v>
                </c:pt>
                <c:pt idx="50025">
                  <c:v>42949.988888888889</c:v>
                </c:pt>
                <c:pt idx="50026">
                  <c:v>42949.989583333336</c:v>
                </c:pt>
                <c:pt idx="50027">
                  <c:v>42949.990277777775</c:v>
                </c:pt>
                <c:pt idx="50028">
                  <c:v>42949.990972222222</c:v>
                </c:pt>
                <c:pt idx="50029">
                  <c:v>42949.991666666669</c:v>
                </c:pt>
                <c:pt idx="50030">
                  <c:v>42949.992361111108</c:v>
                </c:pt>
                <c:pt idx="50031">
                  <c:v>42949.993055555555</c:v>
                </c:pt>
                <c:pt idx="50032">
                  <c:v>42949.993750000001</c:v>
                </c:pt>
                <c:pt idx="50033">
                  <c:v>42949.994444444441</c:v>
                </c:pt>
                <c:pt idx="50034">
                  <c:v>42949.995138888888</c:v>
                </c:pt>
                <c:pt idx="50035">
                  <c:v>42949.995833333334</c:v>
                </c:pt>
                <c:pt idx="50036">
                  <c:v>42949.996527777781</c:v>
                </c:pt>
                <c:pt idx="50037">
                  <c:v>42949.99722222222</c:v>
                </c:pt>
                <c:pt idx="50038">
                  <c:v>42949.997916666667</c:v>
                </c:pt>
                <c:pt idx="50039">
                  <c:v>42949.998611111114</c:v>
                </c:pt>
                <c:pt idx="50040">
                  <c:v>42949.999305555553</c:v>
                </c:pt>
                <c:pt idx="50041">
                  <c:v>42950</c:v>
                </c:pt>
                <c:pt idx="50042">
                  <c:v>42950.000694444447</c:v>
                </c:pt>
                <c:pt idx="50043">
                  <c:v>42950.001388888886</c:v>
                </c:pt>
                <c:pt idx="50044">
                  <c:v>42950.002083333333</c:v>
                </c:pt>
                <c:pt idx="50045">
                  <c:v>42950.00277777778</c:v>
                </c:pt>
                <c:pt idx="50046">
                  <c:v>42950.003472222219</c:v>
                </c:pt>
                <c:pt idx="50047">
                  <c:v>42950.004166666666</c:v>
                </c:pt>
                <c:pt idx="50048">
                  <c:v>42950.004861111112</c:v>
                </c:pt>
                <c:pt idx="50049">
                  <c:v>42950.005555555559</c:v>
                </c:pt>
                <c:pt idx="50050">
                  <c:v>42950.006249999999</c:v>
                </c:pt>
                <c:pt idx="50051">
                  <c:v>42950.006944444445</c:v>
                </c:pt>
                <c:pt idx="50052">
                  <c:v>42950.007638888892</c:v>
                </c:pt>
                <c:pt idx="50053">
                  <c:v>42950.008333333331</c:v>
                </c:pt>
                <c:pt idx="50054">
                  <c:v>42950.009027777778</c:v>
                </c:pt>
                <c:pt idx="50055">
                  <c:v>42950.009722222225</c:v>
                </c:pt>
                <c:pt idx="50056">
                  <c:v>42950.010416666664</c:v>
                </c:pt>
                <c:pt idx="50057">
                  <c:v>42950.011111111111</c:v>
                </c:pt>
                <c:pt idx="50058">
                  <c:v>42950.011805555558</c:v>
                </c:pt>
                <c:pt idx="50059">
                  <c:v>42950.012499999997</c:v>
                </c:pt>
                <c:pt idx="50060">
                  <c:v>42950.013194444444</c:v>
                </c:pt>
                <c:pt idx="50061">
                  <c:v>42950.013888888891</c:v>
                </c:pt>
                <c:pt idx="50062">
                  <c:v>42950.01458333333</c:v>
                </c:pt>
                <c:pt idx="50063">
                  <c:v>42950.015277777777</c:v>
                </c:pt>
                <c:pt idx="50064">
                  <c:v>42950.015972222223</c:v>
                </c:pt>
                <c:pt idx="50065">
                  <c:v>42950.01666666667</c:v>
                </c:pt>
                <c:pt idx="50066">
                  <c:v>42950.017361111109</c:v>
                </c:pt>
                <c:pt idx="50067">
                  <c:v>42950.018055555556</c:v>
                </c:pt>
                <c:pt idx="50068">
                  <c:v>42950.018750000003</c:v>
                </c:pt>
                <c:pt idx="50069">
                  <c:v>42950.019444444442</c:v>
                </c:pt>
                <c:pt idx="50070">
                  <c:v>42950.020138888889</c:v>
                </c:pt>
                <c:pt idx="50071">
                  <c:v>42950.020833333336</c:v>
                </c:pt>
                <c:pt idx="50072">
                  <c:v>42950.021527777775</c:v>
                </c:pt>
                <c:pt idx="50073">
                  <c:v>42950.022222222222</c:v>
                </c:pt>
                <c:pt idx="50074">
                  <c:v>42950.022916666669</c:v>
                </c:pt>
                <c:pt idx="50075">
                  <c:v>42950.023611111108</c:v>
                </c:pt>
                <c:pt idx="50076">
                  <c:v>42950.024305555555</c:v>
                </c:pt>
                <c:pt idx="50077">
                  <c:v>42950.025000000001</c:v>
                </c:pt>
                <c:pt idx="50078">
                  <c:v>42950.025694444441</c:v>
                </c:pt>
                <c:pt idx="50079">
                  <c:v>42950.026388888888</c:v>
                </c:pt>
                <c:pt idx="50080">
                  <c:v>42950.027083333334</c:v>
                </c:pt>
                <c:pt idx="50081">
                  <c:v>42950.027777777781</c:v>
                </c:pt>
                <c:pt idx="50082">
                  <c:v>42950.02847222222</c:v>
                </c:pt>
                <c:pt idx="50083">
                  <c:v>42950.029166666667</c:v>
                </c:pt>
                <c:pt idx="50084">
                  <c:v>42950.029861111114</c:v>
                </c:pt>
                <c:pt idx="50085">
                  <c:v>42950.030555555553</c:v>
                </c:pt>
                <c:pt idx="50086">
                  <c:v>42950.03125</c:v>
                </c:pt>
                <c:pt idx="50087">
                  <c:v>42950.031944444447</c:v>
                </c:pt>
                <c:pt idx="50088">
                  <c:v>42950.032638888886</c:v>
                </c:pt>
                <c:pt idx="50089">
                  <c:v>42950.033333333333</c:v>
                </c:pt>
                <c:pt idx="50090">
                  <c:v>42950.03402777778</c:v>
                </c:pt>
                <c:pt idx="50091">
                  <c:v>42950.034722222219</c:v>
                </c:pt>
                <c:pt idx="50092">
                  <c:v>42950.035416666666</c:v>
                </c:pt>
                <c:pt idx="50093">
                  <c:v>42950.036111111112</c:v>
                </c:pt>
                <c:pt idx="50094">
                  <c:v>42950.036805555559</c:v>
                </c:pt>
                <c:pt idx="50095">
                  <c:v>42950.037499999999</c:v>
                </c:pt>
                <c:pt idx="50096">
                  <c:v>42950.038194444445</c:v>
                </c:pt>
                <c:pt idx="50097">
                  <c:v>42950.038888888892</c:v>
                </c:pt>
                <c:pt idx="50098">
                  <c:v>42950.039583333331</c:v>
                </c:pt>
                <c:pt idx="50099">
                  <c:v>42950.040277777778</c:v>
                </c:pt>
                <c:pt idx="50100">
                  <c:v>42950.040972222225</c:v>
                </c:pt>
                <c:pt idx="50101">
                  <c:v>42950.041666666664</c:v>
                </c:pt>
                <c:pt idx="50102">
                  <c:v>42950.042361111111</c:v>
                </c:pt>
                <c:pt idx="50103">
                  <c:v>42950.043055555558</c:v>
                </c:pt>
                <c:pt idx="50104">
                  <c:v>42950.043749999997</c:v>
                </c:pt>
                <c:pt idx="50105">
                  <c:v>42950.044444444444</c:v>
                </c:pt>
                <c:pt idx="50106">
                  <c:v>42950.045138888891</c:v>
                </c:pt>
                <c:pt idx="50107">
                  <c:v>42950.04583333333</c:v>
                </c:pt>
                <c:pt idx="50108">
                  <c:v>42950.046527777777</c:v>
                </c:pt>
                <c:pt idx="50109">
                  <c:v>42950.047222222223</c:v>
                </c:pt>
                <c:pt idx="50110">
                  <c:v>42950.04791666667</c:v>
                </c:pt>
                <c:pt idx="50111">
                  <c:v>42950.048611111109</c:v>
                </c:pt>
                <c:pt idx="50112">
                  <c:v>42950.049305555556</c:v>
                </c:pt>
                <c:pt idx="50113">
                  <c:v>42950.05</c:v>
                </c:pt>
                <c:pt idx="50114">
                  <c:v>42950.050694444442</c:v>
                </c:pt>
                <c:pt idx="50115">
                  <c:v>42950.051388888889</c:v>
                </c:pt>
                <c:pt idx="50116">
                  <c:v>42950.052083333336</c:v>
                </c:pt>
                <c:pt idx="50117">
                  <c:v>42950.052777777775</c:v>
                </c:pt>
                <c:pt idx="50118">
                  <c:v>42950.053472222222</c:v>
                </c:pt>
                <c:pt idx="50119">
                  <c:v>42950.054166666669</c:v>
                </c:pt>
                <c:pt idx="50120">
                  <c:v>42950.054861111108</c:v>
                </c:pt>
                <c:pt idx="50121">
                  <c:v>42950.055555555555</c:v>
                </c:pt>
                <c:pt idx="50122">
                  <c:v>42950.056250000001</c:v>
                </c:pt>
                <c:pt idx="50123">
                  <c:v>42950.056944444441</c:v>
                </c:pt>
                <c:pt idx="50124">
                  <c:v>42950.057638888888</c:v>
                </c:pt>
                <c:pt idx="50125">
                  <c:v>42950.058333333334</c:v>
                </c:pt>
                <c:pt idx="50126">
                  <c:v>42950.059027777781</c:v>
                </c:pt>
                <c:pt idx="50127">
                  <c:v>42950.05972222222</c:v>
                </c:pt>
                <c:pt idx="50128">
                  <c:v>42950.060416666667</c:v>
                </c:pt>
                <c:pt idx="50129">
                  <c:v>42950.061111111114</c:v>
                </c:pt>
                <c:pt idx="50130">
                  <c:v>42950.061805555553</c:v>
                </c:pt>
                <c:pt idx="50131">
                  <c:v>42950.0625</c:v>
                </c:pt>
                <c:pt idx="50132">
                  <c:v>42950.063194444447</c:v>
                </c:pt>
                <c:pt idx="50133">
                  <c:v>42950.063888888886</c:v>
                </c:pt>
                <c:pt idx="50134">
                  <c:v>42950.064583333333</c:v>
                </c:pt>
                <c:pt idx="50135">
                  <c:v>42950.06527777778</c:v>
                </c:pt>
                <c:pt idx="50136">
                  <c:v>42950.065972222219</c:v>
                </c:pt>
                <c:pt idx="50137">
                  <c:v>42950.066666666666</c:v>
                </c:pt>
                <c:pt idx="50138">
                  <c:v>42950.067361111112</c:v>
                </c:pt>
                <c:pt idx="50139">
                  <c:v>42950.068055555559</c:v>
                </c:pt>
                <c:pt idx="50140">
                  <c:v>42950.068749999999</c:v>
                </c:pt>
                <c:pt idx="50141">
                  <c:v>42950.069444444445</c:v>
                </c:pt>
                <c:pt idx="50142">
                  <c:v>42950.070138888892</c:v>
                </c:pt>
                <c:pt idx="50143">
                  <c:v>42950.070833333331</c:v>
                </c:pt>
                <c:pt idx="50144">
                  <c:v>42950.071527777778</c:v>
                </c:pt>
                <c:pt idx="50145">
                  <c:v>42950.072222222225</c:v>
                </c:pt>
                <c:pt idx="50146">
                  <c:v>42950.072916666664</c:v>
                </c:pt>
                <c:pt idx="50147">
                  <c:v>42950.073611111111</c:v>
                </c:pt>
                <c:pt idx="50148">
                  <c:v>42950.074305555558</c:v>
                </c:pt>
                <c:pt idx="50149">
                  <c:v>42950.074999999997</c:v>
                </c:pt>
                <c:pt idx="50150">
                  <c:v>42950.075694444444</c:v>
                </c:pt>
                <c:pt idx="50151">
                  <c:v>42950.076388888891</c:v>
                </c:pt>
                <c:pt idx="50152">
                  <c:v>42950.07708333333</c:v>
                </c:pt>
                <c:pt idx="50153">
                  <c:v>42950.077777777777</c:v>
                </c:pt>
                <c:pt idx="50154">
                  <c:v>42950.078472222223</c:v>
                </c:pt>
                <c:pt idx="50155">
                  <c:v>42950.07916666667</c:v>
                </c:pt>
                <c:pt idx="50156">
                  <c:v>42950.079861111109</c:v>
                </c:pt>
                <c:pt idx="50157">
                  <c:v>42950.080555555556</c:v>
                </c:pt>
                <c:pt idx="50158">
                  <c:v>42950.081250000003</c:v>
                </c:pt>
                <c:pt idx="50159">
                  <c:v>42950.081944444442</c:v>
                </c:pt>
                <c:pt idx="50160">
                  <c:v>42950.082638888889</c:v>
                </c:pt>
                <c:pt idx="50161">
                  <c:v>42950.083333333336</c:v>
                </c:pt>
                <c:pt idx="50162">
                  <c:v>42950.084027777775</c:v>
                </c:pt>
                <c:pt idx="50163">
                  <c:v>42950.084722222222</c:v>
                </c:pt>
                <c:pt idx="50164">
                  <c:v>42950.085416666669</c:v>
                </c:pt>
                <c:pt idx="50165">
                  <c:v>42950.086111111108</c:v>
                </c:pt>
                <c:pt idx="50166">
                  <c:v>42950.086805555555</c:v>
                </c:pt>
                <c:pt idx="50167">
                  <c:v>42950.087500000001</c:v>
                </c:pt>
                <c:pt idx="50168">
                  <c:v>42950.088194444441</c:v>
                </c:pt>
                <c:pt idx="50169">
                  <c:v>42950.088888888888</c:v>
                </c:pt>
                <c:pt idx="50170">
                  <c:v>42950.089583333334</c:v>
                </c:pt>
                <c:pt idx="50171">
                  <c:v>42950.090277777781</c:v>
                </c:pt>
                <c:pt idx="50172">
                  <c:v>42950.09097222222</c:v>
                </c:pt>
                <c:pt idx="50173">
                  <c:v>42950.091666666667</c:v>
                </c:pt>
                <c:pt idx="50174">
                  <c:v>42950.092361111114</c:v>
                </c:pt>
                <c:pt idx="50175">
                  <c:v>42950.093055555553</c:v>
                </c:pt>
                <c:pt idx="50176">
                  <c:v>42950.09375</c:v>
                </c:pt>
                <c:pt idx="50177">
                  <c:v>42950.094444444447</c:v>
                </c:pt>
                <c:pt idx="50178">
                  <c:v>42950.095138888886</c:v>
                </c:pt>
                <c:pt idx="50179">
                  <c:v>42950.095833333333</c:v>
                </c:pt>
                <c:pt idx="50180">
                  <c:v>42950.09652777778</c:v>
                </c:pt>
                <c:pt idx="50181">
                  <c:v>42950.097222222219</c:v>
                </c:pt>
                <c:pt idx="50182">
                  <c:v>42950.097916666666</c:v>
                </c:pt>
                <c:pt idx="50183">
                  <c:v>42950.098611111112</c:v>
                </c:pt>
                <c:pt idx="50184">
                  <c:v>42950.099305555559</c:v>
                </c:pt>
                <c:pt idx="50185">
                  <c:v>42950.1</c:v>
                </c:pt>
                <c:pt idx="50186">
                  <c:v>42950.100694444445</c:v>
                </c:pt>
                <c:pt idx="50187">
                  <c:v>42950.101388888892</c:v>
                </c:pt>
                <c:pt idx="50188">
                  <c:v>42950.102083333331</c:v>
                </c:pt>
                <c:pt idx="50189">
                  <c:v>42950.102777777778</c:v>
                </c:pt>
                <c:pt idx="50190">
                  <c:v>42950.103472222225</c:v>
                </c:pt>
                <c:pt idx="50191">
                  <c:v>42950.104166666664</c:v>
                </c:pt>
                <c:pt idx="50192">
                  <c:v>42950.104861111111</c:v>
                </c:pt>
                <c:pt idx="50193">
                  <c:v>42950.105555555558</c:v>
                </c:pt>
                <c:pt idx="50194">
                  <c:v>42950.106249999997</c:v>
                </c:pt>
                <c:pt idx="50195">
                  <c:v>42950.106944444444</c:v>
                </c:pt>
                <c:pt idx="50196">
                  <c:v>42950.107638888891</c:v>
                </c:pt>
                <c:pt idx="50197">
                  <c:v>42950.10833333333</c:v>
                </c:pt>
                <c:pt idx="50198">
                  <c:v>42950.109027777777</c:v>
                </c:pt>
                <c:pt idx="50199">
                  <c:v>42950.109722222223</c:v>
                </c:pt>
                <c:pt idx="50200">
                  <c:v>42950.11041666667</c:v>
                </c:pt>
                <c:pt idx="50201">
                  <c:v>42950.111111111109</c:v>
                </c:pt>
                <c:pt idx="50202">
                  <c:v>42950.111805555556</c:v>
                </c:pt>
                <c:pt idx="50203">
                  <c:v>42950.112500000003</c:v>
                </c:pt>
                <c:pt idx="50204">
                  <c:v>42950.113194444442</c:v>
                </c:pt>
                <c:pt idx="50205">
                  <c:v>42950.113888888889</c:v>
                </c:pt>
                <c:pt idx="50206">
                  <c:v>42950.114583333336</c:v>
                </c:pt>
                <c:pt idx="50207">
                  <c:v>42950.115277777775</c:v>
                </c:pt>
                <c:pt idx="50208">
                  <c:v>42950.115972222222</c:v>
                </c:pt>
                <c:pt idx="50209">
                  <c:v>42950.116666666669</c:v>
                </c:pt>
                <c:pt idx="50210">
                  <c:v>42950.117361111108</c:v>
                </c:pt>
                <c:pt idx="50211">
                  <c:v>42950.118055555555</c:v>
                </c:pt>
                <c:pt idx="50212">
                  <c:v>42950.118750000001</c:v>
                </c:pt>
                <c:pt idx="50213">
                  <c:v>42950.119444444441</c:v>
                </c:pt>
                <c:pt idx="50214">
                  <c:v>42950.120138888888</c:v>
                </c:pt>
                <c:pt idx="50215">
                  <c:v>42950.120833333334</c:v>
                </c:pt>
                <c:pt idx="50216">
                  <c:v>42950.121527777781</c:v>
                </c:pt>
                <c:pt idx="50217">
                  <c:v>42950.12222222222</c:v>
                </c:pt>
                <c:pt idx="50218">
                  <c:v>42950.122916666667</c:v>
                </c:pt>
                <c:pt idx="50219">
                  <c:v>42950.123611111114</c:v>
                </c:pt>
                <c:pt idx="50220">
                  <c:v>42950.124305555553</c:v>
                </c:pt>
                <c:pt idx="50221">
                  <c:v>42950.125</c:v>
                </c:pt>
                <c:pt idx="50222">
                  <c:v>42950.125694444447</c:v>
                </c:pt>
                <c:pt idx="50223">
                  <c:v>42950.126388888886</c:v>
                </c:pt>
                <c:pt idx="50224">
                  <c:v>42950.127083333333</c:v>
                </c:pt>
                <c:pt idx="50225">
                  <c:v>42950.12777777778</c:v>
                </c:pt>
                <c:pt idx="50226">
                  <c:v>42950.128472222219</c:v>
                </c:pt>
                <c:pt idx="50227">
                  <c:v>42950.129166666666</c:v>
                </c:pt>
                <c:pt idx="50228">
                  <c:v>42950.129861111112</c:v>
                </c:pt>
                <c:pt idx="50229">
                  <c:v>42950.130555555559</c:v>
                </c:pt>
                <c:pt idx="50230">
                  <c:v>42950.131249999999</c:v>
                </c:pt>
                <c:pt idx="50231">
                  <c:v>42950.131944444445</c:v>
                </c:pt>
                <c:pt idx="50232">
                  <c:v>42950.132638888892</c:v>
                </c:pt>
                <c:pt idx="50233">
                  <c:v>42950.133333333331</c:v>
                </c:pt>
                <c:pt idx="50234">
                  <c:v>42950.134027777778</c:v>
                </c:pt>
                <c:pt idx="50235">
                  <c:v>42950.134722222225</c:v>
                </c:pt>
                <c:pt idx="50236">
                  <c:v>42950.135416666664</c:v>
                </c:pt>
                <c:pt idx="50237">
                  <c:v>42950.136111111111</c:v>
                </c:pt>
                <c:pt idx="50238">
                  <c:v>42950.136805555558</c:v>
                </c:pt>
                <c:pt idx="50239">
                  <c:v>42950.137499999997</c:v>
                </c:pt>
                <c:pt idx="50240">
                  <c:v>42950.138194444444</c:v>
                </c:pt>
                <c:pt idx="50241">
                  <c:v>42950.138888888891</c:v>
                </c:pt>
                <c:pt idx="50242">
                  <c:v>42950.13958333333</c:v>
                </c:pt>
                <c:pt idx="50243">
                  <c:v>42950.140277777777</c:v>
                </c:pt>
                <c:pt idx="50244">
                  <c:v>42950.140972222223</c:v>
                </c:pt>
                <c:pt idx="50245">
                  <c:v>42950.14166666667</c:v>
                </c:pt>
                <c:pt idx="50246">
                  <c:v>42950.142361111109</c:v>
                </c:pt>
                <c:pt idx="50247">
                  <c:v>42950.143055555556</c:v>
                </c:pt>
                <c:pt idx="50248">
                  <c:v>42950.143750000003</c:v>
                </c:pt>
                <c:pt idx="50249">
                  <c:v>42950.144444444442</c:v>
                </c:pt>
                <c:pt idx="50250">
                  <c:v>42950.145138888889</c:v>
                </c:pt>
                <c:pt idx="50251">
                  <c:v>42950.145833333336</c:v>
                </c:pt>
                <c:pt idx="50252">
                  <c:v>42950.146527777775</c:v>
                </c:pt>
                <c:pt idx="50253">
                  <c:v>42950.147222222222</c:v>
                </c:pt>
                <c:pt idx="50254">
                  <c:v>42950.147916666669</c:v>
                </c:pt>
                <c:pt idx="50255">
                  <c:v>42950.148611111108</c:v>
                </c:pt>
                <c:pt idx="50256">
                  <c:v>42950.149305555555</c:v>
                </c:pt>
                <c:pt idx="50257">
                  <c:v>42950.15</c:v>
                </c:pt>
                <c:pt idx="50258">
                  <c:v>42950.150694444441</c:v>
                </c:pt>
                <c:pt idx="50259">
                  <c:v>42950.151388888888</c:v>
                </c:pt>
                <c:pt idx="50260">
                  <c:v>42950.152083333334</c:v>
                </c:pt>
                <c:pt idx="50261">
                  <c:v>42950.152777777781</c:v>
                </c:pt>
                <c:pt idx="50262">
                  <c:v>42950.15347222222</c:v>
                </c:pt>
                <c:pt idx="50263">
                  <c:v>42950.154166666667</c:v>
                </c:pt>
                <c:pt idx="50264">
                  <c:v>42950.154861111114</c:v>
                </c:pt>
                <c:pt idx="50265">
                  <c:v>42950.155555555553</c:v>
                </c:pt>
                <c:pt idx="50266">
                  <c:v>42950.15625</c:v>
                </c:pt>
                <c:pt idx="50267">
                  <c:v>42950.156944444447</c:v>
                </c:pt>
                <c:pt idx="50268">
                  <c:v>42950.157638888886</c:v>
                </c:pt>
                <c:pt idx="50269">
                  <c:v>42950.158333333333</c:v>
                </c:pt>
                <c:pt idx="50270">
                  <c:v>42950.15902777778</c:v>
                </c:pt>
                <c:pt idx="50271">
                  <c:v>42950.159722222219</c:v>
                </c:pt>
                <c:pt idx="50272">
                  <c:v>42950.160416666666</c:v>
                </c:pt>
                <c:pt idx="50273">
                  <c:v>42950.161111111112</c:v>
                </c:pt>
                <c:pt idx="50274">
                  <c:v>42950.161805555559</c:v>
                </c:pt>
                <c:pt idx="50275">
                  <c:v>42950.162499999999</c:v>
                </c:pt>
                <c:pt idx="50276">
                  <c:v>42950.163194444445</c:v>
                </c:pt>
                <c:pt idx="50277">
                  <c:v>42950.163888888892</c:v>
                </c:pt>
                <c:pt idx="50278">
                  <c:v>42950.164583333331</c:v>
                </c:pt>
                <c:pt idx="50279">
                  <c:v>42950.165277777778</c:v>
                </c:pt>
                <c:pt idx="50280">
                  <c:v>42950.165972222225</c:v>
                </c:pt>
                <c:pt idx="50281">
                  <c:v>42950.166666666664</c:v>
                </c:pt>
                <c:pt idx="50282">
                  <c:v>42950.167361111111</c:v>
                </c:pt>
                <c:pt idx="50283">
                  <c:v>42950.168055555558</c:v>
                </c:pt>
                <c:pt idx="50284">
                  <c:v>42950.168749999997</c:v>
                </c:pt>
                <c:pt idx="50285">
                  <c:v>42950.169444444444</c:v>
                </c:pt>
                <c:pt idx="50286">
                  <c:v>42950.170138888891</c:v>
                </c:pt>
                <c:pt idx="50287">
                  <c:v>42950.17083333333</c:v>
                </c:pt>
                <c:pt idx="50288">
                  <c:v>42950.171527777777</c:v>
                </c:pt>
                <c:pt idx="50289">
                  <c:v>42950.172222222223</c:v>
                </c:pt>
                <c:pt idx="50290">
                  <c:v>42950.17291666667</c:v>
                </c:pt>
                <c:pt idx="50291">
                  <c:v>42950.173611111109</c:v>
                </c:pt>
                <c:pt idx="50292">
                  <c:v>42950.174305555556</c:v>
                </c:pt>
                <c:pt idx="50293">
                  <c:v>42950.175000000003</c:v>
                </c:pt>
                <c:pt idx="50294">
                  <c:v>42950.175694444442</c:v>
                </c:pt>
                <c:pt idx="50295">
                  <c:v>42950.176388888889</c:v>
                </c:pt>
                <c:pt idx="50296">
                  <c:v>42950.177083333336</c:v>
                </c:pt>
                <c:pt idx="50297">
                  <c:v>42950.177777777775</c:v>
                </c:pt>
                <c:pt idx="50298">
                  <c:v>42950.178472222222</c:v>
                </c:pt>
                <c:pt idx="50299">
                  <c:v>42950.179166666669</c:v>
                </c:pt>
                <c:pt idx="50300">
                  <c:v>42950.179861111108</c:v>
                </c:pt>
                <c:pt idx="50301">
                  <c:v>42950.180555555555</c:v>
                </c:pt>
                <c:pt idx="50302">
                  <c:v>42950.181250000001</c:v>
                </c:pt>
                <c:pt idx="50303">
                  <c:v>42950.181944444441</c:v>
                </c:pt>
                <c:pt idx="50304">
                  <c:v>42950.182638888888</c:v>
                </c:pt>
                <c:pt idx="50305">
                  <c:v>42950.183333333334</c:v>
                </c:pt>
                <c:pt idx="50306">
                  <c:v>42950.184027777781</c:v>
                </c:pt>
                <c:pt idx="50307">
                  <c:v>42950.18472222222</c:v>
                </c:pt>
                <c:pt idx="50308">
                  <c:v>42950.185416666667</c:v>
                </c:pt>
                <c:pt idx="50309">
                  <c:v>42950.186111111114</c:v>
                </c:pt>
                <c:pt idx="50310">
                  <c:v>42950.186805555553</c:v>
                </c:pt>
                <c:pt idx="50311">
                  <c:v>42950.1875</c:v>
                </c:pt>
                <c:pt idx="50312">
                  <c:v>42950.188194444447</c:v>
                </c:pt>
                <c:pt idx="50313">
                  <c:v>42950.188888888886</c:v>
                </c:pt>
                <c:pt idx="50314">
                  <c:v>42950.189583333333</c:v>
                </c:pt>
                <c:pt idx="50315">
                  <c:v>42950.19027777778</c:v>
                </c:pt>
                <c:pt idx="50316">
                  <c:v>42950.190972222219</c:v>
                </c:pt>
                <c:pt idx="50317">
                  <c:v>42950.191666666666</c:v>
                </c:pt>
                <c:pt idx="50318">
                  <c:v>42950.192361111112</c:v>
                </c:pt>
                <c:pt idx="50319">
                  <c:v>42950.193055555559</c:v>
                </c:pt>
                <c:pt idx="50320">
                  <c:v>42950.193749999999</c:v>
                </c:pt>
                <c:pt idx="50321">
                  <c:v>42950.194444444445</c:v>
                </c:pt>
                <c:pt idx="50322">
                  <c:v>42950.195138888892</c:v>
                </c:pt>
                <c:pt idx="50323">
                  <c:v>42950.195833333331</c:v>
                </c:pt>
                <c:pt idx="50324">
                  <c:v>42950.196527777778</c:v>
                </c:pt>
                <c:pt idx="50325">
                  <c:v>42950.197222222225</c:v>
                </c:pt>
                <c:pt idx="50326">
                  <c:v>42950.197916666664</c:v>
                </c:pt>
                <c:pt idx="50327">
                  <c:v>42950.198611111111</c:v>
                </c:pt>
                <c:pt idx="50328">
                  <c:v>42950.199305555558</c:v>
                </c:pt>
                <c:pt idx="50329">
                  <c:v>42950.2</c:v>
                </c:pt>
                <c:pt idx="50330">
                  <c:v>42950.200694444444</c:v>
                </c:pt>
                <c:pt idx="50331">
                  <c:v>42950.201388888891</c:v>
                </c:pt>
                <c:pt idx="50332">
                  <c:v>42950.20208333333</c:v>
                </c:pt>
                <c:pt idx="50333">
                  <c:v>42950.202777777777</c:v>
                </c:pt>
                <c:pt idx="50334">
                  <c:v>42950.203472222223</c:v>
                </c:pt>
                <c:pt idx="50335">
                  <c:v>42950.20416666667</c:v>
                </c:pt>
                <c:pt idx="50336">
                  <c:v>42950.204861111109</c:v>
                </c:pt>
                <c:pt idx="50337">
                  <c:v>42950.205555555556</c:v>
                </c:pt>
                <c:pt idx="50338">
                  <c:v>42950.206250000003</c:v>
                </c:pt>
                <c:pt idx="50339">
                  <c:v>42950.206944444442</c:v>
                </c:pt>
                <c:pt idx="50340">
                  <c:v>42950.207638888889</c:v>
                </c:pt>
                <c:pt idx="50341">
                  <c:v>42950.208333333336</c:v>
                </c:pt>
                <c:pt idx="50342">
                  <c:v>42950.209027777775</c:v>
                </c:pt>
                <c:pt idx="50343">
                  <c:v>42950.209722222222</c:v>
                </c:pt>
                <c:pt idx="50344">
                  <c:v>42950.210416666669</c:v>
                </c:pt>
                <c:pt idx="50345">
                  <c:v>42950.211111111108</c:v>
                </c:pt>
                <c:pt idx="50346">
                  <c:v>42950.211805555555</c:v>
                </c:pt>
                <c:pt idx="50347">
                  <c:v>42950.212500000001</c:v>
                </c:pt>
                <c:pt idx="50348">
                  <c:v>42950.213194444441</c:v>
                </c:pt>
                <c:pt idx="50349">
                  <c:v>42950.213888888888</c:v>
                </c:pt>
                <c:pt idx="50350">
                  <c:v>42950.214583333334</c:v>
                </c:pt>
                <c:pt idx="50351">
                  <c:v>42950.215277777781</c:v>
                </c:pt>
                <c:pt idx="50352">
                  <c:v>42950.21597222222</c:v>
                </c:pt>
                <c:pt idx="50353">
                  <c:v>42950.216666666667</c:v>
                </c:pt>
                <c:pt idx="50354">
                  <c:v>42950.217361111114</c:v>
                </c:pt>
                <c:pt idx="50355">
                  <c:v>42950.218055555553</c:v>
                </c:pt>
                <c:pt idx="50356">
                  <c:v>42950.21875</c:v>
                </c:pt>
                <c:pt idx="50357">
                  <c:v>42950.219444444447</c:v>
                </c:pt>
                <c:pt idx="50358">
                  <c:v>42950.220138888886</c:v>
                </c:pt>
                <c:pt idx="50359">
                  <c:v>42950.220833333333</c:v>
                </c:pt>
                <c:pt idx="50360">
                  <c:v>42950.22152777778</c:v>
                </c:pt>
                <c:pt idx="50361">
                  <c:v>42950.222222222219</c:v>
                </c:pt>
                <c:pt idx="50362">
                  <c:v>42950.222916666666</c:v>
                </c:pt>
                <c:pt idx="50363">
                  <c:v>42950.223611111112</c:v>
                </c:pt>
                <c:pt idx="50364">
                  <c:v>42950.224305555559</c:v>
                </c:pt>
                <c:pt idx="50365">
                  <c:v>42950.224999999999</c:v>
                </c:pt>
                <c:pt idx="50366">
                  <c:v>42950.225694444445</c:v>
                </c:pt>
                <c:pt idx="50367">
                  <c:v>42950.226388888892</c:v>
                </c:pt>
                <c:pt idx="50368">
                  <c:v>42950.227083333331</c:v>
                </c:pt>
                <c:pt idx="50369">
                  <c:v>42950.227777777778</c:v>
                </c:pt>
                <c:pt idx="50370">
                  <c:v>42950.228472222225</c:v>
                </c:pt>
                <c:pt idx="50371">
                  <c:v>42950.229166666664</c:v>
                </c:pt>
                <c:pt idx="50372">
                  <c:v>42950.229861111111</c:v>
                </c:pt>
                <c:pt idx="50373">
                  <c:v>42950.230555555558</c:v>
                </c:pt>
                <c:pt idx="50374">
                  <c:v>42950.231249999997</c:v>
                </c:pt>
                <c:pt idx="50375">
                  <c:v>42950.231944444444</c:v>
                </c:pt>
                <c:pt idx="50376">
                  <c:v>42950.232638888891</c:v>
                </c:pt>
                <c:pt idx="50377">
                  <c:v>42950.23333333333</c:v>
                </c:pt>
                <c:pt idx="50378">
                  <c:v>42950.234027777777</c:v>
                </c:pt>
                <c:pt idx="50379">
                  <c:v>42950.234722222223</c:v>
                </c:pt>
                <c:pt idx="50380">
                  <c:v>42950.23541666667</c:v>
                </c:pt>
                <c:pt idx="50381">
                  <c:v>42950.236111111109</c:v>
                </c:pt>
                <c:pt idx="50382">
                  <c:v>42950.236805555556</c:v>
                </c:pt>
                <c:pt idx="50383">
                  <c:v>42950.237500000003</c:v>
                </c:pt>
                <c:pt idx="50384">
                  <c:v>42950.238194444442</c:v>
                </c:pt>
                <c:pt idx="50385">
                  <c:v>42950.238888888889</c:v>
                </c:pt>
                <c:pt idx="50386">
                  <c:v>42950.239583333336</c:v>
                </c:pt>
                <c:pt idx="50387">
                  <c:v>42950.240277777775</c:v>
                </c:pt>
                <c:pt idx="50388">
                  <c:v>42950.240972222222</c:v>
                </c:pt>
                <c:pt idx="50389">
                  <c:v>42950.241666666669</c:v>
                </c:pt>
                <c:pt idx="50390">
                  <c:v>42950.242361111108</c:v>
                </c:pt>
                <c:pt idx="50391">
                  <c:v>42950.243055555555</c:v>
                </c:pt>
                <c:pt idx="50392">
                  <c:v>42950.243750000001</c:v>
                </c:pt>
                <c:pt idx="50393">
                  <c:v>42950.244444444441</c:v>
                </c:pt>
                <c:pt idx="50394">
                  <c:v>42950.245138888888</c:v>
                </c:pt>
                <c:pt idx="50395">
                  <c:v>42950.245833333334</c:v>
                </c:pt>
                <c:pt idx="50396">
                  <c:v>42950.246527777781</c:v>
                </c:pt>
                <c:pt idx="50397">
                  <c:v>42950.24722222222</c:v>
                </c:pt>
                <c:pt idx="50398">
                  <c:v>42950.247916666667</c:v>
                </c:pt>
                <c:pt idx="50399">
                  <c:v>42950.248611111114</c:v>
                </c:pt>
                <c:pt idx="50400">
                  <c:v>42950.249305555553</c:v>
                </c:pt>
                <c:pt idx="50401">
                  <c:v>42950.25</c:v>
                </c:pt>
                <c:pt idx="50402">
                  <c:v>42950.250694444447</c:v>
                </c:pt>
                <c:pt idx="50403">
                  <c:v>42950.251388888886</c:v>
                </c:pt>
                <c:pt idx="50404">
                  <c:v>42950.252083333333</c:v>
                </c:pt>
                <c:pt idx="50405">
                  <c:v>42950.25277777778</c:v>
                </c:pt>
                <c:pt idx="50406">
                  <c:v>42950.253472222219</c:v>
                </c:pt>
                <c:pt idx="50407">
                  <c:v>42950.254166666666</c:v>
                </c:pt>
                <c:pt idx="50408">
                  <c:v>42950.254861111112</c:v>
                </c:pt>
                <c:pt idx="50409">
                  <c:v>42950.255555555559</c:v>
                </c:pt>
                <c:pt idx="50410">
                  <c:v>42950.256249999999</c:v>
                </c:pt>
                <c:pt idx="50411">
                  <c:v>42950.256944444445</c:v>
                </c:pt>
                <c:pt idx="50412">
                  <c:v>42950.257638888892</c:v>
                </c:pt>
                <c:pt idx="50413">
                  <c:v>42950.258333333331</c:v>
                </c:pt>
                <c:pt idx="50414">
                  <c:v>42950.259027777778</c:v>
                </c:pt>
                <c:pt idx="50415">
                  <c:v>42950.259722222225</c:v>
                </c:pt>
                <c:pt idx="50416">
                  <c:v>42950.260416666664</c:v>
                </c:pt>
                <c:pt idx="50417">
                  <c:v>42950.261111111111</c:v>
                </c:pt>
                <c:pt idx="50418">
                  <c:v>42950.261805555558</c:v>
                </c:pt>
                <c:pt idx="50419">
                  <c:v>42950.262499999997</c:v>
                </c:pt>
                <c:pt idx="50420">
                  <c:v>42950.263194444444</c:v>
                </c:pt>
                <c:pt idx="50421">
                  <c:v>42950.263888888891</c:v>
                </c:pt>
                <c:pt idx="50422">
                  <c:v>42950.26458333333</c:v>
                </c:pt>
                <c:pt idx="50423">
                  <c:v>42950.265277777777</c:v>
                </c:pt>
                <c:pt idx="50424">
                  <c:v>42950.265972222223</c:v>
                </c:pt>
                <c:pt idx="50425">
                  <c:v>42950.26666666667</c:v>
                </c:pt>
                <c:pt idx="50426">
                  <c:v>42950.267361111109</c:v>
                </c:pt>
                <c:pt idx="50427">
                  <c:v>42950.268055555556</c:v>
                </c:pt>
                <c:pt idx="50428">
                  <c:v>42950.268750000003</c:v>
                </c:pt>
                <c:pt idx="50429">
                  <c:v>42950.269444444442</c:v>
                </c:pt>
                <c:pt idx="50430">
                  <c:v>42950.270138888889</c:v>
                </c:pt>
                <c:pt idx="50431">
                  <c:v>42950.270833333336</c:v>
                </c:pt>
                <c:pt idx="50432">
                  <c:v>42950.271527777775</c:v>
                </c:pt>
                <c:pt idx="50433">
                  <c:v>42950.272222222222</c:v>
                </c:pt>
                <c:pt idx="50434">
                  <c:v>42950.272916666669</c:v>
                </c:pt>
                <c:pt idx="50435">
                  <c:v>42950.273611111108</c:v>
                </c:pt>
                <c:pt idx="50436">
                  <c:v>42950.274305555555</c:v>
                </c:pt>
                <c:pt idx="50437">
                  <c:v>42950.275000000001</c:v>
                </c:pt>
                <c:pt idx="50438">
                  <c:v>42950.275694444441</c:v>
                </c:pt>
                <c:pt idx="50439">
                  <c:v>42950.276388888888</c:v>
                </c:pt>
                <c:pt idx="50440">
                  <c:v>42950.277083333334</c:v>
                </c:pt>
                <c:pt idx="50441">
                  <c:v>42950.277777777781</c:v>
                </c:pt>
                <c:pt idx="50442">
                  <c:v>42950.27847222222</c:v>
                </c:pt>
                <c:pt idx="50443">
                  <c:v>42950.279166666667</c:v>
                </c:pt>
                <c:pt idx="50444">
                  <c:v>42950.279861111114</c:v>
                </c:pt>
                <c:pt idx="50445">
                  <c:v>42950.280555555553</c:v>
                </c:pt>
                <c:pt idx="50446">
                  <c:v>42950.28125</c:v>
                </c:pt>
                <c:pt idx="50447">
                  <c:v>42950.281944444447</c:v>
                </c:pt>
                <c:pt idx="50448">
                  <c:v>42950.282638888886</c:v>
                </c:pt>
                <c:pt idx="50449">
                  <c:v>42950.283333333333</c:v>
                </c:pt>
                <c:pt idx="50450">
                  <c:v>42950.28402777778</c:v>
                </c:pt>
                <c:pt idx="50451">
                  <c:v>42950.284722222219</c:v>
                </c:pt>
                <c:pt idx="50452">
                  <c:v>42950.285416666666</c:v>
                </c:pt>
                <c:pt idx="50453">
                  <c:v>42950.286111111112</c:v>
                </c:pt>
                <c:pt idx="50454">
                  <c:v>42950.286805555559</c:v>
                </c:pt>
                <c:pt idx="50455">
                  <c:v>42950.287499999999</c:v>
                </c:pt>
                <c:pt idx="50456">
                  <c:v>42950.288194444445</c:v>
                </c:pt>
                <c:pt idx="50457">
                  <c:v>42950.288888888892</c:v>
                </c:pt>
                <c:pt idx="50458">
                  <c:v>42950.289583333331</c:v>
                </c:pt>
                <c:pt idx="50459">
                  <c:v>42950.290277777778</c:v>
                </c:pt>
                <c:pt idx="50460">
                  <c:v>42950.290972222225</c:v>
                </c:pt>
                <c:pt idx="50461">
                  <c:v>42950.291666666664</c:v>
                </c:pt>
                <c:pt idx="50462">
                  <c:v>42950.292361111111</c:v>
                </c:pt>
                <c:pt idx="50463">
                  <c:v>42950.293055555558</c:v>
                </c:pt>
                <c:pt idx="50464">
                  <c:v>42950.293749999997</c:v>
                </c:pt>
                <c:pt idx="50465">
                  <c:v>42950.294444444444</c:v>
                </c:pt>
                <c:pt idx="50466">
                  <c:v>42950.295138888891</c:v>
                </c:pt>
                <c:pt idx="50467">
                  <c:v>42950.29583333333</c:v>
                </c:pt>
                <c:pt idx="50468">
                  <c:v>42950.296527777777</c:v>
                </c:pt>
                <c:pt idx="50469">
                  <c:v>42950.297222222223</c:v>
                </c:pt>
                <c:pt idx="50470">
                  <c:v>42950.29791666667</c:v>
                </c:pt>
                <c:pt idx="50471">
                  <c:v>42950.298611111109</c:v>
                </c:pt>
                <c:pt idx="50472">
                  <c:v>42950.299305555556</c:v>
                </c:pt>
                <c:pt idx="50473">
                  <c:v>42950.3</c:v>
                </c:pt>
                <c:pt idx="50474">
                  <c:v>42950.300694444442</c:v>
                </c:pt>
                <c:pt idx="50475">
                  <c:v>42950.301388888889</c:v>
                </c:pt>
                <c:pt idx="50476">
                  <c:v>42950.302083333336</c:v>
                </c:pt>
                <c:pt idx="50477">
                  <c:v>42950.302777777775</c:v>
                </c:pt>
                <c:pt idx="50478">
                  <c:v>42950.303472222222</c:v>
                </c:pt>
                <c:pt idx="50479">
                  <c:v>42950.304166666669</c:v>
                </c:pt>
                <c:pt idx="50480">
                  <c:v>42950.304861111108</c:v>
                </c:pt>
                <c:pt idx="50481">
                  <c:v>42950.305555555555</c:v>
                </c:pt>
                <c:pt idx="50482">
                  <c:v>42950.306250000001</c:v>
                </c:pt>
                <c:pt idx="50483">
                  <c:v>42950.306944444441</c:v>
                </c:pt>
                <c:pt idx="50484">
                  <c:v>42950.307638888888</c:v>
                </c:pt>
                <c:pt idx="50485">
                  <c:v>42950.308333333334</c:v>
                </c:pt>
                <c:pt idx="50486">
                  <c:v>42950.309027777781</c:v>
                </c:pt>
                <c:pt idx="50487">
                  <c:v>42950.30972222222</c:v>
                </c:pt>
                <c:pt idx="50488">
                  <c:v>42950.310416666667</c:v>
                </c:pt>
                <c:pt idx="50489">
                  <c:v>42950.311111111114</c:v>
                </c:pt>
                <c:pt idx="50490">
                  <c:v>42950.311805555553</c:v>
                </c:pt>
                <c:pt idx="50491">
                  <c:v>42950.3125</c:v>
                </c:pt>
                <c:pt idx="50492">
                  <c:v>42950.313194444447</c:v>
                </c:pt>
                <c:pt idx="50493">
                  <c:v>42950.313888888886</c:v>
                </c:pt>
                <c:pt idx="50494">
                  <c:v>42950.314583333333</c:v>
                </c:pt>
                <c:pt idx="50495">
                  <c:v>42950.31527777778</c:v>
                </c:pt>
                <c:pt idx="50496">
                  <c:v>42950.315972222219</c:v>
                </c:pt>
                <c:pt idx="50497">
                  <c:v>42950.316666666666</c:v>
                </c:pt>
                <c:pt idx="50498">
                  <c:v>42950.317361111112</c:v>
                </c:pt>
                <c:pt idx="50499">
                  <c:v>42950.318055555559</c:v>
                </c:pt>
                <c:pt idx="50500">
                  <c:v>42950.318749999999</c:v>
                </c:pt>
                <c:pt idx="50501">
                  <c:v>42950.319444444445</c:v>
                </c:pt>
                <c:pt idx="50502">
                  <c:v>42950.320138888892</c:v>
                </c:pt>
                <c:pt idx="50503">
                  <c:v>42950.320833333331</c:v>
                </c:pt>
                <c:pt idx="50504">
                  <c:v>42950.321527777778</c:v>
                </c:pt>
                <c:pt idx="50505">
                  <c:v>42950.322222222225</c:v>
                </c:pt>
                <c:pt idx="50506">
                  <c:v>42950.322916666664</c:v>
                </c:pt>
                <c:pt idx="50507">
                  <c:v>42950.323611111111</c:v>
                </c:pt>
                <c:pt idx="50508">
                  <c:v>42950.324305555558</c:v>
                </c:pt>
                <c:pt idx="50509">
                  <c:v>42950.324999999997</c:v>
                </c:pt>
                <c:pt idx="50510">
                  <c:v>42950.325694444444</c:v>
                </c:pt>
                <c:pt idx="50511">
                  <c:v>42950.326388888891</c:v>
                </c:pt>
                <c:pt idx="50512">
                  <c:v>42950.32708333333</c:v>
                </c:pt>
                <c:pt idx="50513">
                  <c:v>42950.327777777777</c:v>
                </c:pt>
                <c:pt idx="50514">
                  <c:v>42950.328472222223</c:v>
                </c:pt>
                <c:pt idx="50515">
                  <c:v>42950.32916666667</c:v>
                </c:pt>
                <c:pt idx="50516">
                  <c:v>42950.329861111109</c:v>
                </c:pt>
                <c:pt idx="50517">
                  <c:v>42950.330555555556</c:v>
                </c:pt>
                <c:pt idx="50518">
                  <c:v>42950.331250000003</c:v>
                </c:pt>
                <c:pt idx="50519">
                  <c:v>42950.331944444442</c:v>
                </c:pt>
                <c:pt idx="50520">
                  <c:v>42950.332638888889</c:v>
                </c:pt>
                <c:pt idx="50521">
                  <c:v>42950.333333333336</c:v>
                </c:pt>
                <c:pt idx="50522">
                  <c:v>42950.334027777775</c:v>
                </c:pt>
                <c:pt idx="50523">
                  <c:v>42950.334722222222</c:v>
                </c:pt>
                <c:pt idx="50524">
                  <c:v>42950.335416666669</c:v>
                </c:pt>
                <c:pt idx="50525">
                  <c:v>42950.336111111108</c:v>
                </c:pt>
                <c:pt idx="50526">
                  <c:v>42950.336805555555</c:v>
                </c:pt>
                <c:pt idx="50527">
                  <c:v>42950.337500000001</c:v>
                </c:pt>
                <c:pt idx="50528">
                  <c:v>42950.338194444441</c:v>
                </c:pt>
                <c:pt idx="50529">
                  <c:v>42950.338888888888</c:v>
                </c:pt>
                <c:pt idx="50530">
                  <c:v>42950.339583333334</c:v>
                </c:pt>
                <c:pt idx="50531">
                  <c:v>42950.340277777781</c:v>
                </c:pt>
                <c:pt idx="50532">
                  <c:v>42950.34097222222</c:v>
                </c:pt>
                <c:pt idx="50533">
                  <c:v>42950.341666666667</c:v>
                </c:pt>
                <c:pt idx="50534">
                  <c:v>42950.342361111114</c:v>
                </c:pt>
                <c:pt idx="50535">
                  <c:v>42950.343055555553</c:v>
                </c:pt>
                <c:pt idx="50536">
                  <c:v>42950.34375</c:v>
                </c:pt>
                <c:pt idx="50537">
                  <c:v>42950.344444444447</c:v>
                </c:pt>
                <c:pt idx="50538">
                  <c:v>42950.345138888886</c:v>
                </c:pt>
                <c:pt idx="50539">
                  <c:v>42950.345833333333</c:v>
                </c:pt>
                <c:pt idx="50540">
                  <c:v>42950.34652777778</c:v>
                </c:pt>
                <c:pt idx="50541">
                  <c:v>42950.347222222219</c:v>
                </c:pt>
                <c:pt idx="50542">
                  <c:v>42950.347916666666</c:v>
                </c:pt>
                <c:pt idx="50543">
                  <c:v>42950.348611111112</c:v>
                </c:pt>
                <c:pt idx="50544">
                  <c:v>42950.349305555559</c:v>
                </c:pt>
                <c:pt idx="50545">
                  <c:v>42950.35</c:v>
                </c:pt>
                <c:pt idx="50546">
                  <c:v>42950.350694444445</c:v>
                </c:pt>
                <c:pt idx="50547">
                  <c:v>42950.351388888892</c:v>
                </c:pt>
                <c:pt idx="50548">
                  <c:v>42950.352083333331</c:v>
                </c:pt>
                <c:pt idx="50549">
                  <c:v>42950.352777777778</c:v>
                </c:pt>
                <c:pt idx="50550">
                  <c:v>42950.353472222225</c:v>
                </c:pt>
                <c:pt idx="50551">
                  <c:v>42950.354166666664</c:v>
                </c:pt>
                <c:pt idx="50552">
                  <c:v>42950.354861111111</c:v>
                </c:pt>
                <c:pt idx="50553">
                  <c:v>42950.355555555558</c:v>
                </c:pt>
                <c:pt idx="50554">
                  <c:v>42950.356249999997</c:v>
                </c:pt>
                <c:pt idx="50555">
                  <c:v>42950.356944444444</c:v>
                </c:pt>
                <c:pt idx="50556">
                  <c:v>42950.357638888891</c:v>
                </c:pt>
                <c:pt idx="50557">
                  <c:v>42950.35833333333</c:v>
                </c:pt>
                <c:pt idx="50558">
                  <c:v>42950.359027777777</c:v>
                </c:pt>
                <c:pt idx="50559">
                  <c:v>42950.359722222223</c:v>
                </c:pt>
                <c:pt idx="50560">
                  <c:v>42950.36041666667</c:v>
                </c:pt>
                <c:pt idx="50561">
                  <c:v>42950.361111111109</c:v>
                </c:pt>
                <c:pt idx="50562">
                  <c:v>42950.361805555556</c:v>
                </c:pt>
                <c:pt idx="50563">
                  <c:v>42950.362500000003</c:v>
                </c:pt>
                <c:pt idx="50564">
                  <c:v>42950.363194444442</c:v>
                </c:pt>
                <c:pt idx="50565">
                  <c:v>42950.363888888889</c:v>
                </c:pt>
                <c:pt idx="50566">
                  <c:v>42950.364583333336</c:v>
                </c:pt>
                <c:pt idx="50567">
                  <c:v>42950.365277777775</c:v>
                </c:pt>
                <c:pt idx="50568">
                  <c:v>42950.365972222222</c:v>
                </c:pt>
                <c:pt idx="50569">
                  <c:v>42950.366666666669</c:v>
                </c:pt>
                <c:pt idx="50570">
                  <c:v>42950.367361111108</c:v>
                </c:pt>
                <c:pt idx="50571">
                  <c:v>42950.368055555555</c:v>
                </c:pt>
                <c:pt idx="50572">
                  <c:v>42950.368750000001</c:v>
                </c:pt>
                <c:pt idx="50573">
                  <c:v>42950.369444444441</c:v>
                </c:pt>
                <c:pt idx="50574">
                  <c:v>42950.370138888888</c:v>
                </c:pt>
                <c:pt idx="50575">
                  <c:v>42950.370833333334</c:v>
                </c:pt>
                <c:pt idx="50576">
                  <c:v>42950.371527777781</c:v>
                </c:pt>
                <c:pt idx="50577">
                  <c:v>42950.37222222222</c:v>
                </c:pt>
                <c:pt idx="50578">
                  <c:v>42950.372916666667</c:v>
                </c:pt>
                <c:pt idx="50579">
                  <c:v>42950.373611111114</c:v>
                </c:pt>
                <c:pt idx="50580">
                  <c:v>42950.374305555553</c:v>
                </c:pt>
                <c:pt idx="50581">
                  <c:v>42950.375</c:v>
                </c:pt>
                <c:pt idx="50582">
                  <c:v>42950.375694444447</c:v>
                </c:pt>
                <c:pt idx="50583">
                  <c:v>42950.376388888886</c:v>
                </c:pt>
                <c:pt idx="50584">
                  <c:v>42950.377083333333</c:v>
                </c:pt>
                <c:pt idx="50585">
                  <c:v>42950.37777777778</c:v>
                </c:pt>
                <c:pt idx="50586">
                  <c:v>42950.378472222219</c:v>
                </c:pt>
                <c:pt idx="50587">
                  <c:v>42950.379166666666</c:v>
                </c:pt>
                <c:pt idx="50588">
                  <c:v>42950.379861111112</c:v>
                </c:pt>
                <c:pt idx="50589">
                  <c:v>42950.380555555559</c:v>
                </c:pt>
                <c:pt idx="50590">
                  <c:v>42950.381249999999</c:v>
                </c:pt>
                <c:pt idx="50591">
                  <c:v>42950.381944444445</c:v>
                </c:pt>
                <c:pt idx="50592">
                  <c:v>42950.382638888892</c:v>
                </c:pt>
                <c:pt idx="50593">
                  <c:v>42950.383333333331</c:v>
                </c:pt>
                <c:pt idx="50594">
                  <c:v>42950.384027777778</c:v>
                </c:pt>
                <c:pt idx="50595">
                  <c:v>42950.384722222225</c:v>
                </c:pt>
                <c:pt idx="50596">
                  <c:v>42950.385416666664</c:v>
                </c:pt>
                <c:pt idx="50597">
                  <c:v>42950.386111111111</c:v>
                </c:pt>
                <c:pt idx="50598">
                  <c:v>42950.386805555558</c:v>
                </c:pt>
                <c:pt idx="50599">
                  <c:v>42950.387499999997</c:v>
                </c:pt>
                <c:pt idx="50600">
                  <c:v>42950.388194444444</c:v>
                </c:pt>
                <c:pt idx="50601">
                  <c:v>42950.388888888891</c:v>
                </c:pt>
                <c:pt idx="50602">
                  <c:v>42950.38958333333</c:v>
                </c:pt>
                <c:pt idx="50603">
                  <c:v>42950.390277777777</c:v>
                </c:pt>
                <c:pt idx="50604">
                  <c:v>42950.390972222223</c:v>
                </c:pt>
                <c:pt idx="50605">
                  <c:v>42950.39166666667</c:v>
                </c:pt>
                <c:pt idx="50606">
                  <c:v>42950.392361111109</c:v>
                </c:pt>
                <c:pt idx="50607">
                  <c:v>42950.393055555556</c:v>
                </c:pt>
                <c:pt idx="50608">
                  <c:v>42950.393750000003</c:v>
                </c:pt>
                <c:pt idx="50609">
                  <c:v>42950.394444444442</c:v>
                </c:pt>
                <c:pt idx="50610">
                  <c:v>42950.395138888889</c:v>
                </c:pt>
                <c:pt idx="50611">
                  <c:v>42950.395833333336</c:v>
                </c:pt>
                <c:pt idx="50612">
                  <c:v>42950.396527777775</c:v>
                </c:pt>
                <c:pt idx="50613">
                  <c:v>42950.397222222222</c:v>
                </c:pt>
                <c:pt idx="50614">
                  <c:v>42950.397916666669</c:v>
                </c:pt>
                <c:pt idx="50615">
                  <c:v>42950.398611111108</c:v>
                </c:pt>
                <c:pt idx="50616">
                  <c:v>42950.399305555555</c:v>
                </c:pt>
                <c:pt idx="50617">
                  <c:v>42950.400000000001</c:v>
                </c:pt>
                <c:pt idx="50618">
                  <c:v>42950.400694444441</c:v>
                </c:pt>
                <c:pt idx="50619">
                  <c:v>42950.401388888888</c:v>
                </c:pt>
                <c:pt idx="50620">
                  <c:v>42950.402083333334</c:v>
                </c:pt>
                <c:pt idx="50621">
                  <c:v>42950.402777777781</c:v>
                </c:pt>
                <c:pt idx="50622">
                  <c:v>42950.40347222222</c:v>
                </c:pt>
                <c:pt idx="50623">
                  <c:v>42950.404166666667</c:v>
                </c:pt>
                <c:pt idx="50624">
                  <c:v>42950.404861111114</c:v>
                </c:pt>
                <c:pt idx="50625">
                  <c:v>42950.405555555553</c:v>
                </c:pt>
                <c:pt idx="50626">
                  <c:v>42950.40625</c:v>
                </c:pt>
                <c:pt idx="50627">
                  <c:v>42950.406944444447</c:v>
                </c:pt>
                <c:pt idx="50628">
                  <c:v>42950.407638888886</c:v>
                </c:pt>
                <c:pt idx="50629">
                  <c:v>42950.408333333333</c:v>
                </c:pt>
                <c:pt idx="50630">
                  <c:v>42950.40902777778</c:v>
                </c:pt>
                <c:pt idx="50631">
                  <c:v>42950.409722222219</c:v>
                </c:pt>
                <c:pt idx="50632">
                  <c:v>42950.410416666666</c:v>
                </c:pt>
                <c:pt idx="50633">
                  <c:v>42950.411111111112</c:v>
                </c:pt>
                <c:pt idx="50634">
                  <c:v>42950.411805555559</c:v>
                </c:pt>
                <c:pt idx="50635">
                  <c:v>42950.412499999999</c:v>
                </c:pt>
                <c:pt idx="50636">
                  <c:v>42950.413194444445</c:v>
                </c:pt>
                <c:pt idx="50637">
                  <c:v>42950.413888888892</c:v>
                </c:pt>
                <c:pt idx="50638">
                  <c:v>42950.414583333331</c:v>
                </c:pt>
                <c:pt idx="50639">
                  <c:v>42950.415277777778</c:v>
                </c:pt>
                <c:pt idx="50640">
                  <c:v>42950.415972222225</c:v>
                </c:pt>
                <c:pt idx="50641">
                  <c:v>42950.416666666664</c:v>
                </c:pt>
                <c:pt idx="50642">
                  <c:v>42950.417361111111</c:v>
                </c:pt>
                <c:pt idx="50643">
                  <c:v>42950.418055555558</c:v>
                </c:pt>
                <c:pt idx="50644">
                  <c:v>42950.418749999997</c:v>
                </c:pt>
                <c:pt idx="50645">
                  <c:v>42950.419444444444</c:v>
                </c:pt>
                <c:pt idx="50646">
                  <c:v>42950.420138888891</c:v>
                </c:pt>
                <c:pt idx="50647">
                  <c:v>42950.42083333333</c:v>
                </c:pt>
                <c:pt idx="50648">
                  <c:v>42950.421527777777</c:v>
                </c:pt>
                <c:pt idx="50649">
                  <c:v>42950.422222222223</c:v>
                </c:pt>
                <c:pt idx="50650">
                  <c:v>42950.42291666667</c:v>
                </c:pt>
                <c:pt idx="50651">
                  <c:v>42950.423611111109</c:v>
                </c:pt>
                <c:pt idx="50652">
                  <c:v>42950.424305555556</c:v>
                </c:pt>
                <c:pt idx="50653">
                  <c:v>42950.425000000003</c:v>
                </c:pt>
                <c:pt idx="50654">
                  <c:v>42950.425694444442</c:v>
                </c:pt>
                <c:pt idx="50655">
                  <c:v>42950.426388888889</c:v>
                </c:pt>
                <c:pt idx="50656">
                  <c:v>42950.427083333336</c:v>
                </c:pt>
                <c:pt idx="50657">
                  <c:v>42950.427777777775</c:v>
                </c:pt>
                <c:pt idx="50658">
                  <c:v>42950.428472222222</c:v>
                </c:pt>
                <c:pt idx="50659">
                  <c:v>42950.429166666669</c:v>
                </c:pt>
                <c:pt idx="50660">
                  <c:v>42950.429861111108</c:v>
                </c:pt>
                <c:pt idx="50661">
                  <c:v>42950.430555555555</c:v>
                </c:pt>
                <c:pt idx="50662">
                  <c:v>42950.431250000001</c:v>
                </c:pt>
                <c:pt idx="50663">
                  <c:v>42950.431944444441</c:v>
                </c:pt>
                <c:pt idx="50664">
                  <c:v>42950.432638888888</c:v>
                </c:pt>
                <c:pt idx="50665">
                  <c:v>42950.433333333334</c:v>
                </c:pt>
                <c:pt idx="50666">
                  <c:v>42950.434027777781</c:v>
                </c:pt>
                <c:pt idx="50667">
                  <c:v>42950.43472222222</c:v>
                </c:pt>
                <c:pt idx="50668">
                  <c:v>42950.435416666667</c:v>
                </c:pt>
                <c:pt idx="50669">
                  <c:v>42950.436111111114</c:v>
                </c:pt>
                <c:pt idx="50670">
                  <c:v>42950.436805555553</c:v>
                </c:pt>
                <c:pt idx="50671">
                  <c:v>42950.4375</c:v>
                </c:pt>
                <c:pt idx="50672">
                  <c:v>42950.438194444447</c:v>
                </c:pt>
                <c:pt idx="50673">
                  <c:v>42950.438888888886</c:v>
                </c:pt>
                <c:pt idx="50674">
                  <c:v>42950.439583333333</c:v>
                </c:pt>
                <c:pt idx="50675">
                  <c:v>42950.44027777778</c:v>
                </c:pt>
                <c:pt idx="50676">
                  <c:v>42950.440972222219</c:v>
                </c:pt>
                <c:pt idx="50677">
                  <c:v>42950.441666666666</c:v>
                </c:pt>
                <c:pt idx="50678">
                  <c:v>42950.442361111112</c:v>
                </c:pt>
                <c:pt idx="50679">
                  <c:v>42950.443055555559</c:v>
                </c:pt>
                <c:pt idx="50680">
                  <c:v>42950.443749999999</c:v>
                </c:pt>
                <c:pt idx="50681">
                  <c:v>42950.444444444445</c:v>
                </c:pt>
                <c:pt idx="50682">
                  <c:v>42950.445138888892</c:v>
                </c:pt>
                <c:pt idx="50683">
                  <c:v>42950.445833333331</c:v>
                </c:pt>
                <c:pt idx="50684">
                  <c:v>42950.446527777778</c:v>
                </c:pt>
                <c:pt idx="50685">
                  <c:v>42950.447222222225</c:v>
                </c:pt>
                <c:pt idx="50686">
                  <c:v>42950.447916666664</c:v>
                </c:pt>
                <c:pt idx="50687">
                  <c:v>42950.448611111111</c:v>
                </c:pt>
                <c:pt idx="50688">
                  <c:v>42950.449305555558</c:v>
                </c:pt>
                <c:pt idx="50689">
                  <c:v>42950.45</c:v>
                </c:pt>
                <c:pt idx="50690">
                  <c:v>42950.450694444444</c:v>
                </c:pt>
                <c:pt idx="50691">
                  <c:v>42950.451388888891</c:v>
                </c:pt>
                <c:pt idx="50692">
                  <c:v>42950.45208333333</c:v>
                </c:pt>
                <c:pt idx="50693">
                  <c:v>42950.452777777777</c:v>
                </c:pt>
                <c:pt idx="50694">
                  <c:v>42950.453472222223</c:v>
                </c:pt>
                <c:pt idx="50695">
                  <c:v>42950.45416666667</c:v>
                </c:pt>
                <c:pt idx="50696">
                  <c:v>42950.454861111109</c:v>
                </c:pt>
                <c:pt idx="50697">
                  <c:v>42950.455555555556</c:v>
                </c:pt>
                <c:pt idx="50698">
                  <c:v>42950.456250000003</c:v>
                </c:pt>
                <c:pt idx="50699">
                  <c:v>42950.456944444442</c:v>
                </c:pt>
                <c:pt idx="50700">
                  <c:v>42950.457638888889</c:v>
                </c:pt>
                <c:pt idx="50701">
                  <c:v>42950.458333333336</c:v>
                </c:pt>
                <c:pt idx="50702">
                  <c:v>42950.459027777775</c:v>
                </c:pt>
                <c:pt idx="50703">
                  <c:v>42950.459722222222</c:v>
                </c:pt>
                <c:pt idx="50704">
                  <c:v>42950.460416666669</c:v>
                </c:pt>
                <c:pt idx="50705">
                  <c:v>42950.461111111108</c:v>
                </c:pt>
                <c:pt idx="50706">
                  <c:v>42950.461805555555</c:v>
                </c:pt>
                <c:pt idx="50707">
                  <c:v>42950.462500000001</c:v>
                </c:pt>
                <c:pt idx="50708">
                  <c:v>42950.463194444441</c:v>
                </c:pt>
                <c:pt idx="50709">
                  <c:v>42950.463888888888</c:v>
                </c:pt>
                <c:pt idx="50710">
                  <c:v>42950.464583333334</c:v>
                </c:pt>
                <c:pt idx="50711">
                  <c:v>42950.465277777781</c:v>
                </c:pt>
                <c:pt idx="50712">
                  <c:v>42950.46597222222</c:v>
                </c:pt>
                <c:pt idx="50713">
                  <c:v>42950.466666666667</c:v>
                </c:pt>
                <c:pt idx="50714">
                  <c:v>42950.467361111114</c:v>
                </c:pt>
                <c:pt idx="50715">
                  <c:v>42950.468055555553</c:v>
                </c:pt>
                <c:pt idx="50716">
                  <c:v>42950.46875</c:v>
                </c:pt>
                <c:pt idx="50717">
                  <c:v>42950.469444444447</c:v>
                </c:pt>
                <c:pt idx="50718">
                  <c:v>42950.470138888886</c:v>
                </c:pt>
                <c:pt idx="50719">
                  <c:v>42950.470833333333</c:v>
                </c:pt>
                <c:pt idx="50720">
                  <c:v>42950.47152777778</c:v>
                </c:pt>
                <c:pt idx="50721">
                  <c:v>42950.472222222219</c:v>
                </c:pt>
                <c:pt idx="50722">
                  <c:v>42950.472916666666</c:v>
                </c:pt>
                <c:pt idx="50723">
                  <c:v>42950.473611111112</c:v>
                </c:pt>
                <c:pt idx="50724">
                  <c:v>42950.474305555559</c:v>
                </c:pt>
                <c:pt idx="50725">
                  <c:v>42950.474999999999</c:v>
                </c:pt>
                <c:pt idx="50726">
                  <c:v>42950.475694444445</c:v>
                </c:pt>
                <c:pt idx="50727">
                  <c:v>42950.476388888892</c:v>
                </c:pt>
                <c:pt idx="50728">
                  <c:v>42950.477083333331</c:v>
                </c:pt>
                <c:pt idx="50729">
                  <c:v>42950.477777777778</c:v>
                </c:pt>
                <c:pt idx="50730">
                  <c:v>42950.478472222225</c:v>
                </c:pt>
                <c:pt idx="50731">
                  <c:v>42950.479166666664</c:v>
                </c:pt>
                <c:pt idx="50732">
                  <c:v>42950.479861111111</c:v>
                </c:pt>
                <c:pt idx="50733">
                  <c:v>42950.480555555558</c:v>
                </c:pt>
                <c:pt idx="50734">
                  <c:v>42950.481249999997</c:v>
                </c:pt>
                <c:pt idx="50735">
                  <c:v>42950.481944444444</c:v>
                </c:pt>
                <c:pt idx="50736">
                  <c:v>42950.482638888891</c:v>
                </c:pt>
                <c:pt idx="50737">
                  <c:v>42950.48333333333</c:v>
                </c:pt>
                <c:pt idx="50738">
                  <c:v>42950.484027777777</c:v>
                </c:pt>
                <c:pt idx="50739">
                  <c:v>42950.484722222223</c:v>
                </c:pt>
                <c:pt idx="50740">
                  <c:v>42950.48541666667</c:v>
                </c:pt>
                <c:pt idx="50741">
                  <c:v>42950.486111111109</c:v>
                </c:pt>
                <c:pt idx="50742">
                  <c:v>42950.486805555556</c:v>
                </c:pt>
                <c:pt idx="50743">
                  <c:v>42950.487500000003</c:v>
                </c:pt>
                <c:pt idx="50744">
                  <c:v>42950.488194444442</c:v>
                </c:pt>
                <c:pt idx="50745">
                  <c:v>42950.488888888889</c:v>
                </c:pt>
                <c:pt idx="50746">
                  <c:v>42950.489583333336</c:v>
                </c:pt>
                <c:pt idx="50747">
                  <c:v>42950.490277777775</c:v>
                </c:pt>
                <c:pt idx="50748">
                  <c:v>42950.490972222222</c:v>
                </c:pt>
                <c:pt idx="50749">
                  <c:v>42950.491666666669</c:v>
                </c:pt>
                <c:pt idx="50750">
                  <c:v>42950.492361111108</c:v>
                </c:pt>
                <c:pt idx="50751">
                  <c:v>42950.493055555555</c:v>
                </c:pt>
                <c:pt idx="50752">
                  <c:v>42950.493750000001</c:v>
                </c:pt>
                <c:pt idx="50753">
                  <c:v>42950.494444444441</c:v>
                </c:pt>
                <c:pt idx="50754">
                  <c:v>42950.495138888888</c:v>
                </c:pt>
                <c:pt idx="50755">
                  <c:v>42950.495833333334</c:v>
                </c:pt>
                <c:pt idx="50756">
                  <c:v>42950.496527777781</c:v>
                </c:pt>
                <c:pt idx="50757">
                  <c:v>42950.49722222222</c:v>
                </c:pt>
                <c:pt idx="50758">
                  <c:v>42950.497916666667</c:v>
                </c:pt>
                <c:pt idx="50759">
                  <c:v>42950.498611111114</c:v>
                </c:pt>
                <c:pt idx="50760">
                  <c:v>42950.499305555553</c:v>
                </c:pt>
                <c:pt idx="50761">
                  <c:v>42950.5</c:v>
                </c:pt>
                <c:pt idx="50762">
                  <c:v>42950.500694444447</c:v>
                </c:pt>
                <c:pt idx="50763">
                  <c:v>42950.501388888886</c:v>
                </c:pt>
                <c:pt idx="50764">
                  <c:v>42950.502083333333</c:v>
                </c:pt>
                <c:pt idx="50765">
                  <c:v>42950.50277777778</c:v>
                </c:pt>
                <c:pt idx="50766">
                  <c:v>42950.503472222219</c:v>
                </c:pt>
                <c:pt idx="50767">
                  <c:v>42950.504166666666</c:v>
                </c:pt>
                <c:pt idx="50768">
                  <c:v>42950.504861111112</c:v>
                </c:pt>
                <c:pt idx="50769">
                  <c:v>42950.505555555559</c:v>
                </c:pt>
                <c:pt idx="50770">
                  <c:v>42950.506249999999</c:v>
                </c:pt>
                <c:pt idx="50771">
                  <c:v>42950.506944444445</c:v>
                </c:pt>
                <c:pt idx="50772">
                  <c:v>42950.507638888892</c:v>
                </c:pt>
                <c:pt idx="50773">
                  <c:v>42950.508333333331</c:v>
                </c:pt>
                <c:pt idx="50774">
                  <c:v>42950.509027777778</c:v>
                </c:pt>
                <c:pt idx="50775">
                  <c:v>42950.509722222225</c:v>
                </c:pt>
                <c:pt idx="50776">
                  <c:v>42950.510416666664</c:v>
                </c:pt>
                <c:pt idx="50777">
                  <c:v>42950.511111111111</c:v>
                </c:pt>
                <c:pt idx="50778">
                  <c:v>42950.511805555558</c:v>
                </c:pt>
                <c:pt idx="50779">
                  <c:v>42950.512499999997</c:v>
                </c:pt>
                <c:pt idx="50780">
                  <c:v>42950.513194444444</c:v>
                </c:pt>
                <c:pt idx="50781">
                  <c:v>42950.513888888891</c:v>
                </c:pt>
                <c:pt idx="50782">
                  <c:v>42950.51458333333</c:v>
                </c:pt>
                <c:pt idx="50783">
                  <c:v>42950.515277777777</c:v>
                </c:pt>
                <c:pt idx="50784">
                  <c:v>42950.515972222223</c:v>
                </c:pt>
                <c:pt idx="50785">
                  <c:v>42950.51666666667</c:v>
                </c:pt>
                <c:pt idx="50786">
                  <c:v>42950.517361111109</c:v>
                </c:pt>
                <c:pt idx="50787">
                  <c:v>42950.518055555556</c:v>
                </c:pt>
                <c:pt idx="50788">
                  <c:v>42950.518750000003</c:v>
                </c:pt>
                <c:pt idx="50789">
                  <c:v>42950.519444444442</c:v>
                </c:pt>
                <c:pt idx="50790">
                  <c:v>42950.520138888889</c:v>
                </c:pt>
                <c:pt idx="50791">
                  <c:v>42950.520833333336</c:v>
                </c:pt>
                <c:pt idx="50792">
                  <c:v>42950.521527777775</c:v>
                </c:pt>
                <c:pt idx="50793">
                  <c:v>42950.522222222222</c:v>
                </c:pt>
                <c:pt idx="50794">
                  <c:v>42950.522916666669</c:v>
                </c:pt>
                <c:pt idx="50795">
                  <c:v>42950.523611111108</c:v>
                </c:pt>
                <c:pt idx="50796">
                  <c:v>42950.524305555555</c:v>
                </c:pt>
                <c:pt idx="50797">
                  <c:v>42950.525000000001</c:v>
                </c:pt>
                <c:pt idx="50798">
                  <c:v>42950.525694444441</c:v>
                </c:pt>
                <c:pt idx="50799">
                  <c:v>42950.526388888888</c:v>
                </c:pt>
                <c:pt idx="50800">
                  <c:v>42950.527083333334</c:v>
                </c:pt>
                <c:pt idx="50801">
                  <c:v>42950.527777777781</c:v>
                </c:pt>
                <c:pt idx="50802">
                  <c:v>42950.52847222222</c:v>
                </c:pt>
                <c:pt idx="50803">
                  <c:v>42950.529166666667</c:v>
                </c:pt>
                <c:pt idx="50804">
                  <c:v>42950.529861111114</c:v>
                </c:pt>
                <c:pt idx="50805">
                  <c:v>42950.530555555553</c:v>
                </c:pt>
                <c:pt idx="50806">
                  <c:v>42950.53125</c:v>
                </c:pt>
                <c:pt idx="50807">
                  <c:v>42950.531944444447</c:v>
                </c:pt>
                <c:pt idx="50808">
                  <c:v>42950.532638888886</c:v>
                </c:pt>
                <c:pt idx="50809">
                  <c:v>42950.533333333333</c:v>
                </c:pt>
                <c:pt idx="50810">
                  <c:v>42950.53402777778</c:v>
                </c:pt>
                <c:pt idx="50811">
                  <c:v>42950.534722222219</c:v>
                </c:pt>
                <c:pt idx="50812">
                  <c:v>42950.535416666666</c:v>
                </c:pt>
                <c:pt idx="50813">
                  <c:v>42950.536111111112</c:v>
                </c:pt>
                <c:pt idx="50814">
                  <c:v>42950.536805555559</c:v>
                </c:pt>
                <c:pt idx="50815">
                  <c:v>42950.537499999999</c:v>
                </c:pt>
                <c:pt idx="50816">
                  <c:v>42950.538194444445</c:v>
                </c:pt>
                <c:pt idx="50817">
                  <c:v>42950.538888888892</c:v>
                </c:pt>
                <c:pt idx="50818">
                  <c:v>42950.539583333331</c:v>
                </c:pt>
                <c:pt idx="50819">
                  <c:v>42950.540277777778</c:v>
                </c:pt>
                <c:pt idx="50820">
                  <c:v>42950.540972222225</c:v>
                </c:pt>
                <c:pt idx="50821">
                  <c:v>42950.541666666664</c:v>
                </c:pt>
                <c:pt idx="50822">
                  <c:v>42950.542361111111</c:v>
                </c:pt>
                <c:pt idx="50823">
                  <c:v>42950.543055555558</c:v>
                </c:pt>
                <c:pt idx="50824">
                  <c:v>42950.543749999997</c:v>
                </c:pt>
                <c:pt idx="50825">
                  <c:v>42950.544444444444</c:v>
                </c:pt>
                <c:pt idx="50826">
                  <c:v>42950.545138888891</c:v>
                </c:pt>
                <c:pt idx="50827">
                  <c:v>42950.54583333333</c:v>
                </c:pt>
                <c:pt idx="50828">
                  <c:v>42950.546527777777</c:v>
                </c:pt>
                <c:pt idx="50829">
                  <c:v>42950.547222222223</c:v>
                </c:pt>
                <c:pt idx="50830">
                  <c:v>42950.54791666667</c:v>
                </c:pt>
                <c:pt idx="50831">
                  <c:v>42950.548611111109</c:v>
                </c:pt>
                <c:pt idx="50832">
                  <c:v>42950.549305555556</c:v>
                </c:pt>
                <c:pt idx="50833">
                  <c:v>42950.55</c:v>
                </c:pt>
                <c:pt idx="50834">
                  <c:v>42950.550694444442</c:v>
                </c:pt>
                <c:pt idx="50835">
                  <c:v>42950.551388888889</c:v>
                </c:pt>
                <c:pt idx="50836">
                  <c:v>42950.552083333336</c:v>
                </c:pt>
                <c:pt idx="50837">
                  <c:v>42950.552777777775</c:v>
                </c:pt>
                <c:pt idx="50838">
                  <c:v>42950.553472222222</c:v>
                </c:pt>
                <c:pt idx="50839">
                  <c:v>42950.554166666669</c:v>
                </c:pt>
                <c:pt idx="50840">
                  <c:v>42950.554861111108</c:v>
                </c:pt>
                <c:pt idx="50841">
                  <c:v>42950.555555555555</c:v>
                </c:pt>
                <c:pt idx="50842">
                  <c:v>42950.556250000001</c:v>
                </c:pt>
                <c:pt idx="50843">
                  <c:v>42950.556944444441</c:v>
                </c:pt>
                <c:pt idx="50844">
                  <c:v>42950.557638888888</c:v>
                </c:pt>
                <c:pt idx="50845">
                  <c:v>42950.558333333334</c:v>
                </c:pt>
                <c:pt idx="50846">
                  <c:v>42950.559027777781</c:v>
                </c:pt>
                <c:pt idx="50847">
                  <c:v>42950.55972222222</c:v>
                </c:pt>
                <c:pt idx="50848">
                  <c:v>42950.560416666667</c:v>
                </c:pt>
                <c:pt idx="50849">
                  <c:v>42950.561111111114</c:v>
                </c:pt>
                <c:pt idx="50850">
                  <c:v>42950.561805555553</c:v>
                </c:pt>
                <c:pt idx="50851">
                  <c:v>42950.5625</c:v>
                </c:pt>
                <c:pt idx="50852">
                  <c:v>42950.563194444447</c:v>
                </c:pt>
                <c:pt idx="50853">
                  <c:v>42950.563888888886</c:v>
                </c:pt>
                <c:pt idx="50854">
                  <c:v>42950.564583333333</c:v>
                </c:pt>
                <c:pt idx="50855">
                  <c:v>42950.56527777778</c:v>
                </c:pt>
                <c:pt idx="50856">
                  <c:v>42950.565972222219</c:v>
                </c:pt>
                <c:pt idx="50857">
                  <c:v>42950.566666666666</c:v>
                </c:pt>
                <c:pt idx="50858">
                  <c:v>42950.567361111112</c:v>
                </c:pt>
                <c:pt idx="50859">
                  <c:v>42950.568055555559</c:v>
                </c:pt>
                <c:pt idx="50860">
                  <c:v>42950.568749999999</c:v>
                </c:pt>
                <c:pt idx="50861">
                  <c:v>42950.569444444445</c:v>
                </c:pt>
                <c:pt idx="50862">
                  <c:v>42950.570138888892</c:v>
                </c:pt>
                <c:pt idx="50863">
                  <c:v>42950.570833333331</c:v>
                </c:pt>
                <c:pt idx="50864">
                  <c:v>42950.571527777778</c:v>
                </c:pt>
                <c:pt idx="50865">
                  <c:v>42950.572222222225</c:v>
                </c:pt>
                <c:pt idx="50866">
                  <c:v>42950.572916666664</c:v>
                </c:pt>
                <c:pt idx="50867">
                  <c:v>42950.573611111111</c:v>
                </c:pt>
                <c:pt idx="50868">
                  <c:v>42950.574305555558</c:v>
                </c:pt>
                <c:pt idx="50869">
                  <c:v>42950.574999999997</c:v>
                </c:pt>
                <c:pt idx="50870">
                  <c:v>42950.575694444444</c:v>
                </c:pt>
                <c:pt idx="50871">
                  <c:v>42950.576388888891</c:v>
                </c:pt>
                <c:pt idx="50872">
                  <c:v>42950.57708333333</c:v>
                </c:pt>
                <c:pt idx="50873">
                  <c:v>42950.577777777777</c:v>
                </c:pt>
                <c:pt idx="50874">
                  <c:v>42950.578472222223</c:v>
                </c:pt>
                <c:pt idx="50875">
                  <c:v>42950.57916666667</c:v>
                </c:pt>
                <c:pt idx="50876">
                  <c:v>42950.579861111109</c:v>
                </c:pt>
                <c:pt idx="50877">
                  <c:v>42950.580555555556</c:v>
                </c:pt>
                <c:pt idx="50878">
                  <c:v>42950.581250000003</c:v>
                </c:pt>
                <c:pt idx="50879">
                  <c:v>42950.581944444442</c:v>
                </c:pt>
                <c:pt idx="50880">
                  <c:v>42950.582638888889</c:v>
                </c:pt>
                <c:pt idx="50881">
                  <c:v>42950.583333333336</c:v>
                </c:pt>
                <c:pt idx="50882">
                  <c:v>42950.584027777775</c:v>
                </c:pt>
                <c:pt idx="50883">
                  <c:v>42950.584722222222</c:v>
                </c:pt>
                <c:pt idx="50884">
                  <c:v>42950.585416666669</c:v>
                </c:pt>
                <c:pt idx="50885">
                  <c:v>42950.586111111108</c:v>
                </c:pt>
                <c:pt idx="50886">
                  <c:v>42950.586805555555</c:v>
                </c:pt>
                <c:pt idx="50887">
                  <c:v>42950.587500000001</c:v>
                </c:pt>
                <c:pt idx="50888">
                  <c:v>42950.588194444441</c:v>
                </c:pt>
                <c:pt idx="50889">
                  <c:v>42950.588888888888</c:v>
                </c:pt>
                <c:pt idx="50890">
                  <c:v>42950.589583333334</c:v>
                </c:pt>
                <c:pt idx="50891">
                  <c:v>42950.590277777781</c:v>
                </c:pt>
                <c:pt idx="50892">
                  <c:v>42950.59097222222</c:v>
                </c:pt>
                <c:pt idx="50893">
                  <c:v>42950.591666666667</c:v>
                </c:pt>
                <c:pt idx="50894">
                  <c:v>42950.592361111114</c:v>
                </c:pt>
                <c:pt idx="50895">
                  <c:v>42950.593055555553</c:v>
                </c:pt>
                <c:pt idx="50896">
                  <c:v>42950.59375</c:v>
                </c:pt>
                <c:pt idx="50897">
                  <c:v>42950.594444444447</c:v>
                </c:pt>
                <c:pt idx="50898">
                  <c:v>42950.595138888886</c:v>
                </c:pt>
                <c:pt idx="50899">
                  <c:v>42950.595833333333</c:v>
                </c:pt>
                <c:pt idx="50900">
                  <c:v>42950.59652777778</c:v>
                </c:pt>
                <c:pt idx="50901">
                  <c:v>42950.597222222219</c:v>
                </c:pt>
                <c:pt idx="50902">
                  <c:v>42950.597916666666</c:v>
                </c:pt>
                <c:pt idx="50903">
                  <c:v>42950.598611111112</c:v>
                </c:pt>
                <c:pt idx="50904">
                  <c:v>42950.599305555559</c:v>
                </c:pt>
                <c:pt idx="50905">
                  <c:v>42950.6</c:v>
                </c:pt>
                <c:pt idx="50906">
                  <c:v>42950.600694444445</c:v>
                </c:pt>
                <c:pt idx="50907">
                  <c:v>42950.601388888892</c:v>
                </c:pt>
                <c:pt idx="50908">
                  <c:v>42950.602083333331</c:v>
                </c:pt>
                <c:pt idx="50909">
                  <c:v>42950.602777777778</c:v>
                </c:pt>
                <c:pt idx="50910">
                  <c:v>42950.603472222225</c:v>
                </c:pt>
                <c:pt idx="50911">
                  <c:v>42950.604166666664</c:v>
                </c:pt>
                <c:pt idx="50912">
                  <c:v>42950.604861111111</c:v>
                </c:pt>
                <c:pt idx="50913">
                  <c:v>42950.605555555558</c:v>
                </c:pt>
                <c:pt idx="50914">
                  <c:v>42950.606249999997</c:v>
                </c:pt>
                <c:pt idx="50915">
                  <c:v>42950.606944444444</c:v>
                </c:pt>
                <c:pt idx="50916">
                  <c:v>42950.607638888891</c:v>
                </c:pt>
                <c:pt idx="50917">
                  <c:v>42950.60833333333</c:v>
                </c:pt>
                <c:pt idx="50918">
                  <c:v>42950.609027777777</c:v>
                </c:pt>
                <c:pt idx="50919">
                  <c:v>42950.609722222223</c:v>
                </c:pt>
                <c:pt idx="50920">
                  <c:v>42950.61041666667</c:v>
                </c:pt>
                <c:pt idx="50921">
                  <c:v>42950.611111111109</c:v>
                </c:pt>
                <c:pt idx="50922">
                  <c:v>42950.611805555556</c:v>
                </c:pt>
                <c:pt idx="50923">
                  <c:v>42950.612500000003</c:v>
                </c:pt>
                <c:pt idx="50924">
                  <c:v>42950.613194444442</c:v>
                </c:pt>
                <c:pt idx="50925">
                  <c:v>42950.613888888889</c:v>
                </c:pt>
                <c:pt idx="50926">
                  <c:v>42950.614583333336</c:v>
                </c:pt>
                <c:pt idx="50927">
                  <c:v>42950.615277777775</c:v>
                </c:pt>
                <c:pt idx="50928">
                  <c:v>42950.615972222222</c:v>
                </c:pt>
                <c:pt idx="50929">
                  <c:v>42950.616666666669</c:v>
                </c:pt>
                <c:pt idx="50930">
                  <c:v>42950.617361111108</c:v>
                </c:pt>
                <c:pt idx="50931">
                  <c:v>42950.618055555555</c:v>
                </c:pt>
                <c:pt idx="50932">
                  <c:v>42950.618750000001</c:v>
                </c:pt>
                <c:pt idx="50933">
                  <c:v>42950.619444444441</c:v>
                </c:pt>
                <c:pt idx="50934">
                  <c:v>42950.620138888888</c:v>
                </c:pt>
                <c:pt idx="50935">
                  <c:v>42950.620833333334</c:v>
                </c:pt>
                <c:pt idx="50936">
                  <c:v>42950.621527777781</c:v>
                </c:pt>
                <c:pt idx="50937">
                  <c:v>42950.62222222222</c:v>
                </c:pt>
                <c:pt idx="50938">
                  <c:v>42950.622916666667</c:v>
                </c:pt>
                <c:pt idx="50939">
                  <c:v>42950.623611111114</c:v>
                </c:pt>
                <c:pt idx="50940">
                  <c:v>42950.624305555553</c:v>
                </c:pt>
                <c:pt idx="50941">
                  <c:v>42950.625</c:v>
                </c:pt>
                <c:pt idx="50942">
                  <c:v>42950.625694444447</c:v>
                </c:pt>
                <c:pt idx="50943">
                  <c:v>42950.626388888886</c:v>
                </c:pt>
                <c:pt idx="50944">
                  <c:v>42950.627083333333</c:v>
                </c:pt>
                <c:pt idx="50945">
                  <c:v>42950.62777777778</c:v>
                </c:pt>
                <c:pt idx="50946">
                  <c:v>42950.628472222219</c:v>
                </c:pt>
                <c:pt idx="50947">
                  <c:v>42950.629166666666</c:v>
                </c:pt>
                <c:pt idx="50948">
                  <c:v>42950.629861111112</c:v>
                </c:pt>
                <c:pt idx="50949">
                  <c:v>42950.630555555559</c:v>
                </c:pt>
                <c:pt idx="50950">
                  <c:v>42950.631249999999</c:v>
                </c:pt>
                <c:pt idx="50951">
                  <c:v>42950.631944444445</c:v>
                </c:pt>
                <c:pt idx="50952">
                  <c:v>42950.632638888892</c:v>
                </c:pt>
                <c:pt idx="50953">
                  <c:v>42950.633333333331</c:v>
                </c:pt>
                <c:pt idx="50954">
                  <c:v>42950.634027777778</c:v>
                </c:pt>
                <c:pt idx="50955">
                  <c:v>42950.634722222225</c:v>
                </c:pt>
                <c:pt idx="50956">
                  <c:v>42950.635416666664</c:v>
                </c:pt>
                <c:pt idx="50957">
                  <c:v>42950.636111111111</c:v>
                </c:pt>
                <c:pt idx="50958">
                  <c:v>42950.636805555558</c:v>
                </c:pt>
                <c:pt idx="50959">
                  <c:v>42950.637499999997</c:v>
                </c:pt>
                <c:pt idx="50960">
                  <c:v>42950.638194444444</c:v>
                </c:pt>
                <c:pt idx="50961">
                  <c:v>42950.638888888891</c:v>
                </c:pt>
                <c:pt idx="50962">
                  <c:v>42950.63958333333</c:v>
                </c:pt>
                <c:pt idx="50963">
                  <c:v>42950.640277777777</c:v>
                </c:pt>
                <c:pt idx="50964">
                  <c:v>42950.640972222223</c:v>
                </c:pt>
                <c:pt idx="50965">
                  <c:v>42950.64166666667</c:v>
                </c:pt>
                <c:pt idx="50966">
                  <c:v>42950.642361111109</c:v>
                </c:pt>
                <c:pt idx="50967">
                  <c:v>42950.643055555556</c:v>
                </c:pt>
                <c:pt idx="50968">
                  <c:v>42950.643750000003</c:v>
                </c:pt>
                <c:pt idx="50969">
                  <c:v>42950.644444444442</c:v>
                </c:pt>
                <c:pt idx="50970">
                  <c:v>42950.645138888889</c:v>
                </c:pt>
                <c:pt idx="50971">
                  <c:v>42950.645833333336</c:v>
                </c:pt>
                <c:pt idx="50972">
                  <c:v>42950.646527777775</c:v>
                </c:pt>
                <c:pt idx="50973">
                  <c:v>42950.647222222222</c:v>
                </c:pt>
                <c:pt idx="50974">
                  <c:v>42950.647916666669</c:v>
                </c:pt>
                <c:pt idx="50975">
                  <c:v>42950.648611111108</c:v>
                </c:pt>
                <c:pt idx="50976">
                  <c:v>42950.649305555555</c:v>
                </c:pt>
                <c:pt idx="50977">
                  <c:v>42950.65</c:v>
                </c:pt>
                <c:pt idx="50978">
                  <c:v>42950.650694444441</c:v>
                </c:pt>
                <c:pt idx="50979">
                  <c:v>42950.651388888888</c:v>
                </c:pt>
                <c:pt idx="50980">
                  <c:v>42950.652083333334</c:v>
                </c:pt>
                <c:pt idx="50981">
                  <c:v>42950.652777777781</c:v>
                </c:pt>
                <c:pt idx="50982">
                  <c:v>42950.65347222222</c:v>
                </c:pt>
                <c:pt idx="50983">
                  <c:v>42950.654166666667</c:v>
                </c:pt>
                <c:pt idx="50984">
                  <c:v>42950.654861111114</c:v>
                </c:pt>
                <c:pt idx="50985">
                  <c:v>42950.655555555553</c:v>
                </c:pt>
                <c:pt idx="50986">
                  <c:v>42950.65625</c:v>
                </c:pt>
                <c:pt idx="50987">
                  <c:v>42950.656944444447</c:v>
                </c:pt>
                <c:pt idx="50988">
                  <c:v>42950.657638888886</c:v>
                </c:pt>
                <c:pt idx="50989">
                  <c:v>42950.658333333333</c:v>
                </c:pt>
                <c:pt idx="50990">
                  <c:v>42950.65902777778</c:v>
                </c:pt>
                <c:pt idx="50991">
                  <c:v>42950.659722222219</c:v>
                </c:pt>
                <c:pt idx="50992">
                  <c:v>42950.660416666666</c:v>
                </c:pt>
                <c:pt idx="50993">
                  <c:v>42950.661111111112</c:v>
                </c:pt>
                <c:pt idx="50994">
                  <c:v>42950.661805555559</c:v>
                </c:pt>
                <c:pt idx="50995">
                  <c:v>42950.662499999999</c:v>
                </c:pt>
                <c:pt idx="50996">
                  <c:v>42950.663194444445</c:v>
                </c:pt>
                <c:pt idx="50997">
                  <c:v>42950.663888888892</c:v>
                </c:pt>
                <c:pt idx="50998">
                  <c:v>42950.664583333331</c:v>
                </c:pt>
                <c:pt idx="50999">
                  <c:v>42950.665277777778</c:v>
                </c:pt>
                <c:pt idx="51000">
                  <c:v>42950.665972222225</c:v>
                </c:pt>
                <c:pt idx="51001">
                  <c:v>42950.666666666664</c:v>
                </c:pt>
                <c:pt idx="51002">
                  <c:v>42950.667361111111</c:v>
                </c:pt>
                <c:pt idx="51003">
                  <c:v>42950.668055555558</c:v>
                </c:pt>
                <c:pt idx="51004">
                  <c:v>42950.668749999997</c:v>
                </c:pt>
                <c:pt idx="51005">
                  <c:v>42950.669444444444</c:v>
                </c:pt>
                <c:pt idx="51006">
                  <c:v>42950.670138888891</c:v>
                </c:pt>
                <c:pt idx="51007">
                  <c:v>42950.67083333333</c:v>
                </c:pt>
                <c:pt idx="51008">
                  <c:v>42950.671527777777</c:v>
                </c:pt>
                <c:pt idx="51009">
                  <c:v>42950.672222222223</c:v>
                </c:pt>
                <c:pt idx="51010">
                  <c:v>42950.67291666667</c:v>
                </c:pt>
                <c:pt idx="51011">
                  <c:v>42950.673611111109</c:v>
                </c:pt>
                <c:pt idx="51012">
                  <c:v>42950.674305555556</c:v>
                </c:pt>
                <c:pt idx="51013">
                  <c:v>42950.675000000003</c:v>
                </c:pt>
                <c:pt idx="51014">
                  <c:v>42950.675694444442</c:v>
                </c:pt>
                <c:pt idx="51015">
                  <c:v>42950.676388888889</c:v>
                </c:pt>
                <c:pt idx="51016">
                  <c:v>42950.677083333336</c:v>
                </c:pt>
                <c:pt idx="51017">
                  <c:v>42950.677777777775</c:v>
                </c:pt>
                <c:pt idx="51018">
                  <c:v>42950.678472222222</c:v>
                </c:pt>
                <c:pt idx="51019">
                  <c:v>42950.679166666669</c:v>
                </c:pt>
                <c:pt idx="51020">
                  <c:v>42950.679861111108</c:v>
                </c:pt>
                <c:pt idx="51021">
                  <c:v>42950.680555555555</c:v>
                </c:pt>
                <c:pt idx="51022">
                  <c:v>42950.681250000001</c:v>
                </c:pt>
                <c:pt idx="51023">
                  <c:v>42950.681944444441</c:v>
                </c:pt>
                <c:pt idx="51024">
                  <c:v>42950.682638888888</c:v>
                </c:pt>
                <c:pt idx="51025">
                  <c:v>42950.683333333334</c:v>
                </c:pt>
                <c:pt idx="51026">
                  <c:v>42950.684027777781</c:v>
                </c:pt>
                <c:pt idx="51027">
                  <c:v>42950.68472222222</c:v>
                </c:pt>
                <c:pt idx="51028">
                  <c:v>42950.685416666667</c:v>
                </c:pt>
                <c:pt idx="51029">
                  <c:v>42950.686111111114</c:v>
                </c:pt>
                <c:pt idx="51030">
                  <c:v>42950.686805555553</c:v>
                </c:pt>
                <c:pt idx="51031">
                  <c:v>42950.6875</c:v>
                </c:pt>
                <c:pt idx="51032">
                  <c:v>42950.688194444447</c:v>
                </c:pt>
                <c:pt idx="51033">
                  <c:v>42950.688888888886</c:v>
                </c:pt>
                <c:pt idx="51034">
                  <c:v>42950.689583333333</c:v>
                </c:pt>
                <c:pt idx="51035">
                  <c:v>42950.69027777778</c:v>
                </c:pt>
                <c:pt idx="51036">
                  <c:v>42950.690972222219</c:v>
                </c:pt>
                <c:pt idx="51037">
                  <c:v>42950.691666666666</c:v>
                </c:pt>
                <c:pt idx="51038">
                  <c:v>42950.692361111112</c:v>
                </c:pt>
                <c:pt idx="51039">
                  <c:v>42950.693055555559</c:v>
                </c:pt>
                <c:pt idx="51040">
                  <c:v>42950.693749999999</c:v>
                </c:pt>
                <c:pt idx="51041">
                  <c:v>42950.694444444445</c:v>
                </c:pt>
                <c:pt idx="51042">
                  <c:v>42950.695138888892</c:v>
                </c:pt>
                <c:pt idx="51043">
                  <c:v>42950.695833333331</c:v>
                </c:pt>
                <c:pt idx="51044">
                  <c:v>42950.696527777778</c:v>
                </c:pt>
                <c:pt idx="51045">
                  <c:v>42950.697222222225</c:v>
                </c:pt>
                <c:pt idx="51046">
                  <c:v>42950.697916666664</c:v>
                </c:pt>
                <c:pt idx="51047">
                  <c:v>42950.698611111111</c:v>
                </c:pt>
                <c:pt idx="51048">
                  <c:v>42950.699305555558</c:v>
                </c:pt>
                <c:pt idx="51049">
                  <c:v>42950.7</c:v>
                </c:pt>
                <c:pt idx="51050">
                  <c:v>42950.700694444444</c:v>
                </c:pt>
                <c:pt idx="51051">
                  <c:v>42950.701388888891</c:v>
                </c:pt>
                <c:pt idx="51052">
                  <c:v>42950.70208333333</c:v>
                </c:pt>
                <c:pt idx="51053">
                  <c:v>42950.702777777777</c:v>
                </c:pt>
                <c:pt idx="51054">
                  <c:v>42950.703472222223</c:v>
                </c:pt>
                <c:pt idx="51055">
                  <c:v>42950.70416666667</c:v>
                </c:pt>
                <c:pt idx="51056">
                  <c:v>42950.704861111109</c:v>
                </c:pt>
                <c:pt idx="51057">
                  <c:v>42950.705555555556</c:v>
                </c:pt>
                <c:pt idx="51058">
                  <c:v>42950.706250000003</c:v>
                </c:pt>
                <c:pt idx="51059">
                  <c:v>42950.706944444442</c:v>
                </c:pt>
                <c:pt idx="51060">
                  <c:v>42950.707638888889</c:v>
                </c:pt>
                <c:pt idx="51061">
                  <c:v>42950.708333333336</c:v>
                </c:pt>
                <c:pt idx="51062">
                  <c:v>42950.709027777775</c:v>
                </c:pt>
                <c:pt idx="51063">
                  <c:v>42950.709722222222</c:v>
                </c:pt>
                <c:pt idx="51064">
                  <c:v>42950.710416666669</c:v>
                </c:pt>
                <c:pt idx="51065">
                  <c:v>42950.711111111108</c:v>
                </c:pt>
                <c:pt idx="51066">
                  <c:v>42950.711805555555</c:v>
                </c:pt>
                <c:pt idx="51067">
                  <c:v>42950.712500000001</c:v>
                </c:pt>
                <c:pt idx="51068">
                  <c:v>42950.713194444441</c:v>
                </c:pt>
                <c:pt idx="51069">
                  <c:v>42950.713888888888</c:v>
                </c:pt>
                <c:pt idx="51070">
                  <c:v>42950.714583333334</c:v>
                </c:pt>
                <c:pt idx="51071">
                  <c:v>42950.715277777781</c:v>
                </c:pt>
                <c:pt idx="51072">
                  <c:v>42950.71597222222</c:v>
                </c:pt>
                <c:pt idx="51073">
                  <c:v>42950.716666666667</c:v>
                </c:pt>
                <c:pt idx="51074">
                  <c:v>42950.717361111114</c:v>
                </c:pt>
                <c:pt idx="51075">
                  <c:v>42950.718055555553</c:v>
                </c:pt>
                <c:pt idx="51076">
                  <c:v>42950.71875</c:v>
                </c:pt>
                <c:pt idx="51077">
                  <c:v>42950.719444444447</c:v>
                </c:pt>
                <c:pt idx="51078">
                  <c:v>42950.720138888886</c:v>
                </c:pt>
                <c:pt idx="51079">
                  <c:v>42950.720833333333</c:v>
                </c:pt>
                <c:pt idx="51080">
                  <c:v>42950.72152777778</c:v>
                </c:pt>
                <c:pt idx="51081">
                  <c:v>42950.722222222219</c:v>
                </c:pt>
                <c:pt idx="51082">
                  <c:v>42950.722916666666</c:v>
                </c:pt>
                <c:pt idx="51083">
                  <c:v>42950.723611111112</c:v>
                </c:pt>
                <c:pt idx="51084">
                  <c:v>42950.724305555559</c:v>
                </c:pt>
                <c:pt idx="51085">
                  <c:v>42950.724999999999</c:v>
                </c:pt>
                <c:pt idx="51086">
                  <c:v>42950.725694444445</c:v>
                </c:pt>
                <c:pt idx="51087">
                  <c:v>42950.726388888892</c:v>
                </c:pt>
                <c:pt idx="51088">
                  <c:v>42950.727083333331</c:v>
                </c:pt>
                <c:pt idx="51089">
                  <c:v>42950.727777777778</c:v>
                </c:pt>
                <c:pt idx="51090">
                  <c:v>42950.728472222225</c:v>
                </c:pt>
                <c:pt idx="51091">
                  <c:v>42950.729166666664</c:v>
                </c:pt>
                <c:pt idx="51092">
                  <c:v>42950.729861111111</c:v>
                </c:pt>
                <c:pt idx="51093">
                  <c:v>42950.730555555558</c:v>
                </c:pt>
                <c:pt idx="51094">
                  <c:v>42950.731249999997</c:v>
                </c:pt>
                <c:pt idx="51095">
                  <c:v>42950.731944444444</c:v>
                </c:pt>
                <c:pt idx="51096">
                  <c:v>42950.732638888891</c:v>
                </c:pt>
                <c:pt idx="51097">
                  <c:v>42950.73333333333</c:v>
                </c:pt>
                <c:pt idx="51098">
                  <c:v>42950.734027777777</c:v>
                </c:pt>
                <c:pt idx="51099">
                  <c:v>42950.734722222223</c:v>
                </c:pt>
                <c:pt idx="51100">
                  <c:v>42950.73541666667</c:v>
                </c:pt>
                <c:pt idx="51101">
                  <c:v>42950.736111111109</c:v>
                </c:pt>
                <c:pt idx="51102">
                  <c:v>42950.736805555556</c:v>
                </c:pt>
                <c:pt idx="51103">
                  <c:v>42950.737500000003</c:v>
                </c:pt>
                <c:pt idx="51104">
                  <c:v>42950.738194444442</c:v>
                </c:pt>
                <c:pt idx="51105">
                  <c:v>42950.738888888889</c:v>
                </c:pt>
                <c:pt idx="51106">
                  <c:v>42950.739583333336</c:v>
                </c:pt>
                <c:pt idx="51107">
                  <c:v>42950.740277777775</c:v>
                </c:pt>
                <c:pt idx="51108">
                  <c:v>42950.740972222222</c:v>
                </c:pt>
                <c:pt idx="51109">
                  <c:v>42950.741666666669</c:v>
                </c:pt>
                <c:pt idx="51110">
                  <c:v>42950.742361111108</c:v>
                </c:pt>
                <c:pt idx="51111">
                  <c:v>42950.743055555555</c:v>
                </c:pt>
                <c:pt idx="51112">
                  <c:v>42950.743750000001</c:v>
                </c:pt>
                <c:pt idx="51113">
                  <c:v>42950.744444444441</c:v>
                </c:pt>
                <c:pt idx="51114">
                  <c:v>42950.745138888888</c:v>
                </c:pt>
                <c:pt idx="51115">
                  <c:v>42950.745833333334</c:v>
                </c:pt>
                <c:pt idx="51116">
                  <c:v>42950.746527777781</c:v>
                </c:pt>
                <c:pt idx="51117">
                  <c:v>42950.74722222222</c:v>
                </c:pt>
                <c:pt idx="51118">
                  <c:v>42950.747916666667</c:v>
                </c:pt>
                <c:pt idx="51119">
                  <c:v>42950.748611111114</c:v>
                </c:pt>
                <c:pt idx="51120">
                  <c:v>42950.749305555553</c:v>
                </c:pt>
                <c:pt idx="51121">
                  <c:v>42950.75</c:v>
                </c:pt>
                <c:pt idx="51122">
                  <c:v>42950.750694444447</c:v>
                </c:pt>
                <c:pt idx="51123">
                  <c:v>42950.751388888886</c:v>
                </c:pt>
                <c:pt idx="51124">
                  <c:v>42950.752083333333</c:v>
                </c:pt>
                <c:pt idx="51125">
                  <c:v>42950.75277777778</c:v>
                </c:pt>
                <c:pt idx="51126">
                  <c:v>42950.753472222219</c:v>
                </c:pt>
                <c:pt idx="51127">
                  <c:v>42950.754166666666</c:v>
                </c:pt>
                <c:pt idx="51128">
                  <c:v>42950.754861111112</c:v>
                </c:pt>
                <c:pt idx="51129">
                  <c:v>42950.755555555559</c:v>
                </c:pt>
                <c:pt idx="51130">
                  <c:v>42950.756249999999</c:v>
                </c:pt>
                <c:pt idx="51131">
                  <c:v>42950.756944444445</c:v>
                </c:pt>
                <c:pt idx="51132">
                  <c:v>42950.757638888892</c:v>
                </c:pt>
                <c:pt idx="51133">
                  <c:v>42950.758333333331</c:v>
                </c:pt>
                <c:pt idx="51134">
                  <c:v>42950.759027777778</c:v>
                </c:pt>
                <c:pt idx="51135">
                  <c:v>42950.759722222225</c:v>
                </c:pt>
                <c:pt idx="51136">
                  <c:v>42950.760416666664</c:v>
                </c:pt>
                <c:pt idx="51137">
                  <c:v>42950.761111111111</c:v>
                </c:pt>
                <c:pt idx="51138">
                  <c:v>42950.761805555558</c:v>
                </c:pt>
                <c:pt idx="51139">
                  <c:v>42950.762499999997</c:v>
                </c:pt>
                <c:pt idx="51140">
                  <c:v>42950.763194444444</c:v>
                </c:pt>
                <c:pt idx="51141">
                  <c:v>42950.763888888891</c:v>
                </c:pt>
                <c:pt idx="51142">
                  <c:v>42950.76458333333</c:v>
                </c:pt>
                <c:pt idx="51143">
                  <c:v>42950.765277777777</c:v>
                </c:pt>
                <c:pt idx="51144">
                  <c:v>42950.765972222223</c:v>
                </c:pt>
                <c:pt idx="51145">
                  <c:v>42950.76666666667</c:v>
                </c:pt>
                <c:pt idx="51146">
                  <c:v>42950.767361111109</c:v>
                </c:pt>
                <c:pt idx="51147">
                  <c:v>42950.768055555556</c:v>
                </c:pt>
                <c:pt idx="51148">
                  <c:v>42950.768750000003</c:v>
                </c:pt>
                <c:pt idx="51149">
                  <c:v>42950.769444444442</c:v>
                </c:pt>
                <c:pt idx="51150">
                  <c:v>42950.770138888889</c:v>
                </c:pt>
                <c:pt idx="51151">
                  <c:v>42950.770833333336</c:v>
                </c:pt>
                <c:pt idx="51152">
                  <c:v>42950.771527777775</c:v>
                </c:pt>
                <c:pt idx="51153">
                  <c:v>42950.772222222222</c:v>
                </c:pt>
                <c:pt idx="51154">
                  <c:v>42950.772916666669</c:v>
                </c:pt>
                <c:pt idx="51155">
                  <c:v>42950.773611111108</c:v>
                </c:pt>
                <c:pt idx="51156">
                  <c:v>42950.774305555555</c:v>
                </c:pt>
                <c:pt idx="51157">
                  <c:v>42950.775000000001</c:v>
                </c:pt>
                <c:pt idx="51158">
                  <c:v>42950.775694444441</c:v>
                </c:pt>
                <c:pt idx="51159">
                  <c:v>42950.776388888888</c:v>
                </c:pt>
                <c:pt idx="51160">
                  <c:v>42950.777083333334</c:v>
                </c:pt>
                <c:pt idx="51161">
                  <c:v>42950.777777777781</c:v>
                </c:pt>
                <c:pt idx="51162">
                  <c:v>42950.77847222222</c:v>
                </c:pt>
                <c:pt idx="51163">
                  <c:v>42950.779166666667</c:v>
                </c:pt>
                <c:pt idx="51164">
                  <c:v>42950.779861111114</c:v>
                </c:pt>
                <c:pt idx="51165">
                  <c:v>42950.780555555553</c:v>
                </c:pt>
                <c:pt idx="51166">
                  <c:v>42950.78125</c:v>
                </c:pt>
                <c:pt idx="51167">
                  <c:v>42950.781944444447</c:v>
                </c:pt>
                <c:pt idx="51168">
                  <c:v>42950.782638888886</c:v>
                </c:pt>
                <c:pt idx="51169">
                  <c:v>42950.783333333333</c:v>
                </c:pt>
                <c:pt idx="51170">
                  <c:v>42950.78402777778</c:v>
                </c:pt>
                <c:pt idx="51171">
                  <c:v>42950.784722222219</c:v>
                </c:pt>
                <c:pt idx="51172">
                  <c:v>42950.785416666666</c:v>
                </c:pt>
                <c:pt idx="51173">
                  <c:v>42950.786111111112</c:v>
                </c:pt>
                <c:pt idx="51174">
                  <c:v>42950.786805555559</c:v>
                </c:pt>
                <c:pt idx="51175">
                  <c:v>42950.787499999999</c:v>
                </c:pt>
                <c:pt idx="51176">
                  <c:v>42950.788194444445</c:v>
                </c:pt>
                <c:pt idx="51177">
                  <c:v>42950.788888888892</c:v>
                </c:pt>
                <c:pt idx="51178">
                  <c:v>42950.789583333331</c:v>
                </c:pt>
                <c:pt idx="51179">
                  <c:v>42950.790277777778</c:v>
                </c:pt>
                <c:pt idx="51180">
                  <c:v>42950.790972222225</c:v>
                </c:pt>
                <c:pt idx="51181">
                  <c:v>42950.791666666664</c:v>
                </c:pt>
                <c:pt idx="51182">
                  <c:v>42950.792361111111</c:v>
                </c:pt>
                <c:pt idx="51183">
                  <c:v>42950.793055555558</c:v>
                </c:pt>
                <c:pt idx="51184">
                  <c:v>42950.793749999997</c:v>
                </c:pt>
                <c:pt idx="51185">
                  <c:v>42950.794444444444</c:v>
                </c:pt>
                <c:pt idx="51186">
                  <c:v>42950.795138888891</c:v>
                </c:pt>
                <c:pt idx="51187">
                  <c:v>42950.79583333333</c:v>
                </c:pt>
                <c:pt idx="51188">
                  <c:v>42950.796527777777</c:v>
                </c:pt>
                <c:pt idx="51189">
                  <c:v>42950.797222222223</c:v>
                </c:pt>
                <c:pt idx="51190">
                  <c:v>42950.79791666667</c:v>
                </c:pt>
                <c:pt idx="51191">
                  <c:v>42950.798611111109</c:v>
                </c:pt>
                <c:pt idx="51192">
                  <c:v>42950.799305555556</c:v>
                </c:pt>
                <c:pt idx="51193">
                  <c:v>42950.8</c:v>
                </c:pt>
                <c:pt idx="51194">
                  <c:v>42950.800694444442</c:v>
                </c:pt>
                <c:pt idx="51195">
                  <c:v>42950.801388888889</c:v>
                </c:pt>
                <c:pt idx="51196">
                  <c:v>42950.802083333336</c:v>
                </c:pt>
                <c:pt idx="51197">
                  <c:v>42950.802777777775</c:v>
                </c:pt>
                <c:pt idx="51198">
                  <c:v>42950.803472222222</c:v>
                </c:pt>
                <c:pt idx="51199">
                  <c:v>42950.804166666669</c:v>
                </c:pt>
                <c:pt idx="51200">
                  <c:v>42950.804861111108</c:v>
                </c:pt>
                <c:pt idx="51201">
                  <c:v>42950.805555555555</c:v>
                </c:pt>
                <c:pt idx="51202">
                  <c:v>42950.806250000001</c:v>
                </c:pt>
                <c:pt idx="51203">
                  <c:v>42950.806944444441</c:v>
                </c:pt>
                <c:pt idx="51204">
                  <c:v>42950.807638888888</c:v>
                </c:pt>
                <c:pt idx="51205">
                  <c:v>42950.808333333334</c:v>
                </c:pt>
                <c:pt idx="51206">
                  <c:v>42950.809027777781</c:v>
                </c:pt>
                <c:pt idx="51207">
                  <c:v>42950.80972222222</c:v>
                </c:pt>
                <c:pt idx="51208">
                  <c:v>42950.810416666667</c:v>
                </c:pt>
                <c:pt idx="51209">
                  <c:v>42950.811111111114</c:v>
                </c:pt>
                <c:pt idx="51210">
                  <c:v>42950.811805555553</c:v>
                </c:pt>
                <c:pt idx="51211">
                  <c:v>42950.8125</c:v>
                </c:pt>
                <c:pt idx="51212">
                  <c:v>42950.813194444447</c:v>
                </c:pt>
                <c:pt idx="51213">
                  <c:v>42950.813888888886</c:v>
                </c:pt>
                <c:pt idx="51214">
                  <c:v>42950.814583333333</c:v>
                </c:pt>
                <c:pt idx="51215">
                  <c:v>42950.81527777778</c:v>
                </c:pt>
                <c:pt idx="51216">
                  <c:v>42950.815972222219</c:v>
                </c:pt>
                <c:pt idx="51217">
                  <c:v>42950.816666666666</c:v>
                </c:pt>
                <c:pt idx="51218">
                  <c:v>42950.817361111112</c:v>
                </c:pt>
                <c:pt idx="51219">
                  <c:v>42950.818055555559</c:v>
                </c:pt>
                <c:pt idx="51220">
                  <c:v>42950.818749999999</c:v>
                </c:pt>
                <c:pt idx="51221">
                  <c:v>42950.819444444445</c:v>
                </c:pt>
                <c:pt idx="51222">
                  <c:v>42950.820138888892</c:v>
                </c:pt>
                <c:pt idx="51223">
                  <c:v>42950.820833333331</c:v>
                </c:pt>
                <c:pt idx="51224">
                  <c:v>42950.821527777778</c:v>
                </c:pt>
                <c:pt idx="51225">
                  <c:v>42950.822222222225</c:v>
                </c:pt>
                <c:pt idx="51226">
                  <c:v>42950.822916666664</c:v>
                </c:pt>
                <c:pt idx="51227">
                  <c:v>42950.823611111111</c:v>
                </c:pt>
                <c:pt idx="51228">
                  <c:v>42950.824305555558</c:v>
                </c:pt>
                <c:pt idx="51229">
                  <c:v>42950.824999999997</c:v>
                </c:pt>
                <c:pt idx="51230">
                  <c:v>42950.825694444444</c:v>
                </c:pt>
                <c:pt idx="51231">
                  <c:v>42950.826388888891</c:v>
                </c:pt>
                <c:pt idx="51232">
                  <c:v>42950.82708333333</c:v>
                </c:pt>
                <c:pt idx="51233">
                  <c:v>42950.827777777777</c:v>
                </c:pt>
                <c:pt idx="51234">
                  <c:v>42950.828472222223</c:v>
                </c:pt>
                <c:pt idx="51235">
                  <c:v>42950.82916666667</c:v>
                </c:pt>
                <c:pt idx="51236">
                  <c:v>42950.829861111109</c:v>
                </c:pt>
                <c:pt idx="51237">
                  <c:v>42950.830555555556</c:v>
                </c:pt>
                <c:pt idx="51238">
                  <c:v>42950.831250000003</c:v>
                </c:pt>
                <c:pt idx="51239">
                  <c:v>42950.831944444442</c:v>
                </c:pt>
                <c:pt idx="51240">
                  <c:v>42950.832638888889</c:v>
                </c:pt>
                <c:pt idx="51241">
                  <c:v>42950.833333333336</c:v>
                </c:pt>
                <c:pt idx="51242">
                  <c:v>42950.834027777775</c:v>
                </c:pt>
                <c:pt idx="51243">
                  <c:v>42950.834722222222</c:v>
                </c:pt>
                <c:pt idx="51244">
                  <c:v>42950.835416666669</c:v>
                </c:pt>
                <c:pt idx="51245">
                  <c:v>42950.836111111108</c:v>
                </c:pt>
                <c:pt idx="51246">
                  <c:v>42950.836805555555</c:v>
                </c:pt>
                <c:pt idx="51247">
                  <c:v>42950.837500000001</c:v>
                </c:pt>
                <c:pt idx="51248">
                  <c:v>42950.838194444441</c:v>
                </c:pt>
                <c:pt idx="51249">
                  <c:v>42950.838888888888</c:v>
                </c:pt>
                <c:pt idx="51250">
                  <c:v>42950.839583333334</c:v>
                </c:pt>
                <c:pt idx="51251">
                  <c:v>42950.840277777781</c:v>
                </c:pt>
                <c:pt idx="51252">
                  <c:v>42950.84097222222</c:v>
                </c:pt>
                <c:pt idx="51253">
                  <c:v>42950.841666666667</c:v>
                </c:pt>
                <c:pt idx="51254">
                  <c:v>42950.842361111114</c:v>
                </c:pt>
                <c:pt idx="51255">
                  <c:v>42950.843055555553</c:v>
                </c:pt>
                <c:pt idx="51256">
                  <c:v>42950.84375</c:v>
                </c:pt>
                <c:pt idx="51257">
                  <c:v>42950.844444444447</c:v>
                </c:pt>
                <c:pt idx="51258">
                  <c:v>42950.845138888886</c:v>
                </c:pt>
                <c:pt idx="51259">
                  <c:v>42950.845833333333</c:v>
                </c:pt>
                <c:pt idx="51260">
                  <c:v>42950.84652777778</c:v>
                </c:pt>
                <c:pt idx="51261">
                  <c:v>42950.847222222219</c:v>
                </c:pt>
                <c:pt idx="51262">
                  <c:v>42950.847916666666</c:v>
                </c:pt>
                <c:pt idx="51263">
                  <c:v>42950.848611111112</c:v>
                </c:pt>
                <c:pt idx="51264">
                  <c:v>42950.849305555559</c:v>
                </c:pt>
                <c:pt idx="51265">
                  <c:v>42950.85</c:v>
                </c:pt>
                <c:pt idx="51266">
                  <c:v>42950.850694444445</c:v>
                </c:pt>
                <c:pt idx="51267">
                  <c:v>42950.851388888892</c:v>
                </c:pt>
                <c:pt idx="51268">
                  <c:v>42950.852083333331</c:v>
                </c:pt>
                <c:pt idx="51269">
                  <c:v>42950.852777777778</c:v>
                </c:pt>
                <c:pt idx="51270">
                  <c:v>42950.853472222225</c:v>
                </c:pt>
                <c:pt idx="51271">
                  <c:v>42950.854166666664</c:v>
                </c:pt>
                <c:pt idx="51272">
                  <c:v>42950.854861111111</c:v>
                </c:pt>
                <c:pt idx="51273">
                  <c:v>42950.855555555558</c:v>
                </c:pt>
                <c:pt idx="51274">
                  <c:v>42950.856249999997</c:v>
                </c:pt>
                <c:pt idx="51275">
                  <c:v>42950.856944444444</c:v>
                </c:pt>
                <c:pt idx="51276">
                  <c:v>42950.857638888891</c:v>
                </c:pt>
                <c:pt idx="51277">
                  <c:v>42950.85833333333</c:v>
                </c:pt>
                <c:pt idx="51278">
                  <c:v>42950.859027777777</c:v>
                </c:pt>
                <c:pt idx="51279">
                  <c:v>42950.859722222223</c:v>
                </c:pt>
                <c:pt idx="51280">
                  <c:v>42950.86041666667</c:v>
                </c:pt>
                <c:pt idx="51281">
                  <c:v>42950.861111111109</c:v>
                </c:pt>
                <c:pt idx="51282">
                  <c:v>42950.861805555556</c:v>
                </c:pt>
                <c:pt idx="51283">
                  <c:v>42950.862500000003</c:v>
                </c:pt>
                <c:pt idx="51284">
                  <c:v>42950.863194444442</c:v>
                </c:pt>
                <c:pt idx="51285">
                  <c:v>42950.863888888889</c:v>
                </c:pt>
                <c:pt idx="51286">
                  <c:v>42950.864583333336</c:v>
                </c:pt>
                <c:pt idx="51287">
                  <c:v>42950.865277777775</c:v>
                </c:pt>
                <c:pt idx="51288">
                  <c:v>42950.865972222222</c:v>
                </c:pt>
                <c:pt idx="51289">
                  <c:v>42950.866666666669</c:v>
                </c:pt>
                <c:pt idx="51290">
                  <c:v>42950.867361111108</c:v>
                </c:pt>
                <c:pt idx="51291">
                  <c:v>42950.868055555555</c:v>
                </c:pt>
                <c:pt idx="51292">
                  <c:v>42950.868750000001</c:v>
                </c:pt>
                <c:pt idx="51293">
                  <c:v>42950.869444444441</c:v>
                </c:pt>
                <c:pt idx="51294">
                  <c:v>42950.870138888888</c:v>
                </c:pt>
                <c:pt idx="51295">
                  <c:v>42950.870833333334</c:v>
                </c:pt>
                <c:pt idx="51296">
                  <c:v>42950.871527777781</c:v>
                </c:pt>
                <c:pt idx="51297">
                  <c:v>42950.87222222222</c:v>
                </c:pt>
                <c:pt idx="51298">
                  <c:v>42950.872916666667</c:v>
                </c:pt>
                <c:pt idx="51299">
                  <c:v>42950.873611111114</c:v>
                </c:pt>
                <c:pt idx="51300">
                  <c:v>42950.874305555553</c:v>
                </c:pt>
                <c:pt idx="51301">
                  <c:v>42950.875</c:v>
                </c:pt>
                <c:pt idx="51302">
                  <c:v>42950.875694444447</c:v>
                </c:pt>
                <c:pt idx="51303">
                  <c:v>42950.876388888886</c:v>
                </c:pt>
                <c:pt idx="51304">
                  <c:v>42950.877083333333</c:v>
                </c:pt>
                <c:pt idx="51305">
                  <c:v>42950.87777777778</c:v>
                </c:pt>
                <c:pt idx="51306">
                  <c:v>42950.878472222219</c:v>
                </c:pt>
                <c:pt idx="51307">
                  <c:v>42950.879166666666</c:v>
                </c:pt>
                <c:pt idx="51308">
                  <c:v>42950.879861111112</c:v>
                </c:pt>
                <c:pt idx="51309">
                  <c:v>42950.880555555559</c:v>
                </c:pt>
                <c:pt idx="51310">
                  <c:v>42950.881249999999</c:v>
                </c:pt>
                <c:pt idx="51311">
                  <c:v>42950.881944444445</c:v>
                </c:pt>
                <c:pt idx="51312">
                  <c:v>42950.882638888892</c:v>
                </c:pt>
                <c:pt idx="51313">
                  <c:v>42950.883333333331</c:v>
                </c:pt>
                <c:pt idx="51314">
                  <c:v>42950.884027777778</c:v>
                </c:pt>
                <c:pt idx="51315">
                  <c:v>42950.884722222225</c:v>
                </c:pt>
                <c:pt idx="51316">
                  <c:v>42950.885416666664</c:v>
                </c:pt>
                <c:pt idx="51317">
                  <c:v>42950.886111111111</c:v>
                </c:pt>
                <c:pt idx="51318">
                  <c:v>42950.886805555558</c:v>
                </c:pt>
                <c:pt idx="51319">
                  <c:v>42950.887499999997</c:v>
                </c:pt>
                <c:pt idx="51320">
                  <c:v>42950.888194444444</c:v>
                </c:pt>
                <c:pt idx="51321">
                  <c:v>42950.888888888891</c:v>
                </c:pt>
                <c:pt idx="51322">
                  <c:v>42950.88958333333</c:v>
                </c:pt>
                <c:pt idx="51323">
                  <c:v>42950.890277777777</c:v>
                </c:pt>
                <c:pt idx="51324">
                  <c:v>42950.890972222223</c:v>
                </c:pt>
                <c:pt idx="51325">
                  <c:v>42950.89166666667</c:v>
                </c:pt>
                <c:pt idx="51326">
                  <c:v>42950.892361111109</c:v>
                </c:pt>
                <c:pt idx="51327">
                  <c:v>42950.893055555556</c:v>
                </c:pt>
                <c:pt idx="51328">
                  <c:v>42950.893750000003</c:v>
                </c:pt>
                <c:pt idx="51329">
                  <c:v>42950.894444444442</c:v>
                </c:pt>
                <c:pt idx="51330">
                  <c:v>42950.895138888889</c:v>
                </c:pt>
                <c:pt idx="51331">
                  <c:v>42950.895833333336</c:v>
                </c:pt>
                <c:pt idx="51332">
                  <c:v>42950.896527777775</c:v>
                </c:pt>
                <c:pt idx="51333">
                  <c:v>42950.897222222222</c:v>
                </c:pt>
                <c:pt idx="51334">
                  <c:v>42950.897916666669</c:v>
                </c:pt>
                <c:pt idx="51335">
                  <c:v>42950.898611111108</c:v>
                </c:pt>
                <c:pt idx="51336">
                  <c:v>42950.899305555555</c:v>
                </c:pt>
                <c:pt idx="51337">
                  <c:v>42950.9</c:v>
                </c:pt>
                <c:pt idx="51338">
                  <c:v>42950.900694444441</c:v>
                </c:pt>
                <c:pt idx="51339">
                  <c:v>42950.901388888888</c:v>
                </c:pt>
                <c:pt idx="51340">
                  <c:v>42950.902083333334</c:v>
                </c:pt>
                <c:pt idx="51341">
                  <c:v>42950.902777777781</c:v>
                </c:pt>
                <c:pt idx="51342">
                  <c:v>42950.90347222222</c:v>
                </c:pt>
                <c:pt idx="51343">
                  <c:v>42950.904166666667</c:v>
                </c:pt>
                <c:pt idx="51344">
                  <c:v>42950.904861111114</c:v>
                </c:pt>
                <c:pt idx="51345">
                  <c:v>42950.905555555553</c:v>
                </c:pt>
                <c:pt idx="51346">
                  <c:v>42950.90625</c:v>
                </c:pt>
                <c:pt idx="51347">
                  <c:v>42950.906944444447</c:v>
                </c:pt>
                <c:pt idx="51348">
                  <c:v>42950.907638888886</c:v>
                </c:pt>
                <c:pt idx="51349">
                  <c:v>42950.908333333333</c:v>
                </c:pt>
                <c:pt idx="51350">
                  <c:v>42950.90902777778</c:v>
                </c:pt>
                <c:pt idx="51351">
                  <c:v>42950.909722222219</c:v>
                </c:pt>
                <c:pt idx="51352">
                  <c:v>42950.910416666666</c:v>
                </c:pt>
                <c:pt idx="51353">
                  <c:v>42950.911111111112</c:v>
                </c:pt>
                <c:pt idx="51354">
                  <c:v>42950.911805555559</c:v>
                </c:pt>
                <c:pt idx="51355">
                  <c:v>42950.912499999999</c:v>
                </c:pt>
                <c:pt idx="51356">
                  <c:v>42950.913194444445</c:v>
                </c:pt>
                <c:pt idx="51357">
                  <c:v>42950.913888888892</c:v>
                </c:pt>
                <c:pt idx="51358">
                  <c:v>42950.914583333331</c:v>
                </c:pt>
                <c:pt idx="51359">
                  <c:v>42950.915277777778</c:v>
                </c:pt>
                <c:pt idx="51360">
                  <c:v>42950.915972222225</c:v>
                </c:pt>
                <c:pt idx="51361">
                  <c:v>42950.916666666664</c:v>
                </c:pt>
                <c:pt idx="51362">
                  <c:v>42950.917361111111</c:v>
                </c:pt>
                <c:pt idx="51363">
                  <c:v>42950.918055555558</c:v>
                </c:pt>
                <c:pt idx="51364">
                  <c:v>42950.918749999997</c:v>
                </c:pt>
                <c:pt idx="51365">
                  <c:v>42950.919444444444</c:v>
                </c:pt>
                <c:pt idx="51366">
                  <c:v>42950.920138888891</c:v>
                </c:pt>
                <c:pt idx="51367">
                  <c:v>42950.92083333333</c:v>
                </c:pt>
                <c:pt idx="51368">
                  <c:v>42950.921527777777</c:v>
                </c:pt>
                <c:pt idx="51369">
                  <c:v>42950.922222222223</c:v>
                </c:pt>
                <c:pt idx="51370">
                  <c:v>42950.92291666667</c:v>
                </c:pt>
                <c:pt idx="51371">
                  <c:v>42950.923611111109</c:v>
                </c:pt>
                <c:pt idx="51372">
                  <c:v>42950.924305555556</c:v>
                </c:pt>
                <c:pt idx="51373">
                  <c:v>42950.925000000003</c:v>
                </c:pt>
                <c:pt idx="51374">
                  <c:v>42950.925694444442</c:v>
                </c:pt>
                <c:pt idx="51375">
                  <c:v>42950.926388888889</c:v>
                </c:pt>
                <c:pt idx="51376">
                  <c:v>42950.927083333336</c:v>
                </c:pt>
                <c:pt idx="51377">
                  <c:v>42950.927777777775</c:v>
                </c:pt>
                <c:pt idx="51378">
                  <c:v>42950.928472222222</c:v>
                </c:pt>
                <c:pt idx="51379">
                  <c:v>42950.929166666669</c:v>
                </c:pt>
                <c:pt idx="51380">
                  <c:v>42950.929861111108</c:v>
                </c:pt>
                <c:pt idx="51381">
                  <c:v>42950.930555555555</c:v>
                </c:pt>
                <c:pt idx="51382">
                  <c:v>42950.931250000001</c:v>
                </c:pt>
                <c:pt idx="51383">
                  <c:v>42950.931944444441</c:v>
                </c:pt>
                <c:pt idx="51384">
                  <c:v>42950.932638888888</c:v>
                </c:pt>
                <c:pt idx="51385">
                  <c:v>42950.933333333334</c:v>
                </c:pt>
                <c:pt idx="51386">
                  <c:v>42950.934027777781</c:v>
                </c:pt>
                <c:pt idx="51387">
                  <c:v>42950.93472222222</c:v>
                </c:pt>
                <c:pt idx="51388">
                  <c:v>42950.935416666667</c:v>
                </c:pt>
                <c:pt idx="51389">
                  <c:v>42950.936111111114</c:v>
                </c:pt>
                <c:pt idx="51390">
                  <c:v>42950.936805555553</c:v>
                </c:pt>
                <c:pt idx="51391">
                  <c:v>42950.9375</c:v>
                </c:pt>
                <c:pt idx="51392">
                  <c:v>42950.938194444447</c:v>
                </c:pt>
                <c:pt idx="51393">
                  <c:v>42950.938888888886</c:v>
                </c:pt>
                <c:pt idx="51394">
                  <c:v>42950.939583333333</c:v>
                </c:pt>
                <c:pt idx="51395">
                  <c:v>42950.94027777778</c:v>
                </c:pt>
                <c:pt idx="51396">
                  <c:v>42950.940972222219</c:v>
                </c:pt>
                <c:pt idx="51397">
                  <c:v>42950.941666666666</c:v>
                </c:pt>
                <c:pt idx="51398">
                  <c:v>42950.942361111112</c:v>
                </c:pt>
                <c:pt idx="51399">
                  <c:v>42950.943055555559</c:v>
                </c:pt>
                <c:pt idx="51400">
                  <c:v>42950.943749999999</c:v>
                </c:pt>
                <c:pt idx="51401">
                  <c:v>42950.944444444445</c:v>
                </c:pt>
                <c:pt idx="51402">
                  <c:v>42950.945138888892</c:v>
                </c:pt>
                <c:pt idx="51403">
                  <c:v>42950.945833333331</c:v>
                </c:pt>
                <c:pt idx="51404">
                  <c:v>42950.946527777778</c:v>
                </c:pt>
                <c:pt idx="51405">
                  <c:v>42950.947222222225</c:v>
                </c:pt>
                <c:pt idx="51406">
                  <c:v>42950.947916666664</c:v>
                </c:pt>
                <c:pt idx="51407">
                  <c:v>42950.948611111111</c:v>
                </c:pt>
                <c:pt idx="51408">
                  <c:v>42950.949305555558</c:v>
                </c:pt>
                <c:pt idx="51409">
                  <c:v>42950.95</c:v>
                </c:pt>
                <c:pt idx="51410">
                  <c:v>42950.950694444444</c:v>
                </c:pt>
                <c:pt idx="51411">
                  <c:v>42950.951388888891</c:v>
                </c:pt>
                <c:pt idx="51412">
                  <c:v>42950.95208333333</c:v>
                </c:pt>
                <c:pt idx="51413">
                  <c:v>42950.952777777777</c:v>
                </c:pt>
                <c:pt idx="51414">
                  <c:v>42950.953472222223</c:v>
                </c:pt>
                <c:pt idx="51415">
                  <c:v>42950.95416666667</c:v>
                </c:pt>
                <c:pt idx="51416">
                  <c:v>42950.954861111109</c:v>
                </c:pt>
                <c:pt idx="51417">
                  <c:v>42950.955555555556</c:v>
                </c:pt>
                <c:pt idx="51418">
                  <c:v>42950.956250000003</c:v>
                </c:pt>
                <c:pt idx="51419">
                  <c:v>42950.956944444442</c:v>
                </c:pt>
                <c:pt idx="51420">
                  <c:v>42950.957638888889</c:v>
                </c:pt>
                <c:pt idx="51421">
                  <c:v>42950.958333333336</c:v>
                </c:pt>
                <c:pt idx="51422">
                  <c:v>42950.959027777775</c:v>
                </c:pt>
                <c:pt idx="51423">
                  <c:v>42950.959722222222</c:v>
                </c:pt>
                <c:pt idx="51424">
                  <c:v>42950.960416666669</c:v>
                </c:pt>
                <c:pt idx="51425">
                  <c:v>42950.961111111108</c:v>
                </c:pt>
                <c:pt idx="51426">
                  <c:v>42950.961805555555</c:v>
                </c:pt>
                <c:pt idx="51427">
                  <c:v>42950.962500000001</c:v>
                </c:pt>
                <c:pt idx="51428">
                  <c:v>42950.963194444441</c:v>
                </c:pt>
                <c:pt idx="51429">
                  <c:v>42950.963888888888</c:v>
                </c:pt>
                <c:pt idx="51430">
                  <c:v>42950.964583333334</c:v>
                </c:pt>
                <c:pt idx="51431">
                  <c:v>42950.965277777781</c:v>
                </c:pt>
                <c:pt idx="51432">
                  <c:v>42950.96597222222</c:v>
                </c:pt>
                <c:pt idx="51433">
                  <c:v>42950.966666666667</c:v>
                </c:pt>
                <c:pt idx="51434">
                  <c:v>42950.967361111114</c:v>
                </c:pt>
                <c:pt idx="51435">
                  <c:v>42950.968055555553</c:v>
                </c:pt>
                <c:pt idx="51436">
                  <c:v>42950.96875</c:v>
                </c:pt>
                <c:pt idx="51437">
                  <c:v>42950.969444444447</c:v>
                </c:pt>
                <c:pt idx="51438">
                  <c:v>42950.970138888886</c:v>
                </c:pt>
                <c:pt idx="51439">
                  <c:v>42950.970833333333</c:v>
                </c:pt>
                <c:pt idx="51440">
                  <c:v>42950.97152777778</c:v>
                </c:pt>
                <c:pt idx="51441">
                  <c:v>42950.972222222219</c:v>
                </c:pt>
                <c:pt idx="51442">
                  <c:v>42950.972916666666</c:v>
                </c:pt>
                <c:pt idx="51443">
                  <c:v>42950.973611111112</c:v>
                </c:pt>
                <c:pt idx="51444">
                  <c:v>42950.974305555559</c:v>
                </c:pt>
                <c:pt idx="51445">
                  <c:v>42950.974999999999</c:v>
                </c:pt>
                <c:pt idx="51446">
                  <c:v>42950.975694444445</c:v>
                </c:pt>
                <c:pt idx="51447">
                  <c:v>42950.976388888892</c:v>
                </c:pt>
                <c:pt idx="51448">
                  <c:v>42950.977083333331</c:v>
                </c:pt>
                <c:pt idx="51449">
                  <c:v>42950.977777777778</c:v>
                </c:pt>
                <c:pt idx="51450">
                  <c:v>42950.978472222225</c:v>
                </c:pt>
                <c:pt idx="51451">
                  <c:v>42950.979166666664</c:v>
                </c:pt>
                <c:pt idx="51452">
                  <c:v>42950.979861111111</c:v>
                </c:pt>
                <c:pt idx="51453">
                  <c:v>42950.980555555558</c:v>
                </c:pt>
                <c:pt idx="51454">
                  <c:v>42950.981249999997</c:v>
                </c:pt>
                <c:pt idx="51455">
                  <c:v>42950.981944444444</c:v>
                </c:pt>
                <c:pt idx="51456">
                  <c:v>42950.982638888891</c:v>
                </c:pt>
                <c:pt idx="51457">
                  <c:v>42950.98333333333</c:v>
                </c:pt>
                <c:pt idx="51458">
                  <c:v>42950.984027777777</c:v>
                </c:pt>
                <c:pt idx="51459">
                  <c:v>42950.984722222223</c:v>
                </c:pt>
                <c:pt idx="51460">
                  <c:v>42950.98541666667</c:v>
                </c:pt>
                <c:pt idx="51461">
                  <c:v>42950.986111111109</c:v>
                </c:pt>
                <c:pt idx="51462">
                  <c:v>42950.986805555556</c:v>
                </c:pt>
                <c:pt idx="51463">
                  <c:v>42950.987500000003</c:v>
                </c:pt>
                <c:pt idx="51464">
                  <c:v>42950.988194444442</c:v>
                </c:pt>
                <c:pt idx="51465">
                  <c:v>42950.988888888889</c:v>
                </c:pt>
                <c:pt idx="51466">
                  <c:v>42950.989583333336</c:v>
                </c:pt>
                <c:pt idx="51467">
                  <c:v>42950.990277777775</c:v>
                </c:pt>
                <c:pt idx="51468">
                  <c:v>42950.990972222222</c:v>
                </c:pt>
                <c:pt idx="51469">
                  <c:v>42950.991666666669</c:v>
                </c:pt>
                <c:pt idx="51470">
                  <c:v>42950.992361111108</c:v>
                </c:pt>
                <c:pt idx="51471">
                  <c:v>42950.993055555555</c:v>
                </c:pt>
                <c:pt idx="51472">
                  <c:v>42950.993750000001</c:v>
                </c:pt>
                <c:pt idx="51473">
                  <c:v>42950.994444444441</c:v>
                </c:pt>
                <c:pt idx="51474">
                  <c:v>42950.995138888888</c:v>
                </c:pt>
                <c:pt idx="51475">
                  <c:v>42950.995833333334</c:v>
                </c:pt>
                <c:pt idx="51476">
                  <c:v>42950.996527777781</c:v>
                </c:pt>
                <c:pt idx="51477">
                  <c:v>42950.99722222222</c:v>
                </c:pt>
                <c:pt idx="51478">
                  <c:v>42950.997916666667</c:v>
                </c:pt>
                <c:pt idx="51479">
                  <c:v>42950.998611111114</c:v>
                </c:pt>
                <c:pt idx="51480">
                  <c:v>42950.999305555553</c:v>
                </c:pt>
                <c:pt idx="51481">
                  <c:v>42951</c:v>
                </c:pt>
                <c:pt idx="51482">
                  <c:v>42951.000694444447</c:v>
                </c:pt>
                <c:pt idx="51483">
                  <c:v>42951.001388888886</c:v>
                </c:pt>
                <c:pt idx="51484">
                  <c:v>42951.002083333333</c:v>
                </c:pt>
                <c:pt idx="51485">
                  <c:v>42951.00277777778</c:v>
                </c:pt>
                <c:pt idx="51486">
                  <c:v>42951.003472222219</c:v>
                </c:pt>
                <c:pt idx="51487">
                  <c:v>42951.004166666666</c:v>
                </c:pt>
                <c:pt idx="51488">
                  <c:v>42951.004861111112</c:v>
                </c:pt>
                <c:pt idx="51489">
                  <c:v>42951.005555555559</c:v>
                </c:pt>
                <c:pt idx="51490">
                  <c:v>42951.006249999999</c:v>
                </c:pt>
                <c:pt idx="51491">
                  <c:v>42951.006944444445</c:v>
                </c:pt>
                <c:pt idx="51492">
                  <c:v>42951.007638888892</c:v>
                </c:pt>
                <c:pt idx="51493">
                  <c:v>42951.008333333331</c:v>
                </c:pt>
                <c:pt idx="51494">
                  <c:v>42951.009027777778</c:v>
                </c:pt>
                <c:pt idx="51495">
                  <c:v>42951.009722222225</c:v>
                </c:pt>
                <c:pt idx="51496">
                  <c:v>42951.010416666664</c:v>
                </c:pt>
                <c:pt idx="51497">
                  <c:v>42951.011111111111</c:v>
                </c:pt>
                <c:pt idx="51498">
                  <c:v>42951.011805555558</c:v>
                </c:pt>
                <c:pt idx="51499">
                  <c:v>42951.012499999997</c:v>
                </c:pt>
                <c:pt idx="51500">
                  <c:v>42951.013194444444</c:v>
                </c:pt>
                <c:pt idx="51501">
                  <c:v>42951.013888888891</c:v>
                </c:pt>
                <c:pt idx="51502">
                  <c:v>42951.01458333333</c:v>
                </c:pt>
                <c:pt idx="51503">
                  <c:v>42951.015277777777</c:v>
                </c:pt>
                <c:pt idx="51504">
                  <c:v>42951.015972222223</c:v>
                </c:pt>
                <c:pt idx="51505">
                  <c:v>42951.01666666667</c:v>
                </c:pt>
                <c:pt idx="51506">
                  <c:v>42951.017361111109</c:v>
                </c:pt>
                <c:pt idx="51507">
                  <c:v>42951.018055555556</c:v>
                </c:pt>
                <c:pt idx="51508">
                  <c:v>42951.018750000003</c:v>
                </c:pt>
                <c:pt idx="51509">
                  <c:v>42951.019444444442</c:v>
                </c:pt>
                <c:pt idx="51510">
                  <c:v>42951.020138888889</c:v>
                </c:pt>
                <c:pt idx="51511">
                  <c:v>42951.020833333336</c:v>
                </c:pt>
                <c:pt idx="51512">
                  <c:v>42951.021527777775</c:v>
                </c:pt>
                <c:pt idx="51513">
                  <c:v>42951.022222222222</c:v>
                </c:pt>
                <c:pt idx="51514">
                  <c:v>42951.022916666669</c:v>
                </c:pt>
                <c:pt idx="51515">
                  <c:v>42951.023611111108</c:v>
                </c:pt>
                <c:pt idx="51516">
                  <c:v>42951.024305555555</c:v>
                </c:pt>
                <c:pt idx="51517">
                  <c:v>42951.025000000001</c:v>
                </c:pt>
                <c:pt idx="51518">
                  <c:v>42951.025694444441</c:v>
                </c:pt>
                <c:pt idx="51519">
                  <c:v>42951.026388888888</c:v>
                </c:pt>
                <c:pt idx="51520">
                  <c:v>42951.027083333334</c:v>
                </c:pt>
                <c:pt idx="51521">
                  <c:v>42951.027777777781</c:v>
                </c:pt>
                <c:pt idx="51522">
                  <c:v>42951.02847222222</c:v>
                </c:pt>
                <c:pt idx="51523">
                  <c:v>42951.029166666667</c:v>
                </c:pt>
                <c:pt idx="51524">
                  <c:v>42951.029861111114</c:v>
                </c:pt>
                <c:pt idx="51525">
                  <c:v>42951.030555555553</c:v>
                </c:pt>
                <c:pt idx="51526">
                  <c:v>42951.03125</c:v>
                </c:pt>
                <c:pt idx="51527">
                  <c:v>42951.031944444447</c:v>
                </c:pt>
                <c:pt idx="51528">
                  <c:v>42951.032638888886</c:v>
                </c:pt>
                <c:pt idx="51529">
                  <c:v>42951.033333333333</c:v>
                </c:pt>
                <c:pt idx="51530">
                  <c:v>42951.03402777778</c:v>
                </c:pt>
                <c:pt idx="51531">
                  <c:v>42951.034722222219</c:v>
                </c:pt>
                <c:pt idx="51532">
                  <c:v>42951.035416666666</c:v>
                </c:pt>
                <c:pt idx="51533">
                  <c:v>42951.036111111112</c:v>
                </c:pt>
                <c:pt idx="51534">
                  <c:v>42951.036805555559</c:v>
                </c:pt>
                <c:pt idx="51535">
                  <c:v>42951.037499999999</c:v>
                </c:pt>
                <c:pt idx="51536">
                  <c:v>42951.038194444445</c:v>
                </c:pt>
                <c:pt idx="51537">
                  <c:v>42951.038888888892</c:v>
                </c:pt>
                <c:pt idx="51538">
                  <c:v>42951.039583333331</c:v>
                </c:pt>
                <c:pt idx="51539">
                  <c:v>42951.040277777778</c:v>
                </c:pt>
                <c:pt idx="51540">
                  <c:v>42951.040972222225</c:v>
                </c:pt>
                <c:pt idx="51541">
                  <c:v>42951.041666666664</c:v>
                </c:pt>
                <c:pt idx="51542">
                  <c:v>42951.042361111111</c:v>
                </c:pt>
                <c:pt idx="51543">
                  <c:v>42951.043055555558</c:v>
                </c:pt>
                <c:pt idx="51544">
                  <c:v>42951.043749999997</c:v>
                </c:pt>
                <c:pt idx="51545">
                  <c:v>42951.044444444444</c:v>
                </c:pt>
                <c:pt idx="51546">
                  <c:v>42951.045138888891</c:v>
                </c:pt>
                <c:pt idx="51547">
                  <c:v>42951.04583333333</c:v>
                </c:pt>
                <c:pt idx="51548">
                  <c:v>42951.046527777777</c:v>
                </c:pt>
                <c:pt idx="51549">
                  <c:v>42951.047222222223</c:v>
                </c:pt>
                <c:pt idx="51550">
                  <c:v>42951.04791666667</c:v>
                </c:pt>
                <c:pt idx="51551">
                  <c:v>42951.048611111109</c:v>
                </c:pt>
                <c:pt idx="51552">
                  <c:v>42951.049305555556</c:v>
                </c:pt>
                <c:pt idx="51553">
                  <c:v>42951.05</c:v>
                </c:pt>
                <c:pt idx="51554">
                  <c:v>42951.050694444442</c:v>
                </c:pt>
                <c:pt idx="51555">
                  <c:v>42951.051388888889</c:v>
                </c:pt>
                <c:pt idx="51556">
                  <c:v>42951.052083333336</c:v>
                </c:pt>
                <c:pt idx="51557">
                  <c:v>42951.052777777775</c:v>
                </c:pt>
                <c:pt idx="51558">
                  <c:v>42951.053472222222</c:v>
                </c:pt>
                <c:pt idx="51559">
                  <c:v>42951.054166666669</c:v>
                </c:pt>
                <c:pt idx="51560">
                  <c:v>42951.054861111108</c:v>
                </c:pt>
                <c:pt idx="51561">
                  <c:v>42951.055555555555</c:v>
                </c:pt>
                <c:pt idx="51562">
                  <c:v>42951.056250000001</c:v>
                </c:pt>
                <c:pt idx="51563">
                  <c:v>42951.056944444441</c:v>
                </c:pt>
                <c:pt idx="51564">
                  <c:v>42951.057638888888</c:v>
                </c:pt>
                <c:pt idx="51565">
                  <c:v>42951.058333333334</c:v>
                </c:pt>
                <c:pt idx="51566">
                  <c:v>42951.059027777781</c:v>
                </c:pt>
                <c:pt idx="51567">
                  <c:v>42951.05972222222</c:v>
                </c:pt>
                <c:pt idx="51568">
                  <c:v>42951.060416666667</c:v>
                </c:pt>
                <c:pt idx="51569">
                  <c:v>42951.061111111114</c:v>
                </c:pt>
                <c:pt idx="51570">
                  <c:v>42951.061805555553</c:v>
                </c:pt>
                <c:pt idx="51571">
                  <c:v>42951.0625</c:v>
                </c:pt>
                <c:pt idx="51572">
                  <c:v>42951.063194444447</c:v>
                </c:pt>
                <c:pt idx="51573">
                  <c:v>42951.063888888886</c:v>
                </c:pt>
                <c:pt idx="51574">
                  <c:v>42951.064583333333</c:v>
                </c:pt>
                <c:pt idx="51575">
                  <c:v>42951.06527777778</c:v>
                </c:pt>
                <c:pt idx="51576">
                  <c:v>42951.065972222219</c:v>
                </c:pt>
                <c:pt idx="51577">
                  <c:v>42951.066666666666</c:v>
                </c:pt>
                <c:pt idx="51578">
                  <c:v>42951.067361111112</c:v>
                </c:pt>
                <c:pt idx="51579">
                  <c:v>42951.068055555559</c:v>
                </c:pt>
                <c:pt idx="51580">
                  <c:v>42951.068749999999</c:v>
                </c:pt>
                <c:pt idx="51581">
                  <c:v>42951.069444444445</c:v>
                </c:pt>
                <c:pt idx="51582">
                  <c:v>42951.070138888892</c:v>
                </c:pt>
                <c:pt idx="51583">
                  <c:v>42951.070833333331</c:v>
                </c:pt>
                <c:pt idx="51584">
                  <c:v>42951.071527777778</c:v>
                </c:pt>
                <c:pt idx="51585">
                  <c:v>42951.072222222225</c:v>
                </c:pt>
                <c:pt idx="51586">
                  <c:v>42951.072916666664</c:v>
                </c:pt>
                <c:pt idx="51587">
                  <c:v>42951.073611111111</c:v>
                </c:pt>
                <c:pt idx="51588">
                  <c:v>42951.074305555558</c:v>
                </c:pt>
                <c:pt idx="51589">
                  <c:v>42951.074999999997</c:v>
                </c:pt>
                <c:pt idx="51590">
                  <c:v>42951.075694444444</c:v>
                </c:pt>
                <c:pt idx="51591">
                  <c:v>42951.076388888891</c:v>
                </c:pt>
                <c:pt idx="51592">
                  <c:v>42951.07708333333</c:v>
                </c:pt>
                <c:pt idx="51593">
                  <c:v>42951.077777777777</c:v>
                </c:pt>
                <c:pt idx="51594">
                  <c:v>42951.078472222223</c:v>
                </c:pt>
                <c:pt idx="51595">
                  <c:v>42951.07916666667</c:v>
                </c:pt>
                <c:pt idx="51596">
                  <c:v>42951.079861111109</c:v>
                </c:pt>
                <c:pt idx="51597">
                  <c:v>42951.080555555556</c:v>
                </c:pt>
                <c:pt idx="51598">
                  <c:v>42951.081250000003</c:v>
                </c:pt>
                <c:pt idx="51599">
                  <c:v>42951.081944444442</c:v>
                </c:pt>
                <c:pt idx="51600">
                  <c:v>42951.082638888889</c:v>
                </c:pt>
                <c:pt idx="51601">
                  <c:v>42951.083333333336</c:v>
                </c:pt>
                <c:pt idx="51602">
                  <c:v>42951.084027777775</c:v>
                </c:pt>
                <c:pt idx="51603">
                  <c:v>42951.084722222222</c:v>
                </c:pt>
                <c:pt idx="51604">
                  <c:v>42951.085416666669</c:v>
                </c:pt>
                <c:pt idx="51605">
                  <c:v>42951.086111111108</c:v>
                </c:pt>
                <c:pt idx="51606">
                  <c:v>42951.086805555555</c:v>
                </c:pt>
                <c:pt idx="51607">
                  <c:v>42951.087500000001</c:v>
                </c:pt>
                <c:pt idx="51608">
                  <c:v>42951.088194444441</c:v>
                </c:pt>
                <c:pt idx="51609">
                  <c:v>42951.088888888888</c:v>
                </c:pt>
                <c:pt idx="51610">
                  <c:v>42951.089583333334</c:v>
                </c:pt>
                <c:pt idx="51611">
                  <c:v>42951.090277777781</c:v>
                </c:pt>
                <c:pt idx="51612">
                  <c:v>42951.09097222222</c:v>
                </c:pt>
                <c:pt idx="51613">
                  <c:v>42951.091666666667</c:v>
                </c:pt>
                <c:pt idx="51614">
                  <c:v>42951.092361111114</c:v>
                </c:pt>
                <c:pt idx="51615">
                  <c:v>42951.093055555553</c:v>
                </c:pt>
                <c:pt idx="51616">
                  <c:v>42951.09375</c:v>
                </c:pt>
                <c:pt idx="51617">
                  <c:v>42951.094444444447</c:v>
                </c:pt>
                <c:pt idx="51618">
                  <c:v>42951.095138888886</c:v>
                </c:pt>
                <c:pt idx="51619">
                  <c:v>42951.095833333333</c:v>
                </c:pt>
                <c:pt idx="51620">
                  <c:v>42951.09652777778</c:v>
                </c:pt>
                <c:pt idx="51621">
                  <c:v>42951.097222222219</c:v>
                </c:pt>
                <c:pt idx="51622">
                  <c:v>42951.097916666666</c:v>
                </c:pt>
                <c:pt idx="51623">
                  <c:v>42951.098611111112</c:v>
                </c:pt>
                <c:pt idx="51624">
                  <c:v>42951.099305555559</c:v>
                </c:pt>
                <c:pt idx="51625">
                  <c:v>42951.1</c:v>
                </c:pt>
                <c:pt idx="51626">
                  <c:v>42951.100694444445</c:v>
                </c:pt>
                <c:pt idx="51627">
                  <c:v>42951.101388888892</c:v>
                </c:pt>
                <c:pt idx="51628">
                  <c:v>42951.102083333331</c:v>
                </c:pt>
                <c:pt idx="51629">
                  <c:v>42951.102777777778</c:v>
                </c:pt>
                <c:pt idx="51630">
                  <c:v>42951.103472222225</c:v>
                </c:pt>
                <c:pt idx="51631">
                  <c:v>42951.104166666664</c:v>
                </c:pt>
                <c:pt idx="51632">
                  <c:v>42951.104861111111</c:v>
                </c:pt>
                <c:pt idx="51633">
                  <c:v>42951.105555555558</c:v>
                </c:pt>
                <c:pt idx="51634">
                  <c:v>42951.106249999997</c:v>
                </c:pt>
                <c:pt idx="51635">
                  <c:v>42951.106944444444</c:v>
                </c:pt>
                <c:pt idx="51636">
                  <c:v>42951.107638888891</c:v>
                </c:pt>
                <c:pt idx="51637">
                  <c:v>42951.10833333333</c:v>
                </c:pt>
                <c:pt idx="51638">
                  <c:v>42951.109027777777</c:v>
                </c:pt>
                <c:pt idx="51639">
                  <c:v>42951.109722222223</c:v>
                </c:pt>
                <c:pt idx="51640">
                  <c:v>42951.11041666667</c:v>
                </c:pt>
                <c:pt idx="51641">
                  <c:v>42951.111111111109</c:v>
                </c:pt>
                <c:pt idx="51642">
                  <c:v>42951.111805555556</c:v>
                </c:pt>
                <c:pt idx="51643">
                  <c:v>42951.112500000003</c:v>
                </c:pt>
                <c:pt idx="51644">
                  <c:v>42951.113194444442</c:v>
                </c:pt>
                <c:pt idx="51645">
                  <c:v>42951.113888888889</c:v>
                </c:pt>
                <c:pt idx="51646">
                  <c:v>42951.114583333336</c:v>
                </c:pt>
                <c:pt idx="51647">
                  <c:v>42951.115277777775</c:v>
                </c:pt>
                <c:pt idx="51648">
                  <c:v>42951.115972222222</c:v>
                </c:pt>
                <c:pt idx="51649">
                  <c:v>42951.116666666669</c:v>
                </c:pt>
                <c:pt idx="51650">
                  <c:v>42951.117361111108</c:v>
                </c:pt>
                <c:pt idx="51651">
                  <c:v>42951.118055555555</c:v>
                </c:pt>
                <c:pt idx="51652">
                  <c:v>42951.118750000001</c:v>
                </c:pt>
                <c:pt idx="51653">
                  <c:v>42951.119444444441</c:v>
                </c:pt>
                <c:pt idx="51654">
                  <c:v>42951.120138888888</c:v>
                </c:pt>
                <c:pt idx="51655">
                  <c:v>42951.120833333334</c:v>
                </c:pt>
                <c:pt idx="51656">
                  <c:v>42951.121527777781</c:v>
                </c:pt>
                <c:pt idx="51657">
                  <c:v>42951.12222222222</c:v>
                </c:pt>
                <c:pt idx="51658">
                  <c:v>42951.122916666667</c:v>
                </c:pt>
                <c:pt idx="51659">
                  <c:v>42951.123611111114</c:v>
                </c:pt>
                <c:pt idx="51660">
                  <c:v>42951.124305555553</c:v>
                </c:pt>
                <c:pt idx="51661">
                  <c:v>42951.125</c:v>
                </c:pt>
                <c:pt idx="51662">
                  <c:v>42951.125694444447</c:v>
                </c:pt>
                <c:pt idx="51663">
                  <c:v>42951.126388888886</c:v>
                </c:pt>
                <c:pt idx="51664">
                  <c:v>42951.127083333333</c:v>
                </c:pt>
                <c:pt idx="51665">
                  <c:v>42951.12777777778</c:v>
                </c:pt>
                <c:pt idx="51666">
                  <c:v>42951.128472222219</c:v>
                </c:pt>
                <c:pt idx="51667">
                  <c:v>42951.129166666666</c:v>
                </c:pt>
                <c:pt idx="51668">
                  <c:v>42951.129861111112</c:v>
                </c:pt>
                <c:pt idx="51669">
                  <c:v>42951.130555555559</c:v>
                </c:pt>
                <c:pt idx="51670">
                  <c:v>42951.131249999999</c:v>
                </c:pt>
                <c:pt idx="51671">
                  <c:v>42951.131944444445</c:v>
                </c:pt>
                <c:pt idx="51672">
                  <c:v>42951.132638888892</c:v>
                </c:pt>
                <c:pt idx="51673">
                  <c:v>42951.133333333331</c:v>
                </c:pt>
                <c:pt idx="51674">
                  <c:v>42951.134027777778</c:v>
                </c:pt>
                <c:pt idx="51675">
                  <c:v>42951.134722222225</c:v>
                </c:pt>
                <c:pt idx="51676">
                  <c:v>42951.135416666664</c:v>
                </c:pt>
                <c:pt idx="51677">
                  <c:v>42951.136111111111</c:v>
                </c:pt>
                <c:pt idx="51678">
                  <c:v>42951.136805555558</c:v>
                </c:pt>
                <c:pt idx="51679">
                  <c:v>42951.137499999997</c:v>
                </c:pt>
                <c:pt idx="51680">
                  <c:v>42951.138194444444</c:v>
                </c:pt>
                <c:pt idx="51681">
                  <c:v>42951.138888888891</c:v>
                </c:pt>
                <c:pt idx="51682">
                  <c:v>42951.13958333333</c:v>
                </c:pt>
                <c:pt idx="51683">
                  <c:v>42951.140277777777</c:v>
                </c:pt>
                <c:pt idx="51684">
                  <c:v>42951.140972222223</c:v>
                </c:pt>
                <c:pt idx="51685">
                  <c:v>42951.14166666667</c:v>
                </c:pt>
                <c:pt idx="51686">
                  <c:v>42951.142361111109</c:v>
                </c:pt>
                <c:pt idx="51687">
                  <c:v>42951.143055555556</c:v>
                </c:pt>
                <c:pt idx="51688">
                  <c:v>42951.143750000003</c:v>
                </c:pt>
                <c:pt idx="51689">
                  <c:v>42951.144444444442</c:v>
                </c:pt>
                <c:pt idx="51690">
                  <c:v>42951.145138888889</c:v>
                </c:pt>
                <c:pt idx="51691">
                  <c:v>42951.145833333336</c:v>
                </c:pt>
                <c:pt idx="51692">
                  <c:v>42951.146527777775</c:v>
                </c:pt>
                <c:pt idx="51693">
                  <c:v>42951.147222222222</c:v>
                </c:pt>
                <c:pt idx="51694">
                  <c:v>42951.147916666669</c:v>
                </c:pt>
                <c:pt idx="51695">
                  <c:v>42951.148611111108</c:v>
                </c:pt>
                <c:pt idx="51696">
                  <c:v>42951.149305555555</c:v>
                </c:pt>
                <c:pt idx="51697">
                  <c:v>42951.15</c:v>
                </c:pt>
                <c:pt idx="51698">
                  <c:v>42951.150694444441</c:v>
                </c:pt>
                <c:pt idx="51699">
                  <c:v>42951.151388888888</c:v>
                </c:pt>
                <c:pt idx="51700">
                  <c:v>42951.152083333334</c:v>
                </c:pt>
                <c:pt idx="51701">
                  <c:v>42951.152777777781</c:v>
                </c:pt>
                <c:pt idx="51702">
                  <c:v>42951.15347222222</c:v>
                </c:pt>
                <c:pt idx="51703">
                  <c:v>42951.154166666667</c:v>
                </c:pt>
                <c:pt idx="51704">
                  <c:v>42951.154861111114</c:v>
                </c:pt>
                <c:pt idx="51705">
                  <c:v>42951.155555555553</c:v>
                </c:pt>
                <c:pt idx="51706">
                  <c:v>42951.15625</c:v>
                </c:pt>
                <c:pt idx="51707">
                  <c:v>42951.156944444447</c:v>
                </c:pt>
                <c:pt idx="51708">
                  <c:v>42951.157638888886</c:v>
                </c:pt>
                <c:pt idx="51709">
                  <c:v>42951.158333333333</c:v>
                </c:pt>
                <c:pt idx="51710">
                  <c:v>42951.15902777778</c:v>
                </c:pt>
                <c:pt idx="51711">
                  <c:v>42951.159722222219</c:v>
                </c:pt>
                <c:pt idx="51712">
                  <c:v>42951.160416666666</c:v>
                </c:pt>
                <c:pt idx="51713">
                  <c:v>42951.161111111112</c:v>
                </c:pt>
                <c:pt idx="51714">
                  <c:v>42951.161805555559</c:v>
                </c:pt>
                <c:pt idx="51715">
                  <c:v>42951.162499999999</c:v>
                </c:pt>
                <c:pt idx="51716">
                  <c:v>42951.163194444445</c:v>
                </c:pt>
                <c:pt idx="51717">
                  <c:v>42951.163888888892</c:v>
                </c:pt>
                <c:pt idx="51718">
                  <c:v>42951.164583333331</c:v>
                </c:pt>
                <c:pt idx="51719">
                  <c:v>42951.165277777778</c:v>
                </c:pt>
                <c:pt idx="51720">
                  <c:v>42951.165972222225</c:v>
                </c:pt>
                <c:pt idx="51721">
                  <c:v>42951.166666666664</c:v>
                </c:pt>
                <c:pt idx="51722">
                  <c:v>42951.167361111111</c:v>
                </c:pt>
                <c:pt idx="51723">
                  <c:v>42951.168055555558</c:v>
                </c:pt>
                <c:pt idx="51724">
                  <c:v>42951.168749999997</c:v>
                </c:pt>
                <c:pt idx="51725">
                  <c:v>42951.169444444444</c:v>
                </c:pt>
                <c:pt idx="51726">
                  <c:v>42951.170138888891</c:v>
                </c:pt>
                <c:pt idx="51727">
                  <c:v>42951.17083333333</c:v>
                </c:pt>
                <c:pt idx="51728">
                  <c:v>42951.171527777777</c:v>
                </c:pt>
                <c:pt idx="51729">
                  <c:v>42951.172222222223</c:v>
                </c:pt>
                <c:pt idx="51730">
                  <c:v>42951.17291666667</c:v>
                </c:pt>
                <c:pt idx="51731">
                  <c:v>42951.173611111109</c:v>
                </c:pt>
                <c:pt idx="51732">
                  <c:v>42951.174305555556</c:v>
                </c:pt>
                <c:pt idx="51733">
                  <c:v>42951.175000000003</c:v>
                </c:pt>
                <c:pt idx="51734">
                  <c:v>42951.175694444442</c:v>
                </c:pt>
                <c:pt idx="51735">
                  <c:v>42951.176388888889</c:v>
                </c:pt>
                <c:pt idx="51736">
                  <c:v>42951.177083333336</c:v>
                </c:pt>
                <c:pt idx="51737">
                  <c:v>42951.177777777775</c:v>
                </c:pt>
                <c:pt idx="51738">
                  <c:v>42951.178472222222</c:v>
                </c:pt>
                <c:pt idx="51739">
                  <c:v>42951.179166666669</c:v>
                </c:pt>
                <c:pt idx="51740">
                  <c:v>42951.179861111108</c:v>
                </c:pt>
                <c:pt idx="51741">
                  <c:v>42951.180555555555</c:v>
                </c:pt>
                <c:pt idx="51742">
                  <c:v>42951.181250000001</c:v>
                </c:pt>
                <c:pt idx="51743">
                  <c:v>42951.181944444441</c:v>
                </c:pt>
                <c:pt idx="51744">
                  <c:v>42951.182638888888</c:v>
                </c:pt>
                <c:pt idx="51745">
                  <c:v>42951.183333333334</c:v>
                </c:pt>
                <c:pt idx="51746">
                  <c:v>42951.184027777781</c:v>
                </c:pt>
                <c:pt idx="51747">
                  <c:v>42951.18472222222</c:v>
                </c:pt>
                <c:pt idx="51748">
                  <c:v>42951.185416666667</c:v>
                </c:pt>
                <c:pt idx="51749">
                  <c:v>42951.186111111114</c:v>
                </c:pt>
                <c:pt idx="51750">
                  <c:v>42951.186805555553</c:v>
                </c:pt>
                <c:pt idx="51751">
                  <c:v>42951.1875</c:v>
                </c:pt>
                <c:pt idx="51752">
                  <c:v>42951.188194444447</c:v>
                </c:pt>
                <c:pt idx="51753">
                  <c:v>42951.188888888886</c:v>
                </c:pt>
                <c:pt idx="51754">
                  <c:v>42951.189583333333</c:v>
                </c:pt>
                <c:pt idx="51755">
                  <c:v>42951.19027777778</c:v>
                </c:pt>
                <c:pt idx="51756">
                  <c:v>42951.190972222219</c:v>
                </c:pt>
                <c:pt idx="51757">
                  <c:v>42951.191666666666</c:v>
                </c:pt>
                <c:pt idx="51758">
                  <c:v>42951.192361111112</c:v>
                </c:pt>
                <c:pt idx="51759">
                  <c:v>42951.193055555559</c:v>
                </c:pt>
                <c:pt idx="51760">
                  <c:v>42951.193749999999</c:v>
                </c:pt>
                <c:pt idx="51761">
                  <c:v>42951.194444444445</c:v>
                </c:pt>
                <c:pt idx="51762">
                  <c:v>42951.195138888892</c:v>
                </c:pt>
                <c:pt idx="51763">
                  <c:v>42951.195833333331</c:v>
                </c:pt>
                <c:pt idx="51764">
                  <c:v>42951.196527777778</c:v>
                </c:pt>
                <c:pt idx="51765">
                  <c:v>42951.197222222225</c:v>
                </c:pt>
                <c:pt idx="51766">
                  <c:v>42951.197916666664</c:v>
                </c:pt>
                <c:pt idx="51767">
                  <c:v>42951.198611111111</c:v>
                </c:pt>
                <c:pt idx="51768">
                  <c:v>42951.199305555558</c:v>
                </c:pt>
                <c:pt idx="51769">
                  <c:v>42951.199999999997</c:v>
                </c:pt>
                <c:pt idx="51770">
                  <c:v>42951.200694444444</c:v>
                </c:pt>
                <c:pt idx="51771">
                  <c:v>42951.201388888891</c:v>
                </c:pt>
                <c:pt idx="51772">
                  <c:v>42951.20208333333</c:v>
                </c:pt>
                <c:pt idx="51773">
                  <c:v>42951.202777777777</c:v>
                </c:pt>
                <c:pt idx="51774">
                  <c:v>42951.203472222223</c:v>
                </c:pt>
                <c:pt idx="51775">
                  <c:v>42951.20416666667</c:v>
                </c:pt>
                <c:pt idx="51776">
                  <c:v>42951.204861111109</c:v>
                </c:pt>
                <c:pt idx="51777">
                  <c:v>42951.205555555556</c:v>
                </c:pt>
                <c:pt idx="51778">
                  <c:v>42951.206250000003</c:v>
                </c:pt>
                <c:pt idx="51779">
                  <c:v>42951.206944444442</c:v>
                </c:pt>
                <c:pt idx="51780">
                  <c:v>42951.207638888889</c:v>
                </c:pt>
                <c:pt idx="51781">
                  <c:v>42951.208333333336</c:v>
                </c:pt>
                <c:pt idx="51782">
                  <c:v>42951.209027777775</c:v>
                </c:pt>
                <c:pt idx="51783">
                  <c:v>42951.209722222222</c:v>
                </c:pt>
                <c:pt idx="51784">
                  <c:v>42951.210416666669</c:v>
                </c:pt>
                <c:pt idx="51785">
                  <c:v>42951.211111111108</c:v>
                </c:pt>
                <c:pt idx="51786">
                  <c:v>42951.211805555555</c:v>
                </c:pt>
                <c:pt idx="51787">
                  <c:v>42951.212500000001</c:v>
                </c:pt>
                <c:pt idx="51788">
                  <c:v>42951.213194444441</c:v>
                </c:pt>
                <c:pt idx="51789">
                  <c:v>42951.213888888888</c:v>
                </c:pt>
                <c:pt idx="51790">
                  <c:v>42951.214583333334</c:v>
                </c:pt>
                <c:pt idx="51791">
                  <c:v>42951.215277777781</c:v>
                </c:pt>
                <c:pt idx="51792">
                  <c:v>42951.21597222222</c:v>
                </c:pt>
                <c:pt idx="51793">
                  <c:v>42951.216666666667</c:v>
                </c:pt>
                <c:pt idx="51794">
                  <c:v>42951.217361111114</c:v>
                </c:pt>
                <c:pt idx="51795">
                  <c:v>42951.218055555553</c:v>
                </c:pt>
                <c:pt idx="51796">
                  <c:v>42951.21875</c:v>
                </c:pt>
                <c:pt idx="51797">
                  <c:v>42951.219444444447</c:v>
                </c:pt>
                <c:pt idx="51798">
                  <c:v>42951.220138888886</c:v>
                </c:pt>
                <c:pt idx="51799">
                  <c:v>42951.220833333333</c:v>
                </c:pt>
                <c:pt idx="51800">
                  <c:v>42951.22152777778</c:v>
                </c:pt>
                <c:pt idx="51801">
                  <c:v>42951.222222222219</c:v>
                </c:pt>
                <c:pt idx="51802">
                  <c:v>42951.222916666666</c:v>
                </c:pt>
                <c:pt idx="51803">
                  <c:v>42951.223611111112</c:v>
                </c:pt>
                <c:pt idx="51804">
                  <c:v>42951.224305555559</c:v>
                </c:pt>
                <c:pt idx="51805">
                  <c:v>42951.224999999999</c:v>
                </c:pt>
                <c:pt idx="51806">
                  <c:v>42951.225694444445</c:v>
                </c:pt>
                <c:pt idx="51807">
                  <c:v>42951.226388888892</c:v>
                </c:pt>
                <c:pt idx="51808">
                  <c:v>42951.227083333331</c:v>
                </c:pt>
                <c:pt idx="51809">
                  <c:v>42951.227777777778</c:v>
                </c:pt>
                <c:pt idx="51810">
                  <c:v>42951.228472222225</c:v>
                </c:pt>
                <c:pt idx="51811">
                  <c:v>42951.229166666664</c:v>
                </c:pt>
                <c:pt idx="51812">
                  <c:v>42951.229861111111</c:v>
                </c:pt>
                <c:pt idx="51813">
                  <c:v>42951.230555555558</c:v>
                </c:pt>
                <c:pt idx="51814">
                  <c:v>42951.231249999997</c:v>
                </c:pt>
                <c:pt idx="51815">
                  <c:v>42951.231944444444</c:v>
                </c:pt>
                <c:pt idx="51816">
                  <c:v>42951.232638888891</c:v>
                </c:pt>
                <c:pt idx="51817">
                  <c:v>42951.23333333333</c:v>
                </c:pt>
                <c:pt idx="51818">
                  <c:v>42951.234027777777</c:v>
                </c:pt>
                <c:pt idx="51819">
                  <c:v>42951.234722222223</c:v>
                </c:pt>
                <c:pt idx="51820">
                  <c:v>42951.23541666667</c:v>
                </c:pt>
                <c:pt idx="51821">
                  <c:v>42951.236111111109</c:v>
                </c:pt>
                <c:pt idx="51822">
                  <c:v>42951.236805555556</c:v>
                </c:pt>
                <c:pt idx="51823">
                  <c:v>42951.237500000003</c:v>
                </c:pt>
                <c:pt idx="51824">
                  <c:v>42951.238194444442</c:v>
                </c:pt>
                <c:pt idx="51825">
                  <c:v>42951.238888888889</c:v>
                </c:pt>
                <c:pt idx="51826">
                  <c:v>42951.239583333336</c:v>
                </c:pt>
                <c:pt idx="51827">
                  <c:v>42951.240277777775</c:v>
                </c:pt>
                <c:pt idx="51828">
                  <c:v>42951.240972222222</c:v>
                </c:pt>
                <c:pt idx="51829">
                  <c:v>42951.241666666669</c:v>
                </c:pt>
                <c:pt idx="51830">
                  <c:v>42951.242361111108</c:v>
                </c:pt>
                <c:pt idx="51831">
                  <c:v>42951.243055555555</c:v>
                </c:pt>
                <c:pt idx="51832">
                  <c:v>42951.243750000001</c:v>
                </c:pt>
                <c:pt idx="51833">
                  <c:v>42951.244444444441</c:v>
                </c:pt>
                <c:pt idx="51834">
                  <c:v>42951.245138888888</c:v>
                </c:pt>
                <c:pt idx="51835">
                  <c:v>42951.245833333334</c:v>
                </c:pt>
                <c:pt idx="51836">
                  <c:v>42951.246527777781</c:v>
                </c:pt>
                <c:pt idx="51837">
                  <c:v>42951.24722222222</c:v>
                </c:pt>
                <c:pt idx="51838">
                  <c:v>42951.247916666667</c:v>
                </c:pt>
                <c:pt idx="51839">
                  <c:v>42951.248611111114</c:v>
                </c:pt>
                <c:pt idx="51840">
                  <c:v>42951.249305555553</c:v>
                </c:pt>
                <c:pt idx="51841">
                  <c:v>42951.25</c:v>
                </c:pt>
                <c:pt idx="51842">
                  <c:v>42951.250694444447</c:v>
                </c:pt>
                <c:pt idx="51843">
                  <c:v>42951.251388888886</c:v>
                </c:pt>
                <c:pt idx="51844">
                  <c:v>42951.252083333333</c:v>
                </c:pt>
                <c:pt idx="51845">
                  <c:v>42951.25277777778</c:v>
                </c:pt>
                <c:pt idx="51846">
                  <c:v>42951.253472222219</c:v>
                </c:pt>
                <c:pt idx="51847">
                  <c:v>42951.254166666666</c:v>
                </c:pt>
                <c:pt idx="51848">
                  <c:v>42951.254861111112</c:v>
                </c:pt>
                <c:pt idx="51849">
                  <c:v>42951.255555555559</c:v>
                </c:pt>
                <c:pt idx="51850">
                  <c:v>42951.256249999999</c:v>
                </c:pt>
                <c:pt idx="51851">
                  <c:v>42951.256944444445</c:v>
                </c:pt>
                <c:pt idx="51852">
                  <c:v>42951.257638888892</c:v>
                </c:pt>
                <c:pt idx="51853">
                  <c:v>42951.258333333331</c:v>
                </c:pt>
                <c:pt idx="51854">
                  <c:v>42951.259027777778</c:v>
                </c:pt>
                <c:pt idx="51855">
                  <c:v>42951.259722222225</c:v>
                </c:pt>
                <c:pt idx="51856">
                  <c:v>42951.260416666664</c:v>
                </c:pt>
                <c:pt idx="51857">
                  <c:v>42951.261111111111</c:v>
                </c:pt>
                <c:pt idx="51858">
                  <c:v>42951.261805555558</c:v>
                </c:pt>
                <c:pt idx="51859">
                  <c:v>42951.262499999997</c:v>
                </c:pt>
                <c:pt idx="51860">
                  <c:v>42951.263194444444</c:v>
                </c:pt>
                <c:pt idx="51861">
                  <c:v>42951.263888888891</c:v>
                </c:pt>
                <c:pt idx="51862">
                  <c:v>42951.26458333333</c:v>
                </c:pt>
                <c:pt idx="51863">
                  <c:v>42951.265277777777</c:v>
                </c:pt>
                <c:pt idx="51864">
                  <c:v>42951.265972222223</c:v>
                </c:pt>
                <c:pt idx="51865">
                  <c:v>42951.26666666667</c:v>
                </c:pt>
                <c:pt idx="51866">
                  <c:v>42951.267361111109</c:v>
                </c:pt>
                <c:pt idx="51867">
                  <c:v>42951.268055555556</c:v>
                </c:pt>
                <c:pt idx="51868">
                  <c:v>42951.268750000003</c:v>
                </c:pt>
                <c:pt idx="51869">
                  <c:v>42951.269444444442</c:v>
                </c:pt>
                <c:pt idx="51870">
                  <c:v>42951.270138888889</c:v>
                </c:pt>
                <c:pt idx="51871">
                  <c:v>42951.270833333336</c:v>
                </c:pt>
                <c:pt idx="51872">
                  <c:v>42951.271527777775</c:v>
                </c:pt>
                <c:pt idx="51873">
                  <c:v>42951.272222222222</c:v>
                </c:pt>
                <c:pt idx="51874">
                  <c:v>42951.272916666669</c:v>
                </c:pt>
                <c:pt idx="51875">
                  <c:v>42951.273611111108</c:v>
                </c:pt>
                <c:pt idx="51876">
                  <c:v>42951.274305555555</c:v>
                </c:pt>
                <c:pt idx="51877">
                  <c:v>42951.275000000001</c:v>
                </c:pt>
                <c:pt idx="51878">
                  <c:v>42951.275694444441</c:v>
                </c:pt>
                <c:pt idx="51879">
                  <c:v>42951.276388888888</c:v>
                </c:pt>
                <c:pt idx="51880">
                  <c:v>42951.277083333334</c:v>
                </c:pt>
                <c:pt idx="51881">
                  <c:v>42951.277777777781</c:v>
                </c:pt>
                <c:pt idx="51882">
                  <c:v>42951.27847222222</c:v>
                </c:pt>
                <c:pt idx="51883">
                  <c:v>42951.279166666667</c:v>
                </c:pt>
                <c:pt idx="51884">
                  <c:v>42951.279861111114</c:v>
                </c:pt>
                <c:pt idx="51885">
                  <c:v>42951.280555555553</c:v>
                </c:pt>
                <c:pt idx="51886">
                  <c:v>42951.28125</c:v>
                </c:pt>
                <c:pt idx="51887">
                  <c:v>42951.281944444447</c:v>
                </c:pt>
                <c:pt idx="51888">
                  <c:v>42951.282638888886</c:v>
                </c:pt>
                <c:pt idx="51889">
                  <c:v>42951.283333333333</c:v>
                </c:pt>
                <c:pt idx="51890">
                  <c:v>42951.28402777778</c:v>
                </c:pt>
                <c:pt idx="51891">
                  <c:v>42951.284722222219</c:v>
                </c:pt>
                <c:pt idx="51892">
                  <c:v>42951.285416666666</c:v>
                </c:pt>
                <c:pt idx="51893">
                  <c:v>42951.286111111112</c:v>
                </c:pt>
                <c:pt idx="51894">
                  <c:v>42951.286805555559</c:v>
                </c:pt>
                <c:pt idx="51895">
                  <c:v>42951.287499999999</c:v>
                </c:pt>
                <c:pt idx="51896">
                  <c:v>42951.288194444445</c:v>
                </c:pt>
                <c:pt idx="51897">
                  <c:v>42951.288888888892</c:v>
                </c:pt>
                <c:pt idx="51898">
                  <c:v>42951.289583333331</c:v>
                </c:pt>
                <c:pt idx="51899">
                  <c:v>42951.290277777778</c:v>
                </c:pt>
                <c:pt idx="51900">
                  <c:v>42951.290972222225</c:v>
                </c:pt>
                <c:pt idx="51901">
                  <c:v>42951.291666666664</c:v>
                </c:pt>
                <c:pt idx="51902">
                  <c:v>42951.292361111111</c:v>
                </c:pt>
                <c:pt idx="51903">
                  <c:v>42951.293055555558</c:v>
                </c:pt>
                <c:pt idx="51904">
                  <c:v>42951.293749999997</c:v>
                </c:pt>
                <c:pt idx="51905">
                  <c:v>42951.294444444444</c:v>
                </c:pt>
                <c:pt idx="51906">
                  <c:v>42951.295138888891</c:v>
                </c:pt>
                <c:pt idx="51907">
                  <c:v>42951.29583333333</c:v>
                </c:pt>
                <c:pt idx="51908">
                  <c:v>42951.296527777777</c:v>
                </c:pt>
                <c:pt idx="51909">
                  <c:v>42951.297222222223</c:v>
                </c:pt>
                <c:pt idx="51910">
                  <c:v>42951.29791666667</c:v>
                </c:pt>
                <c:pt idx="51911">
                  <c:v>42951.298611111109</c:v>
                </c:pt>
                <c:pt idx="51912">
                  <c:v>42951.299305555556</c:v>
                </c:pt>
                <c:pt idx="51913">
                  <c:v>42951.3</c:v>
                </c:pt>
                <c:pt idx="51914">
                  <c:v>42951.300694444442</c:v>
                </c:pt>
                <c:pt idx="51915">
                  <c:v>42951.301388888889</c:v>
                </c:pt>
                <c:pt idx="51916">
                  <c:v>42951.302083333336</c:v>
                </c:pt>
                <c:pt idx="51917">
                  <c:v>42951.302777777775</c:v>
                </c:pt>
                <c:pt idx="51918">
                  <c:v>42951.303472222222</c:v>
                </c:pt>
                <c:pt idx="51919">
                  <c:v>42951.304166666669</c:v>
                </c:pt>
                <c:pt idx="51920">
                  <c:v>42951.304861111108</c:v>
                </c:pt>
                <c:pt idx="51921">
                  <c:v>42951.305555555555</c:v>
                </c:pt>
                <c:pt idx="51922">
                  <c:v>42951.306250000001</c:v>
                </c:pt>
                <c:pt idx="51923">
                  <c:v>42951.306944444441</c:v>
                </c:pt>
                <c:pt idx="51924">
                  <c:v>42951.307638888888</c:v>
                </c:pt>
                <c:pt idx="51925">
                  <c:v>42951.308333333334</c:v>
                </c:pt>
                <c:pt idx="51926">
                  <c:v>42951.309027777781</c:v>
                </c:pt>
                <c:pt idx="51927">
                  <c:v>42951.30972222222</c:v>
                </c:pt>
                <c:pt idx="51928">
                  <c:v>42951.310416666667</c:v>
                </c:pt>
                <c:pt idx="51929">
                  <c:v>42951.311111111114</c:v>
                </c:pt>
                <c:pt idx="51930">
                  <c:v>42951.311805555553</c:v>
                </c:pt>
                <c:pt idx="51931">
                  <c:v>42951.3125</c:v>
                </c:pt>
                <c:pt idx="51932">
                  <c:v>42951.313194444447</c:v>
                </c:pt>
                <c:pt idx="51933">
                  <c:v>42951.313888888886</c:v>
                </c:pt>
                <c:pt idx="51934">
                  <c:v>42951.314583333333</c:v>
                </c:pt>
                <c:pt idx="51935">
                  <c:v>42951.31527777778</c:v>
                </c:pt>
                <c:pt idx="51936">
                  <c:v>42951.315972222219</c:v>
                </c:pt>
                <c:pt idx="51937">
                  <c:v>42951.316666666666</c:v>
                </c:pt>
                <c:pt idx="51938">
                  <c:v>42951.317361111112</c:v>
                </c:pt>
                <c:pt idx="51939">
                  <c:v>42951.318055555559</c:v>
                </c:pt>
                <c:pt idx="51940">
                  <c:v>42951.318749999999</c:v>
                </c:pt>
                <c:pt idx="51941">
                  <c:v>42951.319444444445</c:v>
                </c:pt>
                <c:pt idx="51942">
                  <c:v>42951.320138888892</c:v>
                </c:pt>
                <c:pt idx="51943">
                  <c:v>42951.320833333331</c:v>
                </c:pt>
                <c:pt idx="51944">
                  <c:v>42951.321527777778</c:v>
                </c:pt>
                <c:pt idx="51945">
                  <c:v>42951.322222222225</c:v>
                </c:pt>
                <c:pt idx="51946">
                  <c:v>42951.322916666664</c:v>
                </c:pt>
                <c:pt idx="51947">
                  <c:v>42951.323611111111</c:v>
                </c:pt>
                <c:pt idx="51948">
                  <c:v>42951.324305555558</c:v>
                </c:pt>
                <c:pt idx="51949">
                  <c:v>42951.324999999997</c:v>
                </c:pt>
                <c:pt idx="51950">
                  <c:v>42951.325694444444</c:v>
                </c:pt>
                <c:pt idx="51951">
                  <c:v>42951.326388888891</c:v>
                </c:pt>
                <c:pt idx="51952">
                  <c:v>42951.32708333333</c:v>
                </c:pt>
                <c:pt idx="51953">
                  <c:v>42951.327777777777</c:v>
                </c:pt>
                <c:pt idx="51954">
                  <c:v>42951.328472222223</c:v>
                </c:pt>
                <c:pt idx="51955">
                  <c:v>42951.32916666667</c:v>
                </c:pt>
                <c:pt idx="51956">
                  <c:v>42951.329861111109</c:v>
                </c:pt>
                <c:pt idx="51957">
                  <c:v>42951.330555555556</c:v>
                </c:pt>
                <c:pt idx="51958">
                  <c:v>42951.331250000003</c:v>
                </c:pt>
                <c:pt idx="51959">
                  <c:v>42951.331944444442</c:v>
                </c:pt>
                <c:pt idx="51960">
                  <c:v>42951.332638888889</c:v>
                </c:pt>
                <c:pt idx="51961">
                  <c:v>42951.333333333336</c:v>
                </c:pt>
                <c:pt idx="51962">
                  <c:v>42951.334027777775</c:v>
                </c:pt>
                <c:pt idx="51963">
                  <c:v>42951.334722222222</c:v>
                </c:pt>
                <c:pt idx="51964">
                  <c:v>42951.335416666669</c:v>
                </c:pt>
                <c:pt idx="51965">
                  <c:v>42951.336111111108</c:v>
                </c:pt>
                <c:pt idx="51966">
                  <c:v>42951.336805555555</c:v>
                </c:pt>
                <c:pt idx="51967">
                  <c:v>42951.337500000001</c:v>
                </c:pt>
                <c:pt idx="51968">
                  <c:v>42951.338194444441</c:v>
                </c:pt>
                <c:pt idx="51969">
                  <c:v>42951.338888888888</c:v>
                </c:pt>
                <c:pt idx="51970">
                  <c:v>42951.339583333334</c:v>
                </c:pt>
                <c:pt idx="51971">
                  <c:v>42951.340277777781</c:v>
                </c:pt>
                <c:pt idx="51972">
                  <c:v>42951.34097222222</c:v>
                </c:pt>
                <c:pt idx="51973">
                  <c:v>42951.341666666667</c:v>
                </c:pt>
                <c:pt idx="51974">
                  <c:v>42951.342361111114</c:v>
                </c:pt>
                <c:pt idx="51975">
                  <c:v>42951.343055555553</c:v>
                </c:pt>
                <c:pt idx="51976">
                  <c:v>42951.34375</c:v>
                </c:pt>
                <c:pt idx="51977">
                  <c:v>42951.344444444447</c:v>
                </c:pt>
                <c:pt idx="51978">
                  <c:v>42951.345138888886</c:v>
                </c:pt>
                <c:pt idx="51979">
                  <c:v>42951.345833333333</c:v>
                </c:pt>
                <c:pt idx="51980">
                  <c:v>42951.34652777778</c:v>
                </c:pt>
                <c:pt idx="51981">
                  <c:v>42951.347222222219</c:v>
                </c:pt>
                <c:pt idx="51982">
                  <c:v>42951.347916666666</c:v>
                </c:pt>
                <c:pt idx="51983">
                  <c:v>42951.348611111112</c:v>
                </c:pt>
                <c:pt idx="51984">
                  <c:v>42951.349305555559</c:v>
                </c:pt>
                <c:pt idx="51985">
                  <c:v>42951.35</c:v>
                </c:pt>
                <c:pt idx="51986">
                  <c:v>42951.350694444445</c:v>
                </c:pt>
                <c:pt idx="51987">
                  <c:v>42951.351388888892</c:v>
                </c:pt>
                <c:pt idx="51988">
                  <c:v>42951.352083333331</c:v>
                </c:pt>
                <c:pt idx="51989">
                  <c:v>42951.352777777778</c:v>
                </c:pt>
                <c:pt idx="51990">
                  <c:v>42951.353472222225</c:v>
                </c:pt>
                <c:pt idx="51991">
                  <c:v>42951.354166666664</c:v>
                </c:pt>
                <c:pt idx="51992">
                  <c:v>42951.354861111111</c:v>
                </c:pt>
                <c:pt idx="51993">
                  <c:v>42951.355555555558</c:v>
                </c:pt>
                <c:pt idx="51994">
                  <c:v>42951.356249999997</c:v>
                </c:pt>
                <c:pt idx="51995">
                  <c:v>42951.356944444444</c:v>
                </c:pt>
                <c:pt idx="51996">
                  <c:v>42951.357638888891</c:v>
                </c:pt>
                <c:pt idx="51997">
                  <c:v>42951.35833333333</c:v>
                </c:pt>
                <c:pt idx="51998">
                  <c:v>42951.359027777777</c:v>
                </c:pt>
                <c:pt idx="51999">
                  <c:v>42951.359722222223</c:v>
                </c:pt>
                <c:pt idx="52000">
                  <c:v>42951.36041666667</c:v>
                </c:pt>
                <c:pt idx="52001">
                  <c:v>42951.361111111109</c:v>
                </c:pt>
                <c:pt idx="52002">
                  <c:v>42951.361805555556</c:v>
                </c:pt>
                <c:pt idx="52003">
                  <c:v>42951.362500000003</c:v>
                </c:pt>
                <c:pt idx="52004">
                  <c:v>42951.363194444442</c:v>
                </c:pt>
                <c:pt idx="52005">
                  <c:v>42951.363888888889</c:v>
                </c:pt>
                <c:pt idx="52006">
                  <c:v>42951.364583333336</c:v>
                </c:pt>
                <c:pt idx="52007">
                  <c:v>42951.365277777775</c:v>
                </c:pt>
                <c:pt idx="52008">
                  <c:v>42951.365972222222</c:v>
                </c:pt>
                <c:pt idx="52009">
                  <c:v>42951.366666666669</c:v>
                </c:pt>
                <c:pt idx="52010">
                  <c:v>42951.367361111108</c:v>
                </c:pt>
                <c:pt idx="52011">
                  <c:v>42951.368055555555</c:v>
                </c:pt>
                <c:pt idx="52012">
                  <c:v>42951.368750000001</c:v>
                </c:pt>
                <c:pt idx="52013">
                  <c:v>42951.369444444441</c:v>
                </c:pt>
                <c:pt idx="52014">
                  <c:v>42951.370138888888</c:v>
                </c:pt>
                <c:pt idx="52015">
                  <c:v>42951.370833333334</c:v>
                </c:pt>
                <c:pt idx="52016">
                  <c:v>42951.371527777781</c:v>
                </c:pt>
                <c:pt idx="52017">
                  <c:v>42951.37222222222</c:v>
                </c:pt>
                <c:pt idx="52018">
                  <c:v>42951.372916666667</c:v>
                </c:pt>
                <c:pt idx="52019">
                  <c:v>42951.373611111114</c:v>
                </c:pt>
                <c:pt idx="52020">
                  <c:v>42951.374305555553</c:v>
                </c:pt>
                <c:pt idx="52021">
                  <c:v>42951.375</c:v>
                </c:pt>
                <c:pt idx="52022">
                  <c:v>42951.375694444447</c:v>
                </c:pt>
                <c:pt idx="52023">
                  <c:v>42951.376388888886</c:v>
                </c:pt>
                <c:pt idx="52024">
                  <c:v>42951.377083333333</c:v>
                </c:pt>
                <c:pt idx="52025">
                  <c:v>42951.37777777778</c:v>
                </c:pt>
                <c:pt idx="52026">
                  <c:v>42951.378472222219</c:v>
                </c:pt>
                <c:pt idx="52027">
                  <c:v>42951.379166666666</c:v>
                </c:pt>
                <c:pt idx="52028">
                  <c:v>42951.379861111112</c:v>
                </c:pt>
                <c:pt idx="52029">
                  <c:v>42951.380555555559</c:v>
                </c:pt>
                <c:pt idx="52030">
                  <c:v>42951.381249999999</c:v>
                </c:pt>
                <c:pt idx="52031">
                  <c:v>42951.381944444445</c:v>
                </c:pt>
                <c:pt idx="52032">
                  <c:v>42951.382638888892</c:v>
                </c:pt>
                <c:pt idx="52033">
                  <c:v>42951.383333333331</c:v>
                </c:pt>
                <c:pt idx="52034">
                  <c:v>42951.384027777778</c:v>
                </c:pt>
                <c:pt idx="52035">
                  <c:v>42951.384722222225</c:v>
                </c:pt>
                <c:pt idx="52036">
                  <c:v>42951.385416666664</c:v>
                </c:pt>
                <c:pt idx="52037">
                  <c:v>42951.386111111111</c:v>
                </c:pt>
                <c:pt idx="52038">
                  <c:v>42951.386805555558</c:v>
                </c:pt>
                <c:pt idx="52039">
                  <c:v>42951.387499999997</c:v>
                </c:pt>
                <c:pt idx="52040">
                  <c:v>42951.388194444444</c:v>
                </c:pt>
                <c:pt idx="52041">
                  <c:v>42951.388888888891</c:v>
                </c:pt>
                <c:pt idx="52042">
                  <c:v>42951.38958333333</c:v>
                </c:pt>
                <c:pt idx="52043">
                  <c:v>42951.390277777777</c:v>
                </c:pt>
                <c:pt idx="52044">
                  <c:v>42951.390972222223</c:v>
                </c:pt>
                <c:pt idx="52045">
                  <c:v>42951.39166666667</c:v>
                </c:pt>
                <c:pt idx="52046">
                  <c:v>42951.392361111109</c:v>
                </c:pt>
                <c:pt idx="52047">
                  <c:v>42951.393055555556</c:v>
                </c:pt>
                <c:pt idx="52048">
                  <c:v>42951.393750000003</c:v>
                </c:pt>
                <c:pt idx="52049">
                  <c:v>42951.394444444442</c:v>
                </c:pt>
                <c:pt idx="52050">
                  <c:v>42951.395138888889</c:v>
                </c:pt>
                <c:pt idx="52051">
                  <c:v>42951.395833333336</c:v>
                </c:pt>
                <c:pt idx="52052">
                  <c:v>42951.396527777775</c:v>
                </c:pt>
                <c:pt idx="52053">
                  <c:v>42951.397222222222</c:v>
                </c:pt>
                <c:pt idx="52054">
                  <c:v>42951.397916666669</c:v>
                </c:pt>
                <c:pt idx="52055">
                  <c:v>42951.398611111108</c:v>
                </c:pt>
                <c:pt idx="52056">
                  <c:v>42951.399305555555</c:v>
                </c:pt>
                <c:pt idx="52057">
                  <c:v>42951.4</c:v>
                </c:pt>
                <c:pt idx="52058">
                  <c:v>42951.400694444441</c:v>
                </c:pt>
                <c:pt idx="52059">
                  <c:v>42951.401388888888</c:v>
                </c:pt>
                <c:pt idx="52060">
                  <c:v>42951.402083333334</c:v>
                </c:pt>
                <c:pt idx="52061">
                  <c:v>42951.402777777781</c:v>
                </c:pt>
                <c:pt idx="52062">
                  <c:v>42951.40347222222</c:v>
                </c:pt>
                <c:pt idx="52063">
                  <c:v>42951.404166666667</c:v>
                </c:pt>
                <c:pt idx="52064">
                  <c:v>42951.404861111114</c:v>
                </c:pt>
                <c:pt idx="52065">
                  <c:v>42951.405555555553</c:v>
                </c:pt>
                <c:pt idx="52066">
                  <c:v>42951.40625</c:v>
                </c:pt>
                <c:pt idx="52067">
                  <c:v>42951.406944444447</c:v>
                </c:pt>
                <c:pt idx="52068">
                  <c:v>42951.407638888886</c:v>
                </c:pt>
                <c:pt idx="52069">
                  <c:v>42951.408333333333</c:v>
                </c:pt>
                <c:pt idx="52070">
                  <c:v>42951.40902777778</c:v>
                </c:pt>
                <c:pt idx="52071">
                  <c:v>42951.409722222219</c:v>
                </c:pt>
                <c:pt idx="52072">
                  <c:v>42951.410416666666</c:v>
                </c:pt>
                <c:pt idx="52073">
                  <c:v>42951.411111111112</c:v>
                </c:pt>
                <c:pt idx="52074">
                  <c:v>42951.411805555559</c:v>
                </c:pt>
                <c:pt idx="52075">
                  <c:v>42951.412499999999</c:v>
                </c:pt>
                <c:pt idx="52076">
                  <c:v>42951.413194444445</c:v>
                </c:pt>
                <c:pt idx="52077">
                  <c:v>42951.413888888892</c:v>
                </c:pt>
                <c:pt idx="52078">
                  <c:v>42951.414583333331</c:v>
                </c:pt>
                <c:pt idx="52079">
                  <c:v>42951.415277777778</c:v>
                </c:pt>
                <c:pt idx="52080">
                  <c:v>42951.415972222225</c:v>
                </c:pt>
                <c:pt idx="52081">
                  <c:v>42951.416666666664</c:v>
                </c:pt>
                <c:pt idx="52082">
                  <c:v>42951.417361111111</c:v>
                </c:pt>
                <c:pt idx="52083">
                  <c:v>42951.418055555558</c:v>
                </c:pt>
                <c:pt idx="52084">
                  <c:v>42951.418749999997</c:v>
                </c:pt>
                <c:pt idx="52085">
                  <c:v>42951.419444444444</c:v>
                </c:pt>
                <c:pt idx="52086">
                  <c:v>42951.420138888891</c:v>
                </c:pt>
                <c:pt idx="52087">
                  <c:v>42951.42083333333</c:v>
                </c:pt>
                <c:pt idx="52088">
                  <c:v>42951.421527777777</c:v>
                </c:pt>
                <c:pt idx="52089">
                  <c:v>42951.422222222223</c:v>
                </c:pt>
                <c:pt idx="52090">
                  <c:v>42951.42291666667</c:v>
                </c:pt>
                <c:pt idx="52091">
                  <c:v>42951.423611111109</c:v>
                </c:pt>
                <c:pt idx="52092">
                  <c:v>42951.424305555556</c:v>
                </c:pt>
                <c:pt idx="52093">
                  <c:v>42951.425000000003</c:v>
                </c:pt>
                <c:pt idx="52094">
                  <c:v>42951.425694444442</c:v>
                </c:pt>
                <c:pt idx="52095">
                  <c:v>42951.426388888889</c:v>
                </c:pt>
                <c:pt idx="52096">
                  <c:v>42951.427083333336</c:v>
                </c:pt>
                <c:pt idx="52097">
                  <c:v>42951.427777777775</c:v>
                </c:pt>
                <c:pt idx="52098">
                  <c:v>42951.428472222222</c:v>
                </c:pt>
                <c:pt idx="52099">
                  <c:v>42951.429166666669</c:v>
                </c:pt>
                <c:pt idx="52100">
                  <c:v>42951.429861111108</c:v>
                </c:pt>
                <c:pt idx="52101">
                  <c:v>42951.430555555555</c:v>
                </c:pt>
                <c:pt idx="52102">
                  <c:v>42951.431250000001</c:v>
                </c:pt>
                <c:pt idx="52103">
                  <c:v>42951.431944444441</c:v>
                </c:pt>
                <c:pt idx="52104">
                  <c:v>42951.432638888888</c:v>
                </c:pt>
                <c:pt idx="52105">
                  <c:v>42951.433333333334</c:v>
                </c:pt>
                <c:pt idx="52106">
                  <c:v>42951.434027777781</c:v>
                </c:pt>
                <c:pt idx="52107">
                  <c:v>42951.43472222222</c:v>
                </c:pt>
                <c:pt idx="52108">
                  <c:v>42951.435416666667</c:v>
                </c:pt>
                <c:pt idx="52109">
                  <c:v>42951.436111111114</c:v>
                </c:pt>
                <c:pt idx="52110">
                  <c:v>42951.436805555553</c:v>
                </c:pt>
                <c:pt idx="52111">
                  <c:v>42951.4375</c:v>
                </c:pt>
                <c:pt idx="52112">
                  <c:v>42951.438194444447</c:v>
                </c:pt>
                <c:pt idx="52113">
                  <c:v>42951.438888888886</c:v>
                </c:pt>
                <c:pt idx="52114">
                  <c:v>42951.439583333333</c:v>
                </c:pt>
                <c:pt idx="52115">
                  <c:v>42951.44027777778</c:v>
                </c:pt>
                <c:pt idx="52116">
                  <c:v>42951.440972222219</c:v>
                </c:pt>
                <c:pt idx="52117">
                  <c:v>42951.441666666666</c:v>
                </c:pt>
                <c:pt idx="52118">
                  <c:v>42951.442361111112</c:v>
                </c:pt>
                <c:pt idx="52119">
                  <c:v>42951.443055555559</c:v>
                </c:pt>
                <c:pt idx="52120">
                  <c:v>42951.443749999999</c:v>
                </c:pt>
                <c:pt idx="52121">
                  <c:v>42951.444444444445</c:v>
                </c:pt>
                <c:pt idx="52122">
                  <c:v>42951.445138888892</c:v>
                </c:pt>
                <c:pt idx="52123">
                  <c:v>42951.445833333331</c:v>
                </c:pt>
                <c:pt idx="52124">
                  <c:v>42951.446527777778</c:v>
                </c:pt>
                <c:pt idx="52125">
                  <c:v>42951.447222222225</c:v>
                </c:pt>
                <c:pt idx="52126">
                  <c:v>42951.447916666664</c:v>
                </c:pt>
                <c:pt idx="52127">
                  <c:v>42951.448611111111</c:v>
                </c:pt>
                <c:pt idx="52128">
                  <c:v>42951.449305555558</c:v>
                </c:pt>
                <c:pt idx="52129">
                  <c:v>42951.45</c:v>
                </c:pt>
                <c:pt idx="52130">
                  <c:v>42951.450694444444</c:v>
                </c:pt>
                <c:pt idx="52131">
                  <c:v>42951.451388888891</c:v>
                </c:pt>
                <c:pt idx="52132">
                  <c:v>42951.45208333333</c:v>
                </c:pt>
                <c:pt idx="52133">
                  <c:v>42951.452777777777</c:v>
                </c:pt>
                <c:pt idx="52134">
                  <c:v>42951.453472222223</c:v>
                </c:pt>
                <c:pt idx="52135">
                  <c:v>42951.45416666667</c:v>
                </c:pt>
                <c:pt idx="52136">
                  <c:v>42951.454861111109</c:v>
                </c:pt>
                <c:pt idx="52137">
                  <c:v>42951.455555555556</c:v>
                </c:pt>
                <c:pt idx="52138">
                  <c:v>42951.456250000003</c:v>
                </c:pt>
                <c:pt idx="52139">
                  <c:v>42951.456944444442</c:v>
                </c:pt>
                <c:pt idx="52140">
                  <c:v>42951.457638888889</c:v>
                </c:pt>
                <c:pt idx="52141">
                  <c:v>42951.458333333336</c:v>
                </c:pt>
                <c:pt idx="52142">
                  <c:v>42951.459027777775</c:v>
                </c:pt>
                <c:pt idx="52143">
                  <c:v>42951.459722222222</c:v>
                </c:pt>
                <c:pt idx="52144">
                  <c:v>42951.460416666669</c:v>
                </c:pt>
                <c:pt idx="52145">
                  <c:v>42951.461111111108</c:v>
                </c:pt>
                <c:pt idx="52146">
                  <c:v>42951.461805555555</c:v>
                </c:pt>
                <c:pt idx="52147">
                  <c:v>42951.462500000001</c:v>
                </c:pt>
                <c:pt idx="52148">
                  <c:v>42951.463194444441</c:v>
                </c:pt>
                <c:pt idx="52149">
                  <c:v>42951.463888888888</c:v>
                </c:pt>
                <c:pt idx="52150">
                  <c:v>42951.464583333334</c:v>
                </c:pt>
                <c:pt idx="52151">
                  <c:v>42951.465277777781</c:v>
                </c:pt>
                <c:pt idx="52152">
                  <c:v>42951.46597222222</c:v>
                </c:pt>
                <c:pt idx="52153">
                  <c:v>42951.466666666667</c:v>
                </c:pt>
                <c:pt idx="52154">
                  <c:v>42951.467361111114</c:v>
                </c:pt>
                <c:pt idx="52155">
                  <c:v>42951.468055555553</c:v>
                </c:pt>
                <c:pt idx="52156">
                  <c:v>42951.46875</c:v>
                </c:pt>
                <c:pt idx="52157">
                  <c:v>42951.469444444447</c:v>
                </c:pt>
                <c:pt idx="52158">
                  <c:v>42951.470138888886</c:v>
                </c:pt>
                <c:pt idx="52159">
                  <c:v>42951.470833333333</c:v>
                </c:pt>
                <c:pt idx="52160">
                  <c:v>42951.47152777778</c:v>
                </c:pt>
                <c:pt idx="52161">
                  <c:v>42951.472222222219</c:v>
                </c:pt>
                <c:pt idx="52162">
                  <c:v>42951.472916666666</c:v>
                </c:pt>
                <c:pt idx="52163">
                  <c:v>42951.473611111112</c:v>
                </c:pt>
                <c:pt idx="52164">
                  <c:v>42951.474305555559</c:v>
                </c:pt>
                <c:pt idx="52165">
                  <c:v>42951.474999999999</c:v>
                </c:pt>
                <c:pt idx="52166">
                  <c:v>42951.475694444445</c:v>
                </c:pt>
                <c:pt idx="52167">
                  <c:v>42951.476388888892</c:v>
                </c:pt>
                <c:pt idx="52168">
                  <c:v>42951.477083333331</c:v>
                </c:pt>
                <c:pt idx="52169">
                  <c:v>42951.477777777778</c:v>
                </c:pt>
                <c:pt idx="52170">
                  <c:v>42951.478472222225</c:v>
                </c:pt>
                <c:pt idx="52171">
                  <c:v>42951.479166666664</c:v>
                </c:pt>
                <c:pt idx="52172">
                  <c:v>42951.479861111111</c:v>
                </c:pt>
                <c:pt idx="52173">
                  <c:v>42951.480555555558</c:v>
                </c:pt>
                <c:pt idx="52174">
                  <c:v>42951.481249999997</c:v>
                </c:pt>
                <c:pt idx="52175">
                  <c:v>42951.481944444444</c:v>
                </c:pt>
                <c:pt idx="52176">
                  <c:v>42951.482638888891</c:v>
                </c:pt>
                <c:pt idx="52177">
                  <c:v>42951.48333333333</c:v>
                </c:pt>
                <c:pt idx="52178">
                  <c:v>42951.484027777777</c:v>
                </c:pt>
                <c:pt idx="52179">
                  <c:v>42951.484722222223</c:v>
                </c:pt>
                <c:pt idx="52180">
                  <c:v>42951.48541666667</c:v>
                </c:pt>
                <c:pt idx="52181">
                  <c:v>42951.486111111109</c:v>
                </c:pt>
                <c:pt idx="52182">
                  <c:v>42951.486805555556</c:v>
                </c:pt>
                <c:pt idx="52183">
                  <c:v>42951.487500000003</c:v>
                </c:pt>
                <c:pt idx="52184">
                  <c:v>42951.488194444442</c:v>
                </c:pt>
                <c:pt idx="52185">
                  <c:v>42951.488888888889</c:v>
                </c:pt>
                <c:pt idx="52186">
                  <c:v>42951.489583333336</c:v>
                </c:pt>
                <c:pt idx="52187">
                  <c:v>42951.490277777775</c:v>
                </c:pt>
                <c:pt idx="52188">
                  <c:v>42951.490972222222</c:v>
                </c:pt>
                <c:pt idx="52189">
                  <c:v>42951.491666666669</c:v>
                </c:pt>
                <c:pt idx="52190">
                  <c:v>42951.492361111108</c:v>
                </c:pt>
                <c:pt idx="52191">
                  <c:v>42951.493055555555</c:v>
                </c:pt>
                <c:pt idx="52192">
                  <c:v>42951.493750000001</c:v>
                </c:pt>
                <c:pt idx="52193">
                  <c:v>42951.494444444441</c:v>
                </c:pt>
                <c:pt idx="52194">
                  <c:v>42951.495138888888</c:v>
                </c:pt>
                <c:pt idx="52195">
                  <c:v>42951.495833333334</c:v>
                </c:pt>
                <c:pt idx="52196">
                  <c:v>42951.496527777781</c:v>
                </c:pt>
                <c:pt idx="52197">
                  <c:v>42951.49722222222</c:v>
                </c:pt>
                <c:pt idx="52198">
                  <c:v>42951.497916666667</c:v>
                </c:pt>
                <c:pt idx="52199">
                  <c:v>42951.498611111114</c:v>
                </c:pt>
                <c:pt idx="52200">
                  <c:v>42951.499305555553</c:v>
                </c:pt>
                <c:pt idx="52201">
                  <c:v>42951.5</c:v>
                </c:pt>
                <c:pt idx="52202">
                  <c:v>42951.500694444447</c:v>
                </c:pt>
                <c:pt idx="52203">
                  <c:v>42951.501388888886</c:v>
                </c:pt>
                <c:pt idx="52204">
                  <c:v>42951.502083333333</c:v>
                </c:pt>
                <c:pt idx="52205">
                  <c:v>42951.50277777778</c:v>
                </c:pt>
                <c:pt idx="52206">
                  <c:v>42951.503472222219</c:v>
                </c:pt>
                <c:pt idx="52207">
                  <c:v>42951.504166666666</c:v>
                </c:pt>
                <c:pt idx="52208">
                  <c:v>42951.504861111112</c:v>
                </c:pt>
                <c:pt idx="52209">
                  <c:v>42951.505555555559</c:v>
                </c:pt>
                <c:pt idx="52210">
                  <c:v>42951.506249999999</c:v>
                </c:pt>
                <c:pt idx="52211">
                  <c:v>42951.506944444445</c:v>
                </c:pt>
                <c:pt idx="52212">
                  <c:v>42951.507638888892</c:v>
                </c:pt>
                <c:pt idx="52213">
                  <c:v>42951.508333333331</c:v>
                </c:pt>
                <c:pt idx="52214">
                  <c:v>42951.509027777778</c:v>
                </c:pt>
                <c:pt idx="52215">
                  <c:v>42951.509722222225</c:v>
                </c:pt>
                <c:pt idx="52216">
                  <c:v>42951.510416666664</c:v>
                </c:pt>
                <c:pt idx="52217">
                  <c:v>42951.511111111111</c:v>
                </c:pt>
                <c:pt idx="52218">
                  <c:v>42951.511805555558</c:v>
                </c:pt>
                <c:pt idx="52219">
                  <c:v>42951.512499999997</c:v>
                </c:pt>
                <c:pt idx="52220">
                  <c:v>42951.513194444444</c:v>
                </c:pt>
                <c:pt idx="52221">
                  <c:v>42951.513888888891</c:v>
                </c:pt>
                <c:pt idx="52222">
                  <c:v>42951.51458333333</c:v>
                </c:pt>
                <c:pt idx="52223">
                  <c:v>42951.515277777777</c:v>
                </c:pt>
                <c:pt idx="52224">
                  <c:v>42951.515972222223</c:v>
                </c:pt>
                <c:pt idx="52225">
                  <c:v>42951.51666666667</c:v>
                </c:pt>
                <c:pt idx="52226">
                  <c:v>42951.517361111109</c:v>
                </c:pt>
                <c:pt idx="52227">
                  <c:v>42951.518055555556</c:v>
                </c:pt>
                <c:pt idx="52228">
                  <c:v>42951.518750000003</c:v>
                </c:pt>
                <c:pt idx="52229">
                  <c:v>42951.519444444442</c:v>
                </c:pt>
                <c:pt idx="52230">
                  <c:v>42951.520138888889</c:v>
                </c:pt>
                <c:pt idx="52231">
                  <c:v>42951.520833333336</c:v>
                </c:pt>
                <c:pt idx="52232">
                  <c:v>42951.521527777775</c:v>
                </c:pt>
                <c:pt idx="52233">
                  <c:v>42951.522222222222</c:v>
                </c:pt>
                <c:pt idx="52234">
                  <c:v>42951.522916666669</c:v>
                </c:pt>
                <c:pt idx="52235">
                  <c:v>42951.523611111108</c:v>
                </c:pt>
                <c:pt idx="52236">
                  <c:v>42951.524305555555</c:v>
                </c:pt>
                <c:pt idx="52237">
                  <c:v>42951.525000000001</c:v>
                </c:pt>
                <c:pt idx="52238">
                  <c:v>42951.525694444441</c:v>
                </c:pt>
                <c:pt idx="52239">
                  <c:v>42951.526388888888</c:v>
                </c:pt>
                <c:pt idx="52240">
                  <c:v>42951.527083333334</c:v>
                </c:pt>
                <c:pt idx="52241">
                  <c:v>42951.527777777781</c:v>
                </c:pt>
                <c:pt idx="52242">
                  <c:v>42951.52847222222</c:v>
                </c:pt>
                <c:pt idx="52243">
                  <c:v>42951.529166666667</c:v>
                </c:pt>
                <c:pt idx="52244">
                  <c:v>42951.529861111114</c:v>
                </c:pt>
                <c:pt idx="52245">
                  <c:v>42951.530555555553</c:v>
                </c:pt>
                <c:pt idx="52246">
                  <c:v>42951.53125</c:v>
                </c:pt>
                <c:pt idx="52247">
                  <c:v>42951.531944444447</c:v>
                </c:pt>
                <c:pt idx="52248">
                  <c:v>42951.532638888886</c:v>
                </c:pt>
                <c:pt idx="52249">
                  <c:v>42951.533333333333</c:v>
                </c:pt>
                <c:pt idx="52250">
                  <c:v>42951.53402777778</c:v>
                </c:pt>
                <c:pt idx="52251">
                  <c:v>42951.534722222219</c:v>
                </c:pt>
                <c:pt idx="52252">
                  <c:v>42951.535416666666</c:v>
                </c:pt>
                <c:pt idx="52253">
                  <c:v>42951.536111111112</c:v>
                </c:pt>
                <c:pt idx="52254">
                  <c:v>42951.536805555559</c:v>
                </c:pt>
                <c:pt idx="52255">
                  <c:v>42951.537499999999</c:v>
                </c:pt>
                <c:pt idx="52256">
                  <c:v>42951.538194444445</c:v>
                </c:pt>
                <c:pt idx="52257">
                  <c:v>42951.538888888892</c:v>
                </c:pt>
                <c:pt idx="52258">
                  <c:v>42951.539583333331</c:v>
                </c:pt>
                <c:pt idx="52259">
                  <c:v>42951.540277777778</c:v>
                </c:pt>
                <c:pt idx="52260">
                  <c:v>42951.540972222225</c:v>
                </c:pt>
                <c:pt idx="52261">
                  <c:v>42951.541666666664</c:v>
                </c:pt>
                <c:pt idx="52262">
                  <c:v>42951.542361111111</c:v>
                </c:pt>
                <c:pt idx="52263">
                  <c:v>42951.543055555558</c:v>
                </c:pt>
                <c:pt idx="52264">
                  <c:v>42951.543749999997</c:v>
                </c:pt>
                <c:pt idx="52265">
                  <c:v>42951.544444444444</c:v>
                </c:pt>
                <c:pt idx="52266">
                  <c:v>42951.545138888891</c:v>
                </c:pt>
                <c:pt idx="52267">
                  <c:v>42951.54583333333</c:v>
                </c:pt>
                <c:pt idx="52268">
                  <c:v>42951.546527777777</c:v>
                </c:pt>
                <c:pt idx="52269">
                  <c:v>42951.547222222223</c:v>
                </c:pt>
                <c:pt idx="52270">
                  <c:v>42951.54791666667</c:v>
                </c:pt>
                <c:pt idx="52271">
                  <c:v>42951.548611111109</c:v>
                </c:pt>
                <c:pt idx="52272">
                  <c:v>42951.549305555556</c:v>
                </c:pt>
                <c:pt idx="52273">
                  <c:v>42951.55</c:v>
                </c:pt>
                <c:pt idx="52274">
                  <c:v>42951.550694444442</c:v>
                </c:pt>
                <c:pt idx="52275">
                  <c:v>42951.551388888889</c:v>
                </c:pt>
                <c:pt idx="52276">
                  <c:v>42951.552083333336</c:v>
                </c:pt>
                <c:pt idx="52277">
                  <c:v>42951.552777777775</c:v>
                </c:pt>
                <c:pt idx="52278">
                  <c:v>42951.553472222222</c:v>
                </c:pt>
                <c:pt idx="52279">
                  <c:v>42951.554166666669</c:v>
                </c:pt>
                <c:pt idx="52280">
                  <c:v>42951.554861111108</c:v>
                </c:pt>
                <c:pt idx="52281">
                  <c:v>42951.555555555555</c:v>
                </c:pt>
                <c:pt idx="52282">
                  <c:v>42951.556250000001</c:v>
                </c:pt>
                <c:pt idx="52283">
                  <c:v>42951.556944444441</c:v>
                </c:pt>
                <c:pt idx="52284">
                  <c:v>42951.557638888888</c:v>
                </c:pt>
                <c:pt idx="52285">
                  <c:v>42951.558333333334</c:v>
                </c:pt>
                <c:pt idx="52286">
                  <c:v>42951.559027777781</c:v>
                </c:pt>
                <c:pt idx="52287">
                  <c:v>42951.55972222222</c:v>
                </c:pt>
                <c:pt idx="52288">
                  <c:v>42951.560416666667</c:v>
                </c:pt>
                <c:pt idx="52289">
                  <c:v>42951.561111111114</c:v>
                </c:pt>
                <c:pt idx="52290">
                  <c:v>42951.561805555553</c:v>
                </c:pt>
                <c:pt idx="52291">
                  <c:v>42951.5625</c:v>
                </c:pt>
                <c:pt idx="52292">
                  <c:v>42951.563194444447</c:v>
                </c:pt>
                <c:pt idx="52293">
                  <c:v>42951.563888888886</c:v>
                </c:pt>
                <c:pt idx="52294">
                  <c:v>42951.564583333333</c:v>
                </c:pt>
                <c:pt idx="52295">
                  <c:v>42951.56527777778</c:v>
                </c:pt>
                <c:pt idx="52296">
                  <c:v>42951.565972222219</c:v>
                </c:pt>
                <c:pt idx="52297">
                  <c:v>42951.566666666666</c:v>
                </c:pt>
                <c:pt idx="52298">
                  <c:v>42951.567361111112</c:v>
                </c:pt>
                <c:pt idx="52299">
                  <c:v>42951.568055555559</c:v>
                </c:pt>
                <c:pt idx="52300">
                  <c:v>42951.568749999999</c:v>
                </c:pt>
                <c:pt idx="52301">
                  <c:v>42951.569444444445</c:v>
                </c:pt>
                <c:pt idx="52302">
                  <c:v>42951.570138888892</c:v>
                </c:pt>
                <c:pt idx="52303">
                  <c:v>42951.570833333331</c:v>
                </c:pt>
                <c:pt idx="52304">
                  <c:v>42951.571527777778</c:v>
                </c:pt>
                <c:pt idx="52305">
                  <c:v>42951.572222222225</c:v>
                </c:pt>
                <c:pt idx="52306">
                  <c:v>42951.572916666664</c:v>
                </c:pt>
                <c:pt idx="52307">
                  <c:v>42951.573611111111</c:v>
                </c:pt>
                <c:pt idx="52308">
                  <c:v>42951.574305555558</c:v>
                </c:pt>
                <c:pt idx="52309">
                  <c:v>42951.574999999997</c:v>
                </c:pt>
                <c:pt idx="52310">
                  <c:v>42951.575694444444</c:v>
                </c:pt>
                <c:pt idx="52311">
                  <c:v>42951.576388888891</c:v>
                </c:pt>
                <c:pt idx="52312">
                  <c:v>42951.57708333333</c:v>
                </c:pt>
                <c:pt idx="52313">
                  <c:v>42951.577777777777</c:v>
                </c:pt>
                <c:pt idx="52314">
                  <c:v>42951.578472222223</c:v>
                </c:pt>
                <c:pt idx="52315">
                  <c:v>42951.57916666667</c:v>
                </c:pt>
                <c:pt idx="52316">
                  <c:v>42951.579861111109</c:v>
                </c:pt>
                <c:pt idx="52317">
                  <c:v>42951.580555555556</c:v>
                </c:pt>
                <c:pt idx="52318">
                  <c:v>42951.581250000003</c:v>
                </c:pt>
                <c:pt idx="52319">
                  <c:v>42951.581944444442</c:v>
                </c:pt>
                <c:pt idx="52320">
                  <c:v>42951.582638888889</c:v>
                </c:pt>
                <c:pt idx="52321">
                  <c:v>42951.583333333336</c:v>
                </c:pt>
                <c:pt idx="52322">
                  <c:v>42951.584027777775</c:v>
                </c:pt>
                <c:pt idx="52323">
                  <c:v>42951.584722222222</c:v>
                </c:pt>
                <c:pt idx="52324">
                  <c:v>42951.585416666669</c:v>
                </c:pt>
                <c:pt idx="52325">
                  <c:v>42951.586111111108</c:v>
                </c:pt>
                <c:pt idx="52326">
                  <c:v>42951.586805555555</c:v>
                </c:pt>
                <c:pt idx="52327">
                  <c:v>42951.587500000001</c:v>
                </c:pt>
                <c:pt idx="52328">
                  <c:v>42951.588194444441</c:v>
                </c:pt>
                <c:pt idx="52329">
                  <c:v>42951.588888888888</c:v>
                </c:pt>
                <c:pt idx="52330">
                  <c:v>42951.589583333334</c:v>
                </c:pt>
                <c:pt idx="52331">
                  <c:v>42951.590277777781</c:v>
                </c:pt>
                <c:pt idx="52332">
                  <c:v>42951.59097222222</c:v>
                </c:pt>
                <c:pt idx="52333">
                  <c:v>42951.591666666667</c:v>
                </c:pt>
                <c:pt idx="52334">
                  <c:v>42951.592361111114</c:v>
                </c:pt>
                <c:pt idx="52335">
                  <c:v>42951.593055555553</c:v>
                </c:pt>
                <c:pt idx="52336">
                  <c:v>42951.59375</c:v>
                </c:pt>
                <c:pt idx="52337">
                  <c:v>42951.594444444447</c:v>
                </c:pt>
                <c:pt idx="52338">
                  <c:v>42951.595138888886</c:v>
                </c:pt>
                <c:pt idx="52339">
                  <c:v>42951.595833333333</c:v>
                </c:pt>
                <c:pt idx="52340">
                  <c:v>42951.59652777778</c:v>
                </c:pt>
                <c:pt idx="52341">
                  <c:v>42951.597222222219</c:v>
                </c:pt>
                <c:pt idx="52342">
                  <c:v>42951.597916666666</c:v>
                </c:pt>
                <c:pt idx="52343">
                  <c:v>42951.598611111112</c:v>
                </c:pt>
                <c:pt idx="52344">
                  <c:v>42951.599305555559</c:v>
                </c:pt>
                <c:pt idx="52345">
                  <c:v>42951.6</c:v>
                </c:pt>
                <c:pt idx="52346">
                  <c:v>42951.600694444445</c:v>
                </c:pt>
                <c:pt idx="52347">
                  <c:v>42951.601388888892</c:v>
                </c:pt>
                <c:pt idx="52348">
                  <c:v>42951.602083333331</c:v>
                </c:pt>
                <c:pt idx="52349">
                  <c:v>42951.602777777778</c:v>
                </c:pt>
                <c:pt idx="52350">
                  <c:v>42951.603472222225</c:v>
                </c:pt>
                <c:pt idx="52351">
                  <c:v>42951.604166666664</c:v>
                </c:pt>
                <c:pt idx="52352">
                  <c:v>42951.604861111111</c:v>
                </c:pt>
                <c:pt idx="52353">
                  <c:v>42951.605555555558</c:v>
                </c:pt>
                <c:pt idx="52354">
                  <c:v>42951.606249999997</c:v>
                </c:pt>
                <c:pt idx="52355">
                  <c:v>42951.606944444444</c:v>
                </c:pt>
                <c:pt idx="52356">
                  <c:v>42951.607638888891</c:v>
                </c:pt>
                <c:pt idx="52357">
                  <c:v>42951.60833333333</c:v>
                </c:pt>
                <c:pt idx="52358">
                  <c:v>42951.609027777777</c:v>
                </c:pt>
                <c:pt idx="52359">
                  <c:v>42951.609722222223</c:v>
                </c:pt>
                <c:pt idx="52360">
                  <c:v>42951.61041666667</c:v>
                </c:pt>
                <c:pt idx="52361">
                  <c:v>42951.611111111109</c:v>
                </c:pt>
                <c:pt idx="52362">
                  <c:v>42951.611805555556</c:v>
                </c:pt>
                <c:pt idx="52363">
                  <c:v>42951.612500000003</c:v>
                </c:pt>
                <c:pt idx="52364">
                  <c:v>42951.613194444442</c:v>
                </c:pt>
                <c:pt idx="52365">
                  <c:v>42951.613888888889</c:v>
                </c:pt>
                <c:pt idx="52366">
                  <c:v>42951.614583333336</c:v>
                </c:pt>
                <c:pt idx="52367">
                  <c:v>42951.615277777775</c:v>
                </c:pt>
                <c:pt idx="52368">
                  <c:v>42951.615972222222</c:v>
                </c:pt>
                <c:pt idx="52369">
                  <c:v>42951.616666666669</c:v>
                </c:pt>
                <c:pt idx="52370">
                  <c:v>42951.617361111108</c:v>
                </c:pt>
                <c:pt idx="52371">
                  <c:v>42951.618055555555</c:v>
                </c:pt>
                <c:pt idx="52372">
                  <c:v>42951.618750000001</c:v>
                </c:pt>
                <c:pt idx="52373">
                  <c:v>42951.619444444441</c:v>
                </c:pt>
                <c:pt idx="52374">
                  <c:v>42951.620138888888</c:v>
                </c:pt>
                <c:pt idx="52375">
                  <c:v>42951.620833333334</c:v>
                </c:pt>
                <c:pt idx="52376">
                  <c:v>42951.621527777781</c:v>
                </c:pt>
                <c:pt idx="52377">
                  <c:v>42951.62222222222</c:v>
                </c:pt>
                <c:pt idx="52378">
                  <c:v>42951.622916666667</c:v>
                </c:pt>
                <c:pt idx="52379">
                  <c:v>42951.623611111114</c:v>
                </c:pt>
                <c:pt idx="52380">
                  <c:v>42951.624305555553</c:v>
                </c:pt>
                <c:pt idx="52381">
                  <c:v>42951.625</c:v>
                </c:pt>
                <c:pt idx="52382">
                  <c:v>42951.625694444447</c:v>
                </c:pt>
                <c:pt idx="52383">
                  <c:v>42951.626388888886</c:v>
                </c:pt>
                <c:pt idx="52384">
                  <c:v>42951.627083333333</c:v>
                </c:pt>
                <c:pt idx="52385">
                  <c:v>42951.62777777778</c:v>
                </c:pt>
                <c:pt idx="52386">
                  <c:v>42951.628472222219</c:v>
                </c:pt>
                <c:pt idx="52387">
                  <c:v>42951.629166666666</c:v>
                </c:pt>
                <c:pt idx="52388">
                  <c:v>42951.629861111112</c:v>
                </c:pt>
                <c:pt idx="52389">
                  <c:v>42951.630555555559</c:v>
                </c:pt>
                <c:pt idx="52390">
                  <c:v>42951.631249999999</c:v>
                </c:pt>
                <c:pt idx="52391">
                  <c:v>42951.631944444445</c:v>
                </c:pt>
                <c:pt idx="52392">
                  <c:v>42951.632638888892</c:v>
                </c:pt>
                <c:pt idx="52393">
                  <c:v>42951.633333333331</c:v>
                </c:pt>
                <c:pt idx="52394">
                  <c:v>42951.634027777778</c:v>
                </c:pt>
                <c:pt idx="52395">
                  <c:v>42951.634722222225</c:v>
                </c:pt>
                <c:pt idx="52396">
                  <c:v>42951.635416666664</c:v>
                </c:pt>
                <c:pt idx="52397">
                  <c:v>42951.636111111111</c:v>
                </c:pt>
                <c:pt idx="52398">
                  <c:v>42951.636805555558</c:v>
                </c:pt>
                <c:pt idx="52399">
                  <c:v>42951.637499999997</c:v>
                </c:pt>
                <c:pt idx="52400">
                  <c:v>42951.638194444444</c:v>
                </c:pt>
                <c:pt idx="52401">
                  <c:v>42951.638888888891</c:v>
                </c:pt>
                <c:pt idx="52402">
                  <c:v>42951.63958333333</c:v>
                </c:pt>
                <c:pt idx="52403">
                  <c:v>42951.640277777777</c:v>
                </c:pt>
                <c:pt idx="52404">
                  <c:v>42951.640972222223</c:v>
                </c:pt>
                <c:pt idx="52405">
                  <c:v>42951.64166666667</c:v>
                </c:pt>
                <c:pt idx="52406">
                  <c:v>42951.642361111109</c:v>
                </c:pt>
                <c:pt idx="52407">
                  <c:v>42951.643055555556</c:v>
                </c:pt>
                <c:pt idx="52408">
                  <c:v>42951.643750000003</c:v>
                </c:pt>
                <c:pt idx="52409">
                  <c:v>42951.644444444442</c:v>
                </c:pt>
                <c:pt idx="52410">
                  <c:v>42951.645138888889</c:v>
                </c:pt>
                <c:pt idx="52411">
                  <c:v>42951.645833333336</c:v>
                </c:pt>
                <c:pt idx="52412">
                  <c:v>42951.646527777775</c:v>
                </c:pt>
                <c:pt idx="52413">
                  <c:v>42951.647222222222</c:v>
                </c:pt>
                <c:pt idx="52414">
                  <c:v>42951.647916666669</c:v>
                </c:pt>
                <c:pt idx="52415">
                  <c:v>42951.648611111108</c:v>
                </c:pt>
                <c:pt idx="52416">
                  <c:v>42951.649305555555</c:v>
                </c:pt>
                <c:pt idx="52417">
                  <c:v>42951.65</c:v>
                </c:pt>
                <c:pt idx="52418">
                  <c:v>42951.650694444441</c:v>
                </c:pt>
                <c:pt idx="52419">
                  <c:v>42951.651388888888</c:v>
                </c:pt>
                <c:pt idx="52420">
                  <c:v>42951.652083333334</c:v>
                </c:pt>
                <c:pt idx="52421">
                  <c:v>42951.652777777781</c:v>
                </c:pt>
                <c:pt idx="52422">
                  <c:v>42951.65347222222</c:v>
                </c:pt>
                <c:pt idx="52423">
                  <c:v>42951.654166666667</c:v>
                </c:pt>
                <c:pt idx="52424">
                  <c:v>42951.654861111114</c:v>
                </c:pt>
                <c:pt idx="52425">
                  <c:v>42951.655555555553</c:v>
                </c:pt>
                <c:pt idx="52426">
                  <c:v>42951.65625</c:v>
                </c:pt>
                <c:pt idx="52427">
                  <c:v>42951.656944444447</c:v>
                </c:pt>
                <c:pt idx="52428">
                  <c:v>42951.657638888886</c:v>
                </c:pt>
                <c:pt idx="52429">
                  <c:v>42951.658333333333</c:v>
                </c:pt>
                <c:pt idx="52430">
                  <c:v>42951.65902777778</c:v>
                </c:pt>
                <c:pt idx="52431">
                  <c:v>42951.659722222219</c:v>
                </c:pt>
                <c:pt idx="52432">
                  <c:v>42951.660416666666</c:v>
                </c:pt>
                <c:pt idx="52433">
                  <c:v>42951.661111111112</c:v>
                </c:pt>
                <c:pt idx="52434">
                  <c:v>42951.661805555559</c:v>
                </c:pt>
                <c:pt idx="52435">
                  <c:v>42951.662499999999</c:v>
                </c:pt>
                <c:pt idx="52436">
                  <c:v>42951.663194444445</c:v>
                </c:pt>
                <c:pt idx="52437">
                  <c:v>42951.663888888892</c:v>
                </c:pt>
                <c:pt idx="52438">
                  <c:v>42951.664583333331</c:v>
                </c:pt>
                <c:pt idx="52439">
                  <c:v>42951.665277777778</c:v>
                </c:pt>
                <c:pt idx="52440">
                  <c:v>42951.665972222225</c:v>
                </c:pt>
                <c:pt idx="52441">
                  <c:v>42951.666666666664</c:v>
                </c:pt>
                <c:pt idx="52442">
                  <c:v>42951.667361111111</c:v>
                </c:pt>
                <c:pt idx="52443">
                  <c:v>42951.668055555558</c:v>
                </c:pt>
                <c:pt idx="52444">
                  <c:v>42951.668749999997</c:v>
                </c:pt>
                <c:pt idx="52445">
                  <c:v>42951.669444444444</c:v>
                </c:pt>
                <c:pt idx="52446">
                  <c:v>42951.670138888891</c:v>
                </c:pt>
                <c:pt idx="52447">
                  <c:v>42951.67083333333</c:v>
                </c:pt>
                <c:pt idx="52448">
                  <c:v>42951.671527777777</c:v>
                </c:pt>
                <c:pt idx="52449">
                  <c:v>42951.672222222223</c:v>
                </c:pt>
                <c:pt idx="52450">
                  <c:v>42951.67291666667</c:v>
                </c:pt>
                <c:pt idx="52451">
                  <c:v>42951.673611111109</c:v>
                </c:pt>
                <c:pt idx="52452">
                  <c:v>42951.674305555556</c:v>
                </c:pt>
                <c:pt idx="52453">
                  <c:v>42951.675000000003</c:v>
                </c:pt>
                <c:pt idx="52454">
                  <c:v>42951.675694444442</c:v>
                </c:pt>
                <c:pt idx="52455">
                  <c:v>42951.676388888889</c:v>
                </c:pt>
                <c:pt idx="52456">
                  <c:v>42951.677083333336</c:v>
                </c:pt>
                <c:pt idx="52457">
                  <c:v>42951.677777777775</c:v>
                </c:pt>
                <c:pt idx="52458">
                  <c:v>42951.678472222222</c:v>
                </c:pt>
                <c:pt idx="52459">
                  <c:v>42951.679166666669</c:v>
                </c:pt>
                <c:pt idx="52460">
                  <c:v>42951.679861111108</c:v>
                </c:pt>
                <c:pt idx="52461">
                  <c:v>42951.680555555555</c:v>
                </c:pt>
                <c:pt idx="52462">
                  <c:v>42951.681250000001</c:v>
                </c:pt>
                <c:pt idx="52463">
                  <c:v>42951.681944444441</c:v>
                </c:pt>
                <c:pt idx="52464">
                  <c:v>42951.682638888888</c:v>
                </c:pt>
                <c:pt idx="52465">
                  <c:v>42951.683333333334</c:v>
                </c:pt>
                <c:pt idx="52466">
                  <c:v>42951.684027777781</c:v>
                </c:pt>
                <c:pt idx="52467">
                  <c:v>42951.68472222222</c:v>
                </c:pt>
                <c:pt idx="52468">
                  <c:v>42951.685416666667</c:v>
                </c:pt>
                <c:pt idx="52469">
                  <c:v>42951.686111111114</c:v>
                </c:pt>
                <c:pt idx="52470">
                  <c:v>42951.686805555553</c:v>
                </c:pt>
                <c:pt idx="52471">
                  <c:v>42951.6875</c:v>
                </c:pt>
                <c:pt idx="52472">
                  <c:v>42951.688194444447</c:v>
                </c:pt>
                <c:pt idx="52473">
                  <c:v>42951.688888888886</c:v>
                </c:pt>
                <c:pt idx="52474">
                  <c:v>42951.689583333333</c:v>
                </c:pt>
                <c:pt idx="52475">
                  <c:v>42951.69027777778</c:v>
                </c:pt>
                <c:pt idx="52476">
                  <c:v>42951.690972222219</c:v>
                </c:pt>
                <c:pt idx="52477">
                  <c:v>42951.691666666666</c:v>
                </c:pt>
                <c:pt idx="52478">
                  <c:v>42951.692361111112</c:v>
                </c:pt>
                <c:pt idx="52479">
                  <c:v>42951.693055555559</c:v>
                </c:pt>
                <c:pt idx="52480">
                  <c:v>42951.693749999999</c:v>
                </c:pt>
                <c:pt idx="52481">
                  <c:v>42951.694444444445</c:v>
                </c:pt>
                <c:pt idx="52482">
                  <c:v>42951.695138888892</c:v>
                </c:pt>
                <c:pt idx="52483">
                  <c:v>42951.695833333331</c:v>
                </c:pt>
                <c:pt idx="52484">
                  <c:v>42951.696527777778</c:v>
                </c:pt>
                <c:pt idx="52485">
                  <c:v>42951.697222222225</c:v>
                </c:pt>
                <c:pt idx="52486">
                  <c:v>42951.697916666664</c:v>
                </c:pt>
                <c:pt idx="52487">
                  <c:v>42951.698611111111</c:v>
                </c:pt>
                <c:pt idx="52488">
                  <c:v>42951.699305555558</c:v>
                </c:pt>
                <c:pt idx="52489">
                  <c:v>42951.7</c:v>
                </c:pt>
                <c:pt idx="52490">
                  <c:v>42951.700694444444</c:v>
                </c:pt>
                <c:pt idx="52491">
                  <c:v>42951.701388888891</c:v>
                </c:pt>
                <c:pt idx="52492">
                  <c:v>42951.70208333333</c:v>
                </c:pt>
                <c:pt idx="52493">
                  <c:v>42951.702777777777</c:v>
                </c:pt>
                <c:pt idx="52494">
                  <c:v>42951.703472222223</c:v>
                </c:pt>
                <c:pt idx="52495">
                  <c:v>42951.70416666667</c:v>
                </c:pt>
                <c:pt idx="52496">
                  <c:v>42951.704861111109</c:v>
                </c:pt>
                <c:pt idx="52497">
                  <c:v>42951.705555555556</c:v>
                </c:pt>
                <c:pt idx="52498">
                  <c:v>42951.706250000003</c:v>
                </c:pt>
                <c:pt idx="52499">
                  <c:v>42951.706944444442</c:v>
                </c:pt>
                <c:pt idx="52500">
                  <c:v>42951.707638888889</c:v>
                </c:pt>
                <c:pt idx="52501">
                  <c:v>42951.708333333336</c:v>
                </c:pt>
                <c:pt idx="52502">
                  <c:v>42951.709027777775</c:v>
                </c:pt>
                <c:pt idx="52503">
                  <c:v>42951.709722222222</c:v>
                </c:pt>
                <c:pt idx="52504">
                  <c:v>42951.710416666669</c:v>
                </c:pt>
                <c:pt idx="52505">
                  <c:v>42951.711111111108</c:v>
                </c:pt>
                <c:pt idx="52506">
                  <c:v>42951.711805555555</c:v>
                </c:pt>
                <c:pt idx="52507">
                  <c:v>42951.712500000001</c:v>
                </c:pt>
                <c:pt idx="52508">
                  <c:v>42951.713194444441</c:v>
                </c:pt>
                <c:pt idx="52509">
                  <c:v>42951.713888888888</c:v>
                </c:pt>
                <c:pt idx="52510">
                  <c:v>42951.714583333334</c:v>
                </c:pt>
                <c:pt idx="52511">
                  <c:v>42951.715277777781</c:v>
                </c:pt>
                <c:pt idx="52512">
                  <c:v>42951.71597222222</c:v>
                </c:pt>
                <c:pt idx="52513">
                  <c:v>42951.716666666667</c:v>
                </c:pt>
                <c:pt idx="52514">
                  <c:v>42951.717361111114</c:v>
                </c:pt>
                <c:pt idx="52515">
                  <c:v>42951.718055555553</c:v>
                </c:pt>
                <c:pt idx="52516">
                  <c:v>42951.71875</c:v>
                </c:pt>
                <c:pt idx="52517">
                  <c:v>42951.719444444447</c:v>
                </c:pt>
                <c:pt idx="52518">
                  <c:v>42951.720138888886</c:v>
                </c:pt>
                <c:pt idx="52519">
                  <c:v>42951.720833333333</c:v>
                </c:pt>
                <c:pt idx="52520">
                  <c:v>42951.72152777778</c:v>
                </c:pt>
                <c:pt idx="52521">
                  <c:v>42951.722222222219</c:v>
                </c:pt>
                <c:pt idx="52522">
                  <c:v>42951.722916666666</c:v>
                </c:pt>
                <c:pt idx="52523">
                  <c:v>42951.723611111112</c:v>
                </c:pt>
                <c:pt idx="52524">
                  <c:v>42951.724305555559</c:v>
                </c:pt>
                <c:pt idx="52525">
                  <c:v>42951.724999999999</c:v>
                </c:pt>
                <c:pt idx="52526">
                  <c:v>42951.725694444445</c:v>
                </c:pt>
                <c:pt idx="52527">
                  <c:v>42951.726388888892</c:v>
                </c:pt>
                <c:pt idx="52528">
                  <c:v>42951.727083333331</c:v>
                </c:pt>
                <c:pt idx="52529">
                  <c:v>42951.727777777778</c:v>
                </c:pt>
                <c:pt idx="52530">
                  <c:v>42951.728472222225</c:v>
                </c:pt>
                <c:pt idx="52531">
                  <c:v>42951.729166666664</c:v>
                </c:pt>
                <c:pt idx="52532">
                  <c:v>42951.729861111111</c:v>
                </c:pt>
                <c:pt idx="52533">
                  <c:v>42951.730555555558</c:v>
                </c:pt>
                <c:pt idx="52534">
                  <c:v>42951.731249999997</c:v>
                </c:pt>
                <c:pt idx="52535">
                  <c:v>42951.731944444444</c:v>
                </c:pt>
                <c:pt idx="52536">
                  <c:v>42951.732638888891</c:v>
                </c:pt>
                <c:pt idx="52537">
                  <c:v>42951.73333333333</c:v>
                </c:pt>
                <c:pt idx="52538">
                  <c:v>42951.734027777777</c:v>
                </c:pt>
                <c:pt idx="52539">
                  <c:v>42951.734722222223</c:v>
                </c:pt>
                <c:pt idx="52540">
                  <c:v>42951.73541666667</c:v>
                </c:pt>
                <c:pt idx="52541">
                  <c:v>42951.736111111109</c:v>
                </c:pt>
                <c:pt idx="52542">
                  <c:v>42951.736805555556</c:v>
                </c:pt>
                <c:pt idx="52543">
                  <c:v>42951.737500000003</c:v>
                </c:pt>
                <c:pt idx="52544">
                  <c:v>42951.738194444442</c:v>
                </c:pt>
                <c:pt idx="52545">
                  <c:v>42951.738888888889</c:v>
                </c:pt>
                <c:pt idx="52546">
                  <c:v>42951.739583333336</c:v>
                </c:pt>
                <c:pt idx="52547">
                  <c:v>42951.740277777775</c:v>
                </c:pt>
                <c:pt idx="52548">
                  <c:v>42951.740972222222</c:v>
                </c:pt>
                <c:pt idx="52549">
                  <c:v>42951.741666666669</c:v>
                </c:pt>
                <c:pt idx="52550">
                  <c:v>42951.742361111108</c:v>
                </c:pt>
                <c:pt idx="52551">
                  <c:v>42951.743055555555</c:v>
                </c:pt>
                <c:pt idx="52552">
                  <c:v>42951.743750000001</c:v>
                </c:pt>
                <c:pt idx="52553">
                  <c:v>42951.744444444441</c:v>
                </c:pt>
                <c:pt idx="52554">
                  <c:v>42951.745138888888</c:v>
                </c:pt>
                <c:pt idx="52555">
                  <c:v>42951.745833333334</c:v>
                </c:pt>
                <c:pt idx="52556">
                  <c:v>42951.746527777781</c:v>
                </c:pt>
                <c:pt idx="52557">
                  <c:v>42951.74722222222</c:v>
                </c:pt>
                <c:pt idx="52558">
                  <c:v>42951.747916666667</c:v>
                </c:pt>
                <c:pt idx="52559">
                  <c:v>42951.748611111114</c:v>
                </c:pt>
                <c:pt idx="52560">
                  <c:v>42951.749305555553</c:v>
                </c:pt>
                <c:pt idx="52561">
                  <c:v>42951.75</c:v>
                </c:pt>
                <c:pt idx="52562">
                  <c:v>42951.750694444447</c:v>
                </c:pt>
                <c:pt idx="52563">
                  <c:v>42951.751388888886</c:v>
                </c:pt>
                <c:pt idx="52564">
                  <c:v>42951.752083333333</c:v>
                </c:pt>
                <c:pt idx="52565">
                  <c:v>42951.75277777778</c:v>
                </c:pt>
                <c:pt idx="52566">
                  <c:v>42951.753472222219</c:v>
                </c:pt>
                <c:pt idx="52567">
                  <c:v>42951.754166666666</c:v>
                </c:pt>
                <c:pt idx="52568">
                  <c:v>42951.754861111112</c:v>
                </c:pt>
                <c:pt idx="52569">
                  <c:v>42951.755555555559</c:v>
                </c:pt>
                <c:pt idx="52570">
                  <c:v>42951.756249999999</c:v>
                </c:pt>
                <c:pt idx="52571">
                  <c:v>42951.756944444445</c:v>
                </c:pt>
                <c:pt idx="52572">
                  <c:v>42951.757638888892</c:v>
                </c:pt>
                <c:pt idx="52573">
                  <c:v>42951.758333333331</c:v>
                </c:pt>
                <c:pt idx="52574">
                  <c:v>42951.759027777778</c:v>
                </c:pt>
                <c:pt idx="52575">
                  <c:v>42951.759722222225</c:v>
                </c:pt>
                <c:pt idx="52576">
                  <c:v>42951.760416666664</c:v>
                </c:pt>
                <c:pt idx="52577">
                  <c:v>42951.761111111111</c:v>
                </c:pt>
                <c:pt idx="52578">
                  <c:v>42951.761805555558</c:v>
                </c:pt>
                <c:pt idx="52579">
                  <c:v>42951.762499999997</c:v>
                </c:pt>
                <c:pt idx="52580">
                  <c:v>42951.763194444444</c:v>
                </c:pt>
                <c:pt idx="52581">
                  <c:v>42951.763888888891</c:v>
                </c:pt>
                <c:pt idx="52582">
                  <c:v>42951.76458333333</c:v>
                </c:pt>
                <c:pt idx="52583">
                  <c:v>42951.765277777777</c:v>
                </c:pt>
                <c:pt idx="52584">
                  <c:v>42951.765972222223</c:v>
                </c:pt>
                <c:pt idx="52585">
                  <c:v>42951.76666666667</c:v>
                </c:pt>
                <c:pt idx="52586">
                  <c:v>42951.767361111109</c:v>
                </c:pt>
                <c:pt idx="52587">
                  <c:v>42951.768055555556</c:v>
                </c:pt>
                <c:pt idx="52588">
                  <c:v>42951.768750000003</c:v>
                </c:pt>
                <c:pt idx="52589">
                  <c:v>42951.769444444442</c:v>
                </c:pt>
                <c:pt idx="52590">
                  <c:v>42951.770138888889</c:v>
                </c:pt>
                <c:pt idx="52591">
                  <c:v>42951.770833333336</c:v>
                </c:pt>
                <c:pt idx="52592">
                  <c:v>42951.771527777775</c:v>
                </c:pt>
                <c:pt idx="52593">
                  <c:v>42951.772222222222</c:v>
                </c:pt>
                <c:pt idx="52594">
                  <c:v>42951.772916666669</c:v>
                </c:pt>
                <c:pt idx="52595">
                  <c:v>42951.773611111108</c:v>
                </c:pt>
                <c:pt idx="52596">
                  <c:v>42951.774305555555</c:v>
                </c:pt>
                <c:pt idx="52597">
                  <c:v>42951.775000000001</c:v>
                </c:pt>
                <c:pt idx="52598">
                  <c:v>42951.775694444441</c:v>
                </c:pt>
                <c:pt idx="52599">
                  <c:v>42951.776388888888</c:v>
                </c:pt>
                <c:pt idx="52600">
                  <c:v>42951.777083333334</c:v>
                </c:pt>
                <c:pt idx="52601">
                  <c:v>42951.777777777781</c:v>
                </c:pt>
                <c:pt idx="52602">
                  <c:v>42951.77847222222</c:v>
                </c:pt>
                <c:pt idx="52603">
                  <c:v>42951.779166666667</c:v>
                </c:pt>
                <c:pt idx="52604">
                  <c:v>42951.779861111114</c:v>
                </c:pt>
                <c:pt idx="52605">
                  <c:v>42951.780555555553</c:v>
                </c:pt>
                <c:pt idx="52606">
                  <c:v>42951.78125</c:v>
                </c:pt>
                <c:pt idx="52607">
                  <c:v>42951.781944444447</c:v>
                </c:pt>
                <c:pt idx="52608">
                  <c:v>42951.782638888886</c:v>
                </c:pt>
                <c:pt idx="52609">
                  <c:v>42951.783333333333</c:v>
                </c:pt>
                <c:pt idx="52610">
                  <c:v>42951.78402777778</c:v>
                </c:pt>
                <c:pt idx="52611">
                  <c:v>42951.784722222219</c:v>
                </c:pt>
                <c:pt idx="52612">
                  <c:v>42951.785416666666</c:v>
                </c:pt>
                <c:pt idx="52613">
                  <c:v>42951.786111111112</c:v>
                </c:pt>
                <c:pt idx="52614">
                  <c:v>42951.786805555559</c:v>
                </c:pt>
                <c:pt idx="52615">
                  <c:v>42951.787499999999</c:v>
                </c:pt>
                <c:pt idx="52616">
                  <c:v>42951.788194444445</c:v>
                </c:pt>
                <c:pt idx="52617">
                  <c:v>42951.788888888892</c:v>
                </c:pt>
                <c:pt idx="52618">
                  <c:v>42951.789583333331</c:v>
                </c:pt>
                <c:pt idx="52619">
                  <c:v>42951.790277777778</c:v>
                </c:pt>
                <c:pt idx="52620">
                  <c:v>42951.790972222225</c:v>
                </c:pt>
                <c:pt idx="52621">
                  <c:v>42951.791666666664</c:v>
                </c:pt>
                <c:pt idx="52622">
                  <c:v>42951.792361111111</c:v>
                </c:pt>
                <c:pt idx="52623">
                  <c:v>42951.793055555558</c:v>
                </c:pt>
                <c:pt idx="52624">
                  <c:v>42951.793749999997</c:v>
                </c:pt>
                <c:pt idx="52625">
                  <c:v>42951.794444444444</c:v>
                </c:pt>
                <c:pt idx="52626">
                  <c:v>42951.795138888891</c:v>
                </c:pt>
                <c:pt idx="52627">
                  <c:v>42951.79583333333</c:v>
                </c:pt>
                <c:pt idx="52628">
                  <c:v>42951.796527777777</c:v>
                </c:pt>
                <c:pt idx="52629">
                  <c:v>42951.797222222223</c:v>
                </c:pt>
                <c:pt idx="52630">
                  <c:v>42951.79791666667</c:v>
                </c:pt>
                <c:pt idx="52631">
                  <c:v>42951.798611111109</c:v>
                </c:pt>
                <c:pt idx="52632">
                  <c:v>42951.799305555556</c:v>
                </c:pt>
                <c:pt idx="52633">
                  <c:v>42951.8</c:v>
                </c:pt>
                <c:pt idx="52634">
                  <c:v>42951.800694444442</c:v>
                </c:pt>
                <c:pt idx="52635">
                  <c:v>42951.801388888889</c:v>
                </c:pt>
                <c:pt idx="52636">
                  <c:v>42951.802083333336</c:v>
                </c:pt>
                <c:pt idx="52637">
                  <c:v>42951.802777777775</c:v>
                </c:pt>
                <c:pt idx="52638">
                  <c:v>42951.803472222222</c:v>
                </c:pt>
                <c:pt idx="52639">
                  <c:v>42951.804166666669</c:v>
                </c:pt>
                <c:pt idx="52640">
                  <c:v>42951.804861111108</c:v>
                </c:pt>
                <c:pt idx="52641">
                  <c:v>42951.805555555555</c:v>
                </c:pt>
                <c:pt idx="52642">
                  <c:v>42951.806250000001</c:v>
                </c:pt>
                <c:pt idx="52643">
                  <c:v>42951.806944444441</c:v>
                </c:pt>
                <c:pt idx="52644">
                  <c:v>42951.807638888888</c:v>
                </c:pt>
                <c:pt idx="52645">
                  <c:v>42951.808333333334</c:v>
                </c:pt>
                <c:pt idx="52646">
                  <c:v>42951.809027777781</c:v>
                </c:pt>
                <c:pt idx="52647">
                  <c:v>42951.80972222222</c:v>
                </c:pt>
                <c:pt idx="52648">
                  <c:v>42951.810416666667</c:v>
                </c:pt>
                <c:pt idx="52649">
                  <c:v>42951.811111111114</c:v>
                </c:pt>
                <c:pt idx="52650">
                  <c:v>42951.811805555553</c:v>
                </c:pt>
                <c:pt idx="52651">
                  <c:v>42951.8125</c:v>
                </c:pt>
                <c:pt idx="52652">
                  <c:v>42951.813194444447</c:v>
                </c:pt>
                <c:pt idx="52653">
                  <c:v>42951.813888888886</c:v>
                </c:pt>
                <c:pt idx="52654">
                  <c:v>42951.814583333333</c:v>
                </c:pt>
                <c:pt idx="52655">
                  <c:v>42951.81527777778</c:v>
                </c:pt>
                <c:pt idx="52656">
                  <c:v>42951.815972222219</c:v>
                </c:pt>
                <c:pt idx="52657">
                  <c:v>42951.816666666666</c:v>
                </c:pt>
                <c:pt idx="52658">
                  <c:v>42951.817361111112</c:v>
                </c:pt>
                <c:pt idx="52659">
                  <c:v>42951.818055555559</c:v>
                </c:pt>
                <c:pt idx="52660">
                  <c:v>42951.818749999999</c:v>
                </c:pt>
                <c:pt idx="52661">
                  <c:v>42951.819444444445</c:v>
                </c:pt>
                <c:pt idx="52662">
                  <c:v>42951.820138888892</c:v>
                </c:pt>
                <c:pt idx="52663">
                  <c:v>42951.820833333331</c:v>
                </c:pt>
                <c:pt idx="52664">
                  <c:v>42951.821527777778</c:v>
                </c:pt>
                <c:pt idx="52665">
                  <c:v>42951.822222222225</c:v>
                </c:pt>
                <c:pt idx="52666">
                  <c:v>42951.822916666664</c:v>
                </c:pt>
                <c:pt idx="52667">
                  <c:v>42951.823611111111</c:v>
                </c:pt>
                <c:pt idx="52668">
                  <c:v>42951.824305555558</c:v>
                </c:pt>
                <c:pt idx="52669">
                  <c:v>42951.824999999997</c:v>
                </c:pt>
                <c:pt idx="52670">
                  <c:v>42951.825694444444</c:v>
                </c:pt>
                <c:pt idx="52671">
                  <c:v>42951.826388888891</c:v>
                </c:pt>
                <c:pt idx="52672">
                  <c:v>42951.82708333333</c:v>
                </c:pt>
                <c:pt idx="52673">
                  <c:v>42951.827777777777</c:v>
                </c:pt>
                <c:pt idx="52674">
                  <c:v>42951.828472222223</c:v>
                </c:pt>
                <c:pt idx="52675">
                  <c:v>42951.82916666667</c:v>
                </c:pt>
                <c:pt idx="52676">
                  <c:v>42951.829861111109</c:v>
                </c:pt>
                <c:pt idx="52677">
                  <c:v>42951.830555555556</c:v>
                </c:pt>
                <c:pt idx="52678">
                  <c:v>42951.831250000003</c:v>
                </c:pt>
                <c:pt idx="52679">
                  <c:v>42951.831944444442</c:v>
                </c:pt>
                <c:pt idx="52680">
                  <c:v>42951.832638888889</c:v>
                </c:pt>
                <c:pt idx="52681">
                  <c:v>42951.833333333336</c:v>
                </c:pt>
                <c:pt idx="52682">
                  <c:v>42951.834027777775</c:v>
                </c:pt>
                <c:pt idx="52683">
                  <c:v>42951.834722222222</c:v>
                </c:pt>
                <c:pt idx="52684">
                  <c:v>42951.835416666669</c:v>
                </c:pt>
                <c:pt idx="52685">
                  <c:v>42951.836111111108</c:v>
                </c:pt>
                <c:pt idx="52686">
                  <c:v>42951.836805555555</c:v>
                </c:pt>
                <c:pt idx="52687">
                  <c:v>42951.837500000001</c:v>
                </c:pt>
                <c:pt idx="52688">
                  <c:v>42951.838194444441</c:v>
                </c:pt>
                <c:pt idx="52689">
                  <c:v>42951.838888888888</c:v>
                </c:pt>
                <c:pt idx="52690">
                  <c:v>42951.839583333334</c:v>
                </c:pt>
                <c:pt idx="52691">
                  <c:v>42951.840277777781</c:v>
                </c:pt>
                <c:pt idx="52692">
                  <c:v>42951.84097222222</c:v>
                </c:pt>
                <c:pt idx="52693">
                  <c:v>42951.841666666667</c:v>
                </c:pt>
                <c:pt idx="52694">
                  <c:v>42951.842361111114</c:v>
                </c:pt>
                <c:pt idx="52695">
                  <c:v>42951.843055555553</c:v>
                </c:pt>
                <c:pt idx="52696">
                  <c:v>42951.84375</c:v>
                </c:pt>
                <c:pt idx="52697">
                  <c:v>42951.844444444447</c:v>
                </c:pt>
                <c:pt idx="52698">
                  <c:v>42951.845138888886</c:v>
                </c:pt>
                <c:pt idx="52699">
                  <c:v>42951.845833333333</c:v>
                </c:pt>
                <c:pt idx="52700">
                  <c:v>42951.84652777778</c:v>
                </c:pt>
                <c:pt idx="52701">
                  <c:v>42951.847222222219</c:v>
                </c:pt>
                <c:pt idx="52702">
                  <c:v>42951.847916666666</c:v>
                </c:pt>
                <c:pt idx="52703">
                  <c:v>42951.848611111112</c:v>
                </c:pt>
                <c:pt idx="52704">
                  <c:v>42951.849305555559</c:v>
                </c:pt>
                <c:pt idx="52705">
                  <c:v>42951.85</c:v>
                </c:pt>
                <c:pt idx="52706">
                  <c:v>42951.850694444445</c:v>
                </c:pt>
                <c:pt idx="52707">
                  <c:v>42951.851388888892</c:v>
                </c:pt>
                <c:pt idx="52708">
                  <c:v>42951.852083333331</c:v>
                </c:pt>
                <c:pt idx="52709">
                  <c:v>42951.852777777778</c:v>
                </c:pt>
                <c:pt idx="52710">
                  <c:v>42951.853472222225</c:v>
                </c:pt>
                <c:pt idx="52711">
                  <c:v>42951.854166666664</c:v>
                </c:pt>
                <c:pt idx="52712">
                  <c:v>42951.854861111111</c:v>
                </c:pt>
                <c:pt idx="52713">
                  <c:v>42951.855555555558</c:v>
                </c:pt>
                <c:pt idx="52714">
                  <c:v>42951.856249999997</c:v>
                </c:pt>
                <c:pt idx="52715">
                  <c:v>42951.856944444444</c:v>
                </c:pt>
                <c:pt idx="52716">
                  <c:v>42951.857638888891</c:v>
                </c:pt>
                <c:pt idx="52717">
                  <c:v>42951.85833333333</c:v>
                </c:pt>
                <c:pt idx="52718">
                  <c:v>42951.859027777777</c:v>
                </c:pt>
                <c:pt idx="52719">
                  <c:v>42951.859722222223</c:v>
                </c:pt>
                <c:pt idx="52720">
                  <c:v>42951.86041666667</c:v>
                </c:pt>
                <c:pt idx="52721">
                  <c:v>42951.861111111109</c:v>
                </c:pt>
                <c:pt idx="52722">
                  <c:v>42951.861805555556</c:v>
                </c:pt>
                <c:pt idx="52723">
                  <c:v>42951.862500000003</c:v>
                </c:pt>
                <c:pt idx="52724">
                  <c:v>42951.863194444442</c:v>
                </c:pt>
                <c:pt idx="52725">
                  <c:v>42951.863888888889</c:v>
                </c:pt>
                <c:pt idx="52726">
                  <c:v>42951.864583333336</c:v>
                </c:pt>
                <c:pt idx="52727">
                  <c:v>42951.865277777775</c:v>
                </c:pt>
                <c:pt idx="52728">
                  <c:v>42951.865972222222</c:v>
                </c:pt>
                <c:pt idx="52729">
                  <c:v>42951.866666666669</c:v>
                </c:pt>
                <c:pt idx="52730">
                  <c:v>42951.867361111108</c:v>
                </c:pt>
                <c:pt idx="52731">
                  <c:v>42951.868055555555</c:v>
                </c:pt>
                <c:pt idx="52732">
                  <c:v>42951.868750000001</c:v>
                </c:pt>
                <c:pt idx="52733">
                  <c:v>42951.869444444441</c:v>
                </c:pt>
                <c:pt idx="52734">
                  <c:v>42951.870138888888</c:v>
                </c:pt>
                <c:pt idx="52735">
                  <c:v>42951.870833333334</c:v>
                </c:pt>
                <c:pt idx="52736">
                  <c:v>42951.871527777781</c:v>
                </c:pt>
                <c:pt idx="52737">
                  <c:v>42951.87222222222</c:v>
                </c:pt>
                <c:pt idx="52738">
                  <c:v>42951.872916666667</c:v>
                </c:pt>
                <c:pt idx="52739">
                  <c:v>42951.873611111114</c:v>
                </c:pt>
                <c:pt idx="52740">
                  <c:v>42951.874305555553</c:v>
                </c:pt>
                <c:pt idx="52741">
                  <c:v>42951.875</c:v>
                </c:pt>
                <c:pt idx="52742">
                  <c:v>42951.875694444447</c:v>
                </c:pt>
                <c:pt idx="52743">
                  <c:v>42951.876388888886</c:v>
                </c:pt>
                <c:pt idx="52744">
                  <c:v>42951.877083333333</c:v>
                </c:pt>
                <c:pt idx="52745">
                  <c:v>42951.87777777778</c:v>
                </c:pt>
                <c:pt idx="52746">
                  <c:v>42951.878472222219</c:v>
                </c:pt>
                <c:pt idx="52747">
                  <c:v>42951.879166666666</c:v>
                </c:pt>
                <c:pt idx="52748">
                  <c:v>42951.879861111112</c:v>
                </c:pt>
                <c:pt idx="52749">
                  <c:v>42951.880555555559</c:v>
                </c:pt>
                <c:pt idx="52750">
                  <c:v>42951.881249999999</c:v>
                </c:pt>
                <c:pt idx="52751">
                  <c:v>42951.881944444445</c:v>
                </c:pt>
                <c:pt idx="52752">
                  <c:v>42951.882638888892</c:v>
                </c:pt>
                <c:pt idx="52753">
                  <c:v>42951.883333333331</c:v>
                </c:pt>
                <c:pt idx="52754">
                  <c:v>42951.884027777778</c:v>
                </c:pt>
                <c:pt idx="52755">
                  <c:v>42951.884722222225</c:v>
                </c:pt>
                <c:pt idx="52756">
                  <c:v>42951.885416666664</c:v>
                </c:pt>
                <c:pt idx="52757">
                  <c:v>42951.886111111111</c:v>
                </c:pt>
                <c:pt idx="52758">
                  <c:v>42951.886805555558</c:v>
                </c:pt>
                <c:pt idx="52759">
                  <c:v>42951.887499999997</c:v>
                </c:pt>
                <c:pt idx="52760">
                  <c:v>42951.888194444444</c:v>
                </c:pt>
                <c:pt idx="52761">
                  <c:v>42951.888888888891</c:v>
                </c:pt>
                <c:pt idx="52762">
                  <c:v>42951.88958333333</c:v>
                </c:pt>
                <c:pt idx="52763">
                  <c:v>42951.890277777777</c:v>
                </c:pt>
                <c:pt idx="52764">
                  <c:v>42951.890972222223</c:v>
                </c:pt>
                <c:pt idx="52765">
                  <c:v>42951.89166666667</c:v>
                </c:pt>
                <c:pt idx="52766">
                  <c:v>42951.892361111109</c:v>
                </c:pt>
                <c:pt idx="52767">
                  <c:v>42951.893055555556</c:v>
                </c:pt>
                <c:pt idx="52768">
                  <c:v>42951.893750000003</c:v>
                </c:pt>
                <c:pt idx="52769">
                  <c:v>42951.894444444442</c:v>
                </c:pt>
                <c:pt idx="52770">
                  <c:v>42951.895138888889</c:v>
                </c:pt>
                <c:pt idx="52771">
                  <c:v>42951.895833333336</c:v>
                </c:pt>
                <c:pt idx="52772">
                  <c:v>42951.896527777775</c:v>
                </c:pt>
                <c:pt idx="52773">
                  <c:v>42951.897222222222</c:v>
                </c:pt>
                <c:pt idx="52774">
                  <c:v>42951.897916666669</c:v>
                </c:pt>
                <c:pt idx="52775">
                  <c:v>42951.898611111108</c:v>
                </c:pt>
                <c:pt idx="52776">
                  <c:v>42951.899305555555</c:v>
                </c:pt>
                <c:pt idx="52777">
                  <c:v>42951.9</c:v>
                </c:pt>
                <c:pt idx="52778">
                  <c:v>42951.900694444441</c:v>
                </c:pt>
                <c:pt idx="52779">
                  <c:v>42951.901388888888</c:v>
                </c:pt>
                <c:pt idx="52780">
                  <c:v>42951.902083333334</c:v>
                </c:pt>
                <c:pt idx="52781">
                  <c:v>42951.902777777781</c:v>
                </c:pt>
                <c:pt idx="52782">
                  <c:v>42951.90347222222</c:v>
                </c:pt>
                <c:pt idx="52783">
                  <c:v>42951.904166666667</c:v>
                </c:pt>
                <c:pt idx="52784">
                  <c:v>42951.904861111114</c:v>
                </c:pt>
                <c:pt idx="52785">
                  <c:v>42951.905555555553</c:v>
                </c:pt>
                <c:pt idx="52786">
                  <c:v>42951.90625</c:v>
                </c:pt>
                <c:pt idx="52787">
                  <c:v>42951.906944444447</c:v>
                </c:pt>
                <c:pt idx="52788">
                  <c:v>42951.907638888886</c:v>
                </c:pt>
                <c:pt idx="52789">
                  <c:v>42951.908333333333</c:v>
                </c:pt>
                <c:pt idx="52790">
                  <c:v>42951.90902777778</c:v>
                </c:pt>
                <c:pt idx="52791">
                  <c:v>42951.909722222219</c:v>
                </c:pt>
                <c:pt idx="52792">
                  <c:v>42951.910416666666</c:v>
                </c:pt>
                <c:pt idx="52793">
                  <c:v>42951.911111111112</c:v>
                </c:pt>
                <c:pt idx="52794">
                  <c:v>42951.911805555559</c:v>
                </c:pt>
                <c:pt idx="52795">
                  <c:v>42951.912499999999</c:v>
                </c:pt>
                <c:pt idx="52796">
                  <c:v>42951.913194444445</c:v>
                </c:pt>
                <c:pt idx="52797">
                  <c:v>42951.913888888892</c:v>
                </c:pt>
                <c:pt idx="52798">
                  <c:v>42951.914583333331</c:v>
                </c:pt>
                <c:pt idx="52799">
                  <c:v>42951.915277777778</c:v>
                </c:pt>
                <c:pt idx="52800">
                  <c:v>42951.915972222225</c:v>
                </c:pt>
                <c:pt idx="52801">
                  <c:v>42951.916666666664</c:v>
                </c:pt>
                <c:pt idx="52802">
                  <c:v>42951.917361111111</c:v>
                </c:pt>
                <c:pt idx="52803">
                  <c:v>42951.918055555558</c:v>
                </c:pt>
                <c:pt idx="52804">
                  <c:v>42951.918749999997</c:v>
                </c:pt>
                <c:pt idx="52805">
                  <c:v>42951.919444444444</c:v>
                </c:pt>
                <c:pt idx="52806">
                  <c:v>42951.920138888891</c:v>
                </c:pt>
                <c:pt idx="52807">
                  <c:v>42951.92083333333</c:v>
                </c:pt>
                <c:pt idx="52808">
                  <c:v>42951.921527777777</c:v>
                </c:pt>
                <c:pt idx="52809">
                  <c:v>42951.922222222223</c:v>
                </c:pt>
                <c:pt idx="52810">
                  <c:v>42951.92291666667</c:v>
                </c:pt>
                <c:pt idx="52811">
                  <c:v>42951.923611111109</c:v>
                </c:pt>
                <c:pt idx="52812">
                  <c:v>42951.924305555556</c:v>
                </c:pt>
                <c:pt idx="52813">
                  <c:v>42951.925000000003</c:v>
                </c:pt>
                <c:pt idx="52814">
                  <c:v>42951.925694444442</c:v>
                </c:pt>
                <c:pt idx="52815">
                  <c:v>42951.926388888889</c:v>
                </c:pt>
                <c:pt idx="52816">
                  <c:v>42951.927083333336</c:v>
                </c:pt>
                <c:pt idx="52817">
                  <c:v>42951.927777777775</c:v>
                </c:pt>
                <c:pt idx="52818">
                  <c:v>42951.928472222222</c:v>
                </c:pt>
                <c:pt idx="52819">
                  <c:v>42951.929166666669</c:v>
                </c:pt>
                <c:pt idx="52820">
                  <c:v>42951.929861111108</c:v>
                </c:pt>
                <c:pt idx="52821">
                  <c:v>42951.930555555555</c:v>
                </c:pt>
                <c:pt idx="52822">
                  <c:v>42951.931250000001</c:v>
                </c:pt>
                <c:pt idx="52823">
                  <c:v>42951.931944444441</c:v>
                </c:pt>
                <c:pt idx="52824">
                  <c:v>42951.932638888888</c:v>
                </c:pt>
                <c:pt idx="52825">
                  <c:v>42951.933333333334</c:v>
                </c:pt>
                <c:pt idx="52826">
                  <c:v>42951.934027777781</c:v>
                </c:pt>
                <c:pt idx="52827">
                  <c:v>42951.93472222222</c:v>
                </c:pt>
                <c:pt idx="52828">
                  <c:v>42951.935416666667</c:v>
                </c:pt>
                <c:pt idx="52829">
                  <c:v>42951.936111111114</c:v>
                </c:pt>
                <c:pt idx="52830">
                  <c:v>42951.936805555553</c:v>
                </c:pt>
                <c:pt idx="52831">
                  <c:v>42951.9375</c:v>
                </c:pt>
                <c:pt idx="52832">
                  <c:v>42951.938194444447</c:v>
                </c:pt>
                <c:pt idx="52833">
                  <c:v>42951.938888888886</c:v>
                </c:pt>
                <c:pt idx="52834">
                  <c:v>42951.939583333333</c:v>
                </c:pt>
                <c:pt idx="52835">
                  <c:v>42951.94027777778</c:v>
                </c:pt>
                <c:pt idx="52836">
                  <c:v>42951.940972222219</c:v>
                </c:pt>
                <c:pt idx="52837">
                  <c:v>42951.941666666666</c:v>
                </c:pt>
                <c:pt idx="52838">
                  <c:v>42951.942361111112</c:v>
                </c:pt>
                <c:pt idx="52839">
                  <c:v>42951.943055555559</c:v>
                </c:pt>
                <c:pt idx="52840">
                  <c:v>42951.943749999999</c:v>
                </c:pt>
                <c:pt idx="52841">
                  <c:v>42951.944444444445</c:v>
                </c:pt>
                <c:pt idx="52842">
                  <c:v>42951.945138888892</c:v>
                </c:pt>
                <c:pt idx="52843">
                  <c:v>42951.945833333331</c:v>
                </c:pt>
                <c:pt idx="52844">
                  <c:v>42951.946527777778</c:v>
                </c:pt>
                <c:pt idx="52845">
                  <c:v>42951.947222222225</c:v>
                </c:pt>
                <c:pt idx="52846">
                  <c:v>42951.947916666664</c:v>
                </c:pt>
                <c:pt idx="52847">
                  <c:v>42951.948611111111</c:v>
                </c:pt>
                <c:pt idx="52848">
                  <c:v>42951.949305555558</c:v>
                </c:pt>
                <c:pt idx="52849">
                  <c:v>42951.95</c:v>
                </c:pt>
                <c:pt idx="52850">
                  <c:v>42951.950694444444</c:v>
                </c:pt>
                <c:pt idx="52851">
                  <c:v>42951.951388888891</c:v>
                </c:pt>
                <c:pt idx="52852">
                  <c:v>42951.95208333333</c:v>
                </c:pt>
                <c:pt idx="52853">
                  <c:v>42951.952777777777</c:v>
                </c:pt>
                <c:pt idx="52854">
                  <c:v>42951.953472222223</c:v>
                </c:pt>
                <c:pt idx="52855">
                  <c:v>42951.95416666667</c:v>
                </c:pt>
                <c:pt idx="52856">
                  <c:v>42951.954861111109</c:v>
                </c:pt>
                <c:pt idx="52857">
                  <c:v>42951.955555555556</c:v>
                </c:pt>
                <c:pt idx="52858">
                  <c:v>42951.956250000003</c:v>
                </c:pt>
                <c:pt idx="52859">
                  <c:v>42951.956944444442</c:v>
                </c:pt>
                <c:pt idx="52860">
                  <c:v>42951.957638888889</c:v>
                </c:pt>
                <c:pt idx="52861">
                  <c:v>42951.958333333336</c:v>
                </c:pt>
                <c:pt idx="52862">
                  <c:v>42951.959027777775</c:v>
                </c:pt>
                <c:pt idx="52863">
                  <c:v>42951.959722222222</c:v>
                </c:pt>
                <c:pt idx="52864">
                  <c:v>42951.960416666669</c:v>
                </c:pt>
                <c:pt idx="52865">
                  <c:v>42951.961111111108</c:v>
                </c:pt>
                <c:pt idx="52866">
                  <c:v>42951.961805555555</c:v>
                </c:pt>
                <c:pt idx="52867">
                  <c:v>42951.962500000001</c:v>
                </c:pt>
                <c:pt idx="52868">
                  <c:v>42951.963194444441</c:v>
                </c:pt>
                <c:pt idx="52869">
                  <c:v>42951.963888888888</c:v>
                </c:pt>
                <c:pt idx="52870">
                  <c:v>42951.964583333334</c:v>
                </c:pt>
                <c:pt idx="52871">
                  <c:v>42951.965277777781</c:v>
                </c:pt>
                <c:pt idx="52872">
                  <c:v>42951.96597222222</c:v>
                </c:pt>
                <c:pt idx="52873">
                  <c:v>42951.966666666667</c:v>
                </c:pt>
                <c:pt idx="52874">
                  <c:v>42951.967361111114</c:v>
                </c:pt>
                <c:pt idx="52875">
                  <c:v>42951.968055555553</c:v>
                </c:pt>
                <c:pt idx="52876">
                  <c:v>42951.96875</c:v>
                </c:pt>
                <c:pt idx="52877">
                  <c:v>42951.969444444447</c:v>
                </c:pt>
                <c:pt idx="52878">
                  <c:v>42951.970138888886</c:v>
                </c:pt>
                <c:pt idx="52879">
                  <c:v>42951.970833333333</c:v>
                </c:pt>
                <c:pt idx="52880">
                  <c:v>42951.97152777778</c:v>
                </c:pt>
                <c:pt idx="52881">
                  <c:v>42951.972222222219</c:v>
                </c:pt>
                <c:pt idx="52882">
                  <c:v>42951.972916666666</c:v>
                </c:pt>
                <c:pt idx="52883">
                  <c:v>42951.973611111112</c:v>
                </c:pt>
                <c:pt idx="52884">
                  <c:v>42951.974305555559</c:v>
                </c:pt>
                <c:pt idx="52885">
                  <c:v>42951.974999999999</c:v>
                </c:pt>
                <c:pt idx="52886">
                  <c:v>42951.975694444445</c:v>
                </c:pt>
                <c:pt idx="52887">
                  <c:v>42951.976388888892</c:v>
                </c:pt>
                <c:pt idx="52888">
                  <c:v>42951.977083333331</c:v>
                </c:pt>
                <c:pt idx="52889">
                  <c:v>42951.977777777778</c:v>
                </c:pt>
                <c:pt idx="52890">
                  <c:v>42951.978472222225</c:v>
                </c:pt>
                <c:pt idx="52891">
                  <c:v>42951.979166666664</c:v>
                </c:pt>
                <c:pt idx="52892">
                  <c:v>42951.979861111111</c:v>
                </c:pt>
                <c:pt idx="52893">
                  <c:v>42951.980555555558</c:v>
                </c:pt>
                <c:pt idx="52894">
                  <c:v>42951.981249999997</c:v>
                </c:pt>
                <c:pt idx="52895">
                  <c:v>42951.981944444444</c:v>
                </c:pt>
                <c:pt idx="52896">
                  <c:v>42951.982638888891</c:v>
                </c:pt>
                <c:pt idx="52897">
                  <c:v>42951.98333333333</c:v>
                </c:pt>
                <c:pt idx="52898">
                  <c:v>42951.984027777777</c:v>
                </c:pt>
                <c:pt idx="52899">
                  <c:v>42951.984722222223</c:v>
                </c:pt>
                <c:pt idx="52900">
                  <c:v>42951.98541666667</c:v>
                </c:pt>
                <c:pt idx="52901">
                  <c:v>42951.986111111109</c:v>
                </c:pt>
                <c:pt idx="52902">
                  <c:v>42951.986805555556</c:v>
                </c:pt>
                <c:pt idx="52903">
                  <c:v>42951.987500000003</c:v>
                </c:pt>
                <c:pt idx="52904">
                  <c:v>42951.988194444442</c:v>
                </c:pt>
                <c:pt idx="52905">
                  <c:v>42951.988888888889</c:v>
                </c:pt>
                <c:pt idx="52906">
                  <c:v>42951.989583333336</c:v>
                </c:pt>
                <c:pt idx="52907">
                  <c:v>42951.990277777775</c:v>
                </c:pt>
                <c:pt idx="52908">
                  <c:v>42951.990972222222</c:v>
                </c:pt>
                <c:pt idx="52909">
                  <c:v>42951.991666666669</c:v>
                </c:pt>
                <c:pt idx="52910">
                  <c:v>42951.992361111108</c:v>
                </c:pt>
                <c:pt idx="52911">
                  <c:v>42951.993055555555</c:v>
                </c:pt>
                <c:pt idx="52912">
                  <c:v>42951.993750000001</c:v>
                </c:pt>
                <c:pt idx="52913">
                  <c:v>42951.994444444441</c:v>
                </c:pt>
                <c:pt idx="52914">
                  <c:v>42951.995138888888</c:v>
                </c:pt>
                <c:pt idx="52915">
                  <c:v>42951.995833333334</c:v>
                </c:pt>
                <c:pt idx="52916">
                  <c:v>42951.996527777781</c:v>
                </c:pt>
                <c:pt idx="52917">
                  <c:v>42951.99722222222</c:v>
                </c:pt>
                <c:pt idx="52918">
                  <c:v>42951.997916666667</c:v>
                </c:pt>
                <c:pt idx="52919">
                  <c:v>42951.998611111114</c:v>
                </c:pt>
                <c:pt idx="52920">
                  <c:v>42951.999305555553</c:v>
                </c:pt>
                <c:pt idx="52921">
                  <c:v>42952</c:v>
                </c:pt>
                <c:pt idx="52922">
                  <c:v>42952.000694444447</c:v>
                </c:pt>
                <c:pt idx="52923">
                  <c:v>42952.001388888886</c:v>
                </c:pt>
                <c:pt idx="52924">
                  <c:v>42952.002083333333</c:v>
                </c:pt>
                <c:pt idx="52925">
                  <c:v>42952.00277777778</c:v>
                </c:pt>
                <c:pt idx="52926">
                  <c:v>42952.003472222219</c:v>
                </c:pt>
                <c:pt idx="52927">
                  <c:v>42952.004166666666</c:v>
                </c:pt>
                <c:pt idx="52928">
                  <c:v>42952.004861111112</c:v>
                </c:pt>
                <c:pt idx="52929">
                  <c:v>42952.005555555559</c:v>
                </c:pt>
                <c:pt idx="52930">
                  <c:v>42952.006249999999</c:v>
                </c:pt>
                <c:pt idx="52931">
                  <c:v>42952.006944444445</c:v>
                </c:pt>
                <c:pt idx="52932">
                  <c:v>42952.007638888892</c:v>
                </c:pt>
                <c:pt idx="52933">
                  <c:v>42952.008333333331</c:v>
                </c:pt>
                <c:pt idx="52934">
                  <c:v>42952.009027777778</c:v>
                </c:pt>
                <c:pt idx="52935">
                  <c:v>42952.009722222225</c:v>
                </c:pt>
                <c:pt idx="52936">
                  <c:v>42952.010416666664</c:v>
                </c:pt>
                <c:pt idx="52937">
                  <c:v>42952.011111111111</c:v>
                </c:pt>
                <c:pt idx="52938">
                  <c:v>42952.011805555558</c:v>
                </c:pt>
                <c:pt idx="52939">
                  <c:v>42952.012499999997</c:v>
                </c:pt>
                <c:pt idx="52940">
                  <c:v>42952.013194444444</c:v>
                </c:pt>
                <c:pt idx="52941">
                  <c:v>42952.013888888891</c:v>
                </c:pt>
                <c:pt idx="52942">
                  <c:v>42952.01458333333</c:v>
                </c:pt>
                <c:pt idx="52943">
                  <c:v>42952.015277777777</c:v>
                </c:pt>
                <c:pt idx="52944">
                  <c:v>42952.015972222223</c:v>
                </c:pt>
                <c:pt idx="52945">
                  <c:v>42952.01666666667</c:v>
                </c:pt>
                <c:pt idx="52946">
                  <c:v>42952.017361111109</c:v>
                </c:pt>
                <c:pt idx="52947">
                  <c:v>42952.018055555556</c:v>
                </c:pt>
                <c:pt idx="52948">
                  <c:v>42952.018750000003</c:v>
                </c:pt>
                <c:pt idx="52949">
                  <c:v>42952.019444444442</c:v>
                </c:pt>
                <c:pt idx="52950">
                  <c:v>42952.020138888889</c:v>
                </c:pt>
                <c:pt idx="52951">
                  <c:v>42952.020833333336</c:v>
                </c:pt>
                <c:pt idx="52952">
                  <c:v>42952.021527777775</c:v>
                </c:pt>
                <c:pt idx="52953">
                  <c:v>42952.022222222222</c:v>
                </c:pt>
                <c:pt idx="52954">
                  <c:v>42952.022916666669</c:v>
                </c:pt>
                <c:pt idx="52955">
                  <c:v>42952.023611111108</c:v>
                </c:pt>
                <c:pt idx="52956">
                  <c:v>42952.024305555555</c:v>
                </c:pt>
                <c:pt idx="52957">
                  <c:v>42952.025000000001</c:v>
                </c:pt>
                <c:pt idx="52958">
                  <c:v>42952.025694444441</c:v>
                </c:pt>
                <c:pt idx="52959">
                  <c:v>42952.026388888888</c:v>
                </c:pt>
                <c:pt idx="52960">
                  <c:v>42952.027083333334</c:v>
                </c:pt>
                <c:pt idx="52961">
                  <c:v>42952.027777777781</c:v>
                </c:pt>
                <c:pt idx="52962">
                  <c:v>42952.02847222222</c:v>
                </c:pt>
                <c:pt idx="52963">
                  <c:v>42952.029166666667</c:v>
                </c:pt>
                <c:pt idx="52964">
                  <c:v>42952.029861111114</c:v>
                </c:pt>
                <c:pt idx="52965">
                  <c:v>42952.030555555553</c:v>
                </c:pt>
                <c:pt idx="52966">
                  <c:v>42952.03125</c:v>
                </c:pt>
                <c:pt idx="52967">
                  <c:v>42952.031944444447</c:v>
                </c:pt>
                <c:pt idx="52968">
                  <c:v>42952.032638888886</c:v>
                </c:pt>
                <c:pt idx="52969">
                  <c:v>42952.033333333333</c:v>
                </c:pt>
                <c:pt idx="52970">
                  <c:v>42952.03402777778</c:v>
                </c:pt>
                <c:pt idx="52971">
                  <c:v>42952.034722222219</c:v>
                </c:pt>
                <c:pt idx="52972">
                  <c:v>42952.035416666666</c:v>
                </c:pt>
                <c:pt idx="52973">
                  <c:v>42952.036111111112</c:v>
                </c:pt>
                <c:pt idx="52974">
                  <c:v>42952.036805555559</c:v>
                </c:pt>
                <c:pt idx="52975">
                  <c:v>42952.037499999999</c:v>
                </c:pt>
                <c:pt idx="52976">
                  <c:v>42952.038194444445</c:v>
                </c:pt>
                <c:pt idx="52977">
                  <c:v>42952.038888888892</c:v>
                </c:pt>
                <c:pt idx="52978">
                  <c:v>42952.039583333331</c:v>
                </c:pt>
                <c:pt idx="52979">
                  <c:v>42952.040277777778</c:v>
                </c:pt>
                <c:pt idx="52980">
                  <c:v>42952.040972222225</c:v>
                </c:pt>
                <c:pt idx="52981">
                  <c:v>42952.041666666664</c:v>
                </c:pt>
                <c:pt idx="52982">
                  <c:v>42952.042361111111</c:v>
                </c:pt>
                <c:pt idx="52983">
                  <c:v>42952.043055555558</c:v>
                </c:pt>
                <c:pt idx="52984">
                  <c:v>42952.043749999997</c:v>
                </c:pt>
                <c:pt idx="52985">
                  <c:v>42952.044444444444</c:v>
                </c:pt>
                <c:pt idx="52986">
                  <c:v>42952.045138888891</c:v>
                </c:pt>
                <c:pt idx="52987">
                  <c:v>42952.04583333333</c:v>
                </c:pt>
                <c:pt idx="52988">
                  <c:v>42952.046527777777</c:v>
                </c:pt>
                <c:pt idx="52989">
                  <c:v>42952.047222222223</c:v>
                </c:pt>
                <c:pt idx="52990">
                  <c:v>42952.04791666667</c:v>
                </c:pt>
                <c:pt idx="52991">
                  <c:v>42952.048611111109</c:v>
                </c:pt>
                <c:pt idx="52992">
                  <c:v>42952.049305555556</c:v>
                </c:pt>
                <c:pt idx="52993">
                  <c:v>42952.05</c:v>
                </c:pt>
                <c:pt idx="52994">
                  <c:v>42952.050694444442</c:v>
                </c:pt>
                <c:pt idx="52995">
                  <c:v>42952.051388888889</c:v>
                </c:pt>
                <c:pt idx="52996">
                  <c:v>42952.052083333336</c:v>
                </c:pt>
                <c:pt idx="52997">
                  <c:v>42952.052777777775</c:v>
                </c:pt>
                <c:pt idx="52998">
                  <c:v>42952.053472222222</c:v>
                </c:pt>
                <c:pt idx="52999">
                  <c:v>42952.054166666669</c:v>
                </c:pt>
                <c:pt idx="53000">
                  <c:v>42952.054861111108</c:v>
                </c:pt>
                <c:pt idx="53001">
                  <c:v>42952.055555555555</c:v>
                </c:pt>
                <c:pt idx="53002">
                  <c:v>42952.056250000001</c:v>
                </c:pt>
                <c:pt idx="53003">
                  <c:v>42952.056944444441</c:v>
                </c:pt>
                <c:pt idx="53004">
                  <c:v>42952.057638888888</c:v>
                </c:pt>
                <c:pt idx="53005">
                  <c:v>42952.058333333334</c:v>
                </c:pt>
                <c:pt idx="53006">
                  <c:v>42952.059027777781</c:v>
                </c:pt>
                <c:pt idx="53007">
                  <c:v>42952.05972222222</c:v>
                </c:pt>
                <c:pt idx="53008">
                  <c:v>42952.060416666667</c:v>
                </c:pt>
                <c:pt idx="53009">
                  <c:v>42952.061111111114</c:v>
                </c:pt>
                <c:pt idx="53010">
                  <c:v>42952.061805555553</c:v>
                </c:pt>
                <c:pt idx="53011">
                  <c:v>42952.0625</c:v>
                </c:pt>
                <c:pt idx="53012">
                  <c:v>42952.063194444447</c:v>
                </c:pt>
                <c:pt idx="53013">
                  <c:v>42952.063888888886</c:v>
                </c:pt>
                <c:pt idx="53014">
                  <c:v>42952.064583333333</c:v>
                </c:pt>
                <c:pt idx="53015">
                  <c:v>42952.06527777778</c:v>
                </c:pt>
                <c:pt idx="53016">
                  <c:v>42952.065972222219</c:v>
                </c:pt>
                <c:pt idx="53017">
                  <c:v>42952.066666666666</c:v>
                </c:pt>
                <c:pt idx="53018">
                  <c:v>42952.067361111112</c:v>
                </c:pt>
                <c:pt idx="53019">
                  <c:v>42952.068055555559</c:v>
                </c:pt>
                <c:pt idx="53020">
                  <c:v>42952.068749999999</c:v>
                </c:pt>
                <c:pt idx="53021">
                  <c:v>42952.069444444445</c:v>
                </c:pt>
                <c:pt idx="53022">
                  <c:v>42952.070138888892</c:v>
                </c:pt>
                <c:pt idx="53023">
                  <c:v>42952.070833333331</c:v>
                </c:pt>
                <c:pt idx="53024">
                  <c:v>42952.071527777778</c:v>
                </c:pt>
                <c:pt idx="53025">
                  <c:v>42952.072222222225</c:v>
                </c:pt>
                <c:pt idx="53026">
                  <c:v>42952.072916666664</c:v>
                </c:pt>
                <c:pt idx="53027">
                  <c:v>42952.073611111111</c:v>
                </c:pt>
                <c:pt idx="53028">
                  <c:v>42952.074305555558</c:v>
                </c:pt>
                <c:pt idx="53029">
                  <c:v>42952.074999999997</c:v>
                </c:pt>
                <c:pt idx="53030">
                  <c:v>42952.075694444444</c:v>
                </c:pt>
                <c:pt idx="53031">
                  <c:v>42952.076388888891</c:v>
                </c:pt>
                <c:pt idx="53032">
                  <c:v>42952.07708333333</c:v>
                </c:pt>
                <c:pt idx="53033">
                  <c:v>42952.077777777777</c:v>
                </c:pt>
                <c:pt idx="53034">
                  <c:v>42952.078472222223</c:v>
                </c:pt>
                <c:pt idx="53035">
                  <c:v>42952.07916666667</c:v>
                </c:pt>
                <c:pt idx="53036">
                  <c:v>42952.079861111109</c:v>
                </c:pt>
                <c:pt idx="53037">
                  <c:v>42952.080555555556</c:v>
                </c:pt>
                <c:pt idx="53038">
                  <c:v>42952.081250000003</c:v>
                </c:pt>
                <c:pt idx="53039">
                  <c:v>42952.081944444442</c:v>
                </c:pt>
                <c:pt idx="53040">
                  <c:v>42952.082638888889</c:v>
                </c:pt>
                <c:pt idx="53041">
                  <c:v>42952.083333333336</c:v>
                </c:pt>
                <c:pt idx="53042">
                  <c:v>42952.084027777775</c:v>
                </c:pt>
                <c:pt idx="53043">
                  <c:v>42952.084722222222</c:v>
                </c:pt>
                <c:pt idx="53044">
                  <c:v>42952.085416666669</c:v>
                </c:pt>
                <c:pt idx="53045">
                  <c:v>42952.086111111108</c:v>
                </c:pt>
                <c:pt idx="53046">
                  <c:v>42952.086805555555</c:v>
                </c:pt>
                <c:pt idx="53047">
                  <c:v>42952.087500000001</c:v>
                </c:pt>
                <c:pt idx="53048">
                  <c:v>42952.088194444441</c:v>
                </c:pt>
                <c:pt idx="53049">
                  <c:v>42952.088888888888</c:v>
                </c:pt>
                <c:pt idx="53050">
                  <c:v>42952.089583333334</c:v>
                </c:pt>
                <c:pt idx="53051">
                  <c:v>42952.090277777781</c:v>
                </c:pt>
                <c:pt idx="53052">
                  <c:v>42952.09097222222</c:v>
                </c:pt>
                <c:pt idx="53053">
                  <c:v>42952.091666666667</c:v>
                </c:pt>
                <c:pt idx="53054">
                  <c:v>42952.092361111114</c:v>
                </c:pt>
                <c:pt idx="53055">
                  <c:v>42952.093055555553</c:v>
                </c:pt>
                <c:pt idx="53056">
                  <c:v>42952.09375</c:v>
                </c:pt>
                <c:pt idx="53057">
                  <c:v>42952.094444444447</c:v>
                </c:pt>
                <c:pt idx="53058">
                  <c:v>42952.095138888886</c:v>
                </c:pt>
                <c:pt idx="53059">
                  <c:v>42952.095833333333</c:v>
                </c:pt>
                <c:pt idx="53060">
                  <c:v>42952.09652777778</c:v>
                </c:pt>
                <c:pt idx="53061">
                  <c:v>42952.097222222219</c:v>
                </c:pt>
                <c:pt idx="53062">
                  <c:v>42952.097916666666</c:v>
                </c:pt>
                <c:pt idx="53063">
                  <c:v>42952.098611111112</c:v>
                </c:pt>
                <c:pt idx="53064">
                  <c:v>42952.099305555559</c:v>
                </c:pt>
                <c:pt idx="53065">
                  <c:v>42952.1</c:v>
                </c:pt>
                <c:pt idx="53066">
                  <c:v>42952.100694444445</c:v>
                </c:pt>
                <c:pt idx="53067">
                  <c:v>42952.101388888892</c:v>
                </c:pt>
                <c:pt idx="53068">
                  <c:v>42952.102083333331</c:v>
                </c:pt>
                <c:pt idx="53069">
                  <c:v>42952.102777777778</c:v>
                </c:pt>
                <c:pt idx="53070">
                  <c:v>42952.103472222225</c:v>
                </c:pt>
                <c:pt idx="53071">
                  <c:v>42952.104166666664</c:v>
                </c:pt>
                <c:pt idx="53072">
                  <c:v>42952.104861111111</c:v>
                </c:pt>
                <c:pt idx="53073">
                  <c:v>42952.105555555558</c:v>
                </c:pt>
                <c:pt idx="53074">
                  <c:v>42952.106249999997</c:v>
                </c:pt>
                <c:pt idx="53075">
                  <c:v>42952.106944444444</c:v>
                </c:pt>
                <c:pt idx="53076">
                  <c:v>42952.107638888891</c:v>
                </c:pt>
                <c:pt idx="53077">
                  <c:v>42952.10833333333</c:v>
                </c:pt>
                <c:pt idx="53078">
                  <c:v>42952.109027777777</c:v>
                </c:pt>
                <c:pt idx="53079">
                  <c:v>42952.109722222223</c:v>
                </c:pt>
                <c:pt idx="53080">
                  <c:v>42952.11041666667</c:v>
                </c:pt>
                <c:pt idx="53081">
                  <c:v>42952.111111111109</c:v>
                </c:pt>
                <c:pt idx="53082">
                  <c:v>42952.111805555556</c:v>
                </c:pt>
                <c:pt idx="53083">
                  <c:v>42952.112500000003</c:v>
                </c:pt>
                <c:pt idx="53084">
                  <c:v>42952.113194444442</c:v>
                </c:pt>
                <c:pt idx="53085">
                  <c:v>42952.113888888889</c:v>
                </c:pt>
                <c:pt idx="53086">
                  <c:v>42952.114583333336</c:v>
                </c:pt>
                <c:pt idx="53087">
                  <c:v>42952.115277777775</c:v>
                </c:pt>
                <c:pt idx="53088">
                  <c:v>42952.115972222222</c:v>
                </c:pt>
                <c:pt idx="53089">
                  <c:v>42952.116666666669</c:v>
                </c:pt>
                <c:pt idx="53090">
                  <c:v>42952.117361111108</c:v>
                </c:pt>
                <c:pt idx="53091">
                  <c:v>42952.118055555555</c:v>
                </c:pt>
                <c:pt idx="53092">
                  <c:v>42952.118750000001</c:v>
                </c:pt>
                <c:pt idx="53093">
                  <c:v>42952.119444444441</c:v>
                </c:pt>
                <c:pt idx="53094">
                  <c:v>42952.120138888888</c:v>
                </c:pt>
                <c:pt idx="53095">
                  <c:v>42952.120833333334</c:v>
                </c:pt>
                <c:pt idx="53096">
                  <c:v>42952.121527777781</c:v>
                </c:pt>
                <c:pt idx="53097">
                  <c:v>42952.12222222222</c:v>
                </c:pt>
                <c:pt idx="53098">
                  <c:v>42952.122916666667</c:v>
                </c:pt>
                <c:pt idx="53099">
                  <c:v>42952.123611111114</c:v>
                </c:pt>
                <c:pt idx="53100">
                  <c:v>42952.124305555553</c:v>
                </c:pt>
                <c:pt idx="53101">
                  <c:v>42952.125</c:v>
                </c:pt>
                <c:pt idx="53102">
                  <c:v>42952.125694444447</c:v>
                </c:pt>
                <c:pt idx="53103">
                  <c:v>42952.126388888886</c:v>
                </c:pt>
                <c:pt idx="53104">
                  <c:v>42952.127083333333</c:v>
                </c:pt>
                <c:pt idx="53105">
                  <c:v>42952.12777777778</c:v>
                </c:pt>
                <c:pt idx="53106">
                  <c:v>42952.128472222219</c:v>
                </c:pt>
                <c:pt idx="53107">
                  <c:v>42952.129166666666</c:v>
                </c:pt>
                <c:pt idx="53108">
                  <c:v>42952.129861111112</c:v>
                </c:pt>
                <c:pt idx="53109">
                  <c:v>42952.130555555559</c:v>
                </c:pt>
                <c:pt idx="53110">
                  <c:v>42952.131249999999</c:v>
                </c:pt>
                <c:pt idx="53111">
                  <c:v>42952.131944444445</c:v>
                </c:pt>
                <c:pt idx="53112">
                  <c:v>42952.132638888892</c:v>
                </c:pt>
                <c:pt idx="53113">
                  <c:v>42952.133333333331</c:v>
                </c:pt>
                <c:pt idx="53114">
                  <c:v>42952.134027777778</c:v>
                </c:pt>
                <c:pt idx="53115">
                  <c:v>42952.134722222225</c:v>
                </c:pt>
                <c:pt idx="53116">
                  <c:v>42952.135416666664</c:v>
                </c:pt>
                <c:pt idx="53117">
                  <c:v>42952.136111111111</c:v>
                </c:pt>
                <c:pt idx="53118">
                  <c:v>42952.136805555558</c:v>
                </c:pt>
                <c:pt idx="53119">
                  <c:v>42952.137499999997</c:v>
                </c:pt>
                <c:pt idx="53120">
                  <c:v>42952.138194444444</c:v>
                </c:pt>
                <c:pt idx="53121">
                  <c:v>42952.138888888891</c:v>
                </c:pt>
                <c:pt idx="53122">
                  <c:v>42952.13958333333</c:v>
                </c:pt>
                <c:pt idx="53123">
                  <c:v>42952.140277777777</c:v>
                </c:pt>
                <c:pt idx="53124">
                  <c:v>42952.140972222223</c:v>
                </c:pt>
                <c:pt idx="53125">
                  <c:v>42952.14166666667</c:v>
                </c:pt>
                <c:pt idx="53126">
                  <c:v>42952.142361111109</c:v>
                </c:pt>
                <c:pt idx="53127">
                  <c:v>42952.143055555556</c:v>
                </c:pt>
                <c:pt idx="53128">
                  <c:v>42952.143750000003</c:v>
                </c:pt>
                <c:pt idx="53129">
                  <c:v>42952.144444444442</c:v>
                </c:pt>
                <c:pt idx="53130">
                  <c:v>42952.145138888889</c:v>
                </c:pt>
                <c:pt idx="53131">
                  <c:v>42952.145833333336</c:v>
                </c:pt>
                <c:pt idx="53132">
                  <c:v>42952.146527777775</c:v>
                </c:pt>
                <c:pt idx="53133">
                  <c:v>42952.147222222222</c:v>
                </c:pt>
                <c:pt idx="53134">
                  <c:v>42952.147916666669</c:v>
                </c:pt>
                <c:pt idx="53135">
                  <c:v>42952.148611111108</c:v>
                </c:pt>
                <c:pt idx="53136">
                  <c:v>42952.149305555555</c:v>
                </c:pt>
                <c:pt idx="53137">
                  <c:v>42952.15</c:v>
                </c:pt>
                <c:pt idx="53138">
                  <c:v>42952.150694444441</c:v>
                </c:pt>
                <c:pt idx="53139">
                  <c:v>42952.151388888888</c:v>
                </c:pt>
                <c:pt idx="53140">
                  <c:v>42952.152083333334</c:v>
                </c:pt>
                <c:pt idx="53141">
                  <c:v>42952.152777777781</c:v>
                </c:pt>
                <c:pt idx="53142">
                  <c:v>42952.15347222222</c:v>
                </c:pt>
                <c:pt idx="53143">
                  <c:v>42952.154166666667</c:v>
                </c:pt>
                <c:pt idx="53144">
                  <c:v>42952.154861111114</c:v>
                </c:pt>
                <c:pt idx="53145">
                  <c:v>42952.155555555553</c:v>
                </c:pt>
                <c:pt idx="53146">
                  <c:v>42952.15625</c:v>
                </c:pt>
                <c:pt idx="53147">
                  <c:v>42952.156944444447</c:v>
                </c:pt>
                <c:pt idx="53148">
                  <c:v>42952.157638888886</c:v>
                </c:pt>
                <c:pt idx="53149">
                  <c:v>42952.158333333333</c:v>
                </c:pt>
                <c:pt idx="53150">
                  <c:v>42952.15902777778</c:v>
                </c:pt>
                <c:pt idx="53151">
                  <c:v>42952.159722222219</c:v>
                </c:pt>
                <c:pt idx="53152">
                  <c:v>42952.160416666666</c:v>
                </c:pt>
                <c:pt idx="53153">
                  <c:v>42952.161111111112</c:v>
                </c:pt>
                <c:pt idx="53154">
                  <c:v>42952.161805555559</c:v>
                </c:pt>
                <c:pt idx="53155">
                  <c:v>42952.162499999999</c:v>
                </c:pt>
                <c:pt idx="53156">
                  <c:v>42952.163194444445</c:v>
                </c:pt>
                <c:pt idx="53157">
                  <c:v>42952.163888888892</c:v>
                </c:pt>
                <c:pt idx="53158">
                  <c:v>42952.164583333331</c:v>
                </c:pt>
                <c:pt idx="53159">
                  <c:v>42952.165277777778</c:v>
                </c:pt>
                <c:pt idx="53160">
                  <c:v>42952.165972222225</c:v>
                </c:pt>
                <c:pt idx="53161">
                  <c:v>42952.166666666664</c:v>
                </c:pt>
                <c:pt idx="53162">
                  <c:v>42952.167361111111</c:v>
                </c:pt>
                <c:pt idx="53163">
                  <c:v>42952.168055555558</c:v>
                </c:pt>
                <c:pt idx="53164">
                  <c:v>42952.168749999997</c:v>
                </c:pt>
                <c:pt idx="53165">
                  <c:v>42952.169444444444</c:v>
                </c:pt>
                <c:pt idx="53166">
                  <c:v>42952.170138888891</c:v>
                </c:pt>
                <c:pt idx="53167">
                  <c:v>42952.17083333333</c:v>
                </c:pt>
                <c:pt idx="53168">
                  <c:v>42952.171527777777</c:v>
                </c:pt>
                <c:pt idx="53169">
                  <c:v>42952.172222222223</c:v>
                </c:pt>
                <c:pt idx="53170">
                  <c:v>42952.17291666667</c:v>
                </c:pt>
                <c:pt idx="53171">
                  <c:v>42952.173611111109</c:v>
                </c:pt>
                <c:pt idx="53172">
                  <c:v>42952.174305555556</c:v>
                </c:pt>
                <c:pt idx="53173">
                  <c:v>42952.175000000003</c:v>
                </c:pt>
                <c:pt idx="53174">
                  <c:v>42952.175694444442</c:v>
                </c:pt>
                <c:pt idx="53175">
                  <c:v>42952.176388888889</c:v>
                </c:pt>
                <c:pt idx="53176">
                  <c:v>42952.177083333336</c:v>
                </c:pt>
                <c:pt idx="53177">
                  <c:v>42952.177777777775</c:v>
                </c:pt>
                <c:pt idx="53178">
                  <c:v>42952.178472222222</c:v>
                </c:pt>
                <c:pt idx="53179">
                  <c:v>42952.179166666669</c:v>
                </c:pt>
                <c:pt idx="53180">
                  <c:v>42952.179861111108</c:v>
                </c:pt>
                <c:pt idx="53181">
                  <c:v>42952.180555555555</c:v>
                </c:pt>
                <c:pt idx="53182">
                  <c:v>42952.181250000001</c:v>
                </c:pt>
                <c:pt idx="53183">
                  <c:v>42952.181944444441</c:v>
                </c:pt>
                <c:pt idx="53184">
                  <c:v>42952.182638888888</c:v>
                </c:pt>
                <c:pt idx="53185">
                  <c:v>42952.183333333334</c:v>
                </c:pt>
                <c:pt idx="53186">
                  <c:v>42952.184027777781</c:v>
                </c:pt>
                <c:pt idx="53187">
                  <c:v>42952.18472222222</c:v>
                </c:pt>
                <c:pt idx="53188">
                  <c:v>42952.185416666667</c:v>
                </c:pt>
                <c:pt idx="53189">
                  <c:v>42952.186111111114</c:v>
                </c:pt>
                <c:pt idx="53190">
                  <c:v>42952.186805555553</c:v>
                </c:pt>
                <c:pt idx="53191">
                  <c:v>42952.1875</c:v>
                </c:pt>
                <c:pt idx="53192">
                  <c:v>42952.188194444447</c:v>
                </c:pt>
                <c:pt idx="53193">
                  <c:v>42952.188888888886</c:v>
                </c:pt>
                <c:pt idx="53194">
                  <c:v>42952.189583333333</c:v>
                </c:pt>
                <c:pt idx="53195">
                  <c:v>42952.19027777778</c:v>
                </c:pt>
                <c:pt idx="53196">
                  <c:v>42952.190972222219</c:v>
                </c:pt>
                <c:pt idx="53197">
                  <c:v>42952.191666666666</c:v>
                </c:pt>
                <c:pt idx="53198">
                  <c:v>42952.192361111112</c:v>
                </c:pt>
                <c:pt idx="53199">
                  <c:v>42952.193055555559</c:v>
                </c:pt>
                <c:pt idx="53200">
                  <c:v>42952.193749999999</c:v>
                </c:pt>
                <c:pt idx="53201">
                  <c:v>42952.194444444445</c:v>
                </c:pt>
                <c:pt idx="53202">
                  <c:v>42952.195138888892</c:v>
                </c:pt>
                <c:pt idx="53203">
                  <c:v>42952.195833333331</c:v>
                </c:pt>
                <c:pt idx="53204">
                  <c:v>42952.196527777778</c:v>
                </c:pt>
                <c:pt idx="53205">
                  <c:v>42952.197222222225</c:v>
                </c:pt>
                <c:pt idx="53206">
                  <c:v>42952.197916666664</c:v>
                </c:pt>
                <c:pt idx="53207">
                  <c:v>42952.198611111111</c:v>
                </c:pt>
                <c:pt idx="53208">
                  <c:v>42952.199305555558</c:v>
                </c:pt>
                <c:pt idx="53209">
                  <c:v>42952.2</c:v>
                </c:pt>
                <c:pt idx="53210">
                  <c:v>42952.200694444444</c:v>
                </c:pt>
                <c:pt idx="53211">
                  <c:v>42952.201388888891</c:v>
                </c:pt>
                <c:pt idx="53212">
                  <c:v>42952.20208333333</c:v>
                </c:pt>
                <c:pt idx="53213">
                  <c:v>42952.202777777777</c:v>
                </c:pt>
                <c:pt idx="53214">
                  <c:v>42952.203472222223</c:v>
                </c:pt>
                <c:pt idx="53215">
                  <c:v>42952.20416666667</c:v>
                </c:pt>
                <c:pt idx="53216">
                  <c:v>42952.204861111109</c:v>
                </c:pt>
                <c:pt idx="53217">
                  <c:v>42952.205555555556</c:v>
                </c:pt>
                <c:pt idx="53218">
                  <c:v>42952.206250000003</c:v>
                </c:pt>
                <c:pt idx="53219">
                  <c:v>42952.206944444442</c:v>
                </c:pt>
                <c:pt idx="53220">
                  <c:v>42952.207638888889</c:v>
                </c:pt>
                <c:pt idx="53221">
                  <c:v>42952.208333333336</c:v>
                </c:pt>
                <c:pt idx="53222">
                  <c:v>42952.209027777775</c:v>
                </c:pt>
                <c:pt idx="53223">
                  <c:v>42952.209722222222</c:v>
                </c:pt>
                <c:pt idx="53224">
                  <c:v>42952.210416666669</c:v>
                </c:pt>
                <c:pt idx="53225">
                  <c:v>42952.211111111108</c:v>
                </c:pt>
                <c:pt idx="53226">
                  <c:v>42952.211805555555</c:v>
                </c:pt>
                <c:pt idx="53227">
                  <c:v>42952.212500000001</c:v>
                </c:pt>
                <c:pt idx="53228">
                  <c:v>42952.213194444441</c:v>
                </c:pt>
                <c:pt idx="53229">
                  <c:v>42952.213888888888</c:v>
                </c:pt>
                <c:pt idx="53230">
                  <c:v>42952.214583333334</c:v>
                </c:pt>
                <c:pt idx="53231">
                  <c:v>42952.215277777781</c:v>
                </c:pt>
                <c:pt idx="53232">
                  <c:v>42952.21597222222</c:v>
                </c:pt>
                <c:pt idx="53233">
                  <c:v>42952.216666666667</c:v>
                </c:pt>
                <c:pt idx="53234">
                  <c:v>42952.217361111114</c:v>
                </c:pt>
                <c:pt idx="53235">
                  <c:v>42952.218055555553</c:v>
                </c:pt>
                <c:pt idx="53236">
                  <c:v>42952.21875</c:v>
                </c:pt>
                <c:pt idx="53237">
                  <c:v>42952.219444444447</c:v>
                </c:pt>
                <c:pt idx="53238">
                  <c:v>42952.220138888886</c:v>
                </c:pt>
                <c:pt idx="53239">
                  <c:v>42952.220833333333</c:v>
                </c:pt>
                <c:pt idx="53240">
                  <c:v>42952.22152777778</c:v>
                </c:pt>
                <c:pt idx="53241">
                  <c:v>42952.222222222219</c:v>
                </c:pt>
                <c:pt idx="53242">
                  <c:v>42952.222916666666</c:v>
                </c:pt>
                <c:pt idx="53243">
                  <c:v>42952.223611111112</c:v>
                </c:pt>
                <c:pt idx="53244">
                  <c:v>42952.224305555559</c:v>
                </c:pt>
                <c:pt idx="53245">
                  <c:v>42952.224999999999</c:v>
                </c:pt>
                <c:pt idx="53246">
                  <c:v>42952.225694444445</c:v>
                </c:pt>
                <c:pt idx="53247">
                  <c:v>42952.226388888892</c:v>
                </c:pt>
                <c:pt idx="53248">
                  <c:v>42952.227083333331</c:v>
                </c:pt>
                <c:pt idx="53249">
                  <c:v>42952.227777777778</c:v>
                </c:pt>
                <c:pt idx="53250">
                  <c:v>42952.228472222225</c:v>
                </c:pt>
                <c:pt idx="53251">
                  <c:v>42952.229166666664</c:v>
                </c:pt>
                <c:pt idx="53252">
                  <c:v>42952.229861111111</c:v>
                </c:pt>
                <c:pt idx="53253">
                  <c:v>42952.230555555558</c:v>
                </c:pt>
                <c:pt idx="53254">
                  <c:v>42952.231249999997</c:v>
                </c:pt>
                <c:pt idx="53255">
                  <c:v>42952.231944444444</c:v>
                </c:pt>
                <c:pt idx="53256">
                  <c:v>42952.232638888891</c:v>
                </c:pt>
                <c:pt idx="53257">
                  <c:v>42952.23333333333</c:v>
                </c:pt>
                <c:pt idx="53258">
                  <c:v>42952.234027777777</c:v>
                </c:pt>
                <c:pt idx="53259">
                  <c:v>42952.234722222223</c:v>
                </c:pt>
                <c:pt idx="53260">
                  <c:v>42952.23541666667</c:v>
                </c:pt>
                <c:pt idx="53261">
                  <c:v>42952.236111111109</c:v>
                </c:pt>
                <c:pt idx="53262">
                  <c:v>42952.236805555556</c:v>
                </c:pt>
                <c:pt idx="53263">
                  <c:v>42952.237500000003</c:v>
                </c:pt>
                <c:pt idx="53264">
                  <c:v>42952.238194444442</c:v>
                </c:pt>
                <c:pt idx="53265">
                  <c:v>42952.238888888889</c:v>
                </c:pt>
                <c:pt idx="53266">
                  <c:v>42952.239583333336</c:v>
                </c:pt>
                <c:pt idx="53267">
                  <c:v>42952.240277777775</c:v>
                </c:pt>
                <c:pt idx="53268">
                  <c:v>42952.240972222222</c:v>
                </c:pt>
                <c:pt idx="53269">
                  <c:v>42952.241666666669</c:v>
                </c:pt>
                <c:pt idx="53270">
                  <c:v>42952.242361111108</c:v>
                </c:pt>
                <c:pt idx="53271">
                  <c:v>42952.243055555555</c:v>
                </c:pt>
                <c:pt idx="53272">
                  <c:v>42952.243750000001</c:v>
                </c:pt>
                <c:pt idx="53273">
                  <c:v>42952.244444444441</c:v>
                </c:pt>
                <c:pt idx="53274">
                  <c:v>42952.245138888888</c:v>
                </c:pt>
                <c:pt idx="53275">
                  <c:v>42952.245833333334</c:v>
                </c:pt>
                <c:pt idx="53276">
                  <c:v>42952.246527777781</c:v>
                </c:pt>
                <c:pt idx="53277">
                  <c:v>42952.24722222222</c:v>
                </c:pt>
                <c:pt idx="53278">
                  <c:v>42952.247916666667</c:v>
                </c:pt>
                <c:pt idx="53279">
                  <c:v>42952.248611111114</c:v>
                </c:pt>
                <c:pt idx="53280">
                  <c:v>42952.249305555553</c:v>
                </c:pt>
                <c:pt idx="53281">
                  <c:v>42952.25</c:v>
                </c:pt>
                <c:pt idx="53282">
                  <c:v>42952.250694444447</c:v>
                </c:pt>
                <c:pt idx="53283">
                  <c:v>42952.251388888886</c:v>
                </c:pt>
                <c:pt idx="53284">
                  <c:v>42952.252083333333</c:v>
                </c:pt>
                <c:pt idx="53285">
                  <c:v>42952.25277777778</c:v>
                </c:pt>
                <c:pt idx="53286">
                  <c:v>42952.253472222219</c:v>
                </c:pt>
                <c:pt idx="53287">
                  <c:v>42952.254166666666</c:v>
                </c:pt>
                <c:pt idx="53288">
                  <c:v>42952.254861111112</c:v>
                </c:pt>
                <c:pt idx="53289">
                  <c:v>42952.255555555559</c:v>
                </c:pt>
                <c:pt idx="53290">
                  <c:v>42952.256249999999</c:v>
                </c:pt>
                <c:pt idx="53291">
                  <c:v>42952.256944444445</c:v>
                </c:pt>
                <c:pt idx="53292">
                  <c:v>42952.257638888892</c:v>
                </c:pt>
                <c:pt idx="53293">
                  <c:v>42952.258333333331</c:v>
                </c:pt>
                <c:pt idx="53294">
                  <c:v>42952.259027777778</c:v>
                </c:pt>
                <c:pt idx="53295">
                  <c:v>42952.259722222225</c:v>
                </c:pt>
                <c:pt idx="53296">
                  <c:v>42952.260416666664</c:v>
                </c:pt>
                <c:pt idx="53297">
                  <c:v>42952.261111111111</c:v>
                </c:pt>
                <c:pt idx="53298">
                  <c:v>42952.261805555558</c:v>
                </c:pt>
                <c:pt idx="53299">
                  <c:v>42952.262499999997</c:v>
                </c:pt>
                <c:pt idx="53300">
                  <c:v>42952.263194444444</c:v>
                </c:pt>
                <c:pt idx="53301">
                  <c:v>42952.263888888891</c:v>
                </c:pt>
                <c:pt idx="53302">
                  <c:v>42952.26458333333</c:v>
                </c:pt>
                <c:pt idx="53303">
                  <c:v>42952.265277777777</c:v>
                </c:pt>
                <c:pt idx="53304">
                  <c:v>42952.265972222223</c:v>
                </c:pt>
                <c:pt idx="53305">
                  <c:v>42952.26666666667</c:v>
                </c:pt>
                <c:pt idx="53306">
                  <c:v>42952.267361111109</c:v>
                </c:pt>
                <c:pt idx="53307">
                  <c:v>42952.268055555556</c:v>
                </c:pt>
                <c:pt idx="53308">
                  <c:v>42952.268750000003</c:v>
                </c:pt>
                <c:pt idx="53309">
                  <c:v>42952.269444444442</c:v>
                </c:pt>
                <c:pt idx="53310">
                  <c:v>42952.270138888889</c:v>
                </c:pt>
                <c:pt idx="53311">
                  <c:v>42952.270833333336</c:v>
                </c:pt>
                <c:pt idx="53312">
                  <c:v>42952.271527777775</c:v>
                </c:pt>
                <c:pt idx="53313">
                  <c:v>42952.272222222222</c:v>
                </c:pt>
                <c:pt idx="53314">
                  <c:v>42952.272916666669</c:v>
                </c:pt>
                <c:pt idx="53315">
                  <c:v>42952.273611111108</c:v>
                </c:pt>
                <c:pt idx="53316">
                  <c:v>42952.274305555555</c:v>
                </c:pt>
                <c:pt idx="53317">
                  <c:v>42952.275000000001</c:v>
                </c:pt>
                <c:pt idx="53318">
                  <c:v>42952.275694444441</c:v>
                </c:pt>
                <c:pt idx="53319">
                  <c:v>42952.276388888888</c:v>
                </c:pt>
                <c:pt idx="53320">
                  <c:v>42952.277083333334</c:v>
                </c:pt>
                <c:pt idx="53321">
                  <c:v>42952.277777777781</c:v>
                </c:pt>
                <c:pt idx="53322">
                  <c:v>42952.27847222222</c:v>
                </c:pt>
                <c:pt idx="53323">
                  <c:v>42952.279166666667</c:v>
                </c:pt>
                <c:pt idx="53324">
                  <c:v>42952.279861111114</c:v>
                </c:pt>
                <c:pt idx="53325">
                  <c:v>42952.280555555553</c:v>
                </c:pt>
                <c:pt idx="53326">
                  <c:v>42952.28125</c:v>
                </c:pt>
                <c:pt idx="53327">
                  <c:v>42952.281944444447</c:v>
                </c:pt>
                <c:pt idx="53328">
                  <c:v>42952.282638888886</c:v>
                </c:pt>
                <c:pt idx="53329">
                  <c:v>42952.283333333333</c:v>
                </c:pt>
                <c:pt idx="53330">
                  <c:v>42952.28402777778</c:v>
                </c:pt>
                <c:pt idx="53331">
                  <c:v>42952.284722222219</c:v>
                </c:pt>
                <c:pt idx="53332">
                  <c:v>42952.285416666666</c:v>
                </c:pt>
                <c:pt idx="53333">
                  <c:v>42952.286111111112</c:v>
                </c:pt>
                <c:pt idx="53334">
                  <c:v>42952.286805555559</c:v>
                </c:pt>
                <c:pt idx="53335">
                  <c:v>42952.287499999999</c:v>
                </c:pt>
                <c:pt idx="53336">
                  <c:v>42952.288194444445</c:v>
                </c:pt>
                <c:pt idx="53337">
                  <c:v>42952.288888888892</c:v>
                </c:pt>
                <c:pt idx="53338">
                  <c:v>42952.289583333331</c:v>
                </c:pt>
                <c:pt idx="53339">
                  <c:v>42952.290277777778</c:v>
                </c:pt>
                <c:pt idx="53340">
                  <c:v>42952.290972222225</c:v>
                </c:pt>
                <c:pt idx="53341">
                  <c:v>42952.291666666664</c:v>
                </c:pt>
                <c:pt idx="53342">
                  <c:v>42952.292361111111</c:v>
                </c:pt>
                <c:pt idx="53343">
                  <c:v>42952.293055555558</c:v>
                </c:pt>
                <c:pt idx="53344">
                  <c:v>42952.293749999997</c:v>
                </c:pt>
                <c:pt idx="53345">
                  <c:v>42952.294444444444</c:v>
                </c:pt>
                <c:pt idx="53346">
                  <c:v>42952.295138888891</c:v>
                </c:pt>
                <c:pt idx="53347">
                  <c:v>42952.29583333333</c:v>
                </c:pt>
                <c:pt idx="53348">
                  <c:v>42952.296527777777</c:v>
                </c:pt>
                <c:pt idx="53349">
                  <c:v>42952.297222222223</c:v>
                </c:pt>
                <c:pt idx="53350">
                  <c:v>42952.29791666667</c:v>
                </c:pt>
                <c:pt idx="53351">
                  <c:v>42952.298611111109</c:v>
                </c:pt>
                <c:pt idx="53352">
                  <c:v>42952.299305555556</c:v>
                </c:pt>
                <c:pt idx="53353">
                  <c:v>42952.3</c:v>
                </c:pt>
                <c:pt idx="53354">
                  <c:v>42952.300694444442</c:v>
                </c:pt>
                <c:pt idx="53355">
                  <c:v>42952.301388888889</c:v>
                </c:pt>
                <c:pt idx="53356">
                  <c:v>42952.302083333336</c:v>
                </c:pt>
                <c:pt idx="53357">
                  <c:v>42952.302777777775</c:v>
                </c:pt>
                <c:pt idx="53358">
                  <c:v>42952.303472222222</c:v>
                </c:pt>
                <c:pt idx="53359">
                  <c:v>42952.304166666669</c:v>
                </c:pt>
                <c:pt idx="53360">
                  <c:v>42952.304861111108</c:v>
                </c:pt>
                <c:pt idx="53361">
                  <c:v>42952.305555555555</c:v>
                </c:pt>
                <c:pt idx="53362">
                  <c:v>42952.306250000001</c:v>
                </c:pt>
                <c:pt idx="53363">
                  <c:v>42952.306944444441</c:v>
                </c:pt>
                <c:pt idx="53364">
                  <c:v>42952.307638888888</c:v>
                </c:pt>
                <c:pt idx="53365">
                  <c:v>42952.308333333334</c:v>
                </c:pt>
                <c:pt idx="53366">
                  <c:v>42952.309027777781</c:v>
                </c:pt>
                <c:pt idx="53367">
                  <c:v>42952.30972222222</c:v>
                </c:pt>
                <c:pt idx="53368">
                  <c:v>42952.310416666667</c:v>
                </c:pt>
                <c:pt idx="53369">
                  <c:v>42952.311111111114</c:v>
                </c:pt>
                <c:pt idx="53370">
                  <c:v>42952.311805555553</c:v>
                </c:pt>
                <c:pt idx="53371">
                  <c:v>42952.3125</c:v>
                </c:pt>
                <c:pt idx="53372">
                  <c:v>42952.313194444447</c:v>
                </c:pt>
                <c:pt idx="53373">
                  <c:v>42952.313888888886</c:v>
                </c:pt>
                <c:pt idx="53374">
                  <c:v>42952.314583333333</c:v>
                </c:pt>
                <c:pt idx="53375">
                  <c:v>42952.31527777778</c:v>
                </c:pt>
                <c:pt idx="53376">
                  <c:v>42952.315972222219</c:v>
                </c:pt>
                <c:pt idx="53377">
                  <c:v>42952.316666666666</c:v>
                </c:pt>
                <c:pt idx="53378">
                  <c:v>42952.317361111112</c:v>
                </c:pt>
                <c:pt idx="53379">
                  <c:v>42952.318055555559</c:v>
                </c:pt>
                <c:pt idx="53380">
                  <c:v>42952.318749999999</c:v>
                </c:pt>
                <c:pt idx="53381">
                  <c:v>42952.319444444445</c:v>
                </c:pt>
                <c:pt idx="53382">
                  <c:v>42952.320138888892</c:v>
                </c:pt>
                <c:pt idx="53383">
                  <c:v>42952.320833333331</c:v>
                </c:pt>
                <c:pt idx="53384">
                  <c:v>42952.321527777778</c:v>
                </c:pt>
                <c:pt idx="53385">
                  <c:v>42952.322222222225</c:v>
                </c:pt>
                <c:pt idx="53386">
                  <c:v>42952.322916666664</c:v>
                </c:pt>
                <c:pt idx="53387">
                  <c:v>42952.323611111111</c:v>
                </c:pt>
                <c:pt idx="53388">
                  <c:v>42952.324305555558</c:v>
                </c:pt>
                <c:pt idx="53389">
                  <c:v>42952.324999999997</c:v>
                </c:pt>
                <c:pt idx="53390">
                  <c:v>42952.325694444444</c:v>
                </c:pt>
                <c:pt idx="53391">
                  <c:v>42952.326388888891</c:v>
                </c:pt>
                <c:pt idx="53392">
                  <c:v>42952.32708333333</c:v>
                </c:pt>
                <c:pt idx="53393">
                  <c:v>42952.327777777777</c:v>
                </c:pt>
                <c:pt idx="53394">
                  <c:v>42952.328472222223</c:v>
                </c:pt>
                <c:pt idx="53395">
                  <c:v>42952.32916666667</c:v>
                </c:pt>
                <c:pt idx="53396">
                  <c:v>42952.329861111109</c:v>
                </c:pt>
                <c:pt idx="53397">
                  <c:v>42952.330555555556</c:v>
                </c:pt>
                <c:pt idx="53398">
                  <c:v>42952.331250000003</c:v>
                </c:pt>
                <c:pt idx="53399">
                  <c:v>42952.331944444442</c:v>
                </c:pt>
                <c:pt idx="53400">
                  <c:v>42952.332638888889</c:v>
                </c:pt>
                <c:pt idx="53401">
                  <c:v>42952.333333333336</c:v>
                </c:pt>
                <c:pt idx="53402">
                  <c:v>42952.334027777775</c:v>
                </c:pt>
                <c:pt idx="53403">
                  <c:v>42952.334722222222</c:v>
                </c:pt>
                <c:pt idx="53404">
                  <c:v>42952.335416666669</c:v>
                </c:pt>
                <c:pt idx="53405">
                  <c:v>42952.336111111108</c:v>
                </c:pt>
                <c:pt idx="53406">
                  <c:v>42952.336805555555</c:v>
                </c:pt>
                <c:pt idx="53407">
                  <c:v>42952.337500000001</c:v>
                </c:pt>
                <c:pt idx="53408">
                  <c:v>42952.338194444441</c:v>
                </c:pt>
                <c:pt idx="53409">
                  <c:v>42952.338888888888</c:v>
                </c:pt>
                <c:pt idx="53410">
                  <c:v>42952.339583333334</c:v>
                </c:pt>
                <c:pt idx="53411">
                  <c:v>42952.340277777781</c:v>
                </c:pt>
                <c:pt idx="53412">
                  <c:v>42952.34097222222</c:v>
                </c:pt>
                <c:pt idx="53413">
                  <c:v>42952.341666666667</c:v>
                </c:pt>
                <c:pt idx="53414">
                  <c:v>42952.342361111114</c:v>
                </c:pt>
                <c:pt idx="53415">
                  <c:v>42952.343055555553</c:v>
                </c:pt>
                <c:pt idx="53416">
                  <c:v>42952.34375</c:v>
                </c:pt>
                <c:pt idx="53417">
                  <c:v>42952.344444444447</c:v>
                </c:pt>
                <c:pt idx="53418">
                  <c:v>42952.345138888886</c:v>
                </c:pt>
                <c:pt idx="53419">
                  <c:v>42952.345833333333</c:v>
                </c:pt>
                <c:pt idx="53420">
                  <c:v>42952.34652777778</c:v>
                </c:pt>
                <c:pt idx="53421">
                  <c:v>42952.347222222219</c:v>
                </c:pt>
                <c:pt idx="53422">
                  <c:v>42952.347916666666</c:v>
                </c:pt>
                <c:pt idx="53423">
                  <c:v>42952.348611111112</c:v>
                </c:pt>
                <c:pt idx="53424">
                  <c:v>42952.349305555559</c:v>
                </c:pt>
                <c:pt idx="53425">
                  <c:v>42952.35</c:v>
                </c:pt>
                <c:pt idx="53426">
                  <c:v>42952.350694444445</c:v>
                </c:pt>
                <c:pt idx="53427">
                  <c:v>42952.351388888892</c:v>
                </c:pt>
                <c:pt idx="53428">
                  <c:v>42952.352083333331</c:v>
                </c:pt>
                <c:pt idx="53429">
                  <c:v>42952.352777777778</c:v>
                </c:pt>
                <c:pt idx="53430">
                  <c:v>42952.353472222225</c:v>
                </c:pt>
                <c:pt idx="53431">
                  <c:v>42952.354166666664</c:v>
                </c:pt>
                <c:pt idx="53432">
                  <c:v>42952.354861111111</c:v>
                </c:pt>
                <c:pt idx="53433">
                  <c:v>42952.355555555558</c:v>
                </c:pt>
                <c:pt idx="53434">
                  <c:v>42952.356249999997</c:v>
                </c:pt>
                <c:pt idx="53435">
                  <c:v>42952.356944444444</c:v>
                </c:pt>
                <c:pt idx="53436">
                  <c:v>42952.357638888891</c:v>
                </c:pt>
                <c:pt idx="53437">
                  <c:v>42952.35833333333</c:v>
                </c:pt>
                <c:pt idx="53438">
                  <c:v>42952.359027777777</c:v>
                </c:pt>
                <c:pt idx="53439">
                  <c:v>42952.359722222223</c:v>
                </c:pt>
                <c:pt idx="53440">
                  <c:v>42952.36041666667</c:v>
                </c:pt>
                <c:pt idx="53441">
                  <c:v>42952.361111111109</c:v>
                </c:pt>
                <c:pt idx="53442">
                  <c:v>42952.361805555556</c:v>
                </c:pt>
                <c:pt idx="53443">
                  <c:v>42952.362500000003</c:v>
                </c:pt>
                <c:pt idx="53444">
                  <c:v>42952.363194444442</c:v>
                </c:pt>
                <c:pt idx="53445">
                  <c:v>42952.363888888889</c:v>
                </c:pt>
                <c:pt idx="53446">
                  <c:v>42952.364583333336</c:v>
                </c:pt>
                <c:pt idx="53447">
                  <c:v>42952.365277777775</c:v>
                </c:pt>
                <c:pt idx="53448">
                  <c:v>42952.365972222222</c:v>
                </c:pt>
                <c:pt idx="53449">
                  <c:v>42952.366666666669</c:v>
                </c:pt>
                <c:pt idx="53450">
                  <c:v>42952.367361111108</c:v>
                </c:pt>
                <c:pt idx="53451">
                  <c:v>42952.368055555555</c:v>
                </c:pt>
                <c:pt idx="53452">
                  <c:v>42952.368750000001</c:v>
                </c:pt>
                <c:pt idx="53453">
                  <c:v>42952.369444444441</c:v>
                </c:pt>
                <c:pt idx="53454">
                  <c:v>42952.370138888888</c:v>
                </c:pt>
                <c:pt idx="53455">
                  <c:v>42952.370833333334</c:v>
                </c:pt>
                <c:pt idx="53456">
                  <c:v>42952.371527777781</c:v>
                </c:pt>
                <c:pt idx="53457">
                  <c:v>42952.37222222222</c:v>
                </c:pt>
                <c:pt idx="53458">
                  <c:v>42952.372916666667</c:v>
                </c:pt>
                <c:pt idx="53459">
                  <c:v>42952.373611111114</c:v>
                </c:pt>
                <c:pt idx="53460">
                  <c:v>42952.374305555553</c:v>
                </c:pt>
                <c:pt idx="53461">
                  <c:v>42952.375</c:v>
                </c:pt>
                <c:pt idx="53462">
                  <c:v>42952.375694444447</c:v>
                </c:pt>
                <c:pt idx="53463">
                  <c:v>42952.376388888886</c:v>
                </c:pt>
                <c:pt idx="53464">
                  <c:v>42952.377083333333</c:v>
                </c:pt>
                <c:pt idx="53465">
                  <c:v>42952.37777777778</c:v>
                </c:pt>
                <c:pt idx="53466">
                  <c:v>42952.378472222219</c:v>
                </c:pt>
                <c:pt idx="53467">
                  <c:v>42952.379166666666</c:v>
                </c:pt>
                <c:pt idx="53468">
                  <c:v>42952.379861111112</c:v>
                </c:pt>
                <c:pt idx="53469">
                  <c:v>42952.380555555559</c:v>
                </c:pt>
                <c:pt idx="53470">
                  <c:v>42952.381249999999</c:v>
                </c:pt>
                <c:pt idx="53471">
                  <c:v>42952.381944444445</c:v>
                </c:pt>
                <c:pt idx="53472">
                  <c:v>42952.382638888892</c:v>
                </c:pt>
                <c:pt idx="53473">
                  <c:v>42952.383333333331</c:v>
                </c:pt>
                <c:pt idx="53474">
                  <c:v>42952.384027777778</c:v>
                </c:pt>
                <c:pt idx="53475">
                  <c:v>42952.384722222225</c:v>
                </c:pt>
                <c:pt idx="53476">
                  <c:v>42952.385416666664</c:v>
                </c:pt>
                <c:pt idx="53477">
                  <c:v>42952.386111111111</c:v>
                </c:pt>
                <c:pt idx="53478">
                  <c:v>42952.386805555558</c:v>
                </c:pt>
                <c:pt idx="53479">
                  <c:v>42952.387499999997</c:v>
                </c:pt>
                <c:pt idx="53480">
                  <c:v>42952.388194444444</c:v>
                </c:pt>
                <c:pt idx="53481">
                  <c:v>42952.388888888891</c:v>
                </c:pt>
                <c:pt idx="53482">
                  <c:v>42952.38958333333</c:v>
                </c:pt>
                <c:pt idx="53483">
                  <c:v>42952.390277777777</c:v>
                </c:pt>
                <c:pt idx="53484">
                  <c:v>42952.390972222223</c:v>
                </c:pt>
                <c:pt idx="53485">
                  <c:v>42952.39166666667</c:v>
                </c:pt>
                <c:pt idx="53486">
                  <c:v>42952.392361111109</c:v>
                </c:pt>
                <c:pt idx="53487">
                  <c:v>42952.393055555556</c:v>
                </c:pt>
                <c:pt idx="53488">
                  <c:v>42952.393750000003</c:v>
                </c:pt>
                <c:pt idx="53489">
                  <c:v>42952.394444444442</c:v>
                </c:pt>
                <c:pt idx="53490">
                  <c:v>42952.395138888889</c:v>
                </c:pt>
                <c:pt idx="53491">
                  <c:v>42952.395833333336</c:v>
                </c:pt>
                <c:pt idx="53492">
                  <c:v>42952.396527777775</c:v>
                </c:pt>
                <c:pt idx="53493">
                  <c:v>42952.397222222222</c:v>
                </c:pt>
                <c:pt idx="53494">
                  <c:v>42952.397916666669</c:v>
                </c:pt>
                <c:pt idx="53495">
                  <c:v>42952.398611111108</c:v>
                </c:pt>
                <c:pt idx="53496">
                  <c:v>42952.399305555555</c:v>
                </c:pt>
                <c:pt idx="53497">
                  <c:v>42952.4</c:v>
                </c:pt>
                <c:pt idx="53498">
                  <c:v>42952.400694444441</c:v>
                </c:pt>
                <c:pt idx="53499">
                  <c:v>42952.401388888888</c:v>
                </c:pt>
                <c:pt idx="53500">
                  <c:v>42952.402083333334</c:v>
                </c:pt>
                <c:pt idx="53501">
                  <c:v>42952.402777777781</c:v>
                </c:pt>
                <c:pt idx="53502">
                  <c:v>42952.40347222222</c:v>
                </c:pt>
                <c:pt idx="53503">
                  <c:v>42952.404166666667</c:v>
                </c:pt>
                <c:pt idx="53504">
                  <c:v>42952.404861111114</c:v>
                </c:pt>
                <c:pt idx="53505">
                  <c:v>42952.405555555553</c:v>
                </c:pt>
                <c:pt idx="53506">
                  <c:v>42952.40625</c:v>
                </c:pt>
                <c:pt idx="53507">
                  <c:v>42952.406944444447</c:v>
                </c:pt>
                <c:pt idx="53508">
                  <c:v>42952.407638888886</c:v>
                </c:pt>
                <c:pt idx="53509">
                  <c:v>42952.408333333333</c:v>
                </c:pt>
                <c:pt idx="53510">
                  <c:v>42952.40902777778</c:v>
                </c:pt>
                <c:pt idx="53511">
                  <c:v>42952.409722222219</c:v>
                </c:pt>
                <c:pt idx="53512">
                  <c:v>42952.410416666666</c:v>
                </c:pt>
                <c:pt idx="53513">
                  <c:v>42952.411111111112</c:v>
                </c:pt>
                <c:pt idx="53514">
                  <c:v>42952.411805555559</c:v>
                </c:pt>
                <c:pt idx="53515">
                  <c:v>42952.412499999999</c:v>
                </c:pt>
                <c:pt idx="53516">
                  <c:v>42952.413194444445</c:v>
                </c:pt>
                <c:pt idx="53517">
                  <c:v>42952.413888888892</c:v>
                </c:pt>
                <c:pt idx="53518">
                  <c:v>42952.414583333331</c:v>
                </c:pt>
                <c:pt idx="53519">
                  <c:v>42952.415277777778</c:v>
                </c:pt>
                <c:pt idx="53520">
                  <c:v>42952.415972222225</c:v>
                </c:pt>
                <c:pt idx="53521">
                  <c:v>42952.416666666664</c:v>
                </c:pt>
                <c:pt idx="53522">
                  <c:v>42952.417361111111</c:v>
                </c:pt>
                <c:pt idx="53523">
                  <c:v>42952.418055555558</c:v>
                </c:pt>
                <c:pt idx="53524">
                  <c:v>42952.418749999997</c:v>
                </c:pt>
                <c:pt idx="53525">
                  <c:v>42952.419444444444</c:v>
                </c:pt>
                <c:pt idx="53526">
                  <c:v>42952.420138888891</c:v>
                </c:pt>
                <c:pt idx="53527">
                  <c:v>42952.42083333333</c:v>
                </c:pt>
                <c:pt idx="53528">
                  <c:v>42952.421527777777</c:v>
                </c:pt>
                <c:pt idx="53529">
                  <c:v>42952.422222222223</c:v>
                </c:pt>
                <c:pt idx="53530">
                  <c:v>42952.42291666667</c:v>
                </c:pt>
                <c:pt idx="53531">
                  <c:v>42952.423611111109</c:v>
                </c:pt>
                <c:pt idx="53532">
                  <c:v>42952.424305555556</c:v>
                </c:pt>
                <c:pt idx="53533">
                  <c:v>42952.425000000003</c:v>
                </c:pt>
                <c:pt idx="53534">
                  <c:v>42952.425694444442</c:v>
                </c:pt>
                <c:pt idx="53535">
                  <c:v>42952.426388888889</c:v>
                </c:pt>
                <c:pt idx="53536">
                  <c:v>42952.427083333336</c:v>
                </c:pt>
                <c:pt idx="53537">
                  <c:v>42952.427777777775</c:v>
                </c:pt>
                <c:pt idx="53538">
                  <c:v>42952.428472222222</c:v>
                </c:pt>
                <c:pt idx="53539">
                  <c:v>42952.429166666669</c:v>
                </c:pt>
                <c:pt idx="53540">
                  <c:v>42952.429861111108</c:v>
                </c:pt>
                <c:pt idx="53541">
                  <c:v>42952.430555555555</c:v>
                </c:pt>
                <c:pt idx="53542">
                  <c:v>42952.431250000001</c:v>
                </c:pt>
                <c:pt idx="53543">
                  <c:v>42952.431944444441</c:v>
                </c:pt>
                <c:pt idx="53544">
                  <c:v>42952.432638888888</c:v>
                </c:pt>
                <c:pt idx="53545">
                  <c:v>42952.433333333334</c:v>
                </c:pt>
                <c:pt idx="53546">
                  <c:v>42952.434027777781</c:v>
                </c:pt>
                <c:pt idx="53547">
                  <c:v>42952.43472222222</c:v>
                </c:pt>
                <c:pt idx="53548">
                  <c:v>42952.435416666667</c:v>
                </c:pt>
                <c:pt idx="53549">
                  <c:v>42952.436111111114</c:v>
                </c:pt>
                <c:pt idx="53550">
                  <c:v>42952.436805555553</c:v>
                </c:pt>
                <c:pt idx="53551">
                  <c:v>42952.4375</c:v>
                </c:pt>
                <c:pt idx="53552">
                  <c:v>42952.438194444447</c:v>
                </c:pt>
                <c:pt idx="53553">
                  <c:v>42952.438888888886</c:v>
                </c:pt>
                <c:pt idx="53554">
                  <c:v>42952.439583333333</c:v>
                </c:pt>
                <c:pt idx="53555">
                  <c:v>42952.44027777778</c:v>
                </c:pt>
                <c:pt idx="53556">
                  <c:v>42952.440972222219</c:v>
                </c:pt>
                <c:pt idx="53557">
                  <c:v>42952.441666666666</c:v>
                </c:pt>
                <c:pt idx="53558">
                  <c:v>42952.442361111112</c:v>
                </c:pt>
                <c:pt idx="53559">
                  <c:v>42952.443055555559</c:v>
                </c:pt>
                <c:pt idx="53560">
                  <c:v>42952.443749999999</c:v>
                </c:pt>
                <c:pt idx="53561">
                  <c:v>42952.444444444445</c:v>
                </c:pt>
                <c:pt idx="53562">
                  <c:v>42952.445138888892</c:v>
                </c:pt>
                <c:pt idx="53563">
                  <c:v>42952.445833333331</c:v>
                </c:pt>
                <c:pt idx="53564">
                  <c:v>42952.446527777778</c:v>
                </c:pt>
                <c:pt idx="53565">
                  <c:v>42952.447222222225</c:v>
                </c:pt>
                <c:pt idx="53566">
                  <c:v>42952.447916666664</c:v>
                </c:pt>
                <c:pt idx="53567">
                  <c:v>42952.448611111111</c:v>
                </c:pt>
                <c:pt idx="53568">
                  <c:v>42952.449305555558</c:v>
                </c:pt>
                <c:pt idx="53569">
                  <c:v>42952.45</c:v>
                </c:pt>
                <c:pt idx="53570">
                  <c:v>42952.450694444444</c:v>
                </c:pt>
                <c:pt idx="53571">
                  <c:v>42952.451388888891</c:v>
                </c:pt>
                <c:pt idx="53572">
                  <c:v>42952.45208333333</c:v>
                </c:pt>
                <c:pt idx="53573">
                  <c:v>42952.452777777777</c:v>
                </c:pt>
                <c:pt idx="53574">
                  <c:v>42952.453472222223</c:v>
                </c:pt>
                <c:pt idx="53575">
                  <c:v>42952.45416666667</c:v>
                </c:pt>
                <c:pt idx="53576">
                  <c:v>42952.454861111109</c:v>
                </c:pt>
                <c:pt idx="53577">
                  <c:v>42952.455555555556</c:v>
                </c:pt>
                <c:pt idx="53578">
                  <c:v>42952.456250000003</c:v>
                </c:pt>
                <c:pt idx="53579">
                  <c:v>42952.456944444442</c:v>
                </c:pt>
                <c:pt idx="53580">
                  <c:v>42952.457638888889</c:v>
                </c:pt>
                <c:pt idx="53581">
                  <c:v>42952.458333333336</c:v>
                </c:pt>
                <c:pt idx="53582">
                  <c:v>42952.459027777775</c:v>
                </c:pt>
                <c:pt idx="53583">
                  <c:v>42952.459722222222</c:v>
                </c:pt>
                <c:pt idx="53584">
                  <c:v>42952.460416666669</c:v>
                </c:pt>
                <c:pt idx="53585">
                  <c:v>42952.461111111108</c:v>
                </c:pt>
                <c:pt idx="53586">
                  <c:v>42952.461805555555</c:v>
                </c:pt>
                <c:pt idx="53587">
                  <c:v>42952.462500000001</c:v>
                </c:pt>
                <c:pt idx="53588">
                  <c:v>42952.463194444441</c:v>
                </c:pt>
                <c:pt idx="53589">
                  <c:v>42952.463888888888</c:v>
                </c:pt>
                <c:pt idx="53590">
                  <c:v>42952.464583333334</c:v>
                </c:pt>
                <c:pt idx="53591">
                  <c:v>42952.465277777781</c:v>
                </c:pt>
                <c:pt idx="53592">
                  <c:v>42952.46597222222</c:v>
                </c:pt>
                <c:pt idx="53593">
                  <c:v>42952.466666666667</c:v>
                </c:pt>
                <c:pt idx="53594">
                  <c:v>42952.467361111114</c:v>
                </c:pt>
                <c:pt idx="53595">
                  <c:v>42952.468055555553</c:v>
                </c:pt>
                <c:pt idx="53596">
                  <c:v>42952.46875</c:v>
                </c:pt>
                <c:pt idx="53597">
                  <c:v>42952.469444444447</c:v>
                </c:pt>
                <c:pt idx="53598">
                  <c:v>42952.470138888886</c:v>
                </c:pt>
                <c:pt idx="53599">
                  <c:v>42952.470833333333</c:v>
                </c:pt>
                <c:pt idx="53600">
                  <c:v>42952.47152777778</c:v>
                </c:pt>
                <c:pt idx="53601">
                  <c:v>42952.472222222219</c:v>
                </c:pt>
                <c:pt idx="53602">
                  <c:v>42952.472916666666</c:v>
                </c:pt>
                <c:pt idx="53603">
                  <c:v>42952.473611111112</c:v>
                </c:pt>
                <c:pt idx="53604">
                  <c:v>42952.474305555559</c:v>
                </c:pt>
                <c:pt idx="53605">
                  <c:v>42952.474999999999</c:v>
                </c:pt>
                <c:pt idx="53606">
                  <c:v>42952.475694444445</c:v>
                </c:pt>
                <c:pt idx="53607">
                  <c:v>42952.476388888892</c:v>
                </c:pt>
                <c:pt idx="53608">
                  <c:v>42952.477083333331</c:v>
                </c:pt>
                <c:pt idx="53609">
                  <c:v>42952.477777777778</c:v>
                </c:pt>
                <c:pt idx="53610">
                  <c:v>42952.478472222225</c:v>
                </c:pt>
                <c:pt idx="53611">
                  <c:v>42952.479166666664</c:v>
                </c:pt>
                <c:pt idx="53612">
                  <c:v>42952.479861111111</c:v>
                </c:pt>
                <c:pt idx="53613">
                  <c:v>42952.480555555558</c:v>
                </c:pt>
                <c:pt idx="53614">
                  <c:v>42952.481249999997</c:v>
                </c:pt>
                <c:pt idx="53615">
                  <c:v>42952.481944444444</c:v>
                </c:pt>
                <c:pt idx="53616">
                  <c:v>42952.482638888891</c:v>
                </c:pt>
                <c:pt idx="53617">
                  <c:v>42952.48333333333</c:v>
                </c:pt>
                <c:pt idx="53618">
                  <c:v>42952.484027777777</c:v>
                </c:pt>
                <c:pt idx="53619">
                  <c:v>42952.484722222223</c:v>
                </c:pt>
                <c:pt idx="53620">
                  <c:v>42952.48541666667</c:v>
                </c:pt>
                <c:pt idx="53621">
                  <c:v>42952.486111111109</c:v>
                </c:pt>
                <c:pt idx="53622">
                  <c:v>42952.486805555556</c:v>
                </c:pt>
                <c:pt idx="53623">
                  <c:v>42952.487500000003</c:v>
                </c:pt>
                <c:pt idx="53624">
                  <c:v>42952.488194444442</c:v>
                </c:pt>
                <c:pt idx="53625">
                  <c:v>42952.488888888889</c:v>
                </c:pt>
                <c:pt idx="53626">
                  <c:v>42952.489583333336</c:v>
                </c:pt>
                <c:pt idx="53627">
                  <c:v>42952.490277777775</c:v>
                </c:pt>
                <c:pt idx="53628">
                  <c:v>42952.490972222222</c:v>
                </c:pt>
                <c:pt idx="53629">
                  <c:v>42952.491666666669</c:v>
                </c:pt>
                <c:pt idx="53630">
                  <c:v>42952.492361111108</c:v>
                </c:pt>
                <c:pt idx="53631">
                  <c:v>42952.493055555555</c:v>
                </c:pt>
                <c:pt idx="53632">
                  <c:v>42952.493750000001</c:v>
                </c:pt>
                <c:pt idx="53633">
                  <c:v>42952.494444444441</c:v>
                </c:pt>
                <c:pt idx="53634">
                  <c:v>42952.495138888888</c:v>
                </c:pt>
                <c:pt idx="53635">
                  <c:v>42952.495833333334</c:v>
                </c:pt>
                <c:pt idx="53636">
                  <c:v>42952.496527777781</c:v>
                </c:pt>
                <c:pt idx="53637">
                  <c:v>42952.49722222222</c:v>
                </c:pt>
                <c:pt idx="53638">
                  <c:v>42952.497916666667</c:v>
                </c:pt>
                <c:pt idx="53639">
                  <c:v>42952.498611111114</c:v>
                </c:pt>
                <c:pt idx="53640">
                  <c:v>42952.499305555553</c:v>
                </c:pt>
                <c:pt idx="53641">
                  <c:v>42952.5</c:v>
                </c:pt>
                <c:pt idx="53642">
                  <c:v>42952.500694444447</c:v>
                </c:pt>
                <c:pt idx="53643">
                  <c:v>42952.501388888886</c:v>
                </c:pt>
                <c:pt idx="53644">
                  <c:v>42952.502083333333</c:v>
                </c:pt>
                <c:pt idx="53645">
                  <c:v>42952.50277777778</c:v>
                </c:pt>
                <c:pt idx="53646">
                  <c:v>42952.503472222219</c:v>
                </c:pt>
                <c:pt idx="53647">
                  <c:v>42952.504166666666</c:v>
                </c:pt>
                <c:pt idx="53648">
                  <c:v>42952.504861111112</c:v>
                </c:pt>
                <c:pt idx="53649">
                  <c:v>42952.505555555559</c:v>
                </c:pt>
                <c:pt idx="53650">
                  <c:v>42952.506249999999</c:v>
                </c:pt>
                <c:pt idx="53651">
                  <c:v>42952.506944444445</c:v>
                </c:pt>
                <c:pt idx="53652">
                  <c:v>42952.507638888892</c:v>
                </c:pt>
                <c:pt idx="53653">
                  <c:v>42952.508333333331</c:v>
                </c:pt>
                <c:pt idx="53654">
                  <c:v>42952.509027777778</c:v>
                </c:pt>
                <c:pt idx="53655">
                  <c:v>42952.509722222225</c:v>
                </c:pt>
                <c:pt idx="53656">
                  <c:v>42952.510416666664</c:v>
                </c:pt>
                <c:pt idx="53657">
                  <c:v>42952.511111111111</c:v>
                </c:pt>
                <c:pt idx="53658">
                  <c:v>42952.511805555558</c:v>
                </c:pt>
                <c:pt idx="53659">
                  <c:v>42952.512499999997</c:v>
                </c:pt>
                <c:pt idx="53660">
                  <c:v>42952.513194444444</c:v>
                </c:pt>
                <c:pt idx="53661">
                  <c:v>42952.513888888891</c:v>
                </c:pt>
                <c:pt idx="53662">
                  <c:v>42952.51458333333</c:v>
                </c:pt>
                <c:pt idx="53663">
                  <c:v>42952.515277777777</c:v>
                </c:pt>
                <c:pt idx="53664">
                  <c:v>42952.515972222223</c:v>
                </c:pt>
                <c:pt idx="53665">
                  <c:v>42952.51666666667</c:v>
                </c:pt>
                <c:pt idx="53666">
                  <c:v>42952.517361111109</c:v>
                </c:pt>
                <c:pt idx="53667">
                  <c:v>42952.518055555556</c:v>
                </c:pt>
                <c:pt idx="53668">
                  <c:v>42952.518750000003</c:v>
                </c:pt>
                <c:pt idx="53669">
                  <c:v>42952.519444444442</c:v>
                </c:pt>
                <c:pt idx="53670">
                  <c:v>42952.520138888889</c:v>
                </c:pt>
                <c:pt idx="53671">
                  <c:v>42952.520833333336</c:v>
                </c:pt>
                <c:pt idx="53672">
                  <c:v>42952.521527777775</c:v>
                </c:pt>
                <c:pt idx="53673">
                  <c:v>42952.522222222222</c:v>
                </c:pt>
                <c:pt idx="53674">
                  <c:v>42952.522916666669</c:v>
                </c:pt>
                <c:pt idx="53675">
                  <c:v>42952.523611111108</c:v>
                </c:pt>
                <c:pt idx="53676">
                  <c:v>42952.524305555555</c:v>
                </c:pt>
                <c:pt idx="53677">
                  <c:v>42952.525000000001</c:v>
                </c:pt>
                <c:pt idx="53678">
                  <c:v>42952.525694444441</c:v>
                </c:pt>
                <c:pt idx="53679">
                  <c:v>42952.526388888888</c:v>
                </c:pt>
                <c:pt idx="53680">
                  <c:v>42952.527083333334</c:v>
                </c:pt>
                <c:pt idx="53681">
                  <c:v>42952.527777777781</c:v>
                </c:pt>
                <c:pt idx="53682">
                  <c:v>42952.52847222222</c:v>
                </c:pt>
                <c:pt idx="53683">
                  <c:v>42952.529166666667</c:v>
                </c:pt>
                <c:pt idx="53684">
                  <c:v>42952.529861111114</c:v>
                </c:pt>
                <c:pt idx="53685">
                  <c:v>42952.530555555553</c:v>
                </c:pt>
                <c:pt idx="53686">
                  <c:v>42952.53125</c:v>
                </c:pt>
                <c:pt idx="53687">
                  <c:v>42952.531944444447</c:v>
                </c:pt>
                <c:pt idx="53688">
                  <c:v>42952.532638888886</c:v>
                </c:pt>
                <c:pt idx="53689">
                  <c:v>42952.533333333333</c:v>
                </c:pt>
                <c:pt idx="53690">
                  <c:v>42952.53402777778</c:v>
                </c:pt>
                <c:pt idx="53691">
                  <c:v>42952.534722222219</c:v>
                </c:pt>
                <c:pt idx="53692">
                  <c:v>42952.535416666666</c:v>
                </c:pt>
                <c:pt idx="53693">
                  <c:v>42952.536111111112</c:v>
                </c:pt>
                <c:pt idx="53694">
                  <c:v>42952.536805555559</c:v>
                </c:pt>
                <c:pt idx="53695">
                  <c:v>42952.537499999999</c:v>
                </c:pt>
                <c:pt idx="53696">
                  <c:v>42952.538194444445</c:v>
                </c:pt>
                <c:pt idx="53697">
                  <c:v>42952.538888888892</c:v>
                </c:pt>
                <c:pt idx="53698">
                  <c:v>42952.539583333331</c:v>
                </c:pt>
                <c:pt idx="53699">
                  <c:v>42952.540277777778</c:v>
                </c:pt>
                <c:pt idx="53700">
                  <c:v>42952.540972222225</c:v>
                </c:pt>
                <c:pt idx="53701">
                  <c:v>42952.541666666664</c:v>
                </c:pt>
                <c:pt idx="53702">
                  <c:v>42952.542361111111</c:v>
                </c:pt>
                <c:pt idx="53703">
                  <c:v>42952.543055555558</c:v>
                </c:pt>
                <c:pt idx="53704">
                  <c:v>42952.543749999997</c:v>
                </c:pt>
                <c:pt idx="53705">
                  <c:v>42952.544444444444</c:v>
                </c:pt>
                <c:pt idx="53706">
                  <c:v>42952.545138888891</c:v>
                </c:pt>
                <c:pt idx="53707">
                  <c:v>42952.54583333333</c:v>
                </c:pt>
                <c:pt idx="53708">
                  <c:v>42952.546527777777</c:v>
                </c:pt>
                <c:pt idx="53709">
                  <c:v>42952.547222222223</c:v>
                </c:pt>
                <c:pt idx="53710">
                  <c:v>42952.54791666667</c:v>
                </c:pt>
                <c:pt idx="53711">
                  <c:v>42952.548611111109</c:v>
                </c:pt>
                <c:pt idx="53712">
                  <c:v>42952.549305555556</c:v>
                </c:pt>
                <c:pt idx="53713">
                  <c:v>42952.55</c:v>
                </c:pt>
                <c:pt idx="53714">
                  <c:v>42952.550694444442</c:v>
                </c:pt>
                <c:pt idx="53715">
                  <c:v>42952.551388888889</c:v>
                </c:pt>
                <c:pt idx="53716">
                  <c:v>42952.552083333336</c:v>
                </c:pt>
                <c:pt idx="53717">
                  <c:v>42952.552777777775</c:v>
                </c:pt>
                <c:pt idx="53718">
                  <c:v>42952.553472222222</c:v>
                </c:pt>
                <c:pt idx="53719">
                  <c:v>42952.554166666669</c:v>
                </c:pt>
                <c:pt idx="53720">
                  <c:v>42952.554861111108</c:v>
                </c:pt>
                <c:pt idx="53721">
                  <c:v>42952.555555555555</c:v>
                </c:pt>
                <c:pt idx="53722">
                  <c:v>42952.556250000001</c:v>
                </c:pt>
                <c:pt idx="53723">
                  <c:v>42952.556944444441</c:v>
                </c:pt>
                <c:pt idx="53724">
                  <c:v>42952.557638888888</c:v>
                </c:pt>
                <c:pt idx="53725">
                  <c:v>42952.558333333334</c:v>
                </c:pt>
                <c:pt idx="53726">
                  <c:v>42952.559027777781</c:v>
                </c:pt>
                <c:pt idx="53727">
                  <c:v>42952.55972222222</c:v>
                </c:pt>
                <c:pt idx="53728">
                  <c:v>42952.560416666667</c:v>
                </c:pt>
                <c:pt idx="53729">
                  <c:v>42952.561111111114</c:v>
                </c:pt>
                <c:pt idx="53730">
                  <c:v>42952.561805555553</c:v>
                </c:pt>
                <c:pt idx="53731">
                  <c:v>42952.5625</c:v>
                </c:pt>
                <c:pt idx="53732">
                  <c:v>42952.563194444447</c:v>
                </c:pt>
                <c:pt idx="53733">
                  <c:v>42952.563888888886</c:v>
                </c:pt>
                <c:pt idx="53734">
                  <c:v>42952.564583333333</c:v>
                </c:pt>
                <c:pt idx="53735">
                  <c:v>42952.56527777778</c:v>
                </c:pt>
                <c:pt idx="53736">
                  <c:v>42952.565972222219</c:v>
                </c:pt>
                <c:pt idx="53737">
                  <c:v>42952.566666666666</c:v>
                </c:pt>
                <c:pt idx="53738">
                  <c:v>42952.567361111112</c:v>
                </c:pt>
                <c:pt idx="53739">
                  <c:v>42952.568055555559</c:v>
                </c:pt>
                <c:pt idx="53740">
                  <c:v>42952.568749999999</c:v>
                </c:pt>
                <c:pt idx="53741">
                  <c:v>42952.569444444445</c:v>
                </c:pt>
                <c:pt idx="53742">
                  <c:v>42952.570138888892</c:v>
                </c:pt>
                <c:pt idx="53743">
                  <c:v>42952.570833333331</c:v>
                </c:pt>
                <c:pt idx="53744">
                  <c:v>42952.571527777778</c:v>
                </c:pt>
                <c:pt idx="53745">
                  <c:v>42952.572222222225</c:v>
                </c:pt>
                <c:pt idx="53746">
                  <c:v>42952.572916666664</c:v>
                </c:pt>
                <c:pt idx="53747">
                  <c:v>42952.573611111111</c:v>
                </c:pt>
                <c:pt idx="53748">
                  <c:v>42952.574305555558</c:v>
                </c:pt>
                <c:pt idx="53749">
                  <c:v>42952.574999999997</c:v>
                </c:pt>
                <c:pt idx="53750">
                  <c:v>42952.575694444444</c:v>
                </c:pt>
                <c:pt idx="53751">
                  <c:v>42952.576388888891</c:v>
                </c:pt>
                <c:pt idx="53752">
                  <c:v>42952.57708333333</c:v>
                </c:pt>
                <c:pt idx="53753">
                  <c:v>42952.577777777777</c:v>
                </c:pt>
                <c:pt idx="53754">
                  <c:v>42952.578472222223</c:v>
                </c:pt>
                <c:pt idx="53755">
                  <c:v>42952.57916666667</c:v>
                </c:pt>
                <c:pt idx="53756">
                  <c:v>42952.579861111109</c:v>
                </c:pt>
                <c:pt idx="53757">
                  <c:v>42952.580555555556</c:v>
                </c:pt>
                <c:pt idx="53758">
                  <c:v>42952.581250000003</c:v>
                </c:pt>
                <c:pt idx="53759">
                  <c:v>42952.581944444442</c:v>
                </c:pt>
                <c:pt idx="53760">
                  <c:v>42952.582638888889</c:v>
                </c:pt>
                <c:pt idx="53761">
                  <c:v>42952.583333333336</c:v>
                </c:pt>
                <c:pt idx="53762">
                  <c:v>42952.584027777775</c:v>
                </c:pt>
                <c:pt idx="53763">
                  <c:v>42952.584722222222</c:v>
                </c:pt>
                <c:pt idx="53764">
                  <c:v>42952.585416666669</c:v>
                </c:pt>
                <c:pt idx="53765">
                  <c:v>42952.586111111108</c:v>
                </c:pt>
                <c:pt idx="53766">
                  <c:v>42952.586805555555</c:v>
                </c:pt>
                <c:pt idx="53767">
                  <c:v>42952.587500000001</c:v>
                </c:pt>
                <c:pt idx="53768">
                  <c:v>42952.588194444441</c:v>
                </c:pt>
                <c:pt idx="53769">
                  <c:v>42952.588888888888</c:v>
                </c:pt>
                <c:pt idx="53770">
                  <c:v>42952.589583333334</c:v>
                </c:pt>
                <c:pt idx="53771">
                  <c:v>42952.590277777781</c:v>
                </c:pt>
                <c:pt idx="53772">
                  <c:v>42952.59097222222</c:v>
                </c:pt>
                <c:pt idx="53773">
                  <c:v>42952.591666666667</c:v>
                </c:pt>
                <c:pt idx="53774">
                  <c:v>42952.592361111114</c:v>
                </c:pt>
                <c:pt idx="53775">
                  <c:v>42952.593055555553</c:v>
                </c:pt>
                <c:pt idx="53776">
                  <c:v>42952.59375</c:v>
                </c:pt>
                <c:pt idx="53777">
                  <c:v>42952.594444444447</c:v>
                </c:pt>
                <c:pt idx="53778">
                  <c:v>42952.595138888886</c:v>
                </c:pt>
                <c:pt idx="53779">
                  <c:v>42952.595833333333</c:v>
                </c:pt>
                <c:pt idx="53780">
                  <c:v>42952.59652777778</c:v>
                </c:pt>
                <c:pt idx="53781">
                  <c:v>42952.597222222219</c:v>
                </c:pt>
                <c:pt idx="53782">
                  <c:v>42952.597916666666</c:v>
                </c:pt>
                <c:pt idx="53783">
                  <c:v>42952.598611111112</c:v>
                </c:pt>
                <c:pt idx="53784">
                  <c:v>42952.599305555559</c:v>
                </c:pt>
                <c:pt idx="53785">
                  <c:v>42952.6</c:v>
                </c:pt>
                <c:pt idx="53786">
                  <c:v>42952.600694444445</c:v>
                </c:pt>
                <c:pt idx="53787">
                  <c:v>42952.601388888892</c:v>
                </c:pt>
                <c:pt idx="53788">
                  <c:v>42952.602083333331</c:v>
                </c:pt>
                <c:pt idx="53789">
                  <c:v>42952.602777777778</c:v>
                </c:pt>
                <c:pt idx="53790">
                  <c:v>42952.603472222225</c:v>
                </c:pt>
                <c:pt idx="53791">
                  <c:v>42952.604166666664</c:v>
                </c:pt>
                <c:pt idx="53792">
                  <c:v>42952.604861111111</c:v>
                </c:pt>
                <c:pt idx="53793">
                  <c:v>42952.605555555558</c:v>
                </c:pt>
                <c:pt idx="53794">
                  <c:v>42952.606249999997</c:v>
                </c:pt>
                <c:pt idx="53795">
                  <c:v>42952.606944444444</c:v>
                </c:pt>
                <c:pt idx="53796">
                  <c:v>42952.607638888891</c:v>
                </c:pt>
                <c:pt idx="53797">
                  <c:v>42952.60833333333</c:v>
                </c:pt>
                <c:pt idx="53798">
                  <c:v>42952.609027777777</c:v>
                </c:pt>
                <c:pt idx="53799">
                  <c:v>42952.609722222223</c:v>
                </c:pt>
                <c:pt idx="53800">
                  <c:v>42952.61041666667</c:v>
                </c:pt>
                <c:pt idx="53801">
                  <c:v>42952.611111111109</c:v>
                </c:pt>
                <c:pt idx="53802">
                  <c:v>42952.611805555556</c:v>
                </c:pt>
                <c:pt idx="53803">
                  <c:v>42952.612500000003</c:v>
                </c:pt>
                <c:pt idx="53804">
                  <c:v>42952.613194444442</c:v>
                </c:pt>
                <c:pt idx="53805">
                  <c:v>42952.613888888889</c:v>
                </c:pt>
                <c:pt idx="53806">
                  <c:v>42952.614583333336</c:v>
                </c:pt>
                <c:pt idx="53807">
                  <c:v>42952.615277777775</c:v>
                </c:pt>
                <c:pt idx="53808">
                  <c:v>42952.615972222222</c:v>
                </c:pt>
                <c:pt idx="53809">
                  <c:v>42952.616666666669</c:v>
                </c:pt>
                <c:pt idx="53810">
                  <c:v>42952.617361111108</c:v>
                </c:pt>
                <c:pt idx="53811">
                  <c:v>42952.618055555555</c:v>
                </c:pt>
                <c:pt idx="53812">
                  <c:v>42952.618750000001</c:v>
                </c:pt>
                <c:pt idx="53813">
                  <c:v>42952.619444444441</c:v>
                </c:pt>
                <c:pt idx="53814">
                  <c:v>42952.620138888888</c:v>
                </c:pt>
                <c:pt idx="53815">
                  <c:v>42952.620833333334</c:v>
                </c:pt>
                <c:pt idx="53816">
                  <c:v>42952.621527777781</c:v>
                </c:pt>
                <c:pt idx="53817">
                  <c:v>42952.62222222222</c:v>
                </c:pt>
                <c:pt idx="53818">
                  <c:v>42952.622916666667</c:v>
                </c:pt>
                <c:pt idx="53819">
                  <c:v>42952.623611111114</c:v>
                </c:pt>
                <c:pt idx="53820">
                  <c:v>42952.624305555553</c:v>
                </c:pt>
                <c:pt idx="53821">
                  <c:v>42952.625</c:v>
                </c:pt>
                <c:pt idx="53822">
                  <c:v>42952.625694444447</c:v>
                </c:pt>
                <c:pt idx="53823">
                  <c:v>42952.626388888886</c:v>
                </c:pt>
                <c:pt idx="53824">
                  <c:v>42952.627083333333</c:v>
                </c:pt>
                <c:pt idx="53825">
                  <c:v>42952.62777777778</c:v>
                </c:pt>
                <c:pt idx="53826">
                  <c:v>42952.628472222219</c:v>
                </c:pt>
                <c:pt idx="53827">
                  <c:v>42952.629166666666</c:v>
                </c:pt>
                <c:pt idx="53828">
                  <c:v>42952.629861111112</c:v>
                </c:pt>
                <c:pt idx="53829">
                  <c:v>42952.630555555559</c:v>
                </c:pt>
                <c:pt idx="53830">
                  <c:v>42952.631249999999</c:v>
                </c:pt>
                <c:pt idx="53831">
                  <c:v>42952.631944444445</c:v>
                </c:pt>
                <c:pt idx="53832">
                  <c:v>42952.632638888892</c:v>
                </c:pt>
                <c:pt idx="53833">
                  <c:v>42952.633333333331</c:v>
                </c:pt>
                <c:pt idx="53834">
                  <c:v>42952.634027777778</c:v>
                </c:pt>
                <c:pt idx="53835">
                  <c:v>42952.634722222225</c:v>
                </c:pt>
                <c:pt idx="53836">
                  <c:v>42952.635416666664</c:v>
                </c:pt>
                <c:pt idx="53837">
                  <c:v>42952.636111111111</c:v>
                </c:pt>
                <c:pt idx="53838">
                  <c:v>42952.636805555558</c:v>
                </c:pt>
                <c:pt idx="53839">
                  <c:v>42952.637499999997</c:v>
                </c:pt>
                <c:pt idx="53840">
                  <c:v>42952.638194444444</c:v>
                </c:pt>
                <c:pt idx="53841">
                  <c:v>42952.638888888891</c:v>
                </c:pt>
                <c:pt idx="53842">
                  <c:v>42952.63958333333</c:v>
                </c:pt>
                <c:pt idx="53843">
                  <c:v>42952.640277777777</c:v>
                </c:pt>
                <c:pt idx="53844">
                  <c:v>42952.640972222223</c:v>
                </c:pt>
                <c:pt idx="53845">
                  <c:v>42952.64166666667</c:v>
                </c:pt>
                <c:pt idx="53846">
                  <c:v>42952.642361111109</c:v>
                </c:pt>
                <c:pt idx="53847">
                  <c:v>42952.643055555556</c:v>
                </c:pt>
                <c:pt idx="53848">
                  <c:v>42952.643750000003</c:v>
                </c:pt>
                <c:pt idx="53849">
                  <c:v>42952.644444444442</c:v>
                </c:pt>
                <c:pt idx="53850">
                  <c:v>42952.645138888889</c:v>
                </c:pt>
                <c:pt idx="53851">
                  <c:v>42952.645833333336</c:v>
                </c:pt>
                <c:pt idx="53852">
                  <c:v>42952.646527777775</c:v>
                </c:pt>
                <c:pt idx="53853">
                  <c:v>42952.647222222222</c:v>
                </c:pt>
                <c:pt idx="53854">
                  <c:v>42952.647916666669</c:v>
                </c:pt>
                <c:pt idx="53855">
                  <c:v>42952.648611111108</c:v>
                </c:pt>
                <c:pt idx="53856">
                  <c:v>42952.649305555555</c:v>
                </c:pt>
                <c:pt idx="53857">
                  <c:v>42952.65</c:v>
                </c:pt>
                <c:pt idx="53858">
                  <c:v>42952.650694444441</c:v>
                </c:pt>
                <c:pt idx="53859">
                  <c:v>42952.651388888888</c:v>
                </c:pt>
                <c:pt idx="53860">
                  <c:v>42952.652083333334</c:v>
                </c:pt>
                <c:pt idx="53861">
                  <c:v>42952.652777777781</c:v>
                </c:pt>
                <c:pt idx="53862">
                  <c:v>42952.65347222222</c:v>
                </c:pt>
                <c:pt idx="53863">
                  <c:v>42952.654166666667</c:v>
                </c:pt>
                <c:pt idx="53864">
                  <c:v>42952.654861111114</c:v>
                </c:pt>
                <c:pt idx="53865">
                  <c:v>42952.655555555553</c:v>
                </c:pt>
                <c:pt idx="53866">
                  <c:v>42952.65625</c:v>
                </c:pt>
                <c:pt idx="53867">
                  <c:v>42952.656944444447</c:v>
                </c:pt>
                <c:pt idx="53868">
                  <c:v>42952.657638888886</c:v>
                </c:pt>
                <c:pt idx="53869">
                  <c:v>42952.658333333333</c:v>
                </c:pt>
                <c:pt idx="53870">
                  <c:v>42952.65902777778</c:v>
                </c:pt>
                <c:pt idx="53871">
                  <c:v>42952.659722222219</c:v>
                </c:pt>
                <c:pt idx="53872">
                  <c:v>42952.660416666666</c:v>
                </c:pt>
                <c:pt idx="53873">
                  <c:v>42952.661111111112</c:v>
                </c:pt>
                <c:pt idx="53874">
                  <c:v>42952.661805555559</c:v>
                </c:pt>
                <c:pt idx="53875">
                  <c:v>42952.662499999999</c:v>
                </c:pt>
                <c:pt idx="53876">
                  <c:v>42952.663194444445</c:v>
                </c:pt>
                <c:pt idx="53877">
                  <c:v>42952.663888888892</c:v>
                </c:pt>
                <c:pt idx="53878">
                  <c:v>42952.664583333331</c:v>
                </c:pt>
                <c:pt idx="53879">
                  <c:v>42952.665277777778</c:v>
                </c:pt>
                <c:pt idx="53880">
                  <c:v>42952.665972222225</c:v>
                </c:pt>
                <c:pt idx="53881">
                  <c:v>42952.666666666664</c:v>
                </c:pt>
                <c:pt idx="53882">
                  <c:v>42952.667361111111</c:v>
                </c:pt>
                <c:pt idx="53883">
                  <c:v>42952.668055555558</c:v>
                </c:pt>
                <c:pt idx="53884">
                  <c:v>42952.668749999997</c:v>
                </c:pt>
                <c:pt idx="53885">
                  <c:v>42952.669444444444</c:v>
                </c:pt>
                <c:pt idx="53886">
                  <c:v>42952.670138888891</c:v>
                </c:pt>
                <c:pt idx="53887">
                  <c:v>42952.67083333333</c:v>
                </c:pt>
                <c:pt idx="53888">
                  <c:v>42952.671527777777</c:v>
                </c:pt>
                <c:pt idx="53889">
                  <c:v>42952.672222222223</c:v>
                </c:pt>
                <c:pt idx="53890">
                  <c:v>42952.67291666667</c:v>
                </c:pt>
                <c:pt idx="53891">
                  <c:v>42952.673611111109</c:v>
                </c:pt>
                <c:pt idx="53892">
                  <c:v>42952.674305555556</c:v>
                </c:pt>
                <c:pt idx="53893">
                  <c:v>42952.675000000003</c:v>
                </c:pt>
                <c:pt idx="53894">
                  <c:v>42952.675694444442</c:v>
                </c:pt>
                <c:pt idx="53895">
                  <c:v>42952.676388888889</c:v>
                </c:pt>
                <c:pt idx="53896">
                  <c:v>42952.677083333336</c:v>
                </c:pt>
                <c:pt idx="53897">
                  <c:v>42952.677777777775</c:v>
                </c:pt>
                <c:pt idx="53898">
                  <c:v>42952.678472222222</c:v>
                </c:pt>
                <c:pt idx="53899">
                  <c:v>42952.679166666669</c:v>
                </c:pt>
                <c:pt idx="53900">
                  <c:v>42952.679861111108</c:v>
                </c:pt>
                <c:pt idx="53901">
                  <c:v>42952.680555555555</c:v>
                </c:pt>
                <c:pt idx="53902">
                  <c:v>42952.681250000001</c:v>
                </c:pt>
                <c:pt idx="53903">
                  <c:v>42952.681944444441</c:v>
                </c:pt>
                <c:pt idx="53904">
                  <c:v>42952.682638888888</c:v>
                </c:pt>
                <c:pt idx="53905">
                  <c:v>42952.683333333334</c:v>
                </c:pt>
                <c:pt idx="53906">
                  <c:v>42952.684027777781</c:v>
                </c:pt>
                <c:pt idx="53907">
                  <c:v>42952.68472222222</c:v>
                </c:pt>
                <c:pt idx="53908">
                  <c:v>42952.685416666667</c:v>
                </c:pt>
                <c:pt idx="53909">
                  <c:v>42952.686111111114</c:v>
                </c:pt>
                <c:pt idx="53910">
                  <c:v>42952.686805555553</c:v>
                </c:pt>
                <c:pt idx="53911">
                  <c:v>42952.6875</c:v>
                </c:pt>
                <c:pt idx="53912">
                  <c:v>42952.688194444447</c:v>
                </c:pt>
                <c:pt idx="53913">
                  <c:v>42952.688888888886</c:v>
                </c:pt>
                <c:pt idx="53914">
                  <c:v>42952.689583333333</c:v>
                </c:pt>
                <c:pt idx="53915">
                  <c:v>42952.69027777778</c:v>
                </c:pt>
                <c:pt idx="53916">
                  <c:v>42952.690972222219</c:v>
                </c:pt>
                <c:pt idx="53917">
                  <c:v>42952.691666666666</c:v>
                </c:pt>
                <c:pt idx="53918">
                  <c:v>42952.692361111112</c:v>
                </c:pt>
                <c:pt idx="53919">
                  <c:v>42952.693055555559</c:v>
                </c:pt>
                <c:pt idx="53920">
                  <c:v>42952.693749999999</c:v>
                </c:pt>
                <c:pt idx="53921">
                  <c:v>42952.694444444445</c:v>
                </c:pt>
                <c:pt idx="53922">
                  <c:v>42952.695138888892</c:v>
                </c:pt>
                <c:pt idx="53923">
                  <c:v>42952.695833333331</c:v>
                </c:pt>
                <c:pt idx="53924">
                  <c:v>42952.696527777778</c:v>
                </c:pt>
                <c:pt idx="53925">
                  <c:v>42952.697222222225</c:v>
                </c:pt>
                <c:pt idx="53926">
                  <c:v>42952.697916666664</c:v>
                </c:pt>
                <c:pt idx="53927">
                  <c:v>42952.698611111111</c:v>
                </c:pt>
                <c:pt idx="53928">
                  <c:v>42952.699305555558</c:v>
                </c:pt>
                <c:pt idx="53929">
                  <c:v>42952.7</c:v>
                </c:pt>
                <c:pt idx="53930">
                  <c:v>42952.700694444444</c:v>
                </c:pt>
                <c:pt idx="53931">
                  <c:v>42952.701388888891</c:v>
                </c:pt>
                <c:pt idx="53932">
                  <c:v>42952.70208333333</c:v>
                </c:pt>
                <c:pt idx="53933">
                  <c:v>42952.702777777777</c:v>
                </c:pt>
                <c:pt idx="53934">
                  <c:v>42952.703472222223</c:v>
                </c:pt>
                <c:pt idx="53935">
                  <c:v>42952.70416666667</c:v>
                </c:pt>
                <c:pt idx="53936">
                  <c:v>42952.704861111109</c:v>
                </c:pt>
                <c:pt idx="53937">
                  <c:v>42952.705555555556</c:v>
                </c:pt>
                <c:pt idx="53938">
                  <c:v>42952.706250000003</c:v>
                </c:pt>
                <c:pt idx="53939">
                  <c:v>42952.706944444442</c:v>
                </c:pt>
                <c:pt idx="53940">
                  <c:v>42952.707638888889</c:v>
                </c:pt>
                <c:pt idx="53941">
                  <c:v>42952.708333333336</c:v>
                </c:pt>
                <c:pt idx="53942">
                  <c:v>42952.709027777775</c:v>
                </c:pt>
                <c:pt idx="53943">
                  <c:v>42952.709722222222</c:v>
                </c:pt>
                <c:pt idx="53944">
                  <c:v>42952.710416666669</c:v>
                </c:pt>
                <c:pt idx="53945">
                  <c:v>42952.711111111108</c:v>
                </c:pt>
                <c:pt idx="53946">
                  <c:v>42952.711805555555</c:v>
                </c:pt>
                <c:pt idx="53947">
                  <c:v>42952.712500000001</c:v>
                </c:pt>
                <c:pt idx="53948">
                  <c:v>42952.713194444441</c:v>
                </c:pt>
                <c:pt idx="53949">
                  <c:v>42952.713888888888</c:v>
                </c:pt>
                <c:pt idx="53950">
                  <c:v>42952.714583333334</c:v>
                </c:pt>
                <c:pt idx="53951">
                  <c:v>42952.715277777781</c:v>
                </c:pt>
                <c:pt idx="53952">
                  <c:v>42952.71597222222</c:v>
                </c:pt>
                <c:pt idx="53953">
                  <c:v>42952.716666666667</c:v>
                </c:pt>
                <c:pt idx="53954">
                  <c:v>42952.717361111114</c:v>
                </c:pt>
                <c:pt idx="53955">
                  <c:v>42952.718055555553</c:v>
                </c:pt>
                <c:pt idx="53956">
                  <c:v>42952.71875</c:v>
                </c:pt>
                <c:pt idx="53957">
                  <c:v>42952.719444444447</c:v>
                </c:pt>
                <c:pt idx="53958">
                  <c:v>42952.720138888886</c:v>
                </c:pt>
                <c:pt idx="53959">
                  <c:v>42952.720833333333</c:v>
                </c:pt>
                <c:pt idx="53960">
                  <c:v>42952.72152777778</c:v>
                </c:pt>
                <c:pt idx="53961">
                  <c:v>42952.722222222219</c:v>
                </c:pt>
                <c:pt idx="53962">
                  <c:v>42952.722916666666</c:v>
                </c:pt>
                <c:pt idx="53963">
                  <c:v>42952.723611111112</c:v>
                </c:pt>
                <c:pt idx="53964">
                  <c:v>42952.724305555559</c:v>
                </c:pt>
                <c:pt idx="53965">
                  <c:v>42952.724999999999</c:v>
                </c:pt>
                <c:pt idx="53966">
                  <c:v>42952.725694444445</c:v>
                </c:pt>
                <c:pt idx="53967">
                  <c:v>42952.726388888892</c:v>
                </c:pt>
                <c:pt idx="53968">
                  <c:v>42952.727083333331</c:v>
                </c:pt>
                <c:pt idx="53969">
                  <c:v>42952.727777777778</c:v>
                </c:pt>
                <c:pt idx="53970">
                  <c:v>42952.728472222225</c:v>
                </c:pt>
                <c:pt idx="53971">
                  <c:v>42952.729166666664</c:v>
                </c:pt>
                <c:pt idx="53972">
                  <c:v>42952.729861111111</c:v>
                </c:pt>
                <c:pt idx="53973">
                  <c:v>42952.730555555558</c:v>
                </c:pt>
                <c:pt idx="53974">
                  <c:v>42952.731249999997</c:v>
                </c:pt>
                <c:pt idx="53975">
                  <c:v>42952.731944444444</c:v>
                </c:pt>
                <c:pt idx="53976">
                  <c:v>42952.732638888891</c:v>
                </c:pt>
                <c:pt idx="53977">
                  <c:v>42952.73333333333</c:v>
                </c:pt>
                <c:pt idx="53978">
                  <c:v>42952.734027777777</c:v>
                </c:pt>
                <c:pt idx="53979">
                  <c:v>42952.734722222223</c:v>
                </c:pt>
                <c:pt idx="53980">
                  <c:v>42952.73541666667</c:v>
                </c:pt>
                <c:pt idx="53981">
                  <c:v>42952.736111111109</c:v>
                </c:pt>
                <c:pt idx="53982">
                  <c:v>42952.736805555556</c:v>
                </c:pt>
                <c:pt idx="53983">
                  <c:v>42952.737500000003</c:v>
                </c:pt>
                <c:pt idx="53984">
                  <c:v>42952.738194444442</c:v>
                </c:pt>
                <c:pt idx="53985">
                  <c:v>42952.738888888889</c:v>
                </c:pt>
                <c:pt idx="53986">
                  <c:v>42952.739583333336</c:v>
                </c:pt>
                <c:pt idx="53987">
                  <c:v>42952.740277777775</c:v>
                </c:pt>
                <c:pt idx="53988">
                  <c:v>42952.740972222222</c:v>
                </c:pt>
                <c:pt idx="53989">
                  <c:v>42952.741666666669</c:v>
                </c:pt>
                <c:pt idx="53990">
                  <c:v>42952.742361111108</c:v>
                </c:pt>
                <c:pt idx="53991">
                  <c:v>42952.743055555555</c:v>
                </c:pt>
                <c:pt idx="53992">
                  <c:v>42952.743750000001</c:v>
                </c:pt>
                <c:pt idx="53993">
                  <c:v>42952.744444444441</c:v>
                </c:pt>
                <c:pt idx="53994">
                  <c:v>42952.745138888888</c:v>
                </c:pt>
                <c:pt idx="53995">
                  <c:v>42952.745833333334</c:v>
                </c:pt>
                <c:pt idx="53996">
                  <c:v>42952.746527777781</c:v>
                </c:pt>
                <c:pt idx="53997">
                  <c:v>42952.74722222222</c:v>
                </c:pt>
                <c:pt idx="53998">
                  <c:v>42952.747916666667</c:v>
                </c:pt>
                <c:pt idx="53999">
                  <c:v>42952.748611111114</c:v>
                </c:pt>
                <c:pt idx="54000">
                  <c:v>42952.749305555553</c:v>
                </c:pt>
                <c:pt idx="54001">
                  <c:v>42952.75</c:v>
                </c:pt>
                <c:pt idx="54002">
                  <c:v>42952.750694444447</c:v>
                </c:pt>
                <c:pt idx="54003">
                  <c:v>42952.751388888886</c:v>
                </c:pt>
                <c:pt idx="54004">
                  <c:v>42952.752083333333</c:v>
                </c:pt>
                <c:pt idx="54005">
                  <c:v>42952.75277777778</c:v>
                </c:pt>
                <c:pt idx="54006">
                  <c:v>42952.753472222219</c:v>
                </c:pt>
                <c:pt idx="54007">
                  <c:v>42952.754166666666</c:v>
                </c:pt>
                <c:pt idx="54008">
                  <c:v>42952.754861111112</c:v>
                </c:pt>
                <c:pt idx="54009">
                  <c:v>42952.755555555559</c:v>
                </c:pt>
                <c:pt idx="54010">
                  <c:v>42952.756249999999</c:v>
                </c:pt>
                <c:pt idx="54011">
                  <c:v>42952.756944444445</c:v>
                </c:pt>
                <c:pt idx="54012">
                  <c:v>42952.757638888892</c:v>
                </c:pt>
                <c:pt idx="54013">
                  <c:v>42952.758333333331</c:v>
                </c:pt>
                <c:pt idx="54014">
                  <c:v>42952.759027777778</c:v>
                </c:pt>
                <c:pt idx="54015">
                  <c:v>42952.759722222225</c:v>
                </c:pt>
                <c:pt idx="54016">
                  <c:v>42952.760416666664</c:v>
                </c:pt>
                <c:pt idx="54017">
                  <c:v>42952.761111111111</c:v>
                </c:pt>
                <c:pt idx="54018">
                  <c:v>42952.761805555558</c:v>
                </c:pt>
                <c:pt idx="54019">
                  <c:v>42952.762499999997</c:v>
                </c:pt>
                <c:pt idx="54020">
                  <c:v>42952.763194444444</c:v>
                </c:pt>
                <c:pt idx="54021">
                  <c:v>42952.763888888891</c:v>
                </c:pt>
                <c:pt idx="54022">
                  <c:v>42952.76458333333</c:v>
                </c:pt>
                <c:pt idx="54023">
                  <c:v>42952.765277777777</c:v>
                </c:pt>
                <c:pt idx="54024">
                  <c:v>42952.765972222223</c:v>
                </c:pt>
                <c:pt idx="54025">
                  <c:v>42952.76666666667</c:v>
                </c:pt>
                <c:pt idx="54026">
                  <c:v>42952.767361111109</c:v>
                </c:pt>
                <c:pt idx="54027">
                  <c:v>42952.768055555556</c:v>
                </c:pt>
                <c:pt idx="54028">
                  <c:v>42952.768750000003</c:v>
                </c:pt>
                <c:pt idx="54029">
                  <c:v>42952.769444444442</c:v>
                </c:pt>
                <c:pt idx="54030">
                  <c:v>42952.770138888889</c:v>
                </c:pt>
                <c:pt idx="54031">
                  <c:v>42952.770833333336</c:v>
                </c:pt>
                <c:pt idx="54032">
                  <c:v>42952.771527777775</c:v>
                </c:pt>
                <c:pt idx="54033">
                  <c:v>42952.772222222222</c:v>
                </c:pt>
                <c:pt idx="54034">
                  <c:v>42952.772916666669</c:v>
                </c:pt>
                <c:pt idx="54035">
                  <c:v>42952.773611111108</c:v>
                </c:pt>
                <c:pt idx="54036">
                  <c:v>42952.774305555555</c:v>
                </c:pt>
                <c:pt idx="54037">
                  <c:v>42952.775000000001</c:v>
                </c:pt>
                <c:pt idx="54038">
                  <c:v>42952.775694444441</c:v>
                </c:pt>
                <c:pt idx="54039">
                  <c:v>42952.776388888888</c:v>
                </c:pt>
                <c:pt idx="54040">
                  <c:v>42952.777083333334</c:v>
                </c:pt>
                <c:pt idx="54041">
                  <c:v>42952.777777777781</c:v>
                </c:pt>
                <c:pt idx="54042">
                  <c:v>42952.77847222222</c:v>
                </c:pt>
                <c:pt idx="54043">
                  <c:v>42952.779166666667</c:v>
                </c:pt>
                <c:pt idx="54044">
                  <c:v>42952.779861111114</c:v>
                </c:pt>
                <c:pt idx="54045">
                  <c:v>42952.780555555553</c:v>
                </c:pt>
                <c:pt idx="54046">
                  <c:v>42952.78125</c:v>
                </c:pt>
                <c:pt idx="54047">
                  <c:v>42952.781944444447</c:v>
                </c:pt>
                <c:pt idx="54048">
                  <c:v>42952.782638888886</c:v>
                </c:pt>
                <c:pt idx="54049">
                  <c:v>42952.783333333333</c:v>
                </c:pt>
                <c:pt idx="54050">
                  <c:v>42952.78402777778</c:v>
                </c:pt>
                <c:pt idx="54051">
                  <c:v>42952.784722222219</c:v>
                </c:pt>
                <c:pt idx="54052">
                  <c:v>42952.785416666666</c:v>
                </c:pt>
                <c:pt idx="54053">
                  <c:v>42952.786111111112</c:v>
                </c:pt>
                <c:pt idx="54054">
                  <c:v>42952.786805555559</c:v>
                </c:pt>
                <c:pt idx="54055">
                  <c:v>42952.787499999999</c:v>
                </c:pt>
                <c:pt idx="54056">
                  <c:v>42952.788194444445</c:v>
                </c:pt>
                <c:pt idx="54057">
                  <c:v>42952.788888888892</c:v>
                </c:pt>
                <c:pt idx="54058">
                  <c:v>42952.789583333331</c:v>
                </c:pt>
                <c:pt idx="54059">
                  <c:v>42952.790277777778</c:v>
                </c:pt>
                <c:pt idx="54060">
                  <c:v>42952.790972222225</c:v>
                </c:pt>
                <c:pt idx="54061">
                  <c:v>42952.791666666664</c:v>
                </c:pt>
                <c:pt idx="54062">
                  <c:v>42952.792361111111</c:v>
                </c:pt>
                <c:pt idx="54063">
                  <c:v>42952.793055555558</c:v>
                </c:pt>
                <c:pt idx="54064">
                  <c:v>42952.793749999997</c:v>
                </c:pt>
                <c:pt idx="54065">
                  <c:v>42952.794444444444</c:v>
                </c:pt>
                <c:pt idx="54066">
                  <c:v>42952.795138888891</c:v>
                </c:pt>
                <c:pt idx="54067">
                  <c:v>42952.79583333333</c:v>
                </c:pt>
                <c:pt idx="54068">
                  <c:v>42952.796527777777</c:v>
                </c:pt>
                <c:pt idx="54069">
                  <c:v>42952.797222222223</c:v>
                </c:pt>
                <c:pt idx="54070">
                  <c:v>42952.79791666667</c:v>
                </c:pt>
                <c:pt idx="54071">
                  <c:v>42952.798611111109</c:v>
                </c:pt>
                <c:pt idx="54072">
                  <c:v>42952.799305555556</c:v>
                </c:pt>
                <c:pt idx="54073">
                  <c:v>42952.800000000003</c:v>
                </c:pt>
                <c:pt idx="54074">
                  <c:v>42952.800694444442</c:v>
                </c:pt>
                <c:pt idx="54075">
                  <c:v>42952.801388888889</c:v>
                </c:pt>
                <c:pt idx="54076">
                  <c:v>42952.802083333336</c:v>
                </c:pt>
                <c:pt idx="54077">
                  <c:v>42952.802777777775</c:v>
                </c:pt>
                <c:pt idx="54078">
                  <c:v>42952.803472222222</c:v>
                </c:pt>
                <c:pt idx="54079">
                  <c:v>42952.804166666669</c:v>
                </c:pt>
                <c:pt idx="54080">
                  <c:v>42952.804861111108</c:v>
                </c:pt>
                <c:pt idx="54081">
                  <c:v>42952.805555555555</c:v>
                </c:pt>
                <c:pt idx="54082">
                  <c:v>42952.806250000001</c:v>
                </c:pt>
                <c:pt idx="54083">
                  <c:v>42952.806944444441</c:v>
                </c:pt>
                <c:pt idx="54084">
                  <c:v>42952.807638888888</c:v>
                </c:pt>
                <c:pt idx="54085">
                  <c:v>42952.808333333334</c:v>
                </c:pt>
                <c:pt idx="54086">
                  <c:v>42952.809027777781</c:v>
                </c:pt>
                <c:pt idx="54087">
                  <c:v>42952.80972222222</c:v>
                </c:pt>
                <c:pt idx="54088">
                  <c:v>42952.810416666667</c:v>
                </c:pt>
                <c:pt idx="54089">
                  <c:v>42952.811111111114</c:v>
                </c:pt>
                <c:pt idx="54090">
                  <c:v>42952.811805555553</c:v>
                </c:pt>
                <c:pt idx="54091">
                  <c:v>42952.8125</c:v>
                </c:pt>
                <c:pt idx="54092">
                  <c:v>42952.813194444447</c:v>
                </c:pt>
                <c:pt idx="54093">
                  <c:v>42952.813888888886</c:v>
                </c:pt>
                <c:pt idx="54094">
                  <c:v>42952.814583333333</c:v>
                </c:pt>
                <c:pt idx="54095">
                  <c:v>42952.81527777778</c:v>
                </c:pt>
                <c:pt idx="54096">
                  <c:v>42952.815972222219</c:v>
                </c:pt>
                <c:pt idx="54097">
                  <c:v>42952.816666666666</c:v>
                </c:pt>
                <c:pt idx="54098">
                  <c:v>42952.817361111112</c:v>
                </c:pt>
                <c:pt idx="54099">
                  <c:v>42952.818055555559</c:v>
                </c:pt>
                <c:pt idx="54100">
                  <c:v>42952.818749999999</c:v>
                </c:pt>
                <c:pt idx="54101">
                  <c:v>42952.819444444445</c:v>
                </c:pt>
                <c:pt idx="54102">
                  <c:v>42952.820138888892</c:v>
                </c:pt>
                <c:pt idx="54103">
                  <c:v>42952.820833333331</c:v>
                </c:pt>
                <c:pt idx="54104">
                  <c:v>42952.821527777778</c:v>
                </c:pt>
                <c:pt idx="54105">
                  <c:v>42952.822222222225</c:v>
                </c:pt>
                <c:pt idx="54106">
                  <c:v>42952.822916666664</c:v>
                </c:pt>
                <c:pt idx="54107">
                  <c:v>42952.823611111111</c:v>
                </c:pt>
                <c:pt idx="54108">
                  <c:v>42952.824305555558</c:v>
                </c:pt>
                <c:pt idx="54109">
                  <c:v>42952.824999999997</c:v>
                </c:pt>
                <c:pt idx="54110">
                  <c:v>42952.825694444444</c:v>
                </c:pt>
                <c:pt idx="54111">
                  <c:v>42952.826388888891</c:v>
                </c:pt>
                <c:pt idx="54112">
                  <c:v>42952.82708333333</c:v>
                </c:pt>
                <c:pt idx="54113">
                  <c:v>42952.827777777777</c:v>
                </c:pt>
                <c:pt idx="54114">
                  <c:v>42952.828472222223</c:v>
                </c:pt>
                <c:pt idx="54115">
                  <c:v>42952.82916666667</c:v>
                </c:pt>
                <c:pt idx="54116">
                  <c:v>42952.829861111109</c:v>
                </c:pt>
                <c:pt idx="54117">
                  <c:v>42952.830555555556</c:v>
                </c:pt>
                <c:pt idx="54118">
                  <c:v>42952.831250000003</c:v>
                </c:pt>
                <c:pt idx="54119">
                  <c:v>42952.831944444442</c:v>
                </c:pt>
                <c:pt idx="54120">
                  <c:v>42952.832638888889</c:v>
                </c:pt>
                <c:pt idx="54121">
                  <c:v>42952.833333333336</c:v>
                </c:pt>
                <c:pt idx="54122">
                  <c:v>42952.834027777775</c:v>
                </c:pt>
                <c:pt idx="54123">
                  <c:v>42952.834722222222</c:v>
                </c:pt>
                <c:pt idx="54124">
                  <c:v>42952.835416666669</c:v>
                </c:pt>
                <c:pt idx="54125">
                  <c:v>42952.836111111108</c:v>
                </c:pt>
                <c:pt idx="54126">
                  <c:v>42952.836805555555</c:v>
                </c:pt>
                <c:pt idx="54127">
                  <c:v>42952.837500000001</c:v>
                </c:pt>
                <c:pt idx="54128">
                  <c:v>42952.838194444441</c:v>
                </c:pt>
                <c:pt idx="54129">
                  <c:v>42952.838888888888</c:v>
                </c:pt>
                <c:pt idx="54130">
                  <c:v>42952.839583333334</c:v>
                </c:pt>
                <c:pt idx="54131">
                  <c:v>42952.840277777781</c:v>
                </c:pt>
                <c:pt idx="54132">
                  <c:v>42952.84097222222</c:v>
                </c:pt>
                <c:pt idx="54133">
                  <c:v>42952.841666666667</c:v>
                </c:pt>
                <c:pt idx="54134">
                  <c:v>42952.842361111114</c:v>
                </c:pt>
                <c:pt idx="54135">
                  <c:v>42952.843055555553</c:v>
                </c:pt>
                <c:pt idx="54136">
                  <c:v>42952.84375</c:v>
                </c:pt>
                <c:pt idx="54137">
                  <c:v>42952.844444444447</c:v>
                </c:pt>
                <c:pt idx="54138">
                  <c:v>42952.845138888886</c:v>
                </c:pt>
                <c:pt idx="54139">
                  <c:v>42952.845833333333</c:v>
                </c:pt>
                <c:pt idx="54140">
                  <c:v>42952.84652777778</c:v>
                </c:pt>
                <c:pt idx="54141">
                  <c:v>42952.847222222219</c:v>
                </c:pt>
                <c:pt idx="54142">
                  <c:v>42952.847916666666</c:v>
                </c:pt>
                <c:pt idx="54143">
                  <c:v>42952.848611111112</c:v>
                </c:pt>
                <c:pt idx="54144">
                  <c:v>42952.849305555559</c:v>
                </c:pt>
                <c:pt idx="54145">
                  <c:v>42952.85</c:v>
                </c:pt>
                <c:pt idx="54146">
                  <c:v>42952.850694444445</c:v>
                </c:pt>
                <c:pt idx="54147">
                  <c:v>42952.851388888892</c:v>
                </c:pt>
                <c:pt idx="54148">
                  <c:v>42952.852083333331</c:v>
                </c:pt>
                <c:pt idx="54149">
                  <c:v>42952.852777777778</c:v>
                </c:pt>
                <c:pt idx="54150">
                  <c:v>42952.853472222225</c:v>
                </c:pt>
                <c:pt idx="54151">
                  <c:v>42952.854166666664</c:v>
                </c:pt>
                <c:pt idx="54152">
                  <c:v>42952.854861111111</c:v>
                </c:pt>
                <c:pt idx="54153">
                  <c:v>42952.855555555558</c:v>
                </c:pt>
                <c:pt idx="54154">
                  <c:v>42952.856249999997</c:v>
                </c:pt>
                <c:pt idx="54155">
                  <c:v>42952.856944444444</c:v>
                </c:pt>
                <c:pt idx="54156">
                  <c:v>42952.857638888891</c:v>
                </c:pt>
                <c:pt idx="54157">
                  <c:v>42952.85833333333</c:v>
                </c:pt>
                <c:pt idx="54158">
                  <c:v>42952.859027777777</c:v>
                </c:pt>
                <c:pt idx="54159">
                  <c:v>42952.859722222223</c:v>
                </c:pt>
                <c:pt idx="54160">
                  <c:v>42952.86041666667</c:v>
                </c:pt>
                <c:pt idx="54161">
                  <c:v>42952.861111111109</c:v>
                </c:pt>
                <c:pt idx="54162">
                  <c:v>42952.861805555556</c:v>
                </c:pt>
                <c:pt idx="54163">
                  <c:v>42952.862500000003</c:v>
                </c:pt>
                <c:pt idx="54164">
                  <c:v>42952.863194444442</c:v>
                </c:pt>
                <c:pt idx="54165">
                  <c:v>42952.863888888889</c:v>
                </c:pt>
                <c:pt idx="54166">
                  <c:v>42952.864583333336</c:v>
                </c:pt>
                <c:pt idx="54167">
                  <c:v>42952.865277777775</c:v>
                </c:pt>
                <c:pt idx="54168">
                  <c:v>42952.865972222222</c:v>
                </c:pt>
                <c:pt idx="54169">
                  <c:v>42952.866666666669</c:v>
                </c:pt>
                <c:pt idx="54170">
                  <c:v>42952.867361111108</c:v>
                </c:pt>
                <c:pt idx="54171">
                  <c:v>42952.868055555555</c:v>
                </c:pt>
                <c:pt idx="54172">
                  <c:v>42952.868750000001</c:v>
                </c:pt>
                <c:pt idx="54173">
                  <c:v>42952.869444444441</c:v>
                </c:pt>
                <c:pt idx="54174">
                  <c:v>42952.870138888888</c:v>
                </c:pt>
                <c:pt idx="54175">
                  <c:v>42952.870833333334</c:v>
                </c:pt>
                <c:pt idx="54176">
                  <c:v>42952.871527777781</c:v>
                </c:pt>
                <c:pt idx="54177">
                  <c:v>42952.87222222222</c:v>
                </c:pt>
                <c:pt idx="54178">
                  <c:v>42952.872916666667</c:v>
                </c:pt>
                <c:pt idx="54179">
                  <c:v>42952.873611111114</c:v>
                </c:pt>
                <c:pt idx="54180">
                  <c:v>42952.874305555553</c:v>
                </c:pt>
                <c:pt idx="54181">
                  <c:v>42952.875</c:v>
                </c:pt>
                <c:pt idx="54182">
                  <c:v>42952.875694444447</c:v>
                </c:pt>
                <c:pt idx="54183">
                  <c:v>42952.876388888886</c:v>
                </c:pt>
                <c:pt idx="54184">
                  <c:v>42952.877083333333</c:v>
                </c:pt>
                <c:pt idx="54185">
                  <c:v>42952.87777777778</c:v>
                </c:pt>
                <c:pt idx="54186">
                  <c:v>42952.878472222219</c:v>
                </c:pt>
                <c:pt idx="54187">
                  <c:v>42952.879166666666</c:v>
                </c:pt>
                <c:pt idx="54188">
                  <c:v>42952.879861111112</c:v>
                </c:pt>
                <c:pt idx="54189">
                  <c:v>42952.880555555559</c:v>
                </c:pt>
                <c:pt idx="54190">
                  <c:v>42952.881249999999</c:v>
                </c:pt>
                <c:pt idx="54191">
                  <c:v>42952.881944444445</c:v>
                </c:pt>
                <c:pt idx="54192">
                  <c:v>42952.882638888892</c:v>
                </c:pt>
                <c:pt idx="54193">
                  <c:v>42952.883333333331</c:v>
                </c:pt>
                <c:pt idx="54194">
                  <c:v>42952.884027777778</c:v>
                </c:pt>
                <c:pt idx="54195">
                  <c:v>42952.884722222225</c:v>
                </c:pt>
                <c:pt idx="54196">
                  <c:v>42952.885416666664</c:v>
                </c:pt>
                <c:pt idx="54197">
                  <c:v>42952.886111111111</c:v>
                </c:pt>
                <c:pt idx="54198">
                  <c:v>42952.886805555558</c:v>
                </c:pt>
                <c:pt idx="54199">
                  <c:v>42952.887499999997</c:v>
                </c:pt>
                <c:pt idx="54200">
                  <c:v>42952.888194444444</c:v>
                </c:pt>
                <c:pt idx="54201">
                  <c:v>42952.888888888891</c:v>
                </c:pt>
                <c:pt idx="54202">
                  <c:v>42952.88958333333</c:v>
                </c:pt>
                <c:pt idx="54203">
                  <c:v>42952.890277777777</c:v>
                </c:pt>
                <c:pt idx="54204">
                  <c:v>42952.890972222223</c:v>
                </c:pt>
                <c:pt idx="54205">
                  <c:v>42952.89166666667</c:v>
                </c:pt>
                <c:pt idx="54206">
                  <c:v>42952.892361111109</c:v>
                </c:pt>
                <c:pt idx="54207">
                  <c:v>42952.893055555556</c:v>
                </c:pt>
                <c:pt idx="54208">
                  <c:v>42952.893750000003</c:v>
                </c:pt>
                <c:pt idx="54209">
                  <c:v>42952.894444444442</c:v>
                </c:pt>
                <c:pt idx="54210">
                  <c:v>42952.895138888889</c:v>
                </c:pt>
                <c:pt idx="54211">
                  <c:v>42952.895833333336</c:v>
                </c:pt>
                <c:pt idx="54212">
                  <c:v>42952.896527777775</c:v>
                </c:pt>
                <c:pt idx="54213">
                  <c:v>42952.897222222222</c:v>
                </c:pt>
                <c:pt idx="54214">
                  <c:v>42952.897916666669</c:v>
                </c:pt>
                <c:pt idx="54215">
                  <c:v>42952.898611111108</c:v>
                </c:pt>
                <c:pt idx="54216">
                  <c:v>42952.899305555555</c:v>
                </c:pt>
                <c:pt idx="54217">
                  <c:v>42952.9</c:v>
                </c:pt>
                <c:pt idx="54218">
                  <c:v>42952.900694444441</c:v>
                </c:pt>
                <c:pt idx="54219">
                  <c:v>42952.901388888888</c:v>
                </c:pt>
                <c:pt idx="54220">
                  <c:v>42952.902083333334</c:v>
                </c:pt>
                <c:pt idx="54221">
                  <c:v>42952.902777777781</c:v>
                </c:pt>
                <c:pt idx="54222">
                  <c:v>42952.90347222222</c:v>
                </c:pt>
                <c:pt idx="54223">
                  <c:v>42952.904166666667</c:v>
                </c:pt>
                <c:pt idx="54224">
                  <c:v>42952.904861111114</c:v>
                </c:pt>
                <c:pt idx="54225">
                  <c:v>42952.905555555553</c:v>
                </c:pt>
                <c:pt idx="54226">
                  <c:v>42952.90625</c:v>
                </c:pt>
                <c:pt idx="54227">
                  <c:v>42952.906944444447</c:v>
                </c:pt>
                <c:pt idx="54228">
                  <c:v>42952.907638888886</c:v>
                </c:pt>
                <c:pt idx="54229">
                  <c:v>42952.908333333333</c:v>
                </c:pt>
                <c:pt idx="54230">
                  <c:v>42952.90902777778</c:v>
                </c:pt>
                <c:pt idx="54231">
                  <c:v>42952.909722222219</c:v>
                </c:pt>
                <c:pt idx="54232">
                  <c:v>42952.910416666666</c:v>
                </c:pt>
                <c:pt idx="54233">
                  <c:v>42952.911111111112</c:v>
                </c:pt>
                <c:pt idx="54234">
                  <c:v>42952.911805555559</c:v>
                </c:pt>
                <c:pt idx="54235">
                  <c:v>42952.912499999999</c:v>
                </c:pt>
                <c:pt idx="54236">
                  <c:v>42952.913194444445</c:v>
                </c:pt>
                <c:pt idx="54237">
                  <c:v>42952.913888888892</c:v>
                </c:pt>
                <c:pt idx="54238">
                  <c:v>42952.914583333331</c:v>
                </c:pt>
                <c:pt idx="54239">
                  <c:v>42952.915277777778</c:v>
                </c:pt>
                <c:pt idx="54240">
                  <c:v>42952.915972222225</c:v>
                </c:pt>
                <c:pt idx="54241">
                  <c:v>42952.916666666664</c:v>
                </c:pt>
                <c:pt idx="54242">
                  <c:v>42952.917361111111</c:v>
                </c:pt>
                <c:pt idx="54243">
                  <c:v>42952.918055555558</c:v>
                </c:pt>
                <c:pt idx="54244">
                  <c:v>42952.918749999997</c:v>
                </c:pt>
                <c:pt idx="54245">
                  <c:v>42952.919444444444</c:v>
                </c:pt>
                <c:pt idx="54246">
                  <c:v>42952.920138888891</c:v>
                </c:pt>
                <c:pt idx="54247">
                  <c:v>42952.92083333333</c:v>
                </c:pt>
                <c:pt idx="54248">
                  <c:v>42952.921527777777</c:v>
                </c:pt>
                <c:pt idx="54249">
                  <c:v>42952.922222222223</c:v>
                </c:pt>
                <c:pt idx="54250">
                  <c:v>42952.92291666667</c:v>
                </c:pt>
                <c:pt idx="54251">
                  <c:v>42952.923611111109</c:v>
                </c:pt>
                <c:pt idx="54252">
                  <c:v>42952.924305555556</c:v>
                </c:pt>
                <c:pt idx="54253">
                  <c:v>42952.925000000003</c:v>
                </c:pt>
                <c:pt idx="54254">
                  <c:v>42952.925694444442</c:v>
                </c:pt>
                <c:pt idx="54255">
                  <c:v>42952.926388888889</c:v>
                </c:pt>
                <c:pt idx="54256">
                  <c:v>42952.927083333336</c:v>
                </c:pt>
                <c:pt idx="54257">
                  <c:v>42952.927777777775</c:v>
                </c:pt>
                <c:pt idx="54258">
                  <c:v>42952.928472222222</c:v>
                </c:pt>
                <c:pt idx="54259">
                  <c:v>42952.929166666669</c:v>
                </c:pt>
                <c:pt idx="54260">
                  <c:v>42952.929861111108</c:v>
                </c:pt>
                <c:pt idx="54261">
                  <c:v>42952.930555555555</c:v>
                </c:pt>
                <c:pt idx="54262">
                  <c:v>42952.931250000001</c:v>
                </c:pt>
                <c:pt idx="54263">
                  <c:v>42952.931944444441</c:v>
                </c:pt>
                <c:pt idx="54264">
                  <c:v>42952.932638888888</c:v>
                </c:pt>
                <c:pt idx="54265">
                  <c:v>42952.933333333334</c:v>
                </c:pt>
                <c:pt idx="54266">
                  <c:v>42952.934027777781</c:v>
                </c:pt>
                <c:pt idx="54267">
                  <c:v>42952.93472222222</c:v>
                </c:pt>
                <c:pt idx="54268">
                  <c:v>42952.935416666667</c:v>
                </c:pt>
                <c:pt idx="54269">
                  <c:v>42952.936111111114</c:v>
                </c:pt>
                <c:pt idx="54270">
                  <c:v>42952.936805555553</c:v>
                </c:pt>
                <c:pt idx="54271">
                  <c:v>42952.9375</c:v>
                </c:pt>
                <c:pt idx="54272">
                  <c:v>42952.938194444447</c:v>
                </c:pt>
                <c:pt idx="54273">
                  <c:v>42952.938888888886</c:v>
                </c:pt>
                <c:pt idx="54274">
                  <c:v>42952.939583333333</c:v>
                </c:pt>
                <c:pt idx="54275">
                  <c:v>42952.94027777778</c:v>
                </c:pt>
                <c:pt idx="54276">
                  <c:v>42952.940972222219</c:v>
                </c:pt>
                <c:pt idx="54277">
                  <c:v>42952.941666666666</c:v>
                </c:pt>
                <c:pt idx="54278">
                  <c:v>42952.942361111112</c:v>
                </c:pt>
                <c:pt idx="54279">
                  <c:v>42952.943055555559</c:v>
                </c:pt>
                <c:pt idx="54280">
                  <c:v>42952.943749999999</c:v>
                </c:pt>
                <c:pt idx="54281">
                  <c:v>42952.944444444445</c:v>
                </c:pt>
                <c:pt idx="54282">
                  <c:v>42952.945138888892</c:v>
                </c:pt>
                <c:pt idx="54283">
                  <c:v>42952.945833333331</c:v>
                </c:pt>
                <c:pt idx="54284">
                  <c:v>42952.946527777778</c:v>
                </c:pt>
                <c:pt idx="54285">
                  <c:v>42952.947222222225</c:v>
                </c:pt>
                <c:pt idx="54286">
                  <c:v>42952.947916666664</c:v>
                </c:pt>
                <c:pt idx="54287">
                  <c:v>42952.948611111111</c:v>
                </c:pt>
                <c:pt idx="54288">
                  <c:v>42952.949305555558</c:v>
                </c:pt>
                <c:pt idx="54289">
                  <c:v>42952.95</c:v>
                </c:pt>
                <c:pt idx="54290">
                  <c:v>42952.950694444444</c:v>
                </c:pt>
                <c:pt idx="54291">
                  <c:v>42952.951388888891</c:v>
                </c:pt>
                <c:pt idx="54292">
                  <c:v>42952.95208333333</c:v>
                </c:pt>
                <c:pt idx="54293">
                  <c:v>42952.952777777777</c:v>
                </c:pt>
                <c:pt idx="54294">
                  <c:v>42952.953472222223</c:v>
                </c:pt>
                <c:pt idx="54295">
                  <c:v>42952.95416666667</c:v>
                </c:pt>
                <c:pt idx="54296">
                  <c:v>42952.954861111109</c:v>
                </c:pt>
                <c:pt idx="54297">
                  <c:v>42952.955555555556</c:v>
                </c:pt>
                <c:pt idx="54298">
                  <c:v>42952.956250000003</c:v>
                </c:pt>
                <c:pt idx="54299">
                  <c:v>42952.956944444442</c:v>
                </c:pt>
                <c:pt idx="54300">
                  <c:v>42952.957638888889</c:v>
                </c:pt>
                <c:pt idx="54301">
                  <c:v>42952.958333333336</c:v>
                </c:pt>
                <c:pt idx="54302">
                  <c:v>42952.959027777775</c:v>
                </c:pt>
                <c:pt idx="54303">
                  <c:v>42952.959722222222</c:v>
                </c:pt>
                <c:pt idx="54304">
                  <c:v>42952.960416666669</c:v>
                </c:pt>
                <c:pt idx="54305">
                  <c:v>42952.961111111108</c:v>
                </c:pt>
                <c:pt idx="54306">
                  <c:v>42952.961805555555</c:v>
                </c:pt>
                <c:pt idx="54307">
                  <c:v>42952.962500000001</c:v>
                </c:pt>
                <c:pt idx="54308">
                  <c:v>42952.963194444441</c:v>
                </c:pt>
                <c:pt idx="54309">
                  <c:v>42952.963888888888</c:v>
                </c:pt>
                <c:pt idx="54310">
                  <c:v>42952.964583333334</c:v>
                </c:pt>
                <c:pt idx="54311">
                  <c:v>42952.965277777781</c:v>
                </c:pt>
                <c:pt idx="54312">
                  <c:v>42952.96597222222</c:v>
                </c:pt>
                <c:pt idx="54313">
                  <c:v>42952.966666666667</c:v>
                </c:pt>
                <c:pt idx="54314">
                  <c:v>42952.967361111114</c:v>
                </c:pt>
                <c:pt idx="54315">
                  <c:v>42952.968055555553</c:v>
                </c:pt>
                <c:pt idx="54316">
                  <c:v>42952.96875</c:v>
                </c:pt>
                <c:pt idx="54317">
                  <c:v>42952.969444444447</c:v>
                </c:pt>
                <c:pt idx="54318">
                  <c:v>42952.970138888886</c:v>
                </c:pt>
                <c:pt idx="54319">
                  <c:v>42952.970833333333</c:v>
                </c:pt>
                <c:pt idx="54320">
                  <c:v>42952.97152777778</c:v>
                </c:pt>
                <c:pt idx="54321">
                  <c:v>42952.972222222219</c:v>
                </c:pt>
                <c:pt idx="54322">
                  <c:v>42952.972916666666</c:v>
                </c:pt>
                <c:pt idx="54323">
                  <c:v>42952.973611111112</c:v>
                </c:pt>
                <c:pt idx="54324">
                  <c:v>42952.974305555559</c:v>
                </c:pt>
                <c:pt idx="54325">
                  <c:v>42952.974999999999</c:v>
                </c:pt>
                <c:pt idx="54326">
                  <c:v>42952.975694444445</c:v>
                </c:pt>
                <c:pt idx="54327">
                  <c:v>42952.976388888892</c:v>
                </c:pt>
                <c:pt idx="54328">
                  <c:v>42952.977083333331</c:v>
                </c:pt>
                <c:pt idx="54329">
                  <c:v>42952.977777777778</c:v>
                </c:pt>
                <c:pt idx="54330">
                  <c:v>42952.978472222225</c:v>
                </c:pt>
                <c:pt idx="54331">
                  <c:v>42952.979166666664</c:v>
                </c:pt>
                <c:pt idx="54332">
                  <c:v>42952.979861111111</c:v>
                </c:pt>
                <c:pt idx="54333">
                  <c:v>42952.980555555558</c:v>
                </c:pt>
                <c:pt idx="54334">
                  <c:v>42952.981249999997</c:v>
                </c:pt>
                <c:pt idx="54335">
                  <c:v>42952.981944444444</c:v>
                </c:pt>
                <c:pt idx="54336">
                  <c:v>42952.982638888891</c:v>
                </c:pt>
                <c:pt idx="54337">
                  <c:v>42952.98333333333</c:v>
                </c:pt>
                <c:pt idx="54338">
                  <c:v>42952.984027777777</c:v>
                </c:pt>
                <c:pt idx="54339">
                  <c:v>42952.984722222223</c:v>
                </c:pt>
                <c:pt idx="54340">
                  <c:v>42952.98541666667</c:v>
                </c:pt>
                <c:pt idx="54341">
                  <c:v>42952.986111111109</c:v>
                </c:pt>
                <c:pt idx="54342">
                  <c:v>42952.986805555556</c:v>
                </c:pt>
                <c:pt idx="54343">
                  <c:v>42952.987500000003</c:v>
                </c:pt>
                <c:pt idx="54344">
                  <c:v>42952.988194444442</c:v>
                </c:pt>
                <c:pt idx="54345">
                  <c:v>42952.988888888889</c:v>
                </c:pt>
                <c:pt idx="54346">
                  <c:v>42952.989583333336</c:v>
                </c:pt>
                <c:pt idx="54347">
                  <c:v>42952.990277777775</c:v>
                </c:pt>
                <c:pt idx="54348">
                  <c:v>42952.990972222222</c:v>
                </c:pt>
                <c:pt idx="54349">
                  <c:v>42952.991666666669</c:v>
                </c:pt>
                <c:pt idx="54350">
                  <c:v>42952.992361111108</c:v>
                </c:pt>
                <c:pt idx="54351">
                  <c:v>42952.993055555555</c:v>
                </c:pt>
                <c:pt idx="54352">
                  <c:v>42952.993750000001</c:v>
                </c:pt>
                <c:pt idx="54353">
                  <c:v>42952.994444444441</c:v>
                </c:pt>
                <c:pt idx="54354">
                  <c:v>42952.995138888888</c:v>
                </c:pt>
                <c:pt idx="54355">
                  <c:v>42952.995833333334</c:v>
                </c:pt>
                <c:pt idx="54356">
                  <c:v>42952.996527777781</c:v>
                </c:pt>
                <c:pt idx="54357">
                  <c:v>42952.99722222222</c:v>
                </c:pt>
                <c:pt idx="54358">
                  <c:v>42952.997916666667</c:v>
                </c:pt>
                <c:pt idx="54359">
                  <c:v>42952.998611111114</c:v>
                </c:pt>
                <c:pt idx="54360">
                  <c:v>42952.999305555553</c:v>
                </c:pt>
                <c:pt idx="54361">
                  <c:v>42953</c:v>
                </c:pt>
                <c:pt idx="54362">
                  <c:v>42953.000694444447</c:v>
                </c:pt>
                <c:pt idx="54363">
                  <c:v>42953.001388888886</c:v>
                </c:pt>
                <c:pt idx="54364">
                  <c:v>42953.002083333333</c:v>
                </c:pt>
                <c:pt idx="54365">
                  <c:v>42953.00277777778</c:v>
                </c:pt>
                <c:pt idx="54366">
                  <c:v>42953.003472222219</c:v>
                </c:pt>
                <c:pt idx="54367">
                  <c:v>42953.004166666666</c:v>
                </c:pt>
                <c:pt idx="54368">
                  <c:v>42953.004861111112</c:v>
                </c:pt>
                <c:pt idx="54369">
                  <c:v>42953.005555555559</c:v>
                </c:pt>
                <c:pt idx="54370">
                  <c:v>42953.006249999999</c:v>
                </c:pt>
                <c:pt idx="54371">
                  <c:v>42953.006944444445</c:v>
                </c:pt>
                <c:pt idx="54372">
                  <c:v>42953.007638888892</c:v>
                </c:pt>
                <c:pt idx="54373">
                  <c:v>42953.008333333331</c:v>
                </c:pt>
                <c:pt idx="54374">
                  <c:v>42953.009027777778</c:v>
                </c:pt>
                <c:pt idx="54375">
                  <c:v>42953.009722222225</c:v>
                </c:pt>
                <c:pt idx="54376">
                  <c:v>42953.010416666664</c:v>
                </c:pt>
                <c:pt idx="54377">
                  <c:v>42953.011111111111</c:v>
                </c:pt>
                <c:pt idx="54378">
                  <c:v>42953.011805555558</c:v>
                </c:pt>
                <c:pt idx="54379">
                  <c:v>42953.012499999997</c:v>
                </c:pt>
                <c:pt idx="54380">
                  <c:v>42953.013194444444</c:v>
                </c:pt>
                <c:pt idx="54381">
                  <c:v>42953.013888888891</c:v>
                </c:pt>
                <c:pt idx="54382">
                  <c:v>42953.01458333333</c:v>
                </c:pt>
                <c:pt idx="54383">
                  <c:v>42953.015277777777</c:v>
                </c:pt>
                <c:pt idx="54384">
                  <c:v>42953.015972222223</c:v>
                </c:pt>
                <c:pt idx="54385">
                  <c:v>42953.01666666667</c:v>
                </c:pt>
                <c:pt idx="54386">
                  <c:v>42953.017361111109</c:v>
                </c:pt>
                <c:pt idx="54387">
                  <c:v>42953.018055555556</c:v>
                </c:pt>
                <c:pt idx="54388">
                  <c:v>42953.018750000003</c:v>
                </c:pt>
                <c:pt idx="54389">
                  <c:v>42953.019444444442</c:v>
                </c:pt>
                <c:pt idx="54390">
                  <c:v>42953.020138888889</c:v>
                </c:pt>
                <c:pt idx="54391">
                  <c:v>42953.020833333336</c:v>
                </c:pt>
                <c:pt idx="54392">
                  <c:v>42953.021527777775</c:v>
                </c:pt>
                <c:pt idx="54393">
                  <c:v>42953.022222222222</c:v>
                </c:pt>
                <c:pt idx="54394">
                  <c:v>42953.022916666669</c:v>
                </c:pt>
                <c:pt idx="54395">
                  <c:v>42953.023611111108</c:v>
                </c:pt>
                <c:pt idx="54396">
                  <c:v>42953.024305555555</c:v>
                </c:pt>
                <c:pt idx="54397">
                  <c:v>42953.025000000001</c:v>
                </c:pt>
                <c:pt idx="54398">
                  <c:v>42953.025694444441</c:v>
                </c:pt>
                <c:pt idx="54399">
                  <c:v>42953.026388888888</c:v>
                </c:pt>
                <c:pt idx="54400">
                  <c:v>42953.027083333334</c:v>
                </c:pt>
                <c:pt idx="54401">
                  <c:v>42953.027777777781</c:v>
                </c:pt>
                <c:pt idx="54402">
                  <c:v>42953.02847222222</c:v>
                </c:pt>
                <c:pt idx="54403">
                  <c:v>42953.029166666667</c:v>
                </c:pt>
                <c:pt idx="54404">
                  <c:v>42953.029861111114</c:v>
                </c:pt>
                <c:pt idx="54405">
                  <c:v>42953.030555555553</c:v>
                </c:pt>
                <c:pt idx="54406">
                  <c:v>42953.03125</c:v>
                </c:pt>
                <c:pt idx="54407">
                  <c:v>42953.031944444447</c:v>
                </c:pt>
                <c:pt idx="54408">
                  <c:v>42953.032638888886</c:v>
                </c:pt>
                <c:pt idx="54409">
                  <c:v>42953.033333333333</c:v>
                </c:pt>
                <c:pt idx="54410">
                  <c:v>42953.03402777778</c:v>
                </c:pt>
                <c:pt idx="54411">
                  <c:v>42953.034722222219</c:v>
                </c:pt>
                <c:pt idx="54412">
                  <c:v>42953.035416666666</c:v>
                </c:pt>
                <c:pt idx="54413">
                  <c:v>42953.036111111112</c:v>
                </c:pt>
                <c:pt idx="54414">
                  <c:v>42953.036805555559</c:v>
                </c:pt>
                <c:pt idx="54415">
                  <c:v>42953.037499999999</c:v>
                </c:pt>
                <c:pt idx="54416">
                  <c:v>42953.038194444445</c:v>
                </c:pt>
                <c:pt idx="54417">
                  <c:v>42953.038888888892</c:v>
                </c:pt>
                <c:pt idx="54418">
                  <c:v>42953.039583333331</c:v>
                </c:pt>
                <c:pt idx="54419">
                  <c:v>42953.040277777778</c:v>
                </c:pt>
                <c:pt idx="54420">
                  <c:v>42953.040972222225</c:v>
                </c:pt>
                <c:pt idx="54421">
                  <c:v>42953.041666666664</c:v>
                </c:pt>
                <c:pt idx="54422">
                  <c:v>42953.042361111111</c:v>
                </c:pt>
                <c:pt idx="54423">
                  <c:v>42953.043055555558</c:v>
                </c:pt>
                <c:pt idx="54424">
                  <c:v>42953.043749999997</c:v>
                </c:pt>
                <c:pt idx="54425">
                  <c:v>42953.044444444444</c:v>
                </c:pt>
                <c:pt idx="54426">
                  <c:v>42953.045138888891</c:v>
                </c:pt>
                <c:pt idx="54427">
                  <c:v>42953.04583333333</c:v>
                </c:pt>
                <c:pt idx="54428">
                  <c:v>42953.046527777777</c:v>
                </c:pt>
                <c:pt idx="54429">
                  <c:v>42953.047222222223</c:v>
                </c:pt>
                <c:pt idx="54430">
                  <c:v>42953.04791666667</c:v>
                </c:pt>
                <c:pt idx="54431">
                  <c:v>42953.048611111109</c:v>
                </c:pt>
                <c:pt idx="54432">
                  <c:v>42953.049305555556</c:v>
                </c:pt>
                <c:pt idx="54433">
                  <c:v>42953.05</c:v>
                </c:pt>
                <c:pt idx="54434">
                  <c:v>42953.050694444442</c:v>
                </c:pt>
                <c:pt idx="54435">
                  <c:v>42953.051388888889</c:v>
                </c:pt>
                <c:pt idx="54436">
                  <c:v>42953.052083333336</c:v>
                </c:pt>
                <c:pt idx="54437">
                  <c:v>42953.052777777775</c:v>
                </c:pt>
                <c:pt idx="54438">
                  <c:v>42953.053472222222</c:v>
                </c:pt>
                <c:pt idx="54439">
                  <c:v>42953.054166666669</c:v>
                </c:pt>
                <c:pt idx="54440">
                  <c:v>42953.054861111108</c:v>
                </c:pt>
                <c:pt idx="54441">
                  <c:v>42953.055555555555</c:v>
                </c:pt>
                <c:pt idx="54442">
                  <c:v>42953.056250000001</c:v>
                </c:pt>
                <c:pt idx="54443">
                  <c:v>42953.056944444441</c:v>
                </c:pt>
                <c:pt idx="54444">
                  <c:v>42953.057638888888</c:v>
                </c:pt>
                <c:pt idx="54445">
                  <c:v>42953.058333333334</c:v>
                </c:pt>
                <c:pt idx="54446">
                  <c:v>42953.059027777781</c:v>
                </c:pt>
                <c:pt idx="54447">
                  <c:v>42953.05972222222</c:v>
                </c:pt>
                <c:pt idx="54448">
                  <c:v>42953.060416666667</c:v>
                </c:pt>
                <c:pt idx="54449">
                  <c:v>42953.061111111114</c:v>
                </c:pt>
                <c:pt idx="54450">
                  <c:v>42953.061805555553</c:v>
                </c:pt>
                <c:pt idx="54451">
                  <c:v>42953.0625</c:v>
                </c:pt>
                <c:pt idx="54452">
                  <c:v>42953.063194444447</c:v>
                </c:pt>
                <c:pt idx="54453">
                  <c:v>42953.063888888886</c:v>
                </c:pt>
                <c:pt idx="54454">
                  <c:v>42953.064583333333</c:v>
                </c:pt>
                <c:pt idx="54455">
                  <c:v>42953.06527777778</c:v>
                </c:pt>
                <c:pt idx="54456">
                  <c:v>42953.065972222219</c:v>
                </c:pt>
                <c:pt idx="54457">
                  <c:v>42953.066666666666</c:v>
                </c:pt>
                <c:pt idx="54458">
                  <c:v>42953.067361111112</c:v>
                </c:pt>
                <c:pt idx="54459">
                  <c:v>42953.068055555559</c:v>
                </c:pt>
                <c:pt idx="54460">
                  <c:v>42953.068749999999</c:v>
                </c:pt>
                <c:pt idx="54461">
                  <c:v>42953.069444444445</c:v>
                </c:pt>
                <c:pt idx="54462">
                  <c:v>42953.070138888892</c:v>
                </c:pt>
                <c:pt idx="54463">
                  <c:v>42953.070833333331</c:v>
                </c:pt>
                <c:pt idx="54464">
                  <c:v>42953.071527777778</c:v>
                </c:pt>
                <c:pt idx="54465">
                  <c:v>42953.072222222225</c:v>
                </c:pt>
                <c:pt idx="54466">
                  <c:v>42953.072916666664</c:v>
                </c:pt>
                <c:pt idx="54467">
                  <c:v>42953.073611111111</c:v>
                </c:pt>
                <c:pt idx="54468">
                  <c:v>42953.074305555558</c:v>
                </c:pt>
                <c:pt idx="54469">
                  <c:v>42953.074999999997</c:v>
                </c:pt>
                <c:pt idx="54470">
                  <c:v>42953.075694444444</c:v>
                </c:pt>
                <c:pt idx="54471">
                  <c:v>42953.076388888891</c:v>
                </c:pt>
                <c:pt idx="54472">
                  <c:v>42953.07708333333</c:v>
                </c:pt>
                <c:pt idx="54473">
                  <c:v>42953.077777777777</c:v>
                </c:pt>
                <c:pt idx="54474">
                  <c:v>42953.078472222223</c:v>
                </c:pt>
                <c:pt idx="54475">
                  <c:v>42953.07916666667</c:v>
                </c:pt>
                <c:pt idx="54476">
                  <c:v>42953.079861111109</c:v>
                </c:pt>
                <c:pt idx="54477">
                  <c:v>42953.080555555556</c:v>
                </c:pt>
                <c:pt idx="54478">
                  <c:v>42953.081250000003</c:v>
                </c:pt>
                <c:pt idx="54479">
                  <c:v>42953.081944444442</c:v>
                </c:pt>
                <c:pt idx="54480">
                  <c:v>42953.082638888889</c:v>
                </c:pt>
                <c:pt idx="54481">
                  <c:v>42953.083333333336</c:v>
                </c:pt>
                <c:pt idx="54482">
                  <c:v>42953.084027777775</c:v>
                </c:pt>
                <c:pt idx="54483">
                  <c:v>42953.084722222222</c:v>
                </c:pt>
                <c:pt idx="54484">
                  <c:v>42953.085416666669</c:v>
                </c:pt>
                <c:pt idx="54485">
                  <c:v>42953.086111111108</c:v>
                </c:pt>
                <c:pt idx="54486">
                  <c:v>42953.086805555555</c:v>
                </c:pt>
                <c:pt idx="54487">
                  <c:v>42953.087500000001</c:v>
                </c:pt>
                <c:pt idx="54488">
                  <c:v>42953.088194444441</c:v>
                </c:pt>
                <c:pt idx="54489">
                  <c:v>42953.088888888888</c:v>
                </c:pt>
                <c:pt idx="54490">
                  <c:v>42953.089583333334</c:v>
                </c:pt>
                <c:pt idx="54491">
                  <c:v>42953.090277777781</c:v>
                </c:pt>
                <c:pt idx="54492">
                  <c:v>42953.09097222222</c:v>
                </c:pt>
                <c:pt idx="54493">
                  <c:v>42953.091666666667</c:v>
                </c:pt>
                <c:pt idx="54494">
                  <c:v>42953.092361111114</c:v>
                </c:pt>
                <c:pt idx="54495">
                  <c:v>42953.093055555553</c:v>
                </c:pt>
                <c:pt idx="54496">
                  <c:v>42953.09375</c:v>
                </c:pt>
                <c:pt idx="54497">
                  <c:v>42953.094444444447</c:v>
                </c:pt>
                <c:pt idx="54498">
                  <c:v>42953.095138888886</c:v>
                </c:pt>
                <c:pt idx="54499">
                  <c:v>42953.095833333333</c:v>
                </c:pt>
                <c:pt idx="54500">
                  <c:v>42953.09652777778</c:v>
                </c:pt>
                <c:pt idx="54501">
                  <c:v>42953.097222222219</c:v>
                </c:pt>
                <c:pt idx="54502">
                  <c:v>42953.097916666666</c:v>
                </c:pt>
                <c:pt idx="54503">
                  <c:v>42953.098611111112</c:v>
                </c:pt>
                <c:pt idx="54504">
                  <c:v>42953.099305555559</c:v>
                </c:pt>
                <c:pt idx="54505">
                  <c:v>42953.1</c:v>
                </c:pt>
                <c:pt idx="54506">
                  <c:v>42953.100694444445</c:v>
                </c:pt>
                <c:pt idx="54507">
                  <c:v>42953.101388888892</c:v>
                </c:pt>
                <c:pt idx="54508">
                  <c:v>42953.102083333331</c:v>
                </c:pt>
                <c:pt idx="54509">
                  <c:v>42953.102777777778</c:v>
                </c:pt>
                <c:pt idx="54510">
                  <c:v>42953.103472222225</c:v>
                </c:pt>
                <c:pt idx="54511">
                  <c:v>42953.104166666664</c:v>
                </c:pt>
                <c:pt idx="54512">
                  <c:v>42953.104861111111</c:v>
                </c:pt>
                <c:pt idx="54513">
                  <c:v>42953.105555555558</c:v>
                </c:pt>
                <c:pt idx="54514">
                  <c:v>42953.106249999997</c:v>
                </c:pt>
                <c:pt idx="54515">
                  <c:v>42953.106944444444</c:v>
                </c:pt>
                <c:pt idx="54516">
                  <c:v>42953.107638888891</c:v>
                </c:pt>
                <c:pt idx="54517">
                  <c:v>42953.10833333333</c:v>
                </c:pt>
                <c:pt idx="54518">
                  <c:v>42953.109027777777</c:v>
                </c:pt>
                <c:pt idx="54519">
                  <c:v>42953.109722222223</c:v>
                </c:pt>
                <c:pt idx="54520">
                  <c:v>42953.11041666667</c:v>
                </c:pt>
                <c:pt idx="54521">
                  <c:v>42953.111111111109</c:v>
                </c:pt>
                <c:pt idx="54522">
                  <c:v>42953.111805555556</c:v>
                </c:pt>
                <c:pt idx="54523">
                  <c:v>42953.112500000003</c:v>
                </c:pt>
                <c:pt idx="54524">
                  <c:v>42953.113194444442</c:v>
                </c:pt>
                <c:pt idx="54525">
                  <c:v>42953.113888888889</c:v>
                </c:pt>
                <c:pt idx="54526">
                  <c:v>42953.114583333336</c:v>
                </c:pt>
                <c:pt idx="54527">
                  <c:v>42953.115277777775</c:v>
                </c:pt>
                <c:pt idx="54528">
                  <c:v>42953.115972222222</c:v>
                </c:pt>
                <c:pt idx="54529">
                  <c:v>42953.116666666669</c:v>
                </c:pt>
                <c:pt idx="54530">
                  <c:v>42953.117361111108</c:v>
                </c:pt>
                <c:pt idx="54531">
                  <c:v>42953.118055555555</c:v>
                </c:pt>
                <c:pt idx="54532">
                  <c:v>42953.118750000001</c:v>
                </c:pt>
                <c:pt idx="54533">
                  <c:v>42953.119444444441</c:v>
                </c:pt>
                <c:pt idx="54534">
                  <c:v>42953.120138888888</c:v>
                </c:pt>
                <c:pt idx="54535">
                  <c:v>42953.120833333334</c:v>
                </c:pt>
                <c:pt idx="54536">
                  <c:v>42953.121527777781</c:v>
                </c:pt>
                <c:pt idx="54537">
                  <c:v>42953.12222222222</c:v>
                </c:pt>
                <c:pt idx="54538">
                  <c:v>42953.122916666667</c:v>
                </c:pt>
                <c:pt idx="54539">
                  <c:v>42953.123611111114</c:v>
                </c:pt>
                <c:pt idx="54540">
                  <c:v>42953.124305555553</c:v>
                </c:pt>
                <c:pt idx="54541">
                  <c:v>42953.125</c:v>
                </c:pt>
                <c:pt idx="54542">
                  <c:v>42953.125694444447</c:v>
                </c:pt>
                <c:pt idx="54543">
                  <c:v>42953.126388888886</c:v>
                </c:pt>
                <c:pt idx="54544">
                  <c:v>42953.127083333333</c:v>
                </c:pt>
                <c:pt idx="54545">
                  <c:v>42953.12777777778</c:v>
                </c:pt>
                <c:pt idx="54546">
                  <c:v>42953.128472222219</c:v>
                </c:pt>
                <c:pt idx="54547">
                  <c:v>42953.129166666666</c:v>
                </c:pt>
                <c:pt idx="54548">
                  <c:v>42953.129861111112</c:v>
                </c:pt>
                <c:pt idx="54549">
                  <c:v>42953.130555555559</c:v>
                </c:pt>
                <c:pt idx="54550">
                  <c:v>42953.131249999999</c:v>
                </c:pt>
                <c:pt idx="54551">
                  <c:v>42953.131944444445</c:v>
                </c:pt>
                <c:pt idx="54552">
                  <c:v>42953.132638888892</c:v>
                </c:pt>
                <c:pt idx="54553">
                  <c:v>42953.133333333331</c:v>
                </c:pt>
                <c:pt idx="54554">
                  <c:v>42953.134027777778</c:v>
                </c:pt>
                <c:pt idx="54555">
                  <c:v>42953.134722222225</c:v>
                </c:pt>
                <c:pt idx="54556">
                  <c:v>42953.135416666664</c:v>
                </c:pt>
                <c:pt idx="54557">
                  <c:v>42953.136111111111</c:v>
                </c:pt>
                <c:pt idx="54558">
                  <c:v>42953.136805555558</c:v>
                </c:pt>
                <c:pt idx="54559">
                  <c:v>42953.137499999997</c:v>
                </c:pt>
                <c:pt idx="54560">
                  <c:v>42953.138194444444</c:v>
                </c:pt>
                <c:pt idx="54561">
                  <c:v>42953.138888888891</c:v>
                </c:pt>
                <c:pt idx="54562">
                  <c:v>42953.13958333333</c:v>
                </c:pt>
                <c:pt idx="54563">
                  <c:v>42953.140277777777</c:v>
                </c:pt>
                <c:pt idx="54564">
                  <c:v>42953.140972222223</c:v>
                </c:pt>
                <c:pt idx="54565">
                  <c:v>42953.14166666667</c:v>
                </c:pt>
                <c:pt idx="54566">
                  <c:v>42953.142361111109</c:v>
                </c:pt>
                <c:pt idx="54567">
                  <c:v>42953.143055555556</c:v>
                </c:pt>
                <c:pt idx="54568">
                  <c:v>42953.143750000003</c:v>
                </c:pt>
                <c:pt idx="54569">
                  <c:v>42953.144444444442</c:v>
                </c:pt>
                <c:pt idx="54570">
                  <c:v>42953.145138888889</c:v>
                </c:pt>
                <c:pt idx="54571">
                  <c:v>42953.145833333336</c:v>
                </c:pt>
                <c:pt idx="54572">
                  <c:v>42953.146527777775</c:v>
                </c:pt>
                <c:pt idx="54573">
                  <c:v>42953.147222222222</c:v>
                </c:pt>
                <c:pt idx="54574">
                  <c:v>42953.147916666669</c:v>
                </c:pt>
                <c:pt idx="54575">
                  <c:v>42953.148611111108</c:v>
                </c:pt>
                <c:pt idx="54576">
                  <c:v>42953.149305555555</c:v>
                </c:pt>
                <c:pt idx="54577">
                  <c:v>42953.15</c:v>
                </c:pt>
                <c:pt idx="54578">
                  <c:v>42953.150694444441</c:v>
                </c:pt>
                <c:pt idx="54579">
                  <c:v>42953.151388888888</c:v>
                </c:pt>
                <c:pt idx="54580">
                  <c:v>42953.152083333334</c:v>
                </c:pt>
                <c:pt idx="54581">
                  <c:v>42953.152777777781</c:v>
                </c:pt>
                <c:pt idx="54582">
                  <c:v>42953.15347222222</c:v>
                </c:pt>
                <c:pt idx="54583">
                  <c:v>42953.154166666667</c:v>
                </c:pt>
                <c:pt idx="54584">
                  <c:v>42953.154861111114</c:v>
                </c:pt>
                <c:pt idx="54585">
                  <c:v>42953.155555555553</c:v>
                </c:pt>
                <c:pt idx="54586">
                  <c:v>42953.15625</c:v>
                </c:pt>
                <c:pt idx="54587">
                  <c:v>42953.156944444447</c:v>
                </c:pt>
                <c:pt idx="54588">
                  <c:v>42953.157638888886</c:v>
                </c:pt>
                <c:pt idx="54589">
                  <c:v>42953.158333333333</c:v>
                </c:pt>
                <c:pt idx="54590">
                  <c:v>42953.15902777778</c:v>
                </c:pt>
                <c:pt idx="54591">
                  <c:v>42953.159722222219</c:v>
                </c:pt>
                <c:pt idx="54592">
                  <c:v>42953.160416666666</c:v>
                </c:pt>
                <c:pt idx="54593">
                  <c:v>42953.161111111112</c:v>
                </c:pt>
                <c:pt idx="54594">
                  <c:v>42953.161805555559</c:v>
                </c:pt>
                <c:pt idx="54595">
                  <c:v>42953.162499999999</c:v>
                </c:pt>
                <c:pt idx="54596">
                  <c:v>42953.163194444445</c:v>
                </c:pt>
                <c:pt idx="54597">
                  <c:v>42953.163888888892</c:v>
                </c:pt>
                <c:pt idx="54598">
                  <c:v>42953.164583333331</c:v>
                </c:pt>
                <c:pt idx="54599">
                  <c:v>42953.165277777778</c:v>
                </c:pt>
                <c:pt idx="54600">
                  <c:v>42953.165972222225</c:v>
                </c:pt>
                <c:pt idx="54601">
                  <c:v>42953.166666666664</c:v>
                </c:pt>
                <c:pt idx="54602">
                  <c:v>42953.167361111111</c:v>
                </c:pt>
                <c:pt idx="54603">
                  <c:v>42953.168055555558</c:v>
                </c:pt>
                <c:pt idx="54604">
                  <c:v>42953.168749999997</c:v>
                </c:pt>
                <c:pt idx="54605">
                  <c:v>42953.169444444444</c:v>
                </c:pt>
                <c:pt idx="54606">
                  <c:v>42953.170138888891</c:v>
                </c:pt>
                <c:pt idx="54607">
                  <c:v>42953.17083333333</c:v>
                </c:pt>
                <c:pt idx="54608">
                  <c:v>42953.171527777777</c:v>
                </c:pt>
                <c:pt idx="54609">
                  <c:v>42953.172222222223</c:v>
                </c:pt>
                <c:pt idx="54610">
                  <c:v>42953.17291666667</c:v>
                </c:pt>
                <c:pt idx="54611">
                  <c:v>42953.173611111109</c:v>
                </c:pt>
                <c:pt idx="54612">
                  <c:v>42953.174305555556</c:v>
                </c:pt>
                <c:pt idx="54613">
                  <c:v>42953.175000000003</c:v>
                </c:pt>
                <c:pt idx="54614">
                  <c:v>42953.175694444442</c:v>
                </c:pt>
                <c:pt idx="54615">
                  <c:v>42953.176388888889</c:v>
                </c:pt>
                <c:pt idx="54616">
                  <c:v>42953.177083333336</c:v>
                </c:pt>
                <c:pt idx="54617">
                  <c:v>42953.177777777775</c:v>
                </c:pt>
                <c:pt idx="54618">
                  <c:v>42953.178472222222</c:v>
                </c:pt>
                <c:pt idx="54619">
                  <c:v>42953.179166666669</c:v>
                </c:pt>
                <c:pt idx="54620">
                  <c:v>42953.179861111108</c:v>
                </c:pt>
                <c:pt idx="54621">
                  <c:v>42953.180555555555</c:v>
                </c:pt>
                <c:pt idx="54622">
                  <c:v>42953.181250000001</c:v>
                </c:pt>
                <c:pt idx="54623">
                  <c:v>42953.181944444441</c:v>
                </c:pt>
                <c:pt idx="54624">
                  <c:v>42953.182638888888</c:v>
                </c:pt>
                <c:pt idx="54625">
                  <c:v>42953.183333333334</c:v>
                </c:pt>
                <c:pt idx="54626">
                  <c:v>42953.184027777781</c:v>
                </c:pt>
                <c:pt idx="54627">
                  <c:v>42953.18472222222</c:v>
                </c:pt>
                <c:pt idx="54628">
                  <c:v>42953.185416666667</c:v>
                </c:pt>
                <c:pt idx="54629">
                  <c:v>42953.186111111114</c:v>
                </c:pt>
                <c:pt idx="54630">
                  <c:v>42953.186805555553</c:v>
                </c:pt>
                <c:pt idx="54631">
                  <c:v>42953.1875</c:v>
                </c:pt>
                <c:pt idx="54632">
                  <c:v>42953.188194444447</c:v>
                </c:pt>
                <c:pt idx="54633">
                  <c:v>42953.188888888886</c:v>
                </c:pt>
                <c:pt idx="54634">
                  <c:v>42953.189583333333</c:v>
                </c:pt>
                <c:pt idx="54635">
                  <c:v>42953.19027777778</c:v>
                </c:pt>
                <c:pt idx="54636">
                  <c:v>42953.190972222219</c:v>
                </c:pt>
                <c:pt idx="54637">
                  <c:v>42953.191666666666</c:v>
                </c:pt>
                <c:pt idx="54638">
                  <c:v>42953.192361111112</c:v>
                </c:pt>
                <c:pt idx="54639">
                  <c:v>42953.193055555559</c:v>
                </c:pt>
                <c:pt idx="54640">
                  <c:v>42953.193749999999</c:v>
                </c:pt>
                <c:pt idx="54641">
                  <c:v>42953.194444444445</c:v>
                </c:pt>
                <c:pt idx="54642">
                  <c:v>42953.195138888892</c:v>
                </c:pt>
                <c:pt idx="54643">
                  <c:v>42953.195833333331</c:v>
                </c:pt>
                <c:pt idx="54644">
                  <c:v>42953.196527777778</c:v>
                </c:pt>
                <c:pt idx="54645">
                  <c:v>42953.197222222225</c:v>
                </c:pt>
                <c:pt idx="54646">
                  <c:v>42953.197916666664</c:v>
                </c:pt>
                <c:pt idx="54647">
                  <c:v>42953.198611111111</c:v>
                </c:pt>
                <c:pt idx="54648">
                  <c:v>42953.199305555558</c:v>
                </c:pt>
                <c:pt idx="54649">
                  <c:v>42953.2</c:v>
                </c:pt>
                <c:pt idx="54650">
                  <c:v>42953.200694444444</c:v>
                </c:pt>
                <c:pt idx="54651">
                  <c:v>42953.201388888891</c:v>
                </c:pt>
                <c:pt idx="54652">
                  <c:v>42953.20208333333</c:v>
                </c:pt>
                <c:pt idx="54653">
                  <c:v>42953.202777777777</c:v>
                </c:pt>
                <c:pt idx="54654">
                  <c:v>42953.203472222223</c:v>
                </c:pt>
                <c:pt idx="54655">
                  <c:v>42953.20416666667</c:v>
                </c:pt>
                <c:pt idx="54656">
                  <c:v>42953.204861111109</c:v>
                </c:pt>
                <c:pt idx="54657">
                  <c:v>42953.205555555556</c:v>
                </c:pt>
                <c:pt idx="54658">
                  <c:v>42953.206250000003</c:v>
                </c:pt>
                <c:pt idx="54659">
                  <c:v>42953.206944444442</c:v>
                </c:pt>
                <c:pt idx="54660">
                  <c:v>42953.207638888889</c:v>
                </c:pt>
                <c:pt idx="54661">
                  <c:v>42953.208333333336</c:v>
                </c:pt>
                <c:pt idx="54662">
                  <c:v>42953.209027777775</c:v>
                </c:pt>
                <c:pt idx="54663">
                  <c:v>42953.209722222222</c:v>
                </c:pt>
                <c:pt idx="54664">
                  <c:v>42953.210416666669</c:v>
                </c:pt>
                <c:pt idx="54665">
                  <c:v>42953.211111111108</c:v>
                </c:pt>
                <c:pt idx="54666">
                  <c:v>42953.211805555555</c:v>
                </c:pt>
                <c:pt idx="54667">
                  <c:v>42953.212500000001</c:v>
                </c:pt>
                <c:pt idx="54668">
                  <c:v>42953.213194444441</c:v>
                </c:pt>
                <c:pt idx="54669">
                  <c:v>42953.213888888888</c:v>
                </c:pt>
                <c:pt idx="54670">
                  <c:v>42953.214583333334</c:v>
                </c:pt>
                <c:pt idx="54671">
                  <c:v>42953.215277777781</c:v>
                </c:pt>
                <c:pt idx="54672">
                  <c:v>42953.21597222222</c:v>
                </c:pt>
                <c:pt idx="54673">
                  <c:v>42953.216666666667</c:v>
                </c:pt>
                <c:pt idx="54674">
                  <c:v>42953.217361111114</c:v>
                </c:pt>
                <c:pt idx="54675">
                  <c:v>42953.218055555553</c:v>
                </c:pt>
                <c:pt idx="54676">
                  <c:v>42953.21875</c:v>
                </c:pt>
                <c:pt idx="54677">
                  <c:v>42953.219444444447</c:v>
                </c:pt>
                <c:pt idx="54678">
                  <c:v>42953.220138888886</c:v>
                </c:pt>
                <c:pt idx="54679">
                  <c:v>42953.220833333333</c:v>
                </c:pt>
                <c:pt idx="54680">
                  <c:v>42953.22152777778</c:v>
                </c:pt>
                <c:pt idx="54681">
                  <c:v>42953.222222222219</c:v>
                </c:pt>
                <c:pt idx="54682">
                  <c:v>42953.222916666666</c:v>
                </c:pt>
                <c:pt idx="54683">
                  <c:v>42953.223611111112</c:v>
                </c:pt>
                <c:pt idx="54684">
                  <c:v>42953.224305555559</c:v>
                </c:pt>
                <c:pt idx="54685">
                  <c:v>42953.224999999999</c:v>
                </c:pt>
                <c:pt idx="54686">
                  <c:v>42953.225694444445</c:v>
                </c:pt>
                <c:pt idx="54687">
                  <c:v>42953.226388888892</c:v>
                </c:pt>
                <c:pt idx="54688">
                  <c:v>42953.227083333331</c:v>
                </c:pt>
                <c:pt idx="54689">
                  <c:v>42953.227777777778</c:v>
                </c:pt>
                <c:pt idx="54690">
                  <c:v>42953.228472222225</c:v>
                </c:pt>
                <c:pt idx="54691">
                  <c:v>42953.229166666664</c:v>
                </c:pt>
                <c:pt idx="54692">
                  <c:v>42953.229861111111</c:v>
                </c:pt>
                <c:pt idx="54693">
                  <c:v>42953.230555555558</c:v>
                </c:pt>
                <c:pt idx="54694">
                  <c:v>42953.231249999997</c:v>
                </c:pt>
                <c:pt idx="54695">
                  <c:v>42953.231944444444</c:v>
                </c:pt>
                <c:pt idx="54696">
                  <c:v>42953.232638888891</c:v>
                </c:pt>
                <c:pt idx="54697">
                  <c:v>42953.23333333333</c:v>
                </c:pt>
                <c:pt idx="54698">
                  <c:v>42953.234027777777</c:v>
                </c:pt>
                <c:pt idx="54699">
                  <c:v>42953.234722222223</c:v>
                </c:pt>
                <c:pt idx="54700">
                  <c:v>42953.23541666667</c:v>
                </c:pt>
                <c:pt idx="54701">
                  <c:v>42953.236111111109</c:v>
                </c:pt>
                <c:pt idx="54702">
                  <c:v>42953.236805555556</c:v>
                </c:pt>
                <c:pt idx="54703">
                  <c:v>42953.237500000003</c:v>
                </c:pt>
                <c:pt idx="54704">
                  <c:v>42953.238194444442</c:v>
                </c:pt>
                <c:pt idx="54705">
                  <c:v>42953.238888888889</c:v>
                </c:pt>
                <c:pt idx="54706">
                  <c:v>42953.239583333336</c:v>
                </c:pt>
                <c:pt idx="54707">
                  <c:v>42953.240277777775</c:v>
                </c:pt>
                <c:pt idx="54708">
                  <c:v>42953.240972222222</c:v>
                </c:pt>
                <c:pt idx="54709">
                  <c:v>42953.241666666669</c:v>
                </c:pt>
                <c:pt idx="54710">
                  <c:v>42953.242361111108</c:v>
                </c:pt>
                <c:pt idx="54711">
                  <c:v>42953.243055555555</c:v>
                </c:pt>
                <c:pt idx="54712">
                  <c:v>42953.243750000001</c:v>
                </c:pt>
                <c:pt idx="54713">
                  <c:v>42953.244444444441</c:v>
                </c:pt>
                <c:pt idx="54714">
                  <c:v>42953.245138888888</c:v>
                </c:pt>
                <c:pt idx="54715">
                  <c:v>42953.245833333334</c:v>
                </c:pt>
                <c:pt idx="54716">
                  <c:v>42953.246527777781</c:v>
                </c:pt>
                <c:pt idx="54717">
                  <c:v>42953.24722222222</c:v>
                </c:pt>
                <c:pt idx="54718">
                  <c:v>42953.247916666667</c:v>
                </c:pt>
                <c:pt idx="54719">
                  <c:v>42953.248611111114</c:v>
                </c:pt>
                <c:pt idx="54720">
                  <c:v>42953.249305555553</c:v>
                </c:pt>
                <c:pt idx="54721">
                  <c:v>42953.25</c:v>
                </c:pt>
                <c:pt idx="54722">
                  <c:v>42953.250694444447</c:v>
                </c:pt>
                <c:pt idx="54723">
                  <c:v>42953.251388888886</c:v>
                </c:pt>
                <c:pt idx="54724">
                  <c:v>42953.252083333333</c:v>
                </c:pt>
                <c:pt idx="54725">
                  <c:v>42953.25277777778</c:v>
                </c:pt>
                <c:pt idx="54726">
                  <c:v>42953.253472222219</c:v>
                </c:pt>
                <c:pt idx="54727">
                  <c:v>42953.254166666666</c:v>
                </c:pt>
                <c:pt idx="54728">
                  <c:v>42953.254861111112</c:v>
                </c:pt>
                <c:pt idx="54729">
                  <c:v>42953.255555555559</c:v>
                </c:pt>
                <c:pt idx="54730">
                  <c:v>42953.256249999999</c:v>
                </c:pt>
                <c:pt idx="54731">
                  <c:v>42953.256944444445</c:v>
                </c:pt>
                <c:pt idx="54732">
                  <c:v>42953.257638888892</c:v>
                </c:pt>
                <c:pt idx="54733">
                  <c:v>42953.258333333331</c:v>
                </c:pt>
                <c:pt idx="54734">
                  <c:v>42953.259027777778</c:v>
                </c:pt>
                <c:pt idx="54735">
                  <c:v>42953.259722222225</c:v>
                </c:pt>
                <c:pt idx="54736">
                  <c:v>42953.260416666664</c:v>
                </c:pt>
                <c:pt idx="54737">
                  <c:v>42953.261111111111</c:v>
                </c:pt>
                <c:pt idx="54738">
                  <c:v>42953.261805555558</c:v>
                </c:pt>
                <c:pt idx="54739">
                  <c:v>42953.262499999997</c:v>
                </c:pt>
                <c:pt idx="54740">
                  <c:v>42953.263194444444</c:v>
                </c:pt>
                <c:pt idx="54741">
                  <c:v>42953.263888888891</c:v>
                </c:pt>
                <c:pt idx="54742">
                  <c:v>42953.26458333333</c:v>
                </c:pt>
                <c:pt idx="54743">
                  <c:v>42953.265277777777</c:v>
                </c:pt>
                <c:pt idx="54744">
                  <c:v>42953.265972222223</c:v>
                </c:pt>
                <c:pt idx="54745">
                  <c:v>42953.26666666667</c:v>
                </c:pt>
                <c:pt idx="54746">
                  <c:v>42953.267361111109</c:v>
                </c:pt>
                <c:pt idx="54747">
                  <c:v>42953.268055555556</c:v>
                </c:pt>
                <c:pt idx="54748">
                  <c:v>42953.268750000003</c:v>
                </c:pt>
                <c:pt idx="54749">
                  <c:v>42953.269444444442</c:v>
                </c:pt>
                <c:pt idx="54750">
                  <c:v>42953.270138888889</c:v>
                </c:pt>
                <c:pt idx="54751">
                  <c:v>42953.270833333336</c:v>
                </c:pt>
                <c:pt idx="54752">
                  <c:v>42953.271527777775</c:v>
                </c:pt>
                <c:pt idx="54753">
                  <c:v>42953.272222222222</c:v>
                </c:pt>
                <c:pt idx="54754">
                  <c:v>42953.272916666669</c:v>
                </c:pt>
                <c:pt idx="54755">
                  <c:v>42953.273611111108</c:v>
                </c:pt>
                <c:pt idx="54756">
                  <c:v>42953.274305555555</c:v>
                </c:pt>
                <c:pt idx="54757">
                  <c:v>42953.275000000001</c:v>
                </c:pt>
                <c:pt idx="54758">
                  <c:v>42953.275694444441</c:v>
                </c:pt>
                <c:pt idx="54759">
                  <c:v>42953.276388888888</c:v>
                </c:pt>
                <c:pt idx="54760">
                  <c:v>42953.277083333334</c:v>
                </c:pt>
                <c:pt idx="54761">
                  <c:v>42953.277777777781</c:v>
                </c:pt>
                <c:pt idx="54762">
                  <c:v>42953.27847222222</c:v>
                </c:pt>
                <c:pt idx="54763">
                  <c:v>42953.279166666667</c:v>
                </c:pt>
                <c:pt idx="54764">
                  <c:v>42953.279861111114</c:v>
                </c:pt>
                <c:pt idx="54765">
                  <c:v>42953.280555555553</c:v>
                </c:pt>
                <c:pt idx="54766">
                  <c:v>42953.28125</c:v>
                </c:pt>
                <c:pt idx="54767">
                  <c:v>42953.281944444447</c:v>
                </c:pt>
                <c:pt idx="54768">
                  <c:v>42953.282638888886</c:v>
                </c:pt>
                <c:pt idx="54769">
                  <c:v>42953.283333333333</c:v>
                </c:pt>
                <c:pt idx="54770">
                  <c:v>42953.28402777778</c:v>
                </c:pt>
                <c:pt idx="54771">
                  <c:v>42953.284722222219</c:v>
                </c:pt>
                <c:pt idx="54772">
                  <c:v>42953.285416666666</c:v>
                </c:pt>
                <c:pt idx="54773">
                  <c:v>42953.286111111112</c:v>
                </c:pt>
                <c:pt idx="54774">
                  <c:v>42953.286805555559</c:v>
                </c:pt>
                <c:pt idx="54775">
                  <c:v>42953.287499999999</c:v>
                </c:pt>
                <c:pt idx="54776">
                  <c:v>42953.288194444445</c:v>
                </c:pt>
                <c:pt idx="54777">
                  <c:v>42953.288888888892</c:v>
                </c:pt>
                <c:pt idx="54778">
                  <c:v>42953.289583333331</c:v>
                </c:pt>
                <c:pt idx="54779">
                  <c:v>42953.290277777778</c:v>
                </c:pt>
                <c:pt idx="54780">
                  <c:v>42953.290972222225</c:v>
                </c:pt>
                <c:pt idx="54781">
                  <c:v>42953.291666666664</c:v>
                </c:pt>
                <c:pt idx="54782">
                  <c:v>42953.292361111111</c:v>
                </c:pt>
                <c:pt idx="54783">
                  <c:v>42953.293055555558</c:v>
                </c:pt>
                <c:pt idx="54784">
                  <c:v>42953.293749999997</c:v>
                </c:pt>
                <c:pt idx="54785">
                  <c:v>42953.294444444444</c:v>
                </c:pt>
                <c:pt idx="54786">
                  <c:v>42953.295138888891</c:v>
                </c:pt>
                <c:pt idx="54787">
                  <c:v>42953.29583333333</c:v>
                </c:pt>
                <c:pt idx="54788">
                  <c:v>42953.296527777777</c:v>
                </c:pt>
                <c:pt idx="54789">
                  <c:v>42953.297222222223</c:v>
                </c:pt>
                <c:pt idx="54790">
                  <c:v>42953.29791666667</c:v>
                </c:pt>
                <c:pt idx="54791">
                  <c:v>42953.298611111109</c:v>
                </c:pt>
                <c:pt idx="54792">
                  <c:v>42953.299305555556</c:v>
                </c:pt>
                <c:pt idx="54793">
                  <c:v>42953.3</c:v>
                </c:pt>
                <c:pt idx="54794">
                  <c:v>42953.300694444442</c:v>
                </c:pt>
                <c:pt idx="54795">
                  <c:v>42953.301388888889</c:v>
                </c:pt>
                <c:pt idx="54796">
                  <c:v>42953.302083333336</c:v>
                </c:pt>
                <c:pt idx="54797">
                  <c:v>42953.302777777775</c:v>
                </c:pt>
                <c:pt idx="54798">
                  <c:v>42953.303472222222</c:v>
                </c:pt>
                <c:pt idx="54799">
                  <c:v>42953.304166666669</c:v>
                </c:pt>
                <c:pt idx="54800">
                  <c:v>42953.304861111108</c:v>
                </c:pt>
                <c:pt idx="54801">
                  <c:v>42953.305555555555</c:v>
                </c:pt>
                <c:pt idx="54802">
                  <c:v>42953.306250000001</c:v>
                </c:pt>
                <c:pt idx="54803">
                  <c:v>42953.306944444441</c:v>
                </c:pt>
                <c:pt idx="54804">
                  <c:v>42953.307638888888</c:v>
                </c:pt>
                <c:pt idx="54805">
                  <c:v>42953.308333333334</c:v>
                </c:pt>
                <c:pt idx="54806">
                  <c:v>42953.309027777781</c:v>
                </c:pt>
                <c:pt idx="54807">
                  <c:v>42953.30972222222</c:v>
                </c:pt>
                <c:pt idx="54808">
                  <c:v>42953.310416666667</c:v>
                </c:pt>
                <c:pt idx="54809">
                  <c:v>42953.311111111114</c:v>
                </c:pt>
                <c:pt idx="54810">
                  <c:v>42953.311805555553</c:v>
                </c:pt>
                <c:pt idx="54811">
                  <c:v>42953.3125</c:v>
                </c:pt>
                <c:pt idx="54812">
                  <c:v>42953.313194444447</c:v>
                </c:pt>
                <c:pt idx="54813">
                  <c:v>42953.313888888886</c:v>
                </c:pt>
                <c:pt idx="54814">
                  <c:v>42953.314583333333</c:v>
                </c:pt>
                <c:pt idx="54815">
                  <c:v>42953.31527777778</c:v>
                </c:pt>
                <c:pt idx="54816">
                  <c:v>42953.315972222219</c:v>
                </c:pt>
                <c:pt idx="54817">
                  <c:v>42953.316666666666</c:v>
                </c:pt>
                <c:pt idx="54818">
                  <c:v>42953.317361111112</c:v>
                </c:pt>
                <c:pt idx="54819">
                  <c:v>42953.318055555559</c:v>
                </c:pt>
                <c:pt idx="54820">
                  <c:v>42953.318749999999</c:v>
                </c:pt>
                <c:pt idx="54821">
                  <c:v>42953.319444444445</c:v>
                </c:pt>
                <c:pt idx="54822">
                  <c:v>42953.320138888892</c:v>
                </c:pt>
                <c:pt idx="54823">
                  <c:v>42953.320833333331</c:v>
                </c:pt>
                <c:pt idx="54824">
                  <c:v>42953.321527777778</c:v>
                </c:pt>
                <c:pt idx="54825">
                  <c:v>42953.322222222225</c:v>
                </c:pt>
                <c:pt idx="54826">
                  <c:v>42953.322916666664</c:v>
                </c:pt>
                <c:pt idx="54827">
                  <c:v>42953.323611111111</c:v>
                </c:pt>
                <c:pt idx="54828">
                  <c:v>42953.324305555558</c:v>
                </c:pt>
                <c:pt idx="54829">
                  <c:v>42953.324999999997</c:v>
                </c:pt>
                <c:pt idx="54830">
                  <c:v>42953.325694444444</c:v>
                </c:pt>
                <c:pt idx="54831">
                  <c:v>42953.326388888891</c:v>
                </c:pt>
                <c:pt idx="54832">
                  <c:v>42953.32708333333</c:v>
                </c:pt>
                <c:pt idx="54833">
                  <c:v>42953.327777777777</c:v>
                </c:pt>
                <c:pt idx="54834">
                  <c:v>42953.328472222223</c:v>
                </c:pt>
                <c:pt idx="54835">
                  <c:v>42953.32916666667</c:v>
                </c:pt>
                <c:pt idx="54836">
                  <c:v>42953.329861111109</c:v>
                </c:pt>
                <c:pt idx="54837">
                  <c:v>42953.330555555556</c:v>
                </c:pt>
                <c:pt idx="54838">
                  <c:v>42953.331250000003</c:v>
                </c:pt>
                <c:pt idx="54839">
                  <c:v>42953.331944444442</c:v>
                </c:pt>
                <c:pt idx="54840">
                  <c:v>42953.332638888889</c:v>
                </c:pt>
                <c:pt idx="54841">
                  <c:v>42953.333333333336</c:v>
                </c:pt>
                <c:pt idx="54842">
                  <c:v>42953.334027777775</c:v>
                </c:pt>
                <c:pt idx="54843">
                  <c:v>42953.334722222222</c:v>
                </c:pt>
                <c:pt idx="54844">
                  <c:v>42953.335416666669</c:v>
                </c:pt>
                <c:pt idx="54845">
                  <c:v>42953.336111111108</c:v>
                </c:pt>
                <c:pt idx="54846">
                  <c:v>42953.336805555555</c:v>
                </c:pt>
                <c:pt idx="54847">
                  <c:v>42953.337500000001</c:v>
                </c:pt>
                <c:pt idx="54848">
                  <c:v>42953.338194444441</c:v>
                </c:pt>
                <c:pt idx="54849">
                  <c:v>42953.338888888888</c:v>
                </c:pt>
                <c:pt idx="54850">
                  <c:v>42953.339583333334</c:v>
                </c:pt>
                <c:pt idx="54851">
                  <c:v>42953.340277777781</c:v>
                </c:pt>
                <c:pt idx="54852">
                  <c:v>42953.34097222222</c:v>
                </c:pt>
                <c:pt idx="54853">
                  <c:v>42953.341666666667</c:v>
                </c:pt>
                <c:pt idx="54854">
                  <c:v>42953.342361111114</c:v>
                </c:pt>
                <c:pt idx="54855">
                  <c:v>42953.343055555553</c:v>
                </c:pt>
                <c:pt idx="54856">
                  <c:v>42953.34375</c:v>
                </c:pt>
                <c:pt idx="54857">
                  <c:v>42953.344444444447</c:v>
                </c:pt>
                <c:pt idx="54858">
                  <c:v>42953.345138888886</c:v>
                </c:pt>
                <c:pt idx="54859">
                  <c:v>42953.345833333333</c:v>
                </c:pt>
                <c:pt idx="54860">
                  <c:v>42953.34652777778</c:v>
                </c:pt>
                <c:pt idx="54861">
                  <c:v>42953.347222222219</c:v>
                </c:pt>
                <c:pt idx="54862">
                  <c:v>42953.347916666666</c:v>
                </c:pt>
                <c:pt idx="54863">
                  <c:v>42953.348611111112</c:v>
                </c:pt>
                <c:pt idx="54864">
                  <c:v>42953.349305555559</c:v>
                </c:pt>
                <c:pt idx="54865">
                  <c:v>42953.35</c:v>
                </c:pt>
                <c:pt idx="54866">
                  <c:v>42953.350694444445</c:v>
                </c:pt>
                <c:pt idx="54867">
                  <c:v>42953.351388888892</c:v>
                </c:pt>
                <c:pt idx="54868">
                  <c:v>42953.352083333331</c:v>
                </c:pt>
                <c:pt idx="54869">
                  <c:v>42953.352777777778</c:v>
                </c:pt>
                <c:pt idx="54870">
                  <c:v>42953.353472222225</c:v>
                </c:pt>
                <c:pt idx="54871">
                  <c:v>42953.354166666664</c:v>
                </c:pt>
                <c:pt idx="54872">
                  <c:v>42953.354861111111</c:v>
                </c:pt>
                <c:pt idx="54873">
                  <c:v>42953.355555555558</c:v>
                </c:pt>
                <c:pt idx="54874">
                  <c:v>42953.356249999997</c:v>
                </c:pt>
                <c:pt idx="54875">
                  <c:v>42953.356944444444</c:v>
                </c:pt>
                <c:pt idx="54876">
                  <c:v>42953.357638888891</c:v>
                </c:pt>
                <c:pt idx="54877">
                  <c:v>42953.35833333333</c:v>
                </c:pt>
                <c:pt idx="54878">
                  <c:v>42953.359027777777</c:v>
                </c:pt>
                <c:pt idx="54879">
                  <c:v>42953.359722222223</c:v>
                </c:pt>
                <c:pt idx="54880">
                  <c:v>42953.36041666667</c:v>
                </c:pt>
                <c:pt idx="54881">
                  <c:v>42953.361111111109</c:v>
                </c:pt>
                <c:pt idx="54882">
                  <c:v>42953.361805555556</c:v>
                </c:pt>
                <c:pt idx="54883">
                  <c:v>42953.362500000003</c:v>
                </c:pt>
                <c:pt idx="54884">
                  <c:v>42953.363194444442</c:v>
                </c:pt>
                <c:pt idx="54885">
                  <c:v>42953.363888888889</c:v>
                </c:pt>
                <c:pt idx="54886">
                  <c:v>42953.364583333336</c:v>
                </c:pt>
                <c:pt idx="54887">
                  <c:v>42953.365277777775</c:v>
                </c:pt>
                <c:pt idx="54888">
                  <c:v>42953.365972222222</c:v>
                </c:pt>
                <c:pt idx="54889">
                  <c:v>42953.366666666669</c:v>
                </c:pt>
                <c:pt idx="54890">
                  <c:v>42953.367361111108</c:v>
                </c:pt>
                <c:pt idx="54891">
                  <c:v>42953.368055555555</c:v>
                </c:pt>
                <c:pt idx="54892">
                  <c:v>42953.368750000001</c:v>
                </c:pt>
                <c:pt idx="54893">
                  <c:v>42953.369444444441</c:v>
                </c:pt>
                <c:pt idx="54894">
                  <c:v>42953.370138888888</c:v>
                </c:pt>
                <c:pt idx="54895">
                  <c:v>42953.370833333334</c:v>
                </c:pt>
                <c:pt idx="54896">
                  <c:v>42953.371527777781</c:v>
                </c:pt>
                <c:pt idx="54897">
                  <c:v>42953.37222222222</c:v>
                </c:pt>
                <c:pt idx="54898">
                  <c:v>42953.372916666667</c:v>
                </c:pt>
                <c:pt idx="54899">
                  <c:v>42953.373611111114</c:v>
                </c:pt>
                <c:pt idx="54900">
                  <c:v>42953.374305555553</c:v>
                </c:pt>
                <c:pt idx="54901">
                  <c:v>42953.375</c:v>
                </c:pt>
                <c:pt idx="54902">
                  <c:v>42953.375694444447</c:v>
                </c:pt>
                <c:pt idx="54903">
                  <c:v>42953.376388888886</c:v>
                </c:pt>
                <c:pt idx="54904">
                  <c:v>42953.377083333333</c:v>
                </c:pt>
                <c:pt idx="54905">
                  <c:v>42953.37777777778</c:v>
                </c:pt>
                <c:pt idx="54906">
                  <c:v>42953.378472222219</c:v>
                </c:pt>
                <c:pt idx="54907">
                  <c:v>42953.379166666666</c:v>
                </c:pt>
                <c:pt idx="54908">
                  <c:v>42953.379861111112</c:v>
                </c:pt>
                <c:pt idx="54909">
                  <c:v>42953.380555555559</c:v>
                </c:pt>
                <c:pt idx="54910">
                  <c:v>42953.381249999999</c:v>
                </c:pt>
                <c:pt idx="54911">
                  <c:v>42953.381944444445</c:v>
                </c:pt>
                <c:pt idx="54912">
                  <c:v>42953.382638888892</c:v>
                </c:pt>
                <c:pt idx="54913">
                  <c:v>42953.383333333331</c:v>
                </c:pt>
                <c:pt idx="54914">
                  <c:v>42953.384027777778</c:v>
                </c:pt>
                <c:pt idx="54915">
                  <c:v>42953.384722222225</c:v>
                </c:pt>
                <c:pt idx="54916">
                  <c:v>42953.385416666664</c:v>
                </c:pt>
                <c:pt idx="54917">
                  <c:v>42953.386111111111</c:v>
                </c:pt>
                <c:pt idx="54918">
                  <c:v>42953.386805555558</c:v>
                </c:pt>
                <c:pt idx="54919">
                  <c:v>42953.387499999997</c:v>
                </c:pt>
                <c:pt idx="54920">
                  <c:v>42953.388194444444</c:v>
                </c:pt>
                <c:pt idx="54921">
                  <c:v>42953.388888888891</c:v>
                </c:pt>
                <c:pt idx="54922">
                  <c:v>42953.38958333333</c:v>
                </c:pt>
                <c:pt idx="54923">
                  <c:v>42953.390277777777</c:v>
                </c:pt>
                <c:pt idx="54924">
                  <c:v>42953.390972222223</c:v>
                </c:pt>
                <c:pt idx="54925">
                  <c:v>42953.39166666667</c:v>
                </c:pt>
                <c:pt idx="54926">
                  <c:v>42953.392361111109</c:v>
                </c:pt>
                <c:pt idx="54927">
                  <c:v>42953.393055555556</c:v>
                </c:pt>
                <c:pt idx="54928">
                  <c:v>42953.393750000003</c:v>
                </c:pt>
                <c:pt idx="54929">
                  <c:v>42953.394444444442</c:v>
                </c:pt>
                <c:pt idx="54930">
                  <c:v>42953.395138888889</c:v>
                </c:pt>
                <c:pt idx="54931">
                  <c:v>42953.395833333336</c:v>
                </c:pt>
                <c:pt idx="54932">
                  <c:v>42953.396527777775</c:v>
                </c:pt>
                <c:pt idx="54933">
                  <c:v>42953.397222222222</c:v>
                </c:pt>
                <c:pt idx="54934">
                  <c:v>42953.397916666669</c:v>
                </c:pt>
                <c:pt idx="54935">
                  <c:v>42953.398611111108</c:v>
                </c:pt>
                <c:pt idx="54936">
                  <c:v>42953.399305555555</c:v>
                </c:pt>
                <c:pt idx="54937">
                  <c:v>42953.4</c:v>
                </c:pt>
                <c:pt idx="54938">
                  <c:v>42953.400694444441</c:v>
                </c:pt>
                <c:pt idx="54939">
                  <c:v>42953.401388888888</c:v>
                </c:pt>
                <c:pt idx="54940">
                  <c:v>42953.402083333334</c:v>
                </c:pt>
                <c:pt idx="54941">
                  <c:v>42953.402777777781</c:v>
                </c:pt>
                <c:pt idx="54942">
                  <c:v>42953.40347222222</c:v>
                </c:pt>
                <c:pt idx="54943">
                  <c:v>42953.404166666667</c:v>
                </c:pt>
                <c:pt idx="54944">
                  <c:v>42953.404861111114</c:v>
                </c:pt>
                <c:pt idx="54945">
                  <c:v>42953.405555555553</c:v>
                </c:pt>
                <c:pt idx="54946">
                  <c:v>42953.40625</c:v>
                </c:pt>
                <c:pt idx="54947">
                  <c:v>42953.406944444447</c:v>
                </c:pt>
                <c:pt idx="54948">
                  <c:v>42953.407638888886</c:v>
                </c:pt>
                <c:pt idx="54949">
                  <c:v>42953.408333333333</c:v>
                </c:pt>
                <c:pt idx="54950">
                  <c:v>42953.40902777778</c:v>
                </c:pt>
                <c:pt idx="54951">
                  <c:v>42953.409722222219</c:v>
                </c:pt>
                <c:pt idx="54952">
                  <c:v>42953.410416666666</c:v>
                </c:pt>
                <c:pt idx="54953">
                  <c:v>42953.411111111112</c:v>
                </c:pt>
                <c:pt idx="54954">
                  <c:v>42953.411805555559</c:v>
                </c:pt>
                <c:pt idx="54955">
                  <c:v>42953.412499999999</c:v>
                </c:pt>
                <c:pt idx="54956">
                  <c:v>42953.413194444445</c:v>
                </c:pt>
                <c:pt idx="54957">
                  <c:v>42953.413888888892</c:v>
                </c:pt>
                <c:pt idx="54958">
                  <c:v>42953.414583333331</c:v>
                </c:pt>
                <c:pt idx="54959">
                  <c:v>42953.415277777778</c:v>
                </c:pt>
                <c:pt idx="54960">
                  <c:v>42953.415972222225</c:v>
                </c:pt>
                <c:pt idx="54961">
                  <c:v>42953.416666666664</c:v>
                </c:pt>
                <c:pt idx="54962">
                  <c:v>42953.417361111111</c:v>
                </c:pt>
                <c:pt idx="54963">
                  <c:v>42953.418055555558</c:v>
                </c:pt>
                <c:pt idx="54964">
                  <c:v>42953.418749999997</c:v>
                </c:pt>
                <c:pt idx="54965">
                  <c:v>42953.419444444444</c:v>
                </c:pt>
                <c:pt idx="54966">
                  <c:v>42953.420138888891</c:v>
                </c:pt>
                <c:pt idx="54967">
                  <c:v>42953.42083333333</c:v>
                </c:pt>
                <c:pt idx="54968">
                  <c:v>42953.421527777777</c:v>
                </c:pt>
                <c:pt idx="54969">
                  <c:v>42953.422222222223</c:v>
                </c:pt>
                <c:pt idx="54970">
                  <c:v>42953.42291666667</c:v>
                </c:pt>
                <c:pt idx="54971">
                  <c:v>42953.423611111109</c:v>
                </c:pt>
                <c:pt idx="54972">
                  <c:v>42953.424305555556</c:v>
                </c:pt>
                <c:pt idx="54973">
                  <c:v>42953.425000000003</c:v>
                </c:pt>
                <c:pt idx="54974">
                  <c:v>42953.425694444442</c:v>
                </c:pt>
                <c:pt idx="54975">
                  <c:v>42953.426388888889</c:v>
                </c:pt>
                <c:pt idx="54976">
                  <c:v>42953.427083333336</c:v>
                </c:pt>
                <c:pt idx="54977">
                  <c:v>42953.427777777775</c:v>
                </c:pt>
                <c:pt idx="54978">
                  <c:v>42953.428472222222</c:v>
                </c:pt>
                <c:pt idx="54979">
                  <c:v>42953.429166666669</c:v>
                </c:pt>
                <c:pt idx="54980">
                  <c:v>42953.429861111108</c:v>
                </c:pt>
                <c:pt idx="54981">
                  <c:v>42953.430555555555</c:v>
                </c:pt>
                <c:pt idx="54982">
                  <c:v>42953.431250000001</c:v>
                </c:pt>
                <c:pt idx="54983">
                  <c:v>42953.431944444441</c:v>
                </c:pt>
                <c:pt idx="54984">
                  <c:v>42953.432638888888</c:v>
                </c:pt>
                <c:pt idx="54985">
                  <c:v>42953.433333333334</c:v>
                </c:pt>
                <c:pt idx="54986">
                  <c:v>42953.434027777781</c:v>
                </c:pt>
                <c:pt idx="54987">
                  <c:v>42953.43472222222</c:v>
                </c:pt>
                <c:pt idx="54988">
                  <c:v>42953.435416666667</c:v>
                </c:pt>
                <c:pt idx="54989">
                  <c:v>42953.436111111114</c:v>
                </c:pt>
                <c:pt idx="54990">
                  <c:v>42953.436805555553</c:v>
                </c:pt>
                <c:pt idx="54991">
                  <c:v>42953.4375</c:v>
                </c:pt>
                <c:pt idx="54992">
                  <c:v>42953.438194444447</c:v>
                </c:pt>
                <c:pt idx="54993">
                  <c:v>42953.438888888886</c:v>
                </c:pt>
                <c:pt idx="54994">
                  <c:v>42953.439583333333</c:v>
                </c:pt>
                <c:pt idx="54995">
                  <c:v>42953.44027777778</c:v>
                </c:pt>
                <c:pt idx="54996">
                  <c:v>42953.440972222219</c:v>
                </c:pt>
                <c:pt idx="54997">
                  <c:v>42953.441666666666</c:v>
                </c:pt>
                <c:pt idx="54998">
                  <c:v>42953.442361111112</c:v>
                </c:pt>
                <c:pt idx="54999">
                  <c:v>42953.443055555559</c:v>
                </c:pt>
                <c:pt idx="55000">
                  <c:v>42953.443749999999</c:v>
                </c:pt>
                <c:pt idx="55001">
                  <c:v>42953.444444444445</c:v>
                </c:pt>
                <c:pt idx="55002">
                  <c:v>42953.445138888892</c:v>
                </c:pt>
                <c:pt idx="55003">
                  <c:v>42953.445833333331</c:v>
                </c:pt>
                <c:pt idx="55004">
                  <c:v>42953.446527777778</c:v>
                </c:pt>
                <c:pt idx="55005">
                  <c:v>42953.447222222225</c:v>
                </c:pt>
                <c:pt idx="55006">
                  <c:v>42953.447916666664</c:v>
                </c:pt>
                <c:pt idx="55007">
                  <c:v>42953.448611111111</c:v>
                </c:pt>
                <c:pt idx="55008">
                  <c:v>42953.449305555558</c:v>
                </c:pt>
                <c:pt idx="55009">
                  <c:v>42953.45</c:v>
                </c:pt>
                <c:pt idx="55010">
                  <c:v>42953.450694444444</c:v>
                </c:pt>
                <c:pt idx="55011">
                  <c:v>42953.451388888891</c:v>
                </c:pt>
                <c:pt idx="55012">
                  <c:v>42953.45208333333</c:v>
                </c:pt>
                <c:pt idx="55013">
                  <c:v>42953.452777777777</c:v>
                </c:pt>
                <c:pt idx="55014">
                  <c:v>42953.453472222223</c:v>
                </c:pt>
                <c:pt idx="55015">
                  <c:v>42953.45416666667</c:v>
                </c:pt>
                <c:pt idx="55016">
                  <c:v>42953.454861111109</c:v>
                </c:pt>
                <c:pt idx="55017">
                  <c:v>42953.455555555556</c:v>
                </c:pt>
                <c:pt idx="55018">
                  <c:v>42953.456250000003</c:v>
                </c:pt>
                <c:pt idx="55019">
                  <c:v>42953.456944444442</c:v>
                </c:pt>
                <c:pt idx="55020">
                  <c:v>42953.457638888889</c:v>
                </c:pt>
                <c:pt idx="55021">
                  <c:v>42953.458333333336</c:v>
                </c:pt>
                <c:pt idx="55022">
                  <c:v>42953.459027777775</c:v>
                </c:pt>
                <c:pt idx="55023">
                  <c:v>42953.459722222222</c:v>
                </c:pt>
                <c:pt idx="55024">
                  <c:v>42953.460416666669</c:v>
                </c:pt>
                <c:pt idx="55025">
                  <c:v>42953.461111111108</c:v>
                </c:pt>
                <c:pt idx="55026">
                  <c:v>42953.461805555555</c:v>
                </c:pt>
                <c:pt idx="55027">
                  <c:v>42953.462500000001</c:v>
                </c:pt>
                <c:pt idx="55028">
                  <c:v>42953.463194444441</c:v>
                </c:pt>
                <c:pt idx="55029">
                  <c:v>42953.463888888888</c:v>
                </c:pt>
                <c:pt idx="55030">
                  <c:v>42953.464583333334</c:v>
                </c:pt>
                <c:pt idx="55031">
                  <c:v>42953.465277777781</c:v>
                </c:pt>
                <c:pt idx="55032">
                  <c:v>42953.46597222222</c:v>
                </c:pt>
                <c:pt idx="55033">
                  <c:v>42953.466666666667</c:v>
                </c:pt>
                <c:pt idx="55034">
                  <c:v>42953.467361111114</c:v>
                </c:pt>
                <c:pt idx="55035">
                  <c:v>42953.468055555553</c:v>
                </c:pt>
                <c:pt idx="55036">
                  <c:v>42953.46875</c:v>
                </c:pt>
                <c:pt idx="55037">
                  <c:v>42953.469444444447</c:v>
                </c:pt>
                <c:pt idx="55038">
                  <c:v>42953.470138888886</c:v>
                </c:pt>
                <c:pt idx="55039">
                  <c:v>42953.470833333333</c:v>
                </c:pt>
                <c:pt idx="55040">
                  <c:v>42953.47152777778</c:v>
                </c:pt>
                <c:pt idx="55041">
                  <c:v>42953.472222222219</c:v>
                </c:pt>
                <c:pt idx="55042">
                  <c:v>42953.472916666666</c:v>
                </c:pt>
                <c:pt idx="55043">
                  <c:v>42953.473611111112</c:v>
                </c:pt>
                <c:pt idx="55044">
                  <c:v>42953.474305555559</c:v>
                </c:pt>
                <c:pt idx="55045">
                  <c:v>42953.474999999999</c:v>
                </c:pt>
                <c:pt idx="55046">
                  <c:v>42953.475694444445</c:v>
                </c:pt>
                <c:pt idx="55047">
                  <c:v>42953.476388888892</c:v>
                </c:pt>
                <c:pt idx="55048">
                  <c:v>42953.477083333331</c:v>
                </c:pt>
                <c:pt idx="55049">
                  <c:v>42953.477777777778</c:v>
                </c:pt>
                <c:pt idx="55050">
                  <c:v>42953.478472222225</c:v>
                </c:pt>
                <c:pt idx="55051">
                  <c:v>42953.479166666664</c:v>
                </c:pt>
                <c:pt idx="55052">
                  <c:v>42953.479861111111</c:v>
                </c:pt>
                <c:pt idx="55053">
                  <c:v>42953.480555555558</c:v>
                </c:pt>
                <c:pt idx="55054">
                  <c:v>42953.481249999997</c:v>
                </c:pt>
                <c:pt idx="55055">
                  <c:v>42953.481944444444</c:v>
                </c:pt>
                <c:pt idx="55056">
                  <c:v>42953.482638888891</c:v>
                </c:pt>
                <c:pt idx="55057">
                  <c:v>42953.48333333333</c:v>
                </c:pt>
                <c:pt idx="55058">
                  <c:v>42953.484027777777</c:v>
                </c:pt>
                <c:pt idx="55059">
                  <c:v>42953.484722222223</c:v>
                </c:pt>
                <c:pt idx="55060">
                  <c:v>42953.48541666667</c:v>
                </c:pt>
                <c:pt idx="55061">
                  <c:v>42953.486111111109</c:v>
                </c:pt>
                <c:pt idx="55062">
                  <c:v>42953.486805555556</c:v>
                </c:pt>
                <c:pt idx="55063">
                  <c:v>42953.487500000003</c:v>
                </c:pt>
                <c:pt idx="55064">
                  <c:v>42953.488194444442</c:v>
                </c:pt>
                <c:pt idx="55065">
                  <c:v>42953.488888888889</c:v>
                </c:pt>
                <c:pt idx="55066">
                  <c:v>42953.489583333336</c:v>
                </c:pt>
                <c:pt idx="55067">
                  <c:v>42953.490277777775</c:v>
                </c:pt>
                <c:pt idx="55068">
                  <c:v>42953.490972222222</c:v>
                </c:pt>
                <c:pt idx="55069">
                  <c:v>42953.491666666669</c:v>
                </c:pt>
                <c:pt idx="55070">
                  <c:v>42953.492361111108</c:v>
                </c:pt>
                <c:pt idx="55071">
                  <c:v>42953.493055555555</c:v>
                </c:pt>
                <c:pt idx="55072">
                  <c:v>42953.493750000001</c:v>
                </c:pt>
                <c:pt idx="55073">
                  <c:v>42953.494444444441</c:v>
                </c:pt>
                <c:pt idx="55074">
                  <c:v>42953.495138888888</c:v>
                </c:pt>
                <c:pt idx="55075">
                  <c:v>42953.495833333334</c:v>
                </c:pt>
                <c:pt idx="55076">
                  <c:v>42953.496527777781</c:v>
                </c:pt>
                <c:pt idx="55077">
                  <c:v>42953.49722222222</c:v>
                </c:pt>
                <c:pt idx="55078">
                  <c:v>42953.497916666667</c:v>
                </c:pt>
                <c:pt idx="55079">
                  <c:v>42953.498611111114</c:v>
                </c:pt>
                <c:pt idx="55080">
                  <c:v>42953.499305555553</c:v>
                </c:pt>
                <c:pt idx="55081">
                  <c:v>42953.5</c:v>
                </c:pt>
                <c:pt idx="55082">
                  <c:v>42953.500694444447</c:v>
                </c:pt>
                <c:pt idx="55083">
                  <c:v>42953.501388888886</c:v>
                </c:pt>
                <c:pt idx="55084">
                  <c:v>42953.502083333333</c:v>
                </c:pt>
                <c:pt idx="55085">
                  <c:v>42953.50277777778</c:v>
                </c:pt>
                <c:pt idx="55086">
                  <c:v>42953.503472222219</c:v>
                </c:pt>
                <c:pt idx="55087">
                  <c:v>42953.504166666666</c:v>
                </c:pt>
                <c:pt idx="55088">
                  <c:v>42953.504861111112</c:v>
                </c:pt>
                <c:pt idx="55089">
                  <c:v>42953.505555555559</c:v>
                </c:pt>
                <c:pt idx="55090">
                  <c:v>42953.506249999999</c:v>
                </c:pt>
                <c:pt idx="55091">
                  <c:v>42953.506944444445</c:v>
                </c:pt>
                <c:pt idx="55092">
                  <c:v>42953.507638888892</c:v>
                </c:pt>
                <c:pt idx="55093">
                  <c:v>42953.508333333331</c:v>
                </c:pt>
                <c:pt idx="55094">
                  <c:v>42953.509027777778</c:v>
                </c:pt>
                <c:pt idx="55095">
                  <c:v>42953.509722222225</c:v>
                </c:pt>
                <c:pt idx="55096">
                  <c:v>42953.510416666664</c:v>
                </c:pt>
                <c:pt idx="55097">
                  <c:v>42953.511111111111</c:v>
                </c:pt>
                <c:pt idx="55098">
                  <c:v>42953.511805555558</c:v>
                </c:pt>
                <c:pt idx="55099">
                  <c:v>42953.512499999997</c:v>
                </c:pt>
                <c:pt idx="55100">
                  <c:v>42953.513194444444</c:v>
                </c:pt>
                <c:pt idx="55101">
                  <c:v>42953.513888888891</c:v>
                </c:pt>
                <c:pt idx="55102">
                  <c:v>42953.51458333333</c:v>
                </c:pt>
                <c:pt idx="55103">
                  <c:v>42953.515277777777</c:v>
                </c:pt>
                <c:pt idx="55104">
                  <c:v>42953.515972222223</c:v>
                </c:pt>
                <c:pt idx="55105">
                  <c:v>42953.51666666667</c:v>
                </c:pt>
                <c:pt idx="55106">
                  <c:v>42953.517361111109</c:v>
                </c:pt>
                <c:pt idx="55107">
                  <c:v>42953.518055555556</c:v>
                </c:pt>
                <c:pt idx="55108">
                  <c:v>42953.518750000003</c:v>
                </c:pt>
                <c:pt idx="55109">
                  <c:v>42953.519444444442</c:v>
                </c:pt>
                <c:pt idx="55110">
                  <c:v>42953.520138888889</c:v>
                </c:pt>
                <c:pt idx="55111">
                  <c:v>42953.520833333336</c:v>
                </c:pt>
                <c:pt idx="55112">
                  <c:v>42953.521527777775</c:v>
                </c:pt>
                <c:pt idx="55113">
                  <c:v>42953.522222222222</c:v>
                </c:pt>
                <c:pt idx="55114">
                  <c:v>42953.522916666669</c:v>
                </c:pt>
                <c:pt idx="55115">
                  <c:v>42953.523611111108</c:v>
                </c:pt>
                <c:pt idx="55116">
                  <c:v>42953.524305555555</c:v>
                </c:pt>
                <c:pt idx="55117">
                  <c:v>42953.525000000001</c:v>
                </c:pt>
                <c:pt idx="55118">
                  <c:v>42953.525694444441</c:v>
                </c:pt>
                <c:pt idx="55119">
                  <c:v>42953.526388888888</c:v>
                </c:pt>
                <c:pt idx="55120">
                  <c:v>42953.527083333334</c:v>
                </c:pt>
                <c:pt idx="55121">
                  <c:v>42953.527777777781</c:v>
                </c:pt>
                <c:pt idx="55122">
                  <c:v>42953.52847222222</c:v>
                </c:pt>
                <c:pt idx="55123">
                  <c:v>42953.529166666667</c:v>
                </c:pt>
                <c:pt idx="55124">
                  <c:v>42953.529861111114</c:v>
                </c:pt>
                <c:pt idx="55125">
                  <c:v>42953.530555555553</c:v>
                </c:pt>
                <c:pt idx="55126">
                  <c:v>42953.53125</c:v>
                </c:pt>
                <c:pt idx="55127">
                  <c:v>42953.531944444447</c:v>
                </c:pt>
                <c:pt idx="55128">
                  <c:v>42953.532638888886</c:v>
                </c:pt>
                <c:pt idx="55129">
                  <c:v>42953.533333333333</c:v>
                </c:pt>
                <c:pt idx="55130">
                  <c:v>42953.53402777778</c:v>
                </c:pt>
                <c:pt idx="55131">
                  <c:v>42953.534722222219</c:v>
                </c:pt>
                <c:pt idx="55132">
                  <c:v>42953.535416666666</c:v>
                </c:pt>
                <c:pt idx="55133">
                  <c:v>42953.536111111112</c:v>
                </c:pt>
                <c:pt idx="55134">
                  <c:v>42953.536805555559</c:v>
                </c:pt>
                <c:pt idx="55135">
                  <c:v>42953.537499999999</c:v>
                </c:pt>
                <c:pt idx="55136">
                  <c:v>42953.538194444445</c:v>
                </c:pt>
                <c:pt idx="55137">
                  <c:v>42953.538888888892</c:v>
                </c:pt>
                <c:pt idx="55138">
                  <c:v>42953.539583333331</c:v>
                </c:pt>
                <c:pt idx="55139">
                  <c:v>42953.540277777778</c:v>
                </c:pt>
                <c:pt idx="55140">
                  <c:v>42953.540972222225</c:v>
                </c:pt>
                <c:pt idx="55141">
                  <c:v>42953.541666666664</c:v>
                </c:pt>
                <c:pt idx="55142">
                  <c:v>42953.542361111111</c:v>
                </c:pt>
                <c:pt idx="55143">
                  <c:v>42953.543055555558</c:v>
                </c:pt>
                <c:pt idx="55144">
                  <c:v>42953.543749999997</c:v>
                </c:pt>
                <c:pt idx="55145">
                  <c:v>42953.544444444444</c:v>
                </c:pt>
                <c:pt idx="55146">
                  <c:v>42953.545138888891</c:v>
                </c:pt>
                <c:pt idx="55147">
                  <c:v>42953.54583333333</c:v>
                </c:pt>
                <c:pt idx="55148">
                  <c:v>42953.546527777777</c:v>
                </c:pt>
                <c:pt idx="55149">
                  <c:v>42953.547222222223</c:v>
                </c:pt>
                <c:pt idx="55150">
                  <c:v>42953.54791666667</c:v>
                </c:pt>
                <c:pt idx="55151">
                  <c:v>42953.548611111109</c:v>
                </c:pt>
                <c:pt idx="55152">
                  <c:v>42953.549305555556</c:v>
                </c:pt>
                <c:pt idx="55153">
                  <c:v>42953.55</c:v>
                </c:pt>
                <c:pt idx="55154">
                  <c:v>42953.550694444442</c:v>
                </c:pt>
                <c:pt idx="55155">
                  <c:v>42953.551388888889</c:v>
                </c:pt>
                <c:pt idx="55156">
                  <c:v>42953.552083333336</c:v>
                </c:pt>
                <c:pt idx="55157">
                  <c:v>42953.552777777775</c:v>
                </c:pt>
                <c:pt idx="55158">
                  <c:v>42953.553472222222</c:v>
                </c:pt>
                <c:pt idx="55159">
                  <c:v>42953.554166666669</c:v>
                </c:pt>
                <c:pt idx="55160">
                  <c:v>42953.554861111108</c:v>
                </c:pt>
                <c:pt idx="55161">
                  <c:v>42953.555555555555</c:v>
                </c:pt>
                <c:pt idx="55162">
                  <c:v>42953.556250000001</c:v>
                </c:pt>
                <c:pt idx="55163">
                  <c:v>42953.556944444441</c:v>
                </c:pt>
                <c:pt idx="55164">
                  <c:v>42953.557638888888</c:v>
                </c:pt>
                <c:pt idx="55165">
                  <c:v>42953.558333333334</c:v>
                </c:pt>
                <c:pt idx="55166">
                  <c:v>42953.559027777781</c:v>
                </c:pt>
                <c:pt idx="55167">
                  <c:v>42953.55972222222</c:v>
                </c:pt>
                <c:pt idx="55168">
                  <c:v>42953.560416666667</c:v>
                </c:pt>
                <c:pt idx="55169">
                  <c:v>42953.561111111114</c:v>
                </c:pt>
                <c:pt idx="55170">
                  <c:v>42953.561805555553</c:v>
                </c:pt>
                <c:pt idx="55171">
                  <c:v>42953.5625</c:v>
                </c:pt>
                <c:pt idx="55172">
                  <c:v>42953.563194444447</c:v>
                </c:pt>
                <c:pt idx="55173">
                  <c:v>42953.563888888886</c:v>
                </c:pt>
                <c:pt idx="55174">
                  <c:v>42953.564583333333</c:v>
                </c:pt>
                <c:pt idx="55175">
                  <c:v>42953.56527777778</c:v>
                </c:pt>
                <c:pt idx="55176">
                  <c:v>42953.565972222219</c:v>
                </c:pt>
                <c:pt idx="55177">
                  <c:v>42953.566666666666</c:v>
                </c:pt>
                <c:pt idx="55178">
                  <c:v>42953.567361111112</c:v>
                </c:pt>
                <c:pt idx="55179">
                  <c:v>42953.568055555559</c:v>
                </c:pt>
                <c:pt idx="55180">
                  <c:v>42953.568749999999</c:v>
                </c:pt>
                <c:pt idx="55181">
                  <c:v>42953.569444444445</c:v>
                </c:pt>
                <c:pt idx="55182">
                  <c:v>42953.570138888892</c:v>
                </c:pt>
                <c:pt idx="55183">
                  <c:v>42953.570833333331</c:v>
                </c:pt>
                <c:pt idx="55184">
                  <c:v>42953.571527777778</c:v>
                </c:pt>
                <c:pt idx="55185">
                  <c:v>42953.572222222225</c:v>
                </c:pt>
                <c:pt idx="55186">
                  <c:v>42953.572916666664</c:v>
                </c:pt>
                <c:pt idx="55187">
                  <c:v>42953.573611111111</c:v>
                </c:pt>
                <c:pt idx="55188">
                  <c:v>42953.574305555558</c:v>
                </c:pt>
                <c:pt idx="55189">
                  <c:v>42953.574999999997</c:v>
                </c:pt>
                <c:pt idx="55190">
                  <c:v>42953.575694444444</c:v>
                </c:pt>
                <c:pt idx="55191">
                  <c:v>42953.576388888891</c:v>
                </c:pt>
                <c:pt idx="55192">
                  <c:v>42953.57708333333</c:v>
                </c:pt>
                <c:pt idx="55193">
                  <c:v>42953.577777777777</c:v>
                </c:pt>
                <c:pt idx="55194">
                  <c:v>42953.578472222223</c:v>
                </c:pt>
                <c:pt idx="55195">
                  <c:v>42953.57916666667</c:v>
                </c:pt>
                <c:pt idx="55196">
                  <c:v>42953.579861111109</c:v>
                </c:pt>
                <c:pt idx="55197">
                  <c:v>42953.580555555556</c:v>
                </c:pt>
                <c:pt idx="55198">
                  <c:v>42953.581250000003</c:v>
                </c:pt>
                <c:pt idx="55199">
                  <c:v>42953.581944444442</c:v>
                </c:pt>
                <c:pt idx="55200">
                  <c:v>42953.582638888889</c:v>
                </c:pt>
                <c:pt idx="55201">
                  <c:v>42953.583333333336</c:v>
                </c:pt>
                <c:pt idx="55202">
                  <c:v>42953.584027777775</c:v>
                </c:pt>
                <c:pt idx="55203">
                  <c:v>42953.584722222222</c:v>
                </c:pt>
                <c:pt idx="55204">
                  <c:v>42953.585416666669</c:v>
                </c:pt>
                <c:pt idx="55205">
                  <c:v>42953.586111111108</c:v>
                </c:pt>
                <c:pt idx="55206">
                  <c:v>42953.586805555555</c:v>
                </c:pt>
                <c:pt idx="55207">
                  <c:v>42953.587500000001</c:v>
                </c:pt>
                <c:pt idx="55208">
                  <c:v>42953.588194444441</c:v>
                </c:pt>
                <c:pt idx="55209">
                  <c:v>42953.588888888888</c:v>
                </c:pt>
                <c:pt idx="55210">
                  <c:v>42953.589583333334</c:v>
                </c:pt>
                <c:pt idx="55211">
                  <c:v>42953.590277777781</c:v>
                </c:pt>
                <c:pt idx="55212">
                  <c:v>42953.59097222222</c:v>
                </c:pt>
                <c:pt idx="55213">
                  <c:v>42953.591666666667</c:v>
                </c:pt>
                <c:pt idx="55214">
                  <c:v>42953.592361111114</c:v>
                </c:pt>
                <c:pt idx="55215">
                  <c:v>42953.593055555553</c:v>
                </c:pt>
                <c:pt idx="55216">
                  <c:v>42953.59375</c:v>
                </c:pt>
                <c:pt idx="55217">
                  <c:v>42953.594444444447</c:v>
                </c:pt>
                <c:pt idx="55218">
                  <c:v>42953.595138888886</c:v>
                </c:pt>
                <c:pt idx="55219">
                  <c:v>42953.595833333333</c:v>
                </c:pt>
                <c:pt idx="55220">
                  <c:v>42953.59652777778</c:v>
                </c:pt>
                <c:pt idx="55221">
                  <c:v>42953.597222222219</c:v>
                </c:pt>
                <c:pt idx="55222">
                  <c:v>42953.597916666666</c:v>
                </c:pt>
                <c:pt idx="55223">
                  <c:v>42953.598611111112</c:v>
                </c:pt>
                <c:pt idx="55224">
                  <c:v>42953.599305555559</c:v>
                </c:pt>
                <c:pt idx="55225">
                  <c:v>42953.599999999999</c:v>
                </c:pt>
                <c:pt idx="55226">
                  <c:v>42953.600694444445</c:v>
                </c:pt>
                <c:pt idx="55227">
                  <c:v>42953.601388888892</c:v>
                </c:pt>
                <c:pt idx="55228">
                  <c:v>42953.602083333331</c:v>
                </c:pt>
                <c:pt idx="55229">
                  <c:v>42953.602777777778</c:v>
                </c:pt>
                <c:pt idx="55230">
                  <c:v>42953.603472222225</c:v>
                </c:pt>
                <c:pt idx="55231">
                  <c:v>42953.604166666664</c:v>
                </c:pt>
                <c:pt idx="55232">
                  <c:v>42953.604861111111</c:v>
                </c:pt>
                <c:pt idx="55233">
                  <c:v>42953.605555555558</c:v>
                </c:pt>
                <c:pt idx="55234">
                  <c:v>42953.606249999997</c:v>
                </c:pt>
                <c:pt idx="55235">
                  <c:v>42953.606944444444</c:v>
                </c:pt>
                <c:pt idx="55236">
                  <c:v>42953.607638888891</c:v>
                </c:pt>
                <c:pt idx="55237">
                  <c:v>42953.60833333333</c:v>
                </c:pt>
                <c:pt idx="55238">
                  <c:v>42953.609027777777</c:v>
                </c:pt>
                <c:pt idx="55239">
                  <c:v>42953.609722222223</c:v>
                </c:pt>
                <c:pt idx="55240">
                  <c:v>42953.61041666667</c:v>
                </c:pt>
                <c:pt idx="55241">
                  <c:v>42953.611111111109</c:v>
                </c:pt>
                <c:pt idx="55242">
                  <c:v>42953.611805555556</c:v>
                </c:pt>
                <c:pt idx="55243">
                  <c:v>42953.612500000003</c:v>
                </c:pt>
                <c:pt idx="55244">
                  <c:v>42953.613194444442</c:v>
                </c:pt>
                <c:pt idx="55245">
                  <c:v>42953.613888888889</c:v>
                </c:pt>
                <c:pt idx="55246">
                  <c:v>42953.614583333336</c:v>
                </c:pt>
                <c:pt idx="55247">
                  <c:v>42953.615277777775</c:v>
                </c:pt>
                <c:pt idx="55248">
                  <c:v>42953.615972222222</c:v>
                </c:pt>
                <c:pt idx="55249">
                  <c:v>42953.616666666669</c:v>
                </c:pt>
                <c:pt idx="55250">
                  <c:v>42953.617361111108</c:v>
                </c:pt>
                <c:pt idx="55251">
                  <c:v>42953.618055555555</c:v>
                </c:pt>
                <c:pt idx="55252">
                  <c:v>42953.618750000001</c:v>
                </c:pt>
                <c:pt idx="55253">
                  <c:v>42953.619444444441</c:v>
                </c:pt>
                <c:pt idx="55254">
                  <c:v>42953.620138888888</c:v>
                </c:pt>
                <c:pt idx="55255">
                  <c:v>42953.620833333334</c:v>
                </c:pt>
                <c:pt idx="55256">
                  <c:v>42953.621527777781</c:v>
                </c:pt>
                <c:pt idx="55257">
                  <c:v>42953.62222222222</c:v>
                </c:pt>
                <c:pt idx="55258">
                  <c:v>42953.622916666667</c:v>
                </c:pt>
                <c:pt idx="55259">
                  <c:v>42953.623611111114</c:v>
                </c:pt>
                <c:pt idx="55260">
                  <c:v>42953.624305555553</c:v>
                </c:pt>
                <c:pt idx="55261">
                  <c:v>42953.625</c:v>
                </c:pt>
                <c:pt idx="55262">
                  <c:v>42953.625694444447</c:v>
                </c:pt>
                <c:pt idx="55263">
                  <c:v>42953.626388888886</c:v>
                </c:pt>
                <c:pt idx="55264">
                  <c:v>42953.627083333333</c:v>
                </c:pt>
                <c:pt idx="55265">
                  <c:v>42953.62777777778</c:v>
                </c:pt>
                <c:pt idx="55266">
                  <c:v>42953.628472222219</c:v>
                </c:pt>
                <c:pt idx="55267">
                  <c:v>42953.629166666666</c:v>
                </c:pt>
                <c:pt idx="55268">
                  <c:v>42953.629861111112</c:v>
                </c:pt>
                <c:pt idx="55269">
                  <c:v>42953.630555555559</c:v>
                </c:pt>
                <c:pt idx="55270">
                  <c:v>42953.631249999999</c:v>
                </c:pt>
                <c:pt idx="55271">
                  <c:v>42953.631944444445</c:v>
                </c:pt>
                <c:pt idx="55272">
                  <c:v>42953.632638888892</c:v>
                </c:pt>
                <c:pt idx="55273">
                  <c:v>42953.633333333331</c:v>
                </c:pt>
                <c:pt idx="55274">
                  <c:v>42953.634027777778</c:v>
                </c:pt>
                <c:pt idx="55275">
                  <c:v>42953.634722222225</c:v>
                </c:pt>
                <c:pt idx="55276">
                  <c:v>42953.635416666664</c:v>
                </c:pt>
                <c:pt idx="55277">
                  <c:v>42953.636111111111</c:v>
                </c:pt>
                <c:pt idx="55278">
                  <c:v>42953.636805555558</c:v>
                </c:pt>
                <c:pt idx="55279">
                  <c:v>42953.637499999997</c:v>
                </c:pt>
                <c:pt idx="55280">
                  <c:v>42953.638194444444</c:v>
                </c:pt>
                <c:pt idx="55281">
                  <c:v>42953.638888888891</c:v>
                </c:pt>
                <c:pt idx="55282">
                  <c:v>42953.63958333333</c:v>
                </c:pt>
                <c:pt idx="55283">
                  <c:v>42953.640277777777</c:v>
                </c:pt>
                <c:pt idx="55284">
                  <c:v>42953.640972222223</c:v>
                </c:pt>
                <c:pt idx="55285">
                  <c:v>42953.64166666667</c:v>
                </c:pt>
                <c:pt idx="55286">
                  <c:v>42953.642361111109</c:v>
                </c:pt>
                <c:pt idx="55287">
                  <c:v>42953.643055555556</c:v>
                </c:pt>
                <c:pt idx="55288">
                  <c:v>42953.643750000003</c:v>
                </c:pt>
                <c:pt idx="55289">
                  <c:v>42953.644444444442</c:v>
                </c:pt>
                <c:pt idx="55290">
                  <c:v>42953.645138888889</c:v>
                </c:pt>
                <c:pt idx="55291">
                  <c:v>42953.645833333336</c:v>
                </c:pt>
                <c:pt idx="55292">
                  <c:v>42953.646527777775</c:v>
                </c:pt>
                <c:pt idx="55293">
                  <c:v>42953.647222222222</c:v>
                </c:pt>
                <c:pt idx="55294">
                  <c:v>42953.647916666669</c:v>
                </c:pt>
                <c:pt idx="55295">
                  <c:v>42953.648611111108</c:v>
                </c:pt>
                <c:pt idx="55296">
                  <c:v>42953.649305555555</c:v>
                </c:pt>
                <c:pt idx="55297">
                  <c:v>42953.65</c:v>
                </c:pt>
                <c:pt idx="55298">
                  <c:v>42953.650694444441</c:v>
                </c:pt>
                <c:pt idx="55299">
                  <c:v>42953.651388888888</c:v>
                </c:pt>
                <c:pt idx="55300">
                  <c:v>42953.652083333334</c:v>
                </c:pt>
                <c:pt idx="55301">
                  <c:v>42953.652777777781</c:v>
                </c:pt>
                <c:pt idx="55302">
                  <c:v>42953.65347222222</c:v>
                </c:pt>
                <c:pt idx="55303">
                  <c:v>42953.654166666667</c:v>
                </c:pt>
                <c:pt idx="55304">
                  <c:v>42953.654861111114</c:v>
                </c:pt>
                <c:pt idx="55305">
                  <c:v>42953.655555555553</c:v>
                </c:pt>
                <c:pt idx="55306">
                  <c:v>42953.65625</c:v>
                </c:pt>
                <c:pt idx="55307">
                  <c:v>42953.656944444447</c:v>
                </c:pt>
                <c:pt idx="55308">
                  <c:v>42953.657638888886</c:v>
                </c:pt>
                <c:pt idx="55309">
                  <c:v>42953.658333333333</c:v>
                </c:pt>
                <c:pt idx="55310">
                  <c:v>42953.65902777778</c:v>
                </c:pt>
                <c:pt idx="55311">
                  <c:v>42953.659722222219</c:v>
                </c:pt>
                <c:pt idx="55312">
                  <c:v>42953.660416666666</c:v>
                </c:pt>
                <c:pt idx="55313">
                  <c:v>42953.661111111112</c:v>
                </c:pt>
                <c:pt idx="55314">
                  <c:v>42953.661805555559</c:v>
                </c:pt>
                <c:pt idx="55315">
                  <c:v>42953.662499999999</c:v>
                </c:pt>
                <c:pt idx="55316">
                  <c:v>42953.663194444445</c:v>
                </c:pt>
                <c:pt idx="55317">
                  <c:v>42953.663888888892</c:v>
                </c:pt>
                <c:pt idx="55318">
                  <c:v>42953.664583333331</c:v>
                </c:pt>
                <c:pt idx="55319">
                  <c:v>42953.665277777778</c:v>
                </c:pt>
                <c:pt idx="55320">
                  <c:v>42953.665972222225</c:v>
                </c:pt>
                <c:pt idx="55321">
                  <c:v>42953.666666666664</c:v>
                </c:pt>
                <c:pt idx="55322">
                  <c:v>42953.667361111111</c:v>
                </c:pt>
                <c:pt idx="55323">
                  <c:v>42953.668055555558</c:v>
                </c:pt>
                <c:pt idx="55324">
                  <c:v>42953.668749999997</c:v>
                </c:pt>
                <c:pt idx="55325">
                  <c:v>42953.669444444444</c:v>
                </c:pt>
                <c:pt idx="55326">
                  <c:v>42953.670138888891</c:v>
                </c:pt>
                <c:pt idx="55327">
                  <c:v>42953.67083333333</c:v>
                </c:pt>
                <c:pt idx="55328">
                  <c:v>42953.671527777777</c:v>
                </c:pt>
                <c:pt idx="55329">
                  <c:v>42953.672222222223</c:v>
                </c:pt>
                <c:pt idx="55330">
                  <c:v>42953.67291666667</c:v>
                </c:pt>
                <c:pt idx="55331">
                  <c:v>42953.673611111109</c:v>
                </c:pt>
                <c:pt idx="55332">
                  <c:v>42953.674305555556</c:v>
                </c:pt>
                <c:pt idx="55333">
                  <c:v>42953.675000000003</c:v>
                </c:pt>
                <c:pt idx="55334">
                  <c:v>42953.675694444442</c:v>
                </c:pt>
                <c:pt idx="55335">
                  <c:v>42953.676388888889</c:v>
                </c:pt>
                <c:pt idx="55336">
                  <c:v>42953.677083333336</c:v>
                </c:pt>
                <c:pt idx="55337">
                  <c:v>42953.677777777775</c:v>
                </c:pt>
                <c:pt idx="55338">
                  <c:v>42953.678472222222</c:v>
                </c:pt>
                <c:pt idx="55339">
                  <c:v>42953.679166666669</c:v>
                </c:pt>
                <c:pt idx="55340">
                  <c:v>42953.679861111108</c:v>
                </c:pt>
                <c:pt idx="55341">
                  <c:v>42953.680555555555</c:v>
                </c:pt>
                <c:pt idx="55342">
                  <c:v>42953.681250000001</c:v>
                </c:pt>
                <c:pt idx="55343">
                  <c:v>42953.681944444441</c:v>
                </c:pt>
                <c:pt idx="55344">
                  <c:v>42953.682638888888</c:v>
                </c:pt>
                <c:pt idx="55345">
                  <c:v>42953.683333333334</c:v>
                </c:pt>
                <c:pt idx="55346">
                  <c:v>42953.684027777781</c:v>
                </c:pt>
                <c:pt idx="55347">
                  <c:v>42953.68472222222</c:v>
                </c:pt>
                <c:pt idx="55348">
                  <c:v>42953.685416666667</c:v>
                </c:pt>
                <c:pt idx="55349">
                  <c:v>42953.686111111114</c:v>
                </c:pt>
                <c:pt idx="55350">
                  <c:v>42953.686805555553</c:v>
                </c:pt>
                <c:pt idx="55351">
                  <c:v>42953.6875</c:v>
                </c:pt>
                <c:pt idx="55352">
                  <c:v>42953.688194444447</c:v>
                </c:pt>
                <c:pt idx="55353">
                  <c:v>42953.688888888886</c:v>
                </c:pt>
                <c:pt idx="55354">
                  <c:v>42953.689583333333</c:v>
                </c:pt>
                <c:pt idx="55355">
                  <c:v>42953.69027777778</c:v>
                </c:pt>
                <c:pt idx="55356">
                  <c:v>42953.690972222219</c:v>
                </c:pt>
                <c:pt idx="55357">
                  <c:v>42953.691666666666</c:v>
                </c:pt>
                <c:pt idx="55358">
                  <c:v>42953.692361111112</c:v>
                </c:pt>
                <c:pt idx="55359">
                  <c:v>42953.693055555559</c:v>
                </c:pt>
                <c:pt idx="55360">
                  <c:v>42953.693749999999</c:v>
                </c:pt>
                <c:pt idx="55361">
                  <c:v>42953.694444444445</c:v>
                </c:pt>
                <c:pt idx="55362">
                  <c:v>42953.695138888892</c:v>
                </c:pt>
                <c:pt idx="55363">
                  <c:v>42953.695833333331</c:v>
                </c:pt>
                <c:pt idx="55364">
                  <c:v>42953.696527777778</c:v>
                </c:pt>
                <c:pt idx="55365">
                  <c:v>42953.697222222225</c:v>
                </c:pt>
                <c:pt idx="55366">
                  <c:v>42953.697916666664</c:v>
                </c:pt>
                <c:pt idx="55367">
                  <c:v>42953.698611111111</c:v>
                </c:pt>
                <c:pt idx="55368">
                  <c:v>42953.699305555558</c:v>
                </c:pt>
                <c:pt idx="55369">
                  <c:v>42953.7</c:v>
                </c:pt>
                <c:pt idx="55370">
                  <c:v>42953.700694444444</c:v>
                </c:pt>
                <c:pt idx="55371">
                  <c:v>42953.701388888891</c:v>
                </c:pt>
                <c:pt idx="55372">
                  <c:v>42953.70208333333</c:v>
                </c:pt>
                <c:pt idx="55373">
                  <c:v>42953.702777777777</c:v>
                </c:pt>
                <c:pt idx="55374">
                  <c:v>42953.703472222223</c:v>
                </c:pt>
                <c:pt idx="55375">
                  <c:v>42953.70416666667</c:v>
                </c:pt>
                <c:pt idx="55376">
                  <c:v>42953.704861111109</c:v>
                </c:pt>
                <c:pt idx="55377">
                  <c:v>42953.705555555556</c:v>
                </c:pt>
                <c:pt idx="55378">
                  <c:v>42953.706250000003</c:v>
                </c:pt>
                <c:pt idx="55379">
                  <c:v>42953.706944444442</c:v>
                </c:pt>
                <c:pt idx="55380">
                  <c:v>42953.707638888889</c:v>
                </c:pt>
                <c:pt idx="55381">
                  <c:v>42953.708333333336</c:v>
                </c:pt>
                <c:pt idx="55382">
                  <c:v>42953.709027777775</c:v>
                </c:pt>
                <c:pt idx="55383">
                  <c:v>42953.709722222222</c:v>
                </c:pt>
                <c:pt idx="55384">
                  <c:v>42953.710416666669</c:v>
                </c:pt>
                <c:pt idx="55385">
                  <c:v>42953.711111111108</c:v>
                </c:pt>
                <c:pt idx="55386">
                  <c:v>42953.711805555555</c:v>
                </c:pt>
                <c:pt idx="55387">
                  <c:v>42953.712500000001</c:v>
                </c:pt>
                <c:pt idx="55388">
                  <c:v>42953.713194444441</c:v>
                </c:pt>
                <c:pt idx="55389">
                  <c:v>42953.713888888888</c:v>
                </c:pt>
                <c:pt idx="55390">
                  <c:v>42953.714583333334</c:v>
                </c:pt>
                <c:pt idx="55391">
                  <c:v>42953.715277777781</c:v>
                </c:pt>
                <c:pt idx="55392">
                  <c:v>42953.71597222222</c:v>
                </c:pt>
                <c:pt idx="55393">
                  <c:v>42953.716666666667</c:v>
                </c:pt>
                <c:pt idx="55394">
                  <c:v>42953.717361111114</c:v>
                </c:pt>
                <c:pt idx="55395">
                  <c:v>42953.718055555553</c:v>
                </c:pt>
                <c:pt idx="55396">
                  <c:v>42953.71875</c:v>
                </c:pt>
                <c:pt idx="55397">
                  <c:v>42953.719444444447</c:v>
                </c:pt>
                <c:pt idx="55398">
                  <c:v>42953.720138888886</c:v>
                </c:pt>
                <c:pt idx="55399">
                  <c:v>42953.720833333333</c:v>
                </c:pt>
                <c:pt idx="55400">
                  <c:v>42953.72152777778</c:v>
                </c:pt>
                <c:pt idx="55401">
                  <c:v>42953.722222222219</c:v>
                </c:pt>
                <c:pt idx="55402">
                  <c:v>42953.722916666666</c:v>
                </c:pt>
                <c:pt idx="55403">
                  <c:v>42953.723611111112</c:v>
                </c:pt>
                <c:pt idx="55404">
                  <c:v>42953.724305555559</c:v>
                </c:pt>
                <c:pt idx="55405">
                  <c:v>42953.724999999999</c:v>
                </c:pt>
                <c:pt idx="55406">
                  <c:v>42953.725694444445</c:v>
                </c:pt>
                <c:pt idx="55407">
                  <c:v>42953.726388888892</c:v>
                </c:pt>
                <c:pt idx="55408">
                  <c:v>42953.727083333331</c:v>
                </c:pt>
                <c:pt idx="55409">
                  <c:v>42953.727777777778</c:v>
                </c:pt>
                <c:pt idx="55410">
                  <c:v>42953.728472222225</c:v>
                </c:pt>
                <c:pt idx="55411">
                  <c:v>42953.729166666664</c:v>
                </c:pt>
                <c:pt idx="55412">
                  <c:v>42953.729861111111</c:v>
                </c:pt>
                <c:pt idx="55413">
                  <c:v>42953.730555555558</c:v>
                </c:pt>
                <c:pt idx="55414">
                  <c:v>42953.731249999997</c:v>
                </c:pt>
                <c:pt idx="55415">
                  <c:v>42953.731944444444</c:v>
                </c:pt>
                <c:pt idx="55416">
                  <c:v>42953.732638888891</c:v>
                </c:pt>
                <c:pt idx="55417">
                  <c:v>42953.73333333333</c:v>
                </c:pt>
                <c:pt idx="55418">
                  <c:v>42953.734027777777</c:v>
                </c:pt>
                <c:pt idx="55419">
                  <c:v>42953.734722222223</c:v>
                </c:pt>
                <c:pt idx="55420">
                  <c:v>42953.73541666667</c:v>
                </c:pt>
                <c:pt idx="55421">
                  <c:v>42953.736111111109</c:v>
                </c:pt>
                <c:pt idx="55422">
                  <c:v>42953.736805555556</c:v>
                </c:pt>
                <c:pt idx="55423">
                  <c:v>42953.737500000003</c:v>
                </c:pt>
                <c:pt idx="55424">
                  <c:v>42953.738194444442</c:v>
                </c:pt>
                <c:pt idx="55425">
                  <c:v>42953.738888888889</c:v>
                </c:pt>
                <c:pt idx="55426">
                  <c:v>42953.739583333336</c:v>
                </c:pt>
                <c:pt idx="55427">
                  <c:v>42953.740277777775</c:v>
                </c:pt>
                <c:pt idx="55428">
                  <c:v>42953.740972222222</c:v>
                </c:pt>
                <c:pt idx="55429">
                  <c:v>42953.741666666669</c:v>
                </c:pt>
                <c:pt idx="55430">
                  <c:v>42953.742361111108</c:v>
                </c:pt>
                <c:pt idx="55431">
                  <c:v>42953.743055555555</c:v>
                </c:pt>
                <c:pt idx="55432">
                  <c:v>42953.743750000001</c:v>
                </c:pt>
                <c:pt idx="55433">
                  <c:v>42953.744444444441</c:v>
                </c:pt>
                <c:pt idx="55434">
                  <c:v>42953.745138888888</c:v>
                </c:pt>
                <c:pt idx="55435">
                  <c:v>42953.745833333334</c:v>
                </c:pt>
                <c:pt idx="55436">
                  <c:v>42953.746527777781</c:v>
                </c:pt>
                <c:pt idx="55437">
                  <c:v>42953.74722222222</c:v>
                </c:pt>
                <c:pt idx="55438">
                  <c:v>42953.747916666667</c:v>
                </c:pt>
                <c:pt idx="55439">
                  <c:v>42953.748611111114</c:v>
                </c:pt>
                <c:pt idx="55440">
                  <c:v>42953.749305555553</c:v>
                </c:pt>
                <c:pt idx="55441">
                  <c:v>42953.75</c:v>
                </c:pt>
                <c:pt idx="55442">
                  <c:v>42953.750694444447</c:v>
                </c:pt>
                <c:pt idx="55443">
                  <c:v>42953.751388888886</c:v>
                </c:pt>
                <c:pt idx="55444">
                  <c:v>42953.752083333333</c:v>
                </c:pt>
                <c:pt idx="55445">
                  <c:v>42953.75277777778</c:v>
                </c:pt>
                <c:pt idx="55446">
                  <c:v>42953.753472222219</c:v>
                </c:pt>
                <c:pt idx="55447">
                  <c:v>42953.754166666666</c:v>
                </c:pt>
                <c:pt idx="55448">
                  <c:v>42953.754861111112</c:v>
                </c:pt>
                <c:pt idx="55449">
                  <c:v>42953.755555555559</c:v>
                </c:pt>
                <c:pt idx="55450">
                  <c:v>42953.756249999999</c:v>
                </c:pt>
                <c:pt idx="55451">
                  <c:v>42953.756944444445</c:v>
                </c:pt>
                <c:pt idx="55452">
                  <c:v>42953.757638888892</c:v>
                </c:pt>
                <c:pt idx="55453">
                  <c:v>42953.758333333331</c:v>
                </c:pt>
                <c:pt idx="55454">
                  <c:v>42953.759027777778</c:v>
                </c:pt>
                <c:pt idx="55455">
                  <c:v>42953.759722222225</c:v>
                </c:pt>
                <c:pt idx="55456">
                  <c:v>42953.760416666664</c:v>
                </c:pt>
                <c:pt idx="55457">
                  <c:v>42953.761111111111</c:v>
                </c:pt>
                <c:pt idx="55458">
                  <c:v>42953.761805555558</c:v>
                </c:pt>
                <c:pt idx="55459">
                  <c:v>42953.762499999997</c:v>
                </c:pt>
                <c:pt idx="55460">
                  <c:v>42953.763194444444</c:v>
                </c:pt>
                <c:pt idx="55461">
                  <c:v>42953.763888888891</c:v>
                </c:pt>
                <c:pt idx="55462">
                  <c:v>42953.76458333333</c:v>
                </c:pt>
                <c:pt idx="55463">
                  <c:v>42953.765277777777</c:v>
                </c:pt>
                <c:pt idx="55464">
                  <c:v>42953.765972222223</c:v>
                </c:pt>
                <c:pt idx="55465">
                  <c:v>42953.76666666667</c:v>
                </c:pt>
                <c:pt idx="55466">
                  <c:v>42953.767361111109</c:v>
                </c:pt>
                <c:pt idx="55467">
                  <c:v>42953.768055555556</c:v>
                </c:pt>
                <c:pt idx="55468">
                  <c:v>42953.768750000003</c:v>
                </c:pt>
                <c:pt idx="55469">
                  <c:v>42953.769444444442</c:v>
                </c:pt>
                <c:pt idx="55470">
                  <c:v>42953.770138888889</c:v>
                </c:pt>
                <c:pt idx="55471">
                  <c:v>42953.770833333336</c:v>
                </c:pt>
                <c:pt idx="55472">
                  <c:v>42953.771527777775</c:v>
                </c:pt>
                <c:pt idx="55473">
                  <c:v>42953.772222222222</c:v>
                </c:pt>
                <c:pt idx="55474">
                  <c:v>42953.772916666669</c:v>
                </c:pt>
                <c:pt idx="55475">
                  <c:v>42953.773611111108</c:v>
                </c:pt>
                <c:pt idx="55476">
                  <c:v>42953.774305555555</c:v>
                </c:pt>
                <c:pt idx="55477">
                  <c:v>42953.775000000001</c:v>
                </c:pt>
                <c:pt idx="55478">
                  <c:v>42953.775694444441</c:v>
                </c:pt>
                <c:pt idx="55479">
                  <c:v>42953.776388888888</c:v>
                </c:pt>
                <c:pt idx="55480">
                  <c:v>42953.777083333334</c:v>
                </c:pt>
                <c:pt idx="55481">
                  <c:v>42953.777777777781</c:v>
                </c:pt>
                <c:pt idx="55482">
                  <c:v>42953.77847222222</c:v>
                </c:pt>
                <c:pt idx="55483">
                  <c:v>42953.779166666667</c:v>
                </c:pt>
                <c:pt idx="55484">
                  <c:v>42953.779861111114</c:v>
                </c:pt>
                <c:pt idx="55485">
                  <c:v>42953.780555555553</c:v>
                </c:pt>
                <c:pt idx="55486">
                  <c:v>42953.78125</c:v>
                </c:pt>
                <c:pt idx="55487">
                  <c:v>42953.781944444447</c:v>
                </c:pt>
                <c:pt idx="55488">
                  <c:v>42953.782638888886</c:v>
                </c:pt>
                <c:pt idx="55489">
                  <c:v>42953.783333333333</c:v>
                </c:pt>
                <c:pt idx="55490">
                  <c:v>42953.78402777778</c:v>
                </c:pt>
                <c:pt idx="55491">
                  <c:v>42953.784722222219</c:v>
                </c:pt>
                <c:pt idx="55492">
                  <c:v>42953.785416666666</c:v>
                </c:pt>
                <c:pt idx="55493">
                  <c:v>42953.786111111112</c:v>
                </c:pt>
                <c:pt idx="55494">
                  <c:v>42953.786805555559</c:v>
                </c:pt>
                <c:pt idx="55495">
                  <c:v>42953.787499999999</c:v>
                </c:pt>
                <c:pt idx="55496">
                  <c:v>42953.788194444445</c:v>
                </c:pt>
                <c:pt idx="55497">
                  <c:v>42953.788888888892</c:v>
                </c:pt>
                <c:pt idx="55498">
                  <c:v>42953.789583333331</c:v>
                </c:pt>
                <c:pt idx="55499">
                  <c:v>42953.790277777778</c:v>
                </c:pt>
                <c:pt idx="55500">
                  <c:v>42953.790972222225</c:v>
                </c:pt>
                <c:pt idx="55501">
                  <c:v>42953.791666666664</c:v>
                </c:pt>
                <c:pt idx="55502">
                  <c:v>42953.792361111111</c:v>
                </c:pt>
                <c:pt idx="55503">
                  <c:v>42953.793055555558</c:v>
                </c:pt>
                <c:pt idx="55504">
                  <c:v>42953.793749999997</c:v>
                </c:pt>
                <c:pt idx="55505">
                  <c:v>42953.794444444444</c:v>
                </c:pt>
                <c:pt idx="55506">
                  <c:v>42953.795138888891</c:v>
                </c:pt>
                <c:pt idx="55507">
                  <c:v>42953.79583333333</c:v>
                </c:pt>
                <c:pt idx="55508">
                  <c:v>42953.796527777777</c:v>
                </c:pt>
                <c:pt idx="55509">
                  <c:v>42953.797222222223</c:v>
                </c:pt>
                <c:pt idx="55510">
                  <c:v>42953.79791666667</c:v>
                </c:pt>
                <c:pt idx="55511">
                  <c:v>42953.798611111109</c:v>
                </c:pt>
                <c:pt idx="55512">
                  <c:v>42953.799305555556</c:v>
                </c:pt>
                <c:pt idx="55513">
                  <c:v>42953.8</c:v>
                </c:pt>
                <c:pt idx="55514">
                  <c:v>42953.800694444442</c:v>
                </c:pt>
                <c:pt idx="55515">
                  <c:v>42953.801388888889</c:v>
                </c:pt>
                <c:pt idx="55516">
                  <c:v>42953.802083333336</c:v>
                </c:pt>
                <c:pt idx="55517">
                  <c:v>42953.802777777775</c:v>
                </c:pt>
                <c:pt idx="55518">
                  <c:v>42953.803472222222</c:v>
                </c:pt>
                <c:pt idx="55519">
                  <c:v>42953.804166666669</c:v>
                </c:pt>
                <c:pt idx="55520">
                  <c:v>42953.804861111108</c:v>
                </c:pt>
                <c:pt idx="55521">
                  <c:v>42953.805555555555</c:v>
                </c:pt>
                <c:pt idx="55522">
                  <c:v>42953.806250000001</c:v>
                </c:pt>
                <c:pt idx="55523">
                  <c:v>42953.806944444441</c:v>
                </c:pt>
                <c:pt idx="55524">
                  <c:v>42953.807638888888</c:v>
                </c:pt>
                <c:pt idx="55525">
                  <c:v>42953.808333333334</c:v>
                </c:pt>
                <c:pt idx="55526">
                  <c:v>42953.809027777781</c:v>
                </c:pt>
                <c:pt idx="55527">
                  <c:v>42953.80972222222</c:v>
                </c:pt>
                <c:pt idx="55528">
                  <c:v>42953.810416666667</c:v>
                </c:pt>
                <c:pt idx="55529">
                  <c:v>42953.811111111114</c:v>
                </c:pt>
                <c:pt idx="55530">
                  <c:v>42953.811805555553</c:v>
                </c:pt>
                <c:pt idx="55531">
                  <c:v>42953.8125</c:v>
                </c:pt>
                <c:pt idx="55532">
                  <c:v>42953.813194444447</c:v>
                </c:pt>
                <c:pt idx="55533">
                  <c:v>42953.813888888886</c:v>
                </c:pt>
                <c:pt idx="55534">
                  <c:v>42953.814583333333</c:v>
                </c:pt>
                <c:pt idx="55535">
                  <c:v>42953.81527777778</c:v>
                </c:pt>
                <c:pt idx="55536">
                  <c:v>42953.815972222219</c:v>
                </c:pt>
                <c:pt idx="55537">
                  <c:v>42953.816666666666</c:v>
                </c:pt>
                <c:pt idx="55538">
                  <c:v>42953.817361111112</c:v>
                </c:pt>
                <c:pt idx="55539">
                  <c:v>42953.818055555559</c:v>
                </c:pt>
                <c:pt idx="55540">
                  <c:v>42953.818749999999</c:v>
                </c:pt>
                <c:pt idx="55541">
                  <c:v>42953.819444444445</c:v>
                </c:pt>
                <c:pt idx="55542">
                  <c:v>42953.820138888892</c:v>
                </c:pt>
                <c:pt idx="55543">
                  <c:v>42953.820833333331</c:v>
                </c:pt>
                <c:pt idx="55544">
                  <c:v>42953.821527777778</c:v>
                </c:pt>
                <c:pt idx="55545">
                  <c:v>42953.822222222225</c:v>
                </c:pt>
                <c:pt idx="55546">
                  <c:v>42953.822916666664</c:v>
                </c:pt>
                <c:pt idx="55547">
                  <c:v>42953.823611111111</c:v>
                </c:pt>
                <c:pt idx="55548">
                  <c:v>42953.824305555558</c:v>
                </c:pt>
                <c:pt idx="55549">
                  <c:v>42953.824999999997</c:v>
                </c:pt>
                <c:pt idx="55550">
                  <c:v>42953.825694444444</c:v>
                </c:pt>
                <c:pt idx="55551">
                  <c:v>42953.826388888891</c:v>
                </c:pt>
                <c:pt idx="55552">
                  <c:v>42953.82708333333</c:v>
                </c:pt>
                <c:pt idx="55553">
                  <c:v>42953.827777777777</c:v>
                </c:pt>
                <c:pt idx="55554">
                  <c:v>42953.828472222223</c:v>
                </c:pt>
                <c:pt idx="55555">
                  <c:v>42953.82916666667</c:v>
                </c:pt>
                <c:pt idx="55556">
                  <c:v>42953.829861111109</c:v>
                </c:pt>
                <c:pt idx="55557">
                  <c:v>42953.830555555556</c:v>
                </c:pt>
                <c:pt idx="55558">
                  <c:v>42953.831250000003</c:v>
                </c:pt>
                <c:pt idx="55559">
                  <c:v>42953.831944444442</c:v>
                </c:pt>
                <c:pt idx="55560">
                  <c:v>42953.832638888889</c:v>
                </c:pt>
                <c:pt idx="55561">
                  <c:v>42953.833333333336</c:v>
                </c:pt>
                <c:pt idx="55562">
                  <c:v>42953.834027777775</c:v>
                </c:pt>
                <c:pt idx="55563">
                  <c:v>42953.834722222222</c:v>
                </c:pt>
                <c:pt idx="55564">
                  <c:v>42953.835416666669</c:v>
                </c:pt>
                <c:pt idx="55565">
                  <c:v>42953.836111111108</c:v>
                </c:pt>
                <c:pt idx="55566">
                  <c:v>42953.836805555555</c:v>
                </c:pt>
                <c:pt idx="55567">
                  <c:v>42953.837500000001</c:v>
                </c:pt>
                <c:pt idx="55568">
                  <c:v>42953.838194444441</c:v>
                </c:pt>
                <c:pt idx="55569">
                  <c:v>42953.838888888888</c:v>
                </c:pt>
                <c:pt idx="55570">
                  <c:v>42953.839583333334</c:v>
                </c:pt>
                <c:pt idx="55571">
                  <c:v>42953.840277777781</c:v>
                </c:pt>
                <c:pt idx="55572">
                  <c:v>42953.84097222222</c:v>
                </c:pt>
                <c:pt idx="55573">
                  <c:v>42953.841666666667</c:v>
                </c:pt>
                <c:pt idx="55574">
                  <c:v>42953.842361111114</c:v>
                </c:pt>
                <c:pt idx="55575">
                  <c:v>42953.843055555553</c:v>
                </c:pt>
                <c:pt idx="55576">
                  <c:v>42953.84375</c:v>
                </c:pt>
                <c:pt idx="55577">
                  <c:v>42953.844444444447</c:v>
                </c:pt>
                <c:pt idx="55578">
                  <c:v>42953.845138888886</c:v>
                </c:pt>
                <c:pt idx="55579">
                  <c:v>42953.845833333333</c:v>
                </c:pt>
                <c:pt idx="55580">
                  <c:v>42953.84652777778</c:v>
                </c:pt>
                <c:pt idx="55581">
                  <c:v>42953.847222222219</c:v>
                </c:pt>
                <c:pt idx="55582">
                  <c:v>42953.847916666666</c:v>
                </c:pt>
                <c:pt idx="55583">
                  <c:v>42953.848611111112</c:v>
                </c:pt>
                <c:pt idx="55584">
                  <c:v>42953.849305555559</c:v>
                </c:pt>
                <c:pt idx="55585">
                  <c:v>42953.85</c:v>
                </c:pt>
                <c:pt idx="55586">
                  <c:v>42953.850694444445</c:v>
                </c:pt>
                <c:pt idx="55587">
                  <c:v>42953.851388888892</c:v>
                </c:pt>
                <c:pt idx="55588">
                  <c:v>42953.852083333331</c:v>
                </c:pt>
                <c:pt idx="55589">
                  <c:v>42953.852777777778</c:v>
                </c:pt>
                <c:pt idx="55590">
                  <c:v>42953.853472222225</c:v>
                </c:pt>
                <c:pt idx="55591">
                  <c:v>42953.854166666664</c:v>
                </c:pt>
                <c:pt idx="55592">
                  <c:v>42953.854861111111</c:v>
                </c:pt>
                <c:pt idx="55593">
                  <c:v>42953.855555555558</c:v>
                </c:pt>
                <c:pt idx="55594">
                  <c:v>42953.856249999997</c:v>
                </c:pt>
                <c:pt idx="55595">
                  <c:v>42953.856944444444</c:v>
                </c:pt>
                <c:pt idx="55596">
                  <c:v>42953.857638888891</c:v>
                </c:pt>
                <c:pt idx="55597">
                  <c:v>42953.85833333333</c:v>
                </c:pt>
                <c:pt idx="55598">
                  <c:v>42953.859027777777</c:v>
                </c:pt>
                <c:pt idx="55599">
                  <c:v>42953.859722222223</c:v>
                </c:pt>
                <c:pt idx="55600">
                  <c:v>42953.86041666667</c:v>
                </c:pt>
                <c:pt idx="55601">
                  <c:v>42953.861111111109</c:v>
                </c:pt>
                <c:pt idx="55602">
                  <c:v>42953.861805555556</c:v>
                </c:pt>
                <c:pt idx="55603">
                  <c:v>42953.862500000003</c:v>
                </c:pt>
                <c:pt idx="55604">
                  <c:v>42953.863194444442</c:v>
                </c:pt>
                <c:pt idx="55605">
                  <c:v>42953.863888888889</c:v>
                </c:pt>
                <c:pt idx="55606">
                  <c:v>42953.864583333336</c:v>
                </c:pt>
                <c:pt idx="55607">
                  <c:v>42953.865277777775</c:v>
                </c:pt>
                <c:pt idx="55608">
                  <c:v>42953.865972222222</c:v>
                </c:pt>
                <c:pt idx="55609">
                  <c:v>42953.866666666669</c:v>
                </c:pt>
                <c:pt idx="55610">
                  <c:v>42953.867361111108</c:v>
                </c:pt>
                <c:pt idx="55611">
                  <c:v>42953.868055555555</c:v>
                </c:pt>
                <c:pt idx="55612">
                  <c:v>42953.868750000001</c:v>
                </c:pt>
                <c:pt idx="55613">
                  <c:v>42953.869444444441</c:v>
                </c:pt>
                <c:pt idx="55614">
                  <c:v>42953.870138888888</c:v>
                </c:pt>
                <c:pt idx="55615">
                  <c:v>42953.870833333334</c:v>
                </c:pt>
                <c:pt idx="55616">
                  <c:v>42953.871527777781</c:v>
                </c:pt>
                <c:pt idx="55617">
                  <c:v>42953.87222222222</c:v>
                </c:pt>
                <c:pt idx="55618">
                  <c:v>42953.872916666667</c:v>
                </c:pt>
                <c:pt idx="55619">
                  <c:v>42953.873611111114</c:v>
                </c:pt>
                <c:pt idx="55620">
                  <c:v>42953.874305555553</c:v>
                </c:pt>
                <c:pt idx="55621">
                  <c:v>42953.875</c:v>
                </c:pt>
                <c:pt idx="55622">
                  <c:v>42953.875694444447</c:v>
                </c:pt>
                <c:pt idx="55623">
                  <c:v>42953.876388888886</c:v>
                </c:pt>
                <c:pt idx="55624">
                  <c:v>42953.877083333333</c:v>
                </c:pt>
                <c:pt idx="55625">
                  <c:v>42953.87777777778</c:v>
                </c:pt>
                <c:pt idx="55626">
                  <c:v>42953.878472222219</c:v>
                </c:pt>
                <c:pt idx="55627">
                  <c:v>42953.879166666666</c:v>
                </c:pt>
                <c:pt idx="55628">
                  <c:v>42953.879861111112</c:v>
                </c:pt>
                <c:pt idx="55629">
                  <c:v>42953.880555555559</c:v>
                </c:pt>
                <c:pt idx="55630">
                  <c:v>42953.881249999999</c:v>
                </c:pt>
                <c:pt idx="55631">
                  <c:v>42953.881944444445</c:v>
                </c:pt>
                <c:pt idx="55632">
                  <c:v>42953.882638888892</c:v>
                </c:pt>
                <c:pt idx="55633">
                  <c:v>42953.883333333331</c:v>
                </c:pt>
                <c:pt idx="55634">
                  <c:v>42953.884027777778</c:v>
                </c:pt>
                <c:pt idx="55635">
                  <c:v>42953.884722222225</c:v>
                </c:pt>
                <c:pt idx="55636">
                  <c:v>42953.885416666664</c:v>
                </c:pt>
                <c:pt idx="55637">
                  <c:v>42953.886111111111</c:v>
                </c:pt>
                <c:pt idx="55638">
                  <c:v>42953.886805555558</c:v>
                </c:pt>
                <c:pt idx="55639">
                  <c:v>42953.887499999997</c:v>
                </c:pt>
                <c:pt idx="55640">
                  <c:v>42953.888194444444</c:v>
                </c:pt>
                <c:pt idx="55641">
                  <c:v>42953.888888888891</c:v>
                </c:pt>
                <c:pt idx="55642">
                  <c:v>42953.88958333333</c:v>
                </c:pt>
                <c:pt idx="55643">
                  <c:v>42953.890277777777</c:v>
                </c:pt>
                <c:pt idx="55644">
                  <c:v>42953.890972222223</c:v>
                </c:pt>
                <c:pt idx="55645">
                  <c:v>42953.89166666667</c:v>
                </c:pt>
                <c:pt idx="55646">
                  <c:v>42953.892361111109</c:v>
                </c:pt>
                <c:pt idx="55647">
                  <c:v>42953.893055555556</c:v>
                </c:pt>
                <c:pt idx="55648">
                  <c:v>42953.893750000003</c:v>
                </c:pt>
                <c:pt idx="55649">
                  <c:v>42953.894444444442</c:v>
                </c:pt>
                <c:pt idx="55650">
                  <c:v>42953.895138888889</c:v>
                </c:pt>
                <c:pt idx="55651">
                  <c:v>42953.895833333336</c:v>
                </c:pt>
                <c:pt idx="55652">
                  <c:v>42953.896527777775</c:v>
                </c:pt>
                <c:pt idx="55653">
                  <c:v>42953.897222222222</c:v>
                </c:pt>
                <c:pt idx="55654">
                  <c:v>42953.897916666669</c:v>
                </c:pt>
                <c:pt idx="55655">
                  <c:v>42953.898611111108</c:v>
                </c:pt>
                <c:pt idx="55656">
                  <c:v>42953.899305555555</c:v>
                </c:pt>
                <c:pt idx="55657">
                  <c:v>42953.9</c:v>
                </c:pt>
                <c:pt idx="55658">
                  <c:v>42953.900694444441</c:v>
                </c:pt>
                <c:pt idx="55659">
                  <c:v>42953.901388888888</c:v>
                </c:pt>
                <c:pt idx="55660">
                  <c:v>42953.902083333334</c:v>
                </c:pt>
                <c:pt idx="55661">
                  <c:v>42953.902777777781</c:v>
                </c:pt>
                <c:pt idx="55662">
                  <c:v>42953.90347222222</c:v>
                </c:pt>
                <c:pt idx="55663">
                  <c:v>42953.904166666667</c:v>
                </c:pt>
                <c:pt idx="55664">
                  <c:v>42953.904861111114</c:v>
                </c:pt>
                <c:pt idx="55665">
                  <c:v>42953.905555555553</c:v>
                </c:pt>
                <c:pt idx="55666">
                  <c:v>42953.90625</c:v>
                </c:pt>
                <c:pt idx="55667">
                  <c:v>42953.906944444447</c:v>
                </c:pt>
                <c:pt idx="55668">
                  <c:v>42953.907638888886</c:v>
                </c:pt>
                <c:pt idx="55669">
                  <c:v>42953.908333333333</c:v>
                </c:pt>
                <c:pt idx="55670">
                  <c:v>42953.90902777778</c:v>
                </c:pt>
                <c:pt idx="55671">
                  <c:v>42953.909722222219</c:v>
                </c:pt>
                <c:pt idx="55672">
                  <c:v>42953.910416666666</c:v>
                </c:pt>
                <c:pt idx="55673">
                  <c:v>42953.911111111112</c:v>
                </c:pt>
                <c:pt idx="55674">
                  <c:v>42953.911805555559</c:v>
                </c:pt>
                <c:pt idx="55675">
                  <c:v>42953.912499999999</c:v>
                </c:pt>
                <c:pt idx="55676">
                  <c:v>42953.913194444445</c:v>
                </c:pt>
                <c:pt idx="55677">
                  <c:v>42953.913888888892</c:v>
                </c:pt>
                <c:pt idx="55678">
                  <c:v>42953.914583333331</c:v>
                </c:pt>
                <c:pt idx="55679">
                  <c:v>42953.915277777778</c:v>
                </c:pt>
                <c:pt idx="55680">
                  <c:v>42953.915972222225</c:v>
                </c:pt>
                <c:pt idx="55681">
                  <c:v>42953.916666666664</c:v>
                </c:pt>
                <c:pt idx="55682">
                  <c:v>42953.917361111111</c:v>
                </c:pt>
                <c:pt idx="55683">
                  <c:v>42953.918055555558</c:v>
                </c:pt>
                <c:pt idx="55684">
                  <c:v>42953.918749999997</c:v>
                </c:pt>
                <c:pt idx="55685">
                  <c:v>42953.919444444444</c:v>
                </c:pt>
                <c:pt idx="55686">
                  <c:v>42953.920138888891</c:v>
                </c:pt>
                <c:pt idx="55687">
                  <c:v>42953.92083333333</c:v>
                </c:pt>
                <c:pt idx="55688">
                  <c:v>42953.921527777777</c:v>
                </c:pt>
                <c:pt idx="55689">
                  <c:v>42953.922222222223</c:v>
                </c:pt>
                <c:pt idx="55690">
                  <c:v>42953.92291666667</c:v>
                </c:pt>
                <c:pt idx="55691">
                  <c:v>42953.923611111109</c:v>
                </c:pt>
                <c:pt idx="55692">
                  <c:v>42953.924305555556</c:v>
                </c:pt>
                <c:pt idx="55693">
                  <c:v>42953.925000000003</c:v>
                </c:pt>
                <c:pt idx="55694">
                  <c:v>42953.925694444442</c:v>
                </c:pt>
                <c:pt idx="55695">
                  <c:v>42953.926388888889</c:v>
                </c:pt>
                <c:pt idx="55696">
                  <c:v>42953.927083333336</c:v>
                </c:pt>
                <c:pt idx="55697">
                  <c:v>42953.927777777775</c:v>
                </c:pt>
                <c:pt idx="55698">
                  <c:v>42953.928472222222</c:v>
                </c:pt>
                <c:pt idx="55699">
                  <c:v>42953.929166666669</c:v>
                </c:pt>
                <c:pt idx="55700">
                  <c:v>42953.929861111108</c:v>
                </c:pt>
                <c:pt idx="55701">
                  <c:v>42953.930555555555</c:v>
                </c:pt>
                <c:pt idx="55702">
                  <c:v>42953.931250000001</c:v>
                </c:pt>
                <c:pt idx="55703">
                  <c:v>42953.931944444441</c:v>
                </c:pt>
                <c:pt idx="55704">
                  <c:v>42953.932638888888</c:v>
                </c:pt>
                <c:pt idx="55705">
                  <c:v>42953.933333333334</c:v>
                </c:pt>
                <c:pt idx="55706">
                  <c:v>42953.934027777781</c:v>
                </c:pt>
                <c:pt idx="55707">
                  <c:v>42953.93472222222</c:v>
                </c:pt>
                <c:pt idx="55708">
                  <c:v>42953.935416666667</c:v>
                </c:pt>
                <c:pt idx="55709">
                  <c:v>42953.936111111114</c:v>
                </c:pt>
                <c:pt idx="55710">
                  <c:v>42953.936805555553</c:v>
                </c:pt>
                <c:pt idx="55711">
                  <c:v>42953.9375</c:v>
                </c:pt>
                <c:pt idx="55712">
                  <c:v>42953.938194444447</c:v>
                </c:pt>
                <c:pt idx="55713">
                  <c:v>42953.938888888886</c:v>
                </c:pt>
                <c:pt idx="55714">
                  <c:v>42953.939583333333</c:v>
                </c:pt>
                <c:pt idx="55715">
                  <c:v>42953.94027777778</c:v>
                </c:pt>
                <c:pt idx="55716">
                  <c:v>42953.940972222219</c:v>
                </c:pt>
                <c:pt idx="55717">
                  <c:v>42953.941666666666</c:v>
                </c:pt>
                <c:pt idx="55718">
                  <c:v>42953.942361111112</c:v>
                </c:pt>
                <c:pt idx="55719">
                  <c:v>42953.943055555559</c:v>
                </c:pt>
                <c:pt idx="55720">
                  <c:v>42953.943749999999</c:v>
                </c:pt>
                <c:pt idx="55721">
                  <c:v>42953.944444444445</c:v>
                </c:pt>
                <c:pt idx="55722">
                  <c:v>42953.945138888892</c:v>
                </c:pt>
                <c:pt idx="55723">
                  <c:v>42953.945833333331</c:v>
                </c:pt>
                <c:pt idx="55724">
                  <c:v>42953.946527777778</c:v>
                </c:pt>
                <c:pt idx="55725">
                  <c:v>42953.947222222225</c:v>
                </c:pt>
                <c:pt idx="55726">
                  <c:v>42953.947916666664</c:v>
                </c:pt>
                <c:pt idx="55727">
                  <c:v>42953.948611111111</c:v>
                </c:pt>
                <c:pt idx="55728">
                  <c:v>42953.949305555558</c:v>
                </c:pt>
                <c:pt idx="55729">
                  <c:v>42953.95</c:v>
                </c:pt>
                <c:pt idx="55730">
                  <c:v>42953.950694444444</c:v>
                </c:pt>
                <c:pt idx="55731">
                  <c:v>42953.951388888891</c:v>
                </c:pt>
                <c:pt idx="55732">
                  <c:v>42953.95208333333</c:v>
                </c:pt>
                <c:pt idx="55733">
                  <c:v>42953.952777777777</c:v>
                </c:pt>
                <c:pt idx="55734">
                  <c:v>42953.953472222223</c:v>
                </c:pt>
                <c:pt idx="55735">
                  <c:v>42953.95416666667</c:v>
                </c:pt>
                <c:pt idx="55736">
                  <c:v>42953.954861111109</c:v>
                </c:pt>
                <c:pt idx="55737">
                  <c:v>42953.955555555556</c:v>
                </c:pt>
                <c:pt idx="55738">
                  <c:v>42953.956250000003</c:v>
                </c:pt>
                <c:pt idx="55739">
                  <c:v>42953.956944444442</c:v>
                </c:pt>
                <c:pt idx="55740">
                  <c:v>42953.957638888889</c:v>
                </c:pt>
                <c:pt idx="55741">
                  <c:v>42953.958333333336</c:v>
                </c:pt>
                <c:pt idx="55742">
                  <c:v>42953.959027777775</c:v>
                </c:pt>
                <c:pt idx="55743">
                  <c:v>42953.959722222222</c:v>
                </c:pt>
                <c:pt idx="55744">
                  <c:v>42953.960416666669</c:v>
                </c:pt>
                <c:pt idx="55745">
                  <c:v>42953.961111111108</c:v>
                </c:pt>
                <c:pt idx="55746">
                  <c:v>42953.961805555555</c:v>
                </c:pt>
                <c:pt idx="55747">
                  <c:v>42953.962500000001</c:v>
                </c:pt>
                <c:pt idx="55748">
                  <c:v>42953.963194444441</c:v>
                </c:pt>
                <c:pt idx="55749">
                  <c:v>42953.963888888888</c:v>
                </c:pt>
                <c:pt idx="55750">
                  <c:v>42953.964583333334</c:v>
                </c:pt>
                <c:pt idx="55751">
                  <c:v>42953.965277777781</c:v>
                </c:pt>
                <c:pt idx="55752">
                  <c:v>42953.96597222222</c:v>
                </c:pt>
                <c:pt idx="55753">
                  <c:v>42953.966666666667</c:v>
                </c:pt>
                <c:pt idx="55754">
                  <c:v>42953.967361111114</c:v>
                </c:pt>
                <c:pt idx="55755">
                  <c:v>42953.968055555553</c:v>
                </c:pt>
                <c:pt idx="55756">
                  <c:v>42953.96875</c:v>
                </c:pt>
                <c:pt idx="55757">
                  <c:v>42953.969444444447</c:v>
                </c:pt>
                <c:pt idx="55758">
                  <c:v>42953.970138888886</c:v>
                </c:pt>
                <c:pt idx="55759">
                  <c:v>42953.970833333333</c:v>
                </c:pt>
                <c:pt idx="55760">
                  <c:v>42953.97152777778</c:v>
                </c:pt>
                <c:pt idx="55761">
                  <c:v>42953.972222222219</c:v>
                </c:pt>
                <c:pt idx="55762">
                  <c:v>42953.972916666666</c:v>
                </c:pt>
                <c:pt idx="55763">
                  <c:v>42953.973611111112</c:v>
                </c:pt>
                <c:pt idx="55764">
                  <c:v>42953.974305555559</c:v>
                </c:pt>
                <c:pt idx="55765">
                  <c:v>42953.974999999999</c:v>
                </c:pt>
                <c:pt idx="55766">
                  <c:v>42953.975694444445</c:v>
                </c:pt>
                <c:pt idx="55767">
                  <c:v>42953.976388888892</c:v>
                </c:pt>
                <c:pt idx="55768">
                  <c:v>42953.977083333331</c:v>
                </c:pt>
                <c:pt idx="55769">
                  <c:v>42953.977777777778</c:v>
                </c:pt>
                <c:pt idx="55770">
                  <c:v>42953.978472222225</c:v>
                </c:pt>
                <c:pt idx="55771">
                  <c:v>42953.979166666664</c:v>
                </c:pt>
                <c:pt idx="55772">
                  <c:v>42953.979861111111</c:v>
                </c:pt>
                <c:pt idx="55773">
                  <c:v>42953.980555555558</c:v>
                </c:pt>
                <c:pt idx="55774">
                  <c:v>42953.981249999997</c:v>
                </c:pt>
                <c:pt idx="55775">
                  <c:v>42953.981944444444</c:v>
                </c:pt>
                <c:pt idx="55776">
                  <c:v>42953.982638888891</c:v>
                </c:pt>
                <c:pt idx="55777">
                  <c:v>42953.98333333333</c:v>
                </c:pt>
                <c:pt idx="55778">
                  <c:v>42953.984027777777</c:v>
                </c:pt>
                <c:pt idx="55779">
                  <c:v>42953.984722222223</c:v>
                </c:pt>
                <c:pt idx="55780">
                  <c:v>42953.98541666667</c:v>
                </c:pt>
                <c:pt idx="55781">
                  <c:v>42953.986111111109</c:v>
                </c:pt>
                <c:pt idx="55782">
                  <c:v>42953.986805555556</c:v>
                </c:pt>
                <c:pt idx="55783">
                  <c:v>42953.987500000003</c:v>
                </c:pt>
                <c:pt idx="55784">
                  <c:v>42953.988194444442</c:v>
                </c:pt>
                <c:pt idx="55785">
                  <c:v>42953.988888888889</c:v>
                </c:pt>
                <c:pt idx="55786">
                  <c:v>42953.989583333336</c:v>
                </c:pt>
                <c:pt idx="55787">
                  <c:v>42953.990277777775</c:v>
                </c:pt>
                <c:pt idx="55788">
                  <c:v>42953.990972222222</c:v>
                </c:pt>
                <c:pt idx="55789">
                  <c:v>42953.991666666669</c:v>
                </c:pt>
                <c:pt idx="55790">
                  <c:v>42953.992361111108</c:v>
                </c:pt>
                <c:pt idx="55791">
                  <c:v>42953.993055555555</c:v>
                </c:pt>
                <c:pt idx="55792">
                  <c:v>42953.993750000001</c:v>
                </c:pt>
                <c:pt idx="55793">
                  <c:v>42953.994444444441</c:v>
                </c:pt>
                <c:pt idx="55794">
                  <c:v>42953.995138888888</c:v>
                </c:pt>
                <c:pt idx="55795">
                  <c:v>42953.995833333334</c:v>
                </c:pt>
                <c:pt idx="55796">
                  <c:v>42953.996527777781</c:v>
                </c:pt>
                <c:pt idx="55797">
                  <c:v>42953.99722222222</c:v>
                </c:pt>
                <c:pt idx="55798">
                  <c:v>42953.997916666667</c:v>
                </c:pt>
                <c:pt idx="55799">
                  <c:v>42953.998611111114</c:v>
                </c:pt>
                <c:pt idx="55800">
                  <c:v>42953.999305555553</c:v>
                </c:pt>
                <c:pt idx="55801">
                  <c:v>42954</c:v>
                </c:pt>
                <c:pt idx="55802">
                  <c:v>42954.000694444447</c:v>
                </c:pt>
                <c:pt idx="55803">
                  <c:v>42954.001388888886</c:v>
                </c:pt>
                <c:pt idx="55804">
                  <c:v>42954.002083333333</c:v>
                </c:pt>
                <c:pt idx="55805">
                  <c:v>42954.00277777778</c:v>
                </c:pt>
                <c:pt idx="55806">
                  <c:v>42954.003472222219</c:v>
                </c:pt>
                <c:pt idx="55807">
                  <c:v>42954.004166666666</c:v>
                </c:pt>
                <c:pt idx="55808">
                  <c:v>42954.004861111112</c:v>
                </c:pt>
                <c:pt idx="55809">
                  <c:v>42954.005555555559</c:v>
                </c:pt>
                <c:pt idx="55810">
                  <c:v>42954.006249999999</c:v>
                </c:pt>
                <c:pt idx="55811">
                  <c:v>42954.006944444445</c:v>
                </c:pt>
                <c:pt idx="55812">
                  <c:v>42954.007638888892</c:v>
                </c:pt>
                <c:pt idx="55813">
                  <c:v>42954.008333333331</c:v>
                </c:pt>
                <c:pt idx="55814">
                  <c:v>42954.009027777778</c:v>
                </c:pt>
                <c:pt idx="55815">
                  <c:v>42954.009722222225</c:v>
                </c:pt>
                <c:pt idx="55816">
                  <c:v>42954.010416666664</c:v>
                </c:pt>
                <c:pt idx="55817">
                  <c:v>42954.011111111111</c:v>
                </c:pt>
                <c:pt idx="55818">
                  <c:v>42954.011805555558</c:v>
                </c:pt>
                <c:pt idx="55819">
                  <c:v>42954.012499999997</c:v>
                </c:pt>
                <c:pt idx="55820">
                  <c:v>42954.013194444444</c:v>
                </c:pt>
                <c:pt idx="55821">
                  <c:v>42954.013888888891</c:v>
                </c:pt>
                <c:pt idx="55822">
                  <c:v>42954.01458333333</c:v>
                </c:pt>
                <c:pt idx="55823">
                  <c:v>42954.015277777777</c:v>
                </c:pt>
                <c:pt idx="55824">
                  <c:v>42954.015972222223</c:v>
                </c:pt>
                <c:pt idx="55825">
                  <c:v>42954.01666666667</c:v>
                </c:pt>
                <c:pt idx="55826">
                  <c:v>42954.017361111109</c:v>
                </c:pt>
                <c:pt idx="55827">
                  <c:v>42954.018055555556</c:v>
                </c:pt>
                <c:pt idx="55828">
                  <c:v>42954.018750000003</c:v>
                </c:pt>
                <c:pt idx="55829">
                  <c:v>42954.019444444442</c:v>
                </c:pt>
                <c:pt idx="55830">
                  <c:v>42954.020138888889</c:v>
                </c:pt>
                <c:pt idx="55831">
                  <c:v>42954.020833333336</c:v>
                </c:pt>
                <c:pt idx="55832">
                  <c:v>42954.021527777775</c:v>
                </c:pt>
                <c:pt idx="55833">
                  <c:v>42954.022222222222</c:v>
                </c:pt>
                <c:pt idx="55834">
                  <c:v>42954.022916666669</c:v>
                </c:pt>
                <c:pt idx="55835">
                  <c:v>42954.023611111108</c:v>
                </c:pt>
                <c:pt idx="55836">
                  <c:v>42954.024305555555</c:v>
                </c:pt>
                <c:pt idx="55837">
                  <c:v>42954.025000000001</c:v>
                </c:pt>
                <c:pt idx="55838">
                  <c:v>42954.025694444441</c:v>
                </c:pt>
                <c:pt idx="55839">
                  <c:v>42954.026388888888</c:v>
                </c:pt>
                <c:pt idx="55840">
                  <c:v>42954.027083333334</c:v>
                </c:pt>
                <c:pt idx="55841">
                  <c:v>42954.027777777781</c:v>
                </c:pt>
                <c:pt idx="55842">
                  <c:v>42954.02847222222</c:v>
                </c:pt>
                <c:pt idx="55843">
                  <c:v>42954.029166666667</c:v>
                </c:pt>
                <c:pt idx="55844">
                  <c:v>42954.029861111114</c:v>
                </c:pt>
                <c:pt idx="55845">
                  <c:v>42954.030555555553</c:v>
                </c:pt>
                <c:pt idx="55846">
                  <c:v>42954.03125</c:v>
                </c:pt>
                <c:pt idx="55847">
                  <c:v>42954.031944444447</c:v>
                </c:pt>
                <c:pt idx="55848">
                  <c:v>42954.032638888886</c:v>
                </c:pt>
                <c:pt idx="55849">
                  <c:v>42954.033333333333</c:v>
                </c:pt>
                <c:pt idx="55850">
                  <c:v>42954.03402777778</c:v>
                </c:pt>
                <c:pt idx="55851">
                  <c:v>42954.034722222219</c:v>
                </c:pt>
                <c:pt idx="55852">
                  <c:v>42954.035416666666</c:v>
                </c:pt>
                <c:pt idx="55853">
                  <c:v>42954.036111111112</c:v>
                </c:pt>
                <c:pt idx="55854">
                  <c:v>42954.036805555559</c:v>
                </c:pt>
                <c:pt idx="55855">
                  <c:v>42954.037499999999</c:v>
                </c:pt>
                <c:pt idx="55856">
                  <c:v>42954.038194444445</c:v>
                </c:pt>
                <c:pt idx="55857">
                  <c:v>42954.038888888892</c:v>
                </c:pt>
                <c:pt idx="55858">
                  <c:v>42954.039583333331</c:v>
                </c:pt>
                <c:pt idx="55859">
                  <c:v>42954.040277777778</c:v>
                </c:pt>
                <c:pt idx="55860">
                  <c:v>42954.040972222225</c:v>
                </c:pt>
                <c:pt idx="55861">
                  <c:v>42954.041666666664</c:v>
                </c:pt>
                <c:pt idx="55862">
                  <c:v>42954.042361111111</c:v>
                </c:pt>
                <c:pt idx="55863">
                  <c:v>42954.043055555558</c:v>
                </c:pt>
                <c:pt idx="55864">
                  <c:v>42954.043749999997</c:v>
                </c:pt>
                <c:pt idx="55865">
                  <c:v>42954.044444444444</c:v>
                </c:pt>
                <c:pt idx="55866">
                  <c:v>42954.045138888891</c:v>
                </c:pt>
                <c:pt idx="55867">
                  <c:v>42954.04583333333</c:v>
                </c:pt>
                <c:pt idx="55868">
                  <c:v>42954.046527777777</c:v>
                </c:pt>
                <c:pt idx="55869">
                  <c:v>42954.047222222223</c:v>
                </c:pt>
                <c:pt idx="55870">
                  <c:v>42954.04791666667</c:v>
                </c:pt>
                <c:pt idx="55871">
                  <c:v>42954.048611111109</c:v>
                </c:pt>
                <c:pt idx="55872">
                  <c:v>42954.049305555556</c:v>
                </c:pt>
                <c:pt idx="55873">
                  <c:v>42954.05</c:v>
                </c:pt>
                <c:pt idx="55874">
                  <c:v>42954.050694444442</c:v>
                </c:pt>
                <c:pt idx="55875">
                  <c:v>42954.051388888889</c:v>
                </c:pt>
                <c:pt idx="55876">
                  <c:v>42954.052083333336</c:v>
                </c:pt>
                <c:pt idx="55877">
                  <c:v>42954.052777777775</c:v>
                </c:pt>
                <c:pt idx="55878">
                  <c:v>42954.053472222222</c:v>
                </c:pt>
                <c:pt idx="55879">
                  <c:v>42954.054166666669</c:v>
                </c:pt>
                <c:pt idx="55880">
                  <c:v>42954.054861111108</c:v>
                </c:pt>
                <c:pt idx="55881">
                  <c:v>42954.055555555555</c:v>
                </c:pt>
                <c:pt idx="55882">
                  <c:v>42954.056250000001</c:v>
                </c:pt>
                <c:pt idx="55883">
                  <c:v>42954.056944444441</c:v>
                </c:pt>
                <c:pt idx="55884">
                  <c:v>42954.057638888888</c:v>
                </c:pt>
                <c:pt idx="55885">
                  <c:v>42954.058333333334</c:v>
                </c:pt>
                <c:pt idx="55886">
                  <c:v>42954.059027777781</c:v>
                </c:pt>
                <c:pt idx="55887">
                  <c:v>42954.05972222222</c:v>
                </c:pt>
                <c:pt idx="55888">
                  <c:v>42954.060416666667</c:v>
                </c:pt>
                <c:pt idx="55889">
                  <c:v>42954.061111111114</c:v>
                </c:pt>
                <c:pt idx="55890">
                  <c:v>42954.061805555553</c:v>
                </c:pt>
                <c:pt idx="55891">
                  <c:v>42954.0625</c:v>
                </c:pt>
                <c:pt idx="55892">
                  <c:v>42954.063194444447</c:v>
                </c:pt>
                <c:pt idx="55893">
                  <c:v>42954.063888888886</c:v>
                </c:pt>
                <c:pt idx="55894">
                  <c:v>42954.064583333333</c:v>
                </c:pt>
                <c:pt idx="55895">
                  <c:v>42954.06527777778</c:v>
                </c:pt>
                <c:pt idx="55896">
                  <c:v>42954.065972222219</c:v>
                </c:pt>
                <c:pt idx="55897">
                  <c:v>42954.066666666666</c:v>
                </c:pt>
                <c:pt idx="55898">
                  <c:v>42954.067361111112</c:v>
                </c:pt>
                <c:pt idx="55899">
                  <c:v>42954.068055555559</c:v>
                </c:pt>
                <c:pt idx="55900">
                  <c:v>42954.068749999999</c:v>
                </c:pt>
                <c:pt idx="55901">
                  <c:v>42954.069444444445</c:v>
                </c:pt>
                <c:pt idx="55902">
                  <c:v>42954.070138888892</c:v>
                </c:pt>
                <c:pt idx="55903">
                  <c:v>42954.070833333331</c:v>
                </c:pt>
                <c:pt idx="55904">
                  <c:v>42954.071527777778</c:v>
                </c:pt>
                <c:pt idx="55905">
                  <c:v>42954.072222222225</c:v>
                </c:pt>
                <c:pt idx="55906">
                  <c:v>42954.072916666664</c:v>
                </c:pt>
                <c:pt idx="55907">
                  <c:v>42954.073611111111</c:v>
                </c:pt>
                <c:pt idx="55908">
                  <c:v>42954.074305555558</c:v>
                </c:pt>
                <c:pt idx="55909">
                  <c:v>42954.074999999997</c:v>
                </c:pt>
                <c:pt idx="55910">
                  <c:v>42954.075694444444</c:v>
                </c:pt>
                <c:pt idx="55911">
                  <c:v>42954.076388888891</c:v>
                </c:pt>
                <c:pt idx="55912">
                  <c:v>42954.07708333333</c:v>
                </c:pt>
                <c:pt idx="55913">
                  <c:v>42954.077777777777</c:v>
                </c:pt>
                <c:pt idx="55914">
                  <c:v>42954.078472222223</c:v>
                </c:pt>
                <c:pt idx="55915">
                  <c:v>42954.07916666667</c:v>
                </c:pt>
                <c:pt idx="55916">
                  <c:v>42954.079861111109</c:v>
                </c:pt>
                <c:pt idx="55917">
                  <c:v>42954.080555555556</c:v>
                </c:pt>
                <c:pt idx="55918">
                  <c:v>42954.081250000003</c:v>
                </c:pt>
                <c:pt idx="55919">
                  <c:v>42954.081944444442</c:v>
                </c:pt>
                <c:pt idx="55920">
                  <c:v>42954.082638888889</c:v>
                </c:pt>
                <c:pt idx="55921">
                  <c:v>42954.083333333336</c:v>
                </c:pt>
                <c:pt idx="55922">
                  <c:v>42954.084027777775</c:v>
                </c:pt>
                <c:pt idx="55923">
                  <c:v>42954.084722222222</c:v>
                </c:pt>
                <c:pt idx="55924">
                  <c:v>42954.085416666669</c:v>
                </c:pt>
                <c:pt idx="55925">
                  <c:v>42954.086111111108</c:v>
                </c:pt>
                <c:pt idx="55926">
                  <c:v>42954.086805555555</c:v>
                </c:pt>
                <c:pt idx="55927">
                  <c:v>42954.087500000001</c:v>
                </c:pt>
                <c:pt idx="55928">
                  <c:v>42954.088194444441</c:v>
                </c:pt>
                <c:pt idx="55929">
                  <c:v>42954.088888888888</c:v>
                </c:pt>
                <c:pt idx="55930">
                  <c:v>42954.089583333334</c:v>
                </c:pt>
                <c:pt idx="55931">
                  <c:v>42954.090277777781</c:v>
                </c:pt>
                <c:pt idx="55932">
                  <c:v>42954.09097222222</c:v>
                </c:pt>
                <c:pt idx="55933">
                  <c:v>42954.091666666667</c:v>
                </c:pt>
                <c:pt idx="55934">
                  <c:v>42954.092361111114</c:v>
                </c:pt>
                <c:pt idx="55935">
                  <c:v>42954.093055555553</c:v>
                </c:pt>
                <c:pt idx="55936">
                  <c:v>42954.09375</c:v>
                </c:pt>
                <c:pt idx="55937">
                  <c:v>42954.094444444447</c:v>
                </c:pt>
                <c:pt idx="55938">
                  <c:v>42954.095138888886</c:v>
                </c:pt>
                <c:pt idx="55939">
                  <c:v>42954.095833333333</c:v>
                </c:pt>
                <c:pt idx="55940">
                  <c:v>42954.09652777778</c:v>
                </c:pt>
                <c:pt idx="55941">
                  <c:v>42954.097222222219</c:v>
                </c:pt>
                <c:pt idx="55942">
                  <c:v>42954.097916666666</c:v>
                </c:pt>
                <c:pt idx="55943">
                  <c:v>42954.098611111112</c:v>
                </c:pt>
                <c:pt idx="55944">
                  <c:v>42954.099305555559</c:v>
                </c:pt>
                <c:pt idx="55945">
                  <c:v>42954.1</c:v>
                </c:pt>
                <c:pt idx="55946">
                  <c:v>42954.100694444445</c:v>
                </c:pt>
                <c:pt idx="55947">
                  <c:v>42954.101388888892</c:v>
                </c:pt>
                <c:pt idx="55948">
                  <c:v>42954.102083333331</c:v>
                </c:pt>
                <c:pt idx="55949">
                  <c:v>42954.102777777778</c:v>
                </c:pt>
                <c:pt idx="55950">
                  <c:v>42954.103472222225</c:v>
                </c:pt>
                <c:pt idx="55951">
                  <c:v>42954.104166666664</c:v>
                </c:pt>
                <c:pt idx="55952">
                  <c:v>42954.104861111111</c:v>
                </c:pt>
                <c:pt idx="55953">
                  <c:v>42954.105555555558</c:v>
                </c:pt>
                <c:pt idx="55954">
                  <c:v>42954.106249999997</c:v>
                </c:pt>
                <c:pt idx="55955">
                  <c:v>42954.106944444444</c:v>
                </c:pt>
                <c:pt idx="55956">
                  <c:v>42954.107638888891</c:v>
                </c:pt>
                <c:pt idx="55957">
                  <c:v>42954.10833333333</c:v>
                </c:pt>
                <c:pt idx="55958">
                  <c:v>42954.109027777777</c:v>
                </c:pt>
                <c:pt idx="55959">
                  <c:v>42954.109722222223</c:v>
                </c:pt>
                <c:pt idx="55960">
                  <c:v>42954.11041666667</c:v>
                </c:pt>
                <c:pt idx="55961">
                  <c:v>42954.111111111109</c:v>
                </c:pt>
                <c:pt idx="55962">
                  <c:v>42954.111805555556</c:v>
                </c:pt>
                <c:pt idx="55963">
                  <c:v>42954.112500000003</c:v>
                </c:pt>
                <c:pt idx="55964">
                  <c:v>42954.113194444442</c:v>
                </c:pt>
                <c:pt idx="55965">
                  <c:v>42954.113888888889</c:v>
                </c:pt>
                <c:pt idx="55966">
                  <c:v>42954.114583333336</c:v>
                </c:pt>
                <c:pt idx="55967">
                  <c:v>42954.115277777775</c:v>
                </c:pt>
                <c:pt idx="55968">
                  <c:v>42954.115972222222</c:v>
                </c:pt>
                <c:pt idx="55969">
                  <c:v>42954.116666666669</c:v>
                </c:pt>
                <c:pt idx="55970">
                  <c:v>42954.117361111108</c:v>
                </c:pt>
                <c:pt idx="55971">
                  <c:v>42954.118055555555</c:v>
                </c:pt>
                <c:pt idx="55972">
                  <c:v>42954.118750000001</c:v>
                </c:pt>
                <c:pt idx="55973">
                  <c:v>42954.119444444441</c:v>
                </c:pt>
                <c:pt idx="55974">
                  <c:v>42954.120138888888</c:v>
                </c:pt>
                <c:pt idx="55975">
                  <c:v>42954.120833333334</c:v>
                </c:pt>
                <c:pt idx="55976">
                  <c:v>42954.121527777781</c:v>
                </c:pt>
                <c:pt idx="55977">
                  <c:v>42954.12222222222</c:v>
                </c:pt>
                <c:pt idx="55978">
                  <c:v>42954.122916666667</c:v>
                </c:pt>
                <c:pt idx="55979">
                  <c:v>42954.123611111114</c:v>
                </c:pt>
                <c:pt idx="55980">
                  <c:v>42954.124305555553</c:v>
                </c:pt>
                <c:pt idx="55981">
                  <c:v>42954.125</c:v>
                </c:pt>
                <c:pt idx="55982">
                  <c:v>42954.125694444447</c:v>
                </c:pt>
                <c:pt idx="55983">
                  <c:v>42954.126388888886</c:v>
                </c:pt>
                <c:pt idx="55984">
                  <c:v>42954.127083333333</c:v>
                </c:pt>
                <c:pt idx="55985">
                  <c:v>42954.12777777778</c:v>
                </c:pt>
                <c:pt idx="55986">
                  <c:v>42954.128472222219</c:v>
                </c:pt>
                <c:pt idx="55987">
                  <c:v>42954.129166666666</c:v>
                </c:pt>
                <c:pt idx="55988">
                  <c:v>42954.129861111112</c:v>
                </c:pt>
                <c:pt idx="55989">
                  <c:v>42954.130555555559</c:v>
                </c:pt>
                <c:pt idx="55990">
                  <c:v>42954.131249999999</c:v>
                </c:pt>
                <c:pt idx="55991">
                  <c:v>42954.131944444445</c:v>
                </c:pt>
                <c:pt idx="55992">
                  <c:v>42954.132638888892</c:v>
                </c:pt>
                <c:pt idx="55993">
                  <c:v>42954.133333333331</c:v>
                </c:pt>
                <c:pt idx="55994">
                  <c:v>42954.134027777778</c:v>
                </c:pt>
                <c:pt idx="55995">
                  <c:v>42954.134722222225</c:v>
                </c:pt>
                <c:pt idx="55996">
                  <c:v>42954.135416666664</c:v>
                </c:pt>
                <c:pt idx="55997">
                  <c:v>42954.136111111111</c:v>
                </c:pt>
                <c:pt idx="55998">
                  <c:v>42954.136805555558</c:v>
                </c:pt>
                <c:pt idx="55999">
                  <c:v>42954.137499999997</c:v>
                </c:pt>
                <c:pt idx="56000">
                  <c:v>42954.138194444444</c:v>
                </c:pt>
                <c:pt idx="56001">
                  <c:v>42954.138888888891</c:v>
                </c:pt>
                <c:pt idx="56002">
                  <c:v>42954.13958333333</c:v>
                </c:pt>
                <c:pt idx="56003">
                  <c:v>42954.140277777777</c:v>
                </c:pt>
                <c:pt idx="56004">
                  <c:v>42954.140972222223</c:v>
                </c:pt>
                <c:pt idx="56005">
                  <c:v>42954.14166666667</c:v>
                </c:pt>
                <c:pt idx="56006">
                  <c:v>42954.142361111109</c:v>
                </c:pt>
                <c:pt idx="56007">
                  <c:v>42954.143055555556</c:v>
                </c:pt>
                <c:pt idx="56008">
                  <c:v>42954.143750000003</c:v>
                </c:pt>
                <c:pt idx="56009">
                  <c:v>42954.144444444442</c:v>
                </c:pt>
                <c:pt idx="56010">
                  <c:v>42954.145138888889</c:v>
                </c:pt>
                <c:pt idx="56011">
                  <c:v>42954.145833333336</c:v>
                </c:pt>
                <c:pt idx="56012">
                  <c:v>42954.146527777775</c:v>
                </c:pt>
                <c:pt idx="56013">
                  <c:v>42954.147222222222</c:v>
                </c:pt>
                <c:pt idx="56014">
                  <c:v>42954.147916666669</c:v>
                </c:pt>
                <c:pt idx="56015">
                  <c:v>42954.148611111108</c:v>
                </c:pt>
                <c:pt idx="56016">
                  <c:v>42954.149305555555</c:v>
                </c:pt>
                <c:pt idx="56017">
                  <c:v>42954.15</c:v>
                </c:pt>
                <c:pt idx="56018">
                  <c:v>42954.150694444441</c:v>
                </c:pt>
                <c:pt idx="56019">
                  <c:v>42954.151388888888</c:v>
                </c:pt>
                <c:pt idx="56020">
                  <c:v>42954.152083333334</c:v>
                </c:pt>
                <c:pt idx="56021">
                  <c:v>42954.152777777781</c:v>
                </c:pt>
                <c:pt idx="56022">
                  <c:v>42954.15347222222</c:v>
                </c:pt>
                <c:pt idx="56023">
                  <c:v>42954.154166666667</c:v>
                </c:pt>
                <c:pt idx="56024">
                  <c:v>42954.154861111114</c:v>
                </c:pt>
                <c:pt idx="56025">
                  <c:v>42954.155555555553</c:v>
                </c:pt>
                <c:pt idx="56026">
                  <c:v>42954.15625</c:v>
                </c:pt>
                <c:pt idx="56027">
                  <c:v>42954.156944444447</c:v>
                </c:pt>
                <c:pt idx="56028">
                  <c:v>42954.157638888886</c:v>
                </c:pt>
                <c:pt idx="56029">
                  <c:v>42954.158333333333</c:v>
                </c:pt>
                <c:pt idx="56030">
                  <c:v>42954.15902777778</c:v>
                </c:pt>
                <c:pt idx="56031">
                  <c:v>42954.159722222219</c:v>
                </c:pt>
                <c:pt idx="56032">
                  <c:v>42954.160416666666</c:v>
                </c:pt>
                <c:pt idx="56033">
                  <c:v>42954.161111111112</c:v>
                </c:pt>
                <c:pt idx="56034">
                  <c:v>42954.161805555559</c:v>
                </c:pt>
                <c:pt idx="56035">
                  <c:v>42954.162499999999</c:v>
                </c:pt>
                <c:pt idx="56036">
                  <c:v>42954.163194444445</c:v>
                </c:pt>
                <c:pt idx="56037">
                  <c:v>42954.163888888892</c:v>
                </c:pt>
                <c:pt idx="56038">
                  <c:v>42954.164583333331</c:v>
                </c:pt>
                <c:pt idx="56039">
                  <c:v>42954.165277777778</c:v>
                </c:pt>
                <c:pt idx="56040">
                  <c:v>42954.165972222225</c:v>
                </c:pt>
                <c:pt idx="56041">
                  <c:v>42954.166666666664</c:v>
                </c:pt>
                <c:pt idx="56042">
                  <c:v>42954.167361111111</c:v>
                </c:pt>
                <c:pt idx="56043">
                  <c:v>42954.168055555558</c:v>
                </c:pt>
                <c:pt idx="56044">
                  <c:v>42954.168749999997</c:v>
                </c:pt>
                <c:pt idx="56045">
                  <c:v>42954.169444444444</c:v>
                </c:pt>
                <c:pt idx="56046">
                  <c:v>42954.170138888891</c:v>
                </c:pt>
                <c:pt idx="56047">
                  <c:v>42954.17083333333</c:v>
                </c:pt>
                <c:pt idx="56048">
                  <c:v>42954.171527777777</c:v>
                </c:pt>
                <c:pt idx="56049">
                  <c:v>42954.172222222223</c:v>
                </c:pt>
                <c:pt idx="56050">
                  <c:v>42954.17291666667</c:v>
                </c:pt>
                <c:pt idx="56051">
                  <c:v>42954.173611111109</c:v>
                </c:pt>
                <c:pt idx="56052">
                  <c:v>42954.174305555556</c:v>
                </c:pt>
                <c:pt idx="56053">
                  <c:v>42954.175000000003</c:v>
                </c:pt>
                <c:pt idx="56054">
                  <c:v>42954.175694444442</c:v>
                </c:pt>
                <c:pt idx="56055">
                  <c:v>42954.176388888889</c:v>
                </c:pt>
                <c:pt idx="56056">
                  <c:v>42954.177083333336</c:v>
                </c:pt>
                <c:pt idx="56057">
                  <c:v>42954.177777777775</c:v>
                </c:pt>
                <c:pt idx="56058">
                  <c:v>42954.178472222222</c:v>
                </c:pt>
                <c:pt idx="56059">
                  <c:v>42954.179166666669</c:v>
                </c:pt>
                <c:pt idx="56060">
                  <c:v>42954.179861111108</c:v>
                </c:pt>
                <c:pt idx="56061">
                  <c:v>42954.180555555555</c:v>
                </c:pt>
                <c:pt idx="56062">
                  <c:v>42954.181250000001</c:v>
                </c:pt>
                <c:pt idx="56063">
                  <c:v>42954.181944444441</c:v>
                </c:pt>
                <c:pt idx="56064">
                  <c:v>42954.182638888888</c:v>
                </c:pt>
                <c:pt idx="56065">
                  <c:v>42954.183333333334</c:v>
                </c:pt>
                <c:pt idx="56066">
                  <c:v>42954.184027777781</c:v>
                </c:pt>
                <c:pt idx="56067">
                  <c:v>42954.18472222222</c:v>
                </c:pt>
                <c:pt idx="56068">
                  <c:v>42954.185416666667</c:v>
                </c:pt>
                <c:pt idx="56069">
                  <c:v>42954.186111111114</c:v>
                </c:pt>
                <c:pt idx="56070">
                  <c:v>42954.186805555553</c:v>
                </c:pt>
                <c:pt idx="56071">
                  <c:v>42954.1875</c:v>
                </c:pt>
                <c:pt idx="56072">
                  <c:v>42954.188194444447</c:v>
                </c:pt>
                <c:pt idx="56073">
                  <c:v>42954.188888888886</c:v>
                </c:pt>
                <c:pt idx="56074">
                  <c:v>42954.189583333333</c:v>
                </c:pt>
                <c:pt idx="56075">
                  <c:v>42954.19027777778</c:v>
                </c:pt>
                <c:pt idx="56076">
                  <c:v>42954.190972222219</c:v>
                </c:pt>
                <c:pt idx="56077">
                  <c:v>42954.191666666666</c:v>
                </c:pt>
                <c:pt idx="56078">
                  <c:v>42954.192361111112</c:v>
                </c:pt>
                <c:pt idx="56079">
                  <c:v>42954.193055555559</c:v>
                </c:pt>
                <c:pt idx="56080">
                  <c:v>42954.193749999999</c:v>
                </c:pt>
                <c:pt idx="56081">
                  <c:v>42954.194444444445</c:v>
                </c:pt>
                <c:pt idx="56082">
                  <c:v>42954.195138888892</c:v>
                </c:pt>
                <c:pt idx="56083">
                  <c:v>42954.195833333331</c:v>
                </c:pt>
                <c:pt idx="56084">
                  <c:v>42954.196527777778</c:v>
                </c:pt>
                <c:pt idx="56085">
                  <c:v>42954.197222222225</c:v>
                </c:pt>
                <c:pt idx="56086">
                  <c:v>42954.197916666664</c:v>
                </c:pt>
                <c:pt idx="56087">
                  <c:v>42954.198611111111</c:v>
                </c:pt>
                <c:pt idx="56088">
                  <c:v>42954.199305555558</c:v>
                </c:pt>
                <c:pt idx="56089">
                  <c:v>42954.2</c:v>
                </c:pt>
                <c:pt idx="56090">
                  <c:v>42954.200694444444</c:v>
                </c:pt>
                <c:pt idx="56091">
                  <c:v>42954.201388888891</c:v>
                </c:pt>
                <c:pt idx="56092">
                  <c:v>42954.20208333333</c:v>
                </c:pt>
                <c:pt idx="56093">
                  <c:v>42954.202777777777</c:v>
                </c:pt>
                <c:pt idx="56094">
                  <c:v>42954.203472222223</c:v>
                </c:pt>
                <c:pt idx="56095">
                  <c:v>42954.20416666667</c:v>
                </c:pt>
                <c:pt idx="56096">
                  <c:v>42954.204861111109</c:v>
                </c:pt>
                <c:pt idx="56097">
                  <c:v>42954.205555555556</c:v>
                </c:pt>
                <c:pt idx="56098">
                  <c:v>42954.206250000003</c:v>
                </c:pt>
                <c:pt idx="56099">
                  <c:v>42954.206944444442</c:v>
                </c:pt>
                <c:pt idx="56100">
                  <c:v>42954.207638888889</c:v>
                </c:pt>
                <c:pt idx="56101">
                  <c:v>42954.208333333336</c:v>
                </c:pt>
                <c:pt idx="56102">
                  <c:v>42954.209027777775</c:v>
                </c:pt>
                <c:pt idx="56103">
                  <c:v>42954.209722222222</c:v>
                </c:pt>
                <c:pt idx="56104">
                  <c:v>42954.210416666669</c:v>
                </c:pt>
                <c:pt idx="56105">
                  <c:v>42954.211111111108</c:v>
                </c:pt>
                <c:pt idx="56106">
                  <c:v>42954.211805555555</c:v>
                </c:pt>
                <c:pt idx="56107">
                  <c:v>42954.212500000001</c:v>
                </c:pt>
                <c:pt idx="56108">
                  <c:v>42954.213194444441</c:v>
                </c:pt>
                <c:pt idx="56109">
                  <c:v>42954.213888888888</c:v>
                </c:pt>
                <c:pt idx="56110">
                  <c:v>42954.214583333334</c:v>
                </c:pt>
                <c:pt idx="56111">
                  <c:v>42954.215277777781</c:v>
                </c:pt>
                <c:pt idx="56112">
                  <c:v>42954.21597222222</c:v>
                </c:pt>
                <c:pt idx="56113">
                  <c:v>42954.216666666667</c:v>
                </c:pt>
                <c:pt idx="56114">
                  <c:v>42954.217361111114</c:v>
                </c:pt>
                <c:pt idx="56115">
                  <c:v>42954.218055555553</c:v>
                </c:pt>
                <c:pt idx="56116">
                  <c:v>42954.21875</c:v>
                </c:pt>
                <c:pt idx="56117">
                  <c:v>42954.219444444447</c:v>
                </c:pt>
                <c:pt idx="56118">
                  <c:v>42954.220138888886</c:v>
                </c:pt>
                <c:pt idx="56119">
                  <c:v>42954.220833333333</c:v>
                </c:pt>
                <c:pt idx="56120">
                  <c:v>42954.22152777778</c:v>
                </c:pt>
                <c:pt idx="56121">
                  <c:v>42954.222222222219</c:v>
                </c:pt>
                <c:pt idx="56122">
                  <c:v>42954.222916666666</c:v>
                </c:pt>
                <c:pt idx="56123">
                  <c:v>42954.223611111112</c:v>
                </c:pt>
                <c:pt idx="56124">
                  <c:v>42954.224305555559</c:v>
                </c:pt>
                <c:pt idx="56125">
                  <c:v>42954.224999999999</c:v>
                </c:pt>
                <c:pt idx="56126">
                  <c:v>42954.225694444445</c:v>
                </c:pt>
                <c:pt idx="56127">
                  <c:v>42954.226388888892</c:v>
                </c:pt>
                <c:pt idx="56128">
                  <c:v>42954.227083333331</c:v>
                </c:pt>
                <c:pt idx="56129">
                  <c:v>42954.227777777778</c:v>
                </c:pt>
                <c:pt idx="56130">
                  <c:v>42954.228472222225</c:v>
                </c:pt>
                <c:pt idx="56131">
                  <c:v>42954.229166666664</c:v>
                </c:pt>
                <c:pt idx="56132">
                  <c:v>42954.229861111111</c:v>
                </c:pt>
                <c:pt idx="56133">
                  <c:v>42954.230555555558</c:v>
                </c:pt>
                <c:pt idx="56134">
                  <c:v>42954.231249999997</c:v>
                </c:pt>
                <c:pt idx="56135">
                  <c:v>42954.231944444444</c:v>
                </c:pt>
                <c:pt idx="56136">
                  <c:v>42954.232638888891</c:v>
                </c:pt>
                <c:pt idx="56137">
                  <c:v>42954.23333333333</c:v>
                </c:pt>
                <c:pt idx="56138">
                  <c:v>42954.234027777777</c:v>
                </c:pt>
                <c:pt idx="56139">
                  <c:v>42954.234722222223</c:v>
                </c:pt>
                <c:pt idx="56140">
                  <c:v>42954.23541666667</c:v>
                </c:pt>
                <c:pt idx="56141">
                  <c:v>42954.236111111109</c:v>
                </c:pt>
                <c:pt idx="56142">
                  <c:v>42954.236805555556</c:v>
                </c:pt>
                <c:pt idx="56143">
                  <c:v>42954.237500000003</c:v>
                </c:pt>
                <c:pt idx="56144">
                  <c:v>42954.238194444442</c:v>
                </c:pt>
                <c:pt idx="56145">
                  <c:v>42954.238888888889</c:v>
                </c:pt>
                <c:pt idx="56146">
                  <c:v>42954.239583333336</c:v>
                </c:pt>
                <c:pt idx="56147">
                  <c:v>42954.240277777775</c:v>
                </c:pt>
                <c:pt idx="56148">
                  <c:v>42954.240972222222</c:v>
                </c:pt>
                <c:pt idx="56149">
                  <c:v>42954.241666666669</c:v>
                </c:pt>
                <c:pt idx="56150">
                  <c:v>42954.242361111108</c:v>
                </c:pt>
                <c:pt idx="56151">
                  <c:v>42954.243055555555</c:v>
                </c:pt>
                <c:pt idx="56152">
                  <c:v>42954.243750000001</c:v>
                </c:pt>
                <c:pt idx="56153">
                  <c:v>42954.244444444441</c:v>
                </c:pt>
                <c:pt idx="56154">
                  <c:v>42954.245138888888</c:v>
                </c:pt>
                <c:pt idx="56155">
                  <c:v>42954.245833333334</c:v>
                </c:pt>
                <c:pt idx="56156">
                  <c:v>42954.246527777781</c:v>
                </c:pt>
                <c:pt idx="56157">
                  <c:v>42954.24722222222</c:v>
                </c:pt>
                <c:pt idx="56158">
                  <c:v>42954.247916666667</c:v>
                </c:pt>
                <c:pt idx="56159">
                  <c:v>42954.248611111114</c:v>
                </c:pt>
                <c:pt idx="56160">
                  <c:v>42954.249305555553</c:v>
                </c:pt>
                <c:pt idx="56161">
                  <c:v>42954.25</c:v>
                </c:pt>
                <c:pt idx="56162">
                  <c:v>42954.250694444447</c:v>
                </c:pt>
                <c:pt idx="56163">
                  <c:v>42954.251388888886</c:v>
                </c:pt>
                <c:pt idx="56164">
                  <c:v>42954.252083333333</c:v>
                </c:pt>
                <c:pt idx="56165">
                  <c:v>42954.25277777778</c:v>
                </c:pt>
                <c:pt idx="56166">
                  <c:v>42954.253472222219</c:v>
                </c:pt>
                <c:pt idx="56167">
                  <c:v>42954.254166666666</c:v>
                </c:pt>
                <c:pt idx="56168">
                  <c:v>42954.254861111112</c:v>
                </c:pt>
                <c:pt idx="56169">
                  <c:v>42954.255555555559</c:v>
                </c:pt>
                <c:pt idx="56170">
                  <c:v>42954.256249999999</c:v>
                </c:pt>
                <c:pt idx="56171">
                  <c:v>42954.256944444445</c:v>
                </c:pt>
                <c:pt idx="56172">
                  <c:v>42954.257638888892</c:v>
                </c:pt>
                <c:pt idx="56173">
                  <c:v>42954.258333333331</c:v>
                </c:pt>
                <c:pt idx="56174">
                  <c:v>42954.259027777778</c:v>
                </c:pt>
                <c:pt idx="56175">
                  <c:v>42954.259722222225</c:v>
                </c:pt>
                <c:pt idx="56176">
                  <c:v>42954.260416666664</c:v>
                </c:pt>
                <c:pt idx="56177">
                  <c:v>42954.261111111111</c:v>
                </c:pt>
                <c:pt idx="56178">
                  <c:v>42954.261805555558</c:v>
                </c:pt>
                <c:pt idx="56179">
                  <c:v>42954.262499999997</c:v>
                </c:pt>
                <c:pt idx="56180">
                  <c:v>42954.263194444444</c:v>
                </c:pt>
                <c:pt idx="56181">
                  <c:v>42954.263888888891</c:v>
                </c:pt>
                <c:pt idx="56182">
                  <c:v>42954.26458333333</c:v>
                </c:pt>
                <c:pt idx="56183">
                  <c:v>42954.265277777777</c:v>
                </c:pt>
                <c:pt idx="56184">
                  <c:v>42954.265972222223</c:v>
                </c:pt>
                <c:pt idx="56185">
                  <c:v>42954.26666666667</c:v>
                </c:pt>
                <c:pt idx="56186">
                  <c:v>42954.267361111109</c:v>
                </c:pt>
                <c:pt idx="56187">
                  <c:v>42954.268055555556</c:v>
                </c:pt>
                <c:pt idx="56188">
                  <c:v>42954.268750000003</c:v>
                </c:pt>
                <c:pt idx="56189">
                  <c:v>42954.269444444442</c:v>
                </c:pt>
                <c:pt idx="56190">
                  <c:v>42954.270138888889</c:v>
                </c:pt>
                <c:pt idx="56191">
                  <c:v>42954.270833333336</c:v>
                </c:pt>
                <c:pt idx="56192">
                  <c:v>42954.271527777775</c:v>
                </c:pt>
                <c:pt idx="56193">
                  <c:v>42954.272222222222</c:v>
                </c:pt>
                <c:pt idx="56194">
                  <c:v>42954.272916666669</c:v>
                </c:pt>
                <c:pt idx="56195">
                  <c:v>42954.273611111108</c:v>
                </c:pt>
                <c:pt idx="56196">
                  <c:v>42954.274305555555</c:v>
                </c:pt>
                <c:pt idx="56197">
                  <c:v>42954.275000000001</c:v>
                </c:pt>
                <c:pt idx="56198">
                  <c:v>42954.275694444441</c:v>
                </c:pt>
                <c:pt idx="56199">
                  <c:v>42954.276388888888</c:v>
                </c:pt>
                <c:pt idx="56200">
                  <c:v>42954.277083333334</c:v>
                </c:pt>
                <c:pt idx="56201">
                  <c:v>42954.277777777781</c:v>
                </c:pt>
                <c:pt idx="56202">
                  <c:v>42954.27847222222</c:v>
                </c:pt>
                <c:pt idx="56203">
                  <c:v>42954.279166666667</c:v>
                </c:pt>
                <c:pt idx="56204">
                  <c:v>42954.279861111114</c:v>
                </c:pt>
                <c:pt idx="56205">
                  <c:v>42954.280555555553</c:v>
                </c:pt>
                <c:pt idx="56206">
                  <c:v>42954.28125</c:v>
                </c:pt>
                <c:pt idx="56207">
                  <c:v>42954.281944444447</c:v>
                </c:pt>
                <c:pt idx="56208">
                  <c:v>42954.282638888886</c:v>
                </c:pt>
                <c:pt idx="56209">
                  <c:v>42954.283333333333</c:v>
                </c:pt>
                <c:pt idx="56210">
                  <c:v>42954.28402777778</c:v>
                </c:pt>
                <c:pt idx="56211">
                  <c:v>42954.284722222219</c:v>
                </c:pt>
                <c:pt idx="56212">
                  <c:v>42954.285416666666</c:v>
                </c:pt>
                <c:pt idx="56213">
                  <c:v>42954.286111111112</c:v>
                </c:pt>
                <c:pt idx="56214">
                  <c:v>42954.286805555559</c:v>
                </c:pt>
                <c:pt idx="56215">
                  <c:v>42954.287499999999</c:v>
                </c:pt>
                <c:pt idx="56216">
                  <c:v>42954.288194444445</c:v>
                </c:pt>
                <c:pt idx="56217">
                  <c:v>42954.288888888892</c:v>
                </c:pt>
                <c:pt idx="56218">
                  <c:v>42954.289583333331</c:v>
                </c:pt>
                <c:pt idx="56219">
                  <c:v>42954.290277777778</c:v>
                </c:pt>
                <c:pt idx="56220">
                  <c:v>42954.290972222225</c:v>
                </c:pt>
                <c:pt idx="56221">
                  <c:v>42954.291666666664</c:v>
                </c:pt>
                <c:pt idx="56222">
                  <c:v>42954.292361111111</c:v>
                </c:pt>
                <c:pt idx="56223">
                  <c:v>42954.293055555558</c:v>
                </c:pt>
                <c:pt idx="56224">
                  <c:v>42954.293749999997</c:v>
                </c:pt>
                <c:pt idx="56225">
                  <c:v>42954.294444444444</c:v>
                </c:pt>
                <c:pt idx="56226">
                  <c:v>42954.295138888891</c:v>
                </c:pt>
                <c:pt idx="56227">
                  <c:v>42954.29583333333</c:v>
                </c:pt>
                <c:pt idx="56228">
                  <c:v>42954.296527777777</c:v>
                </c:pt>
                <c:pt idx="56229">
                  <c:v>42954.297222222223</c:v>
                </c:pt>
                <c:pt idx="56230">
                  <c:v>42954.29791666667</c:v>
                </c:pt>
                <c:pt idx="56231">
                  <c:v>42954.298611111109</c:v>
                </c:pt>
                <c:pt idx="56232">
                  <c:v>42954.299305555556</c:v>
                </c:pt>
                <c:pt idx="56233">
                  <c:v>42954.3</c:v>
                </c:pt>
                <c:pt idx="56234">
                  <c:v>42954.300694444442</c:v>
                </c:pt>
                <c:pt idx="56235">
                  <c:v>42954.301388888889</c:v>
                </c:pt>
                <c:pt idx="56236">
                  <c:v>42954.302083333336</c:v>
                </c:pt>
                <c:pt idx="56237">
                  <c:v>42954.302777777775</c:v>
                </c:pt>
                <c:pt idx="56238">
                  <c:v>42954.303472222222</c:v>
                </c:pt>
                <c:pt idx="56239">
                  <c:v>42954.304166666669</c:v>
                </c:pt>
                <c:pt idx="56240">
                  <c:v>42954.304861111108</c:v>
                </c:pt>
                <c:pt idx="56241">
                  <c:v>42954.305555555555</c:v>
                </c:pt>
                <c:pt idx="56242">
                  <c:v>42954.306250000001</c:v>
                </c:pt>
                <c:pt idx="56243">
                  <c:v>42954.306944444441</c:v>
                </c:pt>
                <c:pt idx="56244">
                  <c:v>42954.307638888888</c:v>
                </c:pt>
                <c:pt idx="56245">
                  <c:v>42954.308333333334</c:v>
                </c:pt>
                <c:pt idx="56246">
                  <c:v>42954.309027777781</c:v>
                </c:pt>
                <c:pt idx="56247">
                  <c:v>42954.30972222222</c:v>
                </c:pt>
                <c:pt idx="56248">
                  <c:v>42954.310416666667</c:v>
                </c:pt>
                <c:pt idx="56249">
                  <c:v>42954.311111111114</c:v>
                </c:pt>
                <c:pt idx="56250">
                  <c:v>42954.311805555553</c:v>
                </c:pt>
                <c:pt idx="56251">
                  <c:v>42954.3125</c:v>
                </c:pt>
                <c:pt idx="56252">
                  <c:v>42954.313194444447</c:v>
                </c:pt>
                <c:pt idx="56253">
                  <c:v>42954.313888888886</c:v>
                </c:pt>
                <c:pt idx="56254">
                  <c:v>42954.314583333333</c:v>
                </c:pt>
                <c:pt idx="56255">
                  <c:v>42954.31527777778</c:v>
                </c:pt>
                <c:pt idx="56256">
                  <c:v>42954.315972222219</c:v>
                </c:pt>
                <c:pt idx="56257">
                  <c:v>42954.316666666666</c:v>
                </c:pt>
                <c:pt idx="56258">
                  <c:v>42954.317361111112</c:v>
                </c:pt>
                <c:pt idx="56259">
                  <c:v>42954.318055555559</c:v>
                </c:pt>
                <c:pt idx="56260">
                  <c:v>42954.318749999999</c:v>
                </c:pt>
                <c:pt idx="56261">
                  <c:v>42954.319444444445</c:v>
                </c:pt>
                <c:pt idx="56262">
                  <c:v>42954.320138888892</c:v>
                </c:pt>
                <c:pt idx="56263">
                  <c:v>42954.320833333331</c:v>
                </c:pt>
                <c:pt idx="56264">
                  <c:v>42954.321527777778</c:v>
                </c:pt>
                <c:pt idx="56265">
                  <c:v>42954.322222222225</c:v>
                </c:pt>
                <c:pt idx="56266">
                  <c:v>42954.322916666664</c:v>
                </c:pt>
                <c:pt idx="56267">
                  <c:v>42954.323611111111</c:v>
                </c:pt>
                <c:pt idx="56268">
                  <c:v>42954.324305555558</c:v>
                </c:pt>
                <c:pt idx="56269">
                  <c:v>42954.324999999997</c:v>
                </c:pt>
                <c:pt idx="56270">
                  <c:v>42954.325694444444</c:v>
                </c:pt>
                <c:pt idx="56271">
                  <c:v>42954.326388888891</c:v>
                </c:pt>
                <c:pt idx="56272">
                  <c:v>42954.32708333333</c:v>
                </c:pt>
                <c:pt idx="56273">
                  <c:v>42954.327777777777</c:v>
                </c:pt>
                <c:pt idx="56274">
                  <c:v>42954.328472222223</c:v>
                </c:pt>
                <c:pt idx="56275">
                  <c:v>42954.32916666667</c:v>
                </c:pt>
                <c:pt idx="56276">
                  <c:v>42954.329861111109</c:v>
                </c:pt>
                <c:pt idx="56277">
                  <c:v>42954.330555555556</c:v>
                </c:pt>
                <c:pt idx="56278">
                  <c:v>42954.331250000003</c:v>
                </c:pt>
                <c:pt idx="56279">
                  <c:v>42954.331944444442</c:v>
                </c:pt>
                <c:pt idx="56280">
                  <c:v>42954.332638888889</c:v>
                </c:pt>
                <c:pt idx="56281">
                  <c:v>42954.333333333336</c:v>
                </c:pt>
                <c:pt idx="56282">
                  <c:v>42954.334027777775</c:v>
                </c:pt>
                <c:pt idx="56283">
                  <c:v>42954.334722222222</c:v>
                </c:pt>
                <c:pt idx="56284">
                  <c:v>42954.335416666669</c:v>
                </c:pt>
                <c:pt idx="56285">
                  <c:v>42954.336111111108</c:v>
                </c:pt>
                <c:pt idx="56286">
                  <c:v>42954.336805555555</c:v>
                </c:pt>
                <c:pt idx="56287">
                  <c:v>42954.337500000001</c:v>
                </c:pt>
                <c:pt idx="56288">
                  <c:v>42954.338194444441</c:v>
                </c:pt>
                <c:pt idx="56289">
                  <c:v>42954.338888888888</c:v>
                </c:pt>
                <c:pt idx="56290">
                  <c:v>42954.339583333334</c:v>
                </c:pt>
                <c:pt idx="56291">
                  <c:v>42954.340277777781</c:v>
                </c:pt>
                <c:pt idx="56292">
                  <c:v>42954.34097222222</c:v>
                </c:pt>
                <c:pt idx="56293">
                  <c:v>42954.341666666667</c:v>
                </c:pt>
                <c:pt idx="56294">
                  <c:v>42954.342361111114</c:v>
                </c:pt>
                <c:pt idx="56295">
                  <c:v>42954.343055555553</c:v>
                </c:pt>
                <c:pt idx="56296">
                  <c:v>42954.34375</c:v>
                </c:pt>
                <c:pt idx="56297">
                  <c:v>42954.344444444447</c:v>
                </c:pt>
                <c:pt idx="56298">
                  <c:v>42954.345138888886</c:v>
                </c:pt>
                <c:pt idx="56299">
                  <c:v>42954.345833333333</c:v>
                </c:pt>
                <c:pt idx="56300">
                  <c:v>42954.34652777778</c:v>
                </c:pt>
                <c:pt idx="56301">
                  <c:v>42954.347222222219</c:v>
                </c:pt>
                <c:pt idx="56302">
                  <c:v>42954.347916666666</c:v>
                </c:pt>
                <c:pt idx="56303">
                  <c:v>42954.348611111112</c:v>
                </c:pt>
                <c:pt idx="56304">
                  <c:v>42954.349305555559</c:v>
                </c:pt>
                <c:pt idx="56305">
                  <c:v>42954.35</c:v>
                </c:pt>
                <c:pt idx="56306">
                  <c:v>42954.350694444445</c:v>
                </c:pt>
                <c:pt idx="56307">
                  <c:v>42954.351388888892</c:v>
                </c:pt>
                <c:pt idx="56308">
                  <c:v>42954.352083333331</c:v>
                </c:pt>
                <c:pt idx="56309">
                  <c:v>42954.352777777778</c:v>
                </c:pt>
                <c:pt idx="56310">
                  <c:v>42954.353472222225</c:v>
                </c:pt>
                <c:pt idx="56311">
                  <c:v>42954.354166666664</c:v>
                </c:pt>
                <c:pt idx="56312">
                  <c:v>42954.354861111111</c:v>
                </c:pt>
                <c:pt idx="56313">
                  <c:v>42954.355555555558</c:v>
                </c:pt>
                <c:pt idx="56314">
                  <c:v>42954.356249999997</c:v>
                </c:pt>
                <c:pt idx="56315">
                  <c:v>42954.356944444444</c:v>
                </c:pt>
                <c:pt idx="56316">
                  <c:v>42954.357638888891</c:v>
                </c:pt>
                <c:pt idx="56317">
                  <c:v>42954.35833333333</c:v>
                </c:pt>
                <c:pt idx="56318">
                  <c:v>42954.359027777777</c:v>
                </c:pt>
                <c:pt idx="56319">
                  <c:v>42954.359722222223</c:v>
                </c:pt>
                <c:pt idx="56320">
                  <c:v>42954.36041666667</c:v>
                </c:pt>
                <c:pt idx="56321">
                  <c:v>42954.361111111109</c:v>
                </c:pt>
                <c:pt idx="56322">
                  <c:v>42954.361805555556</c:v>
                </c:pt>
                <c:pt idx="56323">
                  <c:v>42954.362500000003</c:v>
                </c:pt>
                <c:pt idx="56324">
                  <c:v>42954.363194444442</c:v>
                </c:pt>
                <c:pt idx="56325">
                  <c:v>42954.363888888889</c:v>
                </c:pt>
                <c:pt idx="56326">
                  <c:v>42954.364583333336</c:v>
                </c:pt>
                <c:pt idx="56327">
                  <c:v>42954.365277777775</c:v>
                </c:pt>
                <c:pt idx="56328">
                  <c:v>42954.365972222222</c:v>
                </c:pt>
                <c:pt idx="56329">
                  <c:v>42954.366666666669</c:v>
                </c:pt>
                <c:pt idx="56330">
                  <c:v>42954.367361111108</c:v>
                </c:pt>
                <c:pt idx="56331">
                  <c:v>42954.368055555555</c:v>
                </c:pt>
                <c:pt idx="56332">
                  <c:v>42954.368750000001</c:v>
                </c:pt>
                <c:pt idx="56333">
                  <c:v>42954.369444444441</c:v>
                </c:pt>
                <c:pt idx="56334">
                  <c:v>42954.370138888888</c:v>
                </c:pt>
                <c:pt idx="56335">
                  <c:v>42954.370833333334</c:v>
                </c:pt>
                <c:pt idx="56336">
                  <c:v>42954.371527777781</c:v>
                </c:pt>
                <c:pt idx="56337">
                  <c:v>42954.37222222222</c:v>
                </c:pt>
                <c:pt idx="56338">
                  <c:v>42954.372916666667</c:v>
                </c:pt>
                <c:pt idx="56339">
                  <c:v>42954.373611111114</c:v>
                </c:pt>
                <c:pt idx="56340">
                  <c:v>42954.374305555553</c:v>
                </c:pt>
                <c:pt idx="56341">
                  <c:v>42954.375</c:v>
                </c:pt>
                <c:pt idx="56342">
                  <c:v>42954.375694444447</c:v>
                </c:pt>
                <c:pt idx="56343">
                  <c:v>42954.376388888886</c:v>
                </c:pt>
                <c:pt idx="56344">
                  <c:v>42954.377083333333</c:v>
                </c:pt>
                <c:pt idx="56345">
                  <c:v>42954.37777777778</c:v>
                </c:pt>
                <c:pt idx="56346">
                  <c:v>42954.378472222219</c:v>
                </c:pt>
                <c:pt idx="56347">
                  <c:v>42954.379166666666</c:v>
                </c:pt>
                <c:pt idx="56348">
                  <c:v>42954.379861111112</c:v>
                </c:pt>
                <c:pt idx="56349">
                  <c:v>42954.380555555559</c:v>
                </c:pt>
                <c:pt idx="56350">
                  <c:v>42954.381249999999</c:v>
                </c:pt>
                <c:pt idx="56351">
                  <c:v>42954.381944444445</c:v>
                </c:pt>
                <c:pt idx="56352">
                  <c:v>42954.382638888892</c:v>
                </c:pt>
                <c:pt idx="56353">
                  <c:v>42954.383333333331</c:v>
                </c:pt>
                <c:pt idx="56354">
                  <c:v>42954.384027777778</c:v>
                </c:pt>
                <c:pt idx="56355">
                  <c:v>42954.384722222225</c:v>
                </c:pt>
                <c:pt idx="56356">
                  <c:v>42954.385416666664</c:v>
                </c:pt>
                <c:pt idx="56357">
                  <c:v>42954.386111111111</c:v>
                </c:pt>
                <c:pt idx="56358">
                  <c:v>42954.386805555558</c:v>
                </c:pt>
                <c:pt idx="56359">
                  <c:v>42954.387499999997</c:v>
                </c:pt>
                <c:pt idx="56360">
                  <c:v>42954.388194444444</c:v>
                </c:pt>
                <c:pt idx="56361">
                  <c:v>42954.388888888891</c:v>
                </c:pt>
                <c:pt idx="56362">
                  <c:v>42954.38958333333</c:v>
                </c:pt>
                <c:pt idx="56363">
                  <c:v>42954.390277777777</c:v>
                </c:pt>
                <c:pt idx="56364">
                  <c:v>42954.390972222223</c:v>
                </c:pt>
                <c:pt idx="56365">
                  <c:v>42954.39166666667</c:v>
                </c:pt>
                <c:pt idx="56366">
                  <c:v>42954.392361111109</c:v>
                </c:pt>
                <c:pt idx="56367">
                  <c:v>42954.393055555556</c:v>
                </c:pt>
                <c:pt idx="56368">
                  <c:v>42954.393750000003</c:v>
                </c:pt>
                <c:pt idx="56369">
                  <c:v>42954.394444444442</c:v>
                </c:pt>
                <c:pt idx="56370">
                  <c:v>42954.395138888889</c:v>
                </c:pt>
                <c:pt idx="56371">
                  <c:v>42954.395833333336</c:v>
                </c:pt>
                <c:pt idx="56372">
                  <c:v>42954.396527777775</c:v>
                </c:pt>
                <c:pt idx="56373">
                  <c:v>42954.397222222222</c:v>
                </c:pt>
                <c:pt idx="56374">
                  <c:v>42954.397916666669</c:v>
                </c:pt>
                <c:pt idx="56375">
                  <c:v>42954.398611111108</c:v>
                </c:pt>
                <c:pt idx="56376">
                  <c:v>42954.399305555555</c:v>
                </c:pt>
                <c:pt idx="56377">
                  <c:v>42954.400000000001</c:v>
                </c:pt>
                <c:pt idx="56378">
                  <c:v>42954.400694444441</c:v>
                </c:pt>
                <c:pt idx="56379">
                  <c:v>42954.401388888888</c:v>
                </c:pt>
                <c:pt idx="56380">
                  <c:v>42954.402083333334</c:v>
                </c:pt>
                <c:pt idx="56381">
                  <c:v>42954.402777777781</c:v>
                </c:pt>
                <c:pt idx="56382">
                  <c:v>42954.40347222222</c:v>
                </c:pt>
                <c:pt idx="56383">
                  <c:v>42954.404166666667</c:v>
                </c:pt>
                <c:pt idx="56384">
                  <c:v>42954.404861111114</c:v>
                </c:pt>
                <c:pt idx="56385">
                  <c:v>42954.405555555553</c:v>
                </c:pt>
                <c:pt idx="56386">
                  <c:v>42954.40625</c:v>
                </c:pt>
                <c:pt idx="56387">
                  <c:v>42954.406944444447</c:v>
                </c:pt>
                <c:pt idx="56388">
                  <c:v>42954.407638888886</c:v>
                </c:pt>
                <c:pt idx="56389">
                  <c:v>42954.408333333333</c:v>
                </c:pt>
                <c:pt idx="56390">
                  <c:v>42954.40902777778</c:v>
                </c:pt>
                <c:pt idx="56391">
                  <c:v>42954.409722222219</c:v>
                </c:pt>
                <c:pt idx="56392">
                  <c:v>42954.410416666666</c:v>
                </c:pt>
                <c:pt idx="56393">
                  <c:v>42954.411111111112</c:v>
                </c:pt>
                <c:pt idx="56394">
                  <c:v>42954.411805555559</c:v>
                </c:pt>
                <c:pt idx="56395">
                  <c:v>42954.412499999999</c:v>
                </c:pt>
                <c:pt idx="56396">
                  <c:v>42954.413194444445</c:v>
                </c:pt>
                <c:pt idx="56397">
                  <c:v>42954.413888888892</c:v>
                </c:pt>
                <c:pt idx="56398">
                  <c:v>42954.414583333331</c:v>
                </c:pt>
                <c:pt idx="56399">
                  <c:v>42954.415277777778</c:v>
                </c:pt>
                <c:pt idx="56400">
                  <c:v>42954.415972222225</c:v>
                </c:pt>
                <c:pt idx="56401">
                  <c:v>42954.416666666664</c:v>
                </c:pt>
                <c:pt idx="56402">
                  <c:v>42954.417361111111</c:v>
                </c:pt>
                <c:pt idx="56403">
                  <c:v>42954.418055555558</c:v>
                </c:pt>
                <c:pt idx="56404">
                  <c:v>42954.418749999997</c:v>
                </c:pt>
                <c:pt idx="56405">
                  <c:v>42954.419444444444</c:v>
                </c:pt>
                <c:pt idx="56406">
                  <c:v>42954.420138888891</c:v>
                </c:pt>
                <c:pt idx="56407">
                  <c:v>42954.42083333333</c:v>
                </c:pt>
                <c:pt idx="56408">
                  <c:v>42954.421527777777</c:v>
                </c:pt>
                <c:pt idx="56409">
                  <c:v>42954.422222222223</c:v>
                </c:pt>
                <c:pt idx="56410">
                  <c:v>42954.42291666667</c:v>
                </c:pt>
                <c:pt idx="56411">
                  <c:v>42954.423611111109</c:v>
                </c:pt>
                <c:pt idx="56412">
                  <c:v>42954.424305555556</c:v>
                </c:pt>
                <c:pt idx="56413">
                  <c:v>42954.425000000003</c:v>
                </c:pt>
                <c:pt idx="56414">
                  <c:v>42954.425694444442</c:v>
                </c:pt>
                <c:pt idx="56415">
                  <c:v>42954.426388888889</c:v>
                </c:pt>
                <c:pt idx="56416">
                  <c:v>42954.427083333336</c:v>
                </c:pt>
                <c:pt idx="56417">
                  <c:v>42954.427777777775</c:v>
                </c:pt>
                <c:pt idx="56418">
                  <c:v>42954.428472222222</c:v>
                </c:pt>
                <c:pt idx="56419">
                  <c:v>42954.429166666669</c:v>
                </c:pt>
                <c:pt idx="56420">
                  <c:v>42954.429861111108</c:v>
                </c:pt>
                <c:pt idx="56421">
                  <c:v>42954.430555555555</c:v>
                </c:pt>
                <c:pt idx="56422">
                  <c:v>42954.431250000001</c:v>
                </c:pt>
                <c:pt idx="56423">
                  <c:v>42954.431944444441</c:v>
                </c:pt>
                <c:pt idx="56424">
                  <c:v>42954.432638888888</c:v>
                </c:pt>
                <c:pt idx="56425">
                  <c:v>42954.433333333334</c:v>
                </c:pt>
                <c:pt idx="56426">
                  <c:v>42954.434027777781</c:v>
                </c:pt>
                <c:pt idx="56427">
                  <c:v>42954.43472222222</c:v>
                </c:pt>
                <c:pt idx="56428">
                  <c:v>42954.435416666667</c:v>
                </c:pt>
                <c:pt idx="56429">
                  <c:v>42954.436111111114</c:v>
                </c:pt>
                <c:pt idx="56430">
                  <c:v>42954.436805555553</c:v>
                </c:pt>
                <c:pt idx="56431">
                  <c:v>42954.4375</c:v>
                </c:pt>
                <c:pt idx="56432">
                  <c:v>42954.438194444447</c:v>
                </c:pt>
                <c:pt idx="56433">
                  <c:v>42954.438888888886</c:v>
                </c:pt>
                <c:pt idx="56434">
                  <c:v>42954.439583333333</c:v>
                </c:pt>
                <c:pt idx="56435">
                  <c:v>42954.44027777778</c:v>
                </c:pt>
                <c:pt idx="56436">
                  <c:v>42954.440972222219</c:v>
                </c:pt>
                <c:pt idx="56437">
                  <c:v>42954.441666666666</c:v>
                </c:pt>
                <c:pt idx="56438">
                  <c:v>42954.442361111112</c:v>
                </c:pt>
                <c:pt idx="56439">
                  <c:v>42954.443055555559</c:v>
                </c:pt>
                <c:pt idx="56440">
                  <c:v>42954.443749999999</c:v>
                </c:pt>
                <c:pt idx="56441">
                  <c:v>42954.444444444445</c:v>
                </c:pt>
                <c:pt idx="56442">
                  <c:v>42954.445138888892</c:v>
                </c:pt>
                <c:pt idx="56443">
                  <c:v>42954.445833333331</c:v>
                </c:pt>
                <c:pt idx="56444">
                  <c:v>42954.446527777778</c:v>
                </c:pt>
                <c:pt idx="56445">
                  <c:v>42954.447222222225</c:v>
                </c:pt>
                <c:pt idx="56446">
                  <c:v>42954.447916666664</c:v>
                </c:pt>
                <c:pt idx="56447">
                  <c:v>42954.448611111111</c:v>
                </c:pt>
                <c:pt idx="56448">
                  <c:v>42954.449305555558</c:v>
                </c:pt>
                <c:pt idx="56449">
                  <c:v>42954.45</c:v>
                </c:pt>
                <c:pt idx="56450">
                  <c:v>42954.450694444444</c:v>
                </c:pt>
                <c:pt idx="56451">
                  <c:v>42954.451388888891</c:v>
                </c:pt>
                <c:pt idx="56452">
                  <c:v>42954.45208333333</c:v>
                </c:pt>
                <c:pt idx="56453">
                  <c:v>42954.452777777777</c:v>
                </c:pt>
                <c:pt idx="56454">
                  <c:v>42954.453472222223</c:v>
                </c:pt>
                <c:pt idx="56455">
                  <c:v>42954.45416666667</c:v>
                </c:pt>
                <c:pt idx="56456">
                  <c:v>42954.454861111109</c:v>
                </c:pt>
                <c:pt idx="56457">
                  <c:v>42954.455555555556</c:v>
                </c:pt>
                <c:pt idx="56458">
                  <c:v>42954.456250000003</c:v>
                </c:pt>
                <c:pt idx="56459">
                  <c:v>42954.456944444442</c:v>
                </c:pt>
                <c:pt idx="56460">
                  <c:v>42954.457638888889</c:v>
                </c:pt>
                <c:pt idx="56461">
                  <c:v>42954.458333333336</c:v>
                </c:pt>
                <c:pt idx="56462">
                  <c:v>42954.459027777775</c:v>
                </c:pt>
                <c:pt idx="56463">
                  <c:v>42954.459722222222</c:v>
                </c:pt>
                <c:pt idx="56464">
                  <c:v>42954.460416666669</c:v>
                </c:pt>
                <c:pt idx="56465">
                  <c:v>42954.461111111108</c:v>
                </c:pt>
                <c:pt idx="56466">
                  <c:v>42954.461805555555</c:v>
                </c:pt>
                <c:pt idx="56467">
                  <c:v>42954.462500000001</c:v>
                </c:pt>
                <c:pt idx="56468">
                  <c:v>42954.463194444441</c:v>
                </c:pt>
                <c:pt idx="56469">
                  <c:v>42954.463888888888</c:v>
                </c:pt>
                <c:pt idx="56470">
                  <c:v>42954.464583333334</c:v>
                </c:pt>
                <c:pt idx="56471">
                  <c:v>42954.465277777781</c:v>
                </c:pt>
                <c:pt idx="56472">
                  <c:v>42954.46597222222</c:v>
                </c:pt>
                <c:pt idx="56473">
                  <c:v>42954.466666666667</c:v>
                </c:pt>
                <c:pt idx="56474">
                  <c:v>42954.467361111114</c:v>
                </c:pt>
                <c:pt idx="56475">
                  <c:v>42954.468055555553</c:v>
                </c:pt>
                <c:pt idx="56476">
                  <c:v>42954.46875</c:v>
                </c:pt>
                <c:pt idx="56477">
                  <c:v>42954.469444444447</c:v>
                </c:pt>
                <c:pt idx="56478">
                  <c:v>42954.470138888886</c:v>
                </c:pt>
                <c:pt idx="56479">
                  <c:v>42954.470833333333</c:v>
                </c:pt>
                <c:pt idx="56480">
                  <c:v>42954.47152777778</c:v>
                </c:pt>
                <c:pt idx="56481">
                  <c:v>42954.472222222219</c:v>
                </c:pt>
                <c:pt idx="56482">
                  <c:v>42954.472916666666</c:v>
                </c:pt>
                <c:pt idx="56483">
                  <c:v>42954.473611111112</c:v>
                </c:pt>
                <c:pt idx="56484">
                  <c:v>42954.474305555559</c:v>
                </c:pt>
                <c:pt idx="56485">
                  <c:v>42954.474999999999</c:v>
                </c:pt>
                <c:pt idx="56486">
                  <c:v>42954.475694444445</c:v>
                </c:pt>
                <c:pt idx="56487">
                  <c:v>42954.476388888892</c:v>
                </c:pt>
                <c:pt idx="56488">
                  <c:v>42954.477083333331</c:v>
                </c:pt>
                <c:pt idx="56489">
                  <c:v>42954.477777777778</c:v>
                </c:pt>
                <c:pt idx="56490">
                  <c:v>42954.478472222225</c:v>
                </c:pt>
                <c:pt idx="56491">
                  <c:v>42954.479166666664</c:v>
                </c:pt>
                <c:pt idx="56492">
                  <c:v>42954.479861111111</c:v>
                </c:pt>
                <c:pt idx="56493">
                  <c:v>42954.480555555558</c:v>
                </c:pt>
                <c:pt idx="56494">
                  <c:v>42954.481249999997</c:v>
                </c:pt>
                <c:pt idx="56495">
                  <c:v>42954.481944444444</c:v>
                </c:pt>
                <c:pt idx="56496">
                  <c:v>42954.482638888891</c:v>
                </c:pt>
                <c:pt idx="56497">
                  <c:v>42954.48333333333</c:v>
                </c:pt>
                <c:pt idx="56498">
                  <c:v>42954.484027777777</c:v>
                </c:pt>
                <c:pt idx="56499">
                  <c:v>42954.484722222223</c:v>
                </c:pt>
                <c:pt idx="56500">
                  <c:v>42954.48541666667</c:v>
                </c:pt>
                <c:pt idx="56501">
                  <c:v>42954.486111111109</c:v>
                </c:pt>
                <c:pt idx="56502">
                  <c:v>42954.486805555556</c:v>
                </c:pt>
                <c:pt idx="56503">
                  <c:v>42954.487500000003</c:v>
                </c:pt>
                <c:pt idx="56504">
                  <c:v>42954.488194444442</c:v>
                </c:pt>
                <c:pt idx="56505">
                  <c:v>42954.488888888889</c:v>
                </c:pt>
                <c:pt idx="56506">
                  <c:v>42954.489583333336</c:v>
                </c:pt>
                <c:pt idx="56507">
                  <c:v>42954.490277777775</c:v>
                </c:pt>
                <c:pt idx="56508">
                  <c:v>42954.490972222222</c:v>
                </c:pt>
                <c:pt idx="56509">
                  <c:v>42954.491666666669</c:v>
                </c:pt>
                <c:pt idx="56510">
                  <c:v>42954.492361111108</c:v>
                </c:pt>
                <c:pt idx="56511">
                  <c:v>42954.493055555555</c:v>
                </c:pt>
                <c:pt idx="56512">
                  <c:v>42954.493750000001</c:v>
                </c:pt>
                <c:pt idx="56513">
                  <c:v>42954.494444444441</c:v>
                </c:pt>
                <c:pt idx="56514">
                  <c:v>42954.495138888888</c:v>
                </c:pt>
                <c:pt idx="56515">
                  <c:v>42954.495833333334</c:v>
                </c:pt>
                <c:pt idx="56516">
                  <c:v>42954.496527777781</c:v>
                </c:pt>
                <c:pt idx="56517">
                  <c:v>42954.49722222222</c:v>
                </c:pt>
                <c:pt idx="56518">
                  <c:v>42954.497916666667</c:v>
                </c:pt>
                <c:pt idx="56519">
                  <c:v>42954.498611111114</c:v>
                </c:pt>
                <c:pt idx="56520">
                  <c:v>42954.499305555553</c:v>
                </c:pt>
                <c:pt idx="56521">
                  <c:v>42954.5</c:v>
                </c:pt>
                <c:pt idx="56522">
                  <c:v>42954.500694444447</c:v>
                </c:pt>
                <c:pt idx="56523">
                  <c:v>42954.501388888886</c:v>
                </c:pt>
                <c:pt idx="56524">
                  <c:v>42954.502083333333</c:v>
                </c:pt>
                <c:pt idx="56525">
                  <c:v>42954.50277777778</c:v>
                </c:pt>
                <c:pt idx="56526">
                  <c:v>42954.503472222219</c:v>
                </c:pt>
                <c:pt idx="56527">
                  <c:v>42954.504166666666</c:v>
                </c:pt>
                <c:pt idx="56528">
                  <c:v>42954.504861111112</c:v>
                </c:pt>
                <c:pt idx="56529">
                  <c:v>42954.505555555559</c:v>
                </c:pt>
                <c:pt idx="56530">
                  <c:v>42954.506249999999</c:v>
                </c:pt>
                <c:pt idx="56531">
                  <c:v>42954.506944444445</c:v>
                </c:pt>
                <c:pt idx="56532">
                  <c:v>42954.507638888892</c:v>
                </c:pt>
                <c:pt idx="56533">
                  <c:v>42954.508333333331</c:v>
                </c:pt>
                <c:pt idx="56534">
                  <c:v>42954.509027777778</c:v>
                </c:pt>
                <c:pt idx="56535">
                  <c:v>42954.509722222225</c:v>
                </c:pt>
                <c:pt idx="56536">
                  <c:v>42954.510416666664</c:v>
                </c:pt>
                <c:pt idx="56537">
                  <c:v>42954.511111111111</c:v>
                </c:pt>
                <c:pt idx="56538">
                  <c:v>42954.511805555558</c:v>
                </c:pt>
                <c:pt idx="56539">
                  <c:v>42954.512499999997</c:v>
                </c:pt>
                <c:pt idx="56540">
                  <c:v>42954.513194444444</c:v>
                </c:pt>
                <c:pt idx="56541">
                  <c:v>42954.513888888891</c:v>
                </c:pt>
                <c:pt idx="56542">
                  <c:v>42954.51458333333</c:v>
                </c:pt>
                <c:pt idx="56543">
                  <c:v>42954.515277777777</c:v>
                </c:pt>
                <c:pt idx="56544">
                  <c:v>42954.515972222223</c:v>
                </c:pt>
                <c:pt idx="56545">
                  <c:v>42954.51666666667</c:v>
                </c:pt>
                <c:pt idx="56546">
                  <c:v>42954.517361111109</c:v>
                </c:pt>
                <c:pt idx="56547">
                  <c:v>42954.518055555556</c:v>
                </c:pt>
                <c:pt idx="56548">
                  <c:v>42954.518750000003</c:v>
                </c:pt>
                <c:pt idx="56549">
                  <c:v>42954.519444444442</c:v>
                </c:pt>
                <c:pt idx="56550">
                  <c:v>42954.520138888889</c:v>
                </c:pt>
                <c:pt idx="56551">
                  <c:v>42954.520833333336</c:v>
                </c:pt>
                <c:pt idx="56552">
                  <c:v>42954.521527777775</c:v>
                </c:pt>
                <c:pt idx="56553">
                  <c:v>42954.522222222222</c:v>
                </c:pt>
                <c:pt idx="56554">
                  <c:v>42954.522916666669</c:v>
                </c:pt>
                <c:pt idx="56555">
                  <c:v>42954.523611111108</c:v>
                </c:pt>
                <c:pt idx="56556">
                  <c:v>42954.524305555555</c:v>
                </c:pt>
                <c:pt idx="56557">
                  <c:v>42954.525000000001</c:v>
                </c:pt>
                <c:pt idx="56558">
                  <c:v>42954.525694444441</c:v>
                </c:pt>
                <c:pt idx="56559">
                  <c:v>42954.526388888888</c:v>
                </c:pt>
                <c:pt idx="56560">
                  <c:v>42954.527083333334</c:v>
                </c:pt>
                <c:pt idx="56561">
                  <c:v>42954.527777777781</c:v>
                </c:pt>
                <c:pt idx="56562">
                  <c:v>42954.52847222222</c:v>
                </c:pt>
                <c:pt idx="56563">
                  <c:v>42954.529166666667</c:v>
                </c:pt>
                <c:pt idx="56564">
                  <c:v>42954.529861111114</c:v>
                </c:pt>
                <c:pt idx="56565">
                  <c:v>42954.530555555553</c:v>
                </c:pt>
                <c:pt idx="56566">
                  <c:v>42954.53125</c:v>
                </c:pt>
                <c:pt idx="56567">
                  <c:v>42954.531944444447</c:v>
                </c:pt>
                <c:pt idx="56568">
                  <c:v>42954.532638888886</c:v>
                </c:pt>
                <c:pt idx="56569">
                  <c:v>42954.533333333333</c:v>
                </c:pt>
                <c:pt idx="56570">
                  <c:v>42954.53402777778</c:v>
                </c:pt>
                <c:pt idx="56571">
                  <c:v>42954.534722222219</c:v>
                </c:pt>
                <c:pt idx="56572">
                  <c:v>42954.535416666666</c:v>
                </c:pt>
                <c:pt idx="56573">
                  <c:v>42954.536111111112</c:v>
                </c:pt>
                <c:pt idx="56574">
                  <c:v>42954.536805555559</c:v>
                </c:pt>
                <c:pt idx="56575">
                  <c:v>42954.537499999999</c:v>
                </c:pt>
                <c:pt idx="56576">
                  <c:v>42954.538194444445</c:v>
                </c:pt>
                <c:pt idx="56577">
                  <c:v>42954.538888888892</c:v>
                </c:pt>
                <c:pt idx="56578">
                  <c:v>42954.539583333331</c:v>
                </c:pt>
                <c:pt idx="56579">
                  <c:v>42954.540277777778</c:v>
                </c:pt>
                <c:pt idx="56580">
                  <c:v>42954.540972222225</c:v>
                </c:pt>
                <c:pt idx="56581">
                  <c:v>42954.541666666664</c:v>
                </c:pt>
                <c:pt idx="56582">
                  <c:v>42954.542361111111</c:v>
                </c:pt>
                <c:pt idx="56583">
                  <c:v>42954.543055555558</c:v>
                </c:pt>
                <c:pt idx="56584">
                  <c:v>42954.543749999997</c:v>
                </c:pt>
                <c:pt idx="56585">
                  <c:v>42954.544444444444</c:v>
                </c:pt>
                <c:pt idx="56586">
                  <c:v>42954.545138888891</c:v>
                </c:pt>
                <c:pt idx="56587">
                  <c:v>42954.54583333333</c:v>
                </c:pt>
                <c:pt idx="56588">
                  <c:v>42954.546527777777</c:v>
                </c:pt>
                <c:pt idx="56589">
                  <c:v>42954.547222222223</c:v>
                </c:pt>
                <c:pt idx="56590">
                  <c:v>42954.54791666667</c:v>
                </c:pt>
                <c:pt idx="56591">
                  <c:v>42954.548611111109</c:v>
                </c:pt>
                <c:pt idx="56592">
                  <c:v>42954.549305555556</c:v>
                </c:pt>
                <c:pt idx="56593">
                  <c:v>42954.55</c:v>
                </c:pt>
                <c:pt idx="56594">
                  <c:v>42954.550694444442</c:v>
                </c:pt>
                <c:pt idx="56595">
                  <c:v>42954.551388888889</c:v>
                </c:pt>
                <c:pt idx="56596">
                  <c:v>42954.552083333336</c:v>
                </c:pt>
                <c:pt idx="56597">
                  <c:v>42954.552777777775</c:v>
                </c:pt>
                <c:pt idx="56598">
                  <c:v>42954.553472222222</c:v>
                </c:pt>
                <c:pt idx="56599">
                  <c:v>42954.554166666669</c:v>
                </c:pt>
                <c:pt idx="56600">
                  <c:v>42954.554861111108</c:v>
                </c:pt>
                <c:pt idx="56601">
                  <c:v>42954.555555555555</c:v>
                </c:pt>
                <c:pt idx="56602">
                  <c:v>42954.556250000001</c:v>
                </c:pt>
                <c:pt idx="56603">
                  <c:v>42954.556944444441</c:v>
                </c:pt>
                <c:pt idx="56604">
                  <c:v>42954.557638888888</c:v>
                </c:pt>
                <c:pt idx="56605">
                  <c:v>42954.558333333334</c:v>
                </c:pt>
                <c:pt idx="56606">
                  <c:v>42954.559027777781</c:v>
                </c:pt>
                <c:pt idx="56607">
                  <c:v>42954.55972222222</c:v>
                </c:pt>
                <c:pt idx="56608">
                  <c:v>42954.560416666667</c:v>
                </c:pt>
                <c:pt idx="56609">
                  <c:v>42954.561111111114</c:v>
                </c:pt>
                <c:pt idx="56610">
                  <c:v>42954.561805555553</c:v>
                </c:pt>
                <c:pt idx="56611">
                  <c:v>42954.5625</c:v>
                </c:pt>
                <c:pt idx="56612">
                  <c:v>42954.563194444447</c:v>
                </c:pt>
                <c:pt idx="56613">
                  <c:v>42954.563888888886</c:v>
                </c:pt>
                <c:pt idx="56614">
                  <c:v>42954.564583333333</c:v>
                </c:pt>
                <c:pt idx="56615">
                  <c:v>42954.56527777778</c:v>
                </c:pt>
                <c:pt idx="56616">
                  <c:v>42954.565972222219</c:v>
                </c:pt>
                <c:pt idx="56617">
                  <c:v>42954.566666666666</c:v>
                </c:pt>
                <c:pt idx="56618">
                  <c:v>42954.567361111112</c:v>
                </c:pt>
                <c:pt idx="56619">
                  <c:v>42954.568055555559</c:v>
                </c:pt>
                <c:pt idx="56620">
                  <c:v>42954.568749999999</c:v>
                </c:pt>
                <c:pt idx="56621">
                  <c:v>42954.569444444445</c:v>
                </c:pt>
                <c:pt idx="56622">
                  <c:v>42954.570138888892</c:v>
                </c:pt>
                <c:pt idx="56623">
                  <c:v>42954.570833333331</c:v>
                </c:pt>
                <c:pt idx="56624">
                  <c:v>42954.571527777778</c:v>
                </c:pt>
                <c:pt idx="56625">
                  <c:v>42954.572222222225</c:v>
                </c:pt>
                <c:pt idx="56626">
                  <c:v>42954.572916666664</c:v>
                </c:pt>
                <c:pt idx="56627">
                  <c:v>42954.573611111111</c:v>
                </c:pt>
                <c:pt idx="56628">
                  <c:v>42954.574305555558</c:v>
                </c:pt>
                <c:pt idx="56629">
                  <c:v>42954.574999999997</c:v>
                </c:pt>
                <c:pt idx="56630">
                  <c:v>42954.575694444444</c:v>
                </c:pt>
                <c:pt idx="56631">
                  <c:v>42954.576388888891</c:v>
                </c:pt>
                <c:pt idx="56632">
                  <c:v>42954.57708333333</c:v>
                </c:pt>
                <c:pt idx="56633">
                  <c:v>42954.577777777777</c:v>
                </c:pt>
                <c:pt idx="56634">
                  <c:v>42954.578472222223</c:v>
                </c:pt>
                <c:pt idx="56635">
                  <c:v>42954.57916666667</c:v>
                </c:pt>
                <c:pt idx="56636">
                  <c:v>42954.579861111109</c:v>
                </c:pt>
                <c:pt idx="56637">
                  <c:v>42954.580555555556</c:v>
                </c:pt>
                <c:pt idx="56638">
                  <c:v>42954.581250000003</c:v>
                </c:pt>
                <c:pt idx="56639">
                  <c:v>42954.581944444442</c:v>
                </c:pt>
                <c:pt idx="56640">
                  <c:v>42954.582638888889</c:v>
                </c:pt>
                <c:pt idx="56641">
                  <c:v>42954.583333333336</c:v>
                </c:pt>
                <c:pt idx="56642">
                  <c:v>42954.584027777775</c:v>
                </c:pt>
                <c:pt idx="56643">
                  <c:v>42954.584722222222</c:v>
                </c:pt>
                <c:pt idx="56644">
                  <c:v>42954.585416666669</c:v>
                </c:pt>
                <c:pt idx="56645">
                  <c:v>42954.586111111108</c:v>
                </c:pt>
                <c:pt idx="56646">
                  <c:v>42954.586805555555</c:v>
                </c:pt>
                <c:pt idx="56647">
                  <c:v>42954.587500000001</c:v>
                </c:pt>
                <c:pt idx="56648">
                  <c:v>42954.588194444441</c:v>
                </c:pt>
                <c:pt idx="56649">
                  <c:v>42954.588888888888</c:v>
                </c:pt>
                <c:pt idx="56650">
                  <c:v>42954.589583333334</c:v>
                </c:pt>
                <c:pt idx="56651">
                  <c:v>42954.590277777781</c:v>
                </c:pt>
                <c:pt idx="56652">
                  <c:v>42954.59097222222</c:v>
                </c:pt>
                <c:pt idx="56653">
                  <c:v>42954.591666666667</c:v>
                </c:pt>
                <c:pt idx="56654">
                  <c:v>42954.592361111114</c:v>
                </c:pt>
                <c:pt idx="56655">
                  <c:v>42954.593055555553</c:v>
                </c:pt>
                <c:pt idx="56656">
                  <c:v>42954.59375</c:v>
                </c:pt>
                <c:pt idx="56657">
                  <c:v>42954.594444444447</c:v>
                </c:pt>
                <c:pt idx="56658">
                  <c:v>42954.595138888886</c:v>
                </c:pt>
                <c:pt idx="56659">
                  <c:v>42954.595833333333</c:v>
                </c:pt>
                <c:pt idx="56660">
                  <c:v>42954.59652777778</c:v>
                </c:pt>
                <c:pt idx="56661">
                  <c:v>42954.597222222219</c:v>
                </c:pt>
                <c:pt idx="56662">
                  <c:v>42954.597916666666</c:v>
                </c:pt>
                <c:pt idx="56663">
                  <c:v>42954.598611111112</c:v>
                </c:pt>
                <c:pt idx="56664">
                  <c:v>42954.599305555559</c:v>
                </c:pt>
                <c:pt idx="56665">
                  <c:v>42954.6</c:v>
                </c:pt>
                <c:pt idx="56666">
                  <c:v>42954.600694444445</c:v>
                </c:pt>
                <c:pt idx="56667">
                  <c:v>42954.601388888892</c:v>
                </c:pt>
                <c:pt idx="56668">
                  <c:v>42954.602083333331</c:v>
                </c:pt>
                <c:pt idx="56669">
                  <c:v>42954.602777777778</c:v>
                </c:pt>
                <c:pt idx="56670">
                  <c:v>42954.603472222225</c:v>
                </c:pt>
                <c:pt idx="56671">
                  <c:v>42954.604166666664</c:v>
                </c:pt>
                <c:pt idx="56672">
                  <c:v>42954.604861111111</c:v>
                </c:pt>
                <c:pt idx="56673">
                  <c:v>42954.605555555558</c:v>
                </c:pt>
                <c:pt idx="56674">
                  <c:v>42954.606249999997</c:v>
                </c:pt>
                <c:pt idx="56675">
                  <c:v>42954.606944444444</c:v>
                </c:pt>
                <c:pt idx="56676">
                  <c:v>42954.607638888891</c:v>
                </c:pt>
                <c:pt idx="56677">
                  <c:v>42954.60833333333</c:v>
                </c:pt>
                <c:pt idx="56678">
                  <c:v>42954.609027777777</c:v>
                </c:pt>
                <c:pt idx="56679">
                  <c:v>42954.609722222223</c:v>
                </c:pt>
                <c:pt idx="56680">
                  <c:v>42954.61041666667</c:v>
                </c:pt>
                <c:pt idx="56681">
                  <c:v>42954.611111111109</c:v>
                </c:pt>
                <c:pt idx="56682">
                  <c:v>42954.611805555556</c:v>
                </c:pt>
                <c:pt idx="56683">
                  <c:v>42954.612500000003</c:v>
                </c:pt>
                <c:pt idx="56684">
                  <c:v>42954.613194444442</c:v>
                </c:pt>
                <c:pt idx="56685">
                  <c:v>42954.613888888889</c:v>
                </c:pt>
                <c:pt idx="56686">
                  <c:v>42954.614583333336</c:v>
                </c:pt>
                <c:pt idx="56687">
                  <c:v>42954.615277777775</c:v>
                </c:pt>
                <c:pt idx="56688">
                  <c:v>42954.615972222222</c:v>
                </c:pt>
                <c:pt idx="56689">
                  <c:v>42954.616666666669</c:v>
                </c:pt>
                <c:pt idx="56690">
                  <c:v>42954.617361111108</c:v>
                </c:pt>
                <c:pt idx="56691">
                  <c:v>42954.618055555555</c:v>
                </c:pt>
                <c:pt idx="56692">
                  <c:v>42954.618750000001</c:v>
                </c:pt>
                <c:pt idx="56693">
                  <c:v>42954.619444444441</c:v>
                </c:pt>
                <c:pt idx="56694">
                  <c:v>42954.620138888888</c:v>
                </c:pt>
                <c:pt idx="56695">
                  <c:v>42954.620833333334</c:v>
                </c:pt>
                <c:pt idx="56696">
                  <c:v>42954.621527777781</c:v>
                </c:pt>
                <c:pt idx="56697">
                  <c:v>42954.62222222222</c:v>
                </c:pt>
                <c:pt idx="56698">
                  <c:v>42954.622916666667</c:v>
                </c:pt>
                <c:pt idx="56699">
                  <c:v>42954.623611111114</c:v>
                </c:pt>
                <c:pt idx="56700">
                  <c:v>42954.624305555553</c:v>
                </c:pt>
                <c:pt idx="56701">
                  <c:v>42954.625</c:v>
                </c:pt>
                <c:pt idx="56702">
                  <c:v>42954.625694444447</c:v>
                </c:pt>
                <c:pt idx="56703">
                  <c:v>42954.626388888886</c:v>
                </c:pt>
                <c:pt idx="56704">
                  <c:v>42954.627083333333</c:v>
                </c:pt>
                <c:pt idx="56705">
                  <c:v>42954.62777777778</c:v>
                </c:pt>
                <c:pt idx="56706">
                  <c:v>42954.628472222219</c:v>
                </c:pt>
                <c:pt idx="56707">
                  <c:v>42954.629166666666</c:v>
                </c:pt>
                <c:pt idx="56708">
                  <c:v>42954.629861111112</c:v>
                </c:pt>
                <c:pt idx="56709">
                  <c:v>42954.630555555559</c:v>
                </c:pt>
                <c:pt idx="56710">
                  <c:v>42954.631249999999</c:v>
                </c:pt>
                <c:pt idx="56711">
                  <c:v>42954.631944444445</c:v>
                </c:pt>
                <c:pt idx="56712">
                  <c:v>42954.632638888892</c:v>
                </c:pt>
                <c:pt idx="56713">
                  <c:v>42954.633333333331</c:v>
                </c:pt>
                <c:pt idx="56714">
                  <c:v>42954.634027777778</c:v>
                </c:pt>
                <c:pt idx="56715">
                  <c:v>42954.634722222225</c:v>
                </c:pt>
                <c:pt idx="56716">
                  <c:v>42954.635416666664</c:v>
                </c:pt>
                <c:pt idx="56717">
                  <c:v>42954.636111111111</c:v>
                </c:pt>
                <c:pt idx="56718">
                  <c:v>42954.636805555558</c:v>
                </c:pt>
                <c:pt idx="56719">
                  <c:v>42954.637499999997</c:v>
                </c:pt>
                <c:pt idx="56720">
                  <c:v>42954.638194444444</c:v>
                </c:pt>
                <c:pt idx="56721">
                  <c:v>42954.638888888891</c:v>
                </c:pt>
                <c:pt idx="56722">
                  <c:v>42954.63958333333</c:v>
                </c:pt>
                <c:pt idx="56723">
                  <c:v>42954.640277777777</c:v>
                </c:pt>
                <c:pt idx="56724">
                  <c:v>42954.640972222223</c:v>
                </c:pt>
                <c:pt idx="56725">
                  <c:v>42954.64166666667</c:v>
                </c:pt>
                <c:pt idx="56726">
                  <c:v>42954.642361111109</c:v>
                </c:pt>
                <c:pt idx="56727">
                  <c:v>42954.643055555556</c:v>
                </c:pt>
                <c:pt idx="56728">
                  <c:v>42954.643750000003</c:v>
                </c:pt>
                <c:pt idx="56729">
                  <c:v>42954.644444444442</c:v>
                </c:pt>
                <c:pt idx="56730">
                  <c:v>42954.645138888889</c:v>
                </c:pt>
                <c:pt idx="56731">
                  <c:v>42954.645833333336</c:v>
                </c:pt>
                <c:pt idx="56732">
                  <c:v>42954.646527777775</c:v>
                </c:pt>
                <c:pt idx="56733">
                  <c:v>42954.647222222222</c:v>
                </c:pt>
                <c:pt idx="56734">
                  <c:v>42954.647916666669</c:v>
                </c:pt>
                <c:pt idx="56735">
                  <c:v>42954.648611111108</c:v>
                </c:pt>
                <c:pt idx="56736">
                  <c:v>42954.649305555555</c:v>
                </c:pt>
                <c:pt idx="56737">
                  <c:v>42954.65</c:v>
                </c:pt>
                <c:pt idx="56738">
                  <c:v>42954.650694444441</c:v>
                </c:pt>
                <c:pt idx="56739">
                  <c:v>42954.651388888888</c:v>
                </c:pt>
                <c:pt idx="56740">
                  <c:v>42954.652083333334</c:v>
                </c:pt>
                <c:pt idx="56741">
                  <c:v>42954.652777777781</c:v>
                </c:pt>
                <c:pt idx="56742">
                  <c:v>42954.65347222222</c:v>
                </c:pt>
                <c:pt idx="56743">
                  <c:v>42954.654166666667</c:v>
                </c:pt>
                <c:pt idx="56744">
                  <c:v>42954.654861111114</c:v>
                </c:pt>
                <c:pt idx="56745">
                  <c:v>42954.655555555553</c:v>
                </c:pt>
                <c:pt idx="56746">
                  <c:v>42954.65625</c:v>
                </c:pt>
                <c:pt idx="56747">
                  <c:v>42954.656944444447</c:v>
                </c:pt>
                <c:pt idx="56748">
                  <c:v>42954.657638888886</c:v>
                </c:pt>
                <c:pt idx="56749">
                  <c:v>42954.658333333333</c:v>
                </c:pt>
                <c:pt idx="56750">
                  <c:v>42954.65902777778</c:v>
                </c:pt>
                <c:pt idx="56751">
                  <c:v>42954.659722222219</c:v>
                </c:pt>
                <c:pt idx="56752">
                  <c:v>42954.660416666666</c:v>
                </c:pt>
                <c:pt idx="56753">
                  <c:v>42954.661111111112</c:v>
                </c:pt>
                <c:pt idx="56754">
                  <c:v>42954.661805555559</c:v>
                </c:pt>
                <c:pt idx="56755">
                  <c:v>42954.662499999999</c:v>
                </c:pt>
                <c:pt idx="56756">
                  <c:v>42954.663194444445</c:v>
                </c:pt>
                <c:pt idx="56757">
                  <c:v>42954.663888888892</c:v>
                </c:pt>
                <c:pt idx="56758">
                  <c:v>42954.664583333331</c:v>
                </c:pt>
                <c:pt idx="56759">
                  <c:v>42954.665277777778</c:v>
                </c:pt>
                <c:pt idx="56760">
                  <c:v>42954.665972222225</c:v>
                </c:pt>
                <c:pt idx="56761">
                  <c:v>42954.666666666664</c:v>
                </c:pt>
                <c:pt idx="56762">
                  <c:v>42954.667361111111</c:v>
                </c:pt>
                <c:pt idx="56763">
                  <c:v>42954.668055555558</c:v>
                </c:pt>
                <c:pt idx="56764">
                  <c:v>42954.668749999997</c:v>
                </c:pt>
                <c:pt idx="56765">
                  <c:v>42954.669444444444</c:v>
                </c:pt>
                <c:pt idx="56766">
                  <c:v>42954.670138888891</c:v>
                </c:pt>
                <c:pt idx="56767">
                  <c:v>42954.67083333333</c:v>
                </c:pt>
                <c:pt idx="56768">
                  <c:v>42954.671527777777</c:v>
                </c:pt>
                <c:pt idx="56769">
                  <c:v>42954.672222222223</c:v>
                </c:pt>
                <c:pt idx="56770">
                  <c:v>42954.67291666667</c:v>
                </c:pt>
                <c:pt idx="56771">
                  <c:v>42954.673611111109</c:v>
                </c:pt>
                <c:pt idx="56772">
                  <c:v>42954.674305555556</c:v>
                </c:pt>
                <c:pt idx="56773">
                  <c:v>42954.675000000003</c:v>
                </c:pt>
                <c:pt idx="56774">
                  <c:v>42954.675694444442</c:v>
                </c:pt>
                <c:pt idx="56775">
                  <c:v>42954.676388888889</c:v>
                </c:pt>
                <c:pt idx="56776">
                  <c:v>42954.677083333336</c:v>
                </c:pt>
                <c:pt idx="56777">
                  <c:v>42954.677777777775</c:v>
                </c:pt>
                <c:pt idx="56778">
                  <c:v>42954.678472222222</c:v>
                </c:pt>
                <c:pt idx="56779">
                  <c:v>42954.679166666669</c:v>
                </c:pt>
                <c:pt idx="56780">
                  <c:v>42954.679861111108</c:v>
                </c:pt>
                <c:pt idx="56781">
                  <c:v>42954.680555555555</c:v>
                </c:pt>
                <c:pt idx="56782">
                  <c:v>42954.681250000001</c:v>
                </c:pt>
                <c:pt idx="56783">
                  <c:v>42954.681944444441</c:v>
                </c:pt>
                <c:pt idx="56784">
                  <c:v>42954.682638888888</c:v>
                </c:pt>
                <c:pt idx="56785">
                  <c:v>42954.683333333334</c:v>
                </c:pt>
                <c:pt idx="56786">
                  <c:v>42954.684027777781</c:v>
                </c:pt>
                <c:pt idx="56787">
                  <c:v>42954.68472222222</c:v>
                </c:pt>
                <c:pt idx="56788">
                  <c:v>42954.685416666667</c:v>
                </c:pt>
                <c:pt idx="56789">
                  <c:v>42954.686111111114</c:v>
                </c:pt>
                <c:pt idx="56790">
                  <c:v>42954.686805555553</c:v>
                </c:pt>
                <c:pt idx="56791">
                  <c:v>42954.6875</c:v>
                </c:pt>
                <c:pt idx="56792">
                  <c:v>42954.688194444447</c:v>
                </c:pt>
                <c:pt idx="56793">
                  <c:v>42954.688888888886</c:v>
                </c:pt>
                <c:pt idx="56794">
                  <c:v>42954.689583333333</c:v>
                </c:pt>
                <c:pt idx="56795">
                  <c:v>42954.69027777778</c:v>
                </c:pt>
                <c:pt idx="56796">
                  <c:v>42954.690972222219</c:v>
                </c:pt>
                <c:pt idx="56797">
                  <c:v>42954.691666666666</c:v>
                </c:pt>
                <c:pt idx="56798">
                  <c:v>42954.692361111112</c:v>
                </c:pt>
                <c:pt idx="56799">
                  <c:v>42954.693055555559</c:v>
                </c:pt>
                <c:pt idx="56800">
                  <c:v>42954.693749999999</c:v>
                </c:pt>
                <c:pt idx="56801">
                  <c:v>42954.694444444445</c:v>
                </c:pt>
                <c:pt idx="56802">
                  <c:v>42954.695138888892</c:v>
                </c:pt>
                <c:pt idx="56803">
                  <c:v>42954.695833333331</c:v>
                </c:pt>
                <c:pt idx="56804">
                  <c:v>42954.696527777778</c:v>
                </c:pt>
                <c:pt idx="56805">
                  <c:v>42954.697222222225</c:v>
                </c:pt>
                <c:pt idx="56806">
                  <c:v>42954.697916666664</c:v>
                </c:pt>
                <c:pt idx="56807">
                  <c:v>42954.698611111111</c:v>
                </c:pt>
                <c:pt idx="56808">
                  <c:v>42954.699305555558</c:v>
                </c:pt>
                <c:pt idx="56809">
                  <c:v>42954.7</c:v>
                </c:pt>
                <c:pt idx="56810">
                  <c:v>42954.700694444444</c:v>
                </c:pt>
                <c:pt idx="56811">
                  <c:v>42954.701388888891</c:v>
                </c:pt>
                <c:pt idx="56812">
                  <c:v>42954.70208333333</c:v>
                </c:pt>
                <c:pt idx="56813">
                  <c:v>42954.702777777777</c:v>
                </c:pt>
                <c:pt idx="56814">
                  <c:v>42954.703472222223</c:v>
                </c:pt>
                <c:pt idx="56815">
                  <c:v>42954.70416666667</c:v>
                </c:pt>
                <c:pt idx="56816">
                  <c:v>42954.704861111109</c:v>
                </c:pt>
                <c:pt idx="56817">
                  <c:v>42954.705555555556</c:v>
                </c:pt>
                <c:pt idx="56818">
                  <c:v>42954.706250000003</c:v>
                </c:pt>
                <c:pt idx="56819">
                  <c:v>42954.706944444442</c:v>
                </c:pt>
                <c:pt idx="56820">
                  <c:v>42954.707638888889</c:v>
                </c:pt>
                <c:pt idx="56821">
                  <c:v>42954.708333333336</c:v>
                </c:pt>
                <c:pt idx="56822">
                  <c:v>42954.709027777775</c:v>
                </c:pt>
                <c:pt idx="56823">
                  <c:v>42954.709722222222</c:v>
                </c:pt>
                <c:pt idx="56824">
                  <c:v>42954.710416666669</c:v>
                </c:pt>
                <c:pt idx="56825">
                  <c:v>42954.711111111108</c:v>
                </c:pt>
                <c:pt idx="56826">
                  <c:v>42954.711805555555</c:v>
                </c:pt>
                <c:pt idx="56827">
                  <c:v>42954.712500000001</c:v>
                </c:pt>
                <c:pt idx="56828">
                  <c:v>42954.713194444441</c:v>
                </c:pt>
                <c:pt idx="56829">
                  <c:v>42954.713888888888</c:v>
                </c:pt>
                <c:pt idx="56830">
                  <c:v>42954.714583333334</c:v>
                </c:pt>
                <c:pt idx="56831">
                  <c:v>42954.715277777781</c:v>
                </c:pt>
                <c:pt idx="56832">
                  <c:v>42954.71597222222</c:v>
                </c:pt>
                <c:pt idx="56833">
                  <c:v>42954.716666666667</c:v>
                </c:pt>
                <c:pt idx="56834">
                  <c:v>42954.717361111114</c:v>
                </c:pt>
                <c:pt idx="56835">
                  <c:v>42954.718055555553</c:v>
                </c:pt>
                <c:pt idx="56836">
                  <c:v>42954.71875</c:v>
                </c:pt>
                <c:pt idx="56837">
                  <c:v>42954.719444444447</c:v>
                </c:pt>
                <c:pt idx="56838">
                  <c:v>42954.720138888886</c:v>
                </c:pt>
                <c:pt idx="56839">
                  <c:v>42954.720833333333</c:v>
                </c:pt>
                <c:pt idx="56840">
                  <c:v>42954.72152777778</c:v>
                </c:pt>
                <c:pt idx="56841">
                  <c:v>42954.722222222219</c:v>
                </c:pt>
                <c:pt idx="56842">
                  <c:v>42954.722916666666</c:v>
                </c:pt>
                <c:pt idx="56843">
                  <c:v>42954.723611111112</c:v>
                </c:pt>
                <c:pt idx="56844">
                  <c:v>42954.724305555559</c:v>
                </c:pt>
                <c:pt idx="56845">
                  <c:v>42954.724999999999</c:v>
                </c:pt>
                <c:pt idx="56846">
                  <c:v>42954.725694444445</c:v>
                </c:pt>
                <c:pt idx="56847">
                  <c:v>42954.726388888892</c:v>
                </c:pt>
                <c:pt idx="56848">
                  <c:v>42954.727083333331</c:v>
                </c:pt>
                <c:pt idx="56849">
                  <c:v>42954.727777777778</c:v>
                </c:pt>
                <c:pt idx="56850">
                  <c:v>42954.728472222225</c:v>
                </c:pt>
                <c:pt idx="56851">
                  <c:v>42954.729166666664</c:v>
                </c:pt>
                <c:pt idx="56852">
                  <c:v>42954.729861111111</c:v>
                </c:pt>
                <c:pt idx="56853">
                  <c:v>42954.730555555558</c:v>
                </c:pt>
                <c:pt idx="56854">
                  <c:v>42954.731249999997</c:v>
                </c:pt>
                <c:pt idx="56855">
                  <c:v>42954.731944444444</c:v>
                </c:pt>
                <c:pt idx="56856">
                  <c:v>42954.732638888891</c:v>
                </c:pt>
                <c:pt idx="56857">
                  <c:v>42954.73333333333</c:v>
                </c:pt>
                <c:pt idx="56858">
                  <c:v>42954.734027777777</c:v>
                </c:pt>
                <c:pt idx="56859">
                  <c:v>42954.734722222223</c:v>
                </c:pt>
                <c:pt idx="56860">
                  <c:v>42954.73541666667</c:v>
                </c:pt>
                <c:pt idx="56861">
                  <c:v>42954.736111111109</c:v>
                </c:pt>
                <c:pt idx="56862">
                  <c:v>42954.736805555556</c:v>
                </c:pt>
                <c:pt idx="56863">
                  <c:v>42954.737500000003</c:v>
                </c:pt>
                <c:pt idx="56864">
                  <c:v>42954.738194444442</c:v>
                </c:pt>
                <c:pt idx="56865">
                  <c:v>42954.738888888889</c:v>
                </c:pt>
                <c:pt idx="56866">
                  <c:v>42954.739583333336</c:v>
                </c:pt>
                <c:pt idx="56867">
                  <c:v>42954.740277777775</c:v>
                </c:pt>
                <c:pt idx="56868">
                  <c:v>42954.740972222222</c:v>
                </c:pt>
                <c:pt idx="56869">
                  <c:v>42954.741666666669</c:v>
                </c:pt>
                <c:pt idx="56870">
                  <c:v>42954.742361111108</c:v>
                </c:pt>
                <c:pt idx="56871">
                  <c:v>42954.743055555555</c:v>
                </c:pt>
                <c:pt idx="56872">
                  <c:v>42954.743750000001</c:v>
                </c:pt>
                <c:pt idx="56873">
                  <c:v>42954.744444444441</c:v>
                </c:pt>
                <c:pt idx="56874">
                  <c:v>42954.745138888888</c:v>
                </c:pt>
                <c:pt idx="56875">
                  <c:v>42954.745833333334</c:v>
                </c:pt>
                <c:pt idx="56876">
                  <c:v>42954.746527777781</c:v>
                </c:pt>
                <c:pt idx="56877">
                  <c:v>42954.74722222222</c:v>
                </c:pt>
                <c:pt idx="56878">
                  <c:v>42954.747916666667</c:v>
                </c:pt>
                <c:pt idx="56879">
                  <c:v>42954.748611111114</c:v>
                </c:pt>
                <c:pt idx="56880">
                  <c:v>42954.749305555553</c:v>
                </c:pt>
                <c:pt idx="56881">
                  <c:v>42954.75</c:v>
                </c:pt>
                <c:pt idx="56882">
                  <c:v>42954.750694444447</c:v>
                </c:pt>
                <c:pt idx="56883">
                  <c:v>42954.751388888886</c:v>
                </c:pt>
                <c:pt idx="56884">
                  <c:v>42954.752083333333</c:v>
                </c:pt>
                <c:pt idx="56885">
                  <c:v>42954.75277777778</c:v>
                </c:pt>
                <c:pt idx="56886">
                  <c:v>42954.753472222219</c:v>
                </c:pt>
                <c:pt idx="56887">
                  <c:v>42954.754166666666</c:v>
                </c:pt>
                <c:pt idx="56888">
                  <c:v>42954.754861111112</c:v>
                </c:pt>
                <c:pt idx="56889">
                  <c:v>42954.755555555559</c:v>
                </c:pt>
                <c:pt idx="56890">
                  <c:v>42954.756249999999</c:v>
                </c:pt>
                <c:pt idx="56891">
                  <c:v>42954.756944444445</c:v>
                </c:pt>
                <c:pt idx="56892">
                  <c:v>42954.757638888892</c:v>
                </c:pt>
                <c:pt idx="56893">
                  <c:v>42954.758333333331</c:v>
                </c:pt>
                <c:pt idx="56894">
                  <c:v>42954.759027777778</c:v>
                </c:pt>
                <c:pt idx="56895">
                  <c:v>42954.759722222225</c:v>
                </c:pt>
                <c:pt idx="56896">
                  <c:v>42954.760416666664</c:v>
                </c:pt>
                <c:pt idx="56897">
                  <c:v>42954.761111111111</c:v>
                </c:pt>
                <c:pt idx="56898">
                  <c:v>42954.761805555558</c:v>
                </c:pt>
                <c:pt idx="56899">
                  <c:v>42954.762499999997</c:v>
                </c:pt>
                <c:pt idx="56900">
                  <c:v>42954.763194444444</c:v>
                </c:pt>
                <c:pt idx="56901">
                  <c:v>42954.763888888891</c:v>
                </c:pt>
                <c:pt idx="56902">
                  <c:v>42954.76458333333</c:v>
                </c:pt>
                <c:pt idx="56903">
                  <c:v>42954.765277777777</c:v>
                </c:pt>
                <c:pt idx="56904">
                  <c:v>42954.765972222223</c:v>
                </c:pt>
                <c:pt idx="56905">
                  <c:v>42954.76666666667</c:v>
                </c:pt>
                <c:pt idx="56906">
                  <c:v>42954.767361111109</c:v>
                </c:pt>
                <c:pt idx="56907">
                  <c:v>42954.768055555556</c:v>
                </c:pt>
                <c:pt idx="56908">
                  <c:v>42954.768750000003</c:v>
                </c:pt>
                <c:pt idx="56909">
                  <c:v>42954.769444444442</c:v>
                </c:pt>
                <c:pt idx="56910">
                  <c:v>42954.770138888889</c:v>
                </c:pt>
                <c:pt idx="56911">
                  <c:v>42954.770833333336</c:v>
                </c:pt>
                <c:pt idx="56912">
                  <c:v>42954.771527777775</c:v>
                </c:pt>
                <c:pt idx="56913">
                  <c:v>42954.772222222222</c:v>
                </c:pt>
                <c:pt idx="56914">
                  <c:v>42954.772916666669</c:v>
                </c:pt>
                <c:pt idx="56915">
                  <c:v>42954.773611111108</c:v>
                </c:pt>
                <c:pt idx="56916">
                  <c:v>42954.774305555555</c:v>
                </c:pt>
                <c:pt idx="56917">
                  <c:v>42954.775000000001</c:v>
                </c:pt>
                <c:pt idx="56918">
                  <c:v>42954.775694444441</c:v>
                </c:pt>
                <c:pt idx="56919">
                  <c:v>42954.776388888888</c:v>
                </c:pt>
                <c:pt idx="56920">
                  <c:v>42954.777083333334</c:v>
                </c:pt>
                <c:pt idx="56921">
                  <c:v>42954.777777777781</c:v>
                </c:pt>
                <c:pt idx="56922">
                  <c:v>42954.77847222222</c:v>
                </c:pt>
                <c:pt idx="56923">
                  <c:v>42954.779166666667</c:v>
                </c:pt>
                <c:pt idx="56924">
                  <c:v>42954.779861111114</c:v>
                </c:pt>
                <c:pt idx="56925">
                  <c:v>42954.780555555553</c:v>
                </c:pt>
                <c:pt idx="56926">
                  <c:v>42954.78125</c:v>
                </c:pt>
                <c:pt idx="56927">
                  <c:v>42954.781944444447</c:v>
                </c:pt>
                <c:pt idx="56928">
                  <c:v>42954.782638888886</c:v>
                </c:pt>
                <c:pt idx="56929">
                  <c:v>42954.783333333333</c:v>
                </c:pt>
                <c:pt idx="56930">
                  <c:v>42954.78402777778</c:v>
                </c:pt>
                <c:pt idx="56931">
                  <c:v>42954.784722222219</c:v>
                </c:pt>
                <c:pt idx="56932">
                  <c:v>42954.785416666666</c:v>
                </c:pt>
                <c:pt idx="56933">
                  <c:v>42954.786111111112</c:v>
                </c:pt>
                <c:pt idx="56934">
                  <c:v>42954.786805555559</c:v>
                </c:pt>
                <c:pt idx="56935">
                  <c:v>42954.787499999999</c:v>
                </c:pt>
                <c:pt idx="56936">
                  <c:v>42954.788194444445</c:v>
                </c:pt>
                <c:pt idx="56937">
                  <c:v>42954.788888888892</c:v>
                </c:pt>
                <c:pt idx="56938">
                  <c:v>42954.789583333331</c:v>
                </c:pt>
                <c:pt idx="56939">
                  <c:v>42954.790277777778</c:v>
                </c:pt>
                <c:pt idx="56940">
                  <c:v>42954.790972222225</c:v>
                </c:pt>
                <c:pt idx="56941">
                  <c:v>42954.791666666664</c:v>
                </c:pt>
                <c:pt idx="56942">
                  <c:v>42954.792361111111</c:v>
                </c:pt>
                <c:pt idx="56943">
                  <c:v>42954.793055555558</c:v>
                </c:pt>
                <c:pt idx="56944">
                  <c:v>42954.793749999997</c:v>
                </c:pt>
                <c:pt idx="56945">
                  <c:v>42954.794444444444</c:v>
                </c:pt>
                <c:pt idx="56946">
                  <c:v>42954.795138888891</c:v>
                </c:pt>
                <c:pt idx="56947">
                  <c:v>42954.79583333333</c:v>
                </c:pt>
                <c:pt idx="56948">
                  <c:v>42954.796527777777</c:v>
                </c:pt>
                <c:pt idx="56949">
                  <c:v>42954.797222222223</c:v>
                </c:pt>
                <c:pt idx="56950">
                  <c:v>42954.79791666667</c:v>
                </c:pt>
                <c:pt idx="56951">
                  <c:v>42954.798611111109</c:v>
                </c:pt>
                <c:pt idx="56952">
                  <c:v>42954.799305555556</c:v>
                </c:pt>
                <c:pt idx="56953">
                  <c:v>42954.8</c:v>
                </c:pt>
                <c:pt idx="56954">
                  <c:v>42954.800694444442</c:v>
                </c:pt>
                <c:pt idx="56955">
                  <c:v>42954.801388888889</c:v>
                </c:pt>
                <c:pt idx="56956">
                  <c:v>42954.802083333336</c:v>
                </c:pt>
                <c:pt idx="56957">
                  <c:v>42954.802777777775</c:v>
                </c:pt>
                <c:pt idx="56958">
                  <c:v>42954.803472222222</c:v>
                </c:pt>
                <c:pt idx="56959">
                  <c:v>42954.804166666669</c:v>
                </c:pt>
                <c:pt idx="56960">
                  <c:v>42954.804861111108</c:v>
                </c:pt>
                <c:pt idx="56961">
                  <c:v>42954.805555555555</c:v>
                </c:pt>
                <c:pt idx="56962">
                  <c:v>42954.806250000001</c:v>
                </c:pt>
                <c:pt idx="56963">
                  <c:v>42954.806944444441</c:v>
                </c:pt>
                <c:pt idx="56964">
                  <c:v>42954.807638888888</c:v>
                </c:pt>
                <c:pt idx="56965">
                  <c:v>42954.808333333334</c:v>
                </c:pt>
                <c:pt idx="56966">
                  <c:v>42954.809027777781</c:v>
                </c:pt>
                <c:pt idx="56967">
                  <c:v>42954.80972222222</c:v>
                </c:pt>
                <c:pt idx="56968">
                  <c:v>42954.810416666667</c:v>
                </c:pt>
                <c:pt idx="56969">
                  <c:v>42954.811111111114</c:v>
                </c:pt>
                <c:pt idx="56970">
                  <c:v>42954.811805555553</c:v>
                </c:pt>
                <c:pt idx="56971">
                  <c:v>42954.8125</c:v>
                </c:pt>
                <c:pt idx="56972">
                  <c:v>42954.813194444447</c:v>
                </c:pt>
                <c:pt idx="56973">
                  <c:v>42954.813888888886</c:v>
                </c:pt>
                <c:pt idx="56974">
                  <c:v>42954.814583333333</c:v>
                </c:pt>
                <c:pt idx="56975">
                  <c:v>42954.81527777778</c:v>
                </c:pt>
                <c:pt idx="56976">
                  <c:v>42954.815972222219</c:v>
                </c:pt>
                <c:pt idx="56977">
                  <c:v>42954.816666666666</c:v>
                </c:pt>
                <c:pt idx="56978">
                  <c:v>42954.817361111112</c:v>
                </c:pt>
                <c:pt idx="56979">
                  <c:v>42954.818055555559</c:v>
                </c:pt>
                <c:pt idx="56980">
                  <c:v>42954.818749999999</c:v>
                </c:pt>
                <c:pt idx="56981">
                  <c:v>42954.819444444445</c:v>
                </c:pt>
                <c:pt idx="56982">
                  <c:v>42954.820138888892</c:v>
                </c:pt>
                <c:pt idx="56983">
                  <c:v>42954.820833333331</c:v>
                </c:pt>
                <c:pt idx="56984">
                  <c:v>42954.821527777778</c:v>
                </c:pt>
                <c:pt idx="56985">
                  <c:v>42954.822222222225</c:v>
                </c:pt>
                <c:pt idx="56986">
                  <c:v>42954.822916666664</c:v>
                </c:pt>
                <c:pt idx="56987">
                  <c:v>42954.823611111111</c:v>
                </c:pt>
                <c:pt idx="56988">
                  <c:v>42954.824305555558</c:v>
                </c:pt>
                <c:pt idx="56989">
                  <c:v>42954.824999999997</c:v>
                </c:pt>
                <c:pt idx="56990">
                  <c:v>42954.825694444444</c:v>
                </c:pt>
                <c:pt idx="56991">
                  <c:v>42954.826388888891</c:v>
                </c:pt>
                <c:pt idx="56992">
                  <c:v>42954.82708333333</c:v>
                </c:pt>
                <c:pt idx="56993">
                  <c:v>42954.827777777777</c:v>
                </c:pt>
                <c:pt idx="56994">
                  <c:v>42954.828472222223</c:v>
                </c:pt>
                <c:pt idx="56995">
                  <c:v>42954.82916666667</c:v>
                </c:pt>
                <c:pt idx="56996">
                  <c:v>42954.829861111109</c:v>
                </c:pt>
                <c:pt idx="56997">
                  <c:v>42954.830555555556</c:v>
                </c:pt>
                <c:pt idx="56998">
                  <c:v>42954.831250000003</c:v>
                </c:pt>
                <c:pt idx="56999">
                  <c:v>42954.831944444442</c:v>
                </c:pt>
                <c:pt idx="57000">
                  <c:v>42954.832638888889</c:v>
                </c:pt>
                <c:pt idx="57001">
                  <c:v>42954.833333333336</c:v>
                </c:pt>
                <c:pt idx="57002">
                  <c:v>42954.834027777775</c:v>
                </c:pt>
                <c:pt idx="57003">
                  <c:v>42954.834722222222</c:v>
                </c:pt>
                <c:pt idx="57004">
                  <c:v>42954.835416666669</c:v>
                </c:pt>
                <c:pt idx="57005">
                  <c:v>42954.836111111108</c:v>
                </c:pt>
                <c:pt idx="57006">
                  <c:v>42954.836805555555</c:v>
                </c:pt>
                <c:pt idx="57007">
                  <c:v>42954.837500000001</c:v>
                </c:pt>
                <c:pt idx="57008">
                  <c:v>42954.838194444441</c:v>
                </c:pt>
                <c:pt idx="57009">
                  <c:v>42954.838888888888</c:v>
                </c:pt>
                <c:pt idx="57010">
                  <c:v>42954.839583333334</c:v>
                </c:pt>
                <c:pt idx="57011">
                  <c:v>42954.840277777781</c:v>
                </c:pt>
                <c:pt idx="57012">
                  <c:v>42954.84097222222</c:v>
                </c:pt>
                <c:pt idx="57013">
                  <c:v>42954.841666666667</c:v>
                </c:pt>
                <c:pt idx="57014">
                  <c:v>42954.842361111114</c:v>
                </c:pt>
                <c:pt idx="57015">
                  <c:v>42954.843055555553</c:v>
                </c:pt>
                <c:pt idx="57016">
                  <c:v>42954.84375</c:v>
                </c:pt>
                <c:pt idx="57017">
                  <c:v>42954.844444444447</c:v>
                </c:pt>
                <c:pt idx="57018">
                  <c:v>42954.845138888886</c:v>
                </c:pt>
                <c:pt idx="57019">
                  <c:v>42954.845833333333</c:v>
                </c:pt>
                <c:pt idx="57020">
                  <c:v>42954.84652777778</c:v>
                </c:pt>
                <c:pt idx="57021">
                  <c:v>42954.847222222219</c:v>
                </c:pt>
                <c:pt idx="57022">
                  <c:v>42954.847916666666</c:v>
                </c:pt>
                <c:pt idx="57023">
                  <c:v>42954.848611111112</c:v>
                </c:pt>
                <c:pt idx="57024">
                  <c:v>42954.849305555559</c:v>
                </c:pt>
                <c:pt idx="57025">
                  <c:v>42954.85</c:v>
                </c:pt>
                <c:pt idx="57026">
                  <c:v>42954.850694444445</c:v>
                </c:pt>
                <c:pt idx="57027">
                  <c:v>42954.851388888892</c:v>
                </c:pt>
                <c:pt idx="57028">
                  <c:v>42954.852083333331</c:v>
                </c:pt>
                <c:pt idx="57029">
                  <c:v>42954.852777777778</c:v>
                </c:pt>
                <c:pt idx="57030">
                  <c:v>42954.853472222225</c:v>
                </c:pt>
                <c:pt idx="57031">
                  <c:v>42954.854166666664</c:v>
                </c:pt>
                <c:pt idx="57032">
                  <c:v>42954.854861111111</c:v>
                </c:pt>
                <c:pt idx="57033">
                  <c:v>42954.855555555558</c:v>
                </c:pt>
                <c:pt idx="57034">
                  <c:v>42954.856249999997</c:v>
                </c:pt>
                <c:pt idx="57035">
                  <c:v>42954.856944444444</c:v>
                </c:pt>
                <c:pt idx="57036">
                  <c:v>42954.857638888891</c:v>
                </c:pt>
                <c:pt idx="57037">
                  <c:v>42954.85833333333</c:v>
                </c:pt>
                <c:pt idx="57038">
                  <c:v>42954.859027777777</c:v>
                </c:pt>
                <c:pt idx="57039">
                  <c:v>42954.859722222223</c:v>
                </c:pt>
                <c:pt idx="57040">
                  <c:v>42954.86041666667</c:v>
                </c:pt>
                <c:pt idx="57041">
                  <c:v>42954.861111111109</c:v>
                </c:pt>
                <c:pt idx="57042">
                  <c:v>42954.861805555556</c:v>
                </c:pt>
                <c:pt idx="57043">
                  <c:v>42954.862500000003</c:v>
                </c:pt>
                <c:pt idx="57044">
                  <c:v>42954.863194444442</c:v>
                </c:pt>
                <c:pt idx="57045">
                  <c:v>42954.863888888889</c:v>
                </c:pt>
                <c:pt idx="57046">
                  <c:v>42954.864583333336</c:v>
                </c:pt>
                <c:pt idx="57047">
                  <c:v>42954.865277777775</c:v>
                </c:pt>
                <c:pt idx="57048">
                  <c:v>42954.865972222222</c:v>
                </c:pt>
                <c:pt idx="57049">
                  <c:v>42954.866666666669</c:v>
                </c:pt>
                <c:pt idx="57050">
                  <c:v>42954.867361111108</c:v>
                </c:pt>
                <c:pt idx="57051">
                  <c:v>42954.868055555555</c:v>
                </c:pt>
                <c:pt idx="57052">
                  <c:v>42954.868750000001</c:v>
                </c:pt>
                <c:pt idx="57053">
                  <c:v>42954.869444444441</c:v>
                </c:pt>
                <c:pt idx="57054">
                  <c:v>42954.870138888888</c:v>
                </c:pt>
                <c:pt idx="57055">
                  <c:v>42954.870833333334</c:v>
                </c:pt>
                <c:pt idx="57056">
                  <c:v>42954.871527777781</c:v>
                </c:pt>
                <c:pt idx="57057">
                  <c:v>42954.87222222222</c:v>
                </c:pt>
                <c:pt idx="57058">
                  <c:v>42954.872916666667</c:v>
                </c:pt>
                <c:pt idx="57059">
                  <c:v>42954.873611111114</c:v>
                </c:pt>
                <c:pt idx="57060">
                  <c:v>42954.874305555553</c:v>
                </c:pt>
                <c:pt idx="57061">
                  <c:v>42954.875</c:v>
                </c:pt>
                <c:pt idx="57062">
                  <c:v>42954.875694444447</c:v>
                </c:pt>
                <c:pt idx="57063">
                  <c:v>42954.876388888886</c:v>
                </c:pt>
                <c:pt idx="57064">
                  <c:v>42954.877083333333</c:v>
                </c:pt>
                <c:pt idx="57065">
                  <c:v>42954.87777777778</c:v>
                </c:pt>
                <c:pt idx="57066">
                  <c:v>42954.878472222219</c:v>
                </c:pt>
                <c:pt idx="57067">
                  <c:v>42954.879166666666</c:v>
                </c:pt>
                <c:pt idx="57068">
                  <c:v>42954.879861111112</c:v>
                </c:pt>
                <c:pt idx="57069">
                  <c:v>42954.880555555559</c:v>
                </c:pt>
                <c:pt idx="57070">
                  <c:v>42954.881249999999</c:v>
                </c:pt>
                <c:pt idx="57071">
                  <c:v>42954.881944444445</c:v>
                </c:pt>
                <c:pt idx="57072">
                  <c:v>42954.882638888892</c:v>
                </c:pt>
                <c:pt idx="57073">
                  <c:v>42954.883333333331</c:v>
                </c:pt>
                <c:pt idx="57074">
                  <c:v>42954.884027777778</c:v>
                </c:pt>
                <c:pt idx="57075">
                  <c:v>42954.884722222225</c:v>
                </c:pt>
                <c:pt idx="57076">
                  <c:v>42954.885416666664</c:v>
                </c:pt>
                <c:pt idx="57077">
                  <c:v>42954.886111111111</c:v>
                </c:pt>
                <c:pt idx="57078">
                  <c:v>42954.886805555558</c:v>
                </c:pt>
                <c:pt idx="57079">
                  <c:v>42954.887499999997</c:v>
                </c:pt>
                <c:pt idx="57080">
                  <c:v>42954.888194444444</c:v>
                </c:pt>
                <c:pt idx="57081">
                  <c:v>42954.888888888891</c:v>
                </c:pt>
                <c:pt idx="57082">
                  <c:v>42954.88958333333</c:v>
                </c:pt>
                <c:pt idx="57083">
                  <c:v>42954.890277777777</c:v>
                </c:pt>
                <c:pt idx="57084">
                  <c:v>42954.890972222223</c:v>
                </c:pt>
                <c:pt idx="57085">
                  <c:v>42954.89166666667</c:v>
                </c:pt>
                <c:pt idx="57086">
                  <c:v>42954.892361111109</c:v>
                </c:pt>
                <c:pt idx="57087">
                  <c:v>42954.893055555556</c:v>
                </c:pt>
                <c:pt idx="57088">
                  <c:v>42954.893750000003</c:v>
                </c:pt>
                <c:pt idx="57089">
                  <c:v>42954.894444444442</c:v>
                </c:pt>
                <c:pt idx="57090">
                  <c:v>42954.895138888889</c:v>
                </c:pt>
                <c:pt idx="57091">
                  <c:v>42954.895833333336</c:v>
                </c:pt>
                <c:pt idx="57092">
                  <c:v>42954.896527777775</c:v>
                </c:pt>
                <c:pt idx="57093">
                  <c:v>42954.897222222222</c:v>
                </c:pt>
                <c:pt idx="57094">
                  <c:v>42954.897916666669</c:v>
                </c:pt>
                <c:pt idx="57095">
                  <c:v>42954.898611111108</c:v>
                </c:pt>
                <c:pt idx="57096">
                  <c:v>42954.899305555555</c:v>
                </c:pt>
                <c:pt idx="57097">
                  <c:v>42954.9</c:v>
                </c:pt>
                <c:pt idx="57098">
                  <c:v>42954.900694444441</c:v>
                </c:pt>
                <c:pt idx="57099">
                  <c:v>42954.901388888888</c:v>
                </c:pt>
                <c:pt idx="57100">
                  <c:v>42954.902083333334</c:v>
                </c:pt>
                <c:pt idx="57101">
                  <c:v>42954.902777777781</c:v>
                </c:pt>
                <c:pt idx="57102">
                  <c:v>42954.90347222222</c:v>
                </c:pt>
                <c:pt idx="57103">
                  <c:v>42954.904166666667</c:v>
                </c:pt>
                <c:pt idx="57104">
                  <c:v>42954.904861111114</c:v>
                </c:pt>
                <c:pt idx="57105">
                  <c:v>42954.905555555553</c:v>
                </c:pt>
                <c:pt idx="57106">
                  <c:v>42954.90625</c:v>
                </c:pt>
                <c:pt idx="57107">
                  <c:v>42954.906944444447</c:v>
                </c:pt>
                <c:pt idx="57108">
                  <c:v>42954.907638888886</c:v>
                </c:pt>
                <c:pt idx="57109">
                  <c:v>42954.908333333333</c:v>
                </c:pt>
                <c:pt idx="57110">
                  <c:v>42954.90902777778</c:v>
                </c:pt>
                <c:pt idx="57111">
                  <c:v>42954.909722222219</c:v>
                </c:pt>
                <c:pt idx="57112">
                  <c:v>42954.910416666666</c:v>
                </c:pt>
                <c:pt idx="57113">
                  <c:v>42954.911111111112</c:v>
                </c:pt>
                <c:pt idx="57114">
                  <c:v>42954.911805555559</c:v>
                </c:pt>
                <c:pt idx="57115">
                  <c:v>42954.912499999999</c:v>
                </c:pt>
                <c:pt idx="57116">
                  <c:v>42954.913194444445</c:v>
                </c:pt>
                <c:pt idx="57117">
                  <c:v>42954.913888888892</c:v>
                </c:pt>
                <c:pt idx="57118">
                  <c:v>42954.914583333331</c:v>
                </c:pt>
                <c:pt idx="57119">
                  <c:v>42954.915277777778</c:v>
                </c:pt>
                <c:pt idx="57120">
                  <c:v>42954.915972222225</c:v>
                </c:pt>
                <c:pt idx="57121">
                  <c:v>42954.916666666664</c:v>
                </c:pt>
                <c:pt idx="57122">
                  <c:v>42954.917361111111</c:v>
                </c:pt>
                <c:pt idx="57123">
                  <c:v>42954.918055555558</c:v>
                </c:pt>
                <c:pt idx="57124">
                  <c:v>42954.918749999997</c:v>
                </c:pt>
                <c:pt idx="57125">
                  <c:v>42954.919444444444</c:v>
                </c:pt>
                <c:pt idx="57126">
                  <c:v>42954.920138888891</c:v>
                </c:pt>
                <c:pt idx="57127">
                  <c:v>42954.92083333333</c:v>
                </c:pt>
                <c:pt idx="57128">
                  <c:v>42954.921527777777</c:v>
                </c:pt>
                <c:pt idx="57129">
                  <c:v>42954.922222222223</c:v>
                </c:pt>
                <c:pt idx="57130">
                  <c:v>42954.92291666667</c:v>
                </c:pt>
                <c:pt idx="57131">
                  <c:v>42954.923611111109</c:v>
                </c:pt>
                <c:pt idx="57132">
                  <c:v>42954.924305555556</c:v>
                </c:pt>
                <c:pt idx="57133">
                  <c:v>42954.925000000003</c:v>
                </c:pt>
                <c:pt idx="57134">
                  <c:v>42954.925694444442</c:v>
                </c:pt>
                <c:pt idx="57135">
                  <c:v>42954.926388888889</c:v>
                </c:pt>
                <c:pt idx="57136">
                  <c:v>42954.927083333336</c:v>
                </c:pt>
                <c:pt idx="57137">
                  <c:v>42954.927777777775</c:v>
                </c:pt>
                <c:pt idx="57138">
                  <c:v>42954.928472222222</c:v>
                </c:pt>
                <c:pt idx="57139">
                  <c:v>42954.929166666669</c:v>
                </c:pt>
                <c:pt idx="57140">
                  <c:v>42954.929861111108</c:v>
                </c:pt>
                <c:pt idx="57141">
                  <c:v>42954.930555555555</c:v>
                </c:pt>
                <c:pt idx="57142">
                  <c:v>42954.931250000001</c:v>
                </c:pt>
                <c:pt idx="57143">
                  <c:v>42954.931944444441</c:v>
                </c:pt>
                <c:pt idx="57144">
                  <c:v>42954.932638888888</c:v>
                </c:pt>
                <c:pt idx="57145">
                  <c:v>42954.933333333334</c:v>
                </c:pt>
                <c:pt idx="57146">
                  <c:v>42954.934027777781</c:v>
                </c:pt>
                <c:pt idx="57147">
                  <c:v>42954.93472222222</c:v>
                </c:pt>
                <c:pt idx="57148">
                  <c:v>42954.935416666667</c:v>
                </c:pt>
                <c:pt idx="57149">
                  <c:v>42954.936111111114</c:v>
                </c:pt>
                <c:pt idx="57150">
                  <c:v>42954.936805555553</c:v>
                </c:pt>
                <c:pt idx="57151">
                  <c:v>42954.9375</c:v>
                </c:pt>
                <c:pt idx="57152">
                  <c:v>42954.938194444447</c:v>
                </c:pt>
                <c:pt idx="57153">
                  <c:v>42954.938888888886</c:v>
                </c:pt>
                <c:pt idx="57154">
                  <c:v>42954.939583333333</c:v>
                </c:pt>
                <c:pt idx="57155">
                  <c:v>42954.94027777778</c:v>
                </c:pt>
                <c:pt idx="57156">
                  <c:v>42954.940972222219</c:v>
                </c:pt>
                <c:pt idx="57157">
                  <c:v>42954.941666666666</c:v>
                </c:pt>
                <c:pt idx="57158">
                  <c:v>42954.942361111112</c:v>
                </c:pt>
                <c:pt idx="57159">
                  <c:v>42954.943055555559</c:v>
                </c:pt>
                <c:pt idx="57160">
                  <c:v>42954.943749999999</c:v>
                </c:pt>
                <c:pt idx="57161">
                  <c:v>42954.944444444445</c:v>
                </c:pt>
                <c:pt idx="57162">
                  <c:v>42954.945138888892</c:v>
                </c:pt>
                <c:pt idx="57163">
                  <c:v>42954.945833333331</c:v>
                </c:pt>
                <c:pt idx="57164">
                  <c:v>42954.946527777778</c:v>
                </c:pt>
                <c:pt idx="57165">
                  <c:v>42954.947222222225</c:v>
                </c:pt>
                <c:pt idx="57166">
                  <c:v>42954.947916666664</c:v>
                </c:pt>
                <c:pt idx="57167">
                  <c:v>42954.948611111111</c:v>
                </c:pt>
                <c:pt idx="57168">
                  <c:v>42954.949305555558</c:v>
                </c:pt>
                <c:pt idx="57169">
                  <c:v>42954.95</c:v>
                </c:pt>
                <c:pt idx="57170">
                  <c:v>42954.950694444444</c:v>
                </c:pt>
                <c:pt idx="57171">
                  <c:v>42954.951388888891</c:v>
                </c:pt>
                <c:pt idx="57172">
                  <c:v>42954.95208333333</c:v>
                </c:pt>
                <c:pt idx="57173">
                  <c:v>42954.952777777777</c:v>
                </c:pt>
                <c:pt idx="57174">
                  <c:v>42954.953472222223</c:v>
                </c:pt>
                <c:pt idx="57175">
                  <c:v>42954.95416666667</c:v>
                </c:pt>
                <c:pt idx="57176">
                  <c:v>42954.954861111109</c:v>
                </c:pt>
                <c:pt idx="57177">
                  <c:v>42954.955555555556</c:v>
                </c:pt>
                <c:pt idx="57178">
                  <c:v>42954.956250000003</c:v>
                </c:pt>
                <c:pt idx="57179">
                  <c:v>42954.956944444442</c:v>
                </c:pt>
                <c:pt idx="57180">
                  <c:v>42954.957638888889</c:v>
                </c:pt>
                <c:pt idx="57181">
                  <c:v>42954.958333333336</c:v>
                </c:pt>
                <c:pt idx="57182">
                  <c:v>42954.959027777775</c:v>
                </c:pt>
                <c:pt idx="57183">
                  <c:v>42954.959722222222</c:v>
                </c:pt>
                <c:pt idx="57184">
                  <c:v>42954.960416666669</c:v>
                </c:pt>
                <c:pt idx="57185">
                  <c:v>42954.961111111108</c:v>
                </c:pt>
                <c:pt idx="57186">
                  <c:v>42954.961805555555</c:v>
                </c:pt>
                <c:pt idx="57187">
                  <c:v>42954.962500000001</c:v>
                </c:pt>
                <c:pt idx="57188">
                  <c:v>42954.963194444441</c:v>
                </c:pt>
                <c:pt idx="57189">
                  <c:v>42954.963888888888</c:v>
                </c:pt>
                <c:pt idx="57190">
                  <c:v>42954.964583333334</c:v>
                </c:pt>
                <c:pt idx="57191">
                  <c:v>42954.965277777781</c:v>
                </c:pt>
                <c:pt idx="57192">
                  <c:v>42954.96597222222</c:v>
                </c:pt>
                <c:pt idx="57193">
                  <c:v>42954.966666666667</c:v>
                </c:pt>
                <c:pt idx="57194">
                  <c:v>42954.967361111114</c:v>
                </c:pt>
                <c:pt idx="57195">
                  <c:v>42954.968055555553</c:v>
                </c:pt>
                <c:pt idx="57196">
                  <c:v>42954.96875</c:v>
                </c:pt>
                <c:pt idx="57197">
                  <c:v>42954.969444444447</c:v>
                </c:pt>
                <c:pt idx="57198">
                  <c:v>42954.970138888886</c:v>
                </c:pt>
                <c:pt idx="57199">
                  <c:v>42954.970833333333</c:v>
                </c:pt>
                <c:pt idx="57200">
                  <c:v>42954.97152777778</c:v>
                </c:pt>
                <c:pt idx="57201">
                  <c:v>42954.972222222219</c:v>
                </c:pt>
                <c:pt idx="57202">
                  <c:v>42954.972916666666</c:v>
                </c:pt>
                <c:pt idx="57203">
                  <c:v>42954.973611111112</c:v>
                </c:pt>
                <c:pt idx="57204">
                  <c:v>42954.974305555559</c:v>
                </c:pt>
                <c:pt idx="57205">
                  <c:v>42954.974999999999</c:v>
                </c:pt>
                <c:pt idx="57206">
                  <c:v>42954.975694444445</c:v>
                </c:pt>
                <c:pt idx="57207">
                  <c:v>42954.976388888892</c:v>
                </c:pt>
                <c:pt idx="57208">
                  <c:v>42954.977083333331</c:v>
                </c:pt>
                <c:pt idx="57209">
                  <c:v>42954.977777777778</c:v>
                </c:pt>
                <c:pt idx="57210">
                  <c:v>42954.978472222225</c:v>
                </c:pt>
                <c:pt idx="57211">
                  <c:v>42954.979166666664</c:v>
                </c:pt>
                <c:pt idx="57212">
                  <c:v>42954.979861111111</c:v>
                </c:pt>
                <c:pt idx="57213">
                  <c:v>42954.980555555558</c:v>
                </c:pt>
                <c:pt idx="57214">
                  <c:v>42954.981249999997</c:v>
                </c:pt>
                <c:pt idx="57215">
                  <c:v>42954.981944444444</c:v>
                </c:pt>
                <c:pt idx="57216">
                  <c:v>42954.982638888891</c:v>
                </c:pt>
                <c:pt idx="57217">
                  <c:v>42954.98333333333</c:v>
                </c:pt>
                <c:pt idx="57218">
                  <c:v>42954.984027777777</c:v>
                </c:pt>
                <c:pt idx="57219">
                  <c:v>42954.984722222223</c:v>
                </c:pt>
                <c:pt idx="57220">
                  <c:v>42954.98541666667</c:v>
                </c:pt>
                <c:pt idx="57221">
                  <c:v>42954.986111111109</c:v>
                </c:pt>
                <c:pt idx="57222">
                  <c:v>42954.986805555556</c:v>
                </c:pt>
                <c:pt idx="57223">
                  <c:v>42954.987500000003</c:v>
                </c:pt>
                <c:pt idx="57224">
                  <c:v>42954.988194444442</c:v>
                </c:pt>
                <c:pt idx="57225">
                  <c:v>42954.988888888889</c:v>
                </c:pt>
                <c:pt idx="57226">
                  <c:v>42954.989583333336</c:v>
                </c:pt>
                <c:pt idx="57227">
                  <c:v>42954.990277777775</c:v>
                </c:pt>
                <c:pt idx="57228">
                  <c:v>42954.990972222222</c:v>
                </c:pt>
                <c:pt idx="57229">
                  <c:v>42954.991666666669</c:v>
                </c:pt>
                <c:pt idx="57230">
                  <c:v>42954.992361111108</c:v>
                </c:pt>
                <c:pt idx="57231">
                  <c:v>42954.993055555555</c:v>
                </c:pt>
                <c:pt idx="57232">
                  <c:v>42954.993750000001</c:v>
                </c:pt>
                <c:pt idx="57233">
                  <c:v>42954.994444444441</c:v>
                </c:pt>
                <c:pt idx="57234">
                  <c:v>42954.995138888888</c:v>
                </c:pt>
                <c:pt idx="57235">
                  <c:v>42954.995833333334</c:v>
                </c:pt>
                <c:pt idx="57236">
                  <c:v>42954.996527777781</c:v>
                </c:pt>
                <c:pt idx="57237">
                  <c:v>42954.99722222222</c:v>
                </c:pt>
                <c:pt idx="57238">
                  <c:v>42954.997916666667</c:v>
                </c:pt>
                <c:pt idx="57239">
                  <c:v>42954.998611111114</c:v>
                </c:pt>
                <c:pt idx="57240">
                  <c:v>42954.999305555553</c:v>
                </c:pt>
                <c:pt idx="57241">
                  <c:v>42955</c:v>
                </c:pt>
                <c:pt idx="57242">
                  <c:v>42955.000694444447</c:v>
                </c:pt>
                <c:pt idx="57243">
                  <c:v>42955.001388888886</c:v>
                </c:pt>
                <c:pt idx="57244">
                  <c:v>42955.002083333333</c:v>
                </c:pt>
                <c:pt idx="57245">
                  <c:v>42955.00277777778</c:v>
                </c:pt>
                <c:pt idx="57246">
                  <c:v>42955.003472222219</c:v>
                </c:pt>
                <c:pt idx="57247">
                  <c:v>42955.004166666666</c:v>
                </c:pt>
                <c:pt idx="57248">
                  <c:v>42955.004861111112</c:v>
                </c:pt>
                <c:pt idx="57249">
                  <c:v>42955.005555555559</c:v>
                </c:pt>
                <c:pt idx="57250">
                  <c:v>42955.006249999999</c:v>
                </c:pt>
                <c:pt idx="57251">
                  <c:v>42955.006944444445</c:v>
                </c:pt>
                <c:pt idx="57252">
                  <c:v>42955.007638888892</c:v>
                </c:pt>
                <c:pt idx="57253">
                  <c:v>42955.008333333331</c:v>
                </c:pt>
                <c:pt idx="57254">
                  <c:v>42955.009027777778</c:v>
                </c:pt>
                <c:pt idx="57255">
                  <c:v>42955.009722222225</c:v>
                </c:pt>
                <c:pt idx="57256">
                  <c:v>42955.010416666664</c:v>
                </c:pt>
                <c:pt idx="57257">
                  <c:v>42955.011111111111</c:v>
                </c:pt>
                <c:pt idx="57258">
                  <c:v>42955.011805555558</c:v>
                </c:pt>
                <c:pt idx="57259">
                  <c:v>42955.012499999997</c:v>
                </c:pt>
                <c:pt idx="57260">
                  <c:v>42955.013194444444</c:v>
                </c:pt>
                <c:pt idx="57261">
                  <c:v>42955.013888888891</c:v>
                </c:pt>
                <c:pt idx="57262">
                  <c:v>42955.01458333333</c:v>
                </c:pt>
                <c:pt idx="57263">
                  <c:v>42955.015277777777</c:v>
                </c:pt>
                <c:pt idx="57264">
                  <c:v>42955.015972222223</c:v>
                </c:pt>
                <c:pt idx="57265">
                  <c:v>42955.01666666667</c:v>
                </c:pt>
                <c:pt idx="57266">
                  <c:v>42955.017361111109</c:v>
                </c:pt>
                <c:pt idx="57267">
                  <c:v>42955.018055555556</c:v>
                </c:pt>
                <c:pt idx="57268">
                  <c:v>42955.018750000003</c:v>
                </c:pt>
                <c:pt idx="57269">
                  <c:v>42955.019444444442</c:v>
                </c:pt>
                <c:pt idx="57270">
                  <c:v>42955.020138888889</c:v>
                </c:pt>
                <c:pt idx="57271">
                  <c:v>42955.020833333336</c:v>
                </c:pt>
                <c:pt idx="57272">
                  <c:v>42955.021527777775</c:v>
                </c:pt>
                <c:pt idx="57273">
                  <c:v>42955.022222222222</c:v>
                </c:pt>
                <c:pt idx="57274">
                  <c:v>42955.022916666669</c:v>
                </c:pt>
                <c:pt idx="57275">
                  <c:v>42955.023611111108</c:v>
                </c:pt>
                <c:pt idx="57276">
                  <c:v>42955.024305555555</c:v>
                </c:pt>
                <c:pt idx="57277">
                  <c:v>42955.025000000001</c:v>
                </c:pt>
                <c:pt idx="57278">
                  <c:v>42955.025694444441</c:v>
                </c:pt>
                <c:pt idx="57279">
                  <c:v>42955.026388888888</c:v>
                </c:pt>
                <c:pt idx="57280">
                  <c:v>42955.027083333334</c:v>
                </c:pt>
                <c:pt idx="57281">
                  <c:v>42955.027777777781</c:v>
                </c:pt>
                <c:pt idx="57282">
                  <c:v>42955.02847222222</c:v>
                </c:pt>
                <c:pt idx="57283">
                  <c:v>42955.029166666667</c:v>
                </c:pt>
                <c:pt idx="57284">
                  <c:v>42955.029861111114</c:v>
                </c:pt>
                <c:pt idx="57285">
                  <c:v>42955.030555555553</c:v>
                </c:pt>
                <c:pt idx="57286">
                  <c:v>42955.03125</c:v>
                </c:pt>
                <c:pt idx="57287">
                  <c:v>42955.031944444447</c:v>
                </c:pt>
                <c:pt idx="57288">
                  <c:v>42955.032638888886</c:v>
                </c:pt>
                <c:pt idx="57289">
                  <c:v>42955.033333333333</c:v>
                </c:pt>
                <c:pt idx="57290">
                  <c:v>42955.03402777778</c:v>
                </c:pt>
                <c:pt idx="57291">
                  <c:v>42955.034722222219</c:v>
                </c:pt>
                <c:pt idx="57292">
                  <c:v>42955.035416666666</c:v>
                </c:pt>
                <c:pt idx="57293">
                  <c:v>42955.036111111112</c:v>
                </c:pt>
                <c:pt idx="57294">
                  <c:v>42955.036805555559</c:v>
                </c:pt>
                <c:pt idx="57295">
                  <c:v>42955.037499999999</c:v>
                </c:pt>
                <c:pt idx="57296">
                  <c:v>42955.038194444445</c:v>
                </c:pt>
                <c:pt idx="57297">
                  <c:v>42955.038888888892</c:v>
                </c:pt>
                <c:pt idx="57298">
                  <c:v>42955.039583333331</c:v>
                </c:pt>
                <c:pt idx="57299">
                  <c:v>42955.040277777778</c:v>
                </c:pt>
                <c:pt idx="57300">
                  <c:v>42955.040972222225</c:v>
                </c:pt>
                <c:pt idx="57301">
                  <c:v>42955.041666666664</c:v>
                </c:pt>
                <c:pt idx="57302">
                  <c:v>42955.042361111111</c:v>
                </c:pt>
                <c:pt idx="57303">
                  <c:v>42955.043055555558</c:v>
                </c:pt>
                <c:pt idx="57304">
                  <c:v>42955.043749999997</c:v>
                </c:pt>
                <c:pt idx="57305">
                  <c:v>42955.044444444444</c:v>
                </c:pt>
                <c:pt idx="57306">
                  <c:v>42955.045138888891</c:v>
                </c:pt>
                <c:pt idx="57307">
                  <c:v>42955.04583333333</c:v>
                </c:pt>
                <c:pt idx="57308">
                  <c:v>42955.046527777777</c:v>
                </c:pt>
                <c:pt idx="57309">
                  <c:v>42955.047222222223</c:v>
                </c:pt>
                <c:pt idx="57310">
                  <c:v>42955.04791666667</c:v>
                </c:pt>
                <c:pt idx="57311">
                  <c:v>42955.048611111109</c:v>
                </c:pt>
                <c:pt idx="57312">
                  <c:v>42955.049305555556</c:v>
                </c:pt>
                <c:pt idx="57313">
                  <c:v>42955.05</c:v>
                </c:pt>
                <c:pt idx="57314">
                  <c:v>42955.050694444442</c:v>
                </c:pt>
                <c:pt idx="57315">
                  <c:v>42955.051388888889</c:v>
                </c:pt>
                <c:pt idx="57316">
                  <c:v>42955.052083333336</c:v>
                </c:pt>
                <c:pt idx="57317">
                  <c:v>42955.052777777775</c:v>
                </c:pt>
                <c:pt idx="57318">
                  <c:v>42955.053472222222</c:v>
                </c:pt>
                <c:pt idx="57319">
                  <c:v>42955.054166666669</c:v>
                </c:pt>
                <c:pt idx="57320">
                  <c:v>42955.054861111108</c:v>
                </c:pt>
                <c:pt idx="57321">
                  <c:v>42955.055555555555</c:v>
                </c:pt>
                <c:pt idx="57322">
                  <c:v>42955.056250000001</c:v>
                </c:pt>
                <c:pt idx="57323">
                  <c:v>42955.056944444441</c:v>
                </c:pt>
                <c:pt idx="57324">
                  <c:v>42955.057638888888</c:v>
                </c:pt>
                <c:pt idx="57325">
                  <c:v>42955.058333333334</c:v>
                </c:pt>
                <c:pt idx="57326">
                  <c:v>42955.059027777781</c:v>
                </c:pt>
                <c:pt idx="57327">
                  <c:v>42955.05972222222</c:v>
                </c:pt>
                <c:pt idx="57328">
                  <c:v>42955.060416666667</c:v>
                </c:pt>
                <c:pt idx="57329">
                  <c:v>42955.061111111114</c:v>
                </c:pt>
                <c:pt idx="57330">
                  <c:v>42955.061805555553</c:v>
                </c:pt>
                <c:pt idx="57331">
                  <c:v>42955.0625</c:v>
                </c:pt>
                <c:pt idx="57332">
                  <c:v>42955.063194444447</c:v>
                </c:pt>
                <c:pt idx="57333">
                  <c:v>42955.063888888886</c:v>
                </c:pt>
                <c:pt idx="57334">
                  <c:v>42955.064583333333</c:v>
                </c:pt>
                <c:pt idx="57335">
                  <c:v>42955.06527777778</c:v>
                </c:pt>
                <c:pt idx="57336">
                  <c:v>42955.065972222219</c:v>
                </c:pt>
                <c:pt idx="57337">
                  <c:v>42955.066666666666</c:v>
                </c:pt>
                <c:pt idx="57338">
                  <c:v>42955.067361111112</c:v>
                </c:pt>
                <c:pt idx="57339">
                  <c:v>42955.068055555559</c:v>
                </c:pt>
                <c:pt idx="57340">
                  <c:v>42955.068749999999</c:v>
                </c:pt>
                <c:pt idx="57341">
                  <c:v>42955.069444444445</c:v>
                </c:pt>
                <c:pt idx="57342">
                  <c:v>42955.070138888892</c:v>
                </c:pt>
                <c:pt idx="57343">
                  <c:v>42955.070833333331</c:v>
                </c:pt>
                <c:pt idx="57344">
                  <c:v>42955.071527777778</c:v>
                </c:pt>
                <c:pt idx="57345">
                  <c:v>42955.072222222225</c:v>
                </c:pt>
                <c:pt idx="57346">
                  <c:v>42955.072916666664</c:v>
                </c:pt>
                <c:pt idx="57347">
                  <c:v>42955.073611111111</c:v>
                </c:pt>
                <c:pt idx="57348">
                  <c:v>42955.074305555558</c:v>
                </c:pt>
                <c:pt idx="57349">
                  <c:v>42955.074999999997</c:v>
                </c:pt>
                <c:pt idx="57350">
                  <c:v>42955.075694444444</c:v>
                </c:pt>
                <c:pt idx="57351">
                  <c:v>42955.076388888891</c:v>
                </c:pt>
                <c:pt idx="57352">
                  <c:v>42955.07708333333</c:v>
                </c:pt>
                <c:pt idx="57353">
                  <c:v>42955.077777777777</c:v>
                </c:pt>
                <c:pt idx="57354">
                  <c:v>42955.078472222223</c:v>
                </c:pt>
                <c:pt idx="57355">
                  <c:v>42955.07916666667</c:v>
                </c:pt>
                <c:pt idx="57356">
                  <c:v>42955.079861111109</c:v>
                </c:pt>
                <c:pt idx="57357">
                  <c:v>42955.080555555556</c:v>
                </c:pt>
                <c:pt idx="57358">
                  <c:v>42955.081250000003</c:v>
                </c:pt>
                <c:pt idx="57359">
                  <c:v>42955.081944444442</c:v>
                </c:pt>
                <c:pt idx="57360">
                  <c:v>42955.082638888889</c:v>
                </c:pt>
                <c:pt idx="57361">
                  <c:v>42955.083333333336</c:v>
                </c:pt>
                <c:pt idx="57362">
                  <c:v>42955.084027777775</c:v>
                </c:pt>
                <c:pt idx="57363">
                  <c:v>42955.084722222222</c:v>
                </c:pt>
                <c:pt idx="57364">
                  <c:v>42955.085416666669</c:v>
                </c:pt>
                <c:pt idx="57365">
                  <c:v>42955.086111111108</c:v>
                </c:pt>
                <c:pt idx="57366">
                  <c:v>42955.086805555555</c:v>
                </c:pt>
                <c:pt idx="57367">
                  <c:v>42955.087500000001</c:v>
                </c:pt>
                <c:pt idx="57368">
                  <c:v>42955.088194444441</c:v>
                </c:pt>
                <c:pt idx="57369">
                  <c:v>42955.088888888888</c:v>
                </c:pt>
                <c:pt idx="57370">
                  <c:v>42955.089583333334</c:v>
                </c:pt>
                <c:pt idx="57371">
                  <c:v>42955.090277777781</c:v>
                </c:pt>
                <c:pt idx="57372">
                  <c:v>42955.09097222222</c:v>
                </c:pt>
                <c:pt idx="57373">
                  <c:v>42955.091666666667</c:v>
                </c:pt>
                <c:pt idx="57374">
                  <c:v>42955.092361111114</c:v>
                </c:pt>
                <c:pt idx="57375">
                  <c:v>42955.093055555553</c:v>
                </c:pt>
                <c:pt idx="57376">
                  <c:v>42955.09375</c:v>
                </c:pt>
                <c:pt idx="57377">
                  <c:v>42955.094444444447</c:v>
                </c:pt>
                <c:pt idx="57378">
                  <c:v>42955.095138888886</c:v>
                </c:pt>
                <c:pt idx="57379">
                  <c:v>42955.095833333333</c:v>
                </c:pt>
                <c:pt idx="57380">
                  <c:v>42955.09652777778</c:v>
                </c:pt>
                <c:pt idx="57381">
                  <c:v>42955.097222222219</c:v>
                </c:pt>
                <c:pt idx="57382">
                  <c:v>42955.097916666666</c:v>
                </c:pt>
                <c:pt idx="57383">
                  <c:v>42955.098611111112</c:v>
                </c:pt>
                <c:pt idx="57384">
                  <c:v>42955.099305555559</c:v>
                </c:pt>
                <c:pt idx="57385">
                  <c:v>42955.1</c:v>
                </c:pt>
                <c:pt idx="57386">
                  <c:v>42955.100694444445</c:v>
                </c:pt>
                <c:pt idx="57387">
                  <c:v>42955.101388888892</c:v>
                </c:pt>
                <c:pt idx="57388">
                  <c:v>42955.102083333331</c:v>
                </c:pt>
                <c:pt idx="57389">
                  <c:v>42955.102777777778</c:v>
                </c:pt>
                <c:pt idx="57390">
                  <c:v>42955.103472222225</c:v>
                </c:pt>
                <c:pt idx="57391">
                  <c:v>42955.104166666664</c:v>
                </c:pt>
                <c:pt idx="57392">
                  <c:v>42955.104861111111</c:v>
                </c:pt>
                <c:pt idx="57393">
                  <c:v>42955.105555555558</c:v>
                </c:pt>
                <c:pt idx="57394">
                  <c:v>42955.106249999997</c:v>
                </c:pt>
                <c:pt idx="57395">
                  <c:v>42955.106944444444</c:v>
                </c:pt>
                <c:pt idx="57396">
                  <c:v>42955.107638888891</c:v>
                </c:pt>
                <c:pt idx="57397">
                  <c:v>42955.10833333333</c:v>
                </c:pt>
                <c:pt idx="57398">
                  <c:v>42955.109027777777</c:v>
                </c:pt>
                <c:pt idx="57399">
                  <c:v>42955.109722222223</c:v>
                </c:pt>
                <c:pt idx="57400">
                  <c:v>42955.11041666667</c:v>
                </c:pt>
                <c:pt idx="57401">
                  <c:v>42955.111111111109</c:v>
                </c:pt>
                <c:pt idx="57402">
                  <c:v>42955.111805555556</c:v>
                </c:pt>
                <c:pt idx="57403">
                  <c:v>42955.112500000003</c:v>
                </c:pt>
                <c:pt idx="57404">
                  <c:v>42955.113194444442</c:v>
                </c:pt>
                <c:pt idx="57405">
                  <c:v>42955.113888888889</c:v>
                </c:pt>
                <c:pt idx="57406">
                  <c:v>42955.114583333336</c:v>
                </c:pt>
                <c:pt idx="57407">
                  <c:v>42955.115277777775</c:v>
                </c:pt>
                <c:pt idx="57408">
                  <c:v>42955.115972222222</c:v>
                </c:pt>
                <c:pt idx="57409">
                  <c:v>42955.116666666669</c:v>
                </c:pt>
                <c:pt idx="57410">
                  <c:v>42955.117361111108</c:v>
                </c:pt>
                <c:pt idx="57411">
                  <c:v>42955.118055555555</c:v>
                </c:pt>
                <c:pt idx="57412">
                  <c:v>42955.118750000001</c:v>
                </c:pt>
                <c:pt idx="57413">
                  <c:v>42955.119444444441</c:v>
                </c:pt>
                <c:pt idx="57414">
                  <c:v>42955.120138888888</c:v>
                </c:pt>
                <c:pt idx="57415">
                  <c:v>42955.120833333334</c:v>
                </c:pt>
                <c:pt idx="57416">
                  <c:v>42955.121527777781</c:v>
                </c:pt>
                <c:pt idx="57417">
                  <c:v>42955.12222222222</c:v>
                </c:pt>
                <c:pt idx="57418">
                  <c:v>42955.122916666667</c:v>
                </c:pt>
                <c:pt idx="57419">
                  <c:v>42955.123611111114</c:v>
                </c:pt>
                <c:pt idx="57420">
                  <c:v>42955.124305555553</c:v>
                </c:pt>
                <c:pt idx="57421">
                  <c:v>42955.125</c:v>
                </c:pt>
                <c:pt idx="57422">
                  <c:v>42955.125694444447</c:v>
                </c:pt>
                <c:pt idx="57423">
                  <c:v>42955.126388888886</c:v>
                </c:pt>
                <c:pt idx="57424">
                  <c:v>42955.127083333333</c:v>
                </c:pt>
                <c:pt idx="57425">
                  <c:v>42955.12777777778</c:v>
                </c:pt>
                <c:pt idx="57426">
                  <c:v>42955.128472222219</c:v>
                </c:pt>
                <c:pt idx="57427">
                  <c:v>42955.129166666666</c:v>
                </c:pt>
                <c:pt idx="57428">
                  <c:v>42955.129861111112</c:v>
                </c:pt>
                <c:pt idx="57429">
                  <c:v>42955.130555555559</c:v>
                </c:pt>
                <c:pt idx="57430">
                  <c:v>42955.131249999999</c:v>
                </c:pt>
                <c:pt idx="57431">
                  <c:v>42955.131944444445</c:v>
                </c:pt>
                <c:pt idx="57432">
                  <c:v>42955.132638888892</c:v>
                </c:pt>
                <c:pt idx="57433">
                  <c:v>42955.133333333331</c:v>
                </c:pt>
                <c:pt idx="57434">
                  <c:v>42955.134027777778</c:v>
                </c:pt>
                <c:pt idx="57435">
                  <c:v>42955.134722222225</c:v>
                </c:pt>
                <c:pt idx="57436">
                  <c:v>42955.135416666664</c:v>
                </c:pt>
                <c:pt idx="57437">
                  <c:v>42955.136111111111</c:v>
                </c:pt>
                <c:pt idx="57438">
                  <c:v>42955.136805555558</c:v>
                </c:pt>
                <c:pt idx="57439">
                  <c:v>42955.137499999997</c:v>
                </c:pt>
                <c:pt idx="57440">
                  <c:v>42955.138194444444</c:v>
                </c:pt>
                <c:pt idx="57441">
                  <c:v>42955.138888888891</c:v>
                </c:pt>
                <c:pt idx="57442">
                  <c:v>42955.13958333333</c:v>
                </c:pt>
                <c:pt idx="57443">
                  <c:v>42955.140277777777</c:v>
                </c:pt>
                <c:pt idx="57444">
                  <c:v>42955.140972222223</c:v>
                </c:pt>
                <c:pt idx="57445">
                  <c:v>42955.14166666667</c:v>
                </c:pt>
                <c:pt idx="57446">
                  <c:v>42955.142361111109</c:v>
                </c:pt>
                <c:pt idx="57447">
                  <c:v>42955.143055555556</c:v>
                </c:pt>
                <c:pt idx="57448">
                  <c:v>42955.143750000003</c:v>
                </c:pt>
                <c:pt idx="57449">
                  <c:v>42955.144444444442</c:v>
                </c:pt>
                <c:pt idx="57450">
                  <c:v>42955.145138888889</c:v>
                </c:pt>
                <c:pt idx="57451">
                  <c:v>42955.145833333336</c:v>
                </c:pt>
                <c:pt idx="57452">
                  <c:v>42955.146527777775</c:v>
                </c:pt>
                <c:pt idx="57453">
                  <c:v>42955.147222222222</c:v>
                </c:pt>
                <c:pt idx="57454">
                  <c:v>42955.147916666669</c:v>
                </c:pt>
                <c:pt idx="57455">
                  <c:v>42955.148611111108</c:v>
                </c:pt>
                <c:pt idx="57456">
                  <c:v>42955.149305555555</c:v>
                </c:pt>
                <c:pt idx="57457">
                  <c:v>42955.15</c:v>
                </c:pt>
                <c:pt idx="57458">
                  <c:v>42955.150694444441</c:v>
                </c:pt>
                <c:pt idx="57459">
                  <c:v>42955.151388888888</c:v>
                </c:pt>
                <c:pt idx="57460">
                  <c:v>42955.152083333334</c:v>
                </c:pt>
                <c:pt idx="57461">
                  <c:v>42955.152777777781</c:v>
                </c:pt>
                <c:pt idx="57462">
                  <c:v>42955.15347222222</c:v>
                </c:pt>
                <c:pt idx="57463">
                  <c:v>42955.154166666667</c:v>
                </c:pt>
                <c:pt idx="57464">
                  <c:v>42955.154861111114</c:v>
                </c:pt>
                <c:pt idx="57465">
                  <c:v>42955.155555555553</c:v>
                </c:pt>
                <c:pt idx="57466">
                  <c:v>42955.15625</c:v>
                </c:pt>
                <c:pt idx="57467">
                  <c:v>42955.156944444447</c:v>
                </c:pt>
                <c:pt idx="57468">
                  <c:v>42955.157638888886</c:v>
                </c:pt>
                <c:pt idx="57469">
                  <c:v>42955.158333333333</c:v>
                </c:pt>
                <c:pt idx="57470">
                  <c:v>42955.15902777778</c:v>
                </c:pt>
                <c:pt idx="57471">
                  <c:v>42955.159722222219</c:v>
                </c:pt>
                <c:pt idx="57472">
                  <c:v>42955.160416666666</c:v>
                </c:pt>
                <c:pt idx="57473">
                  <c:v>42955.161111111112</c:v>
                </c:pt>
                <c:pt idx="57474">
                  <c:v>42955.161805555559</c:v>
                </c:pt>
                <c:pt idx="57475">
                  <c:v>42955.162499999999</c:v>
                </c:pt>
                <c:pt idx="57476">
                  <c:v>42955.163194444445</c:v>
                </c:pt>
                <c:pt idx="57477">
                  <c:v>42955.163888888892</c:v>
                </c:pt>
                <c:pt idx="57478">
                  <c:v>42955.164583333331</c:v>
                </c:pt>
                <c:pt idx="57479">
                  <c:v>42955.165277777778</c:v>
                </c:pt>
                <c:pt idx="57480">
                  <c:v>42955.165972222225</c:v>
                </c:pt>
                <c:pt idx="57481">
                  <c:v>42955.166666666664</c:v>
                </c:pt>
                <c:pt idx="57482">
                  <c:v>42955.167361111111</c:v>
                </c:pt>
                <c:pt idx="57483">
                  <c:v>42955.168055555558</c:v>
                </c:pt>
                <c:pt idx="57484">
                  <c:v>42955.168749999997</c:v>
                </c:pt>
                <c:pt idx="57485">
                  <c:v>42955.169444444444</c:v>
                </c:pt>
                <c:pt idx="57486">
                  <c:v>42955.170138888891</c:v>
                </c:pt>
                <c:pt idx="57487">
                  <c:v>42955.17083333333</c:v>
                </c:pt>
                <c:pt idx="57488">
                  <c:v>42955.171527777777</c:v>
                </c:pt>
                <c:pt idx="57489">
                  <c:v>42955.172222222223</c:v>
                </c:pt>
                <c:pt idx="57490">
                  <c:v>42955.17291666667</c:v>
                </c:pt>
                <c:pt idx="57491">
                  <c:v>42955.173611111109</c:v>
                </c:pt>
                <c:pt idx="57492">
                  <c:v>42955.174305555556</c:v>
                </c:pt>
                <c:pt idx="57493">
                  <c:v>42955.175000000003</c:v>
                </c:pt>
                <c:pt idx="57494">
                  <c:v>42955.175694444442</c:v>
                </c:pt>
                <c:pt idx="57495">
                  <c:v>42955.176388888889</c:v>
                </c:pt>
                <c:pt idx="57496">
                  <c:v>42955.177083333336</c:v>
                </c:pt>
                <c:pt idx="57497">
                  <c:v>42955.177777777775</c:v>
                </c:pt>
                <c:pt idx="57498">
                  <c:v>42955.178472222222</c:v>
                </c:pt>
                <c:pt idx="57499">
                  <c:v>42955.179166666669</c:v>
                </c:pt>
                <c:pt idx="57500">
                  <c:v>42955.179861111108</c:v>
                </c:pt>
                <c:pt idx="57501">
                  <c:v>42955.180555555555</c:v>
                </c:pt>
                <c:pt idx="57502">
                  <c:v>42955.181250000001</c:v>
                </c:pt>
                <c:pt idx="57503">
                  <c:v>42955.181944444441</c:v>
                </c:pt>
                <c:pt idx="57504">
                  <c:v>42955.182638888888</c:v>
                </c:pt>
                <c:pt idx="57505">
                  <c:v>42955.183333333334</c:v>
                </c:pt>
                <c:pt idx="57506">
                  <c:v>42955.184027777781</c:v>
                </c:pt>
                <c:pt idx="57507">
                  <c:v>42955.18472222222</c:v>
                </c:pt>
                <c:pt idx="57508">
                  <c:v>42955.185416666667</c:v>
                </c:pt>
                <c:pt idx="57509">
                  <c:v>42955.186111111114</c:v>
                </c:pt>
                <c:pt idx="57510">
                  <c:v>42955.186805555553</c:v>
                </c:pt>
                <c:pt idx="57511">
                  <c:v>42955.1875</c:v>
                </c:pt>
                <c:pt idx="57512">
                  <c:v>42955.188194444447</c:v>
                </c:pt>
                <c:pt idx="57513">
                  <c:v>42955.188888888886</c:v>
                </c:pt>
                <c:pt idx="57514">
                  <c:v>42955.189583333333</c:v>
                </c:pt>
                <c:pt idx="57515">
                  <c:v>42955.19027777778</c:v>
                </c:pt>
                <c:pt idx="57516">
                  <c:v>42955.190972222219</c:v>
                </c:pt>
                <c:pt idx="57517">
                  <c:v>42955.191666666666</c:v>
                </c:pt>
                <c:pt idx="57518">
                  <c:v>42955.192361111112</c:v>
                </c:pt>
                <c:pt idx="57519">
                  <c:v>42955.193055555559</c:v>
                </c:pt>
                <c:pt idx="57520">
                  <c:v>42955.193749999999</c:v>
                </c:pt>
                <c:pt idx="57521">
                  <c:v>42955.194444444445</c:v>
                </c:pt>
                <c:pt idx="57522">
                  <c:v>42955.195138888892</c:v>
                </c:pt>
                <c:pt idx="57523">
                  <c:v>42955.195833333331</c:v>
                </c:pt>
                <c:pt idx="57524">
                  <c:v>42955.196527777778</c:v>
                </c:pt>
                <c:pt idx="57525">
                  <c:v>42955.197222222225</c:v>
                </c:pt>
                <c:pt idx="57526">
                  <c:v>42955.197916666664</c:v>
                </c:pt>
                <c:pt idx="57527">
                  <c:v>42955.198611111111</c:v>
                </c:pt>
                <c:pt idx="57528">
                  <c:v>42955.199305555558</c:v>
                </c:pt>
                <c:pt idx="57529">
                  <c:v>42955.199999999997</c:v>
                </c:pt>
                <c:pt idx="57530">
                  <c:v>42955.200694444444</c:v>
                </c:pt>
                <c:pt idx="57531">
                  <c:v>42955.201388888891</c:v>
                </c:pt>
                <c:pt idx="57532">
                  <c:v>42955.20208333333</c:v>
                </c:pt>
                <c:pt idx="57533">
                  <c:v>42955.202777777777</c:v>
                </c:pt>
                <c:pt idx="57534">
                  <c:v>42955.203472222223</c:v>
                </c:pt>
                <c:pt idx="57535">
                  <c:v>42955.20416666667</c:v>
                </c:pt>
                <c:pt idx="57536">
                  <c:v>42955.204861111109</c:v>
                </c:pt>
                <c:pt idx="57537">
                  <c:v>42955.205555555556</c:v>
                </c:pt>
                <c:pt idx="57538">
                  <c:v>42955.206250000003</c:v>
                </c:pt>
                <c:pt idx="57539">
                  <c:v>42955.206944444442</c:v>
                </c:pt>
                <c:pt idx="57540">
                  <c:v>42955.207638888889</c:v>
                </c:pt>
                <c:pt idx="57541">
                  <c:v>42955.208333333336</c:v>
                </c:pt>
                <c:pt idx="57542">
                  <c:v>42955.209027777775</c:v>
                </c:pt>
                <c:pt idx="57543">
                  <c:v>42955.209722222222</c:v>
                </c:pt>
                <c:pt idx="57544">
                  <c:v>42955.210416666669</c:v>
                </c:pt>
                <c:pt idx="57545">
                  <c:v>42955.211111111108</c:v>
                </c:pt>
                <c:pt idx="57546">
                  <c:v>42955.211805555555</c:v>
                </c:pt>
                <c:pt idx="57547">
                  <c:v>42955.212500000001</c:v>
                </c:pt>
                <c:pt idx="57548">
                  <c:v>42955.213194444441</c:v>
                </c:pt>
                <c:pt idx="57549">
                  <c:v>42955.213888888888</c:v>
                </c:pt>
                <c:pt idx="57550">
                  <c:v>42955.214583333334</c:v>
                </c:pt>
                <c:pt idx="57551">
                  <c:v>42955.215277777781</c:v>
                </c:pt>
                <c:pt idx="57552">
                  <c:v>42955.21597222222</c:v>
                </c:pt>
                <c:pt idx="57553">
                  <c:v>42955.216666666667</c:v>
                </c:pt>
                <c:pt idx="57554">
                  <c:v>42955.217361111114</c:v>
                </c:pt>
                <c:pt idx="57555">
                  <c:v>42955.218055555553</c:v>
                </c:pt>
                <c:pt idx="57556">
                  <c:v>42955.21875</c:v>
                </c:pt>
                <c:pt idx="57557">
                  <c:v>42955.219444444447</c:v>
                </c:pt>
                <c:pt idx="57558">
                  <c:v>42955.220138888886</c:v>
                </c:pt>
                <c:pt idx="57559">
                  <c:v>42955.220833333333</c:v>
                </c:pt>
                <c:pt idx="57560">
                  <c:v>42955.22152777778</c:v>
                </c:pt>
                <c:pt idx="57561">
                  <c:v>42955.222222222219</c:v>
                </c:pt>
                <c:pt idx="57562">
                  <c:v>42955.222916666666</c:v>
                </c:pt>
                <c:pt idx="57563">
                  <c:v>42955.223611111112</c:v>
                </c:pt>
                <c:pt idx="57564">
                  <c:v>42955.224305555559</c:v>
                </c:pt>
                <c:pt idx="57565">
                  <c:v>42955.224999999999</c:v>
                </c:pt>
                <c:pt idx="57566">
                  <c:v>42955.225694444445</c:v>
                </c:pt>
                <c:pt idx="57567">
                  <c:v>42955.226388888892</c:v>
                </c:pt>
                <c:pt idx="57568">
                  <c:v>42955.227083333331</c:v>
                </c:pt>
                <c:pt idx="57569">
                  <c:v>42955.227777777778</c:v>
                </c:pt>
                <c:pt idx="57570">
                  <c:v>42955.228472222225</c:v>
                </c:pt>
                <c:pt idx="57571">
                  <c:v>42955.229166666664</c:v>
                </c:pt>
                <c:pt idx="57572">
                  <c:v>42955.229861111111</c:v>
                </c:pt>
                <c:pt idx="57573">
                  <c:v>42955.230555555558</c:v>
                </c:pt>
                <c:pt idx="57574">
                  <c:v>42955.231249999997</c:v>
                </c:pt>
                <c:pt idx="57575">
                  <c:v>42955.231944444444</c:v>
                </c:pt>
                <c:pt idx="57576">
                  <c:v>42955.232638888891</c:v>
                </c:pt>
                <c:pt idx="57577">
                  <c:v>42955.23333333333</c:v>
                </c:pt>
                <c:pt idx="57578">
                  <c:v>42955.234027777777</c:v>
                </c:pt>
                <c:pt idx="57579">
                  <c:v>42955.234722222223</c:v>
                </c:pt>
                <c:pt idx="57580">
                  <c:v>42955.23541666667</c:v>
                </c:pt>
                <c:pt idx="57581">
                  <c:v>42955.236111111109</c:v>
                </c:pt>
                <c:pt idx="57582">
                  <c:v>42955.236805555556</c:v>
                </c:pt>
                <c:pt idx="57583">
                  <c:v>42955.237500000003</c:v>
                </c:pt>
                <c:pt idx="57584">
                  <c:v>42955.238194444442</c:v>
                </c:pt>
                <c:pt idx="57585">
                  <c:v>42955.238888888889</c:v>
                </c:pt>
                <c:pt idx="57586">
                  <c:v>42955.239583333336</c:v>
                </c:pt>
                <c:pt idx="57587">
                  <c:v>42955.240277777775</c:v>
                </c:pt>
                <c:pt idx="57588">
                  <c:v>42955.240972222222</c:v>
                </c:pt>
                <c:pt idx="57589">
                  <c:v>42955.241666666669</c:v>
                </c:pt>
                <c:pt idx="57590">
                  <c:v>42955.242361111108</c:v>
                </c:pt>
                <c:pt idx="57591">
                  <c:v>42955.243055555555</c:v>
                </c:pt>
                <c:pt idx="57592">
                  <c:v>42955.243750000001</c:v>
                </c:pt>
                <c:pt idx="57593">
                  <c:v>42955.244444444441</c:v>
                </c:pt>
                <c:pt idx="57594">
                  <c:v>42955.245138888888</c:v>
                </c:pt>
                <c:pt idx="57595">
                  <c:v>42955.245833333334</c:v>
                </c:pt>
                <c:pt idx="57596">
                  <c:v>42955.246527777781</c:v>
                </c:pt>
                <c:pt idx="57597">
                  <c:v>42955.24722222222</c:v>
                </c:pt>
                <c:pt idx="57598">
                  <c:v>42955.247916666667</c:v>
                </c:pt>
                <c:pt idx="57599">
                  <c:v>42955.248611111114</c:v>
                </c:pt>
                <c:pt idx="57600">
                  <c:v>42955.249305555553</c:v>
                </c:pt>
                <c:pt idx="57601">
                  <c:v>42955.25</c:v>
                </c:pt>
                <c:pt idx="57602">
                  <c:v>42955.250694444447</c:v>
                </c:pt>
                <c:pt idx="57603">
                  <c:v>42955.251388888886</c:v>
                </c:pt>
                <c:pt idx="57604">
                  <c:v>42955.252083333333</c:v>
                </c:pt>
                <c:pt idx="57605">
                  <c:v>42955.25277777778</c:v>
                </c:pt>
                <c:pt idx="57606">
                  <c:v>42955.253472222219</c:v>
                </c:pt>
                <c:pt idx="57607">
                  <c:v>42955.254166666666</c:v>
                </c:pt>
                <c:pt idx="57608">
                  <c:v>42955.254861111112</c:v>
                </c:pt>
                <c:pt idx="57609">
                  <c:v>42955.255555555559</c:v>
                </c:pt>
                <c:pt idx="57610">
                  <c:v>42955.256249999999</c:v>
                </c:pt>
                <c:pt idx="57611">
                  <c:v>42955.256944444445</c:v>
                </c:pt>
                <c:pt idx="57612">
                  <c:v>42955.257638888892</c:v>
                </c:pt>
                <c:pt idx="57613">
                  <c:v>42955.258333333331</c:v>
                </c:pt>
                <c:pt idx="57614">
                  <c:v>42955.259027777778</c:v>
                </c:pt>
                <c:pt idx="57615">
                  <c:v>42955.259722222225</c:v>
                </c:pt>
                <c:pt idx="57616">
                  <c:v>42955.260416666664</c:v>
                </c:pt>
                <c:pt idx="57617">
                  <c:v>42955.261111111111</c:v>
                </c:pt>
                <c:pt idx="57618">
                  <c:v>42955.261805555558</c:v>
                </c:pt>
                <c:pt idx="57619">
                  <c:v>42955.262499999997</c:v>
                </c:pt>
                <c:pt idx="57620">
                  <c:v>42955.263194444444</c:v>
                </c:pt>
                <c:pt idx="57621">
                  <c:v>42955.263888888891</c:v>
                </c:pt>
                <c:pt idx="57622">
                  <c:v>42955.26458333333</c:v>
                </c:pt>
                <c:pt idx="57623">
                  <c:v>42955.265277777777</c:v>
                </c:pt>
                <c:pt idx="57624">
                  <c:v>42955.265972222223</c:v>
                </c:pt>
                <c:pt idx="57625">
                  <c:v>42955.26666666667</c:v>
                </c:pt>
                <c:pt idx="57626">
                  <c:v>42955.267361111109</c:v>
                </c:pt>
                <c:pt idx="57627">
                  <c:v>42955.268055555556</c:v>
                </c:pt>
                <c:pt idx="57628">
                  <c:v>42955.268750000003</c:v>
                </c:pt>
                <c:pt idx="57629">
                  <c:v>42955.269444444442</c:v>
                </c:pt>
                <c:pt idx="57630">
                  <c:v>42955.270138888889</c:v>
                </c:pt>
                <c:pt idx="57631">
                  <c:v>42955.270833333336</c:v>
                </c:pt>
                <c:pt idx="57632">
                  <c:v>42955.271527777775</c:v>
                </c:pt>
                <c:pt idx="57633">
                  <c:v>42955.272222222222</c:v>
                </c:pt>
                <c:pt idx="57634">
                  <c:v>42955.272916666669</c:v>
                </c:pt>
                <c:pt idx="57635">
                  <c:v>42955.273611111108</c:v>
                </c:pt>
                <c:pt idx="57636">
                  <c:v>42955.274305555555</c:v>
                </c:pt>
                <c:pt idx="57637">
                  <c:v>42955.275000000001</c:v>
                </c:pt>
                <c:pt idx="57638">
                  <c:v>42955.275694444441</c:v>
                </c:pt>
                <c:pt idx="57639">
                  <c:v>42955.276388888888</c:v>
                </c:pt>
                <c:pt idx="57640">
                  <c:v>42955.277083333334</c:v>
                </c:pt>
                <c:pt idx="57641">
                  <c:v>42955.277777777781</c:v>
                </c:pt>
                <c:pt idx="57642">
                  <c:v>42955.27847222222</c:v>
                </c:pt>
                <c:pt idx="57643">
                  <c:v>42955.279166666667</c:v>
                </c:pt>
                <c:pt idx="57644">
                  <c:v>42955.279861111114</c:v>
                </c:pt>
                <c:pt idx="57645">
                  <c:v>42955.280555555553</c:v>
                </c:pt>
                <c:pt idx="57646">
                  <c:v>42955.28125</c:v>
                </c:pt>
                <c:pt idx="57647">
                  <c:v>42955.281944444447</c:v>
                </c:pt>
                <c:pt idx="57648">
                  <c:v>42955.282638888886</c:v>
                </c:pt>
                <c:pt idx="57649">
                  <c:v>42955.283333333333</c:v>
                </c:pt>
                <c:pt idx="57650">
                  <c:v>42955.28402777778</c:v>
                </c:pt>
                <c:pt idx="57651">
                  <c:v>42955.284722222219</c:v>
                </c:pt>
                <c:pt idx="57652">
                  <c:v>42955.285416666666</c:v>
                </c:pt>
                <c:pt idx="57653">
                  <c:v>42955.286111111112</c:v>
                </c:pt>
                <c:pt idx="57654">
                  <c:v>42955.286805555559</c:v>
                </c:pt>
                <c:pt idx="57655">
                  <c:v>42955.287499999999</c:v>
                </c:pt>
                <c:pt idx="57656">
                  <c:v>42955.288194444445</c:v>
                </c:pt>
                <c:pt idx="57657">
                  <c:v>42955.288888888892</c:v>
                </c:pt>
                <c:pt idx="57658">
                  <c:v>42955.289583333331</c:v>
                </c:pt>
                <c:pt idx="57659">
                  <c:v>42955.290277777778</c:v>
                </c:pt>
                <c:pt idx="57660">
                  <c:v>42955.290972222225</c:v>
                </c:pt>
                <c:pt idx="57661">
                  <c:v>42955.291666666664</c:v>
                </c:pt>
                <c:pt idx="57662">
                  <c:v>42955.292361111111</c:v>
                </c:pt>
                <c:pt idx="57663">
                  <c:v>42955.293055555558</c:v>
                </c:pt>
                <c:pt idx="57664">
                  <c:v>42955.293749999997</c:v>
                </c:pt>
                <c:pt idx="57665">
                  <c:v>42955.294444444444</c:v>
                </c:pt>
                <c:pt idx="57666">
                  <c:v>42955.295138888891</c:v>
                </c:pt>
                <c:pt idx="57667">
                  <c:v>42955.29583333333</c:v>
                </c:pt>
                <c:pt idx="57668">
                  <c:v>42955.296527777777</c:v>
                </c:pt>
                <c:pt idx="57669">
                  <c:v>42955.297222222223</c:v>
                </c:pt>
                <c:pt idx="57670">
                  <c:v>42955.29791666667</c:v>
                </c:pt>
                <c:pt idx="57671">
                  <c:v>42955.298611111109</c:v>
                </c:pt>
                <c:pt idx="57672">
                  <c:v>42955.299305555556</c:v>
                </c:pt>
                <c:pt idx="57673">
                  <c:v>42955.3</c:v>
                </c:pt>
                <c:pt idx="57674">
                  <c:v>42955.300694444442</c:v>
                </c:pt>
                <c:pt idx="57675">
                  <c:v>42955.301388888889</c:v>
                </c:pt>
                <c:pt idx="57676">
                  <c:v>42955.302083333336</c:v>
                </c:pt>
                <c:pt idx="57677">
                  <c:v>42955.302777777775</c:v>
                </c:pt>
                <c:pt idx="57678">
                  <c:v>42955.303472222222</c:v>
                </c:pt>
                <c:pt idx="57679">
                  <c:v>42955.304166666669</c:v>
                </c:pt>
                <c:pt idx="57680">
                  <c:v>42955.304861111108</c:v>
                </c:pt>
                <c:pt idx="57681">
                  <c:v>42955.305555555555</c:v>
                </c:pt>
                <c:pt idx="57682">
                  <c:v>42955.306250000001</c:v>
                </c:pt>
                <c:pt idx="57683">
                  <c:v>42955.306944444441</c:v>
                </c:pt>
                <c:pt idx="57684">
                  <c:v>42955.307638888888</c:v>
                </c:pt>
                <c:pt idx="57685">
                  <c:v>42955.308333333334</c:v>
                </c:pt>
                <c:pt idx="57686">
                  <c:v>42955.309027777781</c:v>
                </c:pt>
                <c:pt idx="57687">
                  <c:v>42955.30972222222</c:v>
                </c:pt>
                <c:pt idx="57688">
                  <c:v>42955.310416666667</c:v>
                </c:pt>
                <c:pt idx="57689">
                  <c:v>42955.311111111114</c:v>
                </c:pt>
                <c:pt idx="57690">
                  <c:v>42955.311805555553</c:v>
                </c:pt>
                <c:pt idx="57691">
                  <c:v>42955.3125</c:v>
                </c:pt>
                <c:pt idx="57692">
                  <c:v>42955.313194444447</c:v>
                </c:pt>
                <c:pt idx="57693">
                  <c:v>42955.313888888886</c:v>
                </c:pt>
                <c:pt idx="57694">
                  <c:v>42955.314583333333</c:v>
                </c:pt>
                <c:pt idx="57695">
                  <c:v>42955.31527777778</c:v>
                </c:pt>
                <c:pt idx="57696">
                  <c:v>42955.315972222219</c:v>
                </c:pt>
                <c:pt idx="57697">
                  <c:v>42955.316666666666</c:v>
                </c:pt>
                <c:pt idx="57698">
                  <c:v>42955.317361111112</c:v>
                </c:pt>
                <c:pt idx="57699">
                  <c:v>42955.318055555559</c:v>
                </c:pt>
                <c:pt idx="57700">
                  <c:v>42955.318749999999</c:v>
                </c:pt>
                <c:pt idx="57701">
                  <c:v>42955.319444444445</c:v>
                </c:pt>
                <c:pt idx="57702">
                  <c:v>42955.320138888892</c:v>
                </c:pt>
                <c:pt idx="57703">
                  <c:v>42955.320833333331</c:v>
                </c:pt>
                <c:pt idx="57704">
                  <c:v>42955.321527777778</c:v>
                </c:pt>
                <c:pt idx="57705">
                  <c:v>42955.322222222225</c:v>
                </c:pt>
                <c:pt idx="57706">
                  <c:v>42955.322916666664</c:v>
                </c:pt>
                <c:pt idx="57707">
                  <c:v>42955.323611111111</c:v>
                </c:pt>
                <c:pt idx="57708">
                  <c:v>42955.324305555558</c:v>
                </c:pt>
                <c:pt idx="57709">
                  <c:v>42955.324999999997</c:v>
                </c:pt>
                <c:pt idx="57710">
                  <c:v>42955.325694444444</c:v>
                </c:pt>
                <c:pt idx="57711">
                  <c:v>42955.326388888891</c:v>
                </c:pt>
                <c:pt idx="57712">
                  <c:v>42955.32708333333</c:v>
                </c:pt>
                <c:pt idx="57713">
                  <c:v>42955.327777777777</c:v>
                </c:pt>
                <c:pt idx="57714">
                  <c:v>42955.328472222223</c:v>
                </c:pt>
                <c:pt idx="57715">
                  <c:v>42955.32916666667</c:v>
                </c:pt>
                <c:pt idx="57716">
                  <c:v>42955.329861111109</c:v>
                </c:pt>
                <c:pt idx="57717">
                  <c:v>42955.330555555556</c:v>
                </c:pt>
                <c:pt idx="57718">
                  <c:v>42955.331250000003</c:v>
                </c:pt>
                <c:pt idx="57719">
                  <c:v>42955.331944444442</c:v>
                </c:pt>
                <c:pt idx="57720">
                  <c:v>42955.332638888889</c:v>
                </c:pt>
                <c:pt idx="57721">
                  <c:v>42955.333333333336</c:v>
                </c:pt>
                <c:pt idx="57722">
                  <c:v>42955.334027777775</c:v>
                </c:pt>
                <c:pt idx="57723">
                  <c:v>42955.334722222222</c:v>
                </c:pt>
                <c:pt idx="57724">
                  <c:v>42955.335416666669</c:v>
                </c:pt>
                <c:pt idx="57725">
                  <c:v>42955.336111111108</c:v>
                </c:pt>
                <c:pt idx="57726">
                  <c:v>42955.336805555555</c:v>
                </c:pt>
                <c:pt idx="57727">
                  <c:v>42955.337500000001</c:v>
                </c:pt>
                <c:pt idx="57728">
                  <c:v>42955.338194444441</c:v>
                </c:pt>
                <c:pt idx="57729">
                  <c:v>42955.338888888888</c:v>
                </c:pt>
                <c:pt idx="57730">
                  <c:v>42955.339583333334</c:v>
                </c:pt>
                <c:pt idx="57731">
                  <c:v>42955.340277777781</c:v>
                </c:pt>
                <c:pt idx="57732">
                  <c:v>42955.34097222222</c:v>
                </c:pt>
                <c:pt idx="57733">
                  <c:v>42955.341666666667</c:v>
                </c:pt>
                <c:pt idx="57734">
                  <c:v>42955.342361111114</c:v>
                </c:pt>
                <c:pt idx="57735">
                  <c:v>42955.343055555553</c:v>
                </c:pt>
                <c:pt idx="57736">
                  <c:v>42955.34375</c:v>
                </c:pt>
                <c:pt idx="57737">
                  <c:v>42955.344444444447</c:v>
                </c:pt>
                <c:pt idx="57738">
                  <c:v>42955.345138888886</c:v>
                </c:pt>
                <c:pt idx="57739">
                  <c:v>42955.345833333333</c:v>
                </c:pt>
                <c:pt idx="57740">
                  <c:v>42955.34652777778</c:v>
                </c:pt>
                <c:pt idx="57741">
                  <c:v>42955.347222222219</c:v>
                </c:pt>
                <c:pt idx="57742">
                  <c:v>42955.347916666666</c:v>
                </c:pt>
                <c:pt idx="57743">
                  <c:v>42955.348611111112</c:v>
                </c:pt>
                <c:pt idx="57744">
                  <c:v>42955.349305555559</c:v>
                </c:pt>
                <c:pt idx="57745">
                  <c:v>42955.35</c:v>
                </c:pt>
                <c:pt idx="57746">
                  <c:v>42955.350694444445</c:v>
                </c:pt>
                <c:pt idx="57747">
                  <c:v>42955.351388888892</c:v>
                </c:pt>
                <c:pt idx="57748">
                  <c:v>42955.352083333331</c:v>
                </c:pt>
                <c:pt idx="57749">
                  <c:v>42955.352777777778</c:v>
                </c:pt>
                <c:pt idx="57750">
                  <c:v>42955.353472222225</c:v>
                </c:pt>
                <c:pt idx="57751">
                  <c:v>42955.354166666664</c:v>
                </c:pt>
                <c:pt idx="57752">
                  <c:v>42955.354861111111</c:v>
                </c:pt>
                <c:pt idx="57753">
                  <c:v>42955.355555555558</c:v>
                </c:pt>
                <c:pt idx="57754">
                  <c:v>42955.356249999997</c:v>
                </c:pt>
                <c:pt idx="57755">
                  <c:v>42955.356944444444</c:v>
                </c:pt>
                <c:pt idx="57756">
                  <c:v>42955.357638888891</c:v>
                </c:pt>
                <c:pt idx="57757">
                  <c:v>42955.35833333333</c:v>
                </c:pt>
                <c:pt idx="57758">
                  <c:v>42955.359027777777</c:v>
                </c:pt>
                <c:pt idx="57759">
                  <c:v>42955.359722222223</c:v>
                </c:pt>
                <c:pt idx="57760">
                  <c:v>42955.36041666667</c:v>
                </c:pt>
                <c:pt idx="57761">
                  <c:v>42955.361111111109</c:v>
                </c:pt>
                <c:pt idx="57762">
                  <c:v>42955.361805555556</c:v>
                </c:pt>
                <c:pt idx="57763">
                  <c:v>42955.362500000003</c:v>
                </c:pt>
                <c:pt idx="57764">
                  <c:v>42955.363194444442</c:v>
                </c:pt>
                <c:pt idx="57765">
                  <c:v>42955.363888888889</c:v>
                </c:pt>
                <c:pt idx="57766">
                  <c:v>42955.364583333336</c:v>
                </c:pt>
                <c:pt idx="57767">
                  <c:v>42955.365277777775</c:v>
                </c:pt>
                <c:pt idx="57768">
                  <c:v>42955.365972222222</c:v>
                </c:pt>
                <c:pt idx="57769">
                  <c:v>42955.366666666669</c:v>
                </c:pt>
                <c:pt idx="57770">
                  <c:v>42955.367361111108</c:v>
                </c:pt>
                <c:pt idx="57771">
                  <c:v>42955.368055555555</c:v>
                </c:pt>
                <c:pt idx="57772">
                  <c:v>42955.368750000001</c:v>
                </c:pt>
                <c:pt idx="57773">
                  <c:v>42955.369444444441</c:v>
                </c:pt>
                <c:pt idx="57774">
                  <c:v>42955.370138888888</c:v>
                </c:pt>
                <c:pt idx="57775">
                  <c:v>42955.370833333334</c:v>
                </c:pt>
                <c:pt idx="57776">
                  <c:v>42955.371527777781</c:v>
                </c:pt>
                <c:pt idx="57777">
                  <c:v>42955.37222222222</c:v>
                </c:pt>
                <c:pt idx="57778">
                  <c:v>42955.372916666667</c:v>
                </c:pt>
                <c:pt idx="57779">
                  <c:v>42955.373611111114</c:v>
                </c:pt>
                <c:pt idx="57780">
                  <c:v>42955.374305555553</c:v>
                </c:pt>
                <c:pt idx="57781">
                  <c:v>42955.375</c:v>
                </c:pt>
                <c:pt idx="57782">
                  <c:v>42955.375694444447</c:v>
                </c:pt>
                <c:pt idx="57783">
                  <c:v>42955.376388888886</c:v>
                </c:pt>
                <c:pt idx="57784">
                  <c:v>42955.377083333333</c:v>
                </c:pt>
                <c:pt idx="57785">
                  <c:v>42955.37777777778</c:v>
                </c:pt>
                <c:pt idx="57786">
                  <c:v>42955.378472222219</c:v>
                </c:pt>
                <c:pt idx="57787">
                  <c:v>42955.379166666666</c:v>
                </c:pt>
                <c:pt idx="57788">
                  <c:v>42955.379861111112</c:v>
                </c:pt>
                <c:pt idx="57789">
                  <c:v>42955.380555555559</c:v>
                </c:pt>
                <c:pt idx="57790">
                  <c:v>42955.381249999999</c:v>
                </c:pt>
                <c:pt idx="57791">
                  <c:v>42955.381944444445</c:v>
                </c:pt>
                <c:pt idx="57792">
                  <c:v>42955.382638888892</c:v>
                </c:pt>
                <c:pt idx="57793">
                  <c:v>42955.383333333331</c:v>
                </c:pt>
                <c:pt idx="57794">
                  <c:v>42955.384027777778</c:v>
                </c:pt>
                <c:pt idx="57795">
                  <c:v>42955.384722222225</c:v>
                </c:pt>
                <c:pt idx="57796">
                  <c:v>42955.385416666664</c:v>
                </c:pt>
                <c:pt idx="57797">
                  <c:v>42955.386111111111</c:v>
                </c:pt>
                <c:pt idx="57798">
                  <c:v>42955.386805555558</c:v>
                </c:pt>
                <c:pt idx="57799">
                  <c:v>42955.387499999997</c:v>
                </c:pt>
                <c:pt idx="57800">
                  <c:v>42955.388194444444</c:v>
                </c:pt>
                <c:pt idx="57801">
                  <c:v>42955.388888888891</c:v>
                </c:pt>
                <c:pt idx="57802">
                  <c:v>42955.38958333333</c:v>
                </c:pt>
                <c:pt idx="57803">
                  <c:v>42955.390277777777</c:v>
                </c:pt>
                <c:pt idx="57804">
                  <c:v>42955.390972222223</c:v>
                </c:pt>
                <c:pt idx="57805">
                  <c:v>42955.39166666667</c:v>
                </c:pt>
                <c:pt idx="57806">
                  <c:v>42955.392361111109</c:v>
                </c:pt>
                <c:pt idx="57807">
                  <c:v>42955.393055555556</c:v>
                </c:pt>
                <c:pt idx="57808">
                  <c:v>42955.393750000003</c:v>
                </c:pt>
                <c:pt idx="57809">
                  <c:v>42955.394444444442</c:v>
                </c:pt>
                <c:pt idx="57810">
                  <c:v>42955.395138888889</c:v>
                </c:pt>
                <c:pt idx="57811">
                  <c:v>42955.395833333336</c:v>
                </c:pt>
                <c:pt idx="57812">
                  <c:v>42955.396527777775</c:v>
                </c:pt>
                <c:pt idx="57813">
                  <c:v>42955.397222222222</c:v>
                </c:pt>
                <c:pt idx="57814">
                  <c:v>42955.397916666669</c:v>
                </c:pt>
                <c:pt idx="57815">
                  <c:v>42955.398611111108</c:v>
                </c:pt>
                <c:pt idx="57816">
                  <c:v>42955.399305555555</c:v>
                </c:pt>
                <c:pt idx="57817">
                  <c:v>42955.4</c:v>
                </c:pt>
                <c:pt idx="57818">
                  <c:v>42955.400694444441</c:v>
                </c:pt>
                <c:pt idx="57819">
                  <c:v>42955.401388888888</c:v>
                </c:pt>
                <c:pt idx="57820">
                  <c:v>42955.402083333334</c:v>
                </c:pt>
                <c:pt idx="57821">
                  <c:v>42955.402777777781</c:v>
                </c:pt>
                <c:pt idx="57822">
                  <c:v>42955.40347222222</c:v>
                </c:pt>
                <c:pt idx="57823">
                  <c:v>42955.404166666667</c:v>
                </c:pt>
                <c:pt idx="57824">
                  <c:v>42955.404861111114</c:v>
                </c:pt>
                <c:pt idx="57825">
                  <c:v>42955.405555555553</c:v>
                </c:pt>
                <c:pt idx="57826">
                  <c:v>42955.40625</c:v>
                </c:pt>
                <c:pt idx="57827">
                  <c:v>42955.406944444447</c:v>
                </c:pt>
                <c:pt idx="57828">
                  <c:v>42955.407638888886</c:v>
                </c:pt>
                <c:pt idx="57829">
                  <c:v>42955.408333333333</c:v>
                </c:pt>
                <c:pt idx="57830">
                  <c:v>42955.40902777778</c:v>
                </c:pt>
                <c:pt idx="57831">
                  <c:v>42955.409722222219</c:v>
                </c:pt>
                <c:pt idx="57832">
                  <c:v>42955.410416666666</c:v>
                </c:pt>
                <c:pt idx="57833">
                  <c:v>42955.411111111112</c:v>
                </c:pt>
                <c:pt idx="57834">
                  <c:v>42955.411805555559</c:v>
                </c:pt>
                <c:pt idx="57835">
                  <c:v>42955.412499999999</c:v>
                </c:pt>
                <c:pt idx="57836">
                  <c:v>42955.413194444445</c:v>
                </c:pt>
                <c:pt idx="57837">
                  <c:v>42955.413888888892</c:v>
                </c:pt>
                <c:pt idx="57838">
                  <c:v>42955.414583333331</c:v>
                </c:pt>
                <c:pt idx="57839">
                  <c:v>42955.415277777778</c:v>
                </c:pt>
                <c:pt idx="57840">
                  <c:v>42955.415972222225</c:v>
                </c:pt>
                <c:pt idx="57841">
                  <c:v>42955.416666666664</c:v>
                </c:pt>
                <c:pt idx="57842">
                  <c:v>42955.417361111111</c:v>
                </c:pt>
                <c:pt idx="57843">
                  <c:v>42955.418055555558</c:v>
                </c:pt>
                <c:pt idx="57844">
                  <c:v>42955.418749999997</c:v>
                </c:pt>
                <c:pt idx="57845">
                  <c:v>42955.419444444444</c:v>
                </c:pt>
                <c:pt idx="57846">
                  <c:v>42955.420138888891</c:v>
                </c:pt>
                <c:pt idx="57847">
                  <c:v>42955.42083333333</c:v>
                </c:pt>
                <c:pt idx="57848">
                  <c:v>42955.421527777777</c:v>
                </c:pt>
                <c:pt idx="57849">
                  <c:v>42955.422222222223</c:v>
                </c:pt>
                <c:pt idx="57850">
                  <c:v>42955.42291666667</c:v>
                </c:pt>
                <c:pt idx="57851">
                  <c:v>42955.423611111109</c:v>
                </c:pt>
                <c:pt idx="57852">
                  <c:v>42955.424305555556</c:v>
                </c:pt>
                <c:pt idx="57853">
                  <c:v>42955.425000000003</c:v>
                </c:pt>
                <c:pt idx="57854">
                  <c:v>42955.425694444442</c:v>
                </c:pt>
                <c:pt idx="57855">
                  <c:v>42955.426388888889</c:v>
                </c:pt>
                <c:pt idx="57856">
                  <c:v>42955.427083333336</c:v>
                </c:pt>
                <c:pt idx="57857">
                  <c:v>42955.427777777775</c:v>
                </c:pt>
                <c:pt idx="57858">
                  <c:v>42955.428472222222</c:v>
                </c:pt>
                <c:pt idx="57859">
                  <c:v>42955.429166666669</c:v>
                </c:pt>
                <c:pt idx="57860">
                  <c:v>42955.429861111108</c:v>
                </c:pt>
                <c:pt idx="57861">
                  <c:v>42955.430555555555</c:v>
                </c:pt>
                <c:pt idx="57862">
                  <c:v>42955.431250000001</c:v>
                </c:pt>
                <c:pt idx="57863">
                  <c:v>42955.431944444441</c:v>
                </c:pt>
                <c:pt idx="57864">
                  <c:v>42955.432638888888</c:v>
                </c:pt>
                <c:pt idx="57865">
                  <c:v>42955.433333333334</c:v>
                </c:pt>
                <c:pt idx="57866">
                  <c:v>42955.434027777781</c:v>
                </c:pt>
                <c:pt idx="57867">
                  <c:v>42955.43472222222</c:v>
                </c:pt>
                <c:pt idx="57868">
                  <c:v>42955.435416666667</c:v>
                </c:pt>
                <c:pt idx="57869">
                  <c:v>42955.436111111114</c:v>
                </c:pt>
                <c:pt idx="57870">
                  <c:v>42955.436805555553</c:v>
                </c:pt>
                <c:pt idx="57871">
                  <c:v>42955.4375</c:v>
                </c:pt>
                <c:pt idx="57872">
                  <c:v>42955.438194444447</c:v>
                </c:pt>
                <c:pt idx="57873">
                  <c:v>42955.438888888886</c:v>
                </c:pt>
                <c:pt idx="57874">
                  <c:v>42955.439583333333</c:v>
                </c:pt>
                <c:pt idx="57875">
                  <c:v>42955.44027777778</c:v>
                </c:pt>
                <c:pt idx="57876">
                  <c:v>42955.440972222219</c:v>
                </c:pt>
                <c:pt idx="57877">
                  <c:v>42955.441666666666</c:v>
                </c:pt>
                <c:pt idx="57878">
                  <c:v>42955.442361111112</c:v>
                </c:pt>
                <c:pt idx="57879">
                  <c:v>42955.443055555559</c:v>
                </c:pt>
                <c:pt idx="57880">
                  <c:v>42955.443749999999</c:v>
                </c:pt>
                <c:pt idx="57881">
                  <c:v>42955.444444444445</c:v>
                </c:pt>
                <c:pt idx="57882">
                  <c:v>42955.445138888892</c:v>
                </c:pt>
                <c:pt idx="57883">
                  <c:v>42955.445833333331</c:v>
                </c:pt>
                <c:pt idx="57884">
                  <c:v>42955.446527777778</c:v>
                </c:pt>
                <c:pt idx="57885">
                  <c:v>42955.447222222225</c:v>
                </c:pt>
                <c:pt idx="57886">
                  <c:v>42955.447916666664</c:v>
                </c:pt>
                <c:pt idx="57887">
                  <c:v>42955.448611111111</c:v>
                </c:pt>
                <c:pt idx="57888">
                  <c:v>42955.449305555558</c:v>
                </c:pt>
                <c:pt idx="57889">
                  <c:v>42955.45</c:v>
                </c:pt>
                <c:pt idx="57890">
                  <c:v>42955.450694444444</c:v>
                </c:pt>
                <c:pt idx="57891">
                  <c:v>42955.451388888891</c:v>
                </c:pt>
                <c:pt idx="57892">
                  <c:v>42955.45208333333</c:v>
                </c:pt>
                <c:pt idx="57893">
                  <c:v>42955.452777777777</c:v>
                </c:pt>
                <c:pt idx="57894">
                  <c:v>42955.453472222223</c:v>
                </c:pt>
                <c:pt idx="57895">
                  <c:v>42955.45416666667</c:v>
                </c:pt>
                <c:pt idx="57896">
                  <c:v>42955.454861111109</c:v>
                </c:pt>
                <c:pt idx="57897">
                  <c:v>42955.455555555556</c:v>
                </c:pt>
                <c:pt idx="57898">
                  <c:v>42955.456250000003</c:v>
                </c:pt>
                <c:pt idx="57899">
                  <c:v>42955.456944444442</c:v>
                </c:pt>
                <c:pt idx="57900">
                  <c:v>42955.457638888889</c:v>
                </c:pt>
                <c:pt idx="57901">
                  <c:v>42955.458333333336</c:v>
                </c:pt>
                <c:pt idx="57902">
                  <c:v>42955.459027777775</c:v>
                </c:pt>
                <c:pt idx="57903">
                  <c:v>42955.459722222222</c:v>
                </c:pt>
                <c:pt idx="57904">
                  <c:v>42955.460416666669</c:v>
                </c:pt>
                <c:pt idx="57905">
                  <c:v>42955.461111111108</c:v>
                </c:pt>
                <c:pt idx="57906">
                  <c:v>42955.461805555555</c:v>
                </c:pt>
                <c:pt idx="57907">
                  <c:v>42955.462500000001</c:v>
                </c:pt>
                <c:pt idx="57908">
                  <c:v>42955.463194444441</c:v>
                </c:pt>
                <c:pt idx="57909">
                  <c:v>42955.463888888888</c:v>
                </c:pt>
                <c:pt idx="57910">
                  <c:v>42955.464583333334</c:v>
                </c:pt>
                <c:pt idx="57911">
                  <c:v>42955.465277777781</c:v>
                </c:pt>
                <c:pt idx="57912">
                  <c:v>42955.46597222222</c:v>
                </c:pt>
                <c:pt idx="57913">
                  <c:v>42955.466666666667</c:v>
                </c:pt>
                <c:pt idx="57914">
                  <c:v>42955.467361111114</c:v>
                </c:pt>
                <c:pt idx="57915">
                  <c:v>42955.468055555553</c:v>
                </c:pt>
                <c:pt idx="57916">
                  <c:v>42955.46875</c:v>
                </c:pt>
                <c:pt idx="57917">
                  <c:v>42955.469444444447</c:v>
                </c:pt>
                <c:pt idx="57918">
                  <c:v>42955.470138888886</c:v>
                </c:pt>
                <c:pt idx="57919">
                  <c:v>42955.470833333333</c:v>
                </c:pt>
                <c:pt idx="57920">
                  <c:v>42955.47152777778</c:v>
                </c:pt>
                <c:pt idx="57921">
                  <c:v>42955.472222222219</c:v>
                </c:pt>
                <c:pt idx="57922">
                  <c:v>42955.472916666666</c:v>
                </c:pt>
                <c:pt idx="57923">
                  <c:v>42955.473611111112</c:v>
                </c:pt>
                <c:pt idx="57924">
                  <c:v>42955.474305555559</c:v>
                </c:pt>
                <c:pt idx="57925">
                  <c:v>42955.474999999999</c:v>
                </c:pt>
                <c:pt idx="57926">
                  <c:v>42955.475694444445</c:v>
                </c:pt>
                <c:pt idx="57927">
                  <c:v>42955.476388888892</c:v>
                </c:pt>
                <c:pt idx="57928">
                  <c:v>42955.477083333331</c:v>
                </c:pt>
                <c:pt idx="57929">
                  <c:v>42955.477777777778</c:v>
                </c:pt>
                <c:pt idx="57930">
                  <c:v>42955.478472222225</c:v>
                </c:pt>
                <c:pt idx="57931">
                  <c:v>42955.479166666664</c:v>
                </c:pt>
                <c:pt idx="57932">
                  <c:v>42955.479861111111</c:v>
                </c:pt>
                <c:pt idx="57933">
                  <c:v>42955.480555555558</c:v>
                </c:pt>
                <c:pt idx="57934">
                  <c:v>42955.481249999997</c:v>
                </c:pt>
                <c:pt idx="57935">
                  <c:v>42955.481944444444</c:v>
                </c:pt>
                <c:pt idx="57936">
                  <c:v>42955.482638888891</c:v>
                </c:pt>
                <c:pt idx="57937">
                  <c:v>42955.48333333333</c:v>
                </c:pt>
                <c:pt idx="57938">
                  <c:v>42955.484027777777</c:v>
                </c:pt>
                <c:pt idx="57939">
                  <c:v>42955.484722222223</c:v>
                </c:pt>
                <c:pt idx="57940">
                  <c:v>42955.48541666667</c:v>
                </c:pt>
                <c:pt idx="57941">
                  <c:v>42955.486111111109</c:v>
                </c:pt>
                <c:pt idx="57942">
                  <c:v>42955.486805555556</c:v>
                </c:pt>
                <c:pt idx="57943">
                  <c:v>42955.487500000003</c:v>
                </c:pt>
                <c:pt idx="57944">
                  <c:v>42955.488194444442</c:v>
                </c:pt>
                <c:pt idx="57945">
                  <c:v>42955.488888888889</c:v>
                </c:pt>
                <c:pt idx="57946">
                  <c:v>42955.489583333336</c:v>
                </c:pt>
                <c:pt idx="57947">
                  <c:v>42955.490277777775</c:v>
                </c:pt>
                <c:pt idx="57948">
                  <c:v>42955.490972222222</c:v>
                </c:pt>
                <c:pt idx="57949">
                  <c:v>42955.491666666669</c:v>
                </c:pt>
                <c:pt idx="57950">
                  <c:v>42955.492361111108</c:v>
                </c:pt>
                <c:pt idx="57951">
                  <c:v>42955.493055555555</c:v>
                </c:pt>
                <c:pt idx="57952">
                  <c:v>42955.493750000001</c:v>
                </c:pt>
                <c:pt idx="57953">
                  <c:v>42955.494444444441</c:v>
                </c:pt>
                <c:pt idx="57954">
                  <c:v>42955.495138888888</c:v>
                </c:pt>
                <c:pt idx="57955">
                  <c:v>42955.495833333334</c:v>
                </c:pt>
                <c:pt idx="57956">
                  <c:v>42955.496527777781</c:v>
                </c:pt>
                <c:pt idx="57957">
                  <c:v>42955.49722222222</c:v>
                </c:pt>
                <c:pt idx="57958">
                  <c:v>42955.497916666667</c:v>
                </c:pt>
                <c:pt idx="57959">
                  <c:v>42955.498611111114</c:v>
                </c:pt>
                <c:pt idx="57960">
                  <c:v>42955.499305555553</c:v>
                </c:pt>
                <c:pt idx="57961">
                  <c:v>42955.5</c:v>
                </c:pt>
                <c:pt idx="57962">
                  <c:v>42955.500694444447</c:v>
                </c:pt>
                <c:pt idx="57963">
                  <c:v>42955.501388888886</c:v>
                </c:pt>
                <c:pt idx="57964">
                  <c:v>42955.502083333333</c:v>
                </c:pt>
                <c:pt idx="57965">
                  <c:v>42955.50277777778</c:v>
                </c:pt>
                <c:pt idx="57966">
                  <c:v>42955.503472222219</c:v>
                </c:pt>
                <c:pt idx="57967">
                  <c:v>42955.504166666666</c:v>
                </c:pt>
                <c:pt idx="57968">
                  <c:v>42955.504861111112</c:v>
                </c:pt>
                <c:pt idx="57969">
                  <c:v>42955.505555555559</c:v>
                </c:pt>
                <c:pt idx="57970">
                  <c:v>42955.506249999999</c:v>
                </c:pt>
                <c:pt idx="57971">
                  <c:v>42955.506944444445</c:v>
                </c:pt>
                <c:pt idx="57972">
                  <c:v>42955.507638888892</c:v>
                </c:pt>
                <c:pt idx="57973">
                  <c:v>42955.508333333331</c:v>
                </c:pt>
                <c:pt idx="57974">
                  <c:v>42955.509027777778</c:v>
                </c:pt>
                <c:pt idx="57975">
                  <c:v>42955.509722222225</c:v>
                </c:pt>
                <c:pt idx="57976">
                  <c:v>42955.510416666664</c:v>
                </c:pt>
                <c:pt idx="57977">
                  <c:v>42955.511111111111</c:v>
                </c:pt>
                <c:pt idx="57978">
                  <c:v>42955.511805555558</c:v>
                </c:pt>
                <c:pt idx="57979">
                  <c:v>42955.512499999997</c:v>
                </c:pt>
                <c:pt idx="57980">
                  <c:v>42955.513194444444</c:v>
                </c:pt>
                <c:pt idx="57981">
                  <c:v>42955.513888888891</c:v>
                </c:pt>
                <c:pt idx="57982">
                  <c:v>42955.51458333333</c:v>
                </c:pt>
                <c:pt idx="57983">
                  <c:v>42955.515277777777</c:v>
                </c:pt>
                <c:pt idx="57984">
                  <c:v>42955.515972222223</c:v>
                </c:pt>
                <c:pt idx="57985">
                  <c:v>42955.51666666667</c:v>
                </c:pt>
                <c:pt idx="57986">
                  <c:v>42955.517361111109</c:v>
                </c:pt>
                <c:pt idx="57987">
                  <c:v>42955.518055555556</c:v>
                </c:pt>
                <c:pt idx="57988">
                  <c:v>42955.518750000003</c:v>
                </c:pt>
                <c:pt idx="57989">
                  <c:v>42955.519444444442</c:v>
                </c:pt>
                <c:pt idx="57990">
                  <c:v>42955.520138888889</c:v>
                </c:pt>
                <c:pt idx="57991">
                  <c:v>42955.520833333336</c:v>
                </c:pt>
                <c:pt idx="57992">
                  <c:v>42955.521527777775</c:v>
                </c:pt>
                <c:pt idx="57993">
                  <c:v>42955.522222222222</c:v>
                </c:pt>
                <c:pt idx="57994">
                  <c:v>42955.522916666669</c:v>
                </c:pt>
                <c:pt idx="57995">
                  <c:v>42955.523611111108</c:v>
                </c:pt>
                <c:pt idx="57996">
                  <c:v>42955.524305555555</c:v>
                </c:pt>
                <c:pt idx="57997">
                  <c:v>42955.525000000001</c:v>
                </c:pt>
                <c:pt idx="57998">
                  <c:v>42955.525694444441</c:v>
                </c:pt>
                <c:pt idx="57999">
                  <c:v>42955.526388888888</c:v>
                </c:pt>
                <c:pt idx="58000">
                  <c:v>42955.527083333334</c:v>
                </c:pt>
                <c:pt idx="58001">
                  <c:v>42955.527777777781</c:v>
                </c:pt>
                <c:pt idx="58002">
                  <c:v>42955.52847222222</c:v>
                </c:pt>
                <c:pt idx="58003">
                  <c:v>42955.529166666667</c:v>
                </c:pt>
                <c:pt idx="58004">
                  <c:v>42955.529861111114</c:v>
                </c:pt>
                <c:pt idx="58005">
                  <c:v>42955.530555555553</c:v>
                </c:pt>
                <c:pt idx="58006">
                  <c:v>42955.53125</c:v>
                </c:pt>
                <c:pt idx="58007">
                  <c:v>42955.531944444447</c:v>
                </c:pt>
                <c:pt idx="58008">
                  <c:v>42955.532638888886</c:v>
                </c:pt>
                <c:pt idx="58009">
                  <c:v>42955.533333333333</c:v>
                </c:pt>
                <c:pt idx="58010">
                  <c:v>42955.53402777778</c:v>
                </c:pt>
                <c:pt idx="58011">
                  <c:v>42955.534722222219</c:v>
                </c:pt>
                <c:pt idx="58012">
                  <c:v>42955.535416666666</c:v>
                </c:pt>
                <c:pt idx="58013">
                  <c:v>42955.536111111112</c:v>
                </c:pt>
                <c:pt idx="58014">
                  <c:v>42955.536805555559</c:v>
                </c:pt>
                <c:pt idx="58015">
                  <c:v>42955.537499999999</c:v>
                </c:pt>
                <c:pt idx="58016">
                  <c:v>42955.538194444445</c:v>
                </c:pt>
                <c:pt idx="58017">
                  <c:v>42955.538888888892</c:v>
                </c:pt>
                <c:pt idx="58018">
                  <c:v>42955.539583333331</c:v>
                </c:pt>
                <c:pt idx="58019">
                  <c:v>42955.540277777778</c:v>
                </c:pt>
                <c:pt idx="58020">
                  <c:v>42955.540972222225</c:v>
                </c:pt>
                <c:pt idx="58021">
                  <c:v>42955.541666666664</c:v>
                </c:pt>
                <c:pt idx="58022">
                  <c:v>42955.542361111111</c:v>
                </c:pt>
                <c:pt idx="58023">
                  <c:v>42955.543055555558</c:v>
                </c:pt>
                <c:pt idx="58024">
                  <c:v>42955.543749999997</c:v>
                </c:pt>
                <c:pt idx="58025">
                  <c:v>42955.544444444444</c:v>
                </c:pt>
                <c:pt idx="58026">
                  <c:v>42955.545138888891</c:v>
                </c:pt>
                <c:pt idx="58027">
                  <c:v>42955.54583333333</c:v>
                </c:pt>
                <c:pt idx="58028">
                  <c:v>42955.546527777777</c:v>
                </c:pt>
                <c:pt idx="58029">
                  <c:v>42955.547222222223</c:v>
                </c:pt>
                <c:pt idx="58030">
                  <c:v>42955.54791666667</c:v>
                </c:pt>
                <c:pt idx="58031">
                  <c:v>42955.548611111109</c:v>
                </c:pt>
                <c:pt idx="58032">
                  <c:v>42955.549305555556</c:v>
                </c:pt>
                <c:pt idx="58033">
                  <c:v>42955.55</c:v>
                </c:pt>
                <c:pt idx="58034">
                  <c:v>42955.550694444442</c:v>
                </c:pt>
                <c:pt idx="58035">
                  <c:v>42955.551388888889</c:v>
                </c:pt>
                <c:pt idx="58036">
                  <c:v>42955.552083333336</c:v>
                </c:pt>
                <c:pt idx="58037">
                  <c:v>42955.552777777775</c:v>
                </c:pt>
                <c:pt idx="58038">
                  <c:v>42955.553472222222</c:v>
                </c:pt>
                <c:pt idx="58039">
                  <c:v>42955.554166666669</c:v>
                </c:pt>
                <c:pt idx="58040">
                  <c:v>42955.554861111108</c:v>
                </c:pt>
                <c:pt idx="58041">
                  <c:v>42955.555555555555</c:v>
                </c:pt>
                <c:pt idx="58042">
                  <c:v>42955.556250000001</c:v>
                </c:pt>
                <c:pt idx="58043">
                  <c:v>42955.556944444441</c:v>
                </c:pt>
                <c:pt idx="58044">
                  <c:v>42955.557638888888</c:v>
                </c:pt>
                <c:pt idx="58045">
                  <c:v>42955.558333333334</c:v>
                </c:pt>
                <c:pt idx="58046">
                  <c:v>42955.559027777781</c:v>
                </c:pt>
                <c:pt idx="58047">
                  <c:v>42955.55972222222</c:v>
                </c:pt>
                <c:pt idx="58048">
                  <c:v>42955.560416666667</c:v>
                </c:pt>
                <c:pt idx="58049">
                  <c:v>42955.561111111114</c:v>
                </c:pt>
                <c:pt idx="58050">
                  <c:v>42955.561805555553</c:v>
                </c:pt>
                <c:pt idx="58051">
                  <c:v>42955.5625</c:v>
                </c:pt>
                <c:pt idx="58052">
                  <c:v>42955.563194444447</c:v>
                </c:pt>
                <c:pt idx="58053">
                  <c:v>42955.563888888886</c:v>
                </c:pt>
                <c:pt idx="58054">
                  <c:v>42955.564583333333</c:v>
                </c:pt>
                <c:pt idx="58055">
                  <c:v>42955.56527777778</c:v>
                </c:pt>
                <c:pt idx="58056">
                  <c:v>42955.565972222219</c:v>
                </c:pt>
                <c:pt idx="58057">
                  <c:v>42955.566666666666</c:v>
                </c:pt>
                <c:pt idx="58058">
                  <c:v>42955.567361111112</c:v>
                </c:pt>
                <c:pt idx="58059">
                  <c:v>42955.568055555559</c:v>
                </c:pt>
                <c:pt idx="58060">
                  <c:v>42955.568749999999</c:v>
                </c:pt>
                <c:pt idx="58061">
                  <c:v>42955.569444444445</c:v>
                </c:pt>
                <c:pt idx="58062">
                  <c:v>42955.570138888892</c:v>
                </c:pt>
                <c:pt idx="58063">
                  <c:v>42955.570833333331</c:v>
                </c:pt>
                <c:pt idx="58064">
                  <c:v>42955.571527777778</c:v>
                </c:pt>
                <c:pt idx="58065">
                  <c:v>42955.572222222225</c:v>
                </c:pt>
                <c:pt idx="58066">
                  <c:v>42955.572916666664</c:v>
                </c:pt>
                <c:pt idx="58067">
                  <c:v>42955.573611111111</c:v>
                </c:pt>
                <c:pt idx="58068">
                  <c:v>42955.574305555558</c:v>
                </c:pt>
                <c:pt idx="58069">
                  <c:v>42955.574999999997</c:v>
                </c:pt>
                <c:pt idx="58070">
                  <c:v>42955.575694444444</c:v>
                </c:pt>
                <c:pt idx="58071">
                  <c:v>42955.576388888891</c:v>
                </c:pt>
                <c:pt idx="58072">
                  <c:v>42955.57708333333</c:v>
                </c:pt>
                <c:pt idx="58073">
                  <c:v>42955.577777777777</c:v>
                </c:pt>
                <c:pt idx="58074">
                  <c:v>42955.578472222223</c:v>
                </c:pt>
                <c:pt idx="58075">
                  <c:v>42955.57916666667</c:v>
                </c:pt>
                <c:pt idx="58076">
                  <c:v>42955.579861111109</c:v>
                </c:pt>
                <c:pt idx="58077">
                  <c:v>42955.580555555556</c:v>
                </c:pt>
                <c:pt idx="58078">
                  <c:v>42955.581250000003</c:v>
                </c:pt>
                <c:pt idx="58079">
                  <c:v>42955.581944444442</c:v>
                </c:pt>
                <c:pt idx="58080">
                  <c:v>42955.582638888889</c:v>
                </c:pt>
                <c:pt idx="58081">
                  <c:v>42955.583333333336</c:v>
                </c:pt>
                <c:pt idx="58082">
                  <c:v>42955.584027777775</c:v>
                </c:pt>
                <c:pt idx="58083">
                  <c:v>42955.584722222222</c:v>
                </c:pt>
                <c:pt idx="58084">
                  <c:v>42955.585416666669</c:v>
                </c:pt>
                <c:pt idx="58085">
                  <c:v>42955.586111111108</c:v>
                </c:pt>
                <c:pt idx="58086">
                  <c:v>42955.586805555555</c:v>
                </c:pt>
                <c:pt idx="58087">
                  <c:v>42955.587500000001</c:v>
                </c:pt>
                <c:pt idx="58088">
                  <c:v>42955.588194444441</c:v>
                </c:pt>
                <c:pt idx="58089">
                  <c:v>42955.588888888888</c:v>
                </c:pt>
                <c:pt idx="58090">
                  <c:v>42955.589583333334</c:v>
                </c:pt>
                <c:pt idx="58091">
                  <c:v>42955.590277777781</c:v>
                </c:pt>
                <c:pt idx="58092">
                  <c:v>42955.59097222222</c:v>
                </c:pt>
                <c:pt idx="58093">
                  <c:v>42955.591666666667</c:v>
                </c:pt>
                <c:pt idx="58094">
                  <c:v>42955.592361111114</c:v>
                </c:pt>
                <c:pt idx="58095">
                  <c:v>42955.593055555553</c:v>
                </c:pt>
                <c:pt idx="58096">
                  <c:v>42955.59375</c:v>
                </c:pt>
                <c:pt idx="58097">
                  <c:v>42955.594444444447</c:v>
                </c:pt>
                <c:pt idx="58098">
                  <c:v>42955.595138888886</c:v>
                </c:pt>
                <c:pt idx="58099">
                  <c:v>42955.595833333333</c:v>
                </c:pt>
                <c:pt idx="58100">
                  <c:v>42955.59652777778</c:v>
                </c:pt>
                <c:pt idx="58101">
                  <c:v>42955.597222222219</c:v>
                </c:pt>
                <c:pt idx="58102">
                  <c:v>42955.597916666666</c:v>
                </c:pt>
                <c:pt idx="58103">
                  <c:v>42955.598611111112</c:v>
                </c:pt>
                <c:pt idx="58104">
                  <c:v>42955.599305555559</c:v>
                </c:pt>
                <c:pt idx="58105">
                  <c:v>42955.6</c:v>
                </c:pt>
                <c:pt idx="58106">
                  <c:v>42955.600694444445</c:v>
                </c:pt>
                <c:pt idx="58107">
                  <c:v>42955.601388888892</c:v>
                </c:pt>
                <c:pt idx="58108">
                  <c:v>42955.602083333331</c:v>
                </c:pt>
                <c:pt idx="58109">
                  <c:v>42955.602777777778</c:v>
                </c:pt>
                <c:pt idx="58110">
                  <c:v>42955.603472222225</c:v>
                </c:pt>
                <c:pt idx="58111">
                  <c:v>42955.604166666664</c:v>
                </c:pt>
                <c:pt idx="58112">
                  <c:v>42955.604861111111</c:v>
                </c:pt>
                <c:pt idx="58113">
                  <c:v>42955.605555555558</c:v>
                </c:pt>
                <c:pt idx="58114">
                  <c:v>42955.606249999997</c:v>
                </c:pt>
                <c:pt idx="58115">
                  <c:v>42955.606944444444</c:v>
                </c:pt>
                <c:pt idx="58116">
                  <c:v>42955.607638888891</c:v>
                </c:pt>
                <c:pt idx="58117">
                  <c:v>42955.60833333333</c:v>
                </c:pt>
                <c:pt idx="58118">
                  <c:v>42955.609027777777</c:v>
                </c:pt>
                <c:pt idx="58119">
                  <c:v>42955.609722222223</c:v>
                </c:pt>
                <c:pt idx="58120">
                  <c:v>42955.61041666667</c:v>
                </c:pt>
                <c:pt idx="58121">
                  <c:v>42955.611111111109</c:v>
                </c:pt>
                <c:pt idx="58122">
                  <c:v>42955.611805555556</c:v>
                </c:pt>
                <c:pt idx="58123">
                  <c:v>42955.612500000003</c:v>
                </c:pt>
                <c:pt idx="58124">
                  <c:v>42955.613194444442</c:v>
                </c:pt>
                <c:pt idx="58125">
                  <c:v>42955.613888888889</c:v>
                </c:pt>
                <c:pt idx="58126">
                  <c:v>42955.614583333336</c:v>
                </c:pt>
                <c:pt idx="58127">
                  <c:v>42955.615277777775</c:v>
                </c:pt>
                <c:pt idx="58128">
                  <c:v>42955.615972222222</c:v>
                </c:pt>
                <c:pt idx="58129">
                  <c:v>42955.616666666669</c:v>
                </c:pt>
                <c:pt idx="58130">
                  <c:v>42955.617361111108</c:v>
                </c:pt>
                <c:pt idx="58131">
                  <c:v>42955.618055555555</c:v>
                </c:pt>
                <c:pt idx="58132">
                  <c:v>42955.618750000001</c:v>
                </c:pt>
                <c:pt idx="58133">
                  <c:v>42955.619444444441</c:v>
                </c:pt>
                <c:pt idx="58134">
                  <c:v>42955.620138888888</c:v>
                </c:pt>
                <c:pt idx="58135">
                  <c:v>42955.620833333334</c:v>
                </c:pt>
                <c:pt idx="58136">
                  <c:v>42955.621527777781</c:v>
                </c:pt>
                <c:pt idx="58137">
                  <c:v>42955.62222222222</c:v>
                </c:pt>
                <c:pt idx="58138">
                  <c:v>42955.622916666667</c:v>
                </c:pt>
                <c:pt idx="58139">
                  <c:v>42955.623611111114</c:v>
                </c:pt>
                <c:pt idx="58140">
                  <c:v>42955.624305555553</c:v>
                </c:pt>
                <c:pt idx="58141">
                  <c:v>42955.625</c:v>
                </c:pt>
                <c:pt idx="58142">
                  <c:v>42955.625694444447</c:v>
                </c:pt>
                <c:pt idx="58143">
                  <c:v>42955.626388888886</c:v>
                </c:pt>
                <c:pt idx="58144">
                  <c:v>42955.627083333333</c:v>
                </c:pt>
                <c:pt idx="58145">
                  <c:v>42955.62777777778</c:v>
                </c:pt>
                <c:pt idx="58146">
                  <c:v>42955.628472222219</c:v>
                </c:pt>
                <c:pt idx="58147">
                  <c:v>42955.629166666666</c:v>
                </c:pt>
                <c:pt idx="58148">
                  <c:v>42955.629861111112</c:v>
                </c:pt>
                <c:pt idx="58149">
                  <c:v>42955.630555555559</c:v>
                </c:pt>
                <c:pt idx="58150">
                  <c:v>42955.631249999999</c:v>
                </c:pt>
                <c:pt idx="58151">
                  <c:v>42955.631944444445</c:v>
                </c:pt>
                <c:pt idx="58152">
                  <c:v>42955.632638888892</c:v>
                </c:pt>
                <c:pt idx="58153">
                  <c:v>42955.633333333331</c:v>
                </c:pt>
                <c:pt idx="58154">
                  <c:v>42955.634027777778</c:v>
                </c:pt>
                <c:pt idx="58155">
                  <c:v>42955.634722222225</c:v>
                </c:pt>
                <c:pt idx="58156">
                  <c:v>42955.635416666664</c:v>
                </c:pt>
                <c:pt idx="58157">
                  <c:v>42955.636111111111</c:v>
                </c:pt>
                <c:pt idx="58158">
                  <c:v>42955.636805555558</c:v>
                </c:pt>
                <c:pt idx="58159">
                  <c:v>42955.637499999997</c:v>
                </c:pt>
                <c:pt idx="58160">
                  <c:v>42955.638194444444</c:v>
                </c:pt>
                <c:pt idx="58161">
                  <c:v>42955.638888888891</c:v>
                </c:pt>
                <c:pt idx="58162">
                  <c:v>42955.63958333333</c:v>
                </c:pt>
                <c:pt idx="58163">
                  <c:v>42955.640277777777</c:v>
                </c:pt>
                <c:pt idx="58164">
                  <c:v>42955.640972222223</c:v>
                </c:pt>
                <c:pt idx="58165">
                  <c:v>42955.64166666667</c:v>
                </c:pt>
                <c:pt idx="58166">
                  <c:v>42955.642361111109</c:v>
                </c:pt>
                <c:pt idx="58167">
                  <c:v>42955.643055555556</c:v>
                </c:pt>
                <c:pt idx="58168">
                  <c:v>42955.643750000003</c:v>
                </c:pt>
                <c:pt idx="58169">
                  <c:v>42955.644444444442</c:v>
                </c:pt>
                <c:pt idx="58170">
                  <c:v>42955.645138888889</c:v>
                </c:pt>
                <c:pt idx="58171">
                  <c:v>42955.645833333336</c:v>
                </c:pt>
                <c:pt idx="58172">
                  <c:v>42955.646527777775</c:v>
                </c:pt>
                <c:pt idx="58173">
                  <c:v>42955.647222222222</c:v>
                </c:pt>
                <c:pt idx="58174">
                  <c:v>42955.647916666669</c:v>
                </c:pt>
                <c:pt idx="58175">
                  <c:v>42955.648611111108</c:v>
                </c:pt>
                <c:pt idx="58176">
                  <c:v>42955.649305555555</c:v>
                </c:pt>
                <c:pt idx="58177">
                  <c:v>42955.65</c:v>
                </c:pt>
                <c:pt idx="58178">
                  <c:v>42955.650694444441</c:v>
                </c:pt>
                <c:pt idx="58179">
                  <c:v>42955.651388888888</c:v>
                </c:pt>
                <c:pt idx="58180">
                  <c:v>42955.652083333334</c:v>
                </c:pt>
                <c:pt idx="58181">
                  <c:v>42955.652777777781</c:v>
                </c:pt>
                <c:pt idx="58182">
                  <c:v>42955.65347222222</c:v>
                </c:pt>
                <c:pt idx="58183">
                  <c:v>42955.654166666667</c:v>
                </c:pt>
                <c:pt idx="58184">
                  <c:v>42955.654861111114</c:v>
                </c:pt>
                <c:pt idx="58185">
                  <c:v>42955.655555555553</c:v>
                </c:pt>
                <c:pt idx="58186">
                  <c:v>42955.65625</c:v>
                </c:pt>
                <c:pt idx="58187">
                  <c:v>42955.656944444447</c:v>
                </c:pt>
                <c:pt idx="58188">
                  <c:v>42955.657638888886</c:v>
                </c:pt>
                <c:pt idx="58189">
                  <c:v>42955.658333333333</c:v>
                </c:pt>
                <c:pt idx="58190">
                  <c:v>42955.65902777778</c:v>
                </c:pt>
                <c:pt idx="58191">
                  <c:v>42955.659722222219</c:v>
                </c:pt>
                <c:pt idx="58192">
                  <c:v>42955.660416666666</c:v>
                </c:pt>
                <c:pt idx="58193">
                  <c:v>42955.661111111112</c:v>
                </c:pt>
                <c:pt idx="58194">
                  <c:v>42955.661805555559</c:v>
                </c:pt>
                <c:pt idx="58195">
                  <c:v>42955.662499999999</c:v>
                </c:pt>
                <c:pt idx="58196">
                  <c:v>42955.663194444445</c:v>
                </c:pt>
                <c:pt idx="58197">
                  <c:v>42955.663888888892</c:v>
                </c:pt>
                <c:pt idx="58198">
                  <c:v>42955.664583333331</c:v>
                </c:pt>
                <c:pt idx="58199">
                  <c:v>42955.665277777778</c:v>
                </c:pt>
                <c:pt idx="58200">
                  <c:v>42955.665972222225</c:v>
                </c:pt>
                <c:pt idx="58201">
                  <c:v>42955.666666666664</c:v>
                </c:pt>
                <c:pt idx="58202">
                  <c:v>42955.667361111111</c:v>
                </c:pt>
                <c:pt idx="58203">
                  <c:v>42955.668055555558</c:v>
                </c:pt>
                <c:pt idx="58204">
                  <c:v>42955.668749999997</c:v>
                </c:pt>
                <c:pt idx="58205">
                  <c:v>42955.669444444444</c:v>
                </c:pt>
                <c:pt idx="58206">
                  <c:v>42955.670138888891</c:v>
                </c:pt>
                <c:pt idx="58207">
                  <c:v>42955.67083333333</c:v>
                </c:pt>
                <c:pt idx="58208">
                  <c:v>42955.671527777777</c:v>
                </c:pt>
                <c:pt idx="58209">
                  <c:v>42955.672222222223</c:v>
                </c:pt>
                <c:pt idx="58210">
                  <c:v>42955.67291666667</c:v>
                </c:pt>
                <c:pt idx="58211">
                  <c:v>42955.673611111109</c:v>
                </c:pt>
                <c:pt idx="58212">
                  <c:v>42955.674305555556</c:v>
                </c:pt>
                <c:pt idx="58213">
                  <c:v>42955.675000000003</c:v>
                </c:pt>
                <c:pt idx="58214">
                  <c:v>42955.675694444442</c:v>
                </c:pt>
                <c:pt idx="58215">
                  <c:v>42955.676388888889</c:v>
                </c:pt>
                <c:pt idx="58216">
                  <c:v>42955.677083333336</c:v>
                </c:pt>
                <c:pt idx="58217">
                  <c:v>42955.677777777775</c:v>
                </c:pt>
                <c:pt idx="58218">
                  <c:v>42955.678472222222</c:v>
                </c:pt>
                <c:pt idx="58219">
                  <c:v>42955.679166666669</c:v>
                </c:pt>
                <c:pt idx="58220">
                  <c:v>42955.679861111108</c:v>
                </c:pt>
                <c:pt idx="58221">
                  <c:v>42955.680555555555</c:v>
                </c:pt>
                <c:pt idx="58222">
                  <c:v>42955.681250000001</c:v>
                </c:pt>
                <c:pt idx="58223">
                  <c:v>42955.681944444441</c:v>
                </c:pt>
                <c:pt idx="58224">
                  <c:v>42955.682638888888</c:v>
                </c:pt>
                <c:pt idx="58225">
                  <c:v>42955.683333333334</c:v>
                </c:pt>
                <c:pt idx="58226">
                  <c:v>42955.684027777781</c:v>
                </c:pt>
                <c:pt idx="58227">
                  <c:v>42955.68472222222</c:v>
                </c:pt>
                <c:pt idx="58228">
                  <c:v>42955.685416666667</c:v>
                </c:pt>
                <c:pt idx="58229">
                  <c:v>42955.686111111114</c:v>
                </c:pt>
                <c:pt idx="58230">
                  <c:v>42955.686805555553</c:v>
                </c:pt>
                <c:pt idx="58231">
                  <c:v>42955.6875</c:v>
                </c:pt>
                <c:pt idx="58232">
                  <c:v>42955.688194444447</c:v>
                </c:pt>
                <c:pt idx="58233">
                  <c:v>42955.688888888886</c:v>
                </c:pt>
                <c:pt idx="58234">
                  <c:v>42955.689583333333</c:v>
                </c:pt>
                <c:pt idx="58235">
                  <c:v>42955.69027777778</c:v>
                </c:pt>
                <c:pt idx="58236">
                  <c:v>42955.690972222219</c:v>
                </c:pt>
                <c:pt idx="58237">
                  <c:v>42955.691666666666</c:v>
                </c:pt>
                <c:pt idx="58238">
                  <c:v>42955.692361111112</c:v>
                </c:pt>
                <c:pt idx="58239">
                  <c:v>42955.693055555559</c:v>
                </c:pt>
                <c:pt idx="58240">
                  <c:v>42955.693749999999</c:v>
                </c:pt>
                <c:pt idx="58241">
                  <c:v>42955.694444444445</c:v>
                </c:pt>
                <c:pt idx="58242">
                  <c:v>42955.695138888892</c:v>
                </c:pt>
                <c:pt idx="58243">
                  <c:v>42955.695833333331</c:v>
                </c:pt>
                <c:pt idx="58244">
                  <c:v>42955.696527777778</c:v>
                </c:pt>
                <c:pt idx="58245">
                  <c:v>42955.697222222225</c:v>
                </c:pt>
                <c:pt idx="58246">
                  <c:v>42955.697916666664</c:v>
                </c:pt>
                <c:pt idx="58247">
                  <c:v>42955.698611111111</c:v>
                </c:pt>
                <c:pt idx="58248">
                  <c:v>42955.699305555558</c:v>
                </c:pt>
                <c:pt idx="58249">
                  <c:v>42955.7</c:v>
                </c:pt>
                <c:pt idx="58250">
                  <c:v>42955.700694444444</c:v>
                </c:pt>
                <c:pt idx="58251">
                  <c:v>42955.701388888891</c:v>
                </c:pt>
                <c:pt idx="58252">
                  <c:v>42955.70208333333</c:v>
                </c:pt>
                <c:pt idx="58253">
                  <c:v>42955.702777777777</c:v>
                </c:pt>
                <c:pt idx="58254">
                  <c:v>42955.703472222223</c:v>
                </c:pt>
                <c:pt idx="58255">
                  <c:v>42955.70416666667</c:v>
                </c:pt>
                <c:pt idx="58256">
                  <c:v>42955.704861111109</c:v>
                </c:pt>
                <c:pt idx="58257">
                  <c:v>42955.705555555556</c:v>
                </c:pt>
                <c:pt idx="58258">
                  <c:v>42955.706250000003</c:v>
                </c:pt>
                <c:pt idx="58259">
                  <c:v>42955.706944444442</c:v>
                </c:pt>
                <c:pt idx="58260">
                  <c:v>42955.707638888889</c:v>
                </c:pt>
                <c:pt idx="58261">
                  <c:v>42955.708333333336</c:v>
                </c:pt>
                <c:pt idx="58262">
                  <c:v>42955.709027777775</c:v>
                </c:pt>
                <c:pt idx="58263">
                  <c:v>42955.709722222222</c:v>
                </c:pt>
                <c:pt idx="58264">
                  <c:v>42955.710416666669</c:v>
                </c:pt>
                <c:pt idx="58265">
                  <c:v>42955.711111111108</c:v>
                </c:pt>
                <c:pt idx="58266">
                  <c:v>42955.711805555555</c:v>
                </c:pt>
                <c:pt idx="58267">
                  <c:v>42955.712500000001</c:v>
                </c:pt>
                <c:pt idx="58268">
                  <c:v>42955.713194444441</c:v>
                </c:pt>
                <c:pt idx="58269">
                  <c:v>42955.713888888888</c:v>
                </c:pt>
                <c:pt idx="58270">
                  <c:v>42955.714583333334</c:v>
                </c:pt>
                <c:pt idx="58271">
                  <c:v>42955.715277777781</c:v>
                </c:pt>
                <c:pt idx="58272">
                  <c:v>42955.71597222222</c:v>
                </c:pt>
                <c:pt idx="58273">
                  <c:v>42955.716666666667</c:v>
                </c:pt>
                <c:pt idx="58274">
                  <c:v>42955.717361111114</c:v>
                </c:pt>
                <c:pt idx="58275">
                  <c:v>42955.718055555553</c:v>
                </c:pt>
                <c:pt idx="58276">
                  <c:v>42955.71875</c:v>
                </c:pt>
                <c:pt idx="58277">
                  <c:v>42955.719444444447</c:v>
                </c:pt>
                <c:pt idx="58278">
                  <c:v>42955.720138888886</c:v>
                </c:pt>
                <c:pt idx="58279">
                  <c:v>42955.720833333333</c:v>
                </c:pt>
                <c:pt idx="58280">
                  <c:v>42955.72152777778</c:v>
                </c:pt>
                <c:pt idx="58281">
                  <c:v>42955.722222222219</c:v>
                </c:pt>
                <c:pt idx="58282">
                  <c:v>42955.722916666666</c:v>
                </c:pt>
                <c:pt idx="58283">
                  <c:v>42955.723611111112</c:v>
                </c:pt>
                <c:pt idx="58284">
                  <c:v>42955.724305555559</c:v>
                </c:pt>
                <c:pt idx="58285">
                  <c:v>42955.724999999999</c:v>
                </c:pt>
                <c:pt idx="58286">
                  <c:v>42955.725694444445</c:v>
                </c:pt>
                <c:pt idx="58287">
                  <c:v>42955.726388888892</c:v>
                </c:pt>
                <c:pt idx="58288">
                  <c:v>42955.727083333331</c:v>
                </c:pt>
                <c:pt idx="58289">
                  <c:v>42955.727777777778</c:v>
                </c:pt>
                <c:pt idx="58290">
                  <c:v>42955.728472222225</c:v>
                </c:pt>
                <c:pt idx="58291">
                  <c:v>42955.729166666664</c:v>
                </c:pt>
                <c:pt idx="58292">
                  <c:v>42955.729861111111</c:v>
                </c:pt>
                <c:pt idx="58293">
                  <c:v>42955.730555555558</c:v>
                </c:pt>
                <c:pt idx="58294">
                  <c:v>42955.731249999997</c:v>
                </c:pt>
                <c:pt idx="58295">
                  <c:v>42955.731944444444</c:v>
                </c:pt>
                <c:pt idx="58296">
                  <c:v>42955.732638888891</c:v>
                </c:pt>
                <c:pt idx="58297">
                  <c:v>42955.73333333333</c:v>
                </c:pt>
                <c:pt idx="58298">
                  <c:v>42955.734027777777</c:v>
                </c:pt>
                <c:pt idx="58299">
                  <c:v>42955.734722222223</c:v>
                </c:pt>
                <c:pt idx="58300">
                  <c:v>42955.73541666667</c:v>
                </c:pt>
                <c:pt idx="58301">
                  <c:v>42955.736111111109</c:v>
                </c:pt>
                <c:pt idx="58302">
                  <c:v>42955.736805555556</c:v>
                </c:pt>
                <c:pt idx="58303">
                  <c:v>42955.737500000003</c:v>
                </c:pt>
                <c:pt idx="58304">
                  <c:v>42955.738194444442</c:v>
                </c:pt>
                <c:pt idx="58305">
                  <c:v>42955.738888888889</c:v>
                </c:pt>
                <c:pt idx="58306">
                  <c:v>42955.739583333336</c:v>
                </c:pt>
                <c:pt idx="58307">
                  <c:v>42955.740277777775</c:v>
                </c:pt>
                <c:pt idx="58308">
                  <c:v>42955.740972222222</c:v>
                </c:pt>
                <c:pt idx="58309">
                  <c:v>42955.741666666669</c:v>
                </c:pt>
                <c:pt idx="58310">
                  <c:v>42955.742361111108</c:v>
                </c:pt>
                <c:pt idx="58311">
                  <c:v>42955.743055555555</c:v>
                </c:pt>
                <c:pt idx="58312">
                  <c:v>42955.743750000001</c:v>
                </c:pt>
                <c:pt idx="58313">
                  <c:v>42955.744444444441</c:v>
                </c:pt>
                <c:pt idx="58314">
                  <c:v>42955.745138888888</c:v>
                </c:pt>
                <c:pt idx="58315">
                  <c:v>42955.745833333334</c:v>
                </c:pt>
                <c:pt idx="58316">
                  <c:v>42955.746527777781</c:v>
                </c:pt>
                <c:pt idx="58317">
                  <c:v>42955.74722222222</c:v>
                </c:pt>
                <c:pt idx="58318">
                  <c:v>42955.747916666667</c:v>
                </c:pt>
                <c:pt idx="58319">
                  <c:v>42955.748611111114</c:v>
                </c:pt>
                <c:pt idx="58320">
                  <c:v>42955.749305555553</c:v>
                </c:pt>
                <c:pt idx="58321">
                  <c:v>42955.75</c:v>
                </c:pt>
                <c:pt idx="58322">
                  <c:v>42955.750694444447</c:v>
                </c:pt>
                <c:pt idx="58323">
                  <c:v>42955.751388888886</c:v>
                </c:pt>
                <c:pt idx="58324">
                  <c:v>42955.752083333333</c:v>
                </c:pt>
                <c:pt idx="58325">
                  <c:v>42955.75277777778</c:v>
                </c:pt>
                <c:pt idx="58326">
                  <c:v>42955.753472222219</c:v>
                </c:pt>
                <c:pt idx="58327">
                  <c:v>42955.754166666666</c:v>
                </c:pt>
                <c:pt idx="58328">
                  <c:v>42955.754861111112</c:v>
                </c:pt>
                <c:pt idx="58329">
                  <c:v>42955.755555555559</c:v>
                </c:pt>
                <c:pt idx="58330">
                  <c:v>42955.756249999999</c:v>
                </c:pt>
                <c:pt idx="58331">
                  <c:v>42955.756944444445</c:v>
                </c:pt>
                <c:pt idx="58332">
                  <c:v>42955.757638888892</c:v>
                </c:pt>
                <c:pt idx="58333">
                  <c:v>42955.758333333331</c:v>
                </c:pt>
                <c:pt idx="58334">
                  <c:v>42955.759027777778</c:v>
                </c:pt>
                <c:pt idx="58335">
                  <c:v>42955.759722222225</c:v>
                </c:pt>
                <c:pt idx="58336">
                  <c:v>42955.760416666664</c:v>
                </c:pt>
                <c:pt idx="58337">
                  <c:v>42955.761111111111</c:v>
                </c:pt>
                <c:pt idx="58338">
                  <c:v>42955.761805555558</c:v>
                </c:pt>
                <c:pt idx="58339">
                  <c:v>42955.762499999997</c:v>
                </c:pt>
                <c:pt idx="58340">
                  <c:v>42955.763194444444</c:v>
                </c:pt>
                <c:pt idx="58341">
                  <c:v>42955.763888888891</c:v>
                </c:pt>
                <c:pt idx="58342">
                  <c:v>42955.76458333333</c:v>
                </c:pt>
                <c:pt idx="58343">
                  <c:v>42955.765277777777</c:v>
                </c:pt>
                <c:pt idx="58344">
                  <c:v>42955.765972222223</c:v>
                </c:pt>
                <c:pt idx="58345">
                  <c:v>42955.76666666667</c:v>
                </c:pt>
                <c:pt idx="58346">
                  <c:v>42955.767361111109</c:v>
                </c:pt>
                <c:pt idx="58347">
                  <c:v>42955.768055555556</c:v>
                </c:pt>
                <c:pt idx="58348">
                  <c:v>42955.768750000003</c:v>
                </c:pt>
                <c:pt idx="58349">
                  <c:v>42955.769444444442</c:v>
                </c:pt>
                <c:pt idx="58350">
                  <c:v>42955.770138888889</c:v>
                </c:pt>
                <c:pt idx="58351">
                  <c:v>42955.770833333336</c:v>
                </c:pt>
                <c:pt idx="58352">
                  <c:v>42955.771527777775</c:v>
                </c:pt>
                <c:pt idx="58353">
                  <c:v>42955.772222222222</c:v>
                </c:pt>
                <c:pt idx="58354">
                  <c:v>42955.772916666669</c:v>
                </c:pt>
                <c:pt idx="58355">
                  <c:v>42955.773611111108</c:v>
                </c:pt>
                <c:pt idx="58356">
                  <c:v>42955.774305555555</c:v>
                </c:pt>
                <c:pt idx="58357">
                  <c:v>42955.775000000001</c:v>
                </c:pt>
                <c:pt idx="58358">
                  <c:v>42955.775694444441</c:v>
                </c:pt>
                <c:pt idx="58359">
                  <c:v>42955.776388888888</c:v>
                </c:pt>
                <c:pt idx="58360">
                  <c:v>42955.777083333334</c:v>
                </c:pt>
                <c:pt idx="58361">
                  <c:v>42955.777777777781</c:v>
                </c:pt>
                <c:pt idx="58362">
                  <c:v>42955.77847222222</c:v>
                </c:pt>
                <c:pt idx="58363">
                  <c:v>42955.779166666667</c:v>
                </c:pt>
                <c:pt idx="58364">
                  <c:v>42955.779861111114</c:v>
                </c:pt>
                <c:pt idx="58365">
                  <c:v>42955.780555555553</c:v>
                </c:pt>
                <c:pt idx="58366">
                  <c:v>42955.78125</c:v>
                </c:pt>
                <c:pt idx="58367">
                  <c:v>42955.781944444447</c:v>
                </c:pt>
                <c:pt idx="58368">
                  <c:v>42955.782638888886</c:v>
                </c:pt>
                <c:pt idx="58369">
                  <c:v>42955.783333333333</c:v>
                </c:pt>
                <c:pt idx="58370">
                  <c:v>42955.78402777778</c:v>
                </c:pt>
                <c:pt idx="58371">
                  <c:v>42955.784722222219</c:v>
                </c:pt>
                <c:pt idx="58372">
                  <c:v>42955.785416666666</c:v>
                </c:pt>
                <c:pt idx="58373">
                  <c:v>42955.786111111112</c:v>
                </c:pt>
                <c:pt idx="58374">
                  <c:v>42955.786805555559</c:v>
                </c:pt>
                <c:pt idx="58375">
                  <c:v>42955.787499999999</c:v>
                </c:pt>
                <c:pt idx="58376">
                  <c:v>42955.788194444445</c:v>
                </c:pt>
                <c:pt idx="58377">
                  <c:v>42955.788888888892</c:v>
                </c:pt>
                <c:pt idx="58378">
                  <c:v>42955.789583333331</c:v>
                </c:pt>
                <c:pt idx="58379">
                  <c:v>42955.790277777778</c:v>
                </c:pt>
                <c:pt idx="58380">
                  <c:v>42955.790972222225</c:v>
                </c:pt>
                <c:pt idx="58381">
                  <c:v>42955.791666666664</c:v>
                </c:pt>
                <c:pt idx="58382">
                  <c:v>42955.792361111111</c:v>
                </c:pt>
                <c:pt idx="58383">
                  <c:v>42955.793055555558</c:v>
                </c:pt>
                <c:pt idx="58384">
                  <c:v>42955.793749999997</c:v>
                </c:pt>
                <c:pt idx="58385">
                  <c:v>42955.794444444444</c:v>
                </c:pt>
                <c:pt idx="58386">
                  <c:v>42955.795138888891</c:v>
                </c:pt>
                <c:pt idx="58387">
                  <c:v>42955.79583333333</c:v>
                </c:pt>
                <c:pt idx="58388">
                  <c:v>42955.796527777777</c:v>
                </c:pt>
                <c:pt idx="58389">
                  <c:v>42955.797222222223</c:v>
                </c:pt>
                <c:pt idx="58390">
                  <c:v>42955.79791666667</c:v>
                </c:pt>
                <c:pt idx="58391">
                  <c:v>42955.798611111109</c:v>
                </c:pt>
                <c:pt idx="58392">
                  <c:v>42955.799305555556</c:v>
                </c:pt>
                <c:pt idx="58393">
                  <c:v>42955.8</c:v>
                </c:pt>
                <c:pt idx="58394">
                  <c:v>42955.800694444442</c:v>
                </c:pt>
                <c:pt idx="58395">
                  <c:v>42955.801388888889</c:v>
                </c:pt>
                <c:pt idx="58396">
                  <c:v>42955.802083333336</c:v>
                </c:pt>
                <c:pt idx="58397">
                  <c:v>42955.802777777775</c:v>
                </c:pt>
                <c:pt idx="58398">
                  <c:v>42955.803472222222</c:v>
                </c:pt>
                <c:pt idx="58399">
                  <c:v>42955.804166666669</c:v>
                </c:pt>
                <c:pt idx="58400">
                  <c:v>42955.804861111108</c:v>
                </c:pt>
                <c:pt idx="58401">
                  <c:v>42955.805555555555</c:v>
                </c:pt>
                <c:pt idx="58402">
                  <c:v>42955.806250000001</c:v>
                </c:pt>
                <c:pt idx="58403">
                  <c:v>42955.806944444441</c:v>
                </c:pt>
                <c:pt idx="58404">
                  <c:v>42955.807638888888</c:v>
                </c:pt>
                <c:pt idx="58405">
                  <c:v>42955.808333333334</c:v>
                </c:pt>
                <c:pt idx="58406">
                  <c:v>42955.809027777781</c:v>
                </c:pt>
                <c:pt idx="58407">
                  <c:v>42955.80972222222</c:v>
                </c:pt>
                <c:pt idx="58408">
                  <c:v>42955.810416666667</c:v>
                </c:pt>
                <c:pt idx="58409">
                  <c:v>42955.811111111114</c:v>
                </c:pt>
                <c:pt idx="58410">
                  <c:v>42955.811805555553</c:v>
                </c:pt>
                <c:pt idx="58411">
                  <c:v>42955.8125</c:v>
                </c:pt>
                <c:pt idx="58412">
                  <c:v>42955.813194444447</c:v>
                </c:pt>
                <c:pt idx="58413">
                  <c:v>42955.813888888886</c:v>
                </c:pt>
                <c:pt idx="58414">
                  <c:v>42955.814583333333</c:v>
                </c:pt>
                <c:pt idx="58415">
                  <c:v>42955.81527777778</c:v>
                </c:pt>
                <c:pt idx="58416">
                  <c:v>42955.815972222219</c:v>
                </c:pt>
                <c:pt idx="58417">
                  <c:v>42955.816666666666</c:v>
                </c:pt>
                <c:pt idx="58418">
                  <c:v>42955.817361111112</c:v>
                </c:pt>
                <c:pt idx="58419">
                  <c:v>42955.818055555559</c:v>
                </c:pt>
                <c:pt idx="58420">
                  <c:v>42955.818749999999</c:v>
                </c:pt>
                <c:pt idx="58421">
                  <c:v>42955.819444444445</c:v>
                </c:pt>
                <c:pt idx="58422">
                  <c:v>42955.820138888892</c:v>
                </c:pt>
                <c:pt idx="58423">
                  <c:v>42955.820833333331</c:v>
                </c:pt>
                <c:pt idx="58424">
                  <c:v>42955.821527777778</c:v>
                </c:pt>
                <c:pt idx="58425">
                  <c:v>42955.822222222225</c:v>
                </c:pt>
                <c:pt idx="58426">
                  <c:v>42955.822916666664</c:v>
                </c:pt>
                <c:pt idx="58427">
                  <c:v>42955.823611111111</c:v>
                </c:pt>
                <c:pt idx="58428">
                  <c:v>42955.824305555558</c:v>
                </c:pt>
                <c:pt idx="58429">
                  <c:v>42955.824999999997</c:v>
                </c:pt>
                <c:pt idx="58430">
                  <c:v>42955.825694444444</c:v>
                </c:pt>
                <c:pt idx="58431">
                  <c:v>42955.826388888891</c:v>
                </c:pt>
                <c:pt idx="58432">
                  <c:v>42955.82708333333</c:v>
                </c:pt>
                <c:pt idx="58433">
                  <c:v>42955.827777777777</c:v>
                </c:pt>
                <c:pt idx="58434">
                  <c:v>42955.828472222223</c:v>
                </c:pt>
                <c:pt idx="58435">
                  <c:v>42955.82916666667</c:v>
                </c:pt>
                <c:pt idx="58436">
                  <c:v>42955.829861111109</c:v>
                </c:pt>
                <c:pt idx="58437">
                  <c:v>42955.830555555556</c:v>
                </c:pt>
                <c:pt idx="58438">
                  <c:v>42955.831250000003</c:v>
                </c:pt>
                <c:pt idx="58439">
                  <c:v>42955.831944444442</c:v>
                </c:pt>
                <c:pt idx="58440">
                  <c:v>42955.832638888889</c:v>
                </c:pt>
                <c:pt idx="58441">
                  <c:v>42955.833333333336</c:v>
                </c:pt>
                <c:pt idx="58442">
                  <c:v>42955.834027777775</c:v>
                </c:pt>
                <c:pt idx="58443">
                  <c:v>42955.834722222222</c:v>
                </c:pt>
                <c:pt idx="58444">
                  <c:v>42955.835416666669</c:v>
                </c:pt>
                <c:pt idx="58445">
                  <c:v>42955.836111111108</c:v>
                </c:pt>
                <c:pt idx="58446">
                  <c:v>42955.836805555555</c:v>
                </c:pt>
                <c:pt idx="58447">
                  <c:v>42955.837500000001</c:v>
                </c:pt>
                <c:pt idx="58448">
                  <c:v>42955.838194444441</c:v>
                </c:pt>
                <c:pt idx="58449">
                  <c:v>42955.838888888888</c:v>
                </c:pt>
                <c:pt idx="58450">
                  <c:v>42955.839583333334</c:v>
                </c:pt>
                <c:pt idx="58451">
                  <c:v>42955.840277777781</c:v>
                </c:pt>
                <c:pt idx="58452">
                  <c:v>42955.84097222222</c:v>
                </c:pt>
                <c:pt idx="58453">
                  <c:v>42955.841666666667</c:v>
                </c:pt>
                <c:pt idx="58454">
                  <c:v>42955.842361111114</c:v>
                </c:pt>
                <c:pt idx="58455">
                  <c:v>42955.843055555553</c:v>
                </c:pt>
                <c:pt idx="58456">
                  <c:v>42955.84375</c:v>
                </c:pt>
                <c:pt idx="58457">
                  <c:v>42955.844444444447</c:v>
                </c:pt>
                <c:pt idx="58458">
                  <c:v>42955.845138888886</c:v>
                </c:pt>
                <c:pt idx="58459">
                  <c:v>42955.845833333333</c:v>
                </c:pt>
                <c:pt idx="58460">
                  <c:v>42955.84652777778</c:v>
                </c:pt>
                <c:pt idx="58461">
                  <c:v>42955.847222222219</c:v>
                </c:pt>
                <c:pt idx="58462">
                  <c:v>42955.847916666666</c:v>
                </c:pt>
                <c:pt idx="58463">
                  <c:v>42955.848611111112</c:v>
                </c:pt>
                <c:pt idx="58464">
                  <c:v>42955.849305555559</c:v>
                </c:pt>
                <c:pt idx="58465">
                  <c:v>42955.85</c:v>
                </c:pt>
                <c:pt idx="58466">
                  <c:v>42955.850694444445</c:v>
                </c:pt>
                <c:pt idx="58467">
                  <c:v>42955.851388888892</c:v>
                </c:pt>
                <c:pt idx="58468">
                  <c:v>42955.852083333331</c:v>
                </c:pt>
                <c:pt idx="58469">
                  <c:v>42955.852777777778</c:v>
                </c:pt>
                <c:pt idx="58470">
                  <c:v>42955.853472222225</c:v>
                </c:pt>
                <c:pt idx="58471">
                  <c:v>42955.854166666664</c:v>
                </c:pt>
                <c:pt idx="58472">
                  <c:v>42955.854861111111</c:v>
                </c:pt>
                <c:pt idx="58473">
                  <c:v>42955.855555555558</c:v>
                </c:pt>
                <c:pt idx="58474">
                  <c:v>42955.856249999997</c:v>
                </c:pt>
                <c:pt idx="58475">
                  <c:v>42955.856944444444</c:v>
                </c:pt>
                <c:pt idx="58476">
                  <c:v>42955.857638888891</c:v>
                </c:pt>
                <c:pt idx="58477">
                  <c:v>42955.85833333333</c:v>
                </c:pt>
                <c:pt idx="58478">
                  <c:v>42955.859027777777</c:v>
                </c:pt>
                <c:pt idx="58479">
                  <c:v>42955.859722222223</c:v>
                </c:pt>
                <c:pt idx="58480">
                  <c:v>42955.86041666667</c:v>
                </c:pt>
                <c:pt idx="58481">
                  <c:v>42955.861111111109</c:v>
                </c:pt>
                <c:pt idx="58482">
                  <c:v>42955.861805555556</c:v>
                </c:pt>
                <c:pt idx="58483">
                  <c:v>42955.862500000003</c:v>
                </c:pt>
                <c:pt idx="58484">
                  <c:v>42955.863194444442</c:v>
                </c:pt>
                <c:pt idx="58485">
                  <c:v>42955.863888888889</c:v>
                </c:pt>
                <c:pt idx="58486">
                  <c:v>42955.864583333336</c:v>
                </c:pt>
                <c:pt idx="58487">
                  <c:v>42955.865277777775</c:v>
                </c:pt>
                <c:pt idx="58488">
                  <c:v>42955.865972222222</c:v>
                </c:pt>
                <c:pt idx="58489">
                  <c:v>42955.866666666669</c:v>
                </c:pt>
                <c:pt idx="58490">
                  <c:v>42955.867361111108</c:v>
                </c:pt>
                <c:pt idx="58491">
                  <c:v>42955.868055555555</c:v>
                </c:pt>
                <c:pt idx="58492">
                  <c:v>42955.868750000001</c:v>
                </c:pt>
                <c:pt idx="58493">
                  <c:v>42955.869444444441</c:v>
                </c:pt>
                <c:pt idx="58494">
                  <c:v>42955.870138888888</c:v>
                </c:pt>
                <c:pt idx="58495">
                  <c:v>42955.870833333334</c:v>
                </c:pt>
                <c:pt idx="58496">
                  <c:v>42955.871527777781</c:v>
                </c:pt>
                <c:pt idx="58497">
                  <c:v>42955.87222222222</c:v>
                </c:pt>
                <c:pt idx="58498">
                  <c:v>42955.872916666667</c:v>
                </c:pt>
                <c:pt idx="58499">
                  <c:v>42955.873611111114</c:v>
                </c:pt>
                <c:pt idx="58500">
                  <c:v>42955.874305555553</c:v>
                </c:pt>
                <c:pt idx="58501">
                  <c:v>42955.875</c:v>
                </c:pt>
                <c:pt idx="58502">
                  <c:v>42955.875694444447</c:v>
                </c:pt>
                <c:pt idx="58503">
                  <c:v>42955.876388888886</c:v>
                </c:pt>
                <c:pt idx="58504">
                  <c:v>42955.877083333333</c:v>
                </c:pt>
                <c:pt idx="58505">
                  <c:v>42955.87777777778</c:v>
                </c:pt>
                <c:pt idx="58506">
                  <c:v>42955.878472222219</c:v>
                </c:pt>
                <c:pt idx="58507">
                  <c:v>42955.879166666666</c:v>
                </c:pt>
                <c:pt idx="58508">
                  <c:v>42955.879861111112</c:v>
                </c:pt>
                <c:pt idx="58509">
                  <c:v>42955.880555555559</c:v>
                </c:pt>
                <c:pt idx="58510">
                  <c:v>42955.881249999999</c:v>
                </c:pt>
                <c:pt idx="58511">
                  <c:v>42955.881944444445</c:v>
                </c:pt>
                <c:pt idx="58512">
                  <c:v>42955.882638888892</c:v>
                </c:pt>
                <c:pt idx="58513">
                  <c:v>42955.883333333331</c:v>
                </c:pt>
                <c:pt idx="58514">
                  <c:v>42955.884027777778</c:v>
                </c:pt>
                <c:pt idx="58515">
                  <c:v>42955.884722222225</c:v>
                </c:pt>
                <c:pt idx="58516">
                  <c:v>42955.885416666664</c:v>
                </c:pt>
                <c:pt idx="58517">
                  <c:v>42955.886111111111</c:v>
                </c:pt>
                <c:pt idx="58518">
                  <c:v>42955.886805555558</c:v>
                </c:pt>
                <c:pt idx="58519">
                  <c:v>42955.887499999997</c:v>
                </c:pt>
                <c:pt idx="58520">
                  <c:v>42955.888194444444</c:v>
                </c:pt>
                <c:pt idx="58521">
                  <c:v>42955.888888888891</c:v>
                </c:pt>
                <c:pt idx="58522">
                  <c:v>42955.88958333333</c:v>
                </c:pt>
                <c:pt idx="58523">
                  <c:v>42955.890277777777</c:v>
                </c:pt>
                <c:pt idx="58524">
                  <c:v>42955.890972222223</c:v>
                </c:pt>
                <c:pt idx="58525">
                  <c:v>42955.89166666667</c:v>
                </c:pt>
                <c:pt idx="58526">
                  <c:v>42955.892361111109</c:v>
                </c:pt>
                <c:pt idx="58527">
                  <c:v>42955.893055555556</c:v>
                </c:pt>
                <c:pt idx="58528">
                  <c:v>42955.893750000003</c:v>
                </c:pt>
                <c:pt idx="58529">
                  <c:v>42955.894444444442</c:v>
                </c:pt>
                <c:pt idx="58530">
                  <c:v>42955.895138888889</c:v>
                </c:pt>
                <c:pt idx="58531">
                  <c:v>42955.895833333336</c:v>
                </c:pt>
                <c:pt idx="58532">
                  <c:v>42955.896527777775</c:v>
                </c:pt>
                <c:pt idx="58533">
                  <c:v>42955.897222222222</c:v>
                </c:pt>
                <c:pt idx="58534">
                  <c:v>42955.897916666669</c:v>
                </c:pt>
                <c:pt idx="58535">
                  <c:v>42955.898611111108</c:v>
                </c:pt>
                <c:pt idx="58536">
                  <c:v>42955.899305555555</c:v>
                </c:pt>
                <c:pt idx="58537">
                  <c:v>42955.9</c:v>
                </c:pt>
                <c:pt idx="58538">
                  <c:v>42955.900694444441</c:v>
                </c:pt>
                <c:pt idx="58539">
                  <c:v>42955.901388888888</c:v>
                </c:pt>
                <c:pt idx="58540">
                  <c:v>42955.902083333334</c:v>
                </c:pt>
                <c:pt idx="58541">
                  <c:v>42955.902777777781</c:v>
                </c:pt>
                <c:pt idx="58542">
                  <c:v>42955.90347222222</c:v>
                </c:pt>
                <c:pt idx="58543">
                  <c:v>42955.904166666667</c:v>
                </c:pt>
                <c:pt idx="58544">
                  <c:v>42955.904861111114</c:v>
                </c:pt>
                <c:pt idx="58545">
                  <c:v>42955.905555555553</c:v>
                </c:pt>
                <c:pt idx="58546">
                  <c:v>42955.90625</c:v>
                </c:pt>
                <c:pt idx="58547">
                  <c:v>42955.906944444447</c:v>
                </c:pt>
                <c:pt idx="58548">
                  <c:v>42955.907638888886</c:v>
                </c:pt>
                <c:pt idx="58549">
                  <c:v>42955.908333333333</c:v>
                </c:pt>
                <c:pt idx="58550">
                  <c:v>42955.90902777778</c:v>
                </c:pt>
                <c:pt idx="58551">
                  <c:v>42955.909722222219</c:v>
                </c:pt>
                <c:pt idx="58552">
                  <c:v>42955.910416666666</c:v>
                </c:pt>
                <c:pt idx="58553">
                  <c:v>42955.911111111112</c:v>
                </c:pt>
                <c:pt idx="58554">
                  <c:v>42955.911805555559</c:v>
                </c:pt>
                <c:pt idx="58555">
                  <c:v>42955.912499999999</c:v>
                </c:pt>
                <c:pt idx="58556">
                  <c:v>42955.913194444445</c:v>
                </c:pt>
                <c:pt idx="58557">
                  <c:v>42955.913888888892</c:v>
                </c:pt>
                <c:pt idx="58558">
                  <c:v>42955.914583333331</c:v>
                </c:pt>
                <c:pt idx="58559">
                  <c:v>42955.915277777778</c:v>
                </c:pt>
                <c:pt idx="58560">
                  <c:v>42955.915972222225</c:v>
                </c:pt>
                <c:pt idx="58561">
                  <c:v>42955.916666666664</c:v>
                </c:pt>
                <c:pt idx="58562">
                  <c:v>42955.917361111111</c:v>
                </c:pt>
                <c:pt idx="58563">
                  <c:v>42955.918055555558</c:v>
                </c:pt>
                <c:pt idx="58564">
                  <c:v>42955.918749999997</c:v>
                </c:pt>
                <c:pt idx="58565">
                  <c:v>42955.919444444444</c:v>
                </c:pt>
                <c:pt idx="58566">
                  <c:v>42955.920138888891</c:v>
                </c:pt>
                <c:pt idx="58567">
                  <c:v>42955.92083333333</c:v>
                </c:pt>
                <c:pt idx="58568">
                  <c:v>42955.921527777777</c:v>
                </c:pt>
                <c:pt idx="58569">
                  <c:v>42955.922222222223</c:v>
                </c:pt>
                <c:pt idx="58570">
                  <c:v>42955.92291666667</c:v>
                </c:pt>
                <c:pt idx="58571">
                  <c:v>42955.923611111109</c:v>
                </c:pt>
                <c:pt idx="58572">
                  <c:v>42955.924305555556</c:v>
                </c:pt>
                <c:pt idx="58573">
                  <c:v>42955.925000000003</c:v>
                </c:pt>
                <c:pt idx="58574">
                  <c:v>42955.925694444442</c:v>
                </c:pt>
                <c:pt idx="58575">
                  <c:v>42955.926388888889</c:v>
                </c:pt>
                <c:pt idx="58576">
                  <c:v>42955.927083333336</c:v>
                </c:pt>
                <c:pt idx="58577">
                  <c:v>42955.927777777775</c:v>
                </c:pt>
                <c:pt idx="58578">
                  <c:v>42955.928472222222</c:v>
                </c:pt>
                <c:pt idx="58579">
                  <c:v>42955.929166666669</c:v>
                </c:pt>
                <c:pt idx="58580">
                  <c:v>42955.929861111108</c:v>
                </c:pt>
                <c:pt idx="58581">
                  <c:v>42955.930555555555</c:v>
                </c:pt>
                <c:pt idx="58582">
                  <c:v>42955.931250000001</c:v>
                </c:pt>
                <c:pt idx="58583">
                  <c:v>42955.931944444441</c:v>
                </c:pt>
                <c:pt idx="58584">
                  <c:v>42955.932638888888</c:v>
                </c:pt>
                <c:pt idx="58585">
                  <c:v>42955.933333333334</c:v>
                </c:pt>
                <c:pt idx="58586">
                  <c:v>42955.934027777781</c:v>
                </c:pt>
                <c:pt idx="58587">
                  <c:v>42955.93472222222</c:v>
                </c:pt>
                <c:pt idx="58588">
                  <c:v>42955.935416666667</c:v>
                </c:pt>
                <c:pt idx="58589">
                  <c:v>42955.936111111114</c:v>
                </c:pt>
                <c:pt idx="58590">
                  <c:v>42955.936805555553</c:v>
                </c:pt>
                <c:pt idx="58591">
                  <c:v>42955.9375</c:v>
                </c:pt>
                <c:pt idx="58592">
                  <c:v>42955.938194444447</c:v>
                </c:pt>
                <c:pt idx="58593">
                  <c:v>42955.938888888886</c:v>
                </c:pt>
                <c:pt idx="58594">
                  <c:v>42955.939583333333</c:v>
                </c:pt>
                <c:pt idx="58595">
                  <c:v>42955.94027777778</c:v>
                </c:pt>
                <c:pt idx="58596">
                  <c:v>42955.940972222219</c:v>
                </c:pt>
                <c:pt idx="58597">
                  <c:v>42955.941666666666</c:v>
                </c:pt>
                <c:pt idx="58598">
                  <c:v>42955.942361111112</c:v>
                </c:pt>
                <c:pt idx="58599">
                  <c:v>42955.943055555559</c:v>
                </c:pt>
                <c:pt idx="58600">
                  <c:v>42955.943749999999</c:v>
                </c:pt>
                <c:pt idx="58601">
                  <c:v>42955.944444444445</c:v>
                </c:pt>
                <c:pt idx="58602">
                  <c:v>42955.945138888892</c:v>
                </c:pt>
                <c:pt idx="58603">
                  <c:v>42955.945833333331</c:v>
                </c:pt>
                <c:pt idx="58604">
                  <c:v>42955.946527777778</c:v>
                </c:pt>
                <c:pt idx="58605">
                  <c:v>42955.947222222225</c:v>
                </c:pt>
                <c:pt idx="58606">
                  <c:v>42955.947916666664</c:v>
                </c:pt>
                <c:pt idx="58607">
                  <c:v>42955.948611111111</c:v>
                </c:pt>
                <c:pt idx="58608">
                  <c:v>42955.949305555558</c:v>
                </c:pt>
                <c:pt idx="58609">
                  <c:v>42955.95</c:v>
                </c:pt>
                <c:pt idx="58610">
                  <c:v>42955.950694444444</c:v>
                </c:pt>
                <c:pt idx="58611">
                  <c:v>42955.951388888891</c:v>
                </c:pt>
                <c:pt idx="58612">
                  <c:v>42955.95208333333</c:v>
                </c:pt>
                <c:pt idx="58613">
                  <c:v>42955.952777777777</c:v>
                </c:pt>
                <c:pt idx="58614">
                  <c:v>42955.953472222223</c:v>
                </c:pt>
                <c:pt idx="58615">
                  <c:v>42955.95416666667</c:v>
                </c:pt>
                <c:pt idx="58616">
                  <c:v>42955.954861111109</c:v>
                </c:pt>
                <c:pt idx="58617">
                  <c:v>42955.955555555556</c:v>
                </c:pt>
                <c:pt idx="58618">
                  <c:v>42955.956250000003</c:v>
                </c:pt>
                <c:pt idx="58619">
                  <c:v>42955.956944444442</c:v>
                </c:pt>
                <c:pt idx="58620">
                  <c:v>42955.957638888889</c:v>
                </c:pt>
                <c:pt idx="58621">
                  <c:v>42955.958333333336</c:v>
                </c:pt>
                <c:pt idx="58622">
                  <c:v>42955.959027777775</c:v>
                </c:pt>
                <c:pt idx="58623">
                  <c:v>42955.959722222222</c:v>
                </c:pt>
                <c:pt idx="58624">
                  <c:v>42955.960416666669</c:v>
                </c:pt>
                <c:pt idx="58625">
                  <c:v>42955.961111111108</c:v>
                </c:pt>
                <c:pt idx="58626">
                  <c:v>42955.961805555555</c:v>
                </c:pt>
                <c:pt idx="58627">
                  <c:v>42955.962500000001</c:v>
                </c:pt>
                <c:pt idx="58628">
                  <c:v>42955.963194444441</c:v>
                </c:pt>
                <c:pt idx="58629">
                  <c:v>42955.963888888888</c:v>
                </c:pt>
                <c:pt idx="58630">
                  <c:v>42955.964583333334</c:v>
                </c:pt>
                <c:pt idx="58631">
                  <c:v>42955.965277777781</c:v>
                </c:pt>
                <c:pt idx="58632">
                  <c:v>42955.96597222222</c:v>
                </c:pt>
                <c:pt idx="58633">
                  <c:v>42955.966666666667</c:v>
                </c:pt>
                <c:pt idx="58634">
                  <c:v>42955.967361111114</c:v>
                </c:pt>
                <c:pt idx="58635">
                  <c:v>42955.968055555553</c:v>
                </c:pt>
                <c:pt idx="58636">
                  <c:v>42955.96875</c:v>
                </c:pt>
                <c:pt idx="58637">
                  <c:v>42955.969444444447</c:v>
                </c:pt>
                <c:pt idx="58638">
                  <c:v>42955.970138888886</c:v>
                </c:pt>
                <c:pt idx="58639">
                  <c:v>42955.970833333333</c:v>
                </c:pt>
                <c:pt idx="58640">
                  <c:v>42955.97152777778</c:v>
                </c:pt>
                <c:pt idx="58641">
                  <c:v>42955.972222222219</c:v>
                </c:pt>
                <c:pt idx="58642">
                  <c:v>42955.972916666666</c:v>
                </c:pt>
                <c:pt idx="58643">
                  <c:v>42955.973611111112</c:v>
                </c:pt>
                <c:pt idx="58644">
                  <c:v>42955.974305555559</c:v>
                </c:pt>
                <c:pt idx="58645">
                  <c:v>42955.974999999999</c:v>
                </c:pt>
                <c:pt idx="58646">
                  <c:v>42955.975694444445</c:v>
                </c:pt>
                <c:pt idx="58647">
                  <c:v>42955.976388888892</c:v>
                </c:pt>
                <c:pt idx="58648">
                  <c:v>42955.977083333331</c:v>
                </c:pt>
                <c:pt idx="58649">
                  <c:v>42955.977777777778</c:v>
                </c:pt>
                <c:pt idx="58650">
                  <c:v>42955.978472222225</c:v>
                </c:pt>
                <c:pt idx="58651">
                  <c:v>42955.979166666664</c:v>
                </c:pt>
                <c:pt idx="58652">
                  <c:v>42955.979861111111</c:v>
                </c:pt>
                <c:pt idx="58653">
                  <c:v>42955.980555555558</c:v>
                </c:pt>
                <c:pt idx="58654">
                  <c:v>42955.981249999997</c:v>
                </c:pt>
                <c:pt idx="58655">
                  <c:v>42955.981944444444</c:v>
                </c:pt>
                <c:pt idx="58656">
                  <c:v>42955.982638888891</c:v>
                </c:pt>
                <c:pt idx="58657">
                  <c:v>42955.98333333333</c:v>
                </c:pt>
                <c:pt idx="58658">
                  <c:v>42955.984027777777</c:v>
                </c:pt>
                <c:pt idx="58659">
                  <c:v>42955.984722222223</c:v>
                </c:pt>
                <c:pt idx="58660">
                  <c:v>42955.98541666667</c:v>
                </c:pt>
                <c:pt idx="58661">
                  <c:v>42955.986111111109</c:v>
                </c:pt>
                <c:pt idx="58662">
                  <c:v>42955.986805555556</c:v>
                </c:pt>
                <c:pt idx="58663">
                  <c:v>42955.987500000003</c:v>
                </c:pt>
                <c:pt idx="58664">
                  <c:v>42955.988194444442</c:v>
                </c:pt>
                <c:pt idx="58665">
                  <c:v>42955.988888888889</c:v>
                </c:pt>
                <c:pt idx="58666">
                  <c:v>42955.989583333336</c:v>
                </c:pt>
                <c:pt idx="58667">
                  <c:v>42955.990277777775</c:v>
                </c:pt>
                <c:pt idx="58668">
                  <c:v>42955.990972222222</c:v>
                </c:pt>
                <c:pt idx="58669">
                  <c:v>42955.991666666669</c:v>
                </c:pt>
                <c:pt idx="58670">
                  <c:v>42955.992361111108</c:v>
                </c:pt>
                <c:pt idx="58671">
                  <c:v>42955.993055555555</c:v>
                </c:pt>
                <c:pt idx="58672">
                  <c:v>42955.993750000001</c:v>
                </c:pt>
                <c:pt idx="58673">
                  <c:v>42955.994444444441</c:v>
                </c:pt>
                <c:pt idx="58674">
                  <c:v>42955.995138888888</c:v>
                </c:pt>
                <c:pt idx="58675">
                  <c:v>42955.995833333334</c:v>
                </c:pt>
                <c:pt idx="58676">
                  <c:v>42955.996527777781</c:v>
                </c:pt>
                <c:pt idx="58677">
                  <c:v>42955.99722222222</c:v>
                </c:pt>
                <c:pt idx="58678">
                  <c:v>42955.997916666667</c:v>
                </c:pt>
                <c:pt idx="58679">
                  <c:v>42955.998611111114</c:v>
                </c:pt>
                <c:pt idx="58680">
                  <c:v>42955.999305555553</c:v>
                </c:pt>
                <c:pt idx="58681">
                  <c:v>42956</c:v>
                </c:pt>
                <c:pt idx="58682">
                  <c:v>42956.000694444447</c:v>
                </c:pt>
                <c:pt idx="58683">
                  <c:v>42956.001388888886</c:v>
                </c:pt>
                <c:pt idx="58684">
                  <c:v>42956.002083333333</c:v>
                </c:pt>
                <c:pt idx="58685">
                  <c:v>42956.00277777778</c:v>
                </c:pt>
                <c:pt idx="58686">
                  <c:v>42956.003472222219</c:v>
                </c:pt>
                <c:pt idx="58687">
                  <c:v>42956.004166666666</c:v>
                </c:pt>
                <c:pt idx="58688">
                  <c:v>42956.004861111112</c:v>
                </c:pt>
                <c:pt idx="58689">
                  <c:v>42956.005555555559</c:v>
                </c:pt>
                <c:pt idx="58690">
                  <c:v>42956.006249999999</c:v>
                </c:pt>
                <c:pt idx="58691">
                  <c:v>42956.006944444445</c:v>
                </c:pt>
                <c:pt idx="58692">
                  <c:v>42956.007638888892</c:v>
                </c:pt>
                <c:pt idx="58693">
                  <c:v>42956.008333333331</c:v>
                </c:pt>
                <c:pt idx="58694">
                  <c:v>42956.009027777778</c:v>
                </c:pt>
                <c:pt idx="58695">
                  <c:v>42956.009722222225</c:v>
                </c:pt>
                <c:pt idx="58696">
                  <c:v>42956.010416666664</c:v>
                </c:pt>
                <c:pt idx="58697">
                  <c:v>42956.011111111111</c:v>
                </c:pt>
                <c:pt idx="58698">
                  <c:v>42956.011805555558</c:v>
                </c:pt>
                <c:pt idx="58699">
                  <c:v>42956.012499999997</c:v>
                </c:pt>
                <c:pt idx="58700">
                  <c:v>42956.013194444444</c:v>
                </c:pt>
                <c:pt idx="58701">
                  <c:v>42956.013888888891</c:v>
                </c:pt>
                <c:pt idx="58702">
                  <c:v>42956.01458333333</c:v>
                </c:pt>
                <c:pt idx="58703">
                  <c:v>42956.015277777777</c:v>
                </c:pt>
                <c:pt idx="58704">
                  <c:v>42956.015972222223</c:v>
                </c:pt>
                <c:pt idx="58705">
                  <c:v>42956.01666666667</c:v>
                </c:pt>
                <c:pt idx="58706">
                  <c:v>42956.017361111109</c:v>
                </c:pt>
                <c:pt idx="58707">
                  <c:v>42956.018055555556</c:v>
                </c:pt>
                <c:pt idx="58708">
                  <c:v>42956.018750000003</c:v>
                </c:pt>
                <c:pt idx="58709">
                  <c:v>42956.019444444442</c:v>
                </c:pt>
                <c:pt idx="58710">
                  <c:v>42956.020138888889</c:v>
                </c:pt>
                <c:pt idx="58711">
                  <c:v>42956.020833333336</c:v>
                </c:pt>
                <c:pt idx="58712">
                  <c:v>42956.021527777775</c:v>
                </c:pt>
                <c:pt idx="58713">
                  <c:v>42956.022222222222</c:v>
                </c:pt>
                <c:pt idx="58714">
                  <c:v>42956.022916666669</c:v>
                </c:pt>
                <c:pt idx="58715">
                  <c:v>42956.023611111108</c:v>
                </c:pt>
                <c:pt idx="58716">
                  <c:v>42956.024305555555</c:v>
                </c:pt>
                <c:pt idx="58717">
                  <c:v>42956.025000000001</c:v>
                </c:pt>
                <c:pt idx="58718">
                  <c:v>42956.025694444441</c:v>
                </c:pt>
                <c:pt idx="58719">
                  <c:v>42956.026388888888</c:v>
                </c:pt>
                <c:pt idx="58720">
                  <c:v>42956.027083333334</c:v>
                </c:pt>
                <c:pt idx="58721">
                  <c:v>42956.027777777781</c:v>
                </c:pt>
                <c:pt idx="58722">
                  <c:v>42956.02847222222</c:v>
                </c:pt>
                <c:pt idx="58723">
                  <c:v>42956.029166666667</c:v>
                </c:pt>
                <c:pt idx="58724">
                  <c:v>42956.029861111114</c:v>
                </c:pt>
                <c:pt idx="58725">
                  <c:v>42956.030555555553</c:v>
                </c:pt>
                <c:pt idx="58726">
                  <c:v>42956.03125</c:v>
                </c:pt>
                <c:pt idx="58727">
                  <c:v>42956.031944444447</c:v>
                </c:pt>
                <c:pt idx="58728">
                  <c:v>42956.032638888886</c:v>
                </c:pt>
                <c:pt idx="58729">
                  <c:v>42956.033333333333</c:v>
                </c:pt>
                <c:pt idx="58730">
                  <c:v>42956.03402777778</c:v>
                </c:pt>
                <c:pt idx="58731">
                  <c:v>42956.034722222219</c:v>
                </c:pt>
                <c:pt idx="58732">
                  <c:v>42956.035416666666</c:v>
                </c:pt>
                <c:pt idx="58733">
                  <c:v>42956.036111111112</c:v>
                </c:pt>
                <c:pt idx="58734">
                  <c:v>42956.036805555559</c:v>
                </c:pt>
                <c:pt idx="58735">
                  <c:v>42956.037499999999</c:v>
                </c:pt>
                <c:pt idx="58736">
                  <c:v>42956.038194444445</c:v>
                </c:pt>
                <c:pt idx="58737">
                  <c:v>42956.038888888892</c:v>
                </c:pt>
                <c:pt idx="58738">
                  <c:v>42956.039583333331</c:v>
                </c:pt>
                <c:pt idx="58739">
                  <c:v>42956.040277777778</c:v>
                </c:pt>
                <c:pt idx="58740">
                  <c:v>42956.040972222225</c:v>
                </c:pt>
                <c:pt idx="58741">
                  <c:v>42956.041666666664</c:v>
                </c:pt>
                <c:pt idx="58742">
                  <c:v>42956.042361111111</c:v>
                </c:pt>
                <c:pt idx="58743">
                  <c:v>42956.043055555558</c:v>
                </c:pt>
                <c:pt idx="58744">
                  <c:v>42956.043749999997</c:v>
                </c:pt>
                <c:pt idx="58745">
                  <c:v>42956.044444444444</c:v>
                </c:pt>
                <c:pt idx="58746">
                  <c:v>42956.045138888891</c:v>
                </c:pt>
                <c:pt idx="58747">
                  <c:v>42956.04583333333</c:v>
                </c:pt>
                <c:pt idx="58748">
                  <c:v>42956.046527777777</c:v>
                </c:pt>
                <c:pt idx="58749">
                  <c:v>42956.047222222223</c:v>
                </c:pt>
                <c:pt idx="58750">
                  <c:v>42956.04791666667</c:v>
                </c:pt>
                <c:pt idx="58751">
                  <c:v>42956.048611111109</c:v>
                </c:pt>
                <c:pt idx="58752">
                  <c:v>42956.049305555556</c:v>
                </c:pt>
                <c:pt idx="58753">
                  <c:v>42956.05</c:v>
                </c:pt>
                <c:pt idx="58754">
                  <c:v>42956.050694444442</c:v>
                </c:pt>
                <c:pt idx="58755">
                  <c:v>42956.051388888889</c:v>
                </c:pt>
                <c:pt idx="58756">
                  <c:v>42956.052083333336</c:v>
                </c:pt>
                <c:pt idx="58757">
                  <c:v>42956.052777777775</c:v>
                </c:pt>
                <c:pt idx="58758">
                  <c:v>42956.053472222222</c:v>
                </c:pt>
                <c:pt idx="58759">
                  <c:v>42956.054166666669</c:v>
                </c:pt>
                <c:pt idx="58760">
                  <c:v>42956.054861111108</c:v>
                </c:pt>
                <c:pt idx="58761">
                  <c:v>42956.055555555555</c:v>
                </c:pt>
                <c:pt idx="58762">
                  <c:v>42956.056250000001</c:v>
                </c:pt>
                <c:pt idx="58763">
                  <c:v>42956.056944444441</c:v>
                </c:pt>
                <c:pt idx="58764">
                  <c:v>42956.057638888888</c:v>
                </c:pt>
                <c:pt idx="58765">
                  <c:v>42956.058333333334</c:v>
                </c:pt>
                <c:pt idx="58766">
                  <c:v>42956.059027777781</c:v>
                </c:pt>
                <c:pt idx="58767">
                  <c:v>42956.05972222222</c:v>
                </c:pt>
                <c:pt idx="58768">
                  <c:v>42956.060416666667</c:v>
                </c:pt>
                <c:pt idx="58769">
                  <c:v>42956.061111111114</c:v>
                </c:pt>
                <c:pt idx="58770">
                  <c:v>42956.061805555553</c:v>
                </c:pt>
                <c:pt idx="58771">
                  <c:v>42956.0625</c:v>
                </c:pt>
                <c:pt idx="58772">
                  <c:v>42956.063194444447</c:v>
                </c:pt>
                <c:pt idx="58773">
                  <c:v>42956.063888888886</c:v>
                </c:pt>
                <c:pt idx="58774">
                  <c:v>42956.064583333333</c:v>
                </c:pt>
                <c:pt idx="58775">
                  <c:v>42956.06527777778</c:v>
                </c:pt>
                <c:pt idx="58776">
                  <c:v>42956.065972222219</c:v>
                </c:pt>
                <c:pt idx="58777">
                  <c:v>42956.066666666666</c:v>
                </c:pt>
                <c:pt idx="58778">
                  <c:v>42956.067361111112</c:v>
                </c:pt>
                <c:pt idx="58779">
                  <c:v>42956.068055555559</c:v>
                </c:pt>
                <c:pt idx="58780">
                  <c:v>42956.068749999999</c:v>
                </c:pt>
                <c:pt idx="58781">
                  <c:v>42956.069444444445</c:v>
                </c:pt>
                <c:pt idx="58782">
                  <c:v>42956.070138888892</c:v>
                </c:pt>
                <c:pt idx="58783">
                  <c:v>42956.070833333331</c:v>
                </c:pt>
                <c:pt idx="58784">
                  <c:v>42956.071527777778</c:v>
                </c:pt>
                <c:pt idx="58785">
                  <c:v>42956.072222222225</c:v>
                </c:pt>
                <c:pt idx="58786">
                  <c:v>42956.072916666664</c:v>
                </c:pt>
                <c:pt idx="58787">
                  <c:v>42956.073611111111</c:v>
                </c:pt>
                <c:pt idx="58788">
                  <c:v>42956.074305555558</c:v>
                </c:pt>
                <c:pt idx="58789">
                  <c:v>42956.074999999997</c:v>
                </c:pt>
                <c:pt idx="58790">
                  <c:v>42956.075694444444</c:v>
                </c:pt>
                <c:pt idx="58791">
                  <c:v>42956.076388888891</c:v>
                </c:pt>
                <c:pt idx="58792">
                  <c:v>42956.07708333333</c:v>
                </c:pt>
                <c:pt idx="58793">
                  <c:v>42956.077777777777</c:v>
                </c:pt>
                <c:pt idx="58794">
                  <c:v>42956.078472222223</c:v>
                </c:pt>
                <c:pt idx="58795">
                  <c:v>42956.07916666667</c:v>
                </c:pt>
                <c:pt idx="58796">
                  <c:v>42956.079861111109</c:v>
                </c:pt>
                <c:pt idx="58797">
                  <c:v>42956.080555555556</c:v>
                </c:pt>
                <c:pt idx="58798">
                  <c:v>42956.081250000003</c:v>
                </c:pt>
                <c:pt idx="58799">
                  <c:v>42956.081944444442</c:v>
                </c:pt>
                <c:pt idx="58800">
                  <c:v>42956.082638888889</c:v>
                </c:pt>
                <c:pt idx="58801">
                  <c:v>42956.083333333336</c:v>
                </c:pt>
                <c:pt idx="58802">
                  <c:v>42956.084027777775</c:v>
                </c:pt>
                <c:pt idx="58803">
                  <c:v>42956.084722222222</c:v>
                </c:pt>
                <c:pt idx="58804">
                  <c:v>42956.085416666669</c:v>
                </c:pt>
                <c:pt idx="58805">
                  <c:v>42956.086111111108</c:v>
                </c:pt>
                <c:pt idx="58806">
                  <c:v>42956.086805555555</c:v>
                </c:pt>
                <c:pt idx="58807">
                  <c:v>42956.087500000001</c:v>
                </c:pt>
                <c:pt idx="58808">
                  <c:v>42956.088194444441</c:v>
                </c:pt>
                <c:pt idx="58809">
                  <c:v>42956.088888888888</c:v>
                </c:pt>
                <c:pt idx="58810">
                  <c:v>42956.089583333334</c:v>
                </c:pt>
                <c:pt idx="58811">
                  <c:v>42956.090277777781</c:v>
                </c:pt>
                <c:pt idx="58812">
                  <c:v>42956.09097222222</c:v>
                </c:pt>
                <c:pt idx="58813">
                  <c:v>42956.091666666667</c:v>
                </c:pt>
                <c:pt idx="58814">
                  <c:v>42956.092361111114</c:v>
                </c:pt>
                <c:pt idx="58815">
                  <c:v>42956.093055555553</c:v>
                </c:pt>
                <c:pt idx="58816">
                  <c:v>42956.09375</c:v>
                </c:pt>
                <c:pt idx="58817">
                  <c:v>42956.094444444447</c:v>
                </c:pt>
                <c:pt idx="58818">
                  <c:v>42956.095138888886</c:v>
                </c:pt>
                <c:pt idx="58819">
                  <c:v>42956.095833333333</c:v>
                </c:pt>
                <c:pt idx="58820">
                  <c:v>42956.09652777778</c:v>
                </c:pt>
                <c:pt idx="58821">
                  <c:v>42956.097222222219</c:v>
                </c:pt>
                <c:pt idx="58822">
                  <c:v>42956.097916666666</c:v>
                </c:pt>
                <c:pt idx="58823">
                  <c:v>42956.098611111112</c:v>
                </c:pt>
                <c:pt idx="58824">
                  <c:v>42956.099305555559</c:v>
                </c:pt>
                <c:pt idx="58825">
                  <c:v>42956.1</c:v>
                </c:pt>
                <c:pt idx="58826">
                  <c:v>42956.100694444445</c:v>
                </c:pt>
                <c:pt idx="58827">
                  <c:v>42956.101388888892</c:v>
                </c:pt>
                <c:pt idx="58828">
                  <c:v>42956.102083333331</c:v>
                </c:pt>
                <c:pt idx="58829">
                  <c:v>42956.102777777778</c:v>
                </c:pt>
                <c:pt idx="58830">
                  <c:v>42956.103472222225</c:v>
                </c:pt>
                <c:pt idx="58831">
                  <c:v>42956.104166666664</c:v>
                </c:pt>
                <c:pt idx="58832">
                  <c:v>42956.104861111111</c:v>
                </c:pt>
                <c:pt idx="58833">
                  <c:v>42956.105555555558</c:v>
                </c:pt>
                <c:pt idx="58834">
                  <c:v>42956.106249999997</c:v>
                </c:pt>
                <c:pt idx="58835">
                  <c:v>42956.106944444444</c:v>
                </c:pt>
                <c:pt idx="58836">
                  <c:v>42956.107638888891</c:v>
                </c:pt>
                <c:pt idx="58837">
                  <c:v>42956.10833333333</c:v>
                </c:pt>
                <c:pt idx="58838">
                  <c:v>42956.109027777777</c:v>
                </c:pt>
                <c:pt idx="58839">
                  <c:v>42956.109722222223</c:v>
                </c:pt>
                <c:pt idx="58840">
                  <c:v>42956.11041666667</c:v>
                </c:pt>
                <c:pt idx="58841">
                  <c:v>42956.111111111109</c:v>
                </c:pt>
                <c:pt idx="58842">
                  <c:v>42956.111805555556</c:v>
                </c:pt>
                <c:pt idx="58843">
                  <c:v>42956.112500000003</c:v>
                </c:pt>
                <c:pt idx="58844">
                  <c:v>42956.113194444442</c:v>
                </c:pt>
                <c:pt idx="58845">
                  <c:v>42956.113888888889</c:v>
                </c:pt>
                <c:pt idx="58846">
                  <c:v>42956.114583333336</c:v>
                </c:pt>
                <c:pt idx="58847">
                  <c:v>42956.115277777775</c:v>
                </c:pt>
                <c:pt idx="58848">
                  <c:v>42956.115972222222</c:v>
                </c:pt>
                <c:pt idx="58849">
                  <c:v>42956.116666666669</c:v>
                </c:pt>
                <c:pt idx="58850">
                  <c:v>42956.117361111108</c:v>
                </c:pt>
                <c:pt idx="58851">
                  <c:v>42956.118055555555</c:v>
                </c:pt>
                <c:pt idx="58852">
                  <c:v>42956.118750000001</c:v>
                </c:pt>
                <c:pt idx="58853">
                  <c:v>42956.119444444441</c:v>
                </c:pt>
                <c:pt idx="58854">
                  <c:v>42956.120138888888</c:v>
                </c:pt>
                <c:pt idx="58855">
                  <c:v>42956.120833333334</c:v>
                </c:pt>
                <c:pt idx="58856">
                  <c:v>42956.121527777781</c:v>
                </c:pt>
                <c:pt idx="58857">
                  <c:v>42956.12222222222</c:v>
                </c:pt>
                <c:pt idx="58858">
                  <c:v>42956.122916666667</c:v>
                </c:pt>
                <c:pt idx="58859">
                  <c:v>42956.123611111114</c:v>
                </c:pt>
                <c:pt idx="58860">
                  <c:v>42956.124305555553</c:v>
                </c:pt>
                <c:pt idx="58861">
                  <c:v>42956.125</c:v>
                </c:pt>
                <c:pt idx="58862">
                  <c:v>42956.125694444447</c:v>
                </c:pt>
                <c:pt idx="58863">
                  <c:v>42956.126388888886</c:v>
                </c:pt>
                <c:pt idx="58864">
                  <c:v>42956.127083333333</c:v>
                </c:pt>
                <c:pt idx="58865">
                  <c:v>42956.12777777778</c:v>
                </c:pt>
                <c:pt idx="58866">
                  <c:v>42956.128472222219</c:v>
                </c:pt>
                <c:pt idx="58867">
                  <c:v>42956.129166666666</c:v>
                </c:pt>
                <c:pt idx="58868">
                  <c:v>42956.129861111112</c:v>
                </c:pt>
                <c:pt idx="58869">
                  <c:v>42956.130555555559</c:v>
                </c:pt>
                <c:pt idx="58870">
                  <c:v>42956.131249999999</c:v>
                </c:pt>
                <c:pt idx="58871">
                  <c:v>42956.131944444445</c:v>
                </c:pt>
                <c:pt idx="58872">
                  <c:v>42956.132638888892</c:v>
                </c:pt>
                <c:pt idx="58873">
                  <c:v>42956.133333333331</c:v>
                </c:pt>
                <c:pt idx="58874">
                  <c:v>42956.134027777778</c:v>
                </c:pt>
                <c:pt idx="58875">
                  <c:v>42956.134722222225</c:v>
                </c:pt>
                <c:pt idx="58876">
                  <c:v>42956.135416666664</c:v>
                </c:pt>
                <c:pt idx="58877">
                  <c:v>42956.136111111111</c:v>
                </c:pt>
                <c:pt idx="58878">
                  <c:v>42956.136805555558</c:v>
                </c:pt>
                <c:pt idx="58879">
                  <c:v>42956.137499999997</c:v>
                </c:pt>
                <c:pt idx="58880">
                  <c:v>42956.138194444444</c:v>
                </c:pt>
                <c:pt idx="58881">
                  <c:v>42956.138888888891</c:v>
                </c:pt>
                <c:pt idx="58882">
                  <c:v>42956.13958333333</c:v>
                </c:pt>
                <c:pt idx="58883">
                  <c:v>42956.140277777777</c:v>
                </c:pt>
                <c:pt idx="58884">
                  <c:v>42956.140972222223</c:v>
                </c:pt>
                <c:pt idx="58885">
                  <c:v>42956.14166666667</c:v>
                </c:pt>
                <c:pt idx="58886">
                  <c:v>42956.142361111109</c:v>
                </c:pt>
                <c:pt idx="58887">
                  <c:v>42956.143055555556</c:v>
                </c:pt>
                <c:pt idx="58888">
                  <c:v>42956.143750000003</c:v>
                </c:pt>
                <c:pt idx="58889">
                  <c:v>42956.144444444442</c:v>
                </c:pt>
                <c:pt idx="58890">
                  <c:v>42956.145138888889</c:v>
                </c:pt>
                <c:pt idx="58891">
                  <c:v>42956.145833333336</c:v>
                </c:pt>
                <c:pt idx="58892">
                  <c:v>42956.146527777775</c:v>
                </c:pt>
                <c:pt idx="58893">
                  <c:v>42956.147222222222</c:v>
                </c:pt>
                <c:pt idx="58894">
                  <c:v>42956.147916666669</c:v>
                </c:pt>
                <c:pt idx="58895">
                  <c:v>42956.148611111108</c:v>
                </c:pt>
                <c:pt idx="58896">
                  <c:v>42956.149305555555</c:v>
                </c:pt>
                <c:pt idx="58897">
                  <c:v>42956.15</c:v>
                </c:pt>
                <c:pt idx="58898">
                  <c:v>42956.150694444441</c:v>
                </c:pt>
                <c:pt idx="58899">
                  <c:v>42956.151388888888</c:v>
                </c:pt>
                <c:pt idx="58900">
                  <c:v>42956.152083333334</c:v>
                </c:pt>
                <c:pt idx="58901">
                  <c:v>42956.152777777781</c:v>
                </c:pt>
                <c:pt idx="58902">
                  <c:v>42956.15347222222</c:v>
                </c:pt>
                <c:pt idx="58903">
                  <c:v>42956.154166666667</c:v>
                </c:pt>
                <c:pt idx="58904">
                  <c:v>42956.154861111114</c:v>
                </c:pt>
                <c:pt idx="58905">
                  <c:v>42956.155555555553</c:v>
                </c:pt>
                <c:pt idx="58906">
                  <c:v>42956.15625</c:v>
                </c:pt>
                <c:pt idx="58907">
                  <c:v>42956.156944444447</c:v>
                </c:pt>
                <c:pt idx="58908">
                  <c:v>42956.157638888886</c:v>
                </c:pt>
                <c:pt idx="58909">
                  <c:v>42956.158333333333</c:v>
                </c:pt>
                <c:pt idx="58910">
                  <c:v>42956.15902777778</c:v>
                </c:pt>
                <c:pt idx="58911">
                  <c:v>42956.159722222219</c:v>
                </c:pt>
                <c:pt idx="58912">
                  <c:v>42956.160416666666</c:v>
                </c:pt>
                <c:pt idx="58913">
                  <c:v>42956.161111111112</c:v>
                </c:pt>
                <c:pt idx="58914">
                  <c:v>42956.161805555559</c:v>
                </c:pt>
                <c:pt idx="58915">
                  <c:v>42956.162499999999</c:v>
                </c:pt>
                <c:pt idx="58916">
                  <c:v>42956.163194444445</c:v>
                </c:pt>
                <c:pt idx="58917">
                  <c:v>42956.163888888892</c:v>
                </c:pt>
                <c:pt idx="58918">
                  <c:v>42956.164583333331</c:v>
                </c:pt>
                <c:pt idx="58919">
                  <c:v>42956.165277777778</c:v>
                </c:pt>
                <c:pt idx="58920">
                  <c:v>42956.165972222225</c:v>
                </c:pt>
                <c:pt idx="58921">
                  <c:v>42956.166666666664</c:v>
                </c:pt>
                <c:pt idx="58922">
                  <c:v>42956.167361111111</c:v>
                </c:pt>
                <c:pt idx="58923">
                  <c:v>42956.168055555558</c:v>
                </c:pt>
                <c:pt idx="58924">
                  <c:v>42956.168749999997</c:v>
                </c:pt>
                <c:pt idx="58925">
                  <c:v>42956.169444444444</c:v>
                </c:pt>
                <c:pt idx="58926">
                  <c:v>42956.170138888891</c:v>
                </c:pt>
                <c:pt idx="58927">
                  <c:v>42956.17083333333</c:v>
                </c:pt>
                <c:pt idx="58928">
                  <c:v>42956.171527777777</c:v>
                </c:pt>
                <c:pt idx="58929">
                  <c:v>42956.172222222223</c:v>
                </c:pt>
                <c:pt idx="58930">
                  <c:v>42956.17291666667</c:v>
                </c:pt>
                <c:pt idx="58931">
                  <c:v>42956.173611111109</c:v>
                </c:pt>
                <c:pt idx="58932">
                  <c:v>42956.174305555556</c:v>
                </c:pt>
                <c:pt idx="58933">
                  <c:v>42956.175000000003</c:v>
                </c:pt>
                <c:pt idx="58934">
                  <c:v>42956.175694444442</c:v>
                </c:pt>
                <c:pt idx="58935">
                  <c:v>42956.176388888889</c:v>
                </c:pt>
                <c:pt idx="58936">
                  <c:v>42956.177083333336</c:v>
                </c:pt>
                <c:pt idx="58937">
                  <c:v>42956.177777777775</c:v>
                </c:pt>
                <c:pt idx="58938">
                  <c:v>42956.178472222222</c:v>
                </c:pt>
                <c:pt idx="58939">
                  <c:v>42956.179166666669</c:v>
                </c:pt>
                <c:pt idx="58940">
                  <c:v>42956.179861111108</c:v>
                </c:pt>
                <c:pt idx="58941">
                  <c:v>42956.180555555555</c:v>
                </c:pt>
                <c:pt idx="58942">
                  <c:v>42956.181250000001</c:v>
                </c:pt>
                <c:pt idx="58943">
                  <c:v>42956.181944444441</c:v>
                </c:pt>
                <c:pt idx="58944">
                  <c:v>42956.182638888888</c:v>
                </c:pt>
                <c:pt idx="58945">
                  <c:v>42956.183333333334</c:v>
                </c:pt>
                <c:pt idx="58946">
                  <c:v>42956.184027777781</c:v>
                </c:pt>
                <c:pt idx="58947">
                  <c:v>42956.18472222222</c:v>
                </c:pt>
                <c:pt idx="58948">
                  <c:v>42956.185416666667</c:v>
                </c:pt>
                <c:pt idx="58949">
                  <c:v>42956.186111111114</c:v>
                </c:pt>
                <c:pt idx="58950">
                  <c:v>42956.186805555553</c:v>
                </c:pt>
                <c:pt idx="58951">
                  <c:v>42956.1875</c:v>
                </c:pt>
                <c:pt idx="58952">
                  <c:v>42956.188194444447</c:v>
                </c:pt>
                <c:pt idx="58953">
                  <c:v>42956.188888888886</c:v>
                </c:pt>
                <c:pt idx="58954">
                  <c:v>42956.189583333333</c:v>
                </c:pt>
                <c:pt idx="58955">
                  <c:v>42956.19027777778</c:v>
                </c:pt>
                <c:pt idx="58956">
                  <c:v>42956.190972222219</c:v>
                </c:pt>
                <c:pt idx="58957">
                  <c:v>42956.191666666666</c:v>
                </c:pt>
                <c:pt idx="58958">
                  <c:v>42956.192361111112</c:v>
                </c:pt>
                <c:pt idx="58959">
                  <c:v>42956.193055555559</c:v>
                </c:pt>
                <c:pt idx="58960">
                  <c:v>42956.193749999999</c:v>
                </c:pt>
                <c:pt idx="58961">
                  <c:v>42956.194444444445</c:v>
                </c:pt>
                <c:pt idx="58962">
                  <c:v>42956.195138888892</c:v>
                </c:pt>
                <c:pt idx="58963">
                  <c:v>42956.195833333331</c:v>
                </c:pt>
                <c:pt idx="58964">
                  <c:v>42956.196527777778</c:v>
                </c:pt>
                <c:pt idx="58965">
                  <c:v>42956.197222222225</c:v>
                </c:pt>
                <c:pt idx="58966">
                  <c:v>42956.197916666664</c:v>
                </c:pt>
                <c:pt idx="58967">
                  <c:v>42956.198611111111</c:v>
                </c:pt>
                <c:pt idx="58968">
                  <c:v>42956.199305555558</c:v>
                </c:pt>
                <c:pt idx="58969">
                  <c:v>42956.2</c:v>
                </c:pt>
                <c:pt idx="58970">
                  <c:v>42956.200694444444</c:v>
                </c:pt>
                <c:pt idx="58971">
                  <c:v>42956.201388888891</c:v>
                </c:pt>
                <c:pt idx="58972">
                  <c:v>42956.20208333333</c:v>
                </c:pt>
                <c:pt idx="58973">
                  <c:v>42956.202777777777</c:v>
                </c:pt>
                <c:pt idx="58974">
                  <c:v>42956.203472222223</c:v>
                </c:pt>
                <c:pt idx="58975">
                  <c:v>42956.20416666667</c:v>
                </c:pt>
                <c:pt idx="58976">
                  <c:v>42956.204861111109</c:v>
                </c:pt>
                <c:pt idx="58977">
                  <c:v>42956.205555555556</c:v>
                </c:pt>
                <c:pt idx="58978">
                  <c:v>42956.206250000003</c:v>
                </c:pt>
                <c:pt idx="58979">
                  <c:v>42956.206944444442</c:v>
                </c:pt>
                <c:pt idx="58980">
                  <c:v>42956.207638888889</c:v>
                </c:pt>
                <c:pt idx="58981">
                  <c:v>42956.208333333336</c:v>
                </c:pt>
                <c:pt idx="58982">
                  <c:v>42956.209027777775</c:v>
                </c:pt>
                <c:pt idx="58983">
                  <c:v>42956.209722222222</c:v>
                </c:pt>
                <c:pt idx="58984">
                  <c:v>42956.210416666669</c:v>
                </c:pt>
                <c:pt idx="58985">
                  <c:v>42956.211111111108</c:v>
                </c:pt>
                <c:pt idx="58986">
                  <c:v>42956.211805555555</c:v>
                </c:pt>
                <c:pt idx="58987">
                  <c:v>42956.212500000001</c:v>
                </c:pt>
                <c:pt idx="58988">
                  <c:v>42956.213194444441</c:v>
                </c:pt>
                <c:pt idx="58989">
                  <c:v>42956.213888888888</c:v>
                </c:pt>
                <c:pt idx="58990">
                  <c:v>42956.214583333334</c:v>
                </c:pt>
                <c:pt idx="58991">
                  <c:v>42956.215277777781</c:v>
                </c:pt>
                <c:pt idx="58992">
                  <c:v>42956.21597222222</c:v>
                </c:pt>
                <c:pt idx="58993">
                  <c:v>42956.216666666667</c:v>
                </c:pt>
                <c:pt idx="58994">
                  <c:v>42956.217361111114</c:v>
                </c:pt>
                <c:pt idx="58995">
                  <c:v>42956.218055555553</c:v>
                </c:pt>
                <c:pt idx="58996">
                  <c:v>42956.21875</c:v>
                </c:pt>
                <c:pt idx="58997">
                  <c:v>42956.219444444447</c:v>
                </c:pt>
                <c:pt idx="58998">
                  <c:v>42956.220138888886</c:v>
                </c:pt>
                <c:pt idx="58999">
                  <c:v>42956.220833333333</c:v>
                </c:pt>
                <c:pt idx="59000">
                  <c:v>42956.22152777778</c:v>
                </c:pt>
                <c:pt idx="59001">
                  <c:v>42956.222222222219</c:v>
                </c:pt>
                <c:pt idx="59002">
                  <c:v>42956.222916666666</c:v>
                </c:pt>
                <c:pt idx="59003">
                  <c:v>42956.223611111112</c:v>
                </c:pt>
                <c:pt idx="59004">
                  <c:v>42956.224305555559</c:v>
                </c:pt>
                <c:pt idx="59005">
                  <c:v>42956.224999999999</c:v>
                </c:pt>
                <c:pt idx="59006">
                  <c:v>42956.225694444445</c:v>
                </c:pt>
                <c:pt idx="59007">
                  <c:v>42956.226388888892</c:v>
                </c:pt>
                <c:pt idx="59008">
                  <c:v>42956.227083333331</c:v>
                </c:pt>
                <c:pt idx="59009">
                  <c:v>42956.227777777778</c:v>
                </c:pt>
                <c:pt idx="59010">
                  <c:v>42956.228472222225</c:v>
                </c:pt>
                <c:pt idx="59011">
                  <c:v>42956.229166666664</c:v>
                </c:pt>
                <c:pt idx="59012">
                  <c:v>42956.229861111111</c:v>
                </c:pt>
                <c:pt idx="59013">
                  <c:v>42956.230555555558</c:v>
                </c:pt>
                <c:pt idx="59014">
                  <c:v>42956.231249999997</c:v>
                </c:pt>
                <c:pt idx="59015">
                  <c:v>42956.231944444444</c:v>
                </c:pt>
                <c:pt idx="59016">
                  <c:v>42956.232638888891</c:v>
                </c:pt>
                <c:pt idx="59017">
                  <c:v>42956.23333333333</c:v>
                </c:pt>
                <c:pt idx="59018">
                  <c:v>42956.234027777777</c:v>
                </c:pt>
                <c:pt idx="59019">
                  <c:v>42956.234722222223</c:v>
                </c:pt>
                <c:pt idx="59020">
                  <c:v>42956.23541666667</c:v>
                </c:pt>
                <c:pt idx="59021">
                  <c:v>42956.236111111109</c:v>
                </c:pt>
                <c:pt idx="59022">
                  <c:v>42956.236805555556</c:v>
                </c:pt>
                <c:pt idx="59023">
                  <c:v>42956.237500000003</c:v>
                </c:pt>
                <c:pt idx="59024">
                  <c:v>42956.238194444442</c:v>
                </c:pt>
                <c:pt idx="59025">
                  <c:v>42956.238888888889</c:v>
                </c:pt>
                <c:pt idx="59026">
                  <c:v>42956.239583333336</c:v>
                </c:pt>
                <c:pt idx="59027">
                  <c:v>42956.240277777775</c:v>
                </c:pt>
                <c:pt idx="59028">
                  <c:v>42956.240972222222</c:v>
                </c:pt>
                <c:pt idx="59029">
                  <c:v>42956.241666666669</c:v>
                </c:pt>
                <c:pt idx="59030">
                  <c:v>42956.242361111108</c:v>
                </c:pt>
                <c:pt idx="59031">
                  <c:v>42956.243055555555</c:v>
                </c:pt>
                <c:pt idx="59032">
                  <c:v>42956.243750000001</c:v>
                </c:pt>
                <c:pt idx="59033">
                  <c:v>42956.244444444441</c:v>
                </c:pt>
                <c:pt idx="59034">
                  <c:v>42956.245138888888</c:v>
                </c:pt>
                <c:pt idx="59035">
                  <c:v>42956.245833333334</c:v>
                </c:pt>
                <c:pt idx="59036">
                  <c:v>42956.246527777781</c:v>
                </c:pt>
                <c:pt idx="59037">
                  <c:v>42956.24722222222</c:v>
                </c:pt>
                <c:pt idx="59038">
                  <c:v>42956.247916666667</c:v>
                </c:pt>
                <c:pt idx="59039">
                  <c:v>42956.248611111114</c:v>
                </c:pt>
                <c:pt idx="59040">
                  <c:v>42956.249305555553</c:v>
                </c:pt>
                <c:pt idx="59041">
                  <c:v>42956.25</c:v>
                </c:pt>
                <c:pt idx="59042">
                  <c:v>42956.250694444447</c:v>
                </c:pt>
                <c:pt idx="59043">
                  <c:v>42956.251388888886</c:v>
                </c:pt>
                <c:pt idx="59044">
                  <c:v>42956.252083333333</c:v>
                </c:pt>
                <c:pt idx="59045">
                  <c:v>42956.25277777778</c:v>
                </c:pt>
                <c:pt idx="59046">
                  <c:v>42956.253472222219</c:v>
                </c:pt>
                <c:pt idx="59047">
                  <c:v>42956.254166666666</c:v>
                </c:pt>
                <c:pt idx="59048">
                  <c:v>42956.254861111112</c:v>
                </c:pt>
                <c:pt idx="59049">
                  <c:v>42956.255555555559</c:v>
                </c:pt>
                <c:pt idx="59050">
                  <c:v>42956.256249999999</c:v>
                </c:pt>
                <c:pt idx="59051">
                  <c:v>42956.256944444445</c:v>
                </c:pt>
                <c:pt idx="59052">
                  <c:v>42956.257638888892</c:v>
                </c:pt>
                <c:pt idx="59053">
                  <c:v>42956.258333333331</c:v>
                </c:pt>
                <c:pt idx="59054">
                  <c:v>42956.259027777778</c:v>
                </c:pt>
                <c:pt idx="59055">
                  <c:v>42956.259722222225</c:v>
                </c:pt>
                <c:pt idx="59056">
                  <c:v>42956.260416666664</c:v>
                </c:pt>
                <c:pt idx="59057">
                  <c:v>42956.261111111111</c:v>
                </c:pt>
                <c:pt idx="59058">
                  <c:v>42956.261805555558</c:v>
                </c:pt>
                <c:pt idx="59059">
                  <c:v>42956.262499999997</c:v>
                </c:pt>
                <c:pt idx="59060">
                  <c:v>42956.263194444444</c:v>
                </c:pt>
                <c:pt idx="59061">
                  <c:v>42956.263888888891</c:v>
                </c:pt>
                <c:pt idx="59062">
                  <c:v>42956.26458333333</c:v>
                </c:pt>
                <c:pt idx="59063">
                  <c:v>42956.265277777777</c:v>
                </c:pt>
                <c:pt idx="59064">
                  <c:v>42956.265972222223</c:v>
                </c:pt>
                <c:pt idx="59065">
                  <c:v>42956.26666666667</c:v>
                </c:pt>
                <c:pt idx="59066">
                  <c:v>42956.267361111109</c:v>
                </c:pt>
                <c:pt idx="59067">
                  <c:v>42956.268055555556</c:v>
                </c:pt>
                <c:pt idx="59068">
                  <c:v>42956.268750000003</c:v>
                </c:pt>
                <c:pt idx="59069">
                  <c:v>42956.269444444442</c:v>
                </c:pt>
                <c:pt idx="59070">
                  <c:v>42956.270138888889</c:v>
                </c:pt>
                <c:pt idx="59071">
                  <c:v>42956.270833333336</c:v>
                </c:pt>
                <c:pt idx="59072">
                  <c:v>42956.271527777775</c:v>
                </c:pt>
                <c:pt idx="59073">
                  <c:v>42956.272222222222</c:v>
                </c:pt>
                <c:pt idx="59074">
                  <c:v>42956.272916666669</c:v>
                </c:pt>
                <c:pt idx="59075">
                  <c:v>42956.273611111108</c:v>
                </c:pt>
                <c:pt idx="59076">
                  <c:v>42956.274305555555</c:v>
                </c:pt>
                <c:pt idx="59077">
                  <c:v>42956.275000000001</c:v>
                </c:pt>
                <c:pt idx="59078">
                  <c:v>42956.275694444441</c:v>
                </c:pt>
                <c:pt idx="59079">
                  <c:v>42956.276388888888</c:v>
                </c:pt>
                <c:pt idx="59080">
                  <c:v>42956.277083333334</c:v>
                </c:pt>
                <c:pt idx="59081">
                  <c:v>42956.277777777781</c:v>
                </c:pt>
                <c:pt idx="59082">
                  <c:v>42956.27847222222</c:v>
                </c:pt>
                <c:pt idx="59083">
                  <c:v>42956.279166666667</c:v>
                </c:pt>
                <c:pt idx="59084">
                  <c:v>42956.279861111114</c:v>
                </c:pt>
                <c:pt idx="59085">
                  <c:v>42956.280555555553</c:v>
                </c:pt>
                <c:pt idx="59086">
                  <c:v>42956.28125</c:v>
                </c:pt>
                <c:pt idx="59087">
                  <c:v>42956.281944444447</c:v>
                </c:pt>
                <c:pt idx="59088">
                  <c:v>42956.282638888886</c:v>
                </c:pt>
                <c:pt idx="59089">
                  <c:v>42956.283333333333</c:v>
                </c:pt>
                <c:pt idx="59090">
                  <c:v>42956.28402777778</c:v>
                </c:pt>
                <c:pt idx="59091">
                  <c:v>42956.284722222219</c:v>
                </c:pt>
                <c:pt idx="59092">
                  <c:v>42956.285416666666</c:v>
                </c:pt>
                <c:pt idx="59093">
                  <c:v>42956.286111111112</c:v>
                </c:pt>
                <c:pt idx="59094">
                  <c:v>42956.286805555559</c:v>
                </c:pt>
                <c:pt idx="59095">
                  <c:v>42956.287499999999</c:v>
                </c:pt>
                <c:pt idx="59096">
                  <c:v>42956.288194444445</c:v>
                </c:pt>
                <c:pt idx="59097">
                  <c:v>42956.288888888892</c:v>
                </c:pt>
                <c:pt idx="59098">
                  <c:v>42956.289583333331</c:v>
                </c:pt>
                <c:pt idx="59099">
                  <c:v>42956.290277777778</c:v>
                </c:pt>
                <c:pt idx="59100">
                  <c:v>42956.290972222225</c:v>
                </c:pt>
                <c:pt idx="59101">
                  <c:v>42956.291666666664</c:v>
                </c:pt>
                <c:pt idx="59102">
                  <c:v>42956.292361111111</c:v>
                </c:pt>
                <c:pt idx="59103">
                  <c:v>42956.293055555558</c:v>
                </c:pt>
                <c:pt idx="59104">
                  <c:v>42956.293749999997</c:v>
                </c:pt>
                <c:pt idx="59105">
                  <c:v>42956.294444444444</c:v>
                </c:pt>
                <c:pt idx="59106">
                  <c:v>42956.295138888891</c:v>
                </c:pt>
                <c:pt idx="59107">
                  <c:v>42956.29583333333</c:v>
                </c:pt>
                <c:pt idx="59108">
                  <c:v>42956.296527777777</c:v>
                </c:pt>
                <c:pt idx="59109">
                  <c:v>42956.297222222223</c:v>
                </c:pt>
                <c:pt idx="59110">
                  <c:v>42956.29791666667</c:v>
                </c:pt>
                <c:pt idx="59111">
                  <c:v>42956.298611111109</c:v>
                </c:pt>
                <c:pt idx="59112">
                  <c:v>42956.299305555556</c:v>
                </c:pt>
                <c:pt idx="59113">
                  <c:v>42956.3</c:v>
                </c:pt>
                <c:pt idx="59114">
                  <c:v>42956.300694444442</c:v>
                </c:pt>
                <c:pt idx="59115">
                  <c:v>42956.301388888889</c:v>
                </c:pt>
                <c:pt idx="59116">
                  <c:v>42956.302083333336</c:v>
                </c:pt>
                <c:pt idx="59117">
                  <c:v>42956.302777777775</c:v>
                </c:pt>
                <c:pt idx="59118">
                  <c:v>42956.303472222222</c:v>
                </c:pt>
                <c:pt idx="59119">
                  <c:v>42956.304166666669</c:v>
                </c:pt>
                <c:pt idx="59120">
                  <c:v>42956.304861111108</c:v>
                </c:pt>
                <c:pt idx="59121">
                  <c:v>42956.305555555555</c:v>
                </c:pt>
                <c:pt idx="59122">
                  <c:v>42956.306250000001</c:v>
                </c:pt>
                <c:pt idx="59123">
                  <c:v>42956.306944444441</c:v>
                </c:pt>
                <c:pt idx="59124">
                  <c:v>42956.307638888888</c:v>
                </c:pt>
                <c:pt idx="59125">
                  <c:v>42956.308333333334</c:v>
                </c:pt>
                <c:pt idx="59126">
                  <c:v>42956.309027777781</c:v>
                </c:pt>
                <c:pt idx="59127">
                  <c:v>42956.30972222222</c:v>
                </c:pt>
                <c:pt idx="59128">
                  <c:v>42956.310416666667</c:v>
                </c:pt>
                <c:pt idx="59129">
                  <c:v>42956.311111111114</c:v>
                </c:pt>
                <c:pt idx="59130">
                  <c:v>42956.311805555553</c:v>
                </c:pt>
                <c:pt idx="59131">
                  <c:v>42956.3125</c:v>
                </c:pt>
                <c:pt idx="59132">
                  <c:v>42956.313194444447</c:v>
                </c:pt>
                <c:pt idx="59133">
                  <c:v>42956.313888888886</c:v>
                </c:pt>
                <c:pt idx="59134">
                  <c:v>42956.314583333333</c:v>
                </c:pt>
                <c:pt idx="59135">
                  <c:v>42956.31527777778</c:v>
                </c:pt>
                <c:pt idx="59136">
                  <c:v>42956.315972222219</c:v>
                </c:pt>
                <c:pt idx="59137">
                  <c:v>42956.316666666666</c:v>
                </c:pt>
                <c:pt idx="59138">
                  <c:v>42956.317361111112</c:v>
                </c:pt>
                <c:pt idx="59139">
                  <c:v>42956.318055555559</c:v>
                </c:pt>
                <c:pt idx="59140">
                  <c:v>42956.318749999999</c:v>
                </c:pt>
                <c:pt idx="59141">
                  <c:v>42956.319444444445</c:v>
                </c:pt>
                <c:pt idx="59142">
                  <c:v>42956.320138888892</c:v>
                </c:pt>
                <c:pt idx="59143">
                  <c:v>42956.320833333331</c:v>
                </c:pt>
                <c:pt idx="59144">
                  <c:v>42956.321527777778</c:v>
                </c:pt>
                <c:pt idx="59145">
                  <c:v>42956.322222222225</c:v>
                </c:pt>
                <c:pt idx="59146">
                  <c:v>42956.322916666664</c:v>
                </c:pt>
                <c:pt idx="59147">
                  <c:v>42956.323611111111</c:v>
                </c:pt>
                <c:pt idx="59148">
                  <c:v>42956.324305555558</c:v>
                </c:pt>
                <c:pt idx="59149">
                  <c:v>42956.324999999997</c:v>
                </c:pt>
                <c:pt idx="59150">
                  <c:v>42956.325694444444</c:v>
                </c:pt>
                <c:pt idx="59151">
                  <c:v>42956.326388888891</c:v>
                </c:pt>
                <c:pt idx="59152">
                  <c:v>42956.32708333333</c:v>
                </c:pt>
                <c:pt idx="59153">
                  <c:v>42956.327777777777</c:v>
                </c:pt>
                <c:pt idx="59154">
                  <c:v>42956.328472222223</c:v>
                </c:pt>
                <c:pt idx="59155">
                  <c:v>42956.32916666667</c:v>
                </c:pt>
                <c:pt idx="59156">
                  <c:v>42956.329861111109</c:v>
                </c:pt>
                <c:pt idx="59157">
                  <c:v>42956.330555555556</c:v>
                </c:pt>
                <c:pt idx="59158">
                  <c:v>42956.331250000003</c:v>
                </c:pt>
                <c:pt idx="59159">
                  <c:v>42956.331944444442</c:v>
                </c:pt>
                <c:pt idx="59160">
                  <c:v>42956.332638888889</c:v>
                </c:pt>
                <c:pt idx="59161">
                  <c:v>42956.333333333336</c:v>
                </c:pt>
                <c:pt idx="59162">
                  <c:v>42956.334027777775</c:v>
                </c:pt>
                <c:pt idx="59163">
                  <c:v>42956.334722222222</c:v>
                </c:pt>
                <c:pt idx="59164">
                  <c:v>42956.335416666669</c:v>
                </c:pt>
                <c:pt idx="59165">
                  <c:v>42956.336111111108</c:v>
                </c:pt>
                <c:pt idx="59166">
                  <c:v>42956.336805555555</c:v>
                </c:pt>
                <c:pt idx="59167">
                  <c:v>42956.337500000001</c:v>
                </c:pt>
                <c:pt idx="59168">
                  <c:v>42956.338194444441</c:v>
                </c:pt>
                <c:pt idx="59169">
                  <c:v>42956.338888888888</c:v>
                </c:pt>
                <c:pt idx="59170">
                  <c:v>42956.339583333334</c:v>
                </c:pt>
                <c:pt idx="59171">
                  <c:v>42956.340277777781</c:v>
                </c:pt>
                <c:pt idx="59172">
                  <c:v>42956.34097222222</c:v>
                </c:pt>
                <c:pt idx="59173">
                  <c:v>42956.341666666667</c:v>
                </c:pt>
                <c:pt idx="59174">
                  <c:v>42956.342361111114</c:v>
                </c:pt>
                <c:pt idx="59175">
                  <c:v>42956.343055555553</c:v>
                </c:pt>
                <c:pt idx="59176">
                  <c:v>42956.34375</c:v>
                </c:pt>
                <c:pt idx="59177">
                  <c:v>42956.344444444447</c:v>
                </c:pt>
                <c:pt idx="59178">
                  <c:v>42956.345138888886</c:v>
                </c:pt>
                <c:pt idx="59179">
                  <c:v>42956.345833333333</c:v>
                </c:pt>
                <c:pt idx="59180">
                  <c:v>42956.34652777778</c:v>
                </c:pt>
                <c:pt idx="59181">
                  <c:v>42956.347222222219</c:v>
                </c:pt>
                <c:pt idx="59182">
                  <c:v>42956.347916666666</c:v>
                </c:pt>
                <c:pt idx="59183">
                  <c:v>42956.348611111112</c:v>
                </c:pt>
                <c:pt idx="59184">
                  <c:v>42956.349305555559</c:v>
                </c:pt>
                <c:pt idx="59185">
                  <c:v>42956.35</c:v>
                </c:pt>
                <c:pt idx="59186">
                  <c:v>42956.350694444445</c:v>
                </c:pt>
                <c:pt idx="59187">
                  <c:v>42956.351388888892</c:v>
                </c:pt>
                <c:pt idx="59188">
                  <c:v>42956.352083333331</c:v>
                </c:pt>
                <c:pt idx="59189">
                  <c:v>42956.352777777778</c:v>
                </c:pt>
                <c:pt idx="59190">
                  <c:v>42956.353472222225</c:v>
                </c:pt>
                <c:pt idx="59191">
                  <c:v>42956.354166666664</c:v>
                </c:pt>
                <c:pt idx="59192">
                  <c:v>42956.354861111111</c:v>
                </c:pt>
                <c:pt idx="59193">
                  <c:v>42956.355555555558</c:v>
                </c:pt>
                <c:pt idx="59194">
                  <c:v>42956.356249999997</c:v>
                </c:pt>
                <c:pt idx="59195">
                  <c:v>42956.356944444444</c:v>
                </c:pt>
                <c:pt idx="59196">
                  <c:v>42956.357638888891</c:v>
                </c:pt>
                <c:pt idx="59197">
                  <c:v>42956.35833333333</c:v>
                </c:pt>
                <c:pt idx="59198">
                  <c:v>42956.359027777777</c:v>
                </c:pt>
                <c:pt idx="59199">
                  <c:v>42956.359722222223</c:v>
                </c:pt>
                <c:pt idx="59200">
                  <c:v>42956.36041666667</c:v>
                </c:pt>
                <c:pt idx="59201">
                  <c:v>42956.361111111109</c:v>
                </c:pt>
                <c:pt idx="59202">
                  <c:v>42956.361805555556</c:v>
                </c:pt>
                <c:pt idx="59203">
                  <c:v>42956.362500000003</c:v>
                </c:pt>
                <c:pt idx="59204">
                  <c:v>42956.363194444442</c:v>
                </c:pt>
                <c:pt idx="59205">
                  <c:v>42956.363888888889</c:v>
                </c:pt>
                <c:pt idx="59206">
                  <c:v>42956.364583333336</c:v>
                </c:pt>
                <c:pt idx="59207">
                  <c:v>42956.365277777775</c:v>
                </c:pt>
                <c:pt idx="59208">
                  <c:v>42956.365972222222</c:v>
                </c:pt>
                <c:pt idx="59209">
                  <c:v>42956.366666666669</c:v>
                </c:pt>
                <c:pt idx="59210">
                  <c:v>42956.367361111108</c:v>
                </c:pt>
                <c:pt idx="59211">
                  <c:v>42956.368055555555</c:v>
                </c:pt>
                <c:pt idx="59212">
                  <c:v>42956.368750000001</c:v>
                </c:pt>
                <c:pt idx="59213">
                  <c:v>42956.369444444441</c:v>
                </c:pt>
                <c:pt idx="59214">
                  <c:v>42956.370138888888</c:v>
                </c:pt>
                <c:pt idx="59215">
                  <c:v>42956.370833333334</c:v>
                </c:pt>
                <c:pt idx="59216">
                  <c:v>42956.371527777781</c:v>
                </c:pt>
                <c:pt idx="59217">
                  <c:v>42956.37222222222</c:v>
                </c:pt>
                <c:pt idx="59218">
                  <c:v>42956.372916666667</c:v>
                </c:pt>
                <c:pt idx="59219">
                  <c:v>42956.373611111114</c:v>
                </c:pt>
                <c:pt idx="59220">
                  <c:v>42956.374305555553</c:v>
                </c:pt>
                <c:pt idx="59221">
                  <c:v>42956.375</c:v>
                </c:pt>
                <c:pt idx="59222">
                  <c:v>42956.375694444447</c:v>
                </c:pt>
                <c:pt idx="59223">
                  <c:v>42956.376388888886</c:v>
                </c:pt>
                <c:pt idx="59224">
                  <c:v>42956.377083333333</c:v>
                </c:pt>
                <c:pt idx="59225">
                  <c:v>42956.37777777778</c:v>
                </c:pt>
                <c:pt idx="59226">
                  <c:v>42956.378472222219</c:v>
                </c:pt>
                <c:pt idx="59227">
                  <c:v>42956.379166666666</c:v>
                </c:pt>
                <c:pt idx="59228">
                  <c:v>42956.379861111112</c:v>
                </c:pt>
                <c:pt idx="59229">
                  <c:v>42956.380555555559</c:v>
                </c:pt>
                <c:pt idx="59230">
                  <c:v>42956.381249999999</c:v>
                </c:pt>
                <c:pt idx="59231">
                  <c:v>42956.381944444445</c:v>
                </c:pt>
                <c:pt idx="59232">
                  <c:v>42956.382638888892</c:v>
                </c:pt>
                <c:pt idx="59233">
                  <c:v>42956.383333333331</c:v>
                </c:pt>
                <c:pt idx="59234">
                  <c:v>42956.384027777778</c:v>
                </c:pt>
                <c:pt idx="59235">
                  <c:v>42956.384722222225</c:v>
                </c:pt>
                <c:pt idx="59236">
                  <c:v>42956.385416666664</c:v>
                </c:pt>
                <c:pt idx="59237">
                  <c:v>42956.386111111111</c:v>
                </c:pt>
                <c:pt idx="59238">
                  <c:v>42956.386805555558</c:v>
                </c:pt>
                <c:pt idx="59239">
                  <c:v>42956.387499999997</c:v>
                </c:pt>
                <c:pt idx="59240">
                  <c:v>42956.388194444444</c:v>
                </c:pt>
                <c:pt idx="59241">
                  <c:v>42956.388888888891</c:v>
                </c:pt>
                <c:pt idx="59242">
                  <c:v>42956.38958333333</c:v>
                </c:pt>
                <c:pt idx="59243">
                  <c:v>42956.390277777777</c:v>
                </c:pt>
                <c:pt idx="59244">
                  <c:v>42956.390972222223</c:v>
                </c:pt>
                <c:pt idx="59245">
                  <c:v>42956.39166666667</c:v>
                </c:pt>
                <c:pt idx="59246">
                  <c:v>42956.392361111109</c:v>
                </c:pt>
                <c:pt idx="59247">
                  <c:v>42956.393055555556</c:v>
                </c:pt>
                <c:pt idx="59248">
                  <c:v>42956.393750000003</c:v>
                </c:pt>
                <c:pt idx="59249">
                  <c:v>42956.394444444442</c:v>
                </c:pt>
                <c:pt idx="59250">
                  <c:v>42956.395138888889</c:v>
                </c:pt>
                <c:pt idx="59251">
                  <c:v>42956.395833333336</c:v>
                </c:pt>
                <c:pt idx="59252">
                  <c:v>42956.396527777775</c:v>
                </c:pt>
                <c:pt idx="59253">
                  <c:v>42956.397222222222</c:v>
                </c:pt>
                <c:pt idx="59254">
                  <c:v>42956.397916666669</c:v>
                </c:pt>
                <c:pt idx="59255">
                  <c:v>42956.398611111108</c:v>
                </c:pt>
                <c:pt idx="59256">
                  <c:v>42956.399305555555</c:v>
                </c:pt>
                <c:pt idx="59257">
                  <c:v>42956.4</c:v>
                </c:pt>
                <c:pt idx="59258">
                  <c:v>42956.400694444441</c:v>
                </c:pt>
                <c:pt idx="59259">
                  <c:v>42956.401388888888</c:v>
                </c:pt>
                <c:pt idx="59260">
                  <c:v>42956.402083333334</c:v>
                </c:pt>
                <c:pt idx="59261">
                  <c:v>42956.402777777781</c:v>
                </c:pt>
                <c:pt idx="59262">
                  <c:v>42956.40347222222</c:v>
                </c:pt>
                <c:pt idx="59263">
                  <c:v>42956.404166666667</c:v>
                </c:pt>
                <c:pt idx="59264">
                  <c:v>42956.404861111114</c:v>
                </c:pt>
                <c:pt idx="59265">
                  <c:v>42956.405555555553</c:v>
                </c:pt>
                <c:pt idx="59266">
                  <c:v>42956.40625</c:v>
                </c:pt>
                <c:pt idx="59267">
                  <c:v>42956.406944444447</c:v>
                </c:pt>
                <c:pt idx="59268">
                  <c:v>42956.407638888886</c:v>
                </c:pt>
                <c:pt idx="59269">
                  <c:v>42956.408333333333</c:v>
                </c:pt>
                <c:pt idx="59270">
                  <c:v>42956.40902777778</c:v>
                </c:pt>
                <c:pt idx="59271">
                  <c:v>42956.409722222219</c:v>
                </c:pt>
                <c:pt idx="59272">
                  <c:v>42956.410416666666</c:v>
                </c:pt>
                <c:pt idx="59273">
                  <c:v>42956.411111111112</c:v>
                </c:pt>
                <c:pt idx="59274">
                  <c:v>42956.411805555559</c:v>
                </c:pt>
                <c:pt idx="59275">
                  <c:v>42956.412499999999</c:v>
                </c:pt>
                <c:pt idx="59276">
                  <c:v>42956.413194444445</c:v>
                </c:pt>
                <c:pt idx="59277">
                  <c:v>42956.413888888892</c:v>
                </c:pt>
                <c:pt idx="59278">
                  <c:v>42956.414583333331</c:v>
                </c:pt>
                <c:pt idx="59279">
                  <c:v>42956.415277777778</c:v>
                </c:pt>
                <c:pt idx="59280">
                  <c:v>42956.415972222225</c:v>
                </c:pt>
                <c:pt idx="59281">
                  <c:v>42956.416666666664</c:v>
                </c:pt>
                <c:pt idx="59282">
                  <c:v>42956.417361111111</c:v>
                </c:pt>
                <c:pt idx="59283">
                  <c:v>42956.418055555558</c:v>
                </c:pt>
                <c:pt idx="59284">
                  <c:v>42956.418749999997</c:v>
                </c:pt>
                <c:pt idx="59285">
                  <c:v>42956.419444444444</c:v>
                </c:pt>
                <c:pt idx="59286">
                  <c:v>42956.420138888891</c:v>
                </c:pt>
                <c:pt idx="59287">
                  <c:v>42956.42083333333</c:v>
                </c:pt>
                <c:pt idx="59288">
                  <c:v>42956.421527777777</c:v>
                </c:pt>
                <c:pt idx="59289">
                  <c:v>42956.422222222223</c:v>
                </c:pt>
                <c:pt idx="59290">
                  <c:v>42956.42291666667</c:v>
                </c:pt>
                <c:pt idx="59291">
                  <c:v>42956.423611111109</c:v>
                </c:pt>
                <c:pt idx="59292">
                  <c:v>42956.424305555556</c:v>
                </c:pt>
                <c:pt idx="59293">
                  <c:v>42956.425000000003</c:v>
                </c:pt>
                <c:pt idx="59294">
                  <c:v>42956.425694444442</c:v>
                </c:pt>
                <c:pt idx="59295">
                  <c:v>42956.426388888889</c:v>
                </c:pt>
                <c:pt idx="59296">
                  <c:v>42956.427083333336</c:v>
                </c:pt>
                <c:pt idx="59297">
                  <c:v>42956.427777777775</c:v>
                </c:pt>
                <c:pt idx="59298">
                  <c:v>42956.428472222222</c:v>
                </c:pt>
                <c:pt idx="59299">
                  <c:v>42956.429166666669</c:v>
                </c:pt>
                <c:pt idx="59300">
                  <c:v>42956.429861111108</c:v>
                </c:pt>
                <c:pt idx="59301">
                  <c:v>42956.430555555555</c:v>
                </c:pt>
                <c:pt idx="59302">
                  <c:v>42956.431250000001</c:v>
                </c:pt>
                <c:pt idx="59303">
                  <c:v>42956.431944444441</c:v>
                </c:pt>
                <c:pt idx="59304">
                  <c:v>42956.432638888888</c:v>
                </c:pt>
                <c:pt idx="59305">
                  <c:v>42956.433333333334</c:v>
                </c:pt>
                <c:pt idx="59306">
                  <c:v>42956.434027777781</c:v>
                </c:pt>
                <c:pt idx="59307">
                  <c:v>42956.43472222222</c:v>
                </c:pt>
                <c:pt idx="59308">
                  <c:v>42956.435416666667</c:v>
                </c:pt>
                <c:pt idx="59309">
                  <c:v>42956.436111111114</c:v>
                </c:pt>
                <c:pt idx="59310">
                  <c:v>42956.436805555553</c:v>
                </c:pt>
                <c:pt idx="59311">
                  <c:v>42956.4375</c:v>
                </c:pt>
                <c:pt idx="59312">
                  <c:v>42956.438194444447</c:v>
                </c:pt>
                <c:pt idx="59313">
                  <c:v>42956.438888888886</c:v>
                </c:pt>
                <c:pt idx="59314">
                  <c:v>42956.439583333333</c:v>
                </c:pt>
                <c:pt idx="59315">
                  <c:v>42956.44027777778</c:v>
                </c:pt>
                <c:pt idx="59316">
                  <c:v>42956.440972222219</c:v>
                </c:pt>
                <c:pt idx="59317">
                  <c:v>42956.441666666666</c:v>
                </c:pt>
                <c:pt idx="59318">
                  <c:v>42956.442361111112</c:v>
                </c:pt>
                <c:pt idx="59319">
                  <c:v>42956.443055555559</c:v>
                </c:pt>
                <c:pt idx="59320">
                  <c:v>42956.443749999999</c:v>
                </c:pt>
                <c:pt idx="59321">
                  <c:v>42956.444444444445</c:v>
                </c:pt>
                <c:pt idx="59322">
                  <c:v>42956.445138888892</c:v>
                </c:pt>
                <c:pt idx="59323">
                  <c:v>42956.445833333331</c:v>
                </c:pt>
                <c:pt idx="59324">
                  <c:v>42956.446527777778</c:v>
                </c:pt>
                <c:pt idx="59325">
                  <c:v>42956.447222222225</c:v>
                </c:pt>
                <c:pt idx="59326">
                  <c:v>42956.447916666664</c:v>
                </c:pt>
                <c:pt idx="59327">
                  <c:v>42956.448611111111</c:v>
                </c:pt>
                <c:pt idx="59328">
                  <c:v>42956.449305555558</c:v>
                </c:pt>
                <c:pt idx="59329">
                  <c:v>42956.45</c:v>
                </c:pt>
                <c:pt idx="59330">
                  <c:v>42956.450694444444</c:v>
                </c:pt>
                <c:pt idx="59331">
                  <c:v>42956.451388888891</c:v>
                </c:pt>
                <c:pt idx="59332">
                  <c:v>42956.45208333333</c:v>
                </c:pt>
                <c:pt idx="59333">
                  <c:v>42956.452777777777</c:v>
                </c:pt>
                <c:pt idx="59334">
                  <c:v>42956.453472222223</c:v>
                </c:pt>
                <c:pt idx="59335">
                  <c:v>42956.45416666667</c:v>
                </c:pt>
                <c:pt idx="59336">
                  <c:v>42956.454861111109</c:v>
                </c:pt>
                <c:pt idx="59337">
                  <c:v>42956.455555555556</c:v>
                </c:pt>
                <c:pt idx="59338">
                  <c:v>42956.456250000003</c:v>
                </c:pt>
                <c:pt idx="59339">
                  <c:v>42956.456944444442</c:v>
                </c:pt>
                <c:pt idx="59340">
                  <c:v>42956.457638888889</c:v>
                </c:pt>
                <c:pt idx="59341">
                  <c:v>42956.458333333336</c:v>
                </c:pt>
                <c:pt idx="59342">
                  <c:v>42956.459027777775</c:v>
                </c:pt>
                <c:pt idx="59343">
                  <c:v>42956.459722222222</c:v>
                </c:pt>
                <c:pt idx="59344">
                  <c:v>42956.460416666669</c:v>
                </c:pt>
                <c:pt idx="59345">
                  <c:v>42956.461111111108</c:v>
                </c:pt>
                <c:pt idx="59346">
                  <c:v>42956.461805555555</c:v>
                </c:pt>
                <c:pt idx="59347">
                  <c:v>42956.462500000001</c:v>
                </c:pt>
                <c:pt idx="59348">
                  <c:v>42956.463194444441</c:v>
                </c:pt>
                <c:pt idx="59349">
                  <c:v>42956.463888888888</c:v>
                </c:pt>
                <c:pt idx="59350">
                  <c:v>42956.464583333334</c:v>
                </c:pt>
                <c:pt idx="59351">
                  <c:v>42956.465277777781</c:v>
                </c:pt>
                <c:pt idx="59352">
                  <c:v>42956.46597222222</c:v>
                </c:pt>
                <c:pt idx="59353">
                  <c:v>42956.466666666667</c:v>
                </c:pt>
                <c:pt idx="59354">
                  <c:v>42956.467361111114</c:v>
                </c:pt>
                <c:pt idx="59355">
                  <c:v>42956.468055555553</c:v>
                </c:pt>
                <c:pt idx="59356">
                  <c:v>42956.46875</c:v>
                </c:pt>
                <c:pt idx="59357">
                  <c:v>42956.469444444447</c:v>
                </c:pt>
                <c:pt idx="59358">
                  <c:v>42956.470138888886</c:v>
                </c:pt>
                <c:pt idx="59359">
                  <c:v>42956.470833333333</c:v>
                </c:pt>
                <c:pt idx="59360">
                  <c:v>42956.47152777778</c:v>
                </c:pt>
                <c:pt idx="59361">
                  <c:v>42956.472222222219</c:v>
                </c:pt>
                <c:pt idx="59362">
                  <c:v>42956.472916666666</c:v>
                </c:pt>
                <c:pt idx="59363">
                  <c:v>42956.473611111112</c:v>
                </c:pt>
                <c:pt idx="59364">
                  <c:v>42956.474305555559</c:v>
                </c:pt>
                <c:pt idx="59365">
                  <c:v>42956.474999999999</c:v>
                </c:pt>
                <c:pt idx="59366">
                  <c:v>42956.475694444445</c:v>
                </c:pt>
                <c:pt idx="59367">
                  <c:v>42956.476388888892</c:v>
                </c:pt>
                <c:pt idx="59368">
                  <c:v>42956.477083333331</c:v>
                </c:pt>
                <c:pt idx="59369">
                  <c:v>42956.477777777778</c:v>
                </c:pt>
                <c:pt idx="59370">
                  <c:v>42956.478472222225</c:v>
                </c:pt>
                <c:pt idx="59371">
                  <c:v>42956.479166666664</c:v>
                </c:pt>
                <c:pt idx="59372">
                  <c:v>42956.479861111111</c:v>
                </c:pt>
                <c:pt idx="59373">
                  <c:v>42956.480555555558</c:v>
                </c:pt>
                <c:pt idx="59374">
                  <c:v>42956.481249999997</c:v>
                </c:pt>
                <c:pt idx="59375">
                  <c:v>42956.481944444444</c:v>
                </c:pt>
                <c:pt idx="59376">
                  <c:v>42956.482638888891</c:v>
                </c:pt>
                <c:pt idx="59377">
                  <c:v>42956.48333333333</c:v>
                </c:pt>
                <c:pt idx="59378">
                  <c:v>42956.484027777777</c:v>
                </c:pt>
                <c:pt idx="59379">
                  <c:v>42956.484722222223</c:v>
                </c:pt>
                <c:pt idx="59380">
                  <c:v>42956.48541666667</c:v>
                </c:pt>
                <c:pt idx="59381">
                  <c:v>42956.486111111109</c:v>
                </c:pt>
                <c:pt idx="59382">
                  <c:v>42956.486805555556</c:v>
                </c:pt>
                <c:pt idx="59383">
                  <c:v>42956.487500000003</c:v>
                </c:pt>
                <c:pt idx="59384">
                  <c:v>42956.488194444442</c:v>
                </c:pt>
                <c:pt idx="59385">
                  <c:v>42956.488888888889</c:v>
                </c:pt>
                <c:pt idx="59386">
                  <c:v>42956.489583333336</c:v>
                </c:pt>
                <c:pt idx="59387">
                  <c:v>42956.490277777775</c:v>
                </c:pt>
                <c:pt idx="59388">
                  <c:v>42956.490972222222</c:v>
                </c:pt>
                <c:pt idx="59389">
                  <c:v>42956.491666666669</c:v>
                </c:pt>
                <c:pt idx="59390">
                  <c:v>42956.492361111108</c:v>
                </c:pt>
                <c:pt idx="59391">
                  <c:v>42956.493055555555</c:v>
                </c:pt>
                <c:pt idx="59392">
                  <c:v>42956.493750000001</c:v>
                </c:pt>
                <c:pt idx="59393">
                  <c:v>42956.494444444441</c:v>
                </c:pt>
                <c:pt idx="59394">
                  <c:v>42956.495138888888</c:v>
                </c:pt>
                <c:pt idx="59395">
                  <c:v>42956.495833333334</c:v>
                </c:pt>
                <c:pt idx="59396">
                  <c:v>42956.496527777781</c:v>
                </c:pt>
                <c:pt idx="59397">
                  <c:v>42956.49722222222</c:v>
                </c:pt>
                <c:pt idx="59398">
                  <c:v>42956.497916666667</c:v>
                </c:pt>
                <c:pt idx="59399">
                  <c:v>42956.498611111114</c:v>
                </c:pt>
                <c:pt idx="59400">
                  <c:v>42956.499305555553</c:v>
                </c:pt>
                <c:pt idx="59401">
                  <c:v>42956.5</c:v>
                </c:pt>
                <c:pt idx="59402">
                  <c:v>42956.500694444447</c:v>
                </c:pt>
                <c:pt idx="59403">
                  <c:v>42956.501388888886</c:v>
                </c:pt>
                <c:pt idx="59404">
                  <c:v>42956.502083333333</c:v>
                </c:pt>
                <c:pt idx="59405">
                  <c:v>42956.50277777778</c:v>
                </c:pt>
                <c:pt idx="59406">
                  <c:v>42956.503472222219</c:v>
                </c:pt>
                <c:pt idx="59407">
                  <c:v>42956.504166666666</c:v>
                </c:pt>
                <c:pt idx="59408">
                  <c:v>42956.504861111112</c:v>
                </c:pt>
                <c:pt idx="59409">
                  <c:v>42956.505555555559</c:v>
                </c:pt>
                <c:pt idx="59410">
                  <c:v>42956.506249999999</c:v>
                </c:pt>
                <c:pt idx="59411">
                  <c:v>42956.506944444445</c:v>
                </c:pt>
                <c:pt idx="59412">
                  <c:v>42956.507638888892</c:v>
                </c:pt>
                <c:pt idx="59413">
                  <c:v>42956.508333333331</c:v>
                </c:pt>
                <c:pt idx="59414">
                  <c:v>42956.509027777778</c:v>
                </c:pt>
                <c:pt idx="59415">
                  <c:v>42956.509722222225</c:v>
                </c:pt>
                <c:pt idx="59416">
                  <c:v>42956.510416666664</c:v>
                </c:pt>
                <c:pt idx="59417">
                  <c:v>42956.511111111111</c:v>
                </c:pt>
                <c:pt idx="59418">
                  <c:v>42956.511805555558</c:v>
                </c:pt>
                <c:pt idx="59419">
                  <c:v>42956.512499999997</c:v>
                </c:pt>
                <c:pt idx="59420">
                  <c:v>42956.513194444444</c:v>
                </c:pt>
                <c:pt idx="59421">
                  <c:v>42956.513888888891</c:v>
                </c:pt>
                <c:pt idx="59422">
                  <c:v>42956.51458333333</c:v>
                </c:pt>
                <c:pt idx="59423">
                  <c:v>42956.515277777777</c:v>
                </c:pt>
                <c:pt idx="59424">
                  <c:v>42956.515972222223</c:v>
                </c:pt>
                <c:pt idx="59425">
                  <c:v>42956.51666666667</c:v>
                </c:pt>
                <c:pt idx="59426">
                  <c:v>42956.517361111109</c:v>
                </c:pt>
                <c:pt idx="59427">
                  <c:v>42956.518055555556</c:v>
                </c:pt>
                <c:pt idx="59428">
                  <c:v>42956.518750000003</c:v>
                </c:pt>
                <c:pt idx="59429">
                  <c:v>42956.519444444442</c:v>
                </c:pt>
                <c:pt idx="59430">
                  <c:v>42956.520138888889</c:v>
                </c:pt>
                <c:pt idx="59431">
                  <c:v>42956.520833333336</c:v>
                </c:pt>
                <c:pt idx="59432">
                  <c:v>42956.521527777775</c:v>
                </c:pt>
                <c:pt idx="59433">
                  <c:v>42956.522222222222</c:v>
                </c:pt>
                <c:pt idx="59434">
                  <c:v>42956.522916666669</c:v>
                </c:pt>
                <c:pt idx="59435">
                  <c:v>42956.523611111108</c:v>
                </c:pt>
                <c:pt idx="59436">
                  <c:v>42956.524305555555</c:v>
                </c:pt>
                <c:pt idx="59437">
                  <c:v>42956.525000000001</c:v>
                </c:pt>
                <c:pt idx="59438">
                  <c:v>42956.525694444441</c:v>
                </c:pt>
                <c:pt idx="59439">
                  <c:v>42956.526388888888</c:v>
                </c:pt>
                <c:pt idx="59440">
                  <c:v>42956.527083333334</c:v>
                </c:pt>
                <c:pt idx="59441">
                  <c:v>42956.527777777781</c:v>
                </c:pt>
                <c:pt idx="59442">
                  <c:v>42956.527777777781</c:v>
                </c:pt>
                <c:pt idx="59443">
                  <c:v>42956.527777777781</c:v>
                </c:pt>
                <c:pt idx="59444">
                  <c:v>42956.527777777781</c:v>
                </c:pt>
              </c:numCache>
            </c:numRef>
          </c:xVal>
          <c:yVal>
            <c:numRef>
              <c:f>'CC Data'!$B$2:$B$59447</c:f>
              <c:numCache>
                <c:formatCode>General</c:formatCode>
                <c:ptCount val="59446"/>
                <c:pt idx="0">
                  <c:v>54.94</c:v>
                </c:pt>
                <c:pt idx="1">
                  <c:v>55.02</c:v>
                </c:pt>
                <c:pt idx="2">
                  <c:v>55.02</c:v>
                </c:pt>
                <c:pt idx="3">
                  <c:v>55.54</c:v>
                </c:pt>
                <c:pt idx="4">
                  <c:v>56.34</c:v>
                </c:pt>
                <c:pt idx="5">
                  <c:v>56.54</c:v>
                </c:pt>
                <c:pt idx="6">
                  <c:v>56.83</c:v>
                </c:pt>
                <c:pt idx="7">
                  <c:v>57.32</c:v>
                </c:pt>
                <c:pt idx="8">
                  <c:v>57.69</c:v>
                </c:pt>
                <c:pt idx="9">
                  <c:v>57.98</c:v>
                </c:pt>
                <c:pt idx="10">
                  <c:v>58.21</c:v>
                </c:pt>
                <c:pt idx="11">
                  <c:v>58.27</c:v>
                </c:pt>
                <c:pt idx="12">
                  <c:v>58.24</c:v>
                </c:pt>
                <c:pt idx="13">
                  <c:v>58.12</c:v>
                </c:pt>
                <c:pt idx="14">
                  <c:v>55.2</c:v>
                </c:pt>
                <c:pt idx="15">
                  <c:v>49.68</c:v>
                </c:pt>
                <c:pt idx="16">
                  <c:v>49.83</c:v>
                </c:pt>
                <c:pt idx="17">
                  <c:v>49.83</c:v>
                </c:pt>
                <c:pt idx="18">
                  <c:v>50</c:v>
                </c:pt>
                <c:pt idx="19">
                  <c:v>50.09</c:v>
                </c:pt>
                <c:pt idx="20">
                  <c:v>50.09</c:v>
                </c:pt>
                <c:pt idx="21">
                  <c:v>50.03</c:v>
                </c:pt>
                <c:pt idx="22">
                  <c:v>50.14</c:v>
                </c:pt>
                <c:pt idx="23">
                  <c:v>50.14</c:v>
                </c:pt>
                <c:pt idx="24">
                  <c:v>50.23</c:v>
                </c:pt>
                <c:pt idx="25">
                  <c:v>50.43</c:v>
                </c:pt>
                <c:pt idx="26">
                  <c:v>42.22</c:v>
                </c:pt>
                <c:pt idx="27">
                  <c:v>39.29</c:v>
                </c:pt>
                <c:pt idx="28">
                  <c:v>38.659999999999997</c:v>
                </c:pt>
                <c:pt idx="29">
                  <c:v>27.928000000000001</c:v>
                </c:pt>
                <c:pt idx="30">
                  <c:v>27.928000000000001</c:v>
                </c:pt>
                <c:pt idx="31">
                  <c:v>27.899000000000001</c:v>
                </c:pt>
                <c:pt idx="32">
                  <c:v>27.899000000000001</c:v>
                </c:pt>
                <c:pt idx="33">
                  <c:v>27.870999999999999</c:v>
                </c:pt>
                <c:pt idx="34">
                  <c:v>27.899000000000001</c:v>
                </c:pt>
                <c:pt idx="35">
                  <c:v>27.899000000000001</c:v>
                </c:pt>
                <c:pt idx="36">
                  <c:v>37.799999999999997</c:v>
                </c:pt>
                <c:pt idx="37">
                  <c:v>32.61</c:v>
                </c:pt>
                <c:pt idx="38">
                  <c:v>32.49</c:v>
                </c:pt>
                <c:pt idx="39">
                  <c:v>32.78</c:v>
                </c:pt>
                <c:pt idx="40">
                  <c:v>33.18</c:v>
                </c:pt>
                <c:pt idx="41">
                  <c:v>47.82</c:v>
                </c:pt>
                <c:pt idx="42">
                  <c:v>51.09</c:v>
                </c:pt>
                <c:pt idx="43">
                  <c:v>45.84</c:v>
                </c:pt>
                <c:pt idx="44">
                  <c:v>46.5</c:v>
                </c:pt>
                <c:pt idx="45">
                  <c:v>47.19</c:v>
                </c:pt>
                <c:pt idx="46">
                  <c:v>47.82</c:v>
                </c:pt>
                <c:pt idx="47">
                  <c:v>48.45</c:v>
                </c:pt>
                <c:pt idx="48">
                  <c:v>68.97</c:v>
                </c:pt>
                <c:pt idx="49">
                  <c:v>73.36</c:v>
                </c:pt>
                <c:pt idx="50">
                  <c:v>74.11</c:v>
                </c:pt>
                <c:pt idx="51">
                  <c:v>76.06</c:v>
                </c:pt>
                <c:pt idx="52">
                  <c:v>78.040000000000006</c:v>
                </c:pt>
                <c:pt idx="53">
                  <c:v>69.78</c:v>
                </c:pt>
                <c:pt idx="54">
                  <c:v>68.17</c:v>
                </c:pt>
                <c:pt idx="55">
                  <c:v>68.86</c:v>
                </c:pt>
                <c:pt idx="56">
                  <c:v>69.349999999999994</c:v>
                </c:pt>
                <c:pt idx="57">
                  <c:v>69.599999999999994</c:v>
                </c:pt>
                <c:pt idx="58">
                  <c:v>70.12</c:v>
                </c:pt>
                <c:pt idx="59">
                  <c:v>70.47</c:v>
                </c:pt>
                <c:pt idx="60">
                  <c:v>70.7</c:v>
                </c:pt>
                <c:pt idx="61">
                  <c:v>70.84</c:v>
                </c:pt>
                <c:pt idx="62">
                  <c:v>70.78</c:v>
                </c:pt>
                <c:pt idx="63">
                  <c:v>70.84</c:v>
                </c:pt>
                <c:pt idx="64">
                  <c:v>71.36</c:v>
                </c:pt>
                <c:pt idx="65">
                  <c:v>71.930000000000007</c:v>
                </c:pt>
                <c:pt idx="66">
                  <c:v>72.069999999999993</c:v>
                </c:pt>
                <c:pt idx="67">
                  <c:v>72.069999999999993</c:v>
                </c:pt>
                <c:pt idx="68">
                  <c:v>71.87</c:v>
                </c:pt>
                <c:pt idx="69">
                  <c:v>71.959999999999994</c:v>
                </c:pt>
                <c:pt idx="70">
                  <c:v>72.19</c:v>
                </c:pt>
                <c:pt idx="71">
                  <c:v>72.62</c:v>
                </c:pt>
                <c:pt idx="72">
                  <c:v>73.08</c:v>
                </c:pt>
                <c:pt idx="73">
                  <c:v>73.510000000000005</c:v>
                </c:pt>
                <c:pt idx="74">
                  <c:v>73.88</c:v>
                </c:pt>
                <c:pt idx="75">
                  <c:v>69.459999999999994</c:v>
                </c:pt>
                <c:pt idx="76">
                  <c:v>67.97</c:v>
                </c:pt>
                <c:pt idx="77">
                  <c:v>51.72</c:v>
                </c:pt>
                <c:pt idx="78">
                  <c:v>48.82</c:v>
                </c:pt>
                <c:pt idx="79">
                  <c:v>50.26</c:v>
                </c:pt>
                <c:pt idx="80">
                  <c:v>63.81</c:v>
                </c:pt>
                <c:pt idx="81">
                  <c:v>64.41</c:v>
                </c:pt>
                <c:pt idx="82">
                  <c:v>63.46</c:v>
                </c:pt>
                <c:pt idx="83">
                  <c:v>63.84</c:v>
                </c:pt>
                <c:pt idx="84">
                  <c:v>63.95</c:v>
                </c:pt>
                <c:pt idx="85">
                  <c:v>68.569999999999993</c:v>
                </c:pt>
                <c:pt idx="86">
                  <c:v>63.66</c:v>
                </c:pt>
                <c:pt idx="87">
                  <c:v>55.14</c:v>
                </c:pt>
                <c:pt idx="88">
                  <c:v>56.17</c:v>
                </c:pt>
                <c:pt idx="89">
                  <c:v>57.03</c:v>
                </c:pt>
                <c:pt idx="90">
                  <c:v>57.35</c:v>
                </c:pt>
                <c:pt idx="91">
                  <c:v>53.19</c:v>
                </c:pt>
                <c:pt idx="92">
                  <c:v>49.05</c:v>
                </c:pt>
                <c:pt idx="93">
                  <c:v>49.6</c:v>
                </c:pt>
                <c:pt idx="94">
                  <c:v>64.239999999999995</c:v>
                </c:pt>
                <c:pt idx="95">
                  <c:v>75.14</c:v>
                </c:pt>
                <c:pt idx="96">
                  <c:v>75.03</c:v>
                </c:pt>
                <c:pt idx="97">
                  <c:v>75.69</c:v>
                </c:pt>
                <c:pt idx="98">
                  <c:v>76.84</c:v>
                </c:pt>
                <c:pt idx="99">
                  <c:v>78.19</c:v>
                </c:pt>
                <c:pt idx="100">
                  <c:v>76.69</c:v>
                </c:pt>
                <c:pt idx="101">
                  <c:v>76.81</c:v>
                </c:pt>
                <c:pt idx="102">
                  <c:v>76.290000000000006</c:v>
                </c:pt>
                <c:pt idx="103">
                  <c:v>76.06</c:v>
                </c:pt>
                <c:pt idx="104">
                  <c:v>89.12</c:v>
                </c:pt>
                <c:pt idx="105">
                  <c:v>87.57</c:v>
                </c:pt>
                <c:pt idx="106">
                  <c:v>79.650000000000006</c:v>
                </c:pt>
                <c:pt idx="107">
                  <c:v>81.37</c:v>
                </c:pt>
                <c:pt idx="108">
                  <c:v>65.59</c:v>
                </c:pt>
                <c:pt idx="109">
                  <c:v>67.05</c:v>
                </c:pt>
                <c:pt idx="110">
                  <c:v>67.37</c:v>
                </c:pt>
                <c:pt idx="111">
                  <c:v>67.94</c:v>
                </c:pt>
                <c:pt idx="112">
                  <c:v>68.05</c:v>
                </c:pt>
                <c:pt idx="113">
                  <c:v>63.12</c:v>
                </c:pt>
                <c:pt idx="114">
                  <c:v>60.39</c:v>
                </c:pt>
                <c:pt idx="115">
                  <c:v>54.51</c:v>
                </c:pt>
                <c:pt idx="116">
                  <c:v>55.43</c:v>
                </c:pt>
                <c:pt idx="117">
                  <c:v>91.85</c:v>
                </c:pt>
                <c:pt idx="118">
                  <c:v>117.02</c:v>
                </c:pt>
                <c:pt idx="119">
                  <c:v>118.06</c:v>
                </c:pt>
                <c:pt idx="120">
                  <c:v>119.69</c:v>
                </c:pt>
                <c:pt idx="121">
                  <c:v>121.76</c:v>
                </c:pt>
                <c:pt idx="122">
                  <c:v>121.61</c:v>
                </c:pt>
                <c:pt idx="123">
                  <c:v>100.86</c:v>
                </c:pt>
                <c:pt idx="124">
                  <c:v>100.69</c:v>
                </c:pt>
                <c:pt idx="125">
                  <c:v>99</c:v>
                </c:pt>
                <c:pt idx="126">
                  <c:v>108.15</c:v>
                </c:pt>
                <c:pt idx="127">
                  <c:v>99.69</c:v>
                </c:pt>
                <c:pt idx="128">
                  <c:v>100.8</c:v>
                </c:pt>
                <c:pt idx="129">
                  <c:v>102.5</c:v>
                </c:pt>
                <c:pt idx="130">
                  <c:v>103.79</c:v>
                </c:pt>
                <c:pt idx="131">
                  <c:v>104.51</c:v>
                </c:pt>
                <c:pt idx="132">
                  <c:v>105.14</c:v>
                </c:pt>
                <c:pt idx="133">
                  <c:v>106.52</c:v>
                </c:pt>
                <c:pt idx="134">
                  <c:v>107.95</c:v>
                </c:pt>
                <c:pt idx="135">
                  <c:v>103.59</c:v>
                </c:pt>
                <c:pt idx="136">
                  <c:v>109.96</c:v>
                </c:pt>
                <c:pt idx="137">
                  <c:v>114.5</c:v>
                </c:pt>
                <c:pt idx="138">
                  <c:v>109.87</c:v>
                </c:pt>
                <c:pt idx="139">
                  <c:v>105.77</c:v>
                </c:pt>
                <c:pt idx="140">
                  <c:v>135.28</c:v>
                </c:pt>
                <c:pt idx="141">
                  <c:v>126.9</c:v>
                </c:pt>
                <c:pt idx="142">
                  <c:v>122.76</c:v>
                </c:pt>
                <c:pt idx="143">
                  <c:v>120.58</c:v>
                </c:pt>
                <c:pt idx="144">
                  <c:v>115.7</c:v>
                </c:pt>
                <c:pt idx="145">
                  <c:v>138.35</c:v>
                </c:pt>
                <c:pt idx="146">
                  <c:v>142.41999999999999</c:v>
                </c:pt>
                <c:pt idx="147">
                  <c:v>125.95</c:v>
                </c:pt>
                <c:pt idx="148">
                  <c:v>126.24</c:v>
                </c:pt>
                <c:pt idx="149">
                  <c:v>128.04</c:v>
                </c:pt>
                <c:pt idx="150">
                  <c:v>142.77000000000001</c:v>
                </c:pt>
                <c:pt idx="151">
                  <c:v>149.80000000000001</c:v>
                </c:pt>
                <c:pt idx="152">
                  <c:v>152.13</c:v>
                </c:pt>
                <c:pt idx="153">
                  <c:v>154.54</c:v>
                </c:pt>
                <c:pt idx="154">
                  <c:v>157.15</c:v>
                </c:pt>
                <c:pt idx="155">
                  <c:v>159.22</c:v>
                </c:pt>
                <c:pt idx="156">
                  <c:v>161.19999999999999</c:v>
                </c:pt>
                <c:pt idx="157">
                  <c:v>160.59</c:v>
                </c:pt>
                <c:pt idx="158">
                  <c:v>149.43</c:v>
                </c:pt>
                <c:pt idx="159">
                  <c:v>143.34</c:v>
                </c:pt>
                <c:pt idx="160">
                  <c:v>132.12</c:v>
                </c:pt>
                <c:pt idx="161">
                  <c:v>125.92</c:v>
                </c:pt>
                <c:pt idx="162">
                  <c:v>126.47</c:v>
                </c:pt>
                <c:pt idx="163">
                  <c:v>129.11000000000001</c:v>
                </c:pt>
                <c:pt idx="164">
                  <c:v>127.53</c:v>
                </c:pt>
                <c:pt idx="165">
                  <c:v>124.17</c:v>
                </c:pt>
                <c:pt idx="166">
                  <c:v>131.66</c:v>
                </c:pt>
                <c:pt idx="167">
                  <c:v>132.84</c:v>
                </c:pt>
                <c:pt idx="168">
                  <c:v>124.71</c:v>
                </c:pt>
                <c:pt idx="169">
                  <c:v>115.27</c:v>
                </c:pt>
                <c:pt idx="170">
                  <c:v>100.4</c:v>
                </c:pt>
                <c:pt idx="171">
                  <c:v>100.69</c:v>
                </c:pt>
                <c:pt idx="172">
                  <c:v>106.4</c:v>
                </c:pt>
                <c:pt idx="173">
                  <c:v>115.56</c:v>
                </c:pt>
                <c:pt idx="174">
                  <c:v>112.06</c:v>
                </c:pt>
                <c:pt idx="175">
                  <c:v>98.59</c:v>
                </c:pt>
                <c:pt idx="176">
                  <c:v>80.48</c:v>
                </c:pt>
                <c:pt idx="177">
                  <c:v>61.17</c:v>
                </c:pt>
                <c:pt idx="178">
                  <c:v>52.61</c:v>
                </c:pt>
                <c:pt idx="179">
                  <c:v>50.92</c:v>
                </c:pt>
                <c:pt idx="180">
                  <c:v>50.78</c:v>
                </c:pt>
                <c:pt idx="181">
                  <c:v>60.94</c:v>
                </c:pt>
                <c:pt idx="182">
                  <c:v>84.24</c:v>
                </c:pt>
                <c:pt idx="183">
                  <c:v>79.33</c:v>
                </c:pt>
                <c:pt idx="184">
                  <c:v>77.61</c:v>
                </c:pt>
                <c:pt idx="185">
                  <c:v>76.98</c:v>
                </c:pt>
                <c:pt idx="186">
                  <c:v>71.180000000000007</c:v>
                </c:pt>
                <c:pt idx="187">
                  <c:v>94.23</c:v>
                </c:pt>
                <c:pt idx="188">
                  <c:v>94.09</c:v>
                </c:pt>
                <c:pt idx="189">
                  <c:v>111.71</c:v>
                </c:pt>
                <c:pt idx="190">
                  <c:v>100.75</c:v>
                </c:pt>
                <c:pt idx="191">
                  <c:v>91.59</c:v>
                </c:pt>
                <c:pt idx="192">
                  <c:v>94.2</c:v>
                </c:pt>
                <c:pt idx="193">
                  <c:v>96.47</c:v>
                </c:pt>
                <c:pt idx="194">
                  <c:v>80.11</c:v>
                </c:pt>
                <c:pt idx="195">
                  <c:v>76.61</c:v>
                </c:pt>
                <c:pt idx="196">
                  <c:v>77.209999999999994</c:v>
                </c:pt>
                <c:pt idx="197">
                  <c:v>78.040000000000006</c:v>
                </c:pt>
                <c:pt idx="198">
                  <c:v>78.959999999999994</c:v>
                </c:pt>
                <c:pt idx="199">
                  <c:v>79.739999999999995</c:v>
                </c:pt>
                <c:pt idx="200">
                  <c:v>80.86</c:v>
                </c:pt>
                <c:pt idx="201">
                  <c:v>82.03</c:v>
                </c:pt>
                <c:pt idx="202">
                  <c:v>83.15</c:v>
                </c:pt>
                <c:pt idx="203">
                  <c:v>75.92</c:v>
                </c:pt>
                <c:pt idx="204">
                  <c:v>60.65</c:v>
                </c:pt>
                <c:pt idx="205">
                  <c:v>61.54</c:v>
                </c:pt>
                <c:pt idx="206">
                  <c:v>57.43</c:v>
                </c:pt>
                <c:pt idx="207">
                  <c:v>40.79</c:v>
                </c:pt>
                <c:pt idx="208">
                  <c:v>40.93</c:v>
                </c:pt>
                <c:pt idx="209">
                  <c:v>54.39</c:v>
                </c:pt>
                <c:pt idx="210">
                  <c:v>60.08</c:v>
                </c:pt>
                <c:pt idx="211">
                  <c:v>48.22</c:v>
                </c:pt>
                <c:pt idx="212">
                  <c:v>40.82</c:v>
                </c:pt>
                <c:pt idx="213">
                  <c:v>40.590000000000003</c:v>
                </c:pt>
                <c:pt idx="214">
                  <c:v>40.270000000000003</c:v>
                </c:pt>
                <c:pt idx="215">
                  <c:v>40.21</c:v>
                </c:pt>
                <c:pt idx="216">
                  <c:v>40.299999999999997</c:v>
                </c:pt>
                <c:pt idx="217">
                  <c:v>40.47</c:v>
                </c:pt>
                <c:pt idx="218">
                  <c:v>39.5</c:v>
                </c:pt>
                <c:pt idx="219">
                  <c:v>38.17</c:v>
                </c:pt>
                <c:pt idx="220">
                  <c:v>38.29</c:v>
                </c:pt>
                <c:pt idx="221">
                  <c:v>38.380000000000003</c:v>
                </c:pt>
                <c:pt idx="222">
                  <c:v>53.67</c:v>
                </c:pt>
                <c:pt idx="223">
                  <c:v>53.82</c:v>
                </c:pt>
                <c:pt idx="224">
                  <c:v>54.02</c:v>
                </c:pt>
                <c:pt idx="225">
                  <c:v>54.31</c:v>
                </c:pt>
                <c:pt idx="226">
                  <c:v>54.54</c:v>
                </c:pt>
                <c:pt idx="227">
                  <c:v>54.68</c:v>
                </c:pt>
                <c:pt idx="228">
                  <c:v>53.62</c:v>
                </c:pt>
                <c:pt idx="229">
                  <c:v>46.24</c:v>
                </c:pt>
                <c:pt idx="230">
                  <c:v>54.48</c:v>
                </c:pt>
                <c:pt idx="231">
                  <c:v>56.09</c:v>
                </c:pt>
                <c:pt idx="232">
                  <c:v>56.32</c:v>
                </c:pt>
                <c:pt idx="233">
                  <c:v>68.86</c:v>
                </c:pt>
                <c:pt idx="234">
                  <c:v>71.7</c:v>
                </c:pt>
                <c:pt idx="235">
                  <c:v>73.31</c:v>
                </c:pt>
                <c:pt idx="236">
                  <c:v>96.5</c:v>
                </c:pt>
                <c:pt idx="237">
                  <c:v>102.3</c:v>
                </c:pt>
                <c:pt idx="238">
                  <c:v>99.54</c:v>
                </c:pt>
                <c:pt idx="239">
                  <c:v>111.37</c:v>
                </c:pt>
                <c:pt idx="240">
                  <c:v>108.18</c:v>
                </c:pt>
                <c:pt idx="241">
                  <c:v>109.47</c:v>
                </c:pt>
                <c:pt idx="242">
                  <c:v>111.34</c:v>
                </c:pt>
                <c:pt idx="243">
                  <c:v>113</c:v>
                </c:pt>
                <c:pt idx="244">
                  <c:v>120.98</c:v>
                </c:pt>
                <c:pt idx="245">
                  <c:v>133.24</c:v>
                </c:pt>
                <c:pt idx="246">
                  <c:v>131.52000000000001</c:v>
                </c:pt>
                <c:pt idx="247">
                  <c:v>133.01</c:v>
                </c:pt>
                <c:pt idx="248">
                  <c:v>134.44</c:v>
                </c:pt>
                <c:pt idx="249">
                  <c:v>127.53</c:v>
                </c:pt>
                <c:pt idx="250">
                  <c:v>129.08000000000001</c:v>
                </c:pt>
                <c:pt idx="251">
                  <c:v>122.91</c:v>
                </c:pt>
                <c:pt idx="252">
                  <c:v>114.75</c:v>
                </c:pt>
                <c:pt idx="253">
                  <c:v>115.47</c:v>
                </c:pt>
                <c:pt idx="254">
                  <c:v>116.13</c:v>
                </c:pt>
                <c:pt idx="255">
                  <c:v>117.11</c:v>
                </c:pt>
                <c:pt idx="256">
                  <c:v>109.3</c:v>
                </c:pt>
                <c:pt idx="257">
                  <c:v>101.01</c:v>
                </c:pt>
                <c:pt idx="258">
                  <c:v>96.61</c:v>
                </c:pt>
                <c:pt idx="259">
                  <c:v>90.9</c:v>
                </c:pt>
                <c:pt idx="260">
                  <c:v>90.3</c:v>
                </c:pt>
                <c:pt idx="261">
                  <c:v>107.23</c:v>
                </c:pt>
                <c:pt idx="262">
                  <c:v>102.33</c:v>
                </c:pt>
                <c:pt idx="263">
                  <c:v>118.03</c:v>
                </c:pt>
                <c:pt idx="264">
                  <c:v>120.67</c:v>
                </c:pt>
                <c:pt idx="265">
                  <c:v>120.61</c:v>
                </c:pt>
                <c:pt idx="266">
                  <c:v>122.02</c:v>
                </c:pt>
                <c:pt idx="267">
                  <c:v>120.49</c:v>
                </c:pt>
                <c:pt idx="268">
                  <c:v>113.78</c:v>
                </c:pt>
                <c:pt idx="269">
                  <c:v>98.77</c:v>
                </c:pt>
                <c:pt idx="270">
                  <c:v>92.83</c:v>
                </c:pt>
                <c:pt idx="271">
                  <c:v>93.57</c:v>
                </c:pt>
                <c:pt idx="272">
                  <c:v>94.2</c:v>
                </c:pt>
                <c:pt idx="273">
                  <c:v>94.55</c:v>
                </c:pt>
                <c:pt idx="274">
                  <c:v>96.18</c:v>
                </c:pt>
                <c:pt idx="275">
                  <c:v>97.59</c:v>
                </c:pt>
                <c:pt idx="276">
                  <c:v>94.26</c:v>
                </c:pt>
                <c:pt idx="277">
                  <c:v>93.8</c:v>
                </c:pt>
                <c:pt idx="278">
                  <c:v>105.25</c:v>
                </c:pt>
                <c:pt idx="279">
                  <c:v>113.52</c:v>
                </c:pt>
                <c:pt idx="280">
                  <c:v>131.4</c:v>
                </c:pt>
                <c:pt idx="281">
                  <c:v>127.3</c:v>
                </c:pt>
                <c:pt idx="282">
                  <c:v>129.71</c:v>
                </c:pt>
                <c:pt idx="283">
                  <c:v>128.5</c:v>
                </c:pt>
                <c:pt idx="284">
                  <c:v>123.16</c:v>
                </c:pt>
                <c:pt idx="285">
                  <c:v>133.9</c:v>
                </c:pt>
                <c:pt idx="286">
                  <c:v>146.61000000000001</c:v>
                </c:pt>
                <c:pt idx="287">
                  <c:v>148.85</c:v>
                </c:pt>
                <c:pt idx="288">
                  <c:v>144.32</c:v>
                </c:pt>
                <c:pt idx="289">
                  <c:v>142.08000000000001</c:v>
                </c:pt>
                <c:pt idx="290">
                  <c:v>162.22999999999999</c:v>
                </c:pt>
                <c:pt idx="291">
                  <c:v>160.33000000000001</c:v>
                </c:pt>
                <c:pt idx="292">
                  <c:v>161.97</c:v>
                </c:pt>
                <c:pt idx="293">
                  <c:v>158.96</c:v>
                </c:pt>
                <c:pt idx="294">
                  <c:v>156.12</c:v>
                </c:pt>
                <c:pt idx="295">
                  <c:v>154.22</c:v>
                </c:pt>
                <c:pt idx="296">
                  <c:v>155.08000000000001</c:v>
                </c:pt>
                <c:pt idx="297">
                  <c:v>156.4</c:v>
                </c:pt>
                <c:pt idx="298">
                  <c:v>158.5</c:v>
                </c:pt>
                <c:pt idx="299">
                  <c:v>159.66999999999999</c:v>
                </c:pt>
                <c:pt idx="300">
                  <c:v>159.93</c:v>
                </c:pt>
                <c:pt idx="301">
                  <c:v>157.61000000000001</c:v>
                </c:pt>
                <c:pt idx="302">
                  <c:v>159.01</c:v>
                </c:pt>
                <c:pt idx="303">
                  <c:v>161.16999999999999</c:v>
                </c:pt>
                <c:pt idx="304">
                  <c:v>166.05</c:v>
                </c:pt>
                <c:pt idx="305">
                  <c:v>167.25</c:v>
                </c:pt>
                <c:pt idx="306">
                  <c:v>169.95</c:v>
                </c:pt>
                <c:pt idx="307">
                  <c:v>176.01</c:v>
                </c:pt>
                <c:pt idx="308">
                  <c:v>177.76</c:v>
                </c:pt>
                <c:pt idx="309">
                  <c:v>172.96</c:v>
                </c:pt>
                <c:pt idx="310">
                  <c:v>176.55</c:v>
                </c:pt>
                <c:pt idx="311">
                  <c:v>183.99</c:v>
                </c:pt>
                <c:pt idx="312">
                  <c:v>187.37</c:v>
                </c:pt>
                <c:pt idx="313">
                  <c:v>178.62</c:v>
                </c:pt>
                <c:pt idx="314">
                  <c:v>179.11</c:v>
                </c:pt>
                <c:pt idx="315">
                  <c:v>180.43</c:v>
                </c:pt>
                <c:pt idx="316">
                  <c:v>153.69999999999999</c:v>
                </c:pt>
                <c:pt idx="317">
                  <c:v>153.82</c:v>
                </c:pt>
                <c:pt idx="318">
                  <c:v>132.94999999999999</c:v>
                </c:pt>
                <c:pt idx="319">
                  <c:v>128.56</c:v>
                </c:pt>
                <c:pt idx="320">
                  <c:v>129.94</c:v>
                </c:pt>
                <c:pt idx="321">
                  <c:v>133.47</c:v>
                </c:pt>
                <c:pt idx="322">
                  <c:v>130.6</c:v>
                </c:pt>
                <c:pt idx="323">
                  <c:v>122.56</c:v>
                </c:pt>
                <c:pt idx="324">
                  <c:v>134.76</c:v>
                </c:pt>
                <c:pt idx="325">
                  <c:v>136.57</c:v>
                </c:pt>
                <c:pt idx="326">
                  <c:v>122.93</c:v>
                </c:pt>
                <c:pt idx="327">
                  <c:v>112.8</c:v>
                </c:pt>
                <c:pt idx="328">
                  <c:v>116.16</c:v>
                </c:pt>
                <c:pt idx="329">
                  <c:v>108.07</c:v>
                </c:pt>
                <c:pt idx="330">
                  <c:v>104.39</c:v>
                </c:pt>
                <c:pt idx="331">
                  <c:v>106.2</c:v>
                </c:pt>
                <c:pt idx="332">
                  <c:v>102.13</c:v>
                </c:pt>
                <c:pt idx="333">
                  <c:v>106.43</c:v>
                </c:pt>
                <c:pt idx="334">
                  <c:v>112.34</c:v>
                </c:pt>
                <c:pt idx="335">
                  <c:v>111.8</c:v>
                </c:pt>
                <c:pt idx="336">
                  <c:v>127.56</c:v>
                </c:pt>
                <c:pt idx="337">
                  <c:v>130.13999999999999</c:v>
                </c:pt>
                <c:pt idx="338">
                  <c:v>151.61000000000001</c:v>
                </c:pt>
                <c:pt idx="339">
                  <c:v>151.18</c:v>
                </c:pt>
                <c:pt idx="340">
                  <c:v>130.02000000000001</c:v>
                </c:pt>
                <c:pt idx="341">
                  <c:v>117.91</c:v>
                </c:pt>
                <c:pt idx="342">
                  <c:v>122.62</c:v>
                </c:pt>
                <c:pt idx="343">
                  <c:v>118.08</c:v>
                </c:pt>
                <c:pt idx="344">
                  <c:v>115.7</c:v>
                </c:pt>
                <c:pt idx="345">
                  <c:v>117.14</c:v>
                </c:pt>
                <c:pt idx="346">
                  <c:v>129.82</c:v>
                </c:pt>
                <c:pt idx="347">
                  <c:v>135.02000000000001</c:v>
                </c:pt>
                <c:pt idx="348">
                  <c:v>133.24</c:v>
                </c:pt>
                <c:pt idx="349">
                  <c:v>144.81</c:v>
                </c:pt>
                <c:pt idx="350">
                  <c:v>151.26</c:v>
                </c:pt>
                <c:pt idx="351">
                  <c:v>151.12</c:v>
                </c:pt>
                <c:pt idx="352">
                  <c:v>148.08000000000001</c:v>
                </c:pt>
                <c:pt idx="353">
                  <c:v>149.31</c:v>
                </c:pt>
                <c:pt idx="354">
                  <c:v>146.5</c:v>
                </c:pt>
                <c:pt idx="355">
                  <c:v>146.87</c:v>
                </c:pt>
                <c:pt idx="356">
                  <c:v>149.08000000000001</c:v>
                </c:pt>
                <c:pt idx="357">
                  <c:v>144.86000000000001</c:v>
                </c:pt>
                <c:pt idx="358">
                  <c:v>150.03</c:v>
                </c:pt>
                <c:pt idx="359">
                  <c:v>151.12</c:v>
                </c:pt>
                <c:pt idx="360">
                  <c:v>146.66999999999999</c:v>
                </c:pt>
                <c:pt idx="361">
                  <c:v>146.72999999999999</c:v>
                </c:pt>
                <c:pt idx="362">
                  <c:v>151.38</c:v>
                </c:pt>
                <c:pt idx="363">
                  <c:v>149.26</c:v>
                </c:pt>
                <c:pt idx="364">
                  <c:v>147.36000000000001</c:v>
                </c:pt>
                <c:pt idx="365">
                  <c:v>149.57</c:v>
                </c:pt>
                <c:pt idx="366">
                  <c:v>147.5</c:v>
                </c:pt>
                <c:pt idx="367">
                  <c:v>145.32</c:v>
                </c:pt>
                <c:pt idx="368">
                  <c:v>148.34</c:v>
                </c:pt>
                <c:pt idx="369">
                  <c:v>150.15</c:v>
                </c:pt>
                <c:pt idx="370">
                  <c:v>146.99</c:v>
                </c:pt>
                <c:pt idx="371">
                  <c:v>123.34</c:v>
                </c:pt>
                <c:pt idx="372">
                  <c:v>118.72</c:v>
                </c:pt>
                <c:pt idx="373">
                  <c:v>100.52</c:v>
                </c:pt>
                <c:pt idx="374">
                  <c:v>96.47</c:v>
                </c:pt>
                <c:pt idx="375">
                  <c:v>96.67</c:v>
                </c:pt>
                <c:pt idx="376">
                  <c:v>97.53</c:v>
                </c:pt>
                <c:pt idx="377">
                  <c:v>98.88</c:v>
                </c:pt>
                <c:pt idx="378">
                  <c:v>99.46</c:v>
                </c:pt>
                <c:pt idx="379">
                  <c:v>100.75</c:v>
                </c:pt>
                <c:pt idx="380">
                  <c:v>130.86000000000001</c:v>
                </c:pt>
                <c:pt idx="381">
                  <c:v>149.11000000000001</c:v>
                </c:pt>
                <c:pt idx="382">
                  <c:v>144.97999999999999</c:v>
                </c:pt>
                <c:pt idx="383">
                  <c:v>145.69999999999999</c:v>
                </c:pt>
                <c:pt idx="384">
                  <c:v>136.91</c:v>
                </c:pt>
                <c:pt idx="385">
                  <c:v>135.59</c:v>
                </c:pt>
                <c:pt idx="386">
                  <c:v>131.49</c:v>
                </c:pt>
                <c:pt idx="387">
                  <c:v>127.7</c:v>
                </c:pt>
                <c:pt idx="388">
                  <c:v>125.8</c:v>
                </c:pt>
                <c:pt idx="389">
                  <c:v>145.12</c:v>
                </c:pt>
                <c:pt idx="390">
                  <c:v>137.03</c:v>
                </c:pt>
                <c:pt idx="391">
                  <c:v>136.28</c:v>
                </c:pt>
                <c:pt idx="392">
                  <c:v>137.63</c:v>
                </c:pt>
                <c:pt idx="393">
                  <c:v>138.72</c:v>
                </c:pt>
                <c:pt idx="394">
                  <c:v>135.97</c:v>
                </c:pt>
                <c:pt idx="395">
                  <c:v>141.30000000000001</c:v>
                </c:pt>
                <c:pt idx="396">
                  <c:v>144.49</c:v>
                </c:pt>
                <c:pt idx="397">
                  <c:v>141.96</c:v>
                </c:pt>
                <c:pt idx="398">
                  <c:v>143.4</c:v>
                </c:pt>
                <c:pt idx="399">
                  <c:v>144.22999999999999</c:v>
                </c:pt>
                <c:pt idx="400">
                  <c:v>144.26</c:v>
                </c:pt>
                <c:pt idx="401">
                  <c:v>110.76</c:v>
                </c:pt>
                <c:pt idx="402">
                  <c:v>112.54</c:v>
                </c:pt>
                <c:pt idx="403">
                  <c:v>113.75</c:v>
                </c:pt>
                <c:pt idx="404">
                  <c:v>113.81</c:v>
                </c:pt>
                <c:pt idx="405">
                  <c:v>112.72</c:v>
                </c:pt>
                <c:pt idx="406">
                  <c:v>110.39</c:v>
                </c:pt>
                <c:pt idx="407">
                  <c:v>140.66999999999999</c:v>
                </c:pt>
                <c:pt idx="408">
                  <c:v>159.22</c:v>
                </c:pt>
                <c:pt idx="409">
                  <c:v>149.46</c:v>
                </c:pt>
                <c:pt idx="410">
                  <c:v>140.69999999999999</c:v>
                </c:pt>
                <c:pt idx="411">
                  <c:v>143.51</c:v>
                </c:pt>
                <c:pt idx="412">
                  <c:v>139.96</c:v>
                </c:pt>
                <c:pt idx="413">
                  <c:v>138.22999999999999</c:v>
                </c:pt>
                <c:pt idx="414">
                  <c:v>135.91</c:v>
                </c:pt>
                <c:pt idx="415">
                  <c:v>147.65</c:v>
                </c:pt>
                <c:pt idx="416">
                  <c:v>160.62</c:v>
                </c:pt>
                <c:pt idx="417">
                  <c:v>154.65</c:v>
                </c:pt>
                <c:pt idx="418">
                  <c:v>144.32</c:v>
                </c:pt>
                <c:pt idx="419">
                  <c:v>144.61000000000001</c:v>
                </c:pt>
                <c:pt idx="420">
                  <c:v>149.47999999999999</c:v>
                </c:pt>
                <c:pt idx="421">
                  <c:v>162.91999999999999</c:v>
                </c:pt>
                <c:pt idx="422">
                  <c:v>151.66999999999999</c:v>
                </c:pt>
                <c:pt idx="423">
                  <c:v>153.91</c:v>
                </c:pt>
                <c:pt idx="424">
                  <c:v>158.38</c:v>
                </c:pt>
                <c:pt idx="425">
                  <c:v>160.62</c:v>
                </c:pt>
                <c:pt idx="426">
                  <c:v>158.63999999999999</c:v>
                </c:pt>
                <c:pt idx="427">
                  <c:v>151.03</c:v>
                </c:pt>
                <c:pt idx="428">
                  <c:v>149.86000000000001</c:v>
                </c:pt>
                <c:pt idx="429">
                  <c:v>151.41</c:v>
                </c:pt>
                <c:pt idx="430">
                  <c:v>152.72999999999999</c:v>
                </c:pt>
                <c:pt idx="431">
                  <c:v>154.54</c:v>
                </c:pt>
                <c:pt idx="432">
                  <c:v>154.79</c:v>
                </c:pt>
                <c:pt idx="433">
                  <c:v>155.11000000000001</c:v>
                </c:pt>
                <c:pt idx="434">
                  <c:v>149.28</c:v>
                </c:pt>
                <c:pt idx="435">
                  <c:v>169.29</c:v>
                </c:pt>
                <c:pt idx="436">
                  <c:v>166.1</c:v>
                </c:pt>
                <c:pt idx="437">
                  <c:v>158.81</c:v>
                </c:pt>
                <c:pt idx="438">
                  <c:v>155.19999999999999</c:v>
                </c:pt>
                <c:pt idx="439">
                  <c:v>156.78</c:v>
                </c:pt>
                <c:pt idx="440">
                  <c:v>156.52000000000001</c:v>
                </c:pt>
                <c:pt idx="441">
                  <c:v>154.41999999999999</c:v>
                </c:pt>
                <c:pt idx="442">
                  <c:v>150.88999999999999</c:v>
                </c:pt>
                <c:pt idx="443">
                  <c:v>155.46</c:v>
                </c:pt>
                <c:pt idx="444">
                  <c:v>157.01</c:v>
                </c:pt>
                <c:pt idx="445">
                  <c:v>160.08000000000001</c:v>
                </c:pt>
                <c:pt idx="446">
                  <c:v>162.49</c:v>
                </c:pt>
                <c:pt idx="447">
                  <c:v>166.28</c:v>
                </c:pt>
                <c:pt idx="448">
                  <c:v>171.93</c:v>
                </c:pt>
                <c:pt idx="449">
                  <c:v>169.26</c:v>
                </c:pt>
                <c:pt idx="450">
                  <c:v>169.35</c:v>
                </c:pt>
                <c:pt idx="451">
                  <c:v>165.1</c:v>
                </c:pt>
                <c:pt idx="452">
                  <c:v>298.33999999999997</c:v>
                </c:pt>
                <c:pt idx="453">
                  <c:v>851.2</c:v>
                </c:pt>
                <c:pt idx="454">
                  <c:v>821.5</c:v>
                </c:pt>
                <c:pt idx="455">
                  <c:v>815</c:v>
                </c:pt>
                <c:pt idx="456">
                  <c:v>797.5</c:v>
                </c:pt>
                <c:pt idx="457">
                  <c:v>789.2</c:v>
                </c:pt>
                <c:pt idx="458">
                  <c:v>772.7</c:v>
                </c:pt>
                <c:pt idx="459">
                  <c:v>768.2</c:v>
                </c:pt>
                <c:pt idx="460">
                  <c:v>659.7</c:v>
                </c:pt>
                <c:pt idx="461">
                  <c:v>574.5</c:v>
                </c:pt>
                <c:pt idx="462">
                  <c:v>574</c:v>
                </c:pt>
                <c:pt idx="463">
                  <c:v>163.18</c:v>
                </c:pt>
                <c:pt idx="464">
                  <c:v>130.63</c:v>
                </c:pt>
                <c:pt idx="465">
                  <c:v>130.22999999999999</c:v>
                </c:pt>
                <c:pt idx="466">
                  <c:v>129.71</c:v>
                </c:pt>
                <c:pt idx="467">
                  <c:v>119.17</c:v>
                </c:pt>
                <c:pt idx="468">
                  <c:v>116.99</c:v>
                </c:pt>
                <c:pt idx="469">
                  <c:v>113.75</c:v>
                </c:pt>
                <c:pt idx="470">
                  <c:v>126.58</c:v>
                </c:pt>
                <c:pt idx="471">
                  <c:v>122.73</c:v>
                </c:pt>
                <c:pt idx="472">
                  <c:v>143.37</c:v>
                </c:pt>
                <c:pt idx="473">
                  <c:v>142.62</c:v>
                </c:pt>
                <c:pt idx="474">
                  <c:v>152.27000000000001</c:v>
                </c:pt>
                <c:pt idx="475">
                  <c:v>142.41999999999999</c:v>
                </c:pt>
                <c:pt idx="476">
                  <c:v>148.68</c:v>
                </c:pt>
                <c:pt idx="477">
                  <c:v>139.01</c:v>
                </c:pt>
                <c:pt idx="478">
                  <c:v>143.43</c:v>
                </c:pt>
                <c:pt idx="479">
                  <c:v>145.87</c:v>
                </c:pt>
                <c:pt idx="480">
                  <c:v>144.35</c:v>
                </c:pt>
                <c:pt idx="481">
                  <c:v>146.53</c:v>
                </c:pt>
                <c:pt idx="482">
                  <c:v>147.56</c:v>
                </c:pt>
                <c:pt idx="483">
                  <c:v>450.6</c:v>
                </c:pt>
                <c:pt idx="484">
                  <c:v>854.2</c:v>
                </c:pt>
                <c:pt idx="485">
                  <c:v>828.2</c:v>
                </c:pt>
                <c:pt idx="486">
                  <c:v>818.3</c:v>
                </c:pt>
                <c:pt idx="487">
                  <c:v>772.5</c:v>
                </c:pt>
                <c:pt idx="488">
                  <c:v>751.8</c:v>
                </c:pt>
                <c:pt idx="489">
                  <c:v>706.1</c:v>
                </c:pt>
                <c:pt idx="490">
                  <c:v>691.6</c:v>
                </c:pt>
                <c:pt idx="491">
                  <c:v>686.5</c:v>
                </c:pt>
                <c:pt idx="492">
                  <c:v>666.7</c:v>
                </c:pt>
                <c:pt idx="493">
                  <c:v>582.4</c:v>
                </c:pt>
                <c:pt idx="494">
                  <c:v>167.6</c:v>
                </c:pt>
                <c:pt idx="495">
                  <c:v>168.37</c:v>
                </c:pt>
                <c:pt idx="496">
                  <c:v>166.82</c:v>
                </c:pt>
                <c:pt idx="497">
                  <c:v>168.83</c:v>
                </c:pt>
                <c:pt idx="498">
                  <c:v>163.19999999999999</c:v>
                </c:pt>
                <c:pt idx="499">
                  <c:v>161.97</c:v>
                </c:pt>
                <c:pt idx="500">
                  <c:v>162.16999999999999</c:v>
                </c:pt>
                <c:pt idx="501">
                  <c:v>161.74</c:v>
                </c:pt>
                <c:pt idx="502">
                  <c:v>164.87</c:v>
                </c:pt>
                <c:pt idx="503">
                  <c:v>167.08</c:v>
                </c:pt>
                <c:pt idx="504">
                  <c:v>167.42</c:v>
                </c:pt>
                <c:pt idx="505">
                  <c:v>164.41</c:v>
                </c:pt>
                <c:pt idx="506">
                  <c:v>164.96</c:v>
                </c:pt>
                <c:pt idx="507">
                  <c:v>165.96</c:v>
                </c:pt>
                <c:pt idx="508">
                  <c:v>165.99</c:v>
                </c:pt>
                <c:pt idx="509">
                  <c:v>164.84</c:v>
                </c:pt>
                <c:pt idx="510">
                  <c:v>165.99</c:v>
                </c:pt>
                <c:pt idx="511">
                  <c:v>168.23</c:v>
                </c:pt>
                <c:pt idx="512">
                  <c:v>164.3</c:v>
                </c:pt>
                <c:pt idx="513">
                  <c:v>167.85</c:v>
                </c:pt>
                <c:pt idx="514">
                  <c:v>153.91</c:v>
                </c:pt>
                <c:pt idx="515">
                  <c:v>170.15</c:v>
                </c:pt>
                <c:pt idx="516">
                  <c:v>155</c:v>
                </c:pt>
                <c:pt idx="517">
                  <c:v>144.66</c:v>
                </c:pt>
                <c:pt idx="518">
                  <c:v>143.54</c:v>
                </c:pt>
                <c:pt idx="519">
                  <c:v>135.68</c:v>
                </c:pt>
                <c:pt idx="520">
                  <c:v>142.74</c:v>
                </c:pt>
                <c:pt idx="521">
                  <c:v>136.65</c:v>
                </c:pt>
                <c:pt idx="522">
                  <c:v>131.57</c:v>
                </c:pt>
                <c:pt idx="523">
                  <c:v>125.4</c:v>
                </c:pt>
                <c:pt idx="524">
                  <c:v>114.81</c:v>
                </c:pt>
                <c:pt idx="525">
                  <c:v>111.17</c:v>
                </c:pt>
                <c:pt idx="526">
                  <c:v>99.8</c:v>
                </c:pt>
                <c:pt idx="527">
                  <c:v>98.08</c:v>
                </c:pt>
                <c:pt idx="528">
                  <c:v>98.85</c:v>
                </c:pt>
                <c:pt idx="529">
                  <c:v>99.71</c:v>
                </c:pt>
                <c:pt idx="530">
                  <c:v>101.06</c:v>
                </c:pt>
                <c:pt idx="531">
                  <c:v>102.04</c:v>
                </c:pt>
                <c:pt idx="532">
                  <c:v>94.15</c:v>
                </c:pt>
                <c:pt idx="533">
                  <c:v>90.76</c:v>
                </c:pt>
                <c:pt idx="534">
                  <c:v>81.34</c:v>
                </c:pt>
                <c:pt idx="535">
                  <c:v>81.66</c:v>
                </c:pt>
                <c:pt idx="536">
                  <c:v>82.23</c:v>
                </c:pt>
                <c:pt idx="537">
                  <c:v>85.28</c:v>
                </c:pt>
                <c:pt idx="538">
                  <c:v>93.46</c:v>
                </c:pt>
                <c:pt idx="539">
                  <c:v>95.18</c:v>
                </c:pt>
                <c:pt idx="540">
                  <c:v>113.61</c:v>
                </c:pt>
                <c:pt idx="541">
                  <c:v>94.26</c:v>
                </c:pt>
                <c:pt idx="542">
                  <c:v>102.96</c:v>
                </c:pt>
                <c:pt idx="543">
                  <c:v>117.17</c:v>
                </c:pt>
                <c:pt idx="544">
                  <c:v>119.06</c:v>
                </c:pt>
                <c:pt idx="545">
                  <c:v>121.96</c:v>
                </c:pt>
                <c:pt idx="546">
                  <c:v>114.41</c:v>
                </c:pt>
                <c:pt idx="547">
                  <c:v>114.93</c:v>
                </c:pt>
                <c:pt idx="548">
                  <c:v>116.19</c:v>
                </c:pt>
                <c:pt idx="549">
                  <c:v>116.82</c:v>
                </c:pt>
                <c:pt idx="550">
                  <c:v>117.91</c:v>
                </c:pt>
                <c:pt idx="551">
                  <c:v>100</c:v>
                </c:pt>
                <c:pt idx="552">
                  <c:v>94.17</c:v>
                </c:pt>
                <c:pt idx="553">
                  <c:v>116.53</c:v>
                </c:pt>
                <c:pt idx="554">
                  <c:v>128.96</c:v>
                </c:pt>
                <c:pt idx="555">
                  <c:v>127.76</c:v>
                </c:pt>
                <c:pt idx="556">
                  <c:v>153.62</c:v>
                </c:pt>
                <c:pt idx="557">
                  <c:v>144.26</c:v>
                </c:pt>
                <c:pt idx="558">
                  <c:v>148.19</c:v>
                </c:pt>
                <c:pt idx="559">
                  <c:v>130.83000000000001</c:v>
                </c:pt>
                <c:pt idx="560">
                  <c:v>126.95</c:v>
                </c:pt>
                <c:pt idx="561">
                  <c:v>128.38999999999999</c:v>
                </c:pt>
                <c:pt idx="562">
                  <c:v>135.68</c:v>
                </c:pt>
                <c:pt idx="563">
                  <c:v>137.22999999999999</c:v>
                </c:pt>
                <c:pt idx="564">
                  <c:v>135.71</c:v>
                </c:pt>
                <c:pt idx="565">
                  <c:v>137.72</c:v>
                </c:pt>
                <c:pt idx="566">
                  <c:v>142.02000000000001</c:v>
                </c:pt>
                <c:pt idx="567">
                  <c:v>146.18</c:v>
                </c:pt>
                <c:pt idx="568">
                  <c:v>149.08000000000001</c:v>
                </c:pt>
                <c:pt idx="569">
                  <c:v>150.72</c:v>
                </c:pt>
                <c:pt idx="570">
                  <c:v>141.68</c:v>
                </c:pt>
                <c:pt idx="571">
                  <c:v>147.71</c:v>
                </c:pt>
                <c:pt idx="572">
                  <c:v>135.25</c:v>
                </c:pt>
                <c:pt idx="573">
                  <c:v>128.68</c:v>
                </c:pt>
                <c:pt idx="574">
                  <c:v>152.18</c:v>
                </c:pt>
                <c:pt idx="575">
                  <c:v>166.62</c:v>
                </c:pt>
                <c:pt idx="576">
                  <c:v>175.86</c:v>
                </c:pt>
                <c:pt idx="577">
                  <c:v>175.06</c:v>
                </c:pt>
                <c:pt idx="578">
                  <c:v>175.32</c:v>
                </c:pt>
                <c:pt idx="579">
                  <c:v>172.82</c:v>
                </c:pt>
                <c:pt idx="580">
                  <c:v>159.44</c:v>
                </c:pt>
                <c:pt idx="581">
                  <c:v>155.34</c:v>
                </c:pt>
                <c:pt idx="582">
                  <c:v>156.4</c:v>
                </c:pt>
                <c:pt idx="583">
                  <c:v>157.15</c:v>
                </c:pt>
                <c:pt idx="584">
                  <c:v>158.56</c:v>
                </c:pt>
                <c:pt idx="585">
                  <c:v>150.32</c:v>
                </c:pt>
                <c:pt idx="586">
                  <c:v>139.12</c:v>
                </c:pt>
                <c:pt idx="587">
                  <c:v>139.97999999999999</c:v>
                </c:pt>
                <c:pt idx="588">
                  <c:v>140.38999999999999</c:v>
                </c:pt>
                <c:pt idx="589">
                  <c:v>140.85</c:v>
                </c:pt>
                <c:pt idx="590">
                  <c:v>142.65</c:v>
                </c:pt>
                <c:pt idx="591">
                  <c:v>165.67</c:v>
                </c:pt>
                <c:pt idx="592">
                  <c:v>157.94999999999999</c:v>
                </c:pt>
                <c:pt idx="593">
                  <c:v>156.37</c:v>
                </c:pt>
                <c:pt idx="594">
                  <c:v>157.15</c:v>
                </c:pt>
                <c:pt idx="595">
                  <c:v>158.47</c:v>
                </c:pt>
                <c:pt idx="596">
                  <c:v>159.79</c:v>
                </c:pt>
                <c:pt idx="597">
                  <c:v>179.85</c:v>
                </c:pt>
                <c:pt idx="598">
                  <c:v>175.63</c:v>
                </c:pt>
                <c:pt idx="599">
                  <c:v>172.88</c:v>
                </c:pt>
                <c:pt idx="600">
                  <c:v>172.96</c:v>
                </c:pt>
                <c:pt idx="601">
                  <c:v>165.47</c:v>
                </c:pt>
                <c:pt idx="602">
                  <c:v>162.22999999999999</c:v>
                </c:pt>
                <c:pt idx="603">
                  <c:v>174.71</c:v>
                </c:pt>
                <c:pt idx="604">
                  <c:v>167.91</c:v>
                </c:pt>
                <c:pt idx="605">
                  <c:v>157.61000000000001</c:v>
                </c:pt>
                <c:pt idx="606">
                  <c:v>148.54</c:v>
                </c:pt>
                <c:pt idx="607">
                  <c:v>151.9</c:v>
                </c:pt>
                <c:pt idx="608">
                  <c:v>163.22999999999999</c:v>
                </c:pt>
                <c:pt idx="609">
                  <c:v>178.45</c:v>
                </c:pt>
                <c:pt idx="610">
                  <c:v>170.7</c:v>
                </c:pt>
                <c:pt idx="611">
                  <c:v>151.87</c:v>
                </c:pt>
                <c:pt idx="612">
                  <c:v>148.62</c:v>
                </c:pt>
                <c:pt idx="613">
                  <c:v>151.69999999999999</c:v>
                </c:pt>
                <c:pt idx="614">
                  <c:v>151.55000000000001</c:v>
                </c:pt>
                <c:pt idx="615">
                  <c:v>152.79</c:v>
                </c:pt>
                <c:pt idx="616">
                  <c:v>157.84</c:v>
                </c:pt>
                <c:pt idx="617">
                  <c:v>156.57</c:v>
                </c:pt>
                <c:pt idx="618">
                  <c:v>155.91</c:v>
                </c:pt>
                <c:pt idx="619">
                  <c:v>159.88</c:v>
                </c:pt>
                <c:pt idx="620">
                  <c:v>166.28</c:v>
                </c:pt>
                <c:pt idx="621">
                  <c:v>158.41</c:v>
                </c:pt>
                <c:pt idx="622">
                  <c:v>150.4</c:v>
                </c:pt>
                <c:pt idx="623">
                  <c:v>151.72</c:v>
                </c:pt>
                <c:pt idx="624">
                  <c:v>150.46</c:v>
                </c:pt>
                <c:pt idx="625">
                  <c:v>139.96</c:v>
                </c:pt>
                <c:pt idx="626">
                  <c:v>127.96</c:v>
                </c:pt>
                <c:pt idx="627">
                  <c:v>121.33</c:v>
                </c:pt>
                <c:pt idx="628">
                  <c:v>141.56</c:v>
                </c:pt>
                <c:pt idx="629">
                  <c:v>134.13</c:v>
                </c:pt>
                <c:pt idx="630">
                  <c:v>130.47999999999999</c:v>
                </c:pt>
                <c:pt idx="631">
                  <c:v>128.41999999999999</c:v>
                </c:pt>
                <c:pt idx="632">
                  <c:v>133.5</c:v>
                </c:pt>
                <c:pt idx="633">
                  <c:v>137.34</c:v>
                </c:pt>
                <c:pt idx="634">
                  <c:v>138.22999999999999</c:v>
                </c:pt>
                <c:pt idx="635">
                  <c:v>137.88999999999999</c:v>
                </c:pt>
                <c:pt idx="636">
                  <c:v>137.11000000000001</c:v>
                </c:pt>
                <c:pt idx="637">
                  <c:v>155.05000000000001</c:v>
                </c:pt>
                <c:pt idx="638">
                  <c:v>166.42</c:v>
                </c:pt>
                <c:pt idx="639">
                  <c:v>168.54</c:v>
                </c:pt>
                <c:pt idx="640">
                  <c:v>170.67</c:v>
                </c:pt>
                <c:pt idx="641">
                  <c:v>176.47</c:v>
                </c:pt>
                <c:pt idx="642">
                  <c:v>185.48</c:v>
                </c:pt>
                <c:pt idx="643">
                  <c:v>169</c:v>
                </c:pt>
                <c:pt idx="644">
                  <c:v>166.13</c:v>
                </c:pt>
                <c:pt idx="645">
                  <c:v>166.96</c:v>
                </c:pt>
                <c:pt idx="646">
                  <c:v>164.5</c:v>
                </c:pt>
                <c:pt idx="647">
                  <c:v>152.18</c:v>
                </c:pt>
                <c:pt idx="648">
                  <c:v>157.46</c:v>
                </c:pt>
                <c:pt idx="649">
                  <c:v>175.26</c:v>
                </c:pt>
                <c:pt idx="650">
                  <c:v>175.17</c:v>
                </c:pt>
                <c:pt idx="651">
                  <c:v>177.59</c:v>
                </c:pt>
                <c:pt idx="652">
                  <c:v>177.76</c:v>
                </c:pt>
                <c:pt idx="653">
                  <c:v>179.02</c:v>
                </c:pt>
                <c:pt idx="654">
                  <c:v>179.71</c:v>
                </c:pt>
                <c:pt idx="655">
                  <c:v>181.52</c:v>
                </c:pt>
                <c:pt idx="656">
                  <c:v>180.23</c:v>
                </c:pt>
                <c:pt idx="657">
                  <c:v>174.08</c:v>
                </c:pt>
                <c:pt idx="658">
                  <c:v>156.29</c:v>
                </c:pt>
                <c:pt idx="659">
                  <c:v>148.38999999999999</c:v>
                </c:pt>
                <c:pt idx="660">
                  <c:v>147.30000000000001</c:v>
                </c:pt>
                <c:pt idx="661">
                  <c:v>140.13</c:v>
                </c:pt>
                <c:pt idx="662">
                  <c:v>137.22999999999999</c:v>
                </c:pt>
                <c:pt idx="663">
                  <c:v>142.37</c:v>
                </c:pt>
                <c:pt idx="664">
                  <c:v>138.15</c:v>
                </c:pt>
                <c:pt idx="665">
                  <c:v>133.87</c:v>
                </c:pt>
                <c:pt idx="666">
                  <c:v>123.42</c:v>
                </c:pt>
                <c:pt idx="667">
                  <c:v>129.47999999999999</c:v>
                </c:pt>
                <c:pt idx="668">
                  <c:v>122.65</c:v>
                </c:pt>
                <c:pt idx="669">
                  <c:v>114.52</c:v>
                </c:pt>
                <c:pt idx="670">
                  <c:v>121.27</c:v>
                </c:pt>
                <c:pt idx="671">
                  <c:v>112.92</c:v>
                </c:pt>
                <c:pt idx="672">
                  <c:v>114.61</c:v>
                </c:pt>
                <c:pt idx="673">
                  <c:v>116.96</c:v>
                </c:pt>
                <c:pt idx="674">
                  <c:v>116.36</c:v>
                </c:pt>
                <c:pt idx="675">
                  <c:v>116.13</c:v>
                </c:pt>
                <c:pt idx="676">
                  <c:v>107.18</c:v>
                </c:pt>
                <c:pt idx="677">
                  <c:v>115.96</c:v>
                </c:pt>
                <c:pt idx="678">
                  <c:v>112.46</c:v>
                </c:pt>
                <c:pt idx="679">
                  <c:v>92.65</c:v>
                </c:pt>
                <c:pt idx="680">
                  <c:v>92.65</c:v>
                </c:pt>
                <c:pt idx="681">
                  <c:v>91.76</c:v>
                </c:pt>
                <c:pt idx="682">
                  <c:v>96.47</c:v>
                </c:pt>
                <c:pt idx="683">
                  <c:v>97.36</c:v>
                </c:pt>
                <c:pt idx="684">
                  <c:v>98.08</c:v>
                </c:pt>
                <c:pt idx="685">
                  <c:v>98.42</c:v>
                </c:pt>
                <c:pt idx="686">
                  <c:v>81.489999999999995</c:v>
                </c:pt>
                <c:pt idx="687">
                  <c:v>76.52</c:v>
                </c:pt>
                <c:pt idx="688">
                  <c:v>76.64</c:v>
                </c:pt>
                <c:pt idx="689">
                  <c:v>76.69</c:v>
                </c:pt>
                <c:pt idx="690">
                  <c:v>79.91</c:v>
                </c:pt>
                <c:pt idx="691">
                  <c:v>84.21</c:v>
                </c:pt>
                <c:pt idx="692">
                  <c:v>100.8</c:v>
                </c:pt>
                <c:pt idx="693">
                  <c:v>89.24</c:v>
                </c:pt>
                <c:pt idx="694">
                  <c:v>86.54</c:v>
                </c:pt>
                <c:pt idx="695">
                  <c:v>77.41</c:v>
                </c:pt>
                <c:pt idx="696">
                  <c:v>74.599999999999994</c:v>
                </c:pt>
                <c:pt idx="697">
                  <c:v>74</c:v>
                </c:pt>
                <c:pt idx="698">
                  <c:v>63.98</c:v>
                </c:pt>
                <c:pt idx="699">
                  <c:v>72.069999999999993</c:v>
                </c:pt>
                <c:pt idx="700">
                  <c:v>73.680000000000007</c:v>
                </c:pt>
                <c:pt idx="701">
                  <c:v>74</c:v>
                </c:pt>
                <c:pt idx="702">
                  <c:v>79.540000000000006</c:v>
                </c:pt>
                <c:pt idx="703">
                  <c:v>88.03</c:v>
                </c:pt>
                <c:pt idx="704">
                  <c:v>99.4</c:v>
                </c:pt>
                <c:pt idx="705">
                  <c:v>113.55</c:v>
                </c:pt>
                <c:pt idx="706">
                  <c:v>110.02</c:v>
                </c:pt>
                <c:pt idx="707">
                  <c:v>100.83</c:v>
                </c:pt>
                <c:pt idx="708">
                  <c:v>95.84</c:v>
                </c:pt>
                <c:pt idx="709">
                  <c:v>108.41</c:v>
                </c:pt>
                <c:pt idx="710">
                  <c:v>123.22</c:v>
                </c:pt>
                <c:pt idx="711">
                  <c:v>113.81</c:v>
                </c:pt>
                <c:pt idx="712">
                  <c:v>112.06</c:v>
                </c:pt>
                <c:pt idx="713">
                  <c:v>113.58</c:v>
                </c:pt>
                <c:pt idx="714">
                  <c:v>114.18</c:v>
                </c:pt>
                <c:pt idx="715">
                  <c:v>120.52</c:v>
                </c:pt>
                <c:pt idx="716">
                  <c:v>157.21</c:v>
                </c:pt>
                <c:pt idx="717">
                  <c:v>158.04</c:v>
                </c:pt>
                <c:pt idx="718">
                  <c:v>160.51</c:v>
                </c:pt>
                <c:pt idx="719">
                  <c:v>162.13999999999999</c:v>
                </c:pt>
                <c:pt idx="720">
                  <c:v>173.54</c:v>
                </c:pt>
                <c:pt idx="721">
                  <c:v>173.54</c:v>
                </c:pt>
                <c:pt idx="722">
                  <c:v>173.05</c:v>
                </c:pt>
                <c:pt idx="723">
                  <c:v>173.22</c:v>
                </c:pt>
                <c:pt idx="724">
                  <c:v>166.25</c:v>
                </c:pt>
                <c:pt idx="725">
                  <c:v>171.36</c:v>
                </c:pt>
                <c:pt idx="726">
                  <c:v>177.5</c:v>
                </c:pt>
                <c:pt idx="727">
                  <c:v>181.32</c:v>
                </c:pt>
                <c:pt idx="728">
                  <c:v>184.22</c:v>
                </c:pt>
                <c:pt idx="729">
                  <c:v>186.77</c:v>
                </c:pt>
                <c:pt idx="730">
                  <c:v>192.74</c:v>
                </c:pt>
                <c:pt idx="731">
                  <c:v>196.41</c:v>
                </c:pt>
                <c:pt idx="732">
                  <c:v>199.37</c:v>
                </c:pt>
                <c:pt idx="733">
                  <c:v>199.17</c:v>
                </c:pt>
                <c:pt idx="734">
                  <c:v>195.12</c:v>
                </c:pt>
                <c:pt idx="735">
                  <c:v>195.07</c:v>
                </c:pt>
                <c:pt idx="736">
                  <c:v>198.22</c:v>
                </c:pt>
                <c:pt idx="737">
                  <c:v>197.13</c:v>
                </c:pt>
                <c:pt idx="738">
                  <c:v>203.1</c:v>
                </c:pt>
                <c:pt idx="739">
                  <c:v>190.7</c:v>
                </c:pt>
                <c:pt idx="740">
                  <c:v>203.02</c:v>
                </c:pt>
                <c:pt idx="741">
                  <c:v>215.65</c:v>
                </c:pt>
                <c:pt idx="742">
                  <c:v>213.95</c:v>
                </c:pt>
                <c:pt idx="743">
                  <c:v>215.96</c:v>
                </c:pt>
                <c:pt idx="744">
                  <c:v>220.32</c:v>
                </c:pt>
                <c:pt idx="745">
                  <c:v>217.77</c:v>
                </c:pt>
                <c:pt idx="746">
                  <c:v>212.26</c:v>
                </c:pt>
                <c:pt idx="747">
                  <c:v>219.26</c:v>
                </c:pt>
                <c:pt idx="748">
                  <c:v>198.34</c:v>
                </c:pt>
                <c:pt idx="749">
                  <c:v>189.84</c:v>
                </c:pt>
                <c:pt idx="750">
                  <c:v>190.44</c:v>
                </c:pt>
                <c:pt idx="751">
                  <c:v>192.08</c:v>
                </c:pt>
                <c:pt idx="752">
                  <c:v>193.83</c:v>
                </c:pt>
                <c:pt idx="753">
                  <c:v>195.01</c:v>
                </c:pt>
                <c:pt idx="754">
                  <c:v>197.68</c:v>
                </c:pt>
                <c:pt idx="755">
                  <c:v>203.1</c:v>
                </c:pt>
                <c:pt idx="756">
                  <c:v>214.07</c:v>
                </c:pt>
                <c:pt idx="757">
                  <c:v>224.17</c:v>
                </c:pt>
                <c:pt idx="758">
                  <c:v>216.39</c:v>
                </c:pt>
                <c:pt idx="759">
                  <c:v>215.1</c:v>
                </c:pt>
                <c:pt idx="760">
                  <c:v>207.35</c:v>
                </c:pt>
                <c:pt idx="761">
                  <c:v>193.23</c:v>
                </c:pt>
                <c:pt idx="762">
                  <c:v>190.79</c:v>
                </c:pt>
                <c:pt idx="763">
                  <c:v>176.58</c:v>
                </c:pt>
                <c:pt idx="764">
                  <c:v>175.06</c:v>
                </c:pt>
                <c:pt idx="765">
                  <c:v>173.94</c:v>
                </c:pt>
                <c:pt idx="766">
                  <c:v>158.84</c:v>
                </c:pt>
                <c:pt idx="767">
                  <c:v>155.77000000000001</c:v>
                </c:pt>
                <c:pt idx="768">
                  <c:v>141.79</c:v>
                </c:pt>
                <c:pt idx="769">
                  <c:v>128.93</c:v>
                </c:pt>
                <c:pt idx="770">
                  <c:v>138.41</c:v>
                </c:pt>
                <c:pt idx="771">
                  <c:v>135.51</c:v>
                </c:pt>
                <c:pt idx="772">
                  <c:v>136.34</c:v>
                </c:pt>
                <c:pt idx="773">
                  <c:v>128.62</c:v>
                </c:pt>
                <c:pt idx="774">
                  <c:v>116.68</c:v>
                </c:pt>
                <c:pt idx="775">
                  <c:v>103.47</c:v>
                </c:pt>
                <c:pt idx="776">
                  <c:v>99.86</c:v>
                </c:pt>
                <c:pt idx="777">
                  <c:v>97.68</c:v>
                </c:pt>
                <c:pt idx="778">
                  <c:v>105.25</c:v>
                </c:pt>
                <c:pt idx="779">
                  <c:v>106.89</c:v>
                </c:pt>
                <c:pt idx="780">
                  <c:v>103.16</c:v>
                </c:pt>
                <c:pt idx="781">
                  <c:v>96.38</c:v>
                </c:pt>
                <c:pt idx="782">
                  <c:v>96.99</c:v>
                </c:pt>
                <c:pt idx="783">
                  <c:v>99.11</c:v>
                </c:pt>
                <c:pt idx="784">
                  <c:v>96.76</c:v>
                </c:pt>
                <c:pt idx="785">
                  <c:v>96.76</c:v>
                </c:pt>
                <c:pt idx="786">
                  <c:v>97.45</c:v>
                </c:pt>
                <c:pt idx="787">
                  <c:v>77.900000000000006</c:v>
                </c:pt>
                <c:pt idx="788">
                  <c:v>86.22</c:v>
                </c:pt>
                <c:pt idx="789">
                  <c:v>74.66</c:v>
                </c:pt>
                <c:pt idx="790">
                  <c:v>72.62</c:v>
                </c:pt>
                <c:pt idx="791">
                  <c:v>77.209999999999994</c:v>
                </c:pt>
                <c:pt idx="792">
                  <c:v>116.76</c:v>
                </c:pt>
                <c:pt idx="793">
                  <c:v>112.95</c:v>
                </c:pt>
                <c:pt idx="794">
                  <c:v>104.59</c:v>
                </c:pt>
                <c:pt idx="795">
                  <c:v>94.32</c:v>
                </c:pt>
                <c:pt idx="796">
                  <c:v>87</c:v>
                </c:pt>
                <c:pt idx="797">
                  <c:v>74.08</c:v>
                </c:pt>
                <c:pt idx="798">
                  <c:v>74.709999999999994</c:v>
                </c:pt>
                <c:pt idx="799">
                  <c:v>76.260000000000005</c:v>
                </c:pt>
                <c:pt idx="800">
                  <c:v>81.2</c:v>
                </c:pt>
                <c:pt idx="801">
                  <c:v>98.82</c:v>
                </c:pt>
                <c:pt idx="802">
                  <c:v>94.09</c:v>
                </c:pt>
                <c:pt idx="803">
                  <c:v>108.1</c:v>
                </c:pt>
                <c:pt idx="804">
                  <c:v>107.95</c:v>
                </c:pt>
                <c:pt idx="805">
                  <c:v>100.66</c:v>
                </c:pt>
                <c:pt idx="806">
                  <c:v>102.15</c:v>
                </c:pt>
                <c:pt idx="807">
                  <c:v>103.45</c:v>
                </c:pt>
                <c:pt idx="808">
                  <c:v>102.44</c:v>
                </c:pt>
                <c:pt idx="809">
                  <c:v>116.45</c:v>
                </c:pt>
                <c:pt idx="810">
                  <c:v>151.32</c:v>
                </c:pt>
                <c:pt idx="811">
                  <c:v>145.69999999999999</c:v>
                </c:pt>
                <c:pt idx="812">
                  <c:v>150.72</c:v>
                </c:pt>
                <c:pt idx="813">
                  <c:v>145.09</c:v>
                </c:pt>
                <c:pt idx="814">
                  <c:v>140.38999999999999</c:v>
                </c:pt>
                <c:pt idx="815">
                  <c:v>139.55000000000001</c:v>
                </c:pt>
                <c:pt idx="816">
                  <c:v>135.88</c:v>
                </c:pt>
                <c:pt idx="817">
                  <c:v>145.12</c:v>
                </c:pt>
                <c:pt idx="818">
                  <c:v>150.03</c:v>
                </c:pt>
                <c:pt idx="819">
                  <c:v>150.75</c:v>
                </c:pt>
                <c:pt idx="820">
                  <c:v>147.72999999999999</c:v>
                </c:pt>
                <c:pt idx="821">
                  <c:v>149.86000000000001</c:v>
                </c:pt>
                <c:pt idx="822">
                  <c:v>160.85</c:v>
                </c:pt>
                <c:pt idx="823">
                  <c:v>167.17</c:v>
                </c:pt>
                <c:pt idx="824">
                  <c:v>168.74</c:v>
                </c:pt>
                <c:pt idx="825">
                  <c:v>161.91</c:v>
                </c:pt>
                <c:pt idx="826">
                  <c:v>161.88</c:v>
                </c:pt>
                <c:pt idx="827">
                  <c:v>161.51</c:v>
                </c:pt>
                <c:pt idx="828">
                  <c:v>159.27000000000001</c:v>
                </c:pt>
                <c:pt idx="829">
                  <c:v>156.29</c:v>
                </c:pt>
                <c:pt idx="830">
                  <c:v>158.04</c:v>
                </c:pt>
                <c:pt idx="831">
                  <c:v>154.85</c:v>
                </c:pt>
                <c:pt idx="832">
                  <c:v>155.31</c:v>
                </c:pt>
                <c:pt idx="833">
                  <c:v>141.94</c:v>
                </c:pt>
                <c:pt idx="834">
                  <c:v>136.88</c:v>
                </c:pt>
                <c:pt idx="835">
                  <c:v>138.35</c:v>
                </c:pt>
                <c:pt idx="836">
                  <c:v>139.96</c:v>
                </c:pt>
                <c:pt idx="837">
                  <c:v>132.81</c:v>
                </c:pt>
                <c:pt idx="838">
                  <c:v>133.21</c:v>
                </c:pt>
                <c:pt idx="839">
                  <c:v>134.21</c:v>
                </c:pt>
                <c:pt idx="840">
                  <c:v>135.94</c:v>
                </c:pt>
                <c:pt idx="841">
                  <c:v>137.13999999999999</c:v>
                </c:pt>
                <c:pt idx="842">
                  <c:v>138.32</c:v>
                </c:pt>
                <c:pt idx="843">
                  <c:v>139.07</c:v>
                </c:pt>
                <c:pt idx="844">
                  <c:v>138</c:v>
                </c:pt>
                <c:pt idx="845">
                  <c:v>136.71</c:v>
                </c:pt>
                <c:pt idx="846">
                  <c:v>157.44</c:v>
                </c:pt>
                <c:pt idx="847">
                  <c:v>176.41</c:v>
                </c:pt>
                <c:pt idx="848">
                  <c:v>173.97</c:v>
                </c:pt>
                <c:pt idx="849">
                  <c:v>161.77000000000001</c:v>
                </c:pt>
                <c:pt idx="850">
                  <c:v>159.16</c:v>
                </c:pt>
                <c:pt idx="851">
                  <c:v>164.21</c:v>
                </c:pt>
                <c:pt idx="852">
                  <c:v>168.51</c:v>
                </c:pt>
                <c:pt idx="853">
                  <c:v>170.12</c:v>
                </c:pt>
                <c:pt idx="854">
                  <c:v>170.87</c:v>
                </c:pt>
                <c:pt idx="855">
                  <c:v>173.48</c:v>
                </c:pt>
                <c:pt idx="856">
                  <c:v>188.06</c:v>
                </c:pt>
                <c:pt idx="857">
                  <c:v>200.35</c:v>
                </c:pt>
                <c:pt idx="858">
                  <c:v>189.53</c:v>
                </c:pt>
                <c:pt idx="859">
                  <c:v>167.97</c:v>
                </c:pt>
                <c:pt idx="860">
                  <c:v>167.19</c:v>
                </c:pt>
                <c:pt idx="861">
                  <c:v>164.55</c:v>
                </c:pt>
                <c:pt idx="862">
                  <c:v>167.17</c:v>
                </c:pt>
                <c:pt idx="863">
                  <c:v>176.29</c:v>
                </c:pt>
                <c:pt idx="864">
                  <c:v>175.29</c:v>
                </c:pt>
                <c:pt idx="865">
                  <c:v>165.19</c:v>
                </c:pt>
                <c:pt idx="866">
                  <c:v>155.86000000000001</c:v>
                </c:pt>
                <c:pt idx="867">
                  <c:v>139.15</c:v>
                </c:pt>
                <c:pt idx="868">
                  <c:v>134.69999999999999</c:v>
                </c:pt>
                <c:pt idx="869">
                  <c:v>138.26</c:v>
                </c:pt>
                <c:pt idx="870">
                  <c:v>135.71</c:v>
                </c:pt>
                <c:pt idx="871">
                  <c:v>138.63999999999999</c:v>
                </c:pt>
                <c:pt idx="872">
                  <c:v>128.72999999999999</c:v>
                </c:pt>
                <c:pt idx="873">
                  <c:v>122.88</c:v>
                </c:pt>
                <c:pt idx="874">
                  <c:v>124.48</c:v>
                </c:pt>
                <c:pt idx="875">
                  <c:v>123.65</c:v>
                </c:pt>
                <c:pt idx="876">
                  <c:v>128.22</c:v>
                </c:pt>
                <c:pt idx="877">
                  <c:v>129.91</c:v>
                </c:pt>
                <c:pt idx="878">
                  <c:v>119.81</c:v>
                </c:pt>
                <c:pt idx="879">
                  <c:v>116.99</c:v>
                </c:pt>
                <c:pt idx="880">
                  <c:v>130.97</c:v>
                </c:pt>
                <c:pt idx="881">
                  <c:v>138.12</c:v>
                </c:pt>
                <c:pt idx="882">
                  <c:v>127.73</c:v>
                </c:pt>
                <c:pt idx="883">
                  <c:v>122.71</c:v>
                </c:pt>
                <c:pt idx="884">
                  <c:v>120.7</c:v>
                </c:pt>
                <c:pt idx="885">
                  <c:v>124.54</c:v>
                </c:pt>
                <c:pt idx="886">
                  <c:v>122.59</c:v>
                </c:pt>
                <c:pt idx="887">
                  <c:v>123.8</c:v>
                </c:pt>
                <c:pt idx="888">
                  <c:v>123.94</c:v>
                </c:pt>
                <c:pt idx="889">
                  <c:v>122.5</c:v>
                </c:pt>
                <c:pt idx="890">
                  <c:v>106.32</c:v>
                </c:pt>
                <c:pt idx="891">
                  <c:v>107.06</c:v>
                </c:pt>
                <c:pt idx="892">
                  <c:v>117.6</c:v>
                </c:pt>
                <c:pt idx="893">
                  <c:v>118.2</c:v>
                </c:pt>
                <c:pt idx="894">
                  <c:v>119.52</c:v>
                </c:pt>
                <c:pt idx="895">
                  <c:v>119.72</c:v>
                </c:pt>
                <c:pt idx="896">
                  <c:v>108.76</c:v>
                </c:pt>
                <c:pt idx="897">
                  <c:v>113.81</c:v>
                </c:pt>
                <c:pt idx="898">
                  <c:v>105.48</c:v>
                </c:pt>
                <c:pt idx="899">
                  <c:v>104.56</c:v>
                </c:pt>
                <c:pt idx="900">
                  <c:v>109.87</c:v>
                </c:pt>
                <c:pt idx="901">
                  <c:v>147.59</c:v>
                </c:pt>
                <c:pt idx="902">
                  <c:v>139.96</c:v>
                </c:pt>
                <c:pt idx="903">
                  <c:v>127.27</c:v>
                </c:pt>
                <c:pt idx="904">
                  <c:v>124.08</c:v>
                </c:pt>
                <c:pt idx="905">
                  <c:v>125.78</c:v>
                </c:pt>
                <c:pt idx="906">
                  <c:v>125.4</c:v>
                </c:pt>
                <c:pt idx="907">
                  <c:v>128.88</c:v>
                </c:pt>
                <c:pt idx="908">
                  <c:v>135.13</c:v>
                </c:pt>
                <c:pt idx="909">
                  <c:v>137.11000000000001</c:v>
                </c:pt>
                <c:pt idx="910">
                  <c:v>139.93</c:v>
                </c:pt>
                <c:pt idx="911">
                  <c:v>138.78</c:v>
                </c:pt>
                <c:pt idx="912">
                  <c:v>140.19</c:v>
                </c:pt>
                <c:pt idx="913">
                  <c:v>141.30000000000001</c:v>
                </c:pt>
                <c:pt idx="914">
                  <c:v>147.30000000000001</c:v>
                </c:pt>
                <c:pt idx="915">
                  <c:v>164.3</c:v>
                </c:pt>
                <c:pt idx="916">
                  <c:v>170.67</c:v>
                </c:pt>
                <c:pt idx="917">
                  <c:v>171.53</c:v>
                </c:pt>
                <c:pt idx="918">
                  <c:v>171.73</c:v>
                </c:pt>
                <c:pt idx="919">
                  <c:v>172.96</c:v>
                </c:pt>
                <c:pt idx="920">
                  <c:v>158.5</c:v>
                </c:pt>
                <c:pt idx="921">
                  <c:v>154.02000000000001</c:v>
                </c:pt>
                <c:pt idx="922">
                  <c:v>127.96</c:v>
                </c:pt>
                <c:pt idx="923">
                  <c:v>124.97</c:v>
                </c:pt>
                <c:pt idx="924">
                  <c:v>95.64</c:v>
                </c:pt>
                <c:pt idx="925">
                  <c:v>98.77</c:v>
                </c:pt>
                <c:pt idx="926">
                  <c:v>87.69</c:v>
                </c:pt>
                <c:pt idx="927">
                  <c:v>76.180000000000007</c:v>
                </c:pt>
                <c:pt idx="928">
                  <c:v>78.16</c:v>
                </c:pt>
                <c:pt idx="929">
                  <c:v>101.92</c:v>
                </c:pt>
                <c:pt idx="930">
                  <c:v>95.27</c:v>
                </c:pt>
                <c:pt idx="931">
                  <c:v>107.78</c:v>
                </c:pt>
                <c:pt idx="932">
                  <c:v>117.94</c:v>
                </c:pt>
                <c:pt idx="933">
                  <c:v>117.14</c:v>
                </c:pt>
                <c:pt idx="934">
                  <c:v>115.73</c:v>
                </c:pt>
                <c:pt idx="935">
                  <c:v>109.65</c:v>
                </c:pt>
                <c:pt idx="936">
                  <c:v>110.22</c:v>
                </c:pt>
                <c:pt idx="937">
                  <c:v>111.05</c:v>
                </c:pt>
                <c:pt idx="938">
                  <c:v>112.23</c:v>
                </c:pt>
                <c:pt idx="939">
                  <c:v>114.32</c:v>
                </c:pt>
                <c:pt idx="940">
                  <c:v>116.36</c:v>
                </c:pt>
                <c:pt idx="941">
                  <c:v>125.52</c:v>
                </c:pt>
                <c:pt idx="942">
                  <c:v>109.79</c:v>
                </c:pt>
                <c:pt idx="943">
                  <c:v>107.38</c:v>
                </c:pt>
                <c:pt idx="944">
                  <c:v>111.08</c:v>
                </c:pt>
                <c:pt idx="945">
                  <c:v>118.54</c:v>
                </c:pt>
                <c:pt idx="946">
                  <c:v>115.99</c:v>
                </c:pt>
                <c:pt idx="947">
                  <c:v>114.3</c:v>
                </c:pt>
                <c:pt idx="948">
                  <c:v>114.38</c:v>
                </c:pt>
                <c:pt idx="949">
                  <c:v>116.53</c:v>
                </c:pt>
                <c:pt idx="950">
                  <c:v>118.11</c:v>
                </c:pt>
                <c:pt idx="951">
                  <c:v>120.84</c:v>
                </c:pt>
                <c:pt idx="952">
                  <c:v>123.45</c:v>
                </c:pt>
                <c:pt idx="953">
                  <c:v>126.01</c:v>
                </c:pt>
                <c:pt idx="954">
                  <c:v>123.28</c:v>
                </c:pt>
                <c:pt idx="955">
                  <c:v>133.01</c:v>
                </c:pt>
                <c:pt idx="956">
                  <c:v>111.65</c:v>
                </c:pt>
                <c:pt idx="957">
                  <c:v>106.92</c:v>
                </c:pt>
                <c:pt idx="958">
                  <c:v>102.61</c:v>
                </c:pt>
                <c:pt idx="959">
                  <c:v>103.93</c:v>
                </c:pt>
                <c:pt idx="960">
                  <c:v>103.59</c:v>
                </c:pt>
                <c:pt idx="961">
                  <c:v>97.48</c:v>
                </c:pt>
                <c:pt idx="962">
                  <c:v>90.16</c:v>
                </c:pt>
                <c:pt idx="963">
                  <c:v>75.12</c:v>
                </c:pt>
                <c:pt idx="964">
                  <c:v>74.709999999999994</c:v>
                </c:pt>
                <c:pt idx="965">
                  <c:v>79.819999999999993</c:v>
                </c:pt>
                <c:pt idx="966">
                  <c:v>73.88</c:v>
                </c:pt>
                <c:pt idx="967">
                  <c:v>86.94</c:v>
                </c:pt>
                <c:pt idx="968">
                  <c:v>89.75</c:v>
                </c:pt>
                <c:pt idx="969">
                  <c:v>89.73</c:v>
                </c:pt>
                <c:pt idx="970">
                  <c:v>92.85</c:v>
                </c:pt>
                <c:pt idx="971">
                  <c:v>87.83</c:v>
                </c:pt>
                <c:pt idx="972">
                  <c:v>86.77</c:v>
                </c:pt>
                <c:pt idx="973">
                  <c:v>89.27</c:v>
                </c:pt>
                <c:pt idx="974">
                  <c:v>80.88</c:v>
                </c:pt>
                <c:pt idx="975">
                  <c:v>75.86</c:v>
                </c:pt>
                <c:pt idx="976">
                  <c:v>80.2</c:v>
                </c:pt>
                <c:pt idx="977">
                  <c:v>108.96</c:v>
                </c:pt>
                <c:pt idx="978">
                  <c:v>105.8</c:v>
                </c:pt>
                <c:pt idx="979">
                  <c:v>106.8</c:v>
                </c:pt>
                <c:pt idx="980">
                  <c:v>107.44</c:v>
                </c:pt>
                <c:pt idx="981">
                  <c:v>107.81</c:v>
                </c:pt>
                <c:pt idx="982">
                  <c:v>108.07</c:v>
                </c:pt>
                <c:pt idx="983">
                  <c:v>105.91</c:v>
                </c:pt>
                <c:pt idx="984">
                  <c:v>80.86</c:v>
                </c:pt>
                <c:pt idx="985">
                  <c:v>62.4</c:v>
                </c:pt>
                <c:pt idx="986">
                  <c:v>62.46</c:v>
                </c:pt>
                <c:pt idx="987">
                  <c:v>61.97</c:v>
                </c:pt>
                <c:pt idx="988">
                  <c:v>61.4</c:v>
                </c:pt>
                <c:pt idx="989">
                  <c:v>74</c:v>
                </c:pt>
                <c:pt idx="990">
                  <c:v>69.95</c:v>
                </c:pt>
                <c:pt idx="991">
                  <c:v>60.16</c:v>
                </c:pt>
                <c:pt idx="992">
                  <c:v>63.26</c:v>
                </c:pt>
                <c:pt idx="993">
                  <c:v>73.8</c:v>
                </c:pt>
                <c:pt idx="994">
                  <c:v>76.209999999999994</c:v>
                </c:pt>
                <c:pt idx="995">
                  <c:v>78.22</c:v>
                </c:pt>
                <c:pt idx="996">
                  <c:v>70.319999999999993</c:v>
                </c:pt>
                <c:pt idx="997">
                  <c:v>64.930000000000007</c:v>
                </c:pt>
                <c:pt idx="998">
                  <c:v>54.91</c:v>
                </c:pt>
                <c:pt idx="999">
                  <c:v>44.12</c:v>
                </c:pt>
                <c:pt idx="1000">
                  <c:v>49.4</c:v>
                </c:pt>
                <c:pt idx="1001">
                  <c:v>57.12</c:v>
                </c:pt>
                <c:pt idx="1002">
                  <c:v>70.95</c:v>
                </c:pt>
                <c:pt idx="1003">
                  <c:v>76.150000000000006</c:v>
                </c:pt>
                <c:pt idx="1004">
                  <c:v>86.91</c:v>
                </c:pt>
                <c:pt idx="1005">
                  <c:v>81.86</c:v>
                </c:pt>
                <c:pt idx="1006">
                  <c:v>81.34</c:v>
                </c:pt>
                <c:pt idx="1007">
                  <c:v>81.03</c:v>
                </c:pt>
                <c:pt idx="1008">
                  <c:v>82.41</c:v>
                </c:pt>
                <c:pt idx="1009">
                  <c:v>83.53</c:v>
                </c:pt>
                <c:pt idx="1010">
                  <c:v>84.44</c:v>
                </c:pt>
                <c:pt idx="1011">
                  <c:v>85.45</c:v>
                </c:pt>
                <c:pt idx="1012">
                  <c:v>85.13</c:v>
                </c:pt>
                <c:pt idx="1013">
                  <c:v>84.3</c:v>
                </c:pt>
                <c:pt idx="1014">
                  <c:v>80.11</c:v>
                </c:pt>
                <c:pt idx="1015">
                  <c:v>88.69</c:v>
                </c:pt>
                <c:pt idx="1016">
                  <c:v>95.01</c:v>
                </c:pt>
                <c:pt idx="1017">
                  <c:v>95.29</c:v>
                </c:pt>
                <c:pt idx="1018">
                  <c:v>96.21</c:v>
                </c:pt>
                <c:pt idx="1019">
                  <c:v>97.65</c:v>
                </c:pt>
                <c:pt idx="1020">
                  <c:v>99.6</c:v>
                </c:pt>
                <c:pt idx="1021">
                  <c:v>115.01</c:v>
                </c:pt>
                <c:pt idx="1022">
                  <c:v>120.49</c:v>
                </c:pt>
                <c:pt idx="1023">
                  <c:v>114.7</c:v>
                </c:pt>
                <c:pt idx="1024">
                  <c:v>116.56</c:v>
                </c:pt>
                <c:pt idx="1025">
                  <c:v>117.48</c:v>
                </c:pt>
                <c:pt idx="1026">
                  <c:v>118.72</c:v>
                </c:pt>
                <c:pt idx="1027">
                  <c:v>144.4</c:v>
                </c:pt>
                <c:pt idx="1028">
                  <c:v>142.13999999999999</c:v>
                </c:pt>
                <c:pt idx="1029">
                  <c:v>136.83000000000001</c:v>
                </c:pt>
                <c:pt idx="1030">
                  <c:v>137.34</c:v>
                </c:pt>
                <c:pt idx="1031">
                  <c:v>139.72999999999999</c:v>
                </c:pt>
                <c:pt idx="1032">
                  <c:v>138.38</c:v>
                </c:pt>
                <c:pt idx="1033">
                  <c:v>134.47</c:v>
                </c:pt>
                <c:pt idx="1034">
                  <c:v>136.37</c:v>
                </c:pt>
                <c:pt idx="1035">
                  <c:v>133.53</c:v>
                </c:pt>
                <c:pt idx="1036">
                  <c:v>133.41</c:v>
                </c:pt>
                <c:pt idx="1037">
                  <c:v>134.5</c:v>
                </c:pt>
                <c:pt idx="1038">
                  <c:v>135.76</c:v>
                </c:pt>
                <c:pt idx="1039">
                  <c:v>135.56</c:v>
                </c:pt>
                <c:pt idx="1040">
                  <c:v>125.66</c:v>
                </c:pt>
                <c:pt idx="1041">
                  <c:v>109.96</c:v>
                </c:pt>
                <c:pt idx="1042">
                  <c:v>110.02</c:v>
                </c:pt>
                <c:pt idx="1043">
                  <c:v>111.14</c:v>
                </c:pt>
                <c:pt idx="1044">
                  <c:v>98.16</c:v>
                </c:pt>
                <c:pt idx="1045">
                  <c:v>88.78</c:v>
                </c:pt>
                <c:pt idx="1046">
                  <c:v>89.7</c:v>
                </c:pt>
                <c:pt idx="1047">
                  <c:v>79.88</c:v>
                </c:pt>
                <c:pt idx="1048">
                  <c:v>73.510000000000005</c:v>
                </c:pt>
                <c:pt idx="1049">
                  <c:v>67.599999999999994</c:v>
                </c:pt>
                <c:pt idx="1050">
                  <c:v>67.48</c:v>
                </c:pt>
                <c:pt idx="1051">
                  <c:v>67.680000000000007</c:v>
                </c:pt>
                <c:pt idx="1052">
                  <c:v>68</c:v>
                </c:pt>
                <c:pt idx="1053">
                  <c:v>66.790000000000006</c:v>
                </c:pt>
                <c:pt idx="1054">
                  <c:v>63.81</c:v>
                </c:pt>
                <c:pt idx="1055">
                  <c:v>63</c:v>
                </c:pt>
                <c:pt idx="1056">
                  <c:v>60.13</c:v>
                </c:pt>
                <c:pt idx="1057">
                  <c:v>61.19</c:v>
                </c:pt>
                <c:pt idx="1058">
                  <c:v>63.18</c:v>
                </c:pt>
                <c:pt idx="1059">
                  <c:v>64.81</c:v>
                </c:pt>
                <c:pt idx="1060">
                  <c:v>66.22</c:v>
                </c:pt>
                <c:pt idx="1061">
                  <c:v>67.22</c:v>
                </c:pt>
                <c:pt idx="1062">
                  <c:v>67.91</c:v>
                </c:pt>
                <c:pt idx="1063">
                  <c:v>63.15</c:v>
                </c:pt>
                <c:pt idx="1064">
                  <c:v>48.25</c:v>
                </c:pt>
                <c:pt idx="1065">
                  <c:v>37.06</c:v>
                </c:pt>
                <c:pt idx="1066">
                  <c:v>35.51</c:v>
                </c:pt>
                <c:pt idx="1067">
                  <c:v>35.74</c:v>
                </c:pt>
                <c:pt idx="1068">
                  <c:v>36.049999999999997</c:v>
                </c:pt>
                <c:pt idx="1069">
                  <c:v>36.28</c:v>
                </c:pt>
                <c:pt idx="1070">
                  <c:v>36.450000000000003</c:v>
                </c:pt>
                <c:pt idx="1071">
                  <c:v>36.97</c:v>
                </c:pt>
                <c:pt idx="1072">
                  <c:v>37.31</c:v>
                </c:pt>
                <c:pt idx="1073">
                  <c:v>37.49</c:v>
                </c:pt>
                <c:pt idx="1074">
                  <c:v>37.369999999999997</c:v>
                </c:pt>
                <c:pt idx="1075">
                  <c:v>36.94</c:v>
                </c:pt>
                <c:pt idx="1076">
                  <c:v>28.76</c:v>
                </c:pt>
                <c:pt idx="1077">
                  <c:v>28.731999999999999</c:v>
                </c:pt>
                <c:pt idx="1078">
                  <c:v>28.646000000000001</c:v>
                </c:pt>
                <c:pt idx="1079">
                  <c:v>28.646000000000001</c:v>
                </c:pt>
                <c:pt idx="1080">
                  <c:v>28.588000000000001</c:v>
                </c:pt>
                <c:pt idx="1081">
                  <c:v>28.588000000000001</c:v>
                </c:pt>
                <c:pt idx="1082">
                  <c:v>28.530999999999999</c:v>
                </c:pt>
                <c:pt idx="1083">
                  <c:v>28.501999999999999</c:v>
                </c:pt>
                <c:pt idx="1084">
                  <c:v>28.445</c:v>
                </c:pt>
                <c:pt idx="1085">
                  <c:v>28.445</c:v>
                </c:pt>
                <c:pt idx="1086">
                  <c:v>28.387</c:v>
                </c:pt>
                <c:pt idx="1087">
                  <c:v>28.387</c:v>
                </c:pt>
                <c:pt idx="1088">
                  <c:v>28.33</c:v>
                </c:pt>
                <c:pt idx="1089">
                  <c:v>28.300999999999998</c:v>
                </c:pt>
                <c:pt idx="1090">
                  <c:v>28.271999999999998</c:v>
                </c:pt>
                <c:pt idx="1091">
                  <c:v>28.244</c:v>
                </c:pt>
                <c:pt idx="1092">
                  <c:v>28.215</c:v>
                </c:pt>
                <c:pt idx="1093">
                  <c:v>28.215</c:v>
                </c:pt>
                <c:pt idx="1094">
                  <c:v>28.186</c:v>
                </c:pt>
                <c:pt idx="1095">
                  <c:v>28.186</c:v>
                </c:pt>
                <c:pt idx="1096">
                  <c:v>28.158000000000001</c:v>
                </c:pt>
                <c:pt idx="1097">
                  <c:v>28.1</c:v>
                </c:pt>
                <c:pt idx="1098">
                  <c:v>27.984999999999999</c:v>
                </c:pt>
                <c:pt idx="1099">
                  <c:v>27.899000000000001</c:v>
                </c:pt>
                <c:pt idx="1100">
                  <c:v>27.841999999999999</c:v>
                </c:pt>
                <c:pt idx="1101">
                  <c:v>27.812999999999999</c:v>
                </c:pt>
                <c:pt idx="1102">
                  <c:v>27.812999999999999</c:v>
                </c:pt>
                <c:pt idx="1103">
                  <c:v>27.783999999999999</c:v>
                </c:pt>
                <c:pt idx="1104">
                  <c:v>27.812999999999999</c:v>
                </c:pt>
                <c:pt idx="1105">
                  <c:v>27.812999999999999</c:v>
                </c:pt>
                <c:pt idx="1106">
                  <c:v>27.812999999999999</c:v>
                </c:pt>
                <c:pt idx="1107">
                  <c:v>27.812999999999999</c:v>
                </c:pt>
                <c:pt idx="1108">
                  <c:v>27.812999999999999</c:v>
                </c:pt>
                <c:pt idx="1109">
                  <c:v>27.812999999999999</c:v>
                </c:pt>
                <c:pt idx="1110">
                  <c:v>27.812999999999999</c:v>
                </c:pt>
                <c:pt idx="1111">
                  <c:v>27.812999999999999</c:v>
                </c:pt>
                <c:pt idx="1112">
                  <c:v>35.590000000000003</c:v>
                </c:pt>
                <c:pt idx="1113">
                  <c:v>32.89</c:v>
                </c:pt>
                <c:pt idx="1114">
                  <c:v>32.49</c:v>
                </c:pt>
                <c:pt idx="1115">
                  <c:v>32.32</c:v>
                </c:pt>
                <c:pt idx="1116">
                  <c:v>32.26</c:v>
                </c:pt>
                <c:pt idx="1117">
                  <c:v>44.52</c:v>
                </c:pt>
                <c:pt idx="1118">
                  <c:v>52.5</c:v>
                </c:pt>
                <c:pt idx="1119">
                  <c:v>47.36</c:v>
                </c:pt>
                <c:pt idx="1120">
                  <c:v>47.76</c:v>
                </c:pt>
                <c:pt idx="1121">
                  <c:v>48.11</c:v>
                </c:pt>
                <c:pt idx="1122">
                  <c:v>48.39</c:v>
                </c:pt>
                <c:pt idx="1123">
                  <c:v>48.94</c:v>
                </c:pt>
                <c:pt idx="1124">
                  <c:v>49.6</c:v>
                </c:pt>
                <c:pt idx="1125">
                  <c:v>50.23</c:v>
                </c:pt>
                <c:pt idx="1126">
                  <c:v>50.78</c:v>
                </c:pt>
                <c:pt idx="1127">
                  <c:v>51.23</c:v>
                </c:pt>
                <c:pt idx="1128">
                  <c:v>51.61</c:v>
                </c:pt>
                <c:pt idx="1129">
                  <c:v>52.15</c:v>
                </c:pt>
                <c:pt idx="1130">
                  <c:v>52.64</c:v>
                </c:pt>
                <c:pt idx="1131">
                  <c:v>60.97</c:v>
                </c:pt>
                <c:pt idx="1132">
                  <c:v>75.92</c:v>
                </c:pt>
                <c:pt idx="1133">
                  <c:v>77.900000000000006</c:v>
                </c:pt>
                <c:pt idx="1134">
                  <c:v>69.89</c:v>
                </c:pt>
                <c:pt idx="1135">
                  <c:v>68.260000000000005</c:v>
                </c:pt>
                <c:pt idx="1136">
                  <c:v>68.63</c:v>
                </c:pt>
                <c:pt idx="1137">
                  <c:v>68.8</c:v>
                </c:pt>
                <c:pt idx="1138">
                  <c:v>69.290000000000006</c:v>
                </c:pt>
                <c:pt idx="1139">
                  <c:v>69.78</c:v>
                </c:pt>
                <c:pt idx="1140">
                  <c:v>69.92</c:v>
                </c:pt>
                <c:pt idx="1141">
                  <c:v>70.489999999999995</c:v>
                </c:pt>
                <c:pt idx="1142">
                  <c:v>71.209999999999994</c:v>
                </c:pt>
                <c:pt idx="1143">
                  <c:v>72.7</c:v>
                </c:pt>
                <c:pt idx="1144">
                  <c:v>74.08</c:v>
                </c:pt>
                <c:pt idx="1145">
                  <c:v>75.260000000000005</c:v>
                </c:pt>
                <c:pt idx="1146">
                  <c:v>76.290000000000006</c:v>
                </c:pt>
                <c:pt idx="1147">
                  <c:v>77.239999999999995</c:v>
                </c:pt>
                <c:pt idx="1148">
                  <c:v>78.53</c:v>
                </c:pt>
                <c:pt idx="1149">
                  <c:v>77.84</c:v>
                </c:pt>
                <c:pt idx="1150">
                  <c:v>70.64</c:v>
                </c:pt>
                <c:pt idx="1151">
                  <c:v>71.44</c:v>
                </c:pt>
                <c:pt idx="1152">
                  <c:v>68.459999999999994</c:v>
                </c:pt>
                <c:pt idx="1153">
                  <c:v>63.26</c:v>
                </c:pt>
                <c:pt idx="1154">
                  <c:v>63.86</c:v>
                </c:pt>
                <c:pt idx="1155">
                  <c:v>64.58</c:v>
                </c:pt>
                <c:pt idx="1156">
                  <c:v>65.27</c:v>
                </c:pt>
                <c:pt idx="1157">
                  <c:v>66.22</c:v>
                </c:pt>
                <c:pt idx="1158">
                  <c:v>66.73</c:v>
                </c:pt>
                <c:pt idx="1159">
                  <c:v>67.680000000000007</c:v>
                </c:pt>
                <c:pt idx="1160">
                  <c:v>68.709999999999994</c:v>
                </c:pt>
                <c:pt idx="1161">
                  <c:v>70.180000000000007</c:v>
                </c:pt>
                <c:pt idx="1162">
                  <c:v>71.069999999999993</c:v>
                </c:pt>
                <c:pt idx="1163">
                  <c:v>71.930000000000007</c:v>
                </c:pt>
                <c:pt idx="1164">
                  <c:v>72.680000000000007</c:v>
                </c:pt>
                <c:pt idx="1165">
                  <c:v>73.42</c:v>
                </c:pt>
                <c:pt idx="1166">
                  <c:v>73.45</c:v>
                </c:pt>
                <c:pt idx="1167">
                  <c:v>65.59</c:v>
                </c:pt>
                <c:pt idx="1168">
                  <c:v>48.48</c:v>
                </c:pt>
                <c:pt idx="1169">
                  <c:v>49.25</c:v>
                </c:pt>
                <c:pt idx="1170">
                  <c:v>42.42</c:v>
                </c:pt>
                <c:pt idx="1171">
                  <c:v>32.090000000000003</c:v>
                </c:pt>
                <c:pt idx="1172">
                  <c:v>32.229999999999997</c:v>
                </c:pt>
                <c:pt idx="1173">
                  <c:v>31.085000000000001</c:v>
                </c:pt>
                <c:pt idx="1174">
                  <c:v>29.161999999999999</c:v>
                </c:pt>
                <c:pt idx="1175">
                  <c:v>29.22</c:v>
                </c:pt>
                <c:pt idx="1176">
                  <c:v>29.248000000000001</c:v>
                </c:pt>
                <c:pt idx="1177">
                  <c:v>29.306000000000001</c:v>
                </c:pt>
                <c:pt idx="1178">
                  <c:v>29.391999999999999</c:v>
                </c:pt>
                <c:pt idx="1179">
                  <c:v>32.86</c:v>
                </c:pt>
                <c:pt idx="1180">
                  <c:v>38.380000000000003</c:v>
                </c:pt>
                <c:pt idx="1181">
                  <c:v>34.39</c:v>
                </c:pt>
                <c:pt idx="1182">
                  <c:v>34.130000000000003</c:v>
                </c:pt>
                <c:pt idx="1183">
                  <c:v>34.21</c:v>
                </c:pt>
                <c:pt idx="1184">
                  <c:v>34.299999999999997</c:v>
                </c:pt>
                <c:pt idx="1185">
                  <c:v>34.39</c:v>
                </c:pt>
                <c:pt idx="1186">
                  <c:v>34.44</c:v>
                </c:pt>
                <c:pt idx="1187">
                  <c:v>34.53</c:v>
                </c:pt>
                <c:pt idx="1188">
                  <c:v>34.590000000000003</c:v>
                </c:pt>
                <c:pt idx="1189">
                  <c:v>33.01</c:v>
                </c:pt>
                <c:pt idx="1190">
                  <c:v>32.549999999999997</c:v>
                </c:pt>
                <c:pt idx="1191">
                  <c:v>32.64</c:v>
                </c:pt>
                <c:pt idx="1192">
                  <c:v>32.61</c:v>
                </c:pt>
                <c:pt idx="1193">
                  <c:v>32.64</c:v>
                </c:pt>
                <c:pt idx="1194">
                  <c:v>32.69</c:v>
                </c:pt>
                <c:pt idx="1195">
                  <c:v>32.69</c:v>
                </c:pt>
                <c:pt idx="1196">
                  <c:v>32.840000000000003</c:v>
                </c:pt>
                <c:pt idx="1197">
                  <c:v>33.01</c:v>
                </c:pt>
                <c:pt idx="1198">
                  <c:v>33.15</c:v>
                </c:pt>
                <c:pt idx="1199">
                  <c:v>33.24</c:v>
                </c:pt>
                <c:pt idx="1200">
                  <c:v>33.32</c:v>
                </c:pt>
                <c:pt idx="1201">
                  <c:v>33.409999999999997</c:v>
                </c:pt>
                <c:pt idx="1202">
                  <c:v>33.5</c:v>
                </c:pt>
                <c:pt idx="1203">
                  <c:v>33.61</c:v>
                </c:pt>
                <c:pt idx="1204">
                  <c:v>33.67</c:v>
                </c:pt>
                <c:pt idx="1205">
                  <c:v>33.700000000000003</c:v>
                </c:pt>
                <c:pt idx="1206">
                  <c:v>33.729999999999997</c:v>
                </c:pt>
                <c:pt idx="1207">
                  <c:v>33.75</c:v>
                </c:pt>
                <c:pt idx="1208">
                  <c:v>33.81</c:v>
                </c:pt>
                <c:pt idx="1209">
                  <c:v>33.81</c:v>
                </c:pt>
                <c:pt idx="1210">
                  <c:v>33.869999999999997</c:v>
                </c:pt>
                <c:pt idx="1211">
                  <c:v>33.869999999999997</c:v>
                </c:pt>
                <c:pt idx="1212">
                  <c:v>33.81</c:v>
                </c:pt>
                <c:pt idx="1213">
                  <c:v>33.840000000000003</c:v>
                </c:pt>
                <c:pt idx="1214">
                  <c:v>33.840000000000003</c:v>
                </c:pt>
                <c:pt idx="1215">
                  <c:v>33.979999999999997</c:v>
                </c:pt>
                <c:pt idx="1216">
                  <c:v>34.39</c:v>
                </c:pt>
                <c:pt idx="1217">
                  <c:v>34.82</c:v>
                </c:pt>
                <c:pt idx="1218">
                  <c:v>35.42</c:v>
                </c:pt>
                <c:pt idx="1219">
                  <c:v>35.76</c:v>
                </c:pt>
                <c:pt idx="1220">
                  <c:v>36.28</c:v>
                </c:pt>
                <c:pt idx="1221">
                  <c:v>36.68</c:v>
                </c:pt>
                <c:pt idx="1222">
                  <c:v>37.08</c:v>
                </c:pt>
                <c:pt idx="1223">
                  <c:v>37.51</c:v>
                </c:pt>
                <c:pt idx="1224">
                  <c:v>37.89</c:v>
                </c:pt>
                <c:pt idx="1225">
                  <c:v>38.380000000000003</c:v>
                </c:pt>
                <c:pt idx="1226">
                  <c:v>38.89</c:v>
                </c:pt>
                <c:pt idx="1227">
                  <c:v>39.35</c:v>
                </c:pt>
                <c:pt idx="1228">
                  <c:v>39.72</c:v>
                </c:pt>
                <c:pt idx="1229">
                  <c:v>34.24</c:v>
                </c:pt>
                <c:pt idx="1230">
                  <c:v>31.8</c:v>
                </c:pt>
                <c:pt idx="1231">
                  <c:v>31.95</c:v>
                </c:pt>
                <c:pt idx="1232">
                  <c:v>32.090000000000003</c:v>
                </c:pt>
                <c:pt idx="1233">
                  <c:v>32.200000000000003</c:v>
                </c:pt>
                <c:pt idx="1234">
                  <c:v>32.32</c:v>
                </c:pt>
                <c:pt idx="1235">
                  <c:v>32.49</c:v>
                </c:pt>
                <c:pt idx="1236">
                  <c:v>32.61</c:v>
                </c:pt>
                <c:pt idx="1237">
                  <c:v>32.75</c:v>
                </c:pt>
                <c:pt idx="1238">
                  <c:v>32.92</c:v>
                </c:pt>
                <c:pt idx="1239">
                  <c:v>33.07</c:v>
                </c:pt>
                <c:pt idx="1240">
                  <c:v>33.299999999999997</c:v>
                </c:pt>
                <c:pt idx="1241">
                  <c:v>33.53</c:v>
                </c:pt>
                <c:pt idx="1242">
                  <c:v>33.75</c:v>
                </c:pt>
                <c:pt idx="1243">
                  <c:v>33.93</c:v>
                </c:pt>
                <c:pt idx="1244">
                  <c:v>33.93</c:v>
                </c:pt>
                <c:pt idx="1245">
                  <c:v>29.391999999999999</c:v>
                </c:pt>
                <c:pt idx="1246">
                  <c:v>28.789000000000001</c:v>
                </c:pt>
                <c:pt idx="1247">
                  <c:v>28.731999999999999</c:v>
                </c:pt>
                <c:pt idx="1248">
                  <c:v>27.870999999999999</c:v>
                </c:pt>
                <c:pt idx="1249">
                  <c:v>27.841999999999999</c:v>
                </c:pt>
                <c:pt idx="1250">
                  <c:v>27.812999999999999</c:v>
                </c:pt>
                <c:pt idx="1251">
                  <c:v>27.812999999999999</c:v>
                </c:pt>
                <c:pt idx="1252">
                  <c:v>27.812999999999999</c:v>
                </c:pt>
                <c:pt idx="1253">
                  <c:v>27.812999999999999</c:v>
                </c:pt>
                <c:pt idx="1254">
                  <c:v>27.812999999999999</c:v>
                </c:pt>
                <c:pt idx="1255">
                  <c:v>27.812999999999999</c:v>
                </c:pt>
                <c:pt idx="1256">
                  <c:v>27.812999999999999</c:v>
                </c:pt>
                <c:pt idx="1257">
                  <c:v>27.812999999999999</c:v>
                </c:pt>
                <c:pt idx="1258">
                  <c:v>27.812999999999999</c:v>
                </c:pt>
                <c:pt idx="1259">
                  <c:v>27.812999999999999</c:v>
                </c:pt>
                <c:pt idx="1260">
                  <c:v>27.812999999999999</c:v>
                </c:pt>
                <c:pt idx="1261">
                  <c:v>27.812999999999999</c:v>
                </c:pt>
                <c:pt idx="1262">
                  <c:v>27.812999999999999</c:v>
                </c:pt>
                <c:pt idx="1263">
                  <c:v>27.812999999999999</c:v>
                </c:pt>
                <c:pt idx="1264">
                  <c:v>27.812999999999999</c:v>
                </c:pt>
                <c:pt idx="1265">
                  <c:v>27.812999999999999</c:v>
                </c:pt>
                <c:pt idx="1266">
                  <c:v>27.812999999999999</c:v>
                </c:pt>
                <c:pt idx="1267">
                  <c:v>27.928000000000001</c:v>
                </c:pt>
                <c:pt idx="1268">
                  <c:v>40.299999999999997</c:v>
                </c:pt>
                <c:pt idx="1269">
                  <c:v>35.28</c:v>
                </c:pt>
                <c:pt idx="1270">
                  <c:v>35.299999999999997</c:v>
                </c:pt>
                <c:pt idx="1271">
                  <c:v>35.619999999999997</c:v>
                </c:pt>
                <c:pt idx="1272">
                  <c:v>35.94</c:v>
                </c:pt>
                <c:pt idx="1273">
                  <c:v>36.619999999999997</c:v>
                </c:pt>
                <c:pt idx="1274">
                  <c:v>58.07</c:v>
                </c:pt>
                <c:pt idx="1275">
                  <c:v>46.5</c:v>
                </c:pt>
                <c:pt idx="1276">
                  <c:v>46.58</c:v>
                </c:pt>
                <c:pt idx="1277">
                  <c:v>47.1</c:v>
                </c:pt>
                <c:pt idx="1278">
                  <c:v>47.79</c:v>
                </c:pt>
                <c:pt idx="1279">
                  <c:v>48.39</c:v>
                </c:pt>
                <c:pt idx="1280">
                  <c:v>49.02</c:v>
                </c:pt>
                <c:pt idx="1281">
                  <c:v>49.48</c:v>
                </c:pt>
                <c:pt idx="1282">
                  <c:v>49.8</c:v>
                </c:pt>
                <c:pt idx="1283">
                  <c:v>50.14</c:v>
                </c:pt>
                <c:pt idx="1284">
                  <c:v>50.4</c:v>
                </c:pt>
                <c:pt idx="1285">
                  <c:v>49.71</c:v>
                </c:pt>
                <c:pt idx="1286">
                  <c:v>43.05</c:v>
                </c:pt>
                <c:pt idx="1287">
                  <c:v>33.380000000000003</c:v>
                </c:pt>
                <c:pt idx="1288">
                  <c:v>33.47</c:v>
                </c:pt>
                <c:pt idx="1289">
                  <c:v>33.5</c:v>
                </c:pt>
                <c:pt idx="1290">
                  <c:v>33.67</c:v>
                </c:pt>
                <c:pt idx="1291">
                  <c:v>33.840000000000003</c:v>
                </c:pt>
                <c:pt idx="1292">
                  <c:v>34.01</c:v>
                </c:pt>
                <c:pt idx="1293">
                  <c:v>34.130000000000003</c:v>
                </c:pt>
                <c:pt idx="1294">
                  <c:v>34.21</c:v>
                </c:pt>
                <c:pt idx="1295">
                  <c:v>34.299999999999997</c:v>
                </c:pt>
                <c:pt idx="1296">
                  <c:v>34.33</c:v>
                </c:pt>
                <c:pt idx="1297">
                  <c:v>34.33</c:v>
                </c:pt>
                <c:pt idx="1298">
                  <c:v>34.33</c:v>
                </c:pt>
                <c:pt idx="1299">
                  <c:v>34.33</c:v>
                </c:pt>
                <c:pt idx="1300">
                  <c:v>34.409999999999997</c:v>
                </c:pt>
                <c:pt idx="1301">
                  <c:v>34.5</c:v>
                </c:pt>
                <c:pt idx="1302">
                  <c:v>34.5</c:v>
                </c:pt>
                <c:pt idx="1303">
                  <c:v>34.47</c:v>
                </c:pt>
                <c:pt idx="1304">
                  <c:v>34.47</c:v>
                </c:pt>
                <c:pt idx="1305">
                  <c:v>34.47</c:v>
                </c:pt>
                <c:pt idx="1306">
                  <c:v>34.47</c:v>
                </c:pt>
                <c:pt idx="1307">
                  <c:v>34.5</c:v>
                </c:pt>
                <c:pt idx="1308">
                  <c:v>34.47</c:v>
                </c:pt>
                <c:pt idx="1309">
                  <c:v>34.44</c:v>
                </c:pt>
                <c:pt idx="1310">
                  <c:v>34.47</c:v>
                </c:pt>
                <c:pt idx="1311">
                  <c:v>34.53</c:v>
                </c:pt>
                <c:pt idx="1312">
                  <c:v>35.020000000000003</c:v>
                </c:pt>
                <c:pt idx="1313">
                  <c:v>35.56</c:v>
                </c:pt>
                <c:pt idx="1314">
                  <c:v>36.11</c:v>
                </c:pt>
                <c:pt idx="1315">
                  <c:v>36.54</c:v>
                </c:pt>
                <c:pt idx="1316">
                  <c:v>36.97</c:v>
                </c:pt>
                <c:pt idx="1317">
                  <c:v>37.43</c:v>
                </c:pt>
                <c:pt idx="1318">
                  <c:v>37.770000000000003</c:v>
                </c:pt>
                <c:pt idx="1319">
                  <c:v>38.46</c:v>
                </c:pt>
                <c:pt idx="1320">
                  <c:v>38.86</c:v>
                </c:pt>
                <c:pt idx="1321">
                  <c:v>39.32</c:v>
                </c:pt>
                <c:pt idx="1322">
                  <c:v>39.75</c:v>
                </c:pt>
                <c:pt idx="1323">
                  <c:v>34.729999999999997</c:v>
                </c:pt>
                <c:pt idx="1324">
                  <c:v>31.86</c:v>
                </c:pt>
                <c:pt idx="1325">
                  <c:v>32.03</c:v>
                </c:pt>
                <c:pt idx="1326">
                  <c:v>32.15</c:v>
                </c:pt>
                <c:pt idx="1327">
                  <c:v>32.229999999999997</c:v>
                </c:pt>
                <c:pt idx="1328">
                  <c:v>32.35</c:v>
                </c:pt>
                <c:pt idx="1329">
                  <c:v>32.46</c:v>
                </c:pt>
                <c:pt idx="1330">
                  <c:v>32.549999999999997</c:v>
                </c:pt>
                <c:pt idx="1331">
                  <c:v>32.659999999999997</c:v>
                </c:pt>
                <c:pt idx="1332">
                  <c:v>32.81</c:v>
                </c:pt>
                <c:pt idx="1333">
                  <c:v>32.950000000000003</c:v>
                </c:pt>
                <c:pt idx="1334">
                  <c:v>33.090000000000003</c:v>
                </c:pt>
                <c:pt idx="1335">
                  <c:v>33.270000000000003</c:v>
                </c:pt>
                <c:pt idx="1336">
                  <c:v>33.47</c:v>
                </c:pt>
                <c:pt idx="1337">
                  <c:v>33.67</c:v>
                </c:pt>
                <c:pt idx="1338">
                  <c:v>33.840000000000003</c:v>
                </c:pt>
                <c:pt idx="1339">
                  <c:v>33.869999999999997</c:v>
                </c:pt>
                <c:pt idx="1340">
                  <c:v>32.549999999999997</c:v>
                </c:pt>
                <c:pt idx="1341">
                  <c:v>28.76</c:v>
                </c:pt>
                <c:pt idx="1342">
                  <c:v>28.846</c:v>
                </c:pt>
                <c:pt idx="1343">
                  <c:v>28.904</c:v>
                </c:pt>
                <c:pt idx="1344">
                  <c:v>28.99</c:v>
                </c:pt>
                <c:pt idx="1345">
                  <c:v>29.105</c:v>
                </c:pt>
                <c:pt idx="1346">
                  <c:v>29.161999999999999</c:v>
                </c:pt>
                <c:pt idx="1347">
                  <c:v>29.248000000000001</c:v>
                </c:pt>
                <c:pt idx="1348">
                  <c:v>29.363</c:v>
                </c:pt>
                <c:pt idx="1349">
                  <c:v>29.478000000000002</c:v>
                </c:pt>
                <c:pt idx="1350">
                  <c:v>28.789000000000001</c:v>
                </c:pt>
                <c:pt idx="1351">
                  <c:v>28.445</c:v>
                </c:pt>
                <c:pt idx="1352">
                  <c:v>28.501999999999999</c:v>
                </c:pt>
                <c:pt idx="1353">
                  <c:v>28.530999999999999</c:v>
                </c:pt>
                <c:pt idx="1354">
                  <c:v>28.588000000000001</c:v>
                </c:pt>
                <c:pt idx="1355">
                  <c:v>28.646000000000001</c:v>
                </c:pt>
                <c:pt idx="1356">
                  <c:v>28.702999999999999</c:v>
                </c:pt>
                <c:pt idx="1357">
                  <c:v>28.646000000000001</c:v>
                </c:pt>
                <c:pt idx="1358">
                  <c:v>28.042999999999999</c:v>
                </c:pt>
                <c:pt idx="1359">
                  <c:v>28.071000000000002</c:v>
                </c:pt>
                <c:pt idx="1360">
                  <c:v>28.071000000000002</c:v>
                </c:pt>
                <c:pt idx="1361">
                  <c:v>28.1</c:v>
                </c:pt>
                <c:pt idx="1362">
                  <c:v>28.1</c:v>
                </c:pt>
                <c:pt idx="1363">
                  <c:v>28.129000000000001</c:v>
                </c:pt>
                <c:pt idx="1364">
                  <c:v>28.129000000000001</c:v>
                </c:pt>
                <c:pt idx="1365">
                  <c:v>28.129000000000001</c:v>
                </c:pt>
                <c:pt idx="1366">
                  <c:v>28.158000000000001</c:v>
                </c:pt>
                <c:pt idx="1367">
                  <c:v>28.129000000000001</c:v>
                </c:pt>
                <c:pt idx="1368">
                  <c:v>28.158000000000001</c:v>
                </c:pt>
                <c:pt idx="1369">
                  <c:v>28.129000000000001</c:v>
                </c:pt>
                <c:pt idx="1370">
                  <c:v>28.129000000000001</c:v>
                </c:pt>
                <c:pt idx="1371">
                  <c:v>28.071000000000002</c:v>
                </c:pt>
                <c:pt idx="1372">
                  <c:v>28.1</c:v>
                </c:pt>
                <c:pt idx="1373">
                  <c:v>28.071000000000002</c:v>
                </c:pt>
                <c:pt idx="1374">
                  <c:v>28.071000000000002</c:v>
                </c:pt>
                <c:pt idx="1375">
                  <c:v>28.042999999999999</c:v>
                </c:pt>
                <c:pt idx="1376">
                  <c:v>28.042999999999999</c:v>
                </c:pt>
                <c:pt idx="1377">
                  <c:v>28.013999999999999</c:v>
                </c:pt>
                <c:pt idx="1378">
                  <c:v>28.013999999999999</c:v>
                </c:pt>
                <c:pt idx="1379">
                  <c:v>27.984999999999999</c:v>
                </c:pt>
                <c:pt idx="1380">
                  <c:v>27.928000000000001</c:v>
                </c:pt>
                <c:pt idx="1381">
                  <c:v>27.899000000000001</c:v>
                </c:pt>
                <c:pt idx="1382">
                  <c:v>27.870999999999999</c:v>
                </c:pt>
                <c:pt idx="1383">
                  <c:v>27.841999999999999</c:v>
                </c:pt>
                <c:pt idx="1384">
                  <c:v>27.841999999999999</c:v>
                </c:pt>
                <c:pt idx="1385">
                  <c:v>27.841999999999999</c:v>
                </c:pt>
                <c:pt idx="1386">
                  <c:v>27.841999999999999</c:v>
                </c:pt>
                <c:pt idx="1387">
                  <c:v>27.841999999999999</c:v>
                </c:pt>
                <c:pt idx="1388">
                  <c:v>27.841999999999999</c:v>
                </c:pt>
                <c:pt idx="1389">
                  <c:v>27.841999999999999</c:v>
                </c:pt>
                <c:pt idx="1390">
                  <c:v>27.841999999999999</c:v>
                </c:pt>
                <c:pt idx="1391">
                  <c:v>27.841999999999999</c:v>
                </c:pt>
                <c:pt idx="1392">
                  <c:v>27.841999999999999</c:v>
                </c:pt>
                <c:pt idx="1393">
                  <c:v>27.841999999999999</c:v>
                </c:pt>
                <c:pt idx="1394">
                  <c:v>27.841999999999999</c:v>
                </c:pt>
                <c:pt idx="1395">
                  <c:v>27.841999999999999</c:v>
                </c:pt>
                <c:pt idx="1396">
                  <c:v>27.870999999999999</c:v>
                </c:pt>
                <c:pt idx="1397">
                  <c:v>27.841999999999999</c:v>
                </c:pt>
                <c:pt idx="1398">
                  <c:v>27.841999999999999</c:v>
                </c:pt>
                <c:pt idx="1399">
                  <c:v>27.870999999999999</c:v>
                </c:pt>
                <c:pt idx="1400">
                  <c:v>27.841999999999999</c:v>
                </c:pt>
                <c:pt idx="1401">
                  <c:v>27.841999999999999</c:v>
                </c:pt>
                <c:pt idx="1402">
                  <c:v>27.870999999999999</c:v>
                </c:pt>
                <c:pt idx="1403">
                  <c:v>27.841999999999999</c:v>
                </c:pt>
                <c:pt idx="1404">
                  <c:v>27.841999999999999</c:v>
                </c:pt>
                <c:pt idx="1405">
                  <c:v>27.841999999999999</c:v>
                </c:pt>
                <c:pt idx="1406">
                  <c:v>28.042999999999999</c:v>
                </c:pt>
                <c:pt idx="1407">
                  <c:v>40.18</c:v>
                </c:pt>
                <c:pt idx="1408">
                  <c:v>35.68</c:v>
                </c:pt>
                <c:pt idx="1409">
                  <c:v>36.020000000000003</c:v>
                </c:pt>
                <c:pt idx="1410">
                  <c:v>36.28</c:v>
                </c:pt>
                <c:pt idx="1411">
                  <c:v>52.12</c:v>
                </c:pt>
                <c:pt idx="1412">
                  <c:v>52.96</c:v>
                </c:pt>
                <c:pt idx="1413">
                  <c:v>52.44</c:v>
                </c:pt>
                <c:pt idx="1414">
                  <c:v>53.93</c:v>
                </c:pt>
                <c:pt idx="1415">
                  <c:v>54.82</c:v>
                </c:pt>
                <c:pt idx="1416">
                  <c:v>55.43</c:v>
                </c:pt>
                <c:pt idx="1417">
                  <c:v>56.11</c:v>
                </c:pt>
                <c:pt idx="1418">
                  <c:v>56.57</c:v>
                </c:pt>
                <c:pt idx="1419">
                  <c:v>57.26</c:v>
                </c:pt>
                <c:pt idx="1420">
                  <c:v>57.92</c:v>
                </c:pt>
                <c:pt idx="1421">
                  <c:v>58.53</c:v>
                </c:pt>
                <c:pt idx="1422">
                  <c:v>59.24</c:v>
                </c:pt>
                <c:pt idx="1423">
                  <c:v>59.7</c:v>
                </c:pt>
                <c:pt idx="1424">
                  <c:v>60.28</c:v>
                </c:pt>
                <c:pt idx="1425">
                  <c:v>60.76</c:v>
                </c:pt>
                <c:pt idx="1426">
                  <c:v>61.25</c:v>
                </c:pt>
                <c:pt idx="1427">
                  <c:v>52.93</c:v>
                </c:pt>
                <c:pt idx="1428">
                  <c:v>50.12</c:v>
                </c:pt>
                <c:pt idx="1429">
                  <c:v>50.72</c:v>
                </c:pt>
                <c:pt idx="1430">
                  <c:v>51.35</c:v>
                </c:pt>
                <c:pt idx="1431">
                  <c:v>67.45</c:v>
                </c:pt>
                <c:pt idx="1432">
                  <c:v>67.48</c:v>
                </c:pt>
                <c:pt idx="1433">
                  <c:v>66.05</c:v>
                </c:pt>
                <c:pt idx="1434">
                  <c:v>66.099999999999994</c:v>
                </c:pt>
                <c:pt idx="1435">
                  <c:v>83.53</c:v>
                </c:pt>
                <c:pt idx="1436">
                  <c:v>73.97</c:v>
                </c:pt>
                <c:pt idx="1437">
                  <c:v>72.16</c:v>
                </c:pt>
                <c:pt idx="1438">
                  <c:v>95.15</c:v>
                </c:pt>
                <c:pt idx="1439">
                  <c:v>74.97</c:v>
                </c:pt>
                <c:pt idx="1440">
                  <c:v>74.02</c:v>
                </c:pt>
                <c:pt idx="1441">
                  <c:v>74.739999999999995</c:v>
                </c:pt>
                <c:pt idx="1442">
                  <c:v>75.06</c:v>
                </c:pt>
                <c:pt idx="1443">
                  <c:v>76.010000000000005</c:v>
                </c:pt>
                <c:pt idx="1444">
                  <c:v>77.069999999999993</c:v>
                </c:pt>
                <c:pt idx="1445">
                  <c:v>77.989999999999995</c:v>
                </c:pt>
                <c:pt idx="1446">
                  <c:v>84.19</c:v>
                </c:pt>
                <c:pt idx="1447">
                  <c:v>103.36</c:v>
                </c:pt>
                <c:pt idx="1448">
                  <c:v>101.61</c:v>
                </c:pt>
                <c:pt idx="1449">
                  <c:v>93.03</c:v>
                </c:pt>
                <c:pt idx="1450">
                  <c:v>91.85</c:v>
                </c:pt>
                <c:pt idx="1451">
                  <c:v>93.49</c:v>
                </c:pt>
                <c:pt idx="1452">
                  <c:v>94.46</c:v>
                </c:pt>
                <c:pt idx="1453">
                  <c:v>95.9</c:v>
                </c:pt>
                <c:pt idx="1454">
                  <c:v>97.93</c:v>
                </c:pt>
                <c:pt idx="1455">
                  <c:v>117.31</c:v>
                </c:pt>
                <c:pt idx="1456">
                  <c:v>119.95</c:v>
                </c:pt>
                <c:pt idx="1457">
                  <c:v>119.83</c:v>
                </c:pt>
                <c:pt idx="1458">
                  <c:v>117.45</c:v>
                </c:pt>
                <c:pt idx="1459">
                  <c:v>117.57</c:v>
                </c:pt>
                <c:pt idx="1460">
                  <c:v>101.67</c:v>
                </c:pt>
                <c:pt idx="1461">
                  <c:v>103.93</c:v>
                </c:pt>
                <c:pt idx="1462">
                  <c:v>104.68</c:v>
                </c:pt>
                <c:pt idx="1463">
                  <c:v>105.28</c:v>
                </c:pt>
                <c:pt idx="1464">
                  <c:v>101.92</c:v>
                </c:pt>
                <c:pt idx="1465">
                  <c:v>93.23</c:v>
                </c:pt>
                <c:pt idx="1466">
                  <c:v>71.5</c:v>
                </c:pt>
                <c:pt idx="1467">
                  <c:v>71.59</c:v>
                </c:pt>
                <c:pt idx="1468">
                  <c:v>94.35</c:v>
                </c:pt>
                <c:pt idx="1469">
                  <c:v>89.09</c:v>
                </c:pt>
                <c:pt idx="1470">
                  <c:v>88.15</c:v>
                </c:pt>
                <c:pt idx="1471">
                  <c:v>89.01</c:v>
                </c:pt>
                <c:pt idx="1472">
                  <c:v>90.01</c:v>
                </c:pt>
                <c:pt idx="1473">
                  <c:v>90.62</c:v>
                </c:pt>
                <c:pt idx="1474">
                  <c:v>91.36</c:v>
                </c:pt>
                <c:pt idx="1475">
                  <c:v>91.96</c:v>
                </c:pt>
                <c:pt idx="1476">
                  <c:v>92.77</c:v>
                </c:pt>
                <c:pt idx="1477">
                  <c:v>93.23</c:v>
                </c:pt>
                <c:pt idx="1478">
                  <c:v>93.34</c:v>
                </c:pt>
                <c:pt idx="1479">
                  <c:v>92.34</c:v>
                </c:pt>
                <c:pt idx="1480">
                  <c:v>92.34</c:v>
                </c:pt>
                <c:pt idx="1481">
                  <c:v>86.86</c:v>
                </c:pt>
                <c:pt idx="1482">
                  <c:v>73.16</c:v>
                </c:pt>
                <c:pt idx="1483">
                  <c:v>75.09</c:v>
                </c:pt>
                <c:pt idx="1484">
                  <c:v>74.77</c:v>
                </c:pt>
                <c:pt idx="1485">
                  <c:v>74.599999999999994</c:v>
                </c:pt>
                <c:pt idx="1486">
                  <c:v>73.45</c:v>
                </c:pt>
                <c:pt idx="1487">
                  <c:v>67.709999999999994</c:v>
                </c:pt>
                <c:pt idx="1488">
                  <c:v>65.16</c:v>
                </c:pt>
                <c:pt idx="1489">
                  <c:v>65.84</c:v>
                </c:pt>
                <c:pt idx="1490">
                  <c:v>66.88</c:v>
                </c:pt>
                <c:pt idx="1491">
                  <c:v>59.01</c:v>
                </c:pt>
                <c:pt idx="1492">
                  <c:v>54.56</c:v>
                </c:pt>
                <c:pt idx="1493">
                  <c:v>53.56</c:v>
                </c:pt>
                <c:pt idx="1494">
                  <c:v>53.88</c:v>
                </c:pt>
                <c:pt idx="1495">
                  <c:v>54.08</c:v>
                </c:pt>
                <c:pt idx="1496">
                  <c:v>77.87</c:v>
                </c:pt>
                <c:pt idx="1497">
                  <c:v>95.18</c:v>
                </c:pt>
                <c:pt idx="1498">
                  <c:v>87.03</c:v>
                </c:pt>
                <c:pt idx="1499">
                  <c:v>77.209999999999994</c:v>
                </c:pt>
                <c:pt idx="1500">
                  <c:v>75.83</c:v>
                </c:pt>
                <c:pt idx="1501">
                  <c:v>76.55</c:v>
                </c:pt>
                <c:pt idx="1502">
                  <c:v>75.52</c:v>
                </c:pt>
                <c:pt idx="1503">
                  <c:v>76.09</c:v>
                </c:pt>
                <c:pt idx="1504">
                  <c:v>77.069999999999993</c:v>
                </c:pt>
                <c:pt idx="1505">
                  <c:v>77.67</c:v>
                </c:pt>
                <c:pt idx="1506">
                  <c:v>77.67</c:v>
                </c:pt>
                <c:pt idx="1507">
                  <c:v>73.16</c:v>
                </c:pt>
                <c:pt idx="1508">
                  <c:v>69.69</c:v>
                </c:pt>
                <c:pt idx="1509">
                  <c:v>69.92</c:v>
                </c:pt>
                <c:pt idx="1510">
                  <c:v>70.38</c:v>
                </c:pt>
                <c:pt idx="1511">
                  <c:v>70.92</c:v>
                </c:pt>
                <c:pt idx="1512">
                  <c:v>71.239999999999995</c:v>
                </c:pt>
                <c:pt idx="1513">
                  <c:v>69.92</c:v>
                </c:pt>
                <c:pt idx="1514">
                  <c:v>70.260000000000005</c:v>
                </c:pt>
                <c:pt idx="1515">
                  <c:v>64.180000000000007</c:v>
                </c:pt>
                <c:pt idx="1516">
                  <c:v>73.19</c:v>
                </c:pt>
                <c:pt idx="1517">
                  <c:v>80.540000000000006</c:v>
                </c:pt>
                <c:pt idx="1518">
                  <c:v>81.599999999999994</c:v>
                </c:pt>
                <c:pt idx="1519">
                  <c:v>80.739999999999995</c:v>
                </c:pt>
                <c:pt idx="1520">
                  <c:v>79.28</c:v>
                </c:pt>
                <c:pt idx="1521">
                  <c:v>79.650000000000006</c:v>
                </c:pt>
                <c:pt idx="1522">
                  <c:v>80.709999999999994</c:v>
                </c:pt>
                <c:pt idx="1523">
                  <c:v>81.72</c:v>
                </c:pt>
                <c:pt idx="1524">
                  <c:v>73.05</c:v>
                </c:pt>
                <c:pt idx="1525">
                  <c:v>72.56</c:v>
                </c:pt>
                <c:pt idx="1526">
                  <c:v>73.62</c:v>
                </c:pt>
                <c:pt idx="1527">
                  <c:v>74.77</c:v>
                </c:pt>
                <c:pt idx="1528">
                  <c:v>75.37</c:v>
                </c:pt>
                <c:pt idx="1529">
                  <c:v>62</c:v>
                </c:pt>
                <c:pt idx="1530">
                  <c:v>61.05</c:v>
                </c:pt>
                <c:pt idx="1531">
                  <c:v>61.37</c:v>
                </c:pt>
                <c:pt idx="1532">
                  <c:v>61.71</c:v>
                </c:pt>
                <c:pt idx="1533">
                  <c:v>61.74</c:v>
                </c:pt>
                <c:pt idx="1534">
                  <c:v>59.44</c:v>
                </c:pt>
                <c:pt idx="1535">
                  <c:v>59.96</c:v>
                </c:pt>
                <c:pt idx="1536">
                  <c:v>57.38</c:v>
                </c:pt>
                <c:pt idx="1537">
                  <c:v>51.35</c:v>
                </c:pt>
                <c:pt idx="1538">
                  <c:v>52.12</c:v>
                </c:pt>
                <c:pt idx="1539">
                  <c:v>46.9</c:v>
                </c:pt>
                <c:pt idx="1540">
                  <c:v>47.02</c:v>
                </c:pt>
                <c:pt idx="1541">
                  <c:v>47.47</c:v>
                </c:pt>
                <c:pt idx="1542">
                  <c:v>45.98</c:v>
                </c:pt>
                <c:pt idx="1543">
                  <c:v>44.46</c:v>
                </c:pt>
                <c:pt idx="1544">
                  <c:v>39.090000000000003</c:v>
                </c:pt>
                <c:pt idx="1545">
                  <c:v>58.44</c:v>
                </c:pt>
                <c:pt idx="1546">
                  <c:v>59.73</c:v>
                </c:pt>
                <c:pt idx="1547">
                  <c:v>60.42</c:v>
                </c:pt>
                <c:pt idx="1548">
                  <c:v>61.63</c:v>
                </c:pt>
                <c:pt idx="1549">
                  <c:v>62.83</c:v>
                </c:pt>
                <c:pt idx="1550">
                  <c:v>72.33</c:v>
                </c:pt>
                <c:pt idx="1551">
                  <c:v>83.98</c:v>
                </c:pt>
                <c:pt idx="1552">
                  <c:v>79.59</c:v>
                </c:pt>
                <c:pt idx="1553">
                  <c:v>80.540000000000006</c:v>
                </c:pt>
                <c:pt idx="1554">
                  <c:v>88.2</c:v>
                </c:pt>
                <c:pt idx="1555">
                  <c:v>90.76</c:v>
                </c:pt>
                <c:pt idx="1556">
                  <c:v>85.56</c:v>
                </c:pt>
                <c:pt idx="1557">
                  <c:v>87.26</c:v>
                </c:pt>
                <c:pt idx="1558">
                  <c:v>88.49</c:v>
                </c:pt>
                <c:pt idx="1559">
                  <c:v>85.1</c:v>
                </c:pt>
                <c:pt idx="1560">
                  <c:v>91.42</c:v>
                </c:pt>
                <c:pt idx="1561">
                  <c:v>91.85</c:v>
                </c:pt>
                <c:pt idx="1562">
                  <c:v>87.52</c:v>
                </c:pt>
                <c:pt idx="1563">
                  <c:v>87.11</c:v>
                </c:pt>
                <c:pt idx="1564">
                  <c:v>85.48</c:v>
                </c:pt>
                <c:pt idx="1565">
                  <c:v>81</c:v>
                </c:pt>
                <c:pt idx="1566">
                  <c:v>81.430000000000007</c:v>
                </c:pt>
                <c:pt idx="1567">
                  <c:v>83.12</c:v>
                </c:pt>
                <c:pt idx="1568">
                  <c:v>84.01</c:v>
                </c:pt>
                <c:pt idx="1569">
                  <c:v>82.98</c:v>
                </c:pt>
                <c:pt idx="1570">
                  <c:v>94.55</c:v>
                </c:pt>
                <c:pt idx="1571">
                  <c:v>106.86</c:v>
                </c:pt>
                <c:pt idx="1572">
                  <c:v>100.26</c:v>
                </c:pt>
                <c:pt idx="1573">
                  <c:v>99</c:v>
                </c:pt>
                <c:pt idx="1574">
                  <c:v>101.87</c:v>
                </c:pt>
                <c:pt idx="1575">
                  <c:v>96.5</c:v>
                </c:pt>
                <c:pt idx="1576">
                  <c:v>97.22</c:v>
                </c:pt>
                <c:pt idx="1577">
                  <c:v>97.65</c:v>
                </c:pt>
                <c:pt idx="1578">
                  <c:v>98.34</c:v>
                </c:pt>
                <c:pt idx="1579">
                  <c:v>98.71</c:v>
                </c:pt>
                <c:pt idx="1580">
                  <c:v>95.32</c:v>
                </c:pt>
                <c:pt idx="1581">
                  <c:v>91.02</c:v>
                </c:pt>
                <c:pt idx="1582">
                  <c:v>91.68</c:v>
                </c:pt>
                <c:pt idx="1583">
                  <c:v>90.59</c:v>
                </c:pt>
                <c:pt idx="1584">
                  <c:v>97.02</c:v>
                </c:pt>
                <c:pt idx="1585">
                  <c:v>108.67</c:v>
                </c:pt>
                <c:pt idx="1586">
                  <c:v>104.59</c:v>
                </c:pt>
                <c:pt idx="1587">
                  <c:v>105.14</c:v>
                </c:pt>
                <c:pt idx="1588">
                  <c:v>99.25</c:v>
                </c:pt>
                <c:pt idx="1589">
                  <c:v>100.03</c:v>
                </c:pt>
                <c:pt idx="1590">
                  <c:v>101.55</c:v>
                </c:pt>
                <c:pt idx="1591">
                  <c:v>103.07</c:v>
                </c:pt>
                <c:pt idx="1592">
                  <c:v>101.75</c:v>
                </c:pt>
                <c:pt idx="1593">
                  <c:v>103.85</c:v>
                </c:pt>
                <c:pt idx="1594">
                  <c:v>98.54</c:v>
                </c:pt>
                <c:pt idx="1595">
                  <c:v>88.06</c:v>
                </c:pt>
                <c:pt idx="1596">
                  <c:v>83.3</c:v>
                </c:pt>
                <c:pt idx="1597">
                  <c:v>80.25</c:v>
                </c:pt>
                <c:pt idx="1598">
                  <c:v>81.89</c:v>
                </c:pt>
                <c:pt idx="1599">
                  <c:v>83.32</c:v>
                </c:pt>
                <c:pt idx="1600">
                  <c:v>77.760000000000005</c:v>
                </c:pt>
                <c:pt idx="1601">
                  <c:v>66.19</c:v>
                </c:pt>
                <c:pt idx="1602">
                  <c:v>51.98</c:v>
                </c:pt>
                <c:pt idx="1603">
                  <c:v>51.84</c:v>
                </c:pt>
                <c:pt idx="1604">
                  <c:v>50.57</c:v>
                </c:pt>
                <c:pt idx="1605">
                  <c:v>50.92</c:v>
                </c:pt>
                <c:pt idx="1606">
                  <c:v>51.03</c:v>
                </c:pt>
                <c:pt idx="1607">
                  <c:v>51.61</c:v>
                </c:pt>
                <c:pt idx="1608">
                  <c:v>51.61</c:v>
                </c:pt>
                <c:pt idx="1609">
                  <c:v>46.96</c:v>
                </c:pt>
                <c:pt idx="1610">
                  <c:v>43.66</c:v>
                </c:pt>
                <c:pt idx="1611">
                  <c:v>43.86</c:v>
                </c:pt>
                <c:pt idx="1612">
                  <c:v>44.26</c:v>
                </c:pt>
                <c:pt idx="1613">
                  <c:v>34.409999999999997</c:v>
                </c:pt>
                <c:pt idx="1614">
                  <c:v>33.700000000000003</c:v>
                </c:pt>
                <c:pt idx="1615">
                  <c:v>47.39</c:v>
                </c:pt>
                <c:pt idx="1616">
                  <c:v>41.99</c:v>
                </c:pt>
                <c:pt idx="1617">
                  <c:v>69</c:v>
                </c:pt>
                <c:pt idx="1618">
                  <c:v>63.78</c:v>
                </c:pt>
                <c:pt idx="1619">
                  <c:v>54.39</c:v>
                </c:pt>
                <c:pt idx="1620">
                  <c:v>58.18</c:v>
                </c:pt>
                <c:pt idx="1621">
                  <c:v>84.76</c:v>
                </c:pt>
                <c:pt idx="1622">
                  <c:v>83.98</c:v>
                </c:pt>
                <c:pt idx="1623">
                  <c:v>86.05</c:v>
                </c:pt>
                <c:pt idx="1624">
                  <c:v>89.24</c:v>
                </c:pt>
                <c:pt idx="1625">
                  <c:v>98.57</c:v>
                </c:pt>
                <c:pt idx="1626">
                  <c:v>110.25</c:v>
                </c:pt>
                <c:pt idx="1627">
                  <c:v>107.44</c:v>
                </c:pt>
                <c:pt idx="1628">
                  <c:v>108.27</c:v>
                </c:pt>
                <c:pt idx="1629">
                  <c:v>109.07</c:v>
                </c:pt>
                <c:pt idx="1630">
                  <c:v>109.85</c:v>
                </c:pt>
                <c:pt idx="1631">
                  <c:v>135.88</c:v>
                </c:pt>
                <c:pt idx="1632">
                  <c:v>132.15</c:v>
                </c:pt>
                <c:pt idx="1633">
                  <c:v>133.93</c:v>
                </c:pt>
                <c:pt idx="1634">
                  <c:v>136.05000000000001</c:v>
                </c:pt>
                <c:pt idx="1635">
                  <c:v>140.79</c:v>
                </c:pt>
                <c:pt idx="1636">
                  <c:v>137.63</c:v>
                </c:pt>
                <c:pt idx="1637">
                  <c:v>139.58000000000001</c:v>
                </c:pt>
                <c:pt idx="1638">
                  <c:v>137.4</c:v>
                </c:pt>
                <c:pt idx="1639">
                  <c:v>131.4</c:v>
                </c:pt>
                <c:pt idx="1640">
                  <c:v>131.29</c:v>
                </c:pt>
                <c:pt idx="1641">
                  <c:v>121.59</c:v>
                </c:pt>
                <c:pt idx="1642">
                  <c:v>124.48</c:v>
                </c:pt>
                <c:pt idx="1643">
                  <c:v>126.38</c:v>
                </c:pt>
                <c:pt idx="1644">
                  <c:v>139.35</c:v>
                </c:pt>
                <c:pt idx="1645">
                  <c:v>115.21</c:v>
                </c:pt>
                <c:pt idx="1646">
                  <c:v>115.04</c:v>
                </c:pt>
                <c:pt idx="1647">
                  <c:v>146.76</c:v>
                </c:pt>
                <c:pt idx="1648">
                  <c:v>141.05000000000001</c:v>
                </c:pt>
                <c:pt idx="1649">
                  <c:v>136.47999999999999</c:v>
                </c:pt>
                <c:pt idx="1650">
                  <c:v>133.5</c:v>
                </c:pt>
                <c:pt idx="1651">
                  <c:v>156.12</c:v>
                </c:pt>
                <c:pt idx="1652">
                  <c:v>134.36000000000001</c:v>
                </c:pt>
                <c:pt idx="1653">
                  <c:v>144.94999999999999</c:v>
                </c:pt>
                <c:pt idx="1654">
                  <c:v>147.38999999999999</c:v>
                </c:pt>
                <c:pt idx="1655">
                  <c:v>147.88</c:v>
                </c:pt>
                <c:pt idx="1656">
                  <c:v>166.28</c:v>
                </c:pt>
                <c:pt idx="1657">
                  <c:v>155.37</c:v>
                </c:pt>
                <c:pt idx="1658">
                  <c:v>160.97</c:v>
                </c:pt>
                <c:pt idx="1659">
                  <c:v>164.98</c:v>
                </c:pt>
                <c:pt idx="1660">
                  <c:v>157.61000000000001</c:v>
                </c:pt>
                <c:pt idx="1661">
                  <c:v>159.04</c:v>
                </c:pt>
                <c:pt idx="1662">
                  <c:v>163.18</c:v>
                </c:pt>
                <c:pt idx="1663">
                  <c:v>167.63</c:v>
                </c:pt>
                <c:pt idx="1664">
                  <c:v>169.98</c:v>
                </c:pt>
                <c:pt idx="1665">
                  <c:v>174.11</c:v>
                </c:pt>
                <c:pt idx="1666">
                  <c:v>169.95</c:v>
                </c:pt>
                <c:pt idx="1667">
                  <c:v>170.87</c:v>
                </c:pt>
                <c:pt idx="1668">
                  <c:v>169.09</c:v>
                </c:pt>
                <c:pt idx="1669">
                  <c:v>167.85</c:v>
                </c:pt>
                <c:pt idx="1670">
                  <c:v>164.47</c:v>
                </c:pt>
                <c:pt idx="1671">
                  <c:v>171.61</c:v>
                </c:pt>
                <c:pt idx="1672">
                  <c:v>172.36</c:v>
                </c:pt>
                <c:pt idx="1673">
                  <c:v>178.47</c:v>
                </c:pt>
                <c:pt idx="1674">
                  <c:v>183.5</c:v>
                </c:pt>
                <c:pt idx="1675">
                  <c:v>186.22</c:v>
                </c:pt>
                <c:pt idx="1676">
                  <c:v>190.39</c:v>
                </c:pt>
                <c:pt idx="1677">
                  <c:v>191.42</c:v>
                </c:pt>
                <c:pt idx="1678">
                  <c:v>203.33</c:v>
                </c:pt>
                <c:pt idx="1679">
                  <c:v>204.05</c:v>
                </c:pt>
                <c:pt idx="1680">
                  <c:v>198.97</c:v>
                </c:pt>
                <c:pt idx="1681">
                  <c:v>196.73</c:v>
                </c:pt>
                <c:pt idx="1682">
                  <c:v>186.86</c:v>
                </c:pt>
                <c:pt idx="1683">
                  <c:v>187.77</c:v>
                </c:pt>
                <c:pt idx="1684">
                  <c:v>166.42</c:v>
                </c:pt>
                <c:pt idx="1685">
                  <c:v>156.75</c:v>
                </c:pt>
                <c:pt idx="1686">
                  <c:v>159.27000000000001</c:v>
                </c:pt>
                <c:pt idx="1687">
                  <c:v>153.96</c:v>
                </c:pt>
                <c:pt idx="1688">
                  <c:v>123.37</c:v>
                </c:pt>
                <c:pt idx="1689">
                  <c:v>115.9</c:v>
                </c:pt>
                <c:pt idx="1690">
                  <c:v>128.04</c:v>
                </c:pt>
                <c:pt idx="1691">
                  <c:v>129.59</c:v>
                </c:pt>
                <c:pt idx="1692">
                  <c:v>150.29</c:v>
                </c:pt>
                <c:pt idx="1693">
                  <c:v>147.22</c:v>
                </c:pt>
                <c:pt idx="1694">
                  <c:v>139.38</c:v>
                </c:pt>
                <c:pt idx="1695">
                  <c:v>138.09</c:v>
                </c:pt>
                <c:pt idx="1696">
                  <c:v>139.44</c:v>
                </c:pt>
                <c:pt idx="1697">
                  <c:v>134.30000000000001</c:v>
                </c:pt>
                <c:pt idx="1698">
                  <c:v>128.33000000000001</c:v>
                </c:pt>
                <c:pt idx="1699">
                  <c:v>98.34</c:v>
                </c:pt>
                <c:pt idx="1700">
                  <c:v>108.38</c:v>
                </c:pt>
                <c:pt idx="1701">
                  <c:v>116.68</c:v>
                </c:pt>
                <c:pt idx="1702">
                  <c:v>114.21</c:v>
                </c:pt>
                <c:pt idx="1703">
                  <c:v>114.41</c:v>
                </c:pt>
                <c:pt idx="1704">
                  <c:v>115.47</c:v>
                </c:pt>
                <c:pt idx="1705">
                  <c:v>115.36</c:v>
                </c:pt>
                <c:pt idx="1706">
                  <c:v>115.1</c:v>
                </c:pt>
                <c:pt idx="1707">
                  <c:v>111.94</c:v>
                </c:pt>
                <c:pt idx="1708">
                  <c:v>113.63</c:v>
                </c:pt>
                <c:pt idx="1709">
                  <c:v>114.44</c:v>
                </c:pt>
                <c:pt idx="1710">
                  <c:v>114.93</c:v>
                </c:pt>
                <c:pt idx="1711">
                  <c:v>115.79</c:v>
                </c:pt>
                <c:pt idx="1712">
                  <c:v>115.01</c:v>
                </c:pt>
                <c:pt idx="1713">
                  <c:v>114.38</c:v>
                </c:pt>
                <c:pt idx="1714">
                  <c:v>116.07</c:v>
                </c:pt>
                <c:pt idx="1715">
                  <c:v>133.76</c:v>
                </c:pt>
                <c:pt idx="1716">
                  <c:v>133.63999999999999</c:v>
                </c:pt>
                <c:pt idx="1717">
                  <c:v>128.5</c:v>
                </c:pt>
                <c:pt idx="1718">
                  <c:v>122.93</c:v>
                </c:pt>
                <c:pt idx="1719">
                  <c:v>130.13999999999999</c:v>
                </c:pt>
                <c:pt idx="1720">
                  <c:v>137.11000000000001</c:v>
                </c:pt>
                <c:pt idx="1721">
                  <c:v>131.72</c:v>
                </c:pt>
                <c:pt idx="1722">
                  <c:v>121.96</c:v>
                </c:pt>
                <c:pt idx="1723">
                  <c:v>119.35</c:v>
                </c:pt>
                <c:pt idx="1724">
                  <c:v>118.46</c:v>
                </c:pt>
                <c:pt idx="1725">
                  <c:v>117.6</c:v>
                </c:pt>
                <c:pt idx="1726">
                  <c:v>117.74</c:v>
                </c:pt>
                <c:pt idx="1727">
                  <c:v>117.68</c:v>
                </c:pt>
                <c:pt idx="1728">
                  <c:v>117.8</c:v>
                </c:pt>
                <c:pt idx="1729">
                  <c:v>112.66</c:v>
                </c:pt>
                <c:pt idx="1730">
                  <c:v>131.80000000000001</c:v>
                </c:pt>
                <c:pt idx="1731">
                  <c:v>149.08000000000001</c:v>
                </c:pt>
                <c:pt idx="1732">
                  <c:v>155.74</c:v>
                </c:pt>
                <c:pt idx="1733">
                  <c:v>148.97</c:v>
                </c:pt>
                <c:pt idx="1734">
                  <c:v>150.43</c:v>
                </c:pt>
                <c:pt idx="1735">
                  <c:v>154.88</c:v>
                </c:pt>
                <c:pt idx="1736">
                  <c:v>161.43</c:v>
                </c:pt>
                <c:pt idx="1737">
                  <c:v>160.44999999999999</c:v>
                </c:pt>
                <c:pt idx="1738">
                  <c:v>162.91999999999999</c:v>
                </c:pt>
                <c:pt idx="1739">
                  <c:v>164.07</c:v>
                </c:pt>
                <c:pt idx="1740">
                  <c:v>167.17</c:v>
                </c:pt>
                <c:pt idx="1741">
                  <c:v>170.27</c:v>
                </c:pt>
                <c:pt idx="1742">
                  <c:v>169.58</c:v>
                </c:pt>
                <c:pt idx="1743">
                  <c:v>156.32</c:v>
                </c:pt>
                <c:pt idx="1744">
                  <c:v>167.14</c:v>
                </c:pt>
                <c:pt idx="1745">
                  <c:v>170.81</c:v>
                </c:pt>
                <c:pt idx="1746">
                  <c:v>168.95</c:v>
                </c:pt>
                <c:pt idx="1747">
                  <c:v>171.07</c:v>
                </c:pt>
                <c:pt idx="1748">
                  <c:v>183.84</c:v>
                </c:pt>
                <c:pt idx="1749">
                  <c:v>188.75</c:v>
                </c:pt>
                <c:pt idx="1750">
                  <c:v>190.39</c:v>
                </c:pt>
                <c:pt idx="1751">
                  <c:v>192.28</c:v>
                </c:pt>
                <c:pt idx="1752">
                  <c:v>194.58</c:v>
                </c:pt>
                <c:pt idx="1753">
                  <c:v>196.24</c:v>
                </c:pt>
                <c:pt idx="1754">
                  <c:v>189.93</c:v>
                </c:pt>
                <c:pt idx="1755">
                  <c:v>199.63</c:v>
                </c:pt>
                <c:pt idx="1756">
                  <c:v>198.22</c:v>
                </c:pt>
                <c:pt idx="1757">
                  <c:v>187.89</c:v>
                </c:pt>
                <c:pt idx="1758">
                  <c:v>180.74</c:v>
                </c:pt>
                <c:pt idx="1759">
                  <c:v>167.88</c:v>
                </c:pt>
                <c:pt idx="1760">
                  <c:v>172.65</c:v>
                </c:pt>
                <c:pt idx="1761">
                  <c:v>177.81</c:v>
                </c:pt>
                <c:pt idx="1762">
                  <c:v>175.12</c:v>
                </c:pt>
                <c:pt idx="1763">
                  <c:v>177.47</c:v>
                </c:pt>
                <c:pt idx="1764">
                  <c:v>180.77</c:v>
                </c:pt>
                <c:pt idx="1765">
                  <c:v>180.66</c:v>
                </c:pt>
                <c:pt idx="1766">
                  <c:v>170.98</c:v>
                </c:pt>
                <c:pt idx="1767">
                  <c:v>180.71</c:v>
                </c:pt>
                <c:pt idx="1768">
                  <c:v>194.84</c:v>
                </c:pt>
                <c:pt idx="1769">
                  <c:v>191.91</c:v>
                </c:pt>
                <c:pt idx="1770">
                  <c:v>170.35</c:v>
                </c:pt>
                <c:pt idx="1771">
                  <c:v>195.61</c:v>
                </c:pt>
                <c:pt idx="1772">
                  <c:v>199.08</c:v>
                </c:pt>
                <c:pt idx="1773">
                  <c:v>195.98</c:v>
                </c:pt>
                <c:pt idx="1774">
                  <c:v>197.25</c:v>
                </c:pt>
                <c:pt idx="1775">
                  <c:v>203.79</c:v>
                </c:pt>
                <c:pt idx="1776">
                  <c:v>209.42</c:v>
                </c:pt>
                <c:pt idx="1777">
                  <c:v>199.94</c:v>
                </c:pt>
                <c:pt idx="1778">
                  <c:v>197.13</c:v>
                </c:pt>
                <c:pt idx="1779">
                  <c:v>187.8</c:v>
                </c:pt>
                <c:pt idx="1780">
                  <c:v>194.32</c:v>
                </c:pt>
                <c:pt idx="1781">
                  <c:v>194.81</c:v>
                </c:pt>
                <c:pt idx="1782">
                  <c:v>205.77</c:v>
                </c:pt>
                <c:pt idx="1783">
                  <c:v>204.59</c:v>
                </c:pt>
                <c:pt idx="1784">
                  <c:v>209.73</c:v>
                </c:pt>
                <c:pt idx="1785">
                  <c:v>214.35</c:v>
                </c:pt>
                <c:pt idx="1786">
                  <c:v>186.51</c:v>
                </c:pt>
                <c:pt idx="1787">
                  <c:v>181.2</c:v>
                </c:pt>
                <c:pt idx="1788">
                  <c:v>184.56</c:v>
                </c:pt>
                <c:pt idx="1789">
                  <c:v>185.85</c:v>
                </c:pt>
                <c:pt idx="1790">
                  <c:v>186.11</c:v>
                </c:pt>
                <c:pt idx="1791">
                  <c:v>183.47</c:v>
                </c:pt>
                <c:pt idx="1792">
                  <c:v>174.6</c:v>
                </c:pt>
                <c:pt idx="1793">
                  <c:v>161.74</c:v>
                </c:pt>
                <c:pt idx="1794">
                  <c:v>156.34</c:v>
                </c:pt>
                <c:pt idx="1795">
                  <c:v>150.26</c:v>
                </c:pt>
                <c:pt idx="1796">
                  <c:v>144.06</c:v>
                </c:pt>
                <c:pt idx="1797">
                  <c:v>136.25</c:v>
                </c:pt>
                <c:pt idx="1798">
                  <c:v>139.75</c:v>
                </c:pt>
                <c:pt idx="1799">
                  <c:v>145.01</c:v>
                </c:pt>
                <c:pt idx="1800">
                  <c:v>144.88999999999999</c:v>
                </c:pt>
                <c:pt idx="1801">
                  <c:v>139.15</c:v>
                </c:pt>
                <c:pt idx="1802">
                  <c:v>165.42</c:v>
                </c:pt>
                <c:pt idx="1803">
                  <c:v>180.37</c:v>
                </c:pt>
                <c:pt idx="1804">
                  <c:v>180.34</c:v>
                </c:pt>
                <c:pt idx="1805">
                  <c:v>168.4</c:v>
                </c:pt>
                <c:pt idx="1806">
                  <c:v>169</c:v>
                </c:pt>
                <c:pt idx="1807">
                  <c:v>170.75</c:v>
                </c:pt>
                <c:pt idx="1808">
                  <c:v>174.14</c:v>
                </c:pt>
                <c:pt idx="1809">
                  <c:v>163</c:v>
                </c:pt>
                <c:pt idx="1810">
                  <c:v>149.31</c:v>
                </c:pt>
                <c:pt idx="1811">
                  <c:v>119.95</c:v>
                </c:pt>
                <c:pt idx="1812">
                  <c:v>125.95</c:v>
                </c:pt>
                <c:pt idx="1813">
                  <c:v>130.57</c:v>
                </c:pt>
                <c:pt idx="1814">
                  <c:v>142.47999999999999</c:v>
                </c:pt>
                <c:pt idx="1815">
                  <c:v>135.1</c:v>
                </c:pt>
                <c:pt idx="1816">
                  <c:v>128.36000000000001</c:v>
                </c:pt>
                <c:pt idx="1817">
                  <c:v>121.96</c:v>
                </c:pt>
                <c:pt idx="1818">
                  <c:v>122.79</c:v>
                </c:pt>
                <c:pt idx="1819">
                  <c:v>135.97</c:v>
                </c:pt>
                <c:pt idx="1820">
                  <c:v>162.91999999999999</c:v>
                </c:pt>
                <c:pt idx="1821">
                  <c:v>157.26</c:v>
                </c:pt>
                <c:pt idx="1822">
                  <c:v>139.12</c:v>
                </c:pt>
                <c:pt idx="1823">
                  <c:v>134.13</c:v>
                </c:pt>
                <c:pt idx="1824">
                  <c:v>119.09</c:v>
                </c:pt>
                <c:pt idx="1825">
                  <c:v>123.94</c:v>
                </c:pt>
                <c:pt idx="1826">
                  <c:v>126.12</c:v>
                </c:pt>
                <c:pt idx="1827">
                  <c:v>135.19</c:v>
                </c:pt>
                <c:pt idx="1828">
                  <c:v>133.44</c:v>
                </c:pt>
                <c:pt idx="1829">
                  <c:v>136.54</c:v>
                </c:pt>
                <c:pt idx="1830">
                  <c:v>137.13999999999999</c:v>
                </c:pt>
                <c:pt idx="1831">
                  <c:v>146.07</c:v>
                </c:pt>
                <c:pt idx="1832">
                  <c:v>155.68</c:v>
                </c:pt>
                <c:pt idx="1833">
                  <c:v>158.21</c:v>
                </c:pt>
                <c:pt idx="1834">
                  <c:v>160.74</c:v>
                </c:pt>
                <c:pt idx="1835">
                  <c:v>163.26</c:v>
                </c:pt>
                <c:pt idx="1836">
                  <c:v>176.38</c:v>
                </c:pt>
                <c:pt idx="1837">
                  <c:v>211.48</c:v>
                </c:pt>
                <c:pt idx="1838">
                  <c:v>210.94</c:v>
                </c:pt>
                <c:pt idx="1839">
                  <c:v>204.77</c:v>
                </c:pt>
                <c:pt idx="1840">
                  <c:v>195.12</c:v>
                </c:pt>
                <c:pt idx="1841">
                  <c:v>171.84</c:v>
                </c:pt>
                <c:pt idx="1842">
                  <c:v>164.98</c:v>
                </c:pt>
                <c:pt idx="1843">
                  <c:v>167.05</c:v>
                </c:pt>
                <c:pt idx="1844">
                  <c:v>157.22999999999999</c:v>
                </c:pt>
                <c:pt idx="1845">
                  <c:v>159.13</c:v>
                </c:pt>
                <c:pt idx="1846">
                  <c:v>160.91</c:v>
                </c:pt>
                <c:pt idx="1847">
                  <c:v>183.1</c:v>
                </c:pt>
                <c:pt idx="1848">
                  <c:v>180.28</c:v>
                </c:pt>
                <c:pt idx="1849">
                  <c:v>177.73</c:v>
                </c:pt>
                <c:pt idx="1850">
                  <c:v>179.57</c:v>
                </c:pt>
                <c:pt idx="1851">
                  <c:v>179.42</c:v>
                </c:pt>
                <c:pt idx="1852">
                  <c:v>171.07</c:v>
                </c:pt>
                <c:pt idx="1853">
                  <c:v>172.33</c:v>
                </c:pt>
                <c:pt idx="1854">
                  <c:v>177.56</c:v>
                </c:pt>
                <c:pt idx="1855">
                  <c:v>183.93</c:v>
                </c:pt>
                <c:pt idx="1856">
                  <c:v>183.44</c:v>
                </c:pt>
                <c:pt idx="1857">
                  <c:v>182.58</c:v>
                </c:pt>
                <c:pt idx="1858">
                  <c:v>177.87</c:v>
                </c:pt>
                <c:pt idx="1859">
                  <c:v>178.07</c:v>
                </c:pt>
                <c:pt idx="1860">
                  <c:v>178.76</c:v>
                </c:pt>
                <c:pt idx="1861">
                  <c:v>179.85</c:v>
                </c:pt>
                <c:pt idx="1862">
                  <c:v>174.51</c:v>
                </c:pt>
                <c:pt idx="1863">
                  <c:v>175.23</c:v>
                </c:pt>
                <c:pt idx="1864">
                  <c:v>177.84</c:v>
                </c:pt>
                <c:pt idx="1865">
                  <c:v>194.43</c:v>
                </c:pt>
                <c:pt idx="1866">
                  <c:v>197.71</c:v>
                </c:pt>
                <c:pt idx="1867">
                  <c:v>195.27</c:v>
                </c:pt>
                <c:pt idx="1868">
                  <c:v>198.74</c:v>
                </c:pt>
                <c:pt idx="1869">
                  <c:v>194.95</c:v>
                </c:pt>
                <c:pt idx="1870">
                  <c:v>198.25</c:v>
                </c:pt>
                <c:pt idx="1871">
                  <c:v>201.52</c:v>
                </c:pt>
                <c:pt idx="1872">
                  <c:v>202.99</c:v>
                </c:pt>
                <c:pt idx="1873">
                  <c:v>203.27</c:v>
                </c:pt>
                <c:pt idx="1874">
                  <c:v>193.46</c:v>
                </c:pt>
                <c:pt idx="1875">
                  <c:v>194.75</c:v>
                </c:pt>
                <c:pt idx="1876">
                  <c:v>186.2</c:v>
                </c:pt>
                <c:pt idx="1877">
                  <c:v>182.21</c:v>
                </c:pt>
                <c:pt idx="1878">
                  <c:v>171.9</c:v>
                </c:pt>
                <c:pt idx="1879">
                  <c:v>165.1</c:v>
                </c:pt>
                <c:pt idx="1880">
                  <c:v>169.09</c:v>
                </c:pt>
                <c:pt idx="1881">
                  <c:v>188.15</c:v>
                </c:pt>
                <c:pt idx="1882">
                  <c:v>191.51</c:v>
                </c:pt>
                <c:pt idx="1883">
                  <c:v>180.25</c:v>
                </c:pt>
                <c:pt idx="1884">
                  <c:v>170.5</c:v>
                </c:pt>
                <c:pt idx="1885">
                  <c:v>161.65</c:v>
                </c:pt>
                <c:pt idx="1886">
                  <c:v>160.79</c:v>
                </c:pt>
                <c:pt idx="1887">
                  <c:v>163.81</c:v>
                </c:pt>
                <c:pt idx="1888">
                  <c:v>150.69</c:v>
                </c:pt>
                <c:pt idx="1889">
                  <c:v>152.81</c:v>
                </c:pt>
                <c:pt idx="1890">
                  <c:v>154.08000000000001</c:v>
                </c:pt>
                <c:pt idx="1891">
                  <c:v>143.34</c:v>
                </c:pt>
                <c:pt idx="1892">
                  <c:v>141.59</c:v>
                </c:pt>
                <c:pt idx="1893">
                  <c:v>134.30000000000001</c:v>
                </c:pt>
                <c:pt idx="1894">
                  <c:v>130.57</c:v>
                </c:pt>
                <c:pt idx="1895">
                  <c:v>132.97999999999999</c:v>
                </c:pt>
                <c:pt idx="1896">
                  <c:v>134.9</c:v>
                </c:pt>
                <c:pt idx="1897">
                  <c:v>135.19</c:v>
                </c:pt>
                <c:pt idx="1898">
                  <c:v>134.1</c:v>
                </c:pt>
                <c:pt idx="1899">
                  <c:v>132.06</c:v>
                </c:pt>
                <c:pt idx="1900">
                  <c:v>132.91999999999999</c:v>
                </c:pt>
                <c:pt idx="1901">
                  <c:v>132.58000000000001</c:v>
                </c:pt>
                <c:pt idx="1902">
                  <c:v>148.02000000000001</c:v>
                </c:pt>
                <c:pt idx="1903">
                  <c:v>149.34</c:v>
                </c:pt>
                <c:pt idx="1904">
                  <c:v>152.53</c:v>
                </c:pt>
                <c:pt idx="1905">
                  <c:v>122.13</c:v>
                </c:pt>
                <c:pt idx="1906">
                  <c:v>129.11000000000001</c:v>
                </c:pt>
                <c:pt idx="1907">
                  <c:v>128.53</c:v>
                </c:pt>
                <c:pt idx="1908">
                  <c:v>127.41</c:v>
                </c:pt>
                <c:pt idx="1909">
                  <c:v>126.81</c:v>
                </c:pt>
                <c:pt idx="1910">
                  <c:v>130.97</c:v>
                </c:pt>
                <c:pt idx="1911">
                  <c:v>138</c:v>
                </c:pt>
                <c:pt idx="1912">
                  <c:v>140.99</c:v>
                </c:pt>
                <c:pt idx="1913">
                  <c:v>143.29</c:v>
                </c:pt>
                <c:pt idx="1914">
                  <c:v>138.78</c:v>
                </c:pt>
                <c:pt idx="1915">
                  <c:v>134.1</c:v>
                </c:pt>
                <c:pt idx="1916">
                  <c:v>134.01</c:v>
                </c:pt>
                <c:pt idx="1917">
                  <c:v>132.91999999999999</c:v>
                </c:pt>
                <c:pt idx="1918">
                  <c:v>132.49</c:v>
                </c:pt>
                <c:pt idx="1919">
                  <c:v>131.32</c:v>
                </c:pt>
                <c:pt idx="1920">
                  <c:v>130.97</c:v>
                </c:pt>
                <c:pt idx="1921">
                  <c:v>131.09</c:v>
                </c:pt>
                <c:pt idx="1922">
                  <c:v>121.93</c:v>
                </c:pt>
                <c:pt idx="1923">
                  <c:v>114.96</c:v>
                </c:pt>
                <c:pt idx="1924">
                  <c:v>110.39</c:v>
                </c:pt>
                <c:pt idx="1925">
                  <c:v>108.47</c:v>
                </c:pt>
                <c:pt idx="1926">
                  <c:v>90.79</c:v>
                </c:pt>
                <c:pt idx="1927">
                  <c:v>93.17</c:v>
                </c:pt>
                <c:pt idx="1928">
                  <c:v>90.21</c:v>
                </c:pt>
                <c:pt idx="1929">
                  <c:v>90.64</c:v>
                </c:pt>
                <c:pt idx="1930">
                  <c:v>89.61</c:v>
                </c:pt>
                <c:pt idx="1931">
                  <c:v>92.74</c:v>
                </c:pt>
                <c:pt idx="1932">
                  <c:v>85.31</c:v>
                </c:pt>
                <c:pt idx="1933">
                  <c:v>87.8</c:v>
                </c:pt>
                <c:pt idx="1934">
                  <c:v>89.96</c:v>
                </c:pt>
                <c:pt idx="1935">
                  <c:v>89.98</c:v>
                </c:pt>
                <c:pt idx="1936">
                  <c:v>90.79</c:v>
                </c:pt>
                <c:pt idx="1937">
                  <c:v>91.56</c:v>
                </c:pt>
                <c:pt idx="1938">
                  <c:v>92.11</c:v>
                </c:pt>
                <c:pt idx="1939">
                  <c:v>92.68</c:v>
                </c:pt>
                <c:pt idx="1940">
                  <c:v>79.22</c:v>
                </c:pt>
                <c:pt idx="1941">
                  <c:v>93.51</c:v>
                </c:pt>
                <c:pt idx="1942">
                  <c:v>94.66</c:v>
                </c:pt>
                <c:pt idx="1943">
                  <c:v>94.69</c:v>
                </c:pt>
                <c:pt idx="1944">
                  <c:v>94.75</c:v>
                </c:pt>
                <c:pt idx="1945">
                  <c:v>84.3</c:v>
                </c:pt>
                <c:pt idx="1946">
                  <c:v>78.39</c:v>
                </c:pt>
                <c:pt idx="1947">
                  <c:v>109.82</c:v>
                </c:pt>
                <c:pt idx="1948">
                  <c:v>103.42</c:v>
                </c:pt>
                <c:pt idx="1949">
                  <c:v>104.62</c:v>
                </c:pt>
                <c:pt idx="1950">
                  <c:v>105.71</c:v>
                </c:pt>
                <c:pt idx="1951">
                  <c:v>106.57</c:v>
                </c:pt>
                <c:pt idx="1952">
                  <c:v>107.52</c:v>
                </c:pt>
                <c:pt idx="1953">
                  <c:v>108.84</c:v>
                </c:pt>
                <c:pt idx="1954">
                  <c:v>109.79</c:v>
                </c:pt>
                <c:pt idx="1955">
                  <c:v>110.45</c:v>
                </c:pt>
                <c:pt idx="1956">
                  <c:v>96.9</c:v>
                </c:pt>
                <c:pt idx="1957">
                  <c:v>89.96</c:v>
                </c:pt>
                <c:pt idx="1958">
                  <c:v>89.44</c:v>
                </c:pt>
                <c:pt idx="1959">
                  <c:v>89.98</c:v>
                </c:pt>
                <c:pt idx="1960">
                  <c:v>89.78</c:v>
                </c:pt>
                <c:pt idx="1961">
                  <c:v>89.47</c:v>
                </c:pt>
                <c:pt idx="1962">
                  <c:v>95.61</c:v>
                </c:pt>
                <c:pt idx="1963">
                  <c:v>107.29</c:v>
                </c:pt>
                <c:pt idx="1964">
                  <c:v>106.86</c:v>
                </c:pt>
                <c:pt idx="1965">
                  <c:v>106.06</c:v>
                </c:pt>
                <c:pt idx="1966">
                  <c:v>104.31</c:v>
                </c:pt>
                <c:pt idx="1967">
                  <c:v>116.42</c:v>
                </c:pt>
                <c:pt idx="1968">
                  <c:v>119.83</c:v>
                </c:pt>
                <c:pt idx="1969">
                  <c:v>116.51</c:v>
                </c:pt>
                <c:pt idx="1970">
                  <c:v>112.77</c:v>
                </c:pt>
                <c:pt idx="1971">
                  <c:v>116.85</c:v>
                </c:pt>
                <c:pt idx="1972">
                  <c:v>116.68</c:v>
                </c:pt>
                <c:pt idx="1973">
                  <c:v>137.88999999999999</c:v>
                </c:pt>
                <c:pt idx="1974">
                  <c:v>133.9</c:v>
                </c:pt>
                <c:pt idx="1975">
                  <c:v>132.78</c:v>
                </c:pt>
                <c:pt idx="1976">
                  <c:v>132.03</c:v>
                </c:pt>
                <c:pt idx="1977">
                  <c:v>133.47</c:v>
                </c:pt>
                <c:pt idx="1978">
                  <c:v>132.03</c:v>
                </c:pt>
                <c:pt idx="1979">
                  <c:v>120.12</c:v>
                </c:pt>
                <c:pt idx="1980">
                  <c:v>110.94</c:v>
                </c:pt>
                <c:pt idx="1981">
                  <c:v>114.01</c:v>
                </c:pt>
                <c:pt idx="1982">
                  <c:v>114.32</c:v>
                </c:pt>
                <c:pt idx="1983">
                  <c:v>115.9</c:v>
                </c:pt>
                <c:pt idx="1984">
                  <c:v>117.34</c:v>
                </c:pt>
                <c:pt idx="1985">
                  <c:v>118.37</c:v>
                </c:pt>
                <c:pt idx="1986">
                  <c:v>119.29</c:v>
                </c:pt>
                <c:pt idx="1987">
                  <c:v>117.02</c:v>
                </c:pt>
                <c:pt idx="1988">
                  <c:v>115.01</c:v>
                </c:pt>
                <c:pt idx="1989">
                  <c:v>136.63</c:v>
                </c:pt>
                <c:pt idx="1990">
                  <c:v>126.15</c:v>
                </c:pt>
                <c:pt idx="1991">
                  <c:v>127.38</c:v>
                </c:pt>
                <c:pt idx="1992">
                  <c:v>129.47999999999999</c:v>
                </c:pt>
                <c:pt idx="1993">
                  <c:v>123.39</c:v>
                </c:pt>
                <c:pt idx="1994">
                  <c:v>140.44</c:v>
                </c:pt>
                <c:pt idx="1995">
                  <c:v>138.58000000000001</c:v>
                </c:pt>
                <c:pt idx="1996">
                  <c:v>141.33000000000001</c:v>
                </c:pt>
                <c:pt idx="1997">
                  <c:v>165.59</c:v>
                </c:pt>
                <c:pt idx="1998">
                  <c:v>157.01</c:v>
                </c:pt>
                <c:pt idx="1999">
                  <c:v>161.34</c:v>
                </c:pt>
                <c:pt idx="2000">
                  <c:v>167.65</c:v>
                </c:pt>
                <c:pt idx="2001">
                  <c:v>165.76</c:v>
                </c:pt>
                <c:pt idx="2002">
                  <c:v>170.44</c:v>
                </c:pt>
                <c:pt idx="2003">
                  <c:v>172.42</c:v>
                </c:pt>
                <c:pt idx="2004">
                  <c:v>180.6</c:v>
                </c:pt>
                <c:pt idx="2005">
                  <c:v>172.48</c:v>
                </c:pt>
                <c:pt idx="2006">
                  <c:v>159.22</c:v>
                </c:pt>
                <c:pt idx="2007">
                  <c:v>160.59</c:v>
                </c:pt>
                <c:pt idx="2008">
                  <c:v>157.18</c:v>
                </c:pt>
                <c:pt idx="2009">
                  <c:v>147.85</c:v>
                </c:pt>
                <c:pt idx="2010">
                  <c:v>151.35</c:v>
                </c:pt>
                <c:pt idx="2011">
                  <c:v>147.82</c:v>
                </c:pt>
                <c:pt idx="2012">
                  <c:v>141.16</c:v>
                </c:pt>
                <c:pt idx="2013">
                  <c:v>141.68</c:v>
                </c:pt>
                <c:pt idx="2014">
                  <c:v>134.19</c:v>
                </c:pt>
                <c:pt idx="2015">
                  <c:v>133.15</c:v>
                </c:pt>
                <c:pt idx="2016">
                  <c:v>121.16</c:v>
                </c:pt>
                <c:pt idx="2017">
                  <c:v>124.57</c:v>
                </c:pt>
                <c:pt idx="2018">
                  <c:v>125.06</c:v>
                </c:pt>
                <c:pt idx="2019">
                  <c:v>125.6</c:v>
                </c:pt>
                <c:pt idx="2020">
                  <c:v>126.41</c:v>
                </c:pt>
                <c:pt idx="2021">
                  <c:v>105.34</c:v>
                </c:pt>
                <c:pt idx="2022">
                  <c:v>107.81</c:v>
                </c:pt>
                <c:pt idx="2023">
                  <c:v>109.42</c:v>
                </c:pt>
                <c:pt idx="2024">
                  <c:v>111.14</c:v>
                </c:pt>
                <c:pt idx="2025">
                  <c:v>112.6</c:v>
                </c:pt>
                <c:pt idx="2026">
                  <c:v>114.64</c:v>
                </c:pt>
                <c:pt idx="2027">
                  <c:v>122.56</c:v>
                </c:pt>
                <c:pt idx="2028">
                  <c:v>134.69999999999999</c:v>
                </c:pt>
                <c:pt idx="2029">
                  <c:v>136.28</c:v>
                </c:pt>
                <c:pt idx="2030">
                  <c:v>136.91</c:v>
                </c:pt>
                <c:pt idx="2031">
                  <c:v>132.55000000000001</c:v>
                </c:pt>
                <c:pt idx="2032">
                  <c:v>152.47</c:v>
                </c:pt>
                <c:pt idx="2033">
                  <c:v>147.33000000000001</c:v>
                </c:pt>
                <c:pt idx="2034">
                  <c:v>149.03</c:v>
                </c:pt>
                <c:pt idx="2035">
                  <c:v>153.53</c:v>
                </c:pt>
                <c:pt idx="2036">
                  <c:v>162.57</c:v>
                </c:pt>
                <c:pt idx="2037">
                  <c:v>157.61000000000001</c:v>
                </c:pt>
                <c:pt idx="2038">
                  <c:v>152.61000000000001</c:v>
                </c:pt>
                <c:pt idx="2039">
                  <c:v>152.53</c:v>
                </c:pt>
                <c:pt idx="2040">
                  <c:v>158.18</c:v>
                </c:pt>
                <c:pt idx="2041">
                  <c:v>154.65</c:v>
                </c:pt>
                <c:pt idx="2042">
                  <c:v>158.04</c:v>
                </c:pt>
                <c:pt idx="2043">
                  <c:v>152.69999999999999</c:v>
                </c:pt>
                <c:pt idx="2044">
                  <c:v>160.99</c:v>
                </c:pt>
                <c:pt idx="2045">
                  <c:v>153.13</c:v>
                </c:pt>
                <c:pt idx="2046">
                  <c:v>158.69999999999999</c:v>
                </c:pt>
                <c:pt idx="2047">
                  <c:v>153.5</c:v>
                </c:pt>
                <c:pt idx="2048">
                  <c:v>146.99</c:v>
                </c:pt>
                <c:pt idx="2049">
                  <c:v>173.8</c:v>
                </c:pt>
                <c:pt idx="2050">
                  <c:v>156.4</c:v>
                </c:pt>
                <c:pt idx="2051">
                  <c:v>144</c:v>
                </c:pt>
                <c:pt idx="2052">
                  <c:v>153.33000000000001</c:v>
                </c:pt>
                <c:pt idx="2053">
                  <c:v>155</c:v>
                </c:pt>
                <c:pt idx="2054">
                  <c:v>158.76</c:v>
                </c:pt>
                <c:pt idx="2055">
                  <c:v>162.09</c:v>
                </c:pt>
                <c:pt idx="2056">
                  <c:v>165.24</c:v>
                </c:pt>
                <c:pt idx="2057">
                  <c:v>167.97</c:v>
                </c:pt>
                <c:pt idx="2058">
                  <c:v>169.66</c:v>
                </c:pt>
                <c:pt idx="2059">
                  <c:v>180.63</c:v>
                </c:pt>
                <c:pt idx="2060">
                  <c:v>185.39</c:v>
                </c:pt>
                <c:pt idx="2061">
                  <c:v>212.43</c:v>
                </c:pt>
                <c:pt idx="2062">
                  <c:v>198.34</c:v>
                </c:pt>
                <c:pt idx="2063">
                  <c:v>182.35</c:v>
                </c:pt>
                <c:pt idx="2064">
                  <c:v>193.43</c:v>
                </c:pt>
                <c:pt idx="2065">
                  <c:v>199.2</c:v>
                </c:pt>
                <c:pt idx="2066">
                  <c:v>180.6</c:v>
                </c:pt>
                <c:pt idx="2067">
                  <c:v>178.36</c:v>
                </c:pt>
                <c:pt idx="2068">
                  <c:v>180.94</c:v>
                </c:pt>
                <c:pt idx="2069">
                  <c:v>182.21</c:v>
                </c:pt>
                <c:pt idx="2070">
                  <c:v>184.42</c:v>
                </c:pt>
                <c:pt idx="2071">
                  <c:v>189.87</c:v>
                </c:pt>
                <c:pt idx="2072">
                  <c:v>191.56</c:v>
                </c:pt>
                <c:pt idx="2073">
                  <c:v>190.13</c:v>
                </c:pt>
                <c:pt idx="2074">
                  <c:v>191.68</c:v>
                </c:pt>
                <c:pt idx="2075">
                  <c:v>193.54</c:v>
                </c:pt>
                <c:pt idx="2076">
                  <c:v>195.09</c:v>
                </c:pt>
                <c:pt idx="2077">
                  <c:v>179.34</c:v>
                </c:pt>
                <c:pt idx="2078">
                  <c:v>158.15</c:v>
                </c:pt>
                <c:pt idx="2079">
                  <c:v>160.13</c:v>
                </c:pt>
                <c:pt idx="2080">
                  <c:v>152.01</c:v>
                </c:pt>
                <c:pt idx="2081">
                  <c:v>151.97999999999999</c:v>
                </c:pt>
                <c:pt idx="2082">
                  <c:v>153.69999999999999</c:v>
                </c:pt>
                <c:pt idx="2083">
                  <c:v>155.77000000000001</c:v>
                </c:pt>
                <c:pt idx="2084">
                  <c:v>157.87</c:v>
                </c:pt>
                <c:pt idx="2085">
                  <c:v>158.30000000000001</c:v>
                </c:pt>
                <c:pt idx="2086">
                  <c:v>156.6</c:v>
                </c:pt>
                <c:pt idx="2087">
                  <c:v>156.13999999999999</c:v>
                </c:pt>
                <c:pt idx="2088">
                  <c:v>147.1</c:v>
                </c:pt>
                <c:pt idx="2089">
                  <c:v>142.11000000000001</c:v>
                </c:pt>
                <c:pt idx="2090">
                  <c:v>167.02</c:v>
                </c:pt>
                <c:pt idx="2091">
                  <c:v>160.62</c:v>
                </c:pt>
                <c:pt idx="2092">
                  <c:v>154.47999999999999</c:v>
                </c:pt>
                <c:pt idx="2093">
                  <c:v>154.79</c:v>
                </c:pt>
                <c:pt idx="2094">
                  <c:v>129.88</c:v>
                </c:pt>
                <c:pt idx="2095">
                  <c:v>122.71</c:v>
                </c:pt>
                <c:pt idx="2096">
                  <c:v>124.05</c:v>
                </c:pt>
                <c:pt idx="2097">
                  <c:v>125</c:v>
                </c:pt>
                <c:pt idx="2098">
                  <c:v>132.97999999999999</c:v>
                </c:pt>
                <c:pt idx="2099">
                  <c:v>146.79</c:v>
                </c:pt>
                <c:pt idx="2100">
                  <c:v>151.47</c:v>
                </c:pt>
                <c:pt idx="2101">
                  <c:v>161.63</c:v>
                </c:pt>
                <c:pt idx="2102">
                  <c:v>161.11000000000001</c:v>
                </c:pt>
                <c:pt idx="2103">
                  <c:v>161.05000000000001</c:v>
                </c:pt>
                <c:pt idx="2104">
                  <c:v>163.98</c:v>
                </c:pt>
                <c:pt idx="2105">
                  <c:v>162.43</c:v>
                </c:pt>
                <c:pt idx="2106">
                  <c:v>163.75</c:v>
                </c:pt>
                <c:pt idx="2107">
                  <c:v>164.84</c:v>
                </c:pt>
                <c:pt idx="2108">
                  <c:v>146.53</c:v>
                </c:pt>
                <c:pt idx="2109">
                  <c:v>147.68</c:v>
                </c:pt>
                <c:pt idx="2110">
                  <c:v>163.15</c:v>
                </c:pt>
                <c:pt idx="2111">
                  <c:v>167.11</c:v>
                </c:pt>
                <c:pt idx="2112">
                  <c:v>172.02</c:v>
                </c:pt>
                <c:pt idx="2113">
                  <c:v>162.26</c:v>
                </c:pt>
                <c:pt idx="2114">
                  <c:v>172.1</c:v>
                </c:pt>
                <c:pt idx="2115">
                  <c:v>160.65</c:v>
                </c:pt>
                <c:pt idx="2116">
                  <c:v>169.84</c:v>
                </c:pt>
                <c:pt idx="2117">
                  <c:v>179.94</c:v>
                </c:pt>
                <c:pt idx="2118">
                  <c:v>175.4</c:v>
                </c:pt>
                <c:pt idx="2119">
                  <c:v>179.19</c:v>
                </c:pt>
                <c:pt idx="2120">
                  <c:v>176.04</c:v>
                </c:pt>
                <c:pt idx="2121">
                  <c:v>154.82</c:v>
                </c:pt>
                <c:pt idx="2122">
                  <c:v>165.64</c:v>
                </c:pt>
                <c:pt idx="2123">
                  <c:v>152.93</c:v>
                </c:pt>
                <c:pt idx="2124">
                  <c:v>137.6</c:v>
                </c:pt>
                <c:pt idx="2125">
                  <c:v>136.63</c:v>
                </c:pt>
                <c:pt idx="2126">
                  <c:v>138.12</c:v>
                </c:pt>
                <c:pt idx="2127">
                  <c:v>126.69</c:v>
                </c:pt>
                <c:pt idx="2128">
                  <c:v>119.49</c:v>
                </c:pt>
                <c:pt idx="2129">
                  <c:v>120.01</c:v>
                </c:pt>
                <c:pt idx="2130">
                  <c:v>120.67</c:v>
                </c:pt>
                <c:pt idx="2131">
                  <c:v>113.06</c:v>
                </c:pt>
                <c:pt idx="2132">
                  <c:v>108.38</c:v>
                </c:pt>
                <c:pt idx="2133">
                  <c:v>108.93</c:v>
                </c:pt>
                <c:pt idx="2134">
                  <c:v>109.59</c:v>
                </c:pt>
                <c:pt idx="2135">
                  <c:v>129.85</c:v>
                </c:pt>
                <c:pt idx="2136">
                  <c:v>126.95</c:v>
                </c:pt>
                <c:pt idx="2137">
                  <c:v>134.07</c:v>
                </c:pt>
                <c:pt idx="2138">
                  <c:v>136.43</c:v>
                </c:pt>
                <c:pt idx="2139">
                  <c:v>137.69</c:v>
                </c:pt>
                <c:pt idx="2140">
                  <c:v>139.5</c:v>
                </c:pt>
                <c:pt idx="2141">
                  <c:v>141.51</c:v>
                </c:pt>
                <c:pt idx="2142">
                  <c:v>145.32</c:v>
                </c:pt>
                <c:pt idx="2143">
                  <c:v>145.41</c:v>
                </c:pt>
                <c:pt idx="2144">
                  <c:v>144.32</c:v>
                </c:pt>
                <c:pt idx="2145">
                  <c:v>159.5</c:v>
                </c:pt>
                <c:pt idx="2146">
                  <c:v>160.47999999999999</c:v>
                </c:pt>
                <c:pt idx="2147">
                  <c:v>149.6</c:v>
                </c:pt>
                <c:pt idx="2148">
                  <c:v>136.71</c:v>
                </c:pt>
                <c:pt idx="2149">
                  <c:v>152.93</c:v>
                </c:pt>
                <c:pt idx="2150">
                  <c:v>150.4</c:v>
                </c:pt>
                <c:pt idx="2151">
                  <c:v>156.78</c:v>
                </c:pt>
                <c:pt idx="2152">
                  <c:v>138.81</c:v>
                </c:pt>
                <c:pt idx="2153">
                  <c:v>120.9</c:v>
                </c:pt>
                <c:pt idx="2154">
                  <c:v>105.97</c:v>
                </c:pt>
                <c:pt idx="2155">
                  <c:v>104.45</c:v>
                </c:pt>
                <c:pt idx="2156">
                  <c:v>104.85</c:v>
                </c:pt>
                <c:pt idx="2157">
                  <c:v>105.25</c:v>
                </c:pt>
                <c:pt idx="2158">
                  <c:v>105.57</c:v>
                </c:pt>
                <c:pt idx="2159">
                  <c:v>92.88</c:v>
                </c:pt>
                <c:pt idx="2160">
                  <c:v>81.14</c:v>
                </c:pt>
                <c:pt idx="2161">
                  <c:v>94.4</c:v>
                </c:pt>
                <c:pt idx="2162">
                  <c:v>93.49</c:v>
                </c:pt>
                <c:pt idx="2163">
                  <c:v>87.89</c:v>
                </c:pt>
                <c:pt idx="2164">
                  <c:v>79.97</c:v>
                </c:pt>
                <c:pt idx="2165">
                  <c:v>82.75</c:v>
                </c:pt>
                <c:pt idx="2166">
                  <c:v>82.43</c:v>
                </c:pt>
                <c:pt idx="2167">
                  <c:v>80.63</c:v>
                </c:pt>
                <c:pt idx="2168">
                  <c:v>84.53</c:v>
                </c:pt>
                <c:pt idx="2169">
                  <c:v>87.86</c:v>
                </c:pt>
                <c:pt idx="2170">
                  <c:v>77.81</c:v>
                </c:pt>
                <c:pt idx="2171">
                  <c:v>72.33</c:v>
                </c:pt>
                <c:pt idx="2172">
                  <c:v>72.3</c:v>
                </c:pt>
                <c:pt idx="2173">
                  <c:v>70.61</c:v>
                </c:pt>
                <c:pt idx="2174">
                  <c:v>69.12</c:v>
                </c:pt>
                <c:pt idx="2175">
                  <c:v>68.92</c:v>
                </c:pt>
                <c:pt idx="2176">
                  <c:v>69.349999999999994</c:v>
                </c:pt>
                <c:pt idx="2177">
                  <c:v>70.349999999999994</c:v>
                </c:pt>
                <c:pt idx="2178">
                  <c:v>70.75</c:v>
                </c:pt>
                <c:pt idx="2179">
                  <c:v>86.25</c:v>
                </c:pt>
                <c:pt idx="2180">
                  <c:v>87.72</c:v>
                </c:pt>
                <c:pt idx="2181">
                  <c:v>89.47</c:v>
                </c:pt>
                <c:pt idx="2182">
                  <c:v>99.97</c:v>
                </c:pt>
                <c:pt idx="2183">
                  <c:v>111.57</c:v>
                </c:pt>
                <c:pt idx="2184">
                  <c:v>129.74</c:v>
                </c:pt>
                <c:pt idx="2185">
                  <c:v>161.44999999999999</c:v>
                </c:pt>
                <c:pt idx="2186">
                  <c:v>153.82</c:v>
                </c:pt>
                <c:pt idx="2187">
                  <c:v>158.21</c:v>
                </c:pt>
                <c:pt idx="2188">
                  <c:v>163.29</c:v>
                </c:pt>
                <c:pt idx="2189">
                  <c:v>168.23</c:v>
                </c:pt>
                <c:pt idx="2190">
                  <c:v>172.5</c:v>
                </c:pt>
                <c:pt idx="2191">
                  <c:v>176.55</c:v>
                </c:pt>
                <c:pt idx="2192">
                  <c:v>180.08</c:v>
                </c:pt>
                <c:pt idx="2193">
                  <c:v>183.1</c:v>
                </c:pt>
                <c:pt idx="2194">
                  <c:v>186.4</c:v>
                </c:pt>
                <c:pt idx="2195">
                  <c:v>190.21</c:v>
                </c:pt>
                <c:pt idx="2196">
                  <c:v>198.54</c:v>
                </c:pt>
                <c:pt idx="2197">
                  <c:v>216.08</c:v>
                </c:pt>
                <c:pt idx="2198">
                  <c:v>197.5</c:v>
                </c:pt>
                <c:pt idx="2199">
                  <c:v>198.11</c:v>
                </c:pt>
                <c:pt idx="2200">
                  <c:v>195.61</c:v>
                </c:pt>
                <c:pt idx="2201">
                  <c:v>191.82</c:v>
                </c:pt>
                <c:pt idx="2202">
                  <c:v>178.07</c:v>
                </c:pt>
                <c:pt idx="2203">
                  <c:v>169.63</c:v>
                </c:pt>
                <c:pt idx="2204">
                  <c:v>168.72</c:v>
                </c:pt>
                <c:pt idx="2205">
                  <c:v>170.18</c:v>
                </c:pt>
                <c:pt idx="2206">
                  <c:v>159.69999999999999</c:v>
                </c:pt>
                <c:pt idx="2207">
                  <c:v>161.47999999999999</c:v>
                </c:pt>
                <c:pt idx="2208">
                  <c:v>150.19999999999999</c:v>
                </c:pt>
                <c:pt idx="2209">
                  <c:v>145.52000000000001</c:v>
                </c:pt>
                <c:pt idx="2210">
                  <c:v>146.04</c:v>
                </c:pt>
                <c:pt idx="2211">
                  <c:v>140.62</c:v>
                </c:pt>
                <c:pt idx="2212">
                  <c:v>140.9</c:v>
                </c:pt>
                <c:pt idx="2213">
                  <c:v>140.04</c:v>
                </c:pt>
                <c:pt idx="2214">
                  <c:v>117.05</c:v>
                </c:pt>
                <c:pt idx="2215">
                  <c:v>108.15</c:v>
                </c:pt>
                <c:pt idx="2216">
                  <c:v>108.96</c:v>
                </c:pt>
                <c:pt idx="2217">
                  <c:v>105.02</c:v>
                </c:pt>
                <c:pt idx="2218">
                  <c:v>98.62</c:v>
                </c:pt>
                <c:pt idx="2219">
                  <c:v>101.18</c:v>
                </c:pt>
                <c:pt idx="2220">
                  <c:v>100.8</c:v>
                </c:pt>
                <c:pt idx="2221">
                  <c:v>105.28</c:v>
                </c:pt>
                <c:pt idx="2222">
                  <c:v>103.04</c:v>
                </c:pt>
                <c:pt idx="2223">
                  <c:v>109.96</c:v>
                </c:pt>
                <c:pt idx="2224">
                  <c:v>103.62</c:v>
                </c:pt>
                <c:pt idx="2225">
                  <c:v>108.9</c:v>
                </c:pt>
                <c:pt idx="2226">
                  <c:v>117.77</c:v>
                </c:pt>
                <c:pt idx="2227">
                  <c:v>124.43</c:v>
                </c:pt>
                <c:pt idx="2228">
                  <c:v>122.04</c:v>
                </c:pt>
                <c:pt idx="2229">
                  <c:v>123.08</c:v>
                </c:pt>
                <c:pt idx="2230">
                  <c:v>130.66</c:v>
                </c:pt>
                <c:pt idx="2231">
                  <c:v>122.56</c:v>
                </c:pt>
                <c:pt idx="2232">
                  <c:v>124.94</c:v>
                </c:pt>
                <c:pt idx="2233">
                  <c:v>126.01</c:v>
                </c:pt>
                <c:pt idx="2234">
                  <c:v>119.35</c:v>
                </c:pt>
                <c:pt idx="2235">
                  <c:v>116.3</c:v>
                </c:pt>
                <c:pt idx="2236">
                  <c:v>116.45</c:v>
                </c:pt>
                <c:pt idx="2237">
                  <c:v>121.96</c:v>
                </c:pt>
                <c:pt idx="2238">
                  <c:v>117.17</c:v>
                </c:pt>
                <c:pt idx="2239">
                  <c:v>119.61</c:v>
                </c:pt>
                <c:pt idx="2240">
                  <c:v>122.25</c:v>
                </c:pt>
                <c:pt idx="2241">
                  <c:v>124.74</c:v>
                </c:pt>
                <c:pt idx="2242">
                  <c:v>126.44</c:v>
                </c:pt>
                <c:pt idx="2243">
                  <c:v>127.96</c:v>
                </c:pt>
                <c:pt idx="2244">
                  <c:v>113.03</c:v>
                </c:pt>
                <c:pt idx="2245">
                  <c:v>109.85</c:v>
                </c:pt>
                <c:pt idx="2246">
                  <c:v>135.71</c:v>
                </c:pt>
                <c:pt idx="2247">
                  <c:v>135.99</c:v>
                </c:pt>
                <c:pt idx="2248">
                  <c:v>138.97999999999999</c:v>
                </c:pt>
                <c:pt idx="2249">
                  <c:v>143.94999999999999</c:v>
                </c:pt>
                <c:pt idx="2250">
                  <c:v>149.34</c:v>
                </c:pt>
                <c:pt idx="2251">
                  <c:v>138.78</c:v>
                </c:pt>
                <c:pt idx="2252">
                  <c:v>134.07</c:v>
                </c:pt>
                <c:pt idx="2253">
                  <c:v>136.88</c:v>
                </c:pt>
                <c:pt idx="2254">
                  <c:v>139.63999999999999</c:v>
                </c:pt>
                <c:pt idx="2255">
                  <c:v>141.65</c:v>
                </c:pt>
                <c:pt idx="2256">
                  <c:v>143.13999999999999</c:v>
                </c:pt>
                <c:pt idx="2257">
                  <c:v>141.68</c:v>
                </c:pt>
                <c:pt idx="2258">
                  <c:v>142.44999999999999</c:v>
                </c:pt>
                <c:pt idx="2259">
                  <c:v>137.22999999999999</c:v>
                </c:pt>
                <c:pt idx="2260">
                  <c:v>103.93</c:v>
                </c:pt>
                <c:pt idx="2261">
                  <c:v>96.33</c:v>
                </c:pt>
                <c:pt idx="2262">
                  <c:v>94.55</c:v>
                </c:pt>
                <c:pt idx="2263">
                  <c:v>95.84</c:v>
                </c:pt>
                <c:pt idx="2264">
                  <c:v>85.79</c:v>
                </c:pt>
                <c:pt idx="2265">
                  <c:v>63.09</c:v>
                </c:pt>
                <c:pt idx="2266">
                  <c:v>62.83</c:v>
                </c:pt>
                <c:pt idx="2267">
                  <c:v>62.8</c:v>
                </c:pt>
                <c:pt idx="2268">
                  <c:v>56.23</c:v>
                </c:pt>
                <c:pt idx="2269">
                  <c:v>56.4</c:v>
                </c:pt>
                <c:pt idx="2270">
                  <c:v>55.22</c:v>
                </c:pt>
                <c:pt idx="2271">
                  <c:v>55.17</c:v>
                </c:pt>
                <c:pt idx="2272">
                  <c:v>58.21</c:v>
                </c:pt>
                <c:pt idx="2273">
                  <c:v>61.45</c:v>
                </c:pt>
                <c:pt idx="2274">
                  <c:v>61.22</c:v>
                </c:pt>
                <c:pt idx="2275">
                  <c:v>61.57</c:v>
                </c:pt>
                <c:pt idx="2276">
                  <c:v>67.680000000000007</c:v>
                </c:pt>
                <c:pt idx="2277">
                  <c:v>74.28</c:v>
                </c:pt>
                <c:pt idx="2278">
                  <c:v>63</c:v>
                </c:pt>
                <c:pt idx="2279">
                  <c:v>65.33</c:v>
                </c:pt>
                <c:pt idx="2280">
                  <c:v>77.349999999999994</c:v>
                </c:pt>
                <c:pt idx="2281">
                  <c:v>81.52</c:v>
                </c:pt>
                <c:pt idx="2282">
                  <c:v>82.55</c:v>
                </c:pt>
                <c:pt idx="2283">
                  <c:v>83.07</c:v>
                </c:pt>
                <c:pt idx="2284">
                  <c:v>90.87</c:v>
                </c:pt>
                <c:pt idx="2285">
                  <c:v>101.92</c:v>
                </c:pt>
                <c:pt idx="2286">
                  <c:v>99.57</c:v>
                </c:pt>
                <c:pt idx="2287">
                  <c:v>100.14</c:v>
                </c:pt>
                <c:pt idx="2288">
                  <c:v>97.25</c:v>
                </c:pt>
                <c:pt idx="2289">
                  <c:v>99.48</c:v>
                </c:pt>
                <c:pt idx="2290">
                  <c:v>104.34</c:v>
                </c:pt>
                <c:pt idx="2291">
                  <c:v>122.79</c:v>
                </c:pt>
                <c:pt idx="2292">
                  <c:v>117.83</c:v>
                </c:pt>
                <c:pt idx="2293">
                  <c:v>104.31</c:v>
                </c:pt>
                <c:pt idx="2294">
                  <c:v>102.47</c:v>
                </c:pt>
                <c:pt idx="2295">
                  <c:v>99.23</c:v>
                </c:pt>
                <c:pt idx="2296">
                  <c:v>99.54</c:v>
                </c:pt>
                <c:pt idx="2297">
                  <c:v>100.43</c:v>
                </c:pt>
                <c:pt idx="2298">
                  <c:v>101.06</c:v>
                </c:pt>
                <c:pt idx="2299">
                  <c:v>101.75</c:v>
                </c:pt>
                <c:pt idx="2300">
                  <c:v>103.3</c:v>
                </c:pt>
                <c:pt idx="2301">
                  <c:v>99.71</c:v>
                </c:pt>
                <c:pt idx="2302">
                  <c:v>94.43</c:v>
                </c:pt>
                <c:pt idx="2303">
                  <c:v>96.33</c:v>
                </c:pt>
                <c:pt idx="2304">
                  <c:v>98.05</c:v>
                </c:pt>
                <c:pt idx="2305">
                  <c:v>99.94</c:v>
                </c:pt>
                <c:pt idx="2306">
                  <c:v>114.84</c:v>
                </c:pt>
                <c:pt idx="2307">
                  <c:v>110.25</c:v>
                </c:pt>
                <c:pt idx="2308">
                  <c:v>108.12</c:v>
                </c:pt>
                <c:pt idx="2309">
                  <c:v>103.07</c:v>
                </c:pt>
                <c:pt idx="2310">
                  <c:v>92.25</c:v>
                </c:pt>
                <c:pt idx="2311">
                  <c:v>95.09</c:v>
                </c:pt>
                <c:pt idx="2312">
                  <c:v>95.67</c:v>
                </c:pt>
                <c:pt idx="2313">
                  <c:v>95.29</c:v>
                </c:pt>
                <c:pt idx="2314">
                  <c:v>93.26</c:v>
                </c:pt>
                <c:pt idx="2315">
                  <c:v>92.28</c:v>
                </c:pt>
                <c:pt idx="2316">
                  <c:v>96.07</c:v>
                </c:pt>
                <c:pt idx="2317">
                  <c:v>97.48</c:v>
                </c:pt>
                <c:pt idx="2318">
                  <c:v>97.88</c:v>
                </c:pt>
                <c:pt idx="2319">
                  <c:v>98.45</c:v>
                </c:pt>
                <c:pt idx="2320">
                  <c:v>74.459999999999994</c:v>
                </c:pt>
                <c:pt idx="2321">
                  <c:v>63.61</c:v>
                </c:pt>
                <c:pt idx="2322">
                  <c:v>68.86</c:v>
                </c:pt>
                <c:pt idx="2323">
                  <c:v>69.150000000000006</c:v>
                </c:pt>
                <c:pt idx="2324">
                  <c:v>69.17</c:v>
                </c:pt>
                <c:pt idx="2325">
                  <c:v>69.23</c:v>
                </c:pt>
                <c:pt idx="2326">
                  <c:v>69.319999999999993</c:v>
                </c:pt>
                <c:pt idx="2327">
                  <c:v>69.290000000000006</c:v>
                </c:pt>
                <c:pt idx="2328">
                  <c:v>68.97</c:v>
                </c:pt>
                <c:pt idx="2329">
                  <c:v>67.569999999999993</c:v>
                </c:pt>
                <c:pt idx="2330">
                  <c:v>77.760000000000005</c:v>
                </c:pt>
                <c:pt idx="2331">
                  <c:v>76.87</c:v>
                </c:pt>
                <c:pt idx="2332">
                  <c:v>78.3</c:v>
                </c:pt>
                <c:pt idx="2333">
                  <c:v>81.11</c:v>
                </c:pt>
                <c:pt idx="2334">
                  <c:v>76.69</c:v>
                </c:pt>
                <c:pt idx="2335">
                  <c:v>74.459999999999994</c:v>
                </c:pt>
                <c:pt idx="2336">
                  <c:v>75.37</c:v>
                </c:pt>
                <c:pt idx="2337">
                  <c:v>75.98</c:v>
                </c:pt>
                <c:pt idx="2338">
                  <c:v>75.89</c:v>
                </c:pt>
                <c:pt idx="2339">
                  <c:v>68</c:v>
                </c:pt>
                <c:pt idx="2340">
                  <c:v>87.54</c:v>
                </c:pt>
                <c:pt idx="2341">
                  <c:v>75.78</c:v>
                </c:pt>
                <c:pt idx="2342">
                  <c:v>74.77</c:v>
                </c:pt>
                <c:pt idx="2343">
                  <c:v>58.75</c:v>
                </c:pt>
                <c:pt idx="2344">
                  <c:v>84.93</c:v>
                </c:pt>
                <c:pt idx="2345">
                  <c:v>77.760000000000005</c:v>
                </c:pt>
                <c:pt idx="2346">
                  <c:v>78.62</c:v>
                </c:pt>
                <c:pt idx="2347">
                  <c:v>80.739999999999995</c:v>
                </c:pt>
                <c:pt idx="2348">
                  <c:v>83.76</c:v>
                </c:pt>
                <c:pt idx="2349">
                  <c:v>86.83</c:v>
                </c:pt>
                <c:pt idx="2350">
                  <c:v>86.14</c:v>
                </c:pt>
                <c:pt idx="2351">
                  <c:v>68.8</c:v>
                </c:pt>
                <c:pt idx="2352">
                  <c:v>68.739999999999995</c:v>
                </c:pt>
                <c:pt idx="2353">
                  <c:v>68.510000000000005</c:v>
                </c:pt>
                <c:pt idx="2354">
                  <c:v>68.17</c:v>
                </c:pt>
                <c:pt idx="2355">
                  <c:v>61.71</c:v>
                </c:pt>
                <c:pt idx="2356">
                  <c:v>60.85</c:v>
                </c:pt>
                <c:pt idx="2357">
                  <c:v>61.22</c:v>
                </c:pt>
                <c:pt idx="2358">
                  <c:v>61.48</c:v>
                </c:pt>
                <c:pt idx="2359">
                  <c:v>61.74</c:v>
                </c:pt>
                <c:pt idx="2360">
                  <c:v>61.94</c:v>
                </c:pt>
                <c:pt idx="2361">
                  <c:v>62.08</c:v>
                </c:pt>
                <c:pt idx="2362">
                  <c:v>62.23</c:v>
                </c:pt>
                <c:pt idx="2363">
                  <c:v>62.37</c:v>
                </c:pt>
                <c:pt idx="2364">
                  <c:v>62.2</c:v>
                </c:pt>
                <c:pt idx="2365">
                  <c:v>61.57</c:v>
                </c:pt>
                <c:pt idx="2366">
                  <c:v>59.27</c:v>
                </c:pt>
                <c:pt idx="2367">
                  <c:v>59.53</c:v>
                </c:pt>
                <c:pt idx="2368">
                  <c:v>54.62</c:v>
                </c:pt>
                <c:pt idx="2369">
                  <c:v>54.28</c:v>
                </c:pt>
                <c:pt idx="2370">
                  <c:v>54.31</c:v>
                </c:pt>
                <c:pt idx="2371">
                  <c:v>54.39</c:v>
                </c:pt>
                <c:pt idx="2372">
                  <c:v>54.56</c:v>
                </c:pt>
                <c:pt idx="2373">
                  <c:v>54.79</c:v>
                </c:pt>
                <c:pt idx="2374">
                  <c:v>55.08</c:v>
                </c:pt>
                <c:pt idx="2375">
                  <c:v>55.4</c:v>
                </c:pt>
                <c:pt idx="2376">
                  <c:v>55.6</c:v>
                </c:pt>
                <c:pt idx="2377">
                  <c:v>55.97</c:v>
                </c:pt>
                <c:pt idx="2378">
                  <c:v>56.4</c:v>
                </c:pt>
                <c:pt idx="2379">
                  <c:v>57.03</c:v>
                </c:pt>
                <c:pt idx="2380">
                  <c:v>57.46</c:v>
                </c:pt>
                <c:pt idx="2381">
                  <c:v>57.66</c:v>
                </c:pt>
                <c:pt idx="2382">
                  <c:v>51.32</c:v>
                </c:pt>
                <c:pt idx="2383">
                  <c:v>62.2</c:v>
                </c:pt>
                <c:pt idx="2384">
                  <c:v>56.17</c:v>
                </c:pt>
                <c:pt idx="2385">
                  <c:v>70.239999999999995</c:v>
                </c:pt>
                <c:pt idx="2386">
                  <c:v>72.33</c:v>
                </c:pt>
                <c:pt idx="2387">
                  <c:v>69.63</c:v>
                </c:pt>
                <c:pt idx="2388">
                  <c:v>63.86</c:v>
                </c:pt>
                <c:pt idx="2389">
                  <c:v>64.239999999999995</c:v>
                </c:pt>
                <c:pt idx="2390">
                  <c:v>64.7</c:v>
                </c:pt>
                <c:pt idx="2391">
                  <c:v>65.040000000000006</c:v>
                </c:pt>
                <c:pt idx="2392">
                  <c:v>65.47</c:v>
                </c:pt>
                <c:pt idx="2393">
                  <c:v>65.59</c:v>
                </c:pt>
                <c:pt idx="2394">
                  <c:v>65.61</c:v>
                </c:pt>
                <c:pt idx="2395">
                  <c:v>66.13</c:v>
                </c:pt>
                <c:pt idx="2396">
                  <c:v>70.06</c:v>
                </c:pt>
                <c:pt idx="2397">
                  <c:v>74.430000000000007</c:v>
                </c:pt>
                <c:pt idx="2398">
                  <c:v>74.25</c:v>
                </c:pt>
                <c:pt idx="2399">
                  <c:v>67.94</c:v>
                </c:pt>
                <c:pt idx="2400">
                  <c:v>64.900000000000006</c:v>
                </c:pt>
                <c:pt idx="2401">
                  <c:v>56.26</c:v>
                </c:pt>
                <c:pt idx="2402">
                  <c:v>52.41</c:v>
                </c:pt>
                <c:pt idx="2403">
                  <c:v>62.43</c:v>
                </c:pt>
                <c:pt idx="2404">
                  <c:v>51.89</c:v>
                </c:pt>
                <c:pt idx="2405">
                  <c:v>37.369999999999997</c:v>
                </c:pt>
                <c:pt idx="2406">
                  <c:v>37.54</c:v>
                </c:pt>
                <c:pt idx="2407">
                  <c:v>37.69</c:v>
                </c:pt>
                <c:pt idx="2408">
                  <c:v>37.92</c:v>
                </c:pt>
                <c:pt idx="2409">
                  <c:v>38.15</c:v>
                </c:pt>
                <c:pt idx="2410">
                  <c:v>38.35</c:v>
                </c:pt>
                <c:pt idx="2411">
                  <c:v>37.92</c:v>
                </c:pt>
                <c:pt idx="2412">
                  <c:v>37.659999999999997</c:v>
                </c:pt>
                <c:pt idx="2413">
                  <c:v>38.090000000000003</c:v>
                </c:pt>
                <c:pt idx="2414">
                  <c:v>38.49</c:v>
                </c:pt>
                <c:pt idx="2415">
                  <c:v>38.979999999999997</c:v>
                </c:pt>
                <c:pt idx="2416">
                  <c:v>39.409999999999997</c:v>
                </c:pt>
                <c:pt idx="2417">
                  <c:v>39.81</c:v>
                </c:pt>
                <c:pt idx="2418">
                  <c:v>37.369999999999997</c:v>
                </c:pt>
                <c:pt idx="2419">
                  <c:v>39.270000000000003</c:v>
                </c:pt>
                <c:pt idx="2420">
                  <c:v>55.51</c:v>
                </c:pt>
                <c:pt idx="2421">
                  <c:v>56.11</c:v>
                </c:pt>
                <c:pt idx="2422">
                  <c:v>58.81</c:v>
                </c:pt>
                <c:pt idx="2423">
                  <c:v>51.84</c:v>
                </c:pt>
                <c:pt idx="2424">
                  <c:v>53.07</c:v>
                </c:pt>
                <c:pt idx="2425">
                  <c:v>53.42</c:v>
                </c:pt>
                <c:pt idx="2426">
                  <c:v>53.19</c:v>
                </c:pt>
                <c:pt idx="2427">
                  <c:v>53.04</c:v>
                </c:pt>
                <c:pt idx="2428">
                  <c:v>53.33</c:v>
                </c:pt>
                <c:pt idx="2429">
                  <c:v>53.56</c:v>
                </c:pt>
                <c:pt idx="2430">
                  <c:v>53.7</c:v>
                </c:pt>
                <c:pt idx="2431">
                  <c:v>54.11</c:v>
                </c:pt>
                <c:pt idx="2432">
                  <c:v>54.45</c:v>
                </c:pt>
                <c:pt idx="2433">
                  <c:v>54.74</c:v>
                </c:pt>
                <c:pt idx="2434">
                  <c:v>55.02</c:v>
                </c:pt>
                <c:pt idx="2435">
                  <c:v>56.98</c:v>
                </c:pt>
                <c:pt idx="2436">
                  <c:v>62.17</c:v>
                </c:pt>
                <c:pt idx="2437">
                  <c:v>59.33</c:v>
                </c:pt>
                <c:pt idx="2438">
                  <c:v>52.67</c:v>
                </c:pt>
                <c:pt idx="2439">
                  <c:v>45.75</c:v>
                </c:pt>
                <c:pt idx="2440">
                  <c:v>41.39</c:v>
                </c:pt>
                <c:pt idx="2441">
                  <c:v>41.33</c:v>
                </c:pt>
                <c:pt idx="2442">
                  <c:v>41.19</c:v>
                </c:pt>
                <c:pt idx="2443">
                  <c:v>41.07</c:v>
                </c:pt>
                <c:pt idx="2444">
                  <c:v>41.16</c:v>
                </c:pt>
                <c:pt idx="2445">
                  <c:v>48.85</c:v>
                </c:pt>
                <c:pt idx="2446">
                  <c:v>61.63</c:v>
                </c:pt>
                <c:pt idx="2447">
                  <c:v>52.5</c:v>
                </c:pt>
                <c:pt idx="2448">
                  <c:v>42.42</c:v>
                </c:pt>
                <c:pt idx="2449">
                  <c:v>37.369999999999997</c:v>
                </c:pt>
                <c:pt idx="2450">
                  <c:v>43.8</c:v>
                </c:pt>
                <c:pt idx="2451">
                  <c:v>54.02</c:v>
                </c:pt>
                <c:pt idx="2452">
                  <c:v>51.46</c:v>
                </c:pt>
                <c:pt idx="2453">
                  <c:v>51.81</c:v>
                </c:pt>
                <c:pt idx="2454">
                  <c:v>52.07</c:v>
                </c:pt>
                <c:pt idx="2455">
                  <c:v>52.5</c:v>
                </c:pt>
                <c:pt idx="2456">
                  <c:v>52.93</c:v>
                </c:pt>
                <c:pt idx="2457">
                  <c:v>53.13</c:v>
                </c:pt>
                <c:pt idx="2458">
                  <c:v>53.56</c:v>
                </c:pt>
                <c:pt idx="2459">
                  <c:v>53.93</c:v>
                </c:pt>
                <c:pt idx="2460">
                  <c:v>54.82</c:v>
                </c:pt>
                <c:pt idx="2461">
                  <c:v>55.65</c:v>
                </c:pt>
                <c:pt idx="2462">
                  <c:v>56.52</c:v>
                </c:pt>
                <c:pt idx="2463">
                  <c:v>57.55</c:v>
                </c:pt>
                <c:pt idx="2464">
                  <c:v>58.78</c:v>
                </c:pt>
                <c:pt idx="2465">
                  <c:v>60.13</c:v>
                </c:pt>
                <c:pt idx="2466">
                  <c:v>80.77</c:v>
                </c:pt>
                <c:pt idx="2467">
                  <c:v>105.89</c:v>
                </c:pt>
                <c:pt idx="2468">
                  <c:v>104.65</c:v>
                </c:pt>
                <c:pt idx="2469">
                  <c:v>106.8</c:v>
                </c:pt>
                <c:pt idx="2470">
                  <c:v>110.22</c:v>
                </c:pt>
                <c:pt idx="2471">
                  <c:v>105.48</c:v>
                </c:pt>
                <c:pt idx="2472">
                  <c:v>107.23</c:v>
                </c:pt>
                <c:pt idx="2473">
                  <c:v>108.64</c:v>
                </c:pt>
                <c:pt idx="2474">
                  <c:v>109.79</c:v>
                </c:pt>
                <c:pt idx="2475">
                  <c:v>110.48</c:v>
                </c:pt>
                <c:pt idx="2476">
                  <c:v>111.08</c:v>
                </c:pt>
                <c:pt idx="2477">
                  <c:v>114.87</c:v>
                </c:pt>
                <c:pt idx="2478">
                  <c:v>122.39</c:v>
                </c:pt>
                <c:pt idx="2479">
                  <c:v>125.8</c:v>
                </c:pt>
                <c:pt idx="2480">
                  <c:v>122.48</c:v>
                </c:pt>
                <c:pt idx="2481">
                  <c:v>109.47</c:v>
                </c:pt>
                <c:pt idx="2482">
                  <c:v>116.73</c:v>
                </c:pt>
                <c:pt idx="2483">
                  <c:v>108.78</c:v>
                </c:pt>
                <c:pt idx="2484">
                  <c:v>105.51</c:v>
                </c:pt>
                <c:pt idx="2485">
                  <c:v>103.82</c:v>
                </c:pt>
                <c:pt idx="2486">
                  <c:v>124.48</c:v>
                </c:pt>
                <c:pt idx="2487">
                  <c:v>122.53</c:v>
                </c:pt>
                <c:pt idx="2488">
                  <c:v>105.22</c:v>
                </c:pt>
                <c:pt idx="2489">
                  <c:v>102.35</c:v>
                </c:pt>
                <c:pt idx="2490">
                  <c:v>109.27</c:v>
                </c:pt>
                <c:pt idx="2491">
                  <c:v>97.7</c:v>
                </c:pt>
                <c:pt idx="2492">
                  <c:v>108.38</c:v>
                </c:pt>
                <c:pt idx="2493">
                  <c:v>115.07</c:v>
                </c:pt>
                <c:pt idx="2494">
                  <c:v>116.39</c:v>
                </c:pt>
                <c:pt idx="2495">
                  <c:v>115.59</c:v>
                </c:pt>
                <c:pt idx="2496">
                  <c:v>99.2</c:v>
                </c:pt>
                <c:pt idx="2497">
                  <c:v>99.17</c:v>
                </c:pt>
                <c:pt idx="2498">
                  <c:v>90.73</c:v>
                </c:pt>
                <c:pt idx="2499">
                  <c:v>88.09</c:v>
                </c:pt>
                <c:pt idx="2500">
                  <c:v>85.19</c:v>
                </c:pt>
                <c:pt idx="2501">
                  <c:v>85.76</c:v>
                </c:pt>
                <c:pt idx="2502">
                  <c:v>86.19</c:v>
                </c:pt>
                <c:pt idx="2503">
                  <c:v>85.94</c:v>
                </c:pt>
                <c:pt idx="2504">
                  <c:v>87.52</c:v>
                </c:pt>
                <c:pt idx="2505">
                  <c:v>88.58</c:v>
                </c:pt>
                <c:pt idx="2506">
                  <c:v>89.78</c:v>
                </c:pt>
                <c:pt idx="2507">
                  <c:v>89.58</c:v>
                </c:pt>
                <c:pt idx="2508">
                  <c:v>91.16</c:v>
                </c:pt>
                <c:pt idx="2509">
                  <c:v>93.86</c:v>
                </c:pt>
                <c:pt idx="2510">
                  <c:v>96.27</c:v>
                </c:pt>
                <c:pt idx="2511">
                  <c:v>98.39</c:v>
                </c:pt>
                <c:pt idx="2512">
                  <c:v>100.63</c:v>
                </c:pt>
                <c:pt idx="2513">
                  <c:v>103.16</c:v>
                </c:pt>
                <c:pt idx="2514">
                  <c:v>105.54</c:v>
                </c:pt>
                <c:pt idx="2515">
                  <c:v>107.15</c:v>
                </c:pt>
                <c:pt idx="2516">
                  <c:v>97.22</c:v>
                </c:pt>
                <c:pt idx="2517">
                  <c:v>95.87</c:v>
                </c:pt>
                <c:pt idx="2518">
                  <c:v>96.27</c:v>
                </c:pt>
                <c:pt idx="2519">
                  <c:v>95.9</c:v>
                </c:pt>
                <c:pt idx="2520">
                  <c:v>85.08</c:v>
                </c:pt>
                <c:pt idx="2521">
                  <c:v>75.14</c:v>
                </c:pt>
                <c:pt idx="2522">
                  <c:v>76.81</c:v>
                </c:pt>
                <c:pt idx="2523">
                  <c:v>77.87</c:v>
                </c:pt>
                <c:pt idx="2524">
                  <c:v>69.66</c:v>
                </c:pt>
                <c:pt idx="2525">
                  <c:v>56.23</c:v>
                </c:pt>
                <c:pt idx="2526">
                  <c:v>65.67</c:v>
                </c:pt>
                <c:pt idx="2527">
                  <c:v>66.709999999999994</c:v>
                </c:pt>
                <c:pt idx="2528">
                  <c:v>51.15</c:v>
                </c:pt>
                <c:pt idx="2529">
                  <c:v>45.58</c:v>
                </c:pt>
                <c:pt idx="2530">
                  <c:v>31.545000000000002</c:v>
                </c:pt>
                <c:pt idx="2531">
                  <c:v>28.702999999999999</c:v>
                </c:pt>
                <c:pt idx="2532">
                  <c:v>28.702999999999999</c:v>
                </c:pt>
                <c:pt idx="2533">
                  <c:v>28.731999999999999</c:v>
                </c:pt>
                <c:pt idx="2534">
                  <c:v>31.89</c:v>
                </c:pt>
                <c:pt idx="2535">
                  <c:v>36.909999999999997</c:v>
                </c:pt>
                <c:pt idx="2536">
                  <c:v>32.86</c:v>
                </c:pt>
                <c:pt idx="2537">
                  <c:v>32.659999999999997</c:v>
                </c:pt>
                <c:pt idx="2538">
                  <c:v>32.61</c:v>
                </c:pt>
                <c:pt idx="2539">
                  <c:v>32.58</c:v>
                </c:pt>
                <c:pt idx="2540">
                  <c:v>32.61</c:v>
                </c:pt>
                <c:pt idx="2541">
                  <c:v>32.72</c:v>
                </c:pt>
                <c:pt idx="2542">
                  <c:v>32.92</c:v>
                </c:pt>
                <c:pt idx="2543">
                  <c:v>33.119999999999997</c:v>
                </c:pt>
                <c:pt idx="2544">
                  <c:v>33.380000000000003</c:v>
                </c:pt>
                <c:pt idx="2545">
                  <c:v>33.67</c:v>
                </c:pt>
                <c:pt idx="2546">
                  <c:v>34.01</c:v>
                </c:pt>
                <c:pt idx="2547">
                  <c:v>34.33</c:v>
                </c:pt>
                <c:pt idx="2548">
                  <c:v>34.64</c:v>
                </c:pt>
                <c:pt idx="2549">
                  <c:v>34.9</c:v>
                </c:pt>
                <c:pt idx="2550">
                  <c:v>35.130000000000003</c:v>
                </c:pt>
                <c:pt idx="2551">
                  <c:v>35.39</c:v>
                </c:pt>
                <c:pt idx="2552">
                  <c:v>35.71</c:v>
                </c:pt>
                <c:pt idx="2553">
                  <c:v>40.56</c:v>
                </c:pt>
                <c:pt idx="2554">
                  <c:v>66.959999999999994</c:v>
                </c:pt>
                <c:pt idx="2555">
                  <c:v>73.510000000000005</c:v>
                </c:pt>
                <c:pt idx="2556">
                  <c:v>74.540000000000006</c:v>
                </c:pt>
                <c:pt idx="2557">
                  <c:v>72.56</c:v>
                </c:pt>
                <c:pt idx="2558">
                  <c:v>69.12</c:v>
                </c:pt>
                <c:pt idx="2559">
                  <c:v>70.47</c:v>
                </c:pt>
                <c:pt idx="2560">
                  <c:v>71.040000000000006</c:v>
                </c:pt>
                <c:pt idx="2561">
                  <c:v>70.81</c:v>
                </c:pt>
                <c:pt idx="2562">
                  <c:v>70.010000000000005</c:v>
                </c:pt>
                <c:pt idx="2563">
                  <c:v>70.260000000000005</c:v>
                </c:pt>
                <c:pt idx="2564">
                  <c:v>70.319999999999993</c:v>
                </c:pt>
                <c:pt idx="2565">
                  <c:v>70.150000000000006</c:v>
                </c:pt>
                <c:pt idx="2566">
                  <c:v>70.09</c:v>
                </c:pt>
                <c:pt idx="2567">
                  <c:v>64.06</c:v>
                </c:pt>
                <c:pt idx="2568">
                  <c:v>62.72</c:v>
                </c:pt>
                <c:pt idx="2569">
                  <c:v>62.89</c:v>
                </c:pt>
                <c:pt idx="2570">
                  <c:v>63.06</c:v>
                </c:pt>
                <c:pt idx="2571">
                  <c:v>63.26</c:v>
                </c:pt>
                <c:pt idx="2572">
                  <c:v>63.46</c:v>
                </c:pt>
                <c:pt idx="2573">
                  <c:v>63.66</c:v>
                </c:pt>
                <c:pt idx="2574">
                  <c:v>63.98</c:v>
                </c:pt>
                <c:pt idx="2575">
                  <c:v>64.290000000000006</c:v>
                </c:pt>
                <c:pt idx="2576">
                  <c:v>64.5</c:v>
                </c:pt>
                <c:pt idx="2577">
                  <c:v>64.84</c:v>
                </c:pt>
                <c:pt idx="2578">
                  <c:v>65.33</c:v>
                </c:pt>
                <c:pt idx="2579">
                  <c:v>65.7</c:v>
                </c:pt>
                <c:pt idx="2580">
                  <c:v>66.05</c:v>
                </c:pt>
                <c:pt idx="2581">
                  <c:v>66.19</c:v>
                </c:pt>
                <c:pt idx="2582">
                  <c:v>66.28</c:v>
                </c:pt>
                <c:pt idx="2583">
                  <c:v>66.48</c:v>
                </c:pt>
                <c:pt idx="2584">
                  <c:v>66.790000000000006</c:v>
                </c:pt>
                <c:pt idx="2585">
                  <c:v>66.989999999999995</c:v>
                </c:pt>
                <c:pt idx="2586">
                  <c:v>67.25</c:v>
                </c:pt>
                <c:pt idx="2587">
                  <c:v>61.85</c:v>
                </c:pt>
                <c:pt idx="2588">
                  <c:v>60.88</c:v>
                </c:pt>
                <c:pt idx="2589">
                  <c:v>61.25</c:v>
                </c:pt>
                <c:pt idx="2590">
                  <c:v>61.65</c:v>
                </c:pt>
                <c:pt idx="2591">
                  <c:v>61.97</c:v>
                </c:pt>
                <c:pt idx="2592">
                  <c:v>62.34</c:v>
                </c:pt>
                <c:pt idx="2593">
                  <c:v>62.69</c:v>
                </c:pt>
                <c:pt idx="2594">
                  <c:v>62.97</c:v>
                </c:pt>
                <c:pt idx="2595">
                  <c:v>63.12</c:v>
                </c:pt>
                <c:pt idx="2596">
                  <c:v>63.26</c:v>
                </c:pt>
                <c:pt idx="2597">
                  <c:v>63.35</c:v>
                </c:pt>
                <c:pt idx="2598">
                  <c:v>63.43</c:v>
                </c:pt>
                <c:pt idx="2599">
                  <c:v>59.96</c:v>
                </c:pt>
                <c:pt idx="2600">
                  <c:v>49.63</c:v>
                </c:pt>
                <c:pt idx="2601">
                  <c:v>49.68</c:v>
                </c:pt>
                <c:pt idx="2602">
                  <c:v>40.869999999999997</c:v>
                </c:pt>
                <c:pt idx="2603">
                  <c:v>38.979999999999997</c:v>
                </c:pt>
                <c:pt idx="2604">
                  <c:v>38.89</c:v>
                </c:pt>
                <c:pt idx="2605">
                  <c:v>38.81</c:v>
                </c:pt>
                <c:pt idx="2606">
                  <c:v>38.81</c:v>
                </c:pt>
                <c:pt idx="2607">
                  <c:v>38.81</c:v>
                </c:pt>
                <c:pt idx="2608">
                  <c:v>38.75</c:v>
                </c:pt>
                <c:pt idx="2609">
                  <c:v>45.98</c:v>
                </c:pt>
                <c:pt idx="2610">
                  <c:v>56.4</c:v>
                </c:pt>
                <c:pt idx="2611">
                  <c:v>50.66</c:v>
                </c:pt>
                <c:pt idx="2612">
                  <c:v>48.13</c:v>
                </c:pt>
                <c:pt idx="2613">
                  <c:v>56.03</c:v>
                </c:pt>
                <c:pt idx="2614">
                  <c:v>53.62</c:v>
                </c:pt>
                <c:pt idx="2615">
                  <c:v>47.5</c:v>
                </c:pt>
                <c:pt idx="2616">
                  <c:v>43.05</c:v>
                </c:pt>
                <c:pt idx="2617">
                  <c:v>43.4</c:v>
                </c:pt>
                <c:pt idx="2618">
                  <c:v>43.63</c:v>
                </c:pt>
                <c:pt idx="2619">
                  <c:v>54.39</c:v>
                </c:pt>
                <c:pt idx="2620">
                  <c:v>65.3</c:v>
                </c:pt>
                <c:pt idx="2621">
                  <c:v>62.77</c:v>
                </c:pt>
                <c:pt idx="2622">
                  <c:v>63.58</c:v>
                </c:pt>
                <c:pt idx="2623">
                  <c:v>64.81</c:v>
                </c:pt>
                <c:pt idx="2624">
                  <c:v>65.930000000000007</c:v>
                </c:pt>
                <c:pt idx="2625">
                  <c:v>67.02</c:v>
                </c:pt>
                <c:pt idx="2626">
                  <c:v>67.599999999999994</c:v>
                </c:pt>
                <c:pt idx="2627">
                  <c:v>68.14</c:v>
                </c:pt>
                <c:pt idx="2628">
                  <c:v>68.89</c:v>
                </c:pt>
                <c:pt idx="2629">
                  <c:v>69.319999999999993</c:v>
                </c:pt>
                <c:pt idx="2630">
                  <c:v>70.209999999999994</c:v>
                </c:pt>
                <c:pt idx="2631">
                  <c:v>71.150000000000006</c:v>
                </c:pt>
                <c:pt idx="2632">
                  <c:v>71.790000000000006</c:v>
                </c:pt>
                <c:pt idx="2633">
                  <c:v>72.42</c:v>
                </c:pt>
                <c:pt idx="2634">
                  <c:v>72.849999999999994</c:v>
                </c:pt>
                <c:pt idx="2635">
                  <c:v>73.08</c:v>
                </c:pt>
                <c:pt idx="2636">
                  <c:v>73.569999999999993</c:v>
                </c:pt>
                <c:pt idx="2637">
                  <c:v>78.22</c:v>
                </c:pt>
                <c:pt idx="2638">
                  <c:v>78.040000000000006</c:v>
                </c:pt>
                <c:pt idx="2639">
                  <c:v>77.930000000000007</c:v>
                </c:pt>
                <c:pt idx="2640">
                  <c:v>77.73</c:v>
                </c:pt>
                <c:pt idx="2641">
                  <c:v>77.44</c:v>
                </c:pt>
                <c:pt idx="2642">
                  <c:v>77.180000000000007</c:v>
                </c:pt>
                <c:pt idx="2643">
                  <c:v>77.38</c:v>
                </c:pt>
                <c:pt idx="2644">
                  <c:v>77.930000000000007</c:v>
                </c:pt>
                <c:pt idx="2645">
                  <c:v>75.569999999999993</c:v>
                </c:pt>
                <c:pt idx="2646">
                  <c:v>71.59</c:v>
                </c:pt>
                <c:pt idx="2647">
                  <c:v>66.28</c:v>
                </c:pt>
                <c:pt idx="2648">
                  <c:v>66.42</c:v>
                </c:pt>
                <c:pt idx="2649">
                  <c:v>66.790000000000006</c:v>
                </c:pt>
                <c:pt idx="2650">
                  <c:v>67.05</c:v>
                </c:pt>
                <c:pt idx="2651">
                  <c:v>67.39</c:v>
                </c:pt>
                <c:pt idx="2652">
                  <c:v>67.83</c:v>
                </c:pt>
                <c:pt idx="2653">
                  <c:v>68.28</c:v>
                </c:pt>
                <c:pt idx="2654">
                  <c:v>63.66</c:v>
                </c:pt>
                <c:pt idx="2655">
                  <c:v>61.54</c:v>
                </c:pt>
                <c:pt idx="2656">
                  <c:v>61.88</c:v>
                </c:pt>
                <c:pt idx="2657">
                  <c:v>62.23</c:v>
                </c:pt>
                <c:pt idx="2658">
                  <c:v>60.42</c:v>
                </c:pt>
                <c:pt idx="2659">
                  <c:v>42.88</c:v>
                </c:pt>
                <c:pt idx="2660">
                  <c:v>41.56</c:v>
                </c:pt>
                <c:pt idx="2661">
                  <c:v>41.85</c:v>
                </c:pt>
                <c:pt idx="2662">
                  <c:v>42.11</c:v>
                </c:pt>
                <c:pt idx="2663">
                  <c:v>59.73</c:v>
                </c:pt>
                <c:pt idx="2664">
                  <c:v>53.59</c:v>
                </c:pt>
                <c:pt idx="2665">
                  <c:v>59.59</c:v>
                </c:pt>
                <c:pt idx="2666">
                  <c:v>57.64</c:v>
                </c:pt>
                <c:pt idx="2667">
                  <c:v>53.76</c:v>
                </c:pt>
                <c:pt idx="2668">
                  <c:v>49.34</c:v>
                </c:pt>
                <c:pt idx="2669">
                  <c:v>40.5</c:v>
                </c:pt>
                <c:pt idx="2670">
                  <c:v>40.9</c:v>
                </c:pt>
                <c:pt idx="2671">
                  <c:v>41.02</c:v>
                </c:pt>
                <c:pt idx="2672">
                  <c:v>40.99</c:v>
                </c:pt>
                <c:pt idx="2673">
                  <c:v>40.67</c:v>
                </c:pt>
                <c:pt idx="2674">
                  <c:v>38.4</c:v>
                </c:pt>
                <c:pt idx="2675">
                  <c:v>38.43</c:v>
                </c:pt>
                <c:pt idx="2676">
                  <c:v>38.35</c:v>
                </c:pt>
                <c:pt idx="2677">
                  <c:v>38.35</c:v>
                </c:pt>
                <c:pt idx="2678">
                  <c:v>38.4</c:v>
                </c:pt>
                <c:pt idx="2679">
                  <c:v>38.43</c:v>
                </c:pt>
                <c:pt idx="2680">
                  <c:v>38.46</c:v>
                </c:pt>
                <c:pt idx="2681">
                  <c:v>38.520000000000003</c:v>
                </c:pt>
                <c:pt idx="2682">
                  <c:v>38.549999999999997</c:v>
                </c:pt>
                <c:pt idx="2683">
                  <c:v>38.520000000000003</c:v>
                </c:pt>
                <c:pt idx="2684">
                  <c:v>38.46</c:v>
                </c:pt>
                <c:pt idx="2685">
                  <c:v>38.49</c:v>
                </c:pt>
                <c:pt idx="2686">
                  <c:v>33.32</c:v>
                </c:pt>
                <c:pt idx="2687">
                  <c:v>27.783999999999999</c:v>
                </c:pt>
                <c:pt idx="2688">
                  <c:v>27.783999999999999</c:v>
                </c:pt>
                <c:pt idx="2689">
                  <c:v>27.812999999999999</c:v>
                </c:pt>
                <c:pt idx="2690">
                  <c:v>27.812999999999999</c:v>
                </c:pt>
                <c:pt idx="2691">
                  <c:v>27.812999999999999</c:v>
                </c:pt>
                <c:pt idx="2692">
                  <c:v>27.783999999999999</c:v>
                </c:pt>
                <c:pt idx="2693">
                  <c:v>27.756</c:v>
                </c:pt>
                <c:pt idx="2694">
                  <c:v>27.756</c:v>
                </c:pt>
                <c:pt idx="2695">
                  <c:v>27.756</c:v>
                </c:pt>
                <c:pt idx="2696">
                  <c:v>27.756</c:v>
                </c:pt>
                <c:pt idx="2697">
                  <c:v>27.783999999999999</c:v>
                </c:pt>
                <c:pt idx="2698">
                  <c:v>27.783999999999999</c:v>
                </c:pt>
                <c:pt idx="2699">
                  <c:v>27.756</c:v>
                </c:pt>
                <c:pt idx="2700">
                  <c:v>27.783999999999999</c:v>
                </c:pt>
                <c:pt idx="2701">
                  <c:v>27.783999999999999</c:v>
                </c:pt>
                <c:pt idx="2702">
                  <c:v>27.783999999999999</c:v>
                </c:pt>
                <c:pt idx="2703">
                  <c:v>27.841999999999999</c:v>
                </c:pt>
                <c:pt idx="2704">
                  <c:v>27.841999999999999</c:v>
                </c:pt>
                <c:pt idx="2705">
                  <c:v>27.841999999999999</c:v>
                </c:pt>
                <c:pt idx="2706">
                  <c:v>27.841999999999999</c:v>
                </c:pt>
                <c:pt idx="2707">
                  <c:v>27.841999999999999</c:v>
                </c:pt>
                <c:pt idx="2708">
                  <c:v>29.161999999999999</c:v>
                </c:pt>
                <c:pt idx="2709">
                  <c:v>36.31</c:v>
                </c:pt>
                <c:pt idx="2710">
                  <c:v>32.15</c:v>
                </c:pt>
                <c:pt idx="2711">
                  <c:v>32.090000000000003</c:v>
                </c:pt>
                <c:pt idx="2712">
                  <c:v>32.18</c:v>
                </c:pt>
                <c:pt idx="2713">
                  <c:v>32.29</c:v>
                </c:pt>
                <c:pt idx="2714">
                  <c:v>32.380000000000003</c:v>
                </c:pt>
                <c:pt idx="2715">
                  <c:v>32.46</c:v>
                </c:pt>
                <c:pt idx="2716">
                  <c:v>32.520000000000003</c:v>
                </c:pt>
                <c:pt idx="2717">
                  <c:v>32.58</c:v>
                </c:pt>
                <c:pt idx="2718">
                  <c:v>32.64</c:v>
                </c:pt>
                <c:pt idx="2719">
                  <c:v>32.69</c:v>
                </c:pt>
                <c:pt idx="2720">
                  <c:v>32.78</c:v>
                </c:pt>
                <c:pt idx="2721">
                  <c:v>48.62</c:v>
                </c:pt>
                <c:pt idx="2722">
                  <c:v>47.62</c:v>
                </c:pt>
                <c:pt idx="2723">
                  <c:v>47.88</c:v>
                </c:pt>
                <c:pt idx="2724">
                  <c:v>48.65</c:v>
                </c:pt>
                <c:pt idx="2725">
                  <c:v>49.48</c:v>
                </c:pt>
                <c:pt idx="2726">
                  <c:v>50.2</c:v>
                </c:pt>
                <c:pt idx="2727">
                  <c:v>50.75</c:v>
                </c:pt>
                <c:pt idx="2728">
                  <c:v>50.98</c:v>
                </c:pt>
                <c:pt idx="2729">
                  <c:v>51.15</c:v>
                </c:pt>
                <c:pt idx="2730">
                  <c:v>51.32</c:v>
                </c:pt>
                <c:pt idx="2731">
                  <c:v>51.46</c:v>
                </c:pt>
                <c:pt idx="2732">
                  <c:v>51.58</c:v>
                </c:pt>
                <c:pt idx="2733">
                  <c:v>51.78</c:v>
                </c:pt>
                <c:pt idx="2734">
                  <c:v>52.01</c:v>
                </c:pt>
                <c:pt idx="2735">
                  <c:v>52.53</c:v>
                </c:pt>
                <c:pt idx="2736">
                  <c:v>53.24</c:v>
                </c:pt>
                <c:pt idx="2737">
                  <c:v>53.73</c:v>
                </c:pt>
                <c:pt idx="2738">
                  <c:v>54.16</c:v>
                </c:pt>
                <c:pt idx="2739">
                  <c:v>54.97</c:v>
                </c:pt>
                <c:pt idx="2740">
                  <c:v>55.74</c:v>
                </c:pt>
                <c:pt idx="2741">
                  <c:v>56.57</c:v>
                </c:pt>
                <c:pt idx="2742">
                  <c:v>57.46</c:v>
                </c:pt>
                <c:pt idx="2743">
                  <c:v>58.41</c:v>
                </c:pt>
                <c:pt idx="2744">
                  <c:v>59.27</c:v>
                </c:pt>
                <c:pt idx="2745">
                  <c:v>60.05</c:v>
                </c:pt>
                <c:pt idx="2746">
                  <c:v>52.5</c:v>
                </c:pt>
                <c:pt idx="2747">
                  <c:v>52.01</c:v>
                </c:pt>
                <c:pt idx="2748">
                  <c:v>44.32</c:v>
                </c:pt>
                <c:pt idx="2749">
                  <c:v>34.56</c:v>
                </c:pt>
                <c:pt idx="2750">
                  <c:v>34.56</c:v>
                </c:pt>
                <c:pt idx="2751">
                  <c:v>34.590000000000003</c:v>
                </c:pt>
                <c:pt idx="2752">
                  <c:v>34.590000000000003</c:v>
                </c:pt>
                <c:pt idx="2753">
                  <c:v>34.64</c:v>
                </c:pt>
                <c:pt idx="2754">
                  <c:v>34.700000000000003</c:v>
                </c:pt>
                <c:pt idx="2755">
                  <c:v>34.67</c:v>
                </c:pt>
                <c:pt idx="2756">
                  <c:v>34.700000000000003</c:v>
                </c:pt>
                <c:pt idx="2757">
                  <c:v>34.67</c:v>
                </c:pt>
                <c:pt idx="2758">
                  <c:v>34.64</c:v>
                </c:pt>
                <c:pt idx="2759">
                  <c:v>34.56</c:v>
                </c:pt>
                <c:pt idx="2760">
                  <c:v>34.44</c:v>
                </c:pt>
                <c:pt idx="2761">
                  <c:v>34.270000000000003</c:v>
                </c:pt>
                <c:pt idx="2762">
                  <c:v>30.167000000000002</c:v>
                </c:pt>
                <c:pt idx="2763">
                  <c:v>28.960999999999999</c:v>
                </c:pt>
                <c:pt idx="2764">
                  <c:v>29.018999999999998</c:v>
                </c:pt>
                <c:pt idx="2765">
                  <c:v>29.047000000000001</c:v>
                </c:pt>
                <c:pt idx="2766">
                  <c:v>29.132999999999999</c:v>
                </c:pt>
                <c:pt idx="2767">
                  <c:v>29.248000000000001</c:v>
                </c:pt>
                <c:pt idx="2768">
                  <c:v>29.363</c:v>
                </c:pt>
                <c:pt idx="2769">
                  <c:v>36.020000000000003</c:v>
                </c:pt>
                <c:pt idx="2770">
                  <c:v>43.48</c:v>
                </c:pt>
                <c:pt idx="2771">
                  <c:v>40.96</c:v>
                </c:pt>
                <c:pt idx="2772">
                  <c:v>40.64</c:v>
                </c:pt>
                <c:pt idx="2773">
                  <c:v>41.45</c:v>
                </c:pt>
                <c:pt idx="2774">
                  <c:v>42.28</c:v>
                </c:pt>
                <c:pt idx="2775">
                  <c:v>43.11</c:v>
                </c:pt>
                <c:pt idx="2776">
                  <c:v>43.86</c:v>
                </c:pt>
                <c:pt idx="2777">
                  <c:v>44.32</c:v>
                </c:pt>
                <c:pt idx="2778">
                  <c:v>44.52</c:v>
                </c:pt>
                <c:pt idx="2779">
                  <c:v>40.36</c:v>
                </c:pt>
                <c:pt idx="2780">
                  <c:v>33.44</c:v>
                </c:pt>
                <c:pt idx="2781">
                  <c:v>33.67</c:v>
                </c:pt>
                <c:pt idx="2782">
                  <c:v>33.81</c:v>
                </c:pt>
                <c:pt idx="2783">
                  <c:v>34.01</c:v>
                </c:pt>
                <c:pt idx="2784">
                  <c:v>34.159999999999997</c:v>
                </c:pt>
                <c:pt idx="2785">
                  <c:v>34.39</c:v>
                </c:pt>
                <c:pt idx="2786">
                  <c:v>33.380000000000003</c:v>
                </c:pt>
                <c:pt idx="2787">
                  <c:v>33.04</c:v>
                </c:pt>
                <c:pt idx="2788">
                  <c:v>33.21</c:v>
                </c:pt>
                <c:pt idx="2789">
                  <c:v>33.380000000000003</c:v>
                </c:pt>
                <c:pt idx="2790">
                  <c:v>33.58</c:v>
                </c:pt>
                <c:pt idx="2791">
                  <c:v>33.75</c:v>
                </c:pt>
                <c:pt idx="2792">
                  <c:v>33.9</c:v>
                </c:pt>
                <c:pt idx="2793">
                  <c:v>33.9</c:v>
                </c:pt>
                <c:pt idx="2794">
                  <c:v>31.143000000000001</c:v>
                </c:pt>
                <c:pt idx="2795">
                  <c:v>28.731999999999999</c:v>
                </c:pt>
                <c:pt idx="2796">
                  <c:v>28.818000000000001</c:v>
                </c:pt>
                <c:pt idx="2797">
                  <c:v>28.904</c:v>
                </c:pt>
                <c:pt idx="2798">
                  <c:v>28.99</c:v>
                </c:pt>
                <c:pt idx="2799">
                  <c:v>40.590000000000003</c:v>
                </c:pt>
                <c:pt idx="2800">
                  <c:v>40.9</c:v>
                </c:pt>
                <c:pt idx="2801">
                  <c:v>40.840000000000003</c:v>
                </c:pt>
                <c:pt idx="2802">
                  <c:v>41.25</c:v>
                </c:pt>
                <c:pt idx="2803">
                  <c:v>41.48</c:v>
                </c:pt>
                <c:pt idx="2804">
                  <c:v>40.5</c:v>
                </c:pt>
                <c:pt idx="2805">
                  <c:v>40.39</c:v>
                </c:pt>
                <c:pt idx="2806">
                  <c:v>37.26</c:v>
                </c:pt>
                <c:pt idx="2807">
                  <c:v>37.6</c:v>
                </c:pt>
                <c:pt idx="2808">
                  <c:v>38.06</c:v>
                </c:pt>
                <c:pt idx="2809">
                  <c:v>38.630000000000003</c:v>
                </c:pt>
                <c:pt idx="2810">
                  <c:v>39.24</c:v>
                </c:pt>
                <c:pt idx="2811">
                  <c:v>39.78</c:v>
                </c:pt>
                <c:pt idx="2812">
                  <c:v>40.159999999999997</c:v>
                </c:pt>
                <c:pt idx="2813">
                  <c:v>40.39</c:v>
                </c:pt>
                <c:pt idx="2814">
                  <c:v>32.090000000000003</c:v>
                </c:pt>
                <c:pt idx="2815">
                  <c:v>27.899000000000001</c:v>
                </c:pt>
                <c:pt idx="2816">
                  <c:v>27.870999999999999</c:v>
                </c:pt>
                <c:pt idx="2817">
                  <c:v>27.841999999999999</c:v>
                </c:pt>
                <c:pt idx="2818">
                  <c:v>27.841999999999999</c:v>
                </c:pt>
                <c:pt idx="2819">
                  <c:v>27.812999999999999</c:v>
                </c:pt>
                <c:pt idx="2820">
                  <c:v>27.812999999999999</c:v>
                </c:pt>
                <c:pt idx="2821">
                  <c:v>27.812999999999999</c:v>
                </c:pt>
                <c:pt idx="2822">
                  <c:v>27.870999999999999</c:v>
                </c:pt>
                <c:pt idx="2823">
                  <c:v>27.899000000000001</c:v>
                </c:pt>
                <c:pt idx="2824">
                  <c:v>27.870999999999999</c:v>
                </c:pt>
                <c:pt idx="2825">
                  <c:v>27.870999999999999</c:v>
                </c:pt>
                <c:pt idx="2826">
                  <c:v>27.870999999999999</c:v>
                </c:pt>
                <c:pt idx="2827">
                  <c:v>27.870999999999999</c:v>
                </c:pt>
                <c:pt idx="2828">
                  <c:v>27.870999999999999</c:v>
                </c:pt>
                <c:pt idx="2829">
                  <c:v>27.870999999999999</c:v>
                </c:pt>
                <c:pt idx="2830">
                  <c:v>27.870999999999999</c:v>
                </c:pt>
                <c:pt idx="2831">
                  <c:v>27.841999999999999</c:v>
                </c:pt>
                <c:pt idx="2832">
                  <c:v>27.841999999999999</c:v>
                </c:pt>
                <c:pt idx="2833">
                  <c:v>27.841999999999999</c:v>
                </c:pt>
                <c:pt idx="2834">
                  <c:v>27.841999999999999</c:v>
                </c:pt>
                <c:pt idx="2835">
                  <c:v>27.841999999999999</c:v>
                </c:pt>
                <c:pt idx="2836">
                  <c:v>27.841999999999999</c:v>
                </c:pt>
                <c:pt idx="2837">
                  <c:v>27.812999999999999</c:v>
                </c:pt>
                <c:pt idx="2838">
                  <c:v>27.841999999999999</c:v>
                </c:pt>
                <c:pt idx="2839">
                  <c:v>27.841999999999999</c:v>
                </c:pt>
                <c:pt idx="2840">
                  <c:v>27.841999999999999</c:v>
                </c:pt>
                <c:pt idx="2841">
                  <c:v>27.841999999999999</c:v>
                </c:pt>
                <c:pt idx="2842">
                  <c:v>27.841999999999999</c:v>
                </c:pt>
                <c:pt idx="2843">
                  <c:v>27.841999999999999</c:v>
                </c:pt>
                <c:pt idx="2844">
                  <c:v>27.841999999999999</c:v>
                </c:pt>
                <c:pt idx="2845">
                  <c:v>27.841999999999999</c:v>
                </c:pt>
                <c:pt idx="2846">
                  <c:v>27.841999999999999</c:v>
                </c:pt>
                <c:pt idx="2847">
                  <c:v>27.841999999999999</c:v>
                </c:pt>
                <c:pt idx="2848">
                  <c:v>27.841999999999999</c:v>
                </c:pt>
                <c:pt idx="2849">
                  <c:v>27.812999999999999</c:v>
                </c:pt>
                <c:pt idx="2850">
                  <c:v>27.756</c:v>
                </c:pt>
                <c:pt idx="2851">
                  <c:v>27.756</c:v>
                </c:pt>
                <c:pt idx="2852">
                  <c:v>29.306000000000001</c:v>
                </c:pt>
                <c:pt idx="2853">
                  <c:v>33.24</c:v>
                </c:pt>
                <c:pt idx="2854">
                  <c:v>33.729999999999997</c:v>
                </c:pt>
                <c:pt idx="2855">
                  <c:v>33.9</c:v>
                </c:pt>
                <c:pt idx="2856">
                  <c:v>31.056999999999999</c:v>
                </c:pt>
                <c:pt idx="2857">
                  <c:v>28.846</c:v>
                </c:pt>
                <c:pt idx="2858">
                  <c:v>28.960999999999999</c:v>
                </c:pt>
                <c:pt idx="2859">
                  <c:v>29.076000000000001</c:v>
                </c:pt>
                <c:pt idx="2860">
                  <c:v>29.190999999999999</c:v>
                </c:pt>
                <c:pt idx="2861">
                  <c:v>29.277000000000001</c:v>
                </c:pt>
                <c:pt idx="2862">
                  <c:v>29.391999999999999</c:v>
                </c:pt>
                <c:pt idx="2863">
                  <c:v>29.507000000000001</c:v>
                </c:pt>
                <c:pt idx="2864">
                  <c:v>28.501999999999999</c:v>
                </c:pt>
                <c:pt idx="2865">
                  <c:v>28.445</c:v>
                </c:pt>
                <c:pt idx="2866">
                  <c:v>27.812999999999999</c:v>
                </c:pt>
                <c:pt idx="2867">
                  <c:v>27.783999999999999</c:v>
                </c:pt>
                <c:pt idx="2868">
                  <c:v>27.756</c:v>
                </c:pt>
                <c:pt idx="2869">
                  <c:v>27.756</c:v>
                </c:pt>
                <c:pt idx="2870">
                  <c:v>27.756</c:v>
                </c:pt>
                <c:pt idx="2871">
                  <c:v>27.756</c:v>
                </c:pt>
                <c:pt idx="2872">
                  <c:v>27.756</c:v>
                </c:pt>
                <c:pt idx="2873">
                  <c:v>27.756</c:v>
                </c:pt>
                <c:pt idx="2874">
                  <c:v>27.783999999999999</c:v>
                </c:pt>
                <c:pt idx="2875">
                  <c:v>27.756</c:v>
                </c:pt>
                <c:pt idx="2876">
                  <c:v>27.756</c:v>
                </c:pt>
                <c:pt idx="2877">
                  <c:v>27.756</c:v>
                </c:pt>
                <c:pt idx="2878">
                  <c:v>27.756</c:v>
                </c:pt>
                <c:pt idx="2879">
                  <c:v>27.841999999999999</c:v>
                </c:pt>
                <c:pt idx="2880">
                  <c:v>27.812999999999999</c:v>
                </c:pt>
                <c:pt idx="2881">
                  <c:v>29.248000000000001</c:v>
                </c:pt>
                <c:pt idx="2882">
                  <c:v>29.018999999999998</c:v>
                </c:pt>
                <c:pt idx="2883">
                  <c:v>29.449000000000002</c:v>
                </c:pt>
                <c:pt idx="2884">
                  <c:v>29.420999999999999</c:v>
                </c:pt>
                <c:pt idx="2885">
                  <c:v>28.673999999999999</c:v>
                </c:pt>
                <c:pt idx="2886">
                  <c:v>27.928000000000001</c:v>
                </c:pt>
                <c:pt idx="2887">
                  <c:v>27.870999999999999</c:v>
                </c:pt>
                <c:pt idx="2888">
                  <c:v>27.841999999999999</c:v>
                </c:pt>
                <c:pt idx="2889">
                  <c:v>27.812999999999999</c:v>
                </c:pt>
                <c:pt idx="2890">
                  <c:v>27.841999999999999</c:v>
                </c:pt>
                <c:pt idx="2891">
                  <c:v>27.812999999999999</c:v>
                </c:pt>
                <c:pt idx="2892">
                  <c:v>27.841999999999999</c:v>
                </c:pt>
                <c:pt idx="2893">
                  <c:v>27.841999999999999</c:v>
                </c:pt>
                <c:pt idx="2894">
                  <c:v>27.841999999999999</c:v>
                </c:pt>
                <c:pt idx="2895">
                  <c:v>27.812999999999999</c:v>
                </c:pt>
                <c:pt idx="2896">
                  <c:v>27.841999999999999</c:v>
                </c:pt>
                <c:pt idx="2897">
                  <c:v>27.812999999999999</c:v>
                </c:pt>
                <c:pt idx="2898">
                  <c:v>27.812999999999999</c:v>
                </c:pt>
                <c:pt idx="2899">
                  <c:v>27.812999999999999</c:v>
                </c:pt>
                <c:pt idx="2900">
                  <c:v>36.4</c:v>
                </c:pt>
                <c:pt idx="2901">
                  <c:v>32.380000000000003</c:v>
                </c:pt>
                <c:pt idx="2902">
                  <c:v>32.32</c:v>
                </c:pt>
                <c:pt idx="2903">
                  <c:v>32.32</c:v>
                </c:pt>
                <c:pt idx="2904">
                  <c:v>32.32</c:v>
                </c:pt>
                <c:pt idx="2905">
                  <c:v>32.380000000000003</c:v>
                </c:pt>
                <c:pt idx="2906">
                  <c:v>33.700000000000003</c:v>
                </c:pt>
                <c:pt idx="2907">
                  <c:v>35.94</c:v>
                </c:pt>
                <c:pt idx="2908">
                  <c:v>37.03</c:v>
                </c:pt>
                <c:pt idx="2909">
                  <c:v>36.6</c:v>
                </c:pt>
                <c:pt idx="2910">
                  <c:v>35.82</c:v>
                </c:pt>
                <c:pt idx="2911">
                  <c:v>35.28</c:v>
                </c:pt>
                <c:pt idx="2912">
                  <c:v>35.479999999999997</c:v>
                </c:pt>
                <c:pt idx="2913">
                  <c:v>35.96</c:v>
                </c:pt>
                <c:pt idx="2914">
                  <c:v>36.450000000000003</c:v>
                </c:pt>
                <c:pt idx="2915">
                  <c:v>36.71</c:v>
                </c:pt>
                <c:pt idx="2916">
                  <c:v>36.71</c:v>
                </c:pt>
                <c:pt idx="2917">
                  <c:v>36.65</c:v>
                </c:pt>
                <c:pt idx="2918">
                  <c:v>36.54</c:v>
                </c:pt>
                <c:pt idx="2919">
                  <c:v>36.51</c:v>
                </c:pt>
                <c:pt idx="2920">
                  <c:v>36.57</c:v>
                </c:pt>
                <c:pt idx="2921">
                  <c:v>36.65</c:v>
                </c:pt>
                <c:pt idx="2922">
                  <c:v>36.83</c:v>
                </c:pt>
                <c:pt idx="2923">
                  <c:v>36.880000000000003</c:v>
                </c:pt>
                <c:pt idx="2924">
                  <c:v>36.97</c:v>
                </c:pt>
                <c:pt idx="2925">
                  <c:v>36.97</c:v>
                </c:pt>
                <c:pt idx="2926">
                  <c:v>36.94</c:v>
                </c:pt>
                <c:pt idx="2927">
                  <c:v>36.97</c:v>
                </c:pt>
                <c:pt idx="2928">
                  <c:v>36.909999999999997</c:v>
                </c:pt>
                <c:pt idx="2929">
                  <c:v>36.880000000000003</c:v>
                </c:pt>
                <c:pt idx="2930">
                  <c:v>36.770000000000003</c:v>
                </c:pt>
                <c:pt idx="2931">
                  <c:v>36.770000000000003</c:v>
                </c:pt>
                <c:pt idx="2932">
                  <c:v>36.799999999999997</c:v>
                </c:pt>
                <c:pt idx="2933">
                  <c:v>36.83</c:v>
                </c:pt>
                <c:pt idx="2934">
                  <c:v>36.94</c:v>
                </c:pt>
                <c:pt idx="2935">
                  <c:v>37.4</c:v>
                </c:pt>
                <c:pt idx="2936">
                  <c:v>38.4</c:v>
                </c:pt>
                <c:pt idx="2937">
                  <c:v>39.119999999999997</c:v>
                </c:pt>
                <c:pt idx="2938">
                  <c:v>39.75</c:v>
                </c:pt>
                <c:pt idx="2939">
                  <c:v>40.130000000000003</c:v>
                </c:pt>
                <c:pt idx="2940">
                  <c:v>40.299999999999997</c:v>
                </c:pt>
                <c:pt idx="2941">
                  <c:v>40.36</c:v>
                </c:pt>
                <c:pt idx="2942">
                  <c:v>32.43</c:v>
                </c:pt>
                <c:pt idx="2943">
                  <c:v>27.870999999999999</c:v>
                </c:pt>
                <c:pt idx="2944">
                  <c:v>27.870999999999999</c:v>
                </c:pt>
                <c:pt idx="2945">
                  <c:v>27.841999999999999</c:v>
                </c:pt>
                <c:pt idx="2946">
                  <c:v>27.841999999999999</c:v>
                </c:pt>
                <c:pt idx="2947">
                  <c:v>27.841999999999999</c:v>
                </c:pt>
                <c:pt idx="2948">
                  <c:v>27.812999999999999</c:v>
                </c:pt>
                <c:pt idx="2949">
                  <c:v>27.841999999999999</c:v>
                </c:pt>
                <c:pt idx="2950">
                  <c:v>27.841999999999999</c:v>
                </c:pt>
                <c:pt idx="2951">
                  <c:v>27.841999999999999</c:v>
                </c:pt>
                <c:pt idx="2952">
                  <c:v>27.841999999999999</c:v>
                </c:pt>
                <c:pt idx="2953">
                  <c:v>27.841999999999999</c:v>
                </c:pt>
                <c:pt idx="2954">
                  <c:v>27.841999999999999</c:v>
                </c:pt>
                <c:pt idx="2955">
                  <c:v>27.783999999999999</c:v>
                </c:pt>
                <c:pt idx="2956">
                  <c:v>27.783999999999999</c:v>
                </c:pt>
                <c:pt idx="2957">
                  <c:v>27.756</c:v>
                </c:pt>
                <c:pt idx="2958">
                  <c:v>27.756</c:v>
                </c:pt>
                <c:pt idx="2959">
                  <c:v>27.756</c:v>
                </c:pt>
                <c:pt idx="2960">
                  <c:v>27.756</c:v>
                </c:pt>
                <c:pt idx="2961">
                  <c:v>27.756</c:v>
                </c:pt>
                <c:pt idx="2962">
                  <c:v>27.756</c:v>
                </c:pt>
                <c:pt idx="2963">
                  <c:v>27.756</c:v>
                </c:pt>
                <c:pt idx="2964">
                  <c:v>27.756</c:v>
                </c:pt>
                <c:pt idx="2965">
                  <c:v>27.756</c:v>
                </c:pt>
                <c:pt idx="2966">
                  <c:v>27.756</c:v>
                </c:pt>
                <c:pt idx="2967">
                  <c:v>27.756</c:v>
                </c:pt>
                <c:pt idx="2968">
                  <c:v>27.783999999999999</c:v>
                </c:pt>
                <c:pt idx="2969">
                  <c:v>27.812999999999999</c:v>
                </c:pt>
                <c:pt idx="2970">
                  <c:v>27.841999999999999</c:v>
                </c:pt>
                <c:pt idx="2971">
                  <c:v>27.841999999999999</c:v>
                </c:pt>
                <c:pt idx="2972">
                  <c:v>27.841999999999999</c:v>
                </c:pt>
                <c:pt idx="2973">
                  <c:v>27.841999999999999</c:v>
                </c:pt>
                <c:pt idx="2974">
                  <c:v>27.841999999999999</c:v>
                </c:pt>
                <c:pt idx="2975">
                  <c:v>27.783999999999999</c:v>
                </c:pt>
                <c:pt idx="2976">
                  <c:v>27.756</c:v>
                </c:pt>
                <c:pt idx="2977">
                  <c:v>27.756</c:v>
                </c:pt>
                <c:pt idx="2978">
                  <c:v>27.756</c:v>
                </c:pt>
                <c:pt idx="2979">
                  <c:v>27.756</c:v>
                </c:pt>
                <c:pt idx="2980">
                  <c:v>27.756</c:v>
                </c:pt>
                <c:pt idx="2981">
                  <c:v>37.69</c:v>
                </c:pt>
                <c:pt idx="2982">
                  <c:v>34.729999999999997</c:v>
                </c:pt>
                <c:pt idx="2983">
                  <c:v>35.19</c:v>
                </c:pt>
                <c:pt idx="2984">
                  <c:v>35.450000000000003</c:v>
                </c:pt>
                <c:pt idx="2985">
                  <c:v>35.74</c:v>
                </c:pt>
                <c:pt idx="2986">
                  <c:v>36.020000000000003</c:v>
                </c:pt>
                <c:pt idx="2987">
                  <c:v>36.340000000000003</c:v>
                </c:pt>
                <c:pt idx="2988">
                  <c:v>36.71</c:v>
                </c:pt>
                <c:pt idx="2989">
                  <c:v>37.14</c:v>
                </c:pt>
                <c:pt idx="2990">
                  <c:v>37.72</c:v>
                </c:pt>
                <c:pt idx="2991">
                  <c:v>38.4</c:v>
                </c:pt>
                <c:pt idx="2992">
                  <c:v>57.92</c:v>
                </c:pt>
                <c:pt idx="2993">
                  <c:v>55.37</c:v>
                </c:pt>
                <c:pt idx="2994">
                  <c:v>53.96</c:v>
                </c:pt>
                <c:pt idx="2995">
                  <c:v>53.82</c:v>
                </c:pt>
                <c:pt idx="2996">
                  <c:v>53.3</c:v>
                </c:pt>
                <c:pt idx="2997">
                  <c:v>50.95</c:v>
                </c:pt>
                <c:pt idx="2998">
                  <c:v>45.78</c:v>
                </c:pt>
                <c:pt idx="2999">
                  <c:v>45.92</c:v>
                </c:pt>
                <c:pt idx="3000">
                  <c:v>46.07</c:v>
                </c:pt>
                <c:pt idx="3001">
                  <c:v>46.38</c:v>
                </c:pt>
                <c:pt idx="3002">
                  <c:v>46.7</c:v>
                </c:pt>
                <c:pt idx="3003">
                  <c:v>47.65</c:v>
                </c:pt>
                <c:pt idx="3004">
                  <c:v>48.39</c:v>
                </c:pt>
                <c:pt idx="3005">
                  <c:v>48.97</c:v>
                </c:pt>
                <c:pt idx="3006">
                  <c:v>49.66</c:v>
                </c:pt>
                <c:pt idx="3007">
                  <c:v>42.25</c:v>
                </c:pt>
                <c:pt idx="3008">
                  <c:v>37.49</c:v>
                </c:pt>
                <c:pt idx="3009">
                  <c:v>29.076000000000001</c:v>
                </c:pt>
                <c:pt idx="3010">
                  <c:v>27.841999999999999</c:v>
                </c:pt>
                <c:pt idx="3011">
                  <c:v>27.812999999999999</c:v>
                </c:pt>
                <c:pt idx="3012">
                  <c:v>27.812999999999999</c:v>
                </c:pt>
                <c:pt idx="3013">
                  <c:v>27.899000000000001</c:v>
                </c:pt>
                <c:pt idx="3014">
                  <c:v>38.61</c:v>
                </c:pt>
                <c:pt idx="3015">
                  <c:v>33.61</c:v>
                </c:pt>
                <c:pt idx="3016">
                  <c:v>33.700000000000003</c:v>
                </c:pt>
                <c:pt idx="3017">
                  <c:v>48.91</c:v>
                </c:pt>
                <c:pt idx="3018">
                  <c:v>49.48</c:v>
                </c:pt>
                <c:pt idx="3019">
                  <c:v>47.45</c:v>
                </c:pt>
                <c:pt idx="3020">
                  <c:v>49.8</c:v>
                </c:pt>
                <c:pt idx="3021">
                  <c:v>51.98</c:v>
                </c:pt>
                <c:pt idx="3022">
                  <c:v>51.29</c:v>
                </c:pt>
                <c:pt idx="3023">
                  <c:v>51.81</c:v>
                </c:pt>
                <c:pt idx="3024">
                  <c:v>55.51</c:v>
                </c:pt>
                <c:pt idx="3025">
                  <c:v>75.2</c:v>
                </c:pt>
                <c:pt idx="3026">
                  <c:v>70.81</c:v>
                </c:pt>
                <c:pt idx="3027">
                  <c:v>72.33</c:v>
                </c:pt>
                <c:pt idx="3028">
                  <c:v>73.36</c:v>
                </c:pt>
                <c:pt idx="3029">
                  <c:v>74.37</c:v>
                </c:pt>
                <c:pt idx="3030">
                  <c:v>75.349999999999994</c:v>
                </c:pt>
                <c:pt idx="3031">
                  <c:v>76.239999999999995</c:v>
                </c:pt>
                <c:pt idx="3032">
                  <c:v>61.83</c:v>
                </c:pt>
                <c:pt idx="3033">
                  <c:v>54.77</c:v>
                </c:pt>
                <c:pt idx="3034">
                  <c:v>55.37</c:v>
                </c:pt>
                <c:pt idx="3035">
                  <c:v>55.97</c:v>
                </c:pt>
                <c:pt idx="3036">
                  <c:v>56.69</c:v>
                </c:pt>
                <c:pt idx="3037">
                  <c:v>57.49</c:v>
                </c:pt>
                <c:pt idx="3038">
                  <c:v>58.38</c:v>
                </c:pt>
                <c:pt idx="3039">
                  <c:v>60.56</c:v>
                </c:pt>
                <c:pt idx="3040">
                  <c:v>92.74</c:v>
                </c:pt>
                <c:pt idx="3041">
                  <c:v>88.32</c:v>
                </c:pt>
                <c:pt idx="3042">
                  <c:v>90.44</c:v>
                </c:pt>
                <c:pt idx="3043">
                  <c:v>92.34</c:v>
                </c:pt>
                <c:pt idx="3044">
                  <c:v>93.86</c:v>
                </c:pt>
                <c:pt idx="3045">
                  <c:v>95.15</c:v>
                </c:pt>
                <c:pt idx="3046">
                  <c:v>95.78</c:v>
                </c:pt>
                <c:pt idx="3047">
                  <c:v>96.47</c:v>
                </c:pt>
                <c:pt idx="3048">
                  <c:v>78.27</c:v>
                </c:pt>
                <c:pt idx="3049">
                  <c:v>74.86</c:v>
                </c:pt>
                <c:pt idx="3050">
                  <c:v>63.2</c:v>
                </c:pt>
                <c:pt idx="3051">
                  <c:v>58.35</c:v>
                </c:pt>
                <c:pt idx="3052">
                  <c:v>55.83</c:v>
                </c:pt>
                <c:pt idx="3053">
                  <c:v>56.54</c:v>
                </c:pt>
                <c:pt idx="3054">
                  <c:v>57.43</c:v>
                </c:pt>
                <c:pt idx="3055">
                  <c:v>58.61</c:v>
                </c:pt>
                <c:pt idx="3056">
                  <c:v>59.59</c:v>
                </c:pt>
                <c:pt idx="3057">
                  <c:v>60.19</c:v>
                </c:pt>
                <c:pt idx="3058">
                  <c:v>67.94</c:v>
                </c:pt>
                <c:pt idx="3059">
                  <c:v>107.35</c:v>
                </c:pt>
                <c:pt idx="3060">
                  <c:v>100.52</c:v>
                </c:pt>
                <c:pt idx="3061">
                  <c:v>103.73</c:v>
                </c:pt>
                <c:pt idx="3062">
                  <c:v>97.19</c:v>
                </c:pt>
                <c:pt idx="3063">
                  <c:v>91.22</c:v>
                </c:pt>
                <c:pt idx="3064">
                  <c:v>72.88</c:v>
                </c:pt>
                <c:pt idx="3065">
                  <c:v>74.11</c:v>
                </c:pt>
                <c:pt idx="3066">
                  <c:v>74.48</c:v>
                </c:pt>
                <c:pt idx="3067">
                  <c:v>75.599999999999994</c:v>
                </c:pt>
                <c:pt idx="3068">
                  <c:v>76.58</c:v>
                </c:pt>
                <c:pt idx="3069">
                  <c:v>77.930000000000007</c:v>
                </c:pt>
                <c:pt idx="3070">
                  <c:v>78.39</c:v>
                </c:pt>
                <c:pt idx="3071">
                  <c:v>78.790000000000006</c:v>
                </c:pt>
                <c:pt idx="3072">
                  <c:v>79.510000000000005</c:v>
                </c:pt>
                <c:pt idx="3073">
                  <c:v>109.65</c:v>
                </c:pt>
                <c:pt idx="3074">
                  <c:v>123.39</c:v>
                </c:pt>
                <c:pt idx="3075">
                  <c:v>119.83</c:v>
                </c:pt>
                <c:pt idx="3076">
                  <c:v>120.7</c:v>
                </c:pt>
                <c:pt idx="3077">
                  <c:v>121.04</c:v>
                </c:pt>
                <c:pt idx="3078">
                  <c:v>127.1</c:v>
                </c:pt>
                <c:pt idx="3079">
                  <c:v>141.91</c:v>
                </c:pt>
                <c:pt idx="3080">
                  <c:v>132.06</c:v>
                </c:pt>
                <c:pt idx="3081">
                  <c:v>134.04</c:v>
                </c:pt>
                <c:pt idx="3082">
                  <c:v>134.66999999999999</c:v>
                </c:pt>
                <c:pt idx="3083">
                  <c:v>131.55000000000001</c:v>
                </c:pt>
                <c:pt idx="3084">
                  <c:v>132.46</c:v>
                </c:pt>
                <c:pt idx="3085">
                  <c:v>133.76</c:v>
                </c:pt>
                <c:pt idx="3086">
                  <c:v>135.02000000000001</c:v>
                </c:pt>
                <c:pt idx="3087">
                  <c:v>136.22</c:v>
                </c:pt>
                <c:pt idx="3088">
                  <c:v>137.26</c:v>
                </c:pt>
                <c:pt idx="3089">
                  <c:v>139.72999999999999</c:v>
                </c:pt>
                <c:pt idx="3090">
                  <c:v>168.77</c:v>
                </c:pt>
                <c:pt idx="3091">
                  <c:v>166.85</c:v>
                </c:pt>
                <c:pt idx="3092">
                  <c:v>169.18</c:v>
                </c:pt>
                <c:pt idx="3093">
                  <c:v>161.19999999999999</c:v>
                </c:pt>
                <c:pt idx="3094">
                  <c:v>158.66999999999999</c:v>
                </c:pt>
                <c:pt idx="3095">
                  <c:v>154.25</c:v>
                </c:pt>
                <c:pt idx="3096">
                  <c:v>156.75</c:v>
                </c:pt>
                <c:pt idx="3097">
                  <c:v>140.01</c:v>
                </c:pt>
                <c:pt idx="3098">
                  <c:v>107.06</c:v>
                </c:pt>
                <c:pt idx="3099">
                  <c:v>94.86</c:v>
                </c:pt>
                <c:pt idx="3100">
                  <c:v>96.3</c:v>
                </c:pt>
                <c:pt idx="3101">
                  <c:v>124.46</c:v>
                </c:pt>
                <c:pt idx="3102">
                  <c:v>139.12</c:v>
                </c:pt>
                <c:pt idx="3103">
                  <c:v>140.56</c:v>
                </c:pt>
                <c:pt idx="3104">
                  <c:v>138.18</c:v>
                </c:pt>
                <c:pt idx="3105">
                  <c:v>135.28</c:v>
                </c:pt>
                <c:pt idx="3106">
                  <c:v>122.45</c:v>
                </c:pt>
                <c:pt idx="3107">
                  <c:v>116.16</c:v>
                </c:pt>
                <c:pt idx="3108">
                  <c:v>104.77</c:v>
                </c:pt>
                <c:pt idx="3109">
                  <c:v>104.59</c:v>
                </c:pt>
                <c:pt idx="3110">
                  <c:v>112.06</c:v>
                </c:pt>
                <c:pt idx="3111">
                  <c:v>111.14</c:v>
                </c:pt>
                <c:pt idx="3112">
                  <c:v>118.03</c:v>
                </c:pt>
                <c:pt idx="3113">
                  <c:v>101.92</c:v>
                </c:pt>
                <c:pt idx="3114">
                  <c:v>98.22</c:v>
                </c:pt>
                <c:pt idx="3115">
                  <c:v>100.72</c:v>
                </c:pt>
                <c:pt idx="3116">
                  <c:v>91.19</c:v>
                </c:pt>
                <c:pt idx="3117">
                  <c:v>85.91</c:v>
                </c:pt>
                <c:pt idx="3118">
                  <c:v>85.68</c:v>
                </c:pt>
                <c:pt idx="3119">
                  <c:v>88.41</c:v>
                </c:pt>
                <c:pt idx="3120">
                  <c:v>88.06</c:v>
                </c:pt>
                <c:pt idx="3121">
                  <c:v>90.56</c:v>
                </c:pt>
                <c:pt idx="3122">
                  <c:v>88.86</c:v>
                </c:pt>
                <c:pt idx="3123">
                  <c:v>88.55</c:v>
                </c:pt>
                <c:pt idx="3124">
                  <c:v>91.3</c:v>
                </c:pt>
                <c:pt idx="3125">
                  <c:v>92.48</c:v>
                </c:pt>
                <c:pt idx="3126">
                  <c:v>93.31</c:v>
                </c:pt>
                <c:pt idx="3127">
                  <c:v>93.94</c:v>
                </c:pt>
                <c:pt idx="3128">
                  <c:v>95.06</c:v>
                </c:pt>
                <c:pt idx="3129">
                  <c:v>96.93</c:v>
                </c:pt>
                <c:pt idx="3130">
                  <c:v>86.02</c:v>
                </c:pt>
                <c:pt idx="3131">
                  <c:v>84.27</c:v>
                </c:pt>
                <c:pt idx="3132">
                  <c:v>72.19</c:v>
                </c:pt>
                <c:pt idx="3133">
                  <c:v>89.93</c:v>
                </c:pt>
                <c:pt idx="3134">
                  <c:v>90.13</c:v>
                </c:pt>
                <c:pt idx="3135">
                  <c:v>91.71</c:v>
                </c:pt>
                <c:pt idx="3136">
                  <c:v>92.28</c:v>
                </c:pt>
                <c:pt idx="3137">
                  <c:v>100.14</c:v>
                </c:pt>
                <c:pt idx="3138">
                  <c:v>96.1</c:v>
                </c:pt>
                <c:pt idx="3139">
                  <c:v>88.26</c:v>
                </c:pt>
                <c:pt idx="3140">
                  <c:v>101.49</c:v>
                </c:pt>
                <c:pt idx="3141">
                  <c:v>111.77</c:v>
                </c:pt>
                <c:pt idx="3142">
                  <c:v>109.53</c:v>
                </c:pt>
                <c:pt idx="3143">
                  <c:v>109.42</c:v>
                </c:pt>
                <c:pt idx="3144">
                  <c:v>110.13</c:v>
                </c:pt>
                <c:pt idx="3145">
                  <c:v>110.91</c:v>
                </c:pt>
                <c:pt idx="3146">
                  <c:v>129.08000000000001</c:v>
                </c:pt>
                <c:pt idx="3147">
                  <c:v>126.29</c:v>
                </c:pt>
                <c:pt idx="3148">
                  <c:v>128.44999999999999</c:v>
                </c:pt>
                <c:pt idx="3149">
                  <c:v>130.54</c:v>
                </c:pt>
                <c:pt idx="3150">
                  <c:v>128.85</c:v>
                </c:pt>
                <c:pt idx="3151">
                  <c:v>124.94</c:v>
                </c:pt>
                <c:pt idx="3152">
                  <c:v>136.16999999999999</c:v>
                </c:pt>
                <c:pt idx="3153">
                  <c:v>141.68</c:v>
                </c:pt>
                <c:pt idx="3154">
                  <c:v>164.78</c:v>
                </c:pt>
                <c:pt idx="3155">
                  <c:v>172.1</c:v>
                </c:pt>
                <c:pt idx="3156">
                  <c:v>176.81</c:v>
                </c:pt>
                <c:pt idx="3157">
                  <c:v>178.7</c:v>
                </c:pt>
                <c:pt idx="3158">
                  <c:v>186.43</c:v>
                </c:pt>
                <c:pt idx="3159">
                  <c:v>196.96</c:v>
                </c:pt>
                <c:pt idx="3160">
                  <c:v>184.65</c:v>
                </c:pt>
                <c:pt idx="3161">
                  <c:v>200.63</c:v>
                </c:pt>
                <c:pt idx="3162">
                  <c:v>202.76</c:v>
                </c:pt>
                <c:pt idx="3163">
                  <c:v>207.06</c:v>
                </c:pt>
                <c:pt idx="3164">
                  <c:v>208.3</c:v>
                </c:pt>
                <c:pt idx="3165">
                  <c:v>199.43</c:v>
                </c:pt>
                <c:pt idx="3166">
                  <c:v>197.16</c:v>
                </c:pt>
                <c:pt idx="3167">
                  <c:v>186.31</c:v>
                </c:pt>
                <c:pt idx="3168">
                  <c:v>179.36</c:v>
                </c:pt>
                <c:pt idx="3169">
                  <c:v>177.3</c:v>
                </c:pt>
                <c:pt idx="3170">
                  <c:v>177.99</c:v>
                </c:pt>
                <c:pt idx="3171">
                  <c:v>165.21</c:v>
                </c:pt>
                <c:pt idx="3172">
                  <c:v>173.85</c:v>
                </c:pt>
                <c:pt idx="3173">
                  <c:v>171.24</c:v>
                </c:pt>
                <c:pt idx="3174">
                  <c:v>182.75</c:v>
                </c:pt>
                <c:pt idx="3175">
                  <c:v>184.07</c:v>
                </c:pt>
                <c:pt idx="3176">
                  <c:v>184.5</c:v>
                </c:pt>
                <c:pt idx="3177">
                  <c:v>172.48</c:v>
                </c:pt>
                <c:pt idx="3178">
                  <c:v>173.22</c:v>
                </c:pt>
                <c:pt idx="3179">
                  <c:v>175.43</c:v>
                </c:pt>
                <c:pt idx="3180">
                  <c:v>178.3</c:v>
                </c:pt>
                <c:pt idx="3181">
                  <c:v>166.71</c:v>
                </c:pt>
                <c:pt idx="3182">
                  <c:v>165.3</c:v>
                </c:pt>
                <c:pt idx="3183">
                  <c:v>173.8</c:v>
                </c:pt>
                <c:pt idx="3184">
                  <c:v>168.57</c:v>
                </c:pt>
                <c:pt idx="3185">
                  <c:v>168.23</c:v>
                </c:pt>
                <c:pt idx="3186">
                  <c:v>152.61000000000001</c:v>
                </c:pt>
                <c:pt idx="3187">
                  <c:v>144.94999999999999</c:v>
                </c:pt>
                <c:pt idx="3188">
                  <c:v>142.11000000000001</c:v>
                </c:pt>
                <c:pt idx="3189">
                  <c:v>143.16999999999999</c:v>
                </c:pt>
                <c:pt idx="3190">
                  <c:v>146.04</c:v>
                </c:pt>
                <c:pt idx="3191">
                  <c:v>147.62</c:v>
                </c:pt>
                <c:pt idx="3192">
                  <c:v>145.24</c:v>
                </c:pt>
                <c:pt idx="3193">
                  <c:v>136.13999999999999</c:v>
                </c:pt>
                <c:pt idx="3194">
                  <c:v>138.52000000000001</c:v>
                </c:pt>
                <c:pt idx="3195">
                  <c:v>134.47</c:v>
                </c:pt>
                <c:pt idx="3196">
                  <c:v>129.38999999999999</c:v>
                </c:pt>
                <c:pt idx="3197">
                  <c:v>131.26</c:v>
                </c:pt>
                <c:pt idx="3198">
                  <c:v>131.13999999999999</c:v>
                </c:pt>
                <c:pt idx="3199">
                  <c:v>131.63</c:v>
                </c:pt>
                <c:pt idx="3200">
                  <c:v>114.3</c:v>
                </c:pt>
                <c:pt idx="3201">
                  <c:v>102.99</c:v>
                </c:pt>
                <c:pt idx="3202">
                  <c:v>91.07</c:v>
                </c:pt>
                <c:pt idx="3203">
                  <c:v>105.08</c:v>
                </c:pt>
                <c:pt idx="3204">
                  <c:v>97.56</c:v>
                </c:pt>
                <c:pt idx="3205">
                  <c:v>92.17</c:v>
                </c:pt>
                <c:pt idx="3206">
                  <c:v>108.12</c:v>
                </c:pt>
                <c:pt idx="3207">
                  <c:v>113.12</c:v>
                </c:pt>
                <c:pt idx="3208">
                  <c:v>117.19</c:v>
                </c:pt>
                <c:pt idx="3209">
                  <c:v>118.63</c:v>
                </c:pt>
                <c:pt idx="3210">
                  <c:v>119.63</c:v>
                </c:pt>
                <c:pt idx="3211">
                  <c:v>119.49</c:v>
                </c:pt>
                <c:pt idx="3212">
                  <c:v>118.94</c:v>
                </c:pt>
                <c:pt idx="3213">
                  <c:v>118.51</c:v>
                </c:pt>
                <c:pt idx="3214">
                  <c:v>113.35</c:v>
                </c:pt>
                <c:pt idx="3215">
                  <c:v>114.38</c:v>
                </c:pt>
                <c:pt idx="3216">
                  <c:v>103.53</c:v>
                </c:pt>
                <c:pt idx="3217">
                  <c:v>103.99</c:v>
                </c:pt>
                <c:pt idx="3218">
                  <c:v>110.71</c:v>
                </c:pt>
                <c:pt idx="3219">
                  <c:v>111.74</c:v>
                </c:pt>
                <c:pt idx="3220">
                  <c:v>113.15</c:v>
                </c:pt>
                <c:pt idx="3221">
                  <c:v>113.92</c:v>
                </c:pt>
                <c:pt idx="3222">
                  <c:v>130.13999999999999</c:v>
                </c:pt>
                <c:pt idx="3223">
                  <c:v>130.68</c:v>
                </c:pt>
                <c:pt idx="3224">
                  <c:v>125.4</c:v>
                </c:pt>
                <c:pt idx="3225">
                  <c:v>119.43</c:v>
                </c:pt>
                <c:pt idx="3226">
                  <c:v>113.89</c:v>
                </c:pt>
                <c:pt idx="3227">
                  <c:v>115.3</c:v>
                </c:pt>
                <c:pt idx="3228">
                  <c:v>134.13</c:v>
                </c:pt>
                <c:pt idx="3229">
                  <c:v>126.47</c:v>
                </c:pt>
                <c:pt idx="3230">
                  <c:v>125.78</c:v>
                </c:pt>
                <c:pt idx="3231">
                  <c:v>127.07</c:v>
                </c:pt>
                <c:pt idx="3232">
                  <c:v>128.24</c:v>
                </c:pt>
                <c:pt idx="3233">
                  <c:v>127.41</c:v>
                </c:pt>
                <c:pt idx="3234">
                  <c:v>128.19</c:v>
                </c:pt>
                <c:pt idx="3235">
                  <c:v>131.22999999999999</c:v>
                </c:pt>
                <c:pt idx="3236">
                  <c:v>138.35</c:v>
                </c:pt>
                <c:pt idx="3237">
                  <c:v>140.30000000000001</c:v>
                </c:pt>
                <c:pt idx="3238">
                  <c:v>153.04</c:v>
                </c:pt>
                <c:pt idx="3239">
                  <c:v>169.26</c:v>
                </c:pt>
                <c:pt idx="3240">
                  <c:v>167.83</c:v>
                </c:pt>
                <c:pt idx="3241">
                  <c:v>169.89</c:v>
                </c:pt>
                <c:pt idx="3242">
                  <c:v>171.39</c:v>
                </c:pt>
                <c:pt idx="3243">
                  <c:v>172.42</c:v>
                </c:pt>
                <c:pt idx="3244">
                  <c:v>162.80000000000001</c:v>
                </c:pt>
                <c:pt idx="3245">
                  <c:v>163.98</c:v>
                </c:pt>
                <c:pt idx="3246">
                  <c:v>165.39</c:v>
                </c:pt>
                <c:pt idx="3247">
                  <c:v>166.94</c:v>
                </c:pt>
                <c:pt idx="3248">
                  <c:v>168.63</c:v>
                </c:pt>
                <c:pt idx="3249">
                  <c:v>159.41999999999999</c:v>
                </c:pt>
                <c:pt idx="3250">
                  <c:v>160.13</c:v>
                </c:pt>
                <c:pt idx="3251">
                  <c:v>160.02000000000001</c:v>
                </c:pt>
                <c:pt idx="3252">
                  <c:v>151.12</c:v>
                </c:pt>
                <c:pt idx="3253">
                  <c:v>144.22999999999999</c:v>
                </c:pt>
                <c:pt idx="3254">
                  <c:v>141.22</c:v>
                </c:pt>
                <c:pt idx="3255">
                  <c:v>134.33000000000001</c:v>
                </c:pt>
                <c:pt idx="3256">
                  <c:v>125.86</c:v>
                </c:pt>
                <c:pt idx="3257">
                  <c:v>129.08000000000001</c:v>
                </c:pt>
                <c:pt idx="3258">
                  <c:v>127.47</c:v>
                </c:pt>
                <c:pt idx="3259">
                  <c:v>121.56</c:v>
                </c:pt>
                <c:pt idx="3260">
                  <c:v>116.88</c:v>
                </c:pt>
                <c:pt idx="3261">
                  <c:v>133.18</c:v>
                </c:pt>
                <c:pt idx="3262">
                  <c:v>147.13</c:v>
                </c:pt>
                <c:pt idx="3263">
                  <c:v>150.72</c:v>
                </c:pt>
                <c:pt idx="3264">
                  <c:v>144.16999999999999</c:v>
                </c:pt>
                <c:pt idx="3265">
                  <c:v>143.74</c:v>
                </c:pt>
                <c:pt idx="3266">
                  <c:v>152.69999999999999</c:v>
                </c:pt>
                <c:pt idx="3267">
                  <c:v>155.63</c:v>
                </c:pt>
                <c:pt idx="3268">
                  <c:v>150.49</c:v>
                </c:pt>
                <c:pt idx="3269">
                  <c:v>151.15</c:v>
                </c:pt>
                <c:pt idx="3270">
                  <c:v>154.05000000000001</c:v>
                </c:pt>
                <c:pt idx="3271">
                  <c:v>154.59</c:v>
                </c:pt>
                <c:pt idx="3272">
                  <c:v>157.03</c:v>
                </c:pt>
                <c:pt idx="3273">
                  <c:v>155.46</c:v>
                </c:pt>
                <c:pt idx="3274">
                  <c:v>154.38999999999999</c:v>
                </c:pt>
                <c:pt idx="3275">
                  <c:v>153.19</c:v>
                </c:pt>
                <c:pt idx="3276">
                  <c:v>154.97</c:v>
                </c:pt>
                <c:pt idx="3277">
                  <c:v>143</c:v>
                </c:pt>
                <c:pt idx="3278">
                  <c:v>139.52000000000001</c:v>
                </c:pt>
                <c:pt idx="3279">
                  <c:v>139.09</c:v>
                </c:pt>
                <c:pt idx="3280">
                  <c:v>142.88</c:v>
                </c:pt>
                <c:pt idx="3281">
                  <c:v>144.03</c:v>
                </c:pt>
                <c:pt idx="3282">
                  <c:v>168.57</c:v>
                </c:pt>
                <c:pt idx="3283">
                  <c:v>168.49</c:v>
                </c:pt>
                <c:pt idx="3284">
                  <c:v>165.7</c:v>
                </c:pt>
                <c:pt idx="3285">
                  <c:v>156.46</c:v>
                </c:pt>
                <c:pt idx="3286">
                  <c:v>146.59</c:v>
                </c:pt>
                <c:pt idx="3287">
                  <c:v>144.09</c:v>
                </c:pt>
                <c:pt idx="3288">
                  <c:v>145.84</c:v>
                </c:pt>
                <c:pt idx="3289">
                  <c:v>146.30000000000001</c:v>
                </c:pt>
                <c:pt idx="3290">
                  <c:v>166.51</c:v>
                </c:pt>
                <c:pt idx="3291">
                  <c:v>162.6</c:v>
                </c:pt>
                <c:pt idx="3292">
                  <c:v>165.62</c:v>
                </c:pt>
                <c:pt idx="3293">
                  <c:v>157.38</c:v>
                </c:pt>
                <c:pt idx="3294">
                  <c:v>147.16</c:v>
                </c:pt>
                <c:pt idx="3295">
                  <c:v>165.96</c:v>
                </c:pt>
                <c:pt idx="3296">
                  <c:v>162.32</c:v>
                </c:pt>
                <c:pt idx="3297">
                  <c:v>166.91</c:v>
                </c:pt>
                <c:pt idx="3298">
                  <c:v>169.38</c:v>
                </c:pt>
                <c:pt idx="3299">
                  <c:v>169.06</c:v>
                </c:pt>
                <c:pt idx="3300">
                  <c:v>167.14</c:v>
                </c:pt>
                <c:pt idx="3301">
                  <c:v>161.71</c:v>
                </c:pt>
                <c:pt idx="3302">
                  <c:v>166.19</c:v>
                </c:pt>
                <c:pt idx="3303">
                  <c:v>167.94</c:v>
                </c:pt>
                <c:pt idx="3304">
                  <c:v>168.66</c:v>
                </c:pt>
                <c:pt idx="3305">
                  <c:v>170.47</c:v>
                </c:pt>
                <c:pt idx="3306">
                  <c:v>185.85</c:v>
                </c:pt>
                <c:pt idx="3307">
                  <c:v>189.87</c:v>
                </c:pt>
                <c:pt idx="3308">
                  <c:v>181.89</c:v>
                </c:pt>
                <c:pt idx="3309">
                  <c:v>169.4</c:v>
                </c:pt>
                <c:pt idx="3310">
                  <c:v>154.28</c:v>
                </c:pt>
                <c:pt idx="3311">
                  <c:v>180.48</c:v>
                </c:pt>
                <c:pt idx="3312">
                  <c:v>178.93</c:v>
                </c:pt>
                <c:pt idx="3313">
                  <c:v>175.2</c:v>
                </c:pt>
                <c:pt idx="3314">
                  <c:v>181.83</c:v>
                </c:pt>
                <c:pt idx="3315">
                  <c:v>178.36</c:v>
                </c:pt>
                <c:pt idx="3316">
                  <c:v>177.79</c:v>
                </c:pt>
                <c:pt idx="3317">
                  <c:v>164.01</c:v>
                </c:pt>
                <c:pt idx="3318">
                  <c:v>175.86</c:v>
                </c:pt>
                <c:pt idx="3319">
                  <c:v>177.73</c:v>
                </c:pt>
                <c:pt idx="3320">
                  <c:v>185.05</c:v>
                </c:pt>
                <c:pt idx="3321">
                  <c:v>178.79</c:v>
                </c:pt>
                <c:pt idx="3322">
                  <c:v>173.51</c:v>
                </c:pt>
                <c:pt idx="3323">
                  <c:v>166.02</c:v>
                </c:pt>
                <c:pt idx="3324">
                  <c:v>162.80000000000001</c:v>
                </c:pt>
                <c:pt idx="3325">
                  <c:v>163.98</c:v>
                </c:pt>
                <c:pt idx="3326">
                  <c:v>147.5</c:v>
                </c:pt>
                <c:pt idx="3327">
                  <c:v>148.13999999999999</c:v>
                </c:pt>
                <c:pt idx="3328">
                  <c:v>133.84</c:v>
                </c:pt>
                <c:pt idx="3329">
                  <c:v>146.5</c:v>
                </c:pt>
                <c:pt idx="3330">
                  <c:v>156</c:v>
                </c:pt>
                <c:pt idx="3331">
                  <c:v>166.88</c:v>
                </c:pt>
                <c:pt idx="3332">
                  <c:v>161.25</c:v>
                </c:pt>
                <c:pt idx="3333">
                  <c:v>163.78</c:v>
                </c:pt>
                <c:pt idx="3334">
                  <c:v>166.82</c:v>
                </c:pt>
                <c:pt idx="3335">
                  <c:v>169.46</c:v>
                </c:pt>
                <c:pt idx="3336">
                  <c:v>166.76</c:v>
                </c:pt>
                <c:pt idx="3337">
                  <c:v>153.96</c:v>
                </c:pt>
                <c:pt idx="3338">
                  <c:v>144.19999999999999</c:v>
                </c:pt>
                <c:pt idx="3339">
                  <c:v>142.88</c:v>
                </c:pt>
                <c:pt idx="3340">
                  <c:v>138.69</c:v>
                </c:pt>
                <c:pt idx="3341">
                  <c:v>148.97</c:v>
                </c:pt>
                <c:pt idx="3342">
                  <c:v>149.54</c:v>
                </c:pt>
                <c:pt idx="3343">
                  <c:v>142.13999999999999</c:v>
                </c:pt>
                <c:pt idx="3344">
                  <c:v>144.22999999999999</c:v>
                </c:pt>
                <c:pt idx="3345">
                  <c:v>145.69999999999999</c:v>
                </c:pt>
                <c:pt idx="3346">
                  <c:v>143.97</c:v>
                </c:pt>
                <c:pt idx="3347">
                  <c:v>147.13</c:v>
                </c:pt>
                <c:pt idx="3348">
                  <c:v>146.44</c:v>
                </c:pt>
                <c:pt idx="3349">
                  <c:v>128.69999999999999</c:v>
                </c:pt>
                <c:pt idx="3350">
                  <c:v>130.02000000000001</c:v>
                </c:pt>
                <c:pt idx="3351">
                  <c:v>131.26</c:v>
                </c:pt>
                <c:pt idx="3352">
                  <c:v>132.03</c:v>
                </c:pt>
                <c:pt idx="3353">
                  <c:v>130.25</c:v>
                </c:pt>
                <c:pt idx="3354">
                  <c:v>125.09</c:v>
                </c:pt>
                <c:pt idx="3355">
                  <c:v>120.78</c:v>
                </c:pt>
                <c:pt idx="3356">
                  <c:v>114.32</c:v>
                </c:pt>
                <c:pt idx="3357">
                  <c:v>102.3</c:v>
                </c:pt>
                <c:pt idx="3358">
                  <c:v>114.12</c:v>
                </c:pt>
                <c:pt idx="3359">
                  <c:v>140.47</c:v>
                </c:pt>
                <c:pt idx="3360">
                  <c:v>138.29</c:v>
                </c:pt>
                <c:pt idx="3361">
                  <c:v>133.38</c:v>
                </c:pt>
                <c:pt idx="3362">
                  <c:v>112.72</c:v>
                </c:pt>
                <c:pt idx="3363">
                  <c:v>102.1</c:v>
                </c:pt>
                <c:pt idx="3364">
                  <c:v>88.78</c:v>
                </c:pt>
                <c:pt idx="3365">
                  <c:v>90.01</c:v>
                </c:pt>
                <c:pt idx="3366">
                  <c:v>90.9</c:v>
                </c:pt>
                <c:pt idx="3367">
                  <c:v>91.79</c:v>
                </c:pt>
                <c:pt idx="3368">
                  <c:v>114.7</c:v>
                </c:pt>
                <c:pt idx="3369">
                  <c:v>103.68</c:v>
                </c:pt>
                <c:pt idx="3370">
                  <c:v>95.98</c:v>
                </c:pt>
                <c:pt idx="3371">
                  <c:v>96.79</c:v>
                </c:pt>
                <c:pt idx="3372">
                  <c:v>98.39</c:v>
                </c:pt>
                <c:pt idx="3373">
                  <c:v>97.76</c:v>
                </c:pt>
                <c:pt idx="3374">
                  <c:v>96.5</c:v>
                </c:pt>
                <c:pt idx="3375">
                  <c:v>95.44</c:v>
                </c:pt>
                <c:pt idx="3376">
                  <c:v>99.17</c:v>
                </c:pt>
                <c:pt idx="3377">
                  <c:v>100.23</c:v>
                </c:pt>
                <c:pt idx="3378">
                  <c:v>101.78</c:v>
                </c:pt>
                <c:pt idx="3379">
                  <c:v>102.93</c:v>
                </c:pt>
                <c:pt idx="3380">
                  <c:v>125.89</c:v>
                </c:pt>
                <c:pt idx="3381">
                  <c:v>120.27</c:v>
                </c:pt>
                <c:pt idx="3382">
                  <c:v>121.27</c:v>
                </c:pt>
                <c:pt idx="3383">
                  <c:v>119.83</c:v>
                </c:pt>
                <c:pt idx="3384">
                  <c:v>124.23</c:v>
                </c:pt>
                <c:pt idx="3385">
                  <c:v>120.06</c:v>
                </c:pt>
                <c:pt idx="3386">
                  <c:v>113.78</c:v>
                </c:pt>
                <c:pt idx="3387">
                  <c:v>117.34</c:v>
                </c:pt>
                <c:pt idx="3388">
                  <c:v>107.26</c:v>
                </c:pt>
                <c:pt idx="3389">
                  <c:v>108.3</c:v>
                </c:pt>
                <c:pt idx="3390">
                  <c:v>109.01</c:v>
                </c:pt>
                <c:pt idx="3391">
                  <c:v>109.47</c:v>
                </c:pt>
                <c:pt idx="3392">
                  <c:v>104.56</c:v>
                </c:pt>
                <c:pt idx="3393">
                  <c:v>121.04</c:v>
                </c:pt>
                <c:pt idx="3394">
                  <c:v>159.93</c:v>
                </c:pt>
                <c:pt idx="3395">
                  <c:v>157.46</c:v>
                </c:pt>
                <c:pt idx="3396">
                  <c:v>152.63999999999999</c:v>
                </c:pt>
                <c:pt idx="3397">
                  <c:v>150.66</c:v>
                </c:pt>
                <c:pt idx="3398">
                  <c:v>144.55000000000001</c:v>
                </c:pt>
                <c:pt idx="3399">
                  <c:v>146.36000000000001</c:v>
                </c:pt>
                <c:pt idx="3400">
                  <c:v>152.44</c:v>
                </c:pt>
                <c:pt idx="3401">
                  <c:v>154.77000000000001</c:v>
                </c:pt>
                <c:pt idx="3402">
                  <c:v>157.26</c:v>
                </c:pt>
                <c:pt idx="3403">
                  <c:v>159.59</c:v>
                </c:pt>
                <c:pt idx="3404">
                  <c:v>153.88</c:v>
                </c:pt>
                <c:pt idx="3405">
                  <c:v>139.93</c:v>
                </c:pt>
                <c:pt idx="3406">
                  <c:v>137.72</c:v>
                </c:pt>
                <c:pt idx="3407">
                  <c:v>134.96</c:v>
                </c:pt>
                <c:pt idx="3408">
                  <c:v>134.53</c:v>
                </c:pt>
                <c:pt idx="3409">
                  <c:v>137.13999999999999</c:v>
                </c:pt>
                <c:pt idx="3410">
                  <c:v>140.04</c:v>
                </c:pt>
                <c:pt idx="3411">
                  <c:v>142.44999999999999</c:v>
                </c:pt>
                <c:pt idx="3412">
                  <c:v>147.79</c:v>
                </c:pt>
                <c:pt idx="3413">
                  <c:v>146.30000000000001</c:v>
                </c:pt>
                <c:pt idx="3414">
                  <c:v>145.58000000000001</c:v>
                </c:pt>
                <c:pt idx="3415">
                  <c:v>146.93</c:v>
                </c:pt>
                <c:pt idx="3416">
                  <c:v>141.1</c:v>
                </c:pt>
                <c:pt idx="3417">
                  <c:v>144.52000000000001</c:v>
                </c:pt>
                <c:pt idx="3418">
                  <c:v>149.4</c:v>
                </c:pt>
                <c:pt idx="3419">
                  <c:v>150.19999999999999</c:v>
                </c:pt>
                <c:pt idx="3420">
                  <c:v>147.91</c:v>
                </c:pt>
                <c:pt idx="3421">
                  <c:v>143.4</c:v>
                </c:pt>
                <c:pt idx="3422">
                  <c:v>142.65</c:v>
                </c:pt>
                <c:pt idx="3423">
                  <c:v>144.19999999999999</c:v>
                </c:pt>
                <c:pt idx="3424">
                  <c:v>144.12</c:v>
                </c:pt>
                <c:pt idx="3425">
                  <c:v>136.16999999999999</c:v>
                </c:pt>
                <c:pt idx="3426">
                  <c:v>122.04</c:v>
                </c:pt>
                <c:pt idx="3427">
                  <c:v>124.28</c:v>
                </c:pt>
                <c:pt idx="3428">
                  <c:v>124.26</c:v>
                </c:pt>
                <c:pt idx="3429">
                  <c:v>125.75</c:v>
                </c:pt>
                <c:pt idx="3430">
                  <c:v>130.74</c:v>
                </c:pt>
                <c:pt idx="3431">
                  <c:v>128.9</c:v>
                </c:pt>
                <c:pt idx="3432">
                  <c:v>149.05000000000001</c:v>
                </c:pt>
                <c:pt idx="3433">
                  <c:v>138.63999999999999</c:v>
                </c:pt>
                <c:pt idx="3434">
                  <c:v>141.33000000000001</c:v>
                </c:pt>
                <c:pt idx="3435">
                  <c:v>145.97999999999999</c:v>
                </c:pt>
                <c:pt idx="3436">
                  <c:v>156.26</c:v>
                </c:pt>
                <c:pt idx="3437">
                  <c:v>159.56</c:v>
                </c:pt>
                <c:pt idx="3438">
                  <c:v>168.83</c:v>
                </c:pt>
                <c:pt idx="3439">
                  <c:v>175.98</c:v>
                </c:pt>
                <c:pt idx="3440">
                  <c:v>176.26</c:v>
                </c:pt>
                <c:pt idx="3441">
                  <c:v>180.2</c:v>
                </c:pt>
                <c:pt idx="3442">
                  <c:v>189.76</c:v>
                </c:pt>
                <c:pt idx="3443">
                  <c:v>191.53</c:v>
                </c:pt>
                <c:pt idx="3444">
                  <c:v>188.81</c:v>
                </c:pt>
                <c:pt idx="3445">
                  <c:v>188.29</c:v>
                </c:pt>
                <c:pt idx="3446">
                  <c:v>171.1</c:v>
                </c:pt>
                <c:pt idx="3447">
                  <c:v>166.96</c:v>
                </c:pt>
                <c:pt idx="3448">
                  <c:v>167.22</c:v>
                </c:pt>
                <c:pt idx="3449">
                  <c:v>141.91</c:v>
                </c:pt>
                <c:pt idx="3450">
                  <c:v>141.13</c:v>
                </c:pt>
                <c:pt idx="3451">
                  <c:v>135.76</c:v>
                </c:pt>
                <c:pt idx="3452">
                  <c:v>125.4</c:v>
                </c:pt>
                <c:pt idx="3453">
                  <c:v>124.05</c:v>
                </c:pt>
                <c:pt idx="3454">
                  <c:v>122.93</c:v>
                </c:pt>
                <c:pt idx="3455">
                  <c:v>124.05</c:v>
                </c:pt>
                <c:pt idx="3456">
                  <c:v>121.07</c:v>
                </c:pt>
                <c:pt idx="3457">
                  <c:v>123.62</c:v>
                </c:pt>
                <c:pt idx="3458">
                  <c:v>126.32</c:v>
                </c:pt>
                <c:pt idx="3459">
                  <c:v>156.80000000000001</c:v>
                </c:pt>
                <c:pt idx="3460">
                  <c:v>151.35</c:v>
                </c:pt>
                <c:pt idx="3461">
                  <c:v>140.30000000000001</c:v>
                </c:pt>
                <c:pt idx="3462">
                  <c:v>142.08000000000001</c:v>
                </c:pt>
                <c:pt idx="3463">
                  <c:v>146.53</c:v>
                </c:pt>
                <c:pt idx="3464">
                  <c:v>161.94</c:v>
                </c:pt>
                <c:pt idx="3465">
                  <c:v>172.48</c:v>
                </c:pt>
                <c:pt idx="3466">
                  <c:v>169.81</c:v>
                </c:pt>
                <c:pt idx="3467">
                  <c:v>166.68</c:v>
                </c:pt>
                <c:pt idx="3468">
                  <c:v>170.38</c:v>
                </c:pt>
                <c:pt idx="3469">
                  <c:v>159.13</c:v>
                </c:pt>
                <c:pt idx="3470">
                  <c:v>164.41</c:v>
                </c:pt>
                <c:pt idx="3471">
                  <c:v>163.98</c:v>
                </c:pt>
                <c:pt idx="3472">
                  <c:v>170.06</c:v>
                </c:pt>
                <c:pt idx="3473">
                  <c:v>171.59</c:v>
                </c:pt>
                <c:pt idx="3474">
                  <c:v>166.71</c:v>
                </c:pt>
                <c:pt idx="3475">
                  <c:v>156.55000000000001</c:v>
                </c:pt>
                <c:pt idx="3476">
                  <c:v>158.9</c:v>
                </c:pt>
                <c:pt idx="3477">
                  <c:v>150.97999999999999</c:v>
                </c:pt>
                <c:pt idx="3478">
                  <c:v>143.37</c:v>
                </c:pt>
                <c:pt idx="3479">
                  <c:v>169.86</c:v>
                </c:pt>
                <c:pt idx="3480">
                  <c:v>172.48</c:v>
                </c:pt>
                <c:pt idx="3481">
                  <c:v>175.63</c:v>
                </c:pt>
                <c:pt idx="3482">
                  <c:v>179.51</c:v>
                </c:pt>
                <c:pt idx="3483">
                  <c:v>176.67</c:v>
                </c:pt>
                <c:pt idx="3484">
                  <c:v>177.18</c:v>
                </c:pt>
                <c:pt idx="3485">
                  <c:v>181.92</c:v>
                </c:pt>
                <c:pt idx="3486">
                  <c:v>183.84</c:v>
                </c:pt>
                <c:pt idx="3487">
                  <c:v>173.88</c:v>
                </c:pt>
                <c:pt idx="3488">
                  <c:v>174.6</c:v>
                </c:pt>
                <c:pt idx="3489">
                  <c:v>192.05</c:v>
                </c:pt>
                <c:pt idx="3490">
                  <c:v>194.15</c:v>
                </c:pt>
                <c:pt idx="3491">
                  <c:v>195.15</c:v>
                </c:pt>
                <c:pt idx="3492">
                  <c:v>182.09</c:v>
                </c:pt>
                <c:pt idx="3493">
                  <c:v>173.02</c:v>
                </c:pt>
                <c:pt idx="3494">
                  <c:v>181.95</c:v>
                </c:pt>
                <c:pt idx="3495">
                  <c:v>193.6</c:v>
                </c:pt>
                <c:pt idx="3496">
                  <c:v>190.36</c:v>
                </c:pt>
                <c:pt idx="3497">
                  <c:v>191.19</c:v>
                </c:pt>
                <c:pt idx="3498">
                  <c:v>193.2</c:v>
                </c:pt>
                <c:pt idx="3499">
                  <c:v>195.29</c:v>
                </c:pt>
                <c:pt idx="3500">
                  <c:v>185.88</c:v>
                </c:pt>
                <c:pt idx="3501">
                  <c:v>173.62</c:v>
                </c:pt>
                <c:pt idx="3502">
                  <c:v>172.71</c:v>
                </c:pt>
                <c:pt idx="3503">
                  <c:v>177.93</c:v>
                </c:pt>
                <c:pt idx="3504">
                  <c:v>185.19</c:v>
                </c:pt>
                <c:pt idx="3505">
                  <c:v>187.11</c:v>
                </c:pt>
                <c:pt idx="3506">
                  <c:v>190.99</c:v>
                </c:pt>
                <c:pt idx="3507">
                  <c:v>194.15</c:v>
                </c:pt>
                <c:pt idx="3508">
                  <c:v>198.31</c:v>
                </c:pt>
                <c:pt idx="3509">
                  <c:v>198.34</c:v>
                </c:pt>
                <c:pt idx="3510">
                  <c:v>186.37</c:v>
                </c:pt>
                <c:pt idx="3511">
                  <c:v>178.22</c:v>
                </c:pt>
                <c:pt idx="3512">
                  <c:v>176.9</c:v>
                </c:pt>
                <c:pt idx="3513">
                  <c:v>166.45</c:v>
                </c:pt>
                <c:pt idx="3514">
                  <c:v>171.93</c:v>
                </c:pt>
                <c:pt idx="3515">
                  <c:v>161.71</c:v>
                </c:pt>
                <c:pt idx="3516">
                  <c:v>149.51</c:v>
                </c:pt>
                <c:pt idx="3517">
                  <c:v>157.91999999999999</c:v>
                </c:pt>
                <c:pt idx="3518">
                  <c:v>154.94</c:v>
                </c:pt>
                <c:pt idx="3519">
                  <c:v>152.81</c:v>
                </c:pt>
                <c:pt idx="3520">
                  <c:v>156.86000000000001</c:v>
                </c:pt>
                <c:pt idx="3521">
                  <c:v>154.34</c:v>
                </c:pt>
                <c:pt idx="3522">
                  <c:v>161.97</c:v>
                </c:pt>
                <c:pt idx="3523">
                  <c:v>169.69</c:v>
                </c:pt>
                <c:pt idx="3524">
                  <c:v>166.71</c:v>
                </c:pt>
                <c:pt idx="3525">
                  <c:v>168.97</c:v>
                </c:pt>
                <c:pt idx="3526">
                  <c:v>170.38</c:v>
                </c:pt>
                <c:pt idx="3527">
                  <c:v>170.09</c:v>
                </c:pt>
                <c:pt idx="3528">
                  <c:v>171.9</c:v>
                </c:pt>
                <c:pt idx="3529">
                  <c:v>169.98</c:v>
                </c:pt>
                <c:pt idx="3530">
                  <c:v>170.64</c:v>
                </c:pt>
                <c:pt idx="3531">
                  <c:v>179.71</c:v>
                </c:pt>
                <c:pt idx="3532">
                  <c:v>180.86</c:v>
                </c:pt>
                <c:pt idx="3533">
                  <c:v>183.24</c:v>
                </c:pt>
                <c:pt idx="3534">
                  <c:v>182.49</c:v>
                </c:pt>
                <c:pt idx="3535">
                  <c:v>170.35</c:v>
                </c:pt>
                <c:pt idx="3536">
                  <c:v>170.81</c:v>
                </c:pt>
                <c:pt idx="3537">
                  <c:v>187.86</c:v>
                </c:pt>
                <c:pt idx="3538">
                  <c:v>182.32</c:v>
                </c:pt>
                <c:pt idx="3539">
                  <c:v>187.75</c:v>
                </c:pt>
                <c:pt idx="3540">
                  <c:v>178.93</c:v>
                </c:pt>
                <c:pt idx="3541">
                  <c:v>169.18</c:v>
                </c:pt>
                <c:pt idx="3542">
                  <c:v>170.67</c:v>
                </c:pt>
                <c:pt idx="3543">
                  <c:v>188.18</c:v>
                </c:pt>
                <c:pt idx="3544">
                  <c:v>184.47</c:v>
                </c:pt>
                <c:pt idx="3545">
                  <c:v>164.12</c:v>
                </c:pt>
                <c:pt idx="3546">
                  <c:v>167.4</c:v>
                </c:pt>
                <c:pt idx="3547">
                  <c:v>175.75</c:v>
                </c:pt>
                <c:pt idx="3548">
                  <c:v>168.46</c:v>
                </c:pt>
                <c:pt idx="3549">
                  <c:v>168.46</c:v>
                </c:pt>
                <c:pt idx="3550">
                  <c:v>164.35</c:v>
                </c:pt>
                <c:pt idx="3551">
                  <c:v>172.25</c:v>
                </c:pt>
                <c:pt idx="3552">
                  <c:v>177.61</c:v>
                </c:pt>
                <c:pt idx="3553">
                  <c:v>186.68</c:v>
                </c:pt>
                <c:pt idx="3554">
                  <c:v>182.09</c:v>
                </c:pt>
                <c:pt idx="3555">
                  <c:v>179.59</c:v>
                </c:pt>
                <c:pt idx="3556">
                  <c:v>174.4</c:v>
                </c:pt>
                <c:pt idx="3557">
                  <c:v>175.58</c:v>
                </c:pt>
                <c:pt idx="3558">
                  <c:v>175.83</c:v>
                </c:pt>
                <c:pt idx="3559">
                  <c:v>180.23</c:v>
                </c:pt>
                <c:pt idx="3560">
                  <c:v>185.11</c:v>
                </c:pt>
                <c:pt idx="3561">
                  <c:v>188.52</c:v>
                </c:pt>
                <c:pt idx="3562">
                  <c:v>177.07</c:v>
                </c:pt>
                <c:pt idx="3563">
                  <c:v>163.03</c:v>
                </c:pt>
                <c:pt idx="3564">
                  <c:v>161.13999999999999</c:v>
                </c:pt>
                <c:pt idx="3565">
                  <c:v>153.53</c:v>
                </c:pt>
                <c:pt idx="3566">
                  <c:v>157.75</c:v>
                </c:pt>
                <c:pt idx="3567">
                  <c:v>156.19999999999999</c:v>
                </c:pt>
                <c:pt idx="3568">
                  <c:v>145.81</c:v>
                </c:pt>
                <c:pt idx="3569">
                  <c:v>123.57</c:v>
                </c:pt>
                <c:pt idx="3570">
                  <c:v>127.01</c:v>
                </c:pt>
                <c:pt idx="3571">
                  <c:v>143.34</c:v>
                </c:pt>
                <c:pt idx="3572">
                  <c:v>133.76</c:v>
                </c:pt>
                <c:pt idx="3573">
                  <c:v>140.19</c:v>
                </c:pt>
                <c:pt idx="3574">
                  <c:v>150.06</c:v>
                </c:pt>
                <c:pt idx="3575">
                  <c:v>170.9</c:v>
                </c:pt>
                <c:pt idx="3576">
                  <c:v>158.07</c:v>
                </c:pt>
                <c:pt idx="3577">
                  <c:v>159.9</c:v>
                </c:pt>
                <c:pt idx="3578">
                  <c:v>164.41</c:v>
                </c:pt>
                <c:pt idx="3579">
                  <c:v>168.23</c:v>
                </c:pt>
                <c:pt idx="3580">
                  <c:v>169.46</c:v>
                </c:pt>
                <c:pt idx="3581">
                  <c:v>150.66</c:v>
                </c:pt>
                <c:pt idx="3582">
                  <c:v>138</c:v>
                </c:pt>
                <c:pt idx="3583">
                  <c:v>138.66</c:v>
                </c:pt>
                <c:pt idx="3584">
                  <c:v>140.72999999999999</c:v>
                </c:pt>
                <c:pt idx="3585">
                  <c:v>142.68</c:v>
                </c:pt>
                <c:pt idx="3586">
                  <c:v>145.97999999999999</c:v>
                </c:pt>
                <c:pt idx="3587">
                  <c:v>159.56</c:v>
                </c:pt>
                <c:pt idx="3588">
                  <c:v>165.56</c:v>
                </c:pt>
                <c:pt idx="3589">
                  <c:v>162.49</c:v>
                </c:pt>
                <c:pt idx="3590">
                  <c:v>166.68</c:v>
                </c:pt>
                <c:pt idx="3591">
                  <c:v>163.84</c:v>
                </c:pt>
                <c:pt idx="3592">
                  <c:v>167.65</c:v>
                </c:pt>
                <c:pt idx="3593">
                  <c:v>166.74</c:v>
                </c:pt>
                <c:pt idx="3594">
                  <c:v>176.95</c:v>
                </c:pt>
                <c:pt idx="3595">
                  <c:v>185.45</c:v>
                </c:pt>
                <c:pt idx="3596">
                  <c:v>191.05</c:v>
                </c:pt>
                <c:pt idx="3597">
                  <c:v>187.52</c:v>
                </c:pt>
                <c:pt idx="3598">
                  <c:v>162.77000000000001</c:v>
                </c:pt>
                <c:pt idx="3599">
                  <c:v>162.13999999999999</c:v>
                </c:pt>
                <c:pt idx="3600">
                  <c:v>165.16</c:v>
                </c:pt>
                <c:pt idx="3601">
                  <c:v>170.5</c:v>
                </c:pt>
                <c:pt idx="3602">
                  <c:v>176.01</c:v>
                </c:pt>
                <c:pt idx="3603">
                  <c:v>172.68</c:v>
                </c:pt>
                <c:pt idx="3604">
                  <c:v>178.93</c:v>
                </c:pt>
                <c:pt idx="3605">
                  <c:v>178.76</c:v>
                </c:pt>
                <c:pt idx="3606">
                  <c:v>185.42</c:v>
                </c:pt>
                <c:pt idx="3607">
                  <c:v>180.25</c:v>
                </c:pt>
                <c:pt idx="3608">
                  <c:v>176.75</c:v>
                </c:pt>
                <c:pt idx="3609">
                  <c:v>179.51</c:v>
                </c:pt>
                <c:pt idx="3610">
                  <c:v>183.73</c:v>
                </c:pt>
                <c:pt idx="3611">
                  <c:v>186.71</c:v>
                </c:pt>
                <c:pt idx="3612">
                  <c:v>189.87</c:v>
                </c:pt>
                <c:pt idx="3613">
                  <c:v>192.37</c:v>
                </c:pt>
                <c:pt idx="3614">
                  <c:v>196.39</c:v>
                </c:pt>
                <c:pt idx="3615">
                  <c:v>200.35</c:v>
                </c:pt>
                <c:pt idx="3616">
                  <c:v>203.56</c:v>
                </c:pt>
                <c:pt idx="3617">
                  <c:v>197.3</c:v>
                </c:pt>
                <c:pt idx="3618">
                  <c:v>173.34</c:v>
                </c:pt>
                <c:pt idx="3619">
                  <c:v>175.17</c:v>
                </c:pt>
                <c:pt idx="3620">
                  <c:v>169</c:v>
                </c:pt>
                <c:pt idx="3621">
                  <c:v>167.77</c:v>
                </c:pt>
                <c:pt idx="3622">
                  <c:v>165.1</c:v>
                </c:pt>
                <c:pt idx="3623">
                  <c:v>160.59</c:v>
                </c:pt>
                <c:pt idx="3624">
                  <c:v>160.85</c:v>
                </c:pt>
                <c:pt idx="3625">
                  <c:v>164.41</c:v>
                </c:pt>
                <c:pt idx="3626">
                  <c:v>165.1</c:v>
                </c:pt>
                <c:pt idx="3627">
                  <c:v>160.05000000000001</c:v>
                </c:pt>
                <c:pt idx="3628">
                  <c:v>158.76</c:v>
                </c:pt>
                <c:pt idx="3629">
                  <c:v>153.24</c:v>
                </c:pt>
                <c:pt idx="3630">
                  <c:v>153.85</c:v>
                </c:pt>
                <c:pt idx="3631">
                  <c:v>151.41</c:v>
                </c:pt>
                <c:pt idx="3632">
                  <c:v>138.66</c:v>
                </c:pt>
                <c:pt idx="3633">
                  <c:v>124.86</c:v>
                </c:pt>
                <c:pt idx="3634">
                  <c:v>124.11</c:v>
                </c:pt>
                <c:pt idx="3635">
                  <c:v>127.07</c:v>
                </c:pt>
                <c:pt idx="3636">
                  <c:v>125.32</c:v>
                </c:pt>
                <c:pt idx="3637">
                  <c:v>111.83</c:v>
                </c:pt>
                <c:pt idx="3638">
                  <c:v>115.56</c:v>
                </c:pt>
                <c:pt idx="3639">
                  <c:v>119.89</c:v>
                </c:pt>
                <c:pt idx="3640">
                  <c:v>120.72</c:v>
                </c:pt>
                <c:pt idx="3641">
                  <c:v>103.59</c:v>
                </c:pt>
                <c:pt idx="3642">
                  <c:v>98.62</c:v>
                </c:pt>
                <c:pt idx="3643">
                  <c:v>97.19</c:v>
                </c:pt>
                <c:pt idx="3644">
                  <c:v>98.16</c:v>
                </c:pt>
                <c:pt idx="3645">
                  <c:v>99.34</c:v>
                </c:pt>
                <c:pt idx="3646">
                  <c:v>91.99</c:v>
                </c:pt>
                <c:pt idx="3647">
                  <c:v>105.28</c:v>
                </c:pt>
                <c:pt idx="3648">
                  <c:v>106.6</c:v>
                </c:pt>
                <c:pt idx="3649">
                  <c:v>107.18</c:v>
                </c:pt>
                <c:pt idx="3650">
                  <c:v>127.1</c:v>
                </c:pt>
                <c:pt idx="3651">
                  <c:v>123.91</c:v>
                </c:pt>
                <c:pt idx="3652">
                  <c:v>121.16</c:v>
                </c:pt>
                <c:pt idx="3653">
                  <c:v>120.84</c:v>
                </c:pt>
                <c:pt idx="3654">
                  <c:v>118.37</c:v>
                </c:pt>
                <c:pt idx="3655">
                  <c:v>126.9</c:v>
                </c:pt>
                <c:pt idx="3656">
                  <c:v>128.33000000000001</c:v>
                </c:pt>
                <c:pt idx="3657">
                  <c:v>111.48</c:v>
                </c:pt>
                <c:pt idx="3658">
                  <c:v>109.53</c:v>
                </c:pt>
                <c:pt idx="3659">
                  <c:v>109.79</c:v>
                </c:pt>
                <c:pt idx="3660">
                  <c:v>110.33</c:v>
                </c:pt>
                <c:pt idx="3661">
                  <c:v>114.84</c:v>
                </c:pt>
                <c:pt idx="3662">
                  <c:v>129.34</c:v>
                </c:pt>
                <c:pt idx="3663">
                  <c:v>136.02000000000001</c:v>
                </c:pt>
                <c:pt idx="3664">
                  <c:v>147.38999999999999</c:v>
                </c:pt>
                <c:pt idx="3665">
                  <c:v>141.30000000000001</c:v>
                </c:pt>
                <c:pt idx="3666">
                  <c:v>143.94999999999999</c:v>
                </c:pt>
                <c:pt idx="3667">
                  <c:v>144.84</c:v>
                </c:pt>
                <c:pt idx="3668">
                  <c:v>141.05000000000001</c:v>
                </c:pt>
                <c:pt idx="3669">
                  <c:v>140.96</c:v>
                </c:pt>
                <c:pt idx="3670">
                  <c:v>150.43</c:v>
                </c:pt>
                <c:pt idx="3671">
                  <c:v>157.09</c:v>
                </c:pt>
                <c:pt idx="3672">
                  <c:v>156.86000000000001</c:v>
                </c:pt>
                <c:pt idx="3673">
                  <c:v>159.85</c:v>
                </c:pt>
                <c:pt idx="3674">
                  <c:v>161.22</c:v>
                </c:pt>
                <c:pt idx="3675">
                  <c:v>164.01</c:v>
                </c:pt>
                <c:pt idx="3676">
                  <c:v>166.08</c:v>
                </c:pt>
                <c:pt idx="3677">
                  <c:v>159.19</c:v>
                </c:pt>
                <c:pt idx="3678">
                  <c:v>155.43</c:v>
                </c:pt>
                <c:pt idx="3679">
                  <c:v>152.61000000000001</c:v>
                </c:pt>
                <c:pt idx="3680">
                  <c:v>152.84</c:v>
                </c:pt>
                <c:pt idx="3681">
                  <c:v>163.38</c:v>
                </c:pt>
                <c:pt idx="3682">
                  <c:v>164.38</c:v>
                </c:pt>
                <c:pt idx="3683">
                  <c:v>166.62</c:v>
                </c:pt>
                <c:pt idx="3684">
                  <c:v>162.09</c:v>
                </c:pt>
                <c:pt idx="3685">
                  <c:v>156.13999999999999</c:v>
                </c:pt>
                <c:pt idx="3686">
                  <c:v>156.09</c:v>
                </c:pt>
                <c:pt idx="3687">
                  <c:v>164.27</c:v>
                </c:pt>
                <c:pt idx="3688">
                  <c:v>162.06</c:v>
                </c:pt>
                <c:pt idx="3689">
                  <c:v>165.1</c:v>
                </c:pt>
                <c:pt idx="3690">
                  <c:v>167.22</c:v>
                </c:pt>
                <c:pt idx="3691">
                  <c:v>162.75</c:v>
                </c:pt>
                <c:pt idx="3692">
                  <c:v>156.75</c:v>
                </c:pt>
                <c:pt idx="3693">
                  <c:v>160.68</c:v>
                </c:pt>
                <c:pt idx="3694">
                  <c:v>158.07</c:v>
                </c:pt>
                <c:pt idx="3695">
                  <c:v>160.44999999999999</c:v>
                </c:pt>
                <c:pt idx="3696">
                  <c:v>161.44999999999999</c:v>
                </c:pt>
                <c:pt idx="3697">
                  <c:v>161.4</c:v>
                </c:pt>
                <c:pt idx="3698">
                  <c:v>165.47</c:v>
                </c:pt>
                <c:pt idx="3699">
                  <c:v>166.51</c:v>
                </c:pt>
                <c:pt idx="3700">
                  <c:v>162.83000000000001</c:v>
                </c:pt>
                <c:pt idx="3701">
                  <c:v>164.9</c:v>
                </c:pt>
                <c:pt idx="3702">
                  <c:v>166.88</c:v>
                </c:pt>
                <c:pt idx="3703">
                  <c:v>168.72</c:v>
                </c:pt>
                <c:pt idx="3704">
                  <c:v>163.98</c:v>
                </c:pt>
                <c:pt idx="3705">
                  <c:v>167.88</c:v>
                </c:pt>
                <c:pt idx="3706">
                  <c:v>171.16</c:v>
                </c:pt>
                <c:pt idx="3707">
                  <c:v>166.33</c:v>
                </c:pt>
                <c:pt idx="3708">
                  <c:v>162.63</c:v>
                </c:pt>
                <c:pt idx="3709">
                  <c:v>162.4</c:v>
                </c:pt>
                <c:pt idx="3710">
                  <c:v>145.15</c:v>
                </c:pt>
                <c:pt idx="3711">
                  <c:v>144.94999999999999</c:v>
                </c:pt>
                <c:pt idx="3712">
                  <c:v>146.44</c:v>
                </c:pt>
                <c:pt idx="3713">
                  <c:v>148.54</c:v>
                </c:pt>
                <c:pt idx="3714">
                  <c:v>142.97</c:v>
                </c:pt>
                <c:pt idx="3715">
                  <c:v>119.46</c:v>
                </c:pt>
                <c:pt idx="3716">
                  <c:v>125.92</c:v>
                </c:pt>
                <c:pt idx="3717">
                  <c:v>114.78</c:v>
                </c:pt>
                <c:pt idx="3718">
                  <c:v>105.08</c:v>
                </c:pt>
                <c:pt idx="3719">
                  <c:v>102.87</c:v>
                </c:pt>
                <c:pt idx="3720">
                  <c:v>123.28</c:v>
                </c:pt>
                <c:pt idx="3721">
                  <c:v>118.06</c:v>
                </c:pt>
                <c:pt idx="3722">
                  <c:v>116.05</c:v>
                </c:pt>
                <c:pt idx="3723">
                  <c:v>114.38</c:v>
                </c:pt>
                <c:pt idx="3724">
                  <c:v>123.25</c:v>
                </c:pt>
                <c:pt idx="3725">
                  <c:v>117.25</c:v>
                </c:pt>
                <c:pt idx="3726">
                  <c:v>119.38</c:v>
                </c:pt>
                <c:pt idx="3727">
                  <c:v>119.72</c:v>
                </c:pt>
                <c:pt idx="3728">
                  <c:v>119.98</c:v>
                </c:pt>
                <c:pt idx="3729">
                  <c:v>120.24</c:v>
                </c:pt>
                <c:pt idx="3730">
                  <c:v>121.36</c:v>
                </c:pt>
                <c:pt idx="3731">
                  <c:v>140.36000000000001</c:v>
                </c:pt>
                <c:pt idx="3732">
                  <c:v>145.41</c:v>
                </c:pt>
                <c:pt idx="3733">
                  <c:v>147.02000000000001</c:v>
                </c:pt>
                <c:pt idx="3734">
                  <c:v>132.81</c:v>
                </c:pt>
                <c:pt idx="3735">
                  <c:v>133.69999999999999</c:v>
                </c:pt>
                <c:pt idx="3736">
                  <c:v>134.56</c:v>
                </c:pt>
                <c:pt idx="3737">
                  <c:v>135.99</c:v>
                </c:pt>
                <c:pt idx="3738">
                  <c:v>137.72</c:v>
                </c:pt>
                <c:pt idx="3739">
                  <c:v>128.27000000000001</c:v>
                </c:pt>
                <c:pt idx="3740">
                  <c:v>137.52000000000001</c:v>
                </c:pt>
                <c:pt idx="3741">
                  <c:v>126.9</c:v>
                </c:pt>
                <c:pt idx="3742">
                  <c:v>102.99</c:v>
                </c:pt>
                <c:pt idx="3743">
                  <c:v>99.37</c:v>
                </c:pt>
                <c:pt idx="3744">
                  <c:v>100.8</c:v>
                </c:pt>
                <c:pt idx="3745">
                  <c:v>99.17</c:v>
                </c:pt>
                <c:pt idx="3746">
                  <c:v>103.27</c:v>
                </c:pt>
                <c:pt idx="3747">
                  <c:v>115.64</c:v>
                </c:pt>
                <c:pt idx="3748">
                  <c:v>108.44</c:v>
                </c:pt>
                <c:pt idx="3749">
                  <c:v>103.07</c:v>
                </c:pt>
                <c:pt idx="3750">
                  <c:v>104.34</c:v>
                </c:pt>
                <c:pt idx="3751">
                  <c:v>117.25</c:v>
                </c:pt>
                <c:pt idx="3752">
                  <c:v>119.26</c:v>
                </c:pt>
                <c:pt idx="3753">
                  <c:v>111.22</c:v>
                </c:pt>
                <c:pt idx="3754">
                  <c:v>109.39</c:v>
                </c:pt>
                <c:pt idx="3755">
                  <c:v>104.54</c:v>
                </c:pt>
                <c:pt idx="3756">
                  <c:v>107.84</c:v>
                </c:pt>
                <c:pt idx="3757">
                  <c:v>117.37</c:v>
                </c:pt>
                <c:pt idx="3758">
                  <c:v>112.66</c:v>
                </c:pt>
                <c:pt idx="3759">
                  <c:v>99</c:v>
                </c:pt>
                <c:pt idx="3760">
                  <c:v>99.69</c:v>
                </c:pt>
                <c:pt idx="3761">
                  <c:v>95.44</c:v>
                </c:pt>
                <c:pt idx="3762">
                  <c:v>96.3</c:v>
                </c:pt>
                <c:pt idx="3763">
                  <c:v>97.91</c:v>
                </c:pt>
                <c:pt idx="3764">
                  <c:v>99.25</c:v>
                </c:pt>
                <c:pt idx="3765">
                  <c:v>99.4</c:v>
                </c:pt>
                <c:pt idx="3766">
                  <c:v>95.01</c:v>
                </c:pt>
                <c:pt idx="3767">
                  <c:v>95.38</c:v>
                </c:pt>
                <c:pt idx="3768">
                  <c:v>91.39</c:v>
                </c:pt>
                <c:pt idx="3769">
                  <c:v>109.01</c:v>
                </c:pt>
                <c:pt idx="3770">
                  <c:v>131.03</c:v>
                </c:pt>
                <c:pt idx="3771">
                  <c:v>128.41999999999999</c:v>
                </c:pt>
                <c:pt idx="3772">
                  <c:v>126.84</c:v>
                </c:pt>
                <c:pt idx="3773">
                  <c:v>114.5</c:v>
                </c:pt>
                <c:pt idx="3774">
                  <c:v>135.31</c:v>
                </c:pt>
                <c:pt idx="3775">
                  <c:v>117.68</c:v>
                </c:pt>
                <c:pt idx="3776">
                  <c:v>118.08</c:v>
                </c:pt>
                <c:pt idx="3777">
                  <c:v>118.57</c:v>
                </c:pt>
                <c:pt idx="3778">
                  <c:v>119.17</c:v>
                </c:pt>
                <c:pt idx="3779">
                  <c:v>125.12</c:v>
                </c:pt>
                <c:pt idx="3780">
                  <c:v>130.94</c:v>
                </c:pt>
                <c:pt idx="3781">
                  <c:v>131.37</c:v>
                </c:pt>
                <c:pt idx="3782">
                  <c:v>132.55000000000001</c:v>
                </c:pt>
                <c:pt idx="3783">
                  <c:v>131.32</c:v>
                </c:pt>
                <c:pt idx="3784">
                  <c:v>129.88</c:v>
                </c:pt>
                <c:pt idx="3785">
                  <c:v>129.62</c:v>
                </c:pt>
                <c:pt idx="3786">
                  <c:v>130.68</c:v>
                </c:pt>
                <c:pt idx="3787">
                  <c:v>124.97</c:v>
                </c:pt>
                <c:pt idx="3788">
                  <c:v>125.46</c:v>
                </c:pt>
                <c:pt idx="3789">
                  <c:v>115.24</c:v>
                </c:pt>
                <c:pt idx="3790">
                  <c:v>132.63999999999999</c:v>
                </c:pt>
                <c:pt idx="3791">
                  <c:v>124.77</c:v>
                </c:pt>
                <c:pt idx="3792">
                  <c:v>122.39</c:v>
                </c:pt>
                <c:pt idx="3793">
                  <c:v>123.88</c:v>
                </c:pt>
                <c:pt idx="3794">
                  <c:v>130.13999999999999</c:v>
                </c:pt>
                <c:pt idx="3795">
                  <c:v>129.85</c:v>
                </c:pt>
                <c:pt idx="3796">
                  <c:v>129.97</c:v>
                </c:pt>
                <c:pt idx="3797">
                  <c:v>133.76</c:v>
                </c:pt>
                <c:pt idx="3798">
                  <c:v>136.25</c:v>
                </c:pt>
                <c:pt idx="3799">
                  <c:v>130.74</c:v>
                </c:pt>
                <c:pt idx="3800">
                  <c:v>132.69</c:v>
                </c:pt>
                <c:pt idx="3801">
                  <c:v>133.35</c:v>
                </c:pt>
                <c:pt idx="3802">
                  <c:v>131.32</c:v>
                </c:pt>
                <c:pt idx="3803">
                  <c:v>119.52</c:v>
                </c:pt>
                <c:pt idx="3804">
                  <c:v>109.27</c:v>
                </c:pt>
                <c:pt idx="3805">
                  <c:v>114.07</c:v>
                </c:pt>
                <c:pt idx="3806">
                  <c:v>119.12</c:v>
                </c:pt>
                <c:pt idx="3807">
                  <c:v>120.95</c:v>
                </c:pt>
                <c:pt idx="3808">
                  <c:v>100.95</c:v>
                </c:pt>
                <c:pt idx="3809">
                  <c:v>99.31</c:v>
                </c:pt>
                <c:pt idx="3810">
                  <c:v>100.4</c:v>
                </c:pt>
                <c:pt idx="3811">
                  <c:v>101.41</c:v>
                </c:pt>
                <c:pt idx="3812">
                  <c:v>102.21</c:v>
                </c:pt>
                <c:pt idx="3813">
                  <c:v>95.9</c:v>
                </c:pt>
                <c:pt idx="3814">
                  <c:v>76.150000000000006</c:v>
                </c:pt>
                <c:pt idx="3815">
                  <c:v>88.75</c:v>
                </c:pt>
                <c:pt idx="3816">
                  <c:v>95.21</c:v>
                </c:pt>
                <c:pt idx="3817">
                  <c:v>97.02</c:v>
                </c:pt>
                <c:pt idx="3818">
                  <c:v>94.52</c:v>
                </c:pt>
                <c:pt idx="3819">
                  <c:v>96.41</c:v>
                </c:pt>
                <c:pt idx="3820">
                  <c:v>96.73</c:v>
                </c:pt>
                <c:pt idx="3821">
                  <c:v>107.38</c:v>
                </c:pt>
                <c:pt idx="3822">
                  <c:v>116.45</c:v>
                </c:pt>
                <c:pt idx="3823">
                  <c:v>114.64</c:v>
                </c:pt>
                <c:pt idx="3824">
                  <c:v>92.48</c:v>
                </c:pt>
                <c:pt idx="3825">
                  <c:v>108.47</c:v>
                </c:pt>
                <c:pt idx="3826">
                  <c:v>113.98</c:v>
                </c:pt>
                <c:pt idx="3827">
                  <c:v>115.36</c:v>
                </c:pt>
                <c:pt idx="3828">
                  <c:v>104.77</c:v>
                </c:pt>
                <c:pt idx="3829">
                  <c:v>104.22</c:v>
                </c:pt>
                <c:pt idx="3830">
                  <c:v>105.2</c:v>
                </c:pt>
                <c:pt idx="3831">
                  <c:v>106.77</c:v>
                </c:pt>
                <c:pt idx="3832">
                  <c:v>108.5</c:v>
                </c:pt>
                <c:pt idx="3833">
                  <c:v>109.42</c:v>
                </c:pt>
                <c:pt idx="3834">
                  <c:v>108.53</c:v>
                </c:pt>
                <c:pt idx="3835">
                  <c:v>107.81</c:v>
                </c:pt>
                <c:pt idx="3836">
                  <c:v>110.71</c:v>
                </c:pt>
                <c:pt idx="3837">
                  <c:v>108.41</c:v>
                </c:pt>
                <c:pt idx="3838">
                  <c:v>124.51</c:v>
                </c:pt>
                <c:pt idx="3839">
                  <c:v>119.32</c:v>
                </c:pt>
                <c:pt idx="3840">
                  <c:v>118.77</c:v>
                </c:pt>
                <c:pt idx="3841">
                  <c:v>110.31</c:v>
                </c:pt>
                <c:pt idx="3842">
                  <c:v>108.76</c:v>
                </c:pt>
                <c:pt idx="3843">
                  <c:v>109.82</c:v>
                </c:pt>
                <c:pt idx="3844">
                  <c:v>110.48</c:v>
                </c:pt>
                <c:pt idx="3845">
                  <c:v>102.67</c:v>
                </c:pt>
                <c:pt idx="3846">
                  <c:v>121.04</c:v>
                </c:pt>
                <c:pt idx="3847">
                  <c:v>119.09</c:v>
                </c:pt>
                <c:pt idx="3848">
                  <c:v>120.9</c:v>
                </c:pt>
                <c:pt idx="3849">
                  <c:v>122.13</c:v>
                </c:pt>
                <c:pt idx="3850">
                  <c:v>121.5</c:v>
                </c:pt>
                <c:pt idx="3851">
                  <c:v>123.25</c:v>
                </c:pt>
                <c:pt idx="3852">
                  <c:v>120.9</c:v>
                </c:pt>
                <c:pt idx="3853">
                  <c:v>123.57</c:v>
                </c:pt>
                <c:pt idx="3854">
                  <c:v>126.32</c:v>
                </c:pt>
                <c:pt idx="3855">
                  <c:v>128.30000000000001</c:v>
                </c:pt>
                <c:pt idx="3856">
                  <c:v>119.49</c:v>
                </c:pt>
                <c:pt idx="3857">
                  <c:v>114.61</c:v>
                </c:pt>
                <c:pt idx="3858">
                  <c:v>130.34</c:v>
                </c:pt>
                <c:pt idx="3859">
                  <c:v>130.37</c:v>
                </c:pt>
                <c:pt idx="3860">
                  <c:v>132.81</c:v>
                </c:pt>
                <c:pt idx="3861">
                  <c:v>134.96</c:v>
                </c:pt>
                <c:pt idx="3862">
                  <c:v>130.83000000000001</c:v>
                </c:pt>
                <c:pt idx="3863">
                  <c:v>131.13999999999999</c:v>
                </c:pt>
                <c:pt idx="3864">
                  <c:v>133.99</c:v>
                </c:pt>
                <c:pt idx="3865">
                  <c:v>136.80000000000001</c:v>
                </c:pt>
                <c:pt idx="3866">
                  <c:v>136.91</c:v>
                </c:pt>
                <c:pt idx="3867">
                  <c:v>127.84</c:v>
                </c:pt>
                <c:pt idx="3868">
                  <c:v>126.92</c:v>
                </c:pt>
                <c:pt idx="3869">
                  <c:v>111.22</c:v>
                </c:pt>
                <c:pt idx="3870">
                  <c:v>91.13</c:v>
                </c:pt>
                <c:pt idx="3871">
                  <c:v>86.28</c:v>
                </c:pt>
                <c:pt idx="3872">
                  <c:v>87.37</c:v>
                </c:pt>
                <c:pt idx="3873">
                  <c:v>97.73</c:v>
                </c:pt>
                <c:pt idx="3874">
                  <c:v>103.68</c:v>
                </c:pt>
                <c:pt idx="3875">
                  <c:v>95.81</c:v>
                </c:pt>
                <c:pt idx="3876">
                  <c:v>94.29</c:v>
                </c:pt>
                <c:pt idx="3877">
                  <c:v>115.41</c:v>
                </c:pt>
                <c:pt idx="3878">
                  <c:v>104.39</c:v>
                </c:pt>
                <c:pt idx="3879">
                  <c:v>101.12</c:v>
                </c:pt>
                <c:pt idx="3880">
                  <c:v>96.44</c:v>
                </c:pt>
                <c:pt idx="3881">
                  <c:v>95.61</c:v>
                </c:pt>
                <c:pt idx="3882">
                  <c:v>96.53</c:v>
                </c:pt>
                <c:pt idx="3883">
                  <c:v>93.92</c:v>
                </c:pt>
                <c:pt idx="3884">
                  <c:v>86.37</c:v>
                </c:pt>
                <c:pt idx="3885">
                  <c:v>84.5</c:v>
                </c:pt>
                <c:pt idx="3886">
                  <c:v>85.68</c:v>
                </c:pt>
                <c:pt idx="3887">
                  <c:v>86.91</c:v>
                </c:pt>
                <c:pt idx="3888">
                  <c:v>88.09</c:v>
                </c:pt>
                <c:pt idx="3889">
                  <c:v>89.07</c:v>
                </c:pt>
                <c:pt idx="3890">
                  <c:v>78.67</c:v>
                </c:pt>
                <c:pt idx="3891">
                  <c:v>71.900000000000006</c:v>
                </c:pt>
                <c:pt idx="3892">
                  <c:v>72.27</c:v>
                </c:pt>
                <c:pt idx="3893">
                  <c:v>78.88</c:v>
                </c:pt>
                <c:pt idx="3894">
                  <c:v>73.97</c:v>
                </c:pt>
                <c:pt idx="3895">
                  <c:v>69.430000000000007</c:v>
                </c:pt>
                <c:pt idx="3896">
                  <c:v>70.09</c:v>
                </c:pt>
                <c:pt idx="3897">
                  <c:v>64.27</c:v>
                </c:pt>
                <c:pt idx="3898">
                  <c:v>55.77</c:v>
                </c:pt>
                <c:pt idx="3899">
                  <c:v>45.35</c:v>
                </c:pt>
                <c:pt idx="3900">
                  <c:v>64.27</c:v>
                </c:pt>
                <c:pt idx="3901">
                  <c:v>62.37</c:v>
                </c:pt>
                <c:pt idx="3902">
                  <c:v>55.05</c:v>
                </c:pt>
                <c:pt idx="3903">
                  <c:v>85.51</c:v>
                </c:pt>
                <c:pt idx="3904">
                  <c:v>135.36000000000001</c:v>
                </c:pt>
                <c:pt idx="3905">
                  <c:v>117.85</c:v>
                </c:pt>
                <c:pt idx="3906">
                  <c:v>119.2</c:v>
                </c:pt>
                <c:pt idx="3907">
                  <c:v>120.64</c:v>
                </c:pt>
                <c:pt idx="3908">
                  <c:v>128.24</c:v>
                </c:pt>
                <c:pt idx="3909">
                  <c:v>122.71</c:v>
                </c:pt>
                <c:pt idx="3910">
                  <c:v>110.02</c:v>
                </c:pt>
                <c:pt idx="3911">
                  <c:v>97.07</c:v>
                </c:pt>
                <c:pt idx="3912">
                  <c:v>91.36</c:v>
                </c:pt>
                <c:pt idx="3913">
                  <c:v>91.94</c:v>
                </c:pt>
                <c:pt idx="3914">
                  <c:v>69.09</c:v>
                </c:pt>
                <c:pt idx="3915">
                  <c:v>66.989999999999995</c:v>
                </c:pt>
                <c:pt idx="3916">
                  <c:v>68.28</c:v>
                </c:pt>
                <c:pt idx="3917">
                  <c:v>69.599999999999994</c:v>
                </c:pt>
                <c:pt idx="3918">
                  <c:v>70.98</c:v>
                </c:pt>
                <c:pt idx="3919">
                  <c:v>72.13</c:v>
                </c:pt>
                <c:pt idx="3920">
                  <c:v>73.22</c:v>
                </c:pt>
                <c:pt idx="3921">
                  <c:v>74.599999999999994</c:v>
                </c:pt>
                <c:pt idx="3922">
                  <c:v>75.23</c:v>
                </c:pt>
                <c:pt idx="3923">
                  <c:v>75.89</c:v>
                </c:pt>
                <c:pt idx="3924">
                  <c:v>67.650000000000006</c:v>
                </c:pt>
                <c:pt idx="3925">
                  <c:v>63</c:v>
                </c:pt>
                <c:pt idx="3926">
                  <c:v>72.3</c:v>
                </c:pt>
                <c:pt idx="3927">
                  <c:v>69.459999999999994</c:v>
                </c:pt>
                <c:pt idx="3928">
                  <c:v>65.930000000000007</c:v>
                </c:pt>
                <c:pt idx="3929">
                  <c:v>67.540000000000006</c:v>
                </c:pt>
                <c:pt idx="3930">
                  <c:v>69.349999999999994</c:v>
                </c:pt>
                <c:pt idx="3931">
                  <c:v>70.55</c:v>
                </c:pt>
                <c:pt idx="3932">
                  <c:v>71.069999999999993</c:v>
                </c:pt>
                <c:pt idx="3933">
                  <c:v>55.48</c:v>
                </c:pt>
                <c:pt idx="3934">
                  <c:v>49.11</c:v>
                </c:pt>
                <c:pt idx="3935">
                  <c:v>35.99</c:v>
                </c:pt>
                <c:pt idx="3936">
                  <c:v>33.67</c:v>
                </c:pt>
                <c:pt idx="3937">
                  <c:v>33.729999999999997</c:v>
                </c:pt>
                <c:pt idx="3938">
                  <c:v>33.729999999999997</c:v>
                </c:pt>
                <c:pt idx="3939">
                  <c:v>33.96</c:v>
                </c:pt>
                <c:pt idx="3940">
                  <c:v>34.130000000000003</c:v>
                </c:pt>
                <c:pt idx="3941">
                  <c:v>34.21</c:v>
                </c:pt>
                <c:pt idx="3942">
                  <c:v>34.21</c:v>
                </c:pt>
                <c:pt idx="3943">
                  <c:v>35.51</c:v>
                </c:pt>
                <c:pt idx="3944">
                  <c:v>41.16</c:v>
                </c:pt>
                <c:pt idx="3945">
                  <c:v>40.590000000000003</c:v>
                </c:pt>
                <c:pt idx="3946">
                  <c:v>41.19</c:v>
                </c:pt>
                <c:pt idx="3947">
                  <c:v>38</c:v>
                </c:pt>
                <c:pt idx="3948">
                  <c:v>32.69</c:v>
                </c:pt>
                <c:pt idx="3949">
                  <c:v>33.01</c:v>
                </c:pt>
                <c:pt idx="3950">
                  <c:v>33.21</c:v>
                </c:pt>
                <c:pt idx="3951">
                  <c:v>33.35</c:v>
                </c:pt>
                <c:pt idx="3952">
                  <c:v>33.44</c:v>
                </c:pt>
                <c:pt idx="3953">
                  <c:v>33.549999999999997</c:v>
                </c:pt>
                <c:pt idx="3954">
                  <c:v>33.64</c:v>
                </c:pt>
                <c:pt idx="3955">
                  <c:v>33.78</c:v>
                </c:pt>
                <c:pt idx="3956">
                  <c:v>35.28</c:v>
                </c:pt>
                <c:pt idx="3957">
                  <c:v>54.16</c:v>
                </c:pt>
                <c:pt idx="3958">
                  <c:v>49.02</c:v>
                </c:pt>
                <c:pt idx="3959">
                  <c:v>49.8</c:v>
                </c:pt>
                <c:pt idx="3960">
                  <c:v>51.44</c:v>
                </c:pt>
                <c:pt idx="3961">
                  <c:v>43.74</c:v>
                </c:pt>
                <c:pt idx="3962">
                  <c:v>38.659999999999997</c:v>
                </c:pt>
                <c:pt idx="3963">
                  <c:v>38.78</c:v>
                </c:pt>
                <c:pt idx="3964">
                  <c:v>38.81</c:v>
                </c:pt>
                <c:pt idx="3965">
                  <c:v>38.78</c:v>
                </c:pt>
                <c:pt idx="3966">
                  <c:v>38.78</c:v>
                </c:pt>
                <c:pt idx="3967">
                  <c:v>38.89</c:v>
                </c:pt>
                <c:pt idx="3968">
                  <c:v>54.97</c:v>
                </c:pt>
                <c:pt idx="3969">
                  <c:v>48.94</c:v>
                </c:pt>
                <c:pt idx="3970">
                  <c:v>48.85</c:v>
                </c:pt>
                <c:pt idx="3971">
                  <c:v>49.17</c:v>
                </c:pt>
                <c:pt idx="3972">
                  <c:v>49.6</c:v>
                </c:pt>
                <c:pt idx="3973">
                  <c:v>49.89</c:v>
                </c:pt>
                <c:pt idx="3974">
                  <c:v>50.14</c:v>
                </c:pt>
                <c:pt idx="3975">
                  <c:v>50.34</c:v>
                </c:pt>
                <c:pt idx="3976">
                  <c:v>50.49</c:v>
                </c:pt>
                <c:pt idx="3977">
                  <c:v>50.66</c:v>
                </c:pt>
                <c:pt idx="3978">
                  <c:v>50.86</c:v>
                </c:pt>
                <c:pt idx="3979">
                  <c:v>51.03</c:v>
                </c:pt>
                <c:pt idx="3980">
                  <c:v>51.15</c:v>
                </c:pt>
                <c:pt idx="3981">
                  <c:v>51.26</c:v>
                </c:pt>
                <c:pt idx="3982">
                  <c:v>51.41</c:v>
                </c:pt>
                <c:pt idx="3983">
                  <c:v>51.46</c:v>
                </c:pt>
                <c:pt idx="3984">
                  <c:v>51.67</c:v>
                </c:pt>
                <c:pt idx="3985">
                  <c:v>52.04</c:v>
                </c:pt>
                <c:pt idx="3986">
                  <c:v>52.41</c:v>
                </c:pt>
                <c:pt idx="3987">
                  <c:v>52.67</c:v>
                </c:pt>
                <c:pt idx="3988">
                  <c:v>52.81</c:v>
                </c:pt>
                <c:pt idx="3989">
                  <c:v>52.81</c:v>
                </c:pt>
                <c:pt idx="3990">
                  <c:v>52.84</c:v>
                </c:pt>
                <c:pt idx="3991">
                  <c:v>53.16</c:v>
                </c:pt>
                <c:pt idx="3992">
                  <c:v>54.11</c:v>
                </c:pt>
                <c:pt idx="3993">
                  <c:v>55.25</c:v>
                </c:pt>
                <c:pt idx="3994">
                  <c:v>63.63</c:v>
                </c:pt>
                <c:pt idx="3995">
                  <c:v>63.84</c:v>
                </c:pt>
                <c:pt idx="3996">
                  <c:v>64.41</c:v>
                </c:pt>
                <c:pt idx="3997">
                  <c:v>65.5</c:v>
                </c:pt>
                <c:pt idx="3998">
                  <c:v>66.91</c:v>
                </c:pt>
                <c:pt idx="3999">
                  <c:v>67.48</c:v>
                </c:pt>
                <c:pt idx="4000">
                  <c:v>68.89</c:v>
                </c:pt>
                <c:pt idx="4001">
                  <c:v>56.8</c:v>
                </c:pt>
                <c:pt idx="4002">
                  <c:v>55.8</c:v>
                </c:pt>
                <c:pt idx="4003">
                  <c:v>60.71</c:v>
                </c:pt>
                <c:pt idx="4004">
                  <c:v>55.57</c:v>
                </c:pt>
                <c:pt idx="4005">
                  <c:v>56.32</c:v>
                </c:pt>
                <c:pt idx="4006">
                  <c:v>56.72</c:v>
                </c:pt>
                <c:pt idx="4007">
                  <c:v>56.86</c:v>
                </c:pt>
                <c:pt idx="4008">
                  <c:v>57.46</c:v>
                </c:pt>
                <c:pt idx="4009">
                  <c:v>58.01</c:v>
                </c:pt>
                <c:pt idx="4010">
                  <c:v>58.9</c:v>
                </c:pt>
                <c:pt idx="4011">
                  <c:v>59.27</c:v>
                </c:pt>
                <c:pt idx="4012">
                  <c:v>59.79</c:v>
                </c:pt>
                <c:pt idx="4013">
                  <c:v>60.36</c:v>
                </c:pt>
                <c:pt idx="4014">
                  <c:v>60.76</c:v>
                </c:pt>
                <c:pt idx="4015">
                  <c:v>50.55</c:v>
                </c:pt>
                <c:pt idx="4016">
                  <c:v>44.78</c:v>
                </c:pt>
                <c:pt idx="4017">
                  <c:v>44.95</c:v>
                </c:pt>
                <c:pt idx="4018">
                  <c:v>45.06</c:v>
                </c:pt>
                <c:pt idx="4019">
                  <c:v>44.98</c:v>
                </c:pt>
                <c:pt idx="4020">
                  <c:v>39.32</c:v>
                </c:pt>
                <c:pt idx="4021">
                  <c:v>36.369999999999997</c:v>
                </c:pt>
                <c:pt idx="4022">
                  <c:v>49.43</c:v>
                </c:pt>
                <c:pt idx="4023">
                  <c:v>56.26</c:v>
                </c:pt>
                <c:pt idx="4024">
                  <c:v>56.72</c:v>
                </c:pt>
                <c:pt idx="4025">
                  <c:v>54.88</c:v>
                </c:pt>
                <c:pt idx="4026">
                  <c:v>50.17</c:v>
                </c:pt>
                <c:pt idx="4027">
                  <c:v>51.29</c:v>
                </c:pt>
                <c:pt idx="4028">
                  <c:v>52.1</c:v>
                </c:pt>
                <c:pt idx="4029">
                  <c:v>52.64</c:v>
                </c:pt>
                <c:pt idx="4030">
                  <c:v>52.81</c:v>
                </c:pt>
                <c:pt idx="4031">
                  <c:v>52.76</c:v>
                </c:pt>
                <c:pt idx="4032">
                  <c:v>52.81</c:v>
                </c:pt>
                <c:pt idx="4033">
                  <c:v>53.01</c:v>
                </c:pt>
                <c:pt idx="4034">
                  <c:v>44.35</c:v>
                </c:pt>
                <c:pt idx="4035">
                  <c:v>40.590000000000003</c:v>
                </c:pt>
                <c:pt idx="4036">
                  <c:v>40.67</c:v>
                </c:pt>
                <c:pt idx="4037">
                  <c:v>40.729999999999997</c:v>
                </c:pt>
                <c:pt idx="4038">
                  <c:v>40.840000000000003</c:v>
                </c:pt>
                <c:pt idx="4039">
                  <c:v>40.9</c:v>
                </c:pt>
                <c:pt idx="4040">
                  <c:v>41.16</c:v>
                </c:pt>
                <c:pt idx="4041">
                  <c:v>41.19</c:v>
                </c:pt>
                <c:pt idx="4042">
                  <c:v>41.1</c:v>
                </c:pt>
                <c:pt idx="4043">
                  <c:v>41.27</c:v>
                </c:pt>
                <c:pt idx="4044">
                  <c:v>41.68</c:v>
                </c:pt>
                <c:pt idx="4045">
                  <c:v>41.93</c:v>
                </c:pt>
                <c:pt idx="4046">
                  <c:v>35.76</c:v>
                </c:pt>
                <c:pt idx="4047">
                  <c:v>29.564</c:v>
                </c:pt>
                <c:pt idx="4048">
                  <c:v>29.678999999999998</c:v>
                </c:pt>
                <c:pt idx="4049">
                  <c:v>29.850999999999999</c:v>
                </c:pt>
                <c:pt idx="4050">
                  <c:v>29.908000000000001</c:v>
                </c:pt>
                <c:pt idx="4051">
                  <c:v>30.023</c:v>
                </c:pt>
                <c:pt idx="4052">
                  <c:v>30.195</c:v>
                </c:pt>
                <c:pt idx="4053">
                  <c:v>30.282</c:v>
                </c:pt>
                <c:pt idx="4054">
                  <c:v>30.31</c:v>
                </c:pt>
                <c:pt idx="4055">
                  <c:v>30.510999999999999</c:v>
                </c:pt>
                <c:pt idx="4056">
                  <c:v>30.683</c:v>
                </c:pt>
                <c:pt idx="4057">
                  <c:v>30.797999999999998</c:v>
                </c:pt>
                <c:pt idx="4058">
                  <c:v>30.77</c:v>
                </c:pt>
                <c:pt idx="4059">
                  <c:v>30.884</c:v>
                </c:pt>
                <c:pt idx="4060">
                  <c:v>31.143000000000001</c:v>
                </c:pt>
                <c:pt idx="4061">
                  <c:v>31.257000000000001</c:v>
                </c:pt>
                <c:pt idx="4062">
                  <c:v>31.372</c:v>
                </c:pt>
                <c:pt idx="4063">
                  <c:v>31.545000000000002</c:v>
                </c:pt>
                <c:pt idx="4064">
                  <c:v>31.92</c:v>
                </c:pt>
                <c:pt idx="4065">
                  <c:v>32.15</c:v>
                </c:pt>
                <c:pt idx="4066">
                  <c:v>31.486999999999998</c:v>
                </c:pt>
                <c:pt idx="4067">
                  <c:v>28.818000000000001</c:v>
                </c:pt>
                <c:pt idx="4068">
                  <c:v>28.617000000000001</c:v>
                </c:pt>
                <c:pt idx="4069">
                  <c:v>27.870999999999999</c:v>
                </c:pt>
                <c:pt idx="4070">
                  <c:v>27.841999999999999</c:v>
                </c:pt>
                <c:pt idx="4071">
                  <c:v>27.841999999999999</c:v>
                </c:pt>
                <c:pt idx="4072">
                  <c:v>27.812999999999999</c:v>
                </c:pt>
                <c:pt idx="4073">
                  <c:v>27.841999999999999</c:v>
                </c:pt>
                <c:pt idx="4074">
                  <c:v>27.841999999999999</c:v>
                </c:pt>
                <c:pt idx="4075">
                  <c:v>27.841999999999999</c:v>
                </c:pt>
                <c:pt idx="4076">
                  <c:v>27.841999999999999</c:v>
                </c:pt>
                <c:pt idx="4077">
                  <c:v>27.841999999999999</c:v>
                </c:pt>
                <c:pt idx="4078">
                  <c:v>27.841999999999999</c:v>
                </c:pt>
                <c:pt idx="4079">
                  <c:v>27.841999999999999</c:v>
                </c:pt>
                <c:pt idx="4080">
                  <c:v>27.812999999999999</c:v>
                </c:pt>
                <c:pt idx="4081">
                  <c:v>27.812999999999999</c:v>
                </c:pt>
                <c:pt idx="4082">
                  <c:v>27.984999999999999</c:v>
                </c:pt>
                <c:pt idx="4083">
                  <c:v>42.88</c:v>
                </c:pt>
                <c:pt idx="4084">
                  <c:v>39.29</c:v>
                </c:pt>
                <c:pt idx="4085">
                  <c:v>27.841999999999999</c:v>
                </c:pt>
                <c:pt idx="4086">
                  <c:v>27.841999999999999</c:v>
                </c:pt>
                <c:pt idx="4087">
                  <c:v>27.812999999999999</c:v>
                </c:pt>
                <c:pt idx="4088">
                  <c:v>27.812999999999999</c:v>
                </c:pt>
                <c:pt idx="4089">
                  <c:v>27.812999999999999</c:v>
                </c:pt>
                <c:pt idx="4090">
                  <c:v>27.812999999999999</c:v>
                </c:pt>
                <c:pt idx="4091">
                  <c:v>27.783999999999999</c:v>
                </c:pt>
                <c:pt idx="4092">
                  <c:v>27.812999999999999</c:v>
                </c:pt>
                <c:pt idx="4093">
                  <c:v>27.812999999999999</c:v>
                </c:pt>
                <c:pt idx="4094">
                  <c:v>27.812999999999999</c:v>
                </c:pt>
                <c:pt idx="4095">
                  <c:v>27.812999999999999</c:v>
                </c:pt>
                <c:pt idx="4096">
                  <c:v>27.812999999999999</c:v>
                </c:pt>
                <c:pt idx="4097">
                  <c:v>27.783999999999999</c:v>
                </c:pt>
                <c:pt idx="4098">
                  <c:v>27.812999999999999</c:v>
                </c:pt>
                <c:pt idx="4099">
                  <c:v>34.53</c:v>
                </c:pt>
                <c:pt idx="4100">
                  <c:v>36.94</c:v>
                </c:pt>
                <c:pt idx="4101">
                  <c:v>37</c:v>
                </c:pt>
                <c:pt idx="4102">
                  <c:v>37</c:v>
                </c:pt>
                <c:pt idx="4103">
                  <c:v>37</c:v>
                </c:pt>
                <c:pt idx="4104">
                  <c:v>38.979999999999997</c:v>
                </c:pt>
                <c:pt idx="4105">
                  <c:v>38.380000000000003</c:v>
                </c:pt>
                <c:pt idx="4106">
                  <c:v>37.08</c:v>
                </c:pt>
                <c:pt idx="4107">
                  <c:v>36.65</c:v>
                </c:pt>
                <c:pt idx="4108">
                  <c:v>35.1</c:v>
                </c:pt>
                <c:pt idx="4109">
                  <c:v>34.130000000000003</c:v>
                </c:pt>
                <c:pt idx="4110">
                  <c:v>34.270000000000003</c:v>
                </c:pt>
                <c:pt idx="4111">
                  <c:v>35.020000000000003</c:v>
                </c:pt>
                <c:pt idx="4112">
                  <c:v>35.85</c:v>
                </c:pt>
                <c:pt idx="4113">
                  <c:v>36.31</c:v>
                </c:pt>
                <c:pt idx="4114">
                  <c:v>36.4</c:v>
                </c:pt>
                <c:pt idx="4115">
                  <c:v>36.31</c:v>
                </c:pt>
                <c:pt idx="4116">
                  <c:v>36.19</c:v>
                </c:pt>
                <c:pt idx="4117">
                  <c:v>33.32</c:v>
                </c:pt>
                <c:pt idx="4118">
                  <c:v>33.07</c:v>
                </c:pt>
                <c:pt idx="4119">
                  <c:v>37.83</c:v>
                </c:pt>
                <c:pt idx="4120">
                  <c:v>32.659999999999997</c:v>
                </c:pt>
                <c:pt idx="4121">
                  <c:v>33.119999999999997</c:v>
                </c:pt>
                <c:pt idx="4122">
                  <c:v>33.409999999999997</c:v>
                </c:pt>
                <c:pt idx="4123">
                  <c:v>33.64</c:v>
                </c:pt>
                <c:pt idx="4124">
                  <c:v>33.78</c:v>
                </c:pt>
                <c:pt idx="4125">
                  <c:v>33.75</c:v>
                </c:pt>
                <c:pt idx="4126">
                  <c:v>34.01</c:v>
                </c:pt>
                <c:pt idx="4127">
                  <c:v>42.68</c:v>
                </c:pt>
                <c:pt idx="4128">
                  <c:v>53.59</c:v>
                </c:pt>
                <c:pt idx="4129">
                  <c:v>53.9</c:v>
                </c:pt>
                <c:pt idx="4130">
                  <c:v>55.57</c:v>
                </c:pt>
                <c:pt idx="4131">
                  <c:v>60.08</c:v>
                </c:pt>
                <c:pt idx="4132">
                  <c:v>56.17</c:v>
                </c:pt>
                <c:pt idx="4133">
                  <c:v>56.77</c:v>
                </c:pt>
                <c:pt idx="4134">
                  <c:v>55.77</c:v>
                </c:pt>
                <c:pt idx="4135">
                  <c:v>53.59</c:v>
                </c:pt>
                <c:pt idx="4136">
                  <c:v>52.27</c:v>
                </c:pt>
                <c:pt idx="4137">
                  <c:v>52.61</c:v>
                </c:pt>
                <c:pt idx="4138">
                  <c:v>53.96</c:v>
                </c:pt>
                <c:pt idx="4139">
                  <c:v>55.31</c:v>
                </c:pt>
                <c:pt idx="4140">
                  <c:v>56.14</c:v>
                </c:pt>
                <c:pt idx="4141">
                  <c:v>56.23</c:v>
                </c:pt>
                <c:pt idx="4142">
                  <c:v>55.71</c:v>
                </c:pt>
                <c:pt idx="4143">
                  <c:v>55.28</c:v>
                </c:pt>
                <c:pt idx="4144">
                  <c:v>54.91</c:v>
                </c:pt>
                <c:pt idx="4145">
                  <c:v>54.82</c:v>
                </c:pt>
                <c:pt idx="4146">
                  <c:v>54.99</c:v>
                </c:pt>
                <c:pt idx="4147">
                  <c:v>55.28</c:v>
                </c:pt>
                <c:pt idx="4148">
                  <c:v>55.37</c:v>
                </c:pt>
                <c:pt idx="4149">
                  <c:v>55.34</c:v>
                </c:pt>
                <c:pt idx="4150">
                  <c:v>55.28</c:v>
                </c:pt>
                <c:pt idx="4151">
                  <c:v>52.07</c:v>
                </c:pt>
                <c:pt idx="4152">
                  <c:v>47.19</c:v>
                </c:pt>
                <c:pt idx="4153">
                  <c:v>47.47</c:v>
                </c:pt>
                <c:pt idx="4154">
                  <c:v>47.79</c:v>
                </c:pt>
                <c:pt idx="4155">
                  <c:v>47.96</c:v>
                </c:pt>
                <c:pt idx="4156">
                  <c:v>47.96</c:v>
                </c:pt>
                <c:pt idx="4157">
                  <c:v>47.93</c:v>
                </c:pt>
                <c:pt idx="4158">
                  <c:v>47.85</c:v>
                </c:pt>
                <c:pt idx="4159">
                  <c:v>47.93</c:v>
                </c:pt>
                <c:pt idx="4160">
                  <c:v>48.02</c:v>
                </c:pt>
                <c:pt idx="4161">
                  <c:v>48.11</c:v>
                </c:pt>
                <c:pt idx="4162">
                  <c:v>48.16</c:v>
                </c:pt>
                <c:pt idx="4163">
                  <c:v>48.39</c:v>
                </c:pt>
                <c:pt idx="4164">
                  <c:v>65.33</c:v>
                </c:pt>
                <c:pt idx="4165">
                  <c:v>64.900000000000006</c:v>
                </c:pt>
                <c:pt idx="4166">
                  <c:v>62.83</c:v>
                </c:pt>
                <c:pt idx="4167">
                  <c:v>48.88</c:v>
                </c:pt>
                <c:pt idx="4168">
                  <c:v>48.88</c:v>
                </c:pt>
                <c:pt idx="4169">
                  <c:v>48.97</c:v>
                </c:pt>
                <c:pt idx="4170">
                  <c:v>49.14</c:v>
                </c:pt>
                <c:pt idx="4171">
                  <c:v>49.43</c:v>
                </c:pt>
                <c:pt idx="4172">
                  <c:v>49.46</c:v>
                </c:pt>
                <c:pt idx="4173">
                  <c:v>49.57</c:v>
                </c:pt>
                <c:pt idx="4174">
                  <c:v>49.86</c:v>
                </c:pt>
                <c:pt idx="4175">
                  <c:v>50.14</c:v>
                </c:pt>
                <c:pt idx="4176">
                  <c:v>50.37</c:v>
                </c:pt>
                <c:pt idx="4177">
                  <c:v>50.66</c:v>
                </c:pt>
                <c:pt idx="4178">
                  <c:v>50.86</c:v>
                </c:pt>
                <c:pt idx="4179">
                  <c:v>51.09</c:v>
                </c:pt>
                <c:pt idx="4180">
                  <c:v>51.32</c:v>
                </c:pt>
                <c:pt idx="4181">
                  <c:v>51.61</c:v>
                </c:pt>
                <c:pt idx="4182">
                  <c:v>49.66</c:v>
                </c:pt>
                <c:pt idx="4183">
                  <c:v>44.6</c:v>
                </c:pt>
                <c:pt idx="4184">
                  <c:v>44.86</c:v>
                </c:pt>
                <c:pt idx="4185">
                  <c:v>37.43</c:v>
                </c:pt>
                <c:pt idx="4186">
                  <c:v>34.409999999999997</c:v>
                </c:pt>
                <c:pt idx="4187">
                  <c:v>34.409999999999997</c:v>
                </c:pt>
                <c:pt idx="4188">
                  <c:v>34.409999999999997</c:v>
                </c:pt>
                <c:pt idx="4189">
                  <c:v>34.47</c:v>
                </c:pt>
                <c:pt idx="4190">
                  <c:v>34.47</c:v>
                </c:pt>
                <c:pt idx="4191">
                  <c:v>34.5</c:v>
                </c:pt>
                <c:pt idx="4192">
                  <c:v>34.53</c:v>
                </c:pt>
                <c:pt idx="4193">
                  <c:v>34.56</c:v>
                </c:pt>
                <c:pt idx="4194">
                  <c:v>34.590000000000003</c:v>
                </c:pt>
                <c:pt idx="4195">
                  <c:v>34.619999999999997</c:v>
                </c:pt>
                <c:pt idx="4196">
                  <c:v>35.020000000000003</c:v>
                </c:pt>
                <c:pt idx="4197">
                  <c:v>35.42</c:v>
                </c:pt>
                <c:pt idx="4198">
                  <c:v>35.79</c:v>
                </c:pt>
                <c:pt idx="4199">
                  <c:v>36.31</c:v>
                </c:pt>
                <c:pt idx="4200">
                  <c:v>36.54</c:v>
                </c:pt>
                <c:pt idx="4201">
                  <c:v>36.799999999999997</c:v>
                </c:pt>
                <c:pt idx="4202">
                  <c:v>37.200000000000003</c:v>
                </c:pt>
                <c:pt idx="4203">
                  <c:v>37.770000000000003</c:v>
                </c:pt>
                <c:pt idx="4204">
                  <c:v>38.35</c:v>
                </c:pt>
                <c:pt idx="4205">
                  <c:v>38.89</c:v>
                </c:pt>
                <c:pt idx="4206">
                  <c:v>39.380000000000003</c:v>
                </c:pt>
                <c:pt idx="4207">
                  <c:v>39.78</c:v>
                </c:pt>
                <c:pt idx="4208">
                  <c:v>40.1</c:v>
                </c:pt>
                <c:pt idx="4209">
                  <c:v>32.659999999999997</c:v>
                </c:pt>
                <c:pt idx="4210">
                  <c:v>32.090000000000003</c:v>
                </c:pt>
                <c:pt idx="4211">
                  <c:v>32.26</c:v>
                </c:pt>
                <c:pt idx="4212">
                  <c:v>32.409999999999997</c:v>
                </c:pt>
                <c:pt idx="4213">
                  <c:v>32.520000000000003</c:v>
                </c:pt>
                <c:pt idx="4214">
                  <c:v>32.659999999999997</c:v>
                </c:pt>
                <c:pt idx="4215">
                  <c:v>32.840000000000003</c:v>
                </c:pt>
                <c:pt idx="4216">
                  <c:v>33.01</c:v>
                </c:pt>
                <c:pt idx="4217">
                  <c:v>33.18</c:v>
                </c:pt>
                <c:pt idx="4218">
                  <c:v>33.380000000000003</c:v>
                </c:pt>
                <c:pt idx="4219">
                  <c:v>33.58</c:v>
                </c:pt>
                <c:pt idx="4220">
                  <c:v>33.78</c:v>
                </c:pt>
                <c:pt idx="4221">
                  <c:v>33.96</c:v>
                </c:pt>
                <c:pt idx="4222">
                  <c:v>34.04</c:v>
                </c:pt>
                <c:pt idx="4223">
                  <c:v>34.04</c:v>
                </c:pt>
                <c:pt idx="4224">
                  <c:v>31.027999999999999</c:v>
                </c:pt>
                <c:pt idx="4225">
                  <c:v>28.818000000000001</c:v>
                </c:pt>
                <c:pt idx="4226">
                  <c:v>28.875</c:v>
                </c:pt>
                <c:pt idx="4227">
                  <c:v>28.960999999999999</c:v>
                </c:pt>
                <c:pt idx="4228">
                  <c:v>29.018999999999998</c:v>
                </c:pt>
                <c:pt idx="4229">
                  <c:v>29.105</c:v>
                </c:pt>
                <c:pt idx="4230">
                  <c:v>29.161999999999999</c:v>
                </c:pt>
                <c:pt idx="4231">
                  <c:v>29.22</c:v>
                </c:pt>
                <c:pt idx="4232">
                  <c:v>29.306000000000001</c:v>
                </c:pt>
                <c:pt idx="4233">
                  <c:v>29.391999999999999</c:v>
                </c:pt>
                <c:pt idx="4234">
                  <c:v>29.507000000000001</c:v>
                </c:pt>
                <c:pt idx="4235">
                  <c:v>29.564</c:v>
                </c:pt>
                <c:pt idx="4236">
                  <c:v>28.818000000000001</c:v>
                </c:pt>
                <c:pt idx="4237">
                  <c:v>28.472999999999999</c:v>
                </c:pt>
                <c:pt idx="4238">
                  <c:v>28.501999999999999</c:v>
                </c:pt>
                <c:pt idx="4239">
                  <c:v>28.530999999999999</c:v>
                </c:pt>
                <c:pt idx="4240">
                  <c:v>28.559000000000001</c:v>
                </c:pt>
                <c:pt idx="4241">
                  <c:v>28.617000000000001</c:v>
                </c:pt>
                <c:pt idx="4242">
                  <c:v>28.530999999999999</c:v>
                </c:pt>
                <c:pt idx="4243">
                  <c:v>27.870999999999999</c:v>
                </c:pt>
                <c:pt idx="4244">
                  <c:v>27.899000000000001</c:v>
                </c:pt>
                <c:pt idx="4245">
                  <c:v>27.841999999999999</c:v>
                </c:pt>
                <c:pt idx="4246">
                  <c:v>27.870999999999999</c:v>
                </c:pt>
                <c:pt idx="4247">
                  <c:v>27.841999999999999</c:v>
                </c:pt>
                <c:pt idx="4248">
                  <c:v>27.870999999999999</c:v>
                </c:pt>
                <c:pt idx="4249">
                  <c:v>27.870999999999999</c:v>
                </c:pt>
                <c:pt idx="4250">
                  <c:v>27.841999999999999</c:v>
                </c:pt>
                <c:pt idx="4251">
                  <c:v>27.870999999999999</c:v>
                </c:pt>
                <c:pt idx="4252">
                  <c:v>27.870999999999999</c:v>
                </c:pt>
                <c:pt idx="4253">
                  <c:v>27.870999999999999</c:v>
                </c:pt>
                <c:pt idx="4254">
                  <c:v>27.870999999999999</c:v>
                </c:pt>
                <c:pt idx="4255">
                  <c:v>27.841999999999999</c:v>
                </c:pt>
                <c:pt idx="4256">
                  <c:v>27.870999999999999</c:v>
                </c:pt>
                <c:pt idx="4257">
                  <c:v>27.870999999999999</c:v>
                </c:pt>
                <c:pt idx="4258">
                  <c:v>27.870999999999999</c:v>
                </c:pt>
                <c:pt idx="4259">
                  <c:v>27.870999999999999</c:v>
                </c:pt>
                <c:pt idx="4260">
                  <c:v>27.841999999999999</c:v>
                </c:pt>
                <c:pt idx="4261">
                  <c:v>27.870999999999999</c:v>
                </c:pt>
                <c:pt idx="4262">
                  <c:v>27.870999999999999</c:v>
                </c:pt>
                <c:pt idx="4263">
                  <c:v>27.870999999999999</c:v>
                </c:pt>
                <c:pt idx="4264">
                  <c:v>27.841999999999999</c:v>
                </c:pt>
                <c:pt idx="4265">
                  <c:v>27.870999999999999</c:v>
                </c:pt>
                <c:pt idx="4266">
                  <c:v>27.870999999999999</c:v>
                </c:pt>
                <c:pt idx="4267">
                  <c:v>29.507000000000001</c:v>
                </c:pt>
                <c:pt idx="4268">
                  <c:v>33.53</c:v>
                </c:pt>
                <c:pt idx="4269">
                  <c:v>32.520000000000003</c:v>
                </c:pt>
                <c:pt idx="4270">
                  <c:v>32.520000000000003</c:v>
                </c:pt>
                <c:pt idx="4271">
                  <c:v>32.840000000000003</c:v>
                </c:pt>
                <c:pt idx="4272">
                  <c:v>33.409999999999997</c:v>
                </c:pt>
                <c:pt idx="4273">
                  <c:v>34.07</c:v>
                </c:pt>
                <c:pt idx="4274">
                  <c:v>34.590000000000003</c:v>
                </c:pt>
                <c:pt idx="4275">
                  <c:v>34.93</c:v>
                </c:pt>
                <c:pt idx="4276">
                  <c:v>35.159999999999997</c:v>
                </c:pt>
                <c:pt idx="4277">
                  <c:v>35.36</c:v>
                </c:pt>
                <c:pt idx="4278">
                  <c:v>35.53</c:v>
                </c:pt>
                <c:pt idx="4279">
                  <c:v>35.65</c:v>
                </c:pt>
                <c:pt idx="4280">
                  <c:v>35.82</c:v>
                </c:pt>
                <c:pt idx="4281">
                  <c:v>35.94</c:v>
                </c:pt>
                <c:pt idx="4282">
                  <c:v>36.049999999999997</c:v>
                </c:pt>
                <c:pt idx="4283">
                  <c:v>36.19</c:v>
                </c:pt>
                <c:pt idx="4284">
                  <c:v>36.42</c:v>
                </c:pt>
                <c:pt idx="4285">
                  <c:v>36.6</c:v>
                </c:pt>
                <c:pt idx="4286">
                  <c:v>36.71</c:v>
                </c:pt>
                <c:pt idx="4287">
                  <c:v>36.74</c:v>
                </c:pt>
                <c:pt idx="4288">
                  <c:v>36.770000000000003</c:v>
                </c:pt>
                <c:pt idx="4289">
                  <c:v>36.770000000000003</c:v>
                </c:pt>
                <c:pt idx="4290">
                  <c:v>36.770000000000003</c:v>
                </c:pt>
                <c:pt idx="4291">
                  <c:v>36.799999999999997</c:v>
                </c:pt>
                <c:pt idx="4292">
                  <c:v>36.799999999999997</c:v>
                </c:pt>
                <c:pt idx="4293">
                  <c:v>57.92</c:v>
                </c:pt>
                <c:pt idx="4294">
                  <c:v>56.69</c:v>
                </c:pt>
                <c:pt idx="4295">
                  <c:v>56.95</c:v>
                </c:pt>
                <c:pt idx="4296">
                  <c:v>57.09</c:v>
                </c:pt>
                <c:pt idx="4297">
                  <c:v>57</c:v>
                </c:pt>
                <c:pt idx="4298">
                  <c:v>56.95</c:v>
                </c:pt>
                <c:pt idx="4299">
                  <c:v>56.8</c:v>
                </c:pt>
                <c:pt idx="4300">
                  <c:v>55.11</c:v>
                </c:pt>
                <c:pt idx="4301">
                  <c:v>48.85</c:v>
                </c:pt>
                <c:pt idx="4302">
                  <c:v>49.02</c:v>
                </c:pt>
                <c:pt idx="4303">
                  <c:v>49.28</c:v>
                </c:pt>
                <c:pt idx="4304">
                  <c:v>49.46</c:v>
                </c:pt>
                <c:pt idx="4305">
                  <c:v>49.48</c:v>
                </c:pt>
                <c:pt idx="4306">
                  <c:v>49.54</c:v>
                </c:pt>
                <c:pt idx="4307">
                  <c:v>49.63</c:v>
                </c:pt>
                <c:pt idx="4308">
                  <c:v>50.34</c:v>
                </c:pt>
                <c:pt idx="4309">
                  <c:v>51.64</c:v>
                </c:pt>
                <c:pt idx="4310">
                  <c:v>53.04</c:v>
                </c:pt>
                <c:pt idx="4311">
                  <c:v>54.22</c:v>
                </c:pt>
                <c:pt idx="4312">
                  <c:v>55.28</c:v>
                </c:pt>
                <c:pt idx="4313">
                  <c:v>56.11</c:v>
                </c:pt>
                <c:pt idx="4314">
                  <c:v>56.43</c:v>
                </c:pt>
                <c:pt idx="4315">
                  <c:v>56.43</c:v>
                </c:pt>
                <c:pt idx="4316">
                  <c:v>36.020000000000003</c:v>
                </c:pt>
                <c:pt idx="4317">
                  <c:v>36.68</c:v>
                </c:pt>
                <c:pt idx="4318">
                  <c:v>34.130000000000003</c:v>
                </c:pt>
                <c:pt idx="4319">
                  <c:v>32.06</c:v>
                </c:pt>
                <c:pt idx="4320">
                  <c:v>32.06</c:v>
                </c:pt>
                <c:pt idx="4321">
                  <c:v>32.090000000000003</c:v>
                </c:pt>
                <c:pt idx="4322">
                  <c:v>32.15</c:v>
                </c:pt>
                <c:pt idx="4323">
                  <c:v>32.15</c:v>
                </c:pt>
                <c:pt idx="4324">
                  <c:v>29.678999999999998</c:v>
                </c:pt>
                <c:pt idx="4325">
                  <c:v>29.248000000000001</c:v>
                </c:pt>
                <c:pt idx="4326">
                  <c:v>29.190999999999999</c:v>
                </c:pt>
                <c:pt idx="4327">
                  <c:v>29.132999999999999</c:v>
                </c:pt>
                <c:pt idx="4328">
                  <c:v>29.22</c:v>
                </c:pt>
                <c:pt idx="4329">
                  <c:v>29.190999999999999</c:v>
                </c:pt>
                <c:pt idx="4330">
                  <c:v>29.190999999999999</c:v>
                </c:pt>
                <c:pt idx="4331">
                  <c:v>29.161999999999999</c:v>
                </c:pt>
                <c:pt idx="4332">
                  <c:v>29.190999999999999</c:v>
                </c:pt>
                <c:pt idx="4333">
                  <c:v>29.190999999999999</c:v>
                </c:pt>
                <c:pt idx="4334">
                  <c:v>42.39</c:v>
                </c:pt>
                <c:pt idx="4335">
                  <c:v>39.869999999999997</c:v>
                </c:pt>
                <c:pt idx="4336">
                  <c:v>40.24</c:v>
                </c:pt>
                <c:pt idx="4337">
                  <c:v>40.64</c:v>
                </c:pt>
                <c:pt idx="4338">
                  <c:v>40.93</c:v>
                </c:pt>
                <c:pt idx="4339">
                  <c:v>47.25</c:v>
                </c:pt>
                <c:pt idx="4340">
                  <c:v>58.15</c:v>
                </c:pt>
                <c:pt idx="4341">
                  <c:v>54.11</c:v>
                </c:pt>
                <c:pt idx="4342">
                  <c:v>54.97</c:v>
                </c:pt>
                <c:pt idx="4343">
                  <c:v>56.17</c:v>
                </c:pt>
                <c:pt idx="4344">
                  <c:v>57.06</c:v>
                </c:pt>
                <c:pt idx="4345">
                  <c:v>58.12</c:v>
                </c:pt>
                <c:pt idx="4346">
                  <c:v>58.55</c:v>
                </c:pt>
                <c:pt idx="4347">
                  <c:v>58.78</c:v>
                </c:pt>
                <c:pt idx="4348">
                  <c:v>58.98</c:v>
                </c:pt>
                <c:pt idx="4349">
                  <c:v>59.36</c:v>
                </c:pt>
                <c:pt idx="4350">
                  <c:v>59.56</c:v>
                </c:pt>
                <c:pt idx="4351">
                  <c:v>59.59</c:v>
                </c:pt>
                <c:pt idx="4352">
                  <c:v>82.15</c:v>
                </c:pt>
                <c:pt idx="4353">
                  <c:v>83.64</c:v>
                </c:pt>
                <c:pt idx="4354">
                  <c:v>84.16</c:v>
                </c:pt>
                <c:pt idx="4355">
                  <c:v>80.8</c:v>
                </c:pt>
                <c:pt idx="4356">
                  <c:v>78.13</c:v>
                </c:pt>
                <c:pt idx="4357">
                  <c:v>78.900000000000006</c:v>
                </c:pt>
                <c:pt idx="4358">
                  <c:v>79.28</c:v>
                </c:pt>
                <c:pt idx="4359">
                  <c:v>82.66</c:v>
                </c:pt>
                <c:pt idx="4360">
                  <c:v>93.26</c:v>
                </c:pt>
                <c:pt idx="4361">
                  <c:v>95.93</c:v>
                </c:pt>
                <c:pt idx="4362">
                  <c:v>92.51</c:v>
                </c:pt>
                <c:pt idx="4363">
                  <c:v>87.66</c:v>
                </c:pt>
                <c:pt idx="4364">
                  <c:v>85.33</c:v>
                </c:pt>
                <c:pt idx="4365">
                  <c:v>84.13</c:v>
                </c:pt>
                <c:pt idx="4366">
                  <c:v>86.97</c:v>
                </c:pt>
                <c:pt idx="4367">
                  <c:v>86.94</c:v>
                </c:pt>
                <c:pt idx="4368">
                  <c:v>87.23</c:v>
                </c:pt>
                <c:pt idx="4369">
                  <c:v>82.21</c:v>
                </c:pt>
                <c:pt idx="4370">
                  <c:v>72.930000000000007</c:v>
                </c:pt>
                <c:pt idx="4371">
                  <c:v>73.16</c:v>
                </c:pt>
                <c:pt idx="4372">
                  <c:v>73.19</c:v>
                </c:pt>
                <c:pt idx="4373">
                  <c:v>72.959999999999994</c:v>
                </c:pt>
                <c:pt idx="4374">
                  <c:v>72.88</c:v>
                </c:pt>
                <c:pt idx="4375">
                  <c:v>73.16</c:v>
                </c:pt>
                <c:pt idx="4376">
                  <c:v>73.510000000000005</c:v>
                </c:pt>
                <c:pt idx="4377">
                  <c:v>73.77</c:v>
                </c:pt>
                <c:pt idx="4378">
                  <c:v>74.709999999999994</c:v>
                </c:pt>
                <c:pt idx="4379">
                  <c:v>61.88</c:v>
                </c:pt>
                <c:pt idx="4380">
                  <c:v>86.65</c:v>
                </c:pt>
                <c:pt idx="4381">
                  <c:v>94.78</c:v>
                </c:pt>
                <c:pt idx="4382">
                  <c:v>91.07</c:v>
                </c:pt>
                <c:pt idx="4383">
                  <c:v>91.82</c:v>
                </c:pt>
                <c:pt idx="4384">
                  <c:v>92.97</c:v>
                </c:pt>
                <c:pt idx="4385">
                  <c:v>94.26</c:v>
                </c:pt>
                <c:pt idx="4386">
                  <c:v>95.21</c:v>
                </c:pt>
                <c:pt idx="4387">
                  <c:v>92.85</c:v>
                </c:pt>
                <c:pt idx="4388">
                  <c:v>92.85</c:v>
                </c:pt>
                <c:pt idx="4389">
                  <c:v>95.04</c:v>
                </c:pt>
                <c:pt idx="4390">
                  <c:v>111.88</c:v>
                </c:pt>
                <c:pt idx="4391">
                  <c:v>106.57</c:v>
                </c:pt>
                <c:pt idx="4392">
                  <c:v>107.21</c:v>
                </c:pt>
                <c:pt idx="4393">
                  <c:v>107.87</c:v>
                </c:pt>
                <c:pt idx="4394">
                  <c:v>108.21</c:v>
                </c:pt>
                <c:pt idx="4395">
                  <c:v>109.01</c:v>
                </c:pt>
                <c:pt idx="4396">
                  <c:v>109.59</c:v>
                </c:pt>
                <c:pt idx="4397">
                  <c:v>110.39</c:v>
                </c:pt>
                <c:pt idx="4398">
                  <c:v>127.35</c:v>
                </c:pt>
                <c:pt idx="4399">
                  <c:v>124.97</c:v>
                </c:pt>
                <c:pt idx="4400">
                  <c:v>125.8</c:v>
                </c:pt>
                <c:pt idx="4401">
                  <c:v>119.29</c:v>
                </c:pt>
                <c:pt idx="4402">
                  <c:v>118.54</c:v>
                </c:pt>
                <c:pt idx="4403">
                  <c:v>116.33</c:v>
                </c:pt>
                <c:pt idx="4404">
                  <c:v>114.41</c:v>
                </c:pt>
                <c:pt idx="4405">
                  <c:v>115.9</c:v>
                </c:pt>
                <c:pt idx="4406">
                  <c:v>117.34</c:v>
                </c:pt>
                <c:pt idx="4407">
                  <c:v>118.57</c:v>
                </c:pt>
                <c:pt idx="4408">
                  <c:v>119.89</c:v>
                </c:pt>
                <c:pt idx="4409">
                  <c:v>121.1</c:v>
                </c:pt>
                <c:pt idx="4410">
                  <c:v>121.64</c:v>
                </c:pt>
                <c:pt idx="4411">
                  <c:v>122.73</c:v>
                </c:pt>
                <c:pt idx="4412">
                  <c:v>122.93</c:v>
                </c:pt>
                <c:pt idx="4413">
                  <c:v>123.97</c:v>
                </c:pt>
                <c:pt idx="4414">
                  <c:v>126.32</c:v>
                </c:pt>
                <c:pt idx="4415">
                  <c:v>128.16</c:v>
                </c:pt>
                <c:pt idx="4416">
                  <c:v>130.57</c:v>
                </c:pt>
                <c:pt idx="4417">
                  <c:v>132.72</c:v>
                </c:pt>
                <c:pt idx="4418">
                  <c:v>135.13</c:v>
                </c:pt>
                <c:pt idx="4419">
                  <c:v>137.31</c:v>
                </c:pt>
                <c:pt idx="4420">
                  <c:v>135.99</c:v>
                </c:pt>
                <c:pt idx="4421">
                  <c:v>138.43</c:v>
                </c:pt>
                <c:pt idx="4422">
                  <c:v>142.41999999999999</c:v>
                </c:pt>
                <c:pt idx="4423">
                  <c:v>145.32</c:v>
                </c:pt>
                <c:pt idx="4424">
                  <c:v>143.77000000000001</c:v>
                </c:pt>
                <c:pt idx="4425">
                  <c:v>135.65</c:v>
                </c:pt>
                <c:pt idx="4426">
                  <c:v>122.39</c:v>
                </c:pt>
                <c:pt idx="4427">
                  <c:v>91.65</c:v>
                </c:pt>
                <c:pt idx="4428">
                  <c:v>66.16</c:v>
                </c:pt>
                <c:pt idx="4429">
                  <c:v>71.53</c:v>
                </c:pt>
                <c:pt idx="4430">
                  <c:v>70.95</c:v>
                </c:pt>
                <c:pt idx="4431">
                  <c:v>66.3</c:v>
                </c:pt>
                <c:pt idx="4432">
                  <c:v>66.790000000000006</c:v>
                </c:pt>
                <c:pt idx="4433">
                  <c:v>60.39</c:v>
                </c:pt>
                <c:pt idx="4434">
                  <c:v>64.64</c:v>
                </c:pt>
                <c:pt idx="4435">
                  <c:v>65.3</c:v>
                </c:pt>
                <c:pt idx="4436">
                  <c:v>50.32</c:v>
                </c:pt>
                <c:pt idx="4437">
                  <c:v>50.55</c:v>
                </c:pt>
                <c:pt idx="4438">
                  <c:v>42.11</c:v>
                </c:pt>
                <c:pt idx="4439">
                  <c:v>36.85</c:v>
                </c:pt>
                <c:pt idx="4440">
                  <c:v>37</c:v>
                </c:pt>
                <c:pt idx="4441">
                  <c:v>37.11</c:v>
                </c:pt>
                <c:pt idx="4442">
                  <c:v>37.229999999999997</c:v>
                </c:pt>
                <c:pt idx="4443">
                  <c:v>37.54</c:v>
                </c:pt>
                <c:pt idx="4444">
                  <c:v>56</c:v>
                </c:pt>
                <c:pt idx="4445">
                  <c:v>47.13</c:v>
                </c:pt>
                <c:pt idx="4446">
                  <c:v>48.31</c:v>
                </c:pt>
                <c:pt idx="4447">
                  <c:v>40.590000000000003</c:v>
                </c:pt>
                <c:pt idx="4448">
                  <c:v>41.56</c:v>
                </c:pt>
                <c:pt idx="4449">
                  <c:v>41.53</c:v>
                </c:pt>
                <c:pt idx="4450">
                  <c:v>41.36</c:v>
                </c:pt>
                <c:pt idx="4451">
                  <c:v>41.33</c:v>
                </c:pt>
                <c:pt idx="4452">
                  <c:v>41.59</c:v>
                </c:pt>
                <c:pt idx="4453">
                  <c:v>41.62</c:v>
                </c:pt>
                <c:pt idx="4454">
                  <c:v>41.36</c:v>
                </c:pt>
                <c:pt idx="4455">
                  <c:v>40.82</c:v>
                </c:pt>
                <c:pt idx="4456">
                  <c:v>39.81</c:v>
                </c:pt>
                <c:pt idx="4457">
                  <c:v>40.04</c:v>
                </c:pt>
                <c:pt idx="4458">
                  <c:v>62.57</c:v>
                </c:pt>
                <c:pt idx="4459">
                  <c:v>53.04</c:v>
                </c:pt>
                <c:pt idx="4460">
                  <c:v>51.06</c:v>
                </c:pt>
                <c:pt idx="4461">
                  <c:v>50.63</c:v>
                </c:pt>
                <c:pt idx="4462">
                  <c:v>51.09</c:v>
                </c:pt>
                <c:pt idx="4463">
                  <c:v>52.5</c:v>
                </c:pt>
                <c:pt idx="4464">
                  <c:v>54.54</c:v>
                </c:pt>
                <c:pt idx="4465">
                  <c:v>53.1</c:v>
                </c:pt>
                <c:pt idx="4466">
                  <c:v>51.89</c:v>
                </c:pt>
                <c:pt idx="4467">
                  <c:v>51.09</c:v>
                </c:pt>
                <c:pt idx="4468">
                  <c:v>51.44</c:v>
                </c:pt>
                <c:pt idx="4469">
                  <c:v>51.46</c:v>
                </c:pt>
                <c:pt idx="4470">
                  <c:v>51.72</c:v>
                </c:pt>
                <c:pt idx="4471">
                  <c:v>55.77</c:v>
                </c:pt>
                <c:pt idx="4472">
                  <c:v>66.22</c:v>
                </c:pt>
                <c:pt idx="4473">
                  <c:v>66.19</c:v>
                </c:pt>
                <c:pt idx="4474">
                  <c:v>67.19</c:v>
                </c:pt>
                <c:pt idx="4475">
                  <c:v>67.599999999999994</c:v>
                </c:pt>
                <c:pt idx="4476">
                  <c:v>67.650000000000006</c:v>
                </c:pt>
                <c:pt idx="4477">
                  <c:v>65.010000000000005</c:v>
                </c:pt>
                <c:pt idx="4478">
                  <c:v>49.14</c:v>
                </c:pt>
                <c:pt idx="4479">
                  <c:v>49.6</c:v>
                </c:pt>
                <c:pt idx="4480">
                  <c:v>47.99</c:v>
                </c:pt>
                <c:pt idx="4481">
                  <c:v>45.35</c:v>
                </c:pt>
                <c:pt idx="4482">
                  <c:v>46.01</c:v>
                </c:pt>
                <c:pt idx="4483">
                  <c:v>46.36</c:v>
                </c:pt>
                <c:pt idx="4484">
                  <c:v>46.7</c:v>
                </c:pt>
                <c:pt idx="4485">
                  <c:v>46.76</c:v>
                </c:pt>
                <c:pt idx="4486">
                  <c:v>47.56</c:v>
                </c:pt>
                <c:pt idx="4487">
                  <c:v>48.28</c:v>
                </c:pt>
                <c:pt idx="4488">
                  <c:v>41.85</c:v>
                </c:pt>
                <c:pt idx="4489">
                  <c:v>40.299999999999997</c:v>
                </c:pt>
                <c:pt idx="4490">
                  <c:v>40.9</c:v>
                </c:pt>
                <c:pt idx="4491">
                  <c:v>41.19</c:v>
                </c:pt>
                <c:pt idx="4492">
                  <c:v>40.96</c:v>
                </c:pt>
                <c:pt idx="4493">
                  <c:v>35.79</c:v>
                </c:pt>
                <c:pt idx="4494">
                  <c:v>36.19</c:v>
                </c:pt>
                <c:pt idx="4495">
                  <c:v>36.6</c:v>
                </c:pt>
                <c:pt idx="4496">
                  <c:v>37.08</c:v>
                </c:pt>
                <c:pt idx="4497">
                  <c:v>37.6</c:v>
                </c:pt>
                <c:pt idx="4498">
                  <c:v>38.229999999999997</c:v>
                </c:pt>
                <c:pt idx="4499">
                  <c:v>38.950000000000003</c:v>
                </c:pt>
                <c:pt idx="4500">
                  <c:v>39.24</c:v>
                </c:pt>
                <c:pt idx="4501">
                  <c:v>36.369999999999997</c:v>
                </c:pt>
                <c:pt idx="4502">
                  <c:v>33.729999999999997</c:v>
                </c:pt>
                <c:pt idx="4503">
                  <c:v>33.840000000000003</c:v>
                </c:pt>
                <c:pt idx="4504">
                  <c:v>34.01</c:v>
                </c:pt>
                <c:pt idx="4505">
                  <c:v>33.979999999999997</c:v>
                </c:pt>
                <c:pt idx="4506">
                  <c:v>51.61</c:v>
                </c:pt>
                <c:pt idx="4507">
                  <c:v>51.78</c:v>
                </c:pt>
                <c:pt idx="4508">
                  <c:v>52.04</c:v>
                </c:pt>
                <c:pt idx="4509">
                  <c:v>44.06</c:v>
                </c:pt>
                <c:pt idx="4510">
                  <c:v>44.66</c:v>
                </c:pt>
                <c:pt idx="4511">
                  <c:v>50.55</c:v>
                </c:pt>
                <c:pt idx="4512">
                  <c:v>86.48</c:v>
                </c:pt>
                <c:pt idx="4513">
                  <c:v>97.1</c:v>
                </c:pt>
                <c:pt idx="4514">
                  <c:v>85.97</c:v>
                </c:pt>
                <c:pt idx="4515">
                  <c:v>76.180000000000007</c:v>
                </c:pt>
                <c:pt idx="4516">
                  <c:v>76.209999999999994</c:v>
                </c:pt>
                <c:pt idx="4517">
                  <c:v>77.010000000000005</c:v>
                </c:pt>
                <c:pt idx="4518">
                  <c:v>88.95</c:v>
                </c:pt>
                <c:pt idx="4519">
                  <c:v>85.91</c:v>
                </c:pt>
                <c:pt idx="4520">
                  <c:v>94.2</c:v>
                </c:pt>
                <c:pt idx="4521">
                  <c:v>91.28</c:v>
                </c:pt>
                <c:pt idx="4522">
                  <c:v>88.41</c:v>
                </c:pt>
                <c:pt idx="4523">
                  <c:v>89.78</c:v>
                </c:pt>
                <c:pt idx="4524">
                  <c:v>91.91</c:v>
                </c:pt>
                <c:pt idx="4525">
                  <c:v>93.69</c:v>
                </c:pt>
                <c:pt idx="4526">
                  <c:v>95.12</c:v>
                </c:pt>
                <c:pt idx="4527">
                  <c:v>96.99</c:v>
                </c:pt>
                <c:pt idx="4528">
                  <c:v>98.91</c:v>
                </c:pt>
                <c:pt idx="4529">
                  <c:v>100.58</c:v>
                </c:pt>
                <c:pt idx="4530">
                  <c:v>99.83</c:v>
                </c:pt>
                <c:pt idx="4531">
                  <c:v>100.8</c:v>
                </c:pt>
                <c:pt idx="4532">
                  <c:v>102.76</c:v>
                </c:pt>
                <c:pt idx="4533">
                  <c:v>104.71</c:v>
                </c:pt>
                <c:pt idx="4534">
                  <c:v>106.66</c:v>
                </c:pt>
                <c:pt idx="4535">
                  <c:v>108.3</c:v>
                </c:pt>
                <c:pt idx="4536">
                  <c:v>119.81</c:v>
                </c:pt>
                <c:pt idx="4537">
                  <c:v>115.9</c:v>
                </c:pt>
                <c:pt idx="4538">
                  <c:v>121.87</c:v>
                </c:pt>
                <c:pt idx="4539">
                  <c:v>144.29</c:v>
                </c:pt>
                <c:pt idx="4540">
                  <c:v>140.36000000000001</c:v>
                </c:pt>
                <c:pt idx="4541">
                  <c:v>138.38</c:v>
                </c:pt>
                <c:pt idx="4542">
                  <c:v>140.30000000000001</c:v>
                </c:pt>
                <c:pt idx="4543">
                  <c:v>142.6</c:v>
                </c:pt>
                <c:pt idx="4544">
                  <c:v>144.61000000000001</c:v>
                </c:pt>
                <c:pt idx="4545">
                  <c:v>146.5</c:v>
                </c:pt>
                <c:pt idx="4546">
                  <c:v>148.85</c:v>
                </c:pt>
                <c:pt idx="4547">
                  <c:v>150.94999999999999</c:v>
                </c:pt>
                <c:pt idx="4548">
                  <c:v>150.19999999999999</c:v>
                </c:pt>
                <c:pt idx="4549">
                  <c:v>138.86000000000001</c:v>
                </c:pt>
                <c:pt idx="4550">
                  <c:v>135.65</c:v>
                </c:pt>
                <c:pt idx="4551">
                  <c:v>110.62</c:v>
                </c:pt>
                <c:pt idx="4552">
                  <c:v>107.03</c:v>
                </c:pt>
                <c:pt idx="4553">
                  <c:v>95.61</c:v>
                </c:pt>
                <c:pt idx="4554">
                  <c:v>95.64</c:v>
                </c:pt>
                <c:pt idx="4555">
                  <c:v>98.39</c:v>
                </c:pt>
                <c:pt idx="4556">
                  <c:v>122.65</c:v>
                </c:pt>
                <c:pt idx="4557">
                  <c:v>117.97</c:v>
                </c:pt>
                <c:pt idx="4558">
                  <c:v>115.87</c:v>
                </c:pt>
                <c:pt idx="4559">
                  <c:v>116.02</c:v>
                </c:pt>
                <c:pt idx="4560">
                  <c:v>114.21</c:v>
                </c:pt>
                <c:pt idx="4561">
                  <c:v>106.34</c:v>
                </c:pt>
                <c:pt idx="4562">
                  <c:v>93.08</c:v>
                </c:pt>
                <c:pt idx="4563">
                  <c:v>88.75</c:v>
                </c:pt>
                <c:pt idx="4564">
                  <c:v>92.54</c:v>
                </c:pt>
                <c:pt idx="4565">
                  <c:v>93.2</c:v>
                </c:pt>
                <c:pt idx="4566">
                  <c:v>93.8</c:v>
                </c:pt>
                <c:pt idx="4567">
                  <c:v>95.01</c:v>
                </c:pt>
                <c:pt idx="4568">
                  <c:v>97.65</c:v>
                </c:pt>
                <c:pt idx="4569">
                  <c:v>109.44</c:v>
                </c:pt>
                <c:pt idx="4570">
                  <c:v>104.65</c:v>
                </c:pt>
                <c:pt idx="4571">
                  <c:v>103.9</c:v>
                </c:pt>
                <c:pt idx="4572">
                  <c:v>114.64</c:v>
                </c:pt>
                <c:pt idx="4573">
                  <c:v>113.89</c:v>
                </c:pt>
                <c:pt idx="4574">
                  <c:v>121.67</c:v>
                </c:pt>
                <c:pt idx="4575">
                  <c:v>121.5</c:v>
                </c:pt>
                <c:pt idx="4576">
                  <c:v>117.6</c:v>
                </c:pt>
                <c:pt idx="4577">
                  <c:v>119.15</c:v>
                </c:pt>
                <c:pt idx="4578">
                  <c:v>120.95</c:v>
                </c:pt>
                <c:pt idx="4579">
                  <c:v>121.04</c:v>
                </c:pt>
                <c:pt idx="4580">
                  <c:v>121.93</c:v>
                </c:pt>
                <c:pt idx="4581">
                  <c:v>113.55</c:v>
                </c:pt>
                <c:pt idx="4582">
                  <c:v>113.95</c:v>
                </c:pt>
                <c:pt idx="4583">
                  <c:v>121.24</c:v>
                </c:pt>
                <c:pt idx="4584">
                  <c:v>114.73</c:v>
                </c:pt>
                <c:pt idx="4585">
                  <c:v>103.65</c:v>
                </c:pt>
                <c:pt idx="4586">
                  <c:v>109.93</c:v>
                </c:pt>
                <c:pt idx="4587">
                  <c:v>129.47999999999999</c:v>
                </c:pt>
                <c:pt idx="4588">
                  <c:v>130.74</c:v>
                </c:pt>
                <c:pt idx="4589">
                  <c:v>135.51</c:v>
                </c:pt>
                <c:pt idx="4590">
                  <c:v>125.6</c:v>
                </c:pt>
                <c:pt idx="4591">
                  <c:v>124.92</c:v>
                </c:pt>
                <c:pt idx="4592">
                  <c:v>134.93</c:v>
                </c:pt>
                <c:pt idx="4593">
                  <c:v>133.81</c:v>
                </c:pt>
                <c:pt idx="4594">
                  <c:v>135.65</c:v>
                </c:pt>
                <c:pt idx="4595">
                  <c:v>138.35</c:v>
                </c:pt>
                <c:pt idx="4596">
                  <c:v>137.6</c:v>
                </c:pt>
                <c:pt idx="4597">
                  <c:v>142.65</c:v>
                </c:pt>
                <c:pt idx="4598">
                  <c:v>145.93</c:v>
                </c:pt>
                <c:pt idx="4599">
                  <c:v>148.57</c:v>
                </c:pt>
                <c:pt idx="4600">
                  <c:v>141.88</c:v>
                </c:pt>
                <c:pt idx="4601">
                  <c:v>145.87</c:v>
                </c:pt>
                <c:pt idx="4602">
                  <c:v>149.6</c:v>
                </c:pt>
                <c:pt idx="4603">
                  <c:v>141.82</c:v>
                </c:pt>
                <c:pt idx="4604">
                  <c:v>142.47999999999999</c:v>
                </c:pt>
                <c:pt idx="4605">
                  <c:v>127.96</c:v>
                </c:pt>
                <c:pt idx="4606">
                  <c:v>129.65</c:v>
                </c:pt>
                <c:pt idx="4607">
                  <c:v>126.06</c:v>
                </c:pt>
                <c:pt idx="4608">
                  <c:v>130.31</c:v>
                </c:pt>
                <c:pt idx="4609">
                  <c:v>108.12</c:v>
                </c:pt>
                <c:pt idx="4610">
                  <c:v>103.85</c:v>
                </c:pt>
                <c:pt idx="4611">
                  <c:v>105.43</c:v>
                </c:pt>
                <c:pt idx="4612">
                  <c:v>106.29</c:v>
                </c:pt>
                <c:pt idx="4613">
                  <c:v>104.54</c:v>
                </c:pt>
                <c:pt idx="4614">
                  <c:v>105.91</c:v>
                </c:pt>
                <c:pt idx="4615">
                  <c:v>107.26</c:v>
                </c:pt>
                <c:pt idx="4616">
                  <c:v>108.32</c:v>
                </c:pt>
                <c:pt idx="4617">
                  <c:v>109.44</c:v>
                </c:pt>
                <c:pt idx="4618">
                  <c:v>97.56</c:v>
                </c:pt>
                <c:pt idx="4619">
                  <c:v>95.27</c:v>
                </c:pt>
                <c:pt idx="4620">
                  <c:v>85.22</c:v>
                </c:pt>
                <c:pt idx="4621">
                  <c:v>85.53</c:v>
                </c:pt>
                <c:pt idx="4622">
                  <c:v>85.76</c:v>
                </c:pt>
                <c:pt idx="4623">
                  <c:v>86.51</c:v>
                </c:pt>
                <c:pt idx="4624">
                  <c:v>86.83</c:v>
                </c:pt>
                <c:pt idx="4625">
                  <c:v>81.489999999999995</c:v>
                </c:pt>
                <c:pt idx="4626">
                  <c:v>71.38</c:v>
                </c:pt>
                <c:pt idx="4627">
                  <c:v>70.84</c:v>
                </c:pt>
                <c:pt idx="4628">
                  <c:v>71.33</c:v>
                </c:pt>
                <c:pt idx="4629">
                  <c:v>72.25</c:v>
                </c:pt>
                <c:pt idx="4630">
                  <c:v>80.14</c:v>
                </c:pt>
                <c:pt idx="4631">
                  <c:v>81.260000000000005</c:v>
                </c:pt>
                <c:pt idx="4632">
                  <c:v>76.84</c:v>
                </c:pt>
                <c:pt idx="4633">
                  <c:v>60.62</c:v>
                </c:pt>
                <c:pt idx="4634">
                  <c:v>77.84</c:v>
                </c:pt>
                <c:pt idx="4635">
                  <c:v>76.67</c:v>
                </c:pt>
                <c:pt idx="4636">
                  <c:v>76.41</c:v>
                </c:pt>
                <c:pt idx="4637">
                  <c:v>75.69</c:v>
                </c:pt>
                <c:pt idx="4638">
                  <c:v>73.91</c:v>
                </c:pt>
                <c:pt idx="4639">
                  <c:v>66.73</c:v>
                </c:pt>
                <c:pt idx="4640">
                  <c:v>66.22</c:v>
                </c:pt>
                <c:pt idx="4641">
                  <c:v>73.08</c:v>
                </c:pt>
                <c:pt idx="4642">
                  <c:v>91.88</c:v>
                </c:pt>
                <c:pt idx="4643">
                  <c:v>84.64</c:v>
                </c:pt>
                <c:pt idx="4644">
                  <c:v>86.68</c:v>
                </c:pt>
                <c:pt idx="4645">
                  <c:v>107.41</c:v>
                </c:pt>
                <c:pt idx="4646">
                  <c:v>102.15</c:v>
                </c:pt>
                <c:pt idx="4647">
                  <c:v>102.35</c:v>
                </c:pt>
                <c:pt idx="4648">
                  <c:v>108.96</c:v>
                </c:pt>
                <c:pt idx="4649">
                  <c:v>128.88</c:v>
                </c:pt>
                <c:pt idx="4650">
                  <c:v>126.58</c:v>
                </c:pt>
                <c:pt idx="4651">
                  <c:v>127.9</c:v>
                </c:pt>
                <c:pt idx="4652">
                  <c:v>123.59</c:v>
                </c:pt>
                <c:pt idx="4653">
                  <c:v>124.63</c:v>
                </c:pt>
                <c:pt idx="4654">
                  <c:v>120.32</c:v>
                </c:pt>
                <c:pt idx="4655">
                  <c:v>120.32</c:v>
                </c:pt>
                <c:pt idx="4656">
                  <c:v>121.64</c:v>
                </c:pt>
                <c:pt idx="4657">
                  <c:v>123.22</c:v>
                </c:pt>
                <c:pt idx="4658">
                  <c:v>124.97</c:v>
                </c:pt>
                <c:pt idx="4659">
                  <c:v>126.78</c:v>
                </c:pt>
                <c:pt idx="4660">
                  <c:v>136.31</c:v>
                </c:pt>
                <c:pt idx="4661">
                  <c:v>141.88</c:v>
                </c:pt>
                <c:pt idx="4662">
                  <c:v>144.69</c:v>
                </c:pt>
                <c:pt idx="4663">
                  <c:v>142.6</c:v>
                </c:pt>
                <c:pt idx="4664">
                  <c:v>150.26</c:v>
                </c:pt>
                <c:pt idx="4665">
                  <c:v>154.25</c:v>
                </c:pt>
                <c:pt idx="4666">
                  <c:v>150.32</c:v>
                </c:pt>
                <c:pt idx="4667">
                  <c:v>162.46</c:v>
                </c:pt>
                <c:pt idx="4668">
                  <c:v>143.80000000000001</c:v>
                </c:pt>
                <c:pt idx="4669">
                  <c:v>156.75</c:v>
                </c:pt>
                <c:pt idx="4670">
                  <c:v>158.18</c:v>
                </c:pt>
                <c:pt idx="4671">
                  <c:v>142.31</c:v>
                </c:pt>
                <c:pt idx="4672">
                  <c:v>140.56</c:v>
                </c:pt>
                <c:pt idx="4673">
                  <c:v>143.43</c:v>
                </c:pt>
                <c:pt idx="4674">
                  <c:v>146.30000000000001</c:v>
                </c:pt>
                <c:pt idx="4675">
                  <c:v>147.36000000000001</c:v>
                </c:pt>
                <c:pt idx="4676">
                  <c:v>149.13999999999999</c:v>
                </c:pt>
                <c:pt idx="4677">
                  <c:v>147.05000000000001</c:v>
                </c:pt>
                <c:pt idx="4678">
                  <c:v>152.18</c:v>
                </c:pt>
                <c:pt idx="4679">
                  <c:v>147.68</c:v>
                </c:pt>
                <c:pt idx="4680">
                  <c:v>153.30000000000001</c:v>
                </c:pt>
                <c:pt idx="4681">
                  <c:v>156.19999999999999</c:v>
                </c:pt>
                <c:pt idx="4682">
                  <c:v>159.53</c:v>
                </c:pt>
                <c:pt idx="4683">
                  <c:v>160.02000000000001</c:v>
                </c:pt>
                <c:pt idx="4684">
                  <c:v>163.87</c:v>
                </c:pt>
                <c:pt idx="4685">
                  <c:v>170.09</c:v>
                </c:pt>
                <c:pt idx="4686">
                  <c:v>174.37</c:v>
                </c:pt>
                <c:pt idx="4687">
                  <c:v>168.66</c:v>
                </c:pt>
                <c:pt idx="4688">
                  <c:v>174.92</c:v>
                </c:pt>
                <c:pt idx="4689">
                  <c:v>175.58</c:v>
                </c:pt>
                <c:pt idx="4690">
                  <c:v>178.59</c:v>
                </c:pt>
                <c:pt idx="4691">
                  <c:v>181.63</c:v>
                </c:pt>
                <c:pt idx="4692">
                  <c:v>181.8</c:v>
                </c:pt>
                <c:pt idx="4693">
                  <c:v>174.83</c:v>
                </c:pt>
                <c:pt idx="4694">
                  <c:v>177.13</c:v>
                </c:pt>
                <c:pt idx="4695">
                  <c:v>171.16</c:v>
                </c:pt>
                <c:pt idx="4696">
                  <c:v>178.99</c:v>
                </c:pt>
                <c:pt idx="4697">
                  <c:v>180.91</c:v>
                </c:pt>
                <c:pt idx="4698">
                  <c:v>180.25</c:v>
                </c:pt>
                <c:pt idx="4699">
                  <c:v>174.34</c:v>
                </c:pt>
                <c:pt idx="4700">
                  <c:v>173.48</c:v>
                </c:pt>
                <c:pt idx="4701">
                  <c:v>176.75</c:v>
                </c:pt>
                <c:pt idx="4702">
                  <c:v>160.36000000000001</c:v>
                </c:pt>
                <c:pt idx="4703">
                  <c:v>157.03</c:v>
                </c:pt>
                <c:pt idx="4704">
                  <c:v>164.44</c:v>
                </c:pt>
                <c:pt idx="4705">
                  <c:v>160.08000000000001</c:v>
                </c:pt>
                <c:pt idx="4706">
                  <c:v>162.88999999999999</c:v>
                </c:pt>
                <c:pt idx="4707">
                  <c:v>167.77</c:v>
                </c:pt>
                <c:pt idx="4708">
                  <c:v>169.4</c:v>
                </c:pt>
                <c:pt idx="4709">
                  <c:v>171.99</c:v>
                </c:pt>
                <c:pt idx="4710">
                  <c:v>171.96</c:v>
                </c:pt>
                <c:pt idx="4711">
                  <c:v>170.29</c:v>
                </c:pt>
                <c:pt idx="4712">
                  <c:v>171.7</c:v>
                </c:pt>
                <c:pt idx="4713">
                  <c:v>173.08</c:v>
                </c:pt>
                <c:pt idx="4714">
                  <c:v>172.59</c:v>
                </c:pt>
                <c:pt idx="4715">
                  <c:v>173.16</c:v>
                </c:pt>
                <c:pt idx="4716">
                  <c:v>174.51</c:v>
                </c:pt>
                <c:pt idx="4717">
                  <c:v>169.86</c:v>
                </c:pt>
                <c:pt idx="4718">
                  <c:v>163</c:v>
                </c:pt>
                <c:pt idx="4719">
                  <c:v>166.88</c:v>
                </c:pt>
                <c:pt idx="4720">
                  <c:v>169.35</c:v>
                </c:pt>
                <c:pt idx="4721">
                  <c:v>178.5</c:v>
                </c:pt>
                <c:pt idx="4722">
                  <c:v>184.47</c:v>
                </c:pt>
                <c:pt idx="4723">
                  <c:v>176.12</c:v>
                </c:pt>
                <c:pt idx="4724">
                  <c:v>175.4</c:v>
                </c:pt>
                <c:pt idx="4725">
                  <c:v>155.91</c:v>
                </c:pt>
                <c:pt idx="4726">
                  <c:v>156.75</c:v>
                </c:pt>
                <c:pt idx="4727">
                  <c:v>154.82</c:v>
                </c:pt>
                <c:pt idx="4728">
                  <c:v>158.61000000000001</c:v>
                </c:pt>
                <c:pt idx="4729">
                  <c:v>159.99</c:v>
                </c:pt>
                <c:pt idx="4730">
                  <c:v>165.16</c:v>
                </c:pt>
                <c:pt idx="4731">
                  <c:v>165.67</c:v>
                </c:pt>
                <c:pt idx="4732">
                  <c:v>168.17</c:v>
                </c:pt>
                <c:pt idx="4733">
                  <c:v>171.47</c:v>
                </c:pt>
                <c:pt idx="4734">
                  <c:v>174.8</c:v>
                </c:pt>
                <c:pt idx="4735">
                  <c:v>174.28</c:v>
                </c:pt>
                <c:pt idx="4736">
                  <c:v>170.75</c:v>
                </c:pt>
                <c:pt idx="4737">
                  <c:v>176.9</c:v>
                </c:pt>
                <c:pt idx="4738">
                  <c:v>172.85</c:v>
                </c:pt>
                <c:pt idx="4739">
                  <c:v>154.16</c:v>
                </c:pt>
                <c:pt idx="4740">
                  <c:v>156.12</c:v>
                </c:pt>
                <c:pt idx="4741">
                  <c:v>162.66</c:v>
                </c:pt>
                <c:pt idx="4742">
                  <c:v>171.07</c:v>
                </c:pt>
                <c:pt idx="4743">
                  <c:v>158.01</c:v>
                </c:pt>
                <c:pt idx="4744">
                  <c:v>163.03</c:v>
                </c:pt>
                <c:pt idx="4745">
                  <c:v>167.57</c:v>
                </c:pt>
                <c:pt idx="4746">
                  <c:v>170.44</c:v>
                </c:pt>
                <c:pt idx="4747">
                  <c:v>170.5</c:v>
                </c:pt>
                <c:pt idx="4748">
                  <c:v>169.78</c:v>
                </c:pt>
                <c:pt idx="4749">
                  <c:v>178.5</c:v>
                </c:pt>
                <c:pt idx="4750">
                  <c:v>200.06</c:v>
                </c:pt>
                <c:pt idx="4751">
                  <c:v>191.05</c:v>
                </c:pt>
                <c:pt idx="4752">
                  <c:v>192.34</c:v>
                </c:pt>
                <c:pt idx="4753">
                  <c:v>195.84</c:v>
                </c:pt>
                <c:pt idx="4754">
                  <c:v>177.56</c:v>
                </c:pt>
                <c:pt idx="4755">
                  <c:v>168.03</c:v>
                </c:pt>
                <c:pt idx="4756">
                  <c:v>178.65</c:v>
                </c:pt>
                <c:pt idx="4757">
                  <c:v>179.94</c:v>
                </c:pt>
                <c:pt idx="4758">
                  <c:v>161.97</c:v>
                </c:pt>
                <c:pt idx="4759">
                  <c:v>156.37</c:v>
                </c:pt>
                <c:pt idx="4760">
                  <c:v>181.83</c:v>
                </c:pt>
                <c:pt idx="4761">
                  <c:v>166.96</c:v>
                </c:pt>
                <c:pt idx="4762">
                  <c:v>158.69999999999999</c:v>
                </c:pt>
                <c:pt idx="4763">
                  <c:v>164.41</c:v>
                </c:pt>
                <c:pt idx="4764">
                  <c:v>148.85</c:v>
                </c:pt>
                <c:pt idx="4765">
                  <c:v>147.53</c:v>
                </c:pt>
                <c:pt idx="4766">
                  <c:v>149</c:v>
                </c:pt>
                <c:pt idx="4767">
                  <c:v>150.78</c:v>
                </c:pt>
                <c:pt idx="4768">
                  <c:v>152.21</c:v>
                </c:pt>
                <c:pt idx="4769">
                  <c:v>153.85</c:v>
                </c:pt>
                <c:pt idx="4770">
                  <c:v>155.88999999999999</c:v>
                </c:pt>
                <c:pt idx="4771">
                  <c:v>157.49</c:v>
                </c:pt>
                <c:pt idx="4772">
                  <c:v>158.27000000000001</c:v>
                </c:pt>
                <c:pt idx="4773">
                  <c:v>156.16999999999999</c:v>
                </c:pt>
                <c:pt idx="4774">
                  <c:v>155.91</c:v>
                </c:pt>
                <c:pt idx="4775">
                  <c:v>151.35</c:v>
                </c:pt>
                <c:pt idx="4776">
                  <c:v>153.19</c:v>
                </c:pt>
                <c:pt idx="4777">
                  <c:v>154.57</c:v>
                </c:pt>
                <c:pt idx="4778">
                  <c:v>155.77000000000001</c:v>
                </c:pt>
                <c:pt idx="4779">
                  <c:v>155.77000000000001</c:v>
                </c:pt>
                <c:pt idx="4780">
                  <c:v>155.77000000000001</c:v>
                </c:pt>
                <c:pt idx="4781">
                  <c:v>155.91</c:v>
                </c:pt>
                <c:pt idx="4782">
                  <c:v>155.74</c:v>
                </c:pt>
                <c:pt idx="4783">
                  <c:v>156.12</c:v>
                </c:pt>
                <c:pt idx="4784">
                  <c:v>155</c:v>
                </c:pt>
                <c:pt idx="4785">
                  <c:v>159.69999999999999</c:v>
                </c:pt>
                <c:pt idx="4786">
                  <c:v>160.47999999999999</c:v>
                </c:pt>
                <c:pt idx="4787">
                  <c:v>152.76</c:v>
                </c:pt>
                <c:pt idx="4788">
                  <c:v>138.29</c:v>
                </c:pt>
                <c:pt idx="4789">
                  <c:v>129.65</c:v>
                </c:pt>
                <c:pt idx="4790">
                  <c:v>130.11000000000001</c:v>
                </c:pt>
                <c:pt idx="4791">
                  <c:v>124.57</c:v>
                </c:pt>
                <c:pt idx="4792">
                  <c:v>131</c:v>
                </c:pt>
                <c:pt idx="4793">
                  <c:v>138.97999999999999</c:v>
                </c:pt>
                <c:pt idx="4794">
                  <c:v>152.72999999999999</c:v>
                </c:pt>
                <c:pt idx="4795">
                  <c:v>148.02000000000001</c:v>
                </c:pt>
                <c:pt idx="4796">
                  <c:v>144.69</c:v>
                </c:pt>
                <c:pt idx="4797">
                  <c:v>146.69999999999999</c:v>
                </c:pt>
                <c:pt idx="4798">
                  <c:v>143.63</c:v>
                </c:pt>
                <c:pt idx="4799">
                  <c:v>138.49</c:v>
                </c:pt>
                <c:pt idx="4800">
                  <c:v>144.81</c:v>
                </c:pt>
                <c:pt idx="4801">
                  <c:v>140.69999999999999</c:v>
                </c:pt>
                <c:pt idx="4802">
                  <c:v>143.69</c:v>
                </c:pt>
                <c:pt idx="4803">
                  <c:v>151.32</c:v>
                </c:pt>
                <c:pt idx="4804">
                  <c:v>162.49</c:v>
                </c:pt>
                <c:pt idx="4805">
                  <c:v>169.58</c:v>
                </c:pt>
                <c:pt idx="4806">
                  <c:v>167.22</c:v>
                </c:pt>
                <c:pt idx="4807">
                  <c:v>185.85</c:v>
                </c:pt>
                <c:pt idx="4808">
                  <c:v>171.93</c:v>
                </c:pt>
                <c:pt idx="4809">
                  <c:v>157.49</c:v>
                </c:pt>
                <c:pt idx="4810">
                  <c:v>167.31</c:v>
                </c:pt>
                <c:pt idx="4811">
                  <c:v>175.23</c:v>
                </c:pt>
                <c:pt idx="4812">
                  <c:v>179.68</c:v>
                </c:pt>
                <c:pt idx="4813">
                  <c:v>181.72</c:v>
                </c:pt>
                <c:pt idx="4814">
                  <c:v>183.3</c:v>
                </c:pt>
                <c:pt idx="4815">
                  <c:v>183.01</c:v>
                </c:pt>
                <c:pt idx="4816">
                  <c:v>171.5</c:v>
                </c:pt>
                <c:pt idx="4817">
                  <c:v>171.99</c:v>
                </c:pt>
                <c:pt idx="4818">
                  <c:v>175.03</c:v>
                </c:pt>
                <c:pt idx="4819">
                  <c:v>169.4</c:v>
                </c:pt>
                <c:pt idx="4820">
                  <c:v>170.78</c:v>
                </c:pt>
                <c:pt idx="4821">
                  <c:v>171.79</c:v>
                </c:pt>
                <c:pt idx="4822">
                  <c:v>172.79</c:v>
                </c:pt>
                <c:pt idx="4823">
                  <c:v>174.17</c:v>
                </c:pt>
                <c:pt idx="4824">
                  <c:v>176.61</c:v>
                </c:pt>
                <c:pt idx="4825">
                  <c:v>177.36</c:v>
                </c:pt>
                <c:pt idx="4826">
                  <c:v>177.3</c:v>
                </c:pt>
                <c:pt idx="4827">
                  <c:v>176.06</c:v>
                </c:pt>
                <c:pt idx="4828">
                  <c:v>177.79</c:v>
                </c:pt>
                <c:pt idx="4829">
                  <c:v>170.98</c:v>
                </c:pt>
                <c:pt idx="4830">
                  <c:v>163.72</c:v>
                </c:pt>
                <c:pt idx="4831">
                  <c:v>161.28</c:v>
                </c:pt>
                <c:pt idx="4832">
                  <c:v>162.63</c:v>
                </c:pt>
                <c:pt idx="4833">
                  <c:v>164.75</c:v>
                </c:pt>
                <c:pt idx="4834">
                  <c:v>167.4</c:v>
                </c:pt>
                <c:pt idx="4835">
                  <c:v>164.75</c:v>
                </c:pt>
                <c:pt idx="4836">
                  <c:v>166.13</c:v>
                </c:pt>
                <c:pt idx="4837">
                  <c:v>168.29</c:v>
                </c:pt>
                <c:pt idx="4838">
                  <c:v>164.55</c:v>
                </c:pt>
                <c:pt idx="4839">
                  <c:v>164.61</c:v>
                </c:pt>
                <c:pt idx="4840">
                  <c:v>167.22</c:v>
                </c:pt>
                <c:pt idx="4841">
                  <c:v>162.72</c:v>
                </c:pt>
                <c:pt idx="4842">
                  <c:v>146.27000000000001</c:v>
                </c:pt>
                <c:pt idx="4843">
                  <c:v>151.87</c:v>
                </c:pt>
                <c:pt idx="4844">
                  <c:v>166.42</c:v>
                </c:pt>
                <c:pt idx="4845">
                  <c:v>158.44</c:v>
                </c:pt>
                <c:pt idx="4846">
                  <c:v>163.41</c:v>
                </c:pt>
                <c:pt idx="4847">
                  <c:v>165.13</c:v>
                </c:pt>
                <c:pt idx="4848">
                  <c:v>166.79</c:v>
                </c:pt>
                <c:pt idx="4849">
                  <c:v>168.63</c:v>
                </c:pt>
                <c:pt idx="4850">
                  <c:v>166.59</c:v>
                </c:pt>
                <c:pt idx="4851">
                  <c:v>171.18</c:v>
                </c:pt>
                <c:pt idx="4852">
                  <c:v>167.8</c:v>
                </c:pt>
                <c:pt idx="4853">
                  <c:v>180.6</c:v>
                </c:pt>
                <c:pt idx="4854">
                  <c:v>188.09</c:v>
                </c:pt>
                <c:pt idx="4855">
                  <c:v>186.94</c:v>
                </c:pt>
                <c:pt idx="4856">
                  <c:v>188.89</c:v>
                </c:pt>
                <c:pt idx="4857">
                  <c:v>190.67</c:v>
                </c:pt>
                <c:pt idx="4858">
                  <c:v>189.64</c:v>
                </c:pt>
                <c:pt idx="4859">
                  <c:v>188.35</c:v>
                </c:pt>
                <c:pt idx="4860">
                  <c:v>183.76</c:v>
                </c:pt>
                <c:pt idx="4861">
                  <c:v>172.33</c:v>
                </c:pt>
                <c:pt idx="4862">
                  <c:v>179.05</c:v>
                </c:pt>
                <c:pt idx="4863">
                  <c:v>184.3</c:v>
                </c:pt>
                <c:pt idx="4864">
                  <c:v>190.01</c:v>
                </c:pt>
                <c:pt idx="4865">
                  <c:v>192.51</c:v>
                </c:pt>
                <c:pt idx="4866">
                  <c:v>186.54</c:v>
                </c:pt>
                <c:pt idx="4867">
                  <c:v>182.49</c:v>
                </c:pt>
                <c:pt idx="4868">
                  <c:v>183.7</c:v>
                </c:pt>
                <c:pt idx="4869">
                  <c:v>183.07</c:v>
                </c:pt>
                <c:pt idx="4870">
                  <c:v>186.54</c:v>
                </c:pt>
                <c:pt idx="4871">
                  <c:v>187.06</c:v>
                </c:pt>
                <c:pt idx="4872">
                  <c:v>184.93</c:v>
                </c:pt>
                <c:pt idx="4873">
                  <c:v>184.16</c:v>
                </c:pt>
                <c:pt idx="4874">
                  <c:v>184.59</c:v>
                </c:pt>
                <c:pt idx="4875">
                  <c:v>186.97</c:v>
                </c:pt>
                <c:pt idx="4876">
                  <c:v>189.53</c:v>
                </c:pt>
                <c:pt idx="4877">
                  <c:v>181.4</c:v>
                </c:pt>
                <c:pt idx="4878">
                  <c:v>165.96</c:v>
                </c:pt>
                <c:pt idx="4879">
                  <c:v>164.96</c:v>
                </c:pt>
                <c:pt idx="4880">
                  <c:v>179.19</c:v>
                </c:pt>
                <c:pt idx="4881">
                  <c:v>174.31</c:v>
                </c:pt>
                <c:pt idx="4882">
                  <c:v>169.78</c:v>
                </c:pt>
                <c:pt idx="4883">
                  <c:v>158.07</c:v>
                </c:pt>
                <c:pt idx="4884">
                  <c:v>152.41</c:v>
                </c:pt>
                <c:pt idx="4885">
                  <c:v>150.69</c:v>
                </c:pt>
                <c:pt idx="4886">
                  <c:v>139.15</c:v>
                </c:pt>
                <c:pt idx="4887">
                  <c:v>167.97</c:v>
                </c:pt>
                <c:pt idx="4888">
                  <c:v>143.80000000000001</c:v>
                </c:pt>
                <c:pt idx="4889">
                  <c:v>140.33000000000001</c:v>
                </c:pt>
                <c:pt idx="4890">
                  <c:v>149.86000000000001</c:v>
                </c:pt>
                <c:pt idx="4891">
                  <c:v>163.41</c:v>
                </c:pt>
                <c:pt idx="4892">
                  <c:v>183.7</c:v>
                </c:pt>
                <c:pt idx="4893">
                  <c:v>186.31</c:v>
                </c:pt>
                <c:pt idx="4894">
                  <c:v>183.38</c:v>
                </c:pt>
                <c:pt idx="4895">
                  <c:v>174.51</c:v>
                </c:pt>
                <c:pt idx="4896">
                  <c:v>176.24</c:v>
                </c:pt>
                <c:pt idx="4897">
                  <c:v>170.12</c:v>
                </c:pt>
                <c:pt idx="4898">
                  <c:v>169.4</c:v>
                </c:pt>
                <c:pt idx="4899">
                  <c:v>174.69</c:v>
                </c:pt>
                <c:pt idx="4900">
                  <c:v>170.98</c:v>
                </c:pt>
                <c:pt idx="4901">
                  <c:v>155.46</c:v>
                </c:pt>
                <c:pt idx="4902">
                  <c:v>139.97999999999999</c:v>
                </c:pt>
                <c:pt idx="4903">
                  <c:v>143.34</c:v>
                </c:pt>
                <c:pt idx="4904">
                  <c:v>145.84</c:v>
                </c:pt>
                <c:pt idx="4905">
                  <c:v>145.93</c:v>
                </c:pt>
                <c:pt idx="4906">
                  <c:v>146.18</c:v>
                </c:pt>
                <c:pt idx="4907">
                  <c:v>148.22</c:v>
                </c:pt>
                <c:pt idx="4908">
                  <c:v>148.19</c:v>
                </c:pt>
                <c:pt idx="4909">
                  <c:v>151.47</c:v>
                </c:pt>
                <c:pt idx="4910">
                  <c:v>146.24</c:v>
                </c:pt>
                <c:pt idx="4911">
                  <c:v>151.26</c:v>
                </c:pt>
                <c:pt idx="4912">
                  <c:v>149.43</c:v>
                </c:pt>
                <c:pt idx="4913">
                  <c:v>168.06</c:v>
                </c:pt>
                <c:pt idx="4914">
                  <c:v>167.45</c:v>
                </c:pt>
                <c:pt idx="4915">
                  <c:v>163.89</c:v>
                </c:pt>
                <c:pt idx="4916">
                  <c:v>165.5</c:v>
                </c:pt>
                <c:pt idx="4917">
                  <c:v>167.65</c:v>
                </c:pt>
                <c:pt idx="4918">
                  <c:v>166.79</c:v>
                </c:pt>
                <c:pt idx="4919">
                  <c:v>160.47999999999999</c:v>
                </c:pt>
                <c:pt idx="4920">
                  <c:v>151.12</c:v>
                </c:pt>
                <c:pt idx="4921">
                  <c:v>147.36000000000001</c:v>
                </c:pt>
                <c:pt idx="4922">
                  <c:v>145.63999999999999</c:v>
                </c:pt>
                <c:pt idx="4923">
                  <c:v>146.59</c:v>
                </c:pt>
                <c:pt idx="4924">
                  <c:v>146.5</c:v>
                </c:pt>
                <c:pt idx="4925">
                  <c:v>141.76</c:v>
                </c:pt>
                <c:pt idx="4926">
                  <c:v>143.37</c:v>
                </c:pt>
                <c:pt idx="4927">
                  <c:v>145.52000000000001</c:v>
                </c:pt>
                <c:pt idx="4928">
                  <c:v>147.22</c:v>
                </c:pt>
                <c:pt idx="4929">
                  <c:v>143.29</c:v>
                </c:pt>
                <c:pt idx="4930">
                  <c:v>134.93</c:v>
                </c:pt>
                <c:pt idx="4931">
                  <c:v>131.37</c:v>
                </c:pt>
                <c:pt idx="4932">
                  <c:v>135.08000000000001</c:v>
                </c:pt>
                <c:pt idx="4933">
                  <c:v>136.68</c:v>
                </c:pt>
                <c:pt idx="4934">
                  <c:v>138.22999999999999</c:v>
                </c:pt>
                <c:pt idx="4935">
                  <c:v>139.93</c:v>
                </c:pt>
                <c:pt idx="4936">
                  <c:v>141.85</c:v>
                </c:pt>
                <c:pt idx="4937">
                  <c:v>146.33000000000001</c:v>
                </c:pt>
                <c:pt idx="4938">
                  <c:v>175.98</c:v>
                </c:pt>
                <c:pt idx="4939">
                  <c:v>173.51</c:v>
                </c:pt>
                <c:pt idx="4940">
                  <c:v>182.18</c:v>
                </c:pt>
                <c:pt idx="4941">
                  <c:v>186.83</c:v>
                </c:pt>
                <c:pt idx="4942">
                  <c:v>174.83</c:v>
                </c:pt>
                <c:pt idx="4943">
                  <c:v>154.57</c:v>
                </c:pt>
                <c:pt idx="4944">
                  <c:v>147.5</c:v>
                </c:pt>
                <c:pt idx="4945">
                  <c:v>159.93</c:v>
                </c:pt>
                <c:pt idx="4946">
                  <c:v>161.68</c:v>
                </c:pt>
                <c:pt idx="4947">
                  <c:v>163.63999999999999</c:v>
                </c:pt>
                <c:pt idx="4948">
                  <c:v>166.71</c:v>
                </c:pt>
                <c:pt idx="4949">
                  <c:v>177.27</c:v>
                </c:pt>
                <c:pt idx="4950">
                  <c:v>174.63</c:v>
                </c:pt>
                <c:pt idx="4951">
                  <c:v>165.93</c:v>
                </c:pt>
                <c:pt idx="4952">
                  <c:v>159.53</c:v>
                </c:pt>
                <c:pt idx="4953">
                  <c:v>162.52000000000001</c:v>
                </c:pt>
                <c:pt idx="4954">
                  <c:v>165.44</c:v>
                </c:pt>
                <c:pt idx="4955">
                  <c:v>150.94999999999999</c:v>
                </c:pt>
                <c:pt idx="4956">
                  <c:v>147.56</c:v>
                </c:pt>
                <c:pt idx="4957">
                  <c:v>146.33000000000001</c:v>
                </c:pt>
                <c:pt idx="4958">
                  <c:v>141.82</c:v>
                </c:pt>
                <c:pt idx="4959">
                  <c:v>140.13</c:v>
                </c:pt>
                <c:pt idx="4960">
                  <c:v>141.99</c:v>
                </c:pt>
                <c:pt idx="4961">
                  <c:v>144.06</c:v>
                </c:pt>
                <c:pt idx="4962">
                  <c:v>154.59</c:v>
                </c:pt>
                <c:pt idx="4963">
                  <c:v>170.18</c:v>
                </c:pt>
                <c:pt idx="4964">
                  <c:v>167.83</c:v>
                </c:pt>
                <c:pt idx="4965">
                  <c:v>167.25</c:v>
                </c:pt>
                <c:pt idx="4966">
                  <c:v>158.47</c:v>
                </c:pt>
                <c:pt idx="4967">
                  <c:v>152.84</c:v>
                </c:pt>
                <c:pt idx="4968">
                  <c:v>164.84</c:v>
                </c:pt>
                <c:pt idx="4969">
                  <c:v>146.07</c:v>
                </c:pt>
                <c:pt idx="4970">
                  <c:v>149.86000000000001</c:v>
                </c:pt>
                <c:pt idx="4971">
                  <c:v>148.88</c:v>
                </c:pt>
                <c:pt idx="4972">
                  <c:v>143.72</c:v>
                </c:pt>
                <c:pt idx="4973">
                  <c:v>136.44999999999999</c:v>
                </c:pt>
                <c:pt idx="4974">
                  <c:v>155.63</c:v>
                </c:pt>
                <c:pt idx="4975">
                  <c:v>153.41999999999999</c:v>
                </c:pt>
                <c:pt idx="4976">
                  <c:v>156.46</c:v>
                </c:pt>
                <c:pt idx="4977">
                  <c:v>163.69</c:v>
                </c:pt>
                <c:pt idx="4978">
                  <c:v>166.51</c:v>
                </c:pt>
                <c:pt idx="4979">
                  <c:v>161.22</c:v>
                </c:pt>
                <c:pt idx="4980">
                  <c:v>178.96</c:v>
                </c:pt>
                <c:pt idx="4981">
                  <c:v>191.71</c:v>
                </c:pt>
                <c:pt idx="4982">
                  <c:v>189.84</c:v>
                </c:pt>
                <c:pt idx="4983">
                  <c:v>179.34</c:v>
                </c:pt>
                <c:pt idx="4984">
                  <c:v>163.15</c:v>
                </c:pt>
                <c:pt idx="4985">
                  <c:v>147.93</c:v>
                </c:pt>
                <c:pt idx="4986">
                  <c:v>154.34</c:v>
                </c:pt>
                <c:pt idx="4987">
                  <c:v>154.82</c:v>
                </c:pt>
                <c:pt idx="4988">
                  <c:v>138.94999999999999</c:v>
                </c:pt>
                <c:pt idx="4989">
                  <c:v>153.53</c:v>
                </c:pt>
                <c:pt idx="4990">
                  <c:v>152.47</c:v>
                </c:pt>
                <c:pt idx="4991">
                  <c:v>153.99</c:v>
                </c:pt>
                <c:pt idx="4992">
                  <c:v>154.34</c:v>
                </c:pt>
                <c:pt idx="4993">
                  <c:v>157.26</c:v>
                </c:pt>
                <c:pt idx="4994">
                  <c:v>157.35</c:v>
                </c:pt>
                <c:pt idx="4995">
                  <c:v>156.52000000000001</c:v>
                </c:pt>
                <c:pt idx="4996">
                  <c:v>159.33000000000001</c:v>
                </c:pt>
                <c:pt idx="4997">
                  <c:v>161.80000000000001</c:v>
                </c:pt>
                <c:pt idx="4998">
                  <c:v>163.29</c:v>
                </c:pt>
                <c:pt idx="4999">
                  <c:v>165.56</c:v>
                </c:pt>
                <c:pt idx="5000">
                  <c:v>162.11000000000001</c:v>
                </c:pt>
                <c:pt idx="5001">
                  <c:v>165.93</c:v>
                </c:pt>
                <c:pt idx="5002">
                  <c:v>159.79</c:v>
                </c:pt>
                <c:pt idx="5003">
                  <c:v>158.33000000000001</c:v>
                </c:pt>
                <c:pt idx="5004">
                  <c:v>159.16</c:v>
                </c:pt>
                <c:pt idx="5005">
                  <c:v>147.33000000000001</c:v>
                </c:pt>
                <c:pt idx="5006">
                  <c:v>159.13</c:v>
                </c:pt>
                <c:pt idx="5007">
                  <c:v>161.83000000000001</c:v>
                </c:pt>
                <c:pt idx="5008">
                  <c:v>183.01</c:v>
                </c:pt>
                <c:pt idx="5009">
                  <c:v>174</c:v>
                </c:pt>
                <c:pt idx="5010">
                  <c:v>173.51</c:v>
                </c:pt>
                <c:pt idx="5011">
                  <c:v>171.93</c:v>
                </c:pt>
                <c:pt idx="5012">
                  <c:v>169</c:v>
                </c:pt>
                <c:pt idx="5013">
                  <c:v>176.44</c:v>
                </c:pt>
                <c:pt idx="5014">
                  <c:v>168.83</c:v>
                </c:pt>
                <c:pt idx="5015">
                  <c:v>169.81</c:v>
                </c:pt>
                <c:pt idx="5016">
                  <c:v>168.06</c:v>
                </c:pt>
                <c:pt idx="5017">
                  <c:v>165.16</c:v>
                </c:pt>
                <c:pt idx="5018">
                  <c:v>170.95</c:v>
                </c:pt>
                <c:pt idx="5019">
                  <c:v>166.56</c:v>
                </c:pt>
                <c:pt idx="5020">
                  <c:v>161.65</c:v>
                </c:pt>
                <c:pt idx="5021">
                  <c:v>158.38</c:v>
                </c:pt>
                <c:pt idx="5022">
                  <c:v>156.12</c:v>
                </c:pt>
                <c:pt idx="5023">
                  <c:v>158.24</c:v>
                </c:pt>
                <c:pt idx="5024">
                  <c:v>163.72</c:v>
                </c:pt>
                <c:pt idx="5025">
                  <c:v>154.77000000000001</c:v>
                </c:pt>
                <c:pt idx="5026">
                  <c:v>139.04</c:v>
                </c:pt>
                <c:pt idx="5027">
                  <c:v>135.79</c:v>
                </c:pt>
                <c:pt idx="5028">
                  <c:v>151.01</c:v>
                </c:pt>
                <c:pt idx="5029">
                  <c:v>167.22</c:v>
                </c:pt>
                <c:pt idx="5030">
                  <c:v>163</c:v>
                </c:pt>
                <c:pt idx="5031">
                  <c:v>162.26</c:v>
                </c:pt>
                <c:pt idx="5032">
                  <c:v>156.13999999999999</c:v>
                </c:pt>
                <c:pt idx="5033">
                  <c:v>155.94</c:v>
                </c:pt>
                <c:pt idx="5034">
                  <c:v>150</c:v>
                </c:pt>
                <c:pt idx="5035">
                  <c:v>155.91</c:v>
                </c:pt>
                <c:pt idx="5036">
                  <c:v>152.24</c:v>
                </c:pt>
                <c:pt idx="5037">
                  <c:v>153.16</c:v>
                </c:pt>
                <c:pt idx="5038">
                  <c:v>154.28</c:v>
                </c:pt>
                <c:pt idx="5039">
                  <c:v>150.32</c:v>
                </c:pt>
                <c:pt idx="5040">
                  <c:v>159.76</c:v>
                </c:pt>
                <c:pt idx="5041">
                  <c:v>156.94999999999999</c:v>
                </c:pt>
                <c:pt idx="5042">
                  <c:v>156.49</c:v>
                </c:pt>
                <c:pt idx="5043">
                  <c:v>157.15</c:v>
                </c:pt>
                <c:pt idx="5044">
                  <c:v>149.77000000000001</c:v>
                </c:pt>
                <c:pt idx="5045">
                  <c:v>152.15</c:v>
                </c:pt>
                <c:pt idx="5046">
                  <c:v>155.28</c:v>
                </c:pt>
                <c:pt idx="5047">
                  <c:v>149.94</c:v>
                </c:pt>
                <c:pt idx="5048">
                  <c:v>150.43</c:v>
                </c:pt>
                <c:pt idx="5049">
                  <c:v>152.13</c:v>
                </c:pt>
                <c:pt idx="5050">
                  <c:v>145.69999999999999</c:v>
                </c:pt>
                <c:pt idx="5051">
                  <c:v>153.27000000000001</c:v>
                </c:pt>
                <c:pt idx="5052">
                  <c:v>153.88</c:v>
                </c:pt>
                <c:pt idx="5053">
                  <c:v>148.47999999999999</c:v>
                </c:pt>
                <c:pt idx="5054">
                  <c:v>150.4</c:v>
                </c:pt>
                <c:pt idx="5055">
                  <c:v>151.63999999999999</c:v>
                </c:pt>
                <c:pt idx="5056">
                  <c:v>154.54</c:v>
                </c:pt>
                <c:pt idx="5057">
                  <c:v>166.96</c:v>
                </c:pt>
                <c:pt idx="5058">
                  <c:v>170.06</c:v>
                </c:pt>
                <c:pt idx="5059">
                  <c:v>171.73</c:v>
                </c:pt>
                <c:pt idx="5060">
                  <c:v>177.15</c:v>
                </c:pt>
                <c:pt idx="5061">
                  <c:v>178.39</c:v>
                </c:pt>
                <c:pt idx="5062">
                  <c:v>174.05</c:v>
                </c:pt>
                <c:pt idx="5063">
                  <c:v>183.24</c:v>
                </c:pt>
                <c:pt idx="5064">
                  <c:v>190.19</c:v>
                </c:pt>
                <c:pt idx="5065">
                  <c:v>195.61</c:v>
                </c:pt>
                <c:pt idx="5066">
                  <c:v>191.99</c:v>
                </c:pt>
                <c:pt idx="5067">
                  <c:v>193.97</c:v>
                </c:pt>
                <c:pt idx="5068">
                  <c:v>193.6</c:v>
                </c:pt>
                <c:pt idx="5069">
                  <c:v>198.74</c:v>
                </c:pt>
                <c:pt idx="5070">
                  <c:v>185.94</c:v>
                </c:pt>
                <c:pt idx="5071">
                  <c:v>179.82</c:v>
                </c:pt>
                <c:pt idx="5072">
                  <c:v>182.95</c:v>
                </c:pt>
                <c:pt idx="5073">
                  <c:v>185.77</c:v>
                </c:pt>
                <c:pt idx="5074">
                  <c:v>179.62</c:v>
                </c:pt>
                <c:pt idx="5075">
                  <c:v>178.22</c:v>
                </c:pt>
                <c:pt idx="5076">
                  <c:v>165.24</c:v>
                </c:pt>
                <c:pt idx="5077">
                  <c:v>166.79</c:v>
                </c:pt>
                <c:pt idx="5078">
                  <c:v>153.53</c:v>
                </c:pt>
                <c:pt idx="5079">
                  <c:v>152.79</c:v>
                </c:pt>
                <c:pt idx="5080">
                  <c:v>143.4</c:v>
                </c:pt>
                <c:pt idx="5081">
                  <c:v>137.86000000000001</c:v>
                </c:pt>
                <c:pt idx="5082">
                  <c:v>141.85</c:v>
                </c:pt>
                <c:pt idx="5083">
                  <c:v>129.19</c:v>
                </c:pt>
                <c:pt idx="5084">
                  <c:v>112.52</c:v>
                </c:pt>
                <c:pt idx="5085">
                  <c:v>91.71</c:v>
                </c:pt>
                <c:pt idx="5086">
                  <c:v>90.53</c:v>
                </c:pt>
                <c:pt idx="5087">
                  <c:v>99.03</c:v>
                </c:pt>
                <c:pt idx="5088">
                  <c:v>105.37</c:v>
                </c:pt>
                <c:pt idx="5089">
                  <c:v>105.89</c:v>
                </c:pt>
                <c:pt idx="5090">
                  <c:v>105.22</c:v>
                </c:pt>
                <c:pt idx="5091">
                  <c:v>98.31</c:v>
                </c:pt>
                <c:pt idx="5092">
                  <c:v>107.55</c:v>
                </c:pt>
                <c:pt idx="5093">
                  <c:v>108.01</c:v>
                </c:pt>
                <c:pt idx="5094">
                  <c:v>123.02</c:v>
                </c:pt>
                <c:pt idx="5095">
                  <c:v>125.86</c:v>
                </c:pt>
                <c:pt idx="5096">
                  <c:v>121.21</c:v>
                </c:pt>
                <c:pt idx="5097">
                  <c:v>124.37</c:v>
                </c:pt>
                <c:pt idx="5098">
                  <c:v>106.55</c:v>
                </c:pt>
                <c:pt idx="5099">
                  <c:v>105.51</c:v>
                </c:pt>
                <c:pt idx="5100">
                  <c:v>103.73</c:v>
                </c:pt>
                <c:pt idx="5101">
                  <c:v>101.32</c:v>
                </c:pt>
                <c:pt idx="5102">
                  <c:v>106.83</c:v>
                </c:pt>
                <c:pt idx="5103">
                  <c:v>106.46</c:v>
                </c:pt>
                <c:pt idx="5104">
                  <c:v>107.21</c:v>
                </c:pt>
                <c:pt idx="5105">
                  <c:v>102.21</c:v>
                </c:pt>
                <c:pt idx="5106">
                  <c:v>95.38</c:v>
                </c:pt>
                <c:pt idx="5107">
                  <c:v>89.27</c:v>
                </c:pt>
                <c:pt idx="5108">
                  <c:v>68.37</c:v>
                </c:pt>
                <c:pt idx="5109">
                  <c:v>68.28</c:v>
                </c:pt>
                <c:pt idx="5110">
                  <c:v>67.8</c:v>
                </c:pt>
                <c:pt idx="5111">
                  <c:v>67.83</c:v>
                </c:pt>
                <c:pt idx="5112">
                  <c:v>68.569999999999993</c:v>
                </c:pt>
                <c:pt idx="5113">
                  <c:v>79.25</c:v>
                </c:pt>
                <c:pt idx="5114">
                  <c:v>86.57</c:v>
                </c:pt>
                <c:pt idx="5115">
                  <c:v>83.24</c:v>
                </c:pt>
                <c:pt idx="5116">
                  <c:v>78.67</c:v>
                </c:pt>
                <c:pt idx="5117">
                  <c:v>61.31</c:v>
                </c:pt>
                <c:pt idx="5118">
                  <c:v>49.28</c:v>
                </c:pt>
                <c:pt idx="5119">
                  <c:v>35.99</c:v>
                </c:pt>
                <c:pt idx="5120">
                  <c:v>49.51</c:v>
                </c:pt>
                <c:pt idx="5121">
                  <c:v>44.69</c:v>
                </c:pt>
                <c:pt idx="5122">
                  <c:v>45.44</c:v>
                </c:pt>
                <c:pt idx="5123">
                  <c:v>45.03</c:v>
                </c:pt>
                <c:pt idx="5124">
                  <c:v>36.479999999999997</c:v>
                </c:pt>
                <c:pt idx="5125">
                  <c:v>54.42</c:v>
                </c:pt>
                <c:pt idx="5126">
                  <c:v>50.26</c:v>
                </c:pt>
                <c:pt idx="5127">
                  <c:v>51.75</c:v>
                </c:pt>
                <c:pt idx="5128">
                  <c:v>54.11</c:v>
                </c:pt>
                <c:pt idx="5129">
                  <c:v>53.42</c:v>
                </c:pt>
                <c:pt idx="5130">
                  <c:v>50.8</c:v>
                </c:pt>
                <c:pt idx="5131">
                  <c:v>53.65</c:v>
                </c:pt>
                <c:pt idx="5132">
                  <c:v>84.33</c:v>
                </c:pt>
                <c:pt idx="5133">
                  <c:v>93</c:v>
                </c:pt>
                <c:pt idx="5134">
                  <c:v>93.63</c:v>
                </c:pt>
                <c:pt idx="5135">
                  <c:v>89.32</c:v>
                </c:pt>
                <c:pt idx="5136">
                  <c:v>87.23</c:v>
                </c:pt>
                <c:pt idx="5137">
                  <c:v>87</c:v>
                </c:pt>
                <c:pt idx="5138">
                  <c:v>83.96</c:v>
                </c:pt>
                <c:pt idx="5139">
                  <c:v>84.5</c:v>
                </c:pt>
                <c:pt idx="5140">
                  <c:v>84.87</c:v>
                </c:pt>
                <c:pt idx="5141">
                  <c:v>73.59</c:v>
                </c:pt>
                <c:pt idx="5142">
                  <c:v>71.180000000000007</c:v>
                </c:pt>
                <c:pt idx="5143">
                  <c:v>71.5</c:v>
                </c:pt>
                <c:pt idx="5144">
                  <c:v>64.78</c:v>
                </c:pt>
                <c:pt idx="5145">
                  <c:v>74.709999999999994</c:v>
                </c:pt>
                <c:pt idx="5146">
                  <c:v>75.23</c:v>
                </c:pt>
                <c:pt idx="5147">
                  <c:v>75.430000000000007</c:v>
                </c:pt>
                <c:pt idx="5148">
                  <c:v>75.75</c:v>
                </c:pt>
                <c:pt idx="5149">
                  <c:v>76.12</c:v>
                </c:pt>
                <c:pt idx="5150">
                  <c:v>76.349999999999994</c:v>
                </c:pt>
                <c:pt idx="5151">
                  <c:v>76.459999999999994</c:v>
                </c:pt>
                <c:pt idx="5152">
                  <c:v>76.64</c:v>
                </c:pt>
                <c:pt idx="5153">
                  <c:v>76.55</c:v>
                </c:pt>
                <c:pt idx="5154">
                  <c:v>76.489999999999995</c:v>
                </c:pt>
                <c:pt idx="5155">
                  <c:v>76.52</c:v>
                </c:pt>
                <c:pt idx="5156">
                  <c:v>76.61</c:v>
                </c:pt>
                <c:pt idx="5157">
                  <c:v>76.64</c:v>
                </c:pt>
                <c:pt idx="5158">
                  <c:v>76.75</c:v>
                </c:pt>
                <c:pt idx="5159">
                  <c:v>76.75</c:v>
                </c:pt>
                <c:pt idx="5160">
                  <c:v>76.52</c:v>
                </c:pt>
                <c:pt idx="5161">
                  <c:v>76.98</c:v>
                </c:pt>
                <c:pt idx="5162">
                  <c:v>105.63</c:v>
                </c:pt>
                <c:pt idx="5163">
                  <c:v>133.63999999999999</c:v>
                </c:pt>
                <c:pt idx="5164">
                  <c:v>129.22</c:v>
                </c:pt>
                <c:pt idx="5165">
                  <c:v>125.58</c:v>
                </c:pt>
                <c:pt idx="5166">
                  <c:v>107.44</c:v>
                </c:pt>
                <c:pt idx="5167">
                  <c:v>107.61</c:v>
                </c:pt>
                <c:pt idx="5168">
                  <c:v>109.1</c:v>
                </c:pt>
                <c:pt idx="5169">
                  <c:v>109.99</c:v>
                </c:pt>
                <c:pt idx="5170">
                  <c:v>121.3</c:v>
                </c:pt>
                <c:pt idx="5171">
                  <c:v>129.36000000000001</c:v>
                </c:pt>
                <c:pt idx="5172">
                  <c:v>118.28</c:v>
                </c:pt>
                <c:pt idx="5173">
                  <c:v>110.22</c:v>
                </c:pt>
                <c:pt idx="5174">
                  <c:v>111.14</c:v>
                </c:pt>
                <c:pt idx="5175">
                  <c:v>112.29</c:v>
                </c:pt>
                <c:pt idx="5176">
                  <c:v>114.24</c:v>
                </c:pt>
                <c:pt idx="5177">
                  <c:v>134.33000000000001</c:v>
                </c:pt>
                <c:pt idx="5178">
                  <c:v>131.57</c:v>
                </c:pt>
                <c:pt idx="5179">
                  <c:v>133.96</c:v>
                </c:pt>
                <c:pt idx="5180">
                  <c:v>136.86000000000001</c:v>
                </c:pt>
                <c:pt idx="5181">
                  <c:v>140.41</c:v>
                </c:pt>
                <c:pt idx="5182">
                  <c:v>137.34</c:v>
                </c:pt>
                <c:pt idx="5183">
                  <c:v>121.53</c:v>
                </c:pt>
                <c:pt idx="5184">
                  <c:v>109.7</c:v>
                </c:pt>
                <c:pt idx="5185">
                  <c:v>110.39</c:v>
                </c:pt>
                <c:pt idx="5186">
                  <c:v>109.59</c:v>
                </c:pt>
                <c:pt idx="5187">
                  <c:v>105.43</c:v>
                </c:pt>
                <c:pt idx="5188">
                  <c:v>105.71</c:v>
                </c:pt>
                <c:pt idx="5189">
                  <c:v>109.96</c:v>
                </c:pt>
                <c:pt idx="5190">
                  <c:v>125.03</c:v>
                </c:pt>
                <c:pt idx="5191">
                  <c:v>117.8</c:v>
                </c:pt>
                <c:pt idx="5192">
                  <c:v>117.19</c:v>
                </c:pt>
                <c:pt idx="5193">
                  <c:v>120.84</c:v>
                </c:pt>
                <c:pt idx="5194">
                  <c:v>124.86</c:v>
                </c:pt>
                <c:pt idx="5195">
                  <c:v>125.92</c:v>
                </c:pt>
                <c:pt idx="5196">
                  <c:v>125.4</c:v>
                </c:pt>
                <c:pt idx="5197">
                  <c:v>120.21</c:v>
                </c:pt>
                <c:pt idx="5198">
                  <c:v>120.32</c:v>
                </c:pt>
                <c:pt idx="5199">
                  <c:v>125.26</c:v>
                </c:pt>
                <c:pt idx="5200">
                  <c:v>132.61000000000001</c:v>
                </c:pt>
                <c:pt idx="5201">
                  <c:v>132.91999999999999</c:v>
                </c:pt>
                <c:pt idx="5202">
                  <c:v>136.71</c:v>
                </c:pt>
                <c:pt idx="5203">
                  <c:v>143.74</c:v>
                </c:pt>
                <c:pt idx="5204">
                  <c:v>162.16999999999999</c:v>
                </c:pt>
                <c:pt idx="5205">
                  <c:v>144.86000000000001</c:v>
                </c:pt>
                <c:pt idx="5206">
                  <c:v>138.97999999999999</c:v>
                </c:pt>
                <c:pt idx="5207">
                  <c:v>134.21</c:v>
                </c:pt>
                <c:pt idx="5208">
                  <c:v>140.44</c:v>
                </c:pt>
                <c:pt idx="5209">
                  <c:v>145.81</c:v>
                </c:pt>
                <c:pt idx="5210">
                  <c:v>143.66</c:v>
                </c:pt>
                <c:pt idx="5211">
                  <c:v>143.97</c:v>
                </c:pt>
                <c:pt idx="5212">
                  <c:v>142.57</c:v>
                </c:pt>
                <c:pt idx="5213">
                  <c:v>141.99</c:v>
                </c:pt>
                <c:pt idx="5214">
                  <c:v>165.5</c:v>
                </c:pt>
                <c:pt idx="5215">
                  <c:v>151.72</c:v>
                </c:pt>
                <c:pt idx="5216">
                  <c:v>141.82</c:v>
                </c:pt>
                <c:pt idx="5217">
                  <c:v>135.59</c:v>
                </c:pt>
                <c:pt idx="5218">
                  <c:v>127.93</c:v>
                </c:pt>
                <c:pt idx="5219">
                  <c:v>126.18</c:v>
                </c:pt>
                <c:pt idx="5220">
                  <c:v>123.65</c:v>
                </c:pt>
                <c:pt idx="5221">
                  <c:v>121.41</c:v>
                </c:pt>
                <c:pt idx="5222">
                  <c:v>118.4</c:v>
                </c:pt>
                <c:pt idx="5223">
                  <c:v>115.44</c:v>
                </c:pt>
                <c:pt idx="5224">
                  <c:v>114.12</c:v>
                </c:pt>
                <c:pt idx="5225">
                  <c:v>115.5</c:v>
                </c:pt>
                <c:pt idx="5226">
                  <c:v>118.72</c:v>
                </c:pt>
                <c:pt idx="5227">
                  <c:v>129.94</c:v>
                </c:pt>
                <c:pt idx="5228">
                  <c:v>131.19999999999999</c:v>
                </c:pt>
                <c:pt idx="5229">
                  <c:v>126.69</c:v>
                </c:pt>
                <c:pt idx="5230">
                  <c:v>131.55000000000001</c:v>
                </c:pt>
                <c:pt idx="5231">
                  <c:v>134.41999999999999</c:v>
                </c:pt>
                <c:pt idx="5232">
                  <c:v>149.46</c:v>
                </c:pt>
                <c:pt idx="5233">
                  <c:v>143.83000000000001</c:v>
                </c:pt>
                <c:pt idx="5234">
                  <c:v>141.38999999999999</c:v>
                </c:pt>
                <c:pt idx="5235">
                  <c:v>143.86000000000001</c:v>
                </c:pt>
                <c:pt idx="5236">
                  <c:v>147.93</c:v>
                </c:pt>
                <c:pt idx="5237">
                  <c:v>139.58000000000001</c:v>
                </c:pt>
                <c:pt idx="5238">
                  <c:v>140.53</c:v>
                </c:pt>
                <c:pt idx="5239">
                  <c:v>115.47</c:v>
                </c:pt>
                <c:pt idx="5240">
                  <c:v>103.93</c:v>
                </c:pt>
                <c:pt idx="5241">
                  <c:v>98.94</c:v>
                </c:pt>
                <c:pt idx="5242">
                  <c:v>103.62</c:v>
                </c:pt>
                <c:pt idx="5243">
                  <c:v>107.44</c:v>
                </c:pt>
                <c:pt idx="5244">
                  <c:v>107.41</c:v>
                </c:pt>
                <c:pt idx="5245">
                  <c:v>107.35</c:v>
                </c:pt>
                <c:pt idx="5246">
                  <c:v>107.15</c:v>
                </c:pt>
                <c:pt idx="5247">
                  <c:v>107.15</c:v>
                </c:pt>
                <c:pt idx="5248">
                  <c:v>106.77</c:v>
                </c:pt>
                <c:pt idx="5249">
                  <c:v>106.32</c:v>
                </c:pt>
                <c:pt idx="5250">
                  <c:v>106.69</c:v>
                </c:pt>
                <c:pt idx="5251">
                  <c:v>107.87</c:v>
                </c:pt>
                <c:pt idx="5252">
                  <c:v>109.39</c:v>
                </c:pt>
                <c:pt idx="5253">
                  <c:v>110.82</c:v>
                </c:pt>
                <c:pt idx="5254">
                  <c:v>99.69</c:v>
                </c:pt>
                <c:pt idx="5255">
                  <c:v>95.35</c:v>
                </c:pt>
                <c:pt idx="5256">
                  <c:v>91.48</c:v>
                </c:pt>
                <c:pt idx="5257">
                  <c:v>109.62</c:v>
                </c:pt>
                <c:pt idx="5258">
                  <c:v>110.31</c:v>
                </c:pt>
                <c:pt idx="5259">
                  <c:v>107.84</c:v>
                </c:pt>
                <c:pt idx="5260">
                  <c:v>104.54</c:v>
                </c:pt>
                <c:pt idx="5261">
                  <c:v>105.8</c:v>
                </c:pt>
                <c:pt idx="5262">
                  <c:v>107.21</c:v>
                </c:pt>
                <c:pt idx="5263">
                  <c:v>108.07</c:v>
                </c:pt>
                <c:pt idx="5264">
                  <c:v>108.7</c:v>
                </c:pt>
                <c:pt idx="5265">
                  <c:v>107.78</c:v>
                </c:pt>
                <c:pt idx="5266">
                  <c:v>102.99</c:v>
                </c:pt>
                <c:pt idx="5267">
                  <c:v>104.42</c:v>
                </c:pt>
                <c:pt idx="5268">
                  <c:v>106.06</c:v>
                </c:pt>
                <c:pt idx="5269">
                  <c:v>107.46</c:v>
                </c:pt>
                <c:pt idx="5270">
                  <c:v>108.7</c:v>
                </c:pt>
                <c:pt idx="5271">
                  <c:v>110.08</c:v>
                </c:pt>
                <c:pt idx="5272">
                  <c:v>111.25</c:v>
                </c:pt>
                <c:pt idx="5273">
                  <c:v>112.23</c:v>
                </c:pt>
                <c:pt idx="5274">
                  <c:v>111.34</c:v>
                </c:pt>
                <c:pt idx="5275">
                  <c:v>86.31</c:v>
                </c:pt>
                <c:pt idx="5276">
                  <c:v>59.93</c:v>
                </c:pt>
                <c:pt idx="5277">
                  <c:v>49.48</c:v>
                </c:pt>
                <c:pt idx="5278">
                  <c:v>75.66</c:v>
                </c:pt>
                <c:pt idx="5279">
                  <c:v>65.760000000000005</c:v>
                </c:pt>
                <c:pt idx="5280">
                  <c:v>65.040000000000006</c:v>
                </c:pt>
                <c:pt idx="5281">
                  <c:v>62.83</c:v>
                </c:pt>
                <c:pt idx="5282">
                  <c:v>52.1</c:v>
                </c:pt>
                <c:pt idx="5283">
                  <c:v>64.150000000000006</c:v>
                </c:pt>
                <c:pt idx="5284">
                  <c:v>68.86</c:v>
                </c:pt>
                <c:pt idx="5285">
                  <c:v>66.39</c:v>
                </c:pt>
                <c:pt idx="5286">
                  <c:v>77.209999999999994</c:v>
                </c:pt>
                <c:pt idx="5287">
                  <c:v>88.55</c:v>
                </c:pt>
                <c:pt idx="5288">
                  <c:v>87.6</c:v>
                </c:pt>
                <c:pt idx="5289">
                  <c:v>88.92</c:v>
                </c:pt>
                <c:pt idx="5290">
                  <c:v>90.53</c:v>
                </c:pt>
                <c:pt idx="5291">
                  <c:v>91.96</c:v>
                </c:pt>
                <c:pt idx="5292">
                  <c:v>93.05</c:v>
                </c:pt>
                <c:pt idx="5293">
                  <c:v>90.27</c:v>
                </c:pt>
                <c:pt idx="5294">
                  <c:v>86.97</c:v>
                </c:pt>
                <c:pt idx="5295">
                  <c:v>87.77</c:v>
                </c:pt>
                <c:pt idx="5296">
                  <c:v>88.26</c:v>
                </c:pt>
                <c:pt idx="5297">
                  <c:v>76.010000000000005</c:v>
                </c:pt>
                <c:pt idx="5298">
                  <c:v>64.44</c:v>
                </c:pt>
                <c:pt idx="5299">
                  <c:v>75.98</c:v>
                </c:pt>
                <c:pt idx="5300">
                  <c:v>76.319999999999993</c:v>
                </c:pt>
                <c:pt idx="5301">
                  <c:v>67.14</c:v>
                </c:pt>
                <c:pt idx="5302">
                  <c:v>53.27</c:v>
                </c:pt>
                <c:pt idx="5303">
                  <c:v>53.33</c:v>
                </c:pt>
                <c:pt idx="5304">
                  <c:v>53.42</c:v>
                </c:pt>
                <c:pt idx="5305">
                  <c:v>64.64</c:v>
                </c:pt>
                <c:pt idx="5306">
                  <c:v>77.239999999999995</c:v>
                </c:pt>
                <c:pt idx="5307">
                  <c:v>68.69</c:v>
                </c:pt>
                <c:pt idx="5308">
                  <c:v>57.2</c:v>
                </c:pt>
                <c:pt idx="5309">
                  <c:v>53.36</c:v>
                </c:pt>
                <c:pt idx="5310">
                  <c:v>54.51</c:v>
                </c:pt>
                <c:pt idx="5311">
                  <c:v>55.77</c:v>
                </c:pt>
                <c:pt idx="5312">
                  <c:v>56.92</c:v>
                </c:pt>
                <c:pt idx="5313">
                  <c:v>78.040000000000006</c:v>
                </c:pt>
                <c:pt idx="5314">
                  <c:v>73.39</c:v>
                </c:pt>
                <c:pt idx="5315">
                  <c:v>73.97</c:v>
                </c:pt>
                <c:pt idx="5316">
                  <c:v>75.83</c:v>
                </c:pt>
                <c:pt idx="5317">
                  <c:v>77.61</c:v>
                </c:pt>
                <c:pt idx="5318">
                  <c:v>79.45</c:v>
                </c:pt>
                <c:pt idx="5319">
                  <c:v>70.44</c:v>
                </c:pt>
                <c:pt idx="5320">
                  <c:v>74.89</c:v>
                </c:pt>
                <c:pt idx="5321">
                  <c:v>84.99</c:v>
                </c:pt>
                <c:pt idx="5322">
                  <c:v>86.57</c:v>
                </c:pt>
                <c:pt idx="5323">
                  <c:v>80.97</c:v>
                </c:pt>
                <c:pt idx="5324">
                  <c:v>75.599999999999994</c:v>
                </c:pt>
                <c:pt idx="5325">
                  <c:v>76.38</c:v>
                </c:pt>
                <c:pt idx="5326">
                  <c:v>76.87</c:v>
                </c:pt>
                <c:pt idx="5327">
                  <c:v>91.45</c:v>
                </c:pt>
                <c:pt idx="5328">
                  <c:v>105.45</c:v>
                </c:pt>
                <c:pt idx="5329">
                  <c:v>92.34</c:v>
                </c:pt>
                <c:pt idx="5330">
                  <c:v>73.510000000000005</c:v>
                </c:pt>
                <c:pt idx="5331">
                  <c:v>93.49</c:v>
                </c:pt>
                <c:pt idx="5332">
                  <c:v>87.46</c:v>
                </c:pt>
                <c:pt idx="5333">
                  <c:v>86.22</c:v>
                </c:pt>
                <c:pt idx="5334">
                  <c:v>88.49</c:v>
                </c:pt>
                <c:pt idx="5335">
                  <c:v>87.74</c:v>
                </c:pt>
                <c:pt idx="5336">
                  <c:v>89.29</c:v>
                </c:pt>
                <c:pt idx="5337">
                  <c:v>90.13</c:v>
                </c:pt>
                <c:pt idx="5338">
                  <c:v>90.39</c:v>
                </c:pt>
                <c:pt idx="5339">
                  <c:v>85.22</c:v>
                </c:pt>
                <c:pt idx="5340">
                  <c:v>82.98</c:v>
                </c:pt>
                <c:pt idx="5341">
                  <c:v>82.49</c:v>
                </c:pt>
                <c:pt idx="5342">
                  <c:v>82.72</c:v>
                </c:pt>
                <c:pt idx="5343">
                  <c:v>82.75</c:v>
                </c:pt>
                <c:pt idx="5344">
                  <c:v>82.69</c:v>
                </c:pt>
                <c:pt idx="5345">
                  <c:v>82.95</c:v>
                </c:pt>
                <c:pt idx="5346">
                  <c:v>83.01</c:v>
                </c:pt>
                <c:pt idx="5347">
                  <c:v>82.98</c:v>
                </c:pt>
                <c:pt idx="5348">
                  <c:v>82.92</c:v>
                </c:pt>
                <c:pt idx="5349">
                  <c:v>76.180000000000007</c:v>
                </c:pt>
                <c:pt idx="5350">
                  <c:v>75.8</c:v>
                </c:pt>
                <c:pt idx="5351">
                  <c:v>75.86</c:v>
                </c:pt>
                <c:pt idx="5352">
                  <c:v>75.83</c:v>
                </c:pt>
                <c:pt idx="5353">
                  <c:v>75.86</c:v>
                </c:pt>
                <c:pt idx="5354">
                  <c:v>76.38</c:v>
                </c:pt>
                <c:pt idx="5355">
                  <c:v>76.64</c:v>
                </c:pt>
                <c:pt idx="5356">
                  <c:v>76.95</c:v>
                </c:pt>
                <c:pt idx="5357">
                  <c:v>77.3</c:v>
                </c:pt>
                <c:pt idx="5358">
                  <c:v>77.81</c:v>
                </c:pt>
                <c:pt idx="5359">
                  <c:v>92.54</c:v>
                </c:pt>
                <c:pt idx="5360">
                  <c:v>93.94</c:v>
                </c:pt>
                <c:pt idx="5361">
                  <c:v>93.51</c:v>
                </c:pt>
                <c:pt idx="5362">
                  <c:v>93.43</c:v>
                </c:pt>
                <c:pt idx="5363">
                  <c:v>92.85</c:v>
                </c:pt>
                <c:pt idx="5364">
                  <c:v>70.239999999999995</c:v>
                </c:pt>
                <c:pt idx="5365">
                  <c:v>51.72</c:v>
                </c:pt>
                <c:pt idx="5366">
                  <c:v>51.92</c:v>
                </c:pt>
                <c:pt idx="5367">
                  <c:v>54.48</c:v>
                </c:pt>
                <c:pt idx="5368">
                  <c:v>59.7</c:v>
                </c:pt>
                <c:pt idx="5369">
                  <c:v>60.05</c:v>
                </c:pt>
                <c:pt idx="5370">
                  <c:v>60.33</c:v>
                </c:pt>
                <c:pt idx="5371">
                  <c:v>60.56</c:v>
                </c:pt>
                <c:pt idx="5372">
                  <c:v>69.459999999999994</c:v>
                </c:pt>
                <c:pt idx="5373">
                  <c:v>82.61</c:v>
                </c:pt>
                <c:pt idx="5374">
                  <c:v>83.35</c:v>
                </c:pt>
                <c:pt idx="5375">
                  <c:v>87.26</c:v>
                </c:pt>
                <c:pt idx="5376">
                  <c:v>79.94</c:v>
                </c:pt>
                <c:pt idx="5377">
                  <c:v>82.06</c:v>
                </c:pt>
                <c:pt idx="5378">
                  <c:v>82.89</c:v>
                </c:pt>
                <c:pt idx="5379">
                  <c:v>79.19</c:v>
                </c:pt>
                <c:pt idx="5380">
                  <c:v>75.69</c:v>
                </c:pt>
                <c:pt idx="5381">
                  <c:v>75.92</c:v>
                </c:pt>
                <c:pt idx="5382">
                  <c:v>63.15</c:v>
                </c:pt>
                <c:pt idx="5383">
                  <c:v>51.01</c:v>
                </c:pt>
                <c:pt idx="5384">
                  <c:v>62.49</c:v>
                </c:pt>
                <c:pt idx="5385">
                  <c:v>57.38</c:v>
                </c:pt>
                <c:pt idx="5386">
                  <c:v>47.13</c:v>
                </c:pt>
                <c:pt idx="5387">
                  <c:v>38.61</c:v>
                </c:pt>
                <c:pt idx="5388">
                  <c:v>38.659999999999997</c:v>
                </c:pt>
                <c:pt idx="5389">
                  <c:v>58.87</c:v>
                </c:pt>
                <c:pt idx="5390">
                  <c:v>56.34</c:v>
                </c:pt>
                <c:pt idx="5391">
                  <c:v>56.54</c:v>
                </c:pt>
                <c:pt idx="5392">
                  <c:v>56.83</c:v>
                </c:pt>
                <c:pt idx="5393">
                  <c:v>56.95</c:v>
                </c:pt>
                <c:pt idx="5394">
                  <c:v>57.12</c:v>
                </c:pt>
                <c:pt idx="5395">
                  <c:v>57.2</c:v>
                </c:pt>
                <c:pt idx="5396">
                  <c:v>57.29</c:v>
                </c:pt>
                <c:pt idx="5397">
                  <c:v>57.35</c:v>
                </c:pt>
                <c:pt idx="5398">
                  <c:v>57.52</c:v>
                </c:pt>
                <c:pt idx="5399">
                  <c:v>57.55</c:v>
                </c:pt>
                <c:pt idx="5400">
                  <c:v>57.52</c:v>
                </c:pt>
                <c:pt idx="5401">
                  <c:v>52.58</c:v>
                </c:pt>
                <c:pt idx="5402">
                  <c:v>49.51</c:v>
                </c:pt>
                <c:pt idx="5403">
                  <c:v>49.51</c:v>
                </c:pt>
                <c:pt idx="5404">
                  <c:v>49.51</c:v>
                </c:pt>
                <c:pt idx="5405">
                  <c:v>49.48</c:v>
                </c:pt>
                <c:pt idx="5406">
                  <c:v>45.64</c:v>
                </c:pt>
                <c:pt idx="5407">
                  <c:v>38.72</c:v>
                </c:pt>
                <c:pt idx="5408">
                  <c:v>38.659999999999997</c:v>
                </c:pt>
                <c:pt idx="5409">
                  <c:v>38.61</c:v>
                </c:pt>
                <c:pt idx="5410">
                  <c:v>38.58</c:v>
                </c:pt>
                <c:pt idx="5411">
                  <c:v>38.61</c:v>
                </c:pt>
                <c:pt idx="5412">
                  <c:v>38.630000000000003</c:v>
                </c:pt>
                <c:pt idx="5413">
                  <c:v>38.659999999999997</c:v>
                </c:pt>
                <c:pt idx="5414">
                  <c:v>38.75</c:v>
                </c:pt>
                <c:pt idx="5415">
                  <c:v>38.81</c:v>
                </c:pt>
                <c:pt idx="5416">
                  <c:v>39.18</c:v>
                </c:pt>
                <c:pt idx="5417">
                  <c:v>54.54</c:v>
                </c:pt>
                <c:pt idx="5418">
                  <c:v>47.99</c:v>
                </c:pt>
                <c:pt idx="5419">
                  <c:v>47.96</c:v>
                </c:pt>
                <c:pt idx="5420">
                  <c:v>48.05</c:v>
                </c:pt>
                <c:pt idx="5421">
                  <c:v>48.36</c:v>
                </c:pt>
                <c:pt idx="5422">
                  <c:v>48.74</c:v>
                </c:pt>
                <c:pt idx="5423">
                  <c:v>49.17</c:v>
                </c:pt>
                <c:pt idx="5424">
                  <c:v>49.51</c:v>
                </c:pt>
                <c:pt idx="5425">
                  <c:v>49.83</c:v>
                </c:pt>
                <c:pt idx="5426">
                  <c:v>50.14</c:v>
                </c:pt>
                <c:pt idx="5427">
                  <c:v>50.46</c:v>
                </c:pt>
                <c:pt idx="5428">
                  <c:v>49.43</c:v>
                </c:pt>
                <c:pt idx="5429">
                  <c:v>45.26</c:v>
                </c:pt>
                <c:pt idx="5430">
                  <c:v>45.49</c:v>
                </c:pt>
                <c:pt idx="5431">
                  <c:v>45.58</c:v>
                </c:pt>
                <c:pt idx="5432">
                  <c:v>45.72</c:v>
                </c:pt>
                <c:pt idx="5433">
                  <c:v>40.79</c:v>
                </c:pt>
                <c:pt idx="5434">
                  <c:v>34.5</c:v>
                </c:pt>
                <c:pt idx="5435">
                  <c:v>49.94</c:v>
                </c:pt>
                <c:pt idx="5436">
                  <c:v>48.54</c:v>
                </c:pt>
                <c:pt idx="5437">
                  <c:v>49.6</c:v>
                </c:pt>
                <c:pt idx="5438">
                  <c:v>50.37</c:v>
                </c:pt>
                <c:pt idx="5439">
                  <c:v>50.83</c:v>
                </c:pt>
                <c:pt idx="5440">
                  <c:v>51.29</c:v>
                </c:pt>
                <c:pt idx="5441">
                  <c:v>51.72</c:v>
                </c:pt>
                <c:pt idx="5442">
                  <c:v>51.84</c:v>
                </c:pt>
                <c:pt idx="5443">
                  <c:v>52.04</c:v>
                </c:pt>
                <c:pt idx="5444">
                  <c:v>52.18</c:v>
                </c:pt>
                <c:pt idx="5445">
                  <c:v>55.4</c:v>
                </c:pt>
                <c:pt idx="5446">
                  <c:v>60.05</c:v>
                </c:pt>
                <c:pt idx="5447">
                  <c:v>61.05</c:v>
                </c:pt>
                <c:pt idx="5448">
                  <c:v>62.06</c:v>
                </c:pt>
                <c:pt idx="5449">
                  <c:v>62.97</c:v>
                </c:pt>
                <c:pt idx="5450">
                  <c:v>63.78</c:v>
                </c:pt>
                <c:pt idx="5451">
                  <c:v>65.16</c:v>
                </c:pt>
                <c:pt idx="5452">
                  <c:v>66.36</c:v>
                </c:pt>
                <c:pt idx="5453">
                  <c:v>67.34</c:v>
                </c:pt>
                <c:pt idx="5454">
                  <c:v>67.94</c:v>
                </c:pt>
                <c:pt idx="5455">
                  <c:v>68.89</c:v>
                </c:pt>
                <c:pt idx="5456">
                  <c:v>87.31</c:v>
                </c:pt>
                <c:pt idx="5457">
                  <c:v>73.28</c:v>
                </c:pt>
                <c:pt idx="5458">
                  <c:v>71.33</c:v>
                </c:pt>
                <c:pt idx="5459">
                  <c:v>60.97</c:v>
                </c:pt>
                <c:pt idx="5460">
                  <c:v>52.38</c:v>
                </c:pt>
                <c:pt idx="5461">
                  <c:v>52.73</c:v>
                </c:pt>
                <c:pt idx="5462">
                  <c:v>52.7</c:v>
                </c:pt>
                <c:pt idx="5463">
                  <c:v>53.01</c:v>
                </c:pt>
                <c:pt idx="5464">
                  <c:v>53.67</c:v>
                </c:pt>
                <c:pt idx="5465">
                  <c:v>54.05</c:v>
                </c:pt>
                <c:pt idx="5466">
                  <c:v>54.22</c:v>
                </c:pt>
                <c:pt idx="5467">
                  <c:v>54.11</c:v>
                </c:pt>
                <c:pt idx="5468">
                  <c:v>54.45</c:v>
                </c:pt>
                <c:pt idx="5469">
                  <c:v>54.39</c:v>
                </c:pt>
                <c:pt idx="5470">
                  <c:v>52.81</c:v>
                </c:pt>
                <c:pt idx="5471">
                  <c:v>48.94</c:v>
                </c:pt>
                <c:pt idx="5472">
                  <c:v>38.380000000000003</c:v>
                </c:pt>
                <c:pt idx="5473">
                  <c:v>32.92</c:v>
                </c:pt>
                <c:pt idx="5474">
                  <c:v>32.979999999999997</c:v>
                </c:pt>
                <c:pt idx="5475">
                  <c:v>33.15</c:v>
                </c:pt>
                <c:pt idx="5476">
                  <c:v>33.409999999999997</c:v>
                </c:pt>
                <c:pt idx="5477">
                  <c:v>33.380000000000003</c:v>
                </c:pt>
                <c:pt idx="5478">
                  <c:v>33.549999999999997</c:v>
                </c:pt>
                <c:pt idx="5479">
                  <c:v>33.58</c:v>
                </c:pt>
                <c:pt idx="5480">
                  <c:v>33.9</c:v>
                </c:pt>
                <c:pt idx="5481">
                  <c:v>33.15</c:v>
                </c:pt>
                <c:pt idx="5482">
                  <c:v>33.01</c:v>
                </c:pt>
                <c:pt idx="5483">
                  <c:v>32.06</c:v>
                </c:pt>
                <c:pt idx="5484">
                  <c:v>30.77</c:v>
                </c:pt>
                <c:pt idx="5485">
                  <c:v>30.942</c:v>
                </c:pt>
                <c:pt idx="5486">
                  <c:v>51.23</c:v>
                </c:pt>
                <c:pt idx="5487">
                  <c:v>39.01</c:v>
                </c:pt>
                <c:pt idx="5488">
                  <c:v>32.61</c:v>
                </c:pt>
                <c:pt idx="5489">
                  <c:v>32.49</c:v>
                </c:pt>
                <c:pt idx="5490">
                  <c:v>32.35</c:v>
                </c:pt>
                <c:pt idx="5491">
                  <c:v>32.29</c:v>
                </c:pt>
                <c:pt idx="5492">
                  <c:v>32.26</c:v>
                </c:pt>
                <c:pt idx="5493">
                  <c:v>32.29</c:v>
                </c:pt>
                <c:pt idx="5494">
                  <c:v>32.229999999999997</c:v>
                </c:pt>
                <c:pt idx="5495">
                  <c:v>32.200000000000003</c:v>
                </c:pt>
                <c:pt idx="5496">
                  <c:v>32.18</c:v>
                </c:pt>
                <c:pt idx="5497">
                  <c:v>32.18</c:v>
                </c:pt>
                <c:pt idx="5498">
                  <c:v>32.15</c:v>
                </c:pt>
                <c:pt idx="5499">
                  <c:v>32.15</c:v>
                </c:pt>
                <c:pt idx="5500">
                  <c:v>42.08</c:v>
                </c:pt>
                <c:pt idx="5501">
                  <c:v>44.37</c:v>
                </c:pt>
                <c:pt idx="5502">
                  <c:v>43.14</c:v>
                </c:pt>
                <c:pt idx="5503">
                  <c:v>43.83</c:v>
                </c:pt>
                <c:pt idx="5504">
                  <c:v>44.72</c:v>
                </c:pt>
                <c:pt idx="5505">
                  <c:v>45.52</c:v>
                </c:pt>
                <c:pt idx="5506">
                  <c:v>46.33</c:v>
                </c:pt>
                <c:pt idx="5507">
                  <c:v>47.02</c:v>
                </c:pt>
                <c:pt idx="5508">
                  <c:v>47.62</c:v>
                </c:pt>
                <c:pt idx="5509">
                  <c:v>48.31</c:v>
                </c:pt>
                <c:pt idx="5510">
                  <c:v>40.61</c:v>
                </c:pt>
                <c:pt idx="5511">
                  <c:v>34.79</c:v>
                </c:pt>
                <c:pt idx="5512">
                  <c:v>34.99</c:v>
                </c:pt>
                <c:pt idx="5513">
                  <c:v>35.159999999999997</c:v>
                </c:pt>
                <c:pt idx="5514">
                  <c:v>35.299999999999997</c:v>
                </c:pt>
                <c:pt idx="5515">
                  <c:v>35.450000000000003</c:v>
                </c:pt>
                <c:pt idx="5516">
                  <c:v>35.65</c:v>
                </c:pt>
                <c:pt idx="5517">
                  <c:v>35.909999999999997</c:v>
                </c:pt>
                <c:pt idx="5518">
                  <c:v>36.049999999999997</c:v>
                </c:pt>
                <c:pt idx="5519">
                  <c:v>36.17</c:v>
                </c:pt>
                <c:pt idx="5520">
                  <c:v>36.22</c:v>
                </c:pt>
                <c:pt idx="5521">
                  <c:v>36.25</c:v>
                </c:pt>
                <c:pt idx="5522">
                  <c:v>36.31</c:v>
                </c:pt>
                <c:pt idx="5523">
                  <c:v>36.369999999999997</c:v>
                </c:pt>
                <c:pt idx="5524">
                  <c:v>36.450000000000003</c:v>
                </c:pt>
                <c:pt idx="5525">
                  <c:v>36.54</c:v>
                </c:pt>
                <c:pt idx="5526">
                  <c:v>36.57</c:v>
                </c:pt>
                <c:pt idx="5527">
                  <c:v>36.57</c:v>
                </c:pt>
                <c:pt idx="5528">
                  <c:v>36.57</c:v>
                </c:pt>
                <c:pt idx="5529">
                  <c:v>36.57</c:v>
                </c:pt>
                <c:pt idx="5530">
                  <c:v>36.54</c:v>
                </c:pt>
                <c:pt idx="5531">
                  <c:v>36.54</c:v>
                </c:pt>
                <c:pt idx="5532">
                  <c:v>36.57</c:v>
                </c:pt>
                <c:pt idx="5533">
                  <c:v>36.57</c:v>
                </c:pt>
                <c:pt idx="5534">
                  <c:v>36.6</c:v>
                </c:pt>
                <c:pt idx="5535">
                  <c:v>36.619999999999997</c:v>
                </c:pt>
                <c:pt idx="5536">
                  <c:v>36.6</c:v>
                </c:pt>
                <c:pt idx="5537">
                  <c:v>36.57</c:v>
                </c:pt>
                <c:pt idx="5538">
                  <c:v>36.57</c:v>
                </c:pt>
                <c:pt idx="5539">
                  <c:v>36.6</c:v>
                </c:pt>
                <c:pt idx="5540">
                  <c:v>36.880000000000003</c:v>
                </c:pt>
                <c:pt idx="5541">
                  <c:v>37.49</c:v>
                </c:pt>
                <c:pt idx="5542">
                  <c:v>38.03</c:v>
                </c:pt>
                <c:pt idx="5543">
                  <c:v>38.72</c:v>
                </c:pt>
                <c:pt idx="5544">
                  <c:v>39.409999999999997</c:v>
                </c:pt>
                <c:pt idx="5545">
                  <c:v>39.869999999999997</c:v>
                </c:pt>
                <c:pt idx="5546">
                  <c:v>40.1</c:v>
                </c:pt>
                <c:pt idx="5547">
                  <c:v>40.21</c:v>
                </c:pt>
                <c:pt idx="5548">
                  <c:v>36.4</c:v>
                </c:pt>
                <c:pt idx="5549">
                  <c:v>32.35</c:v>
                </c:pt>
                <c:pt idx="5550">
                  <c:v>32.49</c:v>
                </c:pt>
                <c:pt idx="5551">
                  <c:v>32.64</c:v>
                </c:pt>
                <c:pt idx="5552">
                  <c:v>32.78</c:v>
                </c:pt>
                <c:pt idx="5553">
                  <c:v>32.950000000000003</c:v>
                </c:pt>
                <c:pt idx="5554">
                  <c:v>33.090000000000003</c:v>
                </c:pt>
                <c:pt idx="5555">
                  <c:v>33.299999999999997</c:v>
                </c:pt>
                <c:pt idx="5556">
                  <c:v>33.47</c:v>
                </c:pt>
                <c:pt idx="5557">
                  <c:v>33.61</c:v>
                </c:pt>
                <c:pt idx="5558">
                  <c:v>33.75</c:v>
                </c:pt>
                <c:pt idx="5559">
                  <c:v>33.869999999999997</c:v>
                </c:pt>
                <c:pt idx="5560">
                  <c:v>33.93</c:v>
                </c:pt>
                <c:pt idx="5561">
                  <c:v>33.96</c:v>
                </c:pt>
                <c:pt idx="5562">
                  <c:v>33.96</c:v>
                </c:pt>
                <c:pt idx="5563">
                  <c:v>31.98</c:v>
                </c:pt>
                <c:pt idx="5564">
                  <c:v>27.870999999999999</c:v>
                </c:pt>
                <c:pt idx="5565">
                  <c:v>43</c:v>
                </c:pt>
                <c:pt idx="5566">
                  <c:v>38.81</c:v>
                </c:pt>
                <c:pt idx="5567">
                  <c:v>37.630000000000003</c:v>
                </c:pt>
                <c:pt idx="5568">
                  <c:v>52.15</c:v>
                </c:pt>
                <c:pt idx="5569">
                  <c:v>48.68</c:v>
                </c:pt>
                <c:pt idx="5570">
                  <c:v>49.46</c:v>
                </c:pt>
                <c:pt idx="5571">
                  <c:v>50.37</c:v>
                </c:pt>
                <c:pt idx="5572">
                  <c:v>51.21</c:v>
                </c:pt>
                <c:pt idx="5573">
                  <c:v>52.01</c:v>
                </c:pt>
                <c:pt idx="5574">
                  <c:v>52.78</c:v>
                </c:pt>
                <c:pt idx="5575">
                  <c:v>53.53</c:v>
                </c:pt>
                <c:pt idx="5576">
                  <c:v>53.82</c:v>
                </c:pt>
                <c:pt idx="5577">
                  <c:v>54.13</c:v>
                </c:pt>
                <c:pt idx="5578">
                  <c:v>54.36</c:v>
                </c:pt>
                <c:pt idx="5579">
                  <c:v>54.68</c:v>
                </c:pt>
                <c:pt idx="5580">
                  <c:v>54.94</c:v>
                </c:pt>
                <c:pt idx="5581">
                  <c:v>55.2</c:v>
                </c:pt>
                <c:pt idx="5582">
                  <c:v>55.6</c:v>
                </c:pt>
                <c:pt idx="5583">
                  <c:v>55.94</c:v>
                </c:pt>
                <c:pt idx="5584">
                  <c:v>56.2</c:v>
                </c:pt>
                <c:pt idx="5585">
                  <c:v>56.37</c:v>
                </c:pt>
                <c:pt idx="5586">
                  <c:v>56.54</c:v>
                </c:pt>
                <c:pt idx="5587">
                  <c:v>56.26</c:v>
                </c:pt>
                <c:pt idx="5588">
                  <c:v>56.4</c:v>
                </c:pt>
                <c:pt idx="5589">
                  <c:v>56.46</c:v>
                </c:pt>
                <c:pt idx="5590">
                  <c:v>56.46</c:v>
                </c:pt>
                <c:pt idx="5591">
                  <c:v>56.52</c:v>
                </c:pt>
                <c:pt idx="5592">
                  <c:v>56.52</c:v>
                </c:pt>
                <c:pt idx="5593">
                  <c:v>56.52</c:v>
                </c:pt>
                <c:pt idx="5594">
                  <c:v>53.79</c:v>
                </c:pt>
                <c:pt idx="5595">
                  <c:v>49.31</c:v>
                </c:pt>
                <c:pt idx="5596">
                  <c:v>49.4</c:v>
                </c:pt>
                <c:pt idx="5597">
                  <c:v>49.51</c:v>
                </c:pt>
                <c:pt idx="5598">
                  <c:v>49.54</c:v>
                </c:pt>
                <c:pt idx="5599">
                  <c:v>49.51</c:v>
                </c:pt>
                <c:pt idx="5600">
                  <c:v>49.54</c:v>
                </c:pt>
                <c:pt idx="5601">
                  <c:v>49.54</c:v>
                </c:pt>
                <c:pt idx="5602">
                  <c:v>49.57</c:v>
                </c:pt>
                <c:pt idx="5603">
                  <c:v>44.83</c:v>
                </c:pt>
                <c:pt idx="5604">
                  <c:v>38.659999999999997</c:v>
                </c:pt>
                <c:pt idx="5605">
                  <c:v>38.61</c:v>
                </c:pt>
                <c:pt idx="5606">
                  <c:v>38.61</c:v>
                </c:pt>
                <c:pt idx="5607">
                  <c:v>38.58</c:v>
                </c:pt>
                <c:pt idx="5608">
                  <c:v>38.61</c:v>
                </c:pt>
                <c:pt idx="5609">
                  <c:v>38.61</c:v>
                </c:pt>
                <c:pt idx="5610">
                  <c:v>38.61</c:v>
                </c:pt>
                <c:pt idx="5611">
                  <c:v>38.659999999999997</c:v>
                </c:pt>
                <c:pt idx="5612">
                  <c:v>38.75</c:v>
                </c:pt>
                <c:pt idx="5613">
                  <c:v>38.86</c:v>
                </c:pt>
                <c:pt idx="5614">
                  <c:v>39.06</c:v>
                </c:pt>
                <c:pt idx="5615">
                  <c:v>39.409999999999997</c:v>
                </c:pt>
                <c:pt idx="5616">
                  <c:v>39.67</c:v>
                </c:pt>
                <c:pt idx="5617">
                  <c:v>39.840000000000003</c:v>
                </c:pt>
                <c:pt idx="5618">
                  <c:v>40.07</c:v>
                </c:pt>
                <c:pt idx="5619">
                  <c:v>32.200000000000003</c:v>
                </c:pt>
                <c:pt idx="5620">
                  <c:v>32.03</c:v>
                </c:pt>
                <c:pt idx="5621">
                  <c:v>32.18</c:v>
                </c:pt>
                <c:pt idx="5622">
                  <c:v>32.32</c:v>
                </c:pt>
                <c:pt idx="5623">
                  <c:v>32.46</c:v>
                </c:pt>
                <c:pt idx="5624">
                  <c:v>32.61</c:v>
                </c:pt>
                <c:pt idx="5625">
                  <c:v>32.78</c:v>
                </c:pt>
                <c:pt idx="5626">
                  <c:v>32.86</c:v>
                </c:pt>
                <c:pt idx="5627">
                  <c:v>33.18</c:v>
                </c:pt>
                <c:pt idx="5628">
                  <c:v>33.35</c:v>
                </c:pt>
                <c:pt idx="5629">
                  <c:v>33.409999999999997</c:v>
                </c:pt>
                <c:pt idx="5630">
                  <c:v>33.67</c:v>
                </c:pt>
                <c:pt idx="5631">
                  <c:v>33.78</c:v>
                </c:pt>
                <c:pt idx="5632">
                  <c:v>31.83</c:v>
                </c:pt>
                <c:pt idx="5633">
                  <c:v>28.818000000000001</c:v>
                </c:pt>
                <c:pt idx="5634">
                  <c:v>28.875</c:v>
                </c:pt>
                <c:pt idx="5635">
                  <c:v>28.960999999999999</c:v>
                </c:pt>
                <c:pt idx="5636">
                  <c:v>29.018999999999998</c:v>
                </c:pt>
                <c:pt idx="5637">
                  <c:v>29.076000000000001</c:v>
                </c:pt>
                <c:pt idx="5638">
                  <c:v>29.132999999999999</c:v>
                </c:pt>
                <c:pt idx="5639">
                  <c:v>29.190999999999999</c:v>
                </c:pt>
                <c:pt idx="5640">
                  <c:v>29.248000000000001</c:v>
                </c:pt>
                <c:pt idx="5641">
                  <c:v>29.306000000000001</c:v>
                </c:pt>
                <c:pt idx="5642">
                  <c:v>29.391999999999999</c:v>
                </c:pt>
                <c:pt idx="5643">
                  <c:v>29.478000000000002</c:v>
                </c:pt>
                <c:pt idx="5644">
                  <c:v>28.501999999999999</c:v>
                </c:pt>
                <c:pt idx="5645">
                  <c:v>28.158000000000001</c:v>
                </c:pt>
                <c:pt idx="5646">
                  <c:v>37.54</c:v>
                </c:pt>
                <c:pt idx="5647">
                  <c:v>36.450000000000003</c:v>
                </c:pt>
                <c:pt idx="5648">
                  <c:v>36.51</c:v>
                </c:pt>
                <c:pt idx="5649">
                  <c:v>36.479999999999997</c:v>
                </c:pt>
                <c:pt idx="5650">
                  <c:v>37.54</c:v>
                </c:pt>
                <c:pt idx="5651">
                  <c:v>40.270000000000003</c:v>
                </c:pt>
                <c:pt idx="5652">
                  <c:v>38.86</c:v>
                </c:pt>
                <c:pt idx="5653">
                  <c:v>38.380000000000003</c:v>
                </c:pt>
                <c:pt idx="5654">
                  <c:v>35.56</c:v>
                </c:pt>
                <c:pt idx="5655">
                  <c:v>33.96</c:v>
                </c:pt>
                <c:pt idx="5656">
                  <c:v>33.840000000000003</c:v>
                </c:pt>
                <c:pt idx="5657">
                  <c:v>34.85</c:v>
                </c:pt>
                <c:pt idx="5658">
                  <c:v>35.94</c:v>
                </c:pt>
                <c:pt idx="5659">
                  <c:v>36.51</c:v>
                </c:pt>
                <c:pt idx="5660">
                  <c:v>36.479999999999997</c:v>
                </c:pt>
                <c:pt idx="5661">
                  <c:v>36.28</c:v>
                </c:pt>
                <c:pt idx="5662">
                  <c:v>36.020000000000003</c:v>
                </c:pt>
                <c:pt idx="5663">
                  <c:v>35.82</c:v>
                </c:pt>
                <c:pt idx="5664">
                  <c:v>35.82</c:v>
                </c:pt>
                <c:pt idx="5665">
                  <c:v>35.94</c:v>
                </c:pt>
                <c:pt idx="5666">
                  <c:v>36.08</c:v>
                </c:pt>
                <c:pt idx="5667">
                  <c:v>36.22</c:v>
                </c:pt>
                <c:pt idx="5668">
                  <c:v>36.25</c:v>
                </c:pt>
                <c:pt idx="5669">
                  <c:v>36.22</c:v>
                </c:pt>
                <c:pt idx="5670">
                  <c:v>36.17</c:v>
                </c:pt>
                <c:pt idx="5671">
                  <c:v>36.19</c:v>
                </c:pt>
                <c:pt idx="5672">
                  <c:v>36.14</c:v>
                </c:pt>
                <c:pt idx="5673">
                  <c:v>36.08</c:v>
                </c:pt>
                <c:pt idx="5674">
                  <c:v>36.14</c:v>
                </c:pt>
                <c:pt idx="5675">
                  <c:v>36.14</c:v>
                </c:pt>
                <c:pt idx="5676">
                  <c:v>36.08</c:v>
                </c:pt>
                <c:pt idx="5677">
                  <c:v>35.96</c:v>
                </c:pt>
                <c:pt idx="5678">
                  <c:v>35.85</c:v>
                </c:pt>
                <c:pt idx="5679">
                  <c:v>35.79</c:v>
                </c:pt>
                <c:pt idx="5680">
                  <c:v>35.76</c:v>
                </c:pt>
                <c:pt idx="5681">
                  <c:v>35.85</c:v>
                </c:pt>
                <c:pt idx="5682">
                  <c:v>35.96</c:v>
                </c:pt>
                <c:pt idx="5683">
                  <c:v>35.99</c:v>
                </c:pt>
                <c:pt idx="5684">
                  <c:v>36.11</c:v>
                </c:pt>
                <c:pt idx="5685">
                  <c:v>36.369999999999997</c:v>
                </c:pt>
                <c:pt idx="5686">
                  <c:v>36.57</c:v>
                </c:pt>
                <c:pt idx="5687">
                  <c:v>36.619999999999997</c:v>
                </c:pt>
                <c:pt idx="5688">
                  <c:v>36.85</c:v>
                </c:pt>
                <c:pt idx="5689">
                  <c:v>37.17</c:v>
                </c:pt>
                <c:pt idx="5690">
                  <c:v>37.43</c:v>
                </c:pt>
                <c:pt idx="5691">
                  <c:v>37.630000000000003</c:v>
                </c:pt>
                <c:pt idx="5692">
                  <c:v>37.799999999999997</c:v>
                </c:pt>
                <c:pt idx="5693">
                  <c:v>38.090000000000003</c:v>
                </c:pt>
                <c:pt idx="5694">
                  <c:v>38.46</c:v>
                </c:pt>
                <c:pt idx="5695">
                  <c:v>39.01</c:v>
                </c:pt>
                <c:pt idx="5696">
                  <c:v>39.520000000000003</c:v>
                </c:pt>
                <c:pt idx="5697">
                  <c:v>39.75</c:v>
                </c:pt>
                <c:pt idx="5698">
                  <c:v>39.979999999999997</c:v>
                </c:pt>
                <c:pt idx="5699">
                  <c:v>40.130000000000003</c:v>
                </c:pt>
                <c:pt idx="5700">
                  <c:v>37.659999999999997</c:v>
                </c:pt>
                <c:pt idx="5701">
                  <c:v>31.92</c:v>
                </c:pt>
                <c:pt idx="5702">
                  <c:v>31.98</c:v>
                </c:pt>
                <c:pt idx="5703">
                  <c:v>32.03</c:v>
                </c:pt>
                <c:pt idx="5704">
                  <c:v>32.119999999999997</c:v>
                </c:pt>
                <c:pt idx="5705">
                  <c:v>32</c:v>
                </c:pt>
                <c:pt idx="5706">
                  <c:v>27.870999999999999</c:v>
                </c:pt>
                <c:pt idx="5707">
                  <c:v>27.870999999999999</c:v>
                </c:pt>
                <c:pt idx="5708">
                  <c:v>27.812999999999999</c:v>
                </c:pt>
                <c:pt idx="5709">
                  <c:v>27.841999999999999</c:v>
                </c:pt>
                <c:pt idx="5710">
                  <c:v>27.812999999999999</c:v>
                </c:pt>
                <c:pt idx="5711">
                  <c:v>27.841999999999999</c:v>
                </c:pt>
                <c:pt idx="5712">
                  <c:v>27.812999999999999</c:v>
                </c:pt>
                <c:pt idx="5713">
                  <c:v>27.841999999999999</c:v>
                </c:pt>
                <c:pt idx="5714">
                  <c:v>27.841999999999999</c:v>
                </c:pt>
                <c:pt idx="5715">
                  <c:v>27.841999999999999</c:v>
                </c:pt>
                <c:pt idx="5716">
                  <c:v>27.812999999999999</c:v>
                </c:pt>
                <c:pt idx="5717">
                  <c:v>27.841999999999999</c:v>
                </c:pt>
                <c:pt idx="5718">
                  <c:v>34.21</c:v>
                </c:pt>
                <c:pt idx="5719">
                  <c:v>39.32</c:v>
                </c:pt>
                <c:pt idx="5720">
                  <c:v>36.770000000000003</c:v>
                </c:pt>
                <c:pt idx="5721">
                  <c:v>36.97</c:v>
                </c:pt>
                <c:pt idx="5722">
                  <c:v>37.14</c:v>
                </c:pt>
                <c:pt idx="5723">
                  <c:v>37.4</c:v>
                </c:pt>
                <c:pt idx="5724">
                  <c:v>37.69</c:v>
                </c:pt>
                <c:pt idx="5725">
                  <c:v>37.950000000000003</c:v>
                </c:pt>
                <c:pt idx="5726">
                  <c:v>38.29</c:v>
                </c:pt>
                <c:pt idx="5727">
                  <c:v>38.630000000000003</c:v>
                </c:pt>
                <c:pt idx="5728">
                  <c:v>39.01</c:v>
                </c:pt>
                <c:pt idx="5729">
                  <c:v>39.35</c:v>
                </c:pt>
                <c:pt idx="5730">
                  <c:v>39.64</c:v>
                </c:pt>
                <c:pt idx="5731">
                  <c:v>39.869999999999997</c:v>
                </c:pt>
                <c:pt idx="5732">
                  <c:v>40.01</c:v>
                </c:pt>
                <c:pt idx="5733">
                  <c:v>34.56</c:v>
                </c:pt>
                <c:pt idx="5734">
                  <c:v>31.89</c:v>
                </c:pt>
                <c:pt idx="5735">
                  <c:v>32</c:v>
                </c:pt>
                <c:pt idx="5736">
                  <c:v>32.15</c:v>
                </c:pt>
                <c:pt idx="5737">
                  <c:v>32.26</c:v>
                </c:pt>
                <c:pt idx="5738">
                  <c:v>32.380000000000003</c:v>
                </c:pt>
                <c:pt idx="5739">
                  <c:v>32.49</c:v>
                </c:pt>
                <c:pt idx="5740">
                  <c:v>32.64</c:v>
                </c:pt>
                <c:pt idx="5741">
                  <c:v>32.78</c:v>
                </c:pt>
                <c:pt idx="5742">
                  <c:v>32.92</c:v>
                </c:pt>
                <c:pt idx="5743">
                  <c:v>33.07</c:v>
                </c:pt>
                <c:pt idx="5744">
                  <c:v>33.24</c:v>
                </c:pt>
                <c:pt idx="5745">
                  <c:v>33.380000000000003</c:v>
                </c:pt>
                <c:pt idx="5746">
                  <c:v>33.549999999999997</c:v>
                </c:pt>
                <c:pt idx="5747">
                  <c:v>33.81</c:v>
                </c:pt>
                <c:pt idx="5748">
                  <c:v>33.96</c:v>
                </c:pt>
                <c:pt idx="5749">
                  <c:v>30.597000000000001</c:v>
                </c:pt>
                <c:pt idx="5750">
                  <c:v>28.846</c:v>
                </c:pt>
                <c:pt idx="5751">
                  <c:v>28.99</c:v>
                </c:pt>
                <c:pt idx="5752">
                  <c:v>29.076000000000001</c:v>
                </c:pt>
                <c:pt idx="5753">
                  <c:v>29.190999999999999</c:v>
                </c:pt>
                <c:pt idx="5754">
                  <c:v>29.306000000000001</c:v>
                </c:pt>
                <c:pt idx="5755">
                  <c:v>29.420999999999999</c:v>
                </c:pt>
                <c:pt idx="5756">
                  <c:v>29.564</c:v>
                </c:pt>
                <c:pt idx="5757">
                  <c:v>28.588000000000001</c:v>
                </c:pt>
                <c:pt idx="5758">
                  <c:v>28.501999999999999</c:v>
                </c:pt>
                <c:pt idx="5759">
                  <c:v>28.445</c:v>
                </c:pt>
                <c:pt idx="5760">
                  <c:v>27.870999999999999</c:v>
                </c:pt>
                <c:pt idx="5761">
                  <c:v>27.870999999999999</c:v>
                </c:pt>
                <c:pt idx="5762">
                  <c:v>28.99</c:v>
                </c:pt>
                <c:pt idx="5763">
                  <c:v>41.07</c:v>
                </c:pt>
                <c:pt idx="5764">
                  <c:v>37.799999999999997</c:v>
                </c:pt>
                <c:pt idx="5765">
                  <c:v>32.03</c:v>
                </c:pt>
                <c:pt idx="5766">
                  <c:v>32.18</c:v>
                </c:pt>
                <c:pt idx="5767">
                  <c:v>32.26</c:v>
                </c:pt>
                <c:pt idx="5768">
                  <c:v>32.46</c:v>
                </c:pt>
                <c:pt idx="5769">
                  <c:v>32.58</c:v>
                </c:pt>
                <c:pt idx="5770">
                  <c:v>32.89</c:v>
                </c:pt>
                <c:pt idx="5771">
                  <c:v>53.56</c:v>
                </c:pt>
                <c:pt idx="5772">
                  <c:v>50.98</c:v>
                </c:pt>
                <c:pt idx="5773">
                  <c:v>51.75</c:v>
                </c:pt>
                <c:pt idx="5774">
                  <c:v>52.67</c:v>
                </c:pt>
                <c:pt idx="5775">
                  <c:v>53.65</c:v>
                </c:pt>
                <c:pt idx="5776">
                  <c:v>65.16</c:v>
                </c:pt>
                <c:pt idx="5777">
                  <c:v>73.59</c:v>
                </c:pt>
                <c:pt idx="5778">
                  <c:v>70.67</c:v>
                </c:pt>
                <c:pt idx="5779">
                  <c:v>70.98</c:v>
                </c:pt>
                <c:pt idx="5780">
                  <c:v>71.27</c:v>
                </c:pt>
                <c:pt idx="5781">
                  <c:v>71.67</c:v>
                </c:pt>
                <c:pt idx="5782">
                  <c:v>72.22</c:v>
                </c:pt>
                <c:pt idx="5783">
                  <c:v>69.95</c:v>
                </c:pt>
                <c:pt idx="5784">
                  <c:v>63.38</c:v>
                </c:pt>
                <c:pt idx="5785">
                  <c:v>78.67</c:v>
                </c:pt>
                <c:pt idx="5786">
                  <c:v>75.489999999999995</c:v>
                </c:pt>
                <c:pt idx="5787">
                  <c:v>75.86</c:v>
                </c:pt>
                <c:pt idx="5788">
                  <c:v>55.25</c:v>
                </c:pt>
                <c:pt idx="5789">
                  <c:v>57.55</c:v>
                </c:pt>
                <c:pt idx="5790">
                  <c:v>63.78</c:v>
                </c:pt>
                <c:pt idx="5791">
                  <c:v>63.03</c:v>
                </c:pt>
                <c:pt idx="5792">
                  <c:v>63.23</c:v>
                </c:pt>
                <c:pt idx="5793">
                  <c:v>63.66</c:v>
                </c:pt>
                <c:pt idx="5794">
                  <c:v>64.239999999999995</c:v>
                </c:pt>
                <c:pt idx="5795">
                  <c:v>64.73</c:v>
                </c:pt>
                <c:pt idx="5796">
                  <c:v>65.3</c:v>
                </c:pt>
                <c:pt idx="5797">
                  <c:v>65.87</c:v>
                </c:pt>
                <c:pt idx="5798">
                  <c:v>66.22</c:v>
                </c:pt>
                <c:pt idx="5799">
                  <c:v>66.53</c:v>
                </c:pt>
                <c:pt idx="5800">
                  <c:v>66.790000000000006</c:v>
                </c:pt>
                <c:pt idx="5801">
                  <c:v>60.36</c:v>
                </c:pt>
                <c:pt idx="5802">
                  <c:v>58.78</c:v>
                </c:pt>
                <c:pt idx="5803">
                  <c:v>59.93</c:v>
                </c:pt>
                <c:pt idx="5804">
                  <c:v>61.31</c:v>
                </c:pt>
                <c:pt idx="5805">
                  <c:v>62.8</c:v>
                </c:pt>
                <c:pt idx="5806">
                  <c:v>64.290000000000006</c:v>
                </c:pt>
                <c:pt idx="5807">
                  <c:v>65.84</c:v>
                </c:pt>
                <c:pt idx="5808">
                  <c:v>67.45</c:v>
                </c:pt>
                <c:pt idx="5809">
                  <c:v>63.18</c:v>
                </c:pt>
                <c:pt idx="5810">
                  <c:v>54.82</c:v>
                </c:pt>
                <c:pt idx="5811">
                  <c:v>36.31</c:v>
                </c:pt>
                <c:pt idx="5812">
                  <c:v>36.11</c:v>
                </c:pt>
                <c:pt idx="5813">
                  <c:v>35.22</c:v>
                </c:pt>
                <c:pt idx="5814">
                  <c:v>28.76</c:v>
                </c:pt>
                <c:pt idx="5815">
                  <c:v>28.76</c:v>
                </c:pt>
                <c:pt idx="5816">
                  <c:v>28.673999999999999</c:v>
                </c:pt>
                <c:pt idx="5817">
                  <c:v>28.071000000000002</c:v>
                </c:pt>
                <c:pt idx="5818">
                  <c:v>28.071000000000002</c:v>
                </c:pt>
                <c:pt idx="5819">
                  <c:v>28.042999999999999</c:v>
                </c:pt>
                <c:pt idx="5820">
                  <c:v>27.870999999999999</c:v>
                </c:pt>
                <c:pt idx="5821">
                  <c:v>27.841999999999999</c:v>
                </c:pt>
                <c:pt idx="5822">
                  <c:v>27.812999999999999</c:v>
                </c:pt>
                <c:pt idx="5823">
                  <c:v>27.841999999999999</c:v>
                </c:pt>
                <c:pt idx="5824">
                  <c:v>27.841999999999999</c:v>
                </c:pt>
                <c:pt idx="5825">
                  <c:v>27.841999999999999</c:v>
                </c:pt>
                <c:pt idx="5826">
                  <c:v>27.812999999999999</c:v>
                </c:pt>
                <c:pt idx="5827">
                  <c:v>27.841999999999999</c:v>
                </c:pt>
                <c:pt idx="5828">
                  <c:v>27.812999999999999</c:v>
                </c:pt>
                <c:pt idx="5829">
                  <c:v>27.841999999999999</c:v>
                </c:pt>
                <c:pt idx="5830">
                  <c:v>27.841999999999999</c:v>
                </c:pt>
                <c:pt idx="5831">
                  <c:v>27.812999999999999</c:v>
                </c:pt>
                <c:pt idx="5832">
                  <c:v>27.841999999999999</c:v>
                </c:pt>
                <c:pt idx="5833">
                  <c:v>27.812999999999999</c:v>
                </c:pt>
                <c:pt idx="5834">
                  <c:v>28.158000000000001</c:v>
                </c:pt>
                <c:pt idx="5835">
                  <c:v>37.340000000000003</c:v>
                </c:pt>
                <c:pt idx="5836">
                  <c:v>32.46</c:v>
                </c:pt>
                <c:pt idx="5837">
                  <c:v>32.46</c:v>
                </c:pt>
                <c:pt idx="5838">
                  <c:v>32.409999999999997</c:v>
                </c:pt>
                <c:pt idx="5839">
                  <c:v>32.49</c:v>
                </c:pt>
                <c:pt idx="5840">
                  <c:v>32.549999999999997</c:v>
                </c:pt>
                <c:pt idx="5841">
                  <c:v>32.69</c:v>
                </c:pt>
                <c:pt idx="5842">
                  <c:v>32.840000000000003</c:v>
                </c:pt>
                <c:pt idx="5843">
                  <c:v>35.130000000000003</c:v>
                </c:pt>
                <c:pt idx="5844">
                  <c:v>38.35</c:v>
                </c:pt>
                <c:pt idx="5845">
                  <c:v>38.549999999999997</c:v>
                </c:pt>
                <c:pt idx="5846">
                  <c:v>38.75</c:v>
                </c:pt>
                <c:pt idx="5847">
                  <c:v>39.04</c:v>
                </c:pt>
                <c:pt idx="5848">
                  <c:v>39.47</c:v>
                </c:pt>
                <c:pt idx="5849">
                  <c:v>39.93</c:v>
                </c:pt>
                <c:pt idx="5850">
                  <c:v>40.130000000000003</c:v>
                </c:pt>
                <c:pt idx="5851">
                  <c:v>40.82</c:v>
                </c:pt>
                <c:pt idx="5852">
                  <c:v>41.45</c:v>
                </c:pt>
                <c:pt idx="5853">
                  <c:v>41.96</c:v>
                </c:pt>
                <c:pt idx="5854">
                  <c:v>42.28</c:v>
                </c:pt>
                <c:pt idx="5855">
                  <c:v>42.94</c:v>
                </c:pt>
                <c:pt idx="5856">
                  <c:v>43.57</c:v>
                </c:pt>
                <c:pt idx="5857">
                  <c:v>44.17</c:v>
                </c:pt>
                <c:pt idx="5858">
                  <c:v>44.81</c:v>
                </c:pt>
                <c:pt idx="5859">
                  <c:v>45.61</c:v>
                </c:pt>
                <c:pt idx="5860">
                  <c:v>43.6</c:v>
                </c:pt>
                <c:pt idx="5861">
                  <c:v>40.96</c:v>
                </c:pt>
                <c:pt idx="5862">
                  <c:v>39.67</c:v>
                </c:pt>
                <c:pt idx="5863">
                  <c:v>32.409999999999997</c:v>
                </c:pt>
                <c:pt idx="5864">
                  <c:v>32.58</c:v>
                </c:pt>
                <c:pt idx="5865">
                  <c:v>32.69</c:v>
                </c:pt>
                <c:pt idx="5866">
                  <c:v>32.89</c:v>
                </c:pt>
                <c:pt idx="5867">
                  <c:v>33.090000000000003</c:v>
                </c:pt>
                <c:pt idx="5868">
                  <c:v>52.1</c:v>
                </c:pt>
                <c:pt idx="5869">
                  <c:v>41.93</c:v>
                </c:pt>
                <c:pt idx="5870">
                  <c:v>42.16</c:v>
                </c:pt>
                <c:pt idx="5871">
                  <c:v>53.22</c:v>
                </c:pt>
                <c:pt idx="5872">
                  <c:v>88.49</c:v>
                </c:pt>
                <c:pt idx="5873">
                  <c:v>79.08</c:v>
                </c:pt>
                <c:pt idx="5874">
                  <c:v>80.540000000000006</c:v>
                </c:pt>
                <c:pt idx="5875">
                  <c:v>81.23</c:v>
                </c:pt>
                <c:pt idx="5876">
                  <c:v>82.26</c:v>
                </c:pt>
                <c:pt idx="5877">
                  <c:v>82.41</c:v>
                </c:pt>
                <c:pt idx="5878">
                  <c:v>81.8</c:v>
                </c:pt>
                <c:pt idx="5879">
                  <c:v>81.2</c:v>
                </c:pt>
                <c:pt idx="5880">
                  <c:v>82.06</c:v>
                </c:pt>
                <c:pt idx="5881">
                  <c:v>93.57</c:v>
                </c:pt>
                <c:pt idx="5882">
                  <c:v>100.6</c:v>
                </c:pt>
                <c:pt idx="5883">
                  <c:v>102.33</c:v>
                </c:pt>
                <c:pt idx="5884">
                  <c:v>99.17</c:v>
                </c:pt>
                <c:pt idx="5885">
                  <c:v>90.62</c:v>
                </c:pt>
                <c:pt idx="5886">
                  <c:v>89.38</c:v>
                </c:pt>
                <c:pt idx="5887">
                  <c:v>103.42</c:v>
                </c:pt>
                <c:pt idx="5888">
                  <c:v>105.45</c:v>
                </c:pt>
                <c:pt idx="5889">
                  <c:v>106.92</c:v>
                </c:pt>
                <c:pt idx="5890">
                  <c:v>107.38</c:v>
                </c:pt>
                <c:pt idx="5891">
                  <c:v>109.39</c:v>
                </c:pt>
                <c:pt idx="5892">
                  <c:v>110.48</c:v>
                </c:pt>
                <c:pt idx="5893">
                  <c:v>110.88</c:v>
                </c:pt>
                <c:pt idx="5894">
                  <c:v>111.28</c:v>
                </c:pt>
                <c:pt idx="5895">
                  <c:v>122.82</c:v>
                </c:pt>
                <c:pt idx="5896">
                  <c:v>122.79</c:v>
                </c:pt>
                <c:pt idx="5897">
                  <c:v>124.34</c:v>
                </c:pt>
                <c:pt idx="5898">
                  <c:v>126.03</c:v>
                </c:pt>
                <c:pt idx="5899">
                  <c:v>121.59</c:v>
                </c:pt>
                <c:pt idx="5900">
                  <c:v>114.52</c:v>
                </c:pt>
                <c:pt idx="5901">
                  <c:v>112.63</c:v>
                </c:pt>
                <c:pt idx="5902">
                  <c:v>112.57</c:v>
                </c:pt>
                <c:pt idx="5903">
                  <c:v>112.17</c:v>
                </c:pt>
                <c:pt idx="5904">
                  <c:v>109.73</c:v>
                </c:pt>
                <c:pt idx="5905">
                  <c:v>103.36</c:v>
                </c:pt>
                <c:pt idx="5906">
                  <c:v>102.53</c:v>
                </c:pt>
                <c:pt idx="5907">
                  <c:v>93.83</c:v>
                </c:pt>
                <c:pt idx="5908">
                  <c:v>78.73</c:v>
                </c:pt>
                <c:pt idx="5909">
                  <c:v>76.489999999999995</c:v>
                </c:pt>
                <c:pt idx="5910">
                  <c:v>76.95</c:v>
                </c:pt>
                <c:pt idx="5911">
                  <c:v>103.65</c:v>
                </c:pt>
                <c:pt idx="5912">
                  <c:v>103.1</c:v>
                </c:pt>
                <c:pt idx="5913">
                  <c:v>100.4</c:v>
                </c:pt>
                <c:pt idx="5914">
                  <c:v>79.91</c:v>
                </c:pt>
                <c:pt idx="5915">
                  <c:v>80.2</c:v>
                </c:pt>
                <c:pt idx="5916">
                  <c:v>78.88</c:v>
                </c:pt>
                <c:pt idx="5917">
                  <c:v>81.400000000000006</c:v>
                </c:pt>
                <c:pt idx="5918">
                  <c:v>80.14</c:v>
                </c:pt>
                <c:pt idx="5919">
                  <c:v>82.81</c:v>
                </c:pt>
                <c:pt idx="5920">
                  <c:v>66.88</c:v>
                </c:pt>
                <c:pt idx="5921">
                  <c:v>59.7</c:v>
                </c:pt>
                <c:pt idx="5922">
                  <c:v>61.34</c:v>
                </c:pt>
                <c:pt idx="5923">
                  <c:v>59.7</c:v>
                </c:pt>
                <c:pt idx="5924">
                  <c:v>68.05</c:v>
                </c:pt>
                <c:pt idx="5925">
                  <c:v>58.53</c:v>
                </c:pt>
                <c:pt idx="5926">
                  <c:v>49.54</c:v>
                </c:pt>
                <c:pt idx="5927">
                  <c:v>51.92</c:v>
                </c:pt>
                <c:pt idx="5928">
                  <c:v>74.48</c:v>
                </c:pt>
                <c:pt idx="5929">
                  <c:v>68.739999999999995</c:v>
                </c:pt>
                <c:pt idx="5930">
                  <c:v>67.02</c:v>
                </c:pt>
                <c:pt idx="5931">
                  <c:v>68.14</c:v>
                </c:pt>
                <c:pt idx="5932">
                  <c:v>97.36</c:v>
                </c:pt>
                <c:pt idx="5933">
                  <c:v>90.67</c:v>
                </c:pt>
                <c:pt idx="5934">
                  <c:v>91.16</c:v>
                </c:pt>
                <c:pt idx="5935">
                  <c:v>91.25</c:v>
                </c:pt>
                <c:pt idx="5936">
                  <c:v>91.62</c:v>
                </c:pt>
                <c:pt idx="5937">
                  <c:v>78.56</c:v>
                </c:pt>
                <c:pt idx="5938">
                  <c:v>76.239999999999995</c:v>
                </c:pt>
                <c:pt idx="5939">
                  <c:v>81.09</c:v>
                </c:pt>
                <c:pt idx="5940">
                  <c:v>81.8</c:v>
                </c:pt>
                <c:pt idx="5941">
                  <c:v>75.260000000000005</c:v>
                </c:pt>
                <c:pt idx="5942">
                  <c:v>66.73</c:v>
                </c:pt>
                <c:pt idx="5943">
                  <c:v>90.87</c:v>
                </c:pt>
                <c:pt idx="5944">
                  <c:v>88.09</c:v>
                </c:pt>
                <c:pt idx="5945">
                  <c:v>89.47</c:v>
                </c:pt>
                <c:pt idx="5946">
                  <c:v>91.13</c:v>
                </c:pt>
                <c:pt idx="5947">
                  <c:v>92.54</c:v>
                </c:pt>
                <c:pt idx="5948">
                  <c:v>93.77</c:v>
                </c:pt>
                <c:pt idx="5949">
                  <c:v>95.98</c:v>
                </c:pt>
                <c:pt idx="5950">
                  <c:v>122.88</c:v>
                </c:pt>
                <c:pt idx="5951">
                  <c:v>136.83000000000001</c:v>
                </c:pt>
                <c:pt idx="5952">
                  <c:v>126.52</c:v>
                </c:pt>
                <c:pt idx="5953">
                  <c:v>127.64</c:v>
                </c:pt>
                <c:pt idx="5954">
                  <c:v>130.16999999999999</c:v>
                </c:pt>
                <c:pt idx="5955">
                  <c:v>133.21</c:v>
                </c:pt>
                <c:pt idx="5956">
                  <c:v>136.13999999999999</c:v>
                </c:pt>
                <c:pt idx="5957">
                  <c:v>124.89</c:v>
                </c:pt>
                <c:pt idx="5958">
                  <c:v>119.49</c:v>
                </c:pt>
                <c:pt idx="5959">
                  <c:v>120.06</c:v>
                </c:pt>
                <c:pt idx="5960">
                  <c:v>120.81</c:v>
                </c:pt>
                <c:pt idx="5961">
                  <c:v>122.91</c:v>
                </c:pt>
                <c:pt idx="5962">
                  <c:v>125.26</c:v>
                </c:pt>
                <c:pt idx="5963">
                  <c:v>128.02000000000001</c:v>
                </c:pt>
                <c:pt idx="5964">
                  <c:v>144.35</c:v>
                </c:pt>
                <c:pt idx="5965">
                  <c:v>139.47</c:v>
                </c:pt>
                <c:pt idx="5966">
                  <c:v>141.74</c:v>
                </c:pt>
                <c:pt idx="5967">
                  <c:v>144.26</c:v>
                </c:pt>
                <c:pt idx="5968">
                  <c:v>146.04</c:v>
                </c:pt>
                <c:pt idx="5969">
                  <c:v>163.95</c:v>
                </c:pt>
                <c:pt idx="5970">
                  <c:v>165.16</c:v>
                </c:pt>
                <c:pt idx="5971">
                  <c:v>147.68</c:v>
                </c:pt>
                <c:pt idx="5972">
                  <c:v>141.19</c:v>
                </c:pt>
                <c:pt idx="5973">
                  <c:v>143.51</c:v>
                </c:pt>
                <c:pt idx="5974">
                  <c:v>156.26</c:v>
                </c:pt>
                <c:pt idx="5975">
                  <c:v>158.66999999999999</c:v>
                </c:pt>
                <c:pt idx="5976">
                  <c:v>162.54</c:v>
                </c:pt>
                <c:pt idx="5977">
                  <c:v>161.4</c:v>
                </c:pt>
                <c:pt idx="5978">
                  <c:v>142.13999999999999</c:v>
                </c:pt>
                <c:pt idx="5979">
                  <c:v>112.83</c:v>
                </c:pt>
                <c:pt idx="5980">
                  <c:v>113.38</c:v>
                </c:pt>
                <c:pt idx="5981">
                  <c:v>115.01</c:v>
                </c:pt>
                <c:pt idx="5982">
                  <c:v>119.89</c:v>
                </c:pt>
                <c:pt idx="5983">
                  <c:v>129.88</c:v>
                </c:pt>
                <c:pt idx="5984">
                  <c:v>129.08000000000001</c:v>
                </c:pt>
                <c:pt idx="5985">
                  <c:v>129.16</c:v>
                </c:pt>
                <c:pt idx="5986">
                  <c:v>131.46</c:v>
                </c:pt>
                <c:pt idx="5987">
                  <c:v>133.9</c:v>
                </c:pt>
                <c:pt idx="5988">
                  <c:v>129.34</c:v>
                </c:pt>
                <c:pt idx="5989">
                  <c:v>137.19999999999999</c:v>
                </c:pt>
                <c:pt idx="5990">
                  <c:v>143.74</c:v>
                </c:pt>
                <c:pt idx="5991">
                  <c:v>151.06</c:v>
                </c:pt>
                <c:pt idx="5992">
                  <c:v>154.02000000000001</c:v>
                </c:pt>
                <c:pt idx="5993">
                  <c:v>154.59</c:v>
                </c:pt>
                <c:pt idx="5994">
                  <c:v>148.91</c:v>
                </c:pt>
                <c:pt idx="5995">
                  <c:v>146.01</c:v>
                </c:pt>
                <c:pt idx="5996">
                  <c:v>146.72999999999999</c:v>
                </c:pt>
                <c:pt idx="5997">
                  <c:v>146.96</c:v>
                </c:pt>
                <c:pt idx="5998">
                  <c:v>148.31</c:v>
                </c:pt>
                <c:pt idx="5999">
                  <c:v>146.47</c:v>
                </c:pt>
                <c:pt idx="6000">
                  <c:v>133.84</c:v>
                </c:pt>
                <c:pt idx="6001">
                  <c:v>121.41</c:v>
                </c:pt>
                <c:pt idx="6002">
                  <c:v>116.71</c:v>
                </c:pt>
                <c:pt idx="6003">
                  <c:v>110.65</c:v>
                </c:pt>
                <c:pt idx="6004">
                  <c:v>117.83</c:v>
                </c:pt>
                <c:pt idx="6005">
                  <c:v>110.08</c:v>
                </c:pt>
                <c:pt idx="6006">
                  <c:v>110.51</c:v>
                </c:pt>
                <c:pt idx="6007">
                  <c:v>112</c:v>
                </c:pt>
                <c:pt idx="6008">
                  <c:v>112.37</c:v>
                </c:pt>
                <c:pt idx="6009">
                  <c:v>112.46</c:v>
                </c:pt>
                <c:pt idx="6010">
                  <c:v>113.26</c:v>
                </c:pt>
                <c:pt idx="6011">
                  <c:v>114.09</c:v>
                </c:pt>
                <c:pt idx="6012">
                  <c:v>115.53</c:v>
                </c:pt>
                <c:pt idx="6013">
                  <c:v>99.28</c:v>
                </c:pt>
                <c:pt idx="6014">
                  <c:v>94.29</c:v>
                </c:pt>
                <c:pt idx="6015">
                  <c:v>86.97</c:v>
                </c:pt>
                <c:pt idx="6016">
                  <c:v>87.97</c:v>
                </c:pt>
                <c:pt idx="6017">
                  <c:v>72.88</c:v>
                </c:pt>
                <c:pt idx="6018">
                  <c:v>73.36</c:v>
                </c:pt>
                <c:pt idx="6019">
                  <c:v>62.2</c:v>
                </c:pt>
                <c:pt idx="6020">
                  <c:v>61.4</c:v>
                </c:pt>
                <c:pt idx="6021">
                  <c:v>62.4</c:v>
                </c:pt>
                <c:pt idx="6022">
                  <c:v>55.88</c:v>
                </c:pt>
                <c:pt idx="6023">
                  <c:v>57.84</c:v>
                </c:pt>
                <c:pt idx="6024">
                  <c:v>62.66</c:v>
                </c:pt>
                <c:pt idx="6025">
                  <c:v>61.37</c:v>
                </c:pt>
                <c:pt idx="6026">
                  <c:v>54.65</c:v>
                </c:pt>
                <c:pt idx="6027">
                  <c:v>50.34</c:v>
                </c:pt>
                <c:pt idx="6028">
                  <c:v>41.93</c:v>
                </c:pt>
                <c:pt idx="6029">
                  <c:v>41.91</c:v>
                </c:pt>
                <c:pt idx="6030">
                  <c:v>41.91</c:v>
                </c:pt>
                <c:pt idx="6031">
                  <c:v>41.96</c:v>
                </c:pt>
                <c:pt idx="6032">
                  <c:v>41.99</c:v>
                </c:pt>
                <c:pt idx="6033">
                  <c:v>42.02</c:v>
                </c:pt>
                <c:pt idx="6034">
                  <c:v>41.99</c:v>
                </c:pt>
                <c:pt idx="6035">
                  <c:v>42.05</c:v>
                </c:pt>
                <c:pt idx="6036">
                  <c:v>41.99</c:v>
                </c:pt>
                <c:pt idx="6037">
                  <c:v>63.03</c:v>
                </c:pt>
                <c:pt idx="6038">
                  <c:v>92.97</c:v>
                </c:pt>
                <c:pt idx="6039">
                  <c:v>105.05</c:v>
                </c:pt>
                <c:pt idx="6040">
                  <c:v>100.14</c:v>
                </c:pt>
                <c:pt idx="6041">
                  <c:v>102.79</c:v>
                </c:pt>
                <c:pt idx="6042">
                  <c:v>97.5</c:v>
                </c:pt>
                <c:pt idx="6043">
                  <c:v>98.82</c:v>
                </c:pt>
                <c:pt idx="6044">
                  <c:v>101.64</c:v>
                </c:pt>
                <c:pt idx="6045">
                  <c:v>99.71</c:v>
                </c:pt>
                <c:pt idx="6046">
                  <c:v>100.26</c:v>
                </c:pt>
                <c:pt idx="6047">
                  <c:v>101.64</c:v>
                </c:pt>
                <c:pt idx="6048">
                  <c:v>102.67</c:v>
                </c:pt>
                <c:pt idx="6049">
                  <c:v>107.61</c:v>
                </c:pt>
                <c:pt idx="6050">
                  <c:v>130.47999999999999</c:v>
                </c:pt>
                <c:pt idx="6051">
                  <c:v>126.38</c:v>
                </c:pt>
                <c:pt idx="6052">
                  <c:v>126.26</c:v>
                </c:pt>
                <c:pt idx="6053">
                  <c:v>124.86</c:v>
                </c:pt>
                <c:pt idx="6054">
                  <c:v>124.26</c:v>
                </c:pt>
                <c:pt idx="6055">
                  <c:v>130.28</c:v>
                </c:pt>
                <c:pt idx="6056">
                  <c:v>132.41</c:v>
                </c:pt>
                <c:pt idx="6057">
                  <c:v>144.88999999999999</c:v>
                </c:pt>
                <c:pt idx="6058">
                  <c:v>150.63</c:v>
                </c:pt>
                <c:pt idx="6059">
                  <c:v>175.78</c:v>
                </c:pt>
                <c:pt idx="6060">
                  <c:v>152.44</c:v>
                </c:pt>
                <c:pt idx="6061">
                  <c:v>154.65</c:v>
                </c:pt>
                <c:pt idx="6062">
                  <c:v>158.53</c:v>
                </c:pt>
                <c:pt idx="6063">
                  <c:v>190.64</c:v>
                </c:pt>
                <c:pt idx="6064">
                  <c:v>185.08</c:v>
                </c:pt>
                <c:pt idx="6065">
                  <c:v>175.6</c:v>
                </c:pt>
                <c:pt idx="6066">
                  <c:v>169.52</c:v>
                </c:pt>
                <c:pt idx="6067">
                  <c:v>171.87</c:v>
                </c:pt>
                <c:pt idx="6068">
                  <c:v>174.69</c:v>
                </c:pt>
                <c:pt idx="6069">
                  <c:v>159.1</c:v>
                </c:pt>
                <c:pt idx="6070">
                  <c:v>169.15</c:v>
                </c:pt>
                <c:pt idx="6071">
                  <c:v>178.36</c:v>
                </c:pt>
                <c:pt idx="6072">
                  <c:v>186.54</c:v>
                </c:pt>
                <c:pt idx="6073">
                  <c:v>169.75</c:v>
                </c:pt>
                <c:pt idx="6074">
                  <c:v>151.29</c:v>
                </c:pt>
                <c:pt idx="6075">
                  <c:v>140.38999999999999</c:v>
                </c:pt>
                <c:pt idx="6076">
                  <c:v>141.30000000000001</c:v>
                </c:pt>
                <c:pt idx="6077">
                  <c:v>146.53</c:v>
                </c:pt>
                <c:pt idx="6078">
                  <c:v>157.32</c:v>
                </c:pt>
                <c:pt idx="6079">
                  <c:v>163.29</c:v>
                </c:pt>
                <c:pt idx="6080">
                  <c:v>167.65</c:v>
                </c:pt>
                <c:pt idx="6081">
                  <c:v>168.03</c:v>
                </c:pt>
                <c:pt idx="6082">
                  <c:v>150</c:v>
                </c:pt>
                <c:pt idx="6083">
                  <c:v>144.32</c:v>
                </c:pt>
                <c:pt idx="6084">
                  <c:v>143.08000000000001</c:v>
                </c:pt>
                <c:pt idx="6085">
                  <c:v>157.09</c:v>
                </c:pt>
                <c:pt idx="6086">
                  <c:v>181.4</c:v>
                </c:pt>
                <c:pt idx="6087">
                  <c:v>176.78</c:v>
                </c:pt>
                <c:pt idx="6088">
                  <c:v>179.65</c:v>
                </c:pt>
                <c:pt idx="6089">
                  <c:v>166.19</c:v>
                </c:pt>
                <c:pt idx="6090">
                  <c:v>166.48</c:v>
                </c:pt>
                <c:pt idx="6091">
                  <c:v>164.24</c:v>
                </c:pt>
                <c:pt idx="6092">
                  <c:v>167.88</c:v>
                </c:pt>
                <c:pt idx="6093">
                  <c:v>171.9</c:v>
                </c:pt>
                <c:pt idx="6094">
                  <c:v>172.53</c:v>
                </c:pt>
                <c:pt idx="6095">
                  <c:v>166.42</c:v>
                </c:pt>
                <c:pt idx="6096">
                  <c:v>149.97</c:v>
                </c:pt>
                <c:pt idx="6097">
                  <c:v>161.13999999999999</c:v>
                </c:pt>
                <c:pt idx="6098">
                  <c:v>160.54</c:v>
                </c:pt>
                <c:pt idx="6099">
                  <c:v>159.66999999999999</c:v>
                </c:pt>
                <c:pt idx="6100">
                  <c:v>159.9</c:v>
                </c:pt>
                <c:pt idx="6101">
                  <c:v>161.08000000000001</c:v>
                </c:pt>
                <c:pt idx="6102">
                  <c:v>145.47</c:v>
                </c:pt>
                <c:pt idx="6103">
                  <c:v>147.1</c:v>
                </c:pt>
                <c:pt idx="6104">
                  <c:v>147.36000000000001</c:v>
                </c:pt>
                <c:pt idx="6105">
                  <c:v>143.94999999999999</c:v>
                </c:pt>
                <c:pt idx="6106">
                  <c:v>142.74</c:v>
                </c:pt>
                <c:pt idx="6107">
                  <c:v>140.69999999999999</c:v>
                </c:pt>
                <c:pt idx="6108">
                  <c:v>141.36000000000001</c:v>
                </c:pt>
                <c:pt idx="6109">
                  <c:v>142.08000000000001</c:v>
                </c:pt>
                <c:pt idx="6110">
                  <c:v>143.26</c:v>
                </c:pt>
                <c:pt idx="6111">
                  <c:v>145.01</c:v>
                </c:pt>
                <c:pt idx="6112">
                  <c:v>146.38</c:v>
                </c:pt>
                <c:pt idx="6113">
                  <c:v>147.79</c:v>
                </c:pt>
                <c:pt idx="6114">
                  <c:v>147.19</c:v>
                </c:pt>
                <c:pt idx="6115">
                  <c:v>140.53</c:v>
                </c:pt>
                <c:pt idx="6116">
                  <c:v>145.29</c:v>
                </c:pt>
                <c:pt idx="6117">
                  <c:v>146.21</c:v>
                </c:pt>
                <c:pt idx="6118">
                  <c:v>147.76</c:v>
                </c:pt>
                <c:pt idx="6119">
                  <c:v>145.21</c:v>
                </c:pt>
                <c:pt idx="6120">
                  <c:v>132.49</c:v>
                </c:pt>
                <c:pt idx="6121">
                  <c:v>129.28</c:v>
                </c:pt>
                <c:pt idx="6122">
                  <c:v>124</c:v>
                </c:pt>
                <c:pt idx="6123">
                  <c:v>123.11</c:v>
                </c:pt>
                <c:pt idx="6124">
                  <c:v>126.84</c:v>
                </c:pt>
                <c:pt idx="6125">
                  <c:v>116.05</c:v>
                </c:pt>
                <c:pt idx="6126">
                  <c:v>102.87</c:v>
                </c:pt>
                <c:pt idx="6127">
                  <c:v>97.62</c:v>
                </c:pt>
                <c:pt idx="6128">
                  <c:v>94.2</c:v>
                </c:pt>
                <c:pt idx="6129">
                  <c:v>111.94</c:v>
                </c:pt>
                <c:pt idx="6130">
                  <c:v>109.19</c:v>
                </c:pt>
                <c:pt idx="6131">
                  <c:v>104.97</c:v>
                </c:pt>
                <c:pt idx="6132">
                  <c:v>110.28</c:v>
                </c:pt>
                <c:pt idx="6133">
                  <c:v>135.25</c:v>
                </c:pt>
                <c:pt idx="6134">
                  <c:v>128.33000000000001</c:v>
                </c:pt>
                <c:pt idx="6135">
                  <c:v>130.08000000000001</c:v>
                </c:pt>
                <c:pt idx="6136">
                  <c:v>152.66999999999999</c:v>
                </c:pt>
                <c:pt idx="6137">
                  <c:v>154.31</c:v>
                </c:pt>
                <c:pt idx="6138">
                  <c:v>148.62</c:v>
                </c:pt>
                <c:pt idx="6139">
                  <c:v>149.51</c:v>
                </c:pt>
                <c:pt idx="6140">
                  <c:v>151.03</c:v>
                </c:pt>
                <c:pt idx="6141">
                  <c:v>154.47999999999999</c:v>
                </c:pt>
                <c:pt idx="6142">
                  <c:v>160.02000000000001</c:v>
                </c:pt>
                <c:pt idx="6143">
                  <c:v>160.85</c:v>
                </c:pt>
                <c:pt idx="6144">
                  <c:v>161.25</c:v>
                </c:pt>
                <c:pt idx="6145">
                  <c:v>161.16999999999999</c:v>
                </c:pt>
                <c:pt idx="6146">
                  <c:v>161.88</c:v>
                </c:pt>
                <c:pt idx="6147">
                  <c:v>160.99</c:v>
                </c:pt>
                <c:pt idx="6148">
                  <c:v>152.33000000000001</c:v>
                </c:pt>
                <c:pt idx="6149">
                  <c:v>154.16</c:v>
                </c:pt>
                <c:pt idx="6150">
                  <c:v>155.6</c:v>
                </c:pt>
                <c:pt idx="6151">
                  <c:v>154.08000000000001</c:v>
                </c:pt>
                <c:pt idx="6152">
                  <c:v>156.63</c:v>
                </c:pt>
                <c:pt idx="6153">
                  <c:v>156.83000000000001</c:v>
                </c:pt>
                <c:pt idx="6154">
                  <c:v>157.41</c:v>
                </c:pt>
                <c:pt idx="6155">
                  <c:v>143.63</c:v>
                </c:pt>
                <c:pt idx="6156">
                  <c:v>151.01</c:v>
                </c:pt>
                <c:pt idx="6157">
                  <c:v>149.86000000000001</c:v>
                </c:pt>
                <c:pt idx="6158">
                  <c:v>175.17</c:v>
                </c:pt>
                <c:pt idx="6159">
                  <c:v>170.35</c:v>
                </c:pt>
                <c:pt idx="6160">
                  <c:v>169.75</c:v>
                </c:pt>
                <c:pt idx="6161">
                  <c:v>177.81</c:v>
                </c:pt>
                <c:pt idx="6162">
                  <c:v>165.56</c:v>
                </c:pt>
                <c:pt idx="6163">
                  <c:v>156.91999999999999</c:v>
                </c:pt>
                <c:pt idx="6164">
                  <c:v>161.51</c:v>
                </c:pt>
                <c:pt idx="6165">
                  <c:v>173.28</c:v>
                </c:pt>
                <c:pt idx="6166">
                  <c:v>173.97</c:v>
                </c:pt>
                <c:pt idx="6167">
                  <c:v>173.51</c:v>
                </c:pt>
                <c:pt idx="6168">
                  <c:v>177.04</c:v>
                </c:pt>
                <c:pt idx="6169">
                  <c:v>184.96</c:v>
                </c:pt>
                <c:pt idx="6170">
                  <c:v>184.93</c:v>
                </c:pt>
                <c:pt idx="6171">
                  <c:v>181.8</c:v>
                </c:pt>
                <c:pt idx="6172">
                  <c:v>186.97</c:v>
                </c:pt>
                <c:pt idx="6173">
                  <c:v>191.22</c:v>
                </c:pt>
                <c:pt idx="6174">
                  <c:v>194.98</c:v>
                </c:pt>
                <c:pt idx="6175">
                  <c:v>178.82</c:v>
                </c:pt>
                <c:pt idx="6176">
                  <c:v>175.69</c:v>
                </c:pt>
                <c:pt idx="6177">
                  <c:v>163.63999999999999</c:v>
                </c:pt>
                <c:pt idx="6178">
                  <c:v>163.89</c:v>
                </c:pt>
                <c:pt idx="6179">
                  <c:v>165.27</c:v>
                </c:pt>
                <c:pt idx="6180">
                  <c:v>165.62</c:v>
                </c:pt>
                <c:pt idx="6181">
                  <c:v>165.87</c:v>
                </c:pt>
                <c:pt idx="6182">
                  <c:v>166.71</c:v>
                </c:pt>
                <c:pt idx="6183">
                  <c:v>159.01</c:v>
                </c:pt>
                <c:pt idx="6184">
                  <c:v>150.4</c:v>
                </c:pt>
                <c:pt idx="6185">
                  <c:v>163.75</c:v>
                </c:pt>
                <c:pt idx="6186">
                  <c:v>169.98</c:v>
                </c:pt>
                <c:pt idx="6187">
                  <c:v>173.74</c:v>
                </c:pt>
                <c:pt idx="6188">
                  <c:v>173.25</c:v>
                </c:pt>
                <c:pt idx="6189">
                  <c:v>170.24</c:v>
                </c:pt>
                <c:pt idx="6190">
                  <c:v>172.33</c:v>
                </c:pt>
                <c:pt idx="6191">
                  <c:v>173.97</c:v>
                </c:pt>
                <c:pt idx="6192">
                  <c:v>179.85</c:v>
                </c:pt>
                <c:pt idx="6193">
                  <c:v>181.26</c:v>
                </c:pt>
                <c:pt idx="6194">
                  <c:v>182.35</c:v>
                </c:pt>
                <c:pt idx="6195">
                  <c:v>186.43</c:v>
                </c:pt>
                <c:pt idx="6196">
                  <c:v>187.49</c:v>
                </c:pt>
                <c:pt idx="6197">
                  <c:v>186.17</c:v>
                </c:pt>
                <c:pt idx="6198">
                  <c:v>186.05</c:v>
                </c:pt>
                <c:pt idx="6199">
                  <c:v>184.73</c:v>
                </c:pt>
                <c:pt idx="6200">
                  <c:v>187.2</c:v>
                </c:pt>
                <c:pt idx="6201">
                  <c:v>185.11</c:v>
                </c:pt>
                <c:pt idx="6202">
                  <c:v>175.03</c:v>
                </c:pt>
                <c:pt idx="6203">
                  <c:v>165.13</c:v>
                </c:pt>
                <c:pt idx="6204">
                  <c:v>164.38</c:v>
                </c:pt>
                <c:pt idx="6205">
                  <c:v>159.79</c:v>
                </c:pt>
                <c:pt idx="6206">
                  <c:v>151.94999999999999</c:v>
                </c:pt>
                <c:pt idx="6207">
                  <c:v>584.4</c:v>
                </c:pt>
                <c:pt idx="6208">
                  <c:v>785.3</c:v>
                </c:pt>
                <c:pt idx="6209">
                  <c:v>793.6</c:v>
                </c:pt>
                <c:pt idx="6210">
                  <c:v>789.1</c:v>
                </c:pt>
                <c:pt idx="6211">
                  <c:v>793.1</c:v>
                </c:pt>
                <c:pt idx="6212">
                  <c:v>789.9</c:v>
                </c:pt>
                <c:pt idx="6213">
                  <c:v>785.7</c:v>
                </c:pt>
                <c:pt idx="6214">
                  <c:v>783.8</c:v>
                </c:pt>
                <c:pt idx="6215">
                  <c:v>741.8</c:v>
                </c:pt>
                <c:pt idx="6216">
                  <c:v>670.5</c:v>
                </c:pt>
                <c:pt idx="6217">
                  <c:v>458</c:v>
                </c:pt>
                <c:pt idx="6218">
                  <c:v>140.21</c:v>
                </c:pt>
                <c:pt idx="6219">
                  <c:v>154.28</c:v>
                </c:pt>
                <c:pt idx="6220">
                  <c:v>151.87</c:v>
                </c:pt>
                <c:pt idx="6221">
                  <c:v>157.01</c:v>
                </c:pt>
                <c:pt idx="6222">
                  <c:v>166.71</c:v>
                </c:pt>
                <c:pt idx="6223">
                  <c:v>164.41</c:v>
                </c:pt>
                <c:pt idx="6224">
                  <c:v>159.66999999999999</c:v>
                </c:pt>
                <c:pt idx="6225">
                  <c:v>157.09</c:v>
                </c:pt>
                <c:pt idx="6226">
                  <c:v>156.52000000000001</c:v>
                </c:pt>
                <c:pt idx="6227">
                  <c:v>159.04</c:v>
                </c:pt>
                <c:pt idx="6228">
                  <c:v>168.8</c:v>
                </c:pt>
                <c:pt idx="6229">
                  <c:v>168.54</c:v>
                </c:pt>
                <c:pt idx="6230">
                  <c:v>155.91</c:v>
                </c:pt>
                <c:pt idx="6231">
                  <c:v>153.76</c:v>
                </c:pt>
                <c:pt idx="6232">
                  <c:v>145.72</c:v>
                </c:pt>
                <c:pt idx="6233">
                  <c:v>145.61000000000001</c:v>
                </c:pt>
                <c:pt idx="6234">
                  <c:v>141.68</c:v>
                </c:pt>
                <c:pt idx="6235">
                  <c:v>129.85</c:v>
                </c:pt>
                <c:pt idx="6236">
                  <c:v>139.84</c:v>
                </c:pt>
                <c:pt idx="6237">
                  <c:v>141.65</c:v>
                </c:pt>
                <c:pt idx="6238">
                  <c:v>139.18</c:v>
                </c:pt>
                <c:pt idx="6239">
                  <c:v>119.49</c:v>
                </c:pt>
                <c:pt idx="6240">
                  <c:v>117.68</c:v>
                </c:pt>
                <c:pt idx="6241">
                  <c:v>116.76</c:v>
                </c:pt>
                <c:pt idx="6242">
                  <c:v>112.31</c:v>
                </c:pt>
                <c:pt idx="6243">
                  <c:v>114.27</c:v>
                </c:pt>
                <c:pt idx="6244">
                  <c:v>116.1</c:v>
                </c:pt>
                <c:pt idx="6245">
                  <c:v>117.62</c:v>
                </c:pt>
                <c:pt idx="6246">
                  <c:v>137.57</c:v>
                </c:pt>
                <c:pt idx="6247">
                  <c:v>137.86000000000001</c:v>
                </c:pt>
                <c:pt idx="6248">
                  <c:v>132.61000000000001</c:v>
                </c:pt>
                <c:pt idx="6249">
                  <c:v>155.94</c:v>
                </c:pt>
                <c:pt idx="6250">
                  <c:v>151.06</c:v>
                </c:pt>
                <c:pt idx="6251">
                  <c:v>150.94999999999999</c:v>
                </c:pt>
                <c:pt idx="6252">
                  <c:v>155.86000000000001</c:v>
                </c:pt>
                <c:pt idx="6253">
                  <c:v>162.83000000000001</c:v>
                </c:pt>
                <c:pt idx="6254">
                  <c:v>167.28</c:v>
                </c:pt>
                <c:pt idx="6255">
                  <c:v>169.66</c:v>
                </c:pt>
                <c:pt idx="6256">
                  <c:v>171.79</c:v>
                </c:pt>
                <c:pt idx="6257">
                  <c:v>166.33</c:v>
                </c:pt>
                <c:pt idx="6258">
                  <c:v>162.54</c:v>
                </c:pt>
                <c:pt idx="6259">
                  <c:v>159.53</c:v>
                </c:pt>
                <c:pt idx="6260">
                  <c:v>157.35</c:v>
                </c:pt>
                <c:pt idx="6261">
                  <c:v>155.11000000000001</c:v>
                </c:pt>
                <c:pt idx="6262">
                  <c:v>156.75</c:v>
                </c:pt>
                <c:pt idx="6263">
                  <c:v>152.66999999999999</c:v>
                </c:pt>
                <c:pt idx="6264">
                  <c:v>147.85</c:v>
                </c:pt>
                <c:pt idx="6265">
                  <c:v>148.31</c:v>
                </c:pt>
                <c:pt idx="6266">
                  <c:v>138.52000000000001</c:v>
                </c:pt>
                <c:pt idx="6267">
                  <c:v>142.65</c:v>
                </c:pt>
                <c:pt idx="6268">
                  <c:v>134.41999999999999</c:v>
                </c:pt>
                <c:pt idx="6269">
                  <c:v>139.21</c:v>
                </c:pt>
                <c:pt idx="6270">
                  <c:v>120.61</c:v>
                </c:pt>
                <c:pt idx="6271">
                  <c:v>109.67</c:v>
                </c:pt>
                <c:pt idx="6272">
                  <c:v>106.72</c:v>
                </c:pt>
                <c:pt idx="6273">
                  <c:v>90.04</c:v>
                </c:pt>
                <c:pt idx="6274">
                  <c:v>89.93</c:v>
                </c:pt>
                <c:pt idx="6275">
                  <c:v>91.65</c:v>
                </c:pt>
                <c:pt idx="6276">
                  <c:v>93.43</c:v>
                </c:pt>
                <c:pt idx="6277">
                  <c:v>95.67</c:v>
                </c:pt>
                <c:pt idx="6278">
                  <c:v>96.96</c:v>
                </c:pt>
                <c:pt idx="6279">
                  <c:v>95.81</c:v>
                </c:pt>
                <c:pt idx="6280">
                  <c:v>111.71</c:v>
                </c:pt>
                <c:pt idx="6281">
                  <c:v>117.83</c:v>
                </c:pt>
                <c:pt idx="6282">
                  <c:v>121.07</c:v>
                </c:pt>
                <c:pt idx="6283">
                  <c:v>116.59</c:v>
                </c:pt>
                <c:pt idx="6284">
                  <c:v>136.83000000000001</c:v>
                </c:pt>
                <c:pt idx="6285">
                  <c:v>140.01</c:v>
                </c:pt>
                <c:pt idx="6286">
                  <c:v>128.27000000000001</c:v>
                </c:pt>
                <c:pt idx="6287">
                  <c:v>126.15</c:v>
                </c:pt>
                <c:pt idx="6288">
                  <c:v>132.88999999999999</c:v>
                </c:pt>
                <c:pt idx="6289">
                  <c:v>135.97</c:v>
                </c:pt>
                <c:pt idx="6290">
                  <c:v>136.74</c:v>
                </c:pt>
                <c:pt idx="6291">
                  <c:v>138.06</c:v>
                </c:pt>
                <c:pt idx="6292">
                  <c:v>140.16</c:v>
                </c:pt>
                <c:pt idx="6293">
                  <c:v>141.82</c:v>
                </c:pt>
                <c:pt idx="6294">
                  <c:v>142.71</c:v>
                </c:pt>
                <c:pt idx="6295">
                  <c:v>143.49</c:v>
                </c:pt>
                <c:pt idx="6296">
                  <c:v>137.94999999999999</c:v>
                </c:pt>
                <c:pt idx="6297">
                  <c:v>116.73</c:v>
                </c:pt>
                <c:pt idx="6298">
                  <c:v>117.8</c:v>
                </c:pt>
                <c:pt idx="6299">
                  <c:v>119.2</c:v>
                </c:pt>
                <c:pt idx="6300">
                  <c:v>120.49</c:v>
                </c:pt>
                <c:pt idx="6301">
                  <c:v>119.58</c:v>
                </c:pt>
                <c:pt idx="6302">
                  <c:v>113.41</c:v>
                </c:pt>
                <c:pt idx="6303">
                  <c:v>114.01</c:v>
                </c:pt>
                <c:pt idx="6304">
                  <c:v>113.69</c:v>
                </c:pt>
                <c:pt idx="6305">
                  <c:v>115.16</c:v>
                </c:pt>
                <c:pt idx="6306">
                  <c:v>128.68</c:v>
                </c:pt>
                <c:pt idx="6307">
                  <c:v>137.54</c:v>
                </c:pt>
                <c:pt idx="6308">
                  <c:v>156.88999999999999</c:v>
                </c:pt>
                <c:pt idx="6309">
                  <c:v>147.56</c:v>
                </c:pt>
                <c:pt idx="6310">
                  <c:v>137</c:v>
                </c:pt>
                <c:pt idx="6311">
                  <c:v>138.09</c:v>
                </c:pt>
                <c:pt idx="6312">
                  <c:v>132.58000000000001</c:v>
                </c:pt>
                <c:pt idx="6313">
                  <c:v>148.05000000000001</c:v>
                </c:pt>
                <c:pt idx="6314">
                  <c:v>151.9</c:v>
                </c:pt>
                <c:pt idx="6315">
                  <c:v>146.33000000000001</c:v>
                </c:pt>
                <c:pt idx="6316">
                  <c:v>135.05000000000001</c:v>
                </c:pt>
                <c:pt idx="6317">
                  <c:v>131.78</c:v>
                </c:pt>
                <c:pt idx="6318">
                  <c:v>133.38</c:v>
                </c:pt>
                <c:pt idx="6319">
                  <c:v>133.47</c:v>
                </c:pt>
                <c:pt idx="6320">
                  <c:v>119.09</c:v>
                </c:pt>
                <c:pt idx="6321">
                  <c:v>121.3</c:v>
                </c:pt>
                <c:pt idx="6322">
                  <c:v>119.69</c:v>
                </c:pt>
                <c:pt idx="6323">
                  <c:v>108.81</c:v>
                </c:pt>
                <c:pt idx="6324">
                  <c:v>106.69</c:v>
                </c:pt>
                <c:pt idx="6325">
                  <c:v>88.49</c:v>
                </c:pt>
                <c:pt idx="6326">
                  <c:v>71.7</c:v>
                </c:pt>
                <c:pt idx="6327">
                  <c:v>82.72</c:v>
                </c:pt>
                <c:pt idx="6328">
                  <c:v>86.4</c:v>
                </c:pt>
                <c:pt idx="6329">
                  <c:v>87.17</c:v>
                </c:pt>
                <c:pt idx="6330">
                  <c:v>85.99</c:v>
                </c:pt>
                <c:pt idx="6331">
                  <c:v>105.4</c:v>
                </c:pt>
                <c:pt idx="6332">
                  <c:v>116.02</c:v>
                </c:pt>
                <c:pt idx="6333">
                  <c:v>118.66</c:v>
                </c:pt>
                <c:pt idx="6334">
                  <c:v>119.43</c:v>
                </c:pt>
                <c:pt idx="6335">
                  <c:v>114.52</c:v>
                </c:pt>
                <c:pt idx="6336">
                  <c:v>116.51</c:v>
                </c:pt>
                <c:pt idx="6337">
                  <c:v>117.71</c:v>
                </c:pt>
                <c:pt idx="6338">
                  <c:v>118.94</c:v>
                </c:pt>
                <c:pt idx="6339">
                  <c:v>119.43</c:v>
                </c:pt>
                <c:pt idx="6340">
                  <c:v>120.18</c:v>
                </c:pt>
                <c:pt idx="6341">
                  <c:v>120.67</c:v>
                </c:pt>
                <c:pt idx="6342">
                  <c:v>114.9</c:v>
                </c:pt>
                <c:pt idx="6343">
                  <c:v>132.88999999999999</c:v>
                </c:pt>
                <c:pt idx="6344">
                  <c:v>131.63</c:v>
                </c:pt>
                <c:pt idx="6345">
                  <c:v>131.91999999999999</c:v>
                </c:pt>
                <c:pt idx="6346">
                  <c:v>132.87</c:v>
                </c:pt>
                <c:pt idx="6347">
                  <c:v>129.38999999999999</c:v>
                </c:pt>
                <c:pt idx="6348">
                  <c:v>132.84</c:v>
                </c:pt>
                <c:pt idx="6349">
                  <c:v>133.41</c:v>
                </c:pt>
                <c:pt idx="6350">
                  <c:v>137.19999999999999</c:v>
                </c:pt>
                <c:pt idx="6351">
                  <c:v>167.63</c:v>
                </c:pt>
                <c:pt idx="6352">
                  <c:v>163.35</c:v>
                </c:pt>
                <c:pt idx="6353">
                  <c:v>163.43</c:v>
                </c:pt>
                <c:pt idx="6354">
                  <c:v>165.27</c:v>
                </c:pt>
                <c:pt idx="6355">
                  <c:v>168.77</c:v>
                </c:pt>
                <c:pt idx="6356">
                  <c:v>172.05</c:v>
                </c:pt>
                <c:pt idx="6357">
                  <c:v>175.12</c:v>
                </c:pt>
                <c:pt idx="6358">
                  <c:v>186.25</c:v>
                </c:pt>
                <c:pt idx="6359">
                  <c:v>188.52</c:v>
                </c:pt>
                <c:pt idx="6360">
                  <c:v>184.1</c:v>
                </c:pt>
                <c:pt idx="6361">
                  <c:v>177.36</c:v>
                </c:pt>
                <c:pt idx="6362">
                  <c:v>169.95</c:v>
                </c:pt>
                <c:pt idx="6363">
                  <c:v>161.4</c:v>
                </c:pt>
                <c:pt idx="6364">
                  <c:v>162.69</c:v>
                </c:pt>
                <c:pt idx="6365">
                  <c:v>165.04</c:v>
                </c:pt>
                <c:pt idx="6366">
                  <c:v>156.26</c:v>
                </c:pt>
                <c:pt idx="6367">
                  <c:v>158.5</c:v>
                </c:pt>
                <c:pt idx="6368">
                  <c:v>161.6</c:v>
                </c:pt>
                <c:pt idx="6369">
                  <c:v>153.99</c:v>
                </c:pt>
                <c:pt idx="6370">
                  <c:v>152.63999999999999</c:v>
                </c:pt>
                <c:pt idx="6371">
                  <c:v>148.57</c:v>
                </c:pt>
                <c:pt idx="6372">
                  <c:v>147.47999999999999</c:v>
                </c:pt>
                <c:pt idx="6373">
                  <c:v>176.21</c:v>
                </c:pt>
                <c:pt idx="6374">
                  <c:v>172.88</c:v>
                </c:pt>
                <c:pt idx="6375">
                  <c:v>174.57</c:v>
                </c:pt>
                <c:pt idx="6376">
                  <c:v>177.15</c:v>
                </c:pt>
                <c:pt idx="6377">
                  <c:v>155.77000000000001</c:v>
                </c:pt>
                <c:pt idx="6378">
                  <c:v>160.97</c:v>
                </c:pt>
                <c:pt idx="6379">
                  <c:v>172.76</c:v>
                </c:pt>
                <c:pt idx="6380">
                  <c:v>163.15</c:v>
                </c:pt>
                <c:pt idx="6381">
                  <c:v>163.09</c:v>
                </c:pt>
                <c:pt idx="6382">
                  <c:v>162.37</c:v>
                </c:pt>
                <c:pt idx="6383">
                  <c:v>162.91999999999999</c:v>
                </c:pt>
                <c:pt idx="6384">
                  <c:v>159.41999999999999</c:v>
                </c:pt>
                <c:pt idx="6385">
                  <c:v>152.04</c:v>
                </c:pt>
                <c:pt idx="6386">
                  <c:v>136.80000000000001</c:v>
                </c:pt>
                <c:pt idx="6387">
                  <c:v>139.18</c:v>
                </c:pt>
                <c:pt idx="6388">
                  <c:v>127.07</c:v>
                </c:pt>
                <c:pt idx="6389">
                  <c:v>125.43</c:v>
                </c:pt>
                <c:pt idx="6390">
                  <c:v>126.35</c:v>
                </c:pt>
                <c:pt idx="6391">
                  <c:v>122.48</c:v>
                </c:pt>
                <c:pt idx="6392">
                  <c:v>122.42</c:v>
                </c:pt>
                <c:pt idx="6393">
                  <c:v>122.71</c:v>
                </c:pt>
                <c:pt idx="6394">
                  <c:v>123.59</c:v>
                </c:pt>
                <c:pt idx="6395">
                  <c:v>113.98</c:v>
                </c:pt>
                <c:pt idx="6396">
                  <c:v>101.49</c:v>
                </c:pt>
                <c:pt idx="6397">
                  <c:v>102.1</c:v>
                </c:pt>
                <c:pt idx="6398">
                  <c:v>101.49</c:v>
                </c:pt>
                <c:pt idx="6399">
                  <c:v>114.55</c:v>
                </c:pt>
                <c:pt idx="6400">
                  <c:v>120.01</c:v>
                </c:pt>
                <c:pt idx="6401">
                  <c:v>112.75</c:v>
                </c:pt>
                <c:pt idx="6402">
                  <c:v>116.73</c:v>
                </c:pt>
                <c:pt idx="6403">
                  <c:v>115.7</c:v>
                </c:pt>
                <c:pt idx="6404">
                  <c:v>116.56</c:v>
                </c:pt>
                <c:pt idx="6405">
                  <c:v>133.04</c:v>
                </c:pt>
                <c:pt idx="6406">
                  <c:v>137.97999999999999</c:v>
                </c:pt>
                <c:pt idx="6407">
                  <c:v>140.79</c:v>
                </c:pt>
                <c:pt idx="6408">
                  <c:v>133.41</c:v>
                </c:pt>
                <c:pt idx="6409">
                  <c:v>133.9</c:v>
                </c:pt>
                <c:pt idx="6410">
                  <c:v>135.25</c:v>
                </c:pt>
                <c:pt idx="6411">
                  <c:v>134.36000000000001</c:v>
                </c:pt>
                <c:pt idx="6412">
                  <c:v>134.19</c:v>
                </c:pt>
                <c:pt idx="6413">
                  <c:v>133.12</c:v>
                </c:pt>
                <c:pt idx="6414">
                  <c:v>134.30000000000001</c:v>
                </c:pt>
                <c:pt idx="6415">
                  <c:v>135.62</c:v>
                </c:pt>
                <c:pt idx="6416">
                  <c:v>137.22999999999999</c:v>
                </c:pt>
                <c:pt idx="6417">
                  <c:v>152.87</c:v>
                </c:pt>
                <c:pt idx="6418">
                  <c:v>145.44</c:v>
                </c:pt>
                <c:pt idx="6419">
                  <c:v>152.44</c:v>
                </c:pt>
                <c:pt idx="6420">
                  <c:v>146.66999999999999</c:v>
                </c:pt>
                <c:pt idx="6421">
                  <c:v>162.49</c:v>
                </c:pt>
                <c:pt idx="6422">
                  <c:v>159.53</c:v>
                </c:pt>
                <c:pt idx="6423">
                  <c:v>152.87</c:v>
                </c:pt>
                <c:pt idx="6424">
                  <c:v>151.32</c:v>
                </c:pt>
                <c:pt idx="6425">
                  <c:v>167.88</c:v>
                </c:pt>
                <c:pt idx="6426">
                  <c:v>164.41</c:v>
                </c:pt>
                <c:pt idx="6427">
                  <c:v>154.44999999999999</c:v>
                </c:pt>
                <c:pt idx="6428">
                  <c:v>152.36000000000001</c:v>
                </c:pt>
                <c:pt idx="6429">
                  <c:v>153.41999999999999</c:v>
                </c:pt>
                <c:pt idx="6430">
                  <c:v>157.15</c:v>
                </c:pt>
                <c:pt idx="6431">
                  <c:v>161.43</c:v>
                </c:pt>
                <c:pt idx="6432">
                  <c:v>165.13</c:v>
                </c:pt>
                <c:pt idx="6433">
                  <c:v>167.4</c:v>
                </c:pt>
                <c:pt idx="6434">
                  <c:v>168.17</c:v>
                </c:pt>
                <c:pt idx="6435">
                  <c:v>164.58</c:v>
                </c:pt>
                <c:pt idx="6436">
                  <c:v>160.19</c:v>
                </c:pt>
                <c:pt idx="6437">
                  <c:v>160.22</c:v>
                </c:pt>
                <c:pt idx="6438">
                  <c:v>172.48</c:v>
                </c:pt>
                <c:pt idx="6439">
                  <c:v>197.36</c:v>
                </c:pt>
                <c:pt idx="6440">
                  <c:v>198.91</c:v>
                </c:pt>
                <c:pt idx="6441">
                  <c:v>183.24</c:v>
                </c:pt>
                <c:pt idx="6442">
                  <c:v>177.47</c:v>
                </c:pt>
                <c:pt idx="6443">
                  <c:v>159.16</c:v>
                </c:pt>
                <c:pt idx="6444">
                  <c:v>176.09</c:v>
                </c:pt>
                <c:pt idx="6445">
                  <c:v>172.82</c:v>
                </c:pt>
                <c:pt idx="6446">
                  <c:v>180.71</c:v>
                </c:pt>
                <c:pt idx="6447">
                  <c:v>186.86</c:v>
                </c:pt>
                <c:pt idx="6448">
                  <c:v>190.19</c:v>
                </c:pt>
                <c:pt idx="6449">
                  <c:v>193.14</c:v>
                </c:pt>
                <c:pt idx="6450">
                  <c:v>195.32</c:v>
                </c:pt>
                <c:pt idx="6451">
                  <c:v>177.47</c:v>
                </c:pt>
                <c:pt idx="6452">
                  <c:v>169.95</c:v>
                </c:pt>
                <c:pt idx="6453">
                  <c:v>170.95</c:v>
                </c:pt>
                <c:pt idx="6454">
                  <c:v>172.33</c:v>
                </c:pt>
                <c:pt idx="6455">
                  <c:v>173.54</c:v>
                </c:pt>
                <c:pt idx="6456">
                  <c:v>162.06</c:v>
                </c:pt>
                <c:pt idx="6457">
                  <c:v>147.56</c:v>
                </c:pt>
                <c:pt idx="6458">
                  <c:v>139.38</c:v>
                </c:pt>
                <c:pt idx="6459">
                  <c:v>165.47</c:v>
                </c:pt>
                <c:pt idx="6460">
                  <c:v>153.68</c:v>
                </c:pt>
                <c:pt idx="6461">
                  <c:v>165.24</c:v>
                </c:pt>
                <c:pt idx="6462">
                  <c:v>159.93</c:v>
                </c:pt>
                <c:pt idx="6463">
                  <c:v>154.59</c:v>
                </c:pt>
                <c:pt idx="6464">
                  <c:v>179.11</c:v>
                </c:pt>
                <c:pt idx="6465">
                  <c:v>174.2</c:v>
                </c:pt>
                <c:pt idx="6466">
                  <c:v>174.37</c:v>
                </c:pt>
                <c:pt idx="6467">
                  <c:v>183.58</c:v>
                </c:pt>
                <c:pt idx="6468">
                  <c:v>181</c:v>
                </c:pt>
                <c:pt idx="6469">
                  <c:v>180.14</c:v>
                </c:pt>
                <c:pt idx="6470">
                  <c:v>181.26</c:v>
                </c:pt>
                <c:pt idx="6471">
                  <c:v>162.83000000000001</c:v>
                </c:pt>
                <c:pt idx="6472">
                  <c:v>165.9</c:v>
                </c:pt>
                <c:pt idx="6473">
                  <c:v>167.48</c:v>
                </c:pt>
                <c:pt idx="6474">
                  <c:v>168.92</c:v>
                </c:pt>
                <c:pt idx="6475">
                  <c:v>161.74</c:v>
                </c:pt>
                <c:pt idx="6476">
                  <c:v>158.15</c:v>
                </c:pt>
                <c:pt idx="6477">
                  <c:v>154.19</c:v>
                </c:pt>
                <c:pt idx="6478">
                  <c:v>140.16</c:v>
                </c:pt>
                <c:pt idx="6479">
                  <c:v>134.79</c:v>
                </c:pt>
                <c:pt idx="6480">
                  <c:v>133.30000000000001</c:v>
                </c:pt>
                <c:pt idx="6481">
                  <c:v>134.24</c:v>
                </c:pt>
                <c:pt idx="6482">
                  <c:v>134.44</c:v>
                </c:pt>
                <c:pt idx="6483">
                  <c:v>132.32</c:v>
                </c:pt>
                <c:pt idx="6484">
                  <c:v>119.03</c:v>
                </c:pt>
                <c:pt idx="6485">
                  <c:v>120.55</c:v>
                </c:pt>
                <c:pt idx="6486">
                  <c:v>115.36</c:v>
                </c:pt>
                <c:pt idx="6487">
                  <c:v>120.09</c:v>
                </c:pt>
                <c:pt idx="6488">
                  <c:v>122.19</c:v>
                </c:pt>
                <c:pt idx="6489">
                  <c:v>124</c:v>
                </c:pt>
                <c:pt idx="6490">
                  <c:v>123.97</c:v>
                </c:pt>
                <c:pt idx="6491">
                  <c:v>124.34</c:v>
                </c:pt>
                <c:pt idx="6492">
                  <c:v>118.6</c:v>
                </c:pt>
                <c:pt idx="6493">
                  <c:v>116.68</c:v>
                </c:pt>
                <c:pt idx="6494">
                  <c:v>117.83</c:v>
                </c:pt>
                <c:pt idx="6495">
                  <c:v>118.8</c:v>
                </c:pt>
                <c:pt idx="6496">
                  <c:v>118.17</c:v>
                </c:pt>
                <c:pt idx="6497">
                  <c:v>114.87</c:v>
                </c:pt>
                <c:pt idx="6498">
                  <c:v>95.32</c:v>
                </c:pt>
                <c:pt idx="6499">
                  <c:v>116.16</c:v>
                </c:pt>
                <c:pt idx="6500">
                  <c:v>114.55</c:v>
                </c:pt>
                <c:pt idx="6501">
                  <c:v>117.48</c:v>
                </c:pt>
                <c:pt idx="6502">
                  <c:v>113.66</c:v>
                </c:pt>
                <c:pt idx="6503">
                  <c:v>113.95</c:v>
                </c:pt>
                <c:pt idx="6504">
                  <c:v>107.75</c:v>
                </c:pt>
                <c:pt idx="6505">
                  <c:v>101.61</c:v>
                </c:pt>
                <c:pt idx="6506">
                  <c:v>101.75</c:v>
                </c:pt>
                <c:pt idx="6507">
                  <c:v>120.55</c:v>
                </c:pt>
                <c:pt idx="6508">
                  <c:v>99.69</c:v>
                </c:pt>
                <c:pt idx="6509">
                  <c:v>101.92</c:v>
                </c:pt>
                <c:pt idx="6510">
                  <c:v>106.8</c:v>
                </c:pt>
                <c:pt idx="6511">
                  <c:v>110.82</c:v>
                </c:pt>
                <c:pt idx="6512">
                  <c:v>112.03</c:v>
                </c:pt>
                <c:pt idx="6513">
                  <c:v>112.86</c:v>
                </c:pt>
                <c:pt idx="6514">
                  <c:v>113.18</c:v>
                </c:pt>
                <c:pt idx="6515">
                  <c:v>102.07</c:v>
                </c:pt>
                <c:pt idx="6516">
                  <c:v>110.22</c:v>
                </c:pt>
                <c:pt idx="6517">
                  <c:v>100.72</c:v>
                </c:pt>
                <c:pt idx="6518">
                  <c:v>86.31</c:v>
                </c:pt>
                <c:pt idx="6519">
                  <c:v>94.29</c:v>
                </c:pt>
                <c:pt idx="6520">
                  <c:v>90.76</c:v>
                </c:pt>
                <c:pt idx="6521">
                  <c:v>92.11</c:v>
                </c:pt>
                <c:pt idx="6522">
                  <c:v>99.8</c:v>
                </c:pt>
                <c:pt idx="6523">
                  <c:v>103.07</c:v>
                </c:pt>
                <c:pt idx="6524">
                  <c:v>104.51</c:v>
                </c:pt>
                <c:pt idx="6525">
                  <c:v>105.66</c:v>
                </c:pt>
                <c:pt idx="6526">
                  <c:v>129.41999999999999</c:v>
                </c:pt>
                <c:pt idx="6527">
                  <c:v>128.65</c:v>
                </c:pt>
                <c:pt idx="6528">
                  <c:v>123.65</c:v>
                </c:pt>
                <c:pt idx="6529">
                  <c:v>125.2</c:v>
                </c:pt>
                <c:pt idx="6530">
                  <c:v>127.15</c:v>
                </c:pt>
                <c:pt idx="6531">
                  <c:v>128.82</c:v>
                </c:pt>
                <c:pt idx="6532">
                  <c:v>130.19999999999999</c:v>
                </c:pt>
                <c:pt idx="6533">
                  <c:v>132.09</c:v>
                </c:pt>
                <c:pt idx="6534">
                  <c:v>157.12</c:v>
                </c:pt>
                <c:pt idx="6535">
                  <c:v>138.19999999999999</c:v>
                </c:pt>
                <c:pt idx="6536">
                  <c:v>111.22</c:v>
                </c:pt>
                <c:pt idx="6537">
                  <c:v>114.38</c:v>
                </c:pt>
                <c:pt idx="6538">
                  <c:v>120.64</c:v>
                </c:pt>
                <c:pt idx="6539">
                  <c:v>125.86</c:v>
                </c:pt>
                <c:pt idx="6540">
                  <c:v>129.59</c:v>
                </c:pt>
                <c:pt idx="6541">
                  <c:v>119.72</c:v>
                </c:pt>
                <c:pt idx="6542">
                  <c:v>105.94</c:v>
                </c:pt>
                <c:pt idx="6543">
                  <c:v>105.8</c:v>
                </c:pt>
                <c:pt idx="6544">
                  <c:v>106.6</c:v>
                </c:pt>
                <c:pt idx="6545">
                  <c:v>119.2</c:v>
                </c:pt>
                <c:pt idx="6546">
                  <c:v>108.99</c:v>
                </c:pt>
                <c:pt idx="6547">
                  <c:v>100.63</c:v>
                </c:pt>
                <c:pt idx="6548">
                  <c:v>103.88</c:v>
                </c:pt>
                <c:pt idx="6549">
                  <c:v>92.42</c:v>
                </c:pt>
                <c:pt idx="6550">
                  <c:v>94.78</c:v>
                </c:pt>
                <c:pt idx="6551">
                  <c:v>127.9</c:v>
                </c:pt>
                <c:pt idx="6552">
                  <c:v>142.31</c:v>
                </c:pt>
                <c:pt idx="6553">
                  <c:v>134.13</c:v>
                </c:pt>
                <c:pt idx="6554">
                  <c:v>132.29</c:v>
                </c:pt>
                <c:pt idx="6555">
                  <c:v>115.21</c:v>
                </c:pt>
                <c:pt idx="6556">
                  <c:v>109.99</c:v>
                </c:pt>
                <c:pt idx="6557">
                  <c:v>125.69</c:v>
                </c:pt>
                <c:pt idx="6558">
                  <c:v>125.49</c:v>
                </c:pt>
                <c:pt idx="6559">
                  <c:v>130.88999999999999</c:v>
                </c:pt>
                <c:pt idx="6560">
                  <c:v>124.11</c:v>
                </c:pt>
                <c:pt idx="6561">
                  <c:v>127.24</c:v>
                </c:pt>
                <c:pt idx="6562">
                  <c:v>128.99</c:v>
                </c:pt>
                <c:pt idx="6563">
                  <c:v>130.05000000000001</c:v>
                </c:pt>
                <c:pt idx="6564">
                  <c:v>130.94</c:v>
                </c:pt>
                <c:pt idx="6565">
                  <c:v>128.02000000000001</c:v>
                </c:pt>
                <c:pt idx="6566">
                  <c:v>120.44</c:v>
                </c:pt>
                <c:pt idx="6567">
                  <c:v>95.38</c:v>
                </c:pt>
                <c:pt idx="6568">
                  <c:v>114.78</c:v>
                </c:pt>
                <c:pt idx="6569">
                  <c:v>110.59</c:v>
                </c:pt>
                <c:pt idx="6570">
                  <c:v>103.85</c:v>
                </c:pt>
                <c:pt idx="6571">
                  <c:v>97.76</c:v>
                </c:pt>
                <c:pt idx="6572">
                  <c:v>91.96</c:v>
                </c:pt>
                <c:pt idx="6573">
                  <c:v>92.97</c:v>
                </c:pt>
                <c:pt idx="6574">
                  <c:v>93.92</c:v>
                </c:pt>
                <c:pt idx="6575">
                  <c:v>95.04</c:v>
                </c:pt>
                <c:pt idx="6576">
                  <c:v>101.12</c:v>
                </c:pt>
                <c:pt idx="6577">
                  <c:v>133.55000000000001</c:v>
                </c:pt>
                <c:pt idx="6578">
                  <c:v>130.51</c:v>
                </c:pt>
                <c:pt idx="6579">
                  <c:v>124.05</c:v>
                </c:pt>
                <c:pt idx="6580">
                  <c:v>118.6</c:v>
                </c:pt>
                <c:pt idx="6581">
                  <c:v>111.86</c:v>
                </c:pt>
                <c:pt idx="6582">
                  <c:v>102.33</c:v>
                </c:pt>
                <c:pt idx="6583">
                  <c:v>100.12</c:v>
                </c:pt>
                <c:pt idx="6584">
                  <c:v>100.95</c:v>
                </c:pt>
                <c:pt idx="6585">
                  <c:v>101.92</c:v>
                </c:pt>
                <c:pt idx="6586">
                  <c:v>102.76</c:v>
                </c:pt>
                <c:pt idx="6587">
                  <c:v>103.9</c:v>
                </c:pt>
                <c:pt idx="6588">
                  <c:v>111.17</c:v>
                </c:pt>
                <c:pt idx="6589">
                  <c:v>129.05000000000001</c:v>
                </c:pt>
                <c:pt idx="6590">
                  <c:v>132.94999999999999</c:v>
                </c:pt>
                <c:pt idx="6591">
                  <c:v>127.58</c:v>
                </c:pt>
                <c:pt idx="6592">
                  <c:v>128.04</c:v>
                </c:pt>
                <c:pt idx="6593">
                  <c:v>132.22999999999999</c:v>
                </c:pt>
                <c:pt idx="6594">
                  <c:v>135.51</c:v>
                </c:pt>
                <c:pt idx="6595">
                  <c:v>137.11000000000001</c:v>
                </c:pt>
                <c:pt idx="6596">
                  <c:v>138.86000000000001</c:v>
                </c:pt>
                <c:pt idx="6597">
                  <c:v>140.24</c:v>
                </c:pt>
                <c:pt idx="6598">
                  <c:v>142.25</c:v>
                </c:pt>
                <c:pt idx="6599">
                  <c:v>143.54</c:v>
                </c:pt>
                <c:pt idx="6600">
                  <c:v>144.55000000000001</c:v>
                </c:pt>
                <c:pt idx="6601">
                  <c:v>164.47</c:v>
                </c:pt>
                <c:pt idx="6602">
                  <c:v>167.11</c:v>
                </c:pt>
                <c:pt idx="6603">
                  <c:v>143.80000000000001</c:v>
                </c:pt>
                <c:pt idx="6604">
                  <c:v>136.88</c:v>
                </c:pt>
                <c:pt idx="6605">
                  <c:v>135.82</c:v>
                </c:pt>
                <c:pt idx="6606">
                  <c:v>133.44</c:v>
                </c:pt>
                <c:pt idx="6607">
                  <c:v>134.72999999999999</c:v>
                </c:pt>
                <c:pt idx="6608">
                  <c:v>137.06</c:v>
                </c:pt>
                <c:pt idx="6609">
                  <c:v>143.66</c:v>
                </c:pt>
                <c:pt idx="6610">
                  <c:v>142.57</c:v>
                </c:pt>
                <c:pt idx="6611">
                  <c:v>145.44</c:v>
                </c:pt>
                <c:pt idx="6612">
                  <c:v>142.91</c:v>
                </c:pt>
                <c:pt idx="6613">
                  <c:v>137.06</c:v>
                </c:pt>
                <c:pt idx="6614">
                  <c:v>139.96</c:v>
                </c:pt>
                <c:pt idx="6615">
                  <c:v>141.41999999999999</c:v>
                </c:pt>
                <c:pt idx="6616">
                  <c:v>142.11000000000001</c:v>
                </c:pt>
                <c:pt idx="6617">
                  <c:v>143.46</c:v>
                </c:pt>
                <c:pt idx="6618">
                  <c:v>142.6</c:v>
                </c:pt>
                <c:pt idx="6619">
                  <c:v>144.4</c:v>
                </c:pt>
                <c:pt idx="6620">
                  <c:v>145.84</c:v>
                </c:pt>
                <c:pt idx="6621">
                  <c:v>147.76</c:v>
                </c:pt>
                <c:pt idx="6622">
                  <c:v>150.16999999999999</c:v>
                </c:pt>
                <c:pt idx="6623">
                  <c:v>153.33000000000001</c:v>
                </c:pt>
                <c:pt idx="6624">
                  <c:v>156.78</c:v>
                </c:pt>
                <c:pt idx="6625">
                  <c:v>158.15</c:v>
                </c:pt>
                <c:pt idx="6626">
                  <c:v>161.54</c:v>
                </c:pt>
                <c:pt idx="6627">
                  <c:v>134.30000000000001</c:v>
                </c:pt>
                <c:pt idx="6628">
                  <c:v>123.02</c:v>
                </c:pt>
                <c:pt idx="6629">
                  <c:v>122.13</c:v>
                </c:pt>
                <c:pt idx="6630">
                  <c:v>110.1</c:v>
                </c:pt>
                <c:pt idx="6631">
                  <c:v>110.65</c:v>
                </c:pt>
                <c:pt idx="6632">
                  <c:v>109.16</c:v>
                </c:pt>
                <c:pt idx="6633">
                  <c:v>106.6</c:v>
                </c:pt>
                <c:pt idx="6634">
                  <c:v>108.32</c:v>
                </c:pt>
                <c:pt idx="6635">
                  <c:v>110.33</c:v>
                </c:pt>
                <c:pt idx="6636">
                  <c:v>110.62</c:v>
                </c:pt>
                <c:pt idx="6637">
                  <c:v>117.02</c:v>
                </c:pt>
                <c:pt idx="6638">
                  <c:v>129.47999999999999</c:v>
                </c:pt>
                <c:pt idx="6639">
                  <c:v>142.74</c:v>
                </c:pt>
                <c:pt idx="6640">
                  <c:v>136.86000000000001</c:v>
                </c:pt>
                <c:pt idx="6641">
                  <c:v>138.52000000000001</c:v>
                </c:pt>
                <c:pt idx="6642">
                  <c:v>142.4</c:v>
                </c:pt>
                <c:pt idx="6643">
                  <c:v>131.57</c:v>
                </c:pt>
                <c:pt idx="6644">
                  <c:v>124.51</c:v>
                </c:pt>
                <c:pt idx="6645">
                  <c:v>132.91999999999999</c:v>
                </c:pt>
                <c:pt idx="6646">
                  <c:v>135.99</c:v>
                </c:pt>
                <c:pt idx="6647">
                  <c:v>107.21</c:v>
                </c:pt>
                <c:pt idx="6648">
                  <c:v>110.22</c:v>
                </c:pt>
                <c:pt idx="6649">
                  <c:v>99.25</c:v>
                </c:pt>
                <c:pt idx="6650">
                  <c:v>116.71</c:v>
                </c:pt>
                <c:pt idx="6651">
                  <c:v>117.77</c:v>
                </c:pt>
                <c:pt idx="6652">
                  <c:v>129.54</c:v>
                </c:pt>
                <c:pt idx="6653">
                  <c:v>127.7</c:v>
                </c:pt>
                <c:pt idx="6654">
                  <c:v>131.57</c:v>
                </c:pt>
                <c:pt idx="6655">
                  <c:v>133.5</c:v>
                </c:pt>
                <c:pt idx="6656">
                  <c:v>129.85</c:v>
                </c:pt>
                <c:pt idx="6657">
                  <c:v>128.36000000000001</c:v>
                </c:pt>
                <c:pt idx="6658">
                  <c:v>118.11</c:v>
                </c:pt>
                <c:pt idx="6659">
                  <c:v>118.37</c:v>
                </c:pt>
                <c:pt idx="6660">
                  <c:v>118.57</c:v>
                </c:pt>
                <c:pt idx="6661">
                  <c:v>119</c:v>
                </c:pt>
                <c:pt idx="6662">
                  <c:v>119.2</c:v>
                </c:pt>
                <c:pt idx="6663">
                  <c:v>123.14</c:v>
                </c:pt>
                <c:pt idx="6664">
                  <c:v>111.14</c:v>
                </c:pt>
                <c:pt idx="6665">
                  <c:v>112.57</c:v>
                </c:pt>
                <c:pt idx="6666">
                  <c:v>116.07</c:v>
                </c:pt>
                <c:pt idx="6667">
                  <c:v>111.08</c:v>
                </c:pt>
                <c:pt idx="6668">
                  <c:v>104.11</c:v>
                </c:pt>
                <c:pt idx="6669">
                  <c:v>105.2</c:v>
                </c:pt>
                <c:pt idx="6670">
                  <c:v>106.23</c:v>
                </c:pt>
                <c:pt idx="6671">
                  <c:v>107.58</c:v>
                </c:pt>
                <c:pt idx="6672">
                  <c:v>100.92</c:v>
                </c:pt>
                <c:pt idx="6673">
                  <c:v>85.22</c:v>
                </c:pt>
                <c:pt idx="6674">
                  <c:v>84.13</c:v>
                </c:pt>
                <c:pt idx="6675">
                  <c:v>71.760000000000005</c:v>
                </c:pt>
                <c:pt idx="6676">
                  <c:v>68.63</c:v>
                </c:pt>
                <c:pt idx="6677">
                  <c:v>69.98</c:v>
                </c:pt>
                <c:pt idx="6678">
                  <c:v>59.73</c:v>
                </c:pt>
                <c:pt idx="6679">
                  <c:v>56.32</c:v>
                </c:pt>
                <c:pt idx="6680">
                  <c:v>57.46</c:v>
                </c:pt>
                <c:pt idx="6681">
                  <c:v>58.21</c:v>
                </c:pt>
                <c:pt idx="6682">
                  <c:v>58.9</c:v>
                </c:pt>
                <c:pt idx="6683">
                  <c:v>60.28</c:v>
                </c:pt>
                <c:pt idx="6684">
                  <c:v>61.22</c:v>
                </c:pt>
                <c:pt idx="6685">
                  <c:v>61.85</c:v>
                </c:pt>
                <c:pt idx="6686">
                  <c:v>62.63</c:v>
                </c:pt>
                <c:pt idx="6687">
                  <c:v>63.23</c:v>
                </c:pt>
                <c:pt idx="6688">
                  <c:v>62.11</c:v>
                </c:pt>
                <c:pt idx="6689">
                  <c:v>42.11</c:v>
                </c:pt>
                <c:pt idx="6690">
                  <c:v>36.19</c:v>
                </c:pt>
                <c:pt idx="6691">
                  <c:v>36.619999999999997</c:v>
                </c:pt>
                <c:pt idx="6692">
                  <c:v>37.14</c:v>
                </c:pt>
                <c:pt idx="6693">
                  <c:v>57.92</c:v>
                </c:pt>
                <c:pt idx="6694">
                  <c:v>66.099999999999994</c:v>
                </c:pt>
                <c:pt idx="6695">
                  <c:v>68.739999999999995</c:v>
                </c:pt>
                <c:pt idx="6696">
                  <c:v>68.66</c:v>
                </c:pt>
                <c:pt idx="6697">
                  <c:v>71.040000000000006</c:v>
                </c:pt>
                <c:pt idx="6698">
                  <c:v>73.62</c:v>
                </c:pt>
                <c:pt idx="6699">
                  <c:v>76.239999999999995</c:v>
                </c:pt>
                <c:pt idx="6700">
                  <c:v>77.84</c:v>
                </c:pt>
                <c:pt idx="6701">
                  <c:v>72.989999999999995</c:v>
                </c:pt>
                <c:pt idx="6702">
                  <c:v>71.930000000000007</c:v>
                </c:pt>
                <c:pt idx="6703">
                  <c:v>72.59</c:v>
                </c:pt>
                <c:pt idx="6704">
                  <c:v>71.760000000000005</c:v>
                </c:pt>
                <c:pt idx="6705">
                  <c:v>86.11</c:v>
                </c:pt>
                <c:pt idx="6706">
                  <c:v>81.98</c:v>
                </c:pt>
                <c:pt idx="6707">
                  <c:v>82.72</c:v>
                </c:pt>
                <c:pt idx="6708">
                  <c:v>84.47</c:v>
                </c:pt>
                <c:pt idx="6709">
                  <c:v>80.31</c:v>
                </c:pt>
                <c:pt idx="6710">
                  <c:v>80.599999999999994</c:v>
                </c:pt>
                <c:pt idx="6711">
                  <c:v>99.23</c:v>
                </c:pt>
                <c:pt idx="6712">
                  <c:v>95.9</c:v>
                </c:pt>
                <c:pt idx="6713">
                  <c:v>89.38</c:v>
                </c:pt>
                <c:pt idx="6714">
                  <c:v>85.22</c:v>
                </c:pt>
                <c:pt idx="6715">
                  <c:v>84.93</c:v>
                </c:pt>
                <c:pt idx="6716">
                  <c:v>81.400000000000006</c:v>
                </c:pt>
                <c:pt idx="6717">
                  <c:v>97.59</c:v>
                </c:pt>
                <c:pt idx="6718">
                  <c:v>101.55</c:v>
                </c:pt>
                <c:pt idx="6719">
                  <c:v>102.61</c:v>
                </c:pt>
                <c:pt idx="6720">
                  <c:v>97.53</c:v>
                </c:pt>
                <c:pt idx="6721">
                  <c:v>95.44</c:v>
                </c:pt>
                <c:pt idx="6722">
                  <c:v>97.36</c:v>
                </c:pt>
                <c:pt idx="6723">
                  <c:v>98.22</c:v>
                </c:pt>
                <c:pt idx="6724">
                  <c:v>97.82</c:v>
                </c:pt>
                <c:pt idx="6725">
                  <c:v>89.41</c:v>
                </c:pt>
                <c:pt idx="6726">
                  <c:v>81.77</c:v>
                </c:pt>
                <c:pt idx="6727">
                  <c:v>81.89</c:v>
                </c:pt>
                <c:pt idx="6728">
                  <c:v>73.14</c:v>
                </c:pt>
                <c:pt idx="6729">
                  <c:v>78.33</c:v>
                </c:pt>
                <c:pt idx="6730">
                  <c:v>79.77</c:v>
                </c:pt>
                <c:pt idx="6731">
                  <c:v>85.05</c:v>
                </c:pt>
                <c:pt idx="6732">
                  <c:v>98.39</c:v>
                </c:pt>
                <c:pt idx="6733">
                  <c:v>105.4</c:v>
                </c:pt>
                <c:pt idx="6734">
                  <c:v>100.23</c:v>
                </c:pt>
                <c:pt idx="6735">
                  <c:v>100.09</c:v>
                </c:pt>
                <c:pt idx="6736">
                  <c:v>91.48</c:v>
                </c:pt>
                <c:pt idx="6737">
                  <c:v>89.38</c:v>
                </c:pt>
                <c:pt idx="6738">
                  <c:v>86.86</c:v>
                </c:pt>
                <c:pt idx="6739">
                  <c:v>71.84</c:v>
                </c:pt>
                <c:pt idx="6740">
                  <c:v>74.28</c:v>
                </c:pt>
                <c:pt idx="6741">
                  <c:v>74.91</c:v>
                </c:pt>
                <c:pt idx="6742">
                  <c:v>75.290000000000006</c:v>
                </c:pt>
                <c:pt idx="6743">
                  <c:v>73.59</c:v>
                </c:pt>
                <c:pt idx="6744">
                  <c:v>74.2</c:v>
                </c:pt>
                <c:pt idx="6745">
                  <c:v>66.19</c:v>
                </c:pt>
                <c:pt idx="6746">
                  <c:v>57.52</c:v>
                </c:pt>
                <c:pt idx="6747">
                  <c:v>57.75</c:v>
                </c:pt>
                <c:pt idx="6748">
                  <c:v>81.83</c:v>
                </c:pt>
                <c:pt idx="6749">
                  <c:v>72.88</c:v>
                </c:pt>
                <c:pt idx="6750">
                  <c:v>73.25</c:v>
                </c:pt>
                <c:pt idx="6751">
                  <c:v>74.569999999999993</c:v>
                </c:pt>
                <c:pt idx="6752">
                  <c:v>76.319999999999993</c:v>
                </c:pt>
                <c:pt idx="6753">
                  <c:v>70.47</c:v>
                </c:pt>
                <c:pt idx="6754">
                  <c:v>63.06</c:v>
                </c:pt>
                <c:pt idx="6755">
                  <c:v>62.4</c:v>
                </c:pt>
                <c:pt idx="6756">
                  <c:v>62.86</c:v>
                </c:pt>
                <c:pt idx="6757">
                  <c:v>63.38</c:v>
                </c:pt>
                <c:pt idx="6758">
                  <c:v>63.86</c:v>
                </c:pt>
                <c:pt idx="6759">
                  <c:v>63.89</c:v>
                </c:pt>
                <c:pt idx="6760">
                  <c:v>64.319999999999993</c:v>
                </c:pt>
                <c:pt idx="6761">
                  <c:v>61.68</c:v>
                </c:pt>
                <c:pt idx="6762">
                  <c:v>62.06</c:v>
                </c:pt>
                <c:pt idx="6763">
                  <c:v>56.6</c:v>
                </c:pt>
                <c:pt idx="6764">
                  <c:v>38.4</c:v>
                </c:pt>
                <c:pt idx="6765">
                  <c:v>31.95</c:v>
                </c:pt>
                <c:pt idx="6766">
                  <c:v>31.98</c:v>
                </c:pt>
                <c:pt idx="6767">
                  <c:v>31.92</c:v>
                </c:pt>
                <c:pt idx="6768">
                  <c:v>31.92</c:v>
                </c:pt>
                <c:pt idx="6769">
                  <c:v>30.31</c:v>
                </c:pt>
                <c:pt idx="6770">
                  <c:v>30.338999999999999</c:v>
                </c:pt>
                <c:pt idx="6771">
                  <c:v>30.31</c:v>
                </c:pt>
                <c:pt idx="6772">
                  <c:v>30.568999999999999</c:v>
                </c:pt>
                <c:pt idx="6773">
                  <c:v>31.056999999999999</c:v>
                </c:pt>
                <c:pt idx="6774">
                  <c:v>47.42</c:v>
                </c:pt>
                <c:pt idx="6775">
                  <c:v>47.36</c:v>
                </c:pt>
                <c:pt idx="6776">
                  <c:v>48.31</c:v>
                </c:pt>
                <c:pt idx="6777">
                  <c:v>41.62</c:v>
                </c:pt>
                <c:pt idx="6778">
                  <c:v>57.55</c:v>
                </c:pt>
                <c:pt idx="6779">
                  <c:v>61.45</c:v>
                </c:pt>
                <c:pt idx="6780">
                  <c:v>60.97</c:v>
                </c:pt>
                <c:pt idx="6781">
                  <c:v>61.17</c:v>
                </c:pt>
                <c:pt idx="6782">
                  <c:v>61.31</c:v>
                </c:pt>
                <c:pt idx="6783">
                  <c:v>59.01</c:v>
                </c:pt>
                <c:pt idx="6784">
                  <c:v>59.16</c:v>
                </c:pt>
                <c:pt idx="6785">
                  <c:v>59.76</c:v>
                </c:pt>
                <c:pt idx="6786">
                  <c:v>59.93</c:v>
                </c:pt>
                <c:pt idx="6787">
                  <c:v>60.22</c:v>
                </c:pt>
                <c:pt idx="6788">
                  <c:v>60.51</c:v>
                </c:pt>
                <c:pt idx="6789">
                  <c:v>60.91</c:v>
                </c:pt>
                <c:pt idx="6790">
                  <c:v>60.51</c:v>
                </c:pt>
                <c:pt idx="6791">
                  <c:v>61.14</c:v>
                </c:pt>
                <c:pt idx="6792">
                  <c:v>61.54</c:v>
                </c:pt>
                <c:pt idx="6793">
                  <c:v>62.23</c:v>
                </c:pt>
                <c:pt idx="6794">
                  <c:v>63.15</c:v>
                </c:pt>
                <c:pt idx="6795">
                  <c:v>63.78</c:v>
                </c:pt>
                <c:pt idx="6796">
                  <c:v>63.29</c:v>
                </c:pt>
                <c:pt idx="6797">
                  <c:v>58.41</c:v>
                </c:pt>
                <c:pt idx="6798">
                  <c:v>52.33</c:v>
                </c:pt>
                <c:pt idx="6799">
                  <c:v>52.67</c:v>
                </c:pt>
                <c:pt idx="6800">
                  <c:v>52.87</c:v>
                </c:pt>
                <c:pt idx="6801">
                  <c:v>53.01</c:v>
                </c:pt>
                <c:pt idx="6802">
                  <c:v>53.19</c:v>
                </c:pt>
                <c:pt idx="6803">
                  <c:v>53.3</c:v>
                </c:pt>
                <c:pt idx="6804">
                  <c:v>51.87</c:v>
                </c:pt>
                <c:pt idx="6805">
                  <c:v>51.15</c:v>
                </c:pt>
                <c:pt idx="6806">
                  <c:v>33.53</c:v>
                </c:pt>
                <c:pt idx="6807">
                  <c:v>27.899000000000001</c:v>
                </c:pt>
                <c:pt idx="6808">
                  <c:v>28.731999999999999</c:v>
                </c:pt>
                <c:pt idx="6809">
                  <c:v>34.1</c:v>
                </c:pt>
                <c:pt idx="6810">
                  <c:v>56.52</c:v>
                </c:pt>
                <c:pt idx="6811">
                  <c:v>56.09</c:v>
                </c:pt>
                <c:pt idx="6812">
                  <c:v>56.2</c:v>
                </c:pt>
                <c:pt idx="6813">
                  <c:v>56.09</c:v>
                </c:pt>
                <c:pt idx="6814">
                  <c:v>57</c:v>
                </c:pt>
                <c:pt idx="6815">
                  <c:v>61.83</c:v>
                </c:pt>
                <c:pt idx="6816">
                  <c:v>59.3</c:v>
                </c:pt>
                <c:pt idx="6817">
                  <c:v>59.7</c:v>
                </c:pt>
                <c:pt idx="6818">
                  <c:v>54.88</c:v>
                </c:pt>
                <c:pt idx="6819">
                  <c:v>49.46</c:v>
                </c:pt>
                <c:pt idx="6820">
                  <c:v>44.46</c:v>
                </c:pt>
                <c:pt idx="6821">
                  <c:v>45.84</c:v>
                </c:pt>
                <c:pt idx="6822">
                  <c:v>47.5</c:v>
                </c:pt>
                <c:pt idx="6823">
                  <c:v>62.23</c:v>
                </c:pt>
                <c:pt idx="6824">
                  <c:v>69.38</c:v>
                </c:pt>
                <c:pt idx="6825">
                  <c:v>71.41</c:v>
                </c:pt>
                <c:pt idx="6826">
                  <c:v>62.8</c:v>
                </c:pt>
                <c:pt idx="6827">
                  <c:v>46.07</c:v>
                </c:pt>
                <c:pt idx="6828">
                  <c:v>48.08</c:v>
                </c:pt>
                <c:pt idx="6829">
                  <c:v>48.68</c:v>
                </c:pt>
                <c:pt idx="6830">
                  <c:v>48.48</c:v>
                </c:pt>
                <c:pt idx="6831">
                  <c:v>48.02</c:v>
                </c:pt>
                <c:pt idx="6832">
                  <c:v>47.82</c:v>
                </c:pt>
                <c:pt idx="6833">
                  <c:v>44.49</c:v>
                </c:pt>
                <c:pt idx="6834">
                  <c:v>36.19</c:v>
                </c:pt>
                <c:pt idx="6835">
                  <c:v>36.4</c:v>
                </c:pt>
                <c:pt idx="6836">
                  <c:v>36.479999999999997</c:v>
                </c:pt>
                <c:pt idx="6837">
                  <c:v>36.57</c:v>
                </c:pt>
                <c:pt idx="6838">
                  <c:v>36.880000000000003</c:v>
                </c:pt>
                <c:pt idx="6839">
                  <c:v>37.14</c:v>
                </c:pt>
                <c:pt idx="6840">
                  <c:v>37.31</c:v>
                </c:pt>
                <c:pt idx="6841">
                  <c:v>37.369999999999997</c:v>
                </c:pt>
                <c:pt idx="6842">
                  <c:v>37.340000000000003</c:v>
                </c:pt>
                <c:pt idx="6843">
                  <c:v>37.340000000000003</c:v>
                </c:pt>
                <c:pt idx="6844">
                  <c:v>37.31</c:v>
                </c:pt>
                <c:pt idx="6845">
                  <c:v>37.31</c:v>
                </c:pt>
                <c:pt idx="6846">
                  <c:v>37.340000000000003</c:v>
                </c:pt>
                <c:pt idx="6847">
                  <c:v>37.340000000000003</c:v>
                </c:pt>
                <c:pt idx="6848">
                  <c:v>37.340000000000003</c:v>
                </c:pt>
                <c:pt idx="6849">
                  <c:v>37.369999999999997</c:v>
                </c:pt>
                <c:pt idx="6850">
                  <c:v>37.369999999999997</c:v>
                </c:pt>
                <c:pt idx="6851">
                  <c:v>37.4</c:v>
                </c:pt>
                <c:pt idx="6852">
                  <c:v>37.369999999999997</c:v>
                </c:pt>
                <c:pt idx="6853">
                  <c:v>37.369999999999997</c:v>
                </c:pt>
                <c:pt idx="6854">
                  <c:v>37.4</c:v>
                </c:pt>
                <c:pt idx="6855">
                  <c:v>37.43</c:v>
                </c:pt>
                <c:pt idx="6856">
                  <c:v>37.43</c:v>
                </c:pt>
                <c:pt idx="6857">
                  <c:v>37.46</c:v>
                </c:pt>
                <c:pt idx="6858">
                  <c:v>50.37</c:v>
                </c:pt>
                <c:pt idx="6859">
                  <c:v>53.44</c:v>
                </c:pt>
                <c:pt idx="6860">
                  <c:v>51.69</c:v>
                </c:pt>
                <c:pt idx="6861">
                  <c:v>51.72</c:v>
                </c:pt>
                <c:pt idx="6862">
                  <c:v>52.04</c:v>
                </c:pt>
                <c:pt idx="6863">
                  <c:v>57.23</c:v>
                </c:pt>
                <c:pt idx="6864">
                  <c:v>59.62</c:v>
                </c:pt>
                <c:pt idx="6865">
                  <c:v>59.93</c:v>
                </c:pt>
                <c:pt idx="6866">
                  <c:v>60.28</c:v>
                </c:pt>
                <c:pt idx="6867">
                  <c:v>60.68</c:v>
                </c:pt>
                <c:pt idx="6868">
                  <c:v>60.97</c:v>
                </c:pt>
                <c:pt idx="6869">
                  <c:v>60.94</c:v>
                </c:pt>
                <c:pt idx="6870">
                  <c:v>61.17</c:v>
                </c:pt>
                <c:pt idx="6871">
                  <c:v>61.34</c:v>
                </c:pt>
                <c:pt idx="6872">
                  <c:v>61.6</c:v>
                </c:pt>
                <c:pt idx="6873">
                  <c:v>61.65</c:v>
                </c:pt>
                <c:pt idx="6874">
                  <c:v>61.83</c:v>
                </c:pt>
                <c:pt idx="6875">
                  <c:v>62.17</c:v>
                </c:pt>
                <c:pt idx="6876">
                  <c:v>62.49</c:v>
                </c:pt>
                <c:pt idx="6877">
                  <c:v>62.54</c:v>
                </c:pt>
                <c:pt idx="6878">
                  <c:v>62.8</c:v>
                </c:pt>
                <c:pt idx="6879">
                  <c:v>62.97</c:v>
                </c:pt>
                <c:pt idx="6880">
                  <c:v>63.12</c:v>
                </c:pt>
                <c:pt idx="6881">
                  <c:v>62.97</c:v>
                </c:pt>
                <c:pt idx="6882">
                  <c:v>63.03</c:v>
                </c:pt>
                <c:pt idx="6883">
                  <c:v>62.69</c:v>
                </c:pt>
                <c:pt idx="6884">
                  <c:v>45.44</c:v>
                </c:pt>
                <c:pt idx="6885">
                  <c:v>43.43</c:v>
                </c:pt>
                <c:pt idx="6886">
                  <c:v>43.48</c:v>
                </c:pt>
                <c:pt idx="6887">
                  <c:v>43.48</c:v>
                </c:pt>
                <c:pt idx="6888">
                  <c:v>43.48</c:v>
                </c:pt>
                <c:pt idx="6889">
                  <c:v>49.02</c:v>
                </c:pt>
                <c:pt idx="6890">
                  <c:v>62.6</c:v>
                </c:pt>
                <c:pt idx="6891">
                  <c:v>57.46</c:v>
                </c:pt>
                <c:pt idx="6892">
                  <c:v>57.69</c:v>
                </c:pt>
                <c:pt idx="6893">
                  <c:v>57.46</c:v>
                </c:pt>
                <c:pt idx="6894">
                  <c:v>57.38</c:v>
                </c:pt>
                <c:pt idx="6895">
                  <c:v>57.55</c:v>
                </c:pt>
                <c:pt idx="6896">
                  <c:v>57.89</c:v>
                </c:pt>
                <c:pt idx="6897">
                  <c:v>58.27</c:v>
                </c:pt>
                <c:pt idx="6898">
                  <c:v>79.849999999999994</c:v>
                </c:pt>
                <c:pt idx="6899">
                  <c:v>79.62</c:v>
                </c:pt>
                <c:pt idx="6900">
                  <c:v>77.56</c:v>
                </c:pt>
                <c:pt idx="6901">
                  <c:v>78.3</c:v>
                </c:pt>
                <c:pt idx="6902">
                  <c:v>79.739999999999995</c:v>
                </c:pt>
                <c:pt idx="6903">
                  <c:v>82</c:v>
                </c:pt>
                <c:pt idx="6904">
                  <c:v>83.7</c:v>
                </c:pt>
                <c:pt idx="6905">
                  <c:v>84.7</c:v>
                </c:pt>
                <c:pt idx="6906">
                  <c:v>84.27</c:v>
                </c:pt>
                <c:pt idx="6907">
                  <c:v>84.56</c:v>
                </c:pt>
                <c:pt idx="6908">
                  <c:v>85.08</c:v>
                </c:pt>
                <c:pt idx="6909">
                  <c:v>80.86</c:v>
                </c:pt>
                <c:pt idx="6910">
                  <c:v>80.25</c:v>
                </c:pt>
                <c:pt idx="6911">
                  <c:v>80.91</c:v>
                </c:pt>
                <c:pt idx="6912">
                  <c:v>81.400000000000006</c:v>
                </c:pt>
                <c:pt idx="6913">
                  <c:v>81.63</c:v>
                </c:pt>
                <c:pt idx="6914">
                  <c:v>82.21</c:v>
                </c:pt>
                <c:pt idx="6915">
                  <c:v>83.18</c:v>
                </c:pt>
                <c:pt idx="6916">
                  <c:v>83.84</c:v>
                </c:pt>
                <c:pt idx="6917">
                  <c:v>84.13</c:v>
                </c:pt>
                <c:pt idx="6918">
                  <c:v>73.36</c:v>
                </c:pt>
                <c:pt idx="6919">
                  <c:v>70.61</c:v>
                </c:pt>
                <c:pt idx="6920">
                  <c:v>55.57</c:v>
                </c:pt>
                <c:pt idx="6921">
                  <c:v>55.54</c:v>
                </c:pt>
                <c:pt idx="6922">
                  <c:v>55.51</c:v>
                </c:pt>
                <c:pt idx="6923">
                  <c:v>55.48</c:v>
                </c:pt>
                <c:pt idx="6924">
                  <c:v>55.43</c:v>
                </c:pt>
                <c:pt idx="6925">
                  <c:v>55.34</c:v>
                </c:pt>
                <c:pt idx="6926">
                  <c:v>55.34</c:v>
                </c:pt>
                <c:pt idx="6927">
                  <c:v>55.31</c:v>
                </c:pt>
                <c:pt idx="6928">
                  <c:v>55.31</c:v>
                </c:pt>
                <c:pt idx="6929">
                  <c:v>55.25</c:v>
                </c:pt>
                <c:pt idx="6930">
                  <c:v>55.17</c:v>
                </c:pt>
                <c:pt idx="6931">
                  <c:v>55.71</c:v>
                </c:pt>
                <c:pt idx="6932">
                  <c:v>56.63</c:v>
                </c:pt>
                <c:pt idx="6933">
                  <c:v>57.49</c:v>
                </c:pt>
                <c:pt idx="6934">
                  <c:v>58.5</c:v>
                </c:pt>
                <c:pt idx="6935">
                  <c:v>59.16</c:v>
                </c:pt>
                <c:pt idx="6936">
                  <c:v>59.56</c:v>
                </c:pt>
                <c:pt idx="6937">
                  <c:v>59.79</c:v>
                </c:pt>
                <c:pt idx="6938">
                  <c:v>59.87</c:v>
                </c:pt>
                <c:pt idx="6939">
                  <c:v>58.41</c:v>
                </c:pt>
                <c:pt idx="6940">
                  <c:v>49.2</c:v>
                </c:pt>
                <c:pt idx="6941">
                  <c:v>49.48</c:v>
                </c:pt>
                <c:pt idx="6942">
                  <c:v>49.8</c:v>
                </c:pt>
                <c:pt idx="6943">
                  <c:v>50.17</c:v>
                </c:pt>
                <c:pt idx="6944">
                  <c:v>50.49</c:v>
                </c:pt>
                <c:pt idx="6945">
                  <c:v>50.75</c:v>
                </c:pt>
                <c:pt idx="6946">
                  <c:v>50.98</c:v>
                </c:pt>
                <c:pt idx="6947">
                  <c:v>51.09</c:v>
                </c:pt>
                <c:pt idx="6948">
                  <c:v>51.18</c:v>
                </c:pt>
                <c:pt idx="6949">
                  <c:v>51.26</c:v>
                </c:pt>
                <c:pt idx="6950">
                  <c:v>51.69</c:v>
                </c:pt>
                <c:pt idx="6951">
                  <c:v>52.9</c:v>
                </c:pt>
                <c:pt idx="6952">
                  <c:v>53.7</c:v>
                </c:pt>
                <c:pt idx="6953">
                  <c:v>54.05</c:v>
                </c:pt>
                <c:pt idx="6954">
                  <c:v>45.7</c:v>
                </c:pt>
                <c:pt idx="6955">
                  <c:v>44.17</c:v>
                </c:pt>
                <c:pt idx="6956">
                  <c:v>44.58</c:v>
                </c:pt>
                <c:pt idx="6957">
                  <c:v>40.61</c:v>
                </c:pt>
                <c:pt idx="6958">
                  <c:v>37</c:v>
                </c:pt>
                <c:pt idx="6959">
                  <c:v>37.31</c:v>
                </c:pt>
                <c:pt idx="6960">
                  <c:v>37.799999999999997</c:v>
                </c:pt>
                <c:pt idx="6961">
                  <c:v>38.26</c:v>
                </c:pt>
                <c:pt idx="6962">
                  <c:v>37.46</c:v>
                </c:pt>
                <c:pt idx="6963">
                  <c:v>33.18</c:v>
                </c:pt>
                <c:pt idx="6964">
                  <c:v>33.35</c:v>
                </c:pt>
                <c:pt idx="6965">
                  <c:v>33.53</c:v>
                </c:pt>
                <c:pt idx="6966">
                  <c:v>33.700000000000003</c:v>
                </c:pt>
                <c:pt idx="6967">
                  <c:v>33.81</c:v>
                </c:pt>
                <c:pt idx="6968">
                  <c:v>33.9</c:v>
                </c:pt>
                <c:pt idx="6969">
                  <c:v>33.979999999999997</c:v>
                </c:pt>
                <c:pt idx="6970">
                  <c:v>34.01</c:v>
                </c:pt>
                <c:pt idx="6971">
                  <c:v>34.01</c:v>
                </c:pt>
                <c:pt idx="6972">
                  <c:v>33.93</c:v>
                </c:pt>
                <c:pt idx="6973">
                  <c:v>33.78</c:v>
                </c:pt>
                <c:pt idx="6974">
                  <c:v>30.367999999999999</c:v>
                </c:pt>
                <c:pt idx="6975">
                  <c:v>28.99</c:v>
                </c:pt>
                <c:pt idx="6976">
                  <c:v>29.076000000000001</c:v>
                </c:pt>
                <c:pt idx="6977">
                  <c:v>29.132999999999999</c:v>
                </c:pt>
                <c:pt idx="6978">
                  <c:v>29.248000000000001</c:v>
                </c:pt>
                <c:pt idx="6979">
                  <c:v>29.306000000000001</c:v>
                </c:pt>
                <c:pt idx="6980">
                  <c:v>29.449000000000002</c:v>
                </c:pt>
                <c:pt idx="6981">
                  <c:v>29.564</c:v>
                </c:pt>
                <c:pt idx="6982">
                  <c:v>29.593</c:v>
                </c:pt>
                <c:pt idx="6983">
                  <c:v>29.076000000000001</c:v>
                </c:pt>
                <c:pt idx="6984">
                  <c:v>28.588000000000001</c:v>
                </c:pt>
                <c:pt idx="6985">
                  <c:v>28.617000000000001</c:v>
                </c:pt>
                <c:pt idx="6986">
                  <c:v>28.673999999999999</c:v>
                </c:pt>
                <c:pt idx="6987">
                  <c:v>28.731999999999999</c:v>
                </c:pt>
                <c:pt idx="6988">
                  <c:v>28.76</c:v>
                </c:pt>
                <c:pt idx="6989">
                  <c:v>28.789000000000001</c:v>
                </c:pt>
                <c:pt idx="6990">
                  <c:v>28.76</c:v>
                </c:pt>
                <c:pt idx="6991">
                  <c:v>28.416</c:v>
                </c:pt>
                <c:pt idx="6992">
                  <c:v>28.071000000000002</c:v>
                </c:pt>
                <c:pt idx="6993">
                  <c:v>28.1</c:v>
                </c:pt>
                <c:pt idx="6994">
                  <c:v>28.129000000000001</c:v>
                </c:pt>
                <c:pt idx="6995">
                  <c:v>28.129000000000001</c:v>
                </c:pt>
                <c:pt idx="6996">
                  <c:v>28.158000000000001</c:v>
                </c:pt>
                <c:pt idx="6997">
                  <c:v>28.158000000000001</c:v>
                </c:pt>
                <c:pt idx="6998">
                  <c:v>28.158000000000001</c:v>
                </c:pt>
                <c:pt idx="6999">
                  <c:v>28.158000000000001</c:v>
                </c:pt>
                <c:pt idx="7000">
                  <c:v>28.158000000000001</c:v>
                </c:pt>
                <c:pt idx="7001">
                  <c:v>28.158000000000001</c:v>
                </c:pt>
                <c:pt idx="7002">
                  <c:v>28.129000000000001</c:v>
                </c:pt>
                <c:pt idx="7003">
                  <c:v>28.158000000000001</c:v>
                </c:pt>
                <c:pt idx="7004">
                  <c:v>28.1</c:v>
                </c:pt>
                <c:pt idx="7005">
                  <c:v>28.1</c:v>
                </c:pt>
                <c:pt idx="7006">
                  <c:v>28.071000000000002</c:v>
                </c:pt>
                <c:pt idx="7007">
                  <c:v>28.071000000000002</c:v>
                </c:pt>
                <c:pt idx="7008">
                  <c:v>28.042999999999999</c:v>
                </c:pt>
                <c:pt idx="7009">
                  <c:v>28.013999999999999</c:v>
                </c:pt>
                <c:pt idx="7010">
                  <c:v>28.013999999999999</c:v>
                </c:pt>
                <c:pt idx="7011">
                  <c:v>27.984999999999999</c:v>
                </c:pt>
                <c:pt idx="7012">
                  <c:v>28.013999999999999</c:v>
                </c:pt>
                <c:pt idx="7013">
                  <c:v>27.984999999999999</c:v>
                </c:pt>
                <c:pt idx="7014">
                  <c:v>27.984999999999999</c:v>
                </c:pt>
                <c:pt idx="7015">
                  <c:v>27.984999999999999</c:v>
                </c:pt>
                <c:pt idx="7016">
                  <c:v>27.984999999999999</c:v>
                </c:pt>
                <c:pt idx="7017">
                  <c:v>27.957000000000001</c:v>
                </c:pt>
                <c:pt idx="7018">
                  <c:v>27.957000000000001</c:v>
                </c:pt>
                <c:pt idx="7019">
                  <c:v>27.957000000000001</c:v>
                </c:pt>
                <c:pt idx="7020">
                  <c:v>27.957000000000001</c:v>
                </c:pt>
                <c:pt idx="7021">
                  <c:v>27.957000000000001</c:v>
                </c:pt>
                <c:pt idx="7022">
                  <c:v>27.957000000000001</c:v>
                </c:pt>
                <c:pt idx="7023">
                  <c:v>27.957000000000001</c:v>
                </c:pt>
                <c:pt idx="7024">
                  <c:v>27.928000000000001</c:v>
                </c:pt>
                <c:pt idx="7025">
                  <c:v>27.957000000000001</c:v>
                </c:pt>
                <c:pt idx="7026">
                  <c:v>27.957000000000001</c:v>
                </c:pt>
                <c:pt idx="7027">
                  <c:v>27.957000000000001</c:v>
                </c:pt>
                <c:pt idx="7028">
                  <c:v>27.899000000000001</c:v>
                </c:pt>
                <c:pt idx="7029">
                  <c:v>27.899000000000001</c:v>
                </c:pt>
                <c:pt idx="7030">
                  <c:v>27.870999999999999</c:v>
                </c:pt>
                <c:pt idx="7031">
                  <c:v>27.812999999999999</c:v>
                </c:pt>
                <c:pt idx="7032">
                  <c:v>27.812999999999999</c:v>
                </c:pt>
                <c:pt idx="7033">
                  <c:v>27.812999999999999</c:v>
                </c:pt>
                <c:pt idx="7034">
                  <c:v>27.812999999999999</c:v>
                </c:pt>
                <c:pt idx="7035">
                  <c:v>27.812999999999999</c:v>
                </c:pt>
                <c:pt idx="7036">
                  <c:v>27.812999999999999</c:v>
                </c:pt>
                <c:pt idx="7037">
                  <c:v>27.812999999999999</c:v>
                </c:pt>
                <c:pt idx="7038">
                  <c:v>27.812999999999999</c:v>
                </c:pt>
                <c:pt idx="7039">
                  <c:v>27.812999999999999</c:v>
                </c:pt>
                <c:pt idx="7040">
                  <c:v>27.841999999999999</c:v>
                </c:pt>
                <c:pt idx="7041">
                  <c:v>27.812999999999999</c:v>
                </c:pt>
                <c:pt idx="7042">
                  <c:v>27.812999999999999</c:v>
                </c:pt>
                <c:pt idx="7043">
                  <c:v>27.812999999999999</c:v>
                </c:pt>
                <c:pt idx="7044">
                  <c:v>27.812999999999999</c:v>
                </c:pt>
                <c:pt idx="7045">
                  <c:v>27.812999999999999</c:v>
                </c:pt>
                <c:pt idx="7046">
                  <c:v>27.812999999999999</c:v>
                </c:pt>
                <c:pt idx="7047">
                  <c:v>27.812999999999999</c:v>
                </c:pt>
                <c:pt idx="7048">
                  <c:v>27.812999999999999</c:v>
                </c:pt>
                <c:pt idx="7049">
                  <c:v>27.812999999999999</c:v>
                </c:pt>
                <c:pt idx="7050">
                  <c:v>27.812999999999999</c:v>
                </c:pt>
                <c:pt idx="7051">
                  <c:v>27.812999999999999</c:v>
                </c:pt>
                <c:pt idx="7052">
                  <c:v>27.812999999999999</c:v>
                </c:pt>
                <c:pt idx="7053">
                  <c:v>27.812999999999999</c:v>
                </c:pt>
                <c:pt idx="7054">
                  <c:v>27.812999999999999</c:v>
                </c:pt>
                <c:pt idx="7055">
                  <c:v>27.812999999999999</c:v>
                </c:pt>
                <c:pt idx="7056">
                  <c:v>27.812999999999999</c:v>
                </c:pt>
                <c:pt idx="7057">
                  <c:v>27.812999999999999</c:v>
                </c:pt>
                <c:pt idx="7058">
                  <c:v>27.812999999999999</c:v>
                </c:pt>
                <c:pt idx="7059">
                  <c:v>27.812999999999999</c:v>
                </c:pt>
                <c:pt idx="7060">
                  <c:v>27.812999999999999</c:v>
                </c:pt>
                <c:pt idx="7061">
                  <c:v>27.812999999999999</c:v>
                </c:pt>
                <c:pt idx="7062">
                  <c:v>27.812999999999999</c:v>
                </c:pt>
                <c:pt idx="7063">
                  <c:v>27.812999999999999</c:v>
                </c:pt>
                <c:pt idx="7064">
                  <c:v>27.812999999999999</c:v>
                </c:pt>
                <c:pt idx="7065">
                  <c:v>27.812999999999999</c:v>
                </c:pt>
                <c:pt idx="7066">
                  <c:v>27.812999999999999</c:v>
                </c:pt>
                <c:pt idx="7067">
                  <c:v>27.812999999999999</c:v>
                </c:pt>
                <c:pt idx="7068">
                  <c:v>27.812999999999999</c:v>
                </c:pt>
                <c:pt idx="7069">
                  <c:v>27.812999999999999</c:v>
                </c:pt>
                <c:pt idx="7070">
                  <c:v>27.812999999999999</c:v>
                </c:pt>
                <c:pt idx="7071">
                  <c:v>27.812999999999999</c:v>
                </c:pt>
                <c:pt idx="7072">
                  <c:v>27.812999999999999</c:v>
                </c:pt>
                <c:pt idx="7073">
                  <c:v>27.812999999999999</c:v>
                </c:pt>
                <c:pt idx="7074">
                  <c:v>27.812999999999999</c:v>
                </c:pt>
                <c:pt idx="7075">
                  <c:v>27.812999999999999</c:v>
                </c:pt>
                <c:pt idx="7076">
                  <c:v>27.812999999999999</c:v>
                </c:pt>
                <c:pt idx="7077">
                  <c:v>27.841999999999999</c:v>
                </c:pt>
                <c:pt idx="7078">
                  <c:v>27.812999999999999</c:v>
                </c:pt>
                <c:pt idx="7079">
                  <c:v>27.812999999999999</c:v>
                </c:pt>
                <c:pt idx="7080">
                  <c:v>27.812999999999999</c:v>
                </c:pt>
                <c:pt idx="7081">
                  <c:v>27.812999999999999</c:v>
                </c:pt>
                <c:pt idx="7082">
                  <c:v>27.812999999999999</c:v>
                </c:pt>
                <c:pt idx="7083">
                  <c:v>27.812999999999999</c:v>
                </c:pt>
                <c:pt idx="7084">
                  <c:v>27.812999999999999</c:v>
                </c:pt>
                <c:pt idx="7085">
                  <c:v>27.812999999999999</c:v>
                </c:pt>
                <c:pt idx="7086">
                  <c:v>27.812999999999999</c:v>
                </c:pt>
                <c:pt idx="7087">
                  <c:v>27.812999999999999</c:v>
                </c:pt>
                <c:pt idx="7088">
                  <c:v>27.812999999999999</c:v>
                </c:pt>
                <c:pt idx="7089">
                  <c:v>27.841999999999999</c:v>
                </c:pt>
                <c:pt idx="7090">
                  <c:v>27.841999999999999</c:v>
                </c:pt>
                <c:pt idx="7091">
                  <c:v>27.812999999999999</c:v>
                </c:pt>
                <c:pt idx="7092">
                  <c:v>27.812999999999999</c:v>
                </c:pt>
                <c:pt idx="7093">
                  <c:v>27.812999999999999</c:v>
                </c:pt>
                <c:pt idx="7094">
                  <c:v>27.812999999999999</c:v>
                </c:pt>
                <c:pt idx="7095">
                  <c:v>27.812999999999999</c:v>
                </c:pt>
                <c:pt idx="7096">
                  <c:v>27.812999999999999</c:v>
                </c:pt>
                <c:pt idx="7097">
                  <c:v>27.812999999999999</c:v>
                </c:pt>
                <c:pt idx="7098">
                  <c:v>27.812999999999999</c:v>
                </c:pt>
                <c:pt idx="7099">
                  <c:v>27.812999999999999</c:v>
                </c:pt>
                <c:pt idx="7100">
                  <c:v>27.812999999999999</c:v>
                </c:pt>
                <c:pt idx="7101">
                  <c:v>27.841999999999999</c:v>
                </c:pt>
                <c:pt idx="7102">
                  <c:v>27.812999999999999</c:v>
                </c:pt>
                <c:pt idx="7103">
                  <c:v>27.812999999999999</c:v>
                </c:pt>
                <c:pt idx="7104">
                  <c:v>27.812999999999999</c:v>
                </c:pt>
                <c:pt idx="7105">
                  <c:v>27.812999999999999</c:v>
                </c:pt>
                <c:pt idx="7106">
                  <c:v>27.812999999999999</c:v>
                </c:pt>
                <c:pt idx="7107">
                  <c:v>27.812999999999999</c:v>
                </c:pt>
                <c:pt idx="7108">
                  <c:v>27.812999999999999</c:v>
                </c:pt>
                <c:pt idx="7109">
                  <c:v>27.812999999999999</c:v>
                </c:pt>
                <c:pt idx="7110">
                  <c:v>27.812999999999999</c:v>
                </c:pt>
                <c:pt idx="7111">
                  <c:v>27.812999999999999</c:v>
                </c:pt>
                <c:pt idx="7112">
                  <c:v>27.841999999999999</c:v>
                </c:pt>
                <c:pt idx="7113">
                  <c:v>27.812999999999999</c:v>
                </c:pt>
                <c:pt idx="7114">
                  <c:v>27.812999999999999</c:v>
                </c:pt>
                <c:pt idx="7115">
                  <c:v>27.841999999999999</c:v>
                </c:pt>
                <c:pt idx="7116">
                  <c:v>27.812999999999999</c:v>
                </c:pt>
                <c:pt idx="7117">
                  <c:v>27.812999999999999</c:v>
                </c:pt>
                <c:pt idx="7118">
                  <c:v>27.841999999999999</c:v>
                </c:pt>
                <c:pt idx="7119">
                  <c:v>27.812999999999999</c:v>
                </c:pt>
                <c:pt idx="7120">
                  <c:v>27.841999999999999</c:v>
                </c:pt>
                <c:pt idx="7121">
                  <c:v>27.812999999999999</c:v>
                </c:pt>
                <c:pt idx="7122">
                  <c:v>27.812999999999999</c:v>
                </c:pt>
                <c:pt idx="7123">
                  <c:v>27.841999999999999</c:v>
                </c:pt>
                <c:pt idx="7124">
                  <c:v>27.812999999999999</c:v>
                </c:pt>
                <c:pt idx="7125">
                  <c:v>27.812999999999999</c:v>
                </c:pt>
                <c:pt idx="7126">
                  <c:v>27.812999999999999</c:v>
                </c:pt>
                <c:pt idx="7127">
                  <c:v>27.812999999999999</c:v>
                </c:pt>
                <c:pt idx="7128">
                  <c:v>27.812999999999999</c:v>
                </c:pt>
                <c:pt idx="7129">
                  <c:v>27.812999999999999</c:v>
                </c:pt>
                <c:pt idx="7130">
                  <c:v>27.812999999999999</c:v>
                </c:pt>
                <c:pt idx="7131">
                  <c:v>27.812999999999999</c:v>
                </c:pt>
                <c:pt idx="7132">
                  <c:v>27.812999999999999</c:v>
                </c:pt>
                <c:pt idx="7133">
                  <c:v>35.159999999999997</c:v>
                </c:pt>
                <c:pt idx="7134">
                  <c:v>36.97</c:v>
                </c:pt>
                <c:pt idx="7135">
                  <c:v>32.81</c:v>
                </c:pt>
                <c:pt idx="7136">
                  <c:v>33.01</c:v>
                </c:pt>
                <c:pt idx="7137">
                  <c:v>33.270000000000003</c:v>
                </c:pt>
                <c:pt idx="7138">
                  <c:v>33.53</c:v>
                </c:pt>
                <c:pt idx="7139">
                  <c:v>33.78</c:v>
                </c:pt>
                <c:pt idx="7140">
                  <c:v>34.130000000000003</c:v>
                </c:pt>
                <c:pt idx="7141">
                  <c:v>34.409999999999997</c:v>
                </c:pt>
                <c:pt idx="7142">
                  <c:v>34.700000000000003</c:v>
                </c:pt>
                <c:pt idx="7143">
                  <c:v>35.07</c:v>
                </c:pt>
                <c:pt idx="7144">
                  <c:v>35.51</c:v>
                </c:pt>
                <c:pt idx="7145">
                  <c:v>35.71</c:v>
                </c:pt>
                <c:pt idx="7146">
                  <c:v>35.96</c:v>
                </c:pt>
                <c:pt idx="7147">
                  <c:v>36.28</c:v>
                </c:pt>
                <c:pt idx="7148">
                  <c:v>36.450000000000003</c:v>
                </c:pt>
                <c:pt idx="7149">
                  <c:v>36.619999999999997</c:v>
                </c:pt>
                <c:pt idx="7150">
                  <c:v>36.880000000000003</c:v>
                </c:pt>
                <c:pt idx="7151">
                  <c:v>37.03</c:v>
                </c:pt>
                <c:pt idx="7152">
                  <c:v>45.01</c:v>
                </c:pt>
                <c:pt idx="7153">
                  <c:v>58.61</c:v>
                </c:pt>
                <c:pt idx="7154">
                  <c:v>47.47</c:v>
                </c:pt>
                <c:pt idx="7155">
                  <c:v>47.99</c:v>
                </c:pt>
                <c:pt idx="7156">
                  <c:v>48.82</c:v>
                </c:pt>
                <c:pt idx="7157">
                  <c:v>49.63</c:v>
                </c:pt>
                <c:pt idx="7158">
                  <c:v>50.34</c:v>
                </c:pt>
                <c:pt idx="7159">
                  <c:v>50.86</c:v>
                </c:pt>
                <c:pt idx="7160">
                  <c:v>51.21</c:v>
                </c:pt>
                <c:pt idx="7161">
                  <c:v>51.61</c:v>
                </c:pt>
                <c:pt idx="7162">
                  <c:v>52.1</c:v>
                </c:pt>
                <c:pt idx="7163">
                  <c:v>51.44</c:v>
                </c:pt>
                <c:pt idx="7164">
                  <c:v>45.18</c:v>
                </c:pt>
                <c:pt idx="7165">
                  <c:v>45.55</c:v>
                </c:pt>
                <c:pt idx="7166">
                  <c:v>46.01</c:v>
                </c:pt>
                <c:pt idx="7167">
                  <c:v>46.5</c:v>
                </c:pt>
                <c:pt idx="7168">
                  <c:v>47.1</c:v>
                </c:pt>
                <c:pt idx="7169">
                  <c:v>47.76</c:v>
                </c:pt>
                <c:pt idx="7170">
                  <c:v>48.48</c:v>
                </c:pt>
                <c:pt idx="7171">
                  <c:v>49.43</c:v>
                </c:pt>
                <c:pt idx="7172">
                  <c:v>50.32</c:v>
                </c:pt>
                <c:pt idx="7173">
                  <c:v>51.12</c:v>
                </c:pt>
                <c:pt idx="7174">
                  <c:v>51.75</c:v>
                </c:pt>
                <c:pt idx="7175">
                  <c:v>52.41</c:v>
                </c:pt>
                <c:pt idx="7176">
                  <c:v>53.1</c:v>
                </c:pt>
                <c:pt idx="7177">
                  <c:v>53.7</c:v>
                </c:pt>
                <c:pt idx="7178">
                  <c:v>54.31</c:v>
                </c:pt>
                <c:pt idx="7179">
                  <c:v>43.57</c:v>
                </c:pt>
                <c:pt idx="7180">
                  <c:v>39.520000000000003</c:v>
                </c:pt>
                <c:pt idx="7181">
                  <c:v>39.75</c:v>
                </c:pt>
                <c:pt idx="7182">
                  <c:v>39.93</c:v>
                </c:pt>
                <c:pt idx="7183">
                  <c:v>40.130000000000003</c:v>
                </c:pt>
                <c:pt idx="7184">
                  <c:v>53.9</c:v>
                </c:pt>
                <c:pt idx="7185">
                  <c:v>49.57</c:v>
                </c:pt>
                <c:pt idx="7186">
                  <c:v>49</c:v>
                </c:pt>
                <c:pt idx="7187">
                  <c:v>49.6</c:v>
                </c:pt>
                <c:pt idx="7188">
                  <c:v>47.19</c:v>
                </c:pt>
                <c:pt idx="7189">
                  <c:v>45.18</c:v>
                </c:pt>
                <c:pt idx="7190">
                  <c:v>46.38</c:v>
                </c:pt>
                <c:pt idx="7191">
                  <c:v>35.85</c:v>
                </c:pt>
                <c:pt idx="7192">
                  <c:v>35.880000000000003</c:v>
                </c:pt>
                <c:pt idx="7193">
                  <c:v>35.880000000000003</c:v>
                </c:pt>
                <c:pt idx="7194">
                  <c:v>35.96</c:v>
                </c:pt>
                <c:pt idx="7195">
                  <c:v>36.049999999999997</c:v>
                </c:pt>
                <c:pt idx="7196">
                  <c:v>36.049999999999997</c:v>
                </c:pt>
                <c:pt idx="7197">
                  <c:v>37.229999999999997</c:v>
                </c:pt>
                <c:pt idx="7198">
                  <c:v>57.72</c:v>
                </c:pt>
                <c:pt idx="7199">
                  <c:v>47.1</c:v>
                </c:pt>
                <c:pt idx="7200">
                  <c:v>47.5</c:v>
                </c:pt>
                <c:pt idx="7201">
                  <c:v>47.93</c:v>
                </c:pt>
                <c:pt idx="7202">
                  <c:v>48.62</c:v>
                </c:pt>
                <c:pt idx="7203">
                  <c:v>49.08</c:v>
                </c:pt>
                <c:pt idx="7204">
                  <c:v>49.37</c:v>
                </c:pt>
                <c:pt idx="7205">
                  <c:v>49.57</c:v>
                </c:pt>
                <c:pt idx="7206">
                  <c:v>55.86</c:v>
                </c:pt>
                <c:pt idx="7207">
                  <c:v>72.22</c:v>
                </c:pt>
                <c:pt idx="7208">
                  <c:v>66.680000000000007</c:v>
                </c:pt>
                <c:pt idx="7209">
                  <c:v>66.650000000000006</c:v>
                </c:pt>
                <c:pt idx="7210">
                  <c:v>66.33</c:v>
                </c:pt>
                <c:pt idx="7211">
                  <c:v>66.02</c:v>
                </c:pt>
                <c:pt idx="7212">
                  <c:v>66.13</c:v>
                </c:pt>
                <c:pt idx="7213">
                  <c:v>66.33</c:v>
                </c:pt>
                <c:pt idx="7214">
                  <c:v>66.760000000000005</c:v>
                </c:pt>
                <c:pt idx="7215">
                  <c:v>67.31</c:v>
                </c:pt>
                <c:pt idx="7216">
                  <c:v>67.77</c:v>
                </c:pt>
                <c:pt idx="7217">
                  <c:v>68.17</c:v>
                </c:pt>
                <c:pt idx="7218">
                  <c:v>68.489999999999995</c:v>
                </c:pt>
                <c:pt idx="7219">
                  <c:v>68.83</c:v>
                </c:pt>
                <c:pt idx="7220">
                  <c:v>69</c:v>
                </c:pt>
                <c:pt idx="7221">
                  <c:v>69.23</c:v>
                </c:pt>
                <c:pt idx="7222">
                  <c:v>69.58</c:v>
                </c:pt>
                <c:pt idx="7223">
                  <c:v>70.09</c:v>
                </c:pt>
                <c:pt idx="7224">
                  <c:v>70.900000000000006</c:v>
                </c:pt>
                <c:pt idx="7225">
                  <c:v>71.73</c:v>
                </c:pt>
                <c:pt idx="7226">
                  <c:v>72.73</c:v>
                </c:pt>
                <c:pt idx="7227">
                  <c:v>73.739999999999995</c:v>
                </c:pt>
                <c:pt idx="7228">
                  <c:v>75.290000000000006</c:v>
                </c:pt>
                <c:pt idx="7229">
                  <c:v>76.489999999999995</c:v>
                </c:pt>
                <c:pt idx="7230">
                  <c:v>77.81</c:v>
                </c:pt>
                <c:pt idx="7231">
                  <c:v>78.989999999999995</c:v>
                </c:pt>
                <c:pt idx="7232">
                  <c:v>80.11</c:v>
                </c:pt>
                <c:pt idx="7233">
                  <c:v>81.03</c:v>
                </c:pt>
                <c:pt idx="7234">
                  <c:v>81.430000000000007</c:v>
                </c:pt>
                <c:pt idx="7235">
                  <c:v>81.430000000000007</c:v>
                </c:pt>
                <c:pt idx="7236">
                  <c:v>81.37</c:v>
                </c:pt>
                <c:pt idx="7237">
                  <c:v>72.849999999999994</c:v>
                </c:pt>
                <c:pt idx="7238">
                  <c:v>72.19</c:v>
                </c:pt>
                <c:pt idx="7239">
                  <c:v>73.849999999999994</c:v>
                </c:pt>
                <c:pt idx="7240">
                  <c:v>86.83</c:v>
                </c:pt>
                <c:pt idx="7241">
                  <c:v>74.86</c:v>
                </c:pt>
                <c:pt idx="7242">
                  <c:v>73.39</c:v>
                </c:pt>
                <c:pt idx="7243">
                  <c:v>66.16</c:v>
                </c:pt>
                <c:pt idx="7244">
                  <c:v>70.38</c:v>
                </c:pt>
                <c:pt idx="7245">
                  <c:v>74.569999999999993</c:v>
                </c:pt>
                <c:pt idx="7246">
                  <c:v>65.84</c:v>
                </c:pt>
                <c:pt idx="7247">
                  <c:v>70.260000000000005</c:v>
                </c:pt>
                <c:pt idx="7248">
                  <c:v>66.069999999999993</c:v>
                </c:pt>
                <c:pt idx="7249">
                  <c:v>66.25</c:v>
                </c:pt>
                <c:pt idx="7250">
                  <c:v>65.989999999999995</c:v>
                </c:pt>
                <c:pt idx="7251">
                  <c:v>64.98</c:v>
                </c:pt>
                <c:pt idx="7252">
                  <c:v>65.180000000000007</c:v>
                </c:pt>
                <c:pt idx="7253">
                  <c:v>66.45</c:v>
                </c:pt>
                <c:pt idx="7254">
                  <c:v>67.77</c:v>
                </c:pt>
                <c:pt idx="7255">
                  <c:v>68.83</c:v>
                </c:pt>
                <c:pt idx="7256">
                  <c:v>69.599999999999994</c:v>
                </c:pt>
                <c:pt idx="7257">
                  <c:v>70.209999999999994</c:v>
                </c:pt>
                <c:pt idx="7258">
                  <c:v>70.78</c:v>
                </c:pt>
                <c:pt idx="7259">
                  <c:v>71.41</c:v>
                </c:pt>
                <c:pt idx="7260">
                  <c:v>71.989999999999995</c:v>
                </c:pt>
                <c:pt idx="7261">
                  <c:v>72.53</c:v>
                </c:pt>
                <c:pt idx="7262">
                  <c:v>72.930000000000007</c:v>
                </c:pt>
                <c:pt idx="7263">
                  <c:v>73.28</c:v>
                </c:pt>
                <c:pt idx="7264">
                  <c:v>65.33</c:v>
                </c:pt>
                <c:pt idx="7265">
                  <c:v>58.24</c:v>
                </c:pt>
                <c:pt idx="7266">
                  <c:v>58.15</c:v>
                </c:pt>
                <c:pt idx="7267">
                  <c:v>58.55</c:v>
                </c:pt>
                <c:pt idx="7268">
                  <c:v>59.16</c:v>
                </c:pt>
                <c:pt idx="7269">
                  <c:v>59.42</c:v>
                </c:pt>
                <c:pt idx="7270">
                  <c:v>59.36</c:v>
                </c:pt>
                <c:pt idx="7271">
                  <c:v>59.16</c:v>
                </c:pt>
                <c:pt idx="7272">
                  <c:v>66.62</c:v>
                </c:pt>
                <c:pt idx="7273">
                  <c:v>77.84</c:v>
                </c:pt>
                <c:pt idx="7274">
                  <c:v>98.91</c:v>
                </c:pt>
                <c:pt idx="7275">
                  <c:v>93.17</c:v>
                </c:pt>
                <c:pt idx="7276">
                  <c:v>89.41</c:v>
                </c:pt>
                <c:pt idx="7277">
                  <c:v>102.04</c:v>
                </c:pt>
                <c:pt idx="7278">
                  <c:v>107.89</c:v>
                </c:pt>
                <c:pt idx="7279">
                  <c:v>106.11</c:v>
                </c:pt>
                <c:pt idx="7280">
                  <c:v>99.48</c:v>
                </c:pt>
                <c:pt idx="7281">
                  <c:v>84.5</c:v>
                </c:pt>
                <c:pt idx="7282">
                  <c:v>82.29</c:v>
                </c:pt>
                <c:pt idx="7283">
                  <c:v>104.59</c:v>
                </c:pt>
                <c:pt idx="7284">
                  <c:v>100.46</c:v>
                </c:pt>
                <c:pt idx="7285">
                  <c:v>100.46</c:v>
                </c:pt>
                <c:pt idx="7286">
                  <c:v>99.66</c:v>
                </c:pt>
                <c:pt idx="7287">
                  <c:v>99.4</c:v>
                </c:pt>
                <c:pt idx="7288">
                  <c:v>100</c:v>
                </c:pt>
                <c:pt idx="7289">
                  <c:v>101.38</c:v>
                </c:pt>
                <c:pt idx="7290">
                  <c:v>102.47</c:v>
                </c:pt>
                <c:pt idx="7291">
                  <c:v>103.45</c:v>
                </c:pt>
                <c:pt idx="7292">
                  <c:v>103.93</c:v>
                </c:pt>
                <c:pt idx="7293">
                  <c:v>104.68</c:v>
                </c:pt>
                <c:pt idx="7294">
                  <c:v>99.6</c:v>
                </c:pt>
                <c:pt idx="7295">
                  <c:v>93.51</c:v>
                </c:pt>
                <c:pt idx="7296">
                  <c:v>95.41</c:v>
                </c:pt>
                <c:pt idx="7297">
                  <c:v>96.67</c:v>
                </c:pt>
                <c:pt idx="7298">
                  <c:v>104.39</c:v>
                </c:pt>
                <c:pt idx="7299">
                  <c:v>105.91</c:v>
                </c:pt>
                <c:pt idx="7300">
                  <c:v>107.26</c:v>
                </c:pt>
                <c:pt idx="7301">
                  <c:v>108.21</c:v>
                </c:pt>
                <c:pt idx="7302">
                  <c:v>103.93</c:v>
                </c:pt>
                <c:pt idx="7303">
                  <c:v>89.93</c:v>
                </c:pt>
                <c:pt idx="7304">
                  <c:v>90.67</c:v>
                </c:pt>
                <c:pt idx="7305">
                  <c:v>127.99</c:v>
                </c:pt>
                <c:pt idx="7306">
                  <c:v>116.88</c:v>
                </c:pt>
                <c:pt idx="7307">
                  <c:v>116.22</c:v>
                </c:pt>
                <c:pt idx="7308">
                  <c:v>111.25</c:v>
                </c:pt>
                <c:pt idx="7309">
                  <c:v>105.51</c:v>
                </c:pt>
                <c:pt idx="7310">
                  <c:v>106.32</c:v>
                </c:pt>
                <c:pt idx="7311">
                  <c:v>107</c:v>
                </c:pt>
                <c:pt idx="7312">
                  <c:v>121.1</c:v>
                </c:pt>
                <c:pt idx="7313">
                  <c:v>127.99</c:v>
                </c:pt>
                <c:pt idx="7314">
                  <c:v>137.26</c:v>
                </c:pt>
                <c:pt idx="7315">
                  <c:v>139.72999999999999</c:v>
                </c:pt>
                <c:pt idx="7316">
                  <c:v>144.12</c:v>
                </c:pt>
                <c:pt idx="7317">
                  <c:v>142.22</c:v>
                </c:pt>
                <c:pt idx="7318">
                  <c:v>142.47999999999999</c:v>
                </c:pt>
                <c:pt idx="7319">
                  <c:v>146.53</c:v>
                </c:pt>
                <c:pt idx="7320">
                  <c:v>150.19999999999999</c:v>
                </c:pt>
                <c:pt idx="7321">
                  <c:v>153.62</c:v>
                </c:pt>
                <c:pt idx="7322">
                  <c:v>156.49</c:v>
                </c:pt>
                <c:pt idx="7323">
                  <c:v>157.18</c:v>
                </c:pt>
                <c:pt idx="7324">
                  <c:v>143.4</c:v>
                </c:pt>
                <c:pt idx="7325">
                  <c:v>138.58000000000001</c:v>
                </c:pt>
                <c:pt idx="7326">
                  <c:v>141.30000000000001</c:v>
                </c:pt>
                <c:pt idx="7327">
                  <c:v>139.58000000000001</c:v>
                </c:pt>
                <c:pt idx="7328">
                  <c:v>134.5</c:v>
                </c:pt>
                <c:pt idx="7329">
                  <c:v>141.02000000000001</c:v>
                </c:pt>
                <c:pt idx="7330">
                  <c:v>144.29</c:v>
                </c:pt>
                <c:pt idx="7331">
                  <c:v>147.36000000000001</c:v>
                </c:pt>
                <c:pt idx="7332">
                  <c:v>145.87</c:v>
                </c:pt>
                <c:pt idx="7333">
                  <c:v>140.21</c:v>
                </c:pt>
                <c:pt idx="7334">
                  <c:v>141.53</c:v>
                </c:pt>
                <c:pt idx="7335">
                  <c:v>146.93</c:v>
                </c:pt>
                <c:pt idx="7336">
                  <c:v>139.38</c:v>
                </c:pt>
                <c:pt idx="7337">
                  <c:v>132.69</c:v>
                </c:pt>
                <c:pt idx="7338">
                  <c:v>107.03</c:v>
                </c:pt>
                <c:pt idx="7339">
                  <c:v>96.59</c:v>
                </c:pt>
                <c:pt idx="7340">
                  <c:v>98.22</c:v>
                </c:pt>
                <c:pt idx="7341">
                  <c:v>93.94</c:v>
                </c:pt>
                <c:pt idx="7342">
                  <c:v>91.19</c:v>
                </c:pt>
                <c:pt idx="7343">
                  <c:v>83.27</c:v>
                </c:pt>
                <c:pt idx="7344">
                  <c:v>80.8</c:v>
                </c:pt>
                <c:pt idx="7345">
                  <c:v>81.430000000000007</c:v>
                </c:pt>
                <c:pt idx="7346">
                  <c:v>81.89</c:v>
                </c:pt>
                <c:pt idx="7347">
                  <c:v>75.23</c:v>
                </c:pt>
                <c:pt idx="7348">
                  <c:v>72.27</c:v>
                </c:pt>
                <c:pt idx="7349">
                  <c:v>79.97</c:v>
                </c:pt>
                <c:pt idx="7350">
                  <c:v>103.45</c:v>
                </c:pt>
                <c:pt idx="7351">
                  <c:v>108.35</c:v>
                </c:pt>
                <c:pt idx="7352">
                  <c:v>99.08</c:v>
                </c:pt>
                <c:pt idx="7353">
                  <c:v>101.75</c:v>
                </c:pt>
                <c:pt idx="7354">
                  <c:v>101.29</c:v>
                </c:pt>
                <c:pt idx="7355">
                  <c:v>99.63</c:v>
                </c:pt>
                <c:pt idx="7356">
                  <c:v>97.02</c:v>
                </c:pt>
                <c:pt idx="7357">
                  <c:v>98.48</c:v>
                </c:pt>
                <c:pt idx="7358">
                  <c:v>99.11</c:v>
                </c:pt>
                <c:pt idx="7359">
                  <c:v>100.12</c:v>
                </c:pt>
                <c:pt idx="7360">
                  <c:v>100.49</c:v>
                </c:pt>
                <c:pt idx="7361">
                  <c:v>101.55</c:v>
                </c:pt>
                <c:pt idx="7362">
                  <c:v>113</c:v>
                </c:pt>
                <c:pt idx="7363">
                  <c:v>113.72</c:v>
                </c:pt>
                <c:pt idx="7364">
                  <c:v>115.59</c:v>
                </c:pt>
                <c:pt idx="7365">
                  <c:v>105.94</c:v>
                </c:pt>
                <c:pt idx="7366">
                  <c:v>105.6</c:v>
                </c:pt>
                <c:pt idx="7367">
                  <c:v>107.58</c:v>
                </c:pt>
                <c:pt idx="7368">
                  <c:v>101.92</c:v>
                </c:pt>
                <c:pt idx="7369">
                  <c:v>101.78</c:v>
                </c:pt>
                <c:pt idx="7370">
                  <c:v>98.36</c:v>
                </c:pt>
                <c:pt idx="7371">
                  <c:v>92.85</c:v>
                </c:pt>
                <c:pt idx="7372">
                  <c:v>88.98</c:v>
                </c:pt>
                <c:pt idx="7373">
                  <c:v>84.93</c:v>
                </c:pt>
                <c:pt idx="7374">
                  <c:v>85.68</c:v>
                </c:pt>
                <c:pt idx="7375">
                  <c:v>84.7</c:v>
                </c:pt>
                <c:pt idx="7376">
                  <c:v>75.400000000000006</c:v>
                </c:pt>
                <c:pt idx="7377">
                  <c:v>75.78</c:v>
                </c:pt>
                <c:pt idx="7378">
                  <c:v>72.819999999999993</c:v>
                </c:pt>
                <c:pt idx="7379">
                  <c:v>113.89</c:v>
                </c:pt>
                <c:pt idx="7380">
                  <c:v>113.55</c:v>
                </c:pt>
                <c:pt idx="7381">
                  <c:v>115.59</c:v>
                </c:pt>
                <c:pt idx="7382">
                  <c:v>117.91</c:v>
                </c:pt>
                <c:pt idx="7383">
                  <c:v>119.75</c:v>
                </c:pt>
                <c:pt idx="7384">
                  <c:v>109.9</c:v>
                </c:pt>
                <c:pt idx="7385">
                  <c:v>105.08</c:v>
                </c:pt>
                <c:pt idx="7386">
                  <c:v>106.6</c:v>
                </c:pt>
                <c:pt idx="7387">
                  <c:v>108.24</c:v>
                </c:pt>
                <c:pt idx="7388">
                  <c:v>109.76</c:v>
                </c:pt>
                <c:pt idx="7389">
                  <c:v>108.61</c:v>
                </c:pt>
                <c:pt idx="7390">
                  <c:v>94.52</c:v>
                </c:pt>
                <c:pt idx="7391">
                  <c:v>77.12</c:v>
                </c:pt>
                <c:pt idx="7392">
                  <c:v>77.56</c:v>
                </c:pt>
                <c:pt idx="7393">
                  <c:v>77.989999999999995</c:v>
                </c:pt>
                <c:pt idx="7394">
                  <c:v>80.88</c:v>
                </c:pt>
                <c:pt idx="7395">
                  <c:v>101.09</c:v>
                </c:pt>
                <c:pt idx="7396">
                  <c:v>96.93</c:v>
                </c:pt>
                <c:pt idx="7397">
                  <c:v>116.79</c:v>
                </c:pt>
                <c:pt idx="7398">
                  <c:v>116.79</c:v>
                </c:pt>
                <c:pt idx="7399">
                  <c:v>112.08</c:v>
                </c:pt>
                <c:pt idx="7400">
                  <c:v>114.15</c:v>
                </c:pt>
                <c:pt idx="7401">
                  <c:v>116.28</c:v>
                </c:pt>
                <c:pt idx="7402">
                  <c:v>116.05</c:v>
                </c:pt>
                <c:pt idx="7403">
                  <c:v>109.04</c:v>
                </c:pt>
                <c:pt idx="7404">
                  <c:v>108.3</c:v>
                </c:pt>
                <c:pt idx="7405">
                  <c:v>109.85</c:v>
                </c:pt>
                <c:pt idx="7406">
                  <c:v>111.42</c:v>
                </c:pt>
                <c:pt idx="7407">
                  <c:v>112.92</c:v>
                </c:pt>
                <c:pt idx="7408">
                  <c:v>97.27</c:v>
                </c:pt>
                <c:pt idx="7409">
                  <c:v>83.87</c:v>
                </c:pt>
                <c:pt idx="7410">
                  <c:v>104.36</c:v>
                </c:pt>
                <c:pt idx="7411">
                  <c:v>96.7</c:v>
                </c:pt>
                <c:pt idx="7412">
                  <c:v>89.21</c:v>
                </c:pt>
                <c:pt idx="7413">
                  <c:v>82.32</c:v>
                </c:pt>
                <c:pt idx="7414">
                  <c:v>76.03</c:v>
                </c:pt>
                <c:pt idx="7415">
                  <c:v>77.349999999999994</c:v>
                </c:pt>
                <c:pt idx="7416">
                  <c:v>78.36</c:v>
                </c:pt>
                <c:pt idx="7417">
                  <c:v>78.989999999999995</c:v>
                </c:pt>
                <c:pt idx="7418">
                  <c:v>79.22</c:v>
                </c:pt>
                <c:pt idx="7419">
                  <c:v>73.11</c:v>
                </c:pt>
                <c:pt idx="7420">
                  <c:v>61.08</c:v>
                </c:pt>
                <c:pt idx="7421">
                  <c:v>57.89</c:v>
                </c:pt>
                <c:pt idx="7422">
                  <c:v>54.94</c:v>
                </c:pt>
                <c:pt idx="7423">
                  <c:v>55.71</c:v>
                </c:pt>
                <c:pt idx="7424">
                  <c:v>56.6</c:v>
                </c:pt>
                <c:pt idx="7425">
                  <c:v>57.92</c:v>
                </c:pt>
                <c:pt idx="7426">
                  <c:v>59.1</c:v>
                </c:pt>
                <c:pt idx="7427">
                  <c:v>60.45</c:v>
                </c:pt>
                <c:pt idx="7428">
                  <c:v>61.63</c:v>
                </c:pt>
                <c:pt idx="7429">
                  <c:v>79.59</c:v>
                </c:pt>
                <c:pt idx="7430">
                  <c:v>75.12</c:v>
                </c:pt>
                <c:pt idx="7431">
                  <c:v>72.16</c:v>
                </c:pt>
                <c:pt idx="7432">
                  <c:v>60.3</c:v>
                </c:pt>
                <c:pt idx="7433">
                  <c:v>70.61</c:v>
                </c:pt>
                <c:pt idx="7434">
                  <c:v>67.739999999999995</c:v>
                </c:pt>
                <c:pt idx="7435">
                  <c:v>68.540000000000006</c:v>
                </c:pt>
                <c:pt idx="7436">
                  <c:v>62.11</c:v>
                </c:pt>
                <c:pt idx="7437">
                  <c:v>54.97</c:v>
                </c:pt>
                <c:pt idx="7438">
                  <c:v>69.03</c:v>
                </c:pt>
                <c:pt idx="7439">
                  <c:v>76.349999999999994</c:v>
                </c:pt>
                <c:pt idx="7440">
                  <c:v>74.48</c:v>
                </c:pt>
                <c:pt idx="7441">
                  <c:v>72.16</c:v>
                </c:pt>
                <c:pt idx="7442">
                  <c:v>75.23</c:v>
                </c:pt>
                <c:pt idx="7443">
                  <c:v>79.25</c:v>
                </c:pt>
                <c:pt idx="7444">
                  <c:v>82.09</c:v>
                </c:pt>
                <c:pt idx="7445">
                  <c:v>83.87</c:v>
                </c:pt>
                <c:pt idx="7446">
                  <c:v>84.9</c:v>
                </c:pt>
                <c:pt idx="7447">
                  <c:v>85.48</c:v>
                </c:pt>
                <c:pt idx="7448">
                  <c:v>86.11</c:v>
                </c:pt>
                <c:pt idx="7449">
                  <c:v>82.46</c:v>
                </c:pt>
                <c:pt idx="7450">
                  <c:v>86.6</c:v>
                </c:pt>
                <c:pt idx="7451">
                  <c:v>84.39</c:v>
                </c:pt>
                <c:pt idx="7452">
                  <c:v>93.03</c:v>
                </c:pt>
                <c:pt idx="7453">
                  <c:v>114.32</c:v>
                </c:pt>
                <c:pt idx="7454">
                  <c:v>108.7</c:v>
                </c:pt>
                <c:pt idx="7455">
                  <c:v>124.54</c:v>
                </c:pt>
                <c:pt idx="7456">
                  <c:v>126.35</c:v>
                </c:pt>
                <c:pt idx="7457">
                  <c:v>126.26</c:v>
                </c:pt>
                <c:pt idx="7458">
                  <c:v>138.58000000000001</c:v>
                </c:pt>
                <c:pt idx="7459">
                  <c:v>142.54</c:v>
                </c:pt>
                <c:pt idx="7460">
                  <c:v>139.30000000000001</c:v>
                </c:pt>
                <c:pt idx="7461">
                  <c:v>139.21</c:v>
                </c:pt>
                <c:pt idx="7462">
                  <c:v>136.05000000000001</c:v>
                </c:pt>
                <c:pt idx="7463">
                  <c:v>137.4</c:v>
                </c:pt>
                <c:pt idx="7464">
                  <c:v>139.18</c:v>
                </c:pt>
                <c:pt idx="7465">
                  <c:v>139.01</c:v>
                </c:pt>
                <c:pt idx="7466">
                  <c:v>140.30000000000001</c:v>
                </c:pt>
                <c:pt idx="7467">
                  <c:v>142.51</c:v>
                </c:pt>
                <c:pt idx="7468">
                  <c:v>145.24</c:v>
                </c:pt>
                <c:pt idx="7469">
                  <c:v>147.47999999999999</c:v>
                </c:pt>
                <c:pt idx="7470">
                  <c:v>146.84</c:v>
                </c:pt>
                <c:pt idx="7471">
                  <c:v>148.22</c:v>
                </c:pt>
                <c:pt idx="7472">
                  <c:v>149.6</c:v>
                </c:pt>
                <c:pt idx="7473">
                  <c:v>151.12</c:v>
                </c:pt>
                <c:pt idx="7474">
                  <c:v>152.33000000000001</c:v>
                </c:pt>
                <c:pt idx="7475">
                  <c:v>150.52000000000001</c:v>
                </c:pt>
                <c:pt idx="7476">
                  <c:v>145.93</c:v>
                </c:pt>
                <c:pt idx="7477">
                  <c:v>145.06</c:v>
                </c:pt>
                <c:pt idx="7478">
                  <c:v>143.74</c:v>
                </c:pt>
                <c:pt idx="7479">
                  <c:v>140.13</c:v>
                </c:pt>
                <c:pt idx="7480">
                  <c:v>132.78</c:v>
                </c:pt>
                <c:pt idx="7481">
                  <c:v>117.91</c:v>
                </c:pt>
                <c:pt idx="7482">
                  <c:v>114.52</c:v>
                </c:pt>
                <c:pt idx="7483">
                  <c:v>114.93</c:v>
                </c:pt>
                <c:pt idx="7484">
                  <c:v>115.73</c:v>
                </c:pt>
                <c:pt idx="7485">
                  <c:v>115.85</c:v>
                </c:pt>
                <c:pt idx="7486">
                  <c:v>113.75</c:v>
                </c:pt>
                <c:pt idx="7487">
                  <c:v>113.92</c:v>
                </c:pt>
                <c:pt idx="7488">
                  <c:v>109.24</c:v>
                </c:pt>
                <c:pt idx="7489">
                  <c:v>106.6</c:v>
                </c:pt>
                <c:pt idx="7490">
                  <c:v>107.46</c:v>
                </c:pt>
                <c:pt idx="7491">
                  <c:v>108.78</c:v>
                </c:pt>
                <c:pt idx="7492">
                  <c:v>131.4</c:v>
                </c:pt>
                <c:pt idx="7493">
                  <c:v>143.03</c:v>
                </c:pt>
                <c:pt idx="7494">
                  <c:v>155.34</c:v>
                </c:pt>
                <c:pt idx="7495">
                  <c:v>155.57</c:v>
                </c:pt>
                <c:pt idx="7496">
                  <c:v>144.88999999999999</c:v>
                </c:pt>
                <c:pt idx="7497">
                  <c:v>145.52000000000001</c:v>
                </c:pt>
                <c:pt idx="7498">
                  <c:v>148.65</c:v>
                </c:pt>
                <c:pt idx="7499">
                  <c:v>148.6</c:v>
                </c:pt>
                <c:pt idx="7500">
                  <c:v>154.19</c:v>
                </c:pt>
                <c:pt idx="7501">
                  <c:v>156.32</c:v>
                </c:pt>
                <c:pt idx="7502">
                  <c:v>158.63999999999999</c:v>
                </c:pt>
                <c:pt idx="7503">
                  <c:v>152.61000000000001</c:v>
                </c:pt>
                <c:pt idx="7504">
                  <c:v>140.38999999999999</c:v>
                </c:pt>
                <c:pt idx="7505">
                  <c:v>134.36000000000001</c:v>
                </c:pt>
                <c:pt idx="7506">
                  <c:v>137.43</c:v>
                </c:pt>
                <c:pt idx="7507">
                  <c:v>138.97999999999999</c:v>
                </c:pt>
                <c:pt idx="7508">
                  <c:v>138.84</c:v>
                </c:pt>
                <c:pt idx="7509">
                  <c:v>140.63999999999999</c:v>
                </c:pt>
                <c:pt idx="7510">
                  <c:v>130.71</c:v>
                </c:pt>
                <c:pt idx="7511">
                  <c:v>136.83000000000001</c:v>
                </c:pt>
                <c:pt idx="7512">
                  <c:v>131.78</c:v>
                </c:pt>
                <c:pt idx="7513">
                  <c:v>131.16999999999999</c:v>
                </c:pt>
                <c:pt idx="7514">
                  <c:v>145.69999999999999</c:v>
                </c:pt>
                <c:pt idx="7515">
                  <c:v>147.88</c:v>
                </c:pt>
                <c:pt idx="7516">
                  <c:v>156.63</c:v>
                </c:pt>
                <c:pt idx="7517">
                  <c:v>155.02000000000001</c:v>
                </c:pt>
                <c:pt idx="7518">
                  <c:v>155.6</c:v>
                </c:pt>
                <c:pt idx="7519">
                  <c:v>143.69</c:v>
                </c:pt>
                <c:pt idx="7520">
                  <c:v>145.41</c:v>
                </c:pt>
                <c:pt idx="7521">
                  <c:v>144.03</c:v>
                </c:pt>
                <c:pt idx="7522">
                  <c:v>145.87</c:v>
                </c:pt>
                <c:pt idx="7523">
                  <c:v>145.01</c:v>
                </c:pt>
                <c:pt idx="7524">
                  <c:v>146.41</c:v>
                </c:pt>
                <c:pt idx="7525">
                  <c:v>147.33000000000001</c:v>
                </c:pt>
                <c:pt idx="7526">
                  <c:v>148.91</c:v>
                </c:pt>
                <c:pt idx="7527">
                  <c:v>142.68</c:v>
                </c:pt>
                <c:pt idx="7528">
                  <c:v>137.31</c:v>
                </c:pt>
                <c:pt idx="7529">
                  <c:v>138.66</c:v>
                </c:pt>
                <c:pt idx="7530">
                  <c:v>139.87</c:v>
                </c:pt>
                <c:pt idx="7531">
                  <c:v>137.11000000000001</c:v>
                </c:pt>
                <c:pt idx="7532">
                  <c:v>126.41</c:v>
                </c:pt>
                <c:pt idx="7533">
                  <c:v>120.18</c:v>
                </c:pt>
                <c:pt idx="7534">
                  <c:v>148.88</c:v>
                </c:pt>
                <c:pt idx="7535">
                  <c:v>153.93</c:v>
                </c:pt>
                <c:pt idx="7536">
                  <c:v>150.91999999999999</c:v>
                </c:pt>
                <c:pt idx="7537">
                  <c:v>142.25</c:v>
                </c:pt>
                <c:pt idx="7538">
                  <c:v>144.12</c:v>
                </c:pt>
                <c:pt idx="7539">
                  <c:v>140.96</c:v>
                </c:pt>
                <c:pt idx="7540">
                  <c:v>138.58000000000001</c:v>
                </c:pt>
                <c:pt idx="7541">
                  <c:v>131.6</c:v>
                </c:pt>
                <c:pt idx="7542">
                  <c:v>128.65</c:v>
                </c:pt>
                <c:pt idx="7543">
                  <c:v>118.97</c:v>
                </c:pt>
                <c:pt idx="7544">
                  <c:v>123.08</c:v>
                </c:pt>
                <c:pt idx="7545">
                  <c:v>123.88</c:v>
                </c:pt>
                <c:pt idx="7546">
                  <c:v>122.16</c:v>
                </c:pt>
                <c:pt idx="7547">
                  <c:v>125</c:v>
                </c:pt>
                <c:pt idx="7548">
                  <c:v>124.28</c:v>
                </c:pt>
                <c:pt idx="7549">
                  <c:v>130.34</c:v>
                </c:pt>
                <c:pt idx="7550">
                  <c:v>133.84</c:v>
                </c:pt>
                <c:pt idx="7551">
                  <c:v>127.76</c:v>
                </c:pt>
                <c:pt idx="7552">
                  <c:v>125.75</c:v>
                </c:pt>
                <c:pt idx="7553">
                  <c:v>126.61</c:v>
                </c:pt>
                <c:pt idx="7554">
                  <c:v>126.69</c:v>
                </c:pt>
                <c:pt idx="7555">
                  <c:v>126.64</c:v>
                </c:pt>
                <c:pt idx="7556">
                  <c:v>126.78</c:v>
                </c:pt>
                <c:pt idx="7557">
                  <c:v>124.46</c:v>
                </c:pt>
                <c:pt idx="7558">
                  <c:v>124.89</c:v>
                </c:pt>
                <c:pt idx="7559">
                  <c:v>125.03</c:v>
                </c:pt>
                <c:pt idx="7560">
                  <c:v>125.69</c:v>
                </c:pt>
                <c:pt idx="7561">
                  <c:v>127.5</c:v>
                </c:pt>
                <c:pt idx="7562">
                  <c:v>127.35</c:v>
                </c:pt>
                <c:pt idx="7563">
                  <c:v>127.04</c:v>
                </c:pt>
                <c:pt idx="7564">
                  <c:v>147.02000000000001</c:v>
                </c:pt>
                <c:pt idx="7565">
                  <c:v>141.91</c:v>
                </c:pt>
                <c:pt idx="7566">
                  <c:v>145.44</c:v>
                </c:pt>
                <c:pt idx="7567">
                  <c:v>132.26</c:v>
                </c:pt>
                <c:pt idx="7568">
                  <c:v>131.13999999999999</c:v>
                </c:pt>
                <c:pt idx="7569">
                  <c:v>135.16</c:v>
                </c:pt>
                <c:pt idx="7570">
                  <c:v>128.68</c:v>
                </c:pt>
                <c:pt idx="7571">
                  <c:v>130.43</c:v>
                </c:pt>
                <c:pt idx="7572">
                  <c:v>156.29</c:v>
                </c:pt>
                <c:pt idx="7573">
                  <c:v>154.68</c:v>
                </c:pt>
                <c:pt idx="7574">
                  <c:v>148.62</c:v>
                </c:pt>
                <c:pt idx="7575">
                  <c:v>147.02000000000001</c:v>
                </c:pt>
                <c:pt idx="7576">
                  <c:v>150.55000000000001</c:v>
                </c:pt>
                <c:pt idx="7577">
                  <c:v>154.02000000000001</c:v>
                </c:pt>
                <c:pt idx="7578">
                  <c:v>157.44</c:v>
                </c:pt>
                <c:pt idx="7579">
                  <c:v>157.49</c:v>
                </c:pt>
                <c:pt idx="7580">
                  <c:v>157.52000000000001</c:v>
                </c:pt>
                <c:pt idx="7581">
                  <c:v>158.35</c:v>
                </c:pt>
                <c:pt idx="7582">
                  <c:v>146.38</c:v>
                </c:pt>
                <c:pt idx="7583">
                  <c:v>140.93</c:v>
                </c:pt>
                <c:pt idx="7584">
                  <c:v>139.27000000000001</c:v>
                </c:pt>
                <c:pt idx="7585">
                  <c:v>138.72</c:v>
                </c:pt>
                <c:pt idx="7586">
                  <c:v>140.41</c:v>
                </c:pt>
                <c:pt idx="7587">
                  <c:v>141.41999999999999</c:v>
                </c:pt>
                <c:pt idx="7588">
                  <c:v>142.85</c:v>
                </c:pt>
                <c:pt idx="7589">
                  <c:v>144.88999999999999</c:v>
                </c:pt>
                <c:pt idx="7590">
                  <c:v>161.65</c:v>
                </c:pt>
                <c:pt idx="7591">
                  <c:v>149.16999999999999</c:v>
                </c:pt>
                <c:pt idx="7592">
                  <c:v>151.01</c:v>
                </c:pt>
                <c:pt idx="7593">
                  <c:v>152.53</c:v>
                </c:pt>
                <c:pt idx="7594">
                  <c:v>157.66999999999999</c:v>
                </c:pt>
                <c:pt idx="7595">
                  <c:v>165.36</c:v>
                </c:pt>
                <c:pt idx="7596">
                  <c:v>163.84</c:v>
                </c:pt>
                <c:pt idx="7597">
                  <c:v>164.93</c:v>
                </c:pt>
                <c:pt idx="7598">
                  <c:v>173.62</c:v>
                </c:pt>
                <c:pt idx="7599">
                  <c:v>166.53</c:v>
                </c:pt>
                <c:pt idx="7600">
                  <c:v>157.22999999999999</c:v>
                </c:pt>
                <c:pt idx="7601">
                  <c:v>178.33</c:v>
                </c:pt>
                <c:pt idx="7602">
                  <c:v>163.35</c:v>
                </c:pt>
                <c:pt idx="7603">
                  <c:v>155.22999999999999</c:v>
                </c:pt>
                <c:pt idx="7604">
                  <c:v>155.88999999999999</c:v>
                </c:pt>
                <c:pt idx="7605">
                  <c:v>154.91</c:v>
                </c:pt>
                <c:pt idx="7606">
                  <c:v>156.13999999999999</c:v>
                </c:pt>
                <c:pt idx="7607">
                  <c:v>155.19999999999999</c:v>
                </c:pt>
                <c:pt idx="7608">
                  <c:v>148.11000000000001</c:v>
                </c:pt>
                <c:pt idx="7609">
                  <c:v>151.09</c:v>
                </c:pt>
                <c:pt idx="7610">
                  <c:v>149.51</c:v>
                </c:pt>
                <c:pt idx="7611">
                  <c:v>144.16999999999999</c:v>
                </c:pt>
                <c:pt idx="7612">
                  <c:v>157.12</c:v>
                </c:pt>
                <c:pt idx="7613">
                  <c:v>150.37</c:v>
                </c:pt>
                <c:pt idx="7614">
                  <c:v>153.82</c:v>
                </c:pt>
                <c:pt idx="7615">
                  <c:v>158.76</c:v>
                </c:pt>
                <c:pt idx="7616">
                  <c:v>144.12</c:v>
                </c:pt>
                <c:pt idx="7617">
                  <c:v>140.33000000000001</c:v>
                </c:pt>
                <c:pt idx="7618">
                  <c:v>142.05000000000001</c:v>
                </c:pt>
                <c:pt idx="7619">
                  <c:v>130.44999999999999</c:v>
                </c:pt>
                <c:pt idx="7620">
                  <c:v>131.16999999999999</c:v>
                </c:pt>
                <c:pt idx="7621">
                  <c:v>140.38999999999999</c:v>
                </c:pt>
                <c:pt idx="7622">
                  <c:v>141.41999999999999</c:v>
                </c:pt>
                <c:pt idx="7623">
                  <c:v>144.35</c:v>
                </c:pt>
                <c:pt idx="7624">
                  <c:v>167.94</c:v>
                </c:pt>
                <c:pt idx="7625">
                  <c:v>170.5</c:v>
                </c:pt>
                <c:pt idx="7626">
                  <c:v>175.89</c:v>
                </c:pt>
                <c:pt idx="7627">
                  <c:v>175.32</c:v>
                </c:pt>
                <c:pt idx="7628">
                  <c:v>166.56</c:v>
                </c:pt>
                <c:pt idx="7629">
                  <c:v>153.13</c:v>
                </c:pt>
                <c:pt idx="7630">
                  <c:v>153.41999999999999</c:v>
                </c:pt>
                <c:pt idx="7631">
                  <c:v>144.4</c:v>
                </c:pt>
                <c:pt idx="7632">
                  <c:v>151.03</c:v>
                </c:pt>
                <c:pt idx="7633">
                  <c:v>152.04</c:v>
                </c:pt>
                <c:pt idx="7634">
                  <c:v>153.44999999999999</c:v>
                </c:pt>
                <c:pt idx="7635">
                  <c:v>160.25</c:v>
                </c:pt>
                <c:pt idx="7636">
                  <c:v>169.69</c:v>
                </c:pt>
                <c:pt idx="7637">
                  <c:v>148.62</c:v>
                </c:pt>
                <c:pt idx="7638">
                  <c:v>148.25</c:v>
                </c:pt>
                <c:pt idx="7639">
                  <c:v>146.13</c:v>
                </c:pt>
                <c:pt idx="7640">
                  <c:v>147.91</c:v>
                </c:pt>
                <c:pt idx="7641">
                  <c:v>127.3</c:v>
                </c:pt>
                <c:pt idx="7642">
                  <c:v>134.19</c:v>
                </c:pt>
                <c:pt idx="7643">
                  <c:v>134.30000000000001</c:v>
                </c:pt>
                <c:pt idx="7644">
                  <c:v>120.47</c:v>
                </c:pt>
                <c:pt idx="7645">
                  <c:v>120.04</c:v>
                </c:pt>
                <c:pt idx="7646">
                  <c:v>120.72</c:v>
                </c:pt>
                <c:pt idx="7647">
                  <c:v>119.58</c:v>
                </c:pt>
                <c:pt idx="7648">
                  <c:v>118.69</c:v>
                </c:pt>
                <c:pt idx="7649">
                  <c:v>120.15</c:v>
                </c:pt>
                <c:pt idx="7650">
                  <c:v>122.13</c:v>
                </c:pt>
                <c:pt idx="7651">
                  <c:v>113.18</c:v>
                </c:pt>
                <c:pt idx="7652">
                  <c:v>100.72</c:v>
                </c:pt>
                <c:pt idx="7653">
                  <c:v>101.69</c:v>
                </c:pt>
                <c:pt idx="7654">
                  <c:v>112</c:v>
                </c:pt>
                <c:pt idx="7655">
                  <c:v>119.66</c:v>
                </c:pt>
                <c:pt idx="7656">
                  <c:v>121.21</c:v>
                </c:pt>
                <c:pt idx="7657">
                  <c:v>122.93</c:v>
                </c:pt>
                <c:pt idx="7658">
                  <c:v>124.54</c:v>
                </c:pt>
                <c:pt idx="7659">
                  <c:v>131.97999999999999</c:v>
                </c:pt>
                <c:pt idx="7660">
                  <c:v>146.27000000000001</c:v>
                </c:pt>
                <c:pt idx="7661">
                  <c:v>132.32</c:v>
                </c:pt>
                <c:pt idx="7662">
                  <c:v>131.13999999999999</c:v>
                </c:pt>
                <c:pt idx="7663">
                  <c:v>136.68</c:v>
                </c:pt>
                <c:pt idx="7664">
                  <c:v>142.57</c:v>
                </c:pt>
                <c:pt idx="7665">
                  <c:v>147.13</c:v>
                </c:pt>
                <c:pt idx="7666">
                  <c:v>149.54</c:v>
                </c:pt>
                <c:pt idx="7667">
                  <c:v>151.61000000000001</c:v>
                </c:pt>
                <c:pt idx="7668">
                  <c:v>152.93</c:v>
                </c:pt>
                <c:pt idx="7669">
                  <c:v>143.31</c:v>
                </c:pt>
                <c:pt idx="7670">
                  <c:v>147.13</c:v>
                </c:pt>
                <c:pt idx="7671">
                  <c:v>132.26</c:v>
                </c:pt>
                <c:pt idx="7672">
                  <c:v>133.24</c:v>
                </c:pt>
                <c:pt idx="7673">
                  <c:v>135.59</c:v>
                </c:pt>
                <c:pt idx="7674">
                  <c:v>131.49</c:v>
                </c:pt>
                <c:pt idx="7675">
                  <c:v>132.26</c:v>
                </c:pt>
                <c:pt idx="7676">
                  <c:v>119.38</c:v>
                </c:pt>
                <c:pt idx="7677">
                  <c:v>110.1</c:v>
                </c:pt>
                <c:pt idx="7678">
                  <c:v>92.34</c:v>
                </c:pt>
                <c:pt idx="7679">
                  <c:v>90.24</c:v>
                </c:pt>
                <c:pt idx="7680">
                  <c:v>90.73</c:v>
                </c:pt>
                <c:pt idx="7681">
                  <c:v>90.93</c:v>
                </c:pt>
                <c:pt idx="7682">
                  <c:v>91.33</c:v>
                </c:pt>
                <c:pt idx="7683">
                  <c:v>91.99</c:v>
                </c:pt>
                <c:pt idx="7684">
                  <c:v>92.74</c:v>
                </c:pt>
                <c:pt idx="7685">
                  <c:v>93.14</c:v>
                </c:pt>
                <c:pt idx="7686">
                  <c:v>78.5</c:v>
                </c:pt>
                <c:pt idx="7687">
                  <c:v>72.989999999999995</c:v>
                </c:pt>
                <c:pt idx="7688">
                  <c:v>101.67</c:v>
                </c:pt>
                <c:pt idx="7689">
                  <c:v>81.290000000000006</c:v>
                </c:pt>
                <c:pt idx="7690">
                  <c:v>84.85</c:v>
                </c:pt>
                <c:pt idx="7691">
                  <c:v>81.95</c:v>
                </c:pt>
                <c:pt idx="7692">
                  <c:v>83.27</c:v>
                </c:pt>
                <c:pt idx="7693">
                  <c:v>87.26</c:v>
                </c:pt>
                <c:pt idx="7694">
                  <c:v>90.3</c:v>
                </c:pt>
                <c:pt idx="7695">
                  <c:v>82.09</c:v>
                </c:pt>
                <c:pt idx="7696">
                  <c:v>82.89</c:v>
                </c:pt>
                <c:pt idx="7697">
                  <c:v>118.31</c:v>
                </c:pt>
                <c:pt idx="7698">
                  <c:v>121.93</c:v>
                </c:pt>
                <c:pt idx="7699">
                  <c:v>125.55</c:v>
                </c:pt>
                <c:pt idx="7700">
                  <c:v>120.06</c:v>
                </c:pt>
                <c:pt idx="7701">
                  <c:v>102.07</c:v>
                </c:pt>
                <c:pt idx="7702">
                  <c:v>99.17</c:v>
                </c:pt>
                <c:pt idx="7703">
                  <c:v>106.8</c:v>
                </c:pt>
                <c:pt idx="7704">
                  <c:v>105.4</c:v>
                </c:pt>
                <c:pt idx="7705">
                  <c:v>96.41</c:v>
                </c:pt>
                <c:pt idx="7706">
                  <c:v>101.21</c:v>
                </c:pt>
                <c:pt idx="7707">
                  <c:v>105.97</c:v>
                </c:pt>
                <c:pt idx="7708">
                  <c:v>108.01</c:v>
                </c:pt>
                <c:pt idx="7709">
                  <c:v>103.36</c:v>
                </c:pt>
                <c:pt idx="7710">
                  <c:v>103.24</c:v>
                </c:pt>
                <c:pt idx="7711">
                  <c:v>124.8</c:v>
                </c:pt>
                <c:pt idx="7712">
                  <c:v>118.51</c:v>
                </c:pt>
                <c:pt idx="7713">
                  <c:v>126.44</c:v>
                </c:pt>
                <c:pt idx="7714">
                  <c:v>142.88</c:v>
                </c:pt>
                <c:pt idx="7715">
                  <c:v>133.93</c:v>
                </c:pt>
                <c:pt idx="7716">
                  <c:v>148.68</c:v>
                </c:pt>
                <c:pt idx="7717">
                  <c:v>153.33000000000001</c:v>
                </c:pt>
                <c:pt idx="7718">
                  <c:v>158.84</c:v>
                </c:pt>
                <c:pt idx="7719">
                  <c:v>162.63</c:v>
                </c:pt>
                <c:pt idx="7720">
                  <c:v>163.43</c:v>
                </c:pt>
                <c:pt idx="7721">
                  <c:v>163.38</c:v>
                </c:pt>
                <c:pt idx="7722">
                  <c:v>161.97</c:v>
                </c:pt>
                <c:pt idx="7723">
                  <c:v>159.01</c:v>
                </c:pt>
                <c:pt idx="7724">
                  <c:v>159.41999999999999</c:v>
                </c:pt>
                <c:pt idx="7725">
                  <c:v>154.44999999999999</c:v>
                </c:pt>
                <c:pt idx="7726">
                  <c:v>136.25</c:v>
                </c:pt>
                <c:pt idx="7727">
                  <c:v>135.41999999999999</c:v>
                </c:pt>
                <c:pt idx="7728">
                  <c:v>134.53</c:v>
                </c:pt>
                <c:pt idx="7729">
                  <c:v>133.9</c:v>
                </c:pt>
                <c:pt idx="7730">
                  <c:v>130.88999999999999</c:v>
                </c:pt>
                <c:pt idx="7731">
                  <c:v>151.47</c:v>
                </c:pt>
                <c:pt idx="7732">
                  <c:v>136.65</c:v>
                </c:pt>
                <c:pt idx="7733">
                  <c:v>141.76</c:v>
                </c:pt>
                <c:pt idx="7734">
                  <c:v>144.55000000000001</c:v>
                </c:pt>
                <c:pt idx="7735">
                  <c:v>163.35</c:v>
                </c:pt>
                <c:pt idx="7736">
                  <c:v>160.54</c:v>
                </c:pt>
                <c:pt idx="7737">
                  <c:v>162.03</c:v>
                </c:pt>
                <c:pt idx="7738">
                  <c:v>162.32</c:v>
                </c:pt>
                <c:pt idx="7739">
                  <c:v>163.58000000000001</c:v>
                </c:pt>
                <c:pt idx="7740">
                  <c:v>166.91</c:v>
                </c:pt>
                <c:pt idx="7741">
                  <c:v>169.98</c:v>
                </c:pt>
                <c:pt idx="7742">
                  <c:v>172.73</c:v>
                </c:pt>
                <c:pt idx="7743">
                  <c:v>175.15</c:v>
                </c:pt>
                <c:pt idx="7744">
                  <c:v>177.1</c:v>
                </c:pt>
                <c:pt idx="7745">
                  <c:v>173.57</c:v>
                </c:pt>
                <c:pt idx="7746">
                  <c:v>168.34</c:v>
                </c:pt>
                <c:pt idx="7747">
                  <c:v>162.94999999999999</c:v>
                </c:pt>
                <c:pt idx="7748">
                  <c:v>147.76</c:v>
                </c:pt>
                <c:pt idx="7749">
                  <c:v>154.36000000000001</c:v>
                </c:pt>
                <c:pt idx="7750">
                  <c:v>163.84</c:v>
                </c:pt>
                <c:pt idx="7751">
                  <c:v>170.64</c:v>
                </c:pt>
                <c:pt idx="7752">
                  <c:v>169.92</c:v>
                </c:pt>
                <c:pt idx="7753">
                  <c:v>163.75</c:v>
                </c:pt>
                <c:pt idx="7754">
                  <c:v>173.31</c:v>
                </c:pt>
                <c:pt idx="7755">
                  <c:v>189.87</c:v>
                </c:pt>
                <c:pt idx="7756">
                  <c:v>196.96</c:v>
                </c:pt>
                <c:pt idx="7757">
                  <c:v>199.11</c:v>
                </c:pt>
                <c:pt idx="7758">
                  <c:v>200.98</c:v>
                </c:pt>
                <c:pt idx="7759">
                  <c:v>198.54</c:v>
                </c:pt>
                <c:pt idx="7760">
                  <c:v>182.09</c:v>
                </c:pt>
                <c:pt idx="7761">
                  <c:v>175.03</c:v>
                </c:pt>
                <c:pt idx="7762">
                  <c:v>170.7</c:v>
                </c:pt>
                <c:pt idx="7763">
                  <c:v>166.39</c:v>
                </c:pt>
                <c:pt idx="7764">
                  <c:v>175.17</c:v>
                </c:pt>
                <c:pt idx="7765">
                  <c:v>160.47999999999999</c:v>
                </c:pt>
                <c:pt idx="7766">
                  <c:v>148.68</c:v>
                </c:pt>
                <c:pt idx="7767">
                  <c:v>142.41999999999999</c:v>
                </c:pt>
                <c:pt idx="7768">
                  <c:v>123.85</c:v>
                </c:pt>
                <c:pt idx="7769">
                  <c:v>122.39</c:v>
                </c:pt>
                <c:pt idx="7770">
                  <c:v>124.31</c:v>
                </c:pt>
                <c:pt idx="7771">
                  <c:v>126.41</c:v>
                </c:pt>
                <c:pt idx="7772">
                  <c:v>130.63</c:v>
                </c:pt>
                <c:pt idx="7773">
                  <c:v>129.57</c:v>
                </c:pt>
                <c:pt idx="7774">
                  <c:v>125.37</c:v>
                </c:pt>
                <c:pt idx="7775">
                  <c:v>125.75</c:v>
                </c:pt>
                <c:pt idx="7776">
                  <c:v>126.72</c:v>
                </c:pt>
                <c:pt idx="7777">
                  <c:v>127.33</c:v>
                </c:pt>
                <c:pt idx="7778">
                  <c:v>128.30000000000001</c:v>
                </c:pt>
                <c:pt idx="7779">
                  <c:v>128.65</c:v>
                </c:pt>
                <c:pt idx="7780">
                  <c:v>128.38999999999999</c:v>
                </c:pt>
                <c:pt idx="7781">
                  <c:v>128.19</c:v>
                </c:pt>
                <c:pt idx="7782">
                  <c:v>116.19</c:v>
                </c:pt>
                <c:pt idx="7783">
                  <c:v>119.06</c:v>
                </c:pt>
                <c:pt idx="7784">
                  <c:v>122.82</c:v>
                </c:pt>
                <c:pt idx="7785">
                  <c:v>119.69</c:v>
                </c:pt>
                <c:pt idx="7786">
                  <c:v>119.29</c:v>
                </c:pt>
                <c:pt idx="7787">
                  <c:v>118.54</c:v>
                </c:pt>
                <c:pt idx="7788">
                  <c:v>118.46</c:v>
                </c:pt>
                <c:pt idx="7789">
                  <c:v>113.15</c:v>
                </c:pt>
                <c:pt idx="7790">
                  <c:v>114.12</c:v>
                </c:pt>
                <c:pt idx="7791">
                  <c:v>115.33</c:v>
                </c:pt>
                <c:pt idx="7792">
                  <c:v>116.91</c:v>
                </c:pt>
                <c:pt idx="7793">
                  <c:v>137.26</c:v>
                </c:pt>
                <c:pt idx="7794">
                  <c:v>127.33</c:v>
                </c:pt>
                <c:pt idx="7795">
                  <c:v>127.47</c:v>
                </c:pt>
                <c:pt idx="7796">
                  <c:v>125.06</c:v>
                </c:pt>
                <c:pt idx="7797">
                  <c:v>126.26</c:v>
                </c:pt>
                <c:pt idx="7798">
                  <c:v>127.44</c:v>
                </c:pt>
                <c:pt idx="7799">
                  <c:v>134.36000000000001</c:v>
                </c:pt>
                <c:pt idx="7800">
                  <c:v>134.41999999999999</c:v>
                </c:pt>
                <c:pt idx="7801">
                  <c:v>135.22</c:v>
                </c:pt>
                <c:pt idx="7802">
                  <c:v>133.1</c:v>
                </c:pt>
                <c:pt idx="7803">
                  <c:v>137.54</c:v>
                </c:pt>
                <c:pt idx="7804">
                  <c:v>146.24</c:v>
                </c:pt>
                <c:pt idx="7805">
                  <c:v>142.97</c:v>
                </c:pt>
                <c:pt idx="7806">
                  <c:v>139.44</c:v>
                </c:pt>
                <c:pt idx="7807">
                  <c:v>134.82</c:v>
                </c:pt>
                <c:pt idx="7808">
                  <c:v>131.22999999999999</c:v>
                </c:pt>
                <c:pt idx="7809">
                  <c:v>124.03</c:v>
                </c:pt>
                <c:pt idx="7810">
                  <c:v>146.63999999999999</c:v>
                </c:pt>
                <c:pt idx="7811">
                  <c:v>152.93</c:v>
                </c:pt>
                <c:pt idx="7812">
                  <c:v>157.81</c:v>
                </c:pt>
                <c:pt idx="7813">
                  <c:v>167.42</c:v>
                </c:pt>
                <c:pt idx="7814">
                  <c:v>172.59</c:v>
                </c:pt>
                <c:pt idx="7815">
                  <c:v>174.89</c:v>
                </c:pt>
                <c:pt idx="7816">
                  <c:v>171.56</c:v>
                </c:pt>
                <c:pt idx="7817">
                  <c:v>168.06</c:v>
                </c:pt>
                <c:pt idx="7818">
                  <c:v>170.15</c:v>
                </c:pt>
                <c:pt idx="7819">
                  <c:v>166.45</c:v>
                </c:pt>
                <c:pt idx="7820">
                  <c:v>169.49</c:v>
                </c:pt>
                <c:pt idx="7821">
                  <c:v>159.96</c:v>
                </c:pt>
                <c:pt idx="7822">
                  <c:v>153.99</c:v>
                </c:pt>
                <c:pt idx="7823">
                  <c:v>156.52000000000001</c:v>
                </c:pt>
                <c:pt idx="7824">
                  <c:v>159.01</c:v>
                </c:pt>
                <c:pt idx="7825">
                  <c:v>162.4</c:v>
                </c:pt>
                <c:pt idx="7826">
                  <c:v>161.31</c:v>
                </c:pt>
                <c:pt idx="7827">
                  <c:v>166.33</c:v>
                </c:pt>
                <c:pt idx="7828">
                  <c:v>166.91</c:v>
                </c:pt>
                <c:pt idx="7829">
                  <c:v>169.4</c:v>
                </c:pt>
                <c:pt idx="7830">
                  <c:v>166.42</c:v>
                </c:pt>
                <c:pt idx="7831">
                  <c:v>155.51</c:v>
                </c:pt>
                <c:pt idx="7832">
                  <c:v>159.82</c:v>
                </c:pt>
                <c:pt idx="7833">
                  <c:v>162.57</c:v>
                </c:pt>
                <c:pt idx="7834">
                  <c:v>153.30000000000001</c:v>
                </c:pt>
                <c:pt idx="7835">
                  <c:v>114.27</c:v>
                </c:pt>
                <c:pt idx="7836">
                  <c:v>121.01</c:v>
                </c:pt>
                <c:pt idx="7837">
                  <c:v>121.64</c:v>
                </c:pt>
                <c:pt idx="7838">
                  <c:v>127.1</c:v>
                </c:pt>
                <c:pt idx="7839">
                  <c:v>128.44999999999999</c:v>
                </c:pt>
                <c:pt idx="7840">
                  <c:v>134.76</c:v>
                </c:pt>
                <c:pt idx="7841">
                  <c:v>124.8</c:v>
                </c:pt>
                <c:pt idx="7842">
                  <c:v>121.3</c:v>
                </c:pt>
                <c:pt idx="7843">
                  <c:v>125.29</c:v>
                </c:pt>
                <c:pt idx="7844">
                  <c:v>122.45</c:v>
                </c:pt>
                <c:pt idx="7845">
                  <c:v>89.52</c:v>
                </c:pt>
                <c:pt idx="7846">
                  <c:v>86.48</c:v>
                </c:pt>
                <c:pt idx="7847">
                  <c:v>86.22</c:v>
                </c:pt>
                <c:pt idx="7848">
                  <c:v>86.8</c:v>
                </c:pt>
                <c:pt idx="7849">
                  <c:v>87.6</c:v>
                </c:pt>
                <c:pt idx="7850">
                  <c:v>88.72</c:v>
                </c:pt>
                <c:pt idx="7851">
                  <c:v>76.58</c:v>
                </c:pt>
                <c:pt idx="7852">
                  <c:v>79.680000000000007</c:v>
                </c:pt>
                <c:pt idx="7853">
                  <c:v>81.17</c:v>
                </c:pt>
                <c:pt idx="7854">
                  <c:v>74.510000000000005</c:v>
                </c:pt>
                <c:pt idx="7855">
                  <c:v>75.09</c:v>
                </c:pt>
                <c:pt idx="7856">
                  <c:v>75.63</c:v>
                </c:pt>
                <c:pt idx="7857">
                  <c:v>78.040000000000006</c:v>
                </c:pt>
                <c:pt idx="7858">
                  <c:v>77.349999999999994</c:v>
                </c:pt>
                <c:pt idx="7859">
                  <c:v>79.680000000000007</c:v>
                </c:pt>
                <c:pt idx="7860">
                  <c:v>77.64</c:v>
                </c:pt>
                <c:pt idx="7861">
                  <c:v>75.98</c:v>
                </c:pt>
                <c:pt idx="7862">
                  <c:v>77.959999999999994</c:v>
                </c:pt>
                <c:pt idx="7863">
                  <c:v>78.7</c:v>
                </c:pt>
                <c:pt idx="7864">
                  <c:v>78.19</c:v>
                </c:pt>
                <c:pt idx="7865">
                  <c:v>78.849999999999994</c:v>
                </c:pt>
                <c:pt idx="7866">
                  <c:v>79.25</c:v>
                </c:pt>
                <c:pt idx="7867">
                  <c:v>79.680000000000007</c:v>
                </c:pt>
                <c:pt idx="7868">
                  <c:v>80.8</c:v>
                </c:pt>
                <c:pt idx="7869">
                  <c:v>82</c:v>
                </c:pt>
                <c:pt idx="7870">
                  <c:v>82.78</c:v>
                </c:pt>
                <c:pt idx="7871">
                  <c:v>82.43</c:v>
                </c:pt>
                <c:pt idx="7872">
                  <c:v>82.03</c:v>
                </c:pt>
                <c:pt idx="7873">
                  <c:v>82.98</c:v>
                </c:pt>
                <c:pt idx="7874">
                  <c:v>84.04</c:v>
                </c:pt>
                <c:pt idx="7875">
                  <c:v>84.59</c:v>
                </c:pt>
                <c:pt idx="7876">
                  <c:v>84.96</c:v>
                </c:pt>
                <c:pt idx="7877">
                  <c:v>85.62</c:v>
                </c:pt>
                <c:pt idx="7878">
                  <c:v>86.34</c:v>
                </c:pt>
                <c:pt idx="7879">
                  <c:v>86.88</c:v>
                </c:pt>
                <c:pt idx="7880">
                  <c:v>102.35</c:v>
                </c:pt>
                <c:pt idx="7881">
                  <c:v>87.54</c:v>
                </c:pt>
                <c:pt idx="7882">
                  <c:v>75.459999999999994</c:v>
                </c:pt>
                <c:pt idx="7883">
                  <c:v>72.39</c:v>
                </c:pt>
                <c:pt idx="7884">
                  <c:v>72.39</c:v>
                </c:pt>
                <c:pt idx="7885">
                  <c:v>77.209999999999994</c:v>
                </c:pt>
                <c:pt idx="7886">
                  <c:v>79.94</c:v>
                </c:pt>
                <c:pt idx="7887">
                  <c:v>79.709999999999994</c:v>
                </c:pt>
                <c:pt idx="7888">
                  <c:v>78.959999999999994</c:v>
                </c:pt>
                <c:pt idx="7889">
                  <c:v>79.510000000000005</c:v>
                </c:pt>
                <c:pt idx="7890">
                  <c:v>73.97</c:v>
                </c:pt>
                <c:pt idx="7891">
                  <c:v>66.45</c:v>
                </c:pt>
                <c:pt idx="7892">
                  <c:v>67.08</c:v>
                </c:pt>
                <c:pt idx="7893">
                  <c:v>74.94</c:v>
                </c:pt>
                <c:pt idx="7894">
                  <c:v>74.739999999999995</c:v>
                </c:pt>
                <c:pt idx="7895">
                  <c:v>70.81</c:v>
                </c:pt>
                <c:pt idx="7896">
                  <c:v>70.81</c:v>
                </c:pt>
                <c:pt idx="7897">
                  <c:v>70.900000000000006</c:v>
                </c:pt>
                <c:pt idx="7898">
                  <c:v>71.069999999999993</c:v>
                </c:pt>
                <c:pt idx="7899">
                  <c:v>70.98</c:v>
                </c:pt>
                <c:pt idx="7900">
                  <c:v>70.64</c:v>
                </c:pt>
                <c:pt idx="7901">
                  <c:v>70.150000000000006</c:v>
                </c:pt>
                <c:pt idx="7902">
                  <c:v>75.599999999999994</c:v>
                </c:pt>
                <c:pt idx="7903">
                  <c:v>86.05</c:v>
                </c:pt>
                <c:pt idx="7904">
                  <c:v>84.87</c:v>
                </c:pt>
                <c:pt idx="7905">
                  <c:v>84.1</c:v>
                </c:pt>
                <c:pt idx="7906">
                  <c:v>77.930000000000007</c:v>
                </c:pt>
                <c:pt idx="7907">
                  <c:v>77.760000000000005</c:v>
                </c:pt>
                <c:pt idx="7908">
                  <c:v>77.38</c:v>
                </c:pt>
                <c:pt idx="7909">
                  <c:v>74.430000000000007</c:v>
                </c:pt>
                <c:pt idx="7910">
                  <c:v>87.74</c:v>
                </c:pt>
                <c:pt idx="7911">
                  <c:v>83.47</c:v>
                </c:pt>
                <c:pt idx="7912">
                  <c:v>89.78</c:v>
                </c:pt>
                <c:pt idx="7913">
                  <c:v>92.48</c:v>
                </c:pt>
                <c:pt idx="7914">
                  <c:v>100.55</c:v>
                </c:pt>
                <c:pt idx="7915">
                  <c:v>114.04</c:v>
                </c:pt>
                <c:pt idx="7916">
                  <c:v>117.91</c:v>
                </c:pt>
                <c:pt idx="7917">
                  <c:v>132</c:v>
                </c:pt>
                <c:pt idx="7918">
                  <c:v>132.35</c:v>
                </c:pt>
                <c:pt idx="7919">
                  <c:v>126.41</c:v>
                </c:pt>
                <c:pt idx="7920">
                  <c:v>128.02000000000001</c:v>
                </c:pt>
                <c:pt idx="7921">
                  <c:v>142.25</c:v>
                </c:pt>
                <c:pt idx="7922">
                  <c:v>149.11000000000001</c:v>
                </c:pt>
                <c:pt idx="7923">
                  <c:v>140.9</c:v>
                </c:pt>
                <c:pt idx="7924">
                  <c:v>145.18</c:v>
                </c:pt>
                <c:pt idx="7925">
                  <c:v>151.35</c:v>
                </c:pt>
                <c:pt idx="7926">
                  <c:v>180.28</c:v>
                </c:pt>
                <c:pt idx="7927">
                  <c:v>169.69</c:v>
                </c:pt>
                <c:pt idx="7928">
                  <c:v>165.44</c:v>
                </c:pt>
                <c:pt idx="7929">
                  <c:v>168.77</c:v>
                </c:pt>
                <c:pt idx="7930">
                  <c:v>162.52000000000001</c:v>
                </c:pt>
                <c:pt idx="7931">
                  <c:v>152.24</c:v>
                </c:pt>
                <c:pt idx="7932">
                  <c:v>146.79</c:v>
                </c:pt>
                <c:pt idx="7933">
                  <c:v>151.35</c:v>
                </c:pt>
                <c:pt idx="7934">
                  <c:v>138.55000000000001</c:v>
                </c:pt>
                <c:pt idx="7935">
                  <c:v>133.33000000000001</c:v>
                </c:pt>
                <c:pt idx="7936">
                  <c:v>150.63</c:v>
                </c:pt>
                <c:pt idx="7937">
                  <c:v>157.22999999999999</c:v>
                </c:pt>
                <c:pt idx="7938">
                  <c:v>156.12</c:v>
                </c:pt>
                <c:pt idx="7939">
                  <c:v>156.16999999999999</c:v>
                </c:pt>
                <c:pt idx="7940">
                  <c:v>145.81</c:v>
                </c:pt>
                <c:pt idx="7941">
                  <c:v>134.76</c:v>
                </c:pt>
                <c:pt idx="7942">
                  <c:v>152.21</c:v>
                </c:pt>
                <c:pt idx="7943">
                  <c:v>152.96</c:v>
                </c:pt>
                <c:pt idx="7944">
                  <c:v>143.91999999999999</c:v>
                </c:pt>
                <c:pt idx="7945">
                  <c:v>134.82</c:v>
                </c:pt>
                <c:pt idx="7946">
                  <c:v>128.69999999999999</c:v>
                </c:pt>
                <c:pt idx="7947">
                  <c:v>128.65</c:v>
                </c:pt>
                <c:pt idx="7948">
                  <c:v>133.76</c:v>
                </c:pt>
                <c:pt idx="7949">
                  <c:v>133.96</c:v>
                </c:pt>
                <c:pt idx="7950">
                  <c:v>134.62</c:v>
                </c:pt>
                <c:pt idx="7951">
                  <c:v>135.62</c:v>
                </c:pt>
                <c:pt idx="7952">
                  <c:v>135.88</c:v>
                </c:pt>
                <c:pt idx="7953">
                  <c:v>136.71</c:v>
                </c:pt>
                <c:pt idx="7954">
                  <c:v>138.38</c:v>
                </c:pt>
                <c:pt idx="7955">
                  <c:v>140.9</c:v>
                </c:pt>
                <c:pt idx="7956">
                  <c:v>135.31</c:v>
                </c:pt>
                <c:pt idx="7957">
                  <c:v>135.88</c:v>
                </c:pt>
                <c:pt idx="7958">
                  <c:v>138.78</c:v>
                </c:pt>
                <c:pt idx="7959">
                  <c:v>149.11000000000001</c:v>
                </c:pt>
                <c:pt idx="7960">
                  <c:v>136.65</c:v>
                </c:pt>
                <c:pt idx="7961">
                  <c:v>134.69999999999999</c:v>
                </c:pt>
                <c:pt idx="7962">
                  <c:v>137</c:v>
                </c:pt>
                <c:pt idx="7963">
                  <c:v>139.47</c:v>
                </c:pt>
                <c:pt idx="7964">
                  <c:v>140.66999999999999</c:v>
                </c:pt>
                <c:pt idx="7965">
                  <c:v>135.76</c:v>
                </c:pt>
                <c:pt idx="7966">
                  <c:v>123.51</c:v>
                </c:pt>
                <c:pt idx="7967">
                  <c:v>120.04</c:v>
                </c:pt>
                <c:pt idx="7968">
                  <c:v>120.67</c:v>
                </c:pt>
                <c:pt idx="7969">
                  <c:v>110.13</c:v>
                </c:pt>
                <c:pt idx="7970">
                  <c:v>94.86</c:v>
                </c:pt>
                <c:pt idx="7971">
                  <c:v>93.37</c:v>
                </c:pt>
                <c:pt idx="7972">
                  <c:v>77.959999999999994</c:v>
                </c:pt>
                <c:pt idx="7973">
                  <c:v>78.13</c:v>
                </c:pt>
                <c:pt idx="7974">
                  <c:v>91.96</c:v>
                </c:pt>
                <c:pt idx="7975">
                  <c:v>96.99</c:v>
                </c:pt>
                <c:pt idx="7976">
                  <c:v>89.38</c:v>
                </c:pt>
                <c:pt idx="7977">
                  <c:v>86.6</c:v>
                </c:pt>
                <c:pt idx="7978">
                  <c:v>86.14</c:v>
                </c:pt>
                <c:pt idx="7979">
                  <c:v>88.46</c:v>
                </c:pt>
                <c:pt idx="7980">
                  <c:v>90.1</c:v>
                </c:pt>
                <c:pt idx="7981">
                  <c:v>91.13</c:v>
                </c:pt>
                <c:pt idx="7982">
                  <c:v>92.19</c:v>
                </c:pt>
                <c:pt idx="7983">
                  <c:v>105.51</c:v>
                </c:pt>
                <c:pt idx="7984">
                  <c:v>90.41</c:v>
                </c:pt>
                <c:pt idx="7985">
                  <c:v>82.35</c:v>
                </c:pt>
                <c:pt idx="7986">
                  <c:v>85.79</c:v>
                </c:pt>
                <c:pt idx="7987">
                  <c:v>102.64</c:v>
                </c:pt>
                <c:pt idx="7988">
                  <c:v>105.6</c:v>
                </c:pt>
                <c:pt idx="7989">
                  <c:v>108.01</c:v>
                </c:pt>
                <c:pt idx="7990">
                  <c:v>102.96</c:v>
                </c:pt>
                <c:pt idx="7991">
                  <c:v>83.38</c:v>
                </c:pt>
                <c:pt idx="7992">
                  <c:v>72.069999999999993</c:v>
                </c:pt>
                <c:pt idx="7993">
                  <c:v>71.64</c:v>
                </c:pt>
                <c:pt idx="7994">
                  <c:v>71.44</c:v>
                </c:pt>
                <c:pt idx="7995">
                  <c:v>71.760000000000005</c:v>
                </c:pt>
                <c:pt idx="7996">
                  <c:v>68.08</c:v>
                </c:pt>
                <c:pt idx="7997">
                  <c:v>66.39</c:v>
                </c:pt>
                <c:pt idx="7998">
                  <c:v>66.790000000000006</c:v>
                </c:pt>
                <c:pt idx="7999">
                  <c:v>67.14</c:v>
                </c:pt>
                <c:pt idx="8000">
                  <c:v>67.28</c:v>
                </c:pt>
                <c:pt idx="8001">
                  <c:v>67.48</c:v>
                </c:pt>
                <c:pt idx="8002">
                  <c:v>67.62</c:v>
                </c:pt>
                <c:pt idx="8003">
                  <c:v>84.67</c:v>
                </c:pt>
                <c:pt idx="8004">
                  <c:v>101.09</c:v>
                </c:pt>
                <c:pt idx="8005">
                  <c:v>101.41</c:v>
                </c:pt>
                <c:pt idx="8006">
                  <c:v>101.21</c:v>
                </c:pt>
                <c:pt idx="8007">
                  <c:v>114.87</c:v>
                </c:pt>
                <c:pt idx="8008">
                  <c:v>117.42</c:v>
                </c:pt>
                <c:pt idx="8009">
                  <c:v>121.01</c:v>
                </c:pt>
                <c:pt idx="8010">
                  <c:v>125.43</c:v>
                </c:pt>
                <c:pt idx="8011">
                  <c:v>133.1</c:v>
                </c:pt>
                <c:pt idx="8012">
                  <c:v>122.76</c:v>
                </c:pt>
                <c:pt idx="8013">
                  <c:v>111.28</c:v>
                </c:pt>
                <c:pt idx="8014">
                  <c:v>111.28</c:v>
                </c:pt>
                <c:pt idx="8015">
                  <c:v>107.58</c:v>
                </c:pt>
                <c:pt idx="8016">
                  <c:v>103.16</c:v>
                </c:pt>
                <c:pt idx="8017">
                  <c:v>121.79</c:v>
                </c:pt>
                <c:pt idx="8018">
                  <c:v>110.48</c:v>
                </c:pt>
                <c:pt idx="8019">
                  <c:v>112.52</c:v>
                </c:pt>
                <c:pt idx="8020">
                  <c:v>111.6</c:v>
                </c:pt>
                <c:pt idx="8021">
                  <c:v>105.74</c:v>
                </c:pt>
                <c:pt idx="8022">
                  <c:v>108.99</c:v>
                </c:pt>
                <c:pt idx="8023">
                  <c:v>111.34</c:v>
                </c:pt>
                <c:pt idx="8024">
                  <c:v>111.68</c:v>
                </c:pt>
                <c:pt idx="8025">
                  <c:v>111.34</c:v>
                </c:pt>
                <c:pt idx="8026">
                  <c:v>108.47</c:v>
                </c:pt>
                <c:pt idx="8027">
                  <c:v>109.85</c:v>
                </c:pt>
                <c:pt idx="8028">
                  <c:v>111.83</c:v>
                </c:pt>
                <c:pt idx="8029">
                  <c:v>113.58</c:v>
                </c:pt>
                <c:pt idx="8030">
                  <c:v>110.88</c:v>
                </c:pt>
                <c:pt idx="8031">
                  <c:v>113.41</c:v>
                </c:pt>
                <c:pt idx="8032">
                  <c:v>114.7</c:v>
                </c:pt>
                <c:pt idx="8033">
                  <c:v>112.31</c:v>
                </c:pt>
                <c:pt idx="8034">
                  <c:v>116.02</c:v>
                </c:pt>
                <c:pt idx="8035">
                  <c:v>108.93</c:v>
                </c:pt>
                <c:pt idx="8036">
                  <c:v>109.36</c:v>
                </c:pt>
                <c:pt idx="8037">
                  <c:v>134.66999999999999</c:v>
                </c:pt>
                <c:pt idx="8038">
                  <c:v>134.99</c:v>
                </c:pt>
                <c:pt idx="8039">
                  <c:v>131.29</c:v>
                </c:pt>
                <c:pt idx="8040">
                  <c:v>127.3</c:v>
                </c:pt>
                <c:pt idx="8041">
                  <c:v>106.09</c:v>
                </c:pt>
                <c:pt idx="8042">
                  <c:v>107.21</c:v>
                </c:pt>
                <c:pt idx="8043">
                  <c:v>96.07</c:v>
                </c:pt>
                <c:pt idx="8044">
                  <c:v>96.3</c:v>
                </c:pt>
                <c:pt idx="8045">
                  <c:v>67.569999999999993</c:v>
                </c:pt>
                <c:pt idx="8046">
                  <c:v>47.99</c:v>
                </c:pt>
                <c:pt idx="8047">
                  <c:v>48.11</c:v>
                </c:pt>
                <c:pt idx="8048">
                  <c:v>48.11</c:v>
                </c:pt>
                <c:pt idx="8049">
                  <c:v>47.99</c:v>
                </c:pt>
                <c:pt idx="8050">
                  <c:v>48.16</c:v>
                </c:pt>
                <c:pt idx="8051">
                  <c:v>48.08</c:v>
                </c:pt>
                <c:pt idx="8052">
                  <c:v>48.02</c:v>
                </c:pt>
                <c:pt idx="8053">
                  <c:v>47.56</c:v>
                </c:pt>
                <c:pt idx="8054">
                  <c:v>47.59</c:v>
                </c:pt>
                <c:pt idx="8055">
                  <c:v>47.1</c:v>
                </c:pt>
                <c:pt idx="8056">
                  <c:v>45.32</c:v>
                </c:pt>
                <c:pt idx="8057">
                  <c:v>45.38</c:v>
                </c:pt>
                <c:pt idx="8058">
                  <c:v>45.7</c:v>
                </c:pt>
                <c:pt idx="8059">
                  <c:v>69</c:v>
                </c:pt>
                <c:pt idx="8060">
                  <c:v>88.06</c:v>
                </c:pt>
                <c:pt idx="8061">
                  <c:v>86.97</c:v>
                </c:pt>
                <c:pt idx="8062">
                  <c:v>88.03</c:v>
                </c:pt>
                <c:pt idx="8063">
                  <c:v>85.02</c:v>
                </c:pt>
                <c:pt idx="8064">
                  <c:v>83.53</c:v>
                </c:pt>
                <c:pt idx="8065">
                  <c:v>84.82</c:v>
                </c:pt>
                <c:pt idx="8066">
                  <c:v>81.400000000000006</c:v>
                </c:pt>
                <c:pt idx="8067">
                  <c:v>78.819999999999993</c:v>
                </c:pt>
                <c:pt idx="8068">
                  <c:v>80.45</c:v>
                </c:pt>
                <c:pt idx="8069">
                  <c:v>81.83</c:v>
                </c:pt>
                <c:pt idx="8070">
                  <c:v>83.15</c:v>
                </c:pt>
                <c:pt idx="8071">
                  <c:v>80.680000000000007</c:v>
                </c:pt>
                <c:pt idx="8072">
                  <c:v>100.95</c:v>
                </c:pt>
                <c:pt idx="8073">
                  <c:v>97.36</c:v>
                </c:pt>
                <c:pt idx="8074">
                  <c:v>98.57</c:v>
                </c:pt>
                <c:pt idx="8075">
                  <c:v>97.33</c:v>
                </c:pt>
                <c:pt idx="8076">
                  <c:v>98.62</c:v>
                </c:pt>
                <c:pt idx="8077">
                  <c:v>100.35</c:v>
                </c:pt>
                <c:pt idx="8078">
                  <c:v>107.92</c:v>
                </c:pt>
                <c:pt idx="8079">
                  <c:v>125</c:v>
                </c:pt>
                <c:pt idx="8080">
                  <c:v>116.36</c:v>
                </c:pt>
                <c:pt idx="8081">
                  <c:v>115.27</c:v>
                </c:pt>
                <c:pt idx="8082">
                  <c:v>102.73</c:v>
                </c:pt>
                <c:pt idx="8083">
                  <c:v>87.6</c:v>
                </c:pt>
                <c:pt idx="8084">
                  <c:v>111.02</c:v>
                </c:pt>
                <c:pt idx="8085">
                  <c:v>113.72</c:v>
                </c:pt>
                <c:pt idx="8086">
                  <c:v>122.5</c:v>
                </c:pt>
                <c:pt idx="8087">
                  <c:v>113.29</c:v>
                </c:pt>
                <c:pt idx="8088">
                  <c:v>114.7</c:v>
                </c:pt>
                <c:pt idx="8089">
                  <c:v>118.72</c:v>
                </c:pt>
                <c:pt idx="8090">
                  <c:v>120.87</c:v>
                </c:pt>
                <c:pt idx="8091">
                  <c:v>122.39</c:v>
                </c:pt>
                <c:pt idx="8092">
                  <c:v>123.59</c:v>
                </c:pt>
                <c:pt idx="8093">
                  <c:v>129.91</c:v>
                </c:pt>
                <c:pt idx="8094">
                  <c:v>124.54</c:v>
                </c:pt>
                <c:pt idx="8095">
                  <c:v>145.41</c:v>
                </c:pt>
                <c:pt idx="8096">
                  <c:v>138.75</c:v>
                </c:pt>
                <c:pt idx="8097">
                  <c:v>139.75</c:v>
                </c:pt>
                <c:pt idx="8098">
                  <c:v>141.13</c:v>
                </c:pt>
                <c:pt idx="8099">
                  <c:v>142.71</c:v>
                </c:pt>
                <c:pt idx="8100">
                  <c:v>141.41999999999999</c:v>
                </c:pt>
                <c:pt idx="8101">
                  <c:v>136.47999999999999</c:v>
                </c:pt>
                <c:pt idx="8102">
                  <c:v>167.37</c:v>
                </c:pt>
                <c:pt idx="8103">
                  <c:v>159.36000000000001</c:v>
                </c:pt>
                <c:pt idx="8104">
                  <c:v>150.09</c:v>
                </c:pt>
                <c:pt idx="8105">
                  <c:v>137.06</c:v>
                </c:pt>
                <c:pt idx="8106">
                  <c:v>127.81</c:v>
                </c:pt>
                <c:pt idx="8107">
                  <c:v>130.16999999999999</c:v>
                </c:pt>
                <c:pt idx="8108">
                  <c:v>133.35</c:v>
                </c:pt>
                <c:pt idx="8109">
                  <c:v>132.84</c:v>
                </c:pt>
                <c:pt idx="8110">
                  <c:v>127.27</c:v>
                </c:pt>
                <c:pt idx="8111">
                  <c:v>128.44999999999999</c:v>
                </c:pt>
                <c:pt idx="8112">
                  <c:v>125.98</c:v>
                </c:pt>
                <c:pt idx="8113">
                  <c:v>133.72999999999999</c:v>
                </c:pt>
                <c:pt idx="8114">
                  <c:v>133.44</c:v>
                </c:pt>
                <c:pt idx="8115">
                  <c:v>133.15</c:v>
                </c:pt>
                <c:pt idx="8116">
                  <c:v>135.76</c:v>
                </c:pt>
                <c:pt idx="8117">
                  <c:v>137.80000000000001</c:v>
                </c:pt>
                <c:pt idx="8118">
                  <c:v>134.53</c:v>
                </c:pt>
                <c:pt idx="8119">
                  <c:v>136.6</c:v>
                </c:pt>
                <c:pt idx="8120">
                  <c:v>135.97</c:v>
                </c:pt>
                <c:pt idx="8121">
                  <c:v>130.44999999999999</c:v>
                </c:pt>
                <c:pt idx="8122">
                  <c:v>124.46</c:v>
                </c:pt>
                <c:pt idx="8123">
                  <c:v>125.23</c:v>
                </c:pt>
                <c:pt idx="8124">
                  <c:v>121.56</c:v>
                </c:pt>
                <c:pt idx="8125">
                  <c:v>120.27</c:v>
                </c:pt>
                <c:pt idx="8126">
                  <c:v>119.83</c:v>
                </c:pt>
                <c:pt idx="8127">
                  <c:v>120.52</c:v>
                </c:pt>
                <c:pt idx="8128">
                  <c:v>136.4</c:v>
                </c:pt>
                <c:pt idx="8129">
                  <c:v>133.1</c:v>
                </c:pt>
                <c:pt idx="8130">
                  <c:v>133.38</c:v>
                </c:pt>
                <c:pt idx="8131">
                  <c:v>131.12</c:v>
                </c:pt>
                <c:pt idx="8132">
                  <c:v>131.69</c:v>
                </c:pt>
                <c:pt idx="8133">
                  <c:v>128.96</c:v>
                </c:pt>
                <c:pt idx="8134">
                  <c:v>130.4</c:v>
                </c:pt>
                <c:pt idx="8135">
                  <c:v>134.93</c:v>
                </c:pt>
                <c:pt idx="8136">
                  <c:v>144.66</c:v>
                </c:pt>
                <c:pt idx="8137">
                  <c:v>149.80000000000001</c:v>
                </c:pt>
                <c:pt idx="8138">
                  <c:v>149.51</c:v>
                </c:pt>
                <c:pt idx="8139">
                  <c:v>139.78</c:v>
                </c:pt>
                <c:pt idx="8140">
                  <c:v>137.22999999999999</c:v>
                </c:pt>
                <c:pt idx="8141">
                  <c:v>134.56</c:v>
                </c:pt>
                <c:pt idx="8142">
                  <c:v>124.11</c:v>
                </c:pt>
                <c:pt idx="8143">
                  <c:v>126.75</c:v>
                </c:pt>
                <c:pt idx="8144">
                  <c:v>124.57</c:v>
                </c:pt>
                <c:pt idx="8145">
                  <c:v>131.91999999999999</c:v>
                </c:pt>
                <c:pt idx="8146">
                  <c:v>133.07</c:v>
                </c:pt>
                <c:pt idx="8147">
                  <c:v>128.72999999999999</c:v>
                </c:pt>
                <c:pt idx="8148">
                  <c:v>121.73</c:v>
                </c:pt>
                <c:pt idx="8149">
                  <c:v>124.14</c:v>
                </c:pt>
                <c:pt idx="8150">
                  <c:v>117.28</c:v>
                </c:pt>
                <c:pt idx="8151">
                  <c:v>117.97</c:v>
                </c:pt>
                <c:pt idx="8152">
                  <c:v>118.23</c:v>
                </c:pt>
                <c:pt idx="8153">
                  <c:v>118.46</c:v>
                </c:pt>
                <c:pt idx="8154">
                  <c:v>118.63</c:v>
                </c:pt>
                <c:pt idx="8155">
                  <c:v>104.19</c:v>
                </c:pt>
                <c:pt idx="8156">
                  <c:v>103.39</c:v>
                </c:pt>
                <c:pt idx="8157">
                  <c:v>103.01</c:v>
                </c:pt>
                <c:pt idx="8158">
                  <c:v>100.8</c:v>
                </c:pt>
                <c:pt idx="8159">
                  <c:v>95.9</c:v>
                </c:pt>
                <c:pt idx="8160">
                  <c:v>93.83</c:v>
                </c:pt>
                <c:pt idx="8161">
                  <c:v>87.23</c:v>
                </c:pt>
                <c:pt idx="8162">
                  <c:v>88.26</c:v>
                </c:pt>
                <c:pt idx="8163">
                  <c:v>89.78</c:v>
                </c:pt>
                <c:pt idx="8164">
                  <c:v>90.56</c:v>
                </c:pt>
                <c:pt idx="8165">
                  <c:v>91.13</c:v>
                </c:pt>
                <c:pt idx="8166">
                  <c:v>73.88</c:v>
                </c:pt>
                <c:pt idx="8167">
                  <c:v>72.42</c:v>
                </c:pt>
                <c:pt idx="8168">
                  <c:v>72.19</c:v>
                </c:pt>
                <c:pt idx="8169">
                  <c:v>53.53</c:v>
                </c:pt>
                <c:pt idx="8170">
                  <c:v>53.19</c:v>
                </c:pt>
                <c:pt idx="8171">
                  <c:v>54.65</c:v>
                </c:pt>
                <c:pt idx="8172">
                  <c:v>63.18</c:v>
                </c:pt>
                <c:pt idx="8173">
                  <c:v>63.29</c:v>
                </c:pt>
                <c:pt idx="8174">
                  <c:v>63.35</c:v>
                </c:pt>
                <c:pt idx="8175">
                  <c:v>78.819999999999993</c:v>
                </c:pt>
                <c:pt idx="8176">
                  <c:v>86.74</c:v>
                </c:pt>
                <c:pt idx="8177">
                  <c:v>69.69</c:v>
                </c:pt>
                <c:pt idx="8178">
                  <c:v>57.26</c:v>
                </c:pt>
                <c:pt idx="8179">
                  <c:v>57.64</c:v>
                </c:pt>
                <c:pt idx="8180">
                  <c:v>58.04</c:v>
                </c:pt>
                <c:pt idx="8181">
                  <c:v>58.27</c:v>
                </c:pt>
                <c:pt idx="8182">
                  <c:v>58.67</c:v>
                </c:pt>
                <c:pt idx="8183">
                  <c:v>59.13</c:v>
                </c:pt>
                <c:pt idx="8184">
                  <c:v>59.7</c:v>
                </c:pt>
                <c:pt idx="8185">
                  <c:v>76.64</c:v>
                </c:pt>
                <c:pt idx="8186">
                  <c:v>73.739999999999995</c:v>
                </c:pt>
                <c:pt idx="8187">
                  <c:v>74.34</c:v>
                </c:pt>
                <c:pt idx="8188">
                  <c:v>62.95</c:v>
                </c:pt>
                <c:pt idx="8189">
                  <c:v>55.54</c:v>
                </c:pt>
                <c:pt idx="8190">
                  <c:v>56.6</c:v>
                </c:pt>
                <c:pt idx="8191">
                  <c:v>57.41</c:v>
                </c:pt>
                <c:pt idx="8192">
                  <c:v>57.92</c:v>
                </c:pt>
                <c:pt idx="8193">
                  <c:v>58.24</c:v>
                </c:pt>
                <c:pt idx="8194">
                  <c:v>58.04</c:v>
                </c:pt>
                <c:pt idx="8195">
                  <c:v>51.44</c:v>
                </c:pt>
                <c:pt idx="8196">
                  <c:v>51.75</c:v>
                </c:pt>
                <c:pt idx="8197">
                  <c:v>52.04</c:v>
                </c:pt>
                <c:pt idx="8198">
                  <c:v>52.27</c:v>
                </c:pt>
                <c:pt idx="8199">
                  <c:v>52.61</c:v>
                </c:pt>
                <c:pt idx="8200">
                  <c:v>52.99</c:v>
                </c:pt>
                <c:pt idx="8201">
                  <c:v>53.44</c:v>
                </c:pt>
                <c:pt idx="8202">
                  <c:v>53.96</c:v>
                </c:pt>
                <c:pt idx="8203">
                  <c:v>54.33</c:v>
                </c:pt>
                <c:pt idx="8204">
                  <c:v>54.56</c:v>
                </c:pt>
                <c:pt idx="8205">
                  <c:v>54.82</c:v>
                </c:pt>
                <c:pt idx="8206">
                  <c:v>41.22</c:v>
                </c:pt>
                <c:pt idx="8207">
                  <c:v>41.27</c:v>
                </c:pt>
                <c:pt idx="8208">
                  <c:v>39.35</c:v>
                </c:pt>
                <c:pt idx="8209">
                  <c:v>32.43</c:v>
                </c:pt>
                <c:pt idx="8210">
                  <c:v>32.549999999999997</c:v>
                </c:pt>
                <c:pt idx="8211">
                  <c:v>32.659999999999997</c:v>
                </c:pt>
                <c:pt idx="8212">
                  <c:v>32.75</c:v>
                </c:pt>
                <c:pt idx="8213">
                  <c:v>32.78</c:v>
                </c:pt>
                <c:pt idx="8214">
                  <c:v>32.89</c:v>
                </c:pt>
                <c:pt idx="8215">
                  <c:v>33.04</c:v>
                </c:pt>
                <c:pt idx="8216">
                  <c:v>33.18</c:v>
                </c:pt>
                <c:pt idx="8217">
                  <c:v>29.018999999999998</c:v>
                </c:pt>
                <c:pt idx="8218">
                  <c:v>27.783999999999999</c:v>
                </c:pt>
                <c:pt idx="8219">
                  <c:v>27.756</c:v>
                </c:pt>
                <c:pt idx="8220">
                  <c:v>27.756</c:v>
                </c:pt>
                <c:pt idx="8221">
                  <c:v>27.756</c:v>
                </c:pt>
                <c:pt idx="8222">
                  <c:v>27.756</c:v>
                </c:pt>
                <c:pt idx="8223">
                  <c:v>27.756</c:v>
                </c:pt>
                <c:pt idx="8224">
                  <c:v>27.756</c:v>
                </c:pt>
                <c:pt idx="8225">
                  <c:v>27.756</c:v>
                </c:pt>
                <c:pt idx="8226">
                  <c:v>27.756</c:v>
                </c:pt>
                <c:pt idx="8227">
                  <c:v>28.300999999999998</c:v>
                </c:pt>
                <c:pt idx="8228">
                  <c:v>41.45</c:v>
                </c:pt>
                <c:pt idx="8229">
                  <c:v>40.47</c:v>
                </c:pt>
                <c:pt idx="8230">
                  <c:v>41.25</c:v>
                </c:pt>
                <c:pt idx="8231">
                  <c:v>40.33</c:v>
                </c:pt>
                <c:pt idx="8232">
                  <c:v>38.06</c:v>
                </c:pt>
                <c:pt idx="8233">
                  <c:v>38.46</c:v>
                </c:pt>
                <c:pt idx="8234">
                  <c:v>38.72</c:v>
                </c:pt>
                <c:pt idx="8235">
                  <c:v>38.78</c:v>
                </c:pt>
                <c:pt idx="8236">
                  <c:v>38.72</c:v>
                </c:pt>
                <c:pt idx="8237">
                  <c:v>38.46</c:v>
                </c:pt>
                <c:pt idx="8238">
                  <c:v>38.43</c:v>
                </c:pt>
                <c:pt idx="8239">
                  <c:v>46.1</c:v>
                </c:pt>
                <c:pt idx="8240">
                  <c:v>34.21</c:v>
                </c:pt>
                <c:pt idx="8241">
                  <c:v>50.2</c:v>
                </c:pt>
                <c:pt idx="8242">
                  <c:v>49.68</c:v>
                </c:pt>
                <c:pt idx="8243">
                  <c:v>46.56</c:v>
                </c:pt>
                <c:pt idx="8244">
                  <c:v>55.65</c:v>
                </c:pt>
                <c:pt idx="8245">
                  <c:v>66.42</c:v>
                </c:pt>
                <c:pt idx="8246">
                  <c:v>72.88</c:v>
                </c:pt>
                <c:pt idx="8247">
                  <c:v>82.75</c:v>
                </c:pt>
                <c:pt idx="8248">
                  <c:v>83.04</c:v>
                </c:pt>
                <c:pt idx="8249">
                  <c:v>83.3</c:v>
                </c:pt>
                <c:pt idx="8250">
                  <c:v>83.47</c:v>
                </c:pt>
                <c:pt idx="8251">
                  <c:v>83.44</c:v>
                </c:pt>
                <c:pt idx="8252">
                  <c:v>83.73</c:v>
                </c:pt>
                <c:pt idx="8253">
                  <c:v>84.33</c:v>
                </c:pt>
                <c:pt idx="8254">
                  <c:v>85.22</c:v>
                </c:pt>
                <c:pt idx="8255">
                  <c:v>86.02</c:v>
                </c:pt>
                <c:pt idx="8256">
                  <c:v>86.88</c:v>
                </c:pt>
                <c:pt idx="8257">
                  <c:v>87.97</c:v>
                </c:pt>
                <c:pt idx="8258">
                  <c:v>88.81</c:v>
                </c:pt>
                <c:pt idx="8259">
                  <c:v>89.73</c:v>
                </c:pt>
                <c:pt idx="8260">
                  <c:v>89.73</c:v>
                </c:pt>
                <c:pt idx="8261">
                  <c:v>86.08</c:v>
                </c:pt>
                <c:pt idx="8262">
                  <c:v>79.19</c:v>
                </c:pt>
                <c:pt idx="8263">
                  <c:v>63.23</c:v>
                </c:pt>
                <c:pt idx="8264">
                  <c:v>55.68</c:v>
                </c:pt>
                <c:pt idx="8265">
                  <c:v>59.85</c:v>
                </c:pt>
                <c:pt idx="8266">
                  <c:v>67.91</c:v>
                </c:pt>
                <c:pt idx="8267">
                  <c:v>65.84</c:v>
                </c:pt>
                <c:pt idx="8268">
                  <c:v>70.78</c:v>
                </c:pt>
                <c:pt idx="8269">
                  <c:v>74.05</c:v>
                </c:pt>
                <c:pt idx="8270">
                  <c:v>75.290000000000006</c:v>
                </c:pt>
                <c:pt idx="8271">
                  <c:v>76.290000000000006</c:v>
                </c:pt>
                <c:pt idx="8272">
                  <c:v>77.7</c:v>
                </c:pt>
                <c:pt idx="8273">
                  <c:v>79.56</c:v>
                </c:pt>
                <c:pt idx="8274">
                  <c:v>90.73</c:v>
                </c:pt>
                <c:pt idx="8275">
                  <c:v>98.42</c:v>
                </c:pt>
                <c:pt idx="8276">
                  <c:v>97.93</c:v>
                </c:pt>
                <c:pt idx="8277">
                  <c:v>100.72</c:v>
                </c:pt>
                <c:pt idx="8278">
                  <c:v>104.08</c:v>
                </c:pt>
                <c:pt idx="8279">
                  <c:v>105.97</c:v>
                </c:pt>
                <c:pt idx="8280">
                  <c:v>101.32</c:v>
                </c:pt>
                <c:pt idx="8281">
                  <c:v>104.39</c:v>
                </c:pt>
                <c:pt idx="8282">
                  <c:v>92.6</c:v>
                </c:pt>
                <c:pt idx="8283">
                  <c:v>92.68</c:v>
                </c:pt>
                <c:pt idx="8284">
                  <c:v>93.05</c:v>
                </c:pt>
                <c:pt idx="8285">
                  <c:v>93.83</c:v>
                </c:pt>
                <c:pt idx="8286">
                  <c:v>95.15</c:v>
                </c:pt>
                <c:pt idx="8287">
                  <c:v>96.87</c:v>
                </c:pt>
                <c:pt idx="8288">
                  <c:v>97.88</c:v>
                </c:pt>
                <c:pt idx="8289">
                  <c:v>98.68</c:v>
                </c:pt>
                <c:pt idx="8290">
                  <c:v>99.14</c:v>
                </c:pt>
                <c:pt idx="8291">
                  <c:v>99.63</c:v>
                </c:pt>
                <c:pt idx="8292">
                  <c:v>99.89</c:v>
                </c:pt>
                <c:pt idx="8293">
                  <c:v>99.77</c:v>
                </c:pt>
                <c:pt idx="8294">
                  <c:v>98.57</c:v>
                </c:pt>
                <c:pt idx="8295">
                  <c:v>97.02</c:v>
                </c:pt>
                <c:pt idx="8296">
                  <c:v>90.13</c:v>
                </c:pt>
                <c:pt idx="8297">
                  <c:v>72.62</c:v>
                </c:pt>
                <c:pt idx="8298">
                  <c:v>73.650000000000006</c:v>
                </c:pt>
                <c:pt idx="8299">
                  <c:v>52.61</c:v>
                </c:pt>
                <c:pt idx="8300">
                  <c:v>47.85</c:v>
                </c:pt>
                <c:pt idx="8301">
                  <c:v>44.78</c:v>
                </c:pt>
                <c:pt idx="8302">
                  <c:v>45.21</c:v>
                </c:pt>
                <c:pt idx="8303">
                  <c:v>45.9</c:v>
                </c:pt>
                <c:pt idx="8304">
                  <c:v>46.27</c:v>
                </c:pt>
                <c:pt idx="8305">
                  <c:v>46.7</c:v>
                </c:pt>
                <c:pt idx="8306">
                  <c:v>46.13</c:v>
                </c:pt>
                <c:pt idx="8307">
                  <c:v>40.44</c:v>
                </c:pt>
                <c:pt idx="8308">
                  <c:v>47.76</c:v>
                </c:pt>
                <c:pt idx="8309">
                  <c:v>57.46</c:v>
                </c:pt>
                <c:pt idx="8310">
                  <c:v>50.37</c:v>
                </c:pt>
                <c:pt idx="8311">
                  <c:v>54.42</c:v>
                </c:pt>
                <c:pt idx="8312">
                  <c:v>62.77</c:v>
                </c:pt>
                <c:pt idx="8313">
                  <c:v>62.17</c:v>
                </c:pt>
                <c:pt idx="8314">
                  <c:v>57.38</c:v>
                </c:pt>
                <c:pt idx="8315">
                  <c:v>57.81</c:v>
                </c:pt>
                <c:pt idx="8316">
                  <c:v>50.17</c:v>
                </c:pt>
                <c:pt idx="8317">
                  <c:v>46.13</c:v>
                </c:pt>
                <c:pt idx="8318">
                  <c:v>51.15</c:v>
                </c:pt>
                <c:pt idx="8319">
                  <c:v>47.42</c:v>
                </c:pt>
                <c:pt idx="8320">
                  <c:v>46.84</c:v>
                </c:pt>
                <c:pt idx="8321">
                  <c:v>47.04</c:v>
                </c:pt>
                <c:pt idx="8322">
                  <c:v>47.3</c:v>
                </c:pt>
                <c:pt idx="8323">
                  <c:v>47.79</c:v>
                </c:pt>
                <c:pt idx="8324">
                  <c:v>48.39</c:v>
                </c:pt>
                <c:pt idx="8325">
                  <c:v>53.44</c:v>
                </c:pt>
                <c:pt idx="8326">
                  <c:v>52.9</c:v>
                </c:pt>
                <c:pt idx="8327">
                  <c:v>53.24</c:v>
                </c:pt>
                <c:pt idx="8328">
                  <c:v>53.76</c:v>
                </c:pt>
                <c:pt idx="8329">
                  <c:v>54.28</c:v>
                </c:pt>
                <c:pt idx="8330">
                  <c:v>54.82</c:v>
                </c:pt>
                <c:pt idx="8331">
                  <c:v>55.4</c:v>
                </c:pt>
                <c:pt idx="8332">
                  <c:v>55.37</c:v>
                </c:pt>
                <c:pt idx="8333">
                  <c:v>51.46</c:v>
                </c:pt>
                <c:pt idx="8334">
                  <c:v>52.24</c:v>
                </c:pt>
                <c:pt idx="8335">
                  <c:v>52.58</c:v>
                </c:pt>
                <c:pt idx="8336">
                  <c:v>52.78</c:v>
                </c:pt>
                <c:pt idx="8337">
                  <c:v>53.27</c:v>
                </c:pt>
                <c:pt idx="8338">
                  <c:v>53.62</c:v>
                </c:pt>
                <c:pt idx="8339">
                  <c:v>54.05</c:v>
                </c:pt>
                <c:pt idx="8340">
                  <c:v>54.42</c:v>
                </c:pt>
                <c:pt idx="8341">
                  <c:v>54.77</c:v>
                </c:pt>
                <c:pt idx="8342">
                  <c:v>55.08</c:v>
                </c:pt>
                <c:pt idx="8343">
                  <c:v>55.28</c:v>
                </c:pt>
                <c:pt idx="8344">
                  <c:v>55.43</c:v>
                </c:pt>
                <c:pt idx="8345">
                  <c:v>55.65</c:v>
                </c:pt>
                <c:pt idx="8346">
                  <c:v>91.53</c:v>
                </c:pt>
                <c:pt idx="8347">
                  <c:v>84.59</c:v>
                </c:pt>
                <c:pt idx="8348">
                  <c:v>84.5</c:v>
                </c:pt>
                <c:pt idx="8349">
                  <c:v>84.36</c:v>
                </c:pt>
                <c:pt idx="8350">
                  <c:v>84.96</c:v>
                </c:pt>
                <c:pt idx="8351">
                  <c:v>85.02</c:v>
                </c:pt>
                <c:pt idx="8352">
                  <c:v>86.51</c:v>
                </c:pt>
                <c:pt idx="8353">
                  <c:v>85.53</c:v>
                </c:pt>
                <c:pt idx="8354">
                  <c:v>84.82</c:v>
                </c:pt>
                <c:pt idx="8355">
                  <c:v>83.7</c:v>
                </c:pt>
                <c:pt idx="8356">
                  <c:v>82.43</c:v>
                </c:pt>
                <c:pt idx="8357">
                  <c:v>62.57</c:v>
                </c:pt>
                <c:pt idx="8358">
                  <c:v>61.63</c:v>
                </c:pt>
                <c:pt idx="8359">
                  <c:v>62.49</c:v>
                </c:pt>
                <c:pt idx="8360">
                  <c:v>63.26</c:v>
                </c:pt>
                <c:pt idx="8361">
                  <c:v>61.83</c:v>
                </c:pt>
                <c:pt idx="8362">
                  <c:v>56.26</c:v>
                </c:pt>
                <c:pt idx="8363">
                  <c:v>56.77</c:v>
                </c:pt>
                <c:pt idx="8364">
                  <c:v>54.77</c:v>
                </c:pt>
                <c:pt idx="8365">
                  <c:v>50.66</c:v>
                </c:pt>
                <c:pt idx="8366">
                  <c:v>51.09</c:v>
                </c:pt>
                <c:pt idx="8367">
                  <c:v>51.61</c:v>
                </c:pt>
                <c:pt idx="8368">
                  <c:v>52.15</c:v>
                </c:pt>
                <c:pt idx="8369">
                  <c:v>52.76</c:v>
                </c:pt>
                <c:pt idx="8370">
                  <c:v>53.36</c:v>
                </c:pt>
                <c:pt idx="8371">
                  <c:v>53.93</c:v>
                </c:pt>
                <c:pt idx="8372">
                  <c:v>54.39</c:v>
                </c:pt>
                <c:pt idx="8373">
                  <c:v>54.77</c:v>
                </c:pt>
                <c:pt idx="8374">
                  <c:v>55.05</c:v>
                </c:pt>
                <c:pt idx="8375">
                  <c:v>55.17</c:v>
                </c:pt>
                <c:pt idx="8376">
                  <c:v>54.65</c:v>
                </c:pt>
                <c:pt idx="8377">
                  <c:v>37.6</c:v>
                </c:pt>
                <c:pt idx="8378">
                  <c:v>36.08</c:v>
                </c:pt>
                <c:pt idx="8379">
                  <c:v>36.31</c:v>
                </c:pt>
                <c:pt idx="8380">
                  <c:v>36.74</c:v>
                </c:pt>
                <c:pt idx="8381">
                  <c:v>37.11</c:v>
                </c:pt>
                <c:pt idx="8382">
                  <c:v>37.4</c:v>
                </c:pt>
                <c:pt idx="8383">
                  <c:v>37.69</c:v>
                </c:pt>
                <c:pt idx="8384">
                  <c:v>37.950000000000003</c:v>
                </c:pt>
                <c:pt idx="8385">
                  <c:v>38.26</c:v>
                </c:pt>
                <c:pt idx="8386">
                  <c:v>38.58</c:v>
                </c:pt>
                <c:pt idx="8387">
                  <c:v>39.29</c:v>
                </c:pt>
                <c:pt idx="8388">
                  <c:v>38.15</c:v>
                </c:pt>
                <c:pt idx="8389">
                  <c:v>36.65</c:v>
                </c:pt>
                <c:pt idx="8390">
                  <c:v>33.47</c:v>
                </c:pt>
                <c:pt idx="8391">
                  <c:v>30.77</c:v>
                </c:pt>
                <c:pt idx="8392">
                  <c:v>30.942</c:v>
                </c:pt>
                <c:pt idx="8393">
                  <c:v>31.2</c:v>
                </c:pt>
                <c:pt idx="8394">
                  <c:v>31.545000000000002</c:v>
                </c:pt>
                <c:pt idx="8395">
                  <c:v>31.83</c:v>
                </c:pt>
                <c:pt idx="8396">
                  <c:v>32.03</c:v>
                </c:pt>
                <c:pt idx="8397">
                  <c:v>32.18</c:v>
                </c:pt>
                <c:pt idx="8398">
                  <c:v>30.77</c:v>
                </c:pt>
                <c:pt idx="8399">
                  <c:v>29.507000000000001</c:v>
                </c:pt>
                <c:pt idx="8400">
                  <c:v>29.190999999999999</c:v>
                </c:pt>
                <c:pt idx="8401">
                  <c:v>29.277000000000001</c:v>
                </c:pt>
                <c:pt idx="8402">
                  <c:v>28.960999999999999</c:v>
                </c:pt>
                <c:pt idx="8403">
                  <c:v>28.76</c:v>
                </c:pt>
                <c:pt idx="8404">
                  <c:v>28.789000000000001</c:v>
                </c:pt>
                <c:pt idx="8405">
                  <c:v>28.789000000000001</c:v>
                </c:pt>
                <c:pt idx="8406">
                  <c:v>28.846</c:v>
                </c:pt>
                <c:pt idx="8407">
                  <c:v>28.846</c:v>
                </c:pt>
                <c:pt idx="8408">
                  <c:v>28.846</c:v>
                </c:pt>
                <c:pt idx="8409">
                  <c:v>28.559000000000001</c:v>
                </c:pt>
                <c:pt idx="8410">
                  <c:v>28.129000000000001</c:v>
                </c:pt>
                <c:pt idx="8411">
                  <c:v>28.129000000000001</c:v>
                </c:pt>
                <c:pt idx="8412">
                  <c:v>28.158000000000001</c:v>
                </c:pt>
                <c:pt idx="8413">
                  <c:v>28.158000000000001</c:v>
                </c:pt>
                <c:pt idx="8414">
                  <c:v>28.186</c:v>
                </c:pt>
                <c:pt idx="8415">
                  <c:v>28.186</c:v>
                </c:pt>
                <c:pt idx="8416">
                  <c:v>28.215</c:v>
                </c:pt>
                <c:pt idx="8417">
                  <c:v>28.215</c:v>
                </c:pt>
                <c:pt idx="8418">
                  <c:v>28.071000000000002</c:v>
                </c:pt>
                <c:pt idx="8419">
                  <c:v>27.957000000000001</c:v>
                </c:pt>
                <c:pt idx="8420">
                  <c:v>27.928000000000001</c:v>
                </c:pt>
                <c:pt idx="8421">
                  <c:v>27.899000000000001</c:v>
                </c:pt>
                <c:pt idx="8422">
                  <c:v>27.928000000000001</c:v>
                </c:pt>
                <c:pt idx="8423">
                  <c:v>27.928000000000001</c:v>
                </c:pt>
                <c:pt idx="8424">
                  <c:v>27.928000000000001</c:v>
                </c:pt>
                <c:pt idx="8425">
                  <c:v>27.899000000000001</c:v>
                </c:pt>
                <c:pt idx="8426">
                  <c:v>27.928000000000001</c:v>
                </c:pt>
                <c:pt idx="8427">
                  <c:v>27.899000000000001</c:v>
                </c:pt>
                <c:pt idx="8428">
                  <c:v>27.870999999999999</c:v>
                </c:pt>
                <c:pt idx="8429">
                  <c:v>27.870999999999999</c:v>
                </c:pt>
                <c:pt idx="8430">
                  <c:v>27.870999999999999</c:v>
                </c:pt>
                <c:pt idx="8431">
                  <c:v>27.870999999999999</c:v>
                </c:pt>
                <c:pt idx="8432">
                  <c:v>27.870999999999999</c:v>
                </c:pt>
                <c:pt idx="8433">
                  <c:v>27.841999999999999</c:v>
                </c:pt>
                <c:pt idx="8434">
                  <c:v>27.841999999999999</c:v>
                </c:pt>
                <c:pt idx="8435">
                  <c:v>27.841999999999999</c:v>
                </c:pt>
                <c:pt idx="8436">
                  <c:v>27.812999999999999</c:v>
                </c:pt>
                <c:pt idx="8437">
                  <c:v>27.812999999999999</c:v>
                </c:pt>
                <c:pt idx="8438">
                  <c:v>27.783999999999999</c:v>
                </c:pt>
                <c:pt idx="8439">
                  <c:v>27.812999999999999</c:v>
                </c:pt>
                <c:pt idx="8440">
                  <c:v>27.812999999999999</c:v>
                </c:pt>
                <c:pt idx="8441">
                  <c:v>27.812999999999999</c:v>
                </c:pt>
                <c:pt idx="8442">
                  <c:v>27.812999999999999</c:v>
                </c:pt>
                <c:pt idx="8443">
                  <c:v>27.812999999999999</c:v>
                </c:pt>
                <c:pt idx="8444">
                  <c:v>27.812999999999999</c:v>
                </c:pt>
                <c:pt idx="8445">
                  <c:v>27.812999999999999</c:v>
                </c:pt>
                <c:pt idx="8446">
                  <c:v>27.783999999999999</c:v>
                </c:pt>
                <c:pt idx="8447">
                  <c:v>27.812999999999999</c:v>
                </c:pt>
                <c:pt idx="8448">
                  <c:v>27.783999999999999</c:v>
                </c:pt>
                <c:pt idx="8449">
                  <c:v>27.812999999999999</c:v>
                </c:pt>
                <c:pt idx="8450">
                  <c:v>27.783999999999999</c:v>
                </c:pt>
                <c:pt idx="8451">
                  <c:v>27.812999999999999</c:v>
                </c:pt>
                <c:pt idx="8452">
                  <c:v>27.812999999999999</c:v>
                </c:pt>
                <c:pt idx="8453">
                  <c:v>27.783999999999999</c:v>
                </c:pt>
                <c:pt idx="8454">
                  <c:v>27.812999999999999</c:v>
                </c:pt>
                <c:pt idx="8455">
                  <c:v>27.812999999999999</c:v>
                </c:pt>
                <c:pt idx="8456">
                  <c:v>27.783999999999999</c:v>
                </c:pt>
                <c:pt idx="8457">
                  <c:v>27.783999999999999</c:v>
                </c:pt>
                <c:pt idx="8458">
                  <c:v>27.812999999999999</c:v>
                </c:pt>
                <c:pt idx="8459">
                  <c:v>27.812999999999999</c:v>
                </c:pt>
                <c:pt idx="8460">
                  <c:v>27.783999999999999</c:v>
                </c:pt>
                <c:pt idx="8461">
                  <c:v>27.812999999999999</c:v>
                </c:pt>
                <c:pt idx="8462">
                  <c:v>27.783999999999999</c:v>
                </c:pt>
                <c:pt idx="8463">
                  <c:v>27.783999999999999</c:v>
                </c:pt>
                <c:pt idx="8464">
                  <c:v>27.812999999999999</c:v>
                </c:pt>
                <c:pt idx="8465">
                  <c:v>27.783999999999999</c:v>
                </c:pt>
                <c:pt idx="8466">
                  <c:v>27.812999999999999</c:v>
                </c:pt>
                <c:pt idx="8467">
                  <c:v>27.783999999999999</c:v>
                </c:pt>
                <c:pt idx="8468">
                  <c:v>27.812999999999999</c:v>
                </c:pt>
                <c:pt idx="8469">
                  <c:v>27.783999999999999</c:v>
                </c:pt>
                <c:pt idx="8470">
                  <c:v>27.812999999999999</c:v>
                </c:pt>
                <c:pt idx="8471">
                  <c:v>27.812999999999999</c:v>
                </c:pt>
                <c:pt idx="8472">
                  <c:v>27.783999999999999</c:v>
                </c:pt>
                <c:pt idx="8473">
                  <c:v>27.812999999999999</c:v>
                </c:pt>
                <c:pt idx="8474">
                  <c:v>27.812999999999999</c:v>
                </c:pt>
                <c:pt idx="8475">
                  <c:v>27.812999999999999</c:v>
                </c:pt>
                <c:pt idx="8476">
                  <c:v>27.783999999999999</c:v>
                </c:pt>
                <c:pt idx="8477">
                  <c:v>27.812999999999999</c:v>
                </c:pt>
                <c:pt idx="8478">
                  <c:v>27.783999999999999</c:v>
                </c:pt>
                <c:pt idx="8479">
                  <c:v>27.812999999999999</c:v>
                </c:pt>
                <c:pt idx="8480">
                  <c:v>27.812999999999999</c:v>
                </c:pt>
                <c:pt idx="8481">
                  <c:v>27.812999999999999</c:v>
                </c:pt>
                <c:pt idx="8482">
                  <c:v>27.812999999999999</c:v>
                </c:pt>
                <c:pt idx="8483">
                  <c:v>27.812999999999999</c:v>
                </c:pt>
                <c:pt idx="8484">
                  <c:v>27.812999999999999</c:v>
                </c:pt>
                <c:pt idx="8485">
                  <c:v>27.812999999999999</c:v>
                </c:pt>
                <c:pt idx="8486">
                  <c:v>27.812999999999999</c:v>
                </c:pt>
                <c:pt idx="8487">
                  <c:v>27.812999999999999</c:v>
                </c:pt>
                <c:pt idx="8488">
                  <c:v>27.812999999999999</c:v>
                </c:pt>
                <c:pt idx="8489">
                  <c:v>27.783999999999999</c:v>
                </c:pt>
                <c:pt idx="8490">
                  <c:v>27.841999999999999</c:v>
                </c:pt>
                <c:pt idx="8491">
                  <c:v>27.812999999999999</c:v>
                </c:pt>
                <c:pt idx="8492">
                  <c:v>27.812999999999999</c:v>
                </c:pt>
                <c:pt idx="8493">
                  <c:v>27.812999999999999</c:v>
                </c:pt>
                <c:pt idx="8494">
                  <c:v>27.783999999999999</c:v>
                </c:pt>
                <c:pt idx="8495">
                  <c:v>27.812999999999999</c:v>
                </c:pt>
                <c:pt idx="8496">
                  <c:v>27.812999999999999</c:v>
                </c:pt>
                <c:pt idx="8497">
                  <c:v>27.812999999999999</c:v>
                </c:pt>
                <c:pt idx="8498">
                  <c:v>27.812999999999999</c:v>
                </c:pt>
                <c:pt idx="8499">
                  <c:v>27.812999999999999</c:v>
                </c:pt>
                <c:pt idx="8500">
                  <c:v>27.812999999999999</c:v>
                </c:pt>
                <c:pt idx="8501">
                  <c:v>27.812999999999999</c:v>
                </c:pt>
                <c:pt idx="8502">
                  <c:v>27.812999999999999</c:v>
                </c:pt>
                <c:pt idx="8503">
                  <c:v>27.812999999999999</c:v>
                </c:pt>
                <c:pt idx="8504">
                  <c:v>27.812999999999999</c:v>
                </c:pt>
                <c:pt idx="8505">
                  <c:v>27.841999999999999</c:v>
                </c:pt>
                <c:pt idx="8506">
                  <c:v>36.97</c:v>
                </c:pt>
                <c:pt idx="8507">
                  <c:v>36.65</c:v>
                </c:pt>
                <c:pt idx="8508">
                  <c:v>37.08</c:v>
                </c:pt>
                <c:pt idx="8509">
                  <c:v>38.32</c:v>
                </c:pt>
                <c:pt idx="8510">
                  <c:v>33.78</c:v>
                </c:pt>
                <c:pt idx="8511">
                  <c:v>32.81</c:v>
                </c:pt>
                <c:pt idx="8512">
                  <c:v>33.01</c:v>
                </c:pt>
                <c:pt idx="8513">
                  <c:v>33.090000000000003</c:v>
                </c:pt>
                <c:pt idx="8514">
                  <c:v>33.15</c:v>
                </c:pt>
                <c:pt idx="8515">
                  <c:v>28.501999999999999</c:v>
                </c:pt>
                <c:pt idx="8516">
                  <c:v>27.841999999999999</c:v>
                </c:pt>
                <c:pt idx="8517">
                  <c:v>27.812999999999999</c:v>
                </c:pt>
                <c:pt idx="8518">
                  <c:v>27.812999999999999</c:v>
                </c:pt>
                <c:pt idx="8519">
                  <c:v>27.812999999999999</c:v>
                </c:pt>
                <c:pt idx="8520">
                  <c:v>27.812999999999999</c:v>
                </c:pt>
                <c:pt idx="8521">
                  <c:v>27.812999999999999</c:v>
                </c:pt>
                <c:pt idx="8522">
                  <c:v>27.812999999999999</c:v>
                </c:pt>
                <c:pt idx="8523">
                  <c:v>27.812999999999999</c:v>
                </c:pt>
                <c:pt idx="8524">
                  <c:v>27.812999999999999</c:v>
                </c:pt>
                <c:pt idx="8525">
                  <c:v>27.812999999999999</c:v>
                </c:pt>
                <c:pt idx="8526">
                  <c:v>27.812999999999999</c:v>
                </c:pt>
                <c:pt idx="8527">
                  <c:v>27.783999999999999</c:v>
                </c:pt>
                <c:pt idx="8528">
                  <c:v>27.812999999999999</c:v>
                </c:pt>
                <c:pt idx="8529">
                  <c:v>27.812999999999999</c:v>
                </c:pt>
                <c:pt idx="8530">
                  <c:v>27.812999999999999</c:v>
                </c:pt>
                <c:pt idx="8531">
                  <c:v>27.812999999999999</c:v>
                </c:pt>
                <c:pt idx="8532">
                  <c:v>27.812999999999999</c:v>
                </c:pt>
                <c:pt idx="8533">
                  <c:v>27.812999999999999</c:v>
                </c:pt>
                <c:pt idx="8534">
                  <c:v>27.812999999999999</c:v>
                </c:pt>
                <c:pt idx="8535">
                  <c:v>27.812999999999999</c:v>
                </c:pt>
                <c:pt idx="8536">
                  <c:v>27.812999999999999</c:v>
                </c:pt>
                <c:pt idx="8537">
                  <c:v>27.812999999999999</c:v>
                </c:pt>
                <c:pt idx="8538">
                  <c:v>27.812999999999999</c:v>
                </c:pt>
                <c:pt idx="8539">
                  <c:v>27.812999999999999</c:v>
                </c:pt>
                <c:pt idx="8540">
                  <c:v>27.812999999999999</c:v>
                </c:pt>
                <c:pt idx="8541">
                  <c:v>27.812999999999999</c:v>
                </c:pt>
                <c:pt idx="8542">
                  <c:v>27.812999999999999</c:v>
                </c:pt>
                <c:pt idx="8543">
                  <c:v>27.812999999999999</c:v>
                </c:pt>
                <c:pt idx="8544">
                  <c:v>27.812999999999999</c:v>
                </c:pt>
                <c:pt idx="8545">
                  <c:v>27.812999999999999</c:v>
                </c:pt>
                <c:pt idx="8546">
                  <c:v>27.812999999999999</c:v>
                </c:pt>
                <c:pt idx="8547">
                  <c:v>27.812999999999999</c:v>
                </c:pt>
                <c:pt idx="8548">
                  <c:v>27.812999999999999</c:v>
                </c:pt>
                <c:pt idx="8549">
                  <c:v>27.812999999999999</c:v>
                </c:pt>
                <c:pt idx="8550">
                  <c:v>27.812999999999999</c:v>
                </c:pt>
                <c:pt idx="8551">
                  <c:v>27.812999999999999</c:v>
                </c:pt>
                <c:pt idx="8552">
                  <c:v>27.812999999999999</c:v>
                </c:pt>
                <c:pt idx="8553">
                  <c:v>27.812999999999999</c:v>
                </c:pt>
                <c:pt idx="8554">
                  <c:v>27.812999999999999</c:v>
                </c:pt>
                <c:pt idx="8555">
                  <c:v>40.39</c:v>
                </c:pt>
                <c:pt idx="8556">
                  <c:v>37.770000000000003</c:v>
                </c:pt>
                <c:pt idx="8557">
                  <c:v>35.82</c:v>
                </c:pt>
                <c:pt idx="8558">
                  <c:v>27.841999999999999</c:v>
                </c:pt>
                <c:pt idx="8559">
                  <c:v>41.88</c:v>
                </c:pt>
                <c:pt idx="8560">
                  <c:v>37</c:v>
                </c:pt>
                <c:pt idx="8561">
                  <c:v>36.880000000000003</c:v>
                </c:pt>
                <c:pt idx="8562">
                  <c:v>36.799999999999997</c:v>
                </c:pt>
                <c:pt idx="8563">
                  <c:v>36.71</c:v>
                </c:pt>
                <c:pt idx="8564">
                  <c:v>36.74</c:v>
                </c:pt>
                <c:pt idx="8565">
                  <c:v>37.31</c:v>
                </c:pt>
                <c:pt idx="8566">
                  <c:v>37.46</c:v>
                </c:pt>
                <c:pt idx="8567">
                  <c:v>37.69</c:v>
                </c:pt>
                <c:pt idx="8568">
                  <c:v>37.26</c:v>
                </c:pt>
                <c:pt idx="8569">
                  <c:v>38.119999999999997</c:v>
                </c:pt>
                <c:pt idx="8570">
                  <c:v>38.81</c:v>
                </c:pt>
                <c:pt idx="8571">
                  <c:v>39.29</c:v>
                </c:pt>
                <c:pt idx="8572">
                  <c:v>39.72</c:v>
                </c:pt>
                <c:pt idx="8573">
                  <c:v>40.159999999999997</c:v>
                </c:pt>
                <c:pt idx="8574">
                  <c:v>40.44</c:v>
                </c:pt>
                <c:pt idx="8575">
                  <c:v>36.17</c:v>
                </c:pt>
                <c:pt idx="8576">
                  <c:v>32.15</c:v>
                </c:pt>
                <c:pt idx="8577">
                  <c:v>32.26</c:v>
                </c:pt>
                <c:pt idx="8578">
                  <c:v>32.380000000000003</c:v>
                </c:pt>
                <c:pt idx="8579">
                  <c:v>32.49</c:v>
                </c:pt>
                <c:pt idx="8580">
                  <c:v>41.53</c:v>
                </c:pt>
                <c:pt idx="8581">
                  <c:v>54.33</c:v>
                </c:pt>
                <c:pt idx="8582">
                  <c:v>52.7</c:v>
                </c:pt>
                <c:pt idx="8583">
                  <c:v>53.01</c:v>
                </c:pt>
                <c:pt idx="8584">
                  <c:v>53.16</c:v>
                </c:pt>
                <c:pt idx="8585">
                  <c:v>53.22</c:v>
                </c:pt>
                <c:pt idx="8586">
                  <c:v>53.13</c:v>
                </c:pt>
                <c:pt idx="8587">
                  <c:v>54.11</c:v>
                </c:pt>
                <c:pt idx="8588">
                  <c:v>55.02</c:v>
                </c:pt>
                <c:pt idx="8589">
                  <c:v>55.28</c:v>
                </c:pt>
                <c:pt idx="8590">
                  <c:v>54.91</c:v>
                </c:pt>
                <c:pt idx="8591">
                  <c:v>53.82</c:v>
                </c:pt>
                <c:pt idx="8592">
                  <c:v>55.63</c:v>
                </c:pt>
                <c:pt idx="8593">
                  <c:v>55.31</c:v>
                </c:pt>
                <c:pt idx="8594">
                  <c:v>43.71</c:v>
                </c:pt>
                <c:pt idx="8595">
                  <c:v>37.46</c:v>
                </c:pt>
                <c:pt idx="8596">
                  <c:v>36.25</c:v>
                </c:pt>
                <c:pt idx="8597">
                  <c:v>36.6</c:v>
                </c:pt>
                <c:pt idx="8598">
                  <c:v>36.909999999999997</c:v>
                </c:pt>
                <c:pt idx="8599">
                  <c:v>37.200000000000003</c:v>
                </c:pt>
                <c:pt idx="8600">
                  <c:v>37.43</c:v>
                </c:pt>
                <c:pt idx="8601">
                  <c:v>37.31</c:v>
                </c:pt>
                <c:pt idx="8602">
                  <c:v>37.630000000000003</c:v>
                </c:pt>
                <c:pt idx="8603">
                  <c:v>38.15</c:v>
                </c:pt>
                <c:pt idx="8604">
                  <c:v>35.619999999999997</c:v>
                </c:pt>
                <c:pt idx="8605">
                  <c:v>35.909999999999997</c:v>
                </c:pt>
                <c:pt idx="8606">
                  <c:v>36.19</c:v>
                </c:pt>
                <c:pt idx="8607">
                  <c:v>36.65</c:v>
                </c:pt>
                <c:pt idx="8608">
                  <c:v>36.97</c:v>
                </c:pt>
                <c:pt idx="8609">
                  <c:v>37.54</c:v>
                </c:pt>
                <c:pt idx="8610">
                  <c:v>35.68</c:v>
                </c:pt>
                <c:pt idx="8611">
                  <c:v>33.78</c:v>
                </c:pt>
                <c:pt idx="8612">
                  <c:v>29.850999999999999</c:v>
                </c:pt>
                <c:pt idx="8613">
                  <c:v>30.195</c:v>
                </c:pt>
                <c:pt idx="8614">
                  <c:v>28.960999999999999</c:v>
                </c:pt>
                <c:pt idx="8615">
                  <c:v>29.047000000000001</c:v>
                </c:pt>
                <c:pt idx="8616">
                  <c:v>29.161999999999999</c:v>
                </c:pt>
                <c:pt idx="8617">
                  <c:v>29.248000000000001</c:v>
                </c:pt>
                <c:pt idx="8618">
                  <c:v>29.391999999999999</c:v>
                </c:pt>
                <c:pt idx="8619">
                  <c:v>29.132999999999999</c:v>
                </c:pt>
                <c:pt idx="8620">
                  <c:v>28.673999999999999</c:v>
                </c:pt>
                <c:pt idx="8621">
                  <c:v>28.501999999999999</c:v>
                </c:pt>
                <c:pt idx="8622">
                  <c:v>28.789000000000001</c:v>
                </c:pt>
                <c:pt idx="8623">
                  <c:v>28.559000000000001</c:v>
                </c:pt>
                <c:pt idx="8624">
                  <c:v>28.042999999999999</c:v>
                </c:pt>
                <c:pt idx="8625">
                  <c:v>27.841999999999999</c:v>
                </c:pt>
                <c:pt idx="8626">
                  <c:v>29.593</c:v>
                </c:pt>
                <c:pt idx="8627">
                  <c:v>38</c:v>
                </c:pt>
                <c:pt idx="8628">
                  <c:v>47.79</c:v>
                </c:pt>
                <c:pt idx="8629">
                  <c:v>44.75</c:v>
                </c:pt>
                <c:pt idx="8630">
                  <c:v>35.42</c:v>
                </c:pt>
                <c:pt idx="8631">
                  <c:v>35.71</c:v>
                </c:pt>
                <c:pt idx="8632">
                  <c:v>35.85</c:v>
                </c:pt>
                <c:pt idx="8633">
                  <c:v>36.08</c:v>
                </c:pt>
                <c:pt idx="8634">
                  <c:v>36.369999999999997</c:v>
                </c:pt>
                <c:pt idx="8635">
                  <c:v>36.65</c:v>
                </c:pt>
                <c:pt idx="8636">
                  <c:v>37</c:v>
                </c:pt>
                <c:pt idx="8637">
                  <c:v>37.46</c:v>
                </c:pt>
                <c:pt idx="8638">
                  <c:v>38.03</c:v>
                </c:pt>
                <c:pt idx="8639">
                  <c:v>38.659999999999997</c:v>
                </c:pt>
                <c:pt idx="8640">
                  <c:v>39.29</c:v>
                </c:pt>
                <c:pt idx="8641">
                  <c:v>39.81</c:v>
                </c:pt>
                <c:pt idx="8642">
                  <c:v>40.21</c:v>
                </c:pt>
                <c:pt idx="8643">
                  <c:v>40.5</c:v>
                </c:pt>
                <c:pt idx="8644">
                  <c:v>32.35</c:v>
                </c:pt>
                <c:pt idx="8645">
                  <c:v>27.870999999999999</c:v>
                </c:pt>
                <c:pt idx="8646">
                  <c:v>27.841999999999999</c:v>
                </c:pt>
                <c:pt idx="8647">
                  <c:v>27.812999999999999</c:v>
                </c:pt>
                <c:pt idx="8648">
                  <c:v>51.55</c:v>
                </c:pt>
                <c:pt idx="8649">
                  <c:v>37.17</c:v>
                </c:pt>
                <c:pt idx="8650">
                  <c:v>32.520000000000003</c:v>
                </c:pt>
                <c:pt idx="8651">
                  <c:v>46.3</c:v>
                </c:pt>
                <c:pt idx="8652">
                  <c:v>54.19</c:v>
                </c:pt>
                <c:pt idx="8653">
                  <c:v>55.86</c:v>
                </c:pt>
                <c:pt idx="8654">
                  <c:v>49.11</c:v>
                </c:pt>
                <c:pt idx="8655">
                  <c:v>50.37</c:v>
                </c:pt>
                <c:pt idx="8656">
                  <c:v>51.26</c:v>
                </c:pt>
                <c:pt idx="8657">
                  <c:v>51.95</c:v>
                </c:pt>
                <c:pt idx="8658">
                  <c:v>64.38</c:v>
                </c:pt>
                <c:pt idx="8659">
                  <c:v>68.709999999999994</c:v>
                </c:pt>
                <c:pt idx="8660">
                  <c:v>67.25</c:v>
                </c:pt>
                <c:pt idx="8661">
                  <c:v>75.37</c:v>
                </c:pt>
                <c:pt idx="8662">
                  <c:v>91.1</c:v>
                </c:pt>
                <c:pt idx="8663">
                  <c:v>98.8</c:v>
                </c:pt>
                <c:pt idx="8664">
                  <c:v>99.25</c:v>
                </c:pt>
                <c:pt idx="8665">
                  <c:v>94.29</c:v>
                </c:pt>
                <c:pt idx="8666">
                  <c:v>90.27</c:v>
                </c:pt>
                <c:pt idx="8667">
                  <c:v>91.07</c:v>
                </c:pt>
                <c:pt idx="8668">
                  <c:v>91.88</c:v>
                </c:pt>
                <c:pt idx="8669">
                  <c:v>92.42</c:v>
                </c:pt>
                <c:pt idx="8670">
                  <c:v>96.47</c:v>
                </c:pt>
                <c:pt idx="8671">
                  <c:v>112</c:v>
                </c:pt>
                <c:pt idx="8672">
                  <c:v>113.23</c:v>
                </c:pt>
                <c:pt idx="8673">
                  <c:v>104.56</c:v>
                </c:pt>
                <c:pt idx="8674">
                  <c:v>85.1</c:v>
                </c:pt>
                <c:pt idx="8675">
                  <c:v>85.82</c:v>
                </c:pt>
                <c:pt idx="8676">
                  <c:v>72.33</c:v>
                </c:pt>
                <c:pt idx="8677">
                  <c:v>64.52</c:v>
                </c:pt>
                <c:pt idx="8678">
                  <c:v>64.81</c:v>
                </c:pt>
                <c:pt idx="8679">
                  <c:v>65.180000000000007</c:v>
                </c:pt>
                <c:pt idx="8680">
                  <c:v>65.5</c:v>
                </c:pt>
                <c:pt idx="8681">
                  <c:v>65.900000000000006</c:v>
                </c:pt>
                <c:pt idx="8682">
                  <c:v>74.66</c:v>
                </c:pt>
                <c:pt idx="8683">
                  <c:v>74.63</c:v>
                </c:pt>
                <c:pt idx="8684">
                  <c:v>74</c:v>
                </c:pt>
                <c:pt idx="8685">
                  <c:v>75.37</c:v>
                </c:pt>
                <c:pt idx="8686">
                  <c:v>76.84</c:v>
                </c:pt>
                <c:pt idx="8687">
                  <c:v>79.02</c:v>
                </c:pt>
                <c:pt idx="8688">
                  <c:v>80.11</c:v>
                </c:pt>
                <c:pt idx="8689">
                  <c:v>81.23</c:v>
                </c:pt>
                <c:pt idx="8690">
                  <c:v>82.52</c:v>
                </c:pt>
                <c:pt idx="8691">
                  <c:v>83.47</c:v>
                </c:pt>
                <c:pt idx="8692">
                  <c:v>84.16</c:v>
                </c:pt>
                <c:pt idx="8693">
                  <c:v>85.36</c:v>
                </c:pt>
                <c:pt idx="8694">
                  <c:v>86.31</c:v>
                </c:pt>
                <c:pt idx="8695">
                  <c:v>73.680000000000007</c:v>
                </c:pt>
                <c:pt idx="8696">
                  <c:v>73.31</c:v>
                </c:pt>
                <c:pt idx="8697">
                  <c:v>76.72</c:v>
                </c:pt>
                <c:pt idx="8698">
                  <c:v>77.33</c:v>
                </c:pt>
                <c:pt idx="8699">
                  <c:v>73.34</c:v>
                </c:pt>
                <c:pt idx="8700">
                  <c:v>68.89</c:v>
                </c:pt>
                <c:pt idx="8701">
                  <c:v>69.430000000000007</c:v>
                </c:pt>
                <c:pt idx="8702">
                  <c:v>69.52</c:v>
                </c:pt>
                <c:pt idx="8703">
                  <c:v>81.83</c:v>
                </c:pt>
                <c:pt idx="8704">
                  <c:v>94.69</c:v>
                </c:pt>
                <c:pt idx="8705">
                  <c:v>91.94</c:v>
                </c:pt>
                <c:pt idx="8706">
                  <c:v>90.04</c:v>
                </c:pt>
                <c:pt idx="8707">
                  <c:v>90.87</c:v>
                </c:pt>
                <c:pt idx="8708">
                  <c:v>91.45</c:v>
                </c:pt>
                <c:pt idx="8709">
                  <c:v>81.89</c:v>
                </c:pt>
                <c:pt idx="8710">
                  <c:v>71.3</c:v>
                </c:pt>
                <c:pt idx="8711">
                  <c:v>69.12</c:v>
                </c:pt>
                <c:pt idx="8712">
                  <c:v>56.26</c:v>
                </c:pt>
                <c:pt idx="8713">
                  <c:v>56.57</c:v>
                </c:pt>
                <c:pt idx="8714">
                  <c:v>56.95</c:v>
                </c:pt>
                <c:pt idx="8715">
                  <c:v>54.99</c:v>
                </c:pt>
                <c:pt idx="8716">
                  <c:v>54.85</c:v>
                </c:pt>
                <c:pt idx="8717">
                  <c:v>55.25</c:v>
                </c:pt>
                <c:pt idx="8718">
                  <c:v>56.92</c:v>
                </c:pt>
                <c:pt idx="8719">
                  <c:v>60.08</c:v>
                </c:pt>
                <c:pt idx="8720">
                  <c:v>61.68</c:v>
                </c:pt>
                <c:pt idx="8721">
                  <c:v>62.17</c:v>
                </c:pt>
                <c:pt idx="8722">
                  <c:v>57.78</c:v>
                </c:pt>
                <c:pt idx="8723">
                  <c:v>70.06</c:v>
                </c:pt>
                <c:pt idx="8724">
                  <c:v>67.45</c:v>
                </c:pt>
                <c:pt idx="8725">
                  <c:v>65.84</c:v>
                </c:pt>
                <c:pt idx="8726">
                  <c:v>66.33</c:v>
                </c:pt>
                <c:pt idx="8727">
                  <c:v>61.42</c:v>
                </c:pt>
                <c:pt idx="8728">
                  <c:v>53.59</c:v>
                </c:pt>
                <c:pt idx="8729">
                  <c:v>52.38</c:v>
                </c:pt>
                <c:pt idx="8730">
                  <c:v>52.9</c:v>
                </c:pt>
                <c:pt idx="8731">
                  <c:v>53.19</c:v>
                </c:pt>
                <c:pt idx="8732">
                  <c:v>53.44</c:v>
                </c:pt>
                <c:pt idx="8733">
                  <c:v>53.65</c:v>
                </c:pt>
                <c:pt idx="8734">
                  <c:v>46.64</c:v>
                </c:pt>
                <c:pt idx="8735">
                  <c:v>49.08</c:v>
                </c:pt>
                <c:pt idx="8736">
                  <c:v>42.82</c:v>
                </c:pt>
                <c:pt idx="8737">
                  <c:v>42.6</c:v>
                </c:pt>
                <c:pt idx="8738">
                  <c:v>42.91</c:v>
                </c:pt>
                <c:pt idx="8739">
                  <c:v>43.46</c:v>
                </c:pt>
                <c:pt idx="8740">
                  <c:v>44.2</c:v>
                </c:pt>
                <c:pt idx="8741">
                  <c:v>44.66</c:v>
                </c:pt>
                <c:pt idx="8742">
                  <c:v>45.12</c:v>
                </c:pt>
                <c:pt idx="8743">
                  <c:v>45.61</c:v>
                </c:pt>
                <c:pt idx="8744">
                  <c:v>46.01</c:v>
                </c:pt>
                <c:pt idx="8745">
                  <c:v>46.3</c:v>
                </c:pt>
                <c:pt idx="8746">
                  <c:v>46.53</c:v>
                </c:pt>
                <c:pt idx="8747">
                  <c:v>46.76</c:v>
                </c:pt>
                <c:pt idx="8748">
                  <c:v>46.9</c:v>
                </c:pt>
                <c:pt idx="8749">
                  <c:v>47.02</c:v>
                </c:pt>
                <c:pt idx="8750">
                  <c:v>47.42</c:v>
                </c:pt>
                <c:pt idx="8751">
                  <c:v>43.51</c:v>
                </c:pt>
                <c:pt idx="8752">
                  <c:v>45.18</c:v>
                </c:pt>
                <c:pt idx="8753">
                  <c:v>41.19</c:v>
                </c:pt>
                <c:pt idx="8754">
                  <c:v>41.48</c:v>
                </c:pt>
                <c:pt idx="8755">
                  <c:v>41.59</c:v>
                </c:pt>
                <c:pt idx="8756">
                  <c:v>41.73</c:v>
                </c:pt>
                <c:pt idx="8757">
                  <c:v>41.99</c:v>
                </c:pt>
                <c:pt idx="8758">
                  <c:v>42.62</c:v>
                </c:pt>
                <c:pt idx="8759">
                  <c:v>43.92</c:v>
                </c:pt>
                <c:pt idx="8760">
                  <c:v>45.26</c:v>
                </c:pt>
                <c:pt idx="8761">
                  <c:v>46.24</c:v>
                </c:pt>
                <c:pt idx="8762">
                  <c:v>46.76</c:v>
                </c:pt>
                <c:pt idx="8763">
                  <c:v>47.3</c:v>
                </c:pt>
                <c:pt idx="8764">
                  <c:v>47.93</c:v>
                </c:pt>
                <c:pt idx="8765">
                  <c:v>47.7</c:v>
                </c:pt>
                <c:pt idx="8766">
                  <c:v>38.26</c:v>
                </c:pt>
                <c:pt idx="8767">
                  <c:v>37.229999999999997</c:v>
                </c:pt>
                <c:pt idx="8768">
                  <c:v>37.54</c:v>
                </c:pt>
                <c:pt idx="8769">
                  <c:v>35.880000000000003</c:v>
                </c:pt>
                <c:pt idx="8770">
                  <c:v>36.11</c:v>
                </c:pt>
                <c:pt idx="8771">
                  <c:v>36.369999999999997</c:v>
                </c:pt>
                <c:pt idx="8772">
                  <c:v>36.71</c:v>
                </c:pt>
                <c:pt idx="8773">
                  <c:v>36.97</c:v>
                </c:pt>
                <c:pt idx="8774">
                  <c:v>37.08</c:v>
                </c:pt>
                <c:pt idx="8775">
                  <c:v>37.29</c:v>
                </c:pt>
                <c:pt idx="8776">
                  <c:v>37.51</c:v>
                </c:pt>
                <c:pt idx="8777">
                  <c:v>37.72</c:v>
                </c:pt>
                <c:pt idx="8778">
                  <c:v>37.92</c:v>
                </c:pt>
                <c:pt idx="8779">
                  <c:v>38.03</c:v>
                </c:pt>
                <c:pt idx="8780">
                  <c:v>44.98</c:v>
                </c:pt>
                <c:pt idx="8781">
                  <c:v>47.53</c:v>
                </c:pt>
                <c:pt idx="8782">
                  <c:v>45.64</c:v>
                </c:pt>
                <c:pt idx="8783">
                  <c:v>40.61</c:v>
                </c:pt>
                <c:pt idx="8784">
                  <c:v>35.74</c:v>
                </c:pt>
                <c:pt idx="8785">
                  <c:v>36.08</c:v>
                </c:pt>
                <c:pt idx="8786">
                  <c:v>36.340000000000003</c:v>
                </c:pt>
                <c:pt idx="8787">
                  <c:v>36.57</c:v>
                </c:pt>
                <c:pt idx="8788">
                  <c:v>37.369999999999997</c:v>
                </c:pt>
                <c:pt idx="8789">
                  <c:v>42.77</c:v>
                </c:pt>
                <c:pt idx="8790">
                  <c:v>42.39</c:v>
                </c:pt>
                <c:pt idx="8791">
                  <c:v>42.68</c:v>
                </c:pt>
                <c:pt idx="8792">
                  <c:v>42.94</c:v>
                </c:pt>
                <c:pt idx="8793">
                  <c:v>43.11</c:v>
                </c:pt>
                <c:pt idx="8794">
                  <c:v>43.14</c:v>
                </c:pt>
                <c:pt idx="8795">
                  <c:v>43.54</c:v>
                </c:pt>
                <c:pt idx="8796">
                  <c:v>43.83</c:v>
                </c:pt>
                <c:pt idx="8797">
                  <c:v>59.7</c:v>
                </c:pt>
                <c:pt idx="8798">
                  <c:v>60.22</c:v>
                </c:pt>
                <c:pt idx="8799">
                  <c:v>85.74</c:v>
                </c:pt>
                <c:pt idx="8800">
                  <c:v>96.21</c:v>
                </c:pt>
                <c:pt idx="8801">
                  <c:v>98.08</c:v>
                </c:pt>
                <c:pt idx="8802">
                  <c:v>115.27</c:v>
                </c:pt>
                <c:pt idx="8803">
                  <c:v>115.59</c:v>
                </c:pt>
                <c:pt idx="8804">
                  <c:v>117.31</c:v>
                </c:pt>
                <c:pt idx="8805">
                  <c:v>118.2</c:v>
                </c:pt>
                <c:pt idx="8806">
                  <c:v>115.5</c:v>
                </c:pt>
                <c:pt idx="8807">
                  <c:v>114.07</c:v>
                </c:pt>
                <c:pt idx="8808">
                  <c:v>116.1</c:v>
                </c:pt>
                <c:pt idx="8809">
                  <c:v>117.8</c:v>
                </c:pt>
                <c:pt idx="8810">
                  <c:v>119.23</c:v>
                </c:pt>
                <c:pt idx="8811">
                  <c:v>106.29</c:v>
                </c:pt>
                <c:pt idx="8812">
                  <c:v>78.900000000000006</c:v>
                </c:pt>
                <c:pt idx="8813">
                  <c:v>79.56</c:v>
                </c:pt>
                <c:pt idx="8814">
                  <c:v>99.4</c:v>
                </c:pt>
                <c:pt idx="8815">
                  <c:v>96.84</c:v>
                </c:pt>
                <c:pt idx="8816">
                  <c:v>98.19</c:v>
                </c:pt>
                <c:pt idx="8817">
                  <c:v>104.74</c:v>
                </c:pt>
                <c:pt idx="8818">
                  <c:v>116.25</c:v>
                </c:pt>
                <c:pt idx="8819">
                  <c:v>106.43</c:v>
                </c:pt>
                <c:pt idx="8820">
                  <c:v>109.13</c:v>
                </c:pt>
                <c:pt idx="8821">
                  <c:v>114.24</c:v>
                </c:pt>
                <c:pt idx="8822">
                  <c:v>120.64</c:v>
                </c:pt>
                <c:pt idx="8823">
                  <c:v>114.61</c:v>
                </c:pt>
                <c:pt idx="8824">
                  <c:v>117.28</c:v>
                </c:pt>
                <c:pt idx="8825">
                  <c:v>114.3</c:v>
                </c:pt>
                <c:pt idx="8826">
                  <c:v>138.58000000000001</c:v>
                </c:pt>
                <c:pt idx="8827">
                  <c:v>131.09</c:v>
                </c:pt>
                <c:pt idx="8828">
                  <c:v>127.64</c:v>
                </c:pt>
                <c:pt idx="8829">
                  <c:v>126.78</c:v>
                </c:pt>
                <c:pt idx="8830">
                  <c:v>122.07</c:v>
                </c:pt>
                <c:pt idx="8831">
                  <c:v>111.91</c:v>
                </c:pt>
                <c:pt idx="8832">
                  <c:v>108.58</c:v>
                </c:pt>
                <c:pt idx="8833">
                  <c:v>103.88</c:v>
                </c:pt>
                <c:pt idx="8834">
                  <c:v>101.69</c:v>
                </c:pt>
                <c:pt idx="8835">
                  <c:v>102.5</c:v>
                </c:pt>
                <c:pt idx="8836">
                  <c:v>103.13</c:v>
                </c:pt>
                <c:pt idx="8837">
                  <c:v>114.75</c:v>
                </c:pt>
                <c:pt idx="8838">
                  <c:v>118.92</c:v>
                </c:pt>
                <c:pt idx="8839">
                  <c:v>127.07</c:v>
                </c:pt>
                <c:pt idx="8840">
                  <c:v>135.99</c:v>
                </c:pt>
                <c:pt idx="8841">
                  <c:v>134.47</c:v>
                </c:pt>
                <c:pt idx="8842">
                  <c:v>138.32</c:v>
                </c:pt>
                <c:pt idx="8843">
                  <c:v>141.94</c:v>
                </c:pt>
                <c:pt idx="8844">
                  <c:v>144.58000000000001</c:v>
                </c:pt>
                <c:pt idx="8845">
                  <c:v>146.13</c:v>
                </c:pt>
                <c:pt idx="8846">
                  <c:v>147.65</c:v>
                </c:pt>
                <c:pt idx="8847">
                  <c:v>149.6</c:v>
                </c:pt>
                <c:pt idx="8848">
                  <c:v>150.81</c:v>
                </c:pt>
                <c:pt idx="8849">
                  <c:v>145.52000000000001</c:v>
                </c:pt>
                <c:pt idx="8850">
                  <c:v>141.56</c:v>
                </c:pt>
                <c:pt idx="8851">
                  <c:v>142.62</c:v>
                </c:pt>
                <c:pt idx="8852">
                  <c:v>143.19999999999999</c:v>
                </c:pt>
                <c:pt idx="8853">
                  <c:v>136.22</c:v>
                </c:pt>
                <c:pt idx="8854">
                  <c:v>136.77000000000001</c:v>
                </c:pt>
                <c:pt idx="8855">
                  <c:v>137.43</c:v>
                </c:pt>
                <c:pt idx="8856">
                  <c:v>137.86000000000001</c:v>
                </c:pt>
                <c:pt idx="8857">
                  <c:v>138.38</c:v>
                </c:pt>
                <c:pt idx="8858">
                  <c:v>138.91999999999999</c:v>
                </c:pt>
                <c:pt idx="8859">
                  <c:v>139.55000000000001</c:v>
                </c:pt>
                <c:pt idx="8860">
                  <c:v>140.07</c:v>
                </c:pt>
                <c:pt idx="8861">
                  <c:v>140.9</c:v>
                </c:pt>
                <c:pt idx="8862">
                  <c:v>141.25</c:v>
                </c:pt>
                <c:pt idx="8863">
                  <c:v>141.30000000000001</c:v>
                </c:pt>
                <c:pt idx="8864">
                  <c:v>116.79</c:v>
                </c:pt>
                <c:pt idx="8865">
                  <c:v>130</c:v>
                </c:pt>
                <c:pt idx="8866">
                  <c:v>141.74</c:v>
                </c:pt>
                <c:pt idx="8867">
                  <c:v>150.35</c:v>
                </c:pt>
                <c:pt idx="8868">
                  <c:v>159.41999999999999</c:v>
                </c:pt>
                <c:pt idx="8869">
                  <c:v>124.97</c:v>
                </c:pt>
                <c:pt idx="8870">
                  <c:v>127.21</c:v>
                </c:pt>
                <c:pt idx="8871">
                  <c:v>124.43</c:v>
                </c:pt>
                <c:pt idx="8872">
                  <c:v>127.76</c:v>
                </c:pt>
                <c:pt idx="8873">
                  <c:v>130.74</c:v>
                </c:pt>
                <c:pt idx="8874">
                  <c:v>131.94999999999999</c:v>
                </c:pt>
                <c:pt idx="8875">
                  <c:v>133.44</c:v>
                </c:pt>
                <c:pt idx="8876">
                  <c:v>135.68</c:v>
                </c:pt>
                <c:pt idx="8877">
                  <c:v>136.71</c:v>
                </c:pt>
                <c:pt idx="8878">
                  <c:v>128.76</c:v>
                </c:pt>
                <c:pt idx="8879">
                  <c:v>125.49</c:v>
                </c:pt>
                <c:pt idx="8880">
                  <c:v>126.21</c:v>
                </c:pt>
                <c:pt idx="8881">
                  <c:v>121.3</c:v>
                </c:pt>
                <c:pt idx="8882">
                  <c:v>115.41</c:v>
                </c:pt>
                <c:pt idx="8883">
                  <c:v>129.34</c:v>
                </c:pt>
                <c:pt idx="8884">
                  <c:v>136.77000000000001</c:v>
                </c:pt>
                <c:pt idx="8885">
                  <c:v>141.33000000000001</c:v>
                </c:pt>
                <c:pt idx="8886">
                  <c:v>134.65</c:v>
                </c:pt>
                <c:pt idx="8887">
                  <c:v>120.49</c:v>
                </c:pt>
                <c:pt idx="8888">
                  <c:v>125.8</c:v>
                </c:pt>
                <c:pt idx="8889">
                  <c:v>125.86</c:v>
                </c:pt>
                <c:pt idx="8890">
                  <c:v>121.61</c:v>
                </c:pt>
                <c:pt idx="8891">
                  <c:v>133.58000000000001</c:v>
                </c:pt>
                <c:pt idx="8892">
                  <c:v>137.6</c:v>
                </c:pt>
                <c:pt idx="8893">
                  <c:v>138.35</c:v>
                </c:pt>
                <c:pt idx="8894">
                  <c:v>139.58000000000001</c:v>
                </c:pt>
                <c:pt idx="8895">
                  <c:v>141.33000000000001</c:v>
                </c:pt>
                <c:pt idx="8896">
                  <c:v>134.30000000000001</c:v>
                </c:pt>
                <c:pt idx="8897">
                  <c:v>123.14</c:v>
                </c:pt>
                <c:pt idx="8898">
                  <c:v>122.16</c:v>
                </c:pt>
                <c:pt idx="8899">
                  <c:v>123.77</c:v>
                </c:pt>
                <c:pt idx="8900">
                  <c:v>124.97</c:v>
                </c:pt>
                <c:pt idx="8901">
                  <c:v>114.35</c:v>
                </c:pt>
                <c:pt idx="8902">
                  <c:v>112.89</c:v>
                </c:pt>
                <c:pt idx="8903">
                  <c:v>114.04</c:v>
                </c:pt>
                <c:pt idx="8904">
                  <c:v>115.13</c:v>
                </c:pt>
                <c:pt idx="8905">
                  <c:v>116.05</c:v>
                </c:pt>
                <c:pt idx="8906">
                  <c:v>117.19</c:v>
                </c:pt>
                <c:pt idx="8907">
                  <c:v>118.17</c:v>
                </c:pt>
                <c:pt idx="8908">
                  <c:v>99.37</c:v>
                </c:pt>
                <c:pt idx="8909">
                  <c:v>84.67</c:v>
                </c:pt>
                <c:pt idx="8910">
                  <c:v>78.040000000000006</c:v>
                </c:pt>
                <c:pt idx="8911">
                  <c:v>73.709999999999994</c:v>
                </c:pt>
                <c:pt idx="8912">
                  <c:v>80.400000000000006</c:v>
                </c:pt>
                <c:pt idx="8913">
                  <c:v>80.05</c:v>
                </c:pt>
                <c:pt idx="8914">
                  <c:v>79.790000000000006</c:v>
                </c:pt>
                <c:pt idx="8915">
                  <c:v>79.680000000000007</c:v>
                </c:pt>
                <c:pt idx="8916">
                  <c:v>73.28</c:v>
                </c:pt>
                <c:pt idx="8917">
                  <c:v>60.65</c:v>
                </c:pt>
                <c:pt idx="8918">
                  <c:v>60.53</c:v>
                </c:pt>
                <c:pt idx="8919">
                  <c:v>60.39</c:v>
                </c:pt>
                <c:pt idx="8920">
                  <c:v>60.16</c:v>
                </c:pt>
                <c:pt idx="8921">
                  <c:v>60.13</c:v>
                </c:pt>
                <c:pt idx="8922">
                  <c:v>60.22</c:v>
                </c:pt>
                <c:pt idx="8923">
                  <c:v>60.16</c:v>
                </c:pt>
                <c:pt idx="8924">
                  <c:v>60.05</c:v>
                </c:pt>
                <c:pt idx="8925">
                  <c:v>59.85</c:v>
                </c:pt>
                <c:pt idx="8926">
                  <c:v>59.87</c:v>
                </c:pt>
                <c:pt idx="8927">
                  <c:v>59.99</c:v>
                </c:pt>
                <c:pt idx="8928">
                  <c:v>59.96</c:v>
                </c:pt>
                <c:pt idx="8929">
                  <c:v>59.96</c:v>
                </c:pt>
                <c:pt idx="8930">
                  <c:v>60.05</c:v>
                </c:pt>
                <c:pt idx="8931">
                  <c:v>62.66</c:v>
                </c:pt>
                <c:pt idx="8932">
                  <c:v>81.86</c:v>
                </c:pt>
                <c:pt idx="8933">
                  <c:v>71.67</c:v>
                </c:pt>
                <c:pt idx="8934">
                  <c:v>67.650000000000006</c:v>
                </c:pt>
                <c:pt idx="8935">
                  <c:v>69.349999999999994</c:v>
                </c:pt>
                <c:pt idx="8936">
                  <c:v>71.069999999999993</c:v>
                </c:pt>
                <c:pt idx="8937">
                  <c:v>72.5</c:v>
                </c:pt>
                <c:pt idx="8938">
                  <c:v>73.91</c:v>
                </c:pt>
                <c:pt idx="8939">
                  <c:v>83.98</c:v>
                </c:pt>
                <c:pt idx="8940">
                  <c:v>93.28</c:v>
                </c:pt>
                <c:pt idx="8941">
                  <c:v>96.44</c:v>
                </c:pt>
                <c:pt idx="8942">
                  <c:v>114.07</c:v>
                </c:pt>
                <c:pt idx="8943">
                  <c:v>101.9</c:v>
                </c:pt>
                <c:pt idx="8944">
                  <c:v>104.85</c:v>
                </c:pt>
                <c:pt idx="8945">
                  <c:v>89.38</c:v>
                </c:pt>
                <c:pt idx="8946">
                  <c:v>78.16</c:v>
                </c:pt>
                <c:pt idx="8947">
                  <c:v>56.2</c:v>
                </c:pt>
                <c:pt idx="8948">
                  <c:v>53.1</c:v>
                </c:pt>
                <c:pt idx="8949">
                  <c:v>53.22</c:v>
                </c:pt>
                <c:pt idx="8950">
                  <c:v>57.55</c:v>
                </c:pt>
                <c:pt idx="8951">
                  <c:v>56.77</c:v>
                </c:pt>
                <c:pt idx="8952">
                  <c:v>57.92</c:v>
                </c:pt>
                <c:pt idx="8953">
                  <c:v>69.58</c:v>
                </c:pt>
                <c:pt idx="8954">
                  <c:v>88.81</c:v>
                </c:pt>
                <c:pt idx="8955">
                  <c:v>97.7</c:v>
                </c:pt>
                <c:pt idx="8956">
                  <c:v>103.1</c:v>
                </c:pt>
                <c:pt idx="8957">
                  <c:v>98.88</c:v>
                </c:pt>
                <c:pt idx="8958">
                  <c:v>98.05</c:v>
                </c:pt>
                <c:pt idx="8959">
                  <c:v>94.78</c:v>
                </c:pt>
                <c:pt idx="8960">
                  <c:v>105.37</c:v>
                </c:pt>
                <c:pt idx="8961">
                  <c:v>125.69</c:v>
                </c:pt>
                <c:pt idx="8962">
                  <c:v>124.11</c:v>
                </c:pt>
                <c:pt idx="8963">
                  <c:v>123.08</c:v>
                </c:pt>
                <c:pt idx="8964">
                  <c:v>125.37</c:v>
                </c:pt>
                <c:pt idx="8965">
                  <c:v>117.14</c:v>
                </c:pt>
                <c:pt idx="8966">
                  <c:v>112.11</c:v>
                </c:pt>
                <c:pt idx="8967">
                  <c:v>114.41</c:v>
                </c:pt>
                <c:pt idx="8968">
                  <c:v>122.3</c:v>
                </c:pt>
                <c:pt idx="8969">
                  <c:v>120.98</c:v>
                </c:pt>
                <c:pt idx="8970">
                  <c:v>120.18</c:v>
                </c:pt>
                <c:pt idx="8971">
                  <c:v>120.21</c:v>
                </c:pt>
                <c:pt idx="8972">
                  <c:v>120.32</c:v>
                </c:pt>
                <c:pt idx="8973">
                  <c:v>120.47</c:v>
                </c:pt>
                <c:pt idx="8974">
                  <c:v>117.77</c:v>
                </c:pt>
                <c:pt idx="8975">
                  <c:v>113.61</c:v>
                </c:pt>
                <c:pt idx="8976">
                  <c:v>113.38</c:v>
                </c:pt>
                <c:pt idx="8977">
                  <c:v>115.44</c:v>
                </c:pt>
                <c:pt idx="8978">
                  <c:v>114.32</c:v>
                </c:pt>
                <c:pt idx="8979">
                  <c:v>121.21</c:v>
                </c:pt>
                <c:pt idx="8980">
                  <c:v>135.1</c:v>
                </c:pt>
                <c:pt idx="8981">
                  <c:v>138.94999999999999</c:v>
                </c:pt>
                <c:pt idx="8982">
                  <c:v>137</c:v>
                </c:pt>
                <c:pt idx="8983">
                  <c:v>145.97999999999999</c:v>
                </c:pt>
                <c:pt idx="8984">
                  <c:v>151.97999999999999</c:v>
                </c:pt>
                <c:pt idx="8985">
                  <c:v>154.36000000000001</c:v>
                </c:pt>
                <c:pt idx="8986">
                  <c:v>152.24</c:v>
                </c:pt>
                <c:pt idx="8987">
                  <c:v>145.93</c:v>
                </c:pt>
                <c:pt idx="8988">
                  <c:v>146.07</c:v>
                </c:pt>
                <c:pt idx="8989">
                  <c:v>146.30000000000001</c:v>
                </c:pt>
                <c:pt idx="8990">
                  <c:v>148.37</c:v>
                </c:pt>
                <c:pt idx="8991">
                  <c:v>136.63</c:v>
                </c:pt>
                <c:pt idx="8992">
                  <c:v>139.52000000000001</c:v>
                </c:pt>
                <c:pt idx="8993">
                  <c:v>139.5</c:v>
                </c:pt>
                <c:pt idx="8994">
                  <c:v>156.16999999999999</c:v>
                </c:pt>
                <c:pt idx="8995">
                  <c:v>156.34</c:v>
                </c:pt>
                <c:pt idx="8996">
                  <c:v>150.66</c:v>
                </c:pt>
                <c:pt idx="8997">
                  <c:v>157.52000000000001</c:v>
                </c:pt>
                <c:pt idx="8998">
                  <c:v>155.16999999999999</c:v>
                </c:pt>
                <c:pt idx="8999">
                  <c:v>156.88999999999999</c:v>
                </c:pt>
                <c:pt idx="9000">
                  <c:v>158.21</c:v>
                </c:pt>
                <c:pt idx="9001">
                  <c:v>156.6</c:v>
                </c:pt>
                <c:pt idx="9002">
                  <c:v>159.79</c:v>
                </c:pt>
                <c:pt idx="9003">
                  <c:v>162.72</c:v>
                </c:pt>
                <c:pt idx="9004">
                  <c:v>164.12</c:v>
                </c:pt>
                <c:pt idx="9005">
                  <c:v>163.78</c:v>
                </c:pt>
                <c:pt idx="9006">
                  <c:v>161.83000000000001</c:v>
                </c:pt>
                <c:pt idx="9007">
                  <c:v>156.72</c:v>
                </c:pt>
                <c:pt idx="9008">
                  <c:v>158.15</c:v>
                </c:pt>
                <c:pt idx="9009">
                  <c:v>154.34</c:v>
                </c:pt>
                <c:pt idx="9010">
                  <c:v>165.42</c:v>
                </c:pt>
                <c:pt idx="9011">
                  <c:v>157.21</c:v>
                </c:pt>
                <c:pt idx="9012">
                  <c:v>166.1</c:v>
                </c:pt>
                <c:pt idx="9013">
                  <c:v>167.19</c:v>
                </c:pt>
                <c:pt idx="9014">
                  <c:v>162.75</c:v>
                </c:pt>
                <c:pt idx="9015">
                  <c:v>176.04</c:v>
                </c:pt>
                <c:pt idx="9016">
                  <c:v>154.85</c:v>
                </c:pt>
                <c:pt idx="9017">
                  <c:v>149.51</c:v>
                </c:pt>
                <c:pt idx="9018">
                  <c:v>151.94999999999999</c:v>
                </c:pt>
                <c:pt idx="9019">
                  <c:v>166.33</c:v>
                </c:pt>
                <c:pt idx="9020">
                  <c:v>175.63</c:v>
                </c:pt>
                <c:pt idx="9021">
                  <c:v>177.84</c:v>
                </c:pt>
                <c:pt idx="9022">
                  <c:v>179.36</c:v>
                </c:pt>
                <c:pt idx="9023">
                  <c:v>181.52</c:v>
                </c:pt>
                <c:pt idx="9024">
                  <c:v>177.67</c:v>
                </c:pt>
                <c:pt idx="9025">
                  <c:v>166.68</c:v>
                </c:pt>
                <c:pt idx="9026">
                  <c:v>145.32</c:v>
                </c:pt>
                <c:pt idx="9027">
                  <c:v>151.47</c:v>
                </c:pt>
                <c:pt idx="9028">
                  <c:v>165.24</c:v>
                </c:pt>
                <c:pt idx="9029">
                  <c:v>163.15</c:v>
                </c:pt>
                <c:pt idx="9030">
                  <c:v>162.19999999999999</c:v>
                </c:pt>
                <c:pt idx="9031">
                  <c:v>170.32</c:v>
                </c:pt>
                <c:pt idx="9032">
                  <c:v>168.54</c:v>
                </c:pt>
                <c:pt idx="9033">
                  <c:v>171.73</c:v>
                </c:pt>
                <c:pt idx="9034">
                  <c:v>174.71</c:v>
                </c:pt>
                <c:pt idx="9035">
                  <c:v>178.1</c:v>
                </c:pt>
                <c:pt idx="9036">
                  <c:v>181.35</c:v>
                </c:pt>
                <c:pt idx="9037">
                  <c:v>182.12</c:v>
                </c:pt>
                <c:pt idx="9038">
                  <c:v>184.73</c:v>
                </c:pt>
                <c:pt idx="9039">
                  <c:v>184.1</c:v>
                </c:pt>
                <c:pt idx="9040">
                  <c:v>181.57</c:v>
                </c:pt>
                <c:pt idx="9041">
                  <c:v>185.88</c:v>
                </c:pt>
                <c:pt idx="9042">
                  <c:v>174.08</c:v>
                </c:pt>
                <c:pt idx="9043">
                  <c:v>145.15</c:v>
                </c:pt>
                <c:pt idx="9044">
                  <c:v>142.80000000000001</c:v>
                </c:pt>
                <c:pt idx="9045">
                  <c:v>143.54</c:v>
                </c:pt>
                <c:pt idx="9046">
                  <c:v>145.97999999999999</c:v>
                </c:pt>
                <c:pt idx="9047">
                  <c:v>150.16999999999999</c:v>
                </c:pt>
                <c:pt idx="9048">
                  <c:v>149.88999999999999</c:v>
                </c:pt>
                <c:pt idx="9049">
                  <c:v>152.21</c:v>
                </c:pt>
                <c:pt idx="9050">
                  <c:v>154.02000000000001</c:v>
                </c:pt>
                <c:pt idx="9051">
                  <c:v>156.26</c:v>
                </c:pt>
                <c:pt idx="9052">
                  <c:v>158.30000000000001</c:v>
                </c:pt>
                <c:pt idx="9053">
                  <c:v>160.38999999999999</c:v>
                </c:pt>
                <c:pt idx="9054">
                  <c:v>164.07</c:v>
                </c:pt>
                <c:pt idx="9055">
                  <c:v>177.04</c:v>
                </c:pt>
                <c:pt idx="9056">
                  <c:v>177.13</c:v>
                </c:pt>
                <c:pt idx="9057">
                  <c:v>157.21</c:v>
                </c:pt>
                <c:pt idx="9058">
                  <c:v>171.61</c:v>
                </c:pt>
                <c:pt idx="9059">
                  <c:v>190.64</c:v>
                </c:pt>
                <c:pt idx="9060">
                  <c:v>191.97</c:v>
                </c:pt>
                <c:pt idx="9061">
                  <c:v>188.89</c:v>
                </c:pt>
                <c:pt idx="9062">
                  <c:v>170.38</c:v>
                </c:pt>
                <c:pt idx="9063">
                  <c:v>490.1</c:v>
                </c:pt>
                <c:pt idx="9064">
                  <c:v>610.6</c:v>
                </c:pt>
                <c:pt idx="9065">
                  <c:v>571.29999999999995</c:v>
                </c:pt>
                <c:pt idx="9066">
                  <c:v>515.4</c:v>
                </c:pt>
                <c:pt idx="9067">
                  <c:v>508.9</c:v>
                </c:pt>
                <c:pt idx="9068">
                  <c:v>471.7</c:v>
                </c:pt>
                <c:pt idx="9069">
                  <c:v>461.5</c:v>
                </c:pt>
                <c:pt idx="9070">
                  <c:v>453.9</c:v>
                </c:pt>
                <c:pt idx="9071">
                  <c:v>444.4</c:v>
                </c:pt>
                <c:pt idx="9072">
                  <c:v>432.3</c:v>
                </c:pt>
                <c:pt idx="9073">
                  <c:v>310.62</c:v>
                </c:pt>
                <c:pt idx="9074">
                  <c:v>167.08</c:v>
                </c:pt>
                <c:pt idx="9075">
                  <c:v>168.74</c:v>
                </c:pt>
                <c:pt idx="9076">
                  <c:v>173.48</c:v>
                </c:pt>
                <c:pt idx="9077">
                  <c:v>190.07</c:v>
                </c:pt>
                <c:pt idx="9078">
                  <c:v>185.77</c:v>
                </c:pt>
                <c:pt idx="9079">
                  <c:v>187.34</c:v>
                </c:pt>
                <c:pt idx="9080">
                  <c:v>189.44</c:v>
                </c:pt>
                <c:pt idx="9081">
                  <c:v>192.28</c:v>
                </c:pt>
                <c:pt idx="9082">
                  <c:v>196.16</c:v>
                </c:pt>
                <c:pt idx="9083">
                  <c:v>202.73</c:v>
                </c:pt>
                <c:pt idx="9084">
                  <c:v>199.57</c:v>
                </c:pt>
                <c:pt idx="9085">
                  <c:v>198.74</c:v>
                </c:pt>
                <c:pt idx="9086">
                  <c:v>201.55</c:v>
                </c:pt>
                <c:pt idx="9087">
                  <c:v>202.47</c:v>
                </c:pt>
                <c:pt idx="9088">
                  <c:v>205.6</c:v>
                </c:pt>
                <c:pt idx="9089">
                  <c:v>210.39</c:v>
                </c:pt>
                <c:pt idx="9090">
                  <c:v>211.89</c:v>
                </c:pt>
                <c:pt idx="9091">
                  <c:v>209.39</c:v>
                </c:pt>
                <c:pt idx="9092">
                  <c:v>209.1</c:v>
                </c:pt>
                <c:pt idx="9093">
                  <c:v>208.5</c:v>
                </c:pt>
                <c:pt idx="9094">
                  <c:v>207.58</c:v>
                </c:pt>
                <c:pt idx="9095">
                  <c:v>209.01</c:v>
                </c:pt>
                <c:pt idx="9096">
                  <c:v>212.43</c:v>
                </c:pt>
                <c:pt idx="9097">
                  <c:v>215.3</c:v>
                </c:pt>
                <c:pt idx="9098">
                  <c:v>219.52</c:v>
                </c:pt>
                <c:pt idx="9099">
                  <c:v>216.1</c:v>
                </c:pt>
                <c:pt idx="9100">
                  <c:v>204.14</c:v>
                </c:pt>
                <c:pt idx="9101">
                  <c:v>190.01</c:v>
                </c:pt>
                <c:pt idx="9102">
                  <c:v>189.67</c:v>
                </c:pt>
                <c:pt idx="9103">
                  <c:v>189.67</c:v>
                </c:pt>
                <c:pt idx="9104">
                  <c:v>191.65</c:v>
                </c:pt>
                <c:pt idx="9105">
                  <c:v>189.04</c:v>
                </c:pt>
                <c:pt idx="9106">
                  <c:v>193.74</c:v>
                </c:pt>
                <c:pt idx="9107">
                  <c:v>199.31</c:v>
                </c:pt>
                <c:pt idx="9108">
                  <c:v>201.44</c:v>
                </c:pt>
                <c:pt idx="9109">
                  <c:v>199.46</c:v>
                </c:pt>
                <c:pt idx="9110">
                  <c:v>189.12</c:v>
                </c:pt>
                <c:pt idx="9111">
                  <c:v>186.77</c:v>
                </c:pt>
                <c:pt idx="9112">
                  <c:v>189.87</c:v>
                </c:pt>
                <c:pt idx="9113">
                  <c:v>191.08</c:v>
                </c:pt>
                <c:pt idx="9114">
                  <c:v>181.72</c:v>
                </c:pt>
                <c:pt idx="9115">
                  <c:v>188</c:v>
                </c:pt>
                <c:pt idx="9116">
                  <c:v>193.54</c:v>
                </c:pt>
                <c:pt idx="9117">
                  <c:v>187.06</c:v>
                </c:pt>
                <c:pt idx="9118">
                  <c:v>188.81</c:v>
                </c:pt>
                <c:pt idx="9119">
                  <c:v>190.85</c:v>
                </c:pt>
                <c:pt idx="9120">
                  <c:v>189.78</c:v>
                </c:pt>
                <c:pt idx="9121">
                  <c:v>174</c:v>
                </c:pt>
                <c:pt idx="9122">
                  <c:v>163.98</c:v>
                </c:pt>
                <c:pt idx="9123">
                  <c:v>158.18</c:v>
                </c:pt>
                <c:pt idx="9124">
                  <c:v>161.54</c:v>
                </c:pt>
                <c:pt idx="9125">
                  <c:v>169.35</c:v>
                </c:pt>
                <c:pt idx="9126">
                  <c:v>185.65</c:v>
                </c:pt>
                <c:pt idx="9127">
                  <c:v>191.56</c:v>
                </c:pt>
                <c:pt idx="9128">
                  <c:v>195.5</c:v>
                </c:pt>
                <c:pt idx="9129">
                  <c:v>187.34</c:v>
                </c:pt>
                <c:pt idx="9130">
                  <c:v>187.72</c:v>
                </c:pt>
                <c:pt idx="9131">
                  <c:v>188.95</c:v>
                </c:pt>
                <c:pt idx="9132">
                  <c:v>190.5</c:v>
                </c:pt>
                <c:pt idx="9133">
                  <c:v>193.69</c:v>
                </c:pt>
                <c:pt idx="9134">
                  <c:v>200.92</c:v>
                </c:pt>
                <c:pt idx="9135">
                  <c:v>189.47</c:v>
                </c:pt>
                <c:pt idx="9136">
                  <c:v>187.06</c:v>
                </c:pt>
                <c:pt idx="9137">
                  <c:v>184.85</c:v>
                </c:pt>
                <c:pt idx="9138">
                  <c:v>187.06</c:v>
                </c:pt>
                <c:pt idx="9139">
                  <c:v>180.02</c:v>
                </c:pt>
                <c:pt idx="9140">
                  <c:v>179.34</c:v>
                </c:pt>
                <c:pt idx="9141">
                  <c:v>169.69</c:v>
                </c:pt>
                <c:pt idx="9142">
                  <c:v>148.74</c:v>
                </c:pt>
                <c:pt idx="9143">
                  <c:v>143.97</c:v>
                </c:pt>
                <c:pt idx="9144">
                  <c:v>141.05000000000001</c:v>
                </c:pt>
                <c:pt idx="9145">
                  <c:v>142.51</c:v>
                </c:pt>
                <c:pt idx="9146">
                  <c:v>143.54</c:v>
                </c:pt>
                <c:pt idx="9147">
                  <c:v>144.38</c:v>
                </c:pt>
                <c:pt idx="9148">
                  <c:v>143.29</c:v>
                </c:pt>
                <c:pt idx="9149">
                  <c:v>137.52000000000001</c:v>
                </c:pt>
                <c:pt idx="9150">
                  <c:v>139.12</c:v>
                </c:pt>
                <c:pt idx="9151">
                  <c:v>140.13</c:v>
                </c:pt>
                <c:pt idx="9152">
                  <c:v>135.25</c:v>
                </c:pt>
                <c:pt idx="9153">
                  <c:v>111.28</c:v>
                </c:pt>
                <c:pt idx="9154">
                  <c:v>110.02</c:v>
                </c:pt>
                <c:pt idx="9155">
                  <c:v>116.28</c:v>
                </c:pt>
                <c:pt idx="9156">
                  <c:v>126.49</c:v>
                </c:pt>
                <c:pt idx="9157">
                  <c:v>121.7</c:v>
                </c:pt>
                <c:pt idx="9158">
                  <c:v>105.74</c:v>
                </c:pt>
                <c:pt idx="9159">
                  <c:v>128.13</c:v>
                </c:pt>
                <c:pt idx="9160">
                  <c:v>127.13</c:v>
                </c:pt>
                <c:pt idx="9161">
                  <c:v>129.44999999999999</c:v>
                </c:pt>
                <c:pt idx="9162">
                  <c:v>131.34</c:v>
                </c:pt>
                <c:pt idx="9163">
                  <c:v>141.07</c:v>
                </c:pt>
                <c:pt idx="9164">
                  <c:v>140.1</c:v>
                </c:pt>
                <c:pt idx="9165">
                  <c:v>142.11000000000001</c:v>
                </c:pt>
                <c:pt idx="9166">
                  <c:v>140.36000000000001</c:v>
                </c:pt>
                <c:pt idx="9167">
                  <c:v>141.94</c:v>
                </c:pt>
                <c:pt idx="9168">
                  <c:v>144.66</c:v>
                </c:pt>
                <c:pt idx="9169">
                  <c:v>140.56</c:v>
                </c:pt>
                <c:pt idx="9170">
                  <c:v>138.88999999999999</c:v>
                </c:pt>
                <c:pt idx="9171">
                  <c:v>142.97</c:v>
                </c:pt>
                <c:pt idx="9172">
                  <c:v>164.09</c:v>
                </c:pt>
                <c:pt idx="9173">
                  <c:v>172.25</c:v>
                </c:pt>
                <c:pt idx="9174">
                  <c:v>158.38</c:v>
                </c:pt>
                <c:pt idx="9175">
                  <c:v>135.47999999999999</c:v>
                </c:pt>
                <c:pt idx="9176">
                  <c:v>141.62</c:v>
                </c:pt>
                <c:pt idx="9177">
                  <c:v>140.53</c:v>
                </c:pt>
                <c:pt idx="9178">
                  <c:v>124.66</c:v>
                </c:pt>
                <c:pt idx="9179">
                  <c:v>122.02</c:v>
                </c:pt>
                <c:pt idx="9180">
                  <c:v>123.97</c:v>
                </c:pt>
                <c:pt idx="9181">
                  <c:v>126.26</c:v>
                </c:pt>
                <c:pt idx="9182">
                  <c:v>127.67</c:v>
                </c:pt>
                <c:pt idx="9183">
                  <c:v>129.62</c:v>
                </c:pt>
                <c:pt idx="9184">
                  <c:v>135.19</c:v>
                </c:pt>
                <c:pt idx="9185">
                  <c:v>166.74</c:v>
                </c:pt>
                <c:pt idx="9186">
                  <c:v>160.08000000000001</c:v>
                </c:pt>
                <c:pt idx="9187">
                  <c:v>164.07</c:v>
                </c:pt>
                <c:pt idx="9188">
                  <c:v>168.97</c:v>
                </c:pt>
                <c:pt idx="9189">
                  <c:v>167.45</c:v>
                </c:pt>
                <c:pt idx="9190">
                  <c:v>164.55</c:v>
                </c:pt>
                <c:pt idx="9191">
                  <c:v>150.4</c:v>
                </c:pt>
                <c:pt idx="9192">
                  <c:v>135.99</c:v>
                </c:pt>
                <c:pt idx="9193">
                  <c:v>137.4</c:v>
                </c:pt>
                <c:pt idx="9194">
                  <c:v>138.63999999999999</c:v>
                </c:pt>
                <c:pt idx="9195">
                  <c:v>139.52000000000001</c:v>
                </c:pt>
                <c:pt idx="9196">
                  <c:v>137.80000000000001</c:v>
                </c:pt>
                <c:pt idx="9197">
                  <c:v>134.1</c:v>
                </c:pt>
                <c:pt idx="9198">
                  <c:v>133.72999999999999</c:v>
                </c:pt>
                <c:pt idx="9199">
                  <c:v>135.51</c:v>
                </c:pt>
                <c:pt idx="9200">
                  <c:v>137.52000000000001</c:v>
                </c:pt>
                <c:pt idx="9201">
                  <c:v>139.41</c:v>
                </c:pt>
                <c:pt idx="9202">
                  <c:v>141.1</c:v>
                </c:pt>
                <c:pt idx="9203">
                  <c:v>142.65</c:v>
                </c:pt>
                <c:pt idx="9204">
                  <c:v>143.86000000000001</c:v>
                </c:pt>
                <c:pt idx="9205">
                  <c:v>144.69</c:v>
                </c:pt>
                <c:pt idx="9206">
                  <c:v>160.82</c:v>
                </c:pt>
                <c:pt idx="9207">
                  <c:v>152.81</c:v>
                </c:pt>
                <c:pt idx="9208">
                  <c:v>136.31</c:v>
                </c:pt>
                <c:pt idx="9209">
                  <c:v>138.52000000000001</c:v>
                </c:pt>
                <c:pt idx="9210">
                  <c:v>133.21</c:v>
                </c:pt>
                <c:pt idx="9211">
                  <c:v>120.49</c:v>
                </c:pt>
                <c:pt idx="9212">
                  <c:v>121.82</c:v>
                </c:pt>
                <c:pt idx="9213">
                  <c:v>123.82</c:v>
                </c:pt>
                <c:pt idx="9214">
                  <c:v>127.7</c:v>
                </c:pt>
                <c:pt idx="9215">
                  <c:v>129.31</c:v>
                </c:pt>
                <c:pt idx="9216">
                  <c:v>131.37</c:v>
                </c:pt>
                <c:pt idx="9217">
                  <c:v>125.23</c:v>
                </c:pt>
                <c:pt idx="9218">
                  <c:v>117.6</c:v>
                </c:pt>
                <c:pt idx="9219">
                  <c:v>89.98</c:v>
                </c:pt>
                <c:pt idx="9220">
                  <c:v>90.64</c:v>
                </c:pt>
                <c:pt idx="9221">
                  <c:v>91.53</c:v>
                </c:pt>
                <c:pt idx="9222">
                  <c:v>91.99</c:v>
                </c:pt>
                <c:pt idx="9223">
                  <c:v>89.24</c:v>
                </c:pt>
                <c:pt idx="9224">
                  <c:v>81.290000000000006</c:v>
                </c:pt>
                <c:pt idx="9225">
                  <c:v>75.52</c:v>
                </c:pt>
                <c:pt idx="9226">
                  <c:v>84.87</c:v>
                </c:pt>
                <c:pt idx="9227">
                  <c:v>86.17</c:v>
                </c:pt>
                <c:pt idx="9228">
                  <c:v>71.900000000000006</c:v>
                </c:pt>
                <c:pt idx="9229">
                  <c:v>87.52</c:v>
                </c:pt>
                <c:pt idx="9230">
                  <c:v>80.31</c:v>
                </c:pt>
                <c:pt idx="9231">
                  <c:v>80.17</c:v>
                </c:pt>
                <c:pt idx="9232">
                  <c:v>80.45</c:v>
                </c:pt>
                <c:pt idx="9233">
                  <c:v>79.680000000000007</c:v>
                </c:pt>
                <c:pt idx="9234">
                  <c:v>77.959999999999994</c:v>
                </c:pt>
                <c:pt idx="9235">
                  <c:v>87.97</c:v>
                </c:pt>
                <c:pt idx="9236">
                  <c:v>81.8</c:v>
                </c:pt>
                <c:pt idx="9237">
                  <c:v>81.23</c:v>
                </c:pt>
                <c:pt idx="9238">
                  <c:v>77.44</c:v>
                </c:pt>
                <c:pt idx="9239">
                  <c:v>61.08</c:v>
                </c:pt>
                <c:pt idx="9240">
                  <c:v>61.88</c:v>
                </c:pt>
                <c:pt idx="9241">
                  <c:v>62.03</c:v>
                </c:pt>
                <c:pt idx="9242">
                  <c:v>85.99</c:v>
                </c:pt>
                <c:pt idx="9243">
                  <c:v>105.94</c:v>
                </c:pt>
                <c:pt idx="9244">
                  <c:v>105.89</c:v>
                </c:pt>
                <c:pt idx="9245">
                  <c:v>108.84</c:v>
                </c:pt>
                <c:pt idx="9246">
                  <c:v>116.85</c:v>
                </c:pt>
                <c:pt idx="9247">
                  <c:v>99.63</c:v>
                </c:pt>
                <c:pt idx="9248">
                  <c:v>84.44</c:v>
                </c:pt>
                <c:pt idx="9249">
                  <c:v>75.37</c:v>
                </c:pt>
                <c:pt idx="9250">
                  <c:v>87.23</c:v>
                </c:pt>
                <c:pt idx="9251">
                  <c:v>92.31</c:v>
                </c:pt>
                <c:pt idx="9252">
                  <c:v>92.19</c:v>
                </c:pt>
                <c:pt idx="9253">
                  <c:v>94.03</c:v>
                </c:pt>
                <c:pt idx="9254">
                  <c:v>95.41</c:v>
                </c:pt>
                <c:pt idx="9255">
                  <c:v>84.24</c:v>
                </c:pt>
                <c:pt idx="9256">
                  <c:v>75.430000000000007</c:v>
                </c:pt>
                <c:pt idx="9257">
                  <c:v>76.64</c:v>
                </c:pt>
                <c:pt idx="9258">
                  <c:v>77.959999999999994</c:v>
                </c:pt>
                <c:pt idx="9259">
                  <c:v>78.790000000000006</c:v>
                </c:pt>
                <c:pt idx="9260">
                  <c:v>78.959999999999994</c:v>
                </c:pt>
                <c:pt idx="9261">
                  <c:v>80.400000000000006</c:v>
                </c:pt>
                <c:pt idx="9262">
                  <c:v>136.11000000000001</c:v>
                </c:pt>
                <c:pt idx="9263">
                  <c:v>132.69</c:v>
                </c:pt>
                <c:pt idx="9264">
                  <c:v>134.99</c:v>
                </c:pt>
                <c:pt idx="9265">
                  <c:v>118.03</c:v>
                </c:pt>
                <c:pt idx="9266">
                  <c:v>118.31</c:v>
                </c:pt>
                <c:pt idx="9267">
                  <c:v>120.35</c:v>
                </c:pt>
                <c:pt idx="9268">
                  <c:v>117.74</c:v>
                </c:pt>
                <c:pt idx="9269">
                  <c:v>156.57</c:v>
                </c:pt>
                <c:pt idx="9270">
                  <c:v>143.94999999999999</c:v>
                </c:pt>
                <c:pt idx="9271">
                  <c:v>162.22999999999999</c:v>
                </c:pt>
                <c:pt idx="9272">
                  <c:v>158.30000000000001</c:v>
                </c:pt>
                <c:pt idx="9273">
                  <c:v>162.03</c:v>
                </c:pt>
                <c:pt idx="9274">
                  <c:v>163.61000000000001</c:v>
                </c:pt>
                <c:pt idx="9275">
                  <c:v>163.26</c:v>
                </c:pt>
                <c:pt idx="9276">
                  <c:v>165.19</c:v>
                </c:pt>
                <c:pt idx="9277">
                  <c:v>166.91</c:v>
                </c:pt>
                <c:pt idx="9278">
                  <c:v>169.03</c:v>
                </c:pt>
                <c:pt idx="9279">
                  <c:v>166.36</c:v>
                </c:pt>
                <c:pt idx="9280">
                  <c:v>155.94</c:v>
                </c:pt>
                <c:pt idx="9281">
                  <c:v>158.93</c:v>
                </c:pt>
                <c:pt idx="9282">
                  <c:v>160.91</c:v>
                </c:pt>
                <c:pt idx="9283">
                  <c:v>166.02</c:v>
                </c:pt>
                <c:pt idx="9284">
                  <c:v>164.78</c:v>
                </c:pt>
                <c:pt idx="9285">
                  <c:v>161.88</c:v>
                </c:pt>
                <c:pt idx="9286">
                  <c:v>133.21</c:v>
                </c:pt>
                <c:pt idx="9287">
                  <c:v>129.05000000000001</c:v>
                </c:pt>
                <c:pt idx="9288">
                  <c:v>131.66</c:v>
                </c:pt>
                <c:pt idx="9289">
                  <c:v>144.29</c:v>
                </c:pt>
                <c:pt idx="9290">
                  <c:v>146.63999999999999</c:v>
                </c:pt>
                <c:pt idx="9291">
                  <c:v>146.99</c:v>
                </c:pt>
                <c:pt idx="9292">
                  <c:v>146.44</c:v>
                </c:pt>
                <c:pt idx="9293">
                  <c:v>138.91999999999999</c:v>
                </c:pt>
                <c:pt idx="9294">
                  <c:v>133.15</c:v>
                </c:pt>
                <c:pt idx="9295">
                  <c:v>137.83000000000001</c:v>
                </c:pt>
                <c:pt idx="9296">
                  <c:v>151.09</c:v>
                </c:pt>
                <c:pt idx="9297">
                  <c:v>153.44999999999999</c:v>
                </c:pt>
                <c:pt idx="9298">
                  <c:v>148.57</c:v>
                </c:pt>
                <c:pt idx="9299">
                  <c:v>136.16999999999999</c:v>
                </c:pt>
                <c:pt idx="9300">
                  <c:v>133.72999999999999</c:v>
                </c:pt>
                <c:pt idx="9301">
                  <c:v>127.38</c:v>
                </c:pt>
                <c:pt idx="9302">
                  <c:v>117.74</c:v>
                </c:pt>
                <c:pt idx="9303">
                  <c:v>126.64</c:v>
                </c:pt>
                <c:pt idx="9304">
                  <c:v>125.6</c:v>
                </c:pt>
                <c:pt idx="9305">
                  <c:v>145.75</c:v>
                </c:pt>
                <c:pt idx="9306">
                  <c:v>143.43</c:v>
                </c:pt>
                <c:pt idx="9307">
                  <c:v>143.63</c:v>
                </c:pt>
                <c:pt idx="9308">
                  <c:v>143.03</c:v>
                </c:pt>
                <c:pt idx="9309">
                  <c:v>138.09</c:v>
                </c:pt>
                <c:pt idx="9310">
                  <c:v>134.04</c:v>
                </c:pt>
                <c:pt idx="9311">
                  <c:v>140.44</c:v>
                </c:pt>
                <c:pt idx="9312">
                  <c:v>144.09</c:v>
                </c:pt>
                <c:pt idx="9313">
                  <c:v>149.34</c:v>
                </c:pt>
                <c:pt idx="9314">
                  <c:v>168.4</c:v>
                </c:pt>
                <c:pt idx="9315">
                  <c:v>166.96</c:v>
                </c:pt>
                <c:pt idx="9316">
                  <c:v>160.94</c:v>
                </c:pt>
                <c:pt idx="9317">
                  <c:v>142.02000000000001</c:v>
                </c:pt>
                <c:pt idx="9318">
                  <c:v>127.58</c:v>
                </c:pt>
                <c:pt idx="9319">
                  <c:v>130.13999999999999</c:v>
                </c:pt>
                <c:pt idx="9320">
                  <c:v>128.07</c:v>
                </c:pt>
                <c:pt idx="9321">
                  <c:v>137.57</c:v>
                </c:pt>
                <c:pt idx="9322">
                  <c:v>142.34</c:v>
                </c:pt>
                <c:pt idx="9323">
                  <c:v>134.47</c:v>
                </c:pt>
                <c:pt idx="9324">
                  <c:v>130.11000000000001</c:v>
                </c:pt>
                <c:pt idx="9325">
                  <c:v>129.68</c:v>
                </c:pt>
                <c:pt idx="9326">
                  <c:v>130.88999999999999</c:v>
                </c:pt>
                <c:pt idx="9327">
                  <c:v>128.19</c:v>
                </c:pt>
                <c:pt idx="9328">
                  <c:v>142.97</c:v>
                </c:pt>
                <c:pt idx="9329">
                  <c:v>148.47999999999999</c:v>
                </c:pt>
                <c:pt idx="9330">
                  <c:v>149.6</c:v>
                </c:pt>
                <c:pt idx="9331">
                  <c:v>142.97</c:v>
                </c:pt>
                <c:pt idx="9332">
                  <c:v>145.72</c:v>
                </c:pt>
                <c:pt idx="9333">
                  <c:v>154.13</c:v>
                </c:pt>
                <c:pt idx="9334">
                  <c:v>159.13</c:v>
                </c:pt>
                <c:pt idx="9335">
                  <c:v>157.66999999999999</c:v>
                </c:pt>
                <c:pt idx="9336">
                  <c:v>156.09</c:v>
                </c:pt>
                <c:pt idx="9337">
                  <c:v>149.26</c:v>
                </c:pt>
                <c:pt idx="9338">
                  <c:v>147.96</c:v>
                </c:pt>
                <c:pt idx="9339">
                  <c:v>132.46</c:v>
                </c:pt>
                <c:pt idx="9340">
                  <c:v>112.29</c:v>
                </c:pt>
                <c:pt idx="9341">
                  <c:v>107.98</c:v>
                </c:pt>
                <c:pt idx="9342">
                  <c:v>104.85</c:v>
                </c:pt>
                <c:pt idx="9343">
                  <c:v>102.58</c:v>
                </c:pt>
                <c:pt idx="9344">
                  <c:v>103.45</c:v>
                </c:pt>
                <c:pt idx="9345">
                  <c:v>104.51</c:v>
                </c:pt>
                <c:pt idx="9346">
                  <c:v>105.28</c:v>
                </c:pt>
                <c:pt idx="9347">
                  <c:v>106.4</c:v>
                </c:pt>
                <c:pt idx="9348">
                  <c:v>113.32</c:v>
                </c:pt>
                <c:pt idx="9349">
                  <c:v>127.27</c:v>
                </c:pt>
                <c:pt idx="9350">
                  <c:v>122.68</c:v>
                </c:pt>
                <c:pt idx="9351">
                  <c:v>125.52</c:v>
                </c:pt>
                <c:pt idx="9352">
                  <c:v>151.66999999999999</c:v>
                </c:pt>
                <c:pt idx="9353">
                  <c:v>150.52000000000001</c:v>
                </c:pt>
                <c:pt idx="9354">
                  <c:v>150.32</c:v>
                </c:pt>
                <c:pt idx="9355">
                  <c:v>159.69999999999999</c:v>
                </c:pt>
                <c:pt idx="9356">
                  <c:v>153.19</c:v>
                </c:pt>
                <c:pt idx="9357">
                  <c:v>148.28</c:v>
                </c:pt>
                <c:pt idx="9358">
                  <c:v>146.63999999999999</c:v>
                </c:pt>
                <c:pt idx="9359">
                  <c:v>142.05000000000001</c:v>
                </c:pt>
                <c:pt idx="9360">
                  <c:v>130.83000000000001</c:v>
                </c:pt>
                <c:pt idx="9361">
                  <c:v>135.76</c:v>
                </c:pt>
                <c:pt idx="9362">
                  <c:v>145.35</c:v>
                </c:pt>
                <c:pt idx="9363">
                  <c:v>145.84</c:v>
                </c:pt>
                <c:pt idx="9364">
                  <c:v>141.25</c:v>
                </c:pt>
                <c:pt idx="9365">
                  <c:v>145.41</c:v>
                </c:pt>
                <c:pt idx="9366">
                  <c:v>141.07</c:v>
                </c:pt>
                <c:pt idx="9367">
                  <c:v>127.67</c:v>
                </c:pt>
                <c:pt idx="9368">
                  <c:v>123.48</c:v>
                </c:pt>
                <c:pt idx="9369">
                  <c:v>119.92</c:v>
                </c:pt>
                <c:pt idx="9370">
                  <c:v>121.24</c:v>
                </c:pt>
                <c:pt idx="9371">
                  <c:v>128.1</c:v>
                </c:pt>
                <c:pt idx="9372">
                  <c:v>131.06</c:v>
                </c:pt>
                <c:pt idx="9373">
                  <c:v>144.15</c:v>
                </c:pt>
                <c:pt idx="9374">
                  <c:v>150.43</c:v>
                </c:pt>
                <c:pt idx="9375">
                  <c:v>148.97</c:v>
                </c:pt>
                <c:pt idx="9376">
                  <c:v>141.82</c:v>
                </c:pt>
                <c:pt idx="9377">
                  <c:v>143.6</c:v>
                </c:pt>
                <c:pt idx="9378">
                  <c:v>134.24</c:v>
                </c:pt>
                <c:pt idx="9379">
                  <c:v>133.21</c:v>
                </c:pt>
                <c:pt idx="9380">
                  <c:v>135.08000000000001</c:v>
                </c:pt>
                <c:pt idx="9381">
                  <c:v>133.55000000000001</c:v>
                </c:pt>
                <c:pt idx="9382">
                  <c:v>132.97999999999999</c:v>
                </c:pt>
                <c:pt idx="9383">
                  <c:v>133.84</c:v>
                </c:pt>
                <c:pt idx="9384">
                  <c:v>133.93</c:v>
                </c:pt>
                <c:pt idx="9385">
                  <c:v>126.87</c:v>
                </c:pt>
                <c:pt idx="9386">
                  <c:v>113.81</c:v>
                </c:pt>
                <c:pt idx="9387">
                  <c:v>135.88</c:v>
                </c:pt>
                <c:pt idx="9388">
                  <c:v>128.36000000000001</c:v>
                </c:pt>
                <c:pt idx="9389">
                  <c:v>127.67</c:v>
                </c:pt>
                <c:pt idx="9390">
                  <c:v>123.42</c:v>
                </c:pt>
                <c:pt idx="9391">
                  <c:v>119.46</c:v>
                </c:pt>
                <c:pt idx="9392">
                  <c:v>120.06</c:v>
                </c:pt>
                <c:pt idx="9393">
                  <c:v>114.67</c:v>
                </c:pt>
                <c:pt idx="9394">
                  <c:v>113.18</c:v>
                </c:pt>
                <c:pt idx="9395">
                  <c:v>114.04</c:v>
                </c:pt>
                <c:pt idx="9396">
                  <c:v>115.73</c:v>
                </c:pt>
                <c:pt idx="9397">
                  <c:v>117.22</c:v>
                </c:pt>
                <c:pt idx="9398">
                  <c:v>117.74</c:v>
                </c:pt>
                <c:pt idx="9399">
                  <c:v>102.96</c:v>
                </c:pt>
                <c:pt idx="9400">
                  <c:v>100.86</c:v>
                </c:pt>
                <c:pt idx="9401">
                  <c:v>92.17</c:v>
                </c:pt>
                <c:pt idx="9402">
                  <c:v>88.49</c:v>
                </c:pt>
                <c:pt idx="9403">
                  <c:v>80.91</c:v>
                </c:pt>
                <c:pt idx="9404">
                  <c:v>80.34</c:v>
                </c:pt>
                <c:pt idx="9405">
                  <c:v>85.22</c:v>
                </c:pt>
                <c:pt idx="9406">
                  <c:v>103.13</c:v>
                </c:pt>
                <c:pt idx="9407">
                  <c:v>116.22</c:v>
                </c:pt>
                <c:pt idx="9408">
                  <c:v>104.65</c:v>
                </c:pt>
                <c:pt idx="9409">
                  <c:v>104.25</c:v>
                </c:pt>
                <c:pt idx="9410">
                  <c:v>103.56</c:v>
                </c:pt>
                <c:pt idx="9411">
                  <c:v>88.41</c:v>
                </c:pt>
                <c:pt idx="9412">
                  <c:v>89.5</c:v>
                </c:pt>
                <c:pt idx="9413">
                  <c:v>116.33</c:v>
                </c:pt>
                <c:pt idx="9414">
                  <c:v>112.11</c:v>
                </c:pt>
                <c:pt idx="9415">
                  <c:v>106.09</c:v>
                </c:pt>
                <c:pt idx="9416">
                  <c:v>105.83</c:v>
                </c:pt>
                <c:pt idx="9417">
                  <c:v>104.34</c:v>
                </c:pt>
                <c:pt idx="9418">
                  <c:v>107.35</c:v>
                </c:pt>
                <c:pt idx="9419">
                  <c:v>108.5</c:v>
                </c:pt>
                <c:pt idx="9420">
                  <c:v>107.89</c:v>
                </c:pt>
                <c:pt idx="9421">
                  <c:v>107.32</c:v>
                </c:pt>
                <c:pt idx="9422">
                  <c:v>108.78</c:v>
                </c:pt>
                <c:pt idx="9423">
                  <c:v>108.32</c:v>
                </c:pt>
                <c:pt idx="9424">
                  <c:v>107.52</c:v>
                </c:pt>
                <c:pt idx="9425">
                  <c:v>107.81</c:v>
                </c:pt>
                <c:pt idx="9426">
                  <c:v>103.22</c:v>
                </c:pt>
                <c:pt idx="9427">
                  <c:v>104.68</c:v>
                </c:pt>
                <c:pt idx="9428">
                  <c:v>106.03</c:v>
                </c:pt>
                <c:pt idx="9429">
                  <c:v>109.87</c:v>
                </c:pt>
                <c:pt idx="9430">
                  <c:v>106.57</c:v>
                </c:pt>
                <c:pt idx="9431">
                  <c:v>106.09</c:v>
                </c:pt>
                <c:pt idx="9432">
                  <c:v>100.95</c:v>
                </c:pt>
                <c:pt idx="9433">
                  <c:v>99.71</c:v>
                </c:pt>
                <c:pt idx="9434">
                  <c:v>105.05</c:v>
                </c:pt>
                <c:pt idx="9435">
                  <c:v>120.32</c:v>
                </c:pt>
                <c:pt idx="9436">
                  <c:v>121.93</c:v>
                </c:pt>
                <c:pt idx="9437">
                  <c:v>130.13999999999999</c:v>
                </c:pt>
                <c:pt idx="9438">
                  <c:v>130.71</c:v>
                </c:pt>
                <c:pt idx="9439">
                  <c:v>131.57</c:v>
                </c:pt>
                <c:pt idx="9440">
                  <c:v>120.32</c:v>
                </c:pt>
                <c:pt idx="9441">
                  <c:v>112.08</c:v>
                </c:pt>
                <c:pt idx="9442">
                  <c:v>105.25</c:v>
                </c:pt>
                <c:pt idx="9443">
                  <c:v>106.14</c:v>
                </c:pt>
                <c:pt idx="9444">
                  <c:v>105.31</c:v>
                </c:pt>
                <c:pt idx="9445">
                  <c:v>105.71</c:v>
                </c:pt>
                <c:pt idx="9446">
                  <c:v>110.02</c:v>
                </c:pt>
                <c:pt idx="9447">
                  <c:v>111.48</c:v>
                </c:pt>
                <c:pt idx="9448">
                  <c:v>105.74</c:v>
                </c:pt>
                <c:pt idx="9449">
                  <c:v>91.65</c:v>
                </c:pt>
                <c:pt idx="9450">
                  <c:v>92.65</c:v>
                </c:pt>
                <c:pt idx="9451">
                  <c:v>94.06</c:v>
                </c:pt>
                <c:pt idx="9452">
                  <c:v>95.09</c:v>
                </c:pt>
                <c:pt idx="9453">
                  <c:v>96.1</c:v>
                </c:pt>
                <c:pt idx="9454">
                  <c:v>96.96</c:v>
                </c:pt>
                <c:pt idx="9455">
                  <c:v>97.68</c:v>
                </c:pt>
                <c:pt idx="9456">
                  <c:v>104.05</c:v>
                </c:pt>
                <c:pt idx="9457">
                  <c:v>117.22</c:v>
                </c:pt>
                <c:pt idx="9458">
                  <c:v>113.92</c:v>
                </c:pt>
                <c:pt idx="9459">
                  <c:v>114.73</c:v>
                </c:pt>
                <c:pt idx="9460">
                  <c:v>128.85</c:v>
                </c:pt>
                <c:pt idx="9461">
                  <c:v>131.94999999999999</c:v>
                </c:pt>
                <c:pt idx="9462">
                  <c:v>132.21</c:v>
                </c:pt>
                <c:pt idx="9463">
                  <c:v>133.58000000000001</c:v>
                </c:pt>
                <c:pt idx="9464">
                  <c:v>135.25</c:v>
                </c:pt>
                <c:pt idx="9465">
                  <c:v>144.97999999999999</c:v>
                </c:pt>
                <c:pt idx="9466">
                  <c:v>146.53</c:v>
                </c:pt>
                <c:pt idx="9467">
                  <c:v>147.68</c:v>
                </c:pt>
                <c:pt idx="9468">
                  <c:v>147.33000000000001</c:v>
                </c:pt>
                <c:pt idx="9469">
                  <c:v>146.01</c:v>
                </c:pt>
                <c:pt idx="9470">
                  <c:v>142.68</c:v>
                </c:pt>
                <c:pt idx="9471">
                  <c:v>138.75</c:v>
                </c:pt>
                <c:pt idx="9472">
                  <c:v>141.05000000000001</c:v>
                </c:pt>
                <c:pt idx="9473">
                  <c:v>142.68</c:v>
                </c:pt>
                <c:pt idx="9474">
                  <c:v>142.16999999999999</c:v>
                </c:pt>
                <c:pt idx="9475">
                  <c:v>142.34</c:v>
                </c:pt>
                <c:pt idx="9476">
                  <c:v>146.79</c:v>
                </c:pt>
                <c:pt idx="9477">
                  <c:v>160.82</c:v>
                </c:pt>
                <c:pt idx="9478">
                  <c:v>162.63</c:v>
                </c:pt>
                <c:pt idx="9479">
                  <c:v>162.16999999999999</c:v>
                </c:pt>
                <c:pt idx="9480">
                  <c:v>175.03</c:v>
                </c:pt>
                <c:pt idx="9481">
                  <c:v>168.83</c:v>
                </c:pt>
                <c:pt idx="9482">
                  <c:v>170.98</c:v>
                </c:pt>
                <c:pt idx="9483">
                  <c:v>173.97</c:v>
                </c:pt>
                <c:pt idx="9484">
                  <c:v>174.37</c:v>
                </c:pt>
                <c:pt idx="9485">
                  <c:v>171.39</c:v>
                </c:pt>
                <c:pt idx="9486">
                  <c:v>161.05000000000001</c:v>
                </c:pt>
                <c:pt idx="9487">
                  <c:v>175.89</c:v>
                </c:pt>
                <c:pt idx="9488">
                  <c:v>189.81</c:v>
                </c:pt>
                <c:pt idx="9489">
                  <c:v>180.68</c:v>
                </c:pt>
                <c:pt idx="9490">
                  <c:v>167.74</c:v>
                </c:pt>
                <c:pt idx="9491">
                  <c:v>168.97</c:v>
                </c:pt>
                <c:pt idx="9492">
                  <c:v>165.59</c:v>
                </c:pt>
                <c:pt idx="9493">
                  <c:v>147.72999999999999</c:v>
                </c:pt>
                <c:pt idx="9494">
                  <c:v>136.74</c:v>
                </c:pt>
                <c:pt idx="9495">
                  <c:v>136.37</c:v>
                </c:pt>
                <c:pt idx="9496">
                  <c:v>138.97999999999999</c:v>
                </c:pt>
                <c:pt idx="9497">
                  <c:v>161.74</c:v>
                </c:pt>
                <c:pt idx="9498">
                  <c:v>156.86000000000001</c:v>
                </c:pt>
                <c:pt idx="9499">
                  <c:v>151.21</c:v>
                </c:pt>
                <c:pt idx="9500">
                  <c:v>150.06</c:v>
                </c:pt>
                <c:pt idx="9501">
                  <c:v>141.36000000000001</c:v>
                </c:pt>
                <c:pt idx="9502">
                  <c:v>139.69999999999999</c:v>
                </c:pt>
                <c:pt idx="9503">
                  <c:v>138.26</c:v>
                </c:pt>
                <c:pt idx="9504">
                  <c:v>141.51</c:v>
                </c:pt>
                <c:pt idx="9505">
                  <c:v>141.05000000000001</c:v>
                </c:pt>
                <c:pt idx="9506">
                  <c:v>140.47</c:v>
                </c:pt>
                <c:pt idx="9507">
                  <c:v>138.12</c:v>
                </c:pt>
                <c:pt idx="9508">
                  <c:v>142.05000000000001</c:v>
                </c:pt>
                <c:pt idx="9509">
                  <c:v>150.97999999999999</c:v>
                </c:pt>
                <c:pt idx="9510">
                  <c:v>148.57</c:v>
                </c:pt>
                <c:pt idx="9511">
                  <c:v>149.91999999999999</c:v>
                </c:pt>
                <c:pt idx="9512">
                  <c:v>153.88</c:v>
                </c:pt>
                <c:pt idx="9513">
                  <c:v>157.38</c:v>
                </c:pt>
                <c:pt idx="9514">
                  <c:v>155.54</c:v>
                </c:pt>
                <c:pt idx="9515">
                  <c:v>153.68</c:v>
                </c:pt>
                <c:pt idx="9516">
                  <c:v>159.04</c:v>
                </c:pt>
                <c:pt idx="9517">
                  <c:v>161.86000000000001</c:v>
                </c:pt>
                <c:pt idx="9518">
                  <c:v>153.22</c:v>
                </c:pt>
                <c:pt idx="9519">
                  <c:v>139.30000000000001</c:v>
                </c:pt>
                <c:pt idx="9520">
                  <c:v>151.52000000000001</c:v>
                </c:pt>
                <c:pt idx="9521">
                  <c:v>147.82</c:v>
                </c:pt>
                <c:pt idx="9522">
                  <c:v>145.75</c:v>
                </c:pt>
                <c:pt idx="9523">
                  <c:v>156.86000000000001</c:v>
                </c:pt>
                <c:pt idx="9524">
                  <c:v>140.1</c:v>
                </c:pt>
                <c:pt idx="9525">
                  <c:v>124.31</c:v>
                </c:pt>
                <c:pt idx="9526">
                  <c:v>138.72</c:v>
                </c:pt>
                <c:pt idx="9527">
                  <c:v>136.05000000000001</c:v>
                </c:pt>
                <c:pt idx="9528">
                  <c:v>139.44</c:v>
                </c:pt>
                <c:pt idx="9529">
                  <c:v>141.41999999999999</c:v>
                </c:pt>
                <c:pt idx="9530">
                  <c:v>157.35</c:v>
                </c:pt>
                <c:pt idx="9531">
                  <c:v>160.28</c:v>
                </c:pt>
                <c:pt idx="9532">
                  <c:v>161.71</c:v>
                </c:pt>
                <c:pt idx="9533">
                  <c:v>164.07</c:v>
                </c:pt>
                <c:pt idx="9534">
                  <c:v>164.61</c:v>
                </c:pt>
                <c:pt idx="9535">
                  <c:v>150.94999999999999</c:v>
                </c:pt>
                <c:pt idx="9536">
                  <c:v>143.51</c:v>
                </c:pt>
                <c:pt idx="9537">
                  <c:v>144.72</c:v>
                </c:pt>
                <c:pt idx="9538">
                  <c:v>134.47</c:v>
                </c:pt>
                <c:pt idx="9539">
                  <c:v>124.26</c:v>
                </c:pt>
                <c:pt idx="9540">
                  <c:v>125.89</c:v>
                </c:pt>
                <c:pt idx="9541">
                  <c:v>127.61</c:v>
                </c:pt>
                <c:pt idx="9542">
                  <c:v>128.68</c:v>
                </c:pt>
                <c:pt idx="9543">
                  <c:v>127.7</c:v>
                </c:pt>
                <c:pt idx="9544">
                  <c:v>134.21</c:v>
                </c:pt>
                <c:pt idx="9545">
                  <c:v>134.65</c:v>
                </c:pt>
                <c:pt idx="9546">
                  <c:v>132.66</c:v>
                </c:pt>
                <c:pt idx="9547">
                  <c:v>133.53</c:v>
                </c:pt>
                <c:pt idx="9548">
                  <c:v>134.76</c:v>
                </c:pt>
                <c:pt idx="9549">
                  <c:v>135.16</c:v>
                </c:pt>
                <c:pt idx="9550">
                  <c:v>130.05000000000001</c:v>
                </c:pt>
                <c:pt idx="9551">
                  <c:v>118.86</c:v>
                </c:pt>
                <c:pt idx="9552">
                  <c:v>119.63</c:v>
                </c:pt>
                <c:pt idx="9553">
                  <c:v>122.04</c:v>
                </c:pt>
                <c:pt idx="9554">
                  <c:v>133.12</c:v>
                </c:pt>
                <c:pt idx="9555">
                  <c:v>131.03</c:v>
                </c:pt>
                <c:pt idx="9556">
                  <c:v>130.4</c:v>
                </c:pt>
                <c:pt idx="9557">
                  <c:v>131.06</c:v>
                </c:pt>
                <c:pt idx="9558">
                  <c:v>131.52000000000001</c:v>
                </c:pt>
                <c:pt idx="9559">
                  <c:v>131.91999999999999</c:v>
                </c:pt>
                <c:pt idx="9560">
                  <c:v>129.62</c:v>
                </c:pt>
                <c:pt idx="9561">
                  <c:v>127.53</c:v>
                </c:pt>
                <c:pt idx="9562">
                  <c:v>123.45</c:v>
                </c:pt>
                <c:pt idx="9563">
                  <c:v>124.43</c:v>
                </c:pt>
                <c:pt idx="9564">
                  <c:v>111.4</c:v>
                </c:pt>
                <c:pt idx="9565">
                  <c:v>92.71</c:v>
                </c:pt>
                <c:pt idx="9566">
                  <c:v>95.09</c:v>
                </c:pt>
                <c:pt idx="9567">
                  <c:v>91.91</c:v>
                </c:pt>
                <c:pt idx="9568">
                  <c:v>91.5</c:v>
                </c:pt>
                <c:pt idx="9569">
                  <c:v>91.91</c:v>
                </c:pt>
                <c:pt idx="9570">
                  <c:v>91.65</c:v>
                </c:pt>
                <c:pt idx="9571">
                  <c:v>92.8</c:v>
                </c:pt>
                <c:pt idx="9572">
                  <c:v>91.79</c:v>
                </c:pt>
                <c:pt idx="9573">
                  <c:v>92.11</c:v>
                </c:pt>
                <c:pt idx="9574">
                  <c:v>90.67</c:v>
                </c:pt>
                <c:pt idx="9575">
                  <c:v>68.599999999999994</c:v>
                </c:pt>
                <c:pt idx="9576">
                  <c:v>69.2</c:v>
                </c:pt>
                <c:pt idx="9577">
                  <c:v>69.58</c:v>
                </c:pt>
                <c:pt idx="9578">
                  <c:v>69.63</c:v>
                </c:pt>
                <c:pt idx="9579">
                  <c:v>69.81</c:v>
                </c:pt>
                <c:pt idx="9580">
                  <c:v>70.12</c:v>
                </c:pt>
                <c:pt idx="9581">
                  <c:v>70.260000000000005</c:v>
                </c:pt>
                <c:pt idx="9582">
                  <c:v>70.41</c:v>
                </c:pt>
                <c:pt idx="9583">
                  <c:v>70.489999999999995</c:v>
                </c:pt>
                <c:pt idx="9584">
                  <c:v>63.35</c:v>
                </c:pt>
                <c:pt idx="9585">
                  <c:v>65.790000000000006</c:v>
                </c:pt>
                <c:pt idx="9586">
                  <c:v>61.11</c:v>
                </c:pt>
                <c:pt idx="9587">
                  <c:v>53.1</c:v>
                </c:pt>
                <c:pt idx="9588">
                  <c:v>53.65</c:v>
                </c:pt>
                <c:pt idx="9589">
                  <c:v>54.28</c:v>
                </c:pt>
                <c:pt idx="9590">
                  <c:v>54.79</c:v>
                </c:pt>
                <c:pt idx="9591">
                  <c:v>55.43</c:v>
                </c:pt>
                <c:pt idx="9592">
                  <c:v>55.91</c:v>
                </c:pt>
                <c:pt idx="9593">
                  <c:v>56.32</c:v>
                </c:pt>
                <c:pt idx="9594">
                  <c:v>56.75</c:v>
                </c:pt>
                <c:pt idx="9595">
                  <c:v>57.92</c:v>
                </c:pt>
                <c:pt idx="9596">
                  <c:v>59.42</c:v>
                </c:pt>
                <c:pt idx="9597">
                  <c:v>60.99</c:v>
                </c:pt>
                <c:pt idx="9598">
                  <c:v>62.29</c:v>
                </c:pt>
                <c:pt idx="9599">
                  <c:v>63.55</c:v>
                </c:pt>
                <c:pt idx="9600">
                  <c:v>64.61</c:v>
                </c:pt>
                <c:pt idx="9601">
                  <c:v>64.900000000000006</c:v>
                </c:pt>
                <c:pt idx="9602">
                  <c:v>47.25</c:v>
                </c:pt>
                <c:pt idx="9603">
                  <c:v>44.06</c:v>
                </c:pt>
                <c:pt idx="9604">
                  <c:v>47.73</c:v>
                </c:pt>
                <c:pt idx="9605">
                  <c:v>43.37</c:v>
                </c:pt>
                <c:pt idx="9606">
                  <c:v>60.16</c:v>
                </c:pt>
                <c:pt idx="9607">
                  <c:v>60.88</c:v>
                </c:pt>
                <c:pt idx="9608">
                  <c:v>68.66</c:v>
                </c:pt>
                <c:pt idx="9609">
                  <c:v>68.510000000000005</c:v>
                </c:pt>
                <c:pt idx="9610">
                  <c:v>69.23</c:v>
                </c:pt>
                <c:pt idx="9611">
                  <c:v>69.89</c:v>
                </c:pt>
                <c:pt idx="9612">
                  <c:v>71.099999999999994</c:v>
                </c:pt>
                <c:pt idx="9613">
                  <c:v>71.040000000000006</c:v>
                </c:pt>
                <c:pt idx="9614">
                  <c:v>71.760000000000005</c:v>
                </c:pt>
                <c:pt idx="9615">
                  <c:v>72.39</c:v>
                </c:pt>
                <c:pt idx="9616">
                  <c:v>80.77</c:v>
                </c:pt>
                <c:pt idx="9617">
                  <c:v>96.33</c:v>
                </c:pt>
                <c:pt idx="9618">
                  <c:v>93.69</c:v>
                </c:pt>
                <c:pt idx="9619">
                  <c:v>93.94</c:v>
                </c:pt>
                <c:pt idx="9620">
                  <c:v>93.37</c:v>
                </c:pt>
                <c:pt idx="9621">
                  <c:v>94.03</c:v>
                </c:pt>
                <c:pt idx="9622">
                  <c:v>94.43</c:v>
                </c:pt>
                <c:pt idx="9623">
                  <c:v>94.43</c:v>
                </c:pt>
                <c:pt idx="9624">
                  <c:v>94.43</c:v>
                </c:pt>
                <c:pt idx="9625">
                  <c:v>94.32</c:v>
                </c:pt>
                <c:pt idx="9626">
                  <c:v>94.09</c:v>
                </c:pt>
                <c:pt idx="9627">
                  <c:v>94</c:v>
                </c:pt>
                <c:pt idx="9628">
                  <c:v>110.79</c:v>
                </c:pt>
                <c:pt idx="9629">
                  <c:v>112.75</c:v>
                </c:pt>
                <c:pt idx="9630">
                  <c:v>108.61</c:v>
                </c:pt>
                <c:pt idx="9631">
                  <c:v>101.9</c:v>
                </c:pt>
                <c:pt idx="9632">
                  <c:v>76.010000000000005</c:v>
                </c:pt>
                <c:pt idx="9633">
                  <c:v>75.83</c:v>
                </c:pt>
                <c:pt idx="9634">
                  <c:v>76.459999999999994</c:v>
                </c:pt>
                <c:pt idx="9635">
                  <c:v>76.72</c:v>
                </c:pt>
                <c:pt idx="9636">
                  <c:v>84.24</c:v>
                </c:pt>
                <c:pt idx="9637">
                  <c:v>122.62</c:v>
                </c:pt>
                <c:pt idx="9638">
                  <c:v>106.69</c:v>
                </c:pt>
                <c:pt idx="9639">
                  <c:v>99.05</c:v>
                </c:pt>
                <c:pt idx="9640">
                  <c:v>91.3</c:v>
                </c:pt>
                <c:pt idx="9641">
                  <c:v>110.39</c:v>
                </c:pt>
                <c:pt idx="9642">
                  <c:v>112.75</c:v>
                </c:pt>
                <c:pt idx="9643">
                  <c:v>109.21</c:v>
                </c:pt>
                <c:pt idx="9644">
                  <c:v>110.42</c:v>
                </c:pt>
                <c:pt idx="9645">
                  <c:v>113.95</c:v>
                </c:pt>
                <c:pt idx="9646">
                  <c:v>117.51</c:v>
                </c:pt>
                <c:pt idx="9647">
                  <c:v>108.67</c:v>
                </c:pt>
                <c:pt idx="9648">
                  <c:v>105.11</c:v>
                </c:pt>
                <c:pt idx="9649">
                  <c:v>101.84</c:v>
                </c:pt>
                <c:pt idx="9650">
                  <c:v>84.76</c:v>
                </c:pt>
                <c:pt idx="9651">
                  <c:v>85.13</c:v>
                </c:pt>
                <c:pt idx="9652">
                  <c:v>85.59</c:v>
                </c:pt>
                <c:pt idx="9653">
                  <c:v>85.88</c:v>
                </c:pt>
                <c:pt idx="9654">
                  <c:v>85.94</c:v>
                </c:pt>
                <c:pt idx="9655">
                  <c:v>84.27</c:v>
                </c:pt>
                <c:pt idx="9656">
                  <c:v>84.5</c:v>
                </c:pt>
                <c:pt idx="9657">
                  <c:v>85.13</c:v>
                </c:pt>
                <c:pt idx="9658">
                  <c:v>87.63</c:v>
                </c:pt>
                <c:pt idx="9659">
                  <c:v>93.17</c:v>
                </c:pt>
                <c:pt idx="9660">
                  <c:v>93.54</c:v>
                </c:pt>
                <c:pt idx="9661">
                  <c:v>94.09</c:v>
                </c:pt>
                <c:pt idx="9662">
                  <c:v>94</c:v>
                </c:pt>
                <c:pt idx="9663">
                  <c:v>93.03</c:v>
                </c:pt>
                <c:pt idx="9664">
                  <c:v>90.59</c:v>
                </c:pt>
                <c:pt idx="9665">
                  <c:v>90.47</c:v>
                </c:pt>
                <c:pt idx="9666">
                  <c:v>90.76</c:v>
                </c:pt>
                <c:pt idx="9667">
                  <c:v>90.64</c:v>
                </c:pt>
                <c:pt idx="9668">
                  <c:v>90.47</c:v>
                </c:pt>
                <c:pt idx="9669">
                  <c:v>95.49</c:v>
                </c:pt>
                <c:pt idx="9670">
                  <c:v>101.95</c:v>
                </c:pt>
                <c:pt idx="9671">
                  <c:v>82.12</c:v>
                </c:pt>
                <c:pt idx="9672">
                  <c:v>82.03</c:v>
                </c:pt>
                <c:pt idx="9673">
                  <c:v>82.64</c:v>
                </c:pt>
                <c:pt idx="9674">
                  <c:v>83.32</c:v>
                </c:pt>
                <c:pt idx="9675">
                  <c:v>84.1</c:v>
                </c:pt>
                <c:pt idx="9676">
                  <c:v>85.25</c:v>
                </c:pt>
                <c:pt idx="9677">
                  <c:v>86.63</c:v>
                </c:pt>
                <c:pt idx="9678">
                  <c:v>87.17</c:v>
                </c:pt>
                <c:pt idx="9679">
                  <c:v>74</c:v>
                </c:pt>
                <c:pt idx="9680">
                  <c:v>63</c:v>
                </c:pt>
                <c:pt idx="9681">
                  <c:v>53.53</c:v>
                </c:pt>
                <c:pt idx="9682">
                  <c:v>47.96</c:v>
                </c:pt>
                <c:pt idx="9683">
                  <c:v>48.25</c:v>
                </c:pt>
                <c:pt idx="9684">
                  <c:v>44.03</c:v>
                </c:pt>
                <c:pt idx="9685">
                  <c:v>40.5</c:v>
                </c:pt>
                <c:pt idx="9686">
                  <c:v>40.700000000000003</c:v>
                </c:pt>
                <c:pt idx="9687">
                  <c:v>40.93</c:v>
                </c:pt>
                <c:pt idx="9688">
                  <c:v>41.25</c:v>
                </c:pt>
                <c:pt idx="9689">
                  <c:v>41.62</c:v>
                </c:pt>
                <c:pt idx="9690">
                  <c:v>42.08</c:v>
                </c:pt>
                <c:pt idx="9691">
                  <c:v>42.82</c:v>
                </c:pt>
                <c:pt idx="9692">
                  <c:v>33.44</c:v>
                </c:pt>
                <c:pt idx="9693">
                  <c:v>32.200000000000003</c:v>
                </c:pt>
                <c:pt idx="9694">
                  <c:v>32.380000000000003</c:v>
                </c:pt>
                <c:pt idx="9695">
                  <c:v>32.43</c:v>
                </c:pt>
                <c:pt idx="9696">
                  <c:v>31.114000000000001</c:v>
                </c:pt>
                <c:pt idx="9697">
                  <c:v>29.018999999999998</c:v>
                </c:pt>
                <c:pt idx="9698">
                  <c:v>29.076000000000001</c:v>
                </c:pt>
                <c:pt idx="9699">
                  <c:v>29.161999999999999</c:v>
                </c:pt>
                <c:pt idx="9700">
                  <c:v>29.277000000000001</c:v>
                </c:pt>
                <c:pt idx="9701">
                  <c:v>29.363</c:v>
                </c:pt>
                <c:pt idx="9702">
                  <c:v>29.306000000000001</c:v>
                </c:pt>
                <c:pt idx="9703">
                  <c:v>28.33</c:v>
                </c:pt>
                <c:pt idx="9704">
                  <c:v>28.387</c:v>
                </c:pt>
                <c:pt idx="9705">
                  <c:v>28.445</c:v>
                </c:pt>
                <c:pt idx="9706">
                  <c:v>28.472999999999999</c:v>
                </c:pt>
                <c:pt idx="9707">
                  <c:v>28.559000000000001</c:v>
                </c:pt>
                <c:pt idx="9708">
                  <c:v>28.617000000000001</c:v>
                </c:pt>
                <c:pt idx="9709">
                  <c:v>28.646000000000001</c:v>
                </c:pt>
                <c:pt idx="9710">
                  <c:v>28.646000000000001</c:v>
                </c:pt>
                <c:pt idx="9711">
                  <c:v>28.617000000000001</c:v>
                </c:pt>
                <c:pt idx="9712">
                  <c:v>28.158000000000001</c:v>
                </c:pt>
                <c:pt idx="9713">
                  <c:v>27.957000000000001</c:v>
                </c:pt>
                <c:pt idx="9714">
                  <c:v>27.957000000000001</c:v>
                </c:pt>
                <c:pt idx="9715">
                  <c:v>27.984999999999999</c:v>
                </c:pt>
                <c:pt idx="9716">
                  <c:v>27.984999999999999</c:v>
                </c:pt>
                <c:pt idx="9717">
                  <c:v>28.013999999999999</c:v>
                </c:pt>
                <c:pt idx="9718">
                  <c:v>37.69</c:v>
                </c:pt>
                <c:pt idx="9719">
                  <c:v>34.39</c:v>
                </c:pt>
                <c:pt idx="9720">
                  <c:v>33.78</c:v>
                </c:pt>
                <c:pt idx="9721">
                  <c:v>38.86</c:v>
                </c:pt>
                <c:pt idx="9722">
                  <c:v>53.93</c:v>
                </c:pt>
                <c:pt idx="9723">
                  <c:v>51.55</c:v>
                </c:pt>
                <c:pt idx="9724">
                  <c:v>42.51</c:v>
                </c:pt>
                <c:pt idx="9725">
                  <c:v>40.299999999999997</c:v>
                </c:pt>
                <c:pt idx="9726">
                  <c:v>40.39</c:v>
                </c:pt>
                <c:pt idx="9727">
                  <c:v>40.56</c:v>
                </c:pt>
                <c:pt idx="9728">
                  <c:v>40.79</c:v>
                </c:pt>
                <c:pt idx="9729">
                  <c:v>41.07</c:v>
                </c:pt>
                <c:pt idx="9730">
                  <c:v>41.42</c:v>
                </c:pt>
                <c:pt idx="9731">
                  <c:v>41.79</c:v>
                </c:pt>
                <c:pt idx="9732">
                  <c:v>41.96</c:v>
                </c:pt>
                <c:pt idx="9733">
                  <c:v>42.16</c:v>
                </c:pt>
                <c:pt idx="9734">
                  <c:v>42.28</c:v>
                </c:pt>
                <c:pt idx="9735">
                  <c:v>38.32</c:v>
                </c:pt>
                <c:pt idx="9736">
                  <c:v>36.4</c:v>
                </c:pt>
                <c:pt idx="9737">
                  <c:v>36.28</c:v>
                </c:pt>
                <c:pt idx="9738">
                  <c:v>36.19</c:v>
                </c:pt>
                <c:pt idx="9739">
                  <c:v>36.08</c:v>
                </c:pt>
                <c:pt idx="9740">
                  <c:v>35.99</c:v>
                </c:pt>
                <c:pt idx="9741">
                  <c:v>35.94</c:v>
                </c:pt>
                <c:pt idx="9742">
                  <c:v>35.85</c:v>
                </c:pt>
                <c:pt idx="9743">
                  <c:v>35.82</c:v>
                </c:pt>
                <c:pt idx="9744">
                  <c:v>35.619999999999997</c:v>
                </c:pt>
                <c:pt idx="9745">
                  <c:v>35.130000000000003</c:v>
                </c:pt>
                <c:pt idx="9746">
                  <c:v>35.159999999999997</c:v>
                </c:pt>
                <c:pt idx="9747">
                  <c:v>35.07</c:v>
                </c:pt>
                <c:pt idx="9748">
                  <c:v>34.56</c:v>
                </c:pt>
                <c:pt idx="9749">
                  <c:v>33.729999999999997</c:v>
                </c:pt>
                <c:pt idx="9750">
                  <c:v>28.875</c:v>
                </c:pt>
                <c:pt idx="9751">
                  <c:v>27.812999999999999</c:v>
                </c:pt>
                <c:pt idx="9752">
                  <c:v>27.812999999999999</c:v>
                </c:pt>
                <c:pt idx="9753">
                  <c:v>27.756</c:v>
                </c:pt>
                <c:pt idx="9754">
                  <c:v>27.783999999999999</c:v>
                </c:pt>
                <c:pt idx="9755">
                  <c:v>27.783999999999999</c:v>
                </c:pt>
                <c:pt idx="9756">
                  <c:v>27.783999999999999</c:v>
                </c:pt>
                <c:pt idx="9757">
                  <c:v>27.727</c:v>
                </c:pt>
                <c:pt idx="9758">
                  <c:v>27.698</c:v>
                </c:pt>
                <c:pt idx="9759">
                  <c:v>27.698</c:v>
                </c:pt>
                <c:pt idx="9760">
                  <c:v>27.698</c:v>
                </c:pt>
                <c:pt idx="9761">
                  <c:v>27.727</c:v>
                </c:pt>
                <c:pt idx="9762">
                  <c:v>27.698</c:v>
                </c:pt>
                <c:pt idx="9763">
                  <c:v>27.698</c:v>
                </c:pt>
                <c:pt idx="9764">
                  <c:v>27.727</c:v>
                </c:pt>
                <c:pt idx="9765">
                  <c:v>27.698</c:v>
                </c:pt>
                <c:pt idx="9766">
                  <c:v>27.698</c:v>
                </c:pt>
                <c:pt idx="9767">
                  <c:v>27.698</c:v>
                </c:pt>
                <c:pt idx="9768">
                  <c:v>27.698</c:v>
                </c:pt>
                <c:pt idx="9769">
                  <c:v>27.698</c:v>
                </c:pt>
                <c:pt idx="9770">
                  <c:v>27.698</c:v>
                </c:pt>
                <c:pt idx="9771">
                  <c:v>27.727</c:v>
                </c:pt>
                <c:pt idx="9772">
                  <c:v>27.783999999999999</c:v>
                </c:pt>
                <c:pt idx="9773">
                  <c:v>27.783999999999999</c:v>
                </c:pt>
                <c:pt idx="9774">
                  <c:v>27.756</c:v>
                </c:pt>
                <c:pt idx="9775">
                  <c:v>27.783999999999999</c:v>
                </c:pt>
                <c:pt idx="9776">
                  <c:v>27.783999999999999</c:v>
                </c:pt>
                <c:pt idx="9777">
                  <c:v>27.783999999999999</c:v>
                </c:pt>
                <c:pt idx="9778">
                  <c:v>35.049999999999997</c:v>
                </c:pt>
                <c:pt idx="9779">
                  <c:v>33.35</c:v>
                </c:pt>
                <c:pt idx="9780">
                  <c:v>43.57</c:v>
                </c:pt>
                <c:pt idx="9781">
                  <c:v>50.4</c:v>
                </c:pt>
                <c:pt idx="9782">
                  <c:v>47.3</c:v>
                </c:pt>
                <c:pt idx="9783">
                  <c:v>43.66</c:v>
                </c:pt>
                <c:pt idx="9784">
                  <c:v>43.86</c:v>
                </c:pt>
                <c:pt idx="9785">
                  <c:v>44.03</c:v>
                </c:pt>
                <c:pt idx="9786">
                  <c:v>44.29</c:v>
                </c:pt>
                <c:pt idx="9787">
                  <c:v>44.69</c:v>
                </c:pt>
                <c:pt idx="9788">
                  <c:v>45.21</c:v>
                </c:pt>
                <c:pt idx="9789">
                  <c:v>45.38</c:v>
                </c:pt>
                <c:pt idx="9790">
                  <c:v>45.81</c:v>
                </c:pt>
                <c:pt idx="9791">
                  <c:v>46.24</c:v>
                </c:pt>
                <c:pt idx="9792">
                  <c:v>46.41</c:v>
                </c:pt>
                <c:pt idx="9793">
                  <c:v>46.81</c:v>
                </c:pt>
                <c:pt idx="9794">
                  <c:v>46.7</c:v>
                </c:pt>
                <c:pt idx="9795">
                  <c:v>41.02</c:v>
                </c:pt>
                <c:pt idx="9796">
                  <c:v>40.64</c:v>
                </c:pt>
                <c:pt idx="9797">
                  <c:v>40.96</c:v>
                </c:pt>
                <c:pt idx="9798">
                  <c:v>41.22</c:v>
                </c:pt>
                <c:pt idx="9799">
                  <c:v>41.45</c:v>
                </c:pt>
                <c:pt idx="9800">
                  <c:v>41.56</c:v>
                </c:pt>
                <c:pt idx="9801">
                  <c:v>41.65</c:v>
                </c:pt>
                <c:pt idx="9802">
                  <c:v>41.65</c:v>
                </c:pt>
                <c:pt idx="9803">
                  <c:v>41.62</c:v>
                </c:pt>
                <c:pt idx="9804">
                  <c:v>41.59</c:v>
                </c:pt>
                <c:pt idx="9805">
                  <c:v>41.59</c:v>
                </c:pt>
                <c:pt idx="9806">
                  <c:v>41.59</c:v>
                </c:pt>
                <c:pt idx="9807">
                  <c:v>40.39</c:v>
                </c:pt>
                <c:pt idx="9808">
                  <c:v>40.04</c:v>
                </c:pt>
                <c:pt idx="9809">
                  <c:v>40.07</c:v>
                </c:pt>
                <c:pt idx="9810">
                  <c:v>40.04</c:v>
                </c:pt>
                <c:pt idx="9811">
                  <c:v>39.61</c:v>
                </c:pt>
                <c:pt idx="9812">
                  <c:v>36.909999999999997</c:v>
                </c:pt>
                <c:pt idx="9813">
                  <c:v>37.200000000000003</c:v>
                </c:pt>
                <c:pt idx="9814">
                  <c:v>37.340000000000003</c:v>
                </c:pt>
                <c:pt idx="9815">
                  <c:v>37.46</c:v>
                </c:pt>
                <c:pt idx="9816">
                  <c:v>37.97</c:v>
                </c:pt>
                <c:pt idx="9817">
                  <c:v>38.380000000000003</c:v>
                </c:pt>
                <c:pt idx="9818">
                  <c:v>39.06</c:v>
                </c:pt>
                <c:pt idx="9819">
                  <c:v>39.72</c:v>
                </c:pt>
                <c:pt idx="9820">
                  <c:v>33.67</c:v>
                </c:pt>
                <c:pt idx="9821">
                  <c:v>32.090000000000003</c:v>
                </c:pt>
                <c:pt idx="9822">
                  <c:v>32.229999999999997</c:v>
                </c:pt>
                <c:pt idx="9823">
                  <c:v>32.380000000000003</c:v>
                </c:pt>
                <c:pt idx="9824">
                  <c:v>32.46</c:v>
                </c:pt>
                <c:pt idx="9825">
                  <c:v>32.69</c:v>
                </c:pt>
                <c:pt idx="9826">
                  <c:v>32.89</c:v>
                </c:pt>
                <c:pt idx="9827">
                  <c:v>33.090000000000003</c:v>
                </c:pt>
                <c:pt idx="9828">
                  <c:v>33.299999999999997</c:v>
                </c:pt>
                <c:pt idx="9829">
                  <c:v>33.5</c:v>
                </c:pt>
                <c:pt idx="9830">
                  <c:v>33.700000000000003</c:v>
                </c:pt>
                <c:pt idx="9831">
                  <c:v>33.81</c:v>
                </c:pt>
                <c:pt idx="9832">
                  <c:v>33.9</c:v>
                </c:pt>
                <c:pt idx="9833">
                  <c:v>33.9</c:v>
                </c:pt>
                <c:pt idx="9834">
                  <c:v>28.818000000000001</c:v>
                </c:pt>
                <c:pt idx="9835">
                  <c:v>28.702999999999999</c:v>
                </c:pt>
                <c:pt idx="9836">
                  <c:v>28.789000000000001</c:v>
                </c:pt>
                <c:pt idx="9837">
                  <c:v>36.880000000000003</c:v>
                </c:pt>
                <c:pt idx="9838">
                  <c:v>37.03</c:v>
                </c:pt>
                <c:pt idx="9839">
                  <c:v>35.74</c:v>
                </c:pt>
                <c:pt idx="9840">
                  <c:v>35.82</c:v>
                </c:pt>
                <c:pt idx="9841">
                  <c:v>36.17</c:v>
                </c:pt>
                <c:pt idx="9842">
                  <c:v>36.51</c:v>
                </c:pt>
                <c:pt idx="9843">
                  <c:v>36.880000000000003</c:v>
                </c:pt>
                <c:pt idx="9844">
                  <c:v>37.14</c:v>
                </c:pt>
                <c:pt idx="9845">
                  <c:v>37.29</c:v>
                </c:pt>
                <c:pt idx="9846">
                  <c:v>36.340000000000003</c:v>
                </c:pt>
                <c:pt idx="9847">
                  <c:v>36.450000000000003</c:v>
                </c:pt>
                <c:pt idx="9848">
                  <c:v>36.6</c:v>
                </c:pt>
                <c:pt idx="9849">
                  <c:v>36.74</c:v>
                </c:pt>
                <c:pt idx="9850">
                  <c:v>36.85</c:v>
                </c:pt>
                <c:pt idx="9851">
                  <c:v>36.94</c:v>
                </c:pt>
                <c:pt idx="9852">
                  <c:v>37</c:v>
                </c:pt>
                <c:pt idx="9853">
                  <c:v>37.200000000000003</c:v>
                </c:pt>
                <c:pt idx="9854">
                  <c:v>37.49</c:v>
                </c:pt>
                <c:pt idx="9855">
                  <c:v>37.69</c:v>
                </c:pt>
                <c:pt idx="9856">
                  <c:v>37.72</c:v>
                </c:pt>
                <c:pt idx="9857">
                  <c:v>31.170999999999999</c:v>
                </c:pt>
                <c:pt idx="9858">
                  <c:v>27.783999999999999</c:v>
                </c:pt>
                <c:pt idx="9859">
                  <c:v>30.998999999999999</c:v>
                </c:pt>
                <c:pt idx="9860">
                  <c:v>39.090000000000003</c:v>
                </c:pt>
                <c:pt idx="9861">
                  <c:v>42.16</c:v>
                </c:pt>
                <c:pt idx="9862">
                  <c:v>40.590000000000003</c:v>
                </c:pt>
                <c:pt idx="9863">
                  <c:v>37.83</c:v>
                </c:pt>
                <c:pt idx="9864">
                  <c:v>38.4</c:v>
                </c:pt>
                <c:pt idx="9865">
                  <c:v>38.520000000000003</c:v>
                </c:pt>
                <c:pt idx="9866">
                  <c:v>38.549999999999997</c:v>
                </c:pt>
                <c:pt idx="9867">
                  <c:v>38.58</c:v>
                </c:pt>
                <c:pt idx="9868">
                  <c:v>38.58</c:v>
                </c:pt>
                <c:pt idx="9869">
                  <c:v>38.61</c:v>
                </c:pt>
                <c:pt idx="9870">
                  <c:v>38.81</c:v>
                </c:pt>
                <c:pt idx="9871">
                  <c:v>57.09</c:v>
                </c:pt>
                <c:pt idx="9872">
                  <c:v>56.06</c:v>
                </c:pt>
                <c:pt idx="9873">
                  <c:v>49.46</c:v>
                </c:pt>
                <c:pt idx="9874">
                  <c:v>49.97</c:v>
                </c:pt>
                <c:pt idx="9875">
                  <c:v>50.4</c:v>
                </c:pt>
                <c:pt idx="9876">
                  <c:v>50.72</c:v>
                </c:pt>
                <c:pt idx="9877">
                  <c:v>51.03</c:v>
                </c:pt>
                <c:pt idx="9878">
                  <c:v>51.52</c:v>
                </c:pt>
                <c:pt idx="9879">
                  <c:v>52.04</c:v>
                </c:pt>
                <c:pt idx="9880">
                  <c:v>52.5</c:v>
                </c:pt>
                <c:pt idx="9881">
                  <c:v>53.04</c:v>
                </c:pt>
                <c:pt idx="9882">
                  <c:v>69.75</c:v>
                </c:pt>
                <c:pt idx="9883">
                  <c:v>71.87</c:v>
                </c:pt>
                <c:pt idx="9884">
                  <c:v>72.16</c:v>
                </c:pt>
                <c:pt idx="9885">
                  <c:v>73.62</c:v>
                </c:pt>
                <c:pt idx="9886">
                  <c:v>74.430000000000007</c:v>
                </c:pt>
                <c:pt idx="9887">
                  <c:v>73.36</c:v>
                </c:pt>
                <c:pt idx="9888">
                  <c:v>57.23</c:v>
                </c:pt>
                <c:pt idx="9889">
                  <c:v>57.75</c:v>
                </c:pt>
                <c:pt idx="9890">
                  <c:v>58.09</c:v>
                </c:pt>
                <c:pt idx="9891">
                  <c:v>58.44</c:v>
                </c:pt>
                <c:pt idx="9892">
                  <c:v>58.73</c:v>
                </c:pt>
                <c:pt idx="9893">
                  <c:v>59.04</c:v>
                </c:pt>
                <c:pt idx="9894">
                  <c:v>59.36</c:v>
                </c:pt>
                <c:pt idx="9895">
                  <c:v>59.53</c:v>
                </c:pt>
                <c:pt idx="9896">
                  <c:v>59.64</c:v>
                </c:pt>
                <c:pt idx="9897">
                  <c:v>59.64</c:v>
                </c:pt>
                <c:pt idx="9898">
                  <c:v>59.62</c:v>
                </c:pt>
                <c:pt idx="9899">
                  <c:v>59.64</c:v>
                </c:pt>
                <c:pt idx="9900">
                  <c:v>59.64</c:v>
                </c:pt>
                <c:pt idx="9901">
                  <c:v>59.62</c:v>
                </c:pt>
                <c:pt idx="9902">
                  <c:v>59.62</c:v>
                </c:pt>
                <c:pt idx="9903">
                  <c:v>59.5</c:v>
                </c:pt>
                <c:pt idx="9904">
                  <c:v>59.16</c:v>
                </c:pt>
                <c:pt idx="9905">
                  <c:v>58.7</c:v>
                </c:pt>
                <c:pt idx="9906">
                  <c:v>57.92</c:v>
                </c:pt>
                <c:pt idx="9907">
                  <c:v>50.4</c:v>
                </c:pt>
                <c:pt idx="9908">
                  <c:v>51.03</c:v>
                </c:pt>
                <c:pt idx="9909">
                  <c:v>51.69</c:v>
                </c:pt>
                <c:pt idx="9910">
                  <c:v>52.44</c:v>
                </c:pt>
                <c:pt idx="9911">
                  <c:v>53.07</c:v>
                </c:pt>
                <c:pt idx="9912">
                  <c:v>53.59</c:v>
                </c:pt>
                <c:pt idx="9913">
                  <c:v>49.6</c:v>
                </c:pt>
                <c:pt idx="9914">
                  <c:v>44.23</c:v>
                </c:pt>
                <c:pt idx="9915">
                  <c:v>41.82</c:v>
                </c:pt>
                <c:pt idx="9916">
                  <c:v>34.700000000000003</c:v>
                </c:pt>
                <c:pt idx="9917">
                  <c:v>34.619999999999997</c:v>
                </c:pt>
                <c:pt idx="9918">
                  <c:v>34.53</c:v>
                </c:pt>
                <c:pt idx="9919">
                  <c:v>34.47</c:v>
                </c:pt>
                <c:pt idx="9920">
                  <c:v>34.47</c:v>
                </c:pt>
                <c:pt idx="9921">
                  <c:v>34.47</c:v>
                </c:pt>
                <c:pt idx="9922">
                  <c:v>34.5</c:v>
                </c:pt>
                <c:pt idx="9923">
                  <c:v>34.47</c:v>
                </c:pt>
                <c:pt idx="9924">
                  <c:v>34.5</c:v>
                </c:pt>
                <c:pt idx="9925">
                  <c:v>34.53</c:v>
                </c:pt>
                <c:pt idx="9926">
                  <c:v>34.53</c:v>
                </c:pt>
                <c:pt idx="9927">
                  <c:v>34.44</c:v>
                </c:pt>
                <c:pt idx="9928">
                  <c:v>30.454000000000001</c:v>
                </c:pt>
                <c:pt idx="9929">
                  <c:v>28.646000000000001</c:v>
                </c:pt>
                <c:pt idx="9930">
                  <c:v>28.731999999999999</c:v>
                </c:pt>
                <c:pt idx="9931">
                  <c:v>28.818000000000001</c:v>
                </c:pt>
                <c:pt idx="9932">
                  <c:v>28.904</c:v>
                </c:pt>
                <c:pt idx="9933">
                  <c:v>29.018999999999998</c:v>
                </c:pt>
                <c:pt idx="9934">
                  <c:v>29.132999999999999</c:v>
                </c:pt>
                <c:pt idx="9935">
                  <c:v>29.22</c:v>
                </c:pt>
                <c:pt idx="9936">
                  <c:v>29.334</c:v>
                </c:pt>
                <c:pt idx="9937">
                  <c:v>29.363</c:v>
                </c:pt>
                <c:pt idx="9938">
                  <c:v>27.812999999999999</c:v>
                </c:pt>
                <c:pt idx="9939">
                  <c:v>27.756</c:v>
                </c:pt>
                <c:pt idx="9940">
                  <c:v>27.698</c:v>
                </c:pt>
                <c:pt idx="9941">
                  <c:v>27.727</c:v>
                </c:pt>
                <c:pt idx="9942">
                  <c:v>27.698</c:v>
                </c:pt>
                <c:pt idx="9943">
                  <c:v>27.727</c:v>
                </c:pt>
                <c:pt idx="9944">
                  <c:v>27.727</c:v>
                </c:pt>
                <c:pt idx="9945">
                  <c:v>27.698</c:v>
                </c:pt>
                <c:pt idx="9946">
                  <c:v>27.727</c:v>
                </c:pt>
                <c:pt idx="9947">
                  <c:v>27.698</c:v>
                </c:pt>
                <c:pt idx="9948">
                  <c:v>27.727</c:v>
                </c:pt>
                <c:pt idx="9949">
                  <c:v>27.756</c:v>
                </c:pt>
                <c:pt idx="9950">
                  <c:v>27.727</c:v>
                </c:pt>
                <c:pt idx="9951">
                  <c:v>27.783999999999999</c:v>
                </c:pt>
                <c:pt idx="9952">
                  <c:v>27.783999999999999</c:v>
                </c:pt>
                <c:pt idx="9953">
                  <c:v>27.783999999999999</c:v>
                </c:pt>
                <c:pt idx="9954">
                  <c:v>27.783999999999999</c:v>
                </c:pt>
                <c:pt idx="9955">
                  <c:v>27.812999999999999</c:v>
                </c:pt>
                <c:pt idx="9956">
                  <c:v>27.783999999999999</c:v>
                </c:pt>
                <c:pt idx="9957">
                  <c:v>27.783999999999999</c:v>
                </c:pt>
                <c:pt idx="9958">
                  <c:v>31.95</c:v>
                </c:pt>
                <c:pt idx="9959">
                  <c:v>36.68</c:v>
                </c:pt>
                <c:pt idx="9960">
                  <c:v>36.65</c:v>
                </c:pt>
                <c:pt idx="9961">
                  <c:v>35.99</c:v>
                </c:pt>
                <c:pt idx="9962">
                  <c:v>32.49</c:v>
                </c:pt>
                <c:pt idx="9963">
                  <c:v>32.92</c:v>
                </c:pt>
                <c:pt idx="9964">
                  <c:v>33.18</c:v>
                </c:pt>
                <c:pt idx="9965">
                  <c:v>33.24</c:v>
                </c:pt>
                <c:pt idx="9966">
                  <c:v>33.409999999999997</c:v>
                </c:pt>
                <c:pt idx="9967">
                  <c:v>33.549999999999997</c:v>
                </c:pt>
                <c:pt idx="9968">
                  <c:v>33.75</c:v>
                </c:pt>
                <c:pt idx="9969">
                  <c:v>33.93</c:v>
                </c:pt>
                <c:pt idx="9970">
                  <c:v>34.1</c:v>
                </c:pt>
                <c:pt idx="9971">
                  <c:v>34.24</c:v>
                </c:pt>
                <c:pt idx="9972">
                  <c:v>34.39</c:v>
                </c:pt>
                <c:pt idx="9973">
                  <c:v>34.64</c:v>
                </c:pt>
                <c:pt idx="9974">
                  <c:v>34.99</c:v>
                </c:pt>
                <c:pt idx="9975">
                  <c:v>35.22</c:v>
                </c:pt>
                <c:pt idx="9976">
                  <c:v>34.24</c:v>
                </c:pt>
                <c:pt idx="9977">
                  <c:v>37.31</c:v>
                </c:pt>
                <c:pt idx="9978">
                  <c:v>34.21</c:v>
                </c:pt>
                <c:pt idx="9979">
                  <c:v>34.5</c:v>
                </c:pt>
                <c:pt idx="9980">
                  <c:v>34.96</c:v>
                </c:pt>
                <c:pt idx="9981">
                  <c:v>35.36</c:v>
                </c:pt>
                <c:pt idx="9982">
                  <c:v>35.619999999999997</c:v>
                </c:pt>
                <c:pt idx="9983">
                  <c:v>35.76</c:v>
                </c:pt>
                <c:pt idx="9984">
                  <c:v>35.909999999999997</c:v>
                </c:pt>
                <c:pt idx="9985">
                  <c:v>35.94</c:v>
                </c:pt>
                <c:pt idx="9986">
                  <c:v>35.99</c:v>
                </c:pt>
                <c:pt idx="9987">
                  <c:v>36.020000000000003</c:v>
                </c:pt>
                <c:pt idx="9988">
                  <c:v>36.049999999999997</c:v>
                </c:pt>
                <c:pt idx="9989">
                  <c:v>36.049999999999997</c:v>
                </c:pt>
                <c:pt idx="9990">
                  <c:v>35.99</c:v>
                </c:pt>
                <c:pt idx="9991">
                  <c:v>35.96</c:v>
                </c:pt>
                <c:pt idx="9992">
                  <c:v>35.94</c:v>
                </c:pt>
                <c:pt idx="9993">
                  <c:v>35.880000000000003</c:v>
                </c:pt>
                <c:pt idx="9994">
                  <c:v>35.909999999999997</c:v>
                </c:pt>
                <c:pt idx="9995">
                  <c:v>35.85</c:v>
                </c:pt>
                <c:pt idx="9996">
                  <c:v>35.76</c:v>
                </c:pt>
                <c:pt idx="9997">
                  <c:v>35.82</c:v>
                </c:pt>
                <c:pt idx="9998">
                  <c:v>34.409999999999997</c:v>
                </c:pt>
                <c:pt idx="9999">
                  <c:v>27.812999999999999</c:v>
                </c:pt>
                <c:pt idx="10000">
                  <c:v>27.783999999999999</c:v>
                </c:pt>
                <c:pt idx="10001">
                  <c:v>27.812999999999999</c:v>
                </c:pt>
                <c:pt idx="10002">
                  <c:v>27.841999999999999</c:v>
                </c:pt>
                <c:pt idx="10003">
                  <c:v>27.812999999999999</c:v>
                </c:pt>
                <c:pt idx="10004">
                  <c:v>27.812999999999999</c:v>
                </c:pt>
                <c:pt idx="10005">
                  <c:v>27.783999999999999</c:v>
                </c:pt>
                <c:pt idx="10006">
                  <c:v>27.812999999999999</c:v>
                </c:pt>
                <c:pt idx="10007">
                  <c:v>27.756</c:v>
                </c:pt>
                <c:pt idx="10008">
                  <c:v>27.727</c:v>
                </c:pt>
                <c:pt idx="10009">
                  <c:v>27.727</c:v>
                </c:pt>
                <c:pt idx="10010">
                  <c:v>27.727</c:v>
                </c:pt>
                <c:pt idx="10011">
                  <c:v>27.727</c:v>
                </c:pt>
                <c:pt idx="10012">
                  <c:v>27.727</c:v>
                </c:pt>
                <c:pt idx="10013">
                  <c:v>27.727</c:v>
                </c:pt>
                <c:pt idx="10014">
                  <c:v>27.756</c:v>
                </c:pt>
                <c:pt idx="10015">
                  <c:v>27.727</c:v>
                </c:pt>
                <c:pt idx="10016">
                  <c:v>27.727</c:v>
                </c:pt>
                <c:pt idx="10017">
                  <c:v>27.727</c:v>
                </c:pt>
                <c:pt idx="10018">
                  <c:v>27.727</c:v>
                </c:pt>
                <c:pt idx="10019">
                  <c:v>27.727</c:v>
                </c:pt>
                <c:pt idx="10020">
                  <c:v>27.727</c:v>
                </c:pt>
                <c:pt idx="10021">
                  <c:v>27.783999999999999</c:v>
                </c:pt>
                <c:pt idx="10022">
                  <c:v>27.812999999999999</c:v>
                </c:pt>
                <c:pt idx="10023">
                  <c:v>27.783999999999999</c:v>
                </c:pt>
                <c:pt idx="10024">
                  <c:v>27.812999999999999</c:v>
                </c:pt>
                <c:pt idx="10025">
                  <c:v>27.783999999999999</c:v>
                </c:pt>
                <c:pt idx="10026">
                  <c:v>27.812999999999999</c:v>
                </c:pt>
                <c:pt idx="10027">
                  <c:v>27.756</c:v>
                </c:pt>
                <c:pt idx="10028">
                  <c:v>27.727</c:v>
                </c:pt>
                <c:pt idx="10029">
                  <c:v>27.727</c:v>
                </c:pt>
                <c:pt idx="10030">
                  <c:v>27.756</c:v>
                </c:pt>
                <c:pt idx="10031">
                  <c:v>27.727</c:v>
                </c:pt>
                <c:pt idx="10032">
                  <c:v>27.727</c:v>
                </c:pt>
                <c:pt idx="10033">
                  <c:v>27.727</c:v>
                </c:pt>
                <c:pt idx="10034">
                  <c:v>27.812999999999999</c:v>
                </c:pt>
                <c:pt idx="10035">
                  <c:v>27.812999999999999</c:v>
                </c:pt>
                <c:pt idx="10036">
                  <c:v>27.812999999999999</c:v>
                </c:pt>
                <c:pt idx="10037">
                  <c:v>27.928000000000001</c:v>
                </c:pt>
                <c:pt idx="10038">
                  <c:v>39.72</c:v>
                </c:pt>
                <c:pt idx="10039">
                  <c:v>37.54</c:v>
                </c:pt>
                <c:pt idx="10040">
                  <c:v>37.69</c:v>
                </c:pt>
                <c:pt idx="10041">
                  <c:v>37.86</c:v>
                </c:pt>
                <c:pt idx="10042">
                  <c:v>38.17</c:v>
                </c:pt>
                <c:pt idx="10043">
                  <c:v>38.4</c:v>
                </c:pt>
                <c:pt idx="10044">
                  <c:v>38.4</c:v>
                </c:pt>
                <c:pt idx="10045">
                  <c:v>38.520000000000003</c:v>
                </c:pt>
                <c:pt idx="10046">
                  <c:v>38.659999999999997</c:v>
                </c:pt>
                <c:pt idx="10047">
                  <c:v>38.75</c:v>
                </c:pt>
                <c:pt idx="10048">
                  <c:v>38.86</c:v>
                </c:pt>
                <c:pt idx="10049">
                  <c:v>39.18</c:v>
                </c:pt>
                <c:pt idx="10050">
                  <c:v>39.47</c:v>
                </c:pt>
                <c:pt idx="10051">
                  <c:v>39.78</c:v>
                </c:pt>
                <c:pt idx="10052">
                  <c:v>40.04</c:v>
                </c:pt>
                <c:pt idx="10053">
                  <c:v>40.24</c:v>
                </c:pt>
                <c:pt idx="10054">
                  <c:v>40.39</c:v>
                </c:pt>
                <c:pt idx="10055">
                  <c:v>36.65</c:v>
                </c:pt>
                <c:pt idx="10056">
                  <c:v>35.130000000000003</c:v>
                </c:pt>
                <c:pt idx="10057">
                  <c:v>35.049999999999997</c:v>
                </c:pt>
                <c:pt idx="10058">
                  <c:v>34.99</c:v>
                </c:pt>
                <c:pt idx="10059">
                  <c:v>34.93</c:v>
                </c:pt>
                <c:pt idx="10060">
                  <c:v>31.83</c:v>
                </c:pt>
                <c:pt idx="10061">
                  <c:v>27.783999999999999</c:v>
                </c:pt>
                <c:pt idx="10062">
                  <c:v>27.756</c:v>
                </c:pt>
                <c:pt idx="10063">
                  <c:v>27.756</c:v>
                </c:pt>
                <c:pt idx="10064">
                  <c:v>27.727</c:v>
                </c:pt>
                <c:pt idx="10065">
                  <c:v>27.756</c:v>
                </c:pt>
                <c:pt idx="10066">
                  <c:v>27.727</c:v>
                </c:pt>
                <c:pt idx="10067">
                  <c:v>27.727</c:v>
                </c:pt>
                <c:pt idx="10068">
                  <c:v>27.783999999999999</c:v>
                </c:pt>
                <c:pt idx="10069">
                  <c:v>27.812999999999999</c:v>
                </c:pt>
                <c:pt idx="10070">
                  <c:v>27.812999999999999</c:v>
                </c:pt>
                <c:pt idx="10071">
                  <c:v>27.812999999999999</c:v>
                </c:pt>
                <c:pt idx="10072">
                  <c:v>27.812999999999999</c:v>
                </c:pt>
                <c:pt idx="10073">
                  <c:v>27.812999999999999</c:v>
                </c:pt>
                <c:pt idx="10074">
                  <c:v>31.77</c:v>
                </c:pt>
                <c:pt idx="10075">
                  <c:v>34.07</c:v>
                </c:pt>
                <c:pt idx="10076">
                  <c:v>48.82</c:v>
                </c:pt>
                <c:pt idx="10077">
                  <c:v>42.6</c:v>
                </c:pt>
                <c:pt idx="10078">
                  <c:v>42.62</c:v>
                </c:pt>
                <c:pt idx="10079">
                  <c:v>43.37</c:v>
                </c:pt>
                <c:pt idx="10080">
                  <c:v>44</c:v>
                </c:pt>
                <c:pt idx="10081">
                  <c:v>44.32</c:v>
                </c:pt>
                <c:pt idx="10082">
                  <c:v>44.46</c:v>
                </c:pt>
                <c:pt idx="10083">
                  <c:v>44.81</c:v>
                </c:pt>
                <c:pt idx="10084">
                  <c:v>45.26</c:v>
                </c:pt>
                <c:pt idx="10085">
                  <c:v>45.61</c:v>
                </c:pt>
                <c:pt idx="10086">
                  <c:v>45.84</c:v>
                </c:pt>
                <c:pt idx="10087">
                  <c:v>46.18</c:v>
                </c:pt>
                <c:pt idx="10088">
                  <c:v>46.53</c:v>
                </c:pt>
                <c:pt idx="10089">
                  <c:v>41.76</c:v>
                </c:pt>
                <c:pt idx="10090">
                  <c:v>40.5</c:v>
                </c:pt>
                <c:pt idx="10091">
                  <c:v>41.05</c:v>
                </c:pt>
                <c:pt idx="10092">
                  <c:v>41.48</c:v>
                </c:pt>
                <c:pt idx="10093">
                  <c:v>41.73</c:v>
                </c:pt>
                <c:pt idx="10094">
                  <c:v>41.91</c:v>
                </c:pt>
                <c:pt idx="10095">
                  <c:v>45.01</c:v>
                </c:pt>
                <c:pt idx="10096">
                  <c:v>47.62</c:v>
                </c:pt>
                <c:pt idx="10097">
                  <c:v>47.56</c:v>
                </c:pt>
                <c:pt idx="10098">
                  <c:v>47.73</c:v>
                </c:pt>
                <c:pt idx="10099">
                  <c:v>45.92</c:v>
                </c:pt>
                <c:pt idx="10100">
                  <c:v>46.73</c:v>
                </c:pt>
                <c:pt idx="10101">
                  <c:v>63.38</c:v>
                </c:pt>
                <c:pt idx="10102">
                  <c:v>70.150000000000006</c:v>
                </c:pt>
                <c:pt idx="10103">
                  <c:v>57.61</c:v>
                </c:pt>
                <c:pt idx="10104">
                  <c:v>44.75</c:v>
                </c:pt>
                <c:pt idx="10105">
                  <c:v>45.44</c:v>
                </c:pt>
                <c:pt idx="10106">
                  <c:v>43.54</c:v>
                </c:pt>
                <c:pt idx="10107">
                  <c:v>42.71</c:v>
                </c:pt>
                <c:pt idx="10108">
                  <c:v>42.8</c:v>
                </c:pt>
                <c:pt idx="10109">
                  <c:v>43.34</c:v>
                </c:pt>
                <c:pt idx="10110">
                  <c:v>43.51</c:v>
                </c:pt>
                <c:pt idx="10111">
                  <c:v>43.43</c:v>
                </c:pt>
                <c:pt idx="10112">
                  <c:v>43.34</c:v>
                </c:pt>
                <c:pt idx="10113">
                  <c:v>43.31</c:v>
                </c:pt>
                <c:pt idx="10114">
                  <c:v>43.31</c:v>
                </c:pt>
                <c:pt idx="10115">
                  <c:v>43.37</c:v>
                </c:pt>
                <c:pt idx="10116">
                  <c:v>43.34</c:v>
                </c:pt>
                <c:pt idx="10117">
                  <c:v>43.37</c:v>
                </c:pt>
                <c:pt idx="10118">
                  <c:v>43.34</c:v>
                </c:pt>
                <c:pt idx="10119">
                  <c:v>43.31</c:v>
                </c:pt>
                <c:pt idx="10120">
                  <c:v>43.37</c:v>
                </c:pt>
                <c:pt idx="10121">
                  <c:v>43.48</c:v>
                </c:pt>
                <c:pt idx="10122">
                  <c:v>43.48</c:v>
                </c:pt>
                <c:pt idx="10123">
                  <c:v>43.57</c:v>
                </c:pt>
                <c:pt idx="10124">
                  <c:v>43.69</c:v>
                </c:pt>
                <c:pt idx="10125">
                  <c:v>45.52</c:v>
                </c:pt>
                <c:pt idx="10126">
                  <c:v>63</c:v>
                </c:pt>
                <c:pt idx="10127">
                  <c:v>57.03</c:v>
                </c:pt>
                <c:pt idx="10128">
                  <c:v>50.37</c:v>
                </c:pt>
                <c:pt idx="10129">
                  <c:v>49.8</c:v>
                </c:pt>
                <c:pt idx="10130">
                  <c:v>49.77</c:v>
                </c:pt>
                <c:pt idx="10131">
                  <c:v>68.400000000000006</c:v>
                </c:pt>
                <c:pt idx="10132">
                  <c:v>63.66</c:v>
                </c:pt>
                <c:pt idx="10133">
                  <c:v>63.84</c:v>
                </c:pt>
                <c:pt idx="10134">
                  <c:v>64.67</c:v>
                </c:pt>
                <c:pt idx="10135">
                  <c:v>66.28</c:v>
                </c:pt>
                <c:pt idx="10136">
                  <c:v>67.97</c:v>
                </c:pt>
                <c:pt idx="10137">
                  <c:v>68.94</c:v>
                </c:pt>
                <c:pt idx="10138">
                  <c:v>79.540000000000006</c:v>
                </c:pt>
                <c:pt idx="10139">
                  <c:v>106.6</c:v>
                </c:pt>
                <c:pt idx="10140">
                  <c:v>98.39</c:v>
                </c:pt>
                <c:pt idx="10141">
                  <c:v>99.77</c:v>
                </c:pt>
                <c:pt idx="10142">
                  <c:v>100.89</c:v>
                </c:pt>
                <c:pt idx="10143">
                  <c:v>102.58</c:v>
                </c:pt>
                <c:pt idx="10144">
                  <c:v>103.73</c:v>
                </c:pt>
                <c:pt idx="10145">
                  <c:v>105.4</c:v>
                </c:pt>
                <c:pt idx="10146">
                  <c:v>107.12</c:v>
                </c:pt>
                <c:pt idx="10147">
                  <c:v>109.5</c:v>
                </c:pt>
                <c:pt idx="10148">
                  <c:v>112.29</c:v>
                </c:pt>
                <c:pt idx="10149">
                  <c:v>115.21</c:v>
                </c:pt>
                <c:pt idx="10150">
                  <c:v>118.54</c:v>
                </c:pt>
                <c:pt idx="10151">
                  <c:v>122.02</c:v>
                </c:pt>
                <c:pt idx="10152">
                  <c:v>126.06</c:v>
                </c:pt>
                <c:pt idx="10153">
                  <c:v>128.9</c:v>
                </c:pt>
                <c:pt idx="10154">
                  <c:v>123.71</c:v>
                </c:pt>
                <c:pt idx="10155">
                  <c:v>103.36</c:v>
                </c:pt>
                <c:pt idx="10156">
                  <c:v>95.12</c:v>
                </c:pt>
                <c:pt idx="10157">
                  <c:v>92.71</c:v>
                </c:pt>
                <c:pt idx="10158">
                  <c:v>93.23</c:v>
                </c:pt>
                <c:pt idx="10159">
                  <c:v>93.8</c:v>
                </c:pt>
                <c:pt idx="10160">
                  <c:v>82.98</c:v>
                </c:pt>
                <c:pt idx="10161">
                  <c:v>77.900000000000006</c:v>
                </c:pt>
                <c:pt idx="10162">
                  <c:v>67.02</c:v>
                </c:pt>
                <c:pt idx="10163">
                  <c:v>67.08</c:v>
                </c:pt>
                <c:pt idx="10164">
                  <c:v>66.819999999999993</c:v>
                </c:pt>
                <c:pt idx="10165">
                  <c:v>63.61</c:v>
                </c:pt>
                <c:pt idx="10166">
                  <c:v>63.43</c:v>
                </c:pt>
                <c:pt idx="10167">
                  <c:v>63.95</c:v>
                </c:pt>
                <c:pt idx="10168">
                  <c:v>64.349999999999994</c:v>
                </c:pt>
                <c:pt idx="10169">
                  <c:v>64.349999999999994</c:v>
                </c:pt>
                <c:pt idx="10170">
                  <c:v>65.67</c:v>
                </c:pt>
                <c:pt idx="10171">
                  <c:v>87.92</c:v>
                </c:pt>
                <c:pt idx="10172">
                  <c:v>79.94</c:v>
                </c:pt>
                <c:pt idx="10173">
                  <c:v>80.22</c:v>
                </c:pt>
                <c:pt idx="10174">
                  <c:v>78.16</c:v>
                </c:pt>
                <c:pt idx="10175">
                  <c:v>77.349999999999994</c:v>
                </c:pt>
                <c:pt idx="10176">
                  <c:v>77.84</c:v>
                </c:pt>
                <c:pt idx="10177">
                  <c:v>66.53</c:v>
                </c:pt>
                <c:pt idx="10178">
                  <c:v>67.739999999999995</c:v>
                </c:pt>
                <c:pt idx="10179">
                  <c:v>74.23</c:v>
                </c:pt>
                <c:pt idx="10180">
                  <c:v>71.87</c:v>
                </c:pt>
                <c:pt idx="10181">
                  <c:v>73.510000000000005</c:v>
                </c:pt>
                <c:pt idx="10182">
                  <c:v>74.2</c:v>
                </c:pt>
                <c:pt idx="10183">
                  <c:v>74.86</c:v>
                </c:pt>
                <c:pt idx="10184">
                  <c:v>75.260000000000005</c:v>
                </c:pt>
                <c:pt idx="10185">
                  <c:v>75.55</c:v>
                </c:pt>
                <c:pt idx="10186">
                  <c:v>75.83</c:v>
                </c:pt>
                <c:pt idx="10187">
                  <c:v>71.989999999999995</c:v>
                </c:pt>
                <c:pt idx="10188">
                  <c:v>72.849999999999994</c:v>
                </c:pt>
                <c:pt idx="10189">
                  <c:v>73.510000000000005</c:v>
                </c:pt>
                <c:pt idx="10190">
                  <c:v>73.48</c:v>
                </c:pt>
                <c:pt idx="10191">
                  <c:v>85.05</c:v>
                </c:pt>
                <c:pt idx="10192">
                  <c:v>91.22</c:v>
                </c:pt>
                <c:pt idx="10193">
                  <c:v>92.08</c:v>
                </c:pt>
                <c:pt idx="10194">
                  <c:v>80.540000000000006</c:v>
                </c:pt>
                <c:pt idx="10195">
                  <c:v>74.69</c:v>
                </c:pt>
                <c:pt idx="10196">
                  <c:v>72.930000000000007</c:v>
                </c:pt>
                <c:pt idx="10197">
                  <c:v>63.03</c:v>
                </c:pt>
                <c:pt idx="10198">
                  <c:v>63.09</c:v>
                </c:pt>
                <c:pt idx="10199">
                  <c:v>63.26</c:v>
                </c:pt>
                <c:pt idx="10200">
                  <c:v>63.06</c:v>
                </c:pt>
                <c:pt idx="10201">
                  <c:v>63.18</c:v>
                </c:pt>
                <c:pt idx="10202">
                  <c:v>64.12</c:v>
                </c:pt>
                <c:pt idx="10203">
                  <c:v>54.31</c:v>
                </c:pt>
                <c:pt idx="10204">
                  <c:v>57.98</c:v>
                </c:pt>
                <c:pt idx="10205">
                  <c:v>59.64</c:v>
                </c:pt>
                <c:pt idx="10206">
                  <c:v>57.35</c:v>
                </c:pt>
                <c:pt idx="10207">
                  <c:v>54.45</c:v>
                </c:pt>
                <c:pt idx="10208">
                  <c:v>60.91</c:v>
                </c:pt>
                <c:pt idx="10209">
                  <c:v>60.48</c:v>
                </c:pt>
                <c:pt idx="10210">
                  <c:v>60.16</c:v>
                </c:pt>
                <c:pt idx="10211">
                  <c:v>50.55</c:v>
                </c:pt>
                <c:pt idx="10212">
                  <c:v>56.26</c:v>
                </c:pt>
                <c:pt idx="10213">
                  <c:v>76.09</c:v>
                </c:pt>
                <c:pt idx="10214">
                  <c:v>91.33</c:v>
                </c:pt>
                <c:pt idx="10215">
                  <c:v>76.12</c:v>
                </c:pt>
                <c:pt idx="10216">
                  <c:v>69.23</c:v>
                </c:pt>
                <c:pt idx="10217">
                  <c:v>72.040000000000006</c:v>
                </c:pt>
                <c:pt idx="10218">
                  <c:v>74.86</c:v>
                </c:pt>
                <c:pt idx="10219">
                  <c:v>66.819999999999993</c:v>
                </c:pt>
                <c:pt idx="10220">
                  <c:v>54.82</c:v>
                </c:pt>
                <c:pt idx="10221">
                  <c:v>55.54</c:v>
                </c:pt>
                <c:pt idx="10222">
                  <c:v>56.06</c:v>
                </c:pt>
                <c:pt idx="10223">
                  <c:v>56</c:v>
                </c:pt>
                <c:pt idx="10224">
                  <c:v>56.17</c:v>
                </c:pt>
                <c:pt idx="10225">
                  <c:v>56.2</c:v>
                </c:pt>
                <c:pt idx="10226">
                  <c:v>56.26</c:v>
                </c:pt>
                <c:pt idx="10227">
                  <c:v>56.09</c:v>
                </c:pt>
                <c:pt idx="10228">
                  <c:v>54.94</c:v>
                </c:pt>
                <c:pt idx="10229">
                  <c:v>45.47</c:v>
                </c:pt>
                <c:pt idx="10230">
                  <c:v>62.2</c:v>
                </c:pt>
                <c:pt idx="10231">
                  <c:v>58.21</c:v>
                </c:pt>
                <c:pt idx="10232">
                  <c:v>66.819999999999993</c:v>
                </c:pt>
                <c:pt idx="10233">
                  <c:v>87</c:v>
                </c:pt>
                <c:pt idx="10234">
                  <c:v>84.56</c:v>
                </c:pt>
                <c:pt idx="10235">
                  <c:v>86.83</c:v>
                </c:pt>
                <c:pt idx="10236">
                  <c:v>90.96</c:v>
                </c:pt>
                <c:pt idx="10237">
                  <c:v>106.03</c:v>
                </c:pt>
                <c:pt idx="10238">
                  <c:v>110.25</c:v>
                </c:pt>
                <c:pt idx="10239">
                  <c:v>112.49</c:v>
                </c:pt>
                <c:pt idx="10240">
                  <c:v>92.08</c:v>
                </c:pt>
                <c:pt idx="10241">
                  <c:v>86.14</c:v>
                </c:pt>
                <c:pt idx="10242">
                  <c:v>86.88</c:v>
                </c:pt>
                <c:pt idx="10243">
                  <c:v>87.86</c:v>
                </c:pt>
                <c:pt idx="10244">
                  <c:v>88.63</c:v>
                </c:pt>
                <c:pt idx="10245">
                  <c:v>89.41</c:v>
                </c:pt>
                <c:pt idx="10246">
                  <c:v>90.41</c:v>
                </c:pt>
                <c:pt idx="10247">
                  <c:v>91.76</c:v>
                </c:pt>
                <c:pt idx="10248">
                  <c:v>92.57</c:v>
                </c:pt>
                <c:pt idx="10249">
                  <c:v>93</c:v>
                </c:pt>
                <c:pt idx="10250">
                  <c:v>93</c:v>
                </c:pt>
                <c:pt idx="10251">
                  <c:v>86.71</c:v>
                </c:pt>
                <c:pt idx="10252">
                  <c:v>63.43</c:v>
                </c:pt>
                <c:pt idx="10253">
                  <c:v>63.38</c:v>
                </c:pt>
                <c:pt idx="10254">
                  <c:v>63.46</c:v>
                </c:pt>
                <c:pt idx="10255">
                  <c:v>63.55</c:v>
                </c:pt>
                <c:pt idx="10256">
                  <c:v>63.58</c:v>
                </c:pt>
                <c:pt idx="10257">
                  <c:v>63.69</c:v>
                </c:pt>
                <c:pt idx="10258">
                  <c:v>63.72</c:v>
                </c:pt>
                <c:pt idx="10259">
                  <c:v>63.86</c:v>
                </c:pt>
                <c:pt idx="10260">
                  <c:v>63.89</c:v>
                </c:pt>
                <c:pt idx="10261">
                  <c:v>64.209999999999994</c:v>
                </c:pt>
                <c:pt idx="10262">
                  <c:v>64.239999999999995</c:v>
                </c:pt>
                <c:pt idx="10263">
                  <c:v>64.38</c:v>
                </c:pt>
                <c:pt idx="10264">
                  <c:v>65.099999999999994</c:v>
                </c:pt>
                <c:pt idx="10265">
                  <c:v>65.47</c:v>
                </c:pt>
                <c:pt idx="10266">
                  <c:v>65.39</c:v>
                </c:pt>
                <c:pt idx="10267">
                  <c:v>65.44</c:v>
                </c:pt>
                <c:pt idx="10268">
                  <c:v>70.78</c:v>
                </c:pt>
                <c:pt idx="10269">
                  <c:v>70.900000000000006</c:v>
                </c:pt>
                <c:pt idx="10270">
                  <c:v>66.39</c:v>
                </c:pt>
                <c:pt idx="10271">
                  <c:v>45.84</c:v>
                </c:pt>
                <c:pt idx="10272">
                  <c:v>30.998999999999999</c:v>
                </c:pt>
                <c:pt idx="10273">
                  <c:v>29.850999999999999</c:v>
                </c:pt>
                <c:pt idx="10274">
                  <c:v>29.850999999999999</c:v>
                </c:pt>
                <c:pt idx="10275">
                  <c:v>29.850999999999999</c:v>
                </c:pt>
                <c:pt idx="10276">
                  <c:v>30.109000000000002</c:v>
                </c:pt>
                <c:pt idx="10277">
                  <c:v>44.49</c:v>
                </c:pt>
                <c:pt idx="10278">
                  <c:v>39.24</c:v>
                </c:pt>
                <c:pt idx="10279">
                  <c:v>39.64</c:v>
                </c:pt>
                <c:pt idx="10280">
                  <c:v>39.950000000000003</c:v>
                </c:pt>
                <c:pt idx="10281">
                  <c:v>40.33</c:v>
                </c:pt>
                <c:pt idx="10282">
                  <c:v>40.700000000000003</c:v>
                </c:pt>
                <c:pt idx="10283">
                  <c:v>41.19</c:v>
                </c:pt>
                <c:pt idx="10284">
                  <c:v>41.71</c:v>
                </c:pt>
                <c:pt idx="10285">
                  <c:v>42.11</c:v>
                </c:pt>
                <c:pt idx="10286">
                  <c:v>44.09</c:v>
                </c:pt>
                <c:pt idx="10287">
                  <c:v>64.75</c:v>
                </c:pt>
                <c:pt idx="10288">
                  <c:v>80.05</c:v>
                </c:pt>
                <c:pt idx="10289">
                  <c:v>82.15</c:v>
                </c:pt>
                <c:pt idx="10290">
                  <c:v>85.31</c:v>
                </c:pt>
                <c:pt idx="10291">
                  <c:v>100.06</c:v>
                </c:pt>
                <c:pt idx="10292">
                  <c:v>93.8</c:v>
                </c:pt>
                <c:pt idx="10293">
                  <c:v>94.95</c:v>
                </c:pt>
                <c:pt idx="10294">
                  <c:v>100.12</c:v>
                </c:pt>
                <c:pt idx="10295">
                  <c:v>90.87</c:v>
                </c:pt>
                <c:pt idx="10296">
                  <c:v>99.86</c:v>
                </c:pt>
                <c:pt idx="10297">
                  <c:v>136.02000000000001</c:v>
                </c:pt>
                <c:pt idx="10298">
                  <c:v>128.41999999999999</c:v>
                </c:pt>
                <c:pt idx="10299">
                  <c:v>133.47</c:v>
                </c:pt>
                <c:pt idx="10300">
                  <c:v>131.52000000000001</c:v>
                </c:pt>
                <c:pt idx="10301">
                  <c:v>130.44999999999999</c:v>
                </c:pt>
                <c:pt idx="10302">
                  <c:v>142.44999999999999</c:v>
                </c:pt>
                <c:pt idx="10303">
                  <c:v>173.71</c:v>
                </c:pt>
                <c:pt idx="10304">
                  <c:v>157.18</c:v>
                </c:pt>
                <c:pt idx="10305">
                  <c:v>146.33000000000001</c:v>
                </c:pt>
                <c:pt idx="10306">
                  <c:v>143.86000000000001</c:v>
                </c:pt>
                <c:pt idx="10307">
                  <c:v>147.22</c:v>
                </c:pt>
                <c:pt idx="10308">
                  <c:v>139.58000000000001</c:v>
                </c:pt>
                <c:pt idx="10309">
                  <c:v>124.11</c:v>
                </c:pt>
                <c:pt idx="10310">
                  <c:v>125.49</c:v>
                </c:pt>
                <c:pt idx="10311">
                  <c:v>123.28</c:v>
                </c:pt>
                <c:pt idx="10312">
                  <c:v>122.76</c:v>
                </c:pt>
                <c:pt idx="10313">
                  <c:v>143.13999999999999</c:v>
                </c:pt>
                <c:pt idx="10314">
                  <c:v>128.68</c:v>
                </c:pt>
                <c:pt idx="10315">
                  <c:v>130.08000000000001</c:v>
                </c:pt>
                <c:pt idx="10316">
                  <c:v>131.52000000000001</c:v>
                </c:pt>
                <c:pt idx="10317">
                  <c:v>133.33000000000001</c:v>
                </c:pt>
                <c:pt idx="10318">
                  <c:v>135.65</c:v>
                </c:pt>
                <c:pt idx="10319">
                  <c:v>132.75</c:v>
                </c:pt>
                <c:pt idx="10320">
                  <c:v>132.29</c:v>
                </c:pt>
                <c:pt idx="10321">
                  <c:v>134.65</c:v>
                </c:pt>
                <c:pt idx="10322">
                  <c:v>120.75</c:v>
                </c:pt>
                <c:pt idx="10323">
                  <c:v>136.47999999999999</c:v>
                </c:pt>
                <c:pt idx="10324">
                  <c:v>132.66</c:v>
                </c:pt>
                <c:pt idx="10325">
                  <c:v>119.09</c:v>
                </c:pt>
                <c:pt idx="10326">
                  <c:v>111.48</c:v>
                </c:pt>
                <c:pt idx="10327">
                  <c:v>110.94</c:v>
                </c:pt>
                <c:pt idx="10328">
                  <c:v>106.2</c:v>
                </c:pt>
                <c:pt idx="10329">
                  <c:v>104.94</c:v>
                </c:pt>
                <c:pt idx="10330">
                  <c:v>109.9</c:v>
                </c:pt>
                <c:pt idx="10331">
                  <c:v>108.9</c:v>
                </c:pt>
                <c:pt idx="10332">
                  <c:v>109.76</c:v>
                </c:pt>
                <c:pt idx="10333">
                  <c:v>110.94</c:v>
                </c:pt>
                <c:pt idx="10334">
                  <c:v>112.29</c:v>
                </c:pt>
                <c:pt idx="10335">
                  <c:v>113.52</c:v>
                </c:pt>
                <c:pt idx="10336">
                  <c:v>108.93</c:v>
                </c:pt>
                <c:pt idx="10337">
                  <c:v>110.68</c:v>
                </c:pt>
                <c:pt idx="10338">
                  <c:v>112.34</c:v>
                </c:pt>
                <c:pt idx="10339">
                  <c:v>114.81</c:v>
                </c:pt>
                <c:pt idx="10340">
                  <c:v>115.67</c:v>
                </c:pt>
                <c:pt idx="10341">
                  <c:v>116.65</c:v>
                </c:pt>
                <c:pt idx="10342">
                  <c:v>118.86</c:v>
                </c:pt>
                <c:pt idx="10343">
                  <c:v>119.32</c:v>
                </c:pt>
                <c:pt idx="10344">
                  <c:v>111.42</c:v>
                </c:pt>
                <c:pt idx="10345">
                  <c:v>113.15</c:v>
                </c:pt>
                <c:pt idx="10346">
                  <c:v>114.78</c:v>
                </c:pt>
                <c:pt idx="10347">
                  <c:v>116.16</c:v>
                </c:pt>
                <c:pt idx="10348">
                  <c:v>109.47</c:v>
                </c:pt>
                <c:pt idx="10349">
                  <c:v>104.36</c:v>
                </c:pt>
                <c:pt idx="10350">
                  <c:v>105.48</c:v>
                </c:pt>
                <c:pt idx="10351">
                  <c:v>100.29</c:v>
                </c:pt>
                <c:pt idx="10352">
                  <c:v>99.71</c:v>
                </c:pt>
                <c:pt idx="10353">
                  <c:v>99.17</c:v>
                </c:pt>
                <c:pt idx="10354">
                  <c:v>80.2</c:v>
                </c:pt>
                <c:pt idx="10355">
                  <c:v>66.3</c:v>
                </c:pt>
                <c:pt idx="10356">
                  <c:v>65.760000000000005</c:v>
                </c:pt>
                <c:pt idx="10357">
                  <c:v>50.4</c:v>
                </c:pt>
                <c:pt idx="10358">
                  <c:v>67.08</c:v>
                </c:pt>
                <c:pt idx="10359">
                  <c:v>79.790000000000006</c:v>
                </c:pt>
                <c:pt idx="10360">
                  <c:v>100.6</c:v>
                </c:pt>
                <c:pt idx="10361">
                  <c:v>108.81</c:v>
                </c:pt>
                <c:pt idx="10362">
                  <c:v>106.09</c:v>
                </c:pt>
                <c:pt idx="10363">
                  <c:v>108.7</c:v>
                </c:pt>
                <c:pt idx="10364">
                  <c:v>142.97</c:v>
                </c:pt>
                <c:pt idx="10365">
                  <c:v>122.42</c:v>
                </c:pt>
                <c:pt idx="10366">
                  <c:v>124.03</c:v>
                </c:pt>
                <c:pt idx="10367">
                  <c:v>131.97999999999999</c:v>
                </c:pt>
                <c:pt idx="10368">
                  <c:v>124.08</c:v>
                </c:pt>
                <c:pt idx="10369">
                  <c:v>124.57</c:v>
                </c:pt>
                <c:pt idx="10370">
                  <c:v>127.87</c:v>
                </c:pt>
                <c:pt idx="10371">
                  <c:v>125.4</c:v>
                </c:pt>
                <c:pt idx="10372">
                  <c:v>132.52000000000001</c:v>
                </c:pt>
                <c:pt idx="10373">
                  <c:v>137.46</c:v>
                </c:pt>
                <c:pt idx="10374">
                  <c:v>131.32</c:v>
                </c:pt>
                <c:pt idx="10375">
                  <c:v>118.17</c:v>
                </c:pt>
                <c:pt idx="10376">
                  <c:v>106.95</c:v>
                </c:pt>
                <c:pt idx="10377">
                  <c:v>109.79</c:v>
                </c:pt>
                <c:pt idx="10378">
                  <c:v>112.2</c:v>
                </c:pt>
                <c:pt idx="10379">
                  <c:v>133.84</c:v>
                </c:pt>
                <c:pt idx="10380">
                  <c:v>137.6</c:v>
                </c:pt>
                <c:pt idx="10381">
                  <c:v>143.11000000000001</c:v>
                </c:pt>
                <c:pt idx="10382">
                  <c:v>130.6</c:v>
                </c:pt>
                <c:pt idx="10383">
                  <c:v>126.95</c:v>
                </c:pt>
                <c:pt idx="10384">
                  <c:v>130.43</c:v>
                </c:pt>
                <c:pt idx="10385">
                  <c:v>128.44999999999999</c:v>
                </c:pt>
                <c:pt idx="10386">
                  <c:v>137.29</c:v>
                </c:pt>
                <c:pt idx="10387">
                  <c:v>137</c:v>
                </c:pt>
                <c:pt idx="10388">
                  <c:v>148.74</c:v>
                </c:pt>
                <c:pt idx="10389">
                  <c:v>145.87</c:v>
                </c:pt>
                <c:pt idx="10390">
                  <c:v>152.41</c:v>
                </c:pt>
                <c:pt idx="10391">
                  <c:v>161.22</c:v>
                </c:pt>
                <c:pt idx="10392">
                  <c:v>168</c:v>
                </c:pt>
                <c:pt idx="10393">
                  <c:v>164.5</c:v>
                </c:pt>
                <c:pt idx="10394">
                  <c:v>162.6</c:v>
                </c:pt>
                <c:pt idx="10395">
                  <c:v>167.8</c:v>
                </c:pt>
                <c:pt idx="10396">
                  <c:v>161.57</c:v>
                </c:pt>
                <c:pt idx="10397">
                  <c:v>154.13</c:v>
                </c:pt>
                <c:pt idx="10398">
                  <c:v>163.49</c:v>
                </c:pt>
                <c:pt idx="10399">
                  <c:v>156.34</c:v>
                </c:pt>
                <c:pt idx="10400">
                  <c:v>166.48</c:v>
                </c:pt>
                <c:pt idx="10401">
                  <c:v>195.67</c:v>
                </c:pt>
                <c:pt idx="10402">
                  <c:v>193.95</c:v>
                </c:pt>
                <c:pt idx="10403">
                  <c:v>206.6</c:v>
                </c:pt>
                <c:pt idx="10404">
                  <c:v>186.74</c:v>
                </c:pt>
                <c:pt idx="10405">
                  <c:v>168.83</c:v>
                </c:pt>
                <c:pt idx="10406">
                  <c:v>142.74</c:v>
                </c:pt>
                <c:pt idx="10407">
                  <c:v>134.04</c:v>
                </c:pt>
                <c:pt idx="10408">
                  <c:v>154.88</c:v>
                </c:pt>
                <c:pt idx="10409">
                  <c:v>152.61000000000001</c:v>
                </c:pt>
                <c:pt idx="10410">
                  <c:v>156.06</c:v>
                </c:pt>
                <c:pt idx="10411">
                  <c:v>160.91</c:v>
                </c:pt>
                <c:pt idx="10412">
                  <c:v>179.62</c:v>
                </c:pt>
                <c:pt idx="10413">
                  <c:v>181</c:v>
                </c:pt>
                <c:pt idx="10414">
                  <c:v>178.02</c:v>
                </c:pt>
                <c:pt idx="10415">
                  <c:v>179.68</c:v>
                </c:pt>
                <c:pt idx="10416">
                  <c:v>181.78</c:v>
                </c:pt>
                <c:pt idx="10417">
                  <c:v>188.95</c:v>
                </c:pt>
                <c:pt idx="10418">
                  <c:v>192.63</c:v>
                </c:pt>
                <c:pt idx="10419">
                  <c:v>188.75</c:v>
                </c:pt>
                <c:pt idx="10420">
                  <c:v>204.42</c:v>
                </c:pt>
                <c:pt idx="10421">
                  <c:v>199.23</c:v>
                </c:pt>
                <c:pt idx="10422">
                  <c:v>217.17</c:v>
                </c:pt>
                <c:pt idx="10423">
                  <c:v>194.75</c:v>
                </c:pt>
                <c:pt idx="10424">
                  <c:v>184.99</c:v>
                </c:pt>
                <c:pt idx="10425">
                  <c:v>185.39</c:v>
                </c:pt>
                <c:pt idx="10426">
                  <c:v>186.63</c:v>
                </c:pt>
                <c:pt idx="10427">
                  <c:v>184.16</c:v>
                </c:pt>
                <c:pt idx="10428">
                  <c:v>205.43</c:v>
                </c:pt>
                <c:pt idx="10429">
                  <c:v>190.44</c:v>
                </c:pt>
                <c:pt idx="10430">
                  <c:v>185.94</c:v>
                </c:pt>
                <c:pt idx="10431">
                  <c:v>189.35</c:v>
                </c:pt>
                <c:pt idx="10432">
                  <c:v>184.13</c:v>
                </c:pt>
                <c:pt idx="10433">
                  <c:v>183.01</c:v>
                </c:pt>
                <c:pt idx="10434">
                  <c:v>171.84</c:v>
                </c:pt>
                <c:pt idx="10435">
                  <c:v>161.25</c:v>
                </c:pt>
                <c:pt idx="10436">
                  <c:v>162.88999999999999</c:v>
                </c:pt>
                <c:pt idx="10437">
                  <c:v>147.62</c:v>
                </c:pt>
                <c:pt idx="10438">
                  <c:v>136.94</c:v>
                </c:pt>
                <c:pt idx="10439">
                  <c:v>147.38999999999999</c:v>
                </c:pt>
                <c:pt idx="10440">
                  <c:v>161.83000000000001</c:v>
                </c:pt>
                <c:pt idx="10441">
                  <c:v>163.18</c:v>
                </c:pt>
                <c:pt idx="10442">
                  <c:v>164.55</c:v>
                </c:pt>
                <c:pt idx="10443">
                  <c:v>166.16</c:v>
                </c:pt>
                <c:pt idx="10444">
                  <c:v>168.97</c:v>
                </c:pt>
                <c:pt idx="10445">
                  <c:v>156.75</c:v>
                </c:pt>
                <c:pt idx="10446">
                  <c:v>163.66</c:v>
                </c:pt>
                <c:pt idx="10447">
                  <c:v>148.54</c:v>
                </c:pt>
                <c:pt idx="10448">
                  <c:v>146.9</c:v>
                </c:pt>
                <c:pt idx="10449">
                  <c:v>150.58000000000001</c:v>
                </c:pt>
                <c:pt idx="10450">
                  <c:v>144.63</c:v>
                </c:pt>
                <c:pt idx="10451">
                  <c:v>137.19999999999999</c:v>
                </c:pt>
                <c:pt idx="10452">
                  <c:v>158.15</c:v>
                </c:pt>
                <c:pt idx="10453">
                  <c:v>145.93</c:v>
                </c:pt>
                <c:pt idx="10454">
                  <c:v>145.81</c:v>
                </c:pt>
                <c:pt idx="10455">
                  <c:v>150.06</c:v>
                </c:pt>
                <c:pt idx="10456">
                  <c:v>145.04</c:v>
                </c:pt>
                <c:pt idx="10457">
                  <c:v>146.69999999999999</c:v>
                </c:pt>
                <c:pt idx="10458">
                  <c:v>152.53</c:v>
                </c:pt>
                <c:pt idx="10459">
                  <c:v>177.41</c:v>
                </c:pt>
                <c:pt idx="10460">
                  <c:v>172.16</c:v>
                </c:pt>
                <c:pt idx="10461">
                  <c:v>172.82</c:v>
                </c:pt>
                <c:pt idx="10462">
                  <c:v>176.32</c:v>
                </c:pt>
                <c:pt idx="10463">
                  <c:v>179.11</c:v>
                </c:pt>
                <c:pt idx="10464">
                  <c:v>173.71</c:v>
                </c:pt>
                <c:pt idx="10465">
                  <c:v>166.96</c:v>
                </c:pt>
                <c:pt idx="10466">
                  <c:v>163.18</c:v>
                </c:pt>
                <c:pt idx="10467">
                  <c:v>162.57</c:v>
                </c:pt>
                <c:pt idx="10468">
                  <c:v>162.75</c:v>
                </c:pt>
                <c:pt idx="10469">
                  <c:v>170.93</c:v>
                </c:pt>
                <c:pt idx="10470">
                  <c:v>172.76</c:v>
                </c:pt>
                <c:pt idx="10471">
                  <c:v>185.71</c:v>
                </c:pt>
                <c:pt idx="10472">
                  <c:v>190.01</c:v>
                </c:pt>
                <c:pt idx="10473">
                  <c:v>191.13</c:v>
                </c:pt>
                <c:pt idx="10474">
                  <c:v>191.48</c:v>
                </c:pt>
                <c:pt idx="10475">
                  <c:v>192.91</c:v>
                </c:pt>
                <c:pt idx="10476">
                  <c:v>193.52</c:v>
                </c:pt>
                <c:pt idx="10477">
                  <c:v>180.4</c:v>
                </c:pt>
                <c:pt idx="10478">
                  <c:v>170.7</c:v>
                </c:pt>
                <c:pt idx="10479">
                  <c:v>179.51</c:v>
                </c:pt>
                <c:pt idx="10480">
                  <c:v>171.59</c:v>
                </c:pt>
                <c:pt idx="10481">
                  <c:v>184.27</c:v>
                </c:pt>
                <c:pt idx="10482">
                  <c:v>185.94</c:v>
                </c:pt>
                <c:pt idx="10483">
                  <c:v>169.95</c:v>
                </c:pt>
                <c:pt idx="10484">
                  <c:v>165.56</c:v>
                </c:pt>
                <c:pt idx="10485">
                  <c:v>187.43</c:v>
                </c:pt>
                <c:pt idx="10486">
                  <c:v>180.43</c:v>
                </c:pt>
                <c:pt idx="10487">
                  <c:v>178.59</c:v>
                </c:pt>
                <c:pt idx="10488">
                  <c:v>180.91</c:v>
                </c:pt>
                <c:pt idx="10489">
                  <c:v>182.67</c:v>
                </c:pt>
                <c:pt idx="10490">
                  <c:v>186.31</c:v>
                </c:pt>
                <c:pt idx="10491">
                  <c:v>190.3</c:v>
                </c:pt>
                <c:pt idx="10492">
                  <c:v>189.32</c:v>
                </c:pt>
                <c:pt idx="10493">
                  <c:v>191.59</c:v>
                </c:pt>
                <c:pt idx="10494">
                  <c:v>194.09</c:v>
                </c:pt>
                <c:pt idx="10495">
                  <c:v>189.76</c:v>
                </c:pt>
                <c:pt idx="10496">
                  <c:v>189.38</c:v>
                </c:pt>
                <c:pt idx="10497">
                  <c:v>193.69</c:v>
                </c:pt>
                <c:pt idx="10498">
                  <c:v>179.85</c:v>
                </c:pt>
                <c:pt idx="10499">
                  <c:v>185.82</c:v>
                </c:pt>
                <c:pt idx="10500">
                  <c:v>166.94</c:v>
                </c:pt>
                <c:pt idx="10501">
                  <c:v>163.66</c:v>
                </c:pt>
                <c:pt idx="10502">
                  <c:v>157.63999999999999</c:v>
                </c:pt>
                <c:pt idx="10503">
                  <c:v>153.36000000000001</c:v>
                </c:pt>
                <c:pt idx="10504">
                  <c:v>153.88</c:v>
                </c:pt>
                <c:pt idx="10505">
                  <c:v>158.53</c:v>
                </c:pt>
                <c:pt idx="10506">
                  <c:v>156.86000000000001</c:v>
                </c:pt>
                <c:pt idx="10507">
                  <c:v>157.29</c:v>
                </c:pt>
                <c:pt idx="10508">
                  <c:v>158.33000000000001</c:v>
                </c:pt>
                <c:pt idx="10509">
                  <c:v>159.5</c:v>
                </c:pt>
                <c:pt idx="10510">
                  <c:v>160.41999999999999</c:v>
                </c:pt>
                <c:pt idx="10511">
                  <c:v>161.65</c:v>
                </c:pt>
                <c:pt idx="10512">
                  <c:v>164.84</c:v>
                </c:pt>
                <c:pt idx="10513">
                  <c:v>166.76</c:v>
                </c:pt>
                <c:pt idx="10514">
                  <c:v>167.28</c:v>
                </c:pt>
                <c:pt idx="10515">
                  <c:v>158.58000000000001</c:v>
                </c:pt>
                <c:pt idx="10516">
                  <c:v>152.15</c:v>
                </c:pt>
                <c:pt idx="10517">
                  <c:v>153.53</c:v>
                </c:pt>
                <c:pt idx="10518">
                  <c:v>153.33000000000001</c:v>
                </c:pt>
                <c:pt idx="10519">
                  <c:v>154.77000000000001</c:v>
                </c:pt>
                <c:pt idx="10520">
                  <c:v>156.22999999999999</c:v>
                </c:pt>
                <c:pt idx="10521">
                  <c:v>157.66999999999999</c:v>
                </c:pt>
                <c:pt idx="10522">
                  <c:v>163.81</c:v>
                </c:pt>
                <c:pt idx="10523">
                  <c:v>179.91</c:v>
                </c:pt>
                <c:pt idx="10524">
                  <c:v>177.56</c:v>
                </c:pt>
                <c:pt idx="10525">
                  <c:v>186.43</c:v>
                </c:pt>
                <c:pt idx="10526">
                  <c:v>190.04</c:v>
                </c:pt>
                <c:pt idx="10527">
                  <c:v>177.96</c:v>
                </c:pt>
                <c:pt idx="10528">
                  <c:v>170.87</c:v>
                </c:pt>
                <c:pt idx="10529">
                  <c:v>169.03</c:v>
                </c:pt>
                <c:pt idx="10530">
                  <c:v>170.15</c:v>
                </c:pt>
                <c:pt idx="10531">
                  <c:v>163.15</c:v>
                </c:pt>
                <c:pt idx="10532">
                  <c:v>150.52000000000001</c:v>
                </c:pt>
                <c:pt idx="10533">
                  <c:v>149.77000000000001</c:v>
                </c:pt>
                <c:pt idx="10534">
                  <c:v>150.86000000000001</c:v>
                </c:pt>
                <c:pt idx="10535">
                  <c:v>154.54</c:v>
                </c:pt>
                <c:pt idx="10536">
                  <c:v>159.69999999999999</c:v>
                </c:pt>
                <c:pt idx="10537">
                  <c:v>165.16</c:v>
                </c:pt>
                <c:pt idx="10538">
                  <c:v>169.35</c:v>
                </c:pt>
                <c:pt idx="10539">
                  <c:v>171.41</c:v>
                </c:pt>
                <c:pt idx="10540">
                  <c:v>167.05</c:v>
                </c:pt>
                <c:pt idx="10541">
                  <c:v>160.99</c:v>
                </c:pt>
                <c:pt idx="10542">
                  <c:v>133.55000000000001</c:v>
                </c:pt>
                <c:pt idx="10543">
                  <c:v>126.58</c:v>
                </c:pt>
                <c:pt idx="10544">
                  <c:v>127.67</c:v>
                </c:pt>
                <c:pt idx="10545">
                  <c:v>128.13</c:v>
                </c:pt>
                <c:pt idx="10546">
                  <c:v>119.78</c:v>
                </c:pt>
                <c:pt idx="10547">
                  <c:v>121.38</c:v>
                </c:pt>
                <c:pt idx="10548">
                  <c:v>117.54</c:v>
                </c:pt>
                <c:pt idx="10549">
                  <c:v>116.65</c:v>
                </c:pt>
                <c:pt idx="10550">
                  <c:v>114.67</c:v>
                </c:pt>
                <c:pt idx="10551">
                  <c:v>100.92</c:v>
                </c:pt>
                <c:pt idx="10552">
                  <c:v>93.51</c:v>
                </c:pt>
                <c:pt idx="10553">
                  <c:v>92.22</c:v>
                </c:pt>
                <c:pt idx="10554">
                  <c:v>109.33</c:v>
                </c:pt>
                <c:pt idx="10555">
                  <c:v>98.42</c:v>
                </c:pt>
                <c:pt idx="10556">
                  <c:v>97.19</c:v>
                </c:pt>
                <c:pt idx="10557">
                  <c:v>97.96</c:v>
                </c:pt>
                <c:pt idx="10558">
                  <c:v>98.85</c:v>
                </c:pt>
                <c:pt idx="10559">
                  <c:v>99.71</c:v>
                </c:pt>
                <c:pt idx="10560">
                  <c:v>100.72</c:v>
                </c:pt>
                <c:pt idx="10561">
                  <c:v>93.28</c:v>
                </c:pt>
                <c:pt idx="10562">
                  <c:v>98.85</c:v>
                </c:pt>
                <c:pt idx="10563">
                  <c:v>101.38</c:v>
                </c:pt>
                <c:pt idx="10564">
                  <c:v>102.9</c:v>
                </c:pt>
                <c:pt idx="10565">
                  <c:v>129.47999999999999</c:v>
                </c:pt>
                <c:pt idx="10566">
                  <c:v>132.46</c:v>
                </c:pt>
                <c:pt idx="10567">
                  <c:v>134.65</c:v>
                </c:pt>
                <c:pt idx="10568">
                  <c:v>136.22</c:v>
                </c:pt>
                <c:pt idx="10569">
                  <c:v>137.52000000000001</c:v>
                </c:pt>
                <c:pt idx="10570">
                  <c:v>138.84</c:v>
                </c:pt>
                <c:pt idx="10571">
                  <c:v>140.36000000000001</c:v>
                </c:pt>
                <c:pt idx="10572">
                  <c:v>141.33000000000001</c:v>
                </c:pt>
                <c:pt idx="10573">
                  <c:v>133.93</c:v>
                </c:pt>
                <c:pt idx="10574">
                  <c:v>137.09</c:v>
                </c:pt>
                <c:pt idx="10575">
                  <c:v>157.97999999999999</c:v>
                </c:pt>
                <c:pt idx="10576">
                  <c:v>165.13</c:v>
                </c:pt>
                <c:pt idx="10577">
                  <c:v>167.02</c:v>
                </c:pt>
                <c:pt idx="10578">
                  <c:v>131.63</c:v>
                </c:pt>
                <c:pt idx="10579">
                  <c:v>130.11000000000001</c:v>
                </c:pt>
                <c:pt idx="10580">
                  <c:v>121.44</c:v>
                </c:pt>
                <c:pt idx="10581">
                  <c:v>137.52000000000001</c:v>
                </c:pt>
                <c:pt idx="10582">
                  <c:v>148.97</c:v>
                </c:pt>
                <c:pt idx="10583">
                  <c:v>180.89</c:v>
                </c:pt>
                <c:pt idx="10584">
                  <c:v>168.37</c:v>
                </c:pt>
                <c:pt idx="10585">
                  <c:v>182.72</c:v>
                </c:pt>
                <c:pt idx="10586">
                  <c:v>163.61000000000001</c:v>
                </c:pt>
                <c:pt idx="10587">
                  <c:v>153.68</c:v>
                </c:pt>
                <c:pt idx="10588">
                  <c:v>157.49</c:v>
                </c:pt>
                <c:pt idx="10589">
                  <c:v>160.85</c:v>
                </c:pt>
                <c:pt idx="10590">
                  <c:v>169.61</c:v>
                </c:pt>
                <c:pt idx="10591">
                  <c:v>169.4</c:v>
                </c:pt>
                <c:pt idx="10592">
                  <c:v>182.67</c:v>
                </c:pt>
                <c:pt idx="10593">
                  <c:v>179.31</c:v>
                </c:pt>
                <c:pt idx="10594">
                  <c:v>175.49</c:v>
                </c:pt>
                <c:pt idx="10595">
                  <c:v>166.88</c:v>
                </c:pt>
                <c:pt idx="10596">
                  <c:v>167.65</c:v>
                </c:pt>
                <c:pt idx="10597">
                  <c:v>172.45</c:v>
                </c:pt>
                <c:pt idx="10598">
                  <c:v>175.46</c:v>
                </c:pt>
                <c:pt idx="10599">
                  <c:v>174.05</c:v>
                </c:pt>
                <c:pt idx="10600">
                  <c:v>173.6</c:v>
                </c:pt>
                <c:pt idx="10601">
                  <c:v>164.96</c:v>
                </c:pt>
                <c:pt idx="10602">
                  <c:v>157.81</c:v>
                </c:pt>
                <c:pt idx="10603">
                  <c:v>155.4</c:v>
                </c:pt>
                <c:pt idx="10604">
                  <c:v>168</c:v>
                </c:pt>
                <c:pt idx="10605">
                  <c:v>167.6</c:v>
                </c:pt>
                <c:pt idx="10606">
                  <c:v>169.58</c:v>
                </c:pt>
                <c:pt idx="10607">
                  <c:v>182.29</c:v>
                </c:pt>
                <c:pt idx="10608">
                  <c:v>181</c:v>
                </c:pt>
                <c:pt idx="10609">
                  <c:v>182.64</c:v>
                </c:pt>
                <c:pt idx="10610">
                  <c:v>179.42</c:v>
                </c:pt>
                <c:pt idx="10611">
                  <c:v>189.18</c:v>
                </c:pt>
                <c:pt idx="10612">
                  <c:v>196.16</c:v>
                </c:pt>
                <c:pt idx="10613">
                  <c:v>202.18</c:v>
                </c:pt>
                <c:pt idx="10614">
                  <c:v>200.29</c:v>
                </c:pt>
                <c:pt idx="10615">
                  <c:v>199.66</c:v>
                </c:pt>
                <c:pt idx="10616">
                  <c:v>194.23</c:v>
                </c:pt>
                <c:pt idx="10617">
                  <c:v>181.52</c:v>
                </c:pt>
                <c:pt idx="10618">
                  <c:v>185.77</c:v>
                </c:pt>
                <c:pt idx="10619">
                  <c:v>187.17</c:v>
                </c:pt>
                <c:pt idx="10620">
                  <c:v>179.62</c:v>
                </c:pt>
                <c:pt idx="10621">
                  <c:v>180.54</c:v>
                </c:pt>
                <c:pt idx="10622">
                  <c:v>185.65</c:v>
                </c:pt>
                <c:pt idx="10623">
                  <c:v>186.2</c:v>
                </c:pt>
                <c:pt idx="10624">
                  <c:v>186.31</c:v>
                </c:pt>
                <c:pt idx="10625">
                  <c:v>188.69</c:v>
                </c:pt>
                <c:pt idx="10626">
                  <c:v>191.76</c:v>
                </c:pt>
                <c:pt idx="10627">
                  <c:v>192.57</c:v>
                </c:pt>
                <c:pt idx="10628">
                  <c:v>197.73</c:v>
                </c:pt>
                <c:pt idx="10629">
                  <c:v>200.06</c:v>
                </c:pt>
                <c:pt idx="10630">
                  <c:v>202.3</c:v>
                </c:pt>
                <c:pt idx="10631">
                  <c:v>203.1</c:v>
                </c:pt>
                <c:pt idx="10632">
                  <c:v>196.96</c:v>
                </c:pt>
                <c:pt idx="10633">
                  <c:v>206.86</c:v>
                </c:pt>
                <c:pt idx="10634">
                  <c:v>207.46</c:v>
                </c:pt>
                <c:pt idx="10635">
                  <c:v>204.45</c:v>
                </c:pt>
                <c:pt idx="10636">
                  <c:v>193.4</c:v>
                </c:pt>
                <c:pt idx="10637">
                  <c:v>188.66</c:v>
                </c:pt>
                <c:pt idx="10638">
                  <c:v>183.33</c:v>
                </c:pt>
                <c:pt idx="10639">
                  <c:v>171.59</c:v>
                </c:pt>
                <c:pt idx="10640">
                  <c:v>185.36</c:v>
                </c:pt>
                <c:pt idx="10641">
                  <c:v>192.19</c:v>
                </c:pt>
                <c:pt idx="10642">
                  <c:v>195.52</c:v>
                </c:pt>
                <c:pt idx="10643">
                  <c:v>197.1</c:v>
                </c:pt>
                <c:pt idx="10644">
                  <c:v>199.34</c:v>
                </c:pt>
                <c:pt idx="10645">
                  <c:v>201.29</c:v>
                </c:pt>
                <c:pt idx="10646">
                  <c:v>202.99</c:v>
                </c:pt>
                <c:pt idx="10647">
                  <c:v>204.39</c:v>
                </c:pt>
                <c:pt idx="10648">
                  <c:v>206.32</c:v>
                </c:pt>
                <c:pt idx="10649">
                  <c:v>195.44</c:v>
                </c:pt>
                <c:pt idx="10650">
                  <c:v>192.22</c:v>
                </c:pt>
                <c:pt idx="10651">
                  <c:v>193.86</c:v>
                </c:pt>
                <c:pt idx="10652">
                  <c:v>200.95</c:v>
                </c:pt>
                <c:pt idx="10653">
                  <c:v>194.55</c:v>
                </c:pt>
                <c:pt idx="10654">
                  <c:v>194.52</c:v>
                </c:pt>
                <c:pt idx="10655">
                  <c:v>190.96</c:v>
                </c:pt>
                <c:pt idx="10656">
                  <c:v>192.37</c:v>
                </c:pt>
                <c:pt idx="10657">
                  <c:v>178.02</c:v>
                </c:pt>
                <c:pt idx="10658">
                  <c:v>180.02</c:v>
                </c:pt>
                <c:pt idx="10659">
                  <c:v>183.9</c:v>
                </c:pt>
                <c:pt idx="10660">
                  <c:v>197.45</c:v>
                </c:pt>
                <c:pt idx="10661">
                  <c:v>189.87</c:v>
                </c:pt>
                <c:pt idx="10662">
                  <c:v>192.94</c:v>
                </c:pt>
                <c:pt idx="10663">
                  <c:v>200.17</c:v>
                </c:pt>
                <c:pt idx="10664">
                  <c:v>198.17</c:v>
                </c:pt>
                <c:pt idx="10665">
                  <c:v>191.74</c:v>
                </c:pt>
                <c:pt idx="10666">
                  <c:v>216.71</c:v>
                </c:pt>
                <c:pt idx="10667">
                  <c:v>212.11</c:v>
                </c:pt>
                <c:pt idx="10668">
                  <c:v>210.74</c:v>
                </c:pt>
                <c:pt idx="10669">
                  <c:v>209.56</c:v>
                </c:pt>
                <c:pt idx="10670">
                  <c:v>212.23</c:v>
                </c:pt>
                <c:pt idx="10671">
                  <c:v>199</c:v>
                </c:pt>
                <c:pt idx="10672">
                  <c:v>183.1</c:v>
                </c:pt>
                <c:pt idx="10673">
                  <c:v>179.82</c:v>
                </c:pt>
                <c:pt idx="10674">
                  <c:v>177.21</c:v>
                </c:pt>
                <c:pt idx="10675">
                  <c:v>165.93</c:v>
                </c:pt>
                <c:pt idx="10676">
                  <c:v>165.16</c:v>
                </c:pt>
                <c:pt idx="10677">
                  <c:v>166.68</c:v>
                </c:pt>
                <c:pt idx="10678">
                  <c:v>157.94999999999999</c:v>
                </c:pt>
                <c:pt idx="10679">
                  <c:v>154.88</c:v>
                </c:pt>
                <c:pt idx="10680">
                  <c:v>153.82</c:v>
                </c:pt>
                <c:pt idx="10681">
                  <c:v>154.31</c:v>
                </c:pt>
                <c:pt idx="10682">
                  <c:v>153.07</c:v>
                </c:pt>
                <c:pt idx="10683">
                  <c:v>153.62</c:v>
                </c:pt>
                <c:pt idx="10684">
                  <c:v>156.94999999999999</c:v>
                </c:pt>
                <c:pt idx="10685">
                  <c:v>170.75</c:v>
                </c:pt>
                <c:pt idx="10686">
                  <c:v>168.29</c:v>
                </c:pt>
                <c:pt idx="10687">
                  <c:v>150.91999999999999</c:v>
                </c:pt>
                <c:pt idx="10688">
                  <c:v>153.47</c:v>
                </c:pt>
                <c:pt idx="10689">
                  <c:v>154.19</c:v>
                </c:pt>
                <c:pt idx="10690">
                  <c:v>155.22999999999999</c:v>
                </c:pt>
                <c:pt idx="10691">
                  <c:v>156.03</c:v>
                </c:pt>
                <c:pt idx="10692">
                  <c:v>162.86000000000001</c:v>
                </c:pt>
                <c:pt idx="10693">
                  <c:v>165.85</c:v>
                </c:pt>
                <c:pt idx="10694">
                  <c:v>161.51</c:v>
                </c:pt>
                <c:pt idx="10695">
                  <c:v>130.57</c:v>
                </c:pt>
                <c:pt idx="10696">
                  <c:v>147.47999999999999</c:v>
                </c:pt>
                <c:pt idx="10697">
                  <c:v>141.28</c:v>
                </c:pt>
                <c:pt idx="10698">
                  <c:v>142.4</c:v>
                </c:pt>
                <c:pt idx="10699">
                  <c:v>142.80000000000001</c:v>
                </c:pt>
                <c:pt idx="10700">
                  <c:v>131.29</c:v>
                </c:pt>
                <c:pt idx="10701">
                  <c:v>116.91</c:v>
                </c:pt>
                <c:pt idx="10702">
                  <c:v>117.14</c:v>
                </c:pt>
                <c:pt idx="10703">
                  <c:v>118.6</c:v>
                </c:pt>
                <c:pt idx="10704">
                  <c:v>172.48</c:v>
                </c:pt>
                <c:pt idx="10705">
                  <c:v>153.04</c:v>
                </c:pt>
                <c:pt idx="10706">
                  <c:v>150.49</c:v>
                </c:pt>
                <c:pt idx="10707">
                  <c:v>147.62</c:v>
                </c:pt>
                <c:pt idx="10708">
                  <c:v>151.12</c:v>
                </c:pt>
                <c:pt idx="10709">
                  <c:v>155.28</c:v>
                </c:pt>
                <c:pt idx="10710">
                  <c:v>159.33000000000001</c:v>
                </c:pt>
                <c:pt idx="10711">
                  <c:v>162.77000000000001</c:v>
                </c:pt>
                <c:pt idx="10712">
                  <c:v>165.85</c:v>
                </c:pt>
                <c:pt idx="10713">
                  <c:v>164.15</c:v>
                </c:pt>
                <c:pt idx="10714">
                  <c:v>150.88999999999999</c:v>
                </c:pt>
                <c:pt idx="10715">
                  <c:v>149.63</c:v>
                </c:pt>
                <c:pt idx="10716">
                  <c:v>150.58000000000001</c:v>
                </c:pt>
                <c:pt idx="10717">
                  <c:v>151.9</c:v>
                </c:pt>
                <c:pt idx="10718">
                  <c:v>152.53</c:v>
                </c:pt>
                <c:pt idx="10719">
                  <c:v>169.49</c:v>
                </c:pt>
                <c:pt idx="10720">
                  <c:v>168.4</c:v>
                </c:pt>
                <c:pt idx="10721">
                  <c:v>170.09</c:v>
                </c:pt>
                <c:pt idx="10722">
                  <c:v>161.74</c:v>
                </c:pt>
                <c:pt idx="10723">
                  <c:v>159.36000000000001</c:v>
                </c:pt>
                <c:pt idx="10724">
                  <c:v>165.33</c:v>
                </c:pt>
                <c:pt idx="10725">
                  <c:v>183.3</c:v>
                </c:pt>
                <c:pt idx="10726">
                  <c:v>168.83</c:v>
                </c:pt>
                <c:pt idx="10727">
                  <c:v>175.32</c:v>
                </c:pt>
                <c:pt idx="10728">
                  <c:v>179.14</c:v>
                </c:pt>
                <c:pt idx="10729">
                  <c:v>178.07</c:v>
                </c:pt>
                <c:pt idx="10730">
                  <c:v>184.79</c:v>
                </c:pt>
                <c:pt idx="10731">
                  <c:v>181.06</c:v>
                </c:pt>
                <c:pt idx="10732">
                  <c:v>179.22</c:v>
                </c:pt>
                <c:pt idx="10733">
                  <c:v>159.79</c:v>
                </c:pt>
                <c:pt idx="10734">
                  <c:v>155.05000000000001</c:v>
                </c:pt>
                <c:pt idx="10735">
                  <c:v>166.99</c:v>
                </c:pt>
                <c:pt idx="10736">
                  <c:v>153.22</c:v>
                </c:pt>
                <c:pt idx="10737">
                  <c:v>155.11000000000001</c:v>
                </c:pt>
                <c:pt idx="10738">
                  <c:v>158.78</c:v>
                </c:pt>
                <c:pt idx="10739">
                  <c:v>145.87</c:v>
                </c:pt>
                <c:pt idx="10740">
                  <c:v>138.18</c:v>
                </c:pt>
                <c:pt idx="10741">
                  <c:v>141.28</c:v>
                </c:pt>
                <c:pt idx="10742">
                  <c:v>140.24</c:v>
                </c:pt>
                <c:pt idx="10743">
                  <c:v>112.75</c:v>
                </c:pt>
                <c:pt idx="10744">
                  <c:v>109.76</c:v>
                </c:pt>
                <c:pt idx="10745">
                  <c:v>128.02000000000001</c:v>
                </c:pt>
                <c:pt idx="10746">
                  <c:v>138.63999999999999</c:v>
                </c:pt>
                <c:pt idx="10747">
                  <c:v>137.88999999999999</c:v>
                </c:pt>
                <c:pt idx="10748">
                  <c:v>138.26</c:v>
                </c:pt>
                <c:pt idx="10749">
                  <c:v>129.36000000000001</c:v>
                </c:pt>
                <c:pt idx="10750">
                  <c:v>119.58</c:v>
                </c:pt>
                <c:pt idx="10751">
                  <c:v>136.47999999999999</c:v>
                </c:pt>
                <c:pt idx="10752">
                  <c:v>129.16</c:v>
                </c:pt>
                <c:pt idx="10753">
                  <c:v>123.02</c:v>
                </c:pt>
                <c:pt idx="10754">
                  <c:v>124.66</c:v>
                </c:pt>
                <c:pt idx="10755">
                  <c:v>159.16</c:v>
                </c:pt>
                <c:pt idx="10756">
                  <c:v>163.75</c:v>
                </c:pt>
                <c:pt idx="10757">
                  <c:v>165.39</c:v>
                </c:pt>
                <c:pt idx="10758">
                  <c:v>150.72</c:v>
                </c:pt>
                <c:pt idx="10759">
                  <c:v>139.66999999999999</c:v>
                </c:pt>
                <c:pt idx="10760">
                  <c:v>131.52000000000001</c:v>
                </c:pt>
                <c:pt idx="10761">
                  <c:v>130.4</c:v>
                </c:pt>
                <c:pt idx="10762">
                  <c:v>126.81</c:v>
                </c:pt>
                <c:pt idx="10763">
                  <c:v>106.46</c:v>
                </c:pt>
                <c:pt idx="10764">
                  <c:v>105.57</c:v>
                </c:pt>
                <c:pt idx="10765">
                  <c:v>105.4</c:v>
                </c:pt>
                <c:pt idx="10766">
                  <c:v>101.55</c:v>
                </c:pt>
                <c:pt idx="10767">
                  <c:v>101.35</c:v>
                </c:pt>
                <c:pt idx="10768">
                  <c:v>101.98</c:v>
                </c:pt>
                <c:pt idx="10769">
                  <c:v>103.82</c:v>
                </c:pt>
                <c:pt idx="10770">
                  <c:v>103.76</c:v>
                </c:pt>
                <c:pt idx="10771">
                  <c:v>104.11</c:v>
                </c:pt>
                <c:pt idx="10772">
                  <c:v>104.71</c:v>
                </c:pt>
                <c:pt idx="10773">
                  <c:v>105.34</c:v>
                </c:pt>
                <c:pt idx="10774">
                  <c:v>94.23</c:v>
                </c:pt>
                <c:pt idx="10775">
                  <c:v>96.93</c:v>
                </c:pt>
                <c:pt idx="10776">
                  <c:v>97.13</c:v>
                </c:pt>
                <c:pt idx="10777">
                  <c:v>83.38</c:v>
                </c:pt>
                <c:pt idx="10778">
                  <c:v>69.290000000000006</c:v>
                </c:pt>
                <c:pt idx="10779">
                  <c:v>65.39</c:v>
                </c:pt>
                <c:pt idx="10780">
                  <c:v>76.98</c:v>
                </c:pt>
                <c:pt idx="10781">
                  <c:v>78.760000000000005</c:v>
                </c:pt>
                <c:pt idx="10782">
                  <c:v>80.680000000000007</c:v>
                </c:pt>
                <c:pt idx="10783">
                  <c:v>82.41</c:v>
                </c:pt>
                <c:pt idx="10784">
                  <c:v>83.73</c:v>
                </c:pt>
                <c:pt idx="10785">
                  <c:v>81.98</c:v>
                </c:pt>
                <c:pt idx="10786">
                  <c:v>78.790000000000006</c:v>
                </c:pt>
                <c:pt idx="10787">
                  <c:v>79.739999999999995</c:v>
                </c:pt>
                <c:pt idx="10788">
                  <c:v>100.86</c:v>
                </c:pt>
                <c:pt idx="10789">
                  <c:v>85.36</c:v>
                </c:pt>
                <c:pt idx="10790">
                  <c:v>81.2</c:v>
                </c:pt>
                <c:pt idx="10791">
                  <c:v>81.319999999999993</c:v>
                </c:pt>
                <c:pt idx="10792">
                  <c:v>81</c:v>
                </c:pt>
                <c:pt idx="10793">
                  <c:v>81.2</c:v>
                </c:pt>
                <c:pt idx="10794">
                  <c:v>81.430000000000007</c:v>
                </c:pt>
                <c:pt idx="10795">
                  <c:v>72.989999999999995</c:v>
                </c:pt>
                <c:pt idx="10796">
                  <c:v>62.14</c:v>
                </c:pt>
                <c:pt idx="10797">
                  <c:v>74.31</c:v>
                </c:pt>
                <c:pt idx="10798">
                  <c:v>90.1</c:v>
                </c:pt>
                <c:pt idx="10799">
                  <c:v>82.81</c:v>
                </c:pt>
                <c:pt idx="10800">
                  <c:v>71.790000000000006</c:v>
                </c:pt>
                <c:pt idx="10801">
                  <c:v>92.05</c:v>
                </c:pt>
                <c:pt idx="10802">
                  <c:v>83.35</c:v>
                </c:pt>
                <c:pt idx="10803">
                  <c:v>85.22</c:v>
                </c:pt>
                <c:pt idx="10804">
                  <c:v>87.97</c:v>
                </c:pt>
                <c:pt idx="10805">
                  <c:v>89.84</c:v>
                </c:pt>
                <c:pt idx="10806">
                  <c:v>95.84</c:v>
                </c:pt>
                <c:pt idx="10807">
                  <c:v>119.58</c:v>
                </c:pt>
                <c:pt idx="10808">
                  <c:v>117.34</c:v>
                </c:pt>
                <c:pt idx="10809">
                  <c:v>118.26</c:v>
                </c:pt>
                <c:pt idx="10810">
                  <c:v>119.58</c:v>
                </c:pt>
                <c:pt idx="10811">
                  <c:v>120.72</c:v>
                </c:pt>
                <c:pt idx="10812">
                  <c:v>122.3</c:v>
                </c:pt>
                <c:pt idx="10813">
                  <c:v>123.45</c:v>
                </c:pt>
                <c:pt idx="10814">
                  <c:v>124.66</c:v>
                </c:pt>
                <c:pt idx="10815">
                  <c:v>125.43</c:v>
                </c:pt>
                <c:pt idx="10816">
                  <c:v>126.12</c:v>
                </c:pt>
                <c:pt idx="10817">
                  <c:v>126.87</c:v>
                </c:pt>
                <c:pt idx="10818">
                  <c:v>126.55</c:v>
                </c:pt>
                <c:pt idx="10819">
                  <c:v>91.79</c:v>
                </c:pt>
                <c:pt idx="10820">
                  <c:v>89.09</c:v>
                </c:pt>
                <c:pt idx="10821">
                  <c:v>89.58</c:v>
                </c:pt>
                <c:pt idx="10822">
                  <c:v>90.1</c:v>
                </c:pt>
                <c:pt idx="10823">
                  <c:v>89.96</c:v>
                </c:pt>
                <c:pt idx="10824">
                  <c:v>87.31</c:v>
                </c:pt>
                <c:pt idx="10825">
                  <c:v>88.81</c:v>
                </c:pt>
                <c:pt idx="10826">
                  <c:v>83.15</c:v>
                </c:pt>
                <c:pt idx="10827">
                  <c:v>78.13</c:v>
                </c:pt>
                <c:pt idx="10828">
                  <c:v>70.09</c:v>
                </c:pt>
                <c:pt idx="10829">
                  <c:v>71.099999999999994</c:v>
                </c:pt>
                <c:pt idx="10830">
                  <c:v>71.67</c:v>
                </c:pt>
                <c:pt idx="10831">
                  <c:v>94.89</c:v>
                </c:pt>
                <c:pt idx="10832">
                  <c:v>88.75</c:v>
                </c:pt>
                <c:pt idx="10833">
                  <c:v>87.08</c:v>
                </c:pt>
                <c:pt idx="10834">
                  <c:v>111.17</c:v>
                </c:pt>
                <c:pt idx="10835">
                  <c:v>112.49</c:v>
                </c:pt>
                <c:pt idx="10836">
                  <c:v>111.08</c:v>
                </c:pt>
                <c:pt idx="10837">
                  <c:v>108.87</c:v>
                </c:pt>
                <c:pt idx="10838">
                  <c:v>136.13999999999999</c:v>
                </c:pt>
                <c:pt idx="10839">
                  <c:v>126.47</c:v>
                </c:pt>
                <c:pt idx="10840">
                  <c:v>130.97</c:v>
                </c:pt>
                <c:pt idx="10841">
                  <c:v>133.55000000000001</c:v>
                </c:pt>
                <c:pt idx="10842">
                  <c:v>127.64</c:v>
                </c:pt>
                <c:pt idx="10843">
                  <c:v>131.63</c:v>
                </c:pt>
                <c:pt idx="10844">
                  <c:v>126.03</c:v>
                </c:pt>
                <c:pt idx="10845">
                  <c:v>139.58000000000001</c:v>
                </c:pt>
                <c:pt idx="10846">
                  <c:v>145.18</c:v>
                </c:pt>
                <c:pt idx="10847">
                  <c:v>146.72999999999999</c:v>
                </c:pt>
                <c:pt idx="10848">
                  <c:v>148.37</c:v>
                </c:pt>
                <c:pt idx="10849">
                  <c:v>171.21</c:v>
                </c:pt>
                <c:pt idx="10850">
                  <c:v>164.21</c:v>
                </c:pt>
                <c:pt idx="10851">
                  <c:v>162.86000000000001</c:v>
                </c:pt>
                <c:pt idx="10852">
                  <c:v>165.13</c:v>
                </c:pt>
                <c:pt idx="10853">
                  <c:v>167.4</c:v>
                </c:pt>
                <c:pt idx="10854">
                  <c:v>172.19</c:v>
                </c:pt>
                <c:pt idx="10855">
                  <c:v>170.67</c:v>
                </c:pt>
                <c:pt idx="10856">
                  <c:v>167.83</c:v>
                </c:pt>
                <c:pt idx="10857">
                  <c:v>166.48</c:v>
                </c:pt>
                <c:pt idx="10858">
                  <c:v>166.68</c:v>
                </c:pt>
                <c:pt idx="10859">
                  <c:v>159.44</c:v>
                </c:pt>
                <c:pt idx="10860">
                  <c:v>172.02</c:v>
                </c:pt>
                <c:pt idx="10861">
                  <c:v>178.65</c:v>
                </c:pt>
                <c:pt idx="10862">
                  <c:v>188.32</c:v>
                </c:pt>
                <c:pt idx="10863">
                  <c:v>193.03</c:v>
                </c:pt>
                <c:pt idx="10864">
                  <c:v>193.52</c:v>
                </c:pt>
                <c:pt idx="10865">
                  <c:v>196.64</c:v>
                </c:pt>
                <c:pt idx="10866">
                  <c:v>200.2</c:v>
                </c:pt>
                <c:pt idx="10867">
                  <c:v>202.76</c:v>
                </c:pt>
                <c:pt idx="10868">
                  <c:v>205.03</c:v>
                </c:pt>
                <c:pt idx="10869">
                  <c:v>206.2</c:v>
                </c:pt>
                <c:pt idx="10870">
                  <c:v>197.82</c:v>
                </c:pt>
                <c:pt idx="10871">
                  <c:v>199</c:v>
                </c:pt>
                <c:pt idx="10872">
                  <c:v>198.88</c:v>
                </c:pt>
                <c:pt idx="10873">
                  <c:v>201.44</c:v>
                </c:pt>
                <c:pt idx="10874">
                  <c:v>191.28</c:v>
                </c:pt>
                <c:pt idx="10875">
                  <c:v>188.15</c:v>
                </c:pt>
                <c:pt idx="10876">
                  <c:v>182.09</c:v>
                </c:pt>
                <c:pt idx="10877">
                  <c:v>182.64</c:v>
                </c:pt>
                <c:pt idx="10878">
                  <c:v>183.76</c:v>
                </c:pt>
                <c:pt idx="10879">
                  <c:v>184.56</c:v>
                </c:pt>
                <c:pt idx="10880">
                  <c:v>168.83</c:v>
                </c:pt>
                <c:pt idx="10881">
                  <c:v>158.15</c:v>
                </c:pt>
                <c:pt idx="10882">
                  <c:v>157.94999999999999</c:v>
                </c:pt>
                <c:pt idx="10883">
                  <c:v>153.85</c:v>
                </c:pt>
                <c:pt idx="10884">
                  <c:v>156.16999999999999</c:v>
                </c:pt>
                <c:pt idx="10885">
                  <c:v>150.81</c:v>
                </c:pt>
                <c:pt idx="10886">
                  <c:v>151.41</c:v>
                </c:pt>
                <c:pt idx="10887">
                  <c:v>153.91</c:v>
                </c:pt>
                <c:pt idx="10888">
                  <c:v>155.47999999999999</c:v>
                </c:pt>
                <c:pt idx="10889">
                  <c:v>155.97</c:v>
                </c:pt>
                <c:pt idx="10890">
                  <c:v>158.1</c:v>
                </c:pt>
                <c:pt idx="10891">
                  <c:v>156.88999999999999</c:v>
                </c:pt>
                <c:pt idx="10892">
                  <c:v>160.33000000000001</c:v>
                </c:pt>
                <c:pt idx="10893">
                  <c:v>158.35</c:v>
                </c:pt>
                <c:pt idx="10894">
                  <c:v>159.19</c:v>
                </c:pt>
                <c:pt idx="10895">
                  <c:v>160.97</c:v>
                </c:pt>
                <c:pt idx="10896">
                  <c:v>162.16999999999999</c:v>
                </c:pt>
                <c:pt idx="10897">
                  <c:v>152.47</c:v>
                </c:pt>
                <c:pt idx="10898">
                  <c:v>184.9</c:v>
                </c:pt>
                <c:pt idx="10899">
                  <c:v>180.8</c:v>
                </c:pt>
                <c:pt idx="10900">
                  <c:v>172.71</c:v>
                </c:pt>
                <c:pt idx="10901">
                  <c:v>169.23</c:v>
                </c:pt>
                <c:pt idx="10902">
                  <c:v>171.99</c:v>
                </c:pt>
                <c:pt idx="10903">
                  <c:v>175.35</c:v>
                </c:pt>
                <c:pt idx="10904">
                  <c:v>175.23</c:v>
                </c:pt>
                <c:pt idx="10905">
                  <c:v>167.05</c:v>
                </c:pt>
                <c:pt idx="10906">
                  <c:v>155.05000000000001</c:v>
                </c:pt>
                <c:pt idx="10907">
                  <c:v>152.56</c:v>
                </c:pt>
                <c:pt idx="10908">
                  <c:v>147.13</c:v>
                </c:pt>
                <c:pt idx="10909">
                  <c:v>140.01</c:v>
                </c:pt>
                <c:pt idx="10910">
                  <c:v>138</c:v>
                </c:pt>
                <c:pt idx="10911">
                  <c:v>149.31</c:v>
                </c:pt>
                <c:pt idx="10912">
                  <c:v>147.27000000000001</c:v>
                </c:pt>
                <c:pt idx="10913">
                  <c:v>148.57</c:v>
                </c:pt>
                <c:pt idx="10914">
                  <c:v>147.68</c:v>
                </c:pt>
                <c:pt idx="10915">
                  <c:v>150.37</c:v>
                </c:pt>
                <c:pt idx="10916">
                  <c:v>150.43</c:v>
                </c:pt>
                <c:pt idx="10917">
                  <c:v>141.30000000000001</c:v>
                </c:pt>
                <c:pt idx="10918">
                  <c:v>134.59</c:v>
                </c:pt>
                <c:pt idx="10919">
                  <c:v>134.16</c:v>
                </c:pt>
                <c:pt idx="10920">
                  <c:v>138.66</c:v>
                </c:pt>
                <c:pt idx="10921">
                  <c:v>125.52</c:v>
                </c:pt>
                <c:pt idx="10922">
                  <c:v>125.09</c:v>
                </c:pt>
                <c:pt idx="10923">
                  <c:v>118.94</c:v>
                </c:pt>
                <c:pt idx="10924">
                  <c:v>119.75</c:v>
                </c:pt>
                <c:pt idx="10925">
                  <c:v>118.83</c:v>
                </c:pt>
                <c:pt idx="10926">
                  <c:v>125.55</c:v>
                </c:pt>
                <c:pt idx="10927">
                  <c:v>137.54</c:v>
                </c:pt>
                <c:pt idx="10928">
                  <c:v>138.41</c:v>
                </c:pt>
                <c:pt idx="10929">
                  <c:v>140.30000000000001</c:v>
                </c:pt>
                <c:pt idx="10930">
                  <c:v>131.78</c:v>
                </c:pt>
                <c:pt idx="10931">
                  <c:v>129.85</c:v>
                </c:pt>
                <c:pt idx="10932">
                  <c:v>126.61</c:v>
                </c:pt>
                <c:pt idx="10933">
                  <c:v>126.12</c:v>
                </c:pt>
                <c:pt idx="10934">
                  <c:v>127.44</c:v>
                </c:pt>
                <c:pt idx="10935">
                  <c:v>127.99</c:v>
                </c:pt>
                <c:pt idx="10936">
                  <c:v>130.44999999999999</c:v>
                </c:pt>
                <c:pt idx="10937">
                  <c:v>137.54</c:v>
                </c:pt>
                <c:pt idx="10938">
                  <c:v>141.62</c:v>
                </c:pt>
                <c:pt idx="10939">
                  <c:v>159.44</c:v>
                </c:pt>
                <c:pt idx="10940">
                  <c:v>152.76</c:v>
                </c:pt>
                <c:pt idx="10941">
                  <c:v>148.6</c:v>
                </c:pt>
                <c:pt idx="10942">
                  <c:v>163.43</c:v>
                </c:pt>
                <c:pt idx="10943">
                  <c:v>161.51</c:v>
                </c:pt>
                <c:pt idx="10944">
                  <c:v>164.15</c:v>
                </c:pt>
                <c:pt idx="10945">
                  <c:v>165.76</c:v>
                </c:pt>
                <c:pt idx="10946">
                  <c:v>162.80000000000001</c:v>
                </c:pt>
                <c:pt idx="10947">
                  <c:v>158.66999999999999</c:v>
                </c:pt>
                <c:pt idx="10948">
                  <c:v>160.65</c:v>
                </c:pt>
                <c:pt idx="10949">
                  <c:v>155.97</c:v>
                </c:pt>
                <c:pt idx="10950">
                  <c:v>128.38999999999999</c:v>
                </c:pt>
                <c:pt idx="10951">
                  <c:v>124.43</c:v>
                </c:pt>
                <c:pt idx="10952">
                  <c:v>122.56</c:v>
                </c:pt>
                <c:pt idx="10953">
                  <c:v>114.64</c:v>
                </c:pt>
                <c:pt idx="10954">
                  <c:v>112.03</c:v>
                </c:pt>
                <c:pt idx="10955">
                  <c:v>134.38999999999999</c:v>
                </c:pt>
                <c:pt idx="10956">
                  <c:v>132.49</c:v>
                </c:pt>
                <c:pt idx="10957">
                  <c:v>133.12</c:v>
                </c:pt>
                <c:pt idx="10958">
                  <c:v>136.13999999999999</c:v>
                </c:pt>
                <c:pt idx="10959">
                  <c:v>137.13999999999999</c:v>
                </c:pt>
                <c:pt idx="10960">
                  <c:v>138.03</c:v>
                </c:pt>
                <c:pt idx="10961">
                  <c:v>141.68</c:v>
                </c:pt>
                <c:pt idx="10962">
                  <c:v>140.79</c:v>
                </c:pt>
                <c:pt idx="10963">
                  <c:v>144.75</c:v>
                </c:pt>
                <c:pt idx="10964">
                  <c:v>150.19999999999999</c:v>
                </c:pt>
                <c:pt idx="10965">
                  <c:v>145.93</c:v>
                </c:pt>
                <c:pt idx="10966">
                  <c:v>148.25</c:v>
                </c:pt>
                <c:pt idx="10967">
                  <c:v>145.21</c:v>
                </c:pt>
                <c:pt idx="10968">
                  <c:v>145.35</c:v>
                </c:pt>
                <c:pt idx="10969">
                  <c:v>146.27000000000001</c:v>
                </c:pt>
                <c:pt idx="10970">
                  <c:v>148.94</c:v>
                </c:pt>
                <c:pt idx="10971">
                  <c:v>152.41</c:v>
                </c:pt>
                <c:pt idx="10972">
                  <c:v>143.97</c:v>
                </c:pt>
                <c:pt idx="10973">
                  <c:v>135.16</c:v>
                </c:pt>
                <c:pt idx="10974">
                  <c:v>135.85</c:v>
                </c:pt>
                <c:pt idx="10975">
                  <c:v>150.83000000000001</c:v>
                </c:pt>
                <c:pt idx="10976">
                  <c:v>151.38</c:v>
                </c:pt>
                <c:pt idx="10977">
                  <c:v>171.67</c:v>
                </c:pt>
                <c:pt idx="10978">
                  <c:v>162.63</c:v>
                </c:pt>
                <c:pt idx="10979">
                  <c:v>166.65</c:v>
                </c:pt>
                <c:pt idx="10980">
                  <c:v>164.9</c:v>
                </c:pt>
                <c:pt idx="10981">
                  <c:v>149.43</c:v>
                </c:pt>
                <c:pt idx="10982">
                  <c:v>164.21</c:v>
                </c:pt>
                <c:pt idx="10983">
                  <c:v>160.05000000000001</c:v>
                </c:pt>
                <c:pt idx="10984">
                  <c:v>184.99</c:v>
                </c:pt>
                <c:pt idx="10985">
                  <c:v>182.09</c:v>
                </c:pt>
                <c:pt idx="10986">
                  <c:v>185.19</c:v>
                </c:pt>
                <c:pt idx="10987">
                  <c:v>186.54</c:v>
                </c:pt>
                <c:pt idx="10988">
                  <c:v>169.92</c:v>
                </c:pt>
                <c:pt idx="10989">
                  <c:v>181.86</c:v>
                </c:pt>
                <c:pt idx="10990">
                  <c:v>176.47</c:v>
                </c:pt>
                <c:pt idx="10991">
                  <c:v>177.76</c:v>
                </c:pt>
                <c:pt idx="10992">
                  <c:v>176.52</c:v>
                </c:pt>
                <c:pt idx="10993">
                  <c:v>168.6</c:v>
                </c:pt>
                <c:pt idx="10994">
                  <c:v>170.06</c:v>
                </c:pt>
                <c:pt idx="10995">
                  <c:v>171.3</c:v>
                </c:pt>
                <c:pt idx="10996">
                  <c:v>170.18</c:v>
                </c:pt>
                <c:pt idx="10997">
                  <c:v>172.05</c:v>
                </c:pt>
                <c:pt idx="10998">
                  <c:v>167.45</c:v>
                </c:pt>
                <c:pt idx="10999">
                  <c:v>142.22</c:v>
                </c:pt>
                <c:pt idx="11000">
                  <c:v>144.15</c:v>
                </c:pt>
                <c:pt idx="11001">
                  <c:v>145.78</c:v>
                </c:pt>
                <c:pt idx="11002">
                  <c:v>144.55000000000001</c:v>
                </c:pt>
                <c:pt idx="11003">
                  <c:v>143.37</c:v>
                </c:pt>
                <c:pt idx="11004">
                  <c:v>143.03</c:v>
                </c:pt>
                <c:pt idx="11005">
                  <c:v>144.91999999999999</c:v>
                </c:pt>
                <c:pt idx="11006">
                  <c:v>146.44</c:v>
                </c:pt>
                <c:pt idx="11007">
                  <c:v>148.08000000000001</c:v>
                </c:pt>
                <c:pt idx="11008">
                  <c:v>148.22</c:v>
                </c:pt>
                <c:pt idx="11009">
                  <c:v>149.66</c:v>
                </c:pt>
                <c:pt idx="11010">
                  <c:v>150.15</c:v>
                </c:pt>
                <c:pt idx="11011">
                  <c:v>144.91999999999999</c:v>
                </c:pt>
                <c:pt idx="11012">
                  <c:v>140.96</c:v>
                </c:pt>
                <c:pt idx="11013">
                  <c:v>131.80000000000001</c:v>
                </c:pt>
                <c:pt idx="11014">
                  <c:v>129.34</c:v>
                </c:pt>
                <c:pt idx="11015">
                  <c:v>124.4</c:v>
                </c:pt>
                <c:pt idx="11016">
                  <c:v>121.53</c:v>
                </c:pt>
                <c:pt idx="11017">
                  <c:v>120.67</c:v>
                </c:pt>
                <c:pt idx="11018">
                  <c:v>118.66</c:v>
                </c:pt>
                <c:pt idx="11019">
                  <c:v>116.96</c:v>
                </c:pt>
                <c:pt idx="11020">
                  <c:v>92.31</c:v>
                </c:pt>
                <c:pt idx="11021">
                  <c:v>105.2</c:v>
                </c:pt>
                <c:pt idx="11022">
                  <c:v>105.6</c:v>
                </c:pt>
                <c:pt idx="11023">
                  <c:v>101.58</c:v>
                </c:pt>
                <c:pt idx="11024">
                  <c:v>85.94</c:v>
                </c:pt>
                <c:pt idx="11025">
                  <c:v>78.069999999999993</c:v>
                </c:pt>
                <c:pt idx="11026">
                  <c:v>78.59</c:v>
                </c:pt>
                <c:pt idx="11027">
                  <c:v>76.06</c:v>
                </c:pt>
                <c:pt idx="11028">
                  <c:v>75.95</c:v>
                </c:pt>
                <c:pt idx="11029">
                  <c:v>76.489999999999995</c:v>
                </c:pt>
                <c:pt idx="11030">
                  <c:v>93.14</c:v>
                </c:pt>
                <c:pt idx="11031">
                  <c:v>84.76</c:v>
                </c:pt>
                <c:pt idx="11032">
                  <c:v>81.17</c:v>
                </c:pt>
                <c:pt idx="11033">
                  <c:v>77.81</c:v>
                </c:pt>
                <c:pt idx="11034">
                  <c:v>79.680000000000007</c:v>
                </c:pt>
                <c:pt idx="11035">
                  <c:v>80.599999999999994</c:v>
                </c:pt>
                <c:pt idx="11036">
                  <c:v>68.94</c:v>
                </c:pt>
                <c:pt idx="11037">
                  <c:v>67.510000000000005</c:v>
                </c:pt>
                <c:pt idx="11038">
                  <c:v>66.88</c:v>
                </c:pt>
                <c:pt idx="11039">
                  <c:v>66.13</c:v>
                </c:pt>
                <c:pt idx="11040">
                  <c:v>65.64</c:v>
                </c:pt>
                <c:pt idx="11041">
                  <c:v>59.33</c:v>
                </c:pt>
                <c:pt idx="11042">
                  <c:v>56.72</c:v>
                </c:pt>
                <c:pt idx="11043">
                  <c:v>49.28</c:v>
                </c:pt>
                <c:pt idx="11044">
                  <c:v>45.9</c:v>
                </c:pt>
                <c:pt idx="11045">
                  <c:v>57.32</c:v>
                </c:pt>
                <c:pt idx="11046">
                  <c:v>59.85</c:v>
                </c:pt>
                <c:pt idx="11047">
                  <c:v>53.13</c:v>
                </c:pt>
                <c:pt idx="11048">
                  <c:v>54.05</c:v>
                </c:pt>
                <c:pt idx="11049">
                  <c:v>47.36</c:v>
                </c:pt>
                <c:pt idx="11050">
                  <c:v>46.24</c:v>
                </c:pt>
                <c:pt idx="11051">
                  <c:v>46.38</c:v>
                </c:pt>
                <c:pt idx="11052">
                  <c:v>46.5</c:v>
                </c:pt>
                <c:pt idx="11053">
                  <c:v>58.87</c:v>
                </c:pt>
                <c:pt idx="11054">
                  <c:v>66.56</c:v>
                </c:pt>
                <c:pt idx="11055">
                  <c:v>65.239999999999995</c:v>
                </c:pt>
                <c:pt idx="11056">
                  <c:v>64.900000000000006</c:v>
                </c:pt>
                <c:pt idx="11057">
                  <c:v>54.02</c:v>
                </c:pt>
                <c:pt idx="11058">
                  <c:v>68.569999999999993</c:v>
                </c:pt>
                <c:pt idx="11059">
                  <c:v>63.66</c:v>
                </c:pt>
                <c:pt idx="11060">
                  <c:v>58.09</c:v>
                </c:pt>
                <c:pt idx="11061">
                  <c:v>58.73</c:v>
                </c:pt>
                <c:pt idx="11062">
                  <c:v>59.42</c:v>
                </c:pt>
                <c:pt idx="11063">
                  <c:v>59.9</c:v>
                </c:pt>
                <c:pt idx="11064">
                  <c:v>52.87</c:v>
                </c:pt>
                <c:pt idx="11065">
                  <c:v>51.32</c:v>
                </c:pt>
                <c:pt idx="11066">
                  <c:v>51.87</c:v>
                </c:pt>
                <c:pt idx="11067">
                  <c:v>52.24</c:v>
                </c:pt>
                <c:pt idx="11068">
                  <c:v>52.99</c:v>
                </c:pt>
                <c:pt idx="11069">
                  <c:v>53.5</c:v>
                </c:pt>
                <c:pt idx="11070">
                  <c:v>51.35</c:v>
                </c:pt>
                <c:pt idx="11071">
                  <c:v>52.1</c:v>
                </c:pt>
                <c:pt idx="11072">
                  <c:v>52.35</c:v>
                </c:pt>
                <c:pt idx="11073">
                  <c:v>52.5</c:v>
                </c:pt>
                <c:pt idx="11074">
                  <c:v>52.81</c:v>
                </c:pt>
                <c:pt idx="11075">
                  <c:v>43.34</c:v>
                </c:pt>
                <c:pt idx="11076">
                  <c:v>42.39</c:v>
                </c:pt>
                <c:pt idx="11077">
                  <c:v>39.21</c:v>
                </c:pt>
                <c:pt idx="11078">
                  <c:v>39.380000000000003</c:v>
                </c:pt>
                <c:pt idx="11079">
                  <c:v>39.75</c:v>
                </c:pt>
                <c:pt idx="11080">
                  <c:v>31.63</c:v>
                </c:pt>
                <c:pt idx="11081">
                  <c:v>27.812999999999999</c:v>
                </c:pt>
                <c:pt idx="11082">
                  <c:v>27.812999999999999</c:v>
                </c:pt>
                <c:pt idx="11083">
                  <c:v>27.812999999999999</c:v>
                </c:pt>
                <c:pt idx="11084">
                  <c:v>34.76</c:v>
                </c:pt>
                <c:pt idx="11085">
                  <c:v>56.49</c:v>
                </c:pt>
                <c:pt idx="11086">
                  <c:v>44.58</c:v>
                </c:pt>
                <c:pt idx="11087">
                  <c:v>44.4</c:v>
                </c:pt>
                <c:pt idx="11088">
                  <c:v>44.2</c:v>
                </c:pt>
                <c:pt idx="11089">
                  <c:v>43.97</c:v>
                </c:pt>
                <c:pt idx="11090">
                  <c:v>43.92</c:v>
                </c:pt>
                <c:pt idx="11091">
                  <c:v>43.8</c:v>
                </c:pt>
                <c:pt idx="11092">
                  <c:v>43.66</c:v>
                </c:pt>
                <c:pt idx="11093">
                  <c:v>43.6</c:v>
                </c:pt>
                <c:pt idx="11094">
                  <c:v>43.63</c:v>
                </c:pt>
                <c:pt idx="11095">
                  <c:v>43.66</c:v>
                </c:pt>
                <c:pt idx="11096">
                  <c:v>43.83</c:v>
                </c:pt>
                <c:pt idx="11097">
                  <c:v>43.77</c:v>
                </c:pt>
                <c:pt idx="11098">
                  <c:v>43.43</c:v>
                </c:pt>
                <c:pt idx="11099">
                  <c:v>43.74</c:v>
                </c:pt>
                <c:pt idx="11100">
                  <c:v>43.94</c:v>
                </c:pt>
                <c:pt idx="11101">
                  <c:v>44.55</c:v>
                </c:pt>
                <c:pt idx="11102">
                  <c:v>45.26</c:v>
                </c:pt>
                <c:pt idx="11103">
                  <c:v>46.1</c:v>
                </c:pt>
                <c:pt idx="11104">
                  <c:v>47.04</c:v>
                </c:pt>
                <c:pt idx="11105">
                  <c:v>48.31</c:v>
                </c:pt>
                <c:pt idx="11106">
                  <c:v>49.46</c:v>
                </c:pt>
                <c:pt idx="11107">
                  <c:v>45.47</c:v>
                </c:pt>
                <c:pt idx="11108">
                  <c:v>48.85</c:v>
                </c:pt>
                <c:pt idx="11109">
                  <c:v>50.78</c:v>
                </c:pt>
                <c:pt idx="11110">
                  <c:v>51.38</c:v>
                </c:pt>
                <c:pt idx="11111">
                  <c:v>52.33</c:v>
                </c:pt>
                <c:pt idx="11112">
                  <c:v>52.93</c:v>
                </c:pt>
                <c:pt idx="11113">
                  <c:v>53.76</c:v>
                </c:pt>
                <c:pt idx="11114">
                  <c:v>54.54</c:v>
                </c:pt>
                <c:pt idx="11115">
                  <c:v>55.22</c:v>
                </c:pt>
                <c:pt idx="11116">
                  <c:v>55.83</c:v>
                </c:pt>
                <c:pt idx="11117">
                  <c:v>56.46</c:v>
                </c:pt>
                <c:pt idx="11118">
                  <c:v>57.23</c:v>
                </c:pt>
                <c:pt idx="11119">
                  <c:v>49.97</c:v>
                </c:pt>
                <c:pt idx="11120">
                  <c:v>34.869999999999997</c:v>
                </c:pt>
                <c:pt idx="11121">
                  <c:v>51.98</c:v>
                </c:pt>
                <c:pt idx="11122">
                  <c:v>51.98</c:v>
                </c:pt>
                <c:pt idx="11123">
                  <c:v>52.24</c:v>
                </c:pt>
                <c:pt idx="11124">
                  <c:v>52.35</c:v>
                </c:pt>
                <c:pt idx="11125">
                  <c:v>52.27</c:v>
                </c:pt>
                <c:pt idx="11126">
                  <c:v>52.18</c:v>
                </c:pt>
                <c:pt idx="11127">
                  <c:v>51.18</c:v>
                </c:pt>
                <c:pt idx="11128">
                  <c:v>49.46</c:v>
                </c:pt>
                <c:pt idx="11129">
                  <c:v>45.32</c:v>
                </c:pt>
                <c:pt idx="11130">
                  <c:v>45.64</c:v>
                </c:pt>
                <c:pt idx="11131">
                  <c:v>45.98</c:v>
                </c:pt>
                <c:pt idx="11132">
                  <c:v>46.41</c:v>
                </c:pt>
                <c:pt idx="11133">
                  <c:v>47.02</c:v>
                </c:pt>
                <c:pt idx="11134">
                  <c:v>43.34</c:v>
                </c:pt>
                <c:pt idx="11135">
                  <c:v>37.06</c:v>
                </c:pt>
                <c:pt idx="11136">
                  <c:v>37.72</c:v>
                </c:pt>
                <c:pt idx="11137">
                  <c:v>38.49</c:v>
                </c:pt>
                <c:pt idx="11138">
                  <c:v>39.409999999999997</c:v>
                </c:pt>
                <c:pt idx="11139">
                  <c:v>37.630000000000003</c:v>
                </c:pt>
                <c:pt idx="11140">
                  <c:v>36.11</c:v>
                </c:pt>
                <c:pt idx="11141">
                  <c:v>36.799999999999997</c:v>
                </c:pt>
                <c:pt idx="11142">
                  <c:v>37.29</c:v>
                </c:pt>
                <c:pt idx="11143">
                  <c:v>37.770000000000003</c:v>
                </c:pt>
                <c:pt idx="11144">
                  <c:v>38.380000000000003</c:v>
                </c:pt>
                <c:pt idx="11145">
                  <c:v>39.270000000000003</c:v>
                </c:pt>
                <c:pt idx="11146">
                  <c:v>39.700000000000003</c:v>
                </c:pt>
                <c:pt idx="11147">
                  <c:v>38.29</c:v>
                </c:pt>
                <c:pt idx="11148">
                  <c:v>31.77</c:v>
                </c:pt>
                <c:pt idx="11149">
                  <c:v>31.95</c:v>
                </c:pt>
                <c:pt idx="11150">
                  <c:v>32.090000000000003</c:v>
                </c:pt>
                <c:pt idx="11151">
                  <c:v>32.200000000000003</c:v>
                </c:pt>
                <c:pt idx="11152">
                  <c:v>32.32</c:v>
                </c:pt>
                <c:pt idx="11153">
                  <c:v>32.43</c:v>
                </c:pt>
                <c:pt idx="11154">
                  <c:v>32.61</c:v>
                </c:pt>
                <c:pt idx="11155">
                  <c:v>32.75</c:v>
                </c:pt>
                <c:pt idx="11156">
                  <c:v>32.89</c:v>
                </c:pt>
                <c:pt idx="11157">
                  <c:v>33.090000000000003</c:v>
                </c:pt>
                <c:pt idx="11158">
                  <c:v>33.270000000000003</c:v>
                </c:pt>
                <c:pt idx="11159">
                  <c:v>33.44</c:v>
                </c:pt>
                <c:pt idx="11160">
                  <c:v>33.58</c:v>
                </c:pt>
                <c:pt idx="11161">
                  <c:v>33.75</c:v>
                </c:pt>
                <c:pt idx="11162">
                  <c:v>33.869999999999997</c:v>
                </c:pt>
                <c:pt idx="11163">
                  <c:v>33.869999999999997</c:v>
                </c:pt>
                <c:pt idx="11164">
                  <c:v>31.8</c:v>
                </c:pt>
                <c:pt idx="11165">
                  <c:v>41.88</c:v>
                </c:pt>
                <c:pt idx="11166">
                  <c:v>36.770000000000003</c:v>
                </c:pt>
                <c:pt idx="11167">
                  <c:v>37.26</c:v>
                </c:pt>
                <c:pt idx="11168">
                  <c:v>37.72</c:v>
                </c:pt>
                <c:pt idx="11169">
                  <c:v>38.26</c:v>
                </c:pt>
                <c:pt idx="11170">
                  <c:v>38.75</c:v>
                </c:pt>
                <c:pt idx="11171">
                  <c:v>39.18</c:v>
                </c:pt>
                <c:pt idx="11172">
                  <c:v>39.61</c:v>
                </c:pt>
                <c:pt idx="11173">
                  <c:v>40.01</c:v>
                </c:pt>
                <c:pt idx="11174">
                  <c:v>40.44</c:v>
                </c:pt>
                <c:pt idx="11175">
                  <c:v>40.869999999999997</c:v>
                </c:pt>
                <c:pt idx="11176">
                  <c:v>39.979999999999997</c:v>
                </c:pt>
                <c:pt idx="11177">
                  <c:v>39.72</c:v>
                </c:pt>
                <c:pt idx="11178">
                  <c:v>40.07</c:v>
                </c:pt>
                <c:pt idx="11179">
                  <c:v>37.86</c:v>
                </c:pt>
                <c:pt idx="11180">
                  <c:v>36.880000000000003</c:v>
                </c:pt>
                <c:pt idx="11181">
                  <c:v>37</c:v>
                </c:pt>
                <c:pt idx="11182">
                  <c:v>37.17</c:v>
                </c:pt>
                <c:pt idx="11183">
                  <c:v>37.369999999999997</c:v>
                </c:pt>
                <c:pt idx="11184">
                  <c:v>37.6</c:v>
                </c:pt>
                <c:pt idx="11185">
                  <c:v>38.17</c:v>
                </c:pt>
                <c:pt idx="11186">
                  <c:v>46.5</c:v>
                </c:pt>
                <c:pt idx="11187">
                  <c:v>49.08</c:v>
                </c:pt>
                <c:pt idx="11188">
                  <c:v>49.05</c:v>
                </c:pt>
                <c:pt idx="11189">
                  <c:v>48.91</c:v>
                </c:pt>
                <c:pt idx="11190">
                  <c:v>48.79</c:v>
                </c:pt>
                <c:pt idx="11191">
                  <c:v>48.88</c:v>
                </c:pt>
                <c:pt idx="11192">
                  <c:v>48.88</c:v>
                </c:pt>
                <c:pt idx="11193">
                  <c:v>47.68</c:v>
                </c:pt>
                <c:pt idx="11194">
                  <c:v>40.869999999999997</c:v>
                </c:pt>
                <c:pt idx="11195">
                  <c:v>40.79</c:v>
                </c:pt>
                <c:pt idx="11196">
                  <c:v>40.76</c:v>
                </c:pt>
                <c:pt idx="11197">
                  <c:v>40.79</c:v>
                </c:pt>
                <c:pt idx="11198">
                  <c:v>40.729999999999997</c:v>
                </c:pt>
                <c:pt idx="11199">
                  <c:v>40.76</c:v>
                </c:pt>
                <c:pt idx="11200">
                  <c:v>40.79</c:v>
                </c:pt>
                <c:pt idx="11201">
                  <c:v>40.79</c:v>
                </c:pt>
                <c:pt idx="11202">
                  <c:v>40.79</c:v>
                </c:pt>
                <c:pt idx="11203">
                  <c:v>40.79</c:v>
                </c:pt>
                <c:pt idx="11204">
                  <c:v>40.840000000000003</c:v>
                </c:pt>
                <c:pt idx="11205">
                  <c:v>41.02</c:v>
                </c:pt>
                <c:pt idx="11206">
                  <c:v>41.22</c:v>
                </c:pt>
                <c:pt idx="11207">
                  <c:v>41.48</c:v>
                </c:pt>
                <c:pt idx="11208">
                  <c:v>41.85</c:v>
                </c:pt>
                <c:pt idx="11209">
                  <c:v>42.31</c:v>
                </c:pt>
                <c:pt idx="11210">
                  <c:v>41.65</c:v>
                </c:pt>
                <c:pt idx="11211">
                  <c:v>37.06</c:v>
                </c:pt>
                <c:pt idx="11212">
                  <c:v>37.659999999999997</c:v>
                </c:pt>
                <c:pt idx="11213">
                  <c:v>38.26</c:v>
                </c:pt>
                <c:pt idx="11214">
                  <c:v>38.86</c:v>
                </c:pt>
                <c:pt idx="11215">
                  <c:v>34.76</c:v>
                </c:pt>
                <c:pt idx="11216">
                  <c:v>35.130000000000003</c:v>
                </c:pt>
                <c:pt idx="11217">
                  <c:v>35.619999999999997</c:v>
                </c:pt>
                <c:pt idx="11218">
                  <c:v>36.14</c:v>
                </c:pt>
                <c:pt idx="11219">
                  <c:v>36.6</c:v>
                </c:pt>
                <c:pt idx="11220">
                  <c:v>37.03</c:v>
                </c:pt>
                <c:pt idx="11221">
                  <c:v>37.69</c:v>
                </c:pt>
                <c:pt idx="11222">
                  <c:v>38.58</c:v>
                </c:pt>
                <c:pt idx="11223">
                  <c:v>39.58</c:v>
                </c:pt>
                <c:pt idx="11224">
                  <c:v>33.61</c:v>
                </c:pt>
                <c:pt idx="11225">
                  <c:v>31.8</c:v>
                </c:pt>
                <c:pt idx="11226">
                  <c:v>32</c:v>
                </c:pt>
                <c:pt idx="11227">
                  <c:v>32.29</c:v>
                </c:pt>
                <c:pt idx="11228">
                  <c:v>32.32</c:v>
                </c:pt>
                <c:pt idx="11229">
                  <c:v>32.61</c:v>
                </c:pt>
                <c:pt idx="11230">
                  <c:v>32.75</c:v>
                </c:pt>
                <c:pt idx="11231">
                  <c:v>32.89</c:v>
                </c:pt>
                <c:pt idx="11232">
                  <c:v>33.04</c:v>
                </c:pt>
                <c:pt idx="11233">
                  <c:v>33.18</c:v>
                </c:pt>
                <c:pt idx="11234">
                  <c:v>33.380000000000003</c:v>
                </c:pt>
                <c:pt idx="11235">
                  <c:v>33.5</c:v>
                </c:pt>
                <c:pt idx="11236">
                  <c:v>33.61</c:v>
                </c:pt>
                <c:pt idx="11237">
                  <c:v>33.729999999999997</c:v>
                </c:pt>
                <c:pt idx="11238">
                  <c:v>33.81</c:v>
                </c:pt>
                <c:pt idx="11239">
                  <c:v>33.869999999999997</c:v>
                </c:pt>
                <c:pt idx="11240">
                  <c:v>33.869999999999997</c:v>
                </c:pt>
                <c:pt idx="11241">
                  <c:v>29.449000000000002</c:v>
                </c:pt>
                <c:pt idx="11242">
                  <c:v>28.731999999999999</c:v>
                </c:pt>
                <c:pt idx="11243">
                  <c:v>28.789000000000001</c:v>
                </c:pt>
                <c:pt idx="11244">
                  <c:v>28.846</c:v>
                </c:pt>
                <c:pt idx="11245">
                  <c:v>28.904</c:v>
                </c:pt>
                <c:pt idx="11246">
                  <c:v>28.960999999999999</c:v>
                </c:pt>
                <c:pt idx="11247">
                  <c:v>29.047000000000001</c:v>
                </c:pt>
                <c:pt idx="11248">
                  <c:v>29.076000000000001</c:v>
                </c:pt>
                <c:pt idx="11249">
                  <c:v>29.132999999999999</c:v>
                </c:pt>
                <c:pt idx="11250">
                  <c:v>29.190999999999999</c:v>
                </c:pt>
                <c:pt idx="11251">
                  <c:v>29.277000000000001</c:v>
                </c:pt>
                <c:pt idx="11252">
                  <c:v>29.334</c:v>
                </c:pt>
                <c:pt idx="11253">
                  <c:v>29.420999999999999</c:v>
                </c:pt>
                <c:pt idx="11254">
                  <c:v>29.478000000000002</c:v>
                </c:pt>
                <c:pt idx="11255">
                  <c:v>28.559000000000001</c:v>
                </c:pt>
                <c:pt idx="11256">
                  <c:v>28.416</c:v>
                </c:pt>
                <c:pt idx="11257">
                  <c:v>28.445</c:v>
                </c:pt>
                <c:pt idx="11258">
                  <c:v>28.472999999999999</c:v>
                </c:pt>
                <c:pt idx="11259">
                  <c:v>28.501999999999999</c:v>
                </c:pt>
                <c:pt idx="11260">
                  <c:v>28.530999999999999</c:v>
                </c:pt>
                <c:pt idx="11261">
                  <c:v>28.559000000000001</c:v>
                </c:pt>
                <c:pt idx="11262">
                  <c:v>28.588000000000001</c:v>
                </c:pt>
                <c:pt idx="11263">
                  <c:v>28.617000000000001</c:v>
                </c:pt>
                <c:pt idx="11264">
                  <c:v>28.673999999999999</c:v>
                </c:pt>
                <c:pt idx="11265">
                  <c:v>28.673999999999999</c:v>
                </c:pt>
                <c:pt idx="11266">
                  <c:v>28.673999999999999</c:v>
                </c:pt>
                <c:pt idx="11267">
                  <c:v>28.702999999999999</c:v>
                </c:pt>
                <c:pt idx="11268">
                  <c:v>28.33</c:v>
                </c:pt>
                <c:pt idx="11269">
                  <c:v>28.013999999999999</c:v>
                </c:pt>
                <c:pt idx="11270">
                  <c:v>28.013999999999999</c:v>
                </c:pt>
                <c:pt idx="11271">
                  <c:v>28.013999999999999</c:v>
                </c:pt>
                <c:pt idx="11272">
                  <c:v>28.042999999999999</c:v>
                </c:pt>
                <c:pt idx="11273">
                  <c:v>27.928000000000001</c:v>
                </c:pt>
                <c:pt idx="11274">
                  <c:v>27.841999999999999</c:v>
                </c:pt>
                <c:pt idx="11275">
                  <c:v>27.841999999999999</c:v>
                </c:pt>
                <c:pt idx="11276">
                  <c:v>27.812999999999999</c:v>
                </c:pt>
                <c:pt idx="11277">
                  <c:v>27.812999999999999</c:v>
                </c:pt>
                <c:pt idx="11278">
                  <c:v>27.812999999999999</c:v>
                </c:pt>
                <c:pt idx="11279">
                  <c:v>27.812999999999999</c:v>
                </c:pt>
                <c:pt idx="11280">
                  <c:v>27.812999999999999</c:v>
                </c:pt>
                <c:pt idx="11281">
                  <c:v>27.812999999999999</c:v>
                </c:pt>
                <c:pt idx="11282">
                  <c:v>27.812999999999999</c:v>
                </c:pt>
                <c:pt idx="11283">
                  <c:v>27.812999999999999</c:v>
                </c:pt>
                <c:pt idx="11284">
                  <c:v>27.812999999999999</c:v>
                </c:pt>
                <c:pt idx="11285">
                  <c:v>27.812999999999999</c:v>
                </c:pt>
                <c:pt idx="11286">
                  <c:v>27.812999999999999</c:v>
                </c:pt>
                <c:pt idx="11287">
                  <c:v>27.812999999999999</c:v>
                </c:pt>
                <c:pt idx="11288">
                  <c:v>27.812999999999999</c:v>
                </c:pt>
                <c:pt idx="11289">
                  <c:v>27.812999999999999</c:v>
                </c:pt>
                <c:pt idx="11290">
                  <c:v>27.812999999999999</c:v>
                </c:pt>
                <c:pt idx="11291">
                  <c:v>27.812999999999999</c:v>
                </c:pt>
                <c:pt idx="11292">
                  <c:v>27.812999999999999</c:v>
                </c:pt>
                <c:pt idx="11293">
                  <c:v>27.812999999999999</c:v>
                </c:pt>
                <c:pt idx="11294">
                  <c:v>27.812999999999999</c:v>
                </c:pt>
                <c:pt idx="11295">
                  <c:v>27.812999999999999</c:v>
                </c:pt>
                <c:pt idx="11296">
                  <c:v>27.812999999999999</c:v>
                </c:pt>
                <c:pt idx="11297">
                  <c:v>27.783999999999999</c:v>
                </c:pt>
                <c:pt idx="11298">
                  <c:v>27.727</c:v>
                </c:pt>
                <c:pt idx="11299">
                  <c:v>27.698</c:v>
                </c:pt>
                <c:pt idx="11300">
                  <c:v>27.727</c:v>
                </c:pt>
                <c:pt idx="11301">
                  <c:v>27.727</c:v>
                </c:pt>
                <c:pt idx="11302">
                  <c:v>27.727</c:v>
                </c:pt>
                <c:pt idx="11303">
                  <c:v>27.727</c:v>
                </c:pt>
                <c:pt idx="11304">
                  <c:v>27.727</c:v>
                </c:pt>
                <c:pt idx="11305">
                  <c:v>27.727</c:v>
                </c:pt>
                <c:pt idx="11306">
                  <c:v>27.698</c:v>
                </c:pt>
                <c:pt idx="11307">
                  <c:v>27.698</c:v>
                </c:pt>
                <c:pt idx="11308">
                  <c:v>27.67</c:v>
                </c:pt>
                <c:pt idx="11309">
                  <c:v>27.698</c:v>
                </c:pt>
                <c:pt idx="11310">
                  <c:v>27.698</c:v>
                </c:pt>
                <c:pt idx="11311">
                  <c:v>27.698</c:v>
                </c:pt>
                <c:pt idx="11312">
                  <c:v>27.67</c:v>
                </c:pt>
                <c:pt idx="11313">
                  <c:v>27.698</c:v>
                </c:pt>
                <c:pt idx="11314">
                  <c:v>27.67</c:v>
                </c:pt>
                <c:pt idx="11315">
                  <c:v>27.698</c:v>
                </c:pt>
                <c:pt idx="11316">
                  <c:v>27.698</c:v>
                </c:pt>
                <c:pt idx="11317">
                  <c:v>27.698</c:v>
                </c:pt>
                <c:pt idx="11318">
                  <c:v>27.698</c:v>
                </c:pt>
                <c:pt idx="11319">
                  <c:v>27.698</c:v>
                </c:pt>
                <c:pt idx="11320">
                  <c:v>27.67</c:v>
                </c:pt>
                <c:pt idx="11321">
                  <c:v>27.756</c:v>
                </c:pt>
                <c:pt idx="11322">
                  <c:v>27.783999999999999</c:v>
                </c:pt>
                <c:pt idx="11323">
                  <c:v>27.812999999999999</c:v>
                </c:pt>
                <c:pt idx="11324">
                  <c:v>27.756</c:v>
                </c:pt>
                <c:pt idx="11325">
                  <c:v>27.756</c:v>
                </c:pt>
                <c:pt idx="11326">
                  <c:v>27.756</c:v>
                </c:pt>
                <c:pt idx="11327">
                  <c:v>27.783999999999999</c:v>
                </c:pt>
                <c:pt idx="11328">
                  <c:v>27.783999999999999</c:v>
                </c:pt>
                <c:pt idx="11329">
                  <c:v>27.783999999999999</c:v>
                </c:pt>
                <c:pt idx="11330">
                  <c:v>27.783999999999999</c:v>
                </c:pt>
                <c:pt idx="11331">
                  <c:v>27.812999999999999</c:v>
                </c:pt>
                <c:pt idx="11332">
                  <c:v>27.783999999999999</c:v>
                </c:pt>
                <c:pt idx="11333">
                  <c:v>27.783999999999999</c:v>
                </c:pt>
                <c:pt idx="11334">
                  <c:v>27.756</c:v>
                </c:pt>
                <c:pt idx="11335">
                  <c:v>27.783999999999999</c:v>
                </c:pt>
                <c:pt idx="11336">
                  <c:v>27.783999999999999</c:v>
                </c:pt>
                <c:pt idx="11337">
                  <c:v>27.783999999999999</c:v>
                </c:pt>
                <c:pt idx="11338">
                  <c:v>27.783999999999999</c:v>
                </c:pt>
                <c:pt idx="11339">
                  <c:v>27.783999999999999</c:v>
                </c:pt>
                <c:pt idx="11340">
                  <c:v>27.783999999999999</c:v>
                </c:pt>
                <c:pt idx="11341">
                  <c:v>27.783999999999999</c:v>
                </c:pt>
                <c:pt idx="11342">
                  <c:v>27.783999999999999</c:v>
                </c:pt>
                <c:pt idx="11343">
                  <c:v>27.783999999999999</c:v>
                </c:pt>
                <c:pt idx="11344">
                  <c:v>27.783999999999999</c:v>
                </c:pt>
                <c:pt idx="11345">
                  <c:v>27.783999999999999</c:v>
                </c:pt>
                <c:pt idx="11346">
                  <c:v>27.756</c:v>
                </c:pt>
                <c:pt idx="11347">
                  <c:v>27.783999999999999</c:v>
                </c:pt>
                <c:pt idx="11348">
                  <c:v>27.783999999999999</c:v>
                </c:pt>
                <c:pt idx="11349">
                  <c:v>27.783999999999999</c:v>
                </c:pt>
                <c:pt idx="11350">
                  <c:v>27.783999999999999</c:v>
                </c:pt>
                <c:pt idx="11351">
                  <c:v>27.783999999999999</c:v>
                </c:pt>
                <c:pt idx="11352">
                  <c:v>27.783999999999999</c:v>
                </c:pt>
                <c:pt idx="11353">
                  <c:v>27.783999999999999</c:v>
                </c:pt>
                <c:pt idx="11354">
                  <c:v>27.783999999999999</c:v>
                </c:pt>
                <c:pt idx="11355">
                  <c:v>27.783999999999999</c:v>
                </c:pt>
                <c:pt idx="11356">
                  <c:v>27.783999999999999</c:v>
                </c:pt>
                <c:pt idx="11357">
                  <c:v>27.783999999999999</c:v>
                </c:pt>
                <c:pt idx="11358">
                  <c:v>27.783999999999999</c:v>
                </c:pt>
                <c:pt idx="11359">
                  <c:v>27.783999999999999</c:v>
                </c:pt>
                <c:pt idx="11360">
                  <c:v>27.783999999999999</c:v>
                </c:pt>
                <c:pt idx="11361">
                  <c:v>27.783999999999999</c:v>
                </c:pt>
                <c:pt idx="11362">
                  <c:v>27.783999999999999</c:v>
                </c:pt>
                <c:pt idx="11363">
                  <c:v>27.783999999999999</c:v>
                </c:pt>
                <c:pt idx="11364">
                  <c:v>27.783999999999999</c:v>
                </c:pt>
                <c:pt idx="11365">
                  <c:v>27.783999999999999</c:v>
                </c:pt>
                <c:pt idx="11366">
                  <c:v>27.783999999999999</c:v>
                </c:pt>
                <c:pt idx="11367">
                  <c:v>27.783999999999999</c:v>
                </c:pt>
                <c:pt idx="11368">
                  <c:v>27.783999999999999</c:v>
                </c:pt>
                <c:pt idx="11369">
                  <c:v>27.783999999999999</c:v>
                </c:pt>
                <c:pt idx="11370">
                  <c:v>27.783999999999999</c:v>
                </c:pt>
                <c:pt idx="11371">
                  <c:v>27.783999999999999</c:v>
                </c:pt>
                <c:pt idx="11372">
                  <c:v>27.783999999999999</c:v>
                </c:pt>
                <c:pt idx="11373">
                  <c:v>27.783999999999999</c:v>
                </c:pt>
                <c:pt idx="11374">
                  <c:v>27.783999999999999</c:v>
                </c:pt>
                <c:pt idx="11375">
                  <c:v>27.783999999999999</c:v>
                </c:pt>
                <c:pt idx="11376">
                  <c:v>27.783999999999999</c:v>
                </c:pt>
                <c:pt idx="11377">
                  <c:v>27.783999999999999</c:v>
                </c:pt>
                <c:pt idx="11378">
                  <c:v>27.783999999999999</c:v>
                </c:pt>
                <c:pt idx="11379">
                  <c:v>27.783999999999999</c:v>
                </c:pt>
                <c:pt idx="11380">
                  <c:v>27.783999999999999</c:v>
                </c:pt>
                <c:pt idx="11381">
                  <c:v>27.783999999999999</c:v>
                </c:pt>
                <c:pt idx="11382">
                  <c:v>27.783999999999999</c:v>
                </c:pt>
                <c:pt idx="11383">
                  <c:v>27.783999999999999</c:v>
                </c:pt>
                <c:pt idx="11384">
                  <c:v>27.783999999999999</c:v>
                </c:pt>
                <c:pt idx="11385">
                  <c:v>27.783999999999999</c:v>
                </c:pt>
                <c:pt idx="11386">
                  <c:v>27.783999999999999</c:v>
                </c:pt>
                <c:pt idx="11387">
                  <c:v>27.783999999999999</c:v>
                </c:pt>
                <c:pt idx="11388">
                  <c:v>27.783999999999999</c:v>
                </c:pt>
                <c:pt idx="11389">
                  <c:v>27.783999999999999</c:v>
                </c:pt>
                <c:pt idx="11390">
                  <c:v>27.783999999999999</c:v>
                </c:pt>
                <c:pt idx="11391">
                  <c:v>27.783999999999999</c:v>
                </c:pt>
                <c:pt idx="11392">
                  <c:v>27.783999999999999</c:v>
                </c:pt>
                <c:pt idx="11393">
                  <c:v>27.783999999999999</c:v>
                </c:pt>
                <c:pt idx="11394">
                  <c:v>27.812999999999999</c:v>
                </c:pt>
                <c:pt idx="11395">
                  <c:v>27.783999999999999</c:v>
                </c:pt>
                <c:pt idx="11396">
                  <c:v>27.783999999999999</c:v>
                </c:pt>
                <c:pt idx="11397">
                  <c:v>27.783999999999999</c:v>
                </c:pt>
                <c:pt idx="11398">
                  <c:v>27.783999999999999</c:v>
                </c:pt>
                <c:pt idx="11399">
                  <c:v>27.783999999999999</c:v>
                </c:pt>
                <c:pt idx="11400">
                  <c:v>27.783999999999999</c:v>
                </c:pt>
                <c:pt idx="11401">
                  <c:v>27.783999999999999</c:v>
                </c:pt>
                <c:pt idx="11402">
                  <c:v>27.783999999999999</c:v>
                </c:pt>
                <c:pt idx="11403">
                  <c:v>27.783999999999999</c:v>
                </c:pt>
                <c:pt idx="11404">
                  <c:v>27.812999999999999</c:v>
                </c:pt>
                <c:pt idx="11405">
                  <c:v>27.783999999999999</c:v>
                </c:pt>
                <c:pt idx="11406">
                  <c:v>27.783999999999999</c:v>
                </c:pt>
                <c:pt idx="11407">
                  <c:v>27.783999999999999</c:v>
                </c:pt>
                <c:pt idx="11408">
                  <c:v>27.783999999999999</c:v>
                </c:pt>
                <c:pt idx="11409">
                  <c:v>27.783999999999999</c:v>
                </c:pt>
                <c:pt idx="11410">
                  <c:v>27.783999999999999</c:v>
                </c:pt>
                <c:pt idx="11411">
                  <c:v>27.783999999999999</c:v>
                </c:pt>
                <c:pt idx="11412">
                  <c:v>27.783999999999999</c:v>
                </c:pt>
                <c:pt idx="11413">
                  <c:v>27.783999999999999</c:v>
                </c:pt>
                <c:pt idx="11414">
                  <c:v>27.783999999999999</c:v>
                </c:pt>
                <c:pt idx="11415">
                  <c:v>27.783999999999999</c:v>
                </c:pt>
                <c:pt idx="11416">
                  <c:v>27.783999999999999</c:v>
                </c:pt>
                <c:pt idx="11417">
                  <c:v>27.783999999999999</c:v>
                </c:pt>
                <c:pt idx="11418">
                  <c:v>27.783999999999999</c:v>
                </c:pt>
                <c:pt idx="11419">
                  <c:v>27.783999999999999</c:v>
                </c:pt>
                <c:pt idx="11420">
                  <c:v>27.783999999999999</c:v>
                </c:pt>
                <c:pt idx="11421">
                  <c:v>27.783999999999999</c:v>
                </c:pt>
                <c:pt idx="11422">
                  <c:v>27.783999999999999</c:v>
                </c:pt>
                <c:pt idx="11423">
                  <c:v>27.812999999999999</c:v>
                </c:pt>
                <c:pt idx="11424">
                  <c:v>27.783999999999999</c:v>
                </c:pt>
                <c:pt idx="11425">
                  <c:v>27.783999999999999</c:v>
                </c:pt>
                <c:pt idx="11426">
                  <c:v>27.812999999999999</c:v>
                </c:pt>
                <c:pt idx="11427">
                  <c:v>27.783999999999999</c:v>
                </c:pt>
                <c:pt idx="11428">
                  <c:v>27.783999999999999</c:v>
                </c:pt>
                <c:pt idx="11429">
                  <c:v>27.783999999999999</c:v>
                </c:pt>
                <c:pt idx="11430">
                  <c:v>27.812999999999999</c:v>
                </c:pt>
                <c:pt idx="11431">
                  <c:v>27.812999999999999</c:v>
                </c:pt>
                <c:pt idx="11432">
                  <c:v>27.812999999999999</c:v>
                </c:pt>
                <c:pt idx="11433">
                  <c:v>27.783999999999999</c:v>
                </c:pt>
                <c:pt idx="11434">
                  <c:v>27.812999999999999</c:v>
                </c:pt>
                <c:pt idx="11435">
                  <c:v>27.812999999999999</c:v>
                </c:pt>
                <c:pt idx="11436">
                  <c:v>27.812999999999999</c:v>
                </c:pt>
                <c:pt idx="11437">
                  <c:v>27.812999999999999</c:v>
                </c:pt>
                <c:pt idx="11438">
                  <c:v>27.812999999999999</c:v>
                </c:pt>
                <c:pt idx="11439">
                  <c:v>27.783999999999999</c:v>
                </c:pt>
                <c:pt idx="11440">
                  <c:v>27.783999999999999</c:v>
                </c:pt>
                <c:pt idx="11441">
                  <c:v>27.783999999999999</c:v>
                </c:pt>
                <c:pt idx="11442">
                  <c:v>27.812999999999999</c:v>
                </c:pt>
                <c:pt idx="11443">
                  <c:v>27.812999999999999</c:v>
                </c:pt>
                <c:pt idx="11444">
                  <c:v>27.783999999999999</c:v>
                </c:pt>
                <c:pt idx="11445">
                  <c:v>27.783999999999999</c:v>
                </c:pt>
                <c:pt idx="11446">
                  <c:v>27.783999999999999</c:v>
                </c:pt>
                <c:pt idx="11447">
                  <c:v>27.783999999999999</c:v>
                </c:pt>
                <c:pt idx="11448">
                  <c:v>27.812999999999999</c:v>
                </c:pt>
                <c:pt idx="11449">
                  <c:v>27.783999999999999</c:v>
                </c:pt>
                <c:pt idx="11450">
                  <c:v>27.812999999999999</c:v>
                </c:pt>
                <c:pt idx="11451">
                  <c:v>27.812999999999999</c:v>
                </c:pt>
                <c:pt idx="11452">
                  <c:v>27.783999999999999</c:v>
                </c:pt>
                <c:pt idx="11453">
                  <c:v>27.783999999999999</c:v>
                </c:pt>
                <c:pt idx="11454">
                  <c:v>27.812999999999999</c:v>
                </c:pt>
                <c:pt idx="11455">
                  <c:v>27.783999999999999</c:v>
                </c:pt>
                <c:pt idx="11456">
                  <c:v>27.812999999999999</c:v>
                </c:pt>
                <c:pt idx="11457">
                  <c:v>27.812999999999999</c:v>
                </c:pt>
                <c:pt idx="11458">
                  <c:v>27.783999999999999</c:v>
                </c:pt>
                <c:pt idx="11459">
                  <c:v>27.812999999999999</c:v>
                </c:pt>
                <c:pt idx="11460">
                  <c:v>27.783999999999999</c:v>
                </c:pt>
                <c:pt idx="11461">
                  <c:v>27.783999999999999</c:v>
                </c:pt>
                <c:pt idx="11462">
                  <c:v>27.812999999999999</c:v>
                </c:pt>
                <c:pt idx="11463">
                  <c:v>27.812999999999999</c:v>
                </c:pt>
                <c:pt idx="11464">
                  <c:v>27.783999999999999</c:v>
                </c:pt>
                <c:pt idx="11465">
                  <c:v>27.783999999999999</c:v>
                </c:pt>
                <c:pt idx="11466">
                  <c:v>27.812999999999999</c:v>
                </c:pt>
                <c:pt idx="11467">
                  <c:v>27.783999999999999</c:v>
                </c:pt>
                <c:pt idx="11468">
                  <c:v>27.812999999999999</c:v>
                </c:pt>
                <c:pt idx="11469">
                  <c:v>27.812999999999999</c:v>
                </c:pt>
                <c:pt idx="11470">
                  <c:v>27.783999999999999</c:v>
                </c:pt>
                <c:pt idx="11471">
                  <c:v>27.812999999999999</c:v>
                </c:pt>
                <c:pt idx="11472">
                  <c:v>27.783999999999999</c:v>
                </c:pt>
                <c:pt idx="11473">
                  <c:v>27.783999999999999</c:v>
                </c:pt>
                <c:pt idx="11474">
                  <c:v>27.812999999999999</c:v>
                </c:pt>
                <c:pt idx="11475">
                  <c:v>27.783999999999999</c:v>
                </c:pt>
                <c:pt idx="11476">
                  <c:v>27.783999999999999</c:v>
                </c:pt>
                <c:pt idx="11477">
                  <c:v>27.812999999999999</c:v>
                </c:pt>
                <c:pt idx="11478">
                  <c:v>27.783999999999999</c:v>
                </c:pt>
                <c:pt idx="11479">
                  <c:v>27.812999999999999</c:v>
                </c:pt>
                <c:pt idx="11480">
                  <c:v>27.783999999999999</c:v>
                </c:pt>
                <c:pt idx="11481">
                  <c:v>27.812999999999999</c:v>
                </c:pt>
                <c:pt idx="11482">
                  <c:v>27.812999999999999</c:v>
                </c:pt>
                <c:pt idx="11483">
                  <c:v>27.812999999999999</c:v>
                </c:pt>
                <c:pt idx="11484">
                  <c:v>27.812999999999999</c:v>
                </c:pt>
                <c:pt idx="11485">
                  <c:v>27.812999999999999</c:v>
                </c:pt>
                <c:pt idx="11486">
                  <c:v>27.812999999999999</c:v>
                </c:pt>
                <c:pt idx="11487">
                  <c:v>27.812999999999999</c:v>
                </c:pt>
                <c:pt idx="11488">
                  <c:v>27.812999999999999</c:v>
                </c:pt>
                <c:pt idx="11489">
                  <c:v>27.783999999999999</c:v>
                </c:pt>
                <c:pt idx="11490">
                  <c:v>27.812999999999999</c:v>
                </c:pt>
                <c:pt idx="11491">
                  <c:v>27.812999999999999</c:v>
                </c:pt>
                <c:pt idx="11492">
                  <c:v>27.812999999999999</c:v>
                </c:pt>
                <c:pt idx="11493">
                  <c:v>27.812999999999999</c:v>
                </c:pt>
                <c:pt idx="11494">
                  <c:v>27.783999999999999</c:v>
                </c:pt>
                <c:pt idx="11495">
                  <c:v>27.812999999999999</c:v>
                </c:pt>
                <c:pt idx="11496">
                  <c:v>27.812999999999999</c:v>
                </c:pt>
                <c:pt idx="11497">
                  <c:v>27.812999999999999</c:v>
                </c:pt>
                <c:pt idx="11498">
                  <c:v>27.783999999999999</c:v>
                </c:pt>
                <c:pt idx="11499">
                  <c:v>27.812999999999999</c:v>
                </c:pt>
                <c:pt idx="11500">
                  <c:v>27.812999999999999</c:v>
                </c:pt>
                <c:pt idx="11501">
                  <c:v>27.783999999999999</c:v>
                </c:pt>
                <c:pt idx="11502">
                  <c:v>27.812999999999999</c:v>
                </c:pt>
                <c:pt idx="11503">
                  <c:v>27.783999999999999</c:v>
                </c:pt>
                <c:pt idx="11504">
                  <c:v>27.812999999999999</c:v>
                </c:pt>
                <c:pt idx="11505">
                  <c:v>27.812999999999999</c:v>
                </c:pt>
                <c:pt idx="11506">
                  <c:v>27.812999999999999</c:v>
                </c:pt>
                <c:pt idx="11507">
                  <c:v>27.812999999999999</c:v>
                </c:pt>
                <c:pt idx="11508">
                  <c:v>27.812999999999999</c:v>
                </c:pt>
                <c:pt idx="11509">
                  <c:v>27.783999999999999</c:v>
                </c:pt>
                <c:pt idx="11510">
                  <c:v>27.812999999999999</c:v>
                </c:pt>
                <c:pt idx="11511">
                  <c:v>27.812999999999999</c:v>
                </c:pt>
                <c:pt idx="11512">
                  <c:v>27.812999999999999</c:v>
                </c:pt>
                <c:pt idx="11513">
                  <c:v>38.35</c:v>
                </c:pt>
                <c:pt idx="11514">
                  <c:v>40.64</c:v>
                </c:pt>
                <c:pt idx="11515">
                  <c:v>40.729999999999997</c:v>
                </c:pt>
                <c:pt idx="11516">
                  <c:v>40.700000000000003</c:v>
                </c:pt>
                <c:pt idx="11517">
                  <c:v>40.53</c:v>
                </c:pt>
                <c:pt idx="11518">
                  <c:v>40.53</c:v>
                </c:pt>
                <c:pt idx="11519">
                  <c:v>46.01</c:v>
                </c:pt>
                <c:pt idx="11520">
                  <c:v>56.23</c:v>
                </c:pt>
                <c:pt idx="11521">
                  <c:v>47.3</c:v>
                </c:pt>
                <c:pt idx="11522">
                  <c:v>43.54</c:v>
                </c:pt>
                <c:pt idx="11523">
                  <c:v>44.29</c:v>
                </c:pt>
                <c:pt idx="11524">
                  <c:v>65.3</c:v>
                </c:pt>
                <c:pt idx="11525">
                  <c:v>68.510000000000005</c:v>
                </c:pt>
                <c:pt idx="11526">
                  <c:v>64.180000000000007</c:v>
                </c:pt>
                <c:pt idx="11527">
                  <c:v>60.76</c:v>
                </c:pt>
                <c:pt idx="11528">
                  <c:v>62.08</c:v>
                </c:pt>
                <c:pt idx="11529">
                  <c:v>63.86</c:v>
                </c:pt>
                <c:pt idx="11530">
                  <c:v>65.27</c:v>
                </c:pt>
                <c:pt idx="11531">
                  <c:v>67.02</c:v>
                </c:pt>
                <c:pt idx="11532">
                  <c:v>68.489999999999995</c:v>
                </c:pt>
                <c:pt idx="11533">
                  <c:v>70.010000000000005</c:v>
                </c:pt>
                <c:pt idx="11534">
                  <c:v>71.41</c:v>
                </c:pt>
                <c:pt idx="11535">
                  <c:v>72.7</c:v>
                </c:pt>
                <c:pt idx="11536">
                  <c:v>73.709999999999994</c:v>
                </c:pt>
                <c:pt idx="11537">
                  <c:v>74.8</c:v>
                </c:pt>
                <c:pt idx="11538">
                  <c:v>76.38</c:v>
                </c:pt>
                <c:pt idx="11539">
                  <c:v>77.64</c:v>
                </c:pt>
                <c:pt idx="11540">
                  <c:v>79.19</c:v>
                </c:pt>
                <c:pt idx="11541">
                  <c:v>80.510000000000005</c:v>
                </c:pt>
                <c:pt idx="11542">
                  <c:v>81.63</c:v>
                </c:pt>
                <c:pt idx="11543">
                  <c:v>94.43</c:v>
                </c:pt>
                <c:pt idx="11544">
                  <c:v>85.99</c:v>
                </c:pt>
                <c:pt idx="11545">
                  <c:v>68.709999999999994</c:v>
                </c:pt>
                <c:pt idx="11546">
                  <c:v>69.06</c:v>
                </c:pt>
                <c:pt idx="11547">
                  <c:v>69.63</c:v>
                </c:pt>
                <c:pt idx="11548">
                  <c:v>70.319999999999993</c:v>
                </c:pt>
                <c:pt idx="11549">
                  <c:v>70.98</c:v>
                </c:pt>
                <c:pt idx="11550">
                  <c:v>71.64</c:v>
                </c:pt>
                <c:pt idx="11551">
                  <c:v>64.209999999999994</c:v>
                </c:pt>
                <c:pt idx="11552">
                  <c:v>56.37</c:v>
                </c:pt>
                <c:pt idx="11553">
                  <c:v>41.5</c:v>
                </c:pt>
                <c:pt idx="11554">
                  <c:v>37.46</c:v>
                </c:pt>
                <c:pt idx="11555">
                  <c:v>32.520000000000003</c:v>
                </c:pt>
                <c:pt idx="11556">
                  <c:v>32.659999999999997</c:v>
                </c:pt>
                <c:pt idx="11557">
                  <c:v>32.78</c:v>
                </c:pt>
                <c:pt idx="11558">
                  <c:v>33.01</c:v>
                </c:pt>
                <c:pt idx="11559">
                  <c:v>33.21</c:v>
                </c:pt>
                <c:pt idx="11560">
                  <c:v>33.53</c:v>
                </c:pt>
                <c:pt idx="11561">
                  <c:v>33.81</c:v>
                </c:pt>
                <c:pt idx="11562">
                  <c:v>34.19</c:v>
                </c:pt>
                <c:pt idx="11563">
                  <c:v>50.69</c:v>
                </c:pt>
                <c:pt idx="11564">
                  <c:v>46.21</c:v>
                </c:pt>
                <c:pt idx="11565">
                  <c:v>46.33</c:v>
                </c:pt>
                <c:pt idx="11566">
                  <c:v>46.38</c:v>
                </c:pt>
                <c:pt idx="11567">
                  <c:v>58.07</c:v>
                </c:pt>
                <c:pt idx="11568">
                  <c:v>66.33</c:v>
                </c:pt>
                <c:pt idx="11569">
                  <c:v>84.42</c:v>
                </c:pt>
                <c:pt idx="11570">
                  <c:v>87.72</c:v>
                </c:pt>
                <c:pt idx="11571">
                  <c:v>88.63</c:v>
                </c:pt>
                <c:pt idx="11572">
                  <c:v>88.92</c:v>
                </c:pt>
                <c:pt idx="11573">
                  <c:v>88.81</c:v>
                </c:pt>
                <c:pt idx="11574">
                  <c:v>88.84</c:v>
                </c:pt>
                <c:pt idx="11575">
                  <c:v>89.07</c:v>
                </c:pt>
                <c:pt idx="11576">
                  <c:v>89.58</c:v>
                </c:pt>
                <c:pt idx="11577">
                  <c:v>90.27</c:v>
                </c:pt>
                <c:pt idx="11578">
                  <c:v>91.05</c:v>
                </c:pt>
                <c:pt idx="11579">
                  <c:v>91.91</c:v>
                </c:pt>
                <c:pt idx="11580">
                  <c:v>72.16</c:v>
                </c:pt>
                <c:pt idx="11581">
                  <c:v>71.67</c:v>
                </c:pt>
                <c:pt idx="11582">
                  <c:v>53.88</c:v>
                </c:pt>
                <c:pt idx="11583">
                  <c:v>71.180000000000007</c:v>
                </c:pt>
                <c:pt idx="11584">
                  <c:v>73.08</c:v>
                </c:pt>
                <c:pt idx="11585">
                  <c:v>74.8</c:v>
                </c:pt>
                <c:pt idx="11586">
                  <c:v>76.06</c:v>
                </c:pt>
                <c:pt idx="11587">
                  <c:v>76.900000000000006</c:v>
                </c:pt>
                <c:pt idx="11588">
                  <c:v>78.3</c:v>
                </c:pt>
                <c:pt idx="11589">
                  <c:v>79.56</c:v>
                </c:pt>
                <c:pt idx="11590">
                  <c:v>81</c:v>
                </c:pt>
                <c:pt idx="11591">
                  <c:v>82.41</c:v>
                </c:pt>
                <c:pt idx="11592">
                  <c:v>91.36</c:v>
                </c:pt>
                <c:pt idx="11593">
                  <c:v>102.24</c:v>
                </c:pt>
                <c:pt idx="11594">
                  <c:v>103.36</c:v>
                </c:pt>
                <c:pt idx="11595">
                  <c:v>104.25</c:v>
                </c:pt>
                <c:pt idx="11596">
                  <c:v>104.74</c:v>
                </c:pt>
                <c:pt idx="11597">
                  <c:v>93.54</c:v>
                </c:pt>
                <c:pt idx="11598">
                  <c:v>87.11</c:v>
                </c:pt>
                <c:pt idx="11599">
                  <c:v>87.49</c:v>
                </c:pt>
                <c:pt idx="11600">
                  <c:v>89.47</c:v>
                </c:pt>
                <c:pt idx="11601">
                  <c:v>80.77</c:v>
                </c:pt>
                <c:pt idx="11602">
                  <c:v>84.79</c:v>
                </c:pt>
                <c:pt idx="11603">
                  <c:v>102.3</c:v>
                </c:pt>
                <c:pt idx="11604">
                  <c:v>99.51</c:v>
                </c:pt>
                <c:pt idx="11605">
                  <c:v>104.77</c:v>
                </c:pt>
                <c:pt idx="11606">
                  <c:v>123.57</c:v>
                </c:pt>
                <c:pt idx="11607">
                  <c:v>120.47</c:v>
                </c:pt>
                <c:pt idx="11608">
                  <c:v>121.18</c:v>
                </c:pt>
                <c:pt idx="11609">
                  <c:v>122.27</c:v>
                </c:pt>
                <c:pt idx="11610">
                  <c:v>123.19</c:v>
                </c:pt>
                <c:pt idx="11611">
                  <c:v>114.18</c:v>
                </c:pt>
                <c:pt idx="11612">
                  <c:v>107.87</c:v>
                </c:pt>
                <c:pt idx="11613">
                  <c:v>112.17</c:v>
                </c:pt>
                <c:pt idx="11614">
                  <c:v>103.36</c:v>
                </c:pt>
                <c:pt idx="11615">
                  <c:v>105.17</c:v>
                </c:pt>
                <c:pt idx="11616">
                  <c:v>99.4</c:v>
                </c:pt>
                <c:pt idx="11617">
                  <c:v>110.13</c:v>
                </c:pt>
                <c:pt idx="11618">
                  <c:v>111.57</c:v>
                </c:pt>
                <c:pt idx="11619">
                  <c:v>113.81</c:v>
                </c:pt>
                <c:pt idx="11620">
                  <c:v>108.01</c:v>
                </c:pt>
                <c:pt idx="11621">
                  <c:v>109.5</c:v>
                </c:pt>
                <c:pt idx="11622">
                  <c:v>122.99</c:v>
                </c:pt>
                <c:pt idx="11623">
                  <c:v>121.79</c:v>
                </c:pt>
                <c:pt idx="11624">
                  <c:v>120.78</c:v>
                </c:pt>
                <c:pt idx="11625">
                  <c:v>121.16</c:v>
                </c:pt>
                <c:pt idx="11626">
                  <c:v>117.97</c:v>
                </c:pt>
                <c:pt idx="11627">
                  <c:v>119.78</c:v>
                </c:pt>
                <c:pt idx="11628">
                  <c:v>120.67</c:v>
                </c:pt>
                <c:pt idx="11629">
                  <c:v>122.36</c:v>
                </c:pt>
                <c:pt idx="11630">
                  <c:v>122.65</c:v>
                </c:pt>
                <c:pt idx="11631">
                  <c:v>125.2</c:v>
                </c:pt>
                <c:pt idx="11632">
                  <c:v>127.07</c:v>
                </c:pt>
                <c:pt idx="11633">
                  <c:v>128.69999999999999</c:v>
                </c:pt>
                <c:pt idx="11634">
                  <c:v>127.81</c:v>
                </c:pt>
                <c:pt idx="11635">
                  <c:v>122.71</c:v>
                </c:pt>
                <c:pt idx="11636">
                  <c:v>104.74</c:v>
                </c:pt>
                <c:pt idx="11637">
                  <c:v>94.09</c:v>
                </c:pt>
                <c:pt idx="11638">
                  <c:v>94.86</c:v>
                </c:pt>
                <c:pt idx="11639">
                  <c:v>67.709999999999994</c:v>
                </c:pt>
                <c:pt idx="11640">
                  <c:v>68.489999999999995</c:v>
                </c:pt>
                <c:pt idx="11641">
                  <c:v>51.98</c:v>
                </c:pt>
                <c:pt idx="11642">
                  <c:v>51.98</c:v>
                </c:pt>
                <c:pt idx="11643">
                  <c:v>52.64</c:v>
                </c:pt>
                <c:pt idx="11644">
                  <c:v>52.99</c:v>
                </c:pt>
                <c:pt idx="11645">
                  <c:v>53.67</c:v>
                </c:pt>
                <c:pt idx="11646">
                  <c:v>54.28</c:v>
                </c:pt>
                <c:pt idx="11647">
                  <c:v>73.97</c:v>
                </c:pt>
                <c:pt idx="11648">
                  <c:v>66.25</c:v>
                </c:pt>
                <c:pt idx="11649">
                  <c:v>66.28</c:v>
                </c:pt>
                <c:pt idx="11650">
                  <c:v>66.16</c:v>
                </c:pt>
                <c:pt idx="11651">
                  <c:v>58.18</c:v>
                </c:pt>
                <c:pt idx="11652">
                  <c:v>54.71</c:v>
                </c:pt>
                <c:pt idx="11653">
                  <c:v>54.25</c:v>
                </c:pt>
                <c:pt idx="11654">
                  <c:v>41.71</c:v>
                </c:pt>
                <c:pt idx="11655">
                  <c:v>41.71</c:v>
                </c:pt>
                <c:pt idx="11656">
                  <c:v>41.71</c:v>
                </c:pt>
                <c:pt idx="11657">
                  <c:v>41.76</c:v>
                </c:pt>
                <c:pt idx="11658">
                  <c:v>41.76</c:v>
                </c:pt>
                <c:pt idx="11659">
                  <c:v>41.79</c:v>
                </c:pt>
                <c:pt idx="11660">
                  <c:v>41.76</c:v>
                </c:pt>
                <c:pt idx="11661">
                  <c:v>41.85</c:v>
                </c:pt>
                <c:pt idx="11662">
                  <c:v>42.11</c:v>
                </c:pt>
                <c:pt idx="11663">
                  <c:v>42.37</c:v>
                </c:pt>
                <c:pt idx="11664">
                  <c:v>42.65</c:v>
                </c:pt>
                <c:pt idx="11665">
                  <c:v>42.97</c:v>
                </c:pt>
                <c:pt idx="11666">
                  <c:v>43.26</c:v>
                </c:pt>
                <c:pt idx="11667">
                  <c:v>43.71</c:v>
                </c:pt>
                <c:pt idx="11668">
                  <c:v>35.71</c:v>
                </c:pt>
                <c:pt idx="11669">
                  <c:v>47.04</c:v>
                </c:pt>
                <c:pt idx="11670">
                  <c:v>48.19</c:v>
                </c:pt>
                <c:pt idx="11671">
                  <c:v>47.33</c:v>
                </c:pt>
                <c:pt idx="11672">
                  <c:v>47.99</c:v>
                </c:pt>
                <c:pt idx="11673">
                  <c:v>49.37</c:v>
                </c:pt>
                <c:pt idx="11674">
                  <c:v>50.14</c:v>
                </c:pt>
                <c:pt idx="11675">
                  <c:v>50.98</c:v>
                </c:pt>
                <c:pt idx="11676">
                  <c:v>51.95</c:v>
                </c:pt>
                <c:pt idx="11677">
                  <c:v>52.73</c:v>
                </c:pt>
                <c:pt idx="11678">
                  <c:v>53.44</c:v>
                </c:pt>
                <c:pt idx="11679">
                  <c:v>54.79</c:v>
                </c:pt>
                <c:pt idx="11680">
                  <c:v>56.54</c:v>
                </c:pt>
                <c:pt idx="11681">
                  <c:v>74.69</c:v>
                </c:pt>
                <c:pt idx="11682">
                  <c:v>98.91</c:v>
                </c:pt>
                <c:pt idx="11683">
                  <c:v>65.180000000000007</c:v>
                </c:pt>
                <c:pt idx="11684">
                  <c:v>64.47</c:v>
                </c:pt>
                <c:pt idx="11685">
                  <c:v>68.86</c:v>
                </c:pt>
                <c:pt idx="11686">
                  <c:v>55.94</c:v>
                </c:pt>
                <c:pt idx="11687">
                  <c:v>56.17</c:v>
                </c:pt>
                <c:pt idx="11688">
                  <c:v>58.47</c:v>
                </c:pt>
                <c:pt idx="11689">
                  <c:v>58.47</c:v>
                </c:pt>
                <c:pt idx="11690">
                  <c:v>57.35</c:v>
                </c:pt>
                <c:pt idx="11691">
                  <c:v>57.87</c:v>
                </c:pt>
                <c:pt idx="11692">
                  <c:v>57.35</c:v>
                </c:pt>
                <c:pt idx="11693">
                  <c:v>60.45</c:v>
                </c:pt>
                <c:pt idx="11694">
                  <c:v>87.14</c:v>
                </c:pt>
                <c:pt idx="11695">
                  <c:v>73.05</c:v>
                </c:pt>
                <c:pt idx="11696">
                  <c:v>76.41</c:v>
                </c:pt>
                <c:pt idx="11697">
                  <c:v>98.42</c:v>
                </c:pt>
                <c:pt idx="11698">
                  <c:v>95.95</c:v>
                </c:pt>
                <c:pt idx="11699">
                  <c:v>97.65</c:v>
                </c:pt>
                <c:pt idx="11700">
                  <c:v>98.88</c:v>
                </c:pt>
                <c:pt idx="11701">
                  <c:v>82.89</c:v>
                </c:pt>
                <c:pt idx="11702">
                  <c:v>81.98</c:v>
                </c:pt>
                <c:pt idx="11703">
                  <c:v>82.98</c:v>
                </c:pt>
                <c:pt idx="11704">
                  <c:v>82.35</c:v>
                </c:pt>
                <c:pt idx="11705">
                  <c:v>83.3</c:v>
                </c:pt>
                <c:pt idx="11706">
                  <c:v>53.93</c:v>
                </c:pt>
                <c:pt idx="11707">
                  <c:v>44.72</c:v>
                </c:pt>
                <c:pt idx="11708">
                  <c:v>45.49</c:v>
                </c:pt>
                <c:pt idx="11709">
                  <c:v>46.15</c:v>
                </c:pt>
                <c:pt idx="11710">
                  <c:v>63.15</c:v>
                </c:pt>
                <c:pt idx="11711">
                  <c:v>57.06</c:v>
                </c:pt>
                <c:pt idx="11712">
                  <c:v>56.95</c:v>
                </c:pt>
                <c:pt idx="11713">
                  <c:v>57.03</c:v>
                </c:pt>
                <c:pt idx="11714">
                  <c:v>57.12</c:v>
                </c:pt>
                <c:pt idx="11715">
                  <c:v>57.46</c:v>
                </c:pt>
                <c:pt idx="11716">
                  <c:v>85.28</c:v>
                </c:pt>
                <c:pt idx="11717">
                  <c:v>79.39</c:v>
                </c:pt>
                <c:pt idx="11718">
                  <c:v>72.16</c:v>
                </c:pt>
                <c:pt idx="11719">
                  <c:v>72.3</c:v>
                </c:pt>
                <c:pt idx="11720">
                  <c:v>58.3</c:v>
                </c:pt>
                <c:pt idx="11721">
                  <c:v>58.07</c:v>
                </c:pt>
                <c:pt idx="11722">
                  <c:v>58.75</c:v>
                </c:pt>
                <c:pt idx="11723">
                  <c:v>59.16</c:v>
                </c:pt>
                <c:pt idx="11724">
                  <c:v>59.67</c:v>
                </c:pt>
                <c:pt idx="11725">
                  <c:v>80.28</c:v>
                </c:pt>
                <c:pt idx="11726">
                  <c:v>83.47</c:v>
                </c:pt>
                <c:pt idx="11727">
                  <c:v>85.94</c:v>
                </c:pt>
                <c:pt idx="11728">
                  <c:v>97.79</c:v>
                </c:pt>
                <c:pt idx="11729">
                  <c:v>113.58</c:v>
                </c:pt>
                <c:pt idx="11730">
                  <c:v>123.94</c:v>
                </c:pt>
                <c:pt idx="11731">
                  <c:v>120.61</c:v>
                </c:pt>
                <c:pt idx="11732">
                  <c:v>111.51</c:v>
                </c:pt>
                <c:pt idx="11733">
                  <c:v>130.28</c:v>
                </c:pt>
                <c:pt idx="11734">
                  <c:v>132.03</c:v>
                </c:pt>
                <c:pt idx="11735">
                  <c:v>129.68</c:v>
                </c:pt>
                <c:pt idx="11736">
                  <c:v>131.43</c:v>
                </c:pt>
                <c:pt idx="11737">
                  <c:v>131.72</c:v>
                </c:pt>
                <c:pt idx="11738">
                  <c:v>161.4</c:v>
                </c:pt>
                <c:pt idx="11739">
                  <c:v>147.88</c:v>
                </c:pt>
                <c:pt idx="11740">
                  <c:v>144.84</c:v>
                </c:pt>
                <c:pt idx="11741">
                  <c:v>148.71</c:v>
                </c:pt>
                <c:pt idx="11742">
                  <c:v>143.06</c:v>
                </c:pt>
                <c:pt idx="11743">
                  <c:v>150.15</c:v>
                </c:pt>
                <c:pt idx="11744">
                  <c:v>127.15</c:v>
                </c:pt>
                <c:pt idx="11745">
                  <c:v>123.19</c:v>
                </c:pt>
                <c:pt idx="11746">
                  <c:v>121.84</c:v>
                </c:pt>
                <c:pt idx="11747">
                  <c:v>119.83</c:v>
                </c:pt>
                <c:pt idx="11748">
                  <c:v>120.7</c:v>
                </c:pt>
                <c:pt idx="11749">
                  <c:v>121.82</c:v>
                </c:pt>
                <c:pt idx="11750">
                  <c:v>122.73</c:v>
                </c:pt>
                <c:pt idx="11751">
                  <c:v>116.56</c:v>
                </c:pt>
                <c:pt idx="11752">
                  <c:v>109.36</c:v>
                </c:pt>
                <c:pt idx="11753">
                  <c:v>85.45</c:v>
                </c:pt>
                <c:pt idx="11754">
                  <c:v>81.23</c:v>
                </c:pt>
                <c:pt idx="11755">
                  <c:v>79.25</c:v>
                </c:pt>
                <c:pt idx="11756">
                  <c:v>90.76</c:v>
                </c:pt>
                <c:pt idx="11757">
                  <c:v>84.99</c:v>
                </c:pt>
                <c:pt idx="11758">
                  <c:v>86.28</c:v>
                </c:pt>
                <c:pt idx="11759">
                  <c:v>77.56</c:v>
                </c:pt>
                <c:pt idx="11760">
                  <c:v>110.28</c:v>
                </c:pt>
                <c:pt idx="11761">
                  <c:v>117.02</c:v>
                </c:pt>
                <c:pt idx="11762">
                  <c:v>109.56</c:v>
                </c:pt>
                <c:pt idx="11763">
                  <c:v>109.5</c:v>
                </c:pt>
                <c:pt idx="11764">
                  <c:v>111.42</c:v>
                </c:pt>
                <c:pt idx="11765">
                  <c:v>108.99</c:v>
                </c:pt>
                <c:pt idx="11766">
                  <c:v>122.71</c:v>
                </c:pt>
                <c:pt idx="11767">
                  <c:v>117.94</c:v>
                </c:pt>
                <c:pt idx="11768">
                  <c:v>119.29</c:v>
                </c:pt>
                <c:pt idx="11769">
                  <c:v>121.38</c:v>
                </c:pt>
                <c:pt idx="11770">
                  <c:v>124.03</c:v>
                </c:pt>
                <c:pt idx="11771">
                  <c:v>126.18</c:v>
                </c:pt>
                <c:pt idx="11772">
                  <c:v>126.81</c:v>
                </c:pt>
                <c:pt idx="11773">
                  <c:v>126.75</c:v>
                </c:pt>
                <c:pt idx="11774">
                  <c:v>128.68</c:v>
                </c:pt>
                <c:pt idx="11775">
                  <c:v>144.09</c:v>
                </c:pt>
                <c:pt idx="11776">
                  <c:v>141.19</c:v>
                </c:pt>
                <c:pt idx="11777">
                  <c:v>129.68</c:v>
                </c:pt>
                <c:pt idx="11778">
                  <c:v>130.68</c:v>
                </c:pt>
                <c:pt idx="11779">
                  <c:v>131.34</c:v>
                </c:pt>
                <c:pt idx="11780">
                  <c:v>132.38</c:v>
                </c:pt>
                <c:pt idx="11781">
                  <c:v>133.33000000000001</c:v>
                </c:pt>
                <c:pt idx="11782">
                  <c:v>129.62</c:v>
                </c:pt>
                <c:pt idx="11783">
                  <c:v>109.73</c:v>
                </c:pt>
                <c:pt idx="11784">
                  <c:v>109.47</c:v>
                </c:pt>
                <c:pt idx="11785">
                  <c:v>110.76</c:v>
                </c:pt>
                <c:pt idx="11786">
                  <c:v>113.75</c:v>
                </c:pt>
                <c:pt idx="11787">
                  <c:v>115.76</c:v>
                </c:pt>
                <c:pt idx="11788">
                  <c:v>112.34</c:v>
                </c:pt>
                <c:pt idx="11789">
                  <c:v>114.18</c:v>
                </c:pt>
                <c:pt idx="11790">
                  <c:v>97.68</c:v>
                </c:pt>
                <c:pt idx="11791">
                  <c:v>106.2</c:v>
                </c:pt>
                <c:pt idx="11792">
                  <c:v>125.23</c:v>
                </c:pt>
                <c:pt idx="11793">
                  <c:v>122.1</c:v>
                </c:pt>
                <c:pt idx="11794">
                  <c:v>141.07</c:v>
                </c:pt>
                <c:pt idx="11795">
                  <c:v>139.87</c:v>
                </c:pt>
                <c:pt idx="11796">
                  <c:v>141.02000000000001</c:v>
                </c:pt>
                <c:pt idx="11797">
                  <c:v>142.68</c:v>
                </c:pt>
                <c:pt idx="11798">
                  <c:v>139.81</c:v>
                </c:pt>
                <c:pt idx="11799">
                  <c:v>140.53</c:v>
                </c:pt>
                <c:pt idx="11800">
                  <c:v>125.66</c:v>
                </c:pt>
                <c:pt idx="11801">
                  <c:v>109.93</c:v>
                </c:pt>
                <c:pt idx="11802">
                  <c:v>92.94</c:v>
                </c:pt>
                <c:pt idx="11803">
                  <c:v>101.41</c:v>
                </c:pt>
                <c:pt idx="11804">
                  <c:v>93.17</c:v>
                </c:pt>
                <c:pt idx="11805">
                  <c:v>94.32</c:v>
                </c:pt>
                <c:pt idx="11806">
                  <c:v>94.92</c:v>
                </c:pt>
                <c:pt idx="11807">
                  <c:v>92.97</c:v>
                </c:pt>
                <c:pt idx="11808">
                  <c:v>100.52</c:v>
                </c:pt>
                <c:pt idx="11809">
                  <c:v>113.41</c:v>
                </c:pt>
                <c:pt idx="11810">
                  <c:v>124.74</c:v>
                </c:pt>
                <c:pt idx="11811">
                  <c:v>157.78</c:v>
                </c:pt>
                <c:pt idx="11812">
                  <c:v>154.28</c:v>
                </c:pt>
                <c:pt idx="11813">
                  <c:v>158.33000000000001</c:v>
                </c:pt>
                <c:pt idx="11814">
                  <c:v>150.63</c:v>
                </c:pt>
                <c:pt idx="11815">
                  <c:v>154.25</c:v>
                </c:pt>
                <c:pt idx="11816">
                  <c:v>155.86000000000001</c:v>
                </c:pt>
                <c:pt idx="11817">
                  <c:v>148.44999999999999</c:v>
                </c:pt>
                <c:pt idx="11818">
                  <c:v>152.15</c:v>
                </c:pt>
                <c:pt idx="11819">
                  <c:v>149.11000000000001</c:v>
                </c:pt>
                <c:pt idx="11820">
                  <c:v>143.11000000000001</c:v>
                </c:pt>
                <c:pt idx="11821">
                  <c:v>148.08000000000001</c:v>
                </c:pt>
                <c:pt idx="11822">
                  <c:v>163.87</c:v>
                </c:pt>
                <c:pt idx="11823">
                  <c:v>155.74</c:v>
                </c:pt>
                <c:pt idx="11824">
                  <c:v>147.44999999999999</c:v>
                </c:pt>
                <c:pt idx="11825">
                  <c:v>143.13999999999999</c:v>
                </c:pt>
                <c:pt idx="11826">
                  <c:v>136.80000000000001</c:v>
                </c:pt>
                <c:pt idx="11827">
                  <c:v>136.57</c:v>
                </c:pt>
                <c:pt idx="11828">
                  <c:v>149.97</c:v>
                </c:pt>
                <c:pt idx="11829">
                  <c:v>161.74</c:v>
                </c:pt>
                <c:pt idx="11830">
                  <c:v>172.65</c:v>
                </c:pt>
                <c:pt idx="11831">
                  <c:v>161.43</c:v>
                </c:pt>
                <c:pt idx="11832">
                  <c:v>157.88999999999999</c:v>
                </c:pt>
                <c:pt idx="11833">
                  <c:v>159.19</c:v>
                </c:pt>
                <c:pt idx="11834">
                  <c:v>152.87</c:v>
                </c:pt>
                <c:pt idx="11835">
                  <c:v>146.96</c:v>
                </c:pt>
                <c:pt idx="11836">
                  <c:v>145.21</c:v>
                </c:pt>
                <c:pt idx="11837">
                  <c:v>157.03</c:v>
                </c:pt>
                <c:pt idx="11838">
                  <c:v>158.41</c:v>
                </c:pt>
                <c:pt idx="11839">
                  <c:v>159.24</c:v>
                </c:pt>
                <c:pt idx="11840">
                  <c:v>159.76</c:v>
                </c:pt>
                <c:pt idx="11841">
                  <c:v>167.45</c:v>
                </c:pt>
                <c:pt idx="11842">
                  <c:v>165.3</c:v>
                </c:pt>
                <c:pt idx="11843">
                  <c:v>163.03</c:v>
                </c:pt>
                <c:pt idx="11844">
                  <c:v>164.87</c:v>
                </c:pt>
                <c:pt idx="11845">
                  <c:v>158.47</c:v>
                </c:pt>
                <c:pt idx="11846">
                  <c:v>158.96</c:v>
                </c:pt>
                <c:pt idx="11847">
                  <c:v>160.62</c:v>
                </c:pt>
                <c:pt idx="11848">
                  <c:v>156.6</c:v>
                </c:pt>
                <c:pt idx="11849">
                  <c:v>144.84</c:v>
                </c:pt>
                <c:pt idx="11850">
                  <c:v>140.19</c:v>
                </c:pt>
                <c:pt idx="11851">
                  <c:v>142.97</c:v>
                </c:pt>
                <c:pt idx="11852">
                  <c:v>143.91999999999999</c:v>
                </c:pt>
                <c:pt idx="11853">
                  <c:v>146.21</c:v>
                </c:pt>
                <c:pt idx="11854">
                  <c:v>151.61000000000001</c:v>
                </c:pt>
                <c:pt idx="11855">
                  <c:v>152.79</c:v>
                </c:pt>
                <c:pt idx="11856">
                  <c:v>152.21</c:v>
                </c:pt>
                <c:pt idx="11857">
                  <c:v>151.38</c:v>
                </c:pt>
                <c:pt idx="11858">
                  <c:v>152.21</c:v>
                </c:pt>
                <c:pt idx="11859">
                  <c:v>151.75</c:v>
                </c:pt>
                <c:pt idx="11860">
                  <c:v>150.46</c:v>
                </c:pt>
                <c:pt idx="11861">
                  <c:v>150.6</c:v>
                </c:pt>
                <c:pt idx="11862">
                  <c:v>147.19</c:v>
                </c:pt>
                <c:pt idx="11863">
                  <c:v>125.8</c:v>
                </c:pt>
                <c:pt idx="11864">
                  <c:v>117.94</c:v>
                </c:pt>
                <c:pt idx="11865">
                  <c:v>108.58</c:v>
                </c:pt>
                <c:pt idx="11866">
                  <c:v>110.28</c:v>
                </c:pt>
                <c:pt idx="11867">
                  <c:v>107.35</c:v>
                </c:pt>
                <c:pt idx="11868">
                  <c:v>104.65</c:v>
                </c:pt>
                <c:pt idx="11869">
                  <c:v>106.2</c:v>
                </c:pt>
                <c:pt idx="11870">
                  <c:v>90.87</c:v>
                </c:pt>
                <c:pt idx="11871">
                  <c:v>83.38</c:v>
                </c:pt>
                <c:pt idx="11872">
                  <c:v>84.24</c:v>
                </c:pt>
                <c:pt idx="11873">
                  <c:v>82.03</c:v>
                </c:pt>
                <c:pt idx="11874">
                  <c:v>82.58</c:v>
                </c:pt>
                <c:pt idx="11875">
                  <c:v>80.17</c:v>
                </c:pt>
                <c:pt idx="11876">
                  <c:v>70.75</c:v>
                </c:pt>
                <c:pt idx="11877">
                  <c:v>68.34</c:v>
                </c:pt>
                <c:pt idx="11878">
                  <c:v>69.430000000000007</c:v>
                </c:pt>
                <c:pt idx="11879">
                  <c:v>68.260000000000005</c:v>
                </c:pt>
                <c:pt idx="11880">
                  <c:v>70.72</c:v>
                </c:pt>
                <c:pt idx="11881">
                  <c:v>75.599999999999994</c:v>
                </c:pt>
                <c:pt idx="11882">
                  <c:v>73.39</c:v>
                </c:pt>
                <c:pt idx="11883">
                  <c:v>74.510000000000005</c:v>
                </c:pt>
                <c:pt idx="11884">
                  <c:v>89.96</c:v>
                </c:pt>
                <c:pt idx="11885">
                  <c:v>80.28</c:v>
                </c:pt>
                <c:pt idx="11886">
                  <c:v>80.430000000000007</c:v>
                </c:pt>
                <c:pt idx="11887">
                  <c:v>80.63</c:v>
                </c:pt>
                <c:pt idx="11888">
                  <c:v>80.77</c:v>
                </c:pt>
                <c:pt idx="11889">
                  <c:v>81.37</c:v>
                </c:pt>
                <c:pt idx="11890">
                  <c:v>82.09</c:v>
                </c:pt>
                <c:pt idx="11891">
                  <c:v>83.1</c:v>
                </c:pt>
                <c:pt idx="11892">
                  <c:v>84.42</c:v>
                </c:pt>
                <c:pt idx="11893">
                  <c:v>82.81</c:v>
                </c:pt>
                <c:pt idx="11894">
                  <c:v>81.599999999999994</c:v>
                </c:pt>
                <c:pt idx="11895">
                  <c:v>82.41</c:v>
                </c:pt>
                <c:pt idx="11896">
                  <c:v>83.44</c:v>
                </c:pt>
                <c:pt idx="11897">
                  <c:v>84.36</c:v>
                </c:pt>
                <c:pt idx="11898">
                  <c:v>85.31</c:v>
                </c:pt>
                <c:pt idx="11899">
                  <c:v>86.51</c:v>
                </c:pt>
                <c:pt idx="11900">
                  <c:v>86.48</c:v>
                </c:pt>
                <c:pt idx="11901">
                  <c:v>81.52</c:v>
                </c:pt>
                <c:pt idx="11902">
                  <c:v>81.290000000000006</c:v>
                </c:pt>
                <c:pt idx="11903">
                  <c:v>79.88</c:v>
                </c:pt>
                <c:pt idx="11904">
                  <c:v>81.430000000000007</c:v>
                </c:pt>
                <c:pt idx="11905">
                  <c:v>82.81</c:v>
                </c:pt>
                <c:pt idx="11906">
                  <c:v>84.36</c:v>
                </c:pt>
                <c:pt idx="11907">
                  <c:v>102.84</c:v>
                </c:pt>
                <c:pt idx="11908">
                  <c:v>108.96</c:v>
                </c:pt>
                <c:pt idx="11909">
                  <c:v>106.43</c:v>
                </c:pt>
                <c:pt idx="11910">
                  <c:v>102.9</c:v>
                </c:pt>
                <c:pt idx="11911">
                  <c:v>99.83</c:v>
                </c:pt>
                <c:pt idx="11912">
                  <c:v>78.73</c:v>
                </c:pt>
                <c:pt idx="11913">
                  <c:v>71.47</c:v>
                </c:pt>
                <c:pt idx="11914">
                  <c:v>90.9</c:v>
                </c:pt>
                <c:pt idx="11915">
                  <c:v>97.88</c:v>
                </c:pt>
                <c:pt idx="11916">
                  <c:v>99.05</c:v>
                </c:pt>
                <c:pt idx="11917">
                  <c:v>92.42</c:v>
                </c:pt>
                <c:pt idx="11918">
                  <c:v>106.14</c:v>
                </c:pt>
                <c:pt idx="11919">
                  <c:v>114.35</c:v>
                </c:pt>
                <c:pt idx="11920">
                  <c:v>115.76</c:v>
                </c:pt>
                <c:pt idx="11921">
                  <c:v>112.4</c:v>
                </c:pt>
                <c:pt idx="11922">
                  <c:v>106</c:v>
                </c:pt>
                <c:pt idx="11923">
                  <c:v>106.75</c:v>
                </c:pt>
                <c:pt idx="11924">
                  <c:v>99.63</c:v>
                </c:pt>
                <c:pt idx="11925">
                  <c:v>90.84</c:v>
                </c:pt>
                <c:pt idx="11926">
                  <c:v>92.88</c:v>
                </c:pt>
                <c:pt idx="11927">
                  <c:v>94.83</c:v>
                </c:pt>
                <c:pt idx="11928">
                  <c:v>96.61</c:v>
                </c:pt>
                <c:pt idx="11929">
                  <c:v>97.5</c:v>
                </c:pt>
                <c:pt idx="11930">
                  <c:v>98.65</c:v>
                </c:pt>
                <c:pt idx="11931">
                  <c:v>99.89</c:v>
                </c:pt>
                <c:pt idx="11932">
                  <c:v>100.37</c:v>
                </c:pt>
                <c:pt idx="11933">
                  <c:v>113.84</c:v>
                </c:pt>
                <c:pt idx="11934">
                  <c:v>108.58</c:v>
                </c:pt>
                <c:pt idx="11935">
                  <c:v>108.35</c:v>
                </c:pt>
                <c:pt idx="11936">
                  <c:v>104.48</c:v>
                </c:pt>
                <c:pt idx="11937">
                  <c:v>106.43</c:v>
                </c:pt>
                <c:pt idx="11938">
                  <c:v>104.91</c:v>
                </c:pt>
                <c:pt idx="11939">
                  <c:v>101.52</c:v>
                </c:pt>
                <c:pt idx="11940">
                  <c:v>102.73</c:v>
                </c:pt>
                <c:pt idx="11941">
                  <c:v>101.78</c:v>
                </c:pt>
                <c:pt idx="11942">
                  <c:v>114.24</c:v>
                </c:pt>
                <c:pt idx="11943">
                  <c:v>330.9</c:v>
                </c:pt>
                <c:pt idx="11944">
                  <c:v>451.8</c:v>
                </c:pt>
                <c:pt idx="11945">
                  <c:v>427.9</c:v>
                </c:pt>
                <c:pt idx="11946">
                  <c:v>487.5</c:v>
                </c:pt>
                <c:pt idx="11947">
                  <c:v>471.6</c:v>
                </c:pt>
                <c:pt idx="11948">
                  <c:v>439</c:v>
                </c:pt>
                <c:pt idx="11949">
                  <c:v>401.6</c:v>
                </c:pt>
                <c:pt idx="11950">
                  <c:v>381.9</c:v>
                </c:pt>
                <c:pt idx="11951">
                  <c:v>376.8</c:v>
                </c:pt>
                <c:pt idx="11952">
                  <c:v>379.8</c:v>
                </c:pt>
                <c:pt idx="11953">
                  <c:v>364.6</c:v>
                </c:pt>
                <c:pt idx="11954">
                  <c:v>144.29</c:v>
                </c:pt>
                <c:pt idx="11955">
                  <c:v>144.46</c:v>
                </c:pt>
                <c:pt idx="11956">
                  <c:v>146.63999999999999</c:v>
                </c:pt>
                <c:pt idx="11957">
                  <c:v>149.47999999999999</c:v>
                </c:pt>
                <c:pt idx="11958">
                  <c:v>148.38999999999999</c:v>
                </c:pt>
                <c:pt idx="11959">
                  <c:v>152.27000000000001</c:v>
                </c:pt>
                <c:pt idx="11960">
                  <c:v>167.54</c:v>
                </c:pt>
                <c:pt idx="11961">
                  <c:v>168.69</c:v>
                </c:pt>
                <c:pt idx="11962">
                  <c:v>171.5</c:v>
                </c:pt>
                <c:pt idx="11963">
                  <c:v>165.7</c:v>
                </c:pt>
                <c:pt idx="11964">
                  <c:v>164.96</c:v>
                </c:pt>
                <c:pt idx="11965">
                  <c:v>162.29</c:v>
                </c:pt>
                <c:pt idx="11966">
                  <c:v>164.96</c:v>
                </c:pt>
                <c:pt idx="11967">
                  <c:v>169.52</c:v>
                </c:pt>
                <c:pt idx="11968">
                  <c:v>170.21</c:v>
                </c:pt>
                <c:pt idx="11969">
                  <c:v>174.23</c:v>
                </c:pt>
                <c:pt idx="11970">
                  <c:v>180.28</c:v>
                </c:pt>
                <c:pt idx="11971">
                  <c:v>179.11</c:v>
                </c:pt>
                <c:pt idx="11972">
                  <c:v>170.73</c:v>
                </c:pt>
                <c:pt idx="11973">
                  <c:v>164.78</c:v>
                </c:pt>
                <c:pt idx="11974">
                  <c:v>167.34</c:v>
                </c:pt>
                <c:pt idx="11975">
                  <c:v>156.13999999999999</c:v>
                </c:pt>
                <c:pt idx="11976">
                  <c:v>166.68</c:v>
                </c:pt>
                <c:pt idx="11977">
                  <c:v>173.48</c:v>
                </c:pt>
                <c:pt idx="11978">
                  <c:v>176.41</c:v>
                </c:pt>
                <c:pt idx="11979">
                  <c:v>183.84</c:v>
                </c:pt>
                <c:pt idx="11980">
                  <c:v>177.79</c:v>
                </c:pt>
                <c:pt idx="11981">
                  <c:v>186.77</c:v>
                </c:pt>
                <c:pt idx="11982">
                  <c:v>186.94</c:v>
                </c:pt>
                <c:pt idx="11983">
                  <c:v>178.3</c:v>
                </c:pt>
                <c:pt idx="11984">
                  <c:v>172.62</c:v>
                </c:pt>
                <c:pt idx="11985">
                  <c:v>184.96</c:v>
                </c:pt>
                <c:pt idx="11986">
                  <c:v>194.18</c:v>
                </c:pt>
                <c:pt idx="11987">
                  <c:v>189.55</c:v>
                </c:pt>
                <c:pt idx="11988">
                  <c:v>185.56</c:v>
                </c:pt>
                <c:pt idx="11989">
                  <c:v>164.98</c:v>
                </c:pt>
                <c:pt idx="11990">
                  <c:v>159.1</c:v>
                </c:pt>
                <c:pt idx="11991">
                  <c:v>157.55000000000001</c:v>
                </c:pt>
                <c:pt idx="11992">
                  <c:v>138.03</c:v>
                </c:pt>
                <c:pt idx="11993">
                  <c:v>133.66999999999999</c:v>
                </c:pt>
                <c:pt idx="11994">
                  <c:v>136.22</c:v>
                </c:pt>
                <c:pt idx="11995">
                  <c:v>147.16</c:v>
                </c:pt>
                <c:pt idx="11996">
                  <c:v>155.08000000000001</c:v>
                </c:pt>
                <c:pt idx="11997">
                  <c:v>151.49</c:v>
                </c:pt>
                <c:pt idx="11998">
                  <c:v>148.77000000000001</c:v>
                </c:pt>
                <c:pt idx="11999">
                  <c:v>145.55000000000001</c:v>
                </c:pt>
                <c:pt idx="12000">
                  <c:v>150.29</c:v>
                </c:pt>
                <c:pt idx="12001">
                  <c:v>163.26</c:v>
                </c:pt>
                <c:pt idx="12002">
                  <c:v>168.69</c:v>
                </c:pt>
                <c:pt idx="12003">
                  <c:v>172.5</c:v>
                </c:pt>
                <c:pt idx="12004">
                  <c:v>161.57</c:v>
                </c:pt>
                <c:pt idx="12005">
                  <c:v>161.91</c:v>
                </c:pt>
                <c:pt idx="12006">
                  <c:v>154.08000000000001</c:v>
                </c:pt>
                <c:pt idx="12007">
                  <c:v>134.16</c:v>
                </c:pt>
                <c:pt idx="12008">
                  <c:v>136.57</c:v>
                </c:pt>
                <c:pt idx="12009">
                  <c:v>158.18</c:v>
                </c:pt>
                <c:pt idx="12010">
                  <c:v>155.19999999999999</c:v>
                </c:pt>
                <c:pt idx="12011">
                  <c:v>150.63</c:v>
                </c:pt>
                <c:pt idx="12012">
                  <c:v>124.48</c:v>
                </c:pt>
                <c:pt idx="12013">
                  <c:v>148.05000000000001</c:v>
                </c:pt>
                <c:pt idx="12014">
                  <c:v>147.13</c:v>
                </c:pt>
                <c:pt idx="12015">
                  <c:v>143.91999999999999</c:v>
                </c:pt>
                <c:pt idx="12016">
                  <c:v>153.69999999999999</c:v>
                </c:pt>
                <c:pt idx="12017">
                  <c:v>171.1</c:v>
                </c:pt>
                <c:pt idx="12018">
                  <c:v>178.93</c:v>
                </c:pt>
                <c:pt idx="12019">
                  <c:v>171.93</c:v>
                </c:pt>
                <c:pt idx="12020">
                  <c:v>169.66</c:v>
                </c:pt>
                <c:pt idx="12021">
                  <c:v>172.71</c:v>
                </c:pt>
                <c:pt idx="12022">
                  <c:v>173.54</c:v>
                </c:pt>
                <c:pt idx="12023">
                  <c:v>181.17</c:v>
                </c:pt>
                <c:pt idx="12024">
                  <c:v>185.02</c:v>
                </c:pt>
                <c:pt idx="12025">
                  <c:v>187.63</c:v>
                </c:pt>
                <c:pt idx="12026">
                  <c:v>186.02</c:v>
                </c:pt>
                <c:pt idx="12027">
                  <c:v>179.57</c:v>
                </c:pt>
                <c:pt idx="12028">
                  <c:v>182.95</c:v>
                </c:pt>
                <c:pt idx="12029">
                  <c:v>187.63</c:v>
                </c:pt>
                <c:pt idx="12030">
                  <c:v>192.71</c:v>
                </c:pt>
                <c:pt idx="12031">
                  <c:v>196.67</c:v>
                </c:pt>
                <c:pt idx="12032">
                  <c:v>200.95</c:v>
                </c:pt>
                <c:pt idx="12033">
                  <c:v>202.53</c:v>
                </c:pt>
                <c:pt idx="12034">
                  <c:v>201.29</c:v>
                </c:pt>
                <c:pt idx="12035">
                  <c:v>212.98</c:v>
                </c:pt>
                <c:pt idx="12036">
                  <c:v>212.52</c:v>
                </c:pt>
                <c:pt idx="12037">
                  <c:v>200.58</c:v>
                </c:pt>
                <c:pt idx="12038">
                  <c:v>205.91</c:v>
                </c:pt>
                <c:pt idx="12039">
                  <c:v>200.43</c:v>
                </c:pt>
                <c:pt idx="12040">
                  <c:v>177.33</c:v>
                </c:pt>
                <c:pt idx="12041">
                  <c:v>177.33</c:v>
                </c:pt>
                <c:pt idx="12042">
                  <c:v>178.45</c:v>
                </c:pt>
                <c:pt idx="12043">
                  <c:v>168.66</c:v>
                </c:pt>
                <c:pt idx="12044">
                  <c:v>179.82</c:v>
                </c:pt>
                <c:pt idx="12045">
                  <c:v>186.83</c:v>
                </c:pt>
                <c:pt idx="12046">
                  <c:v>190.53</c:v>
                </c:pt>
                <c:pt idx="12047">
                  <c:v>190.85</c:v>
                </c:pt>
                <c:pt idx="12048">
                  <c:v>192.77</c:v>
                </c:pt>
                <c:pt idx="12049">
                  <c:v>196.3</c:v>
                </c:pt>
                <c:pt idx="12050">
                  <c:v>198.74</c:v>
                </c:pt>
                <c:pt idx="12051">
                  <c:v>192.45</c:v>
                </c:pt>
                <c:pt idx="12052">
                  <c:v>193.86</c:v>
                </c:pt>
                <c:pt idx="12053">
                  <c:v>181.63</c:v>
                </c:pt>
                <c:pt idx="12054">
                  <c:v>181.32</c:v>
                </c:pt>
                <c:pt idx="12055">
                  <c:v>185.77</c:v>
                </c:pt>
                <c:pt idx="12056">
                  <c:v>190.27</c:v>
                </c:pt>
                <c:pt idx="12057">
                  <c:v>184.73</c:v>
                </c:pt>
                <c:pt idx="12058">
                  <c:v>174.46</c:v>
                </c:pt>
                <c:pt idx="12059">
                  <c:v>178.5</c:v>
                </c:pt>
                <c:pt idx="12060">
                  <c:v>166.1</c:v>
                </c:pt>
                <c:pt idx="12061">
                  <c:v>154.77000000000001</c:v>
                </c:pt>
                <c:pt idx="12062">
                  <c:v>155.11000000000001</c:v>
                </c:pt>
                <c:pt idx="12063">
                  <c:v>165.5</c:v>
                </c:pt>
                <c:pt idx="12064">
                  <c:v>169.2</c:v>
                </c:pt>
                <c:pt idx="12065">
                  <c:v>170.01</c:v>
                </c:pt>
                <c:pt idx="12066">
                  <c:v>175.81</c:v>
                </c:pt>
                <c:pt idx="12067">
                  <c:v>174.43</c:v>
                </c:pt>
                <c:pt idx="12068">
                  <c:v>171.04</c:v>
                </c:pt>
                <c:pt idx="12069">
                  <c:v>174.37</c:v>
                </c:pt>
                <c:pt idx="12070">
                  <c:v>177.76</c:v>
                </c:pt>
                <c:pt idx="12071">
                  <c:v>180.83</c:v>
                </c:pt>
                <c:pt idx="12072">
                  <c:v>177.7</c:v>
                </c:pt>
                <c:pt idx="12073">
                  <c:v>168.11</c:v>
                </c:pt>
                <c:pt idx="12074">
                  <c:v>163.09</c:v>
                </c:pt>
                <c:pt idx="12075">
                  <c:v>148.08000000000001</c:v>
                </c:pt>
                <c:pt idx="12076">
                  <c:v>135.85</c:v>
                </c:pt>
                <c:pt idx="12077">
                  <c:v>150.26</c:v>
                </c:pt>
                <c:pt idx="12078">
                  <c:v>152.63999999999999</c:v>
                </c:pt>
                <c:pt idx="12079">
                  <c:v>155.16999999999999</c:v>
                </c:pt>
                <c:pt idx="12080">
                  <c:v>157.26</c:v>
                </c:pt>
                <c:pt idx="12081">
                  <c:v>149.51</c:v>
                </c:pt>
                <c:pt idx="12082">
                  <c:v>165.04</c:v>
                </c:pt>
                <c:pt idx="12083">
                  <c:v>170.15</c:v>
                </c:pt>
                <c:pt idx="12084">
                  <c:v>167.57</c:v>
                </c:pt>
                <c:pt idx="12085">
                  <c:v>156.09</c:v>
                </c:pt>
                <c:pt idx="12086">
                  <c:v>147.85</c:v>
                </c:pt>
                <c:pt idx="12087">
                  <c:v>157.12</c:v>
                </c:pt>
                <c:pt idx="12088">
                  <c:v>158.63999999999999</c:v>
                </c:pt>
                <c:pt idx="12089">
                  <c:v>151.41</c:v>
                </c:pt>
                <c:pt idx="12090">
                  <c:v>153.07</c:v>
                </c:pt>
                <c:pt idx="12091">
                  <c:v>153.04</c:v>
                </c:pt>
                <c:pt idx="12092">
                  <c:v>141.96</c:v>
                </c:pt>
                <c:pt idx="12093">
                  <c:v>143.97</c:v>
                </c:pt>
                <c:pt idx="12094">
                  <c:v>136.88</c:v>
                </c:pt>
                <c:pt idx="12095">
                  <c:v>156.72</c:v>
                </c:pt>
                <c:pt idx="12096">
                  <c:v>165.3</c:v>
                </c:pt>
                <c:pt idx="12097">
                  <c:v>167.8</c:v>
                </c:pt>
                <c:pt idx="12098">
                  <c:v>169.92</c:v>
                </c:pt>
                <c:pt idx="12099">
                  <c:v>170.41</c:v>
                </c:pt>
                <c:pt idx="12100">
                  <c:v>174.6</c:v>
                </c:pt>
                <c:pt idx="12101">
                  <c:v>175.95</c:v>
                </c:pt>
                <c:pt idx="12102">
                  <c:v>174.77</c:v>
                </c:pt>
                <c:pt idx="12103">
                  <c:v>173.71</c:v>
                </c:pt>
                <c:pt idx="12104">
                  <c:v>171.99</c:v>
                </c:pt>
                <c:pt idx="12105">
                  <c:v>174.2</c:v>
                </c:pt>
                <c:pt idx="12106">
                  <c:v>177.27</c:v>
                </c:pt>
                <c:pt idx="12107">
                  <c:v>180.51</c:v>
                </c:pt>
                <c:pt idx="12108">
                  <c:v>185.54</c:v>
                </c:pt>
                <c:pt idx="12109">
                  <c:v>179.16</c:v>
                </c:pt>
                <c:pt idx="12110">
                  <c:v>172.5</c:v>
                </c:pt>
                <c:pt idx="12111">
                  <c:v>177.27</c:v>
                </c:pt>
                <c:pt idx="12112">
                  <c:v>165.79</c:v>
                </c:pt>
                <c:pt idx="12113">
                  <c:v>159.53</c:v>
                </c:pt>
                <c:pt idx="12114">
                  <c:v>155.13999999999999</c:v>
                </c:pt>
                <c:pt idx="12115">
                  <c:v>156.09</c:v>
                </c:pt>
                <c:pt idx="12116">
                  <c:v>145.27000000000001</c:v>
                </c:pt>
                <c:pt idx="12117">
                  <c:v>146.47</c:v>
                </c:pt>
                <c:pt idx="12118">
                  <c:v>148.37</c:v>
                </c:pt>
                <c:pt idx="12119">
                  <c:v>151.84</c:v>
                </c:pt>
                <c:pt idx="12120">
                  <c:v>155.68</c:v>
                </c:pt>
                <c:pt idx="12121">
                  <c:v>160.22</c:v>
                </c:pt>
                <c:pt idx="12122">
                  <c:v>162.80000000000001</c:v>
                </c:pt>
                <c:pt idx="12123">
                  <c:v>162.69</c:v>
                </c:pt>
                <c:pt idx="12124">
                  <c:v>159.22</c:v>
                </c:pt>
                <c:pt idx="12125">
                  <c:v>157.94999999999999</c:v>
                </c:pt>
                <c:pt idx="12126">
                  <c:v>151.38</c:v>
                </c:pt>
                <c:pt idx="12127">
                  <c:v>158.76</c:v>
                </c:pt>
                <c:pt idx="12128">
                  <c:v>162.6</c:v>
                </c:pt>
                <c:pt idx="12129">
                  <c:v>175.81</c:v>
                </c:pt>
                <c:pt idx="12130">
                  <c:v>183.93</c:v>
                </c:pt>
                <c:pt idx="12131">
                  <c:v>180.54</c:v>
                </c:pt>
                <c:pt idx="12132">
                  <c:v>181.09</c:v>
                </c:pt>
                <c:pt idx="12133">
                  <c:v>178.25</c:v>
                </c:pt>
                <c:pt idx="12134">
                  <c:v>164.87</c:v>
                </c:pt>
                <c:pt idx="12135">
                  <c:v>165.79</c:v>
                </c:pt>
                <c:pt idx="12136">
                  <c:v>162.94999999999999</c:v>
                </c:pt>
                <c:pt idx="12137">
                  <c:v>158.04</c:v>
                </c:pt>
                <c:pt idx="12138">
                  <c:v>167.91</c:v>
                </c:pt>
                <c:pt idx="12139">
                  <c:v>163.46</c:v>
                </c:pt>
                <c:pt idx="12140">
                  <c:v>162.29</c:v>
                </c:pt>
                <c:pt idx="12141">
                  <c:v>156.97999999999999</c:v>
                </c:pt>
                <c:pt idx="12142">
                  <c:v>154.19</c:v>
                </c:pt>
                <c:pt idx="12143">
                  <c:v>156.49</c:v>
                </c:pt>
                <c:pt idx="12144">
                  <c:v>158.9</c:v>
                </c:pt>
                <c:pt idx="12145">
                  <c:v>161.25</c:v>
                </c:pt>
                <c:pt idx="12146">
                  <c:v>163.75</c:v>
                </c:pt>
                <c:pt idx="12147">
                  <c:v>167.08</c:v>
                </c:pt>
                <c:pt idx="12148">
                  <c:v>166.88</c:v>
                </c:pt>
                <c:pt idx="12149">
                  <c:v>144.15</c:v>
                </c:pt>
                <c:pt idx="12150">
                  <c:v>146.87</c:v>
                </c:pt>
                <c:pt idx="12151">
                  <c:v>146.76</c:v>
                </c:pt>
                <c:pt idx="12152">
                  <c:v>144.88999999999999</c:v>
                </c:pt>
                <c:pt idx="12153">
                  <c:v>139.69999999999999</c:v>
                </c:pt>
                <c:pt idx="12154">
                  <c:v>137.06</c:v>
                </c:pt>
                <c:pt idx="12155">
                  <c:v>141.74</c:v>
                </c:pt>
                <c:pt idx="12156">
                  <c:v>138.26</c:v>
                </c:pt>
                <c:pt idx="12157">
                  <c:v>128.79</c:v>
                </c:pt>
                <c:pt idx="12158">
                  <c:v>130.02000000000001</c:v>
                </c:pt>
                <c:pt idx="12159">
                  <c:v>126.49</c:v>
                </c:pt>
                <c:pt idx="12160">
                  <c:v>105.05</c:v>
                </c:pt>
                <c:pt idx="12161">
                  <c:v>121.99</c:v>
                </c:pt>
                <c:pt idx="12162">
                  <c:v>114.75</c:v>
                </c:pt>
                <c:pt idx="12163">
                  <c:v>116.51</c:v>
                </c:pt>
                <c:pt idx="12164">
                  <c:v>118</c:v>
                </c:pt>
                <c:pt idx="12165">
                  <c:v>119.95</c:v>
                </c:pt>
                <c:pt idx="12166">
                  <c:v>122.1</c:v>
                </c:pt>
                <c:pt idx="12167">
                  <c:v>124.4</c:v>
                </c:pt>
                <c:pt idx="12168">
                  <c:v>127.15</c:v>
                </c:pt>
                <c:pt idx="12169">
                  <c:v>129.22</c:v>
                </c:pt>
                <c:pt idx="12170">
                  <c:v>113.12</c:v>
                </c:pt>
                <c:pt idx="12171">
                  <c:v>115.07</c:v>
                </c:pt>
                <c:pt idx="12172">
                  <c:v>110.51</c:v>
                </c:pt>
                <c:pt idx="12173">
                  <c:v>127.18</c:v>
                </c:pt>
                <c:pt idx="12174">
                  <c:v>131.43</c:v>
                </c:pt>
                <c:pt idx="12175">
                  <c:v>125.86</c:v>
                </c:pt>
                <c:pt idx="12176">
                  <c:v>120.78</c:v>
                </c:pt>
                <c:pt idx="12177">
                  <c:v>116.22</c:v>
                </c:pt>
                <c:pt idx="12178">
                  <c:v>105.63</c:v>
                </c:pt>
                <c:pt idx="12179">
                  <c:v>89.04</c:v>
                </c:pt>
                <c:pt idx="12180">
                  <c:v>85.39</c:v>
                </c:pt>
                <c:pt idx="12181">
                  <c:v>85.51</c:v>
                </c:pt>
                <c:pt idx="12182">
                  <c:v>108.35</c:v>
                </c:pt>
                <c:pt idx="12183">
                  <c:v>109.59</c:v>
                </c:pt>
                <c:pt idx="12184">
                  <c:v>117.77</c:v>
                </c:pt>
                <c:pt idx="12185">
                  <c:v>110.82</c:v>
                </c:pt>
                <c:pt idx="12186">
                  <c:v>105.66</c:v>
                </c:pt>
                <c:pt idx="12187">
                  <c:v>105.54</c:v>
                </c:pt>
                <c:pt idx="12188">
                  <c:v>101.72</c:v>
                </c:pt>
                <c:pt idx="12189">
                  <c:v>95.98</c:v>
                </c:pt>
                <c:pt idx="12190">
                  <c:v>96.96</c:v>
                </c:pt>
                <c:pt idx="12191">
                  <c:v>97.79</c:v>
                </c:pt>
                <c:pt idx="12192">
                  <c:v>98.45</c:v>
                </c:pt>
                <c:pt idx="12193">
                  <c:v>99</c:v>
                </c:pt>
                <c:pt idx="12194">
                  <c:v>120.78</c:v>
                </c:pt>
                <c:pt idx="12195">
                  <c:v>132.91999999999999</c:v>
                </c:pt>
                <c:pt idx="12196">
                  <c:v>138.61000000000001</c:v>
                </c:pt>
                <c:pt idx="12197">
                  <c:v>128.33000000000001</c:v>
                </c:pt>
                <c:pt idx="12198">
                  <c:v>128.93</c:v>
                </c:pt>
                <c:pt idx="12199">
                  <c:v>132.38</c:v>
                </c:pt>
                <c:pt idx="12200">
                  <c:v>135.65</c:v>
                </c:pt>
                <c:pt idx="12201">
                  <c:v>139.07</c:v>
                </c:pt>
                <c:pt idx="12202">
                  <c:v>163</c:v>
                </c:pt>
                <c:pt idx="12203">
                  <c:v>181.23</c:v>
                </c:pt>
                <c:pt idx="12204">
                  <c:v>181.63</c:v>
                </c:pt>
                <c:pt idx="12205">
                  <c:v>184.99</c:v>
                </c:pt>
                <c:pt idx="12206">
                  <c:v>188.92</c:v>
                </c:pt>
                <c:pt idx="12207">
                  <c:v>188.55</c:v>
                </c:pt>
                <c:pt idx="12208">
                  <c:v>184.9</c:v>
                </c:pt>
                <c:pt idx="12209">
                  <c:v>191.85</c:v>
                </c:pt>
                <c:pt idx="12210">
                  <c:v>194.03</c:v>
                </c:pt>
                <c:pt idx="12211">
                  <c:v>197.5</c:v>
                </c:pt>
                <c:pt idx="12212">
                  <c:v>191.94</c:v>
                </c:pt>
                <c:pt idx="12213">
                  <c:v>187.11</c:v>
                </c:pt>
                <c:pt idx="12214">
                  <c:v>178.99</c:v>
                </c:pt>
                <c:pt idx="12215">
                  <c:v>169.43</c:v>
                </c:pt>
                <c:pt idx="12216">
                  <c:v>172.05</c:v>
                </c:pt>
                <c:pt idx="12217">
                  <c:v>168.23</c:v>
                </c:pt>
                <c:pt idx="12218">
                  <c:v>158.78</c:v>
                </c:pt>
                <c:pt idx="12219">
                  <c:v>182.95</c:v>
                </c:pt>
                <c:pt idx="12220">
                  <c:v>177.67</c:v>
                </c:pt>
                <c:pt idx="12221">
                  <c:v>179.94</c:v>
                </c:pt>
                <c:pt idx="12222">
                  <c:v>176.9</c:v>
                </c:pt>
                <c:pt idx="12223">
                  <c:v>163.29</c:v>
                </c:pt>
                <c:pt idx="12224">
                  <c:v>163.26</c:v>
                </c:pt>
                <c:pt idx="12225">
                  <c:v>164.75</c:v>
                </c:pt>
                <c:pt idx="12226">
                  <c:v>162.88999999999999</c:v>
                </c:pt>
                <c:pt idx="12227">
                  <c:v>148.77000000000001</c:v>
                </c:pt>
                <c:pt idx="12228">
                  <c:v>138.52000000000001</c:v>
                </c:pt>
                <c:pt idx="12229">
                  <c:v>133.21</c:v>
                </c:pt>
                <c:pt idx="12230">
                  <c:v>131.57</c:v>
                </c:pt>
                <c:pt idx="12231">
                  <c:v>133.24</c:v>
                </c:pt>
                <c:pt idx="12232">
                  <c:v>138.32</c:v>
                </c:pt>
                <c:pt idx="12233">
                  <c:v>138.43</c:v>
                </c:pt>
                <c:pt idx="12234">
                  <c:v>139.27000000000001</c:v>
                </c:pt>
                <c:pt idx="12235">
                  <c:v>141.51</c:v>
                </c:pt>
                <c:pt idx="12236">
                  <c:v>136.88</c:v>
                </c:pt>
                <c:pt idx="12237">
                  <c:v>156.26</c:v>
                </c:pt>
                <c:pt idx="12238">
                  <c:v>152.84</c:v>
                </c:pt>
                <c:pt idx="12239">
                  <c:v>159.53</c:v>
                </c:pt>
                <c:pt idx="12240">
                  <c:v>164.04</c:v>
                </c:pt>
                <c:pt idx="12241">
                  <c:v>157.15</c:v>
                </c:pt>
                <c:pt idx="12242">
                  <c:v>160.1</c:v>
                </c:pt>
                <c:pt idx="12243">
                  <c:v>155.19999999999999</c:v>
                </c:pt>
                <c:pt idx="12244">
                  <c:v>148.37</c:v>
                </c:pt>
                <c:pt idx="12245">
                  <c:v>141.1</c:v>
                </c:pt>
                <c:pt idx="12246">
                  <c:v>137.31</c:v>
                </c:pt>
                <c:pt idx="12247">
                  <c:v>124.77</c:v>
                </c:pt>
                <c:pt idx="12248">
                  <c:v>117.6</c:v>
                </c:pt>
                <c:pt idx="12249">
                  <c:v>114.61</c:v>
                </c:pt>
                <c:pt idx="12250">
                  <c:v>115.53</c:v>
                </c:pt>
                <c:pt idx="12251">
                  <c:v>107.58</c:v>
                </c:pt>
                <c:pt idx="12252">
                  <c:v>133.81</c:v>
                </c:pt>
                <c:pt idx="12253">
                  <c:v>126.67</c:v>
                </c:pt>
                <c:pt idx="12254">
                  <c:v>124.43</c:v>
                </c:pt>
                <c:pt idx="12255">
                  <c:v>109.24</c:v>
                </c:pt>
                <c:pt idx="12256">
                  <c:v>100.92</c:v>
                </c:pt>
                <c:pt idx="12257">
                  <c:v>101.69</c:v>
                </c:pt>
                <c:pt idx="12258">
                  <c:v>102.04</c:v>
                </c:pt>
                <c:pt idx="12259">
                  <c:v>94.17</c:v>
                </c:pt>
                <c:pt idx="12260">
                  <c:v>84.5</c:v>
                </c:pt>
                <c:pt idx="12261">
                  <c:v>87.83</c:v>
                </c:pt>
                <c:pt idx="12262">
                  <c:v>87.63</c:v>
                </c:pt>
                <c:pt idx="12263">
                  <c:v>80.86</c:v>
                </c:pt>
                <c:pt idx="12264">
                  <c:v>81.66</c:v>
                </c:pt>
                <c:pt idx="12265">
                  <c:v>101.15</c:v>
                </c:pt>
                <c:pt idx="12266">
                  <c:v>108.15</c:v>
                </c:pt>
                <c:pt idx="12267">
                  <c:v>109.07</c:v>
                </c:pt>
                <c:pt idx="12268">
                  <c:v>109.59</c:v>
                </c:pt>
                <c:pt idx="12269">
                  <c:v>106.66</c:v>
                </c:pt>
                <c:pt idx="12270">
                  <c:v>108.04</c:v>
                </c:pt>
                <c:pt idx="12271">
                  <c:v>108.5</c:v>
                </c:pt>
                <c:pt idx="12272">
                  <c:v>98.28</c:v>
                </c:pt>
                <c:pt idx="12273">
                  <c:v>97.85</c:v>
                </c:pt>
                <c:pt idx="12274">
                  <c:v>100.14</c:v>
                </c:pt>
                <c:pt idx="12275">
                  <c:v>102.27</c:v>
                </c:pt>
                <c:pt idx="12276">
                  <c:v>102.67</c:v>
                </c:pt>
                <c:pt idx="12277">
                  <c:v>110.88</c:v>
                </c:pt>
                <c:pt idx="12278">
                  <c:v>120.9</c:v>
                </c:pt>
                <c:pt idx="12279">
                  <c:v>111.8</c:v>
                </c:pt>
                <c:pt idx="12280">
                  <c:v>109.47</c:v>
                </c:pt>
                <c:pt idx="12281">
                  <c:v>109.76</c:v>
                </c:pt>
                <c:pt idx="12282">
                  <c:v>109.99</c:v>
                </c:pt>
                <c:pt idx="12283">
                  <c:v>102.33</c:v>
                </c:pt>
                <c:pt idx="12284">
                  <c:v>103.16</c:v>
                </c:pt>
                <c:pt idx="12285">
                  <c:v>102.87</c:v>
                </c:pt>
                <c:pt idx="12286">
                  <c:v>99.37</c:v>
                </c:pt>
                <c:pt idx="12287">
                  <c:v>98.68</c:v>
                </c:pt>
                <c:pt idx="12288">
                  <c:v>97.04</c:v>
                </c:pt>
                <c:pt idx="12289">
                  <c:v>92.14</c:v>
                </c:pt>
                <c:pt idx="12290">
                  <c:v>92.62</c:v>
                </c:pt>
                <c:pt idx="12291">
                  <c:v>96.93</c:v>
                </c:pt>
                <c:pt idx="12292">
                  <c:v>111.83</c:v>
                </c:pt>
                <c:pt idx="12293">
                  <c:v>129.82</c:v>
                </c:pt>
                <c:pt idx="12294">
                  <c:v>123.94</c:v>
                </c:pt>
                <c:pt idx="12295">
                  <c:v>112.57</c:v>
                </c:pt>
                <c:pt idx="12296">
                  <c:v>117.6</c:v>
                </c:pt>
                <c:pt idx="12297">
                  <c:v>117.88</c:v>
                </c:pt>
                <c:pt idx="12298">
                  <c:v>129.57</c:v>
                </c:pt>
                <c:pt idx="12299">
                  <c:v>150.22999999999999</c:v>
                </c:pt>
                <c:pt idx="12300">
                  <c:v>161.13999999999999</c:v>
                </c:pt>
                <c:pt idx="12301">
                  <c:v>175.58</c:v>
                </c:pt>
                <c:pt idx="12302">
                  <c:v>167.77</c:v>
                </c:pt>
                <c:pt idx="12303">
                  <c:v>172.45</c:v>
                </c:pt>
                <c:pt idx="12304">
                  <c:v>165.64</c:v>
                </c:pt>
                <c:pt idx="12305">
                  <c:v>159.1</c:v>
                </c:pt>
                <c:pt idx="12306">
                  <c:v>147.53</c:v>
                </c:pt>
                <c:pt idx="12307">
                  <c:v>149.6</c:v>
                </c:pt>
                <c:pt idx="12308">
                  <c:v>145.15</c:v>
                </c:pt>
                <c:pt idx="12309">
                  <c:v>144.78</c:v>
                </c:pt>
                <c:pt idx="12310">
                  <c:v>143.51</c:v>
                </c:pt>
                <c:pt idx="12311">
                  <c:v>149.22999999999999</c:v>
                </c:pt>
                <c:pt idx="12312">
                  <c:v>158.35</c:v>
                </c:pt>
                <c:pt idx="12313">
                  <c:v>165.44</c:v>
                </c:pt>
                <c:pt idx="12314">
                  <c:v>163.84</c:v>
                </c:pt>
                <c:pt idx="12315">
                  <c:v>170.24</c:v>
                </c:pt>
                <c:pt idx="12316">
                  <c:v>178.5</c:v>
                </c:pt>
                <c:pt idx="12317">
                  <c:v>177.38</c:v>
                </c:pt>
                <c:pt idx="12318">
                  <c:v>142.28</c:v>
                </c:pt>
                <c:pt idx="12319">
                  <c:v>129.38999999999999</c:v>
                </c:pt>
                <c:pt idx="12320">
                  <c:v>134.04</c:v>
                </c:pt>
                <c:pt idx="12321">
                  <c:v>125.89</c:v>
                </c:pt>
                <c:pt idx="12322">
                  <c:v>119.4</c:v>
                </c:pt>
                <c:pt idx="12323">
                  <c:v>109.9</c:v>
                </c:pt>
                <c:pt idx="12324">
                  <c:v>111.91</c:v>
                </c:pt>
                <c:pt idx="12325">
                  <c:v>105.2</c:v>
                </c:pt>
                <c:pt idx="12326">
                  <c:v>110.62</c:v>
                </c:pt>
                <c:pt idx="12327">
                  <c:v>113.15</c:v>
                </c:pt>
                <c:pt idx="12328">
                  <c:v>115.76</c:v>
                </c:pt>
                <c:pt idx="12329">
                  <c:v>116.33</c:v>
                </c:pt>
                <c:pt idx="12330">
                  <c:v>118.49</c:v>
                </c:pt>
                <c:pt idx="12331">
                  <c:v>133.9</c:v>
                </c:pt>
                <c:pt idx="12332">
                  <c:v>139.47</c:v>
                </c:pt>
                <c:pt idx="12333">
                  <c:v>137.63</c:v>
                </c:pt>
                <c:pt idx="12334">
                  <c:v>135.38999999999999</c:v>
                </c:pt>
                <c:pt idx="12335">
                  <c:v>148.97</c:v>
                </c:pt>
                <c:pt idx="12336">
                  <c:v>145.93</c:v>
                </c:pt>
                <c:pt idx="12337">
                  <c:v>141.82</c:v>
                </c:pt>
                <c:pt idx="12338">
                  <c:v>129.34</c:v>
                </c:pt>
                <c:pt idx="12339">
                  <c:v>130.83000000000001</c:v>
                </c:pt>
                <c:pt idx="12340">
                  <c:v>127.3</c:v>
                </c:pt>
                <c:pt idx="12341">
                  <c:v>156.66</c:v>
                </c:pt>
                <c:pt idx="12342">
                  <c:v>157.87</c:v>
                </c:pt>
                <c:pt idx="12343">
                  <c:v>167.05</c:v>
                </c:pt>
                <c:pt idx="12344">
                  <c:v>151.12</c:v>
                </c:pt>
                <c:pt idx="12345">
                  <c:v>152.24</c:v>
                </c:pt>
                <c:pt idx="12346">
                  <c:v>155.28</c:v>
                </c:pt>
                <c:pt idx="12347">
                  <c:v>156.22999999999999</c:v>
                </c:pt>
                <c:pt idx="12348">
                  <c:v>157.97999999999999</c:v>
                </c:pt>
                <c:pt idx="12349">
                  <c:v>156.69</c:v>
                </c:pt>
                <c:pt idx="12350">
                  <c:v>152.21</c:v>
                </c:pt>
                <c:pt idx="12351">
                  <c:v>149.19999999999999</c:v>
                </c:pt>
                <c:pt idx="12352">
                  <c:v>147.13</c:v>
                </c:pt>
                <c:pt idx="12353">
                  <c:v>135.36000000000001</c:v>
                </c:pt>
                <c:pt idx="12354">
                  <c:v>132.55000000000001</c:v>
                </c:pt>
                <c:pt idx="12355">
                  <c:v>133.61000000000001</c:v>
                </c:pt>
                <c:pt idx="12356">
                  <c:v>134.66999999999999</c:v>
                </c:pt>
                <c:pt idx="12357">
                  <c:v>131.97999999999999</c:v>
                </c:pt>
                <c:pt idx="12358">
                  <c:v>121.73</c:v>
                </c:pt>
                <c:pt idx="12359">
                  <c:v>124.03</c:v>
                </c:pt>
                <c:pt idx="12360">
                  <c:v>125.23</c:v>
                </c:pt>
                <c:pt idx="12361">
                  <c:v>124.89</c:v>
                </c:pt>
                <c:pt idx="12362">
                  <c:v>124.31</c:v>
                </c:pt>
                <c:pt idx="12363">
                  <c:v>125.35</c:v>
                </c:pt>
                <c:pt idx="12364">
                  <c:v>128.07</c:v>
                </c:pt>
                <c:pt idx="12365">
                  <c:v>128.24</c:v>
                </c:pt>
                <c:pt idx="12366">
                  <c:v>130.16999999999999</c:v>
                </c:pt>
                <c:pt idx="12367">
                  <c:v>130.80000000000001</c:v>
                </c:pt>
                <c:pt idx="12368">
                  <c:v>129.44999999999999</c:v>
                </c:pt>
                <c:pt idx="12369">
                  <c:v>131.49</c:v>
                </c:pt>
                <c:pt idx="12370">
                  <c:v>131.83000000000001</c:v>
                </c:pt>
                <c:pt idx="12371">
                  <c:v>137.6</c:v>
                </c:pt>
                <c:pt idx="12372">
                  <c:v>137.29</c:v>
                </c:pt>
                <c:pt idx="12373">
                  <c:v>130.57</c:v>
                </c:pt>
                <c:pt idx="12374">
                  <c:v>133.69999999999999</c:v>
                </c:pt>
                <c:pt idx="12375">
                  <c:v>131.4</c:v>
                </c:pt>
                <c:pt idx="12376">
                  <c:v>134.65</c:v>
                </c:pt>
                <c:pt idx="12377">
                  <c:v>137.37</c:v>
                </c:pt>
                <c:pt idx="12378">
                  <c:v>130.02000000000001</c:v>
                </c:pt>
                <c:pt idx="12379">
                  <c:v>130.19999999999999</c:v>
                </c:pt>
                <c:pt idx="12380">
                  <c:v>134.79</c:v>
                </c:pt>
                <c:pt idx="12381">
                  <c:v>148.6</c:v>
                </c:pt>
                <c:pt idx="12382">
                  <c:v>139.41</c:v>
                </c:pt>
                <c:pt idx="12383">
                  <c:v>137.66</c:v>
                </c:pt>
                <c:pt idx="12384">
                  <c:v>139.21</c:v>
                </c:pt>
                <c:pt idx="12385">
                  <c:v>142.47999999999999</c:v>
                </c:pt>
                <c:pt idx="12386">
                  <c:v>121.9</c:v>
                </c:pt>
                <c:pt idx="12387">
                  <c:v>127.24</c:v>
                </c:pt>
                <c:pt idx="12388">
                  <c:v>136.57</c:v>
                </c:pt>
                <c:pt idx="12389">
                  <c:v>149.71</c:v>
                </c:pt>
                <c:pt idx="12390">
                  <c:v>143.13999999999999</c:v>
                </c:pt>
                <c:pt idx="12391">
                  <c:v>140.9</c:v>
                </c:pt>
                <c:pt idx="12392">
                  <c:v>138.86000000000001</c:v>
                </c:pt>
                <c:pt idx="12393">
                  <c:v>144.26</c:v>
                </c:pt>
                <c:pt idx="12394">
                  <c:v>148.13999999999999</c:v>
                </c:pt>
                <c:pt idx="12395">
                  <c:v>145.01</c:v>
                </c:pt>
                <c:pt idx="12396">
                  <c:v>145.97999999999999</c:v>
                </c:pt>
                <c:pt idx="12397">
                  <c:v>144.86000000000001</c:v>
                </c:pt>
                <c:pt idx="12398">
                  <c:v>142.91</c:v>
                </c:pt>
                <c:pt idx="12399">
                  <c:v>145.69999999999999</c:v>
                </c:pt>
                <c:pt idx="12400">
                  <c:v>150</c:v>
                </c:pt>
                <c:pt idx="12401">
                  <c:v>148.25</c:v>
                </c:pt>
                <c:pt idx="12402">
                  <c:v>133.61000000000001</c:v>
                </c:pt>
                <c:pt idx="12403">
                  <c:v>135.59</c:v>
                </c:pt>
                <c:pt idx="12404">
                  <c:v>138.58000000000001</c:v>
                </c:pt>
                <c:pt idx="12405">
                  <c:v>136.34</c:v>
                </c:pt>
                <c:pt idx="12406">
                  <c:v>136.08000000000001</c:v>
                </c:pt>
                <c:pt idx="12407">
                  <c:v>135.28</c:v>
                </c:pt>
                <c:pt idx="12408">
                  <c:v>140.69999999999999</c:v>
                </c:pt>
                <c:pt idx="12409">
                  <c:v>142.65</c:v>
                </c:pt>
                <c:pt idx="12410">
                  <c:v>140.87</c:v>
                </c:pt>
                <c:pt idx="12411">
                  <c:v>133.66999999999999</c:v>
                </c:pt>
                <c:pt idx="12412">
                  <c:v>121.99</c:v>
                </c:pt>
                <c:pt idx="12413">
                  <c:v>141.19</c:v>
                </c:pt>
                <c:pt idx="12414">
                  <c:v>155.91</c:v>
                </c:pt>
                <c:pt idx="12415">
                  <c:v>152.66999999999999</c:v>
                </c:pt>
                <c:pt idx="12416">
                  <c:v>152.79</c:v>
                </c:pt>
                <c:pt idx="12417">
                  <c:v>155.4</c:v>
                </c:pt>
                <c:pt idx="12418">
                  <c:v>151.84</c:v>
                </c:pt>
                <c:pt idx="12419">
                  <c:v>156.22999999999999</c:v>
                </c:pt>
                <c:pt idx="12420">
                  <c:v>158.53</c:v>
                </c:pt>
                <c:pt idx="12421">
                  <c:v>160.05000000000001</c:v>
                </c:pt>
                <c:pt idx="12422">
                  <c:v>161.77000000000001</c:v>
                </c:pt>
                <c:pt idx="12423">
                  <c:v>165.5</c:v>
                </c:pt>
                <c:pt idx="12424">
                  <c:v>166.71</c:v>
                </c:pt>
                <c:pt idx="12425">
                  <c:v>168.57</c:v>
                </c:pt>
                <c:pt idx="12426">
                  <c:v>159.62</c:v>
                </c:pt>
                <c:pt idx="12427">
                  <c:v>154.08000000000001</c:v>
                </c:pt>
                <c:pt idx="12428">
                  <c:v>147.82</c:v>
                </c:pt>
                <c:pt idx="12429">
                  <c:v>153.68</c:v>
                </c:pt>
                <c:pt idx="12430">
                  <c:v>174.69</c:v>
                </c:pt>
                <c:pt idx="12431">
                  <c:v>168.77</c:v>
                </c:pt>
                <c:pt idx="12432">
                  <c:v>151.03</c:v>
                </c:pt>
                <c:pt idx="12433">
                  <c:v>152.38</c:v>
                </c:pt>
                <c:pt idx="12434">
                  <c:v>150.6</c:v>
                </c:pt>
                <c:pt idx="12435">
                  <c:v>155.77000000000001</c:v>
                </c:pt>
                <c:pt idx="12436">
                  <c:v>157.41</c:v>
                </c:pt>
                <c:pt idx="12437">
                  <c:v>156.80000000000001</c:v>
                </c:pt>
                <c:pt idx="12438">
                  <c:v>151.06</c:v>
                </c:pt>
                <c:pt idx="12439">
                  <c:v>152.44</c:v>
                </c:pt>
                <c:pt idx="12440">
                  <c:v>147.91</c:v>
                </c:pt>
                <c:pt idx="12441">
                  <c:v>152.53</c:v>
                </c:pt>
                <c:pt idx="12442">
                  <c:v>153.1</c:v>
                </c:pt>
                <c:pt idx="12443">
                  <c:v>154.82</c:v>
                </c:pt>
                <c:pt idx="12444">
                  <c:v>147.30000000000001</c:v>
                </c:pt>
                <c:pt idx="12445">
                  <c:v>138.88999999999999</c:v>
                </c:pt>
                <c:pt idx="12446">
                  <c:v>138.69</c:v>
                </c:pt>
                <c:pt idx="12447">
                  <c:v>139.81</c:v>
                </c:pt>
                <c:pt idx="12448">
                  <c:v>117.02</c:v>
                </c:pt>
                <c:pt idx="12449">
                  <c:v>110.51</c:v>
                </c:pt>
                <c:pt idx="12450">
                  <c:v>108.9</c:v>
                </c:pt>
                <c:pt idx="12451">
                  <c:v>126.32</c:v>
                </c:pt>
                <c:pt idx="12452">
                  <c:v>132.32</c:v>
                </c:pt>
                <c:pt idx="12453">
                  <c:v>118.54</c:v>
                </c:pt>
                <c:pt idx="12454">
                  <c:v>114.96</c:v>
                </c:pt>
                <c:pt idx="12455">
                  <c:v>114.41</c:v>
                </c:pt>
                <c:pt idx="12456">
                  <c:v>109.82</c:v>
                </c:pt>
                <c:pt idx="12457">
                  <c:v>112.06</c:v>
                </c:pt>
                <c:pt idx="12458">
                  <c:v>113.15</c:v>
                </c:pt>
                <c:pt idx="12459">
                  <c:v>106.83</c:v>
                </c:pt>
                <c:pt idx="12460">
                  <c:v>117.68</c:v>
                </c:pt>
                <c:pt idx="12461">
                  <c:v>115.44</c:v>
                </c:pt>
                <c:pt idx="12462">
                  <c:v>114.7</c:v>
                </c:pt>
                <c:pt idx="12463">
                  <c:v>115.62</c:v>
                </c:pt>
                <c:pt idx="12464">
                  <c:v>98.82</c:v>
                </c:pt>
                <c:pt idx="12465">
                  <c:v>101.03</c:v>
                </c:pt>
                <c:pt idx="12466">
                  <c:v>106.75</c:v>
                </c:pt>
                <c:pt idx="12467">
                  <c:v>102.24</c:v>
                </c:pt>
                <c:pt idx="12468">
                  <c:v>102.58</c:v>
                </c:pt>
                <c:pt idx="12469">
                  <c:v>102.56</c:v>
                </c:pt>
                <c:pt idx="12470">
                  <c:v>101.84</c:v>
                </c:pt>
                <c:pt idx="12471">
                  <c:v>93.8</c:v>
                </c:pt>
                <c:pt idx="12472">
                  <c:v>89.98</c:v>
                </c:pt>
                <c:pt idx="12473">
                  <c:v>83.64</c:v>
                </c:pt>
                <c:pt idx="12474">
                  <c:v>71.099999999999994</c:v>
                </c:pt>
                <c:pt idx="12475">
                  <c:v>67.62</c:v>
                </c:pt>
                <c:pt idx="12476">
                  <c:v>67.42</c:v>
                </c:pt>
                <c:pt idx="12477">
                  <c:v>63.86</c:v>
                </c:pt>
                <c:pt idx="12478">
                  <c:v>61.31</c:v>
                </c:pt>
                <c:pt idx="12479">
                  <c:v>56.72</c:v>
                </c:pt>
                <c:pt idx="12480">
                  <c:v>56</c:v>
                </c:pt>
                <c:pt idx="12481">
                  <c:v>59.93</c:v>
                </c:pt>
                <c:pt idx="12482">
                  <c:v>69.23</c:v>
                </c:pt>
                <c:pt idx="12483">
                  <c:v>63.35</c:v>
                </c:pt>
                <c:pt idx="12484">
                  <c:v>63.52</c:v>
                </c:pt>
                <c:pt idx="12485">
                  <c:v>63.78</c:v>
                </c:pt>
                <c:pt idx="12486">
                  <c:v>64.44</c:v>
                </c:pt>
                <c:pt idx="12487">
                  <c:v>65.47</c:v>
                </c:pt>
                <c:pt idx="12488">
                  <c:v>66.39</c:v>
                </c:pt>
                <c:pt idx="12489">
                  <c:v>67.510000000000005</c:v>
                </c:pt>
                <c:pt idx="12490">
                  <c:v>72.53</c:v>
                </c:pt>
                <c:pt idx="12491">
                  <c:v>90.47</c:v>
                </c:pt>
                <c:pt idx="12492">
                  <c:v>90.67</c:v>
                </c:pt>
                <c:pt idx="12493">
                  <c:v>91.48</c:v>
                </c:pt>
                <c:pt idx="12494">
                  <c:v>91.73</c:v>
                </c:pt>
                <c:pt idx="12495">
                  <c:v>91.91</c:v>
                </c:pt>
                <c:pt idx="12496">
                  <c:v>80.88</c:v>
                </c:pt>
                <c:pt idx="12497">
                  <c:v>80.97</c:v>
                </c:pt>
                <c:pt idx="12498">
                  <c:v>81.75</c:v>
                </c:pt>
                <c:pt idx="12499">
                  <c:v>82.49</c:v>
                </c:pt>
                <c:pt idx="12500">
                  <c:v>79.790000000000006</c:v>
                </c:pt>
                <c:pt idx="12501">
                  <c:v>76.180000000000007</c:v>
                </c:pt>
                <c:pt idx="12502">
                  <c:v>75.569999999999993</c:v>
                </c:pt>
                <c:pt idx="12503">
                  <c:v>60.68</c:v>
                </c:pt>
                <c:pt idx="12504">
                  <c:v>53.59</c:v>
                </c:pt>
                <c:pt idx="12505">
                  <c:v>49.77</c:v>
                </c:pt>
                <c:pt idx="12506">
                  <c:v>45.06</c:v>
                </c:pt>
                <c:pt idx="12507">
                  <c:v>36.08</c:v>
                </c:pt>
                <c:pt idx="12508">
                  <c:v>35.590000000000003</c:v>
                </c:pt>
                <c:pt idx="12509">
                  <c:v>35.56</c:v>
                </c:pt>
                <c:pt idx="12510">
                  <c:v>35.479999999999997</c:v>
                </c:pt>
                <c:pt idx="12511">
                  <c:v>35.479999999999997</c:v>
                </c:pt>
                <c:pt idx="12512">
                  <c:v>35.450000000000003</c:v>
                </c:pt>
                <c:pt idx="12513">
                  <c:v>35.299999999999997</c:v>
                </c:pt>
                <c:pt idx="12514">
                  <c:v>35.22</c:v>
                </c:pt>
                <c:pt idx="12515">
                  <c:v>35.25</c:v>
                </c:pt>
                <c:pt idx="12516">
                  <c:v>35.28</c:v>
                </c:pt>
                <c:pt idx="12517">
                  <c:v>35.299999999999997</c:v>
                </c:pt>
                <c:pt idx="12518">
                  <c:v>35.299999999999997</c:v>
                </c:pt>
                <c:pt idx="12519">
                  <c:v>35.299999999999997</c:v>
                </c:pt>
                <c:pt idx="12520">
                  <c:v>35.28</c:v>
                </c:pt>
                <c:pt idx="12521">
                  <c:v>35.19</c:v>
                </c:pt>
                <c:pt idx="12522">
                  <c:v>34.729999999999997</c:v>
                </c:pt>
                <c:pt idx="12523">
                  <c:v>33.9</c:v>
                </c:pt>
                <c:pt idx="12524">
                  <c:v>33.61</c:v>
                </c:pt>
                <c:pt idx="12525">
                  <c:v>44.6</c:v>
                </c:pt>
                <c:pt idx="12526">
                  <c:v>40.64</c:v>
                </c:pt>
                <c:pt idx="12527">
                  <c:v>40.67</c:v>
                </c:pt>
                <c:pt idx="12528">
                  <c:v>41.02</c:v>
                </c:pt>
                <c:pt idx="12529">
                  <c:v>41.42</c:v>
                </c:pt>
                <c:pt idx="12530">
                  <c:v>41.76</c:v>
                </c:pt>
                <c:pt idx="12531">
                  <c:v>42.08</c:v>
                </c:pt>
                <c:pt idx="12532">
                  <c:v>40.1</c:v>
                </c:pt>
                <c:pt idx="12533">
                  <c:v>40.76</c:v>
                </c:pt>
                <c:pt idx="12534">
                  <c:v>69.459999999999994</c:v>
                </c:pt>
                <c:pt idx="12535">
                  <c:v>77.3</c:v>
                </c:pt>
                <c:pt idx="12536">
                  <c:v>73.05</c:v>
                </c:pt>
                <c:pt idx="12537">
                  <c:v>73.680000000000007</c:v>
                </c:pt>
                <c:pt idx="12538">
                  <c:v>74.34</c:v>
                </c:pt>
                <c:pt idx="12539">
                  <c:v>73.540000000000006</c:v>
                </c:pt>
                <c:pt idx="12540">
                  <c:v>72.45</c:v>
                </c:pt>
                <c:pt idx="12541">
                  <c:v>82.15</c:v>
                </c:pt>
                <c:pt idx="12542">
                  <c:v>93.69</c:v>
                </c:pt>
                <c:pt idx="12543">
                  <c:v>93</c:v>
                </c:pt>
                <c:pt idx="12544">
                  <c:v>94.06</c:v>
                </c:pt>
                <c:pt idx="12545">
                  <c:v>95.44</c:v>
                </c:pt>
                <c:pt idx="12546">
                  <c:v>96.36</c:v>
                </c:pt>
                <c:pt idx="12547">
                  <c:v>97.13</c:v>
                </c:pt>
                <c:pt idx="12548">
                  <c:v>95.01</c:v>
                </c:pt>
                <c:pt idx="12549">
                  <c:v>83.27</c:v>
                </c:pt>
                <c:pt idx="12550">
                  <c:v>84.1</c:v>
                </c:pt>
                <c:pt idx="12551">
                  <c:v>84.87</c:v>
                </c:pt>
                <c:pt idx="12552">
                  <c:v>85.62</c:v>
                </c:pt>
                <c:pt idx="12553">
                  <c:v>86.08</c:v>
                </c:pt>
                <c:pt idx="12554">
                  <c:v>86.54</c:v>
                </c:pt>
                <c:pt idx="12555">
                  <c:v>86.71</c:v>
                </c:pt>
                <c:pt idx="12556">
                  <c:v>80.37</c:v>
                </c:pt>
                <c:pt idx="12557">
                  <c:v>59.7</c:v>
                </c:pt>
                <c:pt idx="12558">
                  <c:v>60.19</c:v>
                </c:pt>
                <c:pt idx="12559">
                  <c:v>60.59</c:v>
                </c:pt>
                <c:pt idx="12560">
                  <c:v>61.19</c:v>
                </c:pt>
                <c:pt idx="12561">
                  <c:v>61.77</c:v>
                </c:pt>
                <c:pt idx="12562">
                  <c:v>55.2</c:v>
                </c:pt>
                <c:pt idx="12563">
                  <c:v>53.42</c:v>
                </c:pt>
                <c:pt idx="12564">
                  <c:v>50.34</c:v>
                </c:pt>
                <c:pt idx="12565">
                  <c:v>50.32</c:v>
                </c:pt>
                <c:pt idx="12566">
                  <c:v>70.38</c:v>
                </c:pt>
                <c:pt idx="12567">
                  <c:v>63.38</c:v>
                </c:pt>
                <c:pt idx="12568">
                  <c:v>70.040000000000006</c:v>
                </c:pt>
                <c:pt idx="12569">
                  <c:v>89.44</c:v>
                </c:pt>
                <c:pt idx="12570">
                  <c:v>80.94</c:v>
                </c:pt>
                <c:pt idx="12571">
                  <c:v>80.86</c:v>
                </c:pt>
                <c:pt idx="12572">
                  <c:v>81.290000000000006</c:v>
                </c:pt>
                <c:pt idx="12573">
                  <c:v>82.21</c:v>
                </c:pt>
                <c:pt idx="12574">
                  <c:v>83.12</c:v>
                </c:pt>
                <c:pt idx="12575">
                  <c:v>79.790000000000006</c:v>
                </c:pt>
                <c:pt idx="12576">
                  <c:v>78.790000000000006</c:v>
                </c:pt>
                <c:pt idx="12577">
                  <c:v>79.08</c:v>
                </c:pt>
                <c:pt idx="12578">
                  <c:v>106.6</c:v>
                </c:pt>
                <c:pt idx="12579">
                  <c:v>71.36</c:v>
                </c:pt>
                <c:pt idx="12580">
                  <c:v>58.21</c:v>
                </c:pt>
                <c:pt idx="12581">
                  <c:v>45.67</c:v>
                </c:pt>
                <c:pt idx="12582">
                  <c:v>41.33</c:v>
                </c:pt>
                <c:pt idx="12583">
                  <c:v>40.36</c:v>
                </c:pt>
                <c:pt idx="12584">
                  <c:v>40.47</c:v>
                </c:pt>
                <c:pt idx="12585">
                  <c:v>40.64</c:v>
                </c:pt>
                <c:pt idx="12586">
                  <c:v>40.9</c:v>
                </c:pt>
                <c:pt idx="12587">
                  <c:v>41.19</c:v>
                </c:pt>
                <c:pt idx="12588">
                  <c:v>41.39</c:v>
                </c:pt>
                <c:pt idx="12589">
                  <c:v>39.549999999999997</c:v>
                </c:pt>
                <c:pt idx="12590">
                  <c:v>38.520000000000003</c:v>
                </c:pt>
                <c:pt idx="12591">
                  <c:v>38.549999999999997</c:v>
                </c:pt>
                <c:pt idx="12592">
                  <c:v>38.659999999999997</c:v>
                </c:pt>
                <c:pt idx="12593">
                  <c:v>38.72</c:v>
                </c:pt>
                <c:pt idx="12594">
                  <c:v>38.78</c:v>
                </c:pt>
                <c:pt idx="12595">
                  <c:v>38.89</c:v>
                </c:pt>
                <c:pt idx="12596">
                  <c:v>39.01</c:v>
                </c:pt>
                <c:pt idx="12597">
                  <c:v>39.119999999999997</c:v>
                </c:pt>
                <c:pt idx="12598">
                  <c:v>39.270000000000003</c:v>
                </c:pt>
                <c:pt idx="12599">
                  <c:v>39.24</c:v>
                </c:pt>
                <c:pt idx="12600">
                  <c:v>39.35</c:v>
                </c:pt>
                <c:pt idx="12601">
                  <c:v>39.5</c:v>
                </c:pt>
                <c:pt idx="12602">
                  <c:v>39.81</c:v>
                </c:pt>
                <c:pt idx="12603">
                  <c:v>39.979999999999997</c:v>
                </c:pt>
                <c:pt idx="12604">
                  <c:v>47.88</c:v>
                </c:pt>
                <c:pt idx="12605">
                  <c:v>55.74</c:v>
                </c:pt>
                <c:pt idx="12606">
                  <c:v>55.54</c:v>
                </c:pt>
                <c:pt idx="12607">
                  <c:v>71.61</c:v>
                </c:pt>
                <c:pt idx="12608">
                  <c:v>66.62</c:v>
                </c:pt>
                <c:pt idx="12609">
                  <c:v>61.65</c:v>
                </c:pt>
                <c:pt idx="12610">
                  <c:v>62.08</c:v>
                </c:pt>
                <c:pt idx="12611">
                  <c:v>62.17</c:v>
                </c:pt>
                <c:pt idx="12612">
                  <c:v>69.349999999999994</c:v>
                </c:pt>
                <c:pt idx="12613">
                  <c:v>58.98</c:v>
                </c:pt>
                <c:pt idx="12614">
                  <c:v>47.47</c:v>
                </c:pt>
                <c:pt idx="12615">
                  <c:v>47.36</c:v>
                </c:pt>
                <c:pt idx="12616">
                  <c:v>47.25</c:v>
                </c:pt>
                <c:pt idx="12617">
                  <c:v>47.16</c:v>
                </c:pt>
                <c:pt idx="12618">
                  <c:v>47.56</c:v>
                </c:pt>
                <c:pt idx="12619">
                  <c:v>48.05</c:v>
                </c:pt>
                <c:pt idx="12620">
                  <c:v>43.71</c:v>
                </c:pt>
                <c:pt idx="12621">
                  <c:v>33.700000000000003</c:v>
                </c:pt>
                <c:pt idx="12622">
                  <c:v>33.840000000000003</c:v>
                </c:pt>
                <c:pt idx="12623">
                  <c:v>42.39</c:v>
                </c:pt>
                <c:pt idx="12624">
                  <c:v>59.7</c:v>
                </c:pt>
                <c:pt idx="12625">
                  <c:v>72.02</c:v>
                </c:pt>
                <c:pt idx="12626">
                  <c:v>55.83</c:v>
                </c:pt>
                <c:pt idx="12627">
                  <c:v>50.52</c:v>
                </c:pt>
                <c:pt idx="12628">
                  <c:v>65.819999999999993</c:v>
                </c:pt>
                <c:pt idx="12629">
                  <c:v>59.62</c:v>
                </c:pt>
                <c:pt idx="12630">
                  <c:v>58.32</c:v>
                </c:pt>
                <c:pt idx="12631">
                  <c:v>58.41</c:v>
                </c:pt>
                <c:pt idx="12632">
                  <c:v>58.27</c:v>
                </c:pt>
                <c:pt idx="12633">
                  <c:v>57.78</c:v>
                </c:pt>
                <c:pt idx="12634">
                  <c:v>57.32</c:v>
                </c:pt>
                <c:pt idx="12635">
                  <c:v>57.29</c:v>
                </c:pt>
                <c:pt idx="12636">
                  <c:v>57.23</c:v>
                </c:pt>
                <c:pt idx="12637">
                  <c:v>57.03</c:v>
                </c:pt>
                <c:pt idx="12638">
                  <c:v>57.55</c:v>
                </c:pt>
                <c:pt idx="12639">
                  <c:v>57.64</c:v>
                </c:pt>
                <c:pt idx="12640">
                  <c:v>57.81</c:v>
                </c:pt>
                <c:pt idx="12641">
                  <c:v>58.18</c:v>
                </c:pt>
                <c:pt idx="12642">
                  <c:v>58.55</c:v>
                </c:pt>
                <c:pt idx="12643">
                  <c:v>59.07</c:v>
                </c:pt>
                <c:pt idx="12644">
                  <c:v>59.44</c:v>
                </c:pt>
                <c:pt idx="12645">
                  <c:v>60.08</c:v>
                </c:pt>
                <c:pt idx="12646">
                  <c:v>60.85</c:v>
                </c:pt>
                <c:pt idx="12647">
                  <c:v>61.74</c:v>
                </c:pt>
                <c:pt idx="12648">
                  <c:v>62.66</c:v>
                </c:pt>
                <c:pt idx="12649">
                  <c:v>63.66</c:v>
                </c:pt>
                <c:pt idx="12650">
                  <c:v>64.58</c:v>
                </c:pt>
                <c:pt idx="12651">
                  <c:v>65.87</c:v>
                </c:pt>
                <c:pt idx="12652">
                  <c:v>69.459999999999994</c:v>
                </c:pt>
                <c:pt idx="12653">
                  <c:v>92.22</c:v>
                </c:pt>
                <c:pt idx="12654">
                  <c:v>93.03</c:v>
                </c:pt>
                <c:pt idx="12655">
                  <c:v>94.32</c:v>
                </c:pt>
                <c:pt idx="12656">
                  <c:v>95.61</c:v>
                </c:pt>
                <c:pt idx="12657">
                  <c:v>97.02</c:v>
                </c:pt>
                <c:pt idx="12658">
                  <c:v>98.42</c:v>
                </c:pt>
                <c:pt idx="12659">
                  <c:v>100.46</c:v>
                </c:pt>
                <c:pt idx="12660">
                  <c:v>102.56</c:v>
                </c:pt>
                <c:pt idx="12661">
                  <c:v>98.02</c:v>
                </c:pt>
                <c:pt idx="12662">
                  <c:v>86.45</c:v>
                </c:pt>
                <c:pt idx="12663">
                  <c:v>72.680000000000007</c:v>
                </c:pt>
                <c:pt idx="12664">
                  <c:v>73.569999999999993</c:v>
                </c:pt>
                <c:pt idx="12665">
                  <c:v>74.63</c:v>
                </c:pt>
                <c:pt idx="12666">
                  <c:v>55.37</c:v>
                </c:pt>
                <c:pt idx="12667">
                  <c:v>50.83</c:v>
                </c:pt>
                <c:pt idx="12668">
                  <c:v>51.18</c:v>
                </c:pt>
                <c:pt idx="12669">
                  <c:v>51.64</c:v>
                </c:pt>
                <c:pt idx="12670">
                  <c:v>49.31</c:v>
                </c:pt>
                <c:pt idx="12671">
                  <c:v>49.23</c:v>
                </c:pt>
                <c:pt idx="12672">
                  <c:v>45.95</c:v>
                </c:pt>
                <c:pt idx="12673">
                  <c:v>47.16</c:v>
                </c:pt>
                <c:pt idx="12674">
                  <c:v>48.19</c:v>
                </c:pt>
                <c:pt idx="12675">
                  <c:v>49.4</c:v>
                </c:pt>
                <c:pt idx="12676">
                  <c:v>50.49</c:v>
                </c:pt>
                <c:pt idx="12677">
                  <c:v>52.04</c:v>
                </c:pt>
                <c:pt idx="12678">
                  <c:v>53.7</c:v>
                </c:pt>
                <c:pt idx="12679">
                  <c:v>54.99</c:v>
                </c:pt>
                <c:pt idx="12680">
                  <c:v>55.77</c:v>
                </c:pt>
                <c:pt idx="12681">
                  <c:v>50.75</c:v>
                </c:pt>
                <c:pt idx="12682">
                  <c:v>43.4</c:v>
                </c:pt>
                <c:pt idx="12683">
                  <c:v>49.8</c:v>
                </c:pt>
                <c:pt idx="12684">
                  <c:v>48.91</c:v>
                </c:pt>
                <c:pt idx="12685">
                  <c:v>48.42</c:v>
                </c:pt>
                <c:pt idx="12686">
                  <c:v>43.11</c:v>
                </c:pt>
                <c:pt idx="12687">
                  <c:v>43.8</c:v>
                </c:pt>
                <c:pt idx="12688">
                  <c:v>37.6</c:v>
                </c:pt>
                <c:pt idx="12689">
                  <c:v>36.619999999999997</c:v>
                </c:pt>
                <c:pt idx="12690">
                  <c:v>36.83</c:v>
                </c:pt>
                <c:pt idx="12691">
                  <c:v>37</c:v>
                </c:pt>
                <c:pt idx="12692">
                  <c:v>37.200000000000003</c:v>
                </c:pt>
                <c:pt idx="12693">
                  <c:v>37.340000000000003</c:v>
                </c:pt>
                <c:pt idx="12694">
                  <c:v>37.4</c:v>
                </c:pt>
                <c:pt idx="12695">
                  <c:v>36.31</c:v>
                </c:pt>
                <c:pt idx="12696">
                  <c:v>45.58</c:v>
                </c:pt>
                <c:pt idx="12697">
                  <c:v>59.59</c:v>
                </c:pt>
                <c:pt idx="12698">
                  <c:v>53.79</c:v>
                </c:pt>
                <c:pt idx="12699">
                  <c:v>54.28</c:v>
                </c:pt>
                <c:pt idx="12700">
                  <c:v>61.83</c:v>
                </c:pt>
                <c:pt idx="12701">
                  <c:v>61.34</c:v>
                </c:pt>
                <c:pt idx="12702">
                  <c:v>61.4</c:v>
                </c:pt>
                <c:pt idx="12703">
                  <c:v>61.71</c:v>
                </c:pt>
                <c:pt idx="12704">
                  <c:v>60.91</c:v>
                </c:pt>
                <c:pt idx="12705">
                  <c:v>60.33</c:v>
                </c:pt>
                <c:pt idx="12706">
                  <c:v>60.3</c:v>
                </c:pt>
                <c:pt idx="12707">
                  <c:v>60.3</c:v>
                </c:pt>
                <c:pt idx="12708">
                  <c:v>60.22</c:v>
                </c:pt>
                <c:pt idx="12709">
                  <c:v>60.22</c:v>
                </c:pt>
                <c:pt idx="12710">
                  <c:v>60.08</c:v>
                </c:pt>
                <c:pt idx="12711">
                  <c:v>60.08</c:v>
                </c:pt>
                <c:pt idx="12712">
                  <c:v>74.34</c:v>
                </c:pt>
                <c:pt idx="12713">
                  <c:v>79.97</c:v>
                </c:pt>
                <c:pt idx="12714">
                  <c:v>80.739999999999995</c:v>
                </c:pt>
                <c:pt idx="12715">
                  <c:v>81.55</c:v>
                </c:pt>
                <c:pt idx="12716">
                  <c:v>80.97</c:v>
                </c:pt>
                <c:pt idx="12717">
                  <c:v>68.03</c:v>
                </c:pt>
                <c:pt idx="12718">
                  <c:v>66.19</c:v>
                </c:pt>
                <c:pt idx="12719">
                  <c:v>66.42</c:v>
                </c:pt>
                <c:pt idx="12720">
                  <c:v>66.59</c:v>
                </c:pt>
                <c:pt idx="12721">
                  <c:v>66.88</c:v>
                </c:pt>
                <c:pt idx="12722">
                  <c:v>65.209999999999994</c:v>
                </c:pt>
                <c:pt idx="12723">
                  <c:v>63.61</c:v>
                </c:pt>
                <c:pt idx="12724">
                  <c:v>64.47</c:v>
                </c:pt>
                <c:pt idx="12725">
                  <c:v>65.39</c:v>
                </c:pt>
                <c:pt idx="12726">
                  <c:v>66.19</c:v>
                </c:pt>
                <c:pt idx="12727">
                  <c:v>67.19</c:v>
                </c:pt>
                <c:pt idx="12728">
                  <c:v>68.03</c:v>
                </c:pt>
                <c:pt idx="12729">
                  <c:v>69</c:v>
                </c:pt>
                <c:pt idx="12730">
                  <c:v>70.12</c:v>
                </c:pt>
                <c:pt idx="12731">
                  <c:v>71.13</c:v>
                </c:pt>
                <c:pt idx="12732">
                  <c:v>72.19</c:v>
                </c:pt>
                <c:pt idx="12733">
                  <c:v>73.25</c:v>
                </c:pt>
                <c:pt idx="12734">
                  <c:v>74.34</c:v>
                </c:pt>
                <c:pt idx="12735">
                  <c:v>75.03</c:v>
                </c:pt>
                <c:pt idx="12736">
                  <c:v>75.14</c:v>
                </c:pt>
                <c:pt idx="12737">
                  <c:v>67.22</c:v>
                </c:pt>
                <c:pt idx="12738">
                  <c:v>65.209999999999994</c:v>
                </c:pt>
                <c:pt idx="12739">
                  <c:v>65.44</c:v>
                </c:pt>
                <c:pt idx="12740">
                  <c:v>65.7</c:v>
                </c:pt>
                <c:pt idx="12741">
                  <c:v>44.81</c:v>
                </c:pt>
                <c:pt idx="12742">
                  <c:v>38.520000000000003</c:v>
                </c:pt>
                <c:pt idx="12743">
                  <c:v>38.75</c:v>
                </c:pt>
                <c:pt idx="12744">
                  <c:v>38.92</c:v>
                </c:pt>
                <c:pt idx="12745">
                  <c:v>38.86</c:v>
                </c:pt>
                <c:pt idx="12746">
                  <c:v>39.15</c:v>
                </c:pt>
                <c:pt idx="12747">
                  <c:v>39.44</c:v>
                </c:pt>
                <c:pt idx="12748">
                  <c:v>55.11</c:v>
                </c:pt>
                <c:pt idx="12749">
                  <c:v>50.98</c:v>
                </c:pt>
                <c:pt idx="12750">
                  <c:v>51.46</c:v>
                </c:pt>
                <c:pt idx="12751">
                  <c:v>51.21</c:v>
                </c:pt>
                <c:pt idx="12752">
                  <c:v>49.91</c:v>
                </c:pt>
                <c:pt idx="12753">
                  <c:v>50.66</c:v>
                </c:pt>
                <c:pt idx="12754">
                  <c:v>66.19</c:v>
                </c:pt>
                <c:pt idx="12755">
                  <c:v>68.709999999999994</c:v>
                </c:pt>
                <c:pt idx="12756">
                  <c:v>61.4</c:v>
                </c:pt>
                <c:pt idx="12757">
                  <c:v>60.68</c:v>
                </c:pt>
                <c:pt idx="12758">
                  <c:v>60.65</c:v>
                </c:pt>
                <c:pt idx="12759">
                  <c:v>60.91</c:v>
                </c:pt>
                <c:pt idx="12760">
                  <c:v>61.17</c:v>
                </c:pt>
                <c:pt idx="12761">
                  <c:v>60.05</c:v>
                </c:pt>
                <c:pt idx="12762">
                  <c:v>59.07</c:v>
                </c:pt>
                <c:pt idx="12763">
                  <c:v>59.21</c:v>
                </c:pt>
                <c:pt idx="12764">
                  <c:v>59.36</c:v>
                </c:pt>
                <c:pt idx="12765">
                  <c:v>59.33</c:v>
                </c:pt>
                <c:pt idx="12766">
                  <c:v>59.67</c:v>
                </c:pt>
                <c:pt idx="12767">
                  <c:v>57.98</c:v>
                </c:pt>
                <c:pt idx="12768">
                  <c:v>56.54</c:v>
                </c:pt>
                <c:pt idx="12769">
                  <c:v>55.71</c:v>
                </c:pt>
                <c:pt idx="12770">
                  <c:v>54.08</c:v>
                </c:pt>
                <c:pt idx="12771">
                  <c:v>52.18</c:v>
                </c:pt>
                <c:pt idx="12772">
                  <c:v>49.2</c:v>
                </c:pt>
                <c:pt idx="12773">
                  <c:v>49.37</c:v>
                </c:pt>
                <c:pt idx="12774">
                  <c:v>48.65</c:v>
                </c:pt>
                <c:pt idx="12775">
                  <c:v>42.05</c:v>
                </c:pt>
                <c:pt idx="12776">
                  <c:v>42.31</c:v>
                </c:pt>
                <c:pt idx="12777">
                  <c:v>42.68</c:v>
                </c:pt>
                <c:pt idx="12778">
                  <c:v>43.11</c:v>
                </c:pt>
                <c:pt idx="12779">
                  <c:v>43.6</c:v>
                </c:pt>
                <c:pt idx="12780">
                  <c:v>44.2</c:v>
                </c:pt>
                <c:pt idx="12781">
                  <c:v>44.98</c:v>
                </c:pt>
                <c:pt idx="12782">
                  <c:v>45.92</c:v>
                </c:pt>
                <c:pt idx="12783">
                  <c:v>47.16</c:v>
                </c:pt>
                <c:pt idx="12784">
                  <c:v>48.59</c:v>
                </c:pt>
                <c:pt idx="12785">
                  <c:v>49.77</c:v>
                </c:pt>
                <c:pt idx="12786">
                  <c:v>50.29</c:v>
                </c:pt>
                <c:pt idx="12787">
                  <c:v>51.69</c:v>
                </c:pt>
                <c:pt idx="12788">
                  <c:v>50.12</c:v>
                </c:pt>
                <c:pt idx="12789">
                  <c:v>38.72</c:v>
                </c:pt>
                <c:pt idx="12790">
                  <c:v>39.090000000000003</c:v>
                </c:pt>
                <c:pt idx="12791">
                  <c:v>39.47</c:v>
                </c:pt>
                <c:pt idx="12792">
                  <c:v>39.75</c:v>
                </c:pt>
                <c:pt idx="12793">
                  <c:v>38.200000000000003</c:v>
                </c:pt>
                <c:pt idx="12794">
                  <c:v>31.72</c:v>
                </c:pt>
                <c:pt idx="12795">
                  <c:v>31.89</c:v>
                </c:pt>
                <c:pt idx="12796">
                  <c:v>32.03</c:v>
                </c:pt>
                <c:pt idx="12797">
                  <c:v>32.15</c:v>
                </c:pt>
                <c:pt idx="12798">
                  <c:v>32.29</c:v>
                </c:pt>
                <c:pt idx="12799">
                  <c:v>32.43</c:v>
                </c:pt>
                <c:pt idx="12800">
                  <c:v>32.61</c:v>
                </c:pt>
                <c:pt idx="12801">
                  <c:v>32.81</c:v>
                </c:pt>
                <c:pt idx="12802">
                  <c:v>33.01</c:v>
                </c:pt>
                <c:pt idx="12803">
                  <c:v>33.21</c:v>
                </c:pt>
                <c:pt idx="12804">
                  <c:v>33.409999999999997</c:v>
                </c:pt>
                <c:pt idx="12805">
                  <c:v>33.64</c:v>
                </c:pt>
                <c:pt idx="12806">
                  <c:v>33.75</c:v>
                </c:pt>
                <c:pt idx="12807">
                  <c:v>33.840000000000003</c:v>
                </c:pt>
                <c:pt idx="12808">
                  <c:v>33.78</c:v>
                </c:pt>
                <c:pt idx="12809">
                  <c:v>28.846</c:v>
                </c:pt>
                <c:pt idx="12810">
                  <c:v>28.731999999999999</c:v>
                </c:pt>
                <c:pt idx="12811">
                  <c:v>28.789000000000001</c:v>
                </c:pt>
                <c:pt idx="12812">
                  <c:v>28.875</c:v>
                </c:pt>
                <c:pt idx="12813">
                  <c:v>28.933</c:v>
                </c:pt>
                <c:pt idx="12814">
                  <c:v>29.018999999999998</c:v>
                </c:pt>
                <c:pt idx="12815">
                  <c:v>29.076000000000001</c:v>
                </c:pt>
                <c:pt idx="12816">
                  <c:v>29.161999999999999</c:v>
                </c:pt>
                <c:pt idx="12817">
                  <c:v>29.277000000000001</c:v>
                </c:pt>
                <c:pt idx="12818">
                  <c:v>29.391999999999999</c:v>
                </c:pt>
                <c:pt idx="12819">
                  <c:v>29.449000000000002</c:v>
                </c:pt>
                <c:pt idx="12820">
                  <c:v>28.445</c:v>
                </c:pt>
                <c:pt idx="12821">
                  <c:v>27.957000000000001</c:v>
                </c:pt>
                <c:pt idx="12822">
                  <c:v>27.783999999999999</c:v>
                </c:pt>
                <c:pt idx="12823">
                  <c:v>27.756</c:v>
                </c:pt>
                <c:pt idx="12824">
                  <c:v>27.727</c:v>
                </c:pt>
                <c:pt idx="12825">
                  <c:v>27.727</c:v>
                </c:pt>
                <c:pt idx="12826">
                  <c:v>27.727</c:v>
                </c:pt>
                <c:pt idx="12827">
                  <c:v>27.727</c:v>
                </c:pt>
                <c:pt idx="12828">
                  <c:v>27.727</c:v>
                </c:pt>
                <c:pt idx="12829">
                  <c:v>27.756</c:v>
                </c:pt>
                <c:pt idx="12830">
                  <c:v>27.727</c:v>
                </c:pt>
                <c:pt idx="12831">
                  <c:v>27.727</c:v>
                </c:pt>
                <c:pt idx="12832">
                  <c:v>27.727</c:v>
                </c:pt>
                <c:pt idx="12833">
                  <c:v>27.727</c:v>
                </c:pt>
                <c:pt idx="12834">
                  <c:v>27.727</c:v>
                </c:pt>
                <c:pt idx="12835">
                  <c:v>27.727</c:v>
                </c:pt>
                <c:pt idx="12836">
                  <c:v>27.727</c:v>
                </c:pt>
                <c:pt idx="12837">
                  <c:v>27.727</c:v>
                </c:pt>
                <c:pt idx="12838">
                  <c:v>27.727</c:v>
                </c:pt>
                <c:pt idx="12839">
                  <c:v>27.727</c:v>
                </c:pt>
                <c:pt idx="12840">
                  <c:v>27.727</c:v>
                </c:pt>
                <c:pt idx="12841">
                  <c:v>27.727</c:v>
                </c:pt>
                <c:pt idx="12842">
                  <c:v>27.727</c:v>
                </c:pt>
                <c:pt idx="12843">
                  <c:v>27.756</c:v>
                </c:pt>
                <c:pt idx="12844">
                  <c:v>27.727</c:v>
                </c:pt>
                <c:pt idx="12845">
                  <c:v>27.727</c:v>
                </c:pt>
                <c:pt idx="12846">
                  <c:v>27.727</c:v>
                </c:pt>
                <c:pt idx="12847">
                  <c:v>27.727</c:v>
                </c:pt>
                <c:pt idx="12848">
                  <c:v>27.727</c:v>
                </c:pt>
                <c:pt idx="12849">
                  <c:v>27.727</c:v>
                </c:pt>
                <c:pt idx="12850">
                  <c:v>27.727</c:v>
                </c:pt>
                <c:pt idx="12851">
                  <c:v>27.756</c:v>
                </c:pt>
                <c:pt idx="12852">
                  <c:v>27.727</c:v>
                </c:pt>
                <c:pt idx="12853">
                  <c:v>27.727</c:v>
                </c:pt>
                <c:pt idx="12854">
                  <c:v>27.727</c:v>
                </c:pt>
                <c:pt idx="12855">
                  <c:v>27.727</c:v>
                </c:pt>
                <c:pt idx="12856">
                  <c:v>27.756</c:v>
                </c:pt>
                <c:pt idx="12857">
                  <c:v>27.756</c:v>
                </c:pt>
                <c:pt idx="12858">
                  <c:v>27.727</c:v>
                </c:pt>
                <c:pt idx="12859">
                  <c:v>27.727</c:v>
                </c:pt>
                <c:pt idx="12860">
                  <c:v>27.756</c:v>
                </c:pt>
                <c:pt idx="12861">
                  <c:v>27.727</c:v>
                </c:pt>
                <c:pt idx="12862">
                  <c:v>27.727</c:v>
                </c:pt>
                <c:pt idx="12863">
                  <c:v>27.727</c:v>
                </c:pt>
                <c:pt idx="12864">
                  <c:v>27.727</c:v>
                </c:pt>
                <c:pt idx="12865">
                  <c:v>27.756</c:v>
                </c:pt>
                <c:pt idx="12866">
                  <c:v>27.727</c:v>
                </c:pt>
                <c:pt idx="12867">
                  <c:v>27.727</c:v>
                </c:pt>
                <c:pt idx="12868">
                  <c:v>27.727</c:v>
                </c:pt>
                <c:pt idx="12869">
                  <c:v>27.756</c:v>
                </c:pt>
                <c:pt idx="12870">
                  <c:v>27.756</c:v>
                </c:pt>
                <c:pt idx="12871">
                  <c:v>27.756</c:v>
                </c:pt>
                <c:pt idx="12872">
                  <c:v>27.727</c:v>
                </c:pt>
                <c:pt idx="12873">
                  <c:v>27.756</c:v>
                </c:pt>
                <c:pt idx="12874">
                  <c:v>27.727</c:v>
                </c:pt>
                <c:pt idx="12875">
                  <c:v>27.727</c:v>
                </c:pt>
                <c:pt idx="12876">
                  <c:v>27.727</c:v>
                </c:pt>
                <c:pt idx="12877">
                  <c:v>27.727</c:v>
                </c:pt>
                <c:pt idx="12878">
                  <c:v>27.756</c:v>
                </c:pt>
                <c:pt idx="12879">
                  <c:v>27.727</c:v>
                </c:pt>
                <c:pt idx="12880">
                  <c:v>27.756</c:v>
                </c:pt>
                <c:pt idx="12881">
                  <c:v>27.756</c:v>
                </c:pt>
                <c:pt idx="12882">
                  <c:v>27.727</c:v>
                </c:pt>
                <c:pt idx="12883">
                  <c:v>27.727</c:v>
                </c:pt>
                <c:pt idx="12884">
                  <c:v>27.727</c:v>
                </c:pt>
                <c:pt idx="12885">
                  <c:v>27.756</c:v>
                </c:pt>
                <c:pt idx="12886">
                  <c:v>31.515999999999998</c:v>
                </c:pt>
                <c:pt idx="12887">
                  <c:v>37.06</c:v>
                </c:pt>
                <c:pt idx="12888">
                  <c:v>37.03</c:v>
                </c:pt>
                <c:pt idx="12889">
                  <c:v>37.4</c:v>
                </c:pt>
                <c:pt idx="12890">
                  <c:v>38.35</c:v>
                </c:pt>
                <c:pt idx="12891">
                  <c:v>34.33</c:v>
                </c:pt>
                <c:pt idx="12892">
                  <c:v>32.64</c:v>
                </c:pt>
                <c:pt idx="12893">
                  <c:v>32.75</c:v>
                </c:pt>
                <c:pt idx="12894">
                  <c:v>32.81</c:v>
                </c:pt>
                <c:pt idx="12895">
                  <c:v>32.840000000000003</c:v>
                </c:pt>
                <c:pt idx="12896">
                  <c:v>32.89</c:v>
                </c:pt>
                <c:pt idx="12897">
                  <c:v>32.979999999999997</c:v>
                </c:pt>
                <c:pt idx="12898">
                  <c:v>33.04</c:v>
                </c:pt>
                <c:pt idx="12899">
                  <c:v>33.119999999999997</c:v>
                </c:pt>
                <c:pt idx="12900">
                  <c:v>33.24</c:v>
                </c:pt>
                <c:pt idx="12901">
                  <c:v>33.270000000000003</c:v>
                </c:pt>
                <c:pt idx="12902">
                  <c:v>33.32</c:v>
                </c:pt>
                <c:pt idx="12903">
                  <c:v>33.47</c:v>
                </c:pt>
                <c:pt idx="12904">
                  <c:v>33.700000000000003</c:v>
                </c:pt>
                <c:pt idx="12905">
                  <c:v>33.96</c:v>
                </c:pt>
                <c:pt idx="12906">
                  <c:v>34.21</c:v>
                </c:pt>
                <c:pt idx="12907">
                  <c:v>34.53</c:v>
                </c:pt>
                <c:pt idx="12908">
                  <c:v>34.93</c:v>
                </c:pt>
                <c:pt idx="12909">
                  <c:v>35.39</c:v>
                </c:pt>
                <c:pt idx="12910">
                  <c:v>35.79</c:v>
                </c:pt>
                <c:pt idx="12911">
                  <c:v>36.11</c:v>
                </c:pt>
                <c:pt idx="12912">
                  <c:v>36.369999999999997</c:v>
                </c:pt>
                <c:pt idx="12913">
                  <c:v>36.57</c:v>
                </c:pt>
                <c:pt idx="12914">
                  <c:v>36.68</c:v>
                </c:pt>
                <c:pt idx="12915">
                  <c:v>36.880000000000003</c:v>
                </c:pt>
                <c:pt idx="12916">
                  <c:v>37.11</c:v>
                </c:pt>
                <c:pt idx="12917">
                  <c:v>37.340000000000003</c:v>
                </c:pt>
                <c:pt idx="12918">
                  <c:v>37.57</c:v>
                </c:pt>
                <c:pt idx="12919">
                  <c:v>37.86</c:v>
                </c:pt>
                <c:pt idx="12920">
                  <c:v>38.200000000000003</c:v>
                </c:pt>
                <c:pt idx="12921">
                  <c:v>38.4</c:v>
                </c:pt>
                <c:pt idx="12922">
                  <c:v>38.81</c:v>
                </c:pt>
                <c:pt idx="12923">
                  <c:v>39.119999999999997</c:v>
                </c:pt>
                <c:pt idx="12924">
                  <c:v>39.47</c:v>
                </c:pt>
                <c:pt idx="12925">
                  <c:v>39.78</c:v>
                </c:pt>
                <c:pt idx="12926">
                  <c:v>39.93</c:v>
                </c:pt>
                <c:pt idx="12927">
                  <c:v>40.130000000000003</c:v>
                </c:pt>
                <c:pt idx="12928">
                  <c:v>40.21</c:v>
                </c:pt>
                <c:pt idx="12929">
                  <c:v>40.33</c:v>
                </c:pt>
                <c:pt idx="12930">
                  <c:v>37.49</c:v>
                </c:pt>
                <c:pt idx="12931">
                  <c:v>32.03</c:v>
                </c:pt>
                <c:pt idx="12932">
                  <c:v>32.119999999999997</c:v>
                </c:pt>
                <c:pt idx="12933">
                  <c:v>32.200000000000003</c:v>
                </c:pt>
                <c:pt idx="12934">
                  <c:v>32.409999999999997</c:v>
                </c:pt>
                <c:pt idx="12935">
                  <c:v>32.520000000000003</c:v>
                </c:pt>
                <c:pt idx="12936">
                  <c:v>32.64</c:v>
                </c:pt>
                <c:pt idx="12937">
                  <c:v>32.75</c:v>
                </c:pt>
                <c:pt idx="12938">
                  <c:v>32.89</c:v>
                </c:pt>
                <c:pt idx="12939">
                  <c:v>33.01</c:v>
                </c:pt>
                <c:pt idx="12940">
                  <c:v>33.090000000000003</c:v>
                </c:pt>
                <c:pt idx="12941">
                  <c:v>33.21</c:v>
                </c:pt>
                <c:pt idx="12942">
                  <c:v>33.35</c:v>
                </c:pt>
                <c:pt idx="12943">
                  <c:v>29.161999999999999</c:v>
                </c:pt>
                <c:pt idx="12944">
                  <c:v>36.94</c:v>
                </c:pt>
                <c:pt idx="12945">
                  <c:v>58.73</c:v>
                </c:pt>
                <c:pt idx="12946">
                  <c:v>53.9</c:v>
                </c:pt>
                <c:pt idx="12947">
                  <c:v>54.02</c:v>
                </c:pt>
                <c:pt idx="12948">
                  <c:v>49.86</c:v>
                </c:pt>
                <c:pt idx="12949">
                  <c:v>44.12</c:v>
                </c:pt>
                <c:pt idx="12950">
                  <c:v>44.75</c:v>
                </c:pt>
                <c:pt idx="12951">
                  <c:v>45.38</c:v>
                </c:pt>
                <c:pt idx="12952">
                  <c:v>46.04</c:v>
                </c:pt>
                <c:pt idx="12953">
                  <c:v>41.02</c:v>
                </c:pt>
                <c:pt idx="12954">
                  <c:v>35.25</c:v>
                </c:pt>
                <c:pt idx="12955">
                  <c:v>35.130000000000003</c:v>
                </c:pt>
                <c:pt idx="12956">
                  <c:v>35.049999999999997</c:v>
                </c:pt>
                <c:pt idx="12957">
                  <c:v>35.049999999999997</c:v>
                </c:pt>
                <c:pt idx="12958">
                  <c:v>35.020000000000003</c:v>
                </c:pt>
                <c:pt idx="12959">
                  <c:v>34.99</c:v>
                </c:pt>
                <c:pt idx="12960">
                  <c:v>35.020000000000003</c:v>
                </c:pt>
                <c:pt idx="12961">
                  <c:v>35.020000000000003</c:v>
                </c:pt>
                <c:pt idx="12962">
                  <c:v>35.020000000000003</c:v>
                </c:pt>
                <c:pt idx="12963">
                  <c:v>35.049999999999997</c:v>
                </c:pt>
                <c:pt idx="12964">
                  <c:v>35.049999999999997</c:v>
                </c:pt>
                <c:pt idx="12965">
                  <c:v>35.07</c:v>
                </c:pt>
                <c:pt idx="12966">
                  <c:v>34.99</c:v>
                </c:pt>
                <c:pt idx="12967">
                  <c:v>45.15</c:v>
                </c:pt>
                <c:pt idx="12968">
                  <c:v>45.92</c:v>
                </c:pt>
                <c:pt idx="12969">
                  <c:v>44.89</c:v>
                </c:pt>
                <c:pt idx="12970">
                  <c:v>44.69</c:v>
                </c:pt>
                <c:pt idx="12971">
                  <c:v>44.49</c:v>
                </c:pt>
                <c:pt idx="12972">
                  <c:v>44.2</c:v>
                </c:pt>
                <c:pt idx="12973">
                  <c:v>43.83</c:v>
                </c:pt>
                <c:pt idx="12974">
                  <c:v>43.43</c:v>
                </c:pt>
                <c:pt idx="12975">
                  <c:v>43.28</c:v>
                </c:pt>
                <c:pt idx="12976">
                  <c:v>43.34</c:v>
                </c:pt>
                <c:pt idx="12977">
                  <c:v>43.43</c:v>
                </c:pt>
                <c:pt idx="12978">
                  <c:v>36.479999999999997</c:v>
                </c:pt>
                <c:pt idx="12979">
                  <c:v>34.729999999999997</c:v>
                </c:pt>
                <c:pt idx="12980">
                  <c:v>34.79</c:v>
                </c:pt>
                <c:pt idx="12981">
                  <c:v>34.85</c:v>
                </c:pt>
                <c:pt idx="12982">
                  <c:v>34.93</c:v>
                </c:pt>
                <c:pt idx="12983">
                  <c:v>35.020000000000003</c:v>
                </c:pt>
                <c:pt idx="12984">
                  <c:v>35.159999999999997</c:v>
                </c:pt>
                <c:pt idx="12985">
                  <c:v>35.39</c:v>
                </c:pt>
                <c:pt idx="12986">
                  <c:v>35.71</c:v>
                </c:pt>
                <c:pt idx="12987">
                  <c:v>36.11</c:v>
                </c:pt>
                <c:pt idx="12988">
                  <c:v>36.65</c:v>
                </c:pt>
                <c:pt idx="12989">
                  <c:v>30.683</c:v>
                </c:pt>
                <c:pt idx="12990">
                  <c:v>28.071000000000002</c:v>
                </c:pt>
                <c:pt idx="12991">
                  <c:v>27.957000000000001</c:v>
                </c:pt>
                <c:pt idx="12992">
                  <c:v>27.928000000000001</c:v>
                </c:pt>
                <c:pt idx="12993">
                  <c:v>27.957000000000001</c:v>
                </c:pt>
                <c:pt idx="12994">
                  <c:v>27.957000000000001</c:v>
                </c:pt>
                <c:pt idx="12995">
                  <c:v>27.984999999999999</c:v>
                </c:pt>
                <c:pt idx="12996">
                  <c:v>27.841999999999999</c:v>
                </c:pt>
                <c:pt idx="12997">
                  <c:v>27.756</c:v>
                </c:pt>
                <c:pt idx="12998">
                  <c:v>27.698</c:v>
                </c:pt>
                <c:pt idx="12999">
                  <c:v>27.67</c:v>
                </c:pt>
                <c:pt idx="13000">
                  <c:v>27.67</c:v>
                </c:pt>
                <c:pt idx="13001">
                  <c:v>27.698</c:v>
                </c:pt>
                <c:pt idx="13002">
                  <c:v>27.698</c:v>
                </c:pt>
                <c:pt idx="13003">
                  <c:v>27.698</c:v>
                </c:pt>
                <c:pt idx="13004">
                  <c:v>27.67</c:v>
                </c:pt>
                <c:pt idx="13005">
                  <c:v>27.67</c:v>
                </c:pt>
                <c:pt idx="13006">
                  <c:v>27.698</c:v>
                </c:pt>
                <c:pt idx="13007">
                  <c:v>27.698</c:v>
                </c:pt>
                <c:pt idx="13008">
                  <c:v>27.698</c:v>
                </c:pt>
                <c:pt idx="13009">
                  <c:v>27.698</c:v>
                </c:pt>
                <c:pt idx="13010">
                  <c:v>27.698</c:v>
                </c:pt>
                <c:pt idx="13011">
                  <c:v>27.67</c:v>
                </c:pt>
                <c:pt idx="13012">
                  <c:v>27.67</c:v>
                </c:pt>
                <c:pt idx="13013">
                  <c:v>27.67</c:v>
                </c:pt>
                <c:pt idx="13014">
                  <c:v>27.698</c:v>
                </c:pt>
                <c:pt idx="13015">
                  <c:v>27.698</c:v>
                </c:pt>
                <c:pt idx="13016">
                  <c:v>27.67</c:v>
                </c:pt>
                <c:pt idx="13017">
                  <c:v>27.698</c:v>
                </c:pt>
                <c:pt idx="13018">
                  <c:v>27.67</c:v>
                </c:pt>
                <c:pt idx="13019">
                  <c:v>27.698</c:v>
                </c:pt>
                <c:pt idx="13020">
                  <c:v>27.67</c:v>
                </c:pt>
                <c:pt idx="13021">
                  <c:v>27.698</c:v>
                </c:pt>
                <c:pt idx="13022">
                  <c:v>27.67</c:v>
                </c:pt>
                <c:pt idx="13023">
                  <c:v>27.67</c:v>
                </c:pt>
                <c:pt idx="13024">
                  <c:v>27.698</c:v>
                </c:pt>
                <c:pt idx="13025">
                  <c:v>27.67</c:v>
                </c:pt>
                <c:pt idx="13026">
                  <c:v>27.67</c:v>
                </c:pt>
                <c:pt idx="13027">
                  <c:v>27.67</c:v>
                </c:pt>
                <c:pt idx="13028">
                  <c:v>27.67</c:v>
                </c:pt>
                <c:pt idx="13029">
                  <c:v>27.67</c:v>
                </c:pt>
                <c:pt idx="13030">
                  <c:v>27.727</c:v>
                </c:pt>
                <c:pt idx="13031">
                  <c:v>27.756</c:v>
                </c:pt>
                <c:pt idx="13032">
                  <c:v>27.756</c:v>
                </c:pt>
                <c:pt idx="13033">
                  <c:v>27.727</c:v>
                </c:pt>
                <c:pt idx="13034">
                  <c:v>27.756</c:v>
                </c:pt>
                <c:pt idx="13035">
                  <c:v>27.756</c:v>
                </c:pt>
                <c:pt idx="13036">
                  <c:v>27.756</c:v>
                </c:pt>
                <c:pt idx="13037">
                  <c:v>27.756</c:v>
                </c:pt>
                <c:pt idx="13038">
                  <c:v>27.756</c:v>
                </c:pt>
                <c:pt idx="13039">
                  <c:v>27.756</c:v>
                </c:pt>
                <c:pt idx="13040">
                  <c:v>27.756</c:v>
                </c:pt>
                <c:pt idx="13041">
                  <c:v>27.727</c:v>
                </c:pt>
                <c:pt idx="13042">
                  <c:v>27.67</c:v>
                </c:pt>
                <c:pt idx="13043">
                  <c:v>31.77</c:v>
                </c:pt>
                <c:pt idx="13044">
                  <c:v>42.34</c:v>
                </c:pt>
                <c:pt idx="13045">
                  <c:v>38.549999999999997</c:v>
                </c:pt>
                <c:pt idx="13046">
                  <c:v>38.72</c:v>
                </c:pt>
                <c:pt idx="13047">
                  <c:v>38.840000000000003</c:v>
                </c:pt>
                <c:pt idx="13048">
                  <c:v>53.62</c:v>
                </c:pt>
                <c:pt idx="13049">
                  <c:v>55.2</c:v>
                </c:pt>
                <c:pt idx="13050">
                  <c:v>49.66</c:v>
                </c:pt>
                <c:pt idx="13051">
                  <c:v>48.74</c:v>
                </c:pt>
                <c:pt idx="13052">
                  <c:v>48.94</c:v>
                </c:pt>
                <c:pt idx="13053">
                  <c:v>49.2</c:v>
                </c:pt>
                <c:pt idx="13054">
                  <c:v>49.71</c:v>
                </c:pt>
                <c:pt idx="13055">
                  <c:v>69.06</c:v>
                </c:pt>
                <c:pt idx="13056">
                  <c:v>62.49</c:v>
                </c:pt>
                <c:pt idx="13057">
                  <c:v>63</c:v>
                </c:pt>
                <c:pt idx="13058">
                  <c:v>63.32</c:v>
                </c:pt>
                <c:pt idx="13059">
                  <c:v>65.87</c:v>
                </c:pt>
                <c:pt idx="13060">
                  <c:v>86.6</c:v>
                </c:pt>
                <c:pt idx="13061">
                  <c:v>86.34</c:v>
                </c:pt>
                <c:pt idx="13062">
                  <c:v>85.39</c:v>
                </c:pt>
                <c:pt idx="13063">
                  <c:v>86.08</c:v>
                </c:pt>
                <c:pt idx="13064">
                  <c:v>86.71</c:v>
                </c:pt>
                <c:pt idx="13065">
                  <c:v>87.52</c:v>
                </c:pt>
                <c:pt idx="13066">
                  <c:v>83.61</c:v>
                </c:pt>
                <c:pt idx="13067">
                  <c:v>79.48</c:v>
                </c:pt>
                <c:pt idx="13068">
                  <c:v>79.849999999999994</c:v>
                </c:pt>
                <c:pt idx="13069">
                  <c:v>80.45</c:v>
                </c:pt>
                <c:pt idx="13070">
                  <c:v>81.260000000000005</c:v>
                </c:pt>
                <c:pt idx="13071">
                  <c:v>82.12</c:v>
                </c:pt>
                <c:pt idx="13072">
                  <c:v>82.98</c:v>
                </c:pt>
                <c:pt idx="13073">
                  <c:v>83.98</c:v>
                </c:pt>
                <c:pt idx="13074">
                  <c:v>85.13</c:v>
                </c:pt>
                <c:pt idx="13075">
                  <c:v>86.48</c:v>
                </c:pt>
                <c:pt idx="13076">
                  <c:v>88.2</c:v>
                </c:pt>
                <c:pt idx="13077">
                  <c:v>89.52</c:v>
                </c:pt>
                <c:pt idx="13078">
                  <c:v>114.24</c:v>
                </c:pt>
                <c:pt idx="13079">
                  <c:v>110.91</c:v>
                </c:pt>
                <c:pt idx="13080">
                  <c:v>111.94</c:v>
                </c:pt>
                <c:pt idx="13081">
                  <c:v>97.68</c:v>
                </c:pt>
                <c:pt idx="13082">
                  <c:v>94.83</c:v>
                </c:pt>
                <c:pt idx="13083">
                  <c:v>90.01</c:v>
                </c:pt>
                <c:pt idx="13084">
                  <c:v>111.71</c:v>
                </c:pt>
                <c:pt idx="13085">
                  <c:v>109.67</c:v>
                </c:pt>
                <c:pt idx="13086">
                  <c:v>109.9</c:v>
                </c:pt>
                <c:pt idx="13087">
                  <c:v>111.08</c:v>
                </c:pt>
                <c:pt idx="13088">
                  <c:v>112.34</c:v>
                </c:pt>
                <c:pt idx="13089">
                  <c:v>113.15</c:v>
                </c:pt>
                <c:pt idx="13090">
                  <c:v>114.27</c:v>
                </c:pt>
                <c:pt idx="13091">
                  <c:v>115.27</c:v>
                </c:pt>
                <c:pt idx="13092">
                  <c:v>115.62</c:v>
                </c:pt>
                <c:pt idx="13093">
                  <c:v>103.45</c:v>
                </c:pt>
                <c:pt idx="13094">
                  <c:v>99</c:v>
                </c:pt>
                <c:pt idx="13095">
                  <c:v>99</c:v>
                </c:pt>
                <c:pt idx="13096">
                  <c:v>101.09</c:v>
                </c:pt>
                <c:pt idx="13097">
                  <c:v>119.63</c:v>
                </c:pt>
                <c:pt idx="13098">
                  <c:v>116.53</c:v>
                </c:pt>
                <c:pt idx="13099">
                  <c:v>111.57</c:v>
                </c:pt>
                <c:pt idx="13100">
                  <c:v>112.4</c:v>
                </c:pt>
                <c:pt idx="13101">
                  <c:v>113.41</c:v>
                </c:pt>
                <c:pt idx="13102">
                  <c:v>114.38</c:v>
                </c:pt>
                <c:pt idx="13103">
                  <c:v>115.44</c:v>
                </c:pt>
                <c:pt idx="13104">
                  <c:v>110.45</c:v>
                </c:pt>
                <c:pt idx="13105">
                  <c:v>104.22</c:v>
                </c:pt>
                <c:pt idx="13106">
                  <c:v>100.86</c:v>
                </c:pt>
                <c:pt idx="13107">
                  <c:v>102.41</c:v>
                </c:pt>
                <c:pt idx="13108">
                  <c:v>101.32</c:v>
                </c:pt>
                <c:pt idx="13109">
                  <c:v>103.56</c:v>
                </c:pt>
                <c:pt idx="13110">
                  <c:v>108.78</c:v>
                </c:pt>
                <c:pt idx="13111">
                  <c:v>110.08</c:v>
                </c:pt>
                <c:pt idx="13112">
                  <c:v>104.71</c:v>
                </c:pt>
                <c:pt idx="13113">
                  <c:v>102.81</c:v>
                </c:pt>
                <c:pt idx="13114">
                  <c:v>104.59</c:v>
                </c:pt>
                <c:pt idx="13115">
                  <c:v>96.56</c:v>
                </c:pt>
                <c:pt idx="13116">
                  <c:v>87.08</c:v>
                </c:pt>
                <c:pt idx="13117">
                  <c:v>90.47</c:v>
                </c:pt>
                <c:pt idx="13118">
                  <c:v>101.15</c:v>
                </c:pt>
                <c:pt idx="13119">
                  <c:v>97.13</c:v>
                </c:pt>
                <c:pt idx="13120">
                  <c:v>95.09</c:v>
                </c:pt>
                <c:pt idx="13121">
                  <c:v>92.91</c:v>
                </c:pt>
                <c:pt idx="13122">
                  <c:v>95.32</c:v>
                </c:pt>
                <c:pt idx="13123">
                  <c:v>96.44</c:v>
                </c:pt>
                <c:pt idx="13124">
                  <c:v>88.61</c:v>
                </c:pt>
                <c:pt idx="13125">
                  <c:v>90.5</c:v>
                </c:pt>
                <c:pt idx="13126">
                  <c:v>92.31</c:v>
                </c:pt>
                <c:pt idx="13127">
                  <c:v>92.74</c:v>
                </c:pt>
                <c:pt idx="13128">
                  <c:v>113.52</c:v>
                </c:pt>
                <c:pt idx="13129">
                  <c:v>110.31</c:v>
                </c:pt>
                <c:pt idx="13130">
                  <c:v>107.78</c:v>
                </c:pt>
                <c:pt idx="13131">
                  <c:v>126.9</c:v>
                </c:pt>
                <c:pt idx="13132">
                  <c:v>129.41999999999999</c:v>
                </c:pt>
                <c:pt idx="13133">
                  <c:v>150.55000000000001</c:v>
                </c:pt>
                <c:pt idx="13134">
                  <c:v>140.44</c:v>
                </c:pt>
                <c:pt idx="13135">
                  <c:v>142.85</c:v>
                </c:pt>
                <c:pt idx="13136">
                  <c:v>146.63999999999999</c:v>
                </c:pt>
                <c:pt idx="13137">
                  <c:v>156.91999999999999</c:v>
                </c:pt>
                <c:pt idx="13138">
                  <c:v>145.21</c:v>
                </c:pt>
                <c:pt idx="13139">
                  <c:v>147.16</c:v>
                </c:pt>
                <c:pt idx="13140">
                  <c:v>148.85</c:v>
                </c:pt>
                <c:pt idx="13141">
                  <c:v>150.94999999999999</c:v>
                </c:pt>
                <c:pt idx="13142">
                  <c:v>154.11000000000001</c:v>
                </c:pt>
                <c:pt idx="13143">
                  <c:v>157.66999999999999</c:v>
                </c:pt>
                <c:pt idx="13144">
                  <c:v>152.61000000000001</c:v>
                </c:pt>
                <c:pt idx="13145">
                  <c:v>149.31</c:v>
                </c:pt>
                <c:pt idx="13146">
                  <c:v>143.86000000000001</c:v>
                </c:pt>
                <c:pt idx="13147">
                  <c:v>143.6</c:v>
                </c:pt>
                <c:pt idx="13148">
                  <c:v>139.32</c:v>
                </c:pt>
                <c:pt idx="13149">
                  <c:v>140.82</c:v>
                </c:pt>
                <c:pt idx="13150">
                  <c:v>129.77000000000001</c:v>
                </c:pt>
                <c:pt idx="13151">
                  <c:v>131.34</c:v>
                </c:pt>
                <c:pt idx="13152">
                  <c:v>133.27000000000001</c:v>
                </c:pt>
                <c:pt idx="13153">
                  <c:v>135.62</c:v>
                </c:pt>
                <c:pt idx="13154">
                  <c:v>129.08000000000001</c:v>
                </c:pt>
                <c:pt idx="13155">
                  <c:v>124.43</c:v>
                </c:pt>
                <c:pt idx="13156">
                  <c:v>121.21</c:v>
                </c:pt>
                <c:pt idx="13157">
                  <c:v>117.22</c:v>
                </c:pt>
                <c:pt idx="13158">
                  <c:v>113.52</c:v>
                </c:pt>
                <c:pt idx="13159">
                  <c:v>125.4</c:v>
                </c:pt>
                <c:pt idx="13160">
                  <c:v>109.79</c:v>
                </c:pt>
                <c:pt idx="13161">
                  <c:v>107.23</c:v>
                </c:pt>
                <c:pt idx="13162">
                  <c:v>135.56</c:v>
                </c:pt>
                <c:pt idx="13163">
                  <c:v>138.75</c:v>
                </c:pt>
                <c:pt idx="13164">
                  <c:v>133.24</c:v>
                </c:pt>
                <c:pt idx="13165">
                  <c:v>136.47999999999999</c:v>
                </c:pt>
                <c:pt idx="13166">
                  <c:v>157.21</c:v>
                </c:pt>
                <c:pt idx="13167">
                  <c:v>157.01</c:v>
                </c:pt>
                <c:pt idx="13168">
                  <c:v>159.07</c:v>
                </c:pt>
                <c:pt idx="13169">
                  <c:v>157.91999999999999</c:v>
                </c:pt>
                <c:pt idx="13170">
                  <c:v>160.33000000000001</c:v>
                </c:pt>
                <c:pt idx="13171">
                  <c:v>162.88999999999999</c:v>
                </c:pt>
                <c:pt idx="13172">
                  <c:v>165.24</c:v>
                </c:pt>
                <c:pt idx="13173">
                  <c:v>151.06</c:v>
                </c:pt>
                <c:pt idx="13174">
                  <c:v>145.84</c:v>
                </c:pt>
                <c:pt idx="13175">
                  <c:v>117.37</c:v>
                </c:pt>
                <c:pt idx="13176">
                  <c:v>117.91</c:v>
                </c:pt>
                <c:pt idx="13177">
                  <c:v>116.51</c:v>
                </c:pt>
                <c:pt idx="13178">
                  <c:v>114.78</c:v>
                </c:pt>
                <c:pt idx="13179">
                  <c:v>135.13</c:v>
                </c:pt>
                <c:pt idx="13180">
                  <c:v>126.01</c:v>
                </c:pt>
                <c:pt idx="13181">
                  <c:v>125.26</c:v>
                </c:pt>
                <c:pt idx="13182">
                  <c:v>128.76</c:v>
                </c:pt>
                <c:pt idx="13183">
                  <c:v>132.55000000000001</c:v>
                </c:pt>
                <c:pt idx="13184">
                  <c:v>134.82</c:v>
                </c:pt>
                <c:pt idx="13185">
                  <c:v>137.75</c:v>
                </c:pt>
                <c:pt idx="13186">
                  <c:v>139.32</c:v>
                </c:pt>
                <c:pt idx="13187">
                  <c:v>131</c:v>
                </c:pt>
                <c:pt idx="13188">
                  <c:v>124.66</c:v>
                </c:pt>
                <c:pt idx="13189">
                  <c:v>126.95</c:v>
                </c:pt>
                <c:pt idx="13190">
                  <c:v>129.16</c:v>
                </c:pt>
                <c:pt idx="13191">
                  <c:v>131.86000000000001</c:v>
                </c:pt>
                <c:pt idx="13192">
                  <c:v>134.59</c:v>
                </c:pt>
                <c:pt idx="13193">
                  <c:v>140.44</c:v>
                </c:pt>
                <c:pt idx="13194">
                  <c:v>131.66</c:v>
                </c:pt>
                <c:pt idx="13195">
                  <c:v>120.52</c:v>
                </c:pt>
                <c:pt idx="13196">
                  <c:v>120.09</c:v>
                </c:pt>
                <c:pt idx="13197">
                  <c:v>116.36</c:v>
                </c:pt>
                <c:pt idx="13198">
                  <c:v>127.81</c:v>
                </c:pt>
                <c:pt idx="13199">
                  <c:v>130.11000000000001</c:v>
                </c:pt>
                <c:pt idx="13200">
                  <c:v>134.53</c:v>
                </c:pt>
                <c:pt idx="13201">
                  <c:v>157.12</c:v>
                </c:pt>
                <c:pt idx="13202">
                  <c:v>152.01</c:v>
                </c:pt>
                <c:pt idx="13203">
                  <c:v>154.82</c:v>
                </c:pt>
                <c:pt idx="13204">
                  <c:v>157.21</c:v>
                </c:pt>
                <c:pt idx="13205">
                  <c:v>142.97</c:v>
                </c:pt>
                <c:pt idx="13206">
                  <c:v>144.63</c:v>
                </c:pt>
                <c:pt idx="13207">
                  <c:v>149.16999999999999</c:v>
                </c:pt>
                <c:pt idx="13208">
                  <c:v>132.22999999999999</c:v>
                </c:pt>
                <c:pt idx="13209">
                  <c:v>121.59</c:v>
                </c:pt>
                <c:pt idx="13210">
                  <c:v>124.11</c:v>
                </c:pt>
                <c:pt idx="13211">
                  <c:v>124.8</c:v>
                </c:pt>
                <c:pt idx="13212">
                  <c:v>122.93</c:v>
                </c:pt>
                <c:pt idx="13213">
                  <c:v>107.69</c:v>
                </c:pt>
                <c:pt idx="13214">
                  <c:v>95.81</c:v>
                </c:pt>
                <c:pt idx="13215">
                  <c:v>99.77</c:v>
                </c:pt>
                <c:pt idx="13216">
                  <c:v>127.15</c:v>
                </c:pt>
                <c:pt idx="13217">
                  <c:v>122.76</c:v>
                </c:pt>
                <c:pt idx="13218">
                  <c:v>120.9</c:v>
                </c:pt>
                <c:pt idx="13219">
                  <c:v>118.51</c:v>
                </c:pt>
                <c:pt idx="13220">
                  <c:v>120.61</c:v>
                </c:pt>
                <c:pt idx="13221">
                  <c:v>134.88</c:v>
                </c:pt>
                <c:pt idx="13222">
                  <c:v>145.97999999999999</c:v>
                </c:pt>
                <c:pt idx="13223">
                  <c:v>145.04</c:v>
                </c:pt>
                <c:pt idx="13224">
                  <c:v>151.52000000000001</c:v>
                </c:pt>
                <c:pt idx="13225">
                  <c:v>140.21</c:v>
                </c:pt>
                <c:pt idx="13226">
                  <c:v>140.1</c:v>
                </c:pt>
                <c:pt idx="13227">
                  <c:v>140.79</c:v>
                </c:pt>
                <c:pt idx="13228">
                  <c:v>141.79</c:v>
                </c:pt>
                <c:pt idx="13229">
                  <c:v>143.13999999999999</c:v>
                </c:pt>
                <c:pt idx="13230">
                  <c:v>142.41999999999999</c:v>
                </c:pt>
                <c:pt idx="13231">
                  <c:v>149.28</c:v>
                </c:pt>
                <c:pt idx="13232">
                  <c:v>153.68</c:v>
                </c:pt>
                <c:pt idx="13233">
                  <c:v>151.69999999999999</c:v>
                </c:pt>
                <c:pt idx="13234">
                  <c:v>148.37</c:v>
                </c:pt>
                <c:pt idx="13235">
                  <c:v>159.88</c:v>
                </c:pt>
                <c:pt idx="13236">
                  <c:v>169.55</c:v>
                </c:pt>
                <c:pt idx="13237">
                  <c:v>171.07</c:v>
                </c:pt>
                <c:pt idx="13238">
                  <c:v>190.44</c:v>
                </c:pt>
                <c:pt idx="13239">
                  <c:v>200.4</c:v>
                </c:pt>
                <c:pt idx="13240">
                  <c:v>206.52</c:v>
                </c:pt>
                <c:pt idx="13241">
                  <c:v>210.77</c:v>
                </c:pt>
                <c:pt idx="13242">
                  <c:v>216.68</c:v>
                </c:pt>
                <c:pt idx="13243">
                  <c:v>190.53</c:v>
                </c:pt>
                <c:pt idx="13244">
                  <c:v>200.92</c:v>
                </c:pt>
                <c:pt idx="13245">
                  <c:v>183.81</c:v>
                </c:pt>
                <c:pt idx="13246">
                  <c:v>177.18</c:v>
                </c:pt>
                <c:pt idx="13247">
                  <c:v>181.6</c:v>
                </c:pt>
                <c:pt idx="13248">
                  <c:v>181.89</c:v>
                </c:pt>
                <c:pt idx="13249">
                  <c:v>172.33</c:v>
                </c:pt>
                <c:pt idx="13250">
                  <c:v>158.5</c:v>
                </c:pt>
                <c:pt idx="13251">
                  <c:v>160.02000000000001</c:v>
                </c:pt>
                <c:pt idx="13252">
                  <c:v>165.73</c:v>
                </c:pt>
                <c:pt idx="13253">
                  <c:v>165.62</c:v>
                </c:pt>
                <c:pt idx="13254">
                  <c:v>168.8</c:v>
                </c:pt>
                <c:pt idx="13255">
                  <c:v>165.67</c:v>
                </c:pt>
                <c:pt idx="13256">
                  <c:v>146.33000000000001</c:v>
                </c:pt>
                <c:pt idx="13257">
                  <c:v>156.52000000000001</c:v>
                </c:pt>
                <c:pt idx="13258">
                  <c:v>151.29</c:v>
                </c:pt>
                <c:pt idx="13259">
                  <c:v>166.99</c:v>
                </c:pt>
                <c:pt idx="13260">
                  <c:v>170.18</c:v>
                </c:pt>
                <c:pt idx="13261">
                  <c:v>174.51</c:v>
                </c:pt>
                <c:pt idx="13262">
                  <c:v>178.1</c:v>
                </c:pt>
                <c:pt idx="13263">
                  <c:v>167.42</c:v>
                </c:pt>
                <c:pt idx="13264">
                  <c:v>155.97</c:v>
                </c:pt>
                <c:pt idx="13265">
                  <c:v>154.79</c:v>
                </c:pt>
                <c:pt idx="13266">
                  <c:v>157.44</c:v>
                </c:pt>
                <c:pt idx="13267">
                  <c:v>152.87</c:v>
                </c:pt>
                <c:pt idx="13268">
                  <c:v>157.01</c:v>
                </c:pt>
                <c:pt idx="13269">
                  <c:v>161.25</c:v>
                </c:pt>
                <c:pt idx="13270">
                  <c:v>160.62</c:v>
                </c:pt>
                <c:pt idx="13271">
                  <c:v>147.96</c:v>
                </c:pt>
                <c:pt idx="13272">
                  <c:v>140.85</c:v>
                </c:pt>
                <c:pt idx="13273">
                  <c:v>141.91</c:v>
                </c:pt>
                <c:pt idx="13274">
                  <c:v>142.13999999999999</c:v>
                </c:pt>
                <c:pt idx="13275">
                  <c:v>134.01</c:v>
                </c:pt>
                <c:pt idx="13276">
                  <c:v>131.6</c:v>
                </c:pt>
                <c:pt idx="13277">
                  <c:v>132.55000000000001</c:v>
                </c:pt>
                <c:pt idx="13278">
                  <c:v>110.79</c:v>
                </c:pt>
                <c:pt idx="13279">
                  <c:v>112.77</c:v>
                </c:pt>
                <c:pt idx="13280">
                  <c:v>116.53</c:v>
                </c:pt>
                <c:pt idx="13281">
                  <c:v>138.35</c:v>
                </c:pt>
                <c:pt idx="13282">
                  <c:v>162.97999999999999</c:v>
                </c:pt>
                <c:pt idx="13283">
                  <c:v>145.61000000000001</c:v>
                </c:pt>
                <c:pt idx="13284">
                  <c:v>139.04</c:v>
                </c:pt>
                <c:pt idx="13285">
                  <c:v>142.08000000000001</c:v>
                </c:pt>
                <c:pt idx="13286">
                  <c:v>141.19</c:v>
                </c:pt>
                <c:pt idx="13287">
                  <c:v>143.08000000000001</c:v>
                </c:pt>
                <c:pt idx="13288">
                  <c:v>146.38</c:v>
                </c:pt>
                <c:pt idx="13289">
                  <c:v>141.94</c:v>
                </c:pt>
                <c:pt idx="13290">
                  <c:v>146.84</c:v>
                </c:pt>
                <c:pt idx="13291">
                  <c:v>139.75</c:v>
                </c:pt>
                <c:pt idx="13292">
                  <c:v>137.26</c:v>
                </c:pt>
                <c:pt idx="13293">
                  <c:v>131.4</c:v>
                </c:pt>
                <c:pt idx="13294">
                  <c:v>127.96</c:v>
                </c:pt>
                <c:pt idx="13295">
                  <c:v>132.35</c:v>
                </c:pt>
                <c:pt idx="13296">
                  <c:v>140.5</c:v>
                </c:pt>
                <c:pt idx="13297">
                  <c:v>136.77000000000001</c:v>
                </c:pt>
                <c:pt idx="13298">
                  <c:v>135.65</c:v>
                </c:pt>
                <c:pt idx="13299">
                  <c:v>139.07</c:v>
                </c:pt>
                <c:pt idx="13300">
                  <c:v>136.74</c:v>
                </c:pt>
                <c:pt idx="13301">
                  <c:v>138.81</c:v>
                </c:pt>
                <c:pt idx="13302">
                  <c:v>139.18</c:v>
                </c:pt>
                <c:pt idx="13303">
                  <c:v>135.31</c:v>
                </c:pt>
                <c:pt idx="13304">
                  <c:v>140.21</c:v>
                </c:pt>
                <c:pt idx="13305">
                  <c:v>137.09</c:v>
                </c:pt>
                <c:pt idx="13306">
                  <c:v>125.2</c:v>
                </c:pt>
                <c:pt idx="13307">
                  <c:v>151.63999999999999</c:v>
                </c:pt>
                <c:pt idx="13308">
                  <c:v>146.87</c:v>
                </c:pt>
                <c:pt idx="13309">
                  <c:v>142.19</c:v>
                </c:pt>
                <c:pt idx="13310">
                  <c:v>141.88</c:v>
                </c:pt>
                <c:pt idx="13311">
                  <c:v>143.29</c:v>
                </c:pt>
                <c:pt idx="13312">
                  <c:v>148.05000000000001</c:v>
                </c:pt>
                <c:pt idx="13313">
                  <c:v>142.74</c:v>
                </c:pt>
                <c:pt idx="13314">
                  <c:v>132.38</c:v>
                </c:pt>
                <c:pt idx="13315">
                  <c:v>132.29</c:v>
                </c:pt>
                <c:pt idx="13316">
                  <c:v>113.61</c:v>
                </c:pt>
                <c:pt idx="13317">
                  <c:v>122.73</c:v>
                </c:pt>
                <c:pt idx="13318">
                  <c:v>125.23</c:v>
                </c:pt>
                <c:pt idx="13319">
                  <c:v>127.35</c:v>
                </c:pt>
                <c:pt idx="13320">
                  <c:v>129.11000000000001</c:v>
                </c:pt>
                <c:pt idx="13321">
                  <c:v>130.94</c:v>
                </c:pt>
                <c:pt idx="13322">
                  <c:v>128.47</c:v>
                </c:pt>
                <c:pt idx="13323">
                  <c:v>104.85</c:v>
                </c:pt>
                <c:pt idx="13324">
                  <c:v>106.69</c:v>
                </c:pt>
                <c:pt idx="13325">
                  <c:v>108.35</c:v>
                </c:pt>
                <c:pt idx="13326">
                  <c:v>112.23</c:v>
                </c:pt>
                <c:pt idx="13327">
                  <c:v>96.56</c:v>
                </c:pt>
                <c:pt idx="13328">
                  <c:v>95.75</c:v>
                </c:pt>
                <c:pt idx="13329">
                  <c:v>97.79</c:v>
                </c:pt>
                <c:pt idx="13330">
                  <c:v>97.96</c:v>
                </c:pt>
                <c:pt idx="13331">
                  <c:v>99.43</c:v>
                </c:pt>
                <c:pt idx="13332">
                  <c:v>124.43</c:v>
                </c:pt>
                <c:pt idx="13333">
                  <c:v>119.66</c:v>
                </c:pt>
                <c:pt idx="13334">
                  <c:v>117.83</c:v>
                </c:pt>
                <c:pt idx="13335">
                  <c:v>119.92</c:v>
                </c:pt>
                <c:pt idx="13336">
                  <c:v>122.73</c:v>
                </c:pt>
                <c:pt idx="13337">
                  <c:v>146.30000000000001</c:v>
                </c:pt>
                <c:pt idx="13338">
                  <c:v>142.74</c:v>
                </c:pt>
                <c:pt idx="13339">
                  <c:v>136.57</c:v>
                </c:pt>
                <c:pt idx="13340">
                  <c:v>138.46</c:v>
                </c:pt>
                <c:pt idx="13341">
                  <c:v>123.22</c:v>
                </c:pt>
                <c:pt idx="13342">
                  <c:v>140.16</c:v>
                </c:pt>
                <c:pt idx="13343">
                  <c:v>142.41999999999999</c:v>
                </c:pt>
                <c:pt idx="13344">
                  <c:v>143.83000000000001</c:v>
                </c:pt>
                <c:pt idx="13345">
                  <c:v>137.75</c:v>
                </c:pt>
                <c:pt idx="13346">
                  <c:v>140.01</c:v>
                </c:pt>
                <c:pt idx="13347">
                  <c:v>142.28</c:v>
                </c:pt>
                <c:pt idx="13348">
                  <c:v>134.69999999999999</c:v>
                </c:pt>
                <c:pt idx="13349">
                  <c:v>134.24</c:v>
                </c:pt>
                <c:pt idx="13350">
                  <c:v>135.16</c:v>
                </c:pt>
                <c:pt idx="13351">
                  <c:v>148.47999999999999</c:v>
                </c:pt>
                <c:pt idx="13352">
                  <c:v>162.32</c:v>
                </c:pt>
                <c:pt idx="13353">
                  <c:v>136.25</c:v>
                </c:pt>
                <c:pt idx="13354">
                  <c:v>114.55</c:v>
                </c:pt>
                <c:pt idx="13355">
                  <c:v>95.67</c:v>
                </c:pt>
                <c:pt idx="13356">
                  <c:v>96.15</c:v>
                </c:pt>
                <c:pt idx="13357">
                  <c:v>96.67</c:v>
                </c:pt>
                <c:pt idx="13358">
                  <c:v>97.3</c:v>
                </c:pt>
                <c:pt idx="13359">
                  <c:v>109.47</c:v>
                </c:pt>
                <c:pt idx="13360">
                  <c:v>122.91</c:v>
                </c:pt>
                <c:pt idx="13361">
                  <c:v>125.14</c:v>
                </c:pt>
                <c:pt idx="13362">
                  <c:v>119.92</c:v>
                </c:pt>
                <c:pt idx="13363">
                  <c:v>137.09</c:v>
                </c:pt>
                <c:pt idx="13364">
                  <c:v>139.04</c:v>
                </c:pt>
                <c:pt idx="13365">
                  <c:v>140.47</c:v>
                </c:pt>
                <c:pt idx="13366">
                  <c:v>140.93</c:v>
                </c:pt>
                <c:pt idx="13367">
                  <c:v>142.54</c:v>
                </c:pt>
                <c:pt idx="13368">
                  <c:v>144.19999999999999</c:v>
                </c:pt>
                <c:pt idx="13369">
                  <c:v>146.07</c:v>
                </c:pt>
                <c:pt idx="13370">
                  <c:v>127.44</c:v>
                </c:pt>
                <c:pt idx="13371">
                  <c:v>113.66</c:v>
                </c:pt>
                <c:pt idx="13372">
                  <c:v>113.86</c:v>
                </c:pt>
                <c:pt idx="13373">
                  <c:v>115.1</c:v>
                </c:pt>
                <c:pt idx="13374">
                  <c:v>115.73</c:v>
                </c:pt>
                <c:pt idx="13375">
                  <c:v>132.91999999999999</c:v>
                </c:pt>
                <c:pt idx="13376">
                  <c:v>140.07</c:v>
                </c:pt>
                <c:pt idx="13377">
                  <c:v>142.05000000000001</c:v>
                </c:pt>
                <c:pt idx="13378">
                  <c:v>138.66</c:v>
                </c:pt>
                <c:pt idx="13379">
                  <c:v>135.47999999999999</c:v>
                </c:pt>
                <c:pt idx="13380">
                  <c:v>133.18</c:v>
                </c:pt>
                <c:pt idx="13381">
                  <c:v>123.77</c:v>
                </c:pt>
                <c:pt idx="13382">
                  <c:v>98.65</c:v>
                </c:pt>
                <c:pt idx="13383">
                  <c:v>119.61</c:v>
                </c:pt>
                <c:pt idx="13384">
                  <c:v>116.19</c:v>
                </c:pt>
                <c:pt idx="13385">
                  <c:v>115.44</c:v>
                </c:pt>
                <c:pt idx="13386">
                  <c:v>115.99</c:v>
                </c:pt>
                <c:pt idx="13387">
                  <c:v>135.65</c:v>
                </c:pt>
                <c:pt idx="13388">
                  <c:v>144.78</c:v>
                </c:pt>
                <c:pt idx="13389">
                  <c:v>146.96</c:v>
                </c:pt>
                <c:pt idx="13390">
                  <c:v>160.47999999999999</c:v>
                </c:pt>
                <c:pt idx="13391">
                  <c:v>149.66</c:v>
                </c:pt>
                <c:pt idx="13392">
                  <c:v>152.72999999999999</c:v>
                </c:pt>
                <c:pt idx="13393">
                  <c:v>170.47</c:v>
                </c:pt>
                <c:pt idx="13394">
                  <c:v>158.04</c:v>
                </c:pt>
                <c:pt idx="13395">
                  <c:v>159.1</c:v>
                </c:pt>
                <c:pt idx="13396">
                  <c:v>162</c:v>
                </c:pt>
                <c:pt idx="13397">
                  <c:v>157.22999999999999</c:v>
                </c:pt>
                <c:pt idx="13398">
                  <c:v>153.88</c:v>
                </c:pt>
                <c:pt idx="13399">
                  <c:v>164.12</c:v>
                </c:pt>
                <c:pt idx="13400">
                  <c:v>159.88</c:v>
                </c:pt>
                <c:pt idx="13401">
                  <c:v>157.66999999999999</c:v>
                </c:pt>
                <c:pt idx="13402">
                  <c:v>149.86000000000001</c:v>
                </c:pt>
                <c:pt idx="13403">
                  <c:v>143.46</c:v>
                </c:pt>
                <c:pt idx="13404">
                  <c:v>143.43</c:v>
                </c:pt>
                <c:pt idx="13405">
                  <c:v>144.26</c:v>
                </c:pt>
                <c:pt idx="13406">
                  <c:v>146.47</c:v>
                </c:pt>
                <c:pt idx="13407">
                  <c:v>148.08000000000001</c:v>
                </c:pt>
                <c:pt idx="13408">
                  <c:v>143.31</c:v>
                </c:pt>
                <c:pt idx="13409">
                  <c:v>137.91999999999999</c:v>
                </c:pt>
                <c:pt idx="13410">
                  <c:v>133.41</c:v>
                </c:pt>
                <c:pt idx="13411">
                  <c:v>126.98</c:v>
                </c:pt>
                <c:pt idx="13412">
                  <c:v>127.38</c:v>
                </c:pt>
                <c:pt idx="13413">
                  <c:v>132.58000000000001</c:v>
                </c:pt>
                <c:pt idx="13414">
                  <c:v>150.72</c:v>
                </c:pt>
                <c:pt idx="13415">
                  <c:v>149.11000000000001</c:v>
                </c:pt>
                <c:pt idx="13416">
                  <c:v>151.26</c:v>
                </c:pt>
                <c:pt idx="13417">
                  <c:v>155.37</c:v>
                </c:pt>
                <c:pt idx="13418">
                  <c:v>153.5</c:v>
                </c:pt>
                <c:pt idx="13419">
                  <c:v>156.66</c:v>
                </c:pt>
                <c:pt idx="13420">
                  <c:v>159.59</c:v>
                </c:pt>
                <c:pt idx="13421">
                  <c:v>144.22999999999999</c:v>
                </c:pt>
                <c:pt idx="13422">
                  <c:v>134.24</c:v>
                </c:pt>
                <c:pt idx="13423">
                  <c:v>133.96</c:v>
                </c:pt>
                <c:pt idx="13424">
                  <c:v>130.25</c:v>
                </c:pt>
                <c:pt idx="13425">
                  <c:v>133.47</c:v>
                </c:pt>
                <c:pt idx="13426">
                  <c:v>135.05000000000001</c:v>
                </c:pt>
                <c:pt idx="13427">
                  <c:v>138.46</c:v>
                </c:pt>
                <c:pt idx="13428">
                  <c:v>141.82</c:v>
                </c:pt>
                <c:pt idx="13429">
                  <c:v>145.09</c:v>
                </c:pt>
                <c:pt idx="13430">
                  <c:v>159.99</c:v>
                </c:pt>
                <c:pt idx="13431">
                  <c:v>166.88</c:v>
                </c:pt>
                <c:pt idx="13432">
                  <c:v>167.25</c:v>
                </c:pt>
                <c:pt idx="13433">
                  <c:v>169</c:v>
                </c:pt>
                <c:pt idx="13434">
                  <c:v>171.9</c:v>
                </c:pt>
                <c:pt idx="13435">
                  <c:v>167.28</c:v>
                </c:pt>
                <c:pt idx="13436">
                  <c:v>182.29</c:v>
                </c:pt>
                <c:pt idx="13437">
                  <c:v>189.07</c:v>
                </c:pt>
                <c:pt idx="13438">
                  <c:v>206.32</c:v>
                </c:pt>
                <c:pt idx="13439">
                  <c:v>212.77</c:v>
                </c:pt>
                <c:pt idx="13440">
                  <c:v>195.04</c:v>
                </c:pt>
                <c:pt idx="13441">
                  <c:v>189.12</c:v>
                </c:pt>
                <c:pt idx="13442">
                  <c:v>171.7</c:v>
                </c:pt>
                <c:pt idx="13443">
                  <c:v>171.53</c:v>
                </c:pt>
                <c:pt idx="13444">
                  <c:v>172.85</c:v>
                </c:pt>
                <c:pt idx="13445">
                  <c:v>174.49</c:v>
                </c:pt>
                <c:pt idx="13446">
                  <c:v>179.11</c:v>
                </c:pt>
                <c:pt idx="13447">
                  <c:v>178.27</c:v>
                </c:pt>
                <c:pt idx="13448">
                  <c:v>174.2</c:v>
                </c:pt>
                <c:pt idx="13449">
                  <c:v>163.95</c:v>
                </c:pt>
                <c:pt idx="13450">
                  <c:v>151.66999999999999</c:v>
                </c:pt>
                <c:pt idx="13451">
                  <c:v>150.29</c:v>
                </c:pt>
                <c:pt idx="13452">
                  <c:v>157.38</c:v>
                </c:pt>
                <c:pt idx="13453">
                  <c:v>176.61</c:v>
                </c:pt>
                <c:pt idx="13454">
                  <c:v>174.71</c:v>
                </c:pt>
                <c:pt idx="13455">
                  <c:v>174.89</c:v>
                </c:pt>
                <c:pt idx="13456">
                  <c:v>168</c:v>
                </c:pt>
                <c:pt idx="13457">
                  <c:v>158.78</c:v>
                </c:pt>
                <c:pt idx="13458">
                  <c:v>143.16999999999999</c:v>
                </c:pt>
                <c:pt idx="13459">
                  <c:v>143.97</c:v>
                </c:pt>
                <c:pt idx="13460">
                  <c:v>146.18</c:v>
                </c:pt>
                <c:pt idx="13461">
                  <c:v>143.74</c:v>
                </c:pt>
                <c:pt idx="13462">
                  <c:v>151.97999999999999</c:v>
                </c:pt>
                <c:pt idx="13463">
                  <c:v>164.84</c:v>
                </c:pt>
                <c:pt idx="13464">
                  <c:v>166.48</c:v>
                </c:pt>
                <c:pt idx="13465">
                  <c:v>166.56</c:v>
                </c:pt>
                <c:pt idx="13466">
                  <c:v>185.36</c:v>
                </c:pt>
                <c:pt idx="13467">
                  <c:v>183.56</c:v>
                </c:pt>
                <c:pt idx="13468">
                  <c:v>178.3</c:v>
                </c:pt>
                <c:pt idx="13469">
                  <c:v>169.55</c:v>
                </c:pt>
                <c:pt idx="13470">
                  <c:v>172.36</c:v>
                </c:pt>
                <c:pt idx="13471">
                  <c:v>174.8</c:v>
                </c:pt>
                <c:pt idx="13472">
                  <c:v>178.88</c:v>
                </c:pt>
                <c:pt idx="13473">
                  <c:v>172.5</c:v>
                </c:pt>
                <c:pt idx="13474">
                  <c:v>174.77</c:v>
                </c:pt>
                <c:pt idx="13475">
                  <c:v>171.01</c:v>
                </c:pt>
                <c:pt idx="13476">
                  <c:v>170.21</c:v>
                </c:pt>
                <c:pt idx="13477">
                  <c:v>172.62</c:v>
                </c:pt>
                <c:pt idx="13478">
                  <c:v>172.45</c:v>
                </c:pt>
                <c:pt idx="13479">
                  <c:v>169.63</c:v>
                </c:pt>
                <c:pt idx="13480">
                  <c:v>174.77</c:v>
                </c:pt>
                <c:pt idx="13481">
                  <c:v>177.27</c:v>
                </c:pt>
                <c:pt idx="13482">
                  <c:v>180.11</c:v>
                </c:pt>
                <c:pt idx="13483">
                  <c:v>177.7</c:v>
                </c:pt>
                <c:pt idx="13484">
                  <c:v>178.65</c:v>
                </c:pt>
                <c:pt idx="13485">
                  <c:v>178.33</c:v>
                </c:pt>
                <c:pt idx="13486">
                  <c:v>172.45</c:v>
                </c:pt>
                <c:pt idx="13487">
                  <c:v>151.87</c:v>
                </c:pt>
                <c:pt idx="13488">
                  <c:v>150.83000000000001</c:v>
                </c:pt>
                <c:pt idx="13489">
                  <c:v>162.11000000000001</c:v>
                </c:pt>
                <c:pt idx="13490">
                  <c:v>163.78</c:v>
                </c:pt>
                <c:pt idx="13491">
                  <c:v>166.56</c:v>
                </c:pt>
                <c:pt idx="13492">
                  <c:v>162.94999999999999</c:v>
                </c:pt>
                <c:pt idx="13493">
                  <c:v>161.71</c:v>
                </c:pt>
                <c:pt idx="13494">
                  <c:v>152.13</c:v>
                </c:pt>
                <c:pt idx="13495">
                  <c:v>155.97</c:v>
                </c:pt>
                <c:pt idx="13496">
                  <c:v>155.83000000000001</c:v>
                </c:pt>
                <c:pt idx="13497">
                  <c:v>152.41</c:v>
                </c:pt>
                <c:pt idx="13498">
                  <c:v>145.69999999999999</c:v>
                </c:pt>
                <c:pt idx="13499">
                  <c:v>149.13999999999999</c:v>
                </c:pt>
                <c:pt idx="13500">
                  <c:v>176.21</c:v>
                </c:pt>
                <c:pt idx="13501">
                  <c:v>168.11</c:v>
                </c:pt>
                <c:pt idx="13502">
                  <c:v>169.75</c:v>
                </c:pt>
                <c:pt idx="13503">
                  <c:v>172.48</c:v>
                </c:pt>
                <c:pt idx="13504">
                  <c:v>174.77</c:v>
                </c:pt>
                <c:pt idx="13505">
                  <c:v>163.18</c:v>
                </c:pt>
                <c:pt idx="13506">
                  <c:v>165.16</c:v>
                </c:pt>
                <c:pt idx="13507">
                  <c:v>149.16999999999999</c:v>
                </c:pt>
                <c:pt idx="13508">
                  <c:v>148.91</c:v>
                </c:pt>
                <c:pt idx="13509">
                  <c:v>147.53</c:v>
                </c:pt>
                <c:pt idx="13510">
                  <c:v>153.65</c:v>
                </c:pt>
                <c:pt idx="13511">
                  <c:v>162.49</c:v>
                </c:pt>
                <c:pt idx="13512">
                  <c:v>168.77</c:v>
                </c:pt>
                <c:pt idx="13513">
                  <c:v>168.54</c:v>
                </c:pt>
                <c:pt idx="13514">
                  <c:v>173.45</c:v>
                </c:pt>
                <c:pt idx="13515">
                  <c:v>173.57</c:v>
                </c:pt>
                <c:pt idx="13516">
                  <c:v>169.2</c:v>
                </c:pt>
                <c:pt idx="13517">
                  <c:v>165.82</c:v>
                </c:pt>
                <c:pt idx="13518">
                  <c:v>161.11000000000001</c:v>
                </c:pt>
                <c:pt idx="13519">
                  <c:v>159.69999999999999</c:v>
                </c:pt>
                <c:pt idx="13520">
                  <c:v>150.16999999999999</c:v>
                </c:pt>
                <c:pt idx="13521">
                  <c:v>156.26</c:v>
                </c:pt>
                <c:pt idx="13522">
                  <c:v>172.65</c:v>
                </c:pt>
                <c:pt idx="13523">
                  <c:v>189.44</c:v>
                </c:pt>
                <c:pt idx="13524">
                  <c:v>185.79</c:v>
                </c:pt>
                <c:pt idx="13525">
                  <c:v>189.93</c:v>
                </c:pt>
                <c:pt idx="13526">
                  <c:v>193.52</c:v>
                </c:pt>
                <c:pt idx="13527">
                  <c:v>187.03</c:v>
                </c:pt>
                <c:pt idx="13528">
                  <c:v>195.35</c:v>
                </c:pt>
                <c:pt idx="13529">
                  <c:v>199.77</c:v>
                </c:pt>
                <c:pt idx="13530">
                  <c:v>204.16</c:v>
                </c:pt>
                <c:pt idx="13531">
                  <c:v>208.3</c:v>
                </c:pt>
                <c:pt idx="13532">
                  <c:v>209.1</c:v>
                </c:pt>
                <c:pt idx="13533">
                  <c:v>212.8</c:v>
                </c:pt>
                <c:pt idx="13534">
                  <c:v>217.97</c:v>
                </c:pt>
                <c:pt idx="13535">
                  <c:v>217.45</c:v>
                </c:pt>
                <c:pt idx="13536">
                  <c:v>199.46</c:v>
                </c:pt>
                <c:pt idx="13537">
                  <c:v>188.87</c:v>
                </c:pt>
                <c:pt idx="13538">
                  <c:v>162.34</c:v>
                </c:pt>
                <c:pt idx="13539">
                  <c:v>132.97999999999999</c:v>
                </c:pt>
                <c:pt idx="13540">
                  <c:v>124.46</c:v>
                </c:pt>
                <c:pt idx="13541">
                  <c:v>147.41999999999999</c:v>
                </c:pt>
                <c:pt idx="13542">
                  <c:v>150.26</c:v>
                </c:pt>
                <c:pt idx="13543">
                  <c:v>149.47999999999999</c:v>
                </c:pt>
                <c:pt idx="13544">
                  <c:v>149.57</c:v>
                </c:pt>
                <c:pt idx="13545">
                  <c:v>146.76</c:v>
                </c:pt>
                <c:pt idx="13546">
                  <c:v>142.11000000000001</c:v>
                </c:pt>
                <c:pt idx="13547">
                  <c:v>138.55000000000001</c:v>
                </c:pt>
                <c:pt idx="13548">
                  <c:v>139.81</c:v>
                </c:pt>
                <c:pt idx="13549">
                  <c:v>140.01</c:v>
                </c:pt>
                <c:pt idx="13550">
                  <c:v>131.16999999999999</c:v>
                </c:pt>
                <c:pt idx="13551">
                  <c:v>142.28</c:v>
                </c:pt>
                <c:pt idx="13552">
                  <c:v>156.19999999999999</c:v>
                </c:pt>
                <c:pt idx="13553">
                  <c:v>152.84</c:v>
                </c:pt>
                <c:pt idx="13554">
                  <c:v>149.19999999999999</c:v>
                </c:pt>
                <c:pt idx="13555">
                  <c:v>149.03</c:v>
                </c:pt>
                <c:pt idx="13556">
                  <c:v>149.86000000000001</c:v>
                </c:pt>
                <c:pt idx="13557">
                  <c:v>150.15</c:v>
                </c:pt>
                <c:pt idx="13558">
                  <c:v>139.04</c:v>
                </c:pt>
                <c:pt idx="13559">
                  <c:v>161.6</c:v>
                </c:pt>
                <c:pt idx="13560">
                  <c:v>174.69</c:v>
                </c:pt>
                <c:pt idx="13561">
                  <c:v>172.76</c:v>
                </c:pt>
                <c:pt idx="13562">
                  <c:v>172.13</c:v>
                </c:pt>
                <c:pt idx="13563">
                  <c:v>169.63</c:v>
                </c:pt>
                <c:pt idx="13564">
                  <c:v>152.47</c:v>
                </c:pt>
                <c:pt idx="13565">
                  <c:v>150.35</c:v>
                </c:pt>
                <c:pt idx="13566">
                  <c:v>151.44</c:v>
                </c:pt>
                <c:pt idx="13567">
                  <c:v>165.73</c:v>
                </c:pt>
                <c:pt idx="13568">
                  <c:v>179.94</c:v>
                </c:pt>
                <c:pt idx="13569">
                  <c:v>186.94</c:v>
                </c:pt>
                <c:pt idx="13570">
                  <c:v>182.52</c:v>
                </c:pt>
                <c:pt idx="13571">
                  <c:v>183.67</c:v>
                </c:pt>
                <c:pt idx="13572">
                  <c:v>183.56</c:v>
                </c:pt>
                <c:pt idx="13573">
                  <c:v>186.43</c:v>
                </c:pt>
                <c:pt idx="13574">
                  <c:v>190.36</c:v>
                </c:pt>
                <c:pt idx="13575">
                  <c:v>191.45</c:v>
                </c:pt>
                <c:pt idx="13576">
                  <c:v>192.86</c:v>
                </c:pt>
                <c:pt idx="13577">
                  <c:v>191.99</c:v>
                </c:pt>
                <c:pt idx="13578">
                  <c:v>183.3</c:v>
                </c:pt>
                <c:pt idx="13579">
                  <c:v>195.44</c:v>
                </c:pt>
                <c:pt idx="13580">
                  <c:v>196.07</c:v>
                </c:pt>
                <c:pt idx="13581">
                  <c:v>197.25</c:v>
                </c:pt>
                <c:pt idx="13582">
                  <c:v>198.28</c:v>
                </c:pt>
                <c:pt idx="13583">
                  <c:v>196.76</c:v>
                </c:pt>
                <c:pt idx="13584">
                  <c:v>200</c:v>
                </c:pt>
                <c:pt idx="13585">
                  <c:v>199.31</c:v>
                </c:pt>
                <c:pt idx="13586">
                  <c:v>200.03</c:v>
                </c:pt>
                <c:pt idx="13587">
                  <c:v>187.89</c:v>
                </c:pt>
                <c:pt idx="13588">
                  <c:v>188.98</c:v>
                </c:pt>
                <c:pt idx="13589">
                  <c:v>192.51</c:v>
                </c:pt>
                <c:pt idx="13590">
                  <c:v>197.05</c:v>
                </c:pt>
                <c:pt idx="13591">
                  <c:v>196.47</c:v>
                </c:pt>
                <c:pt idx="13592">
                  <c:v>200.58</c:v>
                </c:pt>
                <c:pt idx="13593">
                  <c:v>195.07</c:v>
                </c:pt>
                <c:pt idx="13594">
                  <c:v>196.24</c:v>
                </c:pt>
                <c:pt idx="13595">
                  <c:v>200.66</c:v>
                </c:pt>
                <c:pt idx="13596">
                  <c:v>199.63</c:v>
                </c:pt>
                <c:pt idx="13597">
                  <c:v>191.65</c:v>
                </c:pt>
                <c:pt idx="13598">
                  <c:v>197.19</c:v>
                </c:pt>
                <c:pt idx="13599">
                  <c:v>195.61</c:v>
                </c:pt>
                <c:pt idx="13600">
                  <c:v>194.61</c:v>
                </c:pt>
                <c:pt idx="13601">
                  <c:v>175.26</c:v>
                </c:pt>
                <c:pt idx="13602">
                  <c:v>178.22</c:v>
                </c:pt>
                <c:pt idx="13603">
                  <c:v>175.32</c:v>
                </c:pt>
                <c:pt idx="13604">
                  <c:v>170.24</c:v>
                </c:pt>
                <c:pt idx="13605">
                  <c:v>170.41</c:v>
                </c:pt>
                <c:pt idx="13606">
                  <c:v>170.87</c:v>
                </c:pt>
                <c:pt idx="13607">
                  <c:v>176.64</c:v>
                </c:pt>
                <c:pt idx="13608">
                  <c:v>174.4</c:v>
                </c:pt>
                <c:pt idx="13609">
                  <c:v>176.38</c:v>
                </c:pt>
                <c:pt idx="13610">
                  <c:v>174.4</c:v>
                </c:pt>
                <c:pt idx="13611">
                  <c:v>177.47</c:v>
                </c:pt>
                <c:pt idx="13612">
                  <c:v>179.65</c:v>
                </c:pt>
                <c:pt idx="13613">
                  <c:v>181.69</c:v>
                </c:pt>
                <c:pt idx="13614">
                  <c:v>173.39</c:v>
                </c:pt>
                <c:pt idx="13615">
                  <c:v>157.52000000000001</c:v>
                </c:pt>
                <c:pt idx="13616">
                  <c:v>152.96</c:v>
                </c:pt>
                <c:pt idx="13617">
                  <c:v>130.37</c:v>
                </c:pt>
                <c:pt idx="13618">
                  <c:v>102.56</c:v>
                </c:pt>
                <c:pt idx="13619">
                  <c:v>94.69</c:v>
                </c:pt>
                <c:pt idx="13620">
                  <c:v>103.5</c:v>
                </c:pt>
                <c:pt idx="13621">
                  <c:v>97.33</c:v>
                </c:pt>
                <c:pt idx="13622">
                  <c:v>94.35</c:v>
                </c:pt>
                <c:pt idx="13623">
                  <c:v>95.06</c:v>
                </c:pt>
                <c:pt idx="13624">
                  <c:v>94.95</c:v>
                </c:pt>
                <c:pt idx="13625">
                  <c:v>86.02</c:v>
                </c:pt>
                <c:pt idx="13626">
                  <c:v>73.31</c:v>
                </c:pt>
                <c:pt idx="13627">
                  <c:v>75.86</c:v>
                </c:pt>
                <c:pt idx="13628">
                  <c:v>85.28</c:v>
                </c:pt>
                <c:pt idx="13629">
                  <c:v>96.47</c:v>
                </c:pt>
                <c:pt idx="13630">
                  <c:v>95.52</c:v>
                </c:pt>
                <c:pt idx="13631">
                  <c:v>110.05</c:v>
                </c:pt>
                <c:pt idx="13632">
                  <c:v>107.89</c:v>
                </c:pt>
                <c:pt idx="13633">
                  <c:v>105.97</c:v>
                </c:pt>
                <c:pt idx="13634">
                  <c:v>99.89</c:v>
                </c:pt>
                <c:pt idx="13635">
                  <c:v>98.94</c:v>
                </c:pt>
                <c:pt idx="13636">
                  <c:v>93.83</c:v>
                </c:pt>
                <c:pt idx="13637">
                  <c:v>89.04</c:v>
                </c:pt>
                <c:pt idx="13638">
                  <c:v>100.23</c:v>
                </c:pt>
                <c:pt idx="13639">
                  <c:v>130.6</c:v>
                </c:pt>
                <c:pt idx="13640">
                  <c:v>138.09</c:v>
                </c:pt>
                <c:pt idx="13641">
                  <c:v>135.19</c:v>
                </c:pt>
                <c:pt idx="13642">
                  <c:v>138.15</c:v>
                </c:pt>
                <c:pt idx="13643">
                  <c:v>139.52000000000001</c:v>
                </c:pt>
                <c:pt idx="13644">
                  <c:v>145.93</c:v>
                </c:pt>
                <c:pt idx="13645">
                  <c:v>146.1</c:v>
                </c:pt>
                <c:pt idx="13646">
                  <c:v>140.69999999999999</c:v>
                </c:pt>
                <c:pt idx="13647">
                  <c:v>143.34</c:v>
                </c:pt>
                <c:pt idx="13648">
                  <c:v>145.9</c:v>
                </c:pt>
                <c:pt idx="13649">
                  <c:v>149.22999999999999</c:v>
                </c:pt>
                <c:pt idx="13650">
                  <c:v>147.72999999999999</c:v>
                </c:pt>
                <c:pt idx="13651">
                  <c:v>138.41</c:v>
                </c:pt>
                <c:pt idx="13652">
                  <c:v>141.53</c:v>
                </c:pt>
                <c:pt idx="13653">
                  <c:v>144.69</c:v>
                </c:pt>
                <c:pt idx="13654">
                  <c:v>144.88999999999999</c:v>
                </c:pt>
                <c:pt idx="13655">
                  <c:v>135.13</c:v>
                </c:pt>
                <c:pt idx="13656">
                  <c:v>155.54</c:v>
                </c:pt>
                <c:pt idx="13657">
                  <c:v>156.16999999999999</c:v>
                </c:pt>
                <c:pt idx="13658">
                  <c:v>181.26</c:v>
                </c:pt>
                <c:pt idx="13659">
                  <c:v>175.17</c:v>
                </c:pt>
                <c:pt idx="13660">
                  <c:v>169.55</c:v>
                </c:pt>
                <c:pt idx="13661">
                  <c:v>165.56</c:v>
                </c:pt>
                <c:pt idx="13662">
                  <c:v>168.17</c:v>
                </c:pt>
                <c:pt idx="13663">
                  <c:v>169</c:v>
                </c:pt>
                <c:pt idx="13664">
                  <c:v>172.39</c:v>
                </c:pt>
                <c:pt idx="13665">
                  <c:v>167.45</c:v>
                </c:pt>
                <c:pt idx="13666">
                  <c:v>149.77000000000001</c:v>
                </c:pt>
                <c:pt idx="13667">
                  <c:v>178.76</c:v>
                </c:pt>
                <c:pt idx="13668">
                  <c:v>179.28</c:v>
                </c:pt>
                <c:pt idx="13669">
                  <c:v>174.86</c:v>
                </c:pt>
                <c:pt idx="13670">
                  <c:v>189.21</c:v>
                </c:pt>
                <c:pt idx="13671">
                  <c:v>199.14</c:v>
                </c:pt>
                <c:pt idx="13672">
                  <c:v>179.62</c:v>
                </c:pt>
                <c:pt idx="13673">
                  <c:v>172.59</c:v>
                </c:pt>
                <c:pt idx="13674">
                  <c:v>171.24</c:v>
                </c:pt>
                <c:pt idx="13675">
                  <c:v>177.9</c:v>
                </c:pt>
                <c:pt idx="13676">
                  <c:v>171.18</c:v>
                </c:pt>
                <c:pt idx="13677">
                  <c:v>167.45</c:v>
                </c:pt>
                <c:pt idx="13678">
                  <c:v>163.35</c:v>
                </c:pt>
                <c:pt idx="13679">
                  <c:v>161.97</c:v>
                </c:pt>
                <c:pt idx="13680">
                  <c:v>166.39</c:v>
                </c:pt>
                <c:pt idx="13681">
                  <c:v>177.21</c:v>
                </c:pt>
                <c:pt idx="13682">
                  <c:v>168.86</c:v>
                </c:pt>
                <c:pt idx="13683">
                  <c:v>196.04</c:v>
                </c:pt>
                <c:pt idx="13684">
                  <c:v>189.35</c:v>
                </c:pt>
                <c:pt idx="13685">
                  <c:v>185.13</c:v>
                </c:pt>
                <c:pt idx="13686">
                  <c:v>162.16999999999999</c:v>
                </c:pt>
                <c:pt idx="13687">
                  <c:v>160.97</c:v>
                </c:pt>
                <c:pt idx="13688">
                  <c:v>171.16</c:v>
                </c:pt>
                <c:pt idx="13689">
                  <c:v>170.32</c:v>
                </c:pt>
                <c:pt idx="13690">
                  <c:v>171.93</c:v>
                </c:pt>
                <c:pt idx="13691">
                  <c:v>171.36</c:v>
                </c:pt>
                <c:pt idx="13692">
                  <c:v>175.81</c:v>
                </c:pt>
                <c:pt idx="13693">
                  <c:v>178.42</c:v>
                </c:pt>
                <c:pt idx="13694">
                  <c:v>176.92</c:v>
                </c:pt>
                <c:pt idx="13695">
                  <c:v>172.13</c:v>
                </c:pt>
                <c:pt idx="13696">
                  <c:v>171.16</c:v>
                </c:pt>
                <c:pt idx="13697">
                  <c:v>145.61000000000001</c:v>
                </c:pt>
                <c:pt idx="13698">
                  <c:v>155.86000000000001</c:v>
                </c:pt>
                <c:pt idx="13699">
                  <c:v>165.59</c:v>
                </c:pt>
                <c:pt idx="13700">
                  <c:v>178.7</c:v>
                </c:pt>
                <c:pt idx="13701">
                  <c:v>181.06</c:v>
                </c:pt>
                <c:pt idx="13702">
                  <c:v>184.59</c:v>
                </c:pt>
                <c:pt idx="13703">
                  <c:v>181.92</c:v>
                </c:pt>
                <c:pt idx="13704">
                  <c:v>186.63</c:v>
                </c:pt>
                <c:pt idx="13705">
                  <c:v>191.13</c:v>
                </c:pt>
                <c:pt idx="13706">
                  <c:v>188</c:v>
                </c:pt>
                <c:pt idx="13707">
                  <c:v>166.76</c:v>
                </c:pt>
                <c:pt idx="13708">
                  <c:v>168.6</c:v>
                </c:pt>
                <c:pt idx="13709">
                  <c:v>173.51</c:v>
                </c:pt>
                <c:pt idx="13710">
                  <c:v>192.11</c:v>
                </c:pt>
                <c:pt idx="13711">
                  <c:v>182.23</c:v>
                </c:pt>
                <c:pt idx="13712">
                  <c:v>178.59</c:v>
                </c:pt>
                <c:pt idx="13713">
                  <c:v>167.31</c:v>
                </c:pt>
                <c:pt idx="13714">
                  <c:v>170.47</c:v>
                </c:pt>
                <c:pt idx="13715">
                  <c:v>170.98</c:v>
                </c:pt>
                <c:pt idx="13716">
                  <c:v>176.12</c:v>
                </c:pt>
                <c:pt idx="13717">
                  <c:v>178.3</c:v>
                </c:pt>
                <c:pt idx="13718">
                  <c:v>179.14</c:v>
                </c:pt>
                <c:pt idx="13719">
                  <c:v>179.08</c:v>
                </c:pt>
                <c:pt idx="13720">
                  <c:v>139.21</c:v>
                </c:pt>
                <c:pt idx="13721">
                  <c:v>125.52</c:v>
                </c:pt>
                <c:pt idx="13722">
                  <c:v>100.46</c:v>
                </c:pt>
                <c:pt idx="13723">
                  <c:v>93.05</c:v>
                </c:pt>
                <c:pt idx="13724">
                  <c:v>117.42</c:v>
                </c:pt>
                <c:pt idx="13725">
                  <c:v>118</c:v>
                </c:pt>
                <c:pt idx="13726">
                  <c:v>104.77</c:v>
                </c:pt>
                <c:pt idx="13727">
                  <c:v>108.9</c:v>
                </c:pt>
                <c:pt idx="13728">
                  <c:v>123.39</c:v>
                </c:pt>
                <c:pt idx="13729">
                  <c:v>122.22</c:v>
                </c:pt>
                <c:pt idx="13730">
                  <c:v>122.13</c:v>
                </c:pt>
                <c:pt idx="13731">
                  <c:v>117.91</c:v>
                </c:pt>
                <c:pt idx="13732">
                  <c:v>118.92</c:v>
                </c:pt>
                <c:pt idx="13733">
                  <c:v>120.52</c:v>
                </c:pt>
                <c:pt idx="13734">
                  <c:v>121.84</c:v>
                </c:pt>
                <c:pt idx="13735">
                  <c:v>123.25</c:v>
                </c:pt>
                <c:pt idx="13736">
                  <c:v>124.8</c:v>
                </c:pt>
                <c:pt idx="13737">
                  <c:v>126.03</c:v>
                </c:pt>
                <c:pt idx="13738">
                  <c:v>128.30000000000001</c:v>
                </c:pt>
                <c:pt idx="13739">
                  <c:v>129.47999999999999</c:v>
                </c:pt>
                <c:pt idx="13740">
                  <c:v>121.04</c:v>
                </c:pt>
                <c:pt idx="13741">
                  <c:v>124.08</c:v>
                </c:pt>
                <c:pt idx="13742">
                  <c:v>132.21</c:v>
                </c:pt>
                <c:pt idx="13743">
                  <c:v>225.4</c:v>
                </c:pt>
                <c:pt idx="13744">
                  <c:v>537.6</c:v>
                </c:pt>
                <c:pt idx="13745">
                  <c:v>528.79999999999995</c:v>
                </c:pt>
                <c:pt idx="13746">
                  <c:v>545.20000000000005</c:v>
                </c:pt>
                <c:pt idx="13747">
                  <c:v>544.1</c:v>
                </c:pt>
                <c:pt idx="13748">
                  <c:v>535</c:v>
                </c:pt>
                <c:pt idx="13749">
                  <c:v>526.79999999999995</c:v>
                </c:pt>
                <c:pt idx="13750">
                  <c:v>517.9</c:v>
                </c:pt>
                <c:pt idx="13751">
                  <c:v>507.1</c:v>
                </c:pt>
                <c:pt idx="13752">
                  <c:v>504.2</c:v>
                </c:pt>
                <c:pt idx="13753">
                  <c:v>507</c:v>
                </c:pt>
                <c:pt idx="13754">
                  <c:v>142.34</c:v>
                </c:pt>
                <c:pt idx="13755">
                  <c:v>123.88</c:v>
                </c:pt>
                <c:pt idx="13756">
                  <c:v>122.76</c:v>
                </c:pt>
                <c:pt idx="13757">
                  <c:v>119.29</c:v>
                </c:pt>
                <c:pt idx="13758">
                  <c:v>121.59</c:v>
                </c:pt>
                <c:pt idx="13759">
                  <c:v>121.61</c:v>
                </c:pt>
                <c:pt idx="13760">
                  <c:v>121.96</c:v>
                </c:pt>
                <c:pt idx="13761">
                  <c:v>122.71</c:v>
                </c:pt>
                <c:pt idx="13762">
                  <c:v>123.22</c:v>
                </c:pt>
                <c:pt idx="13763">
                  <c:v>121.64</c:v>
                </c:pt>
                <c:pt idx="13764">
                  <c:v>115.13</c:v>
                </c:pt>
                <c:pt idx="13765">
                  <c:v>105.63</c:v>
                </c:pt>
                <c:pt idx="13766">
                  <c:v>104.48</c:v>
                </c:pt>
                <c:pt idx="13767">
                  <c:v>102.24</c:v>
                </c:pt>
                <c:pt idx="13768">
                  <c:v>104.91</c:v>
                </c:pt>
                <c:pt idx="13769">
                  <c:v>105.6</c:v>
                </c:pt>
                <c:pt idx="13770">
                  <c:v>105.66</c:v>
                </c:pt>
                <c:pt idx="13771">
                  <c:v>98.65</c:v>
                </c:pt>
                <c:pt idx="13772">
                  <c:v>99.46</c:v>
                </c:pt>
                <c:pt idx="13773">
                  <c:v>99.34</c:v>
                </c:pt>
                <c:pt idx="13774">
                  <c:v>99.43</c:v>
                </c:pt>
                <c:pt idx="13775">
                  <c:v>100.06</c:v>
                </c:pt>
                <c:pt idx="13776">
                  <c:v>101.75</c:v>
                </c:pt>
                <c:pt idx="13777">
                  <c:v>113.41</c:v>
                </c:pt>
                <c:pt idx="13778">
                  <c:v>126.72</c:v>
                </c:pt>
                <c:pt idx="13779">
                  <c:v>123.65</c:v>
                </c:pt>
                <c:pt idx="13780">
                  <c:v>122.45</c:v>
                </c:pt>
                <c:pt idx="13781">
                  <c:v>121.64</c:v>
                </c:pt>
                <c:pt idx="13782">
                  <c:v>120.93</c:v>
                </c:pt>
                <c:pt idx="13783">
                  <c:v>120.52</c:v>
                </c:pt>
                <c:pt idx="13784">
                  <c:v>122.13</c:v>
                </c:pt>
                <c:pt idx="13785">
                  <c:v>122.96</c:v>
                </c:pt>
                <c:pt idx="13786">
                  <c:v>145.18</c:v>
                </c:pt>
                <c:pt idx="13787">
                  <c:v>147.79</c:v>
                </c:pt>
                <c:pt idx="13788">
                  <c:v>149.86000000000001</c:v>
                </c:pt>
                <c:pt idx="13789">
                  <c:v>150.49</c:v>
                </c:pt>
                <c:pt idx="13790">
                  <c:v>150.16999999999999</c:v>
                </c:pt>
                <c:pt idx="13791">
                  <c:v>150.22999999999999</c:v>
                </c:pt>
                <c:pt idx="13792">
                  <c:v>171.76</c:v>
                </c:pt>
                <c:pt idx="13793">
                  <c:v>150.83000000000001</c:v>
                </c:pt>
                <c:pt idx="13794">
                  <c:v>165.85</c:v>
                </c:pt>
                <c:pt idx="13795">
                  <c:v>151.41</c:v>
                </c:pt>
                <c:pt idx="13796">
                  <c:v>154.38999999999999</c:v>
                </c:pt>
                <c:pt idx="13797">
                  <c:v>155.08000000000001</c:v>
                </c:pt>
                <c:pt idx="13798">
                  <c:v>159.16</c:v>
                </c:pt>
                <c:pt idx="13799">
                  <c:v>161.80000000000001</c:v>
                </c:pt>
                <c:pt idx="13800">
                  <c:v>175.35</c:v>
                </c:pt>
                <c:pt idx="13801">
                  <c:v>165.5</c:v>
                </c:pt>
                <c:pt idx="13802">
                  <c:v>167.08</c:v>
                </c:pt>
                <c:pt idx="13803">
                  <c:v>169</c:v>
                </c:pt>
                <c:pt idx="13804">
                  <c:v>167.28</c:v>
                </c:pt>
                <c:pt idx="13805">
                  <c:v>152.15</c:v>
                </c:pt>
                <c:pt idx="13806">
                  <c:v>154.41999999999999</c:v>
                </c:pt>
                <c:pt idx="13807">
                  <c:v>154.28</c:v>
                </c:pt>
                <c:pt idx="13808">
                  <c:v>156.57</c:v>
                </c:pt>
                <c:pt idx="13809">
                  <c:v>158.9</c:v>
                </c:pt>
                <c:pt idx="13810">
                  <c:v>184.1</c:v>
                </c:pt>
                <c:pt idx="13811">
                  <c:v>179.39</c:v>
                </c:pt>
                <c:pt idx="13812">
                  <c:v>172.19</c:v>
                </c:pt>
                <c:pt idx="13813">
                  <c:v>170.9</c:v>
                </c:pt>
                <c:pt idx="13814">
                  <c:v>173.91</c:v>
                </c:pt>
                <c:pt idx="13815">
                  <c:v>166.65</c:v>
                </c:pt>
                <c:pt idx="13816">
                  <c:v>147.71</c:v>
                </c:pt>
                <c:pt idx="13817">
                  <c:v>178.04</c:v>
                </c:pt>
                <c:pt idx="13818">
                  <c:v>204.62</c:v>
                </c:pt>
                <c:pt idx="13819">
                  <c:v>199.03</c:v>
                </c:pt>
                <c:pt idx="13820">
                  <c:v>201.06</c:v>
                </c:pt>
                <c:pt idx="13821">
                  <c:v>202.47</c:v>
                </c:pt>
                <c:pt idx="13822">
                  <c:v>199.54</c:v>
                </c:pt>
                <c:pt idx="13823">
                  <c:v>199.2</c:v>
                </c:pt>
                <c:pt idx="13824">
                  <c:v>194.29</c:v>
                </c:pt>
                <c:pt idx="13825">
                  <c:v>194.03</c:v>
                </c:pt>
                <c:pt idx="13826">
                  <c:v>197.13</c:v>
                </c:pt>
                <c:pt idx="13827">
                  <c:v>190.79</c:v>
                </c:pt>
                <c:pt idx="13828">
                  <c:v>188.58</c:v>
                </c:pt>
                <c:pt idx="13829">
                  <c:v>179.36</c:v>
                </c:pt>
                <c:pt idx="13830">
                  <c:v>177.5</c:v>
                </c:pt>
                <c:pt idx="13831">
                  <c:v>176.41</c:v>
                </c:pt>
                <c:pt idx="13832">
                  <c:v>180.77</c:v>
                </c:pt>
                <c:pt idx="13833">
                  <c:v>184.82</c:v>
                </c:pt>
                <c:pt idx="13834">
                  <c:v>194</c:v>
                </c:pt>
                <c:pt idx="13835">
                  <c:v>196.13</c:v>
                </c:pt>
                <c:pt idx="13836">
                  <c:v>174.89</c:v>
                </c:pt>
                <c:pt idx="13837">
                  <c:v>166.45</c:v>
                </c:pt>
                <c:pt idx="13838">
                  <c:v>194.18</c:v>
                </c:pt>
                <c:pt idx="13839">
                  <c:v>189.18</c:v>
                </c:pt>
                <c:pt idx="13840">
                  <c:v>187.6</c:v>
                </c:pt>
                <c:pt idx="13841">
                  <c:v>187.92</c:v>
                </c:pt>
                <c:pt idx="13842">
                  <c:v>190.3</c:v>
                </c:pt>
                <c:pt idx="13843">
                  <c:v>193</c:v>
                </c:pt>
                <c:pt idx="13844">
                  <c:v>195.5</c:v>
                </c:pt>
                <c:pt idx="13845">
                  <c:v>189.67</c:v>
                </c:pt>
                <c:pt idx="13846">
                  <c:v>190.27</c:v>
                </c:pt>
                <c:pt idx="13847">
                  <c:v>193.23</c:v>
                </c:pt>
                <c:pt idx="13848">
                  <c:v>192.37</c:v>
                </c:pt>
                <c:pt idx="13849">
                  <c:v>188.87</c:v>
                </c:pt>
                <c:pt idx="13850">
                  <c:v>187.95</c:v>
                </c:pt>
                <c:pt idx="13851">
                  <c:v>192.17</c:v>
                </c:pt>
                <c:pt idx="13852">
                  <c:v>200.09</c:v>
                </c:pt>
                <c:pt idx="13853">
                  <c:v>200.15</c:v>
                </c:pt>
                <c:pt idx="13854">
                  <c:v>194.98</c:v>
                </c:pt>
                <c:pt idx="13855">
                  <c:v>194.63</c:v>
                </c:pt>
                <c:pt idx="13856">
                  <c:v>181.14</c:v>
                </c:pt>
                <c:pt idx="13857">
                  <c:v>184.65</c:v>
                </c:pt>
                <c:pt idx="13858">
                  <c:v>185.08</c:v>
                </c:pt>
                <c:pt idx="13859">
                  <c:v>178.99</c:v>
                </c:pt>
                <c:pt idx="13860">
                  <c:v>181.98</c:v>
                </c:pt>
                <c:pt idx="13861">
                  <c:v>182.69</c:v>
                </c:pt>
                <c:pt idx="13862">
                  <c:v>185.59</c:v>
                </c:pt>
                <c:pt idx="13863">
                  <c:v>184.3</c:v>
                </c:pt>
                <c:pt idx="13864">
                  <c:v>184.56</c:v>
                </c:pt>
                <c:pt idx="13865">
                  <c:v>186.86</c:v>
                </c:pt>
                <c:pt idx="13866">
                  <c:v>189.12</c:v>
                </c:pt>
                <c:pt idx="13867">
                  <c:v>191.82</c:v>
                </c:pt>
                <c:pt idx="13868">
                  <c:v>201.44</c:v>
                </c:pt>
                <c:pt idx="13869">
                  <c:v>208.44</c:v>
                </c:pt>
                <c:pt idx="13870">
                  <c:v>213.03</c:v>
                </c:pt>
                <c:pt idx="13871">
                  <c:v>214.7</c:v>
                </c:pt>
                <c:pt idx="13872">
                  <c:v>197.13</c:v>
                </c:pt>
                <c:pt idx="13873">
                  <c:v>181.8</c:v>
                </c:pt>
                <c:pt idx="13874">
                  <c:v>162.63</c:v>
                </c:pt>
                <c:pt idx="13875">
                  <c:v>166.25</c:v>
                </c:pt>
                <c:pt idx="13876">
                  <c:v>168.08</c:v>
                </c:pt>
                <c:pt idx="13877">
                  <c:v>163.26</c:v>
                </c:pt>
                <c:pt idx="13878">
                  <c:v>158.44</c:v>
                </c:pt>
                <c:pt idx="13879">
                  <c:v>157.97999999999999</c:v>
                </c:pt>
                <c:pt idx="13880">
                  <c:v>165.76</c:v>
                </c:pt>
                <c:pt idx="13881">
                  <c:v>166.13</c:v>
                </c:pt>
                <c:pt idx="13882">
                  <c:v>164.73</c:v>
                </c:pt>
                <c:pt idx="13883">
                  <c:v>151.91999999999999</c:v>
                </c:pt>
                <c:pt idx="13884">
                  <c:v>148.74</c:v>
                </c:pt>
                <c:pt idx="13885">
                  <c:v>148.68</c:v>
                </c:pt>
                <c:pt idx="13886">
                  <c:v>146.01</c:v>
                </c:pt>
                <c:pt idx="13887">
                  <c:v>128.82</c:v>
                </c:pt>
                <c:pt idx="13888">
                  <c:v>130.97</c:v>
                </c:pt>
                <c:pt idx="13889">
                  <c:v>98.08</c:v>
                </c:pt>
                <c:pt idx="13890">
                  <c:v>89.67</c:v>
                </c:pt>
                <c:pt idx="13891">
                  <c:v>85.25</c:v>
                </c:pt>
                <c:pt idx="13892">
                  <c:v>71.59</c:v>
                </c:pt>
                <c:pt idx="13893">
                  <c:v>68.34</c:v>
                </c:pt>
                <c:pt idx="13894">
                  <c:v>68.83</c:v>
                </c:pt>
                <c:pt idx="13895">
                  <c:v>69.2</c:v>
                </c:pt>
                <c:pt idx="13896">
                  <c:v>65.760000000000005</c:v>
                </c:pt>
                <c:pt idx="13897">
                  <c:v>66.45</c:v>
                </c:pt>
                <c:pt idx="13898">
                  <c:v>67.08</c:v>
                </c:pt>
                <c:pt idx="13899">
                  <c:v>68.540000000000006</c:v>
                </c:pt>
                <c:pt idx="13900">
                  <c:v>69.78</c:v>
                </c:pt>
                <c:pt idx="13901">
                  <c:v>70.87</c:v>
                </c:pt>
                <c:pt idx="13902">
                  <c:v>71.900000000000006</c:v>
                </c:pt>
                <c:pt idx="13903">
                  <c:v>65.010000000000005</c:v>
                </c:pt>
                <c:pt idx="13904">
                  <c:v>64.09</c:v>
                </c:pt>
                <c:pt idx="13905">
                  <c:v>65.61</c:v>
                </c:pt>
                <c:pt idx="13906">
                  <c:v>46.5</c:v>
                </c:pt>
                <c:pt idx="13907">
                  <c:v>45.67</c:v>
                </c:pt>
                <c:pt idx="13908">
                  <c:v>40.96</c:v>
                </c:pt>
                <c:pt idx="13909">
                  <c:v>33.270000000000003</c:v>
                </c:pt>
                <c:pt idx="13910">
                  <c:v>33.53</c:v>
                </c:pt>
                <c:pt idx="13911">
                  <c:v>48.91</c:v>
                </c:pt>
                <c:pt idx="13912">
                  <c:v>43.6</c:v>
                </c:pt>
                <c:pt idx="13913">
                  <c:v>44.12</c:v>
                </c:pt>
                <c:pt idx="13914">
                  <c:v>44.46</c:v>
                </c:pt>
                <c:pt idx="13915">
                  <c:v>43.57</c:v>
                </c:pt>
                <c:pt idx="13916">
                  <c:v>41.65</c:v>
                </c:pt>
                <c:pt idx="13917">
                  <c:v>40.700000000000003</c:v>
                </c:pt>
                <c:pt idx="13918">
                  <c:v>41.07</c:v>
                </c:pt>
                <c:pt idx="13919">
                  <c:v>41.62</c:v>
                </c:pt>
                <c:pt idx="13920">
                  <c:v>42.28</c:v>
                </c:pt>
                <c:pt idx="13921">
                  <c:v>39.61</c:v>
                </c:pt>
                <c:pt idx="13922">
                  <c:v>39.979999999999997</c:v>
                </c:pt>
                <c:pt idx="13923">
                  <c:v>40.869999999999997</c:v>
                </c:pt>
                <c:pt idx="13924">
                  <c:v>40.82</c:v>
                </c:pt>
                <c:pt idx="13925">
                  <c:v>39.9</c:v>
                </c:pt>
                <c:pt idx="13926">
                  <c:v>40.409999999999997</c:v>
                </c:pt>
                <c:pt idx="13927">
                  <c:v>40.9</c:v>
                </c:pt>
                <c:pt idx="13928">
                  <c:v>41.45</c:v>
                </c:pt>
                <c:pt idx="13929">
                  <c:v>42.08</c:v>
                </c:pt>
                <c:pt idx="13930">
                  <c:v>41.79</c:v>
                </c:pt>
                <c:pt idx="13931">
                  <c:v>40.79</c:v>
                </c:pt>
                <c:pt idx="13932">
                  <c:v>40.700000000000003</c:v>
                </c:pt>
                <c:pt idx="13933">
                  <c:v>32.549999999999997</c:v>
                </c:pt>
                <c:pt idx="13934">
                  <c:v>32.659999999999997</c:v>
                </c:pt>
                <c:pt idx="13935">
                  <c:v>33.35</c:v>
                </c:pt>
                <c:pt idx="13936">
                  <c:v>50.32</c:v>
                </c:pt>
                <c:pt idx="13937">
                  <c:v>44.35</c:v>
                </c:pt>
                <c:pt idx="13938">
                  <c:v>44.92</c:v>
                </c:pt>
                <c:pt idx="13939">
                  <c:v>66.25</c:v>
                </c:pt>
                <c:pt idx="13940">
                  <c:v>62.92</c:v>
                </c:pt>
                <c:pt idx="13941">
                  <c:v>63.12</c:v>
                </c:pt>
                <c:pt idx="13942">
                  <c:v>63.75</c:v>
                </c:pt>
                <c:pt idx="13943">
                  <c:v>84.33</c:v>
                </c:pt>
                <c:pt idx="13944">
                  <c:v>68</c:v>
                </c:pt>
                <c:pt idx="13945">
                  <c:v>82.46</c:v>
                </c:pt>
                <c:pt idx="13946">
                  <c:v>91.88</c:v>
                </c:pt>
                <c:pt idx="13947">
                  <c:v>83.3</c:v>
                </c:pt>
                <c:pt idx="13948">
                  <c:v>83.3</c:v>
                </c:pt>
                <c:pt idx="13949">
                  <c:v>83.61</c:v>
                </c:pt>
                <c:pt idx="13950">
                  <c:v>84.96</c:v>
                </c:pt>
                <c:pt idx="13951">
                  <c:v>77.3</c:v>
                </c:pt>
                <c:pt idx="13952">
                  <c:v>69.95</c:v>
                </c:pt>
                <c:pt idx="13953">
                  <c:v>70.75</c:v>
                </c:pt>
                <c:pt idx="13954">
                  <c:v>70.180000000000007</c:v>
                </c:pt>
                <c:pt idx="13955">
                  <c:v>84.3</c:v>
                </c:pt>
                <c:pt idx="13956">
                  <c:v>93.05</c:v>
                </c:pt>
                <c:pt idx="13957">
                  <c:v>105.37</c:v>
                </c:pt>
                <c:pt idx="13958">
                  <c:v>109.9</c:v>
                </c:pt>
                <c:pt idx="13959">
                  <c:v>109.82</c:v>
                </c:pt>
                <c:pt idx="13960">
                  <c:v>110.79</c:v>
                </c:pt>
                <c:pt idx="13961">
                  <c:v>111.6</c:v>
                </c:pt>
                <c:pt idx="13962">
                  <c:v>113.84</c:v>
                </c:pt>
                <c:pt idx="13963">
                  <c:v>99.4</c:v>
                </c:pt>
                <c:pt idx="13964">
                  <c:v>77.209999999999994</c:v>
                </c:pt>
                <c:pt idx="13965">
                  <c:v>67.88</c:v>
                </c:pt>
                <c:pt idx="13966">
                  <c:v>68.8</c:v>
                </c:pt>
                <c:pt idx="13967">
                  <c:v>65.16</c:v>
                </c:pt>
                <c:pt idx="13968">
                  <c:v>59.99</c:v>
                </c:pt>
                <c:pt idx="13969">
                  <c:v>60.59</c:v>
                </c:pt>
                <c:pt idx="13970">
                  <c:v>60.08</c:v>
                </c:pt>
                <c:pt idx="13971">
                  <c:v>53.07</c:v>
                </c:pt>
                <c:pt idx="13972">
                  <c:v>53.85</c:v>
                </c:pt>
                <c:pt idx="13973">
                  <c:v>54.59</c:v>
                </c:pt>
                <c:pt idx="13974">
                  <c:v>56.57</c:v>
                </c:pt>
                <c:pt idx="13975">
                  <c:v>59.7</c:v>
                </c:pt>
                <c:pt idx="13976">
                  <c:v>61.02</c:v>
                </c:pt>
                <c:pt idx="13977">
                  <c:v>62.74</c:v>
                </c:pt>
                <c:pt idx="13978">
                  <c:v>64.319999999999993</c:v>
                </c:pt>
                <c:pt idx="13979">
                  <c:v>63.75</c:v>
                </c:pt>
                <c:pt idx="13980">
                  <c:v>60.99</c:v>
                </c:pt>
                <c:pt idx="13981">
                  <c:v>61.74</c:v>
                </c:pt>
                <c:pt idx="13982">
                  <c:v>61.65</c:v>
                </c:pt>
                <c:pt idx="13983">
                  <c:v>53.27</c:v>
                </c:pt>
                <c:pt idx="13984">
                  <c:v>53.67</c:v>
                </c:pt>
                <c:pt idx="13985">
                  <c:v>47.79</c:v>
                </c:pt>
                <c:pt idx="13986">
                  <c:v>46.13</c:v>
                </c:pt>
                <c:pt idx="13987">
                  <c:v>41.56</c:v>
                </c:pt>
                <c:pt idx="13988">
                  <c:v>41.59</c:v>
                </c:pt>
                <c:pt idx="13989">
                  <c:v>41.5</c:v>
                </c:pt>
                <c:pt idx="13990">
                  <c:v>41.48</c:v>
                </c:pt>
                <c:pt idx="13991">
                  <c:v>41.39</c:v>
                </c:pt>
                <c:pt idx="13992">
                  <c:v>32.840000000000003</c:v>
                </c:pt>
                <c:pt idx="13993">
                  <c:v>32.86</c:v>
                </c:pt>
                <c:pt idx="13994">
                  <c:v>32.979999999999997</c:v>
                </c:pt>
                <c:pt idx="13995">
                  <c:v>33.090000000000003</c:v>
                </c:pt>
                <c:pt idx="13996">
                  <c:v>33.24</c:v>
                </c:pt>
                <c:pt idx="13997">
                  <c:v>33.380000000000003</c:v>
                </c:pt>
                <c:pt idx="13998">
                  <c:v>33.5</c:v>
                </c:pt>
                <c:pt idx="13999">
                  <c:v>33.53</c:v>
                </c:pt>
                <c:pt idx="14000">
                  <c:v>33.67</c:v>
                </c:pt>
                <c:pt idx="14001">
                  <c:v>33.81</c:v>
                </c:pt>
                <c:pt idx="14002">
                  <c:v>33.979999999999997</c:v>
                </c:pt>
                <c:pt idx="14003">
                  <c:v>34.159999999999997</c:v>
                </c:pt>
                <c:pt idx="14004">
                  <c:v>34.299999999999997</c:v>
                </c:pt>
                <c:pt idx="14005">
                  <c:v>34.409999999999997</c:v>
                </c:pt>
                <c:pt idx="14006">
                  <c:v>34.47</c:v>
                </c:pt>
                <c:pt idx="14007">
                  <c:v>34.53</c:v>
                </c:pt>
                <c:pt idx="14008">
                  <c:v>29.105</c:v>
                </c:pt>
                <c:pt idx="14009">
                  <c:v>27.727</c:v>
                </c:pt>
                <c:pt idx="14010">
                  <c:v>27.727</c:v>
                </c:pt>
                <c:pt idx="14011">
                  <c:v>27.727</c:v>
                </c:pt>
                <c:pt idx="14012">
                  <c:v>27.727</c:v>
                </c:pt>
                <c:pt idx="14013">
                  <c:v>27.756</c:v>
                </c:pt>
                <c:pt idx="14014">
                  <c:v>27.727</c:v>
                </c:pt>
                <c:pt idx="14015">
                  <c:v>27.727</c:v>
                </c:pt>
                <c:pt idx="14016">
                  <c:v>27.698</c:v>
                </c:pt>
                <c:pt idx="14017">
                  <c:v>27.67</c:v>
                </c:pt>
                <c:pt idx="14018">
                  <c:v>27.698</c:v>
                </c:pt>
                <c:pt idx="14019">
                  <c:v>27.698</c:v>
                </c:pt>
                <c:pt idx="14020">
                  <c:v>27.698</c:v>
                </c:pt>
                <c:pt idx="14021">
                  <c:v>27.698</c:v>
                </c:pt>
                <c:pt idx="14022">
                  <c:v>27.698</c:v>
                </c:pt>
                <c:pt idx="14023">
                  <c:v>27.698</c:v>
                </c:pt>
                <c:pt idx="14024">
                  <c:v>27.727</c:v>
                </c:pt>
                <c:pt idx="14025">
                  <c:v>27.698</c:v>
                </c:pt>
                <c:pt idx="14026">
                  <c:v>27.698</c:v>
                </c:pt>
                <c:pt idx="14027">
                  <c:v>27.698</c:v>
                </c:pt>
                <c:pt idx="14028">
                  <c:v>27.727</c:v>
                </c:pt>
                <c:pt idx="14029">
                  <c:v>27.727</c:v>
                </c:pt>
                <c:pt idx="14030">
                  <c:v>27.698</c:v>
                </c:pt>
                <c:pt idx="14031">
                  <c:v>27.727</c:v>
                </c:pt>
                <c:pt idx="14032">
                  <c:v>27.727</c:v>
                </c:pt>
                <c:pt idx="14033">
                  <c:v>30.856000000000002</c:v>
                </c:pt>
                <c:pt idx="14034">
                  <c:v>37.799999999999997</c:v>
                </c:pt>
                <c:pt idx="14035">
                  <c:v>37.86</c:v>
                </c:pt>
                <c:pt idx="14036">
                  <c:v>38.35</c:v>
                </c:pt>
                <c:pt idx="14037">
                  <c:v>32.75</c:v>
                </c:pt>
                <c:pt idx="14038">
                  <c:v>32.549999999999997</c:v>
                </c:pt>
                <c:pt idx="14039">
                  <c:v>32.64</c:v>
                </c:pt>
                <c:pt idx="14040">
                  <c:v>32.78</c:v>
                </c:pt>
                <c:pt idx="14041">
                  <c:v>32.86</c:v>
                </c:pt>
                <c:pt idx="14042">
                  <c:v>32.979999999999997</c:v>
                </c:pt>
                <c:pt idx="14043">
                  <c:v>33.119999999999997</c:v>
                </c:pt>
                <c:pt idx="14044">
                  <c:v>33.270000000000003</c:v>
                </c:pt>
                <c:pt idx="14045">
                  <c:v>33.409999999999997</c:v>
                </c:pt>
                <c:pt idx="14046">
                  <c:v>33.67</c:v>
                </c:pt>
                <c:pt idx="14047">
                  <c:v>34.1</c:v>
                </c:pt>
                <c:pt idx="14048">
                  <c:v>34.700000000000003</c:v>
                </c:pt>
                <c:pt idx="14049">
                  <c:v>45.32</c:v>
                </c:pt>
                <c:pt idx="14050">
                  <c:v>57.64</c:v>
                </c:pt>
                <c:pt idx="14051">
                  <c:v>48.28</c:v>
                </c:pt>
                <c:pt idx="14052">
                  <c:v>48.97</c:v>
                </c:pt>
                <c:pt idx="14053">
                  <c:v>50.63</c:v>
                </c:pt>
                <c:pt idx="14054">
                  <c:v>51.32</c:v>
                </c:pt>
                <c:pt idx="14055">
                  <c:v>51.84</c:v>
                </c:pt>
                <c:pt idx="14056">
                  <c:v>52.3</c:v>
                </c:pt>
                <c:pt idx="14057">
                  <c:v>52.58</c:v>
                </c:pt>
                <c:pt idx="14058">
                  <c:v>49.17</c:v>
                </c:pt>
                <c:pt idx="14059">
                  <c:v>47.16</c:v>
                </c:pt>
                <c:pt idx="14060">
                  <c:v>46.99</c:v>
                </c:pt>
                <c:pt idx="14061">
                  <c:v>39.270000000000003</c:v>
                </c:pt>
                <c:pt idx="14062">
                  <c:v>35.85</c:v>
                </c:pt>
                <c:pt idx="14063">
                  <c:v>36.340000000000003</c:v>
                </c:pt>
                <c:pt idx="14064">
                  <c:v>52.38</c:v>
                </c:pt>
                <c:pt idx="14065">
                  <c:v>48.39</c:v>
                </c:pt>
                <c:pt idx="14066">
                  <c:v>48.77</c:v>
                </c:pt>
                <c:pt idx="14067">
                  <c:v>49.74</c:v>
                </c:pt>
                <c:pt idx="14068">
                  <c:v>50.69</c:v>
                </c:pt>
                <c:pt idx="14069">
                  <c:v>51.41</c:v>
                </c:pt>
                <c:pt idx="14070">
                  <c:v>44.78</c:v>
                </c:pt>
                <c:pt idx="14071">
                  <c:v>34.01</c:v>
                </c:pt>
                <c:pt idx="14072">
                  <c:v>34.19</c:v>
                </c:pt>
                <c:pt idx="14073">
                  <c:v>34.299999999999997</c:v>
                </c:pt>
                <c:pt idx="14074">
                  <c:v>34.44</c:v>
                </c:pt>
                <c:pt idx="14075">
                  <c:v>34.53</c:v>
                </c:pt>
                <c:pt idx="14076">
                  <c:v>34.700000000000003</c:v>
                </c:pt>
                <c:pt idx="14077">
                  <c:v>34.869999999999997</c:v>
                </c:pt>
                <c:pt idx="14078">
                  <c:v>35.049999999999997</c:v>
                </c:pt>
                <c:pt idx="14079">
                  <c:v>35.25</c:v>
                </c:pt>
                <c:pt idx="14080">
                  <c:v>35.450000000000003</c:v>
                </c:pt>
                <c:pt idx="14081">
                  <c:v>35.51</c:v>
                </c:pt>
                <c:pt idx="14082">
                  <c:v>35.22</c:v>
                </c:pt>
                <c:pt idx="14083">
                  <c:v>27.698</c:v>
                </c:pt>
                <c:pt idx="14084">
                  <c:v>27.698</c:v>
                </c:pt>
                <c:pt idx="14085">
                  <c:v>27.698</c:v>
                </c:pt>
                <c:pt idx="14086">
                  <c:v>27.698</c:v>
                </c:pt>
                <c:pt idx="14087">
                  <c:v>27.727</c:v>
                </c:pt>
                <c:pt idx="14088">
                  <c:v>27.727</c:v>
                </c:pt>
                <c:pt idx="14089">
                  <c:v>27.727</c:v>
                </c:pt>
                <c:pt idx="14090">
                  <c:v>27.698</c:v>
                </c:pt>
                <c:pt idx="14091">
                  <c:v>27.67</c:v>
                </c:pt>
                <c:pt idx="14092">
                  <c:v>27.67</c:v>
                </c:pt>
                <c:pt idx="14093">
                  <c:v>27.698</c:v>
                </c:pt>
                <c:pt idx="14094">
                  <c:v>35.42</c:v>
                </c:pt>
                <c:pt idx="14095">
                  <c:v>38</c:v>
                </c:pt>
                <c:pt idx="14096">
                  <c:v>37.11</c:v>
                </c:pt>
                <c:pt idx="14097">
                  <c:v>37.11</c:v>
                </c:pt>
                <c:pt idx="14098">
                  <c:v>37.14</c:v>
                </c:pt>
                <c:pt idx="14099">
                  <c:v>37.200000000000003</c:v>
                </c:pt>
                <c:pt idx="14100">
                  <c:v>37.29</c:v>
                </c:pt>
                <c:pt idx="14101">
                  <c:v>37.340000000000003</c:v>
                </c:pt>
                <c:pt idx="14102">
                  <c:v>37.46</c:v>
                </c:pt>
                <c:pt idx="14103">
                  <c:v>37.69</c:v>
                </c:pt>
                <c:pt idx="14104">
                  <c:v>38.03</c:v>
                </c:pt>
                <c:pt idx="14105">
                  <c:v>35.39</c:v>
                </c:pt>
                <c:pt idx="14106">
                  <c:v>34.64</c:v>
                </c:pt>
                <c:pt idx="14107">
                  <c:v>34.67</c:v>
                </c:pt>
                <c:pt idx="14108">
                  <c:v>35.19</c:v>
                </c:pt>
                <c:pt idx="14109">
                  <c:v>35.74</c:v>
                </c:pt>
                <c:pt idx="14110">
                  <c:v>36.25</c:v>
                </c:pt>
                <c:pt idx="14111">
                  <c:v>36.799999999999997</c:v>
                </c:pt>
                <c:pt idx="14112">
                  <c:v>37.4</c:v>
                </c:pt>
                <c:pt idx="14113">
                  <c:v>37.97</c:v>
                </c:pt>
                <c:pt idx="14114">
                  <c:v>38.49</c:v>
                </c:pt>
                <c:pt idx="14115">
                  <c:v>39.090000000000003</c:v>
                </c:pt>
                <c:pt idx="14116">
                  <c:v>43.51</c:v>
                </c:pt>
                <c:pt idx="14117">
                  <c:v>55.68</c:v>
                </c:pt>
                <c:pt idx="14118">
                  <c:v>56.66</c:v>
                </c:pt>
                <c:pt idx="14119">
                  <c:v>73.540000000000006</c:v>
                </c:pt>
                <c:pt idx="14120">
                  <c:v>62.57</c:v>
                </c:pt>
                <c:pt idx="14121">
                  <c:v>69.459999999999994</c:v>
                </c:pt>
                <c:pt idx="14122">
                  <c:v>76.58</c:v>
                </c:pt>
                <c:pt idx="14123">
                  <c:v>75.09</c:v>
                </c:pt>
                <c:pt idx="14124">
                  <c:v>75.63</c:v>
                </c:pt>
                <c:pt idx="14125">
                  <c:v>75.72</c:v>
                </c:pt>
                <c:pt idx="14126">
                  <c:v>76.09</c:v>
                </c:pt>
                <c:pt idx="14127">
                  <c:v>62.6</c:v>
                </c:pt>
                <c:pt idx="14128">
                  <c:v>58.73</c:v>
                </c:pt>
                <c:pt idx="14129">
                  <c:v>58.7</c:v>
                </c:pt>
                <c:pt idx="14130">
                  <c:v>52.12</c:v>
                </c:pt>
                <c:pt idx="14131">
                  <c:v>45.52</c:v>
                </c:pt>
                <c:pt idx="14132">
                  <c:v>41.62</c:v>
                </c:pt>
                <c:pt idx="14133">
                  <c:v>40.590000000000003</c:v>
                </c:pt>
                <c:pt idx="14134">
                  <c:v>40.79</c:v>
                </c:pt>
                <c:pt idx="14135">
                  <c:v>41.1</c:v>
                </c:pt>
                <c:pt idx="14136">
                  <c:v>41.45</c:v>
                </c:pt>
                <c:pt idx="14137">
                  <c:v>41.88</c:v>
                </c:pt>
                <c:pt idx="14138">
                  <c:v>42.25</c:v>
                </c:pt>
                <c:pt idx="14139">
                  <c:v>42.42</c:v>
                </c:pt>
                <c:pt idx="14140">
                  <c:v>42.54</c:v>
                </c:pt>
                <c:pt idx="14141">
                  <c:v>41.88</c:v>
                </c:pt>
                <c:pt idx="14142">
                  <c:v>55.43</c:v>
                </c:pt>
                <c:pt idx="14143">
                  <c:v>54.48</c:v>
                </c:pt>
                <c:pt idx="14144">
                  <c:v>54.42</c:v>
                </c:pt>
                <c:pt idx="14145">
                  <c:v>54.11</c:v>
                </c:pt>
                <c:pt idx="14146">
                  <c:v>54.02</c:v>
                </c:pt>
                <c:pt idx="14147">
                  <c:v>53.9</c:v>
                </c:pt>
                <c:pt idx="14148">
                  <c:v>73.34</c:v>
                </c:pt>
                <c:pt idx="14149">
                  <c:v>74.28</c:v>
                </c:pt>
                <c:pt idx="14150">
                  <c:v>73.77</c:v>
                </c:pt>
                <c:pt idx="14151">
                  <c:v>70.38</c:v>
                </c:pt>
                <c:pt idx="14152">
                  <c:v>69.75</c:v>
                </c:pt>
                <c:pt idx="14153">
                  <c:v>69.72</c:v>
                </c:pt>
                <c:pt idx="14154">
                  <c:v>69.489999999999995</c:v>
                </c:pt>
                <c:pt idx="14155">
                  <c:v>69.400000000000006</c:v>
                </c:pt>
                <c:pt idx="14156">
                  <c:v>69.319999999999993</c:v>
                </c:pt>
                <c:pt idx="14157">
                  <c:v>69.03</c:v>
                </c:pt>
                <c:pt idx="14158">
                  <c:v>69.23</c:v>
                </c:pt>
                <c:pt idx="14159">
                  <c:v>69.63</c:v>
                </c:pt>
                <c:pt idx="14160">
                  <c:v>70.260000000000005</c:v>
                </c:pt>
                <c:pt idx="14161">
                  <c:v>70.12</c:v>
                </c:pt>
                <c:pt idx="14162">
                  <c:v>61.4</c:v>
                </c:pt>
                <c:pt idx="14163">
                  <c:v>60.25</c:v>
                </c:pt>
                <c:pt idx="14164">
                  <c:v>53.9</c:v>
                </c:pt>
                <c:pt idx="14165">
                  <c:v>52.15</c:v>
                </c:pt>
                <c:pt idx="14166">
                  <c:v>49.94</c:v>
                </c:pt>
                <c:pt idx="14167">
                  <c:v>51.06</c:v>
                </c:pt>
                <c:pt idx="14168">
                  <c:v>52.01</c:v>
                </c:pt>
                <c:pt idx="14169">
                  <c:v>52.99</c:v>
                </c:pt>
                <c:pt idx="14170">
                  <c:v>49.48</c:v>
                </c:pt>
                <c:pt idx="14171">
                  <c:v>48.79</c:v>
                </c:pt>
                <c:pt idx="14172">
                  <c:v>50.09</c:v>
                </c:pt>
                <c:pt idx="14173">
                  <c:v>51.09</c:v>
                </c:pt>
                <c:pt idx="14174">
                  <c:v>51.87</c:v>
                </c:pt>
                <c:pt idx="14175">
                  <c:v>60.39</c:v>
                </c:pt>
                <c:pt idx="14176">
                  <c:v>95.44</c:v>
                </c:pt>
                <c:pt idx="14177">
                  <c:v>93.34</c:v>
                </c:pt>
                <c:pt idx="14178">
                  <c:v>87.92</c:v>
                </c:pt>
                <c:pt idx="14179">
                  <c:v>87.89</c:v>
                </c:pt>
                <c:pt idx="14180">
                  <c:v>92.19</c:v>
                </c:pt>
                <c:pt idx="14181">
                  <c:v>92.28</c:v>
                </c:pt>
                <c:pt idx="14182">
                  <c:v>91.85</c:v>
                </c:pt>
                <c:pt idx="14183">
                  <c:v>86.57</c:v>
                </c:pt>
                <c:pt idx="14184">
                  <c:v>69.63</c:v>
                </c:pt>
                <c:pt idx="14185">
                  <c:v>64.81</c:v>
                </c:pt>
                <c:pt idx="14186">
                  <c:v>64.47</c:v>
                </c:pt>
                <c:pt idx="14187">
                  <c:v>64.98</c:v>
                </c:pt>
                <c:pt idx="14188">
                  <c:v>65.5</c:v>
                </c:pt>
                <c:pt idx="14189">
                  <c:v>65.790000000000006</c:v>
                </c:pt>
                <c:pt idx="14190">
                  <c:v>56.06</c:v>
                </c:pt>
                <c:pt idx="14191">
                  <c:v>52.67</c:v>
                </c:pt>
                <c:pt idx="14192">
                  <c:v>52.99</c:v>
                </c:pt>
                <c:pt idx="14193">
                  <c:v>53.53</c:v>
                </c:pt>
                <c:pt idx="14194">
                  <c:v>54.25</c:v>
                </c:pt>
                <c:pt idx="14195">
                  <c:v>55.11</c:v>
                </c:pt>
                <c:pt idx="14196">
                  <c:v>56.17</c:v>
                </c:pt>
                <c:pt idx="14197">
                  <c:v>53.82</c:v>
                </c:pt>
                <c:pt idx="14198">
                  <c:v>47.79</c:v>
                </c:pt>
                <c:pt idx="14199">
                  <c:v>48.31</c:v>
                </c:pt>
                <c:pt idx="14200">
                  <c:v>48.74</c:v>
                </c:pt>
                <c:pt idx="14201">
                  <c:v>49.05</c:v>
                </c:pt>
                <c:pt idx="14202">
                  <c:v>49.4</c:v>
                </c:pt>
                <c:pt idx="14203">
                  <c:v>49.74</c:v>
                </c:pt>
                <c:pt idx="14204">
                  <c:v>42.82</c:v>
                </c:pt>
                <c:pt idx="14205">
                  <c:v>32.78</c:v>
                </c:pt>
                <c:pt idx="14206">
                  <c:v>32.840000000000003</c:v>
                </c:pt>
                <c:pt idx="14207">
                  <c:v>32.89</c:v>
                </c:pt>
                <c:pt idx="14208">
                  <c:v>32.979999999999997</c:v>
                </c:pt>
                <c:pt idx="14209">
                  <c:v>33.01</c:v>
                </c:pt>
                <c:pt idx="14210">
                  <c:v>33.04</c:v>
                </c:pt>
                <c:pt idx="14211">
                  <c:v>33.04</c:v>
                </c:pt>
                <c:pt idx="14212">
                  <c:v>33.04</c:v>
                </c:pt>
                <c:pt idx="14213">
                  <c:v>33.119999999999997</c:v>
                </c:pt>
                <c:pt idx="14214">
                  <c:v>33.409999999999997</c:v>
                </c:pt>
                <c:pt idx="14215">
                  <c:v>33.78</c:v>
                </c:pt>
                <c:pt idx="14216">
                  <c:v>34.159999999999997</c:v>
                </c:pt>
                <c:pt idx="14217">
                  <c:v>34.700000000000003</c:v>
                </c:pt>
                <c:pt idx="14218">
                  <c:v>35.25</c:v>
                </c:pt>
                <c:pt idx="14219">
                  <c:v>35.82</c:v>
                </c:pt>
                <c:pt idx="14220">
                  <c:v>36.479999999999997</c:v>
                </c:pt>
                <c:pt idx="14221">
                  <c:v>37.11</c:v>
                </c:pt>
                <c:pt idx="14222">
                  <c:v>37.86</c:v>
                </c:pt>
                <c:pt idx="14223">
                  <c:v>38.659999999999997</c:v>
                </c:pt>
                <c:pt idx="14224">
                  <c:v>39.24</c:v>
                </c:pt>
                <c:pt idx="14225">
                  <c:v>39.75</c:v>
                </c:pt>
                <c:pt idx="14226">
                  <c:v>39.869999999999997</c:v>
                </c:pt>
                <c:pt idx="14227">
                  <c:v>40.24</c:v>
                </c:pt>
                <c:pt idx="14228">
                  <c:v>40.67</c:v>
                </c:pt>
                <c:pt idx="14229">
                  <c:v>40.76</c:v>
                </c:pt>
                <c:pt idx="14230">
                  <c:v>32.549999999999997</c:v>
                </c:pt>
                <c:pt idx="14231">
                  <c:v>32.229999999999997</c:v>
                </c:pt>
                <c:pt idx="14232">
                  <c:v>32.409999999999997</c:v>
                </c:pt>
                <c:pt idx="14233">
                  <c:v>32.43</c:v>
                </c:pt>
                <c:pt idx="14234">
                  <c:v>32.64</c:v>
                </c:pt>
                <c:pt idx="14235">
                  <c:v>32.61</c:v>
                </c:pt>
                <c:pt idx="14236">
                  <c:v>32.840000000000003</c:v>
                </c:pt>
                <c:pt idx="14237">
                  <c:v>32.86</c:v>
                </c:pt>
                <c:pt idx="14238">
                  <c:v>33.119999999999997</c:v>
                </c:pt>
                <c:pt idx="14239">
                  <c:v>32.58</c:v>
                </c:pt>
                <c:pt idx="14240">
                  <c:v>27.957000000000001</c:v>
                </c:pt>
                <c:pt idx="14241">
                  <c:v>38.26</c:v>
                </c:pt>
                <c:pt idx="14242">
                  <c:v>32.92</c:v>
                </c:pt>
                <c:pt idx="14243">
                  <c:v>32.92</c:v>
                </c:pt>
                <c:pt idx="14244">
                  <c:v>33.21</c:v>
                </c:pt>
                <c:pt idx="14245">
                  <c:v>33.549999999999997</c:v>
                </c:pt>
                <c:pt idx="14246">
                  <c:v>33.869999999999997</c:v>
                </c:pt>
                <c:pt idx="14247">
                  <c:v>34.130000000000003</c:v>
                </c:pt>
                <c:pt idx="14248">
                  <c:v>34.39</c:v>
                </c:pt>
                <c:pt idx="14249">
                  <c:v>34.729999999999997</c:v>
                </c:pt>
                <c:pt idx="14250">
                  <c:v>35.049999999999997</c:v>
                </c:pt>
                <c:pt idx="14251">
                  <c:v>35.39</c:v>
                </c:pt>
                <c:pt idx="14252">
                  <c:v>35.619999999999997</c:v>
                </c:pt>
                <c:pt idx="14253">
                  <c:v>35.909999999999997</c:v>
                </c:pt>
                <c:pt idx="14254">
                  <c:v>36.22</c:v>
                </c:pt>
                <c:pt idx="14255">
                  <c:v>36.54</c:v>
                </c:pt>
                <c:pt idx="14256">
                  <c:v>36.83</c:v>
                </c:pt>
                <c:pt idx="14257">
                  <c:v>37.11</c:v>
                </c:pt>
                <c:pt idx="14258">
                  <c:v>37.43</c:v>
                </c:pt>
                <c:pt idx="14259">
                  <c:v>37.29</c:v>
                </c:pt>
                <c:pt idx="14260">
                  <c:v>27.756</c:v>
                </c:pt>
                <c:pt idx="14261">
                  <c:v>27.756</c:v>
                </c:pt>
                <c:pt idx="14262">
                  <c:v>27.756</c:v>
                </c:pt>
                <c:pt idx="14263">
                  <c:v>27.756</c:v>
                </c:pt>
                <c:pt idx="14264">
                  <c:v>27.756</c:v>
                </c:pt>
                <c:pt idx="14265">
                  <c:v>27.783999999999999</c:v>
                </c:pt>
                <c:pt idx="14266">
                  <c:v>27.783999999999999</c:v>
                </c:pt>
                <c:pt idx="14267">
                  <c:v>27.783999999999999</c:v>
                </c:pt>
                <c:pt idx="14268">
                  <c:v>27.756</c:v>
                </c:pt>
                <c:pt idx="14269">
                  <c:v>27.727</c:v>
                </c:pt>
                <c:pt idx="14270">
                  <c:v>27.727</c:v>
                </c:pt>
                <c:pt idx="14271">
                  <c:v>27.698</c:v>
                </c:pt>
                <c:pt idx="14272">
                  <c:v>27.727</c:v>
                </c:pt>
                <c:pt idx="14273">
                  <c:v>27.727</c:v>
                </c:pt>
                <c:pt idx="14274">
                  <c:v>27.727</c:v>
                </c:pt>
                <c:pt idx="14275">
                  <c:v>27.727</c:v>
                </c:pt>
                <c:pt idx="14276">
                  <c:v>27.727</c:v>
                </c:pt>
                <c:pt idx="14277">
                  <c:v>27.727</c:v>
                </c:pt>
                <c:pt idx="14278">
                  <c:v>27.727</c:v>
                </c:pt>
                <c:pt idx="14279">
                  <c:v>27.727</c:v>
                </c:pt>
                <c:pt idx="14280">
                  <c:v>27.727</c:v>
                </c:pt>
                <c:pt idx="14281">
                  <c:v>27.727</c:v>
                </c:pt>
                <c:pt idx="14282">
                  <c:v>27.727</c:v>
                </c:pt>
                <c:pt idx="14283">
                  <c:v>27.727</c:v>
                </c:pt>
                <c:pt idx="14284">
                  <c:v>27.727</c:v>
                </c:pt>
                <c:pt idx="14285">
                  <c:v>27.727</c:v>
                </c:pt>
                <c:pt idx="14286">
                  <c:v>27.698</c:v>
                </c:pt>
                <c:pt idx="14287">
                  <c:v>27.727</c:v>
                </c:pt>
                <c:pt idx="14288">
                  <c:v>27.727</c:v>
                </c:pt>
                <c:pt idx="14289">
                  <c:v>27.727</c:v>
                </c:pt>
                <c:pt idx="14290">
                  <c:v>27.727</c:v>
                </c:pt>
                <c:pt idx="14291">
                  <c:v>27.727</c:v>
                </c:pt>
                <c:pt idx="14292">
                  <c:v>27.727</c:v>
                </c:pt>
                <c:pt idx="14293">
                  <c:v>27.727</c:v>
                </c:pt>
                <c:pt idx="14294">
                  <c:v>27.727</c:v>
                </c:pt>
                <c:pt idx="14295">
                  <c:v>27.727</c:v>
                </c:pt>
                <c:pt idx="14296">
                  <c:v>27.727</c:v>
                </c:pt>
                <c:pt idx="14297">
                  <c:v>27.727</c:v>
                </c:pt>
                <c:pt idx="14298">
                  <c:v>27.698</c:v>
                </c:pt>
                <c:pt idx="14299">
                  <c:v>27.727</c:v>
                </c:pt>
                <c:pt idx="14300">
                  <c:v>27.698</c:v>
                </c:pt>
                <c:pt idx="14301">
                  <c:v>27.698</c:v>
                </c:pt>
                <c:pt idx="14302">
                  <c:v>27.698</c:v>
                </c:pt>
                <c:pt idx="14303">
                  <c:v>27.698</c:v>
                </c:pt>
                <c:pt idx="14304">
                  <c:v>27.698</c:v>
                </c:pt>
                <c:pt idx="14305">
                  <c:v>27.727</c:v>
                </c:pt>
                <c:pt idx="14306">
                  <c:v>27.698</c:v>
                </c:pt>
                <c:pt idx="14307">
                  <c:v>27.698</c:v>
                </c:pt>
                <c:pt idx="14308">
                  <c:v>27.698</c:v>
                </c:pt>
                <c:pt idx="14309">
                  <c:v>27.727</c:v>
                </c:pt>
                <c:pt idx="14310">
                  <c:v>27.698</c:v>
                </c:pt>
                <c:pt idx="14311">
                  <c:v>27.727</c:v>
                </c:pt>
                <c:pt idx="14312">
                  <c:v>27.698</c:v>
                </c:pt>
                <c:pt idx="14313">
                  <c:v>27.698</c:v>
                </c:pt>
                <c:pt idx="14314">
                  <c:v>27.727</c:v>
                </c:pt>
                <c:pt idx="14315">
                  <c:v>27.698</c:v>
                </c:pt>
                <c:pt idx="14316">
                  <c:v>27.727</c:v>
                </c:pt>
                <c:pt idx="14317">
                  <c:v>27.698</c:v>
                </c:pt>
                <c:pt idx="14318">
                  <c:v>27.727</c:v>
                </c:pt>
                <c:pt idx="14319">
                  <c:v>27.727</c:v>
                </c:pt>
                <c:pt idx="14320">
                  <c:v>27.727</c:v>
                </c:pt>
                <c:pt idx="14321">
                  <c:v>27.727</c:v>
                </c:pt>
                <c:pt idx="14322">
                  <c:v>27.727</c:v>
                </c:pt>
                <c:pt idx="14323">
                  <c:v>27.698</c:v>
                </c:pt>
                <c:pt idx="14324">
                  <c:v>27.727</c:v>
                </c:pt>
                <c:pt idx="14325">
                  <c:v>27.698</c:v>
                </c:pt>
                <c:pt idx="14326">
                  <c:v>27.727</c:v>
                </c:pt>
                <c:pt idx="14327">
                  <c:v>27.727</c:v>
                </c:pt>
                <c:pt idx="14328">
                  <c:v>27.727</c:v>
                </c:pt>
                <c:pt idx="14329">
                  <c:v>27.698</c:v>
                </c:pt>
                <c:pt idx="14330">
                  <c:v>27.727</c:v>
                </c:pt>
                <c:pt idx="14331">
                  <c:v>27.727</c:v>
                </c:pt>
                <c:pt idx="14332">
                  <c:v>27.698</c:v>
                </c:pt>
                <c:pt idx="14333">
                  <c:v>27.698</c:v>
                </c:pt>
                <c:pt idx="14334">
                  <c:v>27.727</c:v>
                </c:pt>
                <c:pt idx="14335">
                  <c:v>27.727</c:v>
                </c:pt>
                <c:pt idx="14336">
                  <c:v>27.727</c:v>
                </c:pt>
                <c:pt idx="14337">
                  <c:v>27.698</c:v>
                </c:pt>
                <c:pt idx="14338">
                  <c:v>27.727</c:v>
                </c:pt>
                <c:pt idx="14339">
                  <c:v>27.698</c:v>
                </c:pt>
                <c:pt idx="14340">
                  <c:v>27.727</c:v>
                </c:pt>
                <c:pt idx="14341">
                  <c:v>27.698</c:v>
                </c:pt>
                <c:pt idx="14342">
                  <c:v>27.698</c:v>
                </c:pt>
                <c:pt idx="14343">
                  <c:v>27.698</c:v>
                </c:pt>
                <c:pt idx="14344">
                  <c:v>27.727</c:v>
                </c:pt>
                <c:pt idx="14345">
                  <c:v>27.727</c:v>
                </c:pt>
                <c:pt idx="14346">
                  <c:v>27.698</c:v>
                </c:pt>
                <c:pt idx="14347">
                  <c:v>27.698</c:v>
                </c:pt>
                <c:pt idx="14348">
                  <c:v>27.727</c:v>
                </c:pt>
                <c:pt idx="14349">
                  <c:v>27.698</c:v>
                </c:pt>
                <c:pt idx="14350">
                  <c:v>27.727</c:v>
                </c:pt>
                <c:pt idx="14351">
                  <c:v>27.727</c:v>
                </c:pt>
                <c:pt idx="14352">
                  <c:v>27.727</c:v>
                </c:pt>
                <c:pt idx="14353">
                  <c:v>27.698</c:v>
                </c:pt>
                <c:pt idx="14354">
                  <c:v>27.727</c:v>
                </c:pt>
                <c:pt idx="14355">
                  <c:v>27.727</c:v>
                </c:pt>
                <c:pt idx="14356">
                  <c:v>27.727</c:v>
                </c:pt>
                <c:pt idx="14357">
                  <c:v>27.727</c:v>
                </c:pt>
                <c:pt idx="14358">
                  <c:v>27.698</c:v>
                </c:pt>
                <c:pt idx="14359">
                  <c:v>27.698</c:v>
                </c:pt>
                <c:pt idx="14360">
                  <c:v>27.727</c:v>
                </c:pt>
                <c:pt idx="14361">
                  <c:v>27.698</c:v>
                </c:pt>
                <c:pt idx="14362">
                  <c:v>27.727</c:v>
                </c:pt>
                <c:pt idx="14363">
                  <c:v>27.698</c:v>
                </c:pt>
                <c:pt idx="14364">
                  <c:v>27.698</c:v>
                </c:pt>
                <c:pt idx="14365">
                  <c:v>27.727</c:v>
                </c:pt>
                <c:pt idx="14366">
                  <c:v>27.698</c:v>
                </c:pt>
                <c:pt idx="14367">
                  <c:v>27.727</c:v>
                </c:pt>
                <c:pt idx="14368">
                  <c:v>27.727</c:v>
                </c:pt>
                <c:pt idx="14369">
                  <c:v>27.727</c:v>
                </c:pt>
                <c:pt idx="14370">
                  <c:v>27.698</c:v>
                </c:pt>
                <c:pt idx="14371">
                  <c:v>27.727</c:v>
                </c:pt>
                <c:pt idx="14372">
                  <c:v>27.698</c:v>
                </c:pt>
                <c:pt idx="14373">
                  <c:v>27.727</c:v>
                </c:pt>
                <c:pt idx="14374">
                  <c:v>27.727</c:v>
                </c:pt>
                <c:pt idx="14375">
                  <c:v>27.698</c:v>
                </c:pt>
                <c:pt idx="14376">
                  <c:v>27.727</c:v>
                </c:pt>
                <c:pt idx="14377">
                  <c:v>27.727</c:v>
                </c:pt>
                <c:pt idx="14378">
                  <c:v>27.727</c:v>
                </c:pt>
                <c:pt idx="14379">
                  <c:v>27.727</c:v>
                </c:pt>
                <c:pt idx="14380">
                  <c:v>27.698</c:v>
                </c:pt>
                <c:pt idx="14381">
                  <c:v>27.727</c:v>
                </c:pt>
                <c:pt idx="14382">
                  <c:v>27.727</c:v>
                </c:pt>
                <c:pt idx="14383">
                  <c:v>27.727</c:v>
                </c:pt>
                <c:pt idx="14384">
                  <c:v>40.24</c:v>
                </c:pt>
                <c:pt idx="14385">
                  <c:v>37.31</c:v>
                </c:pt>
                <c:pt idx="14386">
                  <c:v>37.4</c:v>
                </c:pt>
                <c:pt idx="14387">
                  <c:v>38.200000000000003</c:v>
                </c:pt>
                <c:pt idx="14388">
                  <c:v>38.69</c:v>
                </c:pt>
                <c:pt idx="14389">
                  <c:v>39.21</c:v>
                </c:pt>
                <c:pt idx="14390">
                  <c:v>39.72</c:v>
                </c:pt>
                <c:pt idx="14391">
                  <c:v>40.18</c:v>
                </c:pt>
                <c:pt idx="14392">
                  <c:v>40.47</c:v>
                </c:pt>
                <c:pt idx="14393">
                  <c:v>40.64</c:v>
                </c:pt>
                <c:pt idx="14394">
                  <c:v>40.56</c:v>
                </c:pt>
                <c:pt idx="14395">
                  <c:v>32.43</c:v>
                </c:pt>
                <c:pt idx="14396">
                  <c:v>30.655000000000001</c:v>
                </c:pt>
                <c:pt idx="14397">
                  <c:v>27.783999999999999</c:v>
                </c:pt>
                <c:pt idx="14398">
                  <c:v>27.756</c:v>
                </c:pt>
                <c:pt idx="14399">
                  <c:v>27.727</c:v>
                </c:pt>
                <c:pt idx="14400">
                  <c:v>27.727</c:v>
                </c:pt>
                <c:pt idx="14401">
                  <c:v>27.727</c:v>
                </c:pt>
                <c:pt idx="14402">
                  <c:v>27.727</c:v>
                </c:pt>
                <c:pt idx="14403">
                  <c:v>27.756</c:v>
                </c:pt>
                <c:pt idx="14404">
                  <c:v>27.698</c:v>
                </c:pt>
                <c:pt idx="14405">
                  <c:v>27.727</c:v>
                </c:pt>
                <c:pt idx="14406">
                  <c:v>27.727</c:v>
                </c:pt>
                <c:pt idx="14407">
                  <c:v>27.727</c:v>
                </c:pt>
                <c:pt idx="14408">
                  <c:v>27.727</c:v>
                </c:pt>
                <c:pt idx="14409">
                  <c:v>27.727</c:v>
                </c:pt>
                <c:pt idx="14410">
                  <c:v>27.727</c:v>
                </c:pt>
                <c:pt idx="14411">
                  <c:v>27.727</c:v>
                </c:pt>
                <c:pt idx="14412">
                  <c:v>27.727</c:v>
                </c:pt>
                <c:pt idx="14413">
                  <c:v>27.727</c:v>
                </c:pt>
                <c:pt idx="14414">
                  <c:v>27.727</c:v>
                </c:pt>
                <c:pt idx="14415">
                  <c:v>27.727</c:v>
                </c:pt>
                <c:pt idx="14416">
                  <c:v>27.727</c:v>
                </c:pt>
                <c:pt idx="14417">
                  <c:v>27.727</c:v>
                </c:pt>
                <c:pt idx="14418">
                  <c:v>27.727</c:v>
                </c:pt>
                <c:pt idx="14419">
                  <c:v>27.727</c:v>
                </c:pt>
                <c:pt idx="14420">
                  <c:v>39.840000000000003</c:v>
                </c:pt>
                <c:pt idx="14421">
                  <c:v>39.75</c:v>
                </c:pt>
                <c:pt idx="14422">
                  <c:v>40.18</c:v>
                </c:pt>
                <c:pt idx="14423">
                  <c:v>39.81</c:v>
                </c:pt>
                <c:pt idx="14424">
                  <c:v>32.229999999999997</c:v>
                </c:pt>
                <c:pt idx="14425">
                  <c:v>32.380000000000003</c:v>
                </c:pt>
                <c:pt idx="14426">
                  <c:v>32.43</c:v>
                </c:pt>
                <c:pt idx="14427">
                  <c:v>32.49</c:v>
                </c:pt>
                <c:pt idx="14428">
                  <c:v>32.520000000000003</c:v>
                </c:pt>
                <c:pt idx="14429">
                  <c:v>32.549999999999997</c:v>
                </c:pt>
                <c:pt idx="14430">
                  <c:v>32.61</c:v>
                </c:pt>
                <c:pt idx="14431">
                  <c:v>32.61</c:v>
                </c:pt>
                <c:pt idx="14432">
                  <c:v>42.22</c:v>
                </c:pt>
                <c:pt idx="14433">
                  <c:v>44.63</c:v>
                </c:pt>
                <c:pt idx="14434">
                  <c:v>44.75</c:v>
                </c:pt>
                <c:pt idx="14435">
                  <c:v>43.46</c:v>
                </c:pt>
                <c:pt idx="14436">
                  <c:v>47.65</c:v>
                </c:pt>
                <c:pt idx="14437">
                  <c:v>56.23</c:v>
                </c:pt>
                <c:pt idx="14438">
                  <c:v>56.46</c:v>
                </c:pt>
                <c:pt idx="14439">
                  <c:v>57.49</c:v>
                </c:pt>
                <c:pt idx="14440">
                  <c:v>56.09</c:v>
                </c:pt>
                <c:pt idx="14441">
                  <c:v>49.86</c:v>
                </c:pt>
                <c:pt idx="14442">
                  <c:v>47.91</c:v>
                </c:pt>
                <c:pt idx="14443">
                  <c:v>48.25</c:v>
                </c:pt>
                <c:pt idx="14444">
                  <c:v>48.74</c:v>
                </c:pt>
                <c:pt idx="14445">
                  <c:v>48.97</c:v>
                </c:pt>
                <c:pt idx="14446">
                  <c:v>49.08</c:v>
                </c:pt>
                <c:pt idx="14447">
                  <c:v>48.85</c:v>
                </c:pt>
                <c:pt idx="14448">
                  <c:v>56.26</c:v>
                </c:pt>
                <c:pt idx="14449">
                  <c:v>82.95</c:v>
                </c:pt>
                <c:pt idx="14450">
                  <c:v>82.49</c:v>
                </c:pt>
                <c:pt idx="14451">
                  <c:v>80.569999999999993</c:v>
                </c:pt>
                <c:pt idx="14452">
                  <c:v>82.32</c:v>
                </c:pt>
                <c:pt idx="14453">
                  <c:v>84.13</c:v>
                </c:pt>
                <c:pt idx="14454">
                  <c:v>85.82</c:v>
                </c:pt>
                <c:pt idx="14455">
                  <c:v>87.23</c:v>
                </c:pt>
                <c:pt idx="14456">
                  <c:v>88.55</c:v>
                </c:pt>
                <c:pt idx="14457">
                  <c:v>87.06</c:v>
                </c:pt>
                <c:pt idx="14458">
                  <c:v>78.099999999999994</c:v>
                </c:pt>
                <c:pt idx="14459">
                  <c:v>91.99</c:v>
                </c:pt>
                <c:pt idx="14460">
                  <c:v>97.93</c:v>
                </c:pt>
                <c:pt idx="14461">
                  <c:v>98.82</c:v>
                </c:pt>
                <c:pt idx="14462">
                  <c:v>100.03</c:v>
                </c:pt>
                <c:pt idx="14463">
                  <c:v>101.26</c:v>
                </c:pt>
                <c:pt idx="14464">
                  <c:v>100.37</c:v>
                </c:pt>
                <c:pt idx="14465">
                  <c:v>93.74</c:v>
                </c:pt>
                <c:pt idx="14466">
                  <c:v>94.29</c:v>
                </c:pt>
                <c:pt idx="14467">
                  <c:v>95.7</c:v>
                </c:pt>
                <c:pt idx="14468">
                  <c:v>97.33</c:v>
                </c:pt>
                <c:pt idx="14469">
                  <c:v>98.97</c:v>
                </c:pt>
                <c:pt idx="14470">
                  <c:v>100.58</c:v>
                </c:pt>
                <c:pt idx="14471">
                  <c:v>102.04</c:v>
                </c:pt>
                <c:pt idx="14472">
                  <c:v>103.27</c:v>
                </c:pt>
                <c:pt idx="14473">
                  <c:v>94.12</c:v>
                </c:pt>
                <c:pt idx="14474">
                  <c:v>89.44</c:v>
                </c:pt>
                <c:pt idx="14475">
                  <c:v>90.41</c:v>
                </c:pt>
                <c:pt idx="14476">
                  <c:v>91.22</c:v>
                </c:pt>
                <c:pt idx="14477">
                  <c:v>91.94</c:v>
                </c:pt>
                <c:pt idx="14478">
                  <c:v>79.819999999999993</c:v>
                </c:pt>
                <c:pt idx="14479">
                  <c:v>97.3</c:v>
                </c:pt>
                <c:pt idx="14480">
                  <c:v>95.95</c:v>
                </c:pt>
                <c:pt idx="14481">
                  <c:v>77.7</c:v>
                </c:pt>
                <c:pt idx="14482">
                  <c:v>65.44</c:v>
                </c:pt>
                <c:pt idx="14483">
                  <c:v>66.05</c:v>
                </c:pt>
                <c:pt idx="14484">
                  <c:v>66.650000000000006</c:v>
                </c:pt>
                <c:pt idx="14485">
                  <c:v>67.22</c:v>
                </c:pt>
                <c:pt idx="14486">
                  <c:v>88.06</c:v>
                </c:pt>
                <c:pt idx="14487">
                  <c:v>83.3</c:v>
                </c:pt>
                <c:pt idx="14488">
                  <c:v>80.08</c:v>
                </c:pt>
                <c:pt idx="14489">
                  <c:v>80</c:v>
                </c:pt>
                <c:pt idx="14490">
                  <c:v>81.17</c:v>
                </c:pt>
                <c:pt idx="14491">
                  <c:v>82.35</c:v>
                </c:pt>
                <c:pt idx="14492">
                  <c:v>84.13</c:v>
                </c:pt>
                <c:pt idx="14493">
                  <c:v>85.02</c:v>
                </c:pt>
                <c:pt idx="14494">
                  <c:v>80.45</c:v>
                </c:pt>
                <c:pt idx="14495">
                  <c:v>80.22</c:v>
                </c:pt>
                <c:pt idx="14496">
                  <c:v>81.98</c:v>
                </c:pt>
                <c:pt idx="14497">
                  <c:v>82.95</c:v>
                </c:pt>
                <c:pt idx="14498">
                  <c:v>75.12</c:v>
                </c:pt>
                <c:pt idx="14499">
                  <c:v>75.95</c:v>
                </c:pt>
                <c:pt idx="14500">
                  <c:v>76.98</c:v>
                </c:pt>
                <c:pt idx="14501">
                  <c:v>77.989999999999995</c:v>
                </c:pt>
                <c:pt idx="14502">
                  <c:v>79.08</c:v>
                </c:pt>
                <c:pt idx="14503">
                  <c:v>80.17</c:v>
                </c:pt>
                <c:pt idx="14504">
                  <c:v>72.88</c:v>
                </c:pt>
                <c:pt idx="14505">
                  <c:v>83.24</c:v>
                </c:pt>
                <c:pt idx="14506">
                  <c:v>77.38</c:v>
                </c:pt>
                <c:pt idx="14507">
                  <c:v>78.36</c:v>
                </c:pt>
                <c:pt idx="14508">
                  <c:v>79.13</c:v>
                </c:pt>
                <c:pt idx="14509">
                  <c:v>79.790000000000006</c:v>
                </c:pt>
                <c:pt idx="14510">
                  <c:v>80.430000000000007</c:v>
                </c:pt>
                <c:pt idx="14511">
                  <c:v>77.150000000000006</c:v>
                </c:pt>
                <c:pt idx="14512">
                  <c:v>67.83</c:v>
                </c:pt>
                <c:pt idx="14513">
                  <c:v>65.73</c:v>
                </c:pt>
                <c:pt idx="14514">
                  <c:v>63.35</c:v>
                </c:pt>
                <c:pt idx="14515">
                  <c:v>64.52</c:v>
                </c:pt>
                <c:pt idx="14516">
                  <c:v>65.930000000000007</c:v>
                </c:pt>
                <c:pt idx="14517">
                  <c:v>67.31</c:v>
                </c:pt>
                <c:pt idx="14518">
                  <c:v>69.349999999999994</c:v>
                </c:pt>
                <c:pt idx="14519">
                  <c:v>71.040000000000006</c:v>
                </c:pt>
                <c:pt idx="14520">
                  <c:v>72.680000000000007</c:v>
                </c:pt>
                <c:pt idx="14521">
                  <c:v>74.23</c:v>
                </c:pt>
                <c:pt idx="14522">
                  <c:v>75.03</c:v>
                </c:pt>
                <c:pt idx="14523">
                  <c:v>75.290000000000006</c:v>
                </c:pt>
                <c:pt idx="14524">
                  <c:v>75.2</c:v>
                </c:pt>
                <c:pt idx="14525">
                  <c:v>74.14</c:v>
                </c:pt>
                <c:pt idx="14526">
                  <c:v>61.83</c:v>
                </c:pt>
                <c:pt idx="14527">
                  <c:v>62.54</c:v>
                </c:pt>
                <c:pt idx="14528">
                  <c:v>73.510000000000005</c:v>
                </c:pt>
                <c:pt idx="14529">
                  <c:v>50.72</c:v>
                </c:pt>
                <c:pt idx="14530">
                  <c:v>43.03</c:v>
                </c:pt>
                <c:pt idx="14531">
                  <c:v>41.68</c:v>
                </c:pt>
                <c:pt idx="14532">
                  <c:v>41.99</c:v>
                </c:pt>
                <c:pt idx="14533">
                  <c:v>42.19</c:v>
                </c:pt>
                <c:pt idx="14534">
                  <c:v>42.31</c:v>
                </c:pt>
                <c:pt idx="14535">
                  <c:v>42.68</c:v>
                </c:pt>
                <c:pt idx="14536">
                  <c:v>43.03</c:v>
                </c:pt>
                <c:pt idx="14537">
                  <c:v>43.28</c:v>
                </c:pt>
                <c:pt idx="14538">
                  <c:v>43.69</c:v>
                </c:pt>
                <c:pt idx="14539">
                  <c:v>42.85</c:v>
                </c:pt>
                <c:pt idx="14540">
                  <c:v>42.68</c:v>
                </c:pt>
                <c:pt idx="14541">
                  <c:v>43.17</c:v>
                </c:pt>
                <c:pt idx="14542">
                  <c:v>43.83</c:v>
                </c:pt>
                <c:pt idx="14543">
                  <c:v>60.3</c:v>
                </c:pt>
                <c:pt idx="14544">
                  <c:v>70.98</c:v>
                </c:pt>
                <c:pt idx="14545">
                  <c:v>62.11</c:v>
                </c:pt>
                <c:pt idx="14546">
                  <c:v>62.83</c:v>
                </c:pt>
                <c:pt idx="14547">
                  <c:v>63.66</c:v>
                </c:pt>
                <c:pt idx="14548">
                  <c:v>59.96</c:v>
                </c:pt>
                <c:pt idx="14549">
                  <c:v>85.22</c:v>
                </c:pt>
                <c:pt idx="14550">
                  <c:v>84.27</c:v>
                </c:pt>
                <c:pt idx="14551">
                  <c:v>86.31</c:v>
                </c:pt>
                <c:pt idx="14552">
                  <c:v>87.83</c:v>
                </c:pt>
                <c:pt idx="14553">
                  <c:v>89.29</c:v>
                </c:pt>
                <c:pt idx="14554">
                  <c:v>90.87</c:v>
                </c:pt>
                <c:pt idx="14555">
                  <c:v>92.6</c:v>
                </c:pt>
                <c:pt idx="14556">
                  <c:v>94.58</c:v>
                </c:pt>
                <c:pt idx="14557">
                  <c:v>96.47</c:v>
                </c:pt>
                <c:pt idx="14558">
                  <c:v>98.71</c:v>
                </c:pt>
                <c:pt idx="14559">
                  <c:v>100.69</c:v>
                </c:pt>
                <c:pt idx="14560">
                  <c:v>126.24</c:v>
                </c:pt>
                <c:pt idx="14561">
                  <c:v>123.77</c:v>
                </c:pt>
                <c:pt idx="14562">
                  <c:v>124.89</c:v>
                </c:pt>
                <c:pt idx="14563">
                  <c:v>125.43</c:v>
                </c:pt>
                <c:pt idx="14564">
                  <c:v>125.95</c:v>
                </c:pt>
                <c:pt idx="14565">
                  <c:v>93.34</c:v>
                </c:pt>
                <c:pt idx="14566">
                  <c:v>98.91</c:v>
                </c:pt>
                <c:pt idx="14567">
                  <c:v>106.06</c:v>
                </c:pt>
                <c:pt idx="14568">
                  <c:v>117.57</c:v>
                </c:pt>
                <c:pt idx="14569">
                  <c:v>125.95</c:v>
                </c:pt>
                <c:pt idx="14570">
                  <c:v>118.26</c:v>
                </c:pt>
                <c:pt idx="14571">
                  <c:v>126.61</c:v>
                </c:pt>
                <c:pt idx="14572">
                  <c:v>145.06</c:v>
                </c:pt>
                <c:pt idx="14573">
                  <c:v>147.33000000000001</c:v>
                </c:pt>
                <c:pt idx="14574">
                  <c:v>146.61000000000001</c:v>
                </c:pt>
                <c:pt idx="14575">
                  <c:v>143.88999999999999</c:v>
                </c:pt>
                <c:pt idx="14576">
                  <c:v>123.11</c:v>
                </c:pt>
                <c:pt idx="14577">
                  <c:v>117.77</c:v>
                </c:pt>
                <c:pt idx="14578">
                  <c:v>114.84</c:v>
                </c:pt>
                <c:pt idx="14579">
                  <c:v>118.28</c:v>
                </c:pt>
                <c:pt idx="14580">
                  <c:v>113.43</c:v>
                </c:pt>
                <c:pt idx="14581">
                  <c:v>107.09</c:v>
                </c:pt>
                <c:pt idx="14582">
                  <c:v>107.44</c:v>
                </c:pt>
                <c:pt idx="14583">
                  <c:v>114.18</c:v>
                </c:pt>
                <c:pt idx="14584">
                  <c:v>127.67</c:v>
                </c:pt>
                <c:pt idx="14585">
                  <c:v>126.47</c:v>
                </c:pt>
                <c:pt idx="14586">
                  <c:v>115.3</c:v>
                </c:pt>
                <c:pt idx="14587">
                  <c:v>116.1</c:v>
                </c:pt>
                <c:pt idx="14588">
                  <c:v>118.06</c:v>
                </c:pt>
                <c:pt idx="14589">
                  <c:v>120.09</c:v>
                </c:pt>
                <c:pt idx="14590">
                  <c:v>122.25</c:v>
                </c:pt>
                <c:pt idx="14591">
                  <c:v>122.25</c:v>
                </c:pt>
                <c:pt idx="14592">
                  <c:v>123.77</c:v>
                </c:pt>
                <c:pt idx="14593">
                  <c:v>121.3</c:v>
                </c:pt>
                <c:pt idx="14594">
                  <c:v>119.72</c:v>
                </c:pt>
                <c:pt idx="14595">
                  <c:v>122.62</c:v>
                </c:pt>
                <c:pt idx="14596">
                  <c:v>125.32</c:v>
                </c:pt>
                <c:pt idx="14597">
                  <c:v>127.56</c:v>
                </c:pt>
                <c:pt idx="14598">
                  <c:v>129.71</c:v>
                </c:pt>
                <c:pt idx="14599">
                  <c:v>131.88999999999999</c:v>
                </c:pt>
                <c:pt idx="14600">
                  <c:v>132.52000000000001</c:v>
                </c:pt>
                <c:pt idx="14601">
                  <c:v>132.09</c:v>
                </c:pt>
                <c:pt idx="14602">
                  <c:v>126.95</c:v>
                </c:pt>
                <c:pt idx="14603">
                  <c:v>126.95</c:v>
                </c:pt>
                <c:pt idx="14604">
                  <c:v>131.80000000000001</c:v>
                </c:pt>
                <c:pt idx="14605">
                  <c:v>128.27000000000001</c:v>
                </c:pt>
                <c:pt idx="14606">
                  <c:v>109.3</c:v>
                </c:pt>
                <c:pt idx="14607">
                  <c:v>102.99</c:v>
                </c:pt>
                <c:pt idx="14608">
                  <c:v>106.43</c:v>
                </c:pt>
                <c:pt idx="14609">
                  <c:v>104.65</c:v>
                </c:pt>
                <c:pt idx="14610">
                  <c:v>105.91</c:v>
                </c:pt>
                <c:pt idx="14611">
                  <c:v>99.97</c:v>
                </c:pt>
                <c:pt idx="14612">
                  <c:v>98.02</c:v>
                </c:pt>
                <c:pt idx="14613">
                  <c:v>117.48</c:v>
                </c:pt>
                <c:pt idx="14614">
                  <c:v>114.84</c:v>
                </c:pt>
                <c:pt idx="14615">
                  <c:v>104.54</c:v>
                </c:pt>
                <c:pt idx="14616">
                  <c:v>105.51</c:v>
                </c:pt>
                <c:pt idx="14617">
                  <c:v>98.59</c:v>
                </c:pt>
                <c:pt idx="14618">
                  <c:v>96.53</c:v>
                </c:pt>
                <c:pt idx="14619">
                  <c:v>99.2</c:v>
                </c:pt>
                <c:pt idx="14620">
                  <c:v>100.32</c:v>
                </c:pt>
                <c:pt idx="14621">
                  <c:v>101.24</c:v>
                </c:pt>
                <c:pt idx="14622">
                  <c:v>96.01</c:v>
                </c:pt>
                <c:pt idx="14623">
                  <c:v>102.44</c:v>
                </c:pt>
                <c:pt idx="14624">
                  <c:v>98.02</c:v>
                </c:pt>
                <c:pt idx="14625">
                  <c:v>97.93</c:v>
                </c:pt>
                <c:pt idx="14626">
                  <c:v>99.37</c:v>
                </c:pt>
                <c:pt idx="14627">
                  <c:v>94.86</c:v>
                </c:pt>
                <c:pt idx="14628">
                  <c:v>99.31</c:v>
                </c:pt>
                <c:pt idx="14629">
                  <c:v>114.58</c:v>
                </c:pt>
                <c:pt idx="14630">
                  <c:v>110.99</c:v>
                </c:pt>
                <c:pt idx="14631">
                  <c:v>130.25</c:v>
                </c:pt>
                <c:pt idx="14632">
                  <c:v>117.85</c:v>
                </c:pt>
                <c:pt idx="14633">
                  <c:v>117.51</c:v>
                </c:pt>
                <c:pt idx="14634">
                  <c:v>126.81</c:v>
                </c:pt>
                <c:pt idx="14635">
                  <c:v>120.9</c:v>
                </c:pt>
                <c:pt idx="14636">
                  <c:v>134.82</c:v>
                </c:pt>
                <c:pt idx="14637">
                  <c:v>139.09</c:v>
                </c:pt>
                <c:pt idx="14638">
                  <c:v>128.33000000000001</c:v>
                </c:pt>
                <c:pt idx="14639">
                  <c:v>123.57</c:v>
                </c:pt>
                <c:pt idx="14640">
                  <c:v>125.14</c:v>
                </c:pt>
                <c:pt idx="14641">
                  <c:v>138.49</c:v>
                </c:pt>
                <c:pt idx="14642">
                  <c:v>131.86000000000001</c:v>
                </c:pt>
                <c:pt idx="14643">
                  <c:v>133.66999999999999</c:v>
                </c:pt>
                <c:pt idx="14644">
                  <c:v>134.59</c:v>
                </c:pt>
                <c:pt idx="14645">
                  <c:v>136.47999999999999</c:v>
                </c:pt>
                <c:pt idx="14646">
                  <c:v>130.94</c:v>
                </c:pt>
                <c:pt idx="14647">
                  <c:v>144.84</c:v>
                </c:pt>
                <c:pt idx="14648">
                  <c:v>161.97</c:v>
                </c:pt>
                <c:pt idx="14649">
                  <c:v>160.51</c:v>
                </c:pt>
                <c:pt idx="14650">
                  <c:v>161.65</c:v>
                </c:pt>
                <c:pt idx="14651">
                  <c:v>160.94</c:v>
                </c:pt>
                <c:pt idx="14652">
                  <c:v>163.52000000000001</c:v>
                </c:pt>
                <c:pt idx="14653">
                  <c:v>168.49</c:v>
                </c:pt>
                <c:pt idx="14654">
                  <c:v>172.25</c:v>
                </c:pt>
                <c:pt idx="14655">
                  <c:v>172.07</c:v>
                </c:pt>
                <c:pt idx="14656">
                  <c:v>160.08000000000001</c:v>
                </c:pt>
                <c:pt idx="14657">
                  <c:v>160.28</c:v>
                </c:pt>
                <c:pt idx="14658">
                  <c:v>159.07</c:v>
                </c:pt>
                <c:pt idx="14659">
                  <c:v>172.05</c:v>
                </c:pt>
                <c:pt idx="14660">
                  <c:v>170.15</c:v>
                </c:pt>
                <c:pt idx="14661">
                  <c:v>165.67</c:v>
                </c:pt>
                <c:pt idx="14662">
                  <c:v>161.16999999999999</c:v>
                </c:pt>
                <c:pt idx="14663">
                  <c:v>161.43</c:v>
                </c:pt>
                <c:pt idx="14664">
                  <c:v>173.28</c:v>
                </c:pt>
                <c:pt idx="14665">
                  <c:v>174.14</c:v>
                </c:pt>
                <c:pt idx="14666">
                  <c:v>175.52</c:v>
                </c:pt>
                <c:pt idx="14667">
                  <c:v>178.04</c:v>
                </c:pt>
                <c:pt idx="14668">
                  <c:v>180.46</c:v>
                </c:pt>
                <c:pt idx="14669">
                  <c:v>180.63</c:v>
                </c:pt>
                <c:pt idx="14670">
                  <c:v>180.37</c:v>
                </c:pt>
                <c:pt idx="14671">
                  <c:v>186.31</c:v>
                </c:pt>
                <c:pt idx="14672">
                  <c:v>187.95</c:v>
                </c:pt>
                <c:pt idx="14673">
                  <c:v>180.31</c:v>
                </c:pt>
                <c:pt idx="14674">
                  <c:v>182.78</c:v>
                </c:pt>
                <c:pt idx="14675">
                  <c:v>181.43</c:v>
                </c:pt>
                <c:pt idx="14676">
                  <c:v>183.33</c:v>
                </c:pt>
                <c:pt idx="14677">
                  <c:v>183.07</c:v>
                </c:pt>
                <c:pt idx="14678">
                  <c:v>182.61</c:v>
                </c:pt>
                <c:pt idx="14679">
                  <c:v>180.37</c:v>
                </c:pt>
                <c:pt idx="14680">
                  <c:v>178.62</c:v>
                </c:pt>
                <c:pt idx="14681">
                  <c:v>175.89</c:v>
                </c:pt>
                <c:pt idx="14682">
                  <c:v>168.06</c:v>
                </c:pt>
                <c:pt idx="14683">
                  <c:v>173.16</c:v>
                </c:pt>
                <c:pt idx="14684">
                  <c:v>177.21</c:v>
                </c:pt>
                <c:pt idx="14685">
                  <c:v>180.74</c:v>
                </c:pt>
                <c:pt idx="14686">
                  <c:v>177.99</c:v>
                </c:pt>
                <c:pt idx="14687">
                  <c:v>177.81</c:v>
                </c:pt>
                <c:pt idx="14688">
                  <c:v>181.52</c:v>
                </c:pt>
                <c:pt idx="14689">
                  <c:v>177.5</c:v>
                </c:pt>
                <c:pt idx="14690">
                  <c:v>167.48</c:v>
                </c:pt>
                <c:pt idx="14691">
                  <c:v>169.58</c:v>
                </c:pt>
                <c:pt idx="14692">
                  <c:v>157.55000000000001</c:v>
                </c:pt>
                <c:pt idx="14693">
                  <c:v>162.19999999999999</c:v>
                </c:pt>
                <c:pt idx="14694">
                  <c:v>167.8</c:v>
                </c:pt>
                <c:pt idx="14695">
                  <c:v>168.46</c:v>
                </c:pt>
                <c:pt idx="14696">
                  <c:v>151.9</c:v>
                </c:pt>
                <c:pt idx="14697">
                  <c:v>135.65</c:v>
                </c:pt>
                <c:pt idx="14698">
                  <c:v>140.69999999999999</c:v>
                </c:pt>
                <c:pt idx="14699">
                  <c:v>133.78</c:v>
                </c:pt>
                <c:pt idx="14700">
                  <c:v>146.1</c:v>
                </c:pt>
                <c:pt idx="14701">
                  <c:v>151.63999999999999</c:v>
                </c:pt>
                <c:pt idx="14702">
                  <c:v>156.72</c:v>
                </c:pt>
                <c:pt idx="14703">
                  <c:v>159.41999999999999</c:v>
                </c:pt>
                <c:pt idx="14704">
                  <c:v>165.56</c:v>
                </c:pt>
                <c:pt idx="14705">
                  <c:v>168.03</c:v>
                </c:pt>
                <c:pt idx="14706">
                  <c:v>170.87</c:v>
                </c:pt>
                <c:pt idx="14707">
                  <c:v>165.27</c:v>
                </c:pt>
                <c:pt idx="14708">
                  <c:v>155.16999999999999</c:v>
                </c:pt>
                <c:pt idx="14709">
                  <c:v>156.13999999999999</c:v>
                </c:pt>
                <c:pt idx="14710">
                  <c:v>158.99</c:v>
                </c:pt>
                <c:pt idx="14711">
                  <c:v>162.11000000000001</c:v>
                </c:pt>
                <c:pt idx="14712">
                  <c:v>165.82</c:v>
                </c:pt>
                <c:pt idx="14713">
                  <c:v>169.86</c:v>
                </c:pt>
                <c:pt idx="14714">
                  <c:v>170.52</c:v>
                </c:pt>
                <c:pt idx="14715">
                  <c:v>185.31</c:v>
                </c:pt>
                <c:pt idx="14716">
                  <c:v>190.56</c:v>
                </c:pt>
                <c:pt idx="14717">
                  <c:v>193.95</c:v>
                </c:pt>
                <c:pt idx="14718">
                  <c:v>184.62</c:v>
                </c:pt>
                <c:pt idx="14719">
                  <c:v>167.97</c:v>
                </c:pt>
                <c:pt idx="14720">
                  <c:v>171.27</c:v>
                </c:pt>
                <c:pt idx="14721">
                  <c:v>169.4</c:v>
                </c:pt>
                <c:pt idx="14722">
                  <c:v>155.86000000000001</c:v>
                </c:pt>
                <c:pt idx="14723">
                  <c:v>154.82</c:v>
                </c:pt>
                <c:pt idx="14724">
                  <c:v>164.64</c:v>
                </c:pt>
                <c:pt idx="14725">
                  <c:v>178.73</c:v>
                </c:pt>
                <c:pt idx="14726">
                  <c:v>169.38</c:v>
                </c:pt>
                <c:pt idx="14727">
                  <c:v>145.81</c:v>
                </c:pt>
                <c:pt idx="14728">
                  <c:v>145.63999999999999</c:v>
                </c:pt>
                <c:pt idx="14729">
                  <c:v>147.76</c:v>
                </c:pt>
                <c:pt idx="14730">
                  <c:v>129.91</c:v>
                </c:pt>
                <c:pt idx="14731">
                  <c:v>133.33000000000001</c:v>
                </c:pt>
                <c:pt idx="14732">
                  <c:v>129.28</c:v>
                </c:pt>
                <c:pt idx="14733">
                  <c:v>130.4</c:v>
                </c:pt>
                <c:pt idx="14734">
                  <c:v>133.15</c:v>
                </c:pt>
                <c:pt idx="14735">
                  <c:v>142.34</c:v>
                </c:pt>
                <c:pt idx="14736">
                  <c:v>134.96</c:v>
                </c:pt>
                <c:pt idx="14737">
                  <c:v>133.66999999999999</c:v>
                </c:pt>
                <c:pt idx="14738">
                  <c:v>138.19999999999999</c:v>
                </c:pt>
                <c:pt idx="14739">
                  <c:v>135.1</c:v>
                </c:pt>
                <c:pt idx="14740">
                  <c:v>134.93</c:v>
                </c:pt>
                <c:pt idx="14741">
                  <c:v>136.63</c:v>
                </c:pt>
                <c:pt idx="14742">
                  <c:v>134.01</c:v>
                </c:pt>
                <c:pt idx="14743">
                  <c:v>132.46</c:v>
                </c:pt>
                <c:pt idx="14744">
                  <c:v>132.15</c:v>
                </c:pt>
                <c:pt idx="14745">
                  <c:v>141.22</c:v>
                </c:pt>
                <c:pt idx="14746">
                  <c:v>142.74</c:v>
                </c:pt>
                <c:pt idx="14747">
                  <c:v>139.21</c:v>
                </c:pt>
                <c:pt idx="14748">
                  <c:v>141.59</c:v>
                </c:pt>
                <c:pt idx="14749">
                  <c:v>138.84</c:v>
                </c:pt>
                <c:pt idx="14750">
                  <c:v>129.51</c:v>
                </c:pt>
                <c:pt idx="14751">
                  <c:v>131.4</c:v>
                </c:pt>
                <c:pt idx="14752">
                  <c:v>127.87</c:v>
                </c:pt>
                <c:pt idx="14753">
                  <c:v>143.51</c:v>
                </c:pt>
                <c:pt idx="14754">
                  <c:v>134.93</c:v>
                </c:pt>
                <c:pt idx="14755">
                  <c:v>137.88999999999999</c:v>
                </c:pt>
                <c:pt idx="14756">
                  <c:v>148.37</c:v>
                </c:pt>
                <c:pt idx="14757">
                  <c:v>152.1</c:v>
                </c:pt>
                <c:pt idx="14758">
                  <c:v>147.16</c:v>
                </c:pt>
                <c:pt idx="14759">
                  <c:v>148.22</c:v>
                </c:pt>
                <c:pt idx="14760">
                  <c:v>146.18</c:v>
                </c:pt>
                <c:pt idx="14761">
                  <c:v>147.91</c:v>
                </c:pt>
                <c:pt idx="14762">
                  <c:v>148.47999999999999</c:v>
                </c:pt>
                <c:pt idx="14763">
                  <c:v>147.91</c:v>
                </c:pt>
                <c:pt idx="14764">
                  <c:v>143.97</c:v>
                </c:pt>
                <c:pt idx="14765">
                  <c:v>145.94999999999999</c:v>
                </c:pt>
                <c:pt idx="14766">
                  <c:v>147.72999999999999</c:v>
                </c:pt>
                <c:pt idx="14767">
                  <c:v>137.13999999999999</c:v>
                </c:pt>
                <c:pt idx="14768">
                  <c:v>141.19</c:v>
                </c:pt>
                <c:pt idx="14769">
                  <c:v>162.57</c:v>
                </c:pt>
                <c:pt idx="14770">
                  <c:v>176.41</c:v>
                </c:pt>
                <c:pt idx="14771">
                  <c:v>175.95</c:v>
                </c:pt>
                <c:pt idx="14772">
                  <c:v>178.25</c:v>
                </c:pt>
                <c:pt idx="14773">
                  <c:v>180.57</c:v>
                </c:pt>
                <c:pt idx="14774">
                  <c:v>173.62</c:v>
                </c:pt>
                <c:pt idx="14775">
                  <c:v>166.45</c:v>
                </c:pt>
                <c:pt idx="14776">
                  <c:v>152.66999999999999</c:v>
                </c:pt>
                <c:pt idx="14777">
                  <c:v>155.43</c:v>
                </c:pt>
                <c:pt idx="14778">
                  <c:v>150.88999999999999</c:v>
                </c:pt>
                <c:pt idx="14779">
                  <c:v>150.58000000000001</c:v>
                </c:pt>
                <c:pt idx="14780">
                  <c:v>155.34</c:v>
                </c:pt>
                <c:pt idx="14781">
                  <c:v>167.11</c:v>
                </c:pt>
                <c:pt idx="14782">
                  <c:v>157.41</c:v>
                </c:pt>
                <c:pt idx="14783">
                  <c:v>166.48</c:v>
                </c:pt>
                <c:pt idx="14784">
                  <c:v>171.53</c:v>
                </c:pt>
                <c:pt idx="14785">
                  <c:v>172.82</c:v>
                </c:pt>
                <c:pt idx="14786">
                  <c:v>168.29</c:v>
                </c:pt>
                <c:pt idx="14787">
                  <c:v>169.4</c:v>
                </c:pt>
                <c:pt idx="14788">
                  <c:v>161.11000000000001</c:v>
                </c:pt>
                <c:pt idx="14789">
                  <c:v>170.81</c:v>
                </c:pt>
                <c:pt idx="14790">
                  <c:v>158.63999999999999</c:v>
                </c:pt>
                <c:pt idx="14791">
                  <c:v>145.04</c:v>
                </c:pt>
                <c:pt idx="14792">
                  <c:v>144.03</c:v>
                </c:pt>
                <c:pt idx="14793">
                  <c:v>146.33000000000001</c:v>
                </c:pt>
                <c:pt idx="14794">
                  <c:v>145.01</c:v>
                </c:pt>
                <c:pt idx="14795">
                  <c:v>146.21</c:v>
                </c:pt>
                <c:pt idx="14796">
                  <c:v>137.91999999999999</c:v>
                </c:pt>
                <c:pt idx="14797">
                  <c:v>144.4</c:v>
                </c:pt>
                <c:pt idx="14798">
                  <c:v>149.71</c:v>
                </c:pt>
                <c:pt idx="14799">
                  <c:v>151.47</c:v>
                </c:pt>
                <c:pt idx="14800">
                  <c:v>154.25</c:v>
                </c:pt>
                <c:pt idx="14801">
                  <c:v>158.69999999999999</c:v>
                </c:pt>
                <c:pt idx="14802">
                  <c:v>179.19</c:v>
                </c:pt>
                <c:pt idx="14803">
                  <c:v>173.11</c:v>
                </c:pt>
                <c:pt idx="14804">
                  <c:v>175.29</c:v>
                </c:pt>
                <c:pt idx="14805">
                  <c:v>165.7</c:v>
                </c:pt>
                <c:pt idx="14806">
                  <c:v>176.04</c:v>
                </c:pt>
                <c:pt idx="14807">
                  <c:v>177.01</c:v>
                </c:pt>
                <c:pt idx="14808">
                  <c:v>175.17</c:v>
                </c:pt>
                <c:pt idx="14809">
                  <c:v>183.07</c:v>
                </c:pt>
                <c:pt idx="14810">
                  <c:v>185.45</c:v>
                </c:pt>
                <c:pt idx="14811">
                  <c:v>187.6</c:v>
                </c:pt>
                <c:pt idx="14812">
                  <c:v>190.67</c:v>
                </c:pt>
                <c:pt idx="14813">
                  <c:v>193.54</c:v>
                </c:pt>
                <c:pt idx="14814">
                  <c:v>201.75</c:v>
                </c:pt>
                <c:pt idx="14815">
                  <c:v>206.55</c:v>
                </c:pt>
                <c:pt idx="14816">
                  <c:v>207.58</c:v>
                </c:pt>
                <c:pt idx="14817">
                  <c:v>210.94</c:v>
                </c:pt>
                <c:pt idx="14818">
                  <c:v>216.05</c:v>
                </c:pt>
                <c:pt idx="14819">
                  <c:v>198.65</c:v>
                </c:pt>
                <c:pt idx="14820">
                  <c:v>194.75</c:v>
                </c:pt>
                <c:pt idx="14821">
                  <c:v>197.71</c:v>
                </c:pt>
                <c:pt idx="14822">
                  <c:v>198.02</c:v>
                </c:pt>
                <c:pt idx="14823">
                  <c:v>199.54</c:v>
                </c:pt>
                <c:pt idx="14824">
                  <c:v>206.86</c:v>
                </c:pt>
                <c:pt idx="14825">
                  <c:v>201.7</c:v>
                </c:pt>
                <c:pt idx="14826">
                  <c:v>206.09</c:v>
                </c:pt>
                <c:pt idx="14827">
                  <c:v>210.45</c:v>
                </c:pt>
                <c:pt idx="14828">
                  <c:v>212</c:v>
                </c:pt>
                <c:pt idx="14829">
                  <c:v>220.09</c:v>
                </c:pt>
                <c:pt idx="14830">
                  <c:v>207.87</c:v>
                </c:pt>
                <c:pt idx="14831">
                  <c:v>200.95</c:v>
                </c:pt>
                <c:pt idx="14832">
                  <c:v>183.3</c:v>
                </c:pt>
                <c:pt idx="14833">
                  <c:v>189.58</c:v>
                </c:pt>
                <c:pt idx="14834">
                  <c:v>203.19</c:v>
                </c:pt>
                <c:pt idx="14835">
                  <c:v>217.11</c:v>
                </c:pt>
                <c:pt idx="14836">
                  <c:v>217.17</c:v>
                </c:pt>
                <c:pt idx="14837">
                  <c:v>194.89</c:v>
                </c:pt>
                <c:pt idx="14838">
                  <c:v>188.38</c:v>
                </c:pt>
                <c:pt idx="14839">
                  <c:v>183.64</c:v>
                </c:pt>
                <c:pt idx="14840">
                  <c:v>178.79</c:v>
                </c:pt>
                <c:pt idx="14841">
                  <c:v>176.35</c:v>
                </c:pt>
                <c:pt idx="14842">
                  <c:v>160.74</c:v>
                </c:pt>
                <c:pt idx="14843">
                  <c:v>155.97</c:v>
                </c:pt>
                <c:pt idx="14844">
                  <c:v>154.25</c:v>
                </c:pt>
                <c:pt idx="14845">
                  <c:v>142.51</c:v>
                </c:pt>
                <c:pt idx="14846">
                  <c:v>137.22999999999999</c:v>
                </c:pt>
                <c:pt idx="14847">
                  <c:v>142.54</c:v>
                </c:pt>
                <c:pt idx="14848">
                  <c:v>145.38</c:v>
                </c:pt>
                <c:pt idx="14849">
                  <c:v>141.47999999999999</c:v>
                </c:pt>
                <c:pt idx="14850">
                  <c:v>140.16</c:v>
                </c:pt>
                <c:pt idx="14851">
                  <c:v>145.09</c:v>
                </c:pt>
                <c:pt idx="14852">
                  <c:v>138.97999999999999</c:v>
                </c:pt>
                <c:pt idx="14853">
                  <c:v>140.41</c:v>
                </c:pt>
                <c:pt idx="14854">
                  <c:v>133.07</c:v>
                </c:pt>
                <c:pt idx="14855">
                  <c:v>134.79</c:v>
                </c:pt>
                <c:pt idx="14856">
                  <c:v>134.16</c:v>
                </c:pt>
                <c:pt idx="14857">
                  <c:v>128.69999999999999</c:v>
                </c:pt>
                <c:pt idx="14858">
                  <c:v>130.44999999999999</c:v>
                </c:pt>
                <c:pt idx="14859">
                  <c:v>132.97999999999999</c:v>
                </c:pt>
                <c:pt idx="14860">
                  <c:v>134.33000000000001</c:v>
                </c:pt>
                <c:pt idx="14861">
                  <c:v>136.13999999999999</c:v>
                </c:pt>
                <c:pt idx="14862">
                  <c:v>138.38</c:v>
                </c:pt>
                <c:pt idx="14863">
                  <c:v>139.21</c:v>
                </c:pt>
                <c:pt idx="14864">
                  <c:v>140.1</c:v>
                </c:pt>
                <c:pt idx="14865">
                  <c:v>167.31</c:v>
                </c:pt>
                <c:pt idx="14866">
                  <c:v>155.43</c:v>
                </c:pt>
                <c:pt idx="14867">
                  <c:v>150.81</c:v>
                </c:pt>
                <c:pt idx="14868">
                  <c:v>171.27</c:v>
                </c:pt>
                <c:pt idx="14869">
                  <c:v>166.33</c:v>
                </c:pt>
                <c:pt idx="14870">
                  <c:v>171.33</c:v>
                </c:pt>
                <c:pt idx="14871">
                  <c:v>175.81</c:v>
                </c:pt>
                <c:pt idx="14872">
                  <c:v>180.23</c:v>
                </c:pt>
                <c:pt idx="14873">
                  <c:v>173.39</c:v>
                </c:pt>
                <c:pt idx="14874">
                  <c:v>170.09</c:v>
                </c:pt>
                <c:pt idx="14875">
                  <c:v>169.03</c:v>
                </c:pt>
                <c:pt idx="14876">
                  <c:v>164.35</c:v>
                </c:pt>
                <c:pt idx="14877">
                  <c:v>158.72999999999999</c:v>
                </c:pt>
                <c:pt idx="14878">
                  <c:v>159.13</c:v>
                </c:pt>
                <c:pt idx="14879">
                  <c:v>160.02000000000001</c:v>
                </c:pt>
                <c:pt idx="14880">
                  <c:v>161.02000000000001</c:v>
                </c:pt>
                <c:pt idx="14881">
                  <c:v>160.79</c:v>
                </c:pt>
                <c:pt idx="14882">
                  <c:v>146.1</c:v>
                </c:pt>
                <c:pt idx="14883">
                  <c:v>142.47999999999999</c:v>
                </c:pt>
                <c:pt idx="14884">
                  <c:v>143.97</c:v>
                </c:pt>
                <c:pt idx="14885">
                  <c:v>141.38999999999999</c:v>
                </c:pt>
                <c:pt idx="14886">
                  <c:v>140.30000000000001</c:v>
                </c:pt>
                <c:pt idx="14887">
                  <c:v>135.76</c:v>
                </c:pt>
                <c:pt idx="14888">
                  <c:v>134.96</c:v>
                </c:pt>
                <c:pt idx="14889">
                  <c:v>125.78</c:v>
                </c:pt>
                <c:pt idx="14890">
                  <c:v>127.76</c:v>
                </c:pt>
                <c:pt idx="14891">
                  <c:v>115.62</c:v>
                </c:pt>
                <c:pt idx="14892">
                  <c:v>105.63</c:v>
                </c:pt>
                <c:pt idx="14893">
                  <c:v>102.81</c:v>
                </c:pt>
                <c:pt idx="14894">
                  <c:v>99.17</c:v>
                </c:pt>
                <c:pt idx="14895">
                  <c:v>100.12</c:v>
                </c:pt>
                <c:pt idx="14896">
                  <c:v>103.59</c:v>
                </c:pt>
                <c:pt idx="14897">
                  <c:v>122.22</c:v>
                </c:pt>
                <c:pt idx="14898">
                  <c:v>143.54</c:v>
                </c:pt>
                <c:pt idx="14899">
                  <c:v>144.86000000000001</c:v>
                </c:pt>
                <c:pt idx="14900">
                  <c:v>146.24</c:v>
                </c:pt>
                <c:pt idx="14901">
                  <c:v>148.38999999999999</c:v>
                </c:pt>
                <c:pt idx="14902">
                  <c:v>141.91</c:v>
                </c:pt>
                <c:pt idx="14903">
                  <c:v>135.38999999999999</c:v>
                </c:pt>
                <c:pt idx="14904">
                  <c:v>136.43</c:v>
                </c:pt>
                <c:pt idx="14905">
                  <c:v>137.52000000000001</c:v>
                </c:pt>
                <c:pt idx="14906">
                  <c:v>134.85</c:v>
                </c:pt>
                <c:pt idx="14907">
                  <c:v>129.13</c:v>
                </c:pt>
                <c:pt idx="14908">
                  <c:v>130.80000000000001</c:v>
                </c:pt>
                <c:pt idx="14909">
                  <c:v>142.16999999999999</c:v>
                </c:pt>
                <c:pt idx="14910">
                  <c:v>152.01</c:v>
                </c:pt>
                <c:pt idx="14911">
                  <c:v>150.94999999999999</c:v>
                </c:pt>
                <c:pt idx="14912">
                  <c:v>154.74</c:v>
                </c:pt>
                <c:pt idx="14913">
                  <c:v>157.06</c:v>
                </c:pt>
                <c:pt idx="14914">
                  <c:v>156.83000000000001</c:v>
                </c:pt>
                <c:pt idx="14915">
                  <c:v>420.4</c:v>
                </c:pt>
                <c:pt idx="14916">
                  <c:v>744</c:v>
                </c:pt>
                <c:pt idx="14917">
                  <c:v>765.6</c:v>
                </c:pt>
                <c:pt idx="14918">
                  <c:v>758.2</c:v>
                </c:pt>
                <c:pt idx="14919">
                  <c:v>746.4</c:v>
                </c:pt>
                <c:pt idx="14920">
                  <c:v>741.5</c:v>
                </c:pt>
                <c:pt idx="14921">
                  <c:v>749.5</c:v>
                </c:pt>
                <c:pt idx="14922">
                  <c:v>751.9</c:v>
                </c:pt>
                <c:pt idx="14923">
                  <c:v>741.3</c:v>
                </c:pt>
                <c:pt idx="14924">
                  <c:v>733.9</c:v>
                </c:pt>
                <c:pt idx="14925">
                  <c:v>643.70000000000005</c:v>
                </c:pt>
                <c:pt idx="14926">
                  <c:v>155.51</c:v>
                </c:pt>
                <c:pt idx="14927">
                  <c:v>169.78</c:v>
                </c:pt>
                <c:pt idx="14928">
                  <c:v>178.02</c:v>
                </c:pt>
                <c:pt idx="14929">
                  <c:v>171.47</c:v>
                </c:pt>
                <c:pt idx="14930">
                  <c:v>153.91</c:v>
                </c:pt>
                <c:pt idx="14931">
                  <c:v>147.07</c:v>
                </c:pt>
                <c:pt idx="14932">
                  <c:v>149.37</c:v>
                </c:pt>
                <c:pt idx="14933">
                  <c:v>151.78</c:v>
                </c:pt>
                <c:pt idx="14934">
                  <c:v>146.07</c:v>
                </c:pt>
                <c:pt idx="14935">
                  <c:v>147.25</c:v>
                </c:pt>
                <c:pt idx="14936">
                  <c:v>151.32</c:v>
                </c:pt>
                <c:pt idx="14937">
                  <c:v>160.36000000000001</c:v>
                </c:pt>
                <c:pt idx="14938">
                  <c:v>154.25</c:v>
                </c:pt>
                <c:pt idx="14939">
                  <c:v>146.69999999999999</c:v>
                </c:pt>
                <c:pt idx="14940">
                  <c:v>133.33000000000001</c:v>
                </c:pt>
                <c:pt idx="14941">
                  <c:v>135.08000000000001</c:v>
                </c:pt>
                <c:pt idx="14942">
                  <c:v>126.09</c:v>
                </c:pt>
                <c:pt idx="14943">
                  <c:v>158.53</c:v>
                </c:pt>
                <c:pt idx="14944">
                  <c:v>145.41</c:v>
                </c:pt>
                <c:pt idx="14945">
                  <c:v>157.91999999999999</c:v>
                </c:pt>
                <c:pt idx="14946">
                  <c:v>157.38</c:v>
                </c:pt>
                <c:pt idx="14947">
                  <c:v>152.72999999999999</c:v>
                </c:pt>
                <c:pt idx="14948">
                  <c:v>173.6</c:v>
                </c:pt>
                <c:pt idx="14949">
                  <c:v>171.24</c:v>
                </c:pt>
                <c:pt idx="14950">
                  <c:v>172.39</c:v>
                </c:pt>
                <c:pt idx="14951">
                  <c:v>175.46</c:v>
                </c:pt>
                <c:pt idx="14952">
                  <c:v>179.19</c:v>
                </c:pt>
                <c:pt idx="14953">
                  <c:v>181.69</c:v>
                </c:pt>
                <c:pt idx="14954">
                  <c:v>181.52</c:v>
                </c:pt>
                <c:pt idx="14955">
                  <c:v>168.95</c:v>
                </c:pt>
                <c:pt idx="14956">
                  <c:v>157.55000000000001</c:v>
                </c:pt>
                <c:pt idx="14957">
                  <c:v>158.18</c:v>
                </c:pt>
                <c:pt idx="14958">
                  <c:v>156.69</c:v>
                </c:pt>
                <c:pt idx="14959">
                  <c:v>154.25</c:v>
                </c:pt>
                <c:pt idx="14960">
                  <c:v>163.63999999999999</c:v>
                </c:pt>
                <c:pt idx="14961">
                  <c:v>163.66</c:v>
                </c:pt>
                <c:pt idx="14962">
                  <c:v>155.97</c:v>
                </c:pt>
                <c:pt idx="14963">
                  <c:v>149.83000000000001</c:v>
                </c:pt>
                <c:pt idx="14964">
                  <c:v>130.37</c:v>
                </c:pt>
                <c:pt idx="14965">
                  <c:v>125.49</c:v>
                </c:pt>
                <c:pt idx="14966">
                  <c:v>113.03</c:v>
                </c:pt>
                <c:pt idx="14967">
                  <c:v>133.76</c:v>
                </c:pt>
                <c:pt idx="14968">
                  <c:v>146.5</c:v>
                </c:pt>
                <c:pt idx="14969">
                  <c:v>135.33000000000001</c:v>
                </c:pt>
                <c:pt idx="14970">
                  <c:v>138.49</c:v>
                </c:pt>
                <c:pt idx="14971">
                  <c:v>141.47999999999999</c:v>
                </c:pt>
                <c:pt idx="14972">
                  <c:v>160.54</c:v>
                </c:pt>
                <c:pt idx="14973">
                  <c:v>182.9</c:v>
                </c:pt>
                <c:pt idx="14974">
                  <c:v>182.81</c:v>
                </c:pt>
                <c:pt idx="14975">
                  <c:v>183.81</c:v>
                </c:pt>
                <c:pt idx="14976">
                  <c:v>187.98</c:v>
                </c:pt>
                <c:pt idx="14977">
                  <c:v>186.86</c:v>
                </c:pt>
                <c:pt idx="14978">
                  <c:v>186.8</c:v>
                </c:pt>
                <c:pt idx="14979">
                  <c:v>187.09</c:v>
                </c:pt>
                <c:pt idx="14980">
                  <c:v>189.87</c:v>
                </c:pt>
                <c:pt idx="14981">
                  <c:v>187.95</c:v>
                </c:pt>
                <c:pt idx="14982">
                  <c:v>177.59</c:v>
                </c:pt>
                <c:pt idx="14983">
                  <c:v>183.1</c:v>
                </c:pt>
                <c:pt idx="14984">
                  <c:v>188.18</c:v>
                </c:pt>
                <c:pt idx="14985">
                  <c:v>185.65</c:v>
                </c:pt>
                <c:pt idx="14986">
                  <c:v>190.3</c:v>
                </c:pt>
                <c:pt idx="14987">
                  <c:v>188.84</c:v>
                </c:pt>
                <c:pt idx="14988">
                  <c:v>169.72</c:v>
                </c:pt>
                <c:pt idx="14989">
                  <c:v>182.98</c:v>
                </c:pt>
                <c:pt idx="14990">
                  <c:v>194.43</c:v>
                </c:pt>
                <c:pt idx="14991">
                  <c:v>197.05</c:v>
                </c:pt>
                <c:pt idx="14992">
                  <c:v>199.43</c:v>
                </c:pt>
                <c:pt idx="14993">
                  <c:v>201.98</c:v>
                </c:pt>
                <c:pt idx="14994">
                  <c:v>188.72</c:v>
                </c:pt>
                <c:pt idx="14995">
                  <c:v>197.48</c:v>
                </c:pt>
                <c:pt idx="14996">
                  <c:v>196.01</c:v>
                </c:pt>
                <c:pt idx="14997">
                  <c:v>193</c:v>
                </c:pt>
                <c:pt idx="14998">
                  <c:v>186.68</c:v>
                </c:pt>
                <c:pt idx="14999">
                  <c:v>186.31</c:v>
                </c:pt>
                <c:pt idx="15000">
                  <c:v>181.78</c:v>
                </c:pt>
                <c:pt idx="15001">
                  <c:v>182.81</c:v>
                </c:pt>
                <c:pt idx="15002">
                  <c:v>187.86</c:v>
                </c:pt>
                <c:pt idx="15003">
                  <c:v>179.22</c:v>
                </c:pt>
                <c:pt idx="15004">
                  <c:v>172.42</c:v>
                </c:pt>
                <c:pt idx="15005">
                  <c:v>155.74</c:v>
                </c:pt>
                <c:pt idx="15006">
                  <c:v>143.34</c:v>
                </c:pt>
                <c:pt idx="15007">
                  <c:v>135.82</c:v>
                </c:pt>
                <c:pt idx="15008">
                  <c:v>147.13</c:v>
                </c:pt>
                <c:pt idx="15009">
                  <c:v>163.35</c:v>
                </c:pt>
                <c:pt idx="15010">
                  <c:v>166.33</c:v>
                </c:pt>
                <c:pt idx="15011">
                  <c:v>177.18</c:v>
                </c:pt>
                <c:pt idx="15012">
                  <c:v>179.68</c:v>
                </c:pt>
                <c:pt idx="15013">
                  <c:v>179.62</c:v>
                </c:pt>
                <c:pt idx="15014">
                  <c:v>178.79</c:v>
                </c:pt>
                <c:pt idx="15015">
                  <c:v>180.91</c:v>
                </c:pt>
                <c:pt idx="15016">
                  <c:v>175.03</c:v>
                </c:pt>
                <c:pt idx="15017">
                  <c:v>174.97</c:v>
                </c:pt>
                <c:pt idx="15018">
                  <c:v>171.73</c:v>
                </c:pt>
                <c:pt idx="15019">
                  <c:v>176.32</c:v>
                </c:pt>
                <c:pt idx="15020">
                  <c:v>179.77</c:v>
                </c:pt>
                <c:pt idx="15021">
                  <c:v>183.58</c:v>
                </c:pt>
                <c:pt idx="15022">
                  <c:v>186.4</c:v>
                </c:pt>
                <c:pt idx="15023">
                  <c:v>189.32</c:v>
                </c:pt>
                <c:pt idx="15024">
                  <c:v>191.74</c:v>
                </c:pt>
                <c:pt idx="15025">
                  <c:v>194.72</c:v>
                </c:pt>
                <c:pt idx="15026">
                  <c:v>185.36</c:v>
                </c:pt>
                <c:pt idx="15027">
                  <c:v>187.03</c:v>
                </c:pt>
                <c:pt idx="15028">
                  <c:v>179.54</c:v>
                </c:pt>
                <c:pt idx="15029">
                  <c:v>183.64</c:v>
                </c:pt>
                <c:pt idx="15030">
                  <c:v>164.78</c:v>
                </c:pt>
                <c:pt idx="15031">
                  <c:v>140.59</c:v>
                </c:pt>
                <c:pt idx="15032">
                  <c:v>137.03</c:v>
                </c:pt>
                <c:pt idx="15033">
                  <c:v>130.6</c:v>
                </c:pt>
                <c:pt idx="15034">
                  <c:v>128.96</c:v>
                </c:pt>
                <c:pt idx="15035">
                  <c:v>123.22</c:v>
                </c:pt>
                <c:pt idx="15036">
                  <c:v>126.26</c:v>
                </c:pt>
                <c:pt idx="15037">
                  <c:v>124.94</c:v>
                </c:pt>
                <c:pt idx="15038">
                  <c:v>114.78</c:v>
                </c:pt>
                <c:pt idx="15039">
                  <c:v>110.02</c:v>
                </c:pt>
                <c:pt idx="15040">
                  <c:v>100.29</c:v>
                </c:pt>
                <c:pt idx="15041">
                  <c:v>93.63</c:v>
                </c:pt>
                <c:pt idx="15042">
                  <c:v>89.15</c:v>
                </c:pt>
                <c:pt idx="15043">
                  <c:v>123.59</c:v>
                </c:pt>
                <c:pt idx="15044">
                  <c:v>149.46</c:v>
                </c:pt>
                <c:pt idx="15045">
                  <c:v>134.72999999999999</c:v>
                </c:pt>
                <c:pt idx="15046">
                  <c:v>135.33000000000001</c:v>
                </c:pt>
                <c:pt idx="15047">
                  <c:v>131.69</c:v>
                </c:pt>
                <c:pt idx="15048">
                  <c:v>135.25</c:v>
                </c:pt>
                <c:pt idx="15049">
                  <c:v>140.36000000000001</c:v>
                </c:pt>
                <c:pt idx="15050">
                  <c:v>142.4</c:v>
                </c:pt>
                <c:pt idx="15051">
                  <c:v>145.75</c:v>
                </c:pt>
                <c:pt idx="15052">
                  <c:v>120.93</c:v>
                </c:pt>
                <c:pt idx="15053">
                  <c:v>134.59</c:v>
                </c:pt>
                <c:pt idx="15054">
                  <c:v>137.16999999999999</c:v>
                </c:pt>
                <c:pt idx="15055">
                  <c:v>151.47</c:v>
                </c:pt>
                <c:pt idx="15056">
                  <c:v>158.38</c:v>
                </c:pt>
                <c:pt idx="15057">
                  <c:v>158.66999999999999</c:v>
                </c:pt>
                <c:pt idx="15058">
                  <c:v>162.06</c:v>
                </c:pt>
                <c:pt idx="15059">
                  <c:v>166.51</c:v>
                </c:pt>
                <c:pt idx="15060">
                  <c:v>163.63999999999999</c:v>
                </c:pt>
                <c:pt idx="15061">
                  <c:v>165.04</c:v>
                </c:pt>
                <c:pt idx="15062">
                  <c:v>162.86000000000001</c:v>
                </c:pt>
                <c:pt idx="15063">
                  <c:v>167.34</c:v>
                </c:pt>
                <c:pt idx="15064">
                  <c:v>165.59</c:v>
                </c:pt>
                <c:pt idx="15065">
                  <c:v>163.87</c:v>
                </c:pt>
                <c:pt idx="15066">
                  <c:v>162.46</c:v>
                </c:pt>
                <c:pt idx="15067">
                  <c:v>174.63</c:v>
                </c:pt>
                <c:pt idx="15068">
                  <c:v>185.77</c:v>
                </c:pt>
                <c:pt idx="15069">
                  <c:v>187.69</c:v>
                </c:pt>
                <c:pt idx="15070">
                  <c:v>187.98</c:v>
                </c:pt>
                <c:pt idx="15071">
                  <c:v>186.66</c:v>
                </c:pt>
                <c:pt idx="15072">
                  <c:v>178.79</c:v>
                </c:pt>
                <c:pt idx="15073">
                  <c:v>162.43</c:v>
                </c:pt>
                <c:pt idx="15074">
                  <c:v>143.08000000000001</c:v>
                </c:pt>
                <c:pt idx="15075">
                  <c:v>141.36000000000001</c:v>
                </c:pt>
                <c:pt idx="15076">
                  <c:v>136.74</c:v>
                </c:pt>
                <c:pt idx="15077">
                  <c:v>133.18</c:v>
                </c:pt>
                <c:pt idx="15078">
                  <c:v>138.22999999999999</c:v>
                </c:pt>
                <c:pt idx="15079">
                  <c:v>157.97999999999999</c:v>
                </c:pt>
                <c:pt idx="15080">
                  <c:v>155.22999999999999</c:v>
                </c:pt>
                <c:pt idx="15081">
                  <c:v>158.38</c:v>
                </c:pt>
                <c:pt idx="15082">
                  <c:v>171.16</c:v>
                </c:pt>
                <c:pt idx="15083">
                  <c:v>179.59</c:v>
                </c:pt>
                <c:pt idx="15084">
                  <c:v>177.81</c:v>
                </c:pt>
                <c:pt idx="15085">
                  <c:v>171.64</c:v>
                </c:pt>
                <c:pt idx="15086">
                  <c:v>190.39</c:v>
                </c:pt>
                <c:pt idx="15087">
                  <c:v>190.13</c:v>
                </c:pt>
                <c:pt idx="15088">
                  <c:v>171.73</c:v>
                </c:pt>
                <c:pt idx="15089">
                  <c:v>166.79</c:v>
                </c:pt>
                <c:pt idx="15090">
                  <c:v>168.8</c:v>
                </c:pt>
                <c:pt idx="15091">
                  <c:v>170.61</c:v>
                </c:pt>
                <c:pt idx="15092">
                  <c:v>169.06</c:v>
                </c:pt>
                <c:pt idx="15093">
                  <c:v>161.34</c:v>
                </c:pt>
                <c:pt idx="15094">
                  <c:v>154.68</c:v>
                </c:pt>
                <c:pt idx="15095">
                  <c:v>157.58000000000001</c:v>
                </c:pt>
                <c:pt idx="15096">
                  <c:v>159.01</c:v>
                </c:pt>
                <c:pt idx="15097">
                  <c:v>161.19999999999999</c:v>
                </c:pt>
                <c:pt idx="15098">
                  <c:v>162.77000000000001</c:v>
                </c:pt>
                <c:pt idx="15099">
                  <c:v>159.07</c:v>
                </c:pt>
                <c:pt idx="15100">
                  <c:v>160.56</c:v>
                </c:pt>
                <c:pt idx="15101">
                  <c:v>163</c:v>
                </c:pt>
                <c:pt idx="15102">
                  <c:v>164.27</c:v>
                </c:pt>
                <c:pt idx="15103">
                  <c:v>162.97999999999999</c:v>
                </c:pt>
                <c:pt idx="15104">
                  <c:v>178.47</c:v>
                </c:pt>
                <c:pt idx="15105">
                  <c:v>183.56</c:v>
                </c:pt>
                <c:pt idx="15106">
                  <c:v>184.79</c:v>
                </c:pt>
                <c:pt idx="15107">
                  <c:v>166.16</c:v>
                </c:pt>
                <c:pt idx="15108">
                  <c:v>165.04</c:v>
                </c:pt>
                <c:pt idx="15109">
                  <c:v>171.73</c:v>
                </c:pt>
                <c:pt idx="15110">
                  <c:v>169.92</c:v>
                </c:pt>
                <c:pt idx="15111">
                  <c:v>169.52</c:v>
                </c:pt>
                <c:pt idx="15112">
                  <c:v>167.65</c:v>
                </c:pt>
                <c:pt idx="15113">
                  <c:v>164.98</c:v>
                </c:pt>
                <c:pt idx="15114">
                  <c:v>163.19999999999999</c:v>
                </c:pt>
                <c:pt idx="15115">
                  <c:v>166.71</c:v>
                </c:pt>
                <c:pt idx="15116">
                  <c:v>168.23</c:v>
                </c:pt>
                <c:pt idx="15117">
                  <c:v>170.7</c:v>
                </c:pt>
                <c:pt idx="15118">
                  <c:v>156.09</c:v>
                </c:pt>
                <c:pt idx="15119">
                  <c:v>150.12</c:v>
                </c:pt>
                <c:pt idx="15120">
                  <c:v>144.94999999999999</c:v>
                </c:pt>
                <c:pt idx="15121">
                  <c:v>155.94</c:v>
                </c:pt>
                <c:pt idx="15122">
                  <c:v>159.66999999999999</c:v>
                </c:pt>
                <c:pt idx="15123">
                  <c:v>155.02000000000001</c:v>
                </c:pt>
                <c:pt idx="15124">
                  <c:v>152.87</c:v>
                </c:pt>
                <c:pt idx="15125">
                  <c:v>158.78</c:v>
                </c:pt>
                <c:pt idx="15126">
                  <c:v>147.59</c:v>
                </c:pt>
                <c:pt idx="15127">
                  <c:v>140.33000000000001</c:v>
                </c:pt>
                <c:pt idx="15128">
                  <c:v>152.36000000000001</c:v>
                </c:pt>
                <c:pt idx="15129">
                  <c:v>148.82</c:v>
                </c:pt>
                <c:pt idx="15130">
                  <c:v>146.38</c:v>
                </c:pt>
                <c:pt idx="15131">
                  <c:v>145.55000000000001</c:v>
                </c:pt>
                <c:pt idx="15132">
                  <c:v>143.80000000000001</c:v>
                </c:pt>
                <c:pt idx="15133">
                  <c:v>142.05000000000001</c:v>
                </c:pt>
                <c:pt idx="15134">
                  <c:v>143.31</c:v>
                </c:pt>
                <c:pt idx="15135">
                  <c:v>146.36000000000001</c:v>
                </c:pt>
                <c:pt idx="15136">
                  <c:v>149.37</c:v>
                </c:pt>
                <c:pt idx="15137">
                  <c:v>142.05000000000001</c:v>
                </c:pt>
                <c:pt idx="15138">
                  <c:v>147.76</c:v>
                </c:pt>
                <c:pt idx="15139">
                  <c:v>136.88</c:v>
                </c:pt>
                <c:pt idx="15140">
                  <c:v>131.06</c:v>
                </c:pt>
                <c:pt idx="15141">
                  <c:v>141.05000000000001</c:v>
                </c:pt>
                <c:pt idx="15142">
                  <c:v>136.6</c:v>
                </c:pt>
                <c:pt idx="15143">
                  <c:v>139.24</c:v>
                </c:pt>
                <c:pt idx="15144">
                  <c:v>146.07</c:v>
                </c:pt>
                <c:pt idx="15145">
                  <c:v>151.75</c:v>
                </c:pt>
                <c:pt idx="15146">
                  <c:v>156.97999999999999</c:v>
                </c:pt>
                <c:pt idx="15147">
                  <c:v>158.33000000000001</c:v>
                </c:pt>
                <c:pt idx="15148">
                  <c:v>158.35</c:v>
                </c:pt>
                <c:pt idx="15149">
                  <c:v>134.5</c:v>
                </c:pt>
                <c:pt idx="15150">
                  <c:v>147.41999999999999</c:v>
                </c:pt>
                <c:pt idx="15151">
                  <c:v>151.09</c:v>
                </c:pt>
                <c:pt idx="15152">
                  <c:v>152.47</c:v>
                </c:pt>
                <c:pt idx="15153">
                  <c:v>145.94999999999999</c:v>
                </c:pt>
                <c:pt idx="15154">
                  <c:v>127.24</c:v>
                </c:pt>
                <c:pt idx="15155">
                  <c:v>128.69999999999999</c:v>
                </c:pt>
                <c:pt idx="15156">
                  <c:v>125.75</c:v>
                </c:pt>
                <c:pt idx="15157">
                  <c:v>139.78</c:v>
                </c:pt>
                <c:pt idx="15158">
                  <c:v>129.97</c:v>
                </c:pt>
                <c:pt idx="15159">
                  <c:v>121.01</c:v>
                </c:pt>
                <c:pt idx="15160">
                  <c:v>121.7</c:v>
                </c:pt>
                <c:pt idx="15161">
                  <c:v>125.03</c:v>
                </c:pt>
                <c:pt idx="15162">
                  <c:v>126.84</c:v>
                </c:pt>
                <c:pt idx="15163">
                  <c:v>128.59</c:v>
                </c:pt>
                <c:pt idx="15164">
                  <c:v>130.22999999999999</c:v>
                </c:pt>
                <c:pt idx="15165">
                  <c:v>141.1</c:v>
                </c:pt>
                <c:pt idx="15166">
                  <c:v>153.13</c:v>
                </c:pt>
                <c:pt idx="15167">
                  <c:v>151.61000000000001</c:v>
                </c:pt>
                <c:pt idx="15168">
                  <c:v>154.47999999999999</c:v>
                </c:pt>
                <c:pt idx="15169">
                  <c:v>159.82</c:v>
                </c:pt>
                <c:pt idx="15170">
                  <c:v>167.42</c:v>
                </c:pt>
                <c:pt idx="15171">
                  <c:v>170.7</c:v>
                </c:pt>
                <c:pt idx="15172">
                  <c:v>161.13999999999999</c:v>
                </c:pt>
                <c:pt idx="15173">
                  <c:v>169.66</c:v>
                </c:pt>
                <c:pt idx="15174">
                  <c:v>170.98</c:v>
                </c:pt>
                <c:pt idx="15175">
                  <c:v>178.02</c:v>
                </c:pt>
                <c:pt idx="15176">
                  <c:v>158.21</c:v>
                </c:pt>
                <c:pt idx="15177">
                  <c:v>168.34</c:v>
                </c:pt>
                <c:pt idx="15178">
                  <c:v>173.31</c:v>
                </c:pt>
                <c:pt idx="15179">
                  <c:v>172.65</c:v>
                </c:pt>
                <c:pt idx="15180">
                  <c:v>172.42</c:v>
                </c:pt>
                <c:pt idx="15181">
                  <c:v>168.31</c:v>
                </c:pt>
                <c:pt idx="15182">
                  <c:v>167.37</c:v>
                </c:pt>
                <c:pt idx="15183">
                  <c:v>172.3</c:v>
                </c:pt>
                <c:pt idx="15184">
                  <c:v>177.07</c:v>
                </c:pt>
                <c:pt idx="15185">
                  <c:v>175.55</c:v>
                </c:pt>
                <c:pt idx="15186">
                  <c:v>171.56</c:v>
                </c:pt>
                <c:pt idx="15187">
                  <c:v>155.16999999999999</c:v>
                </c:pt>
                <c:pt idx="15188">
                  <c:v>160.19</c:v>
                </c:pt>
                <c:pt idx="15189">
                  <c:v>157.69</c:v>
                </c:pt>
                <c:pt idx="15190">
                  <c:v>149.91999999999999</c:v>
                </c:pt>
                <c:pt idx="15191">
                  <c:v>151.18</c:v>
                </c:pt>
                <c:pt idx="15192">
                  <c:v>152.66999999999999</c:v>
                </c:pt>
                <c:pt idx="15193">
                  <c:v>156.09</c:v>
                </c:pt>
                <c:pt idx="15194">
                  <c:v>153.02000000000001</c:v>
                </c:pt>
                <c:pt idx="15195">
                  <c:v>153.76</c:v>
                </c:pt>
                <c:pt idx="15196">
                  <c:v>154.79</c:v>
                </c:pt>
                <c:pt idx="15197">
                  <c:v>158.99</c:v>
                </c:pt>
                <c:pt idx="15198">
                  <c:v>163.38</c:v>
                </c:pt>
                <c:pt idx="15199">
                  <c:v>167.37</c:v>
                </c:pt>
                <c:pt idx="15200">
                  <c:v>171.82</c:v>
                </c:pt>
                <c:pt idx="15201">
                  <c:v>165.42</c:v>
                </c:pt>
                <c:pt idx="15202">
                  <c:v>132.26</c:v>
                </c:pt>
                <c:pt idx="15203">
                  <c:v>111.25</c:v>
                </c:pt>
                <c:pt idx="15204">
                  <c:v>114.04</c:v>
                </c:pt>
                <c:pt idx="15205">
                  <c:v>116.73</c:v>
                </c:pt>
                <c:pt idx="15206">
                  <c:v>119.32</c:v>
                </c:pt>
                <c:pt idx="15207">
                  <c:v>121.82</c:v>
                </c:pt>
                <c:pt idx="15208">
                  <c:v>122.36</c:v>
                </c:pt>
                <c:pt idx="15209">
                  <c:v>119.38</c:v>
                </c:pt>
                <c:pt idx="15210">
                  <c:v>121.67</c:v>
                </c:pt>
                <c:pt idx="15211">
                  <c:v>108.81</c:v>
                </c:pt>
                <c:pt idx="15212">
                  <c:v>101.03</c:v>
                </c:pt>
                <c:pt idx="15213">
                  <c:v>102.38</c:v>
                </c:pt>
                <c:pt idx="15214">
                  <c:v>103.3</c:v>
                </c:pt>
                <c:pt idx="15215">
                  <c:v>111.02</c:v>
                </c:pt>
                <c:pt idx="15216">
                  <c:v>110.68</c:v>
                </c:pt>
                <c:pt idx="15217">
                  <c:v>91.05</c:v>
                </c:pt>
                <c:pt idx="15218">
                  <c:v>66.790000000000006</c:v>
                </c:pt>
                <c:pt idx="15219">
                  <c:v>62.97</c:v>
                </c:pt>
                <c:pt idx="15220">
                  <c:v>63.92</c:v>
                </c:pt>
                <c:pt idx="15221">
                  <c:v>65.099999999999994</c:v>
                </c:pt>
                <c:pt idx="15222">
                  <c:v>65.59</c:v>
                </c:pt>
                <c:pt idx="15223">
                  <c:v>65.010000000000005</c:v>
                </c:pt>
                <c:pt idx="15224">
                  <c:v>64.349999999999994</c:v>
                </c:pt>
                <c:pt idx="15225">
                  <c:v>65.5</c:v>
                </c:pt>
                <c:pt idx="15226">
                  <c:v>66.36</c:v>
                </c:pt>
                <c:pt idx="15227">
                  <c:v>92.34</c:v>
                </c:pt>
                <c:pt idx="15228">
                  <c:v>90.1</c:v>
                </c:pt>
                <c:pt idx="15229">
                  <c:v>101.81</c:v>
                </c:pt>
                <c:pt idx="15230">
                  <c:v>98.08</c:v>
                </c:pt>
                <c:pt idx="15231">
                  <c:v>93.8</c:v>
                </c:pt>
                <c:pt idx="15232">
                  <c:v>94.15</c:v>
                </c:pt>
                <c:pt idx="15233">
                  <c:v>94.6</c:v>
                </c:pt>
                <c:pt idx="15234">
                  <c:v>109.56</c:v>
                </c:pt>
                <c:pt idx="15235">
                  <c:v>106.52</c:v>
                </c:pt>
                <c:pt idx="15236">
                  <c:v>106.6</c:v>
                </c:pt>
                <c:pt idx="15237">
                  <c:v>114.44</c:v>
                </c:pt>
                <c:pt idx="15238">
                  <c:v>128.85</c:v>
                </c:pt>
                <c:pt idx="15239">
                  <c:v>123.65</c:v>
                </c:pt>
                <c:pt idx="15240">
                  <c:v>121.79</c:v>
                </c:pt>
                <c:pt idx="15241">
                  <c:v>118.6</c:v>
                </c:pt>
                <c:pt idx="15242">
                  <c:v>117.11</c:v>
                </c:pt>
                <c:pt idx="15243">
                  <c:v>109.33</c:v>
                </c:pt>
                <c:pt idx="15244">
                  <c:v>109.24</c:v>
                </c:pt>
                <c:pt idx="15245">
                  <c:v>111.65</c:v>
                </c:pt>
                <c:pt idx="15246">
                  <c:v>122.71</c:v>
                </c:pt>
                <c:pt idx="15247">
                  <c:v>133.04</c:v>
                </c:pt>
                <c:pt idx="15248">
                  <c:v>129.68</c:v>
                </c:pt>
                <c:pt idx="15249">
                  <c:v>126.18</c:v>
                </c:pt>
                <c:pt idx="15250">
                  <c:v>124.43</c:v>
                </c:pt>
                <c:pt idx="15251">
                  <c:v>138.75</c:v>
                </c:pt>
                <c:pt idx="15252">
                  <c:v>150.06</c:v>
                </c:pt>
                <c:pt idx="15253">
                  <c:v>145.87</c:v>
                </c:pt>
                <c:pt idx="15254">
                  <c:v>138.91999999999999</c:v>
                </c:pt>
                <c:pt idx="15255">
                  <c:v>138.84</c:v>
                </c:pt>
                <c:pt idx="15256">
                  <c:v>137.22999999999999</c:v>
                </c:pt>
                <c:pt idx="15257">
                  <c:v>128.47</c:v>
                </c:pt>
                <c:pt idx="15258">
                  <c:v>126.15</c:v>
                </c:pt>
                <c:pt idx="15259">
                  <c:v>117.88</c:v>
                </c:pt>
                <c:pt idx="15260">
                  <c:v>114.81</c:v>
                </c:pt>
                <c:pt idx="15261">
                  <c:v>115.53</c:v>
                </c:pt>
                <c:pt idx="15262">
                  <c:v>116.68</c:v>
                </c:pt>
                <c:pt idx="15263">
                  <c:v>127.61</c:v>
                </c:pt>
                <c:pt idx="15264">
                  <c:v>122.02</c:v>
                </c:pt>
                <c:pt idx="15265">
                  <c:v>134.24</c:v>
                </c:pt>
                <c:pt idx="15266">
                  <c:v>146.38</c:v>
                </c:pt>
                <c:pt idx="15267">
                  <c:v>136.71</c:v>
                </c:pt>
                <c:pt idx="15268">
                  <c:v>141.38999999999999</c:v>
                </c:pt>
                <c:pt idx="15269">
                  <c:v>153.72999999999999</c:v>
                </c:pt>
                <c:pt idx="15270">
                  <c:v>150.88999999999999</c:v>
                </c:pt>
                <c:pt idx="15271">
                  <c:v>144.4</c:v>
                </c:pt>
                <c:pt idx="15272">
                  <c:v>157.63999999999999</c:v>
                </c:pt>
                <c:pt idx="15273">
                  <c:v>163.92</c:v>
                </c:pt>
                <c:pt idx="15274">
                  <c:v>150.26</c:v>
                </c:pt>
                <c:pt idx="15275">
                  <c:v>146.9</c:v>
                </c:pt>
                <c:pt idx="15276">
                  <c:v>144.38</c:v>
                </c:pt>
                <c:pt idx="15277">
                  <c:v>139.47</c:v>
                </c:pt>
                <c:pt idx="15278">
                  <c:v>134.96</c:v>
                </c:pt>
                <c:pt idx="15279">
                  <c:v>136.54</c:v>
                </c:pt>
                <c:pt idx="15280">
                  <c:v>138.26</c:v>
                </c:pt>
                <c:pt idx="15281">
                  <c:v>140.01</c:v>
                </c:pt>
                <c:pt idx="15282">
                  <c:v>142.25</c:v>
                </c:pt>
                <c:pt idx="15283">
                  <c:v>143.91999999999999</c:v>
                </c:pt>
                <c:pt idx="15284">
                  <c:v>136.97</c:v>
                </c:pt>
                <c:pt idx="15285">
                  <c:v>139.01</c:v>
                </c:pt>
                <c:pt idx="15286">
                  <c:v>139.96</c:v>
                </c:pt>
                <c:pt idx="15287">
                  <c:v>142.31</c:v>
                </c:pt>
                <c:pt idx="15288">
                  <c:v>143.97</c:v>
                </c:pt>
                <c:pt idx="15289">
                  <c:v>134.59</c:v>
                </c:pt>
                <c:pt idx="15290">
                  <c:v>129.28</c:v>
                </c:pt>
                <c:pt idx="15291">
                  <c:v>121.87</c:v>
                </c:pt>
                <c:pt idx="15292">
                  <c:v>124.89</c:v>
                </c:pt>
                <c:pt idx="15293">
                  <c:v>133.5</c:v>
                </c:pt>
                <c:pt idx="15294">
                  <c:v>132</c:v>
                </c:pt>
                <c:pt idx="15295">
                  <c:v>126.75</c:v>
                </c:pt>
                <c:pt idx="15296">
                  <c:v>128.99</c:v>
                </c:pt>
                <c:pt idx="15297">
                  <c:v>139.32</c:v>
                </c:pt>
                <c:pt idx="15298">
                  <c:v>149.16999999999999</c:v>
                </c:pt>
                <c:pt idx="15299">
                  <c:v>152.79</c:v>
                </c:pt>
                <c:pt idx="15300">
                  <c:v>145.15</c:v>
                </c:pt>
                <c:pt idx="15301">
                  <c:v>146.69999999999999</c:v>
                </c:pt>
                <c:pt idx="15302">
                  <c:v>143.4</c:v>
                </c:pt>
                <c:pt idx="15303">
                  <c:v>137.97999999999999</c:v>
                </c:pt>
                <c:pt idx="15304">
                  <c:v>131.88999999999999</c:v>
                </c:pt>
                <c:pt idx="15305">
                  <c:v>105.89</c:v>
                </c:pt>
                <c:pt idx="15306">
                  <c:v>97.68</c:v>
                </c:pt>
                <c:pt idx="15307">
                  <c:v>99.05</c:v>
                </c:pt>
                <c:pt idx="15308">
                  <c:v>101.67</c:v>
                </c:pt>
                <c:pt idx="15309">
                  <c:v>108.04</c:v>
                </c:pt>
                <c:pt idx="15310">
                  <c:v>111.6</c:v>
                </c:pt>
                <c:pt idx="15311">
                  <c:v>122.02</c:v>
                </c:pt>
                <c:pt idx="15312">
                  <c:v>135.31</c:v>
                </c:pt>
                <c:pt idx="15313">
                  <c:v>136.31</c:v>
                </c:pt>
                <c:pt idx="15314">
                  <c:v>132.84</c:v>
                </c:pt>
                <c:pt idx="15315">
                  <c:v>132.06</c:v>
                </c:pt>
                <c:pt idx="15316">
                  <c:v>157.87</c:v>
                </c:pt>
                <c:pt idx="15317">
                  <c:v>146.53</c:v>
                </c:pt>
                <c:pt idx="15318">
                  <c:v>145.93</c:v>
                </c:pt>
                <c:pt idx="15319">
                  <c:v>147.16</c:v>
                </c:pt>
                <c:pt idx="15320">
                  <c:v>144.81</c:v>
                </c:pt>
                <c:pt idx="15321">
                  <c:v>148.11000000000001</c:v>
                </c:pt>
                <c:pt idx="15322">
                  <c:v>150.78</c:v>
                </c:pt>
                <c:pt idx="15323">
                  <c:v>154.62</c:v>
                </c:pt>
                <c:pt idx="15324">
                  <c:v>175.32</c:v>
                </c:pt>
                <c:pt idx="15325">
                  <c:v>157.22999999999999</c:v>
                </c:pt>
                <c:pt idx="15326">
                  <c:v>151.12</c:v>
                </c:pt>
                <c:pt idx="15327">
                  <c:v>141.56</c:v>
                </c:pt>
                <c:pt idx="15328">
                  <c:v>141.33000000000001</c:v>
                </c:pt>
                <c:pt idx="15329">
                  <c:v>140.13</c:v>
                </c:pt>
                <c:pt idx="15330">
                  <c:v>140.27000000000001</c:v>
                </c:pt>
                <c:pt idx="15331">
                  <c:v>138.12</c:v>
                </c:pt>
                <c:pt idx="15332">
                  <c:v>140.36000000000001</c:v>
                </c:pt>
                <c:pt idx="15333">
                  <c:v>142.6</c:v>
                </c:pt>
                <c:pt idx="15334">
                  <c:v>133.33000000000001</c:v>
                </c:pt>
                <c:pt idx="15335">
                  <c:v>135.85</c:v>
                </c:pt>
                <c:pt idx="15336">
                  <c:v>128.79</c:v>
                </c:pt>
                <c:pt idx="15337">
                  <c:v>131.52000000000001</c:v>
                </c:pt>
                <c:pt idx="15338">
                  <c:v>134.47</c:v>
                </c:pt>
                <c:pt idx="15339">
                  <c:v>136.86000000000001</c:v>
                </c:pt>
                <c:pt idx="15340">
                  <c:v>133.07</c:v>
                </c:pt>
                <c:pt idx="15341">
                  <c:v>116.73</c:v>
                </c:pt>
                <c:pt idx="15342">
                  <c:v>85.31</c:v>
                </c:pt>
                <c:pt idx="15343">
                  <c:v>80.31</c:v>
                </c:pt>
                <c:pt idx="15344">
                  <c:v>68.94</c:v>
                </c:pt>
                <c:pt idx="15345">
                  <c:v>95.27</c:v>
                </c:pt>
                <c:pt idx="15346">
                  <c:v>81.09</c:v>
                </c:pt>
                <c:pt idx="15347">
                  <c:v>82.03</c:v>
                </c:pt>
                <c:pt idx="15348">
                  <c:v>78.5</c:v>
                </c:pt>
                <c:pt idx="15349">
                  <c:v>77.53</c:v>
                </c:pt>
                <c:pt idx="15350">
                  <c:v>78.22</c:v>
                </c:pt>
                <c:pt idx="15351">
                  <c:v>78.790000000000006</c:v>
                </c:pt>
                <c:pt idx="15352">
                  <c:v>79.42</c:v>
                </c:pt>
                <c:pt idx="15353">
                  <c:v>79.97</c:v>
                </c:pt>
                <c:pt idx="15354">
                  <c:v>80.2</c:v>
                </c:pt>
                <c:pt idx="15355">
                  <c:v>80.599999999999994</c:v>
                </c:pt>
                <c:pt idx="15356">
                  <c:v>76.52</c:v>
                </c:pt>
                <c:pt idx="15357">
                  <c:v>71.64</c:v>
                </c:pt>
                <c:pt idx="15358">
                  <c:v>68.37</c:v>
                </c:pt>
                <c:pt idx="15359">
                  <c:v>64.5</c:v>
                </c:pt>
                <c:pt idx="15360">
                  <c:v>62.97</c:v>
                </c:pt>
                <c:pt idx="15361">
                  <c:v>63.15</c:v>
                </c:pt>
                <c:pt idx="15362">
                  <c:v>63.43</c:v>
                </c:pt>
                <c:pt idx="15363">
                  <c:v>60.94</c:v>
                </c:pt>
                <c:pt idx="15364">
                  <c:v>70.12</c:v>
                </c:pt>
                <c:pt idx="15365">
                  <c:v>71.010000000000005</c:v>
                </c:pt>
                <c:pt idx="15366">
                  <c:v>71.84</c:v>
                </c:pt>
                <c:pt idx="15367">
                  <c:v>72.59</c:v>
                </c:pt>
                <c:pt idx="15368">
                  <c:v>58.27</c:v>
                </c:pt>
                <c:pt idx="15369">
                  <c:v>80.739999999999995</c:v>
                </c:pt>
                <c:pt idx="15370">
                  <c:v>82.66</c:v>
                </c:pt>
                <c:pt idx="15371">
                  <c:v>84.39</c:v>
                </c:pt>
                <c:pt idx="15372">
                  <c:v>97.79</c:v>
                </c:pt>
                <c:pt idx="15373">
                  <c:v>103.36</c:v>
                </c:pt>
                <c:pt idx="15374">
                  <c:v>104.05</c:v>
                </c:pt>
                <c:pt idx="15375">
                  <c:v>104.91</c:v>
                </c:pt>
                <c:pt idx="15376">
                  <c:v>99.69</c:v>
                </c:pt>
                <c:pt idx="15377">
                  <c:v>99.6</c:v>
                </c:pt>
                <c:pt idx="15378">
                  <c:v>98.54</c:v>
                </c:pt>
                <c:pt idx="15379">
                  <c:v>92.39</c:v>
                </c:pt>
                <c:pt idx="15380">
                  <c:v>93.86</c:v>
                </c:pt>
                <c:pt idx="15381">
                  <c:v>95.7</c:v>
                </c:pt>
                <c:pt idx="15382">
                  <c:v>78.59</c:v>
                </c:pt>
                <c:pt idx="15383">
                  <c:v>87.46</c:v>
                </c:pt>
                <c:pt idx="15384">
                  <c:v>99.48</c:v>
                </c:pt>
                <c:pt idx="15385">
                  <c:v>107.84</c:v>
                </c:pt>
                <c:pt idx="15386">
                  <c:v>106.29</c:v>
                </c:pt>
                <c:pt idx="15387">
                  <c:v>105.77</c:v>
                </c:pt>
                <c:pt idx="15388">
                  <c:v>102.24</c:v>
                </c:pt>
                <c:pt idx="15389">
                  <c:v>101.01</c:v>
                </c:pt>
                <c:pt idx="15390">
                  <c:v>103.56</c:v>
                </c:pt>
                <c:pt idx="15391">
                  <c:v>106.17</c:v>
                </c:pt>
                <c:pt idx="15392">
                  <c:v>108.81</c:v>
                </c:pt>
                <c:pt idx="15393">
                  <c:v>111.74</c:v>
                </c:pt>
                <c:pt idx="15394">
                  <c:v>115.76</c:v>
                </c:pt>
                <c:pt idx="15395">
                  <c:v>121.9</c:v>
                </c:pt>
                <c:pt idx="15396">
                  <c:v>125.26</c:v>
                </c:pt>
                <c:pt idx="15397">
                  <c:v>135.36000000000001</c:v>
                </c:pt>
                <c:pt idx="15398">
                  <c:v>138.78</c:v>
                </c:pt>
                <c:pt idx="15399">
                  <c:v>138.94999999999999</c:v>
                </c:pt>
                <c:pt idx="15400">
                  <c:v>139.41</c:v>
                </c:pt>
                <c:pt idx="15401">
                  <c:v>139.63999999999999</c:v>
                </c:pt>
                <c:pt idx="15402">
                  <c:v>142.51</c:v>
                </c:pt>
                <c:pt idx="15403">
                  <c:v>145.63999999999999</c:v>
                </c:pt>
                <c:pt idx="15404">
                  <c:v>151.41</c:v>
                </c:pt>
                <c:pt idx="15405">
                  <c:v>161.13999999999999</c:v>
                </c:pt>
                <c:pt idx="15406">
                  <c:v>164.35</c:v>
                </c:pt>
                <c:pt idx="15407">
                  <c:v>167.11</c:v>
                </c:pt>
                <c:pt idx="15408">
                  <c:v>161.44999999999999</c:v>
                </c:pt>
                <c:pt idx="15409">
                  <c:v>182.46</c:v>
                </c:pt>
                <c:pt idx="15410">
                  <c:v>181.55</c:v>
                </c:pt>
                <c:pt idx="15411">
                  <c:v>180.68</c:v>
                </c:pt>
                <c:pt idx="15412">
                  <c:v>181.83</c:v>
                </c:pt>
                <c:pt idx="15413">
                  <c:v>179.94</c:v>
                </c:pt>
                <c:pt idx="15414">
                  <c:v>175</c:v>
                </c:pt>
                <c:pt idx="15415">
                  <c:v>177.07</c:v>
                </c:pt>
                <c:pt idx="15416">
                  <c:v>172.05</c:v>
                </c:pt>
                <c:pt idx="15417">
                  <c:v>181.12</c:v>
                </c:pt>
                <c:pt idx="15418">
                  <c:v>173.42</c:v>
                </c:pt>
                <c:pt idx="15419">
                  <c:v>168.2</c:v>
                </c:pt>
                <c:pt idx="15420">
                  <c:v>140.24</c:v>
                </c:pt>
                <c:pt idx="15421">
                  <c:v>128.93</c:v>
                </c:pt>
                <c:pt idx="15422">
                  <c:v>145.78</c:v>
                </c:pt>
                <c:pt idx="15423">
                  <c:v>137.66</c:v>
                </c:pt>
                <c:pt idx="15424">
                  <c:v>144.06</c:v>
                </c:pt>
                <c:pt idx="15425">
                  <c:v>145.66999999999999</c:v>
                </c:pt>
                <c:pt idx="15426">
                  <c:v>147.91</c:v>
                </c:pt>
                <c:pt idx="15427">
                  <c:v>151.15</c:v>
                </c:pt>
                <c:pt idx="15428">
                  <c:v>152.66999999999999</c:v>
                </c:pt>
                <c:pt idx="15429">
                  <c:v>153.76</c:v>
                </c:pt>
                <c:pt idx="15430">
                  <c:v>154.62</c:v>
                </c:pt>
                <c:pt idx="15431">
                  <c:v>130.16999999999999</c:v>
                </c:pt>
                <c:pt idx="15432">
                  <c:v>112.14</c:v>
                </c:pt>
                <c:pt idx="15433">
                  <c:v>109.04</c:v>
                </c:pt>
                <c:pt idx="15434">
                  <c:v>94.17</c:v>
                </c:pt>
                <c:pt idx="15435">
                  <c:v>93.49</c:v>
                </c:pt>
                <c:pt idx="15436">
                  <c:v>86.14</c:v>
                </c:pt>
                <c:pt idx="15437">
                  <c:v>78.5</c:v>
                </c:pt>
                <c:pt idx="15438">
                  <c:v>80.11</c:v>
                </c:pt>
                <c:pt idx="15439">
                  <c:v>76.03</c:v>
                </c:pt>
                <c:pt idx="15440">
                  <c:v>74.569999999999993</c:v>
                </c:pt>
                <c:pt idx="15441">
                  <c:v>75.8</c:v>
                </c:pt>
                <c:pt idx="15442">
                  <c:v>76.319999999999993</c:v>
                </c:pt>
                <c:pt idx="15443">
                  <c:v>77.239999999999995</c:v>
                </c:pt>
                <c:pt idx="15444">
                  <c:v>78.239999999999995</c:v>
                </c:pt>
                <c:pt idx="15445">
                  <c:v>78.959999999999994</c:v>
                </c:pt>
                <c:pt idx="15446">
                  <c:v>78.33</c:v>
                </c:pt>
                <c:pt idx="15447">
                  <c:v>70.78</c:v>
                </c:pt>
                <c:pt idx="15448">
                  <c:v>72.22</c:v>
                </c:pt>
                <c:pt idx="15449">
                  <c:v>73.34</c:v>
                </c:pt>
                <c:pt idx="15450">
                  <c:v>74.31</c:v>
                </c:pt>
                <c:pt idx="15451">
                  <c:v>74.709999999999994</c:v>
                </c:pt>
                <c:pt idx="15452">
                  <c:v>75.459999999999994</c:v>
                </c:pt>
                <c:pt idx="15453">
                  <c:v>63.61</c:v>
                </c:pt>
                <c:pt idx="15454">
                  <c:v>60.42</c:v>
                </c:pt>
                <c:pt idx="15455">
                  <c:v>57.69</c:v>
                </c:pt>
                <c:pt idx="15456">
                  <c:v>58.07</c:v>
                </c:pt>
                <c:pt idx="15457">
                  <c:v>58.35</c:v>
                </c:pt>
                <c:pt idx="15458">
                  <c:v>51.98</c:v>
                </c:pt>
                <c:pt idx="15459">
                  <c:v>56.34</c:v>
                </c:pt>
                <c:pt idx="15460">
                  <c:v>75.17</c:v>
                </c:pt>
                <c:pt idx="15461">
                  <c:v>64.290000000000006</c:v>
                </c:pt>
                <c:pt idx="15462">
                  <c:v>61.97</c:v>
                </c:pt>
                <c:pt idx="15463">
                  <c:v>62.43</c:v>
                </c:pt>
                <c:pt idx="15464">
                  <c:v>62.97</c:v>
                </c:pt>
                <c:pt idx="15465">
                  <c:v>72.3</c:v>
                </c:pt>
                <c:pt idx="15466">
                  <c:v>71.099999999999994</c:v>
                </c:pt>
                <c:pt idx="15467">
                  <c:v>71.59</c:v>
                </c:pt>
                <c:pt idx="15468">
                  <c:v>72.849999999999994</c:v>
                </c:pt>
                <c:pt idx="15469">
                  <c:v>69.63</c:v>
                </c:pt>
                <c:pt idx="15470">
                  <c:v>63.32</c:v>
                </c:pt>
                <c:pt idx="15471">
                  <c:v>64.010000000000005</c:v>
                </c:pt>
                <c:pt idx="15472">
                  <c:v>64.5</c:v>
                </c:pt>
                <c:pt idx="15473">
                  <c:v>65.010000000000005</c:v>
                </c:pt>
                <c:pt idx="15474">
                  <c:v>64.87</c:v>
                </c:pt>
                <c:pt idx="15475">
                  <c:v>64.47</c:v>
                </c:pt>
                <c:pt idx="15476">
                  <c:v>65.069999999999993</c:v>
                </c:pt>
                <c:pt idx="15477">
                  <c:v>65.84</c:v>
                </c:pt>
                <c:pt idx="15478">
                  <c:v>52.99</c:v>
                </c:pt>
                <c:pt idx="15479">
                  <c:v>50.69</c:v>
                </c:pt>
                <c:pt idx="15480">
                  <c:v>39.04</c:v>
                </c:pt>
                <c:pt idx="15481">
                  <c:v>39.409999999999997</c:v>
                </c:pt>
                <c:pt idx="15482">
                  <c:v>39.75</c:v>
                </c:pt>
                <c:pt idx="15483">
                  <c:v>38.46</c:v>
                </c:pt>
                <c:pt idx="15484">
                  <c:v>36.94</c:v>
                </c:pt>
                <c:pt idx="15485">
                  <c:v>37</c:v>
                </c:pt>
                <c:pt idx="15486">
                  <c:v>37.11</c:v>
                </c:pt>
                <c:pt idx="15487">
                  <c:v>37.340000000000003</c:v>
                </c:pt>
                <c:pt idx="15488">
                  <c:v>37.54</c:v>
                </c:pt>
                <c:pt idx="15489">
                  <c:v>37.74</c:v>
                </c:pt>
                <c:pt idx="15490">
                  <c:v>37.97</c:v>
                </c:pt>
                <c:pt idx="15491">
                  <c:v>38.200000000000003</c:v>
                </c:pt>
                <c:pt idx="15492">
                  <c:v>38.49</c:v>
                </c:pt>
                <c:pt idx="15493">
                  <c:v>38.75</c:v>
                </c:pt>
                <c:pt idx="15494">
                  <c:v>38.86</c:v>
                </c:pt>
                <c:pt idx="15495">
                  <c:v>38.979999999999997</c:v>
                </c:pt>
                <c:pt idx="15496">
                  <c:v>39.270000000000003</c:v>
                </c:pt>
                <c:pt idx="15497">
                  <c:v>39.58</c:v>
                </c:pt>
                <c:pt idx="15498">
                  <c:v>40.1</c:v>
                </c:pt>
                <c:pt idx="15499">
                  <c:v>40.36</c:v>
                </c:pt>
                <c:pt idx="15500">
                  <c:v>40.39</c:v>
                </c:pt>
                <c:pt idx="15501">
                  <c:v>34.64</c:v>
                </c:pt>
                <c:pt idx="15502">
                  <c:v>32.03</c:v>
                </c:pt>
                <c:pt idx="15503">
                  <c:v>32.200000000000003</c:v>
                </c:pt>
                <c:pt idx="15504">
                  <c:v>32.35</c:v>
                </c:pt>
                <c:pt idx="15505">
                  <c:v>32.43</c:v>
                </c:pt>
                <c:pt idx="15506">
                  <c:v>32.520000000000003</c:v>
                </c:pt>
                <c:pt idx="15507">
                  <c:v>30.568999999999999</c:v>
                </c:pt>
                <c:pt idx="15508">
                  <c:v>27.783999999999999</c:v>
                </c:pt>
                <c:pt idx="15509">
                  <c:v>27.756</c:v>
                </c:pt>
                <c:pt idx="15510">
                  <c:v>27.783999999999999</c:v>
                </c:pt>
                <c:pt idx="15511">
                  <c:v>27.783999999999999</c:v>
                </c:pt>
                <c:pt idx="15512">
                  <c:v>27.756</c:v>
                </c:pt>
                <c:pt idx="15513">
                  <c:v>27.756</c:v>
                </c:pt>
                <c:pt idx="15514">
                  <c:v>37.340000000000003</c:v>
                </c:pt>
                <c:pt idx="15515">
                  <c:v>36.14</c:v>
                </c:pt>
                <c:pt idx="15516">
                  <c:v>35.96</c:v>
                </c:pt>
                <c:pt idx="15517">
                  <c:v>35.99</c:v>
                </c:pt>
                <c:pt idx="15518">
                  <c:v>36.25</c:v>
                </c:pt>
                <c:pt idx="15519">
                  <c:v>36.51</c:v>
                </c:pt>
                <c:pt idx="15520">
                  <c:v>36.770000000000003</c:v>
                </c:pt>
                <c:pt idx="15521">
                  <c:v>36.57</c:v>
                </c:pt>
                <c:pt idx="15522">
                  <c:v>46.64</c:v>
                </c:pt>
                <c:pt idx="15523">
                  <c:v>40.64</c:v>
                </c:pt>
                <c:pt idx="15524">
                  <c:v>40.700000000000003</c:v>
                </c:pt>
                <c:pt idx="15525">
                  <c:v>40.840000000000003</c:v>
                </c:pt>
                <c:pt idx="15526">
                  <c:v>40.96</c:v>
                </c:pt>
                <c:pt idx="15527">
                  <c:v>41.13</c:v>
                </c:pt>
                <c:pt idx="15528">
                  <c:v>41.39</c:v>
                </c:pt>
                <c:pt idx="15529">
                  <c:v>38.75</c:v>
                </c:pt>
                <c:pt idx="15530">
                  <c:v>31.95</c:v>
                </c:pt>
                <c:pt idx="15531">
                  <c:v>32</c:v>
                </c:pt>
                <c:pt idx="15532">
                  <c:v>32.15</c:v>
                </c:pt>
                <c:pt idx="15533">
                  <c:v>32.26</c:v>
                </c:pt>
                <c:pt idx="15534">
                  <c:v>32.409999999999997</c:v>
                </c:pt>
                <c:pt idx="15535">
                  <c:v>32.520000000000003</c:v>
                </c:pt>
                <c:pt idx="15536">
                  <c:v>32.659999999999997</c:v>
                </c:pt>
                <c:pt idx="15537">
                  <c:v>32.840000000000003</c:v>
                </c:pt>
                <c:pt idx="15538">
                  <c:v>33.01</c:v>
                </c:pt>
                <c:pt idx="15539">
                  <c:v>33.270000000000003</c:v>
                </c:pt>
                <c:pt idx="15540">
                  <c:v>33.58</c:v>
                </c:pt>
                <c:pt idx="15541">
                  <c:v>33.979999999999997</c:v>
                </c:pt>
                <c:pt idx="15542">
                  <c:v>34.409999999999997</c:v>
                </c:pt>
                <c:pt idx="15543">
                  <c:v>34.9</c:v>
                </c:pt>
                <c:pt idx="15544">
                  <c:v>35.19</c:v>
                </c:pt>
                <c:pt idx="15545">
                  <c:v>35.619999999999997</c:v>
                </c:pt>
                <c:pt idx="15546">
                  <c:v>35.880000000000003</c:v>
                </c:pt>
                <c:pt idx="15547">
                  <c:v>36.22</c:v>
                </c:pt>
                <c:pt idx="15548">
                  <c:v>36.4</c:v>
                </c:pt>
                <c:pt idx="15549">
                  <c:v>36.68</c:v>
                </c:pt>
                <c:pt idx="15550">
                  <c:v>36.85</c:v>
                </c:pt>
                <c:pt idx="15551">
                  <c:v>37</c:v>
                </c:pt>
                <c:pt idx="15552">
                  <c:v>37.14</c:v>
                </c:pt>
                <c:pt idx="15553">
                  <c:v>37.31</c:v>
                </c:pt>
                <c:pt idx="15554">
                  <c:v>37.51</c:v>
                </c:pt>
                <c:pt idx="15555">
                  <c:v>37.72</c:v>
                </c:pt>
                <c:pt idx="15556">
                  <c:v>37.92</c:v>
                </c:pt>
                <c:pt idx="15557">
                  <c:v>38.15</c:v>
                </c:pt>
                <c:pt idx="15558">
                  <c:v>41.62</c:v>
                </c:pt>
                <c:pt idx="15559">
                  <c:v>57.58</c:v>
                </c:pt>
                <c:pt idx="15560">
                  <c:v>58.15</c:v>
                </c:pt>
                <c:pt idx="15561">
                  <c:v>50.52</c:v>
                </c:pt>
                <c:pt idx="15562">
                  <c:v>49.37</c:v>
                </c:pt>
                <c:pt idx="15563">
                  <c:v>49.63</c:v>
                </c:pt>
                <c:pt idx="15564">
                  <c:v>49.97</c:v>
                </c:pt>
                <c:pt idx="15565">
                  <c:v>50.09</c:v>
                </c:pt>
                <c:pt idx="15566">
                  <c:v>50.26</c:v>
                </c:pt>
                <c:pt idx="15567">
                  <c:v>44.66</c:v>
                </c:pt>
                <c:pt idx="15568">
                  <c:v>43.4</c:v>
                </c:pt>
                <c:pt idx="15569">
                  <c:v>43.86</c:v>
                </c:pt>
                <c:pt idx="15570">
                  <c:v>44.58</c:v>
                </c:pt>
                <c:pt idx="15571">
                  <c:v>45.12</c:v>
                </c:pt>
                <c:pt idx="15572">
                  <c:v>45.7</c:v>
                </c:pt>
                <c:pt idx="15573">
                  <c:v>40.299999999999997</c:v>
                </c:pt>
                <c:pt idx="15574">
                  <c:v>35.1</c:v>
                </c:pt>
                <c:pt idx="15575">
                  <c:v>35.450000000000003</c:v>
                </c:pt>
                <c:pt idx="15576">
                  <c:v>35.76</c:v>
                </c:pt>
                <c:pt idx="15577">
                  <c:v>36.049999999999997</c:v>
                </c:pt>
                <c:pt idx="15578">
                  <c:v>36.31</c:v>
                </c:pt>
                <c:pt idx="15579">
                  <c:v>36.51</c:v>
                </c:pt>
                <c:pt idx="15580">
                  <c:v>36.71</c:v>
                </c:pt>
                <c:pt idx="15581">
                  <c:v>36.880000000000003</c:v>
                </c:pt>
                <c:pt idx="15582">
                  <c:v>37.11</c:v>
                </c:pt>
                <c:pt idx="15583">
                  <c:v>37.31</c:v>
                </c:pt>
                <c:pt idx="15584">
                  <c:v>38.06</c:v>
                </c:pt>
                <c:pt idx="15585">
                  <c:v>57.18</c:v>
                </c:pt>
                <c:pt idx="15586">
                  <c:v>49.63</c:v>
                </c:pt>
                <c:pt idx="15587">
                  <c:v>49.66</c:v>
                </c:pt>
                <c:pt idx="15588">
                  <c:v>60.59</c:v>
                </c:pt>
                <c:pt idx="15589">
                  <c:v>67.77</c:v>
                </c:pt>
                <c:pt idx="15590">
                  <c:v>64.010000000000005</c:v>
                </c:pt>
                <c:pt idx="15591">
                  <c:v>63.66</c:v>
                </c:pt>
                <c:pt idx="15592">
                  <c:v>62.92</c:v>
                </c:pt>
                <c:pt idx="15593">
                  <c:v>62.57</c:v>
                </c:pt>
                <c:pt idx="15594">
                  <c:v>58.9</c:v>
                </c:pt>
                <c:pt idx="15595">
                  <c:v>57.2</c:v>
                </c:pt>
                <c:pt idx="15596">
                  <c:v>56.89</c:v>
                </c:pt>
                <c:pt idx="15597">
                  <c:v>56.69</c:v>
                </c:pt>
                <c:pt idx="15598">
                  <c:v>56.43</c:v>
                </c:pt>
                <c:pt idx="15599">
                  <c:v>56.09</c:v>
                </c:pt>
                <c:pt idx="15600">
                  <c:v>55.77</c:v>
                </c:pt>
                <c:pt idx="15601">
                  <c:v>55.71</c:v>
                </c:pt>
                <c:pt idx="15602">
                  <c:v>55.74</c:v>
                </c:pt>
                <c:pt idx="15603">
                  <c:v>55.83</c:v>
                </c:pt>
                <c:pt idx="15604">
                  <c:v>56.2</c:v>
                </c:pt>
                <c:pt idx="15605">
                  <c:v>56.72</c:v>
                </c:pt>
                <c:pt idx="15606">
                  <c:v>57.26</c:v>
                </c:pt>
                <c:pt idx="15607">
                  <c:v>58.04</c:v>
                </c:pt>
                <c:pt idx="15608">
                  <c:v>58.98</c:v>
                </c:pt>
                <c:pt idx="15609">
                  <c:v>60.02</c:v>
                </c:pt>
                <c:pt idx="15610">
                  <c:v>61.42</c:v>
                </c:pt>
                <c:pt idx="15611">
                  <c:v>61.91</c:v>
                </c:pt>
                <c:pt idx="15612">
                  <c:v>58.58</c:v>
                </c:pt>
                <c:pt idx="15613">
                  <c:v>60.19</c:v>
                </c:pt>
                <c:pt idx="15614">
                  <c:v>61.83</c:v>
                </c:pt>
                <c:pt idx="15615">
                  <c:v>63.18</c:v>
                </c:pt>
                <c:pt idx="15616">
                  <c:v>64.67</c:v>
                </c:pt>
                <c:pt idx="15617">
                  <c:v>66.680000000000007</c:v>
                </c:pt>
                <c:pt idx="15618">
                  <c:v>68.540000000000006</c:v>
                </c:pt>
                <c:pt idx="15619">
                  <c:v>70.040000000000006</c:v>
                </c:pt>
                <c:pt idx="15620">
                  <c:v>71.5</c:v>
                </c:pt>
                <c:pt idx="15621">
                  <c:v>69.98</c:v>
                </c:pt>
                <c:pt idx="15622">
                  <c:v>55.2</c:v>
                </c:pt>
                <c:pt idx="15623">
                  <c:v>50.4</c:v>
                </c:pt>
                <c:pt idx="15624">
                  <c:v>51.12</c:v>
                </c:pt>
                <c:pt idx="15625">
                  <c:v>51.78</c:v>
                </c:pt>
                <c:pt idx="15626">
                  <c:v>44.26</c:v>
                </c:pt>
                <c:pt idx="15627">
                  <c:v>42.6</c:v>
                </c:pt>
                <c:pt idx="15628">
                  <c:v>43.11</c:v>
                </c:pt>
                <c:pt idx="15629">
                  <c:v>43.6</c:v>
                </c:pt>
                <c:pt idx="15630">
                  <c:v>44.15</c:v>
                </c:pt>
                <c:pt idx="15631">
                  <c:v>44.72</c:v>
                </c:pt>
                <c:pt idx="15632">
                  <c:v>45.29</c:v>
                </c:pt>
                <c:pt idx="15633">
                  <c:v>45.72</c:v>
                </c:pt>
                <c:pt idx="15634">
                  <c:v>46.15</c:v>
                </c:pt>
                <c:pt idx="15635">
                  <c:v>46.67</c:v>
                </c:pt>
                <c:pt idx="15636">
                  <c:v>46.79</c:v>
                </c:pt>
                <c:pt idx="15637">
                  <c:v>40.01</c:v>
                </c:pt>
                <c:pt idx="15638">
                  <c:v>37.11</c:v>
                </c:pt>
                <c:pt idx="15639">
                  <c:v>37.43</c:v>
                </c:pt>
                <c:pt idx="15640">
                  <c:v>37.72</c:v>
                </c:pt>
                <c:pt idx="15641">
                  <c:v>36.4</c:v>
                </c:pt>
                <c:pt idx="15642">
                  <c:v>31.602</c:v>
                </c:pt>
                <c:pt idx="15643">
                  <c:v>31.83</c:v>
                </c:pt>
                <c:pt idx="15644">
                  <c:v>32.03</c:v>
                </c:pt>
                <c:pt idx="15645">
                  <c:v>32.229999999999997</c:v>
                </c:pt>
                <c:pt idx="15646">
                  <c:v>32.43</c:v>
                </c:pt>
                <c:pt idx="15647">
                  <c:v>32.659999999999997</c:v>
                </c:pt>
                <c:pt idx="15648">
                  <c:v>32.86</c:v>
                </c:pt>
                <c:pt idx="15649">
                  <c:v>32.49</c:v>
                </c:pt>
                <c:pt idx="15650">
                  <c:v>31.2</c:v>
                </c:pt>
                <c:pt idx="15651">
                  <c:v>52.3</c:v>
                </c:pt>
                <c:pt idx="15652">
                  <c:v>46.79</c:v>
                </c:pt>
                <c:pt idx="15653">
                  <c:v>44.92</c:v>
                </c:pt>
                <c:pt idx="15654">
                  <c:v>42.42</c:v>
                </c:pt>
                <c:pt idx="15655">
                  <c:v>40.24</c:v>
                </c:pt>
                <c:pt idx="15656">
                  <c:v>39.950000000000003</c:v>
                </c:pt>
                <c:pt idx="15657">
                  <c:v>39.840000000000003</c:v>
                </c:pt>
                <c:pt idx="15658">
                  <c:v>39.81</c:v>
                </c:pt>
                <c:pt idx="15659">
                  <c:v>39.700000000000003</c:v>
                </c:pt>
                <c:pt idx="15660">
                  <c:v>39.67</c:v>
                </c:pt>
                <c:pt idx="15661">
                  <c:v>39.64</c:v>
                </c:pt>
                <c:pt idx="15662">
                  <c:v>39.58</c:v>
                </c:pt>
                <c:pt idx="15663">
                  <c:v>39.549999999999997</c:v>
                </c:pt>
                <c:pt idx="15664">
                  <c:v>39.35</c:v>
                </c:pt>
                <c:pt idx="15665">
                  <c:v>38.380000000000003</c:v>
                </c:pt>
                <c:pt idx="15666">
                  <c:v>38.380000000000003</c:v>
                </c:pt>
                <c:pt idx="15667">
                  <c:v>38.380000000000003</c:v>
                </c:pt>
                <c:pt idx="15668">
                  <c:v>38.35</c:v>
                </c:pt>
                <c:pt idx="15669">
                  <c:v>38.29</c:v>
                </c:pt>
                <c:pt idx="15670">
                  <c:v>38.200000000000003</c:v>
                </c:pt>
                <c:pt idx="15671">
                  <c:v>38.15</c:v>
                </c:pt>
                <c:pt idx="15672">
                  <c:v>38.17</c:v>
                </c:pt>
                <c:pt idx="15673">
                  <c:v>38.119999999999997</c:v>
                </c:pt>
                <c:pt idx="15674">
                  <c:v>38.090000000000003</c:v>
                </c:pt>
                <c:pt idx="15675">
                  <c:v>38.090000000000003</c:v>
                </c:pt>
                <c:pt idx="15676">
                  <c:v>48.82</c:v>
                </c:pt>
                <c:pt idx="15677">
                  <c:v>53.53</c:v>
                </c:pt>
                <c:pt idx="15678">
                  <c:v>54.79</c:v>
                </c:pt>
                <c:pt idx="15679">
                  <c:v>51.06</c:v>
                </c:pt>
                <c:pt idx="15680">
                  <c:v>49.14</c:v>
                </c:pt>
                <c:pt idx="15681">
                  <c:v>50.37</c:v>
                </c:pt>
                <c:pt idx="15682">
                  <c:v>51.26</c:v>
                </c:pt>
                <c:pt idx="15683">
                  <c:v>52.04</c:v>
                </c:pt>
                <c:pt idx="15684">
                  <c:v>52.73</c:v>
                </c:pt>
                <c:pt idx="15685">
                  <c:v>53.24</c:v>
                </c:pt>
                <c:pt idx="15686">
                  <c:v>53.76</c:v>
                </c:pt>
                <c:pt idx="15687">
                  <c:v>54.13</c:v>
                </c:pt>
                <c:pt idx="15688">
                  <c:v>54.45</c:v>
                </c:pt>
                <c:pt idx="15689">
                  <c:v>54.85</c:v>
                </c:pt>
                <c:pt idx="15690">
                  <c:v>55.02</c:v>
                </c:pt>
                <c:pt idx="15691">
                  <c:v>55.51</c:v>
                </c:pt>
                <c:pt idx="15692">
                  <c:v>56.03</c:v>
                </c:pt>
                <c:pt idx="15693">
                  <c:v>56.43</c:v>
                </c:pt>
                <c:pt idx="15694">
                  <c:v>56.72</c:v>
                </c:pt>
                <c:pt idx="15695">
                  <c:v>56.77</c:v>
                </c:pt>
                <c:pt idx="15696">
                  <c:v>56.8</c:v>
                </c:pt>
                <c:pt idx="15697">
                  <c:v>56.77</c:v>
                </c:pt>
                <c:pt idx="15698">
                  <c:v>49.2</c:v>
                </c:pt>
                <c:pt idx="15699">
                  <c:v>49.25</c:v>
                </c:pt>
                <c:pt idx="15700">
                  <c:v>49.68</c:v>
                </c:pt>
                <c:pt idx="15701">
                  <c:v>50.14</c:v>
                </c:pt>
                <c:pt idx="15702">
                  <c:v>50.72</c:v>
                </c:pt>
                <c:pt idx="15703">
                  <c:v>51.35</c:v>
                </c:pt>
                <c:pt idx="15704">
                  <c:v>51.69</c:v>
                </c:pt>
                <c:pt idx="15705">
                  <c:v>52.04</c:v>
                </c:pt>
                <c:pt idx="15706">
                  <c:v>52.58</c:v>
                </c:pt>
                <c:pt idx="15707">
                  <c:v>53.22</c:v>
                </c:pt>
                <c:pt idx="15708">
                  <c:v>53.85</c:v>
                </c:pt>
                <c:pt idx="15709">
                  <c:v>54.45</c:v>
                </c:pt>
                <c:pt idx="15710">
                  <c:v>54.99</c:v>
                </c:pt>
                <c:pt idx="15711">
                  <c:v>55.45</c:v>
                </c:pt>
                <c:pt idx="15712">
                  <c:v>55.57</c:v>
                </c:pt>
                <c:pt idx="15713">
                  <c:v>51.92</c:v>
                </c:pt>
                <c:pt idx="15714">
                  <c:v>44.6</c:v>
                </c:pt>
                <c:pt idx="15715">
                  <c:v>44.98</c:v>
                </c:pt>
                <c:pt idx="15716">
                  <c:v>45.32</c:v>
                </c:pt>
                <c:pt idx="15717">
                  <c:v>45.7</c:v>
                </c:pt>
                <c:pt idx="15718">
                  <c:v>46.01</c:v>
                </c:pt>
                <c:pt idx="15719">
                  <c:v>42.62</c:v>
                </c:pt>
                <c:pt idx="15720">
                  <c:v>33.64</c:v>
                </c:pt>
                <c:pt idx="15721">
                  <c:v>32.659999999999997</c:v>
                </c:pt>
                <c:pt idx="15722">
                  <c:v>32.78</c:v>
                </c:pt>
                <c:pt idx="15723">
                  <c:v>32.89</c:v>
                </c:pt>
                <c:pt idx="15724">
                  <c:v>33.07</c:v>
                </c:pt>
                <c:pt idx="15725">
                  <c:v>33.15</c:v>
                </c:pt>
                <c:pt idx="15726">
                  <c:v>33.270000000000003</c:v>
                </c:pt>
                <c:pt idx="15727">
                  <c:v>33.380000000000003</c:v>
                </c:pt>
                <c:pt idx="15728">
                  <c:v>33.5</c:v>
                </c:pt>
                <c:pt idx="15729">
                  <c:v>33.700000000000003</c:v>
                </c:pt>
                <c:pt idx="15730">
                  <c:v>33.840000000000003</c:v>
                </c:pt>
                <c:pt idx="15731">
                  <c:v>33.93</c:v>
                </c:pt>
                <c:pt idx="15732">
                  <c:v>33.96</c:v>
                </c:pt>
                <c:pt idx="15733">
                  <c:v>33.979999999999997</c:v>
                </c:pt>
                <c:pt idx="15734">
                  <c:v>34.01</c:v>
                </c:pt>
                <c:pt idx="15735">
                  <c:v>34.01</c:v>
                </c:pt>
                <c:pt idx="15736">
                  <c:v>34.01</c:v>
                </c:pt>
                <c:pt idx="15737">
                  <c:v>33.9</c:v>
                </c:pt>
                <c:pt idx="15738">
                  <c:v>33.5</c:v>
                </c:pt>
                <c:pt idx="15739">
                  <c:v>28.875</c:v>
                </c:pt>
                <c:pt idx="15740">
                  <c:v>29.018999999999998</c:v>
                </c:pt>
                <c:pt idx="15741">
                  <c:v>29.105</c:v>
                </c:pt>
                <c:pt idx="15742">
                  <c:v>29.22</c:v>
                </c:pt>
                <c:pt idx="15743">
                  <c:v>29.363</c:v>
                </c:pt>
                <c:pt idx="15744">
                  <c:v>29.478000000000002</c:v>
                </c:pt>
                <c:pt idx="15745">
                  <c:v>29.535</c:v>
                </c:pt>
                <c:pt idx="15746">
                  <c:v>29.535</c:v>
                </c:pt>
                <c:pt idx="15747">
                  <c:v>28.416</c:v>
                </c:pt>
                <c:pt idx="15748">
                  <c:v>28.472999999999999</c:v>
                </c:pt>
                <c:pt idx="15749">
                  <c:v>28.530999999999999</c:v>
                </c:pt>
                <c:pt idx="15750">
                  <c:v>28.588000000000001</c:v>
                </c:pt>
                <c:pt idx="15751">
                  <c:v>28.646000000000001</c:v>
                </c:pt>
                <c:pt idx="15752">
                  <c:v>37.26</c:v>
                </c:pt>
                <c:pt idx="15753">
                  <c:v>39.18</c:v>
                </c:pt>
                <c:pt idx="15754">
                  <c:v>36.71</c:v>
                </c:pt>
                <c:pt idx="15755">
                  <c:v>37</c:v>
                </c:pt>
                <c:pt idx="15756">
                  <c:v>37.57</c:v>
                </c:pt>
                <c:pt idx="15757">
                  <c:v>37.659999999999997</c:v>
                </c:pt>
                <c:pt idx="15758">
                  <c:v>37.83</c:v>
                </c:pt>
                <c:pt idx="15759">
                  <c:v>38.090000000000003</c:v>
                </c:pt>
                <c:pt idx="15760">
                  <c:v>38.49</c:v>
                </c:pt>
                <c:pt idx="15761">
                  <c:v>38.840000000000003</c:v>
                </c:pt>
                <c:pt idx="15762">
                  <c:v>39.18</c:v>
                </c:pt>
                <c:pt idx="15763">
                  <c:v>39.5</c:v>
                </c:pt>
                <c:pt idx="15764">
                  <c:v>39.81</c:v>
                </c:pt>
                <c:pt idx="15765">
                  <c:v>40.04</c:v>
                </c:pt>
                <c:pt idx="15766">
                  <c:v>40.21</c:v>
                </c:pt>
                <c:pt idx="15767">
                  <c:v>40.33</c:v>
                </c:pt>
                <c:pt idx="15768">
                  <c:v>36.65</c:v>
                </c:pt>
                <c:pt idx="15769">
                  <c:v>31.92</c:v>
                </c:pt>
                <c:pt idx="15770">
                  <c:v>32</c:v>
                </c:pt>
                <c:pt idx="15771">
                  <c:v>32.119999999999997</c:v>
                </c:pt>
                <c:pt idx="15772">
                  <c:v>32.200000000000003</c:v>
                </c:pt>
                <c:pt idx="15773">
                  <c:v>32.29</c:v>
                </c:pt>
                <c:pt idx="15774">
                  <c:v>32.380000000000003</c:v>
                </c:pt>
                <c:pt idx="15775">
                  <c:v>32.520000000000003</c:v>
                </c:pt>
                <c:pt idx="15776">
                  <c:v>32.69</c:v>
                </c:pt>
                <c:pt idx="15777">
                  <c:v>32.81</c:v>
                </c:pt>
                <c:pt idx="15778">
                  <c:v>33.090000000000003</c:v>
                </c:pt>
                <c:pt idx="15779">
                  <c:v>33.090000000000003</c:v>
                </c:pt>
                <c:pt idx="15780">
                  <c:v>33.35</c:v>
                </c:pt>
                <c:pt idx="15781">
                  <c:v>33.47</c:v>
                </c:pt>
                <c:pt idx="15782">
                  <c:v>33.61</c:v>
                </c:pt>
                <c:pt idx="15783">
                  <c:v>33.869999999999997</c:v>
                </c:pt>
                <c:pt idx="15784">
                  <c:v>33.869999999999997</c:v>
                </c:pt>
                <c:pt idx="15785">
                  <c:v>30.425000000000001</c:v>
                </c:pt>
                <c:pt idx="15786">
                  <c:v>28.789000000000001</c:v>
                </c:pt>
                <c:pt idx="15787">
                  <c:v>28.904</c:v>
                </c:pt>
                <c:pt idx="15788">
                  <c:v>29.507000000000001</c:v>
                </c:pt>
                <c:pt idx="15789">
                  <c:v>81</c:v>
                </c:pt>
                <c:pt idx="15790">
                  <c:v>65.900000000000006</c:v>
                </c:pt>
                <c:pt idx="15791">
                  <c:v>65.959999999999994</c:v>
                </c:pt>
                <c:pt idx="15792">
                  <c:v>66.069999999999993</c:v>
                </c:pt>
                <c:pt idx="15793">
                  <c:v>63.95</c:v>
                </c:pt>
                <c:pt idx="15794">
                  <c:v>60.85</c:v>
                </c:pt>
                <c:pt idx="15795">
                  <c:v>48.45</c:v>
                </c:pt>
                <c:pt idx="15796">
                  <c:v>47.45</c:v>
                </c:pt>
                <c:pt idx="15797">
                  <c:v>59.36</c:v>
                </c:pt>
                <c:pt idx="15798">
                  <c:v>79.62</c:v>
                </c:pt>
                <c:pt idx="15799">
                  <c:v>71.56</c:v>
                </c:pt>
                <c:pt idx="15800">
                  <c:v>66.19</c:v>
                </c:pt>
                <c:pt idx="15801">
                  <c:v>64.010000000000005</c:v>
                </c:pt>
                <c:pt idx="15802">
                  <c:v>59.33</c:v>
                </c:pt>
                <c:pt idx="15803">
                  <c:v>60.19</c:v>
                </c:pt>
                <c:pt idx="15804">
                  <c:v>60.99</c:v>
                </c:pt>
                <c:pt idx="15805">
                  <c:v>55.02</c:v>
                </c:pt>
                <c:pt idx="15806">
                  <c:v>67.62</c:v>
                </c:pt>
                <c:pt idx="15807">
                  <c:v>63.78</c:v>
                </c:pt>
                <c:pt idx="15808">
                  <c:v>64.95</c:v>
                </c:pt>
                <c:pt idx="15809">
                  <c:v>65.900000000000006</c:v>
                </c:pt>
                <c:pt idx="15810">
                  <c:v>54.77</c:v>
                </c:pt>
                <c:pt idx="15811">
                  <c:v>58.7</c:v>
                </c:pt>
                <c:pt idx="15812">
                  <c:v>73.62</c:v>
                </c:pt>
                <c:pt idx="15813">
                  <c:v>70.58</c:v>
                </c:pt>
                <c:pt idx="15814">
                  <c:v>71.209999999999994</c:v>
                </c:pt>
                <c:pt idx="15815">
                  <c:v>72.040000000000006</c:v>
                </c:pt>
                <c:pt idx="15816">
                  <c:v>72.819999999999993</c:v>
                </c:pt>
                <c:pt idx="15817">
                  <c:v>78.39</c:v>
                </c:pt>
                <c:pt idx="15818">
                  <c:v>99.57</c:v>
                </c:pt>
                <c:pt idx="15819">
                  <c:v>92.11</c:v>
                </c:pt>
                <c:pt idx="15820">
                  <c:v>94.03</c:v>
                </c:pt>
                <c:pt idx="15821">
                  <c:v>95.55</c:v>
                </c:pt>
                <c:pt idx="15822">
                  <c:v>97.33</c:v>
                </c:pt>
                <c:pt idx="15823">
                  <c:v>98.91</c:v>
                </c:pt>
                <c:pt idx="15824">
                  <c:v>119.52</c:v>
                </c:pt>
                <c:pt idx="15825">
                  <c:v>110.94</c:v>
                </c:pt>
                <c:pt idx="15826">
                  <c:v>92.31</c:v>
                </c:pt>
                <c:pt idx="15827">
                  <c:v>94</c:v>
                </c:pt>
                <c:pt idx="15828">
                  <c:v>95.84</c:v>
                </c:pt>
                <c:pt idx="15829">
                  <c:v>97.5</c:v>
                </c:pt>
                <c:pt idx="15830">
                  <c:v>99.25</c:v>
                </c:pt>
                <c:pt idx="15831">
                  <c:v>100.83</c:v>
                </c:pt>
                <c:pt idx="15832">
                  <c:v>95.55</c:v>
                </c:pt>
                <c:pt idx="15833">
                  <c:v>69.92</c:v>
                </c:pt>
                <c:pt idx="15834">
                  <c:v>71.13</c:v>
                </c:pt>
                <c:pt idx="15835">
                  <c:v>72.33</c:v>
                </c:pt>
                <c:pt idx="15836">
                  <c:v>73.8</c:v>
                </c:pt>
                <c:pt idx="15837">
                  <c:v>73.8</c:v>
                </c:pt>
                <c:pt idx="15838">
                  <c:v>66.19</c:v>
                </c:pt>
                <c:pt idx="15839">
                  <c:v>67.16</c:v>
                </c:pt>
                <c:pt idx="15840">
                  <c:v>68.37</c:v>
                </c:pt>
                <c:pt idx="15841">
                  <c:v>69.23</c:v>
                </c:pt>
                <c:pt idx="15842">
                  <c:v>70.010000000000005</c:v>
                </c:pt>
                <c:pt idx="15843">
                  <c:v>70.75</c:v>
                </c:pt>
                <c:pt idx="15844">
                  <c:v>72.040000000000006</c:v>
                </c:pt>
                <c:pt idx="15845">
                  <c:v>74.63</c:v>
                </c:pt>
                <c:pt idx="15846">
                  <c:v>92.05</c:v>
                </c:pt>
                <c:pt idx="15847">
                  <c:v>85.08</c:v>
                </c:pt>
                <c:pt idx="15848">
                  <c:v>85.05</c:v>
                </c:pt>
                <c:pt idx="15849">
                  <c:v>84.47</c:v>
                </c:pt>
                <c:pt idx="15850">
                  <c:v>92.19</c:v>
                </c:pt>
                <c:pt idx="15851">
                  <c:v>85.51</c:v>
                </c:pt>
                <c:pt idx="15852">
                  <c:v>105.25</c:v>
                </c:pt>
                <c:pt idx="15853">
                  <c:v>107.81</c:v>
                </c:pt>
                <c:pt idx="15854">
                  <c:v>107.06</c:v>
                </c:pt>
                <c:pt idx="15855">
                  <c:v>99.05</c:v>
                </c:pt>
                <c:pt idx="15856">
                  <c:v>96.47</c:v>
                </c:pt>
                <c:pt idx="15857">
                  <c:v>97.33</c:v>
                </c:pt>
                <c:pt idx="15858">
                  <c:v>97.42</c:v>
                </c:pt>
                <c:pt idx="15859">
                  <c:v>115.33</c:v>
                </c:pt>
                <c:pt idx="15860">
                  <c:v>111.65</c:v>
                </c:pt>
                <c:pt idx="15861">
                  <c:v>114.01</c:v>
                </c:pt>
                <c:pt idx="15862">
                  <c:v>116.76</c:v>
                </c:pt>
                <c:pt idx="15863">
                  <c:v>119.38</c:v>
                </c:pt>
                <c:pt idx="15864">
                  <c:v>118.11</c:v>
                </c:pt>
                <c:pt idx="15865">
                  <c:v>116.96</c:v>
                </c:pt>
                <c:pt idx="15866">
                  <c:v>99.8</c:v>
                </c:pt>
                <c:pt idx="15867">
                  <c:v>93.69</c:v>
                </c:pt>
                <c:pt idx="15868">
                  <c:v>94.38</c:v>
                </c:pt>
                <c:pt idx="15869">
                  <c:v>85.65</c:v>
                </c:pt>
                <c:pt idx="15870">
                  <c:v>85.39</c:v>
                </c:pt>
                <c:pt idx="15871">
                  <c:v>76.319999999999993</c:v>
                </c:pt>
                <c:pt idx="15872">
                  <c:v>70.180000000000007</c:v>
                </c:pt>
                <c:pt idx="15873">
                  <c:v>70.239999999999995</c:v>
                </c:pt>
                <c:pt idx="15874">
                  <c:v>62.86</c:v>
                </c:pt>
                <c:pt idx="15875">
                  <c:v>75.89</c:v>
                </c:pt>
                <c:pt idx="15876">
                  <c:v>80.88</c:v>
                </c:pt>
                <c:pt idx="15877">
                  <c:v>67.540000000000006</c:v>
                </c:pt>
                <c:pt idx="15878">
                  <c:v>62.74</c:v>
                </c:pt>
                <c:pt idx="15879">
                  <c:v>62.83</c:v>
                </c:pt>
                <c:pt idx="15880">
                  <c:v>62.83</c:v>
                </c:pt>
                <c:pt idx="15881">
                  <c:v>54.05</c:v>
                </c:pt>
                <c:pt idx="15882">
                  <c:v>49.68</c:v>
                </c:pt>
                <c:pt idx="15883">
                  <c:v>47.56</c:v>
                </c:pt>
                <c:pt idx="15884">
                  <c:v>53.82</c:v>
                </c:pt>
                <c:pt idx="15885">
                  <c:v>51.12</c:v>
                </c:pt>
                <c:pt idx="15886">
                  <c:v>52.07</c:v>
                </c:pt>
                <c:pt idx="15887">
                  <c:v>52.64</c:v>
                </c:pt>
                <c:pt idx="15888">
                  <c:v>53.3</c:v>
                </c:pt>
                <c:pt idx="15889">
                  <c:v>53.44</c:v>
                </c:pt>
                <c:pt idx="15890">
                  <c:v>52.61</c:v>
                </c:pt>
                <c:pt idx="15891">
                  <c:v>52.15</c:v>
                </c:pt>
                <c:pt idx="15892">
                  <c:v>49.34</c:v>
                </c:pt>
                <c:pt idx="15893">
                  <c:v>63.95</c:v>
                </c:pt>
                <c:pt idx="15894">
                  <c:v>78.59</c:v>
                </c:pt>
                <c:pt idx="15895">
                  <c:v>77.56</c:v>
                </c:pt>
                <c:pt idx="15896">
                  <c:v>78.33</c:v>
                </c:pt>
                <c:pt idx="15897">
                  <c:v>78.62</c:v>
                </c:pt>
                <c:pt idx="15898">
                  <c:v>79.11</c:v>
                </c:pt>
                <c:pt idx="15899">
                  <c:v>68.489999999999995</c:v>
                </c:pt>
                <c:pt idx="15900">
                  <c:v>65.3</c:v>
                </c:pt>
                <c:pt idx="15901">
                  <c:v>65.790000000000006</c:v>
                </c:pt>
                <c:pt idx="15902">
                  <c:v>66.28</c:v>
                </c:pt>
                <c:pt idx="15903">
                  <c:v>66.849999999999994</c:v>
                </c:pt>
                <c:pt idx="15904">
                  <c:v>135.54</c:v>
                </c:pt>
                <c:pt idx="15905">
                  <c:v>113.52</c:v>
                </c:pt>
                <c:pt idx="15906">
                  <c:v>111.77</c:v>
                </c:pt>
                <c:pt idx="15907">
                  <c:v>123.14</c:v>
                </c:pt>
                <c:pt idx="15908">
                  <c:v>118.31</c:v>
                </c:pt>
                <c:pt idx="15909">
                  <c:v>118.03</c:v>
                </c:pt>
                <c:pt idx="15910">
                  <c:v>117.85</c:v>
                </c:pt>
                <c:pt idx="15911">
                  <c:v>117.02</c:v>
                </c:pt>
                <c:pt idx="15912">
                  <c:v>96.15</c:v>
                </c:pt>
                <c:pt idx="15913">
                  <c:v>83.76</c:v>
                </c:pt>
                <c:pt idx="15914">
                  <c:v>66.989999999999995</c:v>
                </c:pt>
                <c:pt idx="15915">
                  <c:v>50.52</c:v>
                </c:pt>
                <c:pt idx="15916">
                  <c:v>48.79</c:v>
                </c:pt>
                <c:pt idx="15917">
                  <c:v>49.4</c:v>
                </c:pt>
                <c:pt idx="15918">
                  <c:v>49.74</c:v>
                </c:pt>
                <c:pt idx="15919">
                  <c:v>49.89</c:v>
                </c:pt>
                <c:pt idx="15920">
                  <c:v>50.49</c:v>
                </c:pt>
                <c:pt idx="15921">
                  <c:v>52.07</c:v>
                </c:pt>
                <c:pt idx="15922">
                  <c:v>70.44</c:v>
                </c:pt>
                <c:pt idx="15923">
                  <c:v>62.92</c:v>
                </c:pt>
                <c:pt idx="15924">
                  <c:v>63.18</c:v>
                </c:pt>
                <c:pt idx="15925">
                  <c:v>63.61</c:v>
                </c:pt>
                <c:pt idx="15926">
                  <c:v>63.84</c:v>
                </c:pt>
                <c:pt idx="15927">
                  <c:v>64.010000000000005</c:v>
                </c:pt>
                <c:pt idx="15928">
                  <c:v>63.78</c:v>
                </c:pt>
                <c:pt idx="15929">
                  <c:v>63.84</c:v>
                </c:pt>
                <c:pt idx="15930">
                  <c:v>64.55</c:v>
                </c:pt>
                <c:pt idx="15931">
                  <c:v>64.67</c:v>
                </c:pt>
                <c:pt idx="15932">
                  <c:v>55.2</c:v>
                </c:pt>
                <c:pt idx="15933">
                  <c:v>54.88</c:v>
                </c:pt>
                <c:pt idx="15934">
                  <c:v>55.71</c:v>
                </c:pt>
                <c:pt idx="15935">
                  <c:v>56.4</c:v>
                </c:pt>
                <c:pt idx="15936">
                  <c:v>50.03</c:v>
                </c:pt>
                <c:pt idx="15937">
                  <c:v>50.49</c:v>
                </c:pt>
                <c:pt idx="15938">
                  <c:v>50.98</c:v>
                </c:pt>
                <c:pt idx="15939">
                  <c:v>51.58</c:v>
                </c:pt>
                <c:pt idx="15940">
                  <c:v>52.35</c:v>
                </c:pt>
                <c:pt idx="15941">
                  <c:v>51.49</c:v>
                </c:pt>
                <c:pt idx="15942">
                  <c:v>57.46</c:v>
                </c:pt>
                <c:pt idx="15943">
                  <c:v>61.6</c:v>
                </c:pt>
                <c:pt idx="15944">
                  <c:v>60.13</c:v>
                </c:pt>
                <c:pt idx="15945">
                  <c:v>61.22</c:v>
                </c:pt>
                <c:pt idx="15946">
                  <c:v>62.14</c:v>
                </c:pt>
                <c:pt idx="15947">
                  <c:v>62.69</c:v>
                </c:pt>
                <c:pt idx="15948">
                  <c:v>43.46</c:v>
                </c:pt>
                <c:pt idx="15949">
                  <c:v>43.66</c:v>
                </c:pt>
                <c:pt idx="15950">
                  <c:v>59.9</c:v>
                </c:pt>
                <c:pt idx="15951">
                  <c:v>49.23</c:v>
                </c:pt>
                <c:pt idx="15952">
                  <c:v>62.03</c:v>
                </c:pt>
                <c:pt idx="15953">
                  <c:v>51.98</c:v>
                </c:pt>
                <c:pt idx="15954">
                  <c:v>44.98</c:v>
                </c:pt>
                <c:pt idx="15955">
                  <c:v>57.75</c:v>
                </c:pt>
                <c:pt idx="15956">
                  <c:v>42.16</c:v>
                </c:pt>
                <c:pt idx="15957">
                  <c:v>40.64</c:v>
                </c:pt>
                <c:pt idx="15958">
                  <c:v>44.55</c:v>
                </c:pt>
                <c:pt idx="15959">
                  <c:v>45.75</c:v>
                </c:pt>
                <c:pt idx="15960">
                  <c:v>40.5</c:v>
                </c:pt>
                <c:pt idx="15961">
                  <c:v>40.590000000000003</c:v>
                </c:pt>
                <c:pt idx="15962">
                  <c:v>47.65</c:v>
                </c:pt>
                <c:pt idx="15963">
                  <c:v>80.28</c:v>
                </c:pt>
                <c:pt idx="15964">
                  <c:v>75.12</c:v>
                </c:pt>
                <c:pt idx="15965">
                  <c:v>77.989999999999995</c:v>
                </c:pt>
                <c:pt idx="15966">
                  <c:v>79.36</c:v>
                </c:pt>
                <c:pt idx="15967">
                  <c:v>79.42</c:v>
                </c:pt>
                <c:pt idx="15968">
                  <c:v>76.489999999999995</c:v>
                </c:pt>
                <c:pt idx="15969">
                  <c:v>77.67</c:v>
                </c:pt>
                <c:pt idx="15970">
                  <c:v>78.73</c:v>
                </c:pt>
                <c:pt idx="15971">
                  <c:v>79.94</c:v>
                </c:pt>
                <c:pt idx="15972">
                  <c:v>81.14</c:v>
                </c:pt>
                <c:pt idx="15973">
                  <c:v>82.81</c:v>
                </c:pt>
                <c:pt idx="15974">
                  <c:v>85.76</c:v>
                </c:pt>
                <c:pt idx="15975">
                  <c:v>108.84</c:v>
                </c:pt>
                <c:pt idx="15976">
                  <c:v>101.49</c:v>
                </c:pt>
                <c:pt idx="15977">
                  <c:v>102.44</c:v>
                </c:pt>
                <c:pt idx="15978">
                  <c:v>103.9</c:v>
                </c:pt>
                <c:pt idx="15979">
                  <c:v>106.32</c:v>
                </c:pt>
                <c:pt idx="15980">
                  <c:v>108.96</c:v>
                </c:pt>
                <c:pt idx="15981">
                  <c:v>111.48</c:v>
                </c:pt>
                <c:pt idx="15982">
                  <c:v>113.58</c:v>
                </c:pt>
                <c:pt idx="15983">
                  <c:v>115.76</c:v>
                </c:pt>
                <c:pt idx="15984">
                  <c:v>111.83</c:v>
                </c:pt>
                <c:pt idx="15985">
                  <c:v>104.51</c:v>
                </c:pt>
                <c:pt idx="15986">
                  <c:v>102.18</c:v>
                </c:pt>
                <c:pt idx="15987">
                  <c:v>103.62</c:v>
                </c:pt>
                <c:pt idx="15988">
                  <c:v>95.95</c:v>
                </c:pt>
                <c:pt idx="15989">
                  <c:v>90.16</c:v>
                </c:pt>
                <c:pt idx="15990">
                  <c:v>91.45</c:v>
                </c:pt>
                <c:pt idx="15991">
                  <c:v>92.48</c:v>
                </c:pt>
                <c:pt idx="15992">
                  <c:v>93.31</c:v>
                </c:pt>
                <c:pt idx="15993">
                  <c:v>93.8</c:v>
                </c:pt>
                <c:pt idx="15994">
                  <c:v>93.49</c:v>
                </c:pt>
                <c:pt idx="15995">
                  <c:v>108.32</c:v>
                </c:pt>
                <c:pt idx="15996">
                  <c:v>109.5</c:v>
                </c:pt>
                <c:pt idx="15997">
                  <c:v>111.74</c:v>
                </c:pt>
                <c:pt idx="15998">
                  <c:v>106.66</c:v>
                </c:pt>
                <c:pt idx="15999">
                  <c:v>128.69999999999999</c:v>
                </c:pt>
                <c:pt idx="16000">
                  <c:v>129.47999999999999</c:v>
                </c:pt>
                <c:pt idx="16001">
                  <c:v>135.25</c:v>
                </c:pt>
                <c:pt idx="16002">
                  <c:v>137.16999999999999</c:v>
                </c:pt>
                <c:pt idx="16003">
                  <c:v>120.72</c:v>
                </c:pt>
                <c:pt idx="16004">
                  <c:v>126.21</c:v>
                </c:pt>
                <c:pt idx="16005">
                  <c:v>128.9</c:v>
                </c:pt>
                <c:pt idx="16006">
                  <c:v>141.88</c:v>
                </c:pt>
                <c:pt idx="16007">
                  <c:v>129.54</c:v>
                </c:pt>
                <c:pt idx="16008">
                  <c:v>118.08</c:v>
                </c:pt>
                <c:pt idx="16009">
                  <c:v>115.16</c:v>
                </c:pt>
                <c:pt idx="16010">
                  <c:v>104.45</c:v>
                </c:pt>
                <c:pt idx="16011">
                  <c:v>103.13</c:v>
                </c:pt>
                <c:pt idx="16012">
                  <c:v>104.22</c:v>
                </c:pt>
                <c:pt idx="16013">
                  <c:v>128.07</c:v>
                </c:pt>
                <c:pt idx="16014">
                  <c:v>124.17</c:v>
                </c:pt>
                <c:pt idx="16015">
                  <c:v>122.79</c:v>
                </c:pt>
                <c:pt idx="16016">
                  <c:v>125.72</c:v>
                </c:pt>
                <c:pt idx="16017">
                  <c:v>128.04</c:v>
                </c:pt>
                <c:pt idx="16018">
                  <c:v>128.07</c:v>
                </c:pt>
                <c:pt idx="16019">
                  <c:v>128.88</c:v>
                </c:pt>
                <c:pt idx="16020">
                  <c:v>128.79</c:v>
                </c:pt>
                <c:pt idx="16021">
                  <c:v>121.04</c:v>
                </c:pt>
                <c:pt idx="16022">
                  <c:v>121.07</c:v>
                </c:pt>
                <c:pt idx="16023">
                  <c:v>101.64</c:v>
                </c:pt>
                <c:pt idx="16024">
                  <c:v>137.77000000000001</c:v>
                </c:pt>
                <c:pt idx="16025">
                  <c:v>148.28</c:v>
                </c:pt>
                <c:pt idx="16026">
                  <c:v>126.72</c:v>
                </c:pt>
                <c:pt idx="16027">
                  <c:v>125.29</c:v>
                </c:pt>
                <c:pt idx="16028">
                  <c:v>124.03</c:v>
                </c:pt>
                <c:pt idx="16029">
                  <c:v>123.19</c:v>
                </c:pt>
                <c:pt idx="16030">
                  <c:v>123.31</c:v>
                </c:pt>
                <c:pt idx="16031">
                  <c:v>122.88</c:v>
                </c:pt>
                <c:pt idx="16032">
                  <c:v>131.86000000000001</c:v>
                </c:pt>
                <c:pt idx="16033">
                  <c:v>142.97</c:v>
                </c:pt>
                <c:pt idx="16034">
                  <c:v>151.72</c:v>
                </c:pt>
                <c:pt idx="16035">
                  <c:v>136.16999999999999</c:v>
                </c:pt>
                <c:pt idx="16036">
                  <c:v>132.06</c:v>
                </c:pt>
                <c:pt idx="16037">
                  <c:v>157.35</c:v>
                </c:pt>
                <c:pt idx="16038">
                  <c:v>147.41999999999999</c:v>
                </c:pt>
                <c:pt idx="16039">
                  <c:v>140.59</c:v>
                </c:pt>
                <c:pt idx="16040">
                  <c:v>138.72</c:v>
                </c:pt>
                <c:pt idx="16041">
                  <c:v>123.8</c:v>
                </c:pt>
                <c:pt idx="16042">
                  <c:v>118.89</c:v>
                </c:pt>
                <c:pt idx="16043">
                  <c:v>116.68</c:v>
                </c:pt>
                <c:pt idx="16044">
                  <c:v>122.45</c:v>
                </c:pt>
                <c:pt idx="16045">
                  <c:v>123.54</c:v>
                </c:pt>
                <c:pt idx="16046">
                  <c:v>124.89</c:v>
                </c:pt>
                <c:pt idx="16047">
                  <c:v>126.21</c:v>
                </c:pt>
                <c:pt idx="16048">
                  <c:v>127.5</c:v>
                </c:pt>
                <c:pt idx="16049">
                  <c:v>119.4</c:v>
                </c:pt>
                <c:pt idx="16050">
                  <c:v>80.739999999999995</c:v>
                </c:pt>
                <c:pt idx="16051">
                  <c:v>85.31</c:v>
                </c:pt>
                <c:pt idx="16052">
                  <c:v>91.07</c:v>
                </c:pt>
                <c:pt idx="16053">
                  <c:v>80.83</c:v>
                </c:pt>
                <c:pt idx="16054">
                  <c:v>72.680000000000007</c:v>
                </c:pt>
                <c:pt idx="16055">
                  <c:v>83.98</c:v>
                </c:pt>
                <c:pt idx="16056">
                  <c:v>86.8</c:v>
                </c:pt>
                <c:pt idx="16057">
                  <c:v>77.349999999999994</c:v>
                </c:pt>
                <c:pt idx="16058">
                  <c:v>70.349999999999994</c:v>
                </c:pt>
                <c:pt idx="16059">
                  <c:v>78.650000000000006</c:v>
                </c:pt>
                <c:pt idx="16060">
                  <c:v>75</c:v>
                </c:pt>
                <c:pt idx="16061">
                  <c:v>80.11</c:v>
                </c:pt>
                <c:pt idx="16062">
                  <c:v>72.47</c:v>
                </c:pt>
                <c:pt idx="16063">
                  <c:v>69.290000000000006</c:v>
                </c:pt>
                <c:pt idx="16064">
                  <c:v>69.98</c:v>
                </c:pt>
                <c:pt idx="16065">
                  <c:v>70.58</c:v>
                </c:pt>
                <c:pt idx="16066">
                  <c:v>56.52</c:v>
                </c:pt>
                <c:pt idx="16067">
                  <c:v>73.62</c:v>
                </c:pt>
                <c:pt idx="16068">
                  <c:v>91.22</c:v>
                </c:pt>
                <c:pt idx="16069">
                  <c:v>98.36</c:v>
                </c:pt>
                <c:pt idx="16070">
                  <c:v>96.36</c:v>
                </c:pt>
                <c:pt idx="16071">
                  <c:v>97.19</c:v>
                </c:pt>
                <c:pt idx="16072">
                  <c:v>97.96</c:v>
                </c:pt>
                <c:pt idx="16073">
                  <c:v>98.57</c:v>
                </c:pt>
                <c:pt idx="16074">
                  <c:v>98.94</c:v>
                </c:pt>
                <c:pt idx="16075">
                  <c:v>97.7</c:v>
                </c:pt>
                <c:pt idx="16076">
                  <c:v>84.5</c:v>
                </c:pt>
                <c:pt idx="16077">
                  <c:v>81.569999999999993</c:v>
                </c:pt>
                <c:pt idx="16078">
                  <c:v>81.83</c:v>
                </c:pt>
                <c:pt idx="16079">
                  <c:v>82.43</c:v>
                </c:pt>
                <c:pt idx="16080">
                  <c:v>82.64</c:v>
                </c:pt>
                <c:pt idx="16081">
                  <c:v>96.15</c:v>
                </c:pt>
                <c:pt idx="16082">
                  <c:v>101.29</c:v>
                </c:pt>
                <c:pt idx="16083">
                  <c:v>110.05</c:v>
                </c:pt>
                <c:pt idx="16084">
                  <c:v>109.1</c:v>
                </c:pt>
                <c:pt idx="16085">
                  <c:v>109.73</c:v>
                </c:pt>
                <c:pt idx="16086">
                  <c:v>108.47</c:v>
                </c:pt>
                <c:pt idx="16087">
                  <c:v>108.87</c:v>
                </c:pt>
                <c:pt idx="16088">
                  <c:v>110.1</c:v>
                </c:pt>
                <c:pt idx="16089">
                  <c:v>111.42</c:v>
                </c:pt>
                <c:pt idx="16090">
                  <c:v>112.72</c:v>
                </c:pt>
                <c:pt idx="16091">
                  <c:v>118.37</c:v>
                </c:pt>
                <c:pt idx="16092">
                  <c:v>135.33000000000001</c:v>
                </c:pt>
                <c:pt idx="16093">
                  <c:v>132.12</c:v>
                </c:pt>
                <c:pt idx="16094">
                  <c:v>133.93</c:v>
                </c:pt>
                <c:pt idx="16095">
                  <c:v>120.67</c:v>
                </c:pt>
                <c:pt idx="16096">
                  <c:v>122.42</c:v>
                </c:pt>
                <c:pt idx="16097">
                  <c:v>123.85</c:v>
                </c:pt>
                <c:pt idx="16098">
                  <c:v>125.23</c:v>
                </c:pt>
                <c:pt idx="16099">
                  <c:v>127.44</c:v>
                </c:pt>
                <c:pt idx="16100">
                  <c:v>124.2</c:v>
                </c:pt>
                <c:pt idx="16101">
                  <c:v>118.03</c:v>
                </c:pt>
                <c:pt idx="16102">
                  <c:v>104.22</c:v>
                </c:pt>
                <c:pt idx="16103">
                  <c:v>108.38</c:v>
                </c:pt>
                <c:pt idx="16104">
                  <c:v>112</c:v>
                </c:pt>
                <c:pt idx="16105">
                  <c:v>101.12</c:v>
                </c:pt>
                <c:pt idx="16106">
                  <c:v>101.35</c:v>
                </c:pt>
                <c:pt idx="16107">
                  <c:v>102.7</c:v>
                </c:pt>
                <c:pt idx="16108">
                  <c:v>92.45</c:v>
                </c:pt>
                <c:pt idx="16109">
                  <c:v>76.81</c:v>
                </c:pt>
                <c:pt idx="16110">
                  <c:v>77.67</c:v>
                </c:pt>
                <c:pt idx="16111">
                  <c:v>78.53</c:v>
                </c:pt>
                <c:pt idx="16112">
                  <c:v>79.48</c:v>
                </c:pt>
                <c:pt idx="16113">
                  <c:v>88.29</c:v>
                </c:pt>
                <c:pt idx="16114">
                  <c:v>81.55</c:v>
                </c:pt>
                <c:pt idx="16115">
                  <c:v>83.21</c:v>
                </c:pt>
                <c:pt idx="16116">
                  <c:v>84.62</c:v>
                </c:pt>
                <c:pt idx="16117">
                  <c:v>86.25</c:v>
                </c:pt>
                <c:pt idx="16118">
                  <c:v>88</c:v>
                </c:pt>
                <c:pt idx="16119">
                  <c:v>75.98</c:v>
                </c:pt>
                <c:pt idx="16120">
                  <c:v>76.58</c:v>
                </c:pt>
                <c:pt idx="16121">
                  <c:v>74.69</c:v>
                </c:pt>
                <c:pt idx="16122">
                  <c:v>65.900000000000006</c:v>
                </c:pt>
                <c:pt idx="16123">
                  <c:v>66.59</c:v>
                </c:pt>
                <c:pt idx="16124">
                  <c:v>66.56</c:v>
                </c:pt>
                <c:pt idx="16125">
                  <c:v>67.11</c:v>
                </c:pt>
                <c:pt idx="16126">
                  <c:v>67.94</c:v>
                </c:pt>
                <c:pt idx="16127">
                  <c:v>76.69</c:v>
                </c:pt>
                <c:pt idx="16128">
                  <c:v>68.599999999999994</c:v>
                </c:pt>
                <c:pt idx="16129">
                  <c:v>64.319999999999993</c:v>
                </c:pt>
                <c:pt idx="16130">
                  <c:v>64.319999999999993</c:v>
                </c:pt>
                <c:pt idx="16131">
                  <c:v>64.41</c:v>
                </c:pt>
                <c:pt idx="16132">
                  <c:v>69</c:v>
                </c:pt>
                <c:pt idx="16133">
                  <c:v>71.61</c:v>
                </c:pt>
                <c:pt idx="16134">
                  <c:v>64.040000000000006</c:v>
                </c:pt>
                <c:pt idx="16135">
                  <c:v>63.95</c:v>
                </c:pt>
                <c:pt idx="16136">
                  <c:v>86.19</c:v>
                </c:pt>
                <c:pt idx="16137">
                  <c:v>85.68</c:v>
                </c:pt>
                <c:pt idx="16138">
                  <c:v>85.71</c:v>
                </c:pt>
                <c:pt idx="16139">
                  <c:v>80.599999999999994</c:v>
                </c:pt>
                <c:pt idx="16140">
                  <c:v>121.07</c:v>
                </c:pt>
                <c:pt idx="16141">
                  <c:v>138.32</c:v>
                </c:pt>
                <c:pt idx="16142">
                  <c:v>143.80000000000001</c:v>
                </c:pt>
                <c:pt idx="16143">
                  <c:v>138.86000000000001</c:v>
                </c:pt>
                <c:pt idx="16144">
                  <c:v>131.49</c:v>
                </c:pt>
                <c:pt idx="16145">
                  <c:v>136.80000000000001</c:v>
                </c:pt>
                <c:pt idx="16146">
                  <c:v>139.35</c:v>
                </c:pt>
                <c:pt idx="16147">
                  <c:v>137.66</c:v>
                </c:pt>
                <c:pt idx="16148">
                  <c:v>139.58000000000001</c:v>
                </c:pt>
                <c:pt idx="16149">
                  <c:v>129.11000000000001</c:v>
                </c:pt>
                <c:pt idx="16150">
                  <c:v>128.72999999999999</c:v>
                </c:pt>
                <c:pt idx="16151">
                  <c:v>144.66</c:v>
                </c:pt>
                <c:pt idx="16152">
                  <c:v>144.22999999999999</c:v>
                </c:pt>
                <c:pt idx="16153">
                  <c:v>146.36000000000001</c:v>
                </c:pt>
                <c:pt idx="16154">
                  <c:v>149.03</c:v>
                </c:pt>
                <c:pt idx="16155">
                  <c:v>149.57</c:v>
                </c:pt>
                <c:pt idx="16156">
                  <c:v>161.51</c:v>
                </c:pt>
                <c:pt idx="16157">
                  <c:v>162.03</c:v>
                </c:pt>
                <c:pt idx="16158">
                  <c:v>165.1</c:v>
                </c:pt>
                <c:pt idx="16159">
                  <c:v>170.24</c:v>
                </c:pt>
                <c:pt idx="16160">
                  <c:v>167.54</c:v>
                </c:pt>
                <c:pt idx="16161">
                  <c:v>167.42</c:v>
                </c:pt>
                <c:pt idx="16162">
                  <c:v>164.87</c:v>
                </c:pt>
                <c:pt idx="16163">
                  <c:v>159.9</c:v>
                </c:pt>
                <c:pt idx="16164">
                  <c:v>162.13999999999999</c:v>
                </c:pt>
                <c:pt idx="16165">
                  <c:v>164.04</c:v>
                </c:pt>
                <c:pt idx="16166">
                  <c:v>184.99</c:v>
                </c:pt>
                <c:pt idx="16167">
                  <c:v>179.85</c:v>
                </c:pt>
                <c:pt idx="16168">
                  <c:v>180.94</c:v>
                </c:pt>
                <c:pt idx="16169">
                  <c:v>178.39</c:v>
                </c:pt>
                <c:pt idx="16170">
                  <c:v>176.95</c:v>
                </c:pt>
                <c:pt idx="16171">
                  <c:v>176.35</c:v>
                </c:pt>
                <c:pt idx="16172">
                  <c:v>176.87</c:v>
                </c:pt>
                <c:pt idx="16173">
                  <c:v>184.16</c:v>
                </c:pt>
                <c:pt idx="16174">
                  <c:v>195.47</c:v>
                </c:pt>
                <c:pt idx="16175">
                  <c:v>199.03</c:v>
                </c:pt>
                <c:pt idx="16176">
                  <c:v>201.7</c:v>
                </c:pt>
                <c:pt idx="16177">
                  <c:v>198.42</c:v>
                </c:pt>
                <c:pt idx="16178">
                  <c:v>200.03</c:v>
                </c:pt>
                <c:pt idx="16179">
                  <c:v>202.7</c:v>
                </c:pt>
                <c:pt idx="16180">
                  <c:v>200.81</c:v>
                </c:pt>
                <c:pt idx="16181">
                  <c:v>189.73</c:v>
                </c:pt>
                <c:pt idx="16182">
                  <c:v>189.3</c:v>
                </c:pt>
                <c:pt idx="16183">
                  <c:v>184.67</c:v>
                </c:pt>
                <c:pt idx="16184">
                  <c:v>178.45</c:v>
                </c:pt>
                <c:pt idx="16185">
                  <c:v>182.38</c:v>
                </c:pt>
                <c:pt idx="16186">
                  <c:v>164.73</c:v>
                </c:pt>
                <c:pt idx="16187">
                  <c:v>166.56</c:v>
                </c:pt>
                <c:pt idx="16188">
                  <c:v>167.11</c:v>
                </c:pt>
                <c:pt idx="16189">
                  <c:v>187.66</c:v>
                </c:pt>
                <c:pt idx="16190">
                  <c:v>197.53</c:v>
                </c:pt>
                <c:pt idx="16191">
                  <c:v>199.28</c:v>
                </c:pt>
                <c:pt idx="16192">
                  <c:v>200.06</c:v>
                </c:pt>
                <c:pt idx="16193">
                  <c:v>201.78</c:v>
                </c:pt>
                <c:pt idx="16194">
                  <c:v>186.48</c:v>
                </c:pt>
                <c:pt idx="16195">
                  <c:v>192.51</c:v>
                </c:pt>
                <c:pt idx="16196">
                  <c:v>199.37</c:v>
                </c:pt>
                <c:pt idx="16197">
                  <c:v>203.22</c:v>
                </c:pt>
                <c:pt idx="16198">
                  <c:v>194.89</c:v>
                </c:pt>
                <c:pt idx="16199">
                  <c:v>194.58</c:v>
                </c:pt>
                <c:pt idx="16200">
                  <c:v>186.88</c:v>
                </c:pt>
                <c:pt idx="16201">
                  <c:v>188.21</c:v>
                </c:pt>
                <c:pt idx="16202">
                  <c:v>188.32</c:v>
                </c:pt>
                <c:pt idx="16203">
                  <c:v>189.76</c:v>
                </c:pt>
                <c:pt idx="16204">
                  <c:v>176.29</c:v>
                </c:pt>
                <c:pt idx="16205">
                  <c:v>164.98</c:v>
                </c:pt>
                <c:pt idx="16206">
                  <c:v>187.26</c:v>
                </c:pt>
                <c:pt idx="16207">
                  <c:v>175.78</c:v>
                </c:pt>
                <c:pt idx="16208">
                  <c:v>175.98</c:v>
                </c:pt>
                <c:pt idx="16209">
                  <c:v>170.95</c:v>
                </c:pt>
                <c:pt idx="16210">
                  <c:v>186.57</c:v>
                </c:pt>
                <c:pt idx="16211">
                  <c:v>179.62</c:v>
                </c:pt>
                <c:pt idx="16212">
                  <c:v>173.08</c:v>
                </c:pt>
                <c:pt idx="16213">
                  <c:v>154.41999999999999</c:v>
                </c:pt>
                <c:pt idx="16214">
                  <c:v>151.91999999999999</c:v>
                </c:pt>
                <c:pt idx="16215">
                  <c:v>158.93</c:v>
                </c:pt>
                <c:pt idx="16216">
                  <c:v>153.72999999999999</c:v>
                </c:pt>
                <c:pt idx="16217">
                  <c:v>155.86000000000001</c:v>
                </c:pt>
                <c:pt idx="16218">
                  <c:v>170.58</c:v>
                </c:pt>
                <c:pt idx="16219">
                  <c:v>175.43</c:v>
                </c:pt>
                <c:pt idx="16220">
                  <c:v>179.34</c:v>
                </c:pt>
                <c:pt idx="16221">
                  <c:v>177.36</c:v>
                </c:pt>
                <c:pt idx="16222">
                  <c:v>180.28</c:v>
                </c:pt>
                <c:pt idx="16223">
                  <c:v>181.69</c:v>
                </c:pt>
                <c:pt idx="16224">
                  <c:v>183.96</c:v>
                </c:pt>
                <c:pt idx="16225">
                  <c:v>187.17</c:v>
                </c:pt>
                <c:pt idx="16226">
                  <c:v>193.66</c:v>
                </c:pt>
                <c:pt idx="16227">
                  <c:v>189.24</c:v>
                </c:pt>
                <c:pt idx="16228">
                  <c:v>200.26</c:v>
                </c:pt>
                <c:pt idx="16229">
                  <c:v>200.35</c:v>
                </c:pt>
                <c:pt idx="16230">
                  <c:v>195.55</c:v>
                </c:pt>
                <c:pt idx="16231">
                  <c:v>191.45</c:v>
                </c:pt>
                <c:pt idx="16232">
                  <c:v>196.13</c:v>
                </c:pt>
                <c:pt idx="16233">
                  <c:v>203.39</c:v>
                </c:pt>
                <c:pt idx="16234">
                  <c:v>180.17</c:v>
                </c:pt>
                <c:pt idx="16235">
                  <c:v>186.97</c:v>
                </c:pt>
                <c:pt idx="16236">
                  <c:v>194.66</c:v>
                </c:pt>
                <c:pt idx="16237">
                  <c:v>187.89</c:v>
                </c:pt>
                <c:pt idx="16238">
                  <c:v>182.87</c:v>
                </c:pt>
                <c:pt idx="16239">
                  <c:v>181.43</c:v>
                </c:pt>
                <c:pt idx="16240">
                  <c:v>182.81</c:v>
                </c:pt>
                <c:pt idx="16241">
                  <c:v>182.01</c:v>
                </c:pt>
                <c:pt idx="16242">
                  <c:v>183.93</c:v>
                </c:pt>
                <c:pt idx="16243">
                  <c:v>178.96</c:v>
                </c:pt>
                <c:pt idx="16244">
                  <c:v>174.11</c:v>
                </c:pt>
                <c:pt idx="16245">
                  <c:v>170.35</c:v>
                </c:pt>
                <c:pt idx="16246">
                  <c:v>171.93</c:v>
                </c:pt>
                <c:pt idx="16247">
                  <c:v>172.19</c:v>
                </c:pt>
                <c:pt idx="16248">
                  <c:v>161.4</c:v>
                </c:pt>
                <c:pt idx="16249">
                  <c:v>149.80000000000001</c:v>
                </c:pt>
                <c:pt idx="16250">
                  <c:v>141.05000000000001</c:v>
                </c:pt>
                <c:pt idx="16251">
                  <c:v>149.66</c:v>
                </c:pt>
                <c:pt idx="16252">
                  <c:v>155.86000000000001</c:v>
                </c:pt>
                <c:pt idx="16253">
                  <c:v>150.66</c:v>
                </c:pt>
                <c:pt idx="16254">
                  <c:v>139.66999999999999</c:v>
                </c:pt>
                <c:pt idx="16255">
                  <c:v>135.65</c:v>
                </c:pt>
                <c:pt idx="16256">
                  <c:v>135.56</c:v>
                </c:pt>
                <c:pt idx="16257">
                  <c:v>135.71</c:v>
                </c:pt>
                <c:pt idx="16258">
                  <c:v>145.94999999999999</c:v>
                </c:pt>
                <c:pt idx="16259">
                  <c:v>170.09</c:v>
                </c:pt>
                <c:pt idx="16260">
                  <c:v>171.79</c:v>
                </c:pt>
                <c:pt idx="16261">
                  <c:v>169.12</c:v>
                </c:pt>
                <c:pt idx="16262">
                  <c:v>169.61</c:v>
                </c:pt>
                <c:pt idx="16263">
                  <c:v>171.36</c:v>
                </c:pt>
                <c:pt idx="16264">
                  <c:v>166.05</c:v>
                </c:pt>
                <c:pt idx="16265">
                  <c:v>171.01</c:v>
                </c:pt>
                <c:pt idx="16266">
                  <c:v>173.02</c:v>
                </c:pt>
                <c:pt idx="16267">
                  <c:v>158.47</c:v>
                </c:pt>
                <c:pt idx="16268">
                  <c:v>154.91</c:v>
                </c:pt>
                <c:pt idx="16269">
                  <c:v>163.32</c:v>
                </c:pt>
                <c:pt idx="16270">
                  <c:v>160.25</c:v>
                </c:pt>
                <c:pt idx="16271">
                  <c:v>168</c:v>
                </c:pt>
                <c:pt idx="16272">
                  <c:v>169.06</c:v>
                </c:pt>
                <c:pt idx="16273">
                  <c:v>159.59</c:v>
                </c:pt>
                <c:pt idx="16274">
                  <c:v>162.37</c:v>
                </c:pt>
                <c:pt idx="16275">
                  <c:v>152.93</c:v>
                </c:pt>
                <c:pt idx="16276">
                  <c:v>159.1</c:v>
                </c:pt>
                <c:pt idx="16277">
                  <c:v>174.14</c:v>
                </c:pt>
                <c:pt idx="16278">
                  <c:v>175.09</c:v>
                </c:pt>
                <c:pt idx="16279">
                  <c:v>177.87</c:v>
                </c:pt>
                <c:pt idx="16280">
                  <c:v>176.09</c:v>
                </c:pt>
                <c:pt idx="16281">
                  <c:v>174.74</c:v>
                </c:pt>
                <c:pt idx="16282">
                  <c:v>172.16</c:v>
                </c:pt>
                <c:pt idx="16283">
                  <c:v>172.48</c:v>
                </c:pt>
                <c:pt idx="16284">
                  <c:v>174.2</c:v>
                </c:pt>
                <c:pt idx="16285">
                  <c:v>176.44</c:v>
                </c:pt>
                <c:pt idx="16286">
                  <c:v>179.08</c:v>
                </c:pt>
                <c:pt idx="16287">
                  <c:v>180.34</c:v>
                </c:pt>
                <c:pt idx="16288">
                  <c:v>180.91</c:v>
                </c:pt>
                <c:pt idx="16289">
                  <c:v>179.94</c:v>
                </c:pt>
                <c:pt idx="16290">
                  <c:v>179.65</c:v>
                </c:pt>
                <c:pt idx="16291">
                  <c:v>175.75</c:v>
                </c:pt>
                <c:pt idx="16292">
                  <c:v>169.18</c:v>
                </c:pt>
                <c:pt idx="16293">
                  <c:v>168.11</c:v>
                </c:pt>
                <c:pt idx="16294">
                  <c:v>170.55</c:v>
                </c:pt>
                <c:pt idx="16295">
                  <c:v>169.23</c:v>
                </c:pt>
                <c:pt idx="16296">
                  <c:v>167.25</c:v>
                </c:pt>
                <c:pt idx="16297">
                  <c:v>165.13</c:v>
                </c:pt>
                <c:pt idx="16298">
                  <c:v>147.1</c:v>
                </c:pt>
                <c:pt idx="16299">
                  <c:v>148.65</c:v>
                </c:pt>
                <c:pt idx="16300">
                  <c:v>147.5</c:v>
                </c:pt>
                <c:pt idx="16301">
                  <c:v>134.41999999999999</c:v>
                </c:pt>
                <c:pt idx="16302">
                  <c:v>128.13</c:v>
                </c:pt>
                <c:pt idx="16303">
                  <c:v>127.87</c:v>
                </c:pt>
                <c:pt idx="16304">
                  <c:v>123.25</c:v>
                </c:pt>
                <c:pt idx="16305">
                  <c:v>100.8</c:v>
                </c:pt>
                <c:pt idx="16306">
                  <c:v>100.37</c:v>
                </c:pt>
                <c:pt idx="16307">
                  <c:v>100.66</c:v>
                </c:pt>
                <c:pt idx="16308">
                  <c:v>100.35</c:v>
                </c:pt>
                <c:pt idx="16309">
                  <c:v>99.48</c:v>
                </c:pt>
                <c:pt idx="16310">
                  <c:v>99.08</c:v>
                </c:pt>
                <c:pt idx="16311">
                  <c:v>105</c:v>
                </c:pt>
                <c:pt idx="16312">
                  <c:v>106.32</c:v>
                </c:pt>
                <c:pt idx="16313">
                  <c:v>102.15</c:v>
                </c:pt>
                <c:pt idx="16314">
                  <c:v>89.5</c:v>
                </c:pt>
                <c:pt idx="16315">
                  <c:v>71.209999999999994</c:v>
                </c:pt>
                <c:pt idx="16316">
                  <c:v>61.48</c:v>
                </c:pt>
                <c:pt idx="16317">
                  <c:v>62.2</c:v>
                </c:pt>
                <c:pt idx="16318">
                  <c:v>74.66</c:v>
                </c:pt>
                <c:pt idx="16319">
                  <c:v>86.14</c:v>
                </c:pt>
                <c:pt idx="16320">
                  <c:v>85.45</c:v>
                </c:pt>
                <c:pt idx="16321">
                  <c:v>84.13</c:v>
                </c:pt>
                <c:pt idx="16322">
                  <c:v>79.739999999999995</c:v>
                </c:pt>
                <c:pt idx="16323">
                  <c:v>78.760000000000005</c:v>
                </c:pt>
                <c:pt idx="16324">
                  <c:v>91.71</c:v>
                </c:pt>
                <c:pt idx="16325">
                  <c:v>100.66</c:v>
                </c:pt>
                <c:pt idx="16326">
                  <c:v>96.87</c:v>
                </c:pt>
                <c:pt idx="16327">
                  <c:v>95.64</c:v>
                </c:pt>
                <c:pt idx="16328">
                  <c:v>115.99</c:v>
                </c:pt>
                <c:pt idx="16329">
                  <c:v>111.51</c:v>
                </c:pt>
                <c:pt idx="16330">
                  <c:v>112.23</c:v>
                </c:pt>
                <c:pt idx="16331">
                  <c:v>112.49</c:v>
                </c:pt>
                <c:pt idx="16332">
                  <c:v>117.97</c:v>
                </c:pt>
                <c:pt idx="16333">
                  <c:v>134.01</c:v>
                </c:pt>
                <c:pt idx="16334">
                  <c:v>131.26</c:v>
                </c:pt>
                <c:pt idx="16335">
                  <c:v>112.69</c:v>
                </c:pt>
                <c:pt idx="16336">
                  <c:v>135.02000000000001</c:v>
                </c:pt>
                <c:pt idx="16337">
                  <c:v>136.44999999999999</c:v>
                </c:pt>
                <c:pt idx="16338">
                  <c:v>136.08000000000001</c:v>
                </c:pt>
                <c:pt idx="16339">
                  <c:v>134.53</c:v>
                </c:pt>
                <c:pt idx="16340">
                  <c:v>133.38</c:v>
                </c:pt>
                <c:pt idx="16341">
                  <c:v>126.29</c:v>
                </c:pt>
                <c:pt idx="16342">
                  <c:v>124.4</c:v>
                </c:pt>
                <c:pt idx="16343">
                  <c:v>116.62</c:v>
                </c:pt>
                <c:pt idx="16344">
                  <c:v>114.04</c:v>
                </c:pt>
                <c:pt idx="16345">
                  <c:v>121.76</c:v>
                </c:pt>
                <c:pt idx="16346">
                  <c:v>125.58</c:v>
                </c:pt>
                <c:pt idx="16347">
                  <c:v>123.65</c:v>
                </c:pt>
                <c:pt idx="16348">
                  <c:v>121.96</c:v>
                </c:pt>
                <c:pt idx="16349">
                  <c:v>118.6</c:v>
                </c:pt>
                <c:pt idx="16350">
                  <c:v>125.35</c:v>
                </c:pt>
                <c:pt idx="16351">
                  <c:v>132.49</c:v>
                </c:pt>
                <c:pt idx="16352">
                  <c:v>138.06</c:v>
                </c:pt>
                <c:pt idx="16353">
                  <c:v>140.01</c:v>
                </c:pt>
                <c:pt idx="16354">
                  <c:v>139.78</c:v>
                </c:pt>
                <c:pt idx="16355">
                  <c:v>136.4</c:v>
                </c:pt>
                <c:pt idx="16356">
                  <c:v>137.03</c:v>
                </c:pt>
                <c:pt idx="16357">
                  <c:v>139.07</c:v>
                </c:pt>
                <c:pt idx="16358">
                  <c:v>140.44</c:v>
                </c:pt>
                <c:pt idx="16359">
                  <c:v>137.13999999999999</c:v>
                </c:pt>
                <c:pt idx="16360">
                  <c:v>140.38999999999999</c:v>
                </c:pt>
                <c:pt idx="16361">
                  <c:v>142.31</c:v>
                </c:pt>
                <c:pt idx="16362">
                  <c:v>144.38</c:v>
                </c:pt>
                <c:pt idx="16363">
                  <c:v>144.43</c:v>
                </c:pt>
                <c:pt idx="16364">
                  <c:v>136.05000000000001</c:v>
                </c:pt>
                <c:pt idx="16365">
                  <c:v>126.12</c:v>
                </c:pt>
                <c:pt idx="16366">
                  <c:v>121.47</c:v>
                </c:pt>
                <c:pt idx="16367">
                  <c:v>115.79</c:v>
                </c:pt>
                <c:pt idx="16368">
                  <c:v>114.73</c:v>
                </c:pt>
                <c:pt idx="16369">
                  <c:v>116.53</c:v>
                </c:pt>
                <c:pt idx="16370">
                  <c:v>118.08</c:v>
                </c:pt>
                <c:pt idx="16371">
                  <c:v>119.86</c:v>
                </c:pt>
                <c:pt idx="16372">
                  <c:v>138.15</c:v>
                </c:pt>
                <c:pt idx="16373">
                  <c:v>139.58000000000001</c:v>
                </c:pt>
                <c:pt idx="16374">
                  <c:v>159.66999999999999</c:v>
                </c:pt>
                <c:pt idx="16375">
                  <c:v>155.34</c:v>
                </c:pt>
                <c:pt idx="16376">
                  <c:v>153.65</c:v>
                </c:pt>
                <c:pt idx="16377">
                  <c:v>156.69</c:v>
                </c:pt>
                <c:pt idx="16378">
                  <c:v>151.61000000000001</c:v>
                </c:pt>
                <c:pt idx="16379">
                  <c:v>149.37</c:v>
                </c:pt>
                <c:pt idx="16380">
                  <c:v>149.74</c:v>
                </c:pt>
                <c:pt idx="16381">
                  <c:v>148.05000000000001</c:v>
                </c:pt>
                <c:pt idx="16382">
                  <c:v>157.41</c:v>
                </c:pt>
                <c:pt idx="16383">
                  <c:v>179.34</c:v>
                </c:pt>
                <c:pt idx="16384">
                  <c:v>173.42</c:v>
                </c:pt>
                <c:pt idx="16385">
                  <c:v>170.09</c:v>
                </c:pt>
                <c:pt idx="16386">
                  <c:v>171.39</c:v>
                </c:pt>
                <c:pt idx="16387">
                  <c:v>172.59</c:v>
                </c:pt>
                <c:pt idx="16388">
                  <c:v>164.35</c:v>
                </c:pt>
                <c:pt idx="16389">
                  <c:v>159.47</c:v>
                </c:pt>
                <c:pt idx="16390">
                  <c:v>160.74</c:v>
                </c:pt>
                <c:pt idx="16391">
                  <c:v>151.41</c:v>
                </c:pt>
                <c:pt idx="16392">
                  <c:v>145.69999999999999</c:v>
                </c:pt>
                <c:pt idx="16393">
                  <c:v>133.78</c:v>
                </c:pt>
                <c:pt idx="16394">
                  <c:v>125.58</c:v>
                </c:pt>
                <c:pt idx="16395">
                  <c:v>120.98</c:v>
                </c:pt>
                <c:pt idx="16396">
                  <c:v>127.67</c:v>
                </c:pt>
                <c:pt idx="16397">
                  <c:v>124.69</c:v>
                </c:pt>
                <c:pt idx="16398">
                  <c:v>134.82</c:v>
                </c:pt>
                <c:pt idx="16399">
                  <c:v>144.58000000000001</c:v>
                </c:pt>
                <c:pt idx="16400">
                  <c:v>146.93</c:v>
                </c:pt>
                <c:pt idx="16401">
                  <c:v>140.79</c:v>
                </c:pt>
                <c:pt idx="16402">
                  <c:v>138.26</c:v>
                </c:pt>
                <c:pt idx="16403">
                  <c:v>135.1</c:v>
                </c:pt>
                <c:pt idx="16404">
                  <c:v>135.97</c:v>
                </c:pt>
                <c:pt idx="16405">
                  <c:v>131.13999999999999</c:v>
                </c:pt>
                <c:pt idx="16406">
                  <c:v>118.6</c:v>
                </c:pt>
                <c:pt idx="16407">
                  <c:v>120.21</c:v>
                </c:pt>
                <c:pt idx="16408">
                  <c:v>107.89</c:v>
                </c:pt>
                <c:pt idx="16409">
                  <c:v>99.69</c:v>
                </c:pt>
                <c:pt idx="16410">
                  <c:v>150.43</c:v>
                </c:pt>
                <c:pt idx="16411">
                  <c:v>128.16</c:v>
                </c:pt>
                <c:pt idx="16412">
                  <c:v>124.46</c:v>
                </c:pt>
                <c:pt idx="16413">
                  <c:v>131.26</c:v>
                </c:pt>
                <c:pt idx="16414">
                  <c:v>139.66999999999999</c:v>
                </c:pt>
                <c:pt idx="16415">
                  <c:v>154.13</c:v>
                </c:pt>
                <c:pt idx="16416">
                  <c:v>155.68</c:v>
                </c:pt>
                <c:pt idx="16417">
                  <c:v>156.94999999999999</c:v>
                </c:pt>
                <c:pt idx="16418">
                  <c:v>160.51</c:v>
                </c:pt>
                <c:pt idx="16419">
                  <c:v>149.80000000000001</c:v>
                </c:pt>
                <c:pt idx="16420">
                  <c:v>146.63999999999999</c:v>
                </c:pt>
                <c:pt idx="16421">
                  <c:v>142.57</c:v>
                </c:pt>
                <c:pt idx="16422">
                  <c:v>139.96</c:v>
                </c:pt>
                <c:pt idx="16423">
                  <c:v>117.31</c:v>
                </c:pt>
                <c:pt idx="16424">
                  <c:v>116.39</c:v>
                </c:pt>
                <c:pt idx="16425">
                  <c:v>116.96</c:v>
                </c:pt>
                <c:pt idx="16426">
                  <c:v>118.06</c:v>
                </c:pt>
                <c:pt idx="16427">
                  <c:v>115.41</c:v>
                </c:pt>
                <c:pt idx="16428">
                  <c:v>99.4</c:v>
                </c:pt>
                <c:pt idx="16429">
                  <c:v>88.35</c:v>
                </c:pt>
                <c:pt idx="16430">
                  <c:v>85.19</c:v>
                </c:pt>
                <c:pt idx="16431">
                  <c:v>89.41</c:v>
                </c:pt>
                <c:pt idx="16432">
                  <c:v>93.05</c:v>
                </c:pt>
                <c:pt idx="16433">
                  <c:v>90.9</c:v>
                </c:pt>
                <c:pt idx="16434">
                  <c:v>91.56</c:v>
                </c:pt>
                <c:pt idx="16435">
                  <c:v>92.54</c:v>
                </c:pt>
                <c:pt idx="16436">
                  <c:v>89.32</c:v>
                </c:pt>
                <c:pt idx="16437">
                  <c:v>99.11</c:v>
                </c:pt>
                <c:pt idx="16438">
                  <c:v>100.55</c:v>
                </c:pt>
                <c:pt idx="16439">
                  <c:v>99.05</c:v>
                </c:pt>
                <c:pt idx="16440">
                  <c:v>102.58</c:v>
                </c:pt>
                <c:pt idx="16441">
                  <c:v>120.32</c:v>
                </c:pt>
                <c:pt idx="16442">
                  <c:v>121.67</c:v>
                </c:pt>
                <c:pt idx="16443">
                  <c:v>123.94</c:v>
                </c:pt>
                <c:pt idx="16444">
                  <c:v>125.83</c:v>
                </c:pt>
                <c:pt idx="16445">
                  <c:v>139.32</c:v>
                </c:pt>
                <c:pt idx="16446">
                  <c:v>154.54</c:v>
                </c:pt>
                <c:pt idx="16447">
                  <c:v>158.47</c:v>
                </c:pt>
                <c:pt idx="16448">
                  <c:v>161.71</c:v>
                </c:pt>
                <c:pt idx="16449">
                  <c:v>158.99</c:v>
                </c:pt>
                <c:pt idx="16450">
                  <c:v>157.18</c:v>
                </c:pt>
                <c:pt idx="16451">
                  <c:v>160.38999999999999</c:v>
                </c:pt>
                <c:pt idx="16452">
                  <c:v>171.7</c:v>
                </c:pt>
                <c:pt idx="16453">
                  <c:v>165.62</c:v>
                </c:pt>
                <c:pt idx="16454">
                  <c:v>142.68</c:v>
                </c:pt>
                <c:pt idx="16455">
                  <c:v>142.80000000000001</c:v>
                </c:pt>
                <c:pt idx="16456">
                  <c:v>144.58000000000001</c:v>
                </c:pt>
                <c:pt idx="16457">
                  <c:v>134.93</c:v>
                </c:pt>
                <c:pt idx="16458">
                  <c:v>131.37</c:v>
                </c:pt>
                <c:pt idx="16459">
                  <c:v>133.1</c:v>
                </c:pt>
                <c:pt idx="16460">
                  <c:v>134.79</c:v>
                </c:pt>
                <c:pt idx="16461">
                  <c:v>137.09</c:v>
                </c:pt>
                <c:pt idx="16462">
                  <c:v>138.35</c:v>
                </c:pt>
                <c:pt idx="16463">
                  <c:v>139.78</c:v>
                </c:pt>
                <c:pt idx="16464">
                  <c:v>140.63999999999999</c:v>
                </c:pt>
                <c:pt idx="16465">
                  <c:v>131.49</c:v>
                </c:pt>
                <c:pt idx="16466">
                  <c:v>130.22999999999999</c:v>
                </c:pt>
                <c:pt idx="16467">
                  <c:v>128.79</c:v>
                </c:pt>
                <c:pt idx="16468">
                  <c:v>129.54</c:v>
                </c:pt>
                <c:pt idx="16469">
                  <c:v>130.54</c:v>
                </c:pt>
                <c:pt idx="16470">
                  <c:v>131.16999999999999</c:v>
                </c:pt>
                <c:pt idx="16471">
                  <c:v>123.34</c:v>
                </c:pt>
                <c:pt idx="16472">
                  <c:v>131.26</c:v>
                </c:pt>
                <c:pt idx="16473">
                  <c:v>126.06</c:v>
                </c:pt>
                <c:pt idx="16474">
                  <c:v>126.92</c:v>
                </c:pt>
                <c:pt idx="16475">
                  <c:v>127.67</c:v>
                </c:pt>
                <c:pt idx="16476">
                  <c:v>130.63</c:v>
                </c:pt>
                <c:pt idx="16477">
                  <c:v>152.15</c:v>
                </c:pt>
                <c:pt idx="16478">
                  <c:v>148.80000000000001</c:v>
                </c:pt>
                <c:pt idx="16479">
                  <c:v>167.63</c:v>
                </c:pt>
                <c:pt idx="16480">
                  <c:v>164.78</c:v>
                </c:pt>
                <c:pt idx="16481">
                  <c:v>165.16</c:v>
                </c:pt>
                <c:pt idx="16482">
                  <c:v>166.96</c:v>
                </c:pt>
                <c:pt idx="16483">
                  <c:v>140.63999999999999</c:v>
                </c:pt>
                <c:pt idx="16484">
                  <c:v>107.55</c:v>
                </c:pt>
                <c:pt idx="16485">
                  <c:v>109.19</c:v>
                </c:pt>
                <c:pt idx="16486">
                  <c:v>123.34</c:v>
                </c:pt>
                <c:pt idx="16487">
                  <c:v>127.76</c:v>
                </c:pt>
                <c:pt idx="16488">
                  <c:v>127.76</c:v>
                </c:pt>
                <c:pt idx="16489">
                  <c:v>116.28</c:v>
                </c:pt>
                <c:pt idx="16490">
                  <c:v>108.9</c:v>
                </c:pt>
                <c:pt idx="16491">
                  <c:v>109.76</c:v>
                </c:pt>
                <c:pt idx="16492">
                  <c:v>110.91</c:v>
                </c:pt>
                <c:pt idx="16493">
                  <c:v>112.08</c:v>
                </c:pt>
                <c:pt idx="16494">
                  <c:v>113.58</c:v>
                </c:pt>
                <c:pt idx="16495">
                  <c:v>114.87</c:v>
                </c:pt>
                <c:pt idx="16496">
                  <c:v>116.39</c:v>
                </c:pt>
                <c:pt idx="16497">
                  <c:v>117.94</c:v>
                </c:pt>
                <c:pt idx="16498">
                  <c:v>118.54</c:v>
                </c:pt>
                <c:pt idx="16499">
                  <c:v>119.95</c:v>
                </c:pt>
                <c:pt idx="16500">
                  <c:v>119.81</c:v>
                </c:pt>
                <c:pt idx="16501">
                  <c:v>117.19</c:v>
                </c:pt>
                <c:pt idx="16502">
                  <c:v>99.31</c:v>
                </c:pt>
                <c:pt idx="16503">
                  <c:v>94.06</c:v>
                </c:pt>
                <c:pt idx="16504">
                  <c:v>89.24</c:v>
                </c:pt>
                <c:pt idx="16505">
                  <c:v>89.29</c:v>
                </c:pt>
                <c:pt idx="16506">
                  <c:v>109.65</c:v>
                </c:pt>
                <c:pt idx="16507">
                  <c:v>132.46</c:v>
                </c:pt>
                <c:pt idx="16508">
                  <c:v>127.1</c:v>
                </c:pt>
                <c:pt idx="16509">
                  <c:v>117.6</c:v>
                </c:pt>
                <c:pt idx="16510">
                  <c:v>116.48</c:v>
                </c:pt>
                <c:pt idx="16511">
                  <c:v>127.13</c:v>
                </c:pt>
                <c:pt idx="16512">
                  <c:v>127.44</c:v>
                </c:pt>
                <c:pt idx="16513">
                  <c:v>129.68</c:v>
                </c:pt>
                <c:pt idx="16514">
                  <c:v>132.38</c:v>
                </c:pt>
                <c:pt idx="16515">
                  <c:v>134.30000000000001</c:v>
                </c:pt>
                <c:pt idx="16516">
                  <c:v>133.78</c:v>
                </c:pt>
                <c:pt idx="16517">
                  <c:v>136.47999999999999</c:v>
                </c:pt>
                <c:pt idx="16518">
                  <c:v>146.9</c:v>
                </c:pt>
                <c:pt idx="16519">
                  <c:v>153.36000000000001</c:v>
                </c:pt>
                <c:pt idx="16520">
                  <c:v>140.07</c:v>
                </c:pt>
                <c:pt idx="16521">
                  <c:v>143.31</c:v>
                </c:pt>
                <c:pt idx="16522">
                  <c:v>142.91</c:v>
                </c:pt>
                <c:pt idx="16523">
                  <c:v>150.81</c:v>
                </c:pt>
                <c:pt idx="16524">
                  <c:v>139.04</c:v>
                </c:pt>
                <c:pt idx="16525">
                  <c:v>141.41999999999999</c:v>
                </c:pt>
                <c:pt idx="16526">
                  <c:v>143.69</c:v>
                </c:pt>
                <c:pt idx="16527">
                  <c:v>139.96</c:v>
                </c:pt>
                <c:pt idx="16528">
                  <c:v>135.71</c:v>
                </c:pt>
                <c:pt idx="16529">
                  <c:v>135.97</c:v>
                </c:pt>
                <c:pt idx="16530">
                  <c:v>122.53</c:v>
                </c:pt>
                <c:pt idx="16531">
                  <c:v>121.04</c:v>
                </c:pt>
                <c:pt idx="16532">
                  <c:v>118.77</c:v>
                </c:pt>
                <c:pt idx="16533">
                  <c:v>116.76</c:v>
                </c:pt>
                <c:pt idx="16534">
                  <c:v>117.37</c:v>
                </c:pt>
                <c:pt idx="16535">
                  <c:v>124.43</c:v>
                </c:pt>
                <c:pt idx="16536">
                  <c:v>115.41</c:v>
                </c:pt>
                <c:pt idx="16537">
                  <c:v>117.17</c:v>
                </c:pt>
                <c:pt idx="16538">
                  <c:v>102.99</c:v>
                </c:pt>
                <c:pt idx="16539">
                  <c:v>109.19</c:v>
                </c:pt>
                <c:pt idx="16540">
                  <c:v>129.22</c:v>
                </c:pt>
                <c:pt idx="16541">
                  <c:v>131.88999999999999</c:v>
                </c:pt>
                <c:pt idx="16542">
                  <c:v>129.94</c:v>
                </c:pt>
                <c:pt idx="16543">
                  <c:v>121.73</c:v>
                </c:pt>
                <c:pt idx="16544">
                  <c:v>121.84</c:v>
                </c:pt>
                <c:pt idx="16545">
                  <c:v>140.47</c:v>
                </c:pt>
                <c:pt idx="16546">
                  <c:v>140.01</c:v>
                </c:pt>
                <c:pt idx="16547">
                  <c:v>143.31</c:v>
                </c:pt>
                <c:pt idx="16548">
                  <c:v>140.47</c:v>
                </c:pt>
                <c:pt idx="16549">
                  <c:v>140.04</c:v>
                </c:pt>
                <c:pt idx="16550">
                  <c:v>158.01</c:v>
                </c:pt>
                <c:pt idx="16551">
                  <c:v>153.07</c:v>
                </c:pt>
                <c:pt idx="16552">
                  <c:v>162.52000000000001</c:v>
                </c:pt>
                <c:pt idx="16553">
                  <c:v>154.88</c:v>
                </c:pt>
                <c:pt idx="16554">
                  <c:v>150.91999999999999</c:v>
                </c:pt>
                <c:pt idx="16555">
                  <c:v>152.96</c:v>
                </c:pt>
                <c:pt idx="16556">
                  <c:v>156.52000000000001</c:v>
                </c:pt>
                <c:pt idx="16557">
                  <c:v>143.26</c:v>
                </c:pt>
                <c:pt idx="16558">
                  <c:v>143.80000000000001</c:v>
                </c:pt>
                <c:pt idx="16559">
                  <c:v>141.47999999999999</c:v>
                </c:pt>
                <c:pt idx="16560">
                  <c:v>134.85</c:v>
                </c:pt>
                <c:pt idx="16561">
                  <c:v>142.62</c:v>
                </c:pt>
                <c:pt idx="16562">
                  <c:v>140.62</c:v>
                </c:pt>
                <c:pt idx="16563">
                  <c:v>138.63999999999999</c:v>
                </c:pt>
                <c:pt idx="16564">
                  <c:v>141.05000000000001</c:v>
                </c:pt>
                <c:pt idx="16565">
                  <c:v>141.30000000000001</c:v>
                </c:pt>
                <c:pt idx="16566">
                  <c:v>143.29</c:v>
                </c:pt>
                <c:pt idx="16567">
                  <c:v>146.96</c:v>
                </c:pt>
                <c:pt idx="16568">
                  <c:v>161.25</c:v>
                </c:pt>
                <c:pt idx="16569">
                  <c:v>159.13</c:v>
                </c:pt>
                <c:pt idx="16570">
                  <c:v>153.33000000000001</c:v>
                </c:pt>
                <c:pt idx="16571">
                  <c:v>148.97</c:v>
                </c:pt>
                <c:pt idx="16572">
                  <c:v>150.52000000000001</c:v>
                </c:pt>
                <c:pt idx="16573">
                  <c:v>174.49</c:v>
                </c:pt>
                <c:pt idx="16574">
                  <c:v>174.63</c:v>
                </c:pt>
                <c:pt idx="16575">
                  <c:v>195.29</c:v>
                </c:pt>
                <c:pt idx="16576">
                  <c:v>182.9</c:v>
                </c:pt>
                <c:pt idx="16577">
                  <c:v>190.59</c:v>
                </c:pt>
                <c:pt idx="16578">
                  <c:v>193.89</c:v>
                </c:pt>
                <c:pt idx="16579">
                  <c:v>205.54</c:v>
                </c:pt>
                <c:pt idx="16580">
                  <c:v>209.5</c:v>
                </c:pt>
                <c:pt idx="16581">
                  <c:v>210.51</c:v>
                </c:pt>
                <c:pt idx="16582">
                  <c:v>201.84</c:v>
                </c:pt>
                <c:pt idx="16583">
                  <c:v>195.98</c:v>
                </c:pt>
                <c:pt idx="16584">
                  <c:v>202.7</c:v>
                </c:pt>
                <c:pt idx="16585">
                  <c:v>203.88</c:v>
                </c:pt>
                <c:pt idx="16586">
                  <c:v>203.42</c:v>
                </c:pt>
                <c:pt idx="16587">
                  <c:v>197.13</c:v>
                </c:pt>
                <c:pt idx="16588">
                  <c:v>199.46</c:v>
                </c:pt>
                <c:pt idx="16589">
                  <c:v>198.62</c:v>
                </c:pt>
                <c:pt idx="16590">
                  <c:v>191.16</c:v>
                </c:pt>
                <c:pt idx="16591">
                  <c:v>193.37</c:v>
                </c:pt>
                <c:pt idx="16592">
                  <c:v>192.94</c:v>
                </c:pt>
                <c:pt idx="16593">
                  <c:v>176.12</c:v>
                </c:pt>
                <c:pt idx="16594">
                  <c:v>172.13</c:v>
                </c:pt>
                <c:pt idx="16595">
                  <c:v>167.11</c:v>
                </c:pt>
                <c:pt idx="16596">
                  <c:v>169.86</c:v>
                </c:pt>
                <c:pt idx="16597">
                  <c:v>172.99</c:v>
                </c:pt>
                <c:pt idx="16598">
                  <c:v>158.47</c:v>
                </c:pt>
                <c:pt idx="16599">
                  <c:v>162.49</c:v>
                </c:pt>
                <c:pt idx="16600">
                  <c:v>169.78</c:v>
                </c:pt>
                <c:pt idx="16601">
                  <c:v>160.02000000000001</c:v>
                </c:pt>
                <c:pt idx="16602">
                  <c:v>160.51</c:v>
                </c:pt>
                <c:pt idx="16603">
                  <c:v>153.76</c:v>
                </c:pt>
                <c:pt idx="16604">
                  <c:v>147.02000000000001</c:v>
                </c:pt>
                <c:pt idx="16605">
                  <c:v>147.88</c:v>
                </c:pt>
                <c:pt idx="16606">
                  <c:v>143.77000000000001</c:v>
                </c:pt>
                <c:pt idx="16607">
                  <c:v>127.21</c:v>
                </c:pt>
                <c:pt idx="16608">
                  <c:v>124.2</c:v>
                </c:pt>
                <c:pt idx="16609">
                  <c:v>125.66</c:v>
                </c:pt>
                <c:pt idx="16610">
                  <c:v>141.41999999999999</c:v>
                </c:pt>
                <c:pt idx="16611">
                  <c:v>134.13</c:v>
                </c:pt>
                <c:pt idx="16612">
                  <c:v>131.78</c:v>
                </c:pt>
                <c:pt idx="16613">
                  <c:v>153.53</c:v>
                </c:pt>
                <c:pt idx="16614">
                  <c:v>150.32</c:v>
                </c:pt>
                <c:pt idx="16615">
                  <c:v>137.11000000000001</c:v>
                </c:pt>
                <c:pt idx="16616">
                  <c:v>140.27000000000001</c:v>
                </c:pt>
                <c:pt idx="16617">
                  <c:v>143.26</c:v>
                </c:pt>
                <c:pt idx="16618">
                  <c:v>143.06</c:v>
                </c:pt>
                <c:pt idx="16619">
                  <c:v>138.41</c:v>
                </c:pt>
                <c:pt idx="16620">
                  <c:v>141.02000000000001</c:v>
                </c:pt>
                <c:pt idx="16621">
                  <c:v>143.80000000000001</c:v>
                </c:pt>
                <c:pt idx="16622">
                  <c:v>147.07</c:v>
                </c:pt>
                <c:pt idx="16623">
                  <c:v>149.57</c:v>
                </c:pt>
                <c:pt idx="16624">
                  <c:v>148.47999999999999</c:v>
                </c:pt>
                <c:pt idx="16625">
                  <c:v>150.37</c:v>
                </c:pt>
                <c:pt idx="16626">
                  <c:v>152.61000000000001</c:v>
                </c:pt>
                <c:pt idx="16627">
                  <c:v>149.63</c:v>
                </c:pt>
                <c:pt idx="16628">
                  <c:v>152.15</c:v>
                </c:pt>
                <c:pt idx="16629">
                  <c:v>147.30000000000001</c:v>
                </c:pt>
                <c:pt idx="16630">
                  <c:v>136.28</c:v>
                </c:pt>
                <c:pt idx="16631">
                  <c:v>126.38</c:v>
                </c:pt>
                <c:pt idx="16632">
                  <c:v>121.73</c:v>
                </c:pt>
                <c:pt idx="16633">
                  <c:v>109.99</c:v>
                </c:pt>
                <c:pt idx="16634">
                  <c:v>110.74</c:v>
                </c:pt>
                <c:pt idx="16635">
                  <c:v>108.47</c:v>
                </c:pt>
                <c:pt idx="16636">
                  <c:v>96.96</c:v>
                </c:pt>
                <c:pt idx="16637">
                  <c:v>90.84</c:v>
                </c:pt>
                <c:pt idx="16638">
                  <c:v>110.82</c:v>
                </c:pt>
                <c:pt idx="16639">
                  <c:v>105.74</c:v>
                </c:pt>
                <c:pt idx="16640">
                  <c:v>106.2</c:v>
                </c:pt>
                <c:pt idx="16641">
                  <c:v>107.41</c:v>
                </c:pt>
                <c:pt idx="16642">
                  <c:v>108.64</c:v>
                </c:pt>
                <c:pt idx="16643">
                  <c:v>110.13</c:v>
                </c:pt>
                <c:pt idx="16644">
                  <c:v>111.83</c:v>
                </c:pt>
                <c:pt idx="16645">
                  <c:v>113.63</c:v>
                </c:pt>
                <c:pt idx="16646">
                  <c:v>114.73</c:v>
                </c:pt>
                <c:pt idx="16647">
                  <c:v>112.69</c:v>
                </c:pt>
                <c:pt idx="16648">
                  <c:v>113.12</c:v>
                </c:pt>
                <c:pt idx="16649">
                  <c:v>113.46</c:v>
                </c:pt>
                <c:pt idx="16650">
                  <c:v>105.8</c:v>
                </c:pt>
                <c:pt idx="16651">
                  <c:v>128.62</c:v>
                </c:pt>
                <c:pt idx="16652">
                  <c:v>122.36</c:v>
                </c:pt>
                <c:pt idx="16653">
                  <c:v>110.59</c:v>
                </c:pt>
                <c:pt idx="16654">
                  <c:v>97.22</c:v>
                </c:pt>
                <c:pt idx="16655">
                  <c:v>105.51</c:v>
                </c:pt>
                <c:pt idx="16656">
                  <c:v>124.08</c:v>
                </c:pt>
                <c:pt idx="16657">
                  <c:v>106.29</c:v>
                </c:pt>
                <c:pt idx="16658">
                  <c:v>121.1</c:v>
                </c:pt>
                <c:pt idx="16659">
                  <c:v>114.67</c:v>
                </c:pt>
                <c:pt idx="16660">
                  <c:v>117.74</c:v>
                </c:pt>
                <c:pt idx="16661">
                  <c:v>120.67</c:v>
                </c:pt>
                <c:pt idx="16662">
                  <c:v>113.75</c:v>
                </c:pt>
                <c:pt idx="16663">
                  <c:v>108.41</c:v>
                </c:pt>
                <c:pt idx="16664">
                  <c:v>107.29</c:v>
                </c:pt>
                <c:pt idx="16665">
                  <c:v>107.44</c:v>
                </c:pt>
                <c:pt idx="16666">
                  <c:v>104.13</c:v>
                </c:pt>
                <c:pt idx="16667">
                  <c:v>106.06</c:v>
                </c:pt>
                <c:pt idx="16668">
                  <c:v>95.09</c:v>
                </c:pt>
                <c:pt idx="16669">
                  <c:v>88.49</c:v>
                </c:pt>
                <c:pt idx="16670">
                  <c:v>87</c:v>
                </c:pt>
                <c:pt idx="16671">
                  <c:v>88.52</c:v>
                </c:pt>
                <c:pt idx="16672">
                  <c:v>81.2</c:v>
                </c:pt>
                <c:pt idx="16673">
                  <c:v>57.46</c:v>
                </c:pt>
                <c:pt idx="16674">
                  <c:v>55.14</c:v>
                </c:pt>
                <c:pt idx="16675">
                  <c:v>55.91</c:v>
                </c:pt>
                <c:pt idx="16676">
                  <c:v>56.57</c:v>
                </c:pt>
                <c:pt idx="16677">
                  <c:v>57.09</c:v>
                </c:pt>
                <c:pt idx="16678">
                  <c:v>57.29</c:v>
                </c:pt>
                <c:pt idx="16679">
                  <c:v>57.89</c:v>
                </c:pt>
                <c:pt idx="16680">
                  <c:v>64.41</c:v>
                </c:pt>
                <c:pt idx="16681">
                  <c:v>70.209999999999994</c:v>
                </c:pt>
                <c:pt idx="16682">
                  <c:v>59.16</c:v>
                </c:pt>
                <c:pt idx="16683">
                  <c:v>49</c:v>
                </c:pt>
                <c:pt idx="16684">
                  <c:v>49.11</c:v>
                </c:pt>
                <c:pt idx="16685">
                  <c:v>46.76</c:v>
                </c:pt>
                <c:pt idx="16686">
                  <c:v>41.53</c:v>
                </c:pt>
                <c:pt idx="16687">
                  <c:v>44.52</c:v>
                </c:pt>
                <c:pt idx="16688">
                  <c:v>68.599999999999994</c:v>
                </c:pt>
                <c:pt idx="16689">
                  <c:v>59.73</c:v>
                </c:pt>
                <c:pt idx="16690">
                  <c:v>59.64</c:v>
                </c:pt>
                <c:pt idx="16691">
                  <c:v>59.62</c:v>
                </c:pt>
                <c:pt idx="16692">
                  <c:v>59.67</c:v>
                </c:pt>
                <c:pt idx="16693">
                  <c:v>59.96</c:v>
                </c:pt>
                <c:pt idx="16694">
                  <c:v>60.36</c:v>
                </c:pt>
                <c:pt idx="16695">
                  <c:v>60.94</c:v>
                </c:pt>
                <c:pt idx="16696">
                  <c:v>61.54</c:v>
                </c:pt>
                <c:pt idx="16697">
                  <c:v>62.34</c:v>
                </c:pt>
                <c:pt idx="16698">
                  <c:v>65.959999999999994</c:v>
                </c:pt>
                <c:pt idx="16699">
                  <c:v>81.75</c:v>
                </c:pt>
                <c:pt idx="16700">
                  <c:v>72.33</c:v>
                </c:pt>
                <c:pt idx="16701">
                  <c:v>72.19</c:v>
                </c:pt>
                <c:pt idx="16702">
                  <c:v>56.26</c:v>
                </c:pt>
                <c:pt idx="16703">
                  <c:v>57.15</c:v>
                </c:pt>
                <c:pt idx="16704">
                  <c:v>58.09</c:v>
                </c:pt>
                <c:pt idx="16705">
                  <c:v>58.98</c:v>
                </c:pt>
                <c:pt idx="16706">
                  <c:v>49.48</c:v>
                </c:pt>
                <c:pt idx="16707">
                  <c:v>43.74</c:v>
                </c:pt>
                <c:pt idx="16708">
                  <c:v>65.59</c:v>
                </c:pt>
                <c:pt idx="16709">
                  <c:v>65.33</c:v>
                </c:pt>
                <c:pt idx="16710">
                  <c:v>73.849999999999994</c:v>
                </c:pt>
                <c:pt idx="16711">
                  <c:v>92.48</c:v>
                </c:pt>
                <c:pt idx="16712">
                  <c:v>86.08</c:v>
                </c:pt>
                <c:pt idx="16713">
                  <c:v>86.83</c:v>
                </c:pt>
                <c:pt idx="16714">
                  <c:v>87.97</c:v>
                </c:pt>
                <c:pt idx="16715">
                  <c:v>82.21</c:v>
                </c:pt>
                <c:pt idx="16716">
                  <c:v>73.05</c:v>
                </c:pt>
                <c:pt idx="16717">
                  <c:v>73.28</c:v>
                </c:pt>
                <c:pt idx="16718">
                  <c:v>73.88</c:v>
                </c:pt>
                <c:pt idx="16719">
                  <c:v>52.33</c:v>
                </c:pt>
                <c:pt idx="16720">
                  <c:v>49.46</c:v>
                </c:pt>
                <c:pt idx="16721">
                  <c:v>49.54</c:v>
                </c:pt>
                <c:pt idx="16722">
                  <c:v>68.28</c:v>
                </c:pt>
                <c:pt idx="16723">
                  <c:v>74.34</c:v>
                </c:pt>
                <c:pt idx="16724">
                  <c:v>74.709999999999994</c:v>
                </c:pt>
                <c:pt idx="16725">
                  <c:v>75.319999999999993</c:v>
                </c:pt>
                <c:pt idx="16726">
                  <c:v>75.69</c:v>
                </c:pt>
                <c:pt idx="16727">
                  <c:v>76.290000000000006</c:v>
                </c:pt>
                <c:pt idx="16728">
                  <c:v>71.87</c:v>
                </c:pt>
                <c:pt idx="16729">
                  <c:v>70.64</c:v>
                </c:pt>
                <c:pt idx="16730">
                  <c:v>70.67</c:v>
                </c:pt>
                <c:pt idx="16731">
                  <c:v>70.7</c:v>
                </c:pt>
                <c:pt idx="16732">
                  <c:v>70.81</c:v>
                </c:pt>
                <c:pt idx="16733">
                  <c:v>70.92</c:v>
                </c:pt>
                <c:pt idx="16734">
                  <c:v>90.7</c:v>
                </c:pt>
                <c:pt idx="16735">
                  <c:v>90.36</c:v>
                </c:pt>
                <c:pt idx="16736">
                  <c:v>84.1</c:v>
                </c:pt>
                <c:pt idx="16737">
                  <c:v>82.58</c:v>
                </c:pt>
                <c:pt idx="16738">
                  <c:v>83.21</c:v>
                </c:pt>
                <c:pt idx="16739">
                  <c:v>84.07</c:v>
                </c:pt>
                <c:pt idx="16740">
                  <c:v>84.87</c:v>
                </c:pt>
                <c:pt idx="16741">
                  <c:v>85.48</c:v>
                </c:pt>
                <c:pt idx="16742">
                  <c:v>85.91</c:v>
                </c:pt>
                <c:pt idx="16743">
                  <c:v>86.97</c:v>
                </c:pt>
                <c:pt idx="16744">
                  <c:v>87.77</c:v>
                </c:pt>
                <c:pt idx="16745">
                  <c:v>86.19</c:v>
                </c:pt>
                <c:pt idx="16746">
                  <c:v>87.95</c:v>
                </c:pt>
                <c:pt idx="16747">
                  <c:v>89.58</c:v>
                </c:pt>
                <c:pt idx="16748">
                  <c:v>91.56</c:v>
                </c:pt>
                <c:pt idx="16749">
                  <c:v>93.66</c:v>
                </c:pt>
                <c:pt idx="16750">
                  <c:v>116.3</c:v>
                </c:pt>
                <c:pt idx="16751">
                  <c:v>118</c:v>
                </c:pt>
                <c:pt idx="16752">
                  <c:v>113.63</c:v>
                </c:pt>
                <c:pt idx="16753">
                  <c:v>111.83</c:v>
                </c:pt>
                <c:pt idx="16754">
                  <c:v>125.66</c:v>
                </c:pt>
                <c:pt idx="16755">
                  <c:v>122.68</c:v>
                </c:pt>
                <c:pt idx="16756">
                  <c:v>116.3</c:v>
                </c:pt>
                <c:pt idx="16757">
                  <c:v>117.19</c:v>
                </c:pt>
                <c:pt idx="16758">
                  <c:v>119.55</c:v>
                </c:pt>
                <c:pt idx="16759">
                  <c:v>121.38</c:v>
                </c:pt>
                <c:pt idx="16760">
                  <c:v>122.82</c:v>
                </c:pt>
                <c:pt idx="16761">
                  <c:v>137.75</c:v>
                </c:pt>
                <c:pt idx="16762">
                  <c:v>132.52000000000001</c:v>
                </c:pt>
                <c:pt idx="16763">
                  <c:v>129.85</c:v>
                </c:pt>
                <c:pt idx="16764">
                  <c:v>127.99</c:v>
                </c:pt>
                <c:pt idx="16765">
                  <c:v>126.03</c:v>
                </c:pt>
                <c:pt idx="16766">
                  <c:v>127.21</c:v>
                </c:pt>
                <c:pt idx="16767">
                  <c:v>104.13</c:v>
                </c:pt>
                <c:pt idx="16768">
                  <c:v>87.69</c:v>
                </c:pt>
                <c:pt idx="16769">
                  <c:v>106.03</c:v>
                </c:pt>
                <c:pt idx="16770">
                  <c:v>111.05</c:v>
                </c:pt>
                <c:pt idx="16771">
                  <c:v>106.32</c:v>
                </c:pt>
                <c:pt idx="16772">
                  <c:v>104.36</c:v>
                </c:pt>
                <c:pt idx="16773">
                  <c:v>102.84</c:v>
                </c:pt>
                <c:pt idx="16774">
                  <c:v>121.1</c:v>
                </c:pt>
                <c:pt idx="16775">
                  <c:v>109.07</c:v>
                </c:pt>
                <c:pt idx="16776">
                  <c:v>91.1</c:v>
                </c:pt>
                <c:pt idx="16777">
                  <c:v>87.52</c:v>
                </c:pt>
                <c:pt idx="16778">
                  <c:v>91.68</c:v>
                </c:pt>
                <c:pt idx="16779">
                  <c:v>107.32</c:v>
                </c:pt>
                <c:pt idx="16780">
                  <c:v>94.06</c:v>
                </c:pt>
                <c:pt idx="16781">
                  <c:v>104.54</c:v>
                </c:pt>
                <c:pt idx="16782">
                  <c:v>111.28</c:v>
                </c:pt>
                <c:pt idx="16783">
                  <c:v>102.53</c:v>
                </c:pt>
                <c:pt idx="16784">
                  <c:v>113.29</c:v>
                </c:pt>
                <c:pt idx="16785">
                  <c:v>114.64</c:v>
                </c:pt>
                <c:pt idx="16786">
                  <c:v>106.89</c:v>
                </c:pt>
                <c:pt idx="16787">
                  <c:v>97.73</c:v>
                </c:pt>
                <c:pt idx="16788">
                  <c:v>98.74</c:v>
                </c:pt>
                <c:pt idx="16789">
                  <c:v>99.63</c:v>
                </c:pt>
                <c:pt idx="16790">
                  <c:v>105.74</c:v>
                </c:pt>
                <c:pt idx="16791">
                  <c:v>122.5</c:v>
                </c:pt>
                <c:pt idx="16792">
                  <c:v>126.47</c:v>
                </c:pt>
                <c:pt idx="16793">
                  <c:v>127.76</c:v>
                </c:pt>
                <c:pt idx="16794">
                  <c:v>122.45</c:v>
                </c:pt>
                <c:pt idx="16795">
                  <c:v>122.02</c:v>
                </c:pt>
                <c:pt idx="16796">
                  <c:v>123.11</c:v>
                </c:pt>
                <c:pt idx="16797">
                  <c:v>124.31</c:v>
                </c:pt>
                <c:pt idx="16798">
                  <c:v>120.38</c:v>
                </c:pt>
                <c:pt idx="16799">
                  <c:v>104.54</c:v>
                </c:pt>
                <c:pt idx="16800">
                  <c:v>105.6</c:v>
                </c:pt>
                <c:pt idx="16801">
                  <c:v>108.47</c:v>
                </c:pt>
                <c:pt idx="16802">
                  <c:v>110.36</c:v>
                </c:pt>
                <c:pt idx="16803">
                  <c:v>112.23</c:v>
                </c:pt>
                <c:pt idx="16804">
                  <c:v>113.92</c:v>
                </c:pt>
                <c:pt idx="16805">
                  <c:v>116.45</c:v>
                </c:pt>
                <c:pt idx="16806">
                  <c:v>145.5</c:v>
                </c:pt>
                <c:pt idx="16807">
                  <c:v>145.24</c:v>
                </c:pt>
                <c:pt idx="16808">
                  <c:v>134.96</c:v>
                </c:pt>
                <c:pt idx="16809">
                  <c:v>140.66999999999999</c:v>
                </c:pt>
                <c:pt idx="16810">
                  <c:v>153.62</c:v>
                </c:pt>
                <c:pt idx="16811">
                  <c:v>140.53</c:v>
                </c:pt>
                <c:pt idx="16812">
                  <c:v>135.79</c:v>
                </c:pt>
                <c:pt idx="16813">
                  <c:v>124.74</c:v>
                </c:pt>
                <c:pt idx="16814">
                  <c:v>113.23</c:v>
                </c:pt>
                <c:pt idx="16815">
                  <c:v>115.36</c:v>
                </c:pt>
                <c:pt idx="16816">
                  <c:v>117.11</c:v>
                </c:pt>
                <c:pt idx="16817">
                  <c:v>118.63</c:v>
                </c:pt>
                <c:pt idx="16818">
                  <c:v>119.86</c:v>
                </c:pt>
                <c:pt idx="16819">
                  <c:v>116.65</c:v>
                </c:pt>
                <c:pt idx="16820">
                  <c:v>113.12</c:v>
                </c:pt>
                <c:pt idx="16821">
                  <c:v>114.67</c:v>
                </c:pt>
                <c:pt idx="16822">
                  <c:v>102.15</c:v>
                </c:pt>
                <c:pt idx="16823">
                  <c:v>100.12</c:v>
                </c:pt>
                <c:pt idx="16824">
                  <c:v>101.03</c:v>
                </c:pt>
                <c:pt idx="16825">
                  <c:v>101.61</c:v>
                </c:pt>
                <c:pt idx="16826">
                  <c:v>88.72</c:v>
                </c:pt>
                <c:pt idx="16827">
                  <c:v>83.58</c:v>
                </c:pt>
                <c:pt idx="16828">
                  <c:v>76.61</c:v>
                </c:pt>
                <c:pt idx="16829">
                  <c:v>77.87</c:v>
                </c:pt>
                <c:pt idx="16830">
                  <c:v>91.05</c:v>
                </c:pt>
                <c:pt idx="16831">
                  <c:v>91.25</c:v>
                </c:pt>
                <c:pt idx="16832">
                  <c:v>69.349999999999994</c:v>
                </c:pt>
                <c:pt idx="16833">
                  <c:v>70.81</c:v>
                </c:pt>
                <c:pt idx="16834">
                  <c:v>71.59</c:v>
                </c:pt>
                <c:pt idx="16835">
                  <c:v>72.680000000000007</c:v>
                </c:pt>
                <c:pt idx="16836">
                  <c:v>73.849999999999994</c:v>
                </c:pt>
                <c:pt idx="16837">
                  <c:v>75.09</c:v>
                </c:pt>
                <c:pt idx="16838">
                  <c:v>73.36</c:v>
                </c:pt>
                <c:pt idx="16839">
                  <c:v>73.25</c:v>
                </c:pt>
                <c:pt idx="16840">
                  <c:v>74.77</c:v>
                </c:pt>
                <c:pt idx="16841">
                  <c:v>116.02</c:v>
                </c:pt>
                <c:pt idx="16842">
                  <c:v>107.44</c:v>
                </c:pt>
                <c:pt idx="16843">
                  <c:v>100.69</c:v>
                </c:pt>
                <c:pt idx="16844">
                  <c:v>101.18</c:v>
                </c:pt>
                <c:pt idx="16845">
                  <c:v>102.93</c:v>
                </c:pt>
                <c:pt idx="16846">
                  <c:v>82.32</c:v>
                </c:pt>
                <c:pt idx="16847">
                  <c:v>101.15</c:v>
                </c:pt>
                <c:pt idx="16848">
                  <c:v>99.31</c:v>
                </c:pt>
                <c:pt idx="16849">
                  <c:v>102.13</c:v>
                </c:pt>
                <c:pt idx="16850">
                  <c:v>104.77</c:v>
                </c:pt>
                <c:pt idx="16851">
                  <c:v>107.32</c:v>
                </c:pt>
                <c:pt idx="16852">
                  <c:v>109.96</c:v>
                </c:pt>
                <c:pt idx="16853">
                  <c:v>113.09</c:v>
                </c:pt>
                <c:pt idx="16854">
                  <c:v>115.67</c:v>
                </c:pt>
                <c:pt idx="16855">
                  <c:v>117.8</c:v>
                </c:pt>
                <c:pt idx="16856">
                  <c:v>102.7</c:v>
                </c:pt>
                <c:pt idx="16857">
                  <c:v>100.66</c:v>
                </c:pt>
                <c:pt idx="16858">
                  <c:v>100.78</c:v>
                </c:pt>
                <c:pt idx="16859">
                  <c:v>94.23</c:v>
                </c:pt>
                <c:pt idx="16860">
                  <c:v>81.06</c:v>
                </c:pt>
                <c:pt idx="16861">
                  <c:v>69.489999999999995</c:v>
                </c:pt>
                <c:pt idx="16862">
                  <c:v>70.61</c:v>
                </c:pt>
                <c:pt idx="16863">
                  <c:v>71.53</c:v>
                </c:pt>
                <c:pt idx="16864">
                  <c:v>56.17</c:v>
                </c:pt>
                <c:pt idx="16865">
                  <c:v>56.54</c:v>
                </c:pt>
                <c:pt idx="16866">
                  <c:v>71.099999999999994</c:v>
                </c:pt>
                <c:pt idx="16867">
                  <c:v>68.2</c:v>
                </c:pt>
                <c:pt idx="16868">
                  <c:v>73.11</c:v>
                </c:pt>
                <c:pt idx="16869">
                  <c:v>79.19</c:v>
                </c:pt>
                <c:pt idx="16870">
                  <c:v>94.32</c:v>
                </c:pt>
                <c:pt idx="16871">
                  <c:v>82.81</c:v>
                </c:pt>
                <c:pt idx="16872">
                  <c:v>84.01</c:v>
                </c:pt>
                <c:pt idx="16873">
                  <c:v>78.73</c:v>
                </c:pt>
                <c:pt idx="16874">
                  <c:v>79.02</c:v>
                </c:pt>
                <c:pt idx="16875">
                  <c:v>79.650000000000006</c:v>
                </c:pt>
                <c:pt idx="16876">
                  <c:v>67.709999999999994</c:v>
                </c:pt>
                <c:pt idx="16877">
                  <c:v>73.650000000000006</c:v>
                </c:pt>
                <c:pt idx="16878">
                  <c:v>76.78</c:v>
                </c:pt>
                <c:pt idx="16879">
                  <c:v>78.47</c:v>
                </c:pt>
                <c:pt idx="16880">
                  <c:v>86.42</c:v>
                </c:pt>
                <c:pt idx="16881">
                  <c:v>90.96</c:v>
                </c:pt>
                <c:pt idx="16882">
                  <c:v>88.12</c:v>
                </c:pt>
                <c:pt idx="16883">
                  <c:v>89.38</c:v>
                </c:pt>
                <c:pt idx="16884">
                  <c:v>92.05</c:v>
                </c:pt>
                <c:pt idx="16885">
                  <c:v>91.85</c:v>
                </c:pt>
                <c:pt idx="16886">
                  <c:v>86.54</c:v>
                </c:pt>
                <c:pt idx="16887">
                  <c:v>87.11</c:v>
                </c:pt>
                <c:pt idx="16888">
                  <c:v>84.16</c:v>
                </c:pt>
                <c:pt idx="16889">
                  <c:v>66.760000000000005</c:v>
                </c:pt>
                <c:pt idx="16890">
                  <c:v>67.19</c:v>
                </c:pt>
                <c:pt idx="16891">
                  <c:v>67.83</c:v>
                </c:pt>
                <c:pt idx="16892">
                  <c:v>68.17</c:v>
                </c:pt>
                <c:pt idx="16893">
                  <c:v>68.430000000000007</c:v>
                </c:pt>
                <c:pt idx="16894">
                  <c:v>68.69</c:v>
                </c:pt>
                <c:pt idx="16895">
                  <c:v>69.150000000000006</c:v>
                </c:pt>
                <c:pt idx="16896">
                  <c:v>69.69</c:v>
                </c:pt>
                <c:pt idx="16897">
                  <c:v>63.46</c:v>
                </c:pt>
                <c:pt idx="16898">
                  <c:v>72.7</c:v>
                </c:pt>
                <c:pt idx="16899">
                  <c:v>69.23</c:v>
                </c:pt>
                <c:pt idx="16900">
                  <c:v>69.92</c:v>
                </c:pt>
                <c:pt idx="16901">
                  <c:v>77.27</c:v>
                </c:pt>
                <c:pt idx="16902">
                  <c:v>81.34</c:v>
                </c:pt>
                <c:pt idx="16903">
                  <c:v>81.23</c:v>
                </c:pt>
                <c:pt idx="16904">
                  <c:v>81.11</c:v>
                </c:pt>
                <c:pt idx="16905">
                  <c:v>81.03</c:v>
                </c:pt>
                <c:pt idx="16906">
                  <c:v>80.91</c:v>
                </c:pt>
                <c:pt idx="16907">
                  <c:v>81.03</c:v>
                </c:pt>
                <c:pt idx="16908">
                  <c:v>81.23</c:v>
                </c:pt>
                <c:pt idx="16909">
                  <c:v>81.290000000000006</c:v>
                </c:pt>
                <c:pt idx="16910">
                  <c:v>81.569999999999993</c:v>
                </c:pt>
                <c:pt idx="16911">
                  <c:v>82.06</c:v>
                </c:pt>
                <c:pt idx="16912">
                  <c:v>75.92</c:v>
                </c:pt>
                <c:pt idx="16913">
                  <c:v>69.2</c:v>
                </c:pt>
                <c:pt idx="16914">
                  <c:v>45.72</c:v>
                </c:pt>
                <c:pt idx="16915">
                  <c:v>45.95</c:v>
                </c:pt>
                <c:pt idx="16916">
                  <c:v>46.15</c:v>
                </c:pt>
                <c:pt idx="16917">
                  <c:v>46.36</c:v>
                </c:pt>
                <c:pt idx="16918">
                  <c:v>46.61</c:v>
                </c:pt>
                <c:pt idx="16919">
                  <c:v>46.84</c:v>
                </c:pt>
                <c:pt idx="16920">
                  <c:v>47.13</c:v>
                </c:pt>
                <c:pt idx="16921">
                  <c:v>47.5</c:v>
                </c:pt>
                <c:pt idx="16922">
                  <c:v>47.82</c:v>
                </c:pt>
                <c:pt idx="16923">
                  <c:v>48.25</c:v>
                </c:pt>
                <c:pt idx="16924">
                  <c:v>48.74</c:v>
                </c:pt>
                <c:pt idx="16925">
                  <c:v>49.08</c:v>
                </c:pt>
                <c:pt idx="16926">
                  <c:v>49.54</c:v>
                </c:pt>
                <c:pt idx="16927">
                  <c:v>50.17</c:v>
                </c:pt>
                <c:pt idx="16928">
                  <c:v>39.24</c:v>
                </c:pt>
                <c:pt idx="16929">
                  <c:v>39.21</c:v>
                </c:pt>
                <c:pt idx="16930">
                  <c:v>39.29</c:v>
                </c:pt>
                <c:pt idx="16931">
                  <c:v>39.5</c:v>
                </c:pt>
                <c:pt idx="16932">
                  <c:v>39.9</c:v>
                </c:pt>
                <c:pt idx="16933">
                  <c:v>35.74</c:v>
                </c:pt>
                <c:pt idx="16934">
                  <c:v>27.812999999999999</c:v>
                </c:pt>
                <c:pt idx="16935">
                  <c:v>27.812999999999999</c:v>
                </c:pt>
                <c:pt idx="16936">
                  <c:v>27.812999999999999</c:v>
                </c:pt>
                <c:pt idx="16937">
                  <c:v>27.812999999999999</c:v>
                </c:pt>
                <c:pt idx="16938">
                  <c:v>27.841999999999999</c:v>
                </c:pt>
                <c:pt idx="16939">
                  <c:v>27.812999999999999</c:v>
                </c:pt>
                <c:pt idx="16940">
                  <c:v>27.812999999999999</c:v>
                </c:pt>
                <c:pt idx="16941">
                  <c:v>27.812999999999999</c:v>
                </c:pt>
                <c:pt idx="16942">
                  <c:v>27.841999999999999</c:v>
                </c:pt>
                <c:pt idx="16943">
                  <c:v>27.812999999999999</c:v>
                </c:pt>
                <c:pt idx="16944">
                  <c:v>27.812999999999999</c:v>
                </c:pt>
                <c:pt idx="16945">
                  <c:v>27.812999999999999</c:v>
                </c:pt>
                <c:pt idx="16946">
                  <c:v>27.812999999999999</c:v>
                </c:pt>
                <c:pt idx="16947">
                  <c:v>27.783999999999999</c:v>
                </c:pt>
                <c:pt idx="16948">
                  <c:v>27.783999999999999</c:v>
                </c:pt>
                <c:pt idx="16949">
                  <c:v>27.783999999999999</c:v>
                </c:pt>
                <c:pt idx="16950">
                  <c:v>27.756</c:v>
                </c:pt>
                <c:pt idx="16951">
                  <c:v>27.783999999999999</c:v>
                </c:pt>
                <c:pt idx="16952">
                  <c:v>27.783999999999999</c:v>
                </c:pt>
                <c:pt idx="16953">
                  <c:v>27.783999999999999</c:v>
                </c:pt>
                <c:pt idx="16954">
                  <c:v>27.783999999999999</c:v>
                </c:pt>
                <c:pt idx="16955">
                  <c:v>27.783999999999999</c:v>
                </c:pt>
                <c:pt idx="16956">
                  <c:v>27.756</c:v>
                </c:pt>
                <c:pt idx="16957">
                  <c:v>27.756</c:v>
                </c:pt>
                <c:pt idx="16958">
                  <c:v>27.756</c:v>
                </c:pt>
                <c:pt idx="16959">
                  <c:v>27.783999999999999</c:v>
                </c:pt>
                <c:pt idx="16960">
                  <c:v>27.756</c:v>
                </c:pt>
                <c:pt idx="16961">
                  <c:v>27.783999999999999</c:v>
                </c:pt>
                <c:pt idx="16962">
                  <c:v>27.783999999999999</c:v>
                </c:pt>
                <c:pt idx="16963">
                  <c:v>27.783999999999999</c:v>
                </c:pt>
                <c:pt idx="16964">
                  <c:v>27.783999999999999</c:v>
                </c:pt>
                <c:pt idx="16965">
                  <c:v>27.783999999999999</c:v>
                </c:pt>
                <c:pt idx="16966">
                  <c:v>27.756</c:v>
                </c:pt>
                <c:pt idx="16967">
                  <c:v>27.783999999999999</c:v>
                </c:pt>
                <c:pt idx="16968">
                  <c:v>27.783999999999999</c:v>
                </c:pt>
                <c:pt idx="16969">
                  <c:v>27.783999999999999</c:v>
                </c:pt>
                <c:pt idx="16970">
                  <c:v>27.783999999999999</c:v>
                </c:pt>
                <c:pt idx="16971">
                  <c:v>27.756</c:v>
                </c:pt>
                <c:pt idx="16972">
                  <c:v>27.783999999999999</c:v>
                </c:pt>
                <c:pt idx="16973">
                  <c:v>27.756</c:v>
                </c:pt>
                <c:pt idx="16974">
                  <c:v>27.756</c:v>
                </c:pt>
                <c:pt idx="16975">
                  <c:v>27.756</c:v>
                </c:pt>
                <c:pt idx="16976">
                  <c:v>27.756</c:v>
                </c:pt>
                <c:pt idx="16977">
                  <c:v>27.756</c:v>
                </c:pt>
                <c:pt idx="16978">
                  <c:v>27.756</c:v>
                </c:pt>
                <c:pt idx="16979">
                  <c:v>27.756</c:v>
                </c:pt>
                <c:pt idx="16980">
                  <c:v>27.783999999999999</c:v>
                </c:pt>
                <c:pt idx="16981">
                  <c:v>27.756</c:v>
                </c:pt>
                <c:pt idx="16982">
                  <c:v>27.756</c:v>
                </c:pt>
                <c:pt idx="16983">
                  <c:v>27.783999999999999</c:v>
                </c:pt>
                <c:pt idx="16984">
                  <c:v>27.756</c:v>
                </c:pt>
                <c:pt idx="16985">
                  <c:v>41.45</c:v>
                </c:pt>
                <c:pt idx="16986">
                  <c:v>37.89</c:v>
                </c:pt>
                <c:pt idx="16987">
                  <c:v>36.85</c:v>
                </c:pt>
                <c:pt idx="16988">
                  <c:v>33.81</c:v>
                </c:pt>
                <c:pt idx="16989">
                  <c:v>32.64</c:v>
                </c:pt>
                <c:pt idx="16990">
                  <c:v>32.520000000000003</c:v>
                </c:pt>
                <c:pt idx="16991">
                  <c:v>32.43</c:v>
                </c:pt>
                <c:pt idx="16992">
                  <c:v>32.409999999999997</c:v>
                </c:pt>
                <c:pt idx="16993">
                  <c:v>32.380000000000003</c:v>
                </c:pt>
                <c:pt idx="16994">
                  <c:v>32.35</c:v>
                </c:pt>
                <c:pt idx="16995">
                  <c:v>32.29</c:v>
                </c:pt>
                <c:pt idx="16996">
                  <c:v>32.29</c:v>
                </c:pt>
                <c:pt idx="16997">
                  <c:v>32.26</c:v>
                </c:pt>
                <c:pt idx="16998">
                  <c:v>32.200000000000003</c:v>
                </c:pt>
                <c:pt idx="16999">
                  <c:v>32.15</c:v>
                </c:pt>
                <c:pt idx="17000">
                  <c:v>32.15</c:v>
                </c:pt>
                <c:pt idx="17001">
                  <c:v>32.18</c:v>
                </c:pt>
                <c:pt idx="17002">
                  <c:v>32.119999999999997</c:v>
                </c:pt>
                <c:pt idx="17003">
                  <c:v>32.119999999999997</c:v>
                </c:pt>
                <c:pt idx="17004">
                  <c:v>32.119999999999997</c:v>
                </c:pt>
                <c:pt idx="17005">
                  <c:v>32.119999999999997</c:v>
                </c:pt>
                <c:pt idx="17006">
                  <c:v>32.119999999999997</c:v>
                </c:pt>
                <c:pt idx="17007">
                  <c:v>32.090000000000003</c:v>
                </c:pt>
                <c:pt idx="17008">
                  <c:v>32.090000000000003</c:v>
                </c:pt>
                <c:pt idx="17009">
                  <c:v>32.15</c:v>
                </c:pt>
                <c:pt idx="17010">
                  <c:v>32.229999999999997</c:v>
                </c:pt>
                <c:pt idx="17011">
                  <c:v>32.35</c:v>
                </c:pt>
                <c:pt idx="17012">
                  <c:v>32.46</c:v>
                </c:pt>
                <c:pt idx="17013">
                  <c:v>32.64</c:v>
                </c:pt>
                <c:pt idx="17014">
                  <c:v>32.840000000000003</c:v>
                </c:pt>
                <c:pt idx="17015">
                  <c:v>33.090000000000003</c:v>
                </c:pt>
                <c:pt idx="17016">
                  <c:v>33.44</c:v>
                </c:pt>
                <c:pt idx="17017">
                  <c:v>33.78</c:v>
                </c:pt>
                <c:pt idx="17018">
                  <c:v>34.19</c:v>
                </c:pt>
                <c:pt idx="17019">
                  <c:v>34.700000000000003</c:v>
                </c:pt>
                <c:pt idx="17020">
                  <c:v>35.28</c:v>
                </c:pt>
                <c:pt idx="17021">
                  <c:v>35.82</c:v>
                </c:pt>
                <c:pt idx="17022">
                  <c:v>36.340000000000003</c:v>
                </c:pt>
                <c:pt idx="17023">
                  <c:v>36.799999999999997</c:v>
                </c:pt>
                <c:pt idx="17024">
                  <c:v>37.29</c:v>
                </c:pt>
                <c:pt idx="17025">
                  <c:v>37.950000000000003</c:v>
                </c:pt>
                <c:pt idx="17026">
                  <c:v>38.92</c:v>
                </c:pt>
                <c:pt idx="17027">
                  <c:v>39.840000000000003</c:v>
                </c:pt>
                <c:pt idx="17028">
                  <c:v>35.25</c:v>
                </c:pt>
                <c:pt idx="17029">
                  <c:v>32.03</c:v>
                </c:pt>
                <c:pt idx="17030">
                  <c:v>32.15</c:v>
                </c:pt>
                <c:pt idx="17031">
                  <c:v>32.29</c:v>
                </c:pt>
                <c:pt idx="17032">
                  <c:v>32.409999999999997</c:v>
                </c:pt>
                <c:pt idx="17033">
                  <c:v>32.549999999999997</c:v>
                </c:pt>
                <c:pt idx="17034">
                  <c:v>32.64</c:v>
                </c:pt>
                <c:pt idx="17035">
                  <c:v>32.81</c:v>
                </c:pt>
                <c:pt idx="17036">
                  <c:v>32.979999999999997</c:v>
                </c:pt>
                <c:pt idx="17037">
                  <c:v>33.119999999999997</c:v>
                </c:pt>
                <c:pt idx="17038">
                  <c:v>33.299999999999997</c:v>
                </c:pt>
                <c:pt idx="17039">
                  <c:v>33.44</c:v>
                </c:pt>
                <c:pt idx="17040">
                  <c:v>33.61</c:v>
                </c:pt>
                <c:pt idx="17041">
                  <c:v>33.729999999999997</c:v>
                </c:pt>
                <c:pt idx="17042">
                  <c:v>33.81</c:v>
                </c:pt>
                <c:pt idx="17043">
                  <c:v>33.93</c:v>
                </c:pt>
                <c:pt idx="17044">
                  <c:v>33.96</c:v>
                </c:pt>
                <c:pt idx="17045">
                  <c:v>33.67</c:v>
                </c:pt>
                <c:pt idx="17046">
                  <c:v>28.646000000000001</c:v>
                </c:pt>
                <c:pt idx="17047">
                  <c:v>28.731999999999999</c:v>
                </c:pt>
                <c:pt idx="17048">
                  <c:v>28.789000000000001</c:v>
                </c:pt>
                <c:pt idx="17049">
                  <c:v>28.846</c:v>
                </c:pt>
                <c:pt idx="17050">
                  <c:v>28.904</c:v>
                </c:pt>
                <c:pt idx="17051">
                  <c:v>28.960999999999999</c:v>
                </c:pt>
                <c:pt idx="17052">
                  <c:v>29.018999999999998</c:v>
                </c:pt>
                <c:pt idx="17053">
                  <c:v>29.076000000000001</c:v>
                </c:pt>
                <c:pt idx="17054">
                  <c:v>29.132999999999999</c:v>
                </c:pt>
                <c:pt idx="17055">
                  <c:v>29.190999999999999</c:v>
                </c:pt>
                <c:pt idx="17056">
                  <c:v>29.277000000000001</c:v>
                </c:pt>
                <c:pt idx="17057">
                  <c:v>29.334</c:v>
                </c:pt>
                <c:pt idx="17058">
                  <c:v>29.391999999999999</c:v>
                </c:pt>
                <c:pt idx="17059">
                  <c:v>29.478000000000002</c:v>
                </c:pt>
                <c:pt idx="17060">
                  <c:v>28.530999999999999</c:v>
                </c:pt>
                <c:pt idx="17061">
                  <c:v>28.387</c:v>
                </c:pt>
                <c:pt idx="17062">
                  <c:v>28.445</c:v>
                </c:pt>
                <c:pt idx="17063">
                  <c:v>28.445</c:v>
                </c:pt>
                <c:pt idx="17064">
                  <c:v>28.472999999999999</c:v>
                </c:pt>
                <c:pt idx="17065">
                  <c:v>28.501999999999999</c:v>
                </c:pt>
                <c:pt idx="17066">
                  <c:v>28.559000000000001</c:v>
                </c:pt>
                <c:pt idx="17067">
                  <c:v>28.588000000000001</c:v>
                </c:pt>
                <c:pt idx="17068">
                  <c:v>28.617000000000001</c:v>
                </c:pt>
                <c:pt idx="17069">
                  <c:v>27.957000000000001</c:v>
                </c:pt>
                <c:pt idx="17070">
                  <c:v>27.812999999999999</c:v>
                </c:pt>
                <c:pt idx="17071">
                  <c:v>27.783999999999999</c:v>
                </c:pt>
                <c:pt idx="17072">
                  <c:v>28.387</c:v>
                </c:pt>
                <c:pt idx="17073">
                  <c:v>44.29</c:v>
                </c:pt>
                <c:pt idx="17074">
                  <c:v>38.78</c:v>
                </c:pt>
                <c:pt idx="17075">
                  <c:v>38.89</c:v>
                </c:pt>
                <c:pt idx="17076">
                  <c:v>53.04</c:v>
                </c:pt>
                <c:pt idx="17077">
                  <c:v>52.35</c:v>
                </c:pt>
                <c:pt idx="17078">
                  <c:v>48.51</c:v>
                </c:pt>
                <c:pt idx="17079">
                  <c:v>48.57</c:v>
                </c:pt>
                <c:pt idx="17080">
                  <c:v>48.51</c:v>
                </c:pt>
                <c:pt idx="17081">
                  <c:v>48.54</c:v>
                </c:pt>
                <c:pt idx="17082">
                  <c:v>51.49</c:v>
                </c:pt>
                <c:pt idx="17083">
                  <c:v>49.74</c:v>
                </c:pt>
                <c:pt idx="17084">
                  <c:v>49.46</c:v>
                </c:pt>
                <c:pt idx="17085">
                  <c:v>49.17</c:v>
                </c:pt>
                <c:pt idx="17086">
                  <c:v>48.97</c:v>
                </c:pt>
                <c:pt idx="17087">
                  <c:v>48.82</c:v>
                </c:pt>
                <c:pt idx="17088">
                  <c:v>48.74</c:v>
                </c:pt>
                <c:pt idx="17089">
                  <c:v>48.65</c:v>
                </c:pt>
                <c:pt idx="17090">
                  <c:v>48.51</c:v>
                </c:pt>
                <c:pt idx="17091">
                  <c:v>48.57</c:v>
                </c:pt>
                <c:pt idx="17092">
                  <c:v>48.94</c:v>
                </c:pt>
                <c:pt idx="17093">
                  <c:v>44.66</c:v>
                </c:pt>
                <c:pt idx="17094">
                  <c:v>42.42</c:v>
                </c:pt>
                <c:pt idx="17095">
                  <c:v>42.54</c:v>
                </c:pt>
                <c:pt idx="17096">
                  <c:v>42.68</c:v>
                </c:pt>
                <c:pt idx="17097">
                  <c:v>42.71</c:v>
                </c:pt>
                <c:pt idx="17098">
                  <c:v>36.68</c:v>
                </c:pt>
                <c:pt idx="17099">
                  <c:v>37.03</c:v>
                </c:pt>
                <c:pt idx="17100">
                  <c:v>37.51</c:v>
                </c:pt>
                <c:pt idx="17101">
                  <c:v>38</c:v>
                </c:pt>
                <c:pt idx="17102">
                  <c:v>38.4</c:v>
                </c:pt>
                <c:pt idx="17103">
                  <c:v>38.659999999999997</c:v>
                </c:pt>
                <c:pt idx="17104">
                  <c:v>38.840000000000003</c:v>
                </c:pt>
                <c:pt idx="17105">
                  <c:v>39.15</c:v>
                </c:pt>
                <c:pt idx="17106">
                  <c:v>39.35</c:v>
                </c:pt>
                <c:pt idx="17107">
                  <c:v>39.520000000000003</c:v>
                </c:pt>
                <c:pt idx="17108">
                  <c:v>39.35</c:v>
                </c:pt>
                <c:pt idx="17109">
                  <c:v>39.549999999999997</c:v>
                </c:pt>
                <c:pt idx="17110">
                  <c:v>40.24</c:v>
                </c:pt>
                <c:pt idx="17111">
                  <c:v>40.76</c:v>
                </c:pt>
                <c:pt idx="17112">
                  <c:v>41.39</c:v>
                </c:pt>
                <c:pt idx="17113">
                  <c:v>42.08</c:v>
                </c:pt>
                <c:pt idx="17114">
                  <c:v>42.82</c:v>
                </c:pt>
                <c:pt idx="17115">
                  <c:v>42.45</c:v>
                </c:pt>
                <c:pt idx="17116">
                  <c:v>39.380000000000003</c:v>
                </c:pt>
                <c:pt idx="17117">
                  <c:v>39.72</c:v>
                </c:pt>
                <c:pt idx="17118">
                  <c:v>39.950000000000003</c:v>
                </c:pt>
                <c:pt idx="17119">
                  <c:v>33.21</c:v>
                </c:pt>
                <c:pt idx="17120">
                  <c:v>31.77</c:v>
                </c:pt>
                <c:pt idx="17121">
                  <c:v>31.98</c:v>
                </c:pt>
                <c:pt idx="17122">
                  <c:v>32.200000000000003</c:v>
                </c:pt>
                <c:pt idx="17123">
                  <c:v>32.46</c:v>
                </c:pt>
                <c:pt idx="17124">
                  <c:v>32.61</c:v>
                </c:pt>
                <c:pt idx="17125">
                  <c:v>32.75</c:v>
                </c:pt>
                <c:pt idx="17126">
                  <c:v>32.950000000000003</c:v>
                </c:pt>
                <c:pt idx="17127">
                  <c:v>33.119999999999997</c:v>
                </c:pt>
                <c:pt idx="17128">
                  <c:v>33.299999999999997</c:v>
                </c:pt>
                <c:pt idx="17129">
                  <c:v>33.44</c:v>
                </c:pt>
                <c:pt idx="17130">
                  <c:v>33.58</c:v>
                </c:pt>
                <c:pt idx="17131">
                  <c:v>33.78</c:v>
                </c:pt>
                <c:pt idx="17132">
                  <c:v>33.93</c:v>
                </c:pt>
                <c:pt idx="17133">
                  <c:v>33.93</c:v>
                </c:pt>
                <c:pt idx="17134">
                  <c:v>32.43</c:v>
                </c:pt>
                <c:pt idx="17135">
                  <c:v>28.76</c:v>
                </c:pt>
                <c:pt idx="17136">
                  <c:v>28.846</c:v>
                </c:pt>
                <c:pt idx="17137">
                  <c:v>28.904</c:v>
                </c:pt>
                <c:pt idx="17138">
                  <c:v>28.99</c:v>
                </c:pt>
                <c:pt idx="17139">
                  <c:v>29.076000000000001</c:v>
                </c:pt>
                <c:pt idx="17140">
                  <c:v>29.132999999999999</c:v>
                </c:pt>
                <c:pt idx="17141">
                  <c:v>29.22</c:v>
                </c:pt>
                <c:pt idx="17142">
                  <c:v>29.334</c:v>
                </c:pt>
                <c:pt idx="17143">
                  <c:v>29.420999999999999</c:v>
                </c:pt>
                <c:pt idx="17144">
                  <c:v>29.535</c:v>
                </c:pt>
                <c:pt idx="17145">
                  <c:v>28.789000000000001</c:v>
                </c:pt>
                <c:pt idx="17146">
                  <c:v>28.472999999999999</c:v>
                </c:pt>
                <c:pt idx="17147">
                  <c:v>28.530999999999999</c:v>
                </c:pt>
                <c:pt idx="17148">
                  <c:v>28.559000000000001</c:v>
                </c:pt>
                <c:pt idx="17149">
                  <c:v>28.617000000000001</c:v>
                </c:pt>
                <c:pt idx="17150">
                  <c:v>28.646000000000001</c:v>
                </c:pt>
                <c:pt idx="17151">
                  <c:v>28.702999999999999</c:v>
                </c:pt>
                <c:pt idx="17152">
                  <c:v>28.731999999999999</c:v>
                </c:pt>
                <c:pt idx="17153">
                  <c:v>28.731999999999999</c:v>
                </c:pt>
                <c:pt idx="17154">
                  <c:v>28.559000000000001</c:v>
                </c:pt>
                <c:pt idx="17155">
                  <c:v>28.042999999999999</c:v>
                </c:pt>
                <c:pt idx="17156">
                  <c:v>28.042999999999999</c:v>
                </c:pt>
                <c:pt idx="17157">
                  <c:v>28.013999999999999</c:v>
                </c:pt>
                <c:pt idx="17158">
                  <c:v>28.042999999999999</c:v>
                </c:pt>
                <c:pt idx="17159">
                  <c:v>28.013999999999999</c:v>
                </c:pt>
                <c:pt idx="17160">
                  <c:v>28.042999999999999</c:v>
                </c:pt>
                <c:pt idx="17161">
                  <c:v>28.071000000000002</c:v>
                </c:pt>
                <c:pt idx="17162">
                  <c:v>28.071000000000002</c:v>
                </c:pt>
                <c:pt idx="17163">
                  <c:v>28.071000000000002</c:v>
                </c:pt>
                <c:pt idx="17164">
                  <c:v>28.071000000000002</c:v>
                </c:pt>
                <c:pt idx="17165">
                  <c:v>28.1</c:v>
                </c:pt>
                <c:pt idx="17166">
                  <c:v>28.1</c:v>
                </c:pt>
                <c:pt idx="17167">
                  <c:v>28.071000000000002</c:v>
                </c:pt>
                <c:pt idx="17168">
                  <c:v>28.071000000000002</c:v>
                </c:pt>
                <c:pt idx="17169">
                  <c:v>28.071000000000002</c:v>
                </c:pt>
                <c:pt idx="17170">
                  <c:v>28.071000000000002</c:v>
                </c:pt>
                <c:pt idx="17171">
                  <c:v>29.507000000000001</c:v>
                </c:pt>
                <c:pt idx="17172">
                  <c:v>43.34</c:v>
                </c:pt>
                <c:pt idx="17173">
                  <c:v>40.79</c:v>
                </c:pt>
                <c:pt idx="17174">
                  <c:v>38.32</c:v>
                </c:pt>
                <c:pt idx="17175">
                  <c:v>38.49</c:v>
                </c:pt>
                <c:pt idx="17176">
                  <c:v>38.61</c:v>
                </c:pt>
                <c:pt idx="17177">
                  <c:v>38.72</c:v>
                </c:pt>
                <c:pt idx="17178">
                  <c:v>38.49</c:v>
                </c:pt>
                <c:pt idx="17179">
                  <c:v>37.86</c:v>
                </c:pt>
                <c:pt idx="17180">
                  <c:v>37.950000000000003</c:v>
                </c:pt>
                <c:pt idx="17181">
                  <c:v>38.090000000000003</c:v>
                </c:pt>
                <c:pt idx="17182">
                  <c:v>38.26</c:v>
                </c:pt>
                <c:pt idx="17183">
                  <c:v>38.26</c:v>
                </c:pt>
                <c:pt idx="17184">
                  <c:v>38.26</c:v>
                </c:pt>
                <c:pt idx="17185">
                  <c:v>38.32</c:v>
                </c:pt>
                <c:pt idx="17186">
                  <c:v>38.4</c:v>
                </c:pt>
                <c:pt idx="17187">
                  <c:v>38.520000000000003</c:v>
                </c:pt>
                <c:pt idx="17188">
                  <c:v>38.58</c:v>
                </c:pt>
                <c:pt idx="17189">
                  <c:v>38.630000000000003</c:v>
                </c:pt>
                <c:pt idx="17190">
                  <c:v>38.69</c:v>
                </c:pt>
                <c:pt idx="17191">
                  <c:v>38.78</c:v>
                </c:pt>
                <c:pt idx="17192">
                  <c:v>38.840000000000003</c:v>
                </c:pt>
                <c:pt idx="17193">
                  <c:v>38.950000000000003</c:v>
                </c:pt>
                <c:pt idx="17194">
                  <c:v>39.06</c:v>
                </c:pt>
                <c:pt idx="17195">
                  <c:v>39.21</c:v>
                </c:pt>
                <c:pt idx="17196">
                  <c:v>39.380000000000003</c:v>
                </c:pt>
                <c:pt idx="17197">
                  <c:v>39.520000000000003</c:v>
                </c:pt>
                <c:pt idx="17198">
                  <c:v>39.64</c:v>
                </c:pt>
                <c:pt idx="17199">
                  <c:v>39.840000000000003</c:v>
                </c:pt>
                <c:pt idx="17200">
                  <c:v>39.979999999999997</c:v>
                </c:pt>
                <c:pt idx="17201">
                  <c:v>40.07</c:v>
                </c:pt>
                <c:pt idx="17202">
                  <c:v>40.159999999999997</c:v>
                </c:pt>
                <c:pt idx="17203">
                  <c:v>40.18</c:v>
                </c:pt>
                <c:pt idx="17204">
                  <c:v>40.21</c:v>
                </c:pt>
                <c:pt idx="17205">
                  <c:v>40.18</c:v>
                </c:pt>
                <c:pt idx="17206">
                  <c:v>40.1</c:v>
                </c:pt>
                <c:pt idx="17207">
                  <c:v>40.07</c:v>
                </c:pt>
                <c:pt idx="17208">
                  <c:v>39.47</c:v>
                </c:pt>
                <c:pt idx="17209">
                  <c:v>34.64</c:v>
                </c:pt>
                <c:pt idx="17210">
                  <c:v>32.29</c:v>
                </c:pt>
                <c:pt idx="17211">
                  <c:v>32.409999999999997</c:v>
                </c:pt>
                <c:pt idx="17212">
                  <c:v>32.549999999999997</c:v>
                </c:pt>
                <c:pt idx="17213">
                  <c:v>32.69</c:v>
                </c:pt>
                <c:pt idx="17214">
                  <c:v>33.01</c:v>
                </c:pt>
                <c:pt idx="17215">
                  <c:v>33.15</c:v>
                </c:pt>
                <c:pt idx="17216">
                  <c:v>33.32</c:v>
                </c:pt>
                <c:pt idx="17217">
                  <c:v>33.44</c:v>
                </c:pt>
                <c:pt idx="17218">
                  <c:v>33.549999999999997</c:v>
                </c:pt>
                <c:pt idx="17219">
                  <c:v>33.64</c:v>
                </c:pt>
                <c:pt idx="17220">
                  <c:v>33.700000000000003</c:v>
                </c:pt>
                <c:pt idx="17221">
                  <c:v>33.729999999999997</c:v>
                </c:pt>
                <c:pt idx="17222">
                  <c:v>33.75</c:v>
                </c:pt>
                <c:pt idx="17223">
                  <c:v>33.75</c:v>
                </c:pt>
                <c:pt idx="17224">
                  <c:v>33.61</c:v>
                </c:pt>
                <c:pt idx="17225">
                  <c:v>32.119999999999997</c:v>
                </c:pt>
                <c:pt idx="17226">
                  <c:v>28.904</c:v>
                </c:pt>
                <c:pt idx="17227">
                  <c:v>27.957000000000001</c:v>
                </c:pt>
                <c:pt idx="17228">
                  <c:v>27.812999999999999</c:v>
                </c:pt>
                <c:pt idx="17229">
                  <c:v>27.756</c:v>
                </c:pt>
                <c:pt idx="17230">
                  <c:v>27.756</c:v>
                </c:pt>
                <c:pt idx="17231">
                  <c:v>27.756</c:v>
                </c:pt>
                <c:pt idx="17232">
                  <c:v>27.756</c:v>
                </c:pt>
                <c:pt idx="17233">
                  <c:v>27.756</c:v>
                </c:pt>
                <c:pt idx="17234">
                  <c:v>27.756</c:v>
                </c:pt>
                <c:pt idx="17235">
                  <c:v>27.756</c:v>
                </c:pt>
                <c:pt idx="17236">
                  <c:v>27.756</c:v>
                </c:pt>
                <c:pt idx="17237">
                  <c:v>27.756</c:v>
                </c:pt>
                <c:pt idx="17238">
                  <c:v>27.756</c:v>
                </c:pt>
                <c:pt idx="17239">
                  <c:v>27.756</c:v>
                </c:pt>
                <c:pt idx="17240">
                  <c:v>27.756</c:v>
                </c:pt>
                <c:pt idx="17241">
                  <c:v>27.727</c:v>
                </c:pt>
                <c:pt idx="17242">
                  <c:v>27.756</c:v>
                </c:pt>
                <c:pt idx="17243">
                  <c:v>27.756</c:v>
                </c:pt>
                <c:pt idx="17244">
                  <c:v>27.756</c:v>
                </c:pt>
                <c:pt idx="17245">
                  <c:v>27.756</c:v>
                </c:pt>
                <c:pt idx="17246">
                  <c:v>27.756</c:v>
                </c:pt>
                <c:pt idx="17247">
                  <c:v>27.756</c:v>
                </c:pt>
                <c:pt idx="17248">
                  <c:v>27.756</c:v>
                </c:pt>
                <c:pt idx="17249">
                  <c:v>27.756</c:v>
                </c:pt>
                <c:pt idx="17250">
                  <c:v>27.756</c:v>
                </c:pt>
                <c:pt idx="17251">
                  <c:v>27.756</c:v>
                </c:pt>
                <c:pt idx="17252">
                  <c:v>27.756</c:v>
                </c:pt>
                <c:pt idx="17253">
                  <c:v>27.756</c:v>
                </c:pt>
                <c:pt idx="17254">
                  <c:v>27.756</c:v>
                </c:pt>
                <c:pt idx="17255">
                  <c:v>27.756</c:v>
                </c:pt>
                <c:pt idx="17256">
                  <c:v>27.756</c:v>
                </c:pt>
                <c:pt idx="17257">
                  <c:v>27.756</c:v>
                </c:pt>
                <c:pt idx="17258">
                  <c:v>27.756</c:v>
                </c:pt>
                <c:pt idx="17259">
                  <c:v>27.756</c:v>
                </c:pt>
                <c:pt idx="17260">
                  <c:v>27.756</c:v>
                </c:pt>
                <c:pt idx="17261">
                  <c:v>27.756</c:v>
                </c:pt>
                <c:pt idx="17262">
                  <c:v>27.756</c:v>
                </c:pt>
                <c:pt idx="17263">
                  <c:v>27.756</c:v>
                </c:pt>
                <c:pt idx="17264">
                  <c:v>30.683</c:v>
                </c:pt>
                <c:pt idx="17265">
                  <c:v>36.71</c:v>
                </c:pt>
                <c:pt idx="17266">
                  <c:v>35.99</c:v>
                </c:pt>
                <c:pt idx="17267">
                  <c:v>43.23</c:v>
                </c:pt>
                <c:pt idx="17268">
                  <c:v>58.98</c:v>
                </c:pt>
                <c:pt idx="17269">
                  <c:v>50.8</c:v>
                </c:pt>
                <c:pt idx="17270">
                  <c:v>51.35</c:v>
                </c:pt>
                <c:pt idx="17271">
                  <c:v>52.27</c:v>
                </c:pt>
                <c:pt idx="17272">
                  <c:v>46.79</c:v>
                </c:pt>
                <c:pt idx="17273">
                  <c:v>44.75</c:v>
                </c:pt>
                <c:pt idx="17274">
                  <c:v>45.35</c:v>
                </c:pt>
                <c:pt idx="17275">
                  <c:v>46.01</c:v>
                </c:pt>
                <c:pt idx="17276">
                  <c:v>46.73</c:v>
                </c:pt>
                <c:pt idx="17277">
                  <c:v>47.27</c:v>
                </c:pt>
                <c:pt idx="17278">
                  <c:v>47.88</c:v>
                </c:pt>
                <c:pt idx="17279">
                  <c:v>49.34</c:v>
                </c:pt>
                <c:pt idx="17280">
                  <c:v>49.89</c:v>
                </c:pt>
                <c:pt idx="17281">
                  <c:v>50.43</c:v>
                </c:pt>
                <c:pt idx="17282">
                  <c:v>50.92</c:v>
                </c:pt>
                <c:pt idx="17283">
                  <c:v>51.61</c:v>
                </c:pt>
                <c:pt idx="17284">
                  <c:v>52.53</c:v>
                </c:pt>
                <c:pt idx="17285">
                  <c:v>53.53</c:v>
                </c:pt>
                <c:pt idx="17286">
                  <c:v>55.8</c:v>
                </c:pt>
                <c:pt idx="17287">
                  <c:v>80.08</c:v>
                </c:pt>
                <c:pt idx="17288">
                  <c:v>71.930000000000007</c:v>
                </c:pt>
                <c:pt idx="17289">
                  <c:v>76.489999999999995</c:v>
                </c:pt>
                <c:pt idx="17290">
                  <c:v>79.36</c:v>
                </c:pt>
                <c:pt idx="17291">
                  <c:v>78.62</c:v>
                </c:pt>
                <c:pt idx="17292">
                  <c:v>81.72</c:v>
                </c:pt>
                <c:pt idx="17293">
                  <c:v>81.83</c:v>
                </c:pt>
                <c:pt idx="17294">
                  <c:v>81.86</c:v>
                </c:pt>
                <c:pt idx="17295">
                  <c:v>81.86</c:v>
                </c:pt>
                <c:pt idx="17296">
                  <c:v>81.69</c:v>
                </c:pt>
                <c:pt idx="17297">
                  <c:v>81.52</c:v>
                </c:pt>
                <c:pt idx="17298">
                  <c:v>74.37</c:v>
                </c:pt>
                <c:pt idx="17299">
                  <c:v>72.040000000000006</c:v>
                </c:pt>
                <c:pt idx="17300">
                  <c:v>72.099999999999994</c:v>
                </c:pt>
                <c:pt idx="17301">
                  <c:v>72.099999999999994</c:v>
                </c:pt>
                <c:pt idx="17302">
                  <c:v>72.02</c:v>
                </c:pt>
                <c:pt idx="17303">
                  <c:v>76.349999999999994</c:v>
                </c:pt>
                <c:pt idx="17304">
                  <c:v>95.09</c:v>
                </c:pt>
                <c:pt idx="17305">
                  <c:v>88.98</c:v>
                </c:pt>
                <c:pt idx="17306">
                  <c:v>80.97</c:v>
                </c:pt>
                <c:pt idx="17307">
                  <c:v>82.61</c:v>
                </c:pt>
                <c:pt idx="17308">
                  <c:v>100.43</c:v>
                </c:pt>
                <c:pt idx="17309">
                  <c:v>94.49</c:v>
                </c:pt>
                <c:pt idx="17310">
                  <c:v>91.28</c:v>
                </c:pt>
                <c:pt idx="17311">
                  <c:v>91.22</c:v>
                </c:pt>
                <c:pt idx="17312">
                  <c:v>95.95</c:v>
                </c:pt>
                <c:pt idx="17313">
                  <c:v>94.03</c:v>
                </c:pt>
                <c:pt idx="17314">
                  <c:v>95.12</c:v>
                </c:pt>
                <c:pt idx="17315">
                  <c:v>95.38</c:v>
                </c:pt>
                <c:pt idx="17316">
                  <c:v>94.86</c:v>
                </c:pt>
                <c:pt idx="17317">
                  <c:v>93.4</c:v>
                </c:pt>
                <c:pt idx="17318">
                  <c:v>93.69</c:v>
                </c:pt>
                <c:pt idx="17319">
                  <c:v>98.51</c:v>
                </c:pt>
                <c:pt idx="17320">
                  <c:v>100.06</c:v>
                </c:pt>
                <c:pt idx="17321">
                  <c:v>101.75</c:v>
                </c:pt>
                <c:pt idx="17322">
                  <c:v>103.01</c:v>
                </c:pt>
                <c:pt idx="17323">
                  <c:v>98.51</c:v>
                </c:pt>
                <c:pt idx="17324">
                  <c:v>97.1</c:v>
                </c:pt>
                <c:pt idx="17325">
                  <c:v>98.16</c:v>
                </c:pt>
                <c:pt idx="17326">
                  <c:v>102.38</c:v>
                </c:pt>
                <c:pt idx="17327">
                  <c:v>92.37</c:v>
                </c:pt>
                <c:pt idx="17328">
                  <c:v>91.59</c:v>
                </c:pt>
                <c:pt idx="17329">
                  <c:v>93.72</c:v>
                </c:pt>
                <c:pt idx="17330">
                  <c:v>93.54</c:v>
                </c:pt>
                <c:pt idx="17331">
                  <c:v>68.97</c:v>
                </c:pt>
                <c:pt idx="17332">
                  <c:v>69.81</c:v>
                </c:pt>
                <c:pt idx="17333">
                  <c:v>70.67</c:v>
                </c:pt>
                <c:pt idx="17334">
                  <c:v>71.47</c:v>
                </c:pt>
                <c:pt idx="17335">
                  <c:v>72.040000000000006</c:v>
                </c:pt>
                <c:pt idx="17336">
                  <c:v>72.650000000000006</c:v>
                </c:pt>
                <c:pt idx="17337">
                  <c:v>73.14</c:v>
                </c:pt>
                <c:pt idx="17338">
                  <c:v>73.62</c:v>
                </c:pt>
                <c:pt idx="17339">
                  <c:v>90.56</c:v>
                </c:pt>
                <c:pt idx="17340">
                  <c:v>75.17</c:v>
                </c:pt>
                <c:pt idx="17341">
                  <c:v>76.55</c:v>
                </c:pt>
                <c:pt idx="17342">
                  <c:v>97.33</c:v>
                </c:pt>
                <c:pt idx="17343">
                  <c:v>96.36</c:v>
                </c:pt>
                <c:pt idx="17344">
                  <c:v>97.79</c:v>
                </c:pt>
                <c:pt idx="17345">
                  <c:v>121.96</c:v>
                </c:pt>
                <c:pt idx="17346">
                  <c:v>120.52</c:v>
                </c:pt>
                <c:pt idx="17347">
                  <c:v>122.22</c:v>
                </c:pt>
                <c:pt idx="17348">
                  <c:v>123.54</c:v>
                </c:pt>
                <c:pt idx="17349">
                  <c:v>124.94</c:v>
                </c:pt>
                <c:pt idx="17350">
                  <c:v>126.72</c:v>
                </c:pt>
                <c:pt idx="17351">
                  <c:v>138.15</c:v>
                </c:pt>
                <c:pt idx="17352">
                  <c:v>126.81</c:v>
                </c:pt>
                <c:pt idx="17353">
                  <c:v>128.56</c:v>
                </c:pt>
                <c:pt idx="17354">
                  <c:v>130.13999999999999</c:v>
                </c:pt>
                <c:pt idx="17355">
                  <c:v>131.29</c:v>
                </c:pt>
                <c:pt idx="17356">
                  <c:v>132.63999999999999</c:v>
                </c:pt>
                <c:pt idx="17357">
                  <c:v>127.96</c:v>
                </c:pt>
                <c:pt idx="17358">
                  <c:v>130.22999999999999</c:v>
                </c:pt>
                <c:pt idx="17359">
                  <c:v>130.80000000000001</c:v>
                </c:pt>
                <c:pt idx="17360">
                  <c:v>126.84</c:v>
                </c:pt>
                <c:pt idx="17361">
                  <c:v>133.76</c:v>
                </c:pt>
                <c:pt idx="17362">
                  <c:v>133.07</c:v>
                </c:pt>
                <c:pt idx="17363">
                  <c:v>120.21</c:v>
                </c:pt>
                <c:pt idx="17364">
                  <c:v>106.66</c:v>
                </c:pt>
                <c:pt idx="17365">
                  <c:v>120.21</c:v>
                </c:pt>
                <c:pt idx="17366">
                  <c:v>116.85</c:v>
                </c:pt>
                <c:pt idx="17367">
                  <c:v>117.31</c:v>
                </c:pt>
                <c:pt idx="17368">
                  <c:v>112.34</c:v>
                </c:pt>
                <c:pt idx="17369">
                  <c:v>113.95</c:v>
                </c:pt>
                <c:pt idx="17370">
                  <c:v>112.86</c:v>
                </c:pt>
                <c:pt idx="17371">
                  <c:v>111.34</c:v>
                </c:pt>
                <c:pt idx="17372">
                  <c:v>103.76</c:v>
                </c:pt>
                <c:pt idx="17373">
                  <c:v>106.43</c:v>
                </c:pt>
                <c:pt idx="17374">
                  <c:v>116.59</c:v>
                </c:pt>
                <c:pt idx="17375">
                  <c:v>118.83</c:v>
                </c:pt>
                <c:pt idx="17376">
                  <c:v>120.64</c:v>
                </c:pt>
                <c:pt idx="17377">
                  <c:v>110.71</c:v>
                </c:pt>
                <c:pt idx="17378">
                  <c:v>101.64</c:v>
                </c:pt>
                <c:pt idx="17379">
                  <c:v>100.17</c:v>
                </c:pt>
                <c:pt idx="17380">
                  <c:v>92.17</c:v>
                </c:pt>
                <c:pt idx="17381">
                  <c:v>86.65</c:v>
                </c:pt>
                <c:pt idx="17382">
                  <c:v>87.06</c:v>
                </c:pt>
                <c:pt idx="17383">
                  <c:v>80.400000000000006</c:v>
                </c:pt>
                <c:pt idx="17384">
                  <c:v>70.55</c:v>
                </c:pt>
                <c:pt idx="17385">
                  <c:v>60.82</c:v>
                </c:pt>
                <c:pt idx="17386">
                  <c:v>55.94</c:v>
                </c:pt>
                <c:pt idx="17387">
                  <c:v>56.46</c:v>
                </c:pt>
                <c:pt idx="17388">
                  <c:v>57.03</c:v>
                </c:pt>
                <c:pt idx="17389">
                  <c:v>49.74</c:v>
                </c:pt>
                <c:pt idx="17390">
                  <c:v>55.14</c:v>
                </c:pt>
                <c:pt idx="17391">
                  <c:v>55.2</c:v>
                </c:pt>
                <c:pt idx="17392">
                  <c:v>55.71</c:v>
                </c:pt>
                <c:pt idx="17393">
                  <c:v>55.94</c:v>
                </c:pt>
                <c:pt idx="17394">
                  <c:v>50.55</c:v>
                </c:pt>
                <c:pt idx="17395">
                  <c:v>42.54</c:v>
                </c:pt>
                <c:pt idx="17396">
                  <c:v>42.85</c:v>
                </c:pt>
                <c:pt idx="17397">
                  <c:v>45.01</c:v>
                </c:pt>
                <c:pt idx="17398">
                  <c:v>47.02</c:v>
                </c:pt>
                <c:pt idx="17399">
                  <c:v>46.5</c:v>
                </c:pt>
                <c:pt idx="17400">
                  <c:v>57</c:v>
                </c:pt>
                <c:pt idx="17401">
                  <c:v>71.67</c:v>
                </c:pt>
                <c:pt idx="17402">
                  <c:v>86.97</c:v>
                </c:pt>
                <c:pt idx="17403">
                  <c:v>89.52</c:v>
                </c:pt>
                <c:pt idx="17404">
                  <c:v>91.13</c:v>
                </c:pt>
                <c:pt idx="17405">
                  <c:v>91.94</c:v>
                </c:pt>
                <c:pt idx="17406">
                  <c:v>93</c:v>
                </c:pt>
                <c:pt idx="17407">
                  <c:v>93.66</c:v>
                </c:pt>
                <c:pt idx="17408">
                  <c:v>87.14</c:v>
                </c:pt>
                <c:pt idx="17409">
                  <c:v>72.819999999999993</c:v>
                </c:pt>
                <c:pt idx="17410">
                  <c:v>70.349999999999994</c:v>
                </c:pt>
                <c:pt idx="17411">
                  <c:v>62.86</c:v>
                </c:pt>
                <c:pt idx="17412">
                  <c:v>47.91</c:v>
                </c:pt>
                <c:pt idx="17413">
                  <c:v>44.6</c:v>
                </c:pt>
                <c:pt idx="17414">
                  <c:v>44.69</c:v>
                </c:pt>
                <c:pt idx="17415">
                  <c:v>44.83</c:v>
                </c:pt>
                <c:pt idx="17416">
                  <c:v>44.98</c:v>
                </c:pt>
                <c:pt idx="17417">
                  <c:v>45.47</c:v>
                </c:pt>
                <c:pt idx="17418">
                  <c:v>66.56</c:v>
                </c:pt>
                <c:pt idx="17419">
                  <c:v>66.989999999999995</c:v>
                </c:pt>
                <c:pt idx="17420">
                  <c:v>66.959999999999994</c:v>
                </c:pt>
                <c:pt idx="17421">
                  <c:v>66.62</c:v>
                </c:pt>
                <c:pt idx="17422">
                  <c:v>66.42</c:v>
                </c:pt>
                <c:pt idx="17423">
                  <c:v>66.650000000000006</c:v>
                </c:pt>
                <c:pt idx="17424">
                  <c:v>67.22</c:v>
                </c:pt>
                <c:pt idx="17425">
                  <c:v>68.03</c:v>
                </c:pt>
                <c:pt idx="17426">
                  <c:v>58.84</c:v>
                </c:pt>
                <c:pt idx="17427">
                  <c:v>70.72</c:v>
                </c:pt>
                <c:pt idx="17428">
                  <c:v>60.05</c:v>
                </c:pt>
                <c:pt idx="17429">
                  <c:v>61.11</c:v>
                </c:pt>
                <c:pt idx="17430">
                  <c:v>82.55</c:v>
                </c:pt>
                <c:pt idx="17431">
                  <c:v>80.569999999999993</c:v>
                </c:pt>
                <c:pt idx="17432">
                  <c:v>76.81</c:v>
                </c:pt>
                <c:pt idx="17433">
                  <c:v>77.81</c:v>
                </c:pt>
                <c:pt idx="17434">
                  <c:v>78.88</c:v>
                </c:pt>
                <c:pt idx="17435">
                  <c:v>79.91</c:v>
                </c:pt>
                <c:pt idx="17436">
                  <c:v>81.09</c:v>
                </c:pt>
                <c:pt idx="17437">
                  <c:v>81.98</c:v>
                </c:pt>
                <c:pt idx="17438">
                  <c:v>82.75</c:v>
                </c:pt>
                <c:pt idx="17439">
                  <c:v>89.09</c:v>
                </c:pt>
                <c:pt idx="17440">
                  <c:v>102.1</c:v>
                </c:pt>
                <c:pt idx="17441">
                  <c:v>98.74</c:v>
                </c:pt>
                <c:pt idx="17442">
                  <c:v>95.93</c:v>
                </c:pt>
                <c:pt idx="17443">
                  <c:v>92.37</c:v>
                </c:pt>
                <c:pt idx="17444">
                  <c:v>93.26</c:v>
                </c:pt>
                <c:pt idx="17445">
                  <c:v>93.63</c:v>
                </c:pt>
                <c:pt idx="17446">
                  <c:v>91.62</c:v>
                </c:pt>
                <c:pt idx="17447">
                  <c:v>92.25</c:v>
                </c:pt>
                <c:pt idx="17448">
                  <c:v>94.12</c:v>
                </c:pt>
                <c:pt idx="17449">
                  <c:v>95.72</c:v>
                </c:pt>
                <c:pt idx="17450">
                  <c:v>97.25</c:v>
                </c:pt>
                <c:pt idx="17451">
                  <c:v>98.8</c:v>
                </c:pt>
                <c:pt idx="17452">
                  <c:v>100.75</c:v>
                </c:pt>
                <c:pt idx="17453">
                  <c:v>102.13</c:v>
                </c:pt>
                <c:pt idx="17454">
                  <c:v>103.73</c:v>
                </c:pt>
                <c:pt idx="17455">
                  <c:v>94.83</c:v>
                </c:pt>
                <c:pt idx="17456">
                  <c:v>89.78</c:v>
                </c:pt>
                <c:pt idx="17457">
                  <c:v>90.87</c:v>
                </c:pt>
                <c:pt idx="17458">
                  <c:v>93.2</c:v>
                </c:pt>
                <c:pt idx="17459">
                  <c:v>94.89</c:v>
                </c:pt>
                <c:pt idx="17460">
                  <c:v>88.15</c:v>
                </c:pt>
                <c:pt idx="17461">
                  <c:v>88.06</c:v>
                </c:pt>
                <c:pt idx="17462">
                  <c:v>89.18</c:v>
                </c:pt>
                <c:pt idx="17463">
                  <c:v>90.56</c:v>
                </c:pt>
                <c:pt idx="17464">
                  <c:v>169.95</c:v>
                </c:pt>
                <c:pt idx="17465">
                  <c:v>165.59</c:v>
                </c:pt>
                <c:pt idx="17466">
                  <c:v>162.22999999999999</c:v>
                </c:pt>
                <c:pt idx="17467">
                  <c:v>158.96</c:v>
                </c:pt>
                <c:pt idx="17468">
                  <c:v>102.47</c:v>
                </c:pt>
                <c:pt idx="17469">
                  <c:v>92.22</c:v>
                </c:pt>
                <c:pt idx="17470">
                  <c:v>86.34</c:v>
                </c:pt>
                <c:pt idx="17471">
                  <c:v>78.099999999999994</c:v>
                </c:pt>
                <c:pt idx="17472">
                  <c:v>66.94</c:v>
                </c:pt>
                <c:pt idx="17473">
                  <c:v>64.64</c:v>
                </c:pt>
                <c:pt idx="17474">
                  <c:v>50.09</c:v>
                </c:pt>
                <c:pt idx="17475">
                  <c:v>45.09</c:v>
                </c:pt>
                <c:pt idx="17476">
                  <c:v>45.35</c:v>
                </c:pt>
                <c:pt idx="17477">
                  <c:v>45.61</c:v>
                </c:pt>
                <c:pt idx="17478">
                  <c:v>45.78</c:v>
                </c:pt>
                <c:pt idx="17479">
                  <c:v>38.58</c:v>
                </c:pt>
                <c:pt idx="17480">
                  <c:v>35.1</c:v>
                </c:pt>
                <c:pt idx="17481">
                  <c:v>35.1</c:v>
                </c:pt>
                <c:pt idx="17482">
                  <c:v>35.07</c:v>
                </c:pt>
                <c:pt idx="17483">
                  <c:v>49</c:v>
                </c:pt>
                <c:pt idx="17484">
                  <c:v>54.68</c:v>
                </c:pt>
                <c:pt idx="17485">
                  <c:v>52.64</c:v>
                </c:pt>
                <c:pt idx="17486">
                  <c:v>52.1</c:v>
                </c:pt>
                <c:pt idx="17487">
                  <c:v>43.54</c:v>
                </c:pt>
                <c:pt idx="17488">
                  <c:v>44.03</c:v>
                </c:pt>
                <c:pt idx="17489">
                  <c:v>53.07</c:v>
                </c:pt>
                <c:pt idx="17490">
                  <c:v>68.510000000000005</c:v>
                </c:pt>
                <c:pt idx="17491">
                  <c:v>81.03</c:v>
                </c:pt>
                <c:pt idx="17492">
                  <c:v>73.02</c:v>
                </c:pt>
                <c:pt idx="17493">
                  <c:v>66.48</c:v>
                </c:pt>
                <c:pt idx="17494">
                  <c:v>64.12</c:v>
                </c:pt>
                <c:pt idx="17495">
                  <c:v>69.38</c:v>
                </c:pt>
                <c:pt idx="17496">
                  <c:v>87.49</c:v>
                </c:pt>
                <c:pt idx="17497">
                  <c:v>87.43</c:v>
                </c:pt>
                <c:pt idx="17498">
                  <c:v>87.83</c:v>
                </c:pt>
                <c:pt idx="17499">
                  <c:v>88.72</c:v>
                </c:pt>
                <c:pt idx="17500">
                  <c:v>89.73</c:v>
                </c:pt>
                <c:pt idx="17501">
                  <c:v>90.99</c:v>
                </c:pt>
                <c:pt idx="17502">
                  <c:v>91.88</c:v>
                </c:pt>
                <c:pt idx="17503">
                  <c:v>78.19</c:v>
                </c:pt>
                <c:pt idx="17504">
                  <c:v>70.7</c:v>
                </c:pt>
                <c:pt idx="17505">
                  <c:v>72.53</c:v>
                </c:pt>
                <c:pt idx="17506">
                  <c:v>55.51</c:v>
                </c:pt>
                <c:pt idx="17507">
                  <c:v>48.71</c:v>
                </c:pt>
                <c:pt idx="17508">
                  <c:v>69.400000000000006</c:v>
                </c:pt>
                <c:pt idx="17509">
                  <c:v>70.47</c:v>
                </c:pt>
                <c:pt idx="17510">
                  <c:v>70.41</c:v>
                </c:pt>
                <c:pt idx="17511">
                  <c:v>70.290000000000006</c:v>
                </c:pt>
                <c:pt idx="17512">
                  <c:v>55.22</c:v>
                </c:pt>
                <c:pt idx="17513">
                  <c:v>55.88</c:v>
                </c:pt>
                <c:pt idx="17514">
                  <c:v>56.17</c:v>
                </c:pt>
                <c:pt idx="17515">
                  <c:v>52.01</c:v>
                </c:pt>
                <c:pt idx="17516">
                  <c:v>48.11</c:v>
                </c:pt>
                <c:pt idx="17517">
                  <c:v>48.74</c:v>
                </c:pt>
                <c:pt idx="17518">
                  <c:v>48.62</c:v>
                </c:pt>
                <c:pt idx="17519">
                  <c:v>69.17</c:v>
                </c:pt>
                <c:pt idx="17520">
                  <c:v>74.89</c:v>
                </c:pt>
                <c:pt idx="17521">
                  <c:v>75.599999999999994</c:v>
                </c:pt>
                <c:pt idx="17522">
                  <c:v>76.180000000000007</c:v>
                </c:pt>
                <c:pt idx="17523">
                  <c:v>76.61</c:v>
                </c:pt>
                <c:pt idx="17524">
                  <c:v>72.5</c:v>
                </c:pt>
                <c:pt idx="17525">
                  <c:v>66.760000000000005</c:v>
                </c:pt>
                <c:pt idx="17526">
                  <c:v>64.12</c:v>
                </c:pt>
                <c:pt idx="17527">
                  <c:v>48.31</c:v>
                </c:pt>
                <c:pt idx="17528">
                  <c:v>46.27</c:v>
                </c:pt>
                <c:pt idx="17529">
                  <c:v>47.1</c:v>
                </c:pt>
                <c:pt idx="17530">
                  <c:v>47.42</c:v>
                </c:pt>
                <c:pt idx="17531">
                  <c:v>47.65</c:v>
                </c:pt>
                <c:pt idx="17532">
                  <c:v>48.19</c:v>
                </c:pt>
                <c:pt idx="17533">
                  <c:v>48.71</c:v>
                </c:pt>
                <c:pt idx="17534">
                  <c:v>49.08</c:v>
                </c:pt>
                <c:pt idx="17535">
                  <c:v>49.54</c:v>
                </c:pt>
                <c:pt idx="17536">
                  <c:v>55.45</c:v>
                </c:pt>
                <c:pt idx="17537">
                  <c:v>70.87</c:v>
                </c:pt>
                <c:pt idx="17538">
                  <c:v>65.959999999999994</c:v>
                </c:pt>
                <c:pt idx="17539">
                  <c:v>66.91</c:v>
                </c:pt>
                <c:pt idx="17540">
                  <c:v>67.83</c:v>
                </c:pt>
                <c:pt idx="17541">
                  <c:v>68.66</c:v>
                </c:pt>
                <c:pt idx="17542">
                  <c:v>70.81</c:v>
                </c:pt>
                <c:pt idx="17543">
                  <c:v>72.680000000000007</c:v>
                </c:pt>
                <c:pt idx="17544">
                  <c:v>74.459999999999994</c:v>
                </c:pt>
                <c:pt idx="17545">
                  <c:v>87.95</c:v>
                </c:pt>
                <c:pt idx="17546">
                  <c:v>95.44</c:v>
                </c:pt>
                <c:pt idx="17547">
                  <c:v>93.83</c:v>
                </c:pt>
                <c:pt idx="17548">
                  <c:v>95.55</c:v>
                </c:pt>
                <c:pt idx="17549">
                  <c:v>96.79</c:v>
                </c:pt>
                <c:pt idx="17550">
                  <c:v>98.14</c:v>
                </c:pt>
                <c:pt idx="17551">
                  <c:v>99.4</c:v>
                </c:pt>
                <c:pt idx="17552">
                  <c:v>100.43</c:v>
                </c:pt>
                <c:pt idx="17553">
                  <c:v>86.86</c:v>
                </c:pt>
                <c:pt idx="17554">
                  <c:v>69.03</c:v>
                </c:pt>
                <c:pt idx="17555">
                  <c:v>48.94</c:v>
                </c:pt>
                <c:pt idx="17556">
                  <c:v>49.51</c:v>
                </c:pt>
                <c:pt idx="17557">
                  <c:v>58.81</c:v>
                </c:pt>
                <c:pt idx="17558">
                  <c:v>95.01</c:v>
                </c:pt>
                <c:pt idx="17559">
                  <c:v>89.58</c:v>
                </c:pt>
                <c:pt idx="17560">
                  <c:v>91.02</c:v>
                </c:pt>
                <c:pt idx="17561">
                  <c:v>92.25</c:v>
                </c:pt>
                <c:pt idx="17562">
                  <c:v>93.54</c:v>
                </c:pt>
                <c:pt idx="17563">
                  <c:v>94.69</c:v>
                </c:pt>
                <c:pt idx="17564">
                  <c:v>94.63</c:v>
                </c:pt>
                <c:pt idx="17565">
                  <c:v>96.07</c:v>
                </c:pt>
                <c:pt idx="17566">
                  <c:v>123.28</c:v>
                </c:pt>
                <c:pt idx="17567">
                  <c:v>114.78</c:v>
                </c:pt>
                <c:pt idx="17568">
                  <c:v>135.74</c:v>
                </c:pt>
                <c:pt idx="17569">
                  <c:v>132</c:v>
                </c:pt>
                <c:pt idx="17570">
                  <c:v>138.09</c:v>
                </c:pt>
                <c:pt idx="17571">
                  <c:v>171.04</c:v>
                </c:pt>
                <c:pt idx="17572">
                  <c:v>157.18</c:v>
                </c:pt>
                <c:pt idx="17573">
                  <c:v>157.46</c:v>
                </c:pt>
                <c:pt idx="17574">
                  <c:v>154.41999999999999</c:v>
                </c:pt>
                <c:pt idx="17575">
                  <c:v>154.91</c:v>
                </c:pt>
                <c:pt idx="17576">
                  <c:v>156.66</c:v>
                </c:pt>
                <c:pt idx="17577">
                  <c:v>159.41999999999999</c:v>
                </c:pt>
                <c:pt idx="17578">
                  <c:v>162.91999999999999</c:v>
                </c:pt>
                <c:pt idx="17579">
                  <c:v>166.45</c:v>
                </c:pt>
                <c:pt idx="17580">
                  <c:v>166.25</c:v>
                </c:pt>
                <c:pt idx="17581">
                  <c:v>164.67</c:v>
                </c:pt>
                <c:pt idx="17582">
                  <c:v>157.55000000000001</c:v>
                </c:pt>
                <c:pt idx="17583">
                  <c:v>157.78</c:v>
                </c:pt>
                <c:pt idx="17584">
                  <c:v>150.81</c:v>
                </c:pt>
                <c:pt idx="17585">
                  <c:v>149.80000000000001</c:v>
                </c:pt>
                <c:pt idx="17586">
                  <c:v>162.26</c:v>
                </c:pt>
                <c:pt idx="17587">
                  <c:v>170.32</c:v>
                </c:pt>
                <c:pt idx="17588">
                  <c:v>169.35</c:v>
                </c:pt>
                <c:pt idx="17589">
                  <c:v>163.95</c:v>
                </c:pt>
                <c:pt idx="17590">
                  <c:v>142.54</c:v>
                </c:pt>
                <c:pt idx="17591">
                  <c:v>143.03</c:v>
                </c:pt>
                <c:pt idx="17592">
                  <c:v>144.91999999999999</c:v>
                </c:pt>
                <c:pt idx="17593">
                  <c:v>143.34</c:v>
                </c:pt>
                <c:pt idx="17594">
                  <c:v>144.86000000000001</c:v>
                </c:pt>
                <c:pt idx="17595">
                  <c:v>134.79</c:v>
                </c:pt>
                <c:pt idx="17596">
                  <c:v>133.24</c:v>
                </c:pt>
                <c:pt idx="17597">
                  <c:v>134.33000000000001</c:v>
                </c:pt>
                <c:pt idx="17598">
                  <c:v>134.1</c:v>
                </c:pt>
                <c:pt idx="17599">
                  <c:v>130.77000000000001</c:v>
                </c:pt>
                <c:pt idx="17600">
                  <c:v>114.9</c:v>
                </c:pt>
                <c:pt idx="17601">
                  <c:v>101.29</c:v>
                </c:pt>
                <c:pt idx="17602">
                  <c:v>95.84</c:v>
                </c:pt>
                <c:pt idx="17603">
                  <c:v>92.51</c:v>
                </c:pt>
                <c:pt idx="17604">
                  <c:v>108.27</c:v>
                </c:pt>
                <c:pt idx="17605">
                  <c:v>106.89</c:v>
                </c:pt>
                <c:pt idx="17606">
                  <c:v>112.14</c:v>
                </c:pt>
                <c:pt idx="17607">
                  <c:v>102.41</c:v>
                </c:pt>
                <c:pt idx="17608">
                  <c:v>113.61</c:v>
                </c:pt>
                <c:pt idx="17609">
                  <c:v>133.66999999999999</c:v>
                </c:pt>
                <c:pt idx="17610">
                  <c:v>153.99</c:v>
                </c:pt>
                <c:pt idx="17611">
                  <c:v>154.36000000000001</c:v>
                </c:pt>
                <c:pt idx="17612">
                  <c:v>160.44999999999999</c:v>
                </c:pt>
                <c:pt idx="17613">
                  <c:v>165.56</c:v>
                </c:pt>
                <c:pt idx="17614">
                  <c:v>167.31</c:v>
                </c:pt>
                <c:pt idx="17615">
                  <c:v>169.29</c:v>
                </c:pt>
                <c:pt idx="17616">
                  <c:v>159.13</c:v>
                </c:pt>
                <c:pt idx="17617">
                  <c:v>157.18</c:v>
                </c:pt>
                <c:pt idx="17618">
                  <c:v>131.46</c:v>
                </c:pt>
                <c:pt idx="17619">
                  <c:v>130.63</c:v>
                </c:pt>
                <c:pt idx="17620">
                  <c:v>132.06</c:v>
                </c:pt>
                <c:pt idx="17621">
                  <c:v>133.9</c:v>
                </c:pt>
                <c:pt idx="17622">
                  <c:v>136.37</c:v>
                </c:pt>
                <c:pt idx="17623">
                  <c:v>138.88999999999999</c:v>
                </c:pt>
                <c:pt idx="17624">
                  <c:v>139.78</c:v>
                </c:pt>
                <c:pt idx="17625">
                  <c:v>136.54</c:v>
                </c:pt>
                <c:pt idx="17626">
                  <c:v>136.83000000000001</c:v>
                </c:pt>
                <c:pt idx="17627">
                  <c:v>150.81</c:v>
                </c:pt>
                <c:pt idx="17628">
                  <c:v>163.18</c:v>
                </c:pt>
                <c:pt idx="17629">
                  <c:v>166.85</c:v>
                </c:pt>
                <c:pt idx="17630">
                  <c:v>158.07</c:v>
                </c:pt>
                <c:pt idx="17631">
                  <c:v>150.88999999999999</c:v>
                </c:pt>
                <c:pt idx="17632">
                  <c:v>151.44</c:v>
                </c:pt>
                <c:pt idx="17633">
                  <c:v>151.44</c:v>
                </c:pt>
                <c:pt idx="17634">
                  <c:v>153.93</c:v>
                </c:pt>
                <c:pt idx="17635">
                  <c:v>157.61000000000001</c:v>
                </c:pt>
                <c:pt idx="17636">
                  <c:v>160.82</c:v>
                </c:pt>
                <c:pt idx="17637">
                  <c:v>157.32</c:v>
                </c:pt>
                <c:pt idx="17638">
                  <c:v>160.56</c:v>
                </c:pt>
                <c:pt idx="17639">
                  <c:v>163.18</c:v>
                </c:pt>
                <c:pt idx="17640">
                  <c:v>151.44</c:v>
                </c:pt>
                <c:pt idx="17641">
                  <c:v>135.68</c:v>
                </c:pt>
                <c:pt idx="17642">
                  <c:v>132.69</c:v>
                </c:pt>
                <c:pt idx="17643">
                  <c:v>136.54</c:v>
                </c:pt>
                <c:pt idx="17644">
                  <c:v>141.1</c:v>
                </c:pt>
                <c:pt idx="17645">
                  <c:v>159.9</c:v>
                </c:pt>
                <c:pt idx="17646">
                  <c:v>157.49</c:v>
                </c:pt>
                <c:pt idx="17647">
                  <c:v>141.59</c:v>
                </c:pt>
                <c:pt idx="17648">
                  <c:v>122.76</c:v>
                </c:pt>
                <c:pt idx="17649">
                  <c:v>119.92</c:v>
                </c:pt>
                <c:pt idx="17650">
                  <c:v>135.47999999999999</c:v>
                </c:pt>
                <c:pt idx="17651">
                  <c:v>151.84</c:v>
                </c:pt>
                <c:pt idx="17652">
                  <c:v>160.85</c:v>
                </c:pt>
                <c:pt idx="17653">
                  <c:v>162</c:v>
                </c:pt>
                <c:pt idx="17654">
                  <c:v>152.44</c:v>
                </c:pt>
                <c:pt idx="17655">
                  <c:v>152.01</c:v>
                </c:pt>
                <c:pt idx="17656">
                  <c:v>139.01</c:v>
                </c:pt>
                <c:pt idx="17657">
                  <c:v>140.04</c:v>
                </c:pt>
                <c:pt idx="17658">
                  <c:v>135.02000000000001</c:v>
                </c:pt>
                <c:pt idx="17659">
                  <c:v>136.54</c:v>
                </c:pt>
                <c:pt idx="17660">
                  <c:v>137.16999999999999</c:v>
                </c:pt>
                <c:pt idx="17661">
                  <c:v>138.78</c:v>
                </c:pt>
                <c:pt idx="17662">
                  <c:v>136.54</c:v>
                </c:pt>
                <c:pt idx="17663">
                  <c:v>121.27</c:v>
                </c:pt>
                <c:pt idx="17664">
                  <c:v>139.63999999999999</c:v>
                </c:pt>
                <c:pt idx="17665">
                  <c:v>144.32</c:v>
                </c:pt>
                <c:pt idx="17666">
                  <c:v>140.62</c:v>
                </c:pt>
                <c:pt idx="17667">
                  <c:v>141.91</c:v>
                </c:pt>
                <c:pt idx="17668">
                  <c:v>143.74</c:v>
                </c:pt>
                <c:pt idx="17669">
                  <c:v>142.51</c:v>
                </c:pt>
                <c:pt idx="17670">
                  <c:v>146.56</c:v>
                </c:pt>
                <c:pt idx="17671">
                  <c:v>145.75</c:v>
                </c:pt>
                <c:pt idx="17672">
                  <c:v>144.81</c:v>
                </c:pt>
                <c:pt idx="17673">
                  <c:v>131.57</c:v>
                </c:pt>
                <c:pt idx="17674">
                  <c:v>123.34</c:v>
                </c:pt>
                <c:pt idx="17675">
                  <c:v>125.03</c:v>
                </c:pt>
                <c:pt idx="17676">
                  <c:v>140.07</c:v>
                </c:pt>
                <c:pt idx="17677">
                  <c:v>141.82</c:v>
                </c:pt>
                <c:pt idx="17678">
                  <c:v>140.72999999999999</c:v>
                </c:pt>
                <c:pt idx="17679">
                  <c:v>135.54</c:v>
                </c:pt>
                <c:pt idx="17680">
                  <c:v>135.47999999999999</c:v>
                </c:pt>
                <c:pt idx="17681">
                  <c:v>143.91999999999999</c:v>
                </c:pt>
                <c:pt idx="17682">
                  <c:v>138.29</c:v>
                </c:pt>
                <c:pt idx="17683">
                  <c:v>122.22</c:v>
                </c:pt>
                <c:pt idx="17684">
                  <c:v>122.59</c:v>
                </c:pt>
                <c:pt idx="17685">
                  <c:v>121.07</c:v>
                </c:pt>
                <c:pt idx="17686">
                  <c:v>117.08</c:v>
                </c:pt>
                <c:pt idx="17687">
                  <c:v>118.86</c:v>
                </c:pt>
                <c:pt idx="17688">
                  <c:v>121.59</c:v>
                </c:pt>
                <c:pt idx="17689">
                  <c:v>123.16</c:v>
                </c:pt>
                <c:pt idx="17690">
                  <c:v>125.32</c:v>
                </c:pt>
                <c:pt idx="17691">
                  <c:v>142.85</c:v>
                </c:pt>
                <c:pt idx="17692">
                  <c:v>144.32</c:v>
                </c:pt>
                <c:pt idx="17693">
                  <c:v>132.84</c:v>
                </c:pt>
                <c:pt idx="17694">
                  <c:v>131.16999999999999</c:v>
                </c:pt>
                <c:pt idx="17695">
                  <c:v>135.41999999999999</c:v>
                </c:pt>
                <c:pt idx="17696">
                  <c:v>137.4</c:v>
                </c:pt>
                <c:pt idx="17697">
                  <c:v>139.09</c:v>
                </c:pt>
                <c:pt idx="17698">
                  <c:v>142.25</c:v>
                </c:pt>
                <c:pt idx="17699">
                  <c:v>135.33000000000001</c:v>
                </c:pt>
                <c:pt idx="17700">
                  <c:v>134.72999999999999</c:v>
                </c:pt>
                <c:pt idx="17701">
                  <c:v>136.22</c:v>
                </c:pt>
                <c:pt idx="17702">
                  <c:v>151.12</c:v>
                </c:pt>
                <c:pt idx="17703">
                  <c:v>134.5</c:v>
                </c:pt>
                <c:pt idx="17704">
                  <c:v>136.94</c:v>
                </c:pt>
                <c:pt idx="17705">
                  <c:v>131.06</c:v>
                </c:pt>
                <c:pt idx="17706">
                  <c:v>144.97999999999999</c:v>
                </c:pt>
                <c:pt idx="17707">
                  <c:v>144.26</c:v>
                </c:pt>
                <c:pt idx="17708">
                  <c:v>149.51</c:v>
                </c:pt>
                <c:pt idx="17709">
                  <c:v>157.21</c:v>
                </c:pt>
                <c:pt idx="17710">
                  <c:v>157.38</c:v>
                </c:pt>
                <c:pt idx="17711">
                  <c:v>165.96</c:v>
                </c:pt>
                <c:pt idx="17712">
                  <c:v>149.94</c:v>
                </c:pt>
                <c:pt idx="17713">
                  <c:v>137.29</c:v>
                </c:pt>
                <c:pt idx="17714">
                  <c:v>132.38</c:v>
                </c:pt>
                <c:pt idx="17715">
                  <c:v>130.63</c:v>
                </c:pt>
                <c:pt idx="17716">
                  <c:v>137.69</c:v>
                </c:pt>
                <c:pt idx="17717">
                  <c:v>140.16</c:v>
                </c:pt>
                <c:pt idx="17718">
                  <c:v>144.29</c:v>
                </c:pt>
                <c:pt idx="17719">
                  <c:v>145.29</c:v>
                </c:pt>
                <c:pt idx="17720">
                  <c:v>137.16999999999999</c:v>
                </c:pt>
                <c:pt idx="17721">
                  <c:v>133.1</c:v>
                </c:pt>
                <c:pt idx="17722">
                  <c:v>139.12</c:v>
                </c:pt>
                <c:pt idx="17723">
                  <c:v>148.41999999999999</c:v>
                </c:pt>
                <c:pt idx="17724">
                  <c:v>149.54</c:v>
                </c:pt>
                <c:pt idx="17725">
                  <c:v>148.31</c:v>
                </c:pt>
                <c:pt idx="17726">
                  <c:v>150.75</c:v>
                </c:pt>
                <c:pt idx="17727">
                  <c:v>148.94</c:v>
                </c:pt>
                <c:pt idx="17728">
                  <c:v>149.57</c:v>
                </c:pt>
                <c:pt idx="17729">
                  <c:v>151.32</c:v>
                </c:pt>
                <c:pt idx="17730">
                  <c:v>153.24</c:v>
                </c:pt>
                <c:pt idx="17731">
                  <c:v>153.36000000000001</c:v>
                </c:pt>
                <c:pt idx="17732">
                  <c:v>146.16</c:v>
                </c:pt>
                <c:pt idx="17733">
                  <c:v>141.51</c:v>
                </c:pt>
                <c:pt idx="17734">
                  <c:v>134.41999999999999</c:v>
                </c:pt>
                <c:pt idx="17735">
                  <c:v>109.65</c:v>
                </c:pt>
                <c:pt idx="17736">
                  <c:v>117.51</c:v>
                </c:pt>
                <c:pt idx="17737">
                  <c:v>116.16</c:v>
                </c:pt>
                <c:pt idx="17738">
                  <c:v>113.46</c:v>
                </c:pt>
                <c:pt idx="17739">
                  <c:v>93.77</c:v>
                </c:pt>
                <c:pt idx="17740">
                  <c:v>103.96</c:v>
                </c:pt>
                <c:pt idx="17741">
                  <c:v>103.82</c:v>
                </c:pt>
                <c:pt idx="17742">
                  <c:v>96.53</c:v>
                </c:pt>
                <c:pt idx="17743">
                  <c:v>101.09</c:v>
                </c:pt>
                <c:pt idx="17744">
                  <c:v>139.55000000000001</c:v>
                </c:pt>
                <c:pt idx="17745">
                  <c:v>137.66</c:v>
                </c:pt>
                <c:pt idx="17746">
                  <c:v>133.35</c:v>
                </c:pt>
                <c:pt idx="17747">
                  <c:v>135.36000000000001</c:v>
                </c:pt>
                <c:pt idx="17748">
                  <c:v>131.57</c:v>
                </c:pt>
                <c:pt idx="17749">
                  <c:v>131.52000000000001</c:v>
                </c:pt>
                <c:pt idx="17750">
                  <c:v>133.35</c:v>
                </c:pt>
                <c:pt idx="17751">
                  <c:v>136.25</c:v>
                </c:pt>
                <c:pt idx="17752">
                  <c:v>156.49</c:v>
                </c:pt>
                <c:pt idx="17753">
                  <c:v>161.11000000000001</c:v>
                </c:pt>
                <c:pt idx="17754">
                  <c:v>155.43</c:v>
                </c:pt>
                <c:pt idx="17755">
                  <c:v>158.41</c:v>
                </c:pt>
                <c:pt idx="17756">
                  <c:v>165.67</c:v>
                </c:pt>
                <c:pt idx="17757">
                  <c:v>186.97</c:v>
                </c:pt>
                <c:pt idx="17758">
                  <c:v>172.65</c:v>
                </c:pt>
                <c:pt idx="17759">
                  <c:v>171.44</c:v>
                </c:pt>
                <c:pt idx="17760">
                  <c:v>174.77</c:v>
                </c:pt>
                <c:pt idx="17761">
                  <c:v>179.16</c:v>
                </c:pt>
                <c:pt idx="17762">
                  <c:v>178.56</c:v>
                </c:pt>
                <c:pt idx="17763">
                  <c:v>181.43</c:v>
                </c:pt>
                <c:pt idx="17764">
                  <c:v>155.88999999999999</c:v>
                </c:pt>
                <c:pt idx="17765">
                  <c:v>151.12</c:v>
                </c:pt>
                <c:pt idx="17766">
                  <c:v>149.74</c:v>
                </c:pt>
                <c:pt idx="17767">
                  <c:v>141.41999999999999</c:v>
                </c:pt>
                <c:pt idx="17768">
                  <c:v>137.69</c:v>
                </c:pt>
                <c:pt idx="17769">
                  <c:v>143.19999999999999</c:v>
                </c:pt>
                <c:pt idx="17770">
                  <c:v>157.18</c:v>
                </c:pt>
                <c:pt idx="17771">
                  <c:v>162.22999999999999</c:v>
                </c:pt>
                <c:pt idx="17772">
                  <c:v>186.14</c:v>
                </c:pt>
                <c:pt idx="17773">
                  <c:v>186.63</c:v>
                </c:pt>
                <c:pt idx="17774">
                  <c:v>188.98</c:v>
                </c:pt>
                <c:pt idx="17775">
                  <c:v>179.36</c:v>
                </c:pt>
                <c:pt idx="17776">
                  <c:v>169.98</c:v>
                </c:pt>
                <c:pt idx="17777">
                  <c:v>155.54</c:v>
                </c:pt>
                <c:pt idx="17778">
                  <c:v>160.51</c:v>
                </c:pt>
                <c:pt idx="17779">
                  <c:v>166.99</c:v>
                </c:pt>
                <c:pt idx="17780">
                  <c:v>169.52</c:v>
                </c:pt>
                <c:pt idx="17781">
                  <c:v>172.13</c:v>
                </c:pt>
                <c:pt idx="17782">
                  <c:v>175.06</c:v>
                </c:pt>
                <c:pt idx="17783">
                  <c:v>159.79</c:v>
                </c:pt>
                <c:pt idx="17784">
                  <c:v>152.36000000000001</c:v>
                </c:pt>
                <c:pt idx="17785">
                  <c:v>152.84</c:v>
                </c:pt>
                <c:pt idx="17786">
                  <c:v>151.9</c:v>
                </c:pt>
                <c:pt idx="17787">
                  <c:v>139.69999999999999</c:v>
                </c:pt>
                <c:pt idx="17788">
                  <c:v>138.88999999999999</c:v>
                </c:pt>
                <c:pt idx="17789">
                  <c:v>139.21</c:v>
                </c:pt>
                <c:pt idx="17790">
                  <c:v>124.46</c:v>
                </c:pt>
                <c:pt idx="17791">
                  <c:v>122.39</c:v>
                </c:pt>
                <c:pt idx="17792">
                  <c:v>131.86000000000001</c:v>
                </c:pt>
                <c:pt idx="17793">
                  <c:v>137.13999999999999</c:v>
                </c:pt>
                <c:pt idx="17794">
                  <c:v>142.51</c:v>
                </c:pt>
                <c:pt idx="17795">
                  <c:v>143.80000000000001</c:v>
                </c:pt>
                <c:pt idx="17796">
                  <c:v>145.27000000000001</c:v>
                </c:pt>
                <c:pt idx="17797">
                  <c:v>146.07</c:v>
                </c:pt>
                <c:pt idx="17798">
                  <c:v>140.07</c:v>
                </c:pt>
                <c:pt idx="17799">
                  <c:v>138.94999999999999</c:v>
                </c:pt>
                <c:pt idx="17800">
                  <c:v>132.41</c:v>
                </c:pt>
                <c:pt idx="17801">
                  <c:v>133.72999999999999</c:v>
                </c:pt>
                <c:pt idx="17802">
                  <c:v>134.53</c:v>
                </c:pt>
                <c:pt idx="17803">
                  <c:v>136.05000000000001</c:v>
                </c:pt>
                <c:pt idx="17804">
                  <c:v>129.44999999999999</c:v>
                </c:pt>
                <c:pt idx="17805">
                  <c:v>131.80000000000001</c:v>
                </c:pt>
                <c:pt idx="17806">
                  <c:v>146.56</c:v>
                </c:pt>
                <c:pt idx="17807">
                  <c:v>145.09</c:v>
                </c:pt>
                <c:pt idx="17808">
                  <c:v>153.88</c:v>
                </c:pt>
                <c:pt idx="17809">
                  <c:v>156.94999999999999</c:v>
                </c:pt>
                <c:pt idx="17810">
                  <c:v>154.41999999999999</c:v>
                </c:pt>
                <c:pt idx="17811">
                  <c:v>149.26</c:v>
                </c:pt>
                <c:pt idx="17812">
                  <c:v>143.29</c:v>
                </c:pt>
                <c:pt idx="17813">
                  <c:v>137.63</c:v>
                </c:pt>
                <c:pt idx="17814">
                  <c:v>131.32</c:v>
                </c:pt>
                <c:pt idx="17815">
                  <c:v>122.91</c:v>
                </c:pt>
                <c:pt idx="17816">
                  <c:v>110.99</c:v>
                </c:pt>
                <c:pt idx="17817">
                  <c:v>100.89</c:v>
                </c:pt>
                <c:pt idx="17818">
                  <c:v>101.12</c:v>
                </c:pt>
                <c:pt idx="17819">
                  <c:v>87.95</c:v>
                </c:pt>
                <c:pt idx="17820">
                  <c:v>88.92</c:v>
                </c:pt>
                <c:pt idx="17821">
                  <c:v>90.36</c:v>
                </c:pt>
                <c:pt idx="17822">
                  <c:v>89.61</c:v>
                </c:pt>
                <c:pt idx="17823">
                  <c:v>110.62</c:v>
                </c:pt>
                <c:pt idx="17824">
                  <c:v>112.14</c:v>
                </c:pt>
                <c:pt idx="17825">
                  <c:v>108.53</c:v>
                </c:pt>
                <c:pt idx="17826">
                  <c:v>86.77</c:v>
                </c:pt>
                <c:pt idx="17827">
                  <c:v>82.35</c:v>
                </c:pt>
                <c:pt idx="17828">
                  <c:v>82.55</c:v>
                </c:pt>
                <c:pt idx="17829">
                  <c:v>83.18</c:v>
                </c:pt>
                <c:pt idx="17830">
                  <c:v>79.22</c:v>
                </c:pt>
                <c:pt idx="17831">
                  <c:v>82.69</c:v>
                </c:pt>
                <c:pt idx="17832">
                  <c:v>80.2</c:v>
                </c:pt>
                <c:pt idx="17833">
                  <c:v>72.16</c:v>
                </c:pt>
                <c:pt idx="17834">
                  <c:v>72.25</c:v>
                </c:pt>
                <c:pt idx="17835">
                  <c:v>76.64</c:v>
                </c:pt>
                <c:pt idx="17836">
                  <c:v>66.73</c:v>
                </c:pt>
                <c:pt idx="17837">
                  <c:v>76.010000000000005</c:v>
                </c:pt>
                <c:pt idx="17838">
                  <c:v>77.78</c:v>
                </c:pt>
                <c:pt idx="17839">
                  <c:v>79.45</c:v>
                </c:pt>
                <c:pt idx="17840">
                  <c:v>83.78</c:v>
                </c:pt>
                <c:pt idx="17841">
                  <c:v>103.42</c:v>
                </c:pt>
                <c:pt idx="17842">
                  <c:v>102.58</c:v>
                </c:pt>
                <c:pt idx="17843">
                  <c:v>115.27</c:v>
                </c:pt>
                <c:pt idx="17844">
                  <c:v>102.7</c:v>
                </c:pt>
                <c:pt idx="17845">
                  <c:v>113.09</c:v>
                </c:pt>
                <c:pt idx="17846">
                  <c:v>119</c:v>
                </c:pt>
                <c:pt idx="17847">
                  <c:v>121.76</c:v>
                </c:pt>
                <c:pt idx="17848">
                  <c:v>121.16</c:v>
                </c:pt>
                <c:pt idx="17849">
                  <c:v>120.67</c:v>
                </c:pt>
                <c:pt idx="17850">
                  <c:v>113.41</c:v>
                </c:pt>
                <c:pt idx="17851">
                  <c:v>106.43</c:v>
                </c:pt>
                <c:pt idx="17852">
                  <c:v>105.2</c:v>
                </c:pt>
                <c:pt idx="17853">
                  <c:v>109.79</c:v>
                </c:pt>
                <c:pt idx="17854">
                  <c:v>125.49</c:v>
                </c:pt>
                <c:pt idx="17855">
                  <c:v>121.82</c:v>
                </c:pt>
                <c:pt idx="17856">
                  <c:v>124.94</c:v>
                </c:pt>
                <c:pt idx="17857">
                  <c:v>134.82</c:v>
                </c:pt>
                <c:pt idx="17858">
                  <c:v>137.37</c:v>
                </c:pt>
                <c:pt idx="17859">
                  <c:v>138.38</c:v>
                </c:pt>
                <c:pt idx="17860">
                  <c:v>143.66</c:v>
                </c:pt>
                <c:pt idx="17861">
                  <c:v>150.91999999999999</c:v>
                </c:pt>
                <c:pt idx="17862">
                  <c:v>148.31</c:v>
                </c:pt>
                <c:pt idx="17863">
                  <c:v>150.86000000000001</c:v>
                </c:pt>
                <c:pt idx="17864">
                  <c:v>153.91</c:v>
                </c:pt>
                <c:pt idx="17865">
                  <c:v>156.03</c:v>
                </c:pt>
                <c:pt idx="17866">
                  <c:v>147.1</c:v>
                </c:pt>
                <c:pt idx="17867">
                  <c:v>149.34</c:v>
                </c:pt>
                <c:pt idx="17868">
                  <c:v>151.29</c:v>
                </c:pt>
                <c:pt idx="17869">
                  <c:v>145.93</c:v>
                </c:pt>
                <c:pt idx="17870">
                  <c:v>135.82</c:v>
                </c:pt>
                <c:pt idx="17871">
                  <c:v>137.83000000000001</c:v>
                </c:pt>
                <c:pt idx="17872">
                  <c:v>131.88999999999999</c:v>
                </c:pt>
                <c:pt idx="17873">
                  <c:v>142.08000000000001</c:v>
                </c:pt>
                <c:pt idx="17874">
                  <c:v>142.13999999999999</c:v>
                </c:pt>
                <c:pt idx="17875">
                  <c:v>148.94</c:v>
                </c:pt>
                <c:pt idx="17876">
                  <c:v>152.53</c:v>
                </c:pt>
                <c:pt idx="17877">
                  <c:v>152.93</c:v>
                </c:pt>
                <c:pt idx="17878">
                  <c:v>158.66999999999999</c:v>
                </c:pt>
                <c:pt idx="17879">
                  <c:v>173.48</c:v>
                </c:pt>
                <c:pt idx="17880">
                  <c:v>179.42</c:v>
                </c:pt>
                <c:pt idx="17881">
                  <c:v>180.6</c:v>
                </c:pt>
                <c:pt idx="17882">
                  <c:v>167.14</c:v>
                </c:pt>
                <c:pt idx="17883">
                  <c:v>153.36000000000001</c:v>
                </c:pt>
                <c:pt idx="17884">
                  <c:v>152.99</c:v>
                </c:pt>
                <c:pt idx="17885">
                  <c:v>157.22999999999999</c:v>
                </c:pt>
                <c:pt idx="17886">
                  <c:v>159.36000000000001</c:v>
                </c:pt>
                <c:pt idx="17887">
                  <c:v>161.63</c:v>
                </c:pt>
                <c:pt idx="17888">
                  <c:v>161.44999999999999</c:v>
                </c:pt>
                <c:pt idx="17889">
                  <c:v>163.18</c:v>
                </c:pt>
                <c:pt idx="17890">
                  <c:v>171.79</c:v>
                </c:pt>
                <c:pt idx="17891">
                  <c:v>175.03</c:v>
                </c:pt>
                <c:pt idx="17892">
                  <c:v>178.76</c:v>
                </c:pt>
                <c:pt idx="17893">
                  <c:v>182.61</c:v>
                </c:pt>
                <c:pt idx="17894">
                  <c:v>186.57</c:v>
                </c:pt>
                <c:pt idx="17895">
                  <c:v>188.66</c:v>
                </c:pt>
                <c:pt idx="17896">
                  <c:v>175.15</c:v>
                </c:pt>
                <c:pt idx="17897">
                  <c:v>152.01</c:v>
                </c:pt>
                <c:pt idx="17898">
                  <c:v>142.80000000000001</c:v>
                </c:pt>
                <c:pt idx="17899">
                  <c:v>147.65</c:v>
                </c:pt>
                <c:pt idx="17900">
                  <c:v>158.66999999999999</c:v>
                </c:pt>
                <c:pt idx="17901">
                  <c:v>160.1</c:v>
                </c:pt>
                <c:pt idx="17902">
                  <c:v>167.37</c:v>
                </c:pt>
                <c:pt idx="17903">
                  <c:v>165.3</c:v>
                </c:pt>
                <c:pt idx="17904">
                  <c:v>159.72999999999999</c:v>
                </c:pt>
                <c:pt idx="17905">
                  <c:v>161.57</c:v>
                </c:pt>
                <c:pt idx="17906">
                  <c:v>144.94999999999999</c:v>
                </c:pt>
                <c:pt idx="17907">
                  <c:v>140.36000000000001</c:v>
                </c:pt>
                <c:pt idx="17908">
                  <c:v>137.97999999999999</c:v>
                </c:pt>
                <c:pt idx="17909">
                  <c:v>128.68</c:v>
                </c:pt>
                <c:pt idx="17910">
                  <c:v>129.82</c:v>
                </c:pt>
                <c:pt idx="17911">
                  <c:v>130.68</c:v>
                </c:pt>
                <c:pt idx="17912">
                  <c:v>132.91999999999999</c:v>
                </c:pt>
                <c:pt idx="17913">
                  <c:v>135.62</c:v>
                </c:pt>
                <c:pt idx="17914">
                  <c:v>133.27000000000001</c:v>
                </c:pt>
                <c:pt idx="17915">
                  <c:v>127.81</c:v>
                </c:pt>
                <c:pt idx="17916">
                  <c:v>129.91</c:v>
                </c:pt>
                <c:pt idx="17917">
                  <c:v>128.22</c:v>
                </c:pt>
                <c:pt idx="17918">
                  <c:v>124.51</c:v>
                </c:pt>
                <c:pt idx="17919">
                  <c:v>118.97</c:v>
                </c:pt>
                <c:pt idx="17920">
                  <c:v>87.97</c:v>
                </c:pt>
                <c:pt idx="17921">
                  <c:v>87.8</c:v>
                </c:pt>
                <c:pt idx="17922">
                  <c:v>89.93</c:v>
                </c:pt>
                <c:pt idx="17923">
                  <c:v>91.62</c:v>
                </c:pt>
                <c:pt idx="17924">
                  <c:v>92.88</c:v>
                </c:pt>
                <c:pt idx="17925">
                  <c:v>99.11</c:v>
                </c:pt>
                <c:pt idx="17926">
                  <c:v>99.54</c:v>
                </c:pt>
                <c:pt idx="17927">
                  <c:v>98.94</c:v>
                </c:pt>
                <c:pt idx="17928">
                  <c:v>79.02</c:v>
                </c:pt>
                <c:pt idx="17929">
                  <c:v>70.84</c:v>
                </c:pt>
                <c:pt idx="17930">
                  <c:v>71.41</c:v>
                </c:pt>
                <c:pt idx="17931">
                  <c:v>72.040000000000006</c:v>
                </c:pt>
                <c:pt idx="17932">
                  <c:v>55.31</c:v>
                </c:pt>
                <c:pt idx="17933">
                  <c:v>41.05</c:v>
                </c:pt>
                <c:pt idx="17934">
                  <c:v>38.549999999999997</c:v>
                </c:pt>
                <c:pt idx="17935">
                  <c:v>39.29</c:v>
                </c:pt>
                <c:pt idx="17936">
                  <c:v>59.21</c:v>
                </c:pt>
                <c:pt idx="17937">
                  <c:v>72.790000000000006</c:v>
                </c:pt>
                <c:pt idx="17938">
                  <c:v>69.319999999999993</c:v>
                </c:pt>
                <c:pt idx="17939">
                  <c:v>66.25</c:v>
                </c:pt>
                <c:pt idx="17940">
                  <c:v>88.52</c:v>
                </c:pt>
                <c:pt idx="17941">
                  <c:v>117.45</c:v>
                </c:pt>
                <c:pt idx="17942">
                  <c:v>105.05</c:v>
                </c:pt>
                <c:pt idx="17943">
                  <c:v>103.1</c:v>
                </c:pt>
                <c:pt idx="17944">
                  <c:v>104.28</c:v>
                </c:pt>
                <c:pt idx="17945">
                  <c:v>128.47</c:v>
                </c:pt>
                <c:pt idx="17946">
                  <c:v>150.83000000000001</c:v>
                </c:pt>
                <c:pt idx="17947">
                  <c:v>170.78</c:v>
                </c:pt>
                <c:pt idx="17948">
                  <c:v>172.56</c:v>
                </c:pt>
                <c:pt idx="17949">
                  <c:v>168.69</c:v>
                </c:pt>
                <c:pt idx="17950">
                  <c:v>174.17</c:v>
                </c:pt>
                <c:pt idx="17951">
                  <c:v>166.59</c:v>
                </c:pt>
                <c:pt idx="17952">
                  <c:v>168.86</c:v>
                </c:pt>
                <c:pt idx="17953">
                  <c:v>170.78</c:v>
                </c:pt>
                <c:pt idx="17954">
                  <c:v>172.59</c:v>
                </c:pt>
                <c:pt idx="17955">
                  <c:v>171.13</c:v>
                </c:pt>
                <c:pt idx="17956">
                  <c:v>166.56</c:v>
                </c:pt>
                <c:pt idx="17957">
                  <c:v>172.56</c:v>
                </c:pt>
                <c:pt idx="17958">
                  <c:v>177.36</c:v>
                </c:pt>
                <c:pt idx="17959">
                  <c:v>178.85</c:v>
                </c:pt>
                <c:pt idx="17960">
                  <c:v>176.64</c:v>
                </c:pt>
                <c:pt idx="17961">
                  <c:v>177.73</c:v>
                </c:pt>
                <c:pt idx="17962">
                  <c:v>179.25</c:v>
                </c:pt>
                <c:pt idx="17963">
                  <c:v>181.49</c:v>
                </c:pt>
                <c:pt idx="17964">
                  <c:v>158.33000000000001</c:v>
                </c:pt>
                <c:pt idx="17965">
                  <c:v>152.07</c:v>
                </c:pt>
                <c:pt idx="17966">
                  <c:v>154.13</c:v>
                </c:pt>
                <c:pt idx="17967">
                  <c:v>155.11000000000001</c:v>
                </c:pt>
                <c:pt idx="17968">
                  <c:v>149.63</c:v>
                </c:pt>
                <c:pt idx="17969">
                  <c:v>149.19999999999999</c:v>
                </c:pt>
                <c:pt idx="17970">
                  <c:v>147.27000000000001</c:v>
                </c:pt>
                <c:pt idx="17971">
                  <c:v>140.66999999999999</c:v>
                </c:pt>
                <c:pt idx="17972">
                  <c:v>151.01</c:v>
                </c:pt>
                <c:pt idx="17973">
                  <c:v>158.76</c:v>
                </c:pt>
                <c:pt idx="17974">
                  <c:v>152.44</c:v>
                </c:pt>
                <c:pt idx="17975">
                  <c:v>161.02000000000001</c:v>
                </c:pt>
                <c:pt idx="17976">
                  <c:v>155.68</c:v>
                </c:pt>
                <c:pt idx="17977">
                  <c:v>140.30000000000001</c:v>
                </c:pt>
                <c:pt idx="17978">
                  <c:v>139.52000000000001</c:v>
                </c:pt>
                <c:pt idx="17979">
                  <c:v>139.93</c:v>
                </c:pt>
                <c:pt idx="17980">
                  <c:v>131.97999999999999</c:v>
                </c:pt>
                <c:pt idx="17981">
                  <c:v>125.03</c:v>
                </c:pt>
                <c:pt idx="17982">
                  <c:v>131.29</c:v>
                </c:pt>
                <c:pt idx="17983">
                  <c:v>118.4</c:v>
                </c:pt>
                <c:pt idx="17984">
                  <c:v>120.12</c:v>
                </c:pt>
                <c:pt idx="17985">
                  <c:v>121.61</c:v>
                </c:pt>
                <c:pt idx="17986">
                  <c:v>143.29</c:v>
                </c:pt>
                <c:pt idx="17987">
                  <c:v>140.85</c:v>
                </c:pt>
                <c:pt idx="17988">
                  <c:v>140.19</c:v>
                </c:pt>
                <c:pt idx="17989">
                  <c:v>137.86000000000001</c:v>
                </c:pt>
                <c:pt idx="17990">
                  <c:v>136.65</c:v>
                </c:pt>
                <c:pt idx="17991">
                  <c:v>141.47999999999999</c:v>
                </c:pt>
                <c:pt idx="17992">
                  <c:v>136.68</c:v>
                </c:pt>
                <c:pt idx="17993">
                  <c:v>131.22999999999999</c:v>
                </c:pt>
                <c:pt idx="17994">
                  <c:v>132.87</c:v>
                </c:pt>
                <c:pt idx="17995">
                  <c:v>152.9</c:v>
                </c:pt>
                <c:pt idx="17996">
                  <c:v>130.34</c:v>
                </c:pt>
                <c:pt idx="17997">
                  <c:v>140.96</c:v>
                </c:pt>
                <c:pt idx="17998">
                  <c:v>165.39</c:v>
                </c:pt>
                <c:pt idx="17999">
                  <c:v>157.87</c:v>
                </c:pt>
                <c:pt idx="18000">
                  <c:v>160.65</c:v>
                </c:pt>
                <c:pt idx="18001">
                  <c:v>163.35</c:v>
                </c:pt>
                <c:pt idx="18002">
                  <c:v>165.76</c:v>
                </c:pt>
                <c:pt idx="18003">
                  <c:v>165.21</c:v>
                </c:pt>
                <c:pt idx="18004">
                  <c:v>160.59</c:v>
                </c:pt>
                <c:pt idx="18005">
                  <c:v>165.99</c:v>
                </c:pt>
                <c:pt idx="18006">
                  <c:v>168.66</c:v>
                </c:pt>
                <c:pt idx="18007">
                  <c:v>162.80000000000001</c:v>
                </c:pt>
                <c:pt idx="18008">
                  <c:v>161.65</c:v>
                </c:pt>
                <c:pt idx="18009">
                  <c:v>163.12</c:v>
                </c:pt>
                <c:pt idx="18010">
                  <c:v>161.11000000000001</c:v>
                </c:pt>
                <c:pt idx="18011">
                  <c:v>159.65</c:v>
                </c:pt>
                <c:pt idx="18012">
                  <c:v>161.65</c:v>
                </c:pt>
                <c:pt idx="18013">
                  <c:v>158.63999999999999</c:v>
                </c:pt>
                <c:pt idx="18014">
                  <c:v>156.94999999999999</c:v>
                </c:pt>
                <c:pt idx="18015">
                  <c:v>159.85</c:v>
                </c:pt>
                <c:pt idx="18016">
                  <c:v>148.97</c:v>
                </c:pt>
                <c:pt idx="18017">
                  <c:v>161.47999999999999</c:v>
                </c:pt>
                <c:pt idx="18018">
                  <c:v>147.65</c:v>
                </c:pt>
                <c:pt idx="18019">
                  <c:v>150.86000000000001</c:v>
                </c:pt>
                <c:pt idx="18020">
                  <c:v>145.66999999999999</c:v>
                </c:pt>
                <c:pt idx="18021">
                  <c:v>145.44</c:v>
                </c:pt>
                <c:pt idx="18022">
                  <c:v>138.78</c:v>
                </c:pt>
                <c:pt idx="18023">
                  <c:v>138.09</c:v>
                </c:pt>
                <c:pt idx="18024">
                  <c:v>159.36000000000001</c:v>
                </c:pt>
                <c:pt idx="18025">
                  <c:v>175.49</c:v>
                </c:pt>
                <c:pt idx="18026">
                  <c:v>177.99</c:v>
                </c:pt>
                <c:pt idx="18027">
                  <c:v>169.52</c:v>
                </c:pt>
                <c:pt idx="18028">
                  <c:v>162.19999999999999</c:v>
                </c:pt>
                <c:pt idx="18029">
                  <c:v>160.54</c:v>
                </c:pt>
                <c:pt idx="18030">
                  <c:v>153.47</c:v>
                </c:pt>
                <c:pt idx="18031">
                  <c:v>153.41999999999999</c:v>
                </c:pt>
                <c:pt idx="18032">
                  <c:v>135.41999999999999</c:v>
                </c:pt>
                <c:pt idx="18033">
                  <c:v>125.12</c:v>
                </c:pt>
                <c:pt idx="18034">
                  <c:v>127.47</c:v>
                </c:pt>
                <c:pt idx="18035">
                  <c:v>131.63</c:v>
                </c:pt>
                <c:pt idx="18036">
                  <c:v>148.54</c:v>
                </c:pt>
                <c:pt idx="18037">
                  <c:v>153.5</c:v>
                </c:pt>
                <c:pt idx="18038">
                  <c:v>152.13</c:v>
                </c:pt>
                <c:pt idx="18039">
                  <c:v>147.65</c:v>
                </c:pt>
                <c:pt idx="18040">
                  <c:v>148.54</c:v>
                </c:pt>
                <c:pt idx="18041">
                  <c:v>140.07</c:v>
                </c:pt>
                <c:pt idx="18042">
                  <c:v>122.79</c:v>
                </c:pt>
                <c:pt idx="18043">
                  <c:v>137.16999999999999</c:v>
                </c:pt>
                <c:pt idx="18044">
                  <c:v>135.99</c:v>
                </c:pt>
                <c:pt idx="18045">
                  <c:v>154.02000000000001</c:v>
                </c:pt>
                <c:pt idx="18046">
                  <c:v>148.71</c:v>
                </c:pt>
                <c:pt idx="18047">
                  <c:v>148.88</c:v>
                </c:pt>
                <c:pt idx="18048">
                  <c:v>165.64</c:v>
                </c:pt>
                <c:pt idx="18049">
                  <c:v>157.44</c:v>
                </c:pt>
                <c:pt idx="18050">
                  <c:v>156.86000000000001</c:v>
                </c:pt>
                <c:pt idx="18051">
                  <c:v>156.57</c:v>
                </c:pt>
                <c:pt idx="18052">
                  <c:v>158.96</c:v>
                </c:pt>
                <c:pt idx="18053">
                  <c:v>147.41999999999999</c:v>
                </c:pt>
                <c:pt idx="18054">
                  <c:v>158.56</c:v>
                </c:pt>
                <c:pt idx="18055">
                  <c:v>157.06</c:v>
                </c:pt>
                <c:pt idx="18056">
                  <c:v>153.5</c:v>
                </c:pt>
                <c:pt idx="18057">
                  <c:v>150</c:v>
                </c:pt>
                <c:pt idx="18058">
                  <c:v>152.15</c:v>
                </c:pt>
                <c:pt idx="18059">
                  <c:v>166.28</c:v>
                </c:pt>
                <c:pt idx="18060">
                  <c:v>168.14</c:v>
                </c:pt>
                <c:pt idx="18061">
                  <c:v>164.73</c:v>
                </c:pt>
                <c:pt idx="18062">
                  <c:v>170.04</c:v>
                </c:pt>
                <c:pt idx="18063">
                  <c:v>170.24</c:v>
                </c:pt>
                <c:pt idx="18064">
                  <c:v>168.63</c:v>
                </c:pt>
                <c:pt idx="18065">
                  <c:v>167.54</c:v>
                </c:pt>
                <c:pt idx="18066">
                  <c:v>162.77000000000001</c:v>
                </c:pt>
                <c:pt idx="18067">
                  <c:v>158.93</c:v>
                </c:pt>
                <c:pt idx="18068">
                  <c:v>166.33</c:v>
                </c:pt>
                <c:pt idx="18069">
                  <c:v>178.25</c:v>
                </c:pt>
                <c:pt idx="18070">
                  <c:v>148.62</c:v>
                </c:pt>
                <c:pt idx="18071">
                  <c:v>141.07</c:v>
                </c:pt>
                <c:pt idx="18072">
                  <c:v>131.13999999999999</c:v>
                </c:pt>
                <c:pt idx="18073">
                  <c:v>134.19</c:v>
                </c:pt>
                <c:pt idx="18074">
                  <c:v>137.31</c:v>
                </c:pt>
                <c:pt idx="18075">
                  <c:v>146.93</c:v>
                </c:pt>
                <c:pt idx="18076">
                  <c:v>163.38</c:v>
                </c:pt>
                <c:pt idx="18077">
                  <c:v>160.33000000000001</c:v>
                </c:pt>
                <c:pt idx="18078">
                  <c:v>159.85</c:v>
                </c:pt>
                <c:pt idx="18079">
                  <c:v>142.47999999999999</c:v>
                </c:pt>
                <c:pt idx="18080">
                  <c:v>133.93</c:v>
                </c:pt>
                <c:pt idx="18081">
                  <c:v>147.85</c:v>
                </c:pt>
                <c:pt idx="18082">
                  <c:v>156.63</c:v>
                </c:pt>
                <c:pt idx="18083">
                  <c:v>144.72</c:v>
                </c:pt>
                <c:pt idx="18084">
                  <c:v>146.82</c:v>
                </c:pt>
                <c:pt idx="18085">
                  <c:v>148.38999999999999</c:v>
                </c:pt>
                <c:pt idx="18086">
                  <c:v>150.12</c:v>
                </c:pt>
                <c:pt idx="18087">
                  <c:v>149.4</c:v>
                </c:pt>
                <c:pt idx="18088">
                  <c:v>147.02000000000001</c:v>
                </c:pt>
                <c:pt idx="18089">
                  <c:v>141.88</c:v>
                </c:pt>
                <c:pt idx="18090">
                  <c:v>139.97999999999999</c:v>
                </c:pt>
                <c:pt idx="18091">
                  <c:v>140.96</c:v>
                </c:pt>
                <c:pt idx="18092">
                  <c:v>139.01</c:v>
                </c:pt>
                <c:pt idx="18093">
                  <c:v>140.30000000000001</c:v>
                </c:pt>
                <c:pt idx="18094">
                  <c:v>141.25</c:v>
                </c:pt>
                <c:pt idx="18095">
                  <c:v>151.81</c:v>
                </c:pt>
                <c:pt idx="18096">
                  <c:v>166.51</c:v>
                </c:pt>
                <c:pt idx="18097">
                  <c:v>186.02</c:v>
                </c:pt>
                <c:pt idx="18098">
                  <c:v>176.61</c:v>
                </c:pt>
                <c:pt idx="18099">
                  <c:v>176.72</c:v>
                </c:pt>
                <c:pt idx="18100">
                  <c:v>163.12</c:v>
                </c:pt>
                <c:pt idx="18101">
                  <c:v>163.78</c:v>
                </c:pt>
                <c:pt idx="18102">
                  <c:v>165.76</c:v>
                </c:pt>
                <c:pt idx="18103">
                  <c:v>176.26</c:v>
                </c:pt>
                <c:pt idx="18104">
                  <c:v>203.65</c:v>
                </c:pt>
                <c:pt idx="18105">
                  <c:v>204.11</c:v>
                </c:pt>
                <c:pt idx="18106">
                  <c:v>206.43</c:v>
                </c:pt>
                <c:pt idx="18107">
                  <c:v>197.36</c:v>
                </c:pt>
                <c:pt idx="18108">
                  <c:v>193.23</c:v>
                </c:pt>
                <c:pt idx="18109">
                  <c:v>190.87</c:v>
                </c:pt>
                <c:pt idx="18110">
                  <c:v>180.51</c:v>
                </c:pt>
                <c:pt idx="18111">
                  <c:v>181.8</c:v>
                </c:pt>
                <c:pt idx="18112">
                  <c:v>184.5</c:v>
                </c:pt>
                <c:pt idx="18113">
                  <c:v>187.6</c:v>
                </c:pt>
                <c:pt idx="18114">
                  <c:v>168</c:v>
                </c:pt>
                <c:pt idx="18115">
                  <c:v>150.4</c:v>
                </c:pt>
                <c:pt idx="18116">
                  <c:v>150.69</c:v>
                </c:pt>
                <c:pt idx="18117">
                  <c:v>138.91999999999999</c:v>
                </c:pt>
                <c:pt idx="18118">
                  <c:v>141.30000000000001</c:v>
                </c:pt>
                <c:pt idx="18119">
                  <c:v>143.74</c:v>
                </c:pt>
                <c:pt idx="18120">
                  <c:v>146.87</c:v>
                </c:pt>
                <c:pt idx="18121">
                  <c:v>158.56</c:v>
                </c:pt>
                <c:pt idx="18122">
                  <c:v>156.19999999999999</c:v>
                </c:pt>
                <c:pt idx="18123">
                  <c:v>165.07</c:v>
                </c:pt>
                <c:pt idx="18124">
                  <c:v>171.59</c:v>
                </c:pt>
                <c:pt idx="18125">
                  <c:v>164.15</c:v>
                </c:pt>
                <c:pt idx="18126">
                  <c:v>152.69999999999999</c:v>
                </c:pt>
                <c:pt idx="18127">
                  <c:v>140.44</c:v>
                </c:pt>
                <c:pt idx="18128">
                  <c:v>128.19</c:v>
                </c:pt>
                <c:pt idx="18129">
                  <c:v>97.07</c:v>
                </c:pt>
                <c:pt idx="18130">
                  <c:v>88.29</c:v>
                </c:pt>
                <c:pt idx="18131">
                  <c:v>85.82</c:v>
                </c:pt>
                <c:pt idx="18132">
                  <c:v>81.569999999999993</c:v>
                </c:pt>
                <c:pt idx="18133">
                  <c:v>87.89</c:v>
                </c:pt>
                <c:pt idx="18134">
                  <c:v>96.5</c:v>
                </c:pt>
                <c:pt idx="18135">
                  <c:v>92.6</c:v>
                </c:pt>
                <c:pt idx="18136">
                  <c:v>88.72</c:v>
                </c:pt>
                <c:pt idx="18137">
                  <c:v>84.9</c:v>
                </c:pt>
                <c:pt idx="18138">
                  <c:v>84.42</c:v>
                </c:pt>
                <c:pt idx="18139">
                  <c:v>84.3</c:v>
                </c:pt>
                <c:pt idx="18140">
                  <c:v>85.1</c:v>
                </c:pt>
                <c:pt idx="18141">
                  <c:v>85.53</c:v>
                </c:pt>
                <c:pt idx="18142">
                  <c:v>86.11</c:v>
                </c:pt>
                <c:pt idx="18143">
                  <c:v>86.19</c:v>
                </c:pt>
                <c:pt idx="18144">
                  <c:v>84.93</c:v>
                </c:pt>
                <c:pt idx="18145">
                  <c:v>84.9</c:v>
                </c:pt>
                <c:pt idx="18146">
                  <c:v>85.19</c:v>
                </c:pt>
                <c:pt idx="18147">
                  <c:v>78.19</c:v>
                </c:pt>
                <c:pt idx="18148">
                  <c:v>74.34</c:v>
                </c:pt>
                <c:pt idx="18149">
                  <c:v>75.09</c:v>
                </c:pt>
                <c:pt idx="18150">
                  <c:v>83.01</c:v>
                </c:pt>
                <c:pt idx="18151">
                  <c:v>95.24</c:v>
                </c:pt>
                <c:pt idx="18152">
                  <c:v>91.91</c:v>
                </c:pt>
                <c:pt idx="18153">
                  <c:v>95.44</c:v>
                </c:pt>
                <c:pt idx="18154">
                  <c:v>101.92</c:v>
                </c:pt>
                <c:pt idx="18155">
                  <c:v>103.42</c:v>
                </c:pt>
                <c:pt idx="18156">
                  <c:v>98.94</c:v>
                </c:pt>
                <c:pt idx="18157">
                  <c:v>95.24</c:v>
                </c:pt>
                <c:pt idx="18158">
                  <c:v>94.15</c:v>
                </c:pt>
                <c:pt idx="18159">
                  <c:v>94.75</c:v>
                </c:pt>
                <c:pt idx="18160">
                  <c:v>95.21</c:v>
                </c:pt>
                <c:pt idx="18161">
                  <c:v>98.08</c:v>
                </c:pt>
                <c:pt idx="18162">
                  <c:v>86.91</c:v>
                </c:pt>
                <c:pt idx="18163">
                  <c:v>86.17</c:v>
                </c:pt>
                <c:pt idx="18164">
                  <c:v>90.47</c:v>
                </c:pt>
                <c:pt idx="18165">
                  <c:v>105.86</c:v>
                </c:pt>
                <c:pt idx="18166">
                  <c:v>113.03</c:v>
                </c:pt>
                <c:pt idx="18167">
                  <c:v>119.29</c:v>
                </c:pt>
                <c:pt idx="18168">
                  <c:v>136.88</c:v>
                </c:pt>
                <c:pt idx="18169">
                  <c:v>132.69</c:v>
                </c:pt>
                <c:pt idx="18170">
                  <c:v>125</c:v>
                </c:pt>
                <c:pt idx="18171">
                  <c:v>127.41</c:v>
                </c:pt>
                <c:pt idx="18172">
                  <c:v>129.68</c:v>
                </c:pt>
                <c:pt idx="18173">
                  <c:v>151.12</c:v>
                </c:pt>
                <c:pt idx="18174">
                  <c:v>147.19</c:v>
                </c:pt>
                <c:pt idx="18175">
                  <c:v>136.88</c:v>
                </c:pt>
                <c:pt idx="18176">
                  <c:v>134.76</c:v>
                </c:pt>
                <c:pt idx="18177">
                  <c:v>122.91</c:v>
                </c:pt>
                <c:pt idx="18178">
                  <c:v>128.27000000000001</c:v>
                </c:pt>
                <c:pt idx="18179">
                  <c:v>133.72999999999999</c:v>
                </c:pt>
                <c:pt idx="18180">
                  <c:v>144.32</c:v>
                </c:pt>
                <c:pt idx="18181">
                  <c:v>142.13999999999999</c:v>
                </c:pt>
                <c:pt idx="18182">
                  <c:v>129.59</c:v>
                </c:pt>
                <c:pt idx="18183">
                  <c:v>132.41</c:v>
                </c:pt>
                <c:pt idx="18184">
                  <c:v>123.22</c:v>
                </c:pt>
                <c:pt idx="18185">
                  <c:v>132.72</c:v>
                </c:pt>
                <c:pt idx="18186">
                  <c:v>128.82</c:v>
                </c:pt>
                <c:pt idx="18187">
                  <c:v>146.44</c:v>
                </c:pt>
                <c:pt idx="18188">
                  <c:v>148.13999999999999</c:v>
                </c:pt>
                <c:pt idx="18189">
                  <c:v>149.63</c:v>
                </c:pt>
                <c:pt idx="18190">
                  <c:v>146.76</c:v>
                </c:pt>
                <c:pt idx="18191">
                  <c:v>152.33000000000001</c:v>
                </c:pt>
                <c:pt idx="18192">
                  <c:v>154.65</c:v>
                </c:pt>
                <c:pt idx="18193">
                  <c:v>153.79</c:v>
                </c:pt>
                <c:pt idx="18194">
                  <c:v>135.94</c:v>
                </c:pt>
                <c:pt idx="18195">
                  <c:v>129.85</c:v>
                </c:pt>
                <c:pt idx="18196">
                  <c:v>131.72</c:v>
                </c:pt>
                <c:pt idx="18197">
                  <c:v>127.27</c:v>
                </c:pt>
                <c:pt idx="18198">
                  <c:v>127.44</c:v>
                </c:pt>
                <c:pt idx="18199">
                  <c:v>124.71</c:v>
                </c:pt>
                <c:pt idx="18200">
                  <c:v>126.98</c:v>
                </c:pt>
                <c:pt idx="18201">
                  <c:v>129.22</c:v>
                </c:pt>
                <c:pt idx="18202">
                  <c:v>131.22999999999999</c:v>
                </c:pt>
                <c:pt idx="18203">
                  <c:v>130.54</c:v>
                </c:pt>
                <c:pt idx="18204">
                  <c:v>125.95</c:v>
                </c:pt>
                <c:pt idx="18205">
                  <c:v>105.51</c:v>
                </c:pt>
                <c:pt idx="18206">
                  <c:v>100.89</c:v>
                </c:pt>
                <c:pt idx="18207">
                  <c:v>82.06</c:v>
                </c:pt>
                <c:pt idx="18208">
                  <c:v>76.290000000000006</c:v>
                </c:pt>
                <c:pt idx="18209">
                  <c:v>63.06</c:v>
                </c:pt>
                <c:pt idx="18210">
                  <c:v>67.25</c:v>
                </c:pt>
                <c:pt idx="18211">
                  <c:v>67.28</c:v>
                </c:pt>
                <c:pt idx="18212">
                  <c:v>58.44</c:v>
                </c:pt>
                <c:pt idx="18213">
                  <c:v>58.93</c:v>
                </c:pt>
                <c:pt idx="18214">
                  <c:v>61.68</c:v>
                </c:pt>
                <c:pt idx="18215">
                  <c:v>58.81</c:v>
                </c:pt>
                <c:pt idx="18216">
                  <c:v>60.19</c:v>
                </c:pt>
                <c:pt idx="18217">
                  <c:v>60.88</c:v>
                </c:pt>
                <c:pt idx="18218">
                  <c:v>61.02</c:v>
                </c:pt>
                <c:pt idx="18219">
                  <c:v>61.28</c:v>
                </c:pt>
                <c:pt idx="18220">
                  <c:v>61.51</c:v>
                </c:pt>
                <c:pt idx="18221">
                  <c:v>61.85</c:v>
                </c:pt>
                <c:pt idx="18222">
                  <c:v>75.430000000000007</c:v>
                </c:pt>
                <c:pt idx="18223">
                  <c:v>88.32</c:v>
                </c:pt>
                <c:pt idx="18224">
                  <c:v>86.97</c:v>
                </c:pt>
                <c:pt idx="18225">
                  <c:v>89.24</c:v>
                </c:pt>
                <c:pt idx="18226">
                  <c:v>116.51</c:v>
                </c:pt>
                <c:pt idx="18227">
                  <c:v>110.88</c:v>
                </c:pt>
                <c:pt idx="18228">
                  <c:v>112.06</c:v>
                </c:pt>
                <c:pt idx="18229">
                  <c:v>109.3</c:v>
                </c:pt>
                <c:pt idx="18230">
                  <c:v>92.54</c:v>
                </c:pt>
                <c:pt idx="18231">
                  <c:v>90.53</c:v>
                </c:pt>
                <c:pt idx="18232">
                  <c:v>88.2</c:v>
                </c:pt>
                <c:pt idx="18233">
                  <c:v>88.43</c:v>
                </c:pt>
                <c:pt idx="18234">
                  <c:v>86.86</c:v>
                </c:pt>
                <c:pt idx="18235">
                  <c:v>81.09</c:v>
                </c:pt>
                <c:pt idx="18236">
                  <c:v>79.510000000000005</c:v>
                </c:pt>
                <c:pt idx="18237">
                  <c:v>82.15</c:v>
                </c:pt>
                <c:pt idx="18238">
                  <c:v>84.19</c:v>
                </c:pt>
                <c:pt idx="18239">
                  <c:v>85.53</c:v>
                </c:pt>
                <c:pt idx="18240">
                  <c:v>86.63</c:v>
                </c:pt>
                <c:pt idx="18241">
                  <c:v>87.34</c:v>
                </c:pt>
                <c:pt idx="18242">
                  <c:v>84.27</c:v>
                </c:pt>
                <c:pt idx="18243">
                  <c:v>82.29</c:v>
                </c:pt>
                <c:pt idx="18244">
                  <c:v>71.150000000000006</c:v>
                </c:pt>
                <c:pt idx="18245">
                  <c:v>71.61</c:v>
                </c:pt>
                <c:pt idx="18246">
                  <c:v>70.239999999999995</c:v>
                </c:pt>
                <c:pt idx="18247">
                  <c:v>58.04</c:v>
                </c:pt>
                <c:pt idx="18248">
                  <c:v>79.33</c:v>
                </c:pt>
                <c:pt idx="18249">
                  <c:v>79.13</c:v>
                </c:pt>
                <c:pt idx="18250">
                  <c:v>77.64</c:v>
                </c:pt>
                <c:pt idx="18251">
                  <c:v>74.400000000000006</c:v>
                </c:pt>
                <c:pt idx="18252">
                  <c:v>70.180000000000007</c:v>
                </c:pt>
                <c:pt idx="18253">
                  <c:v>93.43</c:v>
                </c:pt>
                <c:pt idx="18254">
                  <c:v>109.59</c:v>
                </c:pt>
                <c:pt idx="18255">
                  <c:v>104.82</c:v>
                </c:pt>
                <c:pt idx="18256">
                  <c:v>105.86</c:v>
                </c:pt>
                <c:pt idx="18257">
                  <c:v>105.6</c:v>
                </c:pt>
                <c:pt idx="18258">
                  <c:v>114.78</c:v>
                </c:pt>
                <c:pt idx="18259">
                  <c:v>124.86</c:v>
                </c:pt>
                <c:pt idx="18260">
                  <c:v>122.33</c:v>
                </c:pt>
                <c:pt idx="18261">
                  <c:v>123.57</c:v>
                </c:pt>
                <c:pt idx="18262">
                  <c:v>116.71</c:v>
                </c:pt>
                <c:pt idx="18263">
                  <c:v>111.86</c:v>
                </c:pt>
                <c:pt idx="18264">
                  <c:v>114.24</c:v>
                </c:pt>
                <c:pt idx="18265">
                  <c:v>113.52</c:v>
                </c:pt>
                <c:pt idx="18266">
                  <c:v>131.69</c:v>
                </c:pt>
                <c:pt idx="18267">
                  <c:v>135.99</c:v>
                </c:pt>
                <c:pt idx="18268">
                  <c:v>137.4</c:v>
                </c:pt>
                <c:pt idx="18269">
                  <c:v>131.69</c:v>
                </c:pt>
                <c:pt idx="18270">
                  <c:v>128.93</c:v>
                </c:pt>
                <c:pt idx="18271">
                  <c:v>129.22</c:v>
                </c:pt>
                <c:pt idx="18272">
                  <c:v>130.34</c:v>
                </c:pt>
                <c:pt idx="18273">
                  <c:v>124.34</c:v>
                </c:pt>
                <c:pt idx="18274">
                  <c:v>127.87</c:v>
                </c:pt>
                <c:pt idx="18275">
                  <c:v>125.66</c:v>
                </c:pt>
                <c:pt idx="18276">
                  <c:v>124.71</c:v>
                </c:pt>
                <c:pt idx="18277">
                  <c:v>117.54</c:v>
                </c:pt>
                <c:pt idx="18278">
                  <c:v>104.11</c:v>
                </c:pt>
                <c:pt idx="18279">
                  <c:v>95.9</c:v>
                </c:pt>
                <c:pt idx="18280">
                  <c:v>96.67</c:v>
                </c:pt>
                <c:pt idx="18281">
                  <c:v>97.62</c:v>
                </c:pt>
                <c:pt idx="18282">
                  <c:v>88.66</c:v>
                </c:pt>
                <c:pt idx="18283">
                  <c:v>77.930000000000007</c:v>
                </c:pt>
                <c:pt idx="18284">
                  <c:v>88.43</c:v>
                </c:pt>
                <c:pt idx="18285">
                  <c:v>86.91</c:v>
                </c:pt>
                <c:pt idx="18286">
                  <c:v>92.31</c:v>
                </c:pt>
                <c:pt idx="18287">
                  <c:v>93.63</c:v>
                </c:pt>
                <c:pt idx="18288">
                  <c:v>94.92</c:v>
                </c:pt>
                <c:pt idx="18289">
                  <c:v>96.13</c:v>
                </c:pt>
                <c:pt idx="18290">
                  <c:v>90.7</c:v>
                </c:pt>
                <c:pt idx="18291">
                  <c:v>90.82</c:v>
                </c:pt>
                <c:pt idx="18292">
                  <c:v>94.09</c:v>
                </c:pt>
                <c:pt idx="18293">
                  <c:v>94.89</c:v>
                </c:pt>
                <c:pt idx="18294">
                  <c:v>95.47</c:v>
                </c:pt>
                <c:pt idx="18295">
                  <c:v>96.13</c:v>
                </c:pt>
                <c:pt idx="18296">
                  <c:v>96.59</c:v>
                </c:pt>
                <c:pt idx="18297">
                  <c:v>95.61</c:v>
                </c:pt>
                <c:pt idx="18298">
                  <c:v>75.89</c:v>
                </c:pt>
                <c:pt idx="18299">
                  <c:v>75.98</c:v>
                </c:pt>
                <c:pt idx="18300">
                  <c:v>76.290000000000006</c:v>
                </c:pt>
                <c:pt idx="18301">
                  <c:v>76.75</c:v>
                </c:pt>
                <c:pt idx="18302">
                  <c:v>75.12</c:v>
                </c:pt>
                <c:pt idx="18303">
                  <c:v>74.540000000000006</c:v>
                </c:pt>
                <c:pt idx="18304">
                  <c:v>74.599999999999994</c:v>
                </c:pt>
                <c:pt idx="18305">
                  <c:v>74.69</c:v>
                </c:pt>
                <c:pt idx="18306">
                  <c:v>75.75</c:v>
                </c:pt>
                <c:pt idx="18307">
                  <c:v>98.11</c:v>
                </c:pt>
                <c:pt idx="18308">
                  <c:v>89.93</c:v>
                </c:pt>
                <c:pt idx="18309">
                  <c:v>89.81</c:v>
                </c:pt>
                <c:pt idx="18310">
                  <c:v>90.04</c:v>
                </c:pt>
                <c:pt idx="18311">
                  <c:v>90.27</c:v>
                </c:pt>
                <c:pt idx="18312">
                  <c:v>90.44</c:v>
                </c:pt>
                <c:pt idx="18313">
                  <c:v>89.84</c:v>
                </c:pt>
                <c:pt idx="18314">
                  <c:v>81.11</c:v>
                </c:pt>
                <c:pt idx="18315">
                  <c:v>77.61</c:v>
                </c:pt>
                <c:pt idx="18316">
                  <c:v>78.760000000000005</c:v>
                </c:pt>
                <c:pt idx="18317">
                  <c:v>79.739999999999995</c:v>
                </c:pt>
                <c:pt idx="18318">
                  <c:v>76.61</c:v>
                </c:pt>
                <c:pt idx="18319">
                  <c:v>75.290000000000006</c:v>
                </c:pt>
                <c:pt idx="18320">
                  <c:v>75.400000000000006</c:v>
                </c:pt>
                <c:pt idx="18321">
                  <c:v>75.52</c:v>
                </c:pt>
                <c:pt idx="18322">
                  <c:v>75.86</c:v>
                </c:pt>
                <c:pt idx="18323">
                  <c:v>76.41</c:v>
                </c:pt>
                <c:pt idx="18324">
                  <c:v>76.69</c:v>
                </c:pt>
                <c:pt idx="18325">
                  <c:v>75.489999999999995</c:v>
                </c:pt>
                <c:pt idx="18326">
                  <c:v>75.23</c:v>
                </c:pt>
                <c:pt idx="18327">
                  <c:v>71.56</c:v>
                </c:pt>
                <c:pt idx="18328">
                  <c:v>70.239999999999995</c:v>
                </c:pt>
                <c:pt idx="18329">
                  <c:v>70.260000000000005</c:v>
                </c:pt>
                <c:pt idx="18330">
                  <c:v>70.38</c:v>
                </c:pt>
                <c:pt idx="18331">
                  <c:v>70.290000000000006</c:v>
                </c:pt>
                <c:pt idx="18332">
                  <c:v>68.66</c:v>
                </c:pt>
                <c:pt idx="18333">
                  <c:v>81.290000000000006</c:v>
                </c:pt>
                <c:pt idx="18334">
                  <c:v>78.33</c:v>
                </c:pt>
                <c:pt idx="18335">
                  <c:v>74.91</c:v>
                </c:pt>
                <c:pt idx="18336">
                  <c:v>74.709999999999994</c:v>
                </c:pt>
                <c:pt idx="18337">
                  <c:v>74.739999999999995</c:v>
                </c:pt>
                <c:pt idx="18338">
                  <c:v>70.64</c:v>
                </c:pt>
                <c:pt idx="18339">
                  <c:v>54.65</c:v>
                </c:pt>
                <c:pt idx="18340">
                  <c:v>54.45</c:v>
                </c:pt>
                <c:pt idx="18341">
                  <c:v>54.19</c:v>
                </c:pt>
                <c:pt idx="18342">
                  <c:v>73.14</c:v>
                </c:pt>
                <c:pt idx="18343">
                  <c:v>69.38</c:v>
                </c:pt>
                <c:pt idx="18344">
                  <c:v>68.89</c:v>
                </c:pt>
                <c:pt idx="18345">
                  <c:v>68.77</c:v>
                </c:pt>
                <c:pt idx="18346">
                  <c:v>70.260000000000005</c:v>
                </c:pt>
                <c:pt idx="18347">
                  <c:v>78.42</c:v>
                </c:pt>
                <c:pt idx="18348">
                  <c:v>77.58</c:v>
                </c:pt>
                <c:pt idx="18349">
                  <c:v>77.010000000000005</c:v>
                </c:pt>
                <c:pt idx="18350">
                  <c:v>75.09</c:v>
                </c:pt>
                <c:pt idx="18351">
                  <c:v>74.709999999999994</c:v>
                </c:pt>
                <c:pt idx="18352">
                  <c:v>74.8</c:v>
                </c:pt>
                <c:pt idx="18353">
                  <c:v>74.739999999999995</c:v>
                </c:pt>
                <c:pt idx="18354">
                  <c:v>75.290000000000006</c:v>
                </c:pt>
                <c:pt idx="18355">
                  <c:v>70.349999999999994</c:v>
                </c:pt>
                <c:pt idx="18356">
                  <c:v>65.41</c:v>
                </c:pt>
                <c:pt idx="18357">
                  <c:v>60.56</c:v>
                </c:pt>
                <c:pt idx="18358">
                  <c:v>60.74</c:v>
                </c:pt>
                <c:pt idx="18359">
                  <c:v>61.14</c:v>
                </c:pt>
                <c:pt idx="18360">
                  <c:v>61.65</c:v>
                </c:pt>
                <c:pt idx="18361">
                  <c:v>54.94</c:v>
                </c:pt>
                <c:pt idx="18362">
                  <c:v>48.91</c:v>
                </c:pt>
                <c:pt idx="18363">
                  <c:v>48.71</c:v>
                </c:pt>
                <c:pt idx="18364">
                  <c:v>42.8</c:v>
                </c:pt>
                <c:pt idx="18365">
                  <c:v>35.020000000000003</c:v>
                </c:pt>
                <c:pt idx="18366">
                  <c:v>35.68</c:v>
                </c:pt>
                <c:pt idx="18367">
                  <c:v>36.11</c:v>
                </c:pt>
                <c:pt idx="18368">
                  <c:v>36.51</c:v>
                </c:pt>
                <c:pt idx="18369">
                  <c:v>37.14</c:v>
                </c:pt>
                <c:pt idx="18370">
                  <c:v>37.54</c:v>
                </c:pt>
                <c:pt idx="18371">
                  <c:v>38</c:v>
                </c:pt>
                <c:pt idx="18372">
                  <c:v>40.01</c:v>
                </c:pt>
                <c:pt idx="18373">
                  <c:v>50.32</c:v>
                </c:pt>
                <c:pt idx="18374">
                  <c:v>59.24</c:v>
                </c:pt>
                <c:pt idx="18375">
                  <c:v>58.87</c:v>
                </c:pt>
                <c:pt idx="18376">
                  <c:v>58.5</c:v>
                </c:pt>
                <c:pt idx="18377">
                  <c:v>58.41</c:v>
                </c:pt>
                <c:pt idx="18378">
                  <c:v>57.15</c:v>
                </c:pt>
                <c:pt idx="18379">
                  <c:v>55.86</c:v>
                </c:pt>
                <c:pt idx="18380">
                  <c:v>55.68</c:v>
                </c:pt>
                <c:pt idx="18381">
                  <c:v>55.45</c:v>
                </c:pt>
                <c:pt idx="18382">
                  <c:v>50.95</c:v>
                </c:pt>
                <c:pt idx="18383">
                  <c:v>50.55</c:v>
                </c:pt>
                <c:pt idx="18384">
                  <c:v>51.09</c:v>
                </c:pt>
                <c:pt idx="18385">
                  <c:v>51.58</c:v>
                </c:pt>
                <c:pt idx="18386">
                  <c:v>47.22</c:v>
                </c:pt>
                <c:pt idx="18387">
                  <c:v>45.09</c:v>
                </c:pt>
                <c:pt idx="18388">
                  <c:v>45.41</c:v>
                </c:pt>
                <c:pt idx="18389">
                  <c:v>45.75</c:v>
                </c:pt>
                <c:pt idx="18390">
                  <c:v>46.1</c:v>
                </c:pt>
                <c:pt idx="18391">
                  <c:v>46.38</c:v>
                </c:pt>
                <c:pt idx="18392">
                  <c:v>46.73</c:v>
                </c:pt>
                <c:pt idx="18393">
                  <c:v>47.02</c:v>
                </c:pt>
                <c:pt idx="18394">
                  <c:v>41.76</c:v>
                </c:pt>
                <c:pt idx="18395">
                  <c:v>42.05</c:v>
                </c:pt>
                <c:pt idx="18396">
                  <c:v>42.51</c:v>
                </c:pt>
                <c:pt idx="18397">
                  <c:v>42.91</c:v>
                </c:pt>
                <c:pt idx="18398">
                  <c:v>43.17</c:v>
                </c:pt>
                <c:pt idx="18399">
                  <c:v>42.42</c:v>
                </c:pt>
                <c:pt idx="18400">
                  <c:v>38.979999999999997</c:v>
                </c:pt>
                <c:pt idx="18401">
                  <c:v>28.387</c:v>
                </c:pt>
                <c:pt idx="18402">
                  <c:v>27.841999999999999</c:v>
                </c:pt>
                <c:pt idx="18403">
                  <c:v>33.78</c:v>
                </c:pt>
                <c:pt idx="18404">
                  <c:v>40.99</c:v>
                </c:pt>
                <c:pt idx="18405">
                  <c:v>40.76</c:v>
                </c:pt>
                <c:pt idx="18406">
                  <c:v>40.700000000000003</c:v>
                </c:pt>
                <c:pt idx="18407">
                  <c:v>40.869999999999997</c:v>
                </c:pt>
                <c:pt idx="18408">
                  <c:v>36.68</c:v>
                </c:pt>
                <c:pt idx="18409">
                  <c:v>32.03</c:v>
                </c:pt>
                <c:pt idx="18410">
                  <c:v>32.090000000000003</c:v>
                </c:pt>
                <c:pt idx="18411">
                  <c:v>32.18</c:v>
                </c:pt>
                <c:pt idx="18412">
                  <c:v>32.26</c:v>
                </c:pt>
                <c:pt idx="18413">
                  <c:v>32.43</c:v>
                </c:pt>
                <c:pt idx="18414">
                  <c:v>32.49</c:v>
                </c:pt>
                <c:pt idx="18415">
                  <c:v>32.61</c:v>
                </c:pt>
                <c:pt idx="18416">
                  <c:v>32.840000000000003</c:v>
                </c:pt>
                <c:pt idx="18417">
                  <c:v>33.119999999999997</c:v>
                </c:pt>
                <c:pt idx="18418">
                  <c:v>33.53</c:v>
                </c:pt>
                <c:pt idx="18419">
                  <c:v>34.01</c:v>
                </c:pt>
                <c:pt idx="18420">
                  <c:v>34.590000000000003</c:v>
                </c:pt>
                <c:pt idx="18421">
                  <c:v>35.28</c:v>
                </c:pt>
                <c:pt idx="18422">
                  <c:v>35.99</c:v>
                </c:pt>
                <c:pt idx="18423">
                  <c:v>36.54</c:v>
                </c:pt>
                <c:pt idx="18424">
                  <c:v>37.14</c:v>
                </c:pt>
                <c:pt idx="18425">
                  <c:v>37.57</c:v>
                </c:pt>
                <c:pt idx="18426">
                  <c:v>38.090000000000003</c:v>
                </c:pt>
                <c:pt idx="18427">
                  <c:v>38.630000000000003</c:v>
                </c:pt>
                <c:pt idx="18428">
                  <c:v>39.119999999999997</c:v>
                </c:pt>
                <c:pt idx="18429">
                  <c:v>39.75</c:v>
                </c:pt>
                <c:pt idx="18430">
                  <c:v>39.270000000000003</c:v>
                </c:pt>
                <c:pt idx="18431">
                  <c:v>32.979999999999997</c:v>
                </c:pt>
                <c:pt idx="18432">
                  <c:v>32.03</c:v>
                </c:pt>
                <c:pt idx="18433">
                  <c:v>32.18</c:v>
                </c:pt>
                <c:pt idx="18434">
                  <c:v>32.29</c:v>
                </c:pt>
                <c:pt idx="18435">
                  <c:v>32.409999999999997</c:v>
                </c:pt>
                <c:pt idx="18436">
                  <c:v>32.520000000000003</c:v>
                </c:pt>
                <c:pt idx="18437">
                  <c:v>32.64</c:v>
                </c:pt>
                <c:pt idx="18438">
                  <c:v>32.78</c:v>
                </c:pt>
                <c:pt idx="18439">
                  <c:v>32.92</c:v>
                </c:pt>
                <c:pt idx="18440">
                  <c:v>33.01</c:v>
                </c:pt>
                <c:pt idx="18441">
                  <c:v>43.17</c:v>
                </c:pt>
                <c:pt idx="18442">
                  <c:v>47.85</c:v>
                </c:pt>
                <c:pt idx="18443">
                  <c:v>47.82</c:v>
                </c:pt>
                <c:pt idx="18444">
                  <c:v>47.96</c:v>
                </c:pt>
                <c:pt idx="18445">
                  <c:v>47.02</c:v>
                </c:pt>
                <c:pt idx="18446">
                  <c:v>41.79</c:v>
                </c:pt>
                <c:pt idx="18447">
                  <c:v>39.35</c:v>
                </c:pt>
                <c:pt idx="18448">
                  <c:v>36.14</c:v>
                </c:pt>
                <c:pt idx="18449">
                  <c:v>36.369999999999997</c:v>
                </c:pt>
                <c:pt idx="18450">
                  <c:v>36.6</c:v>
                </c:pt>
                <c:pt idx="18451">
                  <c:v>36.909999999999997</c:v>
                </c:pt>
                <c:pt idx="18452">
                  <c:v>37.340000000000003</c:v>
                </c:pt>
                <c:pt idx="18453">
                  <c:v>37.74</c:v>
                </c:pt>
                <c:pt idx="18454">
                  <c:v>38.26</c:v>
                </c:pt>
                <c:pt idx="18455">
                  <c:v>38.92</c:v>
                </c:pt>
                <c:pt idx="18456">
                  <c:v>39.75</c:v>
                </c:pt>
                <c:pt idx="18457">
                  <c:v>39.29</c:v>
                </c:pt>
                <c:pt idx="18458">
                  <c:v>40.07</c:v>
                </c:pt>
                <c:pt idx="18459">
                  <c:v>40.76</c:v>
                </c:pt>
                <c:pt idx="18460">
                  <c:v>41.56</c:v>
                </c:pt>
                <c:pt idx="18461">
                  <c:v>42.65</c:v>
                </c:pt>
                <c:pt idx="18462">
                  <c:v>44.09</c:v>
                </c:pt>
                <c:pt idx="18463">
                  <c:v>44.52</c:v>
                </c:pt>
                <c:pt idx="18464">
                  <c:v>35.1</c:v>
                </c:pt>
                <c:pt idx="18465">
                  <c:v>34.729999999999997</c:v>
                </c:pt>
                <c:pt idx="18466">
                  <c:v>33.44</c:v>
                </c:pt>
                <c:pt idx="18467">
                  <c:v>32.64</c:v>
                </c:pt>
                <c:pt idx="18468">
                  <c:v>32.69</c:v>
                </c:pt>
                <c:pt idx="18469">
                  <c:v>33.700000000000003</c:v>
                </c:pt>
                <c:pt idx="18470">
                  <c:v>32.950000000000003</c:v>
                </c:pt>
                <c:pt idx="18471">
                  <c:v>33.119999999999997</c:v>
                </c:pt>
                <c:pt idx="18472">
                  <c:v>33.24</c:v>
                </c:pt>
                <c:pt idx="18473">
                  <c:v>33.44</c:v>
                </c:pt>
                <c:pt idx="18474">
                  <c:v>33.549999999999997</c:v>
                </c:pt>
                <c:pt idx="18475">
                  <c:v>35.28</c:v>
                </c:pt>
                <c:pt idx="18476">
                  <c:v>33.93</c:v>
                </c:pt>
                <c:pt idx="18477">
                  <c:v>34.04</c:v>
                </c:pt>
                <c:pt idx="18478">
                  <c:v>34.1</c:v>
                </c:pt>
                <c:pt idx="18479">
                  <c:v>34.1</c:v>
                </c:pt>
                <c:pt idx="18480">
                  <c:v>32.380000000000003</c:v>
                </c:pt>
                <c:pt idx="18481">
                  <c:v>28.731999999999999</c:v>
                </c:pt>
                <c:pt idx="18482">
                  <c:v>28.789000000000001</c:v>
                </c:pt>
                <c:pt idx="18483">
                  <c:v>28.875</c:v>
                </c:pt>
                <c:pt idx="18484">
                  <c:v>28.933</c:v>
                </c:pt>
                <c:pt idx="18485">
                  <c:v>29.018999999999998</c:v>
                </c:pt>
                <c:pt idx="18486">
                  <c:v>29.076000000000001</c:v>
                </c:pt>
                <c:pt idx="18487">
                  <c:v>29.161999999999999</c:v>
                </c:pt>
                <c:pt idx="18488">
                  <c:v>29.22</c:v>
                </c:pt>
                <c:pt idx="18489">
                  <c:v>29.334</c:v>
                </c:pt>
                <c:pt idx="18490">
                  <c:v>29.420999999999999</c:v>
                </c:pt>
                <c:pt idx="18491">
                  <c:v>29.507000000000001</c:v>
                </c:pt>
                <c:pt idx="18492">
                  <c:v>28.702999999999999</c:v>
                </c:pt>
                <c:pt idx="18493">
                  <c:v>29.363</c:v>
                </c:pt>
                <c:pt idx="18494">
                  <c:v>28.702999999999999</c:v>
                </c:pt>
                <c:pt idx="18495">
                  <c:v>28.472999999999999</c:v>
                </c:pt>
                <c:pt idx="18496">
                  <c:v>28.501999999999999</c:v>
                </c:pt>
                <c:pt idx="18497">
                  <c:v>28.559000000000001</c:v>
                </c:pt>
                <c:pt idx="18498">
                  <c:v>28.617000000000001</c:v>
                </c:pt>
                <c:pt idx="18499">
                  <c:v>28.646000000000001</c:v>
                </c:pt>
                <c:pt idx="18500">
                  <c:v>28.673999999999999</c:v>
                </c:pt>
                <c:pt idx="18501">
                  <c:v>28.702999999999999</c:v>
                </c:pt>
                <c:pt idx="18502">
                  <c:v>28.472999999999999</c:v>
                </c:pt>
                <c:pt idx="18503">
                  <c:v>27.984999999999999</c:v>
                </c:pt>
                <c:pt idx="18504">
                  <c:v>27.984999999999999</c:v>
                </c:pt>
                <c:pt idx="18505">
                  <c:v>27.984999999999999</c:v>
                </c:pt>
                <c:pt idx="18506">
                  <c:v>28.013999999999999</c:v>
                </c:pt>
                <c:pt idx="18507">
                  <c:v>28.013999999999999</c:v>
                </c:pt>
                <c:pt idx="18508">
                  <c:v>28.042999999999999</c:v>
                </c:pt>
                <c:pt idx="18509">
                  <c:v>34.700000000000003</c:v>
                </c:pt>
                <c:pt idx="18510">
                  <c:v>35.99</c:v>
                </c:pt>
                <c:pt idx="18511">
                  <c:v>33.840000000000003</c:v>
                </c:pt>
                <c:pt idx="18512">
                  <c:v>33.64</c:v>
                </c:pt>
                <c:pt idx="18513">
                  <c:v>33.61</c:v>
                </c:pt>
                <c:pt idx="18514">
                  <c:v>33.61</c:v>
                </c:pt>
                <c:pt idx="18515">
                  <c:v>33.549999999999997</c:v>
                </c:pt>
                <c:pt idx="18516">
                  <c:v>33.53</c:v>
                </c:pt>
                <c:pt idx="18517">
                  <c:v>33.53</c:v>
                </c:pt>
                <c:pt idx="18518">
                  <c:v>33.47</c:v>
                </c:pt>
                <c:pt idx="18519">
                  <c:v>33.47</c:v>
                </c:pt>
                <c:pt idx="18520">
                  <c:v>33.47</c:v>
                </c:pt>
                <c:pt idx="18521">
                  <c:v>33.409999999999997</c:v>
                </c:pt>
                <c:pt idx="18522">
                  <c:v>33.44</c:v>
                </c:pt>
                <c:pt idx="18523">
                  <c:v>33.47</c:v>
                </c:pt>
                <c:pt idx="18524">
                  <c:v>33.53</c:v>
                </c:pt>
                <c:pt idx="18525">
                  <c:v>33.67</c:v>
                </c:pt>
                <c:pt idx="18526">
                  <c:v>33.840000000000003</c:v>
                </c:pt>
                <c:pt idx="18527">
                  <c:v>34.01</c:v>
                </c:pt>
                <c:pt idx="18528">
                  <c:v>34.24</c:v>
                </c:pt>
                <c:pt idx="18529">
                  <c:v>34.5</c:v>
                </c:pt>
                <c:pt idx="18530">
                  <c:v>34.700000000000003</c:v>
                </c:pt>
                <c:pt idx="18531">
                  <c:v>34.93</c:v>
                </c:pt>
                <c:pt idx="18532">
                  <c:v>35.19</c:v>
                </c:pt>
                <c:pt idx="18533">
                  <c:v>35.71</c:v>
                </c:pt>
                <c:pt idx="18534">
                  <c:v>36.049999999999997</c:v>
                </c:pt>
                <c:pt idx="18535">
                  <c:v>36.22</c:v>
                </c:pt>
                <c:pt idx="18536">
                  <c:v>36.54</c:v>
                </c:pt>
                <c:pt idx="18537">
                  <c:v>36.619999999999997</c:v>
                </c:pt>
                <c:pt idx="18538">
                  <c:v>37.06</c:v>
                </c:pt>
                <c:pt idx="18539">
                  <c:v>37.51</c:v>
                </c:pt>
                <c:pt idx="18540">
                  <c:v>42.62</c:v>
                </c:pt>
                <c:pt idx="18541">
                  <c:v>56.66</c:v>
                </c:pt>
                <c:pt idx="18542">
                  <c:v>52.01</c:v>
                </c:pt>
                <c:pt idx="18543">
                  <c:v>51.92</c:v>
                </c:pt>
                <c:pt idx="18544">
                  <c:v>52.64</c:v>
                </c:pt>
                <c:pt idx="18545">
                  <c:v>53.16</c:v>
                </c:pt>
                <c:pt idx="18546">
                  <c:v>53.47</c:v>
                </c:pt>
                <c:pt idx="18547">
                  <c:v>53.59</c:v>
                </c:pt>
                <c:pt idx="18548">
                  <c:v>53.36</c:v>
                </c:pt>
                <c:pt idx="18549">
                  <c:v>47.91</c:v>
                </c:pt>
                <c:pt idx="18550">
                  <c:v>47.47</c:v>
                </c:pt>
                <c:pt idx="18551">
                  <c:v>48.31</c:v>
                </c:pt>
                <c:pt idx="18552">
                  <c:v>49.17</c:v>
                </c:pt>
                <c:pt idx="18553">
                  <c:v>50.23</c:v>
                </c:pt>
                <c:pt idx="18554">
                  <c:v>51.35</c:v>
                </c:pt>
                <c:pt idx="18555">
                  <c:v>45.58</c:v>
                </c:pt>
                <c:pt idx="18556">
                  <c:v>38.840000000000003</c:v>
                </c:pt>
                <c:pt idx="18557">
                  <c:v>39.5</c:v>
                </c:pt>
                <c:pt idx="18558">
                  <c:v>39.93</c:v>
                </c:pt>
                <c:pt idx="18559">
                  <c:v>40.299999999999997</c:v>
                </c:pt>
                <c:pt idx="18560">
                  <c:v>40.56</c:v>
                </c:pt>
                <c:pt idx="18561">
                  <c:v>33.35</c:v>
                </c:pt>
                <c:pt idx="18562">
                  <c:v>32.03</c:v>
                </c:pt>
                <c:pt idx="18563">
                  <c:v>32.18</c:v>
                </c:pt>
                <c:pt idx="18564">
                  <c:v>32.26</c:v>
                </c:pt>
                <c:pt idx="18565">
                  <c:v>32.35</c:v>
                </c:pt>
                <c:pt idx="18566">
                  <c:v>32.520000000000003</c:v>
                </c:pt>
                <c:pt idx="18567">
                  <c:v>32.659999999999997</c:v>
                </c:pt>
                <c:pt idx="18568">
                  <c:v>32.81</c:v>
                </c:pt>
                <c:pt idx="18569">
                  <c:v>33.01</c:v>
                </c:pt>
                <c:pt idx="18570">
                  <c:v>33.24</c:v>
                </c:pt>
                <c:pt idx="18571">
                  <c:v>33.47</c:v>
                </c:pt>
                <c:pt idx="18572">
                  <c:v>33.700000000000003</c:v>
                </c:pt>
                <c:pt idx="18573">
                  <c:v>33.93</c:v>
                </c:pt>
                <c:pt idx="18574">
                  <c:v>34.130000000000003</c:v>
                </c:pt>
                <c:pt idx="18575">
                  <c:v>34.19</c:v>
                </c:pt>
                <c:pt idx="18576">
                  <c:v>32.35</c:v>
                </c:pt>
                <c:pt idx="18577">
                  <c:v>28.818000000000001</c:v>
                </c:pt>
                <c:pt idx="18578">
                  <c:v>28.933</c:v>
                </c:pt>
                <c:pt idx="18579">
                  <c:v>29.018999999999998</c:v>
                </c:pt>
                <c:pt idx="18580">
                  <c:v>29.105</c:v>
                </c:pt>
                <c:pt idx="18581">
                  <c:v>29.190999999999999</c:v>
                </c:pt>
                <c:pt idx="18582">
                  <c:v>29.277000000000001</c:v>
                </c:pt>
                <c:pt idx="18583">
                  <c:v>29.391999999999999</c:v>
                </c:pt>
                <c:pt idx="18584">
                  <c:v>29.507000000000001</c:v>
                </c:pt>
                <c:pt idx="18585">
                  <c:v>29.076000000000001</c:v>
                </c:pt>
                <c:pt idx="18586">
                  <c:v>28.445</c:v>
                </c:pt>
                <c:pt idx="18587">
                  <c:v>28.501999999999999</c:v>
                </c:pt>
                <c:pt idx="18588">
                  <c:v>28.530999999999999</c:v>
                </c:pt>
                <c:pt idx="18589">
                  <c:v>28.588000000000001</c:v>
                </c:pt>
                <c:pt idx="18590">
                  <c:v>28.617000000000001</c:v>
                </c:pt>
                <c:pt idx="18591">
                  <c:v>28.702999999999999</c:v>
                </c:pt>
                <c:pt idx="18592">
                  <c:v>28.673999999999999</c:v>
                </c:pt>
                <c:pt idx="18593">
                  <c:v>28.472999999999999</c:v>
                </c:pt>
                <c:pt idx="18594">
                  <c:v>28.042999999999999</c:v>
                </c:pt>
                <c:pt idx="18595">
                  <c:v>27.984999999999999</c:v>
                </c:pt>
                <c:pt idx="18596">
                  <c:v>28.013999999999999</c:v>
                </c:pt>
                <c:pt idx="18597">
                  <c:v>28.042999999999999</c:v>
                </c:pt>
                <c:pt idx="18598">
                  <c:v>28.042999999999999</c:v>
                </c:pt>
                <c:pt idx="18599">
                  <c:v>28.042999999999999</c:v>
                </c:pt>
                <c:pt idx="18600">
                  <c:v>28.071000000000002</c:v>
                </c:pt>
                <c:pt idx="18601">
                  <c:v>28.1</c:v>
                </c:pt>
                <c:pt idx="18602">
                  <c:v>28.1</c:v>
                </c:pt>
                <c:pt idx="18603">
                  <c:v>28.1</c:v>
                </c:pt>
                <c:pt idx="18604">
                  <c:v>28.1</c:v>
                </c:pt>
                <c:pt idx="18605">
                  <c:v>28.1</c:v>
                </c:pt>
                <c:pt idx="18606">
                  <c:v>28.300999999999998</c:v>
                </c:pt>
                <c:pt idx="18607">
                  <c:v>39.93</c:v>
                </c:pt>
                <c:pt idx="18608">
                  <c:v>39.72</c:v>
                </c:pt>
                <c:pt idx="18609">
                  <c:v>35.28</c:v>
                </c:pt>
                <c:pt idx="18610">
                  <c:v>33.9</c:v>
                </c:pt>
                <c:pt idx="18611">
                  <c:v>34.270000000000003</c:v>
                </c:pt>
                <c:pt idx="18612">
                  <c:v>34.590000000000003</c:v>
                </c:pt>
                <c:pt idx="18613">
                  <c:v>34.700000000000003</c:v>
                </c:pt>
                <c:pt idx="18614">
                  <c:v>34.76</c:v>
                </c:pt>
                <c:pt idx="18615">
                  <c:v>34.869999999999997</c:v>
                </c:pt>
                <c:pt idx="18616">
                  <c:v>35.020000000000003</c:v>
                </c:pt>
                <c:pt idx="18617">
                  <c:v>35.1</c:v>
                </c:pt>
                <c:pt idx="18618">
                  <c:v>35.19</c:v>
                </c:pt>
                <c:pt idx="18619">
                  <c:v>35.19</c:v>
                </c:pt>
                <c:pt idx="18620">
                  <c:v>35.36</c:v>
                </c:pt>
                <c:pt idx="18621">
                  <c:v>35.68</c:v>
                </c:pt>
                <c:pt idx="18622">
                  <c:v>36.08</c:v>
                </c:pt>
                <c:pt idx="18623">
                  <c:v>36.369999999999997</c:v>
                </c:pt>
                <c:pt idx="18624">
                  <c:v>36.54</c:v>
                </c:pt>
                <c:pt idx="18625">
                  <c:v>36.6</c:v>
                </c:pt>
                <c:pt idx="18626">
                  <c:v>36.880000000000003</c:v>
                </c:pt>
                <c:pt idx="18627">
                  <c:v>36.880000000000003</c:v>
                </c:pt>
                <c:pt idx="18628">
                  <c:v>37.08</c:v>
                </c:pt>
                <c:pt idx="18629">
                  <c:v>37.29</c:v>
                </c:pt>
                <c:pt idx="18630">
                  <c:v>37.51</c:v>
                </c:pt>
                <c:pt idx="18631">
                  <c:v>37.86</c:v>
                </c:pt>
                <c:pt idx="18632">
                  <c:v>38.17</c:v>
                </c:pt>
                <c:pt idx="18633">
                  <c:v>38.520000000000003</c:v>
                </c:pt>
                <c:pt idx="18634">
                  <c:v>38.950000000000003</c:v>
                </c:pt>
                <c:pt idx="18635">
                  <c:v>39.270000000000003</c:v>
                </c:pt>
                <c:pt idx="18636">
                  <c:v>39.61</c:v>
                </c:pt>
                <c:pt idx="18637">
                  <c:v>40.07</c:v>
                </c:pt>
                <c:pt idx="18638">
                  <c:v>40.5</c:v>
                </c:pt>
                <c:pt idx="18639">
                  <c:v>40.700000000000003</c:v>
                </c:pt>
                <c:pt idx="18640">
                  <c:v>40.82</c:v>
                </c:pt>
                <c:pt idx="18641">
                  <c:v>40.840000000000003</c:v>
                </c:pt>
                <c:pt idx="18642">
                  <c:v>40.840000000000003</c:v>
                </c:pt>
                <c:pt idx="18643">
                  <c:v>40.840000000000003</c:v>
                </c:pt>
                <c:pt idx="18644">
                  <c:v>40.79</c:v>
                </c:pt>
                <c:pt idx="18645">
                  <c:v>40.700000000000003</c:v>
                </c:pt>
                <c:pt idx="18646">
                  <c:v>36.619999999999997</c:v>
                </c:pt>
                <c:pt idx="18647">
                  <c:v>32.520000000000003</c:v>
                </c:pt>
                <c:pt idx="18648">
                  <c:v>32.659999999999997</c:v>
                </c:pt>
                <c:pt idx="18649">
                  <c:v>32.78</c:v>
                </c:pt>
                <c:pt idx="18650">
                  <c:v>32.950000000000003</c:v>
                </c:pt>
                <c:pt idx="18651">
                  <c:v>33.119999999999997</c:v>
                </c:pt>
                <c:pt idx="18652">
                  <c:v>33.32</c:v>
                </c:pt>
                <c:pt idx="18653">
                  <c:v>33.47</c:v>
                </c:pt>
                <c:pt idx="18654">
                  <c:v>33.64</c:v>
                </c:pt>
                <c:pt idx="18655">
                  <c:v>33.78</c:v>
                </c:pt>
                <c:pt idx="18656">
                  <c:v>33.93</c:v>
                </c:pt>
                <c:pt idx="18657">
                  <c:v>34.01</c:v>
                </c:pt>
                <c:pt idx="18658">
                  <c:v>34.130000000000003</c:v>
                </c:pt>
                <c:pt idx="18659">
                  <c:v>34.19</c:v>
                </c:pt>
                <c:pt idx="18660">
                  <c:v>34.24</c:v>
                </c:pt>
                <c:pt idx="18661">
                  <c:v>34.24</c:v>
                </c:pt>
                <c:pt idx="18662">
                  <c:v>34.130000000000003</c:v>
                </c:pt>
                <c:pt idx="18663">
                  <c:v>33.78</c:v>
                </c:pt>
                <c:pt idx="18664">
                  <c:v>29.277000000000001</c:v>
                </c:pt>
                <c:pt idx="18665">
                  <c:v>29.047000000000001</c:v>
                </c:pt>
                <c:pt idx="18666">
                  <c:v>29.105</c:v>
                </c:pt>
                <c:pt idx="18667">
                  <c:v>29.22</c:v>
                </c:pt>
                <c:pt idx="18668">
                  <c:v>29.363</c:v>
                </c:pt>
                <c:pt idx="18669">
                  <c:v>29.478000000000002</c:v>
                </c:pt>
                <c:pt idx="18670">
                  <c:v>29.161999999999999</c:v>
                </c:pt>
                <c:pt idx="18671">
                  <c:v>29.535</c:v>
                </c:pt>
                <c:pt idx="18672">
                  <c:v>29.65</c:v>
                </c:pt>
                <c:pt idx="18673">
                  <c:v>30.626000000000001</c:v>
                </c:pt>
                <c:pt idx="18674">
                  <c:v>39.44</c:v>
                </c:pt>
                <c:pt idx="18675">
                  <c:v>34.53</c:v>
                </c:pt>
                <c:pt idx="18676">
                  <c:v>34.44</c:v>
                </c:pt>
                <c:pt idx="18677">
                  <c:v>32.200000000000003</c:v>
                </c:pt>
                <c:pt idx="18678">
                  <c:v>32.229999999999997</c:v>
                </c:pt>
                <c:pt idx="18679">
                  <c:v>32.229999999999997</c:v>
                </c:pt>
                <c:pt idx="18680">
                  <c:v>32.32</c:v>
                </c:pt>
                <c:pt idx="18681">
                  <c:v>32.409999999999997</c:v>
                </c:pt>
                <c:pt idx="18682">
                  <c:v>32.520000000000003</c:v>
                </c:pt>
                <c:pt idx="18683">
                  <c:v>32.69</c:v>
                </c:pt>
                <c:pt idx="18684">
                  <c:v>32.86</c:v>
                </c:pt>
                <c:pt idx="18685">
                  <c:v>33.07</c:v>
                </c:pt>
                <c:pt idx="18686">
                  <c:v>33.21</c:v>
                </c:pt>
                <c:pt idx="18687">
                  <c:v>33.380000000000003</c:v>
                </c:pt>
                <c:pt idx="18688">
                  <c:v>33.47</c:v>
                </c:pt>
                <c:pt idx="18689">
                  <c:v>33.67</c:v>
                </c:pt>
                <c:pt idx="18690">
                  <c:v>33.93</c:v>
                </c:pt>
                <c:pt idx="18691">
                  <c:v>34.19</c:v>
                </c:pt>
                <c:pt idx="18692">
                  <c:v>34.21</c:v>
                </c:pt>
                <c:pt idx="18693">
                  <c:v>34.270000000000003</c:v>
                </c:pt>
                <c:pt idx="18694">
                  <c:v>34.33</c:v>
                </c:pt>
                <c:pt idx="18695">
                  <c:v>34.409999999999997</c:v>
                </c:pt>
                <c:pt idx="18696">
                  <c:v>34.5</c:v>
                </c:pt>
                <c:pt idx="18697">
                  <c:v>34.67</c:v>
                </c:pt>
                <c:pt idx="18698">
                  <c:v>34.79</c:v>
                </c:pt>
                <c:pt idx="18699">
                  <c:v>34.869999999999997</c:v>
                </c:pt>
                <c:pt idx="18700">
                  <c:v>34.9</c:v>
                </c:pt>
                <c:pt idx="18701">
                  <c:v>34.99</c:v>
                </c:pt>
                <c:pt idx="18702">
                  <c:v>35.1</c:v>
                </c:pt>
                <c:pt idx="18703">
                  <c:v>41.93</c:v>
                </c:pt>
                <c:pt idx="18704">
                  <c:v>57.81</c:v>
                </c:pt>
                <c:pt idx="18705">
                  <c:v>48.54</c:v>
                </c:pt>
                <c:pt idx="18706">
                  <c:v>49.6</c:v>
                </c:pt>
                <c:pt idx="18707">
                  <c:v>50.6</c:v>
                </c:pt>
                <c:pt idx="18708">
                  <c:v>51.49</c:v>
                </c:pt>
                <c:pt idx="18709">
                  <c:v>52.33</c:v>
                </c:pt>
                <c:pt idx="18710">
                  <c:v>53.01</c:v>
                </c:pt>
                <c:pt idx="18711">
                  <c:v>53.73</c:v>
                </c:pt>
                <c:pt idx="18712">
                  <c:v>53.99</c:v>
                </c:pt>
                <c:pt idx="18713">
                  <c:v>46.9</c:v>
                </c:pt>
                <c:pt idx="18714">
                  <c:v>61.34</c:v>
                </c:pt>
                <c:pt idx="18715">
                  <c:v>70.52</c:v>
                </c:pt>
                <c:pt idx="18716">
                  <c:v>71.069999999999993</c:v>
                </c:pt>
                <c:pt idx="18717">
                  <c:v>70.44</c:v>
                </c:pt>
                <c:pt idx="18718">
                  <c:v>84.7</c:v>
                </c:pt>
                <c:pt idx="18719">
                  <c:v>81.83</c:v>
                </c:pt>
                <c:pt idx="18720">
                  <c:v>78.930000000000007</c:v>
                </c:pt>
                <c:pt idx="18721">
                  <c:v>79.31</c:v>
                </c:pt>
                <c:pt idx="18722">
                  <c:v>79.650000000000006</c:v>
                </c:pt>
                <c:pt idx="18723">
                  <c:v>80.45</c:v>
                </c:pt>
                <c:pt idx="18724">
                  <c:v>81.459999999999994</c:v>
                </c:pt>
                <c:pt idx="18725">
                  <c:v>83.07</c:v>
                </c:pt>
                <c:pt idx="18726">
                  <c:v>84.99</c:v>
                </c:pt>
                <c:pt idx="18727">
                  <c:v>86.74</c:v>
                </c:pt>
                <c:pt idx="18728">
                  <c:v>92.48</c:v>
                </c:pt>
                <c:pt idx="18729">
                  <c:v>88.81</c:v>
                </c:pt>
                <c:pt idx="18730">
                  <c:v>84.33</c:v>
                </c:pt>
                <c:pt idx="18731">
                  <c:v>84.73</c:v>
                </c:pt>
                <c:pt idx="18732">
                  <c:v>105.54</c:v>
                </c:pt>
                <c:pt idx="18733">
                  <c:v>97.82</c:v>
                </c:pt>
                <c:pt idx="18734">
                  <c:v>99.14</c:v>
                </c:pt>
                <c:pt idx="18735">
                  <c:v>101.32</c:v>
                </c:pt>
                <c:pt idx="18736">
                  <c:v>104.08</c:v>
                </c:pt>
                <c:pt idx="18737">
                  <c:v>106.55</c:v>
                </c:pt>
                <c:pt idx="18738">
                  <c:v>109.24</c:v>
                </c:pt>
                <c:pt idx="18739">
                  <c:v>112.06</c:v>
                </c:pt>
                <c:pt idx="18740">
                  <c:v>114.47</c:v>
                </c:pt>
                <c:pt idx="18741">
                  <c:v>116.85</c:v>
                </c:pt>
                <c:pt idx="18742">
                  <c:v>108.41</c:v>
                </c:pt>
                <c:pt idx="18743">
                  <c:v>111.51</c:v>
                </c:pt>
                <c:pt idx="18744">
                  <c:v>113</c:v>
                </c:pt>
                <c:pt idx="18745">
                  <c:v>111.02</c:v>
                </c:pt>
                <c:pt idx="18746">
                  <c:v>95.93</c:v>
                </c:pt>
                <c:pt idx="18747">
                  <c:v>89.9</c:v>
                </c:pt>
                <c:pt idx="18748">
                  <c:v>82.98</c:v>
                </c:pt>
                <c:pt idx="18749">
                  <c:v>83.98</c:v>
                </c:pt>
                <c:pt idx="18750">
                  <c:v>84.62</c:v>
                </c:pt>
                <c:pt idx="18751">
                  <c:v>85.39</c:v>
                </c:pt>
                <c:pt idx="18752">
                  <c:v>85.99</c:v>
                </c:pt>
                <c:pt idx="18753">
                  <c:v>87.66</c:v>
                </c:pt>
                <c:pt idx="18754">
                  <c:v>81.03</c:v>
                </c:pt>
                <c:pt idx="18755">
                  <c:v>73.709999999999994</c:v>
                </c:pt>
                <c:pt idx="18756">
                  <c:v>74.97</c:v>
                </c:pt>
                <c:pt idx="18757">
                  <c:v>75.63</c:v>
                </c:pt>
                <c:pt idx="18758">
                  <c:v>91.5</c:v>
                </c:pt>
                <c:pt idx="18759">
                  <c:v>96.01</c:v>
                </c:pt>
                <c:pt idx="18760">
                  <c:v>93.26</c:v>
                </c:pt>
                <c:pt idx="18761">
                  <c:v>98.42</c:v>
                </c:pt>
                <c:pt idx="18762">
                  <c:v>96.5</c:v>
                </c:pt>
                <c:pt idx="18763">
                  <c:v>77.209999999999994</c:v>
                </c:pt>
                <c:pt idx="18764">
                  <c:v>81.52</c:v>
                </c:pt>
                <c:pt idx="18765">
                  <c:v>90.16</c:v>
                </c:pt>
                <c:pt idx="18766">
                  <c:v>96.47</c:v>
                </c:pt>
                <c:pt idx="18767">
                  <c:v>93.26</c:v>
                </c:pt>
                <c:pt idx="18768">
                  <c:v>94.81</c:v>
                </c:pt>
                <c:pt idx="18769">
                  <c:v>96.67</c:v>
                </c:pt>
                <c:pt idx="18770">
                  <c:v>99.34</c:v>
                </c:pt>
                <c:pt idx="18771">
                  <c:v>101.55</c:v>
                </c:pt>
                <c:pt idx="18772">
                  <c:v>103.56</c:v>
                </c:pt>
                <c:pt idx="18773">
                  <c:v>106.11</c:v>
                </c:pt>
                <c:pt idx="18774">
                  <c:v>106.09</c:v>
                </c:pt>
                <c:pt idx="18775">
                  <c:v>89.35</c:v>
                </c:pt>
                <c:pt idx="18776">
                  <c:v>91.48</c:v>
                </c:pt>
                <c:pt idx="18777">
                  <c:v>106</c:v>
                </c:pt>
                <c:pt idx="18778">
                  <c:v>106.83</c:v>
                </c:pt>
                <c:pt idx="18779">
                  <c:v>103.42</c:v>
                </c:pt>
                <c:pt idx="18780">
                  <c:v>90.07</c:v>
                </c:pt>
                <c:pt idx="18781">
                  <c:v>90.82</c:v>
                </c:pt>
                <c:pt idx="18782">
                  <c:v>90.84</c:v>
                </c:pt>
                <c:pt idx="18783">
                  <c:v>89.61</c:v>
                </c:pt>
                <c:pt idx="18784">
                  <c:v>116.76</c:v>
                </c:pt>
                <c:pt idx="18785">
                  <c:v>97.48</c:v>
                </c:pt>
                <c:pt idx="18786">
                  <c:v>93.63</c:v>
                </c:pt>
                <c:pt idx="18787">
                  <c:v>119.26</c:v>
                </c:pt>
                <c:pt idx="18788">
                  <c:v>118.97</c:v>
                </c:pt>
                <c:pt idx="18789">
                  <c:v>119.09</c:v>
                </c:pt>
                <c:pt idx="18790">
                  <c:v>121.24</c:v>
                </c:pt>
                <c:pt idx="18791">
                  <c:v>123.11</c:v>
                </c:pt>
                <c:pt idx="18792">
                  <c:v>124.4</c:v>
                </c:pt>
                <c:pt idx="18793">
                  <c:v>119.09</c:v>
                </c:pt>
                <c:pt idx="18794">
                  <c:v>115.73</c:v>
                </c:pt>
                <c:pt idx="18795">
                  <c:v>104.88</c:v>
                </c:pt>
                <c:pt idx="18796">
                  <c:v>105.94</c:v>
                </c:pt>
                <c:pt idx="18797">
                  <c:v>107.35</c:v>
                </c:pt>
                <c:pt idx="18798">
                  <c:v>109.73</c:v>
                </c:pt>
                <c:pt idx="18799">
                  <c:v>106.34</c:v>
                </c:pt>
                <c:pt idx="18800">
                  <c:v>103.59</c:v>
                </c:pt>
                <c:pt idx="18801">
                  <c:v>101.21</c:v>
                </c:pt>
                <c:pt idx="18802">
                  <c:v>91.91</c:v>
                </c:pt>
                <c:pt idx="18803">
                  <c:v>92.68</c:v>
                </c:pt>
                <c:pt idx="18804">
                  <c:v>93.51</c:v>
                </c:pt>
                <c:pt idx="18805">
                  <c:v>94.75</c:v>
                </c:pt>
                <c:pt idx="18806">
                  <c:v>94</c:v>
                </c:pt>
                <c:pt idx="18807">
                  <c:v>90.04</c:v>
                </c:pt>
                <c:pt idx="18808">
                  <c:v>91.71</c:v>
                </c:pt>
                <c:pt idx="18809">
                  <c:v>92.97</c:v>
                </c:pt>
                <c:pt idx="18810">
                  <c:v>94.09</c:v>
                </c:pt>
                <c:pt idx="18811">
                  <c:v>95.01</c:v>
                </c:pt>
                <c:pt idx="18812">
                  <c:v>88.09</c:v>
                </c:pt>
                <c:pt idx="18813">
                  <c:v>83.7</c:v>
                </c:pt>
                <c:pt idx="18814">
                  <c:v>90.64</c:v>
                </c:pt>
                <c:pt idx="18815">
                  <c:v>92.83</c:v>
                </c:pt>
                <c:pt idx="18816">
                  <c:v>94.69</c:v>
                </c:pt>
                <c:pt idx="18817">
                  <c:v>95.84</c:v>
                </c:pt>
                <c:pt idx="18818">
                  <c:v>94.95</c:v>
                </c:pt>
                <c:pt idx="18819">
                  <c:v>83.15</c:v>
                </c:pt>
                <c:pt idx="18820">
                  <c:v>50.4</c:v>
                </c:pt>
                <c:pt idx="18821">
                  <c:v>47.85</c:v>
                </c:pt>
                <c:pt idx="18822">
                  <c:v>48.28</c:v>
                </c:pt>
                <c:pt idx="18823">
                  <c:v>48.77</c:v>
                </c:pt>
                <c:pt idx="18824">
                  <c:v>51.87</c:v>
                </c:pt>
                <c:pt idx="18825">
                  <c:v>60.99</c:v>
                </c:pt>
                <c:pt idx="18826">
                  <c:v>59.36</c:v>
                </c:pt>
                <c:pt idx="18827">
                  <c:v>59.9</c:v>
                </c:pt>
                <c:pt idx="18828">
                  <c:v>72.25</c:v>
                </c:pt>
                <c:pt idx="18829">
                  <c:v>61.4</c:v>
                </c:pt>
                <c:pt idx="18830">
                  <c:v>55.8</c:v>
                </c:pt>
                <c:pt idx="18831">
                  <c:v>54.45</c:v>
                </c:pt>
                <c:pt idx="18832">
                  <c:v>48.62</c:v>
                </c:pt>
                <c:pt idx="18833">
                  <c:v>49</c:v>
                </c:pt>
                <c:pt idx="18834">
                  <c:v>49.37</c:v>
                </c:pt>
                <c:pt idx="18835">
                  <c:v>50</c:v>
                </c:pt>
                <c:pt idx="18836">
                  <c:v>50.72</c:v>
                </c:pt>
                <c:pt idx="18837">
                  <c:v>51.41</c:v>
                </c:pt>
                <c:pt idx="18838">
                  <c:v>52.21</c:v>
                </c:pt>
                <c:pt idx="18839">
                  <c:v>53.1</c:v>
                </c:pt>
                <c:pt idx="18840">
                  <c:v>54.02</c:v>
                </c:pt>
                <c:pt idx="18841">
                  <c:v>54.88</c:v>
                </c:pt>
                <c:pt idx="18842">
                  <c:v>55.57</c:v>
                </c:pt>
                <c:pt idx="18843">
                  <c:v>56.23</c:v>
                </c:pt>
                <c:pt idx="18844">
                  <c:v>57.12</c:v>
                </c:pt>
                <c:pt idx="18845">
                  <c:v>57.46</c:v>
                </c:pt>
                <c:pt idx="18846">
                  <c:v>48.48</c:v>
                </c:pt>
                <c:pt idx="18847">
                  <c:v>46.01</c:v>
                </c:pt>
                <c:pt idx="18848">
                  <c:v>37.43</c:v>
                </c:pt>
                <c:pt idx="18849">
                  <c:v>29.248000000000001</c:v>
                </c:pt>
                <c:pt idx="18850">
                  <c:v>29.277000000000001</c:v>
                </c:pt>
                <c:pt idx="18851">
                  <c:v>29.363</c:v>
                </c:pt>
                <c:pt idx="18852">
                  <c:v>29.535</c:v>
                </c:pt>
                <c:pt idx="18853">
                  <c:v>29.620999999999999</c:v>
                </c:pt>
                <c:pt idx="18854">
                  <c:v>29.765000000000001</c:v>
                </c:pt>
                <c:pt idx="18855">
                  <c:v>29.22</c:v>
                </c:pt>
                <c:pt idx="18856">
                  <c:v>29.478000000000002</c:v>
                </c:pt>
                <c:pt idx="18857">
                  <c:v>28.846</c:v>
                </c:pt>
                <c:pt idx="18858">
                  <c:v>28.673999999999999</c:v>
                </c:pt>
                <c:pt idx="18859">
                  <c:v>28.673999999999999</c:v>
                </c:pt>
                <c:pt idx="18860">
                  <c:v>28.933</c:v>
                </c:pt>
                <c:pt idx="18861">
                  <c:v>28.731999999999999</c:v>
                </c:pt>
                <c:pt idx="18862">
                  <c:v>28.731999999999999</c:v>
                </c:pt>
                <c:pt idx="18863">
                  <c:v>28.789000000000001</c:v>
                </c:pt>
                <c:pt idx="18864">
                  <c:v>28.559000000000001</c:v>
                </c:pt>
                <c:pt idx="18865">
                  <c:v>28.271999999999998</c:v>
                </c:pt>
                <c:pt idx="18866">
                  <c:v>28.071000000000002</c:v>
                </c:pt>
                <c:pt idx="18867">
                  <c:v>28.1</c:v>
                </c:pt>
                <c:pt idx="18868">
                  <c:v>28.129000000000001</c:v>
                </c:pt>
                <c:pt idx="18869">
                  <c:v>39.61</c:v>
                </c:pt>
                <c:pt idx="18870">
                  <c:v>34.47</c:v>
                </c:pt>
                <c:pt idx="18871">
                  <c:v>33.96</c:v>
                </c:pt>
                <c:pt idx="18872">
                  <c:v>33.869999999999997</c:v>
                </c:pt>
                <c:pt idx="18873">
                  <c:v>34.07</c:v>
                </c:pt>
                <c:pt idx="18874">
                  <c:v>33.35</c:v>
                </c:pt>
                <c:pt idx="18875">
                  <c:v>33.5</c:v>
                </c:pt>
                <c:pt idx="18876">
                  <c:v>33.78</c:v>
                </c:pt>
                <c:pt idx="18877">
                  <c:v>34.04</c:v>
                </c:pt>
                <c:pt idx="18878">
                  <c:v>34.159999999999997</c:v>
                </c:pt>
                <c:pt idx="18879">
                  <c:v>34.299999999999997</c:v>
                </c:pt>
                <c:pt idx="18880">
                  <c:v>34.409999999999997</c:v>
                </c:pt>
                <c:pt idx="18881">
                  <c:v>34.53</c:v>
                </c:pt>
                <c:pt idx="18882">
                  <c:v>34.64</c:v>
                </c:pt>
                <c:pt idx="18883">
                  <c:v>34.729999999999997</c:v>
                </c:pt>
                <c:pt idx="18884">
                  <c:v>34.96</c:v>
                </c:pt>
                <c:pt idx="18885">
                  <c:v>35.25</c:v>
                </c:pt>
                <c:pt idx="18886">
                  <c:v>35.42</c:v>
                </c:pt>
                <c:pt idx="18887">
                  <c:v>35.56</c:v>
                </c:pt>
                <c:pt idx="18888">
                  <c:v>35.65</c:v>
                </c:pt>
                <c:pt idx="18889">
                  <c:v>35.71</c:v>
                </c:pt>
                <c:pt idx="18890">
                  <c:v>35.82</c:v>
                </c:pt>
                <c:pt idx="18891">
                  <c:v>35.85</c:v>
                </c:pt>
                <c:pt idx="18892">
                  <c:v>35.65</c:v>
                </c:pt>
                <c:pt idx="18893">
                  <c:v>35.880000000000003</c:v>
                </c:pt>
                <c:pt idx="18894">
                  <c:v>36.22</c:v>
                </c:pt>
                <c:pt idx="18895">
                  <c:v>36.85</c:v>
                </c:pt>
                <c:pt idx="18896">
                  <c:v>37.369999999999997</c:v>
                </c:pt>
                <c:pt idx="18897">
                  <c:v>37.6</c:v>
                </c:pt>
                <c:pt idx="18898">
                  <c:v>37.630000000000003</c:v>
                </c:pt>
                <c:pt idx="18899">
                  <c:v>27.783999999999999</c:v>
                </c:pt>
                <c:pt idx="18900">
                  <c:v>27.783999999999999</c:v>
                </c:pt>
                <c:pt idx="18901">
                  <c:v>27.812999999999999</c:v>
                </c:pt>
                <c:pt idx="18902">
                  <c:v>27.783999999999999</c:v>
                </c:pt>
                <c:pt idx="18903">
                  <c:v>27.812999999999999</c:v>
                </c:pt>
                <c:pt idx="18904">
                  <c:v>27.812999999999999</c:v>
                </c:pt>
                <c:pt idx="18905">
                  <c:v>27.783999999999999</c:v>
                </c:pt>
                <c:pt idx="18906">
                  <c:v>27.783999999999999</c:v>
                </c:pt>
                <c:pt idx="18907">
                  <c:v>27.783999999999999</c:v>
                </c:pt>
                <c:pt idx="18908">
                  <c:v>27.756</c:v>
                </c:pt>
                <c:pt idx="18909">
                  <c:v>27.783999999999999</c:v>
                </c:pt>
                <c:pt idx="18910">
                  <c:v>27.783999999999999</c:v>
                </c:pt>
                <c:pt idx="18911">
                  <c:v>27.756</c:v>
                </c:pt>
                <c:pt idx="18912">
                  <c:v>27.783999999999999</c:v>
                </c:pt>
                <c:pt idx="18913">
                  <c:v>27.756</c:v>
                </c:pt>
                <c:pt idx="18914">
                  <c:v>27.783999999999999</c:v>
                </c:pt>
                <c:pt idx="18915">
                  <c:v>27.756</c:v>
                </c:pt>
                <c:pt idx="18916">
                  <c:v>27.783999999999999</c:v>
                </c:pt>
                <c:pt idx="18917">
                  <c:v>27.756</c:v>
                </c:pt>
                <c:pt idx="18918">
                  <c:v>27.783999999999999</c:v>
                </c:pt>
                <c:pt idx="18919">
                  <c:v>27.756</c:v>
                </c:pt>
                <c:pt idx="18920">
                  <c:v>31.228999999999999</c:v>
                </c:pt>
                <c:pt idx="18921">
                  <c:v>36.22</c:v>
                </c:pt>
                <c:pt idx="18922">
                  <c:v>32.75</c:v>
                </c:pt>
                <c:pt idx="18923">
                  <c:v>33.090000000000003</c:v>
                </c:pt>
                <c:pt idx="18924">
                  <c:v>33.35</c:v>
                </c:pt>
                <c:pt idx="18925">
                  <c:v>33.58</c:v>
                </c:pt>
                <c:pt idx="18926">
                  <c:v>34.01</c:v>
                </c:pt>
                <c:pt idx="18927">
                  <c:v>34.24</c:v>
                </c:pt>
                <c:pt idx="18928">
                  <c:v>40.56</c:v>
                </c:pt>
                <c:pt idx="18929">
                  <c:v>49.89</c:v>
                </c:pt>
                <c:pt idx="18930">
                  <c:v>46.24</c:v>
                </c:pt>
                <c:pt idx="18931">
                  <c:v>46.7</c:v>
                </c:pt>
                <c:pt idx="18932">
                  <c:v>47.07</c:v>
                </c:pt>
                <c:pt idx="18933">
                  <c:v>47.79</c:v>
                </c:pt>
                <c:pt idx="18934">
                  <c:v>48.77</c:v>
                </c:pt>
                <c:pt idx="18935">
                  <c:v>49.37</c:v>
                </c:pt>
                <c:pt idx="18936">
                  <c:v>49.89</c:v>
                </c:pt>
                <c:pt idx="18937">
                  <c:v>50.8</c:v>
                </c:pt>
                <c:pt idx="18938">
                  <c:v>51.87</c:v>
                </c:pt>
                <c:pt idx="18939">
                  <c:v>53.01</c:v>
                </c:pt>
                <c:pt idx="18940">
                  <c:v>54.31</c:v>
                </c:pt>
                <c:pt idx="18941">
                  <c:v>55.83</c:v>
                </c:pt>
                <c:pt idx="18942">
                  <c:v>57.18</c:v>
                </c:pt>
                <c:pt idx="18943">
                  <c:v>58.67</c:v>
                </c:pt>
                <c:pt idx="18944">
                  <c:v>60.13</c:v>
                </c:pt>
                <c:pt idx="18945">
                  <c:v>72.19</c:v>
                </c:pt>
                <c:pt idx="18946">
                  <c:v>69.92</c:v>
                </c:pt>
                <c:pt idx="18947">
                  <c:v>65.39</c:v>
                </c:pt>
                <c:pt idx="18948">
                  <c:v>66.650000000000006</c:v>
                </c:pt>
                <c:pt idx="18949">
                  <c:v>59.21</c:v>
                </c:pt>
                <c:pt idx="18950">
                  <c:v>59.56</c:v>
                </c:pt>
                <c:pt idx="18951">
                  <c:v>60.33</c:v>
                </c:pt>
                <c:pt idx="18952">
                  <c:v>60.97</c:v>
                </c:pt>
                <c:pt idx="18953">
                  <c:v>61.85</c:v>
                </c:pt>
                <c:pt idx="18954">
                  <c:v>62.97</c:v>
                </c:pt>
                <c:pt idx="18955">
                  <c:v>56.49</c:v>
                </c:pt>
                <c:pt idx="18956">
                  <c:v>45.44</c:v>
                </c:pt>
                <c:pt idx="18957">
                  <c:v>47.02</c:v>
                </c:pt>
                <c:pt idx="18958">
                  <c:v>55.68</c:v>
                </c:pt>
                <c:pt idx="18959">
                  <c:v>56.63</c:v>
                </c:pt>
                <c:pt idx="18960">
                  <c:v>69.69</c:v>
                </c:pt>
                <c:pt idx="18961">
                  <c:v>102.21</c:v>
                </c:pt>
                <c:pt idx="18962">
                  <c:v>88.09</c:v>
                </c:pt>
                <c:pt idx="18963">
                  <c:v>89.01</c:v>
                </c:pt>
                <c:pt idx="18964">
                  <c:v>94.43</c:v>
                </c:pt>
                <c:pt idx="18965">
                  <c:v>95.84</c:v>
                </c:pt>
                <c:pt idx="18966">
                  <c:v>96.53</c:v>
                </c:pt>
                <c:pt idx="18967">
                  <c:v>97.62</c:v>
                </c:pt>
                <c:pt idx="18968">
                  <c:v>94.43</c:v>
                </c:pt>
                <c:pt idx="18969">
                  <c:v>95.87</c:v>
                </c:pt>
                <c:pt idx="18970">
                  <c:v>94.72</c:v>
                </c:pt>
                <c:pt idx="18971">
                  <c:v>96.07</c:v>
                </c:pt>
                <c:pt idx="18972">
                  <c:v>120.38</c:v>
                </c:pt>
                <c:pt idx="18973">
                  <c:v>113.23</c:v>
                </c:pt>
                <c:pt idx="18974">
                  <c:v>114.15</c:v>
                </c:pt>
                <c:pt idx="18975">
                  <c:v>115.7</c:v>
                </c:pt>
                <c:pt idx="18976">
                  <c:v>102.21</c:v>
                </c:pt>
                <c:pt idx="18977">
                  <c:v>100.32</c:v>
                </c:pt>
                <c:pt idx="18978">
                  <c:v>101.44</c:v>
                </c:pt>
                <c:pt idx="18979">
                  <c:v>103.1</c:v>
                </c:pt>
                <c:pt idx="18980">
                  <c:v>103.93</c:v>
                </c:pt>
                <c:pt idx="18981">
                  <c:v>103.59</c:v>
                </c:pt>
                <c:pt idx="18982">
                  <c:v>107.49</c:v>
                </c:pt>
                <c:pt idx="18983">
                  <c:v>103.9</c:v>
                </c:pt>
                <c:pt idx="18984">
                  <c:v>106.49</c:v>
                </c:pt>
                <c:pt idx="18985">
                  <c:v>106.49</c:v>
                </c:pt>
                <c:pt idx="18986">
                  <c:v>108.3</c:v>
                </c:pt>
                <c:pt idx="18987">
                  <c:v>110.65</c:v>
                </c:pt>
                <c:pt idx="18988">
                  <c:v>114.58</c:v>
                </c:pt>
                <c:pt idx="18989">
                  <c:v>103.22</c:v>
                </c:pt>
                <c:pt idx="18990">
                  <c:v>80.22</c:v>
                </c:pt>
                <c:pt idx="18991">
                  <c:v>64.010000000000005</c:v>
                </c:pt>
                <c:pt idx="18992">
                  <c:v>70.7</c:v>
                </c:pt>
                <c:pt idx="18993">
                  <c:v>87.34</c:v>
                </c:pt>
                <c:pt idx="18994">
                  <c:v>78.849999999999994</c:v>
                </c:pt>
                <c:pt idx="18995">
                  <c:v>77.87</c:v>
                </c:pt>
                <c:pt idx="18996">
                  <c:v>93.66</c:v>
                </c:pt>
                <c:pt idx="18997">
                  <c:v>87.8</c:v>
                </c:pt>
                <c:pt idx="18998">
                  <c:v>84.47</c:v>
                </c:pt>
                <c:pt idx="18999">
                  <c:v>85.28</c:v>
                </c:pt>
                <c:pt idx="19000">
                  <c:v>86.11</c:v>
                </c:pt>
                <c:pt idx="19001">
                  <c:v>86.6</c:v>
                </c:pt>
                <c:pt idx="19002">
                  <c:v>86.83</c:v>
                </c:pt>
                <c:pt idx="19003">
                  <c:v>75.14</c:v>
                </c:pt>
                <c:pt idx="19004">
                  <c:v>65.56</c:v>
                </c:pt>
                <c:pt idx="19005">
                  <c:v>63.49</c:v>
                </c:pt>
                <c:pt idx="19006">
                  <c:v>61.94</c:v>
                </c:pt>
                <c:pt idx="19007">
                  <c:v>63.09</c:v>
                </c:pt>
                <c:pt idx="19008">
                  <c:v>64.290000000000006</c:v>
                </c:pt>
                <c:pt idx="19009">
                  <c:v>65.13</c:v>
                </c:pt>
                <c:pt idx="19010">
                  <c:v>66.5</c:v>
                </c:pt>
                <c:pt idx="19011">
                  <c:v>67.709999999999994</c:v>
                </c:pt>
                <c:pt idx="19012">
                  <c:v>69.09</c:v>
                </c:pt>
                <c:pt idx="19013">
                  <c:v>71.150000000000006</c:v>
                </c:pt>
                <c:pt idx="19014">
                  <c:v>72.5</c:v>
                </c:pt>
                <c:pt idx="19015">
                  <c:v>74.08</c:v>
                </c:pt>
                <c:pt idx="19016">
                  <c:v>75.260000000000005</c:v>
                </c:pt>
                <c:pt idx="19017">
                  <c:v>94.78</c:v>
                </c:pt>
                <c:pt idx="19018">
                  <c:v>99.51</c:v>
                </c:pt>
                <c:pt idx="19019">
                  <c:v>101.41</c:v>
                </c:pt>
                <c:pt idx="19020">
                  <c:v>103.24</c:v>
                </c:pt>
                <c:pt idx="19021">
                  <c:v>105.43</c:v>
                </c:pt>
                <c:pt idx="19022">
                  <c:v>101.84</c:v>
                </c:pt>
                <c:pt idx="19023">
                  <c:v>101.55</c:v>
                </c:pt>
                <c:pt idx="19024">
                  <c:v>102.61</c:v>
                </c:pt>
                <c:pt idx="19025">
                  <c:v>93.26</c:v>
                </c:pt>
                <c:pt idx="19026">
                  <c:v>91.73</c:v>
                </c:pt>
                <c:pt idx="19027">
                  <c:v>87.66</c:v>
                </c:pt>
                <c:pt idx="19028">
                  <c:v>84.36</c:v>
                </c:pt>
                <c:pt idx="19029">
                  <c:v>84.79</c:v>
                </c:pt>
                <c:pt idx="19030">
                  <c:v>85.51</c:v>
                </c:pt>
                <c:pt idx="19031">
                  <c:v>87.2</c:v>
                </c:pt>
                <c:pt idx="19032">
                  <c:v>88.29</c:v>
                </c:pt>
                <c:pt idx="19033">
                  <c:v>85.16</c:v>
                </c:pt>
                <c:pt idx="19034">
                  <c:v>96.96</c:v>
                </c:pt>
                <c:pt idx="19035">
                  <c:v>106.49</c:v>
                </c:pt>
                <c:pt idx="19036">
                  <c:v>97.25</c:v>
                </c:pt>
                <c:pt idx="19037">
                  <c:v>89.73</c:v>
                </c:pt>
                <c:pt idx="19038">
                  <c:v>99.37</c:v>
                </c:pt>
                <c:pt idx="19039">
                  <c:v>113.49</c:v>
                </c:pt>
                <c:pt idx="19040">
                  <c:v>113.84</c:v>
                </c:pt>
                <c:pt idx="19041">
                  <c:v>105.63</c:v>
                </c:pt>
                <c:pt idx="19042">
                  <c:v>112.43</c:v>
                </c:pt>
                <c:pt idx="19043">
                  <c:v>128.02000000000001</c:v>
                </c:pt>
                <c:pt idx="19044">
                  <c:v>123.82</c:v>
                </c:pt>
                <c:pt idx="19045">
                  <c:v>126.29</c:v>
                </c:pt>
                <c:pt idx="19046">
                  <c:v>129.74</c:v>
                </c:pt>
                <c:pt idx="19047">
                  <c:v>134.72999999999999</c:v>
                </c:pt>
                <c:pt idx="19048">
                  <c:v>130.51</c:v>
                </c:pt>
                <c:pt idx="19049">
                  <c:v>132.61000000000001</c:v>
                </c:pt>
                <c:pt idx="19050">
                  <c:v>132.41</c:v>
                </c:pt>
                <c:pt idx="19051">
                  <c:v>131.78</c:v>
                </c:pt>
                <c:pt idx="19052">
                  <c:v>136.44999999999999</c:v>
                </c:pt>
                <c:pt idx="19053">
                  <c:v>139.24</c:v>
                </c:pt>
                <c:pt idx="19054">
                  <c:v>127.21</c:v>
                </c:pt>
                <c:pt idx="19055">
                  <c:v>120.9</c:v>
                </c:pt>
                <c:pt idx="19056">
                  <c:v>115.64</c:v>
                </c:pt>
                <c:pt idx="19057">
                  <c:v>116.33</c:v>
                </c:pt>
                <c:pt idx="19058">
                  <c:v>122.36</c:v>
                </c:pt>
                <c:pt idx="19059">
                  <c:v>130.94</c:v>
                </c:pt>
                <c:pt idx="19060">
                  <c:v>129.82</c:v>
                </c:pt>
                <c:pt idx="19061">
                  <c:v>128.85</c:v>
                </c:pt>
                <c:pt idx="19062">
                  <c:v>129.02000000000001</c:v>
                </c:pt>
                <c:pt idx="19063">
                  <c:v>131.03</c:v>
                </c:pt>
                <c:pt idx="19064">
                  <c:v>133.07</c:v>
                </c:pt>
                <c:pt idx="19065">
                  <c:v>134.76</c:v>
                </c:pt>
                <c:pt idx="19066">
                  <c:v>130.83000000000001</c:v>
                </c:pt>
                <c:pt idx="19067">
                  <c:v>122.02</c:v>
                </c:pt>
                <c:pt idx="19068">
                  <c:v>125.43</c:v>
                </c:pt>
                <c:pt idx="19069">
                  <c:v>128.38999999999999</c:v>
                </c:pt>
                <c:pt idx="19070">
                  <c:v>130.80000000000001</c:v>
                </c:pt>
                <c:pt idx="19071">
                  <c:v>132.61000000000001</c:v>
                </c:pt>
                <c:pt idx="19072">
                  <c:v>152.87</c:v>
                </c:pt>
                <c:pt idx="19073">
                  <c:v>166.28</c:v>
                </c:pt>
                <c:pt idx="19074">
                  <c:v>159.79</c:v>
                </c:pt>
                <c:pt idx="19075">
                  <c:v>185.11</c:v>
                </c:pt>
                <c:pt idx="19076">
                  <c:v>175.23</c:v>
                </c:pt>
                <c:pt idx="19077">
                  <c:v>151.97999999999999</c:v>
                </c:pt>
                <c:pt idx="19078">
                  <c:v>144.97999999999999</c:v>
                </c:pt>
                <c:pt idx="19079">
                  <c:v>144.43</c:v>
                </c:pt>
                <c:pt idx="19080">
                  <c:v>136.68</c:v>
                </c:pt>
                <c:pt idx="19081">
                  <c:v>141.13</c:v>
                </c:pt>
                <c:pt idx="19082">
                  <c:v>137.94999999999999</c:v>
                </c:pt>
                <c:pt idx="19083">
                  <c:v>496</c:v>
                </c:pt>
                <c:pt idx="19084">
                  <c:v>730.5</c:v>
                </c:pt>
                <c:pt idx="19085">
                  <c:v>726.3</c:v>
                </c:pt>
                <c:pt idx="19086">
                  <c:v>730.3</c:v>
                </c:pt>
                <c:pt idx="19087">
                  <c:v>724.5</c:v>
                </c:pt>
                <c:pt idx="19088">
                  <c:v>677.3</c:v>
                </c:pt>
                <c:pt idx="19089">
                  <c:v>668</c:v>
                </c:pt>
                <c:pt idx="19090">
                  <c:v>659.5</c:v>
                </c:pt>
                <c:pt idx="19091">
                  <c:v>631.9</c:v>
                </c:pt>
                <c:pt idx="19092">
                  <c:v>540.29999999999995</c:v>
                </c:pt>
                <c:pt idx="19093">
                  <c:v>391</c:v>
                </c:pt>
                <c:pt idx="19094">
                  <c:v>150.06</c:v>
                </c:pt>
                <c:pt idx="19095">
                  <c:v>151.66999999999999</c:v>
                </c:pt>
                <c:pt idx="19096">
                  <c:v>150.37</c:v>
                </c:pt>
                <c:pt idx="19097">
                  <c:v>151.94999999999999</c:v>
                </c:pt>
                <c:pt idx="19098">
                  <c:v>147.13</c:v>
                </c:pt>
                <c:pt idx="19099">
                  <c:v>142.28</c:v>
                </c:pt>
                <c:pt idx="19100">
                  <c:v>143.80000000000001</c:v>
                </c:pt>
                <c:pt idx="19101">
                  <c:v>135.99</c:v>
                </c:pt>
                <c:pt idx="19102">
                  <c:v>117.48</c:v>
                </c:pt>
                <c:pt idx="19103">
                  <c:v>109.67</c:v>
                </c:pt>
                <c:pt idx="19104">
                  <c:v>99.14</c:v>
                </c:pt>
                <c:pt idx="19105">
                  <c:v>100.46</c:v>
                </c:pt>
                <c:pt idx="19106">
                  <c:v>101.69</c:v>
                </c:pt>
                <c:pt idx="19107">
                  <c:v>102.73</c:v>
                </c:pt>
                <c:pt idx="19108">
                  <c:v>104.28</c:v>
                </c:pt>
                <c:pt idx="19109">
                  <c:v>106.57</c:v>
                </c:pt>
                <c:pt idx="19110">
                  <c:v>131.52000000000001</c:v>
                </c:pt>
                <c:pt idx="19111">
                  <c:v>128.82</c:v>
                </c:pt>
                <c:pt idx="19112">
                  <c:v>123.19</c:v>
                </c:pt>
                <c:pt idx="19113">
                  <c:v>115.21</c:v>
                </c:pt>
                <c:pt idx="19114">
                  <c:v>112.26</c:v>
                </c:pt>
                <c:pt idx="19115">
                  <c:v>109.7</c:v>
                </c:pt>
                <c:pt idx="19116">
                  <c:v>117.17</c:v>
                </c:pt>
                <c:pt idx="19117">
                  <c:v>119.72</c:v>
                </c:pt>
                <c:pt idx="19118">
                  <c:v>122.33</c:v>
                </c:pt>
                <c:pt idx="19119">
                  <c:v>110.88</c:v>
                </c:pt>
                <c:pt idx="19120">
                  <c:v>106.46</c:v>
                </c:pt>
                <c:pt idx="19121">
                  <c:v>105.4</c:v>
                </c:pt>
                <c:pt idx="19122">
                  <c:v>127.56</c:v>
                </c:pt>
                <c:pt idx="19123">
                  <c:v>123.94</c:v>
                </c:pt>
                <c:pt idx="19124">
                  <c:v>113.18</c:v>
                </c:pt>
                <c:pt idx="19125">
                  <c:v>114.87</c:v>
                </c:pt>
                <c:pt idx="19126">
                  <c:v>115.62</c:v>
                </c:pt>
                <c:pt idx="19127">
                  <c:v>118.23</c:v>
                </c:pt>
                <c:pt idx="19128">
                  <c:v>133.15</c:v>
                </c:pt>
                <c:pt idx="19129">
                  <c:v>138.81</c:v>
                </c:pt>
                <c:pt idx="19130">
                  <c:v>138.86000000000001</c:v>
                </c:pt>
                <c:pt idx="19131">
                  <c:v>141.22</c:v>
                </c:pt>
                <c:pt idx="19132">
                  <c:v>147.36000000000001</c:v>
                </c:pt>
                <c:pt idx="19133">
                  <c:v>161.71</c:v>
                </c:pt>
                <c:pt idx="19134">
                  <c:v>164.93</c:v>
                </c:pt>
                <c:pt idx="19135">
                  <c:v>195.38</c:v>
                </c:pt>
                <c:pt idx="19136">
                  <c:v>184.85</c:v>
                </c:pt>
                <c:pt idx="19137">
                  <c:v>189.93</c:v>
                </c:pt>
                <c:pt idx="19138">
                  <c:v>194.18</c:v>
                </c:pt>
                <c:pt idx="19139">
                  <c:v>195.64</c:v>
                </c:pt>
                <c:pt idx="19140">
                  <c:v>197.71</c:v>
                </c:pt>
                <c:pt idx="19141">
                  <c:v>201.18</c:v>
                </c:pt>
                <c:pt idx="19142">
                  <c:v>203.73</c:v>
                </c:pt>
                <c:pt idx="19143">
                  <c:v>206.78</c:v>
                </c:pt>
                <c:pt idx="19144">
                  <c:v>212.26</c:v>
                </c:pt>
                <c:pt idx="19145">
                  <c:v>198.8</c:v>
                </c:pt>
                <c:pt idx="19146">
                  <c:v>190.59</c:v>
                </c:pt>
                <c:pt idx="19147">
                  <c:v>191.85</c:v>
                </c:pt>
                <c:pt idx="19148">
                  <c:v>199.66</c:v>
                </c:pt>
                <c:pt idx="19149">
                  <c:v>217.22</c:v>
                </c:pt>
                <c:pt idx="19150">
                  <c:v>219.29</c:v>
                </c:pt>
                <c:pt idx="19151">
                  <c:v>206.92</c:v>
                </c:pt>
                <c:pt idx="19152">
                  <c:v>199.26</c:v>
                </c:pt>
                <c:pt idx="19153">
                  <c:v>193.14</c:v>
                </c:pt>
                <c:pt idx="19154">
                  <c:v>187.6</c:v>
                </c:pt>
                <c:pt idx="19155">
                  <c:v>188.43</c:v>
                </c:pt>
                <c:pt idx="19156">
                  <c:v>190.5</c:v>
                </c:pt>
                <c:pt idx="19157">
                  <c:v>161.37</c:v>
                </c:pt>
                <c:pt idx="19158">
                  <c:v>160.22</c:v>
                </c:pt>
                <c:pt idx="19159">
                  <c:v>159.59</c:v>
                </c:pt>
                <c:pt idx="19160">
                  <c:v>155.94</c:v>
                </c:pt>
                <c:pt idx="19161">
                  <c:v>125.75</c:v>
                </c:pt>
                <c:pt idx="19162">
                  <c:v>109.47</c:v>
                </c:pt>
                <c:pt idx="19163">
                  <c:v>108.61</c:v>
                </c:pt>
                <c:pt idx="19164">
                  <c:v>109.62</c:v>
                </c:pt>
                <c:pt idx="19165">
                  <c:v>109.16</c:v>
                </c:pt>
                <c:pt idx="19166">
                  <c:v>110.76</c:v>
                </c:pt>
                <c:pt idx="19167">
                  <c:v>112.49</c:v>
                </c:pt>
                <c:pt idx="19168">
                  <c:v>120.41</c:v>
                </c:pt>
                <c:pt idx="19169">
                  <c:v>122.88</c:v>
                </c:pt>
                <c:pt idx="19170">
                  <c:v>116.82</c:v>
                </c:pt>
                <c:pt idx="19171">
                  <c:v>102.9</c:v>
                </c:pt>
                <c:pt idx="19172">
                  <c:v>120.24</c:v>
                </c:pt>
                <c:pt idx="19173">
                  <c:v>140.19</c:v>
                </c:pt>
                <c:pt idx="19174">
                  <c:v>139.47</c:v>
                </c:pt>
                <c:pt idx="19175">
                  <c:v>130.02000000000001</c:v>
                </c:pt>
                <c:pt idx="19176">
                  <c:v>127.27</c:v>
                </c:pt>
                <c:pt idx="19177">
                  <c:v>125.92</c:v>
                </c:pt>
                <c:pt idx="19178">
                  <c:v>126.52</c:v>
                </c:pt>
                <c:pt idx="19179">
                  <c:v>118.17</c:v>
                </c:pt>
                <c:pt idx="19180">
                  <c:v>100.29</c:v>
                </c:pt>
                <c:pt idx="19181">
                  <c:v>101.64</c:v>
                </c:pt>
                <c:pt idx="19182">
                  <c:v>102.15</c:v>
                </c:pt>
                <c:pt idx="19183">
                  <c:v>102.5</c:v>
                </c:pt>
                <c:pt idx="19184">
                  <c:v>101.95</c:v>
                </c:pt>
                <c:pt idx="19185">
                  <c:v>93.34</c:v>
                </c:pt>
                <c:pt idx="19186">
                  <c:v>90.18</c:v>
                </c:pt>
                <c:pt idx="19187">
                  <c:v>86.88</c:v>
                </c:pt>
                <c:pt idx="19188">
                  <c:v>87</c:v>
                </c:pt>
                <c:pt idx="19189">
                  <c:v>87.31</c:v>
                </c:pt>
                <c:pt idx="19190">
                  <c:v>87.37</c:v>
                </c:pt>
                <c:pt idx="19191">
                  <c:v>87.52</c:v>
                </c:pt>
                <c:pt idx="19192">
                  <c:v>87.69</c:v>
                </c:pt>
                <c:pt idx="19193">
                  <c:v>87.89</c:v>
                </c:pt>
                <c:pt idx="19194">
                  <c:v>75.66</c:v>
                </c:pt>
                <c:pt idx="19195">
                  <c:v>65.64</c:v>
                </c:pt>
                <c:pt idx="19196">
                  <c:v>62.74</c:v>
                </c:pt>
                <c:pt idx="19197">
                  <c:v>63.06</c:v>
                </c:pt>
                <c:pt idx="19198">
                  <c:v>62.08</c:v>
                </c:pt>
                <c:pt idx="19199">
                  <c:v>57.26</c:v>
                </c:pt>
                <c:pt idx="19200">
                  <c:v>67.05</c:v>
                </c:pt>
                <c:pt idx="19201">
                  <c:v>78.42</c:v>
                </c:pt>
                <c:pt idx="19202">
                  <c:v>82</c:v>
                </c:pt>
                <c:pt idx="19203">
                  <c:v>95.24</c:v>
                </c:pt>
                <c:pt idx="19204">
                  <c:v>101.49</c:v>
                </c:pt>
                <c:pt idx="19205">
                  <c:v>107.75</c:v>
                </c:pt>
                <c:pt idx="19206">
                  <c:v>108.38</c:v>
                </c:pt>
                <c:pt idx="19207">
                  <c:v>110.05</c:v>
                </c:pt>
                <c:pt idx="19208">
                  <c:v>111.2</c:v>
                </c:pt>
                <c:pt idx="19209">
                  <c:v>112.06</c:v>
                </c:pt>
                <c:pt idx="19210">
                  <c:v>116.56</c:v>
                </c:pt>
                <c:pt idx="19211">
                  <c:v>117.83</c:v>
                </c:pt>
                <c:pt idx="19212">
                  <c:v>118.57</c:v>
                </c:pt>
                <c:pt idx="19213">
                  <c:v>127.38</c:v>
                </c:pt>
                <c:pt idx="19214">
                  <c:v>128.13</c:v>
                </c:pt>
                <c:pt idx="19215">
                  <c:v>131.13999999999999</c:v>
                </c:pt>
                <c:pt idx="19216">
                  <c:v>134.27000000000001</c:v>
                </c:pt>
                <c:pt idx="19217">
                  <c:v>143.91999999999999</c:v>
                </c:pt>
                <c:pt idx="19218">
                  <c:v>144.75</c:v>
                </c:pt>
                <c:pt idx="19219">
                  <c:v>145.66999999999999</c:v>
                </c:pt>
                <c:pt idx="19220">
                  <c:v>133.5</c:v>
                </c:pt>
                <c:pt idx="19221">
                  <c:v>134.79</c:v>
                </c:pt>
                <c:pt idx="19222">
                  <c:v>121.38</c:v>
                </c:pt>
                <c:pt idx="19223">
                  <c:v>121.24</c:v>
                </c:pt>
                <c:pt idx="19224">
                  <c:v>120.93</c:v>
                </c:pt>
                <c:pt idx="19225">
                  <c:v>121.38</c:v>
                </c:pt>
                <c:pt idx="19226">
                  <c:v>121.7</c:v>
                </c:pt>
                <c:pt idx="19227">
                  <c:v>122.62</c:v>
                </c:pt>
                <c:pt idx="19228">
                  <c:v>123.71</c:v>
                </c:pt>
                <c:pt idx="19229">
                  <c:v>123.68</c:v>
                </c:pt>
                <c:pt idx="19230">
                  <c:v>130.02000000000001</c:v>
                </c:pt>
                <c:pt idx="19231">
                  <c:v>121.56</c:v>
                </c:pt>
                <c:pt idx="19232">
                  <c:v>125.29</c:v>
                </c:pt>
                <c:pt idx="19233">
                  <c:v>126.18</c:v>
                </c:pt>
                <c:pt idx="19234">
                  <c:v>127.24</c:v>
                </c:pt>
                <c:pt idx="19235">
                  <c:v>124.57</c:v>
                </c:pt>
                <c:pt idx="19236">
                  <c:v>127.7</c:v>
                </c:pt>
                <c:pt idx="19237">
                  <c:v>125.52</c:v>
                </c:pt>
                <c:pt idx="19238">
                  <c:v>128.33000000000001</c:v>
                </c:pt>
                <c:pt idx="19239">
                  <c:v>131.19999999999999</c:v>
                </c:pt>
                <c:pt idx="19240">
                  <c:v>133.47</c:v>
                </c:pt>
                <c:pt idx="19241">
                  <c:v>135.91</c:v>
                </c:pt>
                <c:pt idx="19242">
                  <c:v>138.35</c:v>
                </c:pt>
                <c:pt idx="19243">
                  <c:v>142.31</c:v>
                </c:pt>
                <c:pt idx="19244">
                  <c:v>147.36000000000001</c:v>
                </c:pt>
                <c:pt idx="19245">
                  <c:v>150.15</c:v>
                </c:pt>
                <c:pt idx="19246">
                  <c:v>153.13</c:v>
                </c:pt>
                <c:pt idx="19247">
                  <c:v>152.21</c:v>
                </c:pt>
                <c:pt idx="19248">
                  <c:v>155.57</c:v>
                </c:pt>
                <c:pt idx="19249">
                  <c:v>169.46</c:v>
                </c:pt>
                <c:pt idx="19250">
                  <c:v>149.03</c:v>
                </c:pt>
                <c:pt idx="19251">
                  <c:v>153.91</c:v>
                </c:pt>
                <c:pt idx="19252">
                  <c:v>149.31</c:v>
                </c:pt>
                <c:pt idx="19253">
                  <c:v>157.81</c:v>
                </c:pt>
                <c:pt idx="19254">
                  <c:v>151.72</c:v>
                </c:pt>
                <c:pt idx="19255">
                  <c:v>180.63</c:v>
                </c:pt>
                <c:pt idx="19256">
                  <c:v>173.91</c:v>
                </c:pt>
                <c:pt idx="19257">
                  <c:v>155.4</c:v>
                </c:pt>
                <c:pt idx="19258">
                  <c:v>154.57</c:v>
                </c:pt>
                <c:pt idx="19259">
                  <c:v>180.71</c:v>
                </c:pt>
                <c:pt idx="19260">
                  <c:v>183.5</c:v>
                </c:pt>
                <c:pt idx="19261">
                  <c:v>180.2</c:v>
                </c:pt>
                <c:pt idx="19262">
                  <c:v>169.49</c:v>
                </c:pt>
                <c:pt idx="19263">
                  <c:v>161.16999999999999</c:v>
                </c:pt>
                <c:pt idx="19264">
                  <c:v>163.15</c:v>
                </c:pt>
                <c:pt idx="19265">
                  <c:v>166.25</c:v>
                </c:pt>
                <c:pt idx="19266">
                  <c:v>169.26</c:v>
                </c:pt>
                <c:pt idx="19267">
                  <c:v>172.73</c:v>
                </c:pt>
                <c:pt idx="19268">
                  <c:v>163.29</c:v>
                </c:pt>
                <c:pt idx="19269">
                  <c:v>157.97999999999999</c:v>
                </c:pt>
                <c:pt idx="19270">
                  <c:v>160.74</c:v>
                </c:pt>
                <c:pt idx="19271">
                  <c:v>163.46</c:v>
                </c:pt>
                <c:pt idx="19272">
                  <c:v>164.38</c:v>
                </c:pt>
                <c:pt idx="19273">
                  <c:v>149.26</c:v>
                </c:pt>
                <c:pt idx="19274">
                  <c:v>150.91999999999999</c:v>
                </c:pt>
                <c:pt idx="19275">
                  <c:v>149.71</c:v>
                </c:pt>
                <c:pt idx="19276">
                  <c:v>145.81</c:v>
                </c:pt>
                <c:pt idx="19277">
                  <c:v>147.68</c:v>
                </c:pt>
                <c:pt idx="19278">
                  <c:v>150.12</c:v>
                </c:pt>
                <c:pt idx="19279">
                  <c:v>139.69999999999999</c:v>
                </c:pt>
                <c:pt idx="19280">
                  <c:v>135.94</c:v>
                </c:pt>
                <c:pt idx="19281">
                  <c:v>121.21</c:v>
                </c:pt>
                <c:pt idx="19282">
                  <c:v>107.23</c:v>
                </c:pt>
                <c:pt idx="19283">
                  <c:v>96.99</c:v>
                </c:pt>
                <c:pt idx="19284">
                  <c:v>108.84</c:v>
                </c:pt>
                <c:pt idx="19285">
                  <c:v>109.87</c:v>
                </c:pt>
                <c:pt idx="19286">
                  <c:v>110.33</c:v>
                </c:pt>
                <c:pt idx="19287">
                  <c:v>110.56</c:v>
                </c:pt>
                <c:pt idx="19288">
                  <c:v>96.53</c:v>
                </c:pt>
                <c:pt idx="19289">
                  <c:v>94.12</c:v>
                </c:pt>
                <c:pt idx="19290">
                  <c:v>94.66</c:v>
                </c:pt>
                <c:pt idx="19291">
                  <c:v>96.3</c:v>
                </c:pt>
                <c:pt idx="19292">
                  <c:v>83.3</c:v>
                </c:pt>
                <c:pt idx="19293">
                  <c:v>77.33</c:v>
                </c:pt>
                <c:pt idx="19294">
                  <c:v>78.53</c:v>
                </c:pt>
                <c:pt idx="19295">
                  <c:v>106.89</c:v>
                </c:pt>
                <c:pt idx="19296">
                  <c:v>98.14</c:v>
                </c:pt>
                <c:pt idx="19297">
                  <c:v>120.24</c:v>
                </c:pt>
                <c:pt idx="19298">
                  <c:v>119.66</c:v>
                </c:pt>
                <c:pt idx="19299">
                  <c:v>120.29</c:v>
                </c:pt>
                <c:pt idx="19300">
                  <c:v>123.94</c:v>
                </c:pt>
                <c:pt idx="19301">
                  <c:v>131.13999999999999</c:v>
                </c:pt>
                <c:pt idx="19302">
                  <c:v>121.41</c:v>
                </c:pt>
                <c:pt idx="19303">
                  <c:v>118.37</c:v>
                </c:pt>
                <c:pt idx="19304">
                  <c:v>116.68</c:v>
                </c:pt>
                <c:pt idx="19305">
                  <c:v>118.31</c:v>
                </c:pt>
                <c:pt idx="19306">
                  <c:v>119.78</c:v>
                </c:pt>
                <c:pt idx="19307">
                  <c:v>121.41</c:v>
                </c:pt>
                <c:pt idx="19308">
                  <c:v>118.77</c:v>
                </c:pt>
                <c:pt idx="19309">
                  <c:v>111.05</c:v>
                </c:pt>
                <c:pt idx="19310">
                  <c:v>110.68</c:v>
                </c:pt>
                <c:pt idx="19311">
                  <c:v>111.57</c:v>
                </c:pt>
                <c:pt idx="19312">
                  <c:v>112.97</c:v>
                </c:pt>
                <c:pt idx="19313">
                  <c:v>108.78</c:v>
                </c:pt>
                <c:pt idx="19314">
                  <c:v>85.02</c:v>
                </c:pt>
                <c:pt idx="19315">
                  <c:v>84.87</c:v>
                </c:pt>
                <c:pt idx="19316">
                  <c:v>106.03</c:v>
                </c:pt>
                <c:pt idx="19317">
                  <c:v>100.23</c:v>
                </c:pt>
                <c:pt idx="19318">
                  <c:v>100.2</c:v>
                </c:pt>
                <c:pt idx="19319">
                  <c:v>98.16</c:v>
                </c:pt>
                <c:pt idx="19320">
                  <c:v>95.52</c:v>
                </c:pt>
                <c:pt idx="19321">
                  <c:v>93.54</c:v>
                </c:pt>
                <c:pt idx="19322">
                  <c:v>94.23</c:v>
                </c:pt>
                <c:pt idx="19323">
                  <c:v>94.63</c:v>
                </c:pt>
                <c:pt idx="19324">
                  <c:v>95.32</c:v>
                </c:pt>
                <c:pt idx="19325">
                  <c:v>94.95</c:v>
                </c:pt>
                <c:pt idx="19326">
                  <c:v>95.35</c:v>
                </c:pt>
                <c:pt idx="19327">
                  <c:v>96.59</c:v>
                </c:pt>
                <c:pt idx="19328">
                  <c:v>96.87</c:v>
                </c:pt>
                <c:pt idx="19329">
                  <c:v>115.44</c:v>
                </c:pt>
                <c:pt idx="19330">
                  <c:v>114.01</c:v>
                </c:pt>
                <c:pt idx="19331">
                  <c:v>115.53</c:v>
                </c:pt>
                <c:pt idx="19332">
                  <c:v>112.2</c:v>
                </c:pt>
                <c:pt idx="19333">
                  <c:v>109.24</c:v>
                </c:pt>
                <c:pt idx="19334">
                  <c:v>110.71</c:v>
                </c:pt>
                <c:pt idx="19335">
                  <c:v>112.08</c:v>
                </c:pt>
                <c:pt idx="19336">
                  <c:v>113.46</c:v>
                </c:pt>
                <c:pt idx="19337">
                  <c:v>110.94</c:v>
                </c:pt>
                <c:pt idx="19338">
                  <c:v>99.83</c:v>
                </c:pt>
                <c:pt idx="19339">
                  <c:v>100.37</c:v>
                </c:pt>
                <c:pt idx="19340">
                  <c:v>101.09</c:v>
                </c:pt>
                <c:pt idx="19341">
                  <c:v>102.38</c:v>
                </c:pt>
                <c:pt idx="19342">
                  <c:v>100.63</c:v>
                </c:pt>
                <c:pt idx="19343">
                  <c:v>100.06</c:v>
                </c:pt>
                <c:pt idx="19344">
                  <c:v>95.21</c:v>
                </c:pt>
                <c:pt idx="19345">
                  <c:v>91.02</c:v>
                </c:pt>
                <c:pt idx="19346">
                  <c:v>92.11</c:v>
                </c:pt>
                <c:pt idx="19347">
                  <c:v>93.26</c:v>
                </c:pt>
                <c:pt idx="19348">
                  <c:v>98.05</c:v>
                </c:pt>
                <c:pt idx="19349">
                  <c:v>116.68</c:v>
                </c:pt>
                <c:pt idx="19350">
                  <c:v>118.43</c:v>
                </c:pt>
                <c:pt idx="19351">
                  <c:v>119.89</c:v>
                </c:pt>
                <c:pt idx="19352">
                  <c:v>121.24</c:v>
                </c:pt>
                <c:pt idx="19353">
                  <c:v>122.36</c:v>
                </c:pt>
                <c:pt idx="19354">
                  <c:v>122.93</c:v>
                </c:pt>
                <c:pt idx="19355">
                  <c:v>123.82</c:v>
                </c:pt>
                <c:pt idx="19356">
                  <c:v>124.97</c:v>
                </c:pt>
                <c:pt idx="19357">
                  <c:v>127.27</c:v>
                </c:pt>
                <c:pt idx="19358">
                  <c:v>127.99</c:v>
                </c:pt>
                <c:pt idx="19359">
                  <c:v>127.61</c:v>
                </c:pt>
                <c:pt idx="19360">
                  <c:v>123.28</c:v>
                </c:pt>
                <c:pt idx="19361">
                  <c:v>125.26</c:v>
                </c:pt>
                <c:pt idx="19362">
                  <c:v>120.21</c:v>
                </c:pt>
                <c:pt idx="19363">
                  <c:v>113.41</c:v>
                </c:pt>
                <c:pt idx="19364">
                  <c:v>115.76</c:v>
                </c:pt>
                <c:pt idx="19365">
                  <c:v>118.54</c:v>
                </c:pt>
                <c:pt idx="19366">
                  <c:v>120.32</c:v>
                </c:pt>
                <c:pt idx="19367">
                  <c:v>120.98</c:v>
                </c:pt>
                <c:pt idx="19368">
                  <c:v>113.61</c:v>
                </c:pt>
                <c:pt idx="19369">
                  <c:v>97.73</c:v>
                </c:pt>
                <c:pt idx="19370">
                  <c:v>104.62</c:v>
                </c:pt>
                <c:pt idx="19371">
                  <c:v>100.43</c:v>
                </c:pt>
                <c:pt idx="19372">
                  <c:v>98.68</c:v>
                </c:pt>
                <c:pt idx="19373">
                  <c:v>97.25</c:v>
                </c:pt>
                <c:pt idx="19374">
                  <c:v>97.99</c:v>
                </c:pt>
                <c:pt idx="19375">
                  <c:v>98.54</c:v>
                </c:pt>
                <c:pt idx="19376">
                  <c:v>96.33</c:v>
                </c:pt>
                <c:pt idx="19377">
                  <c:v>95.64</c:v>
                </c:pt>
                <c:pt idx="19378">
                  <c:v>95.93</c:v>
                </c:pt>
                <c:pt idx="19379">
                  <c:v>97.07</c:v>
                </c:pt>
                <c:pt idx="19380">
                  <c:v>98.28</c:v>
                </c:pt>
                <c:pt idx="19381">
                  <c:v>99.51</c:v>
                </c:pt>
                <c:pt idx="19382">
                  <c:v>94.06</c:v>
                </c:pt>
                <c:pt idx="19383">
                  <c:v>81.69</c:v>
                </c:pt>
                <c:pt idx="19384">
                  <c:v>75.14</c:v>
                </c:pt>
                <c:pt idx="19385">
                  <c:v>75.260000000000005</c:v>
                </c:pt>
                <c:pt idx="19386">
                  <c:v>100.26</c:v>
                </c:pt>
                <c:pt idx="19387">
                  <c:v>108.7</c:v>
                </c:pt>
                <c:pt idx="19388">
                  <c:v>90.53</c:v>
                </c:pt>
                <c:pt idx="19389">
                  <c:v>90.27</c:v>
                </c:pt>
                <c:pt idx="19390">
                  <c:v>91.76</c:v>
                </c:pt>
                <c:pt idx="19391">
                  <c:v>93.26</c:v>
                </c:pt>
                <c:pt idx="19392">
                  <c:v>94.72</c:v>
                </c:pt>
                <c:pt idx="19393">
                  <c:v>96.27</c:v>
                </c:pt>
                <c:pt idx="19394">
                  <c:v>97.85</c:v>
                </c:pt>
                <c:pt idx="19395">
                  <c:v>99.37</c:v>
                </c:pt>
                <c:pt idx="19396">
                  <c:v>99.37</c:v>
                </c:pt>
                <c:pt idx="19397">
                  <c:v>95.58</c:v>
                </c:pt>
                <c:pt idx="19398">
                  <c:v>97.13</c:v>
                </c:pt>
                <c:pt idx="19399">
                  <c:v>98.62</c:v>
                </c:pt>
                <c:pt idx="19400">
                  <c:v>95.7</c:v>
                </c:pt>
                <c:pt idx="19401">
                  <c:v>113</c:v>
                </c:pt>
                <c:pt idx="19402">
                  <c:v>113.63</c:v>
                </c:pt>
                <c:pt idx="19403">
                  <c:v>112.4</c:v>
                </c:pt>
                <c:pt idx="19404">
                  <c:v>114.27</c:v>
                </c:pt>
                <c:pt idx="19405">
                  <c:v>109.24</c:v>
                </c:pt>
                <c:pt idx="19406">
                  <c:v>91.16</c:v>
                </c:pt>
                <c:pt idx="19407">
                  <c:v>88.78</c:v>
                </c:pt>
                <c:pt idx="19408">
                  <c:v>77.44</c:v>
                </c:pt>
                <c:pt idx="19409">
                  <c:v>72.22</c:v>
                </c:pt>
                <c:pt idx="19410">
                  <c:v>71.040000000000006</c:v>
                </c:pt>
                <c:pt idx="19411">
                  <c:v>56.54</c:v>
                </c:pt>
                <c:pt idx="19412">
                  <c:v>56.06</c:v>
                </c:pt>
                <c:pt idx="19413">
                  <c:v>57.03</c:v>
                </c:pt>
                <c:pt idx="19414">
                  <c:v>58.32</c:v>
                </c:pt>
                <c:pt idx="19415">
                  <c:v>60.68</c:v>
                </c:pt>
                <c:pt idx="19416">
                  <c:v>65.900000000000006</c:v>
                </c:pt>
                <c:pt idx="19417">
                  <c:v>66.099999999999994</c:v>
                </c:pt>
                <c:pt idx="19418">
                  <c:v>100.2</c:v>
                </c:pt>
                <c:pt idx="19419">
                  <c:v>113.12</c:v>
                </c:pt>
                <c:pt idx="19420">
                  <c:v>126.75</c:v>
                </c:pt>
                <c:pt idx="19421">
                  <c:v>134.59</c:v>
                </c:pt>
                <c:pt idx="19422">
                  <c:v>131.6</c:v>
                </c:pt>
                <c:pt idx="19423">
                  <c:v>113.98</c:v>
                </c:pt>
                <c:pt idx="19424">
                  <c:v>115.7</c:v>
                </c:pt>
                <c:pt idx="19425">
                  <c:v>116.28</c:v>
                </c:pt>
                <c:pt idx="19426">
                  <c:v>117.19</c:v>
                </c:pt>
                <c:pt idx="19427">
                  <c:v>136.83000000000001</c:v>
                </c:pt>
                <c:pt idx="19428">
                  <c:v>132.81</c:v>
                </c:pt>
                <c:pt idx="19429">
                  <c:v>134.56</c:v>
                </c:pt>
                <c:pt idx="19430">
                  <c:v>136.28</c:v>
                </c:pt>
                <c:pt idx="19431">
                  <c:v>134.79</c:v>
                </c:pt>
                <c:pt idx="19432">
                  <c:v>114.67</c:v>
                </c:pt>
                <c:pt idx="19433">
                  <c:v>114.81</c:v>
                </c:pt>
                <c:pt idx="19434">
                  <c:v>111.86</c:v>
                </c:pt>
                <c:pt idx="19435">
                  <c:v>114.58</c:v>
                </c:pt>
                <c:pt idx="19436">
                  <c:v>115.39</c:v>
                </c:pt>
                <c:pt idx="19437">
                  <c:v>115.85</c:v>
                </c:pt>
                <c:pt idx="19438">
                  <c:v>113.35</c:v>
                </c:pt>
                <c:pt idx="19439">
                  <c:v>107.66</c:v>
                </c:pt>
                <c:pt idx="19440">
                  <c:v>101.41</c:v>
                </c:pt>
                <c:pt idx="19441">
                  <c:v>101.52</c:v>
                </c:pt>
                <c:pt idx="19442">
                  <c:v>112</c:v>
                </c:pt>
                <c:pt idx="19443">
                  <c:v>105.94</c:v>
                </c:pt>
                <c:pt idx="19444">
                  <c:v>106.63</c:v>
                </c:pt>
                <c:pt idx="19445">
                  <c:v>105.17</c:v>
                </c:pt>
                <c:pt idx="19446">
                  <c:v>101.35</c:v>
                </c:pt>
                <c:pt idx="19447">
                  <c:v>96.67</c:v>
                </c:pt>
                <c:pt idx="19448">
                  <c:v>89.38</c:v>
                </c:pt>
                <c:pt idx="19449">
                  <c:v>87.29</c:v>
                </c:pt>
                <c:pt idx="19450">
                  <c:v>84.59</c:v>
                </c:pt>
                <c:pt idx="19451">
                  <c:v>86.31</c:v>
                </c:pt>
                <c:pt idx="19452">
                  <c:v>88.18</c:v>
                </c:pt>
                <c:pt idx="19453">
                  <c:v>89.73</c:v>
                </c:pt>
                <c:pt idx="19454">
                  <c:v>91.68</c:v>
                </c:pt>
                <c:pt idx="19455">
                  <c:v>93.72</c:v>
                </c:pt>
                <c:pt idx="19456">
                  <c:v>95.7</c:v>
                </c:pt>
                <c:pt idx="19457">
                  <c:v>96.96</c:v>
                </c:pt>
                <c:pt idx="19458">
                  <c:v>92.8</c:v>
                </c:pt>
                <c:pt idx="19459">
                  <c:v>91.76</c:v>
                </c:pt>
                <c:pt idx="19460">
                  <c:v>93.34</c:v>
                </c:pt>
                <c:pt idx="19461">
                  <c:v>93.37</c:v>
                </c:pt>
                <c:pt idx="19462">
                  <c:v>94.43</c:v>
                </c:pt>
                <c:pt idx="19463">
                  <c:v>95.87</c:v>
                </c:pt>
                <c:pt idx="19464">
                  <c:v>81.77</c:v>
                </c:pt>
                <c:pt idx="19465">
                  <c:v>76.98</c:v>
                </c:pt>
                <c:pt idx="19466">
                  <c:v>76.290000000000006</c:v>
                </c:pt>
                <c:pt idx="19467">
                  <c:v>76.55</c:v>
                </c:pt>
                <c:pt idx="19468">
                  <c:v>76.84</c:v>
                </c:pt>
                <c:pt idx="19469">
                  <c:v>77.099999999999994</c:v>
                </c:pt>
                <c:pt idx="19470">
                  <c:v>76.81</c:v>
                </c:pt>
                <c:pt idx="19471">
                  <c:v>67.19</c:v>
                </c:pt>
                <c:pt idx="19472">
                  <c:v>59.82</c:v>
                </c:pt>
                <c:pt idx="19473">
                  <c:v>56.54</c:v>
                </c:pt>
                <c:pt idx="19474">
                  <c:v>57.18</c:v>
                </c:pt>
                <c:pt idx="19475">
                  <c:v>58.55</c:v>
                </c:pt>
                <c:pt idx="19476">
                  <c:v>58.38</c:v>
                </c:pt>
                <c:pt idx="19477">
                  <c:v>59.13</c:v>
                </c:pt>
                <c:pt idx="19478">
                  <c:v>56.63</c:v>
                </c:pt>
                <c:pt idx="19479">
                  <c:v>56.98</c:v>
                </c:pt>
                <c:pt idx="19480">
                  <c:v>57.06</c:v>
                </c:pt>
                <c:pt idx="19481">
                  <c:v>45.7</c:v>
                </c:pt>
                <c:pt idx="19482">
                  <c:v>45.55</c:v>
                </c:pt>
                <c:pt idx="19483">
                  <c:v>38.979999999999997</c:v>
                </c:pt>
                <c:pt idx="19484">
                  <c:v>37.630000000000003</c:v>
                </c:pt>
                <c:pt idx="19485">
                  <c:v>37.89</c:v>
                </c:pt>
                <c:pt idx="19486">
                  <c:v>38.15</c:v>
                </c:pt>
                <c:pt idx="19487">
                  <c:v>38.35</c:v>
                </c:pt>
                <c:pt idx="19488">
                  <c:v>38.520000000000003</c:v>
                </c:pt>
                <c:pt idx="19489">
                  <c:v>38.78</c:v>
                </c:pt>
                <c:pt idx="19490">
                  <c:v>39.01</c:v>
                </c:pt>
                <c:pt idx="19491">
                  <c:v>39.24</c:v>
                </c:pt>
                <c:pt idx="19492">
                  <c:v>39.47</c:v>
                </c:pt>
                <c:pt idx="19493">
                  <c:v>37.26</c:v>
                </c:pt>
                <c:pt idx="19494">
                  <c:v>36.880000000000003</c:v>
                </c:pt>
                <c:pt idx="19495">
                  <c:v>37.229999999999997</c:v>
                </c:pt>
                <c:pt idx="19496">
                  <c:v>37.6</c:v>
                </c:pt>
                <c:pt idx="19497">
                  <c:v>46.93</c:v>
                </c:pt>
                <c:pt idx="19498">
                  <c:v>50.55</c:v>
                </c:pt>
                <c:pt idx="19499">
                  <c:v>47.04</c:v>
                </c:pt>
                <c:pt idx="19500">
                  <c:v>43.51</c:v>
                </c:pt>
                <c:pt idx="19501">
                  <c:v>43.86</c:v>
                </c:pt>
                <c:pt idx="19502">
                  <c:v>44.06</c:v>
                </c:pt>
                <c:pt idx="19503">
                  <c:v>38.15</c:v>
                </c:pt>
                <c:pt idx="19504">
                  <c:v>40.840000000000003</c:v>
                </c:pt>
                <c:pt idx="19505">
                  <c:v>46.73</c:v>
                </c:pt>
                <c:pt idx="19506">
                  <c:v>46.76</c:v>
                </c:pt>
                <c:pt idx="19507">
                  <c:v>47.85</c:v>
                </c:pt>
                <c:pt idx="19508">
                  <c:v>48.68</c:v>
                </c:pt>
                <c:pt idx="19509">
                  <c:v>49.6</c:v>
                </c:pt>
                <c:pt idx="19510">
                  <c:v>50.52</c:v>
                </c:pt>
                <c:pt idx="19511">
                  <c:v>51.49</c:v>
                </c:pt>
                <c:pt idx="19512">
                  <c:v>52.35</c:v>
                </c:pt>
                <c:pt idx="19513">
                  <c:v>53.33</c:v>
                </c:pt>
                <c:pt idx="19514">
                  <c:v>54.48</c:v>
                </c:pt>
                <c:pt idx="19515">
                  <c:v>39.9</c:v>
                </c:pt>
                <c:pt idx="19516">
                  <c:v>36.57</c:v>
                </c:pt>
                <c:pt idx="19517">
                  <c:v>36.880000000000003</c:v>
                </c:pt>
                <c:pt idx="19518">
                  <c:v>37.14</c:v>
                </c:pt>
                <c:pt idx="19519">
                  <c:v>37.4</c:v>
                </c:pt>
                <c:pt idx="19520">
                  <c:v>37.6</c:v>
                </c:pt>
                <c:pt idx="19521">
                  <c:v>54.51</c:v>
                </c:pt>
                <c:pt idx="19522">
                  <c:v>59.16</c:v>
                </c:pt>
                <c:pt idx="19523">
                  <c:v>53.62</c:v>
                </c:pt>
                <c:pt idx="19524">
                  <c:v>72.91</c:v>
                </c:pt>
                <c:pt idx="19525">
                  <c:v>77.099999999999994</c:v>
                </c:pt>
                <c:pt idx="19526">
                  <c:v>82.87</c:v>
                </c:pt>
                <c:pt idx="19527">
                  <c:v>103.22</c:v>
                </c:pt>
                <c:pt idx="19528">
                  <c:v>89.61</c:v>
                </c:pt>
                <c:pt idx="19529">
                  <c:v>107.12</c:v>
                </c:pt>
                <c:pt idx="19530">
                  <c:v>110.74</c:v>
                </c:pt>
                <c:pt idx="19531">
                  <c:v>101.01</c:v>
                </c:pt>
                <c:pt idx="19532">
                  <c:v>93.97</c:v>
                </c:pt>
                <c:pt idx="19533">
                  <c:v>95.15</c:v>
                </c:pt>
                <c:pt idx="19534">
                  <c:v>96.38</c:v>
                </c:pt>
                <c:pt idx="19535">
                  <c:v>97.3</c:v>
                </c:pt>
                <c:pt idx="19536">
                  <c:v>112.77</c:v>
                </c:pt>
                <c:pt idx="19537">
                  <c:v>121.79</c:v>
                </c:pt>
                <c:pt idx="19538">
                  <c:v>122.82</c:v>
                </c:pt>
                <c:pt idx="19539">
                  <c:v>123.97</c:v>
                </c:pt>
                <c:pt idx="19540">
                  <c:v>126.18</c:v>
                </c:pt>
                <c:pt idx="19541">
                  <c:v>113.29</c:v>
                </c:pt>
                <c:pt idx="19542">
                  <c:v>107.84</c:v>
                </c:pt>
                <c:pt idx="19543">
                  <c:v>109.7</c:v>
                </c:pt>
                <c:pt idx="19544">
                  <c:v>105.97</c:v>
                </c:pt>
                <c:pt idx="19545">
                  <c:v>99.83</c:v>
                </c:pt>
                <c:pt idx="19546">
                  <c:v>100.63</c:v>
                </c:pt>
                <c:pt idx="19547">
                  <c:v>100.72</c:v>
                </c:pt>
                <c:pt idx="19548">
                  <c:v>95.55</c:v>
                </c:pt>
                <c:pt idx="19549">
                  <c:v>88.81</c:v>
                </c:pt>
                <c:pt idx="19550">
                  <c:v>80.31</c:v>
                </c:pt>
                <c:pt idx="19551">
                  <c:v>59.27</c:v>
                </c:pt>
                <c:pt idx="19552">
                  <c:v>52.9</c:v>
                </c:pt>
                <c:pt idx="19553">
                  <c:v>50.75</c:v>
                </c:pt>
                <c:pt idx="19554">
                  <c:v>50.4</c:v>
                </c:pt>
                <c:pt idx="19555">
                  <c:v>50.2</c:v>
                </c:pt>
                <c:pt idx="19556">
                  <c:v>49.43</c:v>
                </c:pt>
                <c:pt idx="19557">
                  <c:v>49.94</c:v>
                </c:pt>
                <c:pt idx="19558">
                  <c:v>49.83</c:v>
                </c:pt>
                <c:pt idx="19559">
                  <c:v>50.17</c:v>
                </c:pt>
                <c:pt idx="19560">
                  <c:v>50.43</c:v>
                </c:pt>
                <c:pt idx="19561">
                  <c:v>50.75</c:v>
                </c:pt>
                <c:pt idx="19562">
                  <c:v>73.650000000000006</c:v>
                </c:pt>
                <c:pt idx="19563">
                  <c:v>77.58</c:v>
                </c:pt>
                <c:pt idx="19564">
                  <c:v>77.64</c:v>
                </c:pt>
                <c:pt idx="19565">
                  <c:v>78.88</c:v>
                </c:pt>
                <c:pt idx="19566">
                  <c:v>70.319999999999993</c:v>
                </c:pt>
                <c:pt idx="19567">
                  <c:v>69.23</c:v>
                </c:pt>
                <c:pt idx="19568">
                  <c:v>69.290000000000006</c:v>
                </c:pt>
                <c:pt idx="19569">
                  <c:v>65.44</c:v>
                </c:pt>
                <c:pt idx="19570">
                  <c:v>65.7</c:v>
                </c:pt>
                <c:pt idx="19571">
                  <c:v>66.19</c:v>
                </c:pt>
                <c:pt idx="19572">
                  <c:v>66.91</c:v>
                </c:pt>
                <c:pt idx="19573">
                  <c:v>67.42</c:v>
                </c:pt>
                <c:pt idx="19574">
                  <c:v>68.11</c:v>
                </c:pt>
                <c:pt idx="19575">
                  <c:v>69.06</c:v>
                </c:pt>
                <c:pt idx="19576">
                  <c:v>70.209999999999994</c:v>
                </c:pt>
                <c:pt idx="19577">
                  <c:v>71.38</c:v>
                </c:pt>
                <c:pt idx="19578">
                  <c:v>72.62</c:v>
                </c:pt>
                <c:pt idx="19579">
                  <c:v>73.97</c:v>
                </c:pt>
                <c:pt idx="19580">
                  <c:v>75.400000000000006</c:v>
                </c:pt>
                <c:pt idx="19581">
                  <c:v>77.069999999999993</c:v>
                </c:pt>
                <c:pt idx="19582">
                  <c:v>78.56</c:v>
                </c:pt>
                <c:pt idx="19583">
                  <c:v>80.02</c:v>
                </c:pt>
                <c:pt idx="19584">
                  <c:v>101.01</c:v>
                </c:pt>
                <c:pt idx="19585">
                  <c:v>101.84</c:v>
                </c:pt>
                <c:pt idx="19586">
                  <c:v>103.73</c:v>
                </c:pt>
                <c:pt idx="19587">
                  <c:v>114.04</c:v>
                </c:pt>
                <c:pt idx="19588">
                  <c:v>124.08</c:v>
                </c:pt>
                <c:pt idx="19589">
                  <c:v>121.93</c:v>
                </c:pt>
                <c:pt idx="19590">
                  <c:v>105.31</c:v>
                </c:pt>
                <c:pt idx="19591">
                  <c:v>99.89</c:v>
                </c:pt>
                <c:pt idx="19592">
                  <c:v>100.46</c:v>
                </c:pt>
                <c:pt idx="19593">
                  <c:v>98.74</c:v>
                </c:pt>
                <c:pt idx="19594">
                  <c:v>98.85</c:v>
                </c:pt>
                <c:pt idx="19595">
                  <c:v>119.43</c:v>
                </c:pt>
                <c:pt idx="19596">
                  <c:v>120.7</c:v>
                </c:pt>
                <c:pt idx="19597">
                  <c:v>120.87</c:v>
                </c:pt>
                <c:pt idx="19598">
                  <c:v>113.06</c:v>
                </c:pt>
                <c:pt idx="19599">
                  <c:v>99.28</c:v>
                </c:pt>
                <c:pt idx="19600">
                  <c:v>87.6</c:v>
                </c:pt>
                <c:pt idx="19601">
                  <c:v>85.22</c:v>
                </c:pt>
                <c:pt idx="19602">
                  <c:v>86.48</c:v>
                </c:pt>
                <c:pt idx="19603">
                  <c:v>87.97</c:v>
                </c:pt>
                <c:pt idx="19604">
                  <c:v>88.86</c:v>
                </c:pt>
                <c:pt idx="19605">
                  <c:v>89.78</c:v>
                </c:pt>
                <c:pt idx="19606">
                  <c:v>91.25</c:v>
                </c:pt>
                <c:pt idx="19607">
                  <c:v>92.6</c:v>
                </c:pt>
                <c:pt idx="19608">
                  <c:v>103.85</c:v>
                </c:pt>
                <c:pt idx="19609">
                  <c:v>114.04</c:v>
                </c:pt>
                <c:pt idx="19610">
                  <c:v>115.33</c:v>
                </c:pt>
                <c:pt idx="19611">
                  <c:v>100.06</c:v>
                </c:pt>
                <c:pt idx="19612">
                  <c:v>101.87</c:v>
                </c:pt>
                <c:pt idx="19613">
                  <c:v>116.53</c:v>
                </c:pt>
                <c:pt idx="19614">
                  <c:v>115.18</c:v>
                </c:pt>
                <c:pt idx="19615">
                  <c:v>109.33</c:v>
                </c:pt>
                <c:pt idx="19616">
                  <c:v>112.52</c:v>
                </c:pt>
                <c:pt idx="19617">
                  <c:v>128.36000000000001</c:v>
                </c:pt>
                <c:pt idx="19618">
                  <c:v>126.64</c:v>
                </c:pt>
                <c:pt idx="19619">
                  <c:v>122.99</c:v>
                </c:pt>
                <c:pt idx="19620">
                  <c:v>122.42</c:v>
                </c:pt>
                <c:pt idx="19621">
                  <c:v>111.94</c:v>
                </c:pt>
                <c:pt idx="19622">
                  <c:v>109.01</c:v>
                </c:pt>
                <c:pt idx="19623">
                  <c:v>109.93</c:v>
                </c:pt>
                <c:pt idx="19624">
                  <c:v>101.41</c:v>
                </c:pt>
                <c:pt idx="19625">
                  <c:v>102.1</c:v>
                </c:pt>
                <c:pt idx="19626">
                  <c:v>111.28</c:v>
                </c:pt>
                <c:pt idx="19627">
                  <c:v>111.6</c:v>
                </c:pt>
                <c:pt idx="19628">
                  <c:v>104.82</c:v>
                </c:pt>
                <c:pt idx="19629">
                  <c:v>105.71</c:v>
                </c:pt>
                <c:pt idx="19630">
                  <c:v>108.76</c:v>
                </c:pt>
                <c:pt idx="19631">
                  <c:v>120.06</c:v>
                </c:pt>
                <c:pt idx="19632">
                  <c:v>125.86</c:v>
                </c:pt>
                <c:pt idx="19633">
                  <c:v>119.72</c:v>
                </c:pt>
                <c:pt idx="19634">
                  <c:v>119.89</c:v>
                </c:pt>
                <c:pt idx="19635">
                  <c:v>120.09</c:v>
                </c:pt>
                <c:pt idx="19636">
                  <c:v>120.47</c:v>
                </c:pt>
                <c:pt idx="19637">
                  <c:v>121.07</c:v>
                </c:pt>
                <c:pt idx="19638">
                  <c:v>121.53</c:v>
                </c:pt>
                <c:pt idx="19639">
                  <c:v>122.07</c:v>
                </c:pt>
                <c:pt idx="19640">
                  <c:v>122.59</c:v>
                </c:pt>
                <c:pt idx="19641">
                  <c:v>122.56</c:v>
                </c:pt>
                <c:pt idx="19642">
                  <c:v>123.25</c:v>
                </c:pt>
                <c:pt idx="19643">
                  <c:v>124.31</c:v>
                </c:pt>
                <c:pt idx="19644">
                  <c:v>124.94</c:v>
                </c:pt>
                <c:pt idx="19645">
                  <c:v>125.43</c:v>
                </c:pt>
                <c:pt idx="19646">
                  <c:v>124.71</c:v>
                </c:pt>
                <c:pt idx="19647">
                  <c:v>124.17</c:v>
                </c:pt>
                <c:pt idx="19648">
                  <c:v>117.83</c:v>
                </c:pt>
                <c:pt idx="19649">
                  <c:v>109.96</c:v>
                </c:pt>
                <c:pt idx="19650">
                  <c:v>98.16</c:v>
                </c:pt>
                <c:pt idx="19651">
                  <c:v>93.17</c:v>
                </c:pt>
                <c:pt idx="19652">
                  <c:v>94.35</c:v>
                </c:pt>
                <c:pt idx="19653">
                  <c:v>102.07</c:v>
                </c:pt>
                <c:pt idx="19654">
                  <c:v>112.11</c:v>
                </c:pt>
                <c:pt idx="19655">
                  <c:v>105.86</c:v>
                </c:pt>
                <c:pt idx="19656">
                  <c:v>107.21</c:v>
                </c:pt>
                <c:pt idx="19657">
                  <c:v>108.32</c:v>
                </c:pt>
                <c:pt idx="19658">
                  <c:v>109.56</c:v>
                </c:pt>
                <c:pt idx="19659">
                  <c:v>141.82</c:v>
                </c:pt>
                <c:pt idx="19660">
                  <c:v>147.65</c:v>
                </c:pt>
                <c:pt idx="19661">
                  <c:v>140.13</c:v>
                </c:pt>
                <c:pt idx="19662">
                  <c:v>141.51</c:v>
                </c:pt>
                <c:pt idx="19663">
                  <c:v>142.88</c:v>
                </c:pt>
                <c:pt idx="19664">
                  <c:v>144.32</c:v>
                </c:pt>
                <c:pt idx="19665">
                  <c:v>136.25</c:v>
                </c:pt>
                <c:pt idx="19666">
                  <c:v>126.24</c:v>
                </c:pt>
                <c:pt idx="19667">
                  <c:v>112.11</c:v>
                </c:pt>
                <c:pt idx="19668">
                  <c:v>108.55</c:v>
                </c:pt>
                <c:pt idx="19669">
                  <c:v>104.54</c:v>
                </c:pt>
                <c:pt idx="19670">
                  <c:v>106.06</c:v>
                </c:pt>
                <c:pt idx="19671">
                  <c:v>129.51</c:v>
                </c:pt>
                <c:pt idx="19672">
                  <c:v>109.76</c:v>
                </c:pt>
                <c:pt idx="19673">
                  <c:v>109.33</c:v>
                </c:pt>
                <c:pt idx="19674">
                  <c:v>109.53</c:v>
                </c:pt>
                <c:pt idx="19675">
                  <c:v>109.82</c:v>
                </c:pt>
                <c:pt idx="19676">
                  <c:v>109.99</c:v>
                </c:pt>
                <c:pt idx="19677">
                  <c:v>110.13</c:v>
                </c:pt>
                <c:pt idx="19678">
                  <c:v>134.88</c:v>
                </c:pt>
                <c:pt idx="19679">
                  <c:v>131.16999999999999</c:v>
                </c:pt>
                <c:pt idx="19680">
                  <c:v>137.19999999999999</c:v>
                </c:pt>
                <c:pt idx="19681">
                  <c:v>139.44</c:v>
                </c:pt>
                <c:pt idx="19682">
                  <c:v>137.97999999999999</c:v>
                </c:pt>
                <c:pt idx="19683">
                  <c:v>132.72</c:v>
                </c:pt>
                <c:pt idx="19684">
                  <c:v>132.61000000000001</c:v>
                </c:pt>
                <c:pt idx="19685">
                  <c:v>124.97</c:v>
                </c:pt>
                <c:pt idx="19686">
                  <c:v>127.21</c:v>
                </c:pt>
                <c:pt idx="19687">
                  <c:v>124.34</c:v>
                </c:pt>
                <c:pt idx="19688">
                  <c:v>127.18</c:v>
                </c:pt>
                <c:pt idx="19689">
                  <c:v>129.11000000000001</c:v>
                </c:pt>
                <c:pt idx="19690">
                  <c:v>132.12</c:v>
                </c:pt>
                <c:pt idx="19691">
                  <c:v>135.1</c:v>
                </c:pt>
                <c:pt idx="19692">
                  <c:v>137.97999999999999</c:v>
                </c:pt>
                <c:pt idx="19693">
                  <c:v>139.24</c:v>
                </c:pt>
                <c:pt idx="19694">
                  <c:v>134.79</c:v>
                </c:pt>
                <c:pt idx="19695">
                  <c:v>109.62</c:v>
                </c:pt>
                <c:pt idx="19696">
                  <c:v>110.79</c:v>
                </c:pt>
                <c:pt idx="19697">
                  <c:v>104.36</c:v>
                </c:pt>
                <c:pt idx="19698">
                  <c:v>109.44</c:v>
                </c:pt>
                <c:pt idx="19699">
                  <c:v>111.48</c:v>
                </c:pt>
                <c:pt idx="19700">
                  <c:v>107.41</c:v>
                </c:pt>
                <c:pt idx="19701">
                  <c:v>111.97</c:v>
                </c:pt>
                <c:pt idx="19702">
                  <c:v>129.25</c:v>
                </c:pt>
                <c:pt idx="19703">
                  <c:v>145.15</c:v>
                </c:pt>
                <c:pt idx="19704">
                  <c:v>151.03</c:v>
                </c:pt>
                <c:pt idx="19705">
                  <c:v>153.13</c:v>
                </c:pt>
                <c:pt idx="19706">
                  <c:v>139.5</c:v>
                </c:pt>
                <c:pt idx="19707">
                  <c:v>131.37</c:v>
                </c:pt>
                <c:pt idx="19708">
                  <c:v>112.63</c:v>
                </c:pt>
                <c:pt idx="19709">
                  <c:v>119.46</c:v>
                </c:pt>
                <c:pt idx="19710">
                  <c:v>99.89</c:v>
                </c:pt>
                <c:pt idx="19711">
                  <c:v>98.28</c:v>
                </c:pt>
                <c:pt idx="19712">
                  <c:v>98.85</c:v>
                </c:pt>
                <c:pt idx="19713">
                  <c:v>94.83</c:v>
                </c:pt>
                <c:pt idx="19714">
                  <c:v>95.24</c:v>
                </c:pt>
                <c:pt idx="19715">
                  <c:v>96.56</c:v>
                </c:pt>
                <c:pt idx="19716">
                  <c:v>97.91</c:v>
                </c:pt>
                <c:pt idx="19717">
                  <c:v>99.11</c:v>
                </c:pt>
                <c:pt idx="19718">
                  <c:v>100.32</c:v>
                </c:pt>
                <c:pt idx="19719">
                  <c:v>101.15</c:v>
                </c:pt>
                <c:pt idx="19720">
                  <c:v>102.58</c:v>
                </c:pt>
                <c:pt idx="19721">
                  <c:v>104.39</c:v>
                </c:pt>
                <c:pt idx="19722">
                  <c:v>105.94</c:v>
                </c:pt>
                <c:pt idx="19723">
                  <c:v>107.29</c:v>
                </c:pt>
                <c:pt idx="19724">
                  <c:v>109.76</c:v>
                </c:pt>
                <c:pt idx="19725">
                  <c:v>99.8</c:v>
                </c:pt>
                <c:pt idx="19726">
                  <c:v>96.64</c:v>
                </c:pt>
                <c:pt idx="19727">
                  <c:v>98.02</c:v>
                </c:pt>
                <c:pt idx="19728">
                  <c:v>99.37</c:v>
                </c:pt>
                <c:pt idx="19729">
                  <c:v>100.55</c:v>
                </c:pt>
                <c:pt idx="19730">
                  <c:v>85.22</c:v>
                </c:pt>
                <c:pt idx="19731">
                  <c:v>79.33</c:v>
                </c:pt>
                <c:pt idx="19732">
                  <c:v>80.510000000000005</c:v>
                </c:pt>
                <c:pt idx="19733">
                  <c:v>74.97</c:v>
                </c:pt>
                <c:pt idx="19734">
                  <c:v>67.34</c:v>
                </c:pt>
                <c:pt idx="19735">
                  <c:v>67.849999999999994</c:v>
                </c:pt>
                <c:pt idx="19736">
                  <c:v>68.2</c:v>
                </c:pt>
                <c:pt idx="19737">
                  <c:v>69.349999999999994</c:v>
                </c:pt>
                <c:pt idx="19738">
                  <c:v>63.86</c:v>
                </c:pt>
                <c:pt idx="19739">
                  <c:v>53.07</c:v>
                </c:pt>
                <c:pt idx="19740">
                  <c:v>53.59</c:v>
                </c:pt>
                <c:pt idx="19741">
                  <c:v>53.88</c:v>
                </c:pt>
                <c:pt idx="19742">
                  <c:v>54.08</c:v>
                </c:pt>
                <c:pt idx="19743">
                  <c:v>48.19</c:v>
                </c:pt>
                <c:pt idx="19744">
                  <c:v>43.86</c:v>
                </c:pt>
                <c:pt idx="19745">
                  <c:v>44.2</c:v>
                </c:pt>
                <c:pt idx="19746">
                  <c:v>44.6</c:v>
                </c:pt>
                <c:pt idx="19747">
                  <c:v>44.92</c:v>
                </c:pt>
                <c:pt idx="19748">
                  <c:v>45.26</c:v>
                </c:pt>
                <c:pt idx="19749">
                  <c:v>45.87</c:v>
                </c:pt>
                <c:pt idx="19750">
                  <c:v>46.24</c:v>
                </c:pt>
                <c:pt idx="19751">
                  <c:v>45.7</c:v>
                </c:pt>
                <c:pt idx="19752">
                  <c:v>36.799999999999997</c:v>
                </c:pt>
                <c:pt idx="19753">
                  <c:v>36.020000000000003</c:v>
                </c:pt>
                <c:pt idx="19754">
                  <c:v>27.957000000000001</c:v>
                </c:pt>
                <c:pt idx="19755">
                  <c:v>27.841999999999999</c:v>
                </c:pt>
                <c:pt idx="19756">
                  <c:v>27.812999999999999</c:v>
                </c:pt>
                <c:pt idx="19757">
                  <c:v>27.812999999999999</c:v>
                </c:pt>
                <c:pt idx="19758">
                  <c:v>27.812999999999999</c:v>
                </c:pt>
                <c:pt idx="19759">
                  <c:v>27.812999999999999</c:v>
                </c:pt>
                <c:pt idx="19760">
                  <c:v>27.783999999999999</c:v>
                </c:pt>
                <c:pt idx="19761">
                  <c:v>27.783999999999999</c:v>
                </c:pt>
                <c:pt idx="19762">
                  <c:v>27.783999999999999</c:v>
                </c:pt>
                <c:pt idx="19763">
                  <c:v>27.783999999999999</c:v>
                </c:pt>
                <c:pt idx="19764">
                  <c:v>27.783999999999999</c:v>
                </c:pt>
                <c:pt idx="19765">
                  <c:v>27.783999999999999</c:v>
                </c:pt>
                <c:pt idx="19766">
                  <c:v>27.783999999999999</c:v>
                </c:pt>
                <c:pt idx="19767">
                  <c:v>27.783999999999999</c:v>
                </c:pt>
                <c:pt idx="19768">
                  <c:v>27.783999999999999</c:v>
                </c:pt>
                <c:pt idx="19769">
                  <c:v>27.756</c:v>
                </c:pt>
                <c:pt idx="19770">
                  <c:v>27.756</c:v>
                </c:pt>
                <c:pt idx="19771">
                  <c:v>27.756</c:v>
                </c:pt>
                <c:pt idx="19772">
                  <c:v>27.756</c:v>
                </c:pt>
                <c:pt idx="19773">
                  <c:v>27.756</c:v>
                </c:pt>
                <c:pt idx="19774">
                  <c:v>27.783999999999999</c:v>
                </c:pt>
                <c:pt idx="19775">
                  <c:v>29.736000000000001</c:v>
                </c:pt>
                <c:pt idx="19776">
                  <c:v>36.369999999999997</c:v>
                </c:pt>
                <c:pt idx="19777">
                  <c:v>32.409999999999997</c:v>
                </c:pt>
                <c:pt idx="19778">
                  <c:v>32.409999999999997</c:v>
                </c:pt>
                <c:pt idx="19779">
                  <c:v>32.380000000000003</c:v>
                </c:pt>
                <c:pt idx="19780">
                  <c:v>32.32</c:v>
                </c:pt>
                <c:pt idx="19781">
                  <c:v>32.32</c:v>
                </c:pt>
                <c:pt idx="19782">
                  <c:v>30.167000000000002</c:v>
                </c:pt>
                <c:pt idx="19783">
                  <c:v>27.812999999999999</c:v>
                </c:pt>
                <c:pt idx="19784">
                  <c:v>27.812999999999999</c:v>
                </c:pt>
                <c:pt idx="19785">
                  <c:v>27.812999999999999</c:v>
                </c:pt>
                <c:pt idx="19786">
                  <c:v>27.783999999999999</c:v>
                </c:pt>
                <c:pt idx="19787">
                  <c:v>27.783999999999999</c:v>
                </c:pt>
                <c:pt idx="19788">
                  <c:v>27.756</c:v>
                </c:pt>
                <c:pt idx="19789">
                  <c:v>27.756</c:v>
                </c:pt>
                <c:pt idx="19790">
                  <c:v>27.783999999999999</c:v>
                </c:pt>
                <c:pt idx="19791">
                  <c:v>27.783999999999999</c:v>
                </c:pt>
                <c:pt idx="19792">
                  <c:v>27.783999999999999</c:v>
                </c:pt>
                <c:pt idx="19793">
                  <c:v>27.783999999999999</c:v>
                </c:pt>
                <c:pt idx="19794">
                  <c:v>27.783999999999999</c:v>
                </c:pt>
                <c:pt idx="19795">
                  <c:v>27.783999999999999</c:v>
                </c:pt>
                <c:pt idx="19796">
                  <c:v>27.783999999999999</c:v>
                </c:pt>
                <c:pt idx="19797">
                  <c:v>27.783999999999999</c:v>
                </c:pt>
                <c:pt idx="19798">
                  <c:v>27.756</c:v>
                </c:pt>
                <c:pt idx="19799">
                  <c:v>27.756</c:v>
                </c:pt>
                <c:pt idx="19800">
                  <c:v>27.756</c:v>
                </c:pt>
                <c:pt idx="19801">
                  <c:v>27.756</c:v>
                </c:pt>
                <c:pt idx="19802">
                  <c:v>27.756</c:v>
                </c:pt>
                <c:pt idx="19803">
                  <c:v>27.756</c:v>
                </c:pt>
                <c:pt idx="19804">
                  <c:v>27.756</c:v>
                </c:pt>
                <c:pt idx="19805">
                  <c:v>27.756</c:v>
                </c:pt>
                <c:pt idx="19806">
                  <c:v>27.756</c:v>
                </c:pt>
                <c:pt idx="19807">
                  <c:v>27.756</c:v>
                </c:pt>
                <c:pt idx="19808">
                  <c:v>27.756</c:v>
                </c:pt>
                <c:pt idx="19809">
                  <c:v>27.756</c:v>
                </c:pt>
                <c:pt idx="19810">
                  <c:v>27.756</c:v>
                </c:pt>
                <c:pt idx="19811">
                  <c:v>27.756</c:v>
                </c:pt>
                <c:pt idx="19812">
                  <c:v>27.756</c:v>
                </c:pt>
                <c:pt idx="19813">
                  <c:v>27.783999999999999</c:v>
                </c:pt>
                <c:pt idx="19814">
                  <c:v>27.756</c:v>
                </c:pt>
                <c:pt idx="19815">
                  <c:v>27.783999999999999</c:v>
                </c:pt>
                <c:pt idx="19816">
                  <c:v>27.756</c:v>
                </c:pt>
                <c:pt idx="19817">
                  <c:v>27.756</c:v>
                </c:pt>
                <c:pt idx="19818">
                  <c:v>27.756</c:v>
                </c:pt>
                <c:pt idx="19819">
                  <c:v>27.756</c:v>
                </c:pt>
                <c:pt idx="19820">
                  <c:v>27.756</c:v>
                </c:pt>
                <c:pt idx="19821">
                  <c:v>27.756</c:v>
                </c:pt>
                <c:pt idx="19822">
                  <c:v>27.756</c:v>
                </c:pt>
                <c:pt idx="19823">
                  <c:v>27.756</c:v>
                </c:pt>
                <c:pt idx="19824">
                  <c:v>27.756</c:v>
                </c:pt>
                <c:pt idx="19825">
                  <c:v>27.783999999999999</c:v>
                </c:pt>
                <c:pt idx="19826">
                  <c:v>27.756</c:v>
                </c:pt>
                <c:pt idx="19827">
                  <c:v>27.783999999999999</c:v>
                </c:pt>
                <c:pt idx="19828">
                  <c:v>27.756</c:v>
                </c:pt>
                <c:pt idx="19829">
                  <c:v>27.783999999999999</c:v>
                </c:pt>
                <c:pt idx="19830">
                  <c:v>27.756</c:v>
                </c:pt>
                <c:pt idx="19831">
                  <c:v>27.756</c:v>
                </c:pt>
                <c:pt idx="19832">
                  <c:v>27.756</c:v>
                </c:pt>
                <c:pt idx="19833">
                  <c:v>27.756</c:v>
                </c:pt>
                <c:pt idx="19834">
                  <c:v>27.756</c:v>
                </c:pt>
                <c:pt idx="19835">
                  <c:v>27.783999999999999</c:v>
                </c:pt>
                <c:pt idx="19836">
                  <c:v>27.756</c:v>
                </c:pt>
                <c:pt idx="19837">
                  <c:v>27.756</c:v>
                </c:pt>
                <c:pt idx="19838">
                  <c:v>27.756</c:v>
                </c:pt>
                <c:pt idx="19839">
                  <c:v>27.783999999999999</c:v>
                </c:pt>
                <c:pt idx="19840">
                  <c:v>27.756</c:v>
                </c:pt>
                <c:pt idx="19841">
                  <c:v>27.783999999999999</c:v>
                </c:pt>
                <c:pt idx="19842">
                  <c:v>27.756</c:v>
                </c:pt>
                <c:pt idx="19843">
                  <c:v>27.783999999999999</c:v>
                </c:pt>
                <c:pt idx="19844">
                  <c:v>27.756</c:v>
                </c:pt>
                <c:pt idx="19845">
                  <c:v>27.783999999999999</c:v>
                </c:pt>
                <c:pt idx="19846">
                  <c:v>27.756</c:v>
                </c:pt>
                <c:pt idx="19847">
                  <c:v>27.783999999999999</c:v>
                </c:pt>
                <c:pt idx="19848">
                  <c:v>27.756</c:v>
                </c:pt>
                <c:pt idx="19849">
                  <c:v>27.756</c:v>
                </c:pt>
                <c:pt idx="19850">
                  <c:v>27.756</c:v>
                </c:pt>
                <c:pt idx="19851">
                  <c:v>27.756</c:v>
                </c:pt>
                <c:pt idx="19852">
                  <c:v>27.756</c:v>
                </c:pt>
                <c:pt idx="19853">
                  <c:v>27.783999999999999</c:v>
                </c:pt>
                <c:pt idx="19854">
                  <c:v>27.756</c:v>
                </c:pt>
                <c:pt idx="19855">
                  <c:v>27.756</c:v>
                </c:pt>
                <c:pt idx="19856">
                  <c:v>27.783999999999999</c:v>
                </c:pt>
                <c:pt idx="19857">
                  <c:v>27.783999999999999</c:v>
                </c:pt>
                <c:pt idx="19858">
                  <c:v>27.756</c:v>
                </c:pt>
                <c:pt idx="19859">
                  <c:v>27.756</c:v>
                </c:pt>
                <c:pt idx="19860">
                  <c:v>27.783999999999999</c:v>
                </c:pt>
                <c:pt idx="19861">
                  <c:v>27.783999999999999</c:v>
                </c:pt>
                <c:pt idx="19862">
                  <c:v>27.783999999999999</c:v>
                </c:pt>
                <c:pt idx="19863">
                  <c:v>27.783999999999999</c:v>
                </c:pt>
                <c:pt idx="19864">
                  <c:v>27.783999999999999</c:v>
                </c:pt>
                <c:pt idx="19865">
                  <c:v>27.783999999999999</c:v>
                </c:pt>
                <c:pt idx="19866">
                  <c:v>27.783999999999999</c:v>
                </c:pt>
                <c:pt idx="19867">
                  <c:v>27.783999999999999</c:v>
                </c:pt>
                <c:pt idx="19868">
                  <c:v>27.783999999999999</c:v>
                </c:pt>
                <c:pt idx="19869">
                  <c:v>27.783999999999999</c:v>
                </c:pt>
                <c:pt idx="19870">
                  <c:v>27.783999999999999</c:v>
                </c:pt>
                <c:pt idx="19871">
                  <c:v>27.783999999999999</c:v>
                </c:pt>
                <c:pt idx="19872">
                  <c:v>27.783999999999999</c:v>
                </c:pt>
                <c:pt idx="19873">
                  <c:v>27.783999999999999</c:v>
                </c:pt>
                <c:pt idx="19874">
                  <c:v>27.783999999999999</c:v>
                </c:pt>
                <c:pt idx="19875">
                  <c:v>27.957000000000001</c:v>
                </c:pt>
                <c:pt idx="19876">
                  <c:v>44.2</c:v>
                </c:pt>
                <c:pt idx="19877">
                  <c:v>58.96</c:v>
                </c:pt>
                <c:pt idx="19878">
                  <c:v>52.76</c:v>
                </c:pt>
                <c:pt idx="19879">
                  <c:v>51.78</c:v>
                </c:pt>
                <c:pt idx="19880">
                  <c:v>44.17</c:v>
                </c:pt>
                <c:pt idx="19881">
                  <c:v>44.6</c:v>
                </c:pt>
                <c:pt idx="19882">
                  <c:v>45.12</c:v>
                </c:pt>
                <c:pt idx="19883">
                  <c:v>45.75</c:v>
                </c:pt>
                <c:pt idx="19884">
                  <c:v>46.47</c:v>
                </c:pt>
                <c:pt idx="19885">
                  <c:v>47.13</c:v>
                </c:pt>
                <c:pt idx="19886">
                  <c:v>59.5</c:v>
                </c:pt>
                <c:pt idx="19887">
                  <c:v>68.739999999999995</c:v>
                </c:pt>
                <c:pt idx="19888">
                  <c:v>67.62</c:v>
                </c:pt>
                <c:pt idx="19889">
                  <c:v>69.78</c:v>
                </c:pt>
                <c:pt idx="19890">
                  <c:v>71.61</c:v>
                </c:pt>
                <c:pt idx="19891">
                  <c:v>73.34</c:v>
                </c:pt>
                <c:pt idx="19892">
                  <c:v>74.569999999999993</c:v>
                </c:pt>
                <c:pt idx="19893">
                  <c:v>75.63</c:v>
                </c:pt>
                <c:pt idx="19894">
                  <c:v>82.09</c:v>
                </c:pt>
                <c:pt idx="19895">
                  <c:v>98.05</c:v>
                </c:pt>
                <c:pt idx="19896">
                  <c:v>98.16</c:v>
                </c:pt>
                <c:pt idx="19897">
                  <c:v>98.51</c:v>
                </c:pt>
                <c:pt idx="19898">
                  <c:v>96.67</c:v>
                </c:pt>
                <c:pt idx="19899">
                  <c:v>96.3</c:v>
                </c:pt>
                <c:pt idx="19900">
                  <c:v>97.22</c:v>
                </c:pt>
                <c:pt idx="19901">
                  <c:v>97.68</c:v>
                </c:pt>
                <c:pt idx="19902">
                  <c:v>89.58</c:v>
                </c:pt>
                <c:pt idx="19903">
                  <c:v>90.5</c:v>
                </c:pt>
                <c:pt idx="19904">
                  <c:v>91.3</c:v>
                </c:pt>
                <c:pt idx="19905">
                  <c:v>91.91</c:v>
                </c:pt>
                <c:pt idx="19906">
                  <c:v>92.51</c:v>
                </c:pt>
                <c:pt idx="19907">
                  <c:v>92.88</c:v>
                </c:pt>
                <c:pt idx="19908">
                  <c:v>93.23</c:v>
                </c:pt>
                <c:pt idx="19909">
                  <c:v>90.27</c:v>
                </c:pt>
                <c:pt idx="19910">
                  <c:v>89.81</c:v>
                </c:pt>
                <c:pt idx="19911">
                  <c:v>92.05</c:v>
                </c:pt>
                <c:pt idx="19912">
                  <c:v>89.55</c:v>
                </c:pt>
                <c:pt idx="19913">
                  <c:v>90.18</c:v>
                </c:pt>
                <c:pt idx="19914">
                  <c:v>90.62</c:v>
                </c:pt>
                <c:pt idx="19915">
                  <c:v>91.25</c:v>
                </c:pt>
                <c:pt idx="19916">
                  <c:v>91.85</c:v>
                </c:pt>
                <c:pt idx="19917">
                  <c:v>92.54</c:v>
                </c:pt>
                <c:pt idx="19918">
                  <c:v>86.8</c:v>
                </c:pt>
                <c:pt idx="19919">
                  <c:v>88.15</c:v>
                </c:pt>
                <c:pt idx="19920">
                  <c:v>86.25</c:v>
                </c:pt>
                <c:pt idx="19921">
                  <c:v>80.86</c:v>
                </c:pt>
                <c:pt idx="19922">
                  <c:v>62.66</c:v>
                </c:pt>
                <c:pt idx="19923">
                  <c:v>63.26</c:v>
                </c:pt>
                <c:pt idx="19924">
                  <c:v>63.98</c:v>
                </c:pt>
                <c:pt idx="19925">
                  <c:v>53.1</c:v>
                </c:pt>
                <c:pt idx="19926">
                  <c:v>53.36</c:v>
                </c:pt>
                <c:pt idx="19927">
                  <c:v>54.36</c:v>
                </c:pt>
                <c:pt idx="19928">
                  <c:v>55.45</c:v>
                </c:pt>
                <c:pt idx="19929">
                  <c:v>56.46</c:v>
                </c:pt>
                <c:pt idx="19930">
                  <c:v>57.09</c:v>
                </c:pt>
                <c:pt idx="19931">
                  <c:v>57.75</c:v>
                </c:pt>
                <c:pt idx="19932">
                  <c:v>58.3</c:v>
                </c:pt>
                <c:pt idx="19933">
                  <c:v>53.99</c:v>
                </c:pt>
                <c:pt idx="19934">
                  <c:v>45.41</c:v>
                </c:pt>
                <c:pt idx="19935">
                  <c:v>45.64</c:v>
                </c:pt>
                <c:pt idx="19936">
                  <c:v>45.87</c:v>
                </c:pt>
                <c:pt idx="19937">
                  <c:v>66.650000000000006</c:v>
                </c:pt>
                <c:pt idx="19938">
                  <c:v>65.84</c:v>
                </c:pt>
                <c:pt idx="19939">
                  <c:v>65.7</c:v>
                </c:pt>
                <c:pt idx="19940">
                  <c:v>66.45</c:v>
                </c:pt>
                <c:pt idx="19941">
                  <c:v>67.31</c:v>
                </c:pt>
                <c:pt idx="19942">
                  <c:v>68.03</c:v>
                </c:pt>
                <c:pt idx="19943">
                  <c:v>68.92</c:v>
                </c:pt>
                <c:pt idx="19944">
                  <c:v>70.209999999999994</c:v>
                </c:pt>
                <c:pt idx="19945">
                  <c:v>71.33</c:v>
                </c:pt>
                <c:pt idx="19946">
                  <c:v>72.27</c:v>
                </c:pt>
                <c:pt idx="19947">
                  <c:v>73.31</c:v>
                </c:pt>
                <c:pt idx="19948">
                  <c:v>70.52</c:v>
                </c:pt>
                <c:pt idx="19949">
                  <c:v>68.63</c:v>
                </c:pt>
                <c:pt idx="19950">
                  <c:v>69.459999999999994</c:v>
                </c:pt>
                <c:pt idx="19951">
                  <c:v>70.52</c:v>
                </c:pt>
                <c:pt idx="19952">
                  <c:v>71.33</c:v>
                </c:pt>
                <c:pt idx="19953">
                  <c:v>72.650000000000006</c:v>
                </c:pt>
                <c:pt idx="19954">
                  <c:v>74.599999999999994</c:v>
                </c:pt>
                <c:pt idx="19955">
                  <c:v>76.290000000000006</c:v>
                </c:pt>
                <c:pt idx="19956">
                  <c:v>77.989999999999995</c:v>
                </c:pt>
                <c:pt idx="19957">
                  <c:v>73.709999999999994</c:v>
                </c:pt>
                <c:pt idx="19958">
                  <c:v>64.58</c:v>
                </c:pt>
                <c:pt idx="19959">
                  <c:v>43.14</c:v>
                </c:pt>
                <c:pt idx="19960">
                  <c:v>35.74</c:v>
                </c:pt>
                <c:pt idx="19961">
                  <c:v>32.61</c:v>
                </c:pt>
                <c:pt idx="19962">
                  <c:v>32.659999999999997</c:v>
                </c:pt>
                <c:pt idx="19963">
                  <c:v>32.75</c:v>
                </c:pt>
                <c:pt idx="19964">
                  <c:v>32.92</c:v>
                </c:pt>
                <c:pt idx="19965">
                  <c:v>33.07</c:v>
                </c:pt>
                <c:pt idx="19966">
                  <c:v>33.270000000000003</c:v>
                </c:pt>
                <c:pt idx="19967">
                  <c:v>33.44</c:v>
                </c:pt>
                <c:pt idx="19968">
                  <c:v>33.64</c:v>
                </c:pt>
                <c:pt idx="19969">
                  <c:v>33.869999999999997</c:v>
                </c:pt>
                <c:pt idx="19970">
                  <c:v>34.04</c:v>
                </c:pt>
                <c:pt idx="19971">
                  <c:v>34.130000000000003</c:v>
                </c:pt>
                <c:pt idx="19972">
                  <c:v>34.130000000000003</c:v>
                </c:pt>
                <c:pt idx="19973">
                  <c:v>31.86</c:v>
                </c:pt>
                <c:pt idx="19974">
                  <c:v>28.846</c:v>
                </c:pt>
                <c:pt idx="19975">
                  <c:v>28.904</c:v>
                </c:pt>
                <c:pt idx="19976">
                  <c:v>28.99</c:v>
                </c:pt>
                <c:pt idx="19977">
                  <c:v>29.076000000000001</c:v>
                </c:pt>
                <c:pt idx="19978">
                  <c:v>29.132999999999999</c:v>
                </c:pt>
                <c:pt idx="19979">
                  <c:v>29.190999999999999</c:v>
                </c:pt>
                <c:pt idx="19980">
                  <c:v>29.248000000000001</c:v>
                </c:pt>
                <c:pt idx="19981">
                  <c:v>29.391999999999999</c:v>
                </c:pt>
                <c:pt idx="19982">
                  <c:v>29.478000000000002</c:v>
                </c:pt>
                <c:pt idx="19983">
                  <c:v>29.507000000000001</c:v>
                </c:pt>
                <c:pt idx="19984">
                  <c:v>29.507000000000001</c:v>
                </c:pt>
                <c:pt idx="19985">
                  <c:v>28.416</c:v>
                </c:pt>
                <c:pt idx="19986">
                  <c:v>28.445</c:v>
                </c:pt>
                <c:pt idx="19987">
                  <c:v>28.472999999999999</c:v>
                </c:pt>
                <c:pt idx="19988">
                  <c:v>28.530999999999999</c:v>
                </c:pt>
                <c:pt idx="19989">
                  <c:v>28.588000000000001</c:v>
                </c:pt>
                <c:pt idx="19990">
                  <c:v>28.617000000000001</c:v>
                </c:pt>
                <c:pt idx="19991">
                  <c:v>28.673999999999999</c:v>
                </c:pt>
                <c:pt idx="19992">
                  <c:v>28.702999999999999</c:v>
                </c:pt>
                <c:pt idx="19993">
                  <c:v>28.702999999999999</c:v>
                </c:pt>
                <c:pt idx="19994">
                  <c:v>28.731999999999999</c:v>
                </c:pt>
                <c:pt idx="19995">
                  <c:v>28.731999999999999</c:v>
                </c:pt>
                <c:pt idx="19996">
                  <c:v>28.300999999999998</c:v>
                </c:pt>
                <c:pt idx="19997">
                  <c:v>28.013999999999999</c:v>
                </c:pt>
                <c:pt idx="19998">
                  <c:v>28.013999999999999</c:v>
                </c:pt>
                <c:pt idx="19999">
                  <c:v>28.042999999999999</c:v>
                </c:pt>
                <c:pt idx="20000">
                  <c:v>28.042999999999999</c:v>
                </c:pt>
                <c:pt idx="20001">
                  <c:v>28.042999999999999</c:v>
                </c:pt>
                <c:pt idx="20002">
                  <c:v>28.042999999999999</c:v>
                </c:pt>
                <c:pt idx="20003">
                  <c:v>28.071000000000002</c:v>
                </c:pt>
                <c:pt idx="20004">
                  <c:v>28.071000000000002</c:v>
                </c:pt>
                <c:pt idx="20005">
                  <c:v>28.1</c:v>
                </c:pt>
                <c:pt idx="20006">
                  <c:v>28.1</c:v>
                </c:pt>
                <c:pt idx="20007">
                  <c:v>28.1</c:v>
                </c:pt>
                <c:pt idx="20008">
                  <c:v>28.1</c:v>
                </c:pt>
                <c:pt idx="20009">
                  <c:v>28.013999999999999</c:v>
                </c:pt>
                <c:pt idx="20010">
                  <c:v>27.870999999999999</c:v>
                </c:pt>
                <c:pt idx="20011">
                  <c:v>27.841999999999999</c:v>
                </c:pt>
                <c:pt idx="20012">
                  <c:v>27.812999999999999</c:v>
                </c:pt>
                <c:pt idx="20013">
                  <c:v>27.841999999999999</c:v>
                </c:pt>
                <c:pt idx="20014">
                  <c:v>27.812999999999999</c:v>
                </c:pt>
                <c:pt idx="20015">
                  <c:v>27.841999999999999</c:v>
                </c:pt>
                <c:pt idx="20016">
                  <c:v>27.812999999999999</c:v>
                </c:pt>
                <c:pt idx="20017">
                  <c:v>27.812999999999999</c:v>
                </c:pt>
                <c:pt idx="20018">
                  <c:v>27.841999999999999</c:v>
                </c:pt>
                <c:pt idx="20019">
                  <c:v>27.841999999999999</c:v>
                </c:pt>
                <c:pt idx="20020">
                  <c:v>27.812999999999999</c:v>
                </c:pt>
                <c:pt idx="20021">
                  <c:v>27.812999999999999</c:v>
                </c:pt>
                <c:pt idx="20022">
                  <c:v>27.841999999999999</c:v>
                </c:pt>
                <c:pt idx="20023">
                  <c:v>27.812999999999999</c:v>
                </c:pt>
                <c:pt idx="20024">
                  <c:v>27.812999999999999</c:v>
                </c:pt>
                <c:pt idx="20025">
                  <c:v>27.783999999999999</c:v>
                </c:pt>
                <c:pt idx="20026">
                  <c:v>27.783999999999999</c:v>
                </c:pt>
                <c:pt idx="20027">
                  <c:v>27.783999999999999</c:v>
                </c:pt>
                <c:pt idx="20028">
                  <c:v>27.756</c:v>
                </c:pt>
                <c:pt idx="20029">
                  <c:v>27.756</c:v>
                </c:pt>
                <c:pt idx="20030">
                  <c:v>27.812999999999999</c:v>
                </c:pt>
                <c:pt idx="20031">
                  <c:v>27.783999999999999</c:v>
                </c:pt>
                <c:pt idx="20032">
                  <c:v>27.783999999999999</c:v>
                </c:pt>
                <c:pt idx="20033">
                  <c:v>27.783999999999999</c:v>
                </c:pt>
                <c:pt idx="20034">
                  <c:v>27.783999999999999</c:v>
                </c:pt>
                <c:pt idx="20035">
                  <c:v>27.783999999999999</c:v>
                </c:pt>
                <c:pt idx="20036">
                  <c:v>27.783999999999999</c:v>
                </c:pt>
                <c:pt idx="20037">
                  <c:v>27.783999999999999</c:v>
                </c:pt>
                <c:pt idx="20038">
                  <c:v>27.783999999999999</c:v>
                </c:pt>
                <c:pt idx="20039">
                  <c:v>27.783999999999999</c:v>
                </c:pt>
                <c:pt idx="20040">
                  <c:v>27.783999999999999</c:v>
                </c:pt>
                <c:pt idx="20041">
                  <c:v>27.783999999999999</c:v>
                </c:pt>
                <c:pt idx="20042">
                  <c:v>27.783999999999999</c:v>
                </c:pt>
                <c:pt idx="20043">
                  <c:v>27.783999999999999</c:v>
                </c:pt>
                <c:pt idx="20044">
                  <c:v>27.783999999999999</c:v>
                </c:pt>
                <c:pt idx="20045">
                  <c:v>27.783999999999999</c:v>
                </c:pt>
                <c:pt idx="20046">
                  <c:v>27.783999999999999</c:v>
                </c:pt>
                <c:pt idx="20047">
                  <c:v>27.783999999999999</c:v>
                </c:pt>
                <c:pt idx="20048">
                  <c:v>27.783999999999999</c:v>
                </c:pt>
                <c:pt idx="20049">
                  <c:v>27.783999999999999</c:v>
                </c:pt>
                <c:pt idx="20050">
                  <c:v>27.783999999999999</c:v>
                </c:pt>
                <c:pt idx="20051">
                  <c:v>27.783999999999999</c:v>
                </c:pt>
                <c:pt idx="20052">
                  <c:v>27.783999999999999</c:v>
                </c:pt>
                <c:pt idx="20053">
                  <c:v>27.783999999999999</c:v>
                </c:pt>
                <c:pt idx="20054">
                  <c:v>27.783999999999999</c:v>
                </c:pt>
                <c:pt idx="20055">
                  <c:v>27.783999999999999</c:v>
                </c:pt>
                <c:pt idx="20056">
                  <c:v>27.783999999999999</c:v>
                </c:pt>
                <c:pt idx="20057">
                  <c:v>27.783999999999999</c:v>
                </c:pt>
                <c:pt idx="20058">
                  <c:v>27.783999999999999</c:v>
                </c:pt>
                <c:pt idx="20059">
                  <c:v>27.783999999999999</c:v>
                </c:pt>
                <c:pt idx="20060">
                  <c:v>27.783999999999999</c:v>
                </c:pt>
                <c:pt idx="20061">
                  <c:v>27.783999999999999</c:v>
                </c:pt>
                <c:pt idx="20062">
                  <c:v>27.783999999999999</c:v>
                </c:pt>
                <c:pt idx="20063">
                  <c:v>27.783999999999999</c:v>
                </c:pt>
                <c:pt idx="20064">
                  <c:v>27.783999999999999</c:v>
                </c:pt>
                <c:pt idx="20065">
                  <c:v>27.783999999999999</c:v>
                </c:pt>
                <c:pt idx="20066">
                  <c:v>27.783999999999999</c:v>
                </c:pt>
                <c:pt idx="20067">
                  <c:v>27.783999999999999</c:v>
                </c:pt>
                <c:pt idx="20068">
                  <c:v>27.783999999999999</c:v>
                </c:pt>
                <c:pt idx="20069">
                  <c:v>27.783999999999999</c:v>
                </c:pt>
                <c:pt idx="20070">
                  <c:v>27.783999999999999</c:v>
                </c:pt>
                <c:pt idx="20071">
                  <c:v>27.783999999999999</c:v>
                </c:pt>
                <c:pt idx="20072">
                  <c:v>27.783999999999999</c:v>
                </c:pt>
                <c:pt idx="20073">
                  <c:v>27.783999999999999</c:v>
                </c:pt>
                <c:pt idx="20074">
                  <c:v>27.783999999999999</c:v>
                </c:pt>
                <c:pt idx="20075">
                  <c:v>27.783999999999999</c:v>
                </c:pt>
                <c:pt idx="20076">
                  <c:v>27.783999999999999</c:v>
                </c:pt>
                <c:pt idx="20077">
                  <c:v>27.783999999999999</c:v>
                </c:pt>
                <c:pt idx="20078">
                  <c:v>27.783999999999999</c:v>
                </c:pt>
                <c:pt idx="20079">
                  <c:v>27.783999999999999</c:v>
                </c:pt>
                <c:pt idx="20080">
                  <c:v>29.132999999999999</c:v>
                </c:pt>
                <c:pt idx="20081">
                  <c:v>41.48</c:v>
                </c:pt>
                <c:pt idx="20082">
                  <c:v>37.72</c:v>
                </c:pt>
                <c:pt idx="20083">
                  <c:v>37.69</c:v>
                </c:pt>
                <c:pt idx="20084">
                  <c:v>37.659999999999997</c:v>
                </c:pt>
                <c:pt idx="20085">
                  <c:v>37.630000000000003</c:v>
                </c:pt>
                <c:pt idx="20086">
                  <c:v>37.57</c:v>
                </c:pt>
                <c:pt idx="20087">
                  <c:v>37.54</c:v>
                </c:pt>
                <c:pt idx="20088">
                  <c:v>37.49</c:v>
                </c:pt>
                <c:pt idx="20089">
                  <c:v>37.46</c:v>
                </c:pt>
                <c:pt idx="20090">
                  <c:v>37.46</c:v>
                </c:pt>
                <c:pt idx="20091">
                  <c:v>37.43</c:v>
                </c:pt>
                <c:pt idx="20092">
                  <c:v>37.46</c:v>
                </c:pt>
                <c:pt idx="20093">
                  <c:v>37.43</c:v>
                </c:pt>
                <c:pt idx="20094">
                  <c:v>37.43</c:v>
                </c:pt>
                <c:pt idx="20095">
                  <c:v>37.43</c:v>
                </c:pt>
                <c:pt idx="20096">
                  <c:v>37.369999999999997</c:v>
                </c:pt>
                <c:pt idx="20097">
                  <c:v>37.29</c:v>
                </c:pt>
                <c:pt idx="20098">
                  <c:v>37.340000000000003</c:v>
                </c:pt>
                <c:pt idx="20099">
                  <c:v>37.369999999999997</c:v>
                </c:pt>
                <c:pt idx="20100">
                  <c:v>37.369999999999997</c:v>
                </c:pt>
                <c:pt idx="20101">
                  <c:v>37.369999999999997</c:v>
                </c:pt>
                <c:pt idx="20102">
                  <c:v>37.369999999999997</c:v>
                </c:pt>
                <c:pt idx="20103">
                  <c:v>37.43</c:v>
                </c:pt>
                <c:pt idx="20104">
                  <c:v>37.51</c:v>
                </c:pt>
                <c:pt idx="20105">
                  <c:v>37.57</c:v>
                </c:pt>
                <c:pt idx="20106">
                  <c:v>37.659999999999997</c:v>
                </c:pt>
                <c:pt idx="20107">
                  <c:v>37.799999999999997</c:v>
                </c:pt>
                <c:pt idx="20108">
                  <c:v>37.97</c:v>
                </c:pt>
                <c:pt idx="20109">
                  <c:v>38.15</c:v>
                </c:pt>
                <c:pt idx="20110">
                  <c:v>38.380000000000003</c:v>
                </c:pt>
                <c:pt idx="20111">
                  <c:v>38.380000000000003</c:v>
                </c:pt>
                <c:pt idx="20112">
                  <c:v>38.380000000000003</c:v>
                </c:pt>
                <c:pt idx="20113">
                  <c:v>41.48</c:v>
                </c:pt>
                <c:pt idx="20114">
                  <c:v>58.78</c:v>
                </c:pt>
                <c:pt idx="20115">
                  <c:v>54.48</c:v>
                </c:pt>
                <c:pt idx="20116">
                  <c:v>55.34</c:v>
                </c:pt>
                <c:pt idx="20117">
                  <c:v>55.83</c:v>
                </c:pt>
                <c:pt idx="20118">
                  <c:v>56.37</c:v>
                </c:pt>
                <c:pt idx="20119">
                  <c:v>57.12</c:v>
                </c:pt>
                <c:pt idx="20120">
                  <c:v>57.81</c:v>
                </c:pt>
                <c:pt idx="20121">
                  <c:v>58.41</c:v>
                </c:pt>
                <c:pt idx="20122">
                  <c:v>58.93</c:v>
                </c:pt>
                <c:pt idx="20123">
                  <c:v>59.53</c:v>
                </c:pt>
                <c:pt idx="20124">
                  <c:v>60.08</c:v>
                </c:pt>
                <c:pt idx="20125">
                  <c:v>51.35</c:v>
                </c:pt>
                <c:pt idx="20126">
                  <c:v>50.75</c:v>
                </c:pt>
                <c:pt idx="20127">
                  <c:v>51.15</c:v>
                </c:pt>
                <c:pt idx="20128">
                  <c:v>52.53</c:v>
                </c:pt>
                <c:pt idx="20129">
                  <c:v>60.59</c:v>
                </c:pt>
                <c:pt idx="20130">
                  <c:v>72.19</c:v>
                </c:pt>
                <c:pt idx="20131">
                  <c:v>65.930000000000007</c:v>
                </c:pt>
                <c:pt idx="20132">
                  <c:v>55.22</c:v>
                </c:pt>
                <c:pt idx="20133">
                  <c:v>42.45</c:v>
                </c:pt>
                <c:pt idx="20134">
                  <c:v>42.45</c:v>
                </c:pt>
                <c:pt idx="20135">
                  <c:v>42.48</c:v>
                </c:pt>
                <c:pt idx="20136">
                  <c:v>42.54</c:v>
                </c:pt>
                <c:pt idx="20137">
                  <c:v>42.65</c:v>
                </c:pt>
                <c:pt idx="20138">
                  <c:v>42.82</c:v>
                </c:pt>
                <c:pt idx="20139">
                  <c:v>43.05</c:v>
                </c:pt>
                <c:pt idx="20140">
                  <c:v>38.520000000000003</c:v>
                </c:pt>
                <c:pt idx="20141">
                  <c:v>37.03</c:v>
                </c:pt>
                <c:pt idx="20142">
                  <c:v>37.4</c:v>
                </c:pt>
                <c:pt idx="20143">
                  <c:v>50.14</c:v>
                </c:pt>
                <c:pt idx="20144">
                  <c:v>54.74</c:v>
                </c:pt>
                <c:pt idx="20145">
                  <c:v>53.24</c:v>
                </c:pt>
                <c:pt idx="20146">
                  <c:v>53.13</c:v>
                </c:pt>
                <c:pt idx="20147">
                  <c:v>53.19</c:v>
                </c:pt>
                <c:pt idx="20148">
                  <c:v>53.59</c:v>
                </c:pt>
                <c:pt idx="20149">
                  <c:v>53.82</c:v>
                </c:pt>
                <c:pt idx="20150">
                  <c:v>53.79</c:v>
                </c:pt>
                <c:pt idx="20151">
                  <c:v>53.1</c:v>
                </c:pt>
                <c:pt idx="20152">
                  <c:v>53.27</c:v>
                </c:pt>
                <c:pt idx="20153">
                  <c:v>53.44</c:v>
                </c:pt>
                <c:pt idx="20154">
                  <c:v>53.62</c:v>
                </c:pt>
                <c:pt idx="20155">
                  <c:v>53.79</c:v>
                </c:pt>
                <c:pt idx="20156">
                  <c:v>53.99</c:v>
                </c:pt>
                <c:pt idx="20157">
                  <c:v>54.42</c:v>
                </c:pt>
                <c:pt idx="20158">
                  <c:v>54.13</c:v>
                </c:pt>
                <c:pt idx="20159">
                  <c:v>50.26</c:v>
                </c:pt>
                <c:pt idx="20160">
                  <c:v>50.72</c:v>
                </c:pt>
                <c:pt idx="20161">
                  <c:v>51.01</c:v>
                </c:pt>
                <c:pt idx="20162">
                  <c:v>51.38</c:v>
                </c:pt>
                <c:pt idx="20163">
                  <c:v>51.72</c:v>
                </c:pt>
                <c:pt idx="20164">
                  <c:v>52.1</c:v>
                </c:pt>
                <c:pt idx="20165">
                  <c:v>52.84</c:v>
                </c:pt>
                <c:pt idx="20166">
                  <c:v>53.56</c:v>
                </c:pt>
                <c:pt idx="20167">
                  <c:v>54.51</c:v>
                </c:pt>
                <c:pt idx="20168">
                  <c:v>55.45</c:v>
                </c:pt>
                <c:pt idx="20169">
                  <c:v>56.63</c:v>
                </c:pt>
                <c:pt idx="20170">
                  <c:v>57.32</c:v>
                </c:pt>
                <c:pt idx="20171">
                  <c:v>48.42</c:v>
                </c:pt>
                <c:pt idx="20172">
                  <c:v>49.2</c:v>
                </c:pt>
                <c:pt idx="20173">
                  <c:v>49.97</c:v>
                </c:pt>
                <c:pt idx="20174">
                  <c:v>50.75</c:v>
                </c:pt>
                <c:pt idx="20175">
                  <c:v>51.35</c:v>
                </c:pt>
                <c:pt idx="20176">
                  <c:v>52.01</c:v>
                </c:pt>
                <c:pt idx="20177">
                  <c:v>52.58</c:v>
                </c:pt>
                <c:pt idx="20178">
                  <c:v>53.01</c:v>
                </c:pt>
                <c:pt idx="20179">
                  <c:v>53.39</c:v>
                </c:pt>
                <c:pt idx="20180">
                  <c:v>53.76</c:v>
                </c:pt>
                <c:pt idx="20181">
                  <c:v>37.74</c:v>
                </c:pt>
                <c:pt idx="20182">
                  <c:v>33.119999999999997</c:v>
                </c:pt>
                <c:pt idx="20183">
                  <c:v>32.549999999999997</c:v>
                </c:pt>
                <c:pt idx="20184">
                  <c:v>27.841999999999999</c:v>
                </c:pt>
                <c:pt idx="20185">
                  <c:v>27.812999999999999</c:v>
                </c:pt>
                <c:pt idx="20186">
                  <c:v>27.783999999999999</c:v>
                </c:pt>
                <c:pt idx="20187">
                  <c:v>27.783999999999999</c:v>
                </c:pt>
                <c:pt idx="20188">
                  <c:v>27.783999999999999</c:v>
                </c:pt>
                <c:pt idx="20189">
                  <c:v>27.783999999999999</c:v>
                </c:pt>
                <c:pt idx="20190">
                  <c:v>27.783999999999999</c:v>
                </c:pt>
                <c:pt idx="20191">
                  <c:v>27.783999999999999</c:v>
                </c:pt>
                <c:pt idx="20192">
                  <c:v>27.783999999999999</c:v>
                </c:pt>
                <c:pt idx="20193">
                  <c:v>27.783999999999999</c:v>
                </c:pt>
                <c:pt idx="20194">
                  <c:v>27.783999999999999</c:v>
                </c:pt>
                <c:pt idx="20195">
                  <c:v>27.783999999999999</c:v>
                </c:pt>
                <c:pt idx="20196">
                  <c:v>27.783999999999999</c:v>
                </c:pt>
                <c:pt idx="20197">
                  <c:v>27.783999999999999</c:v>
                </c:pt>
                <c:pt idx="20198">
                  <c:v>27.928000000000001</c:v>
                </c:pt>
                <c:pt idx="20199">
                  <c:v>36.6</c:v>
                </c:pt>
                <c:pt idx="20200">
                  <c:v>36.11</c:v>
                </c:pt>
                <c:pt idx="20201">
                  <c:v>32.15</c:v>
                </c:pt>
                <c:pt idx="20202">
                  <c:v>32.29</c:v>
                </c:pt>
                <c:pt idx="20203">
                  <c:v>32.409999999999997</c:v>
                </c:pt>
                <c:pt idx="20204">
                  <c:v>32.520000000000003</c:v>
                </c:pt>
                <c:pt idx="20205">
                  <c:v>32.61</c:v>
                </c:pt>
                <c:pt idx="20206">
                  <c:v>32.950000000000003</c:v>
                </c:pt>
                <c:pt idx="20207">
                  <c:v>51.01</c:v>
                </c:pt>
                <c:pt idx="20208">
                  <c:v>47.04</c:v>
                </c:pt>
                <c:pt idx="20209">
                  <c:v>48.11</c:v>
                </c:pt>
                <c:pt idx="20210">
                  <c:v>49.11</c:v>
                </c:pt>
                <c:pt idx="20211">
                  <c:v>50.06</c:v>
                </c:pt>
                <c:pt idx="20212">
                  <c:v>50.95</c:v>
                </c:pt>
                <c:pt idx="20213">
                  <c:v>51.78</c:v>
                </c:pt>
                <c:pt idx="20214">
                  <c:v>52.44</c:v>
                </c:pt>
                <c:pt idx="20215">
                  <c:v>53.27</c:v>
                </c:pt>
                <c:pt idx="20216">
                  <c:v>54.36</c:v>
                </c:pt>
                <c:pt idx="20217">
                  <c:v>55.11</c:v>
                </c:pt>
                <c:pt idx="20218">
                  <c:v>55.91</c:v>
                </c:pt>
                <c:pt idx="20219">
                  <c:v>56.23</c:v>
                </c:pt>
                <c:pt idx="20220">
                  <c:v>57.23</c:v>
                </c:pt>
                <c:pt idx="20221">
                  <c:v>57.89</c:v>
                </c:pt>
                <c:pt idx="20222">
                  <c:v>58.61</c:v>
                </c:pt>
                <c:pt idx="20223">
                  <c:v>59.36</c:v>
                </c:pt>
                <c:pt idx="20224">
                  <c:v>60.39</c:v>
                </c:pt>
                <c:pt idx="20225">
                  <c:v>61.22</c:v>
                </c:pt>
                <c:pt idx="20226">
                  <c:v>61.88</c:v>
                </c:pt>
                <c:pt idx="20227">
                  <c:v>77.78</c:v>
                </c:pt>
                <c:pt idx="20228">
                  <c:v>75.489999999999995</c:v>
                </c:pt>
                <c:pt idx="20229">
                  <c:v>76.12</c:v>
                </c:pt>
                <c:pt idx="20230">
                  <c:v>71.3</c:v>
                </c:pt>
                <c:pt idx="20231">
                  <c:v>66.05</c:v>
                </c:pt>
                <c:pt idx="20232">
                  <c:v>67.680000000000007</c:v>
                </c:pt>
                <c:pt idx="20233">
                  <c:v>69.599999999999994</c:v>
                </c:pt>
                <c:pt idx="20234">
                  <c:v>71.38</c:v>
                </c:pt>
                <c:pt idx="20235">
                  <c:v>73.59</c:v>
                </c:pt>
                <c:pt idx="20236">
                  <c:v>65.44</c:v>
                </c:pt>
                <c:pt idx="20237">
                  <c:v>65.84</c:v>
                </c:pt>
                <c:pt idx="20238">
                  <c:v>66.59</c:v>
                </c:pt>
                <c:pt idx="20239">
                  <c:v>68.430000000000007</c:v>
                </c:pt>
                <c:pt idx="20240">
                  <c:v>69.489999999999995</c:v>
                </c:pt>
                <c:pt idx="20241">
                  <c:v>69.86</c:v>
                </c:pt>
                <c:pt idx="20242">
                  <c:v>71.040000000000006</c:v>
                </c:pt>
                <c:pt idx="20243">
                  <c:v>60.08</c:v>
                </c:pt>
                <c:pt idx="20244">
                  <c:v>47.56</c:v>
                </c:pt>
                <c:pt idx="20245">
                  <c:v>43.23</c:v>
                </c:pt>
                <c:pt idx="20246">
                  <c:v>43.83</c:v>
                </c:pt>
                <c:pt idx="20247">
                  <c:v>47.1</c:v>
                </c:pt>
                <c:pt idx="20248">
                  <c:v>71.41</c:v>
                </c:pt>
                <c:pt idx="20249">
                  <c:v>70.92</c:v>
                </c:pt>
                <c:pt idx="20250">
                  <c:v>70.319999999999993</c:v>
                </c:pt>
                <c:pt idx="20251">
                  <c:v>89.04</c:v>
                </c:pt>
                <c:pt idx="20252">
                  <c:v>85.88</c:v>
                </c:pt>
                <c:pt idx="20253">
                  <c:v>80.540000000000006</c:v>
                </c:pt>
                <c:pt idx="20254">
                  <c:v>73.45</c:v>
                </c:pt>
                <c:pt idx="20255">
                  <c:v>73.34</c:v>
                </c:pt>
                <c:pt idx="20256">
                  <c:v>74.11</c:v>
                </c:pt>
                <c:pt idx="20257">
                  <c:v>67.28</c:v>
                </c:pt>
                <c:pt idx="20258">
                  <c:v>66.42</c:v>
                </c:pt>
                <c:pt idx="20259">
                  <c:v>62.8</c:v>
                </c:pt>
                <c:pt idx="20260">
                  <c:v>63.35</c:v>
                </c:pt>
                <c:pt idx="20261">
                  <c:v>63.95</c:v>
                </c:pt>
                <c:pt idx="20262">
                  <c:v>64.73</c:v>
                </c:pt>
                <c:pt idx="20263">
                  <c:v>65.36</c:v>
                </c:pt>
                <c:pt idx="20264">
                  <c:v>66.05</c:v>
                </c:pt>
                <c:pt idx="20265">
                  <c:v>66.73</c:v>
                </c:pt>
                <c:pt idx="20266">
                  <c:v>67.680000000000007</c:v>
                </c:pt>
                <c:pt idx="20267">
                  <c:v>70.75</c:v>
                </c:pt>
                <c:pt idx="20268">
                  <c:v>52.15</c:v>
                </c:pt>
                <c:pt idx="20269">
                  <c:v>52.15</c:v>
                </c:pt>
                <c:pt idx="20270">
                  <c:v>52.04</c:v>
                </c:pt>
                <c:pt idx="20271">
                  <c:v>51.98</c:v>
                </c:pt>
                <c:pt idx="20272">
                  <c:v>52.1</c:v>
                </c:pt>
                <c:pt idx="20273">
                  <c:v>52.21</c:v>
                </c:pt>
                <c:pt idx="20274">
                  <c:v>52.21</c:v>
                </c:pt>
                <c:pt idx="20275">
                  <c:v>52.3</c:v>
                </c:pt>
                <c:pt idx="20276">
                  <c:v>52.38</c:v>
                </c:pt>
                <c:pt idx="20277">
                  <c:v>66.3</c:v>
                </c:pt>
                <c:pt idx="20278">
                  <c:v>87.34</c:v>
                </c:pt>
                <c:pt idx="20279">
                  <c:v>89.93</c:v>
                </c:pt>
                <c:pt idx="20280">
                  <c:v>90.01</c:v>
                </c:pt>
                <c:pt idx="20281">
                  <c:v>90.21</c:v>
                </c:pt>
                <c:pt idx="20282">
                  <c:v>90.5</c:v>
                </c:pt>
                <c:pt idx="20283">
                  <c:v>76.010000000000005</c:v>
                </c:pt>
                <c:pt idx="20284">
                  <c:v>77.099999999999994</c:v>
                </c:pt>
                <c:pt idx="20285">
                  <c:v>77.010000000000005</c:v>
                </c:pt>
                <c:pt idx="20286">
                  <c:v>74.599999999999994</c:v>
                </c:pt>
                <c:pt idx="20287">
                  <c:v>75.290000000000006</c:v>
                </c:pt>
                <c:pt idx="20288">
                  <c:v>68.510000000000005</c:v>
                </c:pt>
                <c:pt idx="20289">
                  <c:v>67.709999999999994</c:v>
                </c:pt>
                <c:pt idx="20290">
                  <c:v>68.17</c:v>
                </c:pt>
                <c:pt idx="20291">
                  <c:v>68.92</c:v>
                </c:pt>
                <c:pt idx="20292">
                  <c:v>67.91</c:v>
                </c:pt>
                <c:pt idx="20293">
                  <c:v>65.67</c:v>
                </c:pt>
                <c:pt idx="20294">
                  <c:v>66.680000000000007</c:v>
                </c:pt>
                <c:pt idx="20295">
                  <c:v>67.77</c:v>
                </c:pt>
                <c:pt idx="20296">
                  <c:v>68.89</c:v>
                </c:pt>
                <c:pt idx="20297">
                  <c:v>70.349999999999994</c:v>
                </c:pt>
                <c:pt idx="20298">
                  <c:v>71.61</c:v>
                </c:pt>
                <c:pt idx="20299">
                  <c:v>72.790000000000006</c:v>
                </c:pt>
                <c:pt idx="20300">
                  <c:v>74.69</c:v>
                </c:pt>
                <c:pt idx="20301">
                  <c:v>76.84</c:v>
                </c:pt>
                <c:pt idx="20302">
                  <c:v>100.6</c:v>
                </c:pt>
                <c:pt idx="20303">
                  <c:v>98.02</c:v>
                </c:pt>
                <c:pt idx="20304">
                  <c:v>94.89</c:v>
                </c:pt>
                <c:pt idx="20305">
                  <c:v>92.88</c:v>
                </c:pt>
                <c:pt idx="20306">
                  <c:v>88.29</c:v>
                </c:pt>
                <c:pt idx="20307">
                  <c:v>93.89</c:v>
                </c:pt>
                <c:pt idx="20308">
                  <c:v>94.55</c:v>
                </c:pt>
                <c:pt idx="20309">
                  <c:v>88.78</c:v>
                </c:pt>
                <c:pt idx="20310">
                  <c:v>87.89</c:v>
                </c:pt>
                <c:pt idx="20311">
                  <c:v>89.15</c:v>
                </c:pt>
                <c:pt idx="20312">
                  <c:v>90.47</c:v>
                </c:pt>
                <c:pt idx="20313">
                  <c:v>91.13</c:v>
                </c:pt>
                <c:pt idx="20314">
                  <c:v>91.82</c:v>
                </c:pt>
                <c:pt idx="20315">
                  <c:v>93.17</c:v>
                </c:pt>
                <c:pt idx="20316">
                  <c:v>94.58</c:v>
                </c:pt>
                <c:pt idx="20317">
                  <c:v>97.07</c:v>
                </c:pt>
                <c:pt idx="20318">
                  <c:v>99.4</c:v>
                </c:pt>
                <c:pt idx="20319">
                  <c:v>101.52</c:v>
                </c:pt>
                <c:pt idx="20320">
                  <c:v>103.7</c:v>
                </c:pt>
                <c:pt idx="20321">
                  <c:v>98.14</c:v>
                </c:pt>
                <c:pt idx="20322">
                  <c:v>87.4</c:v>
                </c:pt>
                <c:pt idx="20323">
                  <c:v>75.69</c:v>
                </c:pt>
                <c:pt idx="20324">
                  <c:v>76.75</c:v>
                </c:pt>
                <c:pt idx="20325">
                  <c:v>77.33</c:v>
                </c:pt>
                <c:pt idx="20326">
                  <c:v>77.900000000000006</c:v>
                </c:pt>
                <c:pt idx="20327">
                  <c:v>78.36</c:v>
                </c:pt>
                <c:pt idx="20328">
                  <c:v>72.27</c:v>
                </c:pt>
                <c:pt idx="20329">
                  <c:v>69.349999999999994</c:v>
                </c:pt>
                <c:pt idx="20330">
                  <c:v>70.209999999999994</c:v>
                </c:pt>
                <c:pt idx="20331">
                  <c:v>71.069999999999993</c:v>
                </c:pt>
                <c:pt idx="20332">
                  <c:v>71.84</c:v>
                </c:pt>
                <c:pt idx="20333">
                  <c:v>72.56</c:v>
                </c:pt>
                <c:pt idx="20334">
                  <c:v>73.11</c:v>
                </c:pt>
                <c:pt idx="20335">
                  <c:v>73.42</c:v>
                </c:pt>
                <c:pt idx="20336">
                  <c:v>70.78</c:v>
                </c:pt>
                <c:pt idx="20337">
                  <c:v>55.91</c:v>
                </c:pt>
                <c:pt idx="20338">
                  <c:v>45.24</c:v>
                </c:pt>
                <c:pt idx="20339">
                  <c:v>32.58</c:v>
                </c:pt>
                <c:pt idx="20340">
                  <c:v>32.69</c:v>
                </c:pt>
                <c:pt idx="20341">
                  <c:v>32.78</c:v>
                </c:pt>
                <c:pt idx="20342">
                  <c:v>32.89</c:v>
                </c:pt>
                <c:pt idx="20343">
                  <c:v>33.090000000000003</c:v>
                </c:pt>
                <c:pt idx="20344">
                  <c:v>33.32</c:v>
                </c:pt>
                <c:pt idx="20345">
                  <c:v>33.47</c:v>
                </c:pt>
                <c:pt idx="20346">
                  <c:v>33.58</c:v>
                </c:pt>
                <c:pt idx="20347">
                  <c:v>33.75</c:v>
                </c:pt>
                <c:pt idx="20348">
                  <c:v>33.9</c:v>
                </c:pt>
                <c:pt idx="20349">
                  <c:v>33.979999999999997</c:v>
                </c:pt>
                <c:pt idx="20350">
                  <c:v>30.712</c:v>
                </c:pt>
                <c:pt idx="20351">
                  <c:v>27.812999999999999</c:v>
                </c:pt>
                <c:pt idx="20352">
                  <c:v>28.702999999999999</c:v>
                </c:pt>
                <c:pt idx="20353">
                  <c:v>35.020000000000003</c:v>
                </c:pt>
                <c:pt idx="20354">
                  <c:v>32.840000000000003</c:v>
                </c:pt>
                <c:pt idx="20355">
                  <c:v>32.979999999999997</c:v>
                </c:pt>
                <c:pt idx="20356">
                  <c:v>33.07</c:v>
                </c:pt>
                <c:pt idx="20357">
                  <c:v>33.24</c:v>
                </c:pt>
                <c:pt idx="20358">
                  <c:v>33.44</c:v>
                </c:pt>
                <c:pt idx="20359">
                  <c:v>33.67</c:v>
                </c:pt>
                <c:pt idx="20360">
                  <c:v>33.840000000000003</c:v>
                </c:pt>
                <c:pt idx="20361">
                  <c:v>34.04</c:v>
                </c:pt>
                <c:pt idx="20362">
                  <c:v>34.159999999999997</c:v>
                </c:pt>
                <c:pt idx="20363">
                  <c:v>34.24</c:v>
                </c:pt>
                <c:pt idx="20364">
                  <c:v>34.33</c:v>
                </c:pt>
                <c:pt idx="20365">
                  <c:v>34.299999999999997</c:v>
                </c:pt>
                <c:pt idx="20366">
                  <c:v>34.24</c:v>
                </c:pt>
                <c:pt idx="20367">
                  <c:v>34.1</c:v>
                </c:pt>
                <c:pt idx="20368">
                  <c:v>31.43</c:v>
                </c:pt>
                <c:pt idx="20369">
                  <c:v>29.018999999999998</c:v>
                </c:pt>
                <c:pt idx="20370">
                  <c:v>29.132999999999999</c:v>
                </c:pt>
                <c:pt idx="20371">
                  <c:v>29.277000000000001</c:v>
                </c:pt>
                <c:pt idx="20372">
                  <c:v>29.391999999999999</c:v>
                </c:pt>
                <c:pt idx="20373">
                  <c:v>29.535</c:v>
                </c:pt>
                <c:pt idx="20374">
                  <c:v>29.593</c:v>
                </c:pt>
                <c:pt idx="20375">
                  <c:v>29.478000000000002</c:v>
                </c:pt>
                <c:pt idx="20376">
                  <c:v>28.646000000000001</c:v>
                </c:pt>
                <c:pt idx="20377">
                  <c:v>28.731999999999999</c:v>
                </c:pt>
                <c:pt idx="20378">
                  <c:v>34.01</c:v>
                </c:pt>
                <c:pt idx="20379">
                  <c:v>43.37</c:v>
                </c:pt>
                <c:pt idx="20380">
                  <c:v>40.39</c:v>
                </c:pt>
                <c:pt idx="20381">
                  <c:v>40.5</c:v>
                </c:pt>
                <c:pt idx="20382">
                  <c:v>42.42</c:v>
                </c:pt>
                <c:pt idx="20383">
                  <c:v>41.73</c:v>
                </c:pt>
                <c:pt idx="20384">
                  <c:v>39.840000000000003</c:v>
                </c:pt>
                <c:pt idx="20385">
                  <c:v>39.64</c:v>
                </c:pt>
                <c:pt idx="20386">
                  <c:v>39.520000000000003</c:v>
                </c:pt>
                <c:pt idx="20387">
                  <c:v>39.549999999999997</c:v>
                </c:pt>
                <c:pt idx="20388">
                  <c:v>39.520000000000003</c:v>
                </c:pt>
                <c:pt idx="20389">
                  <c:v>39.5</c:v>
                </c:pt>
                <c:pt idx="20390">
                  <c:v>39.58</c:v>
                </c:pt>
                <c:pt idx="20391">
                  <c:v>39.72</c:v>
                </c:pt>
                <c:pt idx="20392">
                  <c:v>39.869999999999997</c:v>
                </c:pt>
                <c:pt idx="20393">
                  <c:v>40.01</c:v>
                </c:pt>
                <c:pt idx="20394">
                  <c:v>40.1</c:v>
                </c:pt>
                <c:pt idx="20395">
                  <c:v>40.24</c:v>
                </c:pt>
                <c:pt idx="20396">
                  <c:v>40.409999999999997</c:v>
                </c:pt>
                <c:pt idx="20397">
                  <c:v>40.61</c:v>
                </c:pt>
                <c:pt idx="20398">
                  <c:v>40.76</c:v>
                </c:pt>
                <c:pt idx="20399">
                  <c:v>40.76</c:v>
                </c:pt>
                <c:pt idx="20400">
                  <c:v>39.64</c:v>
                </c:pt>
                <c:pt idx="20401">
                  <c:v>37.799999999999997</c:v>
                </c:pt>
                <c:pt idx="20402">
                  <c:v>39.35</c:v>
                </c:pt>
                <c:pt idx="20403">
                  <c:v>39.700000000000003</c:v>
                </c:pt>
                <c:pt idx="20404">
                  <c:v>40.130000000000003</c:v>
                </c:pt>
                <c:pt idx="20405">
                  <c:v>50.4</c:v>
                </c:pt>
                <c:pt idx="20406">
                  <c:v>56.8</c:v>
                </c:pt>
                <c:pt idx="20407">
                  <c:v>55.68</c:v>
                </c:pt>
                <c:pt idx="20408">
                  <c:v>56.57</c:v>
                </c:pt>
                <c:pt idx="20409">
                  <c:v>57.41</c:v>
                </c:pt>
                <c:pt idx="20410">
                  <c:v>57.81</c:v>
                </c:pt>
                <c:pt idx="20411">
                  <c:v>56.63</c:v>
                </c:pt>
                <c:pt idx="20412">
                  <c:v>64.81</c:v>
                </c:pt>
                <c:pt idx="20413">
                  <c:v>88.12</c:v>
                </c:pt>
                <c:pt idx="20414">
                  <c:v>96.82</c:v>
                </c:pt>
                <c:pt idx="20415">
                  <c:v>87.72</c:v>
                </c:pt>
                <c:pt idx="20416">
                  <c:v>88.43</c:v>
                </c:pt>
                <c:pt idx="20417">
                  <c:v>90.67</c:v>
                </c:pt>
                <c:pt idx="20418">
                  <c:v>93.83</c:v>
                </c:pt>
                <c:pt idx="20419">
                  <c:v>94.46</c:v>
                </c:pt>
                <c:pt idx="20420">
                  <c:v>95.35</c:v>
                </c:pt>
                <c:pt idx="20421">
                  <c:v>97.88</c:v>
                </c:pt>
                <c:pt idx="20422">
                  <c:v>97.7</c:v>
                </c:pt>
                <c:pt idx="20423">
                  <c:v>97.7</c:v>
                </c:pt>
                <c:pt idx="20424">
                  <c:v>98.68</c:v>
                </c:pt>
                <c:pt idx="20425">
                  <c:v>100.09</c:v>
                </c:pt>
                <c:pt idx="20426">
                  <c:v>98.97</c:v>
                </c:pt>
                <c:pt idx="20427">
                  <c:v>96.15</c:v>
                </c:pt>
                <c:pt idx="20428">
                  <c:v>96.82</c:v>
                </c:pt>
                <c:pt idx="20429">
                  <c:v>97.7</c:v>
                </c:pt>
                <c:pt idx="20430">
                  <c:v>94.55</c:v>
                </c:pt>
                <c:pt idx="20431">
                  <c:v>93.63</c:v>
                </c:pt>
                <c:pt idx="20432">
                  <c:v>82.72</c:v>
                </c:pt>
                <c:pt idx="20433">
                  <c:v>88.26</c:v>
                </c:pt>
                <c:pt idx="20434">
                  <c:v>85.59</c:v>
                </c:pt>
                <c:pt idx="20435">
                  <c:v>75.2</c:v>
                </c:pt>
                <c:pt idx="20436">
                  <c:v>87.92</c:v>
                </c:pt>
                <c:pt idx="20437">
                  <c:v>92.11</c:v>
                </c:pt>
                <c:pt idx="20438">
                  <c:v>92.25</c:v>
                </c:pt>
                <c:pt idx="20439">
                  <c:v>93.17</c:v>
                </c:pt>
                <c:pt idx="20440">
                  <c:v>87.63</c:v>
                </c:pt>
                <c:pt idx="20441">
                  <c:v>86.6</c:v>
                </c:pt>
                <c:pt idx="20442">
                  <c:v>87.46</c:v>
                </c:pt>
                <c:pt idx="20443">
                  <c:v>88.98</c:v>
                </c:pt>
                <c:pt idx="20444">
                  <c:v>108.9</c:v>
                </c:pt>
                <c:pt idx="20445">
                  <c:v>113.09</c:v>
                </c:pt>
                <c:pt idx="20446">
                  <c:v>103.73</c:v>
                </c:pt>
                <c:pt idx="20447">
                  <c:v>95.7</c:v>
                </c:pt>
                <c:pt idx="20448">
                  <c:v>96.9</c:v>
                </c:pt>
                <c:pt idx="20449">
                  <c:v>98.51</c:v>
                </c:pt>
                <c:pt idx="20450">
                  <c:v>96.1</c:v>
                </c:pt>
                <c:pt idx="20451">
                  <c:v>99.97</c:v>
                </c:pt>
                <c:pt idx="20452">
                  <c:v>120.35</c:v>
                </c:pt>
                <c:pt idx="20453">
                  <c:v>113.26</c:v>
                </c:pt>
                <c:pt idx="20454">
                  <c:v>113.72</c:v>
                </c:pt>
                <c:pt idx="20455">
                  <c:v>114.47</c:v>
                </c:pt>
                <c:pt idx="20456">
                  <c:v>114.58</c:v>
                </c:pt>
                <c:pt idx="20457">
                  <c:v>128.9</c:v>
                </c:pt>
                <c:pt idx="20458">
                  <c:v>130.28</c:v>
                </c:pt>
                <c:pt idx="20459">
                  <c:v>140.27000000000001</c:v>
                </c:pt>
                <c:pt idx="20460">
                  <c:v>148.77000000000001</c:v>
                </c:pt>
                <c:pt idx="20461">
                  <c:v>153.07</c:v>
                </c:pt>
                <c:pt idx="20462">
                  <c:v>154.11000000000001</c:v>
                </c:pt>
                <c:pt idx="20463">
                  <c:v>156.29</c:v>
                </c:pt>
                <c:pt idx="20464">
                  <c:v>158.15</c:v>
                </c:pt>
                <c:pt idx="20465">
                  <c:v>159.59</c:v>
                </c:pt>
                <c:pt idx="20466">
                  <c:v>161.43</c:v>
                </c:pt>
                <c:pt idx="20467">
                  <c:v>163.98</c:v>
                </c:pt>
                <c:pt idx="20468">
                  <c:v>166.51</c:v>
                </c:pt>
                <c:pt idx="20469">
                  <c:v>169.26</c:v>
                </c:pt>
                <c:pt idx="20470">
                  <c:v>162.66</c:v>
                </c:pt>
                <c:pt idx="20471">
                  <c:v>154.31</c:v>
                </c:pt>
                <c:pt idx="20472">
                  <c:v>144.35</c:v>
                </c:pt>
                <c:pt idx="20473">
                  <c:v>145.93</c:v>
                </c:pt>
                <c:pt idx="20474">
                  <c:v>141.74</c:v>
                </c:pt>
                <c:pt idx="20475">
                  <c:v>135.36000000000001</c:v>
                </c:pt>
                <c:pt idx="20476">
                  <c:v>160.1</c:v>
                </c:pt>
                <c:pt idx="20477">
                  <c:v>150.09</c:v>
                </c:pt>
                <c:pt idx="20478">
                  <c:v>142.05000000000001</c:v>
                </c:pt>
                <c:pt idx="20479">
                  <c:v>127.99</c:v>
                </c:pt>
                <c:pt idx="20480">
                  <c:v>128.07</c:v>
                </c:pt>
                <c:pt idx="20481">
                  <c:v>128.62</c:v>
                </c:pt>
                <c:pt idx="20482">
                  <c:v>128.13</c:v>
                </c:pt>
                <c:pt idx="20483">
                  <c:v>106.49</c:v>
                </c:pt>
                <c:pt idx="20484">
                  <c:v>118.69</c:v>
                </c:pt>
                <c:pt idx="20485">
                  <c:v>130.71</c:v>
                </c:pt>
                <c:pt idx="20486">
                  <c:v>127.53</c:v>
                </c:pt>
                <c:pt idx="20487">
                  <c:v>134.76</c:v>
                </c:pt>
                <c:pt idx="20488">
                  <c:v>134.53</c:v>
                </c:pt>
                <c:pt idx="20489">
                  <c:v>136.37</c:v>
                </c:pt>
                <c:pt idx="20490">
                  <c:v>140.04</c:v>
                </c:pt>
                <c:pt idx="20491">
                  <c:v>143.94999999999999</c:v>
                </c:pt>
                <c:pt idx="20492">
                  <c:v>139.24</c:v>
                </c:pt>
                <c:pt idx="20493">
                  <c:v>133.41</c:v>
                </c:pt>
                <c:pt idx="20494">
                  <c:v>122.5</c:v>
                </c:pt>
                <c:pt idx="20495">
                  <c:v>134.65</c:v>
                </c:pt>
                <c:pt idx="20496">
                  <c:v>116.56</c:v>
                </c:pt>
                <c:pt idx="20497">
                  <c:v>112.34</c:v>
                </c:pt>
                <c:pt idx="20498">
                  <c:v>112</c:v>
                </c:pt>
                <c:pt idx="20499">
                  <c:v>112.83</c:v>
                </c:pt>
                <c:pt idx="20500">
                  <c:v>113.52</c:v>
                </c:pt>
                <c:pt idx="20501">
                  <c:v>114.12</c:v>
                </c:pt>
                <c:pt idx="20502">
                  <c:v>115.04</c:v>
                </c:pt>
                <c:pt idx="20503">
                  <c:v>115.76</c:v>
                </c:pt>
                <c:pt idx="20504">
                  <c:v>116.33</c:v>
                </c:pt>
                <c:pt idx="20505">
                  <c:v>116.19</c:v>
                </c:pt>
                <c:pt idx="20506">
                  <c:v>107.92</c:v>
                </c:pt>
                <c:pt idx="20507">
                  <c:v>107.58</c:v>
                </c:pt>
                <c:pt idx="20508">
                  <c:v>95.06</c:v>
                </c:pt>
                <c:pt idx="20509">
                  <c:v>94.32</c:v>
                </c:pt>
                <c:pt idx="20510">
                  <c:v>94.95</c:v>
                </c:pt>
                <c:pt idx="20511">
                  <c:v>95.95</c:v>
                </c:pt>
                <c:pt idx="20512">
                  <c:v>98.14</c:v>
                </c:pt>
                <c:pt idx="20513">
                  <c:v>99.34</c:v>
                </c:pt>
                <c:pt idx="20514">
                  <c:v>99.74</c:v>
                </c:pt>
                <c:pt idx="20515">
                  <c:v>100.58</c:v>
                </c:pt>
                <c:pt idx="20516">
                  <c:v>101.69</c:v>
                </c:pt>
                <c:pt idx="20517">
                  <c:v>100.49</c:v>
                </c:pt>
                <c:pt idx="20518">
                  <c:v>112.52</c:v>
                </c:pt>
                <c:pt idx="20519">
                  <c:v>119.49</c:v>
                </c:pt>
                <c:pt idx="20520">
                  <c:v>124.03</c:v>
                </c:pt>
                <c:pt idx="20521">
                  <c:v>139.30000000000001</c:v>
                </c:pt>
                <c:pt idx="20522">
                  <c:v>145.87</c:v>
                </c:pt>
                <c:pt idx="20523">
                  <c:v>155.43</c:v>
                </c:pt>
                <c:pt idx="20524">
                  <c:v>158.18</c:v>
                </c:pt>
                <c:pt idx="20525">
                  <c:v>160.54</c:v>
                </c:pt>
                <c:pt idx="20526">
                  <c:v>159.30000000000001</c:v>
                </c:pt>
                <c:pt idx="20527">
                  <c:v>156.94999999999999</c:v>
                </c:pt>
                <c:pt idx="20528">
                  <c:v>155.22999999999999</c:v>
                </c:pt>
                <c:pt idx="20529">
                  <c:v>155.46</c:v>
                </c:pt>
                <c:pt idx="20530">
                  <c:v>154.13</c:v>
                </c:pt>
                <c:pt idx="20531">
                  <c:v>160.1</c:v>
                </c:pt>
                <c:pt idx="20532">
                  <c:v>157.63999999999999</c:v>
                </c:pt>
                <c:pt idx="20533">
                  <c:v>159.59</c:v>
                </c:pt>
                <c:pt idx="20534">
                  <c:v>172.91</c:v>
                </c:pt>
                <c:pt idx="20535">
                  <c:v>170.75</c:v>
                </c:pt>
                <c:pt idx="20536">
                  <c:v>167.48</c:v>
                </c:pt>
                <c:pt idx="20537">
                  <c:v>166.02</c:v>
                </c:pt>
                <c:pt idx="20538">
                  <c:v>175.81</c:v>
                </c:pt>
                <c:pt idx="20539">
                  <c:v>160.54</c:v>
                </c:pt>
                <c:pt idx="20540">
                  <c:v>156.06</c:v>
                </c:pt>
                <c:pt idx="20541">
                  <c:v>157.03</c:v>
                </c:pt>
                <c:pt idx="20542">
                  <c:v>158.04</c:v>
                </c:pt>
                <c:pt idx="20543">
                  <c:v>152.44</c:v>
                </c:pt>
                <c:pt idx="20544">
                  <c:v>154.65</c:v>
                </c:pt>
                <c:pt idx="20545">
                  <c:v>159.07</c:v>
                </c:pt>
                <c:pt idx="20546">
                  <c:v>163.18</c:v>
                </c:pt>
                <c:pt idx="20547">
                  <c:v>168</c:v>
                </c:pt>
                <c:pt idx="20548">
                  <c:v>162.34</c:v>
                </c:pt>
                <c:pt idx="20549">
                  <c:v>148.88</c:v>
                </c:pt>
                <c:pt idx="20550">
                  <c:v>176.81</c:v>
                </c:pt>
                <c:pt idx="20551">
                  <c:v>159.24</c:v>
                </c:pt>
                <c:pt idx="20552">
                  <c:v>153.22</c:v>
                </c:pt>
                <c:pt idx="20553">
                  <c:v>161.94</c:v>
                </c:pt>
                <c:pt idx="20554">
                  <c:v>166.96</c:v>
                </c:pt>
                <c:pt idx="20555">
                  <c:v>165.1</c:v>
                </c:pt>
                <c:pt idx="20556">
                  <c:v>166.85</c:v>
                </c:pt>
                <c:pt idx="20557">
                  <c:v>169</c:v>
                </c:pt>
                <c:pt idx="20558">
                  <c:v>165.9</c:v>
                </c:pt>
                <c:pt idx="20559">
                  <c:v>155.11000000000001</c:v>
                </c:pt>
                <c:pt idx="20560">
                  <c:v>150.16999999999999</c:v>
                </c:pt>
                <c:pt idx="20561">
                  <c:v>143.43</c:v>
                </c:pt>
                <c:pt idx="20562">
                  <c:v>135.19</c:v>
                </c:pt>
                <c:pt idx="20563">
                  <c:v>134.99</c:v>
                </c:pt>
                <c:pt idx="20564">
                  <c:v>128.13</c:v>
                </c:pt>
                <c:pt idx="20565">
                  <c:v>110.54</c:v>
                </c:pt>
                <c:pt idx="20566">
                  <c:v>97.82</c:v>
                </c:pt>
                <c:pt idx="20567">
                  <c:v>97.56</c:v>
                </c:pt>
                <c:pt idx="20568">
                  <c:v>99</c:v>
                </c:pt>
                <c:pt idx="20569">
                  <c:v>101.03</c:v>
                </c:pt>
                <c:pt idx="20570">
                  <c:v>102.93</c:v>
                </c:pt>
                <c:pt idx="20571">
                  <c:v>104.59</c:v>
                </c:pt>
                <c:pt idx="20572">
                  <c:v>119.26</c:v>
                </c:pt>
                <c:pt idx="20573">
                  <c:v>105.08</c:v>
                </c:pt>
                <c:pt idx="20574">
                  <c:v>97.65</c:v>
                </c:pt>
                <c:pt idx="20575">
                  <c:v>99.46</c:v>
                </c:pt>
                <c:pt idx="20576">
                  <c:v>93.37</c:v>
                </c:pt>
                <c:pt idx="20577">
                  <c:v>93.37</c:v>
                </c:pt>
                <c:pt idx="20578">
                  <c:v>94.17</c:v>
                </c:pt>
                <c:pt idx="20579">
                  <c:v>111.63</c:v>
                </c:pt>
                <c:pt idx="20580">
                  <c:v>107.15</c:v>
                </c:pt>
                <c:pt idx="20581">
                  <c:v>98.28</c:v>
                </c:pt>
                <c:pt idx="20582">
                  <c:v>97.99</c:v>
                </c:pt>
                <c:pt idx="20583">
                  <c:v>99.34</c:v>
                </c:pt>
                <c:pt idx="20584">
                  <c:v>89.67</c:v>
                </c:pt>
                <c:pt idx="20585">
                  <c:v>103.16</c:v>
                </c:pt>
                <c:pt idx="20586">
                  <c:v>102.76</c:v>
                </c:pt>
                <c:pt idx="20587">
                  <c:v>117.02</c:v>
                </c:pt>
                <c:pt idx="20588">
                  <c:v>123.77</c:v>
                </c:pt>
                <c:pt idx="20589">
                  <c:v>118.03</c:v>
                </c:pt>
                <c:pt idx="20590">
                  <c:v>109.79</c:v>
                </c:pt>
                <c:pt idx="20591">
                  <c:v>115.7</c:v>
                </c:pt>
                <c:pt idx="20592">
                  <c:v>116.56</c:v>
                </c:pt>
                <c:pt idx="20593">
                  <c:v>128.30000000000001</c:v>
                </c:pt>
                <c:pt idx="20594">
                  <c:v>143.4</c:v>
                </c:pt>
                <c:pt idx="20595">
                  <c:v>142.4</c:v>
                </c:pt>
                <c:pt idx="20596">
                  <c:v>142.02000000000001</c:v>
                </c:pt>
                <c:pt idx="20597">
                  <c:v>142.6</c:v>
                </c:pt>
                <c:pt idx="20598">
                  <c:v>148.6</c:v>
                </c:pt>
                <c:pt idx="20599">
                  <c:v>157.06</c:v>
                </c:pt>
                <c:pt idx="20600">
                  <c:v>157.41</c:v>
                </c:pt>
                <c:pt idx="20601">
                  <c:v>155.46</c:v>
                </c:pt>
                <c:pt idx="20602">
                  <c:v>152.69999999999999</c:v>
                </c:pt>
                <c:pt idx="20603">
                  <c:v>154.47999999999999</c:v>
                </c:pt>
                <c:pt idx="20604">
                  <c:v>151.61000000000001</c:v>
                </c:pt>
                <c:pt idx="20605">
                  <c:v>151.44</c:v>
                </c:pt>
                <c:pt idx="20606">
                  <c:v>154.11000000000001</c:v>
                </c:pt>
                <c:pt idx="20607">
                  <c:v>156.57</c:v>
                </c:pt>
                <c:pt idx="20608">
                  <c:v>159.27000000000001</c:v>
                </c:pt>
                <c:pt idx="20609">
                  <c:v>162.66</c:v>
                </c:pt>
                <c:pt idx="20610">
                  <c:v>161.44999999999999</c:v>
                </c:pt>
                <c:pt idx="20611">
                  <c:v>178.82</c:v>
                </c:pt>
                <c:pt idx="20612">
                  <c:v>188.15</c:v>
                </c:pt>
                <c:pt idx="20613">
                  <c:v>185.91</c:v>
                </c:pt>
                <c:pt idx="20614">
                  <c:v>181.52</c:v>
                </c:pt>
                <c:pt idx="20615">
                  <c:v>184.33</c:v>
                </c:pt>
                <c:pt idx="20616">
                  <c:v>186.51</c:v>
                </c:pt>
                <c:pt idx="20617">
                  <c:v>178.3</c:v>
                </c:pt>
                <c:pt idx="20618">
                  <c:v>162.49</c:v>
                </c:pt>
                <c:pt idx="20619">
                  <c:v>164.38</c:v>
                </c:pt>
                <c:pt idx="20620">
                  <c:v>168.14</c:v>
                </c:pt>
                <c:pt idx="20621">
                  <c:v>185.88</c:v>
                </c:pt>
                <c:pt idx="20622">
                  <c:v>192.42</c:v>
                </c:pt>
                <c:pt idx="20623">
                  <c:v>175.2</c:v>
                </c:pt>
                <c:pt idx="20624">
                  <c:v>145.38</c:v>
                </c:pt>
                <c:pt idx="20625">
                  <c:v>131.09</c:v>
                </c:pt>
                <c:pt idx="20626">
                  <c:v>129.79</c:v>
                </c:pt>
                <c:pt idx="20627">
                  <c:v>148.41999999999999</c:v>
                </c:pt>
                <c:pt idx="20628">
                  <c:v>158.87</c:v>
                </c:pt>
                <c:pt idx="20629">
                  <c:v>146.38</c:v>
                </c:pt>
                <c:pt idx="20630">
                  <c:v>144</c:v>
                </c:pt>
                <c:pt idx="20631">
                  <c:v>143.94999999999999</c:v>
                </c:pt>
                <c:pt idx="20632">
                  <c:v>137.97999999999999</c:v>
                </c:pt>
                <c:pt idx="20633">
                  <c:v>136.08000000000001</c:v>
                </c:pt>
                <c:pt idx="20634">
                  <c:v>134.41999999999999</c:v>
                </c:pt>
                <c:pt idx="20635">
                  <c:v>131.32</c:v>
                </c:pt>
                <c:pt idx="20636">
                  <c:v>133.33000000000001</c:v>
                </c:pt>
                <c:pt idx="20637">
                  <c:v>134.72999999999999</c:v>
                </c:pt>
                <c:pt idx="20638">
                  <c:v>135.94</c:v>
                </c:pt>
                <c:pt idx="20639">
                  <c:v>123.05</c:v>
                </c:pt>
                <c:pt idx="20640">
                  <c:v>118.86</c:v>
                </c:pt>
                <c:pt idx="20641">
                  <c:v>121.7</c:v>
                </c:pt>
                <c:pt idx="20642">
                  <c:v>124.97</c:v>
                </c:pt>
                <c:pt idx="20643">
                  <c:v>128.5</c:v>
                </c:pt>
                <c:pt idx="20644">
                  <c:v>119.38</c:v>
                </c:pt>
                <c:pt idx="20645">
                  <c:v>120.98</c:v>
                </c:pt>
                <c:pt idx="20646">
                  <c:v>135.47999999999999</c:v>
                </c:pt>
                <c:pt idx="20647">
                  <c:v>137.6</c:v>
                </c:pt>
                <c:pt idx="20648">
                  <c:v>160.25</c:v>
                </c:pt>
                <c:pt idx="20649">
                  <c:v>151.55000000000001</c:v>
                </c:pt>
                <c:pt idx="20650">
                  <c:v>146.41</c:v>
                </c:pt>
                <c:pt idx="20651">
                  <c:v>145.94999999999999</c:v>
                </c:pt>
                <c:pt idx="20652">
                  <c:v>146.30000000000001</c:v>
                </c:pt>
                <c:pt idx="20653">
                  <c:v>141.82</c:v>
                </c:pt>
                <c:pt idx="20654">
                  <c:v>137.69</c:v>
                </c:pt>
                <c:pt idx="20655">
                  <c:v>134.85</c:v>
                </c:pt>
                <c:pt idx="20656">
                  <c:v>108.32</c:v>
                </c:pt>
                <c:pt idx="20657">
                  <c:v>104.02</c:v>
                </c:pt>
                <c:pt idx="20658">
                  <c:v>105.05</c:v>
                </c:pt>
                <c:pt idx="20659">
                  <c:v>106.26</c:v>
                </c:pt>
                <c:pt idx="20660">
                  <c:v>107.66</c:v>
                </c:pt>
                <c:pt idx="20661">
                  <c:v>108.21</c:v>
                </c:pt>
                <c:pt idx="20662">
                  <c:v>105.22</c:v>
                </c:pt>
                <c:pt idx="20663">
                  <c:v>109.36</c:v>
                </c:pt>
                <c:pt idx="20664">
                  <c:v>118.17</c:v>
                </c:pt>
                <c:pt idx="20665">
                  <c:v>139.41</c:v>
                </c:pt>
                <c:pt idx="20666">
                  <c:v>137.13999999999999</c:v>
                </c:pt>
                <c:pt idx="20667">
                  <c:v>129.94</c:v>
                </c:pt>
                <c:pt idx="20668">
                  <c:v>128.44999999999999</c:v>
                </c:pt>
                <c:pt idx="20669">
                  <c:v>134.65</c:v>
                </c:pt>
                <c:pt idx="20670">
                  <c:v>130.71</c:v>
                </c:pt>
                <c:pt idx="20671">
                  <c:v>123.28</c:v>
                </c:pt>
                <c:pt idx="20672">
                  <c:v>125.98</c:v>
                </c:pt>
                <c:pt idx="20673">
                  <c:v>126.98</c:v>
                </c:pt>
                <c:pt idx="20674">
                  <c:v>128.07</c:v>
                </c:pt>
                <c:pt idx="20675">
                  <c:v>129.68</c:v>
                </c:pt>
                <c:pt idx="20676">
                  <c:v>124.92</c:v>
                </c:pt>
                <c:pt idx="20677">
                  <c:v>116.94</c:v>
                </c:pt>
                <c:pt idx="20678">
                  <c:v>118.4</c:v>
                </c:pt>
                <c:pt idx="20679">
                  <c:v>119.46</c:v>
                </c:pt>
                <c:pt idx="20680">
                  <c:v>120.32</c:v>
                </c:pt>
                <c:pt idx="20681">
                  <c:v>131.66</c:v>
                </c:pt>
                <c:pt idx="20682">
                  <c:v>120.35</c:v>
                </c:pt>
                <c:pt idx="20683">
                  <c:v>112.49</c:v>
                </c:pt>
                <c:pt idx="20684">
                  <c:v>111.8</c:v>
                </c:pt>
                <c:pt idx="20685">
                  <c:v>111.28</c:v>
                </c:pt>
                <c:pt idx="20686">
                  <c:v>134.36000000000001</c:v>
                </c:pt>
                <c:pt idx="20687">
                  <c:v>116.19</c:v>
                </c:pt>
                <c:pt idx="20688">
                  <c:v>126.26</c:v>
                </c:pt>
                <c:pt idx="20689">
                  <c:v>127.99</c:v>
                </c:pt>
                <c:pt idx="20690">
                  <c:v>121.21</c:v>
                </c:pt>
                <c:pt idx="20691">
                  <c:v>121.7</c:v>
                </c:pt>
                <c:pt idx="20692">
                  <c:v>121.82</c:v>
                </c:pt>
                <c:pt idx="20693">
                  <c:v>123.51</c:v>
                </c:pt>
                <c:pt idx="20694">
                  <c:v>107.64</c:v>
                </c:pt>
                <c:pt idx="20695">
                  <c:v>101.24</c:v>
                </c:pt>
                <c:pt idx="20696">
                  <c:v>102.53</c:v>
                </c:pt>
                <c:pt idx="20697">
                  <c:v>132.32</c:v>
                </c:pt>
                <c:pt idx="20698">
                  <c:v>132.52000000000001</c:v>
                </c:pt>
                <c:pt idx="20699">
                  <c:v>132.91999999999999</c:v>
                </c:pt>
                <c:pt idx="20700">
                  <c:v>124.2</c:v>
                </c:pt>
                <c:pt idx="20701">
                  <c:v>116.13</c:v>
                </c:pt>
                <c:pt idx="20702">
                  <c:v>106.8</c:v>
                </c:pt>
                <c:pt idx="20703">
                  <c:v>107.95</c:v>
                </c:pt>
                <c:pt idx="20704">
                  <c:v>123.42</c:v>
                </c:pt>
                <c:pt idx="20705">
                  <c:v>117.08</c:v>
                </c:pt>
                <c:pt idx="20706">
                  <c:v>117.6</c:v>
                </c:pt>
                <c:pt idx="20707">
                  <c:v>117.8</c:v>
                </c:pt>
                <c:pt idx="20708">
                  <c:v>104.25</c:v>
                </c:pt>
                <c:pt idx="20709">
                  <c:v>96.47</c:v>
                </c:pt>
                <c:pt idx="20710">
                  <c:v>89.73</c:v>
                </c:pt>
                <c:pt idx="20711">
                  <c:v>91.19</c:v>
                </c:pt>
                <c:pt idx="20712">
                  <c:v>91.94</c:v>
                </c:pt>
                <c:pt idx="20713">
                  <c:v>92.54</c:v>
                </c:pt>
                <c:pt idx="20714">
                  <c:v>93.97</c:v>
                </c:pt>
                <c:pt idx="20715">
                  <c:v>119.38</c:v>
                </c:pt>
                <c:pt idx="20716">
                  <c:v>117.22</c:v>
                </c:pt>
                <c:pt idx="20717">
                  <c:v>134.65</c:v>
                </c:pt>
                <c:pt idx="20718">
                  <c:v>138.86000000000001</c:v>
                </c:pt>
                <c:pt idx="20719">
                  <c:v>139.78</c:v>
                </c:pt>
                <c:pt idx="20720">
                  <c:v>139.32</c:v>
                </c:pt>
                <c:pt idx="20721">
                  <c:v>155.91</c:v>
                </c:pt>
                <c:pt idx="20722">
                  <c:v>154.44999999999999</c:v>
                </c:pt>
                <c:pt idx="20723">
                  <c:v>150.49</c:v>
                </c:pt>
                <c:pt idx="20724">
                  <c:v>152.66999999999999</c:v>
                </c:pt>
                <c:pt idx="20725">
                  <c:v>154.44999999999999</c:v>
                </c:pt>
                <c:pt idx="20726">
                  <c:v>160.1</c:v>
                </c:pt>
                <c:pt idx="20727">
                  <c:v>164.15</c:v>
                </c:pt>
                <c:pt idx="20728">
                  <c:v>167.17</c:v>
                </c:pt>
                <c:pt idx="20729">
                  <c:v>164.12</c:v>
                </c:pt>
                <c:pt idx="20730">
                  <c:v>156.16999999999999</c:v>
                </c:pt>
                <c:pt idx="20731">
                  <c:v>151.55000000000001</c:v>
                </c:pt>
                <c:pt idx="20732">
                  <c:v>149.16999999999999</c:v>
                </c:pt>
                <c:pt idx="20733">
                  <c:v>143.11000000000001</c:v>
                </c:pt>
                <c:pt idx="20734">
                  <c:v>141.13</c:v>
                </c:pt>
                <c:pt idx="20735">
                  <c:v>140.96</c:v>
                </c:pt>
                <c:pt idx="20736">
                  <c:v>143.06</c:v>
                </c:pt>
                <c:pt idx="20737">
                  <c:v>145.09</c:v>
                </c:pt>
                <c:pt idx="20738">
                  <c:v>145.24</c:v>
                </c:pt>
                <c:pt idx="20739">
                  <c:v>137.43</c:v>
                </c:pt>
                <c:pt idx="20740">
                  <c:v>140.56</c:v>
                </c:pt>
                <c:pt idx="20741">
                  <c:v>136.19999999999999</c:v>
                </c:pt>
                <c:pt idx="20742">
                  <c:v>136.13999999999999</c:v>
                </c:pt>
                <c:pt idx="20743">
                  <c:v>137</c:v>
                </c:pt>
                <c:pt idx="20744">
                  <c:v>138.18</c:v>
                </c:pt>
                <c:pt idx="20745">
                  <c:v>139.07</c:v>
                </c:pt>
                <c:pt idx="20746">
                  <c:v>140.16</c:v>
                </c:pt>
                <c:pt idx="20747">
                  <c:v>141.05000000000001</c:v>
                </c:pt>
                <c:pt idx="20748">
                  <c:v>135.97</c:v>
                </c:pt>
                <c:pt idx="20749">
                  <c:v>132.88999999999999</c:v>
                </c:pt>
                <c:pt idx="20750">
                  <c:v>133.9</c:v>
                </c:pt>
                <c:pt idx="20751">
                  <c:v>133.53</c:v>
                </c:pt>
                <c:pt idx="20752">
                  <c:v>126.72</c:v>
                </c:pt>
                <c:pt idx="20753">
                  <c:v>129.08000000000001</c:v>
                </c:pt>
                <c:pt idx="20754">
                  <c:v>124.05</c:v>
                </c:pt>
                <c:pt idx="20755">
                  <c:v>122.59</c:v>
                </c:pt>
                <c:pt idx="20756">
                  <c:v>118.83</c:v>
                </c:pt>
                <c:pt idx="20757">
                  <c:v>118.49</c:v>
                </c:pt>
                <c:pt idx="20758">
                  <c:v>118.72</c:v>
                </c:pt>
                <c:pt idx="20759">
                  <c:v>134.96</c:v>
                </c:pt>
                <c:pt idx="20760">
                  <c:v>126.24</c:v>
                </c:pt>
                <c:pt idx="20761">
                  <c:v>126.61</c:v>
                </c:pt>
                <c:pt idx="20762">
                  <c:v>128.62</c:v>
                </c:pt>
                <c:pt idx="20763">
                  <c:v>130.02000000000001</c:v>
                </c:pt>
                <c:pt idx="20764">
                  <c:v>129.62</c:v>
                </c:pt>
                <c:pt idx="20765">
                  <c:v>132.75</c:v>
                </c:pt>
                <c:pt idx="20766">
                  <c:v>130.57</c:v>
                </c:pt>
                <c:pt idx="20767">
                  <c:v>123.48</c:v>
                </c:pt>
                <c:pt idx="20768">
                  <c:v>120.67</c:v>
                </c:pt>
                <c:pt idx="20769">
                  <c:v>118.2</c:v>
                </c:pt>
                <c:pt idx="20770">
                  <c:v>110.99</c:v>
                </c:pt>
                <c:pt idx="20771">
                  <c:v>104.79</c:v>
                </c:pt>
                <c:pt idx="20772">
                  <c:v>101.06</c:v>
                </c:pt>
                <c:pt idx="20773">
                  <c:v>102.58</c:v>
                </c:pt>
                <c:pt idx="20774">
                  <c:v>98.31</c:v>
                </c:pt>
                <c:pt idx="20775">
                  <c:v>91.96</c:v>
                </c:pt>
                <c:pt idx="20776">
                  <c:v>88.03</c:v>
                </c:pt>
                <c:pt idx="20777">
                  <c:v>89.07</c:v>
                </c:pt>
                <c:pt idx="20778">
                  <c:v>78.36</c:v>
                </c:pt>
                <c:pt idx="20779">
                  <c:v>72.930000000000007</c:v>
                </c:pt>
                <c:pt idx="20780">
                  <c:v>51.23</c:v>
                </c:pt>
                <c:pt idx="20781">
                  <c:v>53.04</c:v>
                </c:pt>
                <c:pt idx="20782">
                  <c:v>51.81</c:v>
                </c:pt>
                <c:pt idx="20783">
                  <c:v>51.01</c:v>
                </c:pt>
                <c:pt idx="20784">
                  <c:v>52.1</c:v>
                </c:pt>
                <c:pt idx="20785">
                  <c:v>52.9</c:v>
                </c:pt>
                <c:pt idx="20786">
                  <c:v>53.53</c:v>
                </c:pt>
                <c:pt idx="20787">
                  <c:v>93.72</c:v>
                </c:pt>
                <c:pt idx="20788">
                  <c:v>89.67</c:v>
                </c:pt>
                <c:pt idx="20789">
                  <c:v>86.57</c:v>
                </c:pt>
                <c:pt idx="20790">
                  <c:v>83.87</c:v>
                </c:pt>
                <c:pt idx="20791">
                  <c:v>87.57</c:v>
                </c:pt>
                <c:pt idx="20792">
                  <c:v>99.14</c:v>
                </c:pt>
                <c:pt idx="20793">
                  <c:v>99.14</c:v>
                </c:pt>
                <c:pt idx="20794">
                  <c:v>110.25</c:v>
                </c:pt>
                <c:pt idx="20795">
                  <c:v>105.31</c:v>
                </c:pt>
                <c:pt idx="20796">
                  <c:v>126.55</c:v>
                </c:pt>
                <c:pt idx="20797">
                  <c:v>125.29</c:v>
                </c:pt>
                <c:pt idx="20798">
                  <c:v>128.5</c:v>
                </c:pt>
                <c:pt idx="20799">
                  <c:v>131.46</c:v>
                </c:pt>
                <c:pt idx="20800">
                  <c:v>127.84</c:v>
                </c:pt>
                <c:pt idx="20801">
                  <c:v>125.58</c:v>
                </c:pt>
                <c:pt idx="20802">
                  <c:v>126.95</c:v>
                </c:pt>
                <c:pt idx="20803">
                  <c:v>151.69999999999999</c:v>
                </c:pt>
                <c:pt idx="20804">
                  <c:v>149.63</c:v>
                </c:pt>
                <c:pt idx="20805">
                  <c:v>149.22999999999999</c:v>
                </c:pt>
                <c:pt idx="20806">
                  <c:v>151.01</c:v>
                </c:pt>
                <c:pt idx="20807">
                  <c:v>153.85</c:v>
                </c:pt>
                <c:pt idx="20808">
                  <c:v>155.57</c:v>
                </c:pt>
                <c:pt idx="20809">
                  <c:v>157.46</c:v>
                </c:pt>
                <c:pt idx="20810">
                  <c:v>161.02000000000001</c:v>
                </c:pt>
                <c:pt idx="20811">
                  <c:v>159.04</c:v>
                </c:pt>
                <c:pt idx="20812">
                  <c:v>156.80000000000001</c:v>
                </c:pt>
                <c:pt idx="20813">
                  <c:v>157.94999999999999</c:v>
                </c:pt>
                <c:pt idx="20814">
                  <c:v>155.16999999999999</c:v>
                </c:pt>
                <c:pt idx="20815">
                  <c:v>140.16</c:v>
                </c:pt>
                <c:pt idx="20816">
                  <c:v>159.44</c:v>
                </c:pt>
                <c:pt idx="20817">
                  <c:v>157.52000000000001</c:v>
                </c:pt>
                <c:pt idx="20818">
                  <c:v>159.69999999999999</c:v>
                </c:pt>
                <c:pt idx="20819">
                  <c:v>152.5</c:v>
                </c:pt>
                <c:pt idx="20820">
                  <c:v>154.31</c:v>
                </c:pt>
                <c:pt idx="20821">
                  <c:v>150.86000000000001</c:v>
                </c:pt>
                <c:pt idx="20822">
                  <c:v>150.86000000000001</c:v>
                </c:pt>
                <c:pt idx="20823">
                  <c:v>149.94</c:v>
                </c:pt>
                <c:pt idx="20824">
                  <c:v>150.37</c:v>
                </c:pt>
                <c:pt idx="20825">
                  <c:v>143.19999999999999</c:v>
                </c:pt>
                <c:pt idx="20826">
                  <c:v>145.24</c:v>
                </c:pt>
                <c:pt idx="20827">
                  <c:v>128.22</c:v>
                </c:pt>
                <c:pt idx="20828">
                  <c:v>103.07</c:v>
                </c:pt>
                <c:pt idx="20829">
                  <c:v>104.62</c:v>
                </c:pt>
                <c:pt idx="20830">
                  <c:v>107.49</c:v>
                </c:pt>
                <c:pt idx="20831">
                  <c:v>125.35</c:v>
                </c:pt>
                <c:pt idx="20832">
                  <c:v>120.55</c:v>
                </c:pt>
                <c:pt idx="20833">
                  <c:v>109.93</c:v>
                </c:pt>
                <c:pt idx="20834">
                  <c:v>107.58</c:v>
                </c:pt>
                <c:pt idx="20835">
                  <c:v>102.84</c:v>
                </c:pt>
                <c:pt idx="20836">
                  <c:v>84.93</c:v>
                </c:pt>
                <c:pt idx="20837">
                  <c:v>87.11</c:v>
                </c:pt>
                <c:pt idx="20838">
                  <c:v>80.510000000000005</c:v>
                </c:pt>
                <c:pt idx="20839">
                  <c:v>72.73</c:v>
                </c:pt>
                <c:pt idx="20840">
                  <c:v>79.819999999999993</c:v>
                </c:pt>
                <c:pt idx="20841">
                  <c:v>85.22</c:v>
                </c:pt>
                <c:pt idx="20842">
                  <c:v>80.05</c:v>
                </c:pt>
                <c:pt idx="20843">
                  <c:v>70.349999999999994</c:v>
                </c:pt>
                <c:pt idx="20844">
                  <c:v>71.33</c:v>
                </c:pt>
                <c:pt idx="20845">
                  <c:v>63.78</c:v>
                </c:pt>
                <c:pt idx="20846">
                  <c:v>59.19</c:v>
                </c:pt>
                <c:pt idx="20847">
                  <c:v>61.14</c:v>
                </c:pt>
                <c:pt idx="20848">
                  <c:v>83.27</c:v>
                </c:pt>
                <c:pt idx="20849">
                  <c:v>65.760000000000005</c:v>
                </c:pt>
                <c:pt idx="20850">
                  <c:v>57.78</c:v>
                </c:pt>
                <c:pt idx="20851">
                  <c:v>57.29</c:v>
                </c:pt>
                <c:pt idx="20852">
                  <c:v>54.36</c:v>
                </c:pt>
                <c:pt idx="20853">
                  <c:v>42.77</c:v>
                </c:pt>
                <c:pt idx="20854">
                  <c:v>43.2</c:v>
                </c:pt>
                <c:pt idx="20855">
                  <c:v>43.69</c:v>
                </c:pt>
                <c:pt idx="20856">
                  <c:v>52.61</c:v>
                </c:pt>
                <c:pt idx="20857">
                  <c:v>64.930000000000007</c:v>
                </c:pt>
                <c:pt idx="20858">
                  <c:v>64.98</c:v>
                </c:pt>
                <c:pt idx="20859">
                  <c:v>63.66</c:v>
                </c:pt>
                <c:pt idx="20860">
                  <c:v>61.63</c:v>
                </c:pt>
                <c:pt idx="20861">
                  <c:v>61.97</c:v>
                </c:pt>
                <c:pt idx="20862">
                  <c:v>62.6</c:v>
                </c:pt>
                <c:pt idx="20863">
                  <c:v>86.71</c:v>
                </c:pt>
                <c:pt idx="20864">
                  <c:v>85.59</c:v>
                </c:pt>
                <c:pt idx="20865">
                  <c:v>86.37</c:v>
                </c:pt>
                <c:pt idx="20866">
                  <c:v>86.11</c:v>
                </c:pt>
                <c:pt idx="20867">
                  <c:v>98.77</c:v>
                </c:pt>
                <c:pt idx="20868">
                  <c:v>91.56</c:v>
                </c:pt>
                <c:pt idx="20869">
                  <c:v>90.27</c:v>
                </c:pt>
                <c:pt idx="20870">
                  <c:v>90.07</c:v>
                </c:pt>
                <c:pt idx="20871">
                  <c:v>101.87</c:v>
                </c:pt>
                <c:pt idx="20872">
                  <c:v>110.59</c:v>
                </c:pt>
                <c:pt idx="20873">
                  <c:v>107.38</c:v>
                </c:pt>
                <c:pt idx="20874">
                  <c:v>108.41</c:v>
                </c:pt>
                <c:pt idx="20875">
                  <c:v>109.44</c:v>
                </c:pt>
                <c:pt idx="20876">
                  <c:v>110.76</c:v>
                </c:pt>
                <c:pt idx="20877">
                  <c:v>112.46</c:v>
                </c:pt>
                <c:pt idx="20878">
                  <c:v>113.46</c:v>
                </c:pt>
                <c:pt idx="20879">
                  <c:v>118.51</c:v>
                </c:pt>
                <c:pt idx="20880">
                  <c:v>122.56</c:v>
                </c:pt>
                <c:pt idx="20881">
                  <c:v>121.73</c:v>
                </c:pt>
                <c:pt idx="20882">
                  <c:v>121.7</c:v>
                </c:pt>
                <c:pt idx="20883">
                  <c:v>117.28</c:v>
                </c:pt>
                <c:pt idx="20884">
                  <c:v>118.83</c:v>
                </c:pt>
                <c:pt idx="20885">
                  <c:v>119.92</c:v>
                </c:pt>
                <c:pt idx="20886">
                  <c:v>121.61</c:v>
                </c:pt>
                <c:pt idx="20887">
                  <c:v>120.64</c:v>
                </c:pt>
                <c:pt idx="20888">
                  <c:v>121.1</c:v>
                </c:pt>
                <c:pt idx="20889">
                  <c:v>122.65</c:v>
                </c:pt>
                <c:pt idx="20890">
                  <c:v>119.2</c:v>
                </c:pt>
                <c:pt idx="20891">
                  <c:v>100.78</c:v>
                </c:pt>
                <c:pt idx="20892">
                  <c:v>116.91</c:v>
                </c:pt>
                <c:pt idx="20893">
                  <c:v>110.54</c:v>
                </c:pt>
                <c:pt idx="20894">
                  <c:v>108.96</c:v>
                </c:pt>
                <c:pt idx="20895">
                  <c:v>110.1</c:v>
                </c:pt>
                <c:pt idx="20896">
                  <c:v>110.68</c:v>
                </c:pt>
                <c:pt idx="20897">
                  <c:v>111.45</c:v>
                </c:pt>
                <c:pt idx="20898">
                  <c:v>112.31</c:v>
                </c:pt>
                <c:pt idx="20899">
                  <c:v>116.45</c:v>
                </c:pt>
                <c:pt idx="20900">
                  <c:v>130.74</c:v>
                </c:pt>
                <c:pt idx="20901">
                  <c:v>135.36000000000001</c:v>
                </c:pt>
                <c:pt idx="20902">
                  <c:v>135.13</c:v>
                </c:pt>
                <c:pt idx="20903">
                  <c:v>136.86000000000001</c:v>
                </c:pt>
                <c:pt idx="20904">
                  <c:v>136.47999999999999</c:v>
                </c:pt>
                <c:pt idx="20905">
                  <c:v>129.57</c:v>
                </c:pt>
                <c:pt idx="20906">
                  <c:v>155.68</c:v>
                </c:pt>
                <c:pt idx="20907">
                  <c:v>157.32</c:v>
                </c:pt>
                <c:pt idx="20908">
                  <c:v>184.13</c:v>
                </c:pt>
                <c:pt idx="20909">
                  <c:v>171.96</c:v>
                </c:pt>
                <c:pt idx="20910">
                  <c:v>166.02</c:v>
                </c:pt>
                <c:pt idx="20911">
                  <c:v>173.08</c:v>
                </c:pt>
                <c:pt idx="20912">
                  <c:v>188.55</c:v>
                </c:pt>
                <c:pt idx="20913">
                  <c:v>176.84</c:v>
                </c:pt>
                <c:pt idx="20914">
                  <c:v>155.13999999999999</c:v>
                </c:pt>
                <c:pt idx="20915">
                  <c:v>154.91</c:v>
                </c:pt>
                <c:pt idx="20916">
                  <c:v>161.57</c:v>
                </c:pt>
                <c:pt idx="20917">
                  <c:v>161.43</c:v>
                </c:pt>
                <c:pt idx="20918">
                  <c:v>163.43</c:v>
                </c:pt>
                <c:pt idx="20919">
                  <c:v>193.23</c:v>
                </c:pt>
                <c:pt idx="20920">
                  <c:v>193.17</c:v>
                </c:pt>
                <c:pt idx="20921">
                  <c:v>196.18</c:v>
                </c:pt>
                <c:pt idx="20922">
                  <c:v>195.9</c:v>
                </c:pt>
                <c:pt idx="20923">
                  <c:v>197.85</c:v>
                </c:pt>
                <c:pt idx="20924">
                  <c:v>191.91</c:v>
                </c:pt>
                <c:pt idx="20925">
                  <c:v>172.79</c:v>
                </c:pt>
                <c:pt idx="20926">
                  <c:v>167.05</c:v>
                </c:pt>
                <c:pt idx="20927">
                  <c:v>167.05</c:v>
                </c:pt>
                <c:pt idx="20928">
                  <c:v>161.63</c:v>
                </c:pt>
                <c:pt idx="20929">
                  <c:v>160.31</c:v>
                </c:pt>
                <c:pt idx="20930">
                  <c:v>165.24</c:v>
                </c:pt>
                <c:pt idx="20931">
                  <c:v>160.38999999999999</c:v>
                </c:pt>
                <c:pt idx="20932">
                  <c:v>148.25</c:v>
                </c:pt>
                <c:pt idx="20933">
                  <c:v>145.69999999999999</c:v>
                </c:pt>
                <c:pt idx="20934">
                  <c:v>147.36000000000001</c:v>
                </c:pt>
                <c:pt idx="20935">
                  <c:v>151.35</c:v>
                </c:pt>
                <c:pt idx="20936">
                  <c:v>141.13</c:v>
                </c:pt>
                <c:pt idx="20937">
                  <c:v>129.94</c:v>
                </c:pt>
                <c:pt idx="20938">
                  <c:v>123.94</c:v>
                </c:pt>
                <c:pt idx="20939">
                  <c:v>113.26</c:v>
                </c:pt>
                <c:pt idx="20940">
                  <c:v>121.16</c:v>
                </c:pt>
                <c:pt idx="20941">
                  <c:v>120.61</c:v>
                </c:pt>
                <c:pt idx="20942">
                  <c:v>118.69</c:v>
                </c:pt>
                <c:pt idx="20943">
                  <c:v>117.91</c:v>
                </c:pt>
                <c:pt idx="20944">
                  <c:v>112.49</c:v>
                </c:pt>
                <c:pt idx="20945">
                  <c:v>97.96</c:v>
                </c:pt>
                <c:pt idx="20946">
                  <c:v>96.5</c:v>
                </c:pt>
                <c:pt idx="20947">
                  <c:v>89.27</c:v>
                </c:pt>
                <c:pt idx="20948">
                  <c:v>85.59</c:v>
                </c:pt>
                <c:pt idx="20949">
                  <c:v>74.89</c:v>
                </c:pt>
                <c:pt idx="20950">
                  <c:v>69.69</c:v>
                </c:pt>
                <c:pt idx="20951">
                  <c:v>65.44</c:v>
                </c:pt>
                <c:pt idx="20952">
                  <c:v>66.099999999999994</c:v>
                </c:pt>
                <c:pt idx="20953">
                  <c:v>55.6</c:v>
                </c:pt>
                <c:pt idx="20954">
                  <c:v>51.75</c:v>
                </c:pt>
                <c:pt idx="20955">
                  <c:v>52.07</c:v>
                </c:pt>
                <c:pt idx="20956">
                  <c:v>52.38</c:v>
                </c:pt>
                <c:pt idx="20957">
                  <c:v>52.64</c:v>
                </c:pt>
                <c:pt idx="20958">
                  <c:v>51.75</c:v>
                </c:pt>
                <c:pt idx="20959">
                  <c:v>51.18</c:v>
                </c:pt>
                <c:pt idx="20960">
                  <c:v>45.44</c:v>
                </c:pt>
                <c:pt idx="20961">
                  <c:v>43.69</c:v>
                </c:pt>
                <c:pt idx="20962">
                  <c:v>44.29</c:v>
                </c:pt>
                <c:pt idx="20963">
                  <c:v>45.09</c:v>
                </c:pt>
                <c:pt idx="20964">
                  <c:v>45.81</c:v>
                </c:pt>
                <c:pt idx="20965">
                  <c:v>44.4</c:v>
                </c:pt>
                <c:pt idx="20966">
                  <c:v>44.66</c:v>
                </c:pt>
                <c:pt idx="20967">
                  <c:v>42.97</c:v>
                </c:pt>
                <c:pt idx="20968">
                  <c:v>42.51</c:v>
                </c:pt>
                <c:pt idx="20969">
                  <c:v>55.94</c:v>
                </c:pt>
                <c:pt idx="20970">
                  <c:v>77.38</c:v>
                </c:pt>
                <c:pt idx="20971">
                  <c:v>72.62</c:v>
                </c:pt>
                <c:pt idx="20972">
                  <c:v>69.72</c:v>
                </c:pt>
                <c:pt idx="20973">
                  <c:v>70.209999999999994</c:v>
                </c:pt>
                <c:pt idx="20974">
                  <c:v>59.64</c:v>
                </c:pt>
                <c:pt idx="20975">
                  <c:v>55.71</c:v>
                </c:pt>
                <c:pt idx="20976">
                  <c:v>48.42</c:v>
                </c:pt>
                <c:pt idx="20977">
                  <c:v>49.31</c:v>
                </c:pt>
                <c:pt idx="20978">
                  <c:v>52.81</c:v>
                </c:pt>
                <c:pt idx="20979">
                  <c:v>76.44</c:v>
                </c:pt>
                <c:pt idx="20980">
                  <c:v>72.36</c:v>
                </c:pt>
                <c:pt idx="20981">
                  <c:v>73.650000000000006</c:v>
                </c:pt>
                <c:pt idx="20982">
                  <c:v>74.569999999999993</c:v>
                </c:pt>
                <c:pt idx="20983">
                  <c:v>74.94</c:v>
                </c:pt>
                <c:pt idx="20984">
                  <c:v>57.06</c:v>
                </c:pt>
                <c:pt idx="20985">
                  <c:v>52.44</c:v>
                </c:pt>
                <c:pt idx="20986">
                  <c:v>53.07</c:v>
                </c:pt>
                <c:pt idx="20987">
                  <c:v>76.52</c:v>
                </c:pt>
                <c:pt idx="20988">
                  <c:v>78.39</c:v>
                </c:pt>
                <c:pt idx="20989">
                  <c:v>78.33</c:v>
                </c:pt>
                <c:pt idx="20990">
                  <c:v>62.34</c:v>
                </c:pt>
                <c:pt idx="20991">
                  <c:v>56.14</c:v>
                </c:pt>
                <c:pt idx="20992">
                  <c:v>82.03</c:v>
                </c:pt>
                <c:pt idx="20993">
                  <c:v>80.08</c:v>
                </c:pt>
                <c:pt idx="20994">
                  <c:v>71.010000000000005</c:v>
                </c:pt>
                <c:pt idx="20995">
                  <c:v>64.180000000000007</c:v>
                </c:pt>
                <c:pt idx="20996">
                  <c:v>64.7</c:v>
                </c:pt>
                <c:pt idx="20997">
                  <c:v>65.59</c:v>
                </c:pt>
                <c:pt idx="20998">
                  <c:v>66.73</c:v>
                </c:pt>
                <c:pt idx="20999">
                  <c:v>72.73</c:v>
                </c:pt>
                <c:pt idx="21000">
                  <c:v>95.18</c:v>
                </c:pt>
                <c:pt idx="21001">
                  <c:v>93.17</c:v>
                </c:pt>
                <c:pt idx="21002">
                  <c:v>97.53</c:v>
                </c:pt>
                <c:pt idx="21003">
                  <c:v>106.49</c:v>
                </c:pt>
                <c:pt idx="21004">
                  <c:v>108.35</c:v>
                </c:pt>
                <c:pt idx="21005">
                  <c:v>109.73</c:v>
                </c:pt>
                <c:pt idx="21006">
                  <c:v>106.92</c:v>
                </c:pt>
                <c:pt idx="21007">
                  <c:v>101.75</c:v>
                </c:pt>
                <c:pt idx="21008">
                  <c:v>102.58</c:v>
                </c:pt>
                <c:pt idx="21009">
                  <c:v>103.42</c:v>
                </c:pt>
                <c:pt idx="21010">
                  <c:v>104.22</c:v>
                </c:pt>
                <c:pt idx="21011">
                  <c:v>104.97</c:v>
                </c:pt>
                <c:pt idx="21012">
                  <c:v>98.65</c:v>
                </c:pt>
                <c:pt idx="21013">
                  <c:v>98.19</c:v>
                </c:pt>
                <c:pt idx="21014">
                  <c:v>99.46</c:v>
                </c:pt>
                <c:pt idx="21015">
                  <c:v>100.49</c:v>
                </c:pt>
                <c:pt idx="21016">
                  <c:v>95.9</c:v>
                </c:pt>
                <c:pt idx="21017">
                  <c:v>81.55</c:v>
                </c:pt>
                <c:pt idx="21018">
                  <c:v>82.38</c:v>
                </c:pt>
                <c:pt idx="21019">
                  <c:v>83.81</c:v>
                </c:pt>
                <c:pt idx="21020">
                  <c:v>85.68</c:v>
                </c:pt>
                <c:pt idx="21021">
                  <c:v>77.099999999999994</c:v>
                </c:pt>
                <c:pt idx="21022">
                  <c:v>73.22</c:v>
                </c:pt>
                <c:pt idx="21023">
                  <c:v>75.23</c:v>
                </c:pt>
                <c:pt idx="21024">
                  <c:v>62.06</c:v>
                </c:pt>
                <c:pt idx="21025">
                  <c:v>82.61</c:v>
                </c:pt>
                <c:pt idx="21026">
                  <c:v>84.16</c:v>
                </c:pt>
                <c:pt idx="21027">
                  <c:v>86.6</c:v>
                </c:pt>
                <c:pt idx="21028">
                  <c:v>88.69</c:v>
                </c:pt>
                <c:pt idx="21029">
                  <c:v>90.56</c:v>
                </c:pt>
                <c:pt idx="21030">
                  <c:v>92.48</c:v>
                </c:pt>
                <c:pt idx="21031">
                  <c:v>94.09</c:v>
                </c:pt>
                <c:pt idx="21032">
                  <c:v>95.61</c:v>
                </c:pt>
                <c:pt idx="21033">
                  <c:v>96.7</c:v>
                </c:pt>
                <c:pt idx="21034">
                  <c:v>97.19</c:v>
                </c:pt>
                <c:pt idx="21035">
                  <c:v>68.03</c:v>
                </c:pt>
                <c:pt idx="21036">
                  <c:v>66.16</c:v>
                </c:pt>
                <c:pt idx="21037">
                  <c:v>66.88</c:v>
                </c:pt>
                <c:pt idx="21038">
                  <c:v>58.38</c:v>
                </c:pt>
                <c:pt idx="21039">
                  <c:v>57.35</c:v>
                </c:pt>
                <c:pt idx="21040">
                  <c:v>58.07</c:v>
                </c:pt>
                <c:pt idx="21041">
                  <c:v>58.81</c:v>
                </c:pt>
                <c:pt idx="21042">
                  <c:v>83.21</c:v>
                </c:pt>
                <c:pt idx="21043">
                  <c:v>70.64</c:v>
                </c:pt>
                <c:pt idx="21044">
                  <c:v>65.819999999999993</c:v>
                </c:pt>
                <c:pt idx="21045">
                  <c:v>66.790000000000006</c:v>
                </c:pt>
                <c:pt idx="21046">
                  <c:v>67.8</c:v>
                </c:pt>
                <c:pt idx="21047">
                  <c:v>69.12</c:v>
                </c:pt>
                <c:pt idx="21048">
                  <c:v>89.7</c:v>
                </c:pt>
                <c:pt idx="21049">
                  <c:v>87.4</c:v>
                </c:pt>
                <c:pt idx="21050">
                  <c:v>88.49</c:v>
                </c:pt>
                <c:pt idx="21051">
                  <c:v>89.24</c:v>
                </c:pt>
                <c:pt idx="21052">
                  <c:v>89.67</c:v>
                </c:pt>
                <c:pt idx="21053">
                  <c:v>83.18</c:v>
                </c:pt>
                <c:pt idx="21054">
                  <c:v>78.069999999999993</c:v>
                </c:pt>
                <c:pt idx="21055">
                  <c:v>81.06</c:v>
                </c:pt>
                <c:pt idx="21056">
                  <c:v>83.01</c:v>
                </c:pt>
                <c:pt idx="21057">
                  <c:v>78.930000000000007</c:v>
                </c:pt>
                <c:pt idx="21058">
                  <c:v>78.959999999999994</c:v>
                </c:pt>
                <c:pt idx="21059">
                  <c:v>78.760000000000005</c:v>
                </c:pt>
                <c:pt idx="21060">
                  <c:v>87.46</c:v>
                </c:pt>
                <c:pt idx="21061">
                  <c:v>94.86</c:v>
                </c:pt>
                <c:pt idx="21062">
                  <c:v>115.07</c:v>
                </c:pt>
                <c:pt idx="21063">
                  <c:v>114.41</c:v>
                </c:pt>
                <c:pt idx="21064">
                  <c:v>116.28</c:v>
                </c:pt>
                <c:pt idx="21065">
                  <c:v>115.93</c:v>
                </c:pt>
                <c:pt idx="21066">
                  <c:v>123.91</c:v>
                </c:pt>
                <c:pt idx="21067">
                  <c:v>113.12</c:v>
                </c:pt>
                <c:pt idx="21068">
                  <c:v>114.61</c:v>
                </c:pt>
                <c:pt idx="21069">
                  <c:v>116.13</c:v>
                </c:pt>
                <c:pt idx="21070">
                  <c:v>117.48</c:v>
                </c:pt>
                <c:pt idx="21071">
                  <c:v>116.07</c:v>
                </c:pt>
                <c:pt idx="21072">
                  <c:v>117.05</c:v>
                </c:pt>
                <c:pt idx="21073">
                  <c:v>118.86</c:v>
                </c:pt>
                <c:pt idx="21074">
                  <c:v>117.37</c:v>
                </c:pt>
                <c:pt idx="21075">
                  <c:v>99.37</c:v>
                </c:pt>
                <c:pt idx="21076">
                  <c:v>92.14</c:v>
                </c:pt>
                <c:pt idx="21077">
                  <c:v>89.78</c:v>
                </c:pt>
                <c:pt idx="21078">
                  <c:v>90.3</c:v>
                </c:pt>
                <c:pt idx="21079">
                  <c:v>117.54</c:v>
                </c:pt>
                <c:pt idx="21080">
                  <c:v>95.47</c:v>
                </c:pt>
                <c:pt idx="21081">
                  <c:v>75.66</c:v>
                </c:pt>
                <c:pt idx="21082">
                  <c:v>78.27</c:v>
                </c:pt>
                <c:pt idx="21083">
                  <c:v>77.87</c:v>
                </c:pt>
                <c:pt idx="21084">
                  <c:v>77.099999999999994</c:v>
                </c:pt>
                <c:pt idx="21085">
                  <c:v>75.09</c:v>
                </c:pt>
                <c:pt idx="21086">
                  <c:v>74.91</c:v>
                </c:pt>
                <c:pt idx="21087">
                  <c:v>74.08</c:v>
                </c:pt>
                <c:pt idx="21088">
                  <c:v>72.3</c:v>
                </c:pt>
                <c:pt idx="21089">
                  <c:v>73.97</c:v>
                </c:pt>
                <c:pt idx="21090">
                  <c:v>71.13</c:v>
                </c:pt>
                <c:pt idx="21091">
                  <c:v>70.180000000000007</c:v>
                </c:pt>
                <c:pt idx="21092">
                  <c:v>69.69</c:v>
                </c:pt>
                <c:pt idx="21093">
                  <c:v>69.92</c:v>
                </c:pt>
                <c:pt idx="21094">
                  <c:v>69.72</c:v>
                </c:pt>
                <c:pt idx="21095">
                  <c:v>69.63</c:v>
                </c:pt>
                <c:pt idx="21096">
                  <c:v>67.83</c:v>
                </c:pt>
                <c:pt idx="21097">
                  <c:v>63.32</c:v>
                </c:pt>
                <c:pt idx="21098">
                  <c:v>63.26</c:v>
                </c:pt>
                <c:pt idx="21099">
                  <c:v>63.69</c:v>
                </c:pt>
                <c:pt idx="21100">
                  <c:v>61.48</c:v>
                </c:pt>
                <c:pt idx="21101">
                  <c:v>52.38</c:v>
                </c:pt>
                <c:pt idx="21102">
                  <c:v>56.2</c:v>
                </c:pt>
                <c:pt idx="21103">
                  <c:v>55.83</c:v>
                </c:pt>
                <c:pt idx="21104">
                  <c:v>55.8</c:v>
                </c:pt>
                <c:pt idx="21105">
                  <c:v>55.83</c:v>
                </c:pt>
                <c:pt idx="21106">
                  <c:v>55.91</c:v>
                </c:pt>
                <c:pt idx="21107">
                  <c:v>56.09</c:v>
                </c:pt>
                <c:pt idx="21108">
                  <c:v>55.86</c:v>
                </c:pt>
                <c:pt idx="21109">
                  <c:v>56.14</c:v>
                </c:pt>
                <c:pt idx="21110">
                  <c:v>56.69</c:v>
                </c:pt>
                <c:pt idx="21111">
                  <c:v>54.22</c:v>
                </c:pt>
                <c:pt idx="21112">
                  <c:v>52.78</c:v>
                </c:pt>
                <c:pt idx="21113">
                  <c:v>52.99</c:v>
                </c:pt>
                <c:pt idx="21114">
                  <c:v>53.3</c:v>
                </c:pt>
                <c:pt idx="21115">
                  <c:v>53.5</c:v>
                </c:pt>
                <c:pt idx="21116">
                  <c:v>53.73</c:v>
                </c:pt>
                <c:pt idx="21117">
                  <c:v>61.8</c:v>
                </c:pt>
                <c:pt idx="21118">
                  <c:v>78.099999999999994</c:v>
                </c:pt>
                <c:pt idx="21119">
                  <c:v>74.430000000000007</c:v>
                </c:pt>
                <c:pt idx="21120">
                  <c:v>74.91</c:v>
                </c:pt>
                <c:pt idx="21121">
                  <c:v>75.52</c:v>
                </c:pt>
                <c:pt idx="21122">
                  <c:v>76.239999999999995</c:v>
                </c:pt>
                <c:pt idx="21123">
                  <c:v>75.459999999999994</c:v>
                </c:pt>
                <c:pt idx="21124">
                  <c:v>76.260000000000005</c:v>
                </c:pt>
                <c:pt idx="21125">
                  <c:v>77.349999999999994</c:v>
                </c:pt>
                <c:pt idx="21126">
                  <c:v>79.16</c:v>
                </c:pt>
                <c:pt idx="21127">
                  <c:v>78.16</c:v>
                </c:pt>
                <c:pt idx="21128">
                  <c:v>82.81</c:v>
                </c:pt>
                <c:pt idx="21129">
                  <c:v>85.19</c:v>
                </c:pt>
                <c:pt idx="21130">
                  <c:v>87</c:v>
                </c:pt>
                <c:pt idx="21131">
                  <c:v>88.2</c:v>
                </c:pt>
                <c:pt idx="21132">
                  <c:v>82.92</c:v>
                </c:pt>
                <c:pt idx="21133">
                  <c:v>84.07</c:v>
                </c:pt>
                <c:pt idx="21134">
                  <c:v>85.33</c:v>
                </c:pt>
                <c:pt idx="21135">
                  <c:v>86.8</c:v>
                </c:pt>
                <c:pt idx="21136">
                  <c:v>84.42</c:v>
                </c:pt>
                <c:pt idx="21137">
                  <c:v>74.540000000000006</c:v>
                </c:pt>
                <c:pt idx="21138">
                  <c:v>96.76</c:v>
                </c:pt>
                <c:pt idx="21139">
                  <c:v>89.5</c:v>
                </c:pt>
                <c:pt idx="21140">
                  <c:v>80.28</c:v>
                </c:pt>
                <c:pt idx="21141">
                  <c:v>74.28</c:v>
                </c:pt>
                <c:pt idx="21142">
                  <c:v>66.22</c:v>
                </c:pt>
                <c:pt idx="21143">
                  <c:v>90.13</c:v>
                </c:pt>
                <c:pt idx="21144">
                  <c:v>90.3</c:v>
                </c:pt>
                <c:pt idx="21145">
                  <c:v>87.26</c:v>
                </c:pt>
                <c:pt idx="21146">
                  <c:v>87.72</c:v>
                </c:pt>
                <c:pt idx="21147">
                  <c:v>88.2</c:v>
                </c:pt>
                <c:pt idx="21148">
                  <c:v>87.54</c:v>
                </c:pt>
                <c:pt idx="21149">
                  <c:v>84.67</c:v>
                </c:pt>
                <c:pt idx="21150">
                  <c:v>84.16</c:v>
                </c:pt>
                <c:pt idx="21151">
                  <c:v>85.48</c:v>
                </c:pt>
                <c:pt idx="21152">
                  <c:v>82.29</c:v>
                </c:pt>
                <c:pt idx="21153">
                  <c:v>81.400000000000006</c:v>
                </c:pt>
                <c:pt idx="21154">
                  <c:v>74.8</c:v>
                </c:pt>
                <c:pt idx="21155">
                  <c:v>70.81</c:v>
                </c:pt>
                <c:pt idx="21156">
                  <c:v>91.28</c:v>
                </c:pt>
                <c:pt idx="21157">
                  <c:v>87.6</c:v>
                </c:pt>
                <c:pt idx="21158">
                  <c:v>81.09</c:v>
                </c:pt>
                <c:pt idx="21159">
                  <c:v>81.599999999999994</c:v>
                </c:pt>
                <c:pt idx="21160">
                  <c:v>82.06</c:v>
                </c:pt>
                <c:pt idx="21161">
                  <c:v>82.81</c:v>
                </c:pt>
                <c:pt idx="21162">
                  <c:v>69.489999999999995</c:v>
                </c:pt>
                <c:pt idx="21163">
                  <c:v>53.33</c:v>
                </c:pt>
                <c:pt idx="21164">
                  <c:v>47.3</c:v>
                </c:pt>
                <c:pt idx="21165">
                  <c:v>43.31</c:v>
                </c:pt>
                <c:pt idx="21166">
                  <c:v>41.62</c:v>
                </c:pt>
                <c:pt idx="21167">
                  <c:v>41.76</c:v>
                </c:pt>
                <c:pt idx="21168">
                  <c:v>41.76</c:v>
                </c:pt>
                <c:pt idx="21169">
                  <c:v>41.85</c:v>
                </c:pt>
                <c:pt idx="21170">
                  <c:v>41.88</c:v>
                </c:pt>
                <c:pt idx="21171">
                  <c:v>40.39</c:v>
                </c:pt>
                <c:pt idx="21172">
                  <c:v>32.58</c:v>
                </c:pt>
                <c:pt idx="21173">
                  <c:v>32.43</c:v>
                </c:pt>
                <c:pt idx="21174">
                  <c:v>41.22</c:v>
                </c:pt>
                <c:pt idx="21175">
                  <c:v>50.03</c:v>
                </c:pt>
                <c:pt idx="21176">
                  <c:v>42.25</c:v>
                </c:pt>
                <c:pt idx="21177">
                  <c:v>43.03</c:v>
                </c:pt>
                <c:pt idx="21178">
                  <c:v>66.5</c:v>
                </c:pt>
                <c:pt idx="21179">
                  <c:v>64.930000000000007</c:v>
                </c:pt>
                <c:pt idx="21180">
                  <c:v>58.12</c:v>
                </c:pt>
                <c:pt idx="21181">
                  <c:v>59.16</c:v>
                </c:pt>
                <c:pt idx="21182">
                  <c:v>59.73</c:v>
                </c:pt>
                <c:pt idx="21183">
                  <c:v>60.74</c:v>
                </c:pt>
                <c:pt idx="21184">
                  <c:v>85.82</c:v>
                </c:pt>
                <c:pt idx="21185">
                  <c:v>78.650000000000006</c:v>
                </c:pt>
                <c:pt idx="21186">
                  <c:v>79.42</c:v>
                </c:pt>
                <c:pt idx="21187">
                  <c:v>80.83</c:v>
                </c:pt>
                <c:pt idx="21188">
                  <c:v>82.18</c:v>
                </c:pt>
                <c:pt idx="21189">
                  <c:v>83.35</c:v>
                </c:pt>
                <c:pt idx="21190">
                  <c:v>84.44</c:v>
                </c:pt>
                <c:pt idx="21191">
                  <c:v>85.59</c:v>
                </c:pt>
                <c:pt idx="21192">
                  <c:v>86.68</c:v>
                </c:pt>
                <c:pt idx="21193">
                  <c:v>81.400000000000006</c:v>
                </c:pt>
                <c:pt idx="21194">
                  <c:v>81.86</c:v>
                </c:pt>
                <c:pt idx="21195">
                  <c:v>83.01</c:v>
                </c:pt>
                <c:pt idx="21196">
                  <c:v>83.93</c:v>
                </c:pt>
                <c:pt idx="21197">
                  <c:v>84.7</c:v>
                </c:pt>
                <c:pt idx="21198">
                  <c:v>85.56</c:v>
                </c:pt>
                <c:pt idx="21199">
                  <c:v>85.53</c:v>
                </c:pt>
                <c:pt idx="21200">
                  <c:v>60.82</c:v>
                </c:pt>
                <c:pt idx="21201">
                  <c:v>47.19</c:v>
                </c:pt>
                <c:pt idx="21202">
                  <c:v>46.13</c:v>
                </c:pt>
                <c:pt idx="21203">
                  <c:v>46.18</c:v>
                </c:pt>
                <c:pt idx="21204">
                  <c:v>46.21</c:v>
                </c:pt>
                <c:pt idx="21205">
                  <c:v>46.21</c:v>
                </c:pt>
                <c:pt idx="21206">
                  <c:v>46.24</c:v>
                </c:pt>
                <c:pt idx="21207">
                  <c:v>46.5</c:v>
                </c:pt>
                <c:pt idx="21208">
                  <c:v>46.79</c:v>
                </c:pt>
                <c:pt idx="21209">
                  <c:v>47.02</c:v>
                </c:pt>
                <c:pt idx="21210">
                  <c:v>39.64</c:v>
                </c:pt>
                <c:pt idx="21211">
                  <c:v>34.67</c:v>
                </c:pt>
                <c:pt idx="21212">
                  <c:v>35.020000000000003</c:v>
                </c:pt>
                <c:pt idx="21213">
                  <c:v>35.42</c:v>
                </c:pt>
                <c:pt idx="21214">
                  <c:v>36.049999999999997</c:v>
                </c:pt>
                <c:pt idx="21215">
                  <c:v>36.770000000000003</c:v>
                </c:pt>
                <c:pt idx="21216">
                  <c:v>37.659999999999997</c:v>
                </c:pt>
                <c:pt idx="21217">
                  <c:v>38.46</c:v>
                </c:pt>
                <c:pt idx="21218">
                  <c:v>38.950000000000003</c:v>
                </c:pt>
                <c:pt idx="21219">
                  <c:v>39.44</c:v>
                </c:pt>
                <c:pt idx="21220">
                  <c:v>39.979999999999997</c:v>
                </c:pt>
                <c:pt idx="21221">
                  <c:v>40.82</c:v>
                </c:pt>
                <c:pt idx="21222">
                  <c:v>41.33</c:v>
                </c:pt>
                <c:pt idx="21223">
                  <c:v>41.13</c:v>
                </c:pt>
                <c:pt idx="21224">
                  <c:v>40.07</c:v>
                </c:pt>
                <c:pt idx="21225">
                  <c:v>50.4</c:v>
                </c:pt>
                <c:pt idx="21226">
                  <c:v>47.27</c:v>
                </c:pt>
                <c:pt idx="21227">
                  <c:v>43.43</c:v>
                </c:pt>
                <c:pt idx="21228">
                  <c:v>43.71</c:v>
                </c:pt>
                <c:pt idx="21229">
                  <c:v>44.17</c:v>
                </c:pt>
                <c:pt idx="21230">
                  <c:v>44.78</c:v>
                </c:pt>
                <c:pt idx="21231">
                  <c:v>45.29</c:v>
                </c:pt>
                <c:pt idx="21232">
                  <c:v>45.84</c:v>
                </c:pt>
                <c:pt idx="21233">
                  <c:v>46.53</c:v>
                </c:pt>
                <c:pt idx="21234">
                  <c:v>47.25</c:v>
                </c:pt>
                <c:pt idx="21235">
                  <c:v>47.85</c:v>
                </c:pt>
                <c:pt idx="21236">
                  <c:v>48.54</c:v>
                </c:pt>
                <c:pt idx="21237">
                  <c:v>49.28</c:v>
                </c:pt>
                <c:pt idx="21238">
                  <c:v>51.67</c:v>
                </c:pt>
                <c:pt idx="21239">
                  <c:v>55.11</c:v>
                </c:pt>
                <c:pt idx="21240">
                  <c:v>58.5</c:v>
                </c:pt>
                <c:pt idx="21241">
                  <c:v>59.67</c:v>
                </c:pt>
                <c:pt idx="21242">
                  <c:v>60.94</c:v>
                </c:pt>
                <c:pt idx="21243">
                  <c:v>62.14</c:v>
                </c:pt>
                <c:pt idx="21244">
                  <c:v>63.18</c:v>
                </c:pt>
                <c:pt idx="21245">
                  <c:v>60.99</c:v>
                </c:pt>
                <c:pt idx="21246">
                  <c:v>57.78</c:v>
                </c:pt>
                <c:pt idx="21247">
                  <c:v>58.3</c:v>
                </c:pt>
                <c:pt idx="21248">
                  <c:v>58.87</c:v>
                </c:pt>
                <c:pt idx="21249">
                  <c:v>59.39</c:v>
                </c:pt>
                <c:pt idx="21250">
                  <c:v>59.9</c:v>
                </c:pt>
                <c:pt idx="21251">
                  <c:v>60.28</c:v>
                </c:pt>
                <c:pt idx="21252">
                  <c:v>60.71</c:v>
                </c:pt>
                <c:pt idx="21253">
                  <c:v>61.4</c:v>
                </c:pt>
                <c:pt idx="21254">
                  <c:v>61.34</c:v>
                </c:pt>
                <c:pt idx="21255">
                  <c:v>60.99</c:v>
                </c:pt>
                <c:pt idx="21256">
                  <c:v>52.27</c:v>
                </c:pt>
                <c:pt idx="21257">
                  <c:v>52.9</c:v>
                </c:pt>
                <c:pt idx="21258">
                  <c:v>65.010000000000005</c:v>
                </c:pt>
                <c:pt idx="21259">
                  <c:v>70.47</c:v>
                </c:pt>
                <c:pt idx="21260">
                  <c:v>68.05</c:v>
                </c:pt>
                <c:pt idx="21261">
                  <c:v>61.14</c:v>
                </c:pt>
                <c:pt idx="21262">
                  <c:v>59.47</c:v>
                </c:pt>
                <c:pt idx="21263">
                  <c:v>60.08</c:v>
                </c:pt>
                <c:pt idx="21264">
                  <c:v>61.31</c:v>
                </c:pt>
                <c:pt idx="21265">
                  <c:v>62.72</c:v>
                </c:pt>
                <c:pt idx="21266">
                  <c:v>64.09</c:v>
                </c:pt>
                <c:pt idx="21267">
                  <c:v>65.3</c:v>
                </c:pt>
                <c:pt idx="21268">
                  <c:v>66.989999999999995</c:v>
                </c:pt>
                <c:pt idx="21269">
                  <c:v>68.86</c:v>
                </c:pt>
                <c:pt idx="21270">
                  <c:v>90.73</c:v>
                </c:pt>
                <c:pt idx="21271">
                  <c:v>83.5</c:v>
                </c:pt>
                <c:pt idx="21272">
                  <c:v>83.87</c:v>
                </c:pt>
                <c:pt idx="21273">
                  <c:v>84.13</c:v>
                </c:pt>
                <c:pt idx="21274">
                  <c:v>84.53</c:v>
                </c:pt>
                <c:pt idx="21275">
                  <c:v>84.07</c:v>
                </c:pt>
                <c:pt idx="21276">
                  <c:v>73.94</c:v>
                </c:pt>
                <c:pt idx="21277">
                  <c:v>58.81</c:v>
                </c:pt>
                <c:pt idx="21278">
                  <c:v>52.84</c:v>
                </c:pt>
                <c:pt idx="21279">
                  <c:v>51.26</c:v>
                </c:pt>
                <c:pt idx="21280">
                  <c:v>51.87</c:v>
                </c:pt>
                <c:pt idx="21281">
                  <c:v>52.38</c:v>
                </c:pt>
                <c:pt idx="21282">
                  <c:v>69.92</c:v>
                </c:pt>
                <c:pt idx="21283">
                  <c:v>63.23</c:v>
                </c:pt>
                <c:pt idx="21284">
                  <c:v>63.06</c:v>
                </c:pt>
                <c:pt idx="21285">
                  <c:v>51.21</c:v>
                </c:pt>
                <c:pt idx="21286">
                  <c:v>51.01</c:v>
                </c:pt>
                <c:pt idx="21287">
                  <c:v>50.8</c:v>
                </c:pt>
                <c:pt idx="21288">
                  <c:v>51.03</c:v>
                </c:pt>
                <c:pt idx="21289">
                  <c:v>51.41</c:v>
                </c:pt>
                <c:pt idx="21290">
                  <c:v>51.38</c:v>
                </c:pt>
                <c:pt idx="21291">
                  <c:v>51.35</c:v>
                </c:pt>
                <c:pt idx="21292">
                  <c:v>51.23</c:v>
                </c:pt>
                <c:pt idx="21293">
                  <c:v>51.06</c:v>
                </c:pt>
                <c:pt idx="21294">
                  <c:v>51.03</c:v>
                </c:pt>
                <c:pt idx="21295">
                  <c:v>51.06</c:v>
                </c:pt>
                <c:pt idx="21296">
                  <c:v>51.23</c:v>
                </c:pt>
                <c:pt idx="21297">
                  <c:v>51.44</c:v>
                </c:pt>
                <c:pt idx="21298">
                  <c:v>51.46</c:v>
                </c:pt>
                <c:pt idx="21299">
                  <c:v>51.81</c:v>
                </c:pt>
                <c:pt idx="21300">
                  <c:v>52.21</c:v>
                </c:pt>
                <c:pt idx="21301">
                  <c:v>52.58</c:v>
                </c:pt>
                <c:pt idx="21302">
                  <c:v>53.16</c:v>
                </c:pt>
                <c:pt idx="21303">
                  <c:v>53.73</c:v>
                </c:pt>
                <c:pt idx="21304">
                  <c:v>44.4</c:v>
                </c:pt>
                <c:pt idx="21305">
                  <c:v>38.229999999999997</c:v>
                </c:pt>
                <c:pt idx="21306">
                  <c:v>38.43</c:v>
                </c:pt>
                <c:pt idx="21307">
                  <c:v>38.61</c:v>
                </c:pt>
                <c:pt idx="21308">
                  <c:v>38.61</c:v>
                </c:pt>
                <c:pt idx="21309">
                  <c:v>38.69</c:v>
                </c:pt>
                <c:pt idx="21310">
                  <c:v>39.119999999999997</c:v>
                </c:pt>
                <c:pt idx="21311">
                  <c:v>57.06</c:v>
                </c:pt>
                <c:pt idx="21312">
                  <c:v>67.08</c:v>
                </c:pt>
                <c:pt idx="21313">
                  <c:v>84.13</c:v>
                </c:pt>
                <c:pt idx="21314">
                  <c:v>83.01</c:v>
                </c:pt>
                <c:pt idx="21315">
                  <c:v>79.650000000000006</c:v>
                </c:pt>
                <c:pt idx="21316">
                  <c:v>73.45</c:v>
                </c:pt>
                <c:pt idx="21317">
                  <c:v>73.8</c:v>
                </c:pt>
                <c:pt idx="21318">
                  <c:v>63.89</c:v>
                </c:pt>
                <c:pt idx="21319">
                  <c:v>65.64</c:v>
                </c:pt>
                <c:pt idx="21320">
                  <c:v>74.599999999999994</c:v>
                </c:pt>
                <c:pt idx="21321">
                  <c:v>74.37</c:v>
                </c:pt>
                <c:pt idx="21322">
                  <c:v>65.099999999999994</c:v>
                </c:pt>
                <c:pt idx="21323">
                  <c:v>57.52</c:v>
                </c:pt>
                <c:pt idx="21324">
                  <c:v>57.64</c:v>
                </c:pt>
                <c:pt idx="21325">
                  <c:v>52.58</c:v>
                </c:pt>
                <c:pt idx="21326">
                  <c:v>52.9</c:v>
                </c:pt>
                <c:pt idx="21327">
                  <c:v>53.73</c:v>
                </c:pt>
                <c:pt idx="21328">
                  <c:v>54.36</c:v>
                </c:pt>
                <c:pt idx="21329">
                  <c:v>55.02</c:v>
                </c:pt>
                <c:pt idx="21330">
                  <c:v>55.51</c:v>
                </c:pt>
                <c:pt idx="21331">
                  <c:v>55.83</c:v>
                </c:pt>
                <c:pt idx="21332">
                  <c:v>56.03</c:v>
                </c:pt>
                <c:pt idx="21333">
                  <c:v>56.83</c:v>
                </c:pt>
                <c:pt idx="21334">
                  <c:v>57.26</c:v>
                </c:pt>
                <c:pt idx="21335">
                  <c:v>51.09</c:v>
                </c:pt>
                <c:pt idx="21336">
                  <c:v>51.98</c:v>
                </c:pt>
                <c:pt idx="21337">
                  <c:v>52.76</c:v>
                </c:pt>
                <c:pt idx="21338">
                  <c:v>53.59</c:v>
                </c:pt>
                <c:pt idx="21339">
                  <c:v>54.48</c:v>
                </c:pt>
                <c:pt idx="21340">
                  <c:v>55.43</c:v>
                </c:pt>
                <c:pt idx="21341">
                  <c:v>56.46</c:v>
                </c:pt>
                <c:pt idx="21342">
                  <c:v>57.52</c:v>
                </c:pt>
                <c:pt idx="21343">
                  <c:v>58.64</c:v>
                </c:pt>
                <c:pt idx="21344">
                  <c:v>59.85</c:v>
                </c:pt>
                <c:pt idx="21345">
                  <c:v>61.25</c:v>
                </c:pt>
                <c:pt idx="21346">
                  <c:v>62.57</c:v>
                </c:pt>
                <c:pt idx="21347">
                  <c:v>63.52</c:v>
                </c:pt>
                <c:pt idx="21348">
                  <c:v>63.86</c:v>
                </c:pt>
                <c:pt idx="21349">
                  <c:v>58.9</c:v>
                </c:pt>
                <c:pt idx="21350">
                  <c:v>58.09</c:v>
                </c:pt>
                <c:pt idx="21351">
                  <c:v>47.85</c:v>
                </c:pt>
                <c:pt idx="21352">
                  <c:v>48.48</c:v>
                </c:pt>
                <c:pt idx="21353">
                  <c:v>49.14</c:v>
                </c:pt>
                <c:pt idx="21354">
                  <c:v>49.89</c:v>
                </c:pt>
                <c:pt idx="21355">
                  <c:v>50.52</c:v>
                </c:pt>
                <c:pt idx="21356">
                  <c:v>51.12</c:v>
                </c:pt>
                <c:pt idx="21357">
                  <c:v>51.64</c:v>
                </c:pt>
                <c:pt idx="21358">
                  <c:v>51.95</c:v>
                </c:pt>
                <c:pt idx="21359">
                  <c:v>41.62</c:v>
                </c:pt>
                <c:pt idx="21360">
                  <c:v>41.82</c:v>
                </c:pt>
                <c:pt idx="21361">
                  <c:v>42.05</c:v>
                </c:pt>
                <c:pt idx="21362">
                  <c:v>36.770000000000003</c:v>
                </c:pt>
                <c:pt idx="21363">
                  <c:v>34.159999999999997</c:v>
                </c:pt>
                <c:pt idx="21364">
                  <c:v>34.299999999999997</c:v>
                </c:pt>
                <c:pt idx="21365">
                  <c:v>34.44</c:v>
                </c:pt>
                <c:pt idx="21366">
                  <c:v>34.590000000000003</c:v>
                </c:pt>
                <c:pt idx="21367">
                  <c:v>33.58</c:v>
                </c:pt>
                <c:pt idx="21368">
                  <c:v>33.64</c:v>
                </c:pt>
                <c:pt idx="21369">
                  <c:v>33.67</c:v>
                </c:pt>
                <c:pt idx="21370">
                  <c:v>33.61</c:v>
                </c:pt>
                <c:pt idx="21371">
                  <c:v>33.75</c:v>
                </c:pt>
                <c:pt idx="21372">
                  <c:v>34.01</c:v>
                </c:pt>
                <c:pt idx="21373">
                  <c:v>29.821999999999999</c:v>
                </c:pt>
                <c:pt idx="21374">
                  <c:v>27.899000000000001</c:v>
                </c:pt>
                <c:pt idx="21375">
                  <c:v>27.870999999999999</c:v>
                </c:pt>
                <c:pt idx="21376">
                  <c:v>27.870999999999999</c:v>
                </c:pt>
                <c:pt idx="21377">
                  <c:v>27.870999999999999</c:v>
                </c:pt>
                <c:pt idx="21378">
                  <c:v>27.870999999999999</c:v>
                </c:pt>
                <c:pt idx="21379">
                  <c:v>27.870999999999999</c:v>
                </c:pt>
                <c:pt idx="21380">
                  <c:v>27.870999999999999</c:v>
                </c:pt>
                <c:pt idx="21381">
                  <c:v>27.870999999999999</c:v>
                </c:pt>
                <c:pt idx="21382">
                  <c:v>27.870999999999999</c:v>
                </c:pt>
                <c:pt idx="21383">
                  <c:v>27.870999999999999</c:v>
                </c:pt>
                <c:pt idx="21384">
                  <c:v>27.870999999999999</c:v>
                </c:pt>
                <c:pt idx="21385">
                  <c:v>27.870999999999999</c:v>
                </c:pt>
                <c:pt idx="21386">
                  <c:v>27.870999999999999</c:v>
                </c:pt>
                <c:pt idx="21387">
                  <c:v>27.841999999999999</c:v>
                </c:pt>
                <c:pt idx="21388">
                  <c:v>27.812999999999999</c:v>
                </c:pt>
                <c:pt idx="21389">
                  <c:v>27.812999999999999</c:v>
                </c:pt>
                <c:pt idx="21390">
                  <c:v>27.812999999999999</c:v>
                </c:pt>
                <c:pt idx="21391">
                  <c:v>27.783999999999999</c:v>
                </c:pt>
                <c:pt idx="21392">
                  <c:v>27.783999999999999</c:v>
                </c:pt>
                <c:pt idx="21393">
                  <c:v>27.783999999999999</c:v>
                </c:pt>
                <c:pt idx="21394">
                  <c:v>27.783999999999999</c:v>
                </c:pt>
                <c:pt idx="21395">
                  <c:v>27.783999999999999</c:v>
                </c:pt>
                <c:pt idx="21396">
                  <c:v>27.783999999999999</c:v>
                </c:pt>
                <c:pt idx="21397">
                  <c:v>27.783999999999999</c:v>
                </c:pt>
                <c:pt idx="21398">
                  <c:v>27.783999999999999</c:v>
                </c:pt>
                <c:pt idx="21399">
                  <c:v>27.783999999999999</c:v>
                </c:pt>
                <c:pt idx="21400">
                  <c:v>27.783999999999999</c:v>
                </c:pt>
                <c:pt idx="21401">
                  <c:v>27.783999999999999</c:v>
                </c:pt>
                <c:pt idx="21402">
                  <c:v>27.783999999999999</c:v>
                </c:pt>
                <c:pt idx="21403">
                  <c:v>27.783999999999999</c:v>
                </c:pt>
                <c:pt idx="21404">
                  <c:v>27.783999999999999</c:v>
                </c:pt>
                <c:pt idx="21405">
                  <c:v>27.812999999999999</c:v>
                </c:pt>
                <c:pt idx="21406">
                  <c:v>27.783999999999999</c:v>
                </c:pt>
                <c:pt idx="21407">
                  <c:v>27.783999999999999</c:v>
                </c:pt>
                <c:pt idx="21408">
                  <c:v>27.783999999999999</c:v>
                </c:pt>
                <c:pt idx="21409">
                  <c:v>27.783999999999999</c:v>
                </c:pt>
                <c:pt idx="21410">
                  <c:v>27.783999999999999</c:v>
                </c:pt>
                <c:pt idx="21411">
                  <c:v>27.783999999999999</c:v>
                </c:pt>
                <c:pt idx="21412">
                  <c:v>27.783999999999999</c:v>
                </c:pt>
                <c:pt idx="21413">
                  <c:v>27.783999999999999</c:v>
                </c:pt>
                <c:pt idx="21414">
                  <c:v>27.783999999999999</c:v>
                </c:pt>
                <c:pt idx="21415">
                  <c:v>27.783999999999999</c:v>
                </c:pt>
                <c:pt idx="21416">
                  <c:v>27.783999999999999</c:v>
                </c:pt>
                <c:pt idx="21417">
                  <c:v>27.783999999999999</c:v>
                </c:pt>
                <c:pt idx="21418">
                  <c:v>27.812999999999999</c:v>
                </c:pt>
                <c:pt idx="21419">
                  <c:v>27.783999999999999</c:v>
                </c:pt>
                <c:pt idx="21420">
                  <c:v>27.783999999999999</c:v>
                </c:pt>
                <c:pt idx="21421">
                  <c:v>27.783999999999999</c:v>
                </c:pt>
                <c:pt idx="21422">
                  <c:v>27.783999999999999</c:v>
                </c:pt>
                <c:pt idx="21423">
                  <c:v>27.783999999999999</c:v>
                </c:pt>
                <c:pt idx="21424">
                  <c:v>27.783999999999999</c:v>
                </c:pt>
                <c:pt idx="21425">
                  <c:v>27.812999999999999</c:v>
                </c:pt>
                <c:pt idx="21426">
                  <c:v>27.783999999999999</c:v>
                </c:pt>
                <c:pt idx="21427">
                  <c:v>27.783999999999999</c:v>
                </c:pt>
                <c:pt idx="21428">
                  <c:v>27.783999999999999</c:v>
                </c:pt>
                <c:pt idx="21429">
                  <c:v>27.812999999999999</c:v>
                </c:pt>
                <c:pt idx="21430">
                  <c:v>27.783999999999999</c:v>
                </c:pt>
                <c:pt idx="21431">
                  <c:v>27.812999999999999</c:v>
                </c:pt>
                <c:pt idx="21432">
                  <c:v>27.783999999999999</c:v>
                </c:pt>
                <c:pt idx="21433">
                  <c:v>27.783999999999999</c:v>
                </c:pt>
                <c:pt idx="21434">
                  <c:v>27.783999999999999</c:v>
                </c:pt>
                <c:pt idx="21435">
                  <c:v>27.783999999999999</c:v>
                </c:pt>
                <c:pt idx="21436">
                  <c:v>27.783999999999999</c:v>
                </c:pt>
                <c:pt idx="21437">
                  <c:v>27.783999999999999</c:v>
                </c:pt>
                <c:pt idx="21438">
                  <c:v>27.783999999999999</c:v>
                </c:pt>
                <c:pt idx="21439">
                  <c:v>27.783999999999999</c:v>
                </c:pt>
                <c:pt idx="21440">
                  <c:v>27.783999999999999</c:v>
                </c:pt>
                <c:pt idx="21441">
                  <c:v>27.783999999999999</c:v>
                </c:pt>
                <c:pt idx="21442">
                  <c:v>27.783999999999999</c:v>
                </c:pt>
                <c:pt idx="21443">
                  <c:v>27.783999999999999</c:v>
                </c:pt>
                <c:pt idx="21444">
                  <c:v>27.783999999999999</c:v>
                </c:pt>
                <c:pt idx="21445">
                  <c:v>27.783999999999999</c:v>
                </c:pt>
                <c:pt idx="21446">
                  <c:v>27.783999999999999</c:v>
                </c:pt>
                <c:pt idx="21447">
                  <c:v>27.783999999999999</c:v>
                </c:pt>
                <c:pt idx="21448">
                  <c:v>27.783999999999999</c:v>
                </c:pt>
                <c:pt idx="21449">
                  <c:v>27.783999999999999</c:v>
                </c:pt>
                <c:pt idx="21450">
                  <c:v>27.783999999999999</c:v>
                </c:pt>
                <c:pt idx="21451">
                  <c:v>27.783999999999999</c:v>
                </c:pt>
                <c:pt idx="21452">
                  <c:v>27.812999999999999</c:v>
                </c:pt>
                <c:pt idx="21453">
                  <c:v>27.783999999999999</c:v>
                </c:pt>
                <c:pt idx="21454">
                  <c:v>27.812999999999999</c:v>
                </c:pt>
                <c:pt idx="21455">
                  <c:v>27.783999999999999</c:v>
                </c:pt>
                <c:pt idx="21456">
                  <c:v>27.783999999999999</c:v>
                </c:pt>
                <c:pt idx="21457">
                  <c:v>27.783999999999999</c:v>
                </c:pt>
                <c:pt idx="21458">
                  <c:v>27.783999999999999</c:v>
                </c:pt>
                <c:pt idx="21459">
                  <c:v>27.812999999999999</c:v>
                </c:pt>
                <c:pt idx="21460">
                  <c:v>27.783999999999999</c:v>
                </c:pt>
                <c:pt idx="21461">
                  <c:v>27.783999999999999</c:v>
                </c:pt>
                <c:pt idx="21462">
                  <c:v>27.812999999999999</c:v>
                </c:pt>
                <c:pt idx="21463">
                  <c:v>27.783999999999999</c:v>
                </c:pt>
                <c:pt idx="21464">
                  <c:v>27.812999999999999</c:v>
                </c:pt>
                <c:pt idx="21465">
                  <c:v>27.783999999999999</c:v>
                </c:pt>
                <c:pt idx="21466">
                  <c:v>27.783999999999999</c:v>
                </c:pt>
                <c:pt idx="21467">
                  <c:v>27.812999999999999</c:v>
                </c:pt>
                <c:pt idx="21468">
                  <c:v>27.783999999999999</c:v>
                </c:pt>
                <c:pt idx="21469">
                  <c:v>27.783999999999999</c:v>
                </c:pt>
                <c:pt idx="21470">
                  <c:v>27.783999999999999</c:v>
                </c:pt>
                <c:pt idx="21471">
                  <c:v>27.812999999999999</c:v>
                </c:pt>
                <c:pt idx="21472">
                  <c:v>27.783999999999999</c:v>
                </c:pt>
                <c:pt idx="21473">
                  <c:v>27.783999999999999</c:v>
                </c:pt>
                <c:pt idx="21474">
                  <c:v>27.783999999999999</c:v>
                </c:pt>
                <c:pt idx="21475">
                  <c:v>27.812999999999999</c:v>
                </c:pt>
                <c:pt idx="21476">
                  <c:v>27.783999999999999</c:v>
                </c:pt>
                <c:pt idx="21477">
                  <c:v>27.783999999999999</c:v>
                </c:pt>
                <c:pt idx="21478">
                  <c:v>27.783999999999999</c:v>
                </c:pt>
                <c:pt idx="21479">
                  <c:v>27.783999999999999</c:v>
                </c:pt>
                <c:pt idx="21480">
                  <c:v>27.812999999999999</c:v>
                </c:pt>
                <c:pt idx="21481">
                  <c:v>27.812999999999999</c:v>
                </c:pt>
                <c:pt idx="21482">
                  <c:v>27.783999999999999</c:v>
                </c:pt>
                <c:pt idx="21483">
                  <c:v>27.812999999999999</c:v>
                </c:pt>
                <c:pt idx="21484">
                  <c:v>27.783999999999999</c:v>
                </c:pt>
                <c:pt idx="21485">
                  <c:v>27.812999999999999</c:v>
                </c:pt>
                <c:pt idx="21486">
                  <c:v>27.783999999999999</c:v>
                </c:pt>
                <c:pt idx="21487">
                  <c:v>27.783999999999999</c:v>
                </c:pt>
                <c:pt idx="21488">
                  <c:v>27.812999999999999</c:v>
                </c:pt>
                <c:pt idx="21489">
                  <c:v>27.783999999999999</c:v>
                </c:pt>
                <c:pt idx="21490">
                  <c:v>27.783999999999999</c:v>
                </c:pt>
                <c:pt idx="21491">
                  <c:v>27.812999999999999</c:v>
                </c:pt>
                <c:pt idx="21492">
                  <c:v>27.783999999999999</c:v>
                </c:pt>
                <c:pt idx="21493">
                  <c:v>27.783999999999999</c:v>
                </c:pt>
                <c:pt idx="21494">
                  <c:v>27.812999999999999</c:v>
                </c:pt>
                <c:pt idx="21495">
                  <c:v>27.783999999999999</c:v>
                </c:pt>
                <c:pt idx="21496">
                  <c:v>27.812999999999999</c:v>
                </c:pt>
                <c:pt idx="21497">
                  <c:v>27.783999999999999</c:v>
                </c:pt>
                <c:pt idx="21498">
                  <c:v>27.783999999999999</c:v>
                </c:pt>
                <c:pt idx="21499">
                  <c:v>27.783999999999999</c:v>
                </c:pt>
                <c:pt idx="21500">
                  <c:v>27.812999999999999</c:v>
                </c:pt>
                <c:pt idx="21501">
                  <c:v>27.812999999999999</c:v>
                </c:pt>
                <c:pt idx="21502">
                  <c:v>27.812999999999999</c:v>
                </c:pt>
                <c:pt idx="21503">
                  <c:v>27.783999999999999</c:v>
                </c:pt>
                <c:pt idx="21504">
                  <c:v>27.812999999999999</c:v>
                </c:pt>
                <c:pt idx="21505">
                  <c:v>27.812999999999999</c:v>
                </c:pt>
                <c:pt idx="21506">
                  <c:v>27.812999999999999</c:v>
                </c:pt>
                <c:pt idx="21507">
                  <c:v>36.450000000000003</c:v>
                </c:pt>
                <c:pt idx="21508">
                  <c:v>32.58</c:v>
                </c:pt>
                <c:pt idx="21509">
                  <c:v>32.520000000000003</c:v>
                </c:pt>
                <c:pt idx="21510">
                  <c:v>32.49</c:v>
                </c:pt>
                <c:pt idx="21511">
                  <c:v>32.46</c:v>
                </c:pt>
                <c:pt idx="21512">
                  <c:v>32.43</c:v>
                </c:pt>
                <c:pt idx="21513">
                  <c:v>32.380000000000003</c:v>
                </c:pt>
                <c:pt idx="21514">
                  <c:v>32.35</c:v>
                </c:pt>
                <c:pt idx="21515">
                  <c:v>32.35</c:v>
                </c:pt>
                <c:pt idx="21516">
                  <c:v>32.32</c:v>
                </c:pt>
                <c:pt idx="21517">
                  <c:v>32.29</c:v>
                </c:pt>
                <c:pt idx="21518">
                  <c:v>32.26</c:v>
                </c:pt>
                <c:pt idx="21519">
                  <c:v>32.26</c:v>
                </c:pt>
                <c:pt idx="21520">
                  <c:v>32.26</c:v>
                </c:pt>
                <c:pt idx="21521">
                  <c:v>32.380000000000003</c:v>
                </c:pt>
                <c:pt idx="21522">
                  <c:v>32.520000000000003</c:v>
                </c:pt>
                <c:pt idx="21523">
                  <c:v>32.659999999999997</c:v>
                </c:pt>
                <c:pt idx="21524">
                  <c:v>32.78</c:v>
                </c:pt>
                <c:pt idx="21525">
                  <c:v>32.950000000000003</c:v>
                </c:pt>
                <c:pt idx="21526">
                  <c:v>33.15</c:v>
                </c:pt>
                <c:pt idx="21527">
                  <c:v>33.409999999999997</c:v>
                </c:pt>
                <c:pt idx="21528">
                  <c:v>33.64</c:v>
                </c:pt>
                <c:pt idx="21529">
                  <c:v>33.93</c:v>
                </c:pt>
                <c:pt idx="21530">
                  <c:v>34.24</c:v>
                </c:pt>
                <c:pt idx="21531">
                  <c:v>34.47</c:v>
                </c:pt>
                <c:pt idx="21532">
                  <c:v>34.9</c:v>
                </c:pt>
                <c:pt idx="21533">
                  <c:v>35.130000000000003</c:v>
                </c:pt>
                <c:pt idx="21534">
                  <c:v>35.39</c:v>
                </c:pt>
                <c:pt idx="21535">
                  <c:v>35.76</c:v>
                </c:pt>
                <c:pt idx="21536">
                  <c:v>36.19</c:v>
                </c:pt>
                <c:pt idx="21537">
                  <c:v>36.770000000000003</c:v>
                </c:pt>
                <c:pt idx="21538">
                  <c:v>37.31</c:v>
                </c:pt>
                <c:pt idx="21539">
                  <c:v>37.86</c:v>
                </c:pt>
                <c:pt idx="21540">
                  <c:v>38.49</c:v>
                </c:pt>
                <c:pt idx="21541">
                  <c:v>39.090000000000003</c:v>
                </c:pt>
                <c:pt idx="21542">
                  <c:v>39.700000000000003</c:v>
                </c:pt>
                <c:pt idx="21543">
                  <c:v>40.1</c:v>
                </c:pt>
                <c:pt idx="21544">
                  <c:v>40.44</c:v>
                </c:pt>
                <c:pt idx="21545">
                  <c:v>40.53</c:v>
                </c:pt>
                <c:pt idx="21546">
                  <c:v>37.74</c:v>
                </c:pt>
                <c:pt idx="21547">
                  <c:v>32.380000000000003</c:v>
                </c:pt>
                <c:pt idx="21548">
                  <c:v>32.520000000000003</c:v>
                </c:pt>
                <c:pt idx="21549">
                  <c:v>32.659999999999997</c:v>
                </c:pt>
                <c:pt idx="21550">
                  <c:v>32.840000000000003</c:v>
                </c:pt>
                <c:pt idx="21551">
                  <c:v>32.979999999999997</c:v>
                </c:pt>
                <c:pt idx="21552">
                  <c:v>33.21</c:v>
                </c:pt>
                <c:pt idx="21553">
                  <c:v>33.409999999999997</c:v>
                </c:pt>
                <c:pt idx="21554">
                  <c:v>33.549999999999997</c:v>
                </c:pt>
                <c:pt idx="21555">
                  <c:v>33.700000000000003</c:v>
                </c:pt>
                <c:pt idx="21556">
                  <c:v>33.840000000000003</c:v>
                </c:pt>
                <c:pt idx="21557">
                  <c:v>33.979999999999997</c:v>
                </c:pt>
                <c:pt idx="21558">
                  <c:v>34.07</c:v>
                </c:pt>
                <c:pt idx="21559">
                  <c:v>34.130000000000003</c:v>
                </c:pt>
                <c:pt idx="21560">
                  <c:v>34.159999999999997</c:v>
                </c:pt>
                <c:pt idx="21561">
                  <c:v>34.130000000000003</c:v>
                </c:pt>
                <c:pt idx="21562">
                  <c:v>33.979999999999997</c:v>
                </c:pt>
                <c:pt idx="21563">
                  <c:v>33.729999999999997</c:v>
                </c:pt>
                <c:pt idx="21564">
                  <c:v>29.076000000000001</c:v>
                </c:pt>
                <c:pt idx="21565">
                  <c:v>28.99</c:v>
                </c:pt>
                <c:pt idx="21566">
                  <c:v>29.076000000000001</c:v>
                </c:pt>
                <c:pt idx="21567">
                  <c:v>29.161999999999999</c:v>
                </c:pt>
                <c:pt idx="21568">
                  <c:v>29.248000000000001</c:v>
                </c:pt>
                <c:pt idx="21569">
                  <c:v>29.334</c:v>
                </c:pt>
                <c:pt idx="21570">
                  <c:v>29.449000000000002</c:v>
                </c:pt>
                <c:pt idx="21571">
                  <c:v>29.564</c:v>
                </c:pt>
                <c:pt idx="21572">
                  <c:v>29.65</c:v>
                </c:pt>
                <c:pt idx="21573">
                  <c:v>29.018999999999998</c:v>
                </c:pt>
                <c:pt idx="21574">
                  <c:v>28.530999999999999</c:v>
                </c:pt>
                <c:pt idx="21575">
                  <c:v>28.588000000000001</c:v>
                </c:pt>
                <c:pt idx="21576">
                  <c:v>28.013999999999999</c:v>
                </c:pt>
                <c:pt idx="21577">
                  <c:v>36.6</c:v>
                </c:pt>
                <c:pt idx="21578">
                  <c:v>35.33</c:v>
                </c:pt>
                <c:pt idx="21579">
                  <c:v>32.29</c:v>
                </c:pt>
                <c:pt idx="21580">
                  <c:v>46.7</c:v>
                </c:pt>
                <c:pt idx="21581">
                  <c:v>49.31</c:v>
                </c:pt>
                <c:pt idx="21582">
                  <c:v>44.43</c:v>
                </c:pt>
                <c:pt idx="21583">
                  <c:v>45.09</c:v>
                </c:pt>
                <c:pt idx="21584">
                  <c:v>45.64</c:v>
                </c:pt>
                <c:pt idx="21585">
                  <c:v>46.44</c:v>
                </c:pt>
                <c:pt idx="21586">
                  <c:v>47.3</c:v>
                </c:pt>
                <c:pt idx="21587">
                  <c:v>48.25</c:v>
                </c:pt>
                <c:pt idx="21588">
                  <c:v>49.11</c:v>
                </c:pt>
                <c:pt idx="21589">
                  <c:v>49.66</c:v>
                </c:pt>
                <c:pt idx="21590">
                  <c:v>50.55</c:v>
                </c:pt>
                <c:pt idx="21591">
                  <c:v>51.41</c:v>
                </c:pt>
                <c:pt idx="21592">
                  <c:v>52.44</c:v>
                </c:pt>
                <c:pt idx="21593">
                  <c:v>53.07</c:v>
                </c:pt>
                <c:pt idx="21594">
                  <c:v>53.96</c:v>
                </c:pt>
                <c:pt idx="21595">
                  <c:v>54.85</c:v>
                </c:pt>
                <c:pt idx="21596">
                  <c:v>55.91</c:v>
                </c:pt>
                <c:pt idx="21597">
                  <c:v>56.52</c:v>
                </c:pt>
                <c:pt idx="21598">
                  <c:v>57.12</c:v>
                </c:pt>
                <c:pt idx="21599">
                  <c:v>58.04</c:v>
                </c:pt>
                <c:pt idx="21600">
                  <c:v>58.41</c:v>
                </c:pt>
                <c:pt idx="21601">
                  <c:v>58.98</c:v>
                </c:pt>
                <c:pt idx="21602">
                  <c:v>60.16</c:v>
                </c:pt>
                <c:pt idx="21603">
                  <c:v>61.05</c:v>
                </c:pt>
                <c:pt idx="21604">
                  <c:v>61.71</c:v>
                </c:pt>
                <c:pt idx="21605">
                  <c:v>62.43</c:v>
                </c:pt>
                <c:pt idx="21606">
                  <c:v>63</c:v>
                </c:pt>
                <c:pt idx="21607">
                  <c:v>63.63</c:v>
                </c:pt>
                <c:pt idx="21608">
                  <c:v>64.180000000000007</c:v>
                </c:pt>
                <c:pt idx="21609">
                  <c:v>64.75</c:v>
                </c:pt>
                <c:pt idx="21610">
                  <c:v>54.82</c:v>
                </c:pt>
                <c:pt idx="21611">
                  <c:v>50.14</c:v>
                </c:pt>
                <c:pt idx="21612">
                  <c:v>50.8</c:v>
                </c:pt>
                <c:pt idx="21613">
                  <c:v>51.32</c:v>
                </c:pt>
                <c:pt idx="21614">
                  <c:v>51.69</c:v>
                </c:pt>
                <c:pt idx="21615">
                  <c:v>42.08</c:v>
                </c:pt>
                <c:pt idx="21616">
                  <c:v>42.65</c:v>
                </c:pt>
                <c:pt idx="21617">
                  <c:v>43.11</c:v>
                </c:pt>
                <c:pt idx="21618">
                  <c:v>43.57</c:v>
                </c:pt>
                <c:pt idx="21619">
                  <c:v>44.09</c:v>
                </c:pt>
                <c:pt idx="21620">
                  <c:v>47.99</c:v>
                </c:pt>
                <c:pt idx="21621">
                  <c:v>63.43</c:v>
                </c:pt>
                <c:pt idx="21622">
                  <c:v>50.29</c:v>
                </c:pt>
                <c:pt idx="21623">
                  <c:v>44.09</c:v>
                </c:pt>
                <c:pt idx="21624">
                  <c:v>44.81</c:v>
                </c:pt>
                <c:pt idx="21625">
                  <c:v>45.35</c:v>
                </c:pt>
                <c:pt idx="21626">
                  <c:v>45.87</c:v>
                </c:pt>
                <c:pt idx="21627">
                  <c:v>46.41</c:v>
                </c:pt>
                <c:pt idx="21628">
                  <c:v>46.93</c:v>
                </c:pt>
                <c:pt idx="21629">
                  <c:v>47.45</c:v>
                </c:pt>
                <c:pt idx="21630">
                  <c:v>47.82</c:v>
                </c:pt>
                <c:pt idx="21631">
                  <c:v>48.08</c:v>
                </c:pt>
                <c:pt idx="21632">
                  <c:v>40.869999999999997</c:v>
                </c:pt>
                <c:pt idx="21633">
                  <c:v>41.19</c:v>
                </c:pt>
                <c:pt idx="21634">
                  <c:v>56.86</c:v>
                </c:pt>
                <c:pt idx="21635">
                  <c:v>61.71</c:v>
                </c:pt>
                <c:pt idx="21636">
                  <c:v>61.91</c:v>
                </c:pt>
                <c:pt idx="21637">
                  <c:v>62.77</c:v>
                </c:pt>
                <c:pt idx="21638">
                  <c:v>63.4</c:v>
                </c:pt>
                <c:pt idx="21639">
                  <c:v>59.59</c:v>
                </c:pt>
                <c:pt idx="21640">
                  <c:v>54.16</c:v>
                </c:pt>
                <c:pt idx="21641">
                  <c:v>52.73</c:v>
                </c:pt>
                <c:pt idx="21642">
                  <c:v>53.33</c:v>
                </c:pt>
                <c:pt idx="21643">
                  <c:v>53.85</c:v>
                </c:pt>
                <c:pt idx="21644">
                  <c:v>54.51</c:v>
                </c:pt>
                <c:pt idx="21645">
                  <c:v>55.02</c:v>
                </c:pt>
                <c:pt idx="21646">
                  <c:v>55.37</c:v>
                </c:pt>
                <c:pt idx="21647">
                  <c:v>60.99</c:v>
                </c:pt>
                <c:pt idx="21648">
                  <c:v>73.08</c:v>
                </c:pt>
                <c:pt idx="21649">
                  <c:v>70.47</c:v>
                </c:pt>
                <c:pt idx="21650">
                  <c:v>69.150000000000006</c:v>
                </c:pt>
                <c:pt idx="21651">
                  <c:v>69.75</c:v>
                </c:pt>
                <c:pt idx="21652">
                  <c:v>70.67</c:v>
                </c:pt>
                <c:pt idx="21653">
                  <c:v>66.91</c:v>
                </c:pt>
                <c:pt idx="21654">
                  <c:v>62.31</c:v>
                </c:pt>
                <c:pt idx="21655">
                  <c:v>62.95</c:v>
                </c:pt>
                <c:pt idx="21656">
                  <c:v>63.66</c:v>
                </c:pt>
                <c:pt idx="21657">
                  <c:v>64.47</c:v>
                </c:pt>
                <c:pt idx="21658">
                  <c:v>65.33</c:v>
                </c:pt>
                <c:pt idx="21659">
                  <c:v>64.239999999999995</c:v>
                </c:pt>
                <c:pt idx="21660">
                  <c:v>50.55</c:v>
                </c:pt>
                <c:pt idx="21661">
                  <c:v>50.98</c:v>
                </c:pt>
                <c:pt idx="21662">
                  <c:v>51.41</c:v>
                </c:pt>
                <c:pt idx="21663">
                  <c:v>51.98</c:v>
                </c:pt>
                <c:pt idx="21664">
                  <c:v>59.36</c:v>
                </c:pt>
                <c:pt idx="21665">
                  <c:v>94.03</c:v>
                </c:pt>
                <c:pt idx="21666">
                  <c:v>91.53</c:v>
                </c:pt>
                <c:pt idx="21667">
                  <c:v>114.44</c:v>
                </c:pt>
                <c:pt idx="21668">
                  <c:v>112.46</c:v>
                </c:pt>
                <c:pt idx="21669">
                  <c:v>115.47</c:v>
                </c:pt>
                <c:pt idx="21670">
                  <c:v>115.7</c:v>
                </c:pt>
                <c:pt idx="21671">
                  <c:v>115.64</c:v>
                </c:pt>
                <c:pt idx="21672">
                  <c:v>117.74</c:v>
                </c:pt>
                <c:pt idx="21673">
                  <c:v>119.81</c:v>
                </c:pt>
                <c:pt idx="21674">
                  <c:v>122.07</c:v>
                </c:pt>
                <c:pt idx="21675">
                  <c:v>123.74</c:v>
                </c:pt>
                <c:pt idx="21676">
                  <c:v>125.46</c:v>
                </c:pt>
                <c:pt idx="21677">
                  <c:v>127.3</c:v>
                </c:pt>
                <c:pt idx="21678">
                  <c:v>129.71</c:v>
                </c:pt>
                <c:pt idx="21679">
                  <c:v>130.94</c:v>
                </c:pt>
                <c:pt idx="21680">
                  <c:v>132.97999999999999</c:v>
                </c:pt>
                <c:pt idx="21681">
                  <c:v>135.31</c:v>
                </c:pt>
                <c:pt idx="21682">
                  <c:v>136.74</c:v>
                </c:pt>
                <c:pt idx="21683">
                  <c:v>138.29</c:v>
                </c:pt>
                <c:pt idx="21684">
                  <c:v>131.37</c:v>
                </c:pt>
                <c:pt idx="21685">
                  <c:v>130.74</c:v>
                </c:pt>
                <c:pt idx="21686">
                  <c:v>131.94999999999999</c:v>
                </c:pt>
                <c:pt idx="21687">
                  <c:v>133.30000000000001</c:v>
                </c:pt>
                <c:pt idx="21688">
                  <c:v>134.16</c:v>
                </c:pt>
                <c:pt idx="21689">
                  <c:v>134.79</c:v>
                </c:pt>
                <c:pt idx="21690">
                  <c:v>120.58</c:v>
                </c:pt>
                <c:pt idx="21691">
                  <c:v>104.97</c:v>
                </c:pt>
                <c:pt idx="21692">
                  <c:v>93.28</c:v>
                </c:pt>
                <c:pt idx="21693">
                  <c:v>91.56</c:v>
                </c:pt>
                <c:pt idx="21694">
                  <c:v>88.58</c:v>
                </c:pt>
                <c:pt idx="21695">
                  <c:v>89.58</c:v>
                </c:pt>
                <c:pt idx="21696">
                  <c:v>90.64</c:v>
                </c:pt>
                <c:pt idx="21697">
                  <c:v>91.73</c:v>
                </c:pt>
                <c:pt idx="21698">
                  <c:v>92.8</c:v>
                </c:pt>
                <c:pt idx="21699">
                  <c:v>84.1</c:v>
                </c:pt>
                <c:pt idx="21700">
                  <c:v>76.44</c:v>
                </c:pt>
                <c:pt idx="21701">
                  <c:v>77.58</c:v>
                </c:pt>
                <c:pt idx="21702">
                  <c:v>78.45</c:v>
                </c:pt>
                <c:pt idx="21703">
                  <c:v>79.59</c:v>
                </c:pt>
                <c:pt idx="21704">
                  <c:v>80.02</c:v>
                </c:pt>
                <c:pt idx="21705">
                  <c:v>81.569999999999993</c:v>
                </c:pt>
                <c:pt idx="21706">
                  <c:v>81.260000000000005</c:v>
                </c:pt>
                <c:pt idx="21707">
                  <c:v>72.53</c:v>
                </c:pt>
                <c:pt idx="21708">
                  <c:v>74.05</c:v>
                </c:pt>
                <c:pt idx="21709">
                  <c:v>61.68</c:v>
                </c:pt>
                <c:pt idx="21710">
                  <c:v>53.39</c:v>
                </c:pt>
                <c:pt idx="21711">
                  <c:v>61.28</c:v>
                </c:pt>
                <c:pt idx="21712">
                  <c:v>70.180000000000007</c:v>
                </c:pt>
                <c:pt idx="21713">
                  <c:v>63.84</c:v>
                </c:pt>
                <c:pt idx="21714">
                  <c:v>64.55</c:v>
                </c:pt>
                <c:pt idx="21715">
                  <c:v>65.33</c:v>
                </c:pt>
                <c:pt idx="21716">
                  <c:v>66.28</c:v>
                </c:pt>
                <c:pt idx="21717">
                  <c:v>66.650000000000006</c:v>
                </c:pt>
                <c:pt idx="21718">
                  <c:v>58.47</c:v>
                </c:pt>
                <c:pt idx="21719">
                  <c:v>51.03</c:v>
                </c:pt>
                <c:pt idx="21720">
                  <c:v>64.040000000000006</c:v>
                </c:pt>
                <c:pt idx="21721">
                  <c:v>84.79</c:v>
                </c:pt>
                <c:pt idx="21722">
                  <c:v>93.51</c:v>
                </c:pt>
                <c:pt idx="21723">
                  <c:v>92.54</c:v>
                </c:pt>
                <c:pt idx="21724">
                  <c:v>83.15</c:v>
                </c:pt>
                <c:pt idx="21725">
                  <c:v>78.19</c:v>
                </c:pt>
                <c:pt idx="21726">
                  <c:v>76.61</c:v>
                </c:pt>
                <c:pt idx="21727">
                  <c:v>77.38</c:v>
                </c:pt>
                <c:pt idx="21728">
                  <c:v>78.959999999999994</c:v>
                </c:pt>
                <c:pt idx="21729">
                  <c:v>79.790000000000006</c:v>
                </c:pt>
                <c:pt idx="21730">
                  <c:v>80.91</c:v>
                </c:pt>
                <c:pt idx="21731">
                  <c:v>82.09</c:v>
                </c:pt>
                <c:pt idx="21732">
                  <c:v>77.010000000000005</c:v>
                </c:pt>
                <c:pt idx="21733">
                  <c:v>95.72</c:v>
                </c:pt>
                <c:pt idx="21734">
                  <c:v>87.97</c:v>
                </c:pt>
                <c:pt idx="21735">
                  <c:v>88.43</c:v>
                </c:pt>
                <c:pt idx="21736">
                  <c:v>89.38</c:v>
                </c:pt>
                <c:pt idx="21737">
                  <c:v>89.75</c:v>
                </c:pt>
                <c:pt idx="21738">
                  <c:v>90.47</c:v>
                </c:pt>
                <c:pt idx="21739">
                  <c:v>91.16</c:v>
                </c:pt>
                <c:pt idx="21740">
                  <c:v>91.45</c:v>
                </c:pt>
                <c:pt idx="21741">
                  <c:v>92.02</c:v>
                </c:pt>
                <c:pt idx="21742">
                  <c:v>92.34</c:v>
                </c:pt>
                <c:pt idx="21743">
                  <c:v>92.83</c:v>
                </c:pt>
                <c:pt idx="21744">
                  <c:v>81.290000000000006</c:v>
                </c:pt>
                <c:pt idx="21745">
                  <c:v>78.13</c:v>
                </c:pt>
                <c:pt idx="21746">
                  <c:v>79.08</c:v>
                </c:pt>
                <c:pt idx="21747">
                  <c:v>80.45</c:v>
                </c:pt>
                <c:pt idx="21748">
                  <c:v>86.97</c:v>
                </c:pt>
                <c:pt idx="21749">
                  <c:v>87.95</c:v>
                </c:pt>
                <c:pt idx="21750">
                  <c:v>85.82</c:v>
                </c:pt>
                <c:pt idx="21751">
                  <c:v>89.29</c:v>
                </c:pt>
                <c:pt idx="21752">
                  <c:v>90.67</c:v>
                </c:pt>
                <c:pt idx="21753">
                  <c:v>91.65</c:v>
                </c:pt>
                <c:pt idx="21754">
                  <c:v>86.28</c:v>
                </c:pt>
                <c:pt idx="21755">
                  <c:v>85.1</c:v>
                </c:pt>
                <c:pt idx="21756">
                  <c:v>81.400000000000006</c:v>
                </c:pt>
                <c:pt idx="21757">
                  <c:v>82.09</c:v>
                </c:pt>
                <c:pt idx="21758">
                  <c:v>83.96</c:v>
                </c:pt>
                <c:pt idx="21759">
                  <c:v>86.6</c:v>
                </c:pt>
                <c:pt idx="21760">
                  <c:v>108.7</c:v>
                </c:pt>
                <c:pt idx="21761">
                  <c:v>101.32</c:v>
                </c:pt>
                <c:pt idx="21762">
                  <c:v>89.55</c:v>
                </c:pt>
                <c:pt idx="21763">
                  <c:v>85.71</c:v>
                </c:pt>
                <c:pt idx="21764">
                  <c:v>83.32</c:v>
                </c:pt>
                <c:pt idx="21765">
                  <c:v>70.55</c:v>
                </c:pt>
                <c:pt idx="21766">
                  <c:v>71.239999999999995</c:v>
                </c:pt>
                <c:pt idx="21767">
                  <c:v>71.67</c:v>
                </c:pt>
                <c:pt idx="21768">
                  <c:v>72.42</c:v>
                </c:pt>
                <c:pt idx="21769">
                  <c:v>73.28</c:v>
                </c:pt>
                <c:pt idx="21770">
                  <c:v>69.430000000000007</c:v>
                </c:pt>
                <c:pt idx="21771">
                  <c:v>62.63</c:v>
                </c:pt>
                <c:pt idx="21772">
                  <c:v>56.11</c:v>
                </c:pt>
                <c:pt idx="21773">
                  <c:v>56.54</c:v>
                </c:pt>
                <c:pt idx="21774">
                  <c:v>66.849999999999994</c:v>
                </c:pt>
                <c:pt idx="21775">
                  <c:v>75.98</c:v>
                </c:pt>
                <c:pt idx="21776">
                  <c:v>60.08</c:v>
                </c:pt>
                <c:pt idx="21777">
                  <c:v>60.48</c:v>
                </c:pt>
                <c:pt idx="21778">
                  <c:v>61.54</c:v>
                </c:pt>
                <c:pt idx="21779">
                  <c:v>97.79</c:v>
                </c:pt>
                <c:pt idx="21780">
                  <c:v>100.03</c:v>
                </c:pt>
                <c:pt idx="21781">
                  <c:v>108.44</c:v>
                </c:pt>
                <c:pt idx="21782">
                  <c:v>117.05</c:v>
                </c:pt>
                <c:pt idx="21783">
                  <c:v>106.09</c:v>
                </c:pt>
                <c:pt idx="21784">
                  <c:v>109.16</c:v>
                </c:pt>
                <c:pt idx="21785">
                  <c:v>109.79</c:v>
                </c:pt>
                <c:pt idx="21786">
                  <c:v>109.53</c:v>
                </c:pt>
                <c:pt idx="21787">
                  <c:v>130.57</c:v>
                </c:pt>
                <c:pt idx="21788">
                  <c:v>128.79</c:v>
                </c:pt>
                <c:pt idx="21789">
                  <c:v>118.97</c:v>
                </c:pt>
                <c:pt idx="21790">
                  <c:v>118.92</c:v>
                </c:pt>
                <c:pt idx="21791">
                  <c:v>121.04</c:v>
                </c:pt>
                <c:pt idx="21792">
                  <c:v>120.09</c:v>
                </c:pt>
                <c:pt idx="21793">
                  <c:v>114.27</c:v>
                </c:pt>
                <c:pt idx="21794">
                  <c:v>115.24</c:v>
                </c:pt>
                <c:pt idx="21795">
                  <c:v>116.16</c:v>
                </c:pt>
                <c:pt idx="21796">
                  <c:v>116.79</c:v>
                </c:pt>
                <c:pt idx="21797">
                  <c:v>105.63</c:v>
                </c:pt>
                <c:pt idx="21798">
                  <c:v>90.82</c:v>
                </c:pt>
                <c:pt idx="21799">
                  <c:v>111.02</c:v>
                </c:pt>
                <c:pt idx="21800">
                  <c:v>98.8</c:v>
                </c:pt>
                <c:pt idx="21801">
                  <c:v>98.65</c:v>
                </c:pt>
                <c:pt idx="21802">
                  <c:v>95.52</c:v>
                </c:pt>
                <c:pt idx="21803">
                  <c:v>94.03</c:v>
                </c:pt>
                <c:pt idx="21804">
                  <c:v>94.66</c:v>
                </c:pt>
                <c:pt idx="21805">
                  <c:v>93.74</c:v>
                </c:pt>
                <c:pt idx="21806">
                  <c:v>94.98</c:v>
                </c:pt>
                <c:pt idx="21807">
                  <c:v>92.31</c:v>
                </c:pt>
                <c:pt idx="21808">
                  <c:v>89.64</c:v>
                </c:pt>
                <c:pt idx="21809">
                  <c:v>90.33</c:v>
                </c:pt>
                <c:pt idx="21810">
                  <c:v>91.13</c:v>
                </c:pt>
                <c:pt idx="21811">
                  <c:v>92.17</c:v>
                </c:pt>
                <c:pt idx="21812">
                  <c:v>114.78</c:v>
                </c:pt>
                <c:pt idx="21813">
                  <c:v>126.64</c:v>
                </c:pt>
                <c:pt idx="21814">
                  <c:v>144.38</c:v>
                </c:pt>
                <c:pt idx="21815">
                  <c:v>158.35</c:v>
                </c:pt>
                <c:pt idx="21816">
                  <c:v>136.6</c:v>
                </c:pt>
                <c:pt idx="21817">
                  <c:v>137.94999999999999</c:v>
                </c:pt>
                <c:pt idx="21818">
                  <c:v>138.91999999999999</c:v>
                </c:pt>
                <c:pt idx="21819">
                  <c:v>140.21</c:v>
                </c:pt>
                <c:pt idx="21820">
                  <c:v>141.91</c:v>
                </c:pt>
                <c:pt idx="21821">
                  <c:v>143.63</c:v>
                </c:pt>
                <c:pt idx="21822">
                  <c:v>145.58000000000001</c:v>
                </c:pt>
                <c:pt idx="21823">
                  <c:v>148.37</c:v>
                </c:pt>
                <c:pt idx="21824">
                  <c:v>147.27000000000001</c:v>
                </c:pt>
                <c:pt idx="21825">
                  <c:v>142.80000000000001</c:v>
                </c:pt>
                <c:pt idx="21826">
                  <c:v>139.38</c:v>
                </c:pt>
                <c:pt idx="21827">
                  <c:v>142.28</c:v>
                </c:pt>
                <c:pt idx="21828">
                  <c:v>130.77000000000001</c:v>
                </c:pt>
                <c:pt idx="21829">
                  <c:v>122.1</c:v>
                </c:pt>
                <c:pt idx="21830">
                  <c:v>123.91</c:v>
                </c:pt>
                <c:pt idx="21831">
                  <c:v>122.82</c:v>
                </c:pt>
                <c:pt idx="21832">
                  <c:v>125.12</c:v>
                </c:pt>
                <c:pt idx="21833">
                  <c:v>126.81</c:v>
                </c:pt>
                <c:pt idx="21834">
                  <c:v>125.98</c:v>
                </c:pt>
                <c:pt idx="21835">
                  <c:v>135.74</c:v>
                </c:pt>
                <c:pt idx="21836">
                  <c:v>145.97999999999999</c:v>
                </c:pt>
                <c:pt idx="21837">
                  <c:v>147.5</c:v>
                </c:pt>
                <c:pt idx="21838">
                  <c:v>135.41999999999999</c:v>
                </c:pt>
                <c:pt idx="21839">
                  <c:v>133.5</c:v>
                </c:pt>
                <c:pt idx="21840">
                  <c:v>135.54</c:v>
                </c:pt>
                <c:pt idx="21841">
                  <c:v>136.97</c:v>
                </c:pt>
                <c:pt idx="21842">
                  <c:v>138.86000000000001</c:v>
                </c:pt>
                <c:pt idx="21843">
                  <c:v>141.44999999999999</c:v>
                </c:pt>
                <c:pt idx="21844">
                  <c:v>124.94</c:v>
                </c:pt>
                <c:pt idx="21845">
                  <c:v>131.34</c:v>
                </c:pt>
                <c:pt idx="21846">
                  <c:v>146.16</c:v>
                </c:pt>
                <c:pt idx="21847">
                  <c:v>139.96</c:v>
                </c:pt>
                <c:pt idx="21848">
                  <c:v>143.13999999999999</c:v>
                </c:pt>
                <c:pt idx="21849">
                  <c:v>146.38</c:v>
                </c:pt>
                <c:pt idx="21850">
                  <c:v>146.18</c:v>
                </c:pt>
                <c:pt idx="21851">
                  <c:v>147.05000000000001</c:v>
                </c:pt>
                <c:pt idx="21852">
                  <c:v>148.62</c:v>
                </c:pt>
                <c:pt idx="21853">
                  <c:v>147.27000000000001</c:v>
                </c:pt>
                <c:pt idx="21854">
                  <c:v>149.88999999999999</c:v>
                </c:pt>
                <c:pt idx="21855">
                  <c:v>150</c:v>
                </c:pt>
                <c:pt idx="21856">
                  <c:v>149.26</c:v>
                </c:pt>
                <c:pt idx="21857">
                  <c:v>148.16</c:v>
                </c:pt>
                <c:pt idx="21858">
                  <c:v>150.83000000000001</c:v>
                </c:pt>
                <c:pt idx="21859">
                  <c:v>151.21</c:v>
                </c:pt>
                <c:pt idx="21860">
                  <c:v>152.72999999999999</c:v>
                </c:pt>
                <c:pt idx="21861">
                  <c:v>155.08000000000001</c:v>
                </c:pt>
                <c:pt idx="21862">
                  <c:v>156.03</c:v>
                </c:pt>
                <c:pt idx="21863">
                  <c:v>131.75</c:v>
                </c:pt>
                <c:pt idx="21864">
                  <c:v>115.59</c:v>
                </c:pt>
                <c:pt idx="21865">
                  <c:v>118</c:v>
                </c:pt>
                <c:pt idx="21866">
                  <c:v>137.4</c:v>
                </c:pt>
                <c:pt idx="21867">
                  <c:v>140.1</c:v>
                </c:pt>
                <c:pt idx="21868">
                  <c:v>142.19</c:v>
                </c:pt>
                <c:pt idx="21869">
                  <c:v>169.2</c:v>
                </c:pt>
                <c:pt idx="21870">
                  <c:v>161.51</c:v>
                </c:pt>
                <c:pt idx="21871">
                  <c:v>179.36</c:v>
                </c:pt>
                <c:pt idx="21872">
                  <c:v>179.68</c:v>
                </c:pt>
                <c:pt idx="21873">
                  <c:v>180.28</c:v>
                </c:pt>
                <c:pt idx="21874">
                  <c:v>174.71</c:v>
                </c:pt>
                <c:pt idx="21875">
                  <c:v>171.36</c:v>
                </c:pt>
                <c:pt idx="21876">
                  <c:v>174.34</c:v>
                </c:pt>
                <c:pt idx="21877">
                  <c:v>173.08</c:v>
                </c:pt>
                <c:pt idx="21878">
                  <c:v>174.94</c:v>
                </c:pt>
                <c:pt idx="21879">
                  <c:v>172.45</c:v>
                </c:pt>
                <c:pt idx="21880">
                  <c:v>179.16</c:v>
                </c:pt>
                <c:pt idx="21881">
                  <c:v>181.72</c:v>
                </c:pt>
                <c:pt idx="21882">
                  <c:v>184.19</c:v>
                </c:pt>
                <c:pt idx="21883">
                  <c:v>176.29</c:v>
                </c:pt>
                <c:pt idx="21884">
                  <c:v>174.71</c:v>
                </c:pt>
                <c:pt idx="21885">
                  <c:v>164.3</c:v>
                </c:pt>
                <c:pt idx="21886">
                  <c:v>154.19</c:v>
                </c:pt>
                <c:pt idx="21887">
                  <c:v>160.44999999999999</c:v>
                </c:pt>
                <c:pt idx="21888">
                  <c:v>162.19999999999999</c:v>
                </c:pt>
                <c:pt idx="21889">
                  <c:v>164.58</c:v>
                </c:pt>
                <c:pt idx="21890">
                  <c:v>161.83000000000001</c:v>
                </c:pt>
                <c:pt idx="21891">
                  <c:v>156.6</c:v>
                </c:pt>
                <c:pt idx="21892">
                  <c:v>154.51</c:v>
                </c:pt>
                <c:pt idx="21893">
                  <c:v>157.01</c:v>
                </c:pt>
                <c:pt idx="21894">
                  <c:v>160.47999999999999</c:v>
                </c:pt>
                <c:pt idx="21895">
                  <c:v>163.58000000000001</c:v>
                </c:pt>
                <c:pt idx="21896">
                  <c:v>176.06</c:v>
                </c:pt>
                <c:pt idx="21897">
                  <c:v>201.01</c:v>
                </c:pt>
                <c:pt idx="21898">
                  <c:v>179.77</c:v>
                </c:pt>
                <c:pt idx="21899">
                  <c:v>182.87</c:v>
                </c:pt>
                <c:pt idx="21900">
                  <c:v>178.7</c:v>
                </c:pt>
                <c:pt idx="21901">
                  <c:v>178.42</c:v>
                </c:pt>
                <c:pt idx="21902">
                  <c:v>168.17</c:v>
                </c:pt>
                <c:pt idx="21903">
                  <c:v>155.19999999999999</c:v>
                </c:pt>
                <c:pt idx="21904">
                  <c:v>147.38999999999999</c:v>
                </c:pt>
                <c:pt idx="21905">
                  <c:v>137.91999999999999</c:v>
                </c:pt>
                <c:pt idx="21906">
                  <c:v>132.29</c:v>
                </c:pt>
                <c:pt idx="21907">
                  <c:v>134.13</c:v>
                </c:pt>
                <c:pt idx="21908">
                  <c:v>152.72999999999999</c:v>
                </c:pt>
                <c:pt idx="21909">
                  <c:v>142.4</c:v>
                </c:pt>
                <c:pt idx="21910">
                  <c:v>143.31</c:v>
                </c:pt>
                <c:pt idx="21911">
                  <c:v>145.32</c:v>
                </c:pt>
                <c:pt idx="21912">
                  <c:v>149.4</c:v>
                </c:pt>
                <c:pt idx="21913">
                  <c:v>134.19</c:v>
                </c:pt>
                <c:pt idx="21914">
                  <c:v>111.94</c:v>
                </c:pt>
                <c:pt idx="21915">
                  <c:v>115.96</c:v>
                </c:pt>
                <c:pt idx="21916">
                  <c:v>144.61000000000001</c:v>
                </c:pt>
                <c:pt idx="21917">
                  <c:v>127.93</c:v>
                </c:pt>
                <c:pt idx="21918">
                  <c:v>121.36</c:v>
                </c:pt>
                <c:pt idx="21919">
                  <c:v>142.22</c:v>
                </c:pt>
                <c:pt idx="21920">
                  <c:v>137.83000000000001</c:v>
                </c:pt>
                <c:pt idx="21921">
                  <c:v>129.22</c:v>
                </c:pt>
                <c:pt idx="21922">
                  <c:v>123.22</c:v>
                </c:pt>
                <c:pt idx="21923">
                  <c:v>124.31</c:v>
                </c:pt>
                <c:pt idx="21924">
                  <c:v>125.92</c:v>
                </c:pt>
                <c:pt idx="21925">
                  <c:v>127.99</c:v>
                </c:pt>
                <c:pt idx="21926">
                  <c:v>127.93</c:v>
                </c:pt>
                <c:pt idx="21927">
                  <c:v>131.97999999999999</c:v>
                </c:pt>
                <c:pt idx="21928">
                  <c:v>133.24</c:v>
                </c:pt>
                <c:pt idx="21929">
                  <c:v>133.35</c:v>
                </c:pt>
                <c:pt idx="21930">
                  <c:v>131.88999999999999</c:v>
                </c:pt>
                <c:pt idx="21931">
                  <c:v>125.35</c:v>
                </c:pt>
                <c:pt idx="21932">
                  <c:v>120.81</c:v>
                </c:pt>
                <c:pt idx="21933">
                  <c:v>119.38</c:v>
                </c:pt>
                <c:pt idx="21934">
                  <c:v>121.76</c:v>
                </c:pt>
                <c:pt idx="21935">
                  <c:v>123.77</c:v>
                </c:pt>
                <c:pt idx="21936">
                  <c:v>118.92</c:v>
                </c:pt>
                <c:pt idx="21937">
                  <c:v>117.71</c:v>
                </c:pt>
                <c:pt idx="21938">
                  <c:v>138.58000000000001</c:v>
                </c:pt>
                <c:pt idx="21939">
                  <c:v>135.05000000000001</c:v>
                </c:pt>
                <c:pt idx="21940">
                  <c:v>136.34</c:v>
                </c:pt>
                <c:pt idx="21941">
                  <c:v>147.30000000000001</c:v>
                </c:pt>
                <c:pt idx="21942">
                  <c:v>160.28</c:v>
                </c:pt>
                <c:pt idx="21943">
                  <c:v>152.33000000000001</c:v>
                </c:pt>
                <c:pt idx="21944">
                  <c:v>154.36000000000001</c:v>
                </c:pt>
                <c:pt idx="21945">
                  <c:v>156.34</c:v>
                </c:pt>
                <c:pt idx="21946">
                  <c:v>140.9</c:v>
                </c:pt>
                <c:pt idx="21947">
                  <c:v>149.26</c:v>
                </c:pt>
                <c:pt idx="21948">
                  <c:v>147.07</c:v>
                </c:pt>
                <c:pt idx="21949">
                  <c:v>136.4</c:v>
                </c:pt>
                <c:pt idx="21950">
                  <c:v>132.38</c:v>
                </c:pt>
                <c:pt idx="21951">
                  <c:v>132.09</c:v>
                </c:pt>
                <c:pt idx="21952">
                  <c:v>132.72</c:v>
                </c:pt>
                <c:pt idx="21953">
                  <c:v>124.51</c:v>
                </c:pt>
                <c:pt idx="21954">
                  <c:v>116.85</c:v>
                </c:pt>
                <c:pt idx="21955">
                  <c:v>116.3</c:v>
                </c:pt>
                <c:pt idx="21956">
                  <c:v>136.13999999999999</c:v>
                </c:pt>
                <c:pt idx="21957">
                  <c:v>139.18</c:v>
                </c:pt>
                <c:pt idx="21958">
                  <c:v>141.07</c:v>
                </c:pt>
                <c:pt idx="21959">
                  <c:v>142.71</c:v>
                </c:pt>
                <c:pt idx="21960">
                  <c:v>143.54</c:v>
                </c:pt>
                <c:pt idx="21961">
                  <c:v>149.74</c:v>
                </c:pt>
                <c:pt idx="21962">
                  <c:v>169.69</c:v>
                </c:pt>
                <c:pt idx="21963">
                  <c:v>157.35</c:v>
                </c:pt>
                <c:pt idx="21964">
                  <c:v>155.74</c:v>
                </c:pt>
                <c:pt idx="21965">
                  <c:v>158.84</c:v>
                </c:pt>
                <c:pt idx="21966">
                  <c:v>147.16</c:v>
                </c:pt>
                <c:pt idx="21967">
                  <c:v>141.85</c:v>
                </c:pt>
                <c:pt idx="21968">
                  <c:v>139.18</c:v>
                </c:pt>
                <c:pt idx="21969">
                  <c:v>142.41999999999999</c:v>
                </c:pt>
                <c:pt idx="21970">
                  <c:v>147.02000000000001</c:v>
                </c:pt>
                <c:pt idx="21971">
                  <c:v>139.63999999999999</c:v>
                </c:pt>
                <c:pt idx="21972">
                  <c:v>140.19</c:v>
                </c:pt>
                <c:pt idx="21973">
                  <c:v>142.68</c:v>
                </c:pt>
                <c:pt idx="21974">
                  <c:v>145.5</c:v>
                </c:pt>
                <c:pt idx="21975">
                  <c:v>146.30000000000001</c:v>
                </c:pt>
                <c:pt idx="21976">
                  <c:v>149.57</c:v>
                </c:pt>
                <c:pt idx="21977">
                  <c:v>149.11000000000001</c:v>
                </c:pt>
                <c:pt idx="21978">
                  <c:v>155.22999999999999</c:v>
                </c:pt>
                <c:pt idx="21979">
                  <c:v>163.32</c:v>
                </c:pt>
                <c:pt idx="21980">
                  <c:v>167.31</c:v>
                </c:pt>
                <c:pt idx="21981">
                  <c:v>171.76</c:v>
                </c:pt>
                <c:pt idx="21982">
                  <c:v>167.28</c:v>
                </c:pt>
                <c:pt idx="21983">
                  <c:v>169.4</c:v>
                </c:pt>
                <c:pt idx="21984">
                  <c:v>164.21</c:v>
                </c:pt>
                <c:pt idx="21985">
                  <c:v>159.36000000000001</c:v>
                </c:pt>
                <c:pt idx="21986">
                  <c:v>152.36000000000001</c:v>
                </c:pt>
                <c:pt idx="21987">
                  <c:v>151.38</c:v>
                </c:pt>
                <c:pt idx="21988">
                  <c:v>152.27000000000001</c:v>
                </c:pt>
                <c:pt idx="21989">
                  <c:v>144.94999999999999</c:v>
                </c:pt>
                <c:pt idx="21990">
                  <c:v>146.07</c:v>
                </c:pt>
                <c:pt idx="21991">
                  <c:v>143.72</c:v>
                </c:pt>
                <c:pt idx="21992">
                  <c:v>144.78</c:v>
                </c:pt>
                <c:pt idx="21993">
                  <c:v>144.46</c:v>
                </c:pt>
                <c:pt idx="21994">
                  <c:v>125.83</c:v>
                </c:pt>
                <c:pt idx="21995">
                  <c:v>114.96</c:v>
                </c:pt>
                <c:pt idx="21996">
                  <c:v>120.81</c:v>
                </c:pt>
                <c:pt idx="21997">
                  <c:v>127.35</c:v>
                </c:pt>
                <c:pt idx="21998">
                  <c:v>107.55</c:v>
                </c:pt>
                <c:pt idx="21999">
                  <c:v>108.3</c:v>
                </c:pt>
                <c:pt idx="22000">
                  <c:v>116.36</c:v>
                </c:pt>
                <c:pt idx="22001">
                  <c:v>116.96</c:v>
                </c:pt>
                <c:pt idx="22002">
                  <c:v>115.59</c:v>
                </c:pt>
                <c:pt idx="22003">
                  <c:v>125.6</c:v>
                </c:pt>
                <c:pt idx="22004">
                  <c:v>115.27</c:v>
                </c:pt>
                <c:pt idx="22005">
                  <c:v>115.59</c:v>
                </c:pt>
                <c:pt idx="22006">
                  <c:v>112.63</c:v>
                </c:pt>
                <c:pt idx="22007">
                  <c:v>109.04</c:v>
                </c:pt>
                <c:pt idx="22008">
                  <c:v>107.66</c:v>
                </c:pt>
                <c:pt idx="22009">
                  <c:v>105.57</c:v>
                </c:pt>
                <c:pt idx="22010">
                  <c:v>100.69</c:v>
                </c:pt>
                <c:pt idx="22011">
                  <c:v>95.7</c:v>
                </c:pt>
                <c:pt idx="22012">
                  <c:v>93.31</c:v>
                </c:pt>
                <c:pt idx="22013">
                  <c:v>93.34</c:v>
                </c:pt>
                <c:pt idx="22014">
                  <c:v>84.96</c:v>
                </c:pt>
                <c:pt idx="22015">
                  <c:v>87.89</c:v>
                </c:pt>
                <c:pt idx="22016">
                  <c:v>92.68</c:v>
                </c:pt>
                <c:pt idx="22017">
                  <c:v>100.2</c:v>
                </c:pt>
                <c:pt idx="22018">
                  <c:v>105.22</c:v>
                </c:pt>
                <c:pt idx="22019">
                  <c:v>115.3</c:v>
                </c:pt>
                <c:pt idx="22020">
                  <c:v>137</c:v>
                </c:pt>
                <c:pt idx="22021">
                  <c:v>129.11000000000001</c:v>
                </c:pt>
                <c:pt idx="22022">
                  <c:v>119.12</c:v>
                </c:pt>
                <c:pt idx="22023">
                  <c:v>121.79</c:v>
                </c:pt>
                <c:pt idx="22024">
                  <c:v>124.89</c:v>
                </c:pt>
                <c:pt idx="22025">
                  <c:v>126.81</c:v>
                </c:pt>
                <c:pt idx="22026">
                  <c:v>128.68</c:v>
                </c:pt>
                <c:pt idx="22027">
                  <c:v>130.34</c:v>
                </c:pt>
                <c:pt idx="22028">
                  <c:v>132.22999999999999</c:v>
                </c:pt>
                <c:pt idx="22029">
                  <c:v>127.18</c:v>
                </c:pt>
                <c:pt idx="22030">
                  <c:v>111.11</c:v>
                </c:pt>
                <c:pt idx="22031">
                  <c:v>128.02000000000001</c:v>
                </c:pt>
                <c:pt idx="22032">
                  <c:v>121.33</c:v>
                </c:pt>
                <c:pt idx="22033">
                  <c:v>122.16</c:v>
                </c:pt>
                <c:pt idx="22034">
                  <c:v>116.73</c:v>
                </c:pt>
                <c:pt idx="22035">
                  <c:v>122.82</c:v>
                </c:pt>
                <c:pt idx="22036">
                  <c:v>119.95</c:v>
                </c:pt>
                <c:pt idx="22037">
                  <c:v>106.49</c:v>
                </c:pt>
                <c:pt idx="22038">
                  <c:v>109.99</c:v>
                </c:pt>
                <c:pt idx="22039">
                  <c:v>111.34</c:v>
                </c:pt>
                <c:pt idx="22040">
                  <c:v>112.66</c:v>
                </c:pt>
                <c:pt idx="22041">
                  <c:v>113.52</c:v>
                </c:pt>
                <c:pt idx="22042">
                  <c:v>114.9</c:v>
                </c:pt>
                <c:pt idx="22043">
                  <c:v>116.42</c:v>
                </c:pt>
                <c:pt idx="22044">
                  <c:v>138.69</c:v>
                </c:pt>
                <c:pt idx="22045">
                  <c:v>133.35</c:v>
                </c:pt>
                <c:pt idx="22046">
                  <c:v>137.75</c:v>
                </c:pt>
                <c:pt idx="22047">
                  <c:v>139.75</c:v>
                </c:pt>
                <c:pt idx="22048">
                  <c:v>135.71</c:v>
                </c:pt>
                <c:pt idx="22049">
                  <c:v>139.69999999999999</c:v>
                </c:pt>
                <c:pt idx="22050">
                  <c:v>159.79</c:v>
                </c:pt>
                <c:pt idx="22051">
                  <c:v>155.94</c:v>
                </c:pt>
                <c:pt idx="22052">
                  <c:v>140.1</c:v>
                </c:pt>
                <c:pt idx="22053">
                  <c:v>143.66</c:v>
                </c:pt>
                <c:pt idx="22054">
                  <c:v>143.13999999999999</c:v>
                </c:pt>
                <c:pt idx="22055">
                  <c:v>148.6</c:v>
                </c:pt>
                <c:pt idx="22056">
                  <c:v>147.16</c:v>
                </c:pt>
                <c:pt idx="22057">
                  <c:v>141.41999999999999</c:v>
                </c:pt>
                <c:pt idx="22058">
                  <c:v>128.1</c:v>
                </c:pt>
                <c:pt idx="22059">
                  <c:v>126.32</c:v>
                </c:pt>
                <c:pt idx="22060">
                  <c:v>120.84</c:v>
                </c:pt>
                <c:pt idx="22061">
                  <c:v>117.48</c:v>
                </c:pt>
                <c:pt idx="22062">
                  <c:v>119.86</c:v>
                </c:pt>
                <c:pt idx="22063">
                  <c:v>140.16</c:v>
                </c:pt>
                <c:pt idx="22064">
                  <c:v>140.87</c:v>
                </c:pt>
                <c:pt idx="22065">
                  <c:v>144</c:v>
                </c:pt>
                <c:pt idx="22066">
                  <c:v>147.02000000000001</c:v>
                </c:pt>
                <c:pt idx="22067">
                  <c:v>146.01</c:v>
                </c:pt>
                <c:pt idx="22068">
                  <c:v>132.21</c:v>
                </c:pt>
                <c:pt idx="22069">
                  <c:v>113.15</c:v>
                </c:pt>
                <c:pt idx="22070">
                  <c:v>115.47</c:v>
                </c:pt>
                <c:pt idx="22071">
                  <c:v>116.36</c:v>
                </c:pt>
                <c:pt idx="22072">
                  <c:v>105.25</c:v>
                </c:pt>
                <c:pt idx="22073">
                  <c:v>108.9</c:v>
                </c:pt>
                <c:pt idx="22074">
                  <c:v>108.21</c:v>
                </c:pt>
                <c:pt idx="22075">
                  <c:v>122.27</c:v>
                </c:pt>
                <c:pt idx="22076">
                  <c:v>127.67</c:v>
                </c:pt>
                <c:pt idx="22077">
                  <c:v>121.04</c:v>
                </c:pt>
                <c:pt idx="22078">
                  <c:v>127.58</c:v>
                </c:pt>
                <c:pt idx="22079">
                  <c:v>129.02000000000001</c:v>
                </c:pt>
                <c:pt idx="22080">
                  <c:v>126.41</c:v>
                </c:pt>
                <c:pt idx="22081">
                  <c:v>141.30000000000001</c:v>
                </c:pt>
                <c:pt idx="22082">
                  <c:v>451.2</c:v>
                </c:pt>
                <c:pt idx="22083">
                  <c:v>561.5</c:v>
                </c:pt>
                <c:pt idx="22084">
                  <c:v>548.29999999999995</c:v>
                </c:pt>
                <c:pt idx="22085">
                  <c:v>532</c:v>
                </c:pt>
                <c:pt idx="22086">
                  <c:v>514.79999999999995</c:v>
                </c:pt>
                <c:pt idx="22087">
                  <c:v>496.8</c:v>
                </c:pt>
                <c:pt idx="22088">
                  <c:v>367.5</c:v>
                </c:pt>
                <c:pt idx="22089">
                  <c:v>342.2</c:v>
                </c:pt>
                <c:pt idx="22090">
                  <c:v>323</c:v>
                </c:pt>
                <c:pt idx="22091">
                  <c:v>245.35</c:v>
                </c:pt>
                <c:pt idx="22092">
                  <c:v>195.95</c:v>
                </c:pt>
                <c:pt idx="22093">
                  <c:v>134.41999999999999</c:v>
                </c:pt>
                <c:pt idx="22094">
                  <c:v>126.87</c:v>
                </c:pt>
                <c:pt idx="22095">
                  <c:v>128.59</c:v>
                </c:pt>
                <c:pt idx="22096">
                  <c:v>129.94</c:v>
                </c:pt>
                <c:pt idx="22097">
                  <c:v>136.86000000000001</c:v>
                </c:pt>
                <c:pt idx="22098">
                  <c:v>137.94999999999999</c:v>
                </c:pt>
                <c:pt idx="22099">
                  <c:v>143.69</c:v>
                </c:pt>
                <c:pt idx="22100">
                  <c:v>144.91999999999999</c:v>
                </c:pt>
                <c:pt idx="22101">
                  <c:v>161.02000000000001</c:v>
                </c:pt>
                <c:pt idx="22102">
                  <c:v>153.56</c:v>
                </c:pt>
                <c:pt idx="22103">
                  <c:v>132.75</c:v>
                </c:pt>
                <c:pt idx="22104">
                  <c:v>129.71</c:v>
                </c:pt>
                <c:pt idx="22105">
                  <c:v>131.49</c:v>
                </c:pt>
                <c:pt idx="22106">
                  <c:v>153.30000000000001</c:v>
                </c:pt>
                <c:pt idx="22107">
                  <c:v>153.72999999999999</c:v>
                </c:pt>
                <c:pt idx="22108">
                  <c:v>148.97</c:v>
                </c:pt>
                <c:pt idx="22109">
                  <c:v>138.75</c:v>
                </c:pt>
                <c:pt idx="22110">
                  <c:v>133.81</c:v>
                </c:pt>
                <c:pt idx="22111">
                  <c:v>135.36000000000001</c:v>
                </c:pt>
                <c:pt idx="22112">
                  <c:v>144.52000000000001</c:v>
                </c:pt>
                <c:pt idx="22113">
                  <c:v>147.68</c:v>
                </c:pt>
                <c:pt idx="22114">
                  <c:v>149.6</c:v>
                </c:pt>
                <c:pt idx="22115">
                  <c:v>153.72999999999999</c:v>
                </c:pt>
                <c:pt idx="22116">
                  <c:v>155</c:v>
                </c:pt>
                <c:pt idx="22117">
                  <c:v>158.35</c:v>
                </c:pt>
                <c:pt idx="22118">
                  <c:v>151.24</c:v>
                </c:pt>
                <c:pt idx="22119">
                  <c:v>143.16999999999999</c:v>
                </c:pt>
                <c:pt idx="22120">
                  <c:v>144.91999999999999</c:v>
                </c:pt>
                <c:pt idx="22121">
                  <c:v>150.37</c:v>
                </c:pt>
                <c:pt idx="22122">
                  <c:v>156.46</c:v>
                </c:pt>
                <c:pt idx="22123">
                  <c:v>177.36</c:v>
                </c:pt>
                <c:pt idx="22124">
                  <c:v>170.87</c:v>
                </c:pt>
                <c:pt idx="22125">
                  <c:v>163.41</c:v>
                </c:pt>
                <c:pt idx="22126">
                  <c:v>159.65</c:v>
                </c:pt>
                <c:pt idx="22127">
                  <c:v>184.65</c:v>
                </c:pt>
                <c:pt idx="22128">
                  <c:v>162.19999999999999</c:v>
                </c:pt>
                <c:pt idx="22129">
                  <c:v>162.75</c:v>
                </c:pt>
                <c:pt idx="22130">
                  <c:v>158.56</c:v>
                </c:pt>
                <c:pt idx="22131">
                  <c:v>158.12</c:v>
                </c:pt>
                <c:pt idx="22132">
                  <c:v>150.66</c:v>
                </c:pt>
                <c:pt idx="22133">
                  <c:v>153.16</c:v>
                </c:pt>
                <c:pt idx="22134">
                  <c:v>144.66</c:v>
                </c:pt>
                <c:pt idx="22135">
                  <c:v>148.41999999999999</c:v>
                </c:pt>
                <c:pt idx="22136">
                  <c:v>149.91999999999999</c:v>
                </c:pt>
                <c:pt idx="22137">
                  <c:v>151.38</c:v>
                </c:pt>
                <c:pt idx="22138">
                  <c:v>176.21</c:v>
                </c:pt>
                <c:pt idx="22139">
                  <c:v>169.49</c:v>
                </c:pt>
                <c:pt idx="22140">
                  <c:v>170.98</c:v>
                </c:pt>
                <c:pt idx="22141">
                  <c:v>162.37</c:v>
                </c:pt>
                <c:pt idx="22142">
                  <c:v>148.65</c:v>
                </c:pt>
                <c:pt idx="22143">
                  <c:v>158.61000000000001</c:v>
                </c:pt>
                <c:pt idx="22144">
                  <c:v>145.87</c:v>
                </c:pt>
                <c:pt idx="22145">
                  <c:v>140.72999999999999</c:v>
                </c:pt>
                <c:pt idx="22146">
                  <c:v>142.19</c:v>
                </c:pt>
                <c:pt idx="22147">
                  <c:v>124.57</c:v>
                </c:pt>
                <c:pt idx="22148">
                  <c:v>114.96</c:v>
                </c:pt>
                <c:pt idx="22149">
                  <c:v>104.11</c:v>
                </c:pt>
                <c:pt idx="22150">
                  <c:v>103.73</c:v>
                </c:pt>
                <c:pt idx="22151">
                  <c:v>112.17</c:v>
                </c:pt>
                <c:pt idx="22152">
                  <c:v>136.51</c:v>
                </c:pt>
                <c:pt idx="22153">
                  <c:v>126.18</c:v>
                </c:pt>
                <c:pt idx="22154">
                  <c:v>127.24</c:v>
                </c:pt>
                <c:pt idx="22155">
                  <c:v>131.80000000000001</c:v>
                </c:pt>
                <c:pt idx="22156">
                  <c:v>141.30000000000001</c:v>
                </c:pt>
                <c:pt idx="22157">
                  <c:v>151.72</c:v>
                </c:pt>
                <c:pt idx="22158">
                  <c:v>150.63</c:v>
                </c:pt>
                <c:pt idx="22159">
                  <c:v>152.41</c:v>
                </c:pt>
                <c:pt idx="22160">
                  <c:v>154.34</c:v>
                </c:pt>
                <c:pt idx="22161">
                  <c:v>155.22999999999999</c:v>
                </c:pt>
                <c:pt idx="22162">
                  <c:v>159.38999999999999</c:v>
                </c:pt>
                <c:pt idx="22163">
                  <c:v>145.66999999999999</c:v>
                </c:pt>
                <c:pt idx="22164">
                  <c:v>141.41999999999999</c:v>
                </c:pt>
                <c:pt idx="22165">
                  <c:v>144.15</c:v>
                </c:pt>
                <c:pt idx="22166">
                  <c:v>142.85</c:v>
                </c:pt>
                <c:pt idx="22167">
                  <c:v>142.83000000000001</c:v>
                </c:pt>
                <c:pt idx="22168">
                  <c:v>137.19999999999999</c:v>
                </c:pt>
                <c:pt idx="22169">
                  <c:v>145.35</c:v>
                </c:pt>
                <c:pt idx="22170">
                  <c:v>145.09</c:v>
                </c:pt>
                <c:pt idx="22171">
                  <c:v>132.22999999999999</c:v>
                </c:pt>
                <c:pt idx="22172">
                  <c:v>134.69999999999999</c:v>
                </c:pt>
                <c:pt idx="22173">
                  <c:v>132.29</c:v>
                </c:pt>
                <c:pt idx="22174">
                  <c:v>156.49</c:v>
                </c:pt>
                <c:pt idx="22175">
                  <c:v>153.30000000000001</c:v>
                </c:pt>
                <c:pt idx="22176">
                  <c:v>153.72999999999999</c:v>
                </c:pt>
                <c:pt idx="22177">
                  <c:v>170.64</c:v>
                </c:pt>
                <c:pt idx="22178">
                  <c:v>175.58</c:v>
                </c:pt>
                <c:pt idx="22179">
                  <c:v>177.24</c:v>
                </c:pt>
                <c:pt idx="22180">
                  <c:v>178.39</c:v>
                </c:pt>
                <c:pt idx="22181">
                  <c:v>170.9</c:v>
                </c:pt>
                <c:pt idx="22182">
                  <c:v>169.43</c:v>
                </c:pt>
                <c:pt idx="22183">
                  <c:v>170.78</c:v>
                </c:pt>
                <c:pt idx="22184">
                  <c:v>180.94</c:v>
                </c:pt>
                <c:pt idx="22185">
                  <c:v>174.89</c:v>
                </c:pt>
                <c:pt idx="22186">
                  <c:v>166.08</c:v>
                </c:pt>
                <c:pt idx="22187">
                  <c:v>148.54</c:v>
                </c:pt>
                <c:pt idx="22188">
                  <c:v>135.71</c:v>
                </c:pt>
                <c:pt idx="22189">
                  <c:v>135.65</c:v>
                </c:pt>
                <c:pt idx="22190">
                  <c:v>136.37</c:v>
                </c:pt>
                <c:pt idx="22191">
                  <c:v>134.21</c:v>
                </c:pt>
                <c:pt idx="22192">
                  <c:v>135.71</c:v>
                </c:pt>
                <c:pt idx="22193">
                  <c:v>137.46</c:v>
                </c:pt>
                <c:pt idx="22194">
                  <c:v>135.97</c:v>
                </c:pt>
                <c:pt idx="22195">
                  <c:v>135.88</c:v>
                </c:pt>
                <c:pt idx="22196">
                  <c:v>134.62</c:v>
                </c:pt>
                <c:pt idx="22197">
                  <c:v>136.25</c:v>
                </c:pt>
                <c:pt idx="22198">
                  <c:v>140.19</c:v>
                </c:pt>
                <c:pt idx="22199">
                  <c:v>142.51</c:v>
                </c:pt>
                <c:pt idx="22200">
                  <c:v>144.29</c:v>
                </c:pt>
                <c:pt idx="22201">
                  <c:v>154.57</c:v>
                </c:pt>
                <c:pt idx="22202">
                  <c:v>150.4</c:v>
                </c:pt>
                <c:pt idx="22203">
                  <c:v>154.19</c:v>
                </c:pt>
                <c:pt idx="22204">
                  <c:v>164.67</c:v>
                </c:pt>
                <c:pt idx="22205">
                  <c:v>175.23</c:v>
                </c:pt>
                <c:pt idx="22206">
                  <c:v>178.47</c:v>
                </c:pt>
                <c:pt idx="22207">
                  <c:v>173.45</c:v>
                </c:pt>
                <c:pt idx="22208">
                  <c:v>176.72</c:v>
                </c:pt>
                <c:pt idx="22209">
                  <c:v>175.81</c:v>
                </c:pt>
                <c:pt idx="22210">
                  <c:v>180.91</c:v>
                </c:pt>
                <c:pt idx="22211">
                  <c:v>189.73</c:v>
                </c:pt>
                <c:pt idx="22212">
                  <c:v>185.42</c:v>
                </c:pt>
                <c:pt idx="22213">
                  <c:v>188.41</c:v>
                </c:pt>
                <c:pt idx="22214">
                  <c:v>188.75</c:v>
                </c:pt>
                <c:pt idx="22215">
                  <c:v>186</c:v>
                </c:pt>
                <c:pt idx="22216">
                  <c:v>184.82</c:v>
                </c:pt>
                <c:pt idx="22217">
                  <c:v>183.21</c:v>
                </c:pt>
                <c:pt idx="22218">
                  <c:v>185.39</c:v>
                </c:pt>
                <c:pt idx="22219">
                  <c:v>176.15</c:v>
                </c:pt>
                <c:pt idx="22220">
                  <c:v>185.45</c:v>
                </c:pt>
                <c:pt idx="22221">
                  <c:v>188.29</c:v>
                </c:pt>
                <c:pt idx="22222">
                  <c:v>187</c:v>
                </c:pt>
                <c:pt idx="22223">
                  <c:v>187.09</c:v>
                </c:pt>
                <c:pt idx="22224">
                  <c:v>186.25</c:v>
                </c:pt>
                <c:pt idx="22225">
                  <c:v>186.74</c:v>
                </c:pt>
                <c:pt idx="22226">
                  <c:v>185.54</c:v>
                </c:pt>
                <c:pt idx="22227">
                  <c:v>178.85</c:v>
                </c:pt>
                <c:pt idx="22228">
                  <c:v>171.18</c:v>
                </c:pt>
                <c:pt idx="22229">
                  <c:v>170.75</c:v>
                </c:pt>
                <c:pt idx="22230">
                  <c:v>162.34</c:v>
                </c:pt>
                <c:pt idx="22231">
                  <c:v>153.04</c:v>
                </c:pt>
                <c:pt idx="22232">
                  <c:v>148.25</c:v>
                </c:pt>
                <c:pt idx="22233">
                  <c:v>145.01</c:v>
                </c:pt>
                <c:pt idx="22234">
                  <c:v>154.91</c:v>
                </c:pt>
                <c:pt idx="22235">
                  <c:v>178.68</c:v>
                </c:pt>
                <c:pt idx="22236">
                  <c:v>178.47</c:v>
                </c:pt>
                <c:pt idx="22237">
                  <c:v>178.82</c:v>
                </c:pt>
                <c:pt idx="22238">
                  <c:v>180.11</c:v>
                </c:pt>
                <c:pt idx="22239">
                  <c:v>182.9</c:v>
                </c:pt>
                <c:pt idx="22240">
                  <c:v>187.14</c:v>
                </c:pt>
                <c:pt idx="22241">
                  <c:v>190.21</c:v>
                </c:pt>
                <c:pt idx="22242">
                  <c:v>188.12</c:v>
                </c:pt>
                <c:pt idx="22243">
                  <c:v>190.36</c:v>
                </c:pt>
                <c:pt idx="22244">
                  <c:v>194.43</c:v>
                </c:pt>
                <c:pt idx="22245">
                  <c:v>186.8</c:v>
                </c:pt>
                <c:pt idx="22246">
                  <c:v>179.34</c:v>
                </c:pt>
                <c:pt idx="22247">
                  <c:v>170.15</c:v>
                </c:pt>
                <c:pt idx="22248">
                  <c:v>162.52000000000001</c:v>
                </c:pt>
                <c:pt idx="22249">
                  <c:v>165.21</c:v>
                </c:pt>
                <c:pt idx="22250">
                  <c:v>165.73</c:v>
                </c:pt>
                <c:pt idx="22251">
                  <c:v>163.12</c:v>
                </c:pt>
                <c:pt idx="22252">
                  <c:v>159.24</c:v>
                </c:pt>
                <c:pt idx="22253">
                  <c:v>148.22</c:v>
                </c:pt>
                <c:pt idx="22254">
                  <c:v>170.67</c:v>
                </c:pt>
                <c:pt idx="22255">
                  <c:v>167.48</c:v>
                </c:pt>
                <c:pt idx="22256">
                  <c:v>160.54</c:v>
                </c:pt>
                <c:pt idx="22257">
                  <c:v>164.27</c:v>
                </c:pt>
                <c:pt idx="22258">
                  <c:v>166.99</c:v>
                </c:pt>
                <c:pt idx="22259">
                  <c:v>172.25</c:v>
                </c:pt>
                <c:pt idx="22260">
                  <c:v>182.32</c:v>
                </c:pt>
                <c:pt idx="22261">
                  <c:v>173.25</c:v>
                </c:pt>
                <c:pt idx="22262">
                  <c:v>151.52000000000001</c:v>
                </c:pt>
                <c:pt idx="22263">
                  <c:v>123.65</c:v>
                </c:pt>
                <c:pt idx="22264">
                  <c:v>109.21</c:v>
                </c:pt>
                <c:pt idx="22265">
                  <c:v>109.96</c:v>
                </c:pt>
                <c:pt idx="22266">
                  <c:v>110.42</c:v>
                </c:pt>
                <c:pt idx="22267">
                  <c:v>110.85</c:v>
                </c:pt>
                <c:pt idx="22268">
                  <c:v>111.88</c:v>
                </c:pt>
                <c:pt idx="22269">
                  <c:v>105.97</c:v>
                </c:pt>
                <c:pt idx="22270">
                  <c:v>117.83</c:v>
                </c:pt>
                <c:pt idx="22271">
                  <c:v>112.57</c:v>
                </c:pt>
                <c:pt idx="22272">
                  <c:v>106.55</c:v>
                </c:pt>
                <c:pt idx="22273">
                  <c:v>107.09</c:v>
                </c:pt>
                <c:pt idx="22274">
                  <c:v>109.21</c:v>
                </c:pt>
                <c:pt idx="22275">
                  <c:v>106.09</c:v>
                </c:pt>
                <c:pt idx="22276">
                  <c:v>106.34</c:v>
                </c:pt>
                <c:pt idx="22277">
                  <c:v>97.22</c:v>
                </c:pt>
                <c:pt idx="22278">
                  <c:v>95.49</c:v>
                </c:pt>
                <c:pt idx="22279">
                  <c:v>96.82</c:v>
                </c:pt>
                <c:pt idx="22280">
                  <c:v>95.64</c:v>
                </c:pt>
                <c:pt idx="22281">
                  <c:v>86.8</c:v>
                </c:pt>
                <c:pt idx="22282">
                  <c:v>87.34</c:v>
                </c:pt>
                <c:pt idx="22283">
                  <c:v>87.69</c:v>
                </c:pt>
                <c:pt idx="22284">
                  <c:v>88</c:v>
                </c:pt>
                <c:pt idx="22285">
                  <c:v>85.48</c:v>
                </c:pt>
                <c:pt idx="22286">
                  <c:v>80.569999999999993</c:v>
                </c:pt>
                <c:pt idx="22287">
                  <c:v>76.72</c:v>
                </c:pt>
                <c:pt idx="22288">
                  <c:v>74.69</c:v>
                </c:pt>
                <c:pt idx="22289">
                  <c:v>75</c:v>
                </c:pt>
                <c:pt idx="22290">
                  <c:v>89.81</c:v>
                </c:pt>
                <c:pt idx="22291">
                  <c:v>92.65</c:v>
                </c:pt>
                <c:pt idx="22292">
                  <c:v>102.3</c:v>
                </c:pt>
                <c:pt idx="22293">
                  <c:v>110.39</c:v>
                </c:pt>
                <c:pt idx="22294">
                  <c:v>111.63</c:v>
                </c:pt>
                <c:pt idx="22295">
                  <c:v>109.47</c:v>
                </c:pt>
                <c:pt idx="22296">
                  <c:v>108.55</c:v>
                </c:pt>
                <c:pt idx="22297">
                  <c:v>107.89</c:v>
                </c:pt>
                <c:pt idx="22298">
                  <c:v>108.99</c:v>
                </c:pt>
                <c:pt idx="22299">
                  <c:v>109.76</c:v>
                </c:pt>
                <c:pt idx="22300">
                  <c:v>110.91</c:v>
                </c:pt>
                <c:pt idx="22301">
                  <c:v>112.6</c:v>
                </c:pt>
                <c:pt idx="22302">
                  <c:v>114.41</c:v>
                </c:pt>
                <c:pt idx="22303">
                  <c:v>116.33</c:v>
                </c:pt>
                <c:pt idx="22304">
                  <c:v>117.77</c:v>
                </c:pt>
                <c:pt idx="22305">
                  <c:v>110.39</c:v>
                </c:pt>
                <c:pt idx="22306">
                  <c:v>111.97</c:v>
                </c:pt>
                <c:pt idx="22307">
                  <c:v>133.07</c:v>
                </c:pt>
                <c:pt idx="22308">
                  <c:v>112.54</c:v>
                </c:pt>
                <c:pt idx="22309">
                  <c:v>121.87</c:v>
                </c:pt>
                <c:pt idx="22310">
                  <c:v>127.9</c:v>
                </c:pt>
                <c:pt idx="22311">
                  <c:v>118.28</c:v>
                </c:pt>
                <c:pt idx="22312">
                  <c:v>118.03</c:v>
                </c:pt>
                <c:pt idx="22313">
                  <c:v>118.6</c:v>
                </c:pt>
                <c:pt idx="22314">
                  <c:v>142.25</c:v>
                </c:pt>
                <c:pt idx="22315">
                  <c:v>142.47999999999999</c:v>
                </c:pt>
                <c:pt idx="22316">
                  <c:v>134.5</c:v>
                </c:pt>
                <c:pt idx="22317">
                  <c:v>130.71</c:v>
                </c:pt>
                <c:pt idx="22318">
                  <c:v>125.75</c:v>
                </c:pt>
                <c:pt idx="22319">
                  <c:v>117.05</c:v>
                </c:pt>
                <c:pt idx="22320">
                  <c:v>126.87</c:v>
                </c:pt>
                <c:pt idx="22321">
                  <c:v>110.36</c:v>
                </c:pt>
                <c:pt idx="22322">
                  <c:v>109.21</c:v>
                </c:pt>
                <c:pt idx="22323">
                  <c:v>109.3</c:v>
                </c:pt>
                <c:pt idx="22324">
                  <c:v>108.01</c:v>
                </c:pt>
                <c:pt idx="22325">
                  <c:v>111.28</c:v>
                </c:pt>
                <c:pt idx="22326">
                  <c:v>125.83</c:v>
                </c:pt>
                <c:pt idx="22327">
                  <c:v>117.05</c:v>
                </c:pt>
                <c:pt idx="22328">
                  <c:v>117.74</c:v>
                </c:pt>
                <c:pt idx="22329">
                  <c:v>119.52</c:v>
                </c:pt>
                <c:pt idx="22330">
                  <c:v>121.1</c:v>
                </c:pt>
                <c:pt idx="22331">
                  <c:v>122.73</c:v>
                </c:pt>
                <c:pt idx="22332">
                  <c:v>124.86</c:v>
                </c:pt>
                <c:pt idx="22333">
                  <c:v>126.32</c:v>
                </c:pt>
                <c:pt idx="22334">
                  <c:v>127.81</c:v>
                </c:pt>
                <c:pt idx="22335">
                  <c:v>129.74</c:v>
                </c:pt>
                <c:pt idx="22336">
                  <c:v>139.96</c:v>
                </c:pt>
                <c:pt idx="22337">
                  <c:v>173.08</c:v>
                </c:pt>
                <c:pt idx="22338">
                  <c:v>168.86</c:v>
                </c:pt>
                <c:pt idx="22339">
                  <c:v>175.32</c:v>
                </c:pt>
                <c:pt idx="22340">
                  <c:v>185.79</c:v>
                </c:pt>
                <c:pt idx="22341">
                  <c:v>182.41</c:v>
                </c:pt>
                <c:pt idx="22342">
                  <c:v>183.24</c:v>
                </c:pt>
                <c:pt idx="22343">
                  <c:v>177.07</c:v>
                </c:pt>
                <c:pt idx="22344">
                  <c:v>154.16</c:v>
                </c:pt>
                <c:pt idx="22345">
                  <c:v>161.77000000000001</c:v>
                </c:pt>
                <c:pt idx="22346">
                  <c:v>169.55</c:v>
                </c:pt>
                <c:pt idx="22347">
                  <c:v>171.59</c:v>
                </c:pt>
                <c:pt idx="22348">
                  <c:v>174.34</c:v>
                </c:pt>
                <c:pt idx="22349">
                  <c:v>182.03</c:v>
                </c:pt>
                <c:pt idx="22350">
                  <c:v>178.96</c:v>
                </c:pt>
                <c:pt idx="22351">
                  <c:v>180.54</c:v>
                </c:pt>
                <c:pt idx="22352">
                  <c:v>171.87</c:v>
                </c:pt>
                <c:pt idx="22353">
                  <c:v>168.37</c:v>
                </c:pt>
                <c:pt idx="22354">
                  <c:v>165.93</c:v>
                </c:pt>
                <c:pt idx="22355">
                  <c:v>168.57</c:v>
                </c:pt>
                <c:pt idx="22356">
                  <c:v>170.73</c:v>
                </c:pt>
                <c:pt idx="22357">
                  <c:v>173.25</c:v>
                </c:pt>
                <c:pt idx="22358">
                  <c:v>168.4</c:v>
                </c:pt>
                <c:pt idx="22359">
                  <c:v>155.88999999999999</c:v>
                </c:pt>
                <c:pt idx="22360">
                  <c:v>160.41999999999999</c:v>
                </c:pt>
                <c:pt idx="22361">
                  <c:v>165.67</c:v>
                </c:pt>
                <c:pt idx="22362">
                  <c:v>185.11</c:v>
                </c:pt>
                <c:pt idx="22363">
                  <c:v>188.64</c:v>
                </c:pt>
                <c:pt idx="22364">
                  <c:v>194.86</c:v>
                </c:pt>
                <c:pt idx="22365">
                  <c:v>202.64</c:v>
                </c:pt>
                <c:pt idx="22366">
                  <c:v>206.49</c:v>
                </c:pt>
                <c:pt idx="22367">
                  <c:v>209.96</c:v>
                </c:pt>
                <c:pt idx="22368">
                  <c:v>211.94</c:v>
                </c:pt>
                <c:pt idx="22369">
                  <c:v>201.21</c:v>
                </c:pt>
                <c:pt idx="22370">
                  <c:v>203.88</c:v>
                </c:pt>
                <c:pt idx="22371">
                  <c:v>205.05</c:v>
                </c:pt>
                <c:pt idx="22372">
                  <c:v>197.25</c:v>
                </c:pt>
                <c:pt idx="22373">
                  <c:v>198.74</c:v>
                </c:pt>
                <c:pt idx="22374">
                  <c:v>178.39</c:v>
                </c:pt>
                <c:pt idx="22375">
                  <c:v>161.57</c:v>
                </c:pt>
                <c:pt idx="22376">
                  <c:v>175.2</c:v>
                </c:pt>
                <c:pt idx="22377">
                  <c:v>168.08</c:v>
                </c:pt>
                <c:pt idx="22378">
                  <c:v>158.99</c:v>
                </c:pt>
                <c:pt idx="22379">
                  <c:v>164.47</c:v>
                </c:pt>
                <c:pt idx="22380">
                  <c:v>155.54</c:v>
                </c:pt>
                <c:pt idx="22381">
                  <c:v>155.66</c:v>
                </c:pt>
                <c:pt idx="22382">
                  <c:v>158.87</c:v>
                </c:pt>
                <c:pt idx="22383">
                  <c:v>161.25</c:v>
                </c:pt>
                <c:pt idx="22384">
                  <c:v>164.15</c:v>
                </c:pt>
                <c:pt idx="22385">
                  <c:v>171.7</c:v>
                </c:pt>
                <c:pt idx="22386">
                  <c:v>177.04</c:v>
                </c:pt>
                <c:pt idx="22387">
                  <c:v>185.91</c:v>
                </c:pt>
                <c:pt idx="22388">
                  <c:v>178.7</c:v>
                </c:pt>
                <c:pt idx="22389">
                  <c:v>174.46</c:v>
                </c:pt>
                <c:pt idx="22390">
                  <c:v>168.2</c:v>
                </c:pt>
                <c:pt idx="22391">
                  <c:v>177.3</c:v>
                </c:pt>
                <c:pt idx="22392">
                  <c:v>185.71</c:v>
                </c:pt>
                <c:pt idx="22393">
                  <c:v>183.07</c:v>
                </c:pt>
                <c:pt idx="22394">
                  <c:v>158.78</c:v>
                </c:pt>
                <c:pt idx="22395">
                  <c:v>159.85</c:v>
                </c:pt>
                <c:pt idx="22396">
                  <c:v>162.11000000000001</c:v>
                </c:pt>
                <c:pt idx="22397">
                  <c:v>186.51</c:v>
                </c:pt>
                <c:pt idx="22398">
                  <c:v>176.55</c:v>
                </c:pt>
                <c:pt idx="22399">
                  <c:v>189.04</c:v>
                </c:pt>
                <c:pt idx="22400">
                  <c:v>188.64</c:v>
                </c:pt>
                <c:pt idx="22401">
                  <c:v>182.67</c:v>
                </c:pt>
                <c:pt idx="22402">
                  <c:v>193.69</c:v>
                </c:pt>
                <c:pt idx="22403">
                  <c:v>189.15</c:v>
                </c:pt>
                <c:pt idx="22404">
                  <c:v>186.91</c:v>
                </c:pt>
                <c:pt idx="22405">
                  <c:v>192.91</c:v>
                </c:pt>
                <c:pt idx="22406">
                  <c:v>198.34</c:v>
                </c:pt>
                <c:pt idx="22407">
                  <c:v>201.44</c:v>
                </c:pt>
                <c:pt idx="22408">
                  <c:v>190.01</c:v>
                </c:pt>
                <c:pt idx="22409">
                  <c:v>193.72</c:v>
                </c:pt>
                <c:pt idx="22410">
                  <c:v>182.35</c:v>
                </c:pt>
                <c:pt idx="22411">
                  <c:v>149.31</c:v>
                </c:pt>
                <c:pt idx="22412">
                  <c:v>140.79</c:v>
                </c:pt>
                <c:pt idx="22413">
                  <c:v>147.65</c:v>
                </c:pt>
                <c:pt idx="22414">
                  <c:v>136.63</c:v>
                </c:pt>
                <c:pt idx="22415">
                  <c:v>131.57</c:v>
                </c:pt>
                <c:pt idx="22416">
                  <c:v>132.32</c:v>
                </c:pt>
                <c:pt idx="22417">
                  <c:v>131.80000000000001</c:v>
                </c:pt>
                <c:pt idx="22418">
                  <c:v>132.06</c:v>
                </c:pt>
                <c:pt idx="22419">
                  <c:v>130.80000000000001</c:v>
                </c:pt>
                <c:pt idx="22420">
                  <c:v>126.26</c:v>
                </c:pt>
                <c:pt idx="22421">
                  <c:v>157.22999999999999</c:v>
                </c:pt>
                <c:pt idx="22422">
                  <c:v>168.49</c:v>
                </c:pt>
                <c:pt idx="22423">
                  <c:v>165.62</c:v>
                </c:pt>
                <c:pt idx="22424">
                  <c:v>164.75</c:v>
                </c:pt>
                <c:pt idx="22425">
                  <c:v>164.12</c:v>
                </c:pt>
                <c:pt idx="22426">
                  <c:v>158.15</c:v>
                </c:pt>
                <c:pt idx="22427">
                  <c:v>152.84</c:v>
                </c:pt>
                <c:pt idx="22428">
                  <c:v>149.83000000000001</c:v>
                </c:pt>
                <c:pt idx="22429">
                  <c:v>153.91</c:v>
                </c:pt>
                <c:pt idx="22430">
                  <c:v>154.85</c:v>
                </c:pt>
                <c:pt idx="22431">
                  <c:v>152.07</c:v>
                </c:pt>
                <c:pt idx="22432">
                  <c:v>156.57</c:v>
                </c:pt>
                <c:pt idx="22433">
                  <c:v>157.22999999999999</c:v>
                </c:pt>
                <c:pt idx="22434">
                  <c:v>159.59</c:v>
                </c:pt>
                <c:pt idx="22435">
                  <c:v>161.97</c:v>
                </c:pt>
                <c:pt idx="22436">
                  <c:v>155.19999999999999</c:v>
                </c:pt>
                <c:pt idx="22437">
                  <c:v>161.77000000000001</c:v>
                </c:pt>
                <c:pt idx="22438">
                  <c:v>143.4</c:v>
                </c:pt>
                <c:pt idx="22439">
                  <c:v>130.68</c:v>
                </c:pt>
                <c:pt idx="22440">
                  <c:v>120.15</c:v>
                </c:pt>
                <c:pt idx="22441">
                  <c:v>119.81</c:v>
                </c:pt>
                <c:pt idx="22442">
                  <c:v>116.33</c:v>
                </c:pt>
                <c:pt idx="22443">
                  <c:v>118.23</c:v>
                </c:pt>
                <c:pt idx="22444">
                  <c:v>120.67</c:v>
                </c:pt>
                <c:pt idx="22445">
                  <c:v>123.37</c:v>
                </c:pt>
                <c:pt idx="22446">
                  <c:v>140.93</c:v>
                </c:pt>
                <c:pt idx="22447">
                  <c:v>143.49</c:v>
                </c:pt>
                <c:pt idx="22448">
                  <c:v>114.01</c:v>
                </c:pt>
                <c:pt idx="22449">
                  <c:v>115.18</c:v>
                </c:pt>
                <c:pt idx="22450">
                  <c:v>111.77</c:v>
                </c:pt>
                <c:pt idx="22451">
                  <c:v>115.41</c:v>
                </c:pt>
                <c:pt idx="22452">
                  <c:v>133.38</c:v>
                </c:pt>
                <c:pt idx="22453">
                  <c:v>131.29</c:v>
                </c:pt>
                <c:pt idx="22454">
                  <c:v>156.43</c:v>
                </c:pt>
                <c:pt idx="22455">
                  <c:v>146.9</c:v>
                </c:pt>
                <c:pt idx="22456">
                  <c:v>144.84</c:v>
                </c:pt>
                <c:pt idx="22457">
                  <c:v>146.04</c:v>
                </c:pt>
                <c:pt idx="22458">
                  <c:v>144.38</c:v>
                </c:pt>
                <c:pt idx="22459">
                  <c:v>136.44999999999999</c:v>
                </c:pt>
                <c:pt idx="22460">
                  <c:v>124.34</c:v>
                </c:pt>
                <c:pt idx="22461">
                  <c:v>110.85</c:v>
                </c:pt>
                <c:pt idx="22462">
                  <c:v>118.06</c:v>
                </c:pt>
                <c:pt idx="22463">
                  <c:v>119.63</c:v>
                </c:pt>
                <c:pt idx="22464">
                  <c:v>115.82</c:v>
                </c:pt>
                <c:pt idx="22465">
                  <c:v>115.73</c:v>
                </c:pt>
                <c:pt idx="22466">
                  <c:v>121.64</c:v>
                </c:pt>
                <c:pt idx="22467">
                  <c:v>121.07</c:v>
                </c:pt>
                <c:pt idx="22468">
                  <c:v>120.24</c:v>
                </c:pt>
                <c:pt idx="22469">
                  <c:v>122.85</c:v>
                </c:pt>
                <c:pt idx="22470">
                  <c:v>121.5</c:v>
                </c:pt>
                <c:pt idx="22471">
                  <c:v>122.25</c:v>
                </c:pt>
                <c:pt idx="22472">
                  <c:v>117.77</c:v>
                </c:pt>
                <c:pt idx="22473">
                  <c:v>116.25</c:v>
                </c:pt>
                <c:pt idx="22474">
                  <c:v>137.29</c:v>
                </c:pt>
                <c:pt idx="22475">
                  <c:v>131.63</c:v>
                </c:pt>
                <c:pt idx="22476">
                  <c:v>132.09</c:v>
                </c:pt>
                <c:pt idx="22477">
                  <c:v>133.30000000000001</c:v>
                </c:pt>
                <c:pt idx="22478">
                  <c:v>130.43</c:v>
                </c:pt>
                <c:pt idx="22479">
                  <c:v>131.52000000000001</c:v>
                </c:pt>
                <c:pt idx="22480">
                  <c:v>148.44999999999999</c:v>
                </c:pt>
                <c:pt idx="22481">
                  <c:v>151.26</c:v>
                </c:pt>
                <c:pt idx="22482">
                  <c:v>153.76</c:v>
                </c:pt>
                <c:pt idx="22483">
                  <c:v>160.47999999999999</c:v>
                </c:pt>
                <c:pt idx="22484">
                  <c:v>178.13</c:v>
                </c:pt>
                <c:pt idx="22485">
                  <c:v>183.53</c:v>
                </c:pt>
                <c:pt idx="22486">
                  <c:v>180.51</c:v>
                </c:pt>
                <c:pt idx="22487">
                  <c:v>183.12</c:v>
                </c:pt>
                <c:pt idx="22488">
                  <c:v>182.41</c:v>
                </c:pt>
                <c:pt idx="22489">
                  <c:v>172.73</c:v>
                </c:pt>
                <c:pt idx="22490">
                  <c:v>177.56</c:v>
                </c:pt>
                <c:pt idx="22491">
                  <c:v>163.29</c:v>
                </c:pt>
                <c:pt idx="22492">
                  <c:v>164.53</c:v>
                </c:pt>
                <c:pt idx="22493">
                  <c:v>166.45</c:v>
                </c:pt>
                <c:pt idx="22494">
                  <c:v>169.12</c:v>
                </c:pt>
                <c:pt idx="22495">
                  <c:v>170.98</c:v>
                </c:pt>
                <c:pt idx="22496">
                  <c:v>172.59</c:v>
                </c:pt>
                <c:pt idx="22497">
                  <c:v>157.81</c:v>
                </c:pt>
                <c:pt idx="22498">
                  <c:v>136.63</c:v>
                </c:pt>
                <c:pt idx="22499">
                  <c:v>133.87</c:v>
                </c:pt>
                <c:pt idx="22500">
                  <c:v>135.33000000000001</c:v>
                </c:pt>
                <c:pt idx="22501">
                  <c:v>132.88999999999999</c:v>
                </c:pt>
                <c:pt idx="22502">
                  <c:v>124.57</c:v>
                </c:pt>
                <c:pt idx="22503">
                  <c:v>131.97999999999999</c:v>
                </c:pt>
                <c:pt idx="22504">
                  <c:v>123.05</c:v>
                </c:pt>
                <c:pt idx="22505">
                  <c:v>123.34</c:v>
                </c:pt>
                <c:pt idx="22506">
                  <c:v>116.39</c:v>
                </c:pt>
                <c:pt idx="22507">
                  <c:v>117.62</c:v>
                </c:pt>
                <c:pt idx="22508">
                  <c:v>124.94</c:v>
                </c:pt>
                <c:pt idx="22509">
                  <c:v>135.31</c:v>
                </c:pt>
                <c:pt idx="22510">
                  <c:v>133.96</c:v>
                </c:pt>
                <c:pt idx="22511">
                  <c:v>130.51</c:v>
                </c:pt>
                <c:pt idx="22512">
                  <c:v>133.21</c:v>
                </c:pt>
                <c:pt idx="22513">
                  <c:v>134.19</c:v>
                </c:pt>
                <c:pt idx="22514">
                  <c:v>130.11000000000001</c:v>
                </c:pt>
                <c:pt idx="22515">
                  <c:v>132.15</c:v>
                </c:pt>
                <c:pt idx="22516">
                  <c:v>147.07</c:v>
                </c:pt>
                <c:pt idx="22517">
                  <c:v>141.33000000000001</c:v>
                </c:pt>
                <c:pt idx="22518">
                  <c:v>133.76</c:v>
                </c:pt>
                <c:pt idx="22519">
                  <c:v>134.96</c:v>
                </c:pt>
                <c:pt idx="22520">
                  <c:v>136.51</c:v>
                </c:pt>
                <c:pt idx="22521">
                  <c:v>129.02000000000001</c:v>
                </c:pt>
                <c:pt idx="22522">
                  <c:v>121.1</c:v>
                </c:pt>
                <c:pt idx="22523">
                  <c:v>122.68</c:v>
                </c:pt>
                <c:pt idx="22524">
                  <c:v>113.43</c:v>
                </c:pt>
                <c:pt idx="22525">
                  <c:v>100.95</c:v>
                </c:pt>
                <c:pt idx="22526">
                  <c:v>102.33</c:v>
                </c:pt>
                <c:pt idx="22527">
                  <c:v>97.25</c:v>
                </c:pt>
                <c:pt idx="22528">
                  <c:v>94.03</c:v>
                </c:pt>
                <c:pt idx="22529">
                  <c:v>109.7</c:v>
                </c:pt>
                <c:pt idx="22530">
                  <c:v>109.53</c:v>
                </c:pt>
                <c:pt idx="22531">
                  <c:v>107.87</c:v>
                </c:pt>
                <c:pt idx="22532">
                  <c:v>110.31</c:v>
                </c:pt>
                <c:pt idx="22533">
                  <c:v>103.56</c:v>
                </c:pt>
                <c:pt idx="22534">
                  <c:v>97.68</c:v>
                </c:pt>
                <c:pt idx="22535">
                  <c:v>99.28</c:v>
                </c:pt>
                <c:pt idx="22536">
                  <c:v>100.69</c:v>
                </c:pt>
                <c:pt idx="22537">
                  <c:v>114.52</c:v>
                </c:pt>
                <c:pt idx="22538">
                  <c:v>115.82</c:v>
                </c:pt>
                <c:pt idx="22539">
                  <c:v>115.64</c:v>
                </c:pt>
                <c:pt idx="22540">
                  <c:v>109.76</c:v>
                </c:pt>
                <c:pt idx="22541">
                  <c:v>100.17</c:v>
                </c:pt>
                <c:pt idx="22542">
                  <c:v>101.12</c:v>
                </c:pt>
                <c:pt idx="22543">
                  <c:v>95.81</c:v>
                </c:pt>
                <c:pt idx="22544">
                  <c:v>90.5</c:v>
                </c:pt>
                <c:pt idx="22545">
                  <c:v>102.01</c:v>
                </c:pt>
                <c:pt idx="22546">
                  <c:v>106.34</c:v>
                </c:pt>
                <c:pt idx="22547">
                  <c:v>106.89</c:v>
                </c:pt>
                <c:pt idx="22548">
                  <c:v>107.66</c:v>
                </c:pt>
                <c:pt idx="22549">
                  <c:v>117.19</c:v>
                </c:pt>
                <c:pt idx="22550">
                  <c:v>130.86000000000001</c:v>
                </c:pt>
                <c:pt idx="22551">
                  <c:v>121.44</c:v>
                </c:pt>
                <c:pt idx="22552">
                  <c:v>122.42</c:v>
                </c:pt>
                <c:pt idx="22553">
                  <c:v>124.43</c:v>
                </c:pt>
                <c:pt idx="22554">
                  <c:v>126.98</c:v>
                </c:pt>
                <c:pt idx="22555">
                  <c:v>130.08000000000001</c:v>
                </c:pt>
                <c:pt idx="22556">
                  <c:v>127.15</c:v>
                </c:pt>
                <c:pt idx="22557">
                  <c:v>131</c:v>
                </c:pt>
                <c:pt idx="22558">
                  <c:v>134.36000000000001</c:v>
                </c:pt>
                <c:pt idx="22559">
                  <c:v>138.84</c:v>
                </c:pt>
                <c:pt idx="22560">
                  <c:v>143.4</c:v>
                </c:pt>
                <c:pt idx="22561">
                  <c:v>147.47999999999999</c:v>
                </c:pt>
                <c:pt idx="22562">
                  <c:v>147.72999999999999</c:v>
                </c:pt>
                <c:pt idx="22563">
                  <c:v>146.13</c:v>
                </c:pt>
                <c:pt idx="22564">
                  <c:v>147.44999999999999</c:v>
                </c:pt>
                <c:pt idx="22565">
                  <c:v>147.53</c:v>
                </c:pt>
                <c:pt idx="22566">
                  <c:v>172.5</c:v>
                </c:pt>
                <c:pt idx="22567">
                  <c:v>171.53</c:v>
                </c:pt>
                <c:pt idx="22568">
                  <c:v>163.32</c:v>
                </c:pt>
                <c:pt idx="22569">
                  <c:v>165.24</c:v>
                </c:pt>
                <c:pt idx="22570">
                  <c:v>161.54</c:v>
                </c:pt>
                <c:pt idx="22571">
                  <c:v>156.86000000000001</c:v>
                </c:pt>
                <c:pt idx="22572">
                  <c:v>159.04</c:v>
                </c:pt>
                <c:pt idx="22573">
                  <c:v>160.22</c:v>
                </c:pt>
                <c:pt idx="22574">
                  <c:v>152.01</c:v>
                </c:pt>
                <c:pt idx="22575">
                  <c:v>139.38</c:v>
                </c:pt>
                <c:pt idx="22576">
                  <c:v>153.07</c:v>
                </c:pt>
                <c:pt idx="22577">
                  <c:v>144.66</c:v>
                </c:pt>
                <c:pt idx="22578">
                  <c:v>140.36000000000001</c:v>
                </c:pt>
                <c:pt idx="22579">
                  <c:v>137.52000000000001</c:v>
                </c:pt>
                <c:pt idx="22580">
                  <c:v>128.85</c:v>
                </c:pt>
                <c:pt idx="22581">
                  <c:v>128.88</c:v>
                </c:pt>
                <c:pt idx="22582">
                  <c:v>112.08</c:v>
                </c:pt>
                <c:pt idx="22583">
                  <c:v>102.7</c:v>
                </c:pt>
                <c:pt idx="22584">
                  <c:v>89.9</c:v>
                </c:pt>
                <c:pt idx="22585">
                  <c:v>87.72</c:v>
                </c:pt>
                <c:pt idx="22586">
                  <c:v>99.03</c:v>
                </c:pt>
                <c:pt idx="22587">
                  <c:v>106.46</c:v>
                </c:pt>
                <c:pt idx="22588">
                  <c:v>104.79</c:v>
                </c:pt>
                <c:pt idx="22589">
                  <c:v>106.03</c:v>
                </c:pt>
                <c:pt idx="22590">
                  <c:v>107.38</c:v>
                </c:pt>
                <c:pt idx="22591">
                  <c:v>108.55</c:v>
                </c:pt>
                <c:pt idx="22592">
                  <c:v>109.82</c:v>
                </c:pt>
                <c:pt idx="22593">
                  <c:v>102.33</c:v>
                </c:pt>
                <c:pt idx="22594">
                  <c:v>98.14</c:v>
                </c:pt>
                <c:pt idx="22595">
                  <c:v>99.51</c:v>
                </c:pt>
                <c:pt idx="22596">
                  <c:v>100.83</c:v>
                </c:pt>
                <c:pt idx="22597">
                  <c:v>101.84</c:v>
                </c:pt>
                <c:pt idx="22598">
                  <c:v>96.38</c:v>
                </c:pt>
                <c:pt idx="22599">
                  <c:v>96.13</c:v>
                </c:pt>
                <c:pt idx="22600">
                  <c:v>88.32</c:v>
                </c:pt>
                <c:pt idx="22601">
                  <c:v>89.96</c:v>
                </c:pt>
                <c:pt idx="22602">
                  <c:v>91.59</c:v>
                </c:pt>
                <c:pt idx="22603">
                  <c:v>93.54</c:v>
                </c:pt>
                <c:pt idx="22604">
                  <c:v>116.68</c:v>
                </c:pt>
                <c:pt idx="22605">
                  <c:v>114.44</c:v>
                </c:pt>
                <c:pt idx="22606">
                  <c:v>135.13</c:v>
                </c:pt>
                <c:pt idx="22607">
                  <c:v>124.71</c:v>
                </c:pt>
                <c:pt idx="22608">
                  <c:v>123.25</c:v>
                </c:pt>
                <c:pt idx="22609">
                  <c:v>124.71</c:v>
                </c:pt>
                <c:pt idx="22610">
                  <c:v>112.31</c:v>
                </c:pt>
                <c:pt idx="22611">
                  <c:v>97.56</c:v>
                </c:pt>
                <c:pt idx="22612">
                  <c:v>98.08</c:v>
                </c:pt>
                <c:pt idx="22613">
                  <c:v>84.76</c:v>
                </c:pt>
                <c:pt idx="22614">
                  <c:v>97.16</c:v>
                </c:pt>
                <c:pt idx="22615">
                  <c:v>83.58</c:v>
                </c:pt>
                <c:pt idx="22616">
                  <c:v>89.47</c:v>
                </c:pt>
                <c:pt idx="22617">
                  <c:v>84.5</c:v>
                </c:pt>
                <c:pt idx="22618">
                  <c:v>85.48</c:v>
                </c:pt>
                <c:pt idx="22619">
                  <c:v>86.74</c:v>
                </c:pt>
                <c:pt idx="22620">
                  <c:v>78.27</c:v>
                </c:pt>
                <c:pt idx="22621">
                  <c:v>78.62</c:v>
                </c:pt>
                <c:pt idx="22622">
                  <c:v>94.98</c:v>
                </c:pt>
                <c:pt idx="22623">
                  <c:v>98.54</c:v>
                </c:pt>
                <c:pt idx="22624">
                  <c:v>94.98</c:v>
                </c:pt>
                <c:pt idx="22625">
                  <c:v>95.47</c:v>
                </c:pt>
                <c:pt idx="22626">
                  <c:v>96.56</c:v>
                </c:pt>
                <c:pt idx="22627">
                  <c:v>97.65</c:v>
                </c:pt>
                <c:pt idx="22628">
                  <c:v>98.51</c:v>
                </c:pt>
                <c:pt idx="22629">
                  <c:v>99.94</c:v>
                </c:pt>
                <c:pt idx="22630">
                  <c:v>101.24</c:v>
                </c:pt>
                <c:pt idx="22631">
                  <c:v>101.84</c:v>
                </c:pt>
                <c:pt idx="22632">
                  <c:v>102.24</c:v>
                </c:pt>
                <c:pt idx="22633">
                  <c:v>102.9</c:v>
                </c:pt>
                <c:pt idx="22634">
                  <c:v>104.05</c:v>
                </c:pt>
                <c:pt idx="22635">
                  <c:v>129.02000000000001</c:v>
                </c:pt>
                <c:pt idx="22636">
                  <c:v>115.85</c:v>
                </c:pt>
                <c:pt idx="22637">
                  <c:v>113.26</c:v>
                </c:pt>
                <c:pt idx="22638">
                  <c:v>111.86</c:v>
                </c:pt>
                <c:pt idx="22639">
                  <c:v>113.43</c:v>
                </c:pt>
                <c:pt idx="22640">
                  <c:v>115.13</c:v>
                </c:pt>
                <c:pt idx="22641">
                  <c:v>117.11</c:v>
                </c:pt>
                <c:pt idx="22642">
                  <c:v>116.62</c:v>
                </c:pt>
                <c:pt idx="22643">
                  <c:v>114.38</c:v>
                </c:pt>
                <c:pt idx="22644">
                  <c:v>113.32</c:v>
                </c:pt>
                <c:pt idx="22645">
                  <c:v>121.41</c:v>
                </c:pt>
                <c:pt idx="22646">
                  <c:v>126.55</c:v>
                </c:pt>
                <c:pt idx="22647">
                  <c:v>122.16</c:v>
                </c:pt>
                <c:pt idx="22648">
                  <c:v>108.55</c:v>
                </c:pt>
                <c:pt idx="22649">
                  <c:v>106.98</c:v>
                </c:pt>
                <c:pt idx="22650">
                  <c:v>107.98</c:v>
                </c:pt>
                <c:pt idx="22651">
                  <c:v>108.9</c:v>
                </c:pt>
                <c:pt idx="22652">
                  <c:v>104.91</c:v>
                </c:pt>
                <c:pt idx="22653">
                  <c:v>89.81</c:v>
                </c:pt>
                <c:pt idx="22654">
                  <c:v>87.46</c:v>
                </c:pt>
                <c:pt idx="22655">
                  <c:v>99.94</c:v>
                </c:pt>
                <c:pt idx="22656">
                  <c:v>109.67</c:v>
                </c:pt>
                <c:pt idx="22657">
                  <c:v>122.73</c:v>
                </c:pt>
                <c:pt idx="22658">
                  <c:v>118.51</c:v>
                </c:pt>
                <c:pt idx="22659">
                  <c:v>117.25</c:v>
                </c:pt>
                <c:pt idx="22660">
                  <c:v>118.94</c:v>
                </c:pt>
                <c:pt idx="22661">
                  <c:v>118.57</c:v>
                </c:pt>
                <c:pt idx="22662">
                  <c:v>114.96</c:v>
                </c:pt>
                <c:pt idx="22663">
                  <c:v>121.1</c:v>
                </c:pt>
                <c:pt idx="22664">
                  <c:v>115.76</c:v>
                </c:pt>
                <c:pt idx="22665">
                  <c:v>112.97</c:v>
                </c:pt>
                <c:pt idx="22666">
                  <c:v>113.32</c:v>
                </c:pt>
                <c:pt idx="22667">
                  <c:v>110.71</c:v>
                </c:pt>
                <c:pt idx="22668">
                  <c:v>109.79</c:v>
                </c:pt>
                <c:pt idx="22669">
                  <c:v>111.11</c:v>
                </c:pt>
                <c:pt idx="22670">
                  <c:v>100.23</c:v>
                </c:pt>
                <c:pt idx="22671">
                  <c:v>88.63</c:v>
                </c:pt>
                <c:pt idx="22672">
                  <c:v>89.84</c:v>
                </c:pt>
                <c:pt idx="22673">
                  <c:v>89.73</c:v>
                </c:pt>
                <c:pt idx="22674">
                  <c:v>76.67</c:v>
                </c:pt>
                <c:pt idx="22675">
                  <c:v>77.3</c:v>
                </c:pt>
                <c:pt idx="22676">
                  <c:v>77.73</c:v>
                </c:pt>
                <c:pt idx="22677">
                  <c:v>66.22</c:v>
                </c:pt>
                <c:pt idx="22678">
                  <c:v>62</c:v>
                </c:pt>
                <c:pt idx="22679">
                  <c:v>62.4</c:v>
                </c:pt>
                <c:pt idx="22680">
                  <c:v>62.83</c:v>
                </c:pt>
                <c:pt idx="22681">
                  <c:v>75.260000000000005</c:v>
                </c:pt>
                <c:pt idx="22682">
                  <c:v>85.82</c:v>
                </c:pt>
                <c:pt idx="22683">
                  <c:v>77.67</c:v>
                </c:pt>
                <c:pt idx="22684">
                  <c:v>75.89</c:v>
                </c:pt>
                <c:pt idx="22685">
                  <c:v>68.23</c:v>
                </c:pt>
                <c:pt idx="22686">
                  <c:v>70.260000000000005</c:v>
                </c:pt>
                <c:pt idx="22687">
                  <c:v>68.709999999999994</c:v>
                </c:pt>
                <c:pt idx="22688">
                  <c:v>65.44</c:v>
                </c:pt>
                <c:pt idx="22689">
                  <c:v>52.96</c:v>
                </c:pt>
                <c:pt idx="22690">
                  <c:v>51.32</c:v>
                </c:pt>
                <c:pt idx="22691">
                  <c:v>51.23</c:v>
                </c:pt>
                <c:pt idx="22692">
                  <c:v>49.68</c:v>
                </c:pt>
                <c:pt idx="22693">
                  <c:v>45.72</c:v>
                </c:pt>
                <c:pt idx="22694">
                  <c:v>46.07</c:v>
                </c:pt>
                <c:pt idx="22695">
                  <c:v>46.15</c:v>
                </c:pt>
                <c:pt idx="22696">
                  <c:v>46.04</c:v>
                </c:pt>
                <c:pt idx="22697">
                  <c:v>47.62</c:v>
                </c:pt>
                <c:pt idx="22698">
                  <c:v>61.71</c:v>
                </c:pt>
                <c:pt idx="22699">
                  <c:v>66.42</c:v>
                </c:pt>
                <c:pt idx="22700">
                  <c:v>67.37</c:v>
                </c:pt>
                <c:pt idx="22701">
                  <c:v>68.260000000000005</c:v>
                </c:pt>
                <c:pt idx="22702">
                  <c:v>68.709999999999994</c:v>
                </c:pt>
                <c:pt idx="22703">
                  <c:v>92.11</c:v>
                </c:pt>
                <c:pt idx="22704">
                  <c:v>92.71</c:v>
                </c:pt>
                <c:pt idx="22705">
                  <c:v>113.38</c:v>
                </c:pt>
                <c:pt idx="22706">
                  <c:v>108.1</c:v>
                </c:pt>
                <c:pt idx="22707">
                  <c:v>109.39</c:v>
                </c:pt>
                <c:pt idx="22708">
                  <c:v>110.45</c:v>
                </c:pt>
                <c:pt idx="22709">
                  <c:v>103.1</c:v>
                </c:pt>
                <c:pt idx="22710">
                  <c:v>89.44</c:v>
                </c:pt>
                <c:pt idx="22711">
                  <c:v>90.59</c:v>
                </c:pt>
                <c:pt idx="22712">
                  <c:v>91.53</c:v>
                </c:pt>
                <c:pt idx="22713">
                  <c:v>91.53</c:v>
                </c:pt>
                <c:pt idx="22714">
                  <c:v>84.44</c:v>
                </c:pt>
                <c:pt idx="22715">
                  <c:v>85.79</c:v>
                </c:pt>
                <c:pt idx="22716">
                  <c:v>87.63</c:v>
                </c:pt>
                <c:pt idx="22717">
                  <c:v>89.29</c:v>
                </c:pt>
                <c:pt idx="22718">
                  <c:v>88</c:v>
                </c:pt>
                <c:pt idx="22719">
                  <c:v>74.86</c:v>
                </c:pt>
                <c:pt idx="22720">
                  <c:v>76.260000000000005</c:v>
                </c:pt>
                <c:pt idx="22721">
                  <c:v>74.31</c:v>
                </c:pt>
                <c:pt idx="22722">
                  <c:v>68.94</c:v>
                </c:pt>
                <c:pt idx="22723">
                  <c:v>70.239999999999995</c:v>
                </c:pt>
                <c:pt idx="22724">
                  <c:v>70.78</c:v>
                </c:pt>
                <c:pt idx="22725">
                  <c:v>72.22</c:v>
                </c:pt>
                <c:pt idx="22726">
                  <c:v>73.25</c:v>
                </c:pt>
                <c:pt idx="22727">
                  <c:v>61.51</c:v>
                </c:pt>
                <c:pt idx="22728">
                  <c:v>58.5</c:v>
                </c:pt>
                <c:pt idx="22729">
                  <c:v>59.27</c:v>
                </c:pt>
                <c:pt idx="22730">
                  <c:v>59.96</c:v>
                </c:pt>
                <c:pt idx="22731">
                  <c:v>60.53</c:v>
                </c:pt>
                <c:pt idx="22732">
                  <c:v>45.9</c:v>
                </c:pt>
                <c:pt idx="22733">
                  <c:v>45.15</c:v>
                </c:pt>
                <c:pt idx="22734">
                  <c:v>45.58</c:v>
                </c:pt>
                <c:pt idx="22735">
                  <c:v>45.98</c:v>
                </c:pt>
                <c:pt idx="22736">
                  <c:v>46.33</c:v>
                </c:pt>
                <c:pt idx="22737">
                  <c:v>46.7</c:v>
                </c:pt>
                <c:pt idx="22738">
                  <c:v>46.99</c:v>
                </c:pt>
                <c:pt idx="22739">
                  <c:v>46.79</c:v>
                </c:pt>
                <c:pt idx="22740">
                  <c:v>37.74</c:v>
                </c:pt>
                <c:pt idx="22741">
                  <c:v>34.1</c:v>
                </c:pt>
                <c:pt idx="22742">
                  <c:v>32.81</c:v>
                </c:pt>
                <c:pt idx="22743">
                  <c:v>28.76</c:v>
                </c:pt>
                <c:pt idx="22744">
                  <c:v>28.818000000000001</c:v>
                </c:pt>
                <c:pt idx="22745">
                  <c:v>28.904</c:v>
                </c:pt>
                <c:pt idx="22746">
                  <c:v>28.99</c:v>
                </c:pt>
                <c:pt idx="22747">
                  <c:v>29.047000000000001</c:v>
                </c:pt>
                <c:pt idx="22748">
                  <c:v>29.132999999999999</c:v>
                </c:pt>
                <c:pt idx="22749">
                  <c:v>28.271999999999998</c:v>
                </c:pt>
                <c:pt idx="22750">
                  <c:v>27.870999999999999</c:v>
                </c:pt>
                <c:pt idx="22751">
                  <c:v>27.812999999999999</c:v>
                </c:pt>
                <c:pt idx="22752">
                  <c:v>27.812999999999999</c:v>
                </c:pt>
                <c:pt idx="22753">
                  <c:v>27.812999999999999</c:v>
                </c:pt>
                <c:pt idx="22754">
                  <c:v>27.812999999999999</c:v>
                </c:pt>
                <c:pt idx="22755">
                  <c:v>27.812999999999999</c:v>
                </c:pt>
                <c:pt idx="22756">
                  <c:v>27.812999999999999</c:v>
                </c:pt>
                <c:pt idx="22757">
                  <c:v>27.812999999999999</c:v>
                </c:pt>
                <c:pt idx="22758">
                  <c:v>27.812999999999999</c:v>
                </c:pt>
                <c:pt idx="22759">
                  <c:v>27.812999999999999</c:v>
                </c:pt>
                <c:pt idx="22760">
                  <c:v>27.812999999999999</c:v>
                </c:pt>
                <c:pt idx="22761">
                  <c:v>27.812999999999999</c:v>
                </c:pt>
                <c:pt idx="22762">
                  <c:v>27.812999999999999</c:v>
                </c:pt>
                <c:pt idx="22763">
                  <c:v>27.812999999999999</c:v>
                </c:pt>
                <c:pt idx="22764">
                  <c:v>27.812999999999999</c:v>
                </c:pt>
                <c:pt idx="22765">
                  <c:v>27.812999999999999</c:v>
                </c:pt>
                <c:pt idx="22766">
                  <c:v>27.812999999999999</c:v>
                </c:pt>
                <c:pt idx="22767">
                  <c:v>27.812999999999999</c:v>
                </c:pt>
                <c:pt idx="22768">
                  <c:v>27.841999999999999</c:v>
                </c:pt>
                <c:pt idx="22769">
                  <c:v>27.812999999999999</c:v>
                </c:pt>
                <c:pt idx="22770">
                  <c:v>27.812999999999999</c:v>
                </c:pt>
                <c:pt idx="22771">
                  <c:v>27.812999999999999</c:v>
                </c:pt>
                <c:pt idx="22772">
                  <c:v>27.841999999999999</c:v>
                </c:pt>
                <c:pt idx="22773">
                  <c:v>27.812999999999999</c:v>
                </c:pt>
                <c:pt idx="22774">
                  <c:v>27.812999999999999</c:v>
                </c:pt>
                <c:pt idx="22775">
                  <c:v>27.812999999999999</c:v>
                </c:pt>
                <c:pt idx="22776">
                  <c:v>27.812999999999999</c:v>
                </c:pt>
                <c:pt idx="22777">
                  <c:v>27.812999999999999</c:v>
                </c:pt>
                <c:pt idx="22778">
                  <c:v>27.812999999999999</c:v>
                </c:pt>
                <c:pt idx="22779">
                  <c:v>27.812999999999999</c:v>
                </c:pt>
                <c:pt idx="22780">
                  <c:v>27.812999999999999</c:v>
                </c:pt>
                <c:pt idx="22781">
                  <c:v>27.812999999999999</c:v>
                </c:pt>
                <c:pt idx="22782">
                  <c:v>27.812999999999999</c:v>
                </c:pt>
                <c:pt idx="22783">
                  <c:v>27.841999999999999</c:v>
                </c:pt>
                <c:pt idx="22784">
                  <c:v>27.812999999999999</c:v>
                </c:pt>
                <c:pt idx="22785">
                  <c:v>27.841999999999999</c:v>
                </c:pt>
                <c:pt idx="22786">
                  <c:v>27.812999999999999</c:v>
                </c:pt>
                <c:pt idx="22787">
                  <c:v>27.812999999999999</c:v>
                </c:pt>
                <c:pt idx="22788">
                  <c:v>27.812999999999999</c:v>
                </c:pt>
                <c:pt idx="22789">
                  <c:v>27.812999999999999</c:v>
                </c:pt>
                <c:pt idx="22790">
                  <c:v>27.812999999999999</c:v>
                </c:pt>
                <c:pt idx="22791">
                  <c:v>27.812999999999999</c:v>
                </c:pt>
                <c:pt idx="22792">
                  <c:v>27.812999999999999</c:v>
                </c:pt>
                <c:pt idx="22793">
                  <c:v>27.841999999999999</c:v>
                </c:pt>
                <c:pt idx="22794">
                  <c:v>27.841999999999999</c:v>
                </c:pt>
                <c:pt idx="22795">
                  <c:v>27.812999999999999</c:v>
                </c:pt>
                <c:pt idx="22796">
                  <c:v>27.812999999999999</c:v>
                </c:pt>
                <c:pt idx="22797">
                  <c:v>27.783999999999999</c:v>
                </c:pt>
                <c:pt idx="22798">
                  <c:v>27.783999999999999</c:v>
                </c:pt>
                <c:pt idx="22799">
                  <c:v>27.783999999999999</c:v>
                </c:pt>
                <c:pt idx="22800">
                  <c:v>27.783999999999999</c:v>
                </c:pt>
                <c:pt idx="22801">
                  <c:v>27.756</c:v>
                </c:pt>
                <c:pt idx="22802">
                  <c:v>27.783999999999999</c:v>
                </c:pt>
                <c:pt idx="22803">
                  <c:v>27.783999999999999</c:v>
                </c:pt>
                <c:pt idx="22804">
                  <c:v>27.783999999999999</c:v>
                </c:pt>
                <c:pt idx="22805">
                  <c:v>27.783999999999999</c:v>
                </c:pt>
                <c:pt idx="22806">
                  <c:v>27.783999999999999</c:v>
                </c:pt>
                <c:pt idx="22807">
                  <c:v>27.783999999999999</c:v>
                </c:pt>
                <c:pt idx="22808">
                  <c:v>29.334</c:v>
                </c:pt>
                <c:pt idx="22809">
                  <c:v>37.200000000000003</c:v>
                </c:pt>
                <c:pt idx="22810">
                  <c:v>32.58</c:v>
                </c:pt>
                <c:pt idx="22811">
                  <c:v>32.49</c:v>
                </c:pt>
                <c:pt idx="22812">
                  <c:v>32.43</c:v>
                </c:pt>
                <c:pt idx="22813">
                  <c:v>32.43</c:v>
                </c:pt>
                <c:pt idx="22814">
                  <c:v>32.32</c:v>
                </c:pt>
                <c:pt idx="22815">
                  <c:v>32.29</c:v>
                </c:pt>
                <c:pt idx="22816">
                  <c:v>32.29</c:v>
                </c:pt>
                <c:pt idx="22817">
                  <c:v>32.49</c:v>
                </c:pt>
                <c:pt idx="22818">
                  <c:v>48.42</c:v>
                </c:pt>
                <c:pt idx="22819">
                  <c:v>42.74</c:v>
                </c:pt>
                <c:pt idx="22820">
                  <c:v>42.57</c:v>
                </c:pt>
                <c:pt idx="22821">
                  <c:v>48.97</c:v>
                </c:pt>
                <c:pt idx="22822">
                  <c:v>50.32</c:v>
                </c:pt>
                <c:pt idx="22823">
                  <c:v>50.06</c:v>
                </c:pt>
                <c:pt idx="22824">
                  <c:v>49.94</c:v>
                </c:pt>
                <c:pt idx="22825">
                  <c:v>49.86</c:v>
                </c:pt>
                <c:pt idx="22826">
                  <c:v>49.89</c:v>
                </c:pt>
                <c:pt idx="22827">
                  <c:v>50.03</c:v>
                </c:pt>
                <c:pt idx="22828">
                  <c:v>50.55</c:v>
                </c:pt>
                <c:pt idx="22829">
                  <c:v>53.76</c:v>
                </c:pt>
                <c:pt idx="22830">
                  <c:v>56.66</c:v>
                </c:pt>
                <c:pt idx="22831">
                  <c:v>51.84</c:v>
                </c:pt>
                <c:pt idx="22832">
                  <c:v>49.25</c:v>
                </c:pt>
                <c:pt idx="22833">
                  <c:v>50.12</c:v>
                </c:pt>
                <c:pt idx="22834">
                  <c:v>49.63</c:v>
                </c:pt>
                <c:pt idx="22835">
                  <c:v>48.31</c:v>
                </c:pt>
                <c:pt idx="22836">
                  <c:v>48.34</c:v>
                </c:pt>
                <c:pt idx="22837">
                  <c:v>49</c:v>
                </c:pt>
                <c:pt idx="22838">
                  <c:v>49.83</c:v>
                </c:pt>
                <c:pt idx="22839">
                  <c:v>50.8</c:v>
                </c:pt>
                <c:pt idx="22840">
                  <c:v>51.81</c:v>
                </c:pt>
                <c:pt idx="22841">
                  <c:v>52.7</c:v>
                </c:pt>
                <c:pt idx="22842">
                  <c:v>53.59</c:v>
                </c:pt>
                <c:pt idx="22843">
                  <c:v>54.31</c:v>
                </c:pt>
                <c:pt idx="22844">
                  <c:v>54.99</c:v>
                </c:pt>
                <c:pt idx="22845">
                  <c:v>55.74</c:v>
                </c:pt>
                <c:pt idx="22846">
                  <c:v>56.4</c:v>
                </c:pt>
                <c:pt idx="22847">
                  <c:v>57.09</c:v>
                </c:pt>
                <c:pt idx="22848">
                  <c:v>57.87</c:v>
                </c:pt>
                <c:pt idx="22849">
                  <c:v>58.47</c:v>
                </c:pt>
                <c:pt idx="22850">
                  <c:v>58.81</c:v>
                </c:pt>
                <c:pt idx="22851">
                  <c:v>54.36</c:v>
                </c:pt>
                <c:pt idx="22852">
                  <c:v>47.36</c:v>
                </c:pt>
                <c:pt idx="22853">
                  <c:v>46.01</c:v>
                </c:pt>
                <c:pt idx="22854">
                  <c:v>46.01</c:v>
                </c:pt>
                <c:pt idx="22855">
                  <c:v>46.1</c:v>
                </c:pt>
                <c:pt idx="22856">
                  <c:v>46.33</c:v>
                </c:pt>
                <c:pt idx="22857">
                  <c:v>46.58</c:v>
                </c:pt>
                <c:pt idx="22858">
                  <c:v>46.84</c:v>
                </c:pt>
                <c:pt idx="22859">
                  <c:v>47.25</c:v>
                </c:pt>
                <c:pt idx="22860">
                  <c:v>47.85</c:v>
                </c:pt>
                <c:pt idx="22861">
                  <c:v>48.54</c:v>
                </c:pt>
                <c:pt idx="22862">
                  <c:v>49.25</c:v>
                </c:pt>
                <c:pt idx="22863">
                  <c:v>49.91</c:v>
                </c:pt>
                <c:pt idx="22864">
                  <c:v>50.95</c:v>
                </c:pt>
                <c:pt idx="22865">
                  <c:v>52.27</c:v>
                </c:pt>
                <c:pt idx="22866">
                  <c:v>53.76</c:v>
                </c:pt>
                <c:pt idx="22867">
                  <c:v>55.48</c:v>
                </c:pt>
                <c:pt idx="22868">
                  <c:v>57.43</c:v>
                </c:pt>
                <c:pt idx="22869">
                  <c:v>58.84</c:v>
                </c:pt>
                <c:pt idx="22870">
                  <c:v>60.22</c:v>
                </c:pt>
                <c:pt idx="22871">
                  <c:v>61.63</c:v>
                </c:pt>
                <c:pt idx="22872">
                  <c:v>55.31</c:v>
                </c:pt>
                <c:pt idx="22873">
                  <c:v>51.32</c:v>
                </c:pt>
                <c:pt idx="22874">
                  <c:v>50.34</c:v>
                </c:pt>
                <c:pt idx="22875">
                  <c:v>44.63</c:v>
                </c:pt>
                <c:pt idx="22876">
                  <c:v>40.130000000000003</c:v>
                </c:pt>
                <c:pt idx="22877">
                  <c:v>40.53</c:v>
                </c:pt>
                <c:pt idx="22878">
                  <c:v>41.02</c:v>
                </c:pt>
                <c:pt idx="22879">
                  <c:v>41.53</c:v>
                </c:pt>
                <c:pt idx="22880">
                  <c:v>41.96</c:v>
                </c:pt>
                <c:pt idx="22881">
                  <c:v>42.45</c:v>
                </c:pt>
                <c:pt idx="22882">
                  <c:v>40.869999999999997</c:v>
                </c:pt>
                <c:pt idx="22883">
                  <c:v>38.49</c:v>
                </c:pt>
                <c:pt idx="22884">
                  <c:v>37.72</c:v>
                </c:pt>
                <c:pt idx="22885">
                  <c:v>38.15</c:v>
                </c:pt>
                <c:pt idx="22886">
                  <c:v>37.6</c:v>
                </c:pt>
                <c:pt idx="22887">
                  <c:v>38</c:v>
                </c:pt>
                <c:pt idx="22888">
                  <c:v>38.200000000000003</c:v>
                </c:pt>
                <c:pt idx="22889">
                  <c:v>38.229999999999997</c:v>
                </c:pt>
                <c:pt idx="22890">
                  <c:v>33.01</c:v>
                </c:pt>
                <c:pt idx="22891">
                  <c:v>29.564</c:v>
                </c:pt>
                <c:pt idx="22892">
                  <c:v>29.707999999999998</c:v>
                </c:pt>
                <c:pt idx="22893">
                  <c:v>29.850999999999999</c:v>
                </c:pt>
                <c:pt idx="22894">
                  <c:v>29.966000000000001</c:v>
                </c:pt>
                <c:pt idx="22895">
                  <c:v>30.081</c:v>
                </c:pt>
                <c:pt idx="22896">
                  <c:v>30.195</c:v>
                </c:pt>
                <c:pt idx="22897">
                  <c:v>30.31</c:v>
                </c:pt>
                <c:pt idx="22898">
                  <c:v>30.454000000000001</c:v>
                </c:pt>
                <c:pt idx="22899">
                  <c:v>30.597000000000001</c:v>
                </c:pt>
                <c:pt idx="22900">
                  <c:v>30.655000000000001</c:v>
                </c:pt>
                <c:pt idx="22901">
                  <c:v>29.248000000000001</c:v>
                </c:pt>
                <c:pt idx="22902">
                  <c:v>28.702999999999999</c:v>
                </c:pt>
                <c:pt idx="22903">
                  <c:v>28.129000000000001</c:v>
                </c:pt>
                <c:pt idx="22904">
                  <c:v>28.1</c:v>
                </c:pt>
                <c:pt idx="22905">
                  <c:v>28.071000000000002</c:v>
                </c:pt>
                <c:pt idx="22906">
                  <c:v>28.013999999999999</c:v>
                </c:pt>
                <c:pt idx="22907">
                  <c:v>28.013999999999999</c:v>
                </c:pt>
                <c:pt idx="22908">
                  <c:v>27.984999999999999</c:v>
                </c:pt>
                <c:pt idx="22909">
                  <c:v>27.957000000000001</c:v>
                </c:pt>
                <c:pt idx="22910">
                  <c:v>27.984999999999999</c:v>
                </c:pt>
                <c:pt idx="22911">
                  <c:v>27.984999999999999</c:v>
                </c:pt>
                <c:pt idx="22912">
                  <c:v>27.984999999999999</c:v>
                </c:pt>
                <c:pt idx="22913">
                  <c:v>27.957000000000001</c:v>
                </c:pt>
                <c:pt idx="22914">
                  <c:v>27.957000000000001</c:v>
                </c:pt>
                <c:pt idx="22915">
                  <c:v>27.957000000000001</c:v>
                </c:pt>
                <c:pt idx="22916">
                  <c:v>27.957000000000001</c:v>
                </c:pt>
                <c:pt idx="22917">
                  <c:v>27.928000000000001</c:v>
                </c:pt>
                <c:pt idx="22918">
                  <c:v>27.928000000000001</c:v>
                </c:pt>
                <c:pt idx="22919">
                  <c:v>27.928000000000001</c:v>
                </c:pt>
                <c:pt idx="22920">
                  <c:v>27.928000000000001</c:v>
                </c:pt>
                <c:pt idx="22921">
                  <c:v>27.928000000000001</c:v>
                </c:pt>
                <c:pt idx="22922">
                  <c:v>27.870999999999999</c:v>
                </c:pt>
                <c:pt idx="22923">
                  <c:v>27.899000000000001</c:v>
                </c:pt>
                <c:pt idx="22924">
                  <c:v>27.870999999999999</c:v>
                </c:pt>
                <c:pt idx="22925">
                  <c:v>27.841999999999999</c:v>
                </c:pt>
                <c:pt idx="22926">
                  <c:v>27.812999999999999</c:v>
                </c:pt>
                <c:pt idx="22927">
                  <c:v>27.783999999999999</c:v>
                </c:pt>
                <c:pt idx="22928">
                  <c:v>27.812999999999999</c:v>
                </c:pt>
                <c:pt idx="22929">
                  <c:v>27.812999999999999</c:v>
                </c:pt>
                <c:pt idx="22930">
                  <c:v>27.812999999999999</c:v>
                </c:pt>
                <c:pt idx="22931">
                  <c:v>27.812999999999999</c:v>
                </c:pt>
                <c:pt idx="22932">
                  <c:v>27.812999999999999</c:v>
                </c:pt>
                <c:pt idx="22933">
                  <c:v>27.812999999999999</c:v>
                </c:pt>
                <c:pt idx="22934">
                  <c:v>27.783999999999999</c:v>
                </c:pt>
                <c:pt idx="22935">
                  <c:v>27.783999999999999</c:v>
                </c:pt>
                <c:pt idx="22936">
                  <c:v>27.812999999999999</c:v>
                </c:pt>
                <c:pt idx="22937">
                  <c:v>27.812999999999999</c:v>
                </c:pt>
                <c:pt idx="22938">
                  <c:v>27.812999999999999</c:v>
                </c:pt>
                <c:pt idx="22939">
                  <c:v>27.812999999999999</c:v>
                </c:pt>
                <c:pt idx="22940">
                  <c:v>27.812999999999999</c:v>
                </c:pt>
                <c:pt idx="22941">
                  <c:v>27.812999999999999</c:v>
                </c:pt>
                <c:pt idx="22942">
                  <c:v>27.812999999999999</c:v>
                </c:pt>
                <c:pt idx="22943">
                  <c:v>27.812999999999999</c:v>
                </c:pt>
                <c:pt idx="22944">
                  <c:v>27.812999999999999</c:v>
                </c:pt>
                <c:pt idx="22945">
                  <c:v>27.783999999999999</c:v>
                </c:pt>
                <c:pt idx="22946">
                  <c:v>27.812999999999999</c:v>
                </c:pt>
                <c:pt idx="22947">
                  <c:v>27.783999999999999</c:v>
                </c:pt>
                <c:pt idx="22948">
                  <c:v>27.783999999999999</c:v>
                </c:pt>
                <c:pt idx="22949">
                  <c:v>27.812999999999999</c:v>
                </c:pt>
                <c:pt idx="22950">
                  <c:v>27.783999999999999</c:v>
                </c:pt>
                <c:pt idx="22951">
                  <c:v>27.783999999999999</c:v>
                </c:pt>
                <c:pt idx="22952">
                  <c:v>27.812999999999999</c:v>
                </c:pt>
                <c:pt idx="22953">
                  <c:v>27.783999999999999</c:v>
                </c:pt>
                <c:pt idx="22954">
                  <c:v>27.783999999999999</c:v>
                </c:pt>
                <c:pt idx="22955">
                  <c:v>27.812999999999999</c:v>
                </c:pt>
                <c:pt idx="22956">
                  <c:v>27.783999999999999</c:v>
                </c:pt>
                <c:pt idx="22957">
                  <c:v>27.783999999999999</c:v>
                </c:pt>
                <c:pt idx="22958">
                  <c:v>27.783999999999999</c:v>
                </c:pt>
                <c:pt idx="22959">
                  <c:v>27.812999999999999</c:v>
                </c:pt>
                <c:pt idx="22960">
                  <c:v>27.783999999999999</c:v>
                </c:pt>
                <c:pt idx="22961">
                  <c:v>27.812999999999999</c:v>
                </c:pt>
                <c:pt idx="22962">
                  <c:v>27.812999999999999</c:v>
                </c:pt>
                <c:pt idx="22963">
                  <c:v>27.783999999999999</c:v>
                </c:pt>
                <c:pt idx="22964">
                  <c:v>27.783999999999999</c:v>
                </c:pt>
                <c:pt idx="22965">
                  <c:v>27.783999999999999</c:v>
                </c:pt>
                <c:pt idx="22966">
                  <c:v>27.783999999999999</c:v>
                </c:pt>
                <c:pt idx="22967">
                  <c:v>27.812999999999999</c:v>
                </c:pt>
                <c:pt idx="22968">
                  <c:v>27.783999999999999</c:v>
                </c:pt>
                <c:pt idx="22969">
                  <c:v>27.812999999999999</c:v>
                </c:pt>
                <c:pt idx="22970">
                  <c:v>27.783999999999999</c:v>
                </c:pt>
                <c:pt idx="22971">
                  <c:v>27.783999999999999</c:v>
                </c:pt>
                <c:pt idx="22972">
                  <c:v>27.783999999999999</c:v>
                </c:pt>
                <c:pt idx="22973">
                  <c:v>27.783999999999999</c:v>
                </c:pt>
                <c:pt idx="22974">
                  <c:v>27.783999999999999</c:v>
                </c:pt>
                <c:pt idx="22975">
                  <c:v>27.812999999999999</c:v>
                </c:pt>
                <c:pt idx="22976">
                  <c:v>27.783999999999999</c:v>
                </c:pt>
                <c:pt idx="22977">
                  <c:v>27.783999999999999</c:v>
                </c:pt>
                <c:pt idx="22978">
                  <c:v>27.783999999999999</c:v>
                </c:pt>
                <c:pt idx="22979">
                  <c:v>27.783999999999999</c:v>
                </c:pt>
                <c:pt idx="22980">
                  <c:v>27.783999999999999</c:v>
                </c:pt>
                <c:pt idx="22981">
                  <c:v>27.783999999999999</c:v>
                </c:pt>
                <c:pt idx="22982">
                  <c:v>27.783999999999999</c:v>
                </c:pt>
                <c:pt idx="22983">
                  <c:v>27.812999999999999</c:v>
                </c:pt>
                <c:pt idx="22984">
                  <c:v>27.783999999999999</c:v>
                </c:pt>
                <c:pt idx="22985">
                  <c:v>27.812999999999999</c:v>
                </c:pt>
                <c:pt idx="22986">
                  <c:v>27.783999999999999</c:v>
                </c:pt>
                <c:pt idx="22987">
                  <c:v>27.783999999999999</c:v>
                </c:pt>
                <c:pt idx="22988">
                  <c:v>27.783999999999999</c:v>
                </c:pt>
                <c:pt idx="22989">
                  <c:v>27.783999999999999</c:v>
                </c:pt>
                <c:pt idx="22990">
                  <c:v>27.783999999999999</c:v>
                </c:pt>
                <c:pt idx="22991">
                  <c:v>27.812999999999999</c:v>
                </c:pt>
                <c:pt idx="22992">
                  <c:v>27.783999999999999</c:v>
                </c:pt>
                <c:pt idx="22993">
                  <c:v>27.812999999999999</c:v>
                </c:pt>
                <c:pt idx="22994">
                  <c:v>27.783999999999999</c:v>
                </c:pt>
                <c:pt idx="22995">
                  <c:v>27.812999999999999</c:v>
                </c:pt>
                <c:pt idx="22996">
                  <c:v>27.783999999999999</c:v>
                </c:pt>
                <c:pt idx="22997">
                  <c:v>27.783999999999999</c:v>
                </c:pt>
                <c:pt idx="22998">
                  <c:v>27.812999999999999</c:v>
                </c:pt>
                <c:pt idx="22999">
                  <c:v>27.783999999999999</c:v>
                </c:pt>
                <c:pt idx="23000">
                  <c:v>27.812999999999999</c:v>
                </c:pt>
                <c:pt idx="23001">
                  <c:v>27.812999999999999</c:v>
                </c:pt>
                <c:pt idx="23002">
                  <c:v>27.783999999999999</c:v>
                </c:pt>
                <c:pt idx="23003">
                  <c:v>27.812999999999999</c:v>
                </c:pt>
                <c:pt idx="23004">
                  <c:v>27.783999999999999</c:v>
                </c:pt>
                <c:pt idx="23005">
                  <c:v>27.812999999999999</c:v>
                </c:pt>
                <c:pt idx="23006">
                  <c:v>27.783999999999999</c:v>
                </c:pt>
                <c:pt idx="23007">
                  <c:v>27.812999999999999</c:v>
                </c:pt>
                <c:pt idx="23008">
                  <c:v>27.783999999999999</c:v>
                </c:pt>
                <c:pt idx="23009">
                  <c:v>27.783999999999999</c:v>
                </c:pt>
                <c:pt idx="23010">
                  <c:v>27.783999999999999</c:v>
                </c:pt>
                <c:pt idx="23011">
                  <c:v>27.812999999999999</c:v>
                </c:pt>
                <c:pt idx="23012">
                  <c:v>27.783999999999999</c:v>
                </c:pt>
                <c:pt idx="23013">
                  <c:v>27.783999999999999</c:v>
                </c:pt>
                <c:pt idx="23014">
                  <c:v>27.812999999999999</c:v>
                </c:pt>
                <c:pt idx="23015">
                  <c:v>27.783999999999999</c:v>
                </c:pt>
                <c:pt idx="23016">
                  <c:v>27.812999999999999</c:v>
                </c:pt>
                <c:pt idx="23017">
                  <c:v>27.783999999999999</c:v>
                </c:pt>
                <c:pt idx="23018">
                  <c:v>27.812999999999999</c:v>
                </c:pt>
                <c:pt idx="23019">
                  <c:v>27.812999999999999</c:v>
                </c:pt>
                <c:pt idx="23020">
                  <c:v>27.783999999999999</c:v>
                </c:pt>
                <c:pt idx="23021">
                  <c:v>27.812999999999999</c:v>
                </c:pt>
                <c:pt idx="23022">
                  <c:v>27.812999999999999</c:v>
                </c:pt>
                <c:pt idx="23023">
                  <c:v>27.783999999999999</c:v>
                </c:pt>
                <c:pt idx="23024">
                  <c:v>27.812999999999999</c:v>
                </c:pt>
                <c:pt idx="23025">
                  <c:v>27.783999999999999</c:v>
                </c:pt>
                <c:pt idx="23026">
                  <c:v>27.812999999999999</c:v>
                </c:pt>
                <c:pt idx="23027">
                  <c:v>27.812999999999999</c:v>
                </c:pt>
                <c:pt idx="23028">
                  <c:v>27.812999999999999</c:v>
                </c:pt>
                <c:pt idx="23029">
                  <c:v>27.783999999999999</c:v>
                </c:pt>
                <c:pt idx="23030">
                  <c:v>27.812999999999999</c:v>
                </c:pt>
                <c:pt idx="23031">
                  <c:v>27.812999999999999</c:v>
                </c:pt>
                <c:pt idx="23032">
                  <c:v>27.812999999999999</c:v>
                </c:pt>
                <c:pt idx="23033">
                  <c:v>27.812999999999999</c:v>
                </c:pt>
                <c:pt idx="23034">
                  <c:v>27.812999999999999</c:v>
                </c:pt>
                <c:pt idx="23035">
                  <c:v>27.783999999999999</c:v>
                </c:pt>
                <c:pt idx="23036">
                  <c:v>27.812999999999999</c:v>
                </c:pt>
                <c:pt idx="23037">
                  <c:v>27.783999999999999</c:v>
                </c:pt>
                <c:pt idx="23038">
                  <c:v>27.783999999999999</c:v>
                </c:pt>
                <c:pt idx="23039">
                  <c:v>27.783999999999999</c:v>
                </c:pt>
                <c:pt idx="23040">
                  <c:v>27.812999999999999</c:v>
                </c:pt>
                <c:pt idx="23041">
                  <c:v>27.812999999999999</c:v>
                </c:pt>
                <c:pt idx="23042">
                  <c:v>27.812999999999999</c:v>
                </c:pt>
                <c:pt idx="23043">
                  <c:v>34.9</c:v>
                </c:pt>
                <c:pt idx="23044">
                  <c:v>36.369999999999997</c:v>
                </c:pt>
                <c:pt idx="23045">
                  <c:v>45.01</c:v>
                </c:pt>
                <c:pt idx="23046">
                  <c:v>50.17</c:v>
                </c:pt>
                <c:pt idx="23047">
                  <c:v>50.46</c:v>
                </c:pt>
                <c:pt idx="23048">
                  <c:v>50.63</c:v>
                </c:pt>
                <c:pt idx="23049">
                  <c:v>50.83</c:v>
                </c:pt>
                <c:pt idx="23050">
                  <c:v>50.98</c:v>
                </c:pt>
                <c:pt idx="23051">
                  <c:v>51.12</c:v>
                </c:pt>
                <c:pt idx="23052">
                  <c:v>51.35</c:v>
                </c:pt>
                <c:pt idx="23053">
                  <c:v>51.95</c:v>
                </c:pt>
                <c:pt idx="23054">
                  <c:v>52.41</c:v>
                </c:pt>
                <c:pt idx="23055">
                  <c:v>52.93</c:v>
                </c:pt>
                <c:pt idx="23056">
                  <c:v>53.59</c:v>
                </c:pt>
                <c:pt idx="23057">
                  <c:v>54.19</c:v>
                </c:pt>
                <c:pt idx="23058">
                  <c:v>54.51</c:v>
                </c:pt>
                <c:pt idx="23059">
                  <c:v>46.15</c:v>
                </c:pt>
                <c:pt idx="23060">
                  <c:v>46.36</c:v>
                </c:pt>
                <c:pt idx="23061">
                  <c:v>46.64</c:v>
                </c:pt>
                <c:pt idx="23062">
                  <c:v>46.9</c:v>
                </c:pt>
                <c:pt idx="23063">
                  <c:v>47.22</c:v>
                </c:pt>
                <c:pt idx="23064">
                  <c:v>47.5</c:v>
                </c:pt>
                <c:pt idx="23065">
                  <c:v>47.88</c:v>
                </c:pt>
                <c:pt idx="23066">
                  <c:v>48.45</c:v>
                </c:pt>
                <c:pt idx="23067">
                  <c:v>49.05</c:v>
                </c:pt>
                <c:pt idx="23068">
                  <c:v>49.71</c:v>
                </c:pt>
                <c:pt idx="23069">
                  <c:v>50.46</c:v>
                </c:pt>
                <c:pt idx="23070">
                  <c:v>51.15</c:v>
                </c:pt>
                <c:pt idx="23071">
                  <c:v>51.95</c:v>
                </c:pt>
                <c:pt idx="23072">
                  <c:v>53.01</c:v>
                </c:pt>
                <c:pt idx="23073">
                  <c:v>54.28</c:v>
                </c:pt>
                <c:pt idx="23074">
                  <c:v>59.04</c:v>
                </c:pt>
                <c:pt idx="23075">
                  <c:v>71.81</c:v>
                </c:pt>
                <c:pt idx="23076">
                  <c:v>66.650000000000006</c:v>
                </c:pt>
                <c:pt idx="23077">
                  <c:v>67.849999999999994</c:v>
                </c:pt>
                <c:pt idx="23078">
                  <c:v>68.489999999999995</c:v>
                </c:pt>
                <c:pt idx="23079">
                  <c:v>68.97</c:v>
                </c:pt>
                <c:pt idx="23080">
                  <c:v>69.38</c:v>
                </c:pt>
                <c:pt idx="23081">
                  <c:v>68.03</c:v>
                </c:pt>
                <c:pt idx="23082">
                  <c:v>61.08</c:v>
                </c:pt>
                <c:pt idx="23083">
                  <c:v>61.68</c:v>
                </c:pt>
                <c:pt idx="23084">
                  <c:v>52.33</c:v>
                </c:pt>
                <c:pt idx="23085">
                  <c:v>49.23</c:v>
                </c:pt>
                <c:pt idx="23086">
                  <c:v>49.71</c:v>
                </c:pt>
                <c:pt idx="23087">
                  <c:v>50.32</c:v>
                </c:pt>
                <c:pt idx="23088">
                  <c:v>51.06</c:v>
                </c:pt>
                <c:pt idx="23089">
                  <c:v>51.92</c:v>
                </c:pt>
                <c:pt idx="23090">
                  <c:v>52.67</c:v>
                </c:pt>
                <c:pt idx="23091">
                  <c:v>53.24</c:v>
                </c:pt>
                <c:pt idx="23092">
                  <c:v>45.7</c:v>
                </c:pt>
                <c:pt idx="23093">
                  <c:v>43.97</c:v>
                </c:pt>
                <c:pt idx="23094">
                  <c:v>44.43</c:v>
                </c:pt>
                <c:pt idx="23095">
                  <c:v>44.86</c:v>
                </c:pt>
                <c:pt idx="23096">
                  <c:v>45.18</c:v>
                </c:pt>
                <c:pt idx="23097">
                  <c:v>54.08</c:v>
                </c:pt>
                <c:pt idx="23098">
                  <c:v>53.36</c:v>
                </c:pt>
                <c:pt idx="23099">
                  <c:v>50.75</c:v>
                </c:pt>
                <c:pt idx="23100">
                  <c:v>53.9</c:v>
                </c:pt>
                <c:pt idx="23101">
                  <c:v>70.58</c:v>
                </c:pt>
                <c:pt idx="23102">
                  <c:v>64.09</c:v>
                </c:pt>
                <c:pt idx="23103">
                  <c:v>63.95</c:v>
                </c:pt>
                <c:pt idx="23104">
                  <c:v>66.989999999999995</c:v>
                </c:pt>
                <c:pt idx="23105">
                  <c:v>85.19</c:v>
                </c:pt>
                <c:pt idx="23106">
                  <c:v>79.42</c:v>
                </c:pt>
                <c:pt idx="23107">
                  <c:v>76.12</c:v>
                </c:pt>
                <c:pt idx="23108">
                  <c:v>75.14</c:v>
                </c:pt>
                <c:pt idx="23109">
                  <c:v>75.17</c:v>
                </c:pt>
                <c:pt idx="23110">
                  <c:v>75.599999999999994</c:v>
                </c:pt>
                <c:pt idx="23111">
                  <c:v>76.38</c:v>
                </c:pt>
                <c:pt idx="23112">
                  <c:v>88.92</c:v>
                </c:pt>
                <c:pt idx="23113">
                  <c:v>93.94</c:v>
                </c:pt>
                <c:pt idx="23114">
                  <c:v>90.36</c:v>
                </c:pt>
                <c:pt idx="23115">
                  <c:v>89.64</c:v>
                </c:pt>
                <c:pt idx="23116">
                  <c:v>90.67</c:v>
                </c:pt>
                <c:pt idx="23117">
                  <c:v>91.48</c:v>
                </c:pt>
                <c:pt idx="23118">
                  <c:v>92.54</c:v>
                </c:pt>
                <c:pt idx="23119">
                  <c:v>93.86</c:v>
                </c:pt>
                <c:pt idx="23120">
                  <c:v>94.95</c:v>
                </c:pt>
                <c:pt idx="23121">
                  <c:v>96.04</c:v>
                </c:pt>
                <c:pt idx="23122">
                  <c:v>84.5</c:v>
                </c:pt>
                <c:pt idx="23123">
                  <c:v>74.48</c:v>
                </c:pt>
                <c:pt idx="23124">
                  <c:v>75.260000000000005</c:v>
                </c:pt>
                <c:pt idx="23125">
                  <c:v>75.92</c:v>
                </c:pt>
                <c:pt idx="23126">
                  <c:v>76.12</c:v>
                </c:pt>
                <c:pt idx="23127">
                  <c:v>76.180000000000007</c:v>
                </c:pt>
                <c:pt idx="23128">
                  <c:v>76.319999999999993</c:v>
                </c:pt>
                <c:pt idx="23129">
                  <c:v>76.41</c:v>
                </c:pt>
                <c:pt idx="23130">
                  <c:v>76.12</c:v>
                </c:pt>
                <c:pt idx="23131">
                  <c:v>74.14</c:v>
                </c:pt>
                <c:pt idx="23132">
                  <c:v>74.17</c:v>
                </c:pt>
                <c:pt idx="23133">
                  <c:v>67.739999999999995</c:v>
                </c:pt>
                <c:pt idx="23134">
                  <c:v>62.4</c:v>
                </c:pt>
                <c:pt idx="23135">
                  <c:v>53.1</c:v>
                </c:pt>
                <c:pt idx="23136">
                  <c:v>57.92</c:v>
                </c:pt>
                <c:pt idx="23137">
                  <c:v>71.3</c:v>
                </c:pt>
                <c:pt idx="23138">
                  <c:v>66.849999999999994</c:v>
                </c:pt>
                <c:pt idx="23139">
                  <c:v>66.94</c:v>
                </c:pt>
                <c:pt idx="23140">
                  <c:v>67.14</c:v>
                </c:pt>
                <c:pt idx="23141">
                  <c:v>78.099999999999994</c:v>
                </c:pt>
                <c:pt idx="23142">
                  <c:v>86.19</c:v>
                </c:pt>
                <c:pt idx="23143">
                  <c:v>77.5</c:v>
                </c:pt>
                <c:pt idx="23144">
                  <c:v>76.64</c:v>
                </c:pt>
                <c:pt idx="23145">
                  <c:v>84.33</c:v>
                </c:pt>
                <c:pt idx="23146">
                  <c:v>86.22</c:v>
                </c:pt>
                <c:pt idx="23147">
                  <c:v>86.65</c:v>
                </c:pt>
                <c:pt idx="23148">
                  <c:v>86.97</c:v>
                </c:pt>
                <c:pt idx="23149">
                  <c:v>86.68</c:v>
                </c:pt>
                <c:pt idx="23150">
                  <c:v>81.95</c:v>
                </c:pt>
                <c:pt idx="23151">
                  <c:v>79.31</c:v>
                </c:pt>
                <c:pt idx="23152">
                  <c:v>79.790000000000006</c:v>
                </c:pt>
                <c:pt idx="23153">
                  <c:v>80.37</c:v>
                </c:pt>
                <c:pt idx="23154">
                  <c:v>80.63</c:v>
                </c:pt>
                <c:pt idx="23155">
                  <c:v>80.94</c:v>
                </c:pt>
                <c:pt idx="23156">
                  <c:v>65.44</c:v>
                </c:pt>
                <c:pt idx="23157">
                  <c:v>61.28</c:v>
                </c:pt>
                <c:pt idx="23158">
                  <c:v>84.56</c:v>
                </c:pt>
                <c:pt idx="23159">
                  <c:v>84.53</c:v>
                </c:pt>
                <c:pt idx="23160">
                  <c:v>76.44</c:v>
                </c:pt>
                <c:pt idx="23161">
                  <c:v>62.31</c:v>
                </c:pt>
                <c:pt idx="23162">
                  <c:v>51.01</c:v>
                </c:pt>
                <c:pt idx="23163">
                  <c:v>67.569999999999993</c:v>
                </c:pt>
                <c:pt idx="23164">
                  <c:v>65.39</c:v>
                </c:pt>
                <c:pt idx="23165">
                  <c:v>87.86</c:v>
                </c:pt>
                <c:pt idx="23166">
                  <c:v>83.27</c:v>
                </c:pt>
                <c:pt idx="23167">
                  <c:v>84.82</c:v>
                </c:pt>
                <c:pt idx="23168">
                  <c:v>85.74</c:v>
                </c:pt>
                <c:pt idx="23169">
                  <c:v>86.02</c:v>
                </c:pt>
                <c:pt idx="23170">
                  <c:v>106</c:v>
                </c:pt>
                <c:pt idx="23171">
                  <c:v>98.8</c:v>
                </c:pt>
                <c:pt idx="23172">
                  <c:v>98.36</c:v>
                </c:pt>
                <c:pt idx="23173">
                  <c:v>98.08</c:v>
                </c:pt>
                <c:pt idx="23174">
                  <c:v>98.48</c:v>
                </c:pt>
                <c:pt idx="23175">
                  <c:v>99.57</c:v>
                </c:pt>
                <c:pt idx="23176">
                  <c:v>100.78</c:v>
                </c:pt>
                <c:pt idx="23177">
                  <c:v>101.92</c:v>
                </c:pt>
                <c:pt idx="23178">
                  <c:v>96.18</c:v>
                </c:pt>
                <c:pt idx="23179">
                  <c:v>97.76</c:v>
                </c:pt>
                <c:pt idx="23180">
                  <c:v>95.61</c:v>
                </c:pt>
                <c:pt idx="23181">
                  <c:v>110.62</c:v>
                </c:pt>
                <c:pt idx="23182">
                  <c:v>115.13</c:v>
                </c:pt>
                <c:pt idx="23183">
                  <c:v>117.34</c:v>
                </c:pt>
                <c:pt idx="23184">
                  <c:v>103.76</c:v>
                </c:pt>
                <c:pt idx="23185">
                  <c:v>95.95</c:v>
                </c:pt>
                <c:pt idx="23186">
                  <c:v>92.85</c:v>
                </c:pt>
                <c:pt idx="23187">
                  <c:v>94.58</c:v>
                </c:pt>
                <c:pt idx="23188">
                  <c:v>96.18</c:v>
                </c:pt>
                <c:pt idx="23189">
                  <c:v>98.25</c:v>
                </c:pt>
                <c:pt idx="23190">
                  <c:v>82.89</c:v>
                </c:pt>
                <c:pt idx="23191">
                  <c:v>63.2</c:v>
                </c:pt>
                <c:pt idx="23192">
                  <c:v>64.180000000000007</c:v>
                </c:pt>
                <c:pt idx="23193">
                  <c:v>65.099999999999994</c:v>
                </c:pt>
                <c:pt idx="23194">
                  <c:v>66.02</c:v>
                </c:pt>
                <c:pt idx="23195">
                  <c:v>67.19</c:v>
                </c:pt>
                <c:pt idx="23196">
                  <c:v>68.69</c:v>
                </c:pt>
                <c:pt idx="23197">
                  <c:v>69.86</c:v>
                </c:pt>
                <c:pt idx="23198">
                  <c:v>70.98</c:v>
                </c:pt>
                <c:pt idx="23199">
                  <c:v>71.7</c:v>
                </c:pt>
                <c:pt idx="23200">
                  <c:v>72.27</c:v>
                </c:pt>
                <c:pt idx="23201">
                  <c:v>68.510000000000005</c:v>
                </c:pt>
                <c:pt idx="23202">
                  <c:v>61.85</c:v>
                </c:pt>
                <c:pt idx="23203">
                  <c:v>56.37</c:v>
                </c:pt>
                <c:pt idx="23204">
                  <c:v>55.65</c:v>
                </c:pt>
                <c:pt idx="23205">
                  <c:v>56.4</c:v>
                </c:pt>
                <c:pt idx="23206">
                  <c:v>58.09</c:v>
                </c:pt>
                <c:pt idx="23207">
                  <c:v>69.2</c:v>
                </c:pt>
                <c:pt idx="23208">
                  <c:v>74.11</c:v>
                </c:pt>
                <c:pt idx="23209">
                  <c:v>71.73</c:v>
                </c:pt>
                <c:pt idx="23210">
                  <c:v>71.989999999999995</c:v>
                </c:pt>
                <c:pt idx="23211">
                  <c:v>72.040000000000006</c:v>
                </c:pt>
                <c:pt idx="23212">
                  <c:v>55.63</c:v>
                </c:pt>
                <c:pt idx="23213">
                  <c:v>44.58</c:v>
                </c:pt>
                <c:pt idx="23214">
                  <c:v>32.950000000000003</c:v>
                </c:pt>
                <c:pt idx="23215">
                  <c:v>32.46</c:v>
                </c:pt>
                <c:pt idx="23216">
                  <c:v>32.58</c:v>
                </c:pt>
                <c:pt idx="23217">
                  <c:v>32.69</c:v>
                </c:pt>
                <c:pt idx="23218">
                  <c:v>32.89</c:v>
                </c:pt>
                <c:pt idx="23219">
                  <c:v>42.42</c:v>
                </c:pt>
                <c:pt idx="23220">
                  <c:v>43.8</c:v>
                </c:pt>
                <c:pt idx="23221">
                  <c:v>44.89</c:v>
                </c:pt>
                <c:pt idx="23222">
                  <c:v>46.7</c:v>
                </c:pt>
                <c:pt idx="23223">
                  <c:v>48.97</c:v>
                </c:pt>
                <c:pt idx="23224">
                  <c:v>50.52</c:v>
                </c:pt>
                <c:pt idx="23225">
                  <c:v>51.26</c:v>
                </c:pt>
                <c:pt idx="23226">
                  <c:v>51.81</c:v>
                </c:pt>
                <c:pt idx="23227">
                  <c:v>52.24</c:v>
                </c:pt>
                <c:pt idx="23228">
                  <c:v>52.76</c:v>
                </c:pt>
                <c:pt idx="23229">
                  <c:v>53.22</c:v>
                </c:pt>
                <c:pt idx="23230">
                  <c:v>53.53</c:v>
                </c:pt>
                <c:pt idx="23231">
                  <c:v>53.9</c:v>
                </c:pt>
                <c:pt idx="23232">
                  <c:v>54.31</c:v>
                </c:pt>
                <c:pt idx="23233">
                  <c:v>54.97</c:v>
                </c:pt>
                <c:pt idx="23234">
                  <c:v>55.91</c:v>
                </c:pt>
                <c:pt idx="23235">
                  <c:v>56.52</c:v>
                </c:pt>
                <c:pt idx="23236">
                  <c:v>81.14</c:v>
                </c:pt>
                <c:pt idx="23237">
                  <c:v>107.15</c:v>
                </c:pt>
                <c:pt idx="23238">
                  <c:v>101.81</c:v>
                </c:pt>
                <c:pt idx="23239">
                  <c:v>97.96</c:v>
                </c:pt>
                <c:pt idx="23240">
                  <c:v>83.98</c:v>
                </c:pt>
                <c:pt idx="23241">
                  <c:v>82.61</c:v>
                </c:pt>
                <c:pt idx="23242">
                  <c:v>93.74</c:v>
                </c:pt>
                <c:pt idx="23243">
                  <c:v>123.94</c:v>
                </c:pt>
                <c:pt idx="23244">
                  <c:v>128.76</c:v>
                </c:pt>
                <c:pt idx="23245">
                  <c:v>126.41</c:v>
                </c:pt>
                <c:pt idx="23246">
                  <c:v>128.85</c:v>
                </c:pt>
                <c:pt idx="23247">
                  <c:v>131.72</c:v>
                </c:pt>
                <c:pt idx="23248">
                  <c:v>134.5</c:v>
                </c:pt>
                <c:pt idx="23249">
                  <c:v>136.74</c:v>
                </c:pt>
                <c:pt idx="23250">
                  <c:v>138.84</c:v>
                </c:pt>
                <c:pt idx="23251">
                  <c:v>141.28</c:v>
                </c:pt>
                <c:pt idx="23252">
                  <c:v>143.74</c:v>
                </c:pt>
                <c:pt idx="23253">
                  <c:v>142.19</c:v>
                </c:pt>
                <c:pt idx="23254">
                  <c:v>138.52000000000001</c:v>
                </c:pt>
                <c:pt idx="23255">
                  <c:v>138.52000000000001</c:v>
                </c:pt>
                <c:pt idx="23256">
                  <c:v>140.19</c:v>
                </c:pt>
                <c:pt idx="23257">
                  <c:v>139.87</c:v>
                </c:pt>
                <c:pt idx="23258">
                  <c:v>143.6</c:v>
                </c:pt>
                <c:pt idx="23259">
                  <c:v>146.21</c:v>
                </c:pt>
                <c:pt idx="23260">
                  <c:v>167.88</c:v>
                </c:pt>
                <c:pt idx="23261">
                  <c:v>164.47</c:v>
                </c:pt>
                <c:pt idx="23262">
                  <c:v>167.14</c:v>
                </c:pt>
                <c:pt idx="23263">
                  <c:v>168.92</c:v>
                </c:pt>
                <c:pt idx="23264">
                  <c:v>165.01</c:v>
                </c:pt>
                <c:pt idx="23265">
                  <c:v>162.94999999999999</c:v>
                </c:pt>
                <c:pt idx="23266">
                  <c:v>163.09</c:v>
                </c:pt>
                <c:pt idx="23267">
                  <c:v>167.28</c:v>
                </c:pt>
                <c:pt idx="23268">
                  <c:v>169.29</c:v>
                </c:pt>
                <c:pt idx="23269">
                  <c:v>168.06</c:v>
                </c:pt>
                <c:pt idx="23270">
                  <c:v>161.43</c:v>
                </c:pt>
                <c:pt idx="23271">
                  <c:v>140.1</c:v>
                </c:pt>
                <c:pt idx="23272">
                  <c:v>127.7</c:v>
                </c:pt>
                <c:pt idx="23273">
                  <c:v>123.16</c:v>
                </c:pt>
                <c:pt idx="23274">
                  <c:v>123.62</c:v>
                </c:pt>
                <c:pt idx="23275">
                  <c:v>124.05</c:v>
                </c:pt>
                <c:pt idx="23276">
                  <c:v>117.83</c:v>
                </c:pt>
                <c:pt idx="23277">
                  <c:v>115.64</c:v>
                </c:pt>
                <c:pt idx="23278">
                  <c:v>127.81</c:v>
                </c:pt>
                <c:pt idx="23279">
                  <c:v>118</c:v>
                </c:pt>
                <c:pt idx="23280">
                  <c:v>117.77</c:v>
                </c:pt>
                <c:pt idx="23281">
                  <c:v>115.93</c:v>
                </c:pt>
                <c:pt idx="23282">
                  <c:v>140.07</c:v>
                </c:pt>
                <c:pt idx="23283">
                  <c:v>132.32</c:v>
                </c:pt>
                <c:pt idx="23284">
                  <c:v>122.19</c:v>
                </c:pt>
                <c:pt idx="23285">
                  <c:v>133.5</c:v>
                </c:pt>
                <c:pt idx="23286">
                  <c:v>126.92</c:v>
                </c:pt>
                <c:pt idx="23287">
                  <c:v>127.64</c:v>
                </c:pt>
                <c:pt idx="23288">
                  <c:v>116.07</c:v>
                </c:pt>
                <c:pt idx="23289">
                  <c:v>118.57</c:v>
                </c:pt>
                <c:pt idx="23290">
                  <c:v>123.82</c:v>
                </c:pt>
                <c:pt idx="23291">
                  <c:v>121.27</c:v>
                </c:pt>
                <c:pt idx="23292">
                  <c:v>123.51</c:v>
                </c:pt>
                <c:pt idx="23293">
                  <c:v>127.76</c:v>
                </c:pt>
                <c:pt idx="23294">
                  <c:v>126.92</c:v>
                </c:pt>
                <c:pt idx="23295">
                  <c:v>127.15</c:v>
                </c:pt>
                <c:pt idx="23296">
                  <c:v>152.47</c:v>
                </c:pt>
                <c:pt idx="23297">
                  <c:v>165.79</c:v>
                </c:pt>
                <c:pt idx="23298">
                  <c:v>167.45</c:v>
                </c:pt>
                <c:pt idx="23299">
                  <c:v>165.24</c:v>
                </c:pt>
                <c:pt idx="23300">
                  <c:v>170.04</c:v>
                </c:pt>
                <c:pt idx="23301">
                  <c:v>174.74</c:v>
                </c:pt>
                <c:pt idx="23302">
                  <c:v>178.53</c:v>
                </c:pt>
                <c:pt idx="23303">
                  <c:v>174.66</c:v>
                </c:pt>
                <c:pt idx="23304">
                  <c:v>177.7</c:v>
                </c:pt>
                <c:pt idx="23305">
                  <c:v>180.94</c:v>
                </c:pt>
                <c:pt idx="23306">
                  <c:v>184.27</c:v>
                </c:pt>
                <c:pt idx="23307">
                  <c:v>180.63</c:v>
                </c:pt>
                <c:pt idx="23308">
                  <c:v>180.25</c:v>
                </c:pt>
                <c:pt idx="23309">
                  <c:v>178.22</c:v>
                </c:pt>
                <c:pt idx="23310">
                  <c:v>180.54</c:v>
                </c:pt>
                <c:pt idx="23311">
                  <c:v>170.87</c:v>
                </c:pt>
                <c:pt idx="23312">
                  <c:v>172.68</c:v>
                </c:pt>
                <c:pt idx="23313">
                  <c:v>174.26</c:v>
                </c:pt>
                <c:pt idx="23314">
                  <c:v>168.11</c:v>
                </c:pt>
                <c:pt idx="23315">
                  <c:v>176.75</c:v>
                </c:pt>
                <c:pt idx="23316">
                  <c:v>179.42</c:v>
                </c:pt>
                <c:pt idx="23317">
                  <c:v>181.66</c:v>
                </c:pt>
                <c:pt idx="23318">
                  <c:v>177.18</c:v>
                </c:pt>
                <c:pt idx="23319">
                  <c:v>157.81</c:v>
                </c:pt>
                <c:pt idx="23320">
                  <c:v>162.94999999999999</c:v>
                </c:pt>
                <c:pt idx="23321">
                  <c:v>166.33</c:v>
                </c:pt>
                <c:pt idx="23322">
                  <c:v>174.03</c:v>
                </c:pt>
                <c:pt idx="23323">
                  <c:v>178.16</c:v>
                </c:pt>
                <c:pt idx="23324">
                  <c:v>183.3</c:v>
                </c:pt>
                <c:pt idx="23325">
                  <c:v>176.24</c:v>
                </c:pt>
                <c:pt idx="23326">
                  <c:v>173.19</c:v>
                </c:pt>
                <c:pt idx="23327">
                  <c:v>175.98</c:v>
                </c:pt>
                <c:pt idx="23328">
                  <c:v>171.41</c:v>
                </c:pt>
                <c:pt idx="23329">
                  <c:v>172.85</c:v>
                </c:pt>
                <c:pt idx="23330">
                  <c:v>178.99</c:v>
                </c:pt>
                <c:pt idx="23331">
                  <c:v>169.49</c:v>
                </c:pt>
                <c:pt idx="23332">
                  <c:v>167.71</c:v>
                </c:pt>
                <c:pt idx="23333">
                  <c:v>158.84</c:v>
                </c:pt>
                <c:pt idx="23334">
                  <c:v>152.76</c:v>
                </c:pt>
                <c:pt idx="23335">
                  <c:v>149.91999999999999</c:v>
                </c:pt>
                <c:pt idx="23336">
                  <c:v>153.69999999999999</c:v>
                </c:pt>
                <c:pt idx="23337">
                  <c:v>157.32</c:v>
                </c:pt>
                <c:pt idx="23338">
                  <c:v>152.01</c:v>
                </c:pt>
                <c:pt idx="23339">
                  <c:v>155.05000000000001</c:v>
                </c:pt>
                <c:pt idx="23340">
                  <c:v>157.84</c:v>
                </c:pt>
                <c:pt idx="23341">
                  <c:v>136.16999999999999</c:v>
                </c:pt>
                <c:pt idx="23342">
                  <c:v>120.18</c:v>
                </c:pt>
                <c:pt idx="23343">
                  <c:v>111.02</c:v>
                </c:pt>
                <c:pt idx="23344">
                  <c:v>112.2</c:v>
                </c:pt>
                <c:pt idx="23345">
                  <c:v>113.06</c:v>
                </c:pt>
                <c:pt idx="23346">
                  <c:v>89.29</c:v>
                </c:pt>
                <c:pt idx="23347">
                  <c:v>78.53</c:v>
                </c:pt>
                <c:pt idx="23348">
                  <c:v>79.42</c:v>
                </c:pt>
                <c:pt idx="23349">
                  <c:v>101.52</c:v>
                </c:pt>
                <c:pt idx="23350">
                  <c:v>94.46</c:v>
                </c:pt>
                <c:pt idx="23351">
                  <c:v>94.43</c:v>
                </c:pt>
                <c:pt idx="23352">
                  <c:v>112.92</c:v>
                </c:pt>
                <c:pt idx="23353">
                  <c:v>110.76</c:v>
                </c:pt>
                <c:pt idx="23354">
                  <c:v>111.86</c:v>
                </c:pt>
                <c:pt idx="23355">
                  <c:v>110.28</c:v>
                </c:pt>
                <c:pt idx="23356">
                  <c:v>106.57</c:v>
                </c:pt>
                <c:pt idx="23357">
                  <c:v>110.85</c:v>
                </c:pt>
                <c:pt idx="23358">
                  <c:v>107.49</c:v>
                </c:pt>
                <c:pt idx="23359">
                  <c:v>122.99</c:v>
                </c:pt>
                <c:pt idx="23360">
                  <c:v>127.47</c:v>
                </c:pt>
                <c:pt idx="23361">
                  <c:v>128.79</c:v>
                </c:pt>
                <c:pt idx="23362">
                  <c:v>129.19</c:v>
                </c:pt>
                <c:pt idx="23363">
                  <c:v>121.87</c:v>
                </c:pt>
                <c:pt idx="23364">
                  <c:v>122.99</c:v>
                </c:pt>
                <c:pt idx="23365">
                  <c:v>124.51</c:v>
                </c:pt>
                <c:pt idx="23366">
                  <c:v>125.69</c:v>
                </c:pt>
                <c:pt idx="23367">
                  <c:v>124.2</c:v>
                </c:pt>
                <c:pt idx="23368">
                  <c:v>119.43</c:v>
                </c:pt>
                <c:pt idx="23369">
                  <c:v>120.27</c:v>
                </c:pt>
                <c:pt idx="23370">
                  <c:v>114.93</c:v>
                </c:pt>
                <c:pt idx="23371">
                  <c:v>114.61</c:v>
                </c:pt>
                <c:pt idx="23372">
                  <c:v>116.39</c:v>
                </c:pt>
                <c:pt idx="23373">
                  <c:v>107.26</c:v>
                </c:pt>
                <c:pt idx="23374">
                  <c:v>103.3</c:v>
                </c:pt>
                <c:pt idx="23375">
                  <c:v>104.28</c:v>
                </c:pt>
                <c:pt idx="23376">
                  <c:v>99.46</c:v>
                </c:pt>
                <c:pt idx="23377">
                  <c:v>90.1</c:v>
                </c:pt>
                <c:pt idx="23378">
                  <c:v>101.84</c:v>
                </c:pt>
                <c:pt idx="23379">
                  <c:v>105.94</c:v>
                </c:pt>
                <c:pt idx="23380">
                  <c:v>103.85</c:v>
                </c:pt>
                <c:pt idx="23381">
                  <c:v>105.86</c:v>
                </c:pt>
                <c:pt idx="23382">
                  <c:v>106.92</c:v>
                </c:pt>
                <c:pt idx="23383">
                  <c:v>108.44</c:v>
                </c:pt>
                <c:pt idx="23384">
                  <c:v>109.67</c:v>
                </c:pt>
                <c:pt idx="23385">
                  <c:v>117.22</c:v>
                </c:pt>
                <c:pt idx="23386">
                  <c:v>121.73</c:v>
                </c:pt>
                <c:pt idx="23387">
                  <c:v>152.07</c:v>
                </c:pt>
                <c:pt idx="23388">
                  <c:v>140.47</c:v>
                </c:pt>
                <c:pt idx="23389">
                  <c:v>138.29</c:v>
                </c:pt>
                <c:pt idx="23390">
                  <c:v>135.1</c:v>
                </c:pt>
                <c:pt idx="23391">
                  <c:v>134.85</c:v>
                </c:pt>
                <c:pt idx="23392">
                  <c:v>152.27000000000001</c:v>
                </c:pt>
                <c:pt idx="23393">
                  <c:v>160.68</c:v>
                </c:pt>
                <c:pt idx="23394">
                  <c:v>162.54</c:v>
                </c:pt>
                <c:pt idx="23395">
                  <c:v>160.54</c:v>
                </c:pt>
                <c:pt idx="23396">
                  <c:v>160.22</c:v>
                </c:pt>
                <c:pt idx="23397">
                  <c:v>145.84</c:v>
                </c:pt>
                <c:pt idx="23398">
                  <c:v>143.97</c:v>
                </c:pt>
                <c:pt idx="23399">
                  <c:v>145.78</c:v>
                </c:pt>
                <c:pt idx="23400">
                  <c:v>144</c:v>
                </c:pt>
                <c:pt idx="23401">
                  <c:v>139.01</c:v>
                </c:pt>
                <c:pt idx="23402">
                  <c:v>151.01</c:v>
                </c:pt>
                <c:pt idx="23403">
                  <c:v>155.08000000000001</c:v>
                </c:pt>
                <c:pt idx="23404">
                  <c:v>157.32</c:v>
                </c:pt>
                <c:pt idx="23405">
                  <c:v>159.96</c:v>
                </c:pt>
                <c:pt idx="23406">
                  <c:v>142.57</c:v>
                </c:pt>
                <c:pt idx="23407">
                  <c:v>139.69999999999999</c:v>
                </c:pt>
                <c:pt idx="23408">
                  <c:v>140.87</c:v>
                </c:pt>
                <c:pt idx="23409">
                  <c:v>144.75</c:v>
                </c:pt>
                <c:pt idx="23410">
                  <c:v>145.47</c:v>
                </c:pt>
                <c:pt idx="23411">
                  <c:v>137.80000000000001</c:v>
                </c:pt>
                <c:pt idx="23412">
                  <c:v>135.97</c:v>
                </c:pt>
                <c:pt idx="23413">
                  <c:v>136.94</c:v>
                </c:pt>
                <c:pt idx="23414">
                  <c:v>136.68</c:v>
                </c:pt>
                <c:pt idx="23415">
                  <c:v>137.4</c:v>
                </c:pt>
                <c:pt idx="23416">
                  <c:v>132.49</c:v>
                </c:pt>
                <c:pt idx="23417">
                  <c:v>137.54</c:v>
                </c:pt>
                <c:pt idx="23418">
                  <c:v>133.38</c:v>
                </c:pt>
                <c:pt idx="23419">
                  <c:v>133.18</c:v>
                </c:pt>
                <c:pt idx="23420">
                  <c:v>150.88999999999999</c:v>
                </c:pt>
                <c:pt idx="23421">
                  <c:v>157.46</c:v>
                </c:pt>
                <c:pt idx="23422">
                  <c:v>154.11000000000001</c:v>
                </c:pt>
                <c:pt idx="23423">
                  <c:v>153.65</c:v>
                </c:pt>
                <c:pt idx="23424">
                  <c:v>153.59</c:v>
                </c:pt>
                <c:pt idx="23425">
                  <c:v>152.36000000000001</c:v>
                </c:pt>
                <c:pt idx="23426">
                  <c:v>155</c:v>
                </c:pt>
                <c:pt idx="23427">
                  <c:v>155.68</c:v>
                </c:pt>
                <c:pt idx="23428">
                  <c:v>152.33000000000001</c:v>
                </c:pt>
                <c:pt idx="23429">
                  <c:v>164.38</c:v>
                </c:pt>
                <c:pt idx="23430">
                  <c:v>164.61</c:v>
                </c:pt>
                <c:pt idx="23431">
                  <c:v>166.22</c:v>
                </c:pt>
                <c:pt idx="23432">
                  <c:v>169.43</c:v>
                </c:pt>
                <c:pt idx="23433">
                  <c:v>173.28</c:v>
                </c:pt>
                <c:pt idx="23434">
                  <c:v>175.75</c:v>
                </c:pt>
                <c:pt idx="23435">
                  <c:v>166.68</c:v>
                </c:pt>
                <c:pt idx="23436">
                  <c:v>168.43</c:v>
                </c:pt>
                <c:pt idx="23437">
                  <c:v>180.83</c:v>
                </c:pt>
                <c:pt idx="23438">
                  <c:v>164.73</c:v>
                </c:pt>
                <c:pt idx="23439">
                  <c:v>161.77000000000001</c:v>
                </c:pt>
                <c:pt idx="23440">
                  <c:v>164.9</c:v>
                </c:pt>
                <c:pt idx="23441">
                  <c:v>166.48</c:v>
                </c:pt>
                <c:pt idx="23442">
                  <c:v>184.3</c:v>
                </c:pt>
                <c:pt idx="23443">
                  <c:v>182.98</c:v>
                </c:pt>
                <c:pt idx="23444">
                  <c:v>179.11</c:v>
                </c:pt>
                <c:pt idx="23445">
                  <c:v>179.45</c:v>
                </c:pt>
                <c:pt idx="23446">
                  <c:v>182.92</c:v>
                </c:pt>
                <c:pt idx="23447">
                  <c:v>185.19</c:v>
                </c:pt>
                <c:pt idx="23448">
                  <c:v>188</c:v>
                </c:pt>
                <c:pt idx="23449">
                  <c:v>150.81</c:v>
                </c:pt>
                <c:pt idx="23450">
                  <c:v>131.32</c:v>
                </c:pt>
                <c:pt idx="23451">
                  <c:v>110.85</c:v>
                </c:pt>
                <c:pt idx="23452">
                  <c:v>109.44</c:v>
                </c:pt>
                <c:pt idx="23453">
                  <c:v>111.2</c:v>
                </c:pt>
                <c:pt idx="23454">
                  <c:v>111.91</c:v>
                </c:pt>
                <c:pt idx="23455">
                  <c:v>113.15</c:v>
                </c:pt>
                <c:pt idx="23456">
                  <c:v>113.95</c:v>
                </c:pt>
                <c:pt idx="23457">
                  <c:v>90.47</c:v>
                </c:pt>
                <c:pt idx="23458">
                  <c:v>83.41</c:v>
                </c:pt>
                <c:pt idx="23459">
                  <c:v>85.65</c:v>
                </c:pt>
                <c:pt idx="23460">
                  <c:v>84.19</c:v>
                </c:pt>
                <c:pt idx="23461">
                  <c:v>81</c:v>
                </c:pt>
                <c:pt idx="23462">
                  <c:v>78.47</c:v>
                </c:pt>
                <c:pt idx="23463">
                  <c:v>76.58</c:v>
                </c:pt>
                <c:pt idx="23464">
                  <c:v>73.97</c:v>
                </c:pt>
                <c:pt idx="23465">
                  <c:v>74.83</c:v>
                </c:pt>
                <c:pt idx="23466">
                  <c:v>88.86</c:v>
                </c:pt>
                <c:pt idx="23467">
                  <c:v>86.05</c:v>
                </c:pt>
                <c:pt idx="23468">
                  <c:v>87.46</c:v>
                </c:pt>
                <c:pt idx="23469">
                  <c:v>87.77</c:v>
                </c:pt>
                <c:pt idx="23470">
                  <c:v>90.7</c:v>
                </c:pt>
                <c:pt idx="23471">
                  <c:v>103.27</c:v>
                </c:pt>
                <c:pt idx="23472">
                  <c:v>103.65</c:v>
                </c:pt>
                <c:pt idx="23473">
                  <c:v>100.35</c:v>
                </c:pt>
                <c:pt idx="23474">
                  <c:v>96.59</c:v>
                </c:pt>
                <c:pt idx="23475">
                  <c:v>96.04</c:v>
                </c:pt>
                <c:pt idx="23476">
                  <c:v>94.32</c:v>
                </c:pt>
                <c:pt idx="23477">
                  <c:v>93.11</c:v>
                </c:pt>
                <c:pt idx="23478">
                  <c:v>97.48</c:v>
                </c:pt>
                <c:pt idx="23479">
                  <c:v>105.94</c:v>
                </c:pt>
                <c:pt idx="23480">
                  <c:v>121.84</c:v>
                </c:pt>
                <c:pt idx="23481">
                  <c:v>129.41999999999999</c:v>
                </c:pt>
                <c:pt idx="23482">
                  <c:v>148.44999999999999</c:v>
                </c:pt>
                <c:pt idx="23483">
                  <c:v>145.04</c:v>
                </c:pt>
                <c:pt idx="23484">
                  <c:v>142.08000000000001</c:v>
                </c:pt>
                <c:pt idx="23485">
                  <c:v>147.22</c:v>
                </c:pt>
                <c:pt idx="23486">
                  <c:v>158.35</c:v>
                </c:pt>
                <c:pt idx="23487">
                  <c:v>156.75</c:v>
                </c:pt>
                <c:pt idx="23488">
                  <c:v>160.97</c:v>
                </c:pt>
                <c:pt idx="23489">
                  <c:v>163.35</c:v>
                </c:pt>
                <c:pt idx="23490">
                  <c:v>156.69</c:v>
                </c:pt>
                <c:pt idx="23491">
                  <c:v>161.57</c:v>
                </c:pt>
                <c:pt idx="23492">
                  <c:v>166.96</c:v>
                </c:pt>
                <c:pt idx="23493">
                  <c:v>171.5</c:v>
                </c:pt>
                <c:pt idx="23494">
                  <c:v>175.4</c:v>
                </c:pt>
                <c:pt idx="23495">
                  <c:v>174.05</c:v>
                </c:pt>
                <c:pt idx="23496">
                  <c:v>167.05</c:v>
                </c:pt>
                <c:pt idx="23497">
                  <c:v>171.79</c:v>
                </c:pt>
                <c:pt idx="23498">
                  <c:v>176.78</c:v>
                </c:pt>
                <c:pt idx="23499">
                  <c:v>173.05</c:v>
                </c:pt>
                <c:pt idx="23500">
                  <c:v>163.55000000000001</c:v>
                </c:pt>
                <c:pt idx="23501">
                  <c:v>148.80000000000001</c:v>
                </c:pt>
                <c:pt idx="23502">
                  <c:v>135.25</c:v>
                </c:pt>
                <c:pt idx="23503">
                  <c:v>136.80000000000001</c:v>
                </c:pt>
                <c:pt idx="23504">
                  <c:v>150.09</c:v>
                </c:pt>
                <c:pt idx="23505">
                  <c:v>145.32</c:v>
                </c:pt>
                <c:pt idx="23506">
                  <c:v>146.47</c:v>
                </c:pt>
                <c:pt idx="23507">
                  <c:v>148.41999999999999</c:v>
                </c:pt>
                <c:pt idx="23508">
                  <c:v>140.62</c:v>
                </c:pt>
                <c:pt idx="23509">
                  <c:v>138.09</c:v>
                </c:pt>
                <c:pt idx="23510">
                  <c:v>145.94999999999999</c:v>
                </c:pt>
                <c:pt idx="23511">
                  <c:v>146.72999999999999</c:v>
                </c:pt>
                <c:pt idx="23512">
                  <c:v>143.51</c:v>
                </c:pt>
                <c:pt idx="23513">
                  <c:v>140.79</c:v>
                </c:pt>
                <c:pt idx="23514">
                  <c:v>143.51</c:v>
                </c:pt>
                <c:pt idx="23515">
                  <c:v>145.29</c:v>
                </c:pt>
                <c:pt idx="23516">
                  <c:v>145.75</c:v>
                </c:pt>
                <c:pt idx="23517">
                  <c:v>148.08000000000001</c:v>
                </c:pt>
                <c:pt idx="23518">
                  <c:v>142.71</c:v>
                </c:pt>
                <c:pt idx="23519">
                  <c:v>156.66</c:v>
                </c:pt>
                <c:pt idx="23520">
                  <c:v>156.09</c:v>
                </c:pt>
                <c:pt idx="23521">
                  <c:v>162.11000000000001</c:v>
                </c:pt>
                <c:pt idx="23522">
                  <c:v>165.9</c:v>
                </c:pt>
                <c:pt idx="23523">
                  <c:v>167.54</c:v>
                </c:pt>
                <c:pt idx="23524">
                  <c:v>164.12</c:v>
                </c:pt>
                <c:pt idx="23525">
                  <c:v>158.87</c:v>
                </c:pt>
                <c:pt idx="23526">
                  <c:v>158.87</c:v>
                </c:pt>
                <c:pt idx="23527">
                  <c:v>156.19999999999999</c:v>
                </c:pt>
                <c:pt idx="23528">
                  <c:v>132.22999999999999</c:v>
                </c:pt>
                <c:pt idx="23529">
                  <c:v>135.68</c:v>
                </c:pt>
                <c:pt idx="23530">
                  <c:v>137.91999999999999</c:v>
                </c:pt>
                <c:pt idx="23531">
                  <c:v>139.84</c:v>
                </c:pt>
                <c:pt idx="23532">
                  <c:v>130.16999999999999</c:v>
                </c:pt>
                <c:pt idx="23533">
                  <c:v>133.53</c:v>
                </c:pt>
                <c:pt idx="23534">
                  <c:v>127.61</c:v>
                </c:pt>
                <c:pt idx="23535">
                  <c:v>128.04</c:v>
                </c:pt>
                <c:pt idx="23536">
                  <c:v>129.31</c:v>
                </c:pt>
                <c:pt idx="23537">
                  <c:v>141.99</c:v>
                </c:pt>
                <c:pt idx="23538">
                  <c:v>159.96</c:v>
                </c:pt>
                <c:pt idx="23539">
                  <c:v>154.71</c:v>
                </c:pt>
                <c:pt idx="23540">
                  <c:v>152.84</c:v>
                </c:pt>
                <c:pt idx="23541">
                  <c:v>144.46</c:v>
                </c:pt>
                <c:pt idx="23542">
                  <c:v>152.47</c:v>
                </c:pt>
                <c:pt idx="23543">
                  <c:v>151.63999999999999</c:v>
                </c:pt>
                <c:pt idx="23544">
                  <c:v>157.15</c:v>
                </c:pt>
                <c:pt idx="23545">
                  <c:v>160.88</c:v>
                </c:pt>
                <c:pt idx="23546">
                  <c:v>170.93</c:v>
                </c:pt>
                <c:pt idx="23547">
                  <c:v>172.16</c:v>
                </c:pt>
                <c:pt idx="23548">
                  <c:v>175.26</c:v>
                </c:pt>
                <c:pt idx="23549">
                  <c:v>161.28</c:v>
                </c:pt>
                <c:pt idx="23550">
                  <c:v>162.34</c:v>
                </c:pt>
                <c:pt idx="23551">
                  <c:v>167.97</c:v>
                </c:pt>
                <c:pt idx="23552">
                  <c:v>147.85</c:v>
                </c:pt>
                <c:pt idx="23553">
                  <c:v>148.44999999999999</c:v>
                </c:pt>
                <c:pt idx="23554">
                  <c:v>153.16</c:v>
                </c:pt>
                <c:pt idx="23555">
                  <c:v>149.94</c:v>
                </c:pt>
                <c:pt idx="23556">
                  <c:v>154.13</c:v>
                </c:pt>
                <c:pt idx="23557">
                  <c:v>151.52000000000001</c:v>
                </c:pt>
                <c:pt idx="23558">
                  <c:v>149.88999999999999</c:v>
                </c:pt>
                <c:pt idx="23559">
                  <c:v>144.84</c:v>
                </c:pt>
                <c:pt idx="23560">
                  <c:v>128.82</c:v>
                </c:pt>
                <c:pt idx="23561">
                  <c:v>135.02000000000001</c:v>
                </c:pt>
                <c:pt idx="23562">
                  <c:v>151.44</c:v>
                </c:pt>
                <c:pt idx="23563">
                  <c:v>149.31</c:v>
                </c:pt>
                <c:pt idx="23564">
                  <c:v>146.93</c:v>
                </c:pt>
                <c:pt idx="23565">
                  <c:v>148.74</c:v>
                </c:pt>
                <c:pt idx="23566">
                  <c:v>150.72</c:v>
                </c:pt>
                <c:pt idx="23567">
                  <c:v>152.07</c:v>
                </c:pt>
                <c:pt idx="23568">
                  <c:v>153.96</c:v>
                </c:pt>
                <c:pt idx="23569">
                  <c:v>151.49</c:v>
                </c:pt>
                <c:pt idx="23570">
                  <c:v>150.37</c:v>
                </c:pt>
                <c:pt idx="23571">
                  <c:v>144.66</c:v>
                </c:pt>
                <c:pt idx="23572">
                  <c:v>173.11</c:v>
                </c:pt>
                <c:pt idx="23573">
                  <c:v>160.99</c:v>
                </c:pt>
                <c:pt idx="23574">
                  <c:v>159.44</c:v>
                </c:pt>
                <c:pt idx="23575">
                  <c:v>166.99</c:v>
                </c:pt>
                <c:pt idx="23576">
                  <c:v>165.27</c:v>
                </c:pt>
                <c:pt idx="23577">
                  <c:v>164.5</c:v>
                </c:pt>
                <c:pt idx="23578">
                  <c:v>170.98</c:v>
                </c:pt>
                <c:pt idx="23579">
                  <c:v>174.4</c:v>
                </c:pt>
                <c:pt idx="23580">
                  <c:v>174.31</c:v>
                </c:pt>
                <c:pt idx="23581">
                  <c:v>175.81</c:v>
                </c:pt>
                <c:pt idx="23582">
                  <c:v>177.44</c:v>
                </c:pt>
                <c:pt idx="23583">
                  <c:v>179.34</c:v>
                </c:pt>
                <c:pt idx="23584">
                  <c:v>168.54</c:v>
                </c:pt>
                <c:pt idx="23585">
                  <c:v>170.38</c:v>
                </c:pt>
                <c:pt idx="23586">
                  <c:v>163.18</c:v>
                </c:pt>
                <c:pt idx="23587">
                  <c:v>167.63</c:v>
                </c:pt>
                <c:pt idx="23588">
                  <c:v>159.76</c:v>
                </c:pt>
                <c:pt idx="23589">
                  <c:v>130.97</c:v>
                </c:pt>
                <c:pt idx="23590">
                  <c:v>130.47999999999999</c:v>
                </c:pt>
                <c:pt idx="23591">
                  <c:v>129.74</c:v>
                </c:pt>
                <c:pt idx="23592">
                  <c:v>128.04</c:v>
                </c:pt>
                <c:pt idx="23593">
                  <c:v>128.68</c:v>
                </c:pt>
                <c:pt idx="23594">
                  <c:v>140.62</c:v>
                </c:pt>
                <c:pt idx="23595">
                  <c:v>144.72</c:v>
                </c:pt>
                <c:pt idx="23596">
                  <c:v>151.97999999999999</c:v>
                </c:pt>
                <c:pt idx="23597">
                  <c:v>152.79</c:v>
                </c:pt>
                <c:pt idx="23598">
                  <c:v>154.19</c:v>
                </c:pt>
                <c:pt idx="23599">
                  <c:v>155.94</c:v>
                </c:pt>
                <c:pt idx="23600">
                  <c:v>153.88</c:v>
                </c:pt>
                <c:pt idx="23601">
                  <c:v>155.77000000000001</c:v>
                </c:pt>
                <c:pt idx="23602">
                  <c:v>169.52</c:v>
                </c:pt>
                <c:pt idx="23603">
                  <c:v>145.29</c:v>
                </c:pt>
                <c:pt idx="23604">
                  <c:v>138.03</c:v>
                </c:pt>
                <c:pt idx="23605">
                  <c:v>136.37</c:v>
                </c:pt>
                <c:pt idx="23606">
                  <c:v>140.9</c:v>
                </c:pt>
                <c:pt idx="23607">
                  <c:v>139.12</c:v>
                </c:pt>
                <c:pt idx="23608">
                  <c:v>132.75</c:v>
                </c:pt>
                <c:pt idx="23609">
                  <c:v>134.65</c:v>
                </c:pt>
                <c:pt idx="23610">
                  <c:v>136.80000000000001</c:v>
                </c:pt>
                <c:pt idx="23611">
                  <c:v>138.75</c:v>
                </c:pt>
                <c:pt idx="23612">
                  <c:v>141.13</c:v>
                </c:pt>
                <c:pt idx="23613">
                  <c:v>143.29</c:v>
                </c:pt>
                <c:pt idx="23614">
                  <c:v>145.87</c:v>
                </c:pt>
                <c:pt idx="23615">
                  <c:v>148.44999999999999</c:v>
                </c:pt>
                <c:pt idx="23616">
                  <c:v>144.72</c:v>
                </c:pt>
                <c:pt idx="23617">
                  <c:v>143.51</c:v>
                </c:pt>
                <c:pt idx="23618">
                  <c:v>146.21</c:v>
                </c:pt>
                <c:pt idx="23619">
                  <c:v>148.34</c:v>
                </c:pt>
                <c:pt idx="23620">
                  <c:v>150.75</c:v>
                </c:pt>
                <c:pt idx="23621">
                  <c:v>153.16</c:v>
                </c:pt>
                <c:pt idx="23622">
                  <c:v>155.19999999999999</c:v>
                </c:pt>
                <c:pt idx="23623">
                  <c:v>157.52000000000001</c:v>
                </c:pt>
                <c:pt idx="23624">
                  <c:v>142.6</c:v>
                </c:pt>
                <c:pt idx="23625">
                  <c:v>133.93</c:v>
                </c:pt>
                <c:pt idx="23626">
                  <c:v>126.81</c:v>
                </c:pt>
                <c:pt idx="23627">
                  <c:v>126.47</c:v>
                </c:pt>
                <c:pt idx="23628">
                  <c:v>125.52</c:v>
                </c:pt>
                <c:pt idx="23629">
                  <c:v>130.37</c:v>
                </c:pt>
                <c:pt idx="23630">
                  <c:v>137.91999999999999</c:v>
                </c:pt>
                <c:pt idx="23631">
                  <c:v>136.11000000000001</c:v>
                </c:pt>
                <c:pt idx="23632">
                  <c:v>137.11000000000001</c:v>
                </c:pt>
                <c:pt idx="23633">
                  <c:v>136.34</c:v>
                </c:pt>
                <c:pt idx="23634">
                  <c:v>137.43</c:v>
                </c:pt>
                <c:pt idx="23635">
                  <c:v>135.1</c:v>
                </c:pt>
                <c:pt idx="23636">
                  <c:v>113.41</c:v>
                </c:pt>
                <c:pt idx="23637">
                  <c:v>109.19</c:v>
                </c:pt>
                <c:pt idx="23638">
                  <c:v>115.01</c:v>
                </c:pt>
                <c:pt idx="23639">
                  <c:v>116.62</c:v>
                </c:pt>
                <c:pt idx="23640">
                  <c:v>117.91</c:v>
                </c:pt>
                <c:pt idx="23641">
                  <c:v>117.83</c:v>
                </c:pt>
                <c:pt idx="23642">
                  <c:v>109.24</c:v>
                </c:pt>
                <c:pt idx="23643">
                  <c:v>108.9</c:v>
                </c:pt>
                <c:pt idx="23644">
                  <c:v>107.26</c:v>
                </c:pt>
                <c:pt idx="23645">
                  <c:v>101.64</c:v>
                </c:pt>
                <c:pt idx="23646">
                  <c:v>100.55</c:v>
                </c:pt>
                <c:pt idx="23647">
                  <c:v>97.79</c:v>
                </c:pt>
                <c:pt idx="23648">
                  <c:v>96.44</c:v>
                </c:pt>
                <c:pt idx="23649">
                  <c:v>108.41</c:v>
                </c:pt>
                <c:pt idx="23650">
                  <c:v>106.8</c:v>
                </c:pt>
                <c:pt idx="23651">
                  <c:v>114.5</c:v>
                </c:pt>
                <c:pt idx="23652">
                  <c:v>115.21</c:v>
                </c:pt>
                <c:pt idx="23653">
                  <c:v>116.53</c:v>
                </c:pt>
                <c:pt idx="23654">
                  <c:v>117.08</c:v>
                </c:pt>
                <c:pt idx="23655">
                  <c:v>128.53</c:v>
                </c:pt>
                <c:pt idx="23656">
                  <c:v>138.58000000000001</c:v>
                </c:pt>
                <c:pt idx="23657">
                  <c:v>135.02000000000001</c:v>
                </c:pt>
                <c:pt idx="23658">
                  <c:v>122.99</c:v>
                </c:pt>
                <c:pt idx="23659">
                  <c:v>118.92</c:v>
                </c:pt>
                <c:pt idx="23660">
                  <c:v>121.56</c:v>
                </c:pt>
                <c:pt idx="23661">
                  <c:v>127.76</c:v>
                </c:pt>
                <c:pt idx="23662">
                  <c:v>151.01</c:v>
                </c:pt>
                <c:pt idx="23663">
                  <c:v>142.31</c:v>
                </c:pt>
                <c:pt idx="23664">
                  <c:v>146.41</c:v>
                </c:pt>
                <c:pt idx="23665">
                  <c:v>121.16</c:v>
                </c:pt>
                <c:pt idx="23666">
                  <c:v>122.3</c:v>
                </c:pt>
                <c:pt idx="23667">
                  <c:v>125.2</c:v>
                </c:pt>
                <c:pt idx="23668">
                  <c:v>120.49</c:v>
                </c:pt>
                <c:pt idx="23669">
                  <c:v>113.66</c:v>
                </c:pt>
                <c:pt idx="23670">
                  <c:v>109.3</c:v>
                </c:pt>
                <c:pt idx="23671">
                  <c:v>107.69</c:v>
                </c:pt>
                <c:pt idx="23672">
                  <c:v>104.88</c:v>
                </c:pt>
                <c:pt idx="23673">
                  <c:v>106.34</c:v>
                </c:pt>
                <c:pt idx="23674">
                  <c:v>100.95</c:v>
                </c:pt>
                <c:pt idx="23675">
                  <c:v>99.43</c:v>
                </c:pt>
                <c:pt idx="23676">
                  <c:v>97.04</c:v>
                </c:pt>
                <c:pt idx="23677">
                  <c:v>97.42</c:v>
                </c:pt>
                <c:pt idx="23678">
                  <c:v>99.57</c:v>
                </c:pt>
                <c:pt idx="23679">
                  <c:v>106.55</c:v>
                </c:pt>
                <c:pt idx="23680">
                  <c:v>101.32</c:v>
                </c:pt>
                <c:pt idx="23681">
                  <c:v>79.790000000000006</c:v>
                </c:pt>
                <c:pt idx="23682">
                  <c:v>81.83</c:v>
                </c:pt>
                <c:pt idx="23683">
                  <c:v>77.989999999999995</c:v>
                </c:pt>
                <c:pt idx="23684">
                  <c:v>78.88</c:v>
                </c:pt>
                <c:pt idx="23685">
                  <c:v>79.59</c:v>
                </c:pt>
                <c:pt idx="23686">
                  <c:v>58.3</c:v>
                </c:pt>
                <c:pt idx="23687">
                  <c:v>58.67</c:v>
                </c:pt>
                <c:pt idx="23688">
                  <c:v>85.05</c:v>
                </c:pt>
                <c:pt idx="23689">
                  <c:v>81.92</c:v>
                </c:pt>
                <c:pt idx="23690">
                  <c:v>82.64</c:v>
                </c:pt>
                <c:pt idx="23691">
                  <c:v>84.62</c:v>
                </c:pt>
                <c:pt idx="23692">
                  <c:v>95.61</c:v>
                </c:pt>
                <c:pt idx="23693">
                  <c:v>95.98</c:v>
                </c:pt>
                <c:pt idx="23694">
                  <c:v>95.52</c:v>
                </c:pt>
                <c:pt idx="23695">
                  <c:v>93.05</c:v>
                </c:pt>
                <c:pt idx="23696">
                  <c:v>76.41</c:v>
                </c:pt>
                <c:pt idx="23697">
                  <c:v>77.099999999999994</c:v>
                </c:pt>
                <c:pt idx="23698">
                  <c:v>68.569999999999993</c:v>
                </c:pt>
                <c:pt idx="23699">
                  <c:v>68</c:v>
                </c:pt>
                <c:pt idx="23700">
                  <c:v>74.31</c:v>
                </c:pt>
                <c:pt idx="23701">
                  <c:v>94.12</c:v>
                </c:pt>
                <c:pt idx="23702">
                  <c:v>91.91</c:v>
                </c:pt>
                <c:pt idx="23703">
                  <c:v>85.48</c:v>
                </c:pt>
                <c:pt idx="23704">
                  <c:v>88.52</c:v>
                </c:pt>
                <c:pt idx="23705">
                  <c:v>80.28</c:v>
                </c:pt>
                <c:pt idx="23706">
                  <c:v>66.16</c:v>
                </c:pt>
                <c:pt idx="23707">
                  <c:v>64.81</c:v>
                </c:pt>
                <c:pt idx="23708">
                  <c:v>50.23</c:v>
                </c:pt>
                <c:pt idx="23709">
                  <c:v>50.78</c:v>
                </c:pt>
                <c:pt idx="23710">
                  <c:v>51.52</c:v>
                </c:pt>
                <c:pt idx="23711">
                  <c:v>67.11</c:v>
                </c:pt>
                <c:pt idx="23712">
                  <c:v>114.78</c:v>
                </c:pt>
                <c:pt idx="23713">
                  <c:v>116.39</c:v>
                </c:pt>
                <c:pt idx="23714">
                  <c:v>118.57</c:v>
                </c:pt>
                <c:pt idx="23715">
                  <c:v>120.27</c:v>
                </c:pt>
                <c:pt idx="23716">
                  <c:v>116.59</c:v>
                </c:pt>
                <c:pt idx="23717">
                  <c:v>134.62</c:v>
                </c:pt>
                <c:pt idx="23718">
                  <c:v>137.46</c:v>
                </c:pt>
                <c:pt idx="23719">
                  <c:v>138.19999999999999</c:v>
                </c:pt>
                <c:pt idx="23720">
                  <c:v>144.72</c:v>
                </c:pt>
                <c:pt idx="23721">
                  <c:v>144.61000000000001</c:v>
                </c:pt>
                <c:pt idx="23722">
                  <c:v>153.41999999999999</c:v>
                </c:pt>
                <c:pt idx="23723">
                  <c:v>149</c:v>
                </c:pt>
                <c:pt idx="23724">
                  <c:v>139.30000000000001</c:v>
                </c:pt>
                <c:pt idx="23725">
                  <c:v>135.19</c:v>
                </c:pt>
                <c:pt idx="23726">
                  <c:v>137.97999999999999</c:v>
                </c:pt>
                <c:pt idx="23727">
                  <c:v>144.12</c:v>
                </c:pt>
                <c:pt idx="23728">
                  <c:v>132.22999999999999</c:v>
                </c:pt>
                <c:pt idx="23729">
                  <c:v>152.99</c:v>
                </c:pt>
                <c:pt idx="23730">
                  <c:v>157.01</c:v>
                </c:pt>
                <c:pt idx="23731">
                  <c:v>172.3</c:v>
                </c:pt>
                <c:pt idx="23732">
                  <c:v>165.36</c:v>
                </c:pt>
                <c:pt idx="23733">
                  <c:v>159.30000000000001</c:v>
                </c:pt>
                <c:pt idx="23734">
                  <c:v>161.16999999999999</c:v>
                </c:pt>
                <c:pt idx="23735">
                  <c:v>162.26</c:v>
                </c:pt>
                <c:pt idx="23736">
                  <c:v>180.46</c:v>
                </c:pt>
                <c:pt idx="23737">
                  <c:v>179.77</c:v>
                </c:pt>
                <c:pt idx="23738">
                  <c:v>177.44</c:v>
                </c:pt>
                <c:pt idx="23739">
                  <c:v>179.45</c:v>
                </c:pt>
                <c:pt idx="23740">
                  <c:v>182.01</c:v>
                </c:pt>
                <c:pt idx="23741">
                  <c:v>184.07</c:v>
                </c:pt>
                <c:pt idx="23742">
                  <c:v>188.06</c:v>
                </c:pt>
                <c:pt idx="23743">
                  <c:v>186.45</c:v>
                </c:pt>
                <c:pt idx="23744">
                  <c:v>177.81</c:v>
                </c:pt>
                <c:pt idx="23745">
                  <c:v>172.05</c:v>
                </c:pt>
                <c:pt idx="23746">
                  <c:v>176.92</c:v>
                </c:pt>
                <c:pt idx="23747">
                  <c:v>180.71</c:v>
                </c:pt>
                <c:pt idx="23748">
                  <c:v>178.5</c:v>
                </c:pt>
                <c:pt idx="23749">
                  <c:v>172.94</c:v>
                </c:pt>
                <c:pt idx="23750">
                  <c:v>154.74</c:v>
                </c:pt>
                <c:pt idx="23751">
                  <c:v>151.94999999999999</c:v>
                </c:pt>
                <c:pt idx="23752">
                  <c:v>149.26</c:v>
                </c:pt>
                <c:pt idx="23753">
                  <c:v>151.66999999999999</c:v>
                </c:pt>
                <c:pt idx="23754">
                  <c:v>154.13</c:v>
                </c:pt>
                <c:pt idx="23755">
                  <c:v>142.97</c:v>
                </c:pt>
                <c:pt idx="23756">
                  <c:v>139.04</c:v>
                </c:pt>
                <c:pt idx="23757">
                  <c:v>135.25</c:v>
                </c:pt>
                <c:pt idx="23758">
                  <c:v>138.38</c:v>
                </c:pt>
                <c:pt idx="23759">
                  <c:v>141.65</c:v>
                </c:pt>
                <c:pt idx="23760">
                  <c:v>144.78</c:v>
                </c:pt>
                <c:pt idx="23761">
                  <c:v>139.81</c:v>
                </c:pt>
                <c:pt idx="23762">
                  <c:v>152.07</c:v>
                </c:pt>
                <c:pt idx="23763">
                  <c:v>142.91</c:v>
                </c:pt>
                <c:pt idx="23764">
                  <c:v>137.16999999999999</c:v>
                </c:pt>
                <c:pt idx="23765">
                  <c:v>151.58000000000001</c:v>
                </c:pt>
                <c:pt idx="23766">
                  <c:v>164.5</c:v>
                </c:pt>
                <c:pt idx="23767">
                  <c:v>162.4</c:v>
                </c:pt>
                <c:pt idx="23768">
                  <c:v>157.81</c:v>
                </c:pt>
                <c:pt idx="23769">
                  <c:v>161.51</c:v>
                </c:pt>
                <c:pt idx="23770">
                  <c:v>165.24</c:v>
                </c:pt>
                <c:pt idx="23771">
                  <c:v>169.55</c:v>
                </c:pt>
                <c:pt idx="23772">
                  <c:v>158.78</c:v>
                </c:pt>
                <c:pt idx="23773">
                  <c:v>154.31</c:v>
                </c:pt>
                <c:pt idx="23774">
                  <c:v>162.34</c:v>
                </c:pt>
                <c:pt idx="23775">
                  <c:v>142.68</c:v>
                </c:pt>
                <c:pt idx="23776">
                  <c:v>135.79</c:v>
                </c:pt>
                <c:pt idx="23777">
                  <c:v>137.34</c:v>
                </c:pt>
                <c:pt idx="23778">
                  <c:v>127.67</c:v>
                </c:pt>
                <c:pt idx="23779">
                  <c:v>126.98</c:v>
                </c:pt>
                <c:pt idx="23780">
                  <c:v>127.58</c:v>
                </c:pt>
                <c:pt idx="23781">
                  <c:v>130.74</c:v>
                </c:pt>
                <c:pt idx="23782">
                  <c:v>133.38</c:v>
                </c:pt>
                <c:pt idx="23783">
                  <c:v>136.47999999999999</c:v>
                </c:pt>
                <c:pt idx="23784">
                  <c:v>158.78</c:v>
                </c:pt>
                <c:pt idx="23785">
                  <c:v>161.25</c:v>
                </c:pt>
                <c:pt idx="23786">
                  <c:v>165.19</c:v>
                </c:pt>
                <c:pt idx="23787">
                  <c:v>149.31</c:v>
                </c:pt>
                <c:pt idx="23788">
                  <c:v>144.66</c:v>
                </c:pt>
                <c:pt idx="23789">
                  <c:v>142.68</c:v>
                </c:pt>
                <c:pt idx="23790">
                  <c:v>138.26</c:v>
                </c:pt>
                <c:pt idx="23791">
                  <c:v>135.54</c:v>
                </c:pt>
                <c:pt idx="23792">
                  <c:v>137.4</c:v>
                </c:pt>
                <c:pt idx="23793">
                  <c:v>138.46</c:v>
                </c:pt>
                <c:pt idx="23794">
                  <c:v>139.55000000000001</c:v>
                </c:pt>
                <c:pt idx="23795">
                  <c:v>100.69</c:v>
                </c:pt>
                <c:pt idx="23796">
                  <c:v>93.43</c:v>
                </c:pt>
                <c:pt idx="23797">
                  <c:v>86.19</c:v>
                </c:pt>
                <c:pt idx="23798">
                  <c:v>75.400000000000006</c:v>
                </c:pt>
                <c:pt idx="23799">
                  <c:v>79.88</c:v>
                </c:pt>
                <c:pt idx="23800">
                  <c:v>73.48</c:v>
                </c:pt>
                <c:pt idx="23801">
                  <c:v>76.92</c:v>
                </c:pt>
                <c:pt idx="23802">
                  <c:v>104.79</c:v>
                </c:pt>
                <c:pt idx="23803">
                  <c:v>101.09</c:v>
                </c:pt>
                <c:pt idx="23804">
                  <c:v>104.25</c:v>
                </c:pt>
                <c:pt idx="23805">
                  <c:v>134.93</c:v>
                </c:pt>
                <c:pt idx="23806">
                  <c:v>130.28</c:v>
                </c:pt>
                <c:pt idx="23807">
                  <c:v>129.36000000000001</c:v>
                </c:pt>
                <c:pt idx="23808">
                  <c:v>131.03</c:v>
                </c:pt>
                <c:pt idx="23809">
                  <c:v>128.44999999999999</c:v>
                </c:pt>
                <c:pt idx="23810">
                  <c:v>123.57</c:v>
                </c:pt>
                <c:pt idx="23811">
                  <c:v>126.01</c:v>
                </c:pt>
                <c:pt idx="23812">
                  <c:v>115.79</c:v>
                </c:pt>
                <c:pt idx="23813">
                  <c:v>113.03</c:v>
                </c:pt>
                <c:pt idx="23814">
                  <c:v>131.86000000000001</c:v>
                </c:pt>
                <c:pt idx="23815">
                  <c:v>136.51</c:v>
                </c:pt>
                <c:pt idx="23816">
                  <c:v>138.52000000000001</c:v>
                </c:pt>
                <c:pt idx="23817">
                  <c:v>140.41</c:v>
                </c:pt>
                <c:pt idx="23818">
                  <c:v>140.93</c:v>
                </c:pt>
                <c:pt idx="23819">
                  <c:v>122.27</c:v>
                </c:pt>
                <c:pt idx="23820">
                  <c:v>108.32</c:v>
                </c:pt>
                <c:pt idx="23821">
                  <c:v>82.32</c:v>
                </c:pt>
                <c:pt idx="23822">
                  <c:v>78.22</c:v>
                </c:pt>
                <c:pt idx="23823">
                  <c:v>73.14</c:v>
                </c:pt>
                <c:pt idx="23824">
                  <c:v>65.84</c:v>
                </c:pt>
                <c:pt idx="23825">
                  <c:v>66.53</c:v>
                </c:pt>
                <c:pt idx="23826">
                  <c:v>61.94</c:v>
                </c:pt>
                <c:pt idx="23827">
                  <c:v>48.82</c:v>
                </c:pt>
                <c:pt idx="23828">
                  <c:v>49.71</c:v>
                </c:pt>
                <c:pt idx="23829">
                  <c:v>50.34</c:v>
                </c:pt>
                <c:pt idx="23830">
                  <c:v>44.6</c:v>
                </c:pt>
                <c:pt idx="23831">
                  <c:v>37.69</c:v>
                </c:pt>
                <c:pt idx="23832">
                  <c:v>37.72</c:v>
                </c:pt>
                <c:pt idx="23833">
                  <c:v>37.69</c:v>
                </c:pt>
                <c:pt idx="23834">
                  <c:v>36.31</c:v>
                </c:pt>
                <c:pt idx="23835">
                  <c:v>35.299999999999997</c:v>
                </c:pt>
                <c:pt idx="23836">
                  <c:v>61.05</c:v>
                </c:pt>
                <c:pt idx="23837">
                  <c:v>70.47</c:v>
                </c:pt>
                <c:pt idx="23838">
                  <c:v>82.21</c:v>
                </c:pt>
                <c:pt idx="23839">
                  <c:v>78.13</c:v>
                </c:pt>
                <c:pt idx="23840">
                  <c:v>67.77</c:v>
                </c:pt>
                <c:pt idx="23841">
                  <c:v>66.959999999999994</c:v>
                </c:pt>
                <c:pt idx="23842">
                  <c:v>67.19</c:v>
                </c:pt>
                <c:pt idx="23843">
                  <c:v>67.16</c:v>
                </c:pt>
                <c:pt idx="23844">
                  <c:v>76.010000000000005</c:v>
                </c:pt>
                <c:pt idx="23845">
                  <c:v>75.489999999999995</c:v>
                </c:pt>
                <c:pt idx="23846">
                  <c:v>75.489999999999995</c:v>
                </c:pt>
                <c:pt idx="23847">
                  <c:v>75.319999999999993</c:v>
                </c:pt>
                <c:pt idx="23848">
                  <c:v>75.69</c:v>
                </c:pt>
                <c:pt idx="23849">
                  <c:v>71.41</c:v>
                </c:pt>
                <c:pt idx="23850">
                  <c:v>67.8</c:v>
                </c:pt>
                <c:pt idx="23851">
                  <c:v>67.680000000000007</c:v>
                </c:pt>
                <c:pt idx="23852">
                  <c:v>85.36</c:v>
                </c:pt>
                <c:pt idx="23853">
                  <c:v>101.01</c:v>
                </c:pt>
                <c:pt idx="23854">
                  <c:v>119.98</c:v>
                </c:pt>
                <c:pt idx="23855">
                  <c:v>117.11</c:v>
                </c:pt>
                <c:pt idx="23856">
                  <c:v>118.49</c:v>
                </c:pt>
                <c:pt idx="23857">
                  <c:v>119.63</c:v>
                </c:pt>
                <c:pt idx="23858">
                  <c:v>121.04</c:v>
                </c:pt>
                <c:pt idx="23859">
                  <c:v>122.33</c:v>
                </c:pt>
                <c:pt idx="23860">
                  <c:v>124.54</c:v>
                </c:pt>
                <c:pt idx="23861">
                  <c:v>126.98</c:v>
                </c:pt>
                <c:pt idx="23862">
                  <c:v>129.41999999999999</c:v>
                </c:pt>
                <c:pt idx="23863">
                  <c:v>141.38999999999999</c:v>
                </c:pt>
                <c:pt idx="23864">
                  <c:v>153.68</c:v>
                </c:pt>
                <c:pt idx="23865">
                  <c:v>160.22</c:v>
                </c:pt>
                <c:pt idx="23866">
                  <c:v>166.88</c:v>
                </c:pt>
                <c:pt idx="23867">
                  <c:v>170.21</c:v>
                </c:pt>
                <c:pt idx="23868">
                  <c:v>173.39</c:v>
                </c:pt>
                <c:pt idx="23869">
                  <c:v>176.32</c:v>
                </c:pt>
                <c:pt idx="23870">
                  <c:v>174.46</c:v>
                </c:pt>
                <c:pt idx="23871">
                  <c:v>170.52</c:v>
                </c:pt>
                <c:pt idx="23872">
                  <c:v>173.71</c:v>
                </c:pt>
                <c:pt idx="23873">
                  <c:v>169.75</c:v>
                </c:pt>
                <c:pt idx="23874">
                  <c:v>171.56</c:v>
                </c:pt>
                <c:pt idx="23875">
                  <c:v>167.28</c:v>
                </c:pt>
                <c:pt idx="23876">
                  <c:v>166.53</c:v>
                </c:pt>
                <c:pt idx="23877">
                  <c:v>168.46</c:v>
                </c:pt>
                <c:pt idx="23878">
                  <c:v>158.63999999999999</c:v>
                </c:pt>
                <c:pt idx="23879">
                  <c:v>148.34</c:v>
                </c:pt>
                <c:pt idx="23880">
                  <c:v>152.01</c:v>
                </c:pt>
                <c:pt idx="23881">
                  <c:v>159.96</c:v>
                </c:pt>
                <c:pt idx="23882">
                  <c:v>157.61000000000001</c:v>
                </c:pt>
                <c:pt idx="23883">
                  <c:v>137.37</c:v>
                </c:pt>
                <c:pt idx="23884">
                  <c:v>141.07</c:v>
                </c:pt>
                <c:pt idx="23885">
                  <c:v>147.59</c:v>
                </c:pt>
                <c:pt idx="23886">
                  <c:v>145.66999999999999</c:v>
                </c:pt>
                <c:pt idx="23887">
                  <c:v>143.29</c:v>
                </c:pt>
                <c:pt idx="23888">
                  <c:v>146.04</c:v>
                </c:pt>
                <c:pt idx="23889">
                  <c:v>149.03</c:v>
                </c:pt>
                <c:pt idx="23890">
                  <c:v>141.68</c:v>
                </c:pt>
                <c:pt idx="23891">
                  <c:v>144.16999999999999</c:v>
                </c:pt>
                <c:pt idx="23892">
                  <c:v>136.4</c:v>
                </c:pt>
                <c:pt idx="23893">
                  <c:v>104.65</c:v>
                </c:pt>
                <c:pt idx="23894">
                  <c:v>106.29</c:v>
                </c:pt>
                <c:pt idx="23895">
                  <c:v>109.59</c:v>
                </c:pt>
                <c:pt idx="23896">
                  <c:v>112.43</c:v>
                </c:pt>
                <c:pt idx="23897">
                  <c:v>94.4</c:v>
                </c:pt>
                <c:pt idx="23898">
                  <c:v>66.56</c:v>
                </c:pt>
                <c:pt idx="23899">
                  <c:v>65.099999999999994</c:v>
                </c:pt>
                <c:pt idx="23900">
                  <c:v>82.12</c:v>
                </c:pt>
                <c:pt idx="23901">
                  <c:v>76.12</c:v>
                </c:pt>
                <c:pt idx="23902">
                  <c:v>74.28</c:v>
                </c:pt>
                <c:pt idx="23903">
                  <c:v>75.06</c:v>
                </c:pt>
                <c:pt idx="23904">
                  <c:v>75.63</c:v>
                </c:pt>
                <c:pt idx="23905">
                  <c:v>68.69</c:v>
                </c:pt>
                <c:pt idx="23906">
                  <c:v>67.88</c:v>
                </c:pt>
                <c:pt idx="23907">
                  <c:v>67.34</c:v>
                </c:pt>
                <c:pt idx="23908">
                  <c:v>66.42</c:v>
                </c:pt>
                <c:pt idx="23909">
                  <c:v>65.39</c:v>
                </c:pt>
                <c:pt idx="23910">
                  <c:v>65.53</c:v>
                </c:pt>
                <c:pt idx="23911">
                  <c:v>65.790000000000006</c:v>
                </c:pt>
                <c:pt idx="23912">
                  <c:v>65.87</c:v>
                </c:pt>
                <c:pt idx="23913">
                  <c:v>65.84</c:v>
                </c:pt>
                <c:pt idx="23914">
                  <c:v>58.07</c:v>
                </c:pt>
                <c:pt idx="23915">
                  <c:v>74.599999999999994</c:v>
                </c:pt>
                <c:pt idx="23916">
                  <c:v>78.56</c:v>
                </c:pt>
                <c:pt idx="23917">
                  <c:v>79.540000000000006</c:v>
                </c:pt>
                <c:pt idx="23918">
                  <c:v>103.96</c:v>
                </c:pt>
                <c:pt idx="23919">
                  <c:v>98.34</c:v>
                </c:pt>
                <c:pt idx="23920">
                  <c:v>99.94</c:v>
                </c:pt>
                <c:pt idx="23921">
                  <c:v>101.21</c:v>
                </c:pt>
                <c:pt idx="23922">
                  <c:v>102.33</c:v>
                </c:pt>
                <c:pt idx="23923">
                  <c:v>99.03</c:v>
                </c:pt>
                <c:pt idx="23924">
                  <c:v>86.48</c:v>
                </c:pt>
                <c:pt idx="23925">
                  <c:v>87.89</c:v>
                </c:pt>
                <c:pt idx="23926">
                  <c:v>89.29</c:v>
                </c:pt>
                <c:pt idx="23927">
                  <c:v>90.59</c:v>
                </c:pt>
                <c:pt idx="23928">
                  <c:v>91.91</c:v>
                </c:pt>
                <c:pt idx="23929">
                  <c:v>104.19</c:v>
                </c:pt>
                <c:pt idx="23930">
                  <c:v>109.59</c:v>
                </c:pt>
                <c:pt idx="23931">
                  <c:v>101.01</c:v>
                </c:pt>
                <c:pt idx="23932">
                  <c:v>102.58</c:v>
                </c:pt>
                <c:pt idx="23933">
                  <c:v>103.27</c:v>
                </c:pt>
                <c:pt idx="23934">
                  <c:v>98.77</c:v>
                </c:pt>
                <c:pt idx="23935">
                  <c:v>93.51</c:v>
                </c:pt>
                <c:pt idx="23936">
                  <c:v>86.63</c:v>
                </c:pt>
                <c:pt idx="23937">
                  <c:v>87.66</c:v>
                </c:pt>
                <c:pt idx="23938">
                  <c:v>89.12</c:v>
                </c:pt>
                <c:pt idx="23939">
                  <c:v>90.67</c:v>
                </c:pt>
                <c:pt idx="23940">
                  <c:v>92.08</c:v>
                </c:pt>
                <c:pt idx="23941">
                  <c:v>80.45</c:v>
                </c:pt>
                <c:pt idx="23942">
                  <c:v>101.32</c:v>
                </c:pt>
                <c:pt idx="23943">
                  <c:v>121.41</c:v>
                </c:pt>
                <c:pt idx="23944">
                  <c:v>119.92</c:v>
                </c:pt>
                <c:pt idx="23945">
                  <c:v>119</c:v>
                </c:pt>
                <c:pt idx="23946">
                  <c:v>122.3</c:v>
                </c:pt>
                <c:pt idx="23947">
                  <c:v>135.13</c:v>
                </c:pt>
                <c:pt idx="23948">
                  <c:v>135.97</c:v>
                </c:pt>
                <c:pt idx="23949">
                  <c:v>137.4</c:v>
                </c:pt>
                <c:pt idx="23950">
                  <c:v>138.49</c:v>
                </c:pt>
                <c:pt idx="23951">
                  <c:v>131.69</c:v>
                </c:pt>
                <c:pt idx="23952">
                  <c:v>131.94999999999999</c:v>
                </c:pt>
                <c:pt idx="23953">
                  <c:v>136.65</c:v>
                </c:pt>
                <c:pt idx="23954">
                  <c:v>137.69</c:v>
                </c:pt>
                <c:pt idx="23955">
                  <c:v>127.61</c:v>
                </c:pt>
                <c:pt idx="23956">
                  <c:v>116.22</c:v>
                </c:pt>
                <c:pt idx="23957">
                  <c:v>109.65</c:v>
                </c:pt>
                <c:pt idx="23958">
                  <c:v>111.42</c:v>
                </c:pt>
                <c:pt idx="23959">
                  <c:v>107.69</c:v>
                </c:pt>
                <c:pt idx="23960">
                  <c:v>104.51</c:v>
                </c:pt>
                <c:pt idx="23961">
                  <c:v>123.51</c:v>
                </c:pt>
                <c:pt idx="23962">
                  <c:v>122.39</c:v>
                </c:pt>
                <c:pt idx="23963">
                  <c:v>123.14</c:v>
                </c:pt>
                <c:pt idx="23964">
                  <c:v>121.76</c:v>
                </c:pt>
                <c:pt idx="23965">
                  <c:v>120.27</c:v>
                </c:pt>
                <c:pt idx="23966">
                  <c:v>122.22</c:v>
                </c:pt>
                <c:pt idx="23967">
                  <c:v>124.11</c:v>
                </c:pt>
                <c:pt idx="23968">
                  <c:v>119.03</c:v>
                </c:pt>
                <c:pt idx="23969">
                  <c:v>119.95</c:v>
                </c:pt>
                <c:pt idx="23970">
                  <c:v>120.24</c:v>
                </c:pt>
                <c:pt idx="23971">
                  <c:v>120.81</c:v>
                </c:pt>
                <c:pt idx="23972">
                  <c:v>123.88</c:v>
                </c:pt>
                <c:pt idx="23973">
                  <c:v>144.84</c:v>
                </c:pt>
                <c:pt idx="23974">
                  <c:v>142.37</c:v>
                </c:pt>
                <c:pt idx="23975">
                  <c:v>141.33000000000001</c:v>
                </c:pt>
                <c:pt idx="23976">
                  <c:v>157.72</c:v>
                </c:pt>
                <c:pt idx="23977">
                  <c:v>158.15</c:v>
                </c:pt>
                <c:pt idx="23978">
                  <c:v>159.22</c:v>
                </c:pt>
                <c:pt idx="23979">
                  <c:v>161.31</c:v>
                </c:pt>
                <c:pt idx="23980">
                  <c:v>163.63999999999999</c:v>
                </c:pt>
                <c:pt idx="23981">
                  <c:v>165.99</c:v>
                </c:pt>
                <c:pt idx="23982">
                  <c:v>164.96</c:v>
                </c:pt>
                <c:pt idx="23983">
                  <c:v>161.47999999999999</c:v>
                </c:pt>
                <c:pt idx="23984">
                  <c:v>163.92</c:v>
                </c:pt>
                <c:pt idx="23985">
                  <c:v>166.25</c:v>
                </c:pt>
                <c:pt idx="23986">
                  <c:v>166.36</c:v>
                </c:pt>
                <c:pt idx="23987">
                  <c:v>172.91</c:v>
                </c:pt>
                <c:pt idx="23988">
                  <c:v>175.12</c:v>
                </c:pt>
                <c:pt idx="23989">
                  <c:v>165.39</c:v>
                </c:pt>
                <c:pt idx="23990">
                  <c:v>156.26</c:v>
                </c:pt>
                <c:pt idx="23991">
                  <c:v>146.24</c:v>
                </c:pt>
                <c:pt idx="23992">
                  <c:v>145.18</c:v>
                </c:pt>
                <c:pt idx="23993">
                  <c:v>135.1</c:v>
                </c:pt>
                <c:pt idx="23994">
                  <c:v>130.66</c:v>
                </c:pt>
                <c:pt idx="23995">
                  <c:v>122.13</c:v>
                </c:pt>
                <c:pt idx="23996">
                  <c:v>136.83000000000001</c:v>
                </c:pt>
                <c:pt idx="23997">
                  <c:v>141.47999999999999</c:v>
                </c:pt>
                <c:pt idx="23998">
                  <c:v>140.99</c:v>
                </c:pt>
                <c:pt idx="23999">
                  <c:v>143.94999999999999</c:v>
                </c:pt>
                <c:pt idx="24000">
                  <c:v>147.22</c:v>
                </c:pt>
                <c:pt idx="24001">
                  <c:v>149.43</c:v>
                </c:pt>
                <c:pt idx="24002">
                  <c:v>151.06</c:v>
                </c:pt>
                <c:pt idx="24003">
                  <c:v>156.43</c:v>
                </c:pt>
                <c:pt idx="24004">
                  <c:v>166.82</c:v>
                </c:pt>
                <c:pt idx="24005">
                  <c:v>147.30000000000001</c:v>
                </c:pt>
                <c:pt idx="24006">
                  <c:v>148.25</c:v>
                </c:pt>
                <c:pt idx="24007">
                  <c:v>150.46</c:v>
                </c:pt>
                <c:pt idx="24008">
                  <c:v>144.88999999999999</c:v>
                </c:pt>
                <c:pt idx="24009">
                  <c:v>125.83</c:v>
                </c:pt>
                <c:pt idx="24010">
                  <c:v>125.6</c:v>
                </c:pt>
                <c:pt idx="24011">
                  <c:v>118.77</c:v>
                </c:pt>
                <c:pt idx="24012">
                  <c:v>113.46</c:v>
                </c:pt>
                <c:pt idx="24013">
                  <c:v>115.3</c:v>
                </c:pt>
                <c:pt idx="24014">
                  <c:v>109.13</c:v>
                </c:pt>
                <c:pt idx="24015">
                  <c:v>111.17</c:v>
                </c:pt>
                <c:pt idx="24016">
                  <c:v>107.58</c:v>
                </c:pt>
                <c:pt idx="24017">
                  <c:v>106.26</c:v>
                </c:pt>
                <c:pt idx="24018">
                  <c:v>106.63</c:v>
                </c:pt>
                <c:pt idx="24019">
                  <c:v>105.74</c:v>
                </c:pt>
                <c:pt idx="24020">
                  <c:v>93.26</c:v>
                </c:pt>
                <c:pt idx="24021">
                  <c:v>85.79</c:v>
                </c:pt>
                <c:pt idx="24022">
                  <c:v>84.7</c:v>
                </c:pt>
                <c:pt idx="24023">
                  <c:v>84.96</c:v>
                </c:pt>
                <c:pt idx="24024">
                  <c:v>102.53</c:v>
                </c:pt>
                <c:pt idx="24025">
                  <c:v>100.37</c:v>
                </c:pt>
                <c:pt idx="24026">
                  <c:v>91.13</c:v>
                </c:pt>
                <c:pt idx="24027">
                  <c:v>91.3</c:v>
                </c:pt>
                <c:pt idx="24028">
                  <c:v>91.48</c:v>
                </c:pt>
                <c:pt idx="24029">
                  <c:v>91.56</c:v>
                </c:pt>
                <c:pt idx="24030">
                  <c:v>91.73</c:v>
                </c:pt>
                <c:pt idx="24031">
                  <c:v>89.52</c:v>
                </c:pt>
                <c:pt idx="24032">
                  <c:v>87.49</c:v>
                </c:pt>
                <c:pt idx="24033">
                  <c:v>88.12</c:v>
                </c:pt>
                <c:pt idx="24034">
                  <c:v>86.94</c:v>
                </c:pt>
                <c:pt idx="24035">
                  <c:v>75.349999999999994</c:v>
                </c:pt>
                <c:pt idx="24036">
                  <c:v>63.2</c:v>
                </c:pt>
                <c:pt idx="24037">
                  <c:v>64.12</c:v>
                </c:pt>
                <c:pt idx="24038">
                  <c:v>65.239999999999995</c:v>
                </c:pt>
                <c:pt idx="24039">
                  <c:v>65.16</c:v>
                </c:pt>
                <c:pt idx="24040">
                  <c:v>64.47</c:v>
                </c:pt>
                <c:pt idx="24041">
                  <c:v>65.47</c:v>
                </c:pt>
                <c:pt idx="24042">
                  <c:v>58.73</c:v>
                </c:pt>
                <c:pt idx="24043">
                  <c:v>54.19</c:v>
                </c:pt>
                <c:pt idx="24044">
                  <c:v>52.15</c:v>
                </c:pt>
                <c:pt idx="24045">
                  <c:v>52.58</c:v>
                </c:pt>
                <c:pt idx="24046">
                  <c:v>53.27</c:v>
                </c:pt>
                <c:pt idx="24047">
                  <c:v>70.900000000000006</c:v>
                </c:pt>
                <c:pt idx="24048">
                  <c:v>70.09</c:v>
                </c:pt>
                <c:pt idx="24049">
                  <c:v>71.790000000000006</c:v>
                </c:pt>
                <c:pt idx="24050">
                  <c:v>72.02</c:v>
                </c:pt>
                <c:pt idx="24051">
                  <c:v>88.2</c:v>
                </c:pt>
                <c:pt idx="24052">
                  <c:v>92.11</c:v>
                </c:pt>
                <c:pt idx="24053">
                  <c:v>93.2</c:v>
                </c:pt>
                <c:pt idx="24054">
                  <c:v>93.8</c:v>
                </c:pt>
                <c:pt idx="24055">
                  <c:v>102.67</c:v>
                </c:pt>
                <c:pt idx="24056">
                  <c:v>99.28</c:v>
                </c:pt>
                <c:pt idx="24057">
                  <c:v>100.43</c:v>
                </c:pt>
                <c:pt idx="24058">
                  <c:v>106.92</c:v>
                </c:pt>
                <c:pt idx="24059">
                  <c:v>123.91</c:v>
                </c:pt>
                <c:pt idx="24060">
                  <c:v>105.63</c:v>
                </c:pt>
                <c:pt idx="24061">
                  <c:v>105.37</c:v>
                </c:pt>
                <c:pt idx="24062">
                  <c:v>112.37</c:v>
                </c:pt>
                <c:pt idx="24063">
                  <c:v>110.28</c:v>
                </c:pt>
                <c:pt idx="24064">
                  <c:v>102.87</c:v>
                </c:pt>
                <c:pt idx="24065">
                  <c:v>103.99</c:v>
                </c:pt>
                <c:pt idx="24066">
                  <c:v>105.51</c:v>
                </c:pt>
                <c:pt idx="24067">
                  <c:v>102.44</c:v>
                </c:pt>
                <c:pt idx="24068">
                  <c:v>99.69</c:v>
                </c:pt>
                <c:pt idx="24069">
                  <c:v>99.05</c:v>
                </c:pt>
                <c:pt idx="24070">
                  <c:v>99.17</c:v>
                </c:pt>
                <c:pt idx="24071">
                  <c:v>99.28</c:v>
                </c:pt>
                <c:pt idx="24072">
                  <c:v>118.23</c:v>
                </c:pt>
                <c:pt idx="24073">
                  <c:v>118.49</c:v>
                </c:pt>
                <c:pt idx="24074">
                  <c:v>120.72</c:v>
                </c:pt>
                <c:pt idx="24075">
                  <c:v>129.34</c:v>
                </c:pt>
                <c:pt idx="24076">
                  <c:v>141.28</c:v>
                </c:pt>
                <c:pt idx="24077">
                  <c:v>139.81</c:v>
                </c:pt>
                <c:pt idx="24078">
                  <c:v>143.6</c:v>
                </c:pt>
                <c:pt idx="24079">
                  <c:v>147.19</c:v>
                </c:pt>
                <c:pt idx="24080">
                  <c:v>150.88999999999999</c:v>
                </c:pt>
                <c:pt idx="24081">
                  <c:v>154.59</c:v>
                </c:pt>
                <c:pt idx="24082">
                  <c:v>159.9</c:v>
                </c:pt>
                <c:pt idx="24083">
                  <c:v>151.84</c:v>
                </c:pt>
                <c:pt idx="24084">
                  <c:v>137.77000000000001</c:v>
                </c:pt>
                <c:pt idx="24085">
                  <c:v>129.47999999999999</c:v>
                </c:pt>
                <c:pt idx="24086">
                  <c:v>127.79</c:v>
                </c:pt>
                <c:pt idx="24087">
                  <c:v>128.16</c:v>
                </c:pt>
                <c:pt idx="24088">
                  <c:v>128.99</c:v>
                </c:pt>
                <c:pt idx="24089">
                  <c:v>131.12</c:v>
                </c:pt>
                <c:pt idx="24090">
                  <c:v>133.1</c:v>
                </c:pt>
                <c:pt idx="24091">
                  <c:v>128.30000000000001</c:v>
                </c:pt>
                <c:pt idx="24092">
                  <c:v>122.62</c:v>
                </c:pt>
                <c:pt idx="24093">
                  <c:v>124.6</c:v>
                </c:pt>
                <c:pt idx="24094">
                  <c:v>126.26</c:v>
                </c:pt>
                <c:pt idx="24095">
                  <c:v>126.81</c:v>
                </c:pt>
                <c:pt idx="24096">
                  <c:v>108.73</c:v>
                </c:pt>
                <c:pt idx="24097">
                  <c:v>97.33</c:v>
                </c:pt>
                <c:pt idx="24098">
                  <c:v>86.14</c:v>
                </c:pt>
                <c:pt idx="24099">
                  <c:v>83.47</c:v>
                </c:pt>
                <c:pt idx="24100">
                  <c:v>84.42</c:v>
                </c:pt>
                <c:pt idx="24101">
                  <c:v>85.31</c:v>
                </c:pt>
                <c:pt idx="24102">
                  <c:v>91.48</c:v>
                </c:pt>
                <c:pt idx="24103">
                  <c:v>100.75</c:v>
                </c:pt>
                <c:pt idx="24104">
                  <c:v>89.32</c:v>
                </c:pt>
                <c:pt idx="24105">
                  <c:v>100.98</c:v>
                </c:pt>
                <c:pt idx="24106">
                  <c:v>97.73</c:v>
                </c:pt>
                <c:pt idx="24107">
                  <c:v>110.54</c:v>
                </c:pt>
                <c:pt idx="24108">
                  <c:v>100.86</c:v>
                </c:pt>
                <c:pt idx="24109">
                  <c:v>95.72</c:v>
                </c:pt>
                <c:pt idx="24110">
                  <c:v>70.67</c:v>
                </c:pt>
                <c:pt idx="24111">
                  <c:v>69.58</c:v>
                </c:pt>
                <c:pt idx="24112">
                  <c:v>69.83</c:v>
                </c:pt>
                <c:pt idx="24113">
                  <c:v>82.52</c:v>
                </c:pt>
                <c:pt idx="24114">
                  <c:v>81.63</c:v>
                </c:pt>
                <c:pt idx="24115">
                  <c:v>69.92</c:v>
                </c:pt>
                <c:pt idx="24116">
                  <c:v>69.98</c:v>
                </c:pt>
                <c:pt idx="24117">
                  <c:v>70.58</c:v>
                </c:pt>
                <c:pt idx="24118">
                  <c:v>69.260000000000005</c:v>
                </c:pt>
                <c:pt idx="24119">
                  <c:v>69.290000000000006</c:v>
                </c:pt>
                <c:pt idx="24120">
                  <c:v>71.010000000000005</c:v>
                </c:pt>
                <c:pt idx="24121">
                  <c:v>72.56</c:v>
                </c:pt>
                <c:pt idx="24122">
                  <c:v>74.569999999999993</c:v>
                </c:pt>
                <c:pt idx="24123">
                  <c:v>76.12</c:v>
                </c:pt>
                <c:pt idx="24124">
                  <c:v>77.61</c:v>
                </c:pt>
                <c:pt idx="24125">
                  <c:v>79.05</c:v>
                </c:pt>
                <c:pt idx="24126">
                  <c:v>79.88</c:v>
                </c:pt>
                <c:pt idx="24127">
                  <c:v>58.01</c:v>
                </c:pt>
                <c:pt idx="24128">
                  <c:v>92.14</c:v>
                </c:pt>
                <c:pt idx="24129">
                  <c:v>117.91</c:v>
                </c:pt>
                <c:pt idx="24130">
                  <c:v>112.14</c:v>
                </c:pt>
                <c:pt idx="24131">
                  <c:v>111.4</c:v>
                </c:pt>
                <c:pt idx="24132">
                  <c:v>121.44</c:v>
                </c:pt>
                <c:pt idx="24133">
                  <c:v>122.02</c:v>
                </c:pt>
                <c:pt idx="24134">
                  <c:v>119.17</c:v>
                </c:pt>
                <c:pt idx="24135">
                  <c:v>98.62</c:v>
                </c:pt>
                <c:pt idx="24136">
                  <c:v>77.78</c:v>
                </c:pt>
                <c:pt idx="24137">
                  <c:v>74.430000000000007</c:v>
                </c:pt>
                <c:pt idx="24138">
                  <c:v>74.37</c:v>
                </c:pt>
                <c:pt idx="24139">
                  <c:v>73.48</c:v>
                </c:pt>
                <c:pt idx="24140">
                  <c:v>70.349999999999994</c:v>
                </c:pt>
                <c:pt idx="24141">
                  <c:v>71.13</c:v>
                </c:pt>
                <c:pt idx="24142">
                  <c:v>69.72</c:v>
                </c:pt>
                <c:pt idx="24143">
                  <c:v>53.16</c:v>
                </c:pt>
                <c:pt idx="24144">
                  <c:v>50.6</c:v>
                </c:pt>
                <c:pt idx="24145">
                  <c:v>70.52</c:v>
                </c:pt>
                <c:pt idx="24146">
                  <c:v>91.1</c:v>
                </c:pt>
                <c:pt idx="24147">
                  <c:v>81.400000000000006</c:v>
                </c:pt>
                <c:pt idx="24148">
                  <c:v>81.11</c:v>
                </c:pt>
                <c:pt idx="24149">
                  <c:v>80.97</c:v>
                </c:pt>
                <c:pt idx="24150">
                  <c:v>80.45</c:v>
                </c:pt>
                <c:pt idx="24151">
                  <c:v>80.66</c:v>
                </c:pt>
                <c:pt idx="24152">
                  <c:v>81.09</c:v>
                </c:pt>
                <c:pt idx="24153">
                  <c:v>81.55</c:v>
                </c:pt>
                <c:pt idx="24154">
                  <c:v>81.83</c:v>
                </c:pt>
                <c:pt idx="24155">
                  <c:v>81.95</c:v>
                </c:pt>
                <c:pt idx="24156">
                  <c:v>81.95</c:v>
                </c:pt>
                <c:pt idx="24157">
                  <c:v>79.510000000000005</c:v>
                </c:pt>
                <c:pt idx="24158">
                  <c:v>78.56</c:v>
                </c:pt>
                <c:pt idx="24159">
                  <c:v>78.39</c:v>
                </c:pt>
                <c:pt idx="24160">
                  <c:v>78.22</c:v>
                </c:pt>
                <c:pt idx="24161">
                  <c:v>77.930000000000007</c:v>
                </c:pt>
                <c:pt idx="24162">
                  <c:v>77.56</c:v>
                </c:pt>
                <c:pt idx="24163">
                  <c:v>73.11</c:v>
                </c:pt>
                <c:pt idx="24164">
                  <c:v>68.69</c:v>
                </c:pt>
                <c:pt idx="24165">
                  <c:v>57.43</c:v>
                </c:pt>
                <c:pt idx="24166">
                  <c:v>57.72</c:v>
                </c:pt>
                <c:pt idx="24167">
                  <c:v>58.27</c:v>
                </c:pt>
                <c:pt idx="24168">
                  <c:v>58.73</c:v>
                </c:pt>
                <c:pt idx="24169">
                  <c:v>59.19</c:v>
                </c:pt>
                <c:pt idx="24170">
                  <c:v>59.56</c:v>
                </c:pt>
                <c:pt idx="24171">
                  <c:v>60.08</c:v>
                </c:pt>
                <c:pt idx="24172">
                  <c:v>61.02</c:v>
                </c:pt>
                <c:pt idx="24173">
                  <c:v>61.22</c:v>
                </c:pt>
                <c:pt idx="24174">
                  <c:v>82.06</c:v>
                </c:pt>
                <c:pt idx="24175">
                  <c:v>87.4</c:v>
                </c:pt>
                <c:pt idx="24176">
                  <c:v>87.29</c:v>
                </c:pt>
                <c:pt idx="24177">
                  <c:v>80.31</c:v>
                </c:pt>
                <c:pt idx="24178">
                  <c:v>69.81</c:v>
                </c:pt>
                <c:pt idx="24179">
                  <c:v>69.63</c:v>
                </c:pt>
                <c:pt idx="24180">
                  <c:v>69.98</c:v>
                </c:pt>
                <c:pt idx="24181">
                  <c:v>70.52</c:v>
                </c:pt>
                <c:pt idx="24182">
                  <c:v>71.13</c:v>
                </c:pt>
                <c:pt idx="24183">
                  <c:v>72.02</c:v>
                </c:pt>
                <c:pt idx="24184">
                  <c:v>72.7</c:v>
                </c:pt>
                <c:pt idx="24185">
                  <c:v>52.96</c:v>
                </c:pt>
                <c:pt idx="24186">
                  <c:v>47.96</c:v>
                </c:pt>
                <c:pt idx="24187">
                  <c:v>48.19</c:v>
                </c:pt>
                <c:pt idx="24188">
                  <c:v>48.39</c:v>
                </c:pt>
                <c:pt idx="24189">
                  <c:v>48.68</c:v>
                </c:pt>
                <c:pt idx="24190">
                  <c:v>48.94</c:v>
                </c:pt>
                <c:pt idx="24191">
                  <c:v>49.17</c:v>
                </c:pt>
                <c:pt idx="24192">
                  <c:v>41.65</c:v>
                </c:pt>
                <c:pt idx="24193">
                  <c:v>41.65</c:v>
                </c:pt>
                <c:pt idx="24194">
                  <c:v>41.76</c:v>
                </c:pt>
                <c:pt idx="24195">
                  <c:v>41.96</c:v>
                </c:pt>
                <c:pt idx="24196">
                  <c:v>42.19</c:v>
                </c:pt>
                <c:pt idx="24197">
                  <c:v>42.39</c:v>
                </c:pt>
                <c:pt idx="24198">
                  <c:v>42.57</c:v>
                </c:pt>
                <c:pt idx="24199">
                  <c:v>42.68</c:v>
                </c:pt>
                <c:pt idx="24200">
                  <c:v>62</c:v>
                </c:pt>
                <c:pt idx="24201">
                  <c:v>58.44</c:v>
                </c:pt>
                <c:pt idx="24202">
                  <c:v>58.87</c:v>
                </c:pt>
                <c:pt idx="24203">
                  <c:v>59.07</c:v>
                </c:pt>
                <c:pt idx="24204">
                  <c:v>59.39</c:v>
                </c:pt>
                <c:pt idx="24205">
                  <c:v>59.7</c:v>
                </c:pt>
                <c:pt idx="24206">
                  <c:v>60.13</c:v>
                </c:pt>
                <c:pt idx="24207">
                  <c:v>47.82</c:v>
                </c:pt>
                <c:pt idx="24208">
                  <c:v>37.26</c:v>
                </c:pt>
                <c:pt idx="24209">
                  <c:v>37.43</c:v>
                </c:pt>
                <c:pt idx="24210">
                  <c:v>37.72</c:v>
                </c:pt>
                <c:pt idx="24211">
                  <c:v>37.89</c:v>
                </c:pt>
                <c:pt idx="24212">
                  <c:v>38.06</c:v>
                </c:pt>
                <c:pt idx="24213">
                  <c:v>34.96</c:v>
                </c:pt>
                <c:pt idx="24214">
                  <c:v>34.01</c:v>
                </c:pt>
                <c:pt idx="24215">
                  <c:v>34.270000000000003</c:v>
                </c:pt>
                <c:pt idx="24216">
                  <c:v>34.56</c:v>
                </c:pt>
                <c:pt idx="24217">
                  <c:v>34.869999999999997</c:v>
                </c:pt>
                <c:pt idx="24218">
                  <c:v>35.33</c:v>
                </c:pt>
                <c:pt idx="24219">
                  <c:v>35.76</c:v>
                </c:pt>
                <c:pt idx="24220">
                  <c:v>36.14</c:v>
                </c:pt>
                <c:pt idx="24221">
                  <c:v>36.51</c:v>
                </c:pt>
                <c:pt idx="24222">
                  <c:v>36.85</c:v>
                </c:pt>
                <c:pt idx="24223">
                  <c:v>35.36</c:v>
                </c:pt>
                <c:pt idx="24224">
                  <c:v>27.870999999999999</c:v>
                </c:pt>
                <c:pt idx="24225">
                  <c:v>27.870999999999999</c:v>
                </c:pt>
                <c:pt idx="24226">
                  <c:v>27.870999999999999</c:v>
                </c:pt>
                <c:pt idx="24227">
                  <c:v>27.870999999999999</c:v>
                </c:pt>
                <c:pt idx="24228">
                  <c:v>27.899000000000001</c:v>
                </c:pt>
                <c:pt idx="24229">
                  <c:v>27.841999999999999</c:v>
                </c:pt>
                <c:pt idx="24230">
                  <c:v>27.870999999999999</c:v>
                </c:pt>
                <c:pt idx="24231">
                  <c:v>27.841999999999999</c:v>
                </c:pt>
                <c:pt idx="24232">
                  <c:v>27.870999999999999</c:v>
                </c:pt>
                <c:pt idx="24233">
                  <c:v>27.841999999999999</c:v>
                </c:pt>
                <c:pt idx="24234">
                  <c:v>27.841999999999999</c:v>
                </c:pt>
                <c:pt idx="24235">
                  <c:v>27.841999999999999</c:v>
                </c:pt>
                <c:pt idx="24236">
                  <c:v>27.812999999999999</c:v>
                </c:pt>
                <c:pt idx="24237">
                  <c:v>27.841999999999999</c:v>
                </c:pt>
                <c:pt idx="24238">
                  <c:v>27.812999999999999</c:v>
                </c:pt>
                <c:pt idx="24239">
                  <c:v>27.812999999999999</c:v>
                </c:pt>
                <c:pt idx="24240">
                  <c:v>27.841999999999999</c:v>
                </c:pt>
                <c:pt idx="24241">
                  <c:v>27.841999999999999</c:v>
                </c:pt>
                <c:pt idx="24242">
                  <c:v>27.841999999999999</c:v>
                </c:pt>
                <c:pt idx="24243">
                  <c:v>27.812999999999999</c:v>
                </c:pt>
                <c:pt idx="24244">
                  <c:v>27.841999999999999</c:v>
                </c:pt>
                <c:pt idx="24245">
                  <c:v>27.841999999999999</c:v>
                </c:pt>
                <c:pt idx="24246">
                  <c:v>27.783999999999999</c:v>
                </c:pt>
                <c:pt idx="24247">
                  <c:v>27.812999999999999</c:v>
                </c:pt>
                <c:pt idx="24248">
                  <c:v>27.841999999999999</c:v>
                </c:pt>
                <c:pt idx="24249">
                  <c:v>27.812999999999999</c:v>
                </c:pt>
                <c:pt idx="24250">
                  <c:v>27.812999999999999</c:v>
                </c:pt>
                <c:pt idx="24251">
                  <c:v>27.841999999999999</c:v>
                </c:pt>
                <c:pt idx="24252">
                  <c:v>27.812999999999999</c:v>
                </c:pt>
                <c:pt idx="24253">
                  <c:v>27.812999999999999</c:v>
                </c:pt>
                <c:pt idx="24254">
                  <c:v>27.841999999999999</c:v>
                </c:pt>
                <c:pt idx="24255">
                  <c:v>27.841999999999999</c:v>
                </c:pt>
                <c:pt idx="24256">
                  <c:v>27.812999999999999</c:v>
                </c:pt>
                <c:pt idx="24257">
                  <c:v>27.812999999999999</c:v>
                </c:pt>
                <c:pt idx="24258">
                  <c:v>27.812999999999999</c:v>
                </c:pt>
                <c:pt idx="24259">
                  <c:v>27.841999999999999</c:v>
                </c:pt>
                <c:pt idx="24260">
                  <c:v>27.812999999999999</c:v>
                </c:pt>
                <c:pt idx="24261">
                  <c:v>27.841999999999999</c:v>
                </c:pt>
                <c:pt idx="24262">
                  <c:v>27.812999999999999</c:v>
                </c:pt>
                <c:pt idx="24263">
                  <c:v>27.812999999999999</c:v>
                </c:pt>
                <c:pt idx="24264">
                  <c:v>27.812999999999999</c:v>
                </c:pt>
                <c:pt idx="24265">
                  <c:v>27.812999999999999</c:v>
                </c:pt>
                <c:pt idx="24266">
                  <c:v>27.812999999999999</c:v>
                </c:pt>
                <c:pt idx="24267">
                  <c:v>27.812999999999999</c:v>
                </c:pt>
                <c:pt idx="24268">
                  <c:v>27.812999999999999</c:v>
                </c:pt>
                <c:pt idx="24269">
                  <c:v>27.812999999999999</c:v>
                </c:pt>
                <c:pt idx="24270">
                  <c:v>27.812999999999999</c:v>
                </c:pt>
                <c:pt idx="24271">
                  <c:v>27.812999999999999</c:v>
                </c:pt>
                <c:pt idx="24272">
                  <c:v>27.783999999999999</c:v>
                </c:pt>
                <c:pt idx="24273">
                  <c:v>27.783999999999999</c:v>
                </c:pt>
                <c:pt idx="24274">
                  <c:v>27.812999999999999</c:v>
                </c:pt>
                <c:pt idx="24275">
                  <c:v>27.783999999999999</c:v>
                </c:pt>
                <c:pt idx="24276">
                  <c:v>27.783999999999999</c:v>
                </c:pt>
                <c:pt idx="24277">
                  <c:v>27.783999999999999</c:v>
                </c:pt>
                <c:pt idx="24278">
                  <c:v>27.783999999999999</c:v>
                </c:pt>
                <c:pt idx="24279">
                  <c:v>27.783999999999999</c:v>
                </c:pt>
                <c:pt idx="24280">
                  <c:v>27.783999999999999</c:v>
                </c:pt>
                <c:pt idx="24281">
                  <c:v>27.812999999999999</c:v>
                </c:pt>
                <c:pt idx="24282">
                  <c:v>27.783999999999999</c:v>
                </c:pt>
                <c:pt idx="24283">
                  <c:v>27.812999999999999</c:v>
                </c:pt>
                <c:pt idx="24284">
                  <c:v>27.812999999999999</c:v>
                </c:pt>
                <c:pt idx="24285">
                  <c:v>27.783999999999999</c:v>
                </c:pt>
                <c:pt idx="24286">
                  <c:v>27.812999999999999</c:v>
                </c:pt>
                <c:pt idx="24287">
                  <c:v>27.812999999999999</c:v>
                </c:pt>
                <c:pt idx="24288">
                  <c:v>27.783999999999999</c:v>
                </c:pt>
                <c:pt idx="24289">
                  <c:v>27.783999999999999</c:v>
                </c:pt>
                <c:pt idx="24290">
                  <c:v>27.783999999999999</c:v>
                </c:pt>
                <c:pt idx="24291">
                  <c:v>27.812999999999999</c:v>
                </c:pt>
                <c:pt idx="24292">
                  <c:v>27.783999999999999</c:v>
                </c:pt>
                <c:pt idx="24293">
                  <c:v>27.812999999999999</c:v>
                </c:pt>
                <c:pt idx="24294">
                  <c:v>27.783999999999999</c:v>
                </c:pt>
                <c:pt idx="24295">
                  <c:v>27.783999999999999</c:v>
                </c:pt>
                <c:pt idx="24296">
                  <c:v>27.812999999999999</c:v>
                </c:pt>
                <c:pt idx="24297">
                  <c:v>27.783999999999999</c:v>
                </c:pt>
                <c:pt idx="24298">
                  <c:v>27.783999999999999</c:v>
                </c:pt>
                <c:pt idx="24299">
                  <c:v>27.756</c:v>
                </c:pt>
                <c:pt idx="24300">
                  <c:v>30.195</c:v>
                </c:pt>
                <c:pt idx="24301">
                  <c:v>28.416</c:v>
                </c:pt>
                <c:pt idx="24302">
                  <c:v>27.812999999999999</c:v>
                </c:pt>
                <c:pt idx="24303">
                  <c:v>27.783999999999999</c:v>
                </c:pt>
                <c:pt idx="24304">
                  <c:v>27.783999999999999</c:v>
                </c:pt>
                <c:pt idx="24305">
                  <c:v>27.783999999999999</c:v>
                </c:pt>
                <c:pt idx="24306">
                  <c:v>34.44</c:v>
                </c:pt>
                <c:pt idx="24307">
                  <c:v>39.549999999999997</c:v>
                </c:pt>
                <c:pt idx="24308">
                  <c:v>38.61</c:v>
                </c:pt>
                <c:pt idx="24309">
                  <c:v>38.659999999999997</c:v>
                </c:pt>
                <c:pt idx="24310">
                  <c:v>38.72</c:v>
                </c:pt>
                <c:pt idx="24311">
                  <c:v>54.25</c:v>
                </c:pt>
                <c:pt idx="24312">
                  <c:v>49.63</c:v>
                </c:pt>
                <c:pt idx="24313">
                  <c:v>49.6</c:v>
                </c:pt>
                <c:pt idx="24314">
                  <c:v>49.51</c:v>
                </c:pt>
                <c:pt idx="24315">
                  <c:v>49.46</c:v>
                </c:pt>
                <c:pt idx="24316">
                  <c:v>49.43</c:v>
                </c:pt>
                <c:pt idx="24317">
                  <c:v>49.34</c:v>
                </c:pt>
                <c:pt idx="24318">
                  <c:v>49.31</c:v>
                </c:pt>
                <c:pt idx="24319">
                  <c:v>45.75</c:v>
                </c:pt>
                <c:pt idx="24320">
                  <c:v>43.43</c:v>
                </c:pt>
                <c:pt idx="24321">
                  <c:v>43.37</c:v>
                </c:pt>
                <c:pt idx="24322">
                  <c:v>36.71</c:v>
                </c:pt>
                <c:pt idx="24323">
                  <c:v>34.79</c:v>
                </c:pt>
                <c:pt idx="24324">
                  <c:v>34.76</c:v>
                </c:pt>
                <c:pt idx="24325">
                  <c:v>34.76</c:v>
                </c:pt>
                <c:pt idx="24326">
                  <c:v>34.79</c:v>
                </c:pt>
                <c:pt idx="24327">
                  <c:v>34.82</c:v>
                </c:pt>
                <c:pt idx="24328">
                  <c:v>34.85</c:v>
                </c:pt>
                <c:pt idx="24329">
                  <c:v>34.869999999999997</c:v>
                </c:pt>
                <c:pt idx="24330">
                  <c:v>34.729999999999997</c:v>
                </c:pt>
                <c:pt idx="24331">
                  <c:v>31.344000000000001</c:v>
                </c:pt>
                <c:pt idx="24332">
                  <c:v>28.76</c:v>
                </c:pt>
                <c:pt idx="24333">
                  <c:v>28.818000000000001</c:v>
                </c:pt>
                <c:pt idx="24334">
                  <c:v>28.904</c:v>
                </c:pt>
                <c:pt idx="24335">
                  <c:v>29.076000000000001</c:v>
                </c:pt>
                <c:pt idx="24336">
                  <c:v>29.248000000000001</c:v>
                </c:pt>
                <c:pt idx="24337">
                  <c:v>29.420999999999999</c:v>
                </c:pt>
                <c:pt idx="24338">
                  <c:v>29.535</c:v>
                </c:pt>
                <c:pt idx="24339">
                  <c:v>28.129000000000001</c:v>
                </c:pt>
                <c:pt idx="24340">
                  <c:v>27.870999999999999</c:v>
                </c:pt>
                <c:pt idx="24341">
                  <c:v>27.841999999999999</c:v>
                </c:pt>
                <c:pt idx="24342">
                  <c:v>27.841999999999999</c:v>
                </c:pt>
                <c:pt idx="24343">
                  <c:v>27.841999999999999</c:v>
                </c:pt>
                <c:pt idx="24344">
                  <c:v>27.841999999999999</c:v>
                </c:pt>
                <c:pt idx="24345">
                  <c:v>27.812999999999999</c:v>
                </c:pt>
                <c:pt idx="24346">
                  <c:v>27.841999999999999</c:v>
                </c:pt>
                <c:pt idx="24347">
                  <c:v>27.841999999999999</c:v>
                </c:pt>
                <c:pt idx="24348">
                  <c:v>27.841999999999999</c:v>
                </c:pt>
                <c:pt idx="24349">
                  <c:v>27.841999999999999</c:v>
                </c:pt>
                <c:pt idx="24350">
                  <c:v>27.812999999999999</c:v>
                </c:pt>
                <c:pt idx="24351">
                  <c:v>27.841999999999999</c:v>
                </c:pt>
                <c:pt idx="24352">
                  <c:v>27.841999999999999</c:v>
                </c:pt>
                <c:pt idx="24353">
                  <c:v>27.841999999999999</c:v>
                </c:pt>
                <c:pt idx="24354">
                  <c:v>27.841999999999999</c:v>
                </c:pt>
                <c:pt idx="24355">
                  <c:v>27.841999999999999</c:v>
                </c:pt>
                <c:pt idx="24356">
                  <c:v>27.841999999999999</c:v>
                </c:pt>
                <c:pt idx="24357">
                  <c:v>27.841999999999999</c:v>
                </c:pt>
                <c:pt idx="24358">
                  <c:v>27.812999999999999</c:v>
                </c:pt>
                <c:pt idx="24359">
                  <c:v>27.812999999999999</c:v>
                </c:pt>
                <c:pt idx="24360">
                  <c:v>27.841999999999999</c:v>
                </c:pt>
                <c:pt idx="24361">
                  <c:v>27.783999999999999</c:v>
                </c:pt>
                <c:pt idx="24362">
                  <c:v>27.812999999999999</c:v>
                </c:pt>
                <c:pt idx="24363">
                  <c:v>27.783999999999999</c:v>
                </c:pt>
                <c:pt idx="24364">
                  <c:v>27.756</c:v>
                </c:pt>
                <c:pt idx="24365">
                  <c:v>27.756</c:v>
                </c:pt>
                <c:pt idx="24366">
                  <c:v>27.756</c:v>
                </c:pt>
                <c:pt idx="24367">
                  <c:v>27.756</c:v>
                </c:pt>
                <c:pt idx="24368">
                  <c:v>27.756</c:v>
                </c:pt>
                <c:pt idx="24369">
                  <c:v>27.756</c:v>
                </c:pt>
                <c:pt idx="24370">
                  <c:v>27.756</c:v>
                </c:pt>
                <c:pt idx="24371">
                  <c:v>27.756</c:v>
                </c:pt>
                <c:pt idx="24372">
                  <c:v>27.756</c:v>
                </c:pt>
                <c:pt idx="24373">
                  <c:v>27.756</c:v>
                </c:pt>
                <c:pt idx="24374">
                  <c:v>27.727</c:v>
                </c:pt>
                <c:pt idx="24375">
                  <c:v>27.756</c:v>
                </c:pt>
                <c:pt idx="24376">
                  <c:v>27.756</c:v>
                </c:pt>
                <c:pt idx="24377">
                  <c:v>27.727</c:v>
                </c:pt>
                <c:pt idx="24378">
                  <c:v>27.756</c:v>
                </c:pt>
                <c:pt idx="24379">
                  <c:v>27.727</c:v>
                </c:pt>
                <c:pt idx="24380">
                  <c:v>27.756</c:v>
                </c:pt>
                <c:pt idx="24381">
                  <c:v>27.727</c:v>
                </c:pt>
                <c:pt idx="24382">
                  <c:v>27.756</c:v>
                </c:pt>
                <c:pt idx="24383">
                  <c:v>27.727</c:v>
                </c:pt>
                <c:pt idx="24384">
                  <c:v>27.756</c:v>
                </c:pt>
                <c:pt idx="24385">
                  <c:v>27.756</c:v>
                </c:pt>
                <c:pt idx="24386">
                  <c:v>27.756</c:v>
                </c:pt>
                <c:pt idx="24387">
                  <c:v>27.756</c:v>
                </c:pt>
                <c:pt idx="24388">
                  <c:v>27.756</c:v>
                </c:pt>
                <c:pt idx="24389">
                  <c:v>27.756</c:v>
                </c:pt>
                <c:pt idx="24390">
                  <c:v>27.727</c:v>
                </c:pt>
                <c:pt idx="24391">
                  <c:v>27.756</c:v>
                </c:pt>
                <c:pt idx="24392">
                  <c:v>27.756</c:v>
                </c:pt>
                <c:pt idx="24393">
                  <c:v>27.756</c:v>
                </c:pt>
                <c:pt idx="24394">
                  <c:v>27.756</c:v>
                </c:pt>
                <c:pt idx="24395">
                  <c:v>27.756</c:v>
                </c:pt>
                <c:pt idx="24396">
                  <c:v>27.756</c:v>
                </c:pt>
                <c:pt idx="24397">
                  <c:v>27.756</c:v>
                </c:pt>
                <c:pt idx="24398">
                  <c:v>27.756</c:v>
                </c:pt>
                <c:pt idx="24399">
                  <c:v>27.756</c:v>
                </c:pt>
                <c:pt idx="24400">
                  <c:v>27.756</c:v>
                </c:pt>
                <c:pt idx="24401">
                  <c:v>27.756</c:v>
                </c:pt>
                <c:pt idx="24402">
                  <c:v>27.756</c:v>
                </c:pt>
                <c:pt idx="24403">
                  <c:v>27.756</c:v>
                </c:pt>
                <c:pt idx="24404">
                  <c:v>27.756</c:v>
                </c:pt>
                <c:pt idx="24405">
                  <c:v>27.756</c:v>
                </c:pt>
                <c:pt idx="24406">
                  <c:v>27.756</c:v>
                </c:pt>
                <c:pt idx="24407">
                  <c:v>27.756</c:v>
                </c:pt>
                <c:pt idx="24408">
                  <c:v>27.756</c:v>
                </c:pt>
                <c:pt idx="24409">
                  <c:v>27.756</c:v>
                </c:pt>
                <c:pt idx="24410">
                  <c:v>27.756</c:v>
                </c:pt>
                <c:pt idx="24411">
                  <c:v>27.756</c:v>
                </c:pt>
                <c:pt idx="24412">
                  <c:v>27.756</c:v>
                </c:pt>
                <c:pt idx="24413">
                  <c:v>27.756</c:v>
                </c:pt>
                <c:pt idx="24414">
                  <c:v>27.756</c:v>
                </c:pt>
                <c:pt idx="24415">
                  <c:v>27.727</c:v>
                </c:pt>
                <c:pt idx="24416">
                  <c:v>27.756</c:v>
                </c:pt>
                <c:pt idx="24417">
                  <c:v>27.756</c:v>
                </c:pt>
                <c:pt idx="24418">
                  <c:v>27.756</c:v>
                </c:pt>
                <c:pt idx="24419">
                  <c:v>27.756</c:v>
                </c:pt>
                <c:pt idx="24420">
                  <c:v>27.756</c:v>
                </c:pt>
                <c:pt idx="24421">
                  <c:v>27.756</c:v>
                </c:pt>
                <c:pt idx="24422">
                  <c:v>27.756</c:v>
                </c:pt>
                <c:pt idx="24423">
                  <c:v>27.756</c:v>
                </c:pt>
                <c:pt idx="24424">
                  <c:v>27.756</c:v>
                </c:pt>
                <c:pt idx="24425">
                  <c:v>27.756</c:v>
                </c:pt>
                <c:pt idx="24426">
                  <c:v>27.756</c:v>
                </c:pt>
                <c:pt idx="24427">
                  <c:v>27.756</c:v>
                </c:pt>
                <c:pt idx="24428">
                  <c:v>27.756</c:v>
                </c:pt>
                <c:pt idx="24429">
                  <c:v>27.756</c:v>
                </c:pt>
                <c:pt idx="24430">
                  <c:v>27.756</c:v>
                </c:pt>
                <c:pt idx="24431">
                  <c:v>27.756</c:v>
                </c:pt>
                <c:pt idx="24432">
                  <c:v>27.756</c:v>
                </c:pt>
                <c:pt idx="24433">
                  <c:v>27.756</c:v>
                </c:pt>
                <c:pt idx="24434">
                  <c:v>27.727</c:v>
                </c:pt>
                <c:pt idx="24435">
                  <c:v>27.756</c:v>
                </c:pt>
                <c:pt idx="24436">
                  <c:v>27.756</c:v>
                </c:pt>
                <c:pt idx="24437">
                  <c:v>27.756</c:v>
                </c:pt>
                <c:pt idx="24438">
                  <c:v>27.756</c:v>
                </c:pt>
                <c:pt idx="24439">
                  <c:v>27.756</c:v>
                </c:pt>
                <c:pt idx="24440">
                  <c:v>27.756</c:v>
                </c:pt>
                <c:pt idx="24441">
                  <c:v>27.756</c:v>
                </c:pt>
                <c:pt idx="24442">
                  <c:v>27.756</c:v>
                </c:pt>
                <c:pt idx="24443">
                  <c:v>27.783999999999999</c:v>
                </c:pt>
                <c:pt idx="24444">
                  <c:v>27.756</c:v>
                </c:pt>
                <c:pt idx="24445">
                  <c:v>27.756</c:v>
                </c:pt>
                <c:pt idx="24446">
                  <c:v>27.756</c:v>
                </c:pt>
                <c:pt idx="24447">
                  <c:v>27.756</c:v>
                </c:pt>
                <c:pt idx="24448">
                  <c:v>30.425000000000001</c:v>
                </c:pt>
                <c:pt idx="24449">
                  <c:v>27.984999999999999</c:v>
                </c:pt>
                <c:pt idx="24450">
                  <c:v>27.783999999999999</c:v>
                </c:pt>
                <c:pt idx="24451">
                  <c:v>27.783999999999999</c:v>
                </c:pt>
                <c:pt idx="24452">
                  <c:v>27.756</c:v>
                </c:pt>
                <c:pt idx="24453">
                  <c:v>27.756</c:v>
                </c:pt>
                <c:pt idx="24454">
                  <c:v>27.756</c:v>
                </c:pt>
                <c:pt idx="24455">
                  <c:v>27.756</c:v>
                </c:pt>
                <c:pt idx="24456">
                  <c:v>27.756</c:v>
                </c:pt>
                <c:pt idx="24457">
                  <c:v>27.756</c:v>
                </c:pt>
                <c:pt idx="24458">
                  <c:v>27.756</c:v>
                </c:pt>
                <c:pt idx="24459">
                  <c:v>27.756</c:v>
                </c:pt>
                <c:pt idx="24460">
                  <c:v>27.756</c:v>
                </c:pt>
                <c:pt idx="24461">
                  <c:v>27.756</c:v>
                </c:pt>
                <c:pt idx="24462">
                  <c:v>27.756</c:v>
                </c:pt>
                <c:pt idx="24463">
                  <c:v>27.756</c:v>
                </c:pt>
                <c:pt idx="24464">
                  <c:v>27.756</c:v>
                </c:pt>
                <c:pt idx="24465">
                  <c:v>27.756</c:v>
                </c:pt>
                <c:pt idx="24466">
                  <c:v>27.756</c:v>
                </c:pt>
                <c:pt idx="24467">
                  <c:v>27.756</c:v>
                </c:pt>
                <c:pt idx="24468">
                  <c:v>27.756</c:v>
                </c:pt>
                <c:pt idx="24469">
                  <c:v>27.756</c:v>
                </c:pt>
                <c:pt idx="24470">
                  <c:v>27.756</c:v>
                </c:pt>
                <c:pt idx="24471">
                  <c:v>27.783999999999999</c:v>
                </c:pt>
                <c:pt idx="24472">
                  <c:v>27.756</c:v>
                </c:pt>
                <c:pt idx="24473">
                  <c:v>27.783999999999999</c:v>
                </c:pt>
                <c:pt idx="24474">
                  <c:v>27.756</c:v>
                </c:pt>
                <c:pt idx="24475">
                  <c:v>27.756</c:v>
                </c:pt>
                <c:pt idx="24476">
                  <c:v>27.756</c:v>
                </c:pt>
                <c:pt idx="24477">
                  <c:v>27.756</c:v>
                </c:pt>
                <c:pt idx="24478">
                  <c:v>27.756</c:v>
                </c:pt>
                <c:pt idx="24479">
                  <c:v>27.756</c:v>
                </c:pt>
                <c:pt idx="24480">
                  <c:v>27.783999999999999</c:v>
                </c:pt>
                <c:pt idx="24481">
                  <c:v>27.756</c:v>
                </c:pt>
                <c:pt idx="24482">
                  <c:v>27.756</c:v>
                </c:pt>
                <c:pt idx="24483">
                  <c:v>27.783999999999999</c:v>
                </c:pt>
                <c:pt idx="24484">
                  <c:v>27.756</c:v>
                </c:pt>
                <c:pt idx="24485">
                  <c:v>27.756</c:v>
                </c:pt>
                <c:pt idx="24486">
                  <c:v>27.783999999999999</c:v>
                </c:pt>
                <c:pt idx="24487">
                  <c:v>27.756</c:v>
                </c:pt>
                <c:pt idx="24488">
                  <c:v>27.756</c:v>
                </c:pt>
                <c:pt idx="24489">
                  <c:v>27.783999999999999</c:v>
                </c:pt>
                <c:pt idx="24490">
                  <c:v>27.756</c:v>
                </c:pt>
                <c:pt idx="24491">
                  <c:v>27.756</c:v>
                </c:pt>
                <c:pt idx="24492">
                  <c:v>33.67</c:v>
                </c:pt>
                <c:pt idx="24493">
                  <c:v>38.549999999999997</c:v>
                </c:pt>
                <c:pt idx="24494">
                  <c:v>32.119999999999997</c:v>
                </c:pt>
                <c:pt idx="24495">
                  <c:v>32.46</c:v>
                </c:pt>
                <c:pt idx="24496">
                  <c:v>47.96</c:v>
                </c:pt>
                <c:pt idx="24497">
                  <c:v>45.12</c:v>
                </c:pt>
                <c:pt idx="24498">
                  <c:v>45.78</c:v>
                </c:pt>
                <c:pt idx="24499">
                  <c:v>58.7</c:v>
                </c:pt>
                <c:pt idx="24500">
                  <c:v>72.5</c:v>
                </c:pt>
                <c:pt idx="24501">
                  <c:v>64.58</c:v>
                </c:pt>
                <c:pt idx="24502">
                  <c:v>65.989999999999995</c:v>
                </c:pt>
                <c:pt idx="24503">
                  <c:v>67.34</c:v>
                </c:pt>
                <c:pt idx="24504">
                  <c:v>68.599999999999994</c:v>
                </c:pt>
                <c:pt idx="24505">
                  <c:v>53.39</c:v>
                </c:pt>
                <c:pt idx="24506">
                  <c:v>52.84</c:v>
                </c:pt>
                <c:pt idx="24507">
                  <c:v>53.62</c:v>
                </c:pt>
                <c:pt idx="24508">
                  <c:v>54.31</c:v>
                </c:pt>
                <c:pt idx="24509">
                  <c:v>55.02</c:v>
                </c:pt>
                <c:pt idx="24510">
                  <c:v>55.57</c:v>
                </c:pt>
                <c:pt idx="24511">
                  <c:v>56.03</c:v>
                </c:pt>
                <c:pt idx="24512">
                  <c:v>56.57</c:v>
                </c:pt>
                <c:pt idx="24513">
                  <c:v>57.2</c:v>
                </c:pt>
                <c:pt idx="24514">
                  <c:v>57.92</c:v>
                </c:pt>
                <c:pt idx="24515">
                  <c:v>58.73</c:v>
                </c:pt>
                <c:pt idx="24516">
                  <c:v>59.59</c:v>
                </c:pt>
                <c:pt idx="24517">
                  <c:v>60.39</c:v>
                </c:pt>
                <c:pt idx="24518">
                  <c:v>61.42</c:v>
                </c:pt>
                <c:pt idx="24519">
                  <c:v>62.46</c:v>
                </c:pt>
                <c:pt idx="24520">
                  <c:v>63.29</c:v>
                </c:pt>
                <c:pt idx="24521">
                  <c:v>64.12</c:v>
                </c:pt>
                <c:pt idx="24522">
                  <c:v>64.87</c:v>
                </c:pt>
                <c:pt idx="24523">
                  <c:v>65.44</c:v>
                </c:pt>
                <c:pt idx="24524">
                  <c:v>65.930000000000007</c:v>
                </c:pt>
                <c:pt idx="24525">
                  <c:v>66.22</c:v>
                </c:pt>
                <c:pt idx="24526">
                  <c:v>56.06</c:v>
                </c:pt>
                <c:pt idx="24527">
                  <c:v>41.91</c:v>
                </c:pt>
                <c:pt idx="24528">
                  <c:v>42.25</c:v>
                </c:pt>
                <c:pt idx="24529">
                  <c:v>42.6</c:v>
                </c:pt>
                <c:pt idx="24530">
                  <c:v>42.91</c:v>
                </c:pt>
                <c:pt idx="24531">
                  <c:v>60.59</c:v>
                </c:pt>
                <c:pt idx="24532">
                  <c:v>63.61</c:v>
                </c:pt>
                <c:pt idx="24533">
                  <c:v>63.4</c:v>
                </c:pt>
                <c:pt idx="24534">
                  <c:v>83.76</c:v>
                </c:pt>
                <c:pt idx="24535">
                  <c:v>88.58</c:v>
                </c:pt>
                <c:pt idx="24536">
                  <c:v>87.74</c:v>
                </c:pt>
                <c:pt idx="24537">
                  <c:v>71.040000000000006</c:v>
                </c:pt>
                <c:pt idx="24538">
                  <c:v>72.25</c:v>
                </c:pt>
                <c:pt idx="24539">
                  <c:v>79.849999999999994</c:v>
                </c:pt>
                <c:pt idx="24540">
                  <c:v>71.5</c:v>
                </c:pt>
                <c:pt idx="24541">
                  <c:v>71.73</c:v>
                </c:pt>
                <c:pt idx="24542">
                  <c:v>72.849999999999994</c:v>
                </c:pt>
                <c:pt idx="24543">
                  <c:v>72.02</c:v>
                </c:pt>
                <c:pt idx="24544">
                  <c:v>64.87</c:v>
                </c:pt>
                <c:pt idx="24545">
                  <c:v>65.209999999999994</c:v>
                </c:pt>
                <c:pt idx="24546">
                  <c:v>63.89</c:v>
                </c:pt>
                <c:pt idx="24547">
                  <c:v>51.26</c:v>
                </c:pt>
                <c:pt idx="24548">
                  <c:v>51.67</c:v>
                </c:pt>
                <c:pt idx="24549">
                  <c:v>52.12</c:v>
                </c:pt>
                <c:pt idx="24550">
                  <c:v>52.56</c:v>
                </c:pt>
                <c:pt idx="24551">
                  <c:v>53.13</c:v>
                </c:pt>
                <c:pt idx="24552">
                  <c:v>53.82</c:v>
                </c:pt>
                <c:pt idx="24553">
                  <c:v>54.65</c:v>
                </c:pt>
                <c:pt idx="24554">
                  <c:v>55.31</c:v>
                </c:pt>
                <c:pt idx="24555">
                  <c:v>51.95</c:v>
                </c:pt>
                <c:pt idx="24556">
                  <c:v>51.89</c:v>
                </c:pt>
                <c:pt idx="24557">
                  <c:v>52.15</c:v>
                </c:pt>
                <c:pt idx="24558">
                  <c:v>52.3</c:v>
                </c:pt>
                <c:pt idx="24559">
                  <c:v>46.5</c:v>
                </c:pt>
                <c:pt idx="24560">
                  <c:v>46.01</c:v>
                </c:pt>
                <c:pt idx="24561">
                  <c:v>46.58</c:v>
                </c:pt>
                <c:pt idx="24562">
                  <c:v>48.34</c:v>
                </c:pt>
                <c:pt idx="24563">
                  <c:v>71.180000000000007</c:v>
                </c:pt>
                <c:pt idx="24564">
                  <c:v>65.7</c:v>
                </c:pt>
                <c:pt idx="24565">
                  <c:v>67.25</c:v>
                </c:pt>
                <c:pt idx="24566">
                  <c:v>68.540000000000006</c:v>
                </c:pt>
                <c:pt idx="24567">
                  <c:v>69.81</c:v>
                </c:pt>
                <c:pt idx="24568">
                  <c:v>70.75</c:v>
                </c:pt>
                <c:pt idx="24569">
                  <c:v>70.92</c:v>
                </c:pt>
                <c:pt idx="24570">
                  <c:v>57.32</c:v>
                </c:pt>
                <c:pt idx="24571">
                  <c:v>58.01</c:v>
                </c:pt>
                <c:pt idx="24572">
                  <c:v>58.58</c:v>
                </c:pt>
                <c:pt idx="24573">
                  <c:v>59.39</c:v>
                </c:pt>
                <c:pt idx="24574">
                  <c:v>57.64</c:v>
                </c:pt>
                <c:pt idx="24575">
                  <c:v>62.57</c:v>
                </c:pt>
                <c:pt idx="24576">
                  <c:v>63.35</c:v>
                </c:pt>
                <c:pt idx="24577">
                  <c:v>64.040000000000006</c:v>
                </c:pt>
                <c:pt idx="24578">
                  <c:v>64.61</c:v>
                </c:pt>
                <c:pt idx="24579">
                  <c:v>65.180000000000007</c:v>
                </c:pt>
                <c:pt idx="24580">
                  <c:v>63.35</c:v>
                </c:pt>
                <c:pt idx="24581">
                  <c:v>73.77</c:v>
                </c:pt>
                <c:pt idx="24582">
                  <c:v>81.92</c:v>
                </c:pt>
                <c:pt idx="24583">
                  <c:v>75.14</c:v>
                </c:pt>
                <c:pt idx="24584">
                  <c:v>67.05</c:v>
                </c:pt>
                <c:pt idx="24585">
                  <c:v>65.84</c:v>
                </c:pt>
                <c:pt idx="24586">
                  <c:v>66.36</c:v>
                </c:pt>
                <c:pt idx="24587">
                  <c:v>66.680000000000007</c:v>
                </c:pt>
                <c:pt idx="24588">
                  <c:v>67.05</c:v>
                </c:pt>
                <c:pt idx="24589">
                  <c:v>68.260000000000005</c:v>
                </c:pt>
                <c:pt idx="24590">
                  <c:v>68.8</c:v>
                </c:pt>
                <c:pt idx="24591">
                  <c:v>69.319999999999993</c:v>
                </c:pt>
                <c:pt idx="24592">
                  <c:v>77.58</c:v>
                </c:pt>
                <c:pt idx="24593">
                  <c:v>83.44</c:v>
                </c:pt>
                <c:pt idx="24594">
                  <c:v>76.349999999999994</c:v>
                </c:pt>
                <c:pt idx="24595">
                  <c:v>77.3</c:v>
                </c:pt>
                <c:pt idx="24596">
                  <c:v>78.19</c:v>
                </c:pt>
                <c:pt idx="24597">
                  <c:v>79.08</c:v>
                </c:pt>
                <c:pt idx="24598">
                  <c:v>74.83</c:v>
                </c:pt>
                <c:pt idx="24599">
                  <c:v>66.05</c:v>
                </c:pt>
                <c:pt idx="24600">
                  <c:v>66.62</c:v>
                </c:pt>
                <c:pt idx="24601">
                  <c:v>67.39</c:v>
                </c:pt>
                <c:pt idx="24602">
                  <c:v>87.2</c:v>
                </c:pt>
                <c:pt idx="24603">
                  <c:v>94.35</c:v>
                </c:pt>
                <c:pt idx="24604">
                  <c:v>93.05</c:v>
                </c:pt>
                <c:pt idx="24605">
                  <c:v>82.15</c:v>
                </c:pt>
                <c:pt idx="24606">
                  <c:v>81.489999999999995</c:v>
                </c:pt>
                <c:pt idx="24607">
                  <c:v>72.36</c:v>
                </c:pt>
                <c:pt idx="24608">
                  <c:v>67.45</c:v>
                </c:pt>
                <c:pt idx="24609">
                  <c:v>67.569999999999993</c:v>
                </c:pt>
                <c:pt idx="24610">
                  <c:v>67.48</c:v>
                </c:pt>
                <c:pt idx="24611">
                  <c:v>67.25</c:v>
                </c:pt>
                <c:pt idx="24612">
                  <c:v>67.16</c:v>
                </c:pt>
                <c:pt idx="24613">
                  <c:v>67.31</c:v>
                </c:pt>
                <c:pt idx="24614">
                  <c:v>67.540000000000006</c:v>
                </c:pt>
                <c:pt idx="24615">
                  <c:v>63.46</c:v>
                </c:pt>
                <c:pt idx="24616">
                  <c:v>63.12</c:v>
                </c:pt>
                <c:pt idx="24617">
                  <c:v>66.3</c:v>
                </c:pt>
                <c:pt idx="24618">
                  <c:v>63.43</c:v>
                </c:pt>
                <c:pt idx="24619">
                  <c:v>63.63</c:v>
                </c:pt>
                <c:pt idx="24620">
                  <c:v>64.09</c:v>
                </c:pt>
                <c:pt idx="24621">
                  <c:v>58.98</c:v>
                </c:pt>
                <c:pt idx="24622">
                  <c:v>50.12</c:v>
                </c:pt>
                <c:pt idx="24623">
                  <c:v>50.69</c:v>
                </c:pt>
                <c:pt idx="24624">
                  <c:v>51.32</c:v>
                </c:pt>
                <c:pt idx="24625">
                  <c:v>51.95</c:v>
                </c:pt>
                <c:pt idx="24626">
                  <c:v>52.41</c:v>
                </c:pt>
                <c:pt idx="24627">
                  <c:v>56</c:v>
                </c:pt>
                <c:pt idx="24628">
                  <c:v>73.31</c:v>
                </c:pt>
                <c:pt idx="24629">
                  <c:v>65.989999999999995</c:v>
                </c:pt>
                <c:pt idx="24630">
                  <c:v>66.02</c:v>
                </c:pt>
                <c:pt idx="24631">
                  <c:v>73.680000000000007</c:v>
                </c:pt>
                <c:pt idx="24632">
                  <c:v>62.8</c:v>
                </c:pt>
                <c:pt idx="24633">
                  <c:v>49.17</c:v>
                </c:pt>
                <c:pt idx="24634">
                  <c:v>49.97</c:v>
                </c:pt>
                <c:pt idx="24635">
                  <c:v>50.89</c:v>
                </c:pt>
                <c:pt idx="24636">
                  <c:v>47.93</c:v>
                </c:pt>
                <c:pt idx="24637">
                  <c:v>48.05</c:v>
                </c:pt>
                <c:pt idx="24638">
                  <c:v>48.54</c:v>
                </c:pt>
                <c:pt idx="24639">
                  <c:v>49.08</c:v>
                </c:pt>
                <c:pt idx="24640">
                  <c:v>49.6</c:v>
                </c:pt>
                <c:pt idx="24641">
                  <c:v>50.17</c:v>
                </c:pt>
                <c:pt idx="24642">
                  <c:v>50.75</c:v>
                </c:pt>
                <c:pt idx="24643">
                  <c:v>51.21</c:v>
                </c:pt>
                <c:pt idx="24644">
                  <c:v>51.75</c:v>
                </c:pt>
                <c:pt idx="24645">
                  <c:v>69.06</c:v>
                </c:pt>
                <c:pt idx="24646">
                  <c:v>90.07</c:v>
                </c:pt>
                <c:pt idx="24647">
                  <c:v>83.3</c:v>
                </c:pt>
                <c:pt idx="24648">
                  <c:v>76.209999999999994</c:v>
                </c:pt>
                <c:pt idx="24649">
                  <c:v>55.83</c:v>
                </c:pt>
                <c:pt idx="24650">
                  <c:v>56.34</c:v>
                </c:pt>
                <c:pt idx="24651">
                  <c:v>56.92</c:v>
                </c:pt>
                <c:pt idx="24652">
                  <c:v>57.29</c:v>
                </c:pt>
                <c:pt idx="24653">
                  <c:v>57.69</c:v>
                </c:pt>
                <c:pt idx="24654">
                  <c:v>57.84</c:v>
                </c:pt>
                <c:pt idx="24655">
                  <c:v>48.51</c:v>
                </c:pt>
                <c:pt idx="24656">
                  <c:v>70.87</c:v>
                </c:pt>
                <c:pt idx="24657">
                  <c:v>70.98</c:v>
                </c:pt>
                <c:pt idx="24658">
                  <c:v>71.84</c:v>
                </c:pt>
                <c:pt idx="24659">
                  <c:v>95.67</c:v>
                </c:pt>
                <c:pt idx="24660">
                  <c:v>89.61</c:v>
                </c:pt>
                <c:pt idx="24661">
                  <c:v>95.29</c:v>
                </c:pt>
                <c:pt idx="24662">
                  <c:v>97.76</c:v>
                </c:pt>
                <c:pt idx="24663">
                  <c:v>100.86</c:v>
                </c:pt>
                <c:pt idx="24664">
                  <c:v>112.14</c:v>
                </c:pt>
                <c:pt idx="24665">
                  <c:v>119.83</c:v>
                </c:pt>
                <c:pt idx="24666">
                  <c:v>145.52000000000001</c:v>
                </c:pt>
                <c:pt idx="24667">
                  <c:v>159.38999999999999</c:v>
                </c:pt>
                <c:pt idx="24668">
                  <c:v>167.25</c:v>
                </c:pt>
                <c:pt idx="24669">
                  <c:v>159.69999999999999</c:v>
                </c:pt>
                <c:pt idx="24670">
                  <c:v>156.29</c:v>
                </c:pt>
                <c:pt idx="24671">
                  <c:v>159.07</c:v>
                </c:pt>
                <c:pt idx="24672">
                  <c:v>162.11000000000001</c:v>
                </c:pt>
                <c:pt idx="24673">
                  <c:v>164.44</c:v>
                </c:pt>
                <c:pt idx="24674">
                  <c:v>157.35</c:v>
                </c:pt>
                <c:pt idx="24675">
                  <c:v>160.79</c:v>
                </c:pt>
                <c:pt idx="24676">
                  <c:v>164.35</c:v>
                </c:pt>
                <c:pt idx="24677">
                  <c:v>166.85</c:v>
                </c:pt>
                <c:pt idx="24678">
                  <c:v>165.93</c:v>
                </c:pt>
                <c:pt idx="24679">
                  <c:v>170.27</c:v>
                </c:pt>
                <c:pt idx="24680">
                  <c:v>173.65</c:v>
                </c:pt>
                <c:pt idx="24681">
                  <c:v>160.1</c:v>
                </c:pt>
                <c:pt idx="24682">
                  <c:v>153.93</c:v>
                </c:pt>
                <c:pt idx="24683">
                  <c:v>157.78</c:v>
                </c:pt>
                <c:pt idx="24684">
                  <c:v>158.58000000000001</c:v>
                </c:pt>
                <c:pt idx="24685">
                  <c:v>162.03</c:v>
                </c:pt>
                <c:pt idx="24686">
                  <c:v>161.68</c:v>
                </c:pt>
                <c:pt idx="24687">
                  <c:v>149.37</c:v>
                </c:pt>
                <c:pt idx="24688">
                  <c:v>147.25</c:v>
                </c:pt>
                <c:pt idx="24689">
                  <c:v>149.08000000000001</c:v>
                </c:pt>
                <c:pt idx="24690">
                  <c:v>150.49</c:v>
                </c:pt>
                <c:pt idx="24691">
                  <c:v>137.11000000000001</c:v>
                </c:pt>
                <c:pt idx="24692">
                  <c:v>139.75</c:v>
                </c:pt>
                <c:pt idx="24693">
                  <c:v>141.13</c:v>
                </c:pt>
                <c:pt idx="24694">
                  <c:v>159.88</c:v>
                </c:pt>
                <c:pt idx="24695">
                  <c:v>140.44</c:v>
                </c:pt>
                <c:pt idx="24696">
                  <c:v>141.59</c:v>
                </c:pt>
                <c:pt idx="24697">
                  <c:v>144.49</c:v>
                </c:pt>
                <c:pt idx="24698">
                  <c:v>147.65</c:v>
                </c:pt>
                <c:pt idx="24699">
                  <c:v>151.29</c:v>
                </c:pt>
                <c:pt idx="24700">
                  <c:v>147.02000000000001</c:v>
                </c:pt>
                <c:pt idx="24701">
                  <c:v>147.56</c:v>
                </c:pt>
                <c:pt idx="24702">
                  <c:v>144.97999999999999</c:v>
                </c:pt>
                <c:pt idx="24703">
                  <c:v>144.38</c:v>
                </c:pt>
                <c:pt idx="24704">
                  <c:v>145.9</c:v>
                </c:pt>
                <c:pt idx="24705">
                  <c:v>126.69</c:v>
                </c:pt>
                <c:pt idx="24706">
                  <c:v>125.03</c:v>
                </c:pt>
                <c:pt idx="24707">
                  <c:v>126.92</c:v>
                </c:pt>
                <c:pt idx="24708">
                  <c:v>128.41999999999999</c:v>
                </c:pt>
                <c:pt idx="24709">
                  <c:v>139.01</c:v>
                </c:pt>
                <c:pt idx="24710">
                  <c:v>161.63</c:v>
                </c:pt>
                <c:pt idx="24711">
                  <c:v>157.18</c:v>
                </c:pt>
                <c:pt idx="24712">
                  <c:v>152.01</c:v>
                </c:pt>
                <c:pt idx="24713">
                  <c:v>146.66999999999999</c:v>
                </c:pt>
                <c:pt idx="24714">
                  <c:v>145.52000000000001</c:v>
                </c:pt>
                <c:pt idx="24715">
                  <c:v>130.74</c:v>
                </c:pt>
                <c:pt idx="24716">
                  <c:v>133.27000000000001</c:v>
                </c:pt>
                <c:pt idx="24717">
                  <c:v>133.66999999999999</c:v>
                </c:pt>
                <c:pt idx="24718">
                  <c:v>143.11000000000001</c:v>
                </c:pt>
                <c:pt idx="24719">
                  <c:v>152.56</c:v>
                </c:pt>
                <c:pt idx="24720">
                  <c:v>157.72</c:v>
                </c:pt>
                <c:pt idx="24721">
                  <c:v>154.51</c:v>
                </c:pt>
                <c:pt idx="24722">
                  <c:v>155.46</c:v>
                </c:pt>
                <c:pt idx="24723">
                  <c:v>156.49</c:v>
                </c:pt>
                <c:pt idx="24724">
                  <c:v>159.01</c:v>
                </c:pt>
                <c:pt idx="24725">
                  <c:v>155.97</c:v>
                </c:pt>
                <c:pt idx="24726">
                  <c:v>157.88999999999999</c:v>
                </c:pt>
                <c:pt idx="24727">
                  <c:v>156.86000000000001</c:v>
                </c:pt>
                <c:pt idx="24728">
                  <c:v>162.75</c:v>
                </c:pt>
                <c:pt idx="24729">
                  <c:v>166.05</c:v>
                </c:pt>
                <c:pt idx="24730">
                  <c:v>160.25</c:v>
                </c:pt>
                <c:pt idx="24731">
                  <c:v>160.77000000000001</c:v>
                </c:pt>
                <c:pt idx="24732">
                  <c:v>156.6</c:v>
                </c:pt>
                <c:pt idx="24733">
                  <c:v>158.84</c:v>
                </c:pt>
                <c:pt idx="24734">
                  <c:v>158.1</c:v>
                </c:pt>
                <c:pt idx="24735">
                  <c:v>153.72999999999999</c:v>
                </c:pt>
                <c:pt idx="24736">
                  <c:v>157.46</c:v>
                </c:pt>
                <c:pt idx="24737">
                  <c:v>154.31</c:v>
                </c:pt>
                <c:pt idx="24738">
                  <c:v>146.76</c:v>
                </c:pt>
                <c:pt idx="24739">
                  <c:v>149.26</c:v>
                </c:pt>
                <c:pt idx="24740">
                  <c:v>166.71</c:v>
                </c:pt>
                <c:pt idx="24741">
                  <c:v>168.86</c:v>
                </c:pt>
                <c:pt idx="24742">
                  <c:v>174.14</c:v>
                </c:pt>
                <c:pt idx="24743">
                  <c:v>155.46</c:v>
                </c:pt>
                <c:pt idx="24744">
                  <c:v>152.33000000000001</c:v>
                </c:pt>
                <c:pt idx="24745">
                  <c:v>163.06</c:v>
                </c:pt>
                <c:pt idx="24746">
                  <c:v>171.24</c:v>
                </c:pt>
                <c:pt idx="24747">
                  <c:v>175.98</c:v>
                </c:pt>
                <c:pt idx="24748">
                  <c:v>179.05</c:v>
                </c:pt>
                <c:pt idx="24749">
                  <c:v>181.4</c:v>
                </c:pt>
                <c:pt idx="24750">
                  <c:v>184.42</c:v>
                </c:pt>
                <c:pt idx="24751">
                  <c:v>187.66</c:v>
                </c:pt>
                <c:pt idx="24752">
                  <c:v>175.6</c:v>
                </c:pt>
                <c:pt idx="24753">
                  <c:v>179.08</c:v>
                </c:pt>
                <c:pt idx="24754">
                  <c:v>181.89</c:v>
                </c:pt>
                <c:pt idx="24755">
                  <c:v>185.16</c:v>
                </c:pt>
                <c:pt idx="24756">
                  <c:v>185.91</c:v>
                </c:pt>
                <c:pt idx="24757">
                  <c:v>184.01</c:v>
                </c:pt>
                <c:pt idx="24758">
                  <c:v>190.33</c:v>
                </c:pt>
                <c:pt idx="24759">
                  <c:v>166.28</c:v>
                </c:pt>
                <c:pt idx="24760">
                  <c:v>157.72</c:v>
                </c:pt>
                <c:pt idx="24761">
                  <c:v>161.83000000000001</c:v>
                </c:pt>
                <c:pt idx="24762">
                  <c:v>163.22999999999999</c:v>
                </c:pt>
                <c:pt idx="24763">
                  <c:v>152.79</c:v>
                </c:pt>
                <c:pt idx="24764">
                  <c:v>155.08000000000001</c:v>
                </c:pt>
                <c:pt idx="24765">
                  <c:v>152.99</c:v>
                </c:pt>
                <c:pt idx="24766">
                  <c:v>156.09</c:v>
                </c:pt>
                <c:pt idx="24767">
                  <c:v>163.72</c:v>
                </c:pt>
                <c:pt idx="24768">
                  <c:v>169.84</c:v>
                </c:pt>
                <c:pt idx="24769">
                  <c:v>174.57</c:v>
                </c:pt>
                <c:pt idx="24770">
                  <c:v>177.87</c:v>
                </c:pt>
                <c:pt idx="24771">
                  <c:v>181.57</c:v>
                </c:pt>
                <c:pt idx="24772">
                  <c:v>177.84</c:v>
                </c:pt>
                <c:pt idx="24773">
                  <c:v>175.75</c:v>
                </c:pt>
                <c:pt idx="24774">
                  <c:v>197.48</c:v>
                </c:pt>
                <c:pt idx="24775">
                  <c:v>204.82</c:v>
                </c:pt>
                <c:pt idx="24776">
                  <c:v>206.29</c:v>
                </c:pt>
                <c:pt idx="24777">
                  <c:v>197.99</c:v>
                </c:pt>
                <c:pt idx="24778">
                  <c:v>195.81</c:v>
                </c:pt>
                <c:pt idx="24779">
                  <c:v>186.83</c:v>
                </c:pt>
                <c:pt idx="24780">
                  <c:v>179.97</c:v>
                </c:pt>
                <c:pt idx="24781">
                  <c:v>180.23</c:v>
                </c:pt>
                <c:pt idx="24782">
                  <c:v>182.9</c:v>
                </c:pt>
                <c:pt idx="24783">
                  <c:v>179.31</c:v>
                </c:pt>
                <c:pt idx="24784">
                  <c:v>168.31</c:v>
                </c:pt>
                <c:pt idx="24785">
                  <c:v>174.46</c:v>
                </c:pt>
                <c:pt idx="24786">
                  <c:v>172.3</c:v>
                </c:pt>
                <c:pt idx="24787">
                  <c:v>157.84</c:v>
                </c:pt>
                <c:pt idx="24788">
                  <c:v>154.28</c:v>
                </c:pt>
                <c:pt idx="24789">
                  <c:v>151.44</c:v>
                </c:pt>
                <c:pt idx="24790">
                  <c:v>153.65</c:v>
                </c:pt>
                <c:pt idx="24791">
                  <c:v>156.13999999999999</c:v>
                </c:pt>
                <c:pt idx="24792">
                  <c:v>153.82</c:v>
                </c:pt>
                <c:pt idx="24793">
                  <c:v>150.19999999999999</c:v>
                </c:pt>
                <c:pt idx="24794">
                  <c:v>152.18</c:v>
                </c:pt>
                <c:pt idx="24795">
                  <c:v>128.19</c:v>
                </c:pt>
                <c:pt idx="24796">
                  <c:v>124.2</c:v>
                </c:pt>
                <c:pt idx="24797">
                  <c:v>124.4</c:v>
                </c:pt>
                <c:pt idx="24798">
                  <c:v>125.37</c:v>
                </c:pt>
                <c:pt idx="24799">
                  <c:v>119.75</c:v>
                </c:pt>
                <c:pt idx="24800">
                  <c:v>114.81</c:v>
                </c:pt>
                <c:pt idx="24801">
                  <c:v>135.97</c:v>
                </c:pt>
                <c:pt idx="24802">
                  <c:v>140.21</c:v>
                </c:pt>
                <c:pt idx="24803">
                  <c:v>129.97</c:v>
                </c:pt>
                <c:pt idx="24804">
                  <c:v>128.1</c:v>
                </c:pt>
                <c:pt idx="24805">
                  <c:v>98.59</c:v>
                </c:pt>
                <c:pt idx="24806">
                  <c:v>99.08</c:v>
                </c:pt>
                <c:pt idx="24807">
                  <c:v>89.01</c:v>
                </c:pt>
                <c:pt idx="24808">
                  <c:v>99.08</c:v>
                </c:pt>
                <c:pt idx="24809">
                  <c:v>107.06</c:v>
                </c:pt>
                <c:pt idx="24810">
                  <c:v>104.36</c:v>
                </c:pt>
                <c:pt idx="24811">
                  <c:v>95.84</c:v>
                </c:pt>
                <c:pt idx="24812">
                  <c:v>97.73</c:v>
                </c:pt>
                <c:pt idx="24813">
                  <c:v>123.65</c:v>
                </c:pt>
                <c:pt idx="24814">
                  <c:v>112.26</c:v>
                </c:pt>
                <c:pt idx="24815">
                  <c:v>112.75</c:v>
                </c:pt>
                <c:pt idx="24816">
                  <c:v>133.01</c:v>
                </c:pt>
                <c:pt idx="24817">
                  <c:v>133.72999999999999</c:v>
                </c:pt>
                <c:pt idx="24818">
                  <c:v>113.29</c:v>
                </c:pt>
                <c:pt idx="24819">
                  <c:v>127.79</c:v>
                </c:pt>
                <c:pt idx="24820">
                  <c:v>117.22</c:v>
                </c:pt>
                <c:pt idx="24821">
                  <c:v>110.05</c:v>
                </c:pt>
                <c:pt idx="24822">
                  <c:v>104.82</c:v>
                </c:pt>
                <c:pt idx="24823">
                  <c:v>86.83</c:v>
                </c:pt>
                <c:pt idx="24824">
                  <c:v>83.35</c:v>
                </c:pt>
                <c:pt idx="24825">
                  <c:v>84.56</c:v>
                </c:pt>
                <c:pt idx="24826">
                  <c:v>89.96</c:v>
                </c:pt>
                <c:pt idx="24827">
                  <c:v>109.1</c:v>
                </c:pt>
                <c:pt idx="24828">
                  <c:v>110.88</c:v>
                </c:pt>
                <c:pt idx="24829">
                  <c:v>111.91</c:v>
                </c:pt>
                <c:pt idx="24830">
                  <c:v>105.14</c:v>
                </c:pt>
                <c:pt idx="24831">
                  <c:v>106.55</c:v>
                </c:pt>
                <c:pt idx="24832">
                  <c:v>107.26</c:v>
                </c:pt>
                <c:pt idx="24833">
                  <c:v>101.87</c:v>
                </c:pt>
                <c:pt idx="24834">
                  <c:v>91.42</c:v>
                </c:pt>
                <c:pt idx="24835">
                  <c:v>111.86</c:v>
                </c:pt>
                <c:pt idx="24836">
                  <c:v>109.27</c:v>
                </c:pt>
                <c:pt idx="24837">
                  <c:v>105.25</c:v>
                </c:pt>
                <c:pt idx="24838">
                  <c:v>107.41</c:v>
                </c:pt>
                <c:pt idx="24839">
                  <c:v>109.33</c:v>
                </c:pt>
                <c:pt idx="24840">
                  <c:v>111.68</c:v>
                </c:pt>
                <c:pt idx="24841">
                  <c:v>113.52</c:v>
                </c:pt>
                <c:pt idx="24842">
                  <c:v>115.27</c:v>
                </c:pt>
                <c:pt idx="24843">
                  <c:v>117.19</c:v>
                </c:pt>
                <c:pt idx="24844">
                  <c:v>119</c:v>
                </c:pt>
                <c:pt idx="24845">
                  <c:v>121.38</c:v>
                </c:pt>
                <c:pt idx="24846">
                  <c:v>123.34</c:v>
                </c:pt>
                <c:pt idx="24847">
                  <c:v>125.09</c:v>
                </c:pt>
                <c:pt idx="24848">
                  <c:v>132.94999999999999</c:v>
                </c:pt>
                <c:pt idx="24849">
                  <c:v>123.31</c:v>
                </c:pt>
                <c:pt idx="24850">
                  <c:v>104.59</c:v>
                </c:pt>
                <c:pt idx="24851">
                  <c:v>100.66</c:v>
                </c:pt>
                <c:pt idx="24852">
                  <c:v>101.72</c:v>
                </c:pt>
                <c:pt idx="24853">
                  <c:v>121.41</c:v>
                </c:pt>
                <c:pt idx="24854">
                  <c:v>113.38</c:v>
                </c:pt>
                <c:pt idx="24855">
                  <c:v>113.92</c:v>
                </c:pt>
                <c:pt idx="24856">
                  <c:v>114.87</c:v>
                </c:pt>
                <c:pt idx="24857">
                  <c:v>116.3</c:v>
                </c:pt>
                <c:pt idx="24858">
                  <c:v>118.49</c:v>
                </c:pt>
                <c:pt idx="24859">
                  <c:v>124.4</c:v>
                </c:pt>
                <c:pt idx="24860">
                  <c:v>146.01</c:v>
                </c:pt>
                <c:pt idx="24861">
                  <c:v>139.5</c:v>
                </c:pt>
                <c:pt idx="24862">
                  <c:v>140.9</c:v>
                </c:pt>
                <c:pt idx="24863">
                  <c:v>163.19999999999999</c:v>
                </c:pt>
                <c:pt idx="24864">
                  <c:v>168.34</c:v>
                </c:pt>
                <c:pt idx="24865">
                  <c:v>164.47</c:v>
                </c:pt>
                <c:pt idx="24866">
                  <c:v>161.47999999999999</c:v>
                </c:pt>
                <c:pt idx="24867">
                  <c:v>154.88</c:v>
                </c:pt>
                <c:pt idx="24868">
                  <c:v>147.44999999999999</c:v>
                </c:pt>
                <c:pt idx="24869">
                  <c:v>150.88999999999999</c:v>
                </c:pt>
                <c:pt idx="24870">
                  <c:v>154.11000000000001</c:v>
                </c:pt>
                <c:pt idx="24871">
                  <c:v>157.09</c:v>
                </c:pt>
                <c:pt idx="24872">
                  <c:v>153.04</c:v>
                </c:pt>
                <c:pt idx="24873">
                  <c:v>140.76</c:v>
                </c:pt>
                <c:pt idx="24874">
                  <c:v>148.65</c:v>
                </c:pt>
                <c:pt idx="24875">
                  <c:v>143.34</c:v>
                </c:pt>
                <c:pt idx="24876">
                  <c:v>144.84</c:v>
                </c:pt>
                <c:pt idx="24877">
                  <c:v>148.57</c:v>
                </c:pt>
                <c:pt idx="24878">
                  <c:v>151.21</c:v>
                </c:pt>
                <c:pt idx="24879">
                  <c:v>150.69</c:v>
                </c:pt>
                <c:pt idx="24880">
                  <c:v>162.91999999999999</c:v>
                </c:pt>
                <c:pt idx="24881">
                  <c:v>174.03</c:v>
                </c:pt>
                <c:pt idx="24882">
                  <c:v>177.84</c:v>
                </c:pt>
                <c:pt idx="24883">
                  <c:v>177.56</c:v>
                </c:pt>
                <c:pt idx="24884">
                  <c:v>178.96</c:v>
                </c:pt>
                <c:pt idx="24885">
                  <c:v>175</c:v>
                </c:pt>
                <c:pt idx="24886">
                  <c:v>173.22</c:v>
                </c:pt>
                <c:pt idx="24887">
                  <c:v>179.39</c:v>
                </c:pt>
                <c:pt idx="24888">
                  <c:v>183.15</c:v>
                </c:pt>
                <c:pt idx="24889">
                  <c:v>185.65</c:v>
                </c:pt>
                <c:pt idx="24890">
                  <c:v>177.07</c:v>
                </c:pt>
                <c:pt idx="24891">
                  <c:v>167.6</c:v>
                </c:pt>
                <c:pt idx="24892">
                  <c:v>160.08000000000001</c:v>
                </c:pt>
                <c:pt idx="24893">
                  <c:v>158.66999999999999</c:v>
                </c:pt>
                <c:pt idx="24894">
                  <c:v>172.25</c:v>
                </c:pt>
                <c:pt idx="24895">
                  <c:v>174.51</c:v>
                </c:pt>
                <c:pt idx="24896">
                  <c:v>155.57</c:v>
                </c:pt>
                <c:pt idx="24897">
                  <c:v>153.27000000000001</c:v>
                </c:pt>
                <c:pt idx="24898">
                  <c:v>153.72999999999999</c:v>
                </c:pt>
                <c:pt idx="24899">
                  <c:v>156.55000000000001</c:v>
                </c:pt>
                <c:pt idx="24900">
                  <c:v>159.13</c:v>
                </c:pt>
                <c:pt idx="24901">
                  <c:v>162</c:v>
                </c:pt>
                <c:pt idx="24902">
                  <c:v>159.38999999999999</c:v>
                </c:pt>
                <c:pt idx="24903">
                  <c:v>160.79</c:v>
                </c:pt>
                <c:pt idx="24904">
                  <c:v>173.65</c:v>
                </c:pt>
                <c:pt idx="24905">
                  <c:v>173.8</c:v>
                </c:pt>
                <c:pt idx="24906">
                  <c:v>178.39</c:v>
                </c:pt>
                <c:pt idx="24907">
                  <c:v>195.64</c:v>
                </c:pt>
                <c:pt idx="24908">
                  <c:v>205.37</c:v>
                </c:pt>
                <c:pt idx="24909">
                  <c:v>209.07</c:v>
                </c:pt>
                <c:pt idx="24910">
                  <c:v>210.11</c:v>
                </c:pt>
                <c:pt idx="24911">
                  <c:v>200.17</c:v>
                </c:pt>
                <c:pt idx="24912">
                  <c:v>198.14</c:v>
                </c:pt>
                <c:pt idx="24913">
                  <c:v>204.77</c:v>
                </c:pt>
                <c:pt idx="24914">
                  <c:v>209.47</c:v>
                </c:pt>
                <c:pt idx="24915">
                  <c:v>214.18</c:v>
                </c:pt>
                <c:pt idx="24916">
                  <c:v>215.44</c:v>
                </c:pt>
                <c:pt idx="24917">
                  <c:v>204.05</c:v>
                </c:pt>
                <c:pt idx="24918">
                  <c:v>196.93</c:v>
                </c:pt>
                <c:pt idx="24919">
                  <c:v>182.49</c:v>
                </c:pt>
                <c:pt idx="24920">
                  <c:v>168.37</c:v>
                </c:pt>
                <c:pt idx="24921">
                  <c:v>159.79</c:v>
                </c:pt>
                <c:pt idx="24922">
                  <c:v>159.65</c:v>
                </c:pt>
                <c:pt idx="24923">
                  <c:v>159.93</c:v>
                </c:pt>
                <c:pt idx="24924">
                  <c:v>156.66</c:v>
                </c:pt>
                <c:pt idx="24925">
                  <c:v>162.88999999999999</c:v>
                </c:pt>
                <c:pt idx="24926">
                  <c:v>160.65</c:v>
                </c:pt>
                <c:pt idx="24927">
                  <c:v>156.57</c:v>
                </c:pt>
                <c:pt idx="24928">
                  <c:v>151.91999999999999</c:v>
                </c:pt>
                <c:pt idx="24929">
                  <c:v>143.26</c:v>
                </c:pt>
                <c:pt idx="24930">
                  <c:v>144.06</c:v>
                </c:pt>
                <c:pt idx="24931">
                  <c:v>148.62</c:v>
                </c:pt>
                <c:pt idx="24932">
                  <c:v>149.69</c:v>
                </c:pt>
                <c:pt idx="24933">
                  <c:v>152.27000000000001</c:v>
                </c:pt>
                <c:pt idx="24934">
                  <c:v>154.34</c:v>
                </c:pt>
                <c:pt idx="24935">
                  <c:v>156.32</c:v>
                </c:pt>
                <c:pt idx="24936">
                  <c:v>154.11000000000001</c:v>
                </c:pt>
                <c:pt idx="24937">
                  <c:v>148.57</c:v>
                </c:pt>
                <c:pt idx="24938">
                  <c:v>150.22999999999999</c:v>
                </c:pt>
                <c:pt idx="24939">
                  <c:v>159.9</c:v>
                </c:pt>
                <c:pt idx="24940">
                  <c:v>164.61</c:v>
                </c:pt>
                <c:pt idx="24941">
                  <c:v>167.57</c:v>
                </c:pt>
                <c:pt idx="24942">
                  <c:v>171.59</c:v>
                </c:pt>
                <c:pt idx="24943">
                  <c:v>175.78</c:v>
                </c:pt>
                <c:pt idx="24944">
                  <c:v>180.57</c:v>
                </c:pt>
                <c:pt idx="24945">
                  <c:v>187.32</c:v>
                </c:pt>
                <c:pt idx="24946">
                  <c:v>192.37</c:v>
                </c:pt>
                <c:pt idx="24947">
                  <c:v>195.81</c:v>
                </c:pt>
                <c:pt idx="24948">
                  <c:v>192.25</c:v>
                </c:pt>
                <c:pt idx="24949">
                  <c:v>193.89</c:v>
                </c:pt>
                <c:pt idx="24950">
                  <c:v>193.83</c:v>
                </c:pt>
                <c:pt idx="24951">
                  <c:v>197.3</c:v>
                </c:pt>
                <c:pt idx="24952">
                  <c:v>201.06</c:v>
                </c:pt>
                <c:pt idx="24953">
                  <c:v>199.72</c:v>
                </c:pt>
                <c:pt idx="24954">
                  <c:v>193.97</c:v>
                </c:pt>
                <c:pt idx="24955">
                  <c:v>168.92</c:v>
                </c:pt>
                <c:pt idx="24956">
                  <c:v>172.99</c:v>
                </c:pt>
                <c:pt idx="24957">
                  <c:v>172.36</c:v>
                </c:pt>
                <c:pt idx="24958">
                  <c:v>172.02</c:v>
                </c:pt>
                <c:pt idx="24959">
                  <c:v>174.23</c:v>
                </c:pt>
                <c:pt idx="24960">
                  <c:v>177.81</c:v>
                </c:pt>
                <c:pt idx="24961">
                  <c:v>166.02</c:v>
                </c:pt>
                <c:pt idx="24962">
                  <c:v>152.99</c:v>
                </c:pt>
                <c:pt idx="24963">
                  <c:v>145.61000000000001</c:v>
                </c:pt>
                <c:pt idx="24964">
                  <c:v>138.72</c:v>
                </c:pt>
                <c:pt idx="24965">
                  <c:v>138.43</c:v>
                </c:pt>
                <c:pt idx="24966">
                  <c:v>141.82</c:v>
                </c:pt>
                <c:pt idx="24967">
                  <c:v>138.94999999999999</c:v>
                </c:pt>
                <c:pt idx="24968">
                  <c:v>140.01</c:v>
                </c:pt>
                <c:pt idx="24969">
                  <c:v>127.27</c:v>
                </c:pt>
                <c:pt idx="24970">
                  <c:v>132.15</c:v>
                </c:pt>
                <c:pt idx="24971">
                  <c:v>139.18</c:v>
                </c:pt>
                <c:pt idx="24972">
                  <c:v>144.49</c:v>
                </c:pt>
                <c:pt idx="24973">
                  <c:v>144.4</c:v>
                </c:pt>
                <c:pt idx="24974">
                  <c:v>145.63999999999999</c:v>
                </c:pt>
                <c:pt idx="24975">
                  <c:v>146.9</c:v>
                </c:pt>
                <c:pt idx="24976">
                  <c:v>148.11000000000001</c:v>
                </c:pt>
                <c:pt idx="24977">
                  <c:v>148.38999999999999</c:v>
                </c:pt>
                <c:pt idx="24978">
                  <c:v>147.33000000000001</c:v>
                </c:pt>
                <c:pt idx="24979">
                  <c:v>145.32</c:v>
                </c:pt>
                <c:pt idx="24980">
                  <c:v>141.1</c:v>
                </c:pt>
                <c:pt idx="24981">
                  <c:v>138.38</c:v>
                </c:pt>
                <c:pt idx="24982">
                  <c:v>139.78</c:v>
                </c:pt>
                <c:pt idx="24983">
                  <c:v>171.33</c:v>
                </c:pt>
                <c:pt idx="24984">
                  <c:v>158.21</c:v>
                </c:pt>
                <c:pt idx="24985">
                  <c:v>151.26</c:v>
                </c:pt>
                <c:pt idx="24986">
                  <c:v>150.81</c:v>
                </c:pt>
                <c:pt idx="24987">
                  <c:v>149.6</c:v>
                </c:pt>
                <c:pt idx="24988">
                  <c:v>150.6</c:v>
                </c:pt>
                <c:pt idx="24989">
                  <c:v>157.32</c:v>
                </c:pt>
                <c:pt idx="24990">
                  <c:v>173.22</c:v>
                </c:pt>
                <c:pt idx="24991">
                  <c:v>171.73</c:v>
                </c:pt>
                <c:pt idx="24992">
                  <c:v>167.4</c:v>
                </c:pt>
                <c:pt idx="24993">
                  <c:v>162.06</c:v>
                </c:pt>
                <c:pt idx="24994">
                  <c:v>165.87</c:v>
                </c:pt>
                <c:pt idx="24995">
                  <c:v>160.85</c:v>
                </c:pt>
                <c:pt idx="24996">
                  <c:v>161.91</c:v>
                </c:pt>
                <c:pt idx="24997">
                  <c:v>164.78</c:v>
                </c:pt>
                <c:pt idx="24998">
                  <c:v>166.79</c:v>
                </c:pt>
                <c:pt idx="24999">
                  <c:v>168.49</c:v>
                </c:pt>
                <c:pt idx="25000">
                  <c:v>164.3</c:v>
                </c:pt>
                <c:pt idx="25001">
                  <c:v>160.71</c:v>
                </c:pt>
                <c:pt idx="25002">
                  <c:v>169.66</c:v>
                </c:pt>
                <c:pt idx="25003">
                  <c:v>168.92</c:v>
                </c:pt>
                <c:pt idx="25004">
                  <c:v>162.16999999999999</c:v>
                </c:pt>
                <c:pt idx="25005">
                  <c:v>169.69</c:v>
                </c:pt>
                <c:pt idx="25006">
                  <c:v>168.83</c:v>
                </c:pt>
                <c:pt idx="25007">
                  <c:v>158.41</c:v>
                </c:pt>
                <c:pt idx="25008">
                  <c:v>165.7</c:v>
                </c:pt>
                <c:pt idx="25009">
                  <c:v>163.98</c:v>
                </c:pt>
                <c:pt idx="25010">
                  <c:v>151.94999999999999</c:v>
                </c:pt>
                <c:pt idx="25011">
                  <c:v>150.91999999999999</c:v>
                </c:pt>
                <c:pt idx="25012">
                  <c:v>160.19</c:v>
                </c:pt>
                <c:pt idx="25013">
                  <c:v>163.78</c:v>
                </c:pt>
                <c:pt idx="25014">
                  <c:v>161.02000000000001</c:v>
                </c:pt>
                <c:pt idx="25015">
                  <c:v>164.75</c:v>
                </c:pt>
                <c:pt idx="25016">
                  <c:v>167.94</c:v>
                </c:pt>
                <c:pt idx="25017">
                  <c:v>162.22999999999999</c:v>
                </c:pt>
                <c:pt idx="25018">
                  <c:v>151.38</c:v>
                </c:pt>
                <c:pt idx="25019">
                  <c:v>151.24</c:v>
                </c:pt>
                <c:pt idx="25020">
                  <c:v>154.79</c:v>
                </c:pt>
                <c:pt idx="25021">
                  <c:v>149.71</c:v>
                </c:pt>
                <c:pt idx="25022">
                  <c:v>154.85</c:v>
                </c:pt>
                <c:pt idx="25023">
                  <c:v>147.05000000000001</c:v>
                </c:pt>
                <c:pt idx="25024">
                  <c:v>158.81</c:v>
                </c:pt>
                <c:pt idx="25025">
                  <c:v>161.54</c:v>
                </c:pt>
                <c:pt idx="25026">
                  <c:v>164.41</c:v>
                </c:pt>
                <c:pt idx="25027">
                  <c:v>166.76</c:v>
                </c:pt>
                <c:pt idx="25028">
                  <c:v>161.02000000000001</c:v>
                </c:pt>
                <c:pt idx="25029">
                  <c:v>156.19999999999999</c:v>
                </c:pt>
                <c:pt idx="25030">
                  <c:v>158.18</c:v>
                </c:pt>
                <c:pt idx="25031">
                  <c:v>160.94</c:v>
                </c:pt>
                <c:pt idx="25032">
                  <c:v>147.96</c:v>
                </c:pt>
                <c:pt idx="25033">
                  <c:v>147.76</c:v>
                </c:pt>
                <c:pt idx="25034">
                  <c:v>140.21</c:v>
                </c:pt>
                <c:pt idx="25035">
                  <c:v>141.44999999999999</c:v>
                </c:pt>
                <c:pt idx="25036">
                  <c:v>142.62</c:v>
                </c:pt>
                <c:pt idx="25037">
                  <c:v>141.68</c:v>
                </c:pt>
                <c:pt idx="25038">
                  <c:v>142.41999999999999</c:v>
                </c:pt>
                <c:pt idx="25039">
                  <c:v>143.74</c:v>
                </c:pt>
                <c:pt idx="25040">
                  <c:v>145.27000000000001</c:v>
                </c:pt>
                <c:pt idx="25041">
                  <c:v>147.22</c:v>
                </c:pt>
                <c:pt idx="25042">
                  <c:v>149.19999999999999</c:v>
                </c:pt>
                <c:pt idx="25043">
                  <c:v>143.26</c:v>
                </c:pt>
                <c:pt idx="25044">
                  <c:v>166.42</c:v>
                </c:pt>
                <c:pt idx="25045">
                  <c:v>164.38</c:v>
                </c:pt>
                <c:pt idx="25046">
                  <c:v>162.43</c:v>
                </c:pt>
                <c:pt idx="25047">
                  <c:v>133.58000000000001</c:v>
                </c:pt>
                <c:pt idx="25048">
                  <c:v>129.65</c:v>
                </c:pt>
                <c:pt idx="25049">
                  <c:v>124.97</c:v>
                </c:pt>
                <c:pt idx="25050">
                  <c:v>127.81</c:v>
                </c:pt>
                <c:pt idx="25051">
                  <c:v>110.02</c:v>
                </c:pt>
                <c:pt idx="25052">
                  <c:v>105.34</c:v>
                </c:pt>
                <c:pt idx="25053">
                  <c:v>107.95</c:v>
                </c:pt>
                <c:pt idx="25054">
                  <c:v>114.73</c:v>
                </c:pt>
                <c:pt idx="25055">
                  <c:v>136.02000000000001</c:v>
                </c:pt>
                <c:pt idx="25056">
                  <c:v>129.51</c:v>
                </c:pt>
                <c:pt idx="25057">
                  <c:v>132.61000000000001</c:v>
                </c:pt>
                <c:pt idx="25058">
                  <c:v>134.41999999999999</c:v>
                </c:pt>
                <c:pt idx="25059">
                  <c:v>137</c:v>
                </c:pt>
                <c:pt idx="25060">
                  <c:v>143.86000000000001</c:v>
                </c:pt>
                <c:pt idx="25061">
                  <c:v>143.49</c:v>
                </c:pt>
                <c:pt idx="25062">
                  <c:v>129.38999999999999</c:v>
                </c:pt>
                <c:pt idx="25063">
                  <c:v>125.98</c:v>
                </c:pt>
                <c:pt idx="25064">
                  <c:v>127.84</c:v>
                </c:pt>
                <c:pt idx="25065">
                  <c:v>129.44999999999999</c:v>
                </c:pt>
                <c:pt idx="25066">
                  <c:v>124.26</c:v>
                </c:pt>
                <c:pt idx="25067">
                  <c:v>119.58</c:v>
                </c:pt>
                <c:pt idx="25068">
                  <c:v>116.07</c:v>
                </c:pt>
                <c:pt idx="25069">
                  <c:v>117.19</c:v>
                </c:pt>
                <c:pt idx="25070">
                  <c:v>118.4</c:v>
                </c:pt>
                <c:pt idx="25071">
                  <c:v>118.26</c:v>
                </c:pt>
                <c:pt idx="25072">
                  <c:v>133.12</c:v>
                </c:pt>
                <c:pt idx="25073">
                  <c:v>132.09</c:v>
                </c:pt>
                <c:pt idx="25074">
                  <c:v>133.58000000000001</c:v>
                </c:pt>
                <c:pt idx="25075">
                  <c:v>117.77</c:v>
                </c:pt>
                <c:pt idx="25076">
                  <c:v>125.43</c:v>
                </c:pt>
                <c:pt idx="25077">
                  <c:v>134.13</c:v>
                </c:pt>
                <c:pt idx="25078">
                  <c:v>122.45</c:v>
                </c:pt>
                <c:pt idx="25079">
                  <c:v>117.22</c:v>
                </c:pt>
                <c:pt idx="25080">
                  <c:v>117.19</c:v>
                </c:pt>
                <c:pt idx="25081">
                  <c:v>113.12</c:v>
                </c:pt>
                <c:pt idx="25082">
                  <c:v>114.32</c:v>
                </c:pt>
                <c:pt idx="25083">
                  <c:v>112.37</c:v>
                </c:pt>
                <c:pt idx="25084">
                  <c:v>109.13</c:v>
                </c:pt>
                <c:pt idx="25085">
                  <c:v>124.8</c:v>
                </c:pt>
                <c:pt idx="25086">
                  <c:v>135.68</c:v>
                </c:pt>
                <c:pt idx="25087">
                  <c:v>132.91999999999999</c:v>
                </c:pt>
                <c:pt idx="25088">
                  <c:v>127.04</c:v>
                </c:pt>
                <c:pt idx="25089">
                  <c:v>131.49</c:v>
                </c:pt>
                <c:pt idx="25090">
                  <c:v>133.53</c:v>
                </c:pt>
                <c:pt idx="25091">
                  <c:v>131.03</c:v>
                </c:pt>
                <c:pt idx="25092">
                  <c:v>129.16</c:v>
                </c:pt>
                <c:pt idx="25093">
                  <c:v>309.62</c:v>
                </c:pt>
                <c:pt idx="25094">
                  <c:v>323.5</c:v>
                </c:pt>
                <c:pt idx="25095">
                  <c:v>304.8</c:v>
                </c:pt>
                <c:pt idx="25096">
                  <c:v>332.2</c:v>
                </c:pt>
                <c:pt idx="25097">
                  <c:v>329.9</c:v>
                </c:pt>
                <c:pt idx="25098">
                  <c:v>327.8</c:v>
                </c:pt>
                <c:pt idx="25099">
                  <c:v>246.62</c:v>
                </c:pt>
                <c:pt idx="25100">
                  <c:v>217.71</c:v>
                </c:pt>
                <c:pt idx="25101">
                  <c:v>221.87</c:v>
                </c:pt>
                <c:pt idx="25102">
                  <c:v>221.39</c:v>
                </c:pt>
                <c:pt idx="25103">
                  <c:v>172.88</c:v>
                </c:pt>
                <c:pt idx="25104">
                  <c:v>137.26</c:v>
                </c:pt>
                <c:pt idx="25105">
                  <c:v>139.01</c:v>
                </c:pt>
                <c:pt idx="25106">
                  <c:v>137.09</c:v>
                </c:pt>
                <c:pt idx="25107">
                  <c:v>145.87</c:v>
                </c:pt>
                <c:pt idx="25108">
                  <c:v>146.59</c:v>
                </c:pt>
                <c:pt idx="25109">
                  <c:v>147.44999999999999</c:v>
                </c:pt>
                <c:pt idx="25110">
                  <c:v>148.08000000000001</c:v>
                </c:pt>
                <c:pt idx="25111">
                  <c:v>149.16999999999999</c:v>
                </c:pt>
                <c:pt idx="25112">
                  <c:v>154.16</c:v>
                </c:pt>
                <c:pt idx="25113">
                  <c:v>156.46</c:v>
                </c:pt>
                <c:pt idx="25114">
                  <c:v>157.29</c:v>
                </c:pt>
                <c:pt idx="25115">
                  <c:v>146.18</c:v>
                </c:pt>
                <c:pt idx="25116">
                  <c:v>133.24</c:v>
                </c:pt>
                <c:pt idx="25117">
                  <c:v>128.53</c:v>
                </c:pt>
                <c:pt idx="25118">
                  <c:v>120.78</c:v>
                </c:pt>
                <c:pt idx="25119">
                  <c:v>121.99</c:v>
                </c:pt>
                <c:pt idx="25120">
                  <c:v>120.52</c:v>
                </c:pt>
                <c:pt idx="25121">
                  <c:v>120.93</c:v>
                </c:pt>
                <c:pt idx="25122">
                  <c:v>121.53</c:v>
                </c:pt>
                <c:pt idx="25123">
                  <c:v>122.65</c:v>
                </c:pt>
                <c:pt idx="25124">
                  <c:v>124.03</c:v>
                </c:pt>
                <c:pt idx="25125">
                  <c:v>125.03</c:v>
                </c:pt>
                <c:pt idx="25126">
                  <c:v>124.86</c:v>
                </c:pt>
                <c:pt idx="25127">
                  <c:v>126.41</c:v>
                </c:pt>
                <c:pt idx="25128">
                  <c:v>127.84</c:v>
                </c:pt>
                <c:pt idx="25129">
                  <c:v>119.15</c:v>
                </c:pt>
                <c:pt idx="25130">
                  <c:v>125.2</c:v>
                </c:pt>
                <c:pt idx="25131">
                  <c:v>122.53</c:v>
                </c:pt>
                <c:pt idx="25132">
                  <c:v>128.99</c:v>
                </c:pt>
                <c:pt idx="25133">
                  <c:v>118.31</c:v>
                </c:pt>
                <c:pt idx="25134">
                  <c:v>114.78</c:v>
                </c:pt>
                <c:pt idx="25135">
                  <c:v>116.51</c:v>
                </c:pt>
                <c:pt idx="25136">
                  <c:v>107.44</c:v>
                </c:pt>
                <c:pt idx="25137">
                  <c:v>113.75</c:v>
                </c:pt>
                <c:pt idx="25138">
                  <c:v>115.1</c:v>
                </c:pt>
                <c:pt idx="25139">
                  <c:v>117.08</c:v>
                </c:pt>
                <c:pt idx="25140">
                  <c:v>109.67</c:v>
                </c:pt>
                <c:pt idx="25141">
                  <c:v>102.58</c:v>
                </c:pt>
                <c:pt idx="25142">
                  <c:v>109.67</c:v>
                </c:pt>
                <c:pt idx="25143">
                  <c:v>109.93</c:v>
                </c:pt>
                <c:pt idx="25144">
                  <c:v>110.88</c:v>
                </c:pt>
                <c:pt idx="25145">
                  <c:v>131.43</c:v>
                </c:pt>
                <c:pt idx="25146">
                  <c:v>126.55</c:v>
                </c:pt>
                <c:pt idx="25147">
                  <c:v>127.56</c:v>
                </c:pt>
                <c:pt idx="25148">
                  <c:v>120.12</c:v>
                </c:pt>
                <c:pt idx="25149">
                  <c:v>103.1</c:v>
                </c:pt>
                <c:pt idx="25150">
                  <c:v>122.85</c:v>
                </c:pt>
                <c:pt idx="25151">
                  <c:v>133.18</c:v>
                </c:pt>
                <c:pt idx="25152">
                  <c:v>136.6</c:v>
                </c:pt>
                <c:pt idx="25153">
                  <c:v>150.15</c:v>
                </c:pt>
                <c:pt idx="25154">
                  <c:v>146.47</c:v>
                </c:pt>
                <c:pt idx="25155">
                  <c:v>148.02000000000001</c:v>
                </c:pt>
                <c:pt idx="25156">
                  <c:v>142.05000000000001</c:v>
                </c:pt>
                <c:pt idx="25157">
                  <c:v>156.4</c:v>
                </c:pt>
                <c:pt idx="25158">
                  <c:v>159.36000000000001</c:v>
                </c:pt>
                <c:pt idx="25159">
                  <c:v>154.57</c:v>
                </c:pt>
                <c:pt idx="25160">
                  <c:v>158.27000000000001</c:v>
                </c:pt>
                <c:pt idx="25161">
                  <c:v>157.94999999999999</c:v>
                </c:pt>
                <c:pt idx="25162">
                  <c:v>150.66</c:v>
                </c:pt>
                <c:pt idx="25163">
                  <c:v>147.79</c:v>
                </c:pt>
                <c:pt idx="25164">
                  <c:v>144.26</c:v>
                </c:pt>
                <c:pt idx="25165">
                  <c:v>146.44</c:v>
                </c:pt>
                <c:pt idx="25166">
                  <c:v>152.15</c:v>
                </c:pt>
                <c:pt idx="25167">
                  <c:v>159.5</c:v>
                </c:pt>
                <c:pt idx="25168">
                  <c:v>160.68</c:v>
                </c:pt>
                <c:pt idx="25169">
                  <c:v>164.15</c:v>
                </c:pt>
                <c:pt idx="25170">
                  <c:v>160.1</c:v>
                </c:pt>
                <c:pt idx="25171">
                  <c:v>159.30000000000001</c:v>
                </c:pt>
                <c:pt idx="25172">
                  <c:v>162.6</c:v>
                </c:pt>
                <c:pt idx="25173">
                  <c:v>164.96</c:v>
                </c:pt>
                <c:pt idx="25174">
                  <c:v>166.53</c:v>
                </c:pt>
                <c:pt idx="25175">
                  <c:v>159.69999999999999</c:v>
                </c:pt>
                <c:pt idx="25176">
                  <c:v>154.79</c:v>
                </c:pt>
                <c:pt idx="25177">
                  <c:v>149.03</c:v>
                </c:pt>
                <c:pt idx="25178">
                  <c:v>143.57</c:v>
                </c:pt>
                <c:pt idx="25179">
                  <c:v>137.19999999999999</c:v>
                </c:pt>
                <c:pt idx="25180">
                  <c:v>124.97</c:v>
                </c:pt>
                <c:pt idx="25181">
                  <c:v>116.02</c:v>
                </c:pt>
                <c:pt idx="25182">
                  <c:v>112.8</c:v>
                </c:pt>
                <c:pt idx="25183">
                  <c:v>113.72</c:v>
                </c:pt>
                <c:pt idx="25184">
                  <c:v>117.19</c:v>
                </c:pt>
                <c:pt idx="25185">
                  <c:v>116.42</c:v>
                </c:pt>
                <c:pt idx="25186">
                  <c:v>116.1</c:v>
                </c:pt>
                <c:pt idx="25187">
                  <c:v>112.26</c:v>
                </c:pt>
                <c:pt idx="25188">
                  <c:v>113.41</c:v>
                </c:pt>
                <c:pt idx="25189">
                  <c:v>135.47999999999999</c:v>
                </c:pt>
                <c:pt idx="25190">
                  <c:v>130.51</c:v>
                </c:pt>
                <c:pt idx="25191">
                  <c:v>129.47999999999999</c:v>
                </c:pt>
                <c:pt idx="25192">
                  <c:v>129.59</c:v>
                </c:pt>
                <c:pt idx="25193">
                  <c:v>136.74</c:v>
                </c:pt>
                <c:pt idx="25194">
                  <c:v>137.72</c:v>
                </c:pt>
                <c:pt idx="25195">
                  <c:v>113.46</c:v>
                </c:pt>
                <c:pt idx="25196">
                  <c:v>109.13</c:v>
                </c:pt>
                <c:pt idx="25197">
                  <c:v>112.69</c:v>
                </c:pt>
                <c:pt idx="25198">
                  <c:v>132.41</c:v>
                </c:pt>
                <c:pt idx="25199">
                  <c:v>134.79</c:v>
                </c:pt>
                <c:pt idx="25200">
                  <c:v>125.98</c:v>
                </c:pt>
                <c:pt idx="25201">
                  <c:v>121.04</c:v>
                </c:pt>
                <c:pt idx="25202">
                  <c:v>120.98</c:v>
                </c:pt>
                <c:pt idx="25203">
                  <c:v>124.94</c:v>
                </c:pt>
                <c:pt idx="25204">
                  <c:v>123.25</c:v>
                </c:pt>
                <c:pt idx="25205">
                  <c:v>118.77</c:v>
                </c:pt>
                <c:pt idx="25206">
                  <c:v>117.83</c:v>
                </c:pt>
                <c:pt idx="25207">
                  <c:v>110.56</c:v>
                </c:pt>
                <c:pt idx="25208">
                  <c:v>118.46</c:v>
                </c:pt>
                <c:pt idx="25209">
                  <c:v>141.82</c:v>
                </c:pt>
                <c:pt idx="25210">
                  <c:v>144.06</c:v>
                </c:pt>
                <c:pt idx="25211">
                  <c:v>141.85</c:v>
                </c:pt>
                <c:pt idx="25212">
                  <c:v>168.31</c:v>
                </c:pt>
                <c:pt idx="25213">
                  <c:v>165.7</c:v>
                </c:pt>
                <c:pt idx="25214">
                  <c:v>167.8</c:v>
                </c:pt>
                <c:pt idx="25215">
                  <c:v>163.98</c:v>
                </c:pt>
                <c:pt idx="25216">
                  <c:v>179.16</c:v>
                </c:pt>
                <c:pt idx="25217">
                  <c:v>182.12</c:v>
                </c:pt>
                <c:pt idx="25218">
                  <c:v>183.73</c:v>
                </c:pt>
                <c:pt idx="25219">
                  <c:v>185.19</c:v>
                </c:pt>
                <c:pt idx="25220">
                  <c:v>190.5</c:v>
                </c:pt>
                <c:pt idx="25221">
                  <c:v>195.15</c:v>
                </c:pt>
                <c:pt idx="25222">
                  <c:v>190.93</c:v>
                </c:pt>
                <c:pt idx="25223">
                  <c:v>180.14</c:v>
                </c:pt>
                <c:pt idx="25224">
                  <c:v>178.82</c:v>
                </c:pt>
                <c:pt idx="25225">
                  <c:v>183.67</c:v>
                </c:pt>
                <c:pt idx="25226">
                  <c:v>165.56</c:v>
                </c:pt>
                <c:pt idx="25227">
                  <c:v>174.46</c:v>
                </c:pt>
                <c:pt idx="25228">
                  <c:v>181.83</c:v>
                </c:pt>
                <c:pt idx="25229">
                  <c:v>181.89</c:v>
                </c:pt>
                <c:pt idx="25230">
                  <c:v>173.82</c:v>
                </c:pt>
                <c:pt idx="25231">
                  <c:v>173.74</c:v>
                </c:pt>
                <c:pt idx="25232">
                  <c:v>168.49</c:v>
                </c:pt>
                <c:pt idx="25233">
                  <c:v>164.15</c:v>
                </c:pt>
                <c:pt idx="25234">
                  <c:v>167.54</c:v>
                </c:pt>
                <c:pt idx="25235">
                  <c:v>171.73</c:v>
                </c:pt>
                <c:pt idx="25236">
                  <c:v>163.98</c:v>
                </c:pt>
                <c:pt idx="25237">
                  <c:v>142.62</c:v>
                </c:pt>
                <c:pt idx="25238">
                  <c:v>141.13</c:v>
                </c:pt>
                <c:pt idx="25239">
                  <c:v>144.61000000000001</c:v>
                </c:pt>
                <c:pt idx="25240">
                  <c:v>148.11000000000001</c:v>
                </c:pt>
                <c:pt idx="25241">
                  <c:v>150.83000000000001</c:v>
                </c:pt>
                <c:pt idx="25242">
                  <c:v>154.16</c:v>
                </c:pt>
                <c:pt idx="25243">
                  <c:v>157.58000000000001</c:v>
                </c:pt>
                <c:pt idx="25244">
                  <c:v>160.44999999999999</c:v>
                </c:pt>
                <c:pt idx="25245">
                  <c:v>159.44</c:v>
                </c:pt>
                <c:pt idx="25246">
                  <c:v>160.28</c:v>
                </c:pt>
                <c:pt idx="25247">
                  <c:v>133.35</c:v>
                </c:pt>
                <c:pt idx="25248">
                  <c:v>116.05</c:v>
                </c:pt>
                <c:pt idx="25249">
                  <c:v>114.98</c:v>
                </c:pt>
                <c:pt idx="25250">
                  <c:v>112.49</c:v>
                </c:pt>
                <c:pt idx="25251">
                  <c:v>134.47</c:v>
                </c:pt>
                <c:pt idx="25252">
                  <c:v>144.19999999999999</c:v>
                </c:pt>
                <c:pt idx="25253">
                  <c:v>138.06</c:v>
                </c:pt>
                <c:pt idx="25254">
                  <c:v>137.66</c:v>
                </c:pt>
                <c:pt idx="25255">
                  <c:v>134.38999999999999</c:v>
                </c:pt>
                <c:pt idx="25256">
                  <c:v>132.35</c:v>
                </c:pt>
                <c:pt idx="25257">
                  <c:v>130.05000000000001</c:v>
                </c:pt>
                <c:pt idx="25258">
                  <c:v>128.65</c:v>
                </c:pt>
                <c:pt idx="25259">
                  <c:v>131.80000000000001</c:v>
                </c:pt>
                <c:pt idx="25260">
                  <c:v>127.73</c:v>
                </c:pt>
                <c:pt idx="25261">
                  <c:v>119.4</c:v>
                </c:pt>
                <c:pt idx="25262">
                  <c:v>110.22</c:v>
                </c:pt>
                <c:pt idx="25263">
                  <c:v>106.6</c:v>
                </c:pt>
                <c:pt idx="25264">
                  <c:v>94.66</c:v>
                </c:pt>
                <c:pt idx="25265">
                  <c:v>82.23</c:v>
                </c:pt>
                <c:pt idx="25266">
                  <c:v>79.97</c:v>
                </c:pt>
                <c:pt idx="25267">
                  <c:v>81.2</c:v>
                </c:pt>
                <c:pt idx="25268">
                  <c:v>79.790000000000006</c:v>
                </c:pt>
                <c:pt idx="25269">
                  <c:v>77.84</c:v>
                </c:pt>
                <c:pt idx="25270">
                  <c:v>78.42</c:v>
                </c:pt>
                <c:pt idx="25271">
                  <c:v>72.88</c:v>
                </c:pt>
                <c:pt idx="25272">
                  <c:v>62.66</c:v>
                </c:pt>
                <c:pt idx="25273">
                  <c:v>62.86</c:v>
                </c:pt>
                <c:pt idx="25274">
                  <c:v>62.43</c:v>
                </c:pt>
                <c:pt idx="25275">
                  <c:v>77.900000000000006</c:v>
                </c:pt>
                <c:pt idx="25276">
                  <c:v>76.06</c:v>
                </c:pt>
                <c:pt idx="25277">
                  <c:v>69.430000000000007</c:v>
                </c:pt>
                <c:pt idx="25278">
                  <c:v>66.959999999999994</c:v>
                </c:pt>
                <c:pt idx="25279">
                  <c:v>67.11</c:v>
                </c:pt>
                <c:pt idx="25280">
                  <c:v>67.31</c:v>
                </c:pt>
                <c:pt idx="25281">
                  <c:v>67.22</c:v>
                </c:pt>
                <c:pt idx="25282">
                  <c:v>67.34</c:v>
                </c:pt>
                <c:pt idx="25283">
                  <c:v>73.14</c:v>
                </c:pt>
                <c:pt idx="25284">
                  <c:v>83.9</c:v>
                </c:pt>
                <c:pt idx="25285">
                  <c:v>79.11</c:v>
                </c:pt>
                <c:pt idx="25286">
                  <c:v>79.62</c:v>
                </c:pt>
                <c:pt idx="25287">
                  <c:v>80.05</c:v>
                </c:pt>
                <c:pt idx="25288">
                  <c:v>95.95</c:v>
                </c:pt>
                <c:pt idx="25289">
                  <c:v>115.33</c:v>
                </c:pt>
                <c:pt idx="25290">
                  <c:v>110.28</c:v>
                </c:pt>
                <c:pt idx="25291">
                  <c:v>109.13</c:v>
                </c:pt>
                <c:pt idx="25292">
                  <c:v>106.34</c:v>
                </c:pt>
                <c:pt idx="25293">
                  <c:v>111.45</c:v>
                </c:pt>
                <c:pt idx="25294">
                  <c:v>115.39</c:v>
                </c:pt>
                <c:pt idx="25295">
                  <c:v>106.52</c:v>
                </c:pt>
                <c:pt idx="25296">
                  <c:v>99.91</c:v>
                </c:pt>
                <c:pt idx="25297">
                  <c:v>95.52</c:v>
                </c:pt>
                <c:pt idx="25298">
                  <c:v>86.34</c:v>
                </c:pt>
                <c:pt idx="25299">
                  <c:v>78.959999999999994</c:v>
                </c:pt>
                <c:pt idx="25300">
                  <c:v>86.48</c:v>
                </c:pt>
                <c:pt idx="25301">
                  <c:v>87.54</c:v>
                </c:pt>
                <c:pt idx="25302">
                  <c:v>88.75</c:v>
                </c:pt>
                <c:pt idx="25303">
                  <c:v>89.84</c:v>
                </c:pt>
                <c:pt idx="25304">
                  <c:v>91.45</c:v>
                </c:pt>
                <c:pt idx="25305">
                  <c:v>92.97</c:v>
                </c:pt>
                <c:pt idx="25306">
                  <c:v>94.35</c:v>
                </c:pt>
                <c:pt idx="25307">
                  <c:v>95.01</c:v>
                </c:pt>
                <c:pt idx="25308">
                  <c:v>95.47</c:v>
                </c:pt>
                <c:pt idx="25309">
                  <c:v>83.53</c:v>
                </c:pt>
                <c:pt idx="25310">
                  <c:v>71.33</c:v>
                </c:pt>
                <c:pt idx="25311">
                  <c:v>65.13</c:v>
                </c:pt>
                <c:pt idx="25312">
                  <c:v>65.39</c:v>
                </c:pt>
                <c:pt idx="25313">
                  <c:v>65.39</c:v>
                </c:pt>
                <c:pt idx="25314">
                  <c:v>65.39</c:v>
                </c:pt>
                <c:pt idx="25315">
                  <c:v>65.56</c:v>
                </c:pt>
                <c:pt idx="25316">
                  <c:v>65.67</c:v>
                </c:pt>
                <c:pt idx="25317">
                  <c:v>88.61</c:v>
                </c:pt>
                <c:pt idx="25318">
                  <c:v>88.03</c:v>
                </c:pt>
                <c:pt idx="25319">
                  <c:v>88.89</c:v>
                </c:pt>
                <c:pt idx="25320">
                  <c:v>90.9</c:v>
                </c:pt>
                <c:pt idx="25321">
                  <c:v>92.57</c:v>
                </c:pt>
                <c:pt idx="25322">
                  <c:v>94.2</c:v>
                </c:pt>
                <c:pt idx="25323">
                  <c:v>95.7</c:v>
                </c:pt>
                <c:pt idx="25324">
                  <c:v>114.15</c:v>
                </c:pt>
                <c:pt idx="25325">
                  <c:v>114.44</c:v>
                </c:pt>
                <c:pt idx="25326">
                  <c:v>113.2</c:v>
                </c:pt>
                <c:pt idx="25327">
                  <c:v>106.69</c:v>
                </c:pt>
                <c:pt idx="25328">
                  <c:v>124.11</c:v>
                </c:pt>
                <c:pt idx="25329">
                  <c:v>119</c:v>
                </c:pt>
                <c:pt idx="25330">
                  <c:v>113.69</c:v>
                </c:pt>
                <c:pt idx="25331">
                  <c:v>109.96</c:v>
                </c:pt>
                <c:pt idx="25332">
                  <c:v>92.62</c:v>
                </c:pt>
                <c:pt idx="25333">
                  <c:v>84.42</c:v>
                </c:pt>
                <c:pt idx="25334">
                  <c:v>82.12</c:v>
                </c:pt>
                <c:pt idx="25335">
                  <c:v>80.739999999999995</c:v>
                </c:pt>
                <c:pt idx="25336">
                  <c:v>80.2</c:v>
                </c:pt>
                <c:pt idx="25337">
                  <c:v>90.96</c:v>
                </c:pt>
                <c:pt idx="25338">
                  <c:v>88.09</c:v>
                </c:pt>
                <c:pt idx="25339">
                  <c:v>84.73</c:v>
                </c:pt>
                <c:pt idx="25340">
                  <c:v>85.36</c:v>
                </c:pt>
                <c:pt idx="25341">
                  <c:v>83.7</c:v>
                </c:pt>
                <c:pt idx="25342">
                  <c:v>77.040000000000006</c:v>
                </c:pt>
                <c:pt idx="25343">
                  <c:v>77.930000000000007</c:v>
                </c:pt>
                <c:pt idx="25344">
                  <c:v>82.41</c:v>
                </c:pt>
                <c:pt idx="25345">
                  <c:v>100.14</c:v>
                </c:pt>
                <c:pt idx="25346">
                  <c:v>101.9</c:v>
                </c:pt>
                <c:pt idx="25347">
                  <c:v>103.47</c:v>
                </c:pt>
                <c:pt idx="25348">
                  <c:v>104.31</c:v>
                </c:pt>
                <c:pt idx="25349">
                  <c:v>131.91999999999999</c:v>
                </c:pt>
                <c:pt idx="25350">
                  <c:v>137</c:v>
                </c:pt>
                <c:pt idx="25351">
                  <c:v>159.65</c:v>
                </c:pt>
                <c:pt idx="25352">
                  <c:v>160.99</c:v>
                </c:pt>
                <c:pt idx="25353">
                  <c:v>146.87</c:v>
                </c:pt>
                <c:pt idx="25354">
                  <c:v>139.35</c:v>
                </c:pt>
                <c:pt idx="25355">
                  <c:v>140.85</c:v>
                </c:pt>
                <c:pt idx="25356">
                  <c:v>143.29</c:v>
                </c:pt>
                <c:pt idx="25357">
                  <c:v>140.19</c:v>
                </c:pt>
                <c:pt idx="25358">
                  <c:v>139.75</c:v>
                </c:pt>
                <c:pt idx="25359">
                  <c:v>141.62</c:v>
                </c:pt>
                <c:pt idx="25360">
                  <c:v>142.88</c:v>
                </c:pt>
                <c:pt idx="25361">
                  <c:v>142.41999999999999</c:v>
                </c:pt>
                <c:pt idx="25362">
                  <c:v>141.51</c:v>
                </c:pt>
                <c:pt idx="25363">
                  <c:v>143.22999999999999</c:v>
                </c:pt>
                <c:pt idx="25364">
                  <c:v>145.75</c:v>
                </c:pt>
                <c:pt idx="25365">
                  <c:v>140.21</c:v>
                </c:pt>
                <c:pt idx="25366">
                  <c:v>129.91</c:v>
                </c:pt>
                <c:pt idx="25367">
                  <c:v>134.59</c:v>
                </c:pt>
                <c:pt idx="25368">
                  <c:v>167.8</c:v>
                </c:pt>
                <c:pt idx="25369">
                  <c:v>150.43</c:v>
                </c:pt>
                <c:pt idx="25370">
                  <c:v>145.24</c:v>
                </c:pt>
                <c:pt idx="25371">
                  <c:v>142.28</c:v>
                </c:pt>
                <c:pt idx="25372">
                  <c:v>136.02000000000001</c:v>
                </c:pt>
                <c:pt idx="25373">
                  <c:v>154.77000000000001</c:v>
                </c:pt>
                <c:pt idx="25374">
                  <c:v>169.38</c:v>
                </c:pt>
                <c:pt idx="25375">
                  <c:v>146.76</c:v>
                </c:pt>
                <c:pt idx="25376">
                  <c:v>146.41</c:v>
                </c:pt>
                <c:pt idx="25377">
                  <c:v>156.88999999999999</c:v>
                </c:pt>
                <c:pt idx="25378">
                  <c:v>161.4</c:v>
                </c:pt>
                <c:pt idx="25379">
                  <c:v>165.62</c:v>
                </c:pt>
                <c:pt idx="25380">
                  <c:v>163.43</c:v>
                </c:pt>
                <c:pt idx="25381">
                  <c:v>167.63</c:v>
                </c:pt>
                <c:pt idx="25382">
                  <c:v>165.85</c:v>
                </c:pt>
                <c:pt idx="25383">
                  <c:v>171.3</c:v>
                </c:pt>
                <c:pt idx="25384">
                  <c:v>174.57</c:v>
                </c:pt>
                <c:pt idx="25385">
                  <c:v>169.12</c:v>
                </c:pt>
                <c:pt idx="25386">
                  <c:v>163.66</c:v>
                </c:pt>
                <c:pt idx="25387">
                  <c:v>160.79</c:v>
                </c:pt>
                <c:pt idx="25388">
                  <c:v>161.97</c:v>
                </c:pt>
                <c:pt idx="25389">
                  <c:v>161.63</c:v>
                </c:pt>
                <c:pt idx="25390">
                  <c:v>145.66999999999999</c:v>
                </c:pt>
                <c:pt idx="25391">
                  <c:v>145.72</c:v>
                </c:pt>
                <c:pt idx="25392">
                  <c:v>150.66</c:v>
                </c:pt>
                <c:pt idx="25393">
                  <c:v>129.59</c:v>
                </c:pt>
                <c:pt idx="25394">
                  <c:v>129.94</c:v>
                </c:pt>
                <c:pt idx="25395">
                  <c:v>137.94999999999999</c:v>
                </c:pt>
                <c:pt idx="25396">
                  <c:v>141.85</c:v>
                </c:pt>
                <c:pt idx="25397">
                  <c:v>131.4</c:v>
                </c:pt>
                <c:pt idx="25398">
                  <c:v>133.21</c:v>
                </c:pt>
                <c:pt idx="25399">
                  <c:v>132</c:v>
                </c:pt>
                <c:pt idx="25400">
                  <c:v>129.16</c:v>
                </c:pt>
                <c:pt idx="25401">
                  <c:v>118.34</c:v>
                </c:pt>
                <c:pt idx="25402">
                  <c:v>103.19</c:v>
                </c:pt>
                <c:pt idx="25403">
                  <c:v>121.04</c:v>
                </c:pt>
                <c:pt idx="25404">
                  <c:v>115.73</c:v>
                </c:pt>
                <c:pt idx="25405">
                  <c:v>116.73</c:v>
                </c:pt>
                <c:pt idx="25406">
                  <c:v>117.65</c:v>
                </c:pt>
                <c:pt idx="25407">
                  <c:v>118.51</c:v>
                </c:pt>
                <c:pt idx="25408">
                  <c:v>119.78</c:v>
                </c:pt>
                <c:pt idx="25409">
                  <c:v>121.27</c:v>
                </c:pt>
                <c:pt idx="25410">
                  <c:v>139.75</c:v>
                </c:pt>
                <c:pt idx="25411">
                  <c:v>143.19999999999999</c:v>
                </c:pt>
                <c:pt idx="25412">
                  <c:v>131.26</c:v>
                </c:pt>
                <c:pt idx="25413">
                  <c:v>118.94</c:v>
                </c:pt>
                <c:pt idx="25414">
                  <c:v>121.67</c:v>
                </c:pt>
                <c:pt idx="25415">
                  <c:v>130</c:v>
                </c:pt>
                <c:pt idx="25416">
                  <c:v>131.83000000000001</c:v>
                </c:pt>
                <c:pt idx="25417">
                  <c:v>133.58000000000001</c:v>
                </c:pt>
                <c:pt idx="25418">
                  <c:v>105.17</c:v>
                </c:pt>
                <c:pt idx="25419">
                  <c:v>110.79</c:v>
                </c:pt>
                <c:pt idx="25420">
                  <c:v>93.23</c:v>
                </c:pt>
                <c:pt idx="25421">
                  <c:v>95.47</c:v>
                </c:pt>
                <c:pt idx="25422">
                  <c:v>97.79</c:v>
                </c:pt>
                <c:pt idx="25423">
                  <c:v>100.46</c:v>
                </c:pt>
                <c:pt idx="25424">
                  <c:v>99.63</c:v>
                </c:pt>
                <c:pt idx="25425">
                  <c:v>100.46</c:v>
                </c:pt>
                <c:pt idx="25426">
                  <c:v>102.53</c:v>
                </c:pt>
                <c:pt idx="25427">
                  <c:v>104.48</c:v>
                </c:pt>
                <c:pt idx="25428">
                  <c:v>107.06</c:v>
                </c:pt>
                <c:pt idx="25429">
                  <c:v>108.41</c:v>
                </c:pt>
                <c:pt idx="25430">
                  <c:v>103.59</c:v>
                </c:pt>
                <c:pt idx="25431">
                  <c:v>88.26</c:v>
                </c:pt>
                <c:pt idx="25432">
                  <c:v>87.31</c:v>
                </c:pt>
                <c:pt idx="25433">
                  <c:v>83.12</c:v>
                </c:pt>
                <c:pt idx="25434">
                  <c:v>82.61</c:v>
                </c:pt>
                <c:pt idx="25435">
                  <c:v>83.67</c:v>
                </c:pt>
                <c:pt idx="25436">
                  <c:v>84.99</c:v>
                </c:pt>
                <c:pt idx="25437">
                  <c:v>86.34</c:v>
                </c:pt>
                <c:pt idx="25438">
                  <c:v>75.72</c:v>
                </c:pt>
                <c:pt idx="25439">
                  <c:v>60.51</c:v>
                </c:pt>
                <c:pt idx="25440">
                  <c:v>54.11</c:v>
                </c:pt>
                <c:pt idx="25441">
                  <c:v>35.590000000000003</c:v>
                </c:pt>
                <c:pt idx="25442">
                  <c:v>35.56</c:v>
                </c:pt>
                <c:pt idx="25443">
                  <c:v>35.53</c:v>
                </c:pt>
                <c:pt idx="25444">
                  <c:v>35.479999999999997</c:v>
                </c:pt>
                <c:pt idx="25445">
                  <c:v>34.700000000000003</c:v>
                </c:pt>
                <c:pt idx="25446">
                  <c:v>35.68</c:v>
                </c:pt>
                <c:pt idx="25447">
                  <c:v>44.12</c:v>
                </c:pt>
                <c:pt idx="25448">
                  <c:v>44</c:v>
                </c:pt>
                <c:pt idx="25449">
                  <c:v>44.32</c:v>
                </c:pt>
                <c:pt idx="25450">
                  <c:v>45.18</c:v>
                </c:pt>
                <c:pt idx="25451">
                  <c:v>33.96</c:v>
                </c:pt>
                <c:pt idx="25452">
                  <c:v>33.15</c:v>
                </c:pt>
                <c:pt idx="25453">
                  <c:v>33.53</c:v>
                </c:pt>
                <c:pt idx="25454">
                  <c:v>33.75</c:v>
                </c:pt>
                <c:pt idx="25455">
                  <c:v>33.93</c:v>
                </c:pt>
                <c:pt idx="25456">
                  <c:v>34.1</c:v>
                </c:pt>
                <c:pt idx="25457">
                  <c:v>35.590000000000003</c:v>
                </c:pt>
                <c:pt idx="25458">
                  <c:v>56.75</c:v>
                </c:pt>
                <c:pt idx="25459">
                  <c:v>53.04</c:v>
                </c:pt>
                <c:pt idx="25460">
                  <c:v>73.849999999999994</c:v>
                </c:pt>
                <c:pt idx="25461">
                  <c:v>75.8</c:v>
                </c:pt>
                <c:pt idx="25462">
                  <c:v>79.28</c:v>
                </c:pt>
                <c:pt idx="25463">
                  <c:v>101.06</c:v>
                </c:pt>
                <c:pt idx="25464">
                  <c:v>102.84</c:v>
                </c:pt>
                <c:pt idx="25465">
                  <c:v>96.7</c:v>
                </c:pt>
                <c:pt idx="25466">
                  <c:v>95.41</c:v>
                </c:pt>
                <c:pt idx="25467">
                  <c:v>96.04</c:v>
                </c:pt>
                <c:pt idx="25468">
                  <c:v>117.08</c:v>
                </c:pt>
                <c:pt idx="25469">
                  <c:v>124.2</c:v>
                </c:pt>
                <c:pt idx="25470">
                  <c:v>119.43</c:v>
                </c:pt>
                <c:pt idx="25471">
                  <c:v>122.71</c:v>
                </c:pt>
                <c:pt idx="25472">
                  <c:v>122.53</c:v>
                </c:pt>
                <c:pt idx="25473">
                  <c:v>122.56</c:v>
                </c:pt>
                <c:pt idx="25474">
                  <c:v>119.75</c:v>
                </c:pt>
                <c:pt idx="25475">
                  <c:v>119.81</c:v>
                </c:pt>
                <c:pt idx="25476">
                  <c:v>121.33</c:v>
                </c:pt>
                <c:pt idx="25477">
                  <c:v>120.75</c:v>
                </c:pt>
                <c:pt idx="25478">
                  <c:v>121.73</c:v>
                </c:pt>
                <c:pt idx="25479">
                  <c:v>122.48</c:v>
                </c:pt>
                <c:pt idx="25480">
                  <c:v>118.14</c:v>
                </c:pt>
                <c:pt idx="25481">
                  <c:v>122.96</c:v>
                </c:pt>
                <c:pt idx="25482">
                  <c:v>137.80000000000001</c:v>
                </c:pt>
                <c:pt idx="25483">
                  <c:v>132.18</c:v>
                </c:pt>
                <c:pt idx="25484">
                  <c:v>119.66</c:v>
                </c:pt>
                <c:pt idx="25485">
                  <c:v>117.8</c:v>
                </c:pt>
                <c:pt idx="25486">
                  <c:v>118.03</c:v>
                </c:pt>
                <c:pt idx="25487">
                  <c:v>124.4</c:v>
                </c:pt>
                <c:pt idx="25488">
                  <c:v>127.21</c:v>
                </c:pt>
                <c:pt idx="25489">
                  <c:v>127.38</c:v>
                </c:pt>
                <c:pt idx="25490">
                  <c:v>126.26</c:v>
                </c:pt>
                <c:pt idx="25491">
                  <c:v>118.51</c:v>
                </c:pt>
                <c:pt idx="25492">
                  <c:v>110.19</c:v>
                </c:pt>
                <c:pt idx="25493">
                  <c:v>96.59</c:v>
                </c:pt>
                <c:pt idx="25494">
                  <c:v>88.32</c:v>
                </c:pt>
                <c:pt idx="25495">
                  <c:v>88.95</c:v>
                </c:pt>
                <c:pt idx="25496">
                  <c:v>87.83</c:v>
                </c:pt>
                <c:pt idx="25497">
                  <c:v>81.23</c:v>
                </c:pt>
                <c:pt idx="25498">
                  <c:v>81.98</c:v>
                </c:pt>
                <c:pt idx="25499">
                  <c:v>82.78</c:v>
                </c:pt>
                <c:pt idx="25500">
                  <c:v>83.55</c:v>
                </c:pt>
                <c:pt idx="25501">
                  <c:v>84.62</c:v>
                </c:pt>
                <c:pt idx="25502">
                  <c:v>109.67</c:v>
                </c:pt>
                <c:pt idx="25503">
                  <c:v>125.09</c:v>
                </c:pt>
                <c:pt idx="25504">
                  <c:v>108.27</c:v>
                </c:pt>
                <c:pt idx="25505">
                  <c:v>100.23</c:v>
                </c:pt>
                <c:pt idx="25506">
                  <c:v>103.45</c:v>
                </c:pt>
                <c:pt idx="25507">
                  <c:v>106.03</c:v>
                </c:pt>
                <c:pt idx="25508">
                  <c:v>108.41</c:v>
                </c:pt>
                <c:pt idx="25509">
                  <c:v>110.19</c:v>
                </c:pt>
                <c:pt idx="25510">
                  <c:v>111.28</c:v>
                </c:pt>
                <c:pt idx="25511">
                  <c:v>129.22</c:v>
                </c:pt>
                <c:pt idx="25512">
                  <c:v>131.97999999999999</c:v>
                </c:pt>
                <c:pt idx="25513">
                  <c:v>124.26</c:v>
                </c:pt>
                <c:pt idx="25514">
                  <c:v>117.08</c:v>
                </c:pt>
                <c:pt idx="25515">
                  <c:v>119.26</c:v>
                </c:pt>
                <c:pt idx="25516">
                  <c:v>121.44</c:v>
                </c:pt>
                <c:pt idx="25517">
                  <c:v>123.94</c:v>
                </c:pt>
                <c:pt idx="25518">
                  <c:v>115.04</c:v>
                </c:pt>
                <c:pt idx="25519">
                  <c:v>107.64</c:v>
                </c:pt>
                <c:pt idx="25520">
                  <c:v>109.16</c:v>
                </c:pt>
                <c:pt idx="25521">
                  <c:v>110.68</c:v>
                </c:pt>
                <c:pt idx="25522">
                  <c:v>111.86</c:v>
                </c:pt>
                <c:pt idx="25523">
                  <c:v>102.27</c:v>
                </c:pt>
                <c:pt idx="25524">
                  <c:v>85.25</c:v>
                </c:pt>
                <c:pt idx="25525">
                  <c:v>86.63</c:v>
                </c:pt>
                <c:pt idx="25526">
                  <c:v>76.84</c:v>
                </c:pt>
                <c:pt idx="25527">
                  <c:v>76.61</c:v>
                </c:pt>
                <c:pt idx="25528">
                  <c:v>74.48</c:v>
                </c:pt>
                <c:pt idx="25529">
                  <c:v>67.91</c:v>
                </c:pt>
                <c:pt idx="25530">
                  <c:v>67.08</c:v>
                </c:pt>
                <c:pt idx="25531">
                  <c:v>67.709999999999994</c:v>
                </c:pt>
                <c:pt idx="25532">
                  <c:v>67.510000000000005</c:v>
                </c:pt>
                <c:pt idx="25533">
                  <c:v>68.17</c:v>
                </c:pt>
                <c:pt idx="25534">
                  <c:v>69</c:v>
                </c:pt>
                <c:pt idx="25535">
                  <c:v>69.86</c:v>
                </c:pt>
                <c:pt idx="25536">
                  <c:v>70.7</c:v>
                </c:pt>
                <c:pt idx="25537">
                  <c:v>71.3</c:v>
                </c:pt>
                <c:pt idx="25538">
                  <c:v>68.28</c:v>
                </c:pt>
                <c:pt idx="25539">
                  <c:v>50.2</c:v>
                </c:pt>
                <c:pt idx="25540">
                  <c:v>40.5</c:v>
                </c:pt>
                <c:pt idx="25541">
                  <c:v>48.16</c:v>
                </c:pt>
                <c:pt idx="25542">
                  <c:v>49.46</c:v>
                </c:pt>
                <c:pt idx="25543">
                  <c:v>46.81</c:v>
                </c:pt>
                <c:pt idx="25544">
                  <c:v>41.56</c:v>
                </c:pt>
                <c:pt idx="25545">
                  <c:v>36.19</c:v>
                </c:pt>
                <c:pt idx="25546">
                  <c:v>35.479999999999997</c:v>
                </c:pt>
                <c:pt idx="25547">
                  <c:v>35.42</c:v>
                </c:pt>
                <c:pt idx="25548">
                  <c:v>51.38</c:v>
                </c:pt>
                <c:pt idx="25549">
                  <c:v>47.19</c:v>
                </c:pt>
                <c:pt idx="25550">
                  <c:v>47.56</c:v>
                </c:pt>
                <c:pt idx="25551">
                  <c:v>48.05</c:v>
                </c:pt>
                <c:pt idx="25552">
                  <c:v>48.48</c:v>
                </c:pt>
                <c:pt idx="25553">
                  <c:v>49</c:v>
                </c:pt>
                <c:pt idx="25554">
                  <c:v>49.4</c:v>
                </c:pt>
                <c:pt idx="25555">
                  <c:v>49.8</c:v>
                </c:pt>
                <c:pt idx="25556">
                  <c:v>50.17</c:v>
                </c:pt>
                <c:pt idx="25557">
                  <c:v>50.98</c:v>
                </c:pt>
                <c:pt idx="25558">
                  <c:v>51.69</c:v>
                </c:pt>
                <c:pt idx="25559">
                  <c:v>52.47</c:v>
                </c:pt>
                <c:pt idx="25560">
                  <c:v>62.06</c:v>
                </c:pt>
                <c:pt idx="25561">
                  <c:v>74.31</c:v>
                </c:pt>
                <c:pt idx="25562">
                  <c:v>69.319999999999993</c:v>
                </c:pt>
                <c:pt idx="25563">
                  <c:v>69.63</c:v>
                </c:pt>
                <c:pt idx="25564">
                  <c:v>69.69</c:v>
                </c:pt>
                <c:pt idx="25565">
                  <c:v>69.83</c:v>
                </c:pt>
                <c:pt idx="25566">
                  <c:v>69.92</c:v>
                </c:pt>
                <c:pt idx="25567">
                  <c:v>63.89</c:v>
                </c:pt>
                <c:pt idx="25568">
                  <c:v>48.85</c:v>
                </c:pt>
                <c:pt idx="25569">
                  <c:v>44.2</c:v>
                </c:pt>
                <c:pt idx="25570">
                  <c:v>32.380000000000003</c:v>
                </c:pt>
                <c:pt idx="25571">
                  <c:v>32.520000000000003</c:v>
                </c:pt>
                <c:pt idx="25572">
                  <c:v>32.659999999999997</c:v>
                </c:pt>
                <c:pt idx="25573">
                  <c:v>32.78</c:v>
                </c:pt>
                <c:pt idx="25574">
                  <c:v>32.92</c:v>
                </c:pt>
                <c:pt idx="25575">
                  <c:v>33.15</c:v>
                </c:pt>
                <c:pt idx="25576">
                  <c:v>33.44</c:v>
                </c:pt>
                <c:pt idx="25577">
                  <c:v>33.81</c:v>
                </c:pt>
                <c:pt idx="25578">
                  <c:v>34.299999999999997</c:v>
                </c:pt>
                <c:pt idx="25579">
                  <c:v>34.9</c:v>
                </c:pt>
                <c:pt idx="25580">
                  <c:v>35.25</c:v>
                </c:pt>
                <c:pt idx="25581">
                  <c:v>35.76</c:v>
                </c:pt>
                <c:pt idx="25582">
                  <c:v>36.369999999999997</c:v>
                </c:pt>
                <c:pt idx="25583">
                  <c:v>36.83</c:v>
                </c:pt>
                <c:pt idx="25584">
                  <c:v>37.11</c:v>
                </c:pt>
                <c:pt idx="25585">
                  <c:v>37.799999999999997</c:v>
                </c:pt>
                <c:pt idx="25586">
                  <c:v>38.380000000000003</c:v>
                </c:pt>
                <c:pt idx="25587">
                  <c:v>34.19</c:v>
                </c:pt>
                <c:pt idx="25588">
                  <c:v>27.756</c:v>
                </c:pt>
                <c:pt idx="25589">
                  <c:v>27.756</c:v>
                </c:pt>
                <c:pt idx="25590">
                  <c:v>27.756</c:v>
                </c:pt>
                <c:pt idx="25591">
                  <c:v>27.756</c:v>
                </c:pt>
                <c:pt idx="25592">
                  <c:v>27.783999999999999</c:v>
                </c:pt>
                <c:pt idx="25593">
                  <c:v>27.783999999999999</c:v>
                </c:pt>
                <c:pt idx="25594">
                  <c:v>27.783999999999999</c:v>
                </c:pt>
                <c:pt idx="25595">
                  <c:v>27.783999999999999</c:v>
                </c:pt>
                <c:pt idx="25596">
                  <c:v>27.756</c:v>
                </c:pt>
                <c:pt idx="25597">
                  <c:v>27.756</c:v>
                </c:pt>
                <c:pt idx="25598">
                  <c:v>27.756</c:v>
                </c:pt>
                <c:pt idx="25599">
                  <c:v>27.727</c:v>
                </c:pt>
                <c:pt idx="25600">
                  <c:v>27.727</c:v>
                </c:pt>
                <c:pt idx="25601">
                  <c:v>27.727</c:v>
                </c:pt>
                <c:pt idx="25602">
                  <c:v>27.756</c:v>
                </c:pt>
                <c:pt idx="25603">
                  <c:v>27.756</c:v>
                </c:pt>
                <c:pt idx="25604">
                  <c:v>27.756</c:v>
                </c:pt>
                <c:pt idx="25605">
                  <c:v>27.756</c:v>
                </c:pt>
                <c:pt idx="25606">
                  <c:v>27.756</c:v>
                </c:pt>
                <c:pt idx="25607">
                  <c:v>27.756</c:v>
                </c:pt>
                <c:pt idx="25608">
                  <c:v>27.756</c:v>
                </c:pt>
                <c:pt idx="25609">
                  <c:v>27.756</c:v>
                </c:pt>
                <c:pt idx="25610">
                  <c:v>27.727</c:v>
                </c:pt>
                <c:pt idx="25611">
                  <c:v>27.727</c:v>
                </c:pt>
                <c:pt idx="25612">
                  <c:v>27.756</c:v>
                </c:pt>
                <c:pt idx="25613">
                  <c:v>27.756</c:v>
                </c:pt>
                <c:pt idx="25614">
                  <c:v>27.756</c:v>
                </c:pt>
                <c:pt idx="25615">
                  <c:v>27.727</c:v>
                </c:pt>
                <c:pt idx="25616">
                  <c:v>27.756</c:v>
                </c:pt>
                <c:pt idx="25617">
                  <c:v>27.756</c:v>
                </c:pt>
                <c:pt idx="25618">
                  <c:v>27.756</c:v>
                </c:pt>
                <c:pt idx="25619">
                  <c:v>27.727</c:v>
                </c:pt>
                <c:pt idx="25620">
                  <c:v>27.756</c:v>
                </c:pt>
                <c:pt idx="25621">
                  <c:v>27.727</c:v>
                </c:pt>
                <c:pt idx="25622">
                  <c:v>27.756</c:v>
                </c:pt>
                <c:pt idx="25623">
                  <c:v>27.756</c:v>
                </c:pt>
                <c:pt idx="25624">
                  <c:v>27.756</c:v>
                </c:pt>
                <c:pt idx="25625">
                  <c:v>27.727</c:v>
                </c:pt>
                <c:pt idx="25626">
                  <c:v>27.756</c:v>
                </c:pt>
                <c:pt idx="25627">
                  <c:v>27.727</c:v>
                </c:pt>
                <c:pt idx="25628">
                  <c:v>27.727</c:v>
                </c:pt>
                <c:pt idx="25629">
                  <c:v>27.756</c:v>
                </c:pt>
                <c:pt idx="25630">
                  <c:v>27.756</c:v>
                </c:pt>
                <c:pt idx="25631">
                  <c:v>27.727</c:v>
                </c:pt>
                <c:pt idx="25632">
                  <c:v>27.756</c:v>
                </c:pt>
                <c:pt idx="25633">
                  <c:v>27.756</c:v>
                </c:pt>
                <c:pt idx="25634">
                  <c:v>27.756</c:v>
                </c:pt>
                <c:pt idx="25635">
                  <c:v>27.756</c:v>
                </c:pt>
                <c:pt idx="25636">
                  <c:v>27.727</c:v>
                </c:pt>
                <c:pt idx="25637">
                  <c:v>27.727</c:v>
                </c:pt>
                <c:pt idx="25638">
                  <c:v>27.727</c:v>
                </c:pt>
                <c:pt idx="25639">
                  <c:v>27.727</c:v>
                </c:pt>
                <c:pt idx="25640">
                  <c:v>27.727</c:v>
                </c:pt>
                <c:pt idx="25641">
                  <c:v>27.727</c:v>
                </c:pt>
                <c:pt idx="25642">
                  <c:v>27.727</c:v>
                </c:pt>
                <c:pt idx="25643">
                  <c:v>27.727</c:v>
                </c:pt>
                <c:pt idx="25644">
                  <c:v>27.899000000000001</c:v>
                </c:pt>
                <c:pt idx="25645">
                  <c:v>43.69</c:v>
                </c:pt>
                <c:pt idx="25646">
                  <c:v>33.729999999999997</c:v>
                </c:pt>
                <c:pt idx="25647">
                  <c:v>32.64</c:v>
                </c:pt>
                <c:pt idx="25648">
                  <c:v>32.61</c:v>
                </c:pt>
                <c:pt idx="25649">
                  <c:v>32.61</c:v>
                </c:pt>
                <c:pt idx="25650">
                  <c:v>32.58</c:v>
                </c:pt>
                <c:pt idx="25651">
                  <c:v>32.520000000000003</c:v>
                </c:pt>
                <c:pt idx="25652">
                  <c:v>32.49</c:v>
                </c:pt>
                <c:pt idx="25653">
                  <c:v>32.46</c:v>
                </c:pt>
                <c:pt idx="25654">
                  <c:v>32.409999999999997</c:v>
                </c:pt>
                <c:pt idx="25655">
                  <c:v>32.32</c:v>
                </c:pt>
                <c:pt idx="25656">
                  <c:v>32.32</c:v>
                </c:pt>
                <c:pt idx="25657">
                  <c:v>32.32</c:v>
                </c:pt>
                <c:pt idx="25658">
                  <c:v>32.29</c:v>
                </c:pt>
                <c:pt idx="25659">
                  <c:v>47.47</c:v>
                </c:pt>
                <c:pt idx="25660">
                  <c:v>45.35</c:v>
                </c:pt>
                <c:pt idx="25661">
                  <c:v>45.49</c:v>
                </c:pt>
                <c:pt idx="25662">
                  <c:v>45.84</c:v>
                </c:pt>
                <c:pt idx="25663">
                  <c:v>68.69</c:v>
                </c:pt>
                <c:pt idx="25664">
                  <c:v>66.959999999999994</c:v>
                </c:pt>
                <c:pt idx="25665">
                  <c:v>66.819999999999993</c:v>
                </c:pt>
                <c:pt idx="25666">
                  <c:v>66.94</c:v>
                </c:pt>
                <c:pt idx="25667">
                  <c:v>67.11</c:v>
                </c:pt>
                <c:pt idx="25668">
                  <c:v>67.34</c:v>
                </c:pt>
                <c:pt idx="25669">
                  <c:v>67.34</c:v>
                </c:pt>
                <c:pt idx="25670">
                  <c:v>67.569999999999993</c:v>
                </c:pt>
                <c:pt idx="25671">
                  <c:v>68.260000000000005</c:v>
                </c:pt>
                <c:pt idx="25672">
                  <c:v>69.09</c:v>
                </c:pt>
                <c:pt idx="25673">
                  <c:v>69.58</c:v>
                </c:pt>
                <c:pt idx="25674">
                  <c:v>70.260000000000005</c:v>
                </c:pt>
                <c:pt idx="25675">
                  <c:v>71.3</c:v>
                </c:pt>
                <c:pt idx="25676">
                  <c:v>72.02</c:v>
                </c:pt>
                <c:pt idx="25677">
                  <c:v>73.28</c:v>
                </c:pt>
                <c:pt idx="25678">
                  <c:v>70.260000000000005</c:v>
                </c:pt>
                <c:pt idx="25679">
                  <c:v>67.510000000000005</c:v>
                </c:pt>
                <c:pt idx="25680">
                  <c:v>68.8</c:v>
                </c:pt>
                <c:pt idx="25681">
                  <c:v>69.86</c:v>
                </c:pt>
                <c:pt idx="25682">
                  <c:v>71.67</c:v>
                </c:pt>
                <c:pt idx="25683">
                  <c:v>73.16</c:v>
                </c:pt>
                <c:pt idx="25684">
                  <c:v>74.89</c:v>
                </c:pt>
                <c:pt idx="25685">
                  <c:v>76.78</c:v>
                </c:pt>
                <c:pt idx="25686">
                  <c:v>78.36</c:v>
                </c:pt>
                <c:pt idx="25687">
                  <c:v>78.88</c:v>
                </c:pt>
                <c:pt idx="25688">
                  <c:v>64.67</c:v>
                </c:pt>
                <c:pt idx="25689">
                  <c:v>49.48</c:v>
                </c:pt>
                <c:pt idx="25690">
                  <c:v>50.23</c:v>
                </c:pt>
                <c:pt idx="25691">
                  <c:v>50.17</c:v>
                </c:pt>
                <c:pt idx="25692">
                  <c:v>60.82</c:v>
                </c:pt>
                <c:pt idx="25693">
                  <c:v>58.5</c:v>
                </c:pt>
                <c:pt idx="25694">
                  <c:v>58.53</c:v>
                </c:pt>
                <c:pt idx="25695">
                  <c:v>58.3</c:v>
                </c:pt>
                <c:pt idx="25696">
                  <c:v>58.41</c:v>
                </c:pt>
                <c:pt idx="25697">
                  <c:v>58.67</c:v>
                </c:pt>
                <c:pt idx="25698">
                  <c:v>59.24</c:v>
                </c:pt>
                <c:pt idx="25699">
                  <c:v>59.47</c:v>
                </c:pt>
                <c:pt idx="25700">
                  <c:v>59.62</c:v>
                </c:pt>
                <c:pt idx="25701">
                  <c:v>59.76</c:v>
                </c:pt>
                <c:pt idx="25702">
                  <c:v>59.87</c:v>
                </c:pt>
                <c:pt idx="25703">
                  <c:v>59.99</c:v>
                </c:pt>
                <c:pt idx="25704">
                  <c:v>59.96</c:v>
                </c:pt>
                <c:pt idx="25705">
                  <c:v>58.18</c:v>
                </c:pt>
                <c:pt idx="25706">
                  <c:v>44.06</c:v>
                </c:pt>
                <c:pt idx="25707">
                  <c:v>40.67</c:v>
                </c:pt>
                <c:pt idx="25708">
                  <c:v>40.67</c:v>
                </c:pt>
                <c:pt idx="25709">
                  <c:v>40.700000000000003</c:v>
                </c:pt>
                <c:pt idx="25710">
                  <c:v>40.729999999999997</c:v>
                </c:pt>
                <c:pt idx="25711">
                  <c:v>40.729999999999997</c:v>
                </c:pt>
                <c:pt idx="25712">
                  <c:v>40.79</c:v>
                </c:pt>
                <c:pt idx="25713">
                  <c:v>40.9</c:v>
                </c:pt>
                <c:pt idx="25714">
                  <c:v>41.02</c:v>
                </c:pt>
                <c:pt idx="25715">
                  <c:v>41.19</c:v>
                </c:pt>
                <c:pt idx="25716">
                  <c:v>41.39</c:v>
                </c:pt>
                <c:pt idx="25717">
                  <c:v>41.48</c:v>
                </c:pt>
                <c:pt idx="25718">
                  <c:v>40.76</c:v>
                </c:pt>
                <c:pt idx="25719">
                  <c:v>41.13</c:v>
                </c:pt>
                <c:pt idx="25720">
                  <c:v>41.39</c:v>
                </c:pt>
                <c:pt idx="25721">
                  <c:v>41.5</c:v>
                </c:pt>
                <c:pt idx="25722">
                  <c:v>41.79</c:v>
                </c:pt>
                <c:pt idx="25723">
                  <c:v>42.11</c:v>
                </c:pt>
                <c:pt idx="25724">
                  <c:v>42.39</c:v>
                </c:pt>
                <c:pt idx="25725">
                  <c:v>42.62</c:v>
                </c:pt>
                <c:pt idx="25726">
                  <c:v>42.77</c:v>
                </c:pt>
                <c:pt idx="25727">
                  <c:v>43.03</c:v>
                </c:pt>
                <c:pt idx="25728">
                  <c:v>40.79</c:v>
                </c:pt>
                <c:pt idx="25729">
                  <c:v>41.07</c:v>
                </c:pt>
                <c:pt idx="25730">
                  <c:v>41.39</c:v>
                </c:pt>
                <c:pt idx="25731">
                  <c:v>42.68</c:v>
                </c:pt>
                <c:pt idx="25732">
                  <c:v>62.89</c:v>
                </c:pt>
                <c:pt idx="25733">
                  <c:v>53.93</c:v>
                </c:pt>
                <c:pt idx="25734">
                  <c:v>49.23</c:v>
                </c:pt>
                <c:pt idx="25735">
                  <c:v>49.51</c:v>
                </c:pt>
                <c:pt idx="25736">
                  <c:v>49.94</c:v>
                </c:pt>
                <c:pt idx="25737">
                  <c:v>50.12</c:v>
                </c:pt>
                <c:pt idx="25738">
                  <c:v>50.4</c:v>
                </c:pt>
                <c:pt idx="25739">
                  <c:v>50.55</c:v>
                </c:pt>
                <c:pt idx="25740">
                  <c:v>50.72</c:v>
                </c:pt>
                <c:pt idx="25741">
                  <c:v>50.89</c:v>
                </c:pt>
                <c:pt idx="25742">
                  <c:v>51.18</c:v>
                </c:pt>
                <c:pt idx="25743">
                  <c:v>50.52</c:v>
                </c:pt>
                <c:pt idx="25744">
                  <c:v>49.68</c:v>
                </c:pt>
                <c:pt idx="25745">
                  <c:v>50.23</c:v>
                </c:pt>
                <c:pt idx="25746">
                  <c:v>50.8</c:v>
                </c:pt>
                <c:pt idx="25747">
                  <c:v>51.38</c:v>
                </c:pt>
                <c:pt idx="25748">
                  <c:v>52.01</c:v>
                </c:pt>
                <c:pt idx="25749">
                  <c:v>51.46</c:v>
                </c:pt>
                <c:pt idx="25750">
                  <c:v>43.74</c:v>
                </c:pt>
                <c:pt idx="25751">
                  <c:v>44.17</c:v>
                </c:pt>
                <c:pt idx="25752">
                  <c:v>44.6</c:v>
                </c:pt>
                <c:pt idx="25753">
                  <c:v>45.06</c:v>
                </c:pt>
                <c:pt idx="25754">
                  <c:v>45.55</c:v>
                </c:pt>
                <c:pt idx="25755">
                  <c:v>40.9</c:v>
                </c:pt>
                <c:pt idx="25756">
                  <c:v>39.61</c:v>
                </c:pt>
                <c:pt idx="25757">
                  <c:v>39.61</c:v>
                </c:pt>
                <c:pt idx="25758">
                  <c:v>39.64</c:v>
                </c:pt>
                <c:pt idx="25759">
                  <c:v>39.67</c:v>
                </c:pt>
                <c:pt idx="25760">
                  <c:v>37.06</c:v>
                </c:pt>
                <c:pt idx="25761">
                  <c:v>35.19</c:v>
                </c:pt>
                <c:pt idx="25762">
                  <c:v>35.1</c:v>
                </c:pt>
                <c:pt idx="25763">
                  <c:v>35.07</c:v>
                </c:pt>
                <c:pt idx="25764">
                  <c:v>35.1</c:v>
                </c:pt>
                <c:pt idx="25765">
                  <c:v>35.1</c:v>
                </c:pt>
                <c:pt idx="25766">
                  <c:v>35.159999999999997</c:v>
                </c:pt>
                <c:pt idx="25767">
                  <c:v>35.159999999999997</c:v>
                </c:pt>
                <c:pt idx="25768">
                  <c:v>35.19</c:v>
                </c:pt>
                <c:pt idx="25769">
                  <c:v>28.158000000000001</c:v>
                </c:pt>
                <c:pt idx="25770">
                  <c:v>27.841999999999999</c:v>
                </c:pt>
                <c:pt idx="25771">
                  <c:v>27.756</c:v>
                </c:pt>
                <c:pt idx="25772">
                  <c:v>27.756</c:v>
                </c:pt>
                <c:pt idx="25773">
                  <c:v>27.756</c:v>
                </c:pt>
                <c:pt idx="25774">
                  <c:v>27.756</c:v>
                </c:pt>
                <c:pt idx="25775">
                  <c:v>27.756</c:v>
                </c:pt>
                <c:pt idx="25776">
                  <c:v>27.756</c:v>
                </c:pt>
                <c:pt idx="25777">
                  <c:v>27.756</c:v>
                </c:pt>
                <c:pt idx="25778">
                  <c:v>27.756</c:v>
                </c:pt>
                <c:pt idx="25779">
                  <c:v>27.756</c:v>
                </c:pt>
                <c:pt idx="25780">
                  <c:v>27.756</c:v>
                </c:pt>
                <c:pt idx="25781">
                  <c:v>27.756</c:v>
                </c:pt>
                <c:pt idx="25782">
                  <c:v>27.756</c:v>
                </c:pt>
                <c:pt idx="25783">
                  <c:v>27.756</c:v>
                </c:pt>
                <c:pt idx="25784">
                  <c:v>27.756</c:v>
                </c:pt>
                <c:pt idx="25785">
                  <c:v>27.756</c:v>
                </c:pt>
                <c:pt idx="25786">
                  <c:v>27.756</c:v>
                </c:pt>
                <c:pt idx="25787">
                  <c:v>27.756</c:v>
                </c:pt>
                <c:pt idx="25788">
                  <c:v>27.756</c:v>
                </c:pt>
                <c:pt idx="25789">
                  <c:v>27.756</c:v>
                </c:pt>
                <c:pt idx="25790">
                  <c:v>27.756</c:v>
                </c:pt>
                <c:pt idx="25791">
                  <c:v>27.756</c:v>
                </c:pt>
                <c:pt idx="25792">
                  <c:v>27.756</c:v>
                </c:pt>
                <c:pt idx="25793">
                  <c:v>27.756</c:v>
                </c:pt>
                <c:pt idx="25794">
                  <c:v>27.756</c:v>
                </c:pt>
                <c:pt idx="25795">
                  <c:v>27.756</c:v>
                </c:pt>
                <c:pt idx="25796">
                  <c:v>27.756</c:v>
                </c:pt>
                <c:pt idx="25797">
                  <c:v>27.756</c:v>
                </c:pt>
                <c:pt idx="25798">
                  <c:v>42.34</c:v>
                </c:pt>
                <c:pt idx="25799">
                  <c:v>38.090000000000003</c:v>
                </c:pt>
                <c:pt idx="25800">
                  <c:v>33.090000000000003</c:v>
                </c:pt>
                <c:pt idx="25801">
                  <c:v>32.46</c:v>
                </c:pt>
                <c:pt idx="25802">
                  <c:v>32.409999999999997</c:v>
                </c:pt>
                <c:pt idx="25803">
                  <c:v>32.380000000000003</c:v>
                </c:pt>
                <c:pt idx="25804">
                  <c:v>32.29</c:v>
                </c:pt>
                <c:pt idx="25805">
                  <c:v>32.18</c:v>
                </c:pt>
                <c:pt idx="25806">
                  <c:v>32.18</c:v>
                </c:pt>
                <c:pt idx="25807">
                  <c:v>32.15</c:v>
                </c:pt>
                <c:pt idx="25808">
                  <c:v>32.18</c:v>
                </c:pt>
                <c:pt idx="25809">
                  <c:v>32.15</c:v>
                </c:pt>
                <c:pt idx="25810">
                  <c:v>32.090000000000003</c:v>
                </c:pt>
                <c:pt idx="25811">
                  <c:v>32.090000000000003</c:v>
                </c:pt>
                <c:pt idx="25812">
                  <c:v>32.090000000000003</c:v>
                </c:pt>
                <c:pt idx="25813">
                  <c:v>32.119999999999997</c:v>
                </c:pt>
                <c:pt idx="25814">
                  <c:v>32.18</c:v>
                </c:pt>
                <c:pt idx="25815">
                  <c:v>32.229999999999997</c:v>
                </c:pt>
                <c:pt idx="25816">
                  <c:v>32.32</c:v>
                </c:pt>
                <c:pt idx="25817">
                  <c:v>32.979999999999997</c:v>
                </c:pt>
                <c:pt idx="25818">
                  <c:v>50.83</c:v>
                </c:pt>
                <c:pt idx="25819">
                  <c:v>46.84</c:v>
                </c:pt>
                <c:pt idx="25820">
                  <c:v>47.56</c:v>
                </c:pt>
                <c:pt idx="25821">
                  <c:v>48.19</c:v>
                </c:pt>
                <c:pt idx="25822">
                  <c:v>48.94</c:v>
                </c:pt>
                <c:pt idx="25823">
                  <c:v>49.66</c:v>
                </c:pt>
                <c:pt idx="25824">
                  <c:v>50.23</c:v>
                </c:pt>
                <c:pt idx="25825">
                  <c:v>50.72</c:v>
                </c:pt>
                <c:pt idx="25826">
                  <c:v>51.12</c:v>
                </c:pt>
                <c:pt idx="25827">
                  <c:v>51.38</c:v>
                </c:pt>
                <c:pt idx="25828">
                  <c:v>52.01</c:v>
                </c:pt>
                <c:pt idx="25829">
                  <c:v>71.180000000000007</c:v>
                </c:pt>
                <c:pt idx="25830">
                  <c:v>69.260000000000005</c:v>
                </c:pt>
                <c:pt idx="25831">
                  <c:v>70.78</c:v>
                </c:pt>
                <c:pt idx="25832">
                  <c:v>72.3</c:v>
                </c:pt>
                <c:pt idx="25833">
                  <c:v>73.62</c:v>
                </c:pt>
                <c:pt idx="25834">
                  <c:v>61.65</c:v>
                </c:pt>
                <c:pt idx="25835">
                  <c:v>52.12</c:v>
                </c:pt>
                <c:pt idx="25836">
                  <c:v>47.07</c:v>
                </c:pt>
                <c:pt idx="25837">
                  <c:v>47.56</c:v>
                </c:pt>
                <c:pt idx="25838">
                  <c:v>48.19</c:v>
                </c:pt>
                <c:pt idx="25839">
                  <c:v>48.62</c:v>
                </c:pt>
                <c:pt idx="25840">
                  <c:v>49</c:v>
                </c:pt>
                <c:pt idx="25841">
                  <c:v>49.68</c:v>
                </c:pt>
                <c:pt idx="25842">
                  <c:v>50.43</c:v>
                </c:pt>
                <c:pt idx="25843">
                  <c:v>50.72</c:v>
                </c:pt>
                <c:pt idx="25844">
                  <c:v>51.67</c:v>
                </c:pt>
                <c:pt idx="25845">
                  <c:v>52.3</c:v>
                </c:pt>
                <c:pt idx="25846">
                  <c:v>76.900000000000006</c:v>
                </c:pt>
                <c:pt idx="25847">
                  <c:v>70.67</c:v>
                </c:pt>
                <c:pt idx="25848">
                  <c:v>72.27</c:v>
                </c:pt>
                <c:pt idx="25849">
                  <c:v>73.48</c:v>
                </c:pt>
                <c:pt idx="25850">
                  <c:v>92.14</c:v>
                </c:pt>
                <c:pt idx="25851">
                  <c:v>83.47</c:v>
                </c:pt>
                <c:pt idx="25852">
                  <c:v>84.16</c:v>
                </c:pt>
                <c:pt idx="25853">
                  <c:v>84.96</c:v>
                </c:pt>
                <c:pt idx="25854">
                  <c:v>80.569999999999993</c:v>
                </c:pt>
                <c:pt idx="25855">
                  <c:v>77.27</c:v>
                </c:pt>
                <c:pt idx="25856">
                  <c:v>78.069999999999993</c:v>
                </c:pt>
                <c:pt idx="25857">
                  <c:v>73.02</c:v>
                </c:pt>
                <c:pt idx="25858">
                  <c:v>70.61</c:v>
                </c:pt>
                <c:pt idx="25859">
                  <c:v>66.709999999999994</c:v>
                </c:pt>
                <c:pt idx="25860">
                  <c:v>62.89</c:v>
                </c:pt>
                <c:pt idx="25861">
                  <c:v>63.03</c:v>
                </c:pt>
                <c:pt idx="25862">
                  <c:v>60.08</c:v>
                </c:pt>
                <c:pt idx="25863">
                  <c:v>48.68</c:v>
                </c:pt>
                <c:pt idx="25864">
                  <c:v>48.79</c:v>
                </c:pt>
                <c:pt idx="25865">
                  <c:v>48.79</c:v>
                </c:pt>
                <c:pt idx="25866">
                  <c:v>48.79</c:v>
                </c:pt>
                <c:pt idx="25867">
                  <c:v>43.08</c:v>
                </c:pt>
                <c:pt idx="25868">
                  <c:v>41.71</c:v>
                </c:pt>
                <c:pt idx="25869">
                  <c:v>42.02</c:v>
                </c:pt>
                <c:pt idx="25870">
                  <c:v>42.39</c:v>
                </c:pt>
                <c:pt idx="25871">
                  <c:v>42.82</c:v>
                </c:pt>
                <c:pt idx="25872">
                  <c:v>43.26</c:v>
                </c:pt>
                <c:pt idx="25873">
                  <c:v>43.69</c:v>
                </c:pt>
                <c:pt idx="25874">
                  <c:v>44.03</c:v>
                </c:pt>
                <c:pt idx="25875">
                  <c:v>44.52</c:v>
                </c:pt>
                <c:pt idx="25876">
                  <c:v>44.89</c:v>
                </c:pt>
                <c:pt idx="25877">
                  <c:v>45.26</c:v>
                </c:pt>
                <c:pt idx="25878">
                  <c:v>45.64</c:v>
                </c:pt>
                <c:pt idx="25879">
                  <c:v>46.13</c:v>
                </c:pt>
                <c:pt idx="25880">
                  <c:v>46.76</c:v>
                </c:pt>
                <c:pt idx="25881">
                  <c:v>47.33</c:v>
                </c:pt>
                <c:pt idx="25882">
                  <c:v>46.9</c:v>
                </c:pt>
                <c:pt idx="25883">
                  <c:v>36.28</c:v>
                </c:pt>
                <c:pt idx="25884">
                  <c:v>36.450000000000003</c:v>
                </c:pt>
                <c:pt idx="25885">
                  <c:v>36.54</c:v>
                </c:pt>
                <c:pt idx="25886">
                  <c:v>36.799999999999997</c:v>
                </c:pt>
                <c:pt idx="25887">
                  <c:v>49.17</c:v>
                </c:pt>
                <c:pt idx="25888">
                  <c:v>55.02</c:v>
                </c:pt>
                <c:pt idx="25889">
                  <c:v>49.11</c:v>
                </c:pt>
                <c:pt idx="25890">
                  <c:v>47.33</c:v>
                </c:pt>
                <c:pt idx="25891">
                  <c:v>47.68</c:v>
                </c:pt>
                <c:pt idx="25892">
                  <c:v>48.51</c:v>
                </c:pt>
                <c:pt idx="25893">
                  <c:v>48.85</c:v>
                </c:pt>
                <c:pt idx="25894">
                  <c:v>49.2</c:v>
                </c:pt>
                <c:pt idx="25895">
                  <c:v>49.74</c:v>
                </c:pt>
                <c:pt idx="25896">
                  <c:v>50.2</c:v>
                </c:pt>
                <c:pt idx="25897">
                  <c:v>50.63</c:v>
                </c:pt>
                <c:pt idx="25898">
                  <c:v>51.01</c:v>
                </c:pt>
                <c:pt idx="25899">
                  <c:v>45.06</c:v>
                </c:pt>
                <c:pt idx="25900">
                  <c:v>44</c:v>
                </c:pt>
                <c:pt idx="25901">
                  <c:v>54.62</c:v>
                </c:pt>
                <c:pt idx="25902">
                  <c:v>69.86</c:v>
                </c:pt>
                <c:pt idx="25903">
                  <c:v>60.33</c:v>
                </c:pt>
                <c:pt idx="25904">
                  <c:v>67.28</c:v>
                </c:pt>
                <c:pt idx="25905">
                  <c:v>65.53</c:v>
                </c:pt>
                <c:pt idx="25906">
                  <c:v>62.08</c:v>
                </c:pt>
                <c:pt idx="25907">
                  <c:v>63.46</c:v>
                </c:pt>
                <c:pt idx="25908">
                  <c:v>64.58</c:v>
                </c:pt>
                <c:pt idx="25909">
                  <c:v>65.209999999999994</c:v>
                </c:pt>
                <c:pt idx="25910">
                  <c:v>65.84</c:v>
                </c:pt>
                <c:pt idx="25911">
                  <c:v>66.45</c:v>
                </c:pt>
                <c:pt idx="25912">
                  <c:v>66.91</c:v>
                </c:pt>
                <c:pt idx="25913">
                  <c:v>67.31</c:v>
                </c:pt>
                <c:pt idx="25914">
                  <c:v>67.599999999999994</c:v>
                </c:pt>
                <c:pt idx="25915">
                  <c:v>67.62</c:v>
                </c:pt>
                <c:pt idx="25916">
                  <c:v>65.069999999999993</c:v>
                </c:pt>
                <c:pt idx="25917">
                  <c:v>58.44</c:v>
                </c:pt>
                <c:pt idx="25918">
                  <c:v>59.1</c:v>
                </c:pt>
                <c:pt idx="25919">
                  <c:v>59.67</c:v>
                </c:pt>
                <c:pt idx="25920">
                  <c:v>60.28</c:v>
                </c:pt>
                <c:pt idx="25921">
                  <c:v>60.76</c:v>
                </c:pt>
                <c:pt idx="25922">
                  <c:v>61.11</c:v>
                </c:pt>
                <c:pt idx="25923">
                  <c:v>61.37</c:v>
                </c:pt>
                <c:pt idx="25924">
                  <c:v>78.239999999999995</c:v>
                </c:pt>
                <c:pt idx="25925">
                  <c:v>71.5</c:v>
                </c:pt>
                <c:pt idx="25926">
                  <c:v>68.92</c:v>
                </c:pt>
                <c:pt idx="25927">
                  <c:v>67.19</c:v>
                </c:pt>
                <c:pt idx="25928">
                  <c:v>67.19</c:v>
                </c:pt>
                <c:pt idx="25929">
                  <c:v>67.22</c:v>
                </c:pt>
                <c:pt idx="25930">
                  <c:v>67.25</c:v>
                </c:pt>
                <c:pt idx="25931">
                  <c:v>67.05</c:v>
                </c:pt>
                <c:pt idx="25932">
                  <c:v>65.61</c:v>
                </c:pt>
                <c:pt idx="25933">
                  <c:v>65.7</c:v>
                </c:pt>
                <c:pt idx="25934">
                  <c:v>66.02</c:v>
                </c:pt>
                <c:pt idx="25935">
                  <c:v>66.959999999999994</c:v>
                </c:pt>
                <c:pt idx="25936">
                  <c:v>68.2</c:v>
                </c:pt>
                <c:pt idx="25937">
                  <c:v>69.290000000000006</c:v>
                </c:pt>
                <c:pt idx="25938">
                  <c:v>52.18</c:v>
                </c:pt>
                <c:pt idx="25939">
                  <c:v>48.45</c:v>
                </c:pt>
                <c:pt idx="25940">
                  <c:v>49.4</c:v>
                </c:pt>
                <c:pt idx="25941">
                  <c:v>50.14</c:v>
                </c:pt>
                <c:pt idx="25942">
                  <c:v>51.35</c:v>
                </c:pt>
                <c:pt idx="25943">
                  <c:v>39.119999999999997</c:v>
                </c:pt>
                <c:pt idx="25944">
                  <c:v>35.65</c:v>
                </c:pt>
                <c:pt idx="25945">
                  <c:v>32.840000000000003</c:v>
                </c:pt>
                <c:pt idx="25946">
                  <c:v>29.794</c:v>
                </c:pt>
                <c:pt idx="25947">
                  <c:v>29.908000000000001</c:v>
                </c:pt>
                <c:pt idx="25948">
                  <c:v>33.32</c:v>
                </c:pt>
                <c:pt idx="25949">
                  <c:v>76.180000000000007</c:v>
                </c:pt>
                <c:pt idx="25950">
                  <c:v>58.5</c:v>
                </c:pt>
                <c:pt idx="25951">
                  <c:v>58.41</c:v>
                </c:pt>
                <c:pt idx="25952">
                  <c:v>58.3</c:v>
                </c:pt>
                <c:pt idx="25953">
                  <c:v>57.18</c:v>
                </c:pt>
                <c:pt idx="25954">
                  <c:v>72.16</c:v>
                </c:pt>
                <c:pt idx="25955">
                  <c:v>79.849999999999994</c:v>
                </c:pt>
                <c:pt idx="25956">
                  <c:v>78.5</c:v>
                </c:pt>
                <c:pt idx="25957">
                  <c:v>78.73</c:v>
                </c:pt>
                <c:pt idx="25958">
                  <c:v>78.900000000000006</c:v>
                </c:pt>
                <c:pt idx="25959">
                  <c:v>79.25</c:v>
                </c:pt>
                <c:pt idx="25960">
                  <c:v>79.39</c:v>
                </c:pt>
                <c:pt idx="25961">
                  <c:v>77.81</c:v>
                </c:pt>
                <c:pt idx="25962">
                  <c:v>77.53</c:v>
                </c:pt>
                <c:pt idx="25963">
                  <c:v>90.44</c:v>
                </c:pt>
                <c:pt idx="25964">
                  <c:v>98.34</c:v>
                </c:pt>
                <c:pt idx="25965">
                  <c:v>80</c:v>
                </c:pt>
                <c:pt idx="25966">
                  <c:v>70.55</c:v>
                </c:pt>
                <c:pt idx="25967">
                  <c:v>67.849999999999994</c:v>
                </c:pt>
                <c:pt idx="25968">
                  <c:v>68.459999999999994</c:v>
                </c:pt>
                <c:pt idx="25969">
                  <c:v>66.709999999999994</c:v>
                </c:pt>
                <c:pt idx="25970">
                  <c:v>63.72</c:v>
                </c:pt>
                <c:pt idx="25971">
                  <c:v>64.010000000000005</c:v>
                </c:pt>
                <c:pt idx="25972">
                  <c:v>64.150000000000006</c:v>
                </c:pt>
                <c:pt idx="25973">
                  <c:v>64.78</c:v>
                </c:pt>
                <c:pt idx="25974">
                  <c:v>65.819999999999993</c:v>
                </c:pt>
                <c:pt idx="25975">
                  <c:v>66.5</c:v>
                </c:pt>
                <c:pt idx="25976">
                  <c:v>67.11</c:v>
                </c:pt>
                <c:pt idx="25977">
                  <c:v>90.1</c:v>
                </c:pt>
                <c:pt idx="25978">
                  <c:v>85.36</c:v>
                </c:pt>
                <c:pt idx="25979">
                  <c:v>85.68</c:v>
                </c:pt>
                <c:pt idx="25980">
                  <c:v>86.94</c:v>
                </c:pt>
                <c:pt idx="25981">
                  <c:v>87.95</c:v>
                </c:pt>
                <c:pt idx="25982">
                  <c:v>86.97</c:v>
                </c:pt>
                <c:pt idx="25983">
                  <c:v>97.42</c:v>
                </c:pt>
                <c:pt idx="25984">
                  <c:v>113.26</c:v>
                </c:pt>
                <c:pt idx="25985">
                  <c:v>110.25</c:v>
                </c:pt>
                <c:pt idx="25986">
                  <c:v>106.17</c:v>
                </c:pt>
                <c:pt idx="25987">
                  <c:v>103.3</c:v>
                </c:pt>
                <c:pt idx="25988">
                  <c:v>104.68</c:v>
                </c:pt>
                <c:pt idx="25989">
                  <c:v>106.34</c:v>
                </c:pt>
                <c:pt idx="25990">
                  <c:v>107.49</c:v>
                </c:pt>
                <c:pt idx="25991">
                  <c:v>109.16</c:v>
                </c:pt>
                <c:pt idx="25992">
                  <c:v>110.16</c:v>
                </c:pt>
                <c:pt idx="25993">
                  <c:v>104.54</c:v>
                </c:pt>
                <c:pt idx="25994">
                  <c:v>100.17</c:v>
                </c:pt>
                <c:pt idx="25995">
                  <c:v>121.53</c:v>
                </c:pt>
                <c:pt idx="25996">
                  <c:v>125.29</c:v>
                </c:pt>
                <c:pt idx="25997">
                  <c:v>116.33</c:v>
                </c:pt>
                <c:pt idx="25998">
                  <c:v>118.46</c:v>
                </c:pt>
                <c:pt idx="25999">
                  <c:v>120.21</c:v>
                </c:pt>
                <c:pt idx="26000">
                  <c:v>115.67</c:v>
                </c:pt>
                <c:pt idx="26001">
                  <c:v>97.48</c:v>
                </c:pt>
                <c:pt idx="26002">
                  <c:v>86.11</c:v>
                </c:pt>
                <c:pt idx="26003">
                  <c:v>85.94</c:v>
                </c:pt>
                <c:pt idx="26004">
                  <c:v>86.22</c:v>
                </c:pt>
                <c:pt idx="26005">
                  <c:v>86.4</c:v>
                </c:pt>
                <c:pt idx="26006">
                  <c:v>87.08</c:v>
                </c:pt>
                <c:pt idx="26007">
                  <c:v>91.68</c:v>
                </c:pt>
                <c:pt idx="26008">
                  <c:v>104.97</c:v>
                </c:pt>
                <c:pt idx="26009">
                  <c:v>102.01</c:v>
                </c:pt>
                <c:pt idx="26010">
                  <c:v>93.97</c:v>
                </c:pt>
                <c:pt idx="26011">
                  <c:v>87.66</c:v>
                </c:pt>
                <c:pt idx="26012">
                  <c:v>88.38</c:v>
                </c:pt>
                <c:pt idx="26013">
                  <c:v>76.75</c:v>
                </c:pt>
                <c:pt idx="26014">
                  <c:v>81.11</c:v>
                </c:pt>
                <c:pt idx="26015">
                  <c:v>80.739999999999995</c:v>
                </c:pt>
                <c:pt idx="26016">
                  <c:v>81.63</c:v>
                </c:pt>
                <c:pt idx="26017">
                  <c:v>94.2</c:v>
                </c:pt>
                <c:pt idx="26018">
                  <c:v>98.48</c:v>
                </c:pt>
                <c:pt idx="26019">
                  <c:v>97.25</c:v>
                </c:pt>
                <c:pt idx="26020">
                  <c:v>96.56</c:v>
                </c:pt>
                <c:pt idx="26021">
                  <c:v>96.01</c:v>
                </c:pt>
                <c:pt idx="26022">
                  <c:v>94.98</c:v>
                </c:pt>
                <c:pt idx="26023">
                  <c:v>95.15</c:v>
                </c:pt>
                <c:pt idx="26024">
                  <c:v>79.19</c:v>
                </c:pt>
                <c:pt idx="26025">
                  <c:v>75.569999999999993</c:v>
                </c:pt>
                <c:pt idx="26026">
                  <c:v>86.54</c:v>
                </c:pt>
                <c:pt idx="26027">
                  <c:v>88.26</c:v>
                </c:pt>
                <c:pt idx="26028">
                  <c:v>89.87</c:v>
                </c:pt>
                <c:pt idx="26029">
                  <c:v>91.28</c:v>
                </c:pt>
                <c:pt idx="26030">
                  <c:v>91.91</c:v>
                </c:pt>
                <c:pt idx="26031">
                  <c:v>87.52</c:v>
                </c:pt>
                <c:pt idx="26032">
                  <c:v>88.43</c:v>
                </c:pt>
                <c:pt idx="26033">
                  <c:v>91.19</c:v>
                </c:pt>
                <c:pt idx="26034">
                  <c:v>89.9</c:v>
                </c:pt>
                <c:pt idx="26035">
                  <c:v>84.44</c:v>
                </c:pt>
                <c:pt idx="26036">
                  <c:v>86.25</c:v>
                </c:pt>
                <c:pt idx="26037">
                  <c:v>80.31</c:v>
                </c:pt>
                <c:pt idx="26038">
                  <c:v>64.58</c:v>
                </c:pt>
                <c:pt idx="26039">
                  <c:v>69.98</c:v>
                </c:pt>
                <c:pt idx="26040">
                  <c:v>73.08</c:v>
                </c:pt>
                <c:pt idx="26041">
                  <c:v>72.73</c:v>
                </c:pt>
                <c:pt idx="26042">
                  <c:v>68.97</c:v>
                </c:pt>
                <c:pt idx="26043">
                  <c:v>69.63</c:v>
                </c:pt>
                <c:pt idx="26044">
                  <c:v>70.239999999999995</c:v>
                </c:pt>
                <c:pt idx="26045">
                  <c:v>64.47</c:v>
                </c:pt>
                <c:pt idx="26046">
                  <c:v>52.3</c:v>
                </c:pt>
                <c:pt idx="26047">
                  <c:v>62.92</c:v>
                </c:pt>
                <c:pt idx="26048">
                  <c:v>54.25</c:v>
                </c:pt>
                <c:pt idx="26049">
                  <c:v>57.92</c:v>
                </c:pt>
                <c:pt idx="26050">
                  <c:v>80.569999999999993</c:v>
                </c:pt>
                <c:pt idx="26051">
                  <c:v>76.84</c:v>
                </c:pt>
                <c:pt idx="26052">
                  <c:v>77.73</c:v>
                </c:pt>
                <c:pt idx="26053">
                  <c:v>78.56</c:v>
                </c:pt>
                <c:pt idx="26054">
                  <c:v>79.31</c:v>
                </c:pt>
                <c:pt idx="26055">
                  <c:v>80.02</c:v>
                </c:pt>
                <c:pt idx="26056">
                  <c:v>81.03</c:v>
                </c:pt>
                <c:pt idx="26057">
                  <c:v>81.69</c:v>
                </c:pt>
                <c:pt idx="26058">
                  <c:v>82.21</c:v>
                </c:pt>
                <c:pt idx="26059">
                  <c:v>99.89</c:v>
                </c:pt>
                <c:pt idx="26060">
                  <c:v>105</c:v>
                </c:pt>
                <c:pt idx="26061">
                  <c:v>100.17</c:v>
                </c:pt>
                <c:pt idx="26062">
                  <c:v>101.44</c:v>
                </c:pt>
                <c:pt idx="26063">
                  <c:v>102.13</c:v>
                </c:pt>
                <c:pt idx="26064">
                  <c:v>103.68</c:v>
                </c:pt>
                <c:pt idx="26065">
                  <c:v>113.26</c:v>
                </c:pt>
                <c:pt idx="26066">
                  <c:v>110.68</c:v>
                </c:pt>
                <c:pt idx="26067">
                  <c:v>110.36</c:v>
                </c:pt>
                <c:pt idx="26068">
                  <c:v>112.66</c:v>
                </c:pt>
                <c:pt idx="26069">
                  <c:v>133.04</c:v>
                </c:pt>
                <c:pt idx="26070">
                  <c:v>136.28</c:v>
                </c:pt>
                <c:pt idx="26071">
                  <c:v>142.77000000000001</c:v>
                </c:pt>
                <c:pt idx="26072">
                  <c:v>144.03</c:v>
                </c:pt>
                <c:pt idx="26073">
                  <c:v>134.36000000000001</c:v>
                </c:pt>
                <c:pt idx="26074">
                  <c:v>124.92</c:v>
                </c:pt>
                <c:pt idx="26075">
                  <c:v>120.12</c:v>
                </c:pt>
                <c:pt idx="26076">
                  <c:v>121.44</c:v>
                </c:pt>
                <c:pt idx="26077">
                  <c:v>114.35</c:v>
                </c:pt>
                <c:pt idx="26078">
                  <c:v>108.64</c:v>
                </c:pt>
                <c:pt idx="26079">
                  <c:v>109.76</c:v>
                </c:pt>
                <c:pt idx="26080">
                  <c:v>106.69</c:v>
                </c:pt>
                <c:pt idx="26081">
                  <c:v>105.97</c:v>
                </c:pt>
                <c:pt idx="26082">
                  <c:v>92.51</c:v>
                </c:pt>
                <c:pt idx="26083">
                  <c:v>92.05</c:v>
                </c:pt>
                <c:pt idx="26084">
                  <c:v>94.6</c:v>
                </c:pt>
                <c:pt idx="26085">
                  <c:v>83.27</c:v>
                </c:pt>
                <c:pt idx="26086">
                  <c:v>89.15</c:v>
                </c:pt>
                <c:pt idx="26087">
                  <c:v>88.41</c:v>
                </c:pt>
                <c:pt idx="26088">
                  <c:v>89.18</c:v>
                </c:pt>
                <c:pt idx="26089">
                  <c:v>89.93</c:v>
                </c:pt>
                <c:pt idx="26090">
                  <c:v>85.82</c:v>
                </c:pt>
                <c:pt idx="26091">
                  <c:v>85.94</c:v>
                </c:pt>
                <c:pt idx="26092">
                  <c:v>85.76</c:v>
                </c:pt>
                <c:pt idx="26093">
                  <c:v>82.03</c:v>
                </c:pt>
                <c:pt idx="26094">
                  <c:v>80.599999999999994</c:v>
                </c:pt>
                <c:pt idx="26095">
                  <c:v>88</c:v>
                </c:pt>
                <c:pt idx="26096">
                  <c:v>83.04</c:v>
                </c:pt>
                <c:pt idx="26097">
                  <c:v>68.14</c:v>
                </c:pt>
                <c:pt idx="26098">
                  <c:v>67.37</c:v>
                </c:pt>
                <c:pt idx="26099">
                  <c:v>68.510000000000005</c:v>
                </c:pt>
                <c:pt idx="26100">
                  <c:v>70.239999999999995</c:v>
                </c:pt>
                <c:pt idx="26101">
                  <c:v>71.81</c:v>
                </c:pt>
                <c:pt idx="26102">
                  <c:v>73.16</c:v>
                </c:pt>
                <c:pt idx="26103">
                  <c:v>70.55</c:v>
                </c:pt>
                <c:pt idx="26104">
                  <c:v>70.06</c:v>
                </c:pt>
                <c:pt idx="26105">
                  <c:v>70.47</c:v>
                </c:pt>
                <c:pt idx="26106">
                  <c:v>70.87</c:v>
                </c:pt>
                <c:pt idx="26107">
                  <c:v>100.75</c:v>
                </c:pt>
                <c:pt idx="26108">
                  <c:v>109.39</c:v>
                </c:pt>
                <c:pt idx="26109">
                  <c:v>115.13</c:v>
                </c:pt>
                <c:pt idx="26110">
                  <c:v>93.46</c:v>
                </c:pt>
                <c:pt idx="26111">
                  <c:v>93.23</c:v>
                </c:pt>
                <c:pt idx="26112">
                  <c:v>93.92</c:v>
                </c:pt>
                <c:pt idx="26113">
                  <c:v>95.44</c:v>
                </c:pt>
                <c:pt idx="26114">
                  <c:v>96.33</c:v>
                </c:pt>
                <c:pt idx="26115">
                  <c:v>96.67</c:v>
                </c:pt>
                <c:pt idx="26116">
                  <c:v>97.68</c:v>
                </c:pt>
                <c:pt idx="26117">
                  <c:v>98.25</c:v>
                </c:pt>
                <c:pt idx="26118">
                  <c:v>96.59</c:v>
                </c:pt>
                <c:pt idx="26119">
                  <c:v>99.34</c:v>
                </c:pt>
                <c:pt idx="26120">
                  <c:v>105.51</c:v>
                </c:pt>
                <c:pt idx="26121">
                  <c:v>107.41</c:v>
                </c:pt>
                <c:pt idx="26122">
                  <c:v>109.1</c:v>
                </c:pt>
                <c:pt idx="26123">
                  <c:v>110.13</c:v>
                </c:pt>
                <c:pt idx="26124">
                  <c:v>107.52</c:v>
                </c:pt>
                <c:pt idx="26125">
                  <c:v>109.07</c:v>
                </c:pt>
                <c:pt idx="26126">
                  <c:v>110.39</c:v>
                </c:pt>
                <c:pt idx="26127">
                  <c:v>111.8</c:v>
                </c:pt>
                <c:pt idx="26128">
                  <c:v>113.43</c:v>
                </c:pt>
                <c:pt idx="26129">
                  <c:v>129.82</c:v>
                </c:pt>
                <c:pt idx="26130">
                  <c:v>129.25</c:v>
                </c:pt>
                <c:pt idx="26131">
                  <c:v>124.6</c:v>
                </c:pt>
                <c:pt idx="26132">
                  <c:v>130.57</c:v>
                </c:pt>
                <c:pt idx="26133">
                  <c:v>128.53</c:v>
                </c:pt>
                <c:pt idx="26134">
                  <c:v>130.11000000000001</c:v>
                </c:pt>
                <c:pt idx="26135">
                  <c:v>131.72</c:v>
                </c:pt>
                <c:pt idx="26136">
                  <c:v>132.58000000000001</c:v>
                </c:pt>
                <c:pt idx="26137">
                  <c:v>125.75</c:v>
                </c:pt>
                <c:pt idx="26138">
                  <c:v>130.4</c:v>
                </c:pt>
                <c:pt idx="26139">
                  <c:v>115.87</c:v>
                </c:pt>
                <c:pt idx="26140">
                  <c:v>111.65</c:v>
                </c:pt>
                <c:pt idx="26141">
                  <c:v>113.81</c:v>
                </c:pt>
                <c:pt idx="26142">
                  <c:v>117.6</c:v>
                </c:pt>
                <c:pt idx="26143">
                  <c:v>110.22</c:v>
                </c:pt>
                <c:pt idx="26144">
                  <c:v>100.58</c:v>
                </c:pt>
                <c:pt idx="26145">
                  <c:v>99.51</c:v>
                </c:pt>
                <c:pt idx="26146">
                  <c:v>95.7</c:v>
                </c:pt>
                <c:pt idx="26147">
                  <c:v>96.56</c:v>
                </c:pt>
                <c:pt idx="26148">
                  <c:v>97.33</c:v>
                </c:pt>
                <c:pt idx="26149">
                  <c:v>95.84</c:v>
                </c:pt>
                <c:pt idx="26150">
                  <c:v>89.38</c:v>
                </c:pt>
                <c:pt idx="26151">
                  <c:v>89.87</c:v>
                </c:pt>
                <c:pt idx="26152">
                  <c:v>85.1</c:v>
                </c:pt>
                <c:pt idx="26153">
                  <c:v>82.64</c:v>
                </c:pt>
                <c:pt idx="26154">
                  <c:v>82.84</c:v>
                </c:pt>
                <c:pt idx="26155">
                  <c:v>83.32</c:v>
                </c:pt>
                <c:pt idx="26156">
                  <c:v>83.93</c:v>
                </c:pt>
                <c:pt idx="26157">
                  <c:v>84.33</c:v>
                </c:pt>
                <c:pt idx="26158">
                  <c:v>108.44</c:v>
                </c:pt>
                <c:pt idx="26159">
                  <c:v>110.28</c:v>
                </c:pt>
                <c:pt idx="26160">
                  <c:v>114.5</c:v>
                </c:pt>
                <c:pt idx="26161">
                  <c:v>106.66</c:v>
                </c:pt>
                <c:pt idx="26162">
                  <c:v>102.96</c:v>
                </c:pt>
                <c:pt idx="26163">
                  <c:v>109.24</c:v>
                </c:pt>
                <c:pt idx="26164">
                  <c:v>110.85</c:v>
                </c:pt>
                <c:pt idx="26165">
                  <c:v>112.72</c:v>
                </c:pt>
                <c:pt idx="26166">
                  <c:v>146.44</c:v>
                </c:pt>
                <c:pt idx="26167">
                  <c:v>142.4</c:v>
                </c:pt>
                <c:pt idx="26168">
                  <c:v>141.13</c:v>
                </c:pt>
                <c:pt idx="26169">
                  <c:v>137.88999999999999</c:v>
                </c:pt>
                <c:pt idx="26170">
                  <c:v>140.01</c:v>
                </c:pt>
                <c:pt idx="26171">
                  <c:v>142.22</c:v>
                </c:pt>
                <c:pt idx="26172">
                  <c:v>148.41999999999999</c:v>
                </c:pt>
                <c:pt idx="26173">
                  <c:v>176.35</c:v>
                </c:pt>
                <c:pt idx="26174">
                  <c:v>173.22</c:v>
                </c:pt>
                <c:pt idx="26175">
                  <c:v>178.02</c:v>
                </c:pt>
                <c:pt idx="26176">
                  <c:v>183.76</c:v>
                </c:pt>
                <c:pt idx="26177">
                  <c:v>187.89</c:v>
                </c:pt>
                <c:pt idx="26178">
                  <c:v>192.74</c:v>
                </c:pt>
                <c:pt idx="26179">
                  <c:v>196.67</c:v>
                </c:pt>
                <c:pt idx="26180">
                  <c:v>200.69</c:v>
                </c:pt>
                <c:pt idx="26181">
                  <c:v>201.95</c:v>
                </c:pt>
                <c:pt idx="26182">
                  <c:v>190.79</c:v>
                </c:pt>
                <c:pt idx="26183">
                  <c:v>177.93</c:v>
                </c:pt>
                <c:pt idx="26184">
                  <c:v>193.26</c:v>
                </c:pt>
                <c:pt idx="26185">
                  <c:v>187.43</c:v>
                </c:pt>
                <c:pt idx="26186">
                  <c:v>188.32</c:v>
                </c:pt>
                <c:pt idx="26187">
                  <c:v>185.45</c:v>
                </c:pt>
                <c:pt idx="26188">
                  <c:v>178.13</c:v>
                </c:pt>
                <c:pt idx="26189">
                  <c:v>172.59</c:v>
                </c:pt>
                <c:pt idx="26190">
                  <c:v>188.03</c:v>
                </c:pt>
                <c:pt idx="26191">
                  <c:v>164.9</c:v>
                </c:pt>
                <c:pt idx="26192">
                  <c:v>158.04</c:v>
                </c:pt>
                <c:pt idx="26193">
                  <c:v>160.97</c:v>
                </c:pt>
                <c:pt idx="26194">
                  <c:v>164.15</c:v>
                </c:pt>
                <c:pt idx="26195">
                  <c:v>160.59</c:v>
                </c:pt>
                <c:pt idx="26196">
                  <c:v>163.38</c:v>
                </c:pt>
                <c:pt idx="26197">
                  <c:v>137.6</c:v>
                </c:pt>
                <c:pt idx="26198">
                  <c:v>122.39</c:v>
                </c:pt>
                <c:pt idx="26199">
                  <c:v>125.4</c:v>
                </c:pt>
                <c:pt idx="26200">
                  <c:v>128.13</c:v>
                </c:pt>
                <c:pt idx="26201">
                  <c:v>130.97</c:v>
                </c:pt>
                <c:pt idx="26202">
                  <c:v>133.76</c:v>
                </c:pt>
                <c:pt idx="26203">
                  <c:v>150.16999999999999</c:v>
                </c:pt>
                <c:pt idx="26204">
                  <c:v>162.88999999999999</c:v>
                </c:pt>
                <c:pt idx="26205">
                  <c:v>161.54</c:v>
                </c:pt>
                <c:pt idx="26206">
                  <c:v>165.27</c:v>
                </c:pt>
                <c:pt idx="26207">
                  <c:v>157.46</c:v>
                </c:pt>
                <c:pt idx="26208">
                  <c:v>154.62</c:v>
                </c:pt>
                <c:pt idx="26209">
                  <c:v>182.38</c:v>
                </c:pt>
                <c:pt idx="26210">
                  <c:v>170.84</c:v>
                </c:pt>
                <c:pt idx="26211">
                  <c:v>175.89</c:v>
                </c:pt>
                <c:pt idx="26212">
                  <c:v>175</c:v>
                </c:pt>
                <c:pt idx="26213">
                  <c:v>163.06</c:v>
                </c:pt>
                <c:pt idx="26214">
                  <c:v>150.83000000000001</c:v>
                </c:pt>
                <c:pt idx="26215">
                  <c:v>141.51</c:v>
                </c:pt>
                <c:pt idx="26216">
                  <c:v>142.97</c:v>
                </c:pt>
                <c:pt idx="26217">
                  <c:v>135.16</c:v>
                </c:pt>
                <c:pt idx="26218">
                  <c:v>134.44</c:v>
                </c:pt>
                <c:pt idx="26219">
                  <c:v>124.37</c:v>
                </c:pt>
                <c:pt idx="26220">
                  <c:v>125.66</c:v>
                </c:pt>
                <c:pt idx="26221">
                  <c:v>132.91999999999999</c:v>
                </c:pt>
                <c:pt idx="26222">
                  <c:v>143.46</c:v>
                </c:pt>
                <c:pt idx="26223">
                  <c:v>138.03</c:v>
                </c:pt>
                <c:pt idx="26224">
                  <c:v>142.02000000000001</c:v>
                </c:pt>
                <c:pt idx="26225">
                  <c:v>146.82</c:v>
                </c:pt>
                <c:pt idx="26226">
                  <c:v>146.56</c:v>
                </c:pt>
                <c:pt idx="26227">
                  <c:v>135.94</c:v>
                </c:pt>
                <c:pt idx="26228">
                  <c:v>160.33000000000001</c:v>
                </c:pt>
                <c:pt idx="26229">
                  <c:v>165.53</c:v>
                </c:pt>
                <c:pt idx="26230">
                  <c:v>157.88999999999999</c:v>
                </c:pt>
                <c:pt idx="26231">
                  <c:v>159.1</c:v>
                </c:pt>
                <c:pt idx="26232">
                  <c:v>148.16</c:v>
                </c:pt>
                <c:pt idx="26233">
                  <c:v>140.53</c:v>
                </c:pt>
                <c:pt idx="26234">
                  <c:v>141.53</c:v>
                </c:pt>
                <c:pt idx="26235">
                  <c:v>140.30000000000001</c:v>
                </c:pt>
                <c:pt idx="26236">
                  <c:v>142.4</c:v>
                </c:pt>
                <c:pt idx="26237">
                  <c:v>144.12</c:v>
                </c:pt>
                <c:pt idx="26238">
                  <c:v>145.52000000000001</c:v>
                </c:pt>
                <c:pt idx="26239">
                  <c:v>137.91999999999999</c:v>
                </c:pt>
                <c:pt idx="26240">
                  <c:v>123.54</c:v>
                </c:pt>
                <c:pt idx="26241">
                  <c:v>121.01</c:v>
                </c:pt>
                <c:pt idx="26242">
                  <c:v>122.3</c:v>
                </c:pt>
                <c:pt idx="26243">
                  <c:v>123.48</c:v>
                </c:pt>
                <c:pt idx="26244">
                  <c:v>124.51</c:v>
                </c:pt>
                <c:pt idx="26245">
                  <c:v>144.43</c:v>
                </c:pt>
                <c:pt idx="26246">
                  <c:v>136.57</c:v>
                </c:pt>
                <c:pt idx="26247">
                  <c:v>138.03</c:v>
                </c:pt>
                <c:pt idx="26248">
                  <c:v>136.11000000000001</c:v>
                </c:pt>
                <c:pt idx="26249">
                  <c:v>133.47</c:v>
                </c:pt>
                <c:pt idx="26250">
                  <c:v>163.84</c:v>
                </c:pt>
                <c:pt idx="26251">
                  <c:v>153.24</c:v>
                </c:pt>
                <c:pt idx="26252">
                  <c:v>153.5</c:v>
                </c:pt>
                <c:pt idx="26253">
                  <c:v>141.99</c:v>
                </c:pt>
                <c:pt idx="26254">
                  <c:v>119.38</c:v>
                </c:pt>
                <c:pt idx="26255">
                  <c:v>120.64</c:v>
                </c:pt>
                <c:pt idx="26256">
                  <c:v>117.57</c:v>
                </c:pt>
                <c:pt idx="26257">
                  <c:v>108.53</c:v>
                </c:pt>
                <c:pt idx="26258">
                  <c:v>110.28</c:v>
                </c:pt>
                <c:pt idx="26259">
                  <c:v>111.63</c:v>
                </c:pt>
                <c:pt idx="26260">
                  <c:v>120.09</c:v>
                </c:pt>
                <c:pt idx="26261">
                  <c:v>136.05000000000001</c:v>
                </c:pt>
                <c:pt idx="26262">
                  <c:v>132.03</c:v>
                </c:pt>
                <c:pt idx="26263">
                  <c:v>127.9</c:v>
                </c:pt>
                <c:pt idx="26264">
                  <c:v>128.59</c:v>
                </c:pt>
                <c:pt idx="26265">
                  <c:v>108.01</c:v>
                </c:pt>
                <c:pt idx="26266">
                  <c:v>105</c:v>
                </c:pt>
                <c:pt idx="26267">
                  <c:v>105.45</c:v>
                </c:pt>
                <c:pt idx="26268">
                  <c:v>119.75</c:v>
                </c:pt>
                <c:pt idx="26269">
                  <c:v>125.4</c:v>
                </c:pt>
                <c:pt idx="26270">
                  <c:v>124.28</c:v>
                </c:pt>
                <c:pt idx="26271">
                  <c:v>129.25</c:v>
                </c:pt>
                <c:pt idx="26272">
                  <c:v>130.57</c:v>
                </c:pt>
                <c:pt idx="26273">
                  <c:v>133.18</c:v>
                </c:pt>
                <c:pt idx="26274">
                  <c:v>142.57</c:v>
                </c:pt>
                <c:pt idx="26275">
                  <c:v>136.11000000000001</c:v>
                </c:pt>
                <c:pt idx="26276">
                  <c:v>135.74</c:v>
                </c:pt>
                <c:pt idx="26277">
                  <c:v>132.75</c:v>
                </c:pt>
                <c:pt idx="26278">
                  <c:v>135.31</c:v>
                </c:pt>
                <c:pt idx="26279">
                  <c:v>136.91</c:v>
                </c:pt>
                <c:pt idx="26280">
                  <c:v>138.69</c:v>
                </c:pt>
                <c:pt idx="26281">
                  <c:v>139.93</c:v>
                </c:pt>
                <c:pt idx="26282">
                  <c:v>141.28</c:v>
                </c:pt>
                <c:pt idx="26283">
                  <c:v>142.65</c:v>
                </c:pt>
                <c:pt idx="26284">
                  <c:v>144.15</c:v>
                </c:pt>
                <c:pt idx="26285">
                  <c:v>145.72</c:v>
                </c:pt>
                <c:pt idx="26286">
                  <c:v>141.05000000000001</c:v>
                </c:pt>
                <c:pt idx="26287">
                  <c:v>133.41</c:v>
                </c:pt>
                <c:pt idx="26288">
                  <c:v>134.5</c:v>
                </c:pt>
                <c:pt idx="26289">
                  <c:v>146.5</c:v>
                </c:pt>
                <c:pt idx="26290">
                  <c:v>160.77000000000001</c:v>
                </c:pt>
                <c:pt idx="26291">
                  <c:v>152.5</c:v>
                </c:pt>
                <c:pt idx="26292">
                  <c:v>145.41</c:v>
                </c:pt>
                <c:pt idx="26293">
                  <c:v>147.1</c:v>
                </c:pt>
                <c:pt idx="26294">
                  <c:v>148.68</c:v>
                </c:pt>
                <c:pt idx="26295">
                  <c:v>135.13</c:v>
                </c:pt>
                <c:pt idx="26296">
                  <c:v>128.02000000000001</c:v>
                </c:pt>
                <c:pt idx="26297">
                  <c:v>128.36000000000001</c:v>
                </c:pt>
                <c:pt idx="26298">
                  <c:v>128.88</c:v>
                </c:pt>
                <c:pt idx="26299">
                  <c:v>129.44999999999999</c:v>
                </c:pt>
                <c:pt idx="26300">
                  <c:v>147.88</c:v>
                </c:pt>
                <c:pt idx="26301">
                  <c:v>154.68</c:v>
                </c:pt>
                <c:pt idx="26302">
                  <c:v>151.03</c:v>
                </c:pt>
                <c:pt idx="26303">
                  <c:v>133.76</c:v>
                </c:pt>
                <c:pt idx="26304">
                  <c:v>113.58</c:v>
                </c:pt>
                <c:pt idx="26305">
                  <c:v>112.8</c:v>
                </c:pt>
                <c:pt idx="26306">
                  <c:v>112.69</c:v>
                </c:pt>
                <c:pt idx="26307">
                  <c:v>133.87</c:v>
                </c:pt>
                <c:pt idx="26308">
                  <c:v>143.29</c:v>
                </c:pt>
                <c:pt idx="26309">
                  <c:v>142.94</c:v>
                </c:pt>
                <c:pt idx="26310">
                  <c:v>142.31</c:v>
                </c:pt>
                <c:pt idx="26311">
                  <c:v>141.62</c:v>
                </c:pt>
                <c:pt idx="26312">
                  <c:v>141.02000000000001</c:v>
                </c:pt>
                <c:pt idx="26313">
                  <c:v>132.78</c:v>
                </c:pt>
                <c:pt idx="26314">
                  <c:v>136.94</c:v>
                </c:pt>
                <c:pt idx="26315">
                  <c:v>143.34</c:v>
                </c:pt>
                <c:pt idx="26316">
                  <c:v>144.43</c:v>
                </c:pt>
                <c:pt idx="26317">
                  <c:v>143.43</c:v>
                </c:pt>
                <c:pt idx="26318">
                  <c:v>141.62</c:v>
                </c:pt>
                <c:pt idx="26319">
                  <c:v>140.96</c:v>
                </c:pt>
                <c:pt idx="26320">
                  <c:v>130.02000000000001</c:v>
                </c:pt>
                <c:pt idx="26321">
                  <c:v>125.66</c:v>
                </c:pt>
                <c:pt idx="26322">
                  <c:v>127.61</c:v>
                </c:pt>
                <c:pt idx="26323">
                  <c:v>155.37</c:v>
                </c:pt>
                <c:pt idx="26324">
                  <c:v>145.81</c:v>
                </c:pt>
                <c:pt idx="26325">
                  <c:v>145.09</c:v>
                </c:pt>
                <c:pt idx="26326">
                  <c:v>160.16</c:v>
                </c:pt>
                <c:pt idx="26327">
                  <c:v>162.13999999999999</c:v>
                </c:pt>
                <c:pt idx="26328">
                  <c:v>156.78</c:v>
                </c:pt>
                <c:pt idx="26329">
                  <c:v>157.21</c:v>
                </c:pt>
                <c:pt idx="26330">
                  <c:v>140.62</c:v>
                </c:pt>
                <c:pt idx="26331">
                  <c:v>142.77000000000001</c:v>
                </c:pt>
                <c:pt idx="26332">
                  <c:v>145.81</c:v>
                </c:pt>
                <c:pt idx="26333">
                  <c:v>157.61000000000001</c:v>
                </c:pt>
                <c:pt idx="26334">
                  <c:v>165.24</c:v>
                </c:pt>
                <c:pt idx="26335">
                  <c:v>155.97</c:v>
                </c:pt>
                <c:pt idx="26336">
                  <c:v>156.91999999999999</c:v>
                </c:pt>
                <c:pt idx="26337">
                  <c:v>156.94999999999999</c:v>
                </c:pt>
                <c:pt idx="26338">
                  <c:v>157.69</c:v>
                </c:pt>
                <c:pt idx="26339">
                  <c:v>172.56</c:v>
                </c:pt>
                <c:pt idx="26340">
                  <c:v>184.27</c:v>
                </c:pt>
                <c:pt idx="26341">
                  <c:v>185.39</c:v>
                </c:pt>
                <c:pt idx="26342">
                  <c:v>174.6</c:v>
                </c:pt>
                <c:pt idx="26343">
                  <c:v>173.22</c:v>
                </c:pt>
                <c:pt idx="26344">
                  <c:v>173.37</c:v>
                </c:pt>
                <c:pt idx="26345">
                  <c:v>178.42</c:v>
                </c:pt>
                <c:pt idx="26346">
                  <c:v>176.52</c:v>
                </c:pt>
                <c:pt idx="26347">
                  <c:v>172.76</c:v>
                </c:pt>
                <c:pt idx="26348">
                  <c:v>175.83</c:v>
                </c:pt>
                <c:pt idx="26349">
                  <c:v>178.45</c:v>
                </c:pt>
                <c:pt idx="26350">
                  <c:v>181.55</c:v>
                </c:pt>
                <c:pt idx="26351">
                  <c:v>171.27</c:v>
                </c:pt>
                <c:pt idx="26352">
                  <c:v>162.91999999999999</c:v>
                </c:pt>
                <c:pt idx="26353">
                  <c:v>162.88999999999999</c:v>
                </c:pt>
                <c:pt idx="26354">
                  <c:v>159.65</c:v>
                </c:pt>
                <c:pt idx="26355">
                  <c:v>161.19999999999999</c:v>
                </c:pt>
                <c:pt idx="26356">
                  <c:v>161.31</c:v>
                </c:pt>
                <c:pt idx="26357">
                  <c:v>160.65</c:v>
                </c:pt>
                <c:pt idx="26358">
                  <c:v>177.38</c:v>
                </c:pt>
                <c:pt idx="26359">
                  <c:v>179.39</c:v>
                </c:pt>
                <c:pt idx="26360">
                  <c:v>182.01</c:v>
                </c:pt>
                <c:pt idx="26361">
                  <c:v>179.34</c:v>
                </c:pt>
                <c:pt idx="26362">
                  <c:v>158.99</c:v>
                </c:pt>
                <c:pt idx="26363">
                  <c:v>157.49</c:v>
                </c:pt>
                <c:pt idx="26364">
                  <c:v>163.41</c:v>
                </c:pt>
                <c:pt idx="26365">
                  <c:v>172.91</c:v>
                </c:pt>
                <c:pt idx="26366">
                  <c:v>161.88</c:v>
                </c:pt>
                <c:pt idx="26367">
                  <c:v>164.44</c:v>
                </c:pt>
                <c:pt idx="26368">
                  <c:v>167.77</c:v>
                </c:pt>
                <c:pt idx="26369">
                  <c:v>167.45</c:v>
                </c:pt>
                <c:pt idx="26370">
                  <c:v>158.58000000000001</c:v>
                </c:pt>
                <c:pt idx="26371">
                  <c:v>140.1</c:v>
                </c:pt>
                <c:pt idx="26372">
                  <c:v>141.74</c:v>
                </c:pt>
                <c:pt idx="26373">
                  <c:v>141.99</c:v>
                </c:pt>
                <c:pt idx="26374">
                  <c:v>140.21</c:v>
                </c:pt>
                <c:pt idx="26375">
                  <c:v>136.83000000000001</c:v>
                </c:pt>
                <c:pt idx="26376">
                  <c:v>135.41999999999999</c:v>
                </c:pt>
                <c:pt idx="26377">
                  <c:v>132.22999999999999</c:v>
                </c:pt>
                <c:pt idx="26378">
                  <c:v>135.22</c:v>
                </c:pt>
                <c:pt idx="26379">
                  <c:v>138.66</c:v>
                </c:pt>
                <c:pt idx="26380">
                  <c:v>140.38999999999999</c:v>
                </c:pt>
                <c:pt idx="26381">
                  <c:v>147.65</c:v>
                </c:pt>
                <c:pt idx="26382">
                  <c:v>151.84</c:v>
                </c:pt>
                <c:pt idx="26383">
                  <c:v>155.31</c:v>
                </c:pt>
                <c:pt idx="26384">
                  <c:v>158.44</c:v>
                </c:pt>
                <c:pt idx="26385">
                  <c:v>159.72999999999999</c:v>
                </c:pt>
                <c:pt idx="26386">
                  <c:v>144.91999999999999</c:v>
                </c:pt>
                <c:pt idx="26387">
                  <c:v>109.67</c:v>
                </c:pt>
                <c:pt idx="26388">
                  <c:v>103.16</c:v>
                </c:pt>
                <c:pt idx="26389">
                  <c:v>115.33</c:v>
                </c:pt>
                <c:pt idx="26390">
                  <c:v>113.15</c:v>
                </c:pt>
                <c:pt idx="26391">
                  <c:v>108.84</c:v>
                </c:pt>
                <c:pt idx="26392">
                  <c:v>110.36</c:v>
                </c:pt>
                <c:pt idx="26393">
                  <c:v>124.57</c:v>
                </c:pt>
                <c:pt idx="26394">
                  <c:v>135.02000000000001</c:v>
                </c:pt>
                <c:pt idx="26395">
                  <c:v>137.4</c:v>
                </c:pt>
                <c:pt idx="26396">
                  <c:v>120.81</c:v>
                </c:pt>
                <c:pt idx="26397">
                  <c:v>113.12</c:v>
                </c:pt>
                <c:pt idx="26398">
                  <c:v>115.27</c:v>
                </c:pt>
                <c:pt idx="26399">
                  <c:v>117.22</c:v>
                </c:pt>
                <c:pt idx="26400">
                  <c:v>107.78</c:v>
                </c:pt>
                <c:pt idx="26401">
                  <c:v>108.87</c:v>
                </c:pt>
                <c:pt idx="26402">
                  <c:v>115.79</c:v>
                </c:pt>
                <c:pt idx="26403">
                  <c:v>113.23</c:v>
                </c:pt>
                <c:pt idx="26404">
                  <c:v>113.09</c:v>
                </c:pt>
                <c:pt idx="26405">
                  <c:v>119.35</c:v>
                </c:pt>
                <c:pt idx="26406">
                  <c:v>133.9</c:v>
                </c:pt>
                <c:pt idx="26407">
                  <c:v>128.56</c:v>
                </c:pt>
                <c:pt idx="26408">
                  <c:v>121.07</c:v>
                </c:pt>
                <c:pt idx="26409">
                  <c:v>118.03</c:v>
                </c:pt>
                <c:pt idx="26410">
                  <c:v>119.43</c:v>
                </c:pt>
                <c:pt idx="26411">
                  <c:v>105.25</c:v>
                </c:pt>
                <c:pt idx="26412">
                  <c:v>124.92</c:v>
                </c:pt>
                <c:pt idx="26413">
                  <c:v>121.96</c:v>
                </c:pt>
                <c:pt idx="26414">
                  <c:v>110.28</c:v>
                </c:pt>
                <c:pt idx="26415">
                  <c:v>119.35</c:v>
                </c:pt>
                <c:pt idx="26416">
                  <c:v>128.13</c:v>
                </c:pt>
                <c:pt idx="26417">
                  <c:v>130.47999999999999</c:v>
                </c:pt>
                <c:pt idx="26418">
                  <c:v>143.03</c:v>
                </c:pt>
                <c:pt idx="26419">
                  <c:v>144.03</c:v>
                </c:pt>
                <c:pt idx="26420">
                  <c:v>126.06</c:v>
                </c:pt>
                <c:pt idx="26421">
                  <c:v>115.47</c:v>
                </c:pt>
                <c:pt idx="26422">
                  <c:v>110.42</c:v>
                </c:pt>
                <c:pt idx="26423">
                  <c:v>106.17</c:v>
                </c:pt>
                <c:pt idx="26424">
                  <c:v>107.26</c:v>
                </c:pt>
                <c:pt idx="26425">
                  <c:v>106.72</c:v>
                </c:pt>
                <c:pt idx="26426">
                  <c:v>106.77</c:v>
                </c:pt>
                <c:pt idx="26427">
                  <c:v>107.66</c:v>
                </c:pt>
                <c:pt idx="26428">
                  <c:v>108.47</c:v>
                </c:pt>
                <c:pt idx="26429">
                  <c:v>109.76</c:v>
                </c:pt>
                <c:pt idx="26430">
                  <c:v>111.28</c:v>
                </c:pt>
                <c:pt idx="26431">
                  <c:v>110.94</c:v>
                </c:pt>
                <c:pt idx="26432">
                  <c:v>105.05</c:v>
                </c:pt>
                <c:pt idx="26433">
                  <c:v>107.21</c:v>
                </c:pt>
                <c:pt idx="26434">
                  <c:v>124.63</c:v>
                </c:pt>
                <c:pt idx="26435">
                  <c:v>126.72</c:v>
                </c:pt>
                <c:pt idx="26436">
                  <c:v>130.63</c:v>
                </c:pt>
                <c:pt idx="26437">
                  <c:v>117.94</c:v>
                </c:pt>
                <c:pt idx="26438">
                  <c:v>111.42</c:v>
                </c:pt>
                <c:pt idx="26439">
                  <c:v>105.89</c:v>
                </c:pt>
                <c:pt idx="26440">
                  <c:v>107.26</c:v>
                </c:pt>
                <c:pt idx="26441">
                  <c:v>108.41</c:v>
                </c:pt>
                <c:pt idx="26442">
                  <c:v>110.31</c:v>
                </c:pt>
                <c:pt idx="26443">
                  <c:v>111.97</c:v>
                </c:pt>
                <c:pt idx="26444">
                  <c:v>113.98</c:v>
                </c:pt>
                <c:pt idx="26445">
                  <c:v>98.71</c:v>
                </c:pt>
                <c:pt idx="26446">
                  <c:v>71.760000000000005</c:v>
                </c:pt>
                <c:pt idx="26447">
                  <c:v>61.85</c:v>
                </c:pt>
                <c:pt idx="26448">
                  <c:v>62.51</c:v>
                </c:pt>
                <c:pt idx="26449">
                  <c:v>62.92</c:v>
                </c:pt>
                <c:pt idx="26450">
                  <c:v>56.57</c:v>
                </c:pt>
                <c:pt idx="26451">
                  <c:v>57.09</c:v>
                </c:pt>
                <c:pt idx="26452">
                  <c:v>57.64</c:v>
                </c:pt>
                <c:pt idx="26453">
                  <c:v>58.21</c:v>
                </c:pt>
                <c:pt idx="26454">
                  <c:v>80.88</c:v>
                </c:pt>
                <c:pt idx="26455">
                  <c:v>78.5</c:v>
                </c:pt>
                <c:pt idx="26456">
                  <c:v>74.69</c:v>
                </c:pt>
                <c:pt idx="26457">
                  <c:v>72.47</c:v>
                </c:pt>
                <c:pt idx="26458">
                  <c:v>74.37</c:v>
                </c:pt>
                <c:pt idx="26459">
                  <c:v>76.06</c:v>
                </c:pt>
                <c:pt idx="26460">
                  <c:v>77.150000000000006</c:v>
                </c:pt>
                <c:pt idx="26461">
                  <c:v>77.959999999999994</c:v>
                </c:pt>
                <c:pt idx="26462">
                  <c:v>78.67</c:v>
                </c:pt>
                <c:pt idx="26463">
                  <c:v>94.17</c:v>
                </c:pt>
                <c:pt idx="26464">
                  <c:v>105.63</c:v>
                </c:pt>
                <c:pt idx="26465">
                  <c:v>105.86</c:v>
                </c:pt>
                <c:pt idx="26466">
                  <c:v>112.97</c:v>
                </c:pt>
                <c:pt idx="26467">
                  <c:v>120.24</c:v>
                </c:pt>
                <c:pt idx="26468">
                  <c:v>112.34</c:v>
                </c:pt>
                <c:pt idx="26469">
                  <c:v>132.63999999999999</c:v>
                </c:pt>
                <c:pt idx="26470">
                  <c:v>123.88</c:v>
                </c:pt>
                <c:pt idx="26471">
                  <c:v>127.18</c:v>
                </c:pt>
                <c:pt idx="26472">
                  <c:v>129.77000000000001</c:v>
                </c:pt>
                <c:pt idx="26473">
                  <c:v>120.67</c:v>
                </c:pt>
                <c:pt idx="26474">
                  <c:v>121.53</c:v>
                </c:pt>
                <c:pt idx="26475">
                  <c:v>123.16</c:v>
                </c:pt>
                <c:pt idx="26476">
                  <c:v>124.63</c:v>
                </c:pt>
                <c:pt idx="26477">
                  <c:v>125.98</c:v>
                </c:pt>
                <c:pt idx="26478">
                  <c:v>127.24</c:v>
                </c:pt>
                <c:pt idx="26479">
                  <c:v>127.76</c:v>
                </c:pt>
                <c:pt idx="26480">
                  <c:v>128.5</c:v>
                </c:pt>
                <c:pt idx="26481">
                  <c:v>129.08000000000001</c:v>
                </c:pt>
                <c:pt idx="26482">
                  <c:v>129.74</c:v>
                </c:pt>
                <c:pt idx="26483">
                  <c:v>105.34</c:v>
                </c:pt>
                <c:pt idx="26484">
                  <c:v>99.91</c:v>
                </c:pt>
                <c:pt idx="26485">
                  <c:v>112.06</c:v>
                </c:pt>
                <c:pt idx="26486">
                  <c:v>106.26</c:v>
                </c:pt>
                <c:pt idx="26487">
                  <c:v>102.7</c:v>
                </c:pt>
                <c:pt idx="26488">
                  <c:v>103.36</c:v>
                </c:pt>
                <c:pt idx="26489">
                  <c:v>104.28</c:v>
                </c:pt>
                <c:pt idx="26490">
                  <c:v>111.97</c:v>
                </c:pt>
                <c:pt idx="26491">
                  <c:v>124.69</c:v>
                </c:pt>
                <c:pt idx="26492">
                  <c:v>120.47</c:v>
                </c:pt>
                <c:pt idx="26493">
                  <c:v>125.37</c:v>
                </c:pt>
                <c:pt idx="26494">
                  <c:v>123.25</c:v>
                </c:pt>
                <c:pt idx="26495">
                  <c:v>124.83</c:v>
                </c:pt>
                <c:pt idx="26496">
                  <c:v>126.01</c:v>
                </c:pt>
                <c:pt idx="26497">
                  <c:v>127.13</c:v>
                </c:pt>
                <c:pt idx="26498">
                  <c:v>128.30000000000001</c:v>
                </c:pt>
                <c:pt idx="26499">
                  <c:v>129.38999999999999</c:v>
                </c:pt>
                <c:pt idx="26500">
                  <c:v>130.6</c:v>
                </c:pt>
                <c:pt idx="26501">
                  <c:v>115.96</c:v>
                </c:pt>
                <c:pt idx="26502">
                  <c:v>112.31</c:v>
                </c:pt>
                <c:pt idx="26503">
                  <c:v>110.36</c:v>
                </c:pt>
                <c:pt idx="26504">
                  <c:v>117.08</c:v>
                </c:pt>
                <c:pt idx="26505">
                  <c:v>142.54</c:v>
                </c:pt>
                <c:pt idx="26506">
                  <c:v>135.99</c:v>
                </c:pt>
                <c:pt idx="26507">
                  <c:v>147.30000000000001</c:v>
                </c:pt>
                <c:pt idx="26508">
                  <c:v>126.84</c:v>
                </c:pt>
                <c:pt idx="26509">
                  <c:v>122.85</c:v>
                </c:pt>
                <c:pt idx="26510">
                  <c:v>124.71</c:v>
                </c:pt>
                <c:pt idx="26511">
                  <c:v>126.26</c:v>
                </c:pt>
                <c:pt idx="26512">
                  <c:v>128.62</c:v>
                </c:pt>
                <c:pt idx="26513">
                  <c:v>129.68</c:v>
                </c:pt>
                <c:pt idx="26514">
                  <c:v>130.31</c:v>
                </c:pt>
                <c:pt idx="26515">
                  <c:v>128.99</c:v>
                </c:pt>
                <c:pt idx="26516">
                  <c:v>130.43</c:v>
                </c:pt>
                <c:pt idx="26517">
                  <c:v>132.29</c:v>
                </c:pt>
                <c:pt idx="26518">
                  <c:v>134.53</c:v>
                </c:pt>
                <c:pt idx="26519">
                  <c:v>137.19999999999999</c:v>
                </c:pt>
                <c:pt idx="26520">
                  <c:v>140.21</c:v>
                </c:pt>
                <c:pt idx="26521">
                  <c:v>130.08000000000001</c:v>
                </c:pt>
                <c:pt idx="26522">
                  <c:v>128.22</c:v>
                </c:pt>
                <c:pt idx="26523">
                  <c:v>130.05000000000001</c:v>
                </c:pt>
                <c:pt idx="26524">
                  <c:v>132.12</c:v>
                </c:pt>
                <c:pt idx="26525">
                  <c:v>134.21</c:v>
                </c:pt>
                <c:pt idx="26526">
                  <c:v>136.08000000000001</c:v>
                </c:pt>
                <c:pt idx="26527">
                  <c:v>133.24</c:v>
                </c:pt>
                <c:pt idx="26528">
                  <c:v>122.3</c:v>
                </c:pt>
                <c:pt idx="26529">
                  <c:v>115.85</c:v>
                </c:pt>
                <c:pt idx="26530">
                  <c:v>102.18</c:v>
                </c:pt>
                <c:pt idx="26531">
                  <c:v>104.42</c:v>
                </c:pt>
                <c:pt idx="26532">
                  <c:v>110.13</c:v>
                </c:pt>
                <c:pt idx="26533">
                  <c:v>111.65</c:v>
                </c:pt>
                <c:pt idx="26534">
                  <c:v>111.25</c:v>
                </c:pt>
                <c:pt idx="26535">
                  <c:v>103.76</c:v>
                </c:pt>
                <c:pt idx="26536">
                  <c:v>104.36</c:v>
                </c:pt>
                <c:pt idx="26537">
                  <c:v>107.12</c:v>
                </c:pt>
                <c:pt idx="26538">
                  <c:v>97.02</c:v>
                </c:pt>
                <c:pt idx="26539">
                  <c:v>94.38</c:v>
                </c:pt>
                <c:pt idx="26540">
                  <c:v>94.29</c:v>
                </c:pt>
                <c:pt idx="26541">
                  <c:v>94.75</c:v>
                </c:pt>
                <c:pt idx="26542">
                  <c:v>95.47</c:v>
                </c:pt>
                <c:pt idx="26543">
                  <c:v>96.1</c:v>
                </c:pt>
                <c:pt idx="26544">
                  <c:v>118.86</c:v>
                </c:pt>
                <c:pt idx="26545">
                  <c:v>110.36</c:v>
                </c:pt>
                <c:pt idx="26546">
                  <c:v>110.08</c:v>
                </c:pt>
                <c:pt idx="26547">
                  <c:v>116.1</c:v>
                </c:pt>
                <c:pt idx="26548">
                  <c:v>115.18</c:v>
                </c:pt>
                <c:pt idx="26549">
                  <c:v>116.85</c:v>
                </c:pt>
                <c:pt idx="26550">
                  <c:v>112.54</c:v>
                </c:pt>
                <c:pt idx="26551">
                  <c:v>109.7</c:v>
                </c:pt>
                <c:pt idx="26552">
                  <c:v>110.76</c:v>
                </c:pt>
                <c:pt idx="26553">
                  <c:v>101.84</c:v>
                </c:pt>
                <c:pt idx="26554">
                  <c:v>103.68</c:v>
                </c:pt>
                <c:pt idx="26555">
                  <c:v>105.94</c:v>
                </c:pt>
                <c:pt idx="26556">
                  <c:v>108.12</c:v>
                </c:pt>
                <c:pt idx="26557">
                  <c:v>99.4</c:v>
                </c:pt>
                <c:pt idx="26558">
                  <c:v>105.94</c:v>
                </c:pt>
                <c:pt idx="26559">
                  <c:v>120.7</c:v>
                </c:pt>
                <c:pt idx="26560">
                  <c:v>116.53</c:v>
                </c:pt>
                <c:pt idx="26561">
                  <c:v>118.86</c:v>
                </c:pt>
                <c:pt idx="26562">
                  <c:v>121.47</c:v>
                </c:pt>
                <c:pt idx="26563">
                  <c:v>112.89</c:v>
                </c:pt>
                <c:pt idx="26564">
                  <c:v>119.72</c:v>
                </c:pt>
                <c:pt idx="26565">
                  <c:v>122.5</c:v>
                </c:pt>
                <c:pt idx="26566">
                  <c:v>125.14</c:v>
                </c:pt>
                <c:pt idx="26567">
                  <c:v>120.52</c:v>
                </c:pt>
                <c:pt idx="26568">
                  <c:v>122.53</c:v>
                </c:pt>
                <c:pt idx="26569">
                  <c:v>124.2</c:v>
                </c:pt>
                <c:pt idx="26570">
                  <c:v>125.32</c:v>
                </c:pt>
                <c:pt idx="26571">
                  <c:v>127.96</c:v>
                </c:pt>
                <c:pt idx="26572">
                  <c:v>141.1</c:v>
                </c:pt>
                <c:pt idx="26573">
                  <c:v>133.99</c:v>
                </c:pt>
                <c:pt idx="26574">
                  <c:v>133.41</c:v>
                </c:pt>
                <c:pt idx="26575">
                  <c:v>134.82</c:v>
                </c:pt>
                <c:pt idx="26576">
                  <c:v>140.53</c:v>
                </c:pt>
                <c:pt idx="26577">
                  <c:v>143.74</c:v>
                </c:pt>
                <c:pt idx="26578">
                  <c:v>145.75</c:v>
                </c:pt>
                <c:pt idx="26579">
                  <c:v>151.49</c:v>
                </c:pt>
                <c:pt idx="26580">
                  <c:v>153.24</c:v>
                </c:pt>
                <c:pt idx="26581">
                  <c:v>155.08000000000001</c:v>
                </c:pt>
                <c:pt idx="26582">
                  <c:v>158.18</c:v>
                </c:pt>
                <c:pt idx="26583">
                  <c:v>161.16999999999999</c:v>
                </c:pt>
                <c:pt idx="26584">
                  <c:v>157.58000000000001</c:v>
                </c:pt>
                <c:pt idx="26585">
                  <c:v>175.12</c:v>
                </c:pt>
                <c:pt idx="26586">
                  <c:v>165.73</c:v>
                </c:pt>
                <c:pt idx="26587">
                  <c:v>156.06</c:v>
                </c:pt>
                <c:pt idx="26588">
                  <c:v>166.82</c:v>
                </c:pt>
                <c:pt idx="26589">
                  <c:v>168.6</c:v>
                </c:pt>
                <c:pt idx="26590">
                  <c:v>159.62</c:v>
                </c:pt>
                <c:pt idx="26591">
                  <c:v>164.7</c:v>
                </c:pt>
                <c:pt idx="26592">
                  <c:v>169.46</c:v>
                </c:pt>
                <c:pt idx="26593">
                  <c:v>163.84</c:v>
                </c:pt>
                <c:pt idx="26594">
                  <c:v>169.26</c:v>
                </c:pt>
                <c:pt idx="26595">
                  <c:v>176.18</c:v>
                </c:pt>
                <c:pt idx="26596">
                  <c:v>187.32</c:v>
                </c:pt>
                <c:pt idx="26597">
                  <c:v>197.25</c:v>
                </c:pt>
                <c:pt idx="26598">
                  <c:v>202.44</c:v>
                </c:pt>
                <c:pt idx="26599">
                  <c:v>207.87</c:v>
                </c:pt>
                <c:pt idx="26600">
                  <c:v>209.47</c:v>
                </c:pt>
                <c:pt idx="26601">
                  <c:v>214.01</c:v>
                </c:pt>
                <c:pt idx="26602">
                  <c:v>207.01</c:v>
                </c:pt>
                <c:pt idx="26603">
                  <c:v>202.47</c:v>
                </c:pt>
                <c:pt idx="26604">
                  <c:v>205.34</c:v>
                </c:pt>
                <c:pt idx="26605">
                  <c:v>194.66</c:v>
                </c:pt>
                <c:pt idx="26606">
                  <c:v>202.33</c:v>
                </c:pt>
                <c:pt idx="26607">
                  <c:v>193.14</c:v>
                </c:pt>
                <c:pt idx="26608">
                  <c:v>192.31</c:v>
                </c:pt>
                <c:pt idx="26609">
                  <c:v>188.72</c:v>
                </c:pt>
                <c:pt idx="26610">
                  <c:v>185.22</c:v>
                </c:pt>
                <c:pt idx="26611">
                  <c:v>156.78</c:v>
                </c:pt>
                <c:pt idx="26612">
                  <c:v>156.09</c:v>
                </c:pt>
                <c:pt idx="26613">
                  <c:v>160.68</c:v>
                </c:pt>
                <c:pt idx="26614">
                  <c:v>141.44999999999999</c:v>
                </c:pt>
                <c:pt idx="26615">
                  <c:v>136.28</c:v>
                </c:pt>
                <c:pt idx="26616">
                  <c:v>167.94</c:v>
                </c:pt>
                <c:pt idx="26617">
                  <c:v>167.22</c:v>
                </c:pt>
                <c:pt idx="26618">
                  <c:v>146.82</c:v>
                </c:pt>
                <c:pt idx="26619">
                  <c:v>169.49</c:v>
                </c:pt>
                <c:pt idx="26620">
                  <c:v>167.63</c:v>
                </c:pt>
                <c:pt idx="26621">
                  <c:v>164.93</c:v>
                </c:pt>
                <c:pt idx="26622">
                  <c:v>165.21</c:v>
                </c:pt>
                <c:pt idx="26623">
                  <c:v>165.04</c:v>
                </c:pt>
                <c:pt idx="26624">
                  <c:v>151.18</c:v>
                </c:pt>
                <c:pt idx="26625">
                  <c:v>163.29</c:v>
                </c:pt>
                <c:pt idx="26626">
                  <c:v>163.66</c:v>
                </c:pt>
                <c:pt idx="26627">
                  <c:v>152.56</c:v>
                </c:pt>
                <c:pt idx="26628">
                  <c:v>138.91999999999999</c:v>
                </c:pt>
                <c:pt idx="26629">
                  <c:v>138.97999999999999</c:v>
                </c:pt>
                <c:pt idx="26630">
                  <c:v>134.79</c:v>
                </c:pt>
                <c:pt idx="26631">
                  <c:v>123.82</c:v>
                </c:pt>
                <c:pt idx="26632">
                  <c:v>121.82</c:v>
                </c:pt>
                <c:pt idx="26633">
                  <c:v>123.16</c:v>
                </c:pt>
                <c:pt idx="26634">
                  <c:v>118</c:v>
                </c:pt>
                <c:pt idx="26635">
                  <c:v>116.07</c:v>
                </c:pt>
                <c:pt idx="26636">
                  <c:v>110.97</c:v>
                </c:pt>
                <c:pt idx="26637">
                  <c:v>110.88</c:v>
                </c:pt>
                <c:pt idx="26638">
                  <c:v>108.21</c:v>
                </c:pt>
                <c:pt idx="26639">
                  <c:v>107.75</c:v>
                </c:pt>
                <c:pt idx="26640">
                  <c:v>109.16</c:v>
                </c:pt>
                <c:pt idx="26641">
                  <c:v>110.54</c:v>
                </c:pt>
                <c:pt idx="26642">
                  <c:v>129.51</c:v>
                </c:pt>
                <c:pt idx="26643">
                  <c:v>108.7</c:v>
                </c:pt>
                <c:pt idx="26644">
                  <c:v>117.31</c:v>
                </c:pt>
                <c:pt idx="26645">
                  <c:v>107.46</c:v>
                </c:pt>
                <c:pt idx="26646">
                  <c:v>86.25</c:v>
                </c:pt>
                <c:pt idx="26647">
                  <c:v>87.52</c:v>
                </c:pt>
                <c:pt idx="26648">
                  <c:v>88.29</c:v>
                </c:pt>
                <c:pt idx="26649">
                  <c:v>89.15</c:v>
                </c:pt>
                <c:pt idx="26650">
                  <c:v>89.96</c:v>
                </c:pt>
                <c:pt idx="26651">
                  <c:v>91.91</c:v>
                </c:pt>
                <c:pt idx="26652">
                  <c:v>93.4</c:v>
                </c:pt>
                <c:pt idx="26653">
                  <c:v>95.04</c:v>
                </c:pt>
                <c:pt idx="26654">
                  <c:v>103.88</c:v>
                </c:pt>
                <c:pt idx="26655">
                  <c:v>101.49</c:v>
                </c:pt>
                <c:pt idx="26656">
                  <c:v>104.74</c:v>
                </c:pt>
                <c:pt idx="26657">
                  <c:v>106.11</c:v>
                </c:pt>
                <c:pt idx="26658">
                  <c:v>106.14</c:v>
                </c:pt>
                <c:pt idx="26659">
                  <c:v>102.9</c:v>
                </c:pt>
                <c:pt idx="26660">
                  <c:v>100.14</c:v>
                </c:pt>
                <c:pt idx="26661">
                  <c:v>93.03</c:v>
                </c:pt>
                <c:pt idx="26662">
                  <c:v>84.16</c:v>
                </c:pt>
                <c:pt idx="26663">
                  <c:v>82.78</c:v>
                </c:pt>
                <c:pt idx="26664">
                  <c:v>81.83</c:v>
                </c:pt>
                <c:pt idx="26665">
                  <c:v>80.709999999999994</c:v>
                </c:pt>
                <c:pt idx="26666">
                  <c:v>82.55</c:v>
                </c:pt>
                <c:pt idx="26667">
                  <c:v>84.01</c:v>
                </c:pt>
                <c:pt idx="26668">
                  <c:v>83.38</c:v>
                </c:pt>
                <c:pt idx="26669">
                  <c:v>84.67</c:v>
                </c:pt>
                <c:pt idx="26670">
                  <c:v>76.87</c:v>
                </c:pt>
                <c:pt idx="26671">
                  <c:v>74.37</c:v>
                </c:pt>
                <c:pt idx="26672">
                  <c:v>93.66</c:v>
                </c:pt>
                <c:pt idx="26673">
                  <c:v>102.35</c:v>
                </c:pt>
                <c:pt idx="26674">
                  <c:v>105.28</c:v>
                </c:pt>
                <c:pt idx="26675">
                  <c:v>111.97</c:v>
                </c:pt>
                <c:pt idx="26676">
                  <c:v>113.06</c:v>
                </c:pt>
                <c:pt idx="26677">
                  <c:v>114.24</c:v>
                </c:pt>
                <c:pt idx="26678">
                  <c:v>115.21</c:v>
                </c:pt>
                <c:pt idx="26679">
                  <c:v>113.92</c:v>
                </c:pt>
                <c:pt idx="26680">
                  <c:v>116.45</c:v>
                </c:pt>
                <c:pt idx="26681">
                  <c:v>121.99</c:v>
                </c:pt>
                <c:pt idx="26682">
                  <c:v>126.49</c:v>
                </c:pt>
                <c:pt idx="26683">
                  <c:v>139.63999999999999</c:v>
                </c:pt>
                <c:pt idx="26684">
                  <c:v>165.64</c:v>
                </c:pt>
                <c:pt idx="26685">
                  <c:v>154.59</c:v>
                </c:pt>
                <c:pt idx="26686">
                  <c:v>144.15</c:v>
                </c:pt>
                <c:pt idx="26687">
                  <c:v>137.77000000000001</c:v>
                </c:pt>
                <c:pt idx="26688">
                  <c:v>139.09</c:v>
                </c:pt>
                <c:pt idx="26689">
                  <c:v>136.34</c:v>
                </c:pt>
                <c:pt idx="26690">
                  <c:v>128.59</c:v>
                </c:pt>
                <c:pt idx="26691">
                  <c:v>119.78</c:v>
                </c:pt>
                <c:pt idx="26692">
                  <c:v>122.99</c:v>
                </c:pt>
                <c:pt idx="26693">
                  <c:v>124.37</c:v>
                </c:pt>
                <c:pt idx="26694">
                  <c:v>122.1</c:v>
                </c:pt>
                <c:pt idx="26695">
                  <c:v>124.86</c:v>
                </c:pt>
                <c:pt idx="26696">
                  <c:v>128.04</c:v>
                </c:pt>
                <c:pt idx="26697">
                  <c:v>131.22999999999999</c:v>
                </c:pt>
                <c:pt idx="26698">
                  <c:v>134.76</c:v>
                </c:pt>
                <c:pt idx="26699">
                  <c:v>139.69999999999999</c:v>
                </c:pt>
                <c:pt idx="26700">
                  <c:v>163.06</c:v>
                </c:pt>
                <c:pt idx="26701">
                  <c:v>139.21</c:v>
                </c:pt>
                <c:pt idx="26702">
                  <c:v>111.11</c:v>
                </c:pt>
                <c:pt idx="26703">
                  <c:v>113.38</c:v>
                </c:pt>
                <c:pt idx="26704">
                  <c:v>121.96</c:v>
                </c:pt>
                <c:pt idx="26705">
                  <c:v>127.1</c:v>
                </c:pt>
                <c:pt idx="26706">
                  <c:v>128.30000000000001</c:v>
                </c:pt>
                <c:pt idx="26707">
                  <c:v>118.46</c:v>
                </c:pt>
                <c:pt idx="26708">
                  <c:v>109.65</c:v>
                </c:pt>
                <c:pt idx="26709">
                  <c:v>119.92</c:v>
                </c:pt>
                <c:pt idx="26710">
                  <c:v>119.58</c:v>
                </c:pt>
                <c:pt idx="26711">
                  <c:v>125.98</c:v>
                </c:pt>
                <c:pt idx="26712">
                  <c:v>126.64</c:v>
                </c:pt>
                <c:pt idx="26713">
                  <c:v>126.09</c:v>
                </c:pt>
                <c:pt idx="26714">
                  <c:v>124.63</c:v>
                </c:pt>
                <c:pt idx="26715">
                  <c:v>126.47</c:v>
                </c:pt>
                <c:pt idx="26716">
                  <c:v>123.94</c:v>
                </c:pt>
                <c:pt idx="26717">
                  <c:v>143.97</c:v>
                </c:pt>
                <c:pt idx="26718">
                  <c:v>141.74</c:v>
                </c:pt>
                <c:pt idx="26719">
                  <c:v>141.74</c:v>
                </c:pt>
                <c:pt idx="26720">
                  <c:v>143.88999999999999</c:v>
                </c:pt>
                <c:pt idx="26721">
                  <c:v>164.32</c:v>
                </c:pt>
                <c:pt idx="26722">
                  <c:v>164.9</c:v>
                </c:pt>
                <c:pt idx="26723">
                  <c:v>150.22999999999999</c:v>
                </c:pt>
                <c:pt idx="26724">
                  <c:v>122.45</c:v>
                </c:pt>
                <c:pt idx="26725">
                  <c:v>122.85</c:v>
                </c:pt>
                <c:pt idx="26726">
                  <c:v>123.57</c:v>
                </c:pt>
                <c:pt idx="26727">
                  <c:v>123.91</c:v>
                </c:pt>
                <c:pt idx="26728">
                  <c:v>119.75</c:v>
                </c:pt>
                <c:pt idx="26729">
                  <c:v>121.99</c:v>
                </c:pt>
                <c:pt idx="26730">
                  <c:v>115.59</c:v>
                </c:pt>
                <c:pt idx="26731">
                  <c:v>122.59</c:v>
                </c:pt>
                <c:pt idx="26732">
                  <c:v>132.44</c:v>
                </c:pt>
                <c:pt idx="26733">
                  <c:v>139.87</c:v>
                </c:pt>
                <c:pt idx="26734">
                  <c:v>140.99</c:v>
                </c:pt>
                <c:pt idx="26735">
                  <c:v>147.96</c:v>
                </c:pt>
                <c:pt idx="26736">
                  <c:v>146.76</c:v>
                </c:pt>
                <c:pt idx="26737">
                  <c:v>145.97999999999999</c:v>
                </c:pt>
                <c:pt idx="26738">
                  <c:v>143.69</c:v>
                </c:pt>
                <c:pt idx="26739">
                  <c:v>144.78</c:v>
                </c:pt>
                <c:pt idx="26740">
                  <c:v>147.5</c:v>
                </c:pt>
                <c:pt idx="26741">
                  <c:v>147.71</c:v>
                </c:pt>
                <c:pt idx="26742">
                  <c:v>152.1</c:v>
                </c:pt>
                <c:pt idx="26743">
                  <c:v>159.9</c:v>
                </c:pt>
                <c:pt idx="26744">
                  <c:v>157.97999999999999</c:v>
                </c:pt>
                <c:pt idx="26745">
                  <c:v>141.02000000000001</c:v>
                </c:pt>
                <c:pt idx="26746">
                  <c:v>138.41</c:v>
                </c:pt>
                <c:pt idx="26747">
                  <c:v>143.88999999999999</c:v>
                </c:pt>
                <c:pt idx="26748">
                  <c:v>141.99</c:v>
                </c:pt>
                <c:pt idx="26749">
                  <c:v>136.97</c:v>
                </c:pt>
                <c:pt idx="26750">
                  <c:v>139.21</c:v>
                </c:pt>
                <c:pt idx="26751">
                  <c:v>142.28</c:v>
                </c:pt>
                <c:pt idx="26752">
                  <c:v>148.34</c:v>
                </c:pt>
                <c:pt idx="26753">
                  <c:v>170.5</c:v>
                </c:pt>
                <c:pt idx="26754">
                  <c:v>174.69</c:v>
                </c:pt>
                <c:pt idx="26755">
                  <c:v>172.99</c:v>
                </c:pt>
                <c:pt idx="26756">
                  <c:v>169.58</c:v>
                </c:pt>
                <c:pt idx="26757">
                  <c:v>171.3</c:v>
                </c:pt>
                <c:pt idx="26758">
                  <c:v>172.13</c:v>
                </c:pt>
                <c:pt idx="26759">
                  <c:v>178.16</c:v>
                </c:pt>
                <c:pt idx="26760">
                  <c:v>178.91</c:v>
                </c:pt>
                <c:pt idx="26761">
                  <c:v>185.71</c:v>
                </c:pt>
                <c:pt idx="26762">
                  <c:v>190.16</c:v>
                </c:pt>
                <c:pt idx="26763">
                  <c:v>177.1</c:v>
                </c:pt>
                <c:pt idx="26764">
                  <c:v>180.4</c:v>
                </c:pt>
                <c:pt idx="26765">
                  <c:v>178.1</c:v>
                </c:pt>
                <c:pt idx="26766">
                  <c:v>162.66</c:v>
                </c:pt>
                <c:pt idx="26767">
                  <c:v>150.4</c:v>
                </c:pt>
                <c:pt idx="26768">
                  <c:v>149.34</c:v>
                </c:pt>
                <c:pt idx="26769">
                  <c:v>151.91999999999999</c:v>
                </c:pt>
                <c:pt idx="26770">
                  <c:v>154.65</c:v>
                </c:pt>
                <c:pt idx="26771">
                  <c:v>157.29</c:v>
                </c:pt>
                <c:pt idx="26772">
                  <c:v>150.29</c:v>
                </c:pt>
                <c:pt idx="26773">
                  <c:v>153.07</c:v>
                </c:pt>
                <c:pt idx="26774">
                  <c:v>153.91</c:v>
                </c:pt>
                <c:pt idx="26775">
                  <c:v>125.14</c:v>
                </c:pt>
                <c:pt idx="26776">
                  <c:v>126.03</c:v>
                </c:pt>
                <c:pt idx="26777">
                  <c:v>125.43</c:v>
                </c:pt>
                <c:pt idx="26778">
                  <c:v>137.77000000000001</c:v>
                </c:pt>
                <c:pt idx="26779">
                  <c:v>124.2</c:v>
                </c:pt>
                <c:pt idx="26780">
                  <c:v>116.02</c:v>
                </c:pt>
                <c:pt idx="26781">
                  <c:v>93.66</c:v>
                </c:pt>
                <c:pt idx="26782">
                  <c:v>96.15</c:v>
                </c:pt>
                <c:pt idx="26783">
                  <c:v>100.14</c:v>
                </c:pt>
                <c:pt idx="26784">
                  <c:v>103.01</c:v>
                </c:pt>
                <c:pt idx="26785">
                  <c:v>97.99</c:v>
                </c:pt>
                <c:pt idx="26786">
                  <c:v>89.27</c:v>
                </c:pt>
                <c:pt idx="26787">
                  <c:v>93.66</c:v>
                </c:pt>
                <c:pt idx="26788">
                  <c:v>92.28</c:v>
                </c:pt>
                <c:pt idx="26789">
                  <c:v>87.57</c:v>
                </c:pt>
                <c:pt idx="26790">
                  <c:v>79.16</c:v>
                </c:pt>
                <c:pt idx="26791">
                  <c:v>67.91</c:v>
                </c:pt>
                <c:pt idx="26792">
                  <c:v>73.97</c:v>
                </c:pt>
                <c:pt idx="26793">
                  <c:v>80.63</c:v>
                </c:pt>
                <c:pt idx="26794">
                  <c:v>79.19</c:v>
                </c:pt>
                <c:pt idx="26795">
                  <c:v>78.27</c:v>
                </c:pt>
                <c:pt idx="26796">
                  <c:v>78.849999999999994</c:v>
                </c:pt>
                <c:pt idx="26797">
                  <c:v>78.930000000000007</c:v>
                </c:pt>
                <c:pt idx="26798">
                  <c:v>90.73</c:v>
                </c:pt>
                <c:pt idx="26799">
                  <c:v>91.36</c:v>
                </c:pt>
                <c:pt idx="26800">
                  <c:v>90.1</c:v>
                </c:pt>
                <c:pt idx="26801">
                  <c:v>86.65</c:v>
                </c:pt>
                <c:pt idx="26802">
                  <c:v>87.69</c:v>
                </c:pt>
                <c:pt idx="26803">
                  <c:v>96.84</c:v>
                </c:pt>
                <c:pt idx="26804">
                  <c:v>100.89</c:v>
                </c:pt>
                <c:pt idx="26805">
                  <c:v>105.05</c:v>
                </c:pt>
                <c:pt idx="26806">
                  <c:v>115.27</c:v>
                </c:pt>
                <c:pt idx="26807">
                  <c:v>116.16</c:v>
                </c:pt>
                <c:pt idx="26808">
                  <c:v>117.05</c:v>
                </c:pt>
                <c:pt idx="26809">
                  <c:v>118.23</c:v>
                </c:pt>
                <c:pt idx="26810">
                  <c:v>118.28</c:v>
                </c:pt>
                <c:pt idx="26811">
                  <c:v>117.83</c:v>
                </c:pt>
                <c:pt idx="26812">
                  <c:v>118.83</c:v>
                </c:pt>
                <c:pt idx="26813">
                  <c:v>113.55</c:v>
                </c:pt>
                <c:pt idx="26814">
                  <c:v>111.54</c:v>
                </c:pt>
                <c:pt idx="26815">
                  <c:v>117.54</c:v>
                </c:pt>
                <c:pt idx="26816">
                  <c:v>117.71</c:v>
                </c:pt>
                <c:pt idx="26817">
                  <c:v>107.41</c:v>
                </c:pt>
                <c:pt idx="26818">
                  <c:v>105.14</c:v>
                </c:pt>
                <c:pt idx="26819">
                  <c:v>105.94</c:v>
                </c:pt>
                <c:pt idx="26820">
                  <c:v>106.34</c:v>
                </c:pt>
                <c:pt idx="26821">
                  <c:v>106.92</c:v>
                </c:pt>
                <c:pt idx="26822">
                  <c:v>121.53</c:v>
                </c:pt>
                <c:pt idx="26823">
                  <c:v>152.93</c:v>
                </c:pt>
                <c:pt idx="26824">
                  <c:v>151.61000000000001</c:v>
                </c:pt>
                <c:pt idx="26825">
                  <c:v>150.37</c:v>
                </c:pt>
                <c:pt idx="26826">
                  <c:v>149.94</c:v>
                </c:pt>
                <c:pt idx="26827">
                  <c:v>145.5</c:v>
                </c:pt>
                <c:pt idx="26828">
                  <c:v>147.88</c:v>
                </c:pt>
                <c:pt idx="26829">
                  <c:v>150.06</c:v>
                </c:pt>
                <c:pt idx="26830">
                  <c:v>145.93</c:v>
                </c:pt>
                <c:pt idx="26831">
                  <c:v>165.36</c:v>
                </c:pt>
                <c:pt idx="26832">
                  <c:v>146.24</c:v>
                </c:pt>
                <c:pt idx="26833">
                  <c:v>135.71</c:v>
                </c:pt>
                <c:pt idx="26834">
                  <c:v>115.24</c:v>
                </c:pt>
                <c:pt idx="26835">
                  <c:v>104.54</c:v>
                </c:pt>
                <c:pt idx="26836">
                  <c:v>96.93</c:v>
                </c:pt>
                <c:pt idx="26837">
                  <c:v>97.99</c:v>
                </c:pt>
                <c:pt idx="26838">
                  <c:v>92.91</c:v>
                </c:pt>
                <c:pt idx="26839">
                  <c:v>90.13</c:v>
                </c:pt>
                <c:pt idx="26840">
                  <c:v>88.92</c:v>
                </c:pt>
                <c:pt idx="26841">
                  <c:v>88.69</c:v>
                </c:pt>
                <c:pt idx="26842">
                  <c:v>89.24</c:v>
                </c:pt>
                <c:pt idx="26843">
                  <c:v>89.67</c:v>
                </c:pt>
                <c:pt idx="26844">
                  <c:v>86.54</c:v>
                </c:pt>
                <c:pt idx="26845">
                  <c:v>86.54</c:v>
                </c:pt>
                <c:pt idx="26846">
                  <c:v>92.65</c:v>
                </c:pt>
                <c:pt idx="26847">
                  <c:v>116.68</c:v>
                </c:pt>
                <c:pt idx="26848">
                  <c:v>119.81</c:v>
                </c:pt>
                <c:pt idx="26849">
                  <c:v>121.87</c:v>
                </c:pt>
                <c:pt idx="26850">
                  <c:v>125.69</c:v>
                </c:pt>
                <c:pt idx="26851">
                  <c:v>131.16999999999999</c:v>
                </c:pt>
                <c:pt idx="26852">
                  <c:v>145.18</c:v>
                </c:pt>
                <c:pt idx="26853">
                  <c:v>143.43</c:v>
                </c:pt>
                <c:pt idx="26854">
                  <c:v>145.63999999999999</c:v>
                </c:pt>
                <c:pt idx="26855">
                  <c:v>147.19</c:v>
                </c:pt>
                <c:pt idx="26856">
                  <c:v>148.77000000000001</c:v>
                </c:pt>
                <c:pt idx="26857">
                  <c:v>151.09</c:v>
                </c:pt>
                <c:pt idx="26858">
                  <c:v>154.05000000000001</c:v>
                </c:pt>
                <c:pt idx="26859">
                  <c:v>155.57</c:v>
                </c:pt>
                <c:pt idx="26860">
                  <c:v>151.26</c:v>
                </c:pt>
                <c:pt idx="26861">
                  <c:v>154.97</c:v>
                </c:pt>
                <c:pt idx="26862">
                  <c:v>138.12</c:v>
                </c:pt>
                <c:pt idx="26863">
                  <c:v>134.9</c:v>
                </c:pt>
                <c:pt idx="26864">
                  <c:v>132.88999999999999</c:v>
                </c:pt>
                <c:pt idx="26865">
                  <c:v>134.5</c:v>
                </c:pt>
                <c:pt idx="26866">
                  <c:v>131.78</c:v>
                </c:pt>
                <c:pt idx="26867">
                  <c:v>134.33000000000001</c:v>
                </c:pt>
                <c:pt idx="26868">
                  <c:v>137.09</c:v>
                </c:pt>
                <c:pt idx="26869">
                  <c:v>131.83000000000001</c:v>
                </c:pt>
                <c:pt idx="26870">
                  <c:v>156.16999999999999</c:v>
                </c:pt>
                <c:pt idx="26871">
                  <c:v>155.31</c:v>
                </c:pt>
                <c:pt idx="26872">
                  <c:v>148.65</c:v>
                </c:pt>
                <c:pt idx="26873">
                  <c:v>148.47999999999999</c:v>
                </c:pt>
                <c:pt idx="26874">
                  <c:v>147.25</c:v>
                </c:pt>
                <c:pt idx="26875">
                  <c:v>142.4</c:v>
                </c:pt>
                <c:pt idx="26876">
                  <c:v>146.76</c:v>
                </c:pt>
                <c:pt idx="26877">
                  <c:v>146.07</c:v>
                </c:pt>
                <c:pt idx="26878">
                  <c:v>150.43</c:v>
                </c:pt>
                <c:pt idx="26879">
                  <c:v>150.26</c:v>
                </c:pt>
                <c:pt idx="26880">
                  <c:v>154.97</c:v>
                </c:pt>
                <c:pt idx="26881">
                  <c:v>156.49</c:v>
                </c:pt>
                <c:pt idx="26882">
                  <c:v>164.81</c:v>
                </c:pt>
                <c:pt idx="26883">
                  <c:v>167.68</c:v>
                </c:pt>
                <c:pt idx="26884">
                  <c:v>150.97999999999999</c:v>
                </c:pt>
                <c:pt idx="26885">
                  <c:v>145.75</c:v>
                </c:pt>
                <c:pt idx="26886">
                  <c:v>146.27000000000001</c:v>
                </c:pt>
                <c:pt idx="26887">
                  <c:v>137.37</c:v>
                </c:pt>
                <c:pt idx="26888">
                  <c:v>123.62</c:v>
                </c:pt>
                <c:pt idx="26889">
                  <c:v>146.96</c:v>
                </c:pt>
                <c:pt idx="26890">
                  <c:v>138.58000000000001</c:v>
                </c:pt>
                <c:pt idx="26891">
                  <c:v>138.15</c:v>
                </c:pt>
                <c:pt idx="26892">
                  <c:v>138.66</c:v>
                </c:pt>
                <c:pt idx="26893">
                  <c:v>141.28</c:v>
                </c:pt>
                <c:pt idx="26894">
                  <c:v>130.51</c:v>
                </c:pt>
                <c:pt idx="26895">
                  <c:v>126.72</c:v>
                </c:pt>
                <c:pt idx="26896">
                  <c:v>121.59</c:v>
                </c:pt>
                <c:pt idx="26897">
                  <c:v>120.09</c:v>
                </c:pt>
                <c:pt idx="26898">
                  <c:v>116.82</c:v>
                </c:pt>
                <c:pt idx="26899">
                  <c:v>117.22</c:v>
                </c:pt>
                <c:pt idx="26900">
                  <c:v>118.43</c:v>
                </c:pt>
                <c:pt idx="26901">
                  <c:v>120.18</c:v>
                </c:pt>
                <c:pt idx="26902">
                  <c:v>115.33</c:v>
                </c:pt>
                <c:pt idx="26903">
                  <c:v>114.35</c:v>
                </c:pt>
                <c:pt idx="26904">
                  <c:v>118.06</c:v>
                </c:pt>
                <c:pt idx="26905">
                  <c:v>119.61</c:v>
                </c:pt>
                <c:pt idx="26906">
                  <c:v>121.79</c:v>
                </c:pt>
                <c:pt idx="26907">
                  <c:v>106.49</c:v>
                </c:pt>
                <c:pt idx="26908">
                  <c:v>108.18</c:v>
                </c:pt>
                <c:pt idx="26909">
                  <c:v>101.15</c:v>
                </c:pt>
                <c:pt idx="26910">
                  <c:v>95.21</c:v>
                </c:pt>
                <c:pt idx="26911">
                  <c:v>71.53</c:v>
                </c:pt>
                <c:pt idx="26912">
                  <c:v>72.16</c:v>
                </c:pt>
                <c:pt idx="26913">
                  <c:v>71.989999999999995</c:v>
                </c:pt>
                <c:pt idx="26914">
                  <c:v>56.06</c:v>
                </c:pt>
                <c:pt idx="26915">
                  <c:v>51.61</c:v>
                </c:pt>
                <c:pt idx="26916">
                  <c:v>66.5</c:v>
                </c:pt>
                <c:pt idx="26917">
                  <c:v>69.290000000000006</c:v>
                </c:pt>
                <c:pt idx="26918">
                  <c:v>69.349999999999994</c:v>
                </c:pt>
                <c:pt idx="26919">
                  <c:v>69.459999999999994</c:v>
                </c:pt>
                <c:pt idx="26920">
                  <c:v>69</c:v>
                </c:pt>
                <c:pt idx="26921">
                  <c:v>69.150000000000006</c:v>
                </c:pt>
                <c:pt idx="26922">
                  <c:v>69.459999999999994</c:v>
                </c:pt>
                <c:pt idx="26923">
                  <c:v>67.31</c:v>
                </c:pt>
                <c:pt idx="26924">
                  <c:v>60.05</c:v>
                </c:pt>
                <c:pt idx="26925">
                  <c:v>60.19</c:v>
                </c:pt>
                <c:pt idx="26926">
                  <c:v>59.56</c:v>
                </c:pt>
                <c:pt idx="26927">
                  <c:v>60.19</c:v>
                </c:pt>
                <c:pt idx="26928">
                  <c:v>60.82</c:v>
                </c:pt>
                <c:pt idx="26929">
                  <c:v>61.34</c:v>
                </c:pt>
                <c:pt idx="26930">
                  <c:v>60.1</c:v>
                </c:pt>
                <c:pt idx="26931">
                  <c:v>61.65</c:v>
                </c:pt>
                <c:pt idx="26932">
                  <c:v>62.72</c:v>
                </c:pt>
                <c:pt idx="26933">
                  <c:v>58.9</c:v>
                </c:pt>
                <c:pt idx="26934">
                  <c:v>60.05</c:v>
                </c:pt>
                <c:pt idx="26935">
                  <c:v>60.94</c:v>
                </c:pt>
                <c:pt idx="26936">
                  <c:v>61.54</c:v>
                </c:pt>
                <c:pt idx="26937">
                  <c:v>57.06</c:v>
                </c:pt>
                <c:pt idx="26938">
                  <c:v>51.15</c:v>
                </c:pt>
                <c:pt idx="26939">
                  <c:v>40.159999999999997</c:v>
                </c:pt>
                <c:pt idx="26940">
                  <c:v>38.35</c:v>
                </c:pt>
                <c:pt idx="26941">
                  <c:v>38.86</c:v>
                </c:pt>
                <c:pt idx="26942">
                  <c:v>39.72</c:v>
                </c:pt>
                <c:pt idx="26943">
                  <c:v>40.299999999999997</c:v>
                </c:pt>
                <c:pt idx="26944">
                  <c:v>40.79</c:v>
                </c:pt>
                <c:pt idx="26945">
                  <c:v>31.315000000000001</c:v>
                </c:pt>
                <c:pt idx="26946">
                  <c:v>27.899000000000001</c:v>
                </c:pt>
                <c:pt idx="26947">
                  <c:v>27.899000000000001</c:v>
                </c:pt>
                <c:pt idx="26948">
                  <c:v>27.899000000000001</c:v>
                </c:pt>
                <c:pt idx="26949">
                  <c:v>27.899000000000001</c:v>
                </c:pt>
                <c:pt idx="26950">
                  <c:v>27.899000000000001</c:v>
                </c:pt>
                <c:pt idx="26951">
                  <c:v>27.899000000000001</c:v>
                </c:pt>
                <c:pt idx="26952">
                  <c:v>27.899000000000001</c:v>
                </c:pt>
                <c:pt idx="26953">
                  <c:v>27.870999999999999</c:v>
                </c:pt>
                <c:pt idx="26954">
                  <c:v>27.841999999999999</c:v>
                </c:pt>
                <c:pt idx="26955">
                  <c:v>30.884</c:v>
                </c:pt>
                <c:pt idx="26956">
                  <c:v>28.76</c:v>
                </c:pt>
                <c:pt idx="26957">
                  <c:v>30.282</c:v>
                </c:pt>
                <c:pt idx="26958">
                  <c:v>29.507000000000001</c:v>
                </c:pt>
                <c:pt idx="26959">
                  <c:v>30.712</c:v>
                </c:pt>
                <c:pt idx="26960">
                  <c:v>29.22</c:v>
                </c:pt>
                <c:pt idx="26961">
                  <c:v>29.334</c:v>
                </c:pt>
                <c:pt idx="26962">
                  <c:v>28.818000000000001</c:v>
                </c:pt>
                <c:pt idx="26963">
                  <c:v>28.559000000000001</c:v>
                </c:pt>
                <c:pt idx="26964">
                  <c:v>28.617000000000001</c:v>
                </c:pt>
                <c:pt idx="26965">
                  <c:v>28.818000000000001</c:v>
                </c:pt>
                <c:pt idx="26966">
                  <c:v>30.54</c:v>
                </c:pt>
                <c:pt idx="26967">
                  <c:v>32.549999999999997</c:v>
                </c:pt>
                <c:pt idx="26968">
                  <c:v>49.31</c:v>
                </c:pt>
                <c:pt idx="26969">
                  <c:v>53.88</c:v>
                </c:pt>
                <c:pt idx="26970">
                  <c:v>54.97</c:v>
                </c:pt>
                <c:pt idx="26971">
                  <c:v>65.010000000000005</c:v>
                </c:pt>
                <c:pt idx="26972">
                  <c:v>64.900000000000006</c:v>
                </c:pt>
                <c:pt idx="26973">
                  <c:v>64.87</c:v>
                </c:pt>
                <c:pt idx="26974">
                  <c:v>64.95</c:v>
                </c:pt>
                <c:pt idx="26975">
                  <c:v>64.98</c:v>
                </c:pt>
                <c:pt idx="26976">
                  <c:v>56.4</c:v>
                </c:pt>
                <c:pt idx="26977">
                  <c:v>45.41</c:v>
                </c:pt>
                <c:pt idx="26978">
                  <c:v>43.4</c:v>
                </c:pt>
                <c:pt idx="26979">
                  <c:v>43.31</c:v>
                </c:pt>
                <c:pt idx="26980">
                  <c:v>43.2</c:v>
                </c:pt>
                <c:pt idx="26981">
                  <c:v>43.28</c:v>
                </c:pt>
                <c:pt idx="26982">
                  <c:v>43.66</c:v>
                </c:pt>
                <c:pt idx="26983">
                  <c:v>44.03</c:v>
                </c:pt>
                <c:pt idx="26984">
                  <c:v>44.37</c:v>
                </c:pt>
                <c:pt idx="26985">
                  <c:v>44.6</c:v>
                </c:pt>
                <c:pt idx="26986">
                  <c:v>44.83</c:v>
                </c:pt>
                <c:pt idx="26987">
                  <c:v>45.49</c:v>
                </c:pt>
                <c:pt idx="26988">
                  <c:v>69.17</c:v>
                </c:pt>
                <c:pt idx="26989">
                  <c:v>66.22</c:v>
                </c:pt>
                <c:pt idx="26990">
                  <c:v>67.08</c:v>
                </c:pt>
                <c:pt idx="26991">
                  <c:v>69.72</c:v>
                </c:pt>
                <c:pt idx="26992">
                  <c:v>94.12</c:v>
                </c:pt>
                <c:pt idx="26993">
                  <c:v>93.86</c:v>
                </c:pt>
                <c:pt idx="26994">
                  <c:v>93.83</c:v>
                </c:pt>
                <c:pt idx="26995">
                  <c:v>93.46</c:v>
                </c:pt>
                <c:pt idx="26996">
                  <c:v>93.17</c:v>
                </c:pt>
                <c:pt idx="26997">
                  <c:v>93.34</c:v>
                </c:pt>
                <c:pt idx="26998">
                  <c:v>93.83</c:v>
                </c:pt>
                <c:pt idx="26999">
                  <c:v>90.64</c:v>
                </c:pt>
                <c:pt idx="27000">
                  <c:v>106.32</c:v>
                </c:pt>
                <c:pt idx="27001">
                  <c:v>96.53</c:v>
                </c:pt>
                <c:pt idx="27002">
                  <c:v>88.98</c:v>
                </c:pt>
                <c:pt idx="27003">
                  <c:v>90.47</c:v>
                </c:pt>
                <c:pt idx="27004">
                  <c:v>91.82</c:v>
                </c:pt>
                <c:pt idx="27005">
                  <c:v>93.8</c:v>
                </c:pt>
                <c:pt idx="27006">
                  <c:v>95.41</c:v>
                </c:pt>
                <c:pt idx="27007">
                  <c:v>118.74</c:v>
                </c:pt>
                <c:pt idx="27008">
                  <c:v>112.75</c:v>
                </c:pt>
                <c:pt idx="27009">
                  <c:v>114.64</c:v>
                </c:pt>
                <c:pt idx="27010">
                  <c:v>116.3</c:v>
                </c:pt>
                <c:pt idx="27011">
                  <c:v>117.51</c:v>
                </c:pt>
                <c:pt idx="27012">
                  <c:v>115.79</c:v>
                </c:pt>
                <c:pt idx="27013">
                  <c:v>111.48</c:v>
                </c:pt>
                <c:pt idx="27014">
                  <c:v>112.57</c:v>
                </c:pt>
                <c:pt idx="27015">
                  <c:v>114.01</c:v>
                </c:pt>
                <c:pt idx="27016">
                  <c:v>111.6</c:v>
                </c:pt>
                <c:pt idx="27017">
                  <c:v>98.62</c:v>
                </c:pt>
                <c:pt idx="27018">
                  <c:v>114.81</c:v>
                </c:pt>
                <c:pt idx="27019">
                  <c:v>93.83</c:v>
                </c:pt>
                <c:pt idx="27020">
                  <c:v>91.45</c:v>
                </c:pt>
                <c:pt idx="27021">
                  <c:v>88.29</c:v>
                </c:pt>
                <c:pt idx="27022">
                  <c:v>96.82</c:v>
                </c:pt>
                <c:pt idx="27023">
                  <c:v>96.53</c:v>
                </c:pt>
                <c:pt idx="27024">
                  <c:v>95.44</c:v>
                </c:pt>
                <c:pt idx="27025">
                  <c:v>81.14</c:v>
                </c:pt>
                <c:pt idx="27026">
                  <c:v>80.66</c:v>
                </c:pt>
                <c:pt idx="27027">
                  <c:v>80.17</c:v>
                </c:pt>
                <c:pt idx="27028">
                  <c:v>80.11</c:v>
                </c:pt>
                <c:pt idx="27029">
                  <c:v>80.66</c:v>
                </c:pt>
                <c:pt idx="27030">
                  <c:v>81.03</c:v>
                </c:pt>
                <c:pt idx="27031">
                  <c:v>66.45</c:v>
                </c:pt>
                <c:pt idx="27032">
                  <c:v>57.69</c:v>
                </c:pt>
                <c:pt idx="27033">
                  <c:v>57.78</c:v>
                </c:pt>
                <c:pt idx="27034">
                  <c:v>57.89</c:v>
                </c:pt>
                <c:pt idx="27035">
                  <c:v>57.92</c:v>
                </c:pt>
                <c:pt idx="27036">
                  <c:v>58.01</c:v>
                </c:pt>
                <c:pt idx="27037">
                  <c:v>56.57</c:v>
                </c:pt>
                <c:pt idx="27038">
                  <c:v>55.14</c:v>
                </c:pt>
                <c:pt idx="27039">
                  <c:v>55.68</c:v>
                </c:pt>
                <c:pt idx="27040">
                  <c:v>56.72</c:v>
                </c:pt>
                <c:pt idx="27041">
                  <c:v>57.75</c:v>
                </c:pt>
                <c:pt idx="27042">
                  <c:v>58.9</c:v>
                </c:pt>
                <c:pt idx="27043">
                  <c:v>60.08</c:v>
                </c:pt>
                <c:pt idx="27044">
                  <c:v>61.08</c:v>
                </c:pt>
                <c:pt idx="27045">
                  <c:v>62.31</c:v>
                </c:pt>
                <c:pt idx="27046">
                  <c:v>63.72</c:v>
                </c:pt>
                <c:pt idx="27047">
                  <c:v>63.89</c:v>
                </c:pt>
                <c:pt idx="27048">
                  <c:v>63.75</c:v>
                </c:pt>
                <c:pt idx="27049">
                  <c:v>66.099999999999994</c:v>
                </c:pt>
                <c:pt idx="27050">
                  <c:v>68.430000000000007</c:v>
                </c:pt>
                <c:pt idx="27051">
                  <c:v>70.489999999999995</c:v>
                </c:pt>
                <c:pt idx="27052">
                  <c:v>68.97</c:v>
                </c:pt>
                <c:pt idx="27053">
                  <c:v>67.39</c:v>
                </c:pt>
                <c:pt idx="27054">
                  <c:v>66.25</c:v>
                </c:pt>
                <c:pt idx="27055">
                  <c:v>67.08</c:v>
                </c:pt>
                <c:pt idx="27056">
                  <c:v>62.31</c:v>
                </c:pt>
                <c:pt idx="27057">
                  <c:v>58.7</c:v>
                </c:pt>
                <c:pt idx="27058">
                  <c:v>59.04</c:v>
                </c:pt>
                <c:pt idx="27059">
                  <c:v>59.5</c:v>
                </c:pt>
                <c:pt idx="27060">
                  <c:v>60.02</c:v>
                </c:pt>
                <c:pt idx="27061">
                  <c:v>60.45</c:v>
                </c:pt>
                <c:pt idx="27062">
                  <c:v>60.94</c:v>
                </c:pt>
                <c:pt idx="27063">
                  <c:v>61.34</c:v>
                </c:pt>
                <c:pt idx="27064">
                  <c:v>61.19</c:v>
                </c:pt>
                <c:pt idx="27065">
                  <c:v>47.5</c:v>
                </c:pt>
                <c:pt idx="27066">
                  <c:v>47.73</c:v>
                </c:pt>
                <c:pt idx="27067">
                  <c:v>47.16</c:v>
                </c:pt>
                <c:pt idx="27068">
                  <c:v>43.05</c:v>
                </c:pt>
                <c:pt idx="27069">
                  <c:v>43.37</c:v>
                </c:pt>
                <c:pt idx="27070">
                  <c:v>43.57</c:v>
                </c:pt>
                <c:pt idx="27071">
                  <c:v>43.66</c:v>
                </c:pt>
                <c:pt idx="27072">
                  <c:v>43.83</c:v>
                </c:pt>
                <c:pt idx="27073">
                  <c:v>43.92</c:v>
                </c:pt>
                <c:pt idx="27074">
                  <c:v>44.06</c:v>
                </c:pt>
                <c:pt idx="27075">
                  <c:v>39.93</c:v>
                </c:pt>
                <c:pt idx="27076">
                  <c:v>39.380000000000003</c:v>
                </c:pt>
                <c:pt idx="27077">
                  <c:v>39.35</c:v>
                </c:pt>
                <c:pt idx="27078">
                  <c:v>39.380000000000003</c:v>
                </c:pt>
                <c:pt idx="27079">
                  <c:v>39.380000000000003</c:v>
                </c:pt>
                <c:pt idx="27080">
                  <c:v>39.44</c:v>
                </c:pt>
                <c:pt idx="27081">
                  <c:v>39.5</c:v>
                </c:pt>
                <c:pt idx="27082">
                  <c:v>39.58</c:v>
                </c:pt>
                <c:pt idx="27083">
                  <c:v>39.64</c:v>
                </c:pt>
                <c:pt idx="27084">
                  <c:v>39.700000000000003</c:v>
                </c:pt>
                <c:pt idx="27085">
                  <c:v>39.75</c:v>
                </c:pt>
                <c:pt idx="27086">
                  <c:v>39.840000000000003</c:v>
                </c:pt>
                <c:pt idx="27087">
                  <c:v>39.950000000000003</c:v>
                </c:pt>
                <c:pt idx="27088">
                  <c:v>40.1</c:v>
                </c:pt>
                <c:pt idx="27089">
                  <c:v>40.24</c:v>
                </c:pt>
                <c:pt idx="27090">
                  <c:v>40.36</c:v>
                </c:pt>
                <c:pt idx="27091">
                  <c:v>40.5</c:v>
                </c:pt>
                <c:pt idx="27092">
                  <c:v>40.47</c:v>
                </c:pt>
                <c:pt idx="27093">
                  <c:v>40.5</c:v>
                </c:pt>
                <c:pt idx="27094">
                  <c:v>40.56</c:v>
                </c:pt>
                <c:pt idx="27095">
                  <c:v>40.67</c:v>
                </c:pt>
                <c:pt idx="27096">
                  <c:v>40.729999999999997</c:v>
                </c:pt>
                <c:pt idx="27097">
                  <c:v>33.869999999999997</c:v>
                </c:pt>
                <c:pt idx="27098">
                  <c:v>32.119999999999997</c:v>
                </c:pt>
                <c:pt idx="27099">
                  <c:v>32.29</c:v>
                </c:pt>
                <c:pt idx="27100">
                  <c:v>32.43</c:v>
                </c:pt>
                <c:pt idx="27101">
                  <c:v>32.58</c:v>
                </c:pt>
                <c:pt idx="27102">
                  <c:v>32.69</c:v>
                </c:pt>
                <c:pt idx="27103">
                  <c:v>32.81</c:v>
                </c:pt>
                <c:pt idx="27104">
                  <c:v>32.950000000000003</c:v>
                </c:pt>
                <c:pt idx="27105">
                  <c:v>33.07</c:v>
                </c:pt>
                <c:pt idx="27106">
                  <c:v>33.299999999999997</c:v>
                </c:pt>
                <c:pt idx="27107">
                  <c:v>40.159999999999997</c:v>
                </c:pt>
                <c:pt idx="27108">
                  <c:v>38</c:v>
                </c:pt>
                <c:pt idx="27109">
                  <c:v>32.18</c:v>
                </c:pt>
                <c:pt idx="27110">
                  <c:v>32.090000000000003</c:v>
                </c:pt>
                <c:pt idx="27111">
                  <c:v>32.119999999999997</c:v>
                </c:pt>
                <c:pt idx="27112">
                  <c:v>32.229999999999997</c:v>
                </c:pt>
                <c:pt idx="27113">
                  <c:v>32.200000000000003</c:v>
                </c:pt>
                <c:pt idx="27114">
                  <c:v>32.229999999999997</c:v>
                </c:pt>
                <c:pt idx="27115">
                  <c:v>32.32</c:v>
                </c:pt>
                <c:pt idx="27116">
                  <c:v>32.43</c:v>
                </c:pt>
                <c:pt idx="27117">
                  <c:v>32.520000000000003</c:v>
                </c:pt>
                <c:pt idx="27118">
                  <c:v>32.64</c:v>
                </c:pt>
                <c:pt idx="27119">
                  <c:v>32.75</c:v>
                </c:pt>
                <c:pt idx="27120">
                  <c:v>32.89</c:v>
                </c:pt>
                <c:pt idx="27121">
                  <c:v>33.07</c:v>
                </c:pt>
                <c:pt idx="27122">
                  <c:v>33.270000000000003</c:v>
                </c:pt>
                <c:pt idx="27123">
                  <c:v>33.5</c:v>
                </c:pt>
                <c:pt idx="27124">
                  <c:v>33.81</c:v>
                </c:pt>
                <c:pt idx="27125">
                  <c:v>52.58</c:v>
                </c:pt>
                <c:pt idx="27126">
                  <c:v>47.07</c:v>
                </c:pt>
                <c:pt idx="27127">
                  <c:v>47.39</c:v>
                </c:pt>
                <c:pt idx="27128">
                  <c:v>47.62</c:v>
                </c:pt>
                <c:pt idx="27129">
                  <c:v>47.79</c:v>
                </c:pt>
                <c:pt idx="27130">
                  <c:v>47.82</c:v>
                </c:pt>
                <c:pt idx="27131">
                  <c:v>47.85</c:v>
                </c:pt>
                <c:pt idx="27132">
                  <c:v>47.88</c:v>
                </c:pt>
                <c:pt idx="27133">
                  <c:v>47.93</c:v>
                </c:pt>
                <c:pt idx="27134">
                  <c:v>47.99</c:v>
                </c:pt>
                <c:pt idx="27135">
                  <c:v>47.96</c:v>
                </c:pt>
                <c:pt idx="27136">
                  <c:v>47.73</c:v>
                </c:pt>
                <c:pt idx="27137">
                  <c:v>47.79</c:v>
                </c:pt>
                <c:pt idx="27138">
                  <c:v>47.91</c:v>
                </c:pt>
                <c:pt idx="27139">
                  <c:v>47.93</c:v>
                </c:pt>
                <c:pt idx="27140">
                  <c:v>47.96</c:v>
                </c:pt>
                <c:pt idx="27141">
                  <c:v>48.08</c:v>
                </c:pt>
                <c:pt idx="27142">
                  <c:v>48.22</c:v>
                </c:pt>
                <c:pt idx="27143">
                  <c:v>48.34</c:v>
                </c:pt>
                <c:pt idx="27144">
                  <c:v>48.39</c:v>
                </c:pt>
                <c:pt idx="27145">
                  <c:v>48.62</c:v>
                </c:pt>
                <c:pt idx="27146">
                  <c:v>48.97</c:v>
                </c:pt>
                <c:pt idx="27147">
                  <c:v>49.25</c:v>
                </c:pt>
                <c:pt idx="27148">
                  <c:v>49.54</c:v>
                </c:pt>
                <c:pt idx="27149">
                  <c:v>44.29</c:v>
                </c:pt>
                <c:pt idx="27150">
                  <c:v>42.57</c:v>
                </c:pt>
                <c:pt idx="27151">
                  <c:v>43.31</c:v>
                </c:pt>
                <c:pt idx="27152">
                  <c:v>44.29</c:v>
                </c:pt>
                <c:pt idx="27153">
                  <c:v>45.35</c:v>
                </c:pt>
                <c:pt idx="27154">
                  <c:v>46.18</c:v>
                </c:pt>
                <c:pt idx="27155">
                  <c:v>46.79</c:v>
                </c:pt>
                <c:pt idx="27156">
                  <c:v>47.73</c:v>
                </c:pt>
                <c:pt idx="27157">
                  <c:v>48.28</c:v>
                </c:pt>
                <c:pt idx="27158">
                  <c:v>49.08</c:v>
                </c:pt>
                <c:pt idx="27159">
                  <c:v>49.91</c:v>
                </c:pt>
                <c:pt idx="27160">
                  <c:v>54.85</c:v>
                </c:pt>
                <c:pt idx="27161">
                  <c:v>57.55</c:v>
                </c:pt>
                <c:pt idx="27162">
                  <c:v>57.72</c:v>
                </c:pt>
                <c:pt idx="27163">
                  <c:v>58.81</c:v>
                </c:pt>
                <c:pt idx="27164">
                  <c:v>59.87</c:v>
                </c:pt>
                <c:pt idx="27165">
                  <c:v>60.94</c:v>
                </c:pt>
                <c:pt idx="27166">
                  <c:v>61.28</c:v>
                </c:pt>
                <c:pt idx="27167">
                  <c:v>50.69</c:v>
                </c:pt>
                <c:pt idx="27168">
                  <c:v>49.86</c:v>
                </c:pt>
                <c:pt idx="27169">
                  <c:v>50.57</c:v>
                </c:pt>
                <c:pt idx="27170">
                  <c:v>51.35</c:v>
                </c:pt>
                <c:pt idx="27171">
                  <c:v>52.1</c:v>
                </c:pt>
                <c:pt idx="27172">
                  <c:v>52.84</c:v>
                </c:pt>
                <c:pt idx="27173">
                  <c:v>53.5</c:v>
                </c:pt>
                <c:pt idx="27174">
                  <c:v>54.08</c:v>
                </c:pt>
                <c:pt idx="27175">
                  <c:v>54.71</c:v>
                </c:pt>
                <c:pt idx="27176">
                  <c:v>55.28</c:v>
                </c:pt>
                <c:pt idx="27177">
                  <c:v>55.88</c:v>
                </c:pt>
                <c:pt idx="27178">
                  <c:v>56.17</c:v>
                </c:pt>
                <c:pt idx="27179">
                  <c:v>56.2</c:v>
                </c:pt>
                <c:pt idx="27180">
                  <c:v>56.72</c:v>
                </c:pt>
                <c:pt idx="27181">
                  <c:v>55.51</c:v>
                </c:pt>
                <c:pt idx="27182">
                  <c:v>36.51</c:v>
                </c:pt>
                <c:pt idx="27183">
                  <c:v>36.479999999999997</c:v>
                </c:pt>
                <c:pt idx="27184">
                  <c:v>36.83</c:v>
                </c:pt>
                <c:pt idx="27185">
                  <c:v>37.200000000000003</c:v>
                </c:pt>
                <c:pt idx="27186">
                  <c:v>37.659999999999997</c:v>
                </c:pt>
                <c:pt idx="27187">
                  <c:v>38.090000000000003</c:v>
                </c:pt>
                <c:pt idx="27188">
                  <c:v>38.630000000000003</c:v>
                </c:pt>
                <c:pt idx="27189">
                  <c:v>39.090000000000003</c:v>
                </c:pt>
                <c:pt idx="27190">
                  <c:v>39.58</c:v>
                </c:pt>
                <c:pt idx="27191">
                  <c:v>40.04</c:v>
                </c:pt>
                <c:pt idx="27192">
                  <c:v>34.79</c:v>
                </c:pt>
                <c:pt idx="27193">
                  <c:v>34.24</c:v>
                </c:pt>
                <c:pt idx="27194">
                  <c:v>34.299999999999997</c:v>
                </c:pt>
                <c:pt idx="27195">
                  <c:v>34.409999999999997</c:v>
                </c:pt>
                <c:pt idx="27196">
                  <c:v>34.5</c:v>
                </c:pt>
                <c:pt idx="27197">
                  <c:v>34.39</c:v>
                </c:pt>
                <c:pt idx="27198">
                  <c:v>34.04</c:v>
                </c:pt>
                <c:pt idx="27199">
                  <c:v>29.248000000000001</c:v>
                </c:pt>
                <c:pt idx="27200">
                  <c:v>29.190999999999999</c:v>
                </c:pt>
                <c:pt idx="27201">
                  <c:v>29.277000000000001</c:v>
                </c:pt>
                <c:pt idx="27202">
                  <c:v>29.334</c:v>
                </c:pt>
                <c:pt idx="27203">
                  <c:v>29.449000000000002</c:v>
                </c:pt>
                <c:pt idx="27204">
                  <c:v>29.593</c:v>
                </c:pt>
                <c:pt idx="27205">
                  <c:v>28.76</c:v>
                </c:pt>
                <c:pt idx="27206">
                  <c:v>28.530999999999999</c:v>
                </c:pt>
                <c:pt idx="27207">
                  <c:v>28.588000000000001</c:v>
                </c:pt>
                <c:pt idx="27208">
                  <c:v>28.617000000000001</c:v>
                </c:pt>
                <c:pt idx="27209">
                  <c:v>28.702999999999999</c:v>
                </c:pt>
                <c:pt idx="27210">
                  <c:v>28.702999999999999</c:v>
                </c:pt>
                <c:pt idx="27211">
                  <c:v>28.702999999999999</c:v>
                </c:pt>
                <c:pt idx="27212">
                  <c:v>28.559000000000001</c:v>
                </c:pt>
                <c:pt idx="27213">
                  <c:v>28.013999999999999</c:v>
                </c:pt>
                <c:pt idx="27214">
                  <c:v>28.013999999999999</c:v>
                </c:pt>
                <c:pt idx="27215">
                  <c:v>28.042999999999999</c:v>
                </c:pt>
                <c:pt idx="27216">
                  <c:v>28.042999999999999</c:v>
                </c:pt>
                <c:pt idx="27217">
                  <c:v>27.984999999999999</c:v>
                </c:pt>
                <c:pt idx="27218">
                  <c:v>27.841999999999999</c:v>
                </c:pt>
                <c:pt idx="27219">
                  <c:v>28.300999999999998</c:v>
                </c:pt>
                <c:pt idx="27220">
                  <c:v>28.673999999999999</c:v>
                </c:pt>
                <c:pt idx="27221">
                  <c:v>28.129000000000001</c:v>
                </c:pt>
                <c:pt idx="27222">
                  <c:v>28.042999999999999</c:v>
                </c:pt>
                <c:pt idx="27223">
                  <c:v>28.071000000000002</c:v>
                </c:pt>
                <c:pt idx="27224">
                  <c:v>28.071000000000002</c:v>
                </c:pt>
                <c:pt idx="27225">
                  <c:v>28.1</c:v>
                </c:pt>
                <c:pt idx="27226">
                  <c:v>28.1</c:v>
                </c:pt>
                <c:pt idx="27227">
                  <c:v>28.1</c:v>
                </c:pt>
                <c:pt idx="27228">
                  <c:v>28.013999999999999</c:v>
                </c:pt>
                <c:pt idx="27229">
                  <c:v>27.812999999999999</c:v>
                </c:pt>
                <c:pt idx="27230">
                  <c:v>27.812999999999999</c:v>
                </c:pt>
                <c:pt idx="27231">
                  <c:v>27.783999999999999</c:v>
                </c:pt>
                <c:pt idx="27232">
                  <c:v>27.783999999999999</c:v>
                </c:pt>
                <c:pt idx="27233">
                  <c:v>27.812999999999999</c:v>
                </c:pt>
                <c:pt idx="27234">
                  <c:v>27.812999999999999</c:v>
                </c:pt>
                <c:pt idx="27235">
                  <c:v>27.783999999999999</c:v>
                </c:pt>
                <c:pt idx="27236">
                  <c:v>27.783999999999999</c:v>
                </c:pt>
                <c:pt idx="27237">
                  <c:v>27.812999999999999</c:v>
                </c:pt>
                <c:pt idx="27238">
                  <c:v>27.783999999999999</c:v>
                </c:pt>
                <c:pt idx="27239">
                  <c:v>27.783999999999999</c:v>
                </c:pt>
                <c:pt idx="27240">
                  <c:v>27.812999999999999</c:v>
                </c:pt>
                <c:pt idx="27241">
                  <c:v>27.812999999999999</c:v>
                </c:pt>
                <c:pt idx="27242">
                  <c:v>27.783999999999999</c:v>
                </c:pt>
                <c:pt idx="27243">
                  <c:v>27.783999999999999</c:v>
                </c:pt>
                <c:pt idx="27244">
                  <c:v>27.783999999999999</c:v>
                </c:pt>
                <c:pt idx="27245">
                  <c:v>27.812999999999999</c:v>
                </c:pt>
                <c:pt idx="27246">
                  <c:v>27.783999999999999</c:v>
                </c:pt>
                <c:pt idx="27247">
                  <c:v>27.783999999999999</c:v>
                </c:pt>
                <c:pt idx="27248">
                  <c:v>27.812999999999999</c:v>
                </c:pt>
                <c:pt idx="27249">
                  <c:v>27.783999999999999</c:v>
                </c:pt>
                <c:pt idx="27250">
                  <c:v>27.756</c:v>
                </c:pt>
                <c:pt idx="27251">
                  <c:v>27.783999999999999</c:v>
                </c:pt>
                <c:pt idx="27252">
                  <c:v>27.756</c:v>
                </c:pt>
                <c:pt idx="27253">
                  <c:v>27.756</c:v>
                </c:pt>
                <c:pt idx="27254">
                  <c:v>27.756</c:v>
                </c:pt>
                <c:pt idx="27255">
                  <c:v>27.756</c:v>
                </c:pt>
                <c:pt idx="27256">
                  <c:v>27.756</c:v>
                </c:pt>
                <c:pt idx="27257">
                  <c:v>27.756</c:v>
                </c:pt>
                <c:pt idx="27258">
                  <c:v>27.756</c:v>
                </c:pt>
                <c:pt idx="27259">
                  <c:v>27.756</c:v>
                </c:pt>
                <c:pt idx="27260">
                  <c:v>27.756</c:v>
                </c:pt>
                <c:pt idx="27261">
                  <c:v>27.783999999999999</c:v>
                </c:pt>
                <c:pt idx="27262">
                  <c:v>27.756</c:v>
                </c:pt>
                <c:pt idx="27263">
                  <c:v>27.756</c:v>
                </c:pt>
                <c:pt idx="27264">
                  <c:v>27.756</c:v>
                </c:pt>
                <c:pt idx="27265">
                  <c:v>27.756</c:v>
                </c:pt>
                <c:pt idx="27266">
                  <c:v>27.756</c:v>
                </c:pt>
                <c:pt idx="27267">
                  <c:v>27.756</c:v>
                </c:pt>
                <c:pt idx="27268">
                  <c:v>27.756</c:v>
                </c:pt>
                <c:pt idx="27269">
                  <c:v>27.756</c:v>
                </c:pt>
                <c:pt idx="27270">
                  <c:v>27.783999999999999</c:v>
                </c:pt>
                <c:pt idx="27271">
                  <c:v>37.92</c:v>
                </c:pt>
                <c:pt idx="27272">
                  <c:v>39.81</c:v>
                </c:pt>
                <c:pt idx="27273">
                  <c:v>32.06</c:v>
                </c:pt>
                <c:pt idx="27274">
                  <c:v>32.229999999999997</c:v>
                </c:pt>
                <c:pt idx="27275">
                  <c:v>32.35</c:v>
                </c:pt>
                <c:pt idx="27276">
                  <c:v>32.49</c:v>
                </c:pt>
                <c:pt idx="27277">
                  <c:v>32.61</c:v>
                </c:pt>
                <c:pt idx="27278">
                  <c:v>32.81</c:v>
                </c:pt>
                <c:pt idx="27279">
                  <c:v>33.07</c:v>
                </c:pt>
                <c:pt idx="27280">
                  <c:v>33.35</c:v>
                </c:pt>
                <c:pt idx="27281">
                  <c:v>33.67</c:v>
                </c:pt>
                <c:pt idx="27282">
                  <c:v>34.01</c:v>
                </c:pt>
                <c:pt idx="27283">
                  <c:v>34.39</c:v>
                </c:pt>
                <c:pt idx="27284">
                  <c:v>34.79</c:v>
                </c:pt>
                <c:pt idx="27285">
                  <c:v>35.22</c:v>
                </c:pt>
                <c:pt idx="27286">
                  <c:v>35.590000000000003</c:v>
                </c:pt>
                <c:pt idx="27287">
                  <c:v>35.94</c:v>
                </c:pt>
                <c:pt idx="27288">
                  <c:v>36.31</c:v>
                </c:pt>
                <c:pt idx="27289">
                  <c:v>36.51</c:v>
                </c:pt>
                <c:pt idx="27290">
                  <c:v>36.6</c:v>
                </c:pt>
                <c:pt idx="27291">
                  <c:v>36.83</c:v>
                </c:pt>
                <c:pt idx="27292">
                  <c:v>37.03</c:v>
                </c:pt>
                <c:pt idx="27293">
                  <c:v>37.229999999999997</c:v>
                </c:pt>
                <c:pt idx="27294">
                  <c:v>37.4</c:v>
                </c:pt>
                <c:pt idx="27295">
                  <c:v>37.630000000000003</c:v>
                </c:pt>
                <c:pt idx="27296">
                  <c:v>37.89</c:v>
                </c:pt>
                <c:pt idx="27297">
                  <c:v>38.15</c:v>
                </c:pt>
                <c:pt idx="27298">
                  <c:v>38.43</c:v>
                </c:pt>
                <c:pt idx="27299">
                  <c:v>38.69</c:v>
                </c:pt>
                <c:pt idx="27300">
                  <c:v>39.119999999999997</c:v>
                </c:pt>
                <c:pt idx="27301">
                  <c:v>39.44</c:v>
                </c:pt>
                <c:pt idx="27302">
                  <c:v>39.67</c:v>
                </c:pt>
                <c:pt idx="27303">
                  <c:v>39.869999999999997</c:v>
                </c:pt>
                <c:pt idx="27304">
                  <c:v>39.979999999999997</c:v>
                </c:pt>
                <c:pt idx="27305">
                  <c:v>40.01</c:v>
                </c:pt>
                <c:pt idx="27306">
                  <c:v>31.86</c:v>
                </c:pt>
                <c:pt idx="27307">
                  <c:v>31.95</c:v>
                </c:pt>
                <c:pt idx="27308">
                  <c:v>32</c:v>
                </c:pt>
                <c:pt idx="27309">
                  <c:v>32.090000000000003</c:v>
                </c:pt>
                <c:pt idx="27310">
                  <c:v>32.29</c:v>
                </c:pt>
                <c:pt idx="27311">
                  <c:v>32.380000000000003</c:v>
                </c:pt>
                <c:pt idx="27312">
                  <c:v>32.43</c:v>
                </c:pt>
                <c:pt idx="27313">
                  <c:v>32.64</c:v>
                </c:pt>
                <c:pt idx="27314">
                  <c:v>32.78</c:v>
                </c:pt>
                <c:pt idx="27315">
                  <c:v>32.92</c:v>
                </c:pt>
                <c:pt idx="27316">
                  <c:v>33.07</c:v>
                </c:pt>
                <c:pt idx="27317">
                  <c:v>33.18</c:v>
                </c:pt>
                <c:pt idx="27318">
                  <c:v>33.32</c:v>
                </c:pt>
                <c:pt idx="27319">
                  <c:v>33.5</c:v>
                </c:pt>
                <c:pt idx="27320">
                  <c:v>33.78</c:v>
                </c:pt>
                <c:pt idx="27321">
                  <c:v>33.869999999999997</c:v>
                </c:pt>
                <c:pt idx="27322">
                  <c:v>33.840000000000003</c:v>
                </c:pt>
                <c:pt idx="27323">
                  <c:v>28.960999999999999</c:v>
                </c:pt>
                <c:pt idx="27324">
                  <c:v>28.846</c:v>
                </c:pt>
                <c:pt idx="27325">
                  <c:v>37.200000000000003</c:v>
                </c:pt>
                <c:pt idx="27326">
                  <c:v>42.57</c:v>
                </c:pt>
                <c:pt idx="27327">
                  <c:v>43.37</c:v>
                </c:pt>
                <c:pt idx="27328">
                  <c:v>40.409999999999997</c:v>
                </c:pt>
                <c:pt idx="27329">
                  <c:v>36.450000000000003</c:v>
                </c:pt>
                <c:pt idx="27330">
                  <c:v>35.53</c:v>
                </c:pt>
                <c:pt idx="27331">
                  <c:v>34.93</c:v>
                </c:pt>
                <c:pt idx="27332">
                  <c:v>32.81</c:v>
                </c:pt>
                <c:pt idx="27333">
                  <c:v>42.45</c:v>
                </c:pt>
                <c:pt idx="27334">
                  <c:v>52.7</c:v>
                </c:pt>
                <c:pt idx="27335">
                  <c:v>49.28</c:v>
                </c:pt>
                <c:pt idx="27336">
                  <c:v>49.63</c:v>
                </c:pt>
                <c:pt idx="27337">
                  <c:v>49.86</c:v>
                </c:pt>
                <c:pt idx="27338">
                  <c:v>50.17</c:v>
                </c:pt>
                <c:pt idx="27339">
                  <c:v>50.23</c:v>
                </c:pt>
                <c:pt idx="27340">
                  <c:v>50.52</c:v>
                </c:pt>
                <c:pt idx="27341">
                  <c:v>50.69</c:v>
                </c:pt>
                <c:pt idx="27342">
                  <c:v>50.78</c:v>
                </c:pt>
                <c:pt idx="27343">
                  <c:v>50.92</c:v>
                </c:pt>
                <c:pt idx="27344">
                  <c:v>50.98</c:v>
                </c:pt>
                <c:pt idx="27345">
                  <c:v>51.06</c:v>
                </c:pt>
                <c:pt idx="27346">
                  <c:v>51.15</c:v>
                </c:pt>
                <c:pt idx="27347">
                  <c:v>51.35</c:v>
                </c:pt>
                <c:pt idx="27348">
                  <c:v>51.58</c:v>
                </c:pt>
                <c:pt idx="27349">
                  <c:v>51.78</c:v>
                </c:pt>
                <c:pt idx="27350">
                  <c:v>51.95</c:v>
                </c:pt>
                <c:pt idx="27351">
                  <c:v>52.1</c:v>
                </c:pt>
                <c:pt idx="27352">
                  <c:v>52.38</c:v>
                </c:pt>
                <c:pt idx="27353">
                  <c:v>52.81</c:v>
                </c:pt>
                <c:pt idx="27354">
                  <c:v>53.3</c:v>
                </c:pt>
                <c:pt idx="27355">
                  <c:v>53.73</c:v>
                </c:pt>
                <c:pt idx="27356">
                  <c:v>54.22</c:v>
                </c:pt>
                <c:pt idx="27357">
                  <c:v>54.79</c:v>
                </c:pt>
                <c:pt idx="27358">
                  <c:v>55.08</c:v>
                </c:pt>
                <c:pt idx="27359">
                  <c:v>55.11</c:v>
                </c:pt>
                <c:pt idx="27360">
                  <c:v>55.37</c:v>
                </c:pt>
                <c:pt idx="27361">
                  <c:v>52.9</c:v>
                </c:pt>
                <c:pt idx="27362">
                  <c:v>48.39</c:v>
                </c:pt>
                <c:pt idx="27363">
                  <c:v>48.65</c:v>
                </c:pt>
                <c:pt idx="27364">
                  <c:v>49</c:v>
                </c:pt>
                <c:pt idx="27365">
                  <c:v>49.48</c:v>
                </c:pt>
                <c:pt idx="27366">
                  <c:v>50.2</c:v>
                </c:pt>
                <c:pt idx="27367">
                  <c:v>50.69</c:v>
                </c:pt>
                <c:pt idx="27368">
                  <c:v>51.18</c:v>
                </c:pt>
                <c:pt idx="27369">
                  <c:v>52.1</c:v>
                </c:pt>
                <c:pt idx="27370">
                  <c:v>52.93</c:v>
                </c:pt>
                <c:pt idx="27371">
                  <c:v>53.67</c:v>
                </c:pt>
                <c:pt idx="27372">
                  <c:v>54.31</c:v>
                </c:pt>
                <c:pt idx="27373">
                  <c:v>54.77</c:v>
                </c:pt>
                <c:pt idx="27374">
                  <c:v>45.9</c:v>
                </c:pt>
                <c:pt idx="27375">
                  <c:v>31.486999999999998</c:v>
                </c:pt>
                <c:pt idx="27376">
                  <c:v>35.79</c:v>
                </c:pt>
                <c:pt idx="27377">
                  <c:v>32.58</c:v>
                </c:pt>
                <c:pt idx="27378">
                  <c:v>32.119999999999997</c:v>
                </c:pt>
                <c:pt idx="27379">
                  <c:v>35.159999999999997</c:v>
                </c:pt>
                <c:pt idx="27380">
                  <c:v>69.55</c:v>
                </c:pt>
                <c:pt idx="27381">
                  <c:v>60.56</c:v>
                </c:pt>
                <c:pt idx="27382">
                  <c:v>60.48</c:v>
                </c:pt>
                <c:pt idx="27383">
                  <c:v>60.48</c:v>
                </c:pt>
                <c:pt idx="27384">
                  <c:v>60.45</c:v>
                </c:pt>
                <c:pt idx="27385">
                  <c:v>60.65</c:v>
                </c:pt>
                <c:pt idx="27386">
                  <c:v>60.91</c:v>
                </c:pt>
                <c:pt idx="27387">
                  <c:v>60.99</c:v>
                </c:pt>
                <c:pt idx="27388">
                  <c:v>61.34</c:v>
                </c:pt>
                <c:pt idx="27389">
                  <c:v>62.26</c:v>
                </c:pt>
                <c:pt idx="27390">
                  <c:v>63.81</c:v>
                </c:pt>
                <c:pt idx="27391">
                  <c:v>85.28</c:v>
                </c:pt>
                <c:pt idx="27392">
                  <c:v>82.95</c:v>
                </c:pt>
                <c:pt idx="27393">
                  <c:v>84.04</c:v>
                </c:pt>
                <c:pt idx="27394">
                  <c:v>101.98</c:v>
                </c:pt>
                <c:pt idx="27395">
                  <c:v>108.44</c:v>
                </c:pt>
                <c:pt idx="27396">
                  <c:v>110.48</c:v>
                </c:pt>
                <c:pt idx="27397">
                  <c:v>105.89</c:v>
                </c:pt>
                <c:pt idx="27398">
                  <c:v>104.31</c:v>
                </c:pt>
                <c:pt idx="27399">
                  <c:v>105.97</c:v>
                </c:pt>
                <c:pt idx="27400">
                  <c:v>107.75</c:v>
                </c:pt>
                <c:pt idx="27401">
                  <c:v>109.36</c:v>
                </c:pt>
                <c:pt idx="27402">
                  <c:v>110.68</c:v>
                </c:pt>
                <c:pt idx="27403">
                  <c:v>96.84</c:v>
                </c:pt>
                <c:pt idx="27404">
                  <c:v>106.23</c:v>
                </c:pt>
                <c:pt idx="27405">
                  <c:v>108.58</c:v>
                </c:pt>
                <c:pt idx="27406">
                  <c:v>108.93</c:v>
                </c:pt>
                <c:pt idx="27407">
                  <c:v>97.36</c:v>
                </c:pt>
                <c:pt idx="27408">
                  <c:v>113.72</c:v>
                </c:pt>
                <c:pt idx="27409">
                  <c:v>110.99</c:v>
                </c:pt>
                <c:pt idx="27410">
                  <c:v>88.89</c:v>
                </c:pt>
                <c:pt idx="27411">
                  <c:v>90.13</c:v>
                </c:pt>
                <c:pt idx="27412">
                  <c:v>91.42</c:v>
                </c:pt>
                <c:pt idx="27413">
                  <c:v>92.74</c:v>
                </c:pt>
                <c:pt idx="27414">
                  <c:v>94.55</c:v>
                </c:pt>
                <c:pt idx="27415">
                  <c:v>95.15</c:v>
                </c:pt>
                <c:pt idx="27416">
                  <c:v>95.98</c:v>
                </c:pt>
                <c:pt idx="27417">
                  <c:v>97.3</c:v>
                </c:pt>
                <c:pt idx="27418">
                  <c:v>121.67</c:v>
                </c:pt>
                <c:pt idx="27419">
                  <c:v>114.12</c:v>
                </c:pt>
                <c:pt idx="27420">
                  <c:v>112.23</c:v>
                </c:pt>
                <c:pt idx="27421">
                  <c:v>109.5</c:v>
                </c:pt>
                <c:pt idx="27422">
                  <c:v>110.33</c:v>
                </c:pt>
                <c:pt idx="27423">
                  <c:v>110.91</c:v>
                </c:pt>
                <c:pt idx="27424">
                  <c:v>111.86</c:v>
                </c:pt>
                <c:pt idx="27425">
                  <c:v>113.18</c:v>
                </c:pt>
                <c:pt idx="27426">
                  <c:v>115.13</c:v>
                </c:pt>
                <c:pt idx="27427">
                  <c:v>116.62</c:v>
                </c:pt>
                <c:pt idx="27428">
                  <c:v>117.51</c:v>
                </c:pt>
                <c:pt idx="27429">
                  <c:v>118.92</c:v>
                </c:pt>
                <c:pt idx="27430">
                  <c:v>120.93</c:v>
                </c:pt>
                <c:pt idx="27431">
                  <c:v>116.28</c:v>
                </c:pt>
                <c:pt idx="27432">
                  <c:v>113.89</c:v>
                </c:pt>
                <c:pt idx="27433">
                  <c:v>115.24</c:v>
                </c:pt>
                <c:pt idx="27434">
                  <c:v>106.06</c:v>
                </c:pt>
                <c:pt idx="27435">
                  <c:v>108.76</c:v>
                </c:pt>
                <c:pt idx="27436">
                  <c:v>107.61</c:v>
                </c:pt>
                <c:pt idx="27437">
                  <c:v>102.64</c:v>
                </c:pt>
                <c:pt idx="27438">
                  <c:v>102.93</c:v>
                </c:pt>
                <c:pt idx="27439">
                  <c:v>104.22</c:v>
                </c:pt>
                <c:pt idx="27440">
                  <c:v>92.8</c:v>
                </c:pt>
                <c:pt idx="27441">
                  <c:v>89.93</c:v>
                </c:pt>
                <c:pt idx="27442">
                  <c:v>90.24</c:v>
                </c:pt>
                <c:pt idx="27443">
                  <c:v>90.7</c:v>
                </c:pt>
                <c:pt idx="27444">
                  <c:v>84.21</c:v>
                </c:pt>
                <c:pt idx="27445">
                  <c:v>83.87</c:v>
                </c:pt>
                <c:pt idx="27446">
                  <c:v>76.09</c:v>
                </c:pt>
                <c:pt idx="27447">
                  <c:v>70.290000000000006</c:v>
                </c:pt>
                <c:pt idx="27448">
                  <c:v>69.349999999999994</c:v>
                </c:pt>
                <c:pt idx="27449">
                  <c:v>66.709999999999994</c:v>
                </c:pt>
                <c:pt idx="27450">
                  <c:v>66.94</c:v>
                </c:pt>
                <c:pt idx="27451">
                  <c:v>67.48</c:v>
                </c:pt>
                <c:pt idx="27452">
                  <c:v>68.739999999999995</c:v>
                </c:pt>
                <c:pt idx="27453">
                  <c:v>56.26</c:v>
                </c:pt>
                <c:pt idx="27454">
                  <c:v>53.44</c:v>
                </c:pt>
                <c:pt idx="27455">
                  <c:v>53.76</c:v>
                </c:pt>
                <c:pt idx="27456">
                  <c:v>54.19</c:v>
                </c:pt>
                <c:pt idx="27457">
                  <c:v>54.85</c:v>
                </c:pt>
                <c:pt idx="27458">
                  <c:v>76.180000000000007</c:v>
                </c:pt>
                <c:pt idx="27459">
                  <c:v>89.01</c:v>
                </c:pt>
                <c:pt idx="27460">
                  <c:v>96.15</c:v>
                </c:pt>
                <c:pt idx="27461">
                  <c:v>92.54</c:v>
                </c:pt>
                <c:pt idx="27462">
                  <c:v>91.85</c:v>
                </c:pt>
                <c:pt idx="27463">
                  <c:v>91.85</c:v>
                </c:pt>
                <c:pt idx="27464">
                  <c:v>91.68</c:v>
                </c:pt>
                <c:pt idx="27465">
                  <c:v>89.52</c:v>
                </c:pt>
                <c:pt idx="27466">
                  <c:v>86.94</c:v>
                </c:pt>
                <c:pt idx="27467">
                  <c:v>87.37</c:v>
                </c:pt>
                <c:pt idx="27468">
                  <c:v>87.63</c:v>
                </c:pt>
                <c:pt idx="27469">
                  <c:v>87.57</c:v>
                </c:pt>
                <c:pt idx="27470">
                  <c:v>88.32</c:v>
                </c:pt>
                <c:pt idx="27471">
                  <c:v>88.89</c:v>
                </c:pt>
                <c:pt idx="27472">
                  <c:v>89.78</c:v>
                </c:pt>
                <c:pt idx="27473">
                  <c:v>90.87</c:v>
                </c:pt>
                <c:pt idx="27474">
                  <c:v>91.96</c:v>
                </c:pt>
                <c:pt idx="27475">
                  <c:v>84.76</c:v>
                </c:pt>
                <c:pt idx="27476">
                  <c:v>69.72</c:v>
                </c:pt>
                <c:pt idx="27477">
                  <c:v>70.64</c:v>
                </c:pt>
                <c:pt idx="27478">
                  <c:v>71.760000000000005</c:v>
                </c:pt>
                <c:pt idx="27479">
                  <c:v>72.62</c:v>
                </c:pt>
                <c:pt idx="27480">
                  <c:v>74.02</c:v>
                </c:pt>
                <c:pt idx="27481">
                  <c:v>75.78</c:v>
                </c:pt>
                <c:pt idx="27482">
                  <c:v>77.67</c:v>
                </c:pt>
                <c:pt idx="27483">
                  <c:v>73.19</c:v>
                </c:pt>
                <c:pt idx="27484">
                  <c:v>71.13</c:v>
                </c:pt>
                <c:pt idx="27485">
                  <c:v>73.05</c:v>
                </c:pt>
                <c:pt idx="27486">
                  <c:v>74.569999999999993</c:v>
                </c:pt>
                <c:pt idx="27487">
                  <c:v>76.319999999999993</c:v>
                </c:pt>
                <c:pt idx="27488">
                  <c:v>77.900000000000006</c:v>
                </c:pt>
                <c:pt idx="27489">
                  <c:v>64.81</c:v>
                </c:pt>
                <c:pt idx="27490">
                  <c:v>57.92</c:v>
                </c:pt>
                <c:pt idx="27491">
                  <c:v>53.22</c:v>
                </c:pt>
                <c:pt idx="27492">
                  <c:v>53.96</c:v>
                </c:pt>
                <c:pt idx="27493">
                  <c:v>54.59</c:v>
                </c:pt>
                <c:pt idx="27494">
                  <c:v>54.16</c:v>
                </c:pt>
                <c:pt idx="27495">
                  <c:v>48.54</c:v>
                </c:pt>
                <c:pt idx="27496">
                  <c:v>69.63</c:v>
                </c:pt>
                <c:pt idx="27497">
                  <c:v>80.08</c:v>
                </c:pt>
                <c:pt idx="27498">
                  <c:v>79.739999999999995</c:v>
                </c:pt>
                <c:pt idx="27499">
                  <c:v>90.79</c:v>
                </c:pt>
                <c:pt idx="27500">
                  <c:v>92.02</c:v>
                </c:pt>
                <c:pt idx="27501">
                  <c:v>93.28</c:v>
                </c:pt>
                <c:pt idx="27502">
                  <c:v>89.09</c:v>
                </c:pt>
                <c:pt idx="27503">
                  <c:v>90.07</c:v>
                </c:pt>
                <c:pt idx="27504">
                  <c:v>89.75</c:v>
                </c:pt>
                <c:pt idx="27505">
                  <c:v>83.1</c:v>
                </c:pt>
                <c:pt idx="27506">
                  <c:v>97.1</c:v>
                </c:pt>
                <c:pt idx="27507">
                  <c:v>90.56</c:v>
                </c:pt>
                <c:pt idx="27508">
                  <c:v>85.62</c:v>
                </c:pt>
                <c:pt idx="27509">
                  <c:v>86.11</c:v>
                </c:pt>
                <c:pt idx="27510">
                  <c:v>79.45</c:v>
                </c:pt>
                <c:pt idx="27511">
                  <c:v>78.5</c:v>
                </c:pt>
                <c:pt idx="27512">
                  <c:v>79.45</c:v>
                </c:pt>
                <c:pt idx="27513">
                  <c:v>97.27</c:v>
                </c:pt>
                <c:pt idx="27514">
                  <c:v>100.14</c:v>
                </c:pt>
                <c:pt idx="27515">
                  <c:v>83.24</c:v>
                </c:pt>
                <c:pt idx="27516">
                  <c:v>84.16</c:v>
                </c:pt>
                <c:pt idx="27517">
                  <c:v>84.82</c:v>
                </c:pt>
                <c:pt idx="27518">
                  <c:v>85.45</c:v>
                </c:pt>
                <c:pt idx="27519">
                  <c:v>86.57</c:v>
                </c:pt>
                <c:pt idx="27520">
                  <c:v>85.65</c:v>
                </c:pt>
                <c:pt idx="27521">
                  <c:v>96.24</c:v>
                </c:pt>
                <c:pt idx="27522">
                  <c:v>87.08</c:v>
                </c:pt>
                <c:pt idx="27523">
                  <c:v>84.27</c:v>
                </c:pt>
                <c:pt idx="27524">
                  <c:v>85.59</c:v>
                </c:pt>
                <c:pt idx="27525">
                  <c:v>83.58</c:v>
                </c:pt>
                <c:pt idx="27526">
                  <c:v>74.89</c:v>
                </c:pt>
                <c:pt idx="27527">
                  <c:v>76.44</c:v>
                </c:pt>
                <c:pt idx="27528">
                  <c:v>78.099999999999994</c:v>
                </c:pt>
                <c:pt idx="27529">
                  <c:v>96.21</c:v>
                </c:pt>
                <c:pt idx="27530">
                  <c:v>105.66</c:v>
                </c:pt>
                <c:pt idx="27531">
                  <c:v>106.66</c:v>
                </c:pt>
                <c:pt idx="27532">
                  <c:v>111.22</c:v>
                </c:pt>
                <c:pt idx="27533">
                  <c:v>116.42</c:v>
                </c:pt>
                <c:pt idx="27534">
                  <c:v>120.7</c:v>
                </c:pt>
                <c:pt idx="27535">
                  <c:v>121.67</c:v>
                </c:pt>
                <c:pt idx="27536">
                  <c:v>113.12</c:v>
                </c:pt>
                <c:pt idx="27537">
                  <c:v>114.7</c:v>
                </c:pt>
                <c:pt idx="27538">
                  <c:v>114.73</c:v>
                </c:pt>
                <c:pt idx="27539">
                  <c:v>115.93</c:v>
                </c:pt>
                <c:pt idx="27540">
                  <c:v>107.44</c:v>
                </c:pt>
                <c:pt idx="27541">
                  <c:v>103.76</c:v>
                </c:pt>
                <c:pt idx="27542">
                  <c:v>90.41</c:v>
                </c:pt>
                <c:pt idx="27543">
                  <c:v>91.22</c:v>
                </c:pt>
                <c:pt idx="27544">
                  <c:v>91.71</c:v>
                </c:pt>
                <c:pt idx="27545">
                  <c:v>92.74</c:v>
                </c:pt>
                <c:pt idx="27546">
                  <c:v>93.37</c:v>
                </c:pt>
                <c:pt idx="27547">
                  <c:v>93.83</c:v>
                </c:pt>
                <c:pt idx="27548">
                  <c:v>94.12</c:v>
                </c:pt>
                <c:pt idx="27549">
                  <c:v>94.03</c:v>
                </c:pt>
                <c:pt idx="27550">
                  <c:v>75.489999999999995</c:v>
                </c:pt>
                <c:pt idx="27551">
                  <c:v>70.98</c:v>
                </c:pt>
                <c:pt idx="27552">
                  <c:v>63.84</c:v>
                </c:pt>
                <c:pt idx="27553">
                  <c:v>61.05</c:v>
                </c:pt>
                <c:pt idx="27554">
                  <c:v>65.959999999999994</c:v>
                </c:pt>
                <c:pt idx="27555">
                  <c:v>78.16</c:v>
                </c:pt>
                <c:pt idx="27556">
                  <c:v>74.05</c:v>
                </c:pt>
                <c:pt idx="27557">
                  <c:v>56.66</c:v>
                </c:pt>
                <c:pt idx="27558">
                  <c:v>54.85</c:v>
                </c:pt>
                <c:pt idx="27559">
                  <c:v>51.81</c:v>
                </c:pt>
                <c:pt idx="27560">
                  <c:v>63.75</c:v>
                </c:pt>
                <c:pt idx="27561">
                  <c:v>57.72</c:v>
                </c:pt>
                <c:pt idx="27562">
                  <c:v>55.48</c:v>
                </c:pt>
                <c:pt idx="27563">
                  <c:v>48.88</c:v>
                </c:pt>
                <c:pt idx="27564">
                  <c:v>49.43</c:v>
                </c:pt>
                <c:pt idx="27565">
                  <c:v>63.26</c:v>
                </c:pt>
                <c:pt idx="27566">
                  <c:v>66.88</c:v>
                </c:pt>
                <c:pt idx="27567">
                  <c:v>67.34</c:v>
                </c:pt>
                <c:pt idx="27568">
                  <c:v>68.08</c:v>
                </c:pt>
                <c:pt idx="27569">
                  <c:v>68.77</c:v>
                </c:pt>
                <c:pt idx="27570">
                  <c:v>69.23</c:v>
                </c:pt>
                <c:pt idx="27571">
                  <c:v>181.69</c:v>
                </c:pt>
                <c:pt idx="27572">
                  <c:v>176.9</c:v>
                </c:pt>
                <c:pt idx="27573">
                  <c:v>93.86</c:v>
                </c:pt>
                <c:pt idx="27574">
                  <c:v>83.04</c:v>
                </c:pt>
                <c:pt idx="27575">
                  <c:v>86.86</c:v>
                </c:pt>
                <c:pt idx="27576">
                  <c:v>93.97</c:v>
                </c:pt>
                <c:pt idx="27577">
                  <c:v>88.69</c:v>
                </c:pt>
                <c:pt idx="27578">
                  <c:v>87.74</c:v>
                </c:pt>
                <c:pt idx="27579">
                  <c:v>86.86</c:v>
                </c:pt>
                <c:pt idx="27580">
                  <c:v>86.25</c:v>
                </c:pt>
                <c:pt idx="27581">
                  <c:v>96.18</c:v>
                </c:pt>
                <c:pt idx="27582">
                  <c:v>84.13</c:v>
                </c:pt>
                <c:pt idx="27583">
                  <c:v>83.01</c:v>
                </c:pt>
                <c:pt idx="27584">
                  <c:v>84.24</c:v>
                </c:pt>
                <c:pt idx="27585">
                  <c:v>87.46</c:v>
                </c:pt>
                <c:pt idx="27586">
                  <c:v>113.23</c:v>
                </c:pt>
                <c:pt idx="27587">
                  <c:v>122.16</c:v>
                </c:pt>
                <c:pt idx="27588">
                  <c:v>105.14</c:v>
                </c:pt>
                <c:pt idx="27589">
                  <c:v>114.81</c:v>
                </c:pt>
                <c:pt idx="27590">
                  <c:v>128.79</c:v>
                </c:pt>
                <c:pt idx="27591">
                  <c:v>121.76</c:v>
                </c:pt>
                <c:pt idx="27592">
                  <c:v>102.96</c:v>
                </c:pt>
                <c:pt idx="27593">
                  <c:v>101.21</c:v>
                </c:pt>
                <c:pt idx="27594">
                  <c:v>101.46</c:v>
                </c:pt>
                <c:pt idx="27595">
                  <c:v>102.15</c:v>
                </c:pt>
                <c:pt idx="27596">
                  <c:v>114.32</c:v>
                </c:pt>
                <c:pt idx="27597">
                  <c:v>138.43</c:v>
                </c:pt>
                <c:pt idx="27598">
                  <c:v>129.31</c:v>
                </c:pt>
                <c:pt idx="27599">
                  <c:v>127.56</c:v>
                </c:pt>
                <c:pt idx="27600">
                  <c:v>128.33000000000001</c:v>
                </c:pt>
                <c:pt idx="27601">
                  <c:v>124.28</c:v>
                </c:pt>
                <c:pt idx="27602">
                  <c:v>129.38999999999999</c:v>
                </c:pt>
                <c:pt idx="27603">
                  <c:v>150.91999999999999</c:v>
                </c:pt>
                <c:pt idx="27604">
                  <c:v>132.18</c:v>
                </c:pt>
                <c:pt idx="27605">
                  <c:v>131.94999999999999</c:v>
                </c:pt>
                <c:pt idx="27606">
                  <c:v>132.97999999999999</c:v>
                </c:pt>
                <c:pt idx="27607">
                  <c:v>133.1</c:v>
                </c:pt>
                <c:pt idx="27608">
                  <c:v>135.71</c:v>
                </c:pt>
                <c:pt idx="27609">
                  <c:v>139.5</c:v>
                </c:pt>
                <c:pt idx="27610">
                  <c:v>140.85</c:v>
                </c:pt>
                <c:pt idx="27611">
                  <c:v>139.41</c:v>
                </c:pt>
                <c:pt idx="27612">
                  <c:v>139.66999999999999</c:v>
                </c:pt>
                <c:pt idx="27613">
                  <c:v>161.31</c:v>
                </c:pt>
                <c:pt idx="27614">
                  <c:v>155.46</c:v>
                </c:pt>
                <c:pt idx="27615">
                  <c:v>151.12</c:v>
                </c:pt>
                <c:pt idx="27616">
                  <c:v>149.91999999999999</c:v>
                </c:pt>
                <c:pt idx="27617">
                  <c:v>165.62</c:v>
                </c:pt>
                <c:pt idx="27618">
                  <c:v>173.22</c:v>
                </c:pt>
                <c:pt idx="27619">
                  <c:v>167.6</c:v>
                </c:pt>
                <c:pt idx="27620">
                  <c:v>169.32</c:v>
                </c:pt>
                <c:pt idx="27621">
                  <c:v>182.72</c:v>
                </c:pt>
                <c:pt idx="27622">
                  <c:v>184.67</c:v>
                </c:pt>
                <c:pt idx="27623">
                  <c:v>186.02</c:v>
                </c:pt>
                <c:pt idx="27624">
                  <c:v>189.07</c:v>
                </c:pt>
                <c:pt idx="27625">
                  <c:v>193.37</c:v>
                </c:pt>
                <c:pt idx="27626">
                  <c:v>193.37</c:v>
                </c:pt>
                <c:pt idx="27627">
                  <c:v>190.33</c:v>
                </c:pt>
                <c:pt idx="27628">
                  <c:v>186.05</c:v>
                </c:pt>
                <c:pt idx="27629">
                  <c:v>182.01</c:v>
                </c:pt>
                <c:pt idx="27630">
                  <c:v>183.61</c:v>
                </c:pt>
                <c:pt idx="27631">
                  <c:v>191.16</c:v>
                </c:pt>
                <c:pt idx="27632">
                  <c:v>194.63</c:v>
                </c:pt>
                <c:pt idx="27633">
                  <c:v>189.93</c:v>
                </c:pt>
                <c:pt idx="27634">
                  <c:v>192.25</c:v>
                </c:pt>
                <c:pt idx="27635">
                  <c:v>192.77</c:v>
                </c:pt>
                <c:pt idx="27636">
                  <c:v>195.95</c:v>
                </c:pt>
                <c:pt idx="27637">
                  <c:v>200.32</c:v>
                </c:pt>
                <c:pt idx="27638">
                  <c:v>204.71</c:v>
                </c:pt>
                <c:pt idx="27639">
                  <c:v>208.3</c:v>
                </c:pt>
                <c:pt idx="27640">
                  <c:v>210.65</c:v>
                </c:pt>
                <c:pt idx="27641">
                  <c:v>213.72</c:v>
                </c:pt>
                <c:pt idx="27642">
                  <c:v>212.46</c:v>
                </c:pt>
                <c:pt idx="27643">
                  <c:v>206</c:v>
                </c:pt>
                <c:pt idx="27644">
                  <c:v>180.11</c:v>
                </c:pt>
                <c:pt idx="27645">
                  <c:v>187.69</c:v>
                </c:pt>
                <c:pt idx="27646">
                  <c:v>169.32</c:v>
                </c:pt>
                <c:pt idx="27647">
                  <c:v>159.41999999999999</c:v>
                </c:pt>
                <c:pt idx="27648">
                  <c:v>161.28</c:v>
                </c:pt>
                <c:pt idx="27649">
                  <c:v>164.18</c:v>
                </c:pt>
                <c:pt idx="27650">
                  <c:v>157.32</c:v>
                </c:pt>
                <c:pt idx="27651">
                  <c:v>150.49</c:v>
                </c:pt>
                <c:pt idx="27652">
                  <c:v>143.16999999999999</c:v>
                </c:pt>
                <c:pt idx="27653">
                  <c:v>141.51</c:v>
                </c:pt>
                <c:pt idx="27654">
                  <c:v>143.26</c:v>
                </c:pt>
                <c:pt idx="27655">
                  <c:v>141.88</c:v>
                </c:pt>
                <c:pt idx="27656">
                  <c:v>143.34</c:v>
                </c:pt>
                <c:pt idx="27657">
                  <c:v>143.97</c:v>
                </c:pt>
                <c:pt idx="27658">
                  <c:v>136.97</c:v>
                </c:pt>
                <c:pt idx="27659">
                  <c:v>136.71</c:v>
                </c:pt>
                <c:pt idx="27660">
                  <c:v>133.53</c:v>
                </c:pt>
                <c:pt idx="27661">
                  <c:v>133.81</c:v>
                </c:pt>
                <c:pt idx="27662">
                  <c:v>123.54</c:v>
                </c:pt>
                <c:pt idx="27663">
                  <c:v>105.34</c:v>
                </c:pt>
                <c:pt idx="27664">
                  <c:v>87.89</c:v>
                </c:pt>
                <c:pt idx="27665">
                  <c:v>99.08</c:v>
                </c:pt>
                <c:pt idx="27666">
                  <c:v>79.42</c:v>
                </c:pt>
                <c:pt idx="27667">
                  <c:v>64.180000000000007</c:v>
                </c:pt>
                <c:pt idx="27668">
                  <c:v>64.27</c:v>
                </c:pt>
                <c:pt idx="27669">
                  <c:v>65.5</c:v>
                </c:pt>
                <c:pt idx="27670">
                  <c:v>81.86</c:v>
                </c:pt>
                <c:pt idx="27671">
                  <c:v>78.040000000000006</c:v>
                </c:pt>
                <c:pt idx="27672">
                  <c:v>73.709999999999994</c:v>
                </c:pt>
                <c:pt idx="27673">
                  <c:v>96.33</c:v>
                </c:pt>
                <c:pt idx="27674">
                  <c:v>95.32</c:v>
                </c:pt>
                <c:pt idx="27675">
                  <c:v>96.67</c:v>
                </c:pt>
                <c:pt idx="27676">
                  <c:v>98.39</c:v>
                </c:pt>
                <c:pt idx="27677">
                  <c:v>84.3</c:v>
                </c:pt>
                <c:pt idx="27678">
                  <c:v>77.41</c:v>
                </c:pt>
                <c:pt idx="27679">
                  <c:v>77.7</c:v>
                </c:pt>
                <c:pt idx="27680">
                  <c:v>76.81</c:v>
                </c:pt>
                <c:pt idx="27681">
                  <c:v>77.959999999999994</c:v>
                </c:pt>
                <c:pt idx="27682">
                  <c:v>78.819999999999993</c:v>
                </c:pt>
                <c:pt idx="27683">
                  <c:v>79.31</c:v>
                </c:pt>
                <c:pt idx="27684">
                  <c:v>74.2</c:v>
                </c:pt>
                <c:pt idx="27685">
                  <c:v>71.099999999999994</c:v>
                </c:pt>
                <c:pt idx="27686">
                  <c:v>72.25</c:v>
                </c:pt>
                <c:pt idx="27687">
                  <c:v>82.32</c:v>
                </c:pt>
                <c:pt idx="27688">
                  <c:v>86.28</c:v>
                </c:pt>
                <c:pt idx="27689">
                  <c:v>112.14</c:v>
                </c:pt>
                <c:pt idx="27690">
                  <c:v>100.92</c:v>
                </c:pt>
                <c:pt idx="27691">
                  <c:v>101.44</c:v>
                </c:pt>
                <c:pt idx="27692">
                  <c:v>101.95</c:v>
                </c:pt>
                <c:pt idx="27693">
                  <c:v>102.56</c:v>
                </c:pt>
                <c:pt idx="27694">
                  <c:v>103.33</c:v>
                </c:pt>
                <c:pt idx="27695">
                  <c:v>118.2</c:v>
                </c:pt>
                <c:pt idx="27696">
                  <c:v>116.65</c:v>
                </c:pt>
                <c:pt idx="27697">
                  <c:v>116.48</c:v>
                </c:pt>
                <c:pt idx="27698">
                  <c:v>111.2</c:v>
                </c:pt>
                <c:pt idx="27699">
                  <c:v>107.61</c:v>
                </c:pt>
                <c:pt idx="27700">
                  <c:v>127.27</c:v>
                </c:pt>
                <c:pt idx="27701">
                  <c:v>124.83</c:v>
                </c:pt>
                <c:pt idx="27702">
                  <c:v>126.9</c:v>
                </c:pt>
                <c:pt idx="27703">
                  <c:v>128.36000000000001</c:v>
                </c:pt>
                <c:pt idx="27704">
                  <c:v>127.99</c:v>
                </c:pt>
                <c:pt idx="27705">
                  <c:v>129.91</c:v>
                </c:pt>
                <c:pt idx="27706">
                  <c:v>122.73</c:v>
                </c:pt>
                <c:pt idx="27707">
                  <c:v>110.39</c:v>
                </c:pt>
                <c:pt idx="27708">
                  <c:v>120.27</c:v>
                </c:pt>
                <c:pt idx="27709">
                  <c:v>121.61</c:v>
                </c:pt>
                <c:pt idx="27710">
                  <c:v>117.68</c:v>
                </c:pt>
                <c:pt idx="27711">
                  <c:v>117.28</c:v>
                </c:pt>
                <c:pt idx="27712">
                  <c:v>118.72</c:v>
                </c:pt>
                <c:pt idx="27713">
                  <c:v>110.97</c:v>
                </c:pt>
                <c:pt idx="27714">
                  <c:v>111.08</c:v>
                </c:pt>
                <c:pt idx="27715">
                  <c:v>111.91</c:v>
                </c:pt>
                <c:pt idx="27716">
                  <c:v>112.72</c:v>
                </c:pt>
                <c:pt idx="27717">
                  <c:v>104.71</c:v>
                </c:pt>
                <c:pt idx="27718">
                  <c:v>90.67</c:v>
                </c:pt>
                <c:pt idx="27719">
                  <c:v>85.51</c:v>
                </c:pt>
                <c:pt idx="27720">
                  <c:v>116.51</c:v>
                </c:pt>
                <c:pt idx="27721">
                  <c:v>125.2</c:v>
                </c:pt>
                <c:pt idx="27722">
                  <c:v>105.6</c:v>
                </c:pt>
                <c:pt idx="27723">
                  <c:v>106.4</c:v>
                </c:pt>
                <c:pt idx="27724">
                  <c:v>100.06</c:v>
                </c:pt>
                <c:pt idx="27725">
                  <c:v>99.77</c:v>
                </c:pt>
                <c:pt idx="27726">
                  <c:v>93.28</c:v>
                </c:pt>
                <c:pt idx="27727">
                  <c:v>92.65</c:v>
                </c:pt>
                <c:pt idx="27728">
                  <c:v>91.02</c:v>
                </c:pt>
                <c:pt idx="27729">
                  <c:v>110.19</c:v>
                </c:pt>
                <c:pt idx="27730">
                  <c:v>113.63</c:v>
                </c:pt>
                <c:pt idx="27731">
                  <c:v>120.75</c:v>
                </c:pt>
                <c:pt idx="27732">
                  <c:v>128.59</c:v>
                </c:pt>
                <c:pt idx="27733">
                  <c:v>131.88999999999999</c:v>
                </c:pt>
                <c:pt idx="27734">
                  <c:v>136.31</c:v>
                </c:pt>
                <c:pt idx="27735">
                  <c:v>140.19</c:v>
                </c:pt>
                <c:pt idx="27736">
                  <c:v>141.36000000000001</c:v>
                </c:pt>
                <c:pt idx="27737">
                  <c:v>140.79</c:v>
                </c:pt>
                <c:pt idx="27738">
                  <c:v>143</c:v>
                </c:pt>
                <c:pt idx="27739">
                  <c:v>145.01</c:v>
                </c:pt>
                <c:pt idx="27740">
                  <c:v>138.66</c:v>
                </c:pt>
                <c:pt idx="27741">
                  <c:v>140.79</c:v>
                </c:pt>
                <c:pt idx="27742">
                  <c:v>142.44999999999999</c:v>
                </c:pt>
                <c:pt idx="27743">
                  <c:v>144.16999999999999</c:v>
                </c:pt>
                <c:pt idx="27744">
                  <c:v>161.94</c:v>
                </c:pt>
                <c:pt idx="27745">
                  <c:v>163.66</c:v>
                </c:pt>
                <c:pt idx="27746">
                  <c:v>158.21</c:v>
                </c:pt>
                <c:pt idx="27747">
                  <c:v>156.13999999999999</c:v>
                </c:pt>
                <c:pt idx="27748">
                  <c:v>161.37</c:v>
                </c:pt>
                <c:pt idx="27749">
                  <c:v>180.48</c:v>
                </c:pt>
                <c:pt idx="27750">
                  <c:v>188.84</c:v>
                </c:pt>
                <c:pt idx="27751">
                  <c:v>161.71</c:v>
                </c:pt>
                <c:pt idx="27752">
                  <c:v>163.87</c:v>
                </c:pt>
                <c:pt idx="27753">
                  <c:v>167.65</c:v>
                </c:pt>
                <c:pt idx="27754">
                  <c:v>168.29</c:v>
                </c:pt>
                <c:pt idx="27755">
                  <c:v>172.42</c:v>
                </c:pt>
                <c:pt idx="27756">
                  <c:v>175.75</c:v>
                </c:pt>
                <c:pt idx="27757">
                  <c:v>175.26</c:v>
                </c:pt>
                <c:pt idx="27758">
                  <c:v>175.89</c:v>
                </c:pt>
                <c:pt idx="27759">
                  <c:v>174.34</c:v>
                </c:pt>
                <c:pt idx="27760">
                  <c:v>174.43</c:v>
                </c:pt>
                <c:pt idx="27761">
                  <c:v>177.36</c:v>
                </c:pt>
                <c:pt idx="27762">
                  <c:v>180.8</c:v>
                </c:pt>
                <c:pt idx="27763">
                  <c:v>182.67</c:v>
                </c:pt>
                <c:pt idx="27764">
                  <c:v>184.33</c:v>
                </c:pt>
                <c:pt idx="27765">
                  <c:v>186.66</c:v>
                </c:pt>
                <c:pt idx="27766">
                  <c:v>189.64</c:v>
                </c:pt>
                <c:pt idx="27767">
                  <c:v>180.23</c:v>
                </c:pt>
                <c:pt idx="27768">
                  <c:v>194.49</c:v>
                </c:pt>
                <c:pt idx="27769">
                  <c:v>162.88999999999999</c:v>
                </c:pt>
                <c:pt idx="27770">
                  <c:v>170.18</c:v>
                </c:pt>
                <c:pt idx="27771">
                  <c:v>146.30000000000001</c:v>
                </c:pt>
                <c:pt idx="27772">
                  <c:v>131.57</c:v>
                </c:pt>
                <c:pt idx="27773">
                  <c:v>134.38999999999999</c:v>
                </c:pt>
                <c:pt idx="27774">
                  <c:v>134.30000000000001</c:v>
                </c:pt>
                <c:pt idx="27775">
                  <c:v>134.47</c:v>
                </c:pt>
                <c:pt idx="27776">
                  <c:v>135.76</c:v>
                </c:pt>
                <c:pt idx="27777">
                  <c:v>136.57</c:v>
                </c:pt>
                <c:pt idx="27778">
                  <c:v>119.98</c:v>
                </c:pt>
                <c:pt idx="27779">
                  <c:v>129.94</c:v>
                </c:pt>
                <c:pt idx="27780">
                  <c:v>128.19</c:v>
                </c:pt>
                <c:pt idx="27781">
                  <c:v>130.4</c:v>
                </c:pt>
                <c:pt idx="27782">
                  <c:v>132.66</c:v>
                </c:pt>
                <c:pt idx="27783">
                  <c:v>133.81</c:v>
                </c:pt>
                <c:pt idx="27784">
                  <c:v>135.16</c:v>
                </c:pt>
                <c:pt idx="27785">
                  <c:v>137.06</c:v>
                </c:pt>
                <c:pt idx="27786">
                  <c:v>139.24</c:v>
                </c:pt>
                <c:pt idx="27787">
                  <c:v>141.47999999999999</c:v>
                </c:pt>
                <c:pt idx="27788">
                  <c:v>138.12</c:v>
                </c:pt>
                <c:pt idx="27789">
                  <c:v>128.82</c:v>
                </c:pt>
                <c:pt idx="27790">
                  <c:v>121.1</c:v>
                </c:pt>
                <c:pt idx="27791">
                  <c:v>117.68</c:v>
                </c:pt>
                <c:pt idx="27792">
                  <c:v>103.82</c:v>
                </c:pt>
                <c:pt idx="27793">
                  <c:v>103.5</c:v>
                </c:pt>
                <c:pt idx="27794">
                  <c:v>104.08</c:v>
                </c:pt>
                <c:pt idx="27795">
                  <c:v>111.25</c:v>
                </c:pt>
                <c:pt idx="27796">
                  <c:v>94.52</c:v>
                </c:pt>
                <c:pt idx="27797">
                  <c:v>93.28</c:v>
                </c:pt>
                <c:pt idx="27798">
                  <c:v>93.4</c:v>
                </c:pt>
                <c:pt idx="27799">
                  <c:v>89.18</c:v>
                </c:pt>
                <c:pt idx="27800">
                  <c:v>87.43</c:v>
                </c:pt>
                <c:pt idx="27801">
                  <c:v>86.77</c:v>
                </c:pt>
                <c:pt idx="27802">
                  <c:v>86.83</c:v>
                </c:pt>
                <c:pt idx="27803">
                  <c:v>86.94</c:v>
                </c:pt>
                <c:pt idx="27804">
                  <c:v>113.09</c:v>
                </c:pt>
                <c:pt idx="27805">
                  <c:v>136.94</c:v>
                </c:pt>
                <c:pt idx="27806">
                  <c:v>131.75</c:v>
                </c:pt>
                <c:pt idx="27807">
                  <c:v>126.87</c:v>
                </c:pt>
                <c:pt idx="27808">
                  <c:v>124.28</c:v>
                </c:pt>
                <c:pt idx="27809">
                  <c:v>120.04</c:v>
                </c:pt>
                <c:pt idx="27810">
                  <c:v>115.76</c:v>
                </c:pt>
                <c:pt idx="27811">
                  <c:v>145.69999999999999</c:v>
                </c:pt>
                <c:pt idx="27812">
                  <c:v>153.59</c:v>
                </c:pt>
                <c:pt idx="27813">
                  <c:v>151.24</c:v>
                </c:pt>
                <c:pt idx="27814">
                  <c:v>153.04</c:v>
                </c:pt>
                <c:pt idx="27815">
                  <c:v>150.43</c:v>
                </c:pt>
                <c:pt idx="27816">
                  <c:v>148.80000000000001</c:v>
                </c:pt>
                <c:pt idx="27817">
                  <c:v>139.63999999999999</c:v>
                </c:pt>
                <c:pt idx="27818">
                  <c:v>146.04</c:v>
                </c:pt>
                <c:pt idx="27819">
                  <c:v>147.72999999999999</c:v>
                </c:pt>
                <c:pt idx="27820">
                  <c:v>148.05000000000001</c:v>
                </c:pt>
                <c:pt idx="27821">
                  <c:v>150.69</c:v>
                </c:pt>
                <c:pt idx="27822">
                  <c:v>153.41999999999999</c:v>
                </c:pt>
                <c:pt idx="27823">
                  <c:v>149.74</c:v>
                </c:pt>
                <c:pt idx="27824">
                  <c:v>144.15</c:v>
                </c:pt>
                <c:pt idx="27825">
                  <c:v>145.9</c:v>
                </c:pt>
                <c:pt idx="27826">
                  <c:v>132.15</c:v>
                </c:pt>
                <c:pt idx="27827">
                  <c:v>152.99</c:v>
                </c:pt>
                <c:pt idx="27828">
                  <c:v>163.09</c:v>
                </c:pt>
                <c:pt idx="27829">
                  <c:v>157.44</c:v>
                </c:pt>
                <c:pt idx="27830">
                  <c:v>154.94</c:v>
                </c:pt>
                <c:pt idx="27831">
                  <c:v>172.48</c:v>
                </c:pt>
                <c:pt idx="27832">
                  <c:v>161.25</c:v>
                </c:pt>
                <c:pt idx="27833">
                  <c:v>162.37</c:v>
                </c:pt>
                <c:pt idx="27834">
                  <c:v>161.47999999999999</c:v>
                </c:pt>
                <c:pt idx="27835">
                  <c:v>162.97999999999999</c:v>
                </c:pt>
                <c:pt idx="27836">
                  <c:v>166.82</c:v>
                </c:pt>
                <c:pt idx="27837">
                  <c:v>170.27</c:v>
                </c:pt>
                <c:pt idx="27838">
                  <c:v>163.32</c:v>
                </c:pt>
                <c:pt idx="27839">
                  <c:v>164.3</c:v>
                </c:pt>
                <c:pt idx="27840">
                  <c:v>165.56</c:v>
                </c:pt>
                <c:pt idx="27841">
                  <c:v>165.93</c:v>
                </c:pt>
                <c:pt idx="27842">
                  <c:v>167.94</c:v>
                </c:pt>
                <c:pt idx="27843">
                  <c:v>165.73</c:v>
                </c:pt>
                <c:pt idx="27844">
                  <c:v>173.37</c:v>
                </c:pt>
                <c:pt idx="27845">
                  <c:v>191.97</c:v>
                </c:pt>
                <c:pt idx="27846">
                  <c:v>179.48</c:v>
                </c:pt>
                <c:pt idx="27847">
                  <c:v>196.24</c:v>
                </c:pt>
                <c:pt idx="27848">
                  <c:v>197.82</c:v>
                </c:pt>
                <c:pt idx="27849">
                  <c:v>198.65</c:v>
                </c:pt>
                <c:pt idx="27850">
                  <c:v>198.51</c:v>
                </c:pt>
                <c:pt idx="27851">
                  <c:v>202.44</c:v>
                </c:pt>
                <c:pt idx="27852">
                  <c:v>206.37</c:v>
                </c:pt>
                <c:pt idx="27853">
                  <c:v>210.88</c:v>
                </c:pt>
                <c:pt idx="27854">
                  <c:v>201.44</c:v>
                </c:pt>
                <c:pt idx="27855">
                  <c:v>199.8</c:v>
                </c:pt>
                <c:pt idx="27856">
                  <c:v>194</c:v>
                </c:pt>
                <c:pt idx="27857">
                  <c:v>196.87</c:v>
                </c:pt>
                <c:pt idx="27858">
                  <c:v>195.95</c:v>
                </c:pt>
                <c:pt idx="27859">
                  <c:v>196.67</c:v>
                </c:pt>
                <c:pt idx="27860">
                  <c:v>193.31</c:v>
                </c:pt>
                <c:pt idx="27861">
                  <c:v>184.88</c:v>
                </c:pt>
                <c:pt idx="27862">
                  <c:v>183.67</c:v>
                </c:pt>
                <c:pt idx="27863">
                  <c:v>187.46</c:v>
                </c:pt>
                <c:pt idx="27864">
                  <c:v>186.94</c:v>
                </c:pt>
                <c:pt idx="27865">
                  <c:v>187</c:v>
                </c:pt>
                <c:pt idx="27866">
                  <c:v>193.23</c:v>
                </c:pt>
                <c:pt idx="27867">
                  <c:v>194.52</c:v>
                </c:pt>
                <c:pt idx="27868">
                  <c:v>180.34</c:v>
                </c:pt>
                <c:pt idx="27869">
                  <c:v>177.21</c:v>
                </c:pt>
                <c:pt idx="27870">
                  <c:v>176.32</c:v>
                </c:pt>
                <c:pt idx="27871">
                  <c:v>175.37</c:v>
                </c:pt>
                <c:pt idx="27872">
                  <c:v>170.35</c:v>
                </c:pt>
                <c:pt idx="27873">
                  <c:v>166.59</c:v>
                </c:pt>
                <c:pt idx="27874">
                  <c:v>168.97</c:v>
                </c:pt>
                <c:pt idx="27875">
                  <c:v>170.35</c:v>
                </c:pt>
                <c:pt idx="27876">
                  <c:v>160.41999999999999</c:v>
                </c:pt>
                <c:pt idx="27877">
                  <c:v>162.11000000000001</c:v>
                </c:pt>
                <c:pt idx="27878">
                  <c:v>156.19999999999999</c:v>
                </c:pt>
                <c:pt idx="27879">
                  <c:v>143.19999999999999</c:v>
                </c:pt>
                <c:pt idx="27880">
                  <c:v>143.4</c:v>
                </c:pt>
                <c:pt idx="27881">
                  <c:v>143.22999999999999</c:v>
                </c:pt>
                <c:pt idx="27882">
                  <c:v>134.9</c:v>
                </c:pt>
                <c:pt idx="27883">
                  <c:v>136.37</c:v>
                </c:pt>
                <c:pt idx="27884">
                  <c:v>138.09</c:v>
                </c:pt>
                <c:pt idx="27885">
                  <c:v>139.84</c:v>
                </c:pt>
                <c:pt idx="27886">
                  <c:v>141.53</c:v>
                </c:pt>
                <c:pt idx="27887">
                  <c:v>142.05000000000001</c:v>
                </c:pt>
                <c:pt idx="27888">
                  <c:v>141.62</c:v>
                </c:pt>
                <c:pt idx="27889">
                  <c:v>141.16</c:v>
                </c:pt>
                <c:pt idx="27890">
                  <c:v>134.47</c:v>
                </c:pt>
                <c:pt idx="27891">
                  <c:v>130.19999999999999</c:v>
                </c:pt>
                <c:pt idx="27892">
                  <c:v>131.86000000000001</c:v>
                </c:pt>
                <c:pt idx="27893">
                  <c:v>132.22999999999999</c:v>
                </c:pt>
                <c:pt idx="27894">
                  <c:v>159.47</c:v>
                </c:pt>
                <c:pt idx="27895">
                  <c:v>146.82</c:v>
                </c:pt>
                <c:pt idx="27896">
                  <c:v>146.93</c:v>
                </c:pt>
                <c:pt idx="27897">
                  <c:v>151.75</c:v>
                </c:pt>
                <c:pt idx="27898">
                  <c:v>150.43</c:v>
                </c:pt>
                <c:pt idx="27899">
                  <c:v>133.55000000000001</c:v>
                </c:pt>
                <c:pt idx="27900">
                  <c:v>129.88</c:v>
                </c:pt>
                <c:pt idx="27901">
                  <c:v>121.3</c:v>
                </c:pt>
                <c:pt idx="27902">
                  <c:v>118.54</c:v>
                </c:pt>
                <c:pt idx="27903">
                  <c:v>115.5</c:v>
                </c:pt>
                <c:pt idx="27904">
                  <c:v>115.44</c:v>
                </c:pt>
                <c:pt idx="27905">
                  <c:v>117.17</c:v>
                </c:pt>
                <c:pt idx="27906">
                  <c:v>119.35</c:v>
                </c:pt>
                <c:pt idx="27907">
                  <c:v>121.24</c:v>
                </c:pt>
                <c:pt idx="27908">
                  <c:v>121.7</c:v>
                </c:pt>
                <c:pt idx="27909">
                  <c:v>122.79</c:v>
                </c:pt>
                <c:pt idx="27910">
                  <c:v>116.76</c:v>
                </c:pt>
                <c:pt idx="27911">
                  <c:v>115.56</c:v>
                </c:pt>
                <c:pt idx="27912">
                  <c:v>116.88</c:v>
                </c:pt>
                <c:pt idx="27913">
                  <c:v>96.07</c:v>
                </c:pt>
                <c:pt idx="27914">
                  <c:v>82.64</c:v>
                </c:pt>
                <c:pt idx="27915">
                  <c:v>83.67</c:v>
                </c:pt>
                <c:pt idx="27916">
                  <c:v>85.42</c:v>
                </c:pt>
                <c:pt idx="27917">
                  <c:v>75.98</c:v>
                </c:pt>
                <c:pt idx="27918">
                  <c:v>69.72</c:v>
                </c:pt>
                <c:pt idx="27919">
                  <c:v>80.66</c:v>
                </c:pt>
                <c:pt idx="27920">
                  <c:v>113.55</c:v>
                </c:pt>
                <c:pt idx="27921">
                  <c:v>103.39</c:v>
                </c:pt>
                <c:pt idx="27922">
                  <c:v>102.15</c:v>
                </c:pt>
                <c:pt idx="27923">
                  <c:v>122.36</c:v>
                </c:pt>
                <c:pt idx="27924">
                  <c:v>114.41</c:v>
                </c:pt>
                <c:pt idx="27925">
                  <c:v>110.48</c:v>
                </c:pt>
                <c:pt idx="27926">
                  <c:v>111.54</c:v>
                </c:pt>
                <c:pt idx="27927">
                  <c:v>105</c:v>
                </c:pt>
                <c:pt idx="27928">
                  <c:v>98.42</c:v>
                </c:pt>
                <c:pt idx="27929">
                  <c:v>99.2</c:v>
                </c:pt>
                <c:pt idx="27930">
                  <c:v>88.72</c:v>
                </c:pt>
                <c:pt idx="27931">
                  <c:v>82.75</c:v>
                </c:pt>
                <c:pt idx="27932">
                  <c:v>79.97</c:v>
                </c:pt>
                <c:pt idx="27933">
                  <c:v>79.510000000000005</c:v>
                </c:pt>
                <c:pt idx="27934">
                  <c:v>79.540000000000006</c:v>
                </c:pt>
                <c:pt idx="27935">
                  <c:v>74.63</c:v>
                </c:pt>
                <c:pt idx="27936">
                  <c:v>71.790000000000006</c:v>
                </c:pt>
                <c:pt idx="27937">
                  <c:v>72.790000000000006</c:v>
                </c:pt>
                <c:pt idx="27938">
                  <c:v>95.72</c:v>
                </c:pt>
                <c:pt idx="27939">
                  <c:v>98.51</c:v>
                </c:pt>
                <c:pt idx="27940">
                  <c:v>87.17</c:v>
                </c:pt>
                <c:pt idx="27941">
                  <c:v>80.430000000000007</c:v>
                </c:pt>
                <c:pt idx="27942">
                  <c:v>105.45</c:v>
                </c:pt>
                <c:pt idx="27943">
                  <c:v>113.03</c:v>
                </c:pt>
                <c:pt idx="27944">
                  <c:v>121.7</c:v>
                </c:pt>
                <c:pt idx="27945">
                  <c:v>114.09</c:v>
                </c:pt>
                <c:pt idx="27946">
                  <c:v>114.7</c:v>
                </c:pt>
                <c:pt idx="27947">
                  <c:v>116.42</c:v>
                </c:pt>
                <c:pt idx="27948">
                  <c:v>117.42</c:v>
                </c:pt>
                <c:pt idx="27949">
                  <c:v>119.12</c:v>
                </c:pt>
                <c:pt idx="27950">
                  <c:v>119.83</c:v>
                </c:pt>
                <c:pt idx="27951">
                  <c:v>121.73</c:v>
                </c:pt>
                <c:pt idx="27952">
                  <c:v>123.57</c:v>
                </c:pt>
                <c:pt idx="27953">
                  <c:v>124.92</c:v>
                </c:pt>
                <c:pt idx="27954">
                  <c:v>126.64</c:v>
                </c:pt>
                <c:pt idx="27955">
                  <c:v>123.62</c:v>
                </c:pt>
                <c:pt idx="27956">
                  <c:v>126.03</c:v>
                </c:pt>
                <c:pt idx="27957">
                  <c:v>132.22999999999999</c:v>
                </c:pt>
                <c:pt idx="27958">
                  <c:v>155.54</c:v>
                </c:pt>
                <c:pt idx="27959">
                  <c:v>146.24</c:v>
                </c:pt>
                <c:pt idx="27960">
                  <c:v>147.56</c:v>
                </c:pt>
                <c:pt idx="27961">
                  <c:v>152.38</c:v>
                </c:pt>
                <c:pt idx="27962">
                  <c:v>149.66</c:v>
                </c:pt>
                <c:pt idx="27963">
                  <c:v>149.28</c:v>
                </c:pt>
                <c:pt idx="27964">
                  <c:v>130.47999999999999</c:v>
                </c:pt>
                <c:pt idx="27965">
                  <c:v>137.97999999999999</c:v>
                </c:pt>
                <c:pt idx="27966">
                  <c:v>138.78</c:v>
                </c:pt>
                <c:pt idx="27967">
                  <c:v>146.69999999999999</c:v>
                </c:pt>
                <c:pt idx="27968">
                  <c:v>148.37</c:v>
                </c:pt>
                <c:pt idx="27969">
                  <c:v>141.85</c:v>
                </c:pt>
                <c:pt idx="27970">
                  <c:v>118.74</c:v>
                </c:pt>
                <c:pt idx="27971">
                  <c:v>104.31</c:v>
                </c:pt>
                <c:pt idx="27972">
                  <c:v>105.2</c:v>
                </c:pt>
                <c:pt idx="27973">
                  <c:v>106.23</c:v>
                </c:pt>
                <c:pt idx="27974">
                  <c:v>107.23</c:v>
                </c:pt>
                <c:pt idx="27975">
                  <c:v>107.87</c:v>
                </c:pt>
                <c:pt idx="27976">
                  <c:v>109.19</c:v>
                </c:pt>
                <c:pt idx="27977">
                  <c:v>93.8</c:v>
                </c:pt>
                <c:pt idx="27978">
                  <c:v>86.51</c:v>
                </c:pt>
                <c:pt idx="27979">
                  <c:v>87.63</c:v>
                </c:pt>
                <c:pt idx="27980">
                  <c:v>82.06</c:v>
                </c:pt>
                <c:pt idx="27981">
                  <c:v>81.8</c:v>
                </c:pt>
                <c:pt idx="27982">
                  <c:v>80.11</c:v>
                </c:pt>
                <c:pt idx="27983">
                  <c:v>105.89</c:v>
                </c:pt>
                <c:pt idx="27984">
                  <c:v>104.05</c:v>
                </c:pt>
                <c:pt idx="27985">
                  <c:v>106.72</c:v>
                </c:pt>
                <c:pt idx="27986">
                  <c:v>109.82</c:v>
                </c:pt>
                <c:pt idx="27987">
                  <c:v>110.68</c:v>
                </c:pt>
                <c:pt idx="27988">
                  <c:v>130.57</c:v>
                </c:pt>
                <c:pt idx="27989">
                  <c:v>123.16</c:v>
                </c:pt>
                <c:pt idx="27990">
                  <c:v>124.28</c:v>
                </c:pt>
                <c:pt idx="27991">
                  <c:v>117.77</c:v>
                </c:pt>
                <c:pt idx="27992">
                  <c:v>113.84</c:v>
                </c:pt>
                <c:pt idx="27993">
                  <c:v>112.69</c:v>
                </c:pt>
                <c:pt idx="27994">
                  <c:v>113.81</c:v>
                </c:pt>
                <c:pt idx="27995">
                  <c:v>114.61</c:v>
                </c:pt>
                <c:pt idx="27996">
                  <c:v>115.53</c:v>
                </c:pt>
                <c:pt idx="27997">
                  <c:v>116.07</c:v>
                </c:pt>
                <c:pt idx="27998">
                  <c:v>112.95</c:v>
                </c:pt>
                <c:pt idx="27999">
                  <c:v>132.97999999999999</c:v>
                </c:pt>
                <c:pt idx="28000">
                  <c:v>146.47</c:v>
                </c:pt>
                <c:pt idx="28001">
                  <c:v>145.32</c:v>
                </c:pt>
                <c:pt idx="28002">
                  <c:v>148.6</c:v>
                </c:pt>
                <c:pt idx="28003">
                  <c:v>151.03</c:v>
                </c:pt>
                <c:pt idx="28004">
                  <c:v>161.68</c:v>
                </c:pt>
                <c:pt idx="28005">
                  <c:v>167.8</c:v>
                </c:pt>
                <c:pt idx="28006">
                  <c:v>154.16</c:v>
                </c:pt>
                <c:pt idx="28007">
                  <c:v>134.41999999999999</c:v>
                </c:pt>
                <c:pt idx="28008">
                  <c:v>132</c:v>
                </c:pt>
                <c:pt idx="28009">
                  <c:v>140.16</c:v>
                </c:pt>
                <c:pt idx="28010">
                  <c:v>136.97</c:v>
                </c:pt>
                <c:pt idx="28011">
                  <c:v>132.72</c:v>
                </c:pt>
                <c:pt idx="28012">
                  <c:v>134.24</c:v>
                </c:pt>
                <c:pt idx="28013">
                  <c:v>135.91</c:v>
                </c:pt>
                <c:pt idx="28014">
                  <c:v>138.52000000000001</c:v>
                </c:pt>
                <c:pt idx="28015">
                  <c:v>140.47</c:v>
                </c:pt>
                <c:pt idx="28016">
                  <c:v>142.4</c:v>
                </c:pt>
                <c:pt idx="28017">
                  <c:v>144.4</c:v>
                </c:pt>
                <c:pt idx="28018">
                  <c:v>146.84</c:v>
                </c:pt>
                <c:pt idx="28019">
                  <c:v>144.43</c:v>
                </c:pt>
                <c:pt idx="28020">
                  <c:v>144.94999999999999</c:v>
                </c:pt>
                <c:pt idx="28021">
                  <c:v>131.57</c:v>
                </c:pt>
                <c:pt idx="28022">
                  <c:v>126.12</c:v>
                </c:pt>
                <c:pt idx="28023">
                  <c:v>128.33000000000001</c:v>
                </c:pt>
                <c:pt idx="28024">
                  <c:v>130.68</c:v>
                </c:pt>
                <c:pt idx="28025">
                  <c:v>143.49</c:v>
                </c:pt>
                <c:pt idx="28026">
                  <c:v>142.08000000000001</c:v>
                </c:pt>
                <c:pt idx="28027">
                  <c:v>178.73</c:v>
                </c:pt>
                <c:pt idx="28028">
                  <c:v>170.01</c:v>
                </c:pt>
                <c:pt idx="28029">
                  <c:v>155.68</c:v>
                </c:pt>
                <c:pt idx="28030">
                  <c:v>157.21</c:v>
                </c:pt>
                <c:pt idx="28031">
                  <c:v>133.84</c:v>
                </c:pt>
                <c:pt idx="28032">
                  <c:v>130.44999999999999</c:v>
                </c:pt>
                <c:pt idx="28033">
                  <c:v>137.77000000000001</c:v>
                </c:pt>
                <c:pt idx="28034">
                  <c:v>139.5</c:v>
                </c:pt>
                <c:pt idx="28035">
                  <c:v>164.81</c:v>
                </c:pt>
                <c:pt idx="28036">
                  <c:v>167.88</c:v>
                </c:pt>
                <c:pt idx="28037">
                  <c:v>171.64</c:v>
                </c:pt>
                <c:pt idx="28038">
                  <c:v>180.48</c:v>
                </c:pt>
                <c:pt idx="28039">
                  <c:v>179.28</c:v>
                </c:pt>
                <c:pt idx="28040">
                  <c:v>171.01</c:v>
                </c:pt>
                <c:pt idx="28041">
                  <c:v>172.42</c:v>
                </c:pt>
                <c:pt idx="28042">
                  <c:v>176.29</c:v>
                </c:pt>
                <c:pt idx="28043">
                  <c:v>150.63</c:v>
                </c:pt>
                <c:pt idx="28044">
                  <c:v>144.46</c:v>
                </c:pt>
                <c:pt idx="28045">
                  <c:v>130.86000000000001</c:v>
                </c:pt>
                <c:pt idx="28046">
                  <c:v>132</c:v>
                </c:pt>
                <c:pt idx="28047">
                  <c:v>133.9</c:v>
                </c:pt>
                <c:pt idx="28048">
                  <c:v>134.41999999999999</c:v>
                </c:pt>
                <c:pt idx="28049">
                  <c:v>127.56</c:v>
                </c:pt>
                <c:pt idx="28050">
                  <c:v>127.58</c:v>
                </c:pt>
                <c:pt idx="28051">
                  <c:v>124.8</c:v>
                </c:pt>
                <c:pt idx="28052">
                  <c:v>148.77000000000001</c:v>
                </c:pt>
                <c:pt idx="28053">
                  <c:v>144.72</c:v>
                </c:pt>
                <c:pt idx="28054">
                  <c:v>153.07</c:v>
                </c:pt>
                <c:pt idx="28055">
                  <c:v>143.63</c:v>
                </c:pt>
                <c:pt idx="28056">
                  <c:v>122.73</c:v>
                </c:pt>
                <c:pt idx="28057">
                  <c:v>117.28</c:v>
                </c:pt>
                <c:pt idx="28058">
                  <c:v>122.65</c:v>
                </c:pt>
                <c:pt idx="28059">
                  <c:v>118.94</c:v>
                </c:pt>
                <c:pt idx="28060">
                  <c:v>120.9</c:v>
                </c:pt>
                <c:pt idx="28061">
                  <c:v>123.02</c:v>
                </c:pt>
                <c:pt idx="28062">
                  <c:v>131.22999999999999</c:v>
                </c:pt>
                <c:pt idx="28063">
                  <c:v>135.47999999999999</c:v>
                </c:pt>
                <c:pt idx="28064">
                  <c:v>147.13</c:v>
                </c:pt>
                <c:pt idx="28065">
                  <c:v>164.27</c:v>
                </c:pt>
                <c:pt idx="28066">
                  <c:v>156.91999999999999</c:v>
                </c:pt>
                <c:pt idx="28067">
                  <c:v>163.43</c:v>
                </c:pt>
                <c:pt idx="28068">
                  <c:v>156.29</c:v>
                </c:pt>
                <c:pt idx="28069">
                  <c:v>156.12</c:v>
                </c:pt>
                <c:pt idx="28070">
                  <c:v>150.09</c:v>
                </c:pt>
                <c:pt idx="28071">
                  <c:v>152.18</c:v>
                </c:pt>
                <c:pt idx="28072">
                  <c:v>156.80000000000001</c:v>
                </c:pt>
                <c:pt idx="28073">
                  <c:v>151.41</c:v>
                </c:pt>
                <c:pt idx="28074">
                  <c:v>150.37</c:v>
                </c:pt>
                <c:pt idx="28075">
                  <c:v>152.33000000000001</c:v>
                </c:pt>
                <c:pt idx="28076">
                  <c:v>134.30000000000001</c:v>
                </c:pt>
                <c:pt idx="28077">
                  <c:v>128.76</c:v>
                </c:pt>
                <c:pt idx="28078">
                  <c:v>125.49</c:v>
                </c:pt>
                <c:pt idx="28079">
                  <c:v>115.27</c:v>
                </c:pt>
                <c:pt idx="28080">
                  <c:v>115.96</c:v>
                </c:pt>
                <c:pt idx="28081">
                  <c:v>116.85</c:v>
                </c:pt>
                <c:pt idx="28082">
                  <c:v>120.61</c:v>
                </c:pt>
                <c:pt idx="28083">
                  <c:v>122.71</c:v>
                </c:pt>
                <c:pt idx="28084">
                  <c:v>113.26</c:v>
                </c:pt>
                <c:pt idx="28085">
                  <c:v>103.1</c:v>
                </c:pt>
                <c:pt idx="28086">
                  <c:v>114.87</c:v>
                </c:pt>
                <c:pt idx="28087">
                  <c:v>113.18</c:v>
                </c:pt>
                <c:pt idx="28088">
                  <c:v>119.66</c:v>
                </c:pt>
                <c:pt idx="28089">
                  <c:v>124.03</c:v>
                </c:pt>
                <c:pt idx="28090">
                  <c:v>124.86</c:v>
                </c:pt>
                <c:pt idx="28091">
                  <c:v>125.72</c:v>
                </c:pt>
                <c:pt idx="28092">
                  <c:v>125.46</c:v>
                </c:pt>
                <c:pt idx="28093">
                  <c:v>124.8</c:v>
                </c:pt>
                <c:pt idx="28094">
                  <c:v>118.72</c:v>
                </c:pt>
                <c:pt idx="28095">
                  <c:v>120.35</c:v>
                </c:pt>
                <c:pt idx="28096">
                  <c:v>124.08</c:v>
                </c:pt>
                <c:pt idx="28097">
                  <c:v>126.24</c:v>
                </c:pt>
                <c:pt idx="28098">
                  <c:v>140.1</c:v>
                </c:pt>
                <c:pt idx="28099">
                  <c:v>146.93</c:v>
                </c:pt>
                <c:pt idx="28100">
                  <c:v>152.30000000000001</c:v>
                </c:pt>
                <c:pt idx="28101">
                  <c:v>149.74</c:v>
                </c:pt>
                <c:pt idx="28102">
                  <c:v>160.44999999999999</c:v>
                </c:pt>
                <c:pt idx="28103">
                  <c:v>170.41</c:v>
                </c:pt>
                <c:pt idx="28104">
                  <c:v>174.03</c:v>
                </c:pt>
                <c:pt idx="28105">
                  <c:v>184.99</c:v>
                </c:pt>
                <c:pt idx="28106">
                  <c:v>180.34</c:v>
                </c:pt>
                <c:pt idx="28107">
                  <c:v>170.95</c:v>
                </c:pt>
                <c:pt idx="28108">
                  <c:v>163.81</c:v>
                </c:pt>
                <c:pt idx="28109">
                  <c:v>165.96</c:v>
                </c:pt>
                <c:pt idx="28110">
                  <c:v>160.91</c:v>
                </c:pt>
                <c:pt idx="28111">
                  <c:v>167.08</c:v>
                </c:pt>
                <c:pt idx="28112">
                  <c:v>174.17</c:v>
                </c:pt>
                <c:pt idx="28113">
                  <c:v>176.92</c:v>
                </c:pt>
                <c:pt idx="28114">
                  <c:v>184.13</c:v>
                </c:pt>
                <c:pt idx="28115">
                  <c:v>187.46</c:v>
                </c:pt>
                <c:pt idx="28116">
                  <c:v>188.43</c:v>
                </c:pt>
                <c:pt idx="28117">
                  <c:v>190.5</c:v>
                </c:pt>
                <c:pt idx="28118">
                  <c:v>189.38</c:v>
                </c:pt>
                <c:pt idx="28119">
                  <c:v>192.51</c:v>
                </c:pt>
                <c:pt idx="28120">
                  <c:v>191.45</c:v>
                </c:pt>
                <c:pt idx="28121">
                  <c:v>193.66</c:v>
                </c:pt>
                <c:pt idx="28122">
                  <c:v>197.59</c:v>
                </c:pt>
                <c:pt idx="28123">
                  <c:v>187.72</c:v>
                </c:pt>
                <c:pt idx="28124">
                  <c:v>191.31</c:v>
                </c:pt>
                <c:pt idx="28125">
                  <c:v>195.84</c:v>
                </c:pt>
                <c:pt idx="28126">
                  <c:v>195.35</c:v>
                </c:pt>
                <c:pt idx="28127">
                  <c:v>196.41</c:v>
                </c:pt>
                <c:pt idx="28128">
                  <c:v>202.18</c:v>
                </c:pt>
                <c:pt idx="28129">
                  <c:v>191.99</c:v>
                </c:pt>
                <c:pt idx="28130">
                  <c:v>207.61</c:v>
                </c:pt>
                <c:pt idx="28131">
                  <c:v>216.1</c:v>
                </c:pt>
                <c:pt idx="28132">
                  <c:v>208.84</c:v>
                </c:pt>
                <c:pt idx="28133">
                  <c:v>201.24</c:v>
                </c:pt>
                <c:pt idx="28134">
                  <c:v>201.21</c:v>
                </c:pt>
                <c:pt idx="28135">
                  <c:v>203.19</c:v>
                </c:pt>
                <c:pt idx="28136">
                  <c:v>203.36</c:v>
                </c:pt>
                <c:pt idx="28137">
                  <c:v>207.61</c:v>
                </c:pt>
                <c:pt idx="28138">
                  <c:v>211.8</c:v>
                </c:pt>
                <c:pt idx="28139">
                  <c:v>201.01</c:v>
                </c:pt>
                <c:pt idx="28140">
                  <c:v>211.51</c:v>
                </c:pt>
                <c:pt idx="28141">
                  <c:v>192.17</c:v>
                </c:pt>
                <c:pt idx="28142">
                  <c:v>193.69</c:v>
                </c:pt>
                <c:pt idx="28143">
                  <c:v>188.09</c:v>
                </c:pt>
                <c:pt idx="28144">
                  <c:v>182.29</c:v>
                </c:pt>
                <c:pt idx="28145">
                  <c:v>182.87</c:v>
                </c:pt>
                <c:pt idx="28146">
                  <c:v>188.95</c:v>
                </c:pt>
                <c:pt idx="28147">
                  <c:v>166.71</c:v>
                </c:pt>
                <c:pt idx="28148">
                  <c:v>166.36</c:v>
                </c:pt>
                <c:pt idx="28149">
                  <c:v>152.30000000000001</c:v>
                </c:pt>
                <c:pt idx="28150">
                  <c:v>171.44</c:v>
                </c:pt>
                <c:pt idx="28151">
                  <c:v>168.74</c:v>
                </c:pt>
                <c:pt idx="28152">
                  <c:v>157.03</c:v>
                </c:pt>
                <c:pt idx="28153">
                  <c:v>159.19</c:v>
                </c:pt>
                <c:pt idx="28154">
                  <c:v>161.77000000000001</c:v>
                </c:pt>
                <c:pt idx="28155">
                  <c:v>168.92</c:v>
                </c:pt>
                <c:pt idx="28156">
                  <c:v>162.77000000000001</c:v>
                </c:pt>
                <c:pt idx="28157">
                  <c:v>159.38999999999999</c:v>
                </c:pt>
                <c:pt idx="28158">
                  <c:v>160.85</c:v>
                </c:pt>
                <c:pt idx="28159">
                  <c:v>159.33000000000001</c:v>
                </c:pt>
                <c:pt idx="28160">
                  <c:v>157.69</c:v>
                </c:pt>
                <c:pt idx="28161">
                  <c:v>154.68</c:v>
                </c:pt>
                <c:pt idx="28162">
                  <c:v>146.5</c:v>
                </c:pt>
                <c:pt idx="28163">
                  <c:v>146.36000000000001</c:v>
                </c:pt>
                <c:pt idx="28164">
                  <c:v>141.33000000000001</c:v>
                </c:pt>
                <c:pt idx="28165">
                  <c:v>138.88999999999999</c:v>
                </c:pt>
                <c:pt idx="28166">
                  <c:v>172.71</c:v>
                </c:pt>
                <c:pt idx="28167">
                  <c:v>156.43</c:v>
                </c:pt>
                <c:pt idx="28168">
                  <c:v>158.33000000000001</c:v>
                </c:pt>
                <c:pt idx="28169">
                  <c:v>162.63</c:v>
                </c:pt>
                <c:pt idx="28170">
                  <c:v>153.5</c:v>
                </c:pt>
                <c:pt idx="28171">
                  <c:v>160.05000000000001</c:v>
                </c:pt>
                <c:pt idx="28172">
                  <c:v>179.57</c:v>
                </c:pt>
                <c:pt idx="28173">
                  <c:v>193.6</c:v>
                </c:pt>
                <c:pt idx="28174">
                  <c:v>195.07</c:v>
                </c:pt>
                <c:pt idx="28175">
                  <c:v>186.02</c:v>
                </c:pt>
                <c:pt idx="28176">
                  <c:v>182.38</c:v>
                </c:pt>
                <c:pt idx="28177">
                  <c:v>181.14</c:v>
                </c:pt>
                <c:pt idx="28178">
                  <c:v>177.38</c:v>
                </c:pt>
                <c:pt idx="28179">
                  <c:v>172.94</c:v>
                </c:pt>
                <c:pt idx="28180">
                  <c:v>162.6</c:v>
                </c:pt>
                <c:pt idx="28181">
                  <c:v>162.86000000000001</c:v>
                </c:pt>
                <c:pt idx="28182">
                  <c:v>157.38</c:v>
                </c:pt>
                <c:pt idx="28183">
                  <c:v>160.31</c:v>
                </c:pt>
                <c:pt idx="28184">
                  <c:v>139.66999999999999</c:v>
                </c:pt>
                <c:pt idx="28185">
                  <c:v>134.9</c:v>
                </c:pt>
                <c:pt idx="28186">
                  <c:v>136.77000000000001</c:v>
                </c:pt>
                <c:pt idx="28187">
                  <c:v>141.25</c:v>
                </c:pt>
                <c:pt idx="28188">
                  <c:v>151.12</c:v>
                </c:pt>
                <c:pt idx="28189">
                  <c:v>158.44</c:v>
                </c:pt>
                <c:pt idx="28190">
                  <c:v>155.51</c:v>
                </c:pt>
                <c:pt idx="28191">
                  <c:v>157.26</c:v>
                </c:pt>
                <c:pt idx="28192">
                  <c:v>158.38</c:v>
                </c:pt>
                <c:pt idx="28193">
                  <c:v>157.06</c:v>
                </c:pt>
                <c:pt idx="28194">
                  <c:v>163.19999999999999</c:v>
                </c:pt>
                <c:pt idx="28195">
                  <c:v>179.65</c:v>
                </c:pt>
                <c:pt idx="28196">
                  <c:v>188.12</c:v>
                </c:pt>
                <c:pt idx="28197">
                  <c:v>177.01</c:v>
                </c:pt>
                <c:pt idx="28198">
                  <c:v>185.19</c:v>
                </c:pt>
                <c:pt idx="28199">
                  <c:v>183.53</c:v>
                </c:pt>
                <c:pt idx="28200">
                  <c:v>174.92</c:v>
                </c:pt>
                <c:pt idx="28201">
                  <c:v>165.39</c:v>
                </c:pt>
                <c:pt idx="28202">
                  <c:v>157.01</c:v>
                </c:pt>
                <c:pt idx="28203">
                  <c:v>157.84</c:v>
                </c:pt>
                <c:pt idx="28204">
                  <c:v>159.65</c:v>
                </c:pt>
                <c:pt idx="28205">
                  <c:v>163.49</c:v>
                </c:pt>
                <c:pt idx="28206">
                  <c:v>163.35</c:v>
                </c:pt>
                <c:pt idx="28207">
                  <c:v>170.7</c:v>
                </c:pt>
                <c:pt idx="28208">
                  <c:v>175.06</c:v>
                </c:pt>
                <c:pt idx="28209">
                  <c:v>176.26</c:v>
                </c:pt>
                <c:pt idx="28210">
                  <c:v>175.06</c:v>
                </c:pt>
                <c:pt idx="28211">
                  <c:v>176.92</c:v>
                </c:pt>
                <c:pt idx="28212">
                  <c:v>179.59</c:v>
                </c:pt>
                <c:pt idx="28213">
                  <c:v>181.57</c:v>
                </c:pt>
                <c:pt idx="28214">
                  <c:v>183.27</c:v>
                </c:pt>
                <c:pt idx="28215">
                  <c:v>186.31</c:v>
                </c:pt>
                <c:pt idx="28216">
                  <c:v>189.55</c:v>
                </c:pt>
                <c:pt idx="28217">
                  <c:v>191.79</c:v>
                </c:pt>
                <c:pt idx="28218">
                  <c:v>191.97</c:v>
                </c:pt>
                <c:pt idx="28219">
                  <c:v>192.11</c:v>
                </c:pt>
                <c:pt idx="28220">
                  <c:v>193.83</c:v>
                </c:pt>
                <c:pt idx="28221">
                  <c:v>193.29</c:v>
                </c:pt>
                <c:pt idx="28222">
                  <c:v>192.42</c:v>
                </c:pt>
                <c:pt idx="28223">
                  <c:v>192.97</c:v>
                </c:pt>
                <c:pt idx="28224">
                  <c:v>192.6</c:v>
                </c:pt>
                <c:pt idx="28225">
                  <c:v>180.2</c:v>
                </c:pt>
                <c:pt idx="28226">
                  <c:v>182.35</c:v>
                </c:pt>
                <c:pt idx="28227">
                  <c:v>186.63</c:v>
                </c:pt>
                <c:pt idx="28228">
                  <c:v>175.35</c:v>
                </c:pt>
                <c:pt idx="28229">
                  <c:v>175.06</c:v>
                </c:pt>
                <c:pt idx="28230">
                  <c:v>177.81</c:v>
                </c:pt>
                <c:pt idx="28231">
                  <c:v>181.17</c:v>
                </c:pt>
                <c:pt idx="28232">
                  <c:v>172.99</c:v>
                </c:pt>
                <c:pt idx="28233">
                  <c:v>162.69</c:v>
                </c:pt>
                <c:pt idx="28234">
                  <c:v>184.85</c:v>
                </c:pt>
                <c:pt idx="28235">
                  <c:v>195.67</c:v>
                </c:pt>
                <c:pt idx="28236">
                  <c:v>182.09</c:v>
                </c:pt>
                <c:pt idx="28237">
                  <c:v>146.36000000000001</c:v>
                </c:pt>
                <c:pt idx="28238">
                  <c:v>152.66999999999999</c:v>
                </c:pt>
                <c:pt idx="28239">
                  <c:v>164.81</c:v>
                </c:pt>
                <c:pt idx="28240">
                  <c:v>165.04</c:v>
                </c:pt>
                <c:pt idx="28241">
                  <c:v>165.13</c:v>
                </c:pt>
                <c:pt idx="28242">
                  <c:v>169.89</c:v>
                </c:pt>
                <c:pt idx="28243">
                  <c:v>168</c:v>
                </c:pt>
                <c:pt idx="28244">
                  <c:v>166.33</c:v>
                </c:pt>
                <c:pt idx="28245">
                  <c:v>169.78</c:v>
                </c:pt>
                <c:pt idx="28246">
                  <c:v>167.25</c:v>
                </c:pt>
                <c:pt idx="28247">
                  <c:v>168.57</c:v>
                </c:pt>
                <c:pt idx="28248">
                  <c:v>170.98</c:v>
                </c:pt>
                <c:pt idx="28249">
                  <c:v>170.06</c:v>
                </c:pt>
                <c:pt idx="28250">
                  <c:v>172.91</c:v>
                </c:pt>
                <c:pt idx="28251">
                  <c:v>175.69</c:v>
                </c:pt>
                <c:pt idx="28252">
                  <c:v>173.37</c:v>
                </c:pt>
                <c:pt idx="28253">
                  <c:v>173.19</c:v>
                </c:pt>
                <c:pt idx="28254">
                  <c:v>154.79</c:v>
                </c:pt>
                <c:pt idx="28255">
                  <c:v>145.84</c:v>
                </c:pt>
                <c:pt idx="28256">
                  <c:v>141.19</c:v>
                </c:pt>
                <c:pt idx="28257">
                  <c:v>144.15</c:v>
                </c:pt>
                <c:pt idx="28258">
                  <c:v>147.02000000000001</c:v>
                </c:pt>
                <c:pt idx="28259">
                  <c:v>150.86000000000001</c:v>
                </c:pt>
                <c:pt idx="28260">
                  <c:v>143.72</c:v>
                </c:pt>
                <c:pt idx="28261">
                  <c:v>140.47</c:v>
                </c:pt>
                <c:pt idx="28262">
                  <c:v>138.72</c:v>
                </c:pt>
                <c:pt idx="28263">
                  <c:v>121.3</c:v>
                </c:pt>
                <c:pt idx="28264">
                  <c:v>121.47</c:v>
                </c:pt>
                <c:pt idx="28265">
                  <c:v>120.35</c:v>
                </c:pt>
                <c:pt idx="28266">
                  <c:v>121.9</c:v>
                </c:pt>
                <c:pt idx="28267">
                  <c:v>118.46</c:v>
                </c:pt>
                <c:pt idx="28268">
                  <c:v>107.41</c:v>
                </c:pt>
                <c:pt idx="28269">
                  <c:v>108.35</c:v>
                </c:pt>
                <c:pt idx="28270">
                  <c:v>109.3</c:v>
                </c:pt>
                <c:pt idx="28271">
                  <c:v>101.67</c:v>
                </c:pt>
                <c:pt idx="28272">
                  <c:v>98.74</c:v>
                </c:pt>
                <c:pt idx="28273">
                  <c:v>96.9</c:v>
                </c:pt>
                <c:pt idx="28274">
                  <c:v>92.48</c:v>
                </c:pt>
                <c:pt idx="28275">
                  <c:v>92.42</c:v>
                </c:pt>
                <c:pt idx="28276">
                  <c:v>90.21</c:v>
                </c:pt>
                <c:pt idx="28277">
                  <c:v>88.95</c:v>
                </c:pt>
                <c:pt idx="28278">
                  <c:v>89.18</c:v>
                </c:pt>
                <c:pt idx="28279">
                  <c:v>94.63</c:v>
                </c:pt>
                <c:pt idx="28280">
                  <c:v>103.5</c:v>
                </c:pt>
                <c:pt idx="28281">
                  <c:v>97.88</c:v>
                </c:pt>
                <c:pt idx="28282">
                  <c:v>96.3</c:v>
                </c:pt>
                <c:pt idx="28283">
                  <c:v>96.18</c:v>
                </c:pt>
                <c:pt idx="28284">
                  <c:v>109.79</c:v>
                </c:pt>
                <c:pt idx="28285">
                  <c:v>116.02</c:v>
                </c:pt>
                <c:pt idx="28286">
                  <c:v>117.94</c:v>
                </c:pt>
                <c:pt idx="28287">
                  <c:v>139.69999999999999</c:v>
                </c:pt>
                <c:pt idx="28288">
                  <c:v>131.12</c:v>
                </c:pt>
                <c:pt idx="28289">
                  <c:v>130.31</c:v>
                </c:pt>
                <c:pt idx="28290">
                  <c:v>138</c:v>
                </c:pt>
                <c:pt idx="28291">
                  <c:v>143.57</c:v>
                </c:pt>
                <c:pt idx="28292">
                  <c:v>132.52000000000001</c:v>
                </c:pt>
                <c:pt idx="28293">
                  <c:v>130.13999999999999</c:v>
                </c:pt>
                <c:pt idx="28294">
                  <c:v>128.72999999999999</c:v>
                </c:pt>
                <c:pt idx="28295">
                  <c:v>122.82</c:v>
                </c:pt>
                <c:pt idx="28296">
                  <c:v>127.5</c:v>
                </c:pt>
                <c:pt idx="28297">
                  <c:v>127.04</c:v>
                </c:pt>
                <c:pt idx="28298">
                  <c:v>130.43</c:v>
                </c:pt>
                <c:pt idx="28299">
                  <c:v>135.38999999999999</c:v>
                </c:pt>
                <c:pt idx="28300">
                  <c:v>137.31</c:v>
                </c:pt>
                <c:pt idx="28301">
                  <c:v>118.43</c:v>
                </c:pt>
                <c:pt idx="28302">
                  <c:v>118.86</c:v>
                </c:pt>
                <c:pt idx="28303">
                  <c:v>108.01</c:v>
                </c:pt>
                <c:pt idx="28304">
                  <c:v>96.53</c:v>
                </c:pt>
                <c:pt idx="28305">
                  <c:v>95.7</c:v>
                </c:pt>
                <c:pt idx="28306">
                  <c:v>94.15</c:v>
                </c:pt>
                <c:pt idx="28307">
                  <c:v>95.24</c:v>
                </c:pt>
                <c:pt idx="28308">
                  <c:v>96.18</c:v>
                </c:pt>
                <c:pt idx="28309">
                  <c:v>97.27</c:v>
                </c:pt>
                <c:pt idx="28310">
                  <c:v>98.45</c:v>
                </c:pt>
                <c:pt idx="28311">
                  <c:v>99.54</c:v>
                </c:pt>
                <c:pt idx="28312">
                  <c:v>100.26</c:v>
                </c:pt>
                <c:pt idx="28313">
                  <c:v>101.09</c:v>
                </c:pt>
                <c:pt idx="28314">
                  <c:v>102.04</c:v>
                </c:pt>
                <c:pt idx="28315">
                  <c:v>94.89</c:v>
                </c:pt>
                <c:pt idx="28316">
                  <c:v>84.39</c:v>
                </c:pt>
                <c:pt idx="28317">
                  <c:v>78.27</c:v>
                </c:pt>
                <c:pt idx="28318">
                  <c:v>77.61</c:v>
                </c:pt>
                <c:pt idx="28319">
                  <c:v>78.849999999999994</c:v>
                </c:pt>
                <c:pt idx="28320">
                  <c:v>79.62</c:v>
                </c:pt>
                <c:pt idx="28321">
                  <c:v>97.25</c:v>
                </c:pt>
                <c:pt idx="28322">
                  <c:v>91.05</c:v>
                </c:pt>
                <c:pt idx="28323">
                  <c:v>97.73</c:v>
                </c:pt>
                <c:pt idx="28324">
                  <c:v>115.99</c:v>
                </c:pt>
                <c:pt idx="28325">
                  <c:v>120.61</c:v>
                </c:pt>
                <c:pt idx="28326">
                  <c:v>133.35</c:v>
                </c:pt>
                <c:pt idx="28327">
                  <c:v>126.49</c:v>
                </c:pt>
                <c:pt idx="28328">
                  <c:v>122.56</c:v>
                </c:pt>
                <c:pt idx="28329">
                  <c:v>125.43</c:v>
                </c:pt>
                <c:pt idx="28330">
                  <c:v>130.51</c:v>
                </c:pt>
                <c:pt idx="28331">
                  <c:v>151.61000000000001</c:v>
                </c:pt>
                <c:pt idx="28332">
                  <c:v>161.74</c:v>
                </c:pt>
                <c:pt idx="28333">
                  <c:v>145.58000000000001</c:v>
                </c:pt>
                <c:pt idx="28334">
                  <c:v>148.02000000000001</c:v>
                </c:pt>
                <c:pt idx="28335">
                  <c:v>152.18</c:v>
                </c:pt>
                <c:pt idx="28336">
                  <c:v>151.29</c:v>
                </c:pt>
                <c:pt idx="28337">
                  <c:v>151.91999999999999</c:v>
                </c:pt>
                <c:pt idx="28338">
                  <c:v>153.5</c:v>
                </c:pt>
                <c:pt idx="28339">
                  <c:v>153.96</c:v>
                </c:pt>
                <c:pt idx="28340">
                  <c:v>158.33000000000001</c:v>
                </c:pt>
                <c:pt idx="28341">
                  <c:v>161.94</c:v>
                </c:pt>
                <c:pt idx="28342">
                  <c:v>160.77000000000001</c:v>
                </c:pt>
                <c:pt idx="28343">
                  <c:v>165.9</c:v>
                </c:pt>
                <c:pt idx="28344">
                  <c:v>169</c:v>
                </c:pt>
                <c:pt idx="28345">
                  <c:v>155.71</c:v>
                </c:pt>
                <c:pt idx="28346">
                  <c:v>163.06</c:v>
                </c:pt>
                <c:pt idx="28347">
                  <c:v>172.99</c:v>
                </c:pt>
                <c:pt idx="28348">
                  <c:v>173.48</c:v>
                </c:pt>
                <c:pt idx="28349">
                  <c:v>167.14</c:v>
                </c:pt>
                <c:pt idx="28350">
                  <c:v>169.15</c:v>
                </c:pt>
                <c:pt idx="28351">
                  <c:v>170.87</c:v>
                </c:pt>
                <c:pt idx="28352">
                  <c:v>173.08</c:v>
                </c:pt>
                <c:pt idx="28353">
                  <c:v>151.21</c:v>
                </c:pt>
                <c:pt idx="28354">
                  <c:v>147.88</c:v>
                </c:pt>
                <c:pt idx="28355">
                  <c:v>145.66999999999999</c:v>
                </c:pt>
                <c:pt idx="28356">
                  <c:v>148.22</c:v>
                </c:pt>
                <c:pt idx="28357">
                  <c:v>142.44999999999999</c:v>
                </c:pt>
                <c:pt idx="28358">
                  <c:v>130.86000000000001</c:v>
                </c:pt>
                <c:pt idx="28359">
                  <c:v>127.64</c:v>
                </c:pt>
                <c:pt idx="28360">
                  <c:v>129.47999999999999</c:v>
                </c:pt>
                <c:pt idx="28361">
                  <c:v>120.61</c:v>
                </c:pt>
                <c:pt idx="28362">
                  <c:v>126.44</c:v>
                </c:pt>
                <c:pt idx="28363">
                  <c:v>144.09</c:v>
                </c:pt>
                <c:pt idx="28364">
                  <c:v>138.43</c:v>
                </c:pt>
                <c:pt idx="28365">
                  <c:v>141.65</c:v>
                </c:pt>
                <c:pt idx="28366">
                  <c:v>139.44</c:v>
                </c:pt>
                <c:pt idx="28367">
                  <c:v>126.01</c:v>
                </c:pt>
                <c:pt idx="28368">
                  <c:v>119.69</c:v>
                </c:pt>
                <c:pt idx="28369">
                  <c:v>140.66999999999999</c:v>
                </c:pt>
                <c:pt idx="28370">
                  <c:v>138.09</c:v>
                </c:pt>
                <c:pt idx="28371">
                  <c:v>141.13</c:v>
                </c:pt>
                <c:pt idx="28372">
                  <c:v>144.26</c:v>
                </c:pt>
                <c:pt idx="28373">
                  <c:v>143.80000000000001</c:v>
                </c:pt>
                <c:pt idx="28374">
                  <c:v>120.98</c:v>
                </c:pt>
                <c:pt idx="28375">
                  <c:v>121.87</c:v>
                </c:pt>
                <c:pt idx="28376">
                  <c:v>123.14</c:v>
                </c:pt>
                <c:pt idx="28377">
                  <c:v>124.28</c:v>
                </c:pt>
                <c:pt idx="28378">
                  <c:v>125.72</c:v>
                </c:pt>
                <c:pt idx="28379">
                  <c:v>120.32</c:v>
                </c:pt>
                <c:pt idx="28380">
                  <c:v>117.97</c:v>
                </c:pt>
                <c:pt idx="28381">
                  <c:v>110.05</c:v>
                </c:pt>
                <c:pt idx="28382">
                  <c:v>109.24</c:v>
                </c:pt>
                <c:pt idx="28383">
                  <c:v>110.71</c:v>
                </c:pt>
                <c:pt idx="28384">
                  <c:v>111.8</c:v>
                </c:pt>
                <c:pt idx="28385">
                  <c:v>113.69</c:v>
                </c:pt>
                <c:pt idx="28386">
                  <c:v>115.93</c:v>
                </c:pt>
                <c:pt idx="28387">
                  <c:v>103.39</c:v>
                </c:pt>
                <c:pt idx="28388">
                  <c:v>102.5</c:v>
                </c:pt>
                <c:pt idx="28389">
                  <c:v>115.53</c:v>
                </c:pt>
                <c:pt idx="28390">
                  <c:v>122.62</c:v>
                </c:pt>
                <c:pt idx="28391">
                  <c:v>125.17</c:v>
                </c:pt>
                <c:pt idx="28392">
                  <c:v>126.95</c:v>
                </c:pt>
                <c:pt idx="28393">
                  <c:v>123.39</c:v>
                </c:pt>
                <c:pt idx="28394">
                  <c:v>109.93</c:v>
                </c:pt>
                <c:pt idx="28395">
                  <c:v>100.72</c:v>
                </c:pt>
                <c:pt idx="28396">
                  <c:v>92.45</c:v>
                </c:pt>
                <c:pt idx="28397">
                  <c:v>92.71</c:v>
                </c:pt>
                <c:pt idx="28398">
                  <c:v>93.37</c:v>
                </c:pt>
                <c:pt idx="28399">
                  <c:v>94.43</c:v>
                </c:pt>
                <c:pt idx="28400">
                  <c:v>89.29</c:v>
                </c:pt>
                <c:pt idx="28401">
                  <c:v>83.64</c:v>
                </c:pt>
                <c:pt idx="28402">
                  <c:v>85.08</c:v>
                </c:pt>
                <c:pt idx="28403">
                  <c:v>86.37</c:v>
                </c:pt>
                <c:pt idx="28404">
                  <c:v>87.31</c:v>
                </c:pt>
                <c:pt idx="28405">
                  <c:v>84.56</c:v>
                </c:pt>
                <c:pt idx="28406">
                  <c:v>68.31</c:v>
                </c:pt>
                <c:pt idx="28407">
                  <c:v>68.92</c:v>
                </c:pt>
                <c:pt idx="28408">
                  <c:v>60.13</c:v>
                </c:pt>
                <c:pt idx="28409">
                  <c:v>39.32</c:v>
                </c:pt>
                <c:pt idx="28410">
                  <c:v>34.729999999999997</c:v>
                </c:pt>
                <c:pt idx="28411">
                  <c:v>34.93</c:v>
                </c:pt>
                <c:pt idx="28412">
                  <c:v>35.25</c:v>
                </c:pt>
                <c:pt idx="28413">
                  <c:v>34.85</c:v>
                </c:pt>
                <c:pt idx="28414">
                  <c:v>34.33</c:v>
                </c:pt>
                <c:pt idx="28415">
                  <c:v>38.200000000000003</c:v>
                </c:pt>
                <c:pt idx="28416">
                  <c:v>42.22</c:v>
                </c:pt>
                <c:pt idx="28417">
                  <c:v>40.56</c:v>
                </c:pt>
                <c:pt idx="28418">
                  <c:v>41.36</c:v>
                </c:pt>
                <c:pt idx="28419">
                  <c:v>42.05</c:v>
                </c:pt>
                <c:pt idx="28420">
                  <c:v>42.62</c:v>
                </c:pt>
                <c:pt idx="28421">
                  <c:v>43</c:v>
                </c:pt>
                <c:pt idx="28422">
                  <c:v>43.05</c:v>
                </c:pt>
                <c:pt idx="28423">
                  <c:v>41.02</c:v>
                </c:pt>
                <c:pt idx="28424">
                  <c:v>37.4</c:v>
                </c:pt>
                <c:pt idx="28425">
                  <c:v>37.659999999999997</c:v>
                </c:pt>
                <c:pt idx="28426">
                  <c:v>38</c:v>
                </c:pt>
                <c:pt idx="28427">
                  <c:v>38.43</c:v>
                </c:pt>
                <c:pt idx="28428">
                  <c:v>38.78</c:v>
                </c:pt>
                <c:pt idx="28429">
                  <c:v>39.18</c:v>
                </c:pt>
                <c:pt idx="28430">
                  <c:v>39.58</c:v>
                </c:pt>
                <c:pt idx="28431">
                  <c:v>39.93</c:v>
                </c:pt>
                <c:pt idx="28432">
                  <c:v>54.31</c:v>
                </c:pt>
                <c:pt idx="28433">
                  <c:v>58.21</c:v>
                </c:pt>
                <c:pt idx="28434">
                  <c:v>57.41</c:v>
                </c:pt>
                <c:pt idx="28435">
                  <c:v>58.7</c:v>
                </c:pt>
                <c:pt idx="28436">
                  <c:v>59.93</c:v>
                </c:pt>
                <c:pt idx="28437">
                  <c:v>49.91</c:v>
                </c:pt>
                <c:pt idx="28438">
                  <c:v>50.37</c:v>
                </c:pt>
                <c:pt idx="28439">
                  <c:v>51.21</c:v>
                </c:pt>
                <c:pt idx="28440">
                  <c:v>51.95</c:v>
                </c:pt>
                <c:pt idx="28441">
                  <c:v>52.41</c:v>
                </c:pt>
                <c:pt idx="28442">
                  <c:v>52.76</c:v>
                </c:pt>
                <c:pt idx="28443">
                  <c:v>46.01</c:v>
                </c:pt>
                <c:pt idx="28444">
                  <c:v>42.68</c:v>
                </c:pt>
                <c:pt idx="28445">
                  <c:v>43.26</c:v>
                </c:pt>
                <c:pt idx="28446">
                  <c:v>43.92</c:v>
                </c:pt>
                <c:pt idx="28447">
                  <c:v>44.55</c:v>
                </c:pt>
                <c:pt idx="28448">
                  <c:v>45.21</c:v>
                </c:pt>
                <c:pt idx="28449">
                  <c:v>45.81</c:v>
                </c:pt>
                <c:pt idx="28450">
                  <c:v>46.18</c:v>
                </c:pt>
                <c:pt idx="28451">
                  <c:v>46.76</c:v>
                </c:pt>
                <c:pt idx="28452">
                  <c:v>47.33</c:v>
                </c:pt>
                <c:pt idx="28453">
                  <c:v>44.95</c:v>
                </c:pt>
                <c:pt idx="28454">
                  <c:v>33.979999999999997</c:v>
                </c:pt>
                <c:pt idx="28455">
                  <c:v>34.1</c:v>
                </c:pt>
                <c:pt idx="28456">
                  <c:v>34.159999999999997</c:v>
                </c:pt>
                <c:pt idx="28457">
                  <c:v>34.159999999999997</c:v>
                </c:pt>
                <c:pt idx="28458">
                  <c:v>31.027999999999999</c:v>
                </c:pt>
                <c:pt idx="28459">
                  <c:v>28.99</c:v>
                </c:pt>
                <c:pt idx="28460">
                  <c:v>41.39</c:v>
                </c:pt>
                <c:pt idx="28461">
                  <c:v>36.450000000000003</c:v>
                </c:pt>
                <c:pt idx="28462">
                  <c:v>36.51</c:v>
                </c:pt>
                <c:pt idx="28463">
                  <c:v>36.6</c:v>
                </c:pt>
                <c:pt idx="28464">
                  <c:v>36.799999999999997</c:v>
                </c:pt>
                <c:pt idx="28465">
                  <c:v>36.909999999999997</c:v>
                </c:pt>
                <c:pt idx="28466">
                  <c:v>37.06</c:v>
                </c:pt>
                <c:pt idx="28467">
                  <c:v>37.26</c:v>
                </c:pt>
                <c:pt idx="28468">
                  <c:v>37.46</c:v>
                </c:pt>
                <c:pt idx="28469">
                  <c:v>36.880000000000003</c:v>
                </c:pt>
                <c:pt idx="28470">
                  <c:v>36.479999999999997</c:v>
                </c:pt>
                <c:pt idx="28471">
                  <c:v>35.96</c:v>
                </c:pt>
                <c:pt idx="28472">
                  <c:v>33.9</c:v>
                </c:pt>
                <c:pt idx="28473">
                  <c:v>34.270000000000003</c:v>
                </c:pt>
                <c:pt idx="28474">
                  <c:v>34.700000000000003</c:v>
                </c:pt>
                <c:pt idx="28475">
                  <c:v>35.299999999999997</c:v>
                </c:pt>
                <c:pt idx="28476">
                  <c:v>35.85</c:v>
                </c:pt>
                <c:pt idx="28477">
                  <c:v>36.22</c:v>
                </c:pt>
                <c:pt idx="28478">
                  <c:v>36.799999999999997</c:v>
                </c:pt>
                <c:pt idx="28479">
                  <c:v>37.200000000000003</c:v>
                </c:pt>
                <c:pt idx="28480">
                  <c:v>37.630000000000003</c:v>
                </c:pt>
                <c:pt idx="28481">
                  <c:v>38.17</c:v>
                </c:pt>
                <c:pt idx="28482">
                  <c:v>38.86</c:v>
                </c:pt>
                <c:pt idx="28483">
                  <c:v>39.5</c:v>
                </c:pt>
                <c:pt idx="28484">
                  <c:v>40.04</c:v>
                </c:pt>
                <c:pt idx="28485">
                  <c:v>40.409999999999997</c:v>
                </c:pt>
                <c:pt idx="28486">
                  <c:v>40.61</c:v>
                </c:pt>
                <c:pt idx="28487">
                  <c:v>38.17</c:v>
                </c:pt>
                <c:pt idx="28488">
                  <c:v>32.49</c:v>
                </c:pt>
                <c:pt idx="28489">
                  <c:v>32.64</c:v>
                </c:pt>
                <c:pt idx="28490">
                  <c:v>32.75</c:v>
                </c:pt>
                <c:pt idx="28491">
                  <c:v>32.89</c:v>
                </c:pt>
                <c:pt idx="28492">
                  <c:v>33.07</c:v>
                </c:pt>
                <c:pt idx="28493">
                  <c:v>33.270000000000003</c:v>
                </c:pt>
                <c:pt idx="28494">
                  <c:v>33.47</c:v>
                </c:pt>
                <c:pt idx="28495">
                  <c:v>33.61</c:v>
                </c:pt>
                <c:pt idx="28496">
                  <c:v>33.729999999999997</c:v>
                </c:pt>
                <c:pt idx="28497">
                  <c:v>33.869999999999997</c:v>
                </c:pt>
                <c:pt idx="28498">
                  <c:v>33.979999999999997</c:v>
                </c:pt>
                <c:pt idx="28499">
                  <c:v>28.933</c:v>
                </c:pt>
                <c:pt idx="28500">
                  <c:v>27.870999999999999</c:v>
                </c:pt>
                <c:pt idx="28501">
                  <c:v>27.841999999999999</c:v>
                </c:pt>
                <c:pt idx="28502">
                  <c:v>27.841999999999999</c:v>
                </c:pt>
                <c:pt idx="28503">
                  <c:v>27.841999999999999</c:v>
                </c:pt>
                <c:pt idx="28504">
                  <c:v>27.841999999999999</c:v>
                </c:pt>
                <c:pt idx="28505">
                  <c:v>27.841999999999999</c:v>
                </c:pt>
                <c:pt idx="28506">
                  <c:v>27.783999999999999</c:v>
                </c:pt>
                <c:pt idx="28507">
                  <c:v>27.756</c:v>
                </c:pt>
                <c:pt idx="28508">
                  <c:v>27.783999999999999</c:v>
                </c:pt>
                <c:pt idx="28509">
                  <c:v>27.783999999999999</c:v>
                </c:pt>
                <c:pt idx="28510">
                  <c:v>27.783999999999999</c:v>
                </c:pt>
                <c:pt idx="28511">
                  <c:v>27.756</c:v>
                </c:pt>
                <c:pt idx="28512">
                  <c:v>27.783999999999999</c:v>
                </c:pt>
                <c:pt idx="28513">
                  <c:v>27.783999999999999</c:v>
                </c:pt>
                <c:pt idx="28514">
                  <c:v>27.756</c:v>
                </c:pt>
                <c:pt idx="28515">
                  <c:v>27.756</c:v>
                </c:pt>
                <c:pt idx="28516">
                  <c:v>27.756</c:v>
                </c:pt>
                <c:pt idx="28517">
                  <c:v>27.783999999999999</c:v>
                </c:pt>
                <c:pt idx="28518">
                  <c:v>27.756</c:v>
                </c:pt>
                <c:pt idx="28519">
                  <c:v>27.727</c:v>
                </c:pt>
                <c:pt idx="28520">
                  <c:v>27.727</c:v>
                </c:pt>
                <c:pt idx="28521">
                  <c:v>27.698</c:v>
                </c:pt>
                <c:pt idx="28522">
                  <c:v>27.67</c:v>
                </c:pt>
                <c:pt idx="28523">
                  <c:v>27.67</c:v>
                </c:pt>
                <c:pt idx="28524">
                  <c:v>27.698</c:v>
                </c:pt>
                <c:pt idx="28525">
                  <c:v>27.698</c:v>
                </c:pt>
                <c:pt idx="28526">
                  <c:v>27.67</c:v>
                </c:pt>
                <c:pt idx="28527">
                  <c:v>27.698</c:v>
                </c:pt>
                <c:pt idx="28528">
                  <c:v>27.67</c:v>
                </c:pt>
                <c:pt idx="28529">
                  <c:v>27.698</c:v>
                </c:pt>
                <c:pt idx="28530">
                  <c:v>27.698</c:v>
                </c:pt>
                <c:pt idx="28531">
                  <c:v>27.698</c:v>
                </c:pt>
                <c:pt idx="28532">
                  <c:v>27.698</c:v>
                </c:pt>
                <c:pt idx="28533">
                  <c:v>27.698</c:v>
                </c:pt>
                <c:pt idx="28534">
                  <c:v>27.841999999999999</c:v>
                </c:pt>
                <c:pt idx="28535">
                  <c:v>37</c:v>
                </c:pt>
                <c:pt idx="28536">
                  <c:v>36.4</c:v>
                </c:pt>
                <c:pt idx="28537">
                  <c:v>36.4</c:v>
                </c:pt>
                <c:pt idx="28538">
                  <c:v>36.450000000000003</c:v>
                </c:pt>
                <c:pt idx="28539">
                  <c:v>36.4</c:v>
                </c:pt>
                <c:pt idx="28540">
                  <c:v>36.4</c:v>
                </c:pt>
                <c:pt idx="28541">
                  <c:v>36.479999999999997</c:v>
                </c:pt>
                <c:pt idx="28542">
                  <c:v>36.6</c:v>
                </c:pt>
                <c:pt idx="28543">
                  <c:v>36.6</c:v>
                </c:pt>
                <c:pt idx="28544">
                  <c:v>36.65</c:v>
                </c:pt>
                <c:pt idx="28545">
                  <c:v>36.770000000000003</c:v>
                </c:pt>
                <c:pt idx="28546">
                  <c:v>36.97</c:v>
                </c:pt>
                <c:pt idx="28547">
                  <c:v>37.14</c:v>
                </c:pt>
                <c:pt idx="28548">
                  <c:v>37.31</c:v>
                </c:pt>
                <c:pt idx="28549">
                  <c:v>37.49</c:v>
                </c:pt>
                <c:pt idx="28550">
                  <c:v>37.72</c:v>
                </c:pt>
                <c:pt idx="28551">
                  <c:v>32.840000000000003</c:v>
                </c:pt>
                <c:pt idx="28552">
                  <c:v>32.18</c:v>
                </c:pt>
                <c:pt idx="28553">
                  <c:v>32.409999999999997</c:v>
                </c:pt>
                <c:pt idx="28554">
                  <c:v>32.72</c:v>
                </c:pt>
                <c:pt idx="28555">
                  <c:v>33.15</c:v>
                </c:pt>
                <c:pt idx="28556">
                  <c:v>33.700000000000003</c:v>
                </c:pt>
                <c:pt idx="28557">
                  <c:v>28.818000000000001</c:v>
                </c:pt>
                <c:pt idx="28558">
                  <c:v>27.727</c:v>
                </c:pt>
                <c:pt idx="28559">
                  <c:v>27.727</c:v>
                </c:pt>
                <c:pt idx="28560">
                  <c:v>27.727</c:v>
                </c:pt>
                <c:pt idx="28561">
                  <c:v>27.727</c:v>
                </c:pt>
                <c:pt idx="28562">
                  <c:v>27.756</c:v>
                </c:pt>
                <c:pt idx="28563">
                  <c:v>27.812999999999999</c:v>
                </c:pt>
                <c:pt idx="28564">
                  <c:v>27.812999999999999</c:v>
                </c:pt>
                <c:pt idx="28565">
                  <c:v>27.783999999999999</c:v>
                </c:pt>
                <c:pt idx="28566">
                  <c:v>27.756</c:v>
                </c:pt>
                <c:pt idx="28567">
                  <c:v>27.783999999999999</c:v>
                </c:pt>
                <c:pt idx="28568">
                  <c:v>27.727</c:v>
                </c:pt>
                <c:pt idx="28569">
                  <c:v>27.698</c:v>
                </c:pt>
                <c:pt idx="28570">
                  <c:v>27.698</c:v>
                </c:pt>
                <c:pt idx="28571">
                  <c:v>27.698</c:v>
                </c:pt>
                <c:pt idx="28572">
                  <c:v>27.698</c:v>
                </c:pt>
                <c:pt idx="28573">
                  <c:v>27.698</c:v>
                </c:pt>
                <c:pt idx="28574">
                  <c:v>27.698</c:v>
                </c:pt>
                <c:pt idx="28575">
                  <c:v>27.698</c:v>
                </c:pt>
                <c:pt idx="28576">
                  <c:v>27.67</c:v>
                </c:pt>
                <c:pt idx="28577">
                  <c:v>27.698</c:v>
                </c:pt>
                <c:pt idx="28578">
                  <c:v>27.698</c:v>
                </c:pt>
                <c:pt idx="28579">
                  <c:v>27.698</c:v>
                </c:pt>
                <c:pt idx="28580">
                  <c:v>27.698</c:v>
                </c:pt>
                <c:pt idx="28581">
                  <c:v>27.727</c:v>
                </c:pt>
                <c:pt idx="28582">
                  <c:v>27.783999999999999</c:v>
                </c:pt>
                <c:pt idx="28583">
                  <c:v>27.783999999999999</c:v>
                </c:pt>
                <c:pt idx="28584">
                  <c:v>27.783999999999999</c:v>
                </c:pt>
                <c:pt idx="28585">
                  <c:v>27.756</c:v>
                </c:pt>
                <c:pt idx="28586">
                  <c:v>27.783999999999999</c:v>
                </c:pt>
                <c:pt idx="28587">
                  <c:v>27.783999999999999</c:v>
                </c:pt>
                <c:pt idx="28588">
                  <c:v>35.619999999999997</c:v>
                </c:pt>
                <c:pt idx="28589">
                  <c:v>32.15</c:v>
                </c:pt>
                <c:pt idx="28590">
                  <c:v>32.06</c:v>
                </c:pt>
                <c:pt idx="28591">
                  <c:v>32.06</c:v>
                </c:pt>
                <c:pt idx="28592">
                  <c:v>32</c:v>
                </c:pt>
                <c:pt idx="28593">
                  <c:v>32</c:v>
                </c:pt>
                <c:pt idx="28594">
                  <c:v>32</c:v>
                </c:pt>
                <c:pt idx="28595">
                  <c:v>32.03</c:v>
                </c:pt>
                <c:pt idx="28596">
                  <c:v>32.03</c:v>
                </c:pt>
                <c:pt idx="28597">
                  <c:v>32</c:v>
                </c:pt>
                <c:pt idx="28598">
                  <c:v>32</c:v>
                </c:pt>
                <c:pt idx="28599">
                  <c:v>32</c:v>
                </c:pt>
                <c:pt idx="28600">
                  <c:v>32.090000000000003</c:v>
                </c:pt>
                <c:pt idx="28601">
                  <c:v>32.18</c:v>
                </c:pt>
                <c:pt idx="28602">
                  <c:v>32.26</c:v>
                </c:pt>
                <c:pt idx="28603">
                  <c:v>32.380000000000003</c:v>
                </c:pt>
                <c:pt idx="28604">
                  <c:v>32.49</c:v>
                </c:pt>
                <c:pt idx="28605">
                  <c:v>32.64</c:v>
                </c:pt>
                <c:pt idx="28606">
                  <c:v>34.82</c:v>
                </c:pt>
                <c:pt idx="28607">
                  <c:v>35.94</c:v>
                </c:pt>
                <c:pt idx="28608">
                  <c:v>36.4</c:v>
                </c:pt>
                <c:pt idx="28609">
                  <c:v>35.76</c:v>
                </c:pt>
                <c:pt idx="28610">
                  <c:v>35.28</c:v>
                </c:pt>
                <c:pt idx="28611">
                  <c:v>34.56</c:v>
                </c:pt>
                <c:pt idx="28612">
                  <c:v>34.700000000000003</c:v>
                </c:pt>
                <c:pt idx="28613">
                  <c:v>34.79</c:v>
                </c:pt>
                <c:pt idx="28614">
                  <c:v>34.85</c:v>
                </c:pt>
                <c:pt idx="28615">
                  <c:v>34.99</c:v>
                </c:pt>
                <c:pt idx="28616">
                  <c:v>35.159999999999997</c:v>
                </c:pt>
                <c:pt idx="28617">
                  <c:v>35.25</c:v>
                </c:pt>
                <c:pt idx="28618">
                  <c:v>35.450000000000003</c:v>
                </c:pt>
                <c:pt idx="28619">
                  <c:v>35.74</c:v>
                </c:pt>
                <c:pt idx="28620">
                  <c:v>35.94</c:v>
                </c:pt>
                <c:pt idx="28621">
                  <c:v>36.08</c:v>
                </c:pt>
                <c:pt idx="28622">
                  <c:v>57.03</c:v>
                </c:pt>
                <c:pt idx="28623">
                  <c:v>36.340000000000003</c:v>
                </c:pt>
                <c:pt idx="28624">
                  <c:v>36.42</c:v>
                </c:pt>
                <c:pt idx="28625">
                  <c:v>36.54</c:v>
                </c:pt>
                <c:pt idx="28626">
                  <c:v>36.619999999999997</c:v>
                </c:pt>
                <c:pt idx="28627">
                  <c:v>35.85</c:v>
                </c:pt>
                <c:pt idx="28628">
                  <c:v>35.74</c:v>
                </c:pt>
                <c:pt idx="28629">
                  <c:v>35.130000000000003</c:v>
                </c:pt>
                <c:pt idx="28630">
                  <c:v>35.36</c:v>
                </c:pt>
                <c:pt idx="28631">
                  <c:v>35.68</c:v>
                </c:pt>
                <c:pt idx="28632">
                  <c:v>36.020000000000003</c:v>
                </c:pt>
                <c:pt idx="28633">
                  <c:v>36.42</c:v>
                </c:pt>
                <c:pt idx="28634">
                  <c:v>36.909999999999997</c:v>
                </c:pt>
                <c:pt idx="28635">
                  <c:v>37.57</c:v>
                </c:pt>
                <c:pt idx="28636">
                  <c:v>38.32</c:v>
                </c:pt>
                <c:pt idx="28637">
                  <c:v>39.18</c:v>
                </c:pt>
                <c:pt idx="28638">
                  <c:v>39.979999999999997</c:v>
                </c:pt>
                <c:pt idx="28639">
                  <c:v>40.840000000000003</c:v>
                </c:pt>
                <c:pt idx="28640">
                  <c:v>41.53</c:v>
                </c:pt>
                <c:pt idx="28641">
                  <c:v>42.28</c:v>
                </c:pt>
                <c:pt idx="28642">
                  <c:v>43.03</c:v>
                </c:pt>
                <c:pt idx="28643">
                  <c:v>43.92</c:v>
                </c:pt>
                <c:pt idx="28644">
                  <c:v>44.98</c:v>
                </c:pt>
                <c:pt idx="28645">
                  <c:v>45.52</c:v>
                </c:pt>
                <c:pt idx="28646">
                  <c:v>46.07</c:v>
                </c:pt>
                <c:pt idx="28647">
                  <c:v>36.65</c:v>
                </c:pt>
                <c:pt idx="28648">
                  <c:v>35.56</c:v>
                </c:pt>
                <c:pt idx="28649">
                  <c:v>34.9</c:v>
                </c:pt>
                <c:pt idx="28650">
                  <c:v>35.159999999999997</c:v>
                </c:pt>
                <c:pt idx="28651">
                  <c:v>35.39</c:v>
                </c:pt>
                <c:pt idx="28652">
                  <c:v>35.590000000000003</c:v>
                </c:pt>
                <c:pt idx="28653">
                  <c:v>35.82</c:v>
                </c:pt>
                <c:pt idx="28654">
                  <c:v>36.11</c:v>
                </c:pt>
                <c:pt idx="28655">
                  <c:v>36.340000000000003</c:v>
                </c:pt>
                <c:pt idx="28656">
                  <c:v>36.19</c:v>
                </c:pt>
                <c:pt idx="28657">
                  <c:v>33.5</c:v>
                </c:pt>
                <c:pt idx="28658">
                  <c:v>33.61</c:v>
                </c:pt>
                <c:pt idx="28659">
                  <c:v>33.81</c:v>
                </c:pt>
                <c:pt idx="28660">
                  <c:v>33.869999999999997</c:v>
                </c:pt>
                <c:pt idx="28661">
                  <c:v>33.93</c:v>
                </c:pt>
                <c:pt idx="28662">
                  <c:v>29.937000000000001</c:v>
                </c:pt>
                <c:pt idx="28663">
                  <c:v>28.646000000000001</c:v>
                </c:pt>
                <c:pt idx="28664">
                  <c:v>28.731999999999999</c:v>
                </c:pt>
                <c:pt idx="28665">
                  <c:v>28.818000000000001</c:v>
                </c:pt>
                <c:pt idx="28666">
                  <c:v>28.875</c:v>
                </c:pt>
                <c:pt idx="28667">
                  <c:v>28.960999999999999</c:v>
                </c:pt>
                <c:pt idx="28668">
                  <c:v>29.047000000000001</c:v>
                </c:pt>
                <c:pt idx="28669">
                  <c:v>29.132999999999999</c:v>
                </c:pt>
                <c:pt idx="28670">
                  <c:v>29.248000000000001</c:v>
                </c:pt>
                <c:pt idx="28671">
                  <c:v>27.957000000000001</c:v>
                </c:pt>
                <c:pt idx="28672">
                  <c:v>27.727</c:v>
                </c:pt>
                <c:pt idx="28673">
                  <c:v>27.727</c:v>
                </c:pt>
                <c:pt idx="28674">
                  <c:v>27.870999999999999</c:v>
                </c:pt>
                <c:pt idx="28675">
                  <c:v>38.119999999999997</c:v>
                </c:pt>
                <c:pt idx="28676">
                  <c:v>36.909999999999997</c:v>
                </c:pt>
                <c:pt idx="28677">
                  <c:v>32.29</c:v>
                </c:pt>
                <c:pt idx="28678">
                  <c:v>32.69</c:v>
                </c:pt>
                <c:pt idx="28679">
                  <c:v>33.090000000000003</c:v>
                </c:pt>
                <c:pt idx="28680">
                  <c:v>33.47</c:v>
                </c:pt>
                <c:pt idx="28681">
                  <c:v>33.700000000000003</c:v>
                </c:pt>
                <c:pt idx="28682">
                  <c:v>33.81</c:v>
                </c:pt>
                <c:pt idx="28683">
                  <c:v>34.07</c:v>
                </c:pt>
                <c:pt idx="28684">
                  <c:v>34.270000000000003</c:v>
                </c:pt>
                <c:pt idx="28685">
                  <c:v>34.409999999999997</c:v>
                </c:pt>
                <c:pt idx="28686">
                  <c:v>34.590000000000003</c:v>
                </c:pt>
                <c:pt idx="28687">
                  <c:v>34.79</c:v>
                </c:pt>
                <c:pt idx="28688">
                  <c:v>35.19</c:v>
                </c:pt>
                <c:pt idx="28689">
                  <c:v>35.39</c:v>
                </c:pt>
                <c:pt idx="28690">
                  <c:v>35.68</c:v>
                </c:pt>
                <c:pt idx="28691">
                  <c:v>36.020000000000003</c:v>
                </c:pt>
                <c:pt idx="28692">
                  <c:v>36.340000000000003</c:v>
                </c:pt>
                <c:pt idx="28693">
                  <c:v>36.57</c:v>
                </c:pt>
                <c:pt idx="28694">
                  <c:v>36.83</c:v>
                </c:pt>
                <c:pt idx="28695">
                  <c:v>37.11</c:v>
                </c:pt>
                <c:pt idx="28696">
                  <c:v>37.31</c:v>
                </c:pt>
                <c:pt idx="28697">
                  <c:v>37.6</c:v>
                </c:pt>
                <c:pt idx="28698">
                  <c:v>37.89</c:v>
                </c:pt>
                <c:pt idx="28699">
                  <c:v>38.35</c:v>
                </c:pt>
                <c:pt idx="28700">
                  <c:v>38.659999999999997</c:v>
                </c:pt>
                <c:pt idx="28701">
                  <c:v>38.979999999999997</c:v>
                </c:pt>
                <c:pt idx="28702">
                  <c:v>39.32</c:v>
                </c:pt>
                <c:pt idx="28703">
                  <c:v>39.64</c:v>
                </c:pt>
                <c:pt idx="28704">
                  <c:v>39.979999999999997</c:v>
                </c:pt>
                <c:pt idx="28705">
                  <c:v>40.24</c:v>
                </c:pt>
                <c:pt idx="28706">
                  <c:v>40.409999999999997</c:v>
                </c:pt>
                <c:pt idx="28707">
                  <c:v>40.47</c:v>
                </c:pt>
                <c:pt idx="28708">
                  <c:v>40.67</c:v>
                </c:pt>
                <c:pt idx="28709">
                  <c:v>40.700000000000003</c:v>
                </c:pt>
                <c:pt idx="28710">
                  <c:v>40.700000000000003</c:v>
                </c:pt>
                <c:pt idx="28711">
                  <c:v>40.61</c:v>
                </c:pt>
                <c:pt idx="28712">
                  <c:v>39.700000000000003</c:v>
                </c:pt>
                <c:pt idx="28713">
                  <c:v>32.49</c:v>
                </c:pt>
                <c:pt idx="28714">
                  <c:v>32.61</c:v>
                </c:pt>
                <c:pt idx="28715">
                  <c:v>32.72</c:v>
                </c:pt>
                <c:pt idx="28716">
                  <c:v>32.89</c:v>
                </c:pt>
                <c:pt idx="28717">
                  <c:v>33.04</c:v>
                </c:pt>
                <c:pt idx="28718">
                  <c:v>33.24</c:v>
                </c:pt>
                <c:pt idx="28719">
                  <c:v>33.380000000000003</c:v>
                </c:pt>
                <c:pt idx="28720">
                  <c:v>33.58</c:v>
                </c:pt>
                <c:pt idx="28721">
                  <c:v>33.700000000000003</c:v>
                </c:pt>
                <c:pt idx="28722">
                  <c:v>33.75</c:v>
                </c:pt>
                <c:pt idx="28723">
                  <c:v>33.9</c:v>
                </c:pt>
                <c:pt idx="28724">
                  <c:v>34.01</c:v>
                </c:pt>
                <c:pt idx="28725">
                  <c:v>34.04</c:v>
                </c:pt>
                <c:pt idx="28726">
                  <c:v>34.1</c:v>
                </c:pt>
                <c:pt idx="28727">
                  <c:v>34.130000000000003</c:v>
                </c:pt>
                <c:pt idx="28728">
                  <c:v>34.04</c:v>
                </c:pt>
                <c:pt idx="28729">
                  <c:v>32.520000000000003</c:v>
                </c:pt>
                <c:pt idx="28730">
                  <c:v>28.960999999999999</c:v>
                </c:pt>
                <c:pt idx="28731">
                  <c:v>29.047000000000001</c:v>
                </c:pt>
                <c:pt idx="28732">
                  <c:v>29.161999999999999</c:v>
                </c:pt>
                <c:pt idx="28733">
                  <c:v>29.248000000000001</c:v>
                </c:pt>
                <c:pt idx="28734">
                  <c:v>29.363</c:v>
                </c:pt>
                <c:pt idx="28735">
                  <c:v>29.507000000000001</c:v>
                </c:pt>
                <c:pt idx="28736">
                  <c:v>29.593</c:v>
                </c:pt>
                <c:pt idx="28737">
                  <c:v>29.620999999999999</c:v>
                </c:pt>
                <c:pt idx="28738">
                  <c:v>28.76</c:v>
                </c:pt>
                <c:pt idx="28739">
                  <c:v>28.530999999999999</c:v>
                </c:pt>
                <c:pt idx="28740">
                  <c:v>28.588000000000001</c:v>
                </c:pt>
                <c:pt idx="28741">
                  <c:v>28.617000000000001</c:v>
                </c:pt>
                <c:pt idx="28742">
                  <c:v>28.617000000000001</c:v>
                </c:pt>
                <c:pt idx="28743">
                  <c:v>28.416</c:v>
                </c:pt>
                <c:pt idx="28744">
                  <c:v>27.928000000000001</c:v>
                </c:pt>
                <c:pt idx="28745">
                  <c:v>27.957000000000001</c:v>
                </c:pt>
                <c:pt idx="28746">
                  <c:v>27.984999999999999</c:v>
                </c:pt>
                <c:pt idx="28747">
                  <c:v>27.812999999999999</c:v>
                </c:pt>
                <c:pt idx="28748">
                  <c:v>27.841999999999999</c:v>
                </c:pt>
                <c:pt idx="28749">
                  <c:v>27.841999999999999</c:v>
                </c:pt>
                <c:pt idx="28750">
                  <c:v>27.812999999999999</c:v>
                </c:pt>
                <c:pt idx="28751">
                  <c:v>27.812999999999999</c:v>
                </c:pt>
                <c:pt idx="28752">
                  <c:v>27.812999999999999</c:v>
                </c:pt>
                <c:pt idx="28753">
                  <c:v>27.812999999999999</c:v>
                </c:pt>
                <c:pt idx="28754">
                  <c:v>27.727</c:v>
                </c:pt>
                <c:pt idx="28755">
                  <c:v>27.727</c:v>
                </c:pt>
                <c:pt idx="28756">
                  <c:v>27.727</c:v>
                </c:pt>
                <c:pt idx="28757">
                  <c:v>27.727</c:v>
                </c:pt>
                <c:pt idx="28758">
                  <c:v>27.727</c:v>
                </c:pt>
                <c:pt idx="28759">
                  <c:v>27.727</c:v>
                </c:pt>
                <c:pt idx="28760">
                  <c:v>27.756</c:v>
                </c:pt>
                <c:pt idx="28761">
                  <c:v>27.812999999999999</c:v>
                </c:pt>
                <c:pt idx="28762">
                  <c:v>27.812999999999999</c:v>
                </c:pt>
                <c:pt idx="28763">
                  <c:v>27.812999999999999</c:v>
                </c:pt>
                <c:pt idx="28764">
                  <c:v>27.812999999999999</c:v>
                </c:pt>
                <c:pt idx="28765">
                  <c:v>27.812999999999999</c:v>
                </c:pt>
                <c:pt idx="28766">
                  <c:v>27.812999999999999</c:v>
                </c:pt>
                <c:pt idx="28767">
                  <c:v>27.727</c:v>
                </c:pt>
                <c:pt idx="28768">
                  <c:v>33.04</c:v>
                </c:pt>
                <c:pt idx="28769">
                  <c:v>34.5</c:v>
                </c:pt>
                <c:pt idx="28770">
                  <c:v>32.979999999999997</c:v>
                </c:pt>
                <c:pt idx="28771">
                  <c:v>33.35</c:v>
                </c:pt>
                <c:pt idx="28772">
                  <c:v>33.729999999999997</c:v>
                </c:pt>
                <c:pt idx="28773">
                  <c:v>34.24</c:v>
                </c:pt>
                <c:pt idx="28774">
                  <c:v>34.79</c:v>
                </c:pt>
                <c:pt idx="28775">
                  <c:v>35.39</c:v>
                </c:pt>
                <c:pt idx="28776">
                  <c:v>35.99</c:v>
                </c:pt>
                <c:pt idx="28777">
                  <c:v>36.51</c:v>
                </c:pt>
                <c:pt idx="28778">
                  <c:v>37.11</c:v>
                </c:pt>
                <c:pt idx="28779">
                  <c:v>37.89</c:v>
                </c:pt>
                <c:pt idx="28780">
                  <c:v>38.549999999999997</c:v>
                </c:pt>
                <c:pt idx="28781">
                  <c:v>39.24</c:v>
                </c:pt>
                <c:pt idx="28782">
                  <c:v>39.700000000000003</c:v>
                </c:pt>
                <c:pt idx="28783">
                  <c:v>40.04</c:v>
                </c:pt>
                <c:pt idx="28784">
                  <c:v>32.18</c:v>
                </c:pt>
                <c:pt idx="28785">
                  <c:v>31.92</c:v>
                </c:pt>
                <c:pt idx="28786">
                  <c:v>32.15</c:v>
                </c:pt>
                <c:pt idx="28787">
                  <c:v>32.29</c:v>
                </c:pt>
                <c:pt idx="28788">
                  <c:v>32.43</c:v>
                </c:pt>
                <c:pt idx="28789">
                  <c:v>36.65</c:v>
                </c:pt>
                <c:pt idx="28790">
                  <c:v>50.4</c:v>
                </c:pt>
                <c:pt idx="28791">
                  <c:v>45.15</c:v>
                </c:pt>
                <c:pt idx="28792">
                  <c:v>46.04</c:v>
                </c:pt>
                <c:pt idx="28793">
                  <c:v>46.76</c:v>
                </c:pt>
                <c:pt idx="28794">
                  <c:v>47.62</c:v>
                </c:pt>
                <c:pt idx="28795">
                  <c:v>48.25</c:v>
                </c:pt>
                <c:pt idx="28796">
                  <c:v>48.65</c:v>
                </c:pt>
                <c:pt idx="28797">
                  <c:v>49.17</c:v>
                </c:pt>
                <c:pt idx="28798">
                  <c:v>49.57</c:v>
                </c:pt>
                <c:pt idx="28799">
                  <c:v>46.7</c:v>
                </c:pt>
                <c:pt idx="28800">
                  <c:v>41.45</c:v>
                </c:pt>
                <c:pt idx="28801">
                  <c:v>41.13</c:v>
                </c:pt>
                <c:pt idx="28802">
                  <c:v>52.15</c:v>
                </c:pt>
                <c:pt idx="28803">
                  <c:v>55.43</c:v>
                </c:pt>
                <c:pt idx="28804">
                  <c:v>50.14</c:v>
                </c:pt>
                <c:pt idx="28805">
                  <c:v>47.79</c:v>
                </c:pt>
                <c:pt idx="28806">
                  <c:v>53.59</c:v>
                </c:pt>
                <c:pt idx="28807">
                  <c:v>64.52</c:v>
                </c:pt>
                <c:pt idx="28808">
                  <c:v>64.64</c:v>
                </c:pt>
                <c:pt idx="28809">
                  <c:v>65.87</c:v>
                </c:pt>
                <c:pt idx="28810">
                  <c:v>66.56</c:v>
                </c:pt>
                <c:pt idx="28811">
                  <c:v>67.37</c:v>
                </c:pt>
                <c:pt idx="28812">
                  <c:v>62.4</c:v>
                </c:pt>
                <c:pt idx="28813">
                  <c:v>57.75</c:v>
                </c:pt>
                <c:pt idx="28814">
                  <c:v>46.56</c:v>
                </c:pt>
                <c:pt idx="28815">
                  <c:v>47.19</c:v>
                </c:pt>
                <c:pt idx="28816">
                  <c:v>47.82</c:v>
                </c:pt>
                <c:pt idx="28817">
                  <c:v>48.54</c:v>
                </c:pt>
                <c:pt idx="28818">
                  <c:v>49.37</c:v>
                </c:pt>
                <c:pt idx="28819">
                  <c:v>50.37</c:v>
                </c:pt>
                <c:pt idx="28820">
                  <c:v>67.08</c:v>
                </c:pt>
                <c:pt idx="28821">
                  <c:v>66.25</c:v>
                </c:pt>
                <c:pt idx="28822">
                  <c:v>66.849999999999994</c:v>
                </c:pt>
                <c:pt idx="28823">
                  <c:v>67.650000000000006</c:v>
                </c:pt>
                <c:pt idx="28824">
                  <c:v>68.31</c:v>
                </c:pt>
                <c:pt idx="28825">
                  <c:v>69.290000000000006</c:v>
                </c:pt>
                <c:pt idx="28826">
                  <c:v>69.86</c:v>
                </c:pt>
                <c:pt idx="28827">
                  <c:v>82.58</c:v>
                </c:pt>
                <c:pt idx="28828">
                  <c:v>66.790000000000006</c:v>
                </c:pt>
                <c:pt idx="28829">
                  <c:v>54.51</c:v>
                </c:pt>
                <c:pt idx="28830">
                  <c:v>59.47</c:v>
                </c:pt>
                <c:pt idx="28831">
                  <c:v>59.73</c:v>
                </c:pt>
                <c:pt idx="28832">
                  <c:v>59.96</c:v>
                </c:pt>
                <c:pt idx="28833">
                  <c:v>60.28</c:v>
                </c:pt>
                <c:pt idx="28834">
                  <c:v>60.05</c:v>
                </c:pt>
                <c:pt idx="28835">
                  <c:v>53.24</c:v>
                </c:pt>
                <c:pt idx="28836">
                  <c:v>53.56</c:v>
                </c:pt>
                <c:pt idx="28837">
                  <c:v>48.71</c:v>
                </c:pt>
                <c:pt idx="28838">
                  <c:v>51.01</c:v>
                </c:pt>
                <c:pt idx="28839">
                  <c:v>49</c:v>
                </c:pt>
                <c:pt idx="28840">
                  <c:v>49.34</c:v>
                </c:pt>
                <c:pt idx="28841">
                  <c:v>49.6</c:v>
                </c:pt>
                <c:pt idx="28842">
                  <c:v>49.91</c:v>
                </c:pt>
                <c:pt idx="28843">
                  <c:v>46.93</c:v>
                </c:pt>
                <c:pt idx="28844">
                  <c:v>46.41</c:v>
                </c:pt>
                <c:pt idx="28845">
                  <c:v>46.99</c:v>
                </c:pt>
                <c:pt idx="28846">
                  <c:v>47.68</c:v>
                </c:pt>
                <c:pt idx="28847">
                  <c:v>48.05</c:v>
                </c:pt>
                <c:pt idx="28848">
                  <c:v>48.57</c:v>
                </c:pt>
                <c:pt idx="28849">
                  <c:v>42.57</c:v>
                </c:pt>
                <c:pt idx="28850">
                  <c:v>50.57</c:v>
                </c:pt>
                <c:pt idx="28851">
                  <c:v>59.93</c:v>
                </c:pt>
                <c:pt idx="28852">
                  <c:v>113.98</c:v>
                </c:pt>
                <c:pt idx="28853">
                  <c:v>88.03</c:v>
                </c:pt>
                <c:pt idx="28854">
                  <c:v>76.349999999999994</c:v>
                </c:pt>
                <c:pt idx="28855">
                  <c:v>80.22</c:v>
                </c:pt>
                <c:pt idx="28856">
                  <c:v>85.88</c:v>
                </c:pt>
                <c:pt idx="28857">
                  <c:v>95.9</c:v>
                </c:pt>
                <c:pt idx="28858">
                  <c:v>103.9</c:v>
                </c:pt>
                <c:pt idx="28859">
                  <c:v>103.62</c:v>
                </c:pt>
                <c:pt idx="28860">
                  <c:v>103.53</c:v>
                </c:pt>
                <c:pt idx="28861">
                  <c:v>104.85</c:v>
                </c:pt>
                <c:pt idx="28862">
                  <c:v>105.4</c:v>
                </c:pt>
                <c:pt idx="28863">
                  <c:v>102.1</c:v>
                </c:pt>
                <c:pt idx="28864">
                  <c:v>89.73</c:v>
                </c:pt>
                <c:pt idx="28865">
                  <c:v>83.53</c:v>
                </c:pt>
                <c:pt idx="28866">
                  <c:v>82.61</c:v>
                </c:pt>
                <c:pt idx="28867">
                  <c:v>83.61</c:v>
                </c:pt>
                <c:pt idx="28868">
                  <c:v>77.930000000000007</c:v>
                </c:pt>
                <c:pt idx="28869">
                  <c:v>77.010000000000005</c:v>
                </c:pt>
                <c:pt idx="28870">
                  <c:v>78.13</c:v>
                </c:pt>
                <c:pt idx="28871">
                  <c:v>82.61</c:v>
                </c:pt>
                <c:pt idx="28872">
                  <c:v>83.41</c:v>
                </c:pt>
                <c:pt idx="28873">
                  <c:v>84.73</c:v>
                </c:pt>
                <c:pt idx="28874">
                  <c:v>86.51</c:v>
                </c:pt>
                <c:pt idx="28875">
                  <c:v>88.23</c:v>
                </c:pt>
                <c:pt idx="28876">
                  <c:v>89.5</c:v>
                </c:pt>
                <c:pt idx="28877">
                  <c:v>107.92</c:v>
                </c:pt>
                <c:pt idx="28878">
                  <c:v>125.37</c:v>
                </c:pt>
                <c:pt idx="28879">
                  <c:v>117.83</c:v>
                </c:pt>
                <c:pt idx="28880">
                  <c:v>118.03</c:v>
                </c:pt>
                <c:pt idx="28881">
                  <c:v>121.59</c:v>
                </c:pt>
                <c:pt idx="28882">
                  <c:v>124.17</c:v>
                </c:pt>
                <c:pt idx="28883">
                  <c:v>126.84</c:v>
                </c:pt>
                <c:pt idx="28884">
                  <c:v>126.98</c:v>
                </c:pt>
                <c:pt idx="28885">
                  <c:v>114.81</c:v>
                </c:pt>
                <c:pt idx="28886">
                  <c:v>117.11</c:v>
                </c:pt>
                <c:pt idx="28887">
                  <c:v>103.01</c:v>
                </c:pt>
                <c:pt idx="28888">
                  <c:v>104.51</c:v>
                </c:pt>
                <c:pt idx="28889">
                  <c:v>106.17</c:v>
                </c:pt>
                <c:pt idx="28890">
                  <c:v>107.55</c:v>
                </c:pt>
                <c:pt idx="28891">
                  <c:v>108.3</c:v>
                </c:pt>
                <c:pt idx="28892">
                  <c:v>106.29</c:v>
                </c:pt>
                <c:pt idx="28893">
                  <c:v>95.61</c:v>
                </c:pt>
                <c:pt idx="28894">
                  <c:v>93.2</c:v>
                </c:pt>
                <c:pt idx="28895">
                  <c:v>94.6</c:v>
                </c:pt>
                <c:pt idx="28896">
                  <c:v>83.7</c:v>
                </c:pt>
                <c:pt idx="28897">
                  <c:v>79.62</c:v>
                </c:pt>
                <c:pt idx="28898">
                  <c:v>74.91</c:v>
                </c:pt>
                <c:pt idx="28899">
                  <c:v>68.400000000000006</c:v>
                </c:pt>
                <c:pt idx="28900">
                  <c:v>53.33</c:v>
                </c:pt>
                <c:pt idx="28901">
                  <c:v>53.88</c:v>
                </c:pt>
                <c:pt idx="28902">
                  <c:v>53.9</c:v>
                </c:pt>
                <c:pt idx="28903">
                  <c:v>53.82</c:v>
                </c:pt>
                <c:pt idx="28904">
                  <c:v>57.61</c:v>
                </c:pt>
                <c:pt idx="28905">
                  <c:v>57.61</c:v>
                </c:pt>
                <c:pt idx="28906">
                  <c:v>36.08</c:v>
                </c:pt>
                <c:pt idx="28907">
                  <c:v>36.11</c:v>
                </c:pt>
                <c:pt idx="28908">
                  <c:v>36.11</c:v>
                </c:pt>
                <c:pt idx="28909">
                  <c:v>35.909999999999997</c:v>
                </c:pt>
                <c:pt idx="28910">
                  <c:v>35.880000000000003</c:v>
                </c:pt>
                <c:pt idx="28911">
                  <c:v>35.94</c:v>
                </c:pt>
                <c:pt idx="28912">
                  <c:v>35.94</c:v>
                </c:pt>
                <c:pt idx="28913">
                  <c:v>35.909999999999997</c:v>
                </c:pt>
                <c:pt idx="28914">
                  <c:v>35.909999999999997</c:v>
                </c:pt>
                <c:pt idx="28915">
                  <c:v>36.42</c:v>
                </c:pt>
                <c:pt idx="28916">
                  <c:v>50.83</c:v>
                </c:pt>
                <c:pt idx="28917">
                  <c:v>56.57</c:v>
                </c:pt>
                <c:pt idx="28918">
                  <c:v>49.8</c:v>
                </c:pt>
                <c:pt idx="28919">
                  <c:v>48.13</c:v>
                </c:pt>
                <c:pt idx="28920">
                  <c:v>46.1</c:v>
                </c:pt>
                <c:pt idx="28921">
                  <c:v>45.84</c:v>
                </c:pt>
                <c:pt idx="28922">
                  <c:v>42.65</c:v>
                </c:pt>
                <c:pt idx="28923">
                  <c:v>42.94</c:v>
                </c:pt>
                <c:pt idx="28924">
                  <c:v>43.26</c:v>
                </c:pt>
                <c:pt idx="28925">
                  <c:v>43.69</c:v>
                </c:pt>
                <c:pt idx="28926">
                  <c:v>44.23</c:v>
                </c:pt>
                <c:pt idx="28927">
                  <c:v>42.97</c:v>
                </c:pt>
                <c:pt idx="28928">
                  <c:v>34.47</c:v>
                </c:pt>
                <c:pt idx="28929">
                  <c:v>35.049999999999997</c:v>
                </c:pt>
                <c:pt idx="28930">
                  <c:v>35.590000000000003</c:v>
                </c:pt>
                <c:pt idx="28931">
                  <c:v>36.08</c:v>
                </c:pt>
                <c:pt idx="28932">
                  <c:v>36.450000000000003</c:v>
                </c:pt>
                <c:pt idx="28933">
                  <c:v>36.83</c:v>
                </c:pt>
                <c:pt idx="28934">
                  <c:v>37.57</c:v>
                </c:pt>
                <c:pt idx="28935">
                  <c:v>44.06</c:v>
                </c:pt>
                <c:pt idx="28936">
                  <c:v>45.61</c:v>
                </c:pt>
                <c:pt idx="28937">
                  <c:v>46.81</c:v>
                </c:pt>
                <c:pt idx="28938">
                  <c:v>44.98</c:v>
                </c:pt>
                <c:pt idx="28939">
                  <c:v>45.49</c:v>
                </c:pt>
                <c:pt idx="28940">
                  <c:v>45.84</c:v>
                </c:pt>
                <c:pt idx="28941">
                  <c:v>45.58</c:v>
                </c:pt>
                <c:pt idx="28942">
                  <c:v>61.19</c:v>
                </c:pt>
                <c:pt idx="28943">
                  <c:v>95.24</c:v>
                </c:pt>
                <c:pt idx="28944">
                  <c:v>84.76</c:v>
                </c:pt>
                <c:pt idx="28945">
                  <c:v>86.51</c:v>
                </c:pt>
                <c:pt idx="28946">
                  <c:v>76.64</c:v>
                </c:pt>
                <c:pt idx="28947">
                  <c:v>69.63</c:v>
                </c:pt>
                <c:pt idx="28948">
                  <c:v>70.319999999999993</c:v>
                </c:pt>
                <c:pt idx="28949">
                  <c:v>70.95</c:v>
                </c:pt>
                <c:pt idx="28950">
                  <c:v>71.900000000000006</c:v>
                </c:pt>
                <c:pt idx="28951">
                  <c:v>71.87</c:v>
                </c:pt>
                <c:pt idx="28952">
                  <c:v>64.010000000000005</c:v>
                </c:pt>
                <c:pt idx="28953">
                  <c:v>64.900000000000006</c:v>
                </c:pt>
                <c:pt idx="28954">
                  <c:v>65.959999999999994</c:v>
                </c:pt>
                <c:pt idx="28955">
                  <c:v>94.2</c:v>
                </c:pt>
                <c:pt idx="28956">
                  <c:v>90.36</c:v>
                </c:pt>
                <c:pt idx="28957">
                  <c:v>69.489999999999995</c:v>
                </c:pt>
                <c:pt idx="28958">
                  <c:v>68.94</c:v>
                </c:pt>
                <c:pt idx="28959">
                  <c:v>69.66</c:v>
                </c:pt>
                <c:pt idx="28960">
                  <c:v>70.41</c:v>
                </c:pt>
                <c:pt idx="28961">
                  <c:v>71.040000000000006</c:v>
                </c:pt>
                <c:pt idx="28962">
                  <c:v>71.73</c:v>
                </c:pt>
                <c:pt idx="28963">
                  <c:v>72.45</c:v>
                </c:pt>
                <c:pt idx="28964">
                  <c:v>74.8</c:v>
                </c:pt>
                <c:pt idx="28965">
                  <c:v>98.97</c:v>
                </c:pt>
                <c:pt idx="28966">
                  <c:v>93.57</c:v>
                </c:pt>
                <c:pt idx="28967">
                  <c:v>95.12</c:v>
                </c:pt>
                <c:pt idx="28968">
                  <c:v>96.21</c:v>
                </c:pt>
                <c:pt idx="28969">
                  <c:v>93.28</c:v>
                </c:pt>
                <c:pt idx="28970">
                  <c:v>76.78</c:v>
                </c:pt>
                <c:pt idx="28971">
                  <c:v>83.38</c:v>
                </c:pt>
                <c:pt idx="28972">
                  <c:v>102.15</c:v>
                </c:pt>
                <c:pt idx="28973">
                  <c:v>92.68</c:v>
                </c:pt>
                <c:pt idx="28974">
                  <c:v>92.34</c:v>
                </c:pt>
                <c:pt idx="28975">
                  <c:v>90.59</c:v>
                </c:pt>
                <c:pt idx="28976">
                  <c:v>108.93</c:v>
                </c:pt>
                <c:pt idx="28977">
                  <c:v>114.32</c:v>
                </c:pt>
                <c:pt idx="28978">
                  <c:v>108.12</c:v>
                </c:pt>
                <c:pt idx="28979">
                  <c:v>108.38</c:v>
                </c:pt>
                <c:pt idx="28980">
                  <c:v>109.13</c:v>
                </c:pt>
                <c:pt idx="28981">
                  <c:v>110.76</c:v>
                </c:pt>
                <c:pt idx="28982">
                  <c:v>98.14</c:v>
                </c:pt>
                <c:pt idx="28983">
                  <c:v>92.39</c:v>
                </c:pt>
                <c:pt idx="28984">
                  <c:v>93.28</c:v>
                </c:pt>
                <c:pt idx="28985">
                  <c:v>93.92</c:v>
                </c:pt>
                <c:pt idx="28986">
                  <c:v>95.04</c:v>
                </c:pt>
                <c:pt idx="28987">
                  <c:v>96.41</c:v>
                </c:pt>
                <c:pt idx="28988">
                  <c:v>97.42</c:v>
                </c:pt>
                <c:pt idx="28989">
                  <c:v>98.25</c:v>
                </c:pt>
                <c:pt idx="28990">
                  <c:v>99.28</c:v>
                </c:pt>
                <c:pt idx="28991">
                  <c:v>100.12</c:v>
                </c:pt>
                <c:pt idx="28992">
                  <c:v>110.02</c:v>
                </c:pt>
                <c:pt idx="28993">
                  <c:v>109.24</c:v>
                </c:pt>
                <c:pt idx="28994">
                  <c:v>107.64</c:v>
                </c:pt>
                <c:pt idx="28995">
                  <c:v>105.6</c:v>
                </c:pt>
                <c:pt idx="28996">
                  <c:v>97.85</c:v>
                </c:pt>
                <c:pt idx="28997">
                  <c:v>97.85</c:v>
                </c:pt>
                <c:pt idx="28998">
                  <c:v>98.39</c:v>
                </c:pt>
                <c:pt idx="28999">
                  <c:v>95.24</c:v>
                </c:pt>
                <c:pt idx="29000">
                  <c:v>82.81</c:v>
                </c:pt>
                <c:pt idx="29001">
                  <c:v>82.81</c:v>
                </c:pt>
                <c:pt idx="29002">
                  <c:v>83.07</c:v>
                </c:pt>
                <c:pt idx="29003">
                  <c:v>83.32</c:v>
                </c:pt>
                <c:pt idx="29004">
                  <c:v>83.35</c:v>
                </c:pt>
                <c:pt idx="29005">
                  <c:v>83.58</c:v>
                </c:pt>
                <c:pt idx="29006">
                  <c:v>83.61</c:v>
                </c:pt>
                <c:pt idx="29007">
                  <c:v>79.790000000000006</c:v>
                </c:pt>
                <c:pt idx="29008">
                  <c:v>77.78</c:v>
                </c:pt>
                <c:pt idx="29009">
                  <c:v>63.15</c:v>
                </c:pt>
                <c:pt idx="29010">
                  <c:v>62.6</c:v>
                </c:pt>
                <c:pt idx="29011">
                  <c:v>62.63</c:v>
                </c:pt>
                <c:pt idx="29012">
                  <c:v>61.71</c:v>
                </c:pt>
                <c:pt idx="29013">
                  <c:v>52.96</c:v>
                </c:pt>
                <c:pt idx="29014">
                  <c:v>53.59</c:v>
                </c:pt>
                <c:pt idx="29015">
                  <c:v>54.82</c:v>
                </c:pt>
                <c:pt idx="29016">
                  <c:v>79.36</c:v>
                </c:pt>
                <c:pt idx="29017">
                  <c:v>77.84</c:v>
                </c:pt>
                <c:pt idx="29018">
                  <c:v>79.59</c:v>
                </c:pt>
                <c:pt idx="29019">
                  <c:v>81.75</c:v>
                </c:pt>
                <c:pt idx="29020">
                  <c:v>83.53</c:v>
                </c:pt>
                <c:pt idx="29021">
                  <c:v>84.76</c:v>
                </c:pt>
                <c:pt idx="29022">
                  <c:v>75.52</c:v>
                </c:pt>
                <c:pt idx="29023">
                  <c:v>65.73</c:v>
                </c:pt>
                <c:pt idx="29024">
                  <c:v>55.37</c:v>
                </c:pt>
                <c:pt idx="29025">
                  <c:v>35.130000000000003</c:v>
                </c:pt>
                <c:pt idx="29026">
                  <c:v>67.650000000000006</c:v>
                </c:pt>
                <c:pt idx="29027">
                  <c:v>67.22</c:v>
                </c:pt>
                <c:pt idx="29028">
                  <c:v>62.54</c:v>
                </c:pt>
                <c:pt idx="29029">
                  <c:v>64.84</c:v>
                </c:pt>
                <c:pt idx="29030">
                  <c:v>81.489999999999995</c:v>
                </c:pt>
                <c:pt idx="29031">
                  <c:v>78.22</c:v>
                </c:pt>
                <c:pt idx="29032">
                  <c:v>77.27</c:v>
                </c:pt>
                <c:pt idx="29033">
                  <c:v>67.34</c:v>
                </c:pt>
                <c:pt idx="29034">
                  <c:v>67.739999999999995</c:v>
                </c:pt>
                <c:pt idx="29035">
                  <c:v>68.14</c:v>
                </c:pt>
                <c:pt idx="29036">
                  <c:v>68.83</c:v>
                </c:pt>
                <c:pt idx="29037">
                  <c:v>69.400000000000006</c:v>
                </c:pt>
                <c:pt idx="29038">
                  <c:v>70.040000000000006</c:v>
                </c:pt>
                <c:pt idx="29039">
                  <c:v>70.7</c:v>
                </c:pt>
                <c:pt idx="29040">
                  <c:v>239.35</c:v>
                </c:pt>
                <c:pt idx="29041">
                  <c:v>305.05</c:v>
                </c:pt>
                <c:pt idx="29042">
                  <c:v>302.73</c:v>
                </c:pt>
                <c:pt idx="29043">
                  <c:v>255.43</c:v>
                </c:pt>
                <c:pt idx="29044">
                  <c:v>202.5</c:v>
                </c:pt>
                <c:pt idx="29045">
                  <c:v>196.7</c:v>
                </c:pt>
                <c:pt idx="29046">
                  <c:v>190.27</c:v>
                </c:pt>
                <c:pt idx="29047">
                  <c:v>184.73</c:v>
                </c:pt>
                <c:pt idx="29048">
                  <c:v>180.08</c:v>
                </c:pt>
                <c:pt idx="29049">
                  <c:v>176.04</c:v>
                </c:pt>
                <c:pt idx="29050">
                  <c:v>134.47</c:v>
                </c:pt>
                <c:pt idx="29051">
                  <c:v>85.94</c:v>
                </c:pt>
                <c:pt idx="29052">
                  <c:v>86.86</c:v>
                </c:pt>
                <c:pt idx="29053">
                  <c:v>77.930000000000007</c:v>
                </c:pt>
                <c:pt idx="29054">
                  <c:v>88.84</c:v>
                </c:pt>
                <c:pt idx="29055">
                  <c:v>97.68</c:v>
                </c:pt>
                <c:pt idx="29056">
                  <c:v>87.66</c:v>
                </c:pt>
                <c:pt idx="29057">
                  <c:v>87.74</c:v>
                </c:pt>
                <c:pt idx="29058">
                  <c:v>88.61</c:v>
                </c:pt>
                <c:pt idx="29059">
                  <c:v>88.84</c:v>
                </c:pt>
                <c:pt idx="29060">
                  <c:v>89.44</c:v>
                </c:pt>
                <c:pt idx="29061">
                  <c:v>91.07</c:v>
                </c:pt>
                <c:pt idx="29062">
                  <c:v>112.14</c:v>
                </c:pt>
                <c:pt idx="29063">
                  <c:v>107.87</c:v>
                </c:pt>
                <c:pt idx="29064">
                  <c:v>108.47</c:v>
                </c:pt>
                <c:pt idx="29065">
                  <c:v>109.16</c:v>
                </c:pt>
                <c:pt idx="29066">
                  <c:v>109.82</c:v>
                </c:pt>
                <c:pt idx="29067">
                  <c:v>128.13</c:v>
                </c:pt>
                <c:pt idx="29068">
                  <c:v>127.99</c:v>
                </c:pt>
                <c:pt idx="29069">
                  <c:v>128.79</c:v>
                </c:pt>
                <c:pt idx="29070">
                  <c:v>127.35</c:v>
                </c:pt>
                <c:pt idx="29071">
                  <c:v>120.24</c:v>
                </c:pt>
                <c:pt idx="29072">
                  <c:v>120.9</c:v>
                </c:pt>
                <c:pt idx="29073">
                  <c:v>121.53</c:v>
                </c:pt>
                <c:pt idx="29074">
                  <c:v>122.1</c:v>
                </c:pt>
                <c:pt idx="29075">
                  <c:v>122.62</c:v>
                </c:pt>
                <c:pt idx="29076">
                  <c:v>123.25</c:v>
                </c:pt>
                <c:pt idx="29077">
                  <c:v>124.43</c:v>
                </c:pt>
                <c:pt idx="29078">
                  <c:v>125.37</c:v>
                </c:pt>
                <c:pt idx="29079">
                  <c:v>125.89</c:v>
                </c:pt>
                <c:pt idx="29080">
                  <c:v>126.92</c:v>
                </c:pt>
                <c:pt idx="29081">
                  <c:v>127.58</c:v>
                </c:pt>
                <c:pt idx="29082">
                  <c:v>127.81</c:v>
                </c:pt>
                <c:pt idx="29083">
                  <c:v>128.47</c:v>
                </c:pt>
                <c:pt idx="29084">
                  <c:v>124.57</c:v>
                </c:pt>
                <c:pt idx="29085">
                  <c:v>131.72</c:v>
                </c:pt>
                <c:pt idx="29086">
                  <c:v>133.5</c:v>
                </c:pt>
                <c:pt idx="29087">
                  <c:v>127.87</c:v>
                </c:pt>
                <c:pt idx="29088">
                  <c:v>129.34</c:v>
                </c:pt>
                <c:pt idx="29089">
                  <c:v>135.41999999999999</c:v>
                </c:pt>
                <c:pt idx="29090">
                  <c:v>136.71</c:v>
                </c:pt>
                <c:pt idx="29091">
                  <c:v>138.61000000000001</c:v>
                </c:pt>
                <c:pt idx="29092">
                  <c:v>139.32</c:v>
                </c:pt>
                <c:pt idx="29093">
                  <c:v>138.09</c:v>
                </c:pt>
                <c:pt idx="29094">
                  <c:v>139.81</c:v>
                </c:pt>
                <c:pt idx="29095">
                  <c:v>138.52000000000001</c:v>
                </c:pt>
                <c:pt idx="29096">
                  <c:v>124.92</c:v>
                </c:pt>
                <c:pt idx="29097">
                  <c:v>120.12</c:v>
                </c:pt>
                <c:pt idx="29098">
                  <c:v>121.18</c:v>
                </c:pt>
                <c:pt idx="29099">
                  <c:v>122.1</c:v>
                </c:pt>
                <c:pt idx="29100">
                  <c:v>123.48</c:v>
                </c:pt>
                <c:pt idx="29101">
                  <c:v>118.14</c:v>
                </c:pt>
                <c:pt idx="29102">
                  <c:v>118.92</c:v>
                </c:pt>
                <c:pt idx="29103">
                  <c:v>142.37</c:v>
                </c:pt>
                <c:pt idx="29104">
                  <c:v>144.72</c:v>
                </c:pt>
                <c:pt idx="29105">
                  <c:v>147.44999999999999</c:v>
                </c:pt>
                <c:pt idx="29106">
                  <c:v>138.09</c:v>
                </c:pt>
                <c:pt idx="29107">
                  <c:v>132.81</c:v>
                </c:pt>
                <c:pt idx="29108">
                  <c:v>134.1</c:v>
                </c:pt>
                <c:pt idx="29109">
                  <c:v>157.18</c:v>
                </c:pt>
                <c:pt idx="29110">
                  <c:v>146.16</c:v>
                </c:pt>
                <c:pt idx="29111">
                  <c:v>142.02000000000001</c:v>
                </c:pt>
                <c:pt idx="29112">
                  <c:v>138.58000000000001</c:v>
                </c:pt>
                <c:pt idx="29113">
                  <c:v>157.55000000000001</c:v>
                </c:pt>
                <c:pt idx="29114">
                  <c:v>154.62</c:v>
                </c:pt>
                <c:pt idx="29115">
                  <c:v>157.46</c:v>
                </c:pt>
                <c:pt idx="29116">
                  <c:v>151.97999999999999</c:v>
                </c:pt>
                <c:pt idx="29117">
                  <c:v>156.16999999999999</c:v>
                </c:pt>
                <c:pt idx="29118">
                  <c:v>159.79</c:v>
                </c:pt>
                <c:pt idx="29119">
                  <c:v>162.63</c:v>
                </c:pt>
                <c:pt idx="29120">
                  <c:v>162.13999999999999</c:v>
                </c:pt>
                <c:pt idx="29121">
                  <c:v>164.73</c:v>
                </c:pt>
                <c:pt idx="29122">
                  <c:v>168.34</c:v>
                </c:pt>
                <c:pt idx="29123">
                  <c:v>158.18</c:v>
                </c:pt>
                <c:pt idx="29124">
                  <c:v>152.15</c:v>
                </c:pt>
                <c:pt idx="29125">
                  <c:v>164.07</c:v>
                </c:pt>
                <c:pt idx="29126">
                  <c:v>163.19999999999999</c:v>
                </c:pt>
                <c:pt idx="29127">
                  <c:v>170.09</c:v>
                </c:pt>
                <c:pt idx="29128">
                  <c:v>173.6</c:v>
                </c:pt>
                <c:pt idx="29129">
                  <c:v>175.92</c:v>
                </c:pt>
                <c:pt idx="29130">
                  <c:v>175.15</c:v>
                </c:pt>
                <c:pt idx="29131">
                  <c:v>157.21</c:v>
                </c:pt>
                <c:pt idx="29132">
                  <c:v>147.44999999999999</c:v>
                </c:pt>
                <c:pt idx="29133">
                  <c:v>146.53</c:v>
                </c:pt>
                <c:pt idx="29134">
                  <c:v>146.63999999999999</c:v>
                </c:pt>
                <c:pt idx="29135">
                  <c:v>150.83000000000001</c:v>
                </c:pt>
                <c:pt idx="29136">
                  <c:v>160.85</c:v>
                </c:pt>
                <c:pt idx="29137">
                  <c:v>162.43</c:v>
                </c:pt>
                <c:pt idx="29138">
                  <c:v>164.44</c:v>
                </c:pt>
                <c:pt idx="29139">
                  <c:v>164.64</c:v>
                </c:pt>
                <c:pt idx="29140">
                  <c:v>160.31</c:v>
                </c:pt>
                <c:pt idx="29141">
                  <c:v>181</c:v>
                </c:pt>
                <c:pt idx="29142">
                  <c:v>161.44999999999999</c:v>
                </c:pt>
                <c:pt idx="29143">
                  <c:v>163.09</c:v>
                </c:pt>
                <c:pt idx="29144">
                  <c:v>165.76</c:v>
                </c:pt>
                <c:pt idx="29145">
                  <c:v>160.62</c:v>
                </c:pt>
                <c:pt idx="29146">
                  <c:v>175.58</c:v>
                </c:pt>
                <c:pt idx="29147">
                  <c:v>167.97</c:v>
                </c:pt>
                <c:pt idx="29148">
                  <c:v>164.47</c:v>
                </c:pt>
                <c:pt idx="29149">
                  <c:v>163.66</c:v>
                </c:pt>
                <c:pt idx="29150">
                  <c:v>159.79</c:v>
                </c:pt>
                <c:pt idx="29151">
                  <c:v>161.34</c:v>
                </c:pt>
                <c:pt idx="29152">
                  <c:v>161.28</c:v>
                </c:pt>
                <c:pt idx="29153">
                  <c:v>156.66</c:v>
                </c:pt>
                <c:pt idx="29154">
                  <c:v>157.66999999999999</c:v>
                </c:pt>
                <c:pt idx="29155">
                  <c:v>161.34</c:v>
                </c:pt>
                <c:pt idx="29156">
                  <c:v>168.54</c:v>
                </c:pt>
                <c:pt idx="29157">
                  <c:v>161.57</c:v>
                </c:pt>
                <c:pt idx="29158">
                  <c:v>159.24</c:v>
                </c:pt>
                <c:pt idx="29159">
                  <c:v>147.16</c:v>
                </c:pt>
                <c:pt idx="29160">
                  <c:v>144.91999999999999</c:v>
                </c:pt>
                <c:pt idx="29161">
                  <c:v>143.46</c:v>
                </c:pt>
                <c:pt idx="29162">
                  <c:v>143.34</c:v>
                </c:pt>
                <c:pt idx="29163">
                  <c:v>137.57</c:v>
                </c:pt>
                <c:pt idx="29164">
                  <c:v>109.62</c:v>
                </c:pt>
                <c:pt idx="29165">
                  <c:v>108.12</c:v>
                </c:pt>
                <c:pt idx="29166">
                  <c:v>111.02</c:v>
                </c:pt>
                <c:pt idx="29167">
                  <c:v>113.09</c:v>
                </c:pt>
                <c:pt idx="29168">
                  <c:v>113</c:v>
                </c:pt>
                <c:pt idx="29169">
                  <c:v>113.29</c:v>
                </c:pt>
                <c:pt idx="29170">
                  <c:v>111.8</c:v>
                </c:pt>
                <c:pt idx="29171">
                  <c:v>130.94</c:v>
                </c:pt>
                <c:pt idx="29172">
                  <c:v>131.91999999999999</c:v>
                </c:pt>
                <c:pt idx="29173">
                  <c:v>127.67</c:v>
                </c:pt>
                <c:pt idx="29174">
                  <c:v>128.59</c:v>
                </c:pt>
                <c:pt idx="29175">
                  <c:v>129.02000000000001</c:v>
                </c:pt>
                <c:pt idx="29176">
                  <c:v>115.33</c:v>
                </c:pt>
                <c:pt idx="29177">
                  <c:v>101.32</c:v>
                </c:pt>
                <c:pt idx="29178">
                  <c:v>89.47</c:v>
                </c:pt>
                <c:pt idx="29179">
                  <c:v>95.27</c:v>
                </c:pt>
                <c:pt idx="29180">
                  <c:v>96.7</c:v>
                </c:pt>
                <c:pt idx="29181">
                  <c:v>118.28</c:v>
                </c:pt>
                <c:pt idx="29182">
                  <c:v>117.54</c:v>
                </c:pt>
                <c:pt idx="29183">
                  <c:v>110.76</c:v>
                </c:pt>
                <c:pt idx="29184">
                  <c:v>112.75</c:v>
                </c:pt>
                <c:pt idx="29185">
                  <c:v>116.42</c:v>
                </c:pt>
                <c:pt idx="29186">
                  <c:v>141.65</c:v>
                </c:pt>
                <c:pt idx="29187">
                  <c:v>142.22</c:v>
                </c:pt>
                <c:pt idx="29188">
                  <c:v>136.05000000000001</c:v>
                </c:pt>
                <c:pt idx="29189">
                  <c:v>138</c:v>
                </c:pt>
                <c:pt idx="29190">
                  <c:v>141.65</c:v>
                </c:pt>
                <c:pt idx="29191">
                  <c:v>140.85</c:v>
                </c:pt>
                <c:pt idx="29192">
                  <c:v>152.47</c:v>
                </c:pt>
                <c:pt idx="29193">
                  <c:v>153.88</c:v>
                </c:pt>
                <c:pt idx="29194">
                  <c:v>153.02000000000001</c:v>
                </c:pt>
                <c:pt idx="29195">
                  <c:v>154.94</c:v>
                </c:pt>
                <c:pt idx="29196">
                  <c:v>157.29</c:v>
                </c:pt>
                <c:pt idx="29197">
                  <c:v>169.52</c:v>
                </c:pt>
                <c:pt idx="29198">
                  <c:v>181.95</c:v>
                </c:pt>
                <c:pt idx="29199">
                  <c:v>179.59</c:v>
                </c:pt>
                <c:pt idx="29200">
                  <c:v>178.56</c:v>
                </c:pt>
                <c:pt idx="29201">
                  <c:v>180.91</c:v>
                </c:pt>
                <c:pt idx="29202">
                  <c:v>180.46</c:v>
                </c:pt>
                <c:pt idx="29203">
                  <c:v>175.58</c:v>
                </c:pt>
                <c:pt idx="29204">
                  <c:v>171.3</c:v>
                </c:pt>
                <c:pt idx="29205">
                  <c:v>168.66</c:v>
                </c:pt>
                <c:pt idx="29206">
                  <c:v>173.39</c:v>
                </c:pt>
                <c:pt idx="29207">
                  <c:v>174.71</c:v>
                </c:pt>
                <c:pt idx="29208">
                  <c:v>173.82</c:v>
                </c:pt>
                <c:pt idx="29209">
                  <c:v>176.78</c:v>
                </c:pt>
                <c:pt idx="29210">
                  <c:v>179.19</c:v>
                </c:pt>
                <c:pt idx="29211">
                  <c:v>180.63</c:v>
                </c:pt>
                <c:pt idx="29212">
                  <c:v>174.31</c:v>
                </c:pt>
                <c:pt idx="29213">
                  <c:v>163.32</c:v>
                </c:pt>
                <c:pt idx="29214">
                  <c:v>156.6</c:v>
                </c:pt>
                <c:pt idx="29215">
                  <c:v>159.24</c:v>
                </c:pt>
                <c:pt idx="29216">
                  <c:v>151.03</c:v>
                </c:pt>
                <c:pt idx="29217">
                  <c:v>156.52000000000001</c:v>
                </c:pt>
                <c:pt idx="29218">
                  <c:v>152.9</c:v>
                </c:pt>
                <c:pt idx="29219">
                  <c:v>164.5</c:v>
                </c:pt>
                <c:pt idx="29220">
                  <c:v>167.83</c:v>
                </c:pt>
                <c:pt idx="29221">
                  <c:v>196.53</c:v>
                </c:pt>
                <c:pt idx="29222">
                  <c:v>183.84</c:v>
                </c:pt>
                <c:pt idx="29223">
                  <c:v>187.17</c:v>
                </c:pt>
                <c:pt idx="29224">
                  <c:v>189.84</c:v>
                </c:pt>
                <c:pt idx="29225">
                  <c:v>192.51</c:v>
                </c:pt>
                <c:pt idx="29226">
                  <c:v>192.54</c:v>
                </c:pt>
                <c:pt idx="29227">
                  <c:v>197.94</c:v>
                </c:pt>
                <c:pt idx="29228">
                  <c:v>199.89</c:v>
                </c:pt>
                <c:pt idx="29229">
                  <c:v>199.2</c:v>
                </c:pt>
                <c:pt idx="29230">
                  <c:v>170.52</c:v>
                </c:pt>
                <c:pt idx="29231">
                  <c:v>168.37</c:v>
                </c:pt>
                <c:pt idx="29232">
                  <c:v>170.38</c:v>
                </c:pt>
                <c:pt idx="29233">
                  <c:v>183.04</c:v>
                </c:pt>
                <c:pt idx="29234">
                  <c:v>185.62</c:v>
                </c:pt>
                <c:pt idx="29235">
                  <c:v>187.14</c:v>
                </c:pt>
                <c:pt idx="29236">
                  <c:v>189.87</c:v>
                </c:pt>
                <c:pt idx="29237">
                  <c:v>193.83</c:v>
                </c:pt>
                <c:pt idx="29238">
                  <c:v>195.15</c:v>
                </c:pt>
                <c:pt idx="29239">
                  <c:v>191.59</c:v>
                </c:pt>
                <c:pt idx="29240">
                  <c:v>189.27</c:v>
                </c:pt>
                <c:pt idx="29241">
                  <c:v>193.57</c:v>
                </c:pt>
                <c:pt idx="29242">
                  <c:v>187.09</c:v>
                </c:pt>
                <c:pt idx="29243">
                  <c:v>180.34</c:v>
                </c:pt>
                <c:pt idx="29244">
                  <c:v>174.26</c:v>
                </c:pt>
                <c:pt idx="29245">
                  <c:v>172.16</c:v>
                </c:pt>
                <c:pt idx="29246">
                  <c:v>175.37</c:v>
                </c:pt>
                <c:pt idx="29247">
                  <c:v>172.62</c:v>
                </c:pt>
                <c:pt idx="29248">
                  <c:v>174.54</c:v>
                </c:pt>
                <c:pt idx="29249">
                  <c:v>187.75</c:v>
                </c:pt>
                <c:pt idx="29250">
                  <c:v>186.02</c:v>
                </c:pt>
                <c:pt idx="29251">
                  <c:v>183.7</c:v>
                </c:pt>
                <c:pt idx="29252">
                  <c:v>186.17</c:v>
                </c:pt>
                <c:pt idx="29253">
                  <c:v>165.39</c:v>
                </c:pt>
                <c:pt idx="29254">
                  <c:v>147.79</c:v>
                </c:pt>
                <c:pt idx="29255">
                  <c:v>154.31</c:v>
                </c:pt>
                <c:pt idx="29256">
                  <c:v>150.16999999999999</c:v>
                </c:pt>
                <c:pt idx="29257">
                  <c:v>159.79</c:v>
                </c:pt>
                <c:pt idx="29258">
                  <c:v>145.5</c:v>
                </c:pt>
                <c:pt idx="29259">
                  <c:v>120.58</c:v>
                </c:pt>
                <c:pt idx="29260">
                  <c:v>126.03</c:v>
                </c:pt>
                <c:pt idx="29261">
                  <c:v>121.93</c:v>
                </c:pt>
                <c:pt idx="29262">
                  <c:v>120.52</c:v>
                </c:pt>
                <c:pt idx="29263">
                  <c:v>123.91</c:v>
                </c:pt>
                <c:pt idx="29264">
                  <c:v>126.61</c:v>
                </c:pt>
                <c:pt idx="29265">
                  <c:v>120.18</c:v>
                </c:pt>
                <c:pt idx="29266">
                  <c:v>127.35</c:v>
                </c:pt>
                <c:pt idx="29267">
                  <c:v>130.91</c:v>
                </c:pt>
                <c:pt idx="29268">
                  <c:v>126.38</c:v>
                </c:pt>
                <c:pt idx="29269">
                  <c:v>128.16</c:v>
                </c:pt>
                <c:pt idx="29270">
                  <c:v>127.64</c:v>
                </c:pt>
                <c:pt idx="29271">
                  <c:v>122.13</c:v>
                </c:pt>
                <c:pt idx="29272">
                  <c:v>117.62</c:v>
                </c:pt>
                <c:pt idx="29273">
                  <c:v>118.14</c:v>
                </c:pt>
                <c:pt idx="29274">
                  <c:v>116.13</c:v>
                </c:pt>
                <c:pt idx="29275">
                  <c:v>115.18</c:v>
                </c:pt>
                <c:pt idx="29276">
                  <c:v>111.83</c:v>
                </c:pt>
                <c:pt idx="29277">
                  <c:v>113.49</c:v>
                </c:pt>
                <c:pt idx="29278">
                  <c:v>115.18</c:v>
                </c:pt>
                <c:pt idx="29279">
                  <c:v>116.79</c:v>
                </c:pt>
                <c:pt idx="29280">
                  <c:v>118.77</c:v>
                </c:pt>
                <c:pt idx="29281">
                  <c:v>120.95</c:v>
                </c:pt>
                <c:pt idx="29282">
                  <c:v>123.25</c:v>
                </c:pt>
                <c:pt idx="29283">
                  <c:v>142.44999999999999</c:v>
                </c:pt>
                <c:pt idx="29284">
                  <c:v>128.5</c:v>
                </c:pt>
                <c:pt idx="29285">
                  <c:v>108.24</c:v>
                </c:pt>
                <c:pt idx="29286">
                  <c:v>103.68</c:v>
                </c:pt>
                <c:pt idx="29287">
                  <c:v>97.3</c:v>
                </c:pt>
                <c:pt idx="29288">
                  <c:v>97.1</c:v>
                </c:pt>
                <c:pt idx="29289">
                  <c:v>97.85</c:v>
                </c:pt>
                <c:pt idx="29290">
                  <c:v>98.25</c:v>
                </c:pt>
                <c:pt idx="29291">
                  <c:v>102.41</c:v>
                </c:pt>
                <c:pt idx="29292">
                  <c:v>103.82</c:v>
                </c:pt>
                <c:pt idx="29293">
                  <c:v>123.88</c:v>
                </c:pt>
                <c:pt idx="29294">
                  <c:v>132.09</c:v>
                </c:pt>
                <c:pt idx="29295">
                  <c:v>111.71</c:v>
                </c:pt>
                <c:pt idx="29296">
                  <c:v>106.4</c:v>
                </c:pt>
                <c:pt idx="29297">
                  <c:v>110.79</c:v>
                </c:pt>
                <c:pt idx="29298">
                  <c:v>111.31</c:v>
                </c:pt>
                <c:pt idx="29299">
                  <c:v>109.56</c:v>
                </c:pt>
                <c:pt idx="29300">
                  <c:v>112.46</c:v>
                </c:pt>
                <c:pt idx="29301">
                  <c:v>113.18</c:v>
                </c:pt>
                <c:pt idx="29302">
                  <c:v>113.61</c:v>
                </c:pt>
                <c:pt idx="29303">
                  <c:v>112.52</c:v>
                </c:pt>
                <c:pt idx="29304">
                  <c:v>101.61</c:v>
                </c:pt>
                <c:pt idx="29305">
                  <c:v>102.56</c:v>
                </c:pt>
                <c:pt idx="29306">
                  <c:v>103.96</c:v>
                </c:pt>
                <c:pt idx="29307">
                  <c:v>106.2</c:v>
                </c:pt>
                <c:pt idx="29308">
                  <c:v>102.9</c:v>
                </c:pt>
                <c:pt idx="29309">
                  <c:v>114.96</c:v>
                </c:pt>
                <c:pt idx="29310">
                  <c:v>111.08</c:v>
                </c:pt>
                <c:pt idx="29311">
                  <c:v>111.77</c:v>
                </c:pt>
                <c:pt idx="29312">
                  <c:v>113.2</c:v>
                </c:pt>
                <c:pt idx="29313">
                  <c:v>114.78</c:v>
                </c:pt>
                <c:pt idx="29314">
                  <c:v>117.02</c:v>
                </c:pt>
                <c:pt idx="29315">
                  <c:v>116.73</c:v>
                </c:pt>
                <c:pt idx="29316">
                  <c:v>114.55</c:v>
                </c:pt>
                <c:pt idx="29317">
                  <c:v>116.02</c:v>
                </c:pt>
                <c:pt idx="29318">
                  <c:v>117.48</c:v>
                </c:pt>
                <c:pt idx="29319">
                  <c:v>119.09</c:v>
                </c:pt>
                <c:pt idx="29320">
                  <c:v>120.61</c:v>
                </c:pt>
                <c:pt idx="29321">
                  <c:v>121.82</c:v>
                </c:pt>
                <c:pt idx="29322">
                  <c:v>114.73</c:v>
                </c:pt>
                <c:pt idx="29323">
                  <c:v>114.67</c:v>
                </c:pt>
                <c:pt idx="29324">
                  <c:v>114.04</c:v>
                </c:pt>
                <c:pt idx="29325">
                  <c:v>121.41</c:v>
                </c:pt>
                <c:pt idx="29326">
                  <c:v>125.92</c:v>
                </c:pt>
                <c:pt idx="29327">
                  <c:v>126.72</c:v>
                </c:pt>
                <c:pt idx="29328">
                  <c:v>122.79</c:v>
                </c:pt>
                <c:pt idx="29329">
                  <c:v>112.97</c:v>
                </c:pt>
                <c:pt idx="29330">
                  <c:v>114.55</c:v>
                </c:pt>
                <c:pt idx="29331">
                  <c:v>114.04</c:v>
                </c:pt>
                <c:pt idx="29332">
                  <c:v>107.81</c:v>
                </c:pt>
                <c:pt idx="29333">
                  <c:v>109.47</c:v>
                </c:pt>
                <c:pt idx="29334">
                  <c:v>108.32</c:v>
                </c:pt>
                <c:pt idx="29335">
                  <c:v>109.73</c:v>
                </c:pt>
                <c:pt idx="29336">
                  <c:v>112.6</c:v>
                </c:pt>
                <c:pt idx="29337">
                  <c:v>131.91999999999999</c:v>
                </c:pt>
                <c:pt idx="29338">
                  <c:v>122.71</c:v>
                </c:pt>
                <c:pt idx="29339">
                  <c:v>116.76</c:v>
                </c:pt>
                <c:pt idx="29340">
                  <c:v>113.86</c:v>
                </c:pt>
                <c:pt idx="29341">
                  <c:v>108.38</c:v>
                </c:pt>
                <c:pt idx="29342">
                  <c:v>119.46</c:v>
                </c:pt>
                <c:pt idx="29343">
                  <c:v>124.97</c:v>
                </c:pt>
                <c:pt idx="29344">
                  <c:v>119.35</c:v>
                </c:pt>
                <c:pt idx="29345">
                  <c:v>126.24</c:v>
                </c:pt>
                <c:pt idx="29346">
                  <c:v>122.3</c:v>
                </c:pt>
                <c:pt idx="29347">
                  <c:v>141.22</c:v>
                </c:pt>
                <c:pt idx="29348">
                  <c:v>141.56</c:v>
                </c:pt>
                <c:pt idx="29349">
                  <c:v>143.08000000000001</c:v>
                </c:pt>
                <c:pt idx="29350">
                  <c:v>129.74</c:v>
                </c:pt>
                <c:pt idx="29351">
                  <c:v>121.84</c:v>
                </c:pt>
                <c:pt idx="29352">
                  <c:v>120.21</c:v>
                </c:pt>
                <c:pt idx="29353">
                  <c:v>123.62</c:v>
                </c:pt>
                <c:pt idx="29354">
                  <c:v>125.4</c:v>
                </c:pt>
                <c:pt idx="29355">
                  <c:v>124.11</c:v>
                </c:pt>
                <c:pt idx="29356">
                  <c:v>132.94999999999999</c:v>
                </c:pt>
                <c:pt idx="29357">
                  <c:v>129.68</c:v>
                </c:pt>
                <c:pt idx="29358">
                  <c:v>134.79</c:v>
                </c:pt>
                <c:pt idx="29359">
                  <c:v>138</c:v>
                </c:pt>
                <c:pt idx="29360">
                  <c:v>148.25</c:v>
                </c:pt>
                <c:pt idx="29361">
                  <c:v>153.65</c:v>
                </c:pt>
                <c:pt idx="29362">
                  <c:v>157.55000000000001</c:v>
                </c:pt>
                <c:pt idx="29363">
                  <c:v>153.68</c:v>
                </c:pt>
                <c:pt idx="29364">
                  <c:v>153.72999999999999</c:v>
                </c:pt>
                <c:pt idx="29365">
                  <c:v>151.18</c:v>
                </c:pt>
                <c:pt idx="29366">
                  <c:v>153.76</c:v>
                </c:pt>
                <c:pt idx="29367">
                  <c:v>148.97</c:v>
                </c:pt>
                <c:pt idx="29368">
                  <c:v>151.94999999999999</c:v>
                </c:pt>
                <c:pt idx="29369">
                  <c:v>152.99</c:v>
                </c:pt>
                <c:pt idx="29370">
                  <c:v>156.32</c:v>
                </c:pt>
                <c:pt idx="29371">
                  <c:v>155</c:v>
                </c:pt>
                <c:pt idx="29372">
                  <c:v>160.97</c:v>
                </c:pt>
                <c:pt idx="29373">
                  <c:v>165.21</c:v>
                </c:pt>
                <c:pt idx="29374">
                  <c:v>167.85</c:v>
                </c:pt>
                <c:pt idx="29375">
                  <c:v>171.16</c:v>
                </c:pt>
                <c:pt idx="29376">
                  <c:v>171.16</c:v>
                </c:pt>
                <c:pt idx="29377">
                  <c:v>172.53</c:v>
                </c:pt>
                <c:pt idx="29378">
                  <c:v>174.51</c:v>
                </c:pt>
                <c:pt idx="29379">
                  <c:v>170.55</c:v>
                </c:pt>
                <c:pt idx="29380">
                  <c:v>164.27</c:v>
                </c:pt>
                <c:pt idx="29381">
                  <c:v>142.6</c:v>
                </c:pt>
                <c:pt idx="29382">
                  <c:v>133.18</c:v>
                </c:pt>
                <c:pt idx="29383">
                  <c:v>125.89</c:v>
                </c:pt>
                <c:pt idx="29384">
                  <c:v>139.12</c:v>
                </c:pt>
                <c:pt idx="29385">
                  <c:v>141.71</c:v>
                </c:pt>
                <c:pt idx="29386">
                  <c:v>141.56</c:v>
                </c:pt>
                <c:pt idx="29387">
                  <c:v>131.94999999999999</c:v>
                </c:pt>
                <c:pt idx="29388">
                  <c:v>140.16</c:v>
                </c:pt>
                <c:pt idx="29389">
                  <c:v>157.44</c:v>
                </c:pt>
                <c:pt idx="29390">
                  <c:v>175.32</c:v>
                </c:pt>
                <c:pt idx="29391">
                  <c:v>166.08</c:v>
                </c:pt>
                <c:pt idx="29392">
                  <c:v>173.39</c:v>
                </c:pt>
                <c:pt idx="29393">
                  <c:v>173.68</c:v>
                </c:pt>
                <c:pt idx="29394">
                  <c:v>187.03</c:v>
                </c:pt>
                <c:pt idx="29395">
                  <c:v>192.91</c:v>
                </c:pt>
                <c:pt idx="29396">
                  <c:v>184.53</c:v>
                </c:pt>
                <c:pt idx="29397">
                  <c:v>167.45</c:v>
                </c:pt>
                <c:pt idx="29398">
                  <c:v>169.2</c:v>
                </c:pt>
                <c:pt idx="29399">
                  <c:v>171.24</c:v>
                </c:pt>
                <c:pt idx="29400">
                  <c:v>174.97</c:v>
                </c:pt>
                <c:pt idx="29401">
                  <c:v>179.16</c:v>
                </c:pt>
                <c:pt idx="29402">
                  <c:v>184.16</c:v>
                </c:pt>
                <c:pt idx="29403">
                  <c:v>182.61</c:v>
                </c:pt>
                <c:pt idx="29404">
                  <c:v>186.63</c:v>
                </c:pt>
                <c:pt idx="29405">
                  <c:v>193.06</c:v>
                </c:pt>
                <c:pt idx="29406">
                  <c:v>193.08</c:v>
                </c:pt>
                <c:pt idx="29407">
                  <c:v>193.26</c:v>
                </c:pt>
                <c:pt idx="29408">
                  <c:v>193.11</c:v>
                </c:pt>
                <c:pt idx="29409">
                  <c:v>195.87</c:v>
                </c:pt>
                <c:pt idx="29410">
                  <c:v>198.34</c:v>
                </c:pt>
                <c:pt idx="29411">
                  <c:v>199.92</c:v>
                </c:pt>
                <c:pt idx="29412">
                  <c:v>201.75</c:v>
                </c:pt>
                <c:pt idx="29413">
                  <c:v>196.24</c:v>
                </c:pt>
                <c:pt idx="29414">
                  <c:v>183.18</c:v>
                </c:pt>
                <c:pt idx="29415">
                  <c:v>177.61</c:v>
                </c:pt>
                <c:pt idx="29416">
                  <c:v>162.91999999999999</c:v>
                </c:pt>
                <c:pt idx="29417">
                  <c:v>158.33000000000001</c:v>
                </c:pt>
                <c:pt idx="29418">
                  <c:v>159.47</c:v>
                </c:pt>
                <c:pt idx="29419">
                  <c:v>162.97999999999999</c:v>
                </c:pt>
                <c:pt idx="29420">
                  <c:v>165.85</c:v>
                </c:pt>
                <c:pt idx="29421">
                  <c:v>168.29</c:v>
                </c:pt>
                <c:pt idx="29422">
                  <c:v>171.56</c:v>
                </c:pt>
                <c:pt idx="29423">
                  <c:v>165.87</c:v>
                </c:pt>
                <c:pt idx="29424">
                  <c:v>170.29</c:v>
                </c:pt>
                <c:pt idx="29425">
                  <c:v>172.33</c:v>
                </c:pt>
                <c:pt idx="29426">
                  <c:v>171.27</c:v>
                </c:pt>
                <c:pt idx="29427">
                  <c:v>172.3</c:v>
                </c:pt>
                <c:pt idx="29428">
                  <c:v>162.6</c:v>
                </c:pt>
                <c:pt idx="29429">
                  <c:v>152.07</c:v>
                </c:pt>
                <c:pt idx="29430">
                  <c:v>158.35</c:v>
                </c:pt>
                <c:pt idx="29431">
                  <c:v>162.49</c:v>
                </c:pt>
                <c:pt idx="29432">
                  <c:v>162.26</c:v>
                </c:pt>
                <c:pt idx="29433">
                  <c:v>166.1</c:v>
                </c:pt>
                <c:pt idx="29434">
                  <c:v>170.27</c:v>
                </c:pt>
                <c:pt idx="29435">
                  <c:v>175.12</c:v>
                </c:pt>
                <c:pt idx="29436">
                  <c:v>182.26</c:v>
                </c:pt>
                <c:pt idx="29437">
                  <c:v>178.73</c:v>
                </c:pt>
                <c:pt idx="29438">
                  <c:v>171.39</c:v>
                </c:pt>
                <c:pt idx="29439">
                  <c:v>165.1</c:v>
                </c:pt>
                <c:pt idx="29440">
                  <c:v>175.46</c:v>
                </c:pt>
                <c:pt idx="29441">
                  <c:v>165.47</c:v>
                </c:pt>
                <c:pt idx="29442">
                  <c:v>166.94</c:v>
                </c:pt>
                <c:pt idx="29443">
                  <c:v>164.04</c:v>
                </c:pt>
                <c:pt idx="29444">
                  <c:v>144.55000000000001</c:v>
                </c:pt>
                <c:pt idx="29445">
                  <c:v>130.51</c:v>
                </c:pt>
                <c:pt idx="29446">
                  <c:v>128.56</c:v>
                </c:pt>
                <c:pt idx="29447">
                  <c:v>117.88</c:v>
                </c:pt>
                <c:pt idx="29448">
                  <c:v>118.43</c:v>
                </c:pt>
                <c:pt idx="29449">
                  <c:v>114.81</c:v>
                </c:pt>
                <c:pt idx="29450">
                  <c:v>115.53</c:v>
                </c:pt>
                <c:pt idx="29451">
                  <c:v>113.43</c:v>
                </c:pt>
                <c:pt idx="29452">
                  <c:v>111.57</c:v>
                </c:pt>
                <c:pt idx="29453">
                  <c:v>121.27</c:v>
                </c:pt>
                <c:pt idx="29454">
                  <c:v>138.94999999999999</c:v>
                </c:pt>
                <c:pt idx="29455">
                  <c:v>125.6</c:v>
                </c:pt>
                <c:pt idx="29456">
                  <c:v>133.96</c:v>
                </c:pt>
                <c:pt idx="29457">
                  <c:v>152.38</c:v>
                </c:pt>
                <c:pt idx="29458">
                  <c:v>149.22999999999999</c:v>
                </c:pt>
                <c:pt idx="29459">
                  <c:v>156.22999999999999</c:v>
                </c:pt>
                <c:pt idx="29460">
                  <c:v>157.49</c:v>
                </c:pt>
                <c:pt idx="29461">
                  <c:v>157.61000000000001</c:v>
                </c:pt>
                <c:pt idx="29462">
                  <c:v>162.29</c:v>
                </c:pt>
                <c:pt idx="29463">
                  <c:v>161.19999999999999</c:v>
                </c:pt>
                <c:pt idx="29464">
                  <c:v>156.63</c:v>
                </c:pt>
                <c:pt idx="29465">
                  <c:v>157.94999999999999</c:v>
                </c:pt>
                <c:pt idx="29466">
                  <c:v>162.54</c:v>
                </c:pt>
                <c:pt idx="29467">
                  <c:v>165.04</c:v>
                </c:pt>
                <c:pt idx="29468">
                  <c:v>164.12</c:v>
                </c:pt>
                <c:pt idx="29469">
                  <c:v>158.72999999999999</c:v>
                </c:pt>
                <c:pt idx="29470">
                  <c:v>158.44</c:v>
                </c:pt>
                <c:pt idx="29471">
                  <c:v>158.07</c:v>
                </c:pt>
                <c:pt idx="29472">
                  <c:v>157.88999999999999</c:v>
                </c:pt>
                <c:pt idx="29473">
                  <c:v>158.56</c:v>
                </c:pt>
                <c:pt idx="29474">
                  <c:v>180.74</c:v>
                </c:pt>
                <c:pt idx="29475">
                  <c:v>179.19</c:v>
                </c:pt>
                <c:pt idx="29476">
                  <c:v>175.75</c:v>
                </c:pt>
                <c:pt idx="29477">
                  <c:v>159.13</c:v>
                </c:pt>
                <c:pt idx="29478">
                  <c:v>168.08</c:v>
                </c:pt>
                <c:pt idx="29479">
                  <c:v>165.01</c:v>
                </c:pt>
                <c:pt idx="29480">
                  <c:v>181.78</c:v>
                </c:pt>
                <c:pt idx="29481">
                  <c:v>184.04</c:v>
                </c:pt>
                <c:pt idx="29482">
                  <c:v>190.1</c:v>
                </c:pt>
                <c:pt idx="29483">
                  <c:v>194.78</c:v>
                </c:pt>
                <c:pt idx="29484">
                  <c:v>199.05</c:v>
                </c:pt>
                <c:pt idx="29485">
                  <c:v>194.49</c:v>
                </c:pt>
                <c:pt idx="29486">
                  <c:v>200.38</c:v>
                </c:pt>
                <c:pt idx="29487">
                  <c:v>193.43</c:v>
                </c:pt>
                <c:pt idx="29488">
                  <c:v>174.89</c:v>
                </c:pt>
                <c:pt idx="29489">
                  <c:v>175.86</c:v>
                </c:pt>
                <c:pt idx="29490">
                  <c:v>174.71</c:v>
                </c:pt>
                <c:pt idx="29491">
                  <c:v>142.05000000000001</c:v>
                </c:pt>
                <c:pt idx="29492">
                  <c:v>149.19999999999999</c:v>
                </c:pt>
                <c:pt idx="29493">
                  <c:v>170.78</c:v>
                </c:pt>
                <c:pt idx="29494">
                  <c:v>195.07</c:v>
                </c:pt>
                <c:pt idx="29495">
                  <c:v>188.46</c:v>
                </c:pt>
                <c:pt idx="29496">
                  <c:v>189.01</c:v>
                </c:pt>
                <c:pt idx="29497">
                  <c:v>191.79</c:v>
                </c:pt>
                <c:pt idx="29498">
                  <c:v>184.45</c:v>
                </c:pt>
                <c:pt idx="29499">
                  <c:v>171.36</c:v>
                </c:pt>
                <c:pt idx="29500">
                  <c:v>183.01</c:v>
                </c:pt>
                <c:pt idx="29501">
                  <c:v>188.18</c:v>
                </c:pt>
                <c:pt idx="29502">
                  <c:v>189.44</c:v>
                </c:pt>
                <c:pt idx="29503">
                  <c:v>181.4</c:v>
                </c:pt>
                <c:pt idx="29504">
                  <c:v>178.25</c:v>
                </c:pt>
                <c:pt idx="29505">
                  <c:v>180.25</c:v>
                </c:pt>
                <c:pt idx="29506">
                  <c:v>184.01</c:v>
                </c:pt>
                <c:pt idx="29507">
                  <c:v>184.47</c:v>
                </c:pt>
                <c:pt idx="29508">
                  <c:v>185.45</c:v>
                </c:pt>
                <c:pt idx="29509">
                  <c:v>189.24</c:v>
                </c:pt>
                <c:pt idx="29510">
                  <c:v>190.3</c:v>
                </c:pt>
                <c:pt idx="29511">
                  <c:v>186.05</c:v>
                </c:pt>
                <c:pt idx="29512">
                  <c:v>180.77</c:v>
                </c:pt>
                <c:pt idx="29513">
                  <c:v>162.11000000000001</c:v>
                </c:pt>
                <c:pt idx="29514">
                  <c:v>151.21</c:v>
                </c:pt>
                <c:pt idx="29515">
                  <c:v>154.25</c:v>
                </c:pt>
                <c:pt idx="29516">
                  <c:v>157.46</c:v>
                </c:pt>
                <c:pt idx="29517">
                  <c:v>150.72</c:v>
                </c:pt>
                <c:pt idx="29518">
                  <c:v>147.56</c:v>
                </c:pt>
                <c:pt idx="29519">
                  <c:v>145.01</c:v>
                </c:pt>
                <c:pt idx="29520">
                  <c:v>127.24</c:v>
                </c:pt>
                <c:pt idx="29521">
                  <c:v>123.25</c:v>
                </c:pt>
                <c:pt idx="29522">
                  <c:v>119.61</c:v>
                </c:pt>
                <c:pt idx="29523">
                  <c:v>114.93</c:v>
                </c:pt>
                <c:pt idx="29524">
                  <c:v>114.7</c:v>
                </c:pt>
                <c:pt idx="29525">
                  <c:v>115.64</c:v>
                </c:pt>
                <c:pt idx="29526">
                  <c:v>91.33</c:v>
                </c:pt>
                <c:pt idx="29527">
                  <c:v>78.62</c:v>
                </c:pt>
                <c:pt idx="29528">
                  <c:v>77.010000000000005</c:v>
                </c:pt>
                <c:pt idx="29529">
                  <c:v>72.53</c:v>
                </c:pt>
                <c:pt idx="29530">
                  <c:v>58.96</c:v>
                </c:pt>
                <c:pt idx="29531">
                  <c:v>81.569999999999993</c:v>
                </c:pt>
                <c:pt idx="29532">
                  <c:v>73.11</c:v>
                </c:pt>
                <c:pt idx="29533">
                  <c:v>72.3</c:v>
                </c:pt>
                <c:pt idx="29534">
                  <c:v>65.47</c:v>
                </c:pt>
                <c:pt idx="29535">
                  <c:v>84.3</c:v>
                </c:pt>
                <c:pt idx="29536">
                  <c:v>84.56</c:v>
                </c:pt>
                <c:pt idx="29537">
                  <c:v>87</c:v>
                </c:pt>
                <c:pt idx="29538">
                  <c:v>87.54</c:v>
                </c:pt>
                <c:pt idx="29539">
                  <c:v>85.74</c:v>
                </c:pt>
                <c:pt idx="29540">
                  <c:v>83.96</c:v>
                </c:pt>
                <c:pt idx="29541">
                  <c:v>82.55</c:v>
                </c:pt>
                <c:pt idx="29542">
                  <c:v>81.92</c:v>
                </c:pt>
                <c:pt idx="29543">
                  <c:v>83.15</c:v>
                </c:pt>
                <c:pt idx="29544">
                  <c:v>82.18</c:v>
                </c:pt>
                <c:pt idx="29545">
                  <c:v>74.91</c:v>
                </c:pt>
                <c:pt idx="29546">
                  <c:v>76.180000000000007</c:v>
                </c:pt>
                <c:pt idx="29547">
                  <c:v>75.06</c:v>
                </c:pt>
                <c:pt idx="29548">
                  <c:v>103.16</c:v>
                </c:pt>
                <c:pt idx="29549">
                  <c:v>133.44</c:v>
                </c:pt>
                <c:pt idx="29550">
                  <c:v>124.71</c:v>
                </c:pt>
                <c:pt idx="29551">
                  <c:v>125.43</c:v>
                </c:pt>
                <c:pt idx="29552">
                  <c:v>126.41</c:v>
                </c:pt>
                <c:pt idx="29553">
                  <c:v>125.26</c:v>
                </c:pt>
                <c:pt idx="29554">
                  <c:v>124.86</c:v>
                </c:pt>
                <c:pt idx="29555">
                  <c:v>145.12</c:v>
                </c:pt>
                <c:pt idx="29556">
                  <c:v>139.72999999999999</c:v>
                </c:pt>
                <c:pt idx="29557">
                  <c:v>140.99</c:v>
                </c:pt>
                <c:pt idx="29558">
                  <c:v>143.31</c:v>
                </c:pt>
                <c:pt idx="29559">
                  <c:v>155.63</c:v>
                </c:pt>
                <c:pt idx="29560">
                  <c:v>161.05000000000001</c:v>
                </c:pt>
                <c:pt idx="29561">
                  <c:v>159.33000000000001</c:v>
                </c:pt>
                <c:pt idx="29562">
                  <c:v>160.62</c:v>
                </c:pt>
                <c:pt idx="29563">
                  <c:v>165.36</c:v>
                </c:pt>
                <c:pt idx="29564">
                  <c:v>165.99</c:v>
                </c:pt>
                <c:pt idx="29565">
                  <c:v>171.39</c:v>
                </c:pt>
                <c:pt idx="29566">
                  <c:v>174.17</c:v>
                </c:pt>
                <c:pt idx="29567">
                  <c:v>173.6</c:v>
                </c:pt>
                <c:pt idx="29568">
                  <c:v>162.19999999999999</c:v>
                </c:pt>
                <c:pt idx="29569">
                  <c:v>160.71</c:v>
                </c:pt>
                <c:pt idx="29570">
                  <c:v>175.75</c:v>
                </c:pt>
                <c:pt idx="29571">
                  <c:v>174.49</c:v>
                </c:pt>
                <c:pt idx="29572">
                  <c:v>176.01</c:v>
                </c:pt>
                <c:pt idx="29573">
                  <c:v>170.87</c:v>
                </c:pt>
                <c:pt idx="29574">
                  <c:v>175.6</c:v>
                </c:pt>
                <c:pt idx="29575">
                  <c:v>174.77</c:v>
                </c:pt>
                <c:pt idx="29576">
                  <c:v>176.75</c:v>
                </c:pt>
                <c:pt idx="29577">
                  <c:v>179.16</c:v>
                </c:pt>
                <c:pt idx="29578">
                  <c:v>169.69</c:v>
                </c:pt>
                <c:pt idx="29579">
                  <c:v>171.16</c:v>
                </c:pt>
                <c:pt idx="29580">
                  <c:v>174.51</c:v>
                </c:pt>
                <c:pt idx="29581">
                  <c:v>172.16</c:v>
                </c:pt>
                <c:pt idx="29582">
                  <c:v>171.04</c:v>
                </c:pt>
                <c:pt idx="29583">
                  <c:v>173.48</c:v>
                </c:pt>
                <c:pt idx="29584">
                  <c:v>165.73</c:v>
                </c:pt>
                <c:pt idx="29585">
                  <c:v>163.18</c:v>
                </c:pt>
                <c:pt idx="29586">
                  <c:v>167.94</c:v>
                </c:pt>
                <c:pt idx="29587">
                  <c:v>165.76</c:v>
                </c:pt>
                <c:pt idx="29588">
                  <c:v>161.37</c:v>
                </c:pt>
                <c:pt idx="29589">
                  <c:v>163.87</c:v>
                </c:pt>
                <c:pt idx="29590">
                  <c:v>166.91</c:v>
                </c:pt>
                <c:pt idx="29591">
                  <c:v>153.07</c:v>
                </c:pt>
                <c:pt idx="29592">
                  <c:v>154.02000000000001</c:v>
                </c:pt>
                <c:pt idx="29593">
                  <c:v>155.83000000000001</c:v>
                </c:pt>
                <c:pt idx="29594">
                  <c:v>157.44</c:v>
                </c:pt>
                <c:pt idx="29595">
                  <c:v>157.35</c:v>
                </c:pt>
                <c:pt idx="29596">
                  <c:v>155.88999999999999</c:v>
                </c:pt>
                <c:pt idx="29597">
                  <c:v>139.61000000000001</c:v>
                </c:pt>
                <c:pt idx="29598">
                  <c:v>140.87</c:v>
                </c:pt>
                <c:pt idx="29599">
                  <c:v>142.02000000000001</c:v>
                </c:pt>
                <c:pt idx="29600">
                  <c:v>144.35</c:v>
                </c:pt>
                <c:pt idx="29601">
                  <c:v>168.37</c:v>
                </c:pt>
                <c:pt idx="29602">
                  <c:v>163.95</c:v>
                </c:pt>
                <c:pt idx="29603">
                  <c:v>148.02000000000001</c:v>
                </c:pt>
                <c:pt idx="29604">
                  <c:v>154.44999999999999</c:v>
                </c:pt>
                <c:pt idx="29605">
                  <c:v>163.26</c:v>
                </c:pt>
                <c:pt idx="29606">
                  <c:v>166.74</c:v>
                </c:pt>
                <c:pt idx="29607">
                  <c:v>169</c:v>
                </c:pt>
                <c:pt idx="29608">
                  <c:v>172.48</c:v>
                </c:pt>
                <c:pt idx="29609">
                  <c:v>176.84</c:v>
                </c:pt>
                <c:pt idx="29610">
                  <c:v>173.28</c:v>
                </c:pt>
                <c:pt idx="29611">
                  <c:v>181.2</c:v>
                </c:pt>
                <c:pt idx="29612">
                  <c:v>172.96</c:v>
                </c:pt>
                <c:pt idx="29613">
                  <c:v>133.33000000000001</c:v>
                </c:pt>
                <c:pt idx="29614">
                  <c:v>113.95</c:v>
                </c:pt>
                <c:pt idx="29615">
                  <c:v>133.53</c:v>
                </c:pt>
                <c:pt idx="29616">
                  <c:v>143.37</c:v>
                </c:pt>
                <c:pt idx="29617">
                  <c:v>141.25</c:v>
                </c:pt>
                <c:pt idx="29618">
                  <c:v>142.91</c:v>
                </c:pt>
                <c:pt idx="29619">
                  <c:v>144.32</c:v>
                </c:pt>
                <c:pt idx="29620">
                  <c:v>146.21</c:v>
                </c:pt>
                <c:pt idx="29621">
                  <c:v>146.93</c:v>
                </c:pt>
                <c:pt idx="29622">
                  <c:v>144.66</c:v>
                </c:pt>
                <c:pt idx="29623">
                  <c:v>139.30000000000001</c:v>
                </c:pt>
                <c:pt idx="29624">
                  <c:v>130.68</c:v>
                </c:pt>
                <c:pt idx="29625">
                  <c:v>124.71</c:v>
                </c:pt>
                <c:pt idx="29626">
                  <c:v>116.68</c:v>
                </c:pt>
                <c:pt idx="29627">
                  <c:v>119</c:v>
                </c:pt>
                <c:pt idx="29628">
                  <c:v>120.75</c:v>
                </c:pt>
                <c:pt idx="29629">
                  <c:v>122.93</c:v>
                </c:pt>
                <c:pt idx="29630">
                  <c:v>125.32</c:v>
                </c:pt>
                <c:pt idx="29631">
                  <c:v>126.09</c:v>
                </c:pt>
                <c:pt idx="29632">
                  <c:v>118.06</c:v>
                </c:pt>
                <c:pt idx="29633">
                  <c:v>101.46</c:v>
                </c:pt>
                <c:pt idx="29634">
                  <c:v>103.9</c:v>
                </c:pt>
                <c:pt idx="29635">
                  <c:v>106.55</c:v>
                </c:pt>
                <c:pt idx="29636">
                  <c:v>84.67</c:v>
                </c:pt>
                <c:pt idx="29637">
                  <c:v>99.69</c:v>
                </c:pt>
                <c:pt idx="29638">
                  <c:v>98.16</c:v>
                </c:pt>
                <c:pt idx="29639">
                  <c:v>104.88</c:v>
                </c:pt>
                <c:pt idx="29640">
                  <c:v>113.35</c:v>
                </c:pt>
                <c:pt idx="29641">
                  <c:v>108.9</c:v>
                </c:pt>
                <c:pt idx="29642">
                  <c:v>94.95</c:v>
                </c:pt>
                <c:pt idx="29643">
                  <c:v>95.18</c:v>
                </c:pt>
                <c:pt idx="29644">
                  <c:v>95.67</c:v>
                </c:pt>
                <c:pt idx="29645">
                  <c:v>94.43</c:v>
                </c:pt>
                <c:pt idx="29646">
                  <c:v>88.35</c:v>
                </c:pt>
                <c:pt idx="29647">
                  <c:v>69.98</c:v>
                </c:pt>
                <c:pt idx="29648">
                  <c:v>63.89</c:v>
                </c:pt>
                <c:pt idx="29649">
                  <c:v>50.98</c:v>
                </c:pt>
                <c:pt idx="29650">
                  <c:v>73.48</c:v>
                </c:pt>
                <c:pt idx="29651">
                  <c:v>63.46</c:v>
                </c:pt>
                <c:pt idx="29652">
                  <c:v>63.81</c:v>
                </c:pt>
                <c:pt idx="29653">
                  <c:v>64.290000000000006</c:v>
                </c:pt>
                <c:pt idx="29654">
                  <c:v>59.5</c:v>
                </c:pt>
                <c:pt idx="29655">
                  <c:v>60.16</c:v>
                </c:pt>
                <c:pt idx="29656">
                  <c:v>61.05</c:v>
                </c:pt>
                <c:pt idx="29657">
                  <c:v>72.069999999999993</c:v>
                </c:pt>
                <c:pt idx="29658">
                  <c:v>89.47</c:v>
                </c:pt>
                <c:pt idx="29659">
                  <c:v>78.930000000000007</c:v>
                </c:pt>
                <c:pt idx="29660">
                  <c:v>74.66</c:v>
                </c:pt>
                <c:pt idx="29661">
                  <c:v>75.17</c:v>
                </c:pt>
                <c:pt idx="29662">
                  <c:v>76.98</c:v>
                </c:pt>
                <c:pt idx="29663">
                  <c:v>78.39</c:v>
                </c:pt>
                <c:pt idx="29664">
                  <c:v>83.15</c:v>
                </c:pt>
                <c:pt idx="29665">
                  <c:v>107.61</c:v>
                </c:pt>
                <c:pt idx="29666">
                  <c:v>95.41</c:v>
                </c:pt>
                <c:pt idx="29667">
                  <c:v>95.55</c:v>
                </c:pt>
                <c:pt idx="29668">
                  <c:v>102.13</c:v>
                </c:pt>
                <c:pt idx="29669">
                  <c:v>119</c:v>
                </c:pt>
                <c:pt idx="29670">
                  <c:v>109.33</c:v>
                </c:pt>
                <c:pt idx="29671">
                  <c:v>110.54</c:v>
                </c:pt>
                <c:pt idx="29672">
                  <c:v>111.74</c:v>
                </c:pt>
                <c:pt idx="29673">
                  <c:v>112.89</c:v>
                </c:pt>
                <c:pt idx="29674">
                  <c:v>114.21</c:v>
                </c:pt>
                <c:pt idx="29675">
                  <c:v>105.14</c:v>
                </c:pt>
                <c:pt idx="29676">
                  <c:v>100.58</c:v>
                </c:pt>
                <c:pt idx="29677">
                  <c:v>101.58</c:v>
                </c:pt>
                <c:pt idx="29678">
                  <c:v>104.31</c:v>
                </c:pt>
                <c:pt idx="29679">
                  <c:v>106.69</c:v>
                </c:pt>
                <c:pt idx="29680">
                  <c:v>107.64</c:v>
                </c:pt>
                <c:pt idx="29681">
                  <c:v>114.27</c:v>
                </c:pt>
                <c:pt idx="29682">
                  <c:v>128.24</c:v>
                </c:pt>
                <c:pt idx="29683">
                  <c:v>115.99</c:v>
                </c:pt>
                <c:pt idx="29684">
                  <c:v>107.81</c:v>
                </c:pt>
                <c:pt idx="29685">
                  <c:v>105.8</c:v>
                </c:pt>
                <c:pt idx="29686">
                  <c:v>129.38999999999999</c:v>
                </c:pt>
                <c:pt idx="29687">
                  <c:v>105.22</c:v>
                </c:pt>
                <c:pt idx="29688">
                  <c:v>97.16</c:v>
                </c:pt>
                <c:pt idx="29689">
                  <c:v>98.02</c:v>
                </c:pt>
                <c:pt idx="29690">
                  <c:v>99.17</c:v>
                </c:pt>
                <c:pt idx="29691">
                  <c:v>100.43</c:v>
                </c:pt>
                <c:pt idx="29692">
                  <c:v>101.44</c:v>
                </c:pt>
                <c:pt idx="29693">
                  <c:v>120.24</c:v>
                </c:pt>
                <c:pt idx="29694">
                  <c:v>119.52</c:v>
                </c:pt>
                <c:pt idx="29695">
                  <c:v>120.75</c:v>
                </c:pt>
                <c:pt idx="29696">
                  <c:v>121.59</c:v>
                </c:pt>
                <c:pt idx="29697">
                  <c:v>123.57</c:v>
                </c:pt>
                <c:pt idx="29698">
                  <c:v>115.27</c:v>
                </c:pt>
                <c:pt idx="29699">
                  <c:v>116.42</c:v>
                </c:pt>
                <c:pt idx="29700">
                  <c:v>116.82</c:v>
                </c:pt>
                <c:pt idx="29701">
                  <c:v>112.31</c:v>
                </c:pt>
                <c:pt idx="29702">
                  <c:v>116.39</c:v>
                </c:pt>
                <c:pt idx="29703">
                  <c:v>115.44</c:v>
                </c:pt>
                <c:pt idx="29704">
                  <c:v>117.48</c:v>
                </c:pt>
                <c:pt idx="29705">
                  <c:v>125.35</c:v>
                </c:pt>
                <c:pt idx="29706">
                  <c:v>139.84</c:v>
                </c:pt>
                <c:pt idx="29707">
                  <c:v>142.31</c:v>
                </c:pt>
                <c:pt idx="29708">
                  <c:v>144.69</c:v>
                </c:pt>
                <c:pt idx="29709">
                  <c:v>143.03</c:v>
                </c:pt>
                <c:pt idx="29710">
                  <c:v>126.87</c:v>
                </c:pt>
                <c:pt idx="29711">
                  <c:v>120.35</c:v>
                </c:pt>
                <c:pt idx="29712">
                  <c:v>110.65</c:v>
                </c:pt>
                <c:pt idx="29713">
                  <c:v>123.54</c:v>
                </c:pt>
                <c:pt idx="29714">
                  <c:v>146.16</c:v>
                </c:pt>
                <c:pt idx="29715">
                  <c:v>143.34</c:v>
                </c:pt>
                <c:pt idx="29716">
                  <c:v>132.21</c:v>
                </c:pt>
                <c:pt idx="29717">
                  <c:v>166.88</c:v>
                </c:pt>
                <c:pt idx="29718">
                  <c:v>151.9</c:v>
                </c:pt>
                <c:pt idx="29719">
                  <c:v>139.15</c:v>
                </c:pt>
                <c:pt idx="29720">
                  <c:v>157.66999999999999</c:v>
                </c:pt>
                <c:pt idx="29721">
                  <c:v>156.97999999999999</c:v>
                </c:pt>
                <c:pt idx="29722">
                  <c:v>156.46</c:v>
                </c:pt>
                <c:pt idx="29723">
                  <c:v>156.03</c:v>
                </c:pt>
                <c:pt idx="29724">
                  <c:v>157.91999999999999</c:v>
                </c:pt>
                <c:pt idx="29725">
                  <c:v>159.16</c:v>
                </c:pt>
                <c:pt idx="29726">
                  <c:v>161.83000000000001</c:v>
                </c:pt>
                <c:pt idx="29727">
                  <c:v>166.79</c:v>
                </c:pt>
                <c:pt idx="29728">
                  <c:v>170.04</c:v>
                </c:pt>
                <c:pt idx="29729">
                  <c:v>153.13</c:v>
                </c:pt>
                <c:pt idx="29730">
                  <c:v>151.78</c:v>
                </c:pt>
                <c:pt idx="29731">
                  <c:v>158.30000000000001</c:v>
                </c:pt>
                <c:pt idx="29732">
                  <c:v>180.89</c:v>
                </c:pt>
                <c:pt idx="29733">
                  <c:v>154.97</c:v>
                </c:pt>
                <c:pt idx="29734">
                  <c:v>153.65</c:v>
                </c:pt>
                <c:pt idx="29735">
                  <c:v>155.66</c:v>
                </c:pt>
                <c:pt idx="29736">
                  <c:v>156.43</c:v>
                </c:pt>
                <c:pt idx="29737">
                  <c:v>155.54</c:v>
                </c:pt>
                <c:pt idx="29738">
                  <c:v>151.18</c:v>
                </c:pt>
                <c:pt idx="29739">
                  <c:v>149.54</c:v>
                </c:pt>
                <c:pt idx="29740">
                  <c:v>141.85</c:v>
                </c:pt>
                <c:pt idx="29741">
                  <c:v>147.5</c:v>
                </c:pt>
                <c:pt idx="29742">
                  <c:v>150.4</c:v>
                </c:pt>
                <c:pt idx="29743">
                  <c:v>146.66999999999999</c:v>
                </c:pt>
                <c:pt idx="29744">
                  <c:v>172.79</c:v>
                </c:pt>
                <c:pt idx="29745">
                  <c:v>161.34</c:v>
                </c:pt>
                <c:pt idx="29746">
                  <c:v>161.94</c:v>
                </c:pt>
                <c:pt idx="29747">
                  <c:v>163.55000000000001</c:v>
                </c:pt>
                <c:pt idx="29748">
                  <c:v>167.94</c:v>
                </c:pt>
                <c:pt idx="29749">
                  <c:v>172.3</c:v>
                </c:pt>
                <c:pt idx="29750">
                  <c:v>175.09</c:v>
                </c:pt>
                <c:pt idx="29751">
                  <c:v>166.79</c:v>
                </c:pt>
                <c:pt idx="29752">
                  <c:v>144.63</c:v>
                </c:pt>
                <c:pt idx="29753">
                  <c:v>146.9</c:v>
                </c:pt>
                <c:pt idx="29754">
                  <c:v>145.41</c:v>
                </c:pt>
                <c:pt idx="29755">
                  <c:v>139.69999999999999</c:v>
                </c:pt>
                <c:pt idx="29756">
                  <c:v>140.5</c:v>
                </c:pt>
                <c:pt idx="29757">
                  <c:v>130.97</c:v>
                </c:pt>
                <c:pt idx="29758">
                  <c:v>131.88999999999999</c:v>
                </c:pt>
                <c:pt idx="29759">
                  <c:v>130.28</c:v>
                </c:pt>
                <c:pt idx="29760">
                  <c:v>142.91</c:v>
                </c:pt>
                <c:pt idx="29761">
                  <c:v>138.38</c:v>
                </c:pt>
                <c:pt idx="29762">
                  <c:v>136.74</c:v>
                </c:pt>
                <c:pt idx="29763">
                  <c:v>139.78</c:v>
                </c:pt>
                <c:pt idx="29764">
                  <c:v>155.02000000000001</c:v>
                </c:pt>
                <c:pt idx="29765">
                  <c:v>134.01</c:v>
                </c:pt>
                <c:pt idx="29766">
                  <c:v>121.21</c:v>
                </c:pt>
                <c:pt idx="29767">
                  <c:v>121.7</c:v>
                </c:pt>
                <c:pt idx="29768">
                  <c:v>118.34</c:v>
                </c:pt>
                <c:pt idx="29769">
                  <c:v>113.03</c:v>
                </c:pt>
                <c:pt idx="29770">
                  <c:v>128.22</c:v>
                </c:pt>
                <c:pt idx="29771">
                  <c:v>121.53</c:v>
                </c:pt>
                <c:pt idx="29772">
                  <c:v>123.08</c:v>
                </c:pt>
                <c:pt idx="29773">
                  <c:v>134.65</c:v>
                </c:pt>
                <c:pt idx="29774">
                  <c:v>132</c:v>
                </c:pt>
                <c:pt idx="29775">
                  <c:v>117.94</c:v>
                </c:pt>
                <c:pt idx="29776">
                  <c:v>118.51</c:v>
                </c:pt>
                <c:pt idx="29777">
                  <c:v>119.26</c:v>
                </c:pt>
                <c:pt idx="29778">
                  <c:v>115.56</c:v>
                </c:pt>
                <c:pt idx="29779">
                  <c:v>113.46</c:v>
                </c:pt>
                <c:pt idx="29780">
                  <c:v>111.57</c:v>
                </c:pt>
                <c:pt idx="29781">
                  <c:v>110.31</c:v>
                </c:pt>
                <c:pt idx="29782">
                  <c:v>112.31</c:v>
                </c:pt>
                <c:pt idx="29783">
                  <c:v>114.55</c:v>
                </c:pt>
                <c:pt idx="29784">
                  <c:v>117.05</c:v>
                </c:pt>
                <c:pt idx="29785">
                  <c:v>118.8</c:v>
                </c:pt>
                <c:pt idx="29786">
                  <c:v>120.09</c:v>
                </c:pt>
                <c:pt idx="29787">
                  <c:v>121.27</c:v>
                </c:pt>
                <c:pt idx="29788">
                  <c:v>122.5</c:v>
                </c:pt>
                <c:pt idx="29789">
                  <c:v>124.11</c:v>
                </c:pt>
                <c:pt idx="29790">
                  <c:v>137.09</c:v>
                </c:pt>
                <c:pt idx="29791">
                  <c:v>139.44</c:v>
                </c:pt>
                <c:pt idx="29792">
                  <c:v>138.09</c:v>
                </c:pt>
                <c:pt idx="29793">
                  <c:v>134.30000000000001</c:v>
                </c:pt>
                <c:pt idx="29794">
                  <c:v>135.36000000000001</c:v>
                </c:pt>
                <c:pt idx="29795">
                  <c:v>137.29</c:v>
                </c:pt>
                <c:pt idx="29796">
                  <c:v>138.58000000000001</c:v>
                </c:pt>
                <c:pt idx="29797">
                  <c:v>139.27000000000001</c:v>
                </c:pt>
                <c:pt idx="29798">
                  <c:v>139.18</c:v>
                </c:pt>
                <c:pt idx="29799">
                  <c:v>139.41</c:v>
                </c:pt>
                <c:pt idx="29800">
                  <c:v>132.32</c:v>
                </c:pt>
                <c:pt idx="29801">
                  <c:v>115.13</c:v>
                </c:pt>
                <c:pt idx="29802">
                  <c:v>115.47</c:v>
                </c:pt>
                <c:pt idx="29803">
                  <c:v>112.14</c:v>
                </c:pt>
                <c:pt idx="29804">
                  <c:v>114.5</c:v>
                </c:pt>
                <c:pt idx="29805">
                  <c:v>118.86</c:v>
                </c:pt>
                <c:pt idx="29806">
                  <c:v>119.89</c:v>
                </c:pt>
                <c:pt idx="29807">
                  <c:v>110.25</c:v>
                </c:pt>
                <c:pt idx="29808">
                  <c:v>105.17</c:v>
                </c:pt>
                <c:pt idx="29809">
                  <c:v>103.85</c:v>
                </c:pt>
                <c:pt idx="29810">
                  <c:v>86.57</c:v>
                </c:pt>
                <c:pt idx="29811">
                  <c:v>86.34</c:v>
                </c:pt>
                <c:pt idx="29812">
                  <c:v>77.349999999999994</c:v>
                </c:pt>
                <c:pt idx="29813">
                  <c:v>68.489999999999995</c:v>
                </c:pt>
                <c:pt idx="29814">
                  <c:v>60.1</c:v>
                </c:pt>
                <c:pt idx="29815">
                  <c:v>51.01</c:v>
                </c:pt>
                <c:pt idx="29816">
                  <c:v>46.87</c:v>
                </c:pt>
                <c:pt idx="29817">
                  <c:v>69.459999999999994</c:v>
                </c:pt>
                <c:pt idx="29818">
                  <c:v>64.900000000000006</c:v>
                </c:pt>
                <c:pt idx="29819">
                  <c:v>65.760000000000005</c:v>
                </c:pt>
                <c:pt idx="29820">
                  <c:v>83.04</c:v>
                </c:pt>
                <c:pt idx="29821">
                  <c:v>84.24</c:v>
                </c:pt>
                <c:pt idx="29822">
                  <c:v>83.93</c:v>
                </c:pt>
                <c:pt idx="29823">
                  <c:v>83.47</c:v>
                </c:pt>
                <c:pt idx="29824">
                  <c:v>83.15</c:v>
                </c:pt>
                <c:pt idx="29825">
                  <c:v>84.1</c:v>
                </c:pt>
                <c:pt idx="29826">
                  <c:v>85.16</c:v>
                </c:pt>
                <c:pt idx="29827">
                  <c:v>86.14</c:v>
                </c:pt>
                <c:pt idx="29828">
                  <c:v>86.83</c:v>
                </c:pt>
                <c:pt idx="29829">
                  <c:v>99.8</c:v>
                </c:pt>
                <c:pt idx="29830">
                  <c:v>93.66</c:v>
                </c:pt>
                <c:pt idx="29831">
                  <c:v>91.16</c:v>
                </c:pt>
                <c:pt idx="29832">
                  <c:v>92.14</c:v>
                </c:pt>
                <c:pt idx="29833">
                  <c:v>88.81</c:v>
                </c:pt>
                <c:pt idx="29834">
                  <c:v>87.31</c:v>
                </c:pt>
                <c:pt idx="29835">
                  <c:v>87.72</c:v>
                </c:pt>
                <c:pt idx="29836">
                  <c:v>88.09</c:v>
                </c:pt>
                <c:pt idx="29837">
                  <c:v>88.38</c:v>
                </c:pt>
                <c:pt idx="29838">
                  <c:v>88.92</c:v>
                </c:pt>
                <c:pt idx="29839">
                  <c:v>87.49</c:v>
                </c:pt>
                <c:pt idx="29840">
                  <c:v>83.47</c:v>
                </c:pt>
                <c:pt idx="29841">
                  <c:v>83.7</c:v>
                </c:pt>
                <c:pt idx="29842">
                  <c:v>83.67</c:v>
                </c:pt>
                <c:pt idx="29843">
                  <c:v>83.93</c:v>
                </c:pt>
                <c:pt idx="29844">
                  <c:v>84.16</c:v>
                </c:pt>
                <c:pt idx="29845">
                  <c:v>83.81</c:v>
                </c:pt>
                <c:pt idx="29846">
                  <c:v>61.97</c:v>
                </c:pt>
                <c:pt idx="29847">
                  <c:v>61.51</c:v>
                </c:pt>
                <c:pt idx="29848">
                  <c:v>62.51</c:v>
                </c:pt>
                <c:pt idx="29849">
                  <c:v>63.95</c:v>
                </c:pt>
                <c:pt idx="29850">
                  <c:v>69.290000000000006</c:v>
                </c:pt>
                <c:pt idx="29851">
                  <c:v>99.14</c:v>
                </c:pt>
                <c:pt idx="29852">
                  <c:v>90.56</c:v>
                </c:pt>
                <c:pt idx="29853">
                  <c:v>89.12</c:v>
                </c:pt>
                <c:pt idx="29854">
                  <c:v>90.62</c:v>
                </c:pt>
                <c:pt idx="29855">
                  <c:v>91.53</c:v>
                </c:pt>
                <c:pt idx="29856">
                  <c:v>91.94</c:v>
                </c:pt>
                <c:pt idx="29857">
                  <c:v>91.96</c:v>
                </c:pt>
                <c:pt idx="29858">
                  <c:v>89.29</c:v>
                </c:pt>
                <c:pt idx="29859">
                  <c:v>78.239999999999995</c:v>
                </c:pt>
                <c:pt idx="29860">
                  <c:v>79.19</c:v>
                </c:pt>
                <c:pt idx="29861">
                  <c:v>80.17</c:v>
                </c:pt>
                <c:pt idx="29862">
                  <c:v>64.78</c:v>
                </c:pt>
                <c:pt idx="29863">
                  <c:v>57.66</c:v>
                </c:pt>
                <c:pt idx="29864">
                  <c:v>40.5</c:v>
                </c:pt>
                <c:pt idx="29865">
                  <c:v>40.47</c:v>
                </c:pt>
                <c:pt idx="29866">
                  <c:v>40.64</c:v>
                </c:pt>
                <c:pt idx="29867">
                  <c:v>40.76</c:v>
                </c:pt>
                <c:pt idx="29868">
                  <c:v>40.840000000000003</c:v>
                </c:pt>
                <c:pt idx="29869">
                  <c:v>40.93</c:v>
                </c:pt>
                <c:pt idx="29870">
                  <c:v>40.96</c:v>
                </c:pt>
                <c:pt idx="29871">
                  <c:v>41.05</c:v>
                </c:pt>
                <c:pt idx="29872">
                  <c:v>41.05</c:v>
                </c:pt>
                <c:pt idx="29873">
                  <c:v>41.05</c:v>
                </c:pt>
                <c:pt idx="29874">
                  <c:v>40.96</c:v>
                </c:pt>
                <c:pt idx="29875">
                  <c:v>50.95</c:v>
                </c:pt>
                <c:pt idx="29876">
                  <c:v>66.959999999999994</c:v>
                </c:pt>
                <c:pt idx="29877">
                  <c:v>62.69</c:v>
                </c:pt>
                <c:pt idx="29878">
                  <c:v>67.34</c:v>
                </c:pt>
                <c:pt idx="29879">
                  <c:v>66.91</c:v>
                </c:pt>
                <c:pt idx="29880">
                  <c:v>66.790000000000006</c:v>
                </c:pt>
                <c:pt idx="29881">
                  <c:v>66.33</c:v>
                </c:pt>
                <c:pt idx="29882">
                  <c:v>61.4</c:v>
                </c:pt>
                <c:pt idx="29883">
                  <c:v>57.81</c:v>
                </c:pt>
                <c:pt idx="29884">
                  <c:v>57.81</c:v>
                </c:pt>
                <c:pt idx="29885">
                  <c:v>57.98</c:v>
                </c:pt>
                <c:pt idx="29886">
                  <c:v>58.18</c:v>
                </c:pt>
                <c:pt idx="29887">
                  <c:v>58.47</c:v>
                </c:pt>
                <c:pt idx="29888">
                  <c:v>58.9</c:v>
                </c:pt>
                <c:pt idx="29889">
                  <c:v>59.53</c:v>
                </c:pt>
                <c:pt idx="29890">
                  <c:v>60.1</c:v>
                </c:pt>
                <c:pt idx="29891">
                  <c:v>60.22</c:v>
                </c:pt>
                <c:pt idx="29892">
                  <c:v>60.62</c:v>
                </c:pt>
                <c:pt idx="29893">
                  <c:v>61.19</c:v>
                </c:pt>
                <c:pt idx="29894">
                  <c:v>61.91</c:v>
                </c:pt>
                <c:pt idx="29895">
                  <c:v>62.6</c:v>
                </c:pt>
                <c:pt idx="29896">
                  <c:v>62.95</c:v>
                </c:pt>
                <c:pt idx="29897">
                  <c:v>63.72</c:v>
                </c:pt>
                <c:pt idx="29898">
                  <c:v>65.099999999999994</c:v>
                </c:pt>
                <c:pt idx="29899">
                  <c:v>49.68</c:v>
                </c:pt>
                <c:pt idx="29900">
                  <c:v>47.39</c:v>
                </c:pt>
                <c:pt idx="29901">
                  <c:v>53.53</c:v>
                </c:pt>
                <c:pt idx="29902">
                  <c:v>68.569999999999993</c:v>
                </c:pt>
                <c:pt idx="29903">
                  <c:v>85.36</c:v>
                </c:pt>
                <c:pt idx="29904">
                  <c:v>76.72</c:v>
                </c:pt>
                <c:pt idx="29905">
                  <c:v>71.3</c:v>
                </c:pt>
                <c:pt idx="29906">
                  <c:v>70.900000000000006</c:v>
                </c:pt>
                <c:pt idx="29907">
                  <c:v>70.58</c:v>
                </c:pt>
                <c:pt idx="29908">
                  <c:v>68.37</c:v>
                </c:pt>
                <c:pt idx="29909">
                  <c:v>65.33</c:v>
                </c:pt>
                <c:pt idx="29910">
                  <c:v>64.78</c:v>
                </c:pt>
                <c:pt idx="29911">
                  <c:v>64.7</c:v>
                </c:pt>
                <c:pt idx="29912">
                  <c:v>56.32</c:v>
                </c:pt>
                <c:pt idx="29913">
                  <c:v>49.8</c:v>
                </c:pt>
                <c:pt idx="29914">
                  <c:v>35.51</c:v>
                </c:pt>
                <c:pt idx="29915">
                  <c:v>32.35</c:v>
                </c:pt>
                <c:pt idx="29916">
                  <c:v>32.43</c:v>
                </c:pt>
                <c:pt idx="29917">
                  <c:v>32.58</c:v>
                </c:pt>
                <c:pt idx="29918">
                  <c:v>32.72</c:v>
                </c:pt>
                <c:pt idx="29919">
                  <c:v>32.78</c:v>
                </c:pt>
                <c:pt idx="29920">
                  <c:v>32.89</c:v>
                </c:pt>
                <c:pt idx="29921">
                  <c:v>33.07</c:v>
                </c:pt>
                <c:pt idx="29922">
                  <c:v>33.32</c:v>
                </c:pt>
                <c:pt idx="29923">
                  <c:v>33.67</c:v>
                </c:pt>
                <c:pt idx="29924">
                  <c:v>34.1</c:v>
                </c:pt>
                <c:pt idx="29925">
                  <c:v>34.44</c:v>
                </c:pt>
                <c:pt idx="29926">
                  <c:v>34.869999999999997</c:v>
                </c:pt>
                <c:pt idx="29927">
                  <c:v>35.39</c:v>
                </c:pt>
                <c:pt idx="29928">
                  <c:v>35.880000000000003</c:v>
                </c:pt>
                <c:pt idx="29929">
                  <c:v>36.340000000000003</c:v>
                </c:pt>
                <c:pt idx="29930">
                  <c:v>36.770000000000003</c:v>
                </c:pt>
                <c:pt idx="29931">
                  <c:v>37.46</c:v>
                </c:pt>
                <c:pt idx="29932">
                  <c:v>38.29</c:v>
                </c:pt>
                <c:pt idx="29933">
                  <c:v>38.86</c:v>
                </c:pt>
                <c:pt idx="29934">
                  <c:v>39.5</c:v>
                </c:pt>
                <c:pt idx="29935">
                  <c:v>40.01</c:v>
                </c:pt>
                <c:pt idx="29936">
                  <c:v>40.44</c:v>
                </c:pt>
                <c:pt idx="29937">
                  <c:v>40.76</c:v>
                </c:pt>
                <c:pt idx="29938">
                  <c:v>38.61</c:v>
                </c:pt>
                <c:pt idx="29939">
                  <c:v>32.090000000000003</c:v>
                </c:pt>
                <c:pt idx="29940">
                  <c:v>32.229999999999997</c:v>
                </c:pt>
                <c:pt idx="29941">
                  <c:v>32.32</c:v>
                </c:pt>
                <c:pt idx="29942">
                  <c:v>32.409999999999997</c:v>
                </c:pt>
                <c:pt idx="29943">
                  <c:v>32.49</c:v>
                </c:pt>
                <c:pt idx="29944">
                  <c:v>32.61</c:v>
                </c:pt>
                <c:pt idx="29945">
                  <c:v>32.78</c:v>
                </c:pt>
                <c:pt idx="29946">
                  <c:v>32.89</c:v>
                </c:pt>
                <c:pt idx="29947">
                  <c:v>33.07</c:v>
                </c:pt>
                <c:pt idx="29948">
                  <c:v>33.24</c:v>
                </c:pt>
                <c:pt idx="29949">
                  <c:v>33.44</c:v>
                </c:pt>
                <c:pt idx="29950">
                  <c:v>33.729999999999997</c:v>
                </c:pt>
                <c:pt idx="29951">
                  <c:v>34.04</c:v>
                </c:pt>
                <c:pt idx="29952">
                  <c:v>34.270000000000003</c:v>
                </c:pt>
                <c:pt idx="29953">
                  <c:v>34.36</c:v>
                </c:pt>
                <c:pt idx="29954">
                  <c:v>34.270000000000003</c:v>
                </c:pt>
                <c:pt idx="29955">
                  <c:v>28.359000000000002</c:v>
                </c:pt>
                <c:pt idx="29956">
                  <c:v>27.756</c:v>
                </c:pt>
                <c:pt idx="29957">
                  <c:v>27.727</c:v>
                </c:pt>
                <c:pt idx="29958">
                  <c:v>27.67</c:v>
                </c:pt>
                <c:pt idx="29959">
                  <c:v>27.67</c:v>
                </c:pt>
                <c:pt idx="29960">
                  <c:v>27.67</c:v>
                </c:pt>
                <c:pt idx="29961">
                  <c:v>27.67</c:v>
                </c:pt>
                <c:pt idx="29962">
                  <c:v>27.67</c:v>
                </c:pt>
                <c:pt idx="29963">
                  <c:v>27.640999999999998</c:v>
                </c:pt>
                <c:pt idx="29964">
                  <c:v>27.67</c:v>
                </c:pt>
                <c:pt idx="29965">
                  <c:v>27.640999999999998</c:v>
                </c:pt>
                <c:pt idx="29966">
                  <c:v>27.67</c:v>
                </c:pt>
                <c:pt idx="29967">
                  <c:v>27.67</c:v>
                </c:pt>
                <c:pt idx="29968">
                  <c:v>27.67</c:v>
                </c:pt>
                <c:pt idx="29969">
                  <c:v>27.67</c:v>
                </c:pt>
                <c:pt idx="29970">
                  <c:v>27.67</c:v>
                </c:pt>
                <c:pt idx="29971">
                  <c:v>27.640999999999998</c:v>
                </c:pt>
                <c:pt idx="29972">
                  <c:v>27.67</c:v>
                </c:pt>
                <c:pt idx="29973">
                  <c:v>27.67</c:v>
                </c:pt>
                <c:pt idx="29974">
                  <c:v>27.67</c:v>
                </c:pt>
                <c:pt idx="29975">
                  <c:v>27.67</c:v>
                </c:pt>
                <c:pt idx="29976">
                  <c:v>27.67</c:v>
                </c:pt>
                <c:pt idx="29977">
                  <c:v>27.67</c:v>
                </c:pt>
                <c:pt idx="29978">
                  <c:v>27.67</c:v>
                </c:pt>
                <c:pt idx="29979">
                  <c:v>27.67</c:v>
                </c:pt>
                <c:pt idx="29980">
                  <c:v>27.67</c:v>
                </c:pt>
                <c:pt idx="29981">
                  <c:v>27.698</c:v>
                </c:pt>
                <c:pt idx="29982">
                  <c:v>27.727</c:v>
                </c:pt>
                <c:pt idx="29983">
                  <c:v>27.727</c:v>
                </c:pt>
                <c:pt idx="29984">
                  <c:v>27.756</c:v>
                </c:pt>
                <c:pt idx="29985">
                  <c:v>27.756</c:v>
                </c:pt>
                <c:pt idx="29986">
                  <c:v>27.756</c:v>
                </c:pt>
                <c:pt idx="29987">
                  <c:v>27.727</c:v>
                </c:pt>
                <c:pt idx="29988">
                  <c:v>27.727</c:v>
                </c:pt>
                <c:pt idx="29989">
                  <c:v>27.756</c:v>
                </c:pt>
                <c:pt idx="29990">
                  <c:v>27.756</c:v>
                </c:pt>
                <c:pt idx="29991">
                  <c:v>27.756</c:v>
                </c:pt>
                <c:pt idx="29992">
                  <c:v>27.756</c:v>
                </c:pt>
                <c:pt idx="29993">
                  <c:v>27.727</c:v>
                </c:pt>
                <c:pt idx="29994">
                  <c:v>27.756</c:v>
                </c:pt>
                <c:pt idx="29995">
                  <c:v>27.727</c:v>
                </c:pt>
                <c:pt idx="29996">
                  <c:v>27.727</c:v>
                </c:pt>
                <c:pt idx="29997">
                  <c:v>27.727</c:v>
                </c:pt>
                <c:pt idx="29998">
                  <c:v>27.756</c:v>
                </c:pt>
                <c:pt idx="29999">
                  <c:v>27.756</c:v>
                </c:pt>
                <c:pt idx="30000">
                  <c:v>27.727</c:v>
                </c:pt>
                <c:pt idx="30001">
                  <c:v>27.756</c:v>
                </c:pt>
                <c:pt idx="30002">
                  <c:v>27.727</c:v>
                </c:pt>
                <c:pt idx="30003">
                  <c:v>27.698</c:v>
                </c:pt>
                <c:pt idx="30004">
                  <c:v>27.67</c:v>
                </c:pt>
                <c:pt idx="30005">
                  <c:v>27.67</c:v>
                </c:pt>
                <c:pt idx="30006">
                  <c:v>27.67</c:v>
                </c:pt>
                <c:pt idx="30007">
                  <c:v>27.640999999999998</c:v>
                </c:pt>
                <c:pt idx="30008">
                  <c:v>27.67</c:v>
                </c:pt>
                <c:pt idx="30009">
                  <c:v>27.727</c:v>
                </c:pt>
                <c:pt idx="30010">
                  <c:v>27.727</c:v>
                </c:pt>
                <c:pt idx="30011">
                  <c:v>27.756</c:v>
                </c:pt>
                <c:pt idx="30012">
                  <c:v>27.756</c:v>
                </c:pt>
                <c:pt idx="30013">
                  <c:v>27.756</c:v>
                </c:pt>
                <c:pt idx="30014">
                  <c:v>27.727</c:v>
                </c:pt>
                <c:pt idx="30015">
                  <c:v>27.67</c:v>
                </c:pt>
                <c:pt idx="30016">
                  <c:v>27.67</c:v>
                </c:pt>
                <c:pt idx="30017">
                  <c:v>27.67</c:v>
                </c:pt>
                <c:pt idx="30018">
                  <c:v>27.756</c:v>
                </c:pt>
                <c:pt idx="30019">
                  <c:v>27.756</c:v>
                </c:pt>
                <c:pt idx="30020">
                  <c:v>27.756</c:v>
                </c:pt>
                <c:pt idx="30021">
                  <c:v>27.756</c:v>
                </c:pt>
                <c:pt idx="30022">
                  <c:v>27.756</c:v>
                </c:pt>
                <c:pt idx="30023">
                  <c:v>27.727</c:v>
                </c:pt>
                <c:pt idx="30024">
                  <c:v>27.756</c:v>
                </c:pt>
                <c:pt idx="30025">
                  <c:v>27.756</c:v>
                </c:pt>
                <c:pt idx="30026">
                  <c:v>27.698</c:v>
                </c:pt>
                <c:pt idx="30027">
                  <c:v>27.67</c:v>
                </c:pt>
                <c:pt idx="30028">
                  <c:v>27.698</c:v>
                </c:pt>
                <c:pt idx="30029">
                  <c:v>27.67</c:v>
                </c:pt>
                <c:pt idx="30030">
                  <c:v>27.67</c:v>
                </c:pt>
                <c:pt idx="30031">
                  <c:v>27.67</c:v>
                </c:pt>
                <c:pt idx="30032">
                  <c:v>27.67</c:v>
                </c:pt>
                <c:pt idx="30033">
                  <c:v>27.67</c:v>
                </c:pt>
                <c:pt idx="30034">
                  <c:v>27.67</c:v>
                </c:pt>
                <c:pt idx="30035">
                  <c:v>27.67</c:v>
                </c:pt>
                <c:pt idx="30036">
                  <c:v>27.698</c:v>
                </c:pt>
                <c:pt idx="30037">
                  <c:v>27.67</c:v>
                </c:pt>
                <c:pt idx="30038">
                  <c:v>27.67</c:v>
                </c:pt>
                <c:pt idx="30039">
                  <c:v>27.67</c:v>
                </c:pt>
                <c:pt idx="30040">
                  <c:v>27.67</c:v>
                </c:pt>
                <c:pt idx="30041">
                  <c:v>38.4</c:v>
                </c:pt>
                <c:pt idx="30042">
                  <c:v>40.33</c:v>
                </c:pt>
                <c:pt idx="30043">
                  <c:v>51.52</c:v>
                </c:pt>
                <c:pt idx="30044">
                  <c:v>47.39</c:v>
                </c:pt>
                <c:pt idx="30045">
                  <c:v>47.7</c:v>
                </c:pt>
                <c:pt idx="30046">
                  <c:v>69.12</c:v>
                </c:pt>
                <c:pt idx="30047">
                  <c:v>65.84</c:v>
                </c:pt>
                <c:pt idx="30048">
                  <c:v>65.33</c:v>
                </c:pt>
                <c:pt idx="30049">
                  <c:v>65.180000000000007</c:v>
                </c:pt>
                <c:pt idx="30050">
                  <c:v>64.87</c:v>
                </c:pt>
                <c:pt idx="30051">
                  <c:v>64.67</c:v>
                </c:pt>
                <c:pt idx="30052">
                  <c:v>64.319999999999993</c:v>
                </c:pt>
                <c:pt idx="30053">
                  <c:v>64.349999999999994</c:v>
                </c:pt>
                <c:pt idx="30054">
                  <c:v>63.58</c:v>
                </c:pt>
                <c:pt idx="30055">
                  <c:v>63.52</c:v>
                </c:pt>
                <c:pt idx="30056">
                  <c:v>63.43</c:v>
                </c:pt>
                <c:pt idx="30057">
                  <c:v>63.46</c:v>
                </c:pt>
                <c:pt idx="30058">
                  <c:v>63.72</c:v>
                </c:pt>
                <c:pt idx="30059">
                  <c:v>63.86</c:v>
                </c:pt>
                <c:pt idx="30060">
                  <c:v>63.92</c:v>
                </c:pt>
                <c:pt idx="30061">
                  <c:v>52.24</c:v>
                </c:pt>
                <c:pt idx="30062">
                  <c:v>52.41</c:v>
                </c:pt>
                <c:pt idx="30063">
                  <c:v>52.67</c:v>
                </c:pt>
                <c:pt idx="30064">
                  <c:v>53.1</c:v>
                </c:pt>
                <c:pt idx="30065">
                  <c:v>53.62</c:v>
                </c:pt>
                <c:pt idx="30066">
                  <c:v>54.13</c:v>
                </c:pt>
                <c:pt idx="30067">
                  <c:v>54.62</c:v>
                </c:pt>
                <c:pt idx="30068">
                  <c:v>53.33</c:v>
                </c:pt>
                <c:pt idx="30069">
                  <c:v>52.07</c:v>
                </c:pt>
                <c:pt idx="30070">
                  <c:v>52.44</c:v>
                </c:pt>
                <c:pt idx="30071">
                  <c:v>53.04</c:v>
                </c:pt>
                <c:pt idx="30072">
                  <c:v>53.65</c:v>
                </c:pt>
                <c:pt idx="30073">
                  <c:v>54.25</c:v>
                </c:pt>
                <c:pt idx="30074">
                  <c:v>54.91</c:v>
                </c:pt>
                <c:pt idx="30075">
                  <c:v>55.37</c:v>
                </c:pt>
                <c:pt idx="30076">
                  <c:v>55.88</c:v>
                </c:pt>
                <c:pt idx="30077">
                  <c:v>56.29</c:v>
                </c:pt>
                <c:pt idx="30078">
                  <c:v>56.57</c:v>
                </c:pt>
                <c:pt idx="30079">
                  <c:v>56.8</c:v>
                </c:pt>
                <c:pt idx="30080">
                  <c:v>57.06</c:v>
                </c:pt>
                <c:pt idx="30081">
                  <c:v>57.26</c:v>
                </c:pt>
                <c:pt idx="30082">
                  <c:v>57.64</c:v>
                </c:pt>
                <c:pt idx="30083">
                  <c:v>57.92</c:v>
                </c:pt>
                <c:pt idx="30084">
                  <c:v>58.27</c:v>
                </c:pt>
                <c:pt idx="30085">
                  <c:v>53.65</c:v>
                </c:pt>
                <c:pt idx="30086">
                  <c:v>48.65</c:v>
                </c:pt>
                <c:pt idx="30087">
                  <c:v>49</c:v>
                </c:pt>
                <c:pt idx="30088">
                  <c:v>49.28</c:v>
                </c:pt>
                <c:pt idx="30089">
                  <c:v>49.34</c:v>
                </c:pt>
                <c:pt idx="30090">
                  <c:v>49.43</c:v>
                </c:pt>
                <c:pt idx="30091">
                  <c:v>49.46</c:v>
                </c:pt>
                <c:pt idx="30092">
                  <c:v>49.66</c:v>
                </c:pt>
                <c:pt idx="30093">
                  <c:v>49.94</c:v>
                </c:pt>
                <c:pt idx="30094">
                  <c:v>50.26</c:v>
                </c:pt>
                <c:pt idx="30095">
                  <c:v>50.75</c:v>
                </c:pt>
                <c:pt idx="30096">
                  <c:v>51.23</c:v>
                </c:pt>
                <c:pt idx="30097">
                  <c:v>51.69</c:v>
                </c:pt>
                <c:pt idx="30098">
                  <c:v>52.33</c:v>
                </c:pt>
                <c:pt idx="30099">
                  <c:v>52.9</c:v>
                </c:pt>
                <c:pt idx="30100">
                  <c:v>47.99</c:v>
                </c:pt>
                <c:pt idx="30101">
                  <c:v>47.99</c:v>
                </c:pt>
                <c:pt idx="30102">
                  <c:v>48.68</c:v>
                </c:pt>
                <c:pt idx="30103">
                  <c:v>49.23</c:v>
                </c:pt>
                <c:pt idx="30104">
                  <c:v>49.94</c:v>
                </c:pt>
                <c:pt idx="30105">
                  <c:v>50.89</c:v>
                </c:pt>
                <c:pt idx="30106">
                  <c:v>51.84</c:v>
                </c:pt>
                <c:pt idx="30107">
                  <c:v>52.9</c:v>
                </c:pt>
                <c:pt idx="30108">
                  <c:v>53.96</c:v>
                </c:pt>
                <c:pt idx="30109">
                  <c:v>52.9</c:v>
                </c:pt>
                <c:pt idx="30110">
                  <c:v>48.51</c:v>
                </c:pt>
                <c:pt idx="30111">
                  <c:v>42.6</c:v>
                </c:pt>
                <c:pt idx="30112">
                  <c:v>38.17</c:v>
                </c:pt>
                <c:pt idx="30113">
                  <c:v>37.26</c:v>
                </c:pt>
                <c:pt idx="30114">
                  <c:v>35.39</c:v>
                </c:pt>
                <c:pt idx="30115">
                  <c:v>35.56</c:v>
                </c:pt>
                <c:pt idx="30116">
                  <c:v>35.74</c:v>
                </c:pt>
                <c:pt idx="30117">
                  <c:v>35.909999999999997</c:v>
                </c:pt>
                <c:pt idx="30118">
                  <c:v>36.08</c:v>
                </c:pt>
                <c:pt idx="30119">
                  <c:v>35.880000000000003</c:v>
                </c:pt>
                <c:pt idx="30120">
                  <c:v>34.21</c:v>
                </c:pt>
                <c:pt idx="30121">
                  <c:v>34.409999999999997</c:v>
                </c:pt>
                <c:pt idx="30122">
                  <c:v>34.700000000000003</c:v>
                </c:pt>
                <c:pt idx="30123">
                  <c:v>34.1</c:v>
                </c:pt>
                <c:pt idx="30124">
                  <c:v>34.04</c:v>
                </c:pt>
                <c:pt idx="30125">
                  <c:v>33.979999999999997</c:v>
                </c:pt>
                <c:pt idx="30126">
                  <c:v>33.9</c:v>
                </c:pt>
                <c:pt idx="30127">
                  <c:v>30.884</c:v>
                </c:pt>
                <c:pt idx="30128">
                  <c:v>28.846</c:v>
                </c:pt>
                <c:pt idx="30129">
                  <c:v>28.904</c:v>
                </c:pt>
                <c:pt idx="30130">
                  <c:v>28.960999999999999</c:v>
                </c:pt>
                <c:pt idx="30131">
                  <c:v>29.161999999999999</c:v>
                </c:pt>
                <c:pt idx="30132">
                  <c:v>29.794</c:v>
                </c:pt>
                <c:pt idx="30133">
                  <c:v>29.190999999999999</c:v>
                </c:pt>
                <c:pt idx="30134">
                  <c:v>29.277000000000001</c:v>
                </c:pt>
                <c:pt idx="30135">
                  <c:v>29.363</c:v>
                </c:pt>
                <c:pt idx="30136">
                  <c:v>29.420999999999999</c:v>
                </c:pt>
                <c:pt idx="30137">
                  <c:v>29.507000000000001</c:v>
                </c:pt>
                <c:pt idx="30138">
                  <c:v>28.416</c:v>
                </c:pt>
                <c:pt idx="30139">
                  <c:v>28.416</c:v>
                </c:pt>
                <c:pt idx="30140">
                  <c:v>28.445</c:v>
                </c:pt>
                <c:pt idx="30141">
                  <c:v>28.530999999999999</c:v>
                </c:pt>
                <c:pt idx="30142">
                  <c:v>27.957000000000001</c:v>
                </c:pt>
                <c:pt idx="30143">
                  <c:v>27.812999999999999</c:v>
                </c:pt>
                <c:pt idx="30144">
                  <c:v>27.756</c:v>
                </c:pt>
                <c:pt idx="30145">
                  <c:v>27.756</c:v>
                </c:pt>
                <c:pt idx="30146">
                  <c:v>27.727</c:v>
                </c:pt>
                <c:pt idx="30147">
                  <c:v>27.698</c:v>
                </c:pt>
                <c:pt idx="30148">
                  <c:v>27.698</c:v>
                </c:pt>
                <c:pt idx="30149">
                  <c:v>27.67</c:v>
                </c:pt>
                <c:pt idx="30150">
                  <c:v>27.698</c:v>
                </c:pt>
                <c:pt idx="30151">
                  <c:v>27.698</c:v>
                </c:pt>
                <c:pt idx="30152">
                  <c:v>27.698</c:v>
                </c:pt>
                <c:pt idx="30153">
                  <c:v>27.698</c:v>
                </c:pt>
                <c:pt idx="30154">
                  <c:v>27.756</c:v>
                </c:pt>
                <c:pt idx="30155">
                  <c:v>27.756</c:v>
                </c:pt>
                <c:pt idx="30156">
                  <c:v>27.756</c:v>
                </c:pt>
                <c:pt idx="30157">
                  <c:v>27.756</c:v>
                </c:pt>
                <c:pt idx="30158">
                  <c:v>27.756</c:v>
                </c:pt>
                <c:pt idx="30159">
                  <c:v>27.783999999999999</c:v>
                </c:pt>
                <c:pt idx="30160">
                  <c:v>27.756</c:v>
                </c:pt>
                <c:pt idx="30161">
                  <c:v>27.783999999999999</c:v>
                </c:pt>
                <c:pt idx="30162">
                  <c:v>27.756</c:v>
                </c:pt>
                <c:pt idx="30163">
                  <c:v>27.756</c:v>
                </c:pt>
                <c:pt idx="30164">
                  <c:v>27.756</c:v>
                </c:pt>
                <c:pt idx="30165">
                  <c:v>27.756</c:v>
                </c:pt>
                <c:pt idx="30166">
                  <c:v>27.698</c:v>
                </c:pt>
                <c:pt idx="30167">
                  <c:v>27.67</c:v>
                </c:pt>
                <c:pt idx="30168">
                  <c:v>27.698</c:v>
                </c:pt>
                <c:pt idx="30169">
                  <c:v>27.698</c:v>
                </c:pt>
                <c:pt idx="30170">
                  <c:v>27.698</c:v>
                </c:pt>
                <c:pt idx="30171">
                  <c:v>27.756</c:v>
                </c:pt>
                <c:pt idx="30172">
                  <c:v>27.783999999999999</c:v>
                </c:pt>
                <c:pt idx="30173">
                  <c:v>27.756</c:v>
                </c:pt>
                <c:pt idx="30174">
                  <c:v>27.756</c:v>
                </c:pt>
                <c:pt idx="30175">
                  <c:v>27.783999999999999</c:v>
                </c:pt>
                <c:pt idx="30176">
                  <c:v>27.756</c:v>
                </c:pt>
                <c:pt idx="30177">
                  <c:v>27.67</c:v>
                </c:pt>
                <c:pt idx="30178">
                  <c:v>27.698</c:v>
                </c:pt>
                <c:pt idx="30179">
                  <c:v>27.727</c:v>
                </c:pt>
                <c:pt idx="30180">
                  <c:v>27.756</c:v>
                </c:pt>
                <c:pt idx="30181">
                  <c:v>27.756</c:v>
                </c:pt>
                <c:pt idx="30182">
                  <c:v>27.756</c:v>
                </c:pt>
                <c:pt idx="30183">
                  <c:v>27.756</c:v>
                </c:pt>
                <c:pt idx="30184">
                  <c:v>27.756</c:v>
                </c:pt>
                <c:pt idx="30185">
                  <c:v>27.756</c:v>
                </c:pt>
                <c:pt idx="30186">
                  <c:v>27.756</c:v>
                </c:pt>
                <c:pt idx="30187">
                  <c:v>27.783999999999999</c:v>
                </c:pt>
                <c:pt idx="30188">
                  <c:v>27.756</c:v>
                </c:pt>
                <c:pt idx="30189">
                  <c:v>27.756</c:v>
                </c:pt>
                <c:pt idx="30190">
                  <c:v>27.698</c:v>
                </c:pt>
                <c:pt idx="30191">
                  <c:v>27.698</c:v>
                </c:pt>
                <c:pt idx="30192">
                  <c:v>27.698</c:v>
                </c:pt>
                <c:pt idx="30193">
                  <c:v>27.698</c:v>
                </c:pt>
                <c:pt idx="30194">
                  <c:v>27.698</c:v>
                </c:pt>
                <c:pt idx="30195">
                  <c:v>27.756</c:v>
                </c:pt>
                <c:pt idx="30196">
                  <c:v>27.756</c:v>
                </c:pt>
                <c:pt idx="30197">
                  <c:v>27.756</c:v>
                </c:pt>
                <c:pt idx="30198">
                  <c:v>27.756</c:v>
                </c:pt>
                <c:pt idx="30199">
                  <c:v>27.756</c:v>
                </c:pt>
                <c:pt idx="30200">
                  <c:v>27.756</c:v>
                </c:pt>
                <c:pt idx="30201">
                  <c:v>27.698</c:v>
                </c:pt>
                <c:pt idx="30202">
                  <c:v>27.756</c:v>
                </c:pt>
                <c:pt idx="30203">
                  <c:v>27.756</c:v>
                </c:pt>
                <c:pt idx="30204">
                  <c:v>27.756</c:v>
                </c:pt>
                <c:pt idx="30205">
                  <c:v>27.756</c:v>
                </c:pt>
                <c:pt idx="30206">
                  <c:v>27.756</c:v>
                </c:pt>
                <c:pt idx="30207">
                  <c:v>27.756</c:v>
                </c:pt>
                <c:pt idx="30208">
                  <c:v>27.756</c:v>
                </c:pt>
                <c:pt idx="30209">
                  <c:v>27.756</c:v>
                </c:pt>
                <c:pt idx="30210">
                  <c:v>27.67</c:v>
                </c:pt>
                <c:pt idx="30211">
                  <c:v>27.698</c:v>
                </c:pt>
                <c:pt idx="30212">
                  <c:v>27.698</c:v>
                </c:pt>
                <c:pt idx="30213">
                  <c:v>27.698</c:v>
                </c:pt>
                <c:pt idx="30214">
                  <c:v>27.698</c:v>
                </c:pt>
                <c:pt idx="30215">
                  <c:v>36.770000000000003</c:v>
                </c:pt>
                <c:pt idx="30216">
                  <c:v>33.04</c:v>
                </c:pt>
                <c:pt idx="30217">
                  <c:v>33.409999999999997</c:v>
                </c:pt>
                <c:pt idx="30218">
                  <c:v>33.840000000000003</c:v>
                </c:pt>
                <c:pt idx="30219">
                  <c:v>34.24</c:v>
                </c:pt>
                <c:pt idx="30220">
                  <c:v>34.619999999999997</c:v>
                </c:pt>
                <c:pt idx="30221">
                  <c:v>34.79</c:v>
                </c:pt>
                <c:pt idx="30222">
                  <c:v>35.22</c:v>
                </c:pt>
                <c:pt idx="30223">
                  <c:v>35.590000000000003</c:v>
                </c:pt>
                <c:pt idx="30224">
                  <c:v>35.909999999999997</c:v>
                </c:pt>
                <c:pt idx="30225">
                  <c:v>36.020000000000003</c:v>
                </c:pt>
                <c:pt idx="30226">
                  <c:v>36.31</c:v>
                </c:pt>
                <c:pt idx="30227">
                  <c:v>36.450000000000003</c:v>
                </c:pt>
                <c:pt idx="30228">
                  <c:v>36.619999999999997</c:v>
                </c:pt>
                <c:pt idx="30229">
                  <c:v>36.94</c:v>
                </c:pt>
                <c:pt idx="30230">
                  <c:v>37.200000000000003</c:v>
                </c:pt>
                <c:pt idx="30231">
                  <c:v>37.43</c:v>
                </c:pt>
                <c:pt idx="30232">
                  <c:v>37.74</c:v>
                </c:pt>
                <c:pt idx="30233">
                  <c:v>38.15</c:v>
                </c:pt>
                <c:pt idx="30234">
                  <c:v>38.4</c:v>
                </c:pt>
                <c:pt idx="30235">
                  <c:v>38.840000000000003</c:v>
                </c:pt>
                <c:pt idx="30236">
                  <c:v>39.270000000000003</c:v>
                </c:pt>
                <c:pt idx="30237">
                  <c:v>39.58</c:v>
                </c:pt>
                <c:pt idx="30238">
                  <c:v>39.950000000000003</c:v>
                </c:pt>
                <c:pt idx="30239">
                  <c:v>40.21</c:v>
                </c:pt>
                <c:pt idx="30240">
                  <c:v>40.39</c:v>
                </c:pt>
                <c:pt idx="30241">
                  <c:v>40.700000000000003</c:v>
                </c:pt>
                <c:pt idx="30242">
                  <c:v>35.74</c:v>
                </c:pt>
                <c:pt idx="30243">
                  <c:v>32.03</c:v>
                </c:pt>
                <c:pt idx="30244">
                  <c:v>32.15</c:v>
                </c:pt>
                <c:pt idx="30245">
                  <c:v>32.32</c:v>
                </c:pt>
                <c:pt idx="30246">
                  <c:v>32.43</c:v>
                </c:pt>
                <c:pt idx="30247">
                  <c:v>32.520000000000003</c:v>
                </c:pt>
                <c:pt idx="30248">
                  <c:v>32.64</c:v>
                </c:pt>
                <c:pt idx="30249">
                  <c:v>32.69</c:v>
                </c:pt>
                <c:pt idx="30250">
                  <c:v>47.3</c:v>
                </c:pt>
                <c:pt idx="30251">
                  <c:v>43.63</c:v>
                </c:pt>
                <c:pt idx="30252">
                  <c:v>44.23</c:v>
                </c:pt>
                <c:pt idx="30253">
                  <c:v>38.06</c:v>
                </c:pt>
                <c:pt idx="30254">
                  <c:v>34.36</c:v>
                </c:pt>
                <c:pt idx="30255">
                  <c:v>34.76</c:v>
                </c:pt>
                <c:pt idx="30256">
                  <c:v>35.07</c:v>
                </c:pt>
                <c:pt idx="30257">
                  <c:v>35.33</c:v>
                </c:pt>
                <c:pt idx="30258">
                  <c:v>35.71</c:v>
                </c:pt>
                <c:pt idx="30259">
                  <c:v>35.99</c:v>
                </c:pt>
                <c:pt idx="30260">
                  <c:v>36.19</c:v>
                </c:pt>
                <c:pt idx="30261">
                  <c:v>36.42</c:v>
                </c:pt>
                <c:pt idx="30262">
                  <c:v>36.6</c:v>
                </c:pt>
                <c:pt idx="30263">
                  <c:v>46.84</c:v>
                </c:pt>
                <c:pt idx="30264">
                  <c:v>54.85</c:v>
                </c:pt>
                <c:pt idx="30265">
                  <c:v>55.91</c:v>
                </c:pt>
                <c:pt idx="30266">
                  <c:v>56.92</c:v>
                </c:pt>
                <c:pt idx="30267">
                  <c:v>51.81</c:v>
                </c:pt>
                <c:pt idx="30268">
                  <c:v>48.94</c:v>
                </c:pt>
                <c:pt idx="30269">
                  <c:v>49.28</c:v>
                </c:pt>
                <c:pt idx="30270">
                  <c:v>49.74</c:v>
                </c:pt>
                <c:pt idx="30271">
                  <c:v>50.14</c:v>
                </c:pt>
                <c:pt idx="30272">
                  <c:v>43.83</c:v>
                </c:pt>
                <c:pt idx="30273">
                  <c:v>50.86</c:v>
                </c:pt>
                <c:pt idx="30274">
                  <c:v>51.32</c:v>
                </c:pt>
                <c:pt idx="30275">
                  <c:v>51.81</c:v>
                </c:pt>
                <c:pt idx="30276">
                  <c:v>52.38</c:v>
                </c:pt>
                <c:pt idx="30277">
                  <c:v>53.01</c:v>
                </c:pt>
                <c:pt idx="30278">
                  <c:v>48.28</c:v>
                </c:pt>
                <c:pt idx="30279">
                  <c:v>46.93</c:v>
                </c:pt>
                <c:pt idx="30280">
                  <c:v>47.3</c:v>
                </c:pt>
                <c:pt idx="30281">
                  <c:v>47.99</c:v>
                </c:pt>
                <c:pt idx="30282">
                  <c:v>48.57</c:v>
                </c:pt>
                <c:pt idx="30283">
                  <c:v>49.14</c:v>
                </c:pt>
                <c:pt idx="30284">
                  <c:v>49.46</c:v>
                </c:pt>
                <c:pt idx="30285">
                  <c:v>47.76</c:v>
                </c:pt>
                <c:pt idx="30286">
                  <c:v>36.94</c:v>
                </c:pt>
                <c:pt idx="30287">
                  <c:v>37.08</c:v>
                </c:pt>
                <c:pt idx="30288">
                  <c:v>37.43</c:v>
                </c:pt>
                <c:pt idx="30289">
                  <c:v>37.72</c:v>
                </c:pt>
                <c:pt idx="30290">
                  <c:v>38.03</c:v>
                </c:pt>
                <c:pt idx="30291">
                  <c:v>38.35</c:v>
                </c:pt>
                <c:pt idx="30292">
                  <c:v>38.69</c:v>
                </c:pt>
                <c:pt idx="30293">
                  <c:v>39.04</c:v>
                </c:pt>
                <c:pt idx="30294">
                  <c:v>48.11</c:v>
                </c:pt>
                <c:pt idx="30295">
                  <c:v>55.4</c:v>
                </c:pt>
                <c:pt idx="30296">
                  <c:v>52.64</c:v>
                </c:pt>
                <c:pt idx="30297">
                  <c:v>62.66</c:v>
                </c:pt>
                <c:pt idx="30298">
                  <c:v>64.010000000000005</c:v>
                </c:pt>
                <c:pt idx="30299">
                  <c:v>79.62</c:v>
                </c:pt>
                <c:pt idx="30300">
                  <c:v>76.239999999999995</c:v>
                </c:pt>
                <c:pt idx="30301">
                  <c:v>74.94</c:v>
                </c:pt>
                <c:pt idx="30302">
                  <c:v>75.290000000000006</c:v>
                </c:pt>
                <c:pt idx="30303">
                  <c:v>75.72</c:v>
                </c:pt>
                <c:pt idx="30304">
                  <c:v>76.319999999999993</c:v>
                </c:pt>
                <c:pt idx="30305">
                  <c:v>77.12</c:v>
                </c:pt>
                <c:pt idx="30306">
                  <c:v>77.78</c:v>
                </c:pt>
                <c:pt idx="30307">
                  <c:v>78.59</c:v>
                </c:pt>
                <c:pt idx="30308">
                  <c:v>79.540000000000006</c:v>
                </c:pt>
                <c:pt idx="30309">
                  <c:v>80.37</c:v>
                </c:pt>
                <c:pt idx="30310">
                  <c:v>81.14</c:v>
                </c:pt>
                <c:pt idx="30311">
                  <c:v>81.98</c:v>
                </c:pt>
                <c:pt idx="30312">
                  <c:v>82.69</c:v>
                </c:pt>
                <c:pt idx="30313">
                  <c:v>83.44</c:v>
                </c:pt>
                <c:pt idx="30314">
                  <c:v>84.24</c:v>
                </c:pt>
                <c:pt idx="30315">
                  <c:v>85.28</c:v>
                </c:pt>
                <c:pt idx="30316">
                  <c:v>86.22</c:v>
                </c:pt>
                <c:pt idx="30317">
                  <c:v>87.06</c:v>
                </c:pt>
                <c:pt idx="30318">
                  <c:v>107.41</c:v>
                </c:pt>
                <c:pt idx="30319">
                  <c:v>98.19</c:v>
                </c:pt>
                <c:pt idx="30320">
                  <c:v>95.01</c:v>
                </c:pt>
                <c:pt idx="30321">
                  <c:v>93.66</c:v>
                </c:pt>
                <c:pt idx="30322">
                  <c:v>103.45</c:v>
                </c:pt>
                <c:pt idx="30323">
                  <c:v>111.05</c:v>
                </c:pt>
                <c:pt idx="30324">
                  <c:v>110.42</c:v>
                </c:pt>
                <c:pt idx="30325">
                  <c:v>111.71</c:v>
                </c:pt>
                <c:pt idx="30326">
                  <c:v>110.62</c:v>
                </c:pt>
                <c:pt idx="30327">
                  <c:v>112.34</c:v>
                </c:pt>
                <c:pt idx="30328">
                  <c:v>114.78</c:v>
                </c:pt>
                <c:pt idx="30329">
                  <c:v>117.6</c:v>
                </c:pt>
                <c:pt idx="30330">
                  <c:v>120.01</c:v>
                </c:pt>
                <c:pt idx="30331">
                  <c:v>121.7</c:v>
                </c:pt>
                <c:pt idx="30332">
                  <c:v>112.03</c:v>
                </c:pt>
                <c:pt idx="30333">
                  <c:v>110.76</c:v>
                </c:pt>
                <c:pt idx="30334">
                  <c:v>107.26</c:v>
                </c:pt>
                <c:pt idx="30335">
                  <c:v>109.21</c:v>
                </c:pt>
                <c:pt idx="30336">
                  <c:v>111.22</c:v>
                </c:pt>
                <c:pt idx="30337">
                  <c:v>113.32</c:v>
                </c:pt>
                <c:pt idx="30338">
                  <c:v>101.29</c:v>
                </c:pt>
                <c:pt idx="30339">
                  <c:v>115.01</c:v>
                </c:pt>
                <c:pt idx="30340">
                  <c:v>117.85</c:v>
                </c:pt>
                <c:pt idx="30341">
                  <c:v>103.45</c:v>
                </c:pt>
                <c:pt idx="30342">
                  <c:v>85.39</c:v>
                </c:pt>
                <c:pt idx="30343">
                  <c:v>92.14</c:v>
                </c:pt>
                <c:pt idx="30344">
                  <c:v>86.71</c:v>
                </c:pt>
                <c:pt idx="30345">
                  <c:v>73.819999999999993</c:v>
                </c:pt>
                <c:pt idx="30346">
                  <c:v>90.21</c:v>
                </c:pt>
                <c:pt idx="30347">
                  <c:v>101.52</c:v>
                </c:pt>
                <c:pt idx="30348">
                  <c:v>119.06</c:v>
                </c:pt>
                <c:pt idx="30349">
                  <c:v>119.86</c:v>
                </c:pt>
                <c:pt idx="30350">
                  <c:v>121.01</c:v>
                </c:pt>
                <c:pt idx="30351">
                  <c:v>122.91</c:v>
                </c:pt>
                <c:pt idx="30352">
                  <c:v>112.14</c:v>
                </c:pt>
                <c:pt idx="30353">
                  <c:v>112.43</c:v>
                </c:pt>
                <c:pt idx="30354">
                  <c:v>111.17</c:v>
                </c:pt>
                <c:pt idx="30355">
                  <c:v>100.78</c:v>
                </c:pt>
                <c:pt idx="30356">
                  <c:v>101.61</c:v>
                </c:pt>
                <c:pt idx="30357">
                  <c:v>103.59</c:v>
                </c:pt>
                <c:pt idx="30358">
                  <c:v>105.77</c:v>
                </c:pt>
                <c:pt idx="30359">
                  <c:v>107.44</c:v>
                </c:pt>
                <c:pt idx="30360">
                  <c:v>108.7</c:v>
                </c:pt>
                <c:pt idx="30361">
                  <c:v>110.02</c:v>
                </c:pt>
                <c:pt idx="30362">
                  <c:v>111.34</c:v>
                </c:pt>
                <c:pt idx="30363">
                  <c:v>112.49</c:v>
                </c:pt>
                <c:pt idx="30364">
                  <c:v>126.09</c:v>
                </c:pt>
                <c:pt idx="30365">
                  <c:v>127.21</c:v>
                </c:pt>
                <c:pt idx="30366">
                  <c:v>125.86</c:v>
                </c:pt>
                <c:pt idx="30367">
                  <c:v>127.53</c:v>
                </c:pt>
                <c:pt idx="30368">
                  <c:v>123.71</c:v>
                </c:pt>
                <c:pt idx="30369">
                  <c:v>102.56</c:v>
                </c:pt>
                <c:pt idx="30370">
                  <c:v>103.65</c:v>
                </c:pt>
                <c:pt idx="30371">
                  <c:v>108.27</c:v>
                </c:pt>
                <c:pt idx="30372">
                  <c:v>113.98</c:v>
                </c:pt>
                <c:pt idx="30373">
                  <c:v>98.08</c:v>
                </c:pt>
                <c:pt idx="30374">
                  <c:v>93.23</c:v>
                </c:pt>
                <c:pt idx="30375">
                  <c:v>94.06</c:v>
                </c:pt>
                <c:pt idx="30376">
                  <c:v>70.010000000000005</c:v>
                </c:pt>
                <c:pt idx="30377">
                  <c:v>65.180000000000007</c:v>
                </c:pt>
                <c:pt idx="30378">
                  <c:v>61.19</c:v>
                </c:pt>
                <c:pt idx="30379">
                  <c:v>61.85</c:v>
                </c:pt>
                <c:pt idx="30380">
                  <c:v>62.34</c:v>
                </c:pt>
                <c:pt idx="30381">
                  <c:v>85.45</c:v>
                </c:pt>
                <c:pt idx="30382">
                  <c:v>88.72</c:v>
                </c:pt>
                <c:pt idx="30383">
                  <c:v>88.92</c:v>
                </c:pt>
                <c:pt idx="30384">
                  <c:v>84.19</c:v>
                </c:pt>
                <c:pt idx="30385">
                  <c:v>70.47</c:v>
                </c:pt>
                <c:pt idx="30386">
                  <c:v>82.41</c:v>
                </c:pt>
                <c:pt idx="30387">
                  <c:v>79.510000000000005</c:v>
                </c:pt>
                <c:pt idx="30388">
                  <c:v>80.400000000000006</c:v>
                </c:pt>
                <c:pt idx="30389">
                  <c:v>58.93</c:v>
                </c:pt>
                <c:pt idx="30390">
                  <c:v>58.55</c:v>
                </c:pt>
                <c:pt idx="30391">
                  <c:v>58.96</c:v>
                </c:pt>
                <c:pt idx="30392">
                  <c:v>67.28</c:v>
                </c:pt>
                <c:pt idx="30393">
                  <c:v>95.87</c:v>
                </c:pt>
                <c:pt idx="30394">
                  <c:v>98.82</c:v>
                </c:pt>
                <c:pt idx="30395">
                  <c:v>111.4</c:v>
                </c:pt>
                <c:pt idx="30396">
                  <c:v>108.7</c:v>
                </c:pt>
                <c:pt idx="30397">
                  <c:v>117.6</c:v>
                </c:pt>
                <c:pt idx="30398">
                  <c:v>135.54</c:v>
                </c:pt>
                <c:pt idx="30399">
                  <c:v>134.5</c:v>
                </c:pt>
                <c:pt idx="30400">
                  <c:v>136.13999999999999</c:v>
                </c:pt>
                <c:pt idx="30401">
                  <c:v>138.41</c:v>
                </c:pt>
                <c:pt idx="30402">
                  <c:v>139.75</c:v>
                </c:pt>
                <c:pt idx="30403">
                  <c:v>141.85</c:v>
                </c:pt>
                <c:pt idx="30404">
                  <c:v>141.05000000000001</c:v>
                </c:pt>
                <c:pt idx="30405">
                  <c:v>142.91</c:v>
                </c:pt>
                <c:pt idx="30406">
                  <c:v>145.58000000000001</c:v>
                </c:pt>
                <c:pt idx="30407">
                  <c:v>140.19</c:v>
                </c:pt>
                <c:pt idx="30408">
                  <c:v>141.59</c:v>
                </c:pt>
                <c:pt idx="30409">
                  <c:v>143.22999999999999</c:v>
                </c:pt>
                <c:pt idx="30410">
                  <c:v>144.15</c:v>
                </c:pt>
                <c:pt idx="30411">
                  <c:v>145.55000000000001</c:v>
                </c:pt>
                <c:pt idx="30412">
                  <c:v>151.72</c:v>
                </c:pt>
                <c:pt idx="30413">
                  <c:v>131.83000000000001</c:v>
                </c:pt>
                <c:pt idx="30414">
                  <c:v>130.6</c:v>
                </c:pt>
                <c:pt idx="30415">
                  <c:v>132.52000000000001</c:v>
                </c:pt>
                <c:pt idx="30416">
                  <c:v>107.46</c:v>
                </c:pt>
                <c:pt idx="30417">
                  <c:v>97.1</c:v>
                </c:pt>
                <c:pt idx="30418">
                  <c:v>101.84</c:v>
                </c:pt>
                <c:pt idx="30419">
                  <c:v>105.71</c:v>
                </c:pt>
                <c:pt idx="30420">
                  <c:v>102.9</c:v>
                </c:pt>
                <c:pt idx="30421">
                  <c:v>106.14</c:v>
                </c:pt>
                <c:pt idx="30422">
                  <c:v>112.49</c:v>
                </c:pt>
                <c:pt idx="30423">
                  <c:v>115.93</c:v>
                </c:pt>
                <c:pt idx="30424">
                  <c:v>118</c:v>
                </c:pt>
                <c:pt idx="30425">
                  <c:v>129.25</c:v>
                </c:pt>
                <c:pt idx="30426">
                  <c:v>150.58000000000001</c:v>
                </c:pt>
                <c:pt idx="30427">
                  <c:v>147.65</c:v>
                </c:pt>
                <c:pt idx="30428">
                  <c:v>148.34</c:v>
                </c:pt>
                <c:pt idx="30429">
                  <c:v>142.4</c:v>
                </c:pt>
                <c:pt idx="30430">
                  <c:v>142.16999999999999</c:v>
                </c:pt>
                <c:pt idx="30431">
                  <c:v>143.26</c:v>
                </c:pt>
                <c:pt idx="30432">
                  <c:v>142.65</c:v>
                </c:pt>
                <c:pt idx="30433">
                  <c:v>133.66999999999999</c:v>
                </c:pt>
                <c:pt idx="30434">
                  <c:v>186.77</c:v>
                </c:pt>
                <c:pt idx="30435">
                  <c:v>167.42</c:v>
                </c:pt>
                <c:pt idx="30436">
                  <c:v>165.67</c:v>
                </c:pt>
                <c:pt idx="30437">
                  <c:v>163.87</c:v>
                </c:pt>
                <c:pt idx="30438">
                  <c:v>137.4</c:v>
                </c:pt>
                <c:pt idx="30439">
                  <c:v>129.44999999999999</c:v>
                </c:pt>
                <c:pt idx="30440">
                  <c:v>137.22999999999999</c:v>
                </c:pt>
                <c:pt idx="30441">
                  <c:v>134.19</c:v>
                </c:pt>
                <c:pt idx="30442">
                  <c:v>133.55000000000001</c:v>
                </c:pt>
                <c:pt idx="30443">
                  <c:v>135.79</c:v>
                </c:pt>
                <c:pt idx="30444">
                  <c:v>107.92</c:v>
                </c:pt>
                <c:pt idx="30445">
                  <c:v>92.77</c:v>
                </c:pt>
                <c:pt idx="30446">
                  <c:v>72.650000000000006</c:v>
                </c:pt>
                <c:pt idx="30447">
                  <c:v>69.81</c:v>
                </c:pt>
                <c:pt idx="30448">
                  <c:v>70.319999999999993</c:v>
                </c:pt>
                <c:pt idx="30449">
                  <c:v>70.900000000000006</c:v>
                </c:pt>
                <c:pt idx="30450">
                  <c:v>71.41</c:v>
                </c:pt>
                <c:pt idx="30451">
                  <c:v>71.5</c:v>
                </c:pt>
                <c:pt idx="30452">
                  <c:v>69.349999999999994</c:v>
                </c:pt>
                <c:pt idx="30453">
                  <c:v>70.44</c:v>
                </c:pt>
                <c:pt idx="30454">
                  <c:v>71.56</c:v>
                </c:pt>
                <c:pt idx="30455">
                  <c:v>56.75</c:v>
                </c:pt>
                <c:pt idx="30456">
                  <c:v>80.22</c:v>
                </c:pt>
                <c:pt idx="30457">
                  <c:v>96.47</c:v>
                </c:pt>
                <c:pt idx="30458">
                  <c:v>103.73</c:v>
                </c:pt>
                <c:pt idx="30459">
                  <c:v>100.23</c:v>
                </c:pt>
                <c:pt idx="30460">
                  <c:v>100.4</c:v>
                </c:pt>
                <c:pt idx="30461">
                  <c:v>100.8</c:v>
                </c:pt>
                <c:pt idx="30462">
                  <c:v>101.26</c:v>
                </c:pt>
                <c:pt idx="30463">
                  <c:v>101.46</c:v>
                </c:pt>
                <c:pt idx="30464">
                  <c:v>100.72</c:v>
                </c:pt>
                <c:pt idx="30465">
                  <c:v>91.36</c:v>
                </c:pt>
                <c:pt idx="30466">
                  <c:v>91.79</c:v>
                </c:pt>
                <c:pt idx="30467">
                  <c:v>92.42</c:v>
                </c:pt>
                <c:pt idx="30468">
                  <c:v>106.72</c:v>
                </c:pt>
                <c:pt idx="30469">
                  <c:v>102.9</c:v>
                </c:pt>
                <c:pt idx="30470">
                  <c:v>109.65</c:v>
                </c:pt>
                <c:pt idx="30471">
                  <c:v>147.65</c:v>
                </c:pt>
                <c:pt idx="30472">
                  <c:v>128.62</c:v>
                </c:pt>
                <c:pt idx="30473">
                  <c:v>107.66</c:v>
                </c:pt>
                <c:pt idx="30474">
                  <c:v>129.54</c:v>
                </c:pt>
                <c:pt idx="30475">
                  <c:v>116.53</c:v>
                </c:pt>
                <c:pt idx="30476">
                  <c:v>132.46</c:v>
                </c:pt>
                <c:pt idx="30477">
                  <c:v>122.82</c:v>
                </c:pt>
                <c:pt idx="30478">
                  <c:v>116.65</c:v>
                </c:pt>
                <c:pt idx="30479">
                  <c:v>121.96</c:v>
                </c:pt>
                <c:pt idx="30480">
                  <c:v>127.96</c:v>
                </c:pt>
                <c:pt idx="30481">
                  <c:v>132.72</c:v>
                </c:pt>
                <c:pt idx="30482">
                  <c:v>135.1</c:v>
                </c:pt>
                <c:pt idx="30483">
                  <c:v>132.87</c:v>
                </c:pt>
                <c:pt idx="30484">
                  <c:v>124.6</c:v>
                </c:pt>
                <c:pt idx="30485">
                  <c:v>126.06</c:v>
                </c:pt>
                <c:pt idx="30486">
                  <c:v>127.76</c:v>
                </c:pt>
                <c:pt idx="30487">
                  <c:v>129.51</c:v>
                </c:pt>
                <c:pt idx="30488">
                  <c:v>130.37</c:v>
                </c:pt>
                <c:pt idx="30489">
                  <c:v>132.72</c:v>
                </c:pt>
                <c:pt idx="30490">
                  <c:v>132.72</c:v>
                </c:pt>
                <c:pt idx="30491">
                  <c:v>133.12</c:v>
                </c:pt>
                <c:pt idx="30492">
                  <c:v>130.57</c:v>
                </c:pt>
                <c:pt idx="30493">
                  <c:v>133.47</c:v>
                </c:pt>
                <c:pt idx="30494">
                  <c:v>135.51</c:v>
                </c:pt>
                <c:pt idx="30495">
                  <c:v>138.38</c:v>
                </c:pt>
                <c:pt idx="30496">
                  <c:v>140.38999999999999</c:v>
                </c:pt>
                <c:pt idx="30497">
                  <c:v>142.54</c:v>
                </c:pt>
                <c:pt idx="30498">
                  <c:v>144.97999999999999</c:v>
                </c:pt>
                <c:pt idx="30499">
                  <c:v>138.15</c:v>
                </c:pt>
                <c:pt idx="30500">
                  <c:v>134.33000000000001</c:v>
                </c:pt>
                <c:pt idx="30501">
                  <c:v>133.5</c:v>
                </c:pt>
                <c:pt idx="30502">
                  <c:v>107.98</c:v>
                </c:pt>
                <c:pt idx="30503">
                  <c:v>106.83</c:v>
                </c:pt>
                <c:pt idx="30504">
                  <c:v>108.04</c:v>
                </c:pt>
                <c:pt idx="30505">
                  <c:v>101.01</c:v>
                </c:pt>
                <c:pt idx="30506">
                  <c:v>94.03</c:v>
                </c:pt>
                <c:pt idx="30507">
                  <c:v>94.55</c:v>
                </c:pt>
                <c:pt idx="30508">
                  <c:v>94.75</c:v>
                </c:pt>
                <c:pt idx="30509">
                  <c:v>88.58</c:v>
                </c:pt>
                <c:pt idx="30510">
                  <c:v>86.28</c:v>
                </c:pt>
                <c:pt idx="30511">
                  <c:v>84.9</c:v>
                </c:pt>
                <c:pt idx="30512">
                  <c:v>81.11</c:v>
                </c:pt>
                <c:pt idx="30513">
                  <c:v>99.14</c:v>
                </c:pt>
                <c:pt idx="30514">
                  <c:v>93.97</c:v>
                </c:pt>
                <c:pt idx="30515">
                  <c:v>97.07</c:v>
                </c:pt>
                <c:pt idx="30516">
                  <c:v>97.19</c:v>
                </c:pt>
                <c:pt idx="30517">
                  <c:v>89.87</c:v>
                </c:pt>
                <c:pt idx="30518">
                  <c:v>77.73</c:v>
                </c:pt>
                <c:pt idx="30519">
                  <c:v>77.099999999999994</c:v>
                </c:pt>
                <c:pt idx="30520">
                  <c:v>77.47</c:v>
                </c:pt>
                <c:pt idx="30521">
                  <c:v>78.45</c:v>
                </c:pt>
                <c:pt idx="30522">
                  <c:v>78.959999999999994</c:v>
                </c:pt>
                <c:pt idx="30523">
                  <c:v>92.48</c:v>
                </c:pt>
                <c:pt idx="30524">
                  <c:v>97.5</c:v>
                </c:pt>
                <c:pt idx="30525">
                  <c:v>96.38</c:v>
                </c:pt>
                <c:pt idx="30526">
                  <c:v>96.07</c:v>
                </c:pt>
                <c:pt idx="30527">
                  <c:v>95.81</c:v>
                </c:pt>
                <c:pt idx="30528">
                  <c:v>96.41</c:v>
                </c:pt>
                <c:pt idx="30529">
                  <c:v>95.12</c:v>
                </c:pt>
                <c:pt idx="30530">
                  <c:v>95.9</c:v>
                </c:pt>
                <c:pt idx="30531">
                  <c:v>97.5</c:v>
                </c:pt>
                <c:pt idx="30532">
                  <c:v>97.53</c:v>
                </c:pt>
                <c:pt idx="30533">
                  <c:v>91.22</c:v>
                </c:pt>
                <c:pt idx="30534">
                  <c:v>92.77</c:v>
                </c:pt>
                <c:pt idx="30535">
                  <c:v>94.6</c:v>
                </c:pt>
                <c:pt idx="30536">
                  <c:v>85.91</c:v>
                </c:pt>
                <c:pt idx="30537">
                  <c:v>85.45</c:v>
                </c:pt>
                <c:pt idx="30538">
                  <c:v>109.33</c:v>
                </c:pt>
                <c:pt idx="30539">
                  <c:v>101.18</c:v>
                </c:pt>
                <c:pt idx="30540">
                  <c:v>101.26</c:v>
                </c:pt>
                <c:pt idx="30541">
                  <c:v>96.9</c:v>
                </c:pt>
                <c:pt idx="30542">
                  <c:v>85.02</c:v>
                </c:pt>
                <c:pt idx="30543">
                  <c:v>82.55</c:v>
                </c:pt>
                <c:pt idx="30544">
                  <c:v>82.72</c:v>
                </c:pt>
                <c:pt idx="30545">
                  <c:v>83.87</c:v>
                </c:pt>
                <c:pt idx="30546">
                  <c:v>83.73</c:v>
                </c:pt>
                <c:pt idx="30547">
                  <c:v>83.73</c:v>
                </c:pt>
                <c:pt idx="30548">
                  <c:v>84.1</c:v>
                </c:pt>
                <c:pt idx="30549">
                  <c:v>85.25</c:v>
                </c:pt>
                <c:pt idx="30550">
                  <c:v>86.74</c:v>
                </c:pt>
                <c:pt idx="30551">
                  <c:v>90.39</c:v>
                </c:pt>
                <c:pt idx="30552">
                  <c:v>92.48</c:v>
                </c:pt>
                <c:pt idx="30553">
                  <c:v>107.44</c:v>
                </c:pt>
                <c:pt idx="30554">
                  <c:v>104.82</c:v>
                </c:pt>
                <c:pt idx="30555">
                  <c:v>123.08</c:v>
                </c:pt>
                <c:pt idx="30556">
                  <c:v>120.06</c:v>
                </c:pt>
                <c:pt idx="30557">
                  <c:v>127.58</c:v>
                </c:pt>
                <c:pt idx="30558">
                  <c:v>130.16999999999999</c:v>
                </c:pt>
                <c:pt idx="30559">
                  <c:v>126.03</c:v>
                </c:pt>
                <c:pt idx="30560">
                  <c:v>140.93</c:v>
                </c:pt>
                <c:pt idx="30561">
                  <c:v>144.46</c:v>
                </c:pt>
                <c:pt idx="30562">
                  <c:v>144.66</c:v>
                </c:pt>
                <c:pt idx="30563">
                  <c:v>140.9</c:v>
                </c:pt>
                <c:pt idx="30564">
                  <c:v>133.55000000000001</c:v>
                </c:pt>
                <c:pt idx="30565">
                  <c:v>135.13</c:v>
                </c:pt>
                <c:pt idx="30566">
                  <c:v>136.88</c:v>
                </c:pt>
                <c:pt idx="30567">
                  <c:v>138.19999999999999</c:v>
                </c:pt>
                <c:pt idx="30568">
                  <c:v>137.37</c:v>
                </c:pt>
                <c:pt idx="30569">
                  <c:v>135.44999999999999</c:v>
                </c:pt>
                <c:pt idx="30570">
                  <c:v>135.74</c:v>
                </c:pt>
                <c:pt idx="30571">
                  <c:v>151.69999999999999</c:v>
                </c:pt>
                <c:pt idx="30572">
                  <c:v>131.09</c:v>
                </c:pt>
                <c:pt idx="30573">
                  <c:v>132.22999999999999</c:v>
                </c:pt>
                <c:pt idx="30574">
                  <c:v>134.41999999999999</c:v>
                </c:pt>
                <c:pt idx="30575">
                  <c:v>141.07</c:v>
                </c:pt>
                <c:pt idx="30576">
                  <c:v>143.29</c:v>
                </c:pt>
                <c:pt idx="30577">
                  <c:v>144.26</c:v>
                </c:pt>
                <c:pt idx="30578">
                  <c:v>146.01</c:v>
                </c:pt>
                <c:pt idx="30579">
                  <c:v>126.21</c:v>
                </c:pt>
                <c:pt idx="30580">
                  <c:v>120.21</c:v>
                </c:pt>
                <c:pt idx="30581">
                  <c:v>119.98</c:v>
                </c:pt>
                <c:pt idx="30582">
                  <c:v>120.81</c:v>
                </c:pt>
                <c:pt idx="30583">
                  <c:v>114.55</c:v>
                </c:pt>
                <c:pt idx="30584">
                  <c:v>118.17</c:v>
                </c:pt>
                <c:pt idx="30585">
                  <c:v>112.72</c:v>
                </c:pt>
                <c:pt idx="30586">
                  <c:v>113.69</c:v>
                </c:pt>
                <c:pt idx="30587">
                  <c:v>115.16</c:v>
                </c:pt>
                <c:pt idx="30588">
                  <c:v>116.62</c:v>
                </c:pt>
                <c:pt idx="30589">
                  <c:v>128.13</c:v>
                </c:pt>
                <c:pt idx="30590">
                  <c:v>131.83000000000001</c:v>
                </c:pt>
                <c:pt idx="30591">
                  <c:v>121.5</c:v>
                </c:pt>
                <c:pt idx="30592">
                  <c:v>122.73</c:v>
                </c:pt>
                <c:pt idx="30593">
                  <c:v>130</c:v>
                </c:pt>
                <c:pt idx="30594">
                  <c:v>120.49</c:v>
                </c:pt>
                <c:pt idx="30595">
                  <c:v>119.55</c:v>
                </c:pt>
                <c:pt idx="30596">
                  <c:v>130.02000000000001</c:v>
                </c:pt>
                <c:pt idx="30597">
                  <c:v>116.85</c:v>
                </c:pt>
                <c:pt idx="30598">
                  <c:v>112.26</c:v>
                </c:pt>
                <c:pt idx="30599">
                  <c:v>115.56</c:v>
                </c:pt>
                <c:pt idx="30600">
                  <c:v>115.36</c:v>
                </c:pt>
                <c:pt idx="30601">
                  <c:v>114.38</c:v>
                </c:pt>
                <c:pt idx="30602">
                  <c:v>128.07</c:v>
                </c:pt>
                <c:pt idx="30603">
                  <c:v>121.56</c:v>
                </c:pt>
                <c:pt idx="30604">
                  <c:v>122.82</c:v>
                </c:pt>
                <c:pt idx="30605">
                  <c:v>124.89</c:v>
                </c:pt>
                <c:pt idx="30606">
                  <c:v>124.14</c:v>
                </c:pt>
                <c:pt idx="30607">
                  <c:v>122.99</c:v>
                </c:pt>
                <c:pt idx="30608">
                  <c:v>111.97</c:v>
                </c:pt>
                <c:pt idx="30609">
                  <c:v>108.38</c:v>
                </c:pt>
                <c:pt idx="30610">
                  <c:v>103.9</c:v>
                </c:pt>
                <c:pt idx="30611">
                  <c:v>105.17</c:v>
                </c:pt>
                <c:pt idx="30612">
                  <c:v>104.91</c:v>
                </c:pt>
                <c:pt idx="30613">
                  <c:v>103.3</c:v>
                </c:pt>
                <c:pt idx="30614">
                  <c:v>104.28</c:v>
                </c:pt>
                <c:pt idx="30615">
                  <c:v>105.22</c:v>
                </c:pt>
                <c:pt idx="30616">
                  <c:v>106.34</c:v>
                </c:pt>
                <c:pt idx="30617">
                  <c:v>104.82</c:v>
                </c:pt>
                <c:pt idx="30618">
                  <c:v>107.23</c:v>
                </c:pt>
                <c:pt idx="30619">
                  <c:v>108.84</c:v>
                </c:pt>
                <c:pt idx="30620">
                  <c:v>128.30000000000001</c:v>
                </c:pt>
                <c:pt idx="30621">
                  <c:v>135.31</c:v>
                </c:pt>
                <c:pt idx="30622">
                  <c:v>135.76</c:v>
                </c:pt>
                <c:pt idx="30623">
                  <c:v>138.88999999999999</c:v>
                </c:pt>
                <c:pt idx="30624">
                  <c:v>141.65</c:v>
                </c:pt>
                <c:pt idx="30625">
                  <c:v>141.96</c:v>
                </c:pt>
                <c:pt idx="30626">
                  <c:v>149.11000000000001</c:v>
                </c:pt>
                <c:pt idx="30627">
                  <c:v>144.38</c:v>
                </c:pt>
                <c:pt idx="30628">
                  <c:v>134.5</c:v>
                </c:pt>
                <c:pt idx="30629">
                  <c:v>131.66</c:v>
                </c:pt>
                <c:pt idx="30630">
                  <c:v>133.69999999999999</c:v>
                </c:pt>
                <c:pt idx="30631">
                  <c:v>135.88</c:v>
                </c:pt>
                <c:pt idx="30632">
                  <c:v>136.88</c:v>
                </c:pt>
                <c:pt idx="30633">
                  <c:v>133.61000000000001</c:v>
                </c:pt>
                <c:pt idx="30634">
                  <c:v>135.38999999999999</c:v>
                </c:pt>
                <c:pt idx="30635">
                  <c:v>138</c:v>
                </c:pt>
                <c:pt idx="30636">
                  <c:v>136.28</c:v>
                </c:pt>
                <c:pt idx="30637">
                  <c:v>143</c:v>
                </c:pt>
                <c:pt idx="30638">
                  <c:v>145.78</c:v>
                </c:pt>
                <c:pt idx="30639">
                  <c:v>151.91999999999999</c:v>
                </c:pt>
                <c:pt idx="30640">
                  <c:v>141.38999999999999</c:v>
                </c:pt>
                <c:pt idx="30641">
                  <c:v>129.91</c:v>
                </c:pt>
                <c:pt idx="30642">
                  <c:v>134.24</c:v>
                </c:pt>
                <c:pt idx="30643">
                  <c:v>134.88</c:v>
                </c:pt>
                <c:pt idx="30644">
                  <c:v>135.99</c:v>
                </c:pt>
                <c:pt idx="30645">
                  <c:v>131.80000000000001</c:v>
                </c:pt>
                <c:pt idx="30646">
                  <c:v>136.54</c:v>
                </c:pt>
                <c:pt idx="30647">
                  <c:v>130.74</c:v>
                </c:pt>
                <c:pt idx="30648">
                  <c:v>120.95</c:v>
                </c:pt>
                <c:pt idx="30649">
                  <c:v>125.58</c:v>
                </c:pt>
                <c:pt idx="30650">
                  <c:v>145.15</c:v>
                </c:pt>
                <c:pt idx="30651">
                  <c:v>138.86000000000001</c:v>
                </c:pt>
                <c:pt idx="30652">
                  <c:v>145.66999999999999</c:v>
                </c:pt>
                <c:pt idx="30653">
                  <c:v>148.19</c:v>
                </c:pt>
                <c:pt idx="30654">
                  <c:v>148.65</c:v>
                </c:pt>
                <c:pt idx="30655">
                  <c:v>148.41999999999999</c:v>
                </c:pt>
                <c:pt idx="30656">
                  <c:v>152.44</c:v>
                </c:pt>
                <c:pt idx="30657">
                  <c:v>154.97</c:v>
                </c:pt>
                <c:pt idx="30658">
                  <c:v>159.36000000000001</c:v>
                </c:pt>
                <c:pt idx="30659">
                  <c:v>181.8</c:v>
                </c:pt>
                <c:pt idx="30660">
                  <c:v>208.1</c:v>
                </c:pt>
                <c:pt idx="30661">
                  <c:v>217.2</c:v>
                </c:pt>
                <c:pt idx="30662">
                  <c:v>213.29</c:v>
                </c:pt>
                <c:pt idx="30663">
                  <c:v>218.08</c:v>
                </c:pt>
                <c:pt idx="30664">
                  <c:v>220.27</c:v>
                </c:pt>
                <c:pt idx="30665">
                  <c:v>203.73</c:v>
                </c:pt>
                <c:pt idx="30666">
                  <c:v>204.91</c:v>
                </c:pt>
                <c:pt idx="30667">
                  <c:v>208.47</c:v>
                </c:pt>
                <c:pt idx="30668">
                  <c:v>209.24</c:v>
                </c:pt>
                <c:pt idx="30669">
                  <c:v>199.4</c:v>
                </c:pt>
                <c:pt idx="30670">
                  <c:v>202.81</c:v>
                </c:pt>
                <c:pt idx="30671">
                  <c:v>193.74</c:v>
                </c:pt>
                <c:pt idx="30672">
                  <c:v>191.53</c:v>
                </c:pt>
                <c:pt idx="30673">
                  <c:v>196.21</c:v>
                </c:pt>
                <c:pt idx="30674">
                  <c:v>194.81</c:v>
                </c:pt>
                <c:pt idx="30675">
                  <c:v>199.08</c:v>
                </c:pt>
                <c:pt idx="30676">
                  <c:v>192.02</c:v>
                </c:pt>
                <c:pt idx="30677">
                  <c:v>189.24</c:v>
                </c:pt>
                <c:pt idx="30678">
                  <c:v>190.39</c:v>
                </c:pt>
                <c:pt idx="30679">
                  <c:v>188.98</c:v>
                </c:pt>
                <c:pt idx="30680">
                  <c:v>182.98</c:v>
                </c:pt>
                <c:pt idx="30681">
                  <c:v>179.19</c:v>
                </c:pt>
                <c:pt idx="30682">
                  <c:v>169.09</c:v>
                </c:pt>
                <c:pt idx="30683">
                  <c:v>168.92</c:v>
                </c:pt>
                <c:pt idx="30684">
                  <c:v>178.68</c:v>
                </c:pt>
                <c:pt idx="30685">
                  <c:v>148.54</c:v>
                </c:pt>
                <c:pt idx="30686">
                  <c:v>151.01</c:v>
                </c:pt>
                <c:pt idx="30687">
                  <c:v>158.1</c:v>
                </c:pt>
                <c:pt idx="30688">
                  <c:v>158.66999999999999</c:v>
                </c:pt>
                <c:pt idx="30689">
                  <c:v>159.69999999999999</c:v>
                </c:pt>
                <c:pt idx="30690">
                  <c:v>162.54</c:v>
                </c:pt>
                <c:pt idx="30691">
                  <c:v>173.57</c:v>
                </c:pt>
                <c:pt idx="30692">
                  <c:v>177.04</c:v>
                </c:pt>
                <c:pt idx="30693">
                  <c:v>176.35</c:v>
                </c:pt>
                <c:pt idx="30694">
                  <c:v>177.81</c:v>
                </c:pt>
                <c:pt idx="30695">
                  <c:v>176.41</c:v>
                </c:pt>
                <c:pt idx="30696">
                  <c:v>175.23</c:v>
                </c:pt>
                <c:pt idx="30697">
                  <c:v>189.35</c:v>
                </c:pt>
                <c:pt idx="30698">
                  <c:v>184.16</c:v>
                </c:pt>
                <c:pt idx="30699">
                  <c:v>192.48</c:v>
                </c:pt>
                <c:pt idx="30700">
                  <c:v>194.63</c:v>
                </c:pt>
                <c:pt idx="30701">
                  <c:v>197.53</c:v>
                </c:pt>
                <c:pt idx="30702">
                  <c:v>200.03</c:v>
                </c:pt>
                <c:pt idx="30703">
                  <c:v>195.55</c:v>
                </c:pt>
                <c:pt idx="30704">
                  <c:v>183.99</c:v>
                </c:pt>
                <c:pt idx="30705">
                  <c:v>189.98</c:v>
                </c:pt>
                <c:pt idx="30706">
                  <c:v>191.33</c:v>
                </c:pt>
                <c:pt idx="30707">
                  <c:v>193.77</c:v>
                </c:pt>
                <c:pt idx="30708">
                  <c:v>194.81</c:v>
                </c:pt>
                <c:pt idx="30709">
                  <c:v>198.77</c:v>
                </c:pt>
                <c:pt idx="30710">
                  <c:v>201.26</c:v>
                </c:pt>
                <c:pt idx="30711">
                  <c:v>199.46</c:v>
                </c:pt>
                <c:pt idx="30712">
                  <c:v>193.83</c:v>
                </c:pt>
                <c:pt idx="30713">
                  <c:v>195.67</c:v>
                </c:pt>
                <c:pt idx="30714">
                  <c:v>198.54</c:v>
                </c:pt>
                <c:pt idx="30715">
                  <c:v>185.79</c:v>
                </c:pt>
                <c:pt idx="30716">
                  <c:v>168.86</c:v>
                </c:pt>
                <c:pt idx="30717">
                  <c:v>172.56</c:v>
                </c:pt>
                <c:pt idx="30718">
                  <c:v>174.97</c:v>
                </c:pt>
                <c:pt idx="30719">
                  <c:v>162.63</c:v>
                </c:pt>
                <c:pt idx="30720">
                  <c:v>152.44</c:v>
                </c:pt>
                <c:pt idx="30721">
                  <c:v>156.43</c:v>
                </c:pt>
                <c:pt idx="30722">
                  <c:v>161.68</c:v>
                </c:pt>
                <c:pt idx="30723">
                  <c:v>161.88</c:v>
                </c:pt>
                <c:pt idx="30724">
                  <c:v>168.6</c:v>
                </c:pt>
                <c:pt idx="30725">
                  <c:v>163.63999999999999</c:v>
                </c:pt>
                <c:pt idx="30726">
                  <c:v>154.13</c:v>
                </c:pt>
                <c:pt idx="30727">
                  <c:v>154.31</c:v>
                </c:pt>
                <c:pt idx="30728">
                  <c:v>154.11000000000001</c:v>
                </c:pt>
                <c:pt idx="30729">
                  <c:v>140.1</c:v>
                </c:pt>
                <c:pt idx="30730">
                  <c:v>140.33000000000001</c:v>
                </c:pt>
                <c:pt idx="30731">
                  <c:v>141.28</c:v>
                </c:pt>
                <c:pt idx="30732">
                  <c:v>137.16999999999999</c:v>
                </c:pt>
                <c:pt idx="30733">
                  <c:v>128.47</c:v>
                </c:pt>
                <c:pt idx="30734">
                  <c:v>128.72999999999999</c:v>
                </c:pt>
                <c:pt idx="30735">
                  <c:v>124.54</c:v>
                </c:pt>
                <c:pt idx="30736">
                  <c:v>116.96</c:v>
                </c:pt>
                <c:pt idx="30737">
                  <c:v>113.32</c:v>
                </c:pt>
                <c:pt idx="30738">
                  <c:v>103.19</c:v>
                </c:pt>
                <c:pt idx="30739">
                  <c:v>98.82</c:v>
                </c:pt>
                <c:pt idx="30740">
                  <c:v>97.1</c:v>
                </c:pt>
                <c:pt idx="30741">
                  <c:v>98.91</c:v>
                </c:pt>
                <c:pt idx="30742">
                  <c:v>100.32</c:v>
                </c:pt>
                <c:pt idx="30743">
                  <c:v>98.08</c:v>
                </c:pt>
                <c:pt idx="30744">
                  <c:v>101.09</c:v>
                </c:pt>
                <c:pt idx="30745">
                  <c:v>98.31</c:v>
                </c:pt>
                <c:pt idx="30746">
                  <c:v>107.09</c:v>
                </c:pt>
                <c:pt idx="30747">
                  <c:v>101.49</c:v>
                </c:pt>
                <c:pt idx="30748">
                  <c:v>119.12</c:v>
                </c:pt>
                <c:pt idx="30749">
                  <c:v>107.66</c:v>
                </c:pt>
                <c:pt idx="30750">
                  <c:v>97.62</c:v>
                </c:pt>
                <c:pt idx="30751">
                  <c:v>95.49</c:v>
                </c:pt>
                <c:pt idx="30752">
                  <c:v>92.02</c:v>
                </c:pt>
                <c:pt idx="30753">
                  <c:v>92.51</c:v>
                </c:pt>
                <c:pt idx="30754">
                  <c:v>93</c:v>
                </c:pt>
                <c:pt idx="30755">
                  <c:v>82.23</c:v>
                </c:pt>
                <c:pt idx="30756">
                  <c:v>77.099999999999994</c:v>
                </c:pt>
                <c:pt idx="30757">
                  <c:v>85.1</c:v>
                </c:pt>
                <c:pt idx="30758">
                  <c:v>100.03</c:v>
                </c:pt>
                <c:pt idx="30759">
                  <c:v>95.87</c:v>
                </c:pt>
                <c:pt idx="30760">
                  <c:v>95.81</c:v>
                </c:pt>
                <c:pt idx="30761">
                  <c:v>95.44</c:v>
                </c:pt>
                <c:pt idx="30762">
                  <c:v>108.07</c:v>
                </c:pt>
                <c:pt idx="30763">
                  <c:v>111.25</c:v>
                </c:pt>
                <c:pt idx="30764">
                  <c:v>111.6</c:v>
                </c:pt>
                <c:pt idx="30765">
                  <c:v>112.54</c:v>
                </c:pt>
                <c:pt idx="30766">
                  <c:v>113.75</c:v>
                </c:pt>
                <c:pt idx="30767">
                  <c:v>114.96</c:v>
                </c:pt>
                <c:pt idx="30768">
                  <c:v>115.79</c:v>
                </c:pt>
                <c:pt idx="30769">
                  <c:v>118.97</c:v>
                </c:pt>
                <c:pt idx="30770">
                  <c:v>114.44</c:v>
                </c:pt>
                <c:pt idx="30771">
                  <c:v>108.84</c:v>
                </c:pt>
                <c:pt idx="30772">
                  <c:v>104.82</c:v>
                </c:pt>
                <c:pt idx="30773">
                  <c:v>107.58</c:v>
                </c:pt>
                <c:pt idx="30774">
                  <c:v>126.58</c:v>
                </c:pt>
                <c:pt idx="30775">
                  <c:v>129.47999999999999</c:v>
                </c:pt>
                <c:pt idx="30776">
                  <c:v>130.66</c:v>
                </c:pt>
                <c:pt idx="30777">
                  <c:v>131.46</c:v>
                </c:pt>
                <c:pt idx="30778">
                  <c:v>132.75</c:v>
                </c:pt>
                <c:pt idx="30779">
                  <c:v>136.57</c:v>
                </c:pt>
                <c:pt idx="30780">
                  <c:v>143.57</c:v>
                </c:pt>
                <c:pt idx="30781">
                  <c:v>139.96</c:v>
                </c:pt>
                <c:pt idx="30782">
                  <c:v>135.62</c:v>
                </c:pt>
                <c:pt idx="30783">
                  <c:v>136.51</c:v>
                </c:pt>
                <c:pt idx="30784">
                  <c:v>135.62</c:v>
                </c:pt>
                <c:pt idx="30785">
                  <c:v>135.59</c:v>
                </c:pt>
                <c:pt idx="30786">
                  <c:v>137.43</c:v>
                </c:pt>
                <c:pt idx="30787">
                  <c:v>138.06</c:v>
                </c:pt>
                <c:pt idx="30788">
                  <c:v>138.86000000000001</c:v>
                </c:pt>
                <c:pt idx="30789">
                  <c:v>138.18</c:v>
                </c:pt>
                <c:pt idx="30790">
                  <c:v>129.77000000000001</c:v>
                </c:pt>
                <c:pt idx="30791">
                  <c:v>130.88999999999999</c:v>
                </c:pt>
                <c:pt idx="30792">
                  <c:v>132.32</c:v>
                </c:pt>
                <c:pt idx="30793">
                  <c:v>133.41</c:v>
                </c:pt>
                <c:pt idx="30794">
                  <c:v>134.96</c:v>
                </c:pt>
                <c:pt idx="30795">
                  <c:v>130.63</c:v>
                </c:pt>
                <c:pt idx="30796">
                  <c:v>116.28</c:v>
                </c:pt>
                <c:pt idx="30797">
                  <c:v>127.67</c:v>
                </c:pt>
                <c:pt idx="30798">
                  <c:v>147.47999999999999</c:v>
                </c:pt>
                <c:pt idx="30799">
                  <c:v>135.38999999999999</c:v>
                </c:pt>
                <c:pt idx="30800">
                  <c:v>135.99</c:v>
                </c:pt>
                <c:pt idx="30801">
                  <c:v>137.54</c:v>
                </c:pt>
                <c:pt idx="30802">
                  <c:v>145.63999999999999</c:v>
                </c:pt>
                <c:pt idx="30803">
                  <c:v>149.05000000000001</c:v>
                </c:pt>
                <c:pt idx="30804">
                  <c:v>144.32</c:v>
                </c:pt>
                <c:pt idx="30805">
                  <c:v>143.6</c:v>
                </c:pt>
                <c:pt idx="30806">
                  <c:v>146.59</c:v>
                </c:pt>
                <c:pt idx="30807">
                  <c:v>148.51</c:v>
                </c:pt>
                <c:pt idx="30808">
                  <c:v>151.91999999999999</c:v>
                </c:pt>
                <c:pt idx="30809">
                  <c:v>157.09</c:v>
                </c:pt>
                <c:pt idx="30810">
                  <c:v>178.88</c:v>
                </c:pt>
                <c:pt idx="30811">
                  <c:v>182.72</c:v>
                </c:pt>
                <c:pt idx="30812">
                  <c:v>213.12</c:v>
                </c:pt>
                <c:pt idx="30813">
                  <c:v>195.87</c:v>
                </c:pt>
                <c:pt idx="30814">
                  <c:v>176.81</c:v>
                </c:pt>
                <c:pt idx="30815">
                  <c:v>175.43</c:v>
                </c:pt>
                <c:pt idx="30816">
                  <c:v>182.75</c:v>
                </c:pt>
                <c:pt idx="30817">
                  <c:v>182.58</c:v>
                </c:pt>
                <c:pt idx="30818">
                  <c:v>185.13</c:v>
                </c:pt>
                <c:pt idx="30819">
                  <c:v>185.45</c:v>
                </c:pt>
                <c:pt idx="30820">
                  <c:v>177.73</c:v>
                </c:pt>
                <c:pt idx="30821">
                  <c:v>180.48</c:v>
                </c:pt>
                <c:pt idx="30822">
                  <c:v>191.05</c:v>
                </c:pt>
                <c:pt idx="30823">
                  <c:v>197.71</c:v>
                </c:pt>
                <c:pt idx="30824">
                  <c:v>194.03</c:v>
                </c:pt>
                <c:pt idx="30825">
                  <c:v>194.92</c:v>
                </c:pt>
                <c:pt idx="30826">
                  <c:v>181.75</c:v>
                </c:pt>
                <c:pt idx="30827">
                  <c:v>182.46</c:v>
                </c:pt>
                <c:pt idx="30828">
                  <c:v>186.31</c:v>
                </c:pt>
                <c:pt idx="30829">
                  <c:v>190.59</c:v>
                </c:pt>
                <c:pt idx="30830">
                  <c:v>188.12</c:v>
                </c:pt>
                <c:pt idx="30831">
                  <c:v>188.61</c:v>
                </c:pt>
                <c:pt idx="30832">
                  <c:v>191.08</c:v>
                </c:pt>
                <c:pt idx="30833">
                  <c:v>208.15</c:v>
                </c:pt>
                <c:pt idx="30834">
                  <c:v>204.65</c:v>
                </c:pt>
                <c:pt idx="30835">
                  <c:v>207.78</c:v>
                </c:pt>
                <c:pt idx="30836">
                  <c:v>207.44</c:v>
                </c:pt>
                <c:pt idx="30837">
                  <c:v>194.18</c:v>
                </c:pt>
                <c:pt idx="30838">
                  <c:v>194.84</c:v>
                </c:pt>
                <c:pt idx="30839">
                  <c:v>201.93</c:v>
                </c:pt>
                <c:pt idx="30840">
                  <c:v>214.67</c:v>
                </c:pt>
                <c:pt idx="30841">
                  <c:v>215.13</c:v>
                </c:pt>
                <c:pt idx="30842">
                  <c:v>220.44</c:v>
                </c:pt>
                <c:pt idx="30843">
                  <c:v>213.21</c:v>
                </c:pt>
                <c:pt idx="30844">
                  <c:v>202.13</c:v>
                </c:pt>
                <c:pt idx="30845">
                  <c:v>198.91</c:v>
                </c:pt>
                <c:pt idx="30846">
                  <c:v>204.71</c:v>
                </c:pt>
                <c:pt idx="30847">
                  <c:v>203.13</c:v>
                </c:pt>
                <c:pt idx="30848">
                  <c:v>206.06</c:v>
                </c:pt>
                <c:pt idx="30849">
                  <c:v>195.61</c:v>
                </c:pt>
                <c:pt idx="30850">
                  <c:v>197.36</c:v>
                </c:pt>
                <c:pt idx="30851">
                  <c:v>202.3</c:v>
                </c:pt>
                <c:pt idx="30852">
                  <c:v>184.76</c:v>
                </c:pt>
                <c:pt idx="30853">
                  <c:v>164.07</c:v>
                </c:pt>
                <c:pt idx="30854">
                  <c:v>160.36000000000001</c:v>
                </c:pt>
                <c:pt idx="30855">
                  <c:v>162.26</c:v>
                </c:pt>
                <c:pt idx="30856">
                  <c:v>163.81</c:v>
                </c:pt>
                <c:pt idx="30857">
                  <c:v>168.57</c:v>
                </c:pt>
                <c:pt idx="30858">
                  <c:v>157.87</c:v>
                </c:pt>
                <c:pt idx="30859">
                  <c:v>153.65</c:v>
                </c:pt>
                <c:pt idx="30860">
                  <c:v>152.36000000000001</c:v>
                </c:pt>
                <c:pt idx="30861">
                  <c:v>151.58000000000001</c:v>
                </c:pt>
                <c:pt idx="30862">
                  <c:v>139.9</c:v>
                </c:pt>
                <c:pt idx="30863">
                  <c:v>131.88999999999999</c:v>
                </c:pt>
                <c:pt idx="30864">
                  <c:v>127.81</c:v>
                </c:pt>
                <c:pt idx="30865">
                  <c:v>145.78</c:v>
                </c:pt>
                <c:pt idx="30866">
                  <c:v>150.26</c:v>
                </c:pt>
                <c:pt idx="30867">
                  <c:v>146.01</c:v>
                </c:pt>
                <c:pt idx="30868">
                  <c:v>143.88999999999999</c:v>
                </c:pt>
                <c:pt idx="30869">
                  <c:v>153.5</c:v>
                </c:pt>
                <c:pt idx="30870">
                  <c:v>160.05000000000001</c:v>
                </c:pt>
                <c:pt idx="30871">
                  <c:v>162.6</c:v>
                </c:pt>
                <c:pt idx="30872">
                  <c:v>165.93</c:v>
                </c:pt>
                <c:pt idx="30873">
                  <c:v>168.86</c:v>
                </c:pt>
                <c:pt idx="30874">
                  <c:v>171.3</c:v>
                </c:pt>
                <c:pt idx="30875">
                  <c:v>170.21</c:v>
                </c:pt>
                <c:pt idx="30876">
                  <c:v>171.07</c:v>
                </c:pt>
                <c:pt idx="30877">
                  <c:v>173.16</c:v>
                </c:pt>
                <c:pt idx="30878">
                  <c:v>176.24</c:v>
                </c:pt>
                <c:pt idx="30879">
                  <c:v>170.35</c:v>
                </c:pt>
                <c:pt idx="30880">
                  <c:v>155.94</c:v>
                </c:pt>
                <c:pt idx="30881">
                  <c:v>153.99</c:v>
                </c:pt>
                <c:pt idx="30882">
                  <c:v>150.55000000000001</c:v>
                </c:pt>
                <c:pt idx="30883">
                  <c:v>146.21</c:v>
                </c:pt>
                <c:pt idx="30884">
                  <c:v>146.04</c:v>
                </c:pt>
                <c:pt idx="30885">
                  <c:v>148.54</c:v>
                </c:pt>
                <c:pt idx="30886">
                  <c:v>145.32</c:v>
                </c:pt>
                <c:pt idx="30887">
                  <c:v>140.99</c:v>
                </c:pt>
                <c:pt idx="30888">
                  <c:v>144.61000000000001</c:v>
                </c:pt>
                <c:pt idx="30889">
                  <c:v>147.62</c:v>
                </c:pt>
                <c:pt idx="30890">
                  <c:v>140.36000000000001</c:v>
                </c:pt>
                <c:pt idx="30891">
                  <c:v>137.43</c:v>
                </c:pt>
                <c:pt idx="30892">
                  <c:v>124.48</c:v>
                </c:pt>
                <c:pt idx="30893">
                  <c:v>127.35</c:v>
                </c:pt>
                <c:pt idx="30894">
                  <c:v>137.34</c:v>
                </c:pt>
                <c:pt idx="30895">
                  <c:v>144.06</c:v>
                </c:pt>
                <c:pt idx="30896">
                  <c:v>147.44999999999999</c:v>
                </c:pt>
                <c:pt idx="30897">
                  <c:v>152.69999999999999</c:v>
                </c:pt>
                <c:pt idx="30898">
                  <c:v>163.41</c:v>
                </c:pt>
                <c:pt idx="30899">
                  <c:v>169.06</c:v>
                </c:pt>
                <c:pt idx="30900">
                  <c:v>184.88</c:v>
                </c:pt>
                <c:pt idx="30901">
                  <c:v>182.69</c:v>
                </c:pt>
                <c:pt idx="30902">
                  <c:v>184.82</c:v>
                </c:pt>
                <c:pt idx="30903">
                  <c:v>194.03</c:v>
                </c:pt>
                <c:pt idx="30904">
                  <c:v>195.64</c:v>
                </c:pt>
                <c:pt idx="30905">
                  <c:v>197.22</c:v>
                </c:pt>
                <c:pt idx="30906">
                  <c:v>196.1</c:v>
                </c:pt>
                <c:pt idx="30907">
                  <c:v>194.78</c:v>
                </c:pt>
                <c:pt idx="30908">
                  <c:v>183.96</c:v>
                </c:pt>
                <c:pt idx="30909">
                  <c:v>179.65</c:v>
                </c:pt>
                <c:pt idx="30910">
                  <c:v>153.68</c:v>
                </c:pt>
                <c:pt idx="30911">
                  <c:v>149.16999999999999</c:v>
                </c:pt>
                <c:pt idx="30912">
                  <c:v>145.75</c:v>
                </c:pt>
                <c:pt idx="30913">
                  <c:v>175.89</c:v>
                </c:pt>
                <c:pt idx="30914">
                  <c:v>167.54</c:v>
                </c:pt>
                <c:pt idx="30915">
                  <c:v>156.49</c:v>
                </c:pt>
                <c:pt idx="30916">
                  <c:v>158.47</c:v>
                </c:pt>
                <c:pt idx="30917">
                  <c:v>192.34</c:v>
                </c:pt>
                <c:pt idx="30918">
                  <c:v>193.17</c:v>
                </c:pt>
                <c:pt idx="30919">
                  <c:v>191.22</c:v>
                </c:pt>
                <c:pt idx="30920">
                  <c:v>180.89</c:v>
                </c:pt>
                <c:pt idx="30921">
                  <c:v>176.09</c:v>
                </c:pt>
                <c:pt idx="30922">
                  <c:v>176.29</c:v>
                </c:pt>
                <c:pt idx="30923">
                  <c:v>170.9</c:v>
                </c:pt>
                <c:pt idx="30924">
                  <c:v>170.04</c:v>
                </c:pt>
                <c:pt idx="30925">
                  <c:v>172.68</c:v>
                </c:pt>
                <c:pt idx="30926">
                  <c:v>174.57</c:v>
                </c:pt>
                <c:pt idx="30927">
                  <c:v>175.26</c:v>
                </c:pt>
                <c:pt idx="30928">
                  <c:v>178.04</c:v>
                </c:pt>
                <c:pt idx="30929">
                  <c:v>181.03</c:v>
                </c:pt>
                <c:pt idx="30930">
                  <c:v>181.09</c:v>
                </c:pt>
                <c:pt idx="30931">
                  <c:v>182.41</c:v>
                </c:pt>
                <c:pt idx="30932">
                  <c:v>182.44</c:v>
                </c:pt>
                <c:pt idx="30933">
                  <c:v>183.76</c:v>
                </c:pt>
                <c:pt idx="30934">
                  <c:v>180.71</c:v>
                </c:pt>
                <c:pt idx="30935">
                  <c:v>178.62</c:v>
                </c:pt>
                <c:pt idx="30936">
                  <c:v>182.01</c:v>
                </c:pt>
                <c:pt idx="30937">
                  <c:v>183.78</c:v>
                </c:pt>
                <c:pt idx="30938">
                  <c:v>171.64</c:v>
                </c:pt>
                <c:pt idx="30939">
                  <c:v>158.87</c:v>
                </c:pt>
                <c:pt idx="30940">
                  <c:v>172.48</c:v>
                </c:pt>
                <c:pt idx="30941">
                  <c:v>177.04</c:v>
                </c:pt>
                <c:pt idx="30942">
                  <c:v>167.97</c:v>
                </c:pt>
                <c:pt idx="30943">
                  <c:v>164.35</c:v>
                </c:pt>
                <c:pt idx="30944">
                  <c:v>173.05</c:v>
                </c:pt>
                <c:pt idx="30945">
                  <c:v>179.62</c:v>
                </c:pt>
                <c:pt idx="30946">
                  <c:v>176.87</c:v>
                </c:pt>
                <c:pt idx="30947">
                  <c:v>174.28</c:v>
                </c:pt>
                <c:pt idx="30948">
                  <c:v>171.47</c:v>
                </c:pt>
                <c:pt idx="30949">
                  <c:v>174.23</c:v>
                </c:pt>
                <c:pt idx="30950">
                  <c:v>177.33</c:v>
                </c:pt>
                <c:pt idx="30951">
                  <c:v>181.14</c:v>
                </c:pt>
                <c:pt idx="30952">
                  <c:v>182.06</c:v>
                </c:pt>
                <c:pt idx="30953">
                  <c:v>193.4</c:v>
                </c:pt>
                <c:pt idx="30954">
                  <c:v>195.67</c:v>
                </c:pt>
                <c:pt idx="30955">
                  <c:v>195.55</c:v>
                </c:pt>
                <c:pt idx="30956">
                  <c:v>188.58</c:v>
                </c:pt>
                <c:pt idx="30957">
                  <c:v>184.1</c:v>
                </c:pt>
                <c:pt idx="30958">
                  <c:v>184.42</c:v>
                </c:pt>
                <c:pt idx="30959">
                  <c:v>190.79</c:v>
                </c:pt>
                <c:pt idx="30960">
                  <c:v>183.44</c:v>
                </c:pt>
                <c:pt idx="30961">
                  <c:v>182.58</c:v>
                </c:pt>
                <c:pt idx="30962">
                  <c:v>190.62</c:v>
                </c:pt>
                <c:pt idx="30963">
                  <c:v>182.12</c:v>
                </c:pt>
                <c:pt idx="30964">
                  <c:v>192.94</c:v>
                </c:pt>
                <c:pt idx="30965">
                  <c:v>205.4</c:v>
                </c:pt>
                <c:pt idx="30966">
                  <c:v>203.79</c:v>
                </c:pt>
                <c:pt idx="30967">
                  <c:v>200.95</c:v>
                </c:pt>
                <c:pt idx="30968">
                  <c:v>203.02</c:v>
                </c:pt>
                <c:pt idx="30969">
                  <c:v>205.8</c:v>
                </c:pt>
                <c:pt idx="30970">
                  <c:v>207.78</c:v>
                </c:pt>
                <c:pt idx="30971">
                  <c:v>202.67</c:v>
                </c:pt>
                <c:pt idx="30972">
                  <c:v>193.03</c:v>
                </c:pt>
                <c:pt idx="30973">
                  <c:v>212.37</c:v>
                </c:pt>
                <c:pt idx="30974">
                  <c:v>199.11</c:v>
                </c:pt>
                <c:pt idx="30975">
                  <c:v>190.39</c:v>
                </c:pt>
                <c:pt idx="30976">
                  <c:v>187.57</c:v>
                </c:pt>
                <c:pt idx="30977">
                  <c:v>200.75</c:v>
                </c:pt>
                <c:pt idx="30978">
                  <c:v>212.52</c:v>
                </c:pt>
                <c:pt idx="30979">
                  <c:v>213.23</c:v>
                </c:pt>
                <c:pt idx="30980">
                  <c:v>224.77</c:v>
                </c:pt>
                <c:pt idx="30981">
                  <c:v>202.01</c:v>
                </c:pt>
                <c:pt idx="30982">
                  <c:v>209.79</c:v>
                </c:pt>
                <c:pt idx="30983">
                  <c:v>210.59</c:v>
                </c:pt>
                <c:pt idx="30984">
                  <c:v>211.97</c:v>
                </c:pt>
                <c:pt idx="30985">
                  <c:v>208.87</c:v>
                </c:pt>
                <c:pt idx="30986">
                  <c:v>207.58</c:v>
                </c:pt>
                <c:pt idx="30987">
                  <c:v>180.57</c:v>
                </c:pt>
                <c:pt idx="30988">
                  <c:v>180.02</c:v>
                </c:pt>
                <c:pt idx="30989">
                  <c:v>180.37</c:v>
                </c:pt>
                <c:pt idx="30990">
                  <c:v>180.23</c:v>
                </c:pt>
                <c:pt idx="30991">
                  <c:v>193.43</c:v>
                </c:pt>
                <c:pt idx="30992">
                  <c:v>190.99</c:v>
                </c:pt>
                <c:pt idx="30993">
                  <c:v>186.8</c:v>
                </c:pt>
                <c:pt idx="30994">
                  <c:v>185.56</c:v>
                </c:pt>
                <c:pt idx="30995">
                  <c:v>181.43</c:v>
                </c:pt>
                <c:pt idx="30996">
                  <c:v>171.41</c:v>
                </c:pt>
                <c:pt idx="30997">
                  <c:v>164.55</c:v>
                </c:pt>
                <c:pt idx="30998">
                  <c:v>159.13</c:v>
                </c:pt>
                <c:pt idx="30999">
                  <c:v>161.4</c:v>
                </c:pt>
                <c:pt idx="31000">
                  <c:v>171.56</c:v>
                </c:pt>
                <c:pt idx="31001">
                  <c:v>173.14</c:v>
                </c:pt>
                <c:pt idx="31002">
                  <c:v>174.57</c:v>
                </c:pt>
                <c:pt idx="31003">
                  <c:v>178.27</c:v>
                </c:pt>
                <c:pt idx="31004">
                  <c:v>176.44</c:v>
                </c:pt>
                <c:pt idx="31005">
                  <c:v>171.9</c:v>
                </c:pt>
                <c:pt idx="31006">
                  <c:v>169.46</c:v>
                </c:pt>
                <c:pt idx="31007">
                  <c:v>174.94</c:v>
                </c:pt>
                <c:pt idx="31008">
                  <c:v>190.79</c:v>
                </c:pt>
                <c:pt idx="31009">
                  <c:v>188.81</c:v>
                </c:pt>
                <c:pt idx="31010">
                  <c:v>190.96</c:v>
                </c:pt>
                <c:pt idx="31011">
                  <c:v>191.91</c:v>
                </c:pt>
                <c:pt idx="31012">
                  <c:v>194.52</c:v>
                </c:pt>
                <c:pt idx="31013">
                  <c:v>188.55</c:v>
                </c:pt>
                <c:pt idx="31014">
                  <c:v>190.53</c:v>
                </c:pt>
                <c:pt idx="31015">
                  <c:v>194.84</c:v>
                </c:pt>
                <c:pt idx="31016">
                  <c:v>199.92</c:v>
                </c:pt>
                <c:pt idx="31017">
                  <c:v>178.25</c:v>
                </c:pt>
                <c:pt idx="31018">
                  <c:v>172.05</c:v>
                </c:pt>
                <c:pt idx="31019">
                  <c:v>165.67</c:v>
                </c:pt>
                <c:pt idx="31020">
                  <c:v>176.95</c:v>
                </c:pt>
                <c:pt idx="31021">
                  <c:v>183.41</c:v>
                </c:pt>
                <c:pt idx="31022">
                  <c:v>177.33</c:v>
                </c:pt>
                <c:pt idx="31023">
                  <c:v>173.71</c:v>
                </c:pt>
                <c:pt idx="31024">
                  <c:v>174.23</c:v>
                </c:pt>
                <c:pt idx="31025">
                  <c:v>180.57</c:v>
                </c:pt>
                <c:pt idx="31026">
                  <c:v>166.76</c:v>
                </c:pt>
                <c:pt idx="31027">
                  <c:v>168.92</c:v>
                </c:pt>
                <c:pt idx="31028">
                  <c:v>170.09</c:v>
                </c:pt>
                <c:pt idx="31029">
                  <c:v>173.65</c:v>
                </c:pt>
                <c:pt idx="31030">
                  <c:v>173.68</c:v>
                </c:pt>
                <c:pt idx="31031">
                  <c:v>180.91</c:v>
                </c:pt>
                <c:pt idx="31032">
                  <c:v>174.37</c:v>
                </c:pt>
                <c:pt idx="31033">
                  <c:v>168.2</c:v>
                </c:pt>
                <c:pt idx="31034">
                  <c:v>176.78</c:v>
                </c:pt>
                <c:pt idx="31035">
                  <c:v>181.09</c:v>
                </c:pt>
                <c:pt idx="31036">
                  <c:v>178.7</c:v>
                </c:pt>
                <c:pt idx="31037">
                  <c:v>181.14</c:v>
                </c:pt>
                <c:pt idx="31038">
                  <c:v>175.17</c:v>
                </c:pt>
                <c:pt idx="31039">
                  <c:v>143.77000000000001</c:v>
                </c:pt>
                <c:pt idx="31040">
                  <c:v>164.09</c:v>
                </c:pt>
                <c:pt idx="31041">
                  <c:v>180.68</c:v>
                </c:pt>
                <c:pt idx="31042">
                  <c:v>192.97</c:v>
                </c:pt>
                <c:pt idx="31043">
                  <c:v>172.82</c:v>
                </c:pt>
                <c:pt idx="31044">
                  <c:v>170.84</c:v>
                </c:pt>
                <c:pt idx="31045">
                  <c:v>159.79</c:v>
                </c:pt>
                <c:pt idx="31046">
                  <c:v>126.87</c:v>
                </c:pt>
                <c:pt idx="31047">
                  <c:v>129.77000000000001</c:v>
                </c:pt>
                <c:pt idx="31048">
                  <c:v>133.72999999999999</c:v>
                </c:pt>
                <c:pt idx="31049">
                  <c:v>116.13</c:v>
                </c:pt>
                <c:pt idx="31050">
                  <c:v>118.06</c:v>
                </c:pt>
                <c:pt idx="31051">
                  <c:v>124.23</c:v>
                </c:pt>
                <c:pt idx="31052">
                  <c:v>126.67</c:v>
                </c:pt>
                <c:pt idx="31053">
                  <c:v>128.30000000000001</c:v>
                </c:pt>
                <c:pt idx="31054">
                  <c:v>113.15</c:v>
                </c:pt>
                <c:pt idx="31055">
                  <c:v>109.67</c:v>
                </c:pt>
                <c:pt idx="31056">
                  <c:v>111.45</c:v>
                </c:pt>
                <c:pt idx="31057">
                  <c:v>109.93</c:v>
                </c:pt>
                <c:pt idx="31058">
                  <c:v>106.95</c:v>
                </c:pt>
                <c:pt idx="31059">
                  <c:v>108.67</c:v>
                </c:pt>
                <c:pt idx="31060">
                  <c:v>101.46</c:v>
                </c:pt>
                <c:pt idx="31061">
                  <c:v>107.35</c:v>
                </c:pt>
                <c:pt idx="31062">
                  <c:v>108.3</c:v>
                </c:pt>
                <c:pt idx="31063">
                  <c:v>103.85</c:v>
                </c:pt>
                <c:pt idx="31064">
                  <c:v>105.17</c:v>
                </c:pt>
                <c:pt idx="31065">
                  <c:v>105.4</c:v>
                </c:pt>
                <c:pt idx="31066">
                  <c:v>105.25</c:v>
                </c:pt>
                <c:pt idx="31067">
                  <c:v>105.54</c:v>
                </c:pt>
                <c:pt idx="31068">
                  <c:v>105.91</c:v>
                </c:pt>
                <c:pt idx="31069">
                  <c:v>103.79</c:v>
                </c:pt>
                <c:pt idx="31070">
                  <c:v>89.87</c:v>
                </c:pt>
                <c:pt idx="31071">
                  <c:v>89.5</c:v>
                </c:pt>
                <c:pt idx="31072">
                  <c:v>84.7</c:v>
                </c:pt>
                <c:pt idx="31073">
                  <c:v>98.65</c:v>
                </c:pt>
                <c:pt idx="31074">
                  <c:v>102.9</c:v>
                </c:pt>
                <c:pt idx="31075">
                  <c:v>93.72</c:v>
                </c:pt>
                <c:pt idx="31076">
                  <c:v>103.96</c:v>
                </c:pt>
                <c:pt idx="31077">
                  <c:v>101.49</c:v>
                </c:pt>
                <c:pt idx="31078">
                  <c:v>84.67</c:v>
                </c:pt>
                <c:pt idx="31079">
                  <c:v>96.82</c:v>
                </c:pt>
                <c:pt idx="31080">
                  <c:v>94.38</c:v>
                </c:pt>
                <c:pt idx="31081">
                  <c:v>85.79</c:v>
                </c:pt>
                <c:pt idx="31082">
                  <c:v>87.37</c:v>
                </c:pt>
                <c:pt idx="31083">
                  <c:v>107.38</c:v>
                </c:pt>
                <c:pt idx="31084">
                  <c:v>108.47</c:v>
                </c:pt>
                <c:pt idx="31085">
                  <c:v>109.79</c:v>
                </c:pt>
                <c:pt idx="31086">
                  <c:v>110.42</c:v>
                </c:pt>
                <c:pt idx="31087">
                  <c:v>106.06</c:v>
                </c:pt>
                <c:pt idx="31088">
                  <c:v>107.23</c:v>
                </c:pt>
                <c:pt idx="31089">
                  <c:v>109.82</c:v>
                </c:pt>
                <c:pt idx="31090">
                  <c:v>133.18</c:v>
                </c:pt>
                <c:pt idx="31091">
                  <c:v>131.09</c:v>
                </c:pt>
                <c:pt idx="31092">
                  <c:v>134.9</c:v>
                </c:pt>
                <c:pt idx="31093">
                  <c:v>149.83000000000001</c:v>
                </c:pt>
                <c:pt idx="31094">
                  <c:v>154.36000000000001</c:v>
                </c:pt>
                <c:pt idx="31095">
                  <c:v>149.34</c:v>
                </c:pt>
                <c:pt idx="31096">
                  <c:v>153.1</c:v>
                </c:pt>
                <c:pt idx="31097">
                  <c:v>161.63</c:v>
                </c:pt>
                <c:pt idx="31098">
                  <c:v>147.47999999999999</c:v>
                </c:pt>
                <c:pt idx="31099">
                  <c:v>158.38</c:v>
                </c:pt>
                <c:pt idx="31100">
                  <c:v>150.4</c:v>
                </c:pt>
                <c:pt idx="31101">
                  <c:v>130.44999999999999</c:v>
                </c:pt>
                <c:pt idx="31102">
                  <c:v>129.85</c:v>
                </c:pt>
                <c:pt idx="31103">
                  <c:v>130.74</c:v>
                </c:pt>
                <c:pt idx="31104">
                  <c:v>133.07</c:v>
                </c:pt>
                <c:pt idx="31105">
                  <c:v>129.31</c:v>
                </c:pt>
                <c:pt idx="31106">
                  <c:v>129.51</c:v>
                </c:pt>
                <c:pt idx="31107">
                  <c:v>160.19</c:v>
                </c:pt>
                <c:pt idx="31108">
                  <c:v>160.16</c:v>
                </c:pt>
                <c:pt idx="31109">
                  <c:v>165.01</c:v>
                </c:pt>
                <c:pt idx="31110">
                  <c:v>161.16999999999999</c:v>
                </c:pt>
                <c:pt idx="31111">
                  <c:v>157.03</c:v>
                </c:pt>
                <c:pt idx="31112">
                  <c:v>160.94</c:v>
                </c:pt>
                <c:pt idx="31113">
                  <c:v>142.31</c:v>
                </c:pt>
                <c:pt idx="31114">
                  <c:v>140.19</c:v>
                </c:pt>
                <c:pt idx="31115">
                  <c:v>141.88</c:v>
                </c:pt>
                <c:pt idx="31116">
                  <c:v>143.91999999999999</c:v>
                </c:pt>
                <c:pt idx="31117">
                  <c:v>143.49</c:v>
                </c:pt>
                <c:pt idx="31118">
                  <c:v>136.88</c:v>
                </c:pt>
                <c:pt idx="31119">
                  <c:v>137.13999999999999</c:v>
                </c:pt>
                <c:pt idx="31120">
                  <c:v>124.05</c:v>
                </c:pt>
                <c:pt idx="31121">
                  <c:v>124.89</c:v>
                </c:pt>
                <c:pt idx="31122">
                  <c:v>127.7</c:v>
                </c:pt>
                <c:pt idx="31123">
                  <c:v>141.88</c:v>
                </c:pt>
                <c:pt idx="31124">
                  <c:v>152.21</c:v>
                </c:pt>
                <c:pt idx="31125">
                  <c:v>153.22</c:v>
                </c:pt>
                <c:pt idx="31126">
                  <c:v>151.75</c:v>
                </c:pt>
                <c:pt idx="31127">
                  <c:v>146.30000000000001</c:v>
                </c:pt>
                <c:pt idx="31128">
                  <c:v>139.44</c:v>
                </c:pt>
                <c:pt idx="31129">
                  <c:v>139.96</c:v>
                </c:pt>
                <c:pt idx="31130">
                  <c:v>141.28</c:v>
                </c:pt>
                <c:pt idx="31131">
                  <c:v>135.41999999999999</c:v>
                </c:pt>
                <c:pt idx="31132">
                  <c:v>148.08000000000001</c:v>
                </c:pt>
                <c:pt idx="31133">
                  <c:v>162.34</c:v>
                </c:pt>
                <c:pt idx="31134">
                  <c:v>157.63999999999999</c:v>
                </c:pt>
                <c:pt idx="31135">
                  <c:v>143.34</c:v>
                </c:pt>
                <c:pt idx="31136">
                  <c:v>140.41</c:v>
                </c:pt>
                <c:pt idx="31137">
                  <c:v>142.44999999999999</c:v>
                </c:pt>
                <c:pt idx="31138">
                  <c:v>138.19999999999999</c:v>
                </c:pt>
                <c:pt idx="31139">
                  <c:v>139.61000000000001</c:v>
                </c:pt>
                <c:pt idx="31140">
                  <c:v>139.5</c:v>
                </c:pt>
                <c:pt idx="31141">
                  <c:v>133.81</c:v>
                </c:pt>
                <c:pt idx="31142">
                  <c:v>133.5</c:v>
                </c:pt>
                <c:pt idx="31143">
                  <c:v>127.15</c:v>
                </c:pt>
                <c:pt idx="31144">
                  <c:v>122.48</c:v>
                </c:pt>
                <c:pt idx="31145">
                  <c:v>128.04</c:v>
                </c:pt>
                <c:pt idx="31146">
                  <c:v>130.13999999999999</c:v>
                </c:pt>
                <c:pt idx="31147">
                  <c:v>128.65</c:v>
                </c:pt>
                <c:pt idx="31148">
                  <c:v>130.74</c:v>
                </c:pt>
                <c:pt idx="31149">
                  <c:v>132</c:v>
                </c:pt>
                <c:pt idx="31150">
                  <c:v>130.6</c:v>
                </c:pt>
                <c:pt idx="31151">
                  <c:v>134.01</c:v>
                </c:pt>
                <c:pt idx="31152">
                  <c:v>136.91</c:v>
                </c:pt>
                <c:pt idx="31153">
                  <c:v>151.29</c:v>
                </c:pt>
                <c:pt idx="31154">
                  <c:v>164.5</c:v>
                </c:pt>
                <c:pt idx="31155">
                  <c:v>166.65</c:v>
                </c:pt>
                <c:pt idx="31156">
                  <c:v>169</c:v>
                </c:pt>
                <c:pt idx="31157">
                  <c:v>155.86000000000001</c:v>
                </c:pt>
                <c:pt idx="31158">
                  <c:v>162.69</c:v>
                </c:pt>
                <c:pt idx="31159">
                  <c:v>162.75</c:v>
                </c:pt>
                <c:pt idx="31160">
                  <c:v>176.81</c:v>
                </c:pt>
                <c:pt idx="31161">
                  <c:v>189.47</c:v>
                </c:pt>
                <c:pt idx="31162">
                  <c:v>186.86</c:v>
                </c:pt>
                <c:pt idx="31163">
                  <c:v>190.99</c:v>
                </c:pt>
                <c:pt idx="31164">
                  <c:v>191.08</c:v>
                </c:pt>
                <c:pt idx="31165">
                  <c:v>188.29</c:v>
                </c:pt>
                <c:pt idx="31166">
                  <c:v>194.78</c:v>
                </c:pt>
                <c:pt idx="31167">
                  <c:v>199.54</c:v>
                </c:pt>
                <c:pt idx="31168">
                  <c:v>177.79</c:v>
                </c:pt>
                <c:pt idx="31169">
                  <c:v>174.2</c:v>
                </c:pt>
                <c:pt idx="31170">
                  <c:v>181.2</c:v>
                </c:pt>
                <c:pt idx="31171">
                  <c:v>189.93</c:v>
                </c:pt>
                <c:pt idx="31172">
                  <c:v>190.16</c:v>
                </c:pt>
                <c:pt idx="31173">
                  <c:v>177.81</c:v>
                </c:pt>
                <c:pt idx="31174">
                  <c:v>171.76</c:v>
                </c:pt>
                <c:pt idx="31175">
                  <c:v>173.48</c:v>
                </c:pt>
                <c:pt idx="31176">
                  <c:v>171.44</c:v>
                </c:pt>
                <c:pt idx="31177">
                  <c:v>164.81</c:v>
                </c:pt>
                <c:pt idx="31178">
                  <c:v>163.98</c:v>
                </c:pt>
                <c:pt idx="31179">
                  <c:v>165.36</c:v>
                </c:pt>
                <c:pt idx="31180">
                  <c:v>161.34</c:v>
                </c:pt>
                <c:pt idx="31181">
                  <c:v>148.82</c:v>
                </c:pt>
                <c:pt idx="31182">
                  <c:v>156.03</c:v>
                </c:pt>
                <c:pt idx="31183">
                  <c:v>157.94999999999999</c:v>
                </c:pt>
                <c:pt idx="31184">
                  <c:v>156.43</c:v>
                </c:pt>
                <c:pt idx="31185">
                  <c:v>148.65</c:v>
                </c:pt>
                <c:pt idx="31186">
                  <c:v>150</c:v>
                </c:pt>
                <c:pt idx="31187">
                  <c:v>145.72</c:v>
                </c:pt>
                <c:pt idx="31188">
                  <c:v>142.77000000000001</c:v>
                </c:pt>
                <c:pt idx="31189">
                  <c:v>132.55000000000001</c:v>
                </c:pt>
                <c:pt idx="31190">
                  <c:v>117.6</c:v>
                </c:pt>
                <c:pt idx="31191">
                  <c:v>117.08</c:v>
                </c:pt>
                <c:pt idx="31192">
                  <c:v>110.36</c:v>
                </c:pt>
                <c:pt idx="31193">
                  <c:v>111.25</c:v>
                </c:pt>
                <c:pt idx="31194">
                  <c:v>109.07</c:v>
                </c:pt>
                <c:pt idx="31195">
                  <c:v>106.86</c:v>
                </c:pt>
                <c:pt idx="31196">
                  <c:v>97.99</c:v>
                </c:pt>
                <c:pt idx="31197">
                  <c:v>98.68</c:v>
                </c:pt>
                <c:pt idx="31198">
                  <c:v>99.25</c:v>
                </c:pt>
                <c:pt idx="31199">
                  <c:v>98.36</c:v>
                </c:pt>
                <c:pt idx="31200">
                  <c:v>89.47</c:v>
                </c:pt>
                <c:pt idx="31201">
                  <c:v>85.08</c:v>
                </c:pt>
                <c:pt idx="31202">
                  <c:v>86.34</c:v>
                </c:pt>
                <c:pt idx="31203">
                  <c:v>88</c:v>
                </c:pt>
                <c:pt idx="31204">
                  <c:v>89.35</c:v>
                </c:pt>
                <c:pt idx="31205">
                  <c:v>87.6</c:v>
                </c:pt>
                <c:pt idx="31206">
                  <c:v>80.45</c:v>
                </c:pt>
                <c:pt idx="31207">
                  <c:v>105.14</c:v>
                </c:pt>
                <c:pt idx="31208">
                  <c:v>115.41</c:v>
                </c:pt>
                <c:pt idx="31209">
                  <c:v>106.49</c:v>
                </c:pt>
                <c:pt idx="31210">
                  <c:v>108.7</c:v>
                </c:pt>
                <c:pt idx="31211">
                  <c:v>93.72</c:v>
                </c:pt>
                <c:pt idx="31212">
                  <c:v>100.14</c:v>
                </c:pt>
                <c:pt idx="31213">
                  <c:v>95.09</c:v>
                </c:pt>
                <c:pt idx="31214">
                  <c:v>94.83</c:v>
                </c:pt>
                <c:pt idx="31215">
                  <c:v>95.58</c:v>
                </c:pt>
                <c:pt idx="31216">
                  <c:v>96.56</c:v>
                </c:pt>
                <c:pt idx="31217">
                  <c:v>105.57</c:v>
                </c:pt>
                <c:pt idx="31218">
                  <c:v>133.61000000000001</c:v>
                </c:pt>
                <c:pt idx="31219">
                  <c:v>134.07</c:v>
                </c:pt>
                <c:pt idx="31220">
                  <c:v>128.47</c:v>
                </c:pt>
                <c:pt idx="31221">
                  <c:v>127.58</c:v>
                </c:pt>
                <c:pt idx="31222">
                  <c:v>130.4</c:v>
                </c:pt>
                <c:pt idx="31223">
                  <c:v>120.75</c:v>
                </c:pt>
                <c:pt idx="31224">
                  <c:v>119.95</c:v>
                </c:pt>
                <c:pt idx="31225">
                  <c:v>116.76</c:v>
                </c:pt>
                <c:pt idx="31226">
                  <c:v>118.26</c:v>
                </c:pt>
                <c:pt idx="31227">
                  <c:v>120.72</c:v>
                </c:pt>
                <c:pt idx="31228">
                  <c:v>123.08</c:v>
                </c:pt>
                <c:pt idx="31229">
                  <c:v>114.12</c:v>
                </c:pt>
                <c:pt idx="31230">
                  <c:v>111.11</c:v>
                </c:pt>
                <c:pt idx="31231">
                  <c:v>110.91</c:v>
                </c:pt>
                <c:pt idx="31232">
                  <c:v>125.8</c:v>
                </c:pt>
                <c:pt idx="31233">
                  <c:v>120.52</c:v>
                </c:pt>
                <c:pt idx="31234">
                  <c:v>121.76</c:v>
                </c:pt>
                <c:pt idx="31235">
                  <c:v>122.45</c:v>
                </c:pt>
                <c:pt idx="31236">
                  <c:v>123.97</c:v>
                </c:pt>
                <c:pt idx="31237">
                  <c:v>125.4</c:v>
                </c:pt>
                <c:pt idx="31238">
                  <c:v>127.07</c:v>
                </c:pt>
                <c:pt idx="31239">
                  <c:v>120.95</c:v>
                </c:pt>
                <c:pt idx="31240">
                  <c:v>114.64</c:v>
                </c:pt>
                <c:pt idx="31241">
                  <c:v>110.51</c:v>
                </c:pt>
                <c:pt idx="31242">
                  <c:v>110.62</c:v>
                </c:pt>
                <c:pt idx="31243">
                  <c:v>115.1</c:v>
                </c:pt>
                <c:pt idx="31244">
                  <c:v>114.01</c:v>
                </c:pt>
                <c:pt idx="31245">
                  <c:v>106.55</c:v>
                </c:pt>
                <c:pt idx="31246">
                  <c:v>97.56</c:v>
                </c:pt>
                <c:pt idx="31247">
                  <c:v>97.79</c:v>
                </c:pt>
                <c:pt idx="31248">
                  <c:v>97.96</c:v>
                </c:pt>
                <c:pt idx="31249">
                  <c:v>93.8</c:v>
                </c:pt>
                <c:pt idx="31250">
                  <c:v>118.23</c:v>
                </c:pt>
                <c:pt idx="31251">
                  <c:v>113.41</c:v>
                </c:pt>
                <c:pt idx="31252">
                  <c:v>108.87</c:v>
                </c:pt>
                <c:pt idx="31253">
                  <c:v>94.32</c:v>
                </c:pt>
                <c:pt idx="31254">
                  <c:v>93.4</c:v>
                </c:pt>
                <c:pt idx="31255">
                  <c:v>94.03</c:v>
                </c:pt>
                <c:pt idx="31256">
                  <c:v>94.46</c:v>
                </c:pt>
                <c:pt idx="31257">
                  <c:v>95.15</c:v>
                </c:pt>
                <c:pt idx="31258">
                  <c:v>94.6</c:v>
                </c:pt>
                <c:pt idx="31259">
                  <c:v>95.44</c:v>
                </c:pt>
                <c:pt idx="31260">
                  <c:v>96.82</c:v>
                </c:pt>
                <c:pt idx="31261">
                  <c:v>97.79</c:v>
                </c:pt>
                <c:pt idx="31262">
                  <c:v>98.45</c:v>
                </c:pt>
                <c:pt idx="31263">
                  <c:v>99.6</c:v>
                </c:pt>
                <c:pt idx="31264">
                  <c:v>100.03</c:v>
                </c:pt>
                <c:pt idx="31265">
                  <c:v>99.46</c:v>
                </c:pt>
                <c:pt idx="31266">
                  <c:v>95.41</c:v>
                </c:pt>
                <c:pt idx="31267">
                  <c:v>95.12</c:v>
                </c:pt>
                <c:pt idx="31268">
                  <c:v>83.35</c:v>
                </c:pt>
                <c:pt idx="31269">
                  <c:v>83.07</c:v>
                </c:pt>
                <c:pt idx="31270">
                  <c:v>77.900000000000006</c:v>
                </c:pt>
                <c:pt idx="31271">
                  <c:v>64.5</c:v>
                </c:pt>
                <c:pt idx="31272">
                  <c:v>56.14</c:v>
                </c:pt>
                <c:pt idx="31273">
                  <c:v>51.98</c:v>
                </c:pt>
                <c:pt idx="31274">
                  <c:v>52.01</c:v>
                </c:pt>
                <c:pt idx="31275">
                  <c:v>52.18</c:v>
                </c:pt>
                <c:pt idx="31276">
                  <c:v>52.27</c:v>
                </c:pt>
                <c:pt idx="31277">
                  <c:v>52.38</c:v>
                </c:pt>
                <c:pt idx="31278">
                  <c:v>67.48</c:v>
                </c:pt>
                <c:pt idx="31279">
                  <c:v>75.430000000000007</c:v>
                </c:pt>
                <c:pt idx="31280">
                  <c:v>95.18</c:v>
                </c:pt>
                <c:pt idx="31281">
                  <c:v>95.44</c:v>
                </c:pt>
                <c:pt idx="31282">
                  <c:v>96.56</c:v>
                </c:pt>
                <c:pt idx="31283">
                  <c:v>97.53</c:v>
                </c:pt>
                <c:pt idx="31284">
                  <c:v>92.77</c:v>
                </c:pt>
                <c:pt idx="31285">
                  <c:v>87.89</c:v>
                </c:pt>
                <c:pt idx="31286">
                  <c:v>96.41</c:v>
                </c:pt>
                <c:pt idx="31287">
                  <c:v>109.21</c:v>
                </c:pt>
                <c:pt idx="31288">
                  <c:v>107.41</c:v>
                </c:pt>
                <c:pt idx="31289">
                  <c:v>106.32</c:v>
                </c:pt>
                <c:pt idx="31290">
                  <c:v>95.01</c:v>
                </c:pt>
                <c:pt idx="31291">
                  <c:v>86.68</c:v>
                </c:pt>
                <c:pt idx="31292">
                  <c:v>84.42</c:v>
                </c:pt>
                <c:pt idx="31293">
                  <c:v>83.58</c:v>
                </c:pt>
                <c:pt idx="31294">
                  <c:v>82.15</c:v>
                </c:pt>
                <c:pt idx="31295">
                  <c:v>83.5</c:v>
                </c:pt>
                <c:pt idx="31296">
                  <c:v>84.85</c:v>
                </c:pt>
                <c:pt idx="31297">
                  <c:v>86.17</c:v>
                </c:pt>
                <c:pt idx="31298">
                  <c:v>87.11</c:v>
                </c:pt>
                <c:pt idx="31299">
                  <c:v>90.5</c:v>
                </c:pt>
                <c:pt idx="31300">
                  <c:v>101.75</c:v>
                </c:pt>
                <c:pt idx="31301">
                  <c:v>102.21</c:v>
                </c:pt>
                <c:pt idx="31302">
                  <c:v>98.77</c:v>
                </c:pt>
                <c:pt idx="31303">
                  <c:v>99.11</c:v>
                </c:pt>
                <c:pt idx="31304">
                  <c:v>100.4</c:v>
                </c:pt>
                <c:pt idx="31305">
                  <c:v>101.26</c:v>
                </c:pt>
                <c:pt idx="31306">
                  <c:v>101.95</c:v>
                </c:pt>
                <c:pt idx="31307">
                  <c:v>102.53</c:v>
                </c:pt>
                <c:pt idx="31308">
                  <c:v>102.79</c:v>
                </c:pt>
                <c:pt idx="31309">
                  <c:v>103.19</c:v>
                </c:pt>
                <c:pt idx="31310">
                  <c:v>103.88</c:v>
                </c:pt>
                <c:pt idx="31311">
                  <c:v>102.96</c:v>
                </c:pt>
                <c:pt idx="31312">
                  <c:v>95.75</c:v>
                </c:pt>
                <c:pt idx="31313">
                  <c:v>95.41</c:v>
                </c:pt>
                <c:pt idx="31314">
                  <c:v>95.32</c:v>
                </c:pt>
                <c:pt idx="31315">
                  <c:v>88.78</c:v>
                </c:pt>
                <c:pt idx="31316">
                  <c:v>85.53</c:v>
                </c:pt>
                <c:pt idx="31317">
                  <c:v>85.56</c:v>
                </c:pt>
                <c:pt idx="31318">
                  <c:v>86.74</c:v>
                </c:pt>
                <c:pt idx="31319">
                  <c:v>87.83</c:v>
                </c:pt>
                <c:pt idx="31320">
                  <c:v>83.44</c:v>
                </c:pt>
                <c:pt idx="31321">
                  <c:v>64.58</c:v>
                </c:pt>
                <c:pt idx="31322">
                  <c:v>64.7</c:v>
                </c:pt>
                <c:pt idx="31323">
                  <c:v>65.040000000000006</c:v>
                </c:pt>
                <c:pt idx="31324">
                  <c:v>61.63</c:v>
                </c:pt>
                <c:pt idx="31325">
                  <c:v>50.17</c:v>
                </c:pt>
                <c:pt idx="31326">
                  <c:v>47.56</c:v>
                </c:pt>
                <c:pt idx="31327">
                  <c:v>42.54</c:v>
                </c:pt>
                <c:pt idx="31328">
                  <c:v>43.97</c:v>
                </c:pt>
                <c:pt idx="31329">
                  <c:v>65.56</c:v>
                </c:pt>
                <c:pt idx="31330">
                  <c:v>57.32</c:v>
                </c:pt>
                <c:pt idx="31331">
                  <c:v>57.61</c:v>
                </c:pt>
                <c:pt idx="31332">
                  <c:v>79.48</c:v>
                </c:pt>
                <c:pt idx="31333">
                  <c:v>81.09</c:v>
                </c:pt>
                <c:pt idx="31334">
                  <c:v>84.33</c:v>
                </c:pt>
                <c:pt idx="31335">
                  <c:v>84.59</c:v>
                </c:pt>
                <c:pt idx="31336">
                  <c:v>84.44</c:v>
                </c:pt>
                <c:pt idx="31337">
                  <c:v>84.42</c:v>
                </c:pt>
                <c:pt idx="31338">
                  <c:v>84.67</c:v>
                </c:pt>
                <c:pt idx="31339">
                  <c:v>85.02</c:v>
                </c:pt>
                <c:pt idx="31340">
                  <c:v>85.36</c:v>
                </c:pt>
                <c:pt idx="31341">
                  <c:v>85.62</c:v>
                </c:pt>
                <c:pt idx="31342">
                  <c:v>86.11</c:v>
                </c:pt>
                <c:pt idx="31343">
                  <c:v>86.6</c:v>
                </c:pt>
                <c:pt idx="31344">
                  <c:v>76.09</c:v>
                </c:pt>
                <c:pt idx="31345">
                  <c:v>72.7</c:v>
                </c:pt>
                <c:pt idx="31346">
                  <c:v>72.91</c:v>
                </c:pt>
                <c:pt idx="31347">
                  <c:v>71.959999999999994</c:v>
                </c:pt>
                <c:pt idx="31348">
                  <c:v>61.08</c:v>
                </c:pt>
                <c:pt idx="31349">
                  <c:v>61.45</c:v>
                </c:pt>
                <c:pt idx="31350">
                  <c:v>61.83</c:v>
                </c:pt>
                <c:pt idx="31351">
                  <c:v>62.34</c:v>
                </c:pt>
                <c:pt idx="31352">
                  <c:v>63.18</c:v>
                </c:pt>
                <c:pt idx="31353">
                  <c:v>64.44</c:v>
                </c:pt>
                <c:pt idx="31354">
                  <c:v>65.59</c:v>
                </c:pt>
                <c:pt idx="31355">
                  <c:v>66.45</c:v>
                </c:pt>
                <c:pt idx="31356">
                  <c:v>67.45</c:v>
                </c:pt>
                <c:pt idx="31357">
                  <c:v>68.489999999999995</c:v>
                </c:pt>
                <c:pt idx="31358">
                  <c:v>69.58</c:v>
                </c:pt>
                <c:pt idx="31359">
                  <c:v>70.84</c:v>
                </c:pt>
                <c:pt idx="31360">
                  <c:v>72.22</c:v>
                </c:pt>
                <c:pt idx="31361">
                  <c:v>73.94</c:v>
                </c:pt>
                <c:pt idx="31362">
                  <c:v>67.25</c:v>
                </c:pt>
                <c:pt idx="31363">
                  <c:v>73.88</c:v>
                </c:pt>
                <c:pt idx="31364">
                  <c:v>77.41</c:v>
                </c:pt>
                <c:pt idx="31365">
                  <c:v>67.650000000000006</c:v>
                </c:pt>
                <c:pt idx="31366">
                  <c:v>68.92</c:v>
                </c:pt>
                <c:pt idx="31367">
                  <c:v>69.89</c:v>
                </c:pt>
                <c:pt idx="31368">
                  <c:v>70.67</c:v>
                </c:pt>
                <c:pt idx="31369">
                  <c:v>60.13</c:v>
                </c:pt>
                <c:pt idx="31370">
                  <c:v>48.85</c:v>
                </c:pt>
                <c:pt idx="31371">
                  <c:v>49.54</c:v>
                </c:pt>
                <c:pt idx="31372">
                  <c:v>50.32</c:v>
                </c:pt>
                <c:pt idx="31373">
                  <c:v>47.79</c:v>
                </c:pt>
                <c:pt idx="31374">
                  <c:v>33.21</c:v>
                </c:pt>
                <c:pt idx="31375">
                  <c:v>28.559000000000001</c:v>
                </c:pt>
                <c:pt idx="31376">
                  <c:v>27.899000000000001</c:v>
                </c:pt>
                <c:pt idx="31377">
                  <c:v>34.56</c:v>
                </c:pt>
                <c:pt idx="31378">
                  <c:v>32.380000000000003</c:v>
                </c:pt>
                <c:pt idx="31379">
                  <c:v>32.72</c:v>
                </c:pt>
                <c:pt idx="31380">
                  <c:v>32.979999999999997</c:v>
                </c:pt>
                <c:pt idx="31381">
                  <c:v>33.119999999999997</c:v>
                </c:pt>
                <c:pt idx="31382">
                  <c:v>33.32</c:v>
                </c:pt>
                <c:pt idx="31383">
                  <c:v>33.53</c:v>
                </c:pt>
                <c:pt idx="31384">
                  <c:v>33.729999999999997</c:v>
                </c:pt>
                <c:pt idx="31385">
                  <c:v>33.93</c:v>
                </c:pt>
                <c:pt idx="31386">
                  <c:v>34.04</c:v>
                </c:pt>
                <c:pt idx="31387">
                  <c:v>34.04</c:v>
                </c:pt>
                <c:pt idx="31388">
                  <c:v>28.33</c:v>
                </c:pt>
                <c:pt idx="31389">
                  <c:v>27.841999999999999</c:v>
                </c:pt>
                <c:pt idx="31390">
                  <c:v>27.812999999999999</c:v>
                </c:pt>
                <c:pt idx="31391">
                  <c:v>27.756</c:v>
                </c:pt>
                <c:pt idx="31392">
                  <c:v>27.756</c:v>
                </c:pt>
                <c:pt idx="31393">
                  <c:v>37.31</c:v>
                </c:pt>
                <c:pt idx="31394">
                  <c:v>32.49</c:v>
                </c:pt>
                <c:pt idx="31395">
                  <c:v>32.380000000000003</c:v>
                </c:pt>
                <c:pt idx="31396">
                  <c:v>32.35</c:v>
                </c:pt>
                <c:pt idx="31397">
                  <c:v>32.29</c:v>
                </c:pt>
                <c:pt idx="31398">
                  <c:v>32.26</c:v>
                </c:pt>
                <c:pt idx="31399">
                  <c:v>32.26</c:v>
                </c:pt>
                <c:pt idx="31400">
                  <c:v>32.18</c:v>
                </c:pt>
                <c:pt idx="31401">
                  <c:v>32.18</c:v>
                </c:pt>
                <c:pt idx="31402">
                  <c:v>32.15</c:v>
                </c:pt>
                <c:pt idx="31403">
                  <c:v>32.06</c:v>
                </c:pt>
                <c:pt idx="31404">
                  <c:v>32.06</c:v>
                </c:pt>
                <c:pt idx="31405">
                  <c:v>32.090000000000003</c:v>
                </c:pt>
                <c:pt idx="31406">
                  <c:v>32.200000000000003</c:v>
                </c:pt>
                <c:pt idx="31407">
                  <c:v>32.32</c:v>
                </c:pt>
                <c:pt idx="31408">
                  <c:v>32.409999999999997</c:v>
                </c:pt>
                <c:pt idx="31409">
                  <c:v>32.549999999999997</c:v>
                </c:pt>
                <c:pt idx="31410">
                  <c:v>32.78</c:v>
                </c:pt>
                <c:pt idx="31411">
                  <c:v>33.01</c:v>
                </c:pt>
                <c:pt idx="31412">
                  <c:v>33.32</c:v>
                </c:pt>
                <c:pt idx="31413">
                  <c:v>33.729999999999997</c:v>
                </c:pt>
                <c:pt idx="31414">
                  <c:v>34.19</c:v>
                </c:pt>
                <c:pt idx="31415">
                  <c:v>34.76</c:v>
                </c:pt>
                <c:pt idx="31416">
                  <c:v>35.36</c:v>
                </c:pt>
                <c:pt idx="31417">
                  <c:v>35.94</c:v>
                </c:pt>
                <c:pt idx="31418">
                  <c:v>36.450000000000003</c:v>
                </c:pt>
                <c:pt idx="31419">
                  <c:v>36.94</c:v>
                </c:pt>
                <c:pt idx="31420">
                  <c:v>37.49</c:v>
                </c:pt>
                <c:pt idx="31421">
                  <c:v>38.29</c:v>
                </c:pt>
                <c:pt idx="31422">
                  <c:v>39.35</c:v>
                </c:pt>
                <c:pt idx="31423">
                  <c:v>38.35</c:v>
                </c:pt>
                <c:pt idx="31424">
                  <c:v>32.03</c:v>
                </c:pt>
                <c:pt idx="31425">
                  <c:v>32.18</c:v>
                </c:pt>
                <c:pt idx="31426">
                  <c:v>32.32</c:v>
                </c:pt>
                <c:pt idx="31427">
                  <c:v>32.46</c:v>
                </c:pt>
                <c:pt idx="31428">
                  <c:v>32.58</c:v>
                </c:pt>
                <c:pt idx="31429">
                  <c:v>32.69</c:v>
                </c:pt>
                <c:pt idx="31430">
                  <c:v>32.86</c:v>
                </c:pt>
                <c:pt idx="31431">
                  <c:v>32.979999999999997</c:v>
                </c:pt>
                <c:pt idx="31432">
                  <c:v>33.18</c:v>
                </c:pt>
                <c:pt idx="31433">
                  <c:v>33.35</c:v>
                </c:pt>
                <c:pt idx="31434">
                  <c:v>33.549999999999997</c:v>
                </c:pt>
                <c:pt idx="31435">
                  <c:v>33.64</c:v>
                </c:pt>
                <c:pt idx="31436">
                  <c:v>33.78</c:v>
                </c:pt>
                <c:pt idx="31437">
                  <c:v>33.93</c:v>
                </c:pt>
                <c:pt idx="31438">
                  <c:v>34.01</c:v>
                </c:pt>
                <c:pt idx="31439">
                  <c:v>34.04</c:v>
                </c:pt>
                <c:pt idx="31440">
                  <c:v>32.46</c:v>
                </c:pt>
                <c:pt idx="31441">
                  <c:v>28.702999999999999</c:v>
                </c:pt>
                <c:pt idx="31442">
                  <c:v>28.76</c:v>
                </c:pt>
                <c:pt idx="31443">
                  <c:v>28.846</c:v>
                </c:pt>
                <c:pt idx="31444">
                  <c:v>28.904</c:v>
                </c:pt>
                <c:pt idx="31445">
                  <c:v>28.960999999999999</c:v>
                </c:pt>
                <c:pt idx="31446">
                  <c:v>29.047000000000001</c:v>
                </c:pt>
                <c:pt idx="31447">
                  <c:v>29.076000000000001</c:v>
                </c:pt>
                <c:pt idx="31448">
                  <c:v>29.161999999999999</c:v>
                </c:pt>
                <c:pt idx="31449">
                  <c:v>29.190999999999999</c:v>
                </c:pt>
                <c:pt idx="31450">
                  <c:v>29.277000000000001</c:v>
                </c:pt>
                <c:pt idx="31451">
                  <c:v>29.363</c:v>
                </c:pt>
                <c:pt idx="31452">
                  <c:v>29.420999999999999</c:v>
                </c:pt>
                <c:pt idx="31453">
                  <c:v>29.507000000000001</c:v>
                </c:pt>
                <c:pt idx="31454">
                  <c:v>28.559000000000001</c:v>
                </c:pt>
                <c:pt idx="31455">
                  <c:v>28.387</c:v>
                </c:pt>
                <c:pt idx="31456">
                  <c:v>28.416</c:v>
                </c:pt>
                <c:pt idx="31457">
                  <c:v>28.416</c:v>
                </c:pt>
                <c:pt idx="31458">
                  <c:v>28.472999999999999</c:v>
                </c:pt>
                <c:pt idx="31459">
                  <c:v>28.501999999999999</c:v>
                </c:pt>
                <c:pt idx="31460">
                  <c:v>28.530999999999999</c:v>
                </c:pt>
                <c:pt idx="31461">
                  <c:v>28.559000000000001</c:v>
                </c:pt>
                <c:pt idx="31462">
                  <c:v>27.957000000000001</c:v>
                </c:pt>
                <c:pt idx="31463">
                  <c:v>27.698</c:v>
                </c:pt>
                <c:pt idx="31464">
                  <c:v>27.67</c:v>
                </c:pt>
                <c:pt idx="31465">
                  <c:v>27.67</c:v>
                </c:pt>
                <c:pt idx="31466">
                  <c:v>27.698</c:v>
                </c:pt>
                <c:pt idx="31467">
                  <c:v>27.67</c:v>
                </c:pt>
                <c:pt idx="31468">
                  <c:v>27.67</c:v>
                </c:pt>
                <c:pt idx="31469">
                  <c:v>27.67</c:v>
                </c:pt>
                <c:pt idx="31470">
                  <c:v>27.727</c:v>
                </c:pt>
                <c:pt idx="31471">
                  <c:v>27.756</c:v>
                </c:pt>
                <c:pt idx="31472">
                  <c:v>27.756</c:v>
                </c:pt>
                <c:pt idx="31473">
                  <c:v>27.756</c:v>
                </c:pt>
                <c:pt idx="31474">
                  <c:v>27.727</c:v>
                </c:pt>
                <c:pt idx="31475">
                  <c:v>27.756</c:v>
                </c:pt>
                <c:pt idx="31476">
                  <c:v>27.756</c:v>
                </c:pt>
                <c:pt idx="31477">
                  <c:v>27.756</c:v>
                </c:pt>
                <c:pt idx="31478">
                  <c:v>27.640999999999998</c:v>
                </c:pt>
                <c:pt idx="31479">
                  <c:v>27.67</c:v>
                </c:pt>
                <c:pt idx="31480">
                  <c:v>27.698</c:v>
                </c:pt>
                <c:pt idx="31481">
                  <c:v>27.727</c:v>
                </c:pt>
                <c:pt idx="31482">
                  <c:v>27.756</c:v>
                </c:pt>
                <c:pt idx="31483">
                  <c:v>27.756</c:v>
                </c:pt>
                <c:pt idx="31484">
                  <c:v>27.756</c:v>
                </c:pt>
                <c:pt idx="31485">
                  <c:v>27.727</c:v>
                </c:pt>
                <c:pt idx="31486">
                  <c:v>27.727</c:v>
                </c:pt>
                <c:pt idx="31487">
                  <c:v>27.67</c:v>
                </c:pt>
                <c:pt idx="31488">
                  <c:v>27.727</c:v>
                </c:pt>
                <c:pt idx="31489">
                  <c:v>27.756</c:v>
                </c:pt>
                <c:pt idx="31490">
                  <c:v>27.727</c:v>
                </c:pt>
                <c:pt idx="31491">
                  <c:v>27.756</c:v>
                </c:pt>
                <c:pt idx="31492">
                  <c:v>27.756</c:v>
                </c:pt>
                <c:pt idx="31493">
                  <c:v>27.756</c:v>
                </c:pt>
                <c:pt idx="31494">
                  <c:v>27.698</c:v>
                </c:pt>
                <c:pt idx="31495">
                  <c:v>27.67</c:v>
                </c:pt>
                <c:pt idx="31496">
                  <c:v>27.67</c:v>
                </c:pt>
                <c:pt idx="31497">
                  <c:v>27.67</c:v>
                </c:pt>
                <c:pt idx="31498">
                  <c:v>27.698</c:v>
                </c:pt>
                <c:pt idx="31499">
                  <c:v>27.756</c:v>
                </c:pt>
                <c:pt idx="31500">
                  <c:v>27.756</c:v>
                </c:pt>
                <c:pt idx="31501">
                  <c:v>27.756</c:v>
                </c:pt>
                <c:pt idx="31502">
                  <c:v>27.756</c:v>
                </c:pt>
                <c:pt idx="31503">
                  <c:v>27.756</c:v>
                </c:pt>
                <c:pt idx="31504">
                  <c:v>27.727</c:v>
                </c:pt>
                <c:pt idx="31505">
                  <c:v>27.67</c:v>
                </c:pt>
                <c:pt idx="31506">
                  <c:v>27.698</c:v>
                </c:pt>
                <c:pt idx="31507">
                  <c:v>27.67</c:v>
                </c:pt>
                <c:pt idx="31508">
                  <c:v>27.67</c:v>
                </c:pt>
                <c:pt idx="31509">
                  <c:v>27.67</c:v>
                </c:pt>
                <c:pt idx="31510">
                  <c:v>27.698</c:v>
                </c:pt>
                <c:pt idx="31511">
                  <c:v>27.756</c:v>
                </c:pt>
                <c:pt idx="31512">
                  <c:v>27.756</c:v>
                </c:pt>
                <c:pt idx="31513">
                  <c:v>27.756</c:v>
                </c:pt>
                <c:pt idx="31514">
                  <c:v>27.756</c:v>
                </c:pt>
                <c:pt idx="31515">
                  <c:v>27.727</c:v>
                </c:pt>
                <c:pt idx="31516">
                  <c:v>27.727</c:v>
                </c:pt>
                <c:pt idx="31517">
                  <c:v>27.67</c:v>
                </c:pt>
                <c:pt idx="31518">
                  <c:v>27.67</c:v>
                </c:pt>
                <c:pt idx="31519">
                  <c:v>27.67</c:v>
                </c:pt>
                <c:pt idx="31520">
                  <c:v>37.14</c:v>
                </c:pt>
                <c:pt idx="31521">
                  <c:v>35.020000000000003</c:v>
                </c:pt>
                <c:pt idx="31522">
                  <c:v>35.619999999999997</c:v>
                </c:pt>
                <c:pt idx="31523">
                  <c:v>36.11</c:v>
                </c:pt>
                <c:pt idx="31524">
                  <c:v>36.57</c:v>
                </c:pt>
                <c:pt idx="31525">
                  <c:v>37.03</c:v>
                </c:pt>
                <c:pt idx="31526">
                  <c:v>37.49</c:v>
                </c:pt>
                <c:pt idx="31527">
                  <c:v>38</c:v>
                </c:pt>
                <c:pt idx="31528">
                  <c:v>38.659999999999997</c:v>
                </c:pt>
                <c:pt idx="31529">
                  <c:v>39.24</c:v>
                </c:pt>
                <c:pt idx="31530">
                  <c:v>39.67</c:v>
                </c:pt>
                <c:pt idx="31531">
                  <c:v>40.07</c:v>
                </c:pt>
                <c:pt idx="31532">
                  <c:v>38.49</c:v>
                </c:pt>
                <c:pt idx="31533">
                  <c:v>31.86</c:v>
                </c:pt>
                <c:pt idx="31534">
                  <c:v>32.03</c:v>
                </c:pt>
                <c:pt idx="31535">
                  <c:v>32.15</c:v>
                </c:pt>
                <c:pt idx="31536">
                  <c:v>32.29</c:v>
                </c:pt>
                <c:pt idx="31537">
                  <c:v>32.49</c:v>
                </c:pt>
                <c:pt idx="31538">
                  <c:v>32.64</c:v>
                </c:pt>
                <c:pt idx="31539">
                  <c:v>32.18</c:v>
                </c:pt>
                <c:pt idx="31540">
                  <c:v>27.783999999999999</c:v>
                </c:pt>
                <c:pt idx="31541">
                  <c:v>27.783999999999999</c:v>
                </c:pt>
                <c:pt idx="31542">
                  <c:v>27.756</c:v>
                </c:pt>
                <c:pt idx="31543">
                  <c:v>27.756</c:v>
                </c:pt>
                <c:pt idx="31544">
                  <c:v>27.756</c:v>
                </c:pt>
                <c:pt idx="31545">
                  <c:v>27.756</c:v>
                </c:pt>
                <c:pt idx="31546">
                  <c:v>27.756</c:v>
                </c:pt>
                <c:pt idx="31547">
                  <c:v>27.756</c:v>
                </c:pt>
                <c:pt idx="31548">
                  <c:v>27.756</c:v>
                </c:pt>
                <c:pt idx="31549">
                  <c:v>27.756</c:v>
                </c:pt>
                <c:pt idx="31550">
                  <c:v>27.756</c:v>
                </c:pt>
                <c:pt idx="31551">
                  <c:v>27.783999999999999</c:v>
                </c:pt>
                <c:pt idx="31552">
                  <c:v>27.756</c:v>
                </c:pt>
                <c:pt idx="31553">
                  <c:v>27.756</c:v>
                </c:pt>
                <c:pt idx="31554">
                  <c:v>27.727</c:v>
                </c:pt>
                <c:pt idx="31555">
                  <c:v>27.67</c:v>
                </c:pt>
                <c:pt idx="31556">
                  <c:v>27.756</c:v>
                </c:pt>
                <c:pt idx="31557">
                  <c:v>27.756</c:v>
                </c:pt>
                <c:pt idx="31558">
                  <c:v>27.783999999999999</c:v>
                </c:pt>
                <c:pt idx="31559">
                  <c:v>27.756</c:v>
                </c:pt>
                <c:pt idx="31560">
                  <c:v>27.783999999999999</c:v>
                </c:pt>
                <c:pt idx="31561">
                  <c:v>27.756</c:v>
                </c:pt>
                <c:pt idx="31562">
                  <c:v>27.756</c:v>
                </c:pt>
                <c:pt idx="31563">
                  <c:v>27.756</c:v>
                </c:pt>
                <c:pt idx="31564">
                  <c:v>27.783999999999999</c:v>
                </c:pt>
                <c:pt idx="31565">
                  <c:v>27.756</c:v>
                </c:pt>
                <c:pt idx="31566">
                  <c:v>27.756</c:v>
                </c:pt>
                <c:pt idx="31567">
                  <c:v>27.756</c:v>
                </c:pt>
                <c:pt idx="31568">
                  <c:v>27.756</c:v>
                </c:pt>
                <c:pt idx="31569">
                  <c:v>27.756</c:v>
                </c:pt>
                <c:pt idx="31570">
                  <c:v>27.698</c:v>
                </c:pt>
                <c:pt idx="31571">
                  <c:v>27.756</c:v>
                </c:pt>
                <c:pt idx="31572">
                  <c:v>27.756</c:v>
                </c:pt>
                <c:pt idx="31573">
                  <c:v>27.756</c:v>
                </c:pt>
                <c:pt idx="31574">
                  <c:v>27.783999999999999</c:v>
                </c:pt>
                <c:pt idx="31575">
                  <c:v>27.756</c:v>
                </c:pt>
                <c:pt idx="31576">
                  <c:v>27.756</c:v>
                </c:pt>
                <c:pt idx="31577">
                  <c:v>27.727</c:v>
                </c:pt>
                <c:pt idx="31578">
                  <c:v>27.783999999999999</c:v>
                </c:pt>
                <c:pt idx="31579">
                  <c:v>27.756</c:v>
                </c:pt>
                <c:pt idx="31580">
                  <c:v>27.783999999999999</c:v>
                </c:pt>
                <c:pt idx="31581">
                  <c:v>27.756</c:v>
                </c:pt>
                <c:pt idx="31582">
                  <c:v>27.783999999999999</c:v>
                </c:pt>
                <c:pt idx="31583">
                  <c:v>27.783999999999999</c:v>
                </c:pt>
                <c:pt idx="31584">
                  <c:v>27.783999999999999</c:v>
                </c:pt>
                <c:pt idx="31585">
                  <c:v>27.756</c:v>
                </c:pt>
                <c:pt idx="31586">
                  <c:v>27.783999999999999</c:v>
                </c:pt>
                <c:pt idx="31587">
                  <c:v>27.783999999999999</c:v>
                </c:pt>
                <c:pt idx="31588">
                  <c:v>27.698</c:v>
                </c:pt>
                <c:pt idx="31589">
                  <c:v>27.698</c:v>
                </c:pt>
                <c:pt idx="31590">
                  <c:v>27.698</c:v>
                </c:pt>
                <c:pt idx="31591">
                  <c:v>27.698</c:v>
                </c:pt>
                <c:pt idx="31592">
                  <c:v>27.698</c:v>
                </c:pt>
                <c:pt idx="31593">
                  <c:v>27.727</c:v>
                </c:pt>
                <c:pt idx="31594">
                  <c:v>27.756</c:v>
                </c:pt>
                <c:pt idx="31595">
                  <c:v>27.783999999999999</c:v>
                </c:pt>
                <c:pt idx="31596">
                  <c:v>27.756</c:v>
                </c:pt>
                <c:pt idx="31597">
                  <c:v>27.756</c:v>
                </c:pt>
                <c:pt idx="31598">
                  <c:v>36.25</c:v>
                </c:pt>
                <c:pt idx="31599">
                  <c:v>33.979999999999997</c:v>
                </c:pt>
                <c:pt idx="31600">
                  <c:v>33.53</c:v>
                </c:pt>
                <c:pt idx="31601">
                  <c:v>33.869999999999997</c:v>
                </c:pt>
                <c:pt idx="31602">
                  <c:v>34.36</c:v>
                </c:pt>
                <c:pt idx="31603">
                  <c:v>34.76</c:v>
                </c:pt>
                <c:pt idx="31604">
                  <c:v>35.130000000000003</c:v>
                </c:pt>
                <c:pt idx="31605">
                  <c:v>35.53</c:v>
                </c:pt>
                <c:pt idx="31606">
                  <c:v>35.880000000000003</c:v>
                </c:pt>
                <c:pt idx="31607">
                  <c:v>36.19</c:v>
                </c:pt>
                <c:pt idx="31608">
                  <c:v>36.54</c:v>
                </c:pt>
                <c:pt idx="31609">
                  <c:v>36.880000000000003</c:v>
                </c:pt>
                <c:pt idx="31610">
                  <c:v>37.17</c:v>
                </c:pt>
                <c:pt idx="31611">
                  <c:v>37.46</c:v>
                </c:pt>
                <c:pt idx="31612">
                  <c:v>38</c:v>
                </c:pt>
                <c:pt idx="31613">
                  <c:v>38.4</c:v>
                </c:pt>
                <c:pt idx="31614">
                  <c:v>38.840000000000003</c:v>
                </c:pt>
                <c:pt idx="31615">
                  <c:v>39.24</c:v>
                </c:pt>
                <c:pt idx="31616">
                  <c:v>39.520000000000003</c:v>
                </c:pt>
                <c:pt idx="31617">
                  <c:v>39.840000000000003</c:v>
                </c:pt>
                <c:pt idx="31618">
                  <c:v>30.483000000000001</c:v>
                </c:pt>
                <c:pt idx="31619">
                  <c:v>27.812999999999999</c:v>
                </c:pt>
                <c:pt idx="31620">
                  <c:v>27.727</c:v>
                </c:pt>
                <c:pt idx="31621">
                  <c:v>27.783999999999999</c:v>
                </c:pt>
                <c:pt idx="31622">
                  <c:v>27.783999999999999</c:v>
                </c:pt>
                <c:pt idx="31623">
                  <c:v>27.783999999999999</c:v>
                </c:pt>
                <c:pt idx="31624">
                  <c:v>27.756</c:v>
                </c:pt>
                <c:pt idx="31625">
                  <c:v>27.783999999999999</c:v>
                </c:pt>
                <c:pt idx="31626">
                  <c:v>27.783999999999999</c:v>
                </c:pt>
                <c:pt idx="31627">
                  <c:v>27.783999999999999</c:v>
                </c:pt>
                <c:pt idx="31628">
                  <c:v>27.783999999999999</c:v>
                </c:pt>
                <c:pt idx="31629">
                  <c:v>27.756</c:v>
                </c:pt>
                <c:pt idx="31630">
                  <c:v>27.783999999999999</c:v>
                </c:pt>
                <c:pt idx="31631">
                  <c:v>27.756</c:v>
                </c:pt>
                <c:pt idx="31632">
                  <c:v>27.783999999999999</c:v>
                </c:pt>
                <c:pt idx="31633">
                  <c:v>27.783999999999999</c:v>
                </c:pt>
                <c:pt idx="31634">
                  <c:v>27.727</c:v>
                </c:pt>
                <c:pt idx="31635">
                  <c:v>27.698</c:v>
                </c:pt>
                <c:pt idx="31636">
                  <c:v>38.200000000000003</c:v>
                </c:pt>
                <c:pt idx="31637">
                  <c:v>34.590000000000003</c:v>
                </c:pt>
                <c:pt idx="31638">
                  <c:v>35.130000000000003</c:v>
                </c:pt>
                <c:pt idx="31639">
                  <c:v>35.51</c:v>
                </c:pt>
                <c:pt idx="31640">
                  <c:v>35.82</c:v>
                </c:pt>
                <c:pt idx="31641">
                  <c:v>36.17</c:v>
                </c:pt>
                <c:pt idx="31642">
                  <c:v>36.51</c:v>
                </c:pt>
                <c:pt idx="31643">
                  <c:v>36.880000000000003</c:v>
                </c:pt>
                <c:pt idx="31644">
                  <c:v>37.26</c:v>
                </c:pt>
                <c:pt idx="31645">
                  <c:v>37.69</c:v>
                </c:pt>
                <c:pt idx="31646">
                  <c:v>38.380000000000003</c:v>
                </c:pt>
                <c:pt idx="31647">
                  <c:v>39.090000000000003</c:v>
                </c:pt>
                <c:pt idx="31648">
                  <c:v>39.75</c:v>
                </c:pt>
                <c:pt idx="31649">
                  <c:v>40.18</c:v>
                </c:pt>
                <c:pt idx="31650">
                  <c:v>29.736000000000001</c:v>
                </c:pt>
                <c:pt idx="31651">
                  <c:v>27.841999999999999</c:v>
                </c:pt>
                <c:pt idx="31652">
                  <c:v>27.812999999999999</c:v>
                </c:pt>
                <c:pt idx="31653">
                  <c:v>27.783999999999999</c:v>
                </c:pt>
                <c:pt idx="31654">
                  <c:v>27.783999999999999</c:v>
                </c:pt>
                <c:pt idx="31655">
                  <c:v>31.027999999999999</c:v>
                </c:pt>
                <c:pt idx="31656">
                  <c:v>36.85</c:v>
                </c:pt>
                <c:pt idx="31657">
                  <c:v>32.659999999999997</c:v>
                </c:pt>
                <c:pt idx="31658">
                  <c:v>32.92</c:v>
                </c:pt>
                <c:pt idx="31659">
                  <c:v>33.380000000000003</c:v>
                </c:pt>
                <c:pt idx="31660">
                  <c:v>33.840000000000003</c:v>
                </c:pt>
                <c:pt idx="31661">
                  <c:v>34.36</c:v>
                </c:pt>
                <c:pt idx="31662">
                  <c:v>55.48</c:v>
                </c:pt>
                <c:pt idx="31663">
                  <c:v>52.01</c:v>
                </c:pt>
                <c:pt idx="31664">
                  <c:v>53.56</c:v>
                </c:pt>
                <c:pt idx="31665">
                  <c:v>54.42</c:v>
                </c:pt>
                <c:pt idx="31666">
                  <c:v>55.28</c:v>
                </c:pt>
                <c:pt idx="31667">
                  <c:v>56</c:v>
                </c:pt>
                <c:pt idx="31668">
                  <c:v>56.37</c:v>
                </c:pt>
                <c:pt idx="31669">
                  <c:v>57.03</c:v>
                </c:pt>
                <c:pt idx="31670">
                  <c:v>57.81</c:v>
                </c:pt>
                <c:pt idx="31671">
                  <c:v>58.84</c:v>
                </c:pt>
                <c:pt idx="31672">
                  <c:v>59.73</c:v>
                </c:pt>
                <c:pt idx="31673">
                  <c:v>60.62</c:v>
                </c:pt>
                <c:pt idx="31674">
                  <c:v>61.11</c:v>
                </c:pt>
                <c:pt idx="31675">
                  <c:v>45.12</c:v>
                </c:pt>
                <c:pt idx="31676">
                  <c:v>39.15</c:v>
                </c:pt>
                <c:pt idx="31677">
                  <c:v>39.549999999999997</c:v>
                </c:pt>
                <c:pt idx="31678">
                  <c:v>39.93</c:v>
                </c:pt>
                <c:pt idx="31679">
                  <c:v>40.33</c:v>
                </c:pt>
                <c:pt idx="31680">
                  <c:v>40.590000000000003</c:v>
                </c:pt>
                <c:pt idx="31681">
                  <c:v>40.79</c:v>
                </c:pt>
                <c:pt idx="31682">
                  <c:v>41.1</c:v>
                </c:pt>
                <c:pt idx="31683">
                  <c:v>35.74</c:v>
                </c:pt>
                <c:pt idx="31684">
                  <c:v>32.119999999999997</c:v>
                </c:pt>
                <c:pt idx="31685">
                  <c:v>32.18</c:v>
                </c:pt>
                <c:pt idx="31686">
                  <c:v>32.32</c:v>
                </c:pt>
                <c:pt idx="31687">
                  <c:v>32.49</c:v>
                </c:pt>
                <c:pt idx="31688">
                  <c:v>32.61</c:v>
                </c:pt>
                <c:pt idx="31689">
                  <c:v>32.69</c:v>
                </c:pt>
                <c:pt idx="31690">
                  <c:v>32.86</c:v>
                </c:pt>
                <c:pt idx="31691">
                  <c:v>33.07</c:v>
                </c:pt>
                <c:pt idx="31692">
                  <c:v>33.21</c:v>
                </c:pt>
                <c:pt idx="31693">
                  <c:v>33.409999999999997</c:v>
                </c:pt>
                <c:pt idx="31694">
                  <c:v>33.44</c:v>
                </c:pt>
                <c:pt idx="31695">
                  <c:v>33.67</c:v>
                </c:pt>
                <c:pt idx="31696">
                  <c:v>33.840000000000003</c:v>
                </c:pt>
                <c:pt idx="31697">
                  <c:v>34.01</c:v>
                </c:pt>
                <c:pt idx="31698">
                  <c:v>34.270000000000003</c:v>
                </c:pt>
                <c:pt idx="31699">
                  <c:v>34.36</c:v>
                </c:pt>
                <c:pt idx="31700">
                  <c:v>32.32</c:v>
                </c:pt>
                <c:pt idx="31701">
                  <c:v>28.875</c:v>
                </c:pt>
                <c:pt idx="31702">
                  <c:v>29.018999999999998</c:v>
                </c:pt>
                <c:pt idx="31703">
                  <c:v>29.132999999999999</c:v>
                </c:pt>
                <c:pt idx="31704">
                  <c:v>29.22</c:v>
                </c:pt>
                <c:pt idx="31705">
                  <c:v>29.363</c:v>
                </c:pt>
                <c:pt idx="31706">
                  <c:v>28.158000000000001</c:v>
                </c:pt>
                <c:pt idx="31707">
                  <c:v>27.812999999999999</c:v>
                </c:pt>
                <c:pt idx="31708">
                  <c:v>27.783999999999999</c:v>
                </c:pt>
                <c:pt idx="31709">
                  <c:v>27.783999999999999</c:v>
                </c:pt>
                <c:pt idx="31710">
                  <c:v>27.783999999999999</c:v>
                </c:pt>
                <c:pt idx="31711">
                  <c:v>27.783999999999999</c:v>
                </c:pt>
                <c:pt idx="31712">
                  <c:v>27.783999999999999</c:v>
                </c:pt>
                <c:pt idx="31713">
                  <c:v>27.783999999999999</c:v>
                </c:pt>
                <c:pt idx="31714">
                  <c:v>36.54</c:v>
                </c:pt>
                <c:pt idx="31715">
                  <c:v>32.35</c:v>
                </c:pt>
                <c:pt idx="31716">
                  <c:v>32.229999999999997</c:v>
                </c:pt>
                <c:pt idx="31717">
                  <c:v>45.61</c:v>
                </c:pt>
                <c:pt idx="31718">
                  <c:v>44.12</c:v>
                </c:pt>
                <c:pt idx="31719">
                  <c:v>44.37</c:v>
                </c:pt>
                <c:pt idx="31720">
                  <c:v>44.78</c:v>
                </c:pt>
                <c:pt idx="31721">
                  <c:v>45.24</c:v>
                </c:pt>
                <c:pt idx="31722">
                  <c:v>46.18</c:v>
                </c:pt>
                <c:pt idx="31723">
                  <c:v>46.53</c:v>
                </c:pt>
                <c:pt idx="31724">
                  <c:v>51.98</c:v>
                </c:pt>
                <c:pt idx="31725">
                  <c:v>72.19</c:v>
                </c:pt>
                <c:pt idx="31726">
                  <c:v>70.09</c:v>
                </c:pt>
                <c:pt idx="31727">
                  <c:v>71.33</c:v>
                </c:pt>
                <c:pt idx="31728">
                  <c:v>72.099999999999994</c:v>
                </c:pt>
                <c:pt idx="31729">
                  <c:v>72.5</c:v>
                </c:pt>
                <c:pt idx="31730">
                  <c:v>73.36</c:v>
                </c:pt>
                <c:pt idx="31731">
                  <c:v>74.14</c:v>
                </c:pt>
                <c:pt idx="31732">
                  <c:v>74.569999999999993</c:v>
                </c:pt>
                <c:pt idx="31733">
                  <c:v>75.459999999999994</c:v>
                </c:pt>
                <c:pt idx="31734">
                  <c:v>70.72</c:v>
                </c:pt>
                <c:pt idx="31735">
                  <c:v>70.84</c:v>
                </c:pt>
                <c:pt idx="31736">
                  <c:v>71.989999999999995</c:v>
                </c:pt>
                <c:pt idx="31737">
                  <c:v>73.36</c:v>
                </c:pt>
                <c:pt idx="31738">
                  <c:v>75.63</c:v>
                </c:pt>
                <c:pt idx="31739">
                  <c:v>77.53</c:v>
                </c:pt>
                <c:pt idx="31740">
                  <c:v>104.08</c:v>
                </c:pt>
                <c:pt idx="31741">
                  <c:v>104.31</c:v>
                </c:pt>
                <c:pt idx="31742">
                  <c:v>96.1</c:v>
                </c:pt>
                <c:pt idx="31743">
                  <c:v>93.51</c:v>
                </c:pt>
                <c:pt idx="31744">
                  <c:v>100.78</c:v>
                </c:pt>
                <c:pt idx="31745">
                  <c:v>137.52000000000001</c:v>
                </c:pt>
                <c:pt idx="31746">
                  <c:v>97.19</c:v>
                </c:pt>
                <c:pt idx="31747">
                  <c:v>79.650000000000006</c:v>
                </c:pt>
                <c:pt idx="31748">
                  <c:v>64.95</c:v>
                </c:pt>
                <c:pt idx="31749">
                  <c:v>65.7</c:v>
                </c:pt>
                <c:pt idx="31750">
                  <c:v>66.22</c:v>
                </c:pt>
                <c:pt idx="31751">
                  <c:v>66.760000000000005</c:v>
                </c:pt>
                <c:pt idx="31752">
                  <c:v>55.68</c:v>
                </c:pt>
                <c:pt idx="31753">
                  <c:v>52.73</c:v>
                </c:pt>
                <c:pt idx="31754">
                  <c:v>52.9</c:v>
                </c:pt>
                <c:pt idx="31755">
                  <c:v>53.19</c:v>
                </c:pt>
                <c:pt idx="31756">
                  <c:v>53.5</c:v>
                </c:pt>
                <c:pt idx="31757">
                  <c:v>53.9</c:v>
                </c:pt>
                <c:pt idx="31758">
                  <c:v>54.28</c:v>
                </c:pt>
                <c:pt idx="31759">
                  <c:v>54.65</c:v>
                </c:pt>
                <c:pt idx="31760">
                  <c:v>54.97</c:v>
                </c:pt>
                <c:pt idx="31761">
                  <c:v>51.67</c:v>
                </c:pt>
                <c:pt idx="31762">
                  <c:v>48.54</c:v>
                </c:pt>
                <c:pt idx="31763">
                  <c:v>48.77</c:v>
                </c:pt>
                <c:pt idx="31764">
                  <c:v>49.25</c:v>
                </c:pt>
                <c:pt idx="31765">
                  <c:v>49.68</c:v>
                </c:pt>
                <c:pt idx="31766">
                  <c:v>74.569999999999993</c:v>
                </c:pt>
                <c:pt idx="31767">
                  <c:v>68.83</c:v>
                </c:pt>
                <c:pt idx="31768">
                  <c:v>69.06</c:v>
                </c:pt>
                <c:pt idx="31769">
                  <c:v>69.17</c:v>
                </c:pt>
                <c:pt idx="31770">
                  <c:v>70.75</c:v>
                </c:pt>
                <c:pt idx="31771">
                  <c:v>102.5</c:v>
                </c:pt>
                <c:pt idx="31772">
                  <c:v>108.18</c:v>
                </c:pt>
                <c:pt idx="31773">
                  <c:v>114.78</c:v>
                </c:pt>
                <c:pt idx="31774">
                  <c:v>117.71</c:v>
                </c:pt>
                <c:pt idx="31775">
                  <c:v>122.02</c:v>
                </c:pt>
                <c:pt idx="31776">
                  <c:v>119.98</c:v>
                </c:pt>
                <c:pt idx="31777">
                  <c:v>127.56</c:v>
                </c:pt>
                <c:pt idx="31778">
                  <c:v>129.65</c:v>
                </c:pt>
                <c:pt idx="31779">
                  <c:v>127.73</c:v>
                </c:pt>
                <c:pt idx="31780">
                  <c:v>94.55</c:v>
                </c:pt>
                <c:pt idx="31781">
                  <c:v>90.5</c:v>
                </c:pt>
                <c:pt idx="31782">
                  <c:v>71.239999999999995</c:v>
                </c:pt>
                <c:pt idx="31783">
                  <c:v>63.55</c:v>
                </c:pt>
                <c:pt idx="31784">
                  <c:v>59.82</c:v>
                </c:pt>
                <c:pt idx="31785">
                  <c:v>55.57</c:v>
                </c:pt>
                <c:pt idx="31786">
                  <c:v>51.92</c:v>
                </c:pt>
                <c:pt idx="31787">
                  <c:v>36.85</c:v>
                </c:pt>
                <c:pt idx="31788">
                  <c:v>37.06</c:v>
                </c:pt>
                <c:pt idx="31789">
                  <c:v>37.31</c:v>
                </c:pt>
                <c:pt idx="31790">
                  <c:v>37.57</c:v>
                </c:pt>
                <c:pt idx="31791">
                  <c:v>37.92</c:v>
                </c:pt>
                <c:pt idx="31792">
                  <c:v>38.26</c:v>
                </c:pt>
                <c:pt idx="31793">
                  <c:v>38.549999999999997</c:v>
                </c:pt>
                <c:pt idx="31794">
                  <c:v>38.78</c:v>
                </c:pt>
                <c:pt idx="31795">
                  <c:v>38.979999999999997</c:v>
                </c:pt>
                <c:pt idx="31796">
                  <c:v>37.340000000000003</c:v>
                </c:pt>
                <c:pt idx="31797">
                  <c:v>33.61</c:v>
                </c:pt>
                <c:pt idx="31798">
                  <c:v>50.06</c:v>
                </c:pt>
                <c:pt idx="31799">
                  <c:v>45.52</c:v>
                </c:pt>
                <c:pt idx="31800">
                  <c:v>44.32</c:v>
                </c:pt>
                <c:pt idx="31801">
                  <c:v>62.08</c:v>
                </c:pt>
                <c:pt idx="31802">
                  <c:v>40.299999999999997</c:v>
                </c:pt>
                <c:pt idx="31803">
                  <c:v>40.36</c:v>
                </c:pt>
                <c:pt idx="31804">
                  <c:v>40.270000000000003</c:v>
                </c:pt>
                <c:pt idx="31805">
                  <c:v>40.18</c:v>
                </c:pt>
                <c:pt idx="31806">
                  <c:v>40.18</c:v>
                </c:pt>
                <c:pt idx="31807">
                  <c:v>45.24</c:v>
                </c:pt>
                <c:pt idx="31808">
                  <c:v>52.27</c:v>
                </c:pt>
                <c:pt idx="31809">
                  <c:v>70.44</c:v>
                </c:pt>
                <c:pt idx="31810">
                  <c:v>65.209999999999994</c:v>
                </c:pt>
                <c:pt idx="31811">
                  <c:v>65.64</c:v>
                </c:pt>
                <c:pt idx="31812">
                  <c:v>65.73</c:v>
                </c:pt>
                <c:pt idx="31813">
                  <c:v>66.56</c:v>
                </c:pt>
                <c:pt idx="31814">
                  <c:v>66.19</c:v>
                </c:pt>
                <c:pt idx="31815">
                  <c:v>67.02</c:v>
                </c:pt>
                <c:pt idx="31816">
                  <c:v>67.88</c:v>
                </c:pt>
                <c:pt idx="31817">
                  <c:v>69.03</c:v>
                </c:pt>
                <c:pt idx="31818">
                  <c:v>91.82</c:v>
                </c:pt>
                <c:pt idx="31819">
                  <c:v>91.39</c:v>
                </c:pt>
                <c:pt idx="31820">
                  <c:v>93.37</c:v>
                </c:pt>
                <c:pt idx="31821">
                  <c:v>75.78</c:v>
                </c:pt>
                <c:pt idx="31822">
                  <c:v>76.75</c:v>
                </c:pt>
                <c:pt idx="31823">
                  <c:v>77.209999999999994</c:v>
                </c:pt>
                <c:pt idx="31824">
                  <c:v>71.239999999999995</c:v>
                </c:pt>
                <c:pt idx="31825">
                  <c:v>57.2</c:v>
                </c:pt>
                <c:pt idx="31826">
                  <c:v>51.64</c:v>
                </c:pt>
                <c:pt idx="31827">
                  <c:v>51.12</c:v>
                </c:pt>
                <c:pt idx="31828">
                  <c:v>51.18</c:v>
                </c:pt>
                <c:pt idx="31829">
                  <c:v>51.92</c:v>
                </c:pt>
                <c:pt idx="31830">
                  <c:v>73.739999999999995</c:v>
                </c:pt>
                <c:pt idx="31831">
                  <c:v>68.05</c:v>
                </c:pt>
                <c:pt idx="31832">
                  <c:v>66.099999999999994</c:v>
                </c:pt>
                <c:pt idx="31833">
                  <c:v>66.19</c:v>
                </c:pt>
                <c:pt idx="31834">
                  <c:v>66.5</c:v>
                </c:pt>
                <c:pt idx="31835">
                  <c:v>66.48</c:v>
                </c:pt>
                <c:pt idx="31836">
                  <c:v>67.22</c:v>
                </c:pt>
                <c:pt idx="31837">
                  <c:v>63.69</c:v>
                </c:pt>
                <c:pt idx="31838">
                  <c:v>63.43</c:v>
                </c:pt>
                <c:pt idx="31839">
                  <c:v>64.150000000000006</c:v>
                </c:pt>
                <c:pt idx="31840">
                  <c:v>64.95</c:v>
                </c:pt>
                <c:pt idx="31841">
                  <c:v>80.48</c:v>
                </c:pt>
                <c:pt idx="31842">
                  <c:v>86.6</c:v>
                </c:pt>
                <c:pt idx="31843">
                  <c:v>71.209999999999994</c:v>
                </c:pt>
                <c:pt idx="31844">
                  <c:v>67.680000000000007</c:v>
                </c:pt>
                <c:pt idx="31845">
                  <c:v>68.31</c:v>
                </c:pt>
                <c:pt idx="31846">
                  <c:v>68.459999999999994</c:v>
                </c:pt>
                <c:pt idx="31847">
                  <c:v>69.72</c:v>
                </c:pt>
                <c:pt idx="31848">
                  <c:v>62.08</c:v>
                </c:pt>
                <c:pt idx="31849">
                  <c:v>60.36</c:v>
                </c:pt>
                <c:pt idx="31850">
                  <c:v>51.61</c:v>
                </c:pt>
                <c:pt idx="31851">
                  <c:v>48.11</c:v>
                </c:pt>
                <c:pt idx="31852">
                  <c:v>67.34</c:v>
                </c:pt>
                <c:pt idx="31853">
                  <c:v>64.95</c:v>
                </c:pt>
                <c:pt idx="31854">
                  <c:v>63.75</c:v>
                </c:pt>
                <c:pt idx="31855">
                  <c:v>63.43</c:v>
                </c:pt>
                <c:pt idx="31856">
                  <c:v>64.58</c:v>
                </c:pt>
                <c:pt idx="31857">
                  <c:v>64.52</c:v>
                </c:pt>
                <c:pt idx="31858">
                  <c:v>65.239999999999995</c:v>
                </c:pt>
                <c:pt idx="31859">
                  <c:v>65.5</c:v>
                </c:pt>
                <c:pt idx="31860">
                  <c:v>66.02</c:v>
                </c:pt>
                <c:pt idx="31861">
                  <c:v>66.73</c:v>
                </c:pt>
                <c:pt idx="31862">
                  <c:v>69.72</c:v>
                </c:pt>
                <c:pt idx="31863">
                  <c:v>86.91</c:v>
                </c:pt>
                <c:pt idx="31864">
                  <c:v>86.17</c:v>
                </c:pt>
                <c:pt idx="31865">
                  <c:v>81.63</c:v>
                </c:pt>
                <c:pt idx="31866">
                  <c:v>82.92</c:v>
                </c:pt>
                <c:pt idx="31867">
                  <c:v>107.52</c:v>
                </c:pt>
                <c:pt idx="31868">
                  <c:v>122.53</c:v>
                </c:pt>
                <c:pt idx="31869">
                  <c:v>126.95</c:v>
                </c:pt>
                <c:pt idx="31870">
                  <c:v>126.35</c:v>
                </c:pt>
                <c:pt idx="31871">
                  <c:v>126.72</c:v>
                </c:pt>
                <c:pt idx="31872">
                  <c:v>127.67</c:v>
                </c:pt>
                <c:pt idx="31873">
                  <c:v>125.29</c:v>
                </c:pt>
                <c:pt idx="31874">
                  <c:v>123.59</c:v>
                </c:pt>
                <c:pt idx="31875">
                  <c:v>117.83</c:v>
                </c:pt>
                <c:pt idx="31876">
                  <c:v>119.81</c:v>
                </c:pt>
                <c:pt idx="31877">
                  <c:v>123.19</c:v>
                </c:pt>
                <c:pt idx="31878">
                  <c:v>125.89</c:v>
                </c:pt>
                <c:pt idx="31879">
                  <c:v>128.36000000000001</c:v>
                </c:pt>
                <c:pt idx="31880">
                  <c:v>130.43</c:v>
                </c:pt>
                <c:pt idx="31881">
                  <c:v>118.69</c:v>
                </c:pt>
                <c:pt idx="31882">
                  <c:v>119.03</c:v>
                </c:pt>
                <c:pt idx="31883">
                  <c:v>125.03</c:v>
                </c:pt>
                <c:pt idx="31884">
                  <c:v>98.48</c:v>
                </c:pt>
                <c:pt idx="31885">
                  <c:v>92.74</c:v>
                </c:pt>
                <c:pt idx="31886">
                  <c:v>89.78</c:v>
                </c:pt>
                <c:pt idx="31887">
                  <c:v>90.9</c:v>
                </c:pt>
                <c:pt idx="31888">
                  <c:v>94.83</c:v>
                </c:pt>
                <c:pt idx="31889">
                  <c:v>98.28</c:v>
                </c:pt>
                <c:pt idx="31890">
                  <c:v>92.11</c:v>
                </c:pt>
                <c:pt idx="31891">
                  <c:v>82.55</c:v>
                </c:pt>
                <c:pt idx="31892">
                  <c:v>80.77</c:v>
                </c:pt>
                <c:pt idx="31893">
                  <c:v>80.37</c:v>
                </c:pt>
                <c:pt idx="31894">
                  <c:v>78.59</c:v>
                </c:pt>
                <c:pt idx="31895">
                  <c:v>79.28</c:v>
                </c:pt>
                <c:pt idx="31896">
                  <c:v>97.45</c:v>
                </c:pt>
                <c:pt idx="31897">
                  <c:v>100.58</c:v>
                </c:pt>
                <c:pt idx="31898">
                  <c:v>107.95</c:v>
                </c:pt>
                <c:pt idx="31899">
                  <c:v>107.35</c:v>
                </c:pt>
                <c:pt idx="31900">
                  <c:v>107.98</c:v>
                </c:pt>
                <c:pt idx="31901">
                  <c:v>120.81</c:v>
                </c:pt>
                <c:pt idx="31902">
                  <c:v>128.59</c:v>
                </c:pt>
                <c:pt idx="31903">
                  <c:v>126.67</c:v>
                </c:pt>
                <c:pt idx="31904">
                  <c:v>116.25</c:v>
                </c:pt>
                <c:pt idx="31905">
                  <c:v>116.73</c:v>
                </c:pt>
                <c:pt idx="31906">
                  <c:v>108.1</c:v>
                </c:pt>
                <c:pt idx="31907">
                  <c:v>103.5</c:v>
                </c:pt>
                <c:pt idx="31908">
                  <c:v>102.5</c:v>
                </c:pt>
                <c:pt idx="31909">
                  <c:v>96.38</c:v>
                </c:pt>
                <c:pt idx="31910">
                  <c:v>96.53</c:v>
                </c:pt>
                <c:pt idx="31911">
                  <c:v>97.3</c:v>
                </c:pt>
                <c:pt idx="31912">
                  <c:v>98.16</c:v>
                </c:pt>
                <c:pt idx="31913">
                  <c:v>108.73</c:v>
                </c:pt>
                <c:pt idx="31914">
                  <c:v>121.36</c:v>
                </c:pt>
                <c:pt idx="31915">
                  <c:v>120.52</c:v>
                </c:pt>
                <c:pt idx="31916">
                  <c:v>143.19999999999999</c:v>
                </c:pt>
                <c:pt idx="31917">
                  <c:v>133.1</c:v>
                </c:pt>
                <c:pt idx="31918">
                  <c:v>132.29</c:v>
                </c:pt>
                <c:pt idx="31919">
                  <c:v>114.98</c:v>
                </c:pt>
                <c:pt idx="31920">
                  <c:v>112.86</c:v>
                </c:pt>
                <c:pt idx="31921">
                  <c:v>114.61</c:v>
                </c:pt>
                <c:pt idx="31922">
                  <c:v>116.05</c:v>
                </c:pt>
                <c:pt idx="31923">
                  <c:v>106.46</c:v>
                </c:pt>
                <c:pt idx="31924">
                  <c:v>96.76</c:v>
                </c:pt>
                <c:pt idx="31925">
                  <c:v>113.78</c:v>
                </c:pt>
                <c:pt idx="31926">
                  <c:v>121.7</c:v>
                </c:pt>
                <c:pt idx="31927">
                  <c:v>119.61</c:v>
                </c:pt>
                <c:pt idx="31928">
                  <c:v>120.29</c:v>
                </c:pt>
                <c:pt idx="31929">
                  <c:v>120.81</c:v>
                </c:pt>
                <c:pt idx="31930">
                  <c:v>121.7</c:v>
                </c:pt>
                <c:pt idx="31931">
                  <c:v>120.81</c:v>
                </c:pt>
                <c:pt idx="31932">
                  <c:v>121.76</c:v>
                </c:pt>
                <c:pt idx="31933">
                  <c:v>123.19</c:v>
                </c:pt>
                <c:pt idx="31934">
                  <c:v>115.87</c:v>
                </c:pt>
                <c:pt idx="31935">
                  <c:v>120.04</c:v>
                </c:pt>
                <c:pt idx="31936">
                  <c:v>120.95</c:v>
                </c:pt>
                <c:pt idx="31937">
                  <c:v>115.79</c:v>
                </c:pt>
                <c:pt idx="31938">
                  <c:v>122.04</c:v>
                </c:pt>
                <c:pt idx="31939">
                  <c:v>123.51</c:v>
                </c:pt>
                <c:pt idx="31940">
                  <c:v>129.13</c:v>
                </c:pt>
                <c:pt idx="31941">
                  <c:v>155.19999999999999</c:v>
                </c:pt>
                <c:pt idx="31942">
                  <c:v>143.91999999999999</c:v>
                </c:pt>
                <c:pt idx="31943">
                  <c:v>137.86000000000001</c:v>
                </c:pt>
                <c:pt idx="31944">
                  <c:v>136.16999999999999</c:v>
                </c:pt>
                <c:pt idx="31945">
                  <c:v>133.53</c:v>
                </c:pt>
                <c:pt idx="31946">
                  <c:v>135.13</c:v>
                </c:pt>
                <c:pt idx="31947">
                  <c:v>123.37</c:v>
                </c:pt>
                <c:pt idx="31948">
                  <c:v>126.87</c:v>
                </c:pt>
                <c:pt idx="31949">
                  <c:v>112.06</c:v>
                </c:pt>
                <c:pt idx="31950">
                  <c:v>117.14</c:v>
                </c:pt>
                <c:pt idx="31951">
                  <c:v>118.43</c:v>
                </c:pt>
                <c:pt idx="31952">
                  <c:v>120.61</c:v>
                </c:pt>
                <c:pt idx="31953">
                  <c:v>164.18</c:v>
                </c:pt>
                <c:pt idx="31954">
                  <c:v>150.49</c:v>
                </c:pt>
                <c:pt idx="31955">
                  <c:v>148.71</c:v>
                </c:pt>
                <c:pt idx="31956">
                  <c:v>148.25</c:v>
                </c:pt>
                <c:pt idx="31957">
                  <c:v>144.43</c:v>
                </c:pt>
                <c:pt idx="31958">
                  <c:v>131.29</c:v>
                </c:pt>
                <c:pt idx="31959">
                  <c:v>121.3</c:v>
                </c:pt>
                <c:pt idx="31960">
                  <c:v>123.05</c:v>
                </c:pt>
                <c:pt idx="31961">
                  <c:v>125.2</c:v>
                </c:pt>
                <c:pt idx="31962">
                  <c:v>126.95</c:v>
                </c:pt>
                <c:pt idx="31963">
                  <c:v>128.59</c:v>
                </c:pt>
                <c:pt idx="31964">
                  <c:v>130.16999999999999</c:v>
                </c:pt>
                <c:pt idx="31965">
                  <c:v>132.26</c:v>
                </c:pt>
                <c:pt idx="31966">
                  <c:v>137.26</c:v>
                </c:pt>
                <c:pt idx="31967">
                  <c:v>139.12</c:v>
                </c:pt>
                <c:pt idx="31968">
                  <c:v>141.71</c:v>
                </c:pt>
                <c:pt idx="31969">
                  <c:v>122.19</c:v>
                </c:pt>
                <c:pt idx="31970">
                  <c:v>122.82</c:v>
                </c:pt>
                <c:pt idx="31971">
                  <c:v>115.24</c:v>
                </c:pt>
                <c:pt idx="31972">
                  <c:v>130.28</c:v>
                </c:pt>
                <c:pt idx="31973">
                  <c:v>138.86000000000001</c:v>
                </c:pt>
                <c:pt idx="31974">
                  <c:v>148.74</c:v>
                </c:pt>
                <c:pt idx="31975">
                  <c:v>146.56</c:v>
                </c:pt>
                <c:pt idx="31976">
                  <c:v>130.4</c:v>
                </c:pt>
                <c:pt idx="31977">
                  <c:v>130.88999999999999</c:v>
                </c:pt>
                <c:pt idx="31978">
                  <c:v>131.83000000000001</c:v>
                </c:pt>
                <c:pt idx="31979">
                  <c:v>132.81</c:v>
                </c:pt>
                <c:pt idx="31980">
                  <c:v>122.88</c:v>
                </c:pt>
                <c:pt idx="31981">
                  <c:v>122.71</c:v>
                </c:pt>
                <c:pt idx="31982">
                  <c:v>126.69</c:v>
                </c:pt>
                <c:pt idx="31983">
                  <c:v>127.87</c:v>
                </c:pt>
                <c:pt idx="31984">
                  <c:v>118.51</c:v>
                </c:pt>
                <c:pt idx="31985">
                  <c:v>103.9</c:v>
                </c:pt>
                <c:pt idx="31986">
                  <c:v>104.39</c:v>
                </c:pt>
                <c:pt idx="31987">
                  <c:v>98.85</c:v>
                </c:pt>
                <c:pt idx="31988">
                  <c:v>93.86</c:v>
                </c:pt>
                <c:pt idx="31989">
                  <c:v>93.11</c:v>
                </c:pt>
                <c:pt idx="31990">
                  <c:v>93.46</c:v>
                </c:pt>
                <c:pt idx="31991">
                  <c:v>87</c:v>
                </c:pt>
                <c:pt idx="31992">
                  <c:v>86.48</c:v>
                </c:pt>
                <c:pt idx="31993">
                  <c:v>87.11</c:v>
                </c:pt>
                <c:pt idx="31994">
                  <c:v>107.78</c:v>
                </c:pt>
                <c:pt idx="31995">
                  <c:v>99.54</c:v>
                </c:pt>
                <c:pt idx="31996">
                  <c:v>104.39</c:v>
                </c:pt>
                <c:pt idx="31997">
                  <c:v>104.85</c:v>
                </c:pt>
                <c:pt idx="31998">
                  <c:v>95.29</c:v>
                </c:pt>
                <c:pt idx="31999">
                  <c:v>95.98</c:v>
                </c:pt>
                <c:pt idx="32000">
                  <c:v>96.99</c:v>
                </c:pt>
                <c:pt idx="32001">
                  <c:v>116.96</c:v>
                </c:pt>
                <c:pt idx="32002">
                  <c:v>129.65</c:v>
                </c:pt>
                <c:pt idx="32003">
                  <c:v>145.06</c:v>
                </c:pt>
                <c:pt idx="32004">
                  <c:v>143.4</c:v>
                </c:pt>
                <c:pt idx="32005">
                  <c:v>138.49</c:v>
                </c:pt>
                <c:pt idx="32006">
                  <c:v>138.86000000000001</c:v>
                </c:pt>
                <c:pt idx="32007">
                  <c:v>167.94</c:v>
                </c:pt>
                <c:pt idx="32008">
                  <c:v>167.37</c:v>
                </c:pt>
                <c:pt idx="32009">
                  <c:v>166.42</c:v>
                </c:pt>
                <c:pt idx="32010">
                  <c:v>164.75</c:v>
                </c:pt>
                <c:pt idx="32011">
                  <c:v>163.35</c:v>
                </c:pt>
                <c:pt idx="32012">
                  <c:v>165.1</c:v>
                </c:pt>
                <c:pt idx="32013">
                  <c:v>160.91</c:v>
                </c:pt>
                <c:pt idx="32014">
                  <c:v>157.69</c:v>
                </c:pt>
                <c:pt idx="32015">
                  <c:v>150.16999999999999</c:v>
                </c:pt>
                <c:pt idx="32016">
                  <c:v>148.02000000000001</c:v>
                </c:pt>
                <c:pt idx="32017">
                  <c:v>150.06</c:v>
                </c:pt>
                <c:pt idx="32018">
                  <c:v>148.08000000000001</c:v>
                </c:pt>
                <c:pt idx="32019">
                  <c:v>138.15</c:v>
                </c:pt>
                <c:pt idx="32020">
                  <c:v>140.27000000000001</c:v>
                </c:pt>
                <c:pt idx="32021">
                  <c:v>142.25</c:v>
                </c:pt>
                <c:pt idx="32022">
                  <c:v>144.86000000000001</c:v>
                </c:pt>
                <c:pt idx="32023">
                  <c:v>144.38</c:v>
                </c:pt>
                <c:pt idx="32024">
                  <c:v>140.96</c:v>
                </c:pt>
                <c:pt idx="32025">
                  <c:v>168.83</c:v>
                </c:pt>
                <c:pt idx="32026">
                  <c:v>172.88</c:v>
                </c:pt>
                <c:pt idx="32027">
                  <c:v>169.15</c:v>
                </c:pt>
                <c:pt idx="32028">
                  <c:v>168.8</c:v>
                </c:pt>
                <c:pt idx="32029">
                  <c:v>164.53</c:v>
                </c:pt>
                <c:pt idx="32030">
                  <c:v>148.88</c:v>
                </c:pt>
                <c:pt idx="32031">
                  <c:v>159.16</c:v>
                </c:pt>
                <c:pt idx="32032">
                  <c:v>171.07</c:v>
                </c:pt>
                <c:pt idx="32033">
                  <c:v>161.13999999999999</c:v>
                </c:pt>
                <c:pt idx="32034">
                  <c:v>175.4</c:v>
                </c:pt>
                <c:pt idx="32035">
                  <c:v>165.21</c:v>
                </c:pt>
                <c:pt idx="32036">
                  <c:v>161.86000000000001</c:v>
                </c:pt>
                <c:pt idx="32037">
                  <c:v>159.96</c:v>
                </c:pt>
                <c:pt idx="32038">
                  <c:v>157.69</c:v>
                </c:pt>
                <c:pt idx="32039">
                  <c:v>159.13</c:v>
                </c:pt>
                <c:pt idx="32040">
                  <c:v>163.92</c:v>
                </c:pt>
                <c:pt idx="32041">
                  <c:v>182.09</c:v>
                </c:pt>
                <c:pt idx="32042">
                  <c:v>198.02</c:v>
                </c:pt>
                <c:pt idx="32043">
                  <c:v>194.58</c:v>
                </c:pt>
                <c:pt idx="32044">
                  <c:v>186.51</c:v>
                </c:pt>
                <c:pt idx="32045">
                  <c:v>191.08</c:v>
                </c:pt>
                <c:pt idx="32046">
                  <c:v>188.61</c:v>
                </c:pt>
                <c:pt idx="32047">
                  <c:v>191.22</c:v>
                </c:pt>
                <c:pt idx="32048">
                  <c:v>194.06</c:v>
                </c:pt>
                <c:pt idx="32049">
                  <c:v>197.76</c:v>
                </c:pt>
                <c:pt idx="32050">
                  <c:v>200.86</c:v>
                </c:pt>
                <c:pt idx="32051">
                  <c:v>180.34</c:v>
                </c:pt>
                <c:pt idx="32052">
                  <c:v>171.21</c:v>
                </c:pt>
                <c:pt idx="32053">
                  <c:v>168.51</c:v>
                </c:pt>
                <c:pt idx="32054">
                  <c:v>165.85</c:v>
                </c:pt>
                <c:pt idx="32055">
                  <c:v>174.26</c:v>
                </c:pt>
                <c:pt idx="32056">
                  <c:v>178.27</c:v>
                </c:pt>
                <c:pt idx="32057">
                  <c:v>168.2</c:v>
                </c:pt>
                <c:pt idx="32058">
                  <c:v>166.74</c:v>
                </c:pt>
                <c:pt idx="32059">
                  <c:v>168.14</c:v>
                </c:pt>
                <c:pt idx="32060">
                  <c:v>163.95</c:v>
                </c:pt>
                <c:pt idx="32061">
                  <c:v>154.77000000000001</c:v>
                </c:pt>
                <c:pt idx="32062">
                  <c:v>162.34</c:v>
                </c:pt>
                <c:pt idx="32063">
                  <c:v>168.72</c:v>
                </c:pt>
                <c:pt idx="32064">
                  <c:v>174.23</c:v>
                </c:pt>
                <c:pt idx="32065">
                  <c:v>172.96</c:v>
                </c:pt>
                <c:pt idx="32066">
                  <c:v>170.58</c:v>
                </c:pt>
                <c:pt idx="32067">
                  <c:v>161.22</c:v>
                </c:pt>
                <c:pt idx="32068">
                  <c:v>161.86000000000001</c:v>
                </c:pt>
                <c:pt idx="32069">
                  <c:v>150.78</c:v>
                </c:pt>
                <c:pt idx="32070">
                  <c:v>147.56</c:v>
                </c:pt>
                <c:pt idx="32071">
                  <c:v>153.41999999999999</c:v>
                </c:pt>
                <c:pt idx="32072">
                  <c:v>160.97</c:v>
                </c:pt>
                <c:pt idx="32073">
                  <c:v>156.4</c:v>
                </c:pt>
                <c:pt idx="32074">
                  <c:v>155</c:v>
                </c:pt>
                <c:pt idx="32075">
                  <c:v>131.13999999999999</c:v>
                </c:pt>
                <c:pt idx="32076">
                  <c:v>121.24</c:v>
                </c:pt>
                <c:pt idx="32077">
                  <c:v>121.21</c:v>
                </c:pt>
                <c:pt idx="32078">
                  <c:v>121.5</c:v>
                </c:pt>
                <c:pt idx="32079">
                  <c:v>140.96</c:v>
                </c:pt>
                <c:pt idx="32080">
                  <c:v>159.33000000000001</c:v>
                </c:pt>
                <c:pt idx="32081">
                  <c:v>146.72999999999999</c:v>
                </c:pt>
                <c:pt idx="32082">
                  <c:v>133.53</c:v>
                </c:pt>
                <c:pt idx="32083">
                  <c:v>119.81</c:v>
                </c:pt>
                <c:pt idx="32084">
                  <c:v>120.98</c:v>
                </c:pt>
                <c:pt idx="32085">
                  <c:v>122.59</c:v>
                </c:pt>
                <c:pt idx="32086">
                  <c:v>124.66</c:v>
                </c:pt>
                <c:pt idx="32087">
                  <c:v>126.47</c:v>
                </c:pt>
                <c:pt idx="32088">
                  <c:v>125.8</c:v>
                </c:pt>
                <c:pt idx="32089">
                  <c:v>126.92</c:v>
                </c:pt>
                <c:pt idx="32090">
                  <c:v>127.44</c:v>
                </c:pt>
                <c:pt idx="32091">
                  <c:v>129.36000000000001</c:v>
                </c:pt>
                <c:pt idx="32092">
                  <c:v>125.98</c:v>
                </c:pt>
                <c:pt idx="32093">
                  <c:v>128.19</c:v>
                </c:pt>
                <c:pt idx="32094">
                  <c:v>133.76</c:v>
                </c:pt>
                <c:pt idx="32095">
                  <c:v>145.63999999999999</c:v>
                </c:pt>
                <c:pt idx="32096">
                  <c:v>146.87</c:v>
                </c:pt>
                <c:pt idx="32097">
                  <c:v>145.21</c:v>
                </c:pt>
                <c:pt idx="32098">
                  <c:v>115.5</c:v>
                </c:pt>
                <c:pt idx="32099">
                  <c:v>111.91</c:v>
                </c:pt>
                <c:pt idx="32100">
                  <c:v>123.05</c:v>
                </c:pt>
                <c:pt idx="32101">
                  <c:v>126.9</c:v>
                </c:pt>
                <c:pt idx="32102">
                  <c:v>123.82</c:v>
                </c:pt>
                <c:pt idx="32103">
                  <c:v>119.03</c:v>
                </c:pt>
                <c:pt idx="32104">
                  <c:v>119.86</c:v>
                </c:pt>
                <c:pt idx="32105">
                  <c:v>121.44</c:v>
                </c:pt>
                <c:pt idx="32106">
                  <c:v>123.25</c:v>
                </c:pt>
                <c:pt idx="32107">
                  <c:v>124.4</c:v>
                </c:pt>
                <c:pt idx="32108">
                  <c:v>125.63</c:v>
                </c:pt>
                <c:pt idx="32109">
                  <c:v>127.01</c:v>
                </c:pt>
                <c:pt idx="32110">
                  <c:v>114.75</c:v>
                </c:pt>
                <c:pt idx="32111">
                  <c:v>116.13</c:v>
                </c:pt>
                <c:pt idx="32112">
                  <c:v>117.05</c:v>
                </c:pt>
                <c:pt idx="32113">
                  <c:v>128.02000000000001</c:v>
                </c:pt>
                <c:pt idx="32114">
                  <c:v>130.51</c:v>
                </c:pt>
                <c:pt idx="32115">
                  <c:v>121.84</c:v>
                </c:pt>
                <c:pt idx="32116">
                  <c:v>121.61</c:v>
                </c:pt>
                <c:pt idx="32117">
                  <c:v>123.71</c:v>
                </c:pt>
                <c:pt idx="32118">
                  <c:v>125.98</c:v>
                </c:pt>
                <c:pt idx="32119">
                  <c:v>173.74</c:v>
                </c:pt>
                <c:pt idx="32120">
                  <c:v>168.37</c:v>
                </c:pt>
                <c:pt idx="32121">
                  <c:v>175.4</c:v>
                </c:pt>
                <c:pt idx="32122">
                  <c:v>182.95</c:v>
                </c:pt>
                <c:pt idx="32123">
                  <c:v>163.75</c:v>
                </c:pt>
                <c:pt idx="32124">
                  <c:v>155.25</c:v>
                </c:pt>
                <c:pt idx="32125">
                  <c:v>139.12</c:v>
                </c:pt>
                <c:pt idx="32126">
                  <c:v>127.5</c:v>
                </c:pt>
                <c:pt idx="32127">
                  <c:v>128.56</c:v>
                </c:pt>
                <c:pt idx="32128">
                  <c:v>123.57</c:v>
                </c:pt>
                <c:pt idx="32129">
                  <c:v>126.67</c:v>
                </c:pt>
                <c:pt idx="32130">
                  <c:v>123.85</c:v>
                </c:pt>
                <c:pt idx="32131">
                  <c:v>119.06</c:v>
                </c:pt>
                <c:pt idx="32132">
                  <c:v>120.47</c:v>
                </c:pt>
                <c:pt idx="32133">
                  <c:v>107.64</c:v>
                </c:pt>
                <c:pt idx="32134">
                  <c:v>116.56</c:v>
                </c:pt>
                <c:pt idx="32135">
                  <c:v>123.88</c:v>
                </c:pt>
                <c:pt idx="32136">
                  <c:v>107.46</c:v>
                </c:pt>
                <c:pt idx="32137">
                  <c:v>105</c:v>
                </c:pt>
                <c:pt idx="32138">
                  <c:v>108.93</c:v>
                </c:pt>
                <c:pt idx="32139">
                  <c:v>110.56</c:v>
                </c:pt>
                <c:pt idx="32140">
                  <c:v>111.97</c:v>
                </c:pt>
                <c:pt idx="32141">
                  <c:v>113.41</c:v>
                </c:pt>
                <c:pt idx="32142">
                  <c:v>113.66</c:v>
                </c:pt>
                <c:pt idx="32143">
                  <c:v>107.98</c:v>
                </c:pt>
                <c:pt idx="32144">
                  <c:v>107.72</c:v>
                </c:pt>
                <c:pt idx="32145">
                  <c:v>108.12</c:v>
                </c:pt>
                <c:pt idx="32146">
                  <c:v>109.39</c:v>
                </c:pt>
                <c:pt idx="32147">
                  <c:v>116.22</c:v>
                </c:pt>
                <c:pt idx="32148">
                  <c:v>111.34</c:v>
                </c:pt>
                <c:pt idx="32149">
                  <c:v>103.33</c:v>
                </c:pt>
                <c:pt idx="32150">
                  <c:v>99.25</c:v>
                </c:pt>
                <c:pt idx="32151">
                  <c:v>100.29</c:v>
                </c:pt>
                <c:pt idx="32152">
                  <c:v>101.38</c:v>
                </c:pt>
                <c:pt idx="32153">
                  <c:v>101.95</c:v>
                </c:pt>
                <c:pt idx="32154">
                  <c:v>102.79</c:v>
                </c:pt>
                <c:pt idx="32155">
                  <c:v>103.5</c:v>
                </c:pt>
                <c:pt idx="32156">
                  <c:v>104.13</c:v>
                </c:pt>
                <c:pt idx="32157">
                  <c:v>105.6</c:v>
                </c:pt>
                <c:pt idx="32158">
                  <c:v>107.06</c:v>
                </c:pt>
                <c:pt idx="32159">
                  <c:v>111.37</c:v>
                </c:pt>
                <c:pt idx="32160">
                  <c:v>121.82</c:v>
                </c:pt>
                <c:pt idx="32161">
                  <c:v>120.93</c:v>
                </c:pt>
                <c:pt idx="32162">
                  <c:v>123.57</c:v>
                </c:pt>
                <c:pt idx="32163">
                  <c:v>124.6</c:v>
                </c:pt>
                <c:pt idx="32164">
                  <c:v>124.71</c:v>
                </c:pt>
                <c:pt idx="32165">
                  <c:v>120.58</c:v>
                </c:pt>
                <c:pt idx="32166">
                  <c:v>146.30000000000001</c:v>
                </c:pt>
                <c:pt idx="32167">
                  <c:v>155.34</c:v>
                </c:pt>
                <c:pt idx="32168">
                  <c:v>168.2</c:v>
                </c:pt>
                <c:pt idx="32169">
                  <c:v>172.62</c:v>
                </c:pt>
                <c:pt idx="32170">
                  <c:v>158.58000000000001</c:v>
                </c:pt>
                <c:pt idx="32171">
                  <c:v>151.18</c:v>
                </c:pt>
                <c:pt idx="32172">
                  <c:v>160.79</c:v>
                </c:pt>
                <c:pt idx="32173">
                  <c:v>158.93</c:v>
                </c:pt>
                <c:pt idx="32174">
                  <c:v>158.81</c:v>
                </c:pt>
                <c:pt idx="32175">
                  <c:v>174.2</c:v>
                </c:pt>
                <c:pt idx="32176">
                  <c:v>171.33</c:v>
                </c:pt>
                <c:pt idx="32177">
                  <c:v>157.97999999999999</c:v>
                </c:pt>
                <c:pt idx="32178">
                  <c:v>171.82</c:v>
                </c:pt>
                <c:pt idx="32179">
                  <c:v>174.6</c:v>
                </c:pt>
                <c:pt idx="32180">
                  <c:v>181.52</c:v>
                </c:pt>
                <c:pt idx="32181">
                  <c:v>186.68</c:v>
                </c:pt>
                <c:pt idx="32182">
                  <c:v>192.94</c:v>
                </c:pt>
                <c:pt idx="32183">
                  <c:v>187.8</c:v>
                </c:pt>
                <c:pt idx="32184">
                  <c:v>188.18</c:v>
                </c:pt>
                <c:pt idx="32185">
                  <c:v>186.08</c:v>
                </c:pt>
                <c:pt idx="32186">
                  <c:v>189.38</c:v>
                </c:pt>
                <c:pt idx="32187">
                  <c:v>181.78</c:v>
                </c:pt>
                <c:pt idx="32188">
                  <c:v>191.79</c:v>
                </c:pt>
                <c:pt idx="32189">
                  <c:v>178.36</c:v>
                </c:pt>
                <c:pt idx="32190">
                  <c:v>177.7</c:v>
                </c:pt>
                <c:pt idx="32191">
                  <c:v>179.22</c:v>
                </c:pt>
                <c:pt idx="32192">
                  <c:v>172.16</c:v>
                </c:pt>
                <c:pt idx="32193">
                  <c:v>178.73</c:v>
                </c:pt>
                <c:pt idx="32194">
                  <c:v>177.64</c:v>
                </c:pt>
                <c:pt idx="32195">
                  <c:v>171.47</c:v>
                </c:pt>
                <c:pt idx="32196">
                  <c:v>166.33</c:v>
                </c:pt>
                <c:pt idx="32197">
                  <c:v>161.02000000000001</c:v>
                </c:pt>
                <c:pt idx="32198">
                  <c:v>155.71</c:v>
                </c:pt>
                <c:pt idx="32199">
                  <c:v>147.1</c:v>
                </c:pt>
                <c:pt idx="32200">
                  <c:v>139.15</c:v>
                </c:pt>
                <c:pt idx="32201">
                  <c:v>131.91999999999999</c:v>
                </c:pt>
                <c:pt idx="32202">
                  <c:v>129.59</c:v>
                </c:pt>
                <c:pt idx="32203">
                  <c:v>154.68</c:v>
                </c:pt>
                <c:pt idx="32204">
                  <c:v>147.16</c:v>
                </c:pt>
                <c:pt idx="32205">
                  <c:v>155.02000000000001</c:v>
                </c:pt>
                <c:pt idx="32206">
                  <c:v>162.52000000000001</c:v>
                </c:pt>
                <c:pt idx="32207">
                  <c:v>174.05</c:v>
                </c:pt>
                <c:pt idx="32208">
                  <c:v>186.45</c:v>
                </c:pt>
                <c:pt idx="32209">
                  <c:v>186.05</c:v>
                </c:pt>
                <c:pt idx="32210">
                  <c:v>190.27</c:v>
                </c:pt>
                <c:pt idx="32211">
                  <c:v>190.79</c:v>
                </c:pt>
                <c:pt idx="32212">
                  <c:v>192.86</c:v>
                </c:pt>
                <c:pt idx="32213">
                  <c:v>190.01</c:v>
                </c:pt>
                <c:pt idx="32214">
                  <c:v>188.84</c:v>
                </c:pt>
                <c:pt idx="32215">
                  <c:v>196.18</c:v>
                </c:pt>
                <c:pt idx="32216">
                  <c:v>199.11</c:v>
                </c:pt>
                <c:pt idx="32217">
                  <c:v>202.81</c:v>
                </c:pt>
                <c:pt idx="32218">
                  <c:v>206</c:v>
                </c:pt>
                <c:pt idx="32219">
                  <c:v>202.01</c:v>
                </c:pt>
                <c:pt idx="32220">
                  <c:v>202.24</c:v>
                </c:pt>
                <c:pt idx="32221">
                  <c:v>207.15</c:v>
                </c:pt>
                <c:pt idx="32222">
                  <c:v>209.62</c:v>
                </c:pt>
                <c:pt idx="32223">
                  <c:v>209.47</c:v>
                </c:pt>
                <c:pt idx="32224">
                  <c:v>196.33</c:v>
                </c:pt>
                <c:pt idx="32225">
                  <c:v>198.8</c:v>
                </c:pt>
                <c:pt idx="32226">
                  <c:v>206.14</c:v>
                </c:pt>
                <c:pt idx="32227">
                  <c:v>198.85</c:v>
                </c:pt>
                <c:pt idx="32228">
                  <c:v>199.92</c:v>
                </c:pt>
                <c:pt idx="32229">
                  <c:v>196.84</c:v>
                </c:pt>
                <c:pt idx="32230">
                  <c:v>207.84</c:v>
                </c:pt>
                <c:pt idx="32231">
                  <c:v>209.62</c:v>
                </c:pt>
                <c:pt idx="32232">
                  <c:v>211.22</c:v>
                </c:pt>
                <c:pt idx="32233">
                  <c:v>211.11</c:v>
                </c:pt>
                <c:pt idx="32234">
                  <c:v>206.63</c:v>
                </c:pt>
                <c:pt idx="32235">
                  <c:v>210.05</c:v>
                </c:pt>
                <c:pt idx="32236">
                  <c:v>197.3</c:v>
                </c:pt>
                <c:pt idx="32237">
                  <c:v>191.88</c:v>
                </c:pt>
                <c:pt idx="32238">
                  <c:v>196.1</c:v>
                </c:pt>
                <c:pt idx="32239">
                  <c:v>202.84</c:v>
                </c:pt>
                <c:pt idx="32240">
                  <c:v>204.39</c:v>
                </c:pt>
                <c:pt idx="32241">
                  <c:v>182.87</c:v>
                </c:pt>
                <c:pt idx="32242">
                  <c:v>179.77</c:v>
                </c:pt>
                <c:pt idx="32243">
                  <c:v>161.91</c:v>
                </c:pt>
                <c:pt idx="32244">
                  <c:v>177.13</c:v>
                </c:pt>
                <c:pt idx="32245">
                  <c:v>183.04</c:v>
                </c:pt>
                <c:pt idx="32246">
                  <c:v>186.71</c:v>
                </c:pt>
                <c:pt idx="32247">
                  <c:v>184.3</c:v>
                </c:pt>
                <c:pt idx="32248">
                  <c:v>180.46</c:v>
                </c:pt>
                <c:pt idx="32249">
                  <c:v>183.99</c:v>
                </c:pt>
                <c:pt idx="32250">
                  <c:v>187.69</c:v>
                </c:pt>
                <c:pt idx="32251">
                  <c:v>192.48</c:v>
                </c:pt>
                <c:pt idx="32252">
                  <c:v>199.03</c:v>
                </c:pt>
                <c:pt idx="32253">
                  <c:v>200.92</c:v>
                </c:pt>
                <c:pt idx="32254">
                  <c:v>192.74</c:v>
                </c:pt>
                <c:pt idx="32255">
                  <c:v>187.14</c:v>
                </c:pt>
                <c:pt idx="32256">
                  <c:v>189.47</c:v>
                </c:pt>
                <c:pt idx="32257">
                  <c:v>182.01</c:v>
                </c:pt>
                <c:pt idx="32258">
                  <c:v>173.94</c:v>
                </c:pt>
                <c:pt idx="32259">
                  <c:v>176.55</c:v>
                </c:pt>
                <c:pt idx="32260">
                  <c:v>175.43</c:v>
                </c:pt>
                <c:pt idx="32261">
                  <c:v>171.82</c:v>
                </c:pt>
                <c:pt idx="32262">
                  <c:v>175.43</c:v>
                </c:pt>
                <c:pt idx="32263">
                  <c:v>180.37</c:v>
                </c:pt>
                <c:pt idx="32264">
                  <c:v>190.21</c:v>
                </c:pt>
                <c:pt idx="32265">
                  <c:v>182.69</c:v>
                </c:pt>
                <c:pt idx="32266">
                  <c:v>162.6</c:v>
                </c:pt>
                <c:pt idx="32267">
                  <c:v>165.62</c:v>
                </c:pt>
                <c:pt idx="32268">
                  <c:v>163.66</c:v>
                </c:pt>
                <c:pt idx="32269">
                  <c:v>180.08</c:v>
                </c:pt>
                <c:pt idx="32270">
                  <c:v>172.65</c:v>
                </c:pt>
                <c:pt idx="32271">
                  <c:v>173.42</c:v>
                </c:pt>
                <c:pt idx="32272">
                  <c:v>176.35</c:v>
                </c:pt>
                <c:pt idx="32273">
                  <c:v>169.52</c:v>
                </c:pt>
                <c:pt idx="32274">
                  <c:v>157.81</c:v>
                </c:pt>
                <c:pt idx="32275">
                  <c:v>159.33000000000001</c:v>
                </c:pt>
                <c:pt idx="32276">
                  <c:v>161.51</c:v>
                </c:pt>
                <c:pt idx="32277">
                  <c:v>165.59</c:v>
                </c:pt>
                <c:pt idx="32278">
                  <c:v>167.97</c:v>
                </c:pt>
                <c:pt idx="32279">
                  <c:v>169.92</c:v>
                </c:pt>
                <c:pt idx="32280">
                  <c:v>171.36</c:v>
                </c:pt>
                <c:pt idx="32281">
                  <c:v>172.13</c:v>
                </c:pt>
                <c:pt idx="32282">
                  <c:v>171.1</c:v>
                </c:pt>
                <c:pt idx="32283">
                  <c:v>168.37</c:v>
                </c:pt>
                <c:pt idx="32284">
                  <c:v>160.62</c:v>
                </c:pt>
                <c:pt idx="32285">
                  <c:v>161.88</c:v>
                </c:pt>
                <c:pt idx="32286">
                  <c:v>163.58000000000001</c:v>
                </c:pt>
                <c:pt idx="32287">
                  <c:v>153.27000000000001</c:v>
                </c:pt>
                <c:pt idx="32288">
                  <c:v>138.78</c:v>
                </c:pt>
                <c:pt idx="32289">
                  <c:v>137.29</c:v>
                </c:pt>
                <c:pt idx="32290">
                  <c:v>129.91</c:v>
                </c:pt>
                <c:pt idx="32291">
                  <c:v>129.05000000000001</c:v>
                </c:pt>
                <c:pt idx="32292">
                  <c:v>125.58</c:v>
                </c:pt>
                <c:pt idx="32293">
                  <c:v>123.08</c:v>
                </c:pt>
                <c:pt idx="32294">
                  <c:v>121.3</c:v>
                </c:pt>
                <c:pt idx="32295">
                  <c:v>115.87</c:v>
                </c:pt>
                <c:pt idx="32296">
                  <c:v>108.44</c:v>
                </c:pt>
                <c:pt idx="32297">
                  <c:v>106.98</c:v>
                </c:pt>
                <c:pt idx="32298">
                  <c:v>107.81</c:v>
                </c:pt>
                <c:pt idx="32299">
                  <c:v>107.92</c:v>
                </c:pt>
                <c:pt idx="32300">
                  <c:v>101.12</c:v>
                </c:pt>
                <c:pt idx="32301">
                  <c:v>97.79</c:v>
                </c:pt>
                <c:pt idx="32302">
                  <c:v>99.34</c:v>
                </c:pt>
                <c:pt idx="32303">
                  <c:v>100.58</c:v>
                </c:pt>
                <c:pt idx="32304">
                  <c:v>98.16</c:v>
                </c:pt>
                <c:pt idx="32305">
                  <c:v>101.06</c:v>
                </c:pt>
                <c:pt idx="32306">
                  <c:v>101.95</c:v>
                </c:pt>
                <c:pt idx="32307">
                  <c:v>93.83</c:v>
                </c:pt>
                <c:pt idx="32308">
                  <c:v>77.44</c:v>
                </c:pt>
                <c:pt idx="32309">
                  <c:v>75.12</c:v>
                </c:pt>
                <c:pt idx="32310">
                  <c:v>74.48</c:v>
                </c:pt>
                <c:pt idx="32311">
                  <c:v>74.739999999999995</c:v>
                </c:pt>
                <c:pt idx="32312">
                  <c:v>75.12</c:v>
                </c:pt>
                <c:pt idx="32313">
                  <c:v>87.43</c:v>
                </c:pt>
                <c:pt idx="32314">
                  <c:v>95.55</c:v>
                </c:pt>
                <c:pt idx="32315">
                  <c:v>95.9</c:v>
                </c:pt>
                <c:pt idx="32316">
                  <c:v>99.66</c:v>
                </c:pt>
                <c:pt idx="32317">
                  <c:v>94.35</c:v>
                </c:pt>
                <c:pt idx="32318">
                  <c:v>91.22</c:v>
                </c:pt>
                <c:pt idx="32319">
                  <c:v>91.25</c:v>
                </c:pt>
                <c:pt idx="32320">
                  <c:v>88.41</c:v>
                </c:pt>
                <c:pt idx="32321">
                  <c:v>83.61</c:v>
                </c:pt>
                <c:pt idx="32322">
                  <c:v>84.82</c:v>
                </c:pt>
                <c:pt idx="32323">
                  <c:v>92.6</c:v>
                </c:pt>
                <c:pt idx="32324">
                  <c:v>78.760000000000005</c:v>
                </c:pt>
                <c:pt idx="32325">
                  <c:v>76.52</c:v>
                </c:pt>
                <c:pt idx="32326">
                  <c:v>85.45</c:v>
                </c:pt>
                <c:pt idx="32327">
                  <c:v>85.94</c:v>
                </c:pt>
                <c:pt idx="32328">
                  <c:v>97.27</c:v>
                </c:pt>
                <c:pt idx="32329">
                  <c:v>128.30000000000001</c:v>
                </c:pt>
                <c:pt idx="32330">
                  <c:v>126.87</c:v>
                </c:pt>
                <c:pt idx="32331">
                  <c:v>120.47</c:v>
                </c:pt>
                <c:pt idx="32332">
                  <c:v>114.73</c:v>
                </c:pt>
                <c:pt idx="32333">
                  <c:v>116.65</c:v>
                </c:pt>
                <c:pt idx="32334">
                  <c:v>118.17</c:v>
                </c:pt>
                <c:pt idx="32335">
                  <c:v>116.85</c:v>
                </c:pt>
                <c:pt idx="32336">
                  <c:v>109.56</c:v>
                </c:pt>
                <c:pt idx="32337">
                  <c:v>111.05</c:v>
                </c:pt>
                <c:pt idx="32338">
                  <c:v>113.41</c:v>
                </c:pt>
                <c:pt idx="32339">
                  <c:v>137.37</c:v>
                </c:pt>
                <c:pt idx="32340">
                  <c:v>123.97</c:v>
                </c:pt>
                <c:pt idx="32341">
                  <c:v>108.81</c:v>
                </c:pt>
                <c:pt idx="32342">
                  <c:v>110.79</c:v>
                </c:pt>
                <c:pt idx="32343">
                  <c:v>112.49</c:v>
                </c:pt>
                <c:pt idx="32344">
                  <c:v>122.71</c:v>
                </c:pt>
                <c:pt idx="32345">
                  <c:v>131.16999999999999</c:v>
                </c:pt>
                <c:pt idx="32346">
                  <c:v>133.24</c:v>
                </c:pt>
                <c:pt idx="32347">
                  <c:v>146.07</c:v>
                </c:pt>
                <c:pt idx="32348">
                  <c:v>163.72</c:v>
                </c:pt>
                <c:pt idx="32349">
                  <c:v>150.69</c:v>
                </c:pt>
                <c:pt idx="32350">
                  <c:v>147.72999999999999</c:v>
                </c:pt>
                <c:pt idx="32351">
                  <c:v>150.26</c:v>
                </c:pt>
                <c:pt idx="32352">
                  <c:v>152.93</c:v>
                </c:pt>
                <c:pt idx="32353">
                  <c:v>155.6</c:v>
                </c:pt>
                <c:pt idx="32354">
                  <c:v>157.87</c:v>
                </c:pt>
                <c:pt idx="32355">
                  <c:v>152.99</c:v>
                </c:pt>
                <c:pt idx="32356">
                  <c:v>152.99</c:v>
                </c:pt>
                <c:pt idx="32357">
                  <c:v>156.4</c:v>
                </c:pt>
                <c:pt idx="32358">
                  <c:v>158.78</c:v>
                </c:pt>
                <c:pt idx="32359">
                  <c:v>161.37</c:v>
                </c:pt>
                <c:pt idx="32360">
                  <c:v>167.83</c:v>
                </c:pt>
                <c:pt idx="32361">
                  <c:v>172.73</c:v>
                </c:pt>
                <c:pt idx="32362">
                  <c:v>174.37</c:v>
                </c:pt>
                <c:pt idx="32363">
                  <c:v>175.03</c:v>
                </c:pt>
                <c:pt idx="32364">
                  <c:v>170.24</c:v>
                </c:pt>
                <c:pt idx="32365">
                  <c:v>172.33</c:v>
                </c:pt>
                <c:pt idx="32366">
                  <c:v>174.14</c:v>
                </c:pt>
                <c:pt idx="32367">
                  <c:v>175.23</c:v>
                </c:pt>
                <c:pt idx="32368">
                  <c:v>146.9</c:v>
                </c:pt>
                <c:pt idx="32369">
                  <c:v>144.61000000000001</c:v>
                </c:pt>
                <c:pt idx="32370">
                  <c:v>135.88</c:v>
                </c:pt>
                <c:pt idx="32371">
                  <c:v>126.06</c:v>
                </c:pt>
                <c:pt idx="32372">
                  <c:v>132.91999999999999</c:v>
                </c:pt>
                <c:pt idx="32373">
                  <c:v>135.68</c:v>
                </c:pt>
                <c:pt idx="32374">
                  <c:v>136.54</c:v>
                </c:pt>
                <c:pt idx="32375">
                  <c:v>129.77000000000001</c:v>
                </c:pt>
                <c:pt idx="32376">
                  <c:v>146.5</c:v>
                </c:pt>
                <c:pt idx="32377">
                  <c:v>122.76</c:v>
                </c:pt>
                <c:pt idx="32378">
                  <c:v>123.37</c:v>
                </c:pt>
                <c:pt idx="32379">
                  <c:v>124</c:v>
                </c:pt>
                <c:pt idx="32380">
                  <c:v>124.26</c:v>
                </c:pt>
                <c:pt idx="32381">
                  <c:v>121.04</c:v>
                </c:pt>
                <c:pt idx="32382">
                  <c:v>108.9</c:v>
                </c:pt>
                <c:pt idx="32383">
                  <c:v>112.75</c:v>
                </c:pt>
                <c:pt idx="32384">
                  <c:v>130.22999999999999</c:v>
                </c:pt>
                <c:pt idx="32385">
                  <c:v>123.94</c:v>
                </c:pt>
                <c:pt idx="32386">
                  <c:v>115.96</c:v>
                </c:pt>
                <c:pt idx="32387">
                  <c:v>115.82</c:v>
                </c:pt>
                <c:pt idx="32388">
                  <c:v>115.96</c:v>
                </c:pt>
                <c:pt idx="32389">
                  <c:v>110.13</c:v>
                </c:pt>
                <c:pt idx="32390">
                  <c:v>95.7</c:v>
                </c:pt>
                <c:pt idx="32391">
                  <c:v>103.1</c:v>
                </c:pt>
                <c:pt idx="32392">
                  <c:v>108.3</c:v>
                </c:pt>
                <c:pt idx="32393">
                  <c:v>108.55</c:v>
                </c:pt>
                <c:pt idx="32394">
                  <c:v>108.35</c:v>
                </c:pt>
                <c:pt idx="32395">
                  <c:v>107.41</c:v>
                </c:pt>
                <c:pt idx="32396">
                  <c:v>106.66</c:v>
                </c:pt>
                <c:pt idx="32397">
                  <c:v>125.98</c:v>
                </c:pt>
                <c:pt idx="32398">
                  <c:v>122.02</c:v>
                </c:pt>
                <c:pt idx="32399">
                  <c:v>124.69</c:v>
                </c:pt>
                <c:pt idx="32400">
                  <c:v>130.19999999999999</c:v>
                </c:pt>
                <c:pt idx="32401">
                  <c:v>128.72999999999999</c:v>
                </c:pt>
                <c:pt idx="32402">
                  <c:v>129.34</c:v>
                </c:pt>
                <c:pt idx="32403">
                  <c:v>128.76</c:v>
                </c:pt>
                <c:pt idx="32404">
                  <c:v>131.12</c:v>
                </c:pt>
                <c:pt idx="32405">
                  <c:v>137.77000000000001</c:v>
                </c:pt>
                <c:pt idx="32406">
                  <c:v>158.44</c:v>
                </c:pt>
                <c:pt idx="32407">
                  <c:v>171.87</c:v>
                </c:pt>
                <c:pt idx="32408">
                  <c:v>179.31</c:v>
                </c:pt>
                <c:pt idx="32409">
                  <c:v>176.35</c:v>
                </c:pt>
                <c:pt idx="32410">
                  <c:v>171.53</c:v>
                </c:pt>
                <c:pt idx="32411">
                  <c:v>172.73</c:v>
                </c:pt>
                <c:pt idx="32412">
                  <c:v>180.2</c:v>
                </c:pt>
                <c:pt idx="32413">
                  <c:v>206.66</c:v>
                </c:pt>
                <c:pt idx="32414">
                  <c:v>201.75</c:v>
                </c:pt>
                <c:pt idx="32415">
                  <c:v>201.87</c:v>
                </c:pt>
                <c:pt idx="32416">
                  <c:v>177.93</c:v>
                </c:pt>
                <c:pt idx="32417">
                  <c:v>177.04</c:v>
                </c:pt>
                <c:pt idx="32418">
                  <c:v>167.31</c:v>
                </c:pt>
                <c:pt idx="32419">
                  <c:v>141.76</c:v>
                </c:pt>
                <c:pt idx="32420">
                  <c:v>143.22999999999999</c:v>
                </c:pt>
                <c:pt idx="32421">
                  <c:v>141.44999999999999</c:v>
                </c:pt>
                <c:pt idx="32422">
                  <c:v>144.94999999999999</c:v>
                </c:pt>
                <c:pt idx="32423">
                  <c:v>150.83000000000001</c:v>
                </c:pt>
                <c:pt idx="32424">
                  <c:v>152.76</c:v>
                </c:pt>
                <c:pt idx="32425">
                  <c:v>165.59</c:v>
                </c:pt>
                <c:pt idx="32426">
                  <c:v>162.69</c:v>
                </c:pt>
                <c:pt idx="32427">
                  <c:v>160.44999999999999</c:v>
                </c:pt>
                <c:pt idx="32428">
                  <c:v>163.09</c:v>
                </c:pt>
                <c:pt idx="32429">
                  <c:v>159.69999999999999</c:v>
                </c:pt>
                <c:pt idx="32430">
                  <c:v>162.19999999999999</c:v>
                </c:pt>
                <c:pt idx="32431">
                  <c:v>160.28</c:v>
                </c:pt>
                <c:pt idx="32432">
                  <c:v>161.13999999999999</c:v>
                </c:pt>
                <c:pt idx="32433">
                  <c:v>161.11000000000001</c:v>
                </c:pt>
                <c:pt idx="32434">
                  <c:v>160.51</c:v>
                </c:pt>
                <c:pt idx="32435">
                  <c:v>165.21</c:v>
                </c:pt>
                <c:pt idx="32436">
                  <c:v>168.97</c:v>
                </c:pt>
                <c:pt idx="32437">
                  <c:v>185.02</c:v>
                </c:pt>
                <c:pt idx="32438">
                  <c:v>199.77</c:v>
                </c:pt>
                <c:pt idx="32439">
                  <c:v>207.55</c:v>
                </c:pt>
                <c:pt idx="32440">
                  <c:v>211.68</c:v>
                </c:pt>
                <c:pt idx="32441">
                  <c:v>217.17</c:v>
                </c:pt>
                <c:pt idx="32442">
                  <c:v>223.48</c:v>
                </c:pt>
                <c:pt idx="32443">
                  <c:v>225.35</c:v>
                </c:pt>
                <c:pt idx="32444">
                  <c:v>215.59</c:v>
                </c:pt>
                <c:pt idx="32445">
                  <c:v>207.61</c:v>
                </c:pt>
                <c:pt idx="32446">
                  <c:v>195.47</c:v>
                </c:pt>
                <c:pt idx="32447">
                  <c:v>190.36</c:v>
                </c:pt>
                <c:pt idx="32448">
                  <c:v>185.94</c:v>
                </c:pt>
                <c:pt idx="32449">
                  <c:v>184.42</c:v>
                </c:pt>
                <c:pt idx="32450">
                  <c:v>186.48</c:v>
                </c:pt>
                <c:pt idx="32451">
                  <c:v>184.65</c:v>
                </c:pt>
                <c:pt idx="32452">
                  <c:v>191.08</c:v>
                </c:pt>
                <c:pt idx="32453">
                  <c:v>184.67</c:v>
                </c:pt>
                <c:pt idx="32454">
                  <c:v>181.35</c:v>
                </c:pt>
                <c:pt idx="32455">
                  <c:v>158.72999999999999</c:v>
                </c:pt>
                <c:pt idx="32456">
                  <c:v>148.94</c:v>
                </c:pt>
                <c:pt idx="32457">
                  <c:v>154.08000000000001</c:v>
                </c:pt>
                <c:pt idx="32458">
                  <c:v>152.53</c:v>
                </c:pt>
                <c:pt idx="32459">
                  <c:v>153.79</c:v>
                </c:pt>
                <c:pt idx="32460">
                  <c:v>151.06</c:v>
                </c:pt>
                <c:pt idx="32461">
                  <c:v>125.23</c:v>
                </c:pt>
                <c:pt idx="32462">
                  <c:v>120.18</c:v>
                </c:pt>
                <c:pt idx="32463">
                  <c:v>119.06</c:v>
                </c:pt>
                <c:pt idx="32464">
                  <c:v>128.69999999999999</c:v>
                </c:pt>
                <c:pt idx="32465">
                  <c:v>138.69</c:v>
                </c:pt>
                <c:pt idx="32466">
                  <c:v>147.07</c:v>
                </c:pt>
                <c:pt idx="32467">
                  <c:v>151.87</c:v>
                </c:pt>
                <c:pt idx="32468">
                  <c:v>141.51</c:v>
                </c:pt>
                <c:pt idx="32469">
                  <c:v>137.75</c:v>
                </c:pt>
                <c:pt idx="32470">
                  <c:v>132.15</c:v>
                </c:pt>
                <c:pt idx="32471">
                  <c:v>139.52000000000001</c:v>
                </c:pt>
                <c:pt idx="32472">
                  <c:v>158.76</c:v>
                </c:pt>
                <c:pt idx="32473">
                  <c:v>156.37</c:v>
                </c:pt>
                <c:pt idx="32474">
                  <c:v>157.94999999999999</c:v>
                </c:pt>
                <c:pt idx="32475">
                  <c:v>158.41</c:v>
                </c:pt>
                <c:pt idx="32476">
                  <c:v>149.57</c:v>
                </c:pt>
                <c:pt idx="32477">
                  <c:v>152.96</c:v>
                </c:pt>
                <c:pt idx="32478">
                  <c:v>154.51</c:v>
                </c:pt>
                <c:pt idx="32479">
                  <c:v>157.03</c:v>
                </c:pt>
                <c:pt idx="32480">
                  <c:v>153.65</c:v>
                </c:pt>
                <c:pt idx="32481">
                  <c:v>150.29</c:v>
                </c:pt>
                <c:pt idx="32482">
                  <c:v>155.91</c:v>
                </c:pt>
                <c:pt idx="32483">
                  <c:v>154.28</c:v>
                </c:pt>
                <c:pt idx="32484">
                  <c:v>151.03</c:v>
                </c:pt>
                <c:pt idx="32485">
                  <c:v>129.11000000000001</c:v>
                </c:pt>
                <c:pt idx="32486">
                  <c:v>124.89</c:v>
                </c:pt>
                <c:pt idx="32487">
                  <c:v>120.9</c:v>
                </c:pt>
                <c:pt idx="32488">
                  <c:v>123.11</c:v>
                </c:pt>
                <c:pt idx="32489">
                  <c:v>143.29</c:v>
                </c:pt>
                <c:pt idx="32490">
                  <c:v>150.86000000000001</c:v>
                </c:pt>
                <c:pt idx="32491">
                  <c:v>158.58000000000001</c:v>
                </c:pt>
                <c:pt idx="32492">
                  <c:v>154.59</c:v>
                </c:pt>
                <c:pt idx="32493">
                  <c:v>150.46</c:v>
                </c:pt>
                <c:pt idx="32494">
                  <c:v>154.36000000000001</c:v>
                </c:pt>
                <c:pt idx="32495">
                  <c:v>153.07</c:v>
                </c:pt>
                <c:pt idx="32496">
                  <c:v>150.69</c:v>
                </c:pt>
                <c:pt idx="32497">
                  <c:v>152.79</c:v>
                </c:pt>
                <c:pt idx="32498">
                  <c:v>158.01</c:v>
                </c:pt>
                <c:pt idx="32499">
                  <c:v>156.69</c:v>
                </c:pt>
                <c:pt idx="32500">
                  <c:v>165.36</c:v>
                </c:pt>
                <c:pt idx="32501">
                  <c:v>162.75</c:v>
                </c:pt>
                <c:pt idx="32502">
                  <c:v>148.82</c:v>
                </c:pt>
                <c:pt idx="32503">
                  <c:v>144.43</c:v>
                </c:pt>
                <c:pt idx="32504">
                  <c:v>146.18</c:v>
                </c:pt>
                <c:pt idx="32505">
                  <c:v>158.96</c:v>
                </c:pt>
                <c:pt idx="32506">
                  <c:v>161.97</c:v>
                </c:pt>
                <c:pt idx="32507">
                  <c:v>159.16</c:v>
                </c:pt>
                <c:pt idx="32508">
                  <c:v>161.43</c:v>
                </c:pt>
                <c:pt idx="32509">
                  <c:v>163.87</c:v>
                </c:pt>
                <c:pt idx="32510">
                  <c:v>161.74</c:v>
                </c:pt>
                <c:pt idx="32511">
                  <c:v>144.58000000000001</c:v>
                </c:pt>
                <c:pt idx="32512">
                  <c:v>130.51</c:v>
                </c:pt>
                <c:pt idx="32513">
                  <c:v>131.19999999999999</c:v>
                </c:pt>
                <c:pt idx="32514">
                  <c:v>147.91</c:v>
                </c:pt>
                <c:pt idx="32515">
                  <c:v>144.75</c:v>
                </c:pt>
                <c:pt idx="32516">
                  <c:v>130.74</c:v>
                </c:pt>
                <c:pt idx="32517">
                  <c:v>132</c:v>
                </c:pt>
                <c:pt idx="32518">
                  <c:v>129.19</c:v>
                </c:pt>
                <c:pt idx="32519">
                  <c:v>133.27000000000001</c:v>
                </c:pt>
                <c:pt idx="32520">
                  <c:v>138.84</c:v>
                </c:pt>
                <c:pt idx="32521">
                  <c:v>140.5</c:v>
                </c:pt>
                <c:pt idx="32522">
                  <c:v>144.43</c:v>
                </c:pt>
                <c:pt idx="32523">
                  <c:v>147.41999999999999</c:v>
                </c:pt>
                <c:pt idx="32524">
                  <c:v>150.15</c:v>
                </c:pt>
                <c:pt idx="32525">
                  <c:v>152.07</c:v>
                </c:pt>
                <c:pt idx="32526">
                  <c:v>152.13</c:v>
                </c:pt>
                <c:pt idx="32527">
                  <c:v>147.16</c:v>
                </c:pt>
                <c:pt idx="32528">
                  <c:v>140.19</c:v>
                </c:pt>
                <c:pt idx="32529">
                  <c:v>137.37</c:v>
                </c:pt>
                <c:pt idx="32530">
                  <c:v>124.69</c:v>
                </c:pt>
                <c:pt idx="32531">
                  <c:v>115.93</c:v>
                </c:pt>
                <c:pt idx="32532">
                  <c:v>113.26</c:v>
                </c:pt>
                <c:pt idx="32533">
                  <c:v>114.73</c:v>
                </c:pt>
                <c:pt idx="32534">
                  <c:v>116.3</c:v>
                </c:pt>
                <c:pt idx="32535">
                  <c:v>117.83</c:v>
                </c:pt>
                <c:pt idx="32536">
                  <c:v>105.77</c:v>
                </c:pt>
                <c:pt idx="32537">
                  <c:v>102.15</c:v>
                </c:pt>
                <c:pt idx="32538">
                  <c:v>103.56</c:v>
                </c:pt>
                <c:pt idx="32539">
                  <c:v>128.19</c:v>
                </c:pt>
                <c:pt idx="32540">
                  <c:v>123.74</c:v>
                </c:pt>
                <c:pt idx="32541">
                  <c:v>120.84</c:v>
                </c:pt>
                <c:pt idx="32542">
                  <c:v>123.97</c:v>
                </c:pt>
                <c:pt idx="32543">
                  <c:v>126.95</c:v>
                </c:pt>
                <c:pt idx="32544">
                  <c:v>128.69999999999999</c:v>
                </c:pt>
                <c:pt idx="32545">
                  <c:v>127.07</c:v>
                </c:pt>
                <c:pt idx="32546">
                  <c:v>119.66</c:v>
                </c:pt>
                <c:pt idx="32547">
                  <c:v>115.59</c:v>
                </c:pt>
                <c:pt idx="32548">
                  <c:v>118.54</c:v>
                </c:pt>
                <c:pt idx="32549">
                  <c:v>118.77</c:v>
                </c:pt>
                <c:pt idx="32550">
                  <c:v>136.51</c:v>
                </c:pt>
                <c:pt idx="32551">
                  <c:v>133.72999999999999</c:v>
                </c:pt>
                <c:pt idx="32552">
                  <c:v>127.79</c:v>
                </c:pt>
                <c:pt idx="32553">
                  <c:v>128.9</c:v>
                </c:pt>
                <c:pt idx="32554">
                  <c:v>126.41</c:v>
                </c:pt>
                <c:pt idx="32555">
                  <c:v>115.04</c:v>
                </c:pt>
                <c:pt idx="32556">
                  <c:v>110.88</c:v>
                </c:pt>
                <c:pt idx="32557">
                  <c:v>112.46</c:v>
                </c:pt>
                <c:pt idx="32558">
                  <c:v>113.09</c:v>
                </c:pt>
                <c:pt idx="32559">
                  <c:v>106.34</c:v>
                </c:pt>
                <c:pt idx="32560">
                  <c:v>98.11</c:v>
                </c:pt>
                <c:pt idx="32561">
                  <c:v>98.08</c:v>
                </c:pt>
                <c:pt idx="32562">
                  <c:v>100.14</c:v>
                </c:pt>
                <c:pt idx="32563">
                  <c:v>101.67</c:v>
                </c:pt>
                <c:pt idx="32564">
                  <c:v>103.27</c:v>
                </c:pt>
                <c:pt idx="32565">
                  <c:v>104.62</c:v>
                </c:pt>
                <c:pt idx="32566">
                  <c:v>106.32</c:v>
                </c:pt>
                <c:pt idx="32567">
                  <c:v>107.21</c:v>
                </c:pt>
                <c:pt idx="32568">
                  <c:v>124.63</c:v>
                </c:pt>
                <c:pt idx="32569">
                  <c:v>120.27</c:v>
                </c:pt>
                <c:pt idx="32570">
                  <c:v>136.47999999999999</c:v>
                </c:pt>
                <c:pt idx="32571">
                  <c:v>127.41</c:v>
                </c:pt>
                <c:pt idx="32572">
                  <c:v>126.35</c:v>
                </c:pt>
                <c:pt idx="32573">
                  <c:v>127.79</c:v>
                </c:pt>
                <c:pt idx="32574">
                  <c:v>129.41999999999999</c:v>
                </c:pt>
                <c:pt idx="32575">
                  <c:v>129.47999999999999</c:v>
                </c:pt>
                <c:pt idx="32576">
                  <c:v>125.55</c:v>
                </c:pt>
                <c:pt idx="32577">
                  <c:v>130.80000000000001</c:v>
                </c:pt>
                <c:pt idx="32578">
                  <c:v>132.15</c:v>
                </c:pt>
                <c:pt idx="32579">
                  <c:v>134.41999999999999</c:v>
                </c:pt>
                <c:pt idx="32580">
                  <c:v>137.31</c:v>
                </c:pt>
                <c:pt idx="32581">
                  <c:v>136.88</c:v>
                </c:pt>
                <c:pt idx="32582">
                  <c:v>141.22</c:v>
                </c:pt>
                <c:pt idx="32583">
                  <c:v>144.32</c:v>
                </c:pt>
                <c:pt idx="32584">
                  <c:v>147.71</c:v>
                </c:pt>
                <c:pt idx="32585">
                  <c:v>149.13999999999999</c:v>
                </c:pt>
                <c:pt idx="32586">
                  <c:v>147.25</c:v>
                </c:pt>
                <c:pt idx="32587">
                  <c:v>143.08000000000001</c:v>
                </c:pt>
                <c:pt idx="32588">
                  <c:v>132.26</c:v>
                </c:pt>
                <c:pt idx="32589">
                  <c:v>130.31</c:v>
                </c:pt>
                <c:pt idx="32590">
                  <c:v>127.84</c:v>
                </c:pt>
                <c:pt idx="32591">
                  <c:v>114.93</c:v>
                </c:pt>
                <c:pt idx="32592">
                  <c:v>116.59</c:v>
                </c:pt>
                <c:pt idx="32593">
                  <c:v>117.8</c:v>
                </c:pt>
                <c:pt idx="32594">
                  <c:v>118.74</c:v>
                </c:pt>
                <c:pt idx="32595">
                  <c:v>115.18</c:v>
                </c:pt>
                <c:pt idx="32596">
                  <c:v>93.14</c:v>
                </c:pt>
                <c:pt idx="32597">
                  <c:v>69.290000000000006</c:v>
                </c:pt>
                <c:pt idx="32598">
                  <c:v>92.17</c:v>
                </c:pt>
                <c:pt idx="32599">
                  <c:v>109.5</c:v>
                </c:pt>
                <c:pt idx="32600">
                  <c:v>99</c:v>
                </c:pt>
                <c:pt idx="32601">
                  <c:v>95.41</c:v>
                </c:pt>
                <c:pt idx="32602">
                  <c:v>140.47</c:v>
                </c:pt>
                <c:pt idx="32603">
                  <c:v>134.36000000000001</c:v>
                </c:pt>
                <c:pt idx="32604">
                  <c:v>127.73</c:v>
                </c:pt>
                <c:pt idx="32605">
                  <c:v>127.5</c:v>
                </c:pt>
                <c:pt idx="32606">
                  <c:v>128.82</c:v>
                </c:pt>
                <c:pt idx="32607">
                  <c:v>131.4</c:v>
                </c:pt>
                <c:pt idx="32608">
                  <c:v>114.07</c:v>
                </c:pt>
                <c:pt idx="32609">
                  <c:v>110.62</c:v>
                </c:pt>
                <c:pt idx="32610">
                  <c:v>111.91</c:v>
                </c:pt>
                <c:pt idx="32611">
                  <c:v>145.78</c:v>
                </c:pt>
                <c:pt idx="32612">
                  <c:v>163.06</c:v>
                </c:pt>
                <c:pt idx="32613">
                  <c:v>161.19999999999999</c:v>
                </c:pt>
                <c:pt idx="32614">
                  <c:v>148.57</c:v>
                </c:pt>
                <c:pt idx="32615">
                  <c:v>144.81</c:v>
                </c:pt>
                <c:pt idx="32616">
                  <c:v>141.59</c:v>
                </c:pt>
                <c:pt idx="32617">
                  <c:v>138.03</c:v>
                </c:pt>
                <c:pt idx="32618">
                  <c:v>128.59</c:v>
                </c:pt>
                <c:pt idx="32619">
                  <c:v>136.80000000000001</c:v>
                </c:pt>
                <c:pt idx="32620">
                  <c:v>128.07</c:v>
                </c:pt>
                <c:pt idx="32621">
                  <c:v>123.82</c:v>
                </c:pt>
                <c:pt idx="32622">
                  <c:v>125.49</c:v>
                </c:pt>
                <c:pt idx="32623">
                  <c:v>126.47</c:v>
                </c:pt>
                <c:pt idx="32624">
                  <c:v>129.22</c:v>
                </c:pt>
                <c:pt idx="32625">
                  <c:v>154.19</c:v>
                </c:pt>
                <c:pt idx="32626">
                  <c:v>137.43</c:v>
                </c:pt>
                <c:pt idx="32627">
                  <c:v>126.18</c:v>
                </c:pt>
                <c:pt idx="32628">
                  <c:v>128.1</c:v>
                </c:pt>
                <c:pt idx="32629">
                  <c:v>131.29</c:v>
                </c:pt>
                <c:pt idx="32630">
                  <c:v>133.41</c:v>
                </c:pt>
                <c:pt idx="32631">
                  <c:v>135.28</c:v>
                </c:pt>
                <c:pt idx="32632">
                  <c:v>136.86000000000001</c:v>
                </c:pt>
                <c:pt idx="32633">
                  <c:v>133.81</c:v>
                </c:pt>
                <c:pt idx="32634">
                  <c:v>134.19</c:v>
                </c:pt>
                <c:pt idx="32635">
                  <c:v>136.63</c:v>
                </c:pt>
                <c:pt idx="32636">
                  <c:v>133.5</c:v>
                </c:pt>
                <c:pt idx="32637">
                  <c:v>133.76</c:v>
                </c:pt>
                <c:pt idx="32638">
                  <c:v>136.37</c:v>
                </c:pt>
                <c:pt idx="32639">
                  <c:v>139.52000000000001</c:v>
                </c:pt>
                <c:pt idx="32640">
                  <c:v>140.76</c:v>
                </c:pt>
                <c:pt idx="32641">
                  <c:v>137.86000000000001</c:v>
                </c:pt>
                <c:pt idx="32642">
                  <c:v>135.62</c:v>
                </c:pt>
                <c:pt idx="32643">
                  <c:v>137.22999999999999</c:v>
                </c:pt>
                <c:pt idx="32644">
                  <c:v>137.83000000000001</c:v>
                </c:pt>
                <c:pt idx="32645">
                  <c:v>138.58000000000001</c:v>
                </c:pt>
                <c:pt idx="32646">
                  <c:v>139.58000000000001</c:v>
                </c:pt>
                <c:pt idx="32647">
                  <c:v>149.05000000000001</c:v>
                </c:pt>
                <c:pt idx="32648">
                  <c:v>151.03</c:v>
                </c:pt>
                <c:pt idx="32649">
                  <c:v>138.72</c:v>
                </c:pt>
                <c:pt idx="32650">
                  <c:v>138.19999999999999</c:v>
                </c:pt>
                <c:pt idx="32651">
                  <c:v>128.53</c:v>
                </c:pt>
                <c:pt idx="32652">
                  <c:v>129.97</c:v>
                </c:pt>
                <c:pt idx="32653">
                  <c:v>131.43</c:v>
                </c:pt>
                <c:pt idx="32654">
                  <c:v>133.21</c:v>
                </c:pt>
                <c:pt idx="32655">
                  <c:v>118.77</c:v>
                </c:pt>
                <c:pt idx="32656">
                  <c:v>106.63</c:v>
                </c:pt>
                <c:pt idx="32657">
                  <c:v>106.63</c:v>
                </c:pt>
                <c:pt idx="32658">
                  <c:v>96.21</c:v>
                </c:pt>
                <c:pt idx="32659">
                  <c:v>92.88</c:v>
                </c:pt>
                <c:pt idx="32660">
                  <c:v>81.17</c:v>
                </c:pt>
                <c:pt idx="32661">
                  <c:v>91.13</c:v>
                </c:pt>
                <c:pt idx="32662">
                  <c:v>99.37</c:v>
                </c:pt>
                <c:pt idx="32663">
                  <c:v>97.82</c:v>
                </c:pt>
                <c:pt idx="32664">
                  <c:v>108.21</c:v>
                </c:pt>
                <c:pt idx="32665">
                  <c:v>122.85</c:v>
                </c:pt>
                <c:pt idx="32666">
                  <c:v>115.07</c:v>
                </c:pt>
                <c:pt idx="32667">
                  <c:v>107.26</c:v>
                </c:pt>
                <c:pt idx="32668">
                  <c:v>108.76</c:v>
                </c:pt>
                <c:pt idx="32669">
                  <c:v>110.36</c:v>
                </c:pt>
                <c:pt idx="32670">
                  <c:v>111.86</c:v>
                </c:pt>
                <c:pt idx="32671">
                  <c:v>103.13</c:v>
                </c:pt>
                <c:pt idx="32672">
                  <c:v>102.84</c:v>
                </c:pt>
                <c:pt idx="32673">
                  <c:v>100.29</c:v>
                </c:pt>
                <c:pt idx="32674">
                  <c:v>87.66</c:v>
                </c:pt>
                <c:pt idx="32675">
                  <c:v>81.459999999999994</c:v>
                </c:pt>
                <c:pt idx="32676">
                  <c:v>79.13</c:v>
                </c:pt>
                <c:pt idx="32677">
                  <c:v>71.989999999999995</c:v>
                </c:pt>
                <c:pt idx="32678">
                  <c:v>72.45</c:v>
                </c:pt>
                <c:pt idx="32679">
                  <c:v>72.91</c:v>
                </c:pt>
                <c:pt idx="32680">
                  <c:v>73.39</c:v>
                </c:pt>
                <c:pt idx="32681">
                  <c:v>73.88</c:v>
                </c:pt>
                <c:pt idx="32682">
                  <c:v>74.459999999999994</c:v>
                </c:pt>
                <c:pt idx="32683">
                  <c:v>75.06</c:v>
                </c:pt>
                <c:pt idx="32684">
                  <c:v>75.52</c:v>
                </c:pt>
                <c:pt idx="32685">
                  <c:v>76.150000000000006</c:v>
                </c:pt>
                <c:pt idx="32686">
                  <c:v>76.58</c:v>
                </c:pt>
                <c:pt idx="32687">
                  <c:v>76.87</c:v>
                </c:pt>
                <c:pt idx="32688">
                  <c:v>75.2</c:v>
                </c:pt>
                <c:pt idx="32689">
                  <c:v>64.06</c:v>
                </c:pt>
                <c:pt idx="32690">
                  <c:v>58.18</c:v>
                </c:pt>
                <c:pt idx="32691">
                  <c:v>58.21</c:v>
                </c:pt>
                <c:pt idx="32692">
                  <c:v>58.93</c:v>
                </c:pt>
                <c:pt idx="32693">
                  <c:v>56.75</c:v>
                </c:pt>
                <c:pt idx="32694">
                  <c:v>43.51</c:v>
                </c:pt>
                <c:pt idx="32695">
                  <c:v>43.94</c:v>
                </c:pt>
                <c:pt idx="32696">
                  <c:v>53.62</c:v>
                </c:pt>
                <c:pt idx="32697">
                  <c:v>71.73</c:v>
                </c:pt>
                <c:pt idx="32698">
                  <c:v>67.08</c:v>
                </c:pt>
                <c:pt idx="32699">
                  <c:v>69.319999999999993</c:v>
                </c:pt>
                <c:pt idx="32700">
                  <c:v>70.38</c:v>
                </c:pt>
                <c:pt idx="32701">
                  <c:v>60.62</c:v>
                </c:pt>
                <c:pt idx="32702">
                  <c:v>52.93</c:v>
                </c:pt>
                <c:pt idx="32703">
                  <c:v>49.77</c:v>
                </c:pt>
                <c:pt idx="32704">
                  <c:v>38.86</c:v>
                </c:pt>
                <c:pt idx="32705">
                  <c:v>39.18</c:v>
                </c:pt>
                <c:pt idx="32706">
                  <c:v>39.520000000000003</c:v>
                </c:pt>
                <c:pt idx="32707">
                  <c:v>39.9</c:v>
                </c:pt>
                <c:pt idx="32708">
                  <c:v>40.130000000000003</c:v>
                </c:pt>
                <c:pt idx="32709">
                  <c:v>40.21</c:v>
                </c:pt>
                <c:pt idx="32710">
                  <c:v>49.77</c:v>
                </c:pt>
                <c:pt idx="32711">
                  <c:v>47.3</c:v>
                </c:pt>
                <c:pt idx="32712">
                  <c:v>42.48</c:v>
                </c:pt>
                <c:pt idx="32713">
                  <c:v>45.72</c:v>
                </c:pt>
                <c:pt idx="32714">
                  <c:v>64.180000000000007</c:v>
                </c:pt>
                <c:pt idx="32715">
                  <c:v>63.55</c:v>
                </c:pt>
                <c:pt idx="32716">
                  <c:v>63.23</c:v>
                </c:pt>
                <c:pt idx="32717">
                  <c:v>55.8</c:v>
                </c:pt>
                <c:pt idx="32718">
                  <c:v>42.68</c:v>
                </c:pt>
                <c:pt idx="32719">
                  <c:v>42.6</c:v>
                </c:pt>
                <c:pt idx="32720">
                  <c:v>42.57</c:v>
                </c:pt>
                <c:pt idx="32721">
                  <c:v>42.51</c:v>
                </c:pt>
                <c:pt idx="32722">
                  <c:v>42.37</c:v>
                </c:pt>
                <c:pt idx="32723">
                  <c:v>42.45</c:v>
                </c:pt>
                <c:pt idx="32724">
                  <c:v>40.36</c:v>
                </c:pt>
                <c:pt idx="32725">
                  <c:v>53.04</c:v>
                </c:pt>
                <c:pt idx="32726">
                  <c:v>47.47</c:v>
                </c:pt>
                <c:pt idx="32727">
                  <c:v>47.68</c:v>
                </c:pt>
                <c:pt idx="32728">
                  <c:v>47.82</c:v>
                </c:pt>
                <c:pt idx="32729">
                  <c:v>48.05</c:v>
                </c:pt>
                <c:pt idx="32730">
                  <c:v>48.57</c:v>
                </c:pt>
                <c:pt idx="32731">
                  <c:v>49</c:v>
                </c:pt>
                <c:pt idx="32732">
                  <c:v>49.68</c:v>
                </c:pt>
                <c:pt idx="32733">
                  <c:v>50.23</c:v>
                </c:pt>
                <c:pt idx="32734">
                  <c:v>50.78</c:v>
                </c:pt>
                <c:pt idx="32735">
                  <c:v>51.32</c:v>
                </c:pt>
                <c:pt idx="32736">
                  <c:v>51.84</c:v>
                </c:pt>
                <c:pt idx="32737">
                  <c:v>52.41</c:v>
                </c:pt>
                <c:pt idx="32738">
                  <c:v>53.07</c:v>
                </c:pt>
                <c:pt idx="32739">
                  <c:v>53.67</c:v>
                </c:pt>
                <c:pt idx="32740">
                  <c:v>54.54</c:v>
                </c:pt>
                <c:pt idx="32741">
                  <c:v>75.95</c:v>
                </c:pt>
                <c:pt idx="32742">
                  <c:v>77.33</c:v>
                </c:pt>
                <c:pt idx="32743">
                  <c:v>88.32</c:v>
                </c:pt>
                <c:pt idx="32744">
                  <c:v>100.69</c:v>
                </c:pt>
                <c:pt idx="32745">
                  <c:v>99.2</c:v>
                </c:pt>
                <c:pt idx="32746">
                  <c:v>96.99</c:v>
                </c:pt>
                <c:pt idx="32747">
                  <c:v>90.62</c:v>
                </c:pt>
                <c:pt idx="32748">
                  <c:v>90.82</c:v>
                </c:pt>
                <c:pt idx="32749">
                  <c:v>91.07</c:v>
                </c:pt>
                <c:pt idx="32750">
                  <c:v>91.19</c:v>
                </c:pt>
                <c:pt idx="32751">
                  <c:v>91.36</c:v>
                </c:pt>
                <c:pt idx="32752">
                  <c:v>70.95</c:v>
                </c:pt>
                <c:pt idx="32753">
                  <c:v>67.88</c:v>
                </c:pt>
                <c:pt idx="32754">
                  <c:v>62.57</c:v>
                </c:pt>
                <c:pt idx="32755">
                  <c:v>47.1</c:v>
                </c:pt>
                <c:pt idx="32756">
                  <c:v>47.5</c:v>
                </c:pt>
                <c:pt idx="32757">
                  <c:v>47.88</c:v>
                </c:pt>
                <c:pt idx="32758">
                  <c:v>48.13</c:v>
                </c:pt>
                <c:pt idx="32759">
                  <c:v>48.36</c:v>
                </c:pt>
                <c:pt idx="32760">
                  <c:v>48.68</c:v>
                </c:pt>
                <c:pt idx="32761">
                  <c:v>49.05</c:v>
                </c:pt>
                <c:pt idx="32762">
                  <c:v>49.4</c:v>
                </c:pt>
                <c:pt idx="32763">
                  <c:v>49.74</c:v>
                </c:pt>
                <c:pt idx="32764">
                  <c:v>50</c:v>
                </c:pt>
                <c:pt idx="32765">
                  <c:v>50.29</c:v>
                </c:pt>
                <c:pt idx="32766">
                  <c:v>50.72</c:v>
                </c:pt>
                <c:pt idx="32767">
                  <c:v>51.01</c:v>
                </c:pt>
                <c:pt idx="32768">
                  <c:v>51.23</c:v>
                </c:pt>
                <c:pt idx="32769">
                  <c:v>51.67</c:v>
                </c:pt>
                <c:pt idx="32770">
                  <c:v>51.61</c:v>
                </c:pt>
                <c:pt idx="32771">
                  <c:v>58.3</c:v>
                </c:pt>
                <c:pt idx="32772">
                  <c:v>61.42</c:v>
                </c:pt>
                <c:pt idx="32773">
                  <c:v>88.35</c:v>
                </c:pt>
                <c:pt idx="32774">
                  <c:v>81.09</c:v>
                </c:pt>
                <c:pt idx="32775">
                  <c:v>78.989999999999995</c:v>
                </c:pt>
                <c:pt idx="32776">
                  <c:v>79.08</c:v>
                </c:pt>
                <c:pt idx="32777">
                  <c:v>79.13</c:v>
                </c:pt>
                <c:pt idx="32778">
                  <c:v>79.48</c:v>
                </c:pt>
                <c:pt idx="32779">
                  <c:v>80</c:v>
                </c:pt>
                <c:pt idx="32780">
                  <c:v>80.510000000000005</c:v>
                </c:pt>
                <c:pt idx="32781">
                  <c:v>76.09</c:v>
                </c:pt>
                <c:pt idx="32782">
                  <c:v>75.319999999999993</c:v>
                </c:pt>
                <c:pt idx="32783">
                  <c:v>75.83</c:v>
                </c:pt>
                <c:pt idx="32784">
                  <c:v>77.73</c:v>
                </c:pt>
                <c:pt idx="32785">
                  <c:v>79.19</c:v>
                </c:pt>
                <c:pt idx="32786">
                  <c:v>79.39</c:v>
                </c:pt>
                <c:pt idx="32787">
                  <c:v>78.42</c:v>
                </c:pt>
                <c:pt idx="32788">
                  <c:v>72.13</c:v>
                </c:pt>
                <c:pt idx="32789">
                  <c:v>72.33</c:v>
                </c:pt>
                <c:pt idx="32790">
                  <c:v>71.989999999999995</c:v>
                </c:pt>
                <c:pt idx="32791">
                  <c:v>68.11</c:v>
                </c:pt>
                <c:pt idx="32792">
                  <c:v>63.69</c:v>
                </c:pt>
                <c:pt idx="32793">
                  <c:v>63.92</c:v>
                </c:pt>
                <c:pt idx="32794">
                  <c:v>63.49</c:v>
                </c:pt>
                <c:pt idx="32795">
                  <c:v>61.54</c:v>
                </c:pt>
                <c:pt idx="32796">
                  <c:v>62.17</c:v>
                </c:pt>
                <c:pt idx="32797">
                  <c:v>62.69</c:v>
                </c:pt>
                <c:pt idx="32798">
                  <c:v>63.92</c:v>
                </c:pt>
                <c:pt idx="32799">
                  <c:v>82.52</c:v>
                </c:pt>
                <c:pt idx="32800">
                  <c:v>58.01</c:v>
                </c:pt>
                <c:pt idx="32801">
                  <c:v>37.14</c:v>
                </c:pt>
                <c:pt idx="32802">
                  <c:v>44.29</c:v>
                </c:pt>
                <c:pt idx="32803">
                  <c:v>44.52</c:v>
                </c:pt>
                <c:pt idx="32804">
                  <c:v>44.81</c:v>
                </c:pt>
                <c:pt idx="32805">
                  <c:v>45.09</c:v>
                </c:pt>
                <c:pt idx="32806">
                  <c:v>45.29</c:v>
                </c:pt>
                <c:pt idx="32807">
                  <c:v>38.840000000000003</c:v>
                </c:pt>
                <c:pt idx="32808">
                  <c:v>38.69</c:v>
                </c:pt>
                <c:pt idx="32809">
                  <c:v>34.729999999999997</c:v>
                </c:pt>
                <c:pt idx="32810">
                  <c:v>34.99</c:v>
                </c:pt>
                <c:pt idx="32811">
                  <c:v>35.130000000000003</c:v>
                </c:pt>
                <c:pt idx="32812">
                  <c:v>35.36</c:v>
                </c:pt>
                <c:pt idx="32813">
                  <c:v>35.56</c:v>
                </c:pt>
                <c:pt idx="32814">
                  <c:v>35.880000000000003</c:v>
                </c:pt>
                <c:pt idx="32815">
                  <c:v>36.11</c:v>
                </c:pt>
                <c:pt idx="32816">
                  <c:v>36.31</c:v>
                </c:pt>
                <c:pt idx="32817">
                  <c:v>50.2</c:v>
                </c:pt>
                <c:pt idx="32818">
                  <c:v>53.59</c:v>
                </c:pt>
                <c:pt idx="32819">
                  <c:v>47.07</c:v>
                </c:pt>
                <c:pt idx="32820">
                  <c:v>43.54</c:v>
                </c:pt>
                <c:pt idx="32821">
                  <c:v>49.54</c:v>
                </c:pt>
                <c:pt idx="32822">
                  <c:v>49.89</c:v>
                </c:pt>
                <c:pt idx="32823">
                  <c:v>70.87</c:v>
                </c:pt>
                <c:pt idx="32824">
                  <c:v>65.010000000000005</c:v>
                </c:pt>
                <c:pt idx="32825">
                  <c:v>60.99</c:v>
                </c:pt>
                <c:pt idx="32826">
                  <c:v>61.83</c:v>
                </c:pt>
                <c:pt idx="32827">
                  <c:v>62.23</c:v>
                </c:pt>
                <c:pt idx="32828">
                  <c:v>62.49</c:v>
                </c:pt>
                <c:pt idx="32829">
                  <c:v>63.03</c:v>
                </c:pt>
                <c:pt idx="32830">
                  <c:v>63.66</c:v>
                </c:pt>
                <c:pt idx="32831">
                  <c:v>64.239999999999995</c:v>
                </c:pt>
                <c:pt idx="32832">
                  <c:v>50</c:v>
                </c:pt>
                <c:pt idx="32833">
                  <c:v>47.13</c:v>
                </c:pt>
                <c:pt idx="32834">
                  <c:v>47.47</c:v>
                </c:pt>
                <c:pt idx="32835">
                  <c:v>47.79</c:v>
                </c:pt>
                <c:pt idx="32836">
                  <c:v>48.11</c:v>
                </c:pt>
                <c:pt idx="32837">
                  <c:v>48.39</c:v>
                </c:pt>
                <c:pt idx="32838">
                  <c:v>48.71</c:v>
                </c:pt>
                <c:pt idx="32839">
                  <c:v>49.11</c:v>
                </c:pt>
                <c:pt idx="32840">
                  <c:v>49.43</c:v>
                </c:pt>
                <c:pt idx="32841">
                  <c:v>49.83</c:v>
                </c:pt>
                <c:pt idx="32842">
                  <c:v>50.2</c:v>
                </c:pt>
                <c:pt idx="32843">
                  <c:v>50.49</c:v>
                </c:pt>
                <c:pt idx="32844">
                  <c:v>50.8</c:v>
                </c:pt>
                <c:pt idx="32845">
                  <c:v>51.06</c:v>
                </c:pt>
                <c:pt idx="32846">
                  <c:v>51.29</c:v>
                </c:pt>
                <c:pt idx="32847">
                  <c:v>47.62</c:v>
                </c:pt>
                <c:pt idx="32848">
                  <c:v>43.83</c:v>
                </c:pt>
                <c:pt idx="32849">
                  <c:v>43.97</c:v>
                </c:pt>
                <c:pt idx="32850">
                  <c:v>44.09</c:v>
                </c:pt>
                <c:pt idx="32851">
                  <c:v>44.2</c:v>
                </c:pt>
                <c:pt idx="32852">
                  <c:v>44.72</c:v>
                </c:pt>
                <c:pt idx="32853">
                  <c:v>45.18</c:v>
                </c:pt>
                <c:pt idx="32854">
                  <c:v>45.61</c:v>
                </c:pt>
                <c:pt idx="32855">
                  <c:v>46.21</c:v>
                </c:pt>
                <c:pt idx="32856">
                  <c:v>46.64</c:v>
                </c:pt>
                <c:pt idx="32857">
                  <c:v>47.27</c:v>
                </c:pt>
                <c:pt idx="32858">
                  <c:v>47.91</c:v>
                </c:pt>
                <c:pt idx="32859">
                  <c:v>48.65</c:v>
                </c:pt>
                <c:pt idx="32860">
                  <c:v>49.54</c:v>
                </c:pt>
                <c:pt idx="32861">
                  <c:v>50.66</c:v>
                </c:pt>
                <c:pt idx="32862">
                  <c:v>51.72</c:v>
                </c:pt>
                <c:pt idx="32863">
                  <c:v>52.87</c:v>
                </c:pt>
                <c:pt idx="32864">
                  <c:v>53.67</c:v>
                </c:pt>
                <c:pt idx="32865">
                  <c:v>54.19</c:v>
                </c:pt>
                <c:pt idx="32866">
                  <c:v>46.01</c:v>
                </c:pt>
                <c:pt idx="32867">
                  <c:v>43.8</c:v>
                </c:pt>
                <c:pt idx="32868">
                  <c:v>36.4</c:v>
                </c:pt>
                <c:pt idx="32869">
                  <c:v>36.369999999999997</c:v>
                </c:pt>
                <c:pt idx="32870">
                  <c:v>36.74</c:v>
                </c:pt>
                <c:pt idx="32871">
                  <c:v>42.39</c:v>
                </c:pt>
                <c:pt idx="32872">
                  <c:v>50.43</c:v>
                </c:pt>
                <c:pt idx="32873">
                  <c:v>45.55</c:v>
                </c:pt>
                <c:pt idx="32874">
                  <c:v>45.58</c:v>
                </c:pt>
                <c:pt idx="32875">
                  <c:v>45.75</c:v>
                </c:pt>
                <c:pt idx="32876">
                  <c:v>45.81</c:v>
                </c:pt>
                <c:pt idx="32877">
                  <c:v>45.78</c:v>
                </c:pt>
                <c:pt idx="32878">
                  <c:v>45.81</c:v>
                </c:pt>
                <c:pt idx="32879">
                  <c:v>45.92</c:v>
                </c:pt>
                <c:pt idx="32880">
                  <c:v>46.04</c:v>
                </c:pt>
                <c:pt idx="32881">
                  <c:v>46.15</c:v>
                </c:pt>
                <c:pt idx="32882">
                  <c:v>46.21</c:v>
                </c:pt>
                <c:pt idx="32883">
                  <c:v>44.72</c:v>
                </c:pt>
                <c:pt idx="32884">
                  <c:v>40.96</c:v>
                </c:pt>
                <c:pt idx="32885">
                  <c:v>41.13</c:v>
                </c:pt>
                <c:pt idx="32886">
                  <c:v>41.02</c:v>
                </c:pt>
                <c:pt idx="32887">
                  <c:v>41.1</c:v>
                </c:pt>
                <c:pt idx="32888">
                  <c:v>55.57</c:v>
                </c:pt>
                <c:pt idx="32889">
                  <c:v>60.79</c:v>
                </c:pt>
                <c:pt idx="32890">
                  <c:v>55.57</c:v>
                </c:pt>
                <c:pt idx="32891">
                  <c:v>47.93</c:v>
                </c:pt>
                <c:pt idx="32892">
                  <c:v>48.51</c:v>
                </c:pt>
                <c:pt idx="32893">
                  <c:v>48.94</c:v>
                </c:pt>
                <c:pt idx="32894">
                  <c:v>49.34</c:v>
                </c:pt>
                <c:pt idx="32895">
                  <c:v>49.66</c:v>
                </c:pt>
                <c:pt idx="32896">
                  <c:v>49.94</c:v>
                </c:pt>
                <c:pt idx="32897">
                  <c:v>50.43</c:v>
                </c:pt>
                <c:pt idx="32898">
                  <c:v>50.98</c:v>
                </c:pt>
                <c:pt idx="32899">
                  <c:v>51.46</c:v>
                </c:pt>
                <c:pt idx="32900">
                  <c:v>51.98</c:v>
                </c:pt>
                <c:pt idx="32901">
                  <c:v>52.56</c:v>
                </c:pt>
                <c:pt idx="32902">
                  <c:v>53.3</c:v>
                </c:pt>
                <c:pt idx="32903">
                  <c:v>53.93</c:v>
                </c:pt>
                <c:pt idx="32904">
                  <c:v>54.51</c:v>
                </c:pt>
                <c:pt idx="32905">
                  <c:v>55.2</c:v>
                </c:pt>
                <c:pt idx="32906">
                  <c:v>56</c:v>
                </c:pt>
                <c:pt idx="32907">
                  <c:v>49.86</c:v>
                </c:pt>
                <c:pt idx="32908">
                  <c:v>47.73</c:v>
                </c:pt>
                <c:pt idx="32909">
                  <c:v>48.36</c:v>
                </c:pt>
                <c:pt idx="32910">
                  <c:v>48.74</c:v>
                </c:pt>
                <c:pt idx="32911">
                  <c:v>49.23</c:v>
                </c:pt>
                <c:pt idx="32912">
                  <c:v>49.74</c:v>
                </c:pt>
                <c:pt idx="32913">
                  <c:v>50.46</c:v>
                </c:pt>
                <c:pt idx="32914">
                  <c:v>51.46</c:v>
                </c:pt>
                <c:pt idx="32915">
                  <c:v>52.5</c:v>
                </c:pt>
                <c:pt idx="32916">
                  <c:v>53.62</c:v>
                </c:pt>
                <c:pt idx="32917">
                  <c:v>54.39</c:v>
                </c:pt>
                <c:pt idx="32918">
                  <c:v>54.97</c:v>
                </c:pt>
                <c:pt idx="32919">
                  <c:v>55.25</c:v>
                </c:pt>
                <c:pt idx="32920">
                  <c:v>72.33</c:v>
                </c:pt>
                <c:pt idx="32921">
                  <c:v>70.040000000000006</c:v>
                </c:pt>
                <c:pt idx="32922">
                  <c:v>54.05</c:v>
                </c:pt>
                <c:pt idx="32923">
                  <c:v>47.33</c:v>
                </c:pt>
                <c:pt idx="32924">
                  <c:v>47.5</c:v>
                </c:pt>
                <c:pt idx="32925">
                  <c:v>47.62</c:v>
                </c:pt>
                <c:pt idx="32926">
                  <c:v>47.79</c:v>
                </c:pt>
                <c:pt idx="32927">
                  <c:v>47.73</c:v>
                </c:pt>
                <c:pt idx="32928">
                  <c:v>47.85</c:v>
                </c:pt>
                <c:pt idx="32929">
                  <c:v>47.93</c:v>
                </c:pt>
                <c:pt idx="32930">
                  <c:v>48.11</c:v>
                </c:pt>
                <c:pt idx="32931">
                  <c:v>48.25</c:v>
                </c:pt>
                <c:pt idx="32932">
                  <c:v>46.96</c:v>
                </c:pt>
                <c:pt idx="32933">
                  <c:v>45.7</c:v>
                </c:pt>
                <c:pt idx="32934">
                  <c:v>45.84</c:v>
                </c:pt>
                <c:pt idx="32935">
                  <c:v>46.13</c:v>
                </c:pt>
                <c:pt idx="32936">
                  <c:v>46.36</c:v>
                </c:pt>
                <c:pt idx="32937">
                  <c:v>46.53</c:v>
                </c:pt>
                <c:pt idx="32938">
                  <c:v>46.67</c:v>
                </c:pt>
                <c:pt idx="32939">
                  <c:v>46.15</c:v>
                </c:pt>
                <c:pt idx="32940">
                  <c:v>39.01</c:v>
                </c:pt>
                <c:pt idx="32941">
                  <c:v>39.15</c:v>
                </c:pt>
                <c:pt idx="32942">
                  <c:v>39.270000000000003</c:v>
                </c:pt>
                <c:pt idx="32943">
                  <c:v>37.799999999999997</c:v>
                </c:pt>
                <c:pt idx="32944">
                  <c:v>37.799999999999997</c:v>
                </c:pt>
                <c:pt idx="32945">
                  <c:v>35.479999999999997</c:v>
                </c:pt>
                <c:pt idx="32946">
                  <c:v>33.700000000000003</c:v>
                </c:pt>
                <c:pt idx="32947">
                  <c:v>33.81</c:v>
                </c:pt>
                <c:pt idx="32948">
                  <c:v>33.869999999999997</c:v>
                </c:pt>
                <c:pt idx="32949">
                  <c:v>33.96</c:v>
                </c:pt>
                <c:pt idx="32950">
                  <c:v>34.159999999999997</c:v>
                </c:pt>
                <c:pt idx="32951">
                  <c:v>34.36</c:v>
                </c:pt>
                <c:pt idx="32952">
                  <c:v>34.67</c:v>
                </c:pt>
                <c:pt idx="32953">
                  <c:v>35.049999999999997</c:v>
                </c:pt>
                <c:pt idx="32954">
                  <c:v>35.51</c:v>
                </c:pt>
                <c:pt idx="32955">
                  <c:v>36.049999999999997</c:v>
                </c:pt>
                <c:pt idx="32956">
                  <c:v>35.33</c:v>
                </c:pt>
                <c:pt idx="32957">
                  <c:v>35.71</c:v>
                </c:pt>
                <c:pt idx="32958">
                  <c:v>36.11</c:v>
                </c:pt>
                <c:pt idx="32959">
                  <c:v>36.54</c:v>
                </c:pt>
                <c:pt idx="32960">
                  <c:v>36.799999999999997</c:v>
                </c:pt>
                <c:pt idx="32961">
                  <c:v>37.340000000000003</c:v>
                </c:pt>
                <c:pt idx="32962">
                  <c:v>37.83</c:v>
                </c:pt>
                <c:pt idx="32963">
                  <c:v>38.35</c:v>
                </c:pt>
                <c:pt idx="32964">
                  <c:v>38.89</c:v>
                </c:pt>
                <c:pt idx="32965">
                  <c:v>39.380000000000003</c:v>
                </c:pt>
                <c:pt idx="32966">
                  <c:v>39.78</c:v>
                </c:pt>
                <c:pt idx="32967">
                  <c:v>39.840000000000003</c:v>
                </c:pt>
                <c:pt idx="32968">
                  <c:v>31.8</c:v>
                </c:pt>
                <c:pt idx="32969">
                  <c:v>31.89</c:v>
                </c:pt>
                <c:pt idx="32970">
                  <c:v>32.03</c:v>
                </c:pt>
                <c:pt idx="32971">
                  <c:v>32.26</c:v>
                </c:pt>
                <c:pt idx="32972">
                  <c:v>32.380000000000003</c:v>
                </c:pt>
                <c:pt idx="32973">
                  <c:v>32.49</c:v>
                </c:pt>
                <c:pt idx="32974">
                  <c:v>32.659999999999997</c:v>
                </c:pt>
                <c:pt idx="32975">
                  <c:v>32.81</c:v>
                </c:pt>
                <c:pt idx="32976">
                  <c:v>33.01</c:v>
                </c:pt>
                <c:pt idx="32977">
                  <c:v>33.18</c:v>
                </c:pt>
                <c:pt idx="32978">
                  <c:v>33.35</c:v>
                </c:pt>
                <c:pt idx="32979">
                  <c:v>33.53</c:v>
                </c:pt>
                <c:pt idx="32980">
                  <c:v>33.78</c:v>
                </c:pt>
                <c:pt idx="32981">
                  <c:v>33.9</c:v>
                </c:pt>
                <c:pt idx="32982">
                  <c:v>33.93</c:v>
                </c:pt>
                <c:pt idx="32983">
                  <c:v>31.372</c:v>
                </c:pt>
                <c:pt idx="32984">
                  <c:v>28.731999999999999</c:v>
                </c:pt>
                <c:pt idx="32985">
                  <c:v>28.818000000000001</c:v>
                </c:pt>
                <c:pt idx="32986">
                  <c:v>28.904</c:v>
                </c:pt>
                <c:pt idx="32987">
                  <c:v>28.99</c:v>
                </c:pt>
                <c:pt idx="32988">
                  <c:v>29.047000000000001</c:v>
                </c:pt>
                <c:pt idx="32989">
                  <c:v>34.47</c:v>
                </c:pt>
                <c:pt idx="32990">
                  <c:v>40.869999999999997</c:v>
                </c:pt>
                <c:pt idx="32991">
                  <c:v>37.950000000000003</c:v>
                </c:pt>
                <c:pt idx="32992">
                  <c:v>35.39</c:v>
                </c:pt>
                <c:pt idx="32993">
                  <c:v>34.24</c:v>
                </c:pt>
                <c:pt idx="32994">
                  <c:v>34.700000000000003</c:v>
                </c:pt>
                <c:pt idx="32995">
                  <c:v>35.22</c:v>
                </c:pt>
                <c:pt idx="32996">
                  <c:v>35.65</c:v>
                </c:pt>
                <c:pt idx="32997">
                  <c:v>35.99</c:v>
                </c:pt>
                <c:pt idx="32998">
                  <c:v>36.340000000000003</c:v>
                </c:pt>
                <c:pt idx="32999">
                  <c:v>36.68</c:v>
                </c:pt>
                <c:pt idx="33000">
                  <c:v>36.97</c:v>
                </c:pt>
                <c:pt idx="33001">
                  <c:v>37.26</c:v>
                </c:pt>
                <c:pt idx="33002">
                  <c:v>37.51</c:v>
                </c:pt>
                <c:pt idx="33003">
                  <c:v>37.799999999999997</c:v>
                </c:pt>
                <c:pt idx="33004">
                  <c:v>38.03</c:v>
                </c:pt>
                <c:pt idx="33005">
                  <c:v>38.380000000000003</c:v>
                </c:pt>
                <c:pt idx="33006">
                  <c:v>38.69</c:v>
                </c:pt>
                <c:pt idx="33007">
                  <c:v>38.950000000000003</c:v>
                </c:pt>
                <c:pt idx="33008">
                  <c:v>39.270000000000003</c:v>
                </c:pt>
                <c:pt idx="33009">
                  <c:v>39.840000000000003</c:v>
                </c:pt>
                <c:pt idx="33010">
                  <c:v>40.04</c:v>
                </c:pt>
                <c:pt idx="33011">
                  <c:v>40.18</c:v>
                </c:pt>
                <c:pt idx="33012">
                  <c:v>40.270000000000003</c:v>
                </c:pt>
                <c:pt idx="33013">
                  <c:v>31.602</c:v>
                </c:pt>
                <c:pt idx="33014">
                  <c:v>27.812999999999999</c:v>
                </c:pt>
                <c:pt idx="33015">
                  <c:v>27.783999999999999</c:v>
                </c:pt>
                <c:pt idx="33016">
                  <c:v>27.783999999999999</c:v>
                </c:pt>
                <c:pt idx="33017">
                  <c:v>27.783999999999999</c:v>
                </c:pt>
                <c:pt idx="33018">
                  <c:v>27.756</c:v>
                </c:pt>
                <c:pt idx="33019">
                  <c:v>27.756</c:v>
                </c:pt>
                <c:pt idx="33020">
                  <c:v>27.783999999999999</c:v>
                </c:pt>
                <c:pt idx="33021">
                  <c:v>27.783999999999999</c:v>
                </c:pt>
                <c:pt idx="33022">
                  <c:v>27.783999999999999</c:v>
                </c:pt>
                <c:pt idx="33023">
                  <c:v>27.783999999999999</c:v>
                </c:pt>
                <c:pt idx="33024">
                  <c:v>27.756</c:v>
                </c:pt>
                <c:pt idx="33025">
                  <c:v>27.783999999999999</c:v>
                </c:pt>
                <c:pt idx="33026">
                  <c:v>27.783999999999999</c:v>
                </c:pt>
                <c:pt idx="33027">
                  <c:v>27.783999999999999</c:v>
                </c:pt>
                <c:pt idx="33028">
                  <c:v>27.783999999999999</c:v>
                </c:pt>
                <c:pt idx="33029">
                  <c:v>27.783999999999999</c:v>
                </c:pt>
                <c:pt idx="33030">
                  <c:v>27.756</c:v>
                </c:pt>
                <c:pt idx="33031">
                  <c:v>27.783999999999999</c:v>
                </c:pt>
                <c:pt idx="33032">
                  <c:v>27.756</c:v>
                </c:pt>
                <c:pt idx="33033">
                  <c:v>27.783999999999999</c:v>
                </c:pt>
                <c:pt idx="33034">
                  <c:v>27.783999999999999</c:v>
                </c:pt>
                <c:pt idx="33035">
                  <c:v>27.756</c:v>
                </c:pt>
                <c:pt idx="33036">
                  <c:v>27.783999999999999</c:v>
                </c:pt>
                <c:pt idx="33037">
                  <c:v>27.756</c:v>
                </c:pt>
                <c:pt idx="33038">
                  <c:v>27.783999999999999</c:v>
                </c:pt>
                <c:pt idx="33039">
                  <c:v>27.783999999999999</c:v>
                </c:pt>
                <c:pt idx="33040">
                  <c:v>27.783999999999999</c:v>
                </c:pt>
                <c:pt idx="33041">
                  <c:v>27.783999999999999</c:v>
                </c:pt>
                <c:pt idx="33042">
                  <c:v>27.783999999999999</c:v>
                </c:pt>
                <c:pt idx="33043">
                  <c:v>27.783999999999999</c:v>
                </c:pt>
                <c:pt idx="33044">
                  <c:v>27.783999999999999</c:v>
                </c:pt>
                <c:pt idx="33045">
                  <c:v>27.783999999999999</c:v>
                </c:pt>
                <c:pt idx="33046">
                  <c:v>27.783999999999999</c:v>
                </c:pt>
                <c:pt idx="33047">
                  <c:v>27.783999999999999</c:v>
                </c:pt>
                <c:pt idx="33048">
                  <c:v>27.783999999999999</c:v>
                </c:pt>
                <c:pt idx="33049">
                  <c:v>27.783999999999999</c:v>
                </c:pt>
                <c:pt idx="33050">
                  <c:v>27.783999999999999</c:v>
                </c:pt>
                <c:pt idx="33051">
                  <c:v>27.756</c:v>
                </c:pt>
                <c:pt idx="33052">
                  <c:v>27.783999999999999</c:v>
                </c:pt>
                <c:pt idx="33053">
                  <c:v>27.783999999999999</c:v>
                </c:pt>
                <c:pt idx="33054">
                  <c:v>27.783999999999999</c:v>
                </c:pt>
                <c:pt idx="33055">
                  <c:v>27.783999999999999</c:v>
                </c:pt>
                <c:pt idx="33056">
                  <c:v>27.783999999999999</c:v>
                </c:pt>
                <c:pt idx="33057">
                  <c:v>27.756</c:v>
                </c:pt>
                <c:pt idx="33058">
                  <c:v>27.783999999999999</c:v>
                </c:pt>
                <c:pt idx="33059">
                  <c:v>27.783999999999999</c:v>
                </c:pt>
                <c:pt idx="33060">
                  <c:v>27.783999999999999</c:v>
                </c:pt>
                <c:pt idx="33061">
                  <c:v>27.783999999999999</c:v>
                </c:pt>
                <c:pt idx="33062">
                  <c:v>27.783999999999999</c:v>
                </c:pt>
                <c:pt idx="33063">
                  <c:v>27.756</c:v>
                </c:pt>
                <c:pt idx="33064">
                  <c:v>27.783999999999999</c:v>
                </c:pt>
                <c:pt idx="33065">
                  <c:v>27.783999999999999</c:v>
                </c:pt>
                <c:pt idx="33066">
                  <c:v>27.783999999999999</c:v>
                </c:pt>
                <c:pt idx="33067">
                  <c:v>27.783999999999999</c:v>
                </c:pt>
                <c:pt idx="33068">
                  <c:v>27.783999999999999</c:v>
                </c:pt>
                <c:pt idx="33069">
                  <c:v>27.783999999999999</c:v>
                </c:pt>
                <c:pt idx="33070">
                  <c:v>27.783999999999999</c:v>
                </c:pt>
                <c:pt idx="33071">
                  <c:v>27.783999999999999</c:v>
                </c:pt>
                <c:pt idx="33072">
                  <c:v>27.783999999999999</c:v>
                </c:pt>
                <c:pt idx="33073">
                  <c:v>27.783999999999999</c:v>
                </c:pt>
                <c:pt idx="33074">
                  <c:v>27.783999999999999</c:v>
                </c:pt>
                <c:pt idx="33075">
                  <c:v>27.783999999999999</c:v>
                </c:pt>
                <c:pt idx="33076">
                  <c:v>27.783999999999999</c:v>
                </c:pt>
                <c:pt idx="33077">
                  <c:v>27.783999999999999</c:v>
                </c:pt>
                <c:pt idx="33078">
                  <c:v>27.783999999999999</c:v>
                </c:pt>
                <c:pt idx="33079">
                  <c:v>27.783999999999999</c:v>
                </c:pt>
                <c:pt idx="33080">
                  <c:v>27.783999999999999</c:v>
                </c:pt>
                <c:pt idx="33081">
                  <c:v>27.783999999999999</c:v>
                </c:pt>
                <c:pt idx="33082">
                  <c:v>30.454000000000001</c:v>
                </c:pt>
                <c:pt idx="33083">
                  <c:v>38.69</c:v>
                </c:pt>
                <c:pt idx="33084">
                  <c:v>35.299999999999997</c:v>
                </c:pt>
                <c:pt idx="33085">
                  <c:v>35.85</c:v>
                </c:pt>
                <c:pt idx="33086">
                  <c:v>36.28</c:v>
                </c:pt>
                <c:pt idx="33087">
                  <c:v>36.619999999999997</c:v>
                </c:pt>
                <c:pt idx="33088">
                  <c:v>36.94</c:v>
                </c:pt>
                <c:pt idx="33089">
                  <c:v>37.26</c:v>
                </c:pt>
                <c:pt idx="33090">
                  <c:v>37.51</c:v>
                </c:pt>
                <c:pt idx="33091">
                  <c:v>37.799999999999997</c:v>
                </c:pt>
                <c:pt idx="33092">
                  <c:v>38.03</c:v>
                </c:pt>
                <c:pt idx="33093">
                  <c:v>38.35</c:v>
                </c:pt>
                <c:pt idx="33094">
                  <c:v>38.659999999999997</c:v>
                </c:pt>
                <c:pt idx="33095">
                  <c:v>38.950000000000003</c:v>
                </c:pt>
                <c:pt idx="33096">
                  <c:v>39.270000000000003</c:v>
                </c:pt>
                <c:pt idx="33097">
                  <c:v>39.5</c:v>
                </c:pt>
                <c:pt idx="33098">
                  <c:v>39.78</c:v>
                </c:pt>
                <c:pt idx="33099">
                  <c:v>39.93</c:v>
                </c:pt>
                <c:pt idx="33100">
                  <c:v>40.1</c:v>
                </c:pt>
                <c:pt idx="33101">
                  <c:v>40.21</c:v>
                </c:pt>
                <c:pt idx="33102">
                  <c:v>40.270000000000003</c:v>
                </c:pt>
                <c:pt idx="33103">
                  <c:v>40.270000000000003</c:v>
                </c:pt>
                <c:pt idx="33104">
                  <c:v>39.520000000000003</c:v>
                </c:pt>
                <c:pt idx="33105">
                  <c:v>32.26</c:v>
                </c:pt>
                <c:pt idx="33106">
                  <c:v>32.380000000000003</c:v>
                </c:pt>
                <c:pt idx="33107">
                  <c:v>36.94</c:v>
                </c:pt>
                <c:pt idx="33108">
                  <c:v>49.74</c:v>
                </c:pt>
                <c:pt idx="33109">
                  <c:v>48.22</c:v>
                </c:pt>
                <c:pt idx="33110">
                  <c:v>42.25</c:v>
                </c:pt>
                <c:pt idx="33111">
                  <c:v>42.68</c:v>
                </c:pt>
                <c:pt idx="33112">
                  <c:v>43.14</c:v>
                </c:pt>
                <c:pt idx="33113">
                  <c:v>43.43</c:v>
                </c:pt>
                <c:pt idx="33114">
                  <c:v>43.8</c:v>
                </c:pt>
                <c:pt idx="33115">
                  <c:v>44.15</c:v>
                </c:pt>
                <c:pt idx="33116">
                  <c:v>44.55</c:v>
                </c:pt>
                <c:pt idx="33117">
                  <c:v>44.98</c:v>
                </c:pt>
                <c:pt idx="33118">
                  <c:v>45.44</c:v>
                </c:pt>
                <c:pt idx="33119">
                  <c:v>45.87</c:v>
                </c:pt>
                <c:pt idx="33120">
                  <c:v>37.03</c:v>
                </c:pt>
                <c:pt idx="33121">
                  <c:v>35.39</c:v>
                </c:pt>
                <c:pt idx="33122">
                  <c:v>35.65</c:v>
                </c:pt>
                <c:pt idx="33123">
                  <c:v>35.909999999999997</c:v>
                </c:pt>
                <c:pt idx="33124">
                  <c:v>36.17</c:v>
                </c:pt>
                <c:pt idx="33125">
                  <c:v>36.369999999999997</c:v>
                </c:pt>
                <c:pt idx="33126">
                  <c:v>36.619999999999997</c:v>
                </c:pt>
                <c:pt idx="33127">
                  <c:v>36.83</c:v>
                </c:pt>
                <c:pt idx="33128">
                  <c:v>37.03</c:v>
                </c:pt>
                <c:pt idx="33129">
                  <c:v>37.200000000000003</c:v>
                </c:pt>
                <c:pt idx="33130">
                  <c:v>37.43</c:v>
                </c:pt>
                <c:pt idx="33131">
                  <c:v>37.659999999999997</c:v>
                </c:pt>
                <c:pt idx="33132">
                  <c:v>38</c:v>
                </c:pt>
                <c:pt idx="33133">
                  <c:v>38.380000000000003</c:v>
                </c:pt>
                <c:pt idx="33134">
                  <c:v>38.81</c:v>
                </c:pt>
                <c:pt idx="33135">
                  <c:v>39.21</c:v>
                </c:pt>
                <c:pt idx="33136">
                  <c:v>39.58</c:v>
                </c:pt>
                <c:pt idx="33137">
                  <c:v>42.11</c:v>
                </c:pt>
                <c:pt idx="33138">
                  <c:v>57.69</c:v>
                </c:pt>
                <c:pt idx="33139">
                  <c:v>51.44</c:v>
                </c:pt>
                <c:pt idx="33140">
                  <c:v>52.38</c:v>
                </c:pt>
                <c:pt idx="33141">
                  <c:v>51.84</c:v>
                </c:pt>
                <c:pt idx="33142">
                  <c:v>45.38</c:v>
                </c:pt>
                <c:pt idx="33143">
                  <c:v>45.67</c:v>
                </c:pt>
                <c:pt idx="33144">
                  <c:v>45.9</c:v>
                </c:pt>
                <c:pt idx="33145">
                  <c:v>46.07</c:v>
                </c:pt>
                <c:pt idx="33146">
                  <c:v>46.07</c:v>
                </c:pt>
                <c:pt idx="33147">
                  <c:v>46.1</c:v>
                </c:pt>
                <c:pt idx="33148">
                  <c:v>46.04</c:v>
                </c:pt>
                <c:pt idx="33149">
                  <c:v>46.07</c:v>
                </c:pt>
                <c:pt idx="33150">
                  <c:v>46.13</c:v>
                </c:pt>
                <c:pt idx="33151">
                  <c:v>46.3</c:v>
                </c:pt>
                <c:pt idx="33152">
                  <c:v>35.79</c:v>
                </c:pt>
                <c:pt idx="33153">
                  <c:v>35.1</c:v>
                </c:pt>
                <c:pt idx="33154">
                  <c:v>35.25</c:v>
                </c:pt>
                <c:pt idx="33155">
                  <c:v>35.39</c:v>
                </c:pt>
                <c:pt idx="33156">
                  <c:v>35.590000000000003</c:v>
                </c:pt>
                <c:pt idx="33157">
                  <c:v>35.79</c:v>
                </c:pt>
                <c:pt idx="33158">
                  <c:v>36.020000000000003</c:v>
                </c:pt>
                <c:pt idx="33159">
                  <c:v>36.22</c:v>
                </c:pt>
                <c:pt idx="33160">
                  <c:v>36.340000000000003</c:v>
                </c:pt>
                <c:pt idx="33161">
                  <c:v>36.54</c:v>
                </c:pt>
                <c:pt idx="33162">
                  <c:v>36.57</c:v>
                </c:pt>
                <c:pt idx="33163">
                  <c:v>36.619999999999997</c:v>
                </c:pt>
                <c:pt idx="33164">
                  <c:v>36.68</c:v>
                </c:pt>
                <c:pt idx="33165">
                  <c:v>50.14</c:v>
                </c:pt>
                <c:pt idx="33166">
                  <c:v>57.52</c:v>
                </c:pt>
                <c:pt idx="33167">
                  <c:v>50.72</c:v>
                </c:pt>
                <c:pt idx="33168">
                  <c:v>51.06</c:v>
                </c:pt>
                <c:pt idx="33169">
                  <c:v>51.41</c:v>
                </c:pt>
                <c:pt idx="33170">
                  <c:v>51.67</c:v>
                </c:pt>
                <c:pt idx="33171">
                  <c:v>52.04</c:v>
                </c:pt>
                <c:pt idx="33172">
                  <c:v>52.35</c:v>
                </c:pt>
                <c:pt idx="33173">
                  <c:v>52.84</c:v>
                </c:pt>
                <c:pt idx="33174">
                  <c:v>53.3</c:v>
                </c:pt>
                <c:pt idx="33175">
                  <c:v>53.73</c:v>
                </c:pt>
                <c:pt idx="33176">
                  <c:v>54.11</c:v>
                </c:pt>
                <c:pt idx="33177">
                  <c:v>54.51</c:v>
                </c:pt>
                <c:pt idx="33178">
                  <c:v>54.82</c:v>
                </c:pt>
                <c:pt idx="33179">
                  <c:v>54.99</c:v>
                </c:pt>
                <c:pt idx="33180">
                  <c:v>55.31</c:v>
                </c:pt>
                <c:pt idx="33181">
                  <c:v>55.37</c:v>
                </c:pt>
                <c:pt idx="33182">
                  <c:v>48.16</c:v>
                </c:pt>
                <c:pt idx="33183">
                  <c:v>48.51</c:v>
                </c:pt>
                <c:pt idx="33184">
                  <c:v>49</c:v>
                </c:pt>
                <c:pt idx="33185">
                  <c:v>39.67</c:v>
                </c:pt>
                <c:pt idx="33186">
                  <c:v>38.69</c:v>
                </c:pt>
                <c:pt idx="33187">
                  <c:v>48.68</c:v>
                </c:pt>
                <c:pt idx="33188">
                  <c:v>51.98</c:v>
                </c:pt>
                <c:pt idx="33189">
                  <c:v>49.74</c:v>
                </c:pt>
                <c:pt idx="33190">
                  <c:v>52.96</c:v>
                </c:pt>
                <c:pt idx="33191">
                  <c:v>87.77</c:v>
                </c:pt>
                <c:pt idx="33192">
                  <c:v>71.989999999999995</c:v>
                </c:pt>
                <c:pt idx="33193">
                  <c:v>65.27</c:v>
                </c:pt>
                <c:pt idx="33194">
                  <c:v>63.46</c:v>
                </c:pt>
                <c:pt idx="33195">
                  <c:v>63.84</c:v>
                </c:pt>
                <c:pt idx="33196">
                  <c:v>64.010000000000005</c:v>
                </c:pt>
                <c:pt idx="33197">
                  <c:v>64.290000000000006</c:v>
                </c:pt>
                <c:pt idx="33198">
                  <c:v>64.5</c:v>
                </c:pt>
                <c:pt idx="33199">
                  <c:v>64.84</c:v>
                </c:pt>
                <c:pt idx="33200">
                  <c:v>65.209999999999994</c:v>
                </c:pt>
                <c:pt idx="33201">
                  <c:v>75.95</c:v>
                </c:pt>
                <c:pt idx="33202">
                  <c:v>86.57</c:v>
                </c:pt>
                <c:pt idx="33203">
                  <c:v>84.82</c:v>
                </c:pt>
                <c:pt idx="33204">
                  <c:v>77.78</c:v>
                </c:pt>
                <c:pt idx="33205">
                  <c:v>74.86</c:v>
                </c:pt>
                <c:pt idx="33206">
                  <c:v>76.239999999999995</c:v>
                </c:pt>
                <c:pt idx="33207">
                  <c:v>77.040000000000006</c:v>
                </c:pt>
                <c:pt idx="33208">
                  <c:v>77.61</c:v>
                </c:pt>
                <c:pt idx="33209">
                  <c:v>78.099999999999994</c:v>
                </c:pt>
                <c:pt idx="33210">
                  <c:v>78.62</c:v>
                </c:pt>
                <c:pt idx="33211">
                  <c:v>79.02</c:v>
                </c:pt>
                <c:pt idx="33212">
                  <c:v>79.39</c:v>
                </c:pt>
                <c:pt idx="33213">
                  <c:v>80.25</c:v>
                </c:pt>
                <c:pt idx="33214">
                  <c:v>113.92</c:v>
                </c:pt>
                <c:pt idx="33215">
                  <c:v>108.1</c:v>
                </c:pt>
                <c:pt idx="33216">
                  <c:v>117.48</c:v>
                </c:pt>
                <c:pt idx="33217">
                  <c:v>118.69</c:v>
                </c:pt>
                <c:pt idx="33218">
                  <c:v>120.44</c:v>
                </c:pt>
                <c:pt idx="33219">
                  <c:v>121.67</c:v>
                </c:pt>
                <c:pt idx="33220">
                  <c:v>122.96</c:v>
                </c:pt>
                <c:pt idx="33221">
                  <c:v>125</c:v>
                </c:pt>
                <c:pt idx="33222">
                  <c:v>127.53</c:v>
                </c:pt>
                <c:pt idx="33223">
                  <c:v>128.93</c:v>
                </c:pt>
                <c:pt idx="33224">
                  <c:v>118.28</c:v>
                </c:pt>
                <c:pt idx="33225">
                  <c:v>117.17</c:v>
                </c:pt>
                <c:pt idx="33226">
                  <c:v>119</c:v>
                </c:pt>
                <c:pt idx="33227">
                  <c:v>120.49</c:v>
                </c:pt>
                <c:pt idx="33228">
                  <c:v>122.36</c:v>
                </c:pt>
                <c:pt idx="33229">
                  <c:v>124.77</c:v>
                </c:pt>
                <c:pt idx="33230">
                  <c:v>132.21</c:v>
                </c:pt>
                <c:pt idx="33231">
                  <c:v>129.71</c:v>
                </c:pt>
                <c:pt idx="33232">
                  <c:v>144.84</c:v>
                </c:pt>
                <c:pt idx="33233">
                  <c:v>167.17</c:v>
                </c:pt>
                <c:pt idx="33234">
                  <c:v>148.44999999999999</c:v>
                </c:pt>
                <c:pt idx="33235">
                  <c:v>150.15</c:v>
                </c:pt>
                <c:pt idx="33236">
                  <c:v>151.91999999999999</c:v>
                </c:pt>
                <c:pt idx="33237">
                  <c:v>154.08000000000001</c:v>
                </c:pt>
                <c:pt idx="33238">
                  <c:v>152.66999999999999</c:v>
                </c:pt>
                <c:pt idx="33239">
                  <c:v>125.23</c:v>
                </c:pt>
                <c:pt idx="33240">
                  <c:v>144.75</c:v>
                </c:pt>
                <c:pt idx="33241">
                  <c:v>144.75</c:v>
                </c:pt>
                <c:pt idx="33242">
                  <c:v>125.95</c:v>
                </c:pt>
                <c:pt idx="33243">
                  <c:v>102.01</c:v>
                </c:pt>
                <c:pt idx="33244">
                  <c:v>100.83</c:v>
                </c:pt>
                <c:pt idx="33245">
                  <c:v>94.09</c:v>
                </c:pt>
                <c:pt idx="33246">
                  <c:v>85.99</c:v>
                </c:pt>
                <c:pt idx="33247">
                  <c:v>80.25</c:v>
                </c:pt>
                <c:pt idx="33248">
                  <c:v>81.260000000000005</c:v>
                </c:pt>
                <c:pt idx="33249">
                  <c:v>82.64</c:v>
                </c:pt>
                <c:pt idx="33250">
                  <c:v>83.9</c:v>
                </c:pt>
                <c:pt idx="33251">
                  <c:v>84.99</c:v>
                </c:pt>
                <c:pt idx="33252">
                  <c:v>85.74</c:v>
                </c:pt>
                <c:pt idx="33253">
                  <c:v>86.71</c:v>
                </c:pt>
                <c:pt idx="33254">
                  <c:v>113.95</c:v>
                </c:pt>
                <c:pt idx="33255">
                  <c:v>108.67</c:v>
                </c:pt>
                <c:pt idx="33256">
                  <c:v>108.1</c:v>
                </c:pt>
                <c:pt idx="33257">
                  <c:v>80.08</c:v>
                </c:pt>
                <c:pt idx="33258">
                  <c:v>71.5</c:v>
                </c:pt>
                <c:pt idx="33259">
                  <c:v>71.099999999999994</c:v>
                </c:pt>
                <c:pt idx="33260">
                  <c:v>87.89</c:v>
                </c:pt>
                <c:pt idx="33261">
                  <c:v>86.97</c:v>
                </c:pt>
                <c:pt idx="33262">
                  <c:v>98.57</c:v>
                </c:pt>
                <c:pt idx="33263">
                  <c:v>112.11</c:v>
                </c:pt>
                <c:pt idx="33264">
                  <c:v>111.63</c:v>
                </c:pt>
                <c:pt idx="33265">
                  <c:v>99.43</c:v>
                </c:pt>
                <c:pt idx="33266">
                  <c:v>100.37</c:v>
                </c:pt>
                <c:pt idx="33267">
                  <c:v>104.77</c:v>
                </c:pt>
                <c:pt idx="33268">
                  <c:v>113.63</c:v>
                </c:pt>
                <c:pt idx="33269">
                  <c:v>106.11</c:v>
                </c:pt>
                <c:pt idx="33270">
                  <c:v>114.64</c:v>
                </c:pt>
                <c:pt idx="33271">
                  <c:v>114.5</c:v>
                </c:pt>
                <c:pt idx="33272">
                  <c:v>114.52</c:v>
                </c:pt>
                <c:pt idx="33273">
                  <c:v>114.9</c:v>
                </c:pt>
                <c:pt idx="33274">
                  <c:v>129.16</c:v>
                </c:pt>
                <c:pt idx="33275">
                  <c:v>124.57</c:v>
                </c:pt>
                <c:pt idx="33276">
                  <c:v>123.11</c:v>
                </c:pt>
                <c:pt idx="33277">
                  <c:v>117.68</c:v>
                </c:pt>
                <c:pt idx="33278">
                  <c:v>111.22</c:v>
                </c:pt>
                <c:pt idx="33279">
                  <c:v>102.18</c:v>
                </c:pt>
                <c:pt idx="33280">
                  <c:v>102.1</c:v>
                </c:pt>
                <c:pt idx="33281">
                  <c:v>102.33</c:v>
                </c:pt>
                <c:pt idx="33282">
                  <c:v>102.38</c:v>
                </c:pt>
                <c:pt idx="33283">
                  <c:v>102.3</c:v>
                </c:pt>
                <c:pt idx="33284">
                  <c:v>103.3</c:v>
                </c:pt>
                <c:pt idx="33285">
                  <c:v>99.25</c:v>
                </c:pt>
                <c:pt idx="33286">
                  <c:v>86.54</c:v>
                </c:pt>
                <c:pt idx="33287">
                  <c:v>87.74</c:v>
                </c:pt>
                <c:pt idx="33288">
                  <c:v>89.09</c:v>
                </c:pt>
                <c:pt idx="33289">
                  <c:v>90.18</c:v>
                </c:pt>
                <c:pt idx="33290">
                  <c:v>94.15</c:v>
                </c:pt>
                <c:pt idx="33291">
                  <c:v>114.75</c:v>
                </c:pt>
                <c:pt idx="33292">
                  <c:v>106.8</c:v>
                </c:pt>
                <c:pt idx="33293">
                  <c:v>107.98</c:v>
                </c:pt>
                <c:pt idx="33294">
                  <c:v>90.56</c:v>
                </c:pt>
                <c:pt idx="33295">
                  <c:v>90.59</c:v>
                </c:pt>
                <c:pt idx="33296">
                  <c:v>91.82</c:v>
                </c:pt>
                <c:pt idx="33297">
                  <c:v>91.85</c:v>
                </c:pt>
                <c:pt idx="33298">
                  <c:v>88.63</c:v>
                </c:pt>
                <c:pt idx="33299">
                  <c:v>100.43</c:v>
                </c:pt>
                <c:pt idx="33300">
                  <c:v>108.64</c:v>
                </c:pt>
                <c:pt idx="33301">
                  <c:v>109.99</c:v>
                </c:pt>
                <c:pt idx="33302">
                  <c:v>112.77</c:v>
                </c:pt>
                <c:pt idx="33303">
                  <c:v>107.84</c:v>
                </c:pt>
                <c:pt idx="33304">
                  <c:v>99.91</c:v>
                </c:pt>
                <c:pt idx="33305">
                  <c:v>119</c:v>
                </c:pt>
                <c:pt idx="33306">
                  <c:v>112.66</c:v>
                </c:pt>
                <c:pt idx="33307">
                  <c:v>109.67</c:v>
                </c:pt>
                <c:pt idx="33308">
                  <c:v>121.96</c:v>
                </c:pt>
                <c:pt idx="33309">
                  <c:v>130.71</c:v>
                </c:pt>
                <c:pt idx="33310">
                  <c:v>134.19</c:v>
                </c:pt>
                <c:pt idx="33311">
                  <c:v>132.61000000000001</c:v>
                </c:pt>
                <c:pt idx="33312">
                  <c:v>132.55000000000001</c:v>
                </c:pt>
                <c:pt idx="33313">
                  <c:v>126.12</c:v>
                </c:pt>
                <c:pt idx="33314">
                  <c:v>135.38999999999999</c:v>
                </c:pt>
                <c:pt idx="33315">
                  <c:v>134.56</c:v>
                </c:pt>
                <c:pt idx="33316">
                  <c:v>130.19999999999999</c:v>
                </c:pt>
                <c:pt idx="33317">
                  <c:v>125.32</c:v>
                </c:pt>
                <c:pt idx="33318">
                  <c:v>120.75</c:v>
                </c:pt>
                <c:pt idx="33319">
                  <c:v>128.53</c:v>
                </c:pt>
                <c:pt idx="33320">
                  <c:v>128.65</c:v>
                </c:pt>
                <c:pt idx="33321">
                  <c:v>124.23</c:v>
                </c:pt>
                <c:pt idx="33322">
                  <c:v>123.59</c:v>
                </c:pt>
                <c:pt idx="33323">
                  <c:v>122.68</c:v>
                </c:pt>
                <c:pt idx="33324">
                  <c:v>146.96</c:v>
                </c:pt>
                <c:pt idx="33325">
                  <c:v>142.54</c:v>
                </c:pt>
                <c:pt idx="33326">
                  <c:v>146.93</c:v>
                </c:pt>
                <c:pt idx="33327">
                  <c:v>152.38</c:v>
                </c:pt>
                <c:pt idx="33328">
                  <c:v>119.23</c:v>
                </c:pt>
                <c:pt idx="33329">
                  <c:v>116.59</c:v>
                </c:pt>
                <c:pt idx="33330">
                  <c:v>118</c:v>
                </c:pt>
                <c:pt idx="33331">
                  <c:v>119.26</c:v>
                </c:pt>
                <c:pt idx="33332">
                  <c:v>121.07</c:v>
                </c:pt>
                <c:pt idx="33333">
                  <c:v>122.71</c:v>
                </c:pt>
                <c:pt idx="33334">
                  <c:v>145.29</c:v>
                </c:pt>
                <c:pt idx="33335">
                  <c:v>162.32</c:v>
                </c:pt>
                <c:pt idx="33336">
                  <c:v>160.68</c:v>
                </c:pt>
                <c:pt idx="33337">
                  <c:v>162.52000000000001</c:v>
                </c:pt>
                <c:pt idx="33338">
                  <c:v>167.71</c:v>
                </c:pt>
                <c:pt idx="33339">
                  <c:v>165.44</c:v>
                </c:pt>
                <c:pt idx="33340">
                  <c:v>165.1</c:v>
                </c:pt>
                <c:pt idx="33341">
                  <c:v>166.82</c:v>
                </c:pt>
                <c:pt idx="33342">
                  <c:v>168.63</c:v>
                </c:pt>
                <c:pt idx="33343">
                  <c:v>160.22</c:v>
                </c:pt>
                <c:pt idx="33344">
                  <c:v>157.41</c:v>
                </c:pt>
                <c:pt idx="33345">
                  <c:v>159.27000000000001</c:v>
                </c:pt>
                <c:pt idx="33346">
                  <c:v>161.02000000000001</c:v>
                </c:pt>
                <c:pt idx="33347">
                  <c:v>163.15</c:v>
                </c:pt>
                <c:pt idx="33348">
                  <c:v>156.26</c:v>
                </c:pt>
                <c:pt idx="33349">
                  <c:v>155.80000000000001</c:v>
                </c:pt>
                <c:pt idx="33350">
                  <c:v>141.96</c:v>
                </c:pt>
                <c:pt idx="33351">
                  <c:v>141.41999999999999</c:v>
                </c:pt>
                <c:pt idx="33352">
                  <c:v>134.56</c:v>
                </c:pt>
                <c:pt idx="33353">
                  <c:v>128.85</c:v>
                </c:pt>
                <c:pt idx="33354">
                  <c:v>130.63</c:v>
                </c:pt>
                <c:pt idx="33355">
                  <c:v>132.84</c:v>
                </c:pt>
                <c:pt idx="33356">
                  <c:v>136.65</c:v>
                </c:pt>
                <c:pt idx="33357">
                  <c:v>137.34</c:v>
                </c:pt>
                <c:pt idx="33358">
                  <c:v>140.01</c:v>
                </c:pt>
                <c:pt idx="33359">
                  <c:v>142.74</c:v>
                </c:pt>
                <c:pt idx="33360">
                  <c:v>146.82</c:v>
                </c:pt>
                <c:pt idx="33361">
                  <c:v>155.88999999999999</c:v>
                </c:pt>
                <c:pt idx="33362">
                  <c:v>175.09</c:v>
                </c:pt>
                <c:pt idx="33363">
                  <c:v>184.07</c:v>
                </c:pt>
                <c:pt idx="33364">
                  <c:v>184.62</c:v>
                </c:pt>
                <c:pt idx="33365">
                  <c:v>172.88</c:v>
                </c:pt>
                <c:pt idx="33366">
                  <c:v>174.74</c:v>
                </c:pt>
                <c:pt idx="33367">
                  <c:v>175.83</c:v>
                </c:pt>
                <c:pt idx="33368">
                  <c:v>177.96</c:v>
                </c:pt>
                <c:pt idx="33369">
                  <c:v>157.35</c:v>
                </c:pt>
                <c:pt idx="33370">
                  <c:v>141.36000000000001</c:v>
                </c:pt>
                <c:pt idx="33371">
                  <c:v>129.08000000000001</c:v>
                </c:pt>
                <c:pt idx="33372">
                  <c:v>128.02000000000001</c:v>
                </c:pt>
                <c:pt idx="33373">
                  <c:v>124.83</c:v>
                </c:pt>
                <c:pt idx="33374">
                  <c:v>123.57</c:v>
                </c:pt>
                <c:pt idx="33375">
                  <c:v>117.8</c:v>
                </c:pt>
                <c:pt idx="33376">
                  <c:v>129.38999999999999</c:v>
                </c:pt>
                <c:pt idx="33377">
                  <c:v>129.22</c:v>
                </c:pt>
                <c:pt idx="33378">
                  <c:v>130.57</c:v>
                </c:pt>
                <c:pt idx="33379">
                  <c:v>118.89</c:v>
                </c:pt>
                <c:pt idx="33380">
                  <c:v>111.63</c:v>
                </c:pt>
                <c:pt idx="33381">
                  <c:v>120.52</c:v>
                </c:pt>
                <c:pt idx="33382">
                  <c:v>124.28</c:v>
                </c:pt>
                <c:pt idx="33383">
                  <c:v>126.78</c:v>
                </c:pt>
                <c:pt idx="33384">
                  <c:v>152.30000000000001</c:v>
                </c:pt>
                <c:pt idx="33385">
                  <c:v>147.22</c:v>
                </c:pt>
                <c:pt idx="33386">
                  <c:v>128.5</c:v>
                </c:pt>
                <c:pt idx="33387">
                  <c:v>133.41</c:v>
                </c:pt>
                <c:pt idx="33388">
                  <c:v>139.21</c:v>
                </c:pt>
                <c:pt idx="33389">
                  <c:v>139.41</c:v>
                </c:pt>
                <c:pt idx="33390">
                  <c:v>141.56</c:v>
                </c:pt>
                <c:pt idx="33391">
                  <c:v>143.88999999999999</c:v>
                </c:pt>
                <c:pt idx="33392">
                  <c:v>145.41</c:v>
                </c:pt>
                <c:pt idx="33393">
                  <c:v>147.56</c:v>
                </c:pt>
                <c:pt idx="33394">
                  <c:v>147.30000000000001</c:v>
                </c:pt>
                <c:pt idx="33395">
                  <c:v>135.22</c:v>
                </c:pt>
                <c:pt idx="33396">
                  <c:v>138.49</c:v>
                </c:pt>
                <c:pt idx="33397">
                  <c:v>140.13</c:v>
                </c:pt>
                <c:pt idx="33398">
                  <c:v>154.44999999999999</c:v>
                </c:pt>
                <c:pt idx="33399">
                  <c:v>165.24</c:v>
                </c:pt>
                <c:pt idx="33400">
                  <c:v>169.38</c:v>
                </c:pt>
                <c:pt idx="33401">
                  <c:v>168.31</c:v>
                </c:pt>
                <c:pt idx="33402">
                  <c:v>165.59</c:v>
                </c:pt>
                <c:pt idx="33403">
                  <c:v>148.41999999999999</c:v>
                </c:pt>
                <c:pt idx="33404">
                  <c:v>130.02000000000001</c:v>
                </c:pt>
                <c:pt idx="33405">
                  <c:v>120.81</c:v>
                </c:pt>
                <c:pt idx="33406">
                  <c:v>88.41</c:v>
                </c:pt>
                <c:pt idx="33407">
                  <c:v>86.83</c:v>
                </c:pt>
                <c:pt idx="33408">
                  <c:v>88.75</c:v>
                </c:pt>
                <c:pt idx="33409">
                  <c:v>84.1</c:v>
                </c:pt>
                <c:pt idx="33410">
                  <c:v>82.92</c:v>
                </c:pt>
                <c:pt idx="33411">
                  <c:v>83.87</c:v>
                </c:pt>
                <c:pt idx="33412">
                  <c:v>84.01</c:v>
                </c:pt>
                <c:pt idx="33413">
                  <c:v>85.31</c:v>
                </c:pt>
                <c:pt idx="33414">
                  <c:v>86.71</c:v>
                </c:pt>
                <c:pt idx="33415">
                  <c:v>73.19</c:v>
                </c:pt>
                <c:pt idx="33416">
                  <c:v>66.39</c:v>
                </c:pt>
                <c:pt idx="33417">
                  <c:v>61.94</c:v>
                </c:pt>
                <c:pt idx="33418">
                  <c:v>56.6</c:v>
                </c:pt>
                <c:pt idx="33419">
                  <c:v>78.45</c:v>
                </c:pt>
                <c:pt idx="33420">
                  <c:v>86.8</c:v>
                </c:pt>
                <c:pt idx="33421">
                  <c:v>86.8</c:v>
                </c:pt>
                <c:pt idx="33422">
                  <c:v>83.98</c:v>
                </c:pt>
                <c:pt idx="33423">
                  <c:v>85.68</c:v>
                </c:pt>
                <c:pt idx="33424">
                  <c:v>93.72</c:v>
                </c:pt>
                <c:pt idx="33425">
                  <c:v>100.63</c:v>
                </c:pt>
                <c:pt idx="33426">
                  <c:v>105.74</c:v>
                </c:pt>
                <c:pt idx="33427">
                  <c:v>109.01</c:v>
                </c:pt>
                <c:pt idx="33428">
                  <c:v>110.65</c:v>
                </c:pt>
                <c:pt idx="33429">
                  <c:v>103.88</c:v>
                </c:pt>
                <c:pt idx="33430">
                  <c:v>102.33</c:v>
                </c:pt>
                <c:pt idx="33431">
                  <c:v>103.19</c:v>
                </c:pt>
                <c:pt idx="33432">
                  <c:v>104.36</c:v>
                </c:pt>
                <c:pt idx="33433">
                  <c:v>105.25</c:v>
                </c:pt>
                <c:pt idx="33434">
                  <c:v>106.17</c:v>
                </c:pt>
                <c:pt idx="33435">
                  <c:v>107</c:v>
                </c:pt>
                <c:pt idx="33436">
                  <c:v>103.39</c:v>
                </c:pt>
                <c:pt idx="33437">
                  <c:v>98.31</c:v>
                </c:pt>
                <c:pt idx="33438">
                  <c:v>96.33</c:v>
                </c:pt>
                <c:pt idx="33439">
                  <c:v>95.81</c:v>
                </c:pt>
                <c:pt idx="33440">
                  <c:v>96.76</c:v>
                </c:pt>
                <c:pt idx="33441">
                  <c:v>97.42</c:v>
                </c:pt>
                <c:pt idx="33442">
                  <c:v>100.23</c:v>
                </c:pt>
                <c:pt idx="33443">
                  <c:v>110.05</c:v>
                </c:pt>
                <c:pt idx="33444">
                  <c:v>110.94</c:v>
                </c:pt>
                <c:pt idx="33445">
                  <c:v>107.61</c:v>
                </c:pt>
                <c:pt idx="33446">
                  <c:v>104.71</c:v>
                </c:pt>
                <c:pt idx="33447">
                  <c:v>105.2</c:v>
                </c:pt>
                <c:pt idx="33448">
                  <c:v>118.8</c:v>
                </c:pt>
                <c:pt idx="33449">
                  <c:v>114.3</c:v>
                </c:pt>
                <c:pt idx="33450">
                  <c:v>130.86000000000001</c:v>
                </c:pt>
                <c:pt idx="33451">
                  <c:v>136.68</c:v>
                </c:pt>
                <c:pt idx="33452">
                  <c:v>141.05000000000001</c:v>
                </c:pt>
                <c:pt idx="33453">
                  <c:v>146.36000000000001</c:v>
                </c:pt>
                <c:pt idx="33454">
                  <c:v>141.51</c:v>
                </c:pt>
                <c:pt idx="33455">
                  <c:v>144.38</c:v>
                </c:pt>
                <c:pt idx="33456">
                  <c:v>145.78</c:v>
                </c:pt>
                <c:pt idx="33457">
                  <c:v>157.75</c:v>
                </c:pt>
                <c:pt idx="33458">
                  <c:v>172.88</c:v>
                </c:pt>
                <c:pt idx="33459">
                  <c:v>169.49</c:v>
                </c:pt>
                <c:pt idx="33460">
                  <c:v>156.55000000000001</c:v>
                </c:pt>
                <c:pt idx="33461">
                  <c:v>158.33000000000001</c:v>
                </c:pt>
                <c:pt idx="33462">
                  <c:v>160.54</c:v>
                </c:pt>
                <c:pt idx="33463">
                  <c:v>163.09</c:v>
                </c:pt>
                <c:pt idx="33464">
                  <c:v>163.66</c:v>
                </c:pt>
                <c:pt idx="33465">
                  <c:v>164.44</c:v>
                </c:pt>
                <c:pt idx="33466">
                  <c:v>162.46</c:v>
                </c:pt>
                <c:pt idx="33467">
                  <c:v>162.80000000000001</c:v>
                </c:pt>
                <c:pt idx="33468">
                  <c:v>160.38999999999999</c:v>
                </c:pt>
                <c:pt idx="33469">
                  <c:v>169.09</c:v>
                </c:pt>
                <c:pt idx="33470">
                  <c:v>179.97</c:v>
                </c:pt>
                <c:pt idx="33471">
                  <c:v>168.49</c:v>
                </c:pt>
                <c:pt idx="33472">
                  <c:v>149.74</c:v>
                </c:pt>
                <c:pt idx="33473">
                  <c:v>140.82</c:v>
                </c:pt>
                <c:pt idx="33474">
                  <c:v>137.4</c:v>
                </c:pt>
                <c:pt idx="33475">
                  <c:v>136.63</c:v>
                </c:pt>
                <c:pt idx="33476">
                  <c:v>136.51</c:v>
                </c:pt>
                <c:pt idx="33477">
                  <c:v>134.66999999999999</c:v>
                </c:pt>
                <c:pt idx="33478">
                  <c:v>137.88999999999999</c:v>
                </c:pt>
                <c:pt idx="33479">
                  <c:v>141.30000000000001</c:v>
                </c:pt>
                <c:pt idx="33480">
                  <c:v>140.41</c:v>
                </c:pt>
                <c:pt idx="33481">
                  <c:v>151.78</c:v>
                </c:pt>
                <c:pt idx="33482">
                  <c:v>164.24</c:v>
                </c:pt>
                <c:pt idx="33483">
                  <c:v>169.4</c:v>
                </c:pt>
                <c:pt idx="33484">
                  <c:v>169.84</c:v>
                </c:pt>
                <c:pt idx="33485">
                  <c:v>163.87</c:v>
                </c:pt>
                <c:pt idx="33486">
                  <c:v>165.39</c:v>
                </c:pt>
                <c:pt idx="33487">
                  <c:v>166.3</c:v>
                </c:pt>
                <c:pt idx="33488">
                  <c:v>162.80000000000001</c:v>
                </c:pt>
                <c:pt idx="33489">
                  <c:v>157.12</c:v>
                </c:pt>
                <c:pt idx="33490">
                  <c:v>152.63999999999999</c:v>
                </c:pt>
                <c:pt idx="33491">
                  <c:v>147.72999999999999</c:v>
                </c:pt>
                <c:pt idx="33492">
                  <c:v>146.1</c:v>
                </c:pt>
                <c:pt idx="33493">
                  <c:v>144.66</c:v>
                </c:pt>
                <c:pt idx="33494">
                  <c:v>134.47</c:v>
                </c:pt>
                <c:pt idx="33495">
                  <c:v>137.03</c:v>
                </c:pt>
                <c:pt idx="33496">
                  <c:v>139.35</c:v>
                </c:pt>
                <c:pt idx="33497">
                  <c:v>159.44</c:v>
                </c:pt>
                <c:pt idx="33498">
                  <c:v>159.93</c:v>
                </c:pt>
                <c:pt idx="33499">
                  <c:v>150.35</c:v>
                </c:pt>
                <c:pt idx="33500">
                  <c:v>163.98</c:v>
                </c:pt>
                <c:pt idx="33501">
                  <c:v>147.91</c:v>
                </c:pt>
                <c:pt idx="33502">
                  <c:v>145.55000000000001</c:v>
                </c:pt>
                <c:pt idx="33503">
                  <c:v>147.68</c:v>
                </c:pt>
                <c:pt idx="33504">
                  <c:v>150.69</c:v>
                </c:pt>
                <c:pt idx="33505">
                  <c:v>129.82</c:v>
                </c:pt>
                <c:pt idx="33506">
                  <c:v>126.41</c:v>
                </c:pt>
                <c:pt idx="33507">
                  <c:v>140.04</c:v>
                </c:pt>
                <c:pt idx="33508">
                  <c:v>132.21</c:v>
                </c:pt>
                <c:pt idx="33509">
                  <c:v>132.22999999999999</c:v>
                </c:pt>
                <c:pt idx="33510">
                  <c:v>132.72</c:v>
                </c:pt>
                <c:pt idx="33511">
                  <c:v>137.03</c:v>
                </c:pt>
                <c:pt idx="33512">
                  <c:v>140.30000000000001</c:v>
                </c:pt>
                <c:pt idx="33513">
                  <c:v>153.44999999999999</c:v>
                </c:pt>
                <c:pt idx="33514">
                  <c:v>158.72999999999999</c:v>
                </c:pt>
                <c:pt idx="33515">
                  <c:v>153.69999999999999</c:v>
                </c:pt>
                <c:pt idx="33516">
                  <c:v>156.46</c:v>
                </c:pt>
                <c:pt idx="33517">
                  <c:v>161.68</c:v>
                </c:pt>
                <c:pt idx="33518">
                  <c:v>166.94</c:v>
                </c:pt>
                <c:pt idx="33519">
                  <c:v>168.83</c:v>
                </c:pt>
                <c:pt idx="33520">
                  <c:v>163.52000000000001</c:v>
                </c:pt>
                <c:pt idx="33521">
                  <c:v>173.16</c:v>
                </c:pt>
                <c:pt idx="33522">
                  <c:v>176.35</c:v>
                </c:pt>
                <c:pt idx="33523">
                  <c:v>171.24</c:v>
                </c:pt>
                <c:pt idx="33524">
                  <c:v>177.33</c:v>
                </c:pt>
                <c:pt idx="33525">
                  <c:v>173.57</c:v>
                </c:pt>
                <c:pt idx="33526">
                  <c:v>169.66</c:v>
                </c:pt>
                <c:pt idx="33527">
                  <c:v>162.26</c:v>
                </c:pt>
                <c:pt idx="33528">
                  <c:v>162.83000000000001</c:v>
                </c:pt>
                <c:pt idx="33529">
                  <c:v>164.73</c:v>
                </c:pt>
                <c:pt idx="33530">
                  <c:v>162.29</c:v>
                </c:pt>
                <c:pt idx="33531">
                  <c:v>168.26</c:v>
                </c:pt>
                <c:pt idx="33532">
                  <c:v>169.98</c:v>
                </c:pt>
                <c:pt idx="33533">
                  <c:v>173.8</c:v>
                </c:pt>
                <c:pt idx="33534">
                  <c:v>178.56</c:v>
                </c:pt>
                <c:pt idx="33535">
                  <c:v>180.02</c:v>
                </c:pt>
                <c:pt idx="33536">
                  <c:v>173.77</c:v>
                </c:pt>
                <c:pt idx="33537">
                  <c:v>181.46</c:v>
                </c:pt>
                <c:pt idx="33538">
                  <c:v>185.56</c:v>
                </c:pt>
                <c:pt idx="33539">
                  <c:v>189.73</c:v>
                </c:pt>
                <c:pt idx="33540">
                  <c:v>193.37</c:v>
                </c:pt>
                <c:pt idx="33541">
                  <c:v>192.51</c:v>
                </c:pt>
                <c:pt idx="33542">
                  <c:v>193.72</c:v>
                </c:pt>
                <c:pt idx="33543">
                  <c:v>196.62</c:v>
                </c:pt>
                <c:pt idx="33544">
                  <c:v>197.79</c:v>
                </c:pt>
                <c:pt idx="33545">
                  <c:v>192.8</c:v>
                </c:pt>
                <c:pt idx="33546">
                  <c:v>188.38</c:v>
                </c:pt>
                <c:pt idx="33547">
                  <c:v>190.99</c:v>
                </c:pt>
                <c:pt idx="33548">
                  <c:v>191.13</c:v>
                </c:pt>
                <c:pt idx="33549">
                  <c:v>186.88</c:v>
                </c:pt>
                <c:pt idx="33550">
                  <c:v>189.41</c:v>
                </c:pt>
                <c:pt idx="33551">
                  <c:v>191.74</c:v>
                </c:pt>
                <c:pt idx="33552">
                  <c:v>174.31</c:v>
                </c:pt>
                <c:pt idx="33553">
                  <c:v>183.44</c:v>
                </c:pt>
                <c:pt idx="33554">
                  <c:v>174.83</c:v>
                </c:pt>
                <c:pt idx="33555">
                  <c:v>176.75</c:v>
                </c:pt>
                <c:pt idx="33556">
                  <c:v>183.44</c:v>
                </c:pt>
                <c:pt idx="33557">
                  <c:v>188.43</c:v>
                </c:pt>
                <c:pt idx="33558">
                  <c:v>196.84</c:v>
                </c:pt>
                <c:pt idx="33559">
                  <c:v>192.94</c:v>
                </c:pt>
                <c:pt idx="33560">
                  <c:v>195.78</c:v>
                </c:pt>
                <c:pt idx="33561">
                  <c:v>190.19</c:v>
                </c:pt>
                <c:pt idx="33562">
                  <c:v>169.52</c:v>
                </c:pt>
                <c:pt idx="33563">
                  <c:v>179.19</c:v>
                </c:pt>
                <c:pt idx="33564">
                  <c:v>166.85</c:v>
                </c:pt>
                <c:pt idx="33565">
                  <c:v>167.85</c:v>
                </c:pt>
                <c:pt idx="33566">
                  <c:v>159.04</c:v>
                </c:pt>
                <c:pt idx="33567">
                  <c:v>154.11000000000001</c:v>
                </c:pt>
                <c:pt idx="33568">
                  <c:v>149.19999999999999</c:v>
                </c:pt>
                <c:pt idx="33569">
                  <c:v>146.72999999999999</c:v>
                </c:pt>
                <c:pt idx="33570">
                  <c:v>137.88999999999999</c:v>
                </c:pt>
                <c:pt idx="33571">
                  <c:v>132</c:v>
                </c:pt>
                <c:pt idx="33572">
                  <c:v>128.27000000000001</c:v>
                </c:pt>
                <c:pt idx="33573">
                  <c:v>131.49</c:v>
                </c:pt>
                <c:pt idx="33574">
                  <c:v>125.83</c:v>
                </c:pt>
                <c:pt idx="33575">
                  <c:v>125.09</c:v>
                </c:pt>
                <c:pt idx="33576">
                  <c:v>138.03</c:v>
                </c:pt>
                <c:pt idx="33577">
                  <c:v>133.84</c:v>
                </c:pt>
                <c:pt idx="33578">
                  <c:v>128.22</c:v>
                </c:pt>
                <c:pt idx="33579">
                  <c:v>127.04</c:v>
                </c:pt>
                <c:pt idx="33580">
                  <c:v>115.27</c:v>
                </c:pt>
                <c:pt idx="33581">
                  <c:v>116.59</c:v>
                </c:pt>
                <c:pt idx="33582">
                  <c:v>117.94</c:v>
                </c:pt>
                <c:pt idx="33583">
                  <c:v>118.83</c:v>
                </c:pt>
                <c:pt idx="33584">
                  <c:v>110.19</c:v>
                </c:pt>
                <c:pt idx="33585">
                  <c:v>104.77</c:v>
                </c:pt>
                <c:pt idx="33586">
                  <c:v>105.97</c:v>
                </c:pt>
                <c:pt idx="33587">
                  <c:v>107.18</c:v>
                </c:pt>
                <c:pt idx="33588">
                  <c:v>106.57</c:v>
                </c:pt>
                <c:pt idx="33589">
                  <c:v>108.78</c:v>
                </c:pt>
                <c:pt idx="33590">
                  <c:v>104.97</c:v>
                </c:pt>
                <c:pt idx="33591">
                  <c:v>105.86</c:v>
                </c:pt>
                <c:pt idx="33592">
                  <c:v>108.1</c:v>
                </c:pt>
                <c:pt idx="33593">
                  <c:v>86.65</c:v>
                </c:pt>
                <c:pt idx="33594">
                  <c:v>86.14</c:v>
                </c:pt>
                <c:pt idx="33595">
                  <c:v>87.11</c:v>
                </c:pt>
                <c:pt idx="33596">
                  <c:v>88.09</c:v>
                </c:pt>
                <c:pt idx="33597">
                  <c:v>89.67</c:v>
                </c:pt>
                <c:pt idx="33598">
                  <c:v>112.11</c:v>
                </c:pt>
                <c:pt idx="33599">
                  <c:v>124.77</c:v>
                </c:pt>
                <c:pt idx="33600">
                  <c:v>113.92</c:v>
                </c:pt>
                <c:pt idx="33601">
                  <c:v>116.19</c:v>
                </c:pt>
                <c:pt idx="33602">
                  <c:v>114.93</c:v>
                </c:pt>
                <c:pt idx="33603">
                  <c:v>122.13</c:v>
                </c:pt>
                <c:pt idx="33604">
                  <c:v>156.46</c:v>
                </c:pt>
                <c:pt idx="33605">
                  <c:v>156.80000000000001</c:v>
                </c:pt>
                <c:pt idx="33606">
                  <c:v>153.59</c:v>
                </c:pt>
                <c:pt idx="33607">
                  <c:v>153.19</c:v>
                </c:pt>
                <c:pt idx="33608">
                  <c:v>146.79</c:v>
                </c:pt>
                <c:pt idx="33609">
                  <c:v>149.08000000000001</c:v>
                </c:pt>
                <c:pt idx="33610">
                  <c:v>155.37</c:v>
                </c:pt>
                <c:pt idx="33611">
                  <c:v>156.63</c:v>
                </c:pt>
                <c:pt idx="33612">
                  <c:v>154.47999999999999</c:v>
                </c:pt>
                <c:pt idx="33613">
                  <c:v>155.54</c:v>
                </c:pt>
                <c:pt idx="33614">
                  <c:v>158.56</c:v>
                </c:pt>
                <c:pt idx="33615">
                  <c:v>164.38</c:v>
                </c:pt>
                <c:pt idx="33616">
                  <c:v>162.29</c:v>
                </c:pt>
                <c:pt idx="33617">
                  <c:v>163.12</c:v>
                </c:pt>
                <c:pt idx="33618">
                  <c:v>166.74</c:v>
                </c:pt>
                <c:pt idx="33619">
                  <c:v>168.49</c:v>
                </c:pt>
                <c:pt idx="33620">
                  <c:v>162.72</c:v>
                </c:pt>
                <c:pt idx="33621">
                  <c:v>152.72999999999999</c:v>
                </c:pt>
                <c:pt idx="33622">
                  <c:v>142.6</c:v>
                </c:pt>
                <c:pt idx="33623">
                  <c:v>142.80000000000001</c:v>
                </c:pt>
                <c:pt idx="33624">
                  <c:v>144.81</c:v>
                </c:pt>
                <c:pt idx="33625">
                  <c:v>145.9</c:v>
                </c:pt>
                <c:pt idx="33626">
                  <c:v>149.05000000000001</c:v>
                </c:pt>
                <c:pt idx="33627">
                  <c:v>151.06</c:v>
                </c:pt>
                <c:pt idx="33628">
                  <c:v>153.27000000000001</c:v>
                </c:pt>
                <c:pt idx="33629">
                  <c:v>152.18</c:v>
                </c:pt>
                <c:pt idx="33630">
                  <c:v>158.76</c:v>
                </c:pt>
                <c:pt idx="33631">
                  <c:v>161.57</c:v>
                </c:pt>
                <c:pt idx="33632">
                  <c:v>161.77000000000001</c:v>
                </c:pt>
                <c:pt idx="33633">
                  <c:v>160.62</c:v>
                </c:pt>
                <c:pt idx="33634">
                  <c:v>154.11000000000001</c:v>
                </c:pt>
                <c:pt idx="33635">
                  <c:v>169.49</c:v>
                </c:pt>
                <c:pt idx="33636">
                  <c:v>166.1</c:v>
                </c:pt>
                <c:pt idx="33637">
                  <c:v>166.74</c:v>
                </c:pt>
                <c:pt idx="33638">
                  <c:v>168.4</c:v>
                </c:pt>
                <c:pt idx="33639">
                  <c:v>168.06</c:v>
                </c:pt>
                <c:pt idx="33640">
                  <c:v>163.03</c:v>
                </c:pt>
                <c:pt idx="33641">
                  <c:v>159.30000000000001</c:v>
                </c:pt>
                <c:pt idx="33642">
                  <c:v>185.36</c:v>
                </c:pt>
                <c:pt idx="33643">
                  <c:v>178.16</c:v>
                </c:pt>
                <c:pt idx="33644">
                  <c:v>191.31</c:v>
                </c:pt>
                <c:pt idx="33645">
                  <c:v>203.33</c:v>
                </c:pt>
                <c:pt idx="33646">
                  <c:v>201.81</c:v>
                </c:pt>
                <c:pt idx="33647">
                  <c:v>200.98</c:v>
                </c:pt>
                <c:pt idx="33648">
                  <c:v>208.47</c:v>
                </c:pt>
                <c:pt idx="33649">
                  <c:v>185.97</c:v>
                </c:pt>
                <c:pt idx="33650">
                  <c:v>188.23</c:v>
                </c:pt>
                <c:pt idx="33651">
                  <c:v>194.52</c:v>
                </c:pt>
                <c:pt idx="33652">
                  <c:v>189.7</c:v>
                </c:pt>
                <c:pt idx="33653">
                  <c:v>192.19</c:v>
                </c:pt>
                <c:pt idx="33654">
                  <c:v>191.13</c:v>
                </c:pt>
                <c:pt idx="33655">
                  <c:v>189.96</c:v>
                </c:pt>
                <c:pt idx="33656">
                  <c:v>189.44</c:v>
                </c:pt>
                <c:pt idx="33657">
                  <c:v>199.08</c:v>
                </c:pt>
                <c:pt idx="33658">
                  <c:v>204.02</c:v>
                </c:pt>
                <c:pt idx="33659">
                  <c:v>203.59</c:v>
                </c:pt>
                <c:pt idx="33660">
                  <c:v>206.78</c:v>
                </c:pt>
                <c:pt idx="33661">
                  <c:v>195.47</c:v>
                </c:pt>
                <c:pt idx="33662">
                  <c:v>186.4</c:v>
                </c:pt>
                <c:pt idx="33663">
                  <c:v>192.83</c:v>
                </c:pt>
                <c:pt idx="33664">
                  <c:v>173.68</c:v>
                </c:pt>
                <c:pt idx="33665">
                  <c:v>168.57</c:v>
                </c:pt>
                <c:pt idx="33666">
                  <c:v>162.13999999999999</c:v>
                </c:pt>
                <c:pt idx="33667">
                  <c:v>153.27000000000001</c:v>
                </c:pt>
                <c:pt idx="33668">
                  <c:v>144.86000000000001</c:v>
                </c:pt>
                <c:pt idx="33669">
                  <c:v>146.69999999999999</c:v>
                </c:pt>
                <c:pt idx="33670">
                  <c:v>141.56</c:v>
                </c:pt>
                <c:pt idx="33671">
                  <c:v>132.66</c:v>
                </c:pt>
                <c:pt idx="33672">
                  <c:v>131.32</c:v>
                </c:pt>
                <c:pt idx="33673">
                  <c:v>136.13999999999999</c:v>
                </c:pt>
                <c:pt idx="33674">
                  <c:v>139.21</c:v>
                </c:pt>
                <c:pt idx="33675">
                  <c:v>141.71</c:v>
                </c:pt>
                <c:pt idx="33676">
                  <c:v>139.21</c:v>
                </c:pt>
                <c:pt idx="33677">
                  <c:v>151.58000000000001</c:v>
                </c:pt>
                <c:pt idx="33678">
                  <c:v>154.59</c:v>
                </c:pt>
                <c:pt idx="33679">
                  <c:v>167.4</c:v>
                </c:pt>
                <c:pt idx="33680">
                  <c:v>168.29</c:v>
                </c:pt>
                <c:pt idx="33681">
                  <c:v>163.26</c:v>
                </c:pt>
                <c:pt idx="33682">
                  <c:v>131.16999999999999</c:v>
                </c:pt>
                <c:pt idx="33683">
                  <c:v>122.71</c:v>
                </c:pt>
                <c:pt idx="33684">
                  <c:v>115.04</c:v>
                </c:pt>
                <c:pt idx="33685">
                  <c:v>113</c:v>
                </c:pt>
                <c:pt idx="33686">
                  <c:v>116.65</c:v>
                </c:pt>
                <c:pt idx="33687">
                  <c:v>123.82</c:v>
                </c:pt>
                <c:pt idx="33688">
                  <c:v>122.88</c:v>
                </c:pt>
                <c:pt idx="33689">
                  <c:v>116.33</c:v>
                </c:pt>
                <c:pt idx="33690">
                  <c:v>111.37</c:v>
                </c:pt>
                <c:pt idx="33691">
                  <c:v>113.63</c:v>
                </c:pt>
                <c:pt idx="33692">
                  <c:v>120.81</c:v>
                </c:pt>
                <c:pt idx="33693">
                  <c:v>137.69</c:v>
                </c:pt>
                <c:pt idx="33694">
                  <c:v>128.07</c:v>
                </c:pt>
                <c:pt idx="33695">
                  <c:v>154.88</c:v>
                </c:pt>
                <c:pt idx="33696">
                  <c:v>146.5</c:v>
                </c:pt>
                <c:pt idx="33697">
                  <c:v>142.94</c:v>
                </c:pt>
                <c:pt idx="33698">
                  <c:v>148.77000000000001</c:v>
                </c:pt>
                <c:pt idx="33699">
                  <c:v>139.12</c:v>
                </c:pt>
                <c:pt idx="33700">
                  <c:v>126.41</c:v>
                </c:pt>
                <c:pt idx="33701">
                  <c:v>124.8</c:v>
                </c:pt>
                <c:pt idx="33702">
                  <c:v>125.8</c:v>
                </c:pt>
                <c:pt idx="33703">
                  <c:v>145.58000000000001</c:v>
                </c:pt>
                <c:pt idx="33704">
                  <c:v>145.27000000000001</c:v>
                </c:pt>
                <c:pt idx="33705">
                  <c:v>143.80000000000001</c:v>
                </c:pt>
                <c:pt idx="33706">
                  <c:v>158.53</c:v>
                </c:pt>
                <c:pt idx="33707">
                  <c:v>161.65</c:v>
                </c:pt>
                <c:pt idx="33708">
                  <c:v>163.89</c:v>
                </c:pt>
                <c:pt idx="33709">
                  <c:v>165.82</c:v>
                </c:pt>
                <c:pt idx="33710">
                  <c:v>167.34</c:v>
                </c:pt>
                <c:pt idx="33711">
                  <c:v>162.69</c:v>
                </c:pt>
                <c:pt idx="33712">
                  <c:v>187.06</c:v>
                </c:pt>
                <c:pt idx="33713">
                  <c:v>183.81</c:v>
                </c:pt>
                <c:pt idx="33714">
                  <c:v>182.18</c:v>
                </c:pt>
                <c:pt idx="33715">
                  <c:v>187.75</c:v>
                </c:pt>
                <c:pt idx="33716">
                  <c:v>183.61</c:v>
                </c:pt>
                <c:pt idx="33717">
                  <c:v>167.31</c:v>
                </c:pt>
                <c:pt idx="33718">
                  <c:v>158.35</c:v>
                </c:pt>
                <c:pt idx="33719">
                  <c:v>161.68</c:v>
                </c:pt>
                <c:pt idx="33720">
                  <c:v>163.29</c:v>
                </c:pt>
                <c:pt idx="33721">
                  <c:v>152.41</c:v>
                </c:pt>
                <c:pt idx="33722">
                  <c:v>152.99</c:v>
                </c:pt>
                <c:pt idx="33723">
                  <c:v>156.34</c:v>
                </c:pt>
                <c:pt idx="33724">
                  <c:v>160.59</c:v>
                </c:pt>
                <c:pt idx="33725">
                  <c:v>160.08000000000001</c:v>
                </c:pt>
                <c:pt idx="33726">
                  <c:v>140.01</c:v>
                </c:pt>
                <c:pt idx="33727">
                  <c:v>159.13</c:v>
                </c:pt>
                <c:pt idx="33728">
                  <c:v>162.26</c:v>
                </c:pt>
                <c:pt idx="33729">
                  <c:v>158.53</c:v>
                </c:pt>
                <c:pt idx="33730">
                  <c:v>164.3</c:v>
                </c:pt>
                <c:pt idx="33731">
                  <c:v>170.15</c:v>
                </c:pt>
                <c:pt idx="33732">
                  <c:v>172.36</c:v>
                </c:pt>
                <c:pt idx="33733">
                  <c:v>166.59</c:v>
                </c:pt>
                <c:pt idx="33734">
                  <c:v>160.19</c:v>
                </c:pt>
                <c:pt idx="33735">
                  <c:v>160.22</c:v>
                </c:pt>
                <c:pt idx="33736">
                  <c:v>159.72999999999999</c:v>
                </c:pt>
                <c:pt idx="33737">
                  <c:v>157.69</c:v>
                </c:pt>
                <c:pt idx="33738">
                  <c:v>163.35</c:v>
                </c:pt>
                <c:pt idx="33739">
                  <c:v>183.47</c:v>
                </c:pt>
                <c:pt idx="33740">
                  <c:v>179.82</c:v>
                </c:pt>
                <c:pt idx="33741">
                  <c:v>181.37</c:v>
                </c:pt>
                <c:pt idx="33742">
                  <c:v>176.06</c:v>
                </c:pt>
                <c:pt idx="33743">
                  <c:v>173.6</c:v>
                </c:pt>
                <c:pt idx="33744">
                  <c:v>169.55</c:v>
                </c:pt>
                <c:pt idx="33745">
                  <c:v>172.68</c:v>
                </c:pt>
                <c:pt idx="33746">
                  <c:v>172.99</c:v>
                </c:pt>
                <c:pt idx="33747">
                  <c:v>174.46</c:v>
                </c:pt>
                <c:pt idx="33748">
                  <c:v>173.85</c:v>
                </c:pt>
                <c:pt idx="33749">
                  <c:v>168.11</c:v>
                </c:pt>
                <c:pt idx="33750">
                  <c:v>169.03</c:v>
                </c:pt>
                <c:pt idx="33751">
                  <c:v>171.64</c:v>
                </c:pt>
                <c:pt idx="33752">
                  <c:v>170.78</c:v>
                </c:pt>
                <c:pt idx="33753">
                  <c:v>175.86</c:v>
                </c:pt>
                <c:pt idx="33754">
                  <c:v>170.78</c:v>
                </c:pt>
                <c:pt idx="33755">
                  <c:v>164.38</c:v>
                </c:pt>
                <c:pt idx="33756">
                  <c:v>162.72</c:v>
                </c:pt>
                <c:pt idx="33757">
                  <c:v>174.2</c:v>
                </c:pt>
                <c:pt idx="33758">
                  <c:v>150.63</c:v>
                </c:pt>
                <c:pt idx="33759">
                  <c:v>148.62</c:v>
                </c:pt>
                <c:pt idx="33760">
                  <c:v>152.81</c:v>
                </c:pt>
                <c:pt idx="33761">
                  <c:v>146.61000000000001</c:v>
                </c:pt>
                <c:pt idx="33762">
                  <c:v>149.47999999999999</c:v>
                </c:pt>
                <c:pt idx="33763">
                  <c:v>153.82</c:v>
                </c:pt>
                <c:pt idx="33764">
                  <c:v>159.1</c:v>
                </c:pt>
                <c:pt idx="33765">
                  <c:v>152.01</c:v>
                </c:pt>
                <c:pt idx="33766">
                  <c:v>152.58000000000001</c:v>
                </c:pt>
                <c:pt idx="33767">
                  <c:v>153.04</c:v>
                </c:pt>
                <c:pt idx="33768">
                  <c:v>157.55000000000001</c:v>
                </c:pt>
                <c:pt idx="33769">
                  <c:v>157.69</c:v>
                </c:pt>
                <c:pt idx="33770">
                  <c:v>127.76</c:v>
                </c:pt>
                <c:pt idx="33771">
                  <c:v>139.41</c:v>
                </c:pt>
                <c:pt idx="33772">
                  <c:v>141.33000000000001</c:v>
                </c:pt>
                <c:pt idx="33773">
                  <c:v>143.6</c:v>
                </c:pt>
                <c:pt idx="33774">
                  <c:v>135.44999999999999</c:v>
                </c:pt>
                <c:pt idx="33775">
                  <c:v>135.94</c:v>
                </c:pt>
                <c:pt idx="33776">
                  <c:v>148.08000000000001</c:v>
                </c:pt>
                <c:pt idx="33777">
                  <c:v>151.18</c:v>
                </c:pt>
                <c:pt idx="33778">
                  <c:v>142.74</c:v>
                </c:pt>
                <c:pt idx="33779">
                  <c:v>133.63999999999999</c:v>
                </c:pt>
                <c:pt idx="33780">
                  <c:v>131.03</c:v>
                </c:pt>
                <c:pt idx="33781">
                  <c:v>130.37</c:v>
                </c:pt>
                <c:pt idx="33782">
                  <c:v>141.71</c:v>
                </c:pt>
                <c:pt idx="33783">
                  <c:v>144.29</c:v>
                </c:pt>
                <c:pt idx="33784">
                  <c:v>147.25</c:v>
                </c:pt>
                <c:pt idx="33785">
                  <c:v>152.36000000000001</c:v>
                </c:pt>
                <c:pt idx="33786">
                  <c:v>152.27000000000001</c:v>
                </c:pt>
                <c:pt idx="33787">
                  <c:v>157.75</c:v>
                </c:pt>
                <c:pt idx="33788">
                  <c:v>167.45</c:v>
                </c:pt>
                <c:pt idx="33789">
                  <c:v>153.24</c:v>
                </c:pt>
                <c:pt idx="33790">
                  <c:v>150.81</c:v>
                </c:pt>
                <c:pt idx="33791">
                  <c:v>132.81</c:v>
                </c:pt>
                <c:pt idx="33792">
                  <c:v>152.53</c:v>
                </c:pt>
                <c:pt idx="33793">
                  <c:v>146.84</c:v>
                </c:pt>
                <c:pt idx="33794">
                  <c:v>149.94</c:v>
                </c:pt>
                <c:pt idx="33795">
                  <c:v>153.19</c:v>
                </c:pt>
                <c:pt idx="33796">
                  <c:v>156.75</c:v>
                </c:pt>
                <c:pt idx="33797">
                  <c:v>160.33000000000001</c:v>
                </c:pt>
                <c:pt idx="33798">
                  <c:v>160.88</c:v>
                </c:pt>
                <c:pt idx="33799">
                  <c:v>145.9</c:v>
                </c:pt>
                <c:pt idx="33800">
                  <c:v>137.6</c:v>
                </c:pt>
                <c:pt idx="33801">
                  <c:v>136.19999999999999</c:v>
                </c:pt>
                <c:pt idx="33802">
                  <c:v>137.43</c:v>
                </c:pt>
                <c:pt idx="33803">
                  <c:v>136.25</c:v>
                </c:pt>
                <c:pt idx="33804">
                  <c:v>128.27000000000001</c:v>
                </c:pt>
                <c:pt idx="33805">
                  <c:v>127.21</c:v>
                </c:pt>
                <c:pt idx="33806">
                  <c:v>134.5</c:v>
                </c:pt>
                <c:pt idx="33807">
                  <c:v>137</c:v>
                </c:pt>
                <c:pt idx="33808">
                  <c:v>134.62</c:v>
                </c:pt>
                <c:pt idx="33809">
                  <c:v>138.35</c:v>
                </c:pt>
                <c:pt idx="33810">
                  <c:v>141.71</c:v>
                </c:pt>
                <c:pt idx="33811">
                  <c:v>145.09</c:v>
                </c:pt>
                <c:pt idx="33812">
                  <c:v>149.13999999999999</c:v>
                </c:pt>
                <c:pt idx="33813">
                  <c:v>168.77</c:v>
                </c:pt>
                <c:pt idx="33814">
                  <c:v>172.45</c:v>
                </c:pt>
                <c:pt idx="33815">
                  <c:v>173.31</c:v>
                </c:pt>
                <c:pt idx="33816">
                  <c:v>174.05</c:v>
                </c:pt>
                <c:pt idx="33817">
                  <c:v>183.27</c:v>
                </c:pt>
                <c:pt idx="33818">
                  <c:v>186.05</c:v>
                </c:pt>
                <c:pt idx="33819">
                  <c:v>188.49</c:v>
                </c:pt>
                <c:pt idx="33820">
                  <c:v>186.43</c:v>
                </c:pt>
                <c:pt idx="33821">
                  <c:v>173.02</c:v>
                </c:pt>
                <c:pt idx="33822">
                  <c:v>155.66</c:v>
                </c:pt>
                <c:pt idx="33823">
                  <c:v>152.07</c:v>
                </c:pt>
                <c:pt idx="33824">
                  <c:v>130.94</c:v>
                </c:pt>
                <c:pt idx="33825">
                  <c:v>129.25</c:v>
                </c:pt>
                <c:pt idx="33826">
                  <c:v>125.8</c:v>
                </c:pt>
                <c:pt idx="33827">
                  <c:v>124.17</c:v>
                </c:pt>
                <c:pt idx="33828">
                  <c:v>121.27</c:v>
                </c:pt>
                <c:pt idx="33829">
                  <c:v>121.16</c:v>
                </c:pt>
                <c:pt idx="33830">
                  <c:v>123.59</c:v>
                </c:pt>
                <c:pt idx="33831">
                  <c:v>138.38</c:v>
                </c:pt>
                <c:pt idx="33832">
                  <c:v>162.54</c:v>
                </c:pt>
                <c:pt idx="33833">
                  <c:v>155.46</c:v>
                </c:pt>
                <c:pt idx="33834">
                  <c:v>144.22999999999999</c:v>
                </c:pt>
                <c:pt idx="33835">
                  <c:v>128.02000000000001</c:v>
                </c:pt>
                <c:pt idx="33836">
                  <c:v>126.61</c:v>
                </c:pt>
                <c:pt idx="33837">
                  <c:v>120.67</c:v>
                </c:pt>
                <c:pt idx="33838">
                  <c:v>125.17</c:v>
                </c:pt>
                <c:pt idx="33839">
                  <c:v>146.79</c:v>
                </c:pt>
                <c:pt idx="33840">
                  <c:v>144.91999999999999</c:v>
                </c:pt>
                <c:pt idx="33841">
                  <c:v>137.91999999999999</c:v>
                </c:pt>
                <c:pt idx="33842">
                  <c:v>125.72</c:v>
                </c:pt>
                <c:pt idx="33843">
                  <c:v>129.57</c:v>
                </c:pt>
                <c:pt idx="33844">
                  <c:v>140.53</c:v>
                </c:pt>
                <c:pt idx="33845">
                  <c:v>137.75</c:v>
                </c:pt>
                <c:pt idx="33846">
                  <c:v>132.03</c:v>
                </c:pt>
                <c:pt idx="33847">
                  <c:v>134.21</c:v>
                </c:pt>
                <c:pt idx="33848">
                  <c:v>133.99</c:v>
                </c:pt>
                <c:pt idx="33849">
                  <c:v>134.56</c:v>
                </c:pt>
                <c:pt idx="33850">
                  <c:v>132.78</c:v>
                </c:pt>
                <c:pt idx="33851">
                  <c:v>133.66999999999999</c:v>
                </c:pt>
                <c:pt idx="33852">
                  <c:v>133.04</c:v>
                </c:pt>
                <c:pt idx="33853">
                  <c:v>127.67</c:v>
                </c:pt>
                <c:pt idx="33854">
                  <c:v>126.03</c:v>
                </c:pt>
                <c:pt idx="33855">
                  <c:v>124.05</c:v>
                </c:pt>
                <c:pt idx="33856">
                  <c:v>120.21</c:v>
                </c:pt>
                <c:pt idx="33857">
                  <c:v>118.49</c:v>
                </c:pt>
                <c:pt idx="33858">
                  <c:v>118.69</c:v>
                </c:pt>
                <c:pt idx="33859">
                  <c:v>117.65</c:v>
                </c:pt>
                <c:pt idx="33860">
                  <c:v>118.2</c:v>
                </c:pt>
                <c:pt idx="33861">
                  <c:v>120.72</c:v>
                </c:pt>
                <c:pt idx="33862">
                  <c:v>136.4</c:v>
                </c:pt>
                <c:pt idx="33863">
                  <c:v>130.51</c:v>
                </c:pt>
                <c:pt idx="33864">
                  <c:v>129.41999999999999</c:v>
                </c:pt>
                <c:pt idx="33865">
                  <c:v>128.30000000000001</c:v>
                </c:pt>
                <c:pt idx="33866">
                  <c:v>129.28</c:v>
                </c:pt>
                <c:pt idx="33867">
                  <c:v>130.37</c:v>
                </c:pt>
                <c:pt idx="33868">
                  <c:v>131.26</c:v>
                </c:pt>
                <c:pt idx="33869">
                  <c:v>132.09</c:v>
                </c:pt>
                <c:pt idx="33870">
                  <c:v>131.32</c:v>
                </c:pt>
                <c:pt idx="33871">
                  <c:v>135.74</c:v>
                </c:pt>
                <c:pt idx="33872">
                  <c:v>130.47999999999999</c:v>
                </c:pt>
                <c:pt idx="33873">
                  <c:v>128.44999999999999</c:v>
                </c:pt>
                <c:pt idx="33874">
                  <c:v>127.27</c:v>
                </c:pt>
                <c:pt idx="33875">
                  <c:v>131.63</c:v>
                </c:pt>
                <c:pt idx="33876">
                  <c:v>131.72</c:v>
                </c:pt>
                <c:pt idx="33877">
                  <c:v>132.66</c:v>
                </c:pt>
                <c:pt idx="33878">
                  <c:v>132.88999999999999</c:v>
                </c:pt>
                <c:pt idx="33879">
                  <c:v>136.34</c:v>
                </c:pt>
                <c:pt idx="33880">
                  <c:v>140.01</c:v>
                </c:pt>
                <c:pt idx="33881">
                  <c:v>144.12</c:v>
                </c:pt>
                <c:pt idx="33882">
                  <c:v>145.81</c:v>
                </c:pt>
                <c:pt idx="33883">
                  <c:v>144.26</c:v>
                </c:pt>
                <c:pt idx="33884">
                  <c:v>147.56</c:v>
                </c:pt>
                <c:pt idx="33885">
                  <c:v>150.94999999999999</c:v>
                </c:pt>
                <c:pt idx="33886">
                  <c:v>154.65</c:v>
                </c:pt>
                <c:pt idx="33887">
                  <c:v>158.18</c:v>
                </c:pt>
                <c:pt idx="33888">
                  <c:v>160.65</c:v>
                </c:pt>
                <c:pt idx="33889">
                  <c:v>158.69999999999999</c:v>
                </c:pt>
                <c:pt idx="33890">
                  <c:v>161.37</c:v>
                </c:pt>
                <c:pt idx="33891">
                  <c:v>144</c:v>
                </c:pt>
                <c:pt idx="33892">
                  <c:v>140.36000000000001</c:v>
                </c:pt>
                <c:pt idx="33893">
                  <c:v>142.6</c:v>
                </c:pt>
                <c:pt idx="33894">
                  <c:v>153.27000000000001</c:v>
                </c:pt>
                <c:pt idx="33895">
                  <c:v>159.41999999999999</c:v>
                </c:pt>
                <c:pt idx="33896">
                  <c:v>135.13</c:v>
                </c:pt>
                <c:pt idx="33897">
                  <c:v>156.69</c:v>
                </c:pt>
                <c:pt idx="33898">
                  <c:v>156.72</c:v>
                </c:pt>
                <c:pt idx="33899">
                  <c:v>160.97</c:v>
                </c:pt>
                <c:pt idx="33900">
                  <c:v>163.49</c:v>
                </c:pt>
                <c:pt idx="33901">
                  <c:v>165.7</c:v>
                </c:pt>
                <c:pt idx="33902">
                  <c:v>167.65</c:v>
                </c:pt>
                <c:pt idx="33903">
                  <c:v>148.05000000000001</c:v>
                </c:pt>
                <c:pt idx="33904">
                  <c:v>147.76</c:v>
                </c:pt>
                <c:pt idx="33905">
                  <c:v>150.06</c:v>
                </c:pt>
                <c:pt idx="33906">
                  <c:v>148.51</c:v>
                </c:pt>
                <c:pt idx="33907">
                  <c:v>146.16</c:v>
                </c:pt>
                <c:pt idx="33908">
                  <c:v>140.19</c:v>
                </c:pt>
                <c:pt idx="33909">
                  <c:v>139.61000000000001</c:v>
                </c:pt>
                <c:pt idx="33910">
                  <c:v>144.35</c:v>
                </c:pt>
                <c:pt idx="33911">
                  <c:v>146.53</c:v>
                </c:pt>
                <c:pt idx="33912">
                  <c:v>143.22999999999999</c:v>
                </c:pt>
                <c:pt idx="33913">
                  <c:v>150.12</c:v>
                </c:pt>
                <c:pt idx="33914">
                  <c:v>166.68</c:v>
                </c:pt>
                <c:pt idx="33915">
                  <c:v>166.56</c:v>
                </c:pt>
                <c:pt idx="33916">
                  <c:v>165.93</c:v>
                </c:pt>
                <c:pt idx="33917">
                  <c:v>169.78</c:v>
                </c:pt>
                <c:pt idx="33918">
                  <c:v>165.99</c:v>
                </c:pt>
                <c:pt idx="33919">
                  <c:v>155.97</c:v>
                </c:pt>
                <c:pt idx="33920">
                  <c:v>160.59</c:v>
                </c:pt>
                <c:pt idx="33921">
                  <c:v>157.41</c:v>
                </c:pt>
                <c:pt idx="33922">
                  <c:v>148.25</c:v>
                </c:pt>
                <c:pt idx="33923">
                  <c:v>138.18</c:v>
                </c:pt>
                <c:pt idx="33924">
                  <c:v>139.96</c:v>
                </c:pt>
                <c:pt idx="33925">
                  <c:v>140.59</c:v>
                </c:pt>
                <c:pt idx="33926">
                  <c:v>137.75</c:v>
                </c:pt>
                <c:pt idx="33927">
                  <c:v>124.71</c:v>
                </c:pt>
                <c:pt idx="33928">
                  <c:v>117.94</c:v>
                </c:pt>
                <c:pt idx="33929">
                  <c:v>101.81</c:v>
                </c:pt>
                <c:pt idx="33930">
                  <c:v>98.02</c:v>
                </c:pt>
                <c:pt idx="33931">
                  <c:v>101.24</c:v>
                </c:pt>
                <c:pt idx="33932">
                  <c:v>106.03</c:v>
                </c:pt>
                <c:pt idx="33933">
                  <c:v>100.92</c:v>
                </c:pt>
                <c:pt idx="33934">
                  <c:v>105.51</c:v>
                </c:pt>
                <c:pt idx="33935">
                  <c:v>111.8</c:v>
                </c:pt>
                <c:pt idx="33936">
                  <c:v>114.9</c:v>
                </c:pt>
                <c:pt idx="33937">
                  <c:v>117.94</c:v>
                </c:pt>
                <c:pt idx="33938">
                  <c:v>116.07</c:v>
                </c:pt>
                <c:pt idx="33939">
                  <c:v>112.52</c:v>
                </c:pt>
                <c:pt idx="33940">
                  <c:v>113.26</c:v>
                </c:pt>
                <c:pt idx="33941">
                  <c:v>101.67</c:v>
                </c:pt>
                <c:pt idx="33942">
                  <c:v>108.78</c:v>
                </c:pt>
                <c:pt idx="33943">
                  <c:v>119.2</c:v>
                </c:pt>
                <c:pt idx="33944">
                  <c:v>127.3</c:v>
                </c:pt>
                <c:pt idx="33945">
                  <c:v>142.19</c:v>
                </c:pt>
                <c:pt idx="33946">
                  <c:v>138.81</c:v>
                </c:pt>
                <c:pt idx="33947">
                  <c:v>126.49</c:v>
                </c:pt>
                <c:pt idx="33948">
                  <c:v>122.39</c:v>
                </c:pt>
                <c:pt idx="33949">
                  <c:v>123.94</c:v>
                </c:pt>
                <c:pt idx="33950">
                  <c:v>110.65</c:v>
                </c:pt>
                <c:pt idx="33951">
                  <c:v>117.94</c:v>
                </c:pt>
                <c:pt idx="33952">
                  <c:v>106.26</c:v>
                </c:pt>
                <c:pt idx="33953">
                  <c:v>106.86</c:v>
                </c:pt>
                <c:pt idx="33954">
                  <c:v>108.01</c:v>
                </c:pt>
                <c:pt idx="33955">
                  <c:v>108.81</c:v>
                </c:pt>
                <c:pt idx="33956">
                  <c:v>109.76</c:v>
                </c:pt>
                <c:pt idx="33957">
                  <c:v>111.28</c:v>
                </c:pt>
                <c:pt idx="33958">
                  <c:v>112.95</c:v>
                </c:pt>
                <c:pt idx="33959">
                  <c:v>96.38</c:v>
                </c:pt>
                <c:pt idx="33960">
                  <c:v>103.7</c:v>
                </c:pt>
                <c:pt idx="33961">
                  <c:v>105.66</c:v>
                </c:pt>
                <c:pt idx="33962">
                  <c:v>97.53</c:v>
                </c:pt>
                <c:pt idx="33963">
                  <c:v>97.62</c:v>
                </c:pt>
                <c:pt idx="33964">
                  <c:v>88.72</c:v>
                </c:pt>
                <c:pt idx="33965">
                  <c:v>88.03</c:v>
                </c:pt>
                <c:pt idx="33966">
                  <c:v>89.7</c:v>
                </c:pt>
                <c:pt idx="33967">
                  <c:v>91.02</c:v>
                </c:pt>
                <c:pt idx="33968">
                  <c:v>92.02</c:v>
                </c:pt>
                <c:pt idx="33969">
                  <c:v>94.95</c:v>
                </c:pt>
                <c:pt idx="33970">
                  <c:v>101.72</c:v>
                </c:pt>
                <c:pt idx="33971">
                  <c:v>102.67</c:v>
                </c:pt>
                <c:pt idx="33972">
                  <c:v>103.42</c:v>
                </c:pt>
                <c:pt idx="33973">
                  <c:v>104.19</c:v>
                </c:pt>
                <c:pt idx="33974">
                  <c:v>102.61</c:v>
                </c:pt>
                <c:pt idx="33975">
                  <c:v>99.51</c:v>
                </c:pt>
                <c:pt idx="33976">
                  <c:v>100.37</c:v>
                </c:pt>
                <c:pt idx="33977">
                  <c:v>101.35</c:v>
                </c:pt>
                <c:pt idx="33978">
                  <c:v>98.31</c:v>
                </c:pt>
                <c:pt idx="33979">
                  <c:v>93.92</c:v>
                </c:pt>
                <c:pt idx="33980">
                  <c:v>95.01</c:v>
                </c:pt>
                <c:pt idx="33981">
                  <c:v>93.83</c:v>
                </c:pt>
                <c:pt idx="33982">
                  <c:v>88.52</c:v>
                </c:pt>
                <c:pt idx="33983">
                  <c:v>89.5</c:v>
                </c:pt>
                <c:pt idx="33984">
                  <c:v>86.68</c:v>
                </c:pt>
                <c:pt idx="33985">
                  <c:v>92.45</c:v>
                </c:pt>
                <c:pt idx="33986">
                  <c:v>126.67</c:v>
                </c:pt>
                <c:pt idx="33987">
                  <c:v>115.7</c:v>
                </c:pt>
                <c:pt idx="33988">
                  <c:v>116.68</c:v>
                </c:pt>
                <c:pt idx="33989">
                  <c:v>102.9</c:v>
                </c:pt>
                <c:pt idx="33990">
                  <c:v>103.93</c:v>
                </c:pt>
                <c:pt idx="33991">
                  <c:v>106.23</c:v>
                </c:pt>
                <c:pt idx="33992">
                  <c:v>123.08</c:v>
                </c:pt>
                <c:pt idx="33993">
                  <c:v>120.78</c:v>
                </c:pt>
                <c:pt idx="33994">
                  <c:v>124.23</c:v>
                </c:pt>
                <c:pt idx="33995">
                  <c:v>126.15</c:v>
                </c:pt>
                <c:pt idx="33996">
                  <c:v>129.02000000000001</c:v>
                </c:pt>
                <c:pt idx="33997">
                  <c:v>131.09</c:v>
                </c:pt>
                <c:pt idx="33998">
                  <c:v>126.52</c:v>
                </c:pt>
                <c:pt idx="33999">
                  <c:v>93.37</c:v>
                </c:pt>
                <c:pt idx="34000">
                  <c:v>92.48</c:v>
                </c:pt>
                <c:pt idx="34001">
                  <c:v>78.62</c:v>
                </c:pt>
                <c:pt idx="34002">
                  <c:v>77.27</c:v>
                </c:pt>
                <c:pt idx="34003">
                  <c:v>87.2</c:v>
                </c:pt>
                <c:pt idx="34004">
                  <c:v>105.2</c:v>
                </c:pt>
                <c:pt idx="34005">
                  <c:v>98.57</c:v>
                </c:pt>
                <c:pt idx="34006">
                  <c:v>110.1</c:v>
                </c:pt>
                <c:pt idx="34007">
                  <c:v>98.11</c:v>
                </c:pt>
                <c:pt idx="34008">
                  <c:v>94.15</c:v>
                </c:pt>
                <c:pt idx="34009">
                  <c:v>104.05</c:v>
                </c:pt>
                <c:pt idx="34010">
                  <c:v>107.41</c:v>
                </c:pt>
                <c:pt idx="34011">
                  <c:v>105.11</c:v>
                </c:pt>
                <c:pt idx="34012">
                  <c:v>103.16</c:v>
                </c:pt>
                <c:pt idx="34013">
                  <c:v>102.3</c:v>
                </c:pt>
                <c:pt idx="34014">
                  <c:v>102.76</c:v>
                </c:pt>
                <c:pt idx="34015">
                  <c:v>100.92</c:v>
                </c:pt>
                <c:pt idx="34016">
                  <c:v>100.12</c:v>
                </c:pt>
                <c:pt idx="34017">
                  <c:v>97.88</c:v>
                </c:pt>
                <c:pt idx="34018">
                  <c:v>94.43</c:v>
                </c:pt>
                <c:pt idx="34019">
                  <c:v>92.48</c:v>
                </c:pt>
                <c:pt idx="34020">
                  <c:v>93.14</c:v>
                </c:pt>
                <c:pt idx="34021">
                  <c:v>93.46</c:v>
                </c:pt>
                <c:pt idx="34022">
                  <c:v>93.46</c:v>
                </c:pt>
                <c:pt idx="34023">
                  <c:v>93.97</c:v>
                </c:pt>
                <c:pt idx="34024">
                  <c:v>94.46</c:v>
                </c:pt>
                <c:pt idx="34025">
                  <c:v>90.7</c:v>
                </c:pt>
                <c:pt idx="34026">
                  <c:v>99.94</c:v>
                </c:pt>
                <c:pt idx="34027">
                  <c:v>101.06</c:v>
                </c:pt>
                <c:pt idx="34028">
                  <c:v>94.46</c:v>
                </c:pt>
                <c:pt idx="34029">
                  <c:v>89.81</c:v>
                </c:pt>
                <c:pt idx="34030">
                  <c:v>88.18</c:v>
                </c:pt>
                <c:pt idx="34031">
                  <c:v>88.78</c:v>
                </c:pt>
                <c:pt idx="34032">
                  <c:v>89.44</c:v>
                </c:pt>
                <c:pt idx="34033">
                  <c:v>90.27</c:v>
                </c:pt>
                <c:pt idx="34034">
                  <c:v>72.19</c:v>
                </c:pt>
                <c:pt idx="34035">
                  <c:v>59.87</c:v>
                </c:pt>
                <c:pt idx="34036">
                  <c:v>60.76</c:v>
                </c:pt>
                <c:pt idx="34037">
                  <c:v>77.959999999999994</c:v>
                </c:pt>
                <c:pt idx="34038">
                  <c:v>82.09</c:v>
                </c:pt>
                <c:pt idx="34039">
                  <c:v>82.64</c:v>
                </c:pt>
                <c:pt idx="34040">
                  <c:v>80.8</c:v>
                </c:pt>
                <c:pt idx="34041">
                  <c:v>73.510000000000005</c:v>
                </c:pt>
                <c:pt idx="34042">
                  <c:v>70.12</c:v>
                </c:pt>
                <c:pt idx="34043">
                  <c:v>71.47</c:v>
                </c:pt>
                <c:pt idx="34044">
                  <c:v>72.650000000000006</c:v>
                </c:pt>
                <c:pt idx="34045">
                  <c:v>73.42</c:v>
                </c:pt>
                <c:pt idx="34046">
                  <c:v>73.8</c:v>
                </c:pt>
                <c:pt idx="34047">
                  <c:v>73.97</c:v>
                </c:pt>
                <c:pt idx="34048">
                  <c:v>74.2</c:v>
                </c:pt>
                <c:pt idx="34049">
                  <c:v>74.31</c:v>
                </c:pt>
                <c:pt idx="34050">
                  <c:v>74.34</c:v>
                </c:pt>
                <c:pt idx="34051">
                  <c:v>74.540000000000006</c:v>
                </c:pt>
                <c:pt idx="34052">
                  <c:v>71.67</c:v>
                </c:pt>
                <c:pt idx="34053">
                  <c:v>60.62</c:v>
                </c:pt>
                <c:pt idx="34054">
                  <c:v>48.25</c:v>
                </c:pt>
                <c:pt idx="34055">
                  <c:v>39.9</c:v>
                </c:pt>
                <c:pt idx="34056">
                  <c:v>40.21</c:v>
                </c:pt>
                <c:pt idx="34057">
                  <c:v>40.5</c:v>
                </c:pt>
                <c:pt idx="34058">
                  <c:v>40.700000000000003</c:v>
                </c:pt>
                <c:pt idx="34059">
                  <c:v>40.96</c:v>
                </c:pt>
                <c:pt idx="34060">
                  <c:v>41.19</c:v>
                </c:pt>
                <c:pt idx="34061">
                  <c:v>41.36</c:v>
                </c:pt>
                <c:pt idx="34062">
                  <c:v>59.01</c:v>
                </c:pt>
                <c:pt idx="34063">
                  <c:v>60.65</c:v>
                </c:pt>
                <c:pt idx="34064">
                  <c:v>61.05</c:v>
                </c:pt>
                <c:pt idx="34065">
                  <c:v>43.54</c:v>
                </c:pt>
                <c:pt idx="34066">
                  <c:v>51.32</c:v>
                </c:pt>
                <c:pt idx="34067">
                  <c:v>64.81</c:v>
                </c:pt>
                <c:pt idx="34068">
                  <c:v>63.03</c:v>
                </c:pt>
                <c:pt idx="34069">
                  <c:v>63.92</c:v>
                </c:pt>
                <c:pt idx="34070">
                  <c:v>64.55</c:v>
                </c:pt>
                <c:pt idx="34071">
                  <c:v>61.42</c:v>
                </c:pt>
                <c:pt idx="34072">
                  <c:v>55.71</c:v>
                </c:pt>
                <c:pt idx="34073">
                  <c:v>59.21</c:v>
                </c:pt>
                <c:pt idx="34074">
                  <c:v>53.9</c:v>
                </c:pt>
                <c:pt idx="34075">
                  <c:v>53.96</c:v>
                </c:pt>
                <c:pt idx="34076">
                  <c:v>53.99</c:v>
                </c:pt>
                <c:pt idx="34077">
                  <c:v>61.54</c:v>
                </c:pt>
                <c:pt idx="34078">
                  <c:v>75.23</c:v>
                </c:pt>
                <c:pt idx="34079">
                  <c:v>75.17</c:v>
                </c:pt>
                <c:pt idx="34080">
                  <c:v>75</c:v>
                </c:pt>
                <c:pt idx="34081">
                  <c:v>75.290000000000006</c:v>
                </c:pt>
                <c:pt idx="34082">
                  <c:v>73.02</c:v>
                </c:pt>
                <c:pt idx="34083">
                  <c:v>74.11</c:v>
                </c:pt>
                <c:pt idx="34084">
                  <c:v>54.56</c:v>
                </c:pt>
                <c:pt idx="34085">
                  <c:v>71.930000000000007</c:v>
                </c:pt>
                <c:pt idx="34086">
                  <c:v>68.23</c:v>
                </c:pt>
                <c:pt idx="34087">
                  <c:v>80.430000000000007</c:v>
                </c:pt>
                <c:pt idx="34088">
                  <c:v>76.38</c:v>
                </c:pt>
                <c:pt idx="34089">
                  <c:v>80.8</c:v>
                </c:pt>
                <c:pt idx="34090">
                  <c:v>84.53</c:v>
                </c:pt>
                <c:pt idx="34091">
                  <c:v>85.56</c:v>
                </c:pt>
                <c:pt idx="34092">
                  <c:v>86.28</c:v>
                </c:pt>
                <c:pt idx="34093">
                  <c:v>87.14</c:v>
                </c:pt>
                <c:pt idx="34094">
                  <c:v>87.89</c:v>
                </c:pt>
                <c:pt idx="34095">
                  <c:v>88.32</c:v>
                </c:pt>
                <c:pt idx="34096">
                  <c:v>89.15</c:v>
                </c:pt>
                <c:pt idx="34097">
                  <c:v>83.67</c:v>
                </c:pt>
                <c:pt idx="34098">
                  <c:v>75.400000000000006</c:v>
                </c:pt>
                <c:pt idx="34099">
                  <c:v>76.03</c:v>
                </c:pt>
                <c:pt idx="34100">
                  <c:v>76.72</c:v>
                </c:pt>
                <c:pt idx="34101">
                  <c:v>87.86</c:v>
                </c:pt>
                <c:pt idx="34102">
                  <c:v>98.77</c:v>
                </c:pt>
                <c:pt idx="34103">
                  <c:v>97.79</c:v>
                </c:pt>
                <c:pt idx="34104">
                  <c:v>116.48</c:v>
                </c:pt>
                <c:pt idx="34105">
                  <c:v>113.63</c:v>
                </c:pt>
                <c:pt idx="34106">
                  <c:v>115.39</c:v>
                </c:pt>
                <c:pt idx="34107">
                  <c:v>115.3</c:v>
                </c:pt>
                <c:pt idx="34108">
                  <c:v>117.11</c:v>
                </c:pt>
                <c:pt idx="34109">
                  <c:v>118.57</c:v>
                </c:pt>
                <c:pt idx="34110">
                  <c:v>122.88</c:v>
                </c:pt>
                <c:pt idx="34111">
                  <c:v>145.41</c:v>
                </c:pt>
                <c:pt idx="34112">
                  <c:v>142.13999999999999</c:v>
                </c:pt>
                <c:pt idx="34113">
                  <c:v>140.99</c:v>
                </c:pt>
                <c:pt idx="34114">
                  <c:v>138.03</c:v>
                </c:pt>
                <c:pt idx="34115">
                  <c:v>136.22</c:v>
                </c:pt>
                <c:pt idx="34116">
                  <c:v>128.79</c:v>
                </c:pt>
                <c:pt idx="34117">
                  <c:v>131.69</c:v>
                </c:pt>
                <c:pt idx="34118">
                  <c:v>134.07</c:v>
                </c:pt>
                <c:pt idx="34119">
                  <c:v>130.97</c:v>
                </c:pt>
                <c:pt idx="34120">
                  <c:v>133.72999999999999</c:v>
                </c:pt>
                <c:pt idx="34121">
                  <c:v>137.49</c:v>
                </c:pt>
                <c:pt idx="34122">
                  <c:v>140.96</c:v>
                </c:pt>
                <c:pt idx="34123">
                  <c:v>144.52000000000001</c:v>
                </c:pt>
                <c:pt idx="34124">
                  <c:v>138.06</c:v>
                </c:pt>
                <c:pt idx="34125">
                  <c:v>131.80000000000001</c:v>
                </c:pt>
                <c:pt idx="34126">
                  <c:v>134.93</c:v>
                </c:pt>
                <c:pt idx="34127">
                  <c:v>137.63</c:v>
                </c:pt>
                <c:pt idx="34128">
                  <c:v>112.23</c:v>
                </c:pt>
                <c:pt idx="34129">
                  <c:v>111.51</c:v>
                </c:pt>
                <c:pt idx="34130">
                  <c:v>113.23</c:v>
                </c:pt>
                <c:pt idx="34131">
                  <c:v>114.07</c:v>
                </c:pt>
                <c:pt idx="34132">
                  <c:v>112.95</c:v>
                </c:pt>
                <c:pt idx="34133">
                  <c:v>96.59</c:v>
                </c:pt>
                <c:pt idx="34134">
                  <c:v>81.98</c:v>
                </c:pt>
                <c:pt idx="34135">
                  <c:v>68.05</c:v>
                </c:pt>
                <c:pt idx="34136">
                  <c:v>72.39</c:v>
                </c:pt>
                <c:pt idx="34137">
                  <c:v>89.52</c:v>
                </c:pt>
                <c:pt idx="34138">
                  <c:v>86.17</c:v>
                </c:pt>
                <c:pt idx="34139">
                  <c:v>69.58</c:v>
                </c:pt>
                <c:pt idx="34140">
                  <c:v>69.12</c:v>
                </c:pt>
                <c:pt idx="34141">
                  <c:v>63.86</c:v>
                </c:pt>
                <c:pt idx="34142">
                  <c:v>62.89</c:v>
                </c:pt>
                <c:pt idx="34143">
                  <c:v>54.85</c:v>
                </c:pt>
                <c:pt idx="34144">
                  <c:v>53.01</c:v>
                </c:pt>
                <c:pt idx="34145">
                  <c:v>53.44</c:v>
                </c:pt>
                <c:pt idx="34146">
                  <c:v>65.930000000000007</c:v>
                </c:pt>
                <c:pt idx="34147">
                  <c:v>66.849999999999994</c:v>
                </c:pt>
                <c:pt idx="34148">
                  <c:v>67.62</c:v>
                </c:pt>
                <c:pt idx="34149">
                  <c:v>68.34</c:v>
                </c:pt>
                <c:pt idx="34150">
                  <c:v>68.94</c:v>
                </c:pt>
                <c:pt idx="34151">
                  <c:v>64.06</c:v>
                </c:pt>
                <c:pt idx="34152">
                  <c:v>56.8</c:v>
                </c:pt>
                <c:pt idx="34153">
                  <c:v>56.32</c:v>
                </c:pt>
                <c:pt idx="34154">
                  <c:v>57.15</c:v>
                </c:pt>
                <c:pt idx="34155">
                  <c:v>58.21</c:v>
                </c:pt>
                <c:pt idx="34156">
                  <c:v>59.42</c:v>
                </c:pt>
                <c:pt idx="34157">
                  <c:v>60.79</c:v>
                </c:pt>
                <c:pt idx="34158">
                  <c:v>55.8</c:v>
                </c:pt>
                <c:pt idx="34159">
                  <c:v>50.6</c:v>
                </c:pt>
                <c:pt idx="34160">
                  <c:v>51.46</c:v>
                </c:pt>
                <c:pt idx="34161">
                  <c:v>52.33</c:v>
                </c:pt>
                <c:pt idx="34162">
                  <c:v>53.22</c:v>
                </c:pt>
                <c:pt idx="34163">
                  <c:v>54.05</c:v>
                </c:pt>
                <c:pt idx="34164">
                  <c:v>55.02</c:v>
                </c:pt>
                <c:pt idx="34165">
                  <c:v>55.54</c:v>
                </c:pt>
                <c:pt idx="34166">
                  <c:v>47.65</c:v>
                </c:pt>
                <c:pt idx="34167">
                  <c:v>36.450000000000003</c:v>
                </c:pt>
                <c:pt idx="34168">
                  <c:v>36.83</c:v>
                </c:pt>
                <c:pt idx="34169">
                  <c:v>37</c:v>
                </c:pt>
                <c:pt idx="34170">
                  <c:v>37.340000000000003</c:v>
                </c:pt>
                <c:pt idx="34171">
                  <c:v>37.57</c:v>
                </c:pt>
                <c:pt idx="34172">
                  <c:v>45.26</c:v>
                </c:pt>
                <c:pt idx="34173">
                  <c:v>54.28</c:v>
                </c:pt>
                <c:pt idx="34174">
                  <c:v>54.08</c:v>
                </c:pt>
                <c:pt idx="34175">
                  <c:v>54.11</c:v>
                </c:pt>
                <c:pt idx="34176">
                  <c:v>72.069999999999993</c:v>
                </c:pt>
                <c:pt idx="34177">
                  <c:v>96.04</c:v>
                </c:pt>
                <c:pt idx="34178">
                  <c:v>84.47</c:v>
                </c:pt>
                <c:pt idx="34179">
                  <c:v>82.32</c:v>
                </c:pt>
                <c:pt idx="34180">
                  <c:v>77.33</c:v>
                </c:pt>
                <c:pt idx="34181">
                  <c:v>77.81</c:v>
                </c:pt>
                <c:pt idx="34182">
                  <c:v>77.27</c:v>
                </c:pt>
                <c:pt idx="34183">
                  <c:v>79.02</c:v>
                </c:pt>
                <c:pt idx="34184">
                  <c:v>80.22</c:v>
                </c:pt>
                <c:pt idx="34185">
                  <c:v>81.8</c:v>
                </c:pt>
                <c:pt idx="34186">
                  <c:v>82.66</c:v>
                </c:pt>
                <c:pt idx="34187">
                  <c:v>82.12</c:v>
                </c:pt>
                <c:pt idx="34188">
                  <c:v>82.58</c:v>
                </c:pt>
                <c:pt idx="34189">
                  <c:v>104.88</c:v>
                </c:pt>
                <c:pt idx="34190">
                  <c:v>106.37</c:v>
                </c:pt>
                <c:pt idx="34191">
                  <c:v>108.24</c:v>
                </c:pt>
                <c:pt idx="34192">
                  <c:v>106.75</c:v>
                </c:pt>
                <c:pt idx="34193">
                  <c:v>89.5</c:v>
                </c:pt>
                <c:pt idx="34194">
                  <c:v>91.05</c:v>
                </c:pt>
                <c:pt idx="34195">
                  <c:v>92.77</c:v>
                </c:pt>
                <c:pt idx="34196">
                  <c:v>108.5</c:v>
                </c:pt>
                <c:pt idx="34197">
                  <c:v>107.66</c:v>
                </c:pt>
                <c:pt idx="34198">
                  <c:v>99.6</c:v>
                </c:pt>
                <c:pt idx="34199">
                  <c:v>100.92</c:v>
                </c:pt>
                <c:pt idx="34200">
                  <c:v>94.72</c:v>
                </c:pt>
                <c:pt idx="34201">
                  <c:v>97.42</c:v>
                </c:pt>
                <c:pt idx="34202">
                  <c:v>99.74</c:v>
                </c:pt>
                <c:pt idx="34203">
                  <c:v>96.15</c:v>
                </c:pt>
                <c:pt idx="34204">
                  <c:v>94.2</c:v>
                </c:pt>
                <c:pt idx="34205">
                  <c:v>94.86</c:v>
                </c:pt>
                <c:pt idx="34206">
                  <c:v>89.32</c:v>
                </c:pt>
                <c:pt idx="34207">
                  <c:v>89.41</c:v>
                </c:pt>
                <c:pt idx="34208">
                  <c:v>93.03</c:v>
                </c:pt>
                <c:pt idx="34209">
                  <c:v>108.24</c:v>
                </c:pt>
                <c:pt idx="34210">
                  <c:v>107.29</c:v>
                </c:pt>
                <c:pt idx="34211">
                  <c:v>127.56</c:v>
                </c:pt>
                <c:pt idx="34212">
                  <c:v>116.99</c:v>
                </c:pt>
                <c:pt idx="34213">
                  <c:v>112.75</c:v>
                </c:pt>
                <c:pt idx="34214">
                  <c:v>108.5</c:v>
                </c:pt>
                <c:pt idx="34215">
                  <c:v>108.5</c:v>
                </c:pt>
                <c:pt idx="34216">
                  <c:v>108.38</c:v>
                </c:pt>
                <c:pt idx="34217">
                  <c:v>108.21</c:v>
                </c:pt>
                <c:pt idx="34218">
                  <c:v>101.12</c:v>
                </c:pt>
                <c:pt idx="34219">
                  <c:v>102.5</c:v>
                </c:pt>
                <c:pt idx="34220">
                  <c:v>95.09</c:v>
                </c:pt>
                <c:pt idx="34221">
                  <c:v>94.95</c:v>
                </c:pt>
                <c:pt idx="34222">
                  <c:v>96.04</c:v>
                </c:pt>
                <c:pt idx="34223">
                  <c:v>97.04</c:v>
                </c:pt>
                <c:pt idx="34224">
                  <c:v>88.78</c:v>
                </c:pt>
                <c:pt idx="34225">
                  <c:v>79.22</c:v>
                </c:pt>
                <c:pt idx="34226">
                  <c:v>80.91</c:v>
                </c:pt>
                <c:pt idx="34227">
                  <c:v>82.49</c:v>
                </c:pt>
                <c:pt idx="34228">
                  <c:v>80.540000000000006</c:v>
                </c:pt>
                <c:pt idx="34229">
                  <c:v>76.319999999999993</c:v>
                </c:pt>
                <c:pt idx="34230">
                  <c:v>77.41</c:v>
                </c:pt>
                <c:pt idx="34231">
                  <c:v>77.84</c:v>
                </c:pt>
                <c:pt idx="34232">
                  <c:v>77.959999999999994</c:v>
                </c:pt>
                <c:pt idx="34233">
                  <c:v>86.37</c:v>
                </c:pt>
                <c:pt idx="34234">
                  <c:v>97.07</c:v>
                </c:pt>
                <c:pt idx="34235">
                  <c:v>88.69</c:v>
                </c:pt>
                <c:pt idx="34236">
                  <c:v>77.33</c:v>
                </c:pt>
                <c:pt idx="34237">
                  <c:v>70.81</c:v>
                </c:pt>
                <c:pt idx="34238">
                  <c:v>71.900000000000006</c:v>
                </c:pt>
                <c:pt idx="34239">
                  <c:v>72.930000000000007</c:v>
                </c:pt>
                <c:pt idx="34240">
                  <c:v>74</c:v>
                </c:pt>
                <c:pt idx="34241">
                  <c:v>80.66</c:v>
                </c:pt>
                <c:pt idx="34242">
                  <c:v>81.86</c:v>
                </c:pt>
                <c:pt idx="34243">
                  <c:v>82.35</c:v>
                </c:pt>
                <c:pt idx="34244">
                  <c:v>82.29</c:v>
                </c:pt>
                <c:pt idx="34245">
                  <c:v>82.21</c:v>
                </c:pt>
                <c:pt idx="34246">
                  <c:v>82.29</c:v>
                </c:pt>
                <c:pt idx="34247">
                  <c:v>82.32</c:v>
                </c:pt>
                <c:pt idx="34248">
                  <c:v>75.260000000000005</c:v>
                </c:pt>
                <c:pt idx="34249">
                  <c:v>70.150000000000006</c:v>
                </c:pt>
                <c:pt idx="34250">
                  <c:v>70.55</c:v>
                </c:pt>
                <c:pt idx="34251">
                  <c:v>71.010000000000005</c:v>
                </c:pt>
                <c:pt idx="34252">
                  <c:v>60.76</c:v>
                </c:pt>
                <c:pt idx="34253">
                  <c:v>63.69</c:v>
                </c:pt>
                <c:pt idx="34254">
                  <c:v>72.39</c:v>
                </c:pt>
                <c:pt idx="34255">
                  <c:v>71.3</c:v>
                </c:pt>
                <c:pt idx="34256">
                  <c:v>70.7</c:v>
                </c:pt>
                <c:pt idx="34257">
                  <c:v>70.38</c:v>
                </c:pt>
                <c:pt idx="34258">
                  <c:v>66.45</c:v>
                </c:pt>
                <c:pt idx="34259">
                  <c:v>67.19</c:v>
                </c:pt>
                <c:pt idx="34260">
                  <c:v>71.33</c:v>
                </c:pt>
                <c:pt idx="34261">
                  <c:v>62.37</c:v>
                </c:pt>
                <c:pt idx="34262">
                  <c:v>61.05</c:v>
                </c:pt>
                <c:pt idx="34263">
                  <c:v>61.17</c:v>
                </c:pt>
                <c:pt idx="34264">
                  <c:v>61.48</c:v>
                </c:pt>
                <c:pt idx="34265">
                  <c:v>61.6</c:v>
                </c:pt>
                <c:pt idx="34266">
                  <c:v>61.94</c:v>
                </c:pt>
                <c:pt idx="34267">
                  <c:v>62.46</c:v>
                </c:pt>
                <c:pt idx="34268">
                  <c:v>63.06</c:v>
                </c:pt>
                <c:pt idx="34269">
                  <c:v>63.92</c:v>
                </c:pt>
                <c:pt idx="34270">
                  <c:v>64.73</c:v>
                </c:pt>
                <c:pt idx="34271">
                  <c:v>65.819999999999993</c:v>
                </c:pt>
                <c:pt idx="34272">
                  <c:v>64.239999999999995</c:v>
                </c:pt>
                <c:pt idx="34273">
                  <c:v>54.97</c:v>
                </c:pt>
                <c:pt idx="34274">
                  <c:v>49.37</c:v>
                </c:pt>
                <c:pt idx="34275">
                  <c:v>50.4</c:v>
                </c:pt>
                <c:pt idx="34276">
                  <c:v>51.49</c:v>
                </c:pt>
                <c:pt idx="34277">
                  <c:v>52.7</c:v>
                </c:pt>
                <c:pt idx="34278">
                  <c:v>54.11</c:v>
                </c:pt>
                <c:pt idx="34279">
                  <c:v>55.65</c:v>
                </c:pt>
                <c:pt idx="34280">
                  <c:v>57.55</c:v>
                </c:pt>
                <c:pt idx="34281">
                  <c:v>59.53</c:v>
                </c:pt>
                <c:pt idx="34282">
                  <c:v>60.76</c:v>
                </c:pt>
                <c:pt idx="34283">
                  <c:v>61.91</c:v>
                </c:pt>
                <c:pt idx="34284">
                  <c:v>49.63</c:v>
                </c:pt>
                <c:pt idx="34285">
                  <c:v>49.8</c:v>
                </c:pt>
                <c:pt idx="34286">
                  <c:v>50.52</c:v>
                </c:pt>
                <c:pt idx="34287">
                  <c:v>51.21</c:v>
                </c:pt>
                <c:pt idx="34288">
                  <c:v>51.95</c:v>
                </c:pt>
                <c:pt idx="34289">
                  <c:v>45.58</c:v>
                </c:pt>
                <c:pt idx="34290">
                  <c:v>42.77</c:v>
                </c:pt>
                <c:pt idx="34291">
                  <c:v>43.17</c:v>
                </c:pt>
                <c:pt idx="34292">
                  <c:v>43.57</c:v>
                </c:pt>
                <c:pt idx="34293">
                  <c:v>44</c:v>
                </c:pt>
                <c:pt idx="34294">
                  <c:v>44.4</c:v>
                </c:pt>
                <c:pt idx="34295">
                  <c:v>44.83</c:v>
                </c:pt>
                <c:pt idx="34296">
                  <c:v>45.21</c:v>
                </c:pt>
                <c:pt idx="34297">
                  <c:v>45.55</c:v>
                </c:pt>
                <c:pt idx="34298">
                  <c:v>45.81</c:v>
                </c:pt>
                <c:pt idx="34299">
                  <c:v>41.68</c:v>
                </c:pt>
                <c:pt idx="34300">
                  <c:v>36.68</c:v>
                </c:pt>
                <c:pt idx="34301">
                  <c:v>36.880000000000003</c:v>
                </c:pt>
                <c:pt idx="34302">
                  <c:v>28.933</c:v>
                </c:pt>
                <c:pt idx="34303">
                  <c:v>28.99</c:v>
                </c:pt>
                <c:pt idx="34304">
                  <c:v>29.047000000000001</c:v>
                </c:pt>
                <c:pt idx="34305">
                  <c:v>29.132999999999999</c:v>
                </c:pt>
                <c:pt idx="34306">
                  <c:v>29.190999999999999</c:v>
                </c:pt>
                <c:pt idx="34307">
                  <c:v>29.277000000000001</c:v>
                </c:pt>
                <c:pt idx="34308">
                  <c:v>29.363</c:v>
                </c:pt>
                <c:pt idx="34309">
                  <c:v>29.420999999999999</c:v>
                </c:pt>
                <c:pt idx="34310">
                  <c:v>28.215</c:v>
                </c:pt>
                <c:pt idx="34311">
                  <c:v>27.812999999999999</c:v>
                </c:pt>
                <c:pt idx="34312">
                  <c:v>27.812999999999999</c:v>
                </c:pt>
                <c:pt idx="34313">
                  <c:v>27.783999999999999</c:v>
                </c:pt>
                <c:pt idx="34314">
                  <c:v>27.783999999999999</c:v>
                </c:pt>
                <c:pt idx="34315">
                  <c:v>27.783999999999999</c:v>
                </c:pt>
                <c:pt idx="34316">
                  <c:v>27.783999999999999</c:v>
                </c:pt>
                <c:pt idx="34317">
                  <c:v>27.812999999999999</c:v>
                </c:pt>
                <c:pt idx="34318">
                  <c:v>27.812999999999999</c:v>
                </c:pt>
                <c:pt idx="34319">
                  <c:v>27.812999999999999</c:v>
                </c:pt>
                <c:pt idx="34320">
                  <c:v>27.812999999999999</c:v>
                </c:pt>
                <c:pt idx="34321">
                  <c:v>27.783999999999999</c:v>
                </c:pt>
                <c:pt idx="34322">
                  <c:v>27.812999999999999</c:v>
                </c:pt>
                <c:pt idx="34323">
                  <c:v>27.812999999999999</c:v>
                </c:pt>
                <c:pt idx="34324">
                  <c:v>27.812999999999999</c:v>
                </c:pt>
                <c:pt idx="34325">
                  <c:v>27.812999999999999</c:v>
                </c:pt>
                <c:pt idx="34326">
                  <c:v>27.812999999999999</c:v>
                </c:pt>
                <c:pt idx="34327">
                  <c:v>27.812999999999999</c:v>
                </c:pt>
                <c:pt idx="34328">
                  <c:v>27.812999999999999</c:v>
                </c:pt>
                <c:pt idx="34329">
                  <c:v>27.783999999999999</c:v>
                </c:pt>
                <c:pt idx="34330">
                  <c:v>27.756</c:v>
                </c:pt>
                <c:pt idx="34331">
                  <c:v>27.783999999999999</c:v>
                </c:pt>
                <c:pt idx="34332">
                  <c:v>27.756</c:v>
                </c:pt>
                <c:pt idx="34333">
                  <c:v>27.756</c:v>
                </c:pt>
                <c:pt idx="34334">
                  <c:v>27.783999999999999</c:v>
                </c:pt>
                <c:pt idx="34335">
                  <c:v>27.756</c:v>
                </c:pt>
                <c:pt idx="34336">
                  <c:v>27.783999999999999</c:v>
                </c:pt>
                <c:pt idx="34337">
                  <c:v>27.783999999999999</c:v>
                </c:pt>
                <c:pt idx="34338">
                  <c:v>27.783999999999999</c:v>
                </c:pt>
                <c:pt idx="34339">
                  <c:v>27.756</c:v>
                </c:pt>
                <c:pt idx="34340">
                  <c:v>27.783999999999999</c:v>
                </c:pt>
                <c:pt idx="34341">
                  <c:v>27.756</c:v>
                </c:pt>
                <c:pt idx="34342">
                  <c:v>27.756</c:v>
                </c:pt>
                <c:pt idx="34343">
                  <c:v>30.138000000000002</c:v>
                </c:pt>
                <c:pt idx="34344">
                  <c:v>35.049999999999997</c:v>
                </c:pt>
                <c:pt idx="34345">
                  <c:v>31.89</c:v>
                </c:pt>
                <c:pt idx="34346">
                  <c:v>32.06</c:v>
                </c:pt>
                <c:pt idx="34347">
                  <c:v>32.49</c:v>
                </c:pt>
                <c:pt idx="34348">
                  <c:v>32.86</c:v>
                </c:pt>
                <c:pt idx="34349">
                  <c:v>33.270000000000003</c:v>
                </c:pt>
                <c:pt idx="34350">
                  <c:v>33.47</c:v>
                </c:pt>
                <c:pt idx="34351">
                  <c:v>33.64</c:v>
                </c:pt>
                <c:pt idx="34352">
                  <c:v>33.840000000000003</c:v>
                </c:pt>
                <c:pt idx="34353">
                  <c:v>33.979999999999997</c:v>
                </c:pt>
                <c:pt idx="34354">
                  <c:v>34.1</c:v>
                </c:pt>
                <c:pt idx="34355">
                  <c:v>34.21</c:v>
                </c:pt>
                <c:pt idx="34356">
                  <c:v>34.36</c:v>
                </c:pt>
                <c:pt idx="34357">
                  <c:v>34.47</c:v>
                </c:pt>
                <c:pt idx="34358">
                  <c:v>33.18</c:v>
                </c:pt>
                <c:pt idx="34359">
                  <c:v>27.783999999999999</c:v>
                </c:pt>
                <c:pt idx="34360">
                  <c:v>27.783999999999999</c:v>
                </c:pt>
                <c:pt idx="34361">
                  <c:v>36.909999999999997</c:v>
                </c:pt>
                <c:pt idx="34362">
                  <c:v>32.58</c:v>
                </c:pt>
                <c:pt idx="34363">
                  <c:v>32.520000000000003</c:v>
                </c:pt>
                <c:pt idx="34364">
                  <c:v>32.49</c:v>
                </c:pt>
                <c:pt idx="34365">
                  <c:v>32.43</c:v>
                </c:pt>
                <c:pt idx="34366">
                  <c:v>32.380000000000003</c:v>
                </c:pt>
                <c:pt idx="34367">
                  <c:v>32.380000000000003</c:v>
                </c:pt>
                <c:pt idx="34368">
                  <c:v>32.35</c:v>
                </c:pt>
                <c:pt idx="34369">
                  <c:v>32.32</c:v>
                </c:pt>
                <c:pt idx="34370">
                  <c:v>32.29</c:v>
                </c:pt>
                <c:pt idx="34371">
                  <c:v>32.26</c:v>
                </c:pt>
                <c:pt idx="34372">
                  <c:v>32.18</c:v>
                </c:pt>
                <c:pt idx="34373">
                  <c:v>32.18</c:v>
                </c:pt>
                <c:pt idx="34374">
                  <c:v>32.18</c:v>
                </c:pt>
                <c:pt idx="34375">
                  <c:v>32.200000000000003</c:v>
                </c:pt>
                <c:pt idx="34376">
                  <c:v>32.229999999999997</c:v>
                </c:pt>
                <c:pt idx="34377">
                  <c:v>32.29</c:v>
                </c:pt>
                <c:pt idx="34378">
                  <c:v>32.35</c:v>
                </c:pt>
                <c:pt idx="34379">
                  <c:v>32.43</c:v>
                </c:pt>
                <c:pt idx="34380">
                  <c:v>32.46</c:v>
                </c:pt>
                <c:pt idx="34381">
                  <c:v>32.549999999999997</c:v>
                </c:pt>
                <c:pt idx="34382">
                  <c:v>32.64</c:v>
                </c:pt>
                <c:pt idx="34383">
                  <c:v>32.69</c:v>
                </c:pt>
                <c:pt idx="34384">
                  <c:v>32.75</c:v>
                </c:pt>
                <c:pt idx="34385">
                  <c:v>32.840000000000003</c:v>
                </c:pt>
                <c:pt idx="34386">
                  <c:v>32.89</c:v>
                </c:pt>
                <c:pt idx="34387">
                  <c:v>32.979999999999997</c:v>
                </c:pt>
                <c:pt idx="34388">
                  <c:v>33.01</c:v>
                </c:pt>
                <c:pt idx="34389">
                  <c:v>33.090000000000003</c:v>
                </c:pt>
                <c:pt idx="34390">
                  <c:v>33.32</c:v>
                </c:pt>
                <c:pt idx="34391">
                  <c:v>33.75</c:v>
                </c:pt>
                <c:pt idx="34392">
                  <c:v>34.1</c:v>
                </c:pt>
                <c:pt idx="34393">
                  <c:v>34.729999999999997</c:v>
                </c:pt>
                <c:pt idx="34394">
                  <c:v>35.25</c:v>
                </c:pt>
                <c:pt idx="34395">
                  <c:v>35.619999999999997</c:v>
                </c:pt>
                <c:pt idx="34396">
                  <c:v>36.28</c:v>
                </c:pt>
                <c:pt idx="34397">
                  <c:v>36.619999999999997</c:v>
                </c:pt>
                <c:pt idx="34398">
                  <c:v>37.06</c:v>
                </c:pt>
                <c:pt idx="34399">
                  <c:v>37.51</c:v>
                </c:pt>
                <c:pt idx="34400">
                  <c:v>38.03</c:v>
                </c:pt>
                <c:pt idx="34401">
                  <c:v>38.29</c:v>
                </c:pt>
                <c:pt idx="34402">
                  <c:v>38.840000000000003</c:v>
                </c:pt>
                <c:pt idx="34403">
                  <c:v>39.58</c:v>
                </c:pt>
                <c:pt idx="34404">
                  <c:v>38.72</c:v>
                </c:pt>
                <c:pt idx="34405">
                  <c:v>35.479999999999997</c:v>
                </c:pt>
                <c:pt idx="34406">
                  <c:v>31.89</c:v>
                </c:pt>
                <c:pt idx="34407">
                  <c:v>32.06</c:v>
                </c:pt>
                <c:pt idx="34408">
                  <c:v>32.200000000000003</c:v>
                </c:pt>
                <c:pt idx="34409">
                  <c:v>32.32</c:v>
                </c:pt>
                <c:pt idx="34410">
                  <c:v>32.46</c:v>
                </c:pt>
                <c:pt idx="34411">
                  <c:v>32.61</c:v>
                </c:pt>
                <c:pt idx="34412">
                  <c:v>32.78</c:v>
                </c:pt>
                <c:pt idx="34413">
                  <c:v>32.92</c:v>
                </c:pt>
                <c:pt idx="34414">
                  <c:v>33.119999999999997</c:v>
                </c:pt>
                <c:pt idx="34415">
                  <c:v>33.299999999999997</c:v>
                </c:pt>
                <c:pt idx="34416">
                  <c:v>33.53</c:v>
                </c:pt>
                <c:pt idx="34417">
                  <c:v>33.75</c:v>
                </c:pt>
                <c:pt idx="34418">
                  <c:v>33.869999999999997</c:v>
                </c:pt>
                <c:pt idx="34419">
                  <c:v>34.869999999999997</c:v>
                </c:pt>
                <c:pt idx="34420">
                  <c:v>45.72</c:v>
                </c:pt>
                <c:pt idx="34421">
                  <c:v>40.01</c:v>
                </c:pt>
                <c:pt idx="34422">
                  <c:v>46.07</c:v>
                </c:pt>
                <c:pt idx="34423">
                  <c:v>45.58</c:v>
                </c:pt>
                <c:pt idx="34424">
                  <c:v>45.41</c:v>
                </c:pt>
                <c:pt idx="34425">
                  <c:v>45.21</c:v>
                </c:pt>
                <c:pt idx="34426">
                  <c:v>61.37</c:v>
                </c:pt>
                <c:pt idx="34427">
                  <c:v>63.63</c:v>
                </c:pt>
                <c:pt idx="34428">
                  <c:v>63.12</c:v>
                </c:pt>
                <c:pt idx="34429">
                  <c:v>60.48</c:v>
                </c:pt>
                <c:pt idx="34430">
                  <c:v>55.83</c:v>
                </c:pt>
                <c:pt idx="34431">
                  <c:v>55.68</c:v>
                </c:pt>
                <c:pt idx="34432">
                  <c:v>55.88</c:v>
                </c:pt>
                <c:pt idx="34433">
                  <c:v>56.26</c:v>
                </c:pt>
                <c:pt idx="34434">
                  <c:v>56.66</c:v>
                </c:pt>
                <c:pt idx="34435">
                  <c:v>53.44</c:v>
                </c:pt>
                <c:pt idx="34436">
                  <c:v>50.49</c:v>
                </c:pt>
                <c:pt idx="34437">
                  <c:v>49.6</c:v>
                </c:pt>
                <c:pt idx="34438">
                  <c:v>37.08</c:v>
                </c:pt>
                <c:pt idx="34439">
                  <c:v>37.17</c:v>
                </c:pt>
                <c:pt idx="34440">
                  <c:v>37.200000000000003</c:v>
                </c:pt>
                <c:pt idx="34441">
                  <c:v>37.340000000000003</c:v>
                </c:pt>
                <c:pt idx="34442">
                  <c:v>37.54</c:v>
                </c:pt>
                <c:pt idx="34443">
                  <c:v>37.86</c:v>
                </c:pt>
                <c:pt idx="34444">
                  <c:v>38.119999999999997</c:v>
                </c:pt>
                <c:pt idx="34445">
                  <c:v>38.15</c:v>
                </c:pt>
                <c:pt idx="34446">
                  <c:v>38.200000000000003</c:v>
                </c:pt>
                <c:pt idx="34447">
                  <c:v>38.26</c:v>
                </c:pt>
                <c:pt idx="34448">
                  <c:v>32.380000000000003</c:v>
                </c:pt>
                <c:pt idx="34449">
                  <c:v>27.783999999999999</c:v>
                </c:pt>
                <c:pt idx="34450">
                  <c:v>27.812999999999999</c:v>
                </c:pt>
                <c:pt idx="34451">
                  <c:v>27.783999999999999</c:v>
                </c:pt>
                <c:pt idx="34452">
                  <c:v>27.783999999999999</c:v>
                </c:pt>
                <c:pt idx="34453">
                  <c:v>27.783999999999999</c:v>
                </c:pt>
                <c:pt idx="34454">
                  <c:v>27.783999999999999</c:v>
                </c:pt>
                <c:pt idx="34455">
                  <c:v>27.783999999999999</c:v>
                </c:pt>
                <c:pt idx="34456">
                  <c:v>27.783999999999999</c:v>
                </c:pt>
                <c:pt idx="34457">
                  <c:v>27.783999999999999</c:v>
                </c:pt>
                <c:pt idx="34458">
                  <c:v>27.783999999999999</c:v>
                </c:pt>
                <c:pt idx="34459">
                  <c:v>27.756</c:v>
                </c:pt>
                <c:pt idx="34460">
                  <c:v>27.756</c:v>
                </c:pt>
                <c:pt idx="34461">
                  <c:v>27.756</c:v>
                </c:pt>
                <c:pt idx="34462">
                  <c:v>27.756</c:v>
                </c:pt>
                <c:pt idx="34463">
                  <c:v>27.756</c:v>
                </c:pt>
                <c:pt idx="34464">
                  <c:v>27.756</c:v>
                </c:pt>
                <c:pt idx="34465">
                  <c:v>27.756</c:v>
                </c:pt>
                <c:pt idx="34466">
                  <c:v>27.756</c:v>
                </c:pt>
                <c:pt idx="34467">
                  <c:v>27.756</c:v>
                </c:pt>
                <c:pt idx="34468">
                  <c:v>27.783999999999999</c:v>
                </c:pt>
                <c:pt idx="34469">
                  <c:v>27.756</c:v>
                </c:pt>
                <c:pt idx="34470">
                  <c:v>27.756</c:v>
                </c:pt>
                <c:pt idx="34471">
                  <c:v>27.756</c:v>
                </c:pt>
                <c:pt idx="34472">
                  <c:v>27.756</c:v>
                </c:pt>
                <c:pt idx="34473">
                  <c:v>27.756</c:v>
                </c:pt>
                <c:pt idx="34474">
                  <c:v>27.783999999999999</c:v>
                </c:pt>
                <c:pt idx="34475">
                  <c:v>27.756</c:v>
                </c:pt>
                <c:pt idx="34476">
                  <c:v>27.783999999999999</c:v>
                </c:pt>
                <c:pt idx="34477">
                  <c:v>27.783999999999999</c:v>
                </c:pt>
                <c:pt idx="34478">
                  <c:v>27.756</c:v>
                </c:pt>
                <c:pt idx="34479">
                  <c:v>27.756</c:v>
                </c:pt>
                <c:pt idx="34480">
                  <c:v>27.756</c:v>
                </c:pt>
                <c:pt idx="34481">
                  <c:v>27.756</c:v>
                </c:pt>
                <c:pt idx="34482">
                  <c:v>27.756</c:v>
                </c:pt>
                <c:pt idx="34483">
                  <c:v>27.756</c:v>
                </c:pt>
                <c:pt idx="34484">
                  <c:v>27.756</c:v>
                </c:pt>
                <c:pt idx="34485">
                  <c:v>27.756</c:v>
                </c:pt>
                <c:pt idx="34486">
                  <c:v>27.783999999999999</c:v>
                </c:pt>
                <c:pt idx="34487">
                  <c:v>27.756</c:v>
                </c:pt>
                <c:pt idx="34488">
                  <c:v>27.756</c:v>
                </c:pt>
                <c:pt idx="34489">
                  <c:v>27.756</c:v>
                </c:pt>
                <c:pt idx="34490">
                  <c:v>27.756</c:v>
                </c:pt>
                <c:pt idx="34491">
                  <c:v>27.756</c:v>
                </c:pt>
                <c:pt idx="34492">
                  <c:v>27.756</c:v>
                </c:pt>
                <c:pt idx="34493">
                  <c:v>27.756</c:v>
                </c:pt>
                <c:pt idx="34494">
                  <c:v>27.756</c:v>
                </c:pt>
                <c:pt idx="34495">
                  <c:v>27.756</c:v>
                </c:pt>
                <c:pt idx="34496">
                  <c:v>27.783999999999999</c:v>
                </c:pt>
                <c:pt idx="34497">
                  <c:v>27.756</c:v>
                </c:pt>
                <c:pt idx="34498">
                  <c:v>27.756</c:v>
                </c:pt>
                <c:pt idx="34499">
                  <c:v>27.783999999999999</c:v>
                </c:pt>
                <c:pt idx="34500">
                  <c:v>27.756</c:v>
                </c:pt>
                <c:pt idx="34501">
                  <c:v>27.756</c:v>
                </c:pt>
                <c:pt idx="34502">
                  <c:v>27.756</c:v>
                </c:pt>
                <c:pt idx="34503">
                  <c:v>27.783999999999999</c:v>
                </c:pt>
                <c:pt idx="34504">
                  <c:v>27.756</c:v>
                </c:pt>
                <c:pt idx="34505">
                  <c:v>27.756</c:v>
                </c:pt>
                <c:pt idx="34506">
                  <c:v>27.756</c:v>
                </c:pt>
                <c:pt idx="34507">
                  <c:v>27.756</c:v>
                </c:pt>
                <c:pt idx="34508">
                  <c:v>27.756</c:v>
                </c:pt>
                <c:pt idx="34509">
                  <c:v>27.783999999999999</c:v>
                </c:pt>
                <c:pt idx="34510">
                  <c:v>27.756</c:v>
                </c:pt>
                <c:pt idx="34511">
                  <c:v>27.756</c:v>
                </c:pt>
                <c:pt idx="34512">
                  <c:v>27.756</c:v>
                </c:pt>
                <c:pt idx="34513">
                  <c:v>27.756</c:v>
                </c:pt>
                <c:pt idx="34514">
                  <c:v>27.756</c:v>
                </c:pt>
                <c:pt idx="34515">
                  <c:v>27.783999999999999</c:v>
                </c:pt>
                <c:pt idx="34516">
                  <c:v>27.756</c:v>
                </c:pt>
                <c:pt idx="34517">
                  <c:v>27.783999999999999</c:v>
                </c:pt>
                <c:pt idx="34518">
                  <c:v>27.756</c:v>
                </c:pt>
                <c:pt idx="34519">
                  <c:v>27.756</c:v>
                </c:pt>
                <c:pt idx="34520">
                  <c:v>27.783999999999999</c:v>
                </c:pt>
                <c:pt idx="34521">
                  <c:v>27.756</c:v>
                </c:pt>
                <c:pt idx="34522">
                  <c:v>27.783999999999999</c:v>
                </c:pt>
                <c:pt idx="34523">
                  <c:v>27.756</c:v>
                </c:pt>
                <c:pt idx="34524">
                  <c:v>27.756</c:v>
                </c:pt>
                <c:pt idx="34525">
                  <c:v>27.756</c:v>
                </c:pt>
                <c:pt idx="34526">
                  <c:v>27.783999999999999</c:v>
                </c:pt>
                <c:pt idx="34527">
                  <c:v>27.756</c:v>
                </c:pt>
                <c:pt idx="34528">
                  <c:v>27.756</c:v>
                </c:pt>
                <c:pt idx="34529">
                  <c:v>27.783999999999999</c:v>
                </c:pt>
                <c:pt idx="34530">
                  <c:v>27.783999999999999</c:v>
                </c:pt>
                <c:pt idx="34531">
                  <c:v>27.756</c:v>
                </c:pt>
                <c:pt idx="34532">
                  <c:v>27.783999999999999</c:v>
                </c:pt>
                <c:pt idx="34533">
                  <c:v>27.812999999999999</c:v>
                </c:pt>
                <c:pt idx="34534">
                  <c:v>37.659999999999997</c:v>
                </c:pt>
                <c:pt idx="34535">
                  <c:v>36.68</c:v>
                </c:pt>
                <c:pt idx="34536">
                  <c:v>37.659999999999997</c:v>
                </c:pt>
                <c:pt idx="34537">
                  <c:v>36.6</c:v>
                </c:pt>
                <c:pt idx="34538">
                  <c:v>32.72</c:v>
                </c:pt>
                <c:pt idx="34539">
                  <c:v>33.090000000000003</c:v>
                </c:pt>
                <c:pt idx="34540">
                  <c:v>33.32</c:v>
                </c:pt>
                <c:pt idx="34541">
                  <c:v>33.409999999999997</c:v>
                </c:pt>
                <c:pt idx="34542">
                  <c:v>33.5</c:v>
                </c:pt>
                <c:pt idx="34543">
                  <c:v>33.58</c:v>
                </c:pt>
                <c:pt idx="34544">
                  <c:v>33.700000000000003</c:v>
                </c:pt>
                <c:pt idx="34545">
                  <c:v>33.75</c:v>
                </c:pt>
                <c:pt idx="34546">
                  <c:v>33.9</c:v>
                </c:pt>
                <c:pt idx="34547">
                  <c:v>34.01</c:v>
                </c:pt>
                <c:pt idx="34548">
                  <c:v>34.130000000000003</c:v>
                </c:pt>
                <c:pt idx="34549">
                  <c:v>34.33</c:v>
                </c:pt>
                <c:pt idx="34550">
                  <c:v>34.56</c:v>
                </c:pt>
                <c:pt idx="34551">
                  <c:v>34.76</c:v>
                </c:pt>
                <c:pt idx="34552">
                  <c:v>34.85</c:v>
                </c:pt>
                <c:pt idx="34553">
                  <c:v>34.99</c:v>
                </c:pt>
                <c:pt idx="34554">
                  <c:v>35.33</c:v>
                </c:pt>
                <c:pt idx="34555">
                  <c:v>35.68</c:v>
                </c:pt>
                <c:pt idx="34556">
                  <c:v>36.020000000000003</c:v>
                </c:pt>
                <c:pt idx="34557">
                  <c:v>36.25</c:v>
                </c:pt>
                <c:pt idx="34558">
                  <c:v>36.4</c:v>
                </c:pt>
                <c:pt idx="34559">
                  <c:v>36.6</c:v>
                </c:pt>
                <c:pt idx="34560">
                  <c:v>36.770000000000003</c:v>
                </c:pt>
                <c:pt idx="34561">
                  <c:v>36.85</c:v>
                </c:pt>
                <c:pt idx="34562">
                  <c:v>37.06</c:v>
                </c:pt>
                <c:pt idx="34563">
                  <c:v>37.31</c:v>
                </c:pt>
                <c:pt idx="34564">
                  <c:v>37.6</c:v>
                </c:pt>
                <c:pt idx="34565">
                  <c:v>37.950000000000003</c:v>
                </c:pt>
                <c:pt idx="34566">
                  <c:v>38.26</c:v>
                </c:pt>
                <c:pt idx="34567">
                  <c:v>38.659999999999997</c:v>
                </c:pt>
                <c:pt idx="34568">
                  <c:v>39.06</c:v>
                </c:pt>
                <c:pt idx="34569">
                  <c:v>39.44</c:v>
                </c:pt>
                <c:pt idx="34570">
                  <c:v>39.75</c:v>
                </c:pt>
                <c:pt idx="34571">
                  <c:v>40.01</c:v>
                </c:pt>
                <c:pt idx="34572">
                  <c:v>40.270000000000003</c:v>
                </c:pt>
                <c:pt idx="34573">
                  <c:v>40.44</c:v>
                </c:pt>
                <c:pt idx="34574">
                  <c:v>40.56</c:v>
                </c:pt>
                <c:pt idx="34575">
                  <c:v>40.67</c:v>
                </c:pt>
                <c:pt idx="34576">
                  <c:v>32.78</c:v>
                </c:pt>
                <c:pt idx="34577">
                  <c:v>32.26</c:v>
                </c:pt>
                <c:pt idx="34578">
                  <c:v>32.35</c:v>
                </c:pt>
                <c:pt idx="34579">
                  <c:v>32.43</c:v>
                </c:pt>
                <c:pt idx="34580">
                  <c:v>32.520000000000003</c:v>
                </c:pt>
                <c:pt idx="34581">
                  <c:v>32.64</c:v>
                </c:pt>
                <c:pt idx="34582">
                  <c:v>32.72</c:v>
                </c:pt>
                <c:pt idx="34583">
                  <c:v>34.700000000000003</c:v>
                </c:pt>
                <c:pt idx="34584">
                  <c:v>48.54</c:v>
                </c:pt>
                <c:pt idx="34585">
                  <c:v>46.53</c:v>
                </c:pt>
                <c:pt idx="34586">
                  <c:v>36.97</c:v>
                </c:pt>
                <c:pt idx="34587">
                  <c:v>34.53</c:v>
                </c:pt>
                <c:pt idx="34588">
                  <c:v>32.090000000000003</c:v>
                </c:pt>
                <c:pt idx="34589">
                  <c:v>32.229999999999997</c:v>
                </c:pt>
                <c:pt idx="34590">
                  <c:v>32.380000000000003</c:v>
                </c:pt>
                <c:pt idx="34591">
                  <c:v>32.58</c:v>
                </c:pt>
                <c:pt idx="34592">
                  <c:v>32.75</c:v>
                </c:pt>
                <c:pt idx="34593">
                  <c:v>32.979999999999997</c:v>
                </c:pt>
                <c:pt idx="34594">
                  <c:v>33.18</c:v>
                </c:pt>
                <c:pt idx="34595">
                  <c:v>33.409999999999997</c:v>
                </c:pt>
                <c:pt idx="34596">
                  <c:v>33.61</c:v>
                </c:pt>
                <c:pt idx="34597">
                  <c:v>33.75</c:v>
                </c:pt>
                <c:pt idx="34598">
                  <c:v>33.96</c:v>
                </c:pt>
                <c:pt idx="34599">
                  <c:v>34.33</c:v>
                </c:pt>
                <c:pt idx="34600">
                  <c:v>34.64</c:v>
                </c:pt>
                <c:pt idx="34601">
                  <c:v>34.869999999999997</c:v>
                </c:pt>
                <c:pt idx="34602">
                  <c:v>34.99</c:v>
                </c:pt>
                <c:pt idx="34603">
                  <c:v>32.979999999999997</c:v>
                </c:pt>
                <c:pt idx="34604">
                  <c:v>27.812999999999999</c:v>
                </c:pt>
                <c:pt idx="34605">
                  <c:v>27.812999999999999</c:v>
                </c:pt>
                <c:pt idx="34606">
                  <c:v>27.812999999999999</c:v>
                </c:pt>
                <c:pt idx="34607">
                  <c:v>27.812999999999999</c:v>
                </c:pt>
                <c:pt idx="34608">
                  <c:v>27.812999999999999</c:v>
                </c:pt>
                <c:pt idx="34609">
                  <c:v>27.783999999999999</c:v>
                </c:pt>
                <c:pt idx="34610">
                  <c:v>27.783999999999999</c:v>
                </c:pt>
                <c:pt idx="34611">
                  <c:v>33.24</c:v>
                </c:pt>
                <c:pt idx="34612">
                  <c:v>33.75</c:v>
                </c:pt>
                <c:pt idx="34613">
                  <c:v>31.95</c:v>
                </c:pt>
                <c:pt idx="34614">
                  <c:v>32.119999999999997</c:v>
                </c:pt>
                <c:pt idx="34615">
                  <c:v>32.200000000000003</c:v>
                </c:pt>
                <c:pt idx="34616">
                  <c:v>32.32</c:v>
                </c:pt>
                <c:pt idx="34617">
                  <c:v>32.43</c:v>
                </c:pt>
                <c:pt idx="34618">
                  <c:v>32.58</c:v>
                </c:pt>
                <c:pt idx="34619">
                  <c:v>32.72</c:v>
                </c:pt>
                <c:pt idx="34620">
                  <c:v>44.2</c:v>
                </c:pt>
                <c:pt idx="34621">
                  <c:v>51.23</c:v>
                </c:pt>
                <c:pt idx="34622">
                  <c:v>50.69</c:v>
                </c:pt>
                <c:pt idx="34623">
                  <c:v>74.48</c:v>
                </c:pt>
                <c:pt idx="34624">
                  <c:v>68.63</c:v>
                </c:pt>
                <c:pt idx="34625">
                  <c:v>69.2</c:v>
                </c:pt>
                <c:pt idx="34626">
                  <c:v>69.83</c:v>
                </c:pt>
                <c:pt idx="34627">
                  <c:v>70.61</c:v>
                </c:pt>
                <c:pt idx="34628">
                  <c:v>71.61</c:v>
                </c:pt>
                <c:pt idx="34629">
                  <c:v>72.27</c:v>
                </c:pt>
                <c:pt idx="34630">
                  <c:v>72.790000000000006</c:v>
                </c:pt>
                <c:pt idx="34631">
                  <c:v>73.02</c:v>
                </c:pt>
                <c:pt idx="34632">
                  <c:v>70.209999999999994</c:v>
                </c:pt>
                <c:pt idx="34633">
                  <c:v>66.069999999999993</c:v>
                </c:pt>
                <c:pt idx="34634">
                  <c:v>66.680000000000007</c:v>
                </c:pt>
                <c:pt idx="34635">
                  <c:v>67.22</c:v>
                </c:pt>
                <c:pt idx="34636">
                  <c:v>83.18</c:v>
                </c:pt>
                <c:pt idx="34637">
                  <c:v>91.05</c:v>
                </c:pt>
                <c:pt idx="34638">
                  <c:v>91.1</c:v>
                </c:pt>
                <c:pt idx="34639">
                  <c:v>83.53</c:v>
                </c:pt>
                <c:pt idx="34640">
                  <c:v>77.78</c:v>
                </c:pt>
                <c:pt idx="34641">
                  <c:v>79.39</c:v>
                </c:pt>
                <c:pt idx="34642">
                  <c:v>97.96</c:v>
                </c:pt>
                <c:pt idx="34643">
                  <c:v>94.03</c:v>
                </c:pt>
                <c:pt idx="34644">
                  <c:v>72.3</c:v>
                </c:pt>
                <c:pt idx="34645">
                  <c:v>73.739999999999995</c:v>
                </c:pt>
                <c:pt idx="34646">
                  <c:v>88.98</c:v>
                </c:pt>
                <c:pt idx="34647">
                  <c:v>93.14</c:v>
                </c:pt>
                <c:pt idx="34648">
                  <c:v>93.46</c:v>
                </c:pt>
                <c:pt idx="34649">
                  <c:v>93.97</c:v>
                </c:pt>
                <c:pt idx="34650">
                  <c:v>95.47</c:v>
                </c:pt>
                <c:pt idx="34651">
                  <c:v>96.24</c:v>
                </c:pt>
                <c:pt idx="34652">
                  <c:v>89.7</c:v>
                </c:pt>
                <c:pt idx="34653">
                  <c:v>90.39</c:v>
                </c:pt>
                <c:pt idx="34654">
                  <c:v>91.62</c:v>
                </c:pt>
                <c:pt idx="34655">
                  <c:v>91.28</c:v>
                </c:pt>
                <c:pt idx="34656">
                  <c:v>85.99</c:v>
                </c:pt>
                <c:pt idx="34657">
                  <c:v>86.94</c:v>
                </c:pt>
                <c:pt idx="34658">
                  <c:v>87.95</c:v>
                </c:pt>
                <c:pt idx="34659">
                  <c:v>82.09</c:v>
                </c:pt>
                <c:pt idx="34660">
                  <c:v>80.11</c:v>
                </c:pt>
                <c:pt idx="34661">
                  <c:v>95.87</c:v>
                </c:pt>
                <c:pt idx="34662">
                  <c:v>98.82</c:v>
                </c:pt>
                <c:pt idx="34663">
                  <c:v>93.72</c:v>
                </c:pt>
                <c:pt idx="34664">
                  <c:v>93.51</c:v>
                </c:pt>
                <c:pt idx="34665">
                  <c:v>105.77</c:v>
                </c:pt>
                <c:pt idx="34666">
                  <c:v>95.09</c:v>
                </c:pt>
                <c:pt idx="34667">
                  <c:v>65.73</c:v>
                </c:pt>
                <c:pt idx="34668">
                  <c:v>104.62</c:v>
                </c:pt>
                <c:pt idx="34669">
                  <c:v>102.79</c:v>
                </c:pt>
                <c:pt idx="34670">
                  <c:v>98.68</c:v>
                </c:pt>
                <c:pt idx="34671">
                  <c:v>100.92</c:v>
                </c:pt>
                <c:pt idx="34672">
                  <c:v>102.47</c:v>
                </c:pt>
                <c:pt idx="34673">
                  <c:v>101.38</c:v>
                </c:pt>
                <c:pt idx="34674">
                  <c:v>103.45</c:v>
                </c:pt>
                <c:pt idx="34675">
                  <c:v>106.03</c:v>
                </c:pt>
                <c:pt idx="34676">
                  <c:v>107.46</c:v>
                </c:pt>
                <c:pt idx="34677">
                  <c:v>108.78</c:v>
                </c:pt>
                <c:pt idx="34678">
                  <c:v>110.05</c:v>
                </c:pt>
                <c:pt idx="34679">
                  <c:v>111.14</c:v>
                </c:pt>
                <c:pt idx="34680">
                  <c:v>112.77</c:v>
                </c:pt>
                <c:pt idx="34681">
                  <c:v>113.09</c:v>
                </c:pt>
                <c:pt idx="34682">
                  <c:v>114.24</c:v>
                </c:pt>
                <c:pt idx="34683">
                  <c:v>119.17</c:v>
                </c:pt>
                <c:pt idx="34684">
                  <c:v>136.05000000000001</c:v>
                </c:pt>
                <c:pt idx="34685">
                  <c:v>130.80000000000001</c:v>
                </c:pt>
                <c:pt idx="34686">
                  <c:v>133.1</c:v>
                </c:pt>
                <c:pt idx="34687">
                  <c:v>123.71</c:v>
                </c:pt>
                <c:pt idx="34688">
                  <c:v>125.32</c:v>
                </c:pt>
                <c:pt idx="34689">
                  <c:v>138.52000000000001</c:v>
                </c:pt>
                <c:pt idx="34690">
                  <c:v>135.02000000000001</c:v>
                </c:pt>
                <c:pt idx="34691">
                  <c:v>133.21</c:v>
                </c:pt>
                <c:pt idx="34692">
                  <c:v>125.14</c:v>
                </c:pt>
                <c:pt idx="34693">
                  <c:v>114.24</c:v>
                </c:pt>
                <c:pt idx="34694">
                  <c:v>115.13</c:v>
                </c:pt>
                <c:pt idx="34695">
                  <c:v>106.55</c:v>
                </c:pt>
                <c:pt idx="34696">
                  <c:v>97.88</c:v>
                </c:pt>
                <c:pt idx="34697">
                  <c:v>98.19</c:v>
                </c:pt>
                <c:pt idx="34698">
                  <c:v>98.97</c:v>
                </c:pt>
                <c:pt idx="34699">
                  <c:v>99.77</c:v>
                </c:pt>
                <c:pt idx="34700">
                  <c:v>87.11</c:v>
                </c:pt>
                <c:pt idx="34701">
                  <c:v>86.4</c:v>
                </c:pt>
                <c:pt idx="34702">
                  <c:v>87.17</c:v>
                </c:pt>
                <c:pt idx="34703">
                  <c:v>78.849999999999994</c:v>
                </c:pt>
                <c:pt idx="34704">
                  <c:v>72.989999999999995</c:v>
                </c:pt>
                <c:pt idx="34705">
                  <c:v>73.25</c:v>
                </c:pt>
                <c:pt idx="34706">
                  <c:v>73.48</c:v>
                </c:pt>
                <c:pt idx="34707">
                  <c:v>73.91</c:v>
                </c:pt>
                <c:pt idx="34708">
                  <c:v>74.599999999999994</c:v>
                </c:pt>
                <c:pt idx="34709">
                  <c:v>75.290000000000006</c:v>
                </c:pt>
                <c:pt idx="34710">
                  <c:v>76.69</c:v>
                </c:pt>
                <c:pt idx="34711">
                  <c:v>77.56</c:v>
                </c:pt>
                <c:pt idx="34712">
                  <c:v>78.36</c:v>
                </c:pt>
                <c:pt idx="34713">
                  <c:v>79.19</c:v>
                </c:pt>
                <c:pt idx="34714">
                  <c:v>72.27</c:v>
                </c:pt>
                <c:pt idx="34715">
                  <c:v>72.36</c:v>
                </c:pt>
                <c:pt idx="34716">
                  <c:v>73.25</c:v>
                </c:pt>
                <c:pt idx="34717">
                  <c:v>74.05</c:v>
                </c:pt>
                <c:pt idx="34718">
                  <c:v>75.260000000000005</c:v>
                </c:pt>
                <c:pt idx="34719">
                  <c:v>76.209999999999994</c:v>
                </c:pt>
                <c:pt idx="34720">
                  <c:v>77.040000000000006</c:v>
                </c:pt>
                <c:pt idx="34721">
                  <c:v>76.260000000000005</c:v>
                </c:pt>
                <c:pt idx="34722">
                  <c:v>72.069999999999993</c:v>
                </c:pt>
                <c:pt idx="34723">
                  <c:v>70.72</c:v>
                </c:pt>
                <c:pt idx="34724">
                  <c:v>69.23</c:v>
                </c:pt>
                <c:pt idx="34725">
                  <c:v>68.489999999999995</c:v>
                </c:pt>
                <c:pt idx="34726">
                  <c:v>69.150000000000006</c:v>
                </c:pt>
                <c:pt idx="34727">
                  <c:v>63.86</c:v>
                </c:pt>
                <c:pt idx="34728">
                  <c:v>53.27</c:v>
                </c:pt>
                <c:pt idx="34729">
                  <c:v>49.91</c:v>
                </c:pt>
                <c:pt idx="34730">
                  <c:v>43.71</c:v>
                </c:pt>
                <c:pt idx="34731">
                  <c:v>44.09</c:v>
                </c:pt>
                <c:pt idx="34732">
                  <c:v>44.29</c:v>
                </c:pt>
                <c:pt idx="34733">
                  <c:v>44.37</c:v>
                </c:pt>
                <c:pt idx="34734">
                  <c:v>44.72</c:v>
                </c:pt>
                <c:pt idx="34735">
                  <c:v>45.01</c:v>
                </c:pt>
                <c:pt idx="34736">
                  <c:v>45.29</c:v>
                </c:pt>
                <c:pt idx="34737">
                  <c:v>45.49</c:v>
                </c:pt>
                <c:pt idx="34738">
                  <c:v>47.36</c:v>
                </c:pt>
                <c:pt idx="34739">
                  <c:v>63.84</c:v>
                </c:pt>
                <c:pt idx="34740">
                  <c:v>65.900000000000006</c:v>
                </c:pt>
                <c:pt idx="34741">
                  <c:v>74.540000000000006</c:v>
                </c:pt>
                <c:pt idx="34742">
                  <c:v>73.709999999999994</c:v>
                </c:pt>
                <c:pt idx="34743">
                  <c:v>74.02</c:v>
                </c:pt>
                <c:pt idx="34744">
                  <c:v>69.95</c:v>
                </c:pt>
                <c:pt idx="34745">
                  <c:v>73.62</c:v>
                </c:pt>
                <c:pt idx="34746">
                  <c:v>80</c:v>
                </c:pt>
                <c:pt idx="34747">
                  <c:v>88.23</c:v>
                </c:pt>
                <c:pt idx="34748">
                  <c:v>91.36</c:v>
                </c:pt>
                <c:pt idx="34749">
                  <c:v>83.58</c:v>
                </c:pt>
                <c:pt idx="34750">
                  <c:v>85.02</c:v>
                </c:pt>
                <c:pt idx="34751">
                  <c:v>86.34</c:v>
                </c:pt>
                <c:pt idx="34752">
                  <c:v>107.58</c:v>
                </c:pt>
                <c:pt idx="34753">
                  <c:v>110.36</c:v>
                </c:pt>
                <c:pt idx="34754">
                  <c:v>111.97</c:v>
                </c:pt>
                <c:pt idx="34755">
                  <c:v>113.63</c:v>
                </c:pt>
                <c:pt idx="34756">
                  <c:v>114.98</c:v>
                </c:pt>
                <c:pt idx="34757">
                  <c:v>116.68</c:v>
                </c:pt>
                <c:pt idx="34758">
                  <c:v>117.83</c:v>
                </c:pt>
                <c:pt idx="34759">
                  <c:v>119.09</c:v>
                </c:pt>
                <c:pt idx="34760">
                  <c:v>121.18</c:v>
                </c:pt>
                <c:pt idx="34761">
                  <c:v>146.59</c:v>
                </c:pt>
                <c:pt idx="34762">
                  <c:v>137.4</c:v>
                </c:pt>
                <c:pt idx="34763">
                  <c:v>137.91999999999999</c:v>
                </c:pt>
                <c:pt idx="34764">
                  <c:v>141.13</c:v>
                </c:pt>
                <c:pt idx="34765">
                  <c:v>132.41</c:v>
                </c:pt>
                <c:pt idx="34766">
                  <c:v>134.93</c:v>
                </c:pt>
                <c:pt idx="34767">
                  <c:v>146.27000000000001</c:v>
                </c:pt>
                <c:pt idx="34768">
                  <c:v>147.22</c:v>
                </c:pt>
                <c:pt idx="34769">
                  <c:v>141.91</c:v>
                </c:pt>
                <c:pt idx="34770">
                  <c:v>140.30000000000001</c:v>
                </c:pt>
                <c:pt idx="34771">
                  <c:v>141.71</c:v>
                </c:pt>
                <c:pt idx="34772">
                  <c:v>142.71</c:v>
                </c:pt>
                <c:pt idx="34773">
                  <c:v>143.88999999999999</c:v>
                </c:pt>
                <c:pt idx="34774">
                  <c:v>145.21</c:v>
                </c:pt>
                <c:pt idx="34775">
                  <c:v>131.22999999999999</c:v>
                </c:pt>
                <c:pt idx="34776">
                  <c:v>124.17</c:v>
                </c:pt>
                <c:pt idx="34777">
                  <c:v>118.77</c:v>
                </c:pt>
                <c:pt idx="34778">
                  <c:v>122.04</c:v>
                </c:pt>
                <c:pt idx="34779">
                  <c:v>108.81</c:v>
                </c:pt>
                <c:pt idx="34780">
                  <c:v>110.16</c:v>
                </c:pt>
                <c:pt idx="34781">
                  <c:v>105.57</c:v>
                </c:pt>
                <c:pt idx="34782">
                  <c:v>104.05</c:v>
                </c:pt>
                <c:pt idx="34783">
                  <c:v>96.61</c:v>
                </c:pt>
                <c:pt idx="34784">
                  <c:v>91.76</c:v>
                </c:pt>
                <c:pt idx="34785">
                  <c:v>93.14</c:v>
                </c:pt>
                <c:pt idx="34786">
                  <c:v>94.75</c:v>
                </c:pt>
                <c:pt idx="34787">
                  <c:v>96.41</c:v>
                </c:pt>
                <c:pt idx="34788">
                  <c:v>98.62</c:v>
                </c:pt>
                <c:pt idx="34789">
                  <c:v>100.72</c:v>
                </c:pt>
                <c:pt idx="34790">
                  <c:v>102.56</c:v>
                </c:pt>
                <c:pt idx="34791">
                  <c:v>101.87</c:v>
                </c:pt>
                <c:pt idx="34792">
                  <c:v>101.38</c:v>
                </c:pt>
                <c:pt idx="34793">
                  <c:v>102.3</c:v>
                </c:pt>
                <c:pt idx="34794">
                  <c:v>88.46</c:v>
                </c:pt>
                <c:pt idx="34795">
                  <c:v>82.03</c:v>
                </c:pt>
                <c:pt idx="34796">
                  <c:v>73.48</c:v>
                </c:pt>
                <c:pt idx="34797">
                  <c:v>66.680000000000007</c:v>
                </c:pt>
                <c:pt idx="34798">
                  <c:v>83.1</c:v>
                </c:pt>
                <c:pt idx="34799">
                  <c:v>69</c:v>
                </c:pt>
                <c:pt idx="34800">
                  <c:v>61.57</c:v>
                </c:pt>
                <c:pt idx="34801">
                  <c:v>51.64</c:v>
                </c:pt>
                <c:pt idx="34802">
                  <c:v>46.61</c:v>
                </c:pt>
                <c:pt idx="34803">
                  <c:v>52.99</c:v>
                </c:pt>
                <c:pt idx="34804">
                  <c:v>60.71</c:v>
                </c:pt>
                <c:pt idx="34805">
                  <c:v>46.67</c:v>
                </c:pt>
                <c:pt idx="34806">
                  <c:v>36.22</c:v>
                </c:pt>
                <c:pt idx="34807">
                  <c:v>36.51</c:v>
                </c:pt>
                <c:pt idx="34808">
                  <c:v>36.54</c:v>
                </c:pt>
                <c:pt idx="34809">
                  <c:v>36.020000000000003</c:v>
                </c:pt>
                <c:pt idx="34810">
                  <c:v>36.450000000000003</c:v>
                </c:pt>
                <c:pt idx="34811">
                  <c:v>36.74</c:v>
                </c:pt>
                <c:pt idx="34812">
                  <c:v>36.85</c:v>
                </c:pt>
                <c:pt idx="34813">
                  <c:v>37</c:v>
                </c:pt>
                <c:pt idx="34814">
                  <c:v>37.14</c:v>
                </c:pt>
                <c:pt idx="34815">
                  <c:v>37.14</c:v>
                </c:pt>
                <c:pt idx="34816">
                  <c:v>37.26</c:v>
                </c:pt>
                <c:pt idx="34817">
                  <c:v>37.51</c:v>
                </c:pt>
                <c:pt idx="34818">
                  <c:v>37.31</c:v>
                </c:pt>
                <c:pt idx="34819">
                  <c:v>36.479999999999997</c:v>
                </c:pt>
                <c:pt idx="34820">
                  <c:v>36.6</c:v>
                </c:pt>
                <c:pt idx="34821">
                  <c:v>36.799999999999997</c:v>
                </c:pt>
                <c:pt idx="34822">
                  <c:v>37</c:v>
                </c:pt>
                <c:pt idx="34823">
                  <c:v>60.19</c:v>
                </c:pt>
                <c:pt idx="34824">
                  <c:v>51.29</c:v>
                </c:pt>
                <c:pt idx="34825">
                  <c:v>49.8</c:v>
                </c:pt>
                <c:pt idx="34826">
                  <c:v>49.94</c:v>
                </c:pt>
                <c:pt idx="34827">
                  <c:v>62.83</c:v>
                </c:pt>
                <c:pt idx="34828">
                  <c:v>68.540000000000006</c:v>
                </c:pt>
                <c:pt idx="34829">
                  <c:v>85.33</c:v>
                </c:pt>
                <c:pt idx="34830">
                  <c:v>80.83</c:v>
                </c:pt>
                <c:pt idx="34831">
                  <c:v>119.4</c:v>
                </c:pt>
                <c:pt idx="34832">
                  <c:v>117.85</c:v>
                </c:pt>
                <c:pt idx="34833">
                  <c:v>118.69</c:v>
                </c:pt>
                <c:pt idx="34834">
                  <c:v>119.61</c:v>
                </c:pt>
                <c:pt idx="34835">
                  <c:v>121.04</c:v>
                </c:pt>
                <c:pt idx="34836">
                  <c:v>122.76</c:v>
                </c:pt>
                <c:pt idx="34837">
                  <c:v>124.89</c:v>
                </c:pt>
                <c:pt idx="34838">
                  <c:v>122.27</c:v>
                </c:pt>
                <c:pt idx="34839">
                  <c:v>116.91</c:v>
                </c:pt>
                <c:pt idx="34840">
                  <c:v>126.87</c:v>
                </c:pt>
                <c:pt idx="34841">
                  <c:v>119.72</c:v>
                </c:pt>
                <c:pt idx="34842">
                  <c:v>127.1</c:v>
                </c:pt>
                <c:pt idx="34843">
                  <c:v>127.93</c:v>
                </c:pt>
                <c:pt idx="34844">
                  <c:v>129.19</c:v>
                </c:pt>
                <c:pt idx="34845">
                  <c:v>131.55000000000001</c:v>
                </c:pt>
                <c:pt idx="34846">
                  <c:v>132.55000000000001</c:v>
                </c:pt>
                <c:pt idx="34847">
                  <c:v>133.33000000000001</c:v>
                </c:pt>
                <c:pt idx="34848">
                  <c:v>125.75</c:v>
                </c:pt>
                <c:pt idx="34849">
                  <c:v>118.94</c:v>
                </c:pt>
                <c:pt idx="34850">
                  <c:v>120.93</c:v>
                </c:pt>
                <c:pt idx="34851">
                  <c:v>122.71</c:v>
                </c:pt>
                <c:pt idx="34852">
                  <c:v>124.43</c:v>
                </c:pt>
                <c:pt idx="34853">
                  <c:v>125.8</c:v>
                </c:pt>
                <c:pt idx="34854">
                  <c:v>127.33</c:v>
                </c:pt>
                <c:pt idx="34855">
                  <c:v>127.58</c:v>
                </c:pt>
                <c:pt idx="34856">
                  <c:v>128.13</c:v>
                </c:pt>
                <c:pt idx="34857">
                  <c:v>128.41999999999999</c:v>
                </c:pt>
                <c:pt idx="34858">
                  <c:v>143.29</c:v>
                </c:pt>
                <c:pt idx="34859">
                  <c:v>149.77000000000001</c:v>
                </c:pt>
                <c:pt idx="34860">
                  <c:v>140.96</c:v>
                </c:pt>
                <c:pt idx="34861">
                  <c:v>148.57</c:v>
                </c:pt>
                <c:pt idx="34862">
                  <c:v>162.66</c:v>
                </c:pt>
                <c:pt idx="34863">
                  <c:v>167.6</c:v>
                </c:pt>
                <c:pt idx="34864">
                  <c:v>171.7</c:v>
                </c:pt>
                <c:pt idx="34865">
                  <c:v>175.63</c:v>
                </c:pt>
                <c:pt idx="34866">
                  <c:v>179.68</c:v>
                </c:pt>
                <c:pt idx="34867">
                  <c:v>183.33</c:v>
                </c:pt>
                <c:pt idx="34868">
                  <c:v>187.11</c:v>
                </c:pt>
                <c:pt idx="34869">
                  <c:v>188.84</c:v>
                </c:pt>
                <c:pt idx="34870">
                  <c:v>191.59</c:v>
                </c:pt>
                <c:pt idx="34871">
                  <c:v>192.83</c:v>
                </c:pt>
                <c:pt idx="34872">
                  <c:v>191.19</c:v>
                </c:pt>
                <c:pt idx="34873">
                  <c:v>193.63</c:v>
                </c:pt>
                <c:pt idx="34874">
                  <c:v>200.72</c:v>
                </c:pt>
                <c:pt idx="34875">
                  <c:v>198.17</c:v>
                </c:pt>
                <c:pt idx="34876">
                  <c:v>198.68</c:v>
                </c:pt>
                <c:pt idx="34877">
                  <c:v>196.21</c:v>
                </c:pt>
                <c:pt idx="34878">
                  <c:v>193.89</c:v>
                </c:pt>
                <c:pt idx="34879">
                  <c:v>191.53</c:v>
                </c:pt>
                <c:pt idx="34880">
                  <c:v>149.22999999999999</c:v>
                </c:pt>
                <c:pt idx="34881">
                  <c:v>147.05000000000001</c:v>
                </c:pt>
                <c:pt idx="34882">
                  <c:v>148.34</c:v>
                </c:pt>
                <c:pt idx="34883">
                  <c:v>147.82</c:v>
                </c:pt>
                <c:pt idx="34884">
                  <c:v>148.47999999999999</c:v>
                </c:pt>
                <c:pt idx="34885">
                  <c:v>149.51</c:v>
                </c:pt>
                <c:pt idx="34886">
                  <c:v>143.49</c:v>
                </c:pt>
                <c:pt idx="34887">
                  <c:v>131.80000000000001</c:v>
                </c:pt>
                <c:pt idx="34888">
                  <c:v>126.78</c:v>
                </c:pt>
                <c:pt idx="34889">
                  <c:v>124.86</c:v>
                </c:pt>
                <c:pt idx="34890">
                  <c:v>127.38</c:v>
                </c:pt>
                <c:pt idx="34891">
                  <c:v>128.30000000000001</c:v>
                </c:pt>
                <c:pt idx="34892">
                  <c:v>122.85</c:v>
                </c:pt>
                <c:pt idx="34893">
                  <c:v>119.89</c:v>
                </c:pt>
                <c:pt idx="34894">
                  <c:v>121.96</c:v>
                </c:pt>
                <c:pt idx="34895">
                  <c:v>123.05</c:v>
                </c:pt>
                <c:pt idx="34896">
                  <c:v>119.83</c:v>
                </c:pt>
                <c:pt idx="34897">
                  <c:v>114.64</c:v>
                </c:pt>
                <c:pt idx="34898">
                  <c:v>116.79</c:v>
                </c:pt>
                <c:pt idx="34899">
                  <c:v>118.46</c:v>
                </c:pt>
                <c:pt idx="34900">
                  <c:v>114.18</c:v>
                </c:pt>
                <c:pt idx="34901">
                  <c:v>110.59</c:v>
                </c:pt>
                <c:pt idx="34902">
                  <c:v>102.21</c:v>
                </c:pt>
                <c:pt idx="34903">
                  <c:v>90.87</c:v>
                </c:pt>
                <c:pt idx="34904">
                  <c:v>105.11</c:v>
                </c:pt>
                <c:pt idx="34905">
                  <c:v>110.48</c:v>
                </c:pt>
                <c:pt idx="34906">
                  <c:v>123.82</c:v>
                </c:pt>
                <c:pt idx="34907">
                  <c:v>107.75</c:v>
                </c:pt>
                <c:pt idx="34908">
                  <c:v>105</c:v>
                </c:pt>
                <c:pt idx="34909">
                  <c:v>101.81</c:v>
                </c:pt>
                <c:pt idx="34910">
                  <c:v>97.76</c:v>
                </c:pt>
                <c:pt idx="34911">
                  <c:v>99.14</c:v>
                </c:pt>
                <c:pt idx="34912">
                  <c:v>100.03</c:v>
                </c:pt>
                <c:pt idx="34913">
                  <c:v>108.5</c:v>
                </c:pt>
                <c:pt idx="34914">
                  <c:v>114.12</c:v>
                </c:pt>
                <c:pt idx="34915">
                  <c:v>114.73</c:v>
                </c:pt>
                <c:pt idx="34916">
                  <c:v>109.07</c:v>
                </c:pt>
                <c:pt idx="34917">
                  <c:v>104.54</c:v>
                </c:pt>
                <c:pt idx="34918">
                  <c:v>106.03</c:v>
                </c:pt>
                <c:pt idx="34919">
                  <c:v>107.69</c:v>
                </c:pt>
                <c:pt idx="34920">
                  <c:v>109.16</c:v>
                </c:pt>
                <c:pt idx="34921">
                  <c:v>121.04</c:v>
                </c:pt>
                <c:pt idx="34922">
                  <c:v>126.58</c:v>
                </c:pt>
                <c:pt idx="34923">
                  <c:v>121.93</c:v>
                </c:pt>
                <c:pt idx="34924">
                  <c:v>113.81</c:v>
                </c:pt>
                <c:pt idx="34925">
                  <c:v>117.74</c:v>
                </c:pt>
                <c:pt idx="34926">
                  <c:v>119.49</c:v>
                </c:pt>
                <c:pt idx="34927">
                  <c:v>123.02</c:v>
                </c:pt>
                <c:pt idx="34928">
                  <c:v>127.07</c:v>
                </c:pt>
                <c:pt idx="34929">
                  <c:v>113.95</c:v>
                </c:pt>
                <c:pt idx="34930">
                  <c:v>101.44</c:v>
                </c:pt>
                <c:pt idx="34931">
                  <c:v>105</c:v>
                </c:pt>
                <c:pt idx="34932">
                  <c:v>103.65</c:v>
                </c:pt>
                <c:pt idx="34933">
                  <c:v>102.33</c:v>
                </c:pt>
                <c:pt idx="34934">
                  <c:v>93.17</c:v>
                </c:pt>
                <c:pt idx="34935">
                  <c:v>91.02</c:v>
                </c:pt>
                <c:pt idx="34936">
                  <c:v>91.65</c:v>
                </c:pt>
                <c:pt idx="34937">
                  <c:v>92.42</c:v>
                </c:pt>
                <c:pt idx="34938">
                  <c:v>92.97</c:v>
                </c:pt>
                <c:pt idx="34939">
                  <c:v>93.49</c:v>
                </c:pt>
                <c:pt idx="34940">
                  <c:v>94.23</c:v>
                </c:pt>
                <c:pt idx="34941">
                  <c:v>93.63</c:v>
                </c:pt>
                <c:pt idx="34942">
                  <c:v>81.95</c:v>
                </c:pt>
                <c:pt idx="34943">
                  <c:v>81.66</c:v>
                </c:pt>
                <c:pt idx="34944">
                  <c:v>66.13</c:v>
                </c:pt>
                <c:pt idx="34945">
                  <c:v>62.2</c:v>
                </c:pt>
                <c:pt idx="34946">
                  <c:v>61.97</c:v>
                </c:pt>
                <c:pt idx="34947">
                  <c:v>61.19</c:v>
                </c:pt>
                <c:pt idx="34948">
                  <c:v>61.37</c:v>
                </c:pt>
                <c:pt idx="34949">
                  <c:v>60.94</c:v>
                </c:pt>
                <c:pt idx="34950">
                  <c:v>60.19</c:v>
                </c:pt>
                <c:pt idx="34951">
                  <c:v>61.57</c:v>
                </c:pt>
                <c:pt idx="34952">
                  <c:v>63.98</c:v>
                </c:pt>
                <c:pt idx="34953">
                  <c:v>63.89</c:v>
                </c:pt>
                <c:pt idx="34954">
                  <c:v>75.86</c:v>
                </c:pt>
                <c:pt idx="34955">
                  <c:v>80</c:v>
                </c:pt>
                <c:pt idx="34956">
                  <c:v>82.66</c:v>
                </c:pt>
                <c:pt idx="34957">
                  <c:v>86.54</c:v>
                </c:pt>
                <c:pt idx="34958">
                  <c:v>86.51</c:v>
                </c:pt>
                <c:pt idx="34959">
                  <c:v>85.48</c:v>
                </c:pt>
                <c:pt idx="34960">
                  <c:v>79.849999999999994</c:v>
                </c:pt>
                <c:pt idx="34961">
                  <c:v>80.709999999999994</c:v>
                </c:pt>
                <c:pt idx="34962">
                  <c:v>78.650000000000006</c:v>
                </c:pt>
                <c:pt idx="34963">
                  <c:v>70.09</c:v>
                </c:pt>
                <c:pt idx="34964">
                  <c:v>71.099999999999994</c:v>
                </c:pt>
                <c:pt idx="34965">
                  <c:v>66.760000000000005</c:v>
                </c:pt>
                <c:pt idx="34966">
                  <c:v>64.290000000000006</c:v>
                </c:pt>
                <c:pt idx="34967">
                  <c:v>64.95</c:v>
                </c:pt>
                <c:pt idx="34968">
                  <c:v>63.52</c:v>
                </c:pt>
                <c:pt idx="34969">
                  <c:v>63.75</c:v>
                </c:pt>
                <c:pt idx="34970">
                  <c:v>91.56</c:v>
                </c:pt>
                <c:pt idx="34971">
                  <c:v>89.47</c:v>
                </c:pt>
                <c:pt idx="34972">
                  <c:v>90.96</c:v>
                </c:pt>
                <c:pt idx="34973">
                  <c:v>92.02</c:v>
                </c:pt>
                <c:pt idx="34974">
                  <c:v>89.41</c:v>
                </c:pt>
                <c:pt idx="34975">
                  <c:v>92.77</c:v>
                </c:pt>
                <c:pt idx="34976">
                  <c:v>84.04</c:v>
                </c:pt>
                <c:pt idx="34977">
                  <c:v>76.489999999999995</c:v>
                </c:pt>
                <c:pt idx="34978">
                  <c:v>78.16</c:v>
                </c:pt>
                <c:pt idx="34979">
                  <c:v>110.19</c:v>
                </c:pt>
                <c:pt idx="34980">
                  <c:v>100.55</c:v>
                </c:pt>
                <c:pt idx="34981">
                  <c:v>90.18</c:v>
                </c:pt>
                <c:pt idx="34982">
                  <c:v>89.7</c:v>
                </c:pt>
                <c:pt idx="34983">
                  <c:v>91.42</c:v>
                </c:pt>
                <c:pt idx="34984">
                  <c:v>93.28</c:v>
                </c:pt>
                <c:pt idx="34985">
                  <c:v>106</c:v>
                </c:pt>
                <c:pt idx="34986">
                  <c:v>115.73</c:v>
                </c:pt>
                <c:pt idx="34987">
                  <c:v>116.36</c:v>
                </c:pt>
                <c:pt idx="34988">
                  <c:v>118.31</c:v>
                </c:pt>
                <c:pt idx="34989">
                  <c:v>120.21</c:v>
                </c:pt>
                <c:pt idx="34990">
                  <c:v>117.54</c:v>
                </c:pt>
                <c:pt idx="34991">
                  <c:v>119.81</c:v>
                </c:pt>
                <c:pt idx="34992">
                  <c:v>122.02</c:v>
                </c:pt>
                <c:pt idx="34993">
                  <c:v>115.04</c:v>
                </c:pt>
                <c:pt idx="34994">
                  <c:v>104.97</c:v>
                </c:pt>
                <c:pt idx="34995">
                  <c:v>105.2</c:v>
                </c:pt>
                <c:pt idx="34996">
                  <c:v>105.77</c:v>
                </c:pt>
                <c:pt idx="34997">
                  <c:v>106.66</c:v>
                </c:pt>
                <c:pt idx="34998">
                  <c:v>107.35</c:v>
                </c:pt>
                <c:pt idx="34999">
                  <c:v>108.27</c:v>
                </c:pt>
                <c:pt idx="35000">
                  <c:v>134.85</c:v>
                </c:pt>
                <c:pt idx="35001">
                  <c:v>136.54</c:v>
                </c:pt>
                <c:pt idx="35002">
                  <c:v>115.67</c:v>
                </c:pt>
                <c:pt idx="35003">
                  <c:v>118.66</c:v>
                </c:pt>
                <c:pt idx="35004">
                  <c:v>121.53</c:v>
                </c:pt>
                <c:pt idx="35005">
                  <c:v>124.43</c:v>
                </c:pt>
                <c:pt idx="35006">
                  <c:v>143.29</c:v>
                </c:pt>
                <c:pt idx="35007">
                  <c:v>142.62</c:v>
                </c:pt>
                <c:pt idx="35008">
                  <c:v>147.16</c:v>
                </c:pt>
                <c:pt idx="35009">
                  <c:v>142.19</c:v>
                </c:pt>
                <c:pt idx="35010">
                  <c:v>130.22999999999999</c:v>
                </c:pt>
                <c:pt idx="35011">
                  <c:v>125.06</c:v>
                </c:pt>
                <c:pt idx="35012">
                  <c:v>125.49</c:v>
                </c:pt>
                <c:pt idx="35013">
                  <c:v>125.98</c:v>
                </c:pt>
                <c:pt idx="35014">
                  <c:v>126.98</c:v>
                </c:pt>
                <c:pt idx="35015">
                  <c:v>125.8</c:v>
                </c:pt>
                <c:pt idx="35016">
                  <c:v>155.63</c:v>
                </c:pt>
                <c:pt idx="35017">
                  <c:v>151.72</c:v>
                </c:pt>
                <c:pt idx="35018">
                  <c:v>148.05000000000001</c:v>
                </c:pt>
                <c:pt idx="35019">
                  <c:v>149.88999999999999</c:v>
                </c:pt>
                <c:pt idx="35020">
                  <c:v>151.91999999999999</c:v>
                </c:pt>
                <c:pt idx="35021">
                  <c:v>154.88</c:v>
                </c:pt>
                <c:pt idx="35022">
                  <c:v>157.01</c:v>
                </c:pt>
                <c:pt idx="35023">
                  <c:v>157.12</c:v>
                </c:pt>
                <c:pt idx="35024">
                  <c:v>160.44999999999999</c:v>
                </c:pt>
                <c:pt idx="35025">
                  <c:v>163.75</c:v>
                </c:pt>
                <c:pt idx="35026">
                  <c:v>166.82</c:v>
                </c:pt>
                <c:pt idx="35027">
                  <c:v>157.52000000000001</c:v>
                </c:pt>
                <c:pt idx="35028">
                  <c:v>166.51</c:v>
                </c:pt>
                <c:pt idx="35029">
                  <c:v>164.47</c:v>
                </c:pt>
                <c:pt idx="35030">
                  <c:v>165.07</c:v>
                </c:pt>
                <c:pt idx="35031">
                  <c:v>165.64</c:v>
                </c:pt>
                <c:pt idx="35032">
                  <c:v>158.61000000000001</c:v>
                </c:pt>
                <c:pt idx="35033">
                  <c:v>170.27</c:v>
                </c:pt>
                <c:pt idx="35034">
                  <c:v>164.32</c:v>
                </c:pt>
                <c:pt idx="35035">
                  <c:v>162.16999999999999</c:v>
                </c:pt>
                <c:pt idx="35036">
                  <c:v>162.72</c:v>
                </c:pt>
                <c:pt idx="35037">
                  <c:v>161.88</c:v>
                </c:pt>
                <c:pt idx="35038">
                  <c:v>163.72</c:v>
                </c:pt>
                <c:pt idx="35039">
                  <c:v>150.69</c:v>
                </c:pt>
                <c:pt idx="35040">
                  <c:v>164.87</c:v>
                </c:pt>
                <c:pt idx="35041">
                  <c:v>182.49</c:v>
                </c:pt>
                <c:pt idx="35042">
                  <c:v>187.14</c:v>
                </c:pt>
                <c:pt idx="35043">
                  <c:v>182.52</c:v>
                </c:pt>
                <c:pt idx="35044">
                  <c:v>162</c:v>
                </c:pt>
                <c:pt idx="35045">
                  <c:v>140.96</c:v>
                </c:pt>
                <c:pt idx="35046">
                  <c:v>145.15</c:v>
                </c:pt>
                <c:pt idx="35047">
                  <c:v>150.6</c:v>
                </c:pt>
                <c:pt idx="35048">
                  <c:v>175.4</c:v>
                </c:pt>
                <c:pt idx="35049">
                  <c:v>166.62</c:v>
                </c:pt>
                <c:pt idx="35050">
                  <c:v>155.63</c:v>
                </c:pt>
                <c:pt idx="35051">
                  <c:v>161.28</c:v>
                </c:pt>
                <c:pt idx="35052">
                  <c:v>159.53</c:v>
                </c:pt>
                <c:pt idx="35053">
                  <c:v>163.43</c:v>
                </c:pt>
                <c:pt idx="35054">
                  <c:v>151.61000000000001</c:v>
                </c:pt>
                <c:pt idx="35055">
                  <c:v>155.05000000000001</c:v>
                </c:pt>
                <c:pt idx="35056">
                  <c:v>158.21</c:v>
                </c:pt>
                <c:pt idx="35057">
                  <c:v>144.72</c:v>
                </c:pt>
                <c:pt idx="35058">
                  <c:v>138.88999999999999</c:v>
                </c:pt>
                <c:pt idx="35059">
                  <c:v>138.78</c:v>
                </c:pt>
                <c:pt idx="35060">
                  <c:v>121.67</c:v>
                </c:pt>
                <c:pt idx="35061">
                  <c:v>120.81</c:v>
                </c:pt>
                <c:pt idx="35062">
                  <c:v>119.69</c:v>
                </c:pt>
                <c:pt idx="35063">
                  <c:v>120.01</c:v>
                </c:pt>
                <c:pt idx="35064">
                  <c:v>120.72</c:v>
                </c:pt>
                <c:pt idx="35065">
                  <c:v>121.27</c:v>
                </c:pt>
                <c:pt idx="35066">
                  <c:v>111.94</c:v>
                </c:pt>
                <c:pt idx="35067">
                  <c:v>114.09</c:v>
                </c:pt>
                <c:pt idx="35068">
                  <c:v>135.28</c:v>
                </c:pt>
                <c:pt idx="35069">
                  <c:v>136.28</c:v>
                </c:pt>
                <c:pt idx="35070">
                  <c:v>135.28</c:v>
                </c:pt>
                <c:pt idx="35071">
                  <c:v>132.29</c:v>
                </c:pt>
                <c:pt idx="35072">
                  <c:v>147.53</c:v>
                </c:pt>
                <c:pt idx="35073">
                  <c:v>151.41</c:v>
                </c:pt>
                <c:pt idx="35074">
                  <c:v>158.21</c:v>
                </c:pt>
                <c:pt idx="35075">
                  <c:v>159.88</c:v>
                </c:pt>
                <c:pt idx="35076">
                  <c:v>163.66</c:v>
                </c:pt>
                <c:pt idx="35077">
                  <c:v>168.26</c:v>
                </c:pt>
                <c:pt idx="35078">
                  <c:v>173.34</c:v>
                </c:pt>
                <c:pt idx="35079">
                  <c:v>177.96</c:v>
                </c:pt>
                <c:pt idx="35080">
                  <c:v>182.75</c:v>
                </c:pt>
                <c:pt idx="35081">
                  <c:v>184.85</c:v>
                </c:pt>
                <c:pt idx="35082">
                  <c:v>180.54</c:v>
                </c:pt>
                <c:pt idx="35083">
                  <c:v>179.8</c:v>
                </c:pt>
                <c:pt idx="35084">
                  <c:v>169.69</c:v>
                </c:pt>
                <c:pt idx="35085">
                  <c:v>166.3</c:v>
                </c:pt>
                <c:pt idx="35086">
                  <c:v>166.76</c:v>
                </c:pt>
                <c:pt idx="35087">
                  <c:v>168.29</c:v>
                </c:pt>
                <c:pt idx="35088">
                  <c:v>182.55</c:v>
                </c:pt>
                <c:pt idx="35089">
                  <c:v>171.36</c:v>
                </c:pt>
                <c:pt idx="35090">
                  <c:v>167.34</c:v>
                </c:pt>
                <c:pt idx="35091">
                  <c:v>165.1</c:v>
                </c:pt>
                <c:pt idx="35092">
                  <c:v>164.67</c:v>
                </c:pt>
                <c:pt idx="35093">
                  <c:v>168.97</c:v>
                </c:pt>
                <c:pt idx="35094">
                  <c:v>171.1</c:v>
                </c:pt>
                <c:pt idx="35095">
                  <c:v>167.05</c:v>
                </c:pt>
                <c:pt idx="35096">
                  <c:v>171.27</c:v>
                </c:pt>
                <c:pt idx="35097">
                  <c:v>174.6</c:v>
                </c:pt>
                <c:pt idx="35098">
                  <c:v>169.2</c:v>
                </c:pt>
                <c:pt idx="35099">
                  <c:v>169.12</c:v>
                </c:pt>
                <c:pt idx="35100">
                  <c:v>170.61</c:v>
                </c:pt>
                <c:pt idx="35101">
                  <c:v>172.88</c:v>
                </c:pt>
                <c:pt idx="35102">
                  <c:v>176.58</c:v>
                </c:pt>
                <c:pt idx="35103">
                  <c:v>179.36</c:v>
                </c:pt>
                <c:pt idx="35104">
                  <c:v>175.2</c:v>
                </c:pt>
                <c:pt idx="35105">
                  <c:v>176.49</c:v>
                </c:pt>
                <c:pt idx="35106">
                  <c:v>179.59</c:v>
                </c:pt>
                <c:pt idx="35107">
                  <c:v>180.6</c:v>
                </c:pt>
                <c:pt idx="35108">
                  <c:v>180.54</c:v>
                </c:pt>
                <c:pt idx="35109">
                  <c:v>192.6</c:v>
                </c:pt>
                <c:pt idx="35110">
                  <c:v>180.08</c:v>
                </c:pt>
                <c:pt idx="35111">
                  <c:v>170.73</c:v>
                </c:pt>
                <c:pt idx="35112">
                  <c:v>161.34</c:v>
                </c:pt>
                <c:pt idx="35113">
                  <c:v>162.80000000000001</c:v>
                </c:pt>
                <c:pt idx="35114">
                  <c:v>165.85</c:v>
                </c:pt>
                <c:pt idx="35115">
                  <c:v>168.08</c:v>
                </c:pt>
                <c:pt idx="35116">
                  <c:v>162.54</c:v>
                </c:pt>
                <c:pt idx="35117">
                  <c:v>158.21</c:v>
                </c:pt>
                <c:pt idx="35118">
                  <c:v>159.72999999999999</c:v>
                </c:pt>
                <c:pt idx="35119">
                  <c:v>159.01</c:v>
                </c:pt>
                <c:pt idx="35120">
                  <c:v>157.12</c:v>
                </c:pt>
                <c:pt idx="35121">
                  <c:v>159.07</c:v>
                </c:pt>
                <c:pt idx="35122">
                  <c:v>160.47999999999999</c:v>
                </c:pt>
                <c:pt idx="35123">
                  <c:v>161.77000000000001</c:v>
                </c:pt>
                <c:pt idx="35124">
                  <c:v>163.55000000000001</c:v>
                </c:pt>
                <c:pt idx="35125">
                  <c:v>162.66</c:v>
                </c:pt>
                <c:pt idx="35126">
                  <c:v>164.18</c:v>
                </c:pt>
                <c:pt idx="35127">
                  <c:v>160.59</c:v>
                </c:pt>
                <c:pt idx="35128">
                  <c:v>161.88</c:v>
                </c:pt>
                <c:pt idx="35129">
                  <c:v>177.04</c:v>
                </c:pt>
                <c:pt idx="35130">
                  <c:v>177.7</c:v>
                </c:pt>
                <c:pt idx="35131">
                  <c:v>177.59</c:v>
                </c:pt>
                <c:pt idx="35132">
                  <c:v>168</c:v>
                </c:pt>
                <c:pt idx="35133">
                  <c:v>163.98</c:v>
                </c:pt>
                <c:pt idx="35134">
                  <c:v>161.08000000000001</c:v>
                </c:pt>
                <c:pt idx="35135">
                  <c:v>172.65</c:v>
                </c:pt>
                <c:pt idx="35136">
                  <c:v>177.18</c:v>
                </c:pt>
                <c:pt idx="35137">
                  <c:v>179.19</c:v>
                </c:pt>
                <c:pt idx="35138">
                  <c:v>182.15</c:v>
                </c:pt>
                <c:pt idx="35139">
                  <c:v>184.96</c:v>
                </c:pt>
                <c:pt idx="35140">
                  <c:v>183.9</c:v>
                </c:pt>
                <c:pt idx="35141">
                  <c:v>171.04</c:v>
                </c:pt>
                <c:pt idx="35142">
                  <c:v>172.33</c:v>
                </c:pt>
                <c:pt idx="35143">
                  <c:v>186.66</c:v>
                </c:pt>
                <c:pt idx="35144">
                  <c:v>186.45</c:v>
                </c:pt>
                <c:pt idx="35145">
                  <c:v>176.44</c:v>
                </c:pt>
                <c:pt idx="35146">
                  <c:v>180.6</c:v>
                </c:pt>
                <c:pt idx="35147">
                  <c:v>188.84</c:v>
                </c:pt>
                <c:pt idx="35148">
                  <c:v>193.08</c:v>
                </c:pt>
                <c:pt idx="35149">
                  <c:v>188.21</c:v>
                </c:pt>
                <c:pt idx="35150">
                  <c:v>189.15</c:v>
                </c:pt>
                <c:pt idx="35151">
                  <c:v>187.57</c:v>
                </c:pt>
                <c:pt idx="35152">
                  <c:v>191.39</c:v>
                </c:pt>
                <c:pt idx="35153">
                  <c:v>179.77</c:v>
                </c:pt>
                <c:pt idx="35154">
                  <c:v>168.66</c:v>
                </c:pt>
                <c:pt idx="35155">
                  <c:v>180.17</c:v>
                </c:pt>
                <c:pt idx="35156">
                  <c:v>186.22</c:v>
                </c:pt>
                <c:pt idx="35157">
                  <c:v>171.04</c:v>
                </c:pt>
                <c:pt idx="35158">
                  <c:v>169.23</c:v>
                </c:pt>
                <c:pt idx="35159">
                  <c:v>172.16</c:v>
                </c:pt>
                <c:pt idx="35160">
                  <c:v>172.19</c:v>
                </c:pt>
                <c:pt idx="35161">
                  <c:v>174.23</c:v>
                </c:pt>
                <c:pt idx="35162">
                  <c:v>179.34</c:v>
                </c:pt>
                <c:pt idx="35163">
                  <c:v>174.49</c:v>
                </c:pt>
                <c:pt idx="35164">
                  <c:v>166.3</c:v>
                </c:pt>
                <c:pt idx="35165">
                  <c:v>169.15</c:v>
                </c:pt>
                <c:pt idx="35166">
                  <c:v>176.64</c:v>
                </c:pt>
                <c:pt idx="35167">
                  <c:v>180.74</c:v>
                </c:pt>
                <c:pt idx="35168">
                  <c:v>184.04</c:v>
                </c:pt>
                <c:pt idx="35169">
                  <c:v>188.06</c:v>
                </c:pt>
                <c:pt idx="35170">
                  <c:v>185.13</c:v>
                </c:pt>
                <c:pt idx="35171">
                  <c:v>184.16</c:v>
                </c:pt>
                <c:pt idx="35172">
                  <c:v>185.94</c:v>
                </c:pt>
                <c:pt idx="35173">
                  <c:v>184.45</c:v>
                </c:pt>
                <c:pt idx="35174">
                  <c:v>164.04</c:v>
                </c:pt>
                <c:pt idx="35175">
                  <c:v>162.69</c:v>
                </c:pt>
                <c:pt idx="35176">
                  <c:v>166.08</c:v>
                </c:pt>
                <c:pt idx="35177">
                  <c:v>167.77</c:v>
                </c:pt>
                <c:pt idx="35178">
                  <c:v>163.46</c:v>
                </c:pt>
                <c:pt idx="35179">
                  <c:v>171.64</c:v>
                </c:pt>
                <c:pt idx="35180">
                  <c:v>179.91</c:v>
                </c:pt>
                <c:pt idx="35181">
                  <c:v>181.98</c:v>
                </c:pt>
                <c:pt idx="35182">
                  <c:v>185.74</c:v>
                </c:pt>
                <c:pt idx="35183">
                  <c:v>188.98</c:v>
                </c:pt>
                <c:pt idx="35184">
                  <c:v>187.66</c:v>
                </c:pt>
                <c:pt idx="35185">
                  <c:v>193.4</c:v>
                </c:pt>
                <c:pt idx="35186">
                  <c:v>191.48</c:v>
                </c:pt>
                <c:pt idx="35187">
                  <c:v>187.37</c:v>
                </c:pt>
                <c:pt idx="35188">
                  <c:v>191.25</c:v>
                </c:pt>
                <c:pt idx="35189">
                  <c:v>194.66</c:v>
                </c:pt>
                <c:pt idx="35190">
                  <c:v>203.73</c:v>
                </c:pt>
                <c:pt idx="35191">
                  <c:v>200.2</c:v>
                </c:pt>
                <c:pt idx="35192">
                  <c:v>202.13</c:v>
                </c:pt>
                <c:pt idx="35193">
                  <c:v>203.65</c:v>
                </c:pt>
                <c:pt idx="35194">
                  <c:v>211.28</c:v>
                </c:pt>
                <c:pt idx="35195">
                  <c:v>189.55</c:v>
                </c:pt>
                <c:pt idx="35196">
                  <c:v>195.7</c:v>
                </c:pt>
                <c:pt idx="35197">
                  <c:v>181.92</c:v>
                </c:pt>
                <c:pt idx="35198">
                  <c:v>160.25</c:v>
                </c:pt>
                <c:pt idx="35199">
                  <c:v>175.35</c:v>
                </c:pt>
                <c:pt idx="35200">
                  <c:v>158.12</c:v>
                </c:pt>
                <c:pt idx="35201">
                  <c:v>150.94999999999999</c:v>
                </c:pt>
                <c:pt idx="35202">
                  <c:v>146.53</c:v>
                </c:pt>
                <c:pt idx="35203">
                  <c:v>141.88</c:v>
                </c:pt>
                <c:pt idx="35204">
                  <c:v>152.56</c:v>
                </c:pt>
                <c:pt idx="35205">
                  <c:v>145.24</c:v>
                </c:pt>
                <c:pt idx="35206">
                  <c:v>132</c:v>
                </c:pt>
                <c:pt idx="35207">
                  <c:v>133.81</c:v>
                </c:pt>
                <c:pt idx="35208">
                  <c:v>135.41999999999999</c:v>
                </c:pt>
                <c:pt idx="35209">
                  <c:v>151.35</c:v>
                </c:pt>
                <c:pt idx="35210">
                  <c:v>142.16999999999999</c:v>
                </c:pt>
                <c:pt idx="35211">
                  <c:v>114.44</c:v>
                </c:pt>
                <c:pt idx="35212">
                  <c:v>129.28</c:v>
                </c:pt>
                <c:pt idx="35213">
                  <c:v>123.97</c:v>
                </c:pt>
                <c:pt idx="35214">
                  <c:v>125.26</c:v>
                </c:pt>
                <c:pt idx="35215">
                  <c:v>127.24</c:v>
                </c:pt>
                <c:pt idx="35216">
                  <c:v>121.16</c:v>
                </c:pt>
                <c:pt idx="35217">
                  <c:v>116.25</c:v>
                </c:pt>
                <c:pt idx="35218">
                  <c:v>116.99</c:v>
                </c:pt>
                <c:pt idx="35219">
                  <c:v>123.37</c:v>
                </c:pt>
                <c:pt idx="35220">
                  <c:v>128.9</c:v>
                </c:pt>
                <c:pt idx="35221">
                  <c:v>126.92</c:v>
                </c:pt>
                <c:pt idx="35222">
                  <c:v>131.57</c:v>
                </c:pt>
                <c:pt idx="35223">
                  <c:v>134.79</c:v>
                </c:pt>
                <c:pt idx="35224">
                  <c:v>138.15</c:v>
                </c:pt>
                <c:pt idx="35225">
                  <c:v>159.38999999999999</c:v>
                </c:pt>
                <c:pt idx="35226">
                  <c:v>155.46</c:v>
                </c:pt>
                <c:pt idx="35227">
                  <c:v>140.16</c:v>
                </c:pt>
                <c:pt idx="35228">
                  <c:v>139.97999999999999</c:v>
                </c:pt>
                <c:pt idx="35229">
                  <c:v>141.13</c:v>
                </c:pt>
                <c:pt idx="35230">
                  <c:v>140.99</c:v>
                </c:pt>
                <c:pt idx="35231">
                  <c:v>138.49</c:v>
                </c:pt>
                <c:pt idx="35232">
                  <c:v>138.55000000000001</c:v>
                </c:pt>
                <c:pt idx="35233">
                  <c:v>160.79</c:v>
                </c:pt>
                <c:pt idx="35234">
                  <c:v>158.9</c:v>
                </c:pt>
                <c:pt idx="35235">
                  <c:v>155.74</c:v>
                </c:pt>
                <c:pt idx="35236">
                  <c:v>155</c:v>
                </c:pt>
                <c:pt idx="35237">
                  <c:v>145.58000000000001</c:v>
                </c:pt>
                <c:pt idx="35238">
                  <c:v>151.75</c:v>
                </c:pt>
                <c:pt idx="35239">
                  <c:v>167.05</c:v>
                </c:pt>
                <c:pt idx="35240">
                  <c:v>157.41</c:v>
                </c:pt>
                <c:pt idx="35241">
                  <c:v>152.72999999999999</c:v>
                </c:pt>
                <c:pt idx="35242">
                  <c:v>151.35</c:v>
                </c:pt>
                <c:pt idx="35243">
                  <c:v>156.19999999999999</c:v>
                </c:pt>
                <c:pt idx="35244">
                  <c:v>170.55</c:v>
                </c:pt>
                <c:pt idx="35245">
                  <c:v>166.88</c:v>
                </c:pt>
                <c:pt idx="35246">
                  <c:v>179.39</c:v>
                </c:pt>
                <c:pt idx="35247">
                  <c:v>177.01</c:v>
                </c:pt>
                <c:pt idx="35248">
                  <c:v>180.89</c:v>
                </c:pt>
                <c:pt idx="35249">
                  <c:v>184.88</c:v>
                </c:pt>
                <c:pt idx="35250">
                  <c:v>188.98</c:v>
                </c:pt>
                <c:pt idx="35251">
                  <c:v>193.23</c:v>
                </c:pt>
                <c:pt idx="35252">
                  <c:v>193.69</c:v>
                </c:pt>
                <c:pt idx="35253">
                  <c:v>196.96</c:v>
                </c:pt>
                <c:pt idx="35254">
                  <c:v>197.07</c:v>
                </c:pt>
                <c:pt idx="35255">
                  <c:v>203.22</c:v>
                </c:pt>
                <c:pt idx="35256">
                  <c:v>202.21</c:v>
                </c:pt>
                <c:pt idx="35257">
                  <c:v>197.99</c:v>
                </c:pt>
                <c:pt idx="35258">
                  <c:v>182.38</c:v>
                </c:pt>
                <c:pt idx="35259">
                  <c:v>182.67</c:v>
                </c:pt>
                <c:pt idx="35260">
                  <c:v>155.57</c:v>
                </c:pt>
                <c:pt idx="35261">
                  <c:v>153.13</c:v>
                </c:pt>
                <c:pt idx="35262">
                  <c:v>165.62</c:v>
                </c:pt>
                <c:pt idx="35263">
                  <c:v>154.13</c:v>
                </c:pt>
                <c:pt idx="35264">
                  <c:v>151.15</c:v>
                </c:pt>
                <c:pt idx="35265">
                  <c:v>145.93</c:v>
                </c:pt>
                <c:pt idx="35266">
                  <c:v>151.94999999999999</c:v>
                </c:pt>
                <c:pt idx="35267">
                  <c:v>150.16999999999999</c:v>
                </c:pt>
                <c:pt idx="35268">
                  <c:v>143.29</c:v>
                </c:pt>
                <c:pt idx="35269">
                  <c:v>143.16999999999999</c:v>
                </c:pt>
                <c:pt idx="35270">
                  <c:v>151.12</c:v>
                </c:pt>
                <c:pt idx="35271">
                  <c:v>145.55000000000001</c:v>
                </c:pt>
                <c:pt idx="35272">
                  <c:v>154.91</c:v>
                </c:pt>
                <c:pt idx="35273">
                  <c:v>158.87</c:v>
                </c:pt>
                <c:pt idx="35274">
                  <c:v>160.82</c:v>
                </c:pt>
                <c:pt idx="35275">
                  <c:v>162.09</c:v>
                </c:pt>
                <c:pt idx="35276">
                  <c:v>160.91</c:v>
                </c:pt>
                <c:pt idx="35277">
                  <c:v>162.57</c:v>
                </c:pt>
                <c:pt idx="35278">
                  <c:v>160.1</c:v>
                </c:pt>
                <c:pt idx="35279">
                  <c:v>162.57</c:v>
                </c:pt>
                <c:pt idx="35280">
                  <c:v>156.37</c:v>
                </c:pt>
                <c:pt idx="35281">
                  <c:v>157.63999999999999</c:v>
                </c:pt>
                <c:pt idx="35282">
                  <c:v>143.26</c:v>
                </c:pt>
                <c:pt idx="35283">
                  <c:v>135.76</c:v>
                </c:pt>
                <c:pt idx="35284">
                  <c:v>133.81</c:v>
                </c:pt>
                <c:pt idx="35285">
                  <c:v>118.4</c:v>
                </c:pt>
                <c:pt idx="35286">
                  <c:v>121.18</c:v>
                </c:pt>
                <c:pt idx="35287">
                  <c:v>125.69</c:v>
                </c:pt>
                <c:pt idx="35288">
                  <c:v>121.59</c:v>
                </c:pt>
                <c:pt idx="35289">
                  <c:v>119.29</c:v>
                </c:pt>
                <c:pt idx="35290">
                  <c:v>120.49</c:v>
                </c:pt>
                <c:pt idx="35291">
                  <c:v>149.74</c:v>
                </c:pt>
                <c:pt idx="35292">
                  <c:v>153.36000000000001</c:v>
                </c:pt>
                <c:pt idx="35293">
                  <c:v>152.87</c:v>
                </c:pt>
                <c:pt idx="35294">
                  <c:v>154.65</c:v>
                </c:pt>
                <c:pt idx="35295">
                  <c:v>146.13</c:v>
                </c:pt>
                <c:pt idx="35296">
                  <c:v>139.41</c:v>
                </c:pt>
                <c:pt idx="35297">
                  <c:v>124.17</c:v>
                </c:pt>
                <c:pt idx="35298">
                  <c:v>124.66</c:v>
                </c:pt>
                <c:pt idx="35299">
                  <c:v>125.55</c:v>
                </c:pt>
                <c:pt idx="35300">
                  <c:v>123.8</c:v>
                </c:pt>
                <c:pt idx="35301">
                  <c:v>122.73</c:v>
                </c:pt>
                <c:pt idx="35302">
                  <c:v>124.63</c:v>
                </c:pt>
                <c:pt idx="35303">
                  <c:v>122.99</c:v>
                </c:pt>
                <c:pt idx="35304">
                  <c:v>121.79</c:v>
                </c:pt>
                <c:pt idx="35305">
                  <c:v>123.37</c:v>
                </c:pt>
                <c:pt idx="35306">
                  <c:v>125.03</c:v>
                </c:pt>
                <c:pt idx="35307">
                  <c:v>127.13</c:v>
                </c:pt>
                <c:pt idx="35308">
                  <c:v>130.31</c:v>
                </c:pt>
                <c:pt idx="35309">
                  <c:v>121.9</c:v>
                </c:pt>
                <c:pt idx="35310">
                  <c:v>138.66</c:v>
                </c:pt>
                <c:pt idx="35311">
                  <c:v>138</c:v>
                </c:pt>
                <c:pt idx="35312">
                  <c:v>147.59</c:v>
                </c:pt>
                <c:pt idx="35313">
                  <c:v>143.51</c:v>
                </c:pt>
                <c:pt idx="35314">
                  <c:v>148.25</c:v>
                </c:pt>
                <c:pt idx="35315">
                  <c:v>147.33000000000001</c:v>
                </c:pt>
                <c:pt idx="35316">
                  <c:v>140.82</c:v>
                </c:pt>
                <c:pt idx="35317">
                  <c:v>126.03</c:v>
                </c:pt>
                <c:pt idx="35318">
                  <c:v>132.26</c:v>
                </c:pt>
                <c:pt idx="35319">
                  <c:v>137.77000000000001</c:v>
                </c:pt>
                <c:pt idx="35320">
                  <c:v>139.63999999999999</c:v>
                </c:pt>
                <c:pt idx="35321">
                  <c:v>137.97999999999999</c:v>
                </c:pt>
                <c:pt idx="35322">
                  <c:v>155.88999999999999</c:v>
                </c:pt>
                <c:pt idx="35323">
                  <c:v>154.94</c:v>
                </c:pt>
                <c:pt idx="35324">
                  <c:v>156.34</c:v>
                </c:pt>
                <c:pt idx="35325">
                  <c:v>149.46</c:v>
                </c:pt>
                <c:pt idx="35326">
                  <c:v>150.55000000000001</c:v>
                </c:pt>
                <c:pt idx="35327">
                  <c:v>151.75</c:v>
                </c:pt>
                <c:pt idx="35328">
                  <c:v>153.02000000000001</c:v>
                </c:pt>
                <c:pt idx="35329">
                  <c:v>154.54</c:v>
                </c:pt>
                <c:pt idx="35330">
                  <c:v>156.22999999999999</c:v>
                </c:pt>
                <c:pt idx="35331">
                  <c:v>158.18</c:v>
                </c:pt>
                <c:pt idx="35332">
                  <c:v>157.75</c:v>
                </c:pt>
                <c:pt idx="35333">
                  <c:v>158.18</c:v>
                </c:pt>
                <c:pt idx="35334">
                  <c:v>160.85</c:v>
                </c:pt>
                <c:pt idx="35335">
                  <c:v>163.61000000000001</c:v>
                </c:pt>
                <c:pt idx="35336">
                  <c:v>160.08000000000001</c:v>
                </c:pt>
                <c:pt idx="35337">
                  <c:v>156.16999999999999</c:v>
                </c:pt>
                <c:pt idx="35338">
                  <c:v>158.53</c:v>
                </c:pt>
                <c:pt idx="35339">
                  <c:v>160.65</c:v>
                </c:pt>
                <c:pt idx="35340">
                  <c:v>144.81</c:v>
                </c:pt>
                <c:pt idx="35341">
                  <c:v>134.69999999999999</c:v>
                </c:pt>
                <c:pt idx="35342">
                  <c:v>127.93</c:v>
                </c:pt>
                <c:pt idx="35343">
                  <c:v>123.54</c:v>
                </c:pt>
                <c:pt idx="35344">
                  <c:v>116.39</c:v>
                </c:pt>
                <c:pt idx="35345">
                  <c:v>109.1</c:v>
                </c:pt>
                <c:pt idx="35346">
                  <c:v>110.85</c:v>
                </c:pt>
                <c:pt idx="35347">
                  <c:v>112.66</c:v>
                </c:pt>
                <c:pt idx="35348">
                  <c:v>120.81</c:v>
                </c:pt>
                <c:pt idx="35349">
                  <c:v>139.84</c:v>
                </c:pt>
                <c:pt idx="35350">
                  <c:v>137.69</c:v>
                </c:pt>
                <c:pt idx="35351">
                  <c:v>140.87</c:v>
                </c:pt>
                <c:pt idx="35352">
                  <c:v>144.29</c:v>
                </c:pt>
                <c:pt idx="35353">
                  <c:v>147.82</c:v>
                </c:pt>
                <c:pt idx="35354">
                  <c:v>151.06</c:v>
                </c:pt>
                <c:pt idx="35355">
                  <c:v>146.5</c:v>
                </c:pt>
                <c:pt idx="35356">
                  <c:v>141.02000000000001</c:v>
                </c:pt>
                <c:pt idx="35357">
                  <c:v>143.16999999999999</c:v>
                </c:pt>
                <c:pt idx="35358">
                  <c:v>169.75</c:v>
                </c:pt>
                <c:pt idx="35359">
                  <c:v>160.68</c:v>
                </c:pt>
                <c:pt idx="35360">
                  <c:v>145.84</c:v>
                </c:pt>
                <c:pt idx="35361">
                  <c:v>147.56</c:v>
                </c:pt>
                <c:pt idx="35362">
                  <c:v>150.4</c:v>
                </c:pt>
                <c:pt idx="35363">
                  <c:v>157.84</c:v>
                </c:pt>
                <c:pt idx="35364">
                  <c:v>158.07</c:v>
                </c:pt>
                <c:pt idx="35365">
                  <c:v>136.05000000000001</c:v>
                </c:pt>
                <c:pt idx="35366">
                  <c:v>122.25</c:v>
                </c:pt>
                <c:pt idx="35367">
                  <c:v>123.02</c:v>
                </c:pt>
                <c:pt idx="35368">
                  <c:v>137</c:v>
                </c:pt>
                <c:pt idx="35369">
                  <c:v>138.19999999999999</c:v>
                </c:pt>
                <c:pt idx="35370">
                  <c:v>133.41</c:v>
                </c:pt>
                <c:pt idx="35371">
                  <c:v>113.2</c:v>
                </c:pt>
                <c:pt idx="35372">
                  <c:v>117.74</c:v>
                </c:pt>
                <c:pt idx="35373">
                  <c:v>121.47</c:v>
                </c:pt>
                <c:pt idx="35374">
                  <c:v>120.61</c:v>
                </c:pt>
                <c:pt idx="35375">
                  <c:v>108.21</c:v>
                </c:pt>
                <c:pt idx="35376">
                  <c:v>132.12</c:v>
                </c:pt>
                <c:pt idx="35377">
                  <c:v>154.82</c:v>
                </c:pt>
                <c:pt idx="35378">
                  <c:v>155.94</c:v>
                </c:pt>
                <c:pt idx="35379">
                  <c:v>154.31</c:v>
                </c:pt>
                <c:pt idx="35380">
                  <c:v>155.86000000000001</c:v>
                </c:pt>
                <c:pt idx="35381">
                  <c:v>170.44</c:v>
                </c:pt>
                <c:pt idx="35382">
                  <c:v>177.07</c:v>
                </c:pt>
                <c:pt idx="35383">
                  <c:v>166.16</c:v>
                </c:pt>
                <c:pt idx="35384">
                  <c:v>164.87</c:v>
                </c:pt>
                <c:pt idx="35385">
                  <c:v>155.54</c:v>
                </c:pt>
                <c:pt idx="35386">
                  <c:v>143.37</c:v>
                </c:pt>
                <c:pt idx="35387">
                  <c:v>142.02000000000001</c:v>
                </c:pt>
                <c:pt idx="35388">
                  <c:v>142.97</c:v>
                </c:pt>
                <c:pt idx="35389">
                  <c:v>144.29</c:v>
                </c:pt>
                <c:pt idx="35390">
                  <c:v>145.27000000000001</c:v>
                </c:pt>
                <c:pt idx="35391">
                  <c:v>146.27000000000001</c:v>
                </c:pt>
                <c:pt idx="35392">
                  <c:v>147.72999999999999</c:v>
                </c:pt>
                <c:pt idx="35393">
                  <c:v>149.26</c:v>
                </c:pt>
                <c:pt idx="35394">
                  <c:v>150.72</c:v>
                </c:pt>
                <c:pt idx="35395">
                  <c:v>152.56</c:v>
                </c:pt>
                <c:pt idx="35396">
                  <c:v>146.79</c:v>
                </c:pt>
                <c:pt idx="35397">
                  <c:v>143.13999999999999</c:v>
                </c:pt>
                <c:pt idx="35398">
                  <c:v>141.07</c:v>
                </c:pt>
                <c:pt idx="35399">
                  <c:v>130.44999999999999</c:v>
                </c:pt>
                <c:pt idx="35400">
                  <c:v>122.27</c:v>
                </c:pt>
                <c:pt idx="35401">
                  <c:v>145.27000000000001</c:v>
                </c:pt>
                <c:pt idx="35402">
                  <c:v>151.78</c:v>
                </c:pt>
                <c:pt idx="35403">
                  <c:v>122.59</c:v>
                </c:pt>
                <c:pt idx="35404">
                  <c:v>122.56</c:v>
                </c:pt>
                <c:pt idx="35405">
                  <c:v>119.75</c:v>
                </c:pt>
                <c:pt idx="35406">
                  <c:v>97.22</c:v>
                </c:pt>
                <c:pt idx="35407">
                  <c:v>82.55</c:v>
                </c:pt>
                <c:pt idx="35408">
                  <c:v>75.92</c:v>
                </c:pt>
                <c:pt idx="35409">
                  <c:v>72.040000000000006</c:v>
                </c:pt>
                <c:pt idx="35410">
                  <c:v>72.819999999999993</c:v>
                </c:pt>
                <c:pt idx="35411">
                  <c:v>68.86</c:v>
                </c:pt>
                <c:pt idx="35412">
                  <c:v>55.25</c:v>
                </c:pt>
                <c:pt idx="35413">
                  <c:v>55.65</c:v>
                </c:pt>
                <c:pt idx="35414">
                  <c:v>56</c:v>
                </c:pt>
                <c:pt idx="35415">
                  <c:v>47.62</c:v>
                </c:pt>
                <c:pt idx="35416">
                  <c:v>41.45</c:v>
                </c:pt>
                <c:pt idx="35417">
                  <c:v>37.369999999999997</c:v>
                </c:pt>
                <c:pt idx="35418">
                  <c:v>35.07</c:v>
                </c:pt>
                <c:pt idx="35419">
                  <c:v>34.99</c:v>
                </c:pt>
                <c:pt idx="35420">
                  <c:v>34.93</c:v>
                </c:pt>
                <c:pt idx="35421">
                  <c:v>34.9</c:v>
                </c:pt>
                <c:pt idx="35422">
                  <c:v>34.9</c:v>
                </c:pt>
                <c:pt idx="35423">
                  <c:v>34.9</c:v>
                </c:pt>
                <c:pt idx="35424">
                  <c:v>35.020000000000003</c:v>
                </c:pt>
                <c:pt idx="35425">
                  <c:v>35.049999999999997</c:v>
                </c:pt>
                <c:pt idx="35426">
                  <c:v>48.74</c:v>
                </c:pt>
                <c:pt idx="35427">
                  <c:v>74.97</c:v>
                </c:pt>
                <c:pt idx="35428">
                  <c:v>61.28</c:v>
                </c:pt>
                <c:pt idx="35429">
                  <c:v>61.28</c:v>
                </c:pt>
                <c:pt idx="35430">
                  <c:v>61.34</c:v>
                </c:pt>
                <c:pt idx="35431">
                  <c:v>61.54</c:v>
                </c:pt>
                <c:pt idx="35432">
                  <c:v>51.92</c:v>
                </c:pt>
                <c:pt idx="35433">
                  <c:v>43.17</c:v>
                </c:pt>
                <c:pt idx="35434">
                  <c:v>37.369999999999997</c:v>
                </c:pt>
                <c:pt idx="35435">
                  <c:v>37.43</c:v>
                </c:pt>
                <c:pt idx="35436">
                  <c:v>37.49</c:v>
                </c:pt>
                <c:pt idx="35437">
                  <c:v>35.049999999999997</c:v>
                </c:pt>
                <c:pt idx="35438">
                  <c:v>32.979999999999997</c:v>
                </c:pt>
                <c:pt idx="35439">
                  <c:v>33.07</c:v>
                </c:pt>
                <c:pt idx="35440">
                  <c:v>33.119999999999997</c:v>
                </c:pt>
                <c:pt idx="35441">
                  <c:v>33.21</c:v>
                </c:pt>
                <c:pt idx="35442">
                  <c:v>33.270000000000003</c:v>
                </c:pt>
                <c:pt idx="35443">
                  <c:v>33.380000000000003</c:v>
                </c:pt>
                <c:pt idx="35444">
                  <c:v>33.47</c:v>
                </c:pt>
                <c:pt idx="35445">
                  <c:v>33.61</c:v>
                </c:pt>
                <c:pt idx="35446">
                  <c:v>51.18</c:v>
                </c:pt>
                <c:pt idx="35447">
                  <c:v>46.96</c:v>
                </c:pt>
                <c:pt idx="35448">
                  <c:v>47.1</c:v>
                </c:pt>
                <c:pt idx="35449">
                  <c:v>47.3</c:v>
                </c:pt>
                <c:pt idx="35450">
                  <c:v>47.59</c:v>
                </c:pt>
                <c:pt idx="35451">
                  <c:v>47.76</c:v>
                </c:pt>
                <c:pt idx="35452">
                  <c:v>47.93</c:v>
                </c:pt>
                <c:pt idx="35453">
                  <c:v>48.25</c:v>
                </c:pt>
                <c:pt idx="35454">
                  <c:v>48.48</c:v>
                </c:pt>
                <c:pt idx="35455">
                  <c:v>48.59</c:v>
                </c:pt>
                <c:pt idx="35456">
                  <c:v>48.59</c:v>
                </c:pt>
                <c:pt idx="35457">
                  <c:v>48.82</c:v>
                </c:pt>
                <c:pt idx="35458">
                  <c:v>49.08</c:v>
                </c:pt>
                <c:pt idx="35459">
                  <c:v>49.43</c:v>
                </c:pt>
                <c:pt idx="35460">
                  <c:v>51.18</c:v>
                </c:pt>
                <c:pt idx="35461">
                  <c:v>72.16</c:v>
                </c:pt>
                <c:pt idx="35462">
                  <c:v>72.959999999999994</c:v>
                </c:pt>
                <c:pt idx="35463">
                  <c:v>86.97</c:v>
                </c:pt>
                <c:pt idx="35464">
                  <c:v>94.03</c:v>
                </c:pt>
                <c:pt idx="35465">
                  <c:v>86.97</c:v>
                </c:pt>
                <c:pt idx="35466">
                  <c:v>86.28</c:v>
                </c:pt>
                <c:pt idx="35467">
                  <c:v>79.45</c:v>
                </c:pt>
                <c:pt idx="35468">
                  <c:v>70.87</c:v>
                </c:pt>
                <c:pt idx="35469">
                  <c:v>105.89</c:v>
                </c:pt>
                <c:pt idx="35470">
                  <c:v>110.16</c:v>
                </c:pt>
                <c:pt idx="35471">
                  <c:v>113.43</c:v>
                </c:pt>
                <c:pt idx="35472">
                  <c:v>115.59</c:v>
                </c:pt>
                <c:pt idx="35473">
                  <c:v>117.68</c:v>
                </c:pt>
                <c:pt idx="35474">
                  <c:v>119.98</c:v>
                </c:pt>
                <c:pt idx="35475">
                  <c:v>122.13</c:v>
                </c:pt>
                <c:pt idx="35476">
                  <c:v>124.43</c:v>
                </c:pt>
                <c:pt idx="35477">
                  <c:v>127.3</c:v>
                </c:pt>
                <c:pt idx="35478">
                  <c:v>130.11000000000001</c:v>
                </c:pt>
                <c:pt idx="35479">
                  <c:v>114.15</c:v>
                </c:pt>
                <c:pt idx="35480">
                  <c:v>103.85</c:v>
                </c:pt>
                <c:pt idx="35481">
                  <c:v>105.05</c:v>
                </c:pt>
                <c:pt idx="35482">
                  <c:v>106.37</c:v>
                </c:pt>
                <c:pt idx="35483">
                  <c:v>107.66</c:v>
                </c:pt>
                <c:pt idx="35484">
                  <c:v>109.3</c:v>
                </c:pt>
                <c:pt idx="35485">
                  <c:v>107.21</c:v>
                </c:pt>
                <c:pt idx="35486">
                  <c:v>101.55</c:v>
                </c:pt>
                <c:pt idx="35487">
                  <c:v>101.92</c:v>
                </c:pt>
                <c:pt idx="35488">
                  <c:v>105.71</c:v>
                </c:pt>
                <c:pt idx="35489">
                  <c:v>108.93</c:v>
                </c:pt>
                <c:pt idx="35490">
                  <c:v>111.17</c:v>
                </c:pt>
                <c:pt idx="35491">
                  <c:v>123.14</c:v>
                </c:pt>
                <c:pt idx="35492">
                  <c:v>118.66</c:v>
                </c:pt>
                <c:pt idx="35493">
                  <c:v>112.86</c:v>
                </c:pt>
                <c:pt idx="35494">
                  <c:v>114.5</c:v>
                </c:pt>
                <c:pt idx="35495">
                  <c:v>116.28</c:v>
                </c:pt>
                <c:pt idx="35496">
                  <c:v>120.64</c:v>
                </c:pt>
                <c:pt idx="35497">
                  <c:v>115.59</c:v>
                </c:pt>
                <c:pt idx="35498">
                  <c:v>110.02</c:v>
                </c:pt>
                <c:pt idx="35499">
                  <c:v>102.35</c:v>
                </c:pt>
                <c:pt idx="35500">
                  <c:v>98.82</c:v>
                </c:pt>
                <c:pt idx="35501">
                  <c:v>89.44</c:v>
                </c:pt>
                <c:pt idx="35502">
                  <c:v>89.7</c:v>
                </c:pt>
                <c:pt idx="35503">
                  <c:v>90.01</c:v>
                </c:pt>
                <c:pt idx="35504">
                  <c:v>82.66</c:v>
                </c:pt>
                <c:pt idx="35505">
                  <c:v>86.14</c:v>
                </c:pt>
                <c:pt idx="35506">
                  <c:v>90.7</c:v>
                </c:pt>
                <c:pt idx="35507">
                  <c:v>122.3</c:v>
                </c:pt>
                <c:pt idx="35508">
                  <c:v>108.76</c:v>
                </c:pt>
                <c:pt idx="35509">
                  <c:v>104.59</c:v>
                </c:pt>
                <c:pt idx="35510">
                  <c:v>107.06</c:v>
                </c:pt>
                <c:pt idx="35511">
                  <c:v>109.33</c:v>
                </c:pt>
                <c:pt idx="35512">
                  <c:v>106.92</c:v>
                </c:pt>
                <c:pt idx="35513">
                  <c:v>108.24</c:v>
                </c:pt>
                <c:pt idx="35514">
                  <c:v>110.1</c:v>
                </c:pt>
                <c:pt idx="35515">
                  <c:v>112.34</c:v>
                </c:pt>
                <c:pt idx="35516">
                  <c:v>114.52</c:v>
                </c:pt>
                <c:pt idx="35517">
                  <c:v>113.86</c:v>
                </c:pt>
                <c:pt idx="35518">
                  <c:v>104.45</c:v>
                </c:pt>
                <c:pt idx="35519">
                  <c:v>106.52</c:v>
                </c:pt>
                <c:pt idx="35520">
                  <c:v>108.67</c:v>
                </c:pt>
                <c:pt idx="35521">
                  <c:v>109.39</c:v>
                </c:pt>
                <c:pt idx="35522">
                  <c:v>107.58</c:v>
                </c:pt>
                <c:pt idx="35523">
                  <c:v>99</c:v>
                </c:pt>
                <c:pt idx="35524">
                  <c:v>101.24</c:v>
                </c:pt>
                <c:pt idx="35525">
                  <c:v>102.7</c:v>
                </c:pt>
                <c:pt idx="35526">
                  <c:v>103.88</c:v>
                </c:pt>
                <c:pt idx="35527">
                  <c:v>104.88</c:v>
                </c:pt>
                <c:pt idx="35528">
                  <c:v>105.71</c:v>
                </c:pt>
                <c:pt idx="35529">
                  <c:v>99.8</c:v>
                </c:pt>
                <c:pt idx="35530">
                  <c:v>95.67</c:v>
                </c:pt>
                <c:pt idx="35531">
                  <c:v>87.86</c:v>
                </c:pt>
                <c:pt idx="35532">
                  <c:v>87.69</c:v>
                </c:pt>
                <c:pt idx="35533">
                  <c:v>88.29</c:v>
                </c:pt>
                <c:pt idx="35534">
                  <c:v>89.18</c:v>
                </c:pt>
                <c:pt idx="35535">
                  <c:v>89.96</c:v>
                </c:pt>
                <c:pt idx="35536">
                  <c:v>90.53</c:v>
                </c:pt>
                <c:pt idx="35537">
                  <c:v>74.86</c:v>
                </c:pt>
                <c:pt idx="35538">
                  <c:v>74.66</c:v>
                </c:pt>
                <c:pt idx="35539">
                  <c:v>69.55</c:v>
                </c:pt>
                <c:pt idx="35540">
                  <c:v>65.59</c:v>
                </c:pt>
                <c:pt idx="35541">
                  <c:v>65.61</c:v>
                </c:pt>
                <c:pt idx="35542">
                  <c:v>56.86</c:v>
                </c:pt>
                <c:pt idx="35543">
                  <c:v>51.95</c:v>
                </c:pt>
                <c:pt idx="35544">
                  <c:v>52.61</c:v>
                </c:pt>
                <c:pt idx="35545">
                  <c:v>53.3</c:v>
                </c:pt>
                <c:pt idx="35546">
                  <c:v>77.12</c:v>
                </c:pt>
                <c:pt idx="35547">
                  <c:v>68.94</c:v>
                </c:pt>
                <c:pt idx="35548">
                  <c:v>69.349999999999994</c:v>
                </c:pt>
                <c:pt idx="35549">
                  <c:v>74.400000000000006</c:v>
                </c:pt>
                <c:pt idx="35550">
                  <c:v>78.069999999999993</c:v>
                </c:pt>
                <c:pt idx="35551">
                  <c:v>78.069999999999993</c:v>
                </c:pt>
                <c:pt idx="35552">
                  <c:v>78.16</c:v>
                </c:pt>
                <c:pt idx="35553">
                  <c:v>75.14</c:v>
                </c:pt>
                <c:pt idx="35554">
                  <c:v>56.66</c:v>
                </c:pt>
                <c:pt idx="35555">
                  <c:v>57.23</c:v>
                </c:pt>
                <c:pt idx="35556">
                  <c:v>55.14</c:v>
                </c:pt>
                <c:pt idx="35557">
                  <c:v>40.56</c:v>
                </c:pt>
                <c:pt idx="35558">
                  <c:v>55.91</c:v>
                </c:pt>
                <c:pt idx="35559">
                  <c:v>52.33</c:v>
                </c:pt>
                <c:pt idx="35560">
                  <c:v>51.69</c:v>
                </c:pt>
                <c:pt idx="35561">
                  <c:v>51.49</c:v>
                </c:pt>
                <c:pt idx="35562">
                  <c:v>51.61</c:v>
                </c:pt>
                <c:pt idx="35563">
                  <c:v>51.61</c:v>
                </c:pt>
                <c:pt idx="35564">
                  <c:v>51.67</c:v>
                </c:pt>
                <c:pt idx="35565">
                  <c:v>51.75</c:v>
                </c:pt>
                <c:pt idx="35566">
                  <c:v>51.81</c:v>
                </c:pt>
                <c:pt idx="35567">
                  <c:v>51.58</c:v>
                </c:pt>
                <c:pt idx="35568">
                  <c:v>50.83</c:v>
                </c:pt>
                <c:pt idx="35569">
                  <c:v>44.69</c:v>
                </c:pt>
                <c:pt idx="35570">
                  <c:v>39.58</c:v>
                </c:pt>
                <c:pt idx="35571">
                  <c:v>39.58</c:v>
                </c:pt>
                <c:pt idx="35572">
                  <c:v>39.64</c:v>
                </c:pt>
                <c:pt idx="35573">
                  <c:v>39.58</c:v>
                </c:pt>
                <c:pt idx="35574">
                  <c:v>39.78</c:v>
                </c:pt>
                <c:pt idx="35575">
                  <c:v>39.93</c:v>
                </c:pt>
                <c:pt idx="35576">
                  <c:v>39.979999999999997</c:v>
                </c:pt>
                <c:pt idx="35577">
                  <c:v>40.07</c:v>
                </c:pt>
                <c:pt idx="35578">
                  <c:v>44.46</c:v>
                </c:pt>
                <c:pt idx="35579">
                  <c:v>55.31</c:v>
                </c:pt>
                <c:pt idx="35580">
                  <c:v>50.52</c:v>
                </c:pt>
                <c:pt idx="35581">
                  <c:v>50.46</c:v>
                </c:pt>
                <c:pt idx="35582">
                  <c:v>50.52</c:v>
                </c:pt>
                <c:pt idx="35583">
                  <c:v>41.62</c:v>
                </c:pt>
                <c:pt idx="35584">
                  <c:v>33.380000000000003</c:v>
                </c:pt>
                <c:pt idx="35585">
                  <c:v>33.47</c:v>
                </c:pt>
                <c:pt idx="35586">
                  <c:v>33.61</c:v>
                </c:pt>
                <c:pt idx="35587">
                  <c:v>39.75</c:v>
                </c:pt>
                <c:pt idx="35588">
                  <c:v>49.14</c:v>
                </c:pt>
                <c:pt idx="35589">
                  <c:v>45.47</c:v>
                </c:pt>
                <c:pt idx="35590">
                  <c:v>45.38</c:v>
                </c:pt>
                <c:pt idx="35591">
                  <c:v>45.7</c:v>
                </c:pt>
                <c:pt idx="35592">
                  <c:v>56.72</c:v>
                </c:pt>
                <c:pt idx="35593">
                  <c:v>62.06</c:v>
                </c:pt>
                <c:pt idx="35594">
                  <c:v>61.68</c:v>
                </c:pt>
                <c:pt idx="35595">
                  <c:v>60.56</c:v>
                </c:pt>
                <c:pt idx="35596">
                  <c:v>59.87</c:v>
                </c:pt>
                <c:pt idx="35597">
                  <c:v>59.96</c:v>
                </c:pt>
                <c:pt idx="35598">
                  <c:v>60.05</c:v>
                </c:pt>
                <c:pt idx="35599">
                  <c:v>60.39</c:v>
                </c:pt>
                <c:pt idx="35600">
                  <c:v>60.71</c:v>
                </c:pt>
                <c:pt idx="35601">
                  <c:v>61.14</c:v>
                </c:pt>
                <c:pt idx="35602">
                  <c:v>62.17</c:v>
                </c:pt>
                <c:pt idx="35603">
                  <c:v>65.61</c:v>
                </c:pt>
                <c:pt idx="35604">
                  <c:v>64.95</c:v>
                </c:pt>
                <c:pt idx="35605">
                  <c:v>46.87</c:v>
                </c:pt>
                <c:pt idx="35606">
                  <c:v>47.02</c:v>
                </c:pt>
                <c:pt idx="35607">
                  <c:v>46.93</c:v>
                </c:pt>
                <c:pt idx="35608">
                  <c:v>47.1</c:v>
                </c:pt>
                <c:pt idx="35609">
                  <c:v>59.01</c:v>
                </c:pt>
                <c:pt idx="35610">
                  <c:v>66.069999999999993</c:v>
                </c:pt>
                <c:pt idx="35611">
                  <c:v>77.78</c:v>
                </c:pt>
                <c:pt idx="35612">
                  <c:v>71.67</c:v>
                </c:pt>
                <c:pt idx="35613">
                  <c:v>72.27</c:v>
                </c:pt>
                <c:pt idx="35614">
                  <c:v>72.959999999999994</c:v>
                </c:pt>
                <c:pt idx="35615">
                  <c:v>73.91</c:v>
                </c:pt>
                <c:pt idx="35616">
                  <c:v>74.540000000000006</c:v>
                </c:pt>
                <c:pt idx="35617">
                  <c:v>75.17</c:v>
                </c:pt>
                <c:pt idx="35618">
                  <c:v>75.78</c:v>
                </c:pt>
                <c:pt idx="35619">
                  <c:v>76.41</c:v>
                </c:pt>
                <c:pt idx="35620">
                  <c:v>76.75</c:v>
                </c:pt>
                <c:pt idx="35621">
                  <c:v>76.010000000000005</c:v>
                </c:pt>
                <c:pt idx="35622">
                  <c:v>63.55</c:v>
                </c:pt>
                <c:pt idx="35623">
                  <c:v>63.78</c:v>
                </c:pt>
                <c:pt idx="35624">
                  <c:v>63.95</c:v>
                </c:pt>
                <c:pt idx="35625">
                  <c:v>64.150000000000006</c:v>
                </c:pt>
                <c:pt idx="35626">
                  <c:v>80.91</c:v>
                </c:pt>
                <c:pt idx="35627">
                  <c:v>61.65</c:v>
                </c:pt>
                <c:pt idx="35628">
                  <c:v>61.83</c:v>
                </c:pt>
                <c:pt idx="35629">
                  <c:v>62.57</c:v>
                </c:pt>
                <c:pt idx="35630">
                  <c:v>63.32</c:v>
                </c:pt>
                <c:pt idx="35631">
                  <c:v>64.010000000000005</c:v>
                </c:pt>
                <c:pt idx="35632">
                  <c:v>64.75</c:v>
                </c:pt>
                <c:pt idx="35633">
                  <c:v>65.67</c:v>
                </c:pt>
                <c:pt idx="35634">
                  <c:v>66.650000000000006</c:v>
                </c:pt>
                <c:pt idx="35635">
                  <c:v>67.48</c:v>
                </c:pt>
                <c:pt idx="35636">
                  <c:v>68.28</c:v>
                </c:pt>
                <c:pt idx="35637">
                  <c:v>69.12</c:v>
                </c:pt>
                <c:pt idx="35638">
                  <c:v>80.709999999999994</c:v>
                </c:pt>
                <c:pt idx="35639">
                  <c:v>75.75</c:v>
                </c:pt>
                <c:pt idx="35640">
                  <c:v>75.260000000000005</c:v>
                </c:pt>
                <c:pt idx="35641">
                  <c:v>87.57</c:v>
                </c:pt>
                <c:pt idx="35642">
                  <c:v>83.7</c:v>
                </c:pt>
                <c:pt idx="35643">
                  <c:v>84.16</c:v>
                </c:pt>
                <c:pt idx="35644">
                  <c:v>83.96</c:v>
                </c:pt>
                <c:pt idx="35645">
                  <c:v>83.93</c:v>
                </c:pt>
                <c:pt idx="35646">
                  <c:v>84.64</c:v>
                </c:pt>
                <c:pt idx="35647">
                  <c:v>84.7</c:v>
                </c:pt>
                <c:pt idx="35648">
                  <c:v>83.41</c:v>
                </c:pt>
                <c:pt idx="35649">
                  <c:v>82.81</c:v>
                </c:pt>
                <c:pt idx="35650">
                  <c:v>82.98</c:v>
                </c:pt>
                <c:pt idx="35651">
                  <c:v>83.04</c:v>
                </c:pt>
                <c:pt idx="35652">
                  <c:v>83.67</c:v>
                </c:pt>
                <c:pt idx="35653">
                  <c:v>79.709999999999994</c:v>
                </c:pt>
                <c:pt idx="35654">
                  <c:v>79.16</c:v>
                </c:pt>
                <c:pt idx="35655">
                  <c:v>79.540000000000006</c:v>
                </c:pt>
                <c:pt idx="35656">
                  <c:v>78.45</c:v>
                </c:pt>
                <c:pt idx="35657">
                  <c:v>78.760000000000005</c:v>
                </c:pt>
                <c:pt idx="35658">
                  <c:v>77.930000000000007</c:v>
                </c:pt>
                <c:pt idx="35659">
                  <c:v>58.3</c:v>
                </c:pt>
                <c:pt idx="35660">
                  <c:v>58.64</c:v>
                </c:pt>
                <c:pt idx="35661">
                  <c:v>59.13</c:v>
                </c:pt>
                <c:pt idx="35662">
                  <c:v>59.67</c:v>
                </c:pt>
                <c:pt idx="35663">
                  <c:v>60.39</c:v>
                </c:pt>
                <c:pt idx="35664">
                  <c:v>61.31</c:v>
                </c:pt>
                <c:pt idx="35665">
                  <c:v>50.23</c:v>
                </c:pt>
                <c:pt idx="35666">
                  <c:v>46.9</c:v>
                </c:pt>
                <c:pt idx="35667">
                  <c:v>39.47</c:v>
                </c:pt>
                <c:pt idx="35668">
                  <c:v>36.74</c:v>
                </c:pt>
                <c:pt idx="35669">
                  <c:v>37.6</c:v>
                </c:pt>
                <c:pt idx="35670">
                  <c:v>38.229999999999997</c:v>
                </c:pt>
                <c:pt idx="35671">
                  <c:v>38.549999999999997</c:v>
                </c:pt>
                <c:pt idx="35672">
                  <c:v>38.75</c:v>
                </c:pt>
                <c:pt idx="35673">
                  <c:v>39.01</c:v>
                </c:pt>
                <c:pt idx="35674">
                  <c:v>39.32</c:v>
                </c:pt>
                <c:pt idx="35675">
                  <c:v>39.67</c:v>
                </c:pt>
                <c:pt idx="35676">
                  <c:v>40.04</c:v>
                </c:pt>
                <c:pt idx="35677">
                  <c:v>40.44</c:v>
                </c:pt>
                <c:pt idx="35678">
                  <c:v>40.82</c:v>
                </c:pt>
                <c:pt idx="35679">
                  <c:v>41.05</c:v>
                </c:pt>
                <c:pt idx="35680">
                  <c:v>32.69</c:v>
                </c:pt>
                <c:pt idx="35681">
                  <c:v>32.58</c:v>
                </c:pt>
                <c:pt idx="35682">
                  <c:v>32.659999999999997</c:v>
                </c:pt>
                <c:pt idx="35683">
                  <c:v>53.22</c:v>
                </c:pt>
                <c:pt idx="35684">
                  <c:v>48.51</c:v>
                </c:pt>
                <c:pt idx="35685">
                  <c:v>42.11</c:v>
                </c:pt>
                <c:pt idx="35686">
                  <c:v>46.1</c:v>
                </c:pt>
                <c:pt idx="35687">
                  <c:v>79.31</c:v>
                </c:pt>
                <c:pt idx="35688">
                  <c:v>78.760000000000005</c:v>
                </c:pt>
                <c:pt idx="35689">
                  <c:v>79.25</c:v>
                </c:pt>
                <c:pt idx="35690">
                  <c:v>80</c:v>
                </c:pt>
                <c:pt idx="35691">
                  <c:v>80.709999999999994</c:v>
                </c:pt>
                <c:pt idx="35692">
                  <c:v>81.52</c:v>
                </c:pt>
                <c:pt idx="35693">
                  <c:v>82.49</c:v>
                </c:pt>
                <c:pt idx="35694">
                  <c:v>81.52</c:v>
                </c:pt>
                <c:pt idx="35695">
                  <c:v>73.62</c:v>
                </c:pt>
                <c:pt idx="35696">
                  <c:v>72.040000000000006</c:v>
                </c:pt>
                <c:pt idx="35697">
                  <c:v>69.69</c:v>
                </c:pt>
                <c:pt idx="35698">
                  <c:v>65.53</c:v>
                </c:pt>
                <c:pt idx="35699">
                  <c:v>53.44</c:v>
                </c:pt>
                <c:pt idx="35700">
                  <c:v>54.05</c:v>
                </c:pt>
                <c:pt idx="35701">
                  <c:v>54.59</c:v>
                </c:pt>
                <c:pt idx="35702">
                  <c:v>55.11</c:v>
                </c:pt>
                <c:pt idx="35703">
                  <c:v>55.63</c:v>
                </c:pt>
                <c:pt idx="35704">
                  <c:v>49.43</c:v>
                </c:pt>
                <c:pt idx="35705">
                  <c:v>49.91</c:v>
                </c:pt>
                <c:pt idx="35706">
                  <c:v>50.75</c:v>
                </c:pt>
                <c:pt idx="35707">
                  <c:v>43.92</c:v>
                </c:pt>
                <c:pt idx="35708">
                  <c:v>34.56</c:v>
                </c:pt>
                <c:pt idx="35709">
                  <c:v>35.1</c:v>
                </c:pt>
                <c:pt idx="35710">
                  <c:v>35.619999999999997</c:v>
                </c:pt>
                <c:pt idx="35711">
                  <c:v>36.17</c:v>
                </c:pt>
                <c:pt idx="35712">
                  <c:v>36.619999999999997</c:v>
                </c:pt>
                <c:pt idx="35713">
                  <c:v>36.94</c:v>
                </c:pt>
                <c:pt idx="35714">
                  <c:v>37.369999999999997</c:v>
                </c:pt>
                <c:pt idx="35715">
                  <c:v>37.89</c:v>
                </c:pt>
                <c:pt idx="35716">
                  <c:v>38.4</c:v>
                </c:pt>
                <c:pt idx="35717">
                  <c:v>38.92</c:v>
                </c:pt>
                <c:pt idx="35718">
                  <c:v>39.380000000000003</c:v>
                </c:pt>
                <c:pt idx="35719">
                  <c:v>39.78</c:v>
                </c:pt>
                <c:pt idx="35720">
                  <c:v>40.07</c:v>
                </c:pt>
                <c:pt idx="35721">
                  <c:v>29.306000000000001</c:v>
                </c:pt>
                <c:pt idx="35722">
                  <c:v>27.727</c:v>
                </c:pt>
                <c:pt idx="35723">
                  <c:v>27.783999999999999</c:v>
                </c:pt>
                <c:pt idx="35724">
                  <c:v>27.812999999999999</c:v>
                </c:pt>
                <c:pt idx="35725">
                  <c:v>27.783999999999999</c:v>
                </c:pt>
                <c:pt idx="35726">
                  <c:v>29.161999999999999</c:v>
                </c:pt>
                <c:pt idx="35727">
                  <c:v>42.62</c:v>
                </c:pt>
                <c:pt idx="35728">
                  <c:v>33.01</c:v>
                </c:pt>
                <c:pt idx="35729">
                  <c:v>32.520000000000003</c:v>
                </c:pt>
                <c:pt idx="35730">
                  <c:v>32.520000000000003</c:v>
                </c:pt>
                <c:pt idx="35731">
                  <c:v>32.46</c:v>
                </c:pt>
                <c:pt idx="35732">
                  <c:v>32.46</c:v>
                </c:pt>
                <c:pt idx="35733">
                  <c:v>32.43</c:v>
                </c:pt>
                <c:pt idx="35734">
                  <c:v>32.409999999999997</c:v>
                </c:pt>
                <c:pt idx="35735">
                  <c:v>32.32</c:v>
                </c:pt>
                <c:pt idx="35736">
                  <c:v>32.32</c:v>
                </c:pt>
                <c:pt idx="35737">
                  <c:v>32.32</c:v>
                </c:pt>
                <c:pt idx="35738">
                  <c:v>32.32</c:v>
                </c:pt>
                <c:pt idx="35739">
                  <c:v>32.409999999999997</c:v>
                </c:pt>
                <c:pt idx="35740">
                  <c:v>32.49</c:v>
                </c:pt>
                <c:pt idx="35741">
                  <c:v>32.549999999999997</c:v>
                </c:pt>
                <c:pt idx="35742">
                  <c:v>32.64</c:v>
                </c:pt>
                <c:pt idx="35743">
                  <c:v>32.69</c:v>
                </c:pt>
                <c:pt idx="35744">
                  <c:v>32.69</c:v>
                </c:pt>
                <c:pt idx="35745">
                  <c:v>32.78</c:v>
                </c:pt>
                <c:pt idx="35746">
                  <c:v>32.92</c:v>
                </c:pt>
                <c:pt idx="35747">
                  <c:v>33.04</c:v>
                </c:pt>
                <c:pt idx="35748">
                  <c:v>33.090000000000003</c:v>
                </c:pt>
                <c:pt idx="35749">
                  <c:v>33.15</c:v>
                </c:pt>
                <c:pt idx="35750">
                  <c:v>33.15</c:v>
                </c:pt>
                <c:pt idx="35751">
                  <c:v>33.21</c:v>
                </c:pt>
                <c:pt idx="35752">
                  <c:v>33.35</c:v>
                </c:pt>
                <c:pt idx="35753">
                  <c:v>33.409999999999997</c:v>
                </c:pt>
                <c:pt idx="35754">
                  <c:v>33.47</c:v>
                </c:pt>
                <c:pt idx="35755">
                  <c:v>33.47</c:v>
                </c:pt>
                <c:pt idx="35756">
                  <c:v>33.53</c:v>
                </c:pt>
                <c:pt idx="35757">
                  <c:v>33.53</c:v>
                </c:pt>
                <c:pt idx="35758">
                  <c:v>33.47</c:v>
                </c:pt>
                <c:pt idx="35759">
                  <c:v>49.25</c:v>
                </c:pt>
                <c:pt idx="35760">
                  <c:v>62.92</c:v>
                </c:pt>
                <c:pt idx="35761">
                  <c:v>68.97</c:v>
                </c:pt>
                <c:pt idx="35762">
                  <c:v>77.12</c:v>
                </c:pt>
                <c:pt idx="35763">
                  <c:v>80.17</c:v>
                </c:pt>
                <c:pt idx="35764">
                  <c:v>81.92</c:v>
                </c:pt>
                <c:pt idx="35765">
                  <c:v>78.760000000000005</c:v>
                </c:pt>
                <c:pt idx="35766">
                  <c:v>72.91</c:v>
                </c:pt>
                <c:pt idx="35767">
                  <c:v>73.08</c:v>
                </c:pt>
                <c:pt idx="35768">
                  <c:v>73.28</c:v>
                </c:pt>
                <c:pt idx="35769">
                  <c:v>73.59</c:v>
                </c:pt>
                <c:pt idx="35770">
                  <c:v>68.66</c:v>
                </c:pt>
                <c:pt idx="35771">
                  <c:v>65.099999999999994</c:v>
                </c:pt>
                <c:pt idx="35772">
                  <c:v>65.209999999999994</c:v>
                </c:pt>
                <c:pt idx="35773">
                  <c:v>65.39</c:v>
                </c:pt>
                <c:pt idx="35774">
                  <c:v>63.15</c:v>
                </c:pt>
                <c:pt idx="35775">
                  <c:v>60.91</c:v>
                </c:pt>
                <c:pt idx="35776">
                  <c:v>61.45</c:v>
                </c:pt>
                <c:pt idx="35777">
                  <c:v>62.06</c:v>
                </c:pt>
                <c:pt idx="35778">
                  <c:v>62.69</c:v>
                </c:pt>
                <c:pt idx="35779">
                  <c:v>63.32</c:v>
                </c:pt>
                <c:pt idx="35780">
                  <c:v>64.040000000000006</c:v>
                </c:pt>
                <c:pt idx="35781">
                  <c:v>64.27</c:v>
                </c:pt>
                <c:pt idx="35782">
                  <c:v>64.67</c:v>
                </c:pt>
                <c:pt idx="35783">
                  <c:v>64.900000000000006</c:v>
                </c:pt>
                <c:pt idx="35784">
                  <c:v>65.209999999999994</c:v>
                </c:pt>
                <c:pt idx="35785">
                  <c:v>66.099999999999994</c:v>
                </c:pt>
                <c:pt idx="35786">
                  <c:v>66.849999999999994</c:v>
                </c:pt>
                <c:pt idx="35787">
                  <c:v>68.03</c:v>
                </c:pt>
                <c:pt idx="35788">
                  <c:v>69.12</c:v>
                </c:pt>
                <c:pt idx="35789">
                  <c:v>70.209999999999994</c:v>
                </c:pt>
                <c:pt idx="35790">
                  <c:v>70.98</c:v>
                </c:pt>
                <c:pt idx="35791">
                  <c:v>66.760000000000005</c:v>
                </c:pt>
                <c:pt idx="35792">
                  <c:v>62.69</c:v>
                </c:pt>
                <c:pt idx="35793">
                  <c:v>63.18</c:v>
                </c:pt>
                <c:pt idx="35794">
                  <c:v>64.010000000000005</c:v>
                </c:pt>
                <c:pt idx="35795">
                  <c:v>64.84</c:v>
                </c:pt>
                <c:pt idx="35796">
                  <c:v>67.739999999999995</c:v>
                </c:pt>
                <c:pt idx="35797">
                  <c:v>84.87</c:v>
                </c:pt>
                <c:pt idx="35798">
                  <c:v>80.14</c:v>
                </c:pt>
                <c:pt idx="35799">
                  <c:v>73.45</c:v>
                </c:pt>
                <c:pt idx="35800">
                  <c:v>73.28</c:v>
                </c:pt>
                <c:pt idx="35801">
                  <c:v>71.33</c:v>
                </c:pt>
                <c:pt idx="35802">
                  <c:v>70.41</c:v>
                </c:pt>
                <c:pt idx="35803">
                  <c:v>70.72</c:v>
                </c:pt>
                <c:pt idx="35804">
                  <c:v>71.209999999999994</c:v>
                </c:pt>
                <c:pt idx="35805">
                  <c:v>71.67</c:v>
                </c:pt>
                <c:pt idx="35806">
                  <c:v>71.959999999999994</c:v>
                </c:pt>
                <c:pt idx="35807">
                  <c:v>72.13</c:v>
                </c:pt>
                <c:pt idx="35808">
                  <c:v>70.290000000000006</c:v>
                </c:pt>
                <c:pt idx="35809">
                  <c:v>61.42</c:v>
                </c:pt>
                <c:pt idx="35810">
                  <c:v>57.03</c:v>
                </c:pt>
                <c:pt idx="35811">
                  <c:v>56.75</c:v>
                </c:pt>
                <c:pt idx="35812">
                  <c:v>44.78</c:v>
                </c:pt>
                <c:pt idx="35813">
                  <c:v>43.83</c:v>
                </c:pt>
                <c:pt idx="35814">
                  <c:v>43.86</c:v>
                </c:pt>
                <c:pt idx="35815">
                  <c:v>43.83</c:v>
                </c:pt>
                <c:pt idx="35816">
                  <c:v>43.89</c:v>
                </c:pt>
                <c:pt idx="35817">
                  <c:v>44.06</c:v>
                </c:pt>
                <c:pt idx="35818">
                  <c:v>44.17</c:v>
                </c:pt>
                <c:pt idx="35819">
                  <c:v>44.29</c:v>
                </c:pt>
                <c:pt idx="35820">
                  <c:v>44.46</c:v>
                </c:pt>
                <c:pt idx="35821">
                  <c:v>43.69</c:v>
                </c:pt>
                <c:pt idx="35822">
                  <c:v>42.57</c:v>
                </c:pt>
                <c:pt idx="35823">
                  <c:v>42.42</c:v>
                </c:pt>
                <c:pt idx="35824">
                  <c:v>42.54</c:v>
                </c:pt>
                <c:pt idx="35825">
                  <c:v>42.74</c:v>
                </c:pt>
                <c:pt idx="35826">
                  <c:v>42.82</c:v>
                </c:pt>
                <c:pt idx="35827">
                  <c:v>42.08</c:v>
                </c:pt>
                <c:pt idx="35828">
                  <c:v>37.369999999999997</c:v>
                </c:pt>
                <c:pt idx="35829">
                  <c:v>37.340000000000003</c:v>
                </c:pt>
                <c:pt idx="35830">
                  <c:v>37.57</c:v>
                </c:pt>
                <c:pt idx="35831">
                  <c:v>37.83</c:v>
                </c:pt>
                <c:pt idx="35832">
                  <c:v>38.229999999999997</c:v>
                </c:pt>
                <c:pt idx="35833">
                  <c:v>38.69</c:v>
                </c:pt>
                <c:pt idx="35834">
                  <c:v>39.01</c:v>
                </c:pt>
                <c:pt idx="35835">
                  <c:v>38.32</c:v>
                </c:pt>
                <c:pt idx="35836">
                  <c:v>38.950000000000003</c:v>
                </c:pt>
                <c:pt idx="35837">
                  <c:v>39.520000000000003</c:v>
                </c:pt>
                <c:pt idx="35838">
                  <c:v>40.01</c:v>
                </c:pt>
                <c:pt idx="35839">
                  <c:v>40.729999999999997</c:v>
                </c:pt>
                <c:pt idx="35840">
                  <c:v>40.93</c:v>
                </c:pt>
                <c:pt idx="35841">
                  <c:v>41.53</c:v>
                </c:pt>
                <c:pt idx="35842">
                  <c:v>38.58</c:v>
                </c:pt>
                <c:pt idx="35843">
                  <c:v>38.840000000000003</c:v>
                </c:pt>
                <c:pt idx="35844">
                  <c:v>39.119999999999997</c:v>
                </c:pt>
                <c:pt idx="35845">
                  <c:v>39.700000000000003</c:v>
                </c:pt>
                <c:pt idx="35846">
                  <c:v>36.22</c:v>
                </c:pt>
                <c:pt idx="35847">
                  <c:v>31.72</c:v>
                </c:pt>
                <c:pt idx="35848">
                  <c:v>31.89</c:v>
                </c:pt>
                <c:pt idx="35849">
                  <c:v>32.090000000000003</c:v>
                </c:pt>
                <c:pt idx="35850">
                  <c:v>32.200000000000003</c:v>
                </c:pt>
                <c:pt idx="35851">
                  <c:v>34.76</c:v>
                </c:pt>
                <c:pt idx="35852">
                  <c:v>50.98</c:v>
                </c:pt>
                <c:pt idx="35853">
                  <c:v>50.12</c:v>
                </c:pt>
                <c:pt idx="35854">
                  <c:v>50.09</c:v>
                </c:pt>
                <c:pt idx="35855">
                  <c:v>50.03</c:v>
                </c:pt>
                <c:pt idx="35856">
                  <c:v>50.03</c:v>
                </c:pt>
                <c:pt idx="35857">
                  <c:v>50.06</c:v>
                </c:pt>
                <c:pt idx="35858">
                  <c:v>50.14</c:v>
                </c:pt>
                <c:pt idx="35859">
                  <c:v>50.26</c:v>
                </c:pt>
                <c:pt idx="35860">
                  <c:v>50.34</c:v>
                </c:pt>
                <c:pt idx="35861">
                  <c:v>50.55</c:v>
                </c:pt>
                <c:pt idx="35862">
                  <c:v>47.42</c:v>
                </c:pt>
                <c:pt idx="35863">
                  <c:v>42.62</c:v>
                </c:pt>
                <c:pt idx="35864">
                  <c:v>40.840000000000003</c:v>
                </c:pt>
                <c:pt idx="35865">
                  <c:v>58.55</c:v>
                </c:pt>
                <c:pt idx="35866">
                  <c:v>60.94</c:v>
                </c:pt>
                <c:pt idx="35867">
                  <c:v>62.6</c:v>
                </c:pt>
                <c:pt idx="35868">
                  <c:v>54.82</c:v>
                </c:pt>
                <c:pt idx="35869">
                  <c:v>55.28</c:v>
                </c:pt>
                <c:pt idx="35870">
                  <c:v>56.14</c:v>
                </c:pt>
                <c:pt idx="35871">
                  <c:v>55.83</c:v>
                </c:pt>
                <c:pt idx="35872">
                  <c:v>51.23</c:v>
                </c:pt>
                <c:pt idx="35873">
                  <c:v>51.21</c:v>
                </c:pt>
                <c:pt idx="35874">
                  <c:v>51.58</c:v>
                </c:pt>
                <c:pt idx="35875">
                  <c:v>52.12</c:v>
                </c:pt>
                <c:pt idx="35876">
                  <c:v>57.03</c:v>
                </c:pt>
                <c:pt idx="35877">
                  <c:v>73.569999999999993</c:v>
                </c:pt>
                <c:pt idx="35878">
                  <c:v>68.63</c:v>
                </c:pt>
                <c:pt idx="35879">
                  <c:v>70.12</c:v>
                </c:pt>
                <c:pt idx="35880">
                  <c:v>70.98</c:v>
                </c:pt>
                <c:pt idx="35881">
                  <c:v>71.87</c:v>
                </c:pt>
                <c:pt idx="35882">
                  <c:v>138.38</c:v>
                </c:pt>
                <c:pt idx="35883">
                  <c:v>131.83000000000001</c:v>
                </c:pt>
                <c:pt idx="35884">
                  <c:v>129.79</c:v>
                </c:pt>
                <c:pt idx="35885">
                  <c:v>128.69999999999999</c:v>
                </c:pt>
                <c:pt idx="35886">
                  <c:v>126.38</c:v>
                </c:pt>
                <c:pt idx="35887">
                  <c:v>123.45</c:v>
                </c:pt>
                <c:pt idx="35888">
                  <c:v>121.3</c:v>
                </c:pt>
                <c:pt idx="35889">
                  <c:v>119.23</c:v>
                </c:pt>
                <c:pt idx="35890">
                  <c:v>116.85</c:v>
                </c:pt>
                <c:pt idx="35891">
                  <c:v>95.32</c:v>
                </c:pt>
                <c:pt idx="35892">
                  <c:v>75.2</c:v>
                </c:pt>
                <c:pt idx="35893">
                  <c:v>59.07</c:v>
                </c:pt>
                <c:pt idx="35894">
                  <c:v>60.08</c:v>
                </c:pt>
                <c:pt idx="35895">
                  <c:v>61.11</c:v>
                </c:pt>
                <c:pt idx="35896">
                  <c:v>62.03</c:v>
                </c:pt>
                <c:pt idx="35897">
                  <c:v>62.83</c:v>
                </c:pt>
                <c:pt idx="35898">
                  <c:v>63.55</c:v>
                </c:pt>
                <c:pt idx="35899">
                  <c:v>64.06</c:v>
                </c:pt>
                <c:pt idx="35900">
                  <c:v>64.44</c:v>
                </c:pt>
                <c:pt idx="35901">
                  <c:v>54.48</c:v>
                </c:pt>
                <c:pt idx="35902">
                  <c:v>50.2</c:v>
                </c:pt>
                <c:pt idx="35903">
                  <c:v>50.55</c:v>
                </c:pt>
                <c:pt idx="35904">
                  <c:v>50.98</c:v>
                </c:pt>
                <c:pt idx="35905">
                  <c:v>50.06</c:v>
                </c:pt>
                <c:pt idx="35906">
                  <c:v>43.11</c:v>
                </c:pt>
                <c:pt idx="35907">
                  <c:v>43.37</c:v>
                </c:pt>
                <c:pt idx="35908">
                  <c:v>43.94</c:v>
                </c:pt>
                <c:pt idx="35909">
                  <c:v>44.6</c:v>
                </c:pt>
                <c:pt idx="35910">
                  <c:v>45.26</c:v>
                </c:pt>
                <c:pt idx="35911">
                  <c:v>45.75</c:v>
                </c:pt>
                <c:pt idx="35912">
                  <c:v>46.27</c:v>
                </c:pt>
                <c:pt idx="35913">
                  <c:v>46.81</c:v>
                </c:pt>
                <c:pt idx="35914">
                  <c:v>47.22</c:v>
                </c:pt>
                <c:pt idx="35915">
                  <c:v>47.19</c:v>
                </c:pt>
                <c:pt idx="35916">
                  <c:v>42.11</c:v>
                </c:pt>
                <c:pt idx="35917">
                  <c:v>37.31</c:v>
                </c:pt>
                <c:pt idx="35918">
                  <c:v>37.659999999999997</c:v>
                </c:pt>
                <c:pt idx="35919">
                  <c:v>37.97</c:v>
                </c:pt>
                <c:pt idx="35920">
                  <c:v>38.35</c:v>
                </c:pt>
                <c:pt idx="35921">
                  <c:v>38.549999999999997</c:v>
                </c:pt>
                <c:pt idx="35922">
                  <c:v>34.07</c:v>
                </c:pt>
                <c:pt idx="35923">
                  <c:v>31.486999999999998</c:v>
                </c:pt>
                <c:pt idx="35924">
                  <c:v>28.960999999999999</c:v>
                </c:pt>
                <c:pt idx="35925">
                  <c:v>29.076000000000001</c:v>
                </c:pt>
                <c:pt idx="35926">
                  <c:v>29.161999999999999</c:v>
                </c:pt>
                <c:pt idx="35927">
                  <c:v>29.277000000000001</c:v>
                </c:pt>
                <c:pt idx="35928">
                  <c:v>29.363</c:v>
                </c:pt>
                <c:pt idx="35929">
                  <c:v>29.535</c:v>
                </c:pt>
                <c:pt idx="35930">
                  <c:v>29.620999999999999</c:v>
                </c:pt>
                <c:pt idx="35931">
                  <c:v>29.449000000000002</c:v>
                </c:pt>
                <c:pt idx="35932">
                  <c:v>28.559000000000001</c:v>
                </c:pt>
                <c:pt idx="35933">
                  <c:v>28.559000000000001</c:v>
                </c:pt>
                <c:pt idx="35934">
                  <c:v>28.588000000000001</c:v>
                </c:pt>
                <c:pt idx="35935">
                  <c:v>28.673999999999999</c:v>
                </c:pt>
                <c:pt idx="35936">
                  <c:v>28.702999999999999</c:v>
                </c:pt>
                <c:pt idx="35937">
                  <c:v>28.673999999999999</c:v>
                </c:pt>
                <c:pt idx="35938">
                  <c:v>28.673999999999999</c:v>
                </c:pt>
                <c:pt idx="35939">
                  <c:v>28.646000000000001</c:v>
                </c:pt>
                <c:pt idx="35940">
                  <c:v>28.158000000000001</c:v>
                </c:pt>
                <c:pt idx="35941">
                  <c:v>27.812999999999999</c:v>
                </c:pt>
                <c:pt idx="35942">
                  <c:v>27.812999999999999</c:v>
                </c:pt>
                <c:pt idx="35943">
                  <c:v>27.756</c:v>
                </c:pt>
                <c:pt idx="35944">
                  <c:v>27.698</c:v>
                </c:pt>
                <c:pt idx="35945">
                  <c:v>27.727</c:v>
                </c:pt>
                <c:pt idx="35946">
                  <c:v>27.67</c:v>
                </c:pt>
                <c:pt idx="35947">
                  <c:v>27.698</c:v>
                </c:pt>
                <c:pt idx="35948">
                  <c:v>27.756</c:v>
                </c:pt>
                <c:pt idx="35949">
                  <c:v>27.756</c:v>
                </c:pt>
                <c:pt idx="35950">
                  <c:v>27.756</c:v>
                </c:pt>
                <c:pt idx="35951">
                  <c:v>27.783999999999999</c:v>
                </c:pt>
                <c:pt idx="35952">
                  <c:v>27.756</c:v>
                </c:pt>
                <c:pt idx="35953">
                  <c:v>27.756</c:v>
                </c:pt>
                <c:pt idx="35954">
                  <c:v>27.756</c:v>
                </c:pt>
                <c:pt idx="35955">
                  <c:v>27.756</c:v>
                </c:pt>
                <c:pt idx="35956">
                  <c:v>35.28</c:v>
                </c:pt>
                <c:pt idx="35957">
                  <c:v>35.99</c:v>
                </c:pt>
                <c:pt idx="35958">
                  <c:v>36.340000000000003</c:v>
                </c:pt>
                <c:pt idx="35959">
                  <c:v>36.65</c:v>
                </c:pt>
                <c:pt idx="35960">
                  <c:v>36.97</c:v>
                </c:pt>
                <c:pt idx="35961">
                  <c:v>32.979999999999997</c:v>
                </c:pt>
                <c:pt idx="35962">
                  <c:v>31.89</c:v>
                </c:pt>
                <c:pt idx="35963">
                  <c:v>31.89</c:v>
                </c:pt>
                <c:pt idx="35964">
                  <c:v>32.119999999999997</c:v>
                </c:pt>
                <c:pt idx="35965">
                  <c:v>32.229999999999997</c:v>
                </c:pt>
                <c:pt idx="35966">
                  <c:v>32.35</c:v>
                </c:pt>
                <c:pt idx="35967">
                  <c:v>32.49</c:v>
                </c:pt>
                <c:pt idx="35968">
                  <c:v>32.659999999999997</c:v>
                </c:pt>
                <c:pt idx="35969">
                  <c:v>32.840000000000003</c:v>
                </c:pt>
                <c:pt idx="35970">
                  <c:v>33.04</c:v>
                </c:pt>
                <c:pt idx="35971">
                  <c:v>33.35</c:v>
                </c:pt>
                <c:pt idx="35972">
                  <c:v>33.729999999999997</c:v>
                </c:pt>
                <c:pt idx="35973">
                  <c:v>45.38</c:v>
                </c:pt>
                <c:pt idx="35974">
                  <c:v>54.11</c:v>
                </c:pt>
                <c:pt idx="35975">
                  <c:v>53.85</c:v>
                </c:pt>
                <c:pt idx="35976">
                  <c:v>54.59</c:v>
                </c:pt>
                <c:pt idx="35977">
                  <c:v>55.28</c:v>
                </c:pt>
                <c:pt idx="35978">
                  <c:v>55.45</c:v>
                </c:pt>
                <c:pt idx="35979">
                  <c:v>48.34</c:v>
                </c:pt>
                <c:pt idx="35980">
                  <c:v>48.54</c:v>
                </c:pt>
                <c:pt idx="35981">
                  <c:v>49.02</c:v>
                </c:pt>
                <c:pt idx="35982">
                  <c:v>44.69</c:v>
                </c:pt>
                <c:pt idx="35983">
                  <c:v>27.812999999999999</c:v>
                </c:pt>
                <c:pt idx="35984">
                  <c:v>27.841999999999999</c:v>
                </c:pt>
                <c:pt idx="35985">
                  <c:v>27.783999999999999</c:v>
                </c:pt>
                <c:pt idx="35986">
                  <c:v>27.783999999999999</c:v>
                </c:pt>
                <c:pt idx="35987">
                  <c:v>27.783999999999999</c:v>
                </c:pt>
                <c:pt idx="35988">
                  <c:v>27.783999999999999</c:v>
                </c:pt>
                <c:pt idx="35989">
                  <c:v>27.783999999999999</c:v>
                </c:pt>
                <c:pt idx="35990">
                  <c:v>27.783999999999999</c:v>
                </c:pt>
                <c:pt idx="35991">
                  <c:v>27.783999999999999</c:v>
                </c:pt>
                <c:pt idx="35992">
                  <c:v>27.756</c:v>
                </c:pt>
                <c:pt idx="35993">
                  <c:v>27.756</c:v>
                </c:pt>
                <c:pt idx="35994">
                  <c:v>27.756</c:v>
                </c:pt>
                <c:pt idx="35995">
                  <c:v>27.756</c:v>
                </c:pt>
                <c:pt idx="35996">
                  <c:v>27.756</c:v>
                </c:pt>
                <c:pt idx="35997">
                  <c:v>27.756</c:v>
                </c:pt>
                <c:pt idx="35998">
                  <c:v>27.756</c:v>
                </c:pt>
                <c:pt idx="35999">
                  <c:v>27.756</c:v>
                </c:pt>
                <c:pt idx="36000">
                  <c:v>27.727</c:v>
                </c:pt>
                <c:pt idx="36001">
                  <c:v>27.698</c:v>
                </c:pt>
                <c:pt idx="36002">
                  <c:v>27.67</c:v>
                </c:pt>
                <c:pt idx="36003">
                  <c:v>27.698</c:v>
                </c:pt>
                <c:pt idx="36004">
                  <c:v>27.67</c:v>
                </c:pt>
                <c:pt idx="36005">
                  <c:v>27.67</c:v>
                </c:pt>
                <c:pt idx="36006">
                  <c:v>27.67</c:v>
                </c:pt>
                <c:pt idx="36007">
                  <c:v>27.67</c:v>
                </c:pt>
                <c:pt idx="36008">
                  <c:v>27.67</c:v>
                </c:pt>
                <c:pt idx="36009">
                  <c:v>27.67</c:v>
                </c:pt>
                <c:pt idx="36010">
                  <c:v>27.67</c:v>
                </c:pt>
                <c:pt idx="36011">
                  <c:v>27.67</c:v>
                </c:pt>
                <c:pt idx="36012">
                  <c:v>27.67</c:v>
                </c:pt>
                <c:pt idx="36013">
                  <c:v>27.67</c:v>
                </c:pt>
                <c:pt idx="36014">
                  <c:v>27.67</c:v>
                </c:pt>
                <c:pt idx="36015">
                  <c:v>27.67</c:v>
                </c:pt>
                <c:pt idx="36016">
                  <c:v>27.756</c:v>
                </c:pt>
                <c:pt idx="36017">
                  <c:v>35.909999999999997</c:v>
                </c:pt>
                <c:pt idx="36018">
                  <c:v>32.200000000000003</c:v>
                </c:pt>
                <c:pt idx="36019">
                  <c:v>32.15</c:v>
                </c:pt>
                <c:pt idx="36020">
                  <c:v>32.200000000000003</c:v>
                </c:pt>
                <c:pt idx="36021">
                  <c:v>32.35</c:v>
                </c:pt>
                <c:pt idx="36022">
                  <c:v>32.49</c:v>
                </c:pt>
                <c:pt idx="36023">
                  <c:v>32.659999999999997</c:v>
                </c:pt>
                <c:pt idx="36024">
                  <c:v>32.78</c:v>
                </c:pt>
                <c:pt idx="36025">
                  <c:v>32.89</c:v>
                </c:pt>
                <c:pt idx="36026">
                  <c:v>32.979999999999997</c:v>
                </c:pt>
                <c:pt idx="36027">
                  <c:v>33.090000000000003</c:v>
                </c:pt>
                <c:pt idx="36028">
                  <c:v>36.54</c:v>
                </c:pt>
                <c:pt idx="36029">
                  <c:v>54.08</c:v>
                </c:pt>
                <c:pt idx="36030">
                  <c:v>49.57</c:v>
                </c:pt>
                <c:pt idx="36031">
                  <c:v>49.83</c:v>
                </c:pt>
                <c:pt idx="36032">
                  <c:v>50.46</c:v>
                </c:pt>
                <c:pt idx="36033">
                  <c:v>50.75</c:v>
                </c:pt>
                <c:pt idx="36034">
                  <c:v>51.06</c:v>
                </c:pt>
                <c:pt idx="36035">
                  <c:v>51.38</c:v>
                </c:pt>
                <c:pt idx="36036">
                  <c:v>51.64</c:v>
                </c:pt>
                <c:pt idx="36037">
                  <c:v>52.24</c:v>
                </c:pt>
                <c:pt idx="36038">
                  <c:v>53.13</c:v>
                </c:pt>
                <c:pt idx="36039">
                  <c:v>54.28</c:v>
                </c:pt>
                <c:pt idx="36040">
                  <c:v>55.57</c:v>
                </c:pt>
                <c:pt idx="36041">
                  <c:v>56.98</c:v>
                </c:pt>
                <c:pt idx="36042">
                  <c:v>58.55</c:v>
                </c:pt>
                <c:pt idx="36043">
                  <c:v>60.22</c:v>
                </c:pt>
                <c:pt idx="36044">
                  <c:v>61.8</c:v>
                </c:pt>
                <c:pt idx="36045">
                  <c:v>73.77</c:v>
                </c:pt>
                <c:pt idx="36046">
                  <c:v>81.400000000000006</c:v>
                </c:pt>
                <c:pt idx="36047">
                  <c:v>74.89</c:v>
                </c:pt>
                <c:pt idx="36048">
                  <c:v>75.72</c:v>
                </c:pt>
                <c:pt idx="36049">
                  <c:v>71.64</c:v>
                </c:pt>
                <c:pt idx="36050">
                  <c:v>55.77</c:v>
                </c:pt>
                <c:pt idx="36051">
                  <c:v>41.99</c:v>
                </c:pt>
                <c:pt idx="36052">
                  <c:v>42.31</c:v>
                </c:pt>
                <c:pt idx="36053">
                  <c:v>42.48</c:v>
                </c:pt>
                <c:pt idx="36054">
                  <c:v>42.68</c:v>
                </c:pt>
                <c:pt idx="36055">
                  <c:v>43.03</c:v>
                </c:pt>
                <c:pt idx="36056">
                  <c:v>43.48</c:v>
                </c:pt>
                <c:pt idx="36057">
                  <c:v>44.06</c:v>
                </c:pt>
                <c:pt idx="36058">
                  <c:v>44.63</c:v>
                </c:pt>
                <c:pt idx="36059">
                  <c:v>35.25</c:v>
                </c:pt>
                <c:pt idx="36060">
                  <c:v>34.56</c:v>
                </c:pt>
                <c:pt idx="36061">
                  <c:v>34.99</c:v>
                </c:pt>
                <c:pt idx="36062">
                  <c:v>35.450000000000003</c:v>
                </c:pt>
                <c:pt idx="36063">
                  <c:v>42.54</c:v>
                </c:pt>
                <c:pt idx="36064">
                  <c:v>56.17</c:v>
                </c:pt>
                <c:pt idx="36065">
                  <c:v>39.840000000000003</c:v>
                </c:pt>
                <c:pt idx="36066">
                  <c:v>32.29</c:v>
                </c:pt>
                <c:pt idx="36067">
                  <c:v>45.61</c:v>
                </c:pt>
                <c:pt idx="36068">
                  <c:v>47.91</c:v>
                </c:pt>
                <c:pt idx="36069">
                  <c:v>47.85</c:v>
                </c:pt>
                <c:pt idx="36070">
                  <c:v>49.2</c:v>
                </c:pt>
                <c:pt idx="36071">
                  <c:v>49.91</c:v>
                </c:pt>
                <c:pt idx="36072">
                  <c:v>50.46</c:v>
                </c:pt>
                <c:pt idx="36073">
                  <c:v>50.83</c:v>
                </c:pt>
                <c:pt idx="36074">
                  <c:v>51.15</c:v>
                </c:pt>
                <c:pt idx="36075">
                  <c:v>51.55</c:v>
                </c:pt>
                <c:pt idx="36076">
                  <c:v>52.24</c:v>
                </c:pt>
                <c:pt idx="36077">
                  <c:v>53.5</c:v>
                </c:pt>
                <c:pt idx="36078">
                  <c:v>83.44</c:v>
                </c:pt>
                <c:pt idx="36079">
                  <c:v>79.28</c:v>
                </c:pt>
                <c:pt idx="36080">
                  <c:v>80.97</c:v>
                </c:pt>
                <c:pt idx="36081">
                  <c:v>82.98</c:v>
                </c:pt>
                <c:pt idx="36082">
                  <c:v>84.79</c:v>
                </c:pt>
                <c:pt idx="36083">
                  <c:v>86.02</c:v>
                </c:pt>
                <c:pt idx="36084">
                  <c:v>87.4</c:v>
                </c:pt>
                <c:pt idx="36085">
                  <c:v>89.29</c:v>
                </c:pt>
                <c:pt idx="36086">
                  <c:v>90.41</c:v>
                </c:pt>
                <c:pt idx="36087">
                  <c:v>91.53</c:v>
                </c:pt>
                <c:pt idx="36088">
                  <c:v>91.79</c:v>
                </c:pt>
                <c:pt idx="36089">
                  <c:v>92.91</c:v>
                </c:pt>
                <c:pt idx="36090">
                  <c:v>71.209999999999994</c:v>
                </c:pt>
                <c:pt idx="36091">
                  <c:v>64.95</c:v>
                </c:pt>
                <c:pt idx="36092">
                  <c:v>66.56</c:v>
                </c:pt>
                <c:pt idx="36093">
                  <c:v>57.98</c:v>
                </c:pt>
                <c:pt idx="36094">
                  <c:v>66.849999999999994</c:v>
                </c:pt>
                <c:pt idx="36095">
                  <c:v>84.47</c:v>
                </c:pt>
                <c:pt idx="36096">
                  <c:v>89.38</c:v>
                </c:pt>
                <c:pt idx="36097">
                  <c:v>90.16</c:v>
                </c:pt>
                <c:pt idx="36098">
                  <c:v>70.09</c:v>
                </c:pt>
                <c:pt idx="36099">
                  <c:v>65.44</c:v>
                </c:pt>
                <c:pt idx="36100">
                  <c:v>67.19</c:v>
                </c:pt>
                <c:pt idx="36101">
                  <c:v>69.09</c:v>
                </c:pt>
                <c:pt idx="36102">
                  <c:v>70.67</c:v>
                </c:pt>
                <c:pt idx="36103">
                  <c:v>73.31</c:v>
                </c:pt>
                <c:pt idx="36104">
                  <c:v>55.02</c:v>
                </c:pt>
                <c:pt idx="36105">
                  <c:v>51.29</c:v>
                </c:pt>
                <c:pt idx="36106">
                  <c:v>51.15</c:v>
                </c:pt>
                <c:pt idx="36107">
                  <c:v>52.58</c:v>
                </c:pt>
                <c:pt idx="36108">
                  <c:v>53.1</c:v>
                </c:pt>
                <c:pt idx="36109">
                  <c:v>66.25</c:v>
                </c:pt>
                <c:pt idx="36110">
                  <c:v>62.4</c:v>
                </c:pt>
                <c:pt idx="36111">
                  <c:v>46.36</c:v>
                </c:pt>
                <c:pt idx="36112">
                  <c:v>44.55</c:v>
                </c:pt>
                <c:pt idx="36113">
                  <c:v>42.48</c:v>
                </c:pt>
                <c:pt idx="36114">
                  <c:v>42.34</c:v>
                </c:pt>
                <c:pt idx="36115">
                  <c:v>29.736000000000001</c:v>
                </c:pt>
                <c:pt idx="36116">
                  <c:v>38.630000000000003</c:v>
                </c:pt>
                <c:pt idx="36117">
                  <c:v>50.98</c:v>
                </c:pt>
                <c:pt idx="36118">
                  <c:v>46.47</c:v>
                </c:pt>
                <c:pt idx="36119">
                  <c:v>49.08</c:v>
                </c:pt>
                <c:pt idx="36120">
                  <c:v>51.69</c:v>
                </c:pt>
                <c:pt idx="36121">
                  <c:v>76.95</c:v>
                </c:pt>
                <c:pt idx="36122">
                  <c:v>75.78</c:v>
                </c:pt>
                <c:pt idx="36123">
                  <c:v>77.069999999999993</c:v>
                </c:pt>
                <c:pt idx="36124">
                  <c:v>78.47</c:v>
                </c:pt>
                <c:pt idx="36125">
                  <c:v>80.2</c:v>
                </c:pt>
                <c:pt idx="36126">
                  <c:v>67.22</c:v>
                </c:pt>
                <c:pt idx="36127">
                  <c:v>57.43</c:v>
                </c:pt>
                <c:pt idx="36128">
                  <c:v>57.98</c:v>
                </c:pt>
                <c:pt idx="36129">
                  <c:v>58.5</c:v>
                </c:pt>
                <c:pt idx="36130">
                  <c:v>59.24</c:v>
                </c:pt>
                <c:pt idx="36131">
                  <c:v>60.76</c:v>
                </c:pt>
                <c:pt idx="36132">
                  <c:v>88.98</c:v>
                </c:pt>
                <c:pt idx="36133">
                  <c:v>78.3</c:v>
                </c:pt>
                <c:pt idx="36134">
                  <c:v>78.67</c:v>
                </c:pt>
                <c:pt idx="36135">
                  <c:v>78.7</c:v>
                </c:pt>
                <c:pt idx="36136">
                  <c:v>110.1</c:v>
                </c:pt>
                <c:pt idx="36137">
                  <c:v>104.79</c:v>
                </c:pt>
                <c:pt idx="36138">
                  <c:v>105.14</c:v>
                </c:pt>
                <c:pt idx="36139">
                  <c:v>105.25</c:v>
                </c:pt>
                <c:pt idx="36140">
                  <c:v>105.43</c:v>
                </c:pt>
                <c:pt idx="36141">
                  <c:v>105.71</c:v>
                </c:pt>
                <c:pt idx="36142">
                  <c:v>108.21</c:v>
                </c:pt>
                <c:pt idx="36143">
                  <c:v>108.87</c:v>
                </c:pt>
                <c:pt idx="36144">
                  <c:v>109.76</c:v>
                </c:pt>
                <c:pt idx="36145">
                  <c:v>101.44</c:v>
                </c:pt>
                <c:pt idx="36146">
                  <c:v>75.95</c:v>
                </c:pt>
                <c:pt idx="36147">
                  <c:v>91.28</c:v>
                </c:pt>
                <c:pt idx="36148">
                  <c:v>106.75</c:v>
                </c:pt>
                <c:pt idx="36149">
                  <c:v>106.37</c:v>
                </c:pt>
                <c:pt idx="36150">
                  <c:v>106.89</c:v>
                </c:pt>
                <c:pt idx="36151">
                  <c:v>107.32</c:v>
                </c:pt>
                <c:pt idx="36152">
                  <c:v>107.32</c:v>
                </c:pt>
                <c:pt idx="36153">
                  <c:v>109.07</c:v>
                </c:pt>
                <c:pt idx="36154">
                  <c:v>109.01</c:v>
                </c:pt>
                <c:pt idx="36155">
                  <c:v>104.79</c:v>
                </c:pt>
                <c:pt idx="36156">
                  <c:v>96.73</c:v>
                </c:pt>
                <c:pt idx="36157">
                  <c:v>98.25</c:v>
                </c:pt>
                <c:pt idx="36158">
                  <c:v>99.74</c:v>
                </c:pt>
                <c:pt idx="36159">
                  <c:v>97.82</c:v>
                </c:pt>
                <c:pt idx="36160">
                  <c:v>107</c:v>
                </c:pt>
                <c:pt idx="36161">
                  <c:v>98.05</c:v>
                </c:pt>
                <c:pt idx="36162">
                  <c:v>98.8</c:v>
                </c:pt>
                <c:pt idx="36163">
                  <c:v>99.54</c:v>
                </c:pt>
                <c:pt idx="36164">
                  <c:v>101.06</c:v>
                </c:pt>
                <c:pt idx="36165">
                  <c:v>103.01</c:v>
                </c:pt>
                <c:pt idx="36166">
                  <c:v>106.89</c:v>
                </c:pt>
                <c:pt idx="36167">
                  <c:v>109.16</c:v>
                </c:pt>
                <c:pt idx="36168">
                  <c:v>99.11</c:v>
                </c:pt>
                <c:pt idx="36169">
                  <c:v>58.35</c:v>
                </c:pt>
                <c:pt idx="36170">
                  <c:v>71.239999999999995</c:v>
                </c:pt>
                <c:pt idx="36171">
                  <c:v>68.8</c:v>
                </c:pt>
                <c:pt idx="36172">
                  <c:v>51.89</c:v>
                </c:pt>
                <c:pt idx="36173">
                  <c:v>46.41</c:v>
                </c:pt>
                <c:pt idx="36174">
                  <c:v>46.79</c:v>
                </c:pt>
                <c:pt idx="36175">
                  <c:v>46.93</c:v>
                </c:pt>
                <c:pt idx="36176">
                  <c:v>47.02</c:v>
                </c:pt>
                <c:pt idx="36177">
                  <c:v>47.19</c:v>
                </c:pt>
                <c:pt idx="36178">
                  <c:v>47.39</c:v>
                </c:pt>
                <c:pt idx="36179">
                  <c:v>73.739999999999995</c:v>
                </c:pt>
                <c:pt idx="36180">
                  <c:v>68.599999999999994</c:v>
                </c:pt>
                <c:pt idx="36181">
                  <c:v>65.930000000000007</c:v>
                </c:pt>
                <c:pt idx="36182">
                  <c:v>67.22</c:v>
                </c:pt>
                <c:pt idx="36183">
                  <c:v>67.77</c:v>
                </c:pt>
                <c:pt idx="36184">
                  <c:v>68.37</c:v>
                </c:pt>
                <c:pt idx="36185">
                  <c:v>69.2</c:v>
                </c:pt>
                <c:pt idx="36186">
                  <c:v>70.09</c:v>
                </c:pt>
                <c:pt idx="36187">
                  <c:v>70.290000000000006</c:v>
                </c:pt>
                <c:pt idx="36188">
                  <c:v>70.72</c:v>
                </c:pt>
                <c:pt idx="36189">
                  <c:v>71.59</c:v>
                </c:pt>
                <c:pt idx="36190">
                  <c:v>72.36</c:v>
                </c:pt>
                <c:pt idx="36191">
                  <c:v>70.87</c:v>
                </c:pt>
                <c:pt idx="36192">
                  <c:v>42.25</c:v>
                </c:pt>
                <c:pt idx="36193">
                  <c:v>37.92</c:v>
                </c:pt>
                <c:pt idx="36194">
                  <c:v>38.03</c:v>
                </c:pt>
                <c:pt idx="36195">
                  <c:v>41.76</c:v>
                </c:pt>
                <c:pt idx="36196">
                  <c:v>53.3</c:v>
                </c:pt>
                <c:pt idx="36197">
                  <c:v>48.94</c:v>
                </c:pt>
                <c:pt idx="36198">
                  <c:v>49.02</c:v>
                </c:pt>
                <c:pt idx="36199">
                  <c:v>49.05</c:v>
                </c:pt>
                <c:pt idx="36200">
                  <c:v>49.31</c:v>
                </c:pt>
                <c:pt idx="36201">
                  <c:v>49.94</c:v>
                </c:pt>
                <c:pt idx="36202">
                  <c:v>68.489999999999995</c:v>
                </c:pt>
                <c:pt idx="36203">
                  <c:v>70.900000000000006</c:v>
                </c:pt>
                <c:pt idx="36204">
                  <c:v>71.47</c:v>
                </c:pt>
                <c:pt idx="36205">
                  <c:v>72.760000000000005</c:v>
                </c:pt>
                <c:pt idx="36206">
                  <c:v>73.8</c:v>
                </c:pt>
                <c:pt idx="36207">
                  <c:v>74.459999999999994</c:v>
                </c:pt>
                <c:pt idx="36208">
                  <c:v>74.89</c:v>
                </c:pt>
                <c:pt idx="36209">
                  <c:v>75.03</c:v>
                </c:pt>
                <c:pt idx="36210">
                  <c:v>75.319999999999993</c:v>
                </c:pt>
                <c:pt idx="36211">
                  <c:v>75.72</c:v>
                </c:pt>
                <c:pt idx="36212">
                  <c:v>75.95</c:v>
                </c:pt>
                <c:pt idx="36213">
                  <c:v>75.95</c:v>
                </c:pt>
                <c:pt idx="36214">
                  <c:v>76.12</c:v>
                </c:pt>
                <c:pt idx="36215">
                  <c:v>76.84</c:v>
                </c:pt>
                <c:pt idx="36216">
                  <c:v>77.58</c:v>
                </c:pt>
                <c:pt idx="36217">
                  <c:v>78.069999999999993</c:v>
                </c:pt>
                <c:pt idx="36218">
                  <c:v>78.900000000000006</c:v>
                </c:pt>
                <c:pt idx="36219">
                  <c:v>99.77</c:v>
                </c:pt>
                <c:pt idx="36220">
                  <c:v>108.18</c:v>
                </c:pt>
                <c:pt idx="36221">
                  <c:v>108.55</c:v>
                </c:pt>
                <c:pt idx="36222">
                  <c:v>109.21</c:v>
                </c:pt>
                <c:pt idx="36223">
                  <c:v>92.42</c:v>
                </c:pt>
                <c:pt idx="36224">
                  <c:v>82.55</c:v>
                </c:pt>
                <c:pt idx="36225">
                  <c:v>83.7</c:v>
                </c:pt>
                <c:pt idx="36226">
                  <c:v>84.73</c:v>
                </c:pt>
                <c:pt idx="36227">
                  <c:v>85.02</c:v>
                </c:pt>
                <c:pt idx="36228">
                  <c:v>105.34</c:v>
                </c:pt>
                <c:pt idx="36229">
                  <c:v>94.6</c:v>
                </c:pt>
                <c:pt idx="36230">
                  <c:v>94.92</c:v>
                </c:pt>
                <c:pt idx="36231">
                  <c:v>95.49</c:v>
                </c:pt>
                <c:pt idx="36232">
                  <c:v>96.27</c:v>
                </c:pt>
                <c:pt idx="36233">
                  <c:v>96.93</c:v>
                </c:pt>
                <c:pt idx="36234">
                  <c:v>90.5</c:v>
                </c:pt>
                <c:pt idx="36235">
                  <c:v>77.209999999999994</c:v>
                </c:pt>
                <c:pt idx="36236">
                  <c:v>67.48</c:v>
                </c:pt>
                <c:pt idx="36237">
                  <c:v>68.14</c:v>
                </c:pt>
                <c:pt idx="36238">
                  <c:v>68.599999999999994</c:v>
                </c:pt>
                <c:pt idx="36239">
                  <c:v>67.14</c:v>
                </c:pt>
                <c:pt idx="36240">
                  <c:v>48.19</c:v>
                </c:pt>
                <c:pt idx="36241">
                  <c:v>70.64</c:v>
                </c:pt>
                <c:pt idx="36242">
                  <c:v>64.239999999999995</c:v>
                </c:pt>
                <c:pt idx="36243">
                  <c:v>64.150000000000006</c:v>
                </c:pt>
                <c:pt idx="36244">
                  <c:v>83.1</c:v>
                </c:pt>
                <c:pt idx="36245">
                  <c:v>77.84</c:v>
                </c:pt>
                <c:pt idx="36246">
                  <c:v>77.5</c:v>
                </c:pt>
                <c:pt idx="36247">
                  <c:v>93.51</c:v>
                </c:pt>
                <c:pt idx="36248">
                  <c:v>101.61</c:v>
                </c:pt>
                <c:pt idx="36249">
                  <c:v>122.39</c:v>
                </c:pt>
                <c:pt idx="36250">
                  <c:v>117.11</c:v>
                </c:pt>
                <c:pt idx="36251">
                  <c:v>118.66</c:v>
                </c:pt>
                <c:pt idx="36252">
                  <c:v>140.69999999999999</c:v>
                </c:pt>
                <c:pt idx="36253">
                  <c:v>139.27000000000001</c:v>
                </c:pt>
                <c:pt idx="36254">
                  <c:v>127.99</c:v>
                </c:pt>
                <c:pt idx="36255">
                  <c:v>130.08000000000001</c:v>
                </c:pt>
                <c:pt idx="36256">
                  <c:v>131.6</c:v>
                </c:pt>
                <c:pt idx="36257">
                  <c:v>123.34</c:v>
                </c:pt>
                <c:pt idx="36258">
                  <c:v>124.92</c:v>
                </c:pt>
                <c:pt idx="36259">
                  <c:v>123.11</c:v>
                </c:pt>
                <c:pt idx="36260">
                  <c:v>638.4</c:v>
                </c:pt>
                <c:pt idx="36261">
                  <c:v>629.1</c:v>
                </c:pt>
                <c:pt idx="36262">
                  <c:v>617.9</c:v>
                </c:pt>
                <c:pt idx="36263">
                  <c:v>604.4</c:v>
                </c:pt>
                <c:pt idx="36264">
                  <c:v>592.29999999999995</c:v>
                </c:pt>
                <c:pt idx="36265">
                  <c:v>526.1</c:v>
                </c:pt>
                <c:pt idx="36266">
                  <c:v>517.79999999999995</c:v>
                </c:pt>
                <c:pt idx="36267">
                  <c:v>511</c:v>
                </c:pt>
                <c:pt idx="36268">
                  <c:v>505.3</c:v>
                </c:pt>
                <c:pt idx="36269">
                  <c:v>496.4</c:v>
                </c:pt>
                <c:pt idx="36270">
                  <c:v>241.65</c:v>
                </c:pt>
                <c:pt idx="36271">
                  <c:v>160.28</c:v>
                </c:pt>
                <c:pt idx="36272">
                  <c:v>161.22</c:v>
                </c:pt>
                <c:pt idx="36273">
                  <c:v>154.85</c:v>
                </c:pt>
                <c:pt idx="36274">
                  <c:v>157.12</c:v>
                </c:pt>
                <c:pt idx="36275">
                  <c:v>159.36000000000001</c:v>
                </c:pt>
                <c:pt idx="36276">
                  <c:v>161.31</c:v>
                </c:pt>
                <c:pt idx="36277">
                  <c:v>150.63</c:v>
                </c:pt>
                <c:pt idx="36278">
                  <c:v>134.30000000000001</c:v>
                </c:pt>
                <c:pt idx="36279">
                  <c:v>130.68</c:v>
                </c:pt>
                <c:pt idx="36280">
                  <c:v>140.21</c:v>
                </c:pt>
                <c:pt idx="36281">
                  <c:v>147.05000000000001</c:v>
                </c:pt>
                <c:pt idx="36282">
                  <c:v>165.9</c:v>
                </c:pt>
                <c:pt idx="36283">
                  <c:v>143.80000000000001</c:v>
                </c:pt>
                <c:pt idx="36284">
                  <c:v>146.27000000000001</c:v>
                </c:pt>
                <c:pt idx="36285">
                  <c:v>142.83000000000001</c:v>
                </c:pt>
                <c:pt idx="36286">
                  <c:v>142.62</c:v>
                </c:pt>
                <c:pt idx="36287">
                  <c:v>135.47999999999999</c:v>
                </c:pt>
                <c:pt idx="36288">
                  <c:v>138.49</c:v>
                </c:pt>
                <c:pt idx="36289">
                  <c:v>141.47999999999999</c:v>
                </c:pt>
                <c:pt idx="36290">
                  <c:v>144.63</c:v>
                </c:pt>
                <c:pt idx="36291">
                  <c:v>148.38999999999999</c:v>
                </c:pt>
                <c:pt idx="36292">
                  <c:v>153.59</c:v>
                </c:pt>
                <c:pt idx="36293">
                  <c:v>151.09</c:v>
                </c:pt>
                <c:pt idx="36294">
                  <c:v>151.49</c:v>
                </c:pt>
                <c:pt idx="36295">
                  <c:v>174.74</c:v>
                </c:pt>
                <c:pt idx="36296">
                  <c:v>166.76</c:v>
                </c:pt>
                <c:pt idx="36297">
                  <c:v>150.46</c:v>
                </c:pt>
                <c:pt idx="36298">
                  <c:v>149.91999999999999</c:v>
                </c:pt>
                <c:pt idx="36299">
                  <c:v>145.9</c:v>
                </c:pt>
                <c:pt idx="36300">
                  <c:v>141.41999999999999</c:v>
                </c:pt>
                <c:pt idx="36301">
                  <c:v>142.54</c:v>
                </c:pt>
                <c:pt idx="36302">
                  <c:v>141.65</c:v>
                </c:pt>
                <c:pt idx="36303">
                  <c:v>131.26</c:v>
                </c:pt>
                <c:pt idx="36304">
                  <c:v>132.58000000000001</c:v>
                </c:pt>
                <c:pt idx="36305">
                  <c:v>133.63999999999999</c:v>
                </c:pt>
                <c:pt idx="36306">
                  <c:v>125.55</c:v>
                </c:pt>
                <c:pt idx="36307">
                  <c:v>166.91</c:v>
                </c:pt>
                <c:pt idx="36308">
                  <c:v>151.97999999999999</c:v>
                </c:pt>
                <c:pt idx="36309">
                  <c:v>139.01</c:v>
                </c:pt>
                <c:pt idx="36310">
                  <c:v>128.62</c:v>
                </c:pt>
                <c:pt idx="36311">
                  <c:v>131.32</c:v>
                </c:pt>
                <c:pt idx="36312">
                  <c:v>132.81</c:v>
                </c:pt>
                <c:pt idx="36313">
                  <c:v>131.63</c:v>
                </c:pt>
                <c:pt idx="36314">
                  <c:v>137.86000000000001</c:v>
                </c:pt>
                <c:pt idx="36315">
                  <c:v>154.97</c:v>
                </c:pt>
                <c:pt idx="36316">
                  <c:v>160.05000000000001</c:v>
                </c:pt>
                <c:pt idx="36317">
                  <c:v>155.25</c:v>
                </c:pt>
                <c:pt idx="36318">
                  <c:v>159.41999999999999</c:v>
                </c:pt>
                <c:pt idx="36319">
                  <c:v>163.29</c:v>
                </c:pt>
                <c:pt idx="36320">
                  <c:v>164.93</c:v>
                </c:pt>
                <c:pt idx="36321">
                  <c:v>165.21</c:v>
                </c:pt>
                <c:pt idx="36322">
                  <c:v>169.29</c:v>
                </c:pt>
                <c:pt idx="36323">
                  <c:v>154.22</c:v>
                </c:pt>
                <c:pt idx="36324">
                  <c:v>157.87</c:v>
                </c:pt>
                <c:pt idx="36325">
                  <c:v>158.84</c:v>
                </c:pt>
                <c:pt idx="36326">
                  <c:v>156</c:v>
                </c:pt>
                <c:pt idx="36327">
                  <c:v>153.53</c:v>
                </c:pt>
                <c:pt idx="36328">
                  <c:v>154.05000000000001</c:v>
                </c:pt>
                <c:pt idx="36329">
                  <c:v>176.52</c:v>
                </c:pt>
                <c:pt idx="36330">
                  <c:v>170.35</c:v>
                </c:pt>
                <c:pt idx="36331">
                  <c:v>146.33000000000001</c:v>
                </c:pt>
                <c:pt idx="36332">
                  <c:v>143.43</c:v>
                </c:pt>
                <c:pt idx="36333">
                  <c:v>166.16</c:v>
                </c:pt>
                <c:pt idx="36334">
                  <c:v>171.3</c:v>
                </c:pt>
                <c:pt idx="36335">
                  <c:v>174.46</c:v>
                </c:pt>
                <c:pt idx="36336">
                  <c:v>178.22</c:v>
                </c:pt>
                <c:pt idx="36337">
                  <c:v>181</c:v>
                </c:pt>
                <c:pt idx="36338">
                  <c:v>178.85</c:v>
                </c:pt>
                <c:pt idx="36339">
                  <c:v>182.06</c:v>
                </c:pt>
                <c:pt idx="36340">
                  <c:v>188.23</c:v>
                </c:pt>
                <c:pt idx="36341">
                  <c:v>190.67</c:v>
                </c:pt>
                <c:pt idx="36342">
                  <c:v>191.36</c:v>
                </c:pt>
                <c:pt idx="36343">
                  <c:v>197.96</c:v>
                </c:pt>
                <c:pt idx="36344">
                  <c:v>202.96</c:v>
                </c:pt>
                <c:pt idx="36345">
                  <c:v>199.37</c:v>
                </c:pt>
                <c:pt idx="36346">
                  <c:v>186.4</c:v>
                </c:pt>
                <c:pt idx="36347">
                  <c:v>187.14</c:v>
                </c:pt>
                <c:pt idx="36348">
                  <c:v>178.36</c:v>
                </c:pt>
                <c:pt idx="36349">
                  <c:v>181.86</c:v>
                </c:pt>
                <c:pt idx="36350">
                  <c:v>163.84</c:v>
                </c:pt>
                <c:pt idx="36351">
                  <c:v>155.34</c:v>
                </c:pt>
                <c:pt idx="36352">
                  <c:v>150.43</c:v>
                </c:pt>
                <c:pt idx="36353">
                  <c:v>144.86000000000001</c:v>
                </c:pt>
                <c:pt idx="36354">
                  <c:v>147.36000000000001</c:v>
                </c:pt>
                <c:pt idx="36355">
                  <c:v>169.46</c:v>
                </c:pt>
                <c:pt idx="36356">
                  <c:v>164.75</c:v>
                </c:pt>
                <c:pt idx="36357">
                  <c:v>160.19</c:v>
                </c:pt>
                <c:pt idx="36358">
                  <c:v>151.69999999999999</c:v>
                </c:pt>
                <c:pt idx="36359">
                  <c:v>154.51</c:v>
                </c:pt>
                <c:pt idx="36360">
                  <c:v>161.51</c:v>
                </c:pt>
                <c:pt idx="36361">
                  <c:v>166.48</c:v>
                </c:pt>
                <c:pt idx="36362">
                  <c:v>160.08000000000001</c:v>
                </c:pt>
                <c:pt idx="36363">
                  <c:v>149.28</c:v>
                </c:pt>
                <c:pt idx="36364">
                  <c:v>157.01</c:v>
                </c:pt>
                <c:pt idx="36365">
                  <c:v>149</c:v>
                </c:pt>
                <c:pt idx="36366">
                  <c:v>180.17</c:v>
                </c:pt>
                <c:pt idx="36367">
                  <c:v>160.94</c:v>
                </c:pt>
                <c:pt idx="36368">
                  <c:v>156.83000000000001</c:v>
                </c:pt>
                <c:pt idx="36369">
                  <c:v>168.72</c:v>
                </c:pt>
                <c:pt idx="36370">
                  <c:v>164.24</c:v>
                </c:pt>
                <c:pt idx="36371">
                  <c:v>166.08</c:v>
                </c:pt>
                <c:pt idx="36372">
                  <c:v>165.3</c:v>
                </c:pt>
                <c:pt idx="36373">
                  <c:v>158.07</c:v>
                </c:pt>
                <c:pt idx="36374">
                  <c:v>149.47999999999999</c:v>
                </c:pt>
                <c:pt idx="36375">
                  <c:v>148.13999999999999</c:v>
                </c:pt>
                <c:pt idx="36376">
                  <c:v>155.47999999999999</c:v>
                </c:pt>
                <c:pt idx="36377">
                  <c:v>157.75</c:v>
                </c:pt>
                <c:pt idx="36378">
                  <c:v>160.41999999999999</c:v>
                </c:pt>
                <c:pt idx="36379">
                  <c:v>160.13</c:v>
                </c:pt>
                <c:pt idx="36380">
                  <c:v>162.88999999999999</c:v>
                </c:pt>
                <c:pt idx="36381">
                  <c:v>163.84</c:v>
                </c:pt>
                <c:pt idx="36382">
                  <c:v>164.09</c:v>
                </c:pt>
                <c:pt idx="36383">
                  <c:v>159.69999999999999</c:v>
                </c:pt>
                <c:pt idx="36384">
                  <c:v>162.77000000000001</c:v>
                </c:pt>
                <c:pt idx="36385">
                  <c:v>162.03</c:v>
                </c:pt>
                <c:pt idx="36386">
                  <c:v>156.69</c:v>
                </c:pt>
                <c:pt idx="36387">
                  <c:v>157.15</c:v>
                </c:pt>
                <c:pt idx="36388">
                  <c:v>157.97999999999999</c:v>
                </c:pt>
                <c:pt idx="36389">
                  <c:v>157.49</c:v>
                </c:pt>
                <c:pt idx="36390">
                  <c:v>151.78</c:v>
                </c:pt>
                <c:pt idx="36391">
                  <c:v>135.02000000000001</c:v>
                </c:pt>
                <c:pt idx="36392">
                  <c:v>167.25</c:v>
                </c:pt>
                <c:pt idx="36393">
                  <c:v>157.66999999999999</c:v>
                </c:pt>
                <c:pt idx="36394">
                  <c:v>146.41</c:v>
                </c:pt>
                <c:pt idx="36395">
                  <c:v>116.07</c:v>
                </c:pt>
                <c:pt idx="36396">
                  <c:v>108.07</c:v>
                </c:pt>
                <c:pt idx="36397">
                  <c:v>101.44</c:v>
                </c:pt>
                <c:pt idx="36398">
                  <c:v>98.85</c:v>
                </c:pt>
                <c:pt idx="36399">
                  <c:v>94.46</c:v>
                </c:pt>
                <c:pt idx="36400">
                  <c:v>80.45</c:v>
                </c:pt>
                <c:pt idx="36401">
                  <c:v>68.489999999999995</c:v>
                </c:pt>
                <c:pt idx="36402">
                  <c:v>74.94</c:v>
                </c:pt>
                <c:pt idx="36403">
                  <c:v>68.31</c:v>
                </c:pt>
                <c:pt idx="36404">
                  <c:v>63.61</c:v>
                </c:pt>
                <c:pt idx="36405">
                  <c:v>64.47</c:v>
                </c:pt>
                <c:pt idx="36406">
                  <c:v>71.44</c:v>
                </c:pt>
                <c:pt idx="36407">
                  <c:v>83.18</c:v>
                </c:pt>
                <c:pt idx="36408">
                  <c:v>53.93</c:v>
                </c:pt>
                <c:pt idx="36409">
                  <c:v>99.66</c:v>
                </c:pt>
                <c:pt idx="36410">
                  <c:v>106.17</c:v>
                </c:pt>
                <c:pt idx="36411">
                  <c:v>107.06</c:v>
                </c:pt>
                <c:pt idx="36412">
                  <c:v>100.06</c:v>
                </c:pt>
                <c:pt idx="36413">
                  <c:v>95.12</c:v>
                </c:pt>
                <c:pt idx="36414">
                  <c:v>95.21</c:v>
                </c:pt>
                <c:pt idx="36415">
                  <c:v>113.23</c:v>
                </c:pt>
                <c:pt idx="36416">
                  <c:v>93.83</c:v>
                </c:pt>
                <c:pt idx="36417">
                  <c:v>98.28</c:v>
                </c:pt>
                <c:pt idx="36418">
                  <c:v>120.52</c:v>
                </c:pt>
                <c:pt idx="36419">
                  <c:v>128.5</c:v>
                </c:pt>
                <c:pt idx="36420">
                  <c:v>128.85</c:v>
                </c:pt>
                <c:pt idx="36421">
                  <c:v>123.94</c:v>
                </c:pt>
                <c:pt idx="36422">
                  <c:v>125.35</c:v>
                </c:pt>
                <c:pt idx="36423">
                  <c:v>151.49</c:v>
                </c:pt>
                <c:pt idx="36424">
                  <c:v>147.41999999999999</c:v>
                </c:pt>
                <c:pt idx="36425">
                  <c:v>149.05000000000001</c:v>
                </c:pt>
                <c:pt idx="36426">
                  <c:v>156.49</c:v>
                </c:pt>
                <c:pt idx="36427">
                  <c:v>167.65</c:v>
                </c:pt>
                <c:pt idx="36428">
                  <c:v>169.66</c:v>
                </c:pt>
                <c:pt idx="36429">
                  <c:v>171.07</c:v>
                </c:pt>
                <c:pt idx="36430">
                  <c:v>164.24</c:v>
                </c:pt>
                <c:pt idx="36431">
                  <c:v>175.95</c:v>
                </c:pt>
                <c:pt idx="36432">
                  <c:v>181.66</c:v>
                </c:pt>
                <c:pt idx="36433">
                  <c:v>172.79</c:v>
                </c:pt>
                <c:pt idx="36434">
                  <c:v>160.65</c:v>
                </c:pt>
                <c:pt idx="36435">
                  <c:v>162.13999999999999</c:v>
                </c:pt>
                <c:pt idx="36436">
                  <c:v>163.46</c:v>
                </c:pt>
                <c:pt idx="36437">
                  <c:v>156.78</c:v>
                </c:pt>
                <c:pt idx="36438">
                  <c:v>156.32</c:v>
                </c:pt>
                <c:pt idx="36439">
                  <c:v>157.06</c:v>
                </c:pt>
                <c:pt idx="36440">
                  <c:v>155.37</c:v>
                </c:pt>
                <c:pt idx="36441">
                  <c:v>157.35</c:v>
                </c:pt>
                <c:pt idx="36442">
                  <c:v>159.93</c:v>
                </c:pt>
                <c:pt idx="36443">
                  <c:v>159.79</c:v>
                </c:pt>
                <c:pt idx="36444">
                  <c:v>158.87</c:v>
                </c:pt>
                <c:pt idx="36445">
                  <c:v>157.55000000000001</c:v>
                </c:pt>
                <c:pt idx="36446">
                  <c:v>147.16</c:v>
                </c:pt>
                <c:pt idx="36447">
                  <c:v>147.62</c:v>
                </c:pt>
                <c:pt idx="36448">
                  <c:v>149.51</c:v>
                </c:pt>
                <c:pt idx="36449">
                  <c:v>150.75</c:v>
                </c:pt>
                <c:pt idx="36450">
                  <c:v>152.27000000000001</c:v>
                </c:pt>
                <c:pt idx="36451">
                  <c:v>150.26</c:v>
                </c:pt>
                <c:pt idx="36452">
                  <c:v>127.9</c:v>
                </c:pt>
                <c:pt idx="36453">
                  <c:v>127.33</c:v>
                </c:pt>
                <c:pt idx="36454">
                  <c:v>113.98</c:v>
                </c:pt>
                <c:pt idx="36455">
                  <c:v>110.16</c:v>
                </c:pt>
                <c:pt idx="36456">
                  <c:v>128.16</c:v>
                </c:pt>
                <c:pt idx="36457">
                  <c:v>142.77000000000001</c:v>
                </c:pt>
                <c:pt idx="36458">
                  <c:v>144.16999999999999</c:v>
                </c:pt>
                <c:pt idx="36459">
                  <c:v>161.4</c:v>
                </c:pt>
                <c:pt idx="36460">
                  <c:v>159.88</c:v>
                </c:pt>
                <c:pt idx="36461">
                  <c:v>139.07</c:v>
                </c:pt>
                <c:pt idx="36462">
                  <c:v>135.31</c:v>
                </c:pt>
                <c:pt idx="36463">
                  <c:v>134.96</c:v>
                </c:pt>
                <c:pt idx="36464">
                  <c:v>146.1</c:v>
                </c:pt>
                <c:pt idx="36465">
                  <c:v>166.19</c:v>
                </c:pt>
                <c:pt idx="36466">
                  <c:v>176.04</c:v>
                </c:pt>
                <c:pt idx="36467">
                  <c:v>184.36</c:v>
                </c:pt>
                <c:pt idx="36468">
                  <c:v>183.67</c:v>
                </c:pt>
                <c:pt idx="36469">
                  <c:v>184.96</c:v>
                </c:pt>
                <c:pt idx="36470">
                  <c:v>190.44</c:v>
                </c:pt>
                <c:pt idx="36471">
                  <c:v>192.54</c:v>
                </c:pt>
                <c:pt idx="36472">
                  <c:v>200.17</c:v>
                </c:pt>
                <c:pt idx="36473">
                  <c:v>191.94</c:v>
                </c:pt>
                <c:pt idx="36474">
                  <c:v>183.5</c:v>
                </c:pt>
                <c:pt idx="36475">
                  <c:v>179.11</c:v>
                </c:pt>
                <c:pt idx="36476">
                  <c:v>148.65</c:v>
                </c:pt>
                <c:pt idx="36477">
                  <c:v>156.55000000000001</c:v>
                </c:pt>
                <c:pt idx="36478">
                  <c:v>164.78</c:v>
                </c:pt>
                <c:pt idx="36479">
                  <c:v>168.4</c:v>
                </c:pt>
                <c:pt idx="36480">
                  <c:v>161.88</c:v>
                </c:pt>
                <c:pt idx="36481">
                  <c:v>154.31</c:v>
                </c:pt>
                <c:pt idx="36482">
                  <c:v>154.59</c:v>
                </c:pt>
                <c:pt idx="36483">
                  <c:v>156.13999999999999</c:v>
                </c:pt>
                <c:pt idx="36484">
                  <c:v>151.63999999999999</c:v>
                </c:pt>
                <c:pt idx="36485">
                  <c:v>132.94999999999999</c:v>
                </c:pt>
                <c:pt idx="36486">
                  <c:v>140.07</c:v>
                </c:pt>
                <c:pt idx="36487">
                  <c:v>134.27000000000001</c:v>
                </c:pt>
                <c:pt idx="36488">
                  <c:v>133.27000000000001</c:v>
                </c:pt>
                <c:pt idx="36489">
                  <c:v>141.02000000000001</c:v>
                </c:pt>
                <c:pt idx="36490">
                  <c:v>136.97</c:v>
                </c:pt>
                <c:pt idx="36491">
                  <c:v>139.01</c:v>
                </c:pt>
                <c:pt idx="36492">
                  <c:v>145.21</c:v>
                </c:pt>
                <c:pt idx="36493">
                  <c:v>140.87</c:v>
                </c:pt>
                <c:pt idx="36494">
                  <c:v>145.12</c:v>
                </c:pt>
                <c:pt idx="36495">
                  <c:v>147.82</c:v>
                </c:pt>
                <c:pt idx="36496">
                  <c:v>146.63999999999999</c:v>
                </c:pt>
                <c:pt idx="36497">
                  <c:v>141.91</c:v>
                </c:pt>
                <c:pt idx="36498">
                  <c:v>157.66999999999999</c:v>
                </c:pt>
                <c:pt idx="36499">
                  <c:v>156.78</c:v>
                </c:pt>
                <c:pt idx="36500">
                  <c:v>164.87</c:v>
                </c:pt>
                <c:pt idx="36501">
                  <c:v>159.16</c:v>
                </c:pt>
                <c:pt idx="36502">
                  <c:v>173.74</c:v>
                </c:pt>
                <c:pt idx="36503">
                  <c:v>179.02</c:v>
                </c:pt>
                <c:pt idx="36504">
                  <c:v>174.34</c:v>
                </c:pt>
                <c:pt idx="36505">
                  <c:v>178.93</c:v>
                </c:pt>
                <c:pt idx="36506">
                  <c:v>163.72</c:v>
                </c:pt>
                <c:pt idx="36507">
                  <c:v>162.11000000000001</c:v>
                </c:pt>
                <c:pt idx="36508">
                  <c:v>149.19999999999999</c:v>
                </c:pt>
                <c:pt idx="36509">
                  <c:v>126.41</c:v>
                </c:pt>
                <c:pt idx="36510">
                  <c:v>128.56</c:v>
                </c:pt>
                <c:pt idx="36511">
                  <c:v>129.65</c:v>
                </c:pt>
                <c:pt idx="36512">
                  <c:v>129.54</c:v>
                </c:pt>
                <c:pt idx="36513">
                  <c:v>143.11000000000001</c:v>
                </c:pt>
                <c:pt idx="36514">
                  <c:v>139.75</c:v>
                </c:pt>
                <c:pt idx="36515">
                  <c:v>147.99</c:v>
                </c:pt>
                <c:pt idx="36516">
                  <c:v>156.34</c:v>
                </c:pt>
                <c:pt idx="36517">
                  <c:v>162.09</c:v>
                </c:pt>
                <c:pt idx="36518">
                  <c:v>168.86</c:v>
                </c:pt>
                <c:pt idx="36519">
                  <c:v>164.7</c:v>
                </c:pt>
                <c:pt idx="36520">
                  <c:v>164.41</c:v>
                </c:pt>
                <c:pt idx="36521">
                  <c:v>189.81</c:v>
                </c:pt>
                <c:pt idx="36522">
                  <c:v>189.21</c:v>
                </c:pt>
                <c:pt idx="36523">
                  <c:v>187.14</c:v>
                </c:pt>
                <c:pt idx="36524">
                  <c:v>187.86</c:v>
                </c:pt>
                <c:pt idx="36525">
                  <c:v>180.68</c:v>
                </c:pt>
                <c:pt idx="36526">
                  <c:v>180.89</c:v>
                </c:pt>
                <c:pt idx="36527">
                  <c:v>183.24</c:v>
                </c:pt>
                <c:pt idx="36528">
                  <c:v>185.42</c:v>
                </c:pt>
                <c:pt idx="36529">
                  <c:v>184.45</c:v>
                </c:pt>
                <c:pt idx="36530">
                  <c:v>185.42</c:v>
                </c:pt>
                <c:pt idx="36531">
                  <c:v>187.46</c:v>
                </c:pt>
                <c:pt idx="36532">
                  <c:v>189.61</c:v>
                </c:pt>
                <c:pt idx="36533">
                  <c:v>190.3</c:v>
                </c:pt>
                <c:pt idx="36534">
                  <c:v>190.13</c:v>
                </c:pt>
                <c:pt idx="36535">
                  <c:v>192.74</c:v>
                </c:pt>
                <c:pt idx="36536">
                  <c:v>196.56</c:v>
                </c:pt>
                <c:pt idx="36537">
                  <c:v>192.34</c:v>
                </c:pt>
                <c:pt idx="36538">
                  <c:v>181.49</c:v>
                </c:pt>
                <c:pt idx="36539">
                  <c:v>182.67</c:v>
                </c:pt>
                <c:pt idx="36540">
                  <c:v>196.82</c:v>
                </c:pt>
                <c:pt idx="36541">
                  <c:v>201.64</c:v>
                </c:pt>
                <c:pt idx="36542">
                  <c:v>200</c:v>
                </c:pt>
                <c:pt idx="36543">
                  <c:v>179.08</c:v>
                </c:pt>
                <c:pt idx="36544">
                  <c:v>181.29</c:v>
                </c:pt>
                <c:pt idx="36545">
                  <c:v>171.96</c:v>
                </c:pt>
                <c:pt idx="36546">
                  <c:v>172.36</c:v>
                </c:pt>
                <c:pt idx="36547">
                  <c:v>182.69</c:v>
                </c:pt>
                <c:pt idx="36548">
                  <c:v>182.87</c:v>
                </c:pt>
                <c:pt idx="36549">
                  <c:v>176.84</c:v>
                </c:pt>
                <c:pt idx="36550">
                  <c:v>172.33</c:v>
                </c:pt>
                <c:pt idx="36551">
                  <c:v>182.46</c:v>
                </c:pt>
                <c:pt idx="36552">
                  <c:v>182.95</c:v>
                </c:pt>
                <c:pt idx="36553">
                  <c:v>155.02000000000001</c:v>
                </c:pt>
                <c:pt idx="36554">
                  <c:v>170.7</c:v>
                </c:pt>
                <c:pt idx="36555">
                  <c:v>175.12</c:v>
                </c:pt>
                <c:pt idx="36556">
                  <c:v>162.43</c:v>
                </c:pt>
                <c:pt idx="36557">
                  <c:v>165.42</c:v>
                </c:pt>
                <c:pt idx="36558">
                  <c:v>166.13</c:v>
                </c:pt>
                <c:pt idx="36559">
                  <c:v>163.26</c:v>
                </c:pt>
                <c:pt idx="36560">
                  <c:v>161.08000000000001</c:v>
                </c:pt>
                <c:pt idx="36561">
                  <c:v>141.74</c:v>
                </c:pt>
                <c:pt idx="36562">
                  <c:v>141.74</c:v>
                </c:pt>
                <c:pt idx="36563">
                  <c:v>137.66</c:v>
                </c:pt>
                <c:pt idx="36564">
                  <c:v>123.88</c:v>
                </c:pt>
                <c:pt idx="36565">
                  <c:v>132.21</c:v>
                </c:pt>
                <c:pt idx="36566">
                  <c:v>128.44999999999999</c:v>
                </c:pt>
                <c:pt idx="36567">
                  <c:v>125.63</c:v>
                </c:pt>
                <c:pt idx="36568">
                  <c:v>114.64</c:v>
                </c:pt>
                <c:pt idx="36569">
                  <c:v>111.8</c:v>
                </c:pt>
                <c:pt idx="36570">
                  <c:v>112.08</c:v>
                </c:pt>
                <c:pt idx="36571">
                  <c:v>113.81</c:v>
                </c:pt>
                <c:pt idx="36572">
                  <c:v>115.56</c:v>
                </c:pt>
                <c:pt idx="36573">
                  <c:v>117.83</c:v>
                </c:pt>
                <c:pt idx="36574">
                  <c:v>106.26</c:v>
                </c:pt>
                <c:pt idx="36575">
                  <c:v>102.58</c:v>
                </c:pt>
                <c:pt idx="36576">
                  <c:v>103.56</c:v>
                </c:pt>
                <c:pt idx="36577">
                  <c:v>106.75</c:v>
                </c:pt>
                <c:pt idx="36578">
                  <c:v>107.98</c:v>
                </c:pt>
                <c:pt idx="36579">
                  <c:v>96.7</c:v>
                </c:pt>
                <c:pt idx="36580">
                  <c:v>96.21</c:v>
                </c:pt>
                <c:pt idx="36581">
                  <c:v>95.09</c:v>
                </c:pt>
                <c:pt idx="36582">
                  <c:v>97.85</c:v>
                </c:pt>
                <c:pt idx="36583">
                  <c:v>102.64</c:v>
                </c:pt>
                <c:pt idx="36584">
                  <c:v>107.69</c:v>
                </c:pt>
                <c:pt idx="36585">
                  <c:v>109.82</c:v>
                </c:pt>
                <c:pt idx="36586">
                  <c:v>110.99</c:v>
                </c:pt>
                <c:pt idx="36587">
                  <c:v>109.96</c:v>
                </c:pt>
                <c:pt idx="36588">
                  <c:v>98.88</c:v>
                </c:pt>
                <c:pt idx="36589">
                  <c:v>93.97</c:v>
                </c:pt>
                <c:pt idx="36590">
                  <c:v>106.72</c:v>
                </c:pt>
                <c:pt idx="36591">
                  <c:v>113.46</c:v>
                </c:pt>
                <c:pt idx="36592">
                  <c:v>103.53</c:v>
                </c:pt>
                <c:pt idx="36593">
                  <c:v>104.62</c:v>
                </c:pt>
                <c:pt idx="36594">
                  <c:v>112.52</c:v>
                </c:pt>
                <c:pt idx="36595">
                  <c:v>125.98</c:v>
                </c:pt>
                <c:pt idx="36596">
                  <c:v>129.65</c:v>
                </c:pt>
                <c:pt idx="36597">
                  <c:v>128.69999999999999</c:v>
                </c:pt>
                <c:pt idx="36598">
                  <c:v>127.99</c:v>
                </c:pt>
                <c:pt idx="36599">
                  <c:v>126.69</c:v>
                </c:pt>
                <c:pt idx="36600">
                  <c:v>124.8</c:v>
                </c:pt>
                <c:pt idx="36601">
                  <c:v>293</c:v>
                </c:pt>
                <c:pt idx="36602">
                  <c:v>307.26</c:v>
                </c:pt>
                <c:pt idx="36603">
                  <c:v>307.72000000000003</c:v>
                </c:pt>
                <c:pt idx="36604">
                  <c:v>276.44</c:v>
                </c:pt>
                <c:pt idx="36605">
                  <c:v>267.08</c:v>
                </c:pt>
                <c:pt idx="36606">
                  <c:v>267.05</c:v>
                </c:pt>
                <c:pt idx="36607">
                  <c:v>264.01</c:v>
                </c:pt>
                <c:pt idx="36608">
                  <c:v>260.19</c:v>
                </c:pt>
                <c:pt idx="36609">
                  <c:v>255.43</c:v>
                </c:pt>
                <c:pt idx="36610">
                  <c:v>247.48</c:v>
                </c:pt>
                <c:pt idx="36611">
                  <c:v>174.54</c:v>
                </c:pt>
                <c:pt idx="36612">
                  <c:v>106.26</c:v>
                </c:pt>
                <c:pt idx="36613">
                  <c:v>107.81</c:v>
                </c:pt>
                <c:pt idx="36614">
                  <c:v>105.25</c:v>
                </c:pt>
                <c:pt idx="36615">
                  <c:v>107.64</c:v>
                </c:pt>
                <c:pt idx="36616">
                  <c:v>127.64</c:v>
                </c:pt>
                <c:pt idx="36617">
                  <c:v>117.54</c:v>
                </c:pt>
                <c:pt idx="36618">
                  <c:v>98.22</c:v>
                </c:pt>
                <c:pt idx="36619">
                  <c:v>153.22</c:v>
                </c:pt>
                <c:pt idx="36620">
                  <c:v>136.28</c:v>
                </c:pt>
                <c:pt idx="36621">
                  <c:v>134.59</c:v>
                </c:pt>
                <c:pt idx="36622">
                  <c:v>129.28</c:v>
                </c:pt>
                <c:pt idx="36623">
                  <c:v>131.6</c:v>
                </c:pt>
                <c:pt idx="36624">
                  <c:v>133.9</c:v>
                </c:pt>
                <c:pt idx="36625">
                  <c:v>132.26</c:v>
                </c:pt>
                <c:pt idx="36626">
                  <c:v>123.37</c:v>
                </c:pt>
                <c:pt idx="36627">
                  <c:v>127.44</c:v>
                </c:pt>
                <c:pt idx="36628">
                  <c:v>129.51</c:v>
                </c:pt>
                <c:pt idx="36629">
                  <c:v>131.69</c:v>
                </c:pt>
                <c:pt idx="36630">
                  <c:v>144.09</c:v>
                </c:pt>
                <c:pt idx="36631">
                  <c:v>152.33000000000001</c:v>
                </c:pt>
                <c:pt idx="36632">
                  <c:v>154.91</c:v>
                </c:pt>
                <c:pt idx="36633">
                  <c:v>147.88</c:v>
                </c:pt>
                <c:pt idx="36634">
                  <c:v>142.62</c:v>
                </c:pt>
                <c:pt idx="36635">
                  <c:v>143.13999999999999</c:v>
                </c:pt>
                <c:pt idx="36636">
                  <c:v>144.61000000000001</c:v>
                </c:pt>
                <c:pt idx="36637">
                  <c:v>136.86000000000001</c:v>
                </c:pt>
                <c:pt idx="36638">
                  <c:v>138.43</c:v>
                </c:pt>
                <c:pt idx="36639">
                  <c:v>140.21</c:v>
                </c:pt>
                <c:pt idx="36640">
                  <c:v>141.56</c:v>
                </c:pt>
                <c:pt idx="36641">
                  <c:v>137.03</c:v>
                </c:pt>
                <c:pt idx="36642">
                  <c:v>139.27000000000001</c:v>
                </c:pt>
                <c:pt idx="36643">
                  <c:v>132.72</c:v>
                </c:pt>
                <c:pt idx="36644">
                  <c:v>138.84</c:v>
                </c:pt>
                <c:pt idx="36645">
                  <c:v>149.31</c:v>
                </c:pt>
                <c:pt idx="36646">
                  <c:v>150.32</c:v>
                </c:pt>
                <c:pt idx="36647">
                  <c:v>151.72</c:v>
                </c:pt>
                <c:pt idx="36648">
                  <c:v>150.52000000000001</c:v>
                </c:pt>
                <c:pt idx="36649">
                  <c:v>144.22999999999999</c:v>
                </c:pt>
                <c:pt idx="36650">
                  <c:v>146.9</c:v>
                </c:pt>
                <c:pt idx="36651">
                  <c:v>146.69999999999999</c:v>
                </c:pt>
                <c:pt idx="36652">
                  <c:v>132.46</c:v>
                </c:pt>
                <c:pt idx="36653">
                  <c:v>131.43</c:v>
                </c:pt>
                <c:pt idx="36654">
                  <c:v>133.44</c:v>
                </c:pt>
                <c:pt idx="36655">
                  <c:v>131.19999999999999</c:v>
                </c:pt>
                <c:pt idx="36656">
                  <c:v>121.56</c:v>
                </c:pt>
                <c:pt idx="36657">
                  <c:v>130.71</c:v>
                </c:pt>
                <c:pt idx="36658">
                  <c:v>123.39</c:v>
                </c:pt>
                <c:pt idx="36659">
                  <c:v>125.86</c:v>
                </c:pt>
                <c:pt idx="36660">
                  <c:v>127.9</c:v>
                </c:pt>
                <c:pt idx="36661">
                  <c:v>120.52</c:v>
                </c:pt>
                <c:pt idx="36662">
                  <c:v>114.58</c:v>
                </c:pt>
                <c:pt idx="36663">
                  <c:v>115.79</c:v>
                </c:pt>
                <c:pt idx="36664">
                  <c:v>118.17</c:v>
                </c:pt>
                <c:pt idx="36665">
                  <c:v>114.96</c:v>
                </c:pt>
                <c:pt idx="36666">
                  <c:v>117.77</c:v>
                </c:pt>
                <c:pt idx="36667">
                  <c:v>120.09</c:v>
                </c:pt>
                <c:pt idx="36668">
                  <c:v>120.29</c:v>
                </c:pt>
                <c:pt idx="36669">
                  <c:v>117.97</c:v>
                </c:pt>
                <c:pt idx="36670">
                  <c:v>121.13</c:v>
                </c:pt>
                <c:pt idx="36671">
                  <c:v>133.61000000000001</c:v>
                </c:pt>
                <c:pt idx="36672">
                  <c:v>134.69999999999999</c:v>
                </c:pt>
                <c:pt idx="36673">
                  <c:v>133.01</c:v>
                </c:pt>
                <c:pt idx="36674">
                  <c:v>132.18</c:v>
                </c:pt>
                <c:pt idx="36675">
                  <c:v>133.41</c:v>
                </c:pt>
                <c:pt idx="36676">
                  <c:v>151.75</c:v>
                </c:pt>
                <c:pt idx="36677">
                  <c:v>148.62</c:v>
                </c:pt>
                <c:pt idx="36678">
                  <c:v>149.4</c:v>
                </c:pt>
                <c:pt idx="36679">
                  <c:v>151.84</c:v>
                </c:pt>
                <c:pt idx="36680">
                  <c:v>164.64</c:v>
                </c:pt>
                <c:pt idx="36681">
                  <c:v>167.68</c:v>
                </c:pt>
                <c:pt idx="36682">
                  <c:v>158.12</c:v>
                </c:pt>
                <c:pt idx="36683">
                  <c:v>155.16999999999999</c:v>
                </c:pt>
                <c:pt idx="36684">
                  <c:v>158.1</c:v>
                </c:pt>
                <c:pt idx="36685">
                  <c:v>161.31</c:v>
                </c:pt>
                <c:pt idx="36686">
                  <c:v>158.58000000000001</c:v>
                </c:pt>
                <c:pt idx="36687">
                  <c:v>162.29</c:v>
                </c:pt>
                <c:pt idx="36688">
                  <c:v>165.3</c:v>
                </c:pt>
                <c:pt idx="36689">
                  <c:v>164.3</c:v>
                </c:pt>
                <c:pt idx="36690">
                  <c:v>175.98</c:v>
                </c:pt>
                <c:pt idx="36691">
                  <c:v>171.96</c:v>
                </c:pt>
                <c:pt idx="36692">
                  <c:v>174.14</c:v>
                </c:pt>
                <c:pt idx="36693">
                  <c:v>170.9</c:v>
                </c:pt>
                <c:pt idx="36694">
                  <c:v>174.54</c:v>
                </c:pt>
                <c:pt idx="36695">
                  <c:v>161.94</c:v>
                </c:pt>
                <c:pt idx="36696">
                  <c:v>149.71</c:v>
                </c:pt>
                <c:pt idx="36697">
                  <c:v>148.08000000000001</c:v>
                </c:pt>
                <c:pt idx="36698">
                  <c:v>148.19</c:v>
                </c:pt>
                <c:pt idx="36699">
                  <c:v>151.58000000000001</c:v>
                </c:pt>
                <c:pt idx="36700">
                  <c:v>152.56</c:v>
                </c:pt>
                <c:pt idx="36701">
                  <c:v>152.53</c:v>
                </c:pt>
                <c:pt idx="36702">
                  <c:v>151.75</c:v>
                </c:pt>
                <c:pt idx="36703">
                  <c:v>141.25</c:v>
                </c:pt>
                <c:pt idx="36704">
                  <c:v>112.43</c:v>
                </c:pt>
                <c:pt idx="36705">
                  <c:v>107.03</c:v>
                </c:pt>
                <c:pt idx="36706">
                  <c:v>107.95</c:v>
                </c:pt>
                <c:pt idx="36707">
                  <c:v>107.69</c:v>
                </c:pt>
                <c:pt idx="36708">
                  <c:v>106.89</c:v>
                </c:pt>
                <c:pt idx="36709">
                  <c:v>106.43</c:v>
                </c:pt>
                <c:pt idx="36710">
                  <c:v>109.65</c:v>
                </c:pt>
                <c:pt idx="36711">
                  <c:v>114.27</c:v>
                </c:pt>
                <c:pt idx="36712">
                  <c:v>115.21</c:v>
                </c:pt>
                <c:pt idx="36713">
                  <c:v>106.17</c:v>
                </c:pt>
                <c:pt idx="36714">
                  <c:v>100.49</c:v>
                </c:pt>
                <c:pt idx="36715">
                  <c:v>88.52</c:v>
                </c:pt>
                <c:pt idx="36716">
                  <c:v>73.16</c:v>
                </c:pt>
                <c:pt idx="36717">
                  <c:v>83.7</c:v>
                </c:pt>
                <c:pt idx="36718">
                  <c:v>84.7</c:v>
                </c:pt>
                <c:pt idx="36719">
                  <c:v>85.08</c:v>
                </c:pt>
                <c:pt idx="36720">
                  <c:v>83.98</c:v>
                </c:pt>
                <c:pt idx="36721">
                  <c:v>76.92</c:v>
                </c:pt>
                <c:pt idx="36722">
                  <c:v>66.59</c:v>
                </c:pt>
                <c:pt idx="36723">
                  <c:v>66.790000000000006</c:v>
                </c:pt>
                <c:pt idx="36724">
                  <c:v>67.39</c:v>
                </c:pt>
                <c:pt idx="36725">
                  <c:v>67.88</c:v>
                </c:pt>
                <c:pt idx="36726">
                  <c:v>68.459999999999994</c:v>
                </c:pt>
                <c:pt idx="36727">
                  <c:v>68.8</c:v>
                </c:pt>
                <c:pt idx="36728">
                  <c:v>68.86</c:v>
                </c:pt>
                <c:pt idx="36729">
                  <c:v>67.650000000000006</c:v>
                </c:pt>
                <c:pt idx="36730">
                  <c:v>60.94</c:v>
                </c:pt>
                <c:pt idx="36731">
                  <c:v>61.14</c:v>
                </c:pt>
                <c:pt idx="36732">
                  <c:v>61.08</c:v>
                </c:pt>
                <c:pt idx="36733">
                  <c:v>61.28</c:v>
                </c:pt>
                <c:pt idx="36734">
                  <c:v>61.63</c:v>
                </c:pt>
                <c:pt idx="36735">
                  <c:v>60.39</c:v>
                </c:pt>
                <c:pt idx="36736">
                  <c:v>55.37</c:v>
                </c:pt>
                <c:pt idx="36737">
                  <c:v>51.64</c:v>
                </c:pt>
                <c:pt idx="36738">
                  <c:v>48.71</c:v>
                </c:pt>
                <c:pt idx="36739">
                  <c:v>53.5</c:v>
                </c:pt>
                <c:pt idx="36740">
                  <c:v>68.92</c:v>
                </c:pt>
                <c:pt idx="36741">
                  <c:v>62.49</c:v>
                </c:pt>
                <c:pt idx="36742">
                  <c:v>62.51</c:v>
                </c:pt>
                <c:pt idx="36743">
                  <c:v>62.89</c:v>
                </c:pt>
                <c:pt idx="36744">
                  <c:v>63.12</c:v>
                </c:pt>
                <c:pt idx="36745">
                  <c:v>71.61</c:v>
                </c:pt>
                <c:pt idx="36746">
                  <c:v>78.27</c:v>
                </c:pt>
                <c:pt idx="36747">
                  <c:v>70.180000000000007</c:v>
                </c:pt>
                <c:pt idx="36748">
                  <c:v>69.86</c:v>
                </c:pt>
                <c:pt idx="36749">
                  <c:v>69.66</c:v>
                </c:pt>
                <c:pt idx="36750">
                  <c:v>69.55</c:v>
                </c:pt>
                <c:pt idx="36751">
                  <c:v>69.459999999999994</c:v>
                </c:pt>
                <c:pt idx="36752">
                  <c:v>69.69</c:v>
                </c:pt>
                <c:pt idx="36753">
                  <c:v>68.2</c:v>
                </c:pt>
                <c:pt idx="36754">
                  <c:v>66.19</c:v>
                </c:pt>
                <c:pt idx="36755">
                  <c:v>66.849999999999994</c:v>
                </c:pt>
                <c:pt idx="36756">
                  <c:v>67.540000000000006</c:v>
                </c:pt>
                <c:pt idx="36757">
                  <c:v>68.11</c:v>
                </c:pt>
                <c:pt idx="36758">
                  <c:v>68.739999999999995</c:v>
                </c:pt>
                <c:pt idx="36759">
                  <c:v>69.2</c:v>
                </c:pt>
                <c:pt idx="36760">
                  <c:v>69.95</c:v>
                </c:pt>
                <c:pt idx="36761">
                  <c:v>67.680000000000007</c:v>
                </c:pt>
                <c:pt idx="36762">
                  <c:v>68.31</c:v>
                </c:pt>
                <c:pt idx="36763">
                  <c:v>70.41</c:v>
                </c:pt>
                <c:pt idx="36764">
                  <c:v>79.45</c:v>
                </c:pt>
                <c:pt idx="36765">
                  <c:v>85.91</c:v>
                </c:pt>
                <c:pt idx="36766">
                  <c:v>80</c:v>
                </c:pt>
                <c:pt idx="36767">
                  <c:v>75.66</c:v>
                </c:pt>
                <c:pt idx="36768">
                  <c:v>70.84</c:v>
                </c:pt>
                <c:pt idx="36769">
                  <c:v>71.209999999999994</c:v>
                </c:pt>
                <c:pt idx="36770">
                  <c:v>74</c:v>
                </c:pt>
                <c:pt idx="36771">
                  <c:v>95.49</c:v>
                </c:pt>
                <c:pt idx="36772">
                  <c:v>89.29</c:v>
                </c:pt>
                <c:pt idx="36773">
                  <c:v>91.94</c:v>
                </c:pt>
                <c:pt idx="36774">
                  <c:v>95.7</c:v>
                </c:pt>
                <c:pt idx="36775">
                  <c:v>106.55</c:v>
                </c:pt>
                <c:pt idx="36776">
                  <c:v>113.52</c:v>
                </c:pt>
                <c:pt idx="36777">
                  <c:v>112.97</c:v>
                </c:pt>
                <c:pt idx="36778">
                  <c:v>113.75</c:v>
                </c:pt>
                <c:pt idx="36779">
                  <c:v>108.04</c:v>
                </c:pt>
                <c:pt idx="36780">
                  <c:v>110.28</c:v>
                </c:pt>
                <c:pt idx="36781">
                  <c:v>110.79</c:v>
                </c:pt>
                <c:pt idx="36782">
                  <c:v>111.74</c:v>
                </c:pt>
                <c:pt idx="36783">
                  <c:v>110.39</c:v>
                </c:pt>
                <c:pt idx="36784">
                  <c:v>109.16</c:v>
                </c:pt>
                <c:pt idx="36785">
                  <c:v>114.7</c:v>
                </c:pt>
                <c:pt idx="36786">
                  <c:v>135.94</c:v>
                </c:pt>
                <c:pt idx="36787">
                  <c:v>134.19</c:v>
                </c:pt>
                <c:pt idx="36788">
                  <c:v>138.72</c:v>
                </c:pt>
                <c:pt idx="36789">
                  <c:v>158.9</c:v>
                </c:pt>
                <c:pt idx="36790">
                  <c:v>152.99</c:v>
                </c:pt>
                <c:pt idx="36791">
                  <c:v>141.59</c:v>
                </c:pt>
                <c:pt idx="36792">
                  <c:v>136.19999999999999</c:v>
                </c:pt>
                <c:pt idx="36793">
                  <c:v>145.18</c:v>
                </c:pt>
                <c:pt idx="36794">
                  <c:v>155.11000000000001</c:v>
                </c:pt>
                <c:pt idx="36795">
                  <c:v>154.25</c:v>
                </c:pt>
                <c:pt idx="36796">
                  <c:v>153.65</c:v>
                </c:pt>
                <c:pt idx="36797">
                  <c:v>149.94</c:v>
                </c:pt>
                <c:pt idx="36798">
                  <c:v>152.18</c:v>
                </c:pt>
                <c:pt idx="36799">
                  <c:v>154.65</c:v>
                </c:pt>
                <c:pt idx="36800">
                  <c:v>157.44</c:v>
                </c:pt>
                <c:pt idx="36801">
                  <c:v>160.36000000000001</c:v>
                </c:pt>
                <c:pt idx="36802">
                  <c:v>162.83000000000001</c:v>
                </c:pt>
                <c:pt idx="36803">
                  <c:v>162.16999999999999</c:v>
                </c:pt>
                <c:pt idx="36804">
                  <c:v>157.87</c:v>
                </c:pt>
                <c:pt idx="36805">
                  <c:v>161.94</c:v>
                </c:pt>
                <c:pt idx="36806">
                  <c:v>165.47</c:v>
                </c:pt>
                <c:pt idx="36807">
                  <c:v>169.52</c:v>
                </c:pt>
                <c:pt idx="36808">
                  <c:v>173.57</c:v>
                </c:pt>
                <c:pt idx="36809">
                  <c:v>177.1</c:v>
                </c:pt>
                <c:pt idx="36810">
                  <c:v>180.54</c:v>
                </c:pt>
                <c:pt idx="36811">
                  <c:v>184.36</c:v>
                </c:pt>
                <c:pt idx="36812">
                  <c:v>175.69</c:v>
                </c:pt>
                <c:pt idx="36813">
                  <c:v>172.91</c:v>
                </c:pt>
                <c:pt idx="36814">
                  <c:v>172.88</c:v>
                </c:pt>
                <c:pt idx="36815">
                  <c:v>176.7</c:v>
                </c:pt>
                <c:pt idx="36816">
                  <c:v>187.11</c:v>
                </c:pt>
                <c:pt idx="36817">
                  <c:v>178.93</c:v>
                </c:pt>
                <c:pt idx="36818">
                  <c:v>156.97999999999999</c:v>
                </c:pt>
                <c:pt idx="36819">
                  <c:v>143.57</c:v>
                </c:pt>
                <c:pt idx="36820">
                  <c:v>137.86000000000001</c:v>
                </c:pt>
                <c:pt idx="36821">
                  <c:v>140.16</c:v>
                </c:pt>
                <c:pt idx="36822">
                  <c:v>143.08000000000001</c:v>
                </c:pt>
                <c:pt idx="36823">
                  <c:v>145.94999999999999</c:v>
                </c:pt>
                <c:pt idx="36824">
                  <c:v>148.47999999999999</c:v>
                </c:pt>
                <c:pt idx="36825">
                  <c:v>150.43</c:v>
                </c:pt>
                <c:pt idx="36826">
                  <c:v>142.91</c:v>
                </c:pt>
                <c:pt idx="36827">
                  <c:v>141.36000000000001</c:v>
                </c:pt>
                <c:pt idx="36828">
                  <c:v>139.9</c:v>
                </c:pt>
                <c:pt idx="36829">
                  <c:v>140.56</c:v>
                </c:pt>
                <c:pt idx="36830">
                  <c:v>133.04</c:v>
                </c:pt>
                <c:pt idx="36831">
                  <c:v>135.62</c:v>
                </c:pt>
                <c:pt idx="36832">
                  <c:v>136.97</c:v>
                </c:pt>
                <c:pt idx="36833">
                  <c:v>120.52</c:v>
                </c:pt>
                <c:pt idx="36834">
                  <c:v>118.31</c:v>
                </c:pt>
                <c:pt idx="36835">
                  <c:v>111.31</c:v>
                </c:pt>
                <c:pt idx="36836">
                  <c:v>97.91</c:v>
                </c:pt>
                <c:pt idx="36837">
                  <c:v>93.31</c:v>
                </c:pt>
                <c:pt idx="36838">
                  <c:v>94.06</c:v>
                </c:pt>
                <c:pt idx="36839">
                  <c:v>93.46</c:v>
                </c:pt>
                <c:pt idx="36840">
                  <c:v>89.52</c:v>
                </c:pt>
                <c:pt idx="36841">
                  <c:v>82.87</c:v>
                </c:pt>
                <c:pt idx="36842">
                  <c:v>76.150000000000006</c:v>
                </c:pt>
                <c:pt idx="36843">
                  <c:v>75.8</c:v>
                </c:pt>
                <c:pt idx="36844">
                  <c:v>75.52</c:v>
                </c:pt>
                <c:pt idx="36845">
                  <c:v>74.709999999999994</c:v>
                </c:pt>
                <c:pt idx="36846">
                  <c:v>95.78</c:v>
                </c:pt>
                <c:pt idx="36847">
                  <c:v>102.67</c:v>
                </c:pt>
                <c:pt idx="36848">
                  <c:v>116.36</c:v>
                </c:pt>
                <c:pt idx="36849">
                  <c:v>111.74</c:v>
                </c:pt>
                <c:pt idx="36850">
                  <c:v>104.68</c:v>
                </c:pt>
                <c:pt idx="36851">
                  <c:v>94.6</c:v>
                </c:pt>
                <c:pt idx="36852">
                  <c:v>93.92</c:v>
                </c:pt>
                <c:pt idx="36853">
                  <c:v>89.73</c:v>
                </c:pt>
                <c:pt idx="36854">
                  <c:v>82.89</c:v>
                </c:pt>
                <c:pt idx="36855">
                  <c:v>79.13</c:v>
                </c:pt>
                <c:pt idx="36856">
                  <c:v>80.25</c:v>
                </c:pt>
                <c:pt idx="36857">
                  <c:v>80.680000000000007</c:v>
                </c:pt>
                <c:pt idx="36858">
                  <c:v>80.31</c:v>
                </c:pt>
                <c:pt idx="36859">
                  <c:v>90.16</c:v>
                </c:pt>
                <c:pt idx="36860">
                  <c:v>103.9</c:v>
                </c:pt>
                <c:pt idx="36861">
                  <c:v>100.58</c:v>
                </c:pt>
                <c:pt idx="36862">
                  <c:v>102.27</c:v>
                </c:pt>
                <c:pt idx="36863">
                  <c:v>104.74</c:v>
                </c:pt>
                <c:pt idx="36864">
                  <c:v>107.23</c:v>
                </c:pt>
                <c:pt idx="36865">
                  <c:v>109.04</c:v>
                </c:pt>
                <c:pt idx="36866">
                  <c:v>111.54</c:v>
                </c:pt>
                <c:pt idx="36867">
                  <c:v>113.81</c:v>
                </c:pt>
                <c:pt idx="36868">
                  <c:v>116.05</c:v>
                </c:pt>
                <c:pt idx="36869">
                  <c:v>117.83</c:v>
                </c:pt>
                <c:pt idx="36870">
                  <c:v>123.71</c:v>
                </c:pt>
                <c:pt idx="36871">
                  <c:v>132.21</c:v>
                </c:pt>
                <c:pt idx="36872">
                  <c:v>134.04</c:v>
                </c:pt>
                <c:pt idx="36873">
                  <c:v>126.29</c:v>
                </c:pt>
                <c:pt idx="36874">
                  <c:v>126.49</c:v>
                </c:pt>
                <c:pt idx="36875">
                  <c:v>127.1</c:v>
                </c:pt>
                <c:pt idx="36876">
                  <c:v>127.73</c:v>
                </c:pt>
                <c:pt idx="36877">
                  <c:v>128.16</c:v>
                </c:pt>
                <c:pt idx="36878">
                  <c:v>122.36</c:v>
                </c:pt>
                <c:pt idx="36879">
                  <c:v>120.61</c:v>
                </c:pt>
                <c:pt idx="36880">
                  <c:v>100.26</c:v>
                </c:pt>
                <c:pt idx="36881">
                  <c:v>100.29</c:v>
                </c:pt>
                <c:pt idx="36882">
                  <c:v>96.3</c:v>
                </c:pt>
                <c:pt idx="36883">
                  <c:v>94.49</c:v>
                </c:pt>
                <c:pt idx="36884">
                  <c:v>97.04</c:v>
                </c:pt>
                <c:pt idx="36885">
                  <c:v>93.28</c:v>
                </c:pt>
                <c:pt idx="36886">
                  <c:v>92.6</c:v>
                </c:pt>
                <c:pt idx="36887">
                  <c:v>93.72</c:v>
                </c:pt>
                <c:pt idx="36888">
                  <c:v>96.15</c:v>
                </c:pt>
                <c:pt idx="36889">
                  <c:v>98.82</c:v>
                </c:pt>
                <c:pt idx="36890">
                  <c:v>100.6</c:v>
                </c:pt>
                <c:pt idx="36891">
                  <c:v>102.04</c:v>
                </c:pt>
                <c:pt idx="36892">
                  <c:v>102.13</c:v>
                </c:pt>
                <c:pt idx="36893">
                  <c:v>103.13</c:v>
                </c:pt>
                <c:pt idx="36894">
                  <c:v>82.46</c:v>
                </c:pt>
                <c:pt idx="36895">
                  <c:v>65.36</c:v>
                </c:pt>
                <c:pt idx="36896">
                  <c:v>59.7</c:v>
                </c:pt>
                <c:pt idx="36897">
                  <c:v>80.77</c:v>
                </c:pt>
                <c:pt idx="36898">
                  <c:v>70.44</c:v>
                </c:pt>
                <c:pt idx="36899">
                  <c:v>56.54</c:v>
                </c:pt>
                <c:pt idx="36900">
                  <c:v>91.3</c:v>
                </c:pt>
                <c:pt idx="36901">
                  <c:v>88.18</c:v>
                </c:pt>
                <c:pt idx="36902">
                  <c:v>85.45</c:v>
                </c:pt>
                <c:pt idx="36903">
                  <c:v>84.7</c:v>
                </c:pt>
                <c:pt idx="36904">
                  <c:v>84.1</c:v>
                </c:pt>
                <c:pt idx="36905">
                  <c:v>83.55</c:v>
                </c:pt>
                <c:pt idx="36906">
                  <c:v>81.489999999999995</c:v>
                </c:pt>
                <c:pt idx="36907">
                  <c:v>78.069999999999993</c:v>
                </c:pt>
                <c:pt idx="36908">
                  <c:v>77.87</c:v>
                </c:pt>
                <c:pt idx="36909">
                  <c:v>79.849999999999994</c:v>
                </c:pt>
                <c:pt idx="36910">
                  <c:v>104.34</c:v>
                </c:pt>
                <c:pt idx="36911">
                  <c:v>99.94</c:v>
                </c:pt>
                <c:pt idx="36912">
                  <c:v>100.92</c:v>
                </c:pt>
                <c:pt idx="36913">
                  <c:v>94.98</c:v>
                </c:pt>
                <c:pt idx="36914">
                  <c:v>90.82</c:v>
                </c:pt>
                <c:pt idx="36915">
                  <c:v>91.42</c:v>
                </c:pt>
                <c:pt idx="36916">
                  <c:v>92.17</c:v>
                </c:pt>
                <c:pt idx="36917">
                  <c:v>92.8</c:v>
                </c:pt>
                <c:pt idx="36918">
                  <c:v>93.34</c:v>
                </c:pt>
                <c:pt idx="36919">
                  <c:v>98.8</c:v>
                </c:pt>
                <c:pt idx="36920">
                  <c:v>117.51</c:v>
                </c:pt>
                <c:pt idx="36921">
                  <c:v>113.41</c:v>
                </c:pt>
                <c:pt idx="36922">
                  <c:v>114.7</c:v>
                </c:pt>
                <c:pt idx="36923">
                  <c:v>94.46</c:v>
                </c:pt>
                <c:pt idx="36924">
                  <c:v>103.22</c:v>
                </c:pt>
                <c:pt idx="36925">
                  <c:v>118.06</c:v>
                </c:pt>
                <c:pt idx="36926">
                  <c:v>115.16</c:v>
                </c:pt>
                <c:pt idx="36927">
                  <c:v>111.4</c:v>
                </c:pt>
                <c:pt idx="36928">
                  <c:v>132.29</c:v>
                </c:pt>
                <c:pt idx="36929">
                  <c:v>129.88</c:v>
                </c:pt>
                <c:pt idx="36930">
                  <c:v>131.37</c:v>
                </c:pt>
                <c:pt idx="36931">
                  <c:v>132.97999999999999</c:v>
                </c:pt>
                <c:pt idx="36932">
                  <c:v>157.72</c:v>
                </c:pt>
                <c:pt idx="36933">
                  <c:v>162.03</c:v>
                </c:pt>
                <c:pt idx="36934">
                  <c:v>153.62</c:v>
                </c:pt>
                <c:pt idx="36935">
                  <c:v>142.54</c:v>
                </c:pt>
                <c:pt idx="36936">
                  <c:v>125.32</c:v>
                </c:pt>
                <c:pt idx="36937">
                  <c:v>124.86</c:v>
                </c:pt>
                <c:pt idx="36938">
                  <c:v>133.78</c:v>
                </c:pt>
                <c:pt idx="36939">
                  <c:v>135.68</c:v>
                </c:pt>
                <c:pt idx="36940">
                  <c:v>145.24</c:v>
                </c:pt>
                <c:pt idx="36941">
                  <c:v>154.85</c:v>
                </c:pt>
                <c:pt idx="36942">
                  <c:v>149.57</c:v>
                </c:pt>
                <c:pt idx="36943">
                  <c:v>132.26</c:v>
                </c:pt>
                <c:pt idx="36944">
                  <c:v>125.89</c:v>
                </c:pt>
                <c:pt idx="36945">
                  <c:v>121.99</c:v>
                </c:pt>
                <c:pt idx="36946">
                  <c:v>123.14</c:v>
                </c:pt>
                <c:pt idx="36947">
                  <c:v>123.8</c:v>
                </c:pt>
                <c:pt idx="36948">
                  <c:v>124.51</c:v>
                </c:pt>
                <c:pt idx="36949">
                  <c:v>125.32</c:v>
                </c:pt>
                <c:pt idx="36950">
                  <c:v>118.17</c:v>
                </c:pt>
                <c:pt idx="36951">
                  <c:v>129.71</c:v>
                </c:pt>
                <c:pt idx="36952">
                  <c:v>132.78</c:v>
                </c:pt>
                <c:pt idx="36953">
                  <c:v>134.41999999999999</c:v>
                </c:pt>
                <c:pt idx="36954">
                  <c:v>135.91</c:v>
                </c:pt>
                <c:pt idx="36955">
                  <c:v>137.49</c:v>
                </c:pt>
                <c:pt idx="36956">
                  <c:v>139.07</c:v>
                </c:pt>
                <c:pt idx="36957">
                  <c:v>139.63999999999999</c:v>
                </c:pt>
                <c:pt idx="36958">
                  <c:v>131.69</c:v>
                </c:pt>
                <c:pt idx="36959">
                  <c:v>133.21</c:v>
                </c:pt>
                <c:pt idx="36960">
                  <c:v>134.5</c:v>
                </c:pt>
                <c:pt idx="36961">
                  <c:v>127.61</c:v>
                </c:pt>
                <c:pt idx="36962">
                  <c:v>115.82</c:v>
                </c:pt>
                <c:pt idx="36963">
                  <c:v>113.66</c:v>
                </c:pt>
                <c:pt idx="36964">
                  <c:v>96.82</c:v>
                </c:pt>
                <c:pt idx="36965">
                  <c:v>82.75</c:v>
                </c:pt>
                <c:pt idx="36966">
                  <c:v>74.02</c:v>
                </c:pt>
                <c:pt idx="36967">
                  <c:v>74.510000000000005</c:v>
                </c:pt>
                <c:pt idx="36968">
                  <c:v>84.9</c:v>
                </c:pt>
                <c:pt idx="36969">
                  <c:v>89.15</c:v>
                </c:pt>
                <c:pt idx="36970">
                  <c:v>89.27</c:v>
                </c:pt>
                <c:pt idx="36971">
                  <c:v>89.32</c:v>
                </c:pt>
                <c:pt idx="36972">
                  <c:v>89.78</c:v>
                </c:pt>
                <c:pt idx="36973">
                  <c:v>90.41</c:v>
                </c:pt>
                <c:pt idx="36974">
                  <c:v>91.42</c:v>
                </c:pt>
                <c:pt idx="36975">
                  <c:v>90.01</c:v>
                </c:pt>
                <c:pt idx="36976">
                  <c:v>89.04</c:v>
                </c:pt>
                <c:pt idx="36977">
                  <c:v>112.34</c:v>
                </c:pt>
                <c:pt idx="36978">
                  <c:v>105.68</c:v>
                </c:pt>
                <c:pt idx="36979">
                  <c:v>102.21</c:v>
                </c:pt>
                <c:pt idx="36980">
                  <c:v>103.01</c:v>
                </c:pt>
                <c:pt idx="36981">
                  <c:v>99.43</c:v>
                </c:pt>
                <c:pt idx="36982">
                  <c:v>118.03</c:v>
                </c:pt>
                <c:pt idx="36983">
                  <c:v>105.48</c:v>
                </c:pt>
                <c:pt idx="36984">
                  <c:v>102.53</c:v>
                </c:pt>
                <c:pt idx="36985">
                  <c:v>103.76</c:v>
                </c:pt>
                <c:pt idx="36986">
                  <c:v>104.68</c:v>
                </c:pt>
                <c:pt idx="36987">
                  <c:v>105.45</c:v>
                </c:pt>
                <c:pt idx="36988">
                  <c:v>103.33</c:v>
                </c:pt>
                <c:pt idx="36989">
                  <c:v>102.38</c:v>
                </c:pt>
                <c:pt idx="36990">
                  <c:v>99.63</c:v>
                </c:pt>
                <c:pt idx="36991">
                  <c:v>100.86</c:v>
                </c:pt>
                <c:pt idx="36992">
                  <c:v>101.78</c:v>
                </c:pt>
                <c:pt idx="36993">
                  <c:v>102.15</c:v>
                </c:pt>
                <c:pt idx="36994">
                  <c:v>102.81</c:v>
                </c:pt>
                <c:pt idx="36995">
                  <c:v>117.57</c:v>
                </c:pt>
                <c:pt idx="36996">
                  <c:v>125.12</c:v>
                </c:pt>
                <c:pt idx="36997">
                  <c:v>137.75</c:v>
                </c:pt>
                <c:pt idx="36998">
                  <c:v>129.54</c:v>
                </c:pt>
                <c:pt idx="36999">
                  <c:v>132.03</c:v>
                </c:pt>
                <c:pt idx="37000">
                  <c:v>122.62</c:v>
                </c:pt>
                <c:pt idx="37001">
                  <c:v>119.89</c:v>
                </c:pt>
                <c:pt idx="37002">
                  <c:v>119.98</c:v>
                </c:pt>
                <c:pt idx="37003">
                  <c:v>117.68</c:v>
                </c:pt>
                <c:pt idx="37004">
                  <c:v>119.26</c:v>
                </c:pt>
                <c:pt idx="37005">
                  <c:v>121.3</c:v>
                </c:pt>
                <c:pt idx="37006">
                  <c:v>123.11</c:v>
                </c:pt>
                <c:pt idx="37007">
                  <c:v>125</c:v>
                </c:pt>
                <c:pt idx="37008">
                  <c:v>123.77</c:v>
                </c:pt>
                <c:pt idx="37009">
                  <c:v>122.65</c:v>
                </c:pt>
                <c:pt idx="37010">
                  <c:v>124.34</c:v>
                </c:pt>
                <c:pt idx="37011">
                  <c:v>125.98</c:v>
                </c:pt>
                <c:pt idx="37012">
                  <c:v>120.29</c:v>
                </c:pt>
                <c:pt idx="37013">
                  <c:v>116.59</c:v>
                </c:pt>
                <c:pt idx="37014">
                  <c:v>113.03</c:v>
                </c:pt>
                <c:pt idx="37015">
                  <c:v>107.21</c:v>
                </c:pt>
                <c:pt idx="37016">
                  <c:v>106.66</c:v>
                </c:pt>
                <c:pt idx="37017">
                  <c:v>96.07</c:v>
                </c:pt>
                <c:pt idx="37018">
                  <c:v>110.25</c:v>
                </c:pt>
                <c:pt idx="37019">
                  <c:v>106.98</c:v>
                </c:pt>
                <c:pt idx="37020">
                  <c:v>108.24</c:v>
                </c:pt>
                <c:pt idx="37021">
                  <c:v>107.69</c:v>
                </c:pt>
                <c:pt idx="37022">
                  <c:v>108.99</c:v>
                </c:pt>
                <c:pt idx="37023">
                  <c:v>110.31</c:v>
                </c:pt>
                <c:pt idx="37024">
                  <c:v>110.91</c:v>
                </c:pt>
                <c:pt idx="37025">
                  <c:v>112.43</c:v>
                </c:pt>
                <c:pt idx="37026">
                  <c:v>137.94999999999999</c:v>
                </c:pt>
                <c:pt idx="37027">
                  <c:v>129.22</c:v>
                </c:pt>
                <c:pt idx="37028">
                  <c:v>122.85</c:v>
                </c:pt>
                <c:pt idx="37029">
                  <c:v>124.28</c:v>
                </c:pt>
                <c:pt idx="37030">
                  <c:v>122.3</c:v>
                </c:pt>
                <c:pt idx="37031">
                  <c:v>127.38</c:v>
                </c:pt>
                <c:pt idx="37032">
                  <c:v>126.38</c:v>
                </c:pt>
                <c:pt idx="37033">
                  <c:v>131.88999999999999</c:v>
                </c:pt>
                <c:pt idx="37034">
                  <c:v>134.69999999999999</c:v>
                </c:pt>
                <c:pt idx="37035">
                  <c:v>136.25</c:v>
                </c:pt>
                <c:pt idx="37036">
                  <c:v>135.31</c:v>
                </c:pt>
                <c:pt idx="37037">
                  <c:v>131.26</c:v>
                </c:pt>
                <c:pt idx="37038">
                  <c:v>137.83000000000001</c:v>
                </c:pt>
                <c:pt idx="37039">
                  <c:v>155.91</c:v>
                </c:pt>
                <c:pt idx="37040">
                  <c:v>141.74</c:v>
                </c:pt>
                <c:pt idx="37041">
                  <c:v>139.35</c:v>
                </c:pt>
                <c:pt idx="37042">
                  <c:v>138.72</c:v>
                </c:pt>
                <c:pt idx="37043">
                  <c:v>138.09</c:v>
                </c:pt>
                <c:pt idx="37044">
                  <c:v>139.93</c:v>
                </c:pt>
                <c:pt idx="37045">
                  <c:v>141.07</c:v>
                </c:pt>
                <c:pt idx="37046">
                  <c:v>134.72999999999999</c:v>
                </c:pt>
                <c:pt idx="37047">
                  <c:v>133.69999999999999</c:v>
                </c:pt>
                <c:pt idx="37048">
                  <c:v>135.36000000000001</c:v>
                </c:pt>
                <c:pt idx="37049">
                  <c:v>135.36000000000001</c:v>
                </c:pt>
                <c:pt idx="37050">
                  <c:v>129.57</c:v>
                </c:pt>
                <c:pt idx="37051">
                  <c:v>128.27000000000001</c:v>
                </c:pt>
                <c:pt idx="37052">
                  <c:v>126.41</c:v>
                </c:pt>
                <c:pt idx="37053">
                  <c:v>121.61</c:v>
                </c:pt>
                <c:pt idx="37054">
                  <c:v>113.49</c:v>
                </c:pt>
                <c:pt idx="37055">
                  <c:v>115.67</c:v>
                </c:pt>
                <c:pt idx="37056">
                  <c:v>116.76</c:v>
                </c:pt>
                <c:pt idx="37057">
                  <c:v>116.79</c:v>
                </c:pt>
                <c:pt idx="37058">
                  <c:v>107.92</c:v>
                </c:pt>
                <c:pt idx="37059">
                  <c:v>109.65</c:v>
                </c:pt>
                <c:pt idx="37060">
                  <c:v>112.63</c:v>
                </c:pt>
                <c:pt idx="37061">
                  <c:v>112.34</c:v>
                </c:pt>
                <c:pt idx="37062">
                  <c:v>115.1</c:v>
                </c:pt>
                <c:pt idx="37063">
                  <c:v>118.94</c:v>
                </c:pt>
                <c:pt idx="37064">
                  <c:v>121.73</c:v>
                </c:pt>
                <c:pt idx="37065">
                  <c:v>123.82</c:v>
                </c:pt>
                <c:pt idx="37066">
                  <c:v>125.03</c:v>
                </c:pt>
                <c:pt idx="37067">
                  <c:v>108.07</c:v>
                </c:pt>
                <c:pt idx="37068">
                  <c:v>104.82</c:v>
                </c:pt>
                <c:pt idx="37069">
                  <c:v>80.86</c:v>
                </c:pt>
                <c:pt idx="37070">
                  <c:v>70.010000000000005</c:v>
                </c:pt>
                <c:pt idx="37071">
                  <c:v>58.15</c:v>
                </c:pt>
                <c:pt idx="37072">
                  <c:v>56.6</c:v>
                </c:pt>
                <c:pt idx="37073">
                  <c:v>57.32</c:v>
                </c:pt>
                <c:pt idx="37074">
                  <c:v>58.15</c:v>
                </c:pt>
                <c:pt idx="37075">
                  <c:v>52.73</c:v>
                </c:pt>
                <c:pt idx="37076">
                  <c:v>44.63</c:v>
                </c:pt>
                <c:pt idx="37077">
                  <c:v>45.03</c:v>
                </c:pt>
                <c:pt idx="37078">
                  <c:v>45.38</c:v>
                </c:pt>
                <c:pt idx="37079">
                  <c:v>45.64</c:v>
                </c:pt>
                <c:pt idx="37080">
                  <c:v>46.04</c:v>
                </c:pt>
                <c:pt idx="37081">
                  <c:v>46.04</c:v>
                </c:pt>
                <c:pt idx="37082">
                  <c:v>61.08</c:v>
                </c:pt>
                <c:pt idx="37083">
                  <c:v>60.39</c:v>
                </c:pt>
                <c:pt idx="37084">
                  <c:v>60.82</c:v>
                </c:pt>
                <c:pt idx="37085">
                  <c:v>61.17</c:v>
                </c:pt>
                <c:pt idx="37086">
                  <c:v>61.19</c:v>
                </c:pt>
                <c:pt idx="37087">
                  <c:v>61.31</c:v>
                </c:pt>
                <c:pt idx="37088">
                  <c:v>61.14</c:v>
                </c:pt>
                <c:pt idx="37089">
                  <c:v>60.94</c:v>
                </c:pt>
                <c:pt idx="37090">
                  <c:v>60.82</c:v>
                </c:pt>
                <c:pt idx="37091">
                  <c:v>60.36</c:v>
                </c:pt>
                <c:pt idx="37092">
                  <c:v>60.48</c:v>
                </c:pt>
                <c:pt idx="37093">
                  <c:v>60.02</c:v>
                </c:pt>
                <c:pt idx="37094">
                  <c:v>59.64</c:v>
                </c:pt>
                <c:pt idx="37095">
                  <c:v>59.16</c:v>
                </c:pt>
                <c:pt idx="37096">
                  <c:v>49.34</c:v>
                </c:pt>
                <c:pt idx="37097">
                  <c:v>48.36</c:v>
                </c:pt>
                <c:pt idx="37098">
                  <c:v>49</c:v>
                </c:pt>
                <c:pt idx="37099">
                  <c:v>49.6</c:v>
                </c:pt>
                <c:pt idx="37100">
                  <c:v>42.85</c:v>
                </c:pt>
                <c:pt idx="37101">
                  <c:v>47.76</c:v>
                </c:pt>
                <c:pt idx="37102">
                  <c:v>52.64</c:v>
                </c:pt>
                <c:pt idx="37103">
                  <c:v>51.09</c:v>
                </c:pt>
                <c:pt idx="37104">
                  <c:v>45.24</c:v>
                </c:pt>
                <c:pt idx="37105">
                  <c:v>45.72</c:v>
                </c:pt>
                <c:pt idx="37106">
                  <c:v>46.36</c:v>
                </c:pt>
                <c:pt idx="37107">
                  <c:v>46.99</c:v>
                </c:pt>
                <c:pt idx="37108">
                  <c:v>47.62</c:v>
                </c:pt>
                <c:pt idx="37109">
                  <c:v>48.31</c:v>
                </c:pt>
                <c:pt idx="37110">
                  <c:v>48.88</c:v>
                </c:pt>
                <c:pt idx="37111">
                  <c:v>49.48</c:v>
                </c:pt>
                <c:pt idx="37112">
                  <c:v>50.12</c:v>
                </c:pt>
                <c:pt idx="37113">
                  <c:v>50.75</c:v>
                </c:pt>
                <c:pt idx="37114">
                  <c:v>51.35</c:v>
                </c:pt>
                <c:pt idx="37115">
                  <c:v>52.1</c:v>
                </c:pt>
                <c:pt idx="37116">
                  <c:v>52.76</c:v>
                </c:pt>
                <c:pt idx="37117">
                  <c:v>53.47</c:v>
                </c:pt>
                <c:pt idx="37118">
                  <c:v>54.28</c:v>
                </c:pt>
                <c:pt idx="37119">
                  <c:v>55.22</c:v>
                </c:pt>
                <c:pt idx="37120">
                  <c:v>56.2</c:v>
                </c:pt>
                <c:pt idx="37121">
                  <c:v>57.29</c:v>
                </c:pt>
                <c:pt idx="37122">
                  <c:v>58.27</c:v>
                </c:pt>
                <c:pt idx="37123">
                  <c:v>58.93</c:v>
                </c:pt>
                <c:pt idx="37124">
                  <c:v>59.59</c:v>
                </c:pt>
                <c:pt idx="37125">
                  <c:v>60.68</c:v>
                </c:pt>
                <c:pt idx="37126">
                  <c:v>61.54</c:v>
                </c:pt>
                <c:pt idx="37127">
                  <c:v>62.11</c:v>
                </c:pt>
                <c:pt idx="37128">
                  <c:v>62.6</c:v>
                </c:pt>
                <c:pt idx="37129">
                  <c:v>63.03</c:v>
                </c:pt>
                <c:pt idx="37130">
                  <c:v>50.32</c:v>
                </c:pt>
                <c:pt idx="37131">
                  <c:v>50.75</c:v>
                </c:pt>
                <c:pt idx="37132">
                  <c:v>51.29</c:v>
                </c:pt>
                <c:pt idx="37133">
                  <c:v>51.81</c:v>
                </c:pt>
                <c:pt idx="37134">
                  <c:v>52.33</c:v>
                </c:pt>
                <c:pt idx="37135">
                  <c:v>52.78</c:v>
                </c:pt>
                <c:pt idx="37136">
                  <c:v>53.24</c:v>
                </c:pt>
                <c:pt idx="37137">
                  <c:v>43.03</c:v>
                </c:pt>
                <c:pt idx="37138">
                  <c:v>42.68</c:v>
                </c:pt>
                <c:pt idx="37139">
                  <c:v>43.03</c:v>
                </c:pt>
                <c:pt idx="37140">
                  <c:v>43.43</c:v>
                </c:pt>
                <c:pt idx="37141">
                  <c:v>43.74</c:v>
                </c:pt>
                <c:pt idx="37142">
                  <c:v>44.03</c:v>
                </c:pt>
                <c:pt idx="37143">
                  <c:v>44.46</c:v>
                </c:pt>
                <c:pt idx="37144">
                  <c:v>44.95</c:v>
                </c:pt>
                <c:pt idx="37145">
                  <c:v>45.44</c:v>
                </c:pt>
                <c:pt idx="37146">
                  <c:v>45.75</c:v>
                </c:pt>
                <c:pt idx="37147">
                  <c:v>42.16</c:v>
                </c:pt>
                <c:pt idx="37148">
                  <c:v>33.18</c:v>
                </c:pt>
                <c:pt idx="37149">
                  <c:v>33.299999999999997</c:v>
                </c:pt>
                <c:pt idx="37150">
                  <c:v>33.380000000000003</c:v>
                </c:pt>
                <c:pt idx="37151">
                  <c:v>33.53</c:v>
                </c:pt>
                <c:pt idx="37152">
                  <c:v>33.700000000000003</c:v>
                </c:pt>
                <c:pt idx="37153">
                  <c:v>34.01</c:v>
                </c:pt>
                <c:pt idx="37154">
                  <c:v>34.130000000000003</c:v>
                </c:pt>
                <c:pt idx="37155">
                  <c:v>29.65</c:v>
                </c:pt>
                <c:pt idx="37156">
                  <c:v>28.818000000000001</c:v>
                </c:pt>
                <c:pt idx="37157">
                  <c:v>28.904</c:v>
                </c:pt>
                <c:pt idx="37158">
                  <c:v>29.018999999999998</c:v>
                </c:pt>
                <c:pt idx="37159">
                  <c:v>29.132999999999999</c:v>
                </c:pt>
                <c:pt idx="37160">
                  <c:v>29.22</c:v>
                </c:pt>
                <c:pt idx="37161">
                  <c:v>29.306000000000001</c:v>
                </c:pt>
                <c:pt idx="37162">
                  <c:v>27.783999999999999</c:v>
                </c:pt>
                <c:pt idx="37163">
                  <c:v>27.812999999999999</c:v>
                </c:pt>
                <c:pt idx="37164">
                  <c:v>27.783999999999999</c:v>
                </c:pt>
                <c:pt idx="37165">
                  <c:v>27.841999999999999</c:v>
                </c:pt>
                <c:pt idx="37166">
                  <c:v>27.841999999999999</c:v>
                </c:pt>
                <c:pt idx="37167">
                  <c:v>27.841999999999999</c:v>
                </c:pt>
                <c:pt idx="37168">
                  <c:v>27.841999999999999</c:v>
                </c:pt>
                <c:pt idx="37169">
                  <c:v>27.841999999999999</c:v>
                </c:pt>
                <c:pt idx="37170">
                  <c:v>27.870999999999999</c:v>
                </c:pt>
                <c:pt idx="37171">
                  <c:v>27.870999999999999</c:v>
                </c:pt>
                <c:pt idx="37172">
                  <c:v>27.870999999999999</c:v>
                </c:pt>
                <c:pt idx="37173">
                  <c:v>27.841999999999999</c:v>
                </c:pt>
                <c:pt idx="37174">
                  <c:v>27.841999999999999</c:v>
                </c:pt>
                <c:pt idx="37175">
                  <c:v>27.870999999999999</c:v>
                </c:pt>
                <c:pt idx="37176">
                  <c:v>27.870999999999999</c:v>
                </c:pt>
                <c:pt idx="37177">
                  <c:v>27.841999999999999</c:v>
                </c:pt>
                <c:pt idx="37178">
                  <c:v>27.870999999999999</c:v>
                </c:pt>
                <c:pt idx="37179">
                  <c:v>27.870999999999999</c:v>
                </c:pt>
                <c:pt idx="37180">
                  <c:v>27.812999999999999</c:v>
                </c:pt>
                <c:pt idx="37181">
                  <c:v>27.812999999999999</c:v>
                </c:pt>
                <c:pt idx="37182">
                  <c:v>27.812999999999999</c:v>
                </c:pt>
                <c:pt idx="37183">
                  <c:v>27.812999999999999</c:v>
                </c:pt>
                <c:pt idx="37184">
                  <c:v>27.783999999999999</c:v>
                </c:pt>
                <c:pt idx="37185">
                  <c:v>27.727</c:v>
                </c:pt>
                <c:pt idx="37186">
                  <c:v>27.727</c:v>
                </c:pt>
                <c:pt idx="37187">
                  <c:v>27.727</c:v>
                </c:pt>
                <c:pt idx="37188">
                  <c:v>27.727</c:v>
                </c:pt>
                <c:pt idx="37189">
                  <c:v>27.727</c:v>
                </c:pt>
                <c:pt idx="37190">
                  <c:v>27.727</c:v>
                </c:pt>
                <c:pt idx="37191">
                  <c:v>34.04</c:v>
                </c:pt>
                <c:pt idx="37192">
                  <c:v>39.04</c:v>
                </c:pt>
                <c:pt idx="37193">
                  <c:v>40.76</c:v>
                </c:pt>
                <c:pt idx="37194">
                  <c:v>40.299999999999997</c:v>
                </c:pt>
                <c:pt idx="37195">
                  <c:v>40.24</c:v>
                </c:pt>
                <c:pt idx="37196">
                  <c:v>40.18</c:v>
                </c:pt>
                <c:pt idx="37197">
                  <c:v>40.270000000000003</c:v>
                </c:pt>
                <c:pt idx="37198">
                  <c:v>40.409999999999997</c:v>
                </c:pt>
                <c:pt idx="37199">
                  <c:v>40.53</c:v>
                </c:pt>
                <c:pt idx="37200">
                  <c:v>40.700000000000003</c:v>
                </c:pt>
                <c:pt idx="37201">
                  <c:v>40.9</c:v>
                </c:pt>
                <c:pt idx="37202">
                  <c:v>41.22</c:v>
                </c:pt>
                <c:pt idx="37203">
                  <c:v>41.53</c:v>
                </c:pt>
                <c:pt idx="37204">
                  <c:v>41.65</c:v>
                </c:pt>
                <c:pt idx="37205">
                  <c:v>37.72</c:v>
                </c:pt>
                <c:pt idx="37206">
                  <c:v>40.21</c:v>
                </c:pt>
                <c:pt idx="37207">
                  <c:v>40.36</c:v>
                </c:pt>
                <c:pt idx="37208">
                  <c:v>40.5</c:v>
                </c:pt>
                <c:pt idx="37209">
                  <c:v>40.64</c:v>
                </c:pt>
                <c:pt idx="37210">
                  <c:v>40.82</c:v>
                </c:pt>
                <c:pt idx="37211">
                  <c:v>41.07</c:v>
                </c:pt>
                <c:pt idx="37212">
                  <c:v>41.22</c:v>
                </c:pt>
                <c:pt idx="37213">
                  <c:v>41.33</c:v>
                </c:pt>
                <c:pt idx="37214">
                  <c:v>41.53</c:v>
                </c:pt>
                <c:pt idx="37215">
                  <c:v>41.73</c:v>
                </c:pt>
                <c:pt idx="37216">
                  <c:v>41.91</c:v>
                </c:pt>
                <c:pt idx="37217">
                  <c:v>42.11</c:v>
                </c:pt>
                <c:pt idx="37218">
                  <c:v>42.42</c:v>
                </c:pt>
                <c:pt idx="37219">
                  <c:v>42.62</c:v>
                </c:pt>
                <c:pt idx="37220">
                  <c:v>41.42</c:v>
                </c:pt>
                <c:pt idx="37221">
                  <c:v>42.68</c:v>
                </c:pt>
                <c:pt idx="37222">
                  <c:v>42.22</c:v>
                </c:pt>
                <c:pt idx="37223">
                  <c:v>42.57</c:v>
                </c:pt>
                <c:pt idx="37224">
                  <c:v>42.88</c:v>
                </c:pt>
                <c:pt idx="37225">
                  <c:v>43.2</c:v>
                </c:pt>
                <c:pt idx="37226">
                  <c:v>43.48</c:v>
                </c:pt>
                <c:pt idx="37227">
                  <c:v>43</c:v>
                </c:pt>
                <c:pt idx="37228">
                  <c:v>37.86</c:v>
                </c:pt>
                <c:pt idx="37229">
                  <c:v>37.92</c:v>
                </c:pt>
                <c:pt idx="37230">
                  <c:v>38.06</c:v>
                </c:pt>
                <c:pt idx="37231">
                  <c:v>38.200000000000003</c:v>
                </c:pt>
                <c:pt idx="37232">
                  <c:v>38.380000000000003</c:v>
                </c:pt>
                <c:pt idx="37233">
                  <c:v>38.58</c:v>
                </c:pt>
                <c:pt idx="37234">
                  <c:v>38.75</c:v>
                </c:pt>
                <c:pt idx="37235">
                  <c:v>38.979999999999997</c:v>
                </c:pt>
                <c:pt idx="37236">
                  <c:v>39.24</c:v>
                </c:pt>
                <c:pt idx="37237">
                  <c:v>39.549999999999997</c:v>
                </c:pt>
                <c:pt idx="37238">
                  <c:v>39.93</c:v>
                </c:pt>
                <c:pt idx="37239">
                  <c:v>40.130000000000003</c:v>
                </c:pt>
                <c:pt idx="37240">
                  <c:v>34.93</c:v>
                </c:pt>
                <c:pt idx="37241">
                  <c:v>34.96</c:v>
                </c:pt>
                <c:pt idx="37242">
                  <c:v>34.96</c:v>
                </c:pt>
                <c:pt idx="37243">
                  <c:v>34.700000000000003</c:v>
                </c:pt>
                <c:pt idx="37244">
                  <c:v>28.846</c:v>
                </c:pt>
                <c:pt idx="37245">
                  <c:v>28.904</c:v>
                </c:pt>
                <c:pt idx="37246">
                  <c:v>28.99</c:v>
                </c:pt>
                <c:pt idx="37247">
                  <c:v>29.076000000000001</c:v>
                </c:pt>
                <c:pt idx="37248">
                  <c:v>29.132999999999999</c:v>
                </c:pt>
                <c:pt idx="37249">
                  <c:v>29.132999999999999</c:v>
                </c:pt>
                <c:pt idx="37250">
                  <c:v>27.928000000000001</c:v>
                </c:pt>
                <c:pt idx="37251">
                  <c:v>27.928000000000001</c:v>
                </c:pt>
                <c:pt idx="37252">
                  <c:v>27.928000000000001</c:v>
                </c:pt>
                <c:pt idx="37253">
                  <c:v>27.928000000000001</c:v>
                </c:pt>
                <c:pt idx="37254">
                  <c:v>27.870999999999999</c:v>
                </c:pt>
                <c:pt idx="37255">
                  <c:v>27.783999999999999</c:v>
                </c:pt>
                <c:pt idx="37256">
                  <c:v>27.783999999999999</c:v>
                </c:pt>
                <c:pt idx="37257">
                  <c:v>27.698</c:v>
                </c:pt>
                <c:pt idx="37258">
                  <c:v>27.698</c:v>
                </c:pt>
                <c:pt idx="37259">
                  <c:v>27.698</c:v>
                </c:pt>
                <c:pt idx="37260">
                  <c:v>27.756</c:v>
                </c:pt>
                <c:pt idx="37261">
                  <c:v>27.756</c:v>
                </c:pt>
                <c:pt idx="37262">
                  <c:v>27.756</c:v>
                </c:pt>
                <c:pt idx="37263">
                  <c:v>27.756</c:v>
                </c:pt>
                <c:pt idx="37264">
                  <c:v>27.756</c:v>
                </c:pt>
                <c:pt idx="37265">
                  <c:v>27.727</c:v>
                </c:pt>
                <c:pt idx="37266">
                  <c:v>27.698</c:v>
                </c:pt>
                <c:pt idx="37267">
                  <c:v>27.698</c:v>
                </c:pt>
                <c:pt idx="37268">
                  <c:v>27.698</c:v>
                </c:pt>
                <c:pt idx="37269">
                  <c:v>27.698</c:v>
                </c:pt>
                <c:pt idx="37270">
                  <c:v>27.727</c:v>
                </c:pt>
                <c:pt idx="37271">
                  <c:v>27.698</c:v>
                </c:pt>
                <c:pt idx="37272">
                  <c:v>27.698</c:v>
                </c:pt>
                <c:pt idx="37273">
                  <c:v>27.698</c:v>
                </c:pt>
                <c:pt idx="37274">
                  <c:v>27.756</c:v>
                </c:pt>
                <c:pt idx="37275">
                  <c:v>27.756</c:v>
                </c:pt>
                <c:pt idx="37276">
                  <c:v>27.783999999999999</c:v>
                </c:pt>
                <c:pt idx="37277">
                  <c:v>27.756</c:v>
                </c:pt>
                <c:pt idx="37278">
                  <c:v>27.783999999999999</c:v>
                </c:pt>
                <c:pt idx="37279">
                  <c:v>27.783999999999999</c:v>
                </c:pt>
                <c:pt idx="37280">
                  <c:v>27.756</c:v>
                </c:pt>
                <c:pt idx="37281">
                  <c:v>27.783999999999999</c:v>
                </c:pt>
                <c:pt idx="37282">
                  <c:v>27.756</c:v>
                </c:pt>
                <c:pt idx="37283">
                  <c:v>27.783999999999999</c:v>
                </c:pt>
                <c:pt idx="37284">
                  <c:v>27.783999999999999</c:v>
                </c:pt>
                <c:pt idx="37285">
                  <c:v>27.783999999999999</c:v>
                </c:pt>
                <c:pt idx="37286">
                  <c:v>27.783999999999999</c:v>
                </c:pt>
                <c:pt idx="37287">
                  <c:v>27.783999999999999</c:v>
                </c:pt>
                <c:pt idx="37288">
                  <c:v>27.783999999999999</c:v>
                </c:pt>
                <c:pt idx="37289">
                  <c:v>27.756</c:v>
                </c:pt>
                <c:pt idx="37290">
                  <c:v>27.783999999999999</c:v>
                </c:pt>
                <c:pt idx="37291">
                  <c:v>27.727</c:v>
                </c:pt>
                <c:pt idx="37292">
                  <c:v>27.698</c:v>
                </c:pt>
                <c:pt idx="37293">
                  <c:v>27.756</c:v>
                </c:pt>
                <c:pt idx="37294">
                  <c:v>27.783999999999999</c:v>
                </c:pt>
                <c:pt idx="37295">
                  <c:v>27.783999999999999</c:v>
                </c:pt>
                <c:pt idx="37296">
                  <c:v>27.783999999999999</c:v>
                </c:pt>
                <c:pt idx="37297">
                  <c:v>27.783999999999999</c:v>
                </c:pt>
                <c:pt idx="37298">
                  <c:v>27.783999999999999</c:v>
                </c:pt>
                <c:pt idx="37299">
                  <c:v>27.727</c:v>
                </c:pt>
                <c:pt idx="37300">
                  <c:v>27.698</c:v>
                </c:pt>
                <c:pt idx="37301">
                  <c:v>27.727</c:v>
                </c:pt>
                <c:pt idx="37302">
                  <c:v>33.35</c:v>
                </c:pt>
                <c:pt idx="37303">
                  <c:v>37.14</c:v>
                </c:pt>
                <c:pt idx="37304">
                  <c:v>35.74</c:v>
                </c:pt>
                <c:pt idx="37305">
                  <c:v>36.25</c:v>
                </c:pt>
                <c:pt idx="37306">
                  <c:v>36.68</c:v>
                </c:pt>
                <c:pt idx="37307">
                  <c:v>37.08</c:v>
                </c:pt>
                <c:pt idx="37308">
                  <c:v>37.46</c:v>
                </c:pt>
                <c:pt idx="37309">
                  <c:v>37.92</c:v>
                </c:pt>
                <c:pt idx="37310">
                  <c:v>38.46</c:v>
                </c:pt>
                <c:pt idx="37311">
                  <c:v>39.06</c:v>
                </c:pt>
                <c:pt idx="37312">
                  <c:v>39.64</c:v>
                </c:pt>
                <c:pt idx="37313">
                  <c:v>40.130000000000003</c:v>
                </c:pt>
                <c:pt idx="37314">
                  <c:v>40.409999999999997</c:v>
                </c:pt>
                <c:pt idx="37315">
                  <c:v>32.69</c:v>
                </c:pt>
                <c:pt idx="37316">
                  <c:v>32.18</c:v>
                </c:pt>
                <c:pt idx="37317">
                  <c:v>32.32</c:v>
                </c:pt>
                <c:pt idx="37318">
                  <c:v>32.409999999999997</c:v>
                </c:pt>
                <c:pt idx="37319">
                  <c:v>32.520000000000003</c:v>
                </c:pt>
                <c:pt idx="37320">
                  <c:v>32.69</c:v>
                </c:pt>
                <c:pt idx="37321">
                  <c:v>32.81</c:v>
                </c:pt>
                <c:pt idx="37322">
                  <c:v>32.950000000000003</c:v>
                </c:pt>
                <c:pt idx="37323">
                  <c:v>33.01</c:v>
                </c:pt>
                <c:pt idx="37324">
                  <c:v>33.15</c:v>
                </c:pt>
                <c:pt idx="37325">
                  <c:v>33.299999999999997</c:v>
                </c:pt>
                <c:pt idx="37326">
                  <c:v>30.483000000000001</c:v>
                </c:pt>
                <c:pt idx="37327">
                  <c:v>27.727</c:v>
                </c:pt>
                <c:pt idx="37328">
                  <c:v>27.698</c:v>
                </c:pt>
                <c:pt idx="37329">
                  <c:v>27.698</c:v>
                </c:pt>
                <c:pt idx="37330">
                  <c:v>27.698</c:v>
                </c:pt>
                <c:pt idx="37331">
                  <c:v>27.698</c:v>
                </c:pt>
                <c:pt idx="37332">
                  <c:v>27.698</c:v>
                </c:pt>
                <c:pt idx="37333">
                  <c:v>27.727</c:v>
                </c:pt>
                <c:pt idx="37334">
                  <c:v>27.756</c:v>
                </c:pt>
                <c:pt idx="37335">
                  <c:v>27.783999999999999</c:v>
                </c:pt>
                <c:pt idx="37336">
                  <c:v>27.756</c:v>
                </c:pt>
                <c:pt idx="37337">
                  <c:v>27.783999999999999</c:v>
                </c:pt>
                <c:pt idx="37338">
                  <c:v>27.756</c:v>
                </c:pt>
                <c:pt idx="37339">
                  <c:v>27.783999999999999</c:v>
                </c:pt>
                <c:pt idx="37340">
                  <c:v>27.783999999999999</c:v>
                </c:pt>
                <c:pt idx="37341">
                  <c:v>27.756</c:v>
                </c:pt>
                <c:pt idx="37342">
                  <c:v>27.756</c:v>
                </c:pt>
                <c:pt idx="37343">
                  <c:v>27.756</c:v>
                </c:pt>
                <c:pt idx="37344">
                  <c:v>27.727</c:v>
                </c:pt>
                <c:pt idx="37345">
                  <c:v>27.756</c:v>
                </c:pt>
                <c:pt idx="37346">
                  <c:v>27.783999999999999</c:v>
                </c:pt>
                <c:pt idx="37347">
                  <c:v>27.756</c:v>
                </c:pt>
                <c:pt idx="37348">
                  <c:v>27.783999999999999</c:v>
                </c:pt>
                <c:pt idx="37349">
                  <c:v>27.756</c:v>
                </c:pt>
                <c:pt idx="37350">
                  <c:v>27.756</c:v>
                </c:pt>
                <c:pt idx="37351">
                  <c:v>27.756</c:v>
                </c:pt>
                <c:pt idx="37352">
                  <c:v>27.756</c:v>
                </c:pt>
                <c:pt idx="37353">
                  <c:v>27.756</c:v>
                </c:pt>
                <c:pt idx="37354">
                  <c:v>27.756</c:v>
                </c:pt>
                <c:pt idx="37355">
                  <c:v>27.756</c:v>
                </c:pt>
                <c:pt idx="37356">
                  <c:v>27.756</c:v>
                </c:pt>
                <c:pt idx="37357">
                  <c:v>27.698</c:v>
                </c:pt>
                <c:pt idx="37358">
                  <c:v>27.756</c:v>
                </c:pt>
                <c:pt idx="37359">
                  <c:v>27.756</c:v>
                </c:pt>
                <c:pt idx="37360">
                  <c:v>27.783999999999999</c:v>
                </c:pt>
                <c:pt idx="37361">
                  <c:v>27.756</c:v>
                </c:pt>
                <c:pt idx="37362">
                  <c:v>27.756</c:v>
                </c:pt>
                <c:pt idx="37363">
                  <c:v>27.756</c:v>
                </c:pt>
                <c:pt idx="37364">
                  <c:v>27.756</c:v>
                </c:pt>
                <c:pt idx="37365">
                  <c:v>27.756</c:v>
                </c:pt>
                <c:pt idx="37366">
                  <c:v>27.783999999999999</c:v>
                </c:pt>
                <c:pt idx="37367">
                  <c:v>27.783999999999999</c:v>
                </c:pt>
                <c:pt idx="37368">
                  <c:v>27.756</c:v>
                </c:pt>
                <c:pt idx="37369">
                  <c:v>27.783999999999999</c:v>
                </c:pt>
                <c:pt idx="37370">
                  <c:v>27.756</c:v>
                </c:pt>
                <c:pt idx="37371">
                  <c:v>27.783999999999999</c:v>
                </c:pt>
                <c:pt idx="37372">
                  <c:v>27.756</c:v>
                </c:pt>
                <c:pt idx="37373">
                  <c:v>27.727</c:v>
                </c:pt>
                <c:pt idx="37374">
                  <c:v>27.783999999999999</c:v>
                </c:pt>
                <c:pt idx="37375">
                  <c:v>27.783999999999999</c:v>
                </c:pt>
                <c:pt idx="37376">
                  <c:v>27.756</c:v>
                </c:pt>
                <c:pt idx="37377">
                  <c:v>27.783999999999999</c:v>
                </c:pt>
                <c:pt idx="37378">
                  <c:v>27.756</c:v>
                </c:pt>
                <c:pt idx="37379">
                  <c:v>27.783999999999999</c:v>
                </c:pt>
                <c:pt idx="37380">
                  <c:v>27.783999999999999</c:v>
                </c:pt>
                <c:pt idx="37381">
                  <c:v>27.756</c:v>
                </c:pt>
                <c:pt idx="37382">
                  <c:v>27.783999999999999</c:v>
                </c:pt>
                <c:pt idx="37383">
                  <c:v>27.756</c:v>
                </c:pt>
                <c:pt idx="37384">
                  <c:v>27.756</c:v>
                </c:pt>
                <c:pt idx="37385">
                  <c:v>27.783999999999999</c:v>
                </c:pt>
                <c:pt idx="37386">
                  <c:v>27.756</c:v>
                </c:pt>
                <c:pt idx="37387">
                  <c:v>27.783999999999999</c:v>
                </c:pt>
                <c:pt idx="37388">
                  <c:v>27.783999999999999</c:v>
                </c:pt>
                <c:pt idx="37389">
                  <c:v>27.783999999999999</c:v>
                </c:pt>
                <c:pt idx="37390">
                  <c:v>27.783999999999999</c:v>
                </c:pt>
                <c:pt idx="37391">
                  <c:v>27.756</c:v>
                </c:pt>
                <c:pt idx="37392">
                  <c:v>27.756</c:v>
                </c:pt>
                <c:pt idx="37393">
                  <c:v>27.783999999999999</c:v>
                </c:pt>
                <c:pt idx="37394">
                  <c:v>27.783999999999999</c:v>
                </c:pt>
                <c:pt idx="37395">
                  <c:v>27.756</c:v>
                </c:pt>
                <c:pt idx="37396">
                  <c:v>27.783999999999999</c:v>
                </c:pt>
                <c:pt idx="37397">
                  <c:v>27.756</c:v>
                </c:pt>
                <c:pt idx="37398">
                  <c:v>27.783999999999999</c:v>
                </c:pt>
                <c:pt idx="37399">
                  <c:v>27.698</c:v>
                </c:pt>
                <c:pt idx="37400">
                  <c:v>27.698</c:v>
                </c:pt>
                <c:pt idx="37401">
                  <c:v>27.698</c:v>
                </c:pt>
                <c:pt idx="37402">
                  <c:v>27.698</c:v>
                </c:pt>
                <c:pt idx="37403">
                  <c:v>27.698</c:v>
                </c:pt>
                <c:pt idx="37404">
                  <c:v>27.698</c:v>
                </c:pt>
                <c:pt idx="37405">
                  <c:v>27.698</c:v>
                </c:pt>
                <c:pt idx="37406">
                  <c:v>27.698</c:v>
                </c:pt>
                <c:pt idx="37407">
                  <c:v>29.132999999999999</c:v>
                </c:pt>
                <c:pt idx="37408">
                  <c:v>37.369999999999997</c:v>
                </c:pt>
                <c:pt idx="37409">
                  <c:v>33.64</c:v>
                </c:pt>
                <c:pt idx="37410">
                  <c:v>33.96</c:v>
                </c:pt>
                <c:pt idx="37411">
                  <c:v>34.159999999999997</c:v>
                </c:pt>
                <c:pt idx="37412">
                  <c:v>34.39</c:v>
                </c:pt>
                <c:pt idx="37413">
                  <c:v>34.619999999999997</c:v>
                </c:pt>
                <c:pt idx="37414">
                  <c:v>34.82</c:v>
                </c:pt>
                <c:pt idx="37415">
                  <c:v>35.159999999999997</c:v>
                </c:pt>
                <c:pt idx="37416">
                  <c:v>35.590000000000003</c:v>
                </c:pt>
                <c:pt idx="37417">
                  <c:v>35.94</c:v>
                </c:pt>
                <c:pt idx="37418">
                  <c:v>36.340000000000003</c:v>
                </c:pt>
                <c:pt idx="37419">
                  <c:v>36.71</c:v>
                </c:pt>
                <c:pt idx="37420">
                  <c:v>37.14</c:v>
                </c:pt>
                <c:pt idx="37421">
                  <c:v>37.630000000000003</c:v>
                </c:pt>
                <c:pt idx="37422">
                  <c:v>38.229999999999997</c:v>
                </c:pt>
                <c:pt idx="37423">
                  <c:v>38.86</c:v>
                </c:pt>
                <c:pt idx="37424">
                  <c:v>39.520000000000003</c:v>
                </c:pt>
                <c:pt idx="37425">
                  <c:v>40.01</c:v>
                </c:pt>
                <c:pt idx="37426">
                  <c:v>40.24</c:v>
                </c:pt>
                <c:pt idx="37427">
                  <c:v>40.36</c:v>
                </c:pt>
                <c:pt idx="37428">
                  <c:v>38.4</c:v>
                </c:pt>
                <c:pt idx="37429">
                  <c:v>32.32</c:v>
                </c:pt>
                <c:pt idx="37430">
                  <c:v>32.49</c:v>
                </c:pt>
                <c:pt idx="37431">
                  <c:v>32.69</c:v>
                </c:pt>
                <c:pt idx="37432">
                  <c:v>32.86</c:v>
                </c:pt>
                <c:pt idx="37433">
                  <c:v>33.04</c:v>
                </c:pt>
                <c:pt idx="37434">
                  <c:v>33.24</c:v>
                </c:pt>
                <c:pt idx="37435">
                  <c:v>33.409999999999997</c:v>
                </c:pt>
                <c:pt idx="37436">
                  <c:v>33.58</c:v>
                </c:pt>
                <c:pt idx="37437">
                  <c:v>33.729999999999997</c:v>
                </c:pt>
                <c:pt idx="37438">
                  <c:v>33.81</c:v>
                </c:pt>
                <c:pt idx="37439">
                  <c:v>33.9</c:v>
                </c:pt>
                <c:pt idx="37440">
                  <c:v>33.96</c:v>
                </c:pt>
                <c:pt idx="37441">
                  <c:v>33.979999999999997</c:v>
                </c:pt>
                <c:pt idx="37442">
                  <c:v>33.979999999999997</c:v>
                </c:pt>
                <c:pt idx="37443">
                  <c:v>33.9</c:v>
                </c:pt>
                <c:pt idx="37444">
                  <c:v>33.78</c:v>
                </c:pt>
                <c:pt idx="37445">
                  <c:v>33.61</c:v>
                </c:pt>
                <c:pt idx="37446">
                  <c:v>28.875</c:v>
                </c:pt>
                <c:pt idx="37447">
                  <c:v>28.702999999999999</c:v>
                </c:pt>
                <c:pt idx="37448">
                  <c:v>27.812999999999999</c:v>
                </c:pt>
                <c:pt idx="37449">
                  <c:v>27.812999999999999</c:v>
                </c:pt>
                <c:pt idx="37450">
                  <c:v>27.783999999999999</c:v>
                </c:pt>
                <c:pt idx="37451">
                  <c:v>27.783999999999999</c:v>
                </c:pt>
                <c:pt idx="37452">
                  <c:v>43.11</c:v>
                </c:pt>
                <c:pt idx="37453">
                  <c:v>39.520000000000003</c:v>
                </c:pt>
                <c:pt idx="37454">
                  <c:v>39.950000000000003</c:v>
                </c:pt>
                <c:pt idx="37455">
                  <c:v>40.299999999999997</c:v>
                </c:pt>
                <c:pt idx="37456">
                  <c:v>40.56</c:v>
                </c:pt>
                <c:pt idx="37457">
                  <c:v>40.700000000000003</c:v>
                </c:pt>
                <c:pt idx="37458">
                  <c:v>37.340000000000003</c:v>
                </c:pt>
                <c:pt idx="37459">
                  <c:v>32.090000000000003</c:v>
                </c:pt>
                <c:pt idx="37460">
                  <c:v>44.66</c:v>
                </c:pt>
                <c:pt idx="37461">
                  <c:v>43.14</c:v>
                </c:pt>
                <c:pt idx="37462">
                  <c:v>62.54</c:v>
                </c:pt>
                <c:pt idx="37463">
                  <c:v>59.27</c:v>
                </c:pt>
                <c:pt idx="37464">
                  <c:v>61.25</c:v>
                </c:pt>
                <c:pt idx="37465">
                  <c:v>64.47</c:v>
                </c:pt>
                <c:pt idx="37466">
                  <c:v>64.61</c:v>
                </c:pt>
                <c:pt idx="37467">
                  <c:v>65.180000000000007</c:v>
                </c:pt>
                <c:pt idx="37468">
                  <c:v>65.900000000000006</c:v>
                </c:pt>
                <c:pt idx="37469">
                  <c:v>59.13</c:v>
                </c:pt>
                <c:pt idx="37470">
                  <c:v>71.13</c:v>
                </c:pt>
                <c:pt idx="37471">
                  <c:v>69.459999999999994</c:v>
                </c:pt>
                <c:pt idx="37472">
                  <c:v>69.150000000000006</c:v>
                </c:pt>
                <c:pt idx="37473">
                  <c:v>70.92</c:v>
                </c:pt>
                <c:pt idx="37474">
                  <c:v>70.52</c:v>
                </c:pt>
                <c:pt idx="37475">
                  <c:v>63.86</c:v>
                </c:pt>
                <c:pt idx="37476">
                  <c:v>64.78</c:v>
                </c:pt>
                <c:pt idx="37477">
                  <c:v>65.209999999999994</c:v>
                </c:pt>
                <c:pt idx="37478">
                  <c:v>66.39</c:v>
                </c:pt>
                <c:pt idx="37479">
                  <c:v>88.81</c:v>
                </c:pt>
                <c:pt idx="37480">
                  <c:v>82.81</c:v>
                </c:pt>
                <c:pt idx="37481">
                  <c:v>83.5</c:v>
                </c:pt>
                <c:pt idx="37482">
                  <c:v>89.84</c:v>
                </c:pt>
                <c:pt idx="37483">
                  <c:v>105.2</c:v>
                </c:pt>
                <c:pt idx="37484">
                  <c:v>93.28</c:v>
                </c:pt>
                <c:pt idx="37485">
                  <c:v>84.42</c:v>
                </c:pt>
                <c:pt idx="37486">
                  <c:v>83.18</c:v>
                </c:pt>
                <c:pt idx="37487">
                  <c:v>84.21</c:v>
                </c:pt>
                <c:pt idx="37488">
                  <c:v>85.1</c:v>
                </c:pt>
                <c:pt idx="37489">
                  <c:v>85.59</c:v>
                </c:pt>
                <c:pt idx="37490">
                  <c:v>86.08</c:v>
                </c:pt>
                <c:pt idx="37491">
                  <c:v>102.27</c:v>
                </c:pt>
                <c:pt idx="37492">
                  <c:v>106.23</c:v>
                </c:pt>
                <c:pt idx="37493">
                  <c:v>110.25</c:v>
                </c:pt>
                <c:pt idx="37494">
                  <c:v>121.82</c:v>
                </c:pt>
                <c:pt idx="37495">
                  <c:v>122.22</c:v>
                </c:pt>
                <c:pt idx="37496">
                  <c:v>118</c:v>
                </c:pt>
                <c:pt idx="37497">
                  <c:v>119.95</c:v>
                </c:pt>
                <c:pt idx="37498">
                  <c:v>118.86</c:v>
                </c:pt>
                <c:pt idx="37499">
                  <c:v>123.94</c:v>
                </c:pt>
                <c:pt idx="37500">
                  <c:v>118.17</c:v>
                </c:pt>
                <c:pt idx="37501">
                  <c:v>120.18</c:v>
                </c:pt>
                <c:pt idx="37502">
                  <c:v>122.5</c:v>
                </c:pt>
                <c:pt idx="37503">
                  <c:v>149</c:v>
                </c:pt>
                <c:pt idx="37504">
                  <c:v>149.69</c:v>
                </c:pt>
                <c:pt idx="37505">
                  <c:v>150.52000000000001</c:v>
                </c:pt>
                <c:pt idx="37506">
                  <c:v>132.18</c:v>
                </c:pt>
                <c:pt idx="37507">
                  <c:v>140.47</c:v>
                </c:pt>
                <c:pt idx="37508">
                  <c:v>137.88999999999999</c:v>
                </c:pt>
                <c:pt idx="37509">
                  <c:v>141.56</c:v>
                </c:pt>
                <c:pt idx="37510">
                  <c:v>144.69</c:v>
                </c:pt>
                <c:pt idx="37511">
                  <c:v>148.11000000000001</c:v>
                </c:pt>
                <c:pt idx="37512">
                  <c:v>152.04</c:v>
                </c:pt>
                <c:pt idx="37513">
                  <c:v>155.22999999999999</c:v>
                </c:pt>
                <c:pt idx="37514">
                  <c:v>186.88</c:v>
                </c:pt>
                <c:pt idx="37515">
                  <c:v>179.48</c:v>
                </c:pt>
                <c:pt idx="37516">
                  <c:v>171.33</c:v>
                </c:pt>
                <c:pt idx="37517">
                  <c:v>168.83</c:v>
                </c:pt>
                <c:pt idx="37518">
                  <c:v>172.39</c:v>
                </c:pt>
                <c:pt idx="37519">
                  <c:v>174.97</c:v>
                </c:pt>
                <c:pt idx="37520">
                  <c:v>159.24</c:v>
                </c:pt>
                <c:pt idx="37521">
                  <c:v>157.41</c:v>
                </c:pt>
                <c:pt idx="37522">
                  <c:v>122.53</c:v>
                </c:pt>
                <c:pt idx="37523">
                  <c:v>108.81</c:v>
                </c:pt>
                <c:pt idx="37524">
                  <c:v>115.13</c:v>
                </c:pt>
                <c:pt idx="37525">
                  <c:v>129.08000000000001</c:v>
                </c:pt>
                <c:pt idx="37526">
                  <c:v>120.84</c:v>
                </c:pt>
                <c:pt idx="37527">
                  <c:v>121.47</c:v>
                </c:pt>
                <c:pt idx="37528">
                  <c:v>109.76</c:v>
                </c:pt>
                <c:pt idx="37529">
                  <c:v>98.91</c:v>
                </c:pt>
                <c:pt idx="37530">
                  <c:v>76.09</c:v>
                </c:pt>
                <c:pt idx="37531">
                  <c:v>60.65</c:v>
                </c:pt>
                <c:pt idx="37532">
                  <c:v>88.49</c:v>
                </c:pt>
                <c:pt idx="37533">
                  <c:v>86.02</c:v>
                </c:pt>
                <c:pt idx="37534">
                  <c:v>87.69</c:v>
                </c:pt>
                <c:pt idx="37535">
                  <c:v>90.07</c:v>
                </c:pt>
                <c:pt idx="37536">
                  <c:v>91.48</c:v>
                </c:pt>
                <c:pt idx="37537">
                  <c:v>93</c:v>
                </c:pt>
                <c:pt idx="37538">
                  <c:v>95.41</c:v>
                </c:pt>
                <c:pt idx="37539">
                  <c:v>97.39</c:v>
                </c:pt>
                <c:pt idx="37540">
                  <c:v>99</c:v>
                </c:pt>
                <c:pt idx="37541">
                  <c:v>100.55</c:v>
                </c:pt>
                <c:pt idx="37542">
                  <c:v>101.55</c:v>
                </c:pt>
                <c:pt idx="37543">
                  <c:v>102.33</c:v>
                </c:pt>
                <c:pt idx="37544">
                  <c:v>89.93</c:v>
                </c:pt>
                <c:pt idx="37545">
                  <c:v>106.46</c:v>
                </c:pt>
                <c:pt idx="37546">
                  <c:v>98.82</c:v>
                </c:pt>
                <c:pt idx="37547">
                  <c:v>79.790000000000006</c:v>
                </c:pt>
                <c:pt idx="37548">
                  <c:v>55.25</c:v>
                </c:pt>
                <c:pt idx="37549">
                  <c:v>54.16</c:v>
                </c:pt>
                <c:pt idx="37550">
                  <c:v>54.54</c:v>
                </c:pt>
                <c:pt idx="37551">
                  <c:v>54.97</c:v>
                </c:pt>
                <c:pt idx="37552">
                  <c:v>55.31</c:v>
                </c:pt>
                <c:pt idx="37553">
                  <c:v>58.78</c:v>
                </c:pt>
                <c:pt idx="37554">
                  <c:v>77.180000000000007</c:v>
                </c:pt>
                <c:pt idx="37555">
                  <c:v>75.37</c:v>
                </c:pt>
                <c:pt idx="37556">
                  <c:v>74.86</c:v>
                </c:pt>
                <c:pt idx="37557">
                  <c:v>71.209999999999994</c:v>
                </c:pt>
                <c:pt idx="37558">
                  <c:v>71.930000000000007</c:v>
                </c:pt>
                <c:pt idx="37559">
                  <c:v>72.27</c:v>
                </c:pt>
                <c:pt idx="37560">
                  <c:v>61.42</c:v>
                </c:pt>
                <c:pt idx="37561">
                  <c:v>47.85</c:v>
                </c:pt>
                <c:pt idx="37562">
                  <c:v>48.34</c:v>
                </c:pt>
                <c:pt idx="37563">
                  <c:v>48.94</c:v>
                </c:pt>
                <c:pt idx="37564">
                  <c:v>49.54</c:v>
                </c:pt>
                <c:pt idx="37565">
                  <c:v>49.89</c:v>
                </c:pt>
                <c:pt idx="37566">
                  <c:v>48.36</c:v>
                </c:pt>
                <c:pt idx="37567">
                  <c:v>60.88</c:v>
                </c:pt>
                <c:pt idx="37568">
                  <c:v>71.53</c:v>
                </c:pt>
                <c:pt idx="37569">
                  <c:v>69.55</c:v>
                </c:pt>
                <c:pt idx="37570">
                  <c:v>70.12</c:v>
                </c:pt>
                <c:pt idx="37571">
                  <c:v>71.13</c:v>
                </c:pt>
                <c:pt idx="37572">
                  <c:v>71.790000000000006</c:v>
                </c:pt>
                <c:pt idx="37573">
                  <c:v>72.5</c:v>
                </c:pt>
                <c:pt idx="37574">
                  <c:v>73.16</c:v>
                </c:pt>
                <c:pt idx="37575">
                  <c:v>59.33</c:v>
                </c:pt>
                <c:pt idx="37576">
                  <c:v>58.3</c:v>
                </c:pt>
                <c:pt idx="37577">
                  <c:v>58.7</c:v>
                </c:pt>
                <c:pt idx="37578">
                  <c:v>59.13</c:v>
                </c:pt>
                <c:pt idx="37579">
                  <c:v>59.62</c:v>
                </c:pt>
                <c:pt idx="37580">
                  <c:v>54.42</c:v>
                </c:pt>
                <c:pt idx="37581">
                  <c:v>51.84</c:v>
                </c:pt>
                <c:pt idx="37582">
                  <c:v>51.15</c:v>
                </c:pt>
                <c:pt idx="37583">
                  <c:v>66.02</c:v>
                </c:pt>
                <c:pt idx="37584">
                  <c:v>64.44</c:v>
                </c:pt>
                <c:pt idx="37585">
                  <c:v>63.92</c:v>
                </c:pt>
                <c:pt idx="37586">
                  <c:v>77.53</c:v>
                </c:pt>
                <c:pt idx="37587">
                  <c:v>98.05</c:v>
                </c:pt>
                <c:pt idx="37588">
                  <c:v>91.65</c:v>
                </c:pt>
                <c:pt idx="37589">
                  <c:v>93.05</c:v>
                </c:pt>
                <c:pt idx="37590">
                  <c:v>94.75</c:v>
                </c:pt>
                <c:pt idx="37591">
                  <c:v>91.68</c:v>
                </c:pt>
                <c:pt idx="37592">
                  <c:v>92.6</c:v>
                </c:pt>
                <c:pt idx="37593">
                  <c:v>94.2</c:v>
                </c:pt>
                <c:pt idx="37594">
                  <c:v>95.93</c:v>
                </c:pt>
                <c:pt idx="37595">
                  <c:v>115.9</c:v>
                </c:pt>
                <c:pt idx="37596">
                  <c:v>111.91</c:v>
                </c:pt>
                <c:pt idx="37597">
                  <c:v>107.26</c:v>
                </c:pt>
                <c:pt idx="37598">
                  <c:v>108.64</c:v>
                </c:pt>
                <c:pt idx="37599">
                  <c:v>110.56</c:v>
                </c:pt>
                <c:pt idx="37600">
                  <c:v>111.71</c:v>
                </c:pt>
                <c:pt idx="37601">
                  <c:v>101.18</c:v>
                </c:pt>
                <c:pt idx="37602">
                  <c:v>103.04</c:v>
                </c:pt>
                <c:pt idx="37603">
                  <c:v>96.56</c:v>
                </c:pt>
                <c:pt idx="37604">
                  <c:v>82.23</c:v>
                </c:pt>
                <c:pt idx="37605">
                  <c:v>82.58</c:v>
                </c:pt>
                <c:pt idx="37606">
                  <c:v>82.12</c:v>
                </c:pt>
                <c:pt idx="37607">
                  <c:v>82.06</c:v>
                </c:pt>
                <c:pt idx="37608">
                  <c:v>82.21</c:v>
                </c:pt>
                <c:pt idx="37609">
                  <c:v>87.29</c:v>
                </c:pt>
                <c:pt idx="37610">
                  <c:v>100.52</c:v>
                </c:pt>
                <c:pt idx="37611">
                  <c:v>90.64</c:v>
                </c:pt>
                <c:pt idx="37612">
                  <c:v>90.73</c:v>
                </c:pt>
                <c:pt idx="37613">
                  <c:v>91.05</c:v>
                </c:pt>
                <c:pt idx="37614">
                  <c:v>91.65</c:v>
                </c:pt>
                <c:pt idx="37615">
                  <c:v>93.34</c:v>
                </c:pt>
                <c:pt idx="37616">
                  <c:v>95.24</c:v>
                </c:pt>
                <c:pt idx="37617">
                  <c:v>96.9</c:v>
                </c:pt>
                <c:pt idx="37618">
                  <c:v>105.25</c:v>
                </c:pt>
                <c:pt idx="37619">
                  <c:v>118.03</c:v>
                </c:pt>
                <c:pt idx="37620">
                  <c:v>115.3</c:v>
                </c:pt>
                <c:pt idx="37621">
                  <c:v>114.09</c:v>
                </c:pt>
                <c:pt idx="37622">
                  <c:v>116.99</c:v>
                </c:pt>
                <c:pt idx="37623">
                  <c:v>117.57</c:v>
                </c:pt>
                <c:pt idx="37624">
                  <c:v>117.8</c:v>
                </c:pt>
                <c:pt idx="37625">
                  <c:v>109.62</c:v>
                </c:pt>
                <c:pt idx="37626">
                  <c:v>109.62</c:v>
                </c:pt>
                <c:pt idx="37627">
                  <c:v>109.21</c:v>
                </c:pt>
                <c:pt idx="37628">
                  <c:v>105.31</c:v>
                </c:pt>
                <c:pt idx="37629">
                  <c:v>93.86</c:v>
                </c:pt>
                <c:pt idx="37630">
                  <c:v>89.75</c:v>
                </c:pt>
                <c:pt idx="37631">
                  <c:v>90.39</c:v>
                </c:pt>
                <c:pt idx="37632">
                  <c:v>95.35</c:v>
                </c:pt>
                <c:pt idx="37633">
                  <c:v>115.99</c:v>
                </c:pt>
                <c:pt idx="37634">
                  <c:v>115.73</c:v>
                </c:pt>
                <c:pt idx="37635">
                  <c:v>115.62</c:v>
                </c:pt>
                <c:pt idx="37636">
                  <c:v>116.71</c:v>
                </c:pt>
                <c:pt idx="37637">
                  <c:v>118.17</c:v>
                </c:pt>
                <c:pt idx="37638">
                  <c:v>118.86</c:v>
                </c:pt>
                <c:pt idx="37639">
                  <c:v>114.18</c:v>
                </c:pt>
                <c:pt idx="37640">
                  <c:v>112.95</c:v>
                </c:pt>
                <c:pt idx="37641">
                  <c:v>113.72</c:v>
                </c:pt>
                <c:pt idx="37642">
                  <c:v>114.55</c:v>
                </c:pt>
                <c:pt idx="37643">
                  <c:v>115.3</c:v>
                </c:pt>
                <c:pt idx="37644">
                  <c:v>116.28</c:v>
                </c:pt>
                <c:pt idx="37645">
                  <c:v>117.31</c:v>
                </c:pt>
                <c:pt idx="37646">
                  <c:v>141.71</c:v>
                </c:pt>
                <c:pt idx="37647">
                  <c:v>145.47</c:v>
                </c:pt>
                <c:pt idx="37648">
                  <c:v>161.77000000000001</c:v>
                </c:pt>
                <c:pt idx="37649">
                  <c:v>156.22999999999999</c:v>
                </c:pt>
                <c:pt idx="37650">
                  <c:v>141.53</c:v>
                </c:pt>
                <c:pt idx="37651">
                  <c:v>130.83000000000001</c:v>
                </c:pt>
                <c:pt idx="37652">
                  <c:v>126.98</c:v>
                </c:pt>
                <c:pt idx="37653">
                  <c:v>128.41999999999999</c:v>
                </c:pt>
                <c:pt idx="37654">
                  <c:v>127.96</c:v>
                </c:pt>
                <c:pt idx="37655">
                  <c:v>126.12</c:v>
                </c:pt>
                <c:pt idx="37656">
                  <c:v>122.45</c:v>
                </c:pt>
                <c:pt idx="37657">
                  <c:v>126.26</c:v>
                </c:pt>
                <c:pt idx="37658">
                  <c:v>109.13</c:v>
                </c:pt>
                <c:pt idx="37659">
                  <c:v>104.28</c:v>
                </c:pt>
                <c:pt idx="37660">
                  <c:v>106.75</c:v>
                </c:pt>
                <c:pt idx="37661">
                  <c:v>109.53</c:v>
                </c:pt>
                <c:pt idx="37662">
                  <c:v>100.17</c:v>
                </c:pt>
                <c:pt idx="37663">
                  <c:v>94.03</c:v>
                </c:pt>
                <c:pt idx="37664">
                  <c:v>113.89</c:v>
                </c:pt>
                <c:pt idx="37665">
                  <c:v>106.23</c:v>
                </c:pt>
                <c:pt idx="37666">
                  <c:v>107.06</c:v>
                </c:pt>
                <c:pt idx="37667">
                  <c:v>108.18</c:v>
                </c:pt>
                <c:pt idx="37668">
                  <c:v>108.07</c:v>
                </c:pt>
                <c:pt idx="37669">
                  <c:v>117.28</c:v>
                </c:pt>
                <c:pt idx="37670">
                  <c:v>100.95</c:v>
                </c:pt>
                <c:pt idx="37671">
                  <c:v>97.04</c:v>
                </c:pt>
                <c:pt idx="37672">
                  <c:v>96.76</c:v>
                </c:pt>
                <c:pt idx="37673">
                  <c:v>97.59</c:v>
                </c:pt>
                <c:pt idx="37674">
                  <c:v>98.25</c:v>
                </c:pt>
                <c:pt idx="37675">
                  <c:v>95.95</c:v>
                </c:pt>
                <c:pt idx="37676">
                  <c:v>90.04</c:v>
                </c:pt>
                <c:pt idx="37677">
                  <c:v>108.24</c:v>
                </c:pt>
                <c:pt idx="37678">
                  <c:v>107.75</c:v>
                </c:pt>
                <c:pt idx="37679">
                  <c:v>108.32</c:v>
                </c:pt>
                <c:pt idx="37680">
                  <c:v>99.6</c:v>
                </c:pt>
                <c:pt idx="37681">
                  <c:v>96.59</c:v>
                </c:pt>
                <c:pt idx="37682">
                  <c:v>97.53</c:v>
                </c:pt>
                <c:pt idx="37683">
                  <c:v>98.22</c:v>
                </c:pt>
                <c:pt idx="37684">
                  <c:v>93.74</c:v>
                </c:pt>
                <c:pt idx="37685">
                  <c:v>94.4</c:v>
                </c:pt>
                <c:pt idx="37686">
                  <c:v>95.09</c:v>
                </c:pt>
                <c:pt idx="37687">
                  <c:v>95.75</c:v>
                </c:pt>
                <c:pt idx="37688">
                  <c:v>115.01</c:v>
                </c:pt>
                <c:pt idx="37689">
                  <c:v>118.97</c:v>
                </c:pt>
                <c:pt idx="37690">
                  <c:v>121.61</c:v>
                </c:pt>
                <c:pt idx="37691">
                  <c:v>146.47</c:v>
                </c:pt>
                <c:pt idx="37692">
                  <c:v>125.29</c:v>
                </c:pt>
                <c:pt idx="37693">
                  <c:v>122.62</c:v>
                </c:pt>
                <c:pt idx="37694">
                  <c:v>132.52000000000001</c:v>
                </c:pt>
                <c:pt idx="37695">
                  <c:v>151.91999999999999</c:v>
                </c:pt>
                <c:pt idx="37696">
                  <c:v>155.54</c:v>
                </c:pt>
                <c:pt idx="37697">
                  <c:v>148.91</c:v>
                </c:pt>
                <c:pt idx="37698">
                  <c:v>140.36000000000001</c:v>
                </c:pt>
                <c:pt idx="37699">
                  <c:v>136.71</c:v>
                </c:pt>
                <c:pt idx="37700">
                  <c:v>138.26</c:v>
                </c:pt>
                <c:pt idx="37701">
                  <c:v>139.93</c:v>
                </c:pt>
                <c:pt idx="37702">
                  <c:v>141.07</c:v>
                </c:pt>
                <c:pt idx="37703">
                  <c:v>142.13999999999999</c:v>
                </c:pt>
                <c:pt idx="37704">
                  <c:v>142.41999999999999</c:v>
                </c:pt>
                <c:pt idx="37705">
                  <c:v>140.79</c:v>
                </c:pt>
                <c:pt idx="37706">
                  <c:v>122.59</c:v>
                </c:pt>
                <c:pt idx="37707">
                  <c:v>147.13</c:v>
                </c:pt>
                <c:pt idx="37708">
                  <c:v>142.57</c:v>
                </c:pt>
                <c:pt idx="37709">
                  <c:v>138.43</c:v>
                </c:pt>
                <c:pt idx="37710">
                  <c:v>135.97</c:v>
                </c:pt>
                <c:pt idx="37711">
                  <c:v>137.83000000000001</c:v>
                </c:pt>
                <c:pt idx="37712">
                  <c:v>134.56</c:v>
                </c:pt>
                <c:pt idx="37713">
                  <c:v>135.94</c:v>
                </c:pt>
                <c:pt idx="37714">
                  <c:v>151.91999999999999</c:v>
                </c:pt>
                <c:pt idx="37715">
                  <c:v>154.02000000000001</c:v>
                </c:pt>
                <c:pt idx="37716">
                  <c:v>155.71</c:v>
                </c:pt>
                <c:pt idx="37717">
                  <c:v>150.26</c:v>
                </c:pt>
                <c:pt idx="37718">
                  <c:v>140.16</c:v>
                </c:pt>
                <c:pt idx="37719">
                  <c:v>143.08000000000001</c:v>
                </c:pt>
                <c:pt idx="37720">
                  <c:v>138.63999999999999</c:v>
                </c:pt>
                <c:pt idx="37721">
                  <c:v>141.41999999999999</c:v>
                </c:pt>
                <c:pt idx="37722">
                  <c:v>142.19</c:v>
                </c:pt>
                <c:pt idx="37723">
                  <c:v>142.68</c:v>
                </c:pt>
                <c:pt idx="37724">
                  <c:v>160.16</c:v>
                </c:pt>
                <c:pt idx="37725">
                  <c:v>158.38</c:v>
                </c:pt>
                <c:pt idx="37726">
                  <c:v>160.54</c:v>
                </c:pt>
                <c:pt idx="37727">
                  <c:v>147.5</c:v>
                </c:pt>
                <c:pt idx="37728">
                  <c:v>148.22</c:v>
                </c:pt>
                <c:pt idx="37729">
                  <c:v>151.81</c:v>
                </c:pt>
                <c:pt idx="37730">
                  <c:v>154.57</c:v>
                </c:pt>
                <c:pt idx="37731">
                  <c:v>155.6</c:v>
                </c:pt>
                <c:pt idx="37732">
                  <c:v>151.91999999999999</c:v>
                </c:pt>
                <c:pt idx="37733">
                  <c:v>148.37</c:v>
                </c:pt>
                <c:pt idx="37734">
                  <c:v>147.38999999999999</c:v>
                </c:pt>
                <c:pt idx="37735">
                  <c:v>152.79</c:v>
                </c:pt>
                <c:pt idx="37736">
                  <c:v>155.77000000000001</c:v>
                </c:pt>
                <c:pt idx="37737">
                  <c:v>155.08000000000001</c:v>
                </c:pt>
                <c:pt idx="37738">
                  <c:v>157.12</c:v>
                </c:pt>
                <c:pt idx="37739">
                  <c:v>151.84</c:v>
                </c:pt>
                <c:pt idx="37740">
                  <c:v>148.28</c:v>
                </c:pt>
                <c:pt idx="37741">
                  <c:v>149.88999999999999</c:v>
                </c:pt>
                <c:pt idx="37742">
                  <c:v>151.41</c:v>
                </c:pt>
                <c:pt idx="37743">
                  <c:v>149.69</c:v>
                </c:pt>
                <c:pt idx="37744">
                  <c:v>132.41</c:v>
                </c:pt>
                <c:pt idx="37745">
                  <c:v>114.75</c:v>
                </c:pt>
                <c:pt idx="37746">
                  <c:v>115.82</c:v>
                </c:pt>
                <c:pt idx="37747">
                  <c:v>115.73</c:v>
                </c:pt>
                <c:pt idx="37748">
                  <c:v>116.19</c:v>
                </c:pt>
                <c:pt idx="37749">
                  <c:v>118.43</c:v>
                </c:pt>
                <c:pt idx="37750">
                  <c:v>120.44</c:v>
                </c:pt>
                <c:pt idx="37751">
                  <c:v>122.53</c:v>
                </c:pt>
                <c:pt idx="37752">
                  <c:v>125.12</c:v>
                </c:pt>
                <c:pt idx="37753">
                  <c:v>128.02000000000001</c:v>
                </c:pt>
                <c:pt idx="37754">
                  <c:v>129.94</c:v>
                </c:pt>
                <c:pt idx="37755">
                  <c:v>130.51</c:v>
                </c:pt>
                <c:pt idx="37756">
                  <c:v>117.88</c:v>
                </c:pt>
                <c:pt idx="37757">
                  <c:v>114.24</c:v>
                </c:pt>
                <c:pt idx="37758">
                  <c:v>121.18</c:v>
                </c:pt>
                <c:pt idx="37759">
                  <c:v>125.26</c:v>
                </c:pt>
                <c:pt idx="37760">
                  <c:v>116.07</c:v>
                </c:pt>
                <c:pt idx="37761">
                  <c:v>114.75</c:v>
                </c:pt>
                <c:pt idx="37762">
                  <c:v>107.87</c:v>
                </c:pt>
                <c:pt idx="37763">
                  <c:v>109.59</c:v>
                </c:pt>
                <c:pt idx="37764">
                  <c:v>100.43</c:v>
                </c:pt>
                <c:pt idx="37765">
                  <c:v>97.02</c:v>
                </c:pt>
                <c:pt idx="37766">
                  <c:v>98.34</c:v>
                </c:pt>
                <c:pt idx="37767">
                  <c:v>107.66</c:v>
                </c:pt>
                <c:pt idx="37768">
                  <c:v>110.45</c:v>
                </c:pt>
                <c:pt idx="37769">
                  <c:v>87.49</c:v>
                </c:pt>
                <c:pt idx="37770">
                  <c:v>82.87</c:v>
                </c:pt>
                <c:pt idx="37771">
                  <c:v>85.42</c:v>
                </c:pt>
                <c:pt idx="37772">
                  <c:v>91.65</c:v>
                </c:pt>
                <c:pt idx="37773">
                  <c:v>93.34</c:v>
                </c:pt>
                <c:pt idx="37774">
                  <c:v>93.57</c:v>
                </c:pt>
                <c:pt idx="37775">
                  <c:v>94.6</c:v>
                </c:pt>
                <c:pt idx="37776">
                  <c:v>95.78</c:v>
                </c:pt>
                <c:pt idx="37777">
                  <c:v>96.56</c:v>
                </c:pt>
                <c:pt idx="37778">
                  <c:v>94.09</c:v>
                </c:pt>
                <c:pt idx="37779">
                  <c:v>88.72</c:v>
                </c:pt>
                <c:pt idx="37780">
                  <c:v>75.55</c:v>
                </c:pt>
                <c:pt idx="37781">
                  <c:v>68.599999999999994</c:v>
                </c:pt>
                <c:pt idx="37782">
                  <c:v>64.98</c:v>
                </c:pt>
                <c:pt idx="37783">
                  <c:v>62.29</c:v>
                </c:pt>
                <c:pt idx="37784">
                  <c:v>63.18</c:v>
                </c:pt>
                <c:pt idx="37785">
                  <c:v>64.290000000000006</c:v>
                </c:pt>
                <c:pt idx="37786">
                  <c:v>70.489999999999995</c:v>
                </c:pt>
                <c:pt idx="37787">
                  <c:v>86.86</c:v>
                </c:pt>
                <c:pt idx="37788">
                  <c:v>90.41</c:v>
                </c:pt>
                <c:pt idx="37789">
                  <c:v>111.57</c:v>
                </c:pt>
                <c:pt idx="37790">
                  <c:v>107.26</c:v>
                </c:pt>
                <c:pt idx="37791">
                  <c:v>107.21</c:v>
                </c:pt>
                <c:pt idx="37792">
                  <c:v>124.46</c:v>
                </c:pt>
                <c:pt idx="37793">
                  <c:v>127.41</c:v>
                </c:pt>
                <c:pt idx="37794">
                  <c:v>129.11000000000001</c:v>
                </c:pt>
                <c:pt idx="37795">
                  <c:v>123.68</c:v>
                </c:pt>
                <c:pt idx="37796">
                  <c:v>121.61</c:v>
                </c:pt>
                <c:pt idx="37797">
                  <c:v>122.62</c:v>
                </c:pt>
                <c:pt idx="37798">
                  <c:v>126.09</c:v>
                </c:pt>
                <c:pt idx="37799">
                  <c:v>119.72</c:v>
                </c:pt>
                <c:pt idx="37800">
                  <c:v>137.37</c:v>
                </c:pt>
                <c:pt idx="37801">
                  <c:v>131.03</c:v>
                </c:pt>
                <c:pt idx="37802">
                  <c:v>130.86000000000001</c:v>
                </c:pt>
                <c:pt idx="37803">
                  <c:v>131.37</c:v>
                </c:pt>
                <c:pt idx="37804">
                  <c:v>132.06</c:v>
                </c:pt>
                <c:pt idx="37805">
                  <c:v>133.15</c:v>
                </c:pt>
                <c:pt idx="37806">
                  <c:v>134.16</c:v>
                </c:pt>
                <c:pt idx="37807">
                  <c:v>135.47999999999999</c:v>
                </c:pt>
                <c:pt idx="37808">
                  <c:v>134.79</c:v>
                </c:pt>
                <c:pt idx="37809">
                  <c:v>120.95</c:v>
                </c:pt>
                <c:pt idx="37810">
                  <c:v>124.34</c:v>
                </c:pt>
                <c:pt idx="37811">
                  <c:v>126.78</c:v>
                </c:pt>
                <c:pt idx="37812">
                  <c:v>127.24</c:v>
                </c:pt>
                <c:pt idx="37813">
                  <c:v>125.98</c:v>
                </c:pt>
                <c:pt idx="37814">
                  <c:v>125.69</c:v>
                </c:pt>
                <c:pt idx="37815">
                  <c:v>128.65</c:v>
                </c:pt>
                <c:pt idx="37816">
                  <c:v>135.08000000000001</c:v>
                </c:pt>
                <c:pt idx="37817">
                  <c:v>126.41</c:v>
                </c:pt>
                <c:pt idx="37818">
                  <c:v>132.88999999999999</c:v>
                </c:pt>
                <c:pt idx="37819">
                  <c:v>136.77000000000001</c:v>
                </c:pt>
                <c:pt idx="37820">
                  <c:v>139.18</c:v>
                </c:pt>
                <c:pt idx="37821">
                  <c:v>140.99</c:v>
                </c:pt>
                <c:pt idx="37822">
                  <c:v>142.34</c:v>
                </c:pt>
                <c:pt idx="37823">
                  <c:v>118.6</c:v>
                </c:pt>
                <c:pt idx="37824">
                  <c:v>108.61</c:v>
                </c:pt>
                <c:pt idx="37825">
                  <c:v>107.09</c:v>
                </c:pt>
                <c:pt idx="37826">
                  <c:v>99.66</c:v>
                </c:pt>
                <c:pt idx="37827">
                  <c:v>84.99</c:v>
                </c:pt>
                <c:pt idx="37828">
                  <c:v>86.17</c:v>
                </c:pt>
                <c:pt idx="37829">
                  <c:v>87.2</c:v>
                </c:pt>
                <c:pt idx="37830">
                  <c:v>88.63</c:v>
                </c:pt>
                <c:pt idx="37831">
                  <c:v>85.28</c:v>
                </c:pt>
                <c:pt idx="37832">
                  <c:v>91.68</c:v>
                </c:pt>
                <c:pt idx="37833">
                  <c:v>116.56</c:v>
                </c:pt>
                <c:pt idx="37834">
                  <c:v>107.49</c:v>
                </c:pt>
                <c:pt idx="37835">
                  <c:v>115.82</c:v>
                </c:pt>
                <c:pt idx="37836">
                  <c:v>130.83000000000001</c:v>
                </c:pt>
                <c:pt idx="37837">
                  <c:v>129.47999999999999</c:v>
                </c:pt>
                <c:pt idx="37838">
                  <c:v>128.68</c:v>
                </c:pt>
                <c:pt idx="37839">
                  <c:v>129.91</c:v>
                </c:pt>
                <c:pt idx="37840">
                  <c:v>129.22</c:v>
                </c:pt>
                <c:pt idx="37841">
                  <c:v>130.08000000000001</c:v>
                </c:pt>
                <c:pt idx="37842">
                  <c:v>132.78</c:v>
                </c:pt>
                <c:pt idx="37843">
                  <c:v>157.35</c:v>
                </c:pt>
                <c:pt idx="37844">
                  <c:v>150.86000000000001</c:v>
                </c:pt>
                <c:pt idx="37845">
                  <c:v>153.36000000000001</c:v>
                </c:pt>
                <c:pt idx="37846">
                  <c:v>156.09</c:v>
                </c:pt>
                <c:pt idx="37847">
                  <c:v>157.69</c:v>
                </c:pt>
                <c:pt idx="37848">
                  <c:v>147.72999999999999</c:v>
                </c:pt>
                <c:pt idx="37849">
                  <c:v>138.38</c:v>
                </c:pt>
                <c:pt idx="37850">
                  <c:v>138</c:v>
                </c:pt>
                <c:pt idx="37851">
                  <c:v>137.29</c:v>
                </c:pt>
                <c:pt idx="37852">
                  <c:v>116.65</c:v>
                </c:pt>
                <c:pt idx="37853">
                  <c:v>118</c:v>
                </c:pt>
                <c:pt idx="37854">
                  <c:v>119.95</c:v>
                </c:pt>
                <c:pt idx="37855">
                  <c:v>121.64</c:v>
                </c:pt>
                <c:pt idx="37856">
                  <c:v>115.56</c:v>
                </c:pt>
                <c:pt idx="37857">
                  <c:v>106.66</c:v>
                </c:pt>
                <c:pt idx="37858">
                  <c:v>133.99</c:v>
                </c:pt>
                <c:pt idx="37859">
                  <c:v>124.17</c:v>
                </c:pt>
                <c:pt idx="37860">
                  <c:v>121.96</c:v>
                </c:pt>
                <c:pt idx="37861">
                  <c:v>111.14</c:v>
                </c:pt>
                <c:pt idx="37862">
                  <c:v>112.29</c:v>
                </c:pt>
                <c:pt idx="37863">
                  <c:v>120.64</c:v>
                </c:pt>
                <c:pt idx="37864">
                  <c:v>138.46</c:v>
                </c:pt>
                <c:pt idx="37865">
                  <c:v>152.41</c:v>
                </c:pt>
                <c:pt idx="37866">
                  <c:v>150.03</c:v>
                </c:pt>
                <c:pt idx="37867">
                  <c:v>153.33000000000001</c:v>
                </c:pt>
                <c:pt idx="37868">
                  <c:v>156.6</c:v>
                </c:pt>
                <c:pt idx="37869">
                  <c:v>160.08000000000001</c:v>
                </c:pt>
                <c:pt idx="37870">
                  <c:v>173.74</c:v>
                </c:pt>
                <c:pt idx="37871">
                  <c:v>171.96</c:v>
                </c:pt>
                <c:pt idx="37872">
                  <c:v>161.80000000000001</c:v>
                </c:pt>
                <c:pt idx="37873">
                  <c:v>155.71</c:v>
                </c:pt>
                <c:pt idx="37874">
                  <c:v>163.19999999999999</c:v>
                </c:pt>
                <c:pt idx="37875">
                  <c:v>183.56</c:v>
                </c:pt>
                <c:pt idx="37876">
                  <c:v>178.93</c:v>
                </c:pt>
                <c:pt idx="37877">
                  <c:v>170.81</c:v>
                </c:pt>
                <c:pt idx="37878">
                  <c:v>156.32</c:v>
                </c:pt>
                <c:pt idx="37879">
                  <c:v>147.53</c:v>
                </c:pt>
                <c:pt idx="37880">
                  <c:v>146.63999999999999</c:v>
                </c:pt>
                <c:pt idx="37881">
                  <c:v>149.47999999999999</c:v>
                </c:pt>
                <c:pt idx="37882">
                  <c:v>152.36000000000001</c:v>
                </c:pt>
                <c:pt idx="37883">
                  <c:v>145.81</c:v>
                </c:pt>
                <c:pt idx="37884">
                  <c:v>134.9</c:v>
                </c:pt>
                <c:pt idx="37885">
                  <c:v>135.28</c:v>
                </c:pt>
                <c:pt idx="37886">
                  <c:v>137.69</c:v>
                </c:pt>
                <c:pt idx="37887">
                  <c:v>142.28</c:v>
                </c:pt>
                <c:pt idx="37888">
                  <c:v>131.88999999999999</c:v>
                </c:pt>
                <c:pt idx="37889">
                  <c:v>132.63999999999999</c:v>
                </c:pt>
                <c:pt idx="37890">
                  <c:v>134.38999999999999</c:v>
                </c:pt>
                <c:pt idx="37891">
                  <c:v>136.31</c:v>
                </c:pt>
                <c:pt idx="37892">
                  <c:v>136.13999999999999</c:v>
                </c:pt>
                <c:pt idx="37893">
                  <c:v>117.83</c:v>
                </c:pt>
                <c:pt idx="37894">
                  <c:v>107.44</c:v>
                </c:pt>
                <c:pt idx="37895">
                  <c:v>129.47999999999999</c:v>
                </c:pt>
                <c:pt idx="37896">
                  <c:v>122.85</c:v>
                </c:pt>
                <c:pt idx="37897">
                  <c:v>98.74</c:v>
                </c:pt>
                <c:pt idx="37898">
                  <c:v>103.27</c:v>
                </c:pt>
                <c:pt idx="37899">
                  <c:v>87.34</c:v>
                </c:pt>
                <c:pt idx="37900">
                  <c:v>85.88</c:v>
                </c:pt>
                <c:pt idx="37901">
                  <c:v>86.68</c:v>
                </c:pt>
                <c:pt idx="37902">
                  <c:v>101.06</c:v>
                </c:pt>
                <c:pt idx="37903">
                  <c:v>105.34</c:v>
                </c:pt>
                <c:pt idx="37904">
                  <c:v>102.38</c:v>
                </c:pt>
                <c:pt idx="37905">
                  <c:v>102.1</c:v>
                </c:pt>
                <c:pt idx="37906">
                  <c:v>99.43</c:v>
                </c:pt>
                <c:pt idx="37907">
                  <c:v>109.67</c:v>
                </c:pt>
                <c:pt idx="37908">
                  <c:v>119.66</c:v>
                </c:pt>
                <c:pt idx="37909">
                  <c:v>137.63</c:v>
                </c:pt>
                <c:pt idx="37910">
                  <c:v>141.71</c:v>
                </c:pt>
                <c:pt idx="37911">
                  <c:v>142.02000000000001</c:v>
                </c:pt>
                <c:pt idx="37912">
                  <c:v>136.86000000000001</c:v>
                </c:pt>
                <c:pt idx="37913">
                  <c:v>138.86000000000001</c:v>
                </c:pt>
                <c:pt idx="37914">
                  <c:v>141.47999999999999</c:v>
                </c:pt>
                <c:pt idx="37915">
                  <c:v>151.91999999999999</c:v>
                </c:pt>
                <c:pt idx="37916">
                  <c:v>159.96</c:v>
                </c:pt>
                <c:pt idx="37917">
                  <c:v>161.63</c:v>
                </c:pt>
                <c:pt idx="37918">
                  <c:v>157.52000000000001</c:v>
                </c:pt>
                <c:pt idx="37919">
                  <c:v>156.57</c:v>
                </c:pt>
                <c:pt idx="37920">
                  <c:v>156.57</c:v>
                </c:pt>
                <c:pt idx="37921">
                  <c:v>155.25</c:v>
                </c:pt>
                <c:pt idx="37922">
                  <c:v>146.99</c:v>
                </c:pt>
                <c:pt idx="37923">
                  <c:v>144.61000000000001</c:v>
                </c:pt>
                <c:pt idx="37924">
                  <c:v>139.01</c:v>
                </c:pt>
                <c:pt idx="37925">
                  <c:v>136.86000000000001</c:v>
                </c:pt>
                <c:pt idx="37926">
                  <c:v>139.55000000000001</c:v>
                </c:pt>
                <c:pt idx="37927">
                  <c:v>135.28</c:v>
                </c:pt>
                <c:pt idx="37928">
                  <c:v>125.49</c:v>
                </c:pt>
                <c:pt idx="37929">
                  <c:v>127.1</c:v>
                </c:pt>
                <c:pt idx="37930">
                  <c:v>122.85</c:v>
                </c:pt>
                <c:pt idx="37931">
                  <c:v>117.83</c:v>
                </c:pt>
                <c:pt idx="37932">
                  <c:v>120.55</c:v>
                </c:pt>
                <c:pt idx="37933">
                  <c:v>117.68</c:v>
                </c:pt>
                <c:pt idx="37934">
                  <c:v>111.97</c:v>
                </c:pt>
                <c:pt idx="37935">
                  <c:v>113.72</c:v>
                </c:pt>
                <c:pt idx="37936">
                  <c:v>112.66</c:v>
                </c:pt>
                <c:pt idx="37937">
                  <c:v>104.62</c:v>
                </c:pt>
                <c:pt idx="37938">
                  <c:v>101.69</c:v>
                </c:pt>
                <c:pt idx="37939">
                  <c:v>98.51</c:v>
                </c:pt>
                <c:pt idx="37940">
                  <c:v>99.11</c:v>
                </c:pt>
                <c:pt idx="37941">
                  <c:v>99.97</c:v>
                </c:pt>
                <c:pt idx="37942">
                  <c:v>100.98</c:v>
                </c:pt>
                <c:pt idx="37943">
                  <c:v>100.26</c:v>
                </c:pt>
                <c:pt idx="37944">
                  <c:v>97.22</c:v>
                </c:pt>
                <c:pt idx="37945">
                  <c:v>91.28</c:v>
                </c:pt>
                <c:pt idx="37946">
                  <c:v>112.89</c:v>
                </c:pt>
                <c:pt idx="37947">
                  <c:v>130.34</c:v>
                </c:pt>
                <c:pt idx="37948">
                  <c:v>130.31</c:v>
                </c:pt>
                <c:pt idx="37949">
                  <c:v>131.32</c:v>
                </c:pt>
                <c:pt idx="37950">
                  <c:v>129.13</c:v>
                </c:pt>
                <c:pt idx="37951">
                  <c:v>127.15</c:v>
                </c:pt>
                <c:pt idx="37952">
                  <c:v>115.85</c:v>
                </c:pt>
                <c:pt idx="37953">
                  <c:v>96.61</c:v>
                </c:pt>
                <c:pt idx="37954">
                  <c:v>98.08</c:v>
                </c:pt>
                <c:pt idx="37955">
                  <c:v>92.74</c:v>
                </c:pt>
                <c:pt idx="37956">
                  <c:v>89.98</c:v>
                </c:pt>
                <c:pt idx="37957">
                  <c:v>95.24</c:v>
                </c:pt>
                <c:pt idx="37958">
                  <c:v>96.38</c:v>
                </c:pt>
                <c:pt idx="37959">
                  <c:v>107.84</c:v>
                </c:pt>
                <c:pt idx="37960">
                  <c:v>119.55</c:v>
                </c:pt>
                <c:pt idx="37961">
                  <c:v>114.67</c:v>
                </c:pt>
                <c:pt idx="37962">
                  <c:v>135.71</c:v>
                </c:pt>
                <c:pt idx="37963">
                  <c:v>129.41999999999999</c:v>
                </c:pt>
                <c:pt idx="37964">
                  <c:v>126.75</c:v>
                </c:pt>
                <c:pt idx="37965">
                  <c:v>102.7</c:v>
                </c:pt>
                <c:pt idx="37966">
                  <c:v>103.99</c:v>
                </c:pt>
                <c:pt idx="37967">
                  <c:v>105.51</c:v>
                </c:pt>
                <c:pt idx="37968">
                  <c:v>107</c:v>
                </c:pt>
                <c:pt idx="37969">
                  <c:v>115.44</c:v>
                </c:pt>
                <c:pt idx="37970">
                  <c:v>118.57</c:v>
                </c:pt>
                <c:pt idx="37971">
                  <c:v>113.72</c:v>
                </c:pt>
                <c:pt idx="37972">
                  <c:v>127.5</c:v>
                </c:pt>
                <c:pt idx="37973">
                  <c:v>138.63999999999999</c:v>
                </c:pt>
                <c:pt idx="37974">
                  <c:v>117.08</c:v>
                </c:pt>
                <c:pt idx="37975">
                  <c:v>100.92</c:v>
                </c:pt>
                <c:pt idx="37976">
                  <c:v>96.67</c:v>
                </c:pt>
                <c:pt idx="37977">
                  <c:v>110.42</c:v>
                </c:pt>
                <c:pt idx="37978">
                  <c:v>114.38</c:v>
                </c:pt>
                <c:pt idx="37979">
                  <c:v>124.11</c:v>
                </c:pt>
                <c:pt idx="37980">
                  <c:v>135.16</c:v>
                </c:pt>
                <c:pt idx="37981">
                  <c:v>136.19999999999999</c:v>
                </c:pt>
                <c:pt idx="37982">
                  <c:v>137.80000000000001</c:v>
                </c:pt>
                <c:pt idx="37983">
                  <c:v>136.08000000000001</c:v>
                </c:pt>
                <c:pt idx="37984">
                  <c:v>135.16</c:v>
                </c:pt>
                <c:pt idx="37985">
                  <c:v>144.69</c:v>
                </c:pt>
                <c:pt idx="37986">
                  <c:v>149.47999999999999</c:v>
                </c:pt>
                <c:pt idx="37987">
                  <c:v>140.44</c:v>
                </c:pt>
                <c:pt idx="37988">
                  <c:v>137.46</c:v>
                </c:pt>
                <c:pt idx="37989">
                  <c:v>140.44</c:v>
                </c:pt>
                <c:pt idx="37990">
                  <c:v>161.80000000000001</c:v>
                </c:pt>
                <c:pt idx="37991">
                  <c:v>162.52000000000001</c:v>
                </c:pt>
                <c:pt idx="37992">
                  <c:v>164.96</c:v>
                </c:pt>
                <c:pt idx="37993">
                  <c:v>169.92</c:v>
                </c:pt>
                <c:pt idx="37994">
                  <c:v>175.15</c:v>
                </c:pt>
                <c:pt idx="37995">
                  <c:v>151.24</c:v>
                </c:pt>
                <c:pt idx="37996">
                  <c:v>153.99</c:v>
                </c:pt>
                <c:pt idx="37997">
                  <c:v>138.88999999999999</c:v>
                </c:pt>
                <c:pt idx="37998">
                  <c:v>132</c:v>
                </c:pt>
                <c:pt idx="37999">
                  <c:v>136.08000000000001</c:v>
                </c:pt>
                <c:pt idx="38000">
                  <c:v>131</c:v>
                </c:pt>
                <c:pt idx="38001">
                  <c:v>126.67</c:v>
                </c:pt>
                <c:pt idx="38002">
                  <c:v>127.5</c:v>
                </c:pt>
                <c:pt idx="38003">
                  <c:v>128.53</c:v>
                </c:pt>
                <c:pt idx="38004">
                  <c:v>129.51</c:v>
                </c:pt>
                <c:pt idx="38005">
                  <c:v>112.06</c:v>
                </c:pt>
                <c:pt idx="38006">
                  <c:v>103.22</c:v>
                </c:pt>
                <c:pt idx="38007">
                  <c:v>109.53</c:v>
                </c:pt>
                <c:pt idx="38008">
                  <c:v>110.42</c:v>
                </c:pt>
                <c:pt idx="38009">
                  <c:v>94.52</c:v>
                </c:pt>
                <c:pt idx="38010">
                  <c:v>86.71</c:v>
                </c:pt>
                <c:pt idx="38011">
                  <c:v>87.57</c:v>
                </c:pt>
                <c:pt idx="38012">
                  <c:v>88.18</c:v>
                </c:pt>
                <c:pt idx="38013">
                  <c:v>95.55</c:v>
                </c:pt>
                <c:pt idx="38014">
                  <c:v>107</c:v>
                </c:pt>
                <c:pt idx="38015">
                  <c:v>104.05</c:v>
                </c:pt>
                <c:pt idx="38016">
                  <c:v>105.2</c:v>
                </c:pt>
                <c:pt idx="38017">
                  <c:v>99.6</c:v>
                </c:pt>
                <c:pt idx="38018">
                  <c:v>87.06</c:v>
                </c:pt>
                <c:pt idx="38019">
                  <c:v>86.54</c:v>
                </c:pt>
                <c:pt idx="38020">
                  <c:v>86.83</c:v>
                </c:pt>
                <c:pt idx="38021">
                  <c:v>79.13</c:v>
                </c:pt>
                <c:pt idx="38022">
                  <c:v>77.44</c:v>
                </c:pt>
                <c:pt idx="38023">
                  <c:v>77.87</c:v>
                </c:pt>
                <c:pt idx="38024">
                  <c:v>78.67</c:v>
                </c:pt>
                <c:pt idx="38025">
                  <c:v>97.93</c:v>
                </c:pt>
                <c:pt idx="38026">
                  <c:v>88.52</c:v>
                </c:pt>
                <c:pt idx="38027">
                  <c:v>87.69</c:v>
                </c:pt>
                <c:pt idx="38028">
                  <c:v>85.94</c:v>
                </c:pt>
                <c:pt idx="38029">
                  <c:v>85.74</c:v>
                </c:pt>
                <c:pt idx="38030">
                  <c:v>85.94</c:v>
                </c:pt>
                <c:pt idx="38031">
                  <c:v>77.069999999999993</c:v>
                </c:pt>
                <c:pt idx="38032">
                  <c:v>71.67</c:v>
                </c:pt>
                <c:pt idx="38033">
                  <c:v>69.75</c:v>
                </c:pt>
                <c:pt idx="38034">
                  <c:v>65.16</c:v>
                </c:pt>
                <c:pt idx="38035">
                  <c:v>65.33</c:v>
                </c:pt>
                <c:pt idx="38036">
                  <c:v>65.819999999999993</c:v>
                </c:pt>
                <c:pt idx="38037">
                  <c:v>66.16</c:v>
                </c:pt>
                <c:pt idx="38038">
                  <c:v>50.29</c:v>
                </c:pt>
                <c:pt idx="38039">
                  <c:v>45.47</c:v>
                </c:pt>
                <c:pt idx="38040">
                  <c:v>45.81</c:v>
                </c:pt>
                <c:pt idx="38041">
                  <c:v>46.27</c:v>
                </c:pt>
                <c:pt idx="38042">
                  <c:v>46.5</c:v>
                </c:pt>
                <c:pt idx="38043">
                  <c:v>46.67</c:v>
                </c:pt>
                <c:pt idx="38044">
                  <c:v>47.65</c:v>
                </c:pt>
                <c:pt idx="38045">
                  <c:v>48.97</c:v>
                </c:pt>
                <c:pt idx="38046">
                  <c:v>50.46</c:v>
                </c:pt>
                <c:pt idx="38047">
                  <c:v>51.72</c:v>
                </c:pt>
                <c:pt idx="38048">
                  <c:v>52.93</c:v>
                </c:pt>
                <c:pt idx="38049">
                  <c:v>54.22</c:v>
                </c:pt>
                <c:pt idx="38050">
                  <c:v>55.34</c:v>
                </c:pt>
                <c:pt idx="38051">
                  <c:v>82.66</c:v>
                </c:pt>
                <c:pt idx="38052">
                  <c:v>104.19</c:v>
                </c:pt>
                <c:pt idx="38053">
                  <c:v>105.14</c:v>
                </c:pt>
                <c:pt idx="38054">
                  <c:v>109.59</c:v>
                </c:pt>
                <c:pt idx="38055">
                  <c:v>103.36</c:v>
                </c:pt>
                <c:pt idx="38056">
                  <c:v>105.22</c:v>
                </c:pt>
                <c:pt idx="38057">
                  <c:v>100.72</c:v>
                </c:pt>
                <c:pt idx="38058">
                  <c:v>94.75</c:v>
                </c:pt>
                <c:pt idx="38059">
                  <c:v>86.91</c:v>
                </c:pt>
                <c:pt idx="38060">
                  <c:v>97.85</c:v>
                </c:pt>
                <c:pt idx="38061">
                  <c:v>123.57</c:v>
                </c:pt>
                <c:pt idx="38062">
                  <c:v>119.66</c:v>
                </c:pt>
                <c:pt idx="38063">
                  <c:v>121.1</c:v>
                </c:pt>
                <c:pt idx="38064">
                  <c:v>112.77</c:v>
                </c:pt>
                <c:pt idx="38065">
                  <c:v>109.47</c:v>
                </c:pt>
                <c:pt idx="38066">
                  <c:v>103.01</c:v>
                </c:pt>
                <c:pt idx="38067">
                  <c:v>110.68</c:v>
                </c:pt>
                <c:pt idx="38068">
                  <c:v>120.95</c:v>
                </c:pt>
                <c:pt idx="38069">
                  <c:v>123.22</c:v>
                </c:pt>
                <c:pt idx="38070">
                  <c:v>124.94</c:v>
                </c:pt>
                <c:pt idx="38071">
                  <c:v>117.62</c:v>
                </c:pt>
                <c:pt idx="38072">
                  <c:v>119.66</c:v>
                </c:pt>
                <c:pt idx="38073">
                  <c:v>121.9</c:v>
                </c:pt>
                <c:pt idx="38074">
                  <c:v>124.2</c:v>
                </c:pt>
                <c:pt idx="38075">
                  <c:v>126.95</c:v>
                </c:pt>
                <c:pt idx="38076">
                  <c:v>131.69</c:v>
                </c:pt>
                <c:pt idx="38077">
                  <c:v>118.97</c:v>
                </c:pt>
                <c:pt idx="38078">
                  <c:v>119.63</c:v>
                </c:pt>
                <c:pt idx="38079">
                  <c:v>121.64</c:v>
                </c:pt>
                <c:pt idx="38080">
                  <c:v>124.23</c:v>
                </c:pt>
                <c:pt idx="38081">
                  <c:v>125.69</c:v>
                </c:pt>
                <c:pt idx="38082">
                  <c:v>126.72</c:v>
                </c:pt>
                <c:pt idx="38083">
                  <c:v>127.79</c:v>
                </c:pt>
                <c:pt idx="38084">
                  <c:v>130.54</c:v>
                </c:pt>
                <c:pt idx="38085">
                  <c:v>147.05000000000001</c:v>
                </c:pt>
                <c:pt idx="38086">
                  <c:v>152.99</c:v>
                </c:pt>
                <c:pt idx="38087">
                  <c:v>149.54</c:v>
                </c:pt>
                <c:pt idx="38088">
                  <c:v>147.16</c:v>
                </c:pt>
                <c:pt idx="38089">
                  <c:v>148.22</c:v>
                </c:pt>
                <c:pt idx="38090">
                  <c:v>149.57</c:v>
                </c:pt>
                <c:pt idx="38091">
                  <c:v>150.83000000000001</c:v>
                </c:pt>
                <c:pt idx="38092">
                  <c:v>151.84</c:v>
                </c:pt>
                <c:pt idx="38093">
                  <c:v>152.76</c:v>
                </c:pt>
                <c:pt idx="38094">
                  <c:v>153.53</c:v>
                </c:pt>
                <c:pt idx="38095">
                  <c:v>154.82</c:v>
                </c:pt>
                <c:pt idx="38096">
                  <c:v>156.09</c:v>
                </c:pt>
                <c:pt idx="38097">
                  <c:v>156.57</c:v>
                </c:pt>
                <c:pt idx="38098">
                  <c:v>157.61000000000001</c:v>
                </c:pt>
                <c:pt idx="38099">
                  <c:v>146.36000000000001</c:v>
                </c:pt>
                <c:pt idx="38100">
                  <c:v>148.88</c:v>
                </c:pt>
                <c:pt idx="38101">
                  <c:v>146.93</c:v>
                </c:pt>
                <c:pt idx="38102">
                  <c:v>145.5</c:v>
                </c:pt>
                <c:pt idx="38103">
                  <c:v>133.38</c:v>
                </c:pt>
                <c:pt idx="38104">
                  <c:v>129.59</c:v>
                </c:pt>
                <c:pt idx="38105">
                  <c:v>122.71</c:v>
                </c:pt>
                <c:pt idx="38106">
                  <c:v>120.04</c:v>
                </c:pt>
                <c:pt idx="38107">
                  <c:v>121.44</c:v>
                </c:pt>
                <c:pt idx="38108">
                  <c:v>118.89</c:v>
                </c:pt>
                <c:pt idx="38109">
                  <c:v>111.8</c:v>
                </c:pt>
                <c:pt idx="38110">
                  <c:v>111.54</c:v>
                </c:pt>
                <c:pt idx="38111">
                  <c:v>112.17</c:v>
                </c:pt>
                <c:pt idx="38112">
                  <c:v>109.79</c:v>
                </c:pt>
                <c:pt idx="38113">
                  <c:v>101.58</c:v>
                </c:pt>
                <c:pt idx="38114">
                  <c:v>102.93</c:v>
                </c:pt>
                <c:pt idx="38115">
                  <c:v>91.13</c:v>
                </c:pt>
                <c:pt idx="38116">
                  <c:v>89.98</c:v>
                </c:pt>
                <c:pt idx="38117">
                  <c:v>90.87</c:v>
                </c:pt>
                <c:pt idx="38118">
                  <c:v>91.53</c:v>
                </c:pt>
                <c:pt idx="38119">
                  <c:v>93.03</c:v>
                </c:pt>
                <c:pt idx="38120">
                  <c:v>91.73</c:v>
                </c:pt>
                <c:pt idx="38121">
                  <c:v>95.98</c:v>
                </c:pt>
                <c:pt idx="38122">
                  <c:v>96.56</c:v>
                </c:pt>
                <c:pt idx="38123">
                  <c:v>97.02</c:v>
                </c:pt>
                <c:pt idx="38124">
                  <c:v>98.08</c:v>
                </c:pt>
                <c:pt idx="38125">
                  <c:v>119.95</c:v>
                </c:pt>
                <c:pt idx="38126">
                  <c:v>117.83</c:v>
                </c:pt>
                <c:pt idx="38127">
                  <c:v>109.99</c:v>
                </c:pt>
                <c:pt idx="38128">
                  <c:v>107.52</c:v>
                </c:pt>
                <c:pt idx="38129">
                  <c:v>102.76</c:v>
                </c:pt>
                <c:pt idx="38130">
                  <c:v>117.54</c:v>
                </c:pt>
                <c:pt idx="38131">
                  <c:v>112.52</c:v>
                </c:pt>
                <c:pt idx="38132">
                  <c:v>110.71</c:v>
                </c:pt>
                <c:pt idx="38133">
                  <c:v>108.27</c:v>
                </c:pt>
                <c:pt idx="38134">
                  <c:v>110.54</c:v>
                </c:pt>
                <c:pt idx="38135">
                  <c:v>123.22</c:v>
                </c:pt>
                <c:pt idx="38136">
                  <c:v>118.54</c:v>
                </c:pt>
                <c:pt idx="38137">
                  <c:v>119.12</c:v>
                </c:pt>
                <c:pt idx="38138">
                  <c:v>120.29</c:v>
                </c:pt>
                <c:pt idx="38139">
                  <c:v>115.82</c:v>
                </c:pt>
                <c:pt idx="38140">
                  <c:v>118.49</c:v>
                </c:pt>
                <c:pt idx="38141">
                  <c:v>121.64</c:v>
                </c:pt>
                <c:pt idx="38142">
                  <c:v>122.16</c:v>
                </c:pt>
                <c:pt idx="38143">
                  <c:v>102.56</c:v>
                </c:pt>
                <c:pt idx="38144">
                  <c:v>103.5</c:v>
                </c:pt>
                <c:pt idx="38145">
                  <c:v>104.36</c:v>
                </c:pt>
                <c:pt idx="38146">
                  <c:v>105.17</c:v>
                </c:pt>
                <c:pt idx="38147">
                  <c:v>114.81</c:v>
                </c:pt>
                <c:pt idx="38148">
                  <c:v>128.96</c:v>
                </c:pt>
                <c:pt idx="38149">
                  <c:v>120.24</c:v>
                </c:pt>
                <c:pt idx="38150">
                  <c:v>107.06</c:v>
                </c:pt>
                <c:pt idx="38151">
                  <c:v>108.32</c:v>
                </c:pt>
                <c:pt idx="38152">
                  <c:v>110.1</c:v>
                </c:pt>
                <c:pt idx="38153">
                  <c:v>108.76</c:v>
                </c:pt>
                <c:pt idx="38154">
                  <c:v>87.77</c:v>
                </c:pt>
                <c:pt idx="38155">
                  <c:v>89.21</c:v>
                </c:pt>
                <c:pt idx="38156">
                  <c:v>90.56</c:v>
                </c:pt>
                <c:pt idx="38157">
                  <c:v>91.85</c:v>
                </c:pt>
                <c:pt idx="38158">
                  <c:v>93.31</c:v>
                </c:pt>
                <c:pt idx="38159">
                  <c:v>94.69</c:v>
                </c:pt>
                <c:pt idx="38160">
                  <c:v>100.75</c:v>
                </c:pt>
                <c:pt idx="38161">
                  <c:v>101.21</c:v>
                </c:pt>
                <c:pt idx="38162">
                  <c:v>112.63</c:v>
                </c:pt>
                <c:pt idx="38163">
                  <c:v>116.3</c:v>
                </c:pt>
                <c:pt idx="38164">
                  <c:v>115.18</c:v>
                </c:pt>
                <c:pt idx="38165">
                  <c:v>115.79</c:v>
                </c:pt>
                <c:pt idx="38166">
                  <c:v>117.05</c:v>
                </c:pt>
                <c:pt idx="38167">
                  <c:v>118.89</c:v>
                </c:pt>
                <c:pt idx="38168">
                  <c:v>112.17</c:v>
                </c:pt>
                <c:pt idx="38169">
                  <c:v>109.87</c:v>
                </c:pt>
                <c:pt idx="38170">
                  <c:v>110.1</c:v>
                </c:pt>
                <c:pt idx="38171">
                  <c:v>101.72</c:v>
                </c:pt>
                <c:pt idx="38172">
                  <c:v>103.62</c:v>
                </c:pt>
                <c:pt idx="38173">
                  <c:v>99.86</c:v>
                </c:pt>
                <c:pt idx="38174">
                  <c:v>97.99</c:v>
                </c:pt>
                <c:pt idx="38175">
                  <c:v>96.3</c:v>
                </c:pt>
                <c:pt idx="38176">
                  <c:v>107.06</c:v>
                </c:pt>
                <c:pt idx="38177">
                  <c:v>99.17</c:v>
                </c:pt>
                <c:pt idx="38178">
                  <c:v>92.28</c:v>
                </c:pt>
                <c:pt idx="38179">
                  <c:v>122.62</c:v>
                </c:pt>
                <c:pt idx="38180">
                  <c:v>125.86</c:v>
                </c:pt>
                <c:pt idx="38181">
                  <c:v>145.69999999999999</c:v>
                </c:pt>
                <c:pt idx="38182">
                  <c:v>138.46</c:v>
                </c:pt>
                <c:pt idx="38183">
                  <c:v>127.01</c:v>
                </c:pt>
                <c:pt idx="38184">
                  <c:v>117.65</c:v>
                </c:pt>
                <c:pt idx="38185">
                  <c:v>118.17</c:v>
                </c:pt>
                <c:pt idx="38186">
                  <c:v>126.44</c:v>
                </c:pt>
                <c:pt idx="38187">
                  <c:v>128.79</c:v>
                </c:pt>
                <c:pt idx="38188">
                  <c:v>129.88</c:v>
                </c:pt>
                <c:pt idx="38189">
                  <c:v>120.32</c:v>
                </c:pt>
                <c:pt idx="38190">
                  <c:v>119.63</c:v>
                </c:pt>
                <c:pt idx="38191">
                  <c:v>115.67</c:v>
                </c:pt>
                <c:pt idx="38192">
                  <c:v>125.69</c:v>
                </c:pt>
                <c:pt idx="38193">
                  <c:v>124.37</c:v>
                </c:pt>
                <c:pt idx="38194">
                  <c:v>137</c:v>
                </c:pt>
                <c:pt idx="38195">
                  <c:v>143.11000000000001</c:v>
                </c:pt>
                <c:pt idx="38196">
                  <c:v>140.16</c:v>
                </c:pt>
                <c:pt idx="38197">
                  <c:v>149.03</c:v>
                </c:pt>
                <c:pt idx="38198">
                  <c:v>149.08000000000001</c:v>
                </c:pt>
                <c:pt idx="38199">
                  <c:v>178.53</c:v>
                </c:pt>
                <c:pt idx="38200">
                  <c:v>180.51</c:v>
                </c:pt>
                <c:pt idx="38201">
                  <c:v>182.15</c:v>
                </c:pt>
                <c:pt idx="38202">
                  <c:v>183.7</c:v>
                </c:pt>
                <c:pt idx="38203">
                  <c:v>182.49</c:v>
                </c:pt>
                <c:pt idx="38204">
                  <c:v>180.54</c:v>
                </c:pt>
                <c:pt idx="38205">
                  <c:v>190.21</c:v>
                </c:pt>
                <c:pt idx="38206">
                  <c:v>190.99</c:v>
                </c:pt>
                <c:pt idx="38207">
                  <c:v>193.74</c:v>
                </c:pt>
                <c:pt idx="38208">
                  <c:v>194.72</c:v>
                </c:pt>
                <c:pt idx="38209">
                  <c:v>182.01</c:v>
                </c:pt>
                <c:pt idx="38210">
                  <c:v>178.47</c:v>
                </c:pt>
                <c:pt idx="38211">
                  <c:v>179.68</c:v>
                </c:pt>
                <c:pt idx="38212">
                  <c:v>182.64</c:v>
                </c:pt>
                <c:pt idx="38213">
                  <c:v>182.67</c:v>
                </c:pt>
                <c:pt idx="38214">
                  <c:v>185.39</c:v>
                </c:pt>
                <c:pt idx="38215">
                  <c:v>183.15</c:v>
                </c:pt>
                <c:pt idx="38216">
                  <c:v>187.54</c:v>
                </c:pt>
                <c:pt idx="38217">
                  <c:v>187.98</c:v>
                </c:pt>
                <c:pt idx="38218">
                  <c:v>192.86</c:v>
                </c:pt>
                <c:pt idx="38219">
                  <c:v>197.85</c:v>
                </c:pt>
                <c:pt idx="38220">
                  <c:v>182.38</c:v>
                </c:pt>
                <c:pt idx="38221">
                  <c:v>185.82</c:v>
                </c:pt>
                <c:pt idx="38222">
                  <c:v>189.73</c:v>
                </c:pt>
                <c:pt idx="38223">
                  <c:v>194.52</c:v>
                </c:pt>
                <c:pt idx="38224">
                  <c:v>195.38</c:v>
                </c:pt>
                <c:pt idx="38225">
                  <c:v>195.95</c:v>
                </c:pt>
                <c:pt idx="38226">
                  <c:v>179.62</c:v>
                </c:pt>
                <c:pt idx="38227">
                  <c:v>187.09</c:v>
                </c:pt>
                <c:pt idx="38228">
                  <c:v>189.27</c:v>
                </c:pt>
                <c:pt idx="38229">
                  <c:v>180.66</c:v>
                </c:pt>
                <c:pt idx="38230">
                  <c:v>198.97</c:v>
                </c:pt>
                <c:pt idx="38231">
                  <c:v>211.94</c:v>
                </c:pt>
                <c:pt idx="38232">
                  <c:v>201.84</c:v>
                </c:pt>
                <c:pt idx="38233">
                  <c:v>213.23</c:v>
                </c:pt>
                <c:pt idx="38234">
                  <c:v>219.35</c:v>
                </c:pt>
                <c:pt idx="38235">
                  <c:v>213.15</c:v>
                </c:pt>
                <c:pt idx="38236">
                  <c:v>211.8</c:v>
                </c:pt>
                <c:pt idx="38237">
                  <c:v>209.22</c:v>
                </c:pt>
                <c:pt idx="38238">
                  <c:v>215.3</c:v>
                </c:pt>
                <c:pt idx="38239">
                  <c:v>201.49</c:v>
                </c:pt>
                <c:pt idx="38240">
                  <c:v>190.79</c:v>
                </c:pt>
                <c:pt idx="38241">
                  <c:v>197.68</c:v>
                </c:pt>
                <c:pt idx="38242">
                  <c:v>203.99</c:v>
                </c:pt>
                <c:pt idx="38243">
                  <c:v>205.66</c:v>
                </c:pt>
                <c:pt idx="38244">
                  <c:v>209.01</c:v>
                </c:pt>
                <c:pt idx="38245">
                  <c:v>206.43</c:v>
                </c:pt>
                <c:pt idx="38246">
                  <c:v>198.02</c:v>
                </c:pt>
                <c:pt idx="38247">
                  <c:v>187.69</c:v>
                </c:pt>
                <c:pt idx="38248">
                  <c:v>186.22</c:v>
                </c:pt>
                <c:pt idx="38249">
                  <c:v>185.31</c:v>
                </c:pt>
                <c:pt idx="38250">
                  <c:v>178.7</c:v>
                </c:pt>
                <c:pt idx="38251">
                  <c:v>170.73</c:v>
                </c:pt>
                <c:pt idx="38252">
                  <c:v>163.84</c:v>
                </c:pt>
                <c:pt idx="38253">
                  <c:v>168.77</c:v>
                </c:pt>
                <c:pt idx="38254">
                  <c:v>174.74</c:v>
                </c:pt>
                <c:pt idx="38255">
                  <c:v>178.45</c:v>
                </c:pt>
                <c:pt idx="38256">
                  <c:v>177.47</c:v>
                </c:pt>
                <c:pt idx="38257">
                  <c:v>173.08</c:v>
                </c:pt>
                <c:pt idx="38258">
                  <c:v>166.45</c:v>
                </c:pt>
                <c:pt idx="38259">
                  <c:v>148.25</c:v>
                </c:pt>
                <c:pt idx="38260">
                  <c:v>148.25</c:v>
                </c:pt>
                <c:pt idx="38261">
                  <c:v>146.41</c:v>
                </c:pt>
                <c:pt idx="38262">
                  <c:v>144.06</c:v>
                </c:pt>
                <c:pt idx="38263">
                  <c:v>143.4</c:v>
                </c:pt>
                <c:pt idx="38264">
                  <c:v>147.33000000000001</c:v>
                </c:pt>
                <c:pt idx="38265">
                  <c:v>149.6</c:v>
                </c:pt>
                <c:pt idx="38266">
                  <c:v>145.38</c:v>
                </c:pt>
                <c:pt idx="38267">
                  <c:v>138.12</c:v>
                </c:pt>
                <c:pt idx="38268">
                  <c:v>153.62</c:v>
                </c:pt>
                <c:pt idx="38269">
                  <c:v>172.02</c:v>
                </c:pt>
                <c:pt idx="38270">
                  <c:v>158.9</c:v>
                </c:pt>
                <c:pt idx="38271">
                  <c:v>155.11000000000001</c:v>
                </c:pt>
                <c:pt idx="38272">
                  <c:v>159.82</c:v>
                </c:pt>
                <c:pt idx="38273">
                  <c:v>163.22999999999999</c:v>
                </c:pt>
                <c:pt idx="38274">
                  <c:v>155.02000000000001</c:v>
                </c:pt>
                <c:pt idx="38275">
                  <c:v>167.19</c:v>
                </c:pt>
                <c:pt idx="38276">
                  <c:v>166.82</c:v>
                </c:pt>
                <c:pt idx="38277">
                  <c:v>170.27</c:v>
                </c:pt>
                <c:pt idx="38278">
                  <c:v>165.27</c:v>
                </c:pt>
                <c:pt idx="38279">
                  <c:v>158.63999999999999</c:v>
                </c:pt>
                <c:pt idx="38280">
                  <c:v>155.37</c:v>
                </c:pt>
                <c:pt idx="38281">
                  <c:v>149.4</c:v>
                </c:pt>
                <c:pt idx="38282">
                  <c:v>143.08000000000001</c:v>
                </c:pt>
                <c:pt idx="38283">
                  <c:v>138.78</c:v>
                </c:pt>
                <c:pt idx="38284">
                  <c:v>140.5</c:v>
                </c:pt>
                <c:pt idx="38285">
                  <c:v>138.55000000000001</c:v>
                </c:pt>
                <c:pt idx="38286">
                  <c:v>134.88</c:v>
                </c:pt>
                <c:pt idx="38287">
                  <c:v>134.27000000000001</c:v>
                </c:pt>
                <c:pt idx="38288">
                  <c:v>145.12</c:v>
                </c:pt>
                <c:pt idx="38289">
                  <c:v>139.87</c:v>
                </c:pt>
                <c:pt idx="38290">
                  <c:v>141.94</c:v>
                </c:pt>
                <c:pt idx="38291">
                  <c:v>138.49</c:v>
                </c:pt>
                <c:pt idx="38292">
                  <c:v>131.19999999999999</c:v>
                </c:pt>
                <c:pt idx="38293">
                  <c:v>126.64</c:v>
                </c:pt>
                <c:pt idx="38294">
                  <c:v>143.29</c:v>
                </c:pt>
                <c:pt idx="38295">
                  <c:v>128.68</c:v>
                </c:pt>
                <c:pt idx="38296">
                  <c:v>121.36</c:v>
                </c:pt>
                <c:pt idx="38297">
                  <c:v>98.19</c:v>
                </c:pt>
                <c:pt idx="38298">
                  <c:v>111.65</c:v>
                </c:pt>
                <c:pt idx="38299">
                  <c:v>104.88</c:v>
                </c:pt>
                <c:pt idx="38300">
                  <c:v>102.21</c:v>
                </c:pt>
                <c:pt idx="38301">
                  <c:v>102.15</c:v>
                </c:pt>
                <c:pt idx="38302">
                  <c:v>121.01</c:v>
                </c:pt>
                <c:pt idx="38303">
                  <c:v>115.82</c:v>
                </c:pt>
                <c:pt idx="38304">
                  <c:v>117.05</c:v>
                </c:pt>
                <c:pt idx="38305">
                  <c:v>118.4</c:v>
                </c:pt>
                <c:pt idx="38306">
                  <c:v>120.44</c:v>
                </c:pt>
                <c:pt idx="38307">
                  <c:v>116.79</c:v>
                </c:pt>
                <c:pt idx="38308">
                  <c:v>116.02</c:v>
                </c:pt>
                <c:pt idx="38309">
                  <c:v>117.57</c:v>
                </c:pt>
                <c:pt idx="38310">
                  <c:v>119.06</c:v>
                </c:pt>
                <c:pt idx="38311">
                  <c:v>127.27</c:v>
                </c:pt>
                <c:pt idx="38312">
                  <c:v>133.18</c:v>
                </c:pt>
                <c:pt idx="38313">
                  <c:v>135.59</c:v>
                </c:pt>
                <c:pt idx="38314">
                  <c:v>135.1</c:v>
                </c:pt>
                <c:pt idx="38315">
                  <c:v>127.79</c:v>
                </c:pt>
                <c:pt idx="38316">
                  <c:v>129.54</c:v>
                </c:pt>
                <c:pt idx="38317">
                  <c:v>127.44</c:v>
                </c:pt>
                <c:pt idx="38318">
                  <c:v>118.89</c:v>
                </c:pt>
                <c:pt idx="38319">
                  <c:v>117.28</c:v>
                </c:pt>
                <c:pt idx="38320">
                  <c:v>120.18</c:v>
                </c:pt>
                <c:pt idx="38321">
                  <c:v>123.85</c:v>
                </c:pt>
                <c:pt idx="38322">
                  <c:v>127.73</c:v>
                </c:pt>
                <c:pt idx="38323">
                  <c:v>128.07</c:v>
                </c:pt>
                <c:pt idx="38324">
                  <c:v>131.52000000000001</c:v>
                </c:pt>
                <c:pt idx="38325">
                  <c:v>134.65</c:v>
                </c:pt>
                <c:pt idx="38326">
                  <c:v>138.46</c:v>
                </c:pt>
                <c:pt idx="38327">
                  <c:v>146.04</c:v>
                </c:pt>
                <c:pt idx="38328">
                  <c:v>139.72999999999999</c:v>
                </c:pt>
                <c:pt idx="38329">
                  <c:v>159.13</c:v>
                </c:pt>
                <c:pt idx="38330">
                  <c:v>159.16</c:v>
                </c:pt>
                <c:pt idx="38331">
                  <c:v>161.68</c:v>
                </c:pt>
                <c:pt idx="38332">
                  <c:v>184.79</c:v>
                </c:pt>
                <c:pt idx="38333">
                  <c:v>170.75</c:v>
                </c:pt>
                <c:pt idx="38334">
                  <c:v>153.38999999999999</c:v>
                </c:pt>
                <c:pt idx="38335">
                  <c:v>151.32</c:v>
                </c:pt>
                <c:pt idx="38336">
                  <c:v>145.9</c:v>
                </c:pt>
                <c:pt idx="38337">
                  <c:v>141.28</c:v>
                </c:pt>
                <c:pt idx="38338">
                  <c:v>109.82</c:v>
                </c:pt>
                <c:pt idx="38339">
                  <c:v>108.01</c:v>
                </c:pt>
                <c:pt idx="38340">
                  <c:v>107.78</c:v>
                </c:pt>
                <c:pt idx="38341">
                  <c:v>83.41</c:v>
                </c:pt>
                <c:pt idx="38342">
                  <c:v>83.87</c:v>
                </c:pt>
                <c:pt idx="38343">
                  <c:v>104.34</c:v>
                </c:pt>
                <c:pt idx="38344">
                  <c:v>116.05</c:v>
                </c:pt>
                <c:pt idx="38345">
                  <c:v>115.93</c:v>
                </c:pt>
                <c:pt idx="38346">
                  <c:v>116.59</c:v>
                </c:pt>
                <c:pt idx="38347">
                  <c:v>118.63</c:v>
                </c:pt>
                <c:pt idx="38348">
                  <c:v>117.62</c:v>
                </c:pt>
                <c:pt idx="38349">
                  <c:v>114.67</c:v>
                </c:pt>
                <c:pt idx="38350">
                  <c:v>98.48</c:v>
                </c:pt>
                <c:pt idx="38351">
                  <c:v>109.3</c:v>
                </c:pt>
                <c:pt idx="38352">
                  <c:v>111.22</c:v>
                </c:pt>
                <c:pt idx="38353">
                  <c:v>105.54</c:v>
                </c:pt>
                <c:pt idx="38354">
                  <c:v>115.5</c:v>
                </c:pt>
                <c:pt idx="38355">
                  <c:v>115.59</c:v>
                </c:pt>
                <c:pt idx="38356">
                  <c:v>120.98</c:v>
                </c:pt>
                <c:pt idx="38357">
                  <c:v>125.35</c:v>
                </c:pt>
                <c:pt idx="38358">
                  <c:v>127.41</c:v>
                </c:pt>
                <c:pt idx="38359">
                  <c:v>128.38999999999999</c:v>
                </c:pt>
                <c:pt idx="38360">
                  <c:v>129.88</c:v>
                </c:pt>
                <c:pt idx="38361">
                  <c:v>153.44999999999999</c:v>
                </c:pt>
                <c:pt idx="38362">
                  <c:v>154.31</c:v>
                </c:pt>
                <c:pt idx="38363">
                  <c:v>175.55</c:v>
                </c:pt>
                <c:pt idx="38364">
                  <c:v>165.21</c:v>
                </c:pt>
                <c:pt idx="38365">
                  <c:v>168.49</c:v>
                </c:pt>
                <c:pt idx="38366">
                  <c:v>171.24</c:v>
                </c:pt>
                <c:pt idx="38367">
                  <c:v>169.32</c:v>
                </c:pt>
                <c:pt idx="38368">
                  <c:v>171.27</c:v>
                </c:pt>
                <c:pt idx="38369">
                  <c:v>173.34</c:v>
                </c:pt>
                <c:pt idx="38370">
                  <c:v>175.09</c:v>
                </c:pt>
                <c:pt idx="38371">
                  <c:v>173.85</c:v>
                </c:pt>
                <c:pt idx="38372">
                  <c:v>174.54</c:v>
                </c:pt>
                <c:pt idx="38373">
                  <c:v>156.69</c:v>
                </c:pt>
                <c:pt idx="38374">
                  <c:v>154.41999999999999</c:v>
                </c:pt>
                <c:pt idx="38375">
                  <c:v>153.24</c:v>
                </c:pt>
                <c:pt idx="38376">
                  <c:v>150.29</c:v>
                </c:pt>
                <c:pt idx="38377">
                  <c:v>148.22</c:v>
                </c:pt>
                <c:pt idx="38378">
                  <c:v>151.03</c:v>
                </c:pt>
                <c:pt idx="38379">
                  <c:v>154.16</c:v>
                </c:pt>
                <c:pt idx="38380">
                  <c:v>153.82</c:v>
                </c:pt>
                <c:pt idx="38381">
                  <c:v>134.62</c:v>
                </c:pt>
                <c:pt idx="38382">
                  <c:v>138.69</c:v>
                </c:pt>
                <c:pt idx="38383">
                  <c:v>137.57</c:v>
                </c:pt>
                <c:pt idx="38384">
                  <c:v>139.04</c:v>
                </c:pt>
                <c:pt idx="38385">
                  <c:v>132.15</c:v>
                </c:pt>
                <c:pt idx="38386">
                  <c:v>126.69</c:v>
                </c:pt>
                <c:pt idx="38387">
                  <c:v>127.27</c:v>
                </c:pt>
                <c:pt idx="38388">
                  <c:v>129.74</c:v>
                </c:pt>
                <c:pt idx="38389">
                  <c:v>128.13</c:v>
                </c:pt>
                <c:pt idx="38390">
                  <c:v>114.87</c:v>
                </c:pt>
                <c:pt idx="38391">
                  <c:v>112.6</c:v>
                </c:pt>
                <c:pt idx="38392">
                  <c:v>99.2</c:v>
                </c:pt>
                <c:pt idx="38393">
                  <c:v>95.78</c:v>
                </c:pt>
                <c:pt idx="38394">
                  <c:v>88.92</c:v>
                </c:pt>
                <c:pt idx="38395">
                  <c:v>109.36</c:v>
                </c:pt>
                <c:pt idx="38396">
                  <c:v>109.9</c:v>
                </c:pt>
                <c:pt idx="38397">
                  <c:v>94.89</c:v>
                </c:pt>
                <c:pt idx="38398">
                  <c:v>84.76</c:v>
                </c:pt>
                <c:pt idx="38399">
                  <c:v>96.18</c:v>
                </c:pt>
                <c:pt idx="38400">
                  <c:v>94.58</c:v>
                </c:pt>
                <c:pt idx="38401">
                  <c:v>94.38</c:v>
                </c:pt>
                <c:pt idx="38402">
                  <c:v>93.43</c:v>
                </c:pt>
                <c:pt idx="38403">
                  <c:v>93.86</c:v>
                </c:pt>
                <c:pt idx="38404">
                  <c:v>94.52</c:v>
                </c:pt>
                <c:pt idx="38405">
                  <c:v>88.86</c:v>
                </c:pt>
                <c:pt idx="38406">
                  <c:v>89.44</c:v>
                </c:pt>
                <c:pt idx="38407">
                  <c:v>81.66</c:v>
                </c:pt>
                <c:pt idx="38408">
                  <c:v>80.31</c:v>
                </c:pt>
                <c:pt idx="38409">
                  <c:v>81.34</c:v>
                </c:pt>
                <c:pt idx="38410">
                  <c:v>106.86</c:v>
                </c:pt>
                <c:pt idx="38411">
                  <c:v>97.53</c:v>
                </c:pt>
                <c:pt idx="38412">
                  <c:v>90.82</c:v>
                </c:pt>
                <c:pt idx="38413">
                  <c:v>81.95</c:v>
                </c:pt>
                <c:pt idx="38414">
                  <c:v>83.07</c:v>
                </c:pt>
                <c:pt idx="38415">
                  <c:v>83.93</c:v>
                </c:pt>
                <c:pt idx="38416">
                  <c:v>84.7</c:v>
                </c:pt>
                <c:pt idx="38417">
                  <c:v>85.82</c:v>
                </c:pt>
                <c:pt idx="38418">
                  <c:v>96.73</c:v>
                </c:pt>
                <c:pt idx="38419">
                  <c:v>97.1</c:v>
                </c:pt>
                <c:pt idx="38420">
                  <c:v>90.3</c:v>
                </c:pt>
                <c:pt idx="38421">
                  <c:v>88.89</c:v>
                </c:pt>
                <c:pt idx="38422">
                  <c:v>91.22</c:v>
                </c:pt>
                <c:pt idx="38423">
                  <c:v>93.31</c:v>
                </c:pt>
                <c:pt idx="38424">
                  <c:v>96.15</c:v>
                </c:pt>
                <c:pt idx="38425">
                  <c:v>97.22</c:v>
                </c:pt>
                <c:pt idx="38426">
                  <c:v>98.31</c:v>
                </c:pt>
                <c:pt idx="38427">
                  <c:v>101.35</c:v>
                </c:pt>
                <c:pt idx="38428">
                  <c:v>103.16</c:v>
                </c:pt>
                <c:pt idx="38429">
                  <c:v>104.54</c:v>
                </c:pt>
                <c:pt idx="38430">
                  <c:v>104.34</c:v>
                </c:pt>
                <c:pt idx="38431">
                  <c:v>92.42</c:v>
                </c:pt>
                <c:pt idx="38432">
                  <c:v>84.62</c:v>
                </c:pt>
                <c:pt idx="38433">
                  <c:v>80.02</c:v>
                </c:pt>
                <c:pt idx="38434">
                  <c:v>76.72</c:v>
                </c:pt>
                <c:pt idx="38435">
                  <c:v>80.97</c:v>
                </c:pt>
                <c:pt idx="38436">
                  <c:v>83.27</c:v>
                </c:pt>
                <c:pt idx="38437">
                  <c:v>66.62</c:v>
                </c:pt>
                <c:pt idx="38438">
                  <c:v>68.03</c:v>
                </c:pt>
                <c:pt idx="38439">
                  <c:v>69.150000000000006</c:v>
                </c:pt>
                <c:pt idx="38440">
                  <c:v>69.17</c:v>
                </c:pt>
                <c:pt idx="38441">
                  <c:v>68.92</c:v>
                </c:pt>
                <c:pt idx="38442">
                  <c:v>56.66</c:v>
                </c:pt>
                <c:pt idx="38443">
                  <c:v>53.44</c:v>
                </c:pt>
                <c:pt idx="38444">
                  <c:v>53.27</c:v>
                </c:pt>
                <c:pt idx="38445">
                  <c:v>53.19</c:v>
                </c:pt>
                <c:pt idx="38446">
                  <c:v>70.12</c:v>
                </c:pt>
                <c:pt idx="38447">
                  <c:v>73.91</c:v>
                </c:pt>
                <c:pt idx="38448">
                  <c:v>66.91</c:v>
                </c:pt>
                <c:pt idx="38449">
                  <c:v>66.02</c:v>
                </c:pt>
                <c:pt idx="38450">
                  <c:v>54.36</c:v>
                </c:pt>
                <c:pt idx="38451">
                  <c:v>49.43</c:v>
                </c:pt>
                <c:pt idx="38452">
                  <c:v>49.46</c:v>
                </c:pt>
                <c:pt idx="38453">
                  <c:v>49.51</c:v>
                </c:pt>
                <c:pt idx="38454">
                  <c:v>49.37</c:v>
                </c:pt>
                <c:pt idx="38455">
                  <c:v>49.43</c:v>
                </c:pt>
                <c:pt idx="38456">
                  <c:v>73.709999999999994</c:v>
                </c:pt>
                <c:pt idx="38457">
                  <c:v>70.010000000000005</c:v>
                </c:pt>
                <c:pt idx="38458">
                  <c:v>50.8</c:v>
                </c:pt>
                <c:pt idx="38459">
                  <c:v>51.18</c:v>
                </c:pt>
                <c:pt idx="38460">
                  <c:v>51.72</c:v>
                </c:pt>
                <c:pt idx="38461">
                  <c:v>52.56</c:v>
                </c:pt>
                <c:pt idx="38462">
                  <c:v>83.35</c:v>
                </c:pt>
                <c:pt idx="38463">
                  <c:v>78.849999999999994</c:v>
                </c:pt>
                <c:pt idx="38464">
                  <c:v>59.7</c:v>
                </c:pt>
                <c:pt idx="38465">
                  <c:v>55.05</c:v>
                </c:pt>
                <c:pt idx="38466">
                  <c:v>55.57</c:v>
                </c:pt>
                <c:pt idx="38467">
                  <c:v>55.31</c:v>
                </c:pt>
                <c:pt idx="38468">
                  <c:v>37.229999999999997</c:v>
                </c:pt>
                <c:pt idx="38469">
                  <c:v>37.630000000000003</c:v>
                </c:pt>
                <c:pt idx="38470">
                  <c:v>38.03</c:v>
                </c:pt>
                <c:pt idx="38471">
                  <c:v>38.89</c:v>
                </c:pt>
                <c:pt idx="38472">
                  <c:v>50.49</c:v>
                </c:pt>
                <c:pt idx="38473">
                  <c:v>50.37</c:v>
                </c:pt>
                <c:pt idx="38474">
                  <c:v>50.46</c:v>
                </c:pt>
                <c:pt idx="38475">
                  <c:v>50</c:v>
                </c:pt>
                <c:pt idx="38476">
                  <c:v>48.62</c:v>
                </c:pt>
                <c:pt idx="38477">
                  <c:v>44.63</c:v>
                </c:pt>
                <c:pt idx="38478">
                  <c:v>43.77</c:v>
                </c:pt>
                <c:pt idx="38479">
                  <c:v>44.26</c:v>
                </c:pt>
                <c:pt idx="38480">
                  <c:v>42.42</c:v>
                </c:pt>
                <c:pt idx="38481">
                  <c:v>36.28</c:v>
                </c:pt>
                <c:pt idx="38482">
                  <c:v>35.1</c:v>
                </c:pt>
                <c:pt idx="38483">
                  <c:v>35.71</c:v>
                </c:pt>
                <c:pt idx="38484">
                  <c:v>36.340000000000003</c:v>
                </c:pt>
                <c:pt idx="38485">
                  <c:v>36.83</c:v>
                </c:pt>
                <c:pt idx="38486">
                  <c:v>37.26</c:v>
                </c:pt>
                <c:pt idx="38487">
                  <c:v>37.74</c:v>
                </c:pt>
                <c:pt idx="38488">
                  <c:v>38.35</c:v>
                </c:pt>
                <c:pt idx="38489">
                  <c:v>38.840000000000003</c:v>
                </c:pt>
                <c:pt idx="38490">
                  <c:v>39.47</c:v>
                </c:pt>
                <c:pt idx="38491">
                  <c:v>39.869999999999997</c:v>
                </c:pt>
                <c:pt idx="38492">
                  <c:v>40.130000000000003</c:v>
                </c:pt>
                <c:pt idx="38493">
                  <c:v>37.770000000000003</c:v>
                </c:pt>
                <c:pt idx="38494">
                  <c:v>31.98</c:v>
                </c:pt>
                <c:pt idx="38495">
                  <c:v>32.090000000000003</c:v>
                </c:pt>
                <c:pt idx="38496">
                  <c:v>32.200000000000003</c:v>
                </c:pt>
                <c:pt idx="38497">
                  <c:v>32.32</c:v>
                </c:pt>
                <c:pt idx="38498">
                  <c:v>32.409999999999997</c:v>
                </c:pt>
                <c:pt idx="38499">
                  <c:v>32.409999999999997</c:v>
                </c:pt>
                <c:pt idx="38500">
                  <c:v>32.520000000000003</c:v>
                </c:pt>
                <c:pt idx="38501">
                  <c:v>32.659999999999997</c:v>
                </c:pt>
                <c:pt idx="38502">
                  <c:v>32.75</c:v>
                </c:pt>
                <c:pt idx="38503">
                  <c:v>32.92</c:v>
                </c:pt>
                <c:pt idx="38504">
                  <c:v>29.593</c:v>
                </c:pt>
                <c:pt idx="38505">
                  <c:v>27.841999999999999</c:v>
                </c:pt>
                <c:pt idx="38506">
                  <c:v>27.841999999999999</c:v>
                </c:pt>
                <c:pt idx="38507">
                  <c:v>27.870999999999999</c:v>
                </c:pt>
                <c:pt idx="38508">
                  <c:v>27.841999999999999</c:v>
                </c:pt>
                <c:pt idx="38509">
                  <c:v>27.841999999999999</c:v>
                </c:pt>
                <c:pt idx="38510">
                  <c:v>27.841999999999999</c:v>
                </c:pt>
                <c:pt idx="38511">
                  <c:v>27.812999999999999</c:v>
                </c:pt>
                <c:pt idx="38512">
                  <c:v>27.756</c:v>
                </c:pt>
                <c:pt idx="38513">
                  <c:v>27.727</c:v>
                </c:pt>
                <c:pt idx="38514">
                  <c:v>27.727</c:v>
                </c:pt>
                <c:pt idx="38515">
                  <c:v>27.756</c:v>
                </c:pt>
                <c:pt idx="38516">
                  <c:v>27.812999999999999</c:v>
                </c:pt>
                <c:pt idx="38517">
                  <c:v>27.841999999999999</c:v>
                </c:pt>
                <c:pt idx="38518">
                  <c:v>27.812999999999999</c:v>
                </c:pt>
                <c:pt idx="38519">
                  <c:v>27.783999999999999</c:v>
                </c:pt>
                <c:pt idx="38520">
                  <c:v>27.783999999999999</c:v>
                </c:pt>
                <c:pt idx="38521">
                  <c:v>27.756</c:v>
                </c:pt>
                <c:pt idx="38522">
                  <c:v>27.698</c:v>
                </c:pt>
                <c:pt idx="38523">
                  <c:v>27.698</c:v>
                </c:pt>
                <c:pt idx="38524">
                  <c:v>27.727</c:v>
                </c:pt>
                <c:pt idx="38525">
                  <c:v>27.698</c:v>
                </c:pt>
                <c:pt idx="38526">
                  <c:v>29.420999999999999</c:v>
                </c:pt>
                <c:pt idx="38527">
                  <c:v>39.520000000000003</c:v>
                </c:pt>
                <c:pt idx="38528">
                  <c:v>32.409999999999997</c:v>
                </c:pt>
                <c:pt idx="38529">
                  <c:v>32.26</c:v>
                </c:pt>
                <c:pt idx="38530">
                  <c:v>32.29</c:v>
                </c:pt>
                <c:pt idx="38531">
                  <c:v>32.35</c:v>
                </c:pt>
                <c:pt idx="38532">
                  <c:v>32.32</c:v>
                </c:pt>
                <c:pt idx="38533">
                  <c:v>32.29</c:v>
                </c:pt>
                <c:pt idx="38534">
                  <c:v>32.26</c:v>
                </c:pt>
                <c:pt idx="38535">
                  <c:v>32.229999999999997</c:v>
                </c:pt>
                <c:pt idx="38536">
                  <c:v>32.18</c:v>
                </c:pt>
                <c:pt idx="38537">
                  <c:v>32.15</c:v>
                </c:pt>
                <c:pt idx="38538">
                  <c:v>32.15</c:v>
                </c:pt>
                <c:pt idx="38539">
                  <c:v>32.090000000000003</c:v>
                </c:pt>
                <c:pt idx="38540">
                  <c:v>32.15</c:v>
                </c:pt>
                <c:pt idx="38541">
                  <c:v>32.15</c:v>
                </c:pt>
                <c:pt idx="38542">
                  <c:v>32.18</c:v>
                </c:pt>
                <c:pt idx="38543">
                  <c:v>32.15</c:v>
                </c:pt>
                <c:pt idx="38544">
                  <c:v>32.18</c:v>
                </c:pt>
                <c:pt idx="38545">
                  <c:v>32.200000000000003</c:v>
                </c:pt>
                <c:pt idx="38546">
                  <c:v>32.200000000000003</c:v>
                </c:pt>
                <c:pt idx="38547">
                  <c:v>32.32</c:v>
                </c:pt>
                <c:pt idx="38548">
                  <c:v>32.409999999999997</c:v>
                </c:pt>
                <c:pt idx="38549">
                  <c:v>32.49</c:v>
                </c:pt>
                <c:pt idx="38550">
                  <c:v>32.549999999999997</c:v>
                </c:pt>
                <c:pt idx="38551">
                  <c:v>32.64</c:v>
                </c:pt>
                <c:pt idx="38552">
                  <c:v>32.72</c:v>
                </c:pt>
                <c:pt idx="38553">
                  <c:v>32.81</c:v>
                </c:pt>
                <c:pt idx="38554">
                  <c:v>32.86</c:v>
                </c:pt>
                <c:pt idx="38555">
                  <c:v>33.01</c:v>
                </c:pt>
                <c:pt idx="38556">
                  <c:v>33.270000000000003</c:v>
                </c:pt>
                <c:pt idx="38557">
                  <c:v>33.53</c:v>
                </c:pt>
                <c:pt idx="38558">
                  <c:v>33.96</c:v>
                </c:pt>
                <c:pt idx="38559">
                  <c:v>34.56</c:v>
                </c:pt>
                <c:pt idx="38560">
                  <c:v>35.33</c:v>
                </c:pt>
                <c:pt idx="38561">
                  <c:v>36.14</c:v>
                </c:pt>
                <c:pt idx="38562">
                  <c:v>36.83</c:v>
                </c:pt>
                <c:pt idx="38563">
                  <c:v>37.26</c:v>
                </c:pt>
                <c:pt idx="38564">
                  <c:v>37.57</c:v>
                </c:pt>
                <c:pt idx="38565">
                  <c:v>37.97</c:v>
                </c:pt>
                <c:pt idx="38566">
                  <c:v>38.380000000000003</c:v>
                </c:pt>
                <c:pt idx="38567">
                  <c:v>38.840000000000003</c:v>
                </c:pt>
                <c:pt idx="38568">
                  <c:v>39.270000000000003</c:v>
                </c:pt>
                <c:pt idx="38569">
                  <c:v>39.700000000000003</c:v>
                </c:pt>
                <c:pt idx="38570">
                  <c:v>40.04</c:v>
                </c:pt>
                <c:pt idx="38571">
                  <c:v>32.32</c:v>
                </c:pt>
                <c:pt idx="38572">
                  <c:v>31.86</c:v>
                </c:pt>
                <c:pt idx="38573">
                  <c:v>32.03</c:v>
                </c:pt>
                <c:pt idx="38574">
                  <c:v>32.090000000000003</c:v>
                </c:pt>
                <c:pt idx="38575">
                  <c:v>32.200000000000003</c:v>
                </c:pt>
                <c:pt idx="38576">
                  <c:v>32.35</c:v>
                </c:pt>
                <c:pt idx="38577">
                  <c:v>32.49</c:v>
                </c:pt>
                <c:pt idx="38578">
                  <c:v>32.61</c:v>
                </c:pt>
                <c:pt idx="38579">
                  <c:v>42.19</c:v>
                </c:pt>
                <c:pt idx="38580">
                  <c:v>49.02</c:v>
                </c:pt>
                <c:pt idx="38581">
                  <c:v>49.8</c:v>
                </c:pt>
                <c:pt idx="38582">
                  <c:v>47.82</c:v>
                </c:pt>
                <c:pt idx="38583">
                  <c:v>41.91</c:v>
                </c:pt>
                <c:pt idx="38584">
                  <c:v>42.14</c:v>
                </c:pt>
                <c:pt idx="38585">
                  <c:v>42.34</c:v>
                </c:pt>
                <c:pt idx="38586">
                  <c:v>42.48</c:v>
                </c:pt>
                <c:pt idx="38587">
                  <c:v>42.6</c:v>
                </c:pt>
                <c:pt idx="38588">
                  <c:v>38.380000000000003</c:v>
                </c:pt>
                <c:pt idx="38589">
                  <c:v>37.46</c:v>
                </c:pt>
                <c:pt idx="38590">
                  <c:v>37.950000000000003</c:v>
                </c:pt>
                <c:pt idx="38591">
                  <c:v>38.46</c:v>
                </c:pt>
                <c:pt idx="38592">
                  <c:v>38.92</c:v>
                </c:pt>
                <c:pt idx="38593">
                  <c:v>39.380000000000003</c:v>
                </c:pt>
                <c:pt idx="38594">
                  <c:v>39.93</c:v>
                </c:pt>
                <c:pt idx="38595">
                  <c:v>40.47</c:v>
                </c:pt>
                <c:pt idx="38596">
                  <c:v>39.32</c:v>
                </c:pt>
                <c:pt idx="38597">
                  <c:v>35.99</c:v>
                </c:pt>
                <c:pt idx="38598">
                  <c:v>36.22</c:v>
                </c:pt>
                <c:pt idx="38599">
                  <c:v>36.42</c:v>
                </c:pt>
                <c:pt idx="38600">
                  <c:v>36.6</c:v>
                </c:pt>
                <c:pt idx="38601">
                  <c:v>36.83</c:v>
                </c:pt>
                <c:pt idx="38602">
                  <c:v>36.909999999999997</c:v>
                </c:pt>
                <c:pt idx="38603">
                  <c:v>37</c:v>
                </c:pt>
                <c:pt idx="38604">
                  <c:v>37.31</c:v>
                </c:pt>
                <c:pt idx="38605">
                  <c:v>37.46</c:v>
                </c:pt>
                <c:pt idx="38606">
                  <c:v>37.69</c:v>
                </c:pt>
                <c:pt idx="38607">
                  <c:v>38.03</c:v>
                </c:pt>
                <c:pt idx="38608">
                  <c:v>38.26</c:v>
                </c:pt>
                <c:pt idx="38609">
                  <c:v>38.4</c:v>
                </c:pt>
                <c:pt idx="38610">
                  <c:v>39.01</c:v>
                </c:pt>
                <c:pt idx="38611">
                  <c:v>39.380000000000003</c:v>
                </c:pt>
                <c:pt idx="38612">
                  <c:v>39.72</c:v>
                </c:pt>
                <c:pt idx="38613">
                  <c:v>39.93</c:v>
                </c:pt>
                <c:pt idx="38614">
                  <c:v>40.04</c:v>
                </c:pt>
                <c:pt idx="38615">
                  <c:v>40.47</c:v>
                </c:pt>
                <c:pt idx="38616">
                  <c:v>40.64</c:v>
                </c:pt>
                <c:pt idx="38617">
                  <c:v>40.76</c:v>
                </c:pt>
                <c:pt idx="38618">
                  <c:v>38.03</c:v>
                </c:pt>
                <c:pt idx="38619">
                  <c:v>32.119999999999997</c:v>
                </c:pt>
                <c:pt idx="38620">
                  <c:v>32.200000000000003</c:v>
                </c:pt>
                <c:pt idx="38621">
                  <c:v>32.26</c:v>
                </c:pt>
                <c:pt idx="38622">
                  <c:v>32.380000000000003</c:v>
                </c:pt>
                <c:pt idx="38623">
                  <c:v>32.520000000000003</c:v>
                </c:pt>
                <c:pt idx="38624">
                  <c:v>32.64</c:v>
                </c:pt>
                <c:pt idx="38625">
                  <c:v>32.75</c:v>
                </c:pt>
                <c:pt idx="38626">
                  <c:v>32.86</c:v>
                </c:pt>
                <c:pt idx="38627">
                  <c:v>33.01</c:v>
                </c:pt>
                <c:pt idx="38628">
                  <c:v>33.119999999999997</c:v>
                </c:pt>
                <c:pt idx="38629">
                  <c:v>33.299999999999997</c:v>
                </c:pt>
                <c:pt idx="38630">
                  <c:v>33.380000000000003</c:v>
                </c:pt>
                <c:pt idx="38631">
                  <c:v>33.409999999999997</c:v>
                </c:pt>
                <c:pt idx="38632">
                  <c:v>33.67</c:v>
                </c:pt>
                <c:pt idx="38633">
                  <c:v>33.93</c:v>
                </c:pt>
                <c:pt idx="38634">
                  <c:v>34.1</c:v>
                </c:pt>
                <c:pt idx="38635">
                  <c:v>32.520000000000003</c:v>
                </c:pt>
                <c:pt idx="38636">
                  <c:v>28.731999999999999</c:v>
                </c:pt>
                <c:pt idx="38637">
                  <c:v>28.846</c:v>
                </c:pt>
                <c:pt idx="38638">
                  <c:v>28.960999999999999</c:v>
                </c:pt>
                <c:pt idx="38639">
                  <c:v>29.047000000000001</c:v>
                </c:pt>
                <c:pt idx="38640">
                  <c:v>29.161999999999999</c:v>
                </c:pt>
                <c:pt idx="38641">
                  <c:v>29.248000000000001</c:v>
                </c:pt>
                <c:pt idx="38642">
                  <c:v>29.363</c:v>
                </c:pt>
                <c:pt idx="38643">
                  <c:v>29.507000000000001</c:v>
                </c:pt>
                <c:pt idx="38644">
                  <c:v>28.472999999999999</c:v>
                </c:pt>
                <c:pt idx="38645">
                  <c:v>28.359000000000002</c:v>
                </c:pt>
                <c:pt idx="38646">
                  <c:v>28.416</c:v>
                </c:pt>
                <c:pt idx="38647">
                  <c:v>28.472999999999999</c:v>
                </c:pt>
                <c:pt idx="38648">
                  <c:v>28.530999999999999</c:v>
                </c:pt>
                <c:pt idx="38649">
                  <c:v>28.588000000000001</c:v>
                </c:pt>
                <c:pt idx="38650">
                  <c:v>28.617000000000001</c:v>
                </c:pt>
                <c:pt idx="38651">
                  <c:v>28.617000000000001</c:v>
                </c:pt>
                <c:pt idx="38652">
                  <c:v>28.042999999999999</c:v>
                </c:pt>
                <c:pt idx="38653">
                  <c:v>28.013999999999999</c:v>
                </c:pt>
                <c:pt idx="38654">
                  <c:v>28.013999999999999</c:v>
                </c:pt>
                <c:pt idx="38655">
                  <c:v>28.042999999999999</c:v>
                </c:pt>
                <c:pt idx="38656">
                  <c:v>28.042999999999999</c:v>
                </c:pt>
                <c:pt idx="38657">
                  <c:v>28.071000000000002</c:v>
                </c:pt>
                <c:pt idx="38658">
                  <c:v>28.071000000000002</c:v>
                </c:pt>
                <c:pt idx="38659">
                  <c:v>28.1</c:v>
                </c:pt>
                <c:pt idx="38660">
                  <c:v>28.129000000000001</c:v>
                </c:pt>
                <c:pt idx="38661">
                  <c:v>27.870999999999999</c:v>
                </c:pt>
                <c:pt idx="38662">
                  <c:v>27.783999999999999</c:v>
                </c:pt>
                <c:pt idx="38663">
                  <c:v>27.756</c:v>
                </c:pt>
                <c:pt idx="38664">
                  <c:v>27.756</c:v>
                </c:pt>
                <c:pt idx="38665">
                  <c:v>27.756</c:v>
                </c:pt>
                <c:pt idx="38666">
                  <c:v>27.756</c:v>
                </c:pt>
                <c:pt idx="38667">
                  <c:v>27.756</c:v>
                </c:pt>
                <c:pt idx="38668">
                  <c:v>27.756</c:v>
                </c:pt>
                <c:pt idx="38669">
                  <c:v>34.19</c:v>
                </c:pt>
                <c:pt idx="38670">
                  <c:v>38.86</c:v>
                </c:pt>
                <c:pt idx="38671">
                  <c:v>37.4</c:v>
                </c:pt>
                <c:pt idx="38672">
                  <c:v>37.31</c:v>
                </c:pt>
                <c:pt idx="38673">
                  <c:v>37.26</c:v>
                </c:pt>
                <c:pt idx="38674">
                  <c:v>37.200000000000003</c:v>
                </c:pt>
                <c:pt idx="38675">
                  <c:v>37.17</c:v>
                </c:pt>
                <c:pt idx="38676">
                  <c:v>37.200000000000003</c:v>
                </c:pt>
                <c:pt idx="38677">
                  <c:v>37.14</c:v>
                </c:pt>
                <c:pt idx="38678">
                  <c:v>37.14</c:v>
                </c:pt>
                <c:pt idx="38679">
                  <c:v>37.17</c:v>
                </c:pt>
                <c:pt idx="38680">
                  <c:v>37.200000000000003</c:v>
                </c:pt>
                <c:pt idx="38681">
                  <c:v>37.17</c:v>
                </c:pt>
                <c:pt idx="38682">
                  <c:v>37.200000000000003</c:v>
                </c:pt>
                <c:pt idx="38683">
                  <c:v>37.200000000000003</c:v>
                </c:pt>
                <c:pt idx="38684">
                  <c:v>37.200000000000003</c:v>
                </c:pt>
                <c:pt idx="38685">
                  <c:v>37.200000000000003</c:v>
                </c:pt>
                <c:pt idx="38686">
                  <c:v>37.229999999999997</c:v>
                </c:pt>
                <c:pt idx="38687">
                  <c:v>37.26</c:v>
                </c:pt>
                <c:pt idx="38688">
                  <c:v>37.31</c:v>
                </c:pt>
                <c:pt idx="38689">
                  <c:v>37.369999999999997</c:v>
                </c:pt>
                <c:pt idx="38690">
                  <c:v>37.46</c:v>
                </c:pt>
                <c:pt idx="38691">
                  <c:v>41.56</c:v>
                </c:pt>
                <c:pt idx="38692">
                  <c:v>56.72</c:v>
                </c:pt>
                <c:pt idx="38693">
                  <c:v>49.48</c:v>
                </c:pt>
                <c:pt idx="38694">
                  <c:v>49.48</c:v>
                </c:pt>
                <c:pt idx="38695">
                  <c:v>49.74</c:v>
                </c:pt>
                <c:pt idx="38696">
                  <c:v>49.89</c:v>
                </c:pt>
                <c:pt idx="38697">
                  <c:v>49.94</c:v>
                </c:pt>
                <c:pt idx="38698">
                  <c:v>50</c:v>
                </c:pt>
                <c:pt idx="38699">
                  <c:v>49.91</c:v>
                </c:pt>
                <c:pt idx="38700">
                  <c:v>49.77</c:v>
                </c:pt>
                <c:pt idx="38701">
                  <c:v>49.8</c:v>
                </c:pt>
                <c:pt idx="38702">
                  <c:v>49.89</c:v>
                </c:pt>
                <c:pt idx="38703">
                  <c:v>49.86</c:v>
                </c:pt>
                <c:pt idx="38704">
                  <c:v>49.89</c:v>
                </c:pt>
                <c:pt idx="38705">
                  <c:v>50.17</c:v>
                </c:pt>
                <c:pt idx="38706">
                  <c:v>50.37</c:v>
                </c:pt>
                <c:pt idx="38707">
                  <c:v>48.39</c:v>
                </c:pt>
                <c:pt idx="38708">
                  <c:v>44.89</c:v>
                </c:pt>
                <c:pt idx="38709">
                  <c:v>44.83</c:v>
                </c:pt>
                <c:pt idx="38710">
                  <c:v>44.98</c:v>
                </c:pt>
                <c:pt idx="38711">
                  <c:v>45.15</c:v>
                </c:pt>
                <c:pt idx="38712">
                  <c:v>45.32</c:v>
                </c:pt>
                <c:pt idx="38713">
                  <c:v>45.44</c:v>
                </c:pt>
                <c:pt idx="38714">
                  <c:v>45.52</c:v>
                </c:pt>
                <c:pt idx="38715">
                  <c:v>45.55</c:v>
                </c:pt>
                <c:pt idx="38716">
                  <c:v>45.55</c:v>
                </c:pt>
                <c:pt idx="38717">
                  <c:v>45.61</c:v>
                </c:pt>
                <c:pt idx="38718">
                  <c:v>45.61</c:v>
                </c:pt>
                <c:pt idx="38719">
                  <c:v>45.67</c:v>
                </c:pt>
                <c:pt idx="38720">
                  <c:v>45.67</c:v>
                </c:pt>
                <c:pt idx="38721">
                  <c:v>45.67</c:v>
                </c:pt>
                <c:pt idx="38722">
                  <c:v>40.840000000000003</c:v>
                </c:pt>
                <c:pt idx="38723">
                  <c:v>39.15</c:v>
                </c:pt>
                <c:pt idx="38724">
                  <c:v>39.32</c:v>
                </c:pt>
                <c:pt idx="38725">
                  <c:v>39.409999999999997</c:v>
                </c:pt>
                <c:pt idx="38726">
                  <c:v>39.520000000000003</c:v>
                </c:pt>
                <c:pt idx="38727">
                  <c:v>39.64</c:v>
                </c:pt>
                <c:pt idx="38728">
                  <c:v>39.67</c:v>
                </c:pt>
                <c:pt idx="38729">
                  <c:v>39.64</c:v>
                </c:pt>
                <c:pt idx="38730">
                  <c:v>39.520000000000003</c:v>
                </c:pt>
                <c:pt idx="38731">
                  <c:v>39.409999999999997</c:v>
                </c:pt>
                <c:pt idx="38732">
                  <c:v>39.409999999999997</c:v>
                </c:pt>
                <c:pt idx="38733">
                  <c:v>40.07</c:v>
                </c:pt>
                <c:pt idx="38734">
                  <c:v>40.79</c:v>
                </c:pt>
                <c:pt idx="38735">
                  <c:v>41.45</c:v>
                </c:pt>
                <c:pt idx="38736">
                  <c:v>41.13</c:v>
                </c:pt>
                <c:pt idx="38737">
                  <c:v>40.64</c:v>
                </c:pt>
                <c:pt idx="38738">
                  <c:v>41.53</c:v>
                </c:pt>
                <c:pt idx="38739">
                  <c:v>42.25</c:v>
                </c:pt>
                <c:pt idx="38740">
                  <c:v>42.6</c:v>
                </c:pt>
                <c:pt idx="38741">
                  <c:v>43.05</c:v>
                </c:pt>
                <c:pt idx="38742">
                  <c:v>43.66</c:v>
                </c:pt>
                <c:pt idx="38743">
                  <c:v>35.76</c:v>
                </c:pt>
                <c:pt idx="38744">
                  <c:v>34.619999999999997</c:v>
                </c:pt>
                <c:pt idx="38745">
                  <c:v>34.93</c:v>
                </c:pt>
                <c:pt idx="38746">
                  <c:v>35.159999999999997</c:v>
                </c:pt>
                <c:pt idx="38747">
                  <c:v>32.86</c:v>
                </c:pt>
                <c:pt idx="38748">
                  <c:v>32.58</c:v>
                </c:pt>
                <c:pt idx="38749">
                  <c:v>32.69</c:v>
                </c:pt>
                <c:pt idx="38750">
                  <c:v>32.840000000000003</c:v>
                </c:pt>
                <c:pt idx="38751">
                  <c:v>33.04</c:v>
                </c:pt>
                <c:pt idx="38752">
                  <c:v>33.24</c:v>
                </c:pt>
                <c:pt idx="38753">
                  <c:v>33.409999999999997</c:v>
                </c:pt>
                <c:pt idx="38754">
                  <c:v>33.61</c:v>
                </c:pt>
                <c:pt idx="38755">
                  <c:v>33.840000000000003</c:v>
                </c:pt>
                <c:pt idx="38756">
                  <c:v>33.9</c:v>
                </c:pt>
                <c:pt idx="38757">
                  <c:v>33.58</c:v>
                </c:pt>
                <c:pt idx="38758">
                  <c:v>28.702999999999999</c:v>
                </c:pt>
                <c:pt idx="38759">
                  <c:v>28.76</c:v>
                </c:pt>
                <c:pt idx="38760">
                  <c:v>28.818000000000001</c:v>
                </c:pt>
                <c:pt idx="38761">
                  <c:v>28.875</c:v>
                </c:pt>
                <c:pt idx="38762">
                  <c:v>28.960999999999999</c:v>
                </c:pt>
                <c:pt idx="38763">
                  <c:v>29.047000000000001</c:v>
                </c:pt>
                <c:pt idx="38764">
                  <c:v>29.105</c:v>
                </c:pt>
                <c:pt idx="38765">
                  <c:v>29.161999999999999</c:v>
                </c:pt>
                <c:pt idx="38766">
                  <c:v>27.812999999999999</c:v>
                </c:pt>
                <c:pt idx="38767">
                  <c:v>27.698</c:v>
                </c:pt>
                <c:pt idx="38768">
                  <c:v>27.698</c:v>
                </c:pt>
                <c:pt idx="38769">
                  <c:v>27.698</c:v>
                </c:pt>
                <c:pt idx="38770">
                  <c:v>27.698</c:v>
                </c:pt>
                <c:pt idx="38771">
                  <c:v>27.783999999999999</c:v>
                </c:pt>
                <c:pt idx="38772">
                  <c:v>27.756</c:v>
                </c:pt>
                <c:pt idx="38773">
                  <c:v>27.756</c:v>
                </c:pt>
                <c:pt idx="38774">
                  <c:v>27.756</c:v>
                </c:pt>
                <c:pt idx="38775">
                  <c:v>27.756</c:v>
                </c:pt>
                <c:pt idx="38776">
                  <c:v>27.756</c:v>
                </c:pt>
                <c:pt idx="38777">
                  <c:v>27.698</c:v>
                </c:pt>
                <c:pt idx="38778">
                  <c:v>27.698</c:v>
                </c:pt>
                <c:pt idx="38779">
                  <c:v>27.727</c:v>
                </c:pt>
                <c:pt idx="38780">
                  <c:v>27.756</c:v>
                </c:pt>
                <c:pt idx="38781">
                  <c:v>27.756</c:v>
                </c:pt>
                <c:pt idx="38782">
                  <c:v>27.756</c:v>
                </c:pt>
                <c:pt idx="38783">
                  <c:v>27.756</c:v>
                </c:pt>
                <c:pt idx="38784">
                  <c:v>27.756</c:v>
                </c:pt>
                <c:pt idx="38785">
                  <c:v>27.756</c:v>
                </c:pt>
                <c:pt idx="38786">
                  <c:v>27.756</c:v>
                </c:pt>
                <c:pt idx="38787">
                  <c:v>27.727</c:v>
                </c:pt>
                <c:pt idx="38788">
                  <c:v>27.698</c:v>
                </c:pt>
                <c:pt idx="38789">
                  <c:v>27.698</c:v>
                </c:pt>
                <c:pt idx="38790">
                  <c:v>27.698</c:v>
                </c:pt>
                <c:pt idx="38791">
                  <c:v>27.698</c:v>
                </c:pt>
                <c:pt idx="38792">
                  <c:v>27.698</c:v>
                </c:pt>
                <c:pt idx="38793">
                  <c:v>27.67</c:v>
                </c:pt>
                <c:pt idx="38794">
                  <c:v>27.698</c:v>
                </c:pt>
                <c:pt idx="38795">
                  <c:v>27.698</c:v>
                </c:pt>
                <c:pt idx="38796">
                  <c:v>27.698</c:v>
                </c:pt>
                <c:pt idx="38797">
                  <c:v>27.67</c:v>
                </c:pt>
                <c:pt idx="38798">
                  <c:v>27.698</c:v>
                </c:pt>
                <c:pt idx="38799">
                  <c:v>27.698</c:v>
                </c:pt>
                <c:pt idx="38800">
                  <c:v>27.698</c:v>
                </c:pt>
                <c:pt idx="38801">
                  <c:v>27.67</c:v>
                </c:pt>
                <c:pt idx="38802">
                  <c:v>27.698</c:v>
                </c:pt>
                <c:pt idx="38803">
                  <c:v>27.698</c:v>
                </c:pt>
                <c:pt idx="38804">
                  <c:v>27.756</c:v>
                </c:pt>
                <c:pt idx="38805">
                  <c:v>27.783999999999999</c:v>
                </c:pt>
                <c:pt idx="38806">
                  <c:v>27.783999999999999</c:v>
                </c:pt>
                <c:pt idx="38807">
                  <c:v>27.756</c:v>
                </c:pt>
                <c:pt idx="38808">
                  <c:v>27.756</c:v>
                </c:pt>
                <c:pt idx="38809">
                  <c:v>27.783999999999999</c:v>
                </c:pt>
                <c:pt idx="38810">
                  <c:v>27.756</c:v>
                </c:pt>
                <c:pt idx="38811">
                  <c:v>27.783999999999999</c:v>
                </c:pt>
                <c:pt idx="38812">
                  <c:v>27.756</c:v>
                </c:pt>
                <c:pt idx="38813">
                  <c:v>27.756</c:v>
                </c:pt>
                <c:pt idx="38814">
                  <c:v>27.756</c:v>
                </c:pt>
                <c:pt idx="38815">
                  <c:v>27.783999999999999</c:v>
                </c:pt>
                <c:pt idx="38816">
                  <c:v>27.698</c:v>
                </c:pt>
                <c:pt idx="38817">
                  <c:v>27.698</c:v>
                </c:pt>
                <c:pt idx="38818">
                  <c:v>27.698</c:v>
                </c:pt>
                <c:pt idx="38819">
                  <c:v>27.698</c:v>
                </c:pt>
                <c:pt idx="38820">
                  <c:v>27.698</c:v>
                </c:pt>
                <c:pt idx="38821">
                  <c:v>27.698</c:v>
                </c:pt>
                <c:pt idx="38822">
                  <c:v>31.92</c:v>
                </c:pt>
                <c:pt idx="38823">
                  <c:v>36.17</c:v>
                </c:pt>
                <c:pt idx="38824">
                  <c:v>32.75</c:v>
                </c:pt>
                <c:pt idx="38825">
                  <c:v>32.69</c:v>
                </c:pt>
                <c:pt idx="38826">
                  <c:v>33.090000000000003</c:v>
                </c:pt>
                <c:pt idx="38827">
                  <c:v>33.15</c:v>
                </c:pt>
                <c:pt idx="38828">
                  <c:v>33.47</c:v>
                </c:pt>
                <c:pt idx="38829">
                  <c:v>33.58</c:v>
                </c:pt>
                <c:pt idx="38830">
                  <c:v>33.67</c:v>
                </c:pt>
                <c:pt idx="38831">
                  <c:v>33.81</c:v>
                </c:pt>
                <c:pt idx="38832">
                  <c:v>33.93</c:v>
                </c:pt>
                <c:pt idx="38833">
                  <c:v>34.1</c:v>
                </c:pt>
                <c:pt idx="38834">
                  <c:v>34.19</c:v>
                </c:pt>
                <c:pt idx="38835">
                  <c:v>34.39</c:v>
                </c:pt>
                <c:pt idx="38836">
                  <c:v>34.99</c:v>
                </c:pt>
                <c:pt idx="38837">
                  <c:v>56.32</c:v>
                </c:pt>
                <c:pt idx="38838">
                  <c:v>54.77</c:v>
                </c:pt>
                <c:pt idx="38839">
                  <c:v>47.27</c:v>
                </c:pt>
                <c:pt idx="38840">
                  <c:v>47.88</c:v>
                </c:pt>
                <c:pt idx="38841">
                  <c:v>48.48</c:v>
                </c:pt>
                <c:pt idx="38842">
                  <c:v>49.05</c:v>
                </c:pt>
                <c:pt idx="38843">
                  <c:v>49.57</c:v>
                </c:pt>
                <c:pt idx="38844">
                  <c:v>50.23</c:v>
                </c:pt>
                <c:pt idx="38845">
                  <c:v>50.75</c:v>
                </c:pt>
                <c:pt idx="38846">
                  <c:v>51.32</c:v>
                </c:pt>
                <c:pt idx="38847">
                  <c:v>51.89</c:v>
                </c:pt>
                <c:pt idx="38848">
                  <c:v>52.44</c:v>
                </c:pt>
                <c:pt idx="38849">
                  <c:v>52.96</c:v>
                </c:pt>
                <c:pt idx="38850">
                  <c:v>46.38</c:v>
                </c:pt>
                <c:pt idx="38851">
                  <c:v>46.38</c:v>
                </c:pt>
                <c:pt idx="38852">
                  <c:v>46.93</c:v>
                </c:pt>
                <c:pt idx="38853">
                  <c:v>40.39</c:v>
                </c:pt>
                <c:pt idx="38854">
                  <c:v>36.11</c:v>
                </c:pt>
                <c:pt idx="38855">
                  <c:v>36.340000000000003</c:v>
                </c:pt>
                <c:pt idx="38856">
                  <c:v>36.619999999999997</c:v>
                </c:pt>
                <c:pt idx="38857">
                  <c:v>36.94</c:v>
                </c:pt>
                <c:pt idx="38858">
                  <c:v>44.98</c:v>
                </c:pt>
                <c:pt idx="38859">
                  <c:v>74.89</c:v>
                </c:pt>
                <c:pt idx="38860">
                  <c:v>76.55</c:v>
                </c:pt>
                <c:pt idx="38861">
                  <c:v>70.52</c:v>
                </c:pt>
                <c:pt idx="38862">
                  <c:v>71.59</c:v>
                </c:pt>
                <c:pt idx="38863">
                  <c:v>67.28</c:v>
                </c:pt>
                <c:pt idx="38864">
                  <c:v>63.4</c:v>
                </c:pt>
                <c:pt idx="38865">
                  <c:v>58.21</c:v>
                </c:pt>
                <c:pt idx="38866">
                  <c:v>45.35</c:v>
                </c:pt>
                <c:pt idx="38867">
                  <c:v>63.26</c:v>
                </c:pt>
                <c:pt idx="38868">
                  <c:v>70.78</c:v>
                </c:pt>
                <c:pt idx="38869">
                  <c:v>72.040000000000006</c:v>
                </c:pt>
                <c:pt idx="38870">
                  <c:v>73.680000000000007</c:v>
                </c:pt>
                <c:pt idx="38871">
                  <c:v>75.66</c:v>
                </c:pt>
                <c:pt idx="38872">
                  <c:v>77.150000000000006</c:v>
                </c:pt>
                <c:pt idx="38873">
                  <c:v>72.42</c:v>
                </c:pt>
                <c:pt idx="38874">
                  <c:v>86.6</c:v>
                </c:pt>
                <c:pt idx="38875">
                  <c:v>87.57</c:v>
                </c:pt>
                <c:pt idx="38876">
                  <c:v>89.52</c:v>
                </c:pt>
                <c:pt idx="38877">
                  <c:v>91.42</c:v>
                </c:pt>
                <c:pt idx="38878">
                  <c:v>92.65</c:v>
                </c:pt>
                <c:pt idx="38879">
                  <c:v>93.63</c:v>
                </c:pt>
                <c:pt idx="38880">
                  <c:v>94.6</c:v>
                </c:pt>
                <c:pt idx="38881">
                  <c:v>95.72</c:v>
                </c:pt>
                <c:pt idx="38882">
                  <c:v>88.84</c:v>
                </c:pt>
                <c:pt idx="38883">
                  <c:v>90.56</c:v>
                </c:pt>
                <c:pt idx="38884">
                  <c:v>92.11</c:v>
                </c:pt>
                <c:pt idx="38885">
                  <c:v>93.49</c:v>
                </c:pt>
                <c:pt idx="38886">
                  <c:v>95.01</c:v>
                </c:pt>
                <c:pt idx="38887">
                  <c:v>96.53</c:v>
                </c:pt>
                <c:pt idx="38888">
                  <c:v>98.02</c:v>
                </c:pt>
                <c:pt idx="38889">
                  <c:v>99.83</c:v>
                </c:pt>
                <c:pt idx="38890">
                  <c:v>93.05</c:v>
                </c:pt>
                <c:pt idx="38891">
                  <c:v>89.64</c:v>
                </c:pt>
                <c:pt idx="38892">
                  <c:v>75.489999999999995</c:v>
                </c:pt>
                <c:pt idx="38893">
                  <c:v>66.5</c:v>
                </c:pt>
                <c:pt idx="38894">
                  <c:v>64.98</c:v>
                </c:pt>
                <c:pt idx="38895">
                  <c:v>65.67</c:v>
                </c:pt>
                <c:pt idx="38896">
                  <c:v>66.28</c:v>
                </c:pt>
                <c:pt idx="38897">
                  <c:v>67.05</c:v>
                </c:pt>
                <c:pt idx="38898">
                  <c:v>88.81</c:v>
                </c:pt>
                <c:pt idx="38899">
                  <c:v>83.98</c:v>
                </c:pt>
                <c:pt idx="38900">
                  <c:v>102.87</c:v>
                </c:pt>
                <c:pt idx="38901">
                  <c:v>106.23</c:v>
                </c:pt>
                <c:pt idx="38902">
                  <c:v>127.13</c:v>
                </c:pt>
                <c:pt idx="38903">
                  <c:v>128.33000000000001</c:v>
                </c:pt>
                <c:pt idx="38904">
                  <c:v>112.26</c:v>
                </c:pt>
                <c:pt idx="38905">
                  <c:v>112.66</c:v>
                </c:pt>
                <c:pt idx="38906">
                  <c:v>103.56</c:v>
                </c:pt>
                <c:pt idx="38907">
                  <c:v>102.79</c:v>
                </c:pt>
                <c:pt idx="38908">
                  <c:v>103.68</c:v>
                </c:pt>
                <c:pt idx="38909">
                  <c:v>104.45</c:v>
                </c:pt>
                <c:pt idx="38910">
                  <c:v>103.9</c:v>
                </c:pt>
                <c:pt idx="38911">
                  <c:v>90.67</c:v>
                </c:pt>
                <c:pt idx="38912">
                  <c:v>90.99</c:v>
                </c:pt>
                <c:pt idx="38913">
                  <c:v>91.28</c:v>
                </c:pt>
                <c:pt idx="38914">
                  <c:v>81.77</c:v>
                </c:pt>
                <c:pt idx="38915">
                  <c:v>74.83</c:v>
                </c:pt>
                <c:pt idx="38916">
                  <c:v>75.63</c:v>
                </c:pt>
                <c:pt idx="38917">
                  <c:v>76.459999999999994</c:v>
                </c:pt>
                <c:pt idx="38918">
                  <c:v>77.44</c:v>
                </c:pt>
                <c:pt idx="38919">
                  <c:v>52.84</c:v>
                </c:pt>
                <c:pt idx="38920">
                  <c:v>53.33</c:v>
                </c:pt>
                <c:pt idx="38921">
                  <c:v>54.28</c:v>
                </c:pt>
                <c:pt idx="38922">
                  <c:v>55.11</c:v>
                </c:pt>
                <c:pt idx="38923">
                  <c:v>55.63</c:v>
                </c:pt>
                <c:pt idx="38924">
                  <c:v>48.16</c:v>
                </c:pt>
                <c:pt idx="38925">
                  <c:v>61.57</c:v>
                </c:pt>
                <c:pt idx="38926">
                  <c:v>48.94</c:v>
                </c:pt>
                <c:pt idx="38927">
                  <c:v>46.21</c:v>
                </c:pt>
                <c:pt idx="38928">
                  <c:v>46.18</c:v>
                </c:pt>
                <c:pt idx="38929">
                  <c:v>46.27</c:v>
                </c:pt>
                <c:pt idx="38930">
                  <c:v>46.38</c:v>
                </c:pt>
                <c:pt idx="38931">
                  <c:v>46.5</c:v>
                </c:pt>
                <c:pt idx="38932">
                  <c:v>46.64</c:v>
                </c:pt>
                <c:pt idx="38933">
                  <c:v>46.76</c:v>
                </c:pt>
                <c:pt idx="38934">
                  <c:v>54.82</c:v>
                </c:pt>
                <c:pt idx="38935">
                  <c:v>65.819999999999993</c:v>
                </c:pt>
                <c:pt idx="38936">
                  <c:v>54.42</c:v>
                </c:pt>
                <c:pt idx="38937">
                  <c:v>46.53</c:v>
                </c:pt>
                <c:pt idx="38938">
                  <c:v>49.14</c:v>
                </c:pt>
                <c:pt idx="38939">
                  <c:v>49.2</c:v>
                </c:pt>
                <c:pt idx="38940">
                  <c:v>49.89</c:v>
                </c:pt>
                <c:pt idx="38941">
                  <c:v>42.77</c:v>
                </c:pt>
                <c:pt idx="38942">
                  <c:v>43.11</c:v>
                </c:pt>
                <c:pt idx="38943">
                  <c:v>43.66</c:v>
                </c:pt>
                <c:pt idx="38944">
                  <c:v>44.03</c:v>
                </c:pt>
                <c:pt idx="38945">
                  <c:v>44.46</c:v>
                </c:pt>
                <c:pt idx="38946">
                  <c:v>44.86</c:v>
                </c:pt>
                <c:pt idx="38947">
                  <c:v>45.26</c:v>
                </c:pt>
                <c:pt idx="38948">
                  <c:v>45.72</c:v>
                </c:pt>
                <c:pt idx="38949">
                  <c:v>46.21</c:v>
                </c:pt>
                <c:pt idx="38950">
                  <c:v>47.56</c:v>
                </c:pt>
                <c:pt idx="38951">
                  <c:v>71.87</c:v>
                </c:pt>
                <c:pt idx="38952">
                  <c:v>66.88</c:v>
                </c:pt>
                <c:pt idx="38953">
                  <c:v>69.12</c:v>
                </c:pt>
                <c:pt idx="38954">
                  <c:v>70.349999999999994</c:v>
                </c:pt>
                <c:pt idx="38955">
                  <c:v>71.33</c:v>
                </c:pt>
                <c:pt idx="38956">
                  <c:v>71.989999999999995</c:v>
                </c:pt>
                <c:pt idx="38957">
                  <c:v>95.95</c:v>
                </c:pt>
                <c:pt idx="38958">
                  <c:v>91.42</c:v>
                </c:pt>
                <c:pt idx="38959">
                  <c:v>91.99</c:v>
                </c:pt>
                <c:pt idx="38960">
                  <c:v>92.91</c:v>
                </c:pt>
                <c:pt idx="38961">
                  <c:v>93.92</c:v>
                </c:pt>
                <c:pt idx="38962">
                  <c:v>95.09</c:v>
                </c:pt>
                <c:pt idx="38963">
                  <c:v>95.9</c:v>
                </c:pt>
                <c:pt idx="38964">
                  <c:v>96.1</c:v>
                </c:pt>
                <c:pt idx="38965">
                  <c:v>89.09</c:v>
                </c:pt>
                <c:pt idx="38966">
                  <c:v>89.9</c:v>
                </c:pt>
                <c:pt idx="38967">
                  <c:v>90.82</c:v>
                </c:pt>
                <c:pt idx="38968">
                  <c:v>91.65</c:v>
                </c:pt>
                <c:pt idx="38969">
                  <c:v>92.62</c:v>
                </c:pt>
                <c:pt idx="38970">
                  <c:v>93.66</c:v>
                </c:pt>
                <c:pt idx="38971">
                  <c:v>94.66</c:v>
                </c:pt>
                <c:pt idx="38972">
                  <c:v>94.4</c:v>
                </c:pt>
                <c:pt idx="38973">
                  <c:v>81.430000000000007</c:v>
                </c:pt>
                <c:pt idx="38974">
                  <c:v>81.92</c:v>
                </c:pt>
                <c:pt idx="38975">
                  <c:v>75.319999999999993</c:v>
                </c:pt>
                <c:pt idx="38976">
                  <c:v>66.56</c:v>
                </c:pt>
                <c:pt idx="38977">
                  <c:v>79.88</c:v>
                </c:pt>
                <c:pt idx="38978">
                  <c:v>73.08</c:v>
                </c:pt>
                <c:pt idx="38979">
                  <c:v>73.39</c:v>
                </c:pt>
                <c:pt idx="38980">
                  <c:v>74.34</c:v>
                </c:pt>
                <c:pt idx="38981">
                  <c:v>75.37</c:v>
                </c:pt>
                <c:pt idx="38982">
                  <c:v>75.290000000000006</c:v>
                </c:pt>
                <c:pt idx="38983">
                  <c:v>71.67</c:v>
                </c:pt>
                <c:pt idx="38984">
                  <c:v>72.680000000000007</c:v>
                </c:pt>
                <c:pt idx="38985">
                  <c:v>73.94</c:v>
                </c:pt>
                <c:pt idx="38986">
                  <c:v>97.91</c:v>
                </c:pt>
                <c:pt idx="38987">
                  <c:v>94.06</c:v>
                </c:pt>
                <c:pt idx="38988">
                  <c:v>105.6</c:v>
                </c:pt>
                <c:pt idx="38989">
                  <c:v>114.15</c:v>
                </c:pt>
                <c:pt idx="38990">
                  <c:v>115.21</c:v>
                </c:pt>
                <c:pt idx="38991">
                  <c:v>116.05</c:v>
                </c:pt>
                <c:pt idx="38992">
                  <c:v>115.7</c:v>
                </c:pt>
                <c:pt idx="38993">
                  <c:v>115.18</c:v>
                </c:pt>
                <c:pt idx="38994">
                  <c:v>92.51</c:v>
                </c:pt>
                <c:pt idx="38995">
                  <c:v>88.29</c:v>
                </c:pt>
                <c:pt idx="38996">
                  <c:v>88.72</c:v>
                </c:pt>
                <c:pt idx="38997">
                  <c:v>83.76</c:v>
                </c:pt>
                <c:pt idx="38998">
                  <c:v>74.599999999999994</c:v>
                </c:pt>
                <c:pt idx="38999">
                  <c:v>72.849999999999994</c:v>
                </c:pt>
                <c:pt idx="39000">
                  <c:v>72.25</c:v>
                </c:pt>
                <c:pt idx="39001">
                  <c:v>72.39</c:v>
                </c:pt>
                <c:pt idx="39002">
                  <c:v>72.989999999999995</c:v>
                </c:pt>
                <c:pt idx="39003">
                  <c:v>73.19</c:v>
                </c:pt>
                <c:pt idx="39004">
                  <c:v>73.62</c:v>
                </c:pt>
                <c:pt idx="39005">
                  <c:v>73.650000000000006</c:v>
                </c:pt>
                <c:pt idx="39006">
                  <c:v>73.91</c:v>
                </c:pt>
                <c:pt idx="39007">
                  <c:v>74.25</c:v>
                </c:pt>
                <c:pt idx="39008">
                  <c:v>74.430000000000007</c:v>
                </c:pt>
                <c:pt idx="39009">
                  <c:v>74.510000000000005</c:v>
                </c:pt>
                <c:pt idx="39010">
                  <c:v>53.13</c:v>
                </c:pt>
                <c:pt idx="39011">
                  <c:v>86.45</c:v>
                </c:pt>
                <c:pt idx="39012">
                  <c:v>94.4</c:v>
                </c:pt>
                <c:pt idx="39013">
                  <c:v>77.069999999999993</c:v>
                </c:pt>
                <c:pt idx="39014">
                  <c:v>69.290000000000006</c:v>
                </c:pt>
                <c:pt idx="39015">
                  <c:v>69.78</c:v>
                </c:pt>
                <c:pt idx="39016">
                  <c:v>70.209999999999994</c:v>
                </c:pt>
                <c:pt idx="39017">
                  <c:v>70.75</c:v>
                </c:pt>
                <c:pt idx="39018">
                  <c:v>71.38</c:v>
                </c:pt>
                <c:pt idx="39019">
                  <c:v>71.64</c:v>
                </c:pt>
                <c:pt idx="39020">
                  <c:v>71.87</c:v>
                </c:pt>
                <c:pt idx="39021">
                  <c:v>55.48</c:v>
                </c:pt>
                <c:pt idx="39022">
                  <c:v>51.18</c:v>
                </c:pt>
                <c:pt idx="39023">
                  <c:v>51.75</c:v>
                </c:pt>
                <c:pt idx="39024">
                  <c:v>52.41</c:v>
                </c:pt>
                <c:pt idx="39025">
                  <c:v>53.22</c:v>
                </c:pt>
                <c:pt idx="39026">
                  <c:v>54.19</c:v>
                </c:pt>
                <c:pt idx="39027">
                  <c:v>55.45</c:v>
                </c:pt>
                <c:pt idx="39028">
                  <c:v>56.69</c:v>
                </c:pt>
                <c:pt idx="39029">
                  <c:v>57.89</c:v>
                </c:pt>
                <c:pt idx="39030">
                  <c:v>58.78</c:v>
                </c:pt>
                <c:pt idx="39031">
                  <c:v>60.39</c:v>
                </c:pt>
                <c:pt idx="39032">
                  <c:v>61.48</c:v>
                </c:pt>
                <c:pt idx="39033">
                  <c:v>62.49</c:v>
                </c:pt>
                <c:pt idx="39034">
                  <c:v>63.32</c:v>
                </c:pt>
                <c:pt idx="39035">
                  <c:v>43.23</c:v>
                </c:pt>
                <c:pt idx="39036">
                  <c:v>40.18</c:v>
                </c:pt>
                <c:pt idx="39037">
                  <c:v>53.33</c:v>
                </c:pt>
                <c:pt idx="39038">
                  <c:v>54.71</c:v>
                </c:pt>
                <c:pt idx="39039">
                  <c:v>47.3</c:v>
                </c:pt>
                <c:pt idx="39040">
                  <c:v>41.71</c:v>
                </c:pt>
                <c:pt idx="39041">
                  <c:v>41.65</c:v>
                </c:pt>
                <c:pt idx="39042">
                  <c:v>41.71</c:v>
                </c:pt>
                <c:pt idx="39043">
                  <c:v>41.99</c:v>
                </c:pt>
                <c:pt idx="39044">
                  <c:v>42.11</c:v>
                </c:pt>
                <c:pt idx="39045">
                  <c:v>42.37</c:v>
                </c:pt>
                <c:pt idx="39046">
                  <c:v>38.75</c:v>
                </c:pt>
                <c:pt idx="39047">
                  <c:v>33.35</c:v>
                </c:pt>
                <c:pt idx="39048">
                  <c:v>53.19</c:v>
                </c:pt>
                <c:pt idx="39049">
                  <c:v>48.57</c:v>
                </c:pt>
                <c:pt idx="39050">
                  <c:v>48.71</c:v>
                </c:pt>
                <c:pt idx="39051">
                  <c:v>49</c:v>
                </c:pt>
                <c:pt idx="39052">
                  <c:v>49.23</c:v>
                </c:pt>
                <c:pt idx="39053">
                  <c:v>50.4</c:v>
                </c:pt>
                <c:pt idx="39054">
                  <c:v>73.62</c:v>
                </c:pt>
                <c:pt idx="39055">
                  <c:v>88.26</c:v>
                </c:pt>
                <c:pt idx="39056">
                  <c:v>88.89</c:v>
                </c:pt>
                <c:pt idx="39057">
                  <c:v>90.13</c:v>
                </c:pt>
                <c:pt idx="39058">
                  <c:v>91.5</c:v>
                </c:pt>
                <c:pt idx="39059">
                  <c:v>92.91</c:v>
                </c:pt>
                <c:pt idx="39060">
                  <c:v>95.29</c:v>
                </c:pt>
                <c:pt idx="39061">
                  <c:v>106.72</c:v>
                </c:pt>
                <c:pt idx="39062">
                  <c:v>106.98</c:v>
                </c:pt>
                <c:pt idx="39063">
                  <c:v>99.46</c:v>
                </c:pt>
                <c:pt idx="39064">
                  <c:v>89.32</c:v>
                </c:pt>
                <c:pt idx="39065">
                  <c:v>90.5</c:v>
                </c:pt>
                <c:pt idx="39066">
                  <c:v>91.19</c:v>
                </c:pt>
                <c:pt idx="39067">
                  <c:v>91.53</c:v>
                </c:pt>
                <c:pt idx="39068">
                  <c:v>94.72</c:v>
                </c:pt>
                <c:pt idx="39069">
                  <c:v>117.37</c:v>
                </c:pt>
                <c:pt idx="39070">
                  <c:v>115.21</c:v>
                </c:pt>
                <c:pt idx="39071">
                  <c:v>116.28</c:v>
                </c:pt>
                <c:pt idx="39072">
                  <c:v>117.48</c:v>
                </c:pt>
                <c:pt idx="39073">
                  <c:v>125.4</c:v>
                </c:pt>
                <c:pt idx="39074">
                  <c:v>139.27000000000001</c:v>
                </c:pt>
                <c:pt idx="39075">
                  <c:v>136.44999999999999</c:v>
                </c:pt>
                <c:pt idx="39076">
                  <c:v>157.81</c:v>
                </c:pt>
                <c:pt idx="39077">
                  <c:v>154.65</c:v>
                </c:pt>
                <c:pt idx="39078">
                  <c:v>138.18</c:v>
                </c:pt>
                <c:pt idx="39079">
                  <c:v>139.55000000000001</c:v>
                </c:pt>
                <c:pt idx="39080">
                  <c:v>136.02000000000001</c:v>
                </c:pt>
                <c:pt idx="39081">
                  <c:v>128.24</c:v>
                </c:pt>
                <c:pt idx="39082">
                  <c:v>146.1</c:v>
                </c:pt>
                <c:pt idx="39083">
                  <c:v>149.77000000000001</c:v>
                </c:pt>
                <c:pt idx="39084">
                  <c:v>137.83000000000001</c:v>
                </c:pt>
                <c:pt idx="39085">
                  <c:v>133.53</c:v>
                </c:pt>
                <c:pt idx="39086">
                  <c:v>147.53</c:v>
                </c:pt>
                <c:pt idx="39087">
                  <c:v>148.11000000000001</c:v>
                </c:pt>
                <c:pt idx="39088">
                  <c:v>169.63</c:v>
                </c:pt>
                <c:pt idx="39089">
                  <c:v>149.94</c:v>
                </c:pt>
                <c:pt idx="39090">
                  <c:v>147.68</c:v>
                </c:pt>
                <c:pt idx="39091">
                  <c:v>149.6</c:v>
                </c:pt>
                <c:pt idx="39092">
                  <c:v>151.81</c:v>
                </c:pt>
                <c:pt idx="39093">
                  <c:v>154.02000000000001</c:v>
                </c:pt>
                <c:pt idx="39094">
                  <c:v>157.46</c:v>
                </c:pt>
                <c:pt idx="39095">
                  <c:v>154.57</c:v>
                </c:pt>
                <c:pt idx="39096">
                  <c:v>147.25</c:v>
                </c:pt>
                <c:pt idx="39097">
                  <c:v>138.94999999999999</c:v>
                </c:pt>
                <c:pt idx="39098">
                  <c:v>141.1</c:v>
                </c:pt>
                <c:pt idx="39099">
                  <c:v>143.08000000000001</c:v>
                </c:pt>
                <c:pt idx="39100">
                  <c:v>144.81</c:v>
                </c:pt>
                <c:pt idx="39101">
                  <c:v>146.5</c:v>
                </c:pt>
                <c:pt idx="39102">
                  <c:v>148.31</c:v>
                </c:pt>
                <c:pt idx="39103">
                  <c:v>150.88999999999999</c:v>
                </c:pt>
                <c:pt idx="39104">
                  <c:v>145.24</c:v>
                </c:pt>
                <c:pt idx="39105">
                  <c:v>160.19</c:v>
                </c:pt>
                <c:pt idx="39106">
                  <c:v>161.05000000000001</c:v>
                </c:pt>
                <c:pt idx="39107">
                  <c:v>152.18</c:v>
                </c:pt>
                <c:pt idx="39108">
                  <c:v>150.03</c:v>
                </c:pt>
                <c:pt idx="39109">
                  <c:v>151.49</c:v>
                </c:pt>
                <c:pt idx="39110">
                  <c:v>151.24</c:v>
                </c:pt>
                <c:pt idx="39111">
                  <c:v>136.77000000000001</c:v>
                </c:pt>
                <c:pt idx="39112">
                  <c:v>114.52</c:v>
                </c:pt>
                <c:pt idx="39113">
                  <c:v>90.73</c:v>
                </c:pt>
                <c:pt idx="39114">
                  <c:v>96.96</c:v>
                </c:pt>
                <c:pt idx="39115">
                  <c:v>96.15</c:v>
                </c:pt>
                <c:pt idx="39116">
                  <c:v>96.36</c:v>
                </c:pt>
                <c:pt idx="39117">
                  <c:v>129.16</c:v>
                </c:pt>
                <c:pt idx="39118">
                  <c:v>113.35</c:v>
                </c:pt>
                <c:pt idx="39119">
                  <c:v>106.63</c:v>
                </c:pt>
                <c:pt idx="39120">
                  <c:v>121.59</c:v>
                </c:pt>
                <c:pt idx="39121">
                  <c:v>127.44</c:v>
                </c:pt>
                <c:pt idx="39122">
                  <c:v>129.25</c:v>
                </c:pt>
                <c:pt idx="39123">
                  <c:v>153.62</c:v>
                </c:pt>
                <c:pt idx="39124">
                  <c:v>149.6</c:v>
                </c:pt>
                <c:pt idx="39125">
                  <c:v>143.57</c:v>
                </c:pt>
                <c:pt idx="39126">
                  <c:v>143.63</c:v>
                </c:pt>
                <c:pt idx="39127">
                  <c:v>144.35</c:v>
                </c:pt>
                <c:pt idx="39128">
                  <c:v>145.29</c:v>
                </c:pt>
                <c:pt idx="39129">
                  <c:v>144.03</c:v>
                </c:pt>
                <c:pt idx="39130">
                  <c:v>130.4</c:v>
                </c:pt>
                <c:pt idx="39131">
                  <c:v>125.03</c:v>
                </c:pt>
                <c:pt idx="39132">
                  <c:v>125.95</c:v>
                </c:pt>
                <c:pt idx="39133">
                  <c:v>109.87</c:v>
                </c:pt>
                <c:pt idx="39134">
                  <c:v>104.42</c:v>
                </c:pt>
                <c:pt idx="39135">
                  <c:v>103.62</c:v>
                </c:pt>
                <c:pt idx="39136">
                  <c:v>105.45</c:v>
                </c:pt>
                <c:pt idx="39137">
                  <c:v>97.73</c:v>
                </c:pt>
                <c:pt idx="39138">
                  <c:v>106.75</c:v>
                </c:pt>
                <c:pt idx="39139">
                  <c:v>106.11</c:v>
                </c:pt>
                <c:pt idx="39140">
                  <c:v>110.94</c:v>
                </c:pt>
                <c:pt idx="39141">
                  <c:v>109.3</c:v>
                </c:pt>
                <c:pt idx="39142">
                  <c:v>107.84</c:v>
                </c:pt>
                <c:pt idx="39143">
                  <c:v>128.59</c:v>
                </c:pt>
                <c:pt idx="39144">
                  <c:v>131.86000000000001</c:v>
                </c:pt>
                <c:pt idx="39145">
                  <c:v>115.41</c:v>
                </c:pt>
                <c:pt idx="39146">
                  <c:v>109.65</c:v>
                </c:pt>
                <c:pt idx="39147">
                  <c:v>111.2</c:v>
                </c:pt>
                <c:pt idx="39148">
                  <c:v>117.17</c:v>
                </c:pt>
                <c:pt idx="39149">
                  <c:v>112.6</c:v>
                </c:pt>
                <c:pt idx="39150">
                  <c:v>112.6</c:v>
                </c:pt>
                <c:pt idx="39151">
                  <c:v>104.97</c:v>
                </c:pt>
                <c:pt idx="39152">
                  <c:v>106.37</c:v>
                </c:pt>
                <c:pt idx="39153">
                  <c:v>95.09</c:v>
                </c:pt>
                <c:pt idx="39154">
                  <c:v>87.29</c:v>
                </c:pt>
                <c:pt idx="39155">
                  <c:v>110.08</c:v>
                </c:pt>
                <c:pt idx="39156">
                  <c:v>114.01</c:v>
                </c:pt>
                <c:pt idx="39157">
                  <c:v>120.24</c:v>
                </c:pt>
                <c:pt idx="39158">
                  <c:v>131.26</c:v>
                </c:pt>
                <c:pt idx="39159">
                  <c:v>122.42</c:v>
                </c:pt>
                <c:pt idx="39160">
                  <c:v>115.41</c:v>
                </c:pt>
                <c:pt idx="39161">
                  <c:v>118.14</c:v>
                </c:pt>
                <c:pt idx="39162">
                  <c:v>119.06</c:v>
                </c:pt>
                <c:pt idx="39163">
                  <c:v>120.18</c:v>
                </c:pt>
                <c:pt idx="39164">
                  <c:v>121.33</c:v>
                </c:pt>
                <c:pt idx="39165">
                  <c:v>122.76</c:v>
                </c:pt>
                <c:pt idx="39166">
                  <c:v>124.14</c:v>
                </c:pt>
                <c:pt idx="39167">
                  <c:v>140.16</c:v>
                </c:pt>
                <c:pt idx="39168">
                  <c:v>149</c:v>
                </c:pt>
                <c:pt idx="39169">
                  <c:v>152.21</c:v>
                </c:pt>
                <c:pt idx="39170">
                  <c:v>152.81</c:v>
                </c:pt>
                <c:pt idx="39171">
                  <c:v>145.61000000000001</c:v>
                </c:pt>
                <c:pt idx="39172">
                  <c:v>149.71</c:v>
                </c:pt>
                <c:pt idx="39173">
                  <c:v>152.96</c:v>
                </c:pt>
                <c:pt idx="39174">
                  <c:v>154.44999999999999</c:v>
                </c:pt>
                <c:pt idx="39175">
                  <c:v>143.13999999999999</c:v>
                </c:pt>
                <c:pt idx="39176">
                  <c:v>138</c:v>
                </c:pt>
                <c:pt idx="39177">
                  <c:v>132.49</c:v>
                </c:pt>
                <c:pt idx="39178">
                  <c:v>115.73</c:v>
                </c:pt>
                <c:pt idx="39179">
                  <c:v>116.99</c:v>
                </c:pt>
                <c:pt idx="39180">
                  <c:v>112.89</c:v>
                </c:pt>
                <c:pt idx="39181">
                  <c:v>114.18</c:v>
                </c:pt>
                <c:pt idx="39182">
                  <c:v>153.56</c:v>
                </c:pt>
                <c:pt idx="39183">
                  <c:v>156.09</c:v>
                </c:pt>
                <c:pt idx="39184">
                  <c:v>143.46</c:v>
                </c:pt>
                <c:pt idx="39185">
                  <c:v>147.02000000000001</c:v>
                </c:pt>
                <c:pt idx="39186">
                  <c:v>148.74</c:v>
                </c:pt>
                <c:pt idx="39187">
                  <c:v>149.97</c:v>
                </c:pt>
                <c:pt idx="39188">
                  <c:v>153.91</c:v>
                </c:pt>
                <c:pt idx="39189">
                  <c:v>159.13</c:v>
                </c:pt>
                <c:pt idx="39190">
                  <c:v>161.54</c:v>
                </c:pt>
                <c:pt idx="39191">
                  <c:v>159.76</c:v>
                </c:pt>
                <c:pt idx="39192">
                  <c:v>156.43</c:v>
                </c:pt>
                <c:pt idx="39193">
                  <c:v>153.93</c:v>
                </c:pt>
                <c:pt idx="39194">
                  <c:v>152.61000000000001</c:v>
                </c:pt>
                <c:pt idx="39195">
                  <c:v>149.83000000000001</c:v>
                </c:pt>
                <c:pt idx="39196">
                  <c:v>155.68</c:v>
                </c:pt>
                <c:pt idx="39197">
                  <c:v>155.63</c:v>
                </c:pt>
                <c:pt idx="39198">
                  <c:v>147.13</c:v>
                </c:pt>
                <c:pt idx="39199">
                  <c:v>148.82</c:v>
                </c:pt>
                <c:pt idx="39200">
                  <c:v>148.80000000000001</c:v>
                </c:pt>
                <c:pt idx="39201">
                  <c:v>150.97999999999999</c:v>
                </c:pt>
                <c:pt idx="39202">
                  <c:v>153.24</c:v>
                </c:pt>
                <c:pt idx="39203">
                  <c:v>154.36000000000001</c:v>
                </c:pt>
                <c:pt idx="39204">
                  <c:v>167.17</c:v>
                </c:pt>
                <c:pt idx="39205">
                  <c:v>168.63</c:v>
                </c:pt>
                <c:pt idx="39206">
                  <c:v>168.08</c:v>
                </c:pt>
                <c:pt idx="39207">
                  <c:v>171.3</c:v>
                </c:pt>
                <c:pt idx="39208">
                  <c:v>173.11</c:v>
                </c:pt>
                <c:pt idx="39209">
                  <c:v>176.41</c:v>
                </c:pt>
                <c:pt idx="39210">
                  <c:v>180.34</c:v>
                </c:pt>
                <c:pt idx="39211">
                  <c:v>183.07</c:v>
                </c:pt>
                <c:pt idx="39212">
                  <c:v>186.68</c:v>
                </c:pt>
                <c:pt idx="39213">
                  <c:v>190.04</c:v>
                </c:pt>
                <c:pt idx="39214">
                  <c:v>193.11</c:v>
                </c:pt>
                <c:pt idx="39215">
                  <c:v>189.38</c:v>
                </c:pt>
                <c:pt idx="39216">
                  <c:v>193.52</c:v>
                </c:pt>
                <c:pt idx="39217">
                  <c:v>193.86</c:v>
                </c:pt>
                <c:pt idx="39218">
                  <c:v>218.34</c:v>
                </c:pt>
                <c:pt idx="39219">
                  <c:v>207.98</c:v>
                </c:pt>
                <c:pt idx="39220">
                  <c:v>197.88</c:v>
                </c:pt>
                <c:pt idx="39221">
                  <c:v>195.09</c:v>
                </c:pt>
                <c:pt idx="39222">
                  <c:v>183.15</c:v>
                </c:pt>
                <c:pt idx="39223">
                  <c:v>182.26</c:v>
                </c:pt>
                <c:pt idx="39224">
                  <c:v>186.31</c:v>
                </c:pt>
                <c:pt idx="39225">
                  <c:v>184.07</c:v>
                </c:pt>
                <c:pt idx="39226">
                  <c:v>177.81</c:v>
                </c:pt>
                <c:pt idx="39227">
                  <c:v>169.75</c:v>
                </c:pt>
                <c:pt idx="39228">
                  <c:v>169.18</c:v>
                </c:pt>
                <c:pt idx="39229">
                  <c:v>170.29</c:v>
                </c:pt>
                <c:pt idx="39230">
                  <c:v>161.86000000000001</c:v>
                </c:pt>
                <c:pt idx="39231">
                  <c:v>131.16999999999999</c:v>
                </c:pt>
                <c:pt idx="39232">
                  <c:v>143.91999999999999</c:v>
                </c:pt>
                <c:pt idx="39233">
                  <c:v>146.36000000000001</c:v>
                </c:pt>
                <c:pt idx="39234">
                  <c:v>142.34</c:v>
                </c:pt>
                <c:pt idx="39235">
                  <c:v>142.65</c:v>
                </c:pt>
                <c:pt idx="39236">
                  <c:v>143.31</c:v>
                </c:pt>
                <c:pt idx="39237">
                  <c:v>145.93</c:v>
                </c:pt>
                <c:pt idx="39238">
                  <c:v>165.53</c:v>
                </c:pt>
                <c:pt idx="39239">
                  <c:v>154.62</c:v>
                </c:pt>
                <c:pt idx="39240">
                  <c:v>606.4</c:v>
                </c:pt>
                <c:pt idx="39241">
                  <c:v>682.5</c:v>
                </c:pt>
                <c:pt idx="39242">
                  <c:v>677.3</c:v>
                </c:pt>
                <c:pt idx="39243">
                  <c:v>577.1</c:v>
                </c:pt>
                <c:pt idx="39244">
                  <c:v>550.4</c:v>
                </c:pt>
                <c:pt idx="39245">
                  <c:v>447.7</c:v>
                </c:pt>
                <c:pt idx="39246">
                  <c:v>447.9</c:v>
                </c:pt>
                <c:pt idx="39247">
                  <c:v>408.1</c:v>
                </c:pt>
                <c:pt idx="39248">
                  <c:v>404</c:v>
                </c:pt>
                <c:pt idx="39249">
                  <c:v>405.5</c:v>
                </c:pt>
                <c:pt idx="39250">
                  <c:v>272.36</c:v>
                </c:pt>
                <c:pt idx="39251">
                  <c:v>152.61000000000001</c:v>
                </c:pt>
                <c:pt idx="39252">
                  <c:v>154.05000000000001</c:v>
                </c:pt>
                <c:pt idx="39253">
                  <c:v>155.80000000000001</c:v>
                </c:pt>
                <c:pt idx="39254">
                  <c:v>160.56</c:v>
                </c:pt>
                <c:pt idx="39255">
                  <c:v>180.48</c:v>
                </c:pt>
                <c:pt idx="39256">
                  <c:v>184.33</c:v>
                </c:pt>
                <c:pt idx="39257">
                  <c:v>172.33</c:v>
                </c:pt>
                <c:pt idx="39258">
                  <c:v>167.77</c:v>
                </c:pt>
                <c:pt idx="39259">
                  <c:v>184.85</c:v>
                </c:pt>
                <c:pt idx="39260">
                  <c:v>187.4</c:v>
                </c:pt>
                <c:pt idx="39261">
                  <c:v>187.83</c:v>
                </c:pt>
                <c:pt idx="39262">
                  <c:v>189.73</c:v>
                </c:pt>
                <c:pt idx="39263">
                  <c:v>191.13</c:v>
                </c:pt>
                <c:pt idx="39264">
                  <c:v>176.55</c:v>
                </c:pt>
                <c:pt idx="39265">
                  <c:v>156.12</c:v>
                </c:pt>
                <c:pt idx="39266">
                  <c:v>178.04</c:v>
                </c:pt>
                <c:pt idx="39267">
                  <c:v>164.67</c:v>
                </c:pt>
                <c:pt idx="39268">
                  <c:v>161.80000000000001</c:v>
                </c:pt>
                <c:pt idx="39269">
                  <c:v>170.41</c:v>
                </c:pt>
                <c:pt idx="39270">
                  <c:v>176.04</c:v>
                </c:pt>
                <c:pt idx="39271">
                  <c:v>179.22</c:v>
                </c:pt>
                <c:pt idx="39272">
                  <c:v>181.49</c:v>
                </c:pt>
                <c:pt idx="39273">
                  <c:v>183.99</c:v>
                </c:pt>
                <c:pt idx="39274">
                  <c:v>186.63</c:v>
                </c:pt>
                <c:pt idx="39275">
                  <c:v>170.55</c:v>
                </c:pt>
                <c:pt idx="39276">
                  <c:v>171.18</c:v>
                </c:pt>
                <c:pt idx="39277">
                  <c:v>170.47</c:v>
                </c:pt>
                <c:pt idx="39278">
                  <c:v>147.91</c:v>
                </c:pt>
                <c:pt idx="39279">
                  <c:v>154.57</c:v>
                </c:pt>
                <c:pt idx="39280">
                  <c:v>161.94</c:v>
                </c:pt>
                <c:pt idx="39281">
                  <c:v>171.16</c:v>
                </c:pt>
                <c:pt idx="39282">
                  <c:v>175.46</c:v>
                </c:pt>
                <c:pt idx="39283">
                  <c:v>168.26</c:v>
                </c:pt>
                <c:pt idx="39284">
                  <c:v>164.98</c:v>
                </c:pt>
                <c:pt idx="39285">
                  <c:v>162.26</c:v>
                </c:pt>
                <c:pt idx="39286">
                  <c:v>163.84</c:v>
                </c:pt>
                <c:pt idx="39287">
                  <c:v>155.46</c:v>
                </c:pt>
                <c:pt idx="39288">
                  <c:v>156.55000000000001</c:v>
                </c:pt>
                <c:pt idx="39289">
                  <c:v>165.9</c:v>
                </c:pt>
                <c:pt idx="39290">
                  <c:v>168.37</c:v>
                </c:pt>
                <c:pt idx="39291">
                  <c:v>170.5</c:v>
                </c:pt>
                <c:pt idx="39292">
                  <c:v>171.04</c:v>
                </c:pt>
                <c:pt idx="39293">
                  <c:v>188.15</c:v>
                </c:pt>
                <c:pt idx="39294">
                  <c:v>181.72</c:v>
                </c:pt>
                <c:pt idx="39295">
                  <c:v>177.87</c:v>
                </c:pt>
                <c:pt idx="39296">
                  <c:v>179.42</c:v>
                </c:pt>
                <c:pt idx="39297">
                  <c:v>171.84</c:v>
                </c:pt>
                <c:pt idx="39298">
                  <c:v>160.82</c:v>
                </c:pt>
                <c:pt idx="39299">
                  <c:v>155.80000000000001</c:v>
                </c:pt>
                <c:pt idx="39300">
                  <c:v>148.28</c:v>
                </c:pt>
                <c:pt idx="39301">
                  <c:v>151.61000000000001</c:v>
                </c:pt>
                <c:pt idx="39302">
                  <c:v>152.96</c:v>
                </c:pt>
                <c:pt idx="39303">
                  <c:v>154.16</c:v>
                </c:pt>
                <c:pt idx="39304">
                  <c:v>157.52000000000001</c:v>
                </c:pt>
                <c:pt idx="39305">
                  <c:v>153.99</c:v>
                </c:pt>
                <c:pt idx="39306">
                  <c:v>162.6</c:v>
                </c:pt>
                <c:pt idx="39307">
                  <c:v>138.19999999999999</c:v>
                </c:pt>
                <c:pt idx="39308">
                  <c:v>129.94</c:v>
                </c:pt>
                <c:pt idx="39309">
                  <c:v>142.22</c:v>
                </c:pt>
                <c:pt idx="39310">
                  <c:v>132.22999999999999</c:v>
                </c:pt>
                <c:pt idx="39311">
                  <c:v>127.24</c:v>
                </c:pt>
                <c:pt idx="39312">
                  <c:v>117.74</c:v>
                </c:pt>
                <c:pt idx="39313">
                  <c:v>124.54</c:v>
                </c:pt>
                <c:pt idx="39314">
                  <c:v>129.13</c:v>
                </c:pt>
                <c:pt idx="39315">
                  <c:v>160.91</c:v>
                </c:pt>
                <c:pt idx="39316">
                  <c:v>176.92</c:v>
                </c:pt>
                <c:pt idx="39317">
                  <c:v>173.6</c:v>
                </c:pt>
                <c:pt idx="39318">
                  <c:v>165.59</c:v>
                </c:pt>
                <c:pt idx="39319">
                  <c:v>171.93</c:v>
                </c:pt>
                <c:pt idx="39320">
                  <c:v>174.4</c:v>
                </c:pt>
                <c:pt idx="39321">
                  <c:v>176.52</c:v>
                </c:pt>
                <c:pt idx="39322">
                  <c:v>184.19</c:v>
                </c:pt>
                <c:pt idx="39323">
                  <c:v>186.86</c:v>
                </c:pt>
                <c:pt idx="39324">
                  <c:v>194.63</c:v>
                </c:pt>
                <c:pt idx="39325">
                  <c:v>188.69</c:v>
                </c:pt>
                <c:pt idx="39326">
                  <c:v>189.35</c:v>
                </c:pt>
                <c:pt idx="39327">
                  <c:v>190.42</c:v>
                </c:pt>
                <c:pt idx="39328">
                  <c:v>196.33</c:v>
                </c:pt>
                <c:pt idx="39329">
                  <c:v>192.05</c:v>
                </c:pt>
                <c:pt idx="39330">
                  <c:v>188.55</c:v>
                </c:pt>
                <c:pt idx="39331">
                  <c:v>195.35</c:v>
                </c:pt>
                <c:pt idx="39332">
                  <c:v>193.66</c:v>
                </c:pt>
                <c:pt idx="39333">
                  <c:v>191.53</c:v>
                </c:pt>
                <c:pt idx="39334">
                  <c:v>190.07</c:v>
                </c:pt>
                <c:pt idx="39335">
                  <c:v>193.66</c:v>
                </c:pt>
                <c:pt idx="39336">
                  <c:v>176.15</c:v>
                </c:pt>
                <c:pt idx="39337">
                  <c:v>148.51</c:v>
                </c:pt>
                <c:pt idx="39338">
                  <c:v>140.93</c:v>
                </c:pt>
                <c:pt idx="39339">
                  <c:v>138.88999999999999</c:v>
                </c:pt>
                <c:pt idx="39340">
                  <c:v>139.44</c:v>
                </c:pt>
                <c:pt idx="39341">
                  <c:v>136.08000000000001</c:v>
                </c:pt>
                <c:pt idx="39342">
                  <c:v>129.77000000000001</c:v>
                </c:pt>
                <c:pt idx="39343">
                  <c:v>152.9</c:v>
                </c:pt>
                <c:pt idx="39344">
                  <c:v>155.19999999999999</c:v>
                </c:pt>
                <c:pt idx="39345">
                  <c:v>157.55000000000001</c:v>
                </c:pt>
                <c:pt idx="39346">
                  <c:v>159.72999999999999</c:v>
                </c:pt>
                <c:pt idx="39347">
                  <c:v>161.57</c:v>
                </c:pt>
                <c:pt idx="39348">
                  <c:v>159.33000000000001</c:v>
                </c:pt>
                <c:pt idx="39349">
                  <c:v>158.81</c:v>
                </c:pt>
                <c:pt idx="39350">
                  <c:v>162.88999999999999</c:v>
                </c:pt>
                <c:pt idx="39351">
                  <c:v>158.30000000000001</c:v>
                </c:pt>
                <c:pt idx="39352">
                  <c:v>160.97</c:v>
                </c:pt>
                <c:pt idx="39353">
                  <c:v>160.59</c:v>
                </c:pt>
                <c:pt idx="39354">
                  <c:v>142.05000000000001</c:v>
                </c:pt>
                <c:pt idx="39355">
                  <c:v>141.96</c:v>
                </c:pt>
                <c:pt idx="39356">
                  <c:v>137.63</c:v>
                </c:pt>
                <c:pt idx="39357">
                  <c:v>137.11000000000001</c:v>
                </c:pt>
                <c:pt idx="39358">
                  <c:v>121.5</c:v>
                </c:pt>
                <c:pt idx="39359">
                  <c:v>108.76</c:v>
                </c:pt>
                <c:pt idx="39360">
                  <c:v>133.9</c:v>
                </c:pt>
                <c:pt idx="39361">
                  <c:v>128.53</c:v>
                </c:pt>
                <c:pt idx="39362">
                  <c:v>130.47999999999999</c:v>
                </c:pt>
                <c:pt idx="39363">
                  <c:v>128.69999999999999</c:v>
                </c:pt>
                <c:pt idx="39364">
                  <c:v>115.79</c:v>
                </c:pt>
                <c:pt idx="39365">
                  <c:v>108.81</c:v>
                </c:pt>
                <c:pt idx="39366">
                  <c:v>109.93</c:v>
                </c:pt>
                <c:pt idx="39367">
                  <c:v>111.08</c:v>
                </c:pt>
                <c:pt idx="39368">
                  <c:v>117.62</c:v>
                </c:pt>
                <c:pt idx="39369">
                  <c:v>134.07</c:v>
                </c:pt>
                <c:pt idx="39370">
                  <c:v>134.9</c:v>
                </c:pt>
                <c:pt idx="39371">
                  <c:v>124.51</c:v>
                </c:pt>
                <c:pt idx="39372">
                  <c:v>125.32</c:v>
                </c:pt>
                <c:pt idx="39373">
                  <c:v>127.96</c:v>
                </c:pt>
                <c:pt idx="39374">
                  <c:v>124.89</c:v>
                </c:pt>
                <c:pt idx="39375">
                  <c:v>141.94</c:v>
                </c:pt>
                <c:pt idx="39376">
                  <c:v>129.19</c:v>
                </c:pt>
                <c:pt idx="39377">
                  <c:v>125.66</c:v>
                </c:pt>
                <c:pt idx="39378">
                  <c:v>125.03</c:v>
                </c:pt>
                <c:pt idx="39379">
                  <c:v>121.36</c:v>
                </c:pt>
                <c:pt idx="39380">
                  <c:v>126.38</c:v>
                </c:pt>
                <c:pt idx="39381">
                  <c:v>129.31</c:v>
                </c:pt>
                <c:pt idx="39382">
                  <c:v>126.52</c:v>
                </c:pt>
                <c:pt idx="39383">
                  <c:v>117.05</c:v>
                </c:pt>
                <c:pt idx="39384">
                  <c:v>107.41</c:v>
                </c:pt>
                <c:pt idx="39385">
                  <c:v>102.35</c:v>
                </c:pt>
                <c:pt idx="39386">
                  <c:v>107.12</c:v>
                </c:pt>
                <c:pt idx="39387">
                  <c:v>108.35</c:v>
                </c:pt>
                <c:pt idx="39388">
                  <c:v>109.33</c:v>
                </c:pt>
                <c:pt idx="39389">
                  <c:v>110.13</c:v>
                </c:pt>
                <c:pt idx="39390">
                  <c:v>111.25</c:v>
                </c:pt>
                <c:pt idx="39391">
                  <c:v>120.84</c:v>
                </c:pt>
                <c:pt idx="39392">
                  <c:v>131.80000000000001</c:v>
                </c:pt>
                <c:pt idx="39393">
                  <c:v>124.14</c:v>
                </c:pt>
                <c:pt idx="39394">
                  <c:v>148.71</c:v>
                </c:pt>
                <c:pt idx="39395">
                  <c:v>137.11000000000001</c:v>
                </c:pt>
                <c:pt idx="39396">
                  <c:v>118.66</c:v>
                </c:pt>
                <c:pt idx="39397">
                  <c:v>112.52</c:v>
                </c:pt>
                <c:pt idx="39398">
                  <c:v>114.98</c:v>
                </c:pt>
                <c:pt idx="39399">
                  <c:v>116.94</c:v>
                </c:pt>
                <c:pt idx="39400">
                  <c:v>118.89</c:v>
                </c:pt>
                <c:pt idx="39401">
                  <c:v>120.41</c:v>
                </c:pt>
                <c:pt idx="39402">
                  <c:v>120.49</c:v>
                </c:pt>
                <c:pt idx="39403">
                  <c:v>119.58</c:v>
                </c:pt>
                <c:pt idx="39404">
                  <c:v>121.07</c:v>
                </c:pt>
                <c:pt idx="39405">
                  <c:v>130.91</c:v>
                </c:pt>
                <c:pt idx="39406">
                  <c:v>146.84</c:v>
                </c:pt>
                <c:pt idx="39407">
                  <c:v>142.74</c:v>
                </c:pt>
                <c:pt idx="39408">
                  <c:v>144.06</c:v>
                </c:pt>
                <c:pt idx="39409">
                  <c:v>145.69999999999999</c:v>
                </c:pt>
                <c:pt idx="39410">
                  <c:v>147.99</c:v>
                </c:pt>
                <c:pt idx="39411">
                  <c:v>150.69</c:v>
                </c:pt>
                <c:pt idx="39412">
                  <c:v>140.69999999999999</c:v>
                </c:pt>
                <c:pt idx="39413">
                  <c:v>126.44</c:v>
                </c:pt>
                <c:pt idx="39414">
                  <c:v>128.27000000000001</c:v>
                </c:pt>
                <c:pt idx="39415">
                  <c:v>128.72999999999999</c:v>
                </c:pt>
                <c:pt idx="39416">
                  <c:v>119.23</c:v>
                </c:pt>
                <c:pt idx="39417">
                  <c:v>115.93</c:v>
                </c:pt>
                <c:pt idx="39418">
                  <c:v>116.79</c:v>
                </c:pt>
                <c:pt idx="39419">
                  <c:v>117.8</c:v>
                </c:pt>
                <c:pt idx="39420">
                  <c:v>121.9</c:v>
                </c:pt>
                <c:pt idx="39421">
                  <c:v>122.82</c:v>
                </c:pt>
                <c:pt idx="39422">
                  <c:v>122.91</c:v>
                </c:pt>
                <c:pt idx="39423">
                  <c:v>124.26</c:v>
                </c:pt>
                <c:pt idx="39424">
                  <c:v>125.72</c:v>
                </c:pt>
                <c:pt idx="39425">
                  <c:v>119.86</c:v>
                </c:pt>
                <c:pt idx="39426">
                  <c:v>106.72</c:v>
                </c:pt>
                <c:pt idx="39427">
                  <c:v>107.55</c:v>
                </c:pt>
                <c:pt idx="39428">
                  <c:v>108.61</c:v>
                </c:pt>
                <c:pt idx="39429">
                  <c:v>112.54</c:v>
                </c:pt>
                <c:pt idx="39430">
                  <c:v>138.49</c:v>
                </c:pt>
                <c:pt idx="39431">
                  <c:v>138.15</c:v>
                </c:pt>
                <c:pt idx="39432">
                  <c:v>160.68</c:v>
                </c:pt>
                <c:pt idx="39433">
                  <c:v>166.48</c:v>
                </c:pt>
                <c:pt idx="39434">
                  <c:v>161.43</c:v>
                </c:pt>
                <c:pt idx="39435">
                  <c:v>156.66</c:v>
                </c:pt>
                <c:pt idx="39436">
                  <c:v>145.58000000000001</c:v>
                </c:pt>
                <c:pt idx="39437">
                  <c:v>145.52000000000001</c:v>
                </c:pt>
                <c:pt idx="39438">
                  <c:v>149.26</c:v>
                </c:pt>
                <c:pt idx="39439">
                  <c:v>150.91999999999999</c:v>
                </c:pt>
                <c:pt idx="39440">
                  <c:v>136.11000000000001</c:v>
                </c:pt>
                <c:pt idx="39441">
                  <c:v>132.58000000000001</c:v>
                </c:pt>
                <c:pt idx="39442">
                  <c:v>132</c:v>
                </c:pt>
                <c:pt idx="39443">
                  <c:v>134.76</c:v>
                </c:pt>
                <c:pt idx="39444">
                  <c:v>137.63</c:v>
                </c:pt>
                <c:pt idx="39445">
                  <c:v>152.63999999999999</c:v>
                </c:pt>
                <c:pt idx="39446">
                  <c:v>166.51</c:v>
                </c:pt>
                <c:pt idx="39447">
                  <c:v>166.91</c:v>
                </c:pt>
                <c:pt idx="39448">
                  <c:v>169.46</c:v>
                </c:pt>
                <c:pt idx="39449">
                  <c:v>170.98</c:v>
                </c:pt>
                <c:pt idx="39450">
                  <c:v>172.96</c:v>
                </c:pt>
                <c:pt idx="39451">
                  <c:v>176.95</c:v>
                </c:pt>
                <c:pt idx="39452">
                  <c:v>177.79</c:v>
                </c:pt>
                <c:pt idx="39453">
                  <c:v>171.44</c:v>
                </c:pt>
                <c:pt idx="39454">
                  <c:v>173.31</c:v>
                </c:pt>
                <c:pt idx="39455">
                  <c:v>174.23</c:v>
                </c:pt>
                <c:pt idx="39456">
                  <c:v>174.8</c:v>
                </c:pt>
                <c:pt idx="39457">
                  <c:v>176.78</c:v>
                </c:pt>
                <c:pt idx="39458">
                  <c:v>165.53</c:v>
                </c:pt>
                <c:pt idx="39459">
                  <c:v>162.63</c:v>
                </c:pt>
                <c:pt idx="39460">
                  <c:v>166.96</c:v>
                </c:pt>
                <c:pt idx="39461">
                  <c:v>159.99</c:v>
                </c:pt>
                <c:pt idx="39462">
                  <c:v>172.28</c:v>
                </c:pt>
                <c:pt idx="39463">
                  <c:v>169.95</c:v>
                </c:pt>
                <c:pt idx="39464">
                  <c:v>166.36</c:v>
                </c:pt>
                <c:pt idx="39465">
                  <c:v>158.07</c:v>
                </c:pt>
                <c:pt idx="39466">
                  <c:v>139.15</c:v>
                </c:pt>
                <c:pt idx="39467">
                  <c:v>133.66999999999999</c:v>
                </c:pt>
                <c:pt idx="39468">
                  <c:v>144.72</c:v>
                </c:pt>
                <c:pt idx="39469">
                  <c:v>169.26</c:v>
                </c:pt>
                <c:pt idx="39470">
                  <c:v>170.95</c:v>
                </c:pt>
                <c:pt idx="39471">
                  <c:v>167.02</c:v>
                </c:pt>
                <c:pt idx="39472">
                  <c:v>164.09</c:v>
                </c:pt>
                <c:pt idx="39473">
                  <c:v>163.81</c:v>
                </c:pt>
                <c:pt idx="39474">
                  <c:v>163.19999999999999</c:v>
                </c:pt>
                <c:pt idx="39475">
                  <c:v>155.47999999999999</c:v>
                </c:pt>
                <c:pt idx="39476">
                  <c:v>150.6</c:v>
                </c:pt>
                <c:pt idx="39477">
                  <c:v>138.81</c:v>
                </c:pt>
                <c:pt idx="39478">
                  <c:v>141.22</c:v>
                </c:pt>
                <c:pt idx="39479">
                  <c:v>141.65</c:v>
                </c:pt>
                <c:pt idx="39480">
                  <c:v>187.03</c:v>
                </c:pt>
                <c:pt idx="39481">
                  <c:v>175.6</c:v>
                </c:pt>
                <c:pt idx="39482">
                  <c:v>176.95</c:v>
                </c:pt>
                <c:pt idx="39483">
                  <c:v>171.44</c:v>
                </c:pt>
                <c:pt idx="39484">
                  <c:v>183.99</c:v>
                </c:pt>
                <c:pt idx="39485">
                  <c:v>186.8</c:v>
                </c:pt>
                <c:pt idx="39486">
                  <c:v>172.65</c:v>
                </c:pt>
                <c:pt idx="39487">
                  <c:v>161.08000000000001</c:v>
                </c:pt>
                <c:pt idx="39488">
                  <c:v>161.83000000000001</c:v>
                </c:pt>
                <c:pt idx="39489">
                  <c:v>164.04</c:v>
                </c:pt>
                <c:pt idx="39490">
                  <c:v>164.21</c:v>
                </c:pt>
                <c:pt idx="39491">
                  <c:v>164.44</c:v>
                </c:pt>
                <c:pt idx="39492">
                  <c:v>167.94</c:v>
                </c:pt>
                <c:pt idx="39493">
                  <c:v>161.71</c:v>
                </c:pt>
                <c:pt idx="39494">
                  <c:v>167.22</c:v>
                </c:pt>
                <c:pt idx="39495">
                  <c:v>184.1</c:v>
                </c:pt>
                <c:pt idx="39496">
                  <c:v>184.73</c:v>
                </c:pt>
                <c:pt idx="39497">
                  <c:v>186.97</c:v>
                </c:pt>
                <c:pt idx="39498">
                  <c:v>190.7</c:v>
                </c:pt>
                <c:pt idx="39499">
                  <c:v>186.68</c:v>
                </c:pt>
                <c:pt idx="39500">
                  <c:v>183.93</c:v>
                </c:pt>
                <c:pt idx="39501">
                  <c:v>191.22</c:v>
                </c:pt>
                <c:pt idx="39502">
                  <c:v>198.85</c:v>
                </c:pt>
                <c:pt idx="39503">
                  <c:v>197.99</c:v>
                </c:pt>
                <c:pt idx="39504">
                  <c:v>199.14</c:v>
                </c:pt>
                <c:pt idx="39505">
                  <c:v>204.14</c:v>
                </c:pt>
                <c:pt idx="39506">
                  <c:v>205.63</c:v>
                </c:pt>
                <c:pt idx="39507">
                  <c:v>199.69</c:v>
                </c:pt>
                <c:pt idx="39508">
                  <c:v>202.1</c:v>
                </c:pt>
                <c:pt idx="39509">
                  <c:v>187.75</c:v>
                </c:pt>
                <c:pt idx="39510">
                  <c:v>194.86</c:v>
                </c:pt>
                <c:pt idx="39511">
                  <c:v>218.66</c:v>
                </c:pt>
                <c:pt idx="39512">
                  <c:v>218.03</c:v>
                </c:pt>
                <c:pt idx="39513">
                  <c:v>209.47</c:v>
                </c:pt>
                <c:pt idx="39514">
                  <c:v>200.69</c:v>
                </c:pt>
                <c:pt idx="39515">
                  <c:v>192.19</c:v>
                </c:pt>
                <c:pt idx="39516">
                  <c:v>186.57</c:v>
                </c:pt>
                <c:pt idx="39517">
                  <c:v>173.57</c:v>
                </c:pt>
                <c:pt idx="39518">
                  <c:v>168.66</c:v>
                </c:pt>
                <c:pt idx="39519">
                  <c:v>157.09</c:v>
                </c:pt>
                <c:pt idx="39520">
                  <c:v>146.33000000000001</c:v>
                </c:pt>
                <c:pt idx="39521">
                  <c:v>145.15</c:v>
                </c:pt>
                <c:pt idx="39522">
                  <c:v>147.59</c:v>
                </c:pt>
                <c:pt idx="39523">
                  <c:v>149.46</c:v>
                </c:pt>
                <c:pt idx="39524">
                  <c:v>145.18</c:v>
                </c:pt>
                <c:pt idx="39525">
                  <c:v>155.66</c:v>
                </c:pt>
                <c:pt idx="39526">
                  <c:v>170.84</c:v>
                </c:pt>
                <c:pt idx="39527">
                  <c:v>168.14</c:v>
                </c:pt>
                <c:pt idx="39528">
                  <c:v>166.36</c:v>
                </c:pt>
                <c:pt idx="39529">
                  <c:v>167.42</c:v>
                </c:pt>
                <c:pt idx="39530">
                  <c:v>170.73</c:v>
                </c:pt>
                <c:pt idx="39531">
                  <c:v>170.75</c:v>
                </c:pt>
                <c:pt idx="39532">
                  <c:v>164.78</c:v>
                </c:pt>
                <c:pt idx="39533">
                  <c:v>164.21</c:v>
                </c:pt>
                <c:pt idx="39534">
                  <c:v>157.41</c:v>
                </c:pt>
                <c:pt idx="39535">
                  <c:v>177.84</c:v>
                </c:pt>
                <c:pt idx="39536">
                  <c:v>171.56</c:v>
                </c:pt>
                <c:pt idx="39537">
                  <c:v>171.84</c:v>
                </c:pt>
                <c:pt idx="39538">
                  <c:v>168.03</c:v>
                </c:pt>
                <c:pt idx="39539">
                  <c:v>181.8</c:v>
                </c:pt>
                <c:pt idx="39540">
                  <c:v>166.36</c:v>
                </c:pt>
                <c:pt idx="39541">
                  <c:v>146.30000000000001</c:v>
                </c:pt>
                <c:pt idx="39542">
                  <c:v>136.13999999999999</c:v>
                </c:pt>
                <c:pt idx="39543">
                  <c:v>144.19999999999999</c:v>
                </c:pt>
                <c:pt idx="39544">
                  <c:v>148.62</c:v>
                </c:pt>
                <c:pt idx="39545">
                  <c:v>131.22999999999999</c:v>
                </c:pt>
                <c:pt idx="39546">
                  <c:v>121.04</c:v>
                </c:pt>
                <c:pt idx="39547">
                  <c:v>124.92</c:v>
                </c:pt>
                <c:pt idx="39548">
                  <c:v>127.73</c:v>
                </c:pt>
                <c:pt idx="39549">
                  <c:v>124.86</c:v>
                </c:pt>
                <c:pt idx="39550">
                  <c:v>124.57</c:v>
                </c:pt>
                <c:pt idx="39551">
                  <c:v>138.97999999999999</c:v>
                </c:pt>
                <c:pt idx="39552">
                  <c:v>153.04</c:v>
                </c:pt>
                <c:pt idx="39553">
                  <c:v>163.49</c:v>
                </c:pt>
                <c:pt idx="39554">
                  <c:v>161.74</c:v>
                </c:pt>
                <c:pt idx="39555">
                  <c:v>157.26</c:v>
                </c:pt>
                <c:pt idx="39556">
                  <c:v>161.71</c:v>
                </c:pt>
                <c:pt idx="39557">
                  <c:v>164.93</c:v>
                </c:pt>
                <c:pt idx="39558">
                  <c:v>169.55</c:v>
                </c:pt>
                <c:pt idx="39559">
                  <c:v>172.3</c:v>
                </c:pt>
                <c:pt idx="39560">
                  <c:v>174.63</c:v>
                </c:pt>
                <c:pt idx="39561">
                  <c:v>178.65</c:v>
                </c:pt>
                <c:pt idx="39562">
                  <c:v>183.01</c:v>
                </c:pt>
                <c:pt idx="39563">
                  <c:v>170.27</c:v>
                </c:pt>
                <c:pt idx="39564">
                  <c:v>168.86</c:v>
                </c:pt>
                <c:pt idx="39565">
                  <c:v>172.73</c:v>
                </c:pt>
                <c:pt idx="39566">
                  <c:v>150.94999999999999</c:v>
                </c:pt>
                <c:pt idx="39567">
                  <c:v>145.66999999999999</c:v>
                </c:pt>
                <c:pt idx="39568">
                  <c:v>146.76</c:v>
                </c:pt>
                <c:pt idx="39569">
                  <c:v>149.51</c:v>
                </c:pt>
                <c:pt idx="39570">
                  <c:v>172.25</c:v>
                </c:pt>
                <c:pt idx="39571">
                  <c:v>163.46</c:v>
                </c:pt>
                <c:pt idx="39572">
                  <c:v>167.91</c:v>
                </c:pt>
                <c:pt idx="39573">
                  <c:v>177.21</c:v>
                </c:pt>
                <c:pt idx="39574">
                  <c:v>179.71</c:v>
                </c:pt>
                <c:pt idx="39575">
                  <c:v>203.22</c:v>
                </c:pt>
                <c:pt idx="39576">
                  <c:v>196.01</c:v>
                </c:pt>
                <c:pt idx="39577">
                  <c:v>195.84</c:v>
                </c:pt>
                <c:pt idx="39578">
                  <c:v>197.82</c:v>
                </c:pt>
                <c:pt idx="39579">
                  <c:v>189.3</c:v>
                </c:pt>
                <c:pt idx="39580">
                  <c:v>187.46</c:v>
                </c:pt>
                <c:pt idx="39581">
                  <c:v>179.59</c:v>
                </c:pt>
                <c:pt idx="39582">
                  <c:v>170.93</c:v>
                </c:pt>
                <c:pt idx="39583">
                  <c:v>186.48</c:v>
                </c:pt>
                <c:pt idx="39584">
                  <c:v>183.35</c:v>
                </c:pt>
                <c:pt idx="39585">
                  <c:v>180.34</c:v>
                </c:pt>
                <c:pt idx="39586">
                  <c:v>184.45</c:v>
                </c:pt>
                <c:pt idx="39587">
                  <c:v>176.09</c:v>
                </c:pt>
                <c:pt idx="39588">
                  <c:v>180.83</c:v>
                </c:pt>
                <c:pt idx="39589">
                  <c:v>186.25</c:v>
                </c:pt>
                <c:pt idx="39590">
                  <c:v>187.34</c:v>
                </c:pt>
                <c:pt idx="39591">
                  <c:v>186.14</c:v>
                </c:pt>
                <c:pt idx="39592">
                  <c:v>176.49</c:v>
                </c:pt>
                <c:pt idx="39593">
                  <c:v>180.4</c:v>
                </c:pt>
                <c:pt idx="39594">
                  <c:v>180.34</c:v>
                </c:pt>
                <c:pt idx="39595">
                  <c:v>180.86</c:v>
                </c:pt>
                <c:pt idx="39596">
                  <c:v>183.38</c:v>
                </c:pt>
                <c:pt idx="39597">
                  <c:v>191.59</c:v>
                </c:pt>
                <c:pt idx="39598">
                  <c:v>194.69</c:v>
                </c:pt>
                <c:pt idx="39599">
                  <c:v>212.63</c:v>
                </c:pt>
                <c:pt idx="39600">
                  <c:v>199.77</c:v>
                </c:pt>
                <c:pt idx="39601">
                  <c:v>195.81</c:v>
                </c:pt>
                <c:pt idx="39602">
                  <c:v>194.49</c:v>
                </c:pt>
                <c:pt idx="39603">
                  <c:v>183.21</c:v>
                </c:pt>
                <c:pt idx="39604">
                  <c:v>181.06</c:v>
                </c:pt>
                <c:pt idx="39605">
                  <c:v>188.32</c:v>
                </c:pt>
                <c:pt idx="39606">
                  <c:v>187.09</c:v>
                </c:pt>
                <c:pt idx="39607">
                  <c:v>177.01</c:v>
                </c:pt>
                <c:pt idx="39608">
                  <c:v>177.47</c:v>
                </c:pt>
                <c:pt idx="39609">
                  <c:v>185.19</c:v>
                </c:pt>
                <c:pt idx="39610">
                  <c:v>180.37</c:v>
                </c:pt>
                <c:pt idx="39611">
                  <c:v>170.81</c:v>
                </c:pt>
                <c:pt idx="39612">
                  <c:v>157.29</c:v>
                </c:pt>
                <c:pt idx="39613">
                  <c:v>158.12</c:v>
                </c:pt>
                <c:pt idx="39614">
                  <c:v>144.58000000000001</c:v>
                </c:pt>
                <c:pt idx="39615">
                  <c:v>145.72</c:v>
                </c:pt>
                <c:pt idx="39616">
                  <c:v>149.66</c:v>
                </c:pt>
                <c:pt idx="39617">
                  <c:v>131.37</c:v>
                </c:pt>
                <c:pt idx="39618">
                  <c:v>139.97999999999999</c:v>
                </c:pt>
                <c:pt idx="39619">
                  <c:v>124.66</c:v>
                </c:pt>
                <c:pt idx="39620">
                  <c:v>113.66</c:v>
                </c:pt>
                <c:pt idx="39621">
                  <c:v>102.5</c:v>
                </c:pt>
                <c:pt idx="39622">
                  <c:v>103.5</c:v>
                </c:pt>
                <c:pt idx="39623">
                  <c:v>104.94</c:v>
                </c:pt>
                <c:pt idx="39624">
                  <c:v>106.4</c:v>
                </c:pt>
                <c:pt idx="39625">
                  <c:v>130.43</c:v>
                </c:pt>
                <c:pt idx="39626">
                  <c:v>133.41</c:v>
                </c:pt>
                <c:pt idx="39627">
                  <c:v>136.4</c:v>
                </c:pt>
                <c:pt idx="39628">
                  <c:v>130.57</c:v>
                </c:pt>
                <c:pt idx="39629">
                  <c:v>130.63</c:v>
                </c:pt>
                <c:pt idx="39630">
                  <c:v>134.13</c:v>
                </c:pt>
                <c:pt idx="39631">
                  <c:v>123.11</c:v>
                </c:pt>
                <c:pt idx="39632">
                  <c:v>125.63</c:v>
                </c:pt>
                <c:pt idx="39633">
                  <c:v>125.6</c:v>
                </c:pt>
                <c:pt idx="39634">
                  <c:v>121.24</c:v>
                </c:pt>
                <c:pt idx="39635">
                  <c:v>118.28</c:v>
                </c:pt>
                <c:pt idx="39636">
                  <c:v>125.8</c:v>
                </c:pt>
                <c:pt idx="39637">
                  <c:v>123.39</c:v>
                </c:pt>
                <c:pt idx="39638">
                  <c:v>127.15</c:v>
                </c:pt>
                <c:pt idx="39639">
                  <c:v>128.85</c:v>
                </c:pt>
                <c:pt idx="39640">
                  <c:v>123.14</c:v>
                </c:pt>
                <c:pt idx="39641">
                  <c:v>115.64</c:v>
                </c:pt>
                <c:pt idx="39642">
                  <c:v>113.78</c:v>
                </c:pt>
                <c:pt idx="39643">
                  <c:v>114.32</c:v>
                </c:pt>
                <c:pt idx="39644">
                  <c:v>106.83</c:v>
                </c:pt>
                <c:pt idx="39645">
                  <c:v>86.54</c:v>
                </c:pt>
                <c:pt idx="39646">
                  <c:v>85.94</c:v>
                </c:pt>
                <c:pt idx="39647">
                  <c:v>86.54</c:v>
                </c:pt>
                <c:pt idx="39648">
                  <c:v>86.91</c:v>
                </c:pt>
                <c:pt idx="39649">
                  <c:v>73.34</c:v>
                </c:pt>
                <c:pt idx="39650">
                  <c:v>67.650000000000006</c:v>
                </c:pt>
                <c:pt idx="39651">
                  <c:v>68.14</c:v>
                </c:pt>
                <c:pt idx="39652">
                  <c:v>68.510000000000005</c:v>
                </c:pt>
                <c:pt idx="39653">
                  <c:v>68.94</c:v>
                </c:pt>
                <c:pt idx="39654">
                  <c:v>69.319999999999993</c:v>
                </c:pt>
                <c:pt idx="39655">
                  <c:v>69.83</c:v>
                </c:pt>
                <c:pt idx="39656">
                  <c:v>70.44</c:v>
                </c:pt>
                <c:pt idx="39657">
                  <c:v>71.180000000000007</c:v>
                </c:pt>
                <c:pt idx="39658">
                  <c:v>64.73</c:v>
                </c:pt>
                <c:pt idx="39659">
                  <c:v>73.05</c:v>
                </c:pt>
                <c:pt idx="39660">
                  <c:v>63.84</c:v>
                </c:pt>
                <c:pt idx="39661">
                  <c:v>63.95</c:v>
                </c:pt>
                <c:pt idx="39662">
                  <c:v>60.88</c:v>
                </c:pt>
                <c:pt idx="39663">
                  <c:v>61.11</c:v>
                </c:pt>
                <c:pt idx="39664">
                  <c:v>61.88</c:v>
                </c:pt>
                <c:pt idx="39665">
                  <c:v>62.26</c:v>
                </c:pt>
                <c:pt idx="39666">
                  <c:v>63.18</c:v>
                </c:pt>
                <c:pt idx="39667">
                  <c:v>64.209999999999994</c:v>
                </c:pt>
                <c:pt idx="39668">
                  <c:v>65.16</c:v>
                </c:pt>
                <c:pt idx="39669">
                  <c:v>66.3</c:v>
                </c:pt>
                <c:pt idx="39670">
                  <c:v>67.510000000000005</c:v>
                </c:pt>
                <c:pt idx="39671">
                  <c:v>64.209999999999994</c:v>
                </c:pt>
                <c:pt idx="39672">
                  <c:v>61.97</c:v>
                </c:pt>
                <c:pt idx="39673">
                  <c:v>63.58</c:v>
                </c:pt>
                <c:pt idx="39674">
                  <c:v>81.06</c:v>
                </c:pt>
                <c:pt idx="39675">
                  <c:v>110.33</c:v>
                </c:pt>
                <c:pt idx="39676">
                  <c:v>106.29</c:v>
                </c:pt>
                <c:pt idx="39677">
                  <c:v>108.27</c:v>
                </c:pt>
                <c:pt idx="39678">
                  <c:v>113.09</c:v>
                </c:pt>
                <c:pt idx="39679">
                  <c:v>124.74</c:v>
                </c:pt>
                <c:pt idx="39680">
                  <c:v>129.13</c:v>
                </c:pt>
                <c:pt idx="39681">
                  <c:v>120.15</c:v>
                </c:pt>
                <c:pt idx="39682">
                  <c:v>114.61</c:v>
                </c:pt>
                <c:pt idx="39683">
                  <c:v>118.2</c:v>
                </c:pt>
                <c:pt idx="39684">
                  <c:v>118.69</c:v>
                </c:pt>
                <c:pt idx="39685">
                  <c:v>119.35</c:v>
                </c:pt>
                <c:pt idx="39686">
                  <c:v>120.01</c:v>
                </c:pt>
                <c:pt idx="39687">
                  <c:v>134.04</c:v>
                </c:pt>
                <c:pt idx="39688">
                  <c:v>128.5</c:v>
                </c:pt>
                <c:pt idx="39689">
                  <c:v>126.03</c:v>
                </c:pt>
                <c:pt idx="39690">
                  <c:v>120.27</c:v>
                </c:pt>
                <c:pt idx="39691">
                  <c:v>120.61</c:v>
                </c:pt>
                <c:pt idx="39692">
                  <c:v>123.25</c:v>
                </c:pt>
                <c:pt idx="39693">
                  <c:v>110.56</c:v>
                </c:pt>
                <c:pt idx="39694">
                  <c:v>104.11</c:v>
                </c:pt>
                <c:pt idx="39695">
                  <c:v>105.08</c:v>
                </c:pt>
                <c:pt idx="39696">
                  <c:v>106.8</c:v>
                </c:pt>
                <c:pt idx="39697">
                  <c:v>117.6</c:v>
                </c:pt>
                <c:pt idx="39698">
                  <c:v>104.39</c:v>
                </c:pt>
                <c:pt idx="39699">
                  <c:v>102.33</c:v>
                </c:pt>
                <c:pt idx="39700">
                  <c:v>92.05</c:v>
                </c:pt>
                <c:pt idx="39701">
                  <c:v>91.65</c:v>
                </c:pt>
                <c:pt idx="39702">
                  <c:v>94.12</c:v>
                </c:pt>
                <c:pt idx="39703">
                  <c:v>96.99</c:v>
                </c:pt>
                <c:pt idx="39704">
                  <c:v>97.22</c:v>
                </c:pt>
                <c:pt idx="39705">
                  <c:v>99.69</c:v>
                </c:pt>
                <c:pt idx="39706">
                  <c:v>97.88</c:v>
                </c:pt>
                <c:pt idx="39707">
                  <c:v>88.38</c:v>
                </c:pt>
                <c:pt idx="39708">
                  <c:v>88.43</c:v>
                </c:pt>
                <c:pt idx="39709">
                  <c:v>89.58</c:v>
                </c:pt>
                <c:pt idx="39710">
                  <c:v>90.62</c:v>
                </c:pt>
                <c:pt idx="39711">
                  <c:v>91.45</c:v>
                </c:pt>
                <c:pt idx="39712">
                  <c:v>91.99</c:v>
                </c:pt>
                <c:pt idx="39713">
                  <c:v>92.91</c:v>
                </c:pt>
                <c:pt idx="39714">
                  <c:v>101.21</c:v>
                </c:pt>
                <c:pt idx="39715">
                  <c:v>98.97</c:v>
                </c:pt>
                <c:pt idx="39716">
                  <c:v>97.48</c:v>
                </c:pt>
                <c:pt idx="39717">
                  <c:v>103.36</c:v>
                </c:pt>
                <c:pt idx="39718">
                  <c:v>122.33</c:v>
                </c:pt>
                <c:pt idx="39719">
                  <c:v>119.49</c:v>
                </c:pt>
                <c:pt idx="39720">
                  <c:v>120.21</c:v>
                </c:pt>
                <c:pt idx="39721">
                  <c:v>115.67</c:v>
                </c:pt>
                <c:pt idx="39722">
                  <c:v>121.33</c:v>
                </c:pt>
                <c:pt idx="39723">
                  <c:v>118.89</c:v>
                </c:pt>
                <c:pt idx="39724">
                  <c:v>116.16</c:v>
                </c:pt>
                <c:pt idx="39725">
                  <c:v>118.63</c:v>
                </c:pt>
                <c:pt idx="39726">
                  <c:v>118.8</c:v>
                </c:pt>
                <c:pt idx="39727">
                  <c:v>119.98</c:v>
                </c:pt>
                <c:pt idx="39728">
                  <c:v>121.21</c:v>
                </c:pt>
                <c:pt idx="39729">
                  <c:v>121.18</c:v>
                </c:pt>
                <c:pt idx="39730">
                  <c:v>121.67</c:v>
                </c:pt>
                <c:pt idx="39731">
                  <c:v>115.04</c:v>
                </c:pt>
                <c:pt idx="39732">
                  <c:v>120.72</c:v>
                </c:pt>
                <c:pt idx="39733">
                  <c:v>138.63999999999999</c:v>
                </c:pt>
                <c:pt idx="39734">
                  <c:v>135.62</c:v>
                </c:pt>
                <c:pt idx="39735">
                  <c:v>140.82</c:v>
                </c:pt>
                <c:pt idx="39736">
                  <c:v>146.99</c:v>
                </c:pt>
                <c:pt idx="39737">
                  <c:v>147.88</c:v>
                </c:pt>
                <c:pt idx="39738">
                  <c:v>150.19999999999999</c:v>
                </c:pt>
                <c:pt idx="39739">
                  <c:v>161.86000000000001</c:v>
                </c:pt>
                <c:pt idx="39740">
                  <c:v>167.83</c:v>
                </c:pt>
                <c:pt idx="39741">
                  <c:v>171.61</c:v>
                </c:pt>
                <c:pt idx="39742">
                  <c:v>194.32</c:v>
                </c:pt>
                <c:pt idx="39743">
                  <c:v>178.02</c:v>
                </c:pt>
                <c:pt idx="39744">
                  <c:v>174.23</c:v>
                </c:pt>
                <c:pt idx="39745">
                  <c:v>153.82</c:v>
                </c:pt>
                <c:pt idx="39746">
                  <c:v>155.66</c:v>
                </c:pt>
                <c:pt idx="39747">
                  <c:v>156.16999999999999</c:v>
                </c:pt>
                <c:pt idx="39748">
                  <c:v>135.68</c:v>
                </c:pt>
                <c:pt idx="39749">
                  <c:v>143</c:v>
                </c:pt>
                <c:pt idx="39750">
                  <c:v>155.83000000000001</c:v>
                </c:pt>
                <c:pt idx="39751">
                  <c:v>151.35</c:v>
                </c:pt>
                <c:pt idx="39752">
                  <c:v>142.34</c:v>
                </c:pt>
                <c:pt idx="39753">
                  <c:v>162.6</c:v>
                </c:pt>
                <c:pt idx="39754">
                  <c:v>151.29</c:v>
                </c:pt>
                <c:pt idx="39755">
                  <c:v>147.36000000000001</c:v>
                </c:pt>
                <c:pt idx="39756">
                  <c:v>143.11000000000001</c:v>
                </c:pt>
                <c:pt idx="39757">
                  <c:v>140.13</c:v>
                </c:pt>
                <c:pt idx="39758">
                  <c:v>142.08000000000001</c:v>
                </c:pt>
                <c:pt idx="39759">
                  <c:v>144.19999999999999</c:v>
                </c:pt>
                <c:pt idx="39760">
                  <c:v>147.02000000000001</c:v>
                </c:pt>
                <c:pt idx="39761">
                  <c:v>172.22</c:v>
                </c:pt>
                <c:pt idx="39762">
                  <c:v>167.57</c:v>
                </c:pt>
                <c:pt idx="39763">
                  <c:v>162.83000000000001</c:v>
                </c:pt>
                <c:pt idx="39764">
                  <c:v>144.38</c:v>
                </c:pt>
                <c:pt idx="39765">
                  <c:v>147.02000000000001</c:v>
                </c:pt>
                <c:pt idx="39766">
                  <c:v>148.6</c:v>
                </c:pt>
                <c:pt idx="39767">
                  <c:v>178.19</c:v>
                </c:pt>
                <c:pt idx="39768">
                  <c:v>169.4</c:v>
                </c:pt>
                <c:pt idx="39769">
                  <c:v>150.52000000000001</c:v>
                </c:pt>
                <c:pt idx="39770">
                  <c:v>136.77000000000001</c:v>
                </c:pt>
                <c:pt idx="39771">
                  <c:v>138</c:v>
                </c:pt>
                <c:pt idx="39772">
                  <c:v>145.12</c:v>
                </c:pt>
                <c:pt idx="39773">
                  <c:v>140.99</c:v>
                </c:pt>
                <c:pt idx="39774">
                  <c:v>134.93</c:v>
                </c:pt>
                <c:pt idx="39775">
                  <c:v>147.44999999999999</c:v>
                </c:pt>
                <c:pt idx="39776">
                  <c:v>147.47999999999999</c:v>
                </c:pt>
                <c:pt idx="39777">
                  <c:v>152.15</c:v>
                </c:pt>
                <c:pt idx="39778">
                  <c:v>146.66999999999999</c:v>
                </c:pt>
                <c:pt idx="39779">
                  <c:v>151.97999999999999</c:v>
                </c:pt>
                <c:pt idx="39780">
                  <c:v>138.58000000000001</c:v>
                </c:pt>
                <c:pt idx="39781">
                  <c:v>138.12</c:v>
                </c:pt>
                <c:pt idx="39782">
                  <c:v>133.69999999999999</c:v>
                </c:pt>
                <c:pt idx="39783">
                  <c:v>133.93</c:v>
                </c:pt>
                <c:pt idx="39784">
                  <c:v>129.68</c:v>
                </c:pt>
                <c:pt idx="39785">
                  <c:v>135.28</c:v>
                </c:pt>
                <c:pt idx="39786">
                  <c:v>149.86000000000001</c:v>
                </c:pt>
                <c:pt idx="39787">
                  <c:v>146.96</c:v>
                </c:pt>
                <c:pt idx="39788">
                  <c:v>149.19999999999999</c:v>
                </c:pt>
                <c:pt idx="39789">
                  <c:v>151.26</c:v>
                </c:pt>
                <c:pt idx="39790">
                  <c:v>152.66999999999999</c:v>
                </c:pt>
                <c:pt idx="39791">
                  <c:v>155.28</c:v>
                </c:pt>
                <c:pt idx="39792">
                  <c:v>157.91999999999999</c:v>
                </c:pt>
                <c:pt idx="39793">
                  <c:v>161.31</c:v>
                </c:pt>
                <c:pt idx="39794">
                  <c:v>158.96</c:v>
                </c:pt>
                <c:pt idx="39795">
                  <c:v>153.69999999999999</c:v>
                </c:pt>
                <c:pt idx="39796">
                  <c:v>154.57</c:v>
                </c:pt>
                <c:pt idx="39797">
                  <c:v>169</c:v>
                </c:pt>
                <c:pt idx="39798">
                  <c:v>169.38</c:v>
                </c:pt>
                <c:pt idx="39799">
                  <c:v>167.77</c:v>
                </c:pt>
                <c:pt idx="39800">
                  <c:v>170.52</c:v>
                </c:pt>
                <c:pt idx="39801">
                  <c:v>174.89</c:v>
                </c:pt>
                <c:pt idx="39802">
                  <c:v>178.5</c:v>
                </c:pt>
                <c:pt idx="39803">
                  <c:v>181.57</c:v>
                </c:pt>
                <c:pt idx="39804">
                  <c:v>165.82</c:v>
                </c:pt>
                <c:pt idx="39805">
                  <c:v>163.78</c:v>
                </c:pt>
                <c:pt idx="39806">
                  <c:v>174.08</c:v>
                </c:pt>
                <c:pt idx="39807">
                  <c:v>177.04</c:v>
                </c:pt>
                <c:pt idx="39808">
                  <c:v>161.19999999999999</c:v>
                </c:pt>
                <c:pt idx="39809">
                  <c:v>156.75</c:v>
                </c:pt>
                <c:pt idx="39810">
                  <c:v>141.38999999999999</c:v>
                </c:pt>
                <c:pt idx="39811">
                  <c:v>143.57</c:v>
                </c:pt>
                <c:pt idx="39812">
                  <c:v>135.91</c:v>
                </c:pt>
                <c:pt idx="39813">
                  <c:v>124.46</c:v>
                </c:pt>
                <c:pt idx="39814">
                  <c:v>121.21</c:v>
                </c:pt>
                <c:pt idx="39815">
                  <c:v>115.18</c:v>
                </c:pt>
                <c:pt idx="39816">
                  <c:v>107.49</c:v>
                </c:pt>
                <c:pt idx="39817">
                  <c:v>106.11</c:v>
                </c:pt>
                <c:pt idx="39818">
                  <c:v>107.21</c:v>
                </c:pt>
                <c:pt idx="39819">
                  <c:v>107.81</c:v>
                </c:pt>
                <c:pt idx="39820">
                  <c:v>90.59</c:v>
                </c:pt>
                <c:pt idx="39821">
                  <c:v>90.9</c:v>
                </c:pt>
                <c:pt idx="39822">
                  <c:v>90.07</c:v>
                </c:pt>
                <c:pt idx="39823">
                  <c:v>80.680000000000007</c:v>
                </c:pt>
                <c:pt idx="39824">
                  <c:v>83.53</c:v>
                </c:pt>
                <c:pt idx="39825">
                  <c:v>92.97</c:v>
                </c:pt>
                <c:pt idx="39826">
                  <c:v>102.33</c:v>
                </c:pt>
                <c:pt idx="39827">
                  <c:v>119.43</c:v>
                </c:pt>
                <c:pt idx="39828">
                  <c:v>109.9</c:v>
                </c:pt>
                <c:pt idx="39829">
                  <c:v>110.82</c:v>
                </c:pt>
                <c:pt idx="39830">
                  <c:v>111.8</c:v>
                </c:pt>
                <c:pt idx="39831">
                  <c:v>99.43</c:v>
                </c:pt>
                <c:pt idx="39832">
                  <c:v>98.59</c:v>
                </c:pt>
                <c:pt idx="39833">
                  <c:v>100.29</c:v>
                </c:pt>
                <c:pt idx="39834">
                  <c:v>79.05</c:v>
                </c:pt>
                <c:pt idx="39835">
                  <c:v>65.67</c:v>
                </c:pt>
                <c:pt idx="39836">
                  <c:v>68.08</c:v>
                </c:pt>
                <c:pt idx="39837">
                  <c:v>86.88</c:v>
                </c:pt>
                <c:pt idx="39838">
                  <c:v>76.239999999999995</c:v>
                </c:pt>
                <c:pt idx="39839">
                  <c:v>80.599999999999994</c:v>
                </c:pt>
                <c:pt idx="39840">
                  <c:v>85.62</c:v>
                </c:pt>
                <c:pt idx="39841">
                  <c:v>79.28</c:v>
                </c:pt>
                <c:pt idx="39842">
                  <c:v>86.05</c:v>
                </c:pt>
                <c:pt idx="39843">
                  <c:v>105.05</c:v>
                </c:pt>
                <c:pt idx="39844">
                  <c:v>123.57</c:v>
                </c:pt>
                <c:pt idx="39845">
                  <c:v>123.28</c:v>
                </c:pt>
                <c:pt idx="39846">
                  <c:v>106.77</c:v>
                </c:pt>
                <c:pt idx="39847">
                  <c:v>108.24</c:v>
                </c:pt>
                <c:pt idx="39848">
                  <c:v>94.09</c:v>
                </c:pt>
                <c:pt idx="39849">
                  <c:v>94.72</c:v>
                </c:pt>
                <c:pt idx="39850">
                  <c:v>95.29</c:v>
                </c:pt>
                <c:pt idx="39851">
                  <c:v>95.35</c:v>
                </c:pt>
                <c:pt idx="39852">
                  <c:v>95.64</c:v>
                </c:pt>
                <c:pt idx="39853">
                  <c:v>116.51</c:v>
                </c:pt>
                <c:pt idx="39854">
                  <c:v>108.73</c:v>
                </c:pt>
                <c:pt idx="39855">
                  <c:v>108.84</c:v>
                </c:pt>
                <c:pt idx="39856">
                  <c:v>108.99</c:v>
                </c:pt>
                <c:pt idx="39857">
                  <c:v>109.5</c:v>
                </c:pt>
                <c:pt idx="39858">
                  <c:v>109.42</c:v>
                </c:pt>
                <c:pt idx="39859">
                  <c:v>109.07</c:v>
                </c:pt>
                <c:pt idx="39860">
                  <c:v>109.07</c:v>
                </c:pt>
                <c:pt idx="39861">
                  <c:v>100.29</c:v>
                </c:pt>
                <c:pt idx="39862">
                  <c:v>108.18</c:v>
                </c:pt>
                <c:pt idx="39863">
                  <c:v>107.95</c:v>
                </c:pt>
                <c:pt idx="39864">
                  <c:v>103.04</c:v>
                </c:pt>
                <c:pt idx="39865">
                  <c:v>109.19</c:v>
                </c:pt>
                <c:pt idx="39866">
                  <c:v>113.61</c:v>
                </c:pt>
                <c:pt idx="39867">
                  <c:v>93.05</c:v>
                </c:pt>
                <c:pt idx="39868">
                  <c:v>93.72</c:v>
                </c:pt>
                <c:pt idx="39869">
                  <c:v>115.59</c:v>
                </c:pt>
                <c:pt idx="39870">
                  <c:v>101.26</c:v>
                </c:pt>
                <c:pt idx="39871">
                  <c:v>102.73</c:v>
                </c:pt>
                <c:pt idx="39872">
                  <c:v>104.19</c:v>
                </c:pt>
                <c:pt idx="39873">
                  <c:v>105.74</c:v>
                </c:pt>
                <c:pt idx="39874">
                  <c:v>106.77</c:v>
                </c:pt>
                <c:pt idx="39875">
                  <c:v>116.94</c:v>
                </c:pt>
                <c:pt idx="39876">
                  <c:v>126.72</c:v>
                </c:pt>
                <c:pt idx="39877">
                  <c:v>123.22</c:v>
                </c:pt>
                <c:pt idx="39878">
                  <c:v>124.08</c:v>
                </c:pt>
                <c:pt idx="39879">
                  <c:v>142.6</c:v>
                </c:pt>
                <c:pt idx="39880">
                  <c:v>145.78</c:v>
                </c:pt>
                <c:pt idx="39881">
                  <c:v>145.75</c:v>
                </c:pt>
                <c:pt idx="39882">
                  <c:v>148.6</c:v>
                </c:pt>
                <c:pt idx="39883">
                  <c:v>158.38</c:v>
                </c:pt>
                <c:pt idx="39884">
                  <c:v>151.49</c:v>
                </c:pt>
                <c:pt idx="39885">
                  <c:v>148.31</c:v>
                </c:pt>
                <c:pt idx="39886">
                  <c:v>149</c:v>
                </c:pt>
                <c:pt idx="39887">
                  <c:v>150.58000000000001</c:v>
                </c:pt>
                <c:pt idx="39888">
                  <c:v>141.82</c:v>
                </c:pt>
                <c:pt idx="39889">
                  <c:v>134.41999999999999</c:v>
                </c:pt>
                <c:pt idx="39890">
                  <c:v>135.41999999999999</c:v>
                </c:pt>
                <c:pt idx="39891">
                  <c:v>137.49</c:v>
                </c:pt>
                <c:pt idx="39892">
                  <c:v>139.32</c:v>
                </c:pt>
                <c:pt idx="39893">
                  <c:v>126.92</c:v>
                </c:pt>
                <c:pt idx="39894">
                  <c:v>126.26</c:v>
                </c:pt>
                <c:pt idx="39895">
                  <c:v>125.2</c:v>
                </c:pt>
                <c:pt idx="39896">
                  <c:v>123.74</c:v>
                </c:pt>
                <c:pt idx="39897">
                  <c:v>123.45</c:v>
                </c:pt>
                <c:pt idx="39898">
                  <c:v>125.63</c:v>
                </c:pt>
                <c:pt idx="39899">
                  <c:v>127.87</c:v>
                </c:pt>
                <c:pt idx="39900">
                  <c:v>130.51</c:v>
                </c:pt>
                <c:pt idx="39901">
                  <c:v>134.16</c:v>
                </c:pt>
                <c:pt idx="39902">
                  <c:v>137</c:v>
                </c:pt>
                <c:pt idx="39903">
                  <c:v>140.19</c:v>
                </c:pt>
                <c:pt idx="39904">
                  <c:v>140.82</c:v>
                </c:pt>
                <c:pt idx="39905">
                  <c:v>144.12</c:v>
                </c:pt>
                <c:pt idx="39906">
                  <c:v>137.6</c:v>
                </c:pt>
                <c:pt idx="39907">
                  <c:v>120.24</c:v>
                </c:pt>
                <c:pt idx="39908">
                  <c:v>125.6</c:v>
                </c:pt>
                <c:pt idx="39909">
                  <c:v>125.43</c:v>
                </c:pt>
                <c:pt idx="39910">
                  <c:v>112.57</c:v>
                </c:pt>
                <c:pt idx="39911">
                  <c:v>118.08</c:v>
                </c:pt>
                <c:pt idx="39912">
                  <c:v>126.26</c:v>
                </c:pt>
                <c:pt idx="39913">
                  <c:v>108.99</c:v>
                </c:pt>
                <c:pt idx="39914">
                  <c:v>96.9</c:v>
                </c:pt>
                <c:pt idx="39915">
                  <c:v>102.47</c:v>
                </c:pt>
                <c:pt idx="39916">
                  <c:v>94.38</c:v>
                </c:pt>
                <c:pt idx="39917">
                  <c:v>94.83</c:v>
                </c:pt>
                <c:pt idx="39918">
                  <c:v>96.73</c:v>
                </c:pt>
                <c:pt idx="39919">
                  <c:v>98.48</c:v>
                </c:pt>
                <c:pt idx="39920">
                  <c:v>99.77</c:v>
                </c:pt>
                <c:pt idx="39921">
                  <c:v>101.72</c:v>
                </c:pt>
                <c:pt idx="39922">
                  <c:v>103.04</c:v>
                </c:pt>
                <c:pt idx="39923">
                  <c:v>103.93</c:v>
                </c:pt>
                <c:pt idx="39924">
                  <c:v>104.34</c:v>
                </c:pt>
                <c:pt idx="39925">
                  <c:v>99.2</c:v>
                </c:pt>
                <c:pt idx="39926">
                  <c:v>88.46</c:v>
                </c:pt>
                <c:pt idx="39927">
                  <c:v>52.41</c:v>
                </c:pt>
                <c:pt idx="39928">
                  <c:v>51.15</c:v>
                </c:pt>
                <c:pt idx="39929">
                  <c:v>51.75</c:v>
                </c:pt>
                <c:pt idx="39930">
                  <c:v>52.15</c:v>
                </c:pt>
                <c:pt idx="39931">
                  <c:v>52.64</c:v>
                </c:pt>
                <c:pt idx="39932">
                  <c:v>52.76</c:v>
                </c:pt>
                <c:pt idx="39933">
                  <c:v>50.43</c:v>
                </c:pt>
                <c:pt idx="39934">
                  <c:v>46.56</c:v>
                </c:pt>
                <c:pt idx="39935">
                  <c:v>46.93</c:v>
                </c:pt>
                <c:pt idx="39936">
                  <c:v>44.43</c:v>
                </c:pt>
                <c:pt idx="39937">
                  <c:v>39.44</c:v>
                </c:pt>
                <c:pt idx="39938">
                  <c:v>37.06</c:v>
                </c:pt>
                <c:pt idx="39939">
                  <c:v>36.799999999999997</c:v>
                </c:pt>
                <c:pt idx="39940">
                  <c:v>36.97</c:v>
                </c:pt>
                <c:pt idx="39941">
                  <c:v>37.83</c:v>
                </c:pt>
                <c:pt idx="39942">
                  <c:v>37.229999999999997</c:v>
                </c:pt>
                <c:pt idx="39943">
                  <c:v>38.15</c:v>
                </c:pt>
                <c:pt idx="39944">
                  <c:v>37.51</c:v>
                </c:pt>
                <c:pt idx="39945">
                  <c:v>37.51</c:v>
                </c:pt>
                <c:pt idx="39946">
                  <c:v>32.35</c:v>
                </c:pt>
                <c:pt idx="39947">
                  <c:v>31.056999999999999</c:v>
                </c:pt>
                <c:pt idx="39948">
                  <c:v>30.396000000000001</c:v>
                </c:pt>
                <c:pt idx="39949">
                  <c:v>29.306000000000001</c:v>
                </c:pt>
                <c:pt idx="39950">
                  <c:v>29.363</c:v>
                </c:pt>
                <c:pt idx="39951">
                  <c:v>29.449000000000002</c:v>
                </c:pt>
                <c:pt idx="39952">
                  <c:v>38.26</c:v>
                </c:pt>
                <c:pt idx="39953">
                  <c:v>41.68</c:v>
                </c:pt>
                <c:pt idx="39954">
                  <c:v>42.68</c:v>
                </c:pt>
                <c:pt idx="39955">
                  <c:v>41.05</c:v>
                </c:pt>
                <c:pt idx="39956">
                  <c:v>36.28</c:v>
                </c:pt>
                <c:pt idx="39957">
                  <c:v>36.22</c:v>
                </c:pt>
                <c:pt idx="39958">
                  <c:v>36.51</c:v>
                </c:pt>
                <c:pt idx="39959">
                  <c:v>36.85</c:v>
                </c:pt>
                <c:pt idx="39960">
                  <c:v>36.340000000000003</c:v>
                </c:pt>
                <c:pt idx="39961">
                  <c:v>34.270000000000003</c:v>
                </c:pt>
                <c:pt idx="39962">
                  <c:v>34.44</c:v>
                </c:pt>
                <c:pt idx="39963">
                  <c:v>34.53</c:v>
                </c:pt>
                <c:pt idx="39964">
                  <c:v>34.64</c:v>
                </c:pt>
                <c:pt idx="39965">
                  <c:v>34.76</c:v>
                </c:pt>
                <c:pt idx="39966">
                  <c:v>34.99</c:v>
                </c:pt>
                <c:pt idx="39967">
                  <c:v>35.28</c:v>
                </c:pt>
                <c:pt idx="39968">
                  <c:v>35.479999999999997</c:v>
                </c:pt>
                <c:pt idx="39969">
                  <c:v>35.74</c:v>
                </c:pt>
                <c:pt idx="39970">
                  <c:v>35.909999999999997</c:v>
                </c:pt>
                <c:pt idx="39971">
                  <c:v>35.96</c:v>
                </c:pt>
                <c:pt idx="39972">
                  <c:v>35.94</c:v>
                </c:pt>
                <c:pt idx="39973">
                  <c:v>35.880000000000003</c:v>
                </c:pt>
                <c:pt idx="39974">
                  <c:v>36.020000000000003</c:v>
                </c:pt>
                <c:pt idx="39975">
                  <c:v>36.6</c:v>
                </c:pt>
                <c:pt idx="39976">
                  <c:v>36.97</c:v>
                </c:pt>
                <c:pt idx="39977">
                  <c:v>37.14</c:v>
                </c:pt>
                <c:pt idx="39978">
                  <c:v>37.29</c:v>
                </c:pt>
                <c:pt idx="39979">
                  <c:v>37.43</c:v>
                </c:pt>
                <c:pt idx="39980">
                  <c:v>37.54</c:v>
                </c:pt>
                <c:pt idx="39981">
                  <c:v>50.95</c:v>
                </c:pt>
                <c:pt idx="39982">
                  <c:v>75.599999999999994</c:v>
                </c:pt>
                <c:pt idx="39983">
                  <c:v>66.45</c:v>
                </c:pt>
                <c:pt idx="39984">
                  <c:v>66.069999999999993</c:v>
                </c:pt>
                <c:pt idx="39985">
                  <c:v>66.02</c:v>
                </c:pt>
                <c:pt idx="39986">
                  <c:v>66.22</c:v>
                </c:pt>
                <c:pt idx="39987">
                  <c:v>66.33</c:v>
                </c:pt>
                <c:pt idx="39988">
                  <c:v>66.5</c:v>
                </c:pt>
                <c:pt idx="39989">
                  <c:v>66.650000000000006</c:v>
                </c:pt>
                <c:pt idx="39990">
                  <c:v>66.91</c:v>
                </c:pt>
                <c:pt idx="39991">
                  <c:v>69</c:v>
                </c:pt>
                <c:pt idx="39992">
                  <c:v>67.91</c:v>
                </c:pt>
                <c:pt idx="39993">
                  <c:v>63.2</c:v>
                </c:pt>
                <c:pt idx="39994">
                  <c:v>65.209999999999994</c:v>
                </c:pt>
                <c:pt idx="39995">
                  <c:v>65.27</c:v>
                </c:pt>
                <c:pt idx="39996">
                  <c:v>65.180000000000007</c:v>
                </c:pt>
                <c:pt idx="39997">
                  <c:v>65.099999999999994</c:v>
                </c:pt>
                <c:pt idx="39998">
                  <c:v>65.209999999999994</c:v>
                </c:pt>
                <c:pt idx="39999">
                  <c:v>65.61</c:v>
                </c:pt>
                <c:pt idx="40000">
                  <c:v>66.13</c:v>
                </c:pt>
                <c:pt idx="40001">
                  <c:v>66.680000000000007</c:v>
                </c:pt>
                <c:pt idx="40002">
                  <c:v>67.25</c:v>
                </c:pt>
                <c:pt idx="40003">
                  <c:v>68</c:v>
                </c:pt>
                <c:pt idx="40004">
                  <c:v>68.709999999999994</c:v>
                </c:pt>
                <c:pt idx="40005">
                  <c:v>69.430000000000007</c:v>
                </c:pt>
                <c:pt idx="40006">
                  <c:v>70.12</c:v>
                </c:pt>
                <c:pt idx="40007">
                  <c:v>70.72</c:v>
                </c:pt>
                <c:pt idx="40008">
                  <c:v>57.89</c:v>
                </c:pt>
                <c:pt idx="40009">
                  <c:v>56.77</c:v>
                </c:pt>
                <c:pt idx="40010">
                  <c:v>57.66</c:v>
                </c:pt>
                <c:pt idx="40011">
                  <c:v>58.58</c:v>
                </c:pt>
                <c:pt idx="40012">
                  <c:v>59.59</c:v>
                </c:pt>
                <c:pt idx="40013">
                  <c:v>60.71</c:v>
                </c:pt>
                <c:pt idx="40014">
                  <c:v>62.08</c:v>
                </c:pt>
                <c:pt idx="40015">
                  <c:v>63.61</c:v>
                </c:pt>
                <c:pt idx="40016">
                  <c:v>63.26</c:v>
                </c:pt>
                <c:pt idx="40017">
                  <c:v>52.41</c:v>
                </c:pt>
                <c:pt idx="40018">
                  <c:v>52.61</c:v>
                </c:pt>
                <c:pt idx="40019">
                  <c:v>44.92</c:v>
                </c:pt>
                <c:pt idx="40020">
                  <c:v>44.98</c:v>
                </c:pt>
                <c:pt idx="40021">
                  <c:v>45.21</c:v>
                </c:pt>
                <c:pt idx="40022">
                  <c:v>45.32</c:v>
                </c:pt>
                <c:pt idx="40023">
                  <c:v>45.55</c:v>
                </c:pt>
                <c:pt idx="40024">
                  <c:v>45.98</c:v>
                </c:pt>
                <c:pt idx="40025">
                  <c:v>46.21</c:v>
                </c:pt>
                <c:pt idx="40026">
                  <c:v>46.47</c:v>
                </c:pt>
                <c:pt idx="40027">
                  <c:v>46.81</c:v>
                </c:pt>
                <c:pt idx="40028">
                  <c:v>47.1</c:v>
                </c:pt>
                <c:pt idx="40029">
                  <c:v>47.33</c:v>
                </c:pt>
                <c:pt idx="40030">
                  <c:v>47.53</c:v>
                </c:pt>
                <c:pt idx="40031">
                  <c:v>47.68</c:v>
                </c:pt>
                <c:pt idx="40032">
                  <c:v>47.65</c:v>
                </c:pt>
                <c:pt idx="40033">
                  <c:v>38.26</c:v>
                </c:pt>
                <c:pt idx="40034">
                  <c:v>37.43</c:v>
                </c:pt>
                <c:pt idx="40035">
                  <c:v>37.69</c:v>
                </c:pt>
                <c:pt idx="40036">
                  <c:v>37.86</c:v>
                </c:pt>
                <c:pt idx="40037">
                  <c:v>34.33</c:v>
                </c:pt>
                <c:pt idx="40038">
                  <c:v>32.18</c:v>
                </c:pt>
                <c:pt idx="40039">
                  <c:v>32.46</c:v>
                </c:pt>
                <c:pt idx="40040">
                  <c:v>32.69</c:v>
                </c:pt>
                <c:pt idx="40041">
                  <c:v>32.92</c:v>
                </c:pt>
                <c:pt idx="40042">
                  <c:v>33.15</c:v>
                </c:pt>
                <c:pt idx="40043">
                  <c:v>33.409999999999997</c:v>
                </c:pt>
                <c:pt idx="40044">
                  <c:v>33.61</c:v>
                </c:pt>
                <c:pt idx="40045">
                  <c:v>33.380000000000003</c:v>
                </c:pt>
                <c:pt idx="40046">
                  <c:v>31.63</c:v>
                </c:pt>
                <c:pt idx="40047">
                  <c:v>30.884</c:v>
                </c:pt>
                <c:pt idx="40048">
                  <c:v>30.109000000000002</c:v>
                </c:pt>
                <c:pt idx="40049">
                  <c:v>30.195</c:v>
                </c:pt>
                <c:pt idx="40050">
                  <c:v>30.31</c:v>
                </c:pt>
                <c:pt idx="40051">
                  <c:v>29.076000000000001</c:v>
                </c:pt>
                <c:pt idx="40052">
                  <c:v>28.559000000000001</c:v>
                </c:pt>
                <c:pt idx="40053">
                  <c:v>28.559000000000001</c:v>
                </c:pt>
                <c:pt idx="40054">
                  <c:v>28.559000000000001</c:v>
                </c:pt>
                <c:pt idx="40055">
                  <c:v>28.617000000000001</c:v>
                </c:pt>
                <c:pt idx="40056">
                  <c:v>28.617000000000001</c:v>
                </c:pt>
                <c:pt idx="40057">
                  <c:v>28.646000000000001</c:v>
                </c:pt>
                <c:pt idx="40058">
                  <c:v>28.673999999999999</c:v>
                </c:pt>
                <c:pt idx="40059">
                  <c:v>28.646000000000001</c:v>
                </c:pt>
                <c:pt idx="40060">
                  <c:v>28.071000000000002</c:v>
                </c:pt>
                <c:pt idx="40061">
                  <c:v>27.841999999999999</c:v>
                </c:pt>
                <c:pt idx="40062">
                  <c:v>27.812999999999999</c:v>
                </c:pt>
                <c:pt idx="40063">
                  <c:v>27.812999999999999</c:v>
                </c:pt>
                <c:pt idx="40064">
                  <c:v>27.812999999999999</c:v>
                </c:pt>
                <c:pt idx="40065">
                  <c:v>27.812999999999999</c:v>
                </c:pt>
                <c:pt idx="40066">
                  <c:v>27.812999999999999</c:v>
                </c:pt>
                <c:pt idx="40067">
                  <c:v>27.812999999999999</c:v>
                </c:pt>
                <c:pt idx="40068">
                  <c:v>27.783999999999999</c:v>
                </c:pt>
                <c:pt idx="40069">
                  <c:v>27.812999999999999</c:v>
                </c:pt>
                <c:pt idx="40070">
                  <c:v>27.783999999999999</c:v>
                </c:pt>
                <c:pt idx="40071">
                  <c:v>27.812999999999999</c:v>
                </c:pt>
                <c:pt idx="40072">
                  <c:v>27.783999999999999</c:v>
                </c:pt>
                <c:pt idx="40073">
                  <c:v>27.783999999999999</c:v>
                </c:pt>
                <c:pt idx="40074">
                  <c:v>27.783999999999999</c:v>
                </c:pt>
                <c:pt idx="40075">
                  <c:v>27.812999999999999</c:v>
                </c:pt>
                <c:pt idx="40076">
                  <c:v>27.783999999999999</c:v>
                </c:pt>
                <c:pt idx="40077">
                  <c:v>27.812999999999999</c:v>
                </c:pt>
                <c:pt idx="40078">
                  <c:v>27.812999999999999</c:v>
                </c:pt>
                <c:pt idx="40079">
                  <c:v>27.783999999999999</c:v>
                </c:pt>
                <c:pt idx="40080">
                  <c:v>27.783999999999999</c:v>
                </c:pt>
                <c:pt idx="40081">
                  <c:v>27.783999999999999</c:v>
                </c:pt>
                <c:pt idx="40082">
                  <c:v>27.783999999999999</c:v>
                </c:pt>
                <c:pt idx="40083">
                  <c:v>27.812999999999999</c:v>
                </c:pt>
                <c:pt idx="40084">
                  <c:v>27.783999999999999</c:v>
                </c:pt>
                <c:pt idx="40085">
                  <c:v>27.812999999999999</c:v>
                </c:pt>
                <c:pt idx="40086">
                  <c:v>27.783999999999999</c:v>
                </c:pt>
                <c:pt idx="40087">
                  <c:v>27.783999999999999</c:v>
                </c:pt>
                <c:pt idx="40088">
                  <c:v>27.783999999999999</c:v>
                </c:pt>
                <c:pt idx="40089">
                  <c:v>27.783999999999999</c:v>
                </c:pt>
                <c:pt idx="40090">
                  <c:v>27.783999999999999</c:v>
                </c:pt>
                <c:pt idx="40091">
                  <c:v>27.812999999999999</c:v>
                </c:pt>
                <c:pt idx="40092">
                  <c:v>27.812999999999999</c:v>
                </c:pt>
                <c:pt idx="40093">
                  <c:v>27.783999999999999</c:v>
                </c:pt>
                <c:pt idx="40094">
                  <c:v>27.812999999999999</c:v>
                </c:pt>
                <c:pt idx="40095">
                  <c:v>27.783999999999999</c:v>
                </c:pt>
                <c:pt idx="40096">
                  <c:v>27.812999999999999</c:v>
                </c:pt>
                <c:pt idx="40097">
                  <c:v>27.783999999999999</c:v>
                </c:pt>
                <c:pt idx="40098">
                  <c:v>27.812999999999999</c:v>
                </c:pt>
                <c:pt idx="40099">
                  <c:v>27.812999999999999</c:v>
                </c:pt>
                <c:pt idx="40100">
                  <c:v>27.812999999999999</c:v>
                </c:pt>
                <c:pt idx="40101">
                  <c:v>27.783999999999999</c:v>
                </c:pt>
                <c:pt idx="40102">
                  <c:v>27.812999999999999</c:v>
                </c:pt>
                <c:pt idx="40103">
                  <c:v>27.812999999999999</c:v>
                </c:pt>
                <c:pt idx="40104">
                  <c:v>27.812999999999999</c:v>
                </c:pt>
                <c:pt idx="40105">
                  <c:v>27.812999999999999</c:v>
                </c:pt>
                <c:pt idx="40106">
                  <c:v>27.812999999999999</c:v>
                </c:pt>
                <c:pt idx="40107">
                  <c:v>27.812999999999999</c:v>
                </c:pt>
                <c:pt idx="40108">
                  <c:v>27.783999999999999</c:v>
                </c:pt>
                <c:pt idx="40109">
                  <c:v>27.812999999999999</c:v>
                </c:pt>
                <c:pt idx="40110">
                  <c:v>27.812999999999999</c:v>
                </c:pt>
                <c:pt idx="40111">
                  <c:v>27.812999999999999</c:v>
                </c:pt>
                <c:pt idx="40112">
                  <c:v>27.812999999999999</c:v>
                </c:pt>
                <c:pt idx="40113">
                  <c:v>27.783999999999999</c:v>
                </c:pt>
                <c:pt idx="40114">
                  <c:v>27.783999999999999</c:v>
                </c:pt>
                <c:pt idx="40115">
                  <c:v>27.812999999999999</c:v>
                </c:pt>
                <c:pt idx="40116">
                  <c:v>27.812999999999999</c:v>
                </c:pt>
                <c:pt idx="40117">
                  <c:v>27.783999999999999</c:v>
                </c:pt>
                <c:pt idx="40118">
                  <c:v>27.812999999999999</c:v>
                </c:pt>
                <c:pt idx="40119">
                  <c:v>27.783999999999999</c:v>
                </c:pt>
                <c:pt idx="40120">
                  <c:v>27.783999999999999</c:v>
                </c:pt>
                <c:pt idx="40121">
                  <c:v>27.812999999999999</c:v>
                </c:pt>
                <c:pt idx="40122">
                  <c:v>27.812999999999999</c:v>
                </c:pt>
                <c:pt idx="40123">
                  <c:v>27.783999999999999</c:v>
                </c:pt>
                <c:pt idx="40124">
                  <c:v>27.812999999999999</c:v>
                </c:pt>
                <c:pt idx="40125">
                  <c:v>27.812999999999999</c:v>
                </c:pt>
                <c:pt idx="40126">
                  <c:v>27.783999999999999</c:v>
                </c:pt>
                <c:pt idx="40127">
                  <c:v>27.812999999999999</c:v>
                </c:pt>
                <c:pt idx="40128">
                  <c:v>27.783999999999999</c:v>
                </c:pt>
                <c:pt idx="40129">
                  <c:v>27.812999999999999</c:v>
                </c:pt>
                <c:pt idx="40130">
                  <c:v>27.783999999999999</c:v>
                </c:pt>
                <c:pt idx="40131">
                  <c:v>27.783999999999999</c:v>
                </c:pt>
                <c:pt idx="40132">
                  <c:v>27.783999999999999</c:v>
                </c:pt>
                <c:pt idx="40133">
                  <c:v>27.812999999999999</c:v>
                </c:pt>
                <c:pt idx="40134">
                  <c:v>27.812999999999999</c:v>
                </c:pt>
                <c:pt idx="40135">
                  <c:v>27.756</c:v>
                </c:pt>
                <c:pt idx="40136">
                  <c:v>27.756</c:v>
                </c:pt>
                <c:pt idx="40137">
                  <c:v>27.756</c:v>
                </c:pt>
                <c:pt idx="40138">
                  <c:v>27.756</c:v>
                </c:pt>
                <c:pt idx="40139">
                  <c:v>27.756</c:v>
                </c:pt>
                <c:pt idx="40140">
                  <c:v>27.756</c:v>
                </c:pt>
                <c:pt idx="40141">
                  <c:v>27.756</c:v>
                </c:pt>
                <c:pt idx="40142">
                  <c:v>27.756</c:v>
                </c:pt>
                <c:pt idx="40143">
                  <c:v>27.756</c:v>
                </c:pt>
                <c:pt idx="40144">
                  <c:v>27.756</c:v>
                </c:pt>
                <c:pt idx="40145">
                  <c:v>27.756</c:v>
                </c:pt>
                <c:pt idx="40146">
                  <c:v>27.756</c:v>
                </c:pt>
                <c:pt idx="40147">
                  <c:v>27.756</c:v>
                </c:pt>
                <c:pt idx="40148">
                  <c:v>27.756</c:v>
                </c:pt>
                <c:pt idx="40149">
                  <c:v>27.756</c:v>
                </c:pt>
                <c:pt idx="40150">
                  <c:v>27.783999999999999</c:v>
                </c:pt>
                <c:pt idx="40151">
                  <c:v>27.756</c:v>
                </c:pt>
                <c:pt idx="40152">
                  <c:v>27.756</c:v>
                </c:pt>
                <c:pt idx="40153">
                  <c:v>27.756</c:v>
                </c:pt>
                <c:pt idx="40154">
                  <c:v>27.756</c:v>
                </c:pt>
                <c:pt idx="40155">
                  <c:v>27.783999999999999</c:v>
                </c:pt>
                <c:pt idx="40156">
                  <c:v>27.756</c:v>
                </c:pt>
                <c:pt idx="40157">
                  <c:v>27.783999999999999</c:v>
                </c:pt>
                <c:pt idx="40158">
                  <c:v>27.756</c:v>
                </c:pt>
                <c:pt idx="40159">
                  <c:v>27.783999999999999</c:v>
                </c:pt>
                <c:pt idx="40160">
                  <c:v>27.783999999999999</c:v>
                </c:pt>
                <c:pt idx="40161">
                  <c:v>27.756</c:v>
                </c:pt>
                <c:pt idx="40162">
                  <c:v>27.783999999999999</c:v>
                </c:pt>
                <c:pt idx="40163">
                  <c:v>27.756</c:v>
                </c:pt>
                <c:pt idx="40164">
                  <c:v>30.741</c:v>
                </c:pt>
                <c:pt idx="40165">
                  <c:v>37.31</c:v>
                </c:pt>
                <c:pt idx="40166">
                  <c:v>32.81</c:v>
                </c:pt>
                <c:pt idx="40167">
                  <c:v>32.75</c:v>
                </c:pt>
                <c:pt idx="40168">
                  <c:v>32.72</c:v>
                </c:pt>
                <c:pt idx="40169">
                  <c:v>32.64</c:v>
                </c:pt>
                <c:pt idx="40170">
                  <c:v>32.61</c:v>
                </c:pt>
                <c:pt idx="40171">
                  <c:v>32.58</c:v>
                </c:pt>
                <c:pt idx="40172">
                  <c:v>32.58</c:v>
                </c:pt>
                <c:pt idx="40173">
                  <c:v>32.520000000000003</c:v>
                </c:pt>
                <c:pt idx="40174">
                  <c:v>32.520000000000003</c:v>
                </c:pt>
                <c:pt idx="40175">
                  <c:v>32.61</c:v>
                </c:pt>
                <c:pt idx="40176">
                  <c:v>32.659999999999997</c:v>
                </c:pt>
                <c:pt idx="40177">
                  <c:v>32.78</c:v>
                </c:pt>
                <c:pt idx="40178">
                  <c:v>32.92</c:v>
                </c:pt>
                <c:pt idx="40179">
                  <c:v>33.090000000000003</c:v>
                </c:pt>
                <c:pt idx="40180">
                  <c:v>33.24</c:v>
                </c:pt>
                <c:pt idx="40181">
                  <c:v>32.200000000000003</c:v>
                </c:pt>
                <c:pt idx="40182">
                  <c:v>27.812999999999999</c:v>
                </c:pt>
                <c:pt idx="40183">
                  <c:v>34.619999999999997</c:v>
                </c:pt>
                <c:pt idx="40184">
                  <c:v>34.24</c:v>
                </c:pt>
                <c:pt idx="40185">
                  <c:v>33.75</c:v>
                </c:pt>
                <c:pt idx="40186">
                  <c:v>33.549999999999997</c:v>
                </c:pt>
                <c:pt idx="40187">
                  <c:v>33.47</c:v>
                </c:pt>
                <c:pt idx="40188">
                  <c:v>33.58</c:v>
                </c:pt>
                <c:pt idx="40189">
                  <c:v>33.700000000000003</c:v>
                </c:pt>
                <c:pt idx="40190">
                  <c:v>33.840000000000003</c:v>
                </c:pt>
                <c:pt idx="40191">
                  <c:v>33.979999999999997</c:v>
                </c:pt>
                <c:pt idx="40192">
                  <c:v>34.1</c:v>
                </c:pt>
                <c:pt idx="40193">
                  <c:v>34.19</c:v>
                </c:pt>
                <c:pt idx="40194">
                  <c:v>34.21</c:v>
                </c:pt>
                <c:pt idx="40195">
                  <c:v>34.299999999999997</c:v>
                </c:pt>
                <c:pt idx="40196">
                  <c:v>34.33</c:v>
                </c:pt>
                <c:pt idx="40197">
                  <c:v>34.36</c:v>
                </c:pt>
                <c:pt idx="40198">
                  <c:v>34.39</c:v>
                </c:pt>
                <c:pt idx="40199">
                  <c:v>34.39</c:v>
                </c:pt>
                <c:pt idx="40200">
                  <c:v>34.36</c:v>
                </c:pt>
                <c:pt idx="40201">
                  <c:v>34.729999999999997</c:v>
                </c:pt>
                <c:pt idx="40202">
                  <c:v>35.299999999999997</c:v>
                </c:pt>
                <c:pt idx="40203">
                  <c:v>35.96</c:v>
                </c:pt>
                <c:pt idx="40204">
                  <c:v>36.4</c:v>
                </c:pt>
                <c:pt idx="40205">
                  <c:v>36.94</c:v>
                </c:pt>
                <c:pt idx="40206">
                  <c:v>37.31</c:v>
                </c:pt>
                <c:pt idx="40207">
                  <c:v>37.799999999999997</c:v>
                </c:pt>
                <c:pt idx="40208">
                  <c:v>38.4</c:v>
                </c:pt>
                <c:pt idx="40209">
                  <c:v>39.270000000000003</c:v>
                </c:pt>
                <c:pt idx="40210">
                  <c:v>39.700000000000003</c:v>
                </c:pt>
                <c:pt idx="40211">
                  <c:v>36.68</c:v>
                </c:pt>
                <c:pt idx="40212">
                  <c:v>31.86</c:v>
                </c:pt>
                <c:pt idx="40213">
                  <c:v>32.06</c:v>
                </c:pt>
                <c:pt idx="40214">
                  <c:v>32.119999999999997</c:v>
                </c:pt>
                <c:pt idx="40215">
                  <c:v>27.812999999999999</c:v>
                </c:pt>
                <c:pt idx="40216">
                  <c:v>27.812999999999999</c:v>
                </c:pt>
                <c:pt idx="40217">
                  <c:v>27.812999999999999</c:v>
                </c:pt>
                <c:pt idx="40218">
                  <c:v>27.783999999999999</c:v>
                </c:pt>
                <c:pt idx="40219">
                  <c:v>27.783999999999999</c:v>
                </c:pt>
                <c:pt idx="40220">
                  <c:v>27.783999999999999</c:v>
                </c:pt>
                <c:pt idx="40221">
                  <c:v>27.756</c:v>
                </c:pt>
                <c:pt idx="40222">
                  <c:v>27.783999999999999</c:v>
                </c:pt>
                <c:pt idx="40223">
                  <c:v>27.783999999999999</c:v>
                </c:pt>
                <c:pt idx="40224">
                  <c:v>27.783999999999999</c:v>
                </c:pt>
                <c:pt idx="40225">
                  <c:v>27.783999999999999</c:v>
                </c:pt>
                <c:pt idx="40226">
                  <c:v>27.783999999999999</c:v>
                </c:pt>
                <c:pt idx="40227">
                  <c:v>27.783999999999999</c:v>
                </c:pt>
                <c:pt idx="40228">
                  <c:v>27.812999999999999</c:v>
                </c:pt>
                <c:pt idx="40229">
                  <c:v>27.783999999999999</c:v>
                </c:pt>
                <c:pt idx="40230">
                  <c:v>27.783999999999999</c:v>
                </c:pt>
                <c:pt idx="40231">
                  <c:v>27.756</c:v>
                </c:pt>
                <c:pt idx="40232">
                  <c:v>27.783999999999999</c:v>
                </c:pt>
                <c:pt idx="40233">
                  <c:v>27.756</c:v>
                </c:pt>
                <c:pt idx="40234">
                  <c:v>27.783999999999999</c:v>
                </c:pt>
                <c:pt idx="40235">
                  <c:v>27.783999999999999</c:v>
                </c:pt>
                <c:pt idx="40236">
                  <c:v>27.783999999999999</c:v>
                </c:pt>
                <c:pt idx="40237">
                  <c:v>27.783999999999999</c:v>
                </c:pt>
                <c:pt idx="40238">
                  <c:v>27.783999999999999</c:v>
                </c:pt>
                <c:pt idx="40239">
                  <c:v>27.783999999999999</c:v>
                </c:pt>
                <c:pt idx="40240">
                  <c:v>27.783999999999999</c:v>
                </c:pt>
                <c:pt idx="40241">
                  <c:v>27.783999999999999</c:v>
                </c:pt>
                <c:pt idx="40242">
                  <c:v>27.756</c:v>
                </c:pt>
                <c:pt idx="40243">
                  <c:v>27.783999999999999</c:v>
                </c:pt>
                <c:pt idx="40244">
                  <c:v>27.756</c:v>
                </c:pt>
                <c:pt idx="40245">
                  <c:v>27.783999999999999</c:v>
                </c:pt>
                <c:pt idx="40246">
                  <c:v>27.783999999999999</c:v>
                </c:pt>
                <c:pt idx="40247">
                  <c:v>27.783999999999999</c:v>
                </c:pt>
                <c:pt idx="40248">
                  <c:v>27.783999999999999</c:v>
                </c:pt>
                <c:pt idx="40249">
                  <c:v>27.783999999999999</c:v>
                </c:pt>
                <c:pt idx="40250">
                  <c:v>27.756</c:v>
                </c:pt>
                <c:pt idx="40251">
                  <c:v>27.783999999999999</c:v>
                </c:pt>
                <c:pt idx="40252">
                  <c:v>27.783999999999999</c:v>
                </c:pt>
                <c:pt idx="40253">
                  <c:v>27.783999999999999</c:v>
                </c:pt>
                <c:pt idx="40254">
                  <c:v>27.783999999999999</c:v>
                </c:pt>
                <c:pt idx="40255">
                  <c:v>27.783999999999999</c:v>
                </c:pt>
                <c:pt idx="40256">
                  <c:v>27.783999999999999</c:v>
                </c:pt>
                <c:pt idx="40257">
                  <c:v>27.783999999999999</c:v>
                </c:pt>
                <c:pt idx="40258">
                  <c:v>27.783999999999999</c:v>
                </c:pt>
                <c:pt idx="40259">
                  <c:v>27.783999999999999</c:v>
                </c:pt>
                <c:pt idx="40260">
                  <c:v>27.756</c:v>
                </c:pt>
                <c:pt idx="40261">
                  <c:v>27.783999999999999</c:v>
                </c:pt>
                <c:pt idx="40262">
                  <c:v>27.783999999999999</c:v>
                </c:pt>
                <c:pt idx="40263">
                  <c:v>27.783999999999999</c:v>
                </c:pt>
                <c:pt idx="40264">
                  <c:v>27.783999999999999</c:v>
                </c:pt>
                <c:pt idx="40265">
                  <c:v>27.783999999999999</c:v>
                </c:pt>
                <c:pt idx="40266">
                  <c:v>33.270000000000003</c:v>
                </c:pt>
                <c:pt idx="40267">
                  <c:v>39.090000000000003</c:v>
                </c:pt>
                <c:pt idx="40268">
                  <c:v>32.06</c:v>
                </c:pt>
                <c:pt idx="40269">
                  <c:v>32.380000000000003</c:v>
                </c:pt>
                <c:pt idx="40270">
                  <c:v>32.659999999999997</c:v>
                </c:pt>
                <c:pt idx="40271">
                  <c:v>32.92</c:v>
                </c:pt>
                <c:pt idx="40272">
                  <c:v>33.18</c:v>
                </c:pt>
                <c:pt idx="40273">
                  <c:v>33.409999999999997</c:v>
                </c:pt>
                <c:pt idx="40274">
                  <c:v>33.64</c:v>
                </c:pt>
                <c:pt idx="40275">
                  <c:v>33.81</c:v>
                </c:pt>
                <c:pt idx="40276">
                  <c:v>33.93</c:v>
                </c:pt>
                <c:pt idx="40277">
                  <c:v>32.49</c:v>
                </c:pt>
                <c:pt idx="40278">
                  <c:v>28.731999999999999</c:v>
                </c:pt>
                <c:pt idx="40279">
                  <c:v>28.818000000000001</c:v>
                </c:pt>
                <c:pt idx="40280">
                  <c:v>28.875</c:v>
                </c:pt>
                <c:pt idx="40281">
                  <c:v>28.960999999999999</c:v>
                </c:pt>
                <c:pt idx="40282">
                  <c:v>29.018999999999998</c:v>
                </c:pt>
                <c:pt idx="40283">
                  <c:v>29.105</c:v>
                </c:pt>
                <c:pt idx="40284">
                  <c:v>29.161999999999999</c:v>
                </c:pt>
                <c:pt idx="40285">
                  <c:v>29.248000000000001</c:v>
                </c:pt>
                <c:pt idx="40286">
                  <c:v>29.334</c:v>
                </c:pt>
                <c:pt idx="40287">
                  <c:v>28.042999999999999</c:v>
                </c:pt>
                <c:pt idx="40288">
                  <c:v>27.812999999999999</c:v>
                </c:pt>
                <c:pt idx="40289">
                  <c:v>27.783999999999999</c:v>
                </c:pt>
                <c:pt idx="40290">
                  <c:v>27.783999999999999</c:v>
                </c:pt>
                <c:pt idx="40291">
                  <c:v>27.783999999999999</c:v>
                </c:pt>
                <c:pt idx="40292">
                  <c:v>27.756</c:v>
                </c:pt>
                <c:pt idx="40293">
                  <c:v>27.783999999999999</c:v>
                </c:pt>
                <c:pt idx="40294">
                  <c:v>27.783999999999999</c:v>
                </c:pt>
                <c:pt idx="40295">
                  <c:v>27.783999999999999</c:v>
                </c:pt>
                <c:pt idx="40296">
                  <c:v>27.783999999999999</c:v>
                </c:pt>
                <c:pt idx="40297">
                  <c:v>27.783999999999999</c:v>
                </c:pt>
                <c:pt idx="40298">
                  <c:v>27.783999999999999</c:v>
                </c:pt>
                <c:pt idx="40299">
                  <c:v>27.783999999999999</c:v>
                </c:pt>
                <c:pt idx="40300">
                  <c:v>27.783999999999999</c:v>
                </c:pt>
                <c:pt idx="40301">
                  <c:v>27.783999999999999</c:v>
                </c:pt>
                <c:pt idx="40302">
                  <c:v>27.783999999999999</c:v>
                </c:pt>
                <c:pt idx="40303">
                  <c:v>27.783999999999999</c:v>
                </c:pt>
                <c:pt idx="40304">
                  <c:v>27.783999999999999</c:v>
                </c:pt>
                <c:pt idx="40305">
                  <c:v>36.22</c:v>
                </c:pt>
                <c:pt idx="40306">
                  <c:v>32.61</c:v>
                </c:pt>
                <c:pt idx="40307">
                  <c:v>32.950000000000003</c:v>
                </c:pt>
                <c:pt idx="40308">
                  <c:v>33.35</c:v>
                </c:pt>
                <c:pt idx="40309">
                  <c:v>33.78</c:v>
                </c:pt>
                <c:pt idx="40310">
                  <c:v>34.21</c:v>
                </c:pt>
                <c:pt idx="40311">
                  <c:v>34.5</c:v>
                </c:pt>
                <c:pt idx="40312">
                  <c:v>34.82</c:v>
                </c:pt>
                <c:pt idx="40313">
                  <c:v>35.299999999999997</c:v>
                </c:pt>
                <c:pt idx="40314">
                  <c:v>35.71</c:v>
                </c:pt>
                <c:pt idx="40315">
                  <c:v>36.11</c:v>
                </c:pt>
                <c:pt idx="40316">
                  <c:v>36.4</c:v>
                </c:pt>
                <c:pt idx="40317">
                  <c:v>36.57</c:v>
                </c:pt>
                <c:pt idx="40318">
                  <c:v>36.74</c:v>
                </c:pt>
                <c:pt idx="40319">
                  <c:v>36.94</c:v>
                </c:pt>
                <c:pt idx="40320">
                  <c:v>37.17</c:v>
                </c:pt>
                <c:pt idx="40321">
                  <c:v>37.11</c:v>
                </c:pt>
                <c:pt idx="40322">
                  <c:v>37.31</c:v>
                </c:pt>
                <c:pt idx="40323">
                  <c:v>37.54</c:v>
                </c:pt>
                <c:pt idx="40324">
                  <c:v>37.770000000000003</c:v>
                </c:pt>
                <c:pt idx="40325">
                  <c:v>38.03</c:v>
                </c:pt>
                <c:pt idx="40326">
                  <c:v>38.200000000000003</c:v>
                </c:pt>
                <c:pt idx="40327">
                  <c:v>38.89</c:v>
                </c:pt>
                <c:pt idx="40328">
                  <c:v>39.24</c:v>
                </c:pt>
                <c:pt idx="40329">
                  <c:v>39.5</c:v>
                </c:pt>
                <c:pt idx="40330">
                  <c:v>39.72</c:v>
                </c:pt>
                <c:pt idx="40331">
                  <c:v>39.869999999999997</c:v>
                </c:pt>
                <c:pt idx="40332">
                  <c:v>39.47</c:v>
                </c:pt>
                <c:pt idx="40333">
                  <c:v>31.75</c:v>
                </c:pt>
                <c:pt idx="40334">
                  <c:v>31.86</c:v>
                </c:pt>
                <c:pt idx="40335">
                  <c:v>31.98</c:v>
                </c:pt>
                <c:pt idx="40336">
                  <c:v>32.090000000000003</c:v>
                </c:pt>
                <c:pt idx="40337">
                  <c:v>32.229999999999997</c:v>
                </c:pt>
                <c:pt idx="40338">
                  <c:v>32.380000000000003</c:v>
                </c:pt>
                <c:pt idx="40339">
                  <c:v>30.942</c:v>
                </c:pt>
                <c:pt idx="40340">
                  <c:v>27.841999999999999</c:v>
                </c:pt>
                <c:pt idx="40341">
                  <c:v>32.659999999999997</c:v>
                </c:pt>
                <c:pt idx="40342">
                  <c:v>36.65</c:v>
                </c:pt>
                <c:pt idx="40343">
                  <c:v>45.61</c:v>
                </c:pt>
                <c:pt idx="40344">
                  <c:v>49.14</c:v>
                </c:pt>
                <c:pt idx="40345">
                  <c:v>46.01</c:v>
                </c:pt>
                <c:pt idx="40346">
                  <c:v>42.6</c:v>
                </c:pt>
                <c:pt idx="40347">
                  <c:v>43.08</c:v>
                </c:pt>
                <c:pt idx="40348">
                  <c:v>43.46</c:v>
                </c:pt>
                <c:pt idx="40349">
                  <c:v>43.86</c:v>
                </c:pt>
                <c:pt idx="40350">
                  <c:v>44.29</c:v>
                </c:pt>
                <c:pt idx="40351">
                  <c:v>44.89</c:v>
                </c:pt>
                <c:pt idx="40352">
                  <c:v>45.61</c:v>
                </c:pt>
                <c:pt idx="40353">
                  <c:v>46.33</c:v>
                </c:pt>
                <c:pt idx="40354">
                  <c:v>47.02</c:v>
                </c:pt>
                <c:pt idx="40355">
                  <c:v>67.42</c:v>
                </c:pt>
                <c:pt idx="40356">
                  <c:v>69.92</c:v>
                </c:pt>
                <c:pt idx="40357">
                  <c:v>71.53</c:v>
                </c:pt>
                <c:pt idx="40358">
                  <c:v>72.760000000000005</c:v>
                </c:pt>
                <c:pt idx="40359">
                  <c:v>74</c:v>
                </c:pt>
                <c:pt idx="40360">
                  <c:v>74.739999999999995</c:v>
                </c:pt>
                <c:pt idx="40361">
                  <c:v>76.38</c:v>
                </c:pt>
                <c:pt idx="40362">
                  <c:v>77.78</c:v>
                </c:pt>
                <c:pt idx="40363">
                  <c:v>79.709999999999994</c:v>
                </c:pt>
                <c:pt idx="40364">
                  <c:v>81.52</c:v>
                </c:pt>
                <c:pt idx="40365">
                  <c:v>65.180000000000007</c:v>
                </c:pt>
                <c:pt idx="40366">
                  <c:v>58.12</c:v>
                </c:pt>
                <c:pt idx="40367">
                  <c:v>58.53</c:v>
                </c:pt>
                <c:pt idx="40368">
                  <c:v>54.33</c:v>
                </c:pt>
                <c:pt idx="40369">
                  <c:v>49.11</c:v>
                </c:pt>
                <c:pt idx="40370">
                  <c:v>49.51</c:v>
                </c:pt>
                <c:pt idx="40371">
                  <c:v>50.03</c:v>
                </c:pt>
                <c:pt idx="40372">
                  <c:v>50.63</c:v>
                </c:pt>
                <c:pt idx="40373">
                  <c:v>51.12</c:v>
                </c:pt>
                <c:pt idx="40374">
                  <c:v>51.81</c:v>
                </c:pt>
                <c:pt idx="40375">
                  <c:v>52.56</c:v>
                </c:pt>
                <c:pt idx="40376">
                  <c:v>53.19</c:v>
                </c:pt>
                <c:pt idx="40377">
                  <c:v>53.82</c:v>
                </c:pt>
                <c:pt idx="40378">
                  <c:v>40.47</c:v>
                </c:pt>
                <c:pt idx="40379">
                  <c:v>39.840000000000003</c:v>
                </c:pt>
                <c:pt idx="40380">
                  <c:v>39.840000000000003</c:v>
                </c:pt>
                <c:pt idx="40381">
                  <c:v>36.51</c:v>
                </c:pt>
                <c:pt idx="40382">
                  <c:v>31.75</c:v>
                </c:pt>
                <c:pt idx="40383">
                  <c:v>31.83</c:v>
                </c:pt>
                <c:pt idx="40384">
                  <c:v>32.03</c:v>
                </c:pt>
                <c:pt idx="40385">
                  <c:v>40.79</c:v>
                </c:pt>
                <c:pt idx="40386">
                  <c:v>48.54</c:v>
                </c:pt>
                <c:pt idx="40387">
                  <c:v>42.65</c:v>
                </c:pt>
                <c:pt idx="40388">
                  <c:v>43.05</c:v>
                </c:pt>
                <c:pt idx="40389">
                  <c:v>56.75</c:v>
                </c:pt>
                <c:pt idx="40390">
                  <c:v>60.68</c:v>
                </c:pt>
                <c:pt idx="40391">
                  <c:v>59.16</c:v>
                </c:pt>
                <c:pt idx="40392">
                  <c:v>59.42</c:v>
                </c:pt>
                <c:pt idx="40393">
                  <c:v>59.5</c:v>
                </c:pt>
                <c:pt idx="40394">
                  <c:v>59.47</c:v>
                </c:pt>
                <c:pt idx="40395">
                  <c:v>59.59</c:v>
                </c:pt>
                <c:pt idx="40396">
                  <c:v>59.87</c:v>
                </c:pt>
                <c:pt idx="40397">
                  <c:v>60.13</c:v>
                </c:pt>
                <c:pt idx="40398">
                  <c:v>56.6</c:v>
                </c:pt>
                <c:pt idx="40399">
                  <c:v>52.96</c:v>
                </c:pt>
                <c:pt idx="40400">
                  <c:v>68.400000000000006</c:v>
                </c:pt>
                <c:pt idx="40401">
                  <c:v>66.22</c:v>
                </c:pt>
                <c:pt idx="40402">
                  <c:v>67.19</c:v>
                </c:pt>
                <c:pt idx="40403">
                  <c:v>70.239999999999995</c:v>
                </c:pt>
                <c:pt idx="40404">
                  <c:v>73.39</c:v>
                </c:pt>
                <c:pt idx="40405">
                  <c:v>73.91</c:v>
                </c:pt>
                <c:pt idx="40406">
                  <c:v>71.5</c:v>
                </c:pt>
                <c:pt idx="40407">
                  <c:v>76.52</c:v>
                </c:pt>
                <c:pt idx="40408">
                  <c:v>80.2</c:v>
                </c:pt>
                <c:pt idx="40409">
                  <c:v>84.19</c:v>
                </c:pt>
                <c:pt idx="40410">
                  <c:v>82.38</c:v>
                </c:pt>
                <c:pt idx="40411">
                  <c:v>75.86</c:v>
                </c:pt>
                <c:pt idx="40412">
                  <c:v>76.38</c:v>
                </c:pt>
                <c:pt idx="40413">
                  <c:v>76.87</c:v>
                </c:pt>
                <c:pt idx="40414">
                  <c:v>74.05</c:v>
                </c:pt>
                <c:pt idx="40415">
                  <c:v>71.760000000000005</c:v>
                </c:pt>
                <c:pt idx="40416">
                  <c:v>79.19</c:v>
                </c:pt>
                <c:pt idx="40417">
                  <c:v>87.86</c:v>
                </c:pt>
                <c:pt idx="40418">
                  <c:v>84.44</c:v>
                </c:pt>
                <c:pt idx="40419">
                  <c:v>69.2</c:v>
                </c:pt>
                <c:pt idx="40420">
                  <c:v>79.39</c:v>
                </c:pt>
                <c:pt idx="40421">
                  <c:v>77.760000000000005</c:v>
                </c:pt>
                <c:pt idx="40422">
                  <c:v>77.959999999999994</c:v>
                </c:pt>
                <c:pt idx="40423">
                  <c:v>78.67</c:v>
                </c:pt>
                <c:pt idx="40424">
                  <c:v>76.290000000000006</c:v>
                </c:pt>
                <c:pt idx="40425">
                  <c:v>75.23</c:v>
                </c:pt>
                <c:pt idx="40426">
                  <c:v>75.52</c:v>
                </c:pt>
                <c:pt idx="40427">
                  <c:v>79.39</c:v>
                </c:pt>
                <c:pt idx="40428">
                  <c:v>94.23</c:v>
                </c:pt>
                <c:pt idx="40429">
                  <c:v>91.5</c:v>
                </c:pt>
                <c:pt idx="40430">
                  <c:v>78.010000000000005</c:v>
                </c:pt>
                <c:pt idx="40431">
                  <c:v>88.69</c:v>
                </c:pt>
                <c:pt idx="40432">
                  <c:v>91.5</c:v>
                </c:pt>
                <c:pt idx="40433">
                  <c:v>89.9</c:v>
                </c:pt>
                <c:pt idx="40434">
                  <c:v>90.67</c:v>
                </c:pt>
                <c:pt idx="40435">
                  <c:v>92.28</c:v>
                </c:pt>
                <c:pt idx="40436">
                  <c:v>101.55</c:v>
                </c:pt>
                <c:pt idx="40437">
                  <c:v>102.1</c:v>
                </c:pt>
                <c:pt idx="40438">
                  <c:v>82.87</c:v>
                </c:pt>
                <c:pt idx="40439">
                  <c:v>73.510000000000005</c:v>
                </c:pt>
                <c:pt idx="40440">
                  <c:v>73.11</c:v>
                </c:pt>
                <c:pt idx="40441">
                  <c:v>73.739999999999995</c:v>
                </c:pt>
                <c:pt idx="40442">
                  <c:v>74.2</c:v>
                </c:pt>
                <c:pt idx="40443">
                  <c:v>70.040000000000006</c:v>
                </c:pt>
                <c:pt idx="40444">
                  <c:v>59.99</c:v>
                </c:pt>
                <c:pt idx="40445">
                  <c:v>65.16</c:v>
                </c:pt>
                <c:pt idx="40446">
                  <c:v>65.64</c:v>
                </c:pt>
                <c:pt idx="40447">
                  <c:v>60.82</c:v>
                </c:pt>
                <c:pt idx="40448">
                  <c:v>49.34</c:v>
                </c:pt>
                <c:pt idx="40449">
                  <c:v>50.09</c:v>
                </c:pt>
                <c:pt idx="40450">
                  <c:v>50.63</c:v>
                </c:pt>
                <c:pt idx="40451">
                  <c:v>51.18</c:v>
                </c:pt>
                <c:pt idx="40452">
                  <c:v>51.89</c:v>
                </c:pt>
                <c:pt idx="40453">
                  <c:v>53.36</c:v>
                </c:pt>
                <c:pt idx="40454">
                  <c:v>52.87</c:v>
                </c:pt>
                <c:pt idx="40455">
                  <c:v>54.05</c:v>
                </c:pt>
                <c:pt idx="40456">
                  <c:v>40.47</c:v>
                </c:pt>
                <c:pt idx="40457">
                  <c:v>39.61</c:v>
                </c:pt>
                <c:pt idx="40458">
                  <c:v>39.64</c:v>
                </c:pt>
                <c:pt idx="40459">
                  <c:v>39.75</c:v>
                </c:pt>
                <c:pt idx="40460">
                  <c:v>39.72</c:v>
                </c:pt>
                <c:pt idx="40461">
                  <c:v>39.78</c:v>
                </c:pt>
                <c:pt idx="40462">
                  <c:v>39.78</c:v>
                </c:pt>
                <c:pt idx="40463">
                  <c:v>39.75</c:v>
                </c:pt>
                <c:pt idx="40464">
                  <c:v>39.72</c:v>
                </c:pt>
                <c:pt idx="40465">
                  <c:v>39.81</c:v>
                </c:pt>
                <c:pt idx="40466">
                  <c:v>36.51</c:v>
                </c:pt>
                <c:pt idx="40467">
                  <c:v>39.18</c:v>
                </c:pt>
                <c:pt idx="40468">
                  <c:v>37.14</c:v>
                </c:pt>
                <c:pt idx="40469">
                  <c:v>37.14</c:v>
                </c:pt>
                <c:pt idx="40470">
                  <c:v>37.17</c:v>
                </c:pt>
                <c:pt idx="40471">
                  <c:v>37.17</c:v>
                </c:pt>
                <c:pt idx="40472">
                  <c:v>37.200000000000003</c:v>
                </c:pt>
                <c:pt idx="40473">
                  <c:v>37.26</c:v>
                </c:pt>
                <c:pt idx="40474">
                  <c:v>37.29</c:v>
                </c:pt>
                <c:pt idx="40475">
                  <c:v>37.31</c:v>
                </c:pt>
                <c:pt idx="40476">
                  <c:v>52.5</c:v>
                </c:pt>
                <c:pt idx="40477">
                  <c:v>49.8</c:v>
                </c:pt>
                <c:pt idx="40478">
                  <c:v>50.14</c:v>
                </c:pt>
                <c:pt idx="40479">
                  <c:v>50.4</c:v>
                </c:pt>
                <c:pt idx="40480">
                  <c:v>50.75</c:v>
                </c:pt>
                <c:pt idx="40481">
                  <c:v>56.72</c:v>
                </c:pt>
                <c:pt idx="40482">
                  <c:v>75.349999999999994</c:v>
                </c:pt>
                <c:pt idx="40483">
                  <c:v>74.05</c:v>
                </c:pt>
                <c:pt idx="40484">
                  <c:v>74.91</c:v>
                </c:pt>
                <c:pt idx="40485">
                  <c:v>75.86</c:v>
                </c:pt>
                <c:pt idx="40486">
                  <c:v>77.12</c:v>
                </c:pt>
                <c:pt idx="40487">
                  <c:v>77.78</c:v>
                </c:pt>
                <c:pt idx="40488">
                  <c:v>64.78</c:v>
                </c:pt>
                <c:pt idx="40489">
                  <c:v>57.26</c:v>
                </c:pt>
                <c:pt idx="40490">
                  <c:v>58.44</c:v>
                </c:pt>
                <c:pt idx="40491">
                  <c:v>59.42</c:v>
                </c:pt>
                <c:pt idx="40492">
                  <c:v>59.99</c:v>
                </c:pt>
                <c:pt idx="40493">
                  <c:v>61.42</c:v>
                </c:pt>
                <c:pt idx="40494">
                  <c:v>63.29</c:v>
                </c:pt>
                <c:pt idx="40495">
                  <c:v>64.290000000000006</c:v>
                </c:pt>
                <c:pt idx="40496">
                  <c:v>64.930000000000007</c:v>
                </c:pt>
                <c:pt idx="40497">
                  <c:v>59.3</c:v>
                </c:pt>
                <c:pt idx="40498">
                  <c:v>62.92</c:v>
                </c:pt>
                <c:pt idx="40499">
                  <c:v>69.55</c:v>
                </c:pt>
                <c:pt idx="40500">
                  <c:v>158.18</c:v>
                </c:pt>
                <c:pt idx="40501">
                  <c:v>132.18</c:v>
                </c:pt>
                <c:pt idx="40502">
                  <c:v>151.21</c:v>
                </c:pt>
                <c:pt idx="40503">
                  <c:v>147.85</c:v>
                </c:pt>
                <c:pt idx="40504">
                  <c:v>146.63999999999999</c:v>
                </c:pt>
                <c:pt idx="40505">
                  <c:v>145.58000000000001</c:v>
                </c:pt>
                <c:pt idx="40506">
                  <c:v>144.91999999999999</c:v>
                </c:pt>
                <c:pt idx="40507">
                  <c:v>143.74</c:v>
                </c:pt>
                <c:pt idx="40508">
                  <c:v>143</c:v>
                </c:pt>
                <c:pt idx="40509">
                  <c:v>142.11000000000001</c:v>
                </c:pt>
                <c:pt idx="40510">
                  <c:v>96.96</c:v>
                </c:pt>
                <c:pt idx="40511">
                  <c:v>75.06</c:v>
                </c:pt>
                <c:pt idx="40512">
                  <c:v>64.290000000000006</c:v>
                </c:pt>
                <c:pt idx="40513">
                  <c:v>61.19</c:v>
                </c:pt>
                <c:pt idx="40514">
                  <c:v>61.83</c:v>
                </c:pt>
                <c:pt idx="40515">
                  <c:v>57.46</c:v>
                </c:pt>
                <c:pt idx="40516">
                  <c:v>46.87</c:v>
                </c:pt>
                <c:pt idx="40517">
                  <c:v>36.770000000000003</c:v>
                </c:pt>
                <c:pt idx="40518">
                  <c:v>37.03</c:v>
                </c:pt>
                <c:pt idx="40519">
                  <c:v>37.229999999999997</c:v>
                </c:pt>
                <c:pt idx="40520">
                  <c:v>37.4</c:v>
                </c:pt>
                <c:pt idx="40521">
                  <c:v>37.57</c:v>
                </c:pt>
                <c:pt idx="40522">
                  <c:v>37.770000000000003</c:v>
                </c:pt>
                <c:pt idx="40523">
                  <c:v>37.950000000000003</c:v>
                </c:pt>
                <c:pt idx="40524">
                  <c:v>38.15</c:v>
                </c:pt>
                <c:pt idx="40525">
                  <c:v>38.17</c:v>
                </c:pt>
                <c:pt idx="40526">
                  <c:v>50.34</c:v>
                </c:pt>
                <c:pt idx="40527">
                  <c:v>55.86</c:v>
                </c:pt>
                <c:pt idx="40528">
                  <c:v>53.1</c:v>
                </c:pt>
                <c:pt idx="40529">
                  <c:v>50.43</c:v>
                </c:pt>
                <c:pt idx="40530">
                  <c:v>68.540000000000006</c:v>
                </c:pt>
                <c:pt idx="40531">
                  <c:v>62.54</c:v>
                </c:pt>
                <c:pt idx="40532">
                  <c:v>63.26</c:v>
                </c:pt>
                <c:pt idx="40533">
                  <c:v>63.66</c:v>
                </c:pt>
                <c:pt idx="40534">
                  <c:v>63.98</c:v>
                </c:pt>
                <c:pt idx="40535">
                  <c:v>64.290000000000006</c:v>
                </c:pt>
                <c:pt idx="40536">
                  <c:v>59.76</c:v>
                </c:pt>
                <c:pt idx="40537">
                  <c:v>59.07</c:v>
                </c:pt>
                <c:pt idx="40538">
                  <c:v>59.3</c:v>
                </c:pt>
                <c:pt idx="40539">
                  <c:v>59.7</c:v>
                </c:pt>
                <c:pt idx="40540">
                  <c:v>67.94</c:v>
                </c:pt>
                <c:pt idx="40541">
                  <c:v>58.3</c:v>
                </c:pt>
                <c:pt idx="40542">
                  <c:v>66.62</c:v>
                </c:pt>
                <c:pt idx="40543">
                  <c:v>61.31</c:v>
                </c:pt>
                <c:pt idx="40544">
                  <c:v>55.48</c:v>
                </c:pt>
                <c:pt idx="40545">
                  <c:v>56.43</c:v>
                </c:pt>
                <c:pt idx="40546">
                  <c:v>57.46</c:v>
                </c:pt>
                <c:pt idx="40547">
                  <c:v>77.56</c:v>
                </c:pt>
                <c:pt idx="40548">
                  <c:v>79.42</c:v>
                </c:pt>
                <c:pt idx="40549">
                  <c:v>70.55</c:v>
                </c:pt>
                <c:pt idx="40550">
                  <c:v>72.16</c:v>
                </c:pt>
                <c:pt idx="40551">
                  <c:v>74.34</c:v>
                </c:pt>
                <c:pt idx="40552">
                  <c:v>100.75</c:v>
                </c:pt>
                <c:pt idx="40553">
                  <c:v>111.14</c:v>
                </c:pt>
                <c:pt idx="40554">
                  <c:v>113.61</c:v>
                </c:pt>
                <c:pt idx="40555">
                  <c:v>114.93</c:v>
                </c:pt>
                <c:pt idx="40556">
                  <c:v>97.13</c:v>
                </c:pt>
                <c:pt idx="40557">
                  <c:v>99.48</c:v>
                </c:pt>
                <c:pt idx="40558">
                  <c:v>117.02</c:v>
                </c:pt>
                <c:pt idx="40559">
                  <c:v>111.74</c:v>
                </c:pt>
                <c:pt idx="40560">
                  <c:v>109.79</c:v>
                </c:pt>
                <c:pt idx="40561">
                  <c:v>105.8</c:v>
                </c:pt>
                <c:pt idx="40562">
                  <c:v>112.17</c:v>
                </c:pt>
                <c:pt idx="40563">
                  <c:v>143.16999999999999</c:v>
                </c:pt>
                <c:pt idx="40564">
                  <c:v>144.32</c:v>
                </c:pt>
                <c:pt idx="40565">
                  <c:v>142.08000000000001</c:v>
                </c:pt>
                <c:pt idx="40566">
                  <c:v>145.29</c:v>
                </c:pt>
                <c:pt idx="40567">
                  <c:v>148.34</c:v>
                </c:pt>
                <c:pt idx="40568">
                  <c:v>147.56</c:v>
                </c:pt>
                <c:pt idx="40569">
                  <c:v>136.83000000000001</c:v>
                </c:pt>
                <c:pt idx="40570">
                  <c:v>136.94</c:v>
                </c:pt>
                <c:pt idx="40571">
                  <c:v>134.69999999999999</c:v>
                </c:pt>
                <c:pt idx="40572">
                  <c:v>150.72</c:v>
                </c:pt>
                <c:pt idx="40573">
                  <c:v>176.21</c:v>
                </c:pt>
                <c:pt idx="40574">
                  <c:v>188.55</c:v>
                </c:pt>
                <c:pt idx="40575">
                  <c:v>179.45</c:v>
                </c:pt>
                <c:pt idx="40576">
                  <c:v>181.14</c:v>
                </c:pt>
                <c:pt idx="40577">
                  <c:v>173.6</c:v>
                </c:pt>
                <c:pt idx="40578">
                  <c:v>176.58</c:v>
                </c:pt>
                <c:pt idx="40579">
                  <c:v>170.15</c:v>
                </c:pt>
                <c:pt idx="40580">
                  <c:v>185.62</c:v>
                </c:pt>
                <c:pt idx="40581">
                  <c:v>186.2</c:v>
                </c:pt>
                <c:pt idx="40582">
                  <c:v>170.35</c:v>
                </c:pt>
                <c:pt idx="40583">
                  <c:v>150.58000000000001</c:v>
                </c:pt>
                <c:pt idx="40584">
                  <c:v>147.02000000000001</c:v>
                </c:pt>
                <c:pt idx="40585">
                  <c:v>147.62</c:v>
                </c:pt>
                <c:pt idx="40586">
                  <c:v>156.86000000000001</c:v>
                </c:pt>
                <c:pt idx="40587">
                  <c:v>172.82</c:v>
                </c:pt>
                <c:pt idx="40588">
                  <c:v>174.66</c:v>
                </c:pt>
                <c:pt idx="40589">
                  <c:v>178.3</c:v>
                </c:pt>
                <c:pt idx="40590">
                  <c:v>173.39</c:v>
                </c:pt>
                <c:pt idx="40591">
                  <c:v>161.88</c:v>
                </c:pt>
                <c:pt idx="40592">
                  <c:v>166.05</c:v>
                </c:pt>
                <c:pt idx="40593">
                  <c:v>149.83000000000001</c:v>
                </c:pt>
                <c:pt idx="40594">
                  <c:v>151.63999999999999</c:v>
                </c:pt>
                <c:pt idx="40595">
                  <c:v>153.22</c:v>
                </c:pt>
                <c:pt idx="40596">
                  <c:v>154.68</c:v>
                </c:pt>
                <c:pt idx="40597">
                  <c:v>157.21</c:v>
                </c:pt>
                <c:pt idx="40598">
                  <c:v>135.16</c:v>
                </c:pt>
                <c:pt idx="40599">
                  <c:v>141.41999999999999</c:v>
                </c:pt>
                <c:pt idx="40600">
                  <c:v>146.79</c:v>
                </c:pt>
                <c:pt idx="40601">
                  <c:v>137.22999999999999</c:v>
                </c:pt>
                <c:pt idx="40602">
                  <c:v>141.30000000000001</c:v>
                </c:pt>
                <c:pt idx="40603">
                  <c:v>147.19</c:v>
                </c:pt>
                <c:pt idx="40604">
                  <c:v>149.26</c:v>
                </c:pt>
                <c:pt idx="40605">
                  <c:v>141.53</c:v>
                </c:pt>
                <c:pt idx="40606">
                  <c:v>143.29</c:v>
                </c:pt>
                <c:pt idx="40607">
                  <c:v>126.09</c:v>
                </c:pt>
                <c:pt idx="40608">
                  <c:v>122.04</c:v>
                </c:pt>
                <c:pt idx="40609">
                  <c:v>129.71</c:v>
                </c:pt>
                <c:pt idx="40610">
                  <c:v>133.5</c:v>
                </c:pt>
                <c:pt idx="40611">
                  <c:v>129.13</c:v>
                </c:pt>
                <c:pt idx="40612">
                  <c:v>127.9</c:v>
                </c:pt>
                <c:pt idx="40613">
                  <c:v>130.51</c:v>
                </c:pt>
                <c:pt idx="40614">
                  <c:v>132.55000000000001</c:v>
                </c:pt>
                <c:pt idx="40615">
                  <c:v>133.21</c:v>
                </c:pt>
                <c:pt idx="40616">
                  <c:v>134.72999999999999</c:v>
                </c:pt>
                <c:pt idx="40617">
                  <c:v>138.49</c:v>
                </c:pt>
                <c:pt idx="40618">
                  <c:v>135.05000000000001</c:v>
                </c:pt>
                <c:pt idx="40619">
                  <c:v>125.32</c:v>
                </c:pt>
                <c:pt idx="40620">
                  <c:v>116.68</c:v>
                </c:pt>
                <c:pt idx="40621">
                  <c:v>116.71</c:v>
                </c:pt>
                <c:pt idx="40622">
                  <c:v>108.24</c:v>
                </c:pt>
                <c:pt idx="40623">
                  <c:v>111.74</c:v>
                </c:pt>
                <c:pt idx="40624">
                  <c:v>111.34</c:v>
                </c:pt>
                <c:pt idx="40625">
                  <c:v>110.82</c:v>
                </c:pt>
                <c:pt idx="40626">
                  <c:v>88.81</c:v>
                </c:pt>
                <c:pt idx="40627">
                  <c:v>88.84</c:v>
                </c:pt>
                <c:pt idx="40628">
                  <c:v>92.08</c:v>
                </c:pt>
                <c:pt idx="40629">
                  <c:v>93.51</c:v>
                </c:pt>
                <c:pt idx="40630">
                  <c:v>117.54</c:v>
                </c:pt>
                <c:pt idx="40631">
                  <c:v>136.02000000000001</c:v>
                </c:pt>
                <c:pt idx="40632">
                  <c:v>116.33</c:v>
                </c:pt>
                <c:pt idx="40633">
                  <c:v>111.86</c:v>
                </c:pt>
                <c:pt idx="40634">
                  <c:v>109.04</c:v>
                </c:pt>
                <c:pt idx="40635">
                  <c:v>110.59</c:v>
                </c:pt>
                <c:pt idx="40636">
                  <c:v>111.83</c:v>
                </c:pt>
                <c:pt idx="40637">
                  <c:v>105</c:v>
                </c:pt>
                <c:pt idx="40638">
                  <c:v>112.66</c:v>
                </c:pt>
                <c:pt idx="40639">
                  <c:v>124.51</c:v>
                </c:pt>
                <c:pt idx="40640">
                  <c:v>126.41</c:v>
                </c:pt>
                <c:pt idx="40641">
                  <c:v>122.25</c:v>
                </c:pt>
                <c:pt idx="40642">
                  <c:v>140.1</c:v>
                </c:pt>
                <c:pt idx="40643">
                  <c:v>151.06</c:v>
                </c:pt>
                <c:pt idx="40644">
                  <c:v>151.97999999999999</c:v>
                </c:pt>
                <c:pt idx="40645">
                  <c:v>138.61000000000001</c:v>
                </c:pt>
                <c:pt idx="40646">
                  <c:v>133.61000000000001</c:v>
                </c:pt>
                <c:pt idx="40647">
                  <c:v>136.77000000000001</c:v>
                </c:pt>
                <c:pt idx="40648">
                  <c:v>134.88</c:v>
                </c:pt>
                <c:pt idx="40649">
                  <c:v>130.08000000000001</c:v>
                </c:pt>
                <c:pt idx="40650">
                  <c:v>131.37</c:v>
                </c:pt>
                <c:pt idx="40651">
                  <c:v>127.84</c:v>
                </c:pt>
                <c:pt idx="40652">
                  <c:v>123.37</c:v>
                </c:pt>
                <c:pt idx="40653">
                  <c:v>121.1</c:v>
                </c:pt>
                <c:pt idx="40654">
                  <c:v>123.37</c:v>
                </c:pt>
                <c:pt idx="40655">
                  <c:v>122.5</c:v>
                </c:pt>
                <c:pt idx="40656">
                  <c:v>121.53</c:v>
                </c:pt>
                <c:pt idx="40657">
                  <c:v>121.01</c:v>
                </c:pt>
                <c:pt idx="40658">
                  <c:v>116.91</c:v>
                </c:pt>
                <c:pt idx="40659">
                  <c:v>122.02</c:v>
                </c:pt>
                <c:pt idx="40660">
                  <c:v>122.3</c:v>
                </c:pt>
                <c:pt idx="40661">
                  <c:v>121.38</c:v>
                </c:pt>
                <c:pt idx="40662">
                  <c:v>106.66</c:v>
                </c:pt>
                <c:pt idx="40663">
                  <c:v>100.58</c:v>
                </c:pt>
                <c:pt idx="40664">
                  <c:v>93.46</c:v>
                </c:pt>
                <c:pt idx="40665">
                  <c:v>94.43</c:v>
                </c:pt>
                <c:pt idx="40666">
                  <c:v>99.03</c:v>
                </c:pt>
                <c:pt idx="40667">
                  <c:v>94.26</c:v>
                </c:pt>
                <c:pt idx="40668">
                  <c:v>95.09</c:v>
                </c:pt>
                <c:pt idx="40669">
                  <c:v>99.25</c:v>
                </c:pt>
                <c:pt idx="40670">
                  <c:v>119.92</c:v>
                </c:pt>
                <c:pt idx="40671">
                  <c:v>108.84</c:v>
                </c:pt>
                <c:pt idx="40672">
                  <c:v>100.75</c:v>
                </c:pt>
                <c:pt idx="40673">
                  <c:v>95.72</c:v>
                </c:pt>
                <c:pt idx="40674">
                  <c:v>94.29</c:v>
                </c:pt>
                <c:pt idx="40675">
                  <c:v>102.64</c:v>
                </c:pt>
                <c:pt idx="40676">
                  <c:v>113.23</c:v>
                </c:pt>
                <c:pt idx="40677">
                  <c:v>110.74</c:v>
                </c:pt>
                <c:pt idx="40678">
                  <c:v>112.52</c:v>
                </c:pt>
                <c:pt idx="40679">
                  <c:v>114.5</c:v>
                </c:pt>
                <c:pt idx="40680">
                  <c:v>117.34</c:v>
                </c:pt>
                <c:pt idx="40681">
                  <c:v>132.03</c:v>
                </c:pt>
                <c:pt idx="40682">
                  <c:v>130.44999999999999</c:v>
                </c:pt>
                <c:pt idx="40683">
                  <c:v>118.66</c:v>
                </c:pt>
                <c:pt idx="40684">
                  <c:v>108.93</c:v>
                </c:pt>
                <c:pt idx="40685">
                  <c:v>122.91</c:v>
                </c:pt>
                <c:pt idx="40686">
                  <c:v>136.91</c:v>
                </c:pt>
                <c:pt idx="40687">
                  <c:v>126.81</c:v>
                </c:pt>
                <c:pt idx="40688">
                  <c:v>107.58</c:v>
                </c:pt>
                <c:pt idx="40689">
                  <c:v>99.25</c:v>
                </c:pt>
                <c:pt idx="40690">
                  <c:v>101.61</c:v>
                </c:pt>
                <c:pt idx="40691">
                  <c:v>102.96</c:v>
                </c:pt>
                <c:pt idx="40692">
                  <c:v>103.62</c:v>
                </c:pt>
                <c:pt idx="40693">
                  <c:v>104.16</c:v>
                </c:pt>
                <c:pt idx="40694">
                  <c:v>104.42</c:v>
                </c:pt>
                <c:pt idx="40695">
                  <c:v>104.22</c:v>
                </c:pt>
                <c:pt idx="40696">
                  <c:v>108.41</c:v>
                </c:pt>
                <c:pt idx="40697">
                  <c:v>92.11</c:v>
                </c:pt>
                <c:pt idx="40698">
                  <c:v>100.26</c:v>
                </c:pt>
                <c:pt idx="40699">
                  <c:v>107.92</c:v>
                </c:pt>
                <c:pt idx="40700">
                  <c:v>145.81</c:v>
                </c:pt>
                <c:pt idx="40701">
                  <c:v>143</c:v>
                </c:pt>
                <c:pt idx="40702">
                  <c:v>135.08000000000001</c:v>
                </c:pt>
                <c:pt idx="40703">
                  <c:v>138.22999999999999</c:v>
                </c:pt>
                <c:pt idx="40704">
                  <c:v>138.22999999999999</c:v>
                </c:pt>
                <c:pt idx="40705">
                  <c:v>138.46</c:v>
                </c:pt>
                <c:pt idx="40706">
                  <c:v>143.77000000000001</c:v>
                </c:pt>
                <c:pt idx="40707">
                  <c:v>153.88</c:v>
                </c:pt>
                <c:pt idx="40708">
                  <c:v>148.71</c:v>
                </c:pt>
                <c:pt idx="40709">
                  <c:v>145.5</c:v>
                </c:pt>
                <c:pt idx="40710">
                  <c:v>141.28</c:v>
                </c:pt>
                <c:pt idx="40711">
                  <c:v>143.03</c:v>
                </c:pt>
                <c:pt idx="40712">
                  <c:v>145.81</c:v>
                </c:pt>
                <c:pt idx="40713">
                  <c:v>145.78</c:v>
                </c:pt>
                <c:pt idx="40714">
                  <c:v>125.12</c:v>
                </c:pt>
                <c:pt idx="40715">
                  <c:v>120.67</c:v>
                </c:pt>
                <c:pt idx="40716">
                  <c:v>111.08</c:v>
                </c:pt>
                <c:pt idx="40717">
                  <c:v>104.31</c:v>
                </c:pt>
                <c:pt idx="40718">
                  <c:v>83.73</c:v>
                </c:pt>
                <c:pt idx="40719">
                  <c:v>83.7</c:v>
                </c:pt>
                <c:pt idx="40720">
                  <c:v>100.78</c:v>
                </c:pt>
                <c:pt idx="40721">
                  <c:v>94.17</c:v>
                </c:pt>
                <c:pt idx="40722">
                  <c:v>93.43</c:v>
                </c:pt>
                <c:pt idx="40723">
                  <c:v>101.78</c:v>
                </c:pt>
                <c:pt idx="40724">
                  <c:v>119.55</c:v>
                </c:pt>
                <c:pt idx="40725">
                  <c:v>142.13999999999999</c:v>
                </c:pt>
                <c:pt idx="40726">
                  <c:v>147.07</c:v>
                </c:pt>
                <c:pt idx="40727">
                  <c:v>142.25</c:v>
                </c:pt>
                <c:pt idx="40728">
                  <c:v>135.51</c:v>
                </c:pt>
                <c:pt idx="40729">
                  <c:v>160.25</c:v>
                </c:pt>
                <c:pt idx="40730">
                  <c:v>159.19</c:v>
                </c:pt>
                <c:pt idx="40731">
                  <c:v>161.57</c:v>
                </c:pt>
                <c:pt idx="40732">
                  <c:v>164.24</c:v>
                </c:pt>
                <c:pt idx="40733">
                  <c:v>159.66999999999999</c:v>
                </c:pt>
                <c:pt idx="40734">
                  <c:v>158.30000000000001</c:v>
                </c:pt>
                <c:pt idx="40735">
                  <c:v>162.46</c:v>
                </c:pt>
                <c:pt idx="40736">
                  <c:v>172.88</c:v>
                </c:pt>
                <c:pt idx="40737">
                  <c:v>176.61</c:v>
                </c:pt>
                <c:pt idx="40738">
                  <c:v>174.74</c:v>
                </c:pt>
                <c:pt idx="40739">
                  <c:v>173.57</c:v>
                </c:pt>
                <c:pt idx="40740">
                  <c:v>159.47</c:v>
                </c:pt>
                <c:pt idx="40741">
                  <c:v>179.11</c:v>
                </c:pt>
                <c:pt idx="40742">
                  <c:v>184.3</c:v>
                </c:pt>
                <c:pt idx="40743">
                  <c:v>179.57</c:v>
                </c:pt>
                <c:pt idx="40744">
                  <c:v>177.61</c:v>
                </c:pt>
                <c:pt idx="40745">
                  <c:v>172.3</c:v>
                </c:pt>
                <c:pt idx="40746">
                  <c:v>160.88</c:v>
                </c:pt>
                <c:pt idx="40747">
                  <c:v>167.14</c:v>
                </c:pt>
                <c:pt idx="40748">
                  <c:v>165.21</c:v>
                </c:pt>
                <c:pt idx="40749">
                  <c:v>173.74</c:v>
                </c:pt>
                <c:pt idx="40750">
                  <c:v>180.94</c:v>
                </c:pt>
                <c:pt idx="40751">
                  <c:v>186.05</c:v>
                </c:pt>
                <c:pt idx="40752">
                  <c:v>188.75</c:v>
                </c:pt>
                <c:pt idx="40753">
                  <c:v>191.51</c:v>
                </c:pt>
                <c:pt idx="40754">
                  <c:v>176.87</c:v>
                </c:pt>
                <c:pt idx="40755">
                  <c:v>185.28</c:v>
                </c:pt>
                <c:pt idx="40756">
                  <c:v>179.39</c:v>
                </c:pt>
                <c:pt idx="40757">
                  <c:v>180.48</c:v>
                </c:pt>
                <c:pt idx="40758">
                  <c:v>190.53</c:v>
                </c:pt>
                <c:pt idx="40759">
                  <c:v>187.6</c:v>
                </c:pt>
                <c:pt idx="40760">
                  <c:v>190.76</c:v>
                </c:pt>
                <c:pt idx="40761">
                  <c:v>196.18</c:v>
                </c:pt>
                <c:pt idx="40762">
                  <c:v>196.18</c:v>
                </c:pt>
                <c:pt idx="40763">
                  <c:v>193.95</c:v>
                </c:pt>
                <c:pt idx="40764">
                  <c:v>190.73</c:v>
                </c:pt>
                <c:pt idx="40765">
                  <c:v>186.74</c:v>
                </c:pt>
                <c:pt idx="40766">
                  <c:v>186.94</c:v>
                </c:pt>
                <c:pt idx="40767">
                  <c:v>179.36</c:v>
                </c:pt>
                <c:pt idx="40768">
                  <c:v>171.01</c:v>
                </c:pt>
                <c:pt idx="40769">
                  <c:v>177.7</c:v>
                </c:pt>
                <c:pt idx="40770">
                  <c:v>194.12</c:v>
                </c:pt>
                <c:pt idx="40771">
                  <c:v>200.26</c:v>
                </c:pt>
                <c:pt idx="40772">
                  <c:v>202.07</c:v>
                </c:pt>
                <c:pt idx="40773">
                  <c:v>200.23</c:v>
                </c:pt>
                <c:pt idx="40774">
                  <c:v>200.26</c:v>
                </c:pt>
                <c:pt idx="40775">
                  <c:v>187.29</c:v>
                </c:pt>
                <c:pt idx="40776">
                  <c:v>177.64</c:v>
                </c:pt>
                <c:pt idx="40777">
                  <c:v>175.98</c:v>
                </c:pt>
                <c:pt idx="40778">
                  <c:v>174.46</c:v>
                </c:pt>
                <c:pt idx="40779">
                  <c:v>176.18</c:v>
                </c:pt>
                <c:pt idx="40780">
                  <c:v>178.59</c:v>
                </c:pt>
                <c:pt idx="40781">
                  <c:v>181.6</c:v>
                </c:pt>
                <c:pt idx="40782">
                  <c:v>178.99</c:v>
                </c:pt>
                <c:pt idx="40783">
                  <c:v>180.94</c:v>
                </c:pt>
                <c:pt idx="40784">
                  <c:v>183.78</c:v>
                </c:pt>
                <c:pt idx="40785">
                  <c:v>186.45</c:v>
                </c:pt>
                <c:pt idx="40786">
                  <c:v>188.23</c:v>
                </c:pt>
                <c:pt idx="40787">
                  <c:v>190.27</c:v>
                </c:pt>
                <c:pt idx="40788">
                  <c:v>182.35</c:v>
                </c:pt>
                <c:pt idx="40789">
                  <c:v>179.28</c:v>
                </c:pt>
                <c:pt idx="40790">
                  <c:v>160.82</c:v>
                </c:pt>
                <c:pt idx="40791">
                  <c:v>158.9</c:v>
                </c:pt>
                <c:pt idx="40792">
                  <c:v>171.96</c:v>
                </c:pt>
                <c:pt idx="40793">
                  <c:v>181.75</c:v>
                </c:pt>
                <c:pt idx="40794">
                  <c:v>182.9</c:v>
                </c:pt>
                <c:pt idx="40795">
                  <c:v>182.06</c:v>
                </c:pt>
                <c:pt idx="40796">
                  <c:v>179.91</c:v>
                </c:pt>
                <c:pt idx="40797">
                  <c:v>191.65</c:v>
                </c:pt>
                <c:pt idx="40798">
                  <c:v>190.21</c:v>
                </c:pt>
                <c:pt idx="40799">
                  <c:v>181.23</c:v>
                </c:pt>
                <c:pt idx="40800">
                  <c:v>183.64</c:v>
                </c:pt>
                <c:pt idx="40801">
                  <c:v>180.57</c:v>
                </c:pt>
                <c:pt idx="40802">
                  <c:v>176.87</c:v>
                </c:pt>
                <c:pt idx="40803">
                  <c:v>171.07</c:v>
                </c:pt>
                <c:pt idx="40804">
                  <c:v>173.6</c:v>
                </c:pt>
                <c:pt idx="40805">
                  <c:v>175.32</c:v>
                </c:pt>
                <c:pt idx="40806">
                  <c:v>164.78</c:v>
                </c:pt>
                <c:pt idx="40807">
                  <c:v>153.13</c:v>
                </c:pt>
                <c:pt idx="40808">
                  <c:v>155.71</c:v>
                </c:pt>
                <c:pt idx="40809">
                  <c:v>159.66999999999999</c:v>
                </c:pt>
                <c:pt idx="40810">
                  <c:v>151.21</c:v>
                </c:pt>
                <c:pt idx="40811">
                  <c:v>145.66999999999999</c:v>
                </c:pt>
                <c:pt idx="40812">
                  <c:v>151.63999999999999</c:v>
                </c:pt>
                <c:pt idx="40813">
                  <c:v>154.51</c:v>
                </c:pt>
                <c:pt idx="40814">
                  <c:v>166.53</c:v>
                </c:pt>
                <c:pt idx="40815">
                  <c:v>160.59</c:v>
                </c:pt>
                <c:pt idx="40816">
                  <c:v>151.15</c:v>
                </c:pt>
                <c:pt idx="40817">
                  <c:v>152.84</c:v>
                </c:pt>
                <c:pt idx="40818">
                  <c:v>152.47</c:v>
                </c:pt>
                <c:pt idx="40819">
                  <c:v>164.5</c:v>
                </c:pt>
                <c:pt idx="40820">
                  <c:v>163.22999999999999</c:v>
                </c:pt>
                <c:pt idx="40821">
                  <c:v>168.14</c:v>
                </c:pt>
                <c:pt idx="40822">
                  <c:v>156.6</c:v>
                </c:pt>
                <c:pt idx="40823">
                  <c:v>182.46</c:v>
                </c:pt>
                <c:pt idx="40824">
                  <c:v>200.81</c:v>
                </c:pt>
                <c:pt idx="40825">
                  <c:v>208.44</c:v>
                </c:pt>
                <c:pt idx="40826">
                  <c:v>209.36</c:v>
                </c:pt>
                <c:pt idx="40827">
                  <c:v>208.12</c:v>
                </c:pt>
                <c:pt idx="40828">
                  <c:v>213.21</c:v>
                </c:pt>
                <c:pt idx="40829">
                  <c:v>217.22</c:v>
                </c:pt>
                <c:pt idx="40830">
                  <c:v>189.87</c:v>
                </c:pt>
                <c:pt idx="40831">
                  <c:v>191.39</c:v>
                </c:pt>
                <c:pt idx="40832">
                  <c:v>193.14</c:v>
                </c:pt>
                <c:pt idx="40833">
                  <c:v>193.77</c:v>
                </c:pt>
                <c:pt idx="40834">
                  <c:v>193.2</c:v>
                </c:pt>
                <c:pt idx="40835">
                  <c:v>192.94</c:v>
                </c:pt>
                <c:pt idx="40836">
                  <c:v>210.28</c:v>
                </c:pt>
                <c:pt idx="40837">
                  <c:v>209.13</c:v>
                </c:pt>
                <c:pt idx="40838">
                  <c:v>209.27</c:v>
                </c:pt>
                <c:pt idx="40839">
                  <c:v>198.42</c:v>
                </c:pt>
                <c:pt idx="40840">
                  <c:v>206.32</c:v>
                </c:pt>
                <c:pt idx="40841">
                  <c:v>189.98</c:v>
                </c:pt>
                <c:pt idx="40842">
                  <c:v>181.95</c:v>
                </c:pt>
                <c:pt idx="40843">
                  <c:v>201.55</c:v>
                </c:pt>
                <c:pt idx="40844">
                  <c:v>201.61</c:v>
                </c:pt>
                <c:pt idx="40845">
                  <c:v>193.37</c:v>
                </c:pt>
                <c:pt idx="40846">
                  <c:v>194.63</c:v>
                </c:pt>
                <c:pt idx="40847">
                  <c:v>183.96</c:v>
                </c:pt>
                <c:pt idx="40848">
                  <c:v>183.07</c:v>
                </c:pt>
                <c:pt idx="40849">
                  <c:v>178.73</c:v>
                </c:pt>
                <c:pt idx="40850">
                  <c:v>177.3</c:v>
                </c:pt>
                <c:pt idx="40851">
                  <c:v>170.64</c:v>
                </c:pt>
                <c:pt idx="40852">
                  <c:v>181.2</c:v>
                </c:pt>
                <c:pt idx="40853">
                  <c:v>185.68</c:v>
                </c:pt>
                <c:pt idx="40854">
                  <c:v>175.26</c:v>
                </c:pt>
                <c:pt idx="40855">
                  <c:v>160.91</c:v>
                </c:pt>
                <c:pt idx="40856">
                  <c:v>151.91999999999999</c:v>
                </c:pt>
                <c:pt idx="40857">
                  <c:v>159.30000000000001</c:v>
                </c:pt>
                <c:pt idx="40858">
                  <c:v>155.4</c:v>
                </c:pt>
                <c:pt idx="40859">
                  <c:v>155.43</c:v>
                </c:pt>
                <c:pt idx="40860">
                  <c:v>157.26</c:v>
                </c:pt>
                <c:pt idx="40861">
                  <c:v>161.63</c:v>
                </c:pt>
                <c:pt idx="40862">
                  <c:v>168.66</c:v>
                </c:pt>
                <c:pt idx="40863">
                  <c:v>167.17</c:v>
                </c:pt>
                <c:pt idx="40864">
                  <c:v>169.12</c:v>
                </c:pt>
                <c:pt idx="40865">
                  <c:v>165.85</c:v>
                </c:pt>
                <c:pt idx="40866">
                  <c:v>156.55000000000001</c:v>
                </c:pt>
                <c:pt idx="40867">
                  <c:v>171.04</c:v>
                </c:pt>
                <c:pt idx="40868">
                  <c:v>178.04</c:v>
                </c:pt>
                <c:pt idx="40869">
                  <c:v>179.59</c:v>
                </c:pt>
                <c:pt idx="40870">
                  <c:v>172.96</c:v>
                </c:pt>
                <c:pt idx="40871">
                  <c:v>166.02</c:v>
                </c:pt>
                <c:pt idx="40872">
                  <c:v>161.51</c:v>
                </c:pt>
                <c:pt idx="40873">
                  <c:v>156.97999999999999</c:v>
                </c:pt>
                <c:pt idx="40874">
                  <c:v>156.49</c:v>
                </c:pt>
                <c:pt idx="40875">
                  <c:v>157.94999999999999</c:v>
                </c:pt>
                <c:pt idx="40876">
                  <c:v>159.33000000000001</c:v>
                </c:pt>
                <c:pt idx="40877">
                  <c:v>165.82</c:v>
                </c:pt>
                <c:pt idx="40878">
                  <c:v>162.83000000000001</c:v>
                </c:pt>
                <c:pt idx="40879">
                  <c:v>165.27</c:v>
                </c:pt>
                <c:pt idx="40880">
                  <c:v>165.5</c:v>
                </c:pt>
                <c:pt idx="40881">
                  <c:v>163.22999999999999</c:v>
                </c:pt>
                <c:pt idx="40882">
                  <c:v>163.78</c:v>
                </c:pt>
                <c:pt idx="40883">
                  <c:v>171.04</c:v>
                </c:pt>
                <c:pt idx="40884">
                  <c:v>176.58</c:v>
                </c:pt>
                <c:pt idx="40885">
                  <c:v>177.61</c:v>
                </c:pt>
                <c:pt idx="40886">
                  <c:v>180.86</c:v>
                </c:pt>
                <c:pt idx="40887">
                  <c:v>180.94</c:v>
                </c:pt>
                <c:pt idx="40888">
                  <c:v>183.93</c:v>
                </c:pt>
                <c:pt idx="40889">
                  <c:v>195.84</c:v>
                </c:pt>
                <c:pt idx="40890">
                  <c:v>195.7</c:v>
                </c:pt>
                <c:pt idx="40891">
                  <c:v>192.68</c:v>
                </c:pt>
                <c:pt idx="40892">
                  <c:v>191.65</c:v>
                </c:pt>
                <c:pt idx="40893">
                  <c:v>190.85</c:v>
                </c:pt>
                <c:pt idx="40894">
                  <c:v>191.76</c:v>
                </c:pt>
                <c:pt idx="40895">
                  <c:v>193.63</c:v>
                </c:pt>
                <c:pt idx="40896">
                  <c:v>192.65</c:v>
                </c:pt>
                <c:pt idx="40897">
                  <c:v>183.07</c:v>
                </c:pt>
                <c:pt idx="40898">
                  <c:v>178.7</c:v>
                </c:pt>
                <c:pt idx="40899">
                  <c:v>183.04</c:v>
                </c:pt>
                <c:pt idx="40900">
                  <c:v>186.11</c:v>
                </c:pt>
                <c:pt idx="40901">
                  <c:v>185.45</c:v>
                </c:pt>
                <c:pt idx="40902">
                  <c:v>174.03</c:v>
                </c:pt>
                <c:pt idx="40903">
                  <c:v>156.29</c:v>
                </c:pt>
                <c:pt idx="40904">
                  <c:v>163.81</c:v>
                </c:pt>
                <c:pt idx="40905">
                  <c:v>165.85</c:v>
                </c:pt>
                <c:pt idx="40906">
                  <c:v>165.01</c:v>
                </c:pt>
                <c:pt idx="40907">
                  <c:v>163.75</c:v>
                </c:pt>
                <c:pt idx="40908">
                  <c:v>157.49</c:v>
                </c:pt>
                <c:pt idx="40909">
                  <c:v>158.1</c:v>
                </c:pt>
                <c:pt idx="40910">
                  <c:v>159.38999999999999</c:v>
                </c:pt>
                <c:pt idx="40911">
                  <c:v>155.37</c:v>
                </c:pt>
                <c:pt idx="40912">
                  <c:v>133.21</c:v>
                </c:pt>
                <c:pt idx="40913">
                  <c:v>133.47</c:v>
                </c:pt>
                <c:pt idx="40914">
                  <c:v>134.41999999999999</c:v>
                </c:pt>
                <c:pt idx="40915">
                  <c:v>135.13</c:v>
                </c:pt>
                <c:pt idx="40916">
                  <c:v>150.52000000000001</c:v>
                </c:pt>
                <c:pt idx="40917">
                  <c:v>146.21</c:v>
                </c:pt>
                <c:pt idx="40918">
                  <c:v>166.28</c:v>
                </c:pt>
                <c:pt idx="40919">
                  <c:v>162</c:v>
                </c:pt>
                <c:pt idx="40920">
                  <c:v>157.75</c:v>
                </c:pt>
                <c:pt idx="40921">
                  <c:v>161.74</c:v>
                </c:pt>
                <c:pt idx="40922">
                  <c:v>164.35</c:v>
                </c:pt>
                <c:pt idx="40923">
                  <c:v>161.83000000000001</c:v>
                </c:pt>
                <c:pt idx="40924">
                  <c:v>145.58000000000001</c:v>
                </c:pt>
                <c:pt idx="40925">
                  <c:v>144.52000000000001</c:v>
                </c:pt>
                <c:pt idx="40926">
                  <c:v>146.66999999999999</c:v>
                </c:pt>
                <c:pt idx="40927">
                  <c:v>148.94</c:v>
                </c:pt>
                <c:pt idx="40928">
                  <c:v>154.11000000000001</c:v>
                </c:pt>
                <c:pt idx="40929">
                  <c:v>152.79</c:v>
                </c:pt>
                <c:pt idx="40930">
                  <c:v>138.03</c:v>
                </c:pt>
                <c:pt idx="40931">
                  <c:v>141.51</c:v>
                </c:pt>
                <c:pt idx="40932">
                  <c:v>144.84</c:v>
                </c:pt>
                <c:pt idx="40933">
                  <c:v>141.28</c:v>
                </c:pt>
                <c:pt idx="40934">
                  <c:v>160.36000000000001</c:v>
                </c:pt>
                <c:pt idx="40935">
                  <c:v>146.56</c:v>
                </c:pt>
                <c:pt idx="40936">
                  <c:v>141.71</c:v>
                </c:pt>
                <c:pt idx="40937">
                  <c:v>133.99</c:v>
                </c:pt>
                <c:pt idx="40938">
                  <c:v>135.99</c:v>
                </c:pt>
                <c:pt idx="40939">
                  <c:v>124.8</c:v>
                </c:pt>
                <c:pt idx="40940">
                  <c:v>120.01</c:v>
                </c:pt>
                <c:pt idx="40941">
                  <c:v>120.61</c:v>
                </c:pt>
                <c:pt idx="40942">
                  <c:v>122.33</c:v>
                </c:pt>
                <c:pt idx="40943">
                  <c:v>119.78</c:v>
                </c:pt>
                <c:pt idx="40944">
                  <c:v>118</c:v>
                </c:pt>
                <c:pt idx="40945">
                  <c:v>119.83</c:v>
                </c:pt>
                <c:pt idx="40946">
                  <c:v>118.89</c:v>
                </c:pt>
                <c:pt idx="40947">
                  <c:v>120.18</c:v>
                </c:pt>
                <c:pt idx="40948">
                  <c:v>120.84</c:v>
                </c:pt>
                <c:pt idx="40949">
                  <c:v>120.95</c:v>
                </c:pt>
                <c:pt idx="40950">
                  <c:v>105.94</c:v>
                </c:pt>
                <c:pt idx="40951">
                  <c:v>106.46</c:v>
                </c:pt>
                <c:pt idx="40952">
                  <c:v>100.06</c:v>
                </c:pt>
                <c:pt idx="40953">
                  <c:v>82.49</c:v>
                </c:pt>
                <c:pt idx="40954">
                  <c:v>83.53</c:v>
                </c:pt>
                <c:pt idx="40955">
                  <c:v>87.95</c:v>
                </c:pt>
                <c:pt idx="40956">
                  <c:v>89.7</c:v>
                </c:pt>
                <c:pt idx="40957">
                  <c:v>99.6</c:v>
                </c:pt>
                <c:pt idx="40958">
                  <c:v>81.72</c:v>
                </c:pt>
                <c:pt idx="40959">
                  <c:v>64.010000000000005</c:v>
                </c:pt>
                <c:pt idx="40960">
                  <c:v>47.27</c:v>
                </c:pt>
                <c:pt idx="40961">
                  <c:v>48.19</c:v>
                </c:pt>
                <c:pt idx="40962">
                  <c:v>48.97</c:v>
                </c:pt>
                <c:pt idx="40963">
                  <c:v>49.51</c:v>
                </c:pt>
                <c:pt idx="40964">
                  <c:v>49.91</c:v>
                </c:pt>
                <c:pt idx="40965">
                  <c:v>50.14</c:v>
                </c:pt>
                <c:pt idx="40966">
                  <c:v>50.37</c:v>
                </c:pt>
                <c:pt idx="40967">
                  <c:v>50.46</c:v>
                </c:pt>
                <c:pt idx="40968">
                  <c:v>50.17</c:v>
                </c:pt>
                <c:pt idx="40969">
                  <c:v>45.81</c:v>
                </c:pt>
                <c:pt idx="40970">
                  <c:v>66.73</c:v>
                </c:pt>
                <c:pt idx="40971">
                  <c:v>59.19</c:v>
                </c:pt>
                <c:pt idx="40972">
                  <c:v>79.28</c:v>
                </c:pt>
                <c:pt idx="40973">
                  <c:v>75.78</c:v>
                </c:pt>
                <c:pt idx="40974">
                  <c:v>76.180000000000007</c:v>
                </c:pt>
                <c:pt idx="40975">
                  <c:v>76.900000000000006</c:v>
                </c:pt>
                <c:pt idx="40976">
                  <c:v>77.78</c:v>
                </c:pt>
                <c:pt idx="40977">
                  <c:v>79.88</c:v>
                </c:pt>
                <c:pt idx="40978">
                  <c:v>101.46</c:v>
                </c:pt>
                <c:pt idx="40979">
                  <c:v>112.2</c:v>
                </c:pt>
                <c:pt idx="40980">
                  <c:v>121.3</c:v>
                </c:pt>
                <c:pt idx="40981">
                  <c:v>135.1</c:v>
                </c:pt>
                <c:pt idx="40982">
                  <c:v>120.7</c:v>
                </c:pt>
                <c:pt idx="40983">
                  <c:v>120.06</c:v>
                </c:pt>
                <c:pt idx="40984">
                  <c:v>121.27</c:v>
                </c:pt>
                <c:pt idx="40985">
                  <c:v>122.48</c:v>
                </c:pt>
                <c:pt idx="40986">
                  <c:v>132.38</c:v>
                </c:pt>
                <c:pt idx="40987">
                  <c:v>146.79</c:v>
                </c:pt>
                <c:pt idx="40988">
                  <c:v>145.93</c:v>
                </c:pt>
                <c:pt idx="40989">
                  <c:v>148.05000000000001</c:v>
                </c:pt>
                <c:pt idx="40990">
                  <c:v>138.69</c:v>
                </c:pt>
                <c:pt idx="40991">
                  <c:v>145.18</c:v>
                </c:pt>
                <c:pt idx="40992">
                  <c:v>147.59</c:v>
                </c:pt>
                <c:pt idx="40993">
                  <c:v>147.96</c:v>
                </c:pt>
                <c:pt idx="40994">
                  <c:v>139.93</c:v>
                </c:pt>
                <c:pt idx="40995">
                  <c:v>142.13999999999999</c:v>
                </c:pt>
                <c:pt idx="40996">
                  <c:v>144.06</c:v>
                </c:pt>
                <c:pt idx="40997">
                  <c:v>143</c:v>
                </c:pt>
                <c:pt idx="40998">
                  <c:v>139.35</c:v>
                </c:pt>
                <c:pt idx="40999">
                  <c:v>140.96</c:v>
                </c:pt>
                <c:pt idx="41000">
                  <c:v>142.57</c:v>
                </c:pt>
                <c:pt idx="41001">
                  <c:v>144.12</c:v>
                </c:pt>
                <c:pt idx="41002">
                  <c:v>146.9</c:v>
                </c:pt>
                <c:pt idx="41003">
                  <c:v>162.86000000000001</c:v>
                </c:pt>
                <c:pt idx="41004">
                  <c:v>167.85</c:v>
                </c:pt>
                <c:pt idx="41005">
                  <c:v>170.01</c:v>
                </c:pt>
                <c:pt idx="41006">
                  <c:v>173.31</c:v>
                </c:pt>
                <c:pt idx="41007">
                  <c:v>174.37</c:v>
                </c:pt>
                <c:pt idx="41008">
                  <c:v>159.36000000000001</c:v>
                </c:pt>
                <c:pt idx="41009">
                  <c:v>170.04</c:v>
                </c:pt>
                <c:pt idx="41010">
                  <c:v>168.49</c:v>
                </c:pt>
                <c:pt idx="41011">
                  <c:v>160.44999999999999</c:v>
                </c:pt>
                <c:pt idx="41012">
                  <c:v>162.86000000000001</c:v>
                </c:pt>
                <c:pt idx="41013">
                  <c:v>162.4</c:v>
                </c:pt>
                <c:pt idx="41014">
                  <c:v>163.98</c:v>
                </c:pt>
                <c:pt idx="41015">
                  <c:v>168.97</c:v>
                </c:pt>
                <c:pt idx="41016">
                  <c:v>174.08</c:v>
                </c:pt>
                <c:pt idx="41017">
                  <c:v>171.5</c:v>
                </c:pt>
                <c:pt idx="41018">
                  <c:v>164.75</c:v>
                </c:pt>
                <c:pt idx="41019">
                  <c:v>163.78</c:v>
                </c:pt>
                <c:pt idx="41020">
                  <c:v>180.54</c:v>
                </c:pt>
                <c:pt idx="41021">
                  <c:v>189.35</c:v>
                </c:pt>
                <c:pt idx="41022">
                  <c:v>191.05</c:v>
                </c:pt>
                <c:pt idx="41023">
                  <c:v>184.79</c:v>
                </c:pt>
                <c:pt idx="41024">
                  <c:v>191.97</c:v>
                </c:pt>
                <c:pt idx="41025">
                  <c:v>186.22</c:v>
                </c:pt>
                <c:pt idx="41026">
                  <c:v>193.23</c:v>
                </c:pt>
                <c:pt idx="41027">
                  <c:v>195.04</c:v>
                </c:pt>
                <c:pt idx="41028">
                  <c:v>194.38</c:v>
                </c:pt>
                <c:pt idx="41029">
                  <c:v>195.87</c:v>
                </c:pt>
                <c:pt idx="41030">
                  <c:v>175.03</c:v>
                </c:pt>
                <c:pt idx="41031">
                  <c:v>182.52</c:v>
                </c:pt>
                <c:pt idx="41032">
                  <c:v>172.16</c:v>
                </c:pt>
                <c:pt idx="41033">
                  <c:v>161.83000000000001</c:v>
                </c:pt>
                <c:pt idx="41034">
                  <c:v>166.05</c:v>
                </c:pt>
                <c:pt idx="41035">
                  <c:v>165.87</c:v>
                </c:pt>
                <c:pt idx="41036">
                  <c:v>169.58</c:v>
                </c:pt>
                <c:pt idx="41037">
                  <c:v>187.06</c:v>
                </c:pt>
                <c:pt idx="41038">
                  <c:v>189.87</c:v>
                </c:pt>
                <c:pt idx="41039">
                  <c:v>192.05</c:v>
                </c:pt>
                <c:pt idx="41040">
                  <c:v>192.6</c:v>
                </c:pt>
                <c:pt idx="41041">
                  <c:v>189.44</c:v>
                </c:pt>
                <c:pt idx="41042">
                  <c:v>191.65</c:v>
                </c:pt>
                <c:pt idx="41043">
                  <c:v>177.7</c:v>
                </c:pt>
                <c:pt idx="41044">
                  <c:v>178.93</c:v>
                </c:pt>
                <c:pt idx="41045">
                  <c:v>163.72</c:v>
                </c:pt>
                <c:pt idx="41046">
                  <c:v>154.65</c:v>
                </c:pt>
                <c:pt idx="41047">
                  <c:v>151.24</c:v>
                </c:pt>
                <c:pt idx="41048">
                  <c:v>151.81</c:v>
                </c:pt>
                <c:pt idx="41049">
                  <c:v>165.07</c:v>
                </c:pt>
                <c:pt idx="41050">
                  <c:v>169.03</c:v>
                </c:pt>
                <c:pt idx="41051">
                  <c:v>178.07</c:v>
                </c:pt>
                <c:pt idx="41052">
                  <c:v>172.42</c:v>
                </c:pt>
                <c:pt idx="41053">
                  <c:v>182.46</c:v>
                </c:pt>
                <c:pt idx="41054">
                  <c:v>178.56</c:v>
                </c:pt>
                <c:pt idx="41055">
                  <c:v>186.45</c:v>
                </c:pt>
                <c:pt idx="41056">
                  <c:v>174.05</c:v>
                </c:pt>
                <c:pt idx="41057">
                  <c:v>171.87</c:v>
                </c:pt>
                <c:pt idx="41058">
                  <c:v>173.88</c:v>
                </c:pt>
                <c:pt idx="41059">
                  <c:v>174.2</c:v>
                </c:pt>
                <c:pt idx="41060">
                  <c:v>174.6</c:v>
                </c:pt>
                <c:pt idx="41061">
                  <c:v>170.95</c:v>
                </c:pt>
                <c:pt idx="41062">
                  <c:v>169.4</c:v>
                </c:pt>
                <c:pt idx="41063">
                  <c:v>162.86000000000001</c:v>
                </c:pt>
                <c:pt idx="41064">
                  <c:v>161.11000000000001</c:v>
                </c:pt>
                <c:pt idx="41065">
                  <c:v>146.04</c:v>
                </c:pt>
                <c:pt idx="41066">
                  <c:v>144.66</c:v>
                </c:pt>
                <c:pt idx="41067">
                  <c:v>146.21</c:v>
                </c:pt>
                <c:pt idx="41068">
                  <c:v>147.30000000000001</c:v>
                </c:pt>
                <c:pt idx="41069">
                  <c:v>146.82</c:v>
                </c:pt>
                <c:pt idx="41070">
                  <c:v>134.19</c:v>
                </c:pt>
                <c:pt idx="41071">
                  <c:v>141.19</c:v>
                </c:pt>
                <c:pt idx="41072">
                  <c:v>146.07</c:v>
                </c:pt>
                <c:pt idx="41073">
                  <c:v>138.49</c:v>
                </c:pt>
                <c:pt idx="41074">
                  <c:v>149.77000000000001</c:v>
                </c:pt>
                <c:pt idx="41075">
                  <c:v>157.94999999999999</c:v>
                </c:pt>
                <c:pt idx="41076">
                  <c:v>159.22</c:v>
                </c:pt>
                <c:pt idx="41077">
                  <c:v>152.15</c:v>
                </c:pt>
                <c:pt idx="41078">
                  <c:v>152.33000000000001</c:v>
                </c:pt>
                <c:pt idx="41079">
                  <c:v>148.16</c:v>
                </c:pt>
                <c:pt idx="41080">
                  <c:v>154.51</c:v>
                </c:pt>
                <c:pt idx="41081">
                  <c:v>159.19</c:v>
                </c:pt>
                <c:pt idx="41082">
                  <c:v>161.19999999999999</c:v>
                </c:pt>
                <c:pt idx="41083">
                  <c:v>166.13</c:v>
                </c:pt>
                <c:pt idx="41084">
                  <c:v>159.47</c:v>
                </c:pt>
                <c:pt idx="41085">
                  <c:v>151.38</c:v>
                </c:pt>
                <c:pt idx="41086">
                  <c:v>158.93</c:v>
                </c:pt>
                <c:pt idx="41087">
                  <c:v>173.94</c:v>
                </c:pt>
                <c:pt idx="41088">
                  <c:v>154.94</c:v>
                </c:pt>
                <c:pt idx="41089">
                  <c:v>147.99</c:v>
                </c:pt>
                <c:pt idx="41090">
                  <c:v>149.43</c:v>
                </c:pt>
                <c:pt idx="41091">
                  <c:v>146.61000000000001</c:v>
                </c:pt>
                <c:pt idx="41092">
                  <c:v>145.72</c:v>
                </c:pt>
                <c:pt idx="41093">
                  <c:v>148.02000000000001</c:v>
                </c:pt>
                <c:pt idx="41094">
                  <c:v>141.91</c:v>
                </c:pt>
                <c:pt idx="41095">
                  <c:v>140.72999999999999</c:v>
                </c:pt>
                <c:pt idx="41096">
                  <c:v>140.62</c:v>
                </c:pt>
                <c:pt idx="41097">
                  <c:v>133.47</c:v>
                </c:pt>
                <c:pt idx="41098">
                  <c:v>127.7</c:v>
                </c:pt>
                <c:pt idx="41099">
                  <c:v>129.82</c:v>
                </c:pt>
                <c:pt idx="41100">
                  <c:v>130.57</c:v>
                </c:pt>
                <c:pt idx="41101">
                  <c:v>126.18</c:v>
                </c:pt>
                <c:pt idx="41102">
                  <c:v>126.67</c:v>
                </c:pt>
                <c:pt idx="41103">
                  <c:v>128.24</c:v>
                </c:pt>
                <c:pt idx="41104">
                  <c:v>115.99</c:v>
                </c:pt>
                <c:pt idx="41105">
                  <c:v>106.2</c:v>
                </c:pt>
                <c:pt idx="41106">
                  <c:v>106.29</c:v>
                </c:pt>
                <c:pt idx="41107">
                  <c:v>106.63</c:v>
                </c:pt>
                <c:pt idx="41108">
                  <c:v>107.32</c:v>
                </c:pt>
                <c:pt idx="41109">
                  <c:v>107.09</c:v>
                </c:pt>
                <c:pt idx="41110">
                  <c:v>105.37</c:v>
                </c:pt>
                <c:pt idx="41111">
                  <c:v>109.24</c:v>
                </c:pt>
                <c:pt idx="41112">
                  <c:v>112.86</c:v>
                </c:pt>
                <c:pt idx="41113">
                  <c:v>115.82</c:v>
                </c:pt>
                <c:pt idx="41114">
                  <c:v>120.72</c:v>
                </c:pt>
                <c:pt idx="41115">
                  <c:v>121.16</c:v>
                </c:pt>
                <c:pt idx="41116">
                  <c:v>126.61</c:v>
                </c:pt>
                <c:pt idx="41117">
                  <c:v>127.61</c:v>
                </c:pt>
                <c:pt idx="41118">
                  <c:v>127.33</c:v>
                </c:pt>
                <c:pt idx="41119">
                  <c:v>121.76</c:v>
                </c:pt>
                <c:pt idx="41120">
                  <c:v>128.30000000000001</c:v>
                </c:pt>
                <c:pt idx="41121">
                  <c:v>124.83</c:v>
                </c:pt>
                <c:pt idx="41122">
                  <c:v>121.3</c:v>
                </c:pt>
                <c:pt idx="41123">
                  <c:v>116.45</c:v>
                </c:pt>
                <c:pt idx="41124">
                  <c:v>111.77</c:v>
                </c:pt>
                <c:pt idx="41125">
                  <c:v>131.19999999999999</c:v>
                </c:pt>
                <c:pt idx="41126">
                  <c:v>133.93</c:v>
                </c:pt>
                <c:pt idx="41127">
                  <c:v>128.16</c:v>
                </c:pt>
                <c:pt idx="41128">
                  <c:v>121.53</c:v>
                </c:pt>
                <c:pt idx="41129">
                  <c:v>116.05</c:v>
                </c:pt>
                <c:pt idx="41130">
                  <c:v>145.94999999999999</c:v>
                </c:pt>
                <c:pt idx="41131">
                  <c:v>139.32</c:v>
                </c:pt>
                <c:pt idx="41132">
                  <c:v>136.31</c:v>
                </c:pt>
                <c:pt idx="41133">
                  <c:v>129.38999999999999</c:v>
                </c:pt>
                <c:pt idx="41134">
                  <c:v>121.76</c:v>
                </c:pt>
                <c:pt idx="41135">
                  <c:v>147.38999999999999</c:v>
                </c:pt>
                <c:pt idx="41136">
                  <c:v>142.02000000000001</c:v>
                </c:pt>
                <c:pt idx="41137">
                  <c:v>145.87</c:v>
                </c:pt>
                <c:pt idx="41138">
                  <c:v>144.52000000000001</c:v>
                </c:pt>
                <c:pt idx="41139">
                  <c:v>144.12</c:v>
                </c:pt>
                <c:pt idx="41140">
                  <c:v>134.01</c:v>
                </c:pt>
                <c:pt idx="41141">
                  <c:v>127.84</c:v>
                </c:pt>
                <c:pt idx="41142">
                  <c:v>131.29</c:v>
                </c:pt>
                <c:pt idx="41143">
                  <c:v>133.21</c:v>
                </c:pt>
                <c:pt idx="41144">
                  <c:v>133.93</c:v>
                </c:pt>
                <c:pt idx="41145">
                  <c:v>134.56</c:v>
                </c:pt>
                <c:pt idx="41146">
                  <c:v>135.74</c:v>
                </c:pt>
                <c:pt idx="41147">
                  <c:v>136.22</c:v>
                </c:pt>
                <c:pt idx="41148">
                  <c:v>150.52000000000001</c:v>
                </c:pt>
                <c:pt idx="41149">
                  <c:v>162.57</c:v>
                </c:pt>
                <c:pt idx="41150">
                  <c:v>156.83000000000001</c:v>
                </c:pt>
                <c:pt idx="41151">
                  <c:v>148.6</c:v>
                </c:pt>
                <c:pt idx="41152">
                  <c:v>133.87</c:v>
                </c:pt>
                <c:pt idx="41153">
                  <c:v>104.91</c:v>
                </c:pt>
                <c:pt idx="41154">
                  <c:v>101.03</c:v>
                </c:pt>
                <c:pt idx="41155">
                  <c:v>102.3</c:v>
                </c:pt>
                <c:pt idx="41156">
                  <c:v>103.68</c:v>
                </c:pt>
                <c:pt idx="41157">
                  <c:v>116.19</c:v>
                </c:pt>
                <c:pt idx="41158">
                  <c:v>132.52000000000001</c:v>
                </c:pt>
                <c:pt idx="41159">
                  <c:v>129.68</c:v>
                </c:pt>
                <c:pt idx="41160">
                  <c:v>139.52000000000001</c:v>
                </c:pt>
                <c:pt idx="41161">
                  <c:v>144.61000000000001</c:v>
                </c:pt>
                <c:pt idx="41162">
                  <c:v>143.46</c:v>
                </c:pt>
                <c:pt idx="41163">
                  <c:v>144.84</c:v>
                </c:pt>
                <c:pt idx="41164">
                  <c:v>146.07</c:v>
                </c:pt>
                <c:pt idx="41165">
                  <c:v>160.36000000000001</c:v>
                </c:pt>
                <c:pt idx="41166">
                  <c:v>171.39</c:v>
                </c:pt>
                <c:pt idx="41167">
                  <c:v>165.39</c:v>
                </c:pt>
                <c:pt idx="41168">
                  <c:v>151.91999999999999</c:v>
                </c:pt>
                <c:pt idx="41169">
                  <c:v>146.5</c:v>
                </c:pt>
                <c:pt idx="41170">
                  <c:v>156.22999999999999</c:v>
                </c:pt>
                <c:pt idx="41171">
                  <c:v>149.13999999999999</c:v>
                </c:pt>
                <c:pt idx="41172">
                  <c:v>151.87</c:v>
                </c:pt>
                <c:pt idx="41173">
                  <c:v>157.29</c:v>
                </c:pt>
                <c:pt idx="41174">
                  <c:v>157.58000000000001</c:v>
                </c:pt>
                <c:pt idx="41175">
                  <c:v>158.61000000000001</c:v>
                </c:pt>
                <c:pt idx="41176">
                  <c:v>163.81</c:v>
                </c:pt>
                <c:pt idx="41177">
                  <c:v>163.22999999999999</c:v>
                </c:pt>
                <c:pt idx="41178">
                  <c:v>152.96</c:v>
                </c:pt>
                <c:pt idx="41179">
                  <c:v>151.49</c:v>
                </c:pt>
                <c:pt idx="41180">
                  <c:v>154.34</c:v>
                </c:pt>
                <c:pt idx="41181">
                  <c:v>158.15</c:v>
                </c:pt>
                <c:pt idx="41182">
                  <c:v>146.69999999999999</c:v>
                </c:pt>
                <c:pt idx="41183">
                  <c:v>155.51</c:v>
                </c:pt>
                <c:pt idx="41184">
                  <c:v>156.34</c:v>
                </c:pt>
                <c:pt idx="41185">
                  <c:v>144.97999999999999</c:v>
                </c:pt>
                <c:pt idx="41186">
                  <c:v>143.29</c:v>
                </c:pt>
                <c:pt idx="41187">
                  <c:v>142.02000000000001</c:v>
                </c:pt>
                <c:pt idx="41188">
                  <c:v>140.76</c:v>
                </c:pt>
                <c:pt idx="41189">
                  <c:v>146.79</c:v>
                </c:pt>
                <c:pt idx="41190">
                  <c:v>149.03</c:v>
                </c:pt>
                <c:pt idx="41191">
                  <c:v>151.01</c:v>
                </c:pt>
                <c:pt idx="41192">
                  <c:v>147.27000000000001</c:v>
                </c:pt>
                <c:pt idx="41193">
                  <c:v>146.38</c:v>
                </c:pt>
                <c:pt idx="41194">
                  <c:v>147.30000000000001</c:v>
                </c:pt>
                <c:pt idx="41195">
                  <c:v>150.81</c:v>
                </c:pt>
                <c:pt idx="41196">
                  <c:v>149.03</c:v>
                </c:pt>
                <c:pt idx="41197">
                  <c:v>153.65</c:v>
                </c:pt>
                <c:pt idx="41198">
                  <c:v>149.31</c:v>
                </c:pt>
                <c:pt idx="41199">
                  <c:v>137.03</c:v>
                </c:pt>
                <c:pt idx="41200">
                  <c:v>149.43</c:v>
                </c:pt>
                <c:pt idx="41201">
                  <c:v>153.07</c:v>
                </c:pt>
                <c:pt idx="41202">
                  <c:v>155.02000000000001</c:v>
                </c:pt>
                <c:pt idx="41203">
                  <c:v>157.15</c:v>
                </c:pt>
                <c:pt idx="41204">
                  <c:v>163.26</c:v>
                </c:pt>
                <c:pt idx="41205">
                  <c:v>150.78</c:v>
                </c:pt>
                <c:pt idx="41206">
                  <c:v>143.31</c:v>
                </c:pt>
                <c:pt idx="41207">
                  <c:v>144.15</c:v>
                </c:pt>
                <c:pt idx="41208">
                  <c:v>145.24</c:v>
                </c:pt>
                <c:pt idx="41209">
                  <c:v>134.69999999999999</c:v>
                </c:pt>
                <c:pt idx="41210">
                  <c:v>136.54</c:v>
                </c:pt>
                <c:pt idx="41211">
                  <c:v>133.15</c:v>
                </c:pt>
                <c:pt idx="41212">
                  <c:v>129.36000000000001</c:v>
                </c:pt>
                <c:pt idx="41213">
                  <c:v>121.24</c:v>
                </c:pt>
                <c:pt idx="41214">
                  <c:v>103.88</c:v>
                </c:pt>
                <c:pt idx="41215">
                  <c:v>106.89</c:v>
                </c:pt>
                <c:pt idx="41216">
                  <c:v>106.03</c:v>
                </c:pt>
                <c:pt idx="41217">
                  <c:v>95.87</c:v>
                </c:pt>
                <c:pt idx="41218">
                  <c:v>120.75</c:v>
                </c:pt>
                <c:pt idx="41219">
                  <c:v>128.1</c:v>
                </c:pt>
                <c:pt idx="41220">
                  <c:v>129.51</c:v>
                </c:pt>
                <c:pt idx="41221">
                  <c:v>114.58</c:v>
                </c:pt>
                <c:pt idx="41222">
                  <c:v>102.3</c:v>
                </c:pt>
                <c:pt idx="41223">
                  <c:v>99.51</c:v>
                </c:pt>
                <c:pt idx="41224">
                  <c:v>100.6</c:v>
                </c:pt>
                <c:pt idx="41225">
                  <c:v>101.61</c:v>
                </c:pt>
                <c:pt idx="41226">
                  <c:v>91.59</c:v>
                </c:pt>
                <c:pt idx="41227">
                  <c:v>81.260000000000005</c:v>
                </c:pt>
                <c:pt idx="41228">
                  <c:v>77.87</c:v>
                </c:pt>
                <c:pt idx="41229">
                  <c:v>76.44</c:v>
                </c:pt>
                <c:pt idx="41230">
                  <c:v>73.8</c:v>
                </c:pt>
                <c:pt idx="41231">
                  <c:v>72.59</c:v>
                </c:pt>
                <c:pt idx="41232">
                  <c:v>73.19</c:v>
                </c:pt>
                <c:pt idx="41233">
                  <c:v>74.05</c:v>
                </c:pt>
                <c:pt idx="41234">
                  <c:v>74.89</c:v>
                </c:pt>
                <c:pt idx="41235">
                  <c:v>74.05</c:v>
                </c:pt>
                <c:pt idx="41236">
                  <c:v>67.709999999999994</c:v>
                </c:pt>
                <c:pt idx="41237">
                  <c:v>73.59</c:v>
                </c:pt>
                <c:pt idx="41238">
                  <c:v>80.11</c:v>
                </c:pt>
                <c:pt idx="41239">
                  <c:v>76.64</c:v>
                </c:pt>
                <c:pt idx="41240">
                  <c:v>77.349999999999994</c:v>
                </c:pt>
                <c:pt idx="41241">
                  <c:v>78.650000000000006</c:v>
                </c:pt>
                <c:pt idx="41242">
                  <c:v>79.680000000000007</c:v>
                </c:pt>
                <c:pt idx="41243">
                  <c:v>80.77</c:v>
                </c:pt>
                <c:pt idx="41244">
                  <c:v>97.59</c:v>
                </c:pt>
                <c:pt idx="41245">
                  <c:v>105.71</c:v>
                </c:pt>
                <c:pt idx="41246">
                  <c:v>125.6</c:v>
                </c:pt>
                <c:pt idx="41247">
                  <c:v>110.79</c:v>
                </c:pt>
                <c:pt idx="41248">
                  <c:v>113.38</c:v>
                </c:pt>
                <c:pt idx="41249">
                  <c:v>117.68</c:v>
                </c:pt>
                <c:pt idx="41250">
                  <c:v>121.5</c:v>
                </c:pt>
                <c:pt idx="41251">
                  <c:v>122.68</c:v>
                </c:pt>
                <c:pt idx="41252">
                  <c:v>112.83</c:v>
                </c:pt>
                <c:pt idx="41253">
                  <c:v>114.07</c:v>
                </c:pt>
                <c:pt idx="41254">
                  <c:v>116.22</c:v>
                </c:pt>
                <c:pt idx="41255">
                  <c:v>126.64</c:v>
                </c:pt>
                <c:pt idx="41256">
                  <c:v>137.03</c:v>
                </c:pt>
                <c:pt idx="41257">
                  <c:v>140.16</c:v>
                </c:pt>
                <c:pt idx="41258">
                  <c:v>140.63999999999999</c:v>
                </c:pt>
                <c:pt idx="41259">
                  <c:v>141.51</c:v>
                </c:pt>
                <c:pt idx="41260">
                  <c:v>137.19999999999999</c:v>
                </c:pt>
                <c:pt idx="41261">
                  <c:v>139.44</c:v>
                </c:pt>
                <c:pt idx="41262">
                  <c:v>135.41999999999999</c:v>
                </c:pt>
                <c:pt idx="41263">
                  <c:v>150.29</c:v>
                </c:pt>
                <c:pt idx="41264">
                  <c:v>159.30000000000001</c:v>
                </c:pt>
                <c:pt idx="41265">
                  <c:v>158.93</c:v>
                </c:pt>
                <c:pt idx="41266">
                  <c:v>157.12</c:v>
                </c:pt>
                <c:pt idx="41267">
                  <c:v>151.03</c:v>
                </c:pt>
                <c:pt idx="41268">
                  <c:v>152.15</c:v>
                </c:pt>
                <c:pt idx="41269">
                  <c:v>151.01</c:v>
                </c:pt>
                <c:pt idx="41270">
                  <c:v>146.38</c:v>
                </c:pt>
                <c:pt idx="41271">
                  <c:v>144.75</c:v>
                </c:pt>
                <c:pt idx="41272">
                  <c:v>145.78</c:v>
                </c:pt>
                <c:pt idx="41273">
                  <c:v>144.91999999999999</c:v>
                </c:pt>
                <c:pt idx="41274">
                  <c:v>145.78</c:v>
                </c:pt>
                <c:pt idx="41275">
                  <c:v>142.25</c:v>
                </c:pt>
                <c:pt idx="41276">
                  <c:v>139.01</c:v>
                </c:pt>
                <c:pt idx="41277">
                  <c:v>138.46</c:v>
                </c:pt>
                <c:pt idx="41278">
                  <c:v>141.28</c:v>
                </c:pt>
                <c:pt idx="41279">
                  <c:v>142.71</c:v>
                </c:pt>
                <c:pt idx="41280">
                  <c:v>141.33000000000001</c:v>
                </c:pt>
                <c:pt idx="41281">
                  <c:v>140.27000000000001</c:v>
                </c:pt>
                <c:pt idx="41282">
                  <c:v>140.72999999999999</c:v>
                </c:pt>
                <c:pt idx="41283">
                  <c:v>128.27000000000001</c:v>
                </c:pt>
                <c:pt idx="41284">
                  <c:v>124.26</c:v>
                </c:pt>
                <c:pt idx="41285">
                  <c:v>123.14</c:v>
                </c:pt>
                <c:pt idx="41286">
                  <c:v>122.82</c:v>
                </c:pt>
                <c:pt idx="41287">
                  <c:v>118.66</c:v>
                </c:pt>
                <c:pt idx="41288">
                  <c:v>116.73</c:v>
                </c:pt>
                <c:pt idx="41289">
                  <c:v>115.93</c:v>
                </c:pt>
                <c:pt idx="41290">
                  <c:v>109.76</c:v>
                </c:pt>
                <c:pt idx="41291">
                  <c:v>97.5</c:v>
                </c:pt>
                <c:pt idx="41292">
                  <c:v>98.45</c:v>
                </c:pt>
                <c:pt idx="41293">
                  <c:v>99.77</c:v>
                </c:pt>
                <c:pt idx="41294">
                  <c:v>100.52</c:v>
                </c:pt>
                <c:pt idx="41295">
                  <c:v>101.44</c:v>
                </c:pt>
                <c:pt idx="41296">
                  <c:v>85.94</c:v>
                </c:pt>
                <c:pt idx="41297">
                  <c:v>86.34</c:v>
                </c:pt>
                <c:pt idx="41298">
                  <c:v>74.66</c:v>
                </c:pt>
                <c:pt idx="41299">
                  <c:v>93.28</c:v>
                </c:pt>
                <c:pt idx="41300">
                  <c:v>78.73</c:v>
                </c:pt>
                <c:pt idx="41301">
                  <c:v>72.42</c:v>
                </c:pt>
                <c:pt idx="41302">
                  <c:v>74.08</c:v>
                </c:pt>
                <c:pt idx="41303">
                  <c:v>68.31</c:v>
                </c:pt>
                <c:pt idx="41304">
                  <c:v>64.98</c:v>
                </c:pt>
                <c:pt idx="41305">
                  <c:v>65.67</c:v>
                </c:pt>
                <c:pt idx="41306">
                  <c:v>66.05</c:v>
                </c:pt>
                <c:pt idx="41307">
                  <c:v>66.33</c:v>
                </c:pt>
                <c:pt idx="41308">
                  <c:v>66.59</c:v>
                </c:pt>
                <c:pt idx="41309">
                  <c:v>58.47</c:v>
                </c:pt>
                <c:pt idx="41310">
                  <c:v>57.75</c:v>
                </c:pt>
                <c:pt idx="41311">
                  <c:v>48.65</c:v>
                </c:pt>
                <c:pt idx="41312">
                  <c:v>44.15</c:v>
                </c:pt>
                <c:pt idx="41313">
                  <c:v>44.32</c:v>
                </c:pt>
                <c:pt idx="41314">
                  <c:v>44.46</c:v>
                </c:pt>
                <c:pt idx="41315">
                  <c:v>44.81</c:v>
                </c:pt>
                <c:pt idx="41316">
                  <c:v>45.12</c:v>
                </c:pt>
                <c:pt idx="41317">
                  <c:v>45.38</c:v>
                </c:pt>
                <c:pt idx="41318">
                  <c:v>45.52</c:v>
                </c:pt>
                <c:pt idx="41319">
                  <c:v>45.64</c:v>
                </c:pt>
                <c:pt idx="41320">
                  <c:v>45.75</c:v>
                </c:pt>
                <c:pt idx="41321">
                  <c:v>56.75</c:v>
                </c:pt>
                <c:pt idx="41322">
                  <c:v>69.78</c:v>
                </c:pt>
                <c:pt idx="41323">
                  <c:v>84.01</c:v>
                </c:pt>
                <c:pt idx="41324">
                  <c:v>85.28</c:v>
                </c:pt>
                <c:pt idx="41325">
                  <c:v>86.42</c:v>
                </c:pt>
                <c:pt idx="41326">
                  <c:v>87.83</c:v>
                </c:pt>
                <c:pt idx="41327">
                  <c:v>87.17</c:v>
                </c:pt>
                <c:pt idx="41328">
                  <c:v>85.02</c:v>
                </c:pt>
                <c:pt idx="41329">
                  <c:v>86.31</c:v>
                </c:pt>
                <c:pt idx="41330">
                  <c:v>87.2</c:v>
                </c:pt>
                <c:pt idx="41331">
                  <c:v>88</c:v>
                </c:pt>
                <c:pt idx="41332">
                  <c:v>87.77</c:v>
                </c:pt>
                <c:pt idx="41333">
                  <c:v>88.26</c:v>
                </c:pt>
                <c:pt idx="41334">
                  <c:v>88.84</c:v>
                </c:pt>
                <c:pt idx="41335">
                  <c:v>88.84</c:v>
                </c:pt>
                <c:pt idx="41336">
                  <c:v>86.48</c:v>
                </c:pt>
                <c:pt idx="41337">
                  <c:v>87.46</c:v>
                </c:pt>
                <c:pt idx="41338">
                  <c:v>88.52</c:v>
                </c:pt>
                <c:pt idx="41339">
                  <c:v>89.41</c:v>
                </c:pt>
                <c:pt idx="41340">
                  <c:v>89.61</c:v>
                </c:pt>
                <c:pt idx="41341">
                  <c:v>68.89</c:v>
                </c:pt>
                <c:pt idx="41342">
                  <c:v>61.91</c:v>
                </c:pt>
                <c:pt idx="41343">
                  <c:v>67.83</c:v>
                </c:pt>
                <c:pt idx="41344">
                  <c:v>77.760000000000005</c:v>
                </c:pt>
                <c:pt idx="41345">
                  <c:v>73.88</c:v>
                </c:pt>
                <c:pt idx="41346">
                  <c:v>88.52</c:v>
                </c:pt>
                <c:pt idx="41347">
                  <c:v>86.42</c:v>
                </c:pt>
                <c:pt idx="41348">
                  <c:v>79.39</c:v>
                </c:pt>
                <c:pt idx="41349">
                  <c:v>77.56</c:v>
                </c:pt>
                <c:pt idx="41350">
                  <c:v>77.67</c:v>
                </c:pt>
                <c:pt idx="41351">
                  <c:v>78.16</c:v>
                </c:pt>
                <c:pt idx="41352">
                  <c:v>78.67</c:v>
                </c:pt>
                <c:pt idx="41353">
                  <c:v>78.989999999999995</c:v>
                </c:pt>
                <c:pt idx="41354">
                  <c:v>75</c:v>
                </c:pt>
                <c:pt idx="41355">
                  <c:v>65.33</c:v>
                </c:pt>
                <c:pt idx="41356">
                  <c:v>65.900000000000006</c:v>
                </c:pt>
                <c:pt idx="41357">
                  <c:v>66.91</c:v>
                </c:pt>
                <c:pt idx="41358">
                  <c:v>68.400000000000006</c:v>
                </c:pt>
                <c:pt idx="41359">
                  <c:v>69.86</c:v>
                </c:pt>
                <c:pt idx="41360">
                  <c:v>71.61</c:v>
                </c:pt>
                <c:pt idx="41361">
                  <c:v>73.510000000000005</c:v>
                </c:pt>
                <c:pt idx="41362">
                  <c:v>75.459999999999994</c:v>
                </c:pt>
                <c:pt idx="41363">
                  <c:v>77.150000000000006</c:v>
                </c:pt>
                <c:pt idx="41364">
                  <c:v>102.3</c:v>
                </c:pt>
                <c:pt idx="41365">
                  <c:v>95.93</c:v>
                </c:pt>
                <c:pt idx="41366">
                  <c:v>97.27</c:v>
                </c:pt>
                <c:pt idx="41367">
                  <c:v>99.4</c:v>
                </c:pt>
                <c:pt idx="41368">
                  <c:v>100.8</c:v>
                </c:pt>
                <c:pt idx="41369">
                  <c:v>77.67</c:v>
                </c:pt>
                <c:pt idx="41370">
                  <c:v>74.97</c:v>
                </c:pt>
                <c:pt idx="41371">
                  <c:v>75.69</c:v>
                </c:pt>
                <c:pt idx="41372">
                  <c:v>76.010000000000005</c:v>
                </c:pt>
                <c:pt idx="41373">
                  <c:v>67.88</c:v>
                </c:pt>
                <c:pt idx="41374">
                  <c:v>62.69</c:v>
                </c:pt>
                <c:pt idx="41375">
                  <c:v>57.84</c:v>
                </c:pt>
                <c:pt idx="41376">
                  <c:v>58.44</c:v>
                </c:pt>
                <c:pt idx="41377">
                  <c:v>58.53</c:v>
                </c:pt>
                <c:pt idx="41378">
                  <c:v>44.4</c:v>
                </c:pt>
                <c:pt idx="41379">
                  <c:v>44.81</c:v>
                </c:pt>
                <c:pt idx="41380">
                  <c:v>39.06</c:v>
                </c:pt>
                <c:pt idx="41381">
                  <c:v>34.619999999999997</c:v>
                </c:pt>
                <c:pt idx="41382">
                  <c:v>34.76</c:v>
                </c:pt>
                <c:pt idx="41383">
                  <c:v>34.85</c:v>
                </c:pt>
                <c:pt idx="41384">
                  <c:v>34.9</c:v>
                </c:pt>
                <c:pt idx="41385">
                  <c:v>34.99</c:v>
                </c:pt>
                <c:pt idx="41386">
                  <c:v>35.07</c:v>
                </c:pt>
                <c:pt idx="41387">
                  <c:v>35.1</c:v>
                </c:pt>
                <c:pt idx="41388">
                  <c:v>35.130000000000003</c:v>
                </c:pt>
                <c:pt idx="41389">
                  <c:v>35.159999999999997</c:v>
                </c:pt>
                <c:pt idx="41390">
                  <c:v>35.19</c:v>
                </c:pt>
                <c:pt idx="41391">
                  <c:v>35.19</c:v>
                </c:pt>
                <c:pt idx="41392">
                  <c:v>35.36</c:v>
                </c:pt>
                <c:pt idx="41393">
                  <c:v>35.99</c:v>
                </c:pt>
                <c:pt idx="41394">
                  <c:v>36.4</c:v>
                </c:pt>
                <c:pt idx="41395">
                  <c:v>36.880000000000003</c:v>
                </c:pt>
                <c:pt idx="41396">
                  <c:v>37.369999999999997</c:v>
                </c:pt>
                <c:pt idx="41397">
                  <c:v>37.54</c:v>
                </c:pt>
                <c:pt idx="41398">
                  <c:v>37.770000000000003</c:v>
                </c:pt>
                <c:pt idx="41399">
                  <c:v>37.97</c:v>
                </c:pt>
                <c:pt idx="41400">
                  <c:v>38.49</c:v>
                </c:pt>
                <c:pt idx="41401">
                  <c:v>38.92</c:v>
                </c:pt>
                <c:pt idx="41402">
                  <c:v>39.47</c:v>
                </c:pt>
                <c:pt idx="41403">
                  <c:v>39.04</c:v>
                </c:pt>
                <c:pt idx="41404">
                  <c:v>31.77</c:v>
                </c:pt>
                <c:pt idx="41405">
                  <c:v>31.95</c:v>
                </c:pt>
                <c:pt idx="41406">
                  <c:v>32.090000000000003</c:v>
                </c:pt>
                <c:pt idx="41407">
                  <c:v>32.229999999999997</c:v>
                </c:pt>
                <c:pt idx="41408">
                  <c:v>32.35</c:v>
                </c:pt>
                <c:pt idx="41409">
                  <c:v>32.43</c:v>
                </c:pt>
                <c:pt idx="41410">
                  <c:v>32.840000000000003</c:v>
                </c:pt>
                <c:pt idx="41411">
                  <c:v>32.979999999999997</c:v>
                </c:pt>
                <c:pt idx="41412">
                  <c:v>33.01</c:v>
                </c:pt>
                <c:pt idx="41413">
                  <c:v>33.299999999999997</c:v>
                </c:pt>
                <c:pt idx="41414">
                  <c:v>33.61</c:v>
                </c:pt>
                <c:pt idx="41415">
                  <c:v>33.78</c:v>
                </c:pt>
                <c:pt idx="41416">
                  <c:v>33.840000000000003</c:v>
                </c:pt>
                <c:pt idx="41417">
                  <c:v>33.24</c:v>
                </c:pt>
                <c:pt idx="41418">
                  <c:v>41.85</c:v>
                </c:pt>
                <c:pt idx="41419">
                  <c:v>41.33</c:v>
                </c:pt>
                <c:pt idx="41420">
                  <c:v>42.05</c:v>
                </c:pt>
                <c:pt idx="41421">
                  <c:v>38.92</c:v>
                </c:pt>
                <c:pt idx="41422">
                  <c:v>35.99</c:v>
                </c:pt>
                <c:pt idx="41423">
                  <c:v>36.11</c:v>
                </c:pt>
                <c:pt idx="41424">
                  <c:v>36.340000000000003</c:v>
                </c:pt>
                <c:pt idx="41425">
                  <c:v>36.450000000000003</c:v>
                </c:pt>
                <c:pt idx="41426">
                  <c:v>36.6</c:v>
                </c:pt>
                <c:pt idx="41427">
                  <c:v>34.21</c:v>
                </c:pt>
                <c:pt idx="41428">
                  <c:v>32.86</c:v>
                </c:pt>
                <c:pt idx="41429">
                  <c:v>33.07</c:v>
                </c:pt>
                <c:pt idx="41430">
                  <c:v>38.15</c:v>
                </c:pt>
                <c:pt idx="41431">
                  <c:v>50.92</c:v>
                </c:pt>
                <c:pt idx="41432">
                  <c:v>47.02</c:v>
                </c:pt>
                <c:pt idx="41433">
                  <c:v>47.45</c:v>
                </c:pt>
                <c:pt idx="41434">
                  <c:v>48.05</c:v>
                </c:pt>
                <c:pt idx="41435">
                  <c:v>48.62</c:v>
                </c:pt>
                <c:pt idx="41436">
                  <c:v>49.08</c:v>
                </c:pt>
                <c:pt idx="41437">
                  <c:v>49.4</c:v>
                </c:pt>
                <c:pt idx="41438">
                  <c:v>49.74</c:v>
                </c:pt>
                <c:pt idx="41439">
                  <c:v>50.06</c:v>
                </c:pt>
                <c:pt idx="41440">
                  <c:v>49.97</c:v>
                </c:pt>
                <c:pt idx="41441">
                  <c:v>50.34</c:v>
                </c:pt>
                <c:pt idx="41442">
                  <c:v>50.69</c:v>
                </c:pt>
                <c:pt idx="41443">
                  <c:v>42.62</c:v>
                </c:pt>
                <c:pt idx="41444">
                  <c:v>37.11</c:v>
                </c:pt>
                <c:pt idx="41445">
                  <c:v>37.31</c:v>
                </c:pt>
                <c:pt idx="41446">
                  <c:v>37.54</c:v>
                </c:pt>
                <c:pt idx="41447">
                  <c:v>37.799999999999997</c:v>
                </c:pt>
                <c:pt idx="41448">
                  <c:v>38.06</c:v>
                </c:pt>
                <c:pt idx="41449">
                  <c:v>38.35</c:v>
                </c:pt>
                <c:pt idx="41450">
                  <c:v>38.69</c:v>
                </c:pt>
                <c:pt idx="41451">
                  <c:v>38.979999999999997</c:v>
                </c:pt>
                <c:pt idx="41452">
                  <c:v>39.29</c:v>
                </c:pt>
                <c:pt idx="41453">
                  <c:v>39.549999999999997</c:v>
                </c:pt>
                <c:pt idx="41454">
                  <c:v>39.75</c:v>
                </c:pt>
                <c:pt idx="41455">
                  <c:v>39.93</c:v>
                </c:pt>
                <c:pt idx="41456">
                  <c:v>40.07</c:v>
                </c:pt>
                <c:pt idx="41457">
                  <c:v>36.479999999999997</c:v>
                </c:pt>
                <c:pt idx="41458">
                  <c:v>33.32</c:v>
                </c:pt>
                <c:pt idx="41459">
                  <c:v>32.090000000000003</c:v>
                </c:pt>
                <c:pt idx="41460">
                  <c:v>32.18</c:v>
                </c:pt>
                <c:pt idx="41461">
                  <c:v>32.26</c:v>
                </c:pt>
                <c:pt idx="41462">
                  <c:v>32.409999999999997</c:v>
                </c:pt>
                <c:pt idx="41463">
                  <c:v>32.46</c:v>
                </c:pt>
                <c:pt idx="41464">
                  <c:v>32.659999999999997</c:v>
                </c:pt>
                <c:pt idx="41465">
                  <c:v>32.72</c:v>
                </c:pt>
                <c:pt idx="41466">
                  <c:v>32.81</c:v>
                </c:pt>
                <c:pt idx="41467">
                  <c:v>32.950000000000003</c:v>
                </c:pt>
                <c:pt idx="41468">
                  <c:v>33.01</c:v>
                </c:pt>
                <c:pt idx="41469">
                  <c:v>33.18</c:v>
                </c:pt>
                <c:pt idx="41470">
                  <c:v>33.380000000000003</c:v>
                </c:pt>
                <c:pt idx="41471">
                  <c:v>33.549999999999997</c:v>
                </c:pt>
                <c:pt idx="41472">
                  <c:v>28.013999999999999</c:v>
                </c:pt>
                <c:pt idx="41473">
                  <c:v>37.770000000000003</c:v>
                </c:pt>
                <c:pt idx="41474">
                  <c:v>32.64</c:v>
                </c:pt>
                <c:pt idx="41475">
                  <c:v>38.78</c:v>
                </c:pt>
                <c:pt idx="41476">
                  <c:v>50.34</c:v>
                </c:pt>
                <c:pt idx="41477">
                  <c:v>51.32</c:v>
                </c:pt>
                <c:pt idx="41478">
                  <c:v>44.6</c:v>
                </c:pt>
                <c:pt idx="41479">
                  <c:v>44.32</c:v>
                </c:pt>
                <c:pt idx="41480">
                  <c:v>45.21</c:v>
                </c:pt>
                <c:pt idx="41481">
                  <c:v>45.64</c:v>
                </c:pt>
                <c:pt idx="41482">
                  <c:v>68.540000000000006</c:v>
                </c:pt>
                <c:pt idx="41483">
                  <c:v>69.03</c:v>
                </c:pt>
                <c:pt idx="41484">
                  <c:v>70.290000000000006</c:v>
                </c:pt>
                <c:pt idx="41485">
                  <c:v>70.64</c:v>
                </c:pt>
                <c:pt idx="41486">
                  <c:v>71.13</c:v>
                </c:pt>
                <c:pt idx="41487">
                  <c:v>71.41</c:v>
                </c:pt>
                <c:pt idx="41488">
                  <c:v>71.61</c:v>
                </c:pt>
                <c:pt idx="41489">
                  <c:v>71.84</c:v>
                </c:pt>
                <c:pt idx="41490">
                  <c:v>72.069999999999993</c:v>
                </c:pt>
                <c:pt idx="41491">
                  <c:v>72.36</c:v>
                </c:pt>
                <c:pt idx="41492">
                  <c:v>72.680000000000007</c:v>
                </c:pt>
                <c:pt idx="41493">
                  <c:v>72.790000000000006</c:v>
                </c:pt>
                <c:pt idx="41494">
                  <c:v>72.989999999999995</c:v>
                </c:pt>
                <c:pt idx="41495">
                  <c:v>72.930000000000007</c:v>
                </c:pt>
                <c:pt idx="41496">
                  <c:v>72.959999999999994</c:v>
                </c:pt>
                <c:pt idx="41497">
                  <c:v>72.91</c:v>
                </c:pt>
                <c:pt idx="41498">
                  <c:v>68.83</c:v>
                </c:pt>
                <c:pt idx="41499">
                  <c:v>69.09</c:v>
                </c:pt>
                <c:pt idx="41500">
                  <c:v>69.55</c:v>
                </c:pt>
                <c:pt idx="41501">
                  <c:v>70.010000000000005</c:v>
                </c:pt>
                <c:pt idx="41502">
                  <c:v>70.55</c:v>
                </c:pt>
                <c:pt idx="41503">
                  <c:v>71.099999999999994</c:v>
                </c:pt>
                <c:pt idx="41504">
                  <c:v>71.989999999999995</c:v>
                </c:pt>
                <c:pt idx="41505">
                  <c:v>72.930000000000007</c:v>
                </c:pt>
                <c:pt idx="41506">
                  <c:v>56.95</c:v>
                </c:pt>
                <c:pt idx="41507">
                  <c:v>54.99</c:v>
                </c:pt>
                <c:pt idx="41508">
                  <c:v>55.51</c:v>
                </c:pt>
                <c:pt idx="41509">
                  <c:v>55.97</c:v>
                </c:pt>
                <c:pt idx="41510">
                  <c:v>56.37</c:v>
                </c:pt>
                <c:pt idx="41511">
                  <c:v>56.6</c:v>
                </c:pt>
                <c:pt idx="41512">
                  <c:v>56.98</c:v>
                </c:pt>
                <c:pt idx="41513">
                  <c:v>57.72</c:v>
                </c:pt>
                <c:pt idx="41514">
                  <c:v>58.53</c:v>
                </c:pt>
                <c:pt idx="41515">
                  <c:v>58.93</c:v>
                </c:pt>
                <c:pt idx="41516">
                  <c:v>54.65</c:v>
                </c:pt>
                <c:pt idx="41517">
                  <c:v>54.11</c:v>
                </c:pt>
                <c:pt idx="41518">
                  <c:v>56.2</c:v>
                </c:pt>
                <c:pt idx="41519">
                  <c:v>55.31</c:v>
                </c:pt>
                <c:pt idx="41520">
                  <c:v>56.2</c:v>
                </c:pt>
                <c:pt idx="41521">
                  <c:v>56.46</c:v>
                </c:pt>
                <c:pt idx="41522">
                  <c:v>54.36</c:v>
                </c:pt>
                <c:pt idx="41523">
                  <c:v>46.93</c:v>
                </c:pt>
                <c:pt idx="41524">
                  <c:v>47.42</c:v>
                </c:pt>
                <c:pt idx="41525">
                  <c:v>47.85</c:v>
                </c:pt>
                <c:pt idx="41526">
                  <c:v>48.36</c:v>
                </c:pt>
                <c:pt idx="41527">
                  <c:v>48.91</c:v>
                </c:pt>
                <c:pt idx="41528">
                  <c:v>49.48</c:v>
                </c:pt>
                <c:pt idx="41529">
                  <c:v>50.09</c:v>
                </c:pt>
                <c:pt idx="41530">
                  <c:v>50.63</c:v>
                </c:pt>
                <c:pt idx="41531">
                  <c:v>51.15</c:v>
                </c:pt>
                <c:pt idx="41532">
                  <c:v>49.2</c:v>
                </c:pt>
                <c:pt idx="41533">
                  <c:v>42.34</c:v>
                </c:pt>
                <c:pt idx="41534">
                  <c:v>42.94</c:v>
                </c:pt>
                <c:pt idx="41535">
                  <c:v>43.63</c:v>
                </c:pt>
                <c:pt idx="41536">
                  <c:v>44.26</c:v>
                </c:pt>
                <c:pt idx="41537">
                  <c:v>44.83</c:v>
                </c:pt>
                <c:pt idx="41538">
                  <c:v>37.659999999999997</c:v>
                </c:pt>
                <c:pt idx="41539">
                  <c:v>34.5</c:v>
                </c:pt>
                <c:pt idx="41540">
                  <c:v>34.82</c:v>
                </c:pt>
                <c:pt idx="41541">
                  <c:v>35.130000000000003</c:v>
                </c:pt>
                <c:pt idx="41542">
                  <c:v>33.270000000000003</c:v>
                </c:pt>
                <c:pt idx="41543">
                  <c:v>32.64</c:v>
                </c:pt>
                <c:pt idx="41544">
                  <c:v>32.92</c:v>
                </c:pt>
                <c:pt idx="41545">
                  <c:v>32.69</c:v>
                </c:pt>
                <c:pt idx="41546">
                  <c:v>31.257000000000001</c:v>
                </c:pt>
                <c:pt idx="41547">
                  <c:v>31.401</c:v>
                </c:pt>
                <c:pt idx="41548">
                  <c:v>31.027999999999999</c:v>
                </c:pt>
                <c:pt idx="41549">
                  <c:v>29.363</c:v>
                </c:pt>
                <c:pt idx="41550">
                  <c:v>28.646000000000001</c:v>
                </c:pt>
                <c:pt idx="41551">
                  <c:v>28.617000000000001</c:v>
                </c:pt>
                <c:pt idx="41552">
                  <c:v>28.673999999999999</c:v>
                </c:pt>
                <c:pt idx="41553">
                  <c:v>28.789000000000001</c:v>
                </c:pt>
                <c:pt idx="41554">
                  <c:v>28.158000000000001</c:v>
                </c:pt>
                <c:pt idx="41555">
                  <c:v>27.899000000000001</c:v>
                </c:pt>
                <c:pt idx="41556">
                  <c:v>27.812999999999999</c:v>
                </c:pt>
                <c:pt idx="41557">
                  <c:v>27.783999999999999</c:v>
                </c:pt>
                <c:pt idx="41558">
                  <c:v>27.756</c:v>
                </c:pt>
                <c:pt idx="41559">
                  <c:v>27.756</c:v>
                </c:pt>
                <c:pt idx="41560">
                  <c:v>27.783999999999999</c:v>
                </c:pt>
                <c:pt idx="41561">
                  <c:v>27.783999999999999</c:v>
                </c:pt>
                <c:pt idx="41562">
                  <c:v>27.783999999999999</c:v>
                </c:pt>
                <c:pt idx="41563">
                  <c:v>27.783999999999999</c:v>
                </c:pt>
                <c:pt idx="41564">
                  <c:v>27.783999999999999</c:v>
                </c:pt>
                <c:pt idx="41565">
                  <c:v>27.783999999999999</c:v>
                </c:pt>
                <c:pt idx="41566">
                  <c:v>27.783999999999999</c:v>
                </c:pt>
                <c:pt idx="41567">
                  <c:v>27.783999999999999</c:v>
                </c:pt>
                <c:pt idx="41568">
                  <c:v>27.783999999999999</c:v>
                </c:pt>
                <c:pt idx="41569">
                  <c:v>27.783999999999999</c:v>
                </c:pt>
                <c:pt idx="41570">
                  <c:v>27.783999999999999</c:v>
                </c:pt>
                <c:pt idx="41571">
                  <c:v>27.783999999999999</c:v>
                </c:pt>
                <c:pt idx="41572">
                  <c:v>27.783999999999999</c:v>
                </c:pt>
                <c:pt idx="41573">
                  <c:v>27.783999999999999</c:v>
                </c:pt>
                <c:pt idx="41574">
                  <c:v>27.783999999999999</c:v>
                </c:pt>
                <c:pt idx="41575">
                  <c:v>27.783999999999999</c:v>
                </c:pt>
                <c:pt idx="41576">
                  <c:v>27.783999999999999</c:v>
                </c:pt>
                <c:pt idx="41577">
                  <c:v>27.783999999999999</c:v>
                </c:pt>
                <c:pt idx="41578">
                  <c:v>27.783999999999999</c:v>
                </c:pt>
                <c:pt idx="41579">
                  <c:v>27.783999999999999</c:v>
                </c:pt>
                <c:pt idx="41580">
                  <c:v>27.783999999999999</c:v>
                </c:pt>
                <c:pt idx="41581">
                  <c:v>27.783999999999999</c:v>
                </c:pt>
                <c:pt idx="41582">
                  <c:v>27.783999999999999</c:v>
                </c:pt>
                <c:pt idx="41583">
                  <c:v>27.783999999999999</c:v>
                </c:pt>
                <c:pt idx="41584">
                  <c:v>27.783999999999999</c:v>
                </c:pt>
                <c:pt idx="41585">
                  <c:v>27.783999999999999</c:v>
                </c:pt>
                <c:pt idx="41586">
                  <c:v>27.783999999999999</c:v>
                </c:pt>
                <c:pt idx="41587">
                  <c:v>27.783999999999999</c:v>
                </c:pt>
                <c:pt idx="41588">
                  <c:v>27.783999999999999</c:v>
                </c:pt>
                <c:pt idx="41589">
                  <c:v>27.783999999999999</c:v>
                </c:pt>
                <c:pt idx="41590">
                  <c:v>27.783999999999999</c:v>
                </c:pt>
                <c:pt idx="41591">
                  <c:v>27.783999999999999</c:v>
                </c:pt>
                <c:pt idx="41592">
                  <c:v>27.783999999999999</c:v>
                </c:pt>
                <c:pt idx="41593">
                  <c:v>27.783999999999999</c:v>
                </c:pt>
                <c:pt idx="41594">
                  <c:v>27.756</c:v>
                </c:pt>
                <c:pt idx="41595">
                  <c:v>27.783999999999999</c:v>
                </c:pt>
                <c:pt idx="41596">
                  <c:v>27.783999999999999</c:v>
                </c:pt>
                <c:pt idx="41597">
                  <c:v>27.812999999999999</c:v>
                </c:pt>
                <c:pt idx="41598">
                  <c:v>27.783999999999999</c:v>
                </c:pt>
                <c:pt idx="41599">
                  <c:v>27.783999999999999</c:v>
                </c:pt>
                <c:pt idx="41600">
                  <c:v>27.783999999999999</c:v>
                </c:pt>
                <c:pt idx="41601">
                  <c:v>27.783999999999999</c:v>
                </c:pt>
                <c:pt idx="41602">
                  <c:v>27.783999999999999</c:v>
                </c:pt>
                <c:pt idx="41603">
                  <c:v>27.783999999999999</c:v>
                </c:pt>
                <c:pt idx="41604">
                  <c:v>27.783999999999999</c:v>
                </c:pt>
                <c:pt idx="41605">
                  <c:v>27.783999999999999</c:v>
                </c:pt>
                <c:pt idx="41606">
                  <c:v>27.783999999999999</c:v>
                </c:pt>
                <c:pt idx="41607">
                  <c:v>27.783999999999999</c:v>
                </c:pt>
                <c:pt idx="41608">
                  <c:v>27.783999999999999</c:v>
                </c:pt>
                <c:pt idx="41609">
                  <c:v>27.783999999999999</c:v>
                </c:pt>
                <c:pt idx="41610">
                  <c:v>27.783999999999999</c:v>
                </c:pt>
                <c:pt idx="41611">
                  <c:v>27.756</c:v>
                </c:pt>
                <c:pt idx="41612">
                  <c:v>27.783999999999999</c:v>
                </c:pt>
                <c:pt idx="41613">
                  <c:v>27.783999999999999</c:v>
                </c:pt>
                <c:pt idx="41614">
                  <c:v>27.756</c:v>
                </c:pt>
                <c:pt idx="41615">
                  <c:v>27.756</c:v>
                </c:pt>
                <c:pt idx="41616">
                  <c:v>27.756</c:v>
                </c:pt>
                <c:pt idx="41617">
                  <c:v>27.756</c:v>
                </c:pt>
                <c:pt idx="41618">
                  <c:v>27.783999999999999</c:v>
                </c:pt>
                <c:pt idx="41619">
                  <c:v>36.450000000000003</c:v>
                </c:pt>
                <c:pt idx="41620">
                  <c:v>32.840000000000003</c:v>
                </c:pt>
                <c:pt idx="41621">
                  <c:v>33.18</c:v>
                </c:pt>
                <c:pt idx="41622">
                  <c:v>33.5</c:v>
                </c:pt>
                <c:pt idx="41623">
                  <c:v>33.869999999999997</c:v>
                </c:pt>
                <c:pt idx="41624">
                  <c:v>34.36</c:v>
                </c:pt>
                <c:pt idx="41625">
                  <c:v>34.9</c:v>
                </c:pt>
                <c:pt idx="41626">
                  <c:v>35.450000000000003</c:v>
                </c:pt>
                <c:pt idx="41627">
                  <c:v>36.020000000000003</c:v>
                </c:pt>
                <c:pt idx="41628">
                  <c:v>36.54</c:v>
                </c:pt>
                <c:pt idx="41629">
                  <c:v>37</c:v>
                </c:pt>
                <c:pt idx="41630">
                  <c:v>37.4</c:v>
                </c:pt>
                <c:pt idx="41631">
                  <c:v>37.89</c:v>
                </c:pt>
                <c:pt idx="41632">
                  <c:v>38.43</c:v>
                </c:pt>
                <c:pt idx="41633">
                  <c:v>39.01</c:v>
                </c:pt>
                <c:pt idx="41634">
                  <c:v>39.520000000000003</c:v>
                </c:pt>
                <c:pt idx="41635">
                  <c:v>39.9</c:v>
                </c:pt>
                <c:pt idx="41636">
                  <c:v>40.18</c:v>
                </c:pt>
                <c:pt idx="41637">
                  <c:v>34.64</c:v>
                </c:pt>
                <c:pt idx="41638">
                  <c:v>32.090000000000003</c:v>
                </c:pt>
                <c:pt idx="41639">
                  <c:v>32.200000000000003</c:v>
                </c:pt>
                <c:pt idx="41640">
                  <c:v>32.32</c:v>
                </c:pt>
                <c:pt idx="41641">
                  <c:v>32.409999999999997</c:v>
                </c:pt>
                <c:pt idx="41642">
                  <c:v>32.520000000000003</c:v>
                </c:pt>
                <c:pt idx="41643">
                  <c:v>32.659999999999997</c:v>
                </c:pt>
                <c:pt idx="41644">
                  <c:v>32.81</c:v>
                </c:pt>
                <c:pt idx="41645">
                  <c:v>33.01</c:v>
                </c:pt>
                <c:pt idx="41646">
                  <c:v>33.21</c:v>
                </c:pt>
                <c:pt idx="41647">
                  <c:v>33.44</c:v>
                </c:pt>
                <c:pt idx="41648">
                  <c:v>27.870999999999999</c:v>
                </c:pt>
                <c:pt idx="41649">
                  <c:v>27.783999999999999</c:v>
                </c:pt>
                <c:pt idx="41650">
                  <c:v>27.783999999999999</c:v>
                </c:pt>
                <c:pt idx="41651">
                  <c:v>27.783999999999999</c:v>
                </c:pt>
                <c:pt idx="41652">
                  <c:v>42.28</c:v>
                </c:pt>
                <c:pt idx="41653">
                  <c:v>38.549999999999997</c:v>
                </c:pt>
                <c:pt idx="41654">
                  <c:v>37.200000000000003</c:v>
                </c:pt>
                <c:pt idx="41655">
                  <c:v>41.85</c:v>
                </c:pt>
                <c:pt idx="41656">
                  <c:v>40.21</c:v>
                </c:pt>
                <c:pt idx="41657">
                  <c:v>40.409999999999997</c:v>
                </c:pt>
                <c:pt idx="41658">
                  <c:v>40.53</c:v>
                </c:pt>
                <c:pt idx="41659">
                  <c:v>40.729999999999997</c:v>
                </c:pt>
                <c:pt idx="41660">
                  <c:v>40.9</c:v>
                </c:pt>
                <c:pt idx="41661">
                  <c:v>41.07</c:v>
                </c:pt>
                <c:pt idx="41662">
                  <c:v>37.83</c:v>
                </c:pt>
                <c:pt idx="41663">
                  <c:v>37.03</c:v>
                </c:pt>
                <c:pt idx="41664">
                  <c:v>37.08</c:v>
                </c:pt>
                <c:pt idx="41665">
                  <c:v>37.17</c:v>
                </c:pt>
                <c:pt idx="41666">
                  <c:v>37.17</c:v>
                </c:pt>
                <c:pt idx="41667">
                  <c:v>37.229999999999997</c:v>
                </c:pt>
                <c:pt idx="41668">
                  <c:v>28.646000000000001</c:v>
                </c:pt>
                <c:pt idx="41669">
                  <c:v>27.812999999999999</c:v>
                </c:pt>
                <c:pt idx="41670">
                  <c:v>27.812999999999999</c:v>
                </c:pt>
                <c:pt idx="41671">
                  <c:v>27.812999999999999</c:v>
                </c:pt>
                <c:pt idx="41672">
                  <c:v>27.812999999999999</c:v>
                </c:pt>
                <c:pt idx="41673">
                  <c:v>27.812999999999999</c:v>
                </c:pt>
                <c:pt idx="41674">
                  <c:v>27.783999999999999</c:v>
                </c:pt>
                <c:pt idx="41675">
                  <c:v>27.783999999999999</c:v>
                </c:pt>
                <c:pt idx="41676">
                  <c:v>27.756</c:v>
                </c:pt>
                <c:pt idx="41677">
                  <c:v>27.783999999999999</c:v>
                </c:pt>
                <c:pt idx="41678">
                  <c:v>27.783999999999999</c:v>
                </c:pt>
                <c:pt idx="41679">
                  <c:v>27.783999999999999</c:v>
                </c:pt>
                <c:pt idx="41680">
                  <c:v>27.783999999999999</c:v>
                </c:pt>
                <c:pt idx="41681">
                  <c:v>27.756</c:v>
                </c:pt>
                <c:pt idx="41682">
                  <c:v>27.783999999999999</c:v>
                </c:pt>
                <c:pt idx="41683">
                  <c:v>27.783999999999999</c:v>
                </c:pt>
                <c:pt idx="41684">
                  <c:v>27.756</c:v>
                </c:pt>
                <c:pt idx="41685">
                  <c:v>27.783999999999999</c:v>
                </c:pt>
                <c:pt idx="41686">
                  <c:v>27.783999999999999</c:v>
                </c:pt>
                <c:pt idx="41687">
                  <c:v>27.783999999999999</c:v>
                </c:pt>
                <c:pt idx="41688">
                  <c:v>27.783999999999999</c:v>
                </c:pt>
                <c:pt idx="41689">
                  <c:v>27.756</c:v>
                </c:pt>
                <c:pt idx="41690">
                  <c:v>27.783999999999999</c:v>
                </c:pt>
                <c:pt idx="41691">
                  <c:v>27.783999999999999</c:v>
                </c:pt>
                <c:pt idx="41692">
                  <c:v>27.783999999999999</c:v>
                </c:pt>
                <c:pt idx="41693">
                  <c:v>27.756</c:v>
                </c:pt>
                <c:pt idx="41694">
                  <c:v>27.783999999999999</c:v>
                </c:pt>
                <c:pt idx="41695">
                  <c:v>27.783999999999999</c:v>
                </c:pt>
                <c:pt idx="41696">
                  <c:v>27.783999999999999</c:v>
                </c:pt>
                <c:pt idx="41697">
                  <c:v>27.783999999999999</c:v>
                </c:pt>
                <c:pt idx="41698">
                  <c:v>27.783999999999999</c:v>
                </c:pt>
                <c:pt idx="41699">
                  <c:v>27.783999999999999</c:v>
                </c:pt>
                <c:pt idx="41700">
                  <c:v>27.783999999999999</c:v>
                </c:pt>
                <c:pt idx="41701">
                  <c:v>27.783999999999999</c:v>
                </c:pt>
                <c:pt idx="41702">
                  <c:v>27.783999999999999</c:v>
                </c:pt>
                <c:pt idx="41703">
                  <c:v>27.756</c:v>
                </c:pt>
                <c:pt idx="41704">
                  <c:v>27.783999999999999</c:v>
                </c:pt>
                <c:pt idx="41705">
                  <c:v>27.783999999999999</c:v>
                </c:pt>
                <c:pt idx="41706">
                  <c:v>27.783999999999999</c:v>
                </c:pt>
                <c:pt idx="41707">
                  <c:v>27.783999999999999</c:v>
                </c:pt>
                <c:pt idx="41708">
                  <c:v>27.783999999999999</c:v>
                </c:pt>
                <c:pt idx="41709">
                  <c:v>27.783999999999999</c:v>
                </c:pt>
                <c:pt idx="41710">
                  <c:v>27.783999999999999</c:v>
                </c:pt>
                <c:pt idx="41711">
                  <c:v>27.783999999999999</c:v>
                </c:pt>
                <c:pt idx="41712">
                  <c:v>27.783999999999999</c:v>
                </c:pt>
                <c:pt idx="41713">
                  <c:v>27.783999999999999</c:v>
                </c:pt>
                <c:pt idx="41714">
                  <c:v>27.783999999999999</c:v>
                </c:pt>
                <c:pt idx="41715">
                  <c:v>27.783999999999999</c:v>
                </c:pt>
                <c:pt idx="41716">
                  <c:v>27.783999999999999</c:v>
                </c:pt>
                <c:pt idx="41717">
                  <c:v>27.783999999999999</c:v>
                </c:pt>
                <c:pt idx="41718">
                  <c:v>27.783999999999999</c:v>
                </c:pt>
                <c:pt idx="41719">
                  <c:v>27.783999999999999</c:v>
                </c:pt>
                <c:pt idx="41720">
                  <c:v>27.783999999999999</c:v>
                </c:pt>
                <c:pt idx="41721">
                  <c:v>27.783999999999999</c:v>
                </c:pt>
                <c:pt idx="41722">
                  <c:v>27.783999999999999</c:v>
                </c:pt>
                <c:pt idx="41723">
                  <c:v>27.783999999999999</c:v>
                </c:pt>
                <c:pt idx="41724">
                  <c:v>27.783999999999999</c:v>
                </c:pt>
                <c:pt idx="41725">
                  <c:v>27.783999999999999</c:v>
                </c:pt>
                <c:pt idx="41726">
                  <c:v>27.783999999999999</c:v>
                </c:pt>
                <c:pt idx="41727">
                  <c:v>27.783999999999999</c:v>
                </c:pt>
                <c:pt idx="41728">
                  <c:v>27.783999999999999</c:v>
                </c:pt>
                <c:pt idx="41729">
                  <c:v>35.020000000000003</c:v>
                </c:pt>
                <c:pt idx="41730">
                  <c:v>32.58</c:v>
                </c:pt>
                <c:pt idx="41731">
                  <c:v>32.26</c:v>
                </c:pt>
                <c:pt idx="41732">
                  <c:v>32.200000000000003</c:v>
                </c:pt>
                <c:pt idx="41733">
                  <c:v>32.18</c:v>
                </c:pt>
                <c:pt idx="41734">
                  <c:v>32.090000000000003</c:v>
                </c:pt>
                <c:pt idx="41735">
                  <c:v>32.090000000000003</c:v>
                </c:pt>
                <c:pt idx="41736">
                  <c:v>32.200000000000003</c:v>
                </c:pt>
                <c:pt idx="41737">
                  <c:v>32.35</c:v>
                </c:pt>
                <c:pt idx="41738">
                  <c:v>32.49</c:v>
                </c:pt>
                <c:pt idx="41739">
                  <c:v>32.61</c:v>
                </c:pt>
                <c:pt idx="41740">
                  <c:v>32.979999999999997</c:v>
                </c:pt>
                <c:pt idx="41741">
                  <c:v>52.24</c:v>
                </c:pt>
                <c:pt idx="41742">
                  <c:v>47.42</c:v>
                </c:pt>
                <c:pt idx="41743">
                  <c:v>47.56</c:v>
                </c:pt>
                <c:pt idx="41744">
                  <c:v>47.82</c:v>
                </c:pt>
                <c:pt idx="41745">
                  <c:v>48.19</c:v>
                </c:pt>
                <c:pt idx="41746">
                  <c:v>48.62</c:v>
                </c:pt>
                <c:pt idx="41747">
                  <c:v>49.05</c:v>
                </c:pt>
                <c:pt idx="41748">
                  <c:v>49.28</c:v>
                </c:pt>
                <c:pt idx="41749">
                  <c:v>49.89</c:v>
                </c:pt>
                <c:pt idx="41750">
                  <c:v>50.23</c:v>
                </c:pt>
                <c:pt idx="41751">
                  <c:v>50.37</c:v>
                </c:pt>
                <c:pt idx="41752">
                  <c:v>50.37</c:v>
                </c:pt>
                <c:pt idx="41753">
                  <c:v>50.55</c:v>
                </c:pt>
                <c:pt idx="41754">
                  <c:v>50.86</c:v>
                </c:pt>
                <c:pt idx="41755">
                  <c:v>51.12</c:v>
                </c:pt>
                <c:pt idx="41756">
                  <c:v>51.35</c:v>
                </c:pt>
                <c:pt idx="41757">
                  <c:v>51.46</c:v>
                </c:pt>
                <c:pt idx="41758">
                  <c:v>51.46</c:v>
                </c:pt>
                <c:pt idx="41759">
                  <c:v>51.41</c:v>
                </c:pt>
                <c:pt idx="41760">
                  <c:v>51.55</c:v>
                </c:pt>
                <c:pt idx="41761">
                  <c:v>45.06</c:v>
                </c:pt>
                <c:pt idx="41762">
                  <c:v>45.55</c:v>
                </c:pt>
                <c:pt idx="41763">
                  <c:v>45.95</c:v>
                </c:pt>
                <c:pt idx="41764">
                  <c:v>46.41</c:v>
                </c:pt>
                <c:pt idx="41765">
                  <c:v>46.96</c:v>
                </c:pt>
                <c:pt idx="41766">
                  <c:v>47.56</c:v>
                </c:pt>
                <c:pt idx="41767">
                  <c:v>48.28</c:v>
                </c:pt>
                <c:pt idx="41768">
                  <c:v>49.08</c:v>
                </c:pt>
                <c:pt idx="41769">
                  <c:v>49.97</c:v>
                </c:pt>
                <c:pt idx="41770">
                  <c:v>51.06</c:v>
                </c:pt>
                <c:pt idx="41771">
                  <c:v>52.44</c:v>
                </c:pt>
                <c:pt idx="41772">
                  <c:v>53.65</c:v>
                </c:pt>
                <c:pt idx="41773">
                  <c:v>63.98</c:v>
                </c:pt>
                <c:pt idx="41774">
                  <c:v>69.92</c:v>
                </c:pt>
                <c:pt idx="41775">
                  <c:v>67.94</c:v>
                </c:pt>
                <c:pt idx="41776">
                  <c:v>68.489999999999995</c:v>
                </c:pt>
                <c:pt idx="41777">
                  <c:v>68.97</c:v>
                </c:pt>
                <c:pt idx="41778">
                  <c:v>60.45</c:v>
                </c:pt>
                <c:pt idx="41779">
                  <c:v>52.73</c:v>
                </c:pt>
                <c:pt idx="41780">
                  <c:v>53.65</c:v>
                </c:pt>
                <c:pt idx="41781">
                  <c:v>54.51</c:v>
                </c:pt>
                <c:pt idx="41782">
                  <c:v>55.37</c:v>
                </c:pt>
                <c:pt idx="41783">
                  <c:v>77.12</c:v>
                </c:pt>
                <c:pt idx="41784">
                  <c:v>71.53</c:v>
                </c:pt>
                <c:pt idx="41785">
                  <c:v>72.099999999999994</c:v>
                </c:pt>
                <c:pt idx="41786">
                  <c:v>96.41</c:v>
                </c:pt>
                <c:pt idx="41787">
                  <c:v>95.72</c:v>
                </c:pt>
                <c:pt idx="41788">
                  <c:v>101.84</c:v>
                </c:pt>
                <c:pt idx="41789">
                  <c:v>98.85</c:v>
                </c:pt>
                <c:pt idx="41790">
                  <c:v>89.67</c:v>
                </c:pt>
                <c:pt idx="41791">
                  <c:v>87.54</c:v>
                </c:pt>
                <c:pt idx="41792">
                  <c:v>93.14</c:v>
                </c:pt>
                <c:pt idx="41793">
                  <c:v>106.43</c:v>
                </c:pt>
                <c:pt idx="41794">
                  <c:v>107.03</c:v>
                </c:pt>
                <c:pt idx="41795">
                  <c:v>108.9</c:v>
                </c:pt>
                <c:pt idx="41796">
                  <c:v>106.98</c:v>
                </c:pt>
                <c:pt idx="41797">
                  <c:v>106.86</c:v>
                </c:pt>
                <c:pt idx="41798">
                  <c:v>109.27</c:v>
                </c:pt>
                <c:pt idx="41799">
                  <c:v>109.42</c:v>
                </c:pt>
                <c:pt idx="41800">
                  <c:v>86.63</c:v>
                </c:pt>
                <c:pt idx="41801">
                  <c:v>86.45</c:v>
                </c:pt>
                <c:pt idx="41802">
                  <c:v>87.23</c:v>
                </c:pt>
                <c:pt idx="41803">
                  <c:v>88.41</c:v>
                </c:pt>
                <c:pt idx="41804">
                  <c:v>100.95</c:v>
                </c:pt>
                <c:pt idx="41805">
                  <c:v>112.54</c:v>
                </c:pt>
                <c:pt idx="41806">
                  <c:v>106.6</c:v>
                </c:pt>
                <c:pt idx="41807">
                  <c:v>108.24</c:v>
                </c:pt>
                <c:pt idx="41808">
                  <c:v>108.04</c:v>
                </c:pt>
                <c:pt idx="41809">
                  <c:v>109.67</c:v>
                </c:pt>
                <c:pt idx="41810">
                  <c:v>110.97</c:v>
                </c:pt>
                <c:pt idx="41811">
                  <c:v>112.11</c:v>
                </c:pt>
                <c:pt idx="41812">
                  <c:v>113</c:v>
                </c:pt>
                <c:pt idx="41813">
                  <c:v>103.04</c:v>
                </c:pt>
                <c:pt idx="41814">
                  <c:v>96.36</c:v>
                </c:pt>
                <c:pt idx="41815">
                  <c:v>87.54</c:v>
                </c:pt>
                <c:pt idx="41816">
                  <c:v>92.42</c:v>
                </c:pt>
                <c:pt idx="41817">
                  <c:v>86.4</c:v>
                </c:pt>
                <c:pt idx="41818">
                  <c:v>86.97</c:v>
                </c:pt>
                <c:pt idx="41819">
                  <c:v>87.72</c:v>
                </c:pt>
                <c:pt idx="41820">
                  <c:v>88.12</c:v>
                </c:pt>
                <c:pt idx="41821">
                  <c:v>88.81</c:v>
                </c:pt>
                <c:pt idx="41822">
                  <c:v>89.01</c:v>
                </c:pt>
                <c:pt idx="41823">
                  <c:v>89.84</c:v>
                </c:pt>
                <c:pt idx="41824">
                  <c:v>90.79</c:v>
                </c:pt>
                <c:pt idx="41825">
                  <c:v>91.88</c:v>
                </c:pt>
                <c:pt idx="41826">
                  <c:v>77.61</c:v>
                </c:pt>
                <c:pt idx="41827">
                  <c:v>85.76</c:v>
                </c:pt>
                <c:pt idx="41828">
                  <c:v>91.42</c:v>
                </c:pt>
                <c:pt idx="41829">
                  <c:v>90.64</c:v>
                </c:pt>
                <c:pt idx="41830">
                  <c:v>97.45</c:v>
                </c:pt>
                <c:pt idx="41831">
                  <c:v>97.59</c:v>
                </c:pt>
                <c:pt idx="41832">
                  <c:v>98.02</c:v>
                </c:pt>
                <c:pt idx="41833">
                  <c:v>98.57</c:v>
                </c:pt>
                <c:pt idx="41834">
                  <c:v>99.31</c:v>
                </c:pt>
                <c:pt idx="41835">
                  <c:v>100.35</c:v>
                </c:pt>
                <c:pt idx="41836">
                  <c:v>101.58</c:v>
                </c:pt>
                <c:pt idx="41837">
                  <c:v>102.79</c:v>
                </c:pt>
                <c:pt idx="41838">
                  <c:v>104.11</c:v>
                </c:pt>
                <c:pt idx="41839">
                  <c:v>97.79</c:v>
                </c:pt>
                <c:pt idx="41840">
                  <c:v>92.39</c:v>
                </c:pt>
                <c:pt idx="41841">
                  <c:v>87.2</c:v>
                </c:pt>
                <c:pt idx="41842">
                  <c:v>82.15</c:v>
                </c:pt>
                <c:pt idx="41843">
                  <c:v>80.48</c:v>
                </c:pt>
                <c:pt idx="41844">
                  <c:v>81</c:v>
                </c:pt>
                <c:pt idx="41845">
                  <c:v>81.66</c:v>
                </c:pt>
                <c:pt idx="41846">
                  <c:v>81.89</c:v>
                </c:pt>
                <c:pt idx="41847">
                  <c:v>82.26</c:v>
                </c:pt>
                <c:pt idx="41848">
                  <c:v>77.3</c:v>
                </c:pt>
                <c:pt idx="41849">
                  <c:v>74.599999999999994</c:v>
                </c:pt>
                <c:pt idx="41850">
                  <c:v>75.319999999999993</c:v>
                </c:pt>
                <c:pt idx="41851">
                  <c:v>76.06</c:v>
                </c:pt>
                <c:pt idx="41852">
                  <c:v>76.87</c:v>
                </c:pt>
                <c:pt idx="41853">
                  <c:v>77.64</c:v>
                </c:pt>
                <c:pt idx="41854">
                  <c:v>78.7</c:v>
                </c:pt>
                <c:pt idx="41855">
                  <c:v>80.02</c:v>
                </c:pt>
                <c:pt idx="41856">
                  <c:v>85.59</c:v>
                </c:pt>
                <c:pt idx="41857">
                  <c:v>101.35</c:v>
                </c:pt>
                <c:pt idx="41858">
                  <c:v>98.14</c:v>
                </c:pt>
                <c:pt idx="41859">
                  <c:v>88.15</c:v>
                </c:pt>
                <c:pt idx="41860">
                  <c:v>85.59</c:v>
                </c:pt>
                <c:pt idx="41861">
                  <c:v>82.81</c:v>
                </c:pt>
                <c:pt idx="41862">
                  <c:v>76.55</c:v>
                </c:pt>
                <c:pt idx="41863">
                  <c:v>71.36</c:v>
                </c:pt>
                <c:pt idx="41864">
                  <c:v>72.27</c:v>
                </c:pt>
                <c:pt idx="41865">
                  <c:v>89.5</c:v>
                </c:pt>
                <c:pt idx="41866">
                  <c:v>83.47</c:v>
                </c:pt>
                <c:pt idx="41867">
                  <c:v>81.400000000000006</c:v>
                </c:pt>
                <c:pt idx="41868">
                  <c:v>76.87</c:v>
                </c:pt>
                <c:pt idx="41869">
                  <c:v>67.849999999999994</c:v>
                </c:pt>
                <c:pt idx="41870">
                  <c:v>70.180000000000007</c:v>
                </c:pt>
                <c:pt idx="41871">
                  <c:v>90.53</c:v>
                </c:pt>
                <c:pt idx="41872">
                  <c:v>91.76</c:v>
                </c:pt>
                <c:pt idx="41873">
                  <c:v>84.07</c:v>
                </c:pt>
                <c:pt idx="41874">
                  <c:v>99</c:v>
                </c:pt>
                <c:pt idx="41875">
                  <c:v>100.89</c:v>
                </c:pt>
                <c:pt idx="41876">
                  <c:v>101.35</c:v>
                </c:pt>
                <c:pt idx="41877">
                  <c:v>102.7</c:v>
                </c:pt>
                <c:pt idx="41878">
                  <c:v>102.41</c:v>
                </c:pt>
                <c:pt idx="41879">
                  <c:v>103.3</c:v>
                </c:pt>
                <c:pt idx="41880">
                  <c:v>104.48</c:v>
                </c:pt>
                <c:pt idx="41881">
                  <c:v>104.62</c:v>
                </c:pt>
                <c:pt idx="41882">
                  <c:v>113.81</c:v>
                </c:pt>
                <c:pt idx="41883">
                  <c:v>124.2</c:v>
                </c:pt>
                <c:pt idx="41884">
                  <c:v>120.41</c:v>
                </c:pt>
                <c:pt idx="41885">
                  <c:v>121.53</c:v>
                </c:pt>
                <c:pt idx="41886">
                  <c:v>123.62</c:v>
                </c:pt>
                <c:pt idx="41887">
                  <c:v>126.18</c:v>
                </c:pt>
                <c:pt idx="41888">
                  <c:v>127.7</c:v>
                </c:pt>
                <c:pt idx="41889">
                  <c:v>127.84</c:v>
                </c:pt>
                <c:pt idx="41890">
                  <c:v>129.71</c:v>
                </c:pt>
                <c:pt idx="41891">
                  <c:v>122.85</c:v>
                </c:pt>
                <c:pt idx="41892">
                  <c:v>122.79</c:v>
                </c:pt>
                <c:pt idx="41893">
                  <c:v>113.15</c:v>
                </c:pt>
                <c:pt idx="41894">
                  <c:v>94.46</c:v>
                </c:pt>
                <c:pt idx="41895">
                  <c:v>92.25</c:v>
                </c:pt>
                <c:pt idx="41896">
                  <c:v>93.34</c:v>
                </c:pt>
                <c:pt idx="41897">
                  <c:v>93.86</c:v>
                </c:pt>
                <c:pt idx="41898">
                  <c:v>94.92</c:v>
                </c:pt>
                <c:pt idx="41899">
                  <c:v>96.61</c:v>
                </c:pt>
                <c:pt idx="41900">
                  <c:v>92.02</c:v>
                </c:pt>
                <c:pt idx="41901">
                  <c:v>101.67</c:v>
                </c:pt>
                <c:pt idx="41902">
                  <c:v>96.47</c:v>
                </c:pt>
                <c:pt idx="41903">
                  <c:v>82.87</c:v>
                </c:pt>
                <c:pt idx="41904">
                  <c:v>74.97</c:v>
                </c:pt>
                <c:pt idx="41905">
                  <c:v>75.599999999999994</c:v>
                </c:pt>
                <c:pt idx="41906">
                  <c:v>75.78</c:v>
                </c:pt>
                <c:pt idx="41907">
                  <c:v>74.97</c:v>
                </c:pt>
                <c:pt idx="41908">
                  <c:v>64.06</c:v>
                </c:pt>
                <c:pt idx="41909">
                  <c:v>47.59</c:v>
                </c:pt>
                <c:pt idx="41910">
                  <c:v>44.83</c:v>
                </c:pt>
                <c:pt idx="41911">
                  <c:v>45.09</c:v>
                </c:pt>
                <c:pt idx="41912">
                  <c:v>53.01</c:v>
                </c:pt>
                <c:pt idx="41913">
                  <c:v>47.5</c:v>
                </c:pt>
                <c:pt idx="41914">
                  <c:v>47.53</c:v>
                </c:pt>
                <c:pt idx="41915">
                  <c:v>67.14</c:v>
                </c:pt>
                <c:pt idx="41916">
                  <c:v>59.42</c:v>
                </c:pt>
                <c:pt idx="41917">
                  <c:v>45.75</c:v>
                </c:pt>
                <c:pt idx="41918">
                  <c:v>47.13</c:v>
                </c:pt>
                <c:pt idx="41919">
                  <c:v>47.91</c:v>
                </c:pt>
                <c:pt idx="41920">
                  <c:v>49.17</c:v>
                </c:pt>
                <c:pt idx="41921">
                  <c:v>74.89</c:v>
                </c:pt>
                <c:pt idx="41922">
                  <c:v>69.260000000000005</c:v>
                </c:pt>
                <c:pt idx="41923">
                  <c:v>66.790000000000006</c:v>
                </c:pt>
                <c:pt idx="41924">
                  <c:v>67.62</c:v>
                </c:pt>
                <c:pt idx="41925">
                  <c:v>69</c:v>
                </c:pt>
                <c:pt idx="41926">
                  <c:v>69.86</c:v>
                </c:pt>
                <c:pt idx="41927">
                  <c:v>70.95</c:v>
                </c:pt>
                <c:pt idx="41928">
                  <c:v>72.39</c:v>
                </c:pt>
                <c:pt idx="41929">
                  <c:v>63</c:v>
                </c:pt>
                <c:pt idx="41930">
                  <c:v>50.2</c:v>
                </c:pt>
                <c:pt idx="41931">
                  <c:v>51.26</c:v>
                </c:pt>
                <c:pt idx="41932">
                  <c:v>59.42</c:v>
                </c:pt>
                <c:pt idx="41933">
                  <c:v>77.209999999999994</c:v>
                </c:pt>
                <c:pt idx="41934">
                  <c:v>76.349999999999994</c:v>
                </c:pt>
                <c:pt idx="41935">
                  <c:v>77.61</c:v>
                </c:pt>
                <c:pt idx="41936">
                  <c:v>78.13</c:v>
                </c:pt>
                <c:pt idx="41937">
                  <c:v>68</c:v>
                </c:pt>
                <c:pt idx="41938">
                  <c:v>94.06</c:v>
                </c:pt>
                <c:pt idx="41939">
                  <c:v>114.84</c:v>
                </c:pt>
                <c:pt idx="41940">
                  <c:v>436.3</c:v>
                </c:pt>
                <c:pt idx="41941">
                  <c:v>408.6</c:v>
                </c:pt>
                <c:pt idx="41942">
                  <c:v>405.5</c:v>
                </c:pt>
                <c:pt idx="41943">
                  <c:v>395.1</c:v>
                </c:pt>
                <c:pt idx="41944">
                  <c:v>384.3</c:v>
                </c:pt>
                <c:pt idx="41945">
                  <c:v>347.7</c:v>
                </c:pt>
                <c:pt idx="41946">
                  <c:v>322.2</c:v>
                </c:pt>
                <c:pt idx="41947">
                  <c:v>308.20999999999998</c:v>
                </c:pt>
                <c:pt idx="41948">
                  <c:v>306.81</c:v>
                </c:pt>
                <c:pt idx="41949">
                  <c:v>315.56</c:v>
                </c:pt>
                <c:pt idx="41950">
                  <c:v>198.68</c:v>
                </c:pt>
                <c:pt idx="41951">
                  <c:v>147.99</c:v>
                </c:pt>
                <c:pt idx="41952">
                  <c:v>149.47999999999999</c:v>
                </c:pt>
                <c:pt idx="41953">
                  <c:v>150.78</c:v>
                </c:pt>
                <c:pt idx="41954">
                  <c:v>152.93</c:v>
                </c:pt>
                <c:pt idx="41955">
                  <c:v>155.31</c:v>
                </c:pt>
                <c:pt idx="41956">
                  <c:v>179.71</c:v>
                </c:pt>
                <c:pt idx="41957">
                  <c:v>172.96</c:v>
                </c:pt>
                <c:pt idx="41958">
                  <c:v>174.94</c:v>
                </c:pt>
                <c:pt idx="41959">
                  <c:v>165.42</c:v>
                </c:pt>
                <c:pt idx="41960">
                  <c:v>159.1</c:v>
                </c:pt>
                <c:pt idx="41961">
                  <c:v>158.66999999999999</c:v>
                </c:pt>
                <c:pt idx="41962">
                  <c:v>151.44</c:v>
                </c:pt>
                <c:pt idx="41963">
                  <c:v>148.51</c:v>
                </c:pt>
                <c:pt idx="41964">
                  <c:v>142.51</c:v>
                </c:pt>
                <c:pt idx="41965">
                  <c:v>139.04</c:v>
                </c:pt>
                <c:pt idx="41966">
                  <c:v>138.52000000000001</c:v>
                </c:pt>
                <c:pt idx="41967">
                  <c:v>153.85</c:v>
                </c:pt>
                <c:pt idx="41968">
                  <c:v>162.6</c:v>
                </c:pt>
                <c:pt idx="41969">
                  <c:v>163.06</c:v>
                </c:pt>
                <c:pt idx="41970">
                  <c:v>155.97</c:v>
                </c:pt>
                <c:pt idx="41971">
                  <c:v>153.72999999999999</c:v>
                </c:pt>
                <c:pt idx="41972">
                  <c:v>155.22999999999999</c:v>
                </c:pt>
                <c:pt idx="41973">
                  <c:v>156.88999999999999</c:v>
                </c:pt>
                <c:pt idx="41974">
                  <c:v>156.06</c:v>
                </c:pt>
                <c:pt idx="41975">
                  <c:v>134.56</c:v>
                </c:pt>
                <c:pt idx="41976">
                  <c:v>124.8</c:v>
                </c:pt>
                <c:pt idx="41977">
                  <c:v>117.05</c:v>
                </c:pt>
                <c:pt idx="41978">
                  <c:v>118.03</c:v>
                </c:pt>
                <c:pt idx="41979">
                  <c:v>119.26</c:v>
                </c:pt>
                <c:pt idx="41980">
                  <c:v>112.17</c:v>
                </c:pt>
                <c:pt idx="41981">
                  <c:v>104.02</c:v>
                </c:pt>
                <c:pt idx="41982">
                  <c:v>84.9</c:v>
                </c:pt>
                <c:pt idx="41983">
                  <c:v>85.42</c:v>
                </c:pt>
                <c:pt idx="41984">
                  <c:v>78.19</c:v>
                </c:pt>
                <c:pt idx="41985">
                  <c:v>74.709999999999994</c:v>
                </c:pt>
                <c:pt idx="41986">
                  <c:v>75.14</c:v>
                </c:pt>
                <c:pt idx="41987">
                  <c:v>75.69</c:v>
                </c:pt>
                <c:pt idx="41988">
                  <c:v>87.46</c:v>
                </c:pt>
                <c:pt idx="41989">
                  <c:v>94.98</c:v>
                </c:pt>
                <c:pt idx="41990">
                  <c:v>80.83</c:v>
                </c:pt>
                <c:pt idx="41991">
                  <c:v>95.32</c:v>
                </c:pt>
                <c:pt idx="41992">
                  <c:v>95.81</c:v>
                </c:pt>
                <c:pt idx="41993">
                  <c:v>97.36</c:v>
                </c:pt>
                <c:pt idx="41994">
                  <c:v>98.51</c:v>
                </c:pt>
                <c:pt idx="41995">
                  <c:v>99.83</c:v>
                </c:pt>
                <c:pt idx="41996">
                  <c:v>101.01</c:v>
                </c:pt>
                <c:pt idx="41997">
                  <c:v>101.98</c:v>
                </c:pt>
                <c:pt idx="41998">
                  <c:v>103.13</c:v>
                </c:pt>
                <c:pt idx="41999">
                  <c:v>104.34</c:v>
                </c:pt>
                <c:pt idx="42000">
                  <c:v>105.83</c:v>
                </c:pt>
                <c:pt idx="42001">
                  <c:v>100.29</c:v>
                </c:pt>
                <c:pt idx="42002">
                  <c:v>99.83</c:v>
                </c:pt>
                <c:pt idx="42003">
                  <c:v>95.21</c:v>
                </c:pt>
                <c:pt idx="42004">
                  <c:v>104.05</c:v>
                </c:pt>
                <c:pt idx="42005">
                  <c:v>143.06</c:v>
                </c:pt>
                <c:pt idx="42006">
                  <c:v>141.44999999999999</c:v>
                </c:pt>
                <c:pt idx="42007">
                  <c:v>125.12</c:v>
                </c:pt>
                <c:pt idx="42008">
                  <c:v>136.22</c:v>
                </c:pt>
                <c:pt idx="42009">
                  <c:v>138.94999999999999</c:v>
                </c:pt>
                <c:pt idx="42010">
                  <c:v>169.86</c:v>
                </c:pt>
                <c:pt idx="42011">
                  <c:v>172.45</c:v>
                </c:pt>
                <c:pt idx="42012">
                  <c:v>178.13</c:v>
                </c:pt>
                <c:pt idx="42013">
                  <c:v>184.53</c:v>
                </c:pt>
                <c:pt idx="42014">
                  <c:v>175.52</c:v>
                </c:pt>
                <c:pt idx="42015">
                  <c:v>178.45</c:v>
                </c:pt>
                <c:pt idx="42016">
                  <c:v>181.55</c:v>
                </c:pt>
                <c:pt idx="42017">
                  <c:v>184.62</c:v>
                </c:pt>
                <c:pt idx="42018">
                  <c:v>188.81</c:v>
                </c:pt>
                <c:pt idx="42019">
                  <c:v>193.23</c:v>
                </c:pt>
                <c:pt idx="42020">
                  <c:v>198.48</c:v>
                </c:pt>
                <c:pt idx="42021">
                  <c:v>202.41</c:v>
                </c:pt>
                <c:pt idx="42022">
                  <c:v>206.17</c:v>
                </c:pt>
                <c:pt idx="42023">
                  <c:v>205.11</c:v>
                </c:pt>
                <c:pt idx="42024">
                  <c:v>201.95</c:v>
                </c:pt>
                <c:pt idx="42025">
                  <c:v>196.36</c:v>
                </c:pt>
                <c:pt idx="42026">
                  <c:v>197.05</c:v>
                </c:pt>
                <c:pt idx="42027">
                  <c:v>195.38</c:v>
                </c:pt>
                <c:pt idx="42028">
                  <c:v>191.19</c:v>
                </c:pt>
                <c:pt idx="42029">
                  <c:v>185.36</c:v>
                </c:pt>
                <c:pt idx="42030">
                  <c:v>181.12</c:v>
                </c:pt>
                <c:pt idx="42031">
                  <c:v>174.17</c:v>
                </c:pt>
                <c:pt idx="42032">
                  <c:v>152.47</c:v>
                </c:pt>
                <c:pt idx="42033">
                  <c:v>153.24</c:v>
                </c:pt>
                <c:pt idx="42034">
                  <c:v>145.01</c:v>
                </c:pt>
                <c:pt idx="42035">
                  <c:v>120.87</c:v>
                </c:pt>
                <c:pt idx="42036">
                  <c:v>119.29</c:v>
                </c:pt>
                <c:pt idx="42037">
                  <c:v>119.83</c:v>
                </c:pt>
                <c:pt idx="42038">
                  <c:v>117.54</c:v>
                </c:pt>
                <c:pt idx="42039">
                  <c:v>116.02</c:v>
                </c:pt>
                <c:pt idx="42040">
                  <c:v>119.89</c:v>
                </c:pt>
                <c:pt idx="42041">
                  <c:v>121.24</c:v>
                </c:pt>
                <c:pt idx="42042">
                  <c:v>123.88</c:v>
                </c:pt>
                <c:pt idx="42043">
                  <c:v>125.09</c:v>
                </c:pt>
                <c:pt idx="42044">
                  <c:v>113.41</c:v>
                </c:pt>
                <c:pt idx="42045">
                  <c:v>110.1</c:v>
                </c:pt>
                <c:pt idx="42046">
                  <c:v>102.93</c:v>
                </c:pt>
                <c:pt idx="42047">
                  <c:v>102.35</c:v>
                </c:pt>
                <c:pt idx="42048">
                  <c:v>100</c:v>
                </c:pt>
                <c:pt idx="42049">
                  <c:v>98.59</c:v>
                </c:pt>
                <c:pt idx="42050">
                  <c:v>98.05</c:v>
                </c:pt>
                <c:pt idx="42051">
                  <c:v>91.25</c:v>
                </c:pt>
                <c:pt idx="42052">
                  <c:v>94.32</c:v>
                </c:pt>
                <c:pt idx="42053">
                  <c:v>95.78</c:v>
                </c:pt>
                <c:pt idx="42054">
                  <c:v>96.76</c:v>
                </c:pt>
                <c:pt idx="42055">
                  <c:v>98.91</c:v>
                </c:pt>
                <c:pt idx="42056">
                  <c:v>133.15</c:v>
                </c:pt>
                <c:pt idx="42057">
                  <c:v>130.57</c:v>
                </c:pt>
                <c:pt idx="42058">
                  <c:v>130.71</c:v>
                </c:pt>
                <c:pt idx="42059">
                  <c:v>149.05000000000001</c:v>
                </c:pt>
                <c:pt idx="42060">
                  <c:v>142.68</c:v>
                </c:pt>
                <c:pt idx="42061">
                  <c:v>138.58000000000001</c:v>
                </c:pt>
                <c:pt idx="42062">
                  <c:v>140.27000000000001</c:v>
                </c:pt>
                <c:pt idx="42063">
                  <c:v>141.71</c:v>
                </c:pt>
                <c:pt idx="42064">
                  <c:v>141.41999999999999</c:v>
                </c:pt>
                <c:pt idx="42065">
                  <c:v>135.25</c:v>
                </c:pt>
                <c:pt idx="42066">
                  <c:v>140.82</c:v>
                </c:pt>
                <c:pt idx="42067">
                  <c:v>144.66</c:v>
                </c:pt>
                <c:pt idx="42068">
                  <c:v>146.18</c:v>
                </c:pt>
                <c:pt idx="42069">
                  <c:v>148.82</c:v>
                </c:pt>
                <c:pt idx="42070">
                  <c:v>140.85</c:v>
                </c:pt>
                <c:pt idx="42071">
                  <c:v>143.4</c:v>
                </c:pt>
                <c:pt idx="42072">
                  <c:v>145.41</c:v>
                </c:pt>
                <c:pt idx="42073">
                  <c:v>142.65</c:v>
                </c:pt>
                <c:pt idx="42074">
                  <c:v>147.44999999999999</c:v>
                </c:pt>
                <c:pt idx="42075">
                  <c:v>151.29</c:v>
                </c:pt>
                <c:pt idx="42076">
                  <c:v>156.57</c:v>
                </c:pt>
                <c:pt idx="42077">
                  <c:v>164.78</c:v>
                </c:pt>
                <c:pt idx="42078">
                  <c:v>174.54</c:v>
                </c:pt>
                <c:pt idx="42079">
                  <c:v>174.4</c:v>
                </c:pt>
                <c:pt idx="42080">
                  <c:v>174.77</c:v>
                </c:pt>
                <c:pt idx="42081">
                  <c:v>183.3</c:v>
                </c:pt>
                <c:pt idx="42082">
                  <c:v>176.47</c:v>
                </c:pt>
                <c:pt idx="42083">
                  <c:v>172.05</c:v>
                </c:pt>
                <c:pt idx="42084">
                  <c:v>172.33</c:v>
                </c:pt>
                <c:pt idx="42085">
                  <c:v>177.41</c:v>
                </c:pt>
                <c:pt idx="42086">
                  <c:v>173.11</c:v>
                </c:pt>
                <c:pt idx="42087">
                  <c:v>173.77</c:v>
                </c:pt>
                <c:pt idx="42088">
                  <c:v>175.32</c:v>
                </c:pt>
                <c:pt idx="42089">
                  <c:v>178.79</c:v>
                </c:pt>
                <c:pt idx="42090">
                  <c:v>182.69</c:v>
                </c:pt>
                <c:pt idx="42091">
                  <c:v>181.92</c:v>
                </c:pt>
                <c:pt idx="42092">
                  <c:v>186.25</c:v>
                </c:pt>
                <c:pt idx="42093">
                  <c:v>183.24</c:v>
                </c:pt>
                <c:pt idx="42094">
                  <c:v>177.3</c:v>
                </c:pt>
                <c:pt idx="42095">
                  <c:v>177.21</c:v>
                </c:pt>
                <c:pt idx="42096">
                  <c:v>180.14</c:v>
                </c:pt>
                <c:pt idx="42097">
                  <c:v>179.22</c:v>
                </c:pt>
                <c:pt idx="42098">
                  <c:v>181.55</c:v>
                </c:pt>
                <c:pt idx="42099">
                  <c:v>184.22</c:v>
                </c:pt>
                <c:pt idx="42100">
                  <c:v>184.82</c:v>
                </c:pt>
                <c:pt idx="42101">
                  <c:v>184.67</c:v>
                </c:pt>
                <c:pt idx="42102">
                  <c:v>186.14</c:v>
                </c:pt>
                <c:pt idx="42103">
                  <c:v>195.41</c:v>
                </c:pt>
                <c:pt idx="42104">
                  <c:v>196.1</c:v>
                </c:pt>
                <c:pt idx="42105">
                  <c:v>197.39</c:v>
                </c:pt>
                <c:pt idx="42106">
                  <c:v>199.57</c:v>
                </c:pt>
                <c:pt idx="42107">
                  <c:v>190.3</c:v>
                </c:pt>
                <c:pt idx="42108">
                  <c:v>195.44</c:v>
                </c:pt>
                <c:pt idx="42109">
                  <c:v>197.39</c:v>
                </c:pt>
                <c:pt idx="42110">
                  <c:v>202.93</c:v>
                </c:pt>
                <c:pt idx="42111">
                  <c:v>206.89</c:v>
                </c:pt>
                <c:pt idx="42112">
                  <c:v>203.88</c:v>
                </c:pt>
                <c:pt idx="42113">
                  <c:v>205.63</c:v>
                </c:pt>
                <c:pt idx="42114">
                  <c:v>208.81</c:v>
                </c:pt>
                <c:pt idx="42115">
                  <c:v>212.37</c:v>
                </c:pt>
                <c:pt idx="42116">
                  <c:v>212.8</c:v>
                </c:pt>
                <c:pt idx="42117">
                  <c:v>211.2</c:v>
                </c:pt>
                <c:pt idx="42118">
                  <c:v>212.92</c:v>
                </c:pt>
                <c:pt idx="42119">
                  <c:v>199.97</c:v>
                </c:pt>
                <c:pt idx="42120">
                  <c:v>203.62</c:v>
                </c:pt>
                <c:pt idx="42121">
                  <c:v>203.68</c:v>
                </c:pt>
                <c:pt idx="42122">
                  <c:v>195.84</c:v>
                </c:pt>
                <c:pt idx="42123">
                  <c:v>191.36</c:v>
                </c:pt>
                <c:pt idx="42124">
                  <c:v>194.35</c:v>
                </c:pt>
                <c:pt idx="42125">
                  <c:v>198.08</c:v>
                </c:pt>
                <c:pt idx="42126">
                  <c:v>197.25</c:v>
                </c:pt>
                <c:pt idx="42127">
                  <c:v>190.04</c:v>
                </c:pt>
                <c:pt idx="42128">
                  <c:v>179.14</c:v>
                </c:pt>
                <c:pt idx="42129">
                  <c:v>191.68</c:v>
                </c:pt>
                <c:pt idx="42130">
                  <c:v>191.08</c:v>
                </c:pt>
                <c:pt idx="42131">
                  <c:v>185.77</c:v>
                </c:pt>
                <c:pt idx="42132">
                  <c:v>189.32</c:v>
                </c:pt>
                <c:pt idx="42133">
                  <c:v>192.45</c:v>
                </c:pt>
                <c:pt idx="42134">
                  <c:v>194.98</c:v>
                </c:pt>
                <c:pt idx="42135">
                  <c:v>187.4</c:v>
                </c:pt>
                <c:pt idx="42136">
                  <c:v>189.61</c:v>
                </c:pt>
                <c:pt idx="42137">
                  <c:v>190.33</c:v>
                </c:pt>
                <c:pt idx="42138">
                  <c:v>183.01</c:v>
                </c:pt>
                <c:pt idx="42139">
                  <c:v>178.82</c:v>
                </c:pt>
                <c:pt idx="42140">
                  <c:v>170.15</c:v>
                </c:pt>
                <c:pt idx="42141">
                  <c:v>179.54</c:v>
                </c:pt>
                <c:pt idx="42142">
                  <c:v>171.93</c:v>
                </c:pt>
                <c:pt idx="42143">
                  <c:v>166.48</c:v>
                </c:pt>
                <c:pt idx="42144">
                  <c:v>171.61</c:v>
                </c:pt>
                <c:pt idx="42145">
                  <c:v>165.82</c:v>
                </c:pt>
                <c:pt idx="42146">
                  <c:v>179.85</c:v>
                </c:pt>
                <c:pt idx="42147">
                  <c:v>180.74</c:v>
                </c:pt>
                <c:pt idx="42148">
                  <c:v>177.84</c:v>
                </c:pt>
                <c:pt idx="42149">
                  <c:v>167.68</c:v>
                </c:pt>
                <c:pt idx="42150">
                  <c:v>166.1</c:v>
                </c:pt>
                <c:pt idx="42151">
                  <c:v>167.48</c:v>
                </c:pt>
                <c:pt idx="42152">
                  <c:v>154.34</c:v>
                </c:pt>
                <c:pt idx="42153">
                  <c:v>151.12</c:v>
                </c:pt>
                <c:pt idx="42154">
                  <c:v>151.44</c:v>
                </c:pt>
                <c:pt idx="42155">
                  <c:v>143.6</c:v>
                </c:pt>
                <c:pt idx="42156">
                  <c:v>145.04</c:v>
                </c:pt>
                <c:pt idx="42157">
                  <c:v>146.82</c:v>
                </c:pt>
                <c:pt idx="42158">
                  <c:v>147.19</c:v>
                </c:pt>
                <c:pt idx="42159">
                  <c:v>144.66</c:v>
                </c:pt>
                <c:pt idx="42160">
                  <c:v>158.12</c:v>
                </c:pt>
                <c:pt idx="42161">
                  <c:v>158.18</c:v>
                </c:pt>
                <c:pt idx="42162">
                  <c:v>161.19999999999999</c:v>
                </c:pt>
                <c:pt idx="42163">
                  <c:v>177.07</c:v>
                </c:pt>
                <c:pt idx="42164">
                  <c:v>176.29</c:v>
                </c:pt>
                <c:pt idx="42165">
                  <c:v>168.6</c:v>
                </c:pt>
                <c:pt idx="42166">
                  <c:v>168.66</c:v>
                </c:pt>
                <c:pt idx="42167">
                  <c:v>168.31</c:v>
                </c:pt>
                <c:pt idx="42168">
                  <c:v>153.36000000000001</c:v>
                </c:pt>
                <c:pt idx="42169">
                  <c:v>177.61</c:v>
                </c:pt>
                <c:pt idx="42170">
                  <c:v>175</c:v>
                </c:pt>
                <c:pt idx="42171">
                  <c:v>167.8</c:v>
                </c:pt>
                <c:pt idx="42172">
                  <c:v>167.45</c:v>
                </c:pt>
                <c:pt idx="42173">
                  <c:v>173.42</c:v>
                </c:pt>
                <c:pt idx="42174">
                  <c:v>180.14</c:v>
                </c:pt>
                <c:pt idx="42175">
                  <c:v>185.39</c:v>
                </c:pt>
                <c:pt idx="42176">
                  <c:v>187.8</c:v>
                </c:pt>
                <c:pt idx="42177">
                  <c:v>183.24</c:v>
                </c:pt>
                <c:pt idx="42178">
                  <c:v>188.43</c:v>
                </c:pt>
                <c:pt idx="42179">
                  <c:v>187.29</c:v>
                </c:pt>
                <c:pt idx="42180">
                  <c:v>186.43</c:v>
                </c:pt>
                <c:pt idx="42181">
                  <c:v>180.63</c:v>
                </c:pt>
                <c:pt idx="42182">
                  <c:v>153.47</c:v>
                </c:pt>
                <c:pt idx="42183">
                  <c:v>145.47</c:v>
                </c:pt>
                <c:pt idx="42184">
                  <c:v>150.72</c:v>
                </c:pt>
                <c:pt idx="42185">
                  <c:v>159.65</c:v>
                </c:pt>
                <c:pt idx="42186">
                  <c:v>161.57</c:v>
                </c:pt>
                <c:pt idx="42187">
                  <c:v>156.49</c:v>
                </c:pt>
                <c:pt idx="42188">
                  <c:v>165.82</c:v>
                </c:pt>
                <c:pt idx="42189">
                  <c:v>171.87</c:v>
                </c:pt>
                <c:pt idx="42190">
                  <c:v>181.66</c:v>
                </c:pt>
                <c:pt idx="42191">
                  <c:v>185.68</c:v>
                </c:pt>
                <c:pt idx="42192">
                  <c:v>185.05</c:v>
                </c:pt>
                <c:pt idx="42193">
                  <c:v>183.44</c:v>
                </c:pt>
                <c:pt idx="42194">
                  <c:v>181</c:v>
                </c:pt>
                <c:pt idx="42195">
                  <c:v>183.3</c:v>
                </c:pt>
                <c:pt idx="42196">
                  <c:v>190.73</c:v>
                </c:pt>
                <c:pt idx="42197">
                  <c:v>199.4</c:v>
                </c:pt>
                <c:pt idx="42198">
                  <c:v>200.29</c:v>
                </c:pt>
                <c:pt idx="42199">
                  <c:v>207.38</c:v>
                </c:pt>
                <c:pt idx="42200">
                  <c:v>204.08</c:v>
                </c:pt>
                <c:pt idx="42201">
                  <c:v>207.9</c:v>
                </c:pt>
                <c:pt idx="42202">
                  <c:v>207.15</c:v>
                </c:pt>
                <c:pt idx="42203">
                  <c:v>193.74</c:v>
                </c:pt>
                <c:pt idx="42204">
                  <c:v>202.07</c:v>
                </c:pt>
                <c:pt idx="42205">
                  <c:v>206.6</c:v>
                </c:pt>
                <c:pt idx="42206">
                  <c:v>195.47</c:v>
                </c:pt>
                <c:pt idx="42207">
                  <c:v>186.57</c:v>
                </c:pt>
                <c:pt idx="42208">
                  <c:v>183.27</c:v>
                </c:pt>
                <c:pt idx="42209">
                  <c:v>185.85</c:v>
                </c:pt>
                <c:pt idx="42210">
                  <c:v>187.49</c:v>
                </c:pt>
                <c:pt idx="42211">
                  <c:v>187.92</c:v>
                </c:pt>
                <c:pt idx="42212">
                  <c:v>191.05</c:v>
                </c:pt>
                <c:pt idx="42213">
                  <c:v>187.75</c:v>
                </c:pt>
                <c:pt idx="42214">
                  <c:v>170.47</c:v>
                </c:pt>
                <c:pt idx="42215">
                  <c:v>178.85</c:v>
                </c:pt>
                <c:pt idx="42216">
                  <c:v>183.76</c:v>
                </c:pt>
                <c:pt idx="42217">
                  <c:v>184.3</c:v>
                </c:pt>
                <c:pt idx="42218">
                  <c:v>185.68</c:v>
                </c:pt>
                <c:pt idx="42219">
                  <c:v>176.92</c:v>
                </c:pt>
                <c:pt idx="42220">
                  <c:v>178.65</c:v>
                </c:pt>
                <c:pt idx="42221">
                  <c:v>170.75</c:v>
                </c:pt>
                <c:pt idx="42222">
                  <c:v>163.72</c:v>
                </c:pt>
                <c:pt idx="42223">
                  <c:v>190.07</c:v>
                </c:pt>
                <c:pt idx="42224">
                  <c:v>184.42</c:v>
                </c:pt>
                <c:pt idx="42225">
                  <c:v>182.32</c:v>
                </c:pt>
                <c:pt idx="42226">
                  <c:v>188.69</c:v>
                </c:pt>
                <c:pt idx="42227">
                  <c:v>190.64</c:v>
                </c:pt>
                <c:pt idx="42228">
                  <c:v>194.43</c:v>
                </c:pt>
                <c:pt idx="42229">
                  <c:v>198.97</c:v>
                </c:pt>
                <c:pt idx="42230">
                  <c:v>190.62</c:v>
                </c:pt>
                <c:pt idx="42231">
                  <c:v>197.53</c:v>
                </c:pt>
                <c:pt idx="42232">
                  <c:v>196.96</c:v>
                </c:pt>
                <c:pt idx="42233">
                  <c:v>203.07</c:v>
                </c:pt>
                <c:pt idx="42234">
                  <c:v>205.63</c:v>
                </c:pt>
                <c:pt idx="42235">
                  <c:v>203.96</c:v>
                </c:pt>
                <c:pt idx="42236">
                  <c:v>204.42</c:v>
                </c:pt>
                <c:pt idx="42237">
                  <c:v>193.83</c:v>
                </c:pt>
                <c:pt idx="42238">
                  <c:v>197.28</c:v>
                </c:pt>
                <c:pt idx="42239">
                  <c:v>192.48</c:v>
                </c:pt>
                <c:pt idx="42240">
                  <c:v>181.83</c:v>
                </c:pt>
                <c:pt idx="42241">
                  <c:v>187.37</c:v>
                </c:pt>
                <c:pt idx="42242">
                  <c:v>188.38</c:v>
                </c:pt>
                <c:pt idx="42243">
                  <c:v>188.32</c:v>
                </c:pt>
                <c:pt idx="42244">
                  <c:v>181.12</c:v>
                </c:pt>
                <c:pt idx="42245">
                  <c:v>184.56</c:v>
                </c:pt>
                <c:pt idx="42246">
                  <c:v>188.98</c:v>
                </c:pt>
                <c:pt idx="42247">
                  <c:v>166.39</c:v>
                </c:pt>
                <c:pt idx="42248">
                  <c:v>165.9</c:v>
                </c:pt>
                <c:pt idx="42249">
                  <c:v>165.7</c:v>
                </c:pt>
                <c:pt idx="42250">
                  <c:v>167.85</c:v>
                </c:pt>
                <c:pt idx="42251">
                  <c:v>178.3</c:v>
                </c:pt>
                <c:pt idx="42252">
                  <c:v>181.8</c:v>
                </c:pt>
                <c:pt idx="42253">
                  <c:v>182.29</c:v>
                </c:pt>
                <c:pt idx="42254">
                  <c:v>171.01</c:v>
                </c:pt>
                <c:pt idx="42255">
                  <c:v>166.3</c:v>
                </c:pt>
                <c:pt idx="42256">
                  <c:v>169.23</c:v>
                </c:pt>
                <c:pt idx="42257">
                  <c:v>171.41</c:v>
                </c:pt>
                <c:pt idx="42258">
                  <c:v>177.64</c:v>
                </c:pt>
                <c:pt idx="42259">
                  <c:v>171.84</c:v>
                </c:pt>
                <c:pt idx="42260">
                  <c:v>192.19</c:v>
                </c:pt>
                <c:pt idx="42261">
                  <c:v>183.41</c:v>
                </c:pt>
                <c:pt idx="42262">
                  <c:v>186.02</c:v>
                </c:pt>
                <c:pt idx="42263">
                  <c:v>192.45</c:v>
                </c:pt>
                <c:pt idx="42264">
                  <c:v>192.34</c:v>
                </c:pt>
                <c:pt idx="42265">
                  <c:v>186.83</c:v>
                </c:pt>
                <c:pt idx="42266">
                  <c:v>181.32</c:v>
                </c:pt>
                <c:pt idx="42267">
                  <c:v>184.67</c:v>
                </c:pt>
                <c:pt idx="42268">
                  <c:v>193.08</c:v>
                </c:pt>
                <c:pt idx="42269">
                  <c:v>174.8</c:v>
                </c:pt>
                <c:pt idx="42270">
                  <c:v>165.73</c:v>
                </c:pt>
                <c:pt idx="42271">
                  <c:v>156.94999999999999</c:v>
                </c:pt>
                <c:pt idx="42272">
                  <c:v>147.96</c:v>
                </c:pt>
                <c:pt idx="42273">
                  <c:v>149.16999999999999</c:v>
                </c:pt>
                <c:pt idx="42274">
                  <c:v>144.94999999999999</c:v>
                </c:pt>
                <c:pt idx="42275">
                  <c:v>142.65</c:v>
                </c:pt>
                <c:pt idx="42276">
                  <c:v>139.44</c:v>
                </c:pt>
                <c:pt idx="42277">
                  <c:v>137.52000000000001</c:v>
                </c:pt>
                <c:pt idx="42278">
                  <c:v>136.77000000000001</c:v>
                </c:pt>
                <c:pt idx="42279">
                  <c:v>139.38</c:v>
                </c:pt>
                <c:pt idx="42280">
                  <c:v>140.19</c:v>
                </c:pt>
                <c:pt idx="42281">
                  <c:v>159.66999999999999</c:v>
                </c:pt>
                <c:pt idx="42282">
                  <c:v>152.30000000000001</c:v>
                </c:pt>
                <c:pt idx="42283">
                  <c:v>162.46</c:v>
                </c:pt>
                <c:pt idx="42284">
                  <c:v>155.63</c:v>
                </c:pt>
                <c:pt idx="42285">
                  <c:v>159.93</c:v>
                </c:pt>
                <c:pt idx="42286">
                  <c:v>161.02000000000001</c:v>
                </c:pt>
                <c:pt idx="42287">
                  <c:v>162.03</c:v>
                </c:pt>
                <c:pt idx="42288">
                  <c:v>162.49</c:v>
                </c:pt>
                <c:pt idx="42289">
                  <c:v>159.88</c:v>
                </c:pt>
                <c:pt idx="42290">
                  <c:v>156.94999999999999</c:v>
                </c:pt>
                <c:pt idx="42291">
                  <c:v>162.06</c:v>
                </c:pt>
                <c:pt idx="42292">
                  <c:v>159.44</c:v>
                </c:pt>
                <c:pt idx="42293">
                  <c:v>162.6</c:v>
                </c:pt>
                <c:pt idx="42294">
                  <c:v>161.31</c:v>
                </c:pt>
                <c:pt idx="42295">
                  <c:v>152.79</c:v>
                </c:pt>
                <c:pt idx="42296">
                  <c:v>145.04</c:v>
                </c:pt>
                <c:pt idx="42297">
                  <c:v>150.26</c:v>
                </c:pt>
                <c:pt idx="42298">
                  <c:v>153.56</c:v>
                </c:pt>
                <c:pt idx="42299">
                  <c:v>152.66999999999999</c:v>
                </c:pt>
                <c:pt idx="42300">
                  <c:v>152.72999999999999</c:v>
                </c:pt>
                <c:pt idx="42301">
                  <c:v>149.08000000000001</c:v>
                </c:pt>
                <c:pt idx="42302">
                  <c:v>150.19999999999999</c:v>
                </c:pt>
                <c:pt idx="42303">
                  <c:v>146.84</c:v>
                </c:pt>
                <c:pt idx="42304">
                  <c:v>147.36000000000001</c:v>
                </c:pt>
                <c:pt idx="42305">
                  <c:v>147.91</c:v>
                </c:pt>
                <c:pt idx="42306">
                  <c:v>138.19999999999999</c:v>
                </c:pt>
                <c:pt idx="42307">
                  <c:v>143.13999999999999</c:v>
                </c:pt>
                <c:pt idx="42308">
                  <c:v>138.97999999999999</c:v>
                </c:pt>
                <c:pt idx="42309">
                  <c:v>139.9</c:v>
                </c:pt>
                <c:pt idx="42310">
                  <c:v>140.85</c:v>
                </c:pt>
                <c:pt idx="42311">
                  <c:v>127.96</c:v>
                </c:pt>
                <c:pt idx="42312">
                  <c:v>129.65</c:v>
                </c:pt>
                <c:pt idx="42313">
                  <c:v>129.41999999999999</c:v>
                </c:pt>
                <c:pt idx="42314">
                  <c:v>126.9</c:v>
                </c:pt>
                <c:pt idx="42315">
                  <c:v>132.75</c:v>
                </c:pt>
                <c:pt idx="42316">
                  <c:v>127.7</c:v>
                </c:pt>
                <c:pt idx="42317">
                  <c:v>128.47</c:v>
                </c:pt>
                <c:pt idx="42318">
                  <c:v>128.76</c:v>
                </c:pt>
                <c:pt idx="42319">
                  <c:v>133.58000000000001</c:v>
                </c:pt>
                <c:pt idx="42320">
                  <c:v>137.86000000000001</c:v>
                </c:pt>
                <c:pt idx="42321">
                  <c:v>140.1</c:v>
                </c:pt>
                <c:pt idx="42322">
                  <c:v>140.96</c:v>
                </c:pt>
                <c:pt idx="42323">
                  <c:v>143.03</c:v>
                </c:pt>
                <c:pt idx="42324">
                  <c:v>140.59</c:v>
                </c:pt>
                <c:pt idx="42325">
                  <c:v>138.41</c:v>
                </c:pt>
                <c:pt idx="42326">
                  <c:v>141.53</c:v>
                </c:pt>
                <c:pt idx="42327">
                  <c:v>167.91</c:v>
                </c:pt>
                <c:pt idx="42328">
                  <c:v>158.1</c:v>
                </c:pt>
                <c:pt idx="42329">
                  <c:v>159.47</c:v>
                </c:pt>
                <c:pt idx="42330">
                  <c:v>165.76</c:v>
                </c:pt>
                <c:pt idx="42331">
                  <c:v>191.97</c:v>
                </c:pt>
                <c:pt idx="42332">
                  <c:v>195.15</c:v>
                </c:pt>
                <c:pt idx="42333">
                  <c:v>196.16</c:v>
                </c:pt>
                <c:pt idx="42334">
                  <c:v>194.84</c:v>
                </c:pt>
                <c:pt idx="42335">
                  <c:v>192.77</c:v>
                </c:pt>
                <c:pt idx="42336">
                  <c:v>173.34</c:v>
                </c:pt>
                <c:pt idx="42337">
                  <c:v>173.82</c:v>
                </c:pt>
                <c:pt idx="42338">
                  <c:v>165.3</c:v>
                </c:pt>
                <c:pt idx="42339">
                  <c:v>166.19</c:v>
                </c:pt>
                <c:pt idx="42340">
                  <c:v>168.2</c:v>
                </c:pt>
                <c:pt idx="42341">
                  <c:v>153.16</c:v>
                </c:pt>
                <c:pt idx="42342">
                  <c:v>143.31</c:v>
                </c:pt>
                <c:pt idx="42343">
                  <c:v>145.93</c:v>
                </c:pt>
                <c:pt idx="42344">
                  <c:v>136.31</c:v>
                </c:pt>
                <c:pt idx="42345">
                  <c:v>131.88999999999999</c:v>
                </c:pt>
                <c:pt idx="42346">
                  <c:v>129.65</c:v>
                </c:pt>
                <c:pt idx="42347">
                  <c:v>149.69</c:v>
                </c:pt>
                <c:pt idx="42348">
                  <c:v>149.28</c:v>
                </c:pt>
                <c:pt idx="42349">
                  <c:v>142.83000000000001</c:v>
                </c:pt>
                <c:pt idx="42350">
                  <c:v>142.11000000000001</c:v>
                </c:pt>
                <c:pt idx="42351">
                  <c:v>143.26</c:v>
                </c:pt>
                <c:pt idx="42352">
                  <c:v>144.63</c:v>
                </c:pt>
                <c:pt idx="42353">
                  <c:v>146.56</c:v>
                </c:pt>
                <c:pt idx="42354">
                  <c:v>144.97999999999999</c:v>
                </c:pt>
                <c:pt idx="42355">
                  <c:v>145.18</c:v>
                </c:pt>
                <c:pt idx="42356">
                  <c:v>141.85</c:v>
                </c:pt>
                <c:pt idx="42357">
                  <c:v>141.68</c:v>
                </c:pt>
                <c:pt idx="42358">
                  <c:v>169.63</c:v>
                </c:pt>
                <c:pt idx="42359">
                  <c:v>159.59</c:v>
                </c:pt>
                <c:pt idx="42360">
                  <c:v>155.91</c:v>
                </c:pt>
                <c:pt idx="42361">
                  <c:v>139.41</c:v>
                </c:pt>
                <c:pt idx="42362">
                  <c:v>132</c:v>
                </c:pt>
                <c:pt idx="42363">
                  <c:v>128.16</c:v>
                </c:pt>
                <c:pt idx="42364">
                  <c:v>118.51</c:v>
                </c:pt>
                <c:pt idx="42365">
                  <c:v>122.73</c:v>
                </c:pt>
                <c:pt idx="42366">
                  <c:v>122.02</c:v>
                </c:pt>
                <c:pt idx="42367">
                  <c:v>123.91</c:v>
                </c:pt>
                <c:pt idx="42368">
                  <c:v>126.52</c:v>
                </c:pt>
                <c:pt idx="42369">
                  <c:v>127.84</c:v>
                </c:pt>
                <c:pt idx="42370">
                  <c:v>143.77000000000001</c:v>
                </c:pt>
                <c:pt idx="42371">
                  <c:v>153.27000000000001</c:v>
                </c:pt>
                <c:pt idx="42372">
                  <c:v>152.9</c:v>
                </c:pt>
                <c:pt idx="42373">
                  <c:v>156</c:v>
                </c:pt>
                <c:pt idx="42374">
                  <c:v>156.29</c:v>
                </c:pt>
                <c:pt idx="42375">
                  <c:v>154.62</c:v>
                </c:pt>
                <c:pt idx="42376">
                  <c:v>151.44</c:v>
                </c:pt>
                <c:pt idx="42377">
                  <c:v>151.32</c:v>
                </c:pt>
                <c:pt idx="42378">
                  <c:v>135.88</c:v>
                </c:pt>
                <c:pt idx="42379">
                  <c:v>120.24</c:v>
                </c:pt>
                <c:pt idx="42380">
                  <c:v>113.32</c:v>
                </c:pt>
                <c:pt idx="42381">
                  <c:v>120.47</c:v>
                </c:pt>
                <c:pt idx="42382">
                  <c:v>129.47999999999999</c:v>
                </c:pt>
                <c:pt idx="42383">
                  <c:v>130.6</c:v>
                </c:pt>
                <c:pt idx="42384">
                  <c:v>132.29</c:v>
                </c:pt>
                <c:pt idx="42385">
                  <c:v>129.74</c:v>
                </c:pt>
                <c:pt idx="42386">
                  <c:v>126.87</c:v>
                </c:pt>
                <c:pt idx="42387">
                  <c:v>119.78</c:v>
                </c:pt>
                <c:pt idx="42388">
                  <c:v>130.74</c:v>
                </c:pt>
                <c:pt idx="42389">
                  <c:v>130.37</c:v>
                </c:pt>
                <c:pt idx="42390">
                  <c:v>139.5</c:v>
                </c:pt>
                <c:pt idx="42391">
                  <c:v>143</c:v>
                </c:pt>
                <c:pt idx="42392">
                  <c:v>156.63</c:v>
                </c:pt>
                <c:pt idx="42393">
                  <c:v>146.33000000000001</c:v>
                </c:pt>
                <c:pt idx="42394">
                  <c:v>149.51</c:v>
                </c:pt>
                <c:pt idx="42395">
                  <c:v>152.18</c:v>
                </c:pt>
                <c:pt idx="42396">
                  <c:v>147.99</c:v>
                </c:pt>
                <c:pt idx="42397">
                  <c:v>149.31</c:v>
                </c:pt>
                <c:pt idx="42398">
                  <c:v>154.79</c:v>
                </c:pt>
                <c:pt idx="42399">
                  <c:v>157.97999999999999</c:v>
                </c:pt>
                <c:pt idx="42400">
                  <c:v>159.76</c:v>
                </c:pt>
                <c:pt idx="42401">
                  <c:v>160.44999999999999</c:v>
                </c:pt>
                <c:pt idx="42402">
                  <c:v>161.28</c:v>
                </c:pt>
                <c:pt idx="42403">
                  <c:v>162.26</c:v>
                </c:pt>
                <c:pt idx="42404">
                  <c:v>162.32</c:v>
                </c:pt>
                <c:pt idx="42405">
                  <c:v>158.66999999999999</c:v>
                </c:pt>
                <c:pt idx="42406">
                  <c:v>149.74</c:v>
                </c:pt>
                <c:pt idx="42407">
                  <c:v>161.4</c:v>
                </c:pt>
                <c:pt idx="42408">
                  <c:v>139.09</c:v>
                </c:pt>
                <c:pt idx="42409">
                  <c:v>133.38</c:v>
                </c:pt>
                <c:pt idx="42410">
                  <c:v>130.13999999999999</c:v>
                </c:pt>
                <c:pt idx="42411">
                  <c:v>116.99</c:v>
                </c:pt>
                <c:pt idx="42412">
                  <c:v>119.29</c:v>
                </c:pt>
                <c:pt idx="42413">
                  <c:v>101.15</c:v>
                </c:pt>
                <c:pt idx="42414">
                  <c:v>112.77</c:v>
                </c:pt>
                <c:pt idx="42415">
                  <c:v>105.4</c:v>
                </c:pt>
                <c:pt idx="42416">
                  <c:v>105.2</c:v>
                </c:pt>
                <c:pt idx="42417">
                  <c:v>106.17</c:v>
                </c:pt>
                <c:pt idx="42418">
                  <c:v>107.66</c:v>
                </c:pt>
                <c:pt idx="42419">
                  <c:v>108.96</c:v>
                </c:pt>
                <c:pt idx="42420">
                  <c:v>110.08</c:v>
                </c:pt>
                <c:pt idx="42421">
                  <c:v>134.1</c:v>
                </c:pt>
                <c:pt idx="42422">
                  <c:v>152.5</c:v>
                </c:pt>
                <c:pt idx="42423">
                  <c:v>155.51</c:v>
                </c:pt>
                <c:pt idx="42424">
                  <c:v>142.34</c:v>
                </c:pt>
                <c:pt idx="42425">
                  <c:v>144.4</c:v>
                </c:pt>
                <c:pt idx="42426">
                  <c:v>154.51</c:v>
                </c:pt>
                <c:pt idx="42427">
                  <c:v>150.15</c:v>
                </c:pt>
                <c:pt idx="42428">
                  <c:v>156.83000000000001</c:v>
                </c:pt>
                <c:pt idx="42429">
                  <c:v>178.16</c:v>
                </c:pt>
                <c:pt idx="42430">
                  <c:v>181.69</c:v>
                </c:pt>
                <c:pt idx="42431">
                  <c:v>184.04</c:v>
                </c:pt>
                <c:pt idx="42432">
                  <c:v>185.91</c:v>
                </c:pt>
                <c:pt idx="42433">
                  <c:v>178.02</c:v>
                </c:pt>
                <c:pt idx="42434">
                  <c:v>203.59</c:v>
                </c:pt>
                <c:pt idx="42435">
                  <c:v>194.26</c:v>
                </c:pt>
                <c:pt idx="42436">
                  <c:v>193.69</c:v>
                </c:pt>
                <c:pt idx="42437">
                  <c:v>196.56</c:v>
                </c:pt>
                <c:pt idx="42438">
                  <c:v>200.09</c:v>
                </c:pt>
                <c:pt idx="42439">
                  <c:v>203.19</c:v>
                </c:pt>
                <c:pt idx="42440">
                  <c:v>195.87</c:v>
                </c:pt>
                <c:pt idx="42441">
                  <c:v>185.97</c:v>
                </c:pt>
                <c:pt idx="42442">
                  <c:v>178.02</c:v>
                </c:pt>
                <c:pt idx="42443">
                  <c:v>175.75</c:v>
                </c:pt>
                <c:pt idx="42444">
                  <c:v>174.8</c:v>
                </c:pt>
                <c:pt idx="42445">
                  <c:v>159.59</c:v>
                </c:pt>
                <c:pt idx="42446">
                  <c:v>148.82</c:v>
                </c:pt>
                <c:pt idx="42447">
                  <c:v>141.02000000000001</c:v>
                </c:pt>
                <c:pt idx="42448">
                  <c:v>141.68</c:v>
                </c:pt>
                <c:pt idx="42449">
                  <c:v>135.28</c:v>
                </c:pt>
                <c:pt idx="42450">
                  <c:v>158.72999999999999</c:v>
                </c:pt>
                <c:pt idx="42451">
                  <c:v>152.79</c:v>
                </c:pt>
                <c:pt idx="42452">
                  <c:v>154.13</c:v>
                </c:pt>
                <c:pt idx="42453">
                  <c:v>147.13</c:v>
                </c:pt>
                <c:pt idx="42454">
                  <c:v>145.32</c:v>
                </c:pt>
                <c:pt idx="42455">
                  <c:v>149.05000000000001</c:v>
                </c:pt>
                <c:pt idx="42456">
                  <c:v>161.86000000000001</c:v>
                </c:pt>
                <c:pt idx="42457">
                  <c:v>178.73</c:v>
                </c:pt>
                <c:pt idx="42458">
                  <c:v>183.15</c:v>
                </c:pt>
                <c:pt idx="42459">
                  <c:v>176.58</c:v>
                </c:pt>
                <c:pt idx="42460">
                  <c:v>168.83</c:v>
                </c:pt>
                <c:pt idx="42461">
                  <c:v>144.52000000000001</c:v>
                </c:pt>
                <c:pt idx="42462">
                  <c:v>134.72999999999999</c:v>
                </c:pt>
                <c:pt idx="42463">
                  <c:v>126.55</c:v>
                </c:pt>
                <c:pt idx="42464">
                  <c:v>122.93</c:v>
                </c:pt>
                <c:pt idx="42465">
                  <c:v>124.97</c:v>
                </c:pt>
                <c:pt idx="42466">
                  <c:v>99.66</c:v>
                </c:pt>
                <c:pt idx="42467">
                  <c:v>121.96</c:v>
                </c:pt>
                <c:pt idx="42468">
                  <c:v>122.59</c:v>
                </c:pt>
                <c:pt idx="42469">
                  <c:v>123.54</c:v>
                </c:pt>
                <c:pt idx="42470">
                  <c:v>144.63</c:v>
                </c:pt>
                <c:pt idx="42471">
                  <c:v>147.36000000000001</c:v>
                </c:pt>
                <c:pt idx="42472">
                  <c:v>143.80000000000001</c:v>
                </c:pt>
                <c:pt idx="42473">
                  <c:v>143.08000000000001</c:v>
                </c:pt>
                <c:pt idx="42474">
                  <c:v>141.59</c:v>
                </c:pt>
                <c:pt idx="42475">
                  <c:v>138.52000000000001</c:v>
                </c:pt>
                <c:pt idx="42476">
                  <c:v>140.36000000000001</c:v>
                </c:pt>
                <c:pt idx="42477">
                  <c:v>140.82</c:v>
                </c:pt>
                <c:pt idx="42478">
                  <c:v>142.97</c:v>
                </c:pt>
                <c:pt idx="42479">
                  <c:v>149.08000000000001</c:v>
                </c:pt>
                <c:pt idx="42480">
                  <c:v>150.06</c:v>
                </c:pt>
                <c:pt idx="42481">
                  <c:v>148.47999999999999</c:v>
                </c:pt>
                <c:pt idx="42482">
                  <c:v>145.04</c:v>
                </c:pt>
                <c:pt idx="42483">
                  <c:v>137.16999999999999</c:v>
                </c:pt>
                <c:pt idx="42484">
                  <c:v>158.61000000000001</c:v>
                </c:pt>
                <c:pt idx="42485">
                  <c:v>162.63</c:v>
                </c:pt>
                <c:pt idx="42486">
                  <c:v>165.07</c:v>
                </c:pt>
                <c:pt idx="42487">
                  <c:v>154.88</c:v>
                </c:pt>
                <c:pt idx="42488">
                  <c:v>137.6</c:v>
                </c:pt>
                <c:pt idx="42489">
                  <c:v>135.38999999999999</c:v>
                </c:pt>
                <c:pt idx="42490">
                  <c:v>131.03</c:v>
                </c:pt>
                <c:pt idx="42491">
                  <c:v>123.31</c:v>
                </c:pt>
                <c:pt idx="42492">
                  <c:v>116.88</c:v>
                </c:pt>
                <c:pt idx="42493">
                  <c:v>122.02</c:v>
                </c:pt>
                <c:pt idx="42494">
                  <c:v>121.82</c:v>
                </c:pt>
                <c:pt idx="42495">
                  <c:v>124.26</c:v>
                </c:pt>
                <c:pt idx="42496">
                  <c:v>124.63</c:v>
                </c:pt>
                <c:pt idx="42497">
                  <c:v>125.29</c:v>
                </c:pt>
                <c:pt idx="42498">
                  <c:v>124.94</c:v>
                </c:pt>
                <c:pt idx="42499">
                  <c:v>109.65</c:v>
                </c:pt>
                <c:pt idx="42500">
                  <c:v>93.97</c:v>
                </c:pt>
                <c:pt idx="42501">
                  <c:v>126.61</c:v>
                </c:pt>
                <c:pt idx="42502">
                  <c:v>119.4</c:v>
                </c:pt>
                <c:pt idx="42503">
                  <c:v>114.44</c:v>
                </c:pt>
                <c:pt idx="42504">
                  <c:v>114.15</c:v>
                </c:pt>
                <c:pt idx="42505">
                  <c:v>115.47</c:v>
                </c:pt>
                <c:pt idx="42506">
                  <c:v>116.45</c:v>
                </c:pt>
                <c:pt idx="42507">
                  <c:v>133.04</c:v>
                </c:pt>
                <c:pt idx="42508">
                  <c:v>129.25</c:v>
                </c:pt>
                <c:pt idx="42509">
                  <c:v>124.74</c:v>
                </c:pt>
                <c:pt idx="42510">
                  <c:v>120.52</c:v>
                </c:pt>
                <c:pt idx="42511">
                  <c:v>112.75</c:v>
                </c:pt>
                <c:pt idx="42512">
                  <c:v>115.59</c:v>
                </c:pt>
                <c:pt idx="42513">
                  <c:v>121.3</c:v>
                </c:pt>
                <c:pt idx="42514">
                  <c:v>116.13</c:v>
                </c:pt>
                <c:pt idx="42515">
                  <c:v>113.66</c:v>
                </c:pt>
                <c:pt idx="42516">
                  <c:v>126.87</c:v>
                </c:pt>
                <c:pt idx="42517">
                  <c:v>149.31</c:v>
                </c:pt>
                <c:pt idx="42518">
                  <c:v>140.62</c:v>
                </c:pt>
                <c:pt idx="42519">
                  <c:v>144.81</c:v>
                </c:pt>
                <c:pt idx="42520">
                  <c:v>176.29</c:v>
                </c:pt>
                <c:pt idx="42521">
                  <c:v>194.63</c:v>
                </c:pt>
                <c:pt idx="42522">
                  <c:v>193.8</c:v>
                </c:pt>
                <c:pt idx="42523">
                  <c:v>180.91</c:v>
                </c:pt>
                <c:pt idx="42524">
                  <c:v>172.91</c:v>
                </c:pt>
                <c:pt idx="42525">
                  <c:v>173.94</c:v>
                </c:pt>
                <c:pt idx="42526">
                  <c:v>166.08</c:v>
                </c:pt>
                <c:pt idx="42527">
                  <c:v>166.51</c:v>
                </c:pt>
                <c:pt idx="42528">
                  <c:v>170.55</c:v>
                </c:pt>
                <c:pt idx="42529">
                  <c:v>173.62</c:v>
                </c:pt>
                <c:pt idx="42530">
                  <c:v>178.73</c:v>
                </c:pt>
                <c:pt idx="42531">
                  <c:v>178.96</c:v>
                </c:pt>
                <c:pt idx="42532">
                  <c:v>180.2</c:v>
                </c:pt>
                <c:pt idx="42533">
                  <c:v>180.46</c:v>
                </c:pt>
                <c:pt idx="42534">
                  <c:v>183.84</c:v>
                </c:pt>
                <c:pt idx="42535">
                  <c:v>189.53</c:v>
                </c:pt>
                <c:pt idx="42536">
                  <c:v>188.41</c:v>
                </c:pt>
                <c:pt idx="42537">
                  <c:v>170.01</c:v>
                </c:pt>
                <c:pt idx="42538">
                  <c:v>132.29</c:v>
                </c:pt>
                <c:pt idx="42539">
                  <c:v>124.77</c:v>
                </c:pt>
                <c:pt idx="42540">
                  <c:v>147.44999999999999</c:v>
                </c:pt>
                <c:pt idx="42541">
                  <c:v>150.15</c:v>
                </c:pt>
                <c:pt idx="42542">
                  <c:v>150.66</c:v>
                </c:pt>
                <c:pt idx="42543">
                  <c:v>133.35</c:v>
                </c:pt>
                <c:pt idx="42544">
                  <c:v>151.01</c:v>
                </c:pt>
                <c:pt idx="42545">
                  <c:v>171.1</c:v>
                </c:pt>
                <c:pt idx="42546">
                  <c:v>162.54</c:v>
                </c:pt>
                <c:pt idx="42547">
                  <c:v>147.05000000000001</c:v>
                </c:pt>
                <c:pt idx="42548">
                  <c:v>148.71</c:v>
                </c:pt>
                <c:pt idx="42549">
                  <c:v>133.61000000000001</c:v>
                </c:pt>
                <c:pt idx="42550">
                  <c:v>133.72999999999999</c:v>
                </c:pt>
                <c:pt idx="42551">
                  <c:v>154.59</c:v>
                </c:pt>
                <c:pt idx="42552">
                  <c:v>169.84</c:v>
                </c:pt>
                <c:pt idx="42553">
                  <c:v>162.57</c:v>
                </c:pt>
                <c:pt idx="42554">
                  <c:v>163.92</c:v>
                </c:pt>
                <c:pt idx="42555">
                  <c:v>152.72999999999999</c:v>
                </c:pt>
                <c:pt idx="42556">
                  <c:v>154.41999999999999</c:v>
                </c:pt>
                <c:pt idx="42557">
                  <c:v>159.65</c:v>
                </c:pt>
                <c:pt idx="42558">
                  <c:v>164.67</c:v>
                </c:pt>
                <c:pt idx="42559">
                  <c:v>167.74</c:v>
                </c:pt>
                <c:pt idx="42560">
                  <c:v>147.25</c:v>
                </c:pt>
                <c:pt idx="42561">
                  <c:v>145.5</c:v>
                </c:pt>
                <c:pt idx="42562">
                  <c:v>146.1</c:v>
                </c:pt>
                <c:pt idx="42563">
                  <c:v>139.15</c:v>
                </c:pt>
                <c:pt idx="42564">
                  <c:v>140.33000000000001</c:v>
                </c:pt>
                <c:pt idx="42565">
                  <c:v>141.13</c:v>
                </c:pt>
                <c:pt idx="42566">
                  <c:v>142.85</c:v>
                </c:pt>
                <c:pt idx="42567">
                  <c:v>145.01</c:v>
                </c:pt>
                <c:pt idx="42568">
                  <c:v>145.9</c:v>
                </c:pt>
                <c:pt idx="42569">
                  <c:v>170.9</c:v>
                </c:pt>
                <c:pt idx="42570">
                  <c:v>157.26</c:v>
                </c:pt>
                <c:pt idx="42571">
                  <c:v>146.01</c:v>
                </c:pt>
                <c:pt idx="42572">
                  <c:v>147.05000000000001</c:v>
                </c:pt>
                <c:pt idx="42573">
                  <c:v>147.59</c:v>
                </c:pt>
                <c:pt idx="42574">
                  <c:v>149.46</c:v>
                </c:pt>
                <c:pt idx="42575">
                  <c:v>145.9</c:v>
                </c:pt>
                <c:pt idx="42576">
                  <c:v>159.13</c:v>
                </c:pt>
                <c:pt idx="42577">
                  <c:v>164.87</c:v>
                </c:pt>
                <c:pt idx="42578">
                  <c:v>174</c:v>
                </c:pt>
                <c:pt idx="42579">
                  <c:v>192.34</c:v>
                </c:pt>
                <c:pt idx="42580">
                  <c:v>194.69</c:v>
                </c:pt>
                <c:pt idx="42581">
                  <c:v>196.73</c:v>
                </c:pt>
                <c:pt idx="42582">
                  <c:v>198.45</c:v>
                </c:pt>
                <c:pt idx="42583">
                  <c:v>188.32</c:v>
                </c:pt>
                <c:pt idx="42584">
                  <c:v>182.35</c:v>
                </c:pt>
                <c:pt idx="42585">
                  <c:v>185.28</c:v>
                </c:pt>
                <c:pt idx="42586">
                  <c:v>188.18</c:v>
                </c:pt>
                <c:pt idx="42587">
                  <c:v>184.42</c:v>
                </c:pt>
                <c:pt idx="42588">
                  <c:v>182.95</c:v>
                </c:pt>
                <c:pt idx="42589">
                  <c:v>177.24</c:v>
                </c:pt>
                <c:pt idx="42590">
                  <c:v>179.88</c:v>
                </c:pt>
                <c:pt idx="42591">
                  <c:v>181.29</c:v>
                </c:pt>
                <c:pt idx="42592">
                  <c:v>183.81</c:v>
                </c:pt>
                <c:pt idx="42593">
                  <c:v>183.58</c:v>
                </c:pt>
                <c:pt idx="42594">
                  <c:v>176.15</c:v>
                </c:pt>
                <c:pt idx="42595">
                  <c:v>172.16</c:v>
                </c:pt>
                <c:pt idx="42596">
                  <c:v>174.86</c:v>
                </c:pt>
                <c:pt idx="42597">
                  <c:v>172.88</c:v>
                </c:pt>
                <c:pt idx="42598">
                  <c:v>170.12</c:v>
                </c:pt>
                <c:pt idx="42599">
                  <c:v>144.61000000000001</c:v>
                </c:pt>
                <c:pt idx="42600">
                  <c:v>146.01</c:v>
                </c:pt>
                <c:pt idx="42601">
                  <c:v>144.43</c:v>
                </c:pt>
                <c:pt idx="42602">
                  <c:v>146.38</c:v>
                </c:pt>
                <c:pt idx="42603">
                  <c:v>151.35</c:v>
                </c:pt>
                <c:pt idx="42604">
                  <c:v>153.96</c:v>
                </c:pt>
                <c:pt idx="42605">
                  <c:v>143.88999999999999</c:v>
                </c:pt>
                <c:pt idx="42606">
                  <c:v>159.44</c:v>
                </c:pt>
                <c:pt idx="42607">
                  <c:v>151.01</c:v>
                </c:pt>
                <c:pt idx="42608">
                  <c:v>140.41</c:v>
                </c:pt>
                <c:pt idx="42609">
                  <c:v>136.57</c:v>
                </c:pt>
                <c:pt idx="42610">
                  <c:v>135.85</c:v>
                </c:pt>
                <c:pt idx="42611">
                  <c:v>131.80000000000001</c:v>
                </c:pt>
                <c:pt idx="42612">
                  <c:v>131.66</c:v>
                </c:pt>
                <c:pt idx="42613">
                  <c:v>132.63999999999999</c:v>
                </c:pt>
                <c:pt idx="42614">
                  <c:v>133.33000000000001</c:v>
                </c:pt>
                <c:pt idx="42615">
                  <c:v>135.36000000000001</c:v>
                </c:pt>
                <c:pt idx="42616">
                  <c:v>130.80000000000001</c:v>
                </c:pt>
                <c:pt idx="42617">
                  <c:v>148.80000000000001</c:v>
                </c:pt>
                <c:pt idx="42618">
                  <c:v>148.62</c:v>
                </c:pt>
                <c:pt idx="42619">
                  <c:v>149.69</c:v>
                </c:pt>
                <c:pt idx="42620">
                  <c:v>138.88999999999999</c:v>
                </c:pt>
                <c:pt idx="42621">
                  <c:v>135.44999999999999</c:v>
                </c:pt>
                <c:pt idx="42622">
                  <c:v>137.37</c:v>
                </c:pt>
                <c:pt idx="42623">
                  <c:v>155.68</c:v>
                </c:pt>
                <c:pt idx="42624">
                  <c:v>149.69</c:v>
                </c:pt>
                <c:pt idx="42625">
                  <c:v>150.4</c:v>
                </c:pt>
                <c:pt idx="42626">
                  <c:v>140.82</c:v>
                </c:pt>
                <c:pt idx="42627">
                  <c:v>141.99</c:v>
                </c:pt>
                <c:pt idx="42628">
                  <c:v>140.96</c:v>
                </c:pt>
                <c:pt idx="42629">
                  <c:v>140.16</c:v>
                </c:pt>
                <c:pt idx="42630">
                  <c:v>139.87</c:v>
                </c:pt>
                <c:pt idx="42631">
                  <c:v>143.16999999999999</c:v>
                </c:pt>
                <c:pt idx="42632">
                  <c:v>143.46</c:v>
                </c:pt>
                <c:pt idx="42633">
                  <c:v>147.25</c:v>
                </c:pt>
                <c:pt idx="42634">
                  <c:v>147.38999999999999</c:v>
                </c:pt>
                <c:pt idx="42635">
                  <c:v>144.29</c:v>
                </c:pt>
                <c:pt idx="42636">
                  <c:v>143.80000000000001</c:v>
                </c:pt>
                <c:pt idx="42637">
                  <c:v>145.58000000000001</c:v>
                </c:pt>
                <c:pt idx="42638">
                  <c:v>154.74</c:v>
                </c:pt>
                <c:pt idx="42639">
                  <c:v>165.79</c:v>
                </c:pt>
                <c:pt idx="42640">
                  <c:v>166.79</c:v>
                </c:pt>
                <c:pt idx="42641">
                  <c:v>169.55</c:v>
                </c:pt>
                <c:pt idx="42642">
                  <c:v>171.13</c:v>
                </c:pt>
                <c:pt idx="42643">
                  <c:v>173.94</c:v>
                </c:pt>
                <c:pt idx="42644">
                  <c:v>170.7</c:v>
                </c:pt>
                <c:pt idx="42645">
                  <c:v>164.09</c:v>
                </c:pt>
                <c:pt idx="42646">
                  <c:v>161.4</c:v>
                </c:pt>
                <c:pt idx="42647">
                  <c:v>174.63</c:v>
                </c:pt>
                <c:pt idx="42648">
                  <c:v>175.32</c:v>
                </c:pt>
                <c:pt idx="42649">
                  <c:v>176.18</c:v>
                </c:pt>
                <c:pt idx="42650">
                  <c:v>166.48</c:v>
                </c:pt>
                <c:pt idx="42651">
                  <c:v>167.08</c:v>
                </c:pt>
                <c:pt idx="42652">
                  <c:v>162.83000000000001</c:v>
                </c:pt>
                <c:pt idx="42653">
                  <c:v>155.51</c:v>
                </c:pt>
                <c:pt idx="42654">
                  <c:v>152.66999999999999</c:v>
                </c:pt>
                <c:pt idx="42655">
                  <c:v>152.93</c:v>
                </c:pt>
                <c:pt idx="42656">
                  <c:v>163.26</c:v>
                </c:pt>
                <c:pt idx="42657">
                  <c:v>163.52000000000001</c:v>
                </c:pt>
                <c:pt idx="42658">
                  <c:v>145.72</c:v>
                </c:pt>
                <c:pt idx="42659">
                  <c:v>133.99</c:v>
                </c:pt>
                <c:pt idx="42660">
                  <c:v>131.86000000000001</c:v>
                </c:pt>
                <c:pt idx="42661">
                  <c:v>127.18</c:v>
                </c:pt>
                <c:pt idx="42662">
                  <c:v>126.41</c:v>
                </c:pt>
                <c:pt idx="42663">
                  <c:v>127.18</c:v>
                </c:pt>
                <c:pt idx="42664">
                  <c:v>122.82</c:v>
                </c:pt>
                <c:pt idx="42665">
                  <c:v>127.13</c:v>
                </c:pt>
                <c:pt idx="42666">
                  <c:v>130.6</c:v>
                </c:pt>
                <c:pt idx="42667">
                  <c:v>133.18</c:v>
                </c:pt>
                <c:pt idx="42668">
                  <c:v>134.38999999999999</c:v>
                </c:pt>
                <c:pt idx="42669">
                  <c:v>126.67</c:v>
                </c:pt>
                <c:pt idx="42670">
                  <c:v>122.96</c:v>
                </c:pt>
                <c:pt idx="42671">
                  <c:v>132.12</c:v>
                </c:pt>
                <c:pt idx="42672">
                  <c:v>138.06</c:v>
                </c:pt>
                <c:pt idx="42673">
                  <c:v>141.62</c:v>
                </c:pt>
                <c:pt idx="42674">
                  <c:v>137.94999999999999</c:v>
                </c:pt>
                <c:pt idx="42675">
                  <c:v>131.91999999999999</c:v>
                </c:pt>
                <c:pt idx="42676">
                  <c:v>135.62</c:v>
                </c:pt>
                <c:pt idx="42677">
                  <c:v>139.04</c:v>
                </c:pt>
                <c:pt idx="42678">
                  <c:v>138.26</c:v>
                </c:pt>
                <c:pt idx="42679">
                  <c:v>137.52000000000001</c:v>
                </c:pt>
                <c:pt idx="42680">
                  <c:v>138.94999999999999</c:v>
                </c:pt>
                <c:pt idx="42681">
                  <c:v>128.68</c:v>
                </c:pt>
                <c:pt idx="42682">
                  <c:v>127.64</c:v>
                </c:pt>
                <c:pt idx="42683">
                  <c:v>119.03</c:v>
                </c:pt>
                <c:pt idx="42684">
                  <c:v>120.15</c:v>
                </c:pt>
                <c:pt idx="42685">
                  <c:v>121.61</c:v>
                </c:pt>
                <c:pt idx="42686">
                  <c:v>123.11</c:v>
                </c:pt>
                <c:pt idx="42687">
                  <c:v>145.38</c:v>
                </c:pt>
                <c:pt idx="42688">
                  <c:v>136.97</c:v>
                </c:pt>
                <c:pt idx="42689">
                  <c:v>132.44</c:v>
                </c:pt>
                <c:pt idx="42690">
                  <c:v>124.48</c:v>
                </c:pt>
                <c:pt idx="42691">
                  <c:v>126.49</c:v>
                </c:pt>
                <c:pt idx="42692">
                  <c:v>127.3</c:v>
                </c:pt>
                <c:pt idx="42693">
                  <c:v>138.32</c:v>
                </c:pt>
                <c:pt idx="42694">
                  <c:v>131.19999999999999</c:v>
                </c:pt>
                <c:pt idx="42695">
                  <c:v>118.4</c:v>
                </c:pt>
                <c:pt idx="42696">
                  <c:v>117.08</c:v>
                </c:pt>
                <c:pt idx="42697">
                  <c:v>115.7</c:v>
                </c:pt>
                <c:pt idx="42698">
                  <c:v>133.69999999999999</c:v>
                </c:pt>
                <c:pt idx="42699">
                  <c:v>131.6</c:v>
                </c:pt>
                <c:pt idx="42700">
                  <c:v>140.66999999999999</c:v>
                </c:pt>
                <c:pt idx="42701">
                  <c:v>146.79</c:v>
                </c:pt>
                <c:pt idx="42702">
                  <c:v>140.30000000000001</c:v>
                </c:pt>
                <c:pt idx="42703">
                  <c:v>142.16999999999999</c:v>
                </c:pt>
                <c:pt idx="42704">
                  <c:v>147.62</c:v>
                </c:pt>
                <c:pt idx="42705">
                  <c:v>149.77000000000001</c:v>
                </c:pt>
                <c:pt idx="42706">
                  <c:v>153.1</c:v>
                </c:pt>
                <c:pt idx="42707">
                  <c:v>155.25</c:v>
                </c:pt>
                <c:pt idx="42708">
                  <c:v>156.91999999999999</c:v>
                </c:pt>
                <c:pt idx="42709">
                  <c:v>155.37</c:v>
                </c:pt>
                <c:pt idx="42710">
                  <c:v>148.31</c:v>
                </c:pt>
                <c:pt idx="42711">
                  <c:v>143.29</c:v>
                </c:pt>
                <c:pt idx="42712">
                  <c:v>140.76</c:v>
                </c:pt>
                <c:pt idx="42713">
                  <c:v>139.66999999999999</c:v>
                </c:pt>
                <c:pt idx="42714">
                  <c:v>140.9</c:v>
                </c:pt>
                <c:pt idx="42715">
                  <c:v>142.91</c:v>
                </c:pt>
                <c:pt idx="42716">
                  <c:v>141.41999999999999</c:v>
                </c:pt>
                <c:pt idx="42717">
                  <c:v>137.91999999999999</c:v>
                </c:pt>
                <c:pt idx="42718">
                  <c:v>116.59</c:v>
                </c:pt>
                <c:pt idx="42719">
                  <c:v>140.27000000000001</c:v>
                </c:pt>
                <c:pt idx="42720">
                  <c:v>132.66</c:v>
                </c:pt>
                <c:pt idx="42721">
                  <c:v>133.12</c:v>
                </c:pt>
                <c:pt idx="42722">
                  <c:v>134.62</c:v>
                </c:pt>
                <c:pt idx="42723">
                  <c:v>119.15</c:v>
                </c:pt>
                <c:pt idx="42724">
                  <c:v>120.52</c:v>
                </c:pt>
                <c:pt idx="42725">
                  <c:v>140.38999999999999</c:v>
                </c:pt>
                <c:pt idx="42726">
                  <c:v>138.84</c:v>
                </c:pt>
                <c:pt idx="42727">
                  <c:v>139.69999999999999</c:v>
                </c:pt>
                <c:pt idx="42728">
                  <c:v>148.16</c:v>
                </c:pt>
                <c:pt idx="42729">
                  <c:v>136.86000000000001</c:v>
                </c:pt>
                <c:pt idx="42730">
                  <c:v>133.61000000000001</c:v>
                </c:pt>
                <c:pt idx="42731">
                  <c:v>135.76</c:v>
                </c:pt>
                <c:pt idx="42732">
                  <c:v>169.29</c:v>
                </c:pt>
                <c:pt idx="42733">
                  <c:v>135.65</c:v>
                </c:pt>
                <c:pt idx="42734">
                  <c:v>106.29</c:v>
                </c:pt>
                <c:pt idx="42735">
                  <c:v>102.3</c:v>
                </c:pt>
                <c:pt idx="42736">
                  <c:v>103.36</c:v>
                </c:pt>
                <c:pt idx="42737">
                  <c:v>105.4</c:v>
                </c:pt>
                <c:pt idx="42738">
                  <c:v>111.08</c:v>
                </c:pt>
                <c:pt idx="42739">
                  <c:v>111.22</c:v>
                </c:pt>
                <c:pt idx="42740">
                  <c:v>111.65</c:v>
                </c:pt>
                <c:pt idx="42741">
                  <c:v>116.53</c:v>
                </c:pt>
                <c:pt idx="42742">
                  <c:v>121.13</c:v>
                </c:pt>
                <c:pt idx="42743">
                  <c:v>103.62</c:v>
                </c:pt>
                <c:pt idx="42744">
                  <c:v>108.3</c:v>
                </c:pt>
                <c:pt idx="42745">
                  <c:v>117.91</c:v>
                </c:pt>
                <c:pt idx="42746">
                  <c:v>131.13999999999999</c:v>
                </c:pt>
                <c:pt idx="42747">
                  <c:v>135.74</c:v>
                </c:pt>
                <c:pt idx="42748">
                  <c:v>138.12</c:v>
                </c:pt>
                <c:pt idx="42749">
                  <c:v>141.41999999999999</c:v>
                </c:pt>
                <c:pt idx="42750">
                  <c:v>144.72</c:v>
                </c:pt>
                <c:pt idx="42751">
                  <c:v>138.55000000000001</c:v>
                </c:pt>
                <c:pt idx="42752">
                  <c:v>140.24</c:v>
                </c:pt>
                <c:pt idx="42753">
                  <c:v>131.78</c:v>
                </c:pt>
                <c:pt idx="42754">
                  <c:v>130.66</c:v>
                </c:pt>
                <c:pt idx="42755">
                  <c:v>130.13999999999999</c:v>
                </c:pt>
                <c:pt idx="42756">
                  <c:v>130.13999999999999</c:v>
                </c:pt>
                <c:pt idx="42757">
                  <c:v>127.47</c:v>
                </c:pt>
                <c:pt idx="42758">
                  <c:v>126.44</c:v>
                </c:pt>
                <c:pt idx="42759">
                  <c:v>123.94</c:v>
                </c:pt>
                <c:pt idx="42760">
                  <c:v>133.9</c:v>
                </c:pt>
                <c:pt idx="42761">
                  <c:v>135.08000000000001</c:v>
                </c:pt>
                <c:pt idx="42762">
                  <c:v>136.13999999999999</c:v>
                </c:pt>
                <c:pt idx="42763">
                  <c:v>136.74</c:v>
                </c:pt>
                <c:pt idx="42764">
                  <c:v>120.35</c:v>
                </c:pt>
                <c:pt idx="42765">
                  <c:v>85.76</c:v>
                </c:pt>
                <c:pt idx="42766">
                  <c:v>85.48</c:v>
                </c:pt>
                <c:pt idx="42767">
                  <c:v>93.31</c:v>
                </c:pt>
                <c:pt idx="42768">
                  <c:v>93</c:v>
                </c:pt>
                <c:pt idx="42769">
                  <c:v>94.23</c:v>
                </c:pt>
                <c:pt idx="42770">
                  <c:v>91.91</c:v>
                </c:pt>
                <c:pt idx="42771">
                  <c:v>75.66</c:v>
                </c:pt>
                <c:pt idx="42772">
                  <c:v>92.6</c:v>
                </c:pt>
                <c:pt idx="42773">
                  <c:v>80.28</c:v>
                </c:pt>
                <c:pt idx="42774">
                  <c:v>57.09</c:v>
                </c:pt>
                <c:pt idx="42775">
                  <c:v>51.23</c:v>
                </c:pt>
                <c:pt idx="42776">
                  <c:v>52.12</c:v>
                </c:pt>
                <c:pt idx="42777">
                  <c:v>41.68</c:v>
                </c:pt>
                <c:pt idx="42778">
                  <c:v>35.74</c:v>
                </c:pt>
                <c:pt idx="42779">
                  <c:v>34.24</c:v>
                </c:pt>
                <c:pt idx="42780">
                  <c:v>34.299999999999997</c:v>
                </c:pt>
                <c:pt idx="42781">
                  <c:v>34.299999999999997</c:v>
                </c:pt>
                <c:pt idx="42782">
                  <c:v>34.33</c:v>
                </c:pt>
                <c:pt idx="42783">
                  <c:v>34.39</c:v>
                </c:pt>
                <c:pt idx="42784">
                  <c:v>43.8</c:v>
                </c:pt>
                <c:pt idx="42785">
                  <c:v>49.8</c:v>
                </c:pt>
                <c:pt idx="42786">
                  <c:v>47.33</c:v>
                </c:pt>
                <c:pt idx="42787">
                  <c:v>47.53</c:v>
                </c:pt>
                <c:pt idx="42788">
                  <c:v>47.91</c:v>
                </c:pt>
                <c:pt idx="42789">
                  <c:v>48.08</c:v>
                </c:pt>
                <c:pt idx="42790">
                  <c:v>48.16</c:v>
                </c:pt>
                <c:pt idx="42791">
                  <c:v>57.32</c:v>
                </c:pt>
                <c:pt idx="42792">
                  <c:v>79.02</c:v>
                </c:pt>
                <c:pt idx="42793">
                  <c:v>76.72</c:v>
                </c:pt>
                <c:pt idx="42794">
                  <c:v>91.62</c:v>
                </c:pt>
                <c:pt idx="42795">
                  <c:v>86.31</c:v>
                </c:pt>
                <c:pt idx="42796">
                  <c:v>83.53</c:v>
                </c:pt>
                <c:pt idx="42797">
                  <c:v>84.47</c:v>
                </c:pt>
                <c:pt idx="42798">
                  <c:v>85.82</c:v>
                </c:pt>
                <c:pt idx="42799">
                  <c:v>87</c:v>
                </c:pt>
                <c:pt idx="42800">
                  <c:v>88.15</c:v>
                </c:pt>
                <c:pt idx="42801">
                  <c:v>88.75</c:v>
                </c:pt>
                <c:pt idx="42802">
                  <c:v>88.86</c:v>
                </c:pt>
                <c:pt idx="42803">
                  <c:v>88.98</c:v>
                </c:pt>
                <c:pt idx="42804">
                  <c:v>89.07</c:v>
                </c:pt>
                <c:pt idx="42805">
                  <c:v>89.01</c:v>
                </c:pt>
                <c:pt idx="42806">
                  <c:v>79.42</c:v>
                </c:pt>
                <c:pt idx="42807">
                  <c:v>71.959999999999994</c:v>
                </c:pt>
                <c:pt idx="42808">
                  <c:v>93.17</c:v>
                </c:pt>
                <c:pt idx="42809">
                  <c:v>90.62</c:v>
                </c:pt>
                <c:pt idx="42810">
                  <c:v>84.07</c:v>
                </c:pt>
                <c:pt idx="42811">
                  <c:v>82.15</c:v>
                </c:pt>
                <c:pt idx="42812">
                  <c:v>81.599999999999994</c:v>
                </c:pt>
                <c:pt idx="42813">
                  <c:v>82.46</c:v>
                </c:pt>
                <c:pt idx="42814">
                  <c:v>83.5</c:v>
                </c:pt>
                <c:pt idx="42815">
                  <c:v>84.59</c:v>
                </c:pt>
                <c:pt idx="42816">
                  <c:v>86.34</c:v>
                </c:pt>
                <c:pt idx="42817">
                  <c:v>88.26</c:v>
                </c:pt>
                <c:pt idx="42818">
                  <c:v>90.27</c:v>
                </c:pt>
                <c:pt idx="42819">
                  <c:v>92.28</c:v>
                </c:pt>
                <c:pt idx="42820">
                  <c:v>92.39</c:v>
                </c:pt>
                <c:pt idx="42821">
                  <c:v>69.98</c:v>
                </c:pt>
                <c:pt idx="42822">
                  <c:v>71.41</c:v>
                </c:pt>
                <c:pt idx="42823">
                  <c:v>72.930000000000007</c:v>
                </c:pt>
                <c:pt idx="42824">
                  <c:v>74.28</c:v>
                </c:pt>
                <c:pt idx="42825">
                  <c:v>75.319999999999993</c:v>
                </c:pt>
                <c:pt idx="42826">
                  <c:v>75.78</c:v>
                </c:pt>
                <c:pt idx="42827">
                  <c:v>76.12</c:v>
                </c:pt>
                <c:pt idx="42828">
                  <c:v>71.930000000000007</c:v>
                </c:pt>
                <c:pt idx="42829">
                  <c:v>58.55</c:v>
                </c:pt>
                <c:pt idx="42830">
                  <c:v>59.21</c:v>
                </c:pt>
                <c:pt idx="42831">
                  <c:v>59.79</c:v>
                </c:pt>
                <c:pt idx="42832">
                  <c:v>37.74</c:v>
                </c:pt>
                <c:pt idx="42833">
                  <c:v>39.72</c:v>
                </c:pt>
                <c:pt idx="42834">
                  <c:v>39.93</c:v>
                </c:pt>
                <c:pt idx="42835">
                  <c:v>40.04</c:v>
                </c:pt>
                <c:pt idx="42836">
                  <c:v>40.130000000000003</c:v>
                </c:pt>
                <c:pt idx="42837">
                  <c:v>37.92</c:v>
                </c:pt>
                <c:pt idx="42838">
                  <c:v>35.79</c:v>
                </c:pt>
                <c:pt idx="42839">
                  <c:v>37.26</c:v>
                </c:pt>
                <c:pt idx="42840">
                  <c:v>32.950000000000003</c:v>
                </c:pt>
                <c:pt idx="42841">
                  <c:v>32.78</c:v>
                </c:pt>
                <c:pt idx="42842">
                  <c:v>32.72</c:v>
                </c:pt>
                <c:pt idx="42843">
                  <c:v>32.81</c:v>
                </c:pt>
                <c:pt idx="42844">
                  <c:v>32.92</c:v>
                </c:pt>
                <c:pt idx="42845">
                  <c:v>33.119999999999997</c:v>
                </c:pt>
                <c:pt idx="42846">
                  <c:v>33.35</c:v>
                </c:pt>
                <c:pt idx="42847">
                  <c:v>33.58</c:v>
                </c:pt>
                <c:pt idx="42848">
                  <c:v>33.78</c:v>
                </c:pt>
                <c:pt idx="42849">
                  <c:v>33.979999999999997</c:v>
                </c:pt>
                <c:pt idx="42850">
                  <c:v>34.19</c:v>
                </c:pt>
                <c:pt idx="42851">
                  <c:v>34.33</c:v>
                </c:pt>
                <c:pt idx="42852">
                  <c:v>34.619999999999997</c:v>
                </c:pt>
                <c:pt idx="42853">
                  <c:v>34.99</c:v>
                </c:pt>
                <c:pt idx="42854">
                  <c:v>35.299999999999997</c:v>
                </c:pt>
                <c:pt idx="42855">
                  <c:v>35.51</c:v>
                </c:pt>
                <c:pt idx="42856">
                  <c:v>35.619999999999997</c:v>
                </c:pt>
                <c:pt idx="42857">
                  <c:v>46.64</c:v>
                </c:pt>
                <c:pt idx="42858">
                  <c:v>55.51</c:v>
                </c:pt>
                <c:pt idx="42859">
                  <c:v>55.51</c:v>
                </c:pt>
                <c:pt idx="42860">
                  <c:v>55.54</c:v>
                </c:pt>
                <c:pt idx="42861">
                  <c:v>55.74</c:v>
                </c:pt>
                <c:pt idx="42862">
                  <c:v>55.8</c:v>
                </c:pt>
                <c:pt idx="42863">
                  <c:v>55.91</c:v>
                </c:pt>
                <c:pt idx="42864">
                  <c:v>67.45</c:v>
                </c:pt>
                <c:pt idx="42865">
                  <c:v>76.75</c:v>
                </c:pt>
                <c:pt idx="42866">
                  <c:v>75.95</c:v>
                </c:pt>
                <c:pt idx="42867">
                  <c:v>76.87</c:v>
                </c:pt>
                <c:pt idx="42868">
                  <c:v>76.98</c:v>
                </c:pt>
                <c:pt idx="42869">
                  <c:v>68.430000000000007</c:v>
                </c:pt>
                <c:pt idx="42870">
                  <c:v>69</c:v>
                </c:pt>
                <c:pt idx="42871">
                  <c:v>69.69</c:v>
                </c:pt>
                <c:pt idx="42872">
                  <c:v>70.52</c:v>
                </c:pt>
                <c:pt idx="42873">
                  <c:v>71.27</c:v>
                </c:pt>
                <c:pt idx="42874">
                  <c:v>72.069999999999993</c:v>
                </c:pt>
                <c:pt idx="42875">
                  <c:v>73.05</c:v>
                </c:pt>
                <c:pt idx="42876">
                  <c:v>73.91</c:v>
                </c:pt>
                <c:pt idx="42877">
                  <c:v>74.83</c:v>
                </c:pt>
                <c:pt idx="42878">
                  <c:v>75.69</c:v>
                </c:pt>
                <c:pt idx="42879">
                  <c:v>76.64</c:v>
                </c:pt>
                <c:pt idx="42880">
                  <c:v>69.83</c:v>
                </c:pt>
                <c:pt idx="42881">
                  <c:v>71.010000000000005</c:v>
                </c:pt>
                <c:pt idx="42882">
                  <c:v>72.19</c:v>
                </c:pt>
                <c:pt idx="42883">
                  <c:v>73.39</c:v>
                </c:pt>
                <c:pt idx="42884">
                  <c:v>74.83</c:v>
                </c:pt>
                <c:pt idx="42885">
                  <c:v>76.06</c:v>
                </c:pt>
                <c:pt idx="42886">
                  <c:v>77.069999999999993</c:v>
                </c:pt>
                <c:pt idx="42887">
                  <c:v>78.790000000000006</c:v>
                </c:pt>
                <c:pt idx="42888">
                  <c:v>80.97</c:v>
                </c:pt>
                <c:pt idx="42889">
                  <c:v>81.8</c:v>
                </c:pt>
                <c:pt idx="42890">
                  <c:v>82.46</c:v>
                </c:pt>
                <c:pt idx="42891">
                  <c:v>83.04</c:v>
                </c:pt>
                <c:pt idx="42892">
                  <c:v>83.41</c:v>
                </c:pt>
                <c:pt idx="42893">
                  <c:v>83.76</c:v>
                </c:pt>
                <c:pt idx="42894">
                  <c:v>74.05</c:v>
                </c:pt>
                <c:pt idx="42895">
                  <c:v>63.18</c:v>
                </c:pt>
                <c:pt idx="42896">
                  <c:v>58.38</c:v>
                </c:pt>
                <c:pt idx="42897">
                  <c:v>59.47</c:v>
                </c:pt>
                <c:pt idx="42898">
                  <c:v>60.71</c:v>
                </c:pt>
                <c:pt idx="42899">
                  <c:v>61.77</c:v>
                </c:pt>
                <c:pt idx="42900">
                  <c:v>62.86</c:v>
                </c:pt>
                <c:pt idx="42901">
                  <c:v>55.6</c:v>
                </c:pt>
                <c:pt idx="42902">
                  <c:v>38.81</c:v>
                </c:pt>
                <c:pt idx="42903">
                  <c:v>39.270000000000003</c:v>
                </c:pt>
                <c:pt idx="42904">
                  <c:v>39.700000000000003</c:v>
                </c:pt>
                <c:pt idx="42905">
                  <c:v>40.1</c:v>
                </c:pt>
                <c:pt idx="42906">
                  <c:v>40.36</c:v>
                </c:pt>
                <c:pt idx="42907">
                  <c:v>40.590000000000003</c:v>
                </c:pt>
                <c:pt idx="42908">
                  <c:v>38.29</c:v>
                </c:pt>
                <c:pt idx="42909">
                  <c:v>37.08</c:v>
                </c:pt>
                <c:pt idx="42910">
                  <c:v>37.29</c:v>
                </c:pt>
                <c:pt idx="42911">
                  <c:v>34.53</c:v>
                </c:pt>
                <c:pt idx="42912">
                  <c:v>28.530999999999999</c:v>
                </c:pt>
                <c:pt idx="42913">
                  <c:v>28.559000000000001</c:v>
                </c:pt>
                <c:pt idx="42914">
                  <c:v>28.445</c:v>
                </c:pt>
                <c:pt idx="42915">
                  <c:v>27.756</c:v>
                </c:pt>
                <c:pt idx="42916">
                  <c:v>27.783999999999999</c:v>
                </c:pt>
                <c:pt idx="42917">
                  <c:v>27.756</c:v>
                </c:pt>
                <c:pt idx="42918">
                  <c:v>27.756</c:v>
                </c:pt>
                <c:pt idx="42919">
                  <c:v>27.756</c:v>
                </c:pt>
                <c:pt idx="42920">
                  <c:v>27.756</c:v>
                </c:pt>
                <c:pt idx="42921">
                  <c:v>27.756</c:v>
                </c:pt>
                <c:pt idx="42922">
                  <c:v>27.67</c:v>
                </c:pt>
                <c:pt idx="42923">
                  <c:v>27.698</c:v>
                </c:pt>
                <c:pt idx="42924">
                  <c:v>27.698</c:v>
                </c:pt>
                <c:pt idx="42925">
                  <c:v>27.698</c:v>
                </c:pt>
                <c:pt idx="42926">
                  <c:v>27.698</c:v>
                </c:pt>
                <c:pt idx="42927">
                  <c:v>27.727</c:v>
                </c:pt>
                <c:pt idx="42928">
                  <c:v>27.756</c:v>
                </c:pt>
                <c:pt idx="42929">
                  <c:v>27.756</c:v>
                </c:pt>
                <c:pt idx="42930">
                  <c:v>27.756</c:v>
                </c:pt>
                <c:pt idx="42931">
                  <c:v>27.756</c:v>
                </c:pt>
                <c:pt idx="42932">
                  <c:v>27.756</c:v>
                </c:pt>
                <c:pt idx="42933">
                  <c:v>27.756</c:v>
                </c:pt>
                <c:pt idx="42934">
                  <c:v>27.756</c:v>
                </c:pt>
                <c:pt idx="42935">
                  <c:v>27.756</c:v>
                </c:pt>
                <c:pt idx="42936">
                  <c:v>27.756</c:v>
                </c:pt>
                <c:pt idx="42937">
                  <c:v>27.756</c:v>
                </c:pt>
                <c:pt idx="42938">
                  <c:v>27.756</c:v>
                </c:pt>
                <c:pt idx="42939">
                  <c:v>27.727</c:v>
                </c:pt>
                <c:pt idx="42940">
                  <c:v>27.756</c:v>
                </c:pt>
                <c:pt idx="42941">
                  <c:v>27.727</c:v>
                </c:pt>
                <c:pt idx="42942">
                  <c:v>27.698</c:v>
                </c:pt>
                <c:pt idx="42943">
                  <c:v>27.67</c:v>
                </c:pt>
                <c:pt idx="42944">
                  <c:v>27.67</c:v>
                </c:pt>
                <c:pt idx="42945">
                  <c:v>27.67</c:v>
                </c:pt>
                <c:pt idx="42946">
                  <c:v>27.67</c:v>
                </c:pt>
                <c:pt idx="42947">
                  <c:v>27.67</c:v>
                </c:pt>
                <c:pt idx="42948">
                  <c:v>27.67</c:v>
                </c:pt>
                <c:pt idx="42949">
                  <c:v>27.727</c:v>
                </c:pt>
                <c:pt idx="42950">
                  <c:v>27.756</c:v>
                </c:pt>
                <c:pt idx="42951">
                  <c:v>27.756</c:v>
                </c:pt>
                <c:pt idx="42952">
                  <c:v>27.756</c:v>
                </c:pt>
                <c:pt idx="42953">
                  <c:v>27.727</c:v>
                </c:pt>
                <c:pt idx="42954">
                  <c:v>27.756</c:v>
                </c:pt>
                <c:pt idx="42955">
                  <c:v>27.756</c:v>
                </c:pt>
                <c:pt idx="42956">
                  <c:v>27.698</c:v>
                </c:pt>
                <c:pt idx="42957">
                  <c:v>27.67</c:v>
                </c:pt>
                <c:pt idx="42958">
                  <c:v>27.67</c:v>
                </c:pt>
                <c:pt idx="42959">
                  <c:v>27.67</c:v>
                </c:pt>
                <c:pt idx="42960">
                  <c:v>27.67</c:v>
                </c:pt>
                <c:pt idx="42961">
                  <c:v>27.67</c:v>
                </c:pt>
                <c:pt idx="42962">
                  <c:v>27.67</c:v>
                </c:pt>
                <c:pt idx="42963">
                  <c:v>27.727</c:v>
                </c:pt>
                <c:pt idx="42964">
                  <c:v>36.880000000000003</c:v>
                </c:pt>
                <c:pt idx="42965">
                  <c:v>32.409999999999997</c:v>
                </c:pt>
                <c:pt idx="42966">
                  <c:v>32.32</c:v>
                </c:pt>
                <c:pt idx="42967">
                  <c:v>32.229999999999997</c:v>
                </c:pt>
                <c:pt idx="42968">
                  <c:v>32.15</c:v>
                </c:pt>
                <c:pt idx="42969">
                  <c:v>32.119999999999997</c:v>
                </c:pt>
                <c:pt idx="42970">
                  <c:v>32.119999999999997</c:v>
                </c:pt>
                <c:pt idx="42971">
                  <c:v>33.07</c:v>
                </c:pt>
                <c:pt idx="42972">
                  <c:v>45.24</c:v>
                </c:pt>
                <c:pt idx="42973">
                  <c:v>43.28</c:v>
                </c:pt>
                <c:pt idx="42974">
                  <c:v>43.4</c:v>
                </c:pt>
                <c:pt idx="42975">
                  <c:v>43.57</c:v>
                </c:pt>
                <c:pt idx="42976">
                  <c:v>43.69</c:v>
                </c:pt>
                <c:pt idx="42977">
                  <c:v>43.83</c:v>
                </c:pt>
                <c:pt idx="42978">
                  <c:v>43.94</c:v>
                </c:pt>
                <c:pt idx="42979">
                  <c:v>38.86</c:v>
                </c:pt>
                <c:pt idx="42980">
                  <c:v>37.950000000000003</c:v>
                </c:pt>
                <c:pt idx="42981">
                  <c:v>38.29</c:v>
                </c:pt>
                <c:pt idx="42982">
                  <c:v>38.58</c:v>
                </c:pt>
                <c:pt idx="42983">
                  <c:v>38.78</c:v>
                </c:pt>
                <c:pt idx="42984">
                  <c:v>38.89</c:v>
                </c:pt>
                <c:pt idx="42985">
                  <c:v>38.92</c:v>
                </c:pt>
                <c:pt idx="42986">
                  <c:v>38.92</c:v>
                </c:pt>
                <c:pt idx="42987">
                  <c:v>38.92</c:v>
                </c:pt>
                <c:pt idx="42988">
                  <c:v>42.54</c:v>
                </c:pt>
                <c:pt idx="42989">
                  <c:v>55.31</c:v>
                </c:pt>
                <c:pt idx="42990">
                  <c:v>55.25</c:v>
                </c:pt>
                <c:pt idx="42991">
                  <c:v>54.91</c:v>
                </c:pt>
                <c:pt idx="42992">
                  <c:v>55.34</c:v>
                </c:pt>
                <c:pt idx="42993">
                  <c:v>69.349999999999994</c:v>
                </c:pt>
                <c:pt idx="42994">
                  <c:v>77.44</c:v>
                </c:pt>
                <c:pt idx="42995">
                  <c:v>77.989999999999995</c:v>
                </c:pt>
                <c:pt idx="42996">
                  <c:v>89.44</c:v>
                </c:pt>
                <c:pt idx="42997">
                  <c:v>81.430000000000007</c:v>
                </c:pt>
                <c:pt idx="42998">
                  <c:v>80.28</c:v>
                </c:pt>
                <c:pt idx="42999">
                  <c:v>80.599999999999994</c:v>
                </c:pt>
                <c:pt idx="43000">
                  <c:v>78.45</c:v>
                </c:pt>
                <c:pt idx="43001">
                  <c:v>78.59</c:v>
                </c:pt>
                <c:pt idx="43002">
                  <c:v>79.56</c:v>
                </c:pt>
                <c:pt idx="43003">
                  <c:v>80.510000000000005</c:v>
                </c:pt>
                <c:pt idx="43004">
                  <c:v>81.260000000000005</c:v>
                </c:pt>
                <c:pt idx="43005">
                  <c:v>82.06</c:v>
                </c:pt>
                <c:pt idx="43006">
                  <c:v>82.89</c:v>
                </c:pt>
                <c:pt idx="43007">
                  <c:v>83.7</c:v>
                </c:pt>
                <c:pt idx="43008">
                  <c:v>84.33</c:v>
                </c:pt>
                <c:pt idx="43009">
                  <c:v>84.85</c:v>
                </c:pt>
                <c:pt idx="43010">
                  <c:v>85.39</c:v>
                </c:pt>
                <c:pt idx="43011">
                  <c:v>85.99</c:v>
                </c:pt>
                <c:pt idx="43012">
                  <c:v>86.51</c:v>
                </c:pt>
                <c:pt idx="43013">
                  <c:v>86.57</c:v>
                </c:pt>
                <c:pt idx="43014">
                  <c:v>86.02</c:v>
                </c:pt>
                <c:pt idx="43015">
                  <c:v>80.08</c:v>
                </c:pt>
                <c:pt idx="43016">
                  <c:v>80.510000000000005</c:v>
                </c:pt>
                <c:pt idx="43017">
                  <c:v>80.66</c:v>
                </c:pt>
                <c:pt idx="43018">
                  <c:v>81.569999999999993</c:v>
                </c:pt>
                <c:pt idx="43019">
                  <c:v>82.72</c:v>
                </c:pt>
                <c:pt idx="43020">
                  <c:v>84.04</c:v>
                </c:pt>
                <c:pt idx="43021">
                  <c:v>84.99</c:v>
                </c:pt>
                <c:pt idx="43022">
                  <c:v>85.59</c:v>
                </c:pt>
                <c:pt idx="43023">
                  <c:v>85.88</c:v>
                </c:pt>
                <c:pt idx="43024">
                  <c:v>86.14</c:v>
                </c:pt>
                <c:pt idx="43025">
                  <c:v>84.79</c:v>
                </c:pt>
                <c:pt idx="43026">
                  <c:v>76.87</c:v>
                </c:pt>
                <c:pt idx="43027">
                  <c:v>76.900000000000006</c:v>
                </c:pt>
                <c:pt idx="43028">
                  <c:v>76.64</c:v>
                </c:pt>
                <c:pt idx="43029">
                  <c:v>73.849999999999994</c:v>
                </c:pt>
                <c:pt idx="43030">
                  <c:v>74.02</c:v>
                </c:pt>
                <c:pt idx="43031">
                  <c:v>74.28</c:v>
                </c:pt>
                <c:pt idx="43032">
                  <c:v>70.41</c:v>
                </c:pt>
                <c:pt idx="43033">
                  <c:v>66.94</c:v>
                </c:pt>
                <c:pt idx="43034">
                  <c:v>67.37</c:v>
                </c:pt>
                <c:pt idx="43035">
                  <c:v>68.23</c:v>
                </c:pt>
                <c:pt idx="43036">
                  <c:v>69.52</c:v>
                </c:pt>
                <c:pt idx="43037">
                  <c:v>71.38</c:v>
                </c:pt>
                <c:pt idx="43038">
                  <c:v>73.08</c:v>
                </c:pt>
                <c:pt idx="43039">
                  <c:v>74.430000000000007</c:v>
                </c:pt>
                <c:pt idx="43040">
                  <c:v>76.150000000000006</c:v>
                </c:pt>
                <c:pt idx="43041">
                  <c:v>77.5</c:v>
                </c:pt>
                <c:pt idx="43042">
                  <c:v>75.569999999999993</c:v>
                </c:pt>
                <c:pt idx="43043">
                  <c:v>68.08</c:v>
                </c:pt>
                <c:pt idx="43044">
                  <c:v>62.69</c:v>
                </c:pt>
                <c:pt idx="43045">
                  <c:v>51.92</c:v>
                </c:pt>
                <c:pt idx="43046">
                  <c:v>50.29</c:v>
                </c:pt>
                <c:pt idx="43047">
                  <c:v>44.06</c:v>
                </c:pt>
                <c:pt idx="43048">
                  <c:v>43.6</c:v>
                </c:pt>
                <c:pt idx="43049">
                  <c:v>43.94</c:v>
                </c:pt>
                <c:pt idx="43050">
                  <c:v>44.17</c:v>
                </c:pt>
                <c:pt idx="43051">
                  <c:v>43.46</c:v>
                </c:pt>
                <c:pt idx="43052">
                  <c:v>41.68</c:v>
                </c:pt>
                <c:pt idx="43053">
                  <c:v>39.950000000000003</c:v>
                </c:pt>
                <c:pt idx="43054">
                  <c:v>38.520000000000003</c:v>
                </c:pt>
                <c:pt idx="43055">
                  <c:v>38.979999999999997</c:v>
                </c:pt>
                <c:pt idx="43056">
                  <c:v>39.5</c:v>
                </c:pt>
                <c:pt idx="43057">
                  <c:v>39.950000000000003</c:v>
                </c:pt>
                <c:pt idx="43058">
                  <c:v>40.18</c:v>
                </c:pt>
                <c:pt idx="43059">
                  <c:v>36.94</c:v>
                </c:pt>
                <c:pt idx="43060">
                  <c:v>32.950000000000003</c:v>
                </c:pt>
                <c:pt idx="43061">
                  <c:v>30.597000000000001</c:v>
                </c:pt>
                <c:pt idx="43062">
                  <c:v>30.797999999999998</c:v>
                </c:pt>
                <c:pt idx="43063">
                  <c:v>30.942</c:v>
                </c:pt>
                <c:pt idx="43064">
                  <c:v>30.454000000000001</c:v>
                </c:pt>
                <c:pt idx="43065">
                  <c:v>29.22</c:v>
                </c:pt>
                <c:pt idx="43066">
                  <c:v>29.277000000000001</c:v>
                </c:pt>
                <c:pt idx="43067">
                  <c:v>29.334</c:v>
                </c:pt>
                <c:pt idx="43068">
                  <c:v>29.449000000000002</c:v>
                </c:pt>
                <c:pt idx="43069">
                  <c:v>28.215</c:v>
                </c:pt>
                <c:pt idx="43070">
                  <c:v>27.928000000000001</c:v>
                </c:pt>
                <c:pt idx="43071">
                  <c:v>27.899000000000001</c:v>
                </c:pt>
                <c:pt idx="43072">
                  <c:v>27.899000000000001</c:v>
                </c:pt>
                <c:pt idx="43073">
                  <c:v>27.899000000000001</c:v>
                </c:pt>
                <c:pt idx="43074">
                  <c:v>27.899000000000001</c:v>
                </c:pt>
                <c:pt idx="43075">
                  <c:v>27.899000000000001</c:v>
                </c:pt>
                <c:pt idx="43076">
                  <c:v>27.841999999999999</c:v>
                </c:pt>
                <c:pt idx="43077">
                  <c:v>27.841999999999999</c:v>
                </c:pt>
                <c:pt idx="43078">
                  <c:v>27.841999999999999</c:v>
                </c:pt>
                <c:pt idx="43079">
                  <c:v>27.841999999999999</c:v>
                </c:pt>
                <c:pt idx="43080">
                  <c:v>27.783999999999999</c:v>
                </c:pt>
                <c:pt idx="43081">
                  <c:v>27.783999999999999</c:v>
                </c:pt>
                <c:pt idx="43082">
                  <c:v>27.727</c:v>
                </c:pt>
                <c:pt idx="43083">
                  <c:v>27.727</c:v>
                </c:pt>
                <c:pt idx="43084">
                  <c:v>27.727</c:v>
                </c:pt>
                <c:pt idx="43085">
                  <c:v>27.727</c:v>
                </c:pt>
                <c:pt idx="43086">
                  <c:v>27.727</c:v>
                </c:pt>
                <c:pt idx="43087">
                  <c:v>27.727</c:v>
                </c:pt>
                <c:pt idx="43088">
                  <c:v>27.727</c:v>
                </c:pt>
                <c:pt idx="43089">
                  <c:v>27.698</c:v>
                </c:pt>
                <c:pt idx="43090">
                  <c:v>27.727</c:v>
                </c:pt>
                <c:pt idx="43091">
                  <c:v>27.698</c:v>
                </c:pt>
                <c:pt idx="43092">
                  <c:v>27.67</c:v>
                </c:pt>
                <c:pt idx="43093">
                  <c:v>27.727</c:v>
                </c:pt>
                <c:pt idx="43094">
                  <c:v>27.756</c:v>
                </c:pt>
                <c:pt idx="43095">
                  <c:v>27.756</c:v>
                </c:pt>
                <c:pt idx="43096">
                  <c:v>27.756</c:v>
                </c:pt>
                <c:pt idx="43097">
                  <c:v>27.756</c:v>
                </c:pt>
                <c:pt idx="43098">
                  <c:v>27.756</c:v>
                </c:pt>
                <c:pt idx="43099">
                  <c:v>27.698</c:v>
                </c:pt>
                <c:pt idx="43100">
                  <c:v>27.698</c:v>
                </c:pt>
                <c:pt idx="43101">
                  <c:v>27.698</c:v>
                </c:pt>
                <c:pt idx="43102">
                  <c:v>27.67</c:v>
                </c:pt>
                <c:pt idx="43103">
                  <c:v>27.67</c:v>
                </c:pt>
                <c:pt idx="43104">
                  <c:v>27.67</c:v>
                </c:pt>
                <c:pt idx="43105">
                  <c:v>27.698</c:v>
                </c:pt>
                <c:pt idx="43106">
                  <c:v>27.67</c:v>
                </c:pt>
                <c:pt idx="43107">
                  <c:v>27.67</c:v>
                </c:pt>
                <c:pt idx="43108">
                  <c:v>27.698</c:v>
                </c:pt>
                <c:pt idx="43109">
                  <c:v>27.756</c:v>
                </c:pt>
                <c:pt idx="43110">
                  <c:v>27.756</c:v>
                </c:pt>
                <c:pt idx="43111">
                  <c:v>27.756</c:v>
                </c:pt>
                <c:pt idx="43112">
                  <c:v>27.756</c:v>
                </c:pt>
                <c:pt idx="43113">
                  <c:v>27.756</c:v>
                </c:pt>
                <c:pt idx="43114">
                  <c:v>27.756</c:v>
                </c:pt>
                <c:pt idx="43115">
                  <c:v>27.698</c:v>
                </c:pt>
                <c:pt idx="43116">
                  <c:v>27.67</c:v>
                </c:pt>
                <c:pt idx="43117">
                  <c:v>27.67</c:v>
                </c:pt>
                <c:pt idx="43118">
                  <c:v>27.698</c:v>
                </c:pt>
                <c:pt idx="43119">
                  <c:v>38.4</c:v>
                </c:pt>
                <c:pt idx="43120">
                  <c:v>37.14</c:v>
                </c:pt>
                <c:pt idx="43121">
                  <c:v>37.369999999999997</c:v>
                </c:pt>
                <c:pt idx="43122">
                  <c:v>53.27</c:v>
                </c:pt>
                <c:pt idx="43123">
                  <c:v>52.99</c:v>
                </c:pt>
                <c:pt idx="43124">
                  <c:v>52.87</c:v>
                </c:pt>
                <c:pt idx="43125">
                  <c:v>52.7</c:v>
                </c:pt>
                <c:pt idx="43126">
                  <c:v>52.47</c:v>
                </c:pt>
                <c:pt idx="43127">
                  <c:v>52.47</c:v>
                </c:pt>
                <c:pt idx="43128">
                  <c:v>52.64</c:v>
                </c:pt>
                <c:pt idx="43129">
                  <c:v>52.78</c:v>
                </c:pt>
                <c:pt idx="43130">
                  <c:v>47.79</c:v>
                </c:pt>
                <c:pt idx="43131">
                  <c:v>46.9</c:v>
                </c:pt>
                <c:pt idx="43132">
                  <c:v>47.13</c:v>
                </c:pt>
                <c:pt idx="43133">
                  <c:v>47.47</c:v>
                </c:pt>
                <c:pt idx="43134">
                  <c:v>47.73</c:v>
                </c:pt>
                <c:pt idx="43135">
                  <c:v>48.05</c:v>
                </c:pt>
                <c:pt idx="43136">
                  <c:v>48.36</c:v>
                </c:pt>
                <c:pt idx="43137">
                  <c:v>48.82</c:v>
                </c:pt>
                <c:pt idx="43138">
                  <c:v>49.46</c:v>
                </c:pt>
                <c:pt idx="43139">
                  <c:v>50.14</c:v>
                </c:pt>
                <c:pt idx="43140">
                  <c:v>50.92</c:v>
                </c:pt>
                <c:pt idx="43141">
                  <c:v>51.61</c:v>
                </c:pt>
                <c:pt idx="43142">
                  <c:v>52.3</c:v>
                </c:pt>
                <c:pt idx="43143">
                  <c:v>53.01</c:v>
                </c:pt>
                <c:pt idx="43144">
                  <c:v>53.82</c:v>
                </c:pt>
                <c:pt idx="43145">
                  <c:v>54.65</c:v>
                </c:pt>
                <c:pt idx="43146">
                  <c:v>55.57</c:v>
                </c:pt>
                <c:pt idx="43147">
                  <c:v>56.83</c:v>
                </c:pt>
                <c:pt idx="43148">
                  <c:v>58.07</c:v>
                </c:pt>
                <c:pt idx="43149">
                  <c:v>59.42</c:v>
                </c:pt>
                <c:pt idx="43150">
                  <c:v>60.65</c:v>
                </c:pt>
                <c:pt idx="43151">
                  <c:v>69.81</c:v>
                </c:pt>
                <c:pt idx="43152">
                  <c:v>76.72</c:v>
                </c:pt>
                <c:pt idx="43153">
                  <c:v>74.31</c:v>
                </c:pt>
                <c:pt idx="43154">
                  <c:v>66.02</c:v>
                </c:pt>
                <c:pt idx="43155">
                  <c:v>63.06</c:v>
                </c:pt>
                <c:pt idx="43156">
                  <c:v>59.21</c:v>
                </c:pt>
                <c:pt idx="43157">
                  <c:v>59.9</c:v>
                </c:pt>
                <c:pt idx="43158">
                  <c:v>60.71</c:v>
                </c:pt>
                <c:pt idx="43159">
                  <c:v>61.63</c:v>
                </c:pt>
                <c:pt idx="43160">
                  <c:v>62.66</c:v>
                </c:pt>
                <c:pt idx="43161">
                  <c:v>63.98</c:v>
                </c:pt>
                <c:pt idx="43162">
                  <c:v>65.3</c:v>
                </c:pt>
                <c:pt idx="43163">
                  <c:v>66.709999999999994</c:v>
                </c:pt>
                <c:pt idx="43164">
                  <c:v>68.08</c:v>
                </c:pt>
                <c:pt idx="43165">
                  <c:v>67.91</c:v>
                </c:pt>
                <c:pt idx="43166">
                  <c:v>54.05</c:v>
                </c:pt>
                <c:pt idx="43167">
                  <c:v>54.65</c:v>
                </c:pt>
                <c:pt idx="43168">
                  <c:v>55.08</c:v>
                </c:pt>
                <c:pt idx="43169">
                  <c:v>50.43</c:v>
                </c:pt>
                <c:pt idx="43170">
                  <c:v>42.77</c:v>
                </c:pt>
                <c:pt idx="43171">
                  <c:v>43.11</c:v>
                </c:pt>
                <c:pt idx="43172">
                  <c:v>43.37</c:v>
                </c:pt>
                <c:pt idx="43173">
                  <c:v>43.14</c:v>
                </c:pt>
                <c:pt idx="43174">
                  <c:v>36.65</c:v>
                </c:pt>
                <c:pt idx="43175">
                  <c:v>36.83</c:v>
                </c:pt>
                <c:pt idx="43176">
                  <c:v>56</c:v>
                </c:pt>
                <c:pt idx="43177">
                  <c:v>43.74</c:v>
                </c:pt>
                <c:pt idx="43178">
                  <c:v>43.77</c:v>
                </c:pt>
                <c:pt idx="43179">
                  <c:v>44.15</c:v>
                </c:pt>
                <c:pt idx="43180">
                  <c:v>44.52</c:v>
                </c:pt>
                <c:pt idx="43181">
                  <c:v>44.78</c:v>
                </c:pt>
                <c:pt idx="43182">
                  <c:v>44.86</c:v>
                </c:pt>
                <c:pt idx="43183">
                  <c:v>55.57</c:v>
                </c:pt>
                <c:pt idx="43184">
                  <c:v>63.58</c:v>
                </c:pt>
                <c:pt idx="43185">
                  <c:v>54.28</c:v>
                </c:pt>
                <c:pt idx="43186">
                  <c:v>66.39</c:v>
                </c:pt>
                <c:pt idx="43187">
                  <c:v>61.19</c:v>
                </c:pt>
                <c:pt idx="43188">
                  <c:v>53.85</c:v>
                </c:pt>
                <c:pt idx="43189">
                  <c:v>55.22</c:v>
                </c:pt>
                <c:pt idx="43190">
                  <c:v>56.17</c:v>
                </c:pt>
                <c:pt idx="43191">
                  <c:v>57.06</c:v>
                </c:pt>
                <c:pt idx="43192">
                  <c:v>57.75</c:v>
                </c:pt>
                <c:pt idx="43193">
                  <c:v>58.47</c:v>
                </c:pt>
                <c:pt idx="43194">
                  <c:v>57.92</c:v>
                </c:pt>
                <c:pt idx="43195">
                  <c:v>53.7</c:v>
                </c:pt>
                <c:pt idx="43196">
                  <c:v>51.49</c:v>
                </c:pt>
                <c:pt idx="43197">
                  <c:v>51.67</c:v>
                </c:pt>
                <c:pt idx="43198">
                  <c:v>51.61</c:v>
                </c:pt>
                <c:pt idx="43199">
                  <c:v>45.29</c:v>
                </c:pt>
                <c:pt idx="43200">
                  <c:v>44.66</c:v>
                </c:pt>
                <c:pt idx="43201">
                  <c:v>44.81</c:v>
                </c:pt>
                <c:pt idx="43202">
                  <c:v>44.95</c:v>
                </c:pt>
                <c:pt idx="43203">
                  <c:v>44.95</c:v>
                </c:pt>
                <c:pt idx="43204">
                  <c:v>45.01</c:v>
                </c:pt>
                <c:pt idx="43205">
                  <c:v>45.09</c:v>
                </c:pt>
                <c:pt idx="43206">
                  <c:v>44.32</c:v>
                </c:pt>
                <c:pt idx="43207">
                  <c:v>34.5</c:v>
                </c:pt>
                <c:pt idx="43208">
                  <c:v>34.5</c:v>
                </c:pt>
                <c:pt idx="43209">
                  <c:v>34.44</c:v>
                </c:pt>
                <c:pt idx="43210">
                  <c:v>39.29</c:v>
                </c:pt>
                <c:pt idx="43211">
                  <c:v>52.04</c:v>
                </c:pt>
                <c:pt idx="43212">
                  <c:v>44.75</c:v>
                </c:pt>
                <c:pt idx="43213">
                  <c:v>44.78</c:v>
                </c:pt>
                <c:pt idx="43214">
                  <c:v>45.41</c:v>
                </c:pt>
                <c:pt idx="43215">
                  <c:v>46.04</c:v>
                </c:pt>
                <c:pt idx="43216">
                  <c:v>46.73</c:v>
                </c:pt>
                <c:pt idx="43217">
                  <c:v>47.27</c:v>
                </c:pt>
                <c:pt idx="43218">
                  <c:v>47.62</c:v>
                </c:pt>
                <c:pt idx="43219">
                  <c:v>47.88</c:v>
                </c:pt>
                <c:pt idx="43220">
                  <c:v>48.05</c:v>
                </c:pt>
                <c:pt idx="43221">
                  <c:v>48.28</c:v>
                </c:pt>
                <c:pt idx="43222">
                  <c:v>48.42</c:v>
                </c:pt>
                <c:pt idx="43223">
                  <c:v>48.62</c:v>
                </c:pt>
                <c:pt idx="43224">
                  <c:v>48.85</c:v>
                </c:pt>
                <c:pt idx="43225">
                  <c:v>48.97</c:v>
                </c:pt>
                <c:pt idx="43226">
                  <c:v>53.5</c:v>
                </c:pt>
                <c:pt idx="43227">
                  <c:v>69.95</c:v>
                </c:pt>
                <c:pt idx="43228">
                  <c:v>64.290000000000006</c:v>
                </c:pt>
                <c:pt idx="43229">
                  <c:v>65.010000000000005</c:v>
                </c:pt>
                <c:pt idx="43230">
                  <c:v>65.790000000000006</c:v>
                </c:pt>
                <c:pt idx="43231">
                  <c:v>66.36</c:v>
                </c:pt>
                <c:pt idx="43232">
                  <c:v>62.26</c:v>
                </c:pt>
                <c:pt idx="43233">
                  <c:v>45.98</c:v>
                </c:pt>
                <c:pt idx="43234">
                  <c:v>46.3</c:v>
                </c:pt>
                <c:pt idx="43235">
                  <c:v>46.47</c:v>
                </c:pt>
                <c:pt idx="43236">
                  <c:v>46.67</c:v>
                </c:pt>
                <c:pt idx="43237">
                  <c:v>46.84</c:v>
                </c:pt>
                <c:pt idx="43238">
                  <c:v>47.13</c:v>
                </c:pt>
                <c:pt idx="43239">
                  <c:v>47.33</c:v>
                </c:pt>
                <c:pt idx="43240">
                  <c:v>47.62</c:v>
                </c:pt>
                <c:pt idx="43241">
                  <c:v>47.91</c:v>
                </c:pt>
                <c:pt idx="43242">
                  <c:v>48.39</c:v>
                </c:pt>
                <c:pt idx="43243">
                  <c:v>49</c:v>
                </c:pt>
                <c:pt idx="43244">
                  <c:v>49.91</c:v>
                </c:pt>
                <c:pt idx="43245">
                  <c:v>75.17</c:v>
                </c:pt>
                <c:pt idx="43246">
                  <c:v>71.040000000000006</c:v>
                </c:pt>
                <c:pt idx="43247">
                  <c:v>72.680000000000007</c:v>
                </c:pt>
                <c:pt idx="43248">
                  <c:v>73.8</c:v>
                </c:pt>
                <c:pt idx="43249">
                  <c:v>74.63</c:v>
                </c:pt>
                <c:pt idx="43250">
                  <c:v>75.430000000000007</c:v>
                </c:pt>
                <c:pt idx="43251">
                  <c:v>75.95</c:v>
                </c:pt>
                <c:pt idx="43252">
                  <c:v>76.12</c:v>
                </c:pt>
                <c:pt idx="43253">
                  <c:v>76.290000000000006</c:v>
                </c:pt>
                <c:pt idx="43254">
                  <c:v>76.41</c:v>
                </c:pt>
                <c:pt idx="43255">
                  <c:v>76.290000000000006</c:v>
                </c:pt>
                <c:pt idx="43256">
                  <c:v>76.260000000000005</c:v>
                </c:pt>
                <c:pt idx="43257">
                  <c:v>76.81</c:v>
                </c:pt>
                <c:pt idx="43258">
                  <c:v>77.760000000000005</c:v>
                </c:pt>
                <c:pt idx="43259">
                  <c:v>65.47</c:v>
                </c:pt>
                <c:pt idx="43260">
                  <c:v>55.88</c:v>
                </c:pt>
                <c:pt idx="43261">
                  <c:v>57.49</c:v>
                </c:pt>
                <c:pt idx="43262">
                  <c:v>67.88</c:v>
                </c:pt>
                <c:pt idx="43263">
                  <c:v>79.88</c:v>
                </c:pt>
                <c:pt idx="43264">
                  <c:v>75.83</c:v>
                </c:pt>
                <c:pt idx="43265">
                  <c:v>76.95</c:v>
                </c:pt>
                <c:pt idx="43266">
                  <c:v>78.36</c:v>
                </c:pt>
                <c:pt idx="43267">
                  <c:v>77.150000000000006</c:v>
                </c:pt>
                <c:pt idx="43268">
                  <c:v>67.14</c:v>
                </c:pt>
                <c:pt idx="43269">
                  <c:v>62.92</c:v>
                </c:pt>
                <c:pt idx="43270">
                  <c:v>61.14</c:v>
                </c:pt>
                <c:pt idx="43271">
                  <c:v>61.85</c:v>
                </c:pt>
                <c:pt idx="43272">
                  <c:v>62.72</c:v>
                </c:pt>
                <c:pt idx="43273">
                  <c:v>63.58</c:v>
                </c:pt>
                <c:pt idx="43274">
                  <c:v>64.290000000000006</c:v>
                </c:pt>
                <c:pt idx="43275">
                  <c:v>65.53</c:v>
                </c:pt>
                <c:pt idx="43276">
                  <c:v>66.680000000000007</c:v>
                </c:pt>
                <c:pt idx="43277">
                  <c:v>67.739999999999995</c:v>
                </c:pt>
                <c:pt idx="43278">
                  <c:v>68.66</c:v>
                </c:pt>
                <c:pt idx="43279">
                  <c:v>60.85</c:v>
                </c:pt>
                <c:pt idx="43280">
                  <c:v>53.07</c:v>
                </c:pt>
                <c:pt idx="43281">
                  <c:v>53.93</c:v>
                </c:pt>
                <c:pt idx="43282">
                  <c:v>54.68</c:v>
                </c:pt>
                <c:pt idx="43283">
                  <c:v>55.25</c:v>
                </c:pt>
                <c:pt idx="43284">
                  <c:v>55.63</c:v>
                </c:pt>
                <c:pt idx="43285">
                  <c:v>52.15</c:v>
                </c:pt>
                <c:pt idx="43286">
                  <c:v>60.42</c:v>
                </c:pt>
                <c:pt idx="43287">
                  <c:v>58.21</c:v>
                </c:pt>
                <c:pt idx="43288">
                  <c:v>55.74</c:v>
                </c:pt>
                <c:pt idx="43289">
                  <c:v>53.22</c:v>
                </c:pt>
                <c:pt idx="43290">
                  <c:v>55.48</c:v>
                </c:pt>
                <c:pt idx="43291">
                  <c:v>64.209999999999994</c:v>
                </c:pt>
                <c:pt idx="43292">
                  <c:v>64.58</c:v>
                </c:pt>
                <c:pt idx="43293">
                  <c:v>69.09</c:v>
                </c:pt>
                <c:pt idx="43294">
                  <c:v>69.69</c:v>
                </c:pt>
                <c:pt idx="43295">
                  <c:v>70.58</c:v>
                </c:pt>
                <c:pt idx="43296">
                  <c:v>66.91</c:v>
                </c:pt>
                <c:pt idx="43297">
                  <c:v>62.26</c:v>
                </c:pt>
                <c:pt idx="43298">
                  <c:v>80.66</c:v>
                </c:pt>
                <c:pt idx="43299">
                  <c:v>82.15</c:v>
                </c:pt>
                <c:pt idx="43300">
                  <c:v>71.59</c:v>
                </c:pt>
                <c:pt idx="43301">
                  <c:v>64.41</c:v>
                </c:pt>
                <c:pt idx="43302">
                  <c:v>64.78</c:v>
                </c:pt>
                <c:pt idx="43303">
                  <c:v>50.57</c:v>
                </c:pt>
                <c:pt idx="43304">
                  <c:v>47.65</c:v>
                </c:pt>
                <c:pt idx="43305">
                  <c:v>48.13</c:v>
                </c:pt>
                <c:pt idx="43306">
                  <c:v>48.48</c:v>
                </c:pt>
                <c:pt idx="43307">
                  <c:v>48.91</c:v>
                </c:pt>
                <c:pt idx="43308">
                  <c:v>49.6</c:v>
                </c:pt>
                <c:pt idx="43309">
                  <c:v>50.12</c:v>
                </c:pt>
                <c:pt idx="43310">
                  <c:v>69.58</c:v>
                </c:pt>
                <c:pt idx="43311">
                  <c:v>69.38</c:v>
                </c:pt>
                <c:pt idx="43312">
                  <c:v>52.01</c:v>
                </c:pt>
                <c:pt idx="43313">
                  <c:v>76.489999999999995</c:v>
                </c:pt>
                <c:pt idx="43314">
                  <c:v>95.35</c:v>
                </c:pt>
                <c:pt idx="43315">
                  <c:v>92.57</c:v>
                </c:pt>
                <c:pt idx="43316">
                  <c:v>92.71</c:v>
                </c:pt>
                <c:pt idx="43317">
                  <c:v>94.2</c:v>
                </c:pt>
                <c:pt idx="43318">
                  <c:v>96.15</c:v>
                </c:pt>
                <c:pt idx="43319">
                  <c:v>92.37</c:v>
                </c:pt>
                <c:pt idx="43320">
                  <c:v>89.84</c:v>
                </c:pt>
                <c:pt idx="43321">
                  <c:v>90.84</c:v>
                </c:pt>
                <c:pt idx="43322">
                  <c:v>91.65</c:v>
                </c:pt>
                <c:pt idx="43323">
                  <c:v>92.39</c:v>
                </c:pt>
                <c:pt idx="43324">
                  <c:v>93.23</c:v>
                </c:pt>
                <c:pt idx="43325">
                  <c:v>94</c:v>
                </c:pt>
                <c:pt idx="43326">
                  <c:v>105.31</c:v>
                </c:pt>
                <c:pt idx="43327">
                  <c:v>102.35</c:v>
                </c:pt>
                <c:pt idx="43328">
                  <c:v>99.63</c:v>
                </c:pt>
                <c:pt idx="43329">
                  <c:v>94.66</c:v>
                </c:pt>
                <c:pt idx="43330">
                  <c:v>86.14</c:v>
                </c:pt>
                <c:pt idx="43331">
                  <c:v>78.790000000000006</c:v>
                </c:pt>
                <c:pt idx="43332">
                  <c:v>79.709999999999994</c:v>
                </c:pt>
                <c:pt idx="43333">
                  <c:v>89.7</c:v>
                </c:pt>
                <c:pt idx="43334">
                  <c:v>86.86</c:v>
                </c:pt>
                <c:pt idx="43335">
                  <c:v>79.91</c:v>
                </c:pt>
                <c:pt idx="43336">
                  <c:v>108.93</c:v>
                </c:pt>
                <c:pt idx="43337">
                  <c:v>103.96</c:v>
                </c:pt>
                <c:pt idx="43338">
                  <c:v>101.78</c:v>
                </c:pt>
                <c:pt idx="43339">
                  <c:v>100.72</c:v>
                </c:pt>
                <c:pt idx="43340">
                  <c:v>98.91</c:v>
                </c:pt>
                <c:pt idx="43341">
                  <c:v>100.29</c:v>
                </c:pt>
                <c:pt idx="43342">
                  <c:v>101.72</c:v>
                </c:pt>
                <c:pt idx="43343">
                  <c:v>88.49</c:v>
                </c:pt>
                <c:pt idx="43344">
                  <c:v>88.95</c:v>
                </c:pt>
                <c:pt idx="43345">
                  <c:v>94.23</c:v>
                </c:pt>
                <c:pt idx="43346">
                  <c:v>112.52</c:v>
                </c:pt>
                <c:pt idx="43347">
                  <c:v>105.74</c:v>
                </c:pt>
                <c:pt idx="43348">
                  <c:v>105.57</c:v>
                </c:pt>
                <c:pt idx="43349">
                  <c:v>85.71</c:v>
                </c:pt>
                <c:pt idx="43350">
                  <c:v>88</c:v>
                </c:pt>
                <c:pt idx="43351">
                  <c:v>112</c:v>
                </c:pt>
                <c:pt idx="43352">
                  <c:v>109.19</c:v>
                </c:pt>
                <c:pt idx="43353">
                  <c:v>109.76</c:v>
                </c:pt>
                <c:pt idx="43354">
                  <c:v>110.45</c:v>
                </c:pt>
                <c:pt idx="43355">
                  <c:v>110.36</c:v>
                </c:pt>
                <c:pt idx="43356">
                  <c:v>98.14</c:v>
                </c:pt>
                <c:pt idx="43357">
                  <c:v>102.24</c:v>
                </c:pt>
                <c:pt idx="43358">
                  <c:v>116.48</c:v>
                </c:pt>
                <c:pt idx="43359">
                  <c:v>109.27</c:v>
                </c:pt>
                <c:pt idx="43360">
                  <c:v>111.42</c:v>
                </c:pt>
                <c:pt idx="43361">
                  <c:v>121.27</c:v>
                </c:pt>
                <c:pt idx="43362">
                  <c:v>108.47</c:v>
                </c:pt>
                <c:pt idx="43363">
                  <c:v>106.11</c:v>
                </c:pt>
                <c:pt idx="43364">
                  <c:v>105.22</c:v>
                </c:pt>
                <c:pt idx="43365">
                  <c:v>113.58</c:v>
                </c:pt>
                <c:pt idx="43366">
                  <c:v>122.68</c:v>
                </c:pt>
                <c:pt idx="43367">
                  <c:v>123.45</c:v>
                </c:pt>
                <c:pt idx="43368">
                  <c:v>139.97999999999999</c:v>
                </c:pt>
                <c:pt idx="43369">
                  <c:v>136.08000000000001</c:v>
                </c:pt>
                <c:pt idx="43370">
                  <c:v>138.41</c:v>
                </c:pt>
                <c:pt idx="43371">
                  <c:v>141.47999999999999</c:v>
                </c:pt>
                <c:pt idx="43372">
                  <c:v>144.49</c:v>
                </c:pt>
                <c:pt idx="43373">
                  <c:v>147.85</c:v>
                </c:pt>
                <c:pt idx="43374">
                  <c:v>151.18</c:v>
                </c:pt>
                <c:pt idx="43375">
                  <c:v>153.91</c:v>
                </c:pt>
                <c:pt idx="43376">
                  <c:v>157.32</c:v>
                </c:pt>
                <c:pt idx="43377">
                  <c:v>160.59</c:v>
                </c:pt>
                <c:pt idx="43378">
                  <c:v>163.46</c:v>
                </c:pt>
                <c:pt idx="43379">
                  <c:v>166.16</c:v>
                </c:pt>
                <c:pt idx="43380">
                  <c:v>165.87</c:v>
                </c:pt>
                <c:pt idx="43381">
                  <c:v>157.41</c:v>
                </c:pt>
                <c:pt idx="43382">
                  <c:v>123.45</c:v>
                </c:pt>
                <c:pt idx="43383">
                  <c:v>118.49</c:v>
                </c:pt>
                <c:pt idx="43384">
                  <c:v>114.78</c:v>
                </c:pt>
                <c:pt idx="43385">
                  <c:v>105.83</c:v>
                </c:pt>
                <c:pt idx="43386">
                  <c:v>106.6</c:v>
                </c:pt>
                <c:pt idx="43387">
                  <c:v>90.76</c:v>
                </c:pt>
                <c:pt idx="43388">
                  <c:v>79.94</c:v>
                </c:pt>
                <c:pt idx="43389">
                  <c:v>78.989999999999995</c:v>
                </c:pt>
                <c:pt idx="43390">
                  <c:v>70.75</c:v>
                </c:pt>
                <c:pt idx="43391">
                  <c:v>81.92</c:v>
                </c:pt>
                <c:pt idx="43392">
                  <c:v>95.41</c:v>
                </c:pt>
                <c:pt idx="43393">
                  <c:v>75.78</c:v>
                </c:pt>
                <c:pt idx="43394">
                  <c:v>69.55</c:v>
                </c:pt>
                <c:pt idx="43395">
                  <c:v>67.02</c:v>
                </c:pt>
                <c:pt idx="43396">
                  <c:v>48.11</c:v>
                </c:pt>
                <c:pt idx="43397">
                  <c:v>48.51</c:v>
                </c:pt>
                <c:pt idx="43398">
                  <c:v>48.91</c:v>
                </c:pt>
                <c:pt idx="43399">
                  <c:v>49.34</c:v>
                </c:pt>
                <c:pt idx="43400">
                  <c:v>49.71</c:v>
                </c:pt>
                <c:pt idx="43401">
                  <c:v>50.2</c:v>
                </c:pt>
                <c:pt idx="43402">
                  <c:v>50.92</c:v>
                </c:pt>
                <c:pt idx="43403">
                  <c:v>51.64</c:v>
                </c:pt>
                <c:pt idx="43404">
                  <c:v>52.27</c:v>
                </c:pt>
                <c:pt idx="43405">
                  <c:v>52.96</c:v>
                </c:pt>
                <c:pt idx="43406">
                  <c:v>53.73</c:v>
                </c:pt>
                <c:pt idx="43407">
                  <c:v>54.33</c:v>
                </c:pt>
                <c:pt idx="43408">
                  <c:v>54.99</c:v>
                </c:pt>
                <c:pt idx="43409">
                  <c:v>55.68</c:v>
                </c:pt>
                <c:pt idx="43410">
                  <c:v>56.83</c:v>
                </c:pt>
                <c:pt idx="43411">
                  <c:v>57.61</c:v>
                </c:pt>
                <c:pt idx="43412">
                  <c:v>55.88</c:v>
                </c:pt>
                <c:pt idx="43413">
                  <c:v>53.62</c:v>
                </c:pt>
                <c:pt idx="43414">
                  <c:v>48.94</c:v>
                </c:pt>
                <c:pt idx="43415">
                  <c:v>49.68</c:v>
                </c:pt>
                <c:pt idx="43416">
                  <c:v>61.83</c:v>
                </c:pt>
                <c:pt idx="43417">
                  <c:v>74.63</c:v>
                </c:pt>
                <c:pt idx="43418">
                  <c:v>71.47</c:v>
                </c:pt>
                <c:pt idx="43419">
                  <c:v>73.31</c:v>
                </c:pt>
                <c:pt idx="43420">
                  <c:v>75.14</c:v>
                </c:pt>
                <c:pt idx="43421">
                  <c:v>76.72</c:v>
                </c:pt>
                <c:pt idx="43422">
                  <c:v>77.5</c:v>
                </c:pt>
                <c:pt idx="43423">
                  <c:v>64.87</c:v>
                </c:pt>
                <c:pt idx="43424">
                  <c:v>52.84</c:v>
                </c:pt>
                <c:pt idx="43425">
                  <c:v>53.47</c:v>
                </c:pt>
                <c:pt idx="43426">
                  <c:v>54.16</c:v>
                </c:pt>
                <c:pt idx="43427">
                  <c:v>54.71</c:v>
                </c:pt>
                <c:pt idx="43428">
                  <c:v>55.4</c:v>
                </c:pt>
                <c:pt idx="43429">
                  <c:v>56</c:v>
                </c:pt>
                <c:pt idx="43430">
                  <c:v>56</c:v>
                </c:pt>
                <c:pt idx="43431">
                  <c:v>45.18</c:v>
                </c:pt>
                <c:pt idx="43432">
                  <c:v>44.17</c:v>
                </c:pt>
                <c:pt idx="43433">
                  <c:v>44.63</c:v>
                </c:pt>
                <c:pt idx="43434">
                  <c:v>45.01</c:v>
                </c:pt>
                <c:pt idx="43435">
                  <c:v>42.16</c:v>
                </c:pt>
                <c:pt idx="43436">
                  <c:v>37.630000000000003</c:v>
                </c:pt>
                <c:pt idx="43437">
                  <c:v>37.97</c:v>
                </c:pt>
                <c:pt idx="43438">
                  <c:v>38.32</c:v>
                </c:pt>
                <c:pt idx="43439">
                  <c:v>36.68</c:v>
                </c:pt>
                <c:pt idx="43440">
                  <c:v>36.08</c:v>
                </c:pt>
                <c:pt idx="43441">
                  <c:v>36.74</c:v>
                </c:pt>
                <c:pt idx="43442">
                  <c:v>41.33</c:v>
                </c:pt>
                <c:pt idx="43443">
                  <c:v>59.3</c:v>
                </c:pt>
                <c:pt idx="43444">
                  <c:v>92.8</c:v>
                </c:pt>
                <c:pt idx="43445">
                  <c:v>128.79</c:v>
                </c:pt>
                <c:pt idx="43446">
                  <c:v>133.27000000000001</c:v>
                </c:pt>
                <c:pt idx="43447">
                  <c:v>129.08000000000001</c:v>
                </c:pt>
                <c:pt idx="43448">
                  <c:v>130.97</c:v>
                </c:pt>
                <c:pt idx="43449">
                  <c:v>136.11000000000001</c:v>
                </c:pt>
                <c:pt idx="43450">
                  <c:v>163.66</c:v>
                </c:pt>
                <c:pt idx="43451">
                  <c:v>154.11000000000001</c:v>
                </c:pt>
                <c:pt idx="43452">
                  <c:v>156.06</c:v>
                </c:pt>
                <c:pt idx="43453">
                  <c:v>158.63999999999999</c:v>
                </c:pt>
                <c:pt idx="43454">
                  <c:v>161.05000000000001</c:v>
                </c:pt>
                <c:pt idx="43455">
                  <c:v>163.63999999999999</c:v>
                </c:pt>
                <c:pt idx="43456">
                  <c:v>158.61000000000001</c:v>
                </c:pt>
                <c:pt idx="43457">
                  <c:v>152.07</c:v>
                </c:pt>
                <c:pt idx="43458">
                  <c:v>154.82</c:v>
                </c:pt>
                <c:pt idx="43459">
                  <c:v>155.16999999999999</c:v>
                </c:pt>
                <c:pt idx="43460">
                  <c:v>156.06</c:v>
                </c:pt>
                <c:pt idx="43461">
                  <c:v>157.78</c:v>
                </c:pt>
                <c:pt idx="43462">
                  <c:v>160.1</c:v>
                </c:pt>
                <c:pt idx="43463">
                  <c:v>184.88</c:v>
                </c:pt>
                <c:pt idx="43464">
                  <c:v>178.99</c:v>
                </c:pt>
                <c:pt idx="43465">
                  <c:v>181.32</c:v>
                </c:pt>
                <c:pt idx="43466">
                  <c:v>183.93</c:v>
                </c:pt>
                <c:pt idx="43467">
                  <c:v>179.8</c:v>
                </c:pt>
                <c:pt idx="43468">
                  <c:v>183.7</c:v>
                </c:pt>
                <c:pt idx="43469">
                  <c:v>181.4</c:v>
                </c:pt>
                <c:pt idx="43470">
                  <c:v>174.69</c:v>
                </c:pt>
                <c:pt idx="43471">
                  <c:v>175.52</c:v>
                </c:pt>
                <c:pt idx="43472">
                  <c:v>173.68</c:v>
                </c:pt>
                <c:pt idx="43473">
                  <c:v>171.47</c:v>
                </c:pt>
                <c:pt idx="43474">
                  <c:v>173.14</c:v>
                </c:pt>
                <c:pt idx="43475">
                  <c:v>171.67</c:v>
                </c:pt>
                <c:pt idx="43476">
                  <c:v>170.84</c:v>
                </c:pt>
                <c:pt idx="43477">
                  <c:v>165.62</c:v>
                </c:pt>
                <c:pt idx="43478">
                  <c:v>163.89</c:v>
                </c:pt>
                <c:pt idx="43479">
                  <c:v>166.02</c:v>
                </c:pt>
                <c:pt idx="43480">
                  <c:v>166.51</c:v>
                </c:pt>
                <c:pt idx="43481">
                  <c:v>168.11</c:v>
                </c:pt>
                <c:pt idx="43482">
                  <c:v>171.01</c:v>
                </c:pt>
                <c:pt idx="43483">
                  <c:v>174.28</c:v>
                </c:pt>
                <c:pt idx="43484">
                  <c:v>171.87</c:v>
                </c:pt>
                <c:pt idx="43485">
                  <c:v>168.72</c:v>
                </c:pt>
                <c:pt idx="43486">
                  <c:v>168.08</c:v>
                </c:pt>
                <c:pt idx="43487">
                  <c:v>184.88</c:v>
                </c:pt>
                <c:pt idx="43488">
                  <c:v>195.47</c:v>
                </c:pt>
                <c:pt idx="43489">
                  <c:v>195.27</c:v>
                </c:pt>
                <c:pt idx="43490">
                  <c:v>195.78</c:v>
                </c:pt>
                <c:pt idx="43491">
                  <c:v>196.82</c:v>
                </c:pt>
                <c:pt idx="43492">
                  <c:v>195.09</c:v>
                </c:pt>
                <c:pt idx="43493">
                  <c:v>194.52</c:v>
                </c:pt>
                <c:pt idx="43494">
                  <c:v>193.6</c:v>
                </c:pt>
                <c:pt idx="43495">
                  <c:v>193.92</c:v>
                </c:pt>
                <c:pt idx="43496">
                  <c:v>188.98</c:v>
                </c:pt>
                <c:pt idx="43497">
                  <c:v>188.61</c:v>
                </c:pt>
                <c:pt idx="43498">
                  <c:v>180</c:v>
                </c:pt>
                <c:pt idx="43499">
                  <c:v>178.68</c:v>
                </c:pt>
                <c:pt idx="43500">
                  <c:v>186.66</c:v>
                </c:pt>
                <c:pt idx="43501">
                  <c:v>188.15</c:v>
                </c:pt>
                <c:pt idx="43502">
                  <c:v>196.64</c:v>
                </c:pt>
                <c:pt idx="43503">
                  <c:v>195.7</c:v>
                </c:pt>
                <c:pt idx="43504">
                  <c:v>188.55</c:v>
                </c:pt>
                <c:pt idx="43505">
                  <c:v>191.59</c:v>
                </c:pt>
                <c:pt idx="43506">
                  <c:v>191.16</c:v>
                </c:pt>
                <c:pt idx="43507">
                  <c:v>187.14</c:v>
                </c:pt>
                <c:pt idx="43508">
                  <c:v>188.18</c:v>
                </c:pt>
                <c:pt idx="43509">
                  <c:v>179.19</c:v>
                </c:pt>
                <c:pt idx="43510">
                  <c:v>171.33</c:v>
                </c:pt>
                <c:pt idx="43511">
                  <c:v>173.14</c:v>
                </c:pt>
                <c:pt idx="43512">
                  <c:v>176.15</c:v>
                </c:pt>
                <c:pt idx="43513">
                  <c:v>163.52000000000001</c:v>
                </c:pt>
                <c:pt idx="43514">
                  <c:v>174.2</c:v>
                </c:pt>
                <c:pt idx="43515">
                  <c:v>176.29</c:v>
                </c:pt>
                <c:pt idx="43516">
                  <c:v>165.62</c:v>
                </c:pt>
                <c:pt idx="43517">
                  <c:v>164.07</c:v>
                </c:pt>
                <c:pt idx="43518">
                  <c:v>166.62</c:v>
                </c:pt>
                <c:pt idx="43519">
                  <c:v>170.52</c:v>
                </c:pt>
                <c:pt idx="43520">
                  <c:v>154.77000000000001</c:v>
                </c:pt>
                <c:pt idx="43521">
                  <c:v>153.02000000000001</c:v>
                </c:pt>
                <c:pt idx="43522">
                  <c:v>142.94</c:v>
                </c:pt>
                <c:pt idx="43523">
                  <c:v>161.86000000000001</c:v>
                </c:pt>
                <c:pt idx="43524">
                  <c:v>170.38</c:v>
                </c:pt>
                <c:pt idx="43525">
                  <c:v>170.52</c:v>
                </c:pt>
                <c:pt idx="43526">
                  <c:v>175.86</c:v>
                </c:pt>
                <c:pt idx="43527">
                  <c:v>180.57</c:v>
                </c:pt>
                <c:pt idx="43528">
                  <c:v>158.63999999999999</c:v>
                </c:pt>
                <c:pt idx="43529">
                  <c:v>178.65</c:v>
                </c:pt>
                <c:pt idx="43530">
                  <c:v>174.23</c:v>
                </c:pt>
                <c:pt idx="43531">
                  <c:v>162.97999999999999</c:v>
                </c:pt>
                <c:pt idx="43532">
                  <c:v>158.61000000000001</c:v>
                </c:pt>
                <c:pt idx="43533">
                  <c:v>152.58000000000001</c:v>
                </c:pt>
                <c:pt idx="43534">
                  <c:v>153.24</c:v>
                </c:pt>
                <c:pt idx="43535">
                  <c:v>156.86000000000001</c:v>
                </c:pt>
                <c:pt idx="43536">
                  <c:v>160.44999999999999</c:v>
                </c:pt>
                <c:pt idx="43537">
                  <c:v>163.46</c:v>
                </c:pt>
                <c:pt idx="43538">
                  <c:v>168.57</c:v>
                </c:pt>
                <c:pt idx="43539">
                  <c:v>167.63</c:v>
                </c:pt>
                <c:pt idx="43540">
                  <c:v>172.16</c:v>
                </c:pt>
                <c:pt idx="43541">
                  <c:v>175.4</c:v>
                </c:pt>
                <c:pt idx="43542">
                  <c:v>167.68</c:v>
                </c:pt>
                <c:pt idx="43543">
                  <c:v>165.04</c:v>
                </c:pt>
                <c:pt idx="43544">
                  <c:v>163.26</c:v>
                </c:pt>
                <c:pt idx="43545">
                  <c:v>159.76</c:v>
                </c:pt>
                <c:pt idx="43546">
                  <c:v>167.22</c:v>
                </c:pt>
                <c:pt idx="43547">
                  <c:v>158.72999999999999</c:v>
                </c:pt>
                <c:pt idx="43548">
                  <c:v>152.04</c:v>
                </c:pt>
                <c:pt idx="43549">
                  <c:v>155.74</c:v>
                </c:pt>
                <c:pt idx="43550">
                  <c:v>157.01</c:v>
                </c:pt>
                <c:pt idx="43551">
                  <c:v>140.99</c:v>
                </c:pt>
                <c:pt idx="43552">
                  <c:v>130.05000000000001</c:v>
                </c:pt>
                <c:pt idx="43553">
                  <c:v>132.61000000000001</c:v>
                </c:pt>
                <c:pt idx="43554">
                  <c:v>134.99</c:v>
                </c:pt>
                <c:pt idx="43555">
                  <c:v>136.11000000000001</c:v>
                </c:pt>
                <c:pt idx="43556">
                  <c:v>137.94999999999999</c:v>
                </c:pt>
                <c:pt idx="43557">
                  <c:v>138.81</c:v>
                </c:pt>
                <c:pt idx="43558">
                  <c:v>140.07</c:v>
                </c:pt>
                <c:pt idx="43559">
                  <c:v>136.94</c:v>
                </c:pt>
                <c:pt idx="43560">
                  <c:v>137.77000000000001</c:v>
                </c:pt>
                <c:pt idx="43561">
                  <c:v>135.54</c:v>
                </c:pt>
                <c:pt idx="43562">
                  <c:v>116.88</c:v>
                </c:pt>
                <c:pt idx="43563">
                  <c:v>122.79</c:v>
                </c:pt>
                <c:pt idx="43564">
                  <c:v>123.82</c:v>
                </c:pt>
                <c:pt idx="43565">
                  <c:v>125.03</c:v>
                </c:pt>
                <c:pt idx="43566">
                  <c:v>109.24</c:v>
                </c:pt>
                <c:pt idx="43567">
                  <c:v>107.21</c:v>
                </c:pt>
                <c:pt idx="43568">
                  <c:v>97.04</c:v>
                </c:pt>
                <c:pt idx="43569">
                  <c:v>95.7</c:v>
                </c:pt>
                <c:pt idx="43570">
                  <c:v>96.36</c:v>
                </c:pt>
                <c:pt idx="43571">
                  <c:v>97.25</c:v>
                </c:pt>
                <c:pt idx="43572">
                  <c:v>98.16</c:v>
                </c:pt>
                <c:pt idx="43573">
                  <c:v>98.39</c:v>
                </c:pt>
                <c:pt idx="43574">
                  <c:v>85.59</c:v>
                </c:pt>
                <c:pt idx="43575">
                  <c:v>86.48</c:v>
                </c:pt>
                <c:pt idx="43576">
                  <c:v>88.12</c:v>
                </c:pt>
                <c:pt idx="43577">
                  <c:v>89.15</c:v>
                </c:pt>
                <c:pt idx="43578">
                  <c:v>115.39</c:v>
                </c:pt>
                <c:pt idx="43579">
                  <c:v>100.17</c:v>
                </c:pt>
                <c:pt idx="43580">
                  <c:v>104.42</c:v>
                </c:pt>
                <c:pt idx="43581">
                  <c:v>102.96</c:v>
                </c:pt>
                <c:pt idx="43582">
                  <c:v>101.92</c:v>
                </c:pt>
                <c:pt idx="43583">
                  <c:v>98.82</c:v>
                </c:pt>
                <c:pt idx="43584">
                  <c:v>100.55</c:v>
                </c:pt>
                <c:pt idx="43585">
                  <c:v>100.09</c:v>
                </c:pt>
                <c:pt idx="43586">
                  <c:v>97.99</c:v>
                </c:pt>
                <c:pt idx="43587">
                  <c:v>98.31</c:v>
                </c:pt>
                <c:pt idx="43588">
                  <c:v>97.33</c:v>
                </c:pt>
                <c:pt idx="43589">
                  <c:v>121.47</c:v>
                </c:pt>
                <c:pt idx="43590">
                  <c:v>134.21</c:v>
                </c:pt>
                <c:pt idx="43591">
                  <c:v>120.81</c:v>
                </c:pt>
                <c:pt idx="43592">
                  <c:v>120.55</c:v>
                </c:pt>
                <c:pt idx="43593">
                  <c:v>132.84</c:v>
                </c:pt>
                <c:pt idx="43594">
                  <c:v>139.35</c:v>
                </c:pt>
                <c:pt idx="43595">
                  <c:v>140.76</c:v>
                </c:pt>
                <c:pt idx="43596">
                  <c:v>134.59</c:v>
                </c:pt>
                <c:pt idx="43597">
                  <c:v>128.59</c:v>
                </c:pt>
                <c:pt idx="43598">
                  <c:v>142.22</c:v>
                </c:pt>
                <c:pt idx="43599">
                  <c:v>162.06</c:v>
                </c:pt>
                <c:pt idx="43600">
                  <c:v>155.57</c:v>
                </c:pt>
                <c:pt idx="43601">
                  <c:v>155.19999999999999</c:v>
                </c:pt>
                <c:pt idx="43602">
                  <c:v>158.33000000000001</c:v>
                </c:pt>
                <c:pt idx="43603">
                  <c:v>162.29</c:v>
                </c:pt>
                <c:pt idx="43604">
                  <c:v>142.34</c:v>
                </c:pt>
                <c:pt idx="43605">
                  <c:v>139.84</c:v>
                </c:pt>
                <c:pt idx="43606">
                  <c:v>142.65</c:v>
                </c:pt>
                <c:pt idx="43607">
                  <c:v>145.81</c:v>
                </c:pt>
                <c:pt idx="43608">
                  <c:v>155.46</c:v>
                </c:pt>
                <c:pt idx="43609">
                  <c:v>160.56</c:v>
                </c:pt>
                <c:pt idx="43610">
                  <c:v>125.26</c:v>
                </c:pt>
                <c:pt idx="43611">
                  <c:v>126.01</c:v>
                </c:pt>
                <c:pt idx="43612">
                  <c:v>118.17</c:v>
                </c:pt>
                <c:pt idx="43613">
                  <c:v>127.84</c:v>
                </c:pt>
                <c:pt idx="43614">
                  <c:v>126.35</c:v>
                </c:pt>
                <c:pt idx="43615">
                  <c:v>142.37</c:v>
                </c:pt>
                <c:pt idx="43616">
                  <c:v>143.19999999999999</c:v>
                </c:pt>
                <c:pt idx="43617">
                  <c:v>155.97</c:v>
                </c:pt>
                <c:pt idx="43618">
                  <c:v>150.75</c:v>
                </c:pt>
                <c:pt idx="43619">
                  <c:v>152.69999999999999</c:v>
                </c:pt>
                <c:pt idx="43620">
                  <c:v>158.76</c:v>
                </c:pt>
                <c:pt idx="43621">
                  <c:v>161.37</c:v>
                </c:pt>
                <c:pt idx="43622">
                  <c:v>165.47</c:v>
                </c:pt>
                <c:pt idx="43623">
                  <c:v>163.87</c:v>
                </c:pt>
                <c:pt idx="43624">
                  <c:v>167.11</c:v>
                </c:pt>
                <c:pt idx="43625">
                  <c:v>170.52</c:v>
                </c:pt>
                <c:pt idx="43626">
                  <c:v>165.64</c:v>
                </c:pt>
                <c:pt idx="43627">
                  <c:v>163.78</c:v>
                </c:pt>
                <c:pt idx="43628">
                  <c:v>156.91999999999999</c:v>
                </c:pt>
                <c:pt idx="43629">
                  <c:v>151.29</c:v>
                </c:pt>
                <c:pt idx="43630">
                  <c:v>152.53</c:v>
                </c:pt>
                <c:pt idx="43631">
                  <c:v>150.6</c:v>
                </c:pt>
                <c:pt idx="43632">
                  <c:v>147.25</c:v>
                </c:pt>
                <c:pt idx="43633">
                  <c:v>160.36000000000001</c:v>
                </c:pt>
                <c:pt idx="43634">
                  <c:v>190.93</c:v>
                </c:pt>
                <c:pt idx="43635">
                  <c:v>193.52</c:v>
                </c:pt>
                <c:pt idx="43636">
                  <c:v>192.11</c:v>
                </c:pt>
                <c:pt idx="43637">
                  <c:v>186.57</c:v>
                </c:pt>
                <c:pt idx="43638">
                  <c:v>183.67</c:v>
                </c:pt>
                <c:pt idx="43639">
                  <c:v>175.4</c:v>
                </c:pt>
                <c:pt idx="43640">
                  <c:v>179.82</c:v>
                </c:pt>
                <c:pt idx="43641">
                  <c:v>184.56</c:v>
                </c:pt>
                <c:pt idx="43642">
                  <c:v>187.72</c:v>
                </c:pt>
                <c:pt idx="43643">
                  <c:v>190.67</c:v>
                </c:pt>
                <c:pt idx="43644">
                  <c:v>194.15</c:v>
                </c:pt>
                <c:pt idx="43645">
                  <c:v>188.55</c:v>
                </c:pt>
                <c:pt idx="43646">
                  <c:v>174.49</c:v>
                </c:pt>
                <c:pt idx="43647">
                  <c:v>171.1</c:v>
                </c:pt>
                <c:pt idx="43648">
                  <c:v>160.77000000000001</c:v>
                </c:pt>
                <c:pt idx="43649">
                  <c:v>162.43</c:v>
                </c:pt>
                <c:pt idx="43650">
                  <c:v>164.87</c:v>
                </c:pt>
                <c:pt idx="43651">
                  <c:v>166.74</c:v>
                </c:pt>
                <c:pt idx="43652">
                  <c:v>168.26</c:v>
                </c:pt>
                <c:pt idx="43653">
                  <c:v>157.61000000000001</c:v>
                </c:pt>
                <c:pt idx="43654">
                  <c:v>176.15</c:v>
                </c:pt>
                <c:pt idx="43655">
                  <c:v>171.59</c:v>
                </c:pt>
                <c:pt idx="43656">
                  <c:v>167.4</c:v>
                </c:pt>
                <c:pt idx="43657">
                  <c:v>164.47</c:v>
                </c:pt>
                <c:pt idx="43658">
                  <c:v>163.52000000000001</c:v>
                </c:pt>
                <c:pt idx="43659">
                  <c:v>166.96</c:v>
                </c:pt>
                <c:pt idx="43660">
                  <c:v>170.78</c:v>
                </c:pt>
                <c:pt idx="43661">
                  <c:v>173.57</c:v>
                </c:pt>
                <c:pt idx="43662">
                  <c:v>169.38</c:v>
                </c:pt>
                <c:pt idx="43663">
                  <c:v>179.57</c:v>
                </c:pt>
                <c:pt idx="43664">
                  <c:v>183.01</c:v>
                </c:pt>
                <c:pt idx="43665">
                  <c:v>181.75</c:v>
                </c:pt>
                <c:pt idx="43666">
                  <c:v>182.67</c:v>
                </c:pt>
                <c:pt idx="43667">
                  <c:v>174.71</c:v>
                </c:pt>
                <c:pt idx="43668">
                  <c:v>171.01</c:v>
                </c:pt>
                <c:pt idx="43669">
                  <c:v>168.63</c:v>
                </c:pt>
                <c:pt idx="43670">
                  <c:v>154.74</c:v>
                </c:pt>
                <c:pt idx="43671">
                  <c:v>161.11000000000001</c:v>
                </c:pt>
                <c:pt idx="43672">
                  <c:v>186.71</c:v>
                </c:pt>
                <c:pt idx="43673">
                  <c:v>178.22</c:v>
                </c:pt>
                <c:pt idx="43674">
                  <c:v>179.25</c:v>
                </c:pt>
                <c:pt idx="43675">
                  <c:v>171.61</c:v>
                </c:pt>
                <c:pt idx="43676">
                  <c:v>179.02</c:v>
                </c:pt>
                <c:pt idx="43677">
                  <c:v>171.96</c:v>
                </c:pt>
                <c:pt idx="43678">
                  <c:v>171.18</c:v>
                </c:pt>
                <c:pt idx="43679">
                  <c:v>178.22</c:v>
                </c:pt>
                <c:pt idx="43680">
                  <c:v>190.44</c:v>
                </c:pt>
                <c:pt idx="43681">
                  <c:v>189.3</c:v>
                </c:pt>
                <c:pt idx="43682">
                  <c:v>164.73</c:v>
                </c:pt>
                <c:pt idx="43683">
                  <c:v>165.79</c:v>
                </c:pt>
                <c:pt idx="43684">
                  <c:v>169.49</c:v>
                </c:pt>
                <c:pt idx="43685">
                  <c:v>165.62</c:v>
                </c:pt>
                <c:pt idx="43686">
                  <c:v>164.84</c:v>
                </c:pt>
                <c:pt idx="43687">
                  <c:v>168.43</c:v>
                </c:pt>
                <c:pt idx="43688">
                  <c:v>150.91999999999999</c:v>
                </c:pt>
                <c:pt idx="43689">
                  <c:v>153.38999999999999</c:v>
                </c:pt>
                <c:pt idx="43690">
                  <c:v>167.54</c:v>
                </c:pt>
                <c:pt idx="43691">
                  <c:v>170.7</c:v>
                </c:pt>
                <c:pt idx="43692">
                  <c:v>171.59</c:v>
                </c:pt>
                <c:pt idx="43693">
                  <c:v>177.13</c:v>
                </c:pt>
                <c:pt idx="43694">
                  <c:v>179.91</c:v>
                </c:pt>
                <c:pt idx="43695">
                  <c:v>183.12</c:v>
                </c:pt>
                <c:pt idx="43696">
                  <c:v>178.25</c:v>
                </c:pt>
                <c:pt idx="43697">
                  <c:v>175.98</c:v>
                </c:pt>
                <c:pt idx="43698">
                  <c:v>178.22</c:v>
                </c:pt>
                <c:pt idx="43699">
                  <c:v>181.29</c:v>
                </c:pt>
                <c:pt idx="43700">
                  <c:v>184.13</c:v>
                </c:pt>
                <c:pt idx="43701">
                  <c:v>186.08</c:v>
                </c:pt>
                <c:pt idx="43702">
                  <c:v>196.5</c:v>
                </c:pt>
                <c:pt idx="43703">
                  <c:v>200.81</c:v>
                </c:pt>
                <c:pt idx="43704">
                  <c:v>199.11</c:v>
                </c:pt>
                <c:pt idx="43705">
                  <c:v>192.31</c:v>
                </c:pt>
                <c:pt idx="43706">
                  <c:v>177.04</c:v>
                </c:pt>
                <c:pt idx="43707">
                  <c:v>174.77</c:v>
                </c:pt>
                <c:pt idx="43708">
                  <c:v>170.41</c:v>
                </c:pt>
                <c:pt idx="43709">
                  <c:v>179.51</c:v>
                </c:pt>
                <c:pt idx="43710">
                  <c:v>179.45</c:v>
                </c:pt>
                <c:pt idx="43711">
                  <c:v>182.21</c:v>
                </c:pt>
                <c:pt idx="43712">
                  <c:v>183.93</c:v>
                </c:pt>
                <c:pt idx="43713">
                  <c:v>167.19</c:v>
                </c:pt>
                <c:pt idx="43714">
                  <c:v>176.21</c:v>
                </c:pt>
                <c:pt idx="43715">
                  <c:v>174.83</c:v>
                </c:pt>
                <c:pt idx="43716">
                  <c:v>176.06</c:v>
                </c:pt>
                <c:pt idx="43717">
                  <c:v>173.62</c:v>
                </c:pt>
                <c:pt idx="43718">
                  <c:v>168.51</c:v>
                </c:pt>
                <c:pt idx="43719">
                  <c:v>167.57</c:v>
                </c:pt>
                <c:pt idx="43720">
                  <c:v>170.64</c:v>
                </c:pt>
                <c:pt idx="43721">
                  <c:v>155.83000000000001</c:v>
                </c:pt>
                <c:pt idx="43722">
                  <c:v>135.99</c:v>
                </c:pt>
                <c:pt idx="43723">
                  <c:v>123.25</c:v>
                </c:pt>
                <c:pt idx="43724">
                  <c:v>128.38999999999999</c:v>
                </c:pt>
                <c:pt idx="43725">
                  <c:v>141.47999999999999</c:v>
                </c:pt>
                <c:pt idx="43726">
                  <c:v>140.5</c:v>
                </c:pt>
                <c:pt idx="43727">
                  <c:v>133.66999999999999</c:v>
                </c:pt>
                <c:pt idx="43728">
                  <c:v>140.9</c:v>
                </c:pt>
                <c:pt idx="43729">
                  <c:v>160.19</c:v>
                </c:pt>
                <c:pt idx="43730">
                  <c:v>155.57</c:v>
                </c:pt>
                <c:pt idx="43731">
                  <c:v>157.06</c:v>
                </c:pt>
                <c:pt idx="43732">
                  <c:v>158.41</c:v>
                </c:pt>
                <c:pt idx="43733">
                  <c:v>155.11000000000001</c:v>
                </c:pt>
                <c:pt idx="43734">
                  <c:v>155.6</c:v>
                </c:pt>
                <c:pt idx="43735">
                  <c:v>157.01</c:v>
                </c:pt>
                <c:pt idx="43736">
                  <c:v>156.06</c:v>
                </c:pt>
                <c:pt idx="43737">
                  <c:v>155.77000000000001</c:v>
                </c:pt>
                <c:pt idx="43738">
                  <c:v>160.22</c:v>
                </c:pt>
                <c:pt idx="43739">
                  <c:v>163.03</c:v>
                </c:pt>
                <c:pt idx="43740">
                  <c:v>162.52000000000001</c:v>
                </c:pt>
                <c:pt idx="43741">
                  <c:v>149.97</c:v>
                </c:pt>
                <c:pt idx="43742">
                  <c:v>148.16</c:v>
                </c:pt>
                <c:pt idx="43743">
                  <c:v>149.31</c:v>
                </c:pt>
                <c:pt idx="43744">
                  <c:v>143.6</c:v>
                </c:pt>
                <c:pt idx="43745">
                  <c:v>145.81</c:v>
                </c:pt>
                <c:pt idx="43746">
                  <c:v>150.72</c:v>
                </c:pt>
                <c:pt idx="43747">
                  <c:v>154.13</c:v>
                </c:pt>
                <c:pt idx="43748">
                  <c:v>150.37</c:v>
                </c:pt>
                <c:pt idx="43749">
                  <c:v>164.5</c:v>
                </c:pt>
                <c:pt idx="43750">
                  <c:v>160.22</c:v>
                </c:pt>
                <c:pt idx="43751">
                  <c:v>163.03</c:v>
                </c:pt>
                <c:pt idx="43752">
                  <c:v>157.75</c:v>
                </c:pt>
                <c:pt idx="43753">
                  <c:v>168.97</c:v>
                </c:pt>
                <c:pt idx="43754">
                  <c:v>166.96</c:v>
                </c:pt>
                <c:pt idx="43755">
                  <c:v>172.82</c:v>
                </c:pt>
                <c:pt idx="43756">
                  <c:v>171.87</c:v>
                </c:pt>
                <c:pt idx="43757">
                  <c:v>169.78</c:v>
                </c:pt>
                <c:pt idx="43758">
                  <c:v>170.09</c:v>
                </c:pt>
                <c:pt idx="43759">
                  <c:v>168.72</c:v>
                </c:pt>
                <c:pt idx="43760">
                  <c:v>171.41</c:v>
                </c:pt>
                <c:pt idx="43761">
                  <c:v>174.63</c:v>
                </c:pt>
                <c:pt idx="43762">
                  <c:v>170.87</c:v>
                </c:pt>
                <c:pt idx="43763">
                  <c:v>165.44</c:v>
                </c:pt>
                <c:pt idx="43764">
                  <c:v>168.72</c:v>
                </c:pt>
                <c:pt idx="43765">
                  <c:v>185.02</c:v>
                </c:pt>
                <c:pt idx="43766">
                  <c:v>185.79</c:v>
                </c:pt>
                <c:pt idx="43767">
                  <c:v>185.62</c:v>
                </c:pt>
                <c:pt idx="43768">
                  <c:v>187.72</c:v>
                </c:pt>
                <c:pt idx="43769">
                  <c:v>180.8</c:v>
                </c:pt>
                <c:pt idx="43770">
                  <c:v>182.84</c:v>
                </c:pt>
                <c:pt idx="43771">
                  <c:v>178.68</c:v>
                </c:pt>
                <c:pt idx="43772">
                  <c:v>177.07</c:v>
                </c:pt>
                <c:pt idx="43773">
                  <c:v>177.7</c:v>
                </c:pt>
                <c:pt idx="43774">
                  <c:v>178.02</c:v>
                </c:pt>
                <c:pt idx="43775">
                  <c:v>180.6</c:v>
                </c:pt>
                <c:pt idx="43776">
                  <c:v>177.56</c:v>
                </c:pt>
                <c:pt idx="43777">
                  <c:v>174.17</c:v>
                </c:pt>
                <c:pt idx="43778">
                  <c:v>174.74</c:v>
                </c:pt>
                <c:pt idx="43779">
                  <c:v>174.08</c:v>
                </c:pt>
                <c:pt idx="43780">
                  <c:v>176.95</c:v>
                </c:pt>
                <c:pt idx="43781">
                  <c:v>182.21</c:v>
                </c:pt>
                <c:pt idx="43782">
                  <c:v>163.95</c:v>
                </c:pt>
                <c:pt idx="43783">
                  <c:v>159.47</c:v>
                </c:pt>
                <c:pt idx="43784">
                  <c:v>162.46</c:v>
                </c:pt>
                <c:pt idx="43785">
                  <c:v>165.64</c:v>
                </c:pt>
                <c:pt idx="43786">
                  <c:v>166.96</c:v>
                </c:pt>
                <c:pt idx="43787">
                  <c:v>152.36000000000001</c:v>
                </c:pt>
                <c:pt idx="43788">
                  <c:v>152.27000000000001</c:v>
                </c:pt>
                <c:pt idx="43789">
                  <c:v>175.81</c:v>
                </c:pt>
                <c:pt idx="43790">
                  <c:v>182.61</c:v>
                </c:pt>
                <c:pt idx="43791">
                  <c:v>178.42</c:v>
                </c:pt>
                <c:pt idx="43792">
                  <c:v>181.03</c:v>
                </c:pt>
                <c:pt idx="43793">
                  <c:v>179.88</c:v>
                </c:pt>
                <c:pt idx="43794">
                  <c:v>194.4</c:v>
                </c:pt>
                <c:pt idx="43795">
                  <c:v>196.3</c:v>
                </c:pt>
                <c:pt idx="43796">
                  <c:v>181.98</c:v>
                </c:pt>
                <c:pt idx="43797">
                  <c:v>183.47</c:v>
                </c:pt>
                <c:pt idx="43798">
                  <c:v>188.49</c:v>
                </c:pt>
                <c:pt idx="43799">
                  <c:v>184.04</c:v>
                </c:pt>
                <c:pt idx="43800">
                  <c:v>189.78</c:v>
                </c:pt>
                <c:pt idx="43801">
                  <c:v>188.75</c:v>
                </c:pt>
                <c:pt idx="43802">
                  <c:v>176.35</c:v>
                </c:pt>
                <c:pt idx="43803">
                  <c:v>181.95</c:v>
                </c:pt>
                <c:pt idx="43804">
                  <c:v>188.58</c:v>
                </c:pt>
                <c:pt idx="43805">
                  <c:v>191.13</c:v>
                </c:pt>
                <c:pt idx="43806">
                  <c:v>186.45</c:v>
                </c:pt>
                <c:pt idx="43807">
                  <c:v>183.87</c:v>
                </c:pt>
                <c:pt idx="43808">
                  <c:v>173.14</c:v>
                </c:pt>
                <c:pt idx="43809">
                  <c:v>172.07</c:v>
                </c:pt>
                <c:pt idx="43810">
                  <c:v>168.31</c:v>
                </c:pt>
                <c:pt idx="43811">
                  <c:v>167.05</c:v>
                </c:pt>
                <c:pt idx="43812">
                  <c:v>161.4</c:v>
                </c:pt>
                <c:pt idx="43813">
                  <c:v>166.25</c:v>
                </c:pt>
                <c:pt idx="43814">
                  <c:v>167.74</c:v>
                </c:pt>
                <c:pt idx="43815">
                  <c:v>170.44</c:v>
                </c:pt>
                <c:pt idx="43816">
                  <c:v>171.64</c:v>
                </c:pt>
                <c:pt idx="43817">
                  <c:v>172.71</c:v>
                </c:pt>
                <c:pt idx="43818">
                  <c:v>165.44</c:v>
                </c:pt>
                <c:pt idx="43819">
                  <c:v>168.17</c:v>
                </c:pt>
                <c:pt idx="43820">
                  <c:v>173.16</c:v>
                </c:pt>
                <c:pt idx="43821">
                  <c:v>176.38</c:v>
                </c:pt>
                <c:pt idx="43822">
                  <c:v>171.9</c:v>
                </c:pt>
                <c:pt idx="43823">
                  <c:v>165.96</c:v>
                </c:pt>
                <c:pt idx="43824">
                  <c:v>436.5</c:v>
                </c:pt>
                <c:pt idx="43825">
                  <c:v>895</c:v>
                </c:pt>
                <c:pt idx="43826">
                  <c:v>903.2</c:v>
                </c:pt>
                <c:pt idx="43827">
                  <c:v>895.6</c:v>
                </c:pt>
                <c:pt idx="43828">
                  <c:v>884.6</c:v>
                </c:pt>
                <c:pt idx="43829">
                  <c:v>906.4</c:v>
                </c:pt>
                <c:pt idx="43830">
                  <c:v>913.9</c:v>
                </c:pt>
                <c:pt idx="43831">
                  <c:v>914.7</c:v>
                </c:pt>
                <c:pt idx="43832">
                  <c:v>913.4</c:v>
                </c:pt>
                <c:pt idx="43833">
                  <c:v>890.1</c:v>
                </c:pt>
                <c:pt idx="43834">
                  <c:v>811.7</c:v>
                </c:pt>
                <c:pt idx="43835">
                  <c:v>160.51</c:v>
                </c:pt>
                <c:pt idx="43836">
                  <c:v>163.49</c:v>
                </c:pt>
                <c:pt idx="43837">
                  <c:v>159.36000000000001</c:v>
                </c:pt>
                <c:pt idx="43838">
                  <c:v>162.29</c:v>
                </c:pt>
                <c:pt idx="43839">
                  <c:v>163.32</c:v>
                </c:pt>
                <c:pt idx="43840">
                  <c:v>152.87</c:v>
                </c:pt>
                <c:pt idx="43841">
                  <c:v>146.66999999999999</c:v>
                </c:pt>
                <c:pt idx="43842">
                  <c:v>151.06</c:v>
                </c:pt>
                <c:pt idx="43843">
                  <c:v>157.09</c:v>
                </c:pt>
                <c:pt idx="43844">
                  <c:v>158.63999999999999</c:v>
                </c:pt>
                <c:pt idx="43845">
                  <c:v>162.86000000000001</c:v>
                </c:pt>
                <c:pt idx="43846">
                  <c:v>163.61000000000001</c:v>
                </c:pt>
                <c:pt idx="43847">
                  <c:v>161.74</c:v>
                </c:pt>
                <c:pt idx="43848">
                  <c:v>144.94999999999999</c:v>
                </c:pt>
                <c:pt idx="43849">
                  <c:v>137.86000000000001</c:v>
                </c:pt>
                <c:pt idx="43850">
                  <c:v>141.96</c:v>
                </c:pt>
                <c:pt idx="43851">
                  <c:v>132.44</c:v>
                </c:pt>
                <c:pt idx="43852">
                  <c:v>133.58000000000001</c:v>
                </c:pt>
                <c:pt idx="43853">
                  <c:v>138.84</c:v>
                </c:pt>
                <c:pt idx="43854">
                  <c:v>139.78</c:v>
                </c:pt>
                <c:pt idx="43855">
                  <c:v>138.26</c:v>
                </c:pt>
                <c:pt idx="43856">
                  <c:v>131.19999999999999</c:v>
                </c:pt>
                <c:pt idx="43857">
                  <c:v>129.11000000000001</c:v>
                </c:pt>
                <c:pt idx="43858">
                  <c:v>129.85</c:v>
                </c:pt>
                <c:pt idx="43859">
                  <c:v>126.49</c:v>
                </c:pt>
                <c:pt idx="43860">
                  <c:v>119.29</c:v>
                </c:pt>
                <c:pt idx="43861">
                  <c:v>125.95</c:v>
                </c:pt>
                <c:pt idx="43862">
                  <c:v>115.27</c:v>
                </c:pt>
                <c:pt idx="43863">
                  <c:v>102.64</c:v>
                </c:pt>
                <c:pt idx="43864">
                  <c:v>98.31</c:v>
                </c:pt>
                <c:pt idx="43865">
                  <c:v>91.22</c:v>
                </c:pt>
                <c:pt idx="43866">
                  <c:v>106.26</c:v>
                </c:pt>
                <c:pt idx="43867">
                  <c:v>115.16</c:v>
                </c:pt>
                <c:pt idx="43868">
                  <c:v>106.06</c:v>
                </c:pt>
                <c:pt idx="43869">
                  <c:v>103.24</c:v>
                </c:pt>
                <c:pt idx="43870">
                  <c:v>102.21</c:v>
                </c:pt>
                <c:pt idx="43871">
                  <c:v>105.14</c:v>
                </c:pt>
                <c:pt idx="43872">
                  <c:v>100.17</c:v>
                </c:pt>
                <c:pt idx="43873">
                  <c:v>101.78</c:v>
                </c:pt>
                <c:pt idx="43874">
                  <c:v>103.79</c:v>
                </c:pt>
                <c:pt idx="43875">
                  <c:v>125.12</c:v>
                </c:pt>
                <c:pt idx="43876">
                  <c:v>128.16</c:v>
                </c:pt>
                <c:pt idx="43877">
                  <c:v>126.12</c:v>
                </c:pt>
                <c:pt idx="43878">
                  <c:v>125.26</c:v>
                </c:pt>
                <c:pt idx="43879">
                  <c:v>123.19</c:v>
                </c:pt>
                <c:pt idx="43880">
                  <c:v>127.53</c:v>
                </c:pt>
                <c:pt idx="43881">
                  <c:v>129.36000000000001</c:v>
                </c:pt>
                <c:pt idx="43882">
                  <c:v>130.66</c:v>
                </c:pt>
                <c:pt idx="43883">
                  <c:v>133.04</c:v>
                </c:pt>
                <c:pt idx="43884">
                  <c:v>135.13</c:v>
                </c:pt>
                <c:pt idx="43885">
                  <c:v>139.18</c:v>
                </c:pt>
                <c:pt idx="43886">
                  <c:v>132.88999999999999</c:v>
                </c:pt>
                <c:pt idx="43887">
                  <c:v>144.69</c:v>
                </c:pt>
                <c:pt idx="43888">
                  <c:v>151.44</c:v>
                </c:pt>
                <c:pt idx="43889">
                  <c:v>151.15</c:v>
                </c:pt>
                <c:pt idx="43890">
                  <c:v>162.77000000000001</c:v>
                </c:pt>
                <c:pt idx="43891">
                  <c:v>165.13</c:v>
                </c:pt>
                <c:pt idx="43892">
                  <c:v>167.34</c:v>
                </c:pt>
                <c:pt idx="43893">
                  <c:v>167.34</c:v>
                </c:pt>
                <c:pt idx="43894">
                  <c:v>171.59</c:v>
                </c:pt>
                <c:pt idx="43895">
                  <c:v>172.85</c:v>
                </c:pt>
                <c:pt idx="43896">
                  <c:v>174.28</c:v>
                </c:pt>
                <c:pt idx="43897">
                  <c:v>173.57</c:v>
                </c:pt>
                <c:pt idx="43898">
                  <c:v>172.02</c:v>
                </c:pt>
                <c:pt idx="43899">
                  <c:v>193.11</c:v>
                </c:pt>
                <c:pt idx="43900">
                  <c:v>191.13</c:v>
                </c:pt>
                <c:pt idx="43901">
                  <c:v>188.46</c:v>
                </c:pt>
                <c:pt idx="43902">
                  <c:v>190.73</c:v>
                </c:pt>
                <c:pt idx="43903">
                  <c:v>195.21</c:v>
                </c:pt>
                <c:pt idx="43904">
                  <c:v>197.62</c:v>
                </c:pt>
                <c:pt idx="43905">
                  <c:v>198.88</c:v>
                </c:pt>
                <c:pt idx="43906">
                  <c:v>199.92</c:v>
                </c:pt>
                <c:pt idx="43907">
                  <c:v>184.45</c:v>
                </c:pt>
                <c:pt idx="43908">
                  <c:v>183.3</c:v>
                </c:pt>
                <c:pt idx="43909">
                  <c:v>172.25</c:v>
                </c:pt>
                <c:pt idx="43910">
                  <c:v>166.71</c:v>
                </c:pt>
                <c:pt idx="43911">
                  <c:v>158.76</c:v>
                </c:pt>
                <c:pt idx="43912">
                  <c:v>159.76</c:v>
                </c:pt>
                <c:pt idx="43913">
                  <c:v>151.69999999999999</c:v>
                </c:pt>
                <c:pt idx="43914">
                  <c:v>152.58000000000001</c:v>
                </c:pt>
                <c:pt idx="43915">
                  <c:v>153.79</c:v>
                </c:pt>
                <c:pt idx="43916">
                  <c:v>144.94999999999999</c:v>
                </c:pt>
                <c:pt idx="43917">
                  <c:v>142.91</c:v>
                </c:pt>
                <c:pt idx="43918">
                  <c:v>144.86000000000001</c:v>
                </c:pt>
                <c:pt idx="43919">
                  <c:v>147.33000000000001</c:v>
                </c:pt>
                <c:pt idx="43920">
                  <c:v>148.02000000000001</c:v>
                </c:pt>
                <c:pt idx="43921">
                  <c:v>148.28</c:v>
                </c:pt>
                <c:pt idx="43922">
                  <c:v>151.38</c:v>
                </c:pt>
                <c:pt idx="43923">
                  <c:v>151.97999999999999</c:v>
                </c:pt>
                <c:pt idx="43924">
                  <c:v>154.47999999999999</c:v>
                </c:pt>
                <c:pt idx="43925">
                  <c:v>154.85</c:v>
                </c:pt>
                <c:pt idx="43926">
                  <c:v>152.41</c:v>
                </c:pt>
                <c:pt idx="43927">
                  <c:v>152.99</c:v>
                </c:pt>
                <c:pt idx="43928">
                  <c:v>149.91999999999999</c:v>
                </c:pt>
                <c:pt idx="43929">
                  <c:v>132.75</c:v>
                </c:pt>
                <c:pt idx="43930">
                  <c:v>130.51</c:v>
                </c:pt>
                <c:pt idx="43931">
                  <c:v>126.06</c:v>
                </c:pt>
                <c:pt idx="43932">
                  <c:v>116.59</c:v>
                </c:pt>
                <c:pt idx="43933">
                  <c:v>117.91</c:v>
                </c:pt>
                <c:pt idx="43934">
                  <c:v>116.99</c:v>
                </c:pt>
                <c:pt idx="43935">
                  <c:v>122.19</c:v>
                </c:pt>
                <c:pt idx="43936">
                  <c:v>132.55000000000001</c:v>
                </c:pt>
                <c:pt idx="43937">
                  <c:v>134.56</c:v>
                </c:pt>
                <c:pt idx="43938">
                  <c:v>107.32</c:v>
                </c:pt>
                <c:pt idx="43939">
                  <c:v>103.07</c:v>
                </c:pt>
                <c:pt idx="43940">
                  <c:v>89.98</c:v>
                </c:pt>
                <c:pt idx="43941">
                  <c:v>88.32</c:v>
                </c:pt>
                <c:pt idx="43942">
                  <c:v>88.75</c:v>
                </c:pt>
                <c:pt idx="43943">
                  <c:v>102.53</c:v>
                </c:pt>
                <c:pt idx="43944">
                  <c:v>113.03</c:v>
                </c:pt>
                <c:pt idx="43945">
                  <c:v>104.94</c:v>
                </c:pt>
                <c:pt idx="43946">
                  <c:v>102.84</c:v>
                </c:pt>
                <c:pt idx="43947">
                  <c:v>103.62</c:v>
                </c:pt>
                <c:pt idx="43948">
                  <c:v>104.28</c:v>
                </c:pt>
                <c:pt idx="43949">
                  <c:v>103.16</c:v>
                </c:pt>
                <c:pt idx="43950">
                  <c:v>104.48</c:v>
                </c:pt>
                <c:pt idx="43951">
                  <c:v>116.82</c:v>
                </c:pt>
                <c:pt idx="43952">
                  <c:v>118.8</c:v>
                </c:pt>
                <c:pt idx="43953">
                  <c:v>133.24</c:v>
                </c:pt>
                <c:pt idx="43954">
                  <c:v>137.26</c:v>
                </c:pt>
                <c:pt idx="43955">
                  <c:v>137.4</c:v>
                </c:pt>
                <c:pt idx="43956">
                  <c:v>136.11000000000001</c:v>
                </c:pt>
                <c:pt idx="43957">
                  <c:v>143.54</c:v>
                </c:pt>
                <c:pt idx="43958">
                  <c:v>159.41999999999999</c:v>
                </c:pt>
                <c:pt idx="43959">
                  <c:v>160.05000000000001</c:v>
                </c:pt>
                <c:pt idx="43960">
                  <c:v>172.5</c:v>
                </c:pt>
                <c:pt idx="43961">
                  <c:v>162.91999999999999</c:v>
                </c:pt>
                <c:pt idx="43962">
                  <c:v>162.54</c:v>
                </c:pt>
                <c:pt idx="43963">
                  <c:v>159.65</c:v>
                </c:pt>
                <c:pt idx="43964">
                  <c:v>164.64</c:v>
                </c:pt>
                <c:pt idx="43965">
                  <c:v>168.17</c:v>
                </c:pt>
                <c:pt idx="43966">
                  <c:v>159.85</c:v>
                </c:pt>
                <c:pt idx="43967">
                  <c:v>148.74</c:v>
                </c:pt>
                <c:pt idx="43968">
                  <c:v>151.29</c:v>
                </c:pt>
                <c:pt idx="43969">
                  <c:v>156.13999999999999</c:v>
                </c:pt>
                <c:pt idx="43970">
                  <c:v>140.79</c:v>
                </c:pt>
                <c:pt idx="43971">
                  <c:v>121.67</c:v>
                </c:pt>
                <c:pt idx="43972">
                  <c:v>123.62</c:v>
                </c:pt>
                <c:pt idx="43973">
                  <c:v>135.97</c:v>
                </c:pt>
                <c:pt idx="43974">
                  <c:v>130.63</c:v>
                </c:pt>
                <c:pt idx="43975">
                  <c:v>127.35</c:v>
                </c:pt>
                <c:pt idx="43976">
                  <c:v>128.9</c:v>
                </c:pt>
                <c:pt idx="43977">
                  <c:v>128.30000000000001</c:v>
                </c:pt>
                <c:pt idx="43978">
                  <c:v>130.80000000000001</c:v>
                </c:pt>
                <c:pt idx="43979">
                  <c:v>147.33000000000001</c:v>
                </c:pt>
                <c:pt idx="43980">
                  <c:v>144.61000000000001</c:v>
                </c:pt>
                <c:pt idx="43981">
                  <c:v>150.06</c:v>
                </c:pt>
                <c:pt idx="43982">
                  <c:v>163.35</c:v>
                </c:pt>
                <c:pt idx="43983">
                  <c:v>160.51</c:v>
                </c:pt>
                <c:pt idx="43984">
                  <c:v>158.66999999999999</c:v>
                </c:pt>
                <c:pt idx="43985">
                  <c:v>159.62</c:v>
                </c:pt>
                <c:pt idx="43986">
                  <c:v>162.83000000000001</c:v>
                </c:pt>
                <c:pt idx="43987">
                  <c:v>167.74</c:v>
                </c:pt>
                <c:pt idx="43988">
                  <c:v>167.45</c:v>
                </c:pt>
                <c:pt idx="43989">
                  <c:v>171.24</c:v>
                </c:pt>
                <c:pt idx="43990">
                  <c:v>167.14</c:v>
                </c:pt>
                <c:pt idx="43991">
                  <c:v>174.69</c:v>
                </c:pt>
                <c:pt idx="43992">
                  <c:v>158.1</c:v>
                </c:pt>
                <c:pt idx="43993">
                  <c:v>152.5</c:v>
                </c:pt>
                <c:pt idx="43994">
                  <c:v>150.83000000000001</c:v>
                </c:pt>
                <c:pt idx="43995">
                  <c:v>145.06</c:v>
                </c:pt>
                <c:pt idx="43996">
                  <c:v>131.46</c:v>
                </c:pt>
                <c:pt idx="43997">
                  <c:v>134.24</c:v>
                </c:pt>
                <c:pt idx="43998">
                  <c:v>135.47999999999999</c:v>
                </c:pt>
                <c:pt idx="43999">
                  <c:v>136.43</c:v>
                </c:pt>
                <c:pt idx="44000">
                  <c:v>167.77</c:v>
                </c:pt>
                <c:pt idx="44001">
                  <c:v>169.18</c:v>
                </c:pt>
                <c:pt idx="44002">
                  <c:v>171.13</c:v>
                </c:pt>
                <c:pt idx="44003">
                  <c:v>179.68</c:v>
                </c:pt>
                <c:pt idx="44004">
                  <c:v>184.53</c:v>
                </c:pt>
                <c:pt idx="44005">
                  <c:v>178.16</c:v>
                </c:pt>
                <c:pt idx="44006">
                  <c:v>177.15</c:v>
                </c:pt>
                <c:pt idx="44007">
                  <c:v>182.09</c:v>
                </c:pt>
                <c:pt idx="44008">
                  <c:v>180.97</c:v>
                </c:pt>
                <c:pt idx="44009">
                  <c:v>174.8</c:v>
                </c:pt>
                <c:pt idx="44010">
                  <c:v>152.30000000000001</c:v>
                </c:pt>
                <c:pt idx="44011">
                  <c:v>132.97999999999999</c:v>
                </c:pt>
                <c:pt idx="44012">
                  <c:v>134.66999999999999</c:v>
                </c:pt>
                <c:pt idx="44013">
                  <c:v>134.82</c:v>
                </c:pt>
                <c:pt idx="44014">
                  <c:v>126.15</c:v>
                </c:pt>
                <c:pt idx="44015">
                  <c:v>122.39</c:v>
                </c:pt>
                <c:pt idx="44016">
                  <c:v>132.09</c:v>
                </c:pt>
                <c:pt idx="44017">
                  <c:v>143.29</c:v>
                </c:pt>
                <c:pt idx="44018">
                  <c:v>189.18</c:v>
                </c:pt>
                <c:pt idx="44019">
                  <c:v>195.27</c:v>
                </c:pt>
                <c:pt idx="44020">
                  <c:v>213.52</c:v>
                </c:pt>
                <c:pt idx="44021">
                  <c:v>213.23</c:v>
                </c:pt>
                <c:pt idx="44022">
                  <c:v>212.46</c:v>
                </c:pt>
                <c:pt idx="44023">
                  <c:v>206.52</c:v>
                </c:pt>
                <c:pt idx="44024">
                  <c:v>196.18</c:v>
                </c:pt>
                <c:pt idx="44025">
                  <c:v>194.86</c:v>
                </c:pt>
                <c:pt idx="44026">
                  <c:v>194.69</c:v>
                </c:pt>
                <c:pt idx="44027">
                  <c:v>184.27</c:v>
                </c:pt>
                <c:pt idx="44028">
                  <c:v>169.95</c:v>
                </c:pt>
                <c:pt idx="44029">
                  <c:v>138.41</c:v>
                </c:pt>
                <c:pt idx="44030">
                  <c:v>145.35</c:v>
                </c:pt>
                <c:pt idx="44031">
                  <c:v>156.63</c:v>
                </c:pt>
                <c:pt idx="44032">
                  <c:v>176.98</c:v>
                </c:pt>
                <c:pt idx="44033">
                  <c:v>183.15</c:v>
                </c:pt>
                <c:pt idx="44034">
                  <c:v>181.37</c:v>
                </c:pt>
                <c:pt idx="44035">
                  <c:v>167.34</c:v>
                </c:pt>
                <c:pt idx="44036">
                  <c:v>124.8</c:v>
                </c:pt>
                <c:pt idx="44037">
                  <c:v>114.12</c:v>
                </c:pt>
                <c:pt idx="44038">
                  <c:v>115.73</c:v>
                </c:pt>
                <c:pt idx="44039">
                  <c:v>115.3</c:v>
                </c:pt>
                <c:pt idx="44040">
                  <c:v>116.33</c:v>
                </c:pt>
                <c:pt idx="44041">
                  <c:v>110.28</c:v>
                </c:pt>
                <c:pt idx="44042">
                  <c:v>103.82</c:v>
                </c:pt>
                <c:pt idx="44043">
                  <c:v>100.95</c:v>
                </c:pt>
                <c:pt idx="44044">
                  <c:v>101.01</c:v>
                </c:pt>
                <c:pt idx="44045">
                  <c:v>104.51</c:v>
                </c:pt>
                <c:pt idx="44046">
                  <c:v>119.86</c:v>
                </c:pt>
                <c:pt idx="44047">
                  <c:v>139.44</c:v>
                </c:pt>
                <c:pt idx="44048">
                  <c:v>143.29</c:v>
                </c:pt>
                <c:pt idx="44049">
                  <c:v>144.66</c:v>
                </c:pt>
                <c:pt idx="44050">
                  <c:v>144.43</c:v>
                </c:pt>
                <c:pt idx="44051">
                  <c:v>151.12</c:v>
                </c:pt>
                <c:pt idx="44052">
                  <c:v>138.09</c:v>
                </c:pt>
                <c:pt idx="44053">
                  <c:v>135.76</c:v>
                </c:pt>
                <c:pt idx="44054">
                  <c:v>135.68</c:v>
                </c:pt>
                <c:pt idx="44055">
                  <c:v>136.91</c:v>
                </c:pt>
                <c:pt idx="44056">
                  <c:v>138.52000000000001</c:v>
                </c:pt>
                <c:pt idx="44057">
                  <c:v>134.65</c:v>
                </c:pt>
                <c:pt idx="44058">
                  <c:v>133.15</c:v>
                </c:pt>
                <c:pt idx="44059">
                  <c:v>117.02</c:v>
                </c:pt>
                <c:pt idx="44060">
                  <c:v>109.67</c:v>
                </c:pt>
                <c:pt idx="44061">
                  <c:v>110.62</c:v>
                </c:pt>
                <c:pt idx="44062">
                  <c:v>111.91</c:v>
                </c:pt>
                <c:pt idx="44063">
                  <c:v>105.37</c:v>
                </c:pt>
                <c:pt idx="44064">
                  <c:v>111.57</c:v>
                </c:pt>
                <c:pt idx="44065">
                  <c:v>118.11</c:v>
                </c:pt>
                <c:pt idx="44066">
                  <c:v>113.2</c:v>
                </c:pt>
                <c:pt idx="44067">
                  <c:v>103.45</c:v>
                </c:pt>
                <c:pt idx="44068">
                  <c:v>123.65</c:v>
                </c:pt>
                <c:pt idx="44069">
                  <c:v>115.41</c:v>
                </c:pt>
                <c:pt idx="44070">
                  <c:v>114.58</c:v>
                </c:pt>
                <c:pt idx="44071">
                  <c:v>115.79</c:v>
                </c:pt>
                <c:pt idx="44072">
                  <c:v>114.73</c:v>
                </c:pt>
                <c:pt idx="44073">
                  <c:v>114.41</c:v>
                </c:pt>
                <c:pt idx="44074">
                  <c:v>119.12</c:v>
                </c:pt>
                <c:pt idx="44075">
                  <c:v>120.21</c:v>
                </c:pt>
                <c:pt idx="44076">
                  <c:v>120.52</c:v>
                </c:pt>
                <c:pt idx="44077">
                  <c:v>121.64</c:v>
                </c:pt>
                <c:pt idx="44078">
                  <c:v>122.36</c:v>
                </c:pt>
                <c:pt idx="44079">
                  <c:v>123.05</c:v>
                </c:pt>
                <c:pt idx="44080">
                  <c:v>142.91</c:v>
                </c:pt>
                <c:pt idx="44081">
                  <c:v>139.24</c:v>
                </c:pt>
                <c:pt idx="44082">
                  <c:v>147.59</c:v>
                </c:pt>
                <c:pt idx="44083">
                  <c:v>147.68</c:v>
                </c:pt>
                <c:pt idx="44084">
                  <c:v>146.82</c:v>
                </c:pt>
                <c:pt idx="44085">
                  <c:v>125.6</c:v>
                </c:pt>
                <c:pt idx="44086">
                  <c:v>119.32</c:v>
                </c:pt>
                <c:pt idx="44087">
                  <c:v>135.51</c:v>
                </c:pt>
                <c:pt idx="44088">
                  <c:v>138.35</c:v>
                </c:pt>
                <c:pt idx="44089">
                  <c:v>142.41999999999999</c:v>
                </c:pt>
                <c:pt idx="44090">
                  <c:v>141.07</c:v>
                </c:pt>
                <c:pt idx="44091">
                  <c:v>150.35</c:v>
                </c:pt>
                <c:pt idx="44092">
                  <c:v>153.02000000000001</c:v>
                </c:pt>
                <c:pt idx="44093">
                  <c:v>147.72999999999999</c:v>
                </c:pt>
                <c:pt idx="44094">
                  <c:v>151.69999999999999</c:v>
                </c:pt>
                <c:pt idx="44095">
                  <c:v>164.64</c:v>
                </c:pt>
                <c:pt idx="44096">
                  <c:v>168.26</c:v>
                </c:pt>
                <c:pt idx="44097">
                  <c:v>166.56</c:v>
                </c:pt>
                <c:pt idx="44098">
                  <c:v>161.88</c:v>
                </c:pt>
                <c:pt idx="44099">
                  <c:v>159.36000000000001</c:v>
                </c:pt>
                <c:pt idx="44100">
                  <c:v>160.51</c:v>
                </c:pt>
                <c:pt idx="44101">
                  <c:v>158.9</c:v>
                </c:pt>
                <c:pt idx="44102">
                  <c:v>158.61000000000001</c:v>
                </c:pt>
                <c:pt idx="44103">
                  <c:v>159.1</c:v>
                </c:pt>
                <c:pt idx="44104">
                  <c:v>161.31</c:v>
                </c:pt>
                <c:pt idx="44105">
                  <c:v>161.25</c:v>
                </c:pt>
                <c:pt idx="44106">
                  <c:v>167.48</c:v>
                </c:pt>
                <c:pt idx="44107">
                  <c:v>169.09</c:v>
                </c:pt>
                <c:pt idx="44108">
                  <c:v>168.95</c:v>
                </c:pt>
                <c:pt idx="44109">
                  <c:v>154.11000000000001</c:v>
                </c:pt>
                <c:pt idx="44110">
                  <c:v>152.87</c:v>
                </c:pt>
                <c:pt idx="44111">
                  <c:v>157.22999999999999</c:v>
                </c:pt>
                <c:pt idx="44112">
                  <c:v>160.88</c:v>
                </c:pt>
                <c:pt idx="44113">
                  <c:v>154.19</c:v>
                </c:pt>
                <c:pt idx="44114">
                  <c:v>151.81</c:v>
                </c:pt>
                <c:pt idx="44115">
                  <c:v>143.51</c:v>
                </c:pt>
                <c:pt idx="44116">
                  <c:v>136.83000000000001</c:v>
                </c:pt>
                <c:pt idx="44117">
                  <c:v>132.29</c:v>
                </c:pt>
                <c:pt idx="44118">
                  <c:v>132.29</c:v>
                </c:pt>
                <c:pt idx="44119">
                  <c:v>133.58000000000001</c:v>
                </c:pt>
                <c:pt idx="44120">
                  <c:v>135.62</c:v>
                </c:pt>
                <c:pt idx="44121">
                  <c:v>136.83000000000001</c:v>
                </c:pt>
                <c:pt idx="44122">
                  <c:v>135.02000000000001</c:v>
                </c:pt>
                <c:pt idx="44123">
                  <c:v>111.28</c:v>
                </c:pt>
                <c:pt idx="44124">
                  <c:v>110.71</c:v>
                </c:pt>
                <c:pt idx="44125">
                  <c:v>110.88</c:v>
                </c:pt>
                <c:pt idx="44126">
                  <c:v>112.31</c:v>
                </c:pt>
                <c:pt idx="44127">
                  <c:v>139.81</c:v>
                </c:pt>
                <c:pt idx="44128">
                  <c:v>142.05000000000001</c:v>
                </c:pt>
                <c:pt idx="44129">
                  <c:v>141.07</c:v>
                </c:pt>
                <c:pt idx="44130">
                  <c:v>134.44</c:v>
                </c:pt>
                <c:pt idx="44131">
                  <c:v>124.92</c:v>
                </c:pt>
                <c:pt idx="44132">
                  <c:v>134.79</c:v>
                </c:pt>
                <c:pt idx="44133">
                  <c:v>143.97</c:v>
                </c:pt>
                <c:pt idx="44134">
                  <c:v>142.47999999999999</c:v>
                </c:pt>
                <c:pt idx="44135">
                  <c:v>121.93</c:v>
                </c:pt>
                <c:pt idx="44136">
                  <c:v>109.79</c:v>
                </c:pt>
                <c:pt idx="44137">
                  <c:v>111.54</c:v>
                </c:pt>
                <c:pt idx="44138">
                  <c:v>109.56</c:v>
                </c:pt>
                <c:pt idx="44139">
                  <c:v>110.28</c:v>
                </c:pt>
                <c:pt idx="44140">
                  <c:v>113.49</c:v>
                </c:pt>
                <c:pt idx="44141">
                  <c:v>111.17</c:v>
                </c:pt>
                <c:pt idx="44142">
                  <c:v>97.79</c:v>
                </c:pt>
                <c:pt idx="44143">
                  <c:v>78.16</c:v>
                </c:pt>
                <c:pt idx="44144">
                  <c:v>69.69</c:v>
                </c:pt>
                <c:pt idx="44145">
                  <c:v>67.709999999999994</c:v>
                </c:pt>
                <c:pt idx="44146">
                  <c:v>67.08</c:v>
                </c:pt>
                <c:pt idx="44147">
                  <c:v>92.05</c:v>
                </c:pt>
                <c:pt idx="44148">
                  <c:v>83.24</c:v>
                </c:pt>
                <c:pt idx="44149">
                  <c:v>83.35</c:v>
                </c:pt>
                <c:pt idx="44150">
                  <c:v>77.56</c:v>
                </c:pt>
                <c:pt idx="44151">
                  <c:v>72.7</c:v>
                </c:pt>
                <c:pt idx="44152">
                  <c:v>66.989999999999995</c:v>
                </c:pt>
                <c:pt idx="44153">
                  <c:v>66.94</c:v>
                </c:pt>
                <c:pt idx="44154">
                  <c:v>60.59</c:v>
                </c:pt>
                <c:pt idx="44155">
                  <c:v>50.86</c:v>
                </c:pt>
                <c:pt idx="44156">
                  <c:v>39.24</c:v>
                </c:pt>
                <c:pt idx="44157">
                  <c:v>38.49</c:v>
                </c:pt>
                <c:pt idx="44158">
                  <c:v>38.32</c:v>
                </c:pt>
                <c:pt idx="44159">
                  <c:v>51.49</c:v>
                </c:pt>
                <c:pt idx="44160">
                  <c:v>58.38</c:v>
                </c:pt>
                <c:pt idx="44161">
                  <c:v>57.49</c:v>
                </c:pt>
                <c:pt idx="44162">
                  <c:v>58.41</c:v>
                </c:pt>
                <c:pt idx="44163">
                  <c:v>59.1</c:v>
                </c:pt>
                <c:pt idx="44164">
                  <c:v>59.64</c:v>
                </c:pt>
                <c:pt idx="44165">
                  <c:v>59.99</c:v>
                </c:pt>
                <c:pt idx="44166">
                  <c:v>56.14</c:v>
                </c:pt>
                <c:pt idx="44167">
                  <c:v>55.68</c:v>
                </c:pt>
                <c:pt idx="44168">
                  <c:v>55.37</c:v>
                </c:pt>
                <c:pt idx="44169">
                  <c:v>55.51</c:v>
                </c:pt>
                <c:pt idx="44170">
                  <c:v>55.68</c:v>
                </c:pt>
                <c:pt idx="44171">
                  <c:v>55.91</c:v>
                </c:pt>
                <c:pt idx="44172">
                  <c:v>55.97</c:v>
                </c:pt>
                <c:pt idx="44173">
                  <c:v>56.06</c:v>
                </c:pt>
                <c:pt idx="44174">
                  <c:v>56.03</c:v>
                </c:pt>
                <c:pt idx="44175">
                  <c:v>55.91</c:v>
                </c:pt>
                <c:pt idx="44176">
                  <c:v>55.88</c:v>
                </c:pt>
                <c:pt idx="44177">
                  <c:v>55.8</c:v>
                </c:pt>
                <c:pt idx="44178">
                  <c:v>55.74</c:v>
                </c:pt>
                <c:pt idx="44179">
                  <c:v>55.68</c:v>
                </c:pt>
                <c:pt idx="44180">
                  <c:v>55.74</c:v>
                </c:pt>
                <c:pt idx="44181">
                  <c:v>55.6</c:v>
                </c:pt>
                <c:pt idx="44182">
                  <c:v>55.25</c:v>
                </c:pt>
                <c:pt idx="44183">
                  <c:v>55.25</c:v>
                </c:pt>
                <c:pt idx="44184">
                  <c:v>55.4</c:v>
                </c:pt>
                <c:pt idx="44185">
                  <c:v>55.31</c:v>
                </c:pt>
                <c:pt idx="44186">
                  <c:v>55.22</c:v>
                </c:pt>
                <c:pt idx="44187">
                  <c:v>55.2</c:v>
                </c:pt>
                <c:pt idx="44188">
                  <c:v>49.77</c:v>
                </c:pt>
                <c:pt idx="44189">
                  <c:v>50.52</c:v>
                </c:pt>
                <c:pt idx="44190">
                  <c:v>51.03</c:v>
                </c:pt>
                <c:pt idx="44191">
                  <c:v>51.81</c:v>
                </c:pt>
                <c:pt idx="44192">
                  <c:v>52.96</c:v>
                </c:pt>
                <c:pt idx="44193">
                  <c:v>53.65</c:v>
                </c:pt>
                <c:pt idx="44194">
                  <c:v>54.45</c:v>
                </c:pt>
                <c:pt idx="44195">
                  <c:v>55.11</c:v>
                </c:pt>
                <c:pt idx="44196">
                  <c:v>80.37</c:v>
                </c:pt>
                <c:pt idx="44197">
                  <c:v>67.599999999999994</c:v>
                </c:pt>
                <c:pt idx="44198">
                  <c:v>57.03</c:v>
                </c:pt>
                <c:pt idx="44199">
                  <c:v>57.12</c:v>
                </c:pt>
                <c:pt idx="44200">
                  <c:v>57.55</c:v>
                </c:pt>
                <c:pt idx="44201">
                  <c:v>58.07</c:v>
                </c:pt>
                <c:pt idx="44202">
                  <c:v>54.28</c:v>
                </c:pt>
                <c:pt idx="44203">
                  <c:v>57.26</c:v>
                </c:pt>
                <c:pt idx="44204">
                  <c:v>49.97</c:v>
                </c:pt>
                <c:pt idx="44205">
                  <c:v>45.41</c:v>
                </c:pt>
                <c:pt idx="44206">
                  <c:v>48.11</c:v>
                </c:pt>
                <c:pt idx="44207">
                  <c:v>51.44</c:v>
                </c:pt>
                <c:pt idx="44208">
                  <c:v>51.44</c:v>
                </c:pt>
                <c:pt idx="44209">
                  <c:v>51.64</c:v>
                </c:pt>
                <c:pt idx="44210">
                  <c:v>53.5</c:v>
                </c:pt>
                <c:pt idx="44211">
                  <c:v>77.099999999999994</c:v>
                </c:pt>
                <c:pt idx="44212">
                  <c:v>90.59</c:v>
                </c:pt>
                <c:pt idx="44213">
                  <c:v>86.45</c:v>
                </c:pt>
                <c:pt idx="44214">
                  <c:v>99.86</c:v>
                </c:pt>
                <c:pt idx="44215">
                  <c:v>101.09</c:v>
                </c:pt>
                <c:pt idx="44216">
                  <c:v>101.81</c:v>
                </c:pt>
                <c:pt idx="44217">
                  <c:v>102.76</c:v>
                </c:pt>
                <c:pt idx="44218">
                  <c:v>103.59</c:v>
                </c:pt>
                <c:pt idx="44219">
                  <c:v>97.19</c:v>
                </c:pt>
                <c:pt idx="44220">
                  <c:v>91.02</c:v>
                </c:pt>
                <c:pt idx="44221">
                  <c:v>90.82</c:v>
                </c:pt>
                <c:pt idx="44222">
                  <c:v>92.02</c:v>
                </c:pt>
                <c:pt idx="44223">
                  <c:v>92.68</c:v>
                </c:pt>
                <c:pt idx="44224">
                  <c:v>91.99</c:v>
                </c:pt>
                <c:pt idx="44225">
                  <c:v>93.34</c:v>
                </c:pt>
                <c:pt idx="44226">
                  <c:v>89.47</c:v>
                </c:pt>
                <c:pt idx="44227">
                  <c:v>80.63</c:v>
                </c:pt>
                <c:pt idx="44228">
                  <c:v>81.430000000000007</c:v>
                </c:pt>
                <c:pt idx="44229">
                  <c:v>82.18</c:v>
                </c:pt>
                <c:pt idx="44230">
                  <c:v>82.81</c:v>
                </c:pt>
                <c:pt idx="44231">
                  <c:v>80.22</c:v>
                </c:pt>
                <c:pt idx="44232">
                  <c:v>77.239999999999995</c:v>
                </c:pt>
                <c:pt idx="44233">
                  <c:v>72.22</c:v>
                </c:pt>
                <c:pt idx="44234">
                  <c:v>71.069999999999993</c:v>
                </c:pt>
                <c:pt idx="44235">
                  <c:v>93.8</c:v>
                </c:pt>
                <c:pt idx="44236">
                  <c:v>87.46</c:v>
                </c:pt>
                <c:pt idx="44237">
                  <c:v>71.47</c:v>
                </c:pt>
                <c:pt idx="44238">
                  <c:v>71.56</c:v>
                </c:pt>
                <c:pt idx="44239">
                  <c:v>72.099999999999994</c:v>
                </c:pt>
                <c:pt idx="44240">
                  <c:v>72.650000000000006</c:v>
                </c:pt>
                <c:pt idx="44241">
                  <c:v>73.39</c:v>
                </c:pt>
                <c:pt idx="44242">
                  <c:v>70.78</c:v>
                </c:pt>
                <c:pt idx="44243">
                  <c:v>67.709999999999994</c:v>
                </c:pt>
                <c:pt idx="44244">
                  <c:v>66.45</c:v>
                </c:pt>
                <c:pt idx="44245">
                  <c:v>66.56</c:v>
                </c:pt>
                <c:pt idx="44246">
                  <c:v>66.709999999999994</c:v>
                </c:pt>
                <c:pt idx="44247">
                  <c:v>67.19</c:v>
                </c:pt>
                <c:pt idx="44248">
                  <c:v>67.77</c:v>
                </c:pt>
                <c:pt idx="44249">
                  <c:v>68.34</c:v>
                </c:pt>
                <c:pt idx="44250">
                  <c:v>69.12</c:v>
                </c:pt>
                <c:pt idx="44251">
                  <c:v>73.739999999999995</c:v>
                </c:pt>
                <c:pt idx="44252">
                  <c:v>90.47</c:v>
                </c:pt>
                <c:pt idx="44253">
                  <c:v>86.6</c:v>
                </c:pt>
                <c:pt idx="44254">
                  <c:v>87.52</c:v>
                </c:pt>
                <c:pt idx="44255">
                  <c:v>87.97</c:v>
                </c:pt>
                <c:pt idx="44256">
                  <c:v>88.32</c:v>
                </c:pt>
                <c:pt idx="44257">
                  <c:v>88.66</c:v>
                </c:pt>
                <c:pt idx="44258">
                  <c:v>75.37</c:v>
                </c:pt>
                <c:pt idx="44259">
                  <c:v>74.02</c:v>
                </c:pt>
                <c:pt idx="44260">
                  <c:v>54.33</c:v>
                </c:pt>
                <c:pt idx="44261">
                  <c:v>54.25</c:v>
                </c:pt>
                <c:pt idx="44262">
                  <c:v>54.71</c:v>
                </c:pt>
                <c:pt idx="44263">
                  <c:v>55.05</c:v>
                </c:pt>
                <c:pt idx="44264">
                  <c:v>55.31</c:v>
                </c:pt>
                <c:pt idx="44265">
                  <c:v>55.97</c:v>
                </c:pt>
                <c:pt idx="44266">
                  <c:v>57.32</c:v>
                </c:pt>
                <c:pt idx="44267">
                  <c:v>58.67</c:v>
                </c:pt>
                <c:pt idx="44268">
                  <c:v>59.67</c:v>
                </c:pt>
                <c:pt idx="44269">
                  <c:v>58.64</c:v>
                </c:pt>
                <c:pt idx="44270">
                  <c:v>59.87</c:v>
                </c:pt>
                <c:pt idx="44271">
                  <c:v>61.37</c:v>
                </c:pt>
                <c:pt idx="44272">
                  <c:v>62.92</c:v>
                </c:pt>
                <c:pt idx="44273">
                  <c:v>64.55</c:v>
                </c:pt>
                <c:pt idx="44274">
                  <c:v>66.13</c:v>
                </c:pt>
                <c:pt idx="44275">
                  <c:v>67.39</c:v>
                </c:pt>
                <c:pt idx="44276">
                  <c:v>68.37</c:v>
                </c:pt>
                <c:pt idx="44277">
                  <c:v>54.31</c:v>
                </c:pt>
                <c:pt idx="44278">
                  <c:v>54.88</c:v>
                </c:pt>
                <c:pt idx="44279">
                  <c:v>55.54</c:v>
                </c:pt>
                <c:pt idx="44280">
                  <c:v>56.23</c:v>
                </c:pt>
                <c:pt idx="44281">
                  <c:v>57.41</c:v>
                </c:pt>
                <c:pt idx="44282">
                  <c:v>54.11</c:v>
                </c:pt>
                <c:pt idx="44283">
                  <c:v>53.19</c:v>
                </c:pt>
                <c:pt idx="44284">
                  <c:v>53.67</c:v>
                </c:pt>
                <c:pt idx="44285">
                  <c:v>54.31</c:v>
                </c:pt>
                <c:pt idx="44286">
                  <c:v>54.88</c:v>
                </c:pt>
                <c:pt idx="44287">
                  <c:v>55.43</c:v>
                </c:pt>
                <c:pt idx="44288">
                  <c:v>56.17</c:v>
                </c:pt>
                <c:pt idx="44289">
                  <c:v>56.46</c:v>
                </c:pt>
                <c:pt idx="44290">
                  <c:v>48.02</c:v>
                </c:pt>
                <c:pt idx="44291">
                  <c:v>39.520000000000003</c:v>
                </c:pt>
                <c:pt idx="44292">
                  <c:v>36.369999999999997</c:v>
                </c:pt>
                <c:pt idx="44293">
                  <c:v>36.68</c:v>
                </c:pt>
                <c:pt idx="44294">
                  <c:v>36.97</c:v>
                </c:pt>
                <c:pt idx="44295">
                  <c:v>37.4</c:v>
                </c:pt>
                <c:pt idx="44296">
                  <c:v>37.799999999999997</c:v>
                </c:pt>
                <c:pt idx="44297">
                  <c:v>38.32</c:v>
                </c:pt>
                <c:pt idx="44298">
                  <c:v>38.840000000000003</c:v>
                </c:pt>
                <c:pt idx="44299">
                  <c:v>39.32</c:v>
                </c:pt>
                <c:pt idx="44300">
                  <c:v>39.78</c:v>
                </c:pt>
                <c:pt idx="44301">
                  <c:v>40.18</c:v>
                </c:pt>
                <c:pt idx="44302">
                  <c:v>35.82</c:v>
                </c:pt>
                <c:pt idx="44303">
                  <c:v>32.69</c:v>
                </c:pt>
                <c:pt idx="44304">
                  <c:v>27.870999999999999</c:v>
                </c:pt>
                <c:pt idx="44305">
                  <c:v>27.870999999999999</c:v>
                </c:pt>
                <c:pt idx="44306">
                  <c:v>27.870999999999999</c:v>
                </c:pt>
                <c:pt idx="44307">
                  <c:v>27.870999999999999</c:v>
                </c:pt>
                <c:pt idx="44308">
                  <c:v>28.416</c:v>
                </c:pt>
                <c:pt idx="44309">
                  <c:v>56.86</c:v>
                </c:pt>
                <c:pt idx="44310">
                  <c:v>57.18</c:v>
                </c:pt>
                <c:pt idx="44311">
                  <c:v>57.55</c:v>
                </c:pt>
                <c:pt idx="44312">
                  <c:v>58.47</c:v>
                </c:pt>
                <c:pt idx="44313">
                  <c:v>51.23</c:v>
                </c:pt>
                <c:pt idx="44314">
                  <c:v>65.989999999999995</c:v>
                </c:pt>
                <c:pt idx="44315">
                  <c:v>68.489999999999995</c:v>
                </c:pt>
                <c:pt idx="44316">
                  <c:v>69.290000000000006</c:v>
                </c:pt>
                <c:pt idx="44317">
                  <c:v>70.239999999999995</c:v>
                </c:pt>
                <c:pt idx="44318">
                  <c:v>71.209999999999994</c:v>
                </c:pt>
                <c:pt idx="44319">
                  <c:v>72.099999999999994</c:v>
                </c:pt>
                <c:pt idx="44320">
                  <c:v>72.930000000000007</c:v>
                </c:pt>
                <c:pt idx="44321">
                  <c:v>73.709999999999994</c:v>
                </c:pt>
                <c:pt idx="44322">
                  <c:v>74.400000000000006</c:v>
                </c:pt>
                <c:pt idx="44323">
                  <c:v>74.97</c:v>
                </c:pt>
                <c:pt idx="44324">
                  <c:v>75.430000000000007</c:v>
                </c:pt>
                <c:pt idx="44325">
                  <c:v>75.83</c:v>
                </c:pt>
                <c:pt idx="44326">
                  <c:v>76.260000000000005</c:v>
                </c:pt>
                <c:pt idx="44327">
                  <c:v>76.38</c:v>
                </c:pt>
                <c:pt idx="44328">
                  <c:v>67.849999999999994</c:v>
                </c:pt>
                <c:pt idx="44329">
                  <c:v>67.34</c:v>
                </c:pt>
                <c:pt idx="44330">
                  <c:v>58.21</c:v>
                </c:pt>
                <c:pt idx="44331">
                  <c:v>46.76</c:v>
                </c:pt>
                <c:pt idx="44332">
                  <c:v>48.11</c:v>
                </c:pt>
                <c:pt idx="44333">
                  <c:v>49.57</c:v>
                </c:pt>
                <c:pt idx="44334">
                  <c:v>51.12</c:v>
                </c:pt>
                <c:pt idx="44335">
                  <c:v>51.92</c:v>
                </c:pt>
                <c:pt idx="44336">
                  <c:v>53.22</c:v>
                </c:pt>
                <c:pt idx="44337">
                  <c:v>54.45</c:v>
                </c:pt>
                <c:pt idx="44338">
                  <c:v>55.63</c:v>
                </c:pt>
                <c:pt idx="44339">
                  <c:v>55.88</c:v>
                </c:pt>
                <c:pt idx="44340">
                  <c:v>45.58</c:v>
                </c:pt>
                <c:pt idx="44341">
                  <c:v>41.5</c:v>
                </c:pt>
                <c:pt idx="44342">
                  <c:v>32.29</c:v>
                </c:pt>
                <c:pt idx="44343">
                  <c:v>32.409999999999997</c:v>
                </c:pt>
                <c:pt idx="44344">
                  <c:v>32.520000000000003</c:v>
                </c:pt>
                <c:pt idx="44345">
                  <c:v>32.61</c:v>
                </c:pt>
                <c:pt idx="44346">
                  <c:v>32.69</c:v>
                </c:pt>
                <c:pt idx="44347">
                  <c:v>32.75</c:v>
                </c:pt>
                <c:pt idx="44348">
                  <c:v>32.86</c:v>
                </c:pt>
                <c:pt idx="44349">
                  <c:v>32.979999999999997</c:v>
                </c:pt>
                <c:pt idx="44350">
                  <c:v>33.119999999999997</c:v>
                </c:pt>
                <c:pt idx="44351">
                  <c:v>33.299999999999997</c:v>
                </c:pt>
                <c:pt idx="44352">
                  <c:v>33.409999999999997</c:v>
                </c:pt>
                <c:pt idx="44353">
                  <c:v>31.92</c:v>
                </c:pt>
                <c:pt idx="44354">
                  <c:v>27.870999999999999</c:v>
                </c:pt>
                <c:pt idx="44355">
                  <c:v>27.841999999999999</c:v>
                </c:pt>
                <c:pt idx="44356">
                  <c:v>27.841999999999999</c:v>
                </c:pt>
                <c:pt idx="44357">
                  <c:v>27.841999999999999</c:v>
                </c:pt>
                <c:pt idx="44358">
                  <c:v>27.841999999999999</c:v>
                </c:pt>
                <c:pt idx="44359">
                  <c:v>27.841999999999999</c:v>
                </c:pt>
                <c:pt idx="44360">
                  <c:v>27.812999999999999</c:v>
                </c:pt>
                <c:pt idx="44361">
                  <c:v>27.783999999999999</c:v>
                </c:pt>
                <c:pt idx="44362">
                  <c:v>27.756</c:v>
                </c:pt>
                <c:pt idx="44363">
                  <c:v>27.727</c:v>
                </c:pt>
                <c:pt idx="44364">
                  <c:v>35.68</c:v>
                </c:pt>
                <c:pt idx="44365">
                  <c:v>38.520000000000003</c:v>
                </c:pt>
                <c:pt idx="44366">
                  <c:v>40.869999999999997</c:v>
                </c:pt>
                <c:pt idx="44367">
                  <c:v>46.7</c:v>
                </c:pt>
                <c:pt idx="44368">
                  <c:v>44.95</c:v>
                </c:pt>
                <c:pt idx="44369">
                  <c:v>45.61</c:v>
                </c:pt>
                <c:pt idx="44370">
                  <c:v>45.84</c:v>
                </c:pt>
                <c:pt idx="44371">
                  <c:v>46.1</c:v>
                </c:pt>
                <c:pt idx="44372">
                  <c:v>46.44</c:v>
                </c:pt>
                <c:pt idx="44373">
                  <c:v>46.84</c:v>
                </c:pt>
                <c:pt idx="44374">
                  <c:v>47.3</c:v>
                </c:pt>
                <c:pt idx="44375">
                  <c:v>47.79</c:v>
                </c:pt>
                <c:pt idx="44376">
                  <c:v>48.48</c:v>
                </c:pt>
                <c:pt idx="44377">
                  <c:v>49.2</c:v>
                </c:pt>
                <c:pt idx="44378">
                  <c:v>50</c:v>
                </c:pt>
                <c:pt idx="44379">
                  <c:v>50.75</c:v>
                </c:pt>
                <c:pt idx="44380">
                  <c:v>51.72</c:v>
                </c:pt>
                <c:pt idx="44381">
                  <c:v>52.58</c:v>
                </c:pt>
                <c:pt idx="44382">
                  <c:v>53.47</c:v>
                </c:pt>
                <c:pt idx="44383">
                  <c:v>54.56</c:v>
                </c:pt>
                <c:pt idx="44384">
                  <c:v>55.8</c:v>
                </c:pt>
                <c:pt idx="44385">
                  <c:v>57.32</c:v>
                </c:pt>
                <c:pt idx="44386">
                  <c:v>58.64</c:v>
                </c:pt>
                <c:pt idx="44387">
                  <c:v>60.33</c:v>
                </c:pt>
                <c:pt idx="44388">
                  <c:v>61.94</c:v>
                </c:pt>
                <c:pt idx="44389">
                  <c:v>63.18</c:v>
                </c:pt>
                <c:pt idx="44390">
                  <c:v>64.27</c:v>
                </c:pt>
                <c:pt idx="44391">
                  <c:v>53.27</c:v>
                </c:pt>
                <c:pt idx="44392">
                  <c:v>50.4</c:v>
                </c:pt>
                <c:pt idx="44393">
                  <c:v>51.18</c:v>
                </c:pt>
                <c:pt idx="44394">
                  <c:v>51.92</c:v>
                </c:pt>
                <c:pt idx="44395">
                  <c:v>52.53</c:v>
                </c:pt>
                <c:pt idx="44396">
                  <c:v>53.33</c:v>
                </c:pt>
                <c:pt idx="44397">
                  <c:v>53.93</c:v>
                </c:pt>
                <c:pt idx="44398">
                  <c:v>54.36</c:v>
                </c:pt>
                <c:pt idx="44399">
                  <c:v>54.74</c:v>
                </c:pt>
                <c:pt idx="44400">
                  <c:v>57.46</c:v>
                </c:pt>
                <c:pt idx="44401">
                  <c:v>47.91</c:v>
                </c:pt>
                <c:pt idx="44402">
                  <c:v>46.76</c:v>
                </c:pt>
                <c:pt idx="44403">
                  <c:v>46.9</c:v>
                </c:pt>
                <c:pt idx="44404">
                  <c:v>47.07</c:v>
                </c:pt>
                <c:pt idx="44405">
                  <c:v>47.47</c:v>
                </c:pt>
                <c:pt idx="44406">
                  <c:v>48.02</c:v>
                </c:pt>
                <c:pt idx="44407">
                  <c:v>48.59</c:v>
                </c:pt>
                <c:pt idx="44408">
                  <c:v>49.08</c:v>
                </c:pt>
                <c:pt idx="44409">
                  <c:v>49.57</c:v>
                </c:pt>
                <c:pt idx="44410">
                  <c:v>50.14</c:v>
                </c:pt>
                <c:pt idx="44411">
                  <c:v>67.08</c:v>
                </c:pt>
                <c:pt idx="44412">
                  <c:v>73.08</c:v>
                </c:pt>
                <c:pt idx="44413">
                  <c:v>73.14</c:v>
                </c:pt>
                <c:pt idx="44414">
                  <c:v>74.17</c:v>
                </c:pt>
                <c:pt idx="44415">
                  <c:v>74.83</c:v>
                </c:pt>
                <c:pt idx="44416">
                  <c:v>64.55</c:v>
                </c:pt>
                <c:pt idx="44417">
                  <c:v>64.44</c:v>
                </c:pt>
                <c:pt idx="44418">
                  <c:v>56.75</c:v>
                </c:pt>
                <c:pt idx="44419">
                  <c:v>50.17</c:v>
                </c:pt>
                <c:pt idx="44420">
                  <c:v>50.43</c:v>
                </c:pt>
                <c:pt idx="44421">
                  <c:v>50.66</c:v>
                </c:pt>
                <c:pt idx="44422">
                  <c:v>50.83</c:v>
                </c:pt>
                <c:pt idx="44423">
                  <c:v>51.12</c:v>
                </c:pt>
                <c:pt idx="44424">
                  <c:v>51.35</c:v>
                </c:pt>
                <c:pt idx="44425">
                  <c:v>51.38</c:v>
                </c:pt>
                <c:pt idx="44426">
                  <c:v>51.44</c:v>
                </c:pt>
                <c:pt idx="44427">
                  <c:v>51.69</c:v>
                </c:pt>
                <c:pt idx="44428">
                  <c:v>51.84</c:v>
                </c:pt>
                <c:pt idx="44429">
                  <c:v>51.98</c:v>
                </c:pt>
                <c:pt idx="44430">
                  <c:v>52.12</c:v>
                </c:pt>
                <c:pt idx="44431">
                  <c:v>52.15</c:v>
                </c:pt>
                <c:pt idx="44432">
                  <c:v>52.15</c:v>
                </c:pt>
                <c:pt idx="44433">
                  <c:v>52.38</c:v>
                </c:pt>
                <c:pt idx="44434">
                  <c:v>52.76</c:v>
                </c:pt>
                <c:pt idx="44435">
                  <c:v>53.16</c:v>
                </c:pt>
                <c:pt idx="44436">
                  <c:v>53.85</c:v>
                </c:pt>
                <c:pt idx="44437">
                  <c:v>54.42</c:v>
                </c:pt>
                <c:pt idx="44438">
                  <c:v>54.91</c:v>
                </c:pt>
                <c:pt idx="44439">
                  <c:v>55.31</c:v>
                </c:pt>
                <c:pt idx="44440">
                  <c:v>55.8</c:v>
                </c:pt>
                <c:pt idx="44441">
                  <c:v>56.43</c:v>
                </c:pt>
                <c:pt idx="44442">
                  <c:v>57.23</c:v>
                </c:pt>
                <c:pt idx="44443">
                  <c:v>57.81</c:v>
                </c:pt>
                <c:pt idx="44444">
                  <c:v>55.91</c:v>
                </c:pt>
                <c:pt idx="44445">
                  <c:v>50.23</c:v>
                </c:pt>
                <c:pt idx="44446">
                  <c:v>50.6</c:v>
                </c:pt>
                <c:pt idx="44447">
                  <c:v>50.95</c:v>
                </c:pt>
                <c:pt idx="44448">
                  <c:v>51.18</c:v>
                </c:pt>
                <c:pt idx="44449">
                  <c:v>51.72</c:v>
                </c:pt>
                <c:pt idx="44450">
                  <c:v>52.18</c:v>
                </c:pt>
                <c:pt idx="44451">
                  <c:v>52.67</c:v>
                </c:pt>
                <c:pt idx="44452">
                  <c:v>53.13</c:v>
                </c:pt>
                <c:pt idx="44453">
                  <c:v>53.36</c:v>
                </c:pt>
                <c:pt idx="44454">
                  <c:v>53.88</c:v>
                </c:pt>
                <c:pt idx="44455">
                  <c:v>54.33</c:v>
                </c:pt>
                <c:pt idx="44456">
                  <c:v>54.82</c:v>
                </c:pt>
                <c:pt idx="44457">
                  <c:v>55.25</c:v>
                </c:pt>
                <c:pt idx="44458">
                  <c:v>55.8</c:v>
                </c:pt>
                <c:pt idx="44459">
                  <c:v>48.22</c:v>
                </c:pt>
                <c:pt idx="44460">
                  <c:v>40.99</c:v>
                </c:pt>
                <c:pt idx="44461">
                  <c:v>40.96</c:v>
                </c:pt>
                <c:pt idx="44462">
                  <c:v>35.51</c:v>
                </c:pt>
                <c:pt idx="44463">
                  <c:v>35.299999999999997</c:v>
                </c:pt>
                <c:pt idx="44464">
                  <c:v>35.22</c:v>
                </c:pt>
                <c:pt idx="44465">
                  <c:v>35.130000000000003</c:v>
                </c:pt>
                <c:pt idx="44466">
                  <c:v>35.1</c:v>
                </c:pt>
                <c:pt idx="44467">
                  <c:v>35.1</c:v>
                </c:pt>
                <c:pt idx="44468">
                  <c:v>52.64</c:v>
                </c:pt>
                <c:pt idx="44469">
                  <c:v>48.19</c:v>
                </c:pt>
                <c:pt idx="44470">
                  <c:v>48.25</c:v>
                </c:pt>
                <c:pt idx="44471">
                  <c:v>47.85</c:v>
                </c:pt>
                <c:pt idx="44472">
                  <c:v>47.39</c:v>
                </c:pt>
                <c:pt idx="44473">
                  <c:v>46.81</c:v>
                </c:pt>
                <c:pt idx="44474">
                  <c:v>46.24</c:v>
                </c:pt>
                <c:pt idx="44475">
                  <c:v>45.67</c:v>
                </c:pt>
                <c:pt idx="44476">
                  <c:v>45.18</c:v>
                </c:pt>
                <c:pt idx="44477">
                  <c:v>44.83</c:v>
                </c:pt>
                <c:pt idx="44478">
                  <c:v>44.49</c:v>
                </c:pt>
                <c:pt idx="44479">
                  <c:v>41.05</c:v>
                </c:pt>
                <c:pt idx="44480">
                  <c:v>33.299999999999997</c:v>
                </c:pt>
                <c:pt idx="44481">
                  <c:v>33.47</c:v>
                </c:pt>
                <c:pt idx="44482">
                  <c:v>33.9</c:v>
                </c:pt>
                <c:pt idx="44483">
                  <c:v>34.130000000000003</c:v>
                </c:pt>
                <c:pt idx="44484">
                  <c:v>34.270000000000003</c:v>
                </c:pt>
                <c:pt idx="44485">
                  <c:v>34.729999999999997</c:v>
                </c:pt>
                <c:pt idx="44486">
                  <c:v>34.82</c:v>
                </c:pt>
                <c:pt idx="44487">
                  <c:v>34.869999999999997</c:v>
                </c:pt>
                <c:pt idx="44488">
                  <c:v>35.51</c:v>
                </c:pt>
                <c:pt idx="44489">
                  <c:v>35.619999999999997</c:v>
                </c:pt>
                <c:pt idx="44490">
                  <c:v>35.51</c:v>
                </c:pt>
                <c:pt idx="44491">
                  <c:v>35.82</c:v>
                </c:pt>
                <c:pt idx="44492">
                  <c:v>36.14</c:v>
                </c:pt>
                <c:pt idx="44493">
                  <c:v>36.42</c:v>
                </c:pt>
                <c:pt idx="44494">
                  <c:v>36.68</c:v>
                </c:pt>
                <c:pt idx="44495">
                  <c:v>37.29</c:v>
                </c:pt>
                <c:pt idx="44496">
                  <c:v>38</c:v>
                </c:pt>
                <c:pt idx="44497">
                  <c:v>38.15</c:v>
                </c:pt>
                <c:pt idx="44498">
                  <c:v>38.29</c:v>
                </c:pt>
                <c:pt idx="44499">
                  <c:v>38.81</c:v>
                </c:pt>
                <c:pt idx="44500">
                  <c:v>39.32</c:v>
                </c:pt>
                <c:pt idx="44501">
                  <c:v>39.81</c:v>
                </c:pt>
                <c:pt idx="44502">
                  <c:v>40.159999999999997</c:v>
                </c:pt>
                <c:pt idx="44503">
                  <c:v>40.409999999999997</c:v>
                </c:pt>
                <c:pt idx="44504">
                  <c:v>40.56</c:v>
                </c:pt>
                <c:pt idx="44505">
                  <c:v>40.590000000000003</c:v>
                </c:pt>
                <c:pt idx="44506">
                  <c:v>37.369999999999997</c:v>
                </c:pt>
                <c:pt idx="44507">
                  <c:v>33.04</c:v>
                </c:pt>
                <c:pt idx="44508">
                  <c:v>33.04</c:v>
                </c:pt>
                <c:pt idx="44509">
                  <c:v>32.89</c:v>
                </c:pt>
                <c:pt idx="44510">
                  <c:v>33.04</c:v>
                </c:pt>
                <c:pt idx="44511">
                  <c:v>33.15</c:v>
                </c:pt>
                <c:pt idx="44512">
                  <c:v>33.299999999999997</c:v>
                </c:pt>
                <c:pt idx="44513">
                  <c:v>33.44</c:v>
                </c:pt>
                <c:pt idx="44514">
                  <c:v>33.53</c:v>
                </c:pt>
                <c:pt idx="44515">
                  <c:v>33.549999999999997</c:v>
                </c:pt>
                <c:pt idx="44516">
                  <c:v>33.67</c:v>
                </c:pt>
                <c:pt idx="44517">
                  <c:v>33.81</c:v>
                </c:pt>
                <c:pt idx="44518">
                  <c:v>33.869999999999997</c:v>
                </c:pt>
                <c:pt idx="44519">
                  <c:v>31.286000000000001</c:v>
                </c:pt>
                <c:pt idx="44520">
                  <c:v>27.870999999999999</c:v>
                </c:pt>
                <c:pt idx="44521">
                  <c:v>27.841999999999999</c:v>
                </c:pt>
                <c:pt idx="44522">
                  <c:v>27.841999999999999</c:v>
                </c:pt>
                <c:pt idx="44523">
                  <c:v>27.812999999999999</c:v>
                </c:pt>
                <c:pt idx="44524">
                  <c:v>27.812999999999999</c:v>
                </c:pt>
                <c:pt idx="44525">
                  <c:v>27.812999999999999</c:v>
                </c:pt>
                <c:pt idx="44526">
                  <c:v>27.812999999999999</c:v>
                </c:pt>
                <c:pt idx="44527">
                  <c:v>27.841999999999999</c:v>
                </c:pt>
                <c:pt idx="44528">
                  <c:v>27.841999999999999</c:v>
                </c:pt>
                <c:pt idx="44529">
                  <c:v>27.812999999999999</c:v>
                </c:pt>
                <c:pt idx="44530">
                  <c:v>27.812999999999999</c:v>
                </c:pt>
                <c:pt idx="44531">
                  <c:v>27.812999999999999</c:v>
                </c:pt>
                <c:pt idx="44532">
                  <c:v>27.812999999999999</c:v>
                </c:pt>
                <c:pt idx="44533">
                  <c:v>27.812999999999999</c:v>
                </c:pt>
                <c:pt idx="44534">
                  <c:v>27.783999999999999</c:v>
                </c:pt>
                <c:pt idx="44535">
                  <c:v>27.812999999999999</c:v>
                </c:pt>
                <c:pt idx="44536">
                  <c:v>27.812999999999999</c:v>
                </c:pt>
                <c:pt idx="44537">
                  <c:v>27.812999999999999</c:v>
                </c:pt>
                <c:pt idx="44538">
                  <c:v>27.783999999999999</c:v>
                </c:pt>
                <c:pt idx="44539">
                  <c:v>27.812999999999999</c:v>
                </c:pt>
                <c:pt idx="44540">
                  <c:v>27.812999999999999</c:v>
                </c:pt>
                <c:pt idx="44541">
                  <c:v>27.812999999999999</c:v>
                </c:pt>
                <c:pt idx="44542">
                  <c:v>27.812999999999999</c:v>
                </c:pt>
                <c:pt idx="44543">
                  <c:v>27.783999999999999</c:v>
                </c:pt>
                <c:pt idx="44544">
                  <c:v>27.783999999999999</c:v>
                </c:pt>
                <c:pt idx="44545">
                  <c:v>27.812999999999999</c:v>
                </c:pt>
                <c:pt idx="44546">
                  <c:v>27.783999999999999</c:v>
                </c:pt>
                <c:pt idx="44547">
                  <c:v>27.783999999999999</c:v>
                </c:pt>
                <c:pt idx="44548">
                  <c:v>27.899000000000001</c:v>
                </c:pt>
                <c:pt idx="44549">
                  <c:v>28.013999999999999</c:v>
                </c:pt>
                <c:pt idx="44550">
                  <c:v>27.812999999999999</c:v>
                </c:pt>
                <c:pt idx="44551">
                  <c:v>27.783999999999999</c:v>
                </c:pt>
                <c:pt idx="44552">
                  <c:v>27.783999999999999</c:v>
                </c:pt>
                <c:pt idx="44553">
                  <c:v>27.783999999999999</c:v>
                </c:pt>
                <c:pt idx="44554">
                  <c:v>27.783999999999999</c:v>
                </c:pt>
                <c:pt idx="44555">
                  <c:v>27.783999999999999</c:v>
                </c:pt>
                <c:pt idx="44556">
                  <c:v>27.783999999999999</c:v>
                </c:pt>
                <c:pt idx="44557">
                  <c:v>27.783999999999999</c:v>
                </c:pt>
                <c:pt idx="44558">
                  <c:v>27.783999999999999</c:v>
                </c:pt>
                <c:pt idx="44559">
                  <c:v>27.812999999999999</c:v>
                </c:pt>
                <c:pt idx="44560">
                  <c:v>27.783999999999999</c:v>
                </c:pt>
                <c:pt idx="44561">
                  <c:v>27.812999999999999</c:v>
                </c:pt>
                <c:pt idx="44562">
                  <c:v>27.783999999999999</c:v>
                </c:pt>
                <c:pt idx="44563">
                  <c:v>27.783999999999999</c:v>
                </c:pt>
                <c:pt idx="44564">
                  <c:v>27.783999999999999</c:v>
                </c:pt>
                <c:pt idx="44565">
                  <c:v>27.783999999999999</c:v>
                </c:pt>
                <c:pt idx="44566">
                  <c:v>27.783999999999999</c:v>
                </c:pt>
                <c:pt idx="44567">
                  <c:v>27.783999999999999</c:v>
                </c:pt>
                <c:pt idx="44568">
                  <c:v>27.783999999999999</c:v>
                </c:pt>
                <c:pt idx="44569">
                  <c:v>27.783999999999999</c:v>
                </c:pt>
                <c:pt idx="44570">
                  <c:v>27.783999999999999</c:v>
                </c:pt>
                <c:pt idx="44571">
                  <c:v>27.783999999999999</c:v>
                </c:pt>
                <c:pt idx="44572">
                  <c:v>27.783999999999999</c:v>
                </c:pt>
                <c:pt idx="44573">
                  <c:v>27.783999999999999</c:v>
                </c:pt>
                <c:pt idx="44574">
                  <c:v>27.812999999999999</c:v>
                </c:pt>
                <c:pt idx="44575">
                  <c:v>27.783999999999999</c:v>
                </c:pt>
                <c:pt idx="44576">
                  <c:v>27.783999999999999</c:v>
                </c:pt>
                <c:pt idx="44577">
                  <c:v>27.783999999999999</c:v>
                </c:pt>
                <c:pt idx="44578">
                  <c:v>27.783999999999999</c:v>
                </c:pt>
                <c:pt idx="44579">
                  <c:v>27.783999999999999</c:v>
                </c:pt>
                <c:pt idx="44580">
                  <c:v>27.783999999999999</c:v>
                </c:pt>
                <c:pt idx="44581">
                  <c:v>27.783999999999999</c:v>
                </c:pt>
                <c:pt idx="44582">
                  <c:v>27.812999999999999</c:v>
                </c:pt>
                <c:pt idx="44583">
                  <c:v>27.812999999999999</c:v>
                </c:pt>
                <c:pt idx="44584">
                  <c:v>27.783999999999999</c:v>
                </c:pt>
                <c:pt idx="44585">
                  <c:v>27.783999999999999</c:v>
                </c:pt>
                <c:pt idx="44586">
                  <c:v>27.783999999999999</c:v>
                </c:pt>
                <c:pt idx="44587">
                  <c:v>27.783999999999999</c:v>
                </c:pt>
                <c:pt idx="44588">
                  <c:v>27.783999999999999</c:v>
                </c:pt>
                <c:pt idx="44589">
                  <c:v>27.812999999999999</c:v>
                </c:pt>
                <c:pt idx="44590">
                  <c:v>27.812999999999999</c:v>
                </c:pt>
                <c:pt idx="44591">
                  <c:v>27.783999999999999</c:v>
                </c:pt>
                <c:pt idx="44592">
                  <c:v>27.812999999999999</c:v>
                </c:pt>
                <c:pt idx="44593">
                  <c:v>27.783999999999999</c:v>
                </c:pt>
                <c:pt idx="44594">
                  <c:v>27.783999999999999</c:v>
                </c:pt>
                <c:pt idx="44595">
                  <c:v>27.783999999999999</c:v>
                </c:pt>
                <c:pt idx="44596">
                  <c:v>27.812999999999999</c:v>
                </c:pt>
                <c:pt idx="44597">
                  <c:v>27.812999999999999</c:v>
                </c:pt>
                <c:pt idx="44598">
                  <c:v>27.783999999999999</c:v>
                </c:pt>
                <c:pt idx="44599">
                  <c:v>27.783999999999999</c:v>
                </c:pt>
                <c:pt idx="44600">
                  <c:v>27.783999999999999</c:v>
                </c:pt>
                <c:pt idx="44601">
                  <c:v>27.783999999999999</c:v>
                </c:pt>
                <c:pt idx="44602">
                  <c:v>27.783999999999999</c:v>
                </c:pt>
                <c:pt idx="44603">
                  <c:v>27.783999999999999</c:v>
                </c:pt>
                <c:pt idx="44604">
                  <c:v>27.812999999999999</c:v>
                </c:pt>
                <c:pt idx="44605">
                  <c:v>27.783999999999999</c:v>
                </c:pt>
                <c:pt idx="44606">
                  <c:v>27.783999999999999</c:v>
                </c:pt>
                <c:pt idx="44607">
                  <c:v>27.783999999999999</c:v>
                </c:pt>
                <c:pt idx="44608">
                  <c:v>27.727</c:v>
                </c:pt>
                <c:pt idx="44609">
                  <c:v>27.727</c:v>
                </c:pt>
                <c:pt idx="44610">
                  <c:v>27.727</c:v>
                </c:pt>
                <c:pt idx="44611">
                  <c:v>27.727</c:v>
                </c:pt>
                <c:pt idx="44612">
                  <c:v>27.727</c:v>
                </c:pt>
                <c:pt idx="44613">
                  <c:v>27.727</c:v>
                </c:pt>
                <c:pt idx="44614">
                  <c:v>27.698</c:v>
                </c:pt>
                <c:pt idx="44615">
                  <c:v>27.727</c:v>
                </c:pt>
                <c:pt idx="44616">
                  <c:v>27.727</c:v>
                </c:pt>
                <c:pt idx="44617">
                  <c:v>27.698</c:v>
                </c:pt>
                <c:pt idx="44618">
                  <c:v>27.727</c:v>
                </c:pt>
                <c:pt idx="44619">
                  <c:v>27.756</c:v>
                </c:pt>
                <c:pt idx="44620">
                  <c:v>32.06</c:v>
                </c:pt>
                <c:pt idx="44621">
                  <c:v>34.56</c:v>
                </c:pt>
                <c:pt idx="44622">
                  <c:v>32.200000000000003</c:v>
                </c:pt>
                <c:pt idx="44623">
                  <c:v>32.18</c:v>
                </c:pt>
                <c:pt idx="44624">
                  <c:v>43.51</c:v>
                </c:pt>
                <c:pt idx="44625">
                  <c:v>53.01</c:v>
                </c:pt>
                <c:pt idx="44626">
                  <c:v>47.07</c:v>
                </c:pt>
                <c:pt idx="44627">
                  <c:v>47.42</c:v>
                </c:pt>
                <c:pt idx="44628">
                  <c:v>47.85</c:v>
                </c:pt>
                <c:pt idx="44629">
                  <c:v>48.25</c:v>
                </c:pt>
                <c:pt idx="44630">
                  <c:v>48.62</c:v>
                </c:pt>
                <c:pt idx="44631">
                  <c:v>41.39</c:v>
                </c:pt>
                <c:pt idx="44632">
                  <c:v>33.07</c:v>
                </c:pt>
                <c:pt idx="44633">
                  <c:v>33.21</c:v>
                </c:pt>
                <c:pt idx="44634">
                  <c:v>33.35</c:v>
                </c:pt>
                <c:pt idx="44635">
                  <c:v>33.5</c:v>
                </c:pt>
                <c:pt idx="44636">
                  <c:v>33.64</c:v>
                </c:pt>
                <c:pt idx="44637">
                  <c:v>33.78</c:v>
                </c:pt>
                <c:pt idx="44638">
                  <c:v>34.01</c:v>
                </c:pt>
                <c:pt idx="44639">
                  <c:v>34.130000000000003</c:v>
                </c:pt>
                <c:pt idx="44640">
                  <c:v>34.47</c:v>
                </c:pt>
                <c:pt idx="44641">
                  <c:v>34.869999999999997</c:v>
                </c:pt>
                <c:pt idx="44642">
                  <c:v>35.479999999999997</c:v>
                </c:pt>
                <c:pt idx="44643">
                  <c:v>35.94</c:v>
                </c:pt>
                <c:pt idx="44644">
                  <c:v>36.450000000000003</c:v>
                </c:pt>
                <c:pt idx="44645">
                  <c:v>36.97</c:v>
                </c:pt>
                <c:pt idx="44646">
                  <c:v>37.659999999999997</c:v>
                </c:pt>
                <c:pt idx="44647">
                  <c:v>38.17</c:v>
                </c:pt>
                <c:pt idx="44648">
                  <c:v>38.72</c:v>
                </c:pt>
                <c:pt idx="44649">
                  <c:v>39.24</c:v>
                </c:pt>
                <c:pt idx="44650">
                  <c:v>39.72</c:v>
                </c:pt>
                <c:pt idx="44651">
                  <c:v>40.07</c:v>
                </c:pt>
                <c:pt idx="44652">
                  <c:v>35.51</c:v>
                </c:pt>
                <c:pt idx="44653">
                  <c:v>31.92</c:v>
                </c:pt>
                <c:pt idx="44654">
                  <c:v>32.119999999999997</c:v>
                </c:pt>
                <c:pt idx="44655">
                  <c:v>32.26</c:v>
                </c:pt>
                <c:pt idx="44656">
                  <c:v>32.409999999999997</c:v>
                </c:pt>
                <c:pt idx="44657">
                  <c:v>32.520000000000003</c:v>
                </c:pt>
                <c:pt idx="44658">
                  <c:v>32.64</c:v>
                </c:pt>
                <c:pt idx="44659">
                  <c:v>32.75</c:v>
                </c:pt>
                <c:pt idx="44660">
                  <c:v>32.840000000000003</c:v>
                </c:pt>
                <c:pt idx="44661">
                  <c:v>32.979999999999997</c:v>
                </c:pt>
                <c:pt idx="44662">
                  <c:v>33.119999999999997</c:v>
                </c:pt>
                <c:pt idx="44663">
                  <c:v>33.32</c:v>
                </c:pt>
                <c:pt idx="44664">
                  <c:v>33.5</c:v>
                </c:pt>
                <c:pt idx="44665">
                  <c:v>33.729999999999997</c:v>
                </c:pt>
                <c:pt idx="44666">
                  <c:v>33.93</c:v>
                </c:pt>
                <c:pt idx="44667">
                  <c:v>34.01</c:v>
                </c:pt>
                <c:pt idx="44668">
                  <c:v>34.01</c:v>
                </c:pt>
                <c:pt idx="44669">
                  <c:v>28.99</c:v>
                </c:pt>
                <c:pt idx="44670">
                  <c:v>28.818000000000001</c:v>
                </c:pt>
                <c:pt idx="44671">
                  <c:v>28.875</c:v>
                </c:pt>
                <c:pt idx="44672">
                  <c:v>28.646000000000001</c:v>
                </c:pt>
                <c:pt idx="44673">
                  <c:v>27.783999999999999</c:v>
                </c:pt>
                <c:pt idx="44674">
                  <c:v>27.756</c:v>
                </c:pt>
                <c:pt idx="44675">
                  <c:v>27.698</c:v>
                </c:pt>
                <c:pt idx="44676">
                  <c:v>27.727</c:v>
                </c:pt>
                <c:pt idx="44677">
                  <c:v>27.727</c:v>
                </c:pt>
                <c:pt idx="44678">
                  <c:v>27.698</c:v>
                </c:pt>
                <c:pt idx="44679">
                  <c:v>30.052</c:v>
                </c:pt>
                <c:pt idx="44680">
                  <c:v>40.07</c:v>
                </c:pt>
                <c:pt idx="44681">
                  <c:v>35.909999999999997</c:v>
                </c:pt>
                <c:pt idx="44682">
                  <c:v>36.28</c:v>
                </c:pt>
                <c:pt idx="44683">
                  <c:v>36.54</c:v>
                </c:pt>
                <c:pt idx="44684">
                  <c:v>36.74</c:v>
                </c:pt>
                <c:pt idx="44685">
                  <c:v>36.909999999999997</c:v>
                </c:pt>
                <c:pt idx="44686">
                  <c:v>37.08</c:v>
                </c:pt>
                <c:pt idx="44687">
                  <c:v>37.29</c:v>
                </c:pt>
                <c:pt idx="44688">
                  <c:v>37.51</c:v>
                </c:pt>
                <c:pt idx="44689">
                  <c:v>37.799999999999997</c:v>
                </c:pt>
                <c:pt idx="44690">
                  <c:v>38.090000000000003</c:v>
                </c:pt>
                <c:pt idx="44691">
                  <c:v>38.46</c:v>
                </c:pt>
                <c:pt idx="44692">
                  <c:v>38.81</c:v>
                </c:pt>
                <c:pt idx="44693">
                  <c:v>39.15</c:v>
                </c:pt>
                <c:pt idx="44694">
                  <c:v>39.549999999999997</c:v>
                </c:pt>
                <c:pt idx="44695">
                  <c:v>39.9</c:v>
                </c:pt>
                <c:pt idx="44696">
                  <c:v>40.21</c:v>
                </c:pt>
                <c:pt idx="44697">
                  <c:v>40.5</c:v>
                </c:pt>
                <c:pt idx="44698">
                  <c:v>40.729999999999997</c:v>
                </c:pt>
                <c:pt idx="44699">
                  <c:v>40.869999999999997</c:v>
                </c:pt>
                <c:pt idx="44700">
                  <c:v>35.07</c:v>
                </c:pt>
                <c:pt idx="44701">
                  <c:v>32.26</c:v>
                </c:pt>
                <c:pt idx="44702">
                  <c:v>32.35</c:v>
                </c:pt>
                <c:pt idx="44703">
                  <c:v>32.46</c:v>
                </c:pt>
                <c:pt idx="44704">
                  <c:v>32.549999999999997</c:v>
                </c:pt>
                <c:pt idx="44705">
                  <c:v>32.659999999999997</c:v>
                </c:pt>
                <c:pt idx="44706">
                  <c:v>32.78</c:v>
                </c:pt>
                <c:pt idx="44707">
                  <c:v>32.89</c:v>
                </c:pt>
                <c:pt idx="44708">
                  <c:v>31.027999999999999</c:v>
                </c:pt>
                <c:pt idx="44709">
                  <c:v>27.756</c:v>
                </c:pt>
                <c:pt idx="44710">
                  <c:v>27.812999999999999</c:v>
                </c:pt>
                <c:pt idx="44711">
                  <c:v>44.32</c:v>
                </c:pt>
                <c:pt idx="44712">
                  <c:v>53.47</c:v>
                </c:pt>
                <c:pt idx="44713">
                  <c:v>44.35</c:v>
                </c:pt>
                <c:pt idx="44714">
                  <c:v>45.06</c:v>
                </c:pt>
                <c:pt idx="44715">
                  <c:v>45.95</c:v>
                </c:pt>
                <c:pt idx="44716">
                  <c:v>69</c:v>
                </c:pt>
                <c:pt idx="44717">
                  <c:v>65.989999999999995</c:v>
                </c:pt>
                <c:pt idx="44718">
                  <c:v>66.88</c:v>
                </c:pt>
                <c:pt idx="44719">
                  <c:v>69.430000000000007</c:v>
                </c:pt>
                <c:pt idx="44720">
                  <c:v>88.43</c:v>
                </c:pt>
                <c:pt idx="44721">
                  <c:v>83.76</c:v>
                </c:pt>
                <c:pt idx="44722">
                  <c:v>85.16</c:v>
                </c:pt>
                <c:pt idx="44723">
                  <c:v>86.71</c:v>
                </c:pt>
                <c:pt idx="44724">
                  <c:v>87.83</c:v>
                </c:pt>
                <c:pt idx="44725">
                  <c:v>89.04</c:v>
                </c:pt>
                <c:pt idx="44726">
                  <c:v>90.5</c:v>
                </c:pt>
                <c:pt idx="44727">
                  <c:v>91.71</c:v>
                </c:pt>
                <c:pt idx="44728">
                  <c:v>92.68</c:v>
                </c:pt>
                <c:pt idx="44729">
                  <c:v>94.03</c:v>
                </c:pt>
                <c:pt idx="44730">
                  <c:v>95.49</c:v>
                </c:pt>
                <c:pt idx="44731">
                  <c:v>97.56</c:v>
                </c:pt>
                <c:pt idx="44732">
                  <c:v>119.95</c:v>
                </c:pt>
                <c:pt idx="44733">
                  <c:v>113.66</c:v>
                </c:pt>
                <c:pt idx="44734">
                  <c:v>120.58</c:v>
                </c:pt>
                <c:pt idx="44735">
                  <c:v>121.13</c:v>
                </c:pt>
                <c:pt idx="44736">
                  <c:v>122.5</c:v>
                </c:pt>
                <c:pt idx="44737">
                  <c:v>123.39</c:v>
                </c:pt>
                <c:pt idx="44738">
                  <c:v>124.05</c:v>
                </c:pt>
                <c:pt idx="44739">
                  <c:v>125.37</c:v>
                </c:pt>
                <c:pt idx="44740">
                  <c:v>116.16</c:v>
                </c:pt>
                <c:pt idx="44741">
                  <c:v>110.36</c:v>
                </c:pt>
                <c:pt idx="44742">
                  <c:v>111.6</c:v>
                </c:pt>
                <c:pt idx="44743">
                  <c:v>112.89</c:v>
                </c:pt>
                <c:pt idx="44744">
                  <c:v>113.75</c:v>
                </c:pt>
                <c:pt idx="44745">
                  <c:v>112.43</c:v>
                </c:pt>
                <c:pt idx="44746">
                  <c:v>104.13</c:v>
                </c:pt>
                <c:pt idx="44747">
                  <c:v>104.91</c:v>
                </c:pt>
                <c:pt idx="44748">
                  <c:v>97.04</c:v>
                </c:pt>
                <c:pt idx="44749">
                  <c:v>97.68</c:v>
                </c:pt>
                <c:pt idx="44750">
                  <c:v>94.81</c:v>
                </c:pt>
                <c:pt idx="44751">
                  <c:v>103.93</c:v>
                </c:pt>
                <c:pt idx="44752">
                  <c:v>98.94</c:v>
                </c:pt>
                <c:pt idx="44753">
                  <c:v>103.62</c:v>
                </c:pt>
                <c:pt idx="44754">
                  <c:v>97.42</c:v>
                </c:pt>
                <c:pt idx="44755">
                  <c:v>84.16</c:v>
                </c:pt>
                <c:pt idx="44756">
                  <c:v>77.73</c:v>
                </c:pt>
                <c:pt idx="44757">
                  <c:v>67.569999999999993</c:v>
                </c:pt>
                <c:pt idx="44758">
                  <c:v>67.91</c:v>
                </c:pt>
                <c:pt idx="44759">
                  <c:v>59.39</c:v>
                </c:pt>
                <c:pt idx="44760">
                  <c:v>45.21</c:v>
                </c:pt>
                <c:pt idx="44761">
                  <c:v>45.32</c:v>
                </c:pt>
                <c:pt idx="44762">
                  <c:v>45.52</c:v>
                </c:pt>
                <c:pt idx="44763">
                  <c:v>45.67</c:v>
                </c:pt>
                <c:pt idx="44764">
                  <c:v>46.27</c:v>
                </c:pt>
                <c:pt idx="44765">
                  <c:v>66.709999999999994</c:v>
                </c:pt>
                <c:pt idx="44766">
                  <c:v>62.49</c:v>
                </c:pt>
                <c:pt idx="44767">
                  <c:v>58.35</c:v>
                </c:pt>
                <c:pt idx="44768">
                  <c:v>58.96</c:v>
                </c:pt>
                <c:pt idx="44769">
                  <c:v>75.78</c:v>
                </c:pt>
                <c:pt idx="44770">
                  <c:v>75.8</c:v>
                </c:pt>
                <c:pt idx="44771">
                  <c:v>76.69</c:v>
                </c:pt>
                <c:pt idx="44772">
                  <c:v>77.56</c:v>
                </c:pt>
                <c:pt idx="44773">
                  <c:v>78.45</c:v>
                </c:pt>
                <c:pt idx="44774">
                  <c:v>95.87</c:v>
                </c:pt>
                <c:pt idx="44775">
                  <c:v>96.56</c:v>
                </c:pt>
                <c:pt idx="44776">
                  <c:v>97.65</c:v>
                </c:pt>
                <c:pt idx="44777">
                  <c:v>98.48</c:v>
                </c:pt>
                <c:pt idx="44778">
                  <c:v>110.45</c:v>
                </c:pt>
                <c:pt idx="44779">
                  <c:v>114.81</c:v>
                </c:pt>
                <c:pt idx="44780">
                  <c:v>109.53</c:v>
                </c:pt>
                <c:pt idx="44781">
                  <c:v>112.06</c:v>
                </c:pt>
                <c:pt idx="44782">
                  <c:v>113.09</c:v>
                </c:pt>
                <c:pt idx="44783">
                  <c:v>108.61</c:v>
                </c:pt>
                <c:pt idx="44784">
                  <c:v>104.42</c:v>
                </c:pt>
                <c:pt idx="44785">
                  <c:v>106.2</c:v>
                </c:pt>
                <c:pt idx="44786">
                  <c:v>107.75</c:v>
                </c:pt>
                <c:pt idx="44787">
                  <c:v>109.19</c:v>
                </c:pt>
                <c:pt idx="44788">
                  <c:v>110.48</c:v>
                </c:pt>
                <c:pt idx="44789">
                  <c:v>112.11</c:v>
                </c:pt>
                <c:pt idx="44790">
                  <c:v>113.72</c:v>
                </c:pt>
                <c:pt idx="44791">
                  <c:v>113.03</c:v>
                </c:pt>
                <c:pt idx="44792">
                  <c:v>114.47</c:v>
                </c:pt>
                <c:pt idx="44793">
                  <c:v>114.81</c:v>
                </c:pt>
                <c:pt idx="44794">
                  <c:v>101.35</c:v>
                </c:pt>
                <c:pt idx="44795">
                  <c:v>100.52</c:v>
                </c:pt>
                <c:pt idx="44796">
                  <c:v>103.73</c:v>
                </c:pt>
                <c:pt idx="44797">
                  <c:v>102.41</c:v>
                </c:pt>
                <c:pt idx="44798">
                  <c:v>112.63</c:v>
                </c:pt>
                <c:pt idx="44799">
                  <c:v>108.93</c:v>
                </c:pt>
                <c:pt idx="44800">
                  <c:v>107.44</c:v>
                </c:pt>
                <c:pt idx="44801">
                  <c:v>113.75</c:v>
                </c:pt>
                <c:pt idx="44802">
                  <c:v>130.54</c:v>
                </c:pt>
                <c:pt idx="44803">
                  <c:v>131.97999999999999</c:v>
                </c:pt>
                <c:pt idx="44804">
                  <c:v>133.58000000000001</c:v>
                </c:pt>
                <c:pt idx="44805">
                  <c:v>133.63999999999999</c:v>
                </c:pt>
                <c:pt idx="44806">
                  <c:v>135.62</c:v>
                </c:pt>
                <c:pt idx="44807">
                  <c:v>130.25</c:v>
                </c:pt>
                <c:pt idx="44808">
                  <c:v>122.62</c:v>
                </c:pt>
                <c:pt idx="44809">
                  <c:v>111.17</c:v>
                </c:pt>
                <c:pt idx="44810">
                  <c:v>116.62</c:v>
                </c:pt>
                <c:pt idx="44811">
                  <c:v>112.8</c:v>
                </c:pt>
                <c:pt idx="44812">
                  <c:v>102.04</c:v>
                </c:pt>
                <c:pt idx="44813">
                  <c:v>104.85</c:v>
                </c:pt>
                <c:pt idx="44814">
                  <c:v>103.9</c:v>
                </c:pt>
                <c:pt idx="44815">
                  <c:v>102.76</c:v>
                </c:pt>
                <c:pt idx="44816">
                  <c:v>103.65</c:v>
                </c:pt>
                <c:pt idx="44817">
                  <c:v>104.65</c:v>
                </c:pt>
                <c:pt idx="44818">
                  <c:v>105.51</c:v>
                </c:pt>
                <c:pt idx="44819">
                  <c:v>120.93</c:v>
                </c:pt>
                <c:pt idx="44820">
                  <c:v>113.38</c:v>
                </c:pt>
                <c:pt idx="44821">
                  <c:v>128.30000000000001</c:v>
                </c:pt>
                <c:pt idx="44822">
                  <c:v>157.61000000000001</c:v>
                </c:pt>
                <c:pt idx="44823">
                  <c:v>153.22</c:v>
                </c:pt>
                <c:pt idx="44824">
                  <c:v>155.54</c:v>
                </c:pt>
                <c:pt idx="44825">
                  <c:v>154.16</c:v>
                </c:pt>
                <c:pt idx="44826">
                  <c:v>151.38</c:v>
                </c:pt>
                <c:pt idx="44827">
                  <c:v>155.31</c:v>
                </c:pt>
                <c:pt idx="44828">
                  <c:v>152.24</c:v>
                </c:pt>
                <c:pt idx="44829">
                  <c:v>154.31</c:v>
                </c:pt>
                <c:pt idx="44830">
                  <c:v>157.69</c:v>
                </c:pt>
                <c:pt idx="44831">
                  <c:v>151.03</c:v>
                </c:pt>
                <c:pt idx="44832">
                  <c:v>162.22999999999999</c:v>
                </c:pt>
                <c:pt idx="44833">
                  <c:v>162.4</c:v>
                </c:pt>
                <c:pt idx="44834">
                  <c:v>157.52000000000001</c:v>
                </c:pt>
                <c:pt idx="44835">
                  <c:v>160.74</c:v>
                </c:pt>
                <c:pt idx="44836">
                  <c:v>163.81</c:v>
                </c:pt>
                <c:pt idx="44837">
                  <c:v>166.65</c:v>
                </c:pt>
                <c:pt idx="44838">
                  <c:v>169.75</c:v>
                </c:pt>
                <c:pt idx="44839">
                  <c:v>167.08</c:v>
                </c:pt>
                <c:pt idx="44840">
                  <c:v>167.42</c:v>
                </c:pt>
                <c:pt idx="44841">
                  <c:v>164.81</c:v>
                </c:pt>
                <c:pt idx="44842">
                  <c:v>162.83000000000001</c:v>
                </c:pt>
                <c:pt idx="44843">
                  <c:v>165.82</c:v>
                </c:pt>
                <c:pt idx="44844">
                  <c:v>165.53</c:v>
                </c:pt>
                <c:pt idx="44845">
                  <c:v>158.38</c:v>
                </c:pt>
                <c:pt idx="44846">
                  <c:v>149.34</c:v>
                </c:pt>
                <c:pt idx="44847">
                  <c:v>152.69999999999999</c:v>
                </c:pt>
                <c:pt idx="44848">
                  <c:v>160.16</c:v>
                </c:pt>
                <c:pt idx="44849">
                  <c:v>158.72999999999999</c:v>
                </c:pt>
                <c:pt idx="44850">
                  <c:v>152.66999999999999</c:v>
                </c:pt>
                <c:pt idx="44851">
                  <c:v>151.21</c:v>
                </c:pt>
                <c:pt idx="44852">
                  <c:v>150.72</c:v>
                </c:pt>
                <c:pt idx="44853">
                  <c:v>153.38999999999999</c:v>
                </c:pt>
                <c:pt idx="44854">
                  <c:v>149.4</c:v>
                </c:pt>
                <c:pt idx="44855">
                  <c:v>136.77000000000001</c:v>
                </c:pt>
                <c:pt idx="44856">
                  <c:v>133.55000000000001</c:v>
                </c:pt>
                <c:pt idx="44857">
                  <c:v>131.88999999999999</c:v>
                </c:pt>
                <c:pt idx="44858">
                  <c:v>135.97</c:v>
                </c:pt>
                <c:pt idx="44859">
                  <c:v>130.91</c:v>
                </c:pt>
                <c:pt idx="44860">
                  <c:v>124.63</c:v>
                </c:pt>
                <c:pt idx="44861">
                  <c:v>116.88</c:v>
                </c:pt>
                <c:pt idx="44862">
                  <c:v>119.03</c:v>
                </c:pt>
                <c:pt idx="44863">
                  <c:v>120.06</c:v>
                </c:pt>
                <c:pt idx="44864">
                  <c:v>105.22</c:v>
                </c:pt>
                <c:pt idx="44865">
                  <c:v>106.03</c:v>
                </c:pt>
                <c:pt idx="44866">
                  <c:v>105.68</c:v>
                </c:pt>
                <c:pt idx="44867">
                  <c:v>120.55</c:v>
                </c:pt>
                <c:pt idx="44868">
                  <c:v>121.93</c:v>
                </c:pt>
                <c:pt idx="44869">
                  <c:v>121.24</c:v>
                </c:pt>
                <c:pt idx="44870">
                  <c:v>125.37</c:v>
                </c:pt>
                <c:pt idx="44871">
                  <c:v>126.78</c:v>
                </c:pt>
                <c:pt idx="44872">
                  <c:v>127.96</c:v>
                </c:pt>
                <c:pt idx="44873">
                  <c:v>127.53</c:v>
                </c:pt>
                <c:pt idx="44874">
                  <c:v>125.78</c:v>
                </c:pt>
                <c:pt idx="44875">
                  <c:v>126.38</c:v>
                </c:pt>
                <c:pt idx="44876">
                  <c:v>126.55</c:v>
                </c:pt>
                <c:pt idx="44877">
                  <c:v>124.57</c:v>
                </c:pt>
                <c:pt idx="44878">
                  <c:v>123.8</c:v>
                </c:pt>
                <c:pt idx="44879">
                  <c:v>116.62</c:v>
                </c:pt>
                <c:pt idx="44880">
                  <c:v>112.06</c:v>
                </c:pt>
                <c:pt idx="44881">
                  <c:v>108.93</c:v>
                </c:pt>
                <c:pt idx="44882">
                  <c:v>91.85</c:v>
                </c:pt>
                <c:pt idx="44883">
                  <c:v>93.92</c:v>
                </c:pt>
                <c:pt idx="44884">
                  <c:v>97.79</c:v>
                </c:pt>
                <c:pt idx="44885">
                  <c:v>118.74</c:v>
                </c:pt>
                <c:pt idx="44886">
                  <c:v>113.18</c:v>
                </c:pt>
                <c:pt idx="44887">
                  <c:v>114.7</c:v>
                </c:pt>
                <c:pt idx="44888">
                  <c:v>107.46</c:v>
                </c:pt>
                <c:pt idx="44889">
                  <c:v>141.28</c:v>
                </c:pt>
                <c:pt idx="44890">
                  <c:v>130.6</c:v>
                </c:pt>
                <c:pt idx="44891">
                  <c:v>132.15</c:v>
                </c:pt>
                <c:pt idx="44892">
                  <c:v>121.82</c:v>
                </c:pt>
                <c:pt idx="44893">
                  <c:v>118.17</c:v>
                </c:pt>
                <c:pt idx="44894">
                  <c:v>110.88</c:v>
                </c:pt>
                <c:pt idx="44895">
                  <c:v>107.12</c:v>
                </c:pt>
                <c:pt idx="44896">
                  <c:v>128.53</c:v>
                </c:pt>
                <c:pt idx="44897">
                  <c:v>126.55</c:v>
                </c:pt>
                <c:pt idx="44898">
                  <c:v>128.68</c:v>
                </c:pt>
                <c:pt idx="44899">
                  <c:v>149.05000000000001</c:v>
                </c:pt>
                <c:pt idx="44900">
                  <c:v>140.56</c:v>
                </c:pt>
                <c:pt idx="44901">
                  <c:v>133.81</c:v>
                </c:pt>
                <c:pt idx="44902">
                  <c:v>138.03</c:v>
                </c:pt>
                <c:pt idx="44903">
                  <c:v>144.66</c:v>
                </c:pt>
                <c:pt idx="44904">
                  <c:v>143.83000000000001</c:v>
                </c:pt>
                <c:pt idx="44905">
                  <c:v>138.52000000000001</c:v>
                </c:pt>
                <c:pt idx="44906">
                  <c:v>140.87</c:v>
                </c:pt>
                <c:pt idx="44907">
                  <c:v>142.74</c:v>
                </c:pt>
                <c:pt idx="44908">
                  <c:v>142.80000000000001</c:v>
                </c:pt>
                <c:pt idx="44909">
                  <c:v>141.41999999999999</c:v>
                </c:pt>
                <c:pt idx="44910">
                  <c:v>140.07</c:v>
                </c:pt>
                <c:pt idx="44911">
                  <c:v>145.72</c:v>
                </c:pt>
                <c:pt idx="44912">
                  <c:v>163.12</c:v>
                </c:pt>
                <c:pt idx="44913">
                  <c:v>146.9</c:v>
                </c:pt>
                <c:pt idx="44914">
                  <c:v>140.96</c:v>
                </c:pt>
                <c:pt idx="44915">
                  <c:v>142.4</c:v>
                </c:pt>
                <c:pt idx="44916">
                  <c:v>140.53</c:v>
                </c:pt>
                <c:pt idx="44917">
                  <c:v>136.80000000000001</c:v>
                </c:pt>
                <c:pt idx="44918">
                  <c:v>130.43</c:v>
                </c:pt>
                <c:pt idx="44919">
                  <c:v>121.44</c:v>
                </c:pt>
                <c:pt idx="44920">
                  <c:v>128.69999999999999</c:v>
                </c:pt>
                <c:pt idx="44921">
                  <c:v>131.88999999999999</c:v>
                </c:pt>
                <c:pt idx="44922">
                  <c:v>130.4</c:v>
                </c:pt>
                <c:pt idx="44923">
                  <c:v>130.71</c:v>
                </c:pt>
                <c:pt idx="44924">
                  <c:v>139.58000000000001</c:v>
                </c:pt>
                <c:pt idx="44925">
                  <c:v>150.22999999999999</c:v>
                </c:pt>
                <c:pt idx="44926">
                  <c:v>142.62</c:v>
                </c:pt>
                <c:pt idx="44927">
                  <c:v>143.86000000000001</c:v>
                </c:pt>
                <c:pt idx="44928">
                  <c:v>138.15</c:v>
                </c:pt>
                <c:pt idx="44929">
                  <c:v>139.58000000000001</c:v>
                </c:pt>
                <c:pt idx="44930">
                  <c:v>140.47</c:v>
                </c:pt>
                <c:pt idx="44931">
                  <c:v>143.54</c:v>
                </c:pt>
                <c:pt idx="44932">
                  <c:v>147.25</c:v>
                </c:pt>
                <c:pt idx="44933">
                  <c:v>148.47999999999999</c:v>
                </c:pt>
                <c:pt idx="44934">
                  <c:v>144.06</c:v>
                </c:pt>
                <c:pt idx="44935">
                  <c:v>148.08000000000001</c:v>
                </c:pt>
                <c:pt idx="44936">
                  <c:v>128.69999999999999</c:v>
                </c:pt>
                <c:pt idx="44937">
                  <c:v>131.43</c:v>
                </c:pt>
                <c:pt idx="44938">
                  <c:v>147.96</c:v>
                </c:pt>
                <c:pt idx="44939">
                  <c:v>154.91</c:v>
                </c:pt>
                <c:pt idx="44940">
                  <c:v>157.69</c:v>
                </c:pt>
                <c:pt idx="44941">
                  <c:v>147.19</c:v>
                </c:pt>
                <c:pt idx="44942">
                  <c:v>139.32</c:v>
                </c:pt>
                <c:pt idx="44943">
                  <c:v>141.51</c:v>
                </c:pt>
                <c:pt idx="44944">
                  <c:v>143.43</c:v>
                </c:pt>
                <c:pt idx="44945">
                  <c:v>128.27000000000001</c:v>
                </c:pt>
                <c:pt idx="44946">
                  <c:v>123.88</c:v>
                </c:pt>
                <c:pt idx="44947">
                  <c:v>127.41</c:v>
                </c:pt>
                <c:pt idx="44948">
                  <c:v>127.33</c:v>
                </c:pt>
                <c:pt idx="44949">
                  <c:v>127.41</c:v>
                </c:pt>
                <c:pt idx="44950">
                  <c:v>129.28</c:v>
                </c:pt>
                <c:pt idx="44951">
                  <c:v>131.37</c:v>
                </c:pt>
                <c:pt idx="44952">
                  <c:v>133.53</c:v>
                </c:pt>
                <c:pt idx="44953">
                  <c:v>136.31</c:v>
                </c:pt>
                <c:pt idx="44954">
                  <c:v>138.22999999999999</c:v>
                </c:pt>
                <c:pt idx="44955">
                  <c:v>136.97</c:v>
                </c:pt>
                <c:pt idx="44956">
                  <c:v>135.76</c:v>
                </c:pt>
                <c:pt idx="44957">
                  <c:v>136.25</c:v>
                </c:pt>
                <c:pt idx="44958">
                  <c:v>147.68</c:v>
                </c:pt>
                <c:pt idx="44959">
                  <c:v>140.38999999999999</c:v>
                </c:pt>
                <c:pt idx="44960">
                  <c:v>139.93</c:v>
                </c:pt>
                <c:pt idx="44961">
                  <c:v>140.96</c:v>
                </c:pt>
                <c:pt idx="44962">
                  <c:v>126.81</c:v>
                </c:pt>
                <c:pt idx="44963">
                  <c:v>126.18</c:v>
                </c:pt>
                <c:pt idx="44964">
                  <c:v>128.33000000000001</c:v>
                </c:pt>
                <c:pt idx="44965">
                  <c:v>129.62</c:v>
                </c:pt>
                <c:pt idx="44966">
                  <c:v>129.82</c:v>
                </c:pt>
                <c:pt idx="44967">
                  <c:v>126.38</c:v>
                </c:pt>
                <c:pt idx="44968">
                  <c:v>116.65</c:v>
                </c:pt>
                <c:pt idx="44969">
                  <c:v>123.54</c:v>
                </c:pt>
                <c:pt idx="44970">
                  <c:v>127.21</c:v>
                </c:pt>
                <c:pt idx="44971">
                  <c:v>129.36000000000001</c:v>
                </c:pt>
                <c:pt idx="44972">
                  <c:v>129.19</c:v>
                </c:pt>
                <c:pt idx="44973">
                  <c:v>126.47</c:v>
                </c:pt>
                <c:pt idx="44974">
                  <c:v>124.23</c:v>
                </c:pt>
                <c:pt idx="44975">
                  <c:v>123.31</c:v>
                </c:pt>
                <c:pt idx="44976">
                  <c:v>124.05</c:v>
                </c:pt>
                <c:pt idx="44977">
                  <c:v>124.97</c:v>
                </c:pt>
                <c:pt idx="44978">
                  <c:v>145.15</c:v>
                </c:pt>
                <c:pt idx="44979">
                  <c:v>121.79</c:v>
                </c:pt>
                <c:pt idx="44980">
                  <c:v>119.98</c:v>
                </c:pt>
                <c:pt idx="44981">
                  <c:v>127.07</c:v>
                </c:pt>
                <c:pt idx="44982">
                  <c:v>123.71</c:v>
                </c:pt>
                <c:pt idx="44983">
                  <c:v>117.57</c:v>
                </c:pt>
                <c:pt idx="44984">
                  <c:v>116.94</c:v>
                </c:pt>
                <c:pt idx="44985">
                  <c:v>120.24</c:v>
                </c:pt>
                <c:pt idx="44986">
                  <c:v>145.18</c:v>
                </c:pt>
                <c:pt idx="44987">
                  <c:v>133.35</c:v>
                </c:pt>
                <c:pt idx="44988">
                  <c:v>131.83000000000001</c:v>
                </c:pt>
                <c:pt idx="44989">
                  <c:v>119.75</c:v>
                </c:pt>
                <c:pt idx="44990">
                  <c:v>121.99</c:v>
                </c:pt>
                <c:pt idx="44991">
                  <c:v>124.51</c:v>
                </c:pt>
                <c:pt idx="44992">
                  <c:v>138.55000000000001</c:v>
                </c:pt>
                <c:pt idx="44993">
                  <c:v>138.29</c:v>
                </c:pt>
                <c:pt idx="44994">
                  <c:v>141.51</c:v>
                </c:pt>
                <c:pt idx="44995">
                  <c:v>158.76</c:v>
                </c:pt>
                <c:pt idx="44996">
                  <c:v>143.34</c:v>
                </c:pt>
                <c:pt idx="44997">
                  <c:v>145.04</c:v>
                </c:pt>
                <c:pt idx="44998">
                  <c:v>146.84</c:v>
                </c:pt>
                <c:pt idx="44999">
                  <c:v>147.88</c:v>
                </c:pt>
                <c:pt idx="45000">
                  <c:v>152.1</c:v>
                </c:pt>
                <c:pt idx="45001">
                  <c:v>183.67</c:v>
                </c:pt>
                <c:pt idx="45002">
                  <c:v>195.55</c:v>
                </c:pt>
                <c:pt idx="45003">
                  <c:v>198.08</c:v>
                </c:pt>
                <c:pt idx="45004">
                  <c:v>200.86</c:v>
                </c:pt>
                <c:pt idx="45005">
                  <c:v>193.83</c:v>
                </c:pt>
                <c:pt idx="45006">
                  <c:v>188.55</c:v>
                </c:pt>
                <c:pt idx="45007">
                  <c:v>191.94</c:v>
                </c:pt>
                <c:pt idx="45008">
                  <c:v>192.83</c:v>
                </c:pt>
                <c:pt idx="45009">
                  <c:v>185.39</c:v>
                </c:pt>
                <c:pt idx="45010">
                  <c:v>173.77</c:v>
                </c:pt>
                <c:pt idx="45011">
                  <c:v>160.51</c:v>
                </c:pt>
                <c:pt idx="45012">
                  <c:v>153.04</c:v>
                </c:pt>
                <c:pt idx="45013">
                  <c:v>154.02000000000001</c:v>
                </c:pt>
                <c:pt idx="45014">
                  <c:v>155.31</c:v>
                </c:pt>
                <c:pt idx="45015">
                  <c:v>157.18</c:v>
                </c:pt>
                <c:pt idx="45016">
                  <c:v>158.69999999999999</c:v>
                </c:pt>
                <c:pt idx="45017">
                  <c:v>152.96</c:v>
                </c:pt>
                <c:pt idx="45018">
                  <c:v>170.44</c:v>
                </c:pt>
                <c:pt idx="45019">
                  <c:v>183.87</c:v>
                </c:pt>
                <c:pt idx="45020">
                  <c:v>179.14</c:v>
                </c:pt>
                <c:pt idx="45021">
                  <c:v>180.63</c:v>
                </c:pt>
                <c:pt idx="45022">
                  <c:v>164.64</c:v>
                </c:pt>
                <c:pt idx="45023">
                  <c:v>164.3</c:v>
                </c:pt>
                <c:pt idx="45024">
                  <c:v>165.04</c:v>
                </c:pt>
                <c:pt idx="45025">
                  <c:v>166.94</c:v>
                </c:pt>
                <c:pt idx="45026">
                  <c:v>169.23</c:v>
                </c:pt>
                <c:pt idx="45027">
                  <c:v>168.17</c:v>
                </c:pt>
                <c:pt idx="45028">
                  <c:v>169</c:v>
                </c:pt>
                <c:pt idx="45029">
                  <c:v>165.16</c:v>
                </c:pt>
                <c:pt idx="45030">
                  <c:v>178.73</c:v>
                </c:pt>
                <c:pt idx="45031">
                  <c:v>155.86000000000001</c:v>
                </c:pt>
                <c:pt idx="45032">
                  <c:v>147.19</c:v>
                </c:pt>
                <c:pt idx="45033">
                  <c:v>133.01</c:v>
                </c:pt>
                <c:pt idx="45034">
                  <c:v>131.37</c:v>
                </c:pt>
                <c:pt idx="45035">
                  <c:v>132.66</c:v>
                </c:pt>
                <c:pt idx="45036">
                  <c:v>131.91999999999999</c:v>
                </c:pt>
                <c:pt idx="45037">
                  <c:v>158.33000000000001</c:v>
                </c:pt>
                <c:pt idx="45038">
                  <c:v>153.56</c:v>
                </c:pt>
                <c:pt idx="45039">
                  <c:v>156.12</c:v>
                </c:pt>
                <c:pt idx="45040">
                  <c:v>157.41</c:v>
                </c:pt>
                <c:pt idx="45041">
                  <c:v>156.69</c:v>
                </c:pt>
                <c:pt idx="45042">
                  <c:v>158.56</c:v>
                </c:pt>
                <c:pt idx="45043">
                  <c:v>182.84</c:v>
                </c:pt>
                <c:pt idx="45044">
                  <c:v>168.31</c:v>
                </c:pt>
                <c:pt idx="45045">
                  <c:v>150.46</c:v>
                </c:pt>
                <c:pt idx="45046">
                  <c:v>148.41999999999999</c:v>
                </c:pt>
                <c:pt idx="45047">
                  <c:v>148.74</c:v>
                </c:pt>
                <c:pt idx="45048">
                  <c:v>140.38999999999999</c:v>
                </c:pt>
                <c:pt idx="45049">
                  <c:v>131.49</c:v>
                </c:pt>
                <c:pt idx="45050">
                  <c:v>131.49</c:v>
                </c:pt>
                <c:pt idx="45051">
                  <c:v>128.62</c:v>
                </c:pt>
                <c:pt idx="45052">
                  <c:v>121.1</c:v>
                </c:pt>
                <c:pt idx="45053">
                  <c:v>122.93</c:v>
                </c:pt>
                <c:pt idx="45054">
                  <c:v>126.01</c:v>
                </c:pt>
                <c:pt idx="45055">
                  <c:v>132.06</c:v>
                </c:pt>
                <c:pt idx="45056">
                  <c:v>137.66</c:v>
                </c:pt>
                <c:pt idx="45057">
                  <c:v>153.22</c:v>
                </c:pt>
                <c:pt idx="45058">
                  <c:v>149.66</c:v>
                </c:pt>
                <c:pt idx="45059">
                  <c:v>129.85</c:v>
                </c:pt>
                <c:pt idx="45060">
                  <c:v>127.21</c:v>
                </c:pt>
                <c:pt idx="45061">
                  <c:v>123.14</c:v>
                </c:pt>
                <c:pt idx="45062">
                  <c:v>125.46</c:v>
                </c:pt>
                <c:pt idx="45063">
                  <c:v>129.16</c:v>
                </c:pt>
                <c:pt idx="45064">
                  <c:v>132.78</c:v>
                </c:pt>
                <c:pt idx="45065">
                  <c:v>135.59</c:v>
                </c:pt>
                <c:pt idx="45066">
                  <c:v>136.51</c:v>
                </c:pt>
                <c:pt idx="45067">
                  <c:v>137.22999999999999</c:v>
                </c:pt>
                <c:pt idx="45068">
                  <c:v>135.91</c:v>
                </c:pt>
                <c:pt idx="45069">
                  <c:v>159.99</c:v>
                </c:pt>
                <c:pt idx="45070">
                  <c:v>154.71</c:v>
                </c:pt>
                <c:pt idx="45071">
                  <c:v>148.31</c:v>
                </c:pt>
                <c:pt idx="45072">
                  <c:v>147.82</c:v>
                </c:pt>
                <c:pt idx="45073">
                  <c:v>144.49</c:v>
                </c:pt>
                <c:pt idx="45074">
                  <c:v>143.34</c:v>
                </c:pt>
                <c:pt idx="45075">
                  <c:v>141.30000000000001</c:v>
                </c:pt>
                <c:pt idx="45076">
                  <c:v>142.54</c:v>
                </c:pt>
                <c:pt idx="45077">
                  <c:v>149.47999999999999</c:v>
                </c:pt>
                <c:pt idx="45078">
                  <c:v>156.09</c:v>
                </c:pt>
                <c:pt idx="45079">
                  <c:v>150.83000000000001</c:v>
                </c:pt>
                <c:pt idx="45080">
                  <c:v>138.72</c:v>
                </c:pt>
                <c:pt idx="45081">
                  <c:v>139.78</c:v>
                </c:pt>
                <c:pt idx="45082">
                  <c:v>141.19</c:v>
                </c:pt>
                <c:pt idx="45083">
                  <c:v>142.54</c:v>
                </c:pt>
                <c:pt idx="45084">
                  <c:v>139.27000000000001</c:v>
                </c:pt>
                <c:pt idx="45085">
                  <c:v>131.80000000000001</c:v>
                </c:pt>
                <c:pt idx="45086">
                  <c:v>130.80000000000001</c:v>
                </c:pt>
                <c:pt idx="45087">
                  <c:v>129.47999999999999</c:v>
                </c:pt>
                <c:pt idx="45088">
                  <c:v>139.44</c:v>
                </c:pt>
                <c:pt idx="45089">
                  <c:v>160.16</c:v>
                </c:pt>
                <c:pt idx="45090">
                  <c:v>149.13999999999999</c:v>
                </c:pt>
                <c:pt idx="45091">
                  <c:v>143.80000000000001</c:v>
                </c:pt>
                <c:pt idx="45092">
                  <c:v>151.49</c:v>
                </c:pt>
                <c:pt idx="45093">
                  <c:v>155.34</c:v>
                </c:pt>
                <c:pt idx="45094">
                  <c:v>147.5</c:v>
                </c:pt>
                <c:pt idx="45095">
                  <c:v>162.37</c:v>
                </c:pt>
                <c:pt idx="45096">
                  <c:v>165.79</c:v>
                </c:pt>
                <c:pt idx="45097">
                  <c:v>161.80000000000001</c:v>
                </c:pt>
                <c:pt idx="45098">
                  <c:v>148.80000000000001</c:v>
                </c:pt>
                <c:pt idx="45099">
                  <c:v>144.61000000000001</c:v>
                </c:pt>
                <c:pt idx="45100">
                  <c:v>144.84</c:v>
                </c:pt>
                <c:pt idx="45101">
                  <c:v>142.51</c:v>
                </c:pt>
                <c:pt idx="45102">
                  <c:v>126.18</c:v>
                </c:pt>
                <c:pt idx="45103">
                  <c:v>117.14</c:v>
                </c:pt>
                <c:pt idx="45104">
                  <c:v>119.29</c:v>
                </c:pt>
                <c:pt idx="45105">
                  <c:v>118.6</c:v>
                </c:pt>
                <c:pt idx="45106">
                  <c:v>122.27</c:v>
                </c:pt>
                <c:pt idx="45107">
                  <c:v>113.69</c:v>
                </c:pt>
                <c:pt idx="45108">
                  <c:v>116.1</c:v>
                </c:pt>
                <c:pt idx="45109">
                  <c:v>128.1</c:v>
                </c:pt>
                <c:pt idx="45110">
                  <c:v>124.86</c:v>
                </c:pt>
                <c:pt idx="45111">
                  <c:v>125.49</c:v>
                </c:pt>
                <c:pt idx="45112">
                  <c:v>134.56</c:v>
                </c:pt>
                <c:pt idx="45113">
                  <c:v>139.87</c:v>
                </c:pt>
                <c:pt idx="45114">
                  <c:v>142.68</c:v>
                </c:pt>
                <c:pt idx="45115">
                  <c:v>142.02000000000001</c:v>
                </c:pt>
                <c:pt idx="45116">
                  <c:v>140.19</c:v>
                </c:pt>
                <c:pt idx="45117">
                  <c:v>131.80000000000001</c:v>
                </c:pt>
                <c:pt idx="45118">
                  <c:v>134.1</c:v>
                </c:pt>
                <c:pt idx="45119">
                  <c:v>135.47999999999999</c:v>
                </c:pt>
                <c:pt idx="45120">
                  <c:v>135.1</c:v>
                </c:pt>
                <c:pt idx="45121">
                  <c:v>135.85</c:v>
                </c:pt>
                <c:pt idx="45122">
                  <c:v>137.19999999999999</c:v>
                </c:pt>
                <c:pt idx="45123">
                  <c:v>138.75</c:v>
                </c:pt>
                <c:pt idx="45124">
                  <c:v>139.35</c:v>
                </c:pt>
                <c:pt idx="45125">
                  <c:v>142.62</c:v>
                </c:pt>
                <c:pt idx="45126">
                  <c:v>140.53</c:v>
                </c:pt>
                <c:pt idx="45127">
                  <c:v>141.33000000000001</c:v>
                </c:pt>
                <c:pt idx="45128">
                  <c:v>141.44999999999999</c:v>
                </c:pt>
                <c:pt idx="45129">
                  <c:v>150.94999999999999</c:v>
                </c:pt>
                <c:pt idx="45130">
                  <c:v>160.16</c:v>
                </c:pt>
                <c:pt idx="45131">
                  <c:v>642.6</c:v>
                </c:pt>
                <c:pt idx="45132">
                  <c:v>825.9</c:v>
                </c:pt>
                <c:pt idx="45133">
                  <c:v>723.3</c:v>
                </c:pt>
                <c:pt idx="45134">
                  <c:v>666</c:v>
                </c:pt>
                <c:pt idx="45135">
                  <c:v>665.2</c:v>
                </c:pt>
                <c:pt idx="45136">
                  <c:v>648.20000000000005</c:v>
                </c:pt>
                <c:pt idx="45137">
                  <c:v>631.29999999999995</c:v>
                </c:pt>
                <c:pt idx="45138">
                  <c:v>635.4</c:v>
                </c:pt>
                <c:pt idx="45139">
                  <c:v>639.1</c:v>
                </c:pt>
                <c:pt idx="45140">
                  <c:v>639.20000000000005</c:v>
                </c:pt>
                <c:pt idx="45141">
                  <c:v>420.4</c:v>
                </c:pt>
                <c:pt idx="45142">
                  <c:v>137.72</c:v>
                </c:pt>
                <c:pt idx="45143">
                  <c:v>138</c:v>
                </c:pt>
                <c:pt idx="45144">
                  <c:v>141.02000000000001</c:v>
                </c:pt>
                <c:pt idx="45145">
                  <c:v>143.11000000000001</c:v>
                </c:pt>
                <c:pt idx="45146">
                  <c:v>142.44999999999999</c:v>
                </c:pt>
                <c:pt idx="45147">
                  <c:v>140.93</c:v>
                </c:pt>
                <c:pt idx="45148">
                  <c:v>142.71</c:v>
                </c:pt>
                <c:pt idx="45149">
                  <c:v>150.46</c:v>
                </c:pt>
                <c:pt idx="45150">
                  <c:v>175.15</c:v>
                </c:pt>
                <c:pt idx="45151">
                  <c:v>172.42</c:v>
                </c:pt>
                <c:pt idx="45152">
                  <c:v>172.53</c:v>
                </c:pt>
                <c:pt idx="45153">
                  <c:v>175.75</c:v>
                </c:pt>
                <c:pt idx="45154">
                  <c:v>175.86</c:v>
                </c:pt>
                <c:pt idx="45155">
                  <c:v>170.35</c:v>
                </c:pt>
                <c:pt idx="45156">
                  <c:v>184.04</c:v>
                </c:pt>
                <c:pt idx="45157">
                  <c:v>190.85</c:v>
                </c:pt>
                <c:pt idx="45158">
                  <c:v>186.77</c:v>
                </c:pt>
                <c:pt idx="45159">
                  <c:v>180.57</c:v>
                </c:pt>
                <c:pt idx="45160">
                  <c:v>192.17</c:v>
                </c:pt>
                <c:pt idx="45161">
                  <c:v>174.66</c:v>
                </c:pt>
                <c:pt idx="45162">
                  <c:v>176.12</c:v>
                </c:pt>
                <c:pt idx="45163">
                  <c:v>175.4</c:v>
                </c:pt>
                <c:pt idx="45164">
                  <c:v>177.96</c:v>
                </c:pt>
                <c:pt idx="45165">
                  <c:v>179.19</c:v>
                </c:pt>
                <c:pt idx="45166">
                  <c:v>168.11</c:v>
                </c:pt>
                <c:pt idx="45167">
                  <c:v>173.31</c:v>
                </c:pt>
                <c:pt idx="45168">
                  <c:v>176.21</c:v>
                </c:pt>
                <c:pt idx="45169">
                  <c:v>181.83</c:v>
                </c:pt>
                <c:pt idx="45170">
                  <c:v>186.4</c:v>
                </c:pt>
                <c:pt idx="45171">
                  <c:v>192.77</c:v>
                </c:pt>
                <c:pt idx="45172">
                  <c:v>194.2</c:v>
                </c:pt>
                <c:pt idx="45173">
                  <c:v>196.76</c:v>
                </c:pt>
                <c:pt idx="45174">
                  <c:v>201.38</c:v>
                </c:pt>
                <c:pt idx="45175">
                  <c:v>206.2</c:v>
                </c:pt>
                <c:pt idx="45176">
                  <c:v>197.79</c:v>
                </c:pt>
                <c:pt idx="45177">
                  <c:v>195.38</c:v>
                </c:pt>
                <c:pt idx="45178">
                  <c:v>190.67</c:v>
                </c:pt>
                <c:pt idx="45179">
                  <c:v>180.66</c:v>
                </c:pt>
                <c:pt idx="45180">
                  <c:v>180.68</c:v>
                </c:pt>
                <c:pt idx="45181">
                  <c:v>171.53</c:v>
                </c:pt>
                <c:pt idx="45182">
                  <c:v>173.88</c:v>
                </c:pt>
                <c:pt idx="45183">
                  <c:v>175.35</c:v>
                </c:pt>
                <c:pt idx="45184">
                  <c:v>168.83</c:v>
                </c:pt>
                <c:pt idx="45185">
                  <c:v>159.76</c:v>
                </c:pt>
                <c:pt idx="45186">
                  <c:v>168.97</c:v>
                </c:pt>
                <c:pt idx="45187">
                  <c:v>167.54</c:v>
                </c:pt>
                <c:pt idx="45188">
                  <c:v>159.36000000000001</c:v>
                </c:pt>
                <c:pt idx="45189">
                  <c:v>161.16999999999999</c:v>
                </c:pt>
                <c:pt idx="45190">
                  <c:v>165.27</c:v>
                </c:pt>
                <c:pt idx="45191">
                  <c:v>170.75</c:v>
                </c:pt>
                <c:pt idx="45192">
                  <c:v>164.7</c:v>
                </c:pt>
                <c:pt idx="45193">
                  <c:v>165.24</c:v>
                </c:pt>
                <c:pt idx="45194">
                  <c:v>160.79</c:v>
                </c:pt>
                <c:pt idx="45195">
                  <c:v>165.67</c:v>
                </c:pt>
                <c:pt idx="45196">
                  <c:v>171.07</c:v>
                </c:pt>
                <c:pt idx="45197">
                  <c:v>172.05</c:v>
                </c:pt>
                <c:pt idx="45198">
                  <c:v>174.03</c:v>
                </c:pt>
                <c:pt idx="45199">
                  <c:v>174.4</c:v>
                </c:pt>
                <c:pt idx="45200">
                  <c:v>169.12</c:v>
                </c:pt>
                <c:pt idx="45201">
                  <c:v>166.39</c:v>
                </c:pt>
                <c:pt idx="45202">
                  <c:v>143.6</c:v>
                </c:pt>
                <c:pt idx="45203">
                  <c:v>138.12</c:v>
                </c:pt>
                <c:pt idx="45204">
                  <c:v>139.96</c:v>
                </c:pt>
                <c:pt idx="45205">
                  <c:v>130.51</c:v>
                </c:pt>
                <c:pt idx="45206">
                  <c:v>137.97999999999999</c:v>
                </c:pt>
                <c:pt idx="45207">
                  <c:v>140.56</c:v>
                </c:pt>
                <c:pt idx="45208">
                  <c:v>120.72</c:v>
                </c:pt>
                <c:pt idx="45209">
                  <c:v>116.48</c:v>
                </c:pt>
                <c:pt idx="45210">
                  <c:v>118.14</c:v>
                </c:pt>
                <c:pt idx="45211">
                  <c:v>119.95</c:v>
                </c:pt>
                <c:pt idx="45212">
                  <c:v>121.64</c:v>
                </c:pt>
                <c:pt idx="45213">
                  <c:v>122.73</c:v>
                </c:pt>
                <c:pt idx="45214">
                  <c:v>119.23</c:v>
                </c:pt>
                <c:pt idx="45215">
                  <c:v>138.69</c:v>
                </c:pt>
                <c:pt idx="45216">
                  <c:v>162.83000000000001</c:v>
                </c:pt>
                <c:pt idx="45217">
                  <c:v>155.16999999999999</c:v>
                </c:pt>
                <c:pt idx="45218">
                  <c:v>152.44</c:v>
                </c:pt>
                <c:pt idx="45219">
                  <c:v>151.72</c:v>
                </c:pt>
                <c:pt idx="45220">
                  <c:v>155</c:v>
                </c:pt>
                <c:pt idx="45221">
                  <c:v>166.3</c:v>
                </c:pt>
                <c:pt idx="45222">
                  <c:v>161.57</c:v>
                </c:pt>
                <c:pt idx="45223">
                  <c:v>152.61000000000001</c:v>
                </c:pt>
                <c:pt idx="45224">
                  <c:v>155.05000000000001</c:v>
                </c:pt>
                <c:pt idx="45225">
                  <c:v>152.66999999999999</c:v>
                </c:pt>
                <c:pt idx="45226">
                  <c:v>147.85</c:v>
                </c:pt>
                <c:pt idx="45227">
                  <c:v>142.34</c:v>
                </c:pt>
                <c:pt idx="45228">
                  <c:v>127.15</c:v>
                </c:pt>
                <c:pt idx="45229">
                  <c:v>127.96</c:v>
                </c:pt>
                <c:pt idx="45230">
                  <c:v>126.15</c:v>
                </c:pt>
                <c:pt idx="45231">
                  <c:v>126.61</c:v>
                </c:pt>
                <c:pt idx="45232">
                  <c:v>127.96</c:v>
                </c:pt>
                <c:pt idx="45233">
                  <c:v>126.81</c:v>
                </c:pt>
                <c:pt idx="45234">
                  <c:v>123.68</c:v>
                </c:pt>
                <c:pt idx="45235">
                  <c:v>115.59</c:v>
                </c:pt>
                <c:pt idx="45236">
                  <c:v>112.83</c:v>
                </c:pt>
                <c:pt idx="45237">
                  <c:v>125.06</c:v>
                </c:pt>
                <c:pt idx="45238">
                  <c:v>113.41</c:v>
                </c:pt>
                <c:pt idx="45239">
                  <c:v>113.52</c:v>
                </c:pt>
                <c:pt idx="45240">
                  <c:v>114.35</c:v>
                </c:pt>
                <c:pt idx="45241">
                  <c:v>115.59</c:v>
                </c:pt>
                <c:pt idx="45242">
                  <c:v>115.27</c:v>
                </c:pt>
                <c:pt idx="45243">
                  <c:v>118.17</c:v>
                </c:pt>
                <c:pt idx="45244">
                  <c:v>133.18</c:v>
                </c:pt>
                <c:pt idx="45245">
                  <c:v>143.86000000000001</c:v>
                </c:pt>
                <c:pt idx="45246">
                  <c:v>138.03</c:v>
                </c:pt>
                <c:pt idx="45247">
                  <c:v>138.91999999999999</c:v>
                </c:pt>
                <c:pt idx="45248">
                  <c:v>140.53</c:v>
                </c:pt>
                <c:pt idx="45249">
                  <c:v>128.44999999999999</c:v>
                </c:pt>
                <c:pt idx="45250">
                  <c:v>111.83</c:v>
                </c:pt>
                <c:pt idx="45251">
                  <c:v>96.27</c:v>
                </c:pt>
                <c:pt idx="45252">
                  <c:v>98.14</c:v>
                </c:pt>
                <c:pt idx="45253">
                  <c:v>99.54</c:v>
                </c:pt>
                <c:pt idx="45254">
                  <c:v>104.08</c:v>
                </c:pt>
                <c:pt idx="45255">
                  <c:v>108.44</c:v>
                </c:pt>
                <c:pt idx="45256">
                  <c:v>109.01</c:v>
                </c:pt>
                <c:pt idx="45257">
                  <c:v>110.42</c:v>
                </c:pt>
                <c:pt idx="45258">
                  <c:v>112.43</c:v>
                </c:pt>
                <c:pt idx="45259">
                  <c:v>114.96</c:v>
                </c:pt>
                <c:pt idx="45260">
                  <c:v>128.47</c:v>
                </c:pt>
                <c:pt idx="45261">
                  <c:v>140.13</c:v>
                </c:pt>
                <c:pt idx="45262">
                  <c:v>129.41999999999999</c:v>
                </c:pt>
                <c:pt idx="45263">
                  <c:v>131.34</c:v>
                </c:pt>
                <c:pt idx="45264">
                  <c:v>134.36000000000001</c:v>
                </c:pt>
                <c:pt idx="45265">
                  <c:v>128.33000000000001</c:v>
                </c:pt>
                <c:pt idx="45266">
                  <c:v>105.77</c:v>
                </c:pt>
                <c:pt idx="45267">
                  <c:v>105.74</c:v>
                </c:pt>
                <c:pt idx="45268">
                  <c:v>102.38</c:v>
                </c:pt>
                <c:pt idx="45269">
                  <c:v>107.75</c:v>
                </c:pt>
                <c:pt idx="45270">
                  <c:v>105.31</c:v>
                </c:pt>
                <c:pt idx="45271">
                  <c:v>108.24</c:v>
                </c:pt>
                <c:pt idx="45272">
                  <c:v>107.41</c:v>
                </c:pt>
                <c:pt idx="45273">
                  <c:v>107.09</c:v>
                </c:pt>
                <c:pt idx="45274">
                  <c:v>101.38</c:v>
                </c:pt>
                <c:pt idx="45275">
                  <c:v>100.2</c:v>
                </c:pt>
                <c:pt idx="45276">
                  <c:v>116.33</c:v>
                </c:pt>
                <c:pt idx="45277">
                  <c:v>139.15</c:v>
                </c:pt>
                <c:pt idx="45278">
                  <c:v>135.97</c:v>
                </c:pt>
                <c:pt idx="45279">
                  <c:v>134.24</c:v>
                </c:pt>
                <c:pt idx="45280">
                  <c:v>131.34</c:v>
                </c:pt>
                <c:pt idx="45281">
                  <c:v>140.63999999999999</c:v>
                </c:pt>
                <c:pt idx="45282">
                  <c:v>130.66</c:v>
                </c:pt>
                <c:pt idx="45283">
                  <c:v>109.56</c:v>
                </c:pt>
                <c:pt idx="45284">
                  <c:v>106.52</c:v>
                </c:pt>
                <c:pt idx="45285">
                  <c:v>107.21</c:v>
                </c:pt>
                <c:pt idx="45286">
                  <c:v>109.1</c:v>
                </c:pt>
                <c:pt idx="45287">
                  <c:v>110.28</c:v>
                </c:pt>
                <c:pt idx="45288">
                  <c:v>106</c:v>
                </c:pt>
                <c:pt idx="45289">
                  <c:v>107.58</c:v>
                </c:pt>
                <c:pt idx="45290">
                  <c:v>138.29</c:v>
                </c:pt>
                <c:pt idx="45291">
                  <c:v>142.85</c:v>
                </c:pt>
                <c:pt idx="45292">
                  <c:v>135.65</c:v>
                </c:pt>
                <c:pt idx="45293">
                  <c:v>137.34</c:v>
                </c:pt>
                <c:pt idx="45294">
                  <c:v>140.93</c:v>
                </c:pt>
                <c:pt idx="45295">
                  <c:v>144</c:v>
                </c:pt>
                <c:pt idx="45296">
                  <c:v>133.1</c:v>
                </c:pt>
                <c:pt idx="45297">
                  <c:v>136.05000000000001</c:v>
                </c:pt>
                <c:pt idx="45298">
                  <c:v>142.91</c:v>
                </c:pt>
                <c:pt idx="45299">
                  <c:v>161.44999999999999</c:v>
                </c:pt>
                <c:pt idx="45300">
                  <c:v>163.95</c:v>
                </c:pt>
                <c:pt idx="45301">
                  <c:v>156.57</c:v>
                </c:pt>
                <c:pt idx="45302">
                  <c:v>157.26</c:v>
                </c:pt>
                <c:pt idx="45303">
                  <c:v>169.32</c:v>
                </c:pt>
                <c:pt idx="45304">
                  <c:v>167.37</c:v>
                </c:pt>
                <c:pt idx="45305">
                  <c:v>166.02</c:v>
                </c:pt>
                <c:pt idx="45306">
                  <c:v>163.55000000000001</c:v>
                </c:pt>
                <c:pt idx="45307">
                  <c:v>164.01</c:v>
                </c:pt>
                <c:pt idx="45308">
                  <c:v>166.71</c:v>
                </c:pt>
                <c:pt idx="45309">
                  <c:v>168.34</c:v>
                </c:pt>
                <c:pt idx="45310">
                  <c:v>165.42</c:v>
                </c:pt>
                <c:pt idx="45311">
                  <c:v>148.74</c:v>
                </c:pt>
                <c:pt idx="45312">
                  <c:v>139.47</c:v>
                </c:pt>
                <c:pt idx="45313">
                  <c:v>127.3</c:v>
                </c:pt>
                <c:pt idx="45314">
                  <c:v>127.93</c:v>
                </c:pt>
                <c:pt idx="45315">
                  <c:v>109.87</c:v>
                </c:pt>
                <c:pt idx="45316">
                  <c:v>105.17</c:v>
                </c:pt>
                <c:pt idx="45317">
                  <c:v>108.78</c:v>
                </c:pt>
                <c:pt idx="45318">
                  <c:v>110.82</c:v>
                </c:pt>
                <c:pt idx="45319">
                  <c:v>102.9</c:v>
                </c:pt>
                <c:pt idx="45320">
                  <c:v>113.26</c:v>
                </c:pt>
                <c:pt idx="45321">
                  <c:v>115.16</c:v>
                </c:pt>
                <c:pt idx="45322">
                  <c:v>121.76</c:v>
                </c:pt>
                <c:pt idx="45323">
                  <c:v>134.16</c:v>
                </c:pt>
                <c:pt idx="45324">
                  <c:v>133.01</c:v>
                </c:pt>
                <c:pt idx="45325">
                  <c:v>134.62</c:v>
                </c:pt>
                <c:pt idx="45326">
                  <c:v>151.26</c:v>
                </c:pt>
                <c:pt idx="45327">
                  <c:v>147.25</c:v>
                </c:pt>
                <c:pt idx="45328">
                  <c:v>154.08000000000001</c:v>
                </c:pt>
                <c:pt idx="45329">
                  <c:v>155.71</c:v>
                </c:pt>
                <c:pt idx="45330">
                  <c:v>160.51</c:v>
                </c:pt>
                <c:pt idx="45331">
                  <c:v>176.44</c:v>
                </c:pt>
                <c:pt idx="45332">
                  <c:v>163.35</c:v>
                </c:pt>
                <c:pt idx="45333">
                  <c:v>149.13999999999999</c:v>
                </c:pt>
                <c:pt idx="45334">
                  <c:v>140.93</c:v>
                </c:pt>
                <c:pt idx="45335">
                  <c:v>142.88</c:v>
                </c:pt>
                <c:pt idx="45336">
                  <c:v>142.13999999999999</c:v>
                </c:pt>
                <c:pt idx="45337">
                  <c:v>120.38</c:v>
                </c:pt>
                <c:pt idx="45338">
                  <c:v>125.23</c:v>
                </c:pt>
                <c:pt idx="45339">
                  <c:v>131.52000000000001</c:v>
                </c:pt>
                <c:pt idx="45340">
                  <c:v>130.47999999999999</c:v>
                </c:pt>
                <c:pt idx="45341">
                  <c:v>133.93</c:v>
                </c:pt>
                <c:pt idx="45342">
                  <c:v>152.41</c:v>
                </c:pt>
                <c:pt idx="45343">
                  <c:v>157.09</c:v>
                </c:pt>
                <c:pt idx="45344">
                  <c:v>170.58</c:v>
                </c:pt>
                <c:pt idx="45345">
                  <c:v>172.53</c:v>
                </c:pt>
                <c:pt idx="45346">
                  <c:v>174.63</c:v>
                </c:pt>
                <c:pt idx="45347">
                  <c:v>177.27</c:v>
                </c:pt>
                <c:pt idx="45348">
                  <c:v>169.09</c:v>
                </c:pt>
                <c:pt idx="45349">
                  <c:v>167.97</c:v>
                </c:pt>
                <c:pt idx="45350">
                  <c:v>167.19</c:v>
                </c:pt>
                <c:pt idx="45351">
                  <c:v>178.42</c:v>
                </c:pt>
                <c:pt idx="45352">
                  <c:v>179.62</c:v>
                </c:pt>
                <c:pt idx="45353">
                  <c:v>168.57</c:v>
                </c:pt>
                <c:pt idx="45354">
                  <c:v>182.26</c:v>
                </c:pt>
                <c:pt idx="45355">
                  <c:v>188.66</c:v>
                </c:pt>
                <c:pt idx="45356">
                  <c:v>191.31</c:v>
                </c:pt>
                <c:pt idx="45357">
                  <c:v>184.19</c:v>
                </c:pt>
                <c:pt idx="45358">
                  <c:v>182.9</c:v>
                </c:pt>
                <c:pt idx="45359">
                  <c:v>180.74</c:v>
                </c:pt>
                <c:pt idx="45360">
                  <c:v>181.46</c:v>
                </c:pt>
                <c:pt idx="45361">
                  <c:v>182.44</c:v>
                </c:pt>
                <c:pt idx="45362">
                  <c:v>181.09</c:v>
                </c:pt>
                <c:pt idx="45363">
                  <c:v>160.91</c:v>
                </c:pt>
                <c:pt idx="45364">
                  <c:v>159.36000000000001</c:v>
                </c:pt>
                <c:pt idx="45365">
                  <c:v>162.75</c:v>
                </c:pt>
                <c:pt idx="45366">
                  <c:v>154.05000000000001</c:v>
                </c:pt>
                <c:pt idx="45367">
                  <c:v>144.43</c:v>
                </c:pt>
                <c:pt idx="45368">
                  <c:v>156.12</c:v>
                </c:pt>
                <c:pt idx="45369">
                  <c:v>158.58000000000001</c:v>
                </c:pt>
                <c:pt idx="45370">
                  <c:v>170.38</c:v>
                </c:pt>
                <c:pt idx="45371">
                  <c:v>181.52</c:v>
                </c:pt>
                <c:pt idx="45372">
                  <c:v>181.4</c:v>
                </c:pt>
                <c:pt idx="45373">
                  <c:v>186.28</c:v>
                </c:pt>
                <c:pt idx="45374">
                  <c:v>185.16</c:v>
                </c:pt>
                <c:pt idx="45375">
                  <c:v>192.17</c:v>
                </c:pt>
                <c:pt idx="45376">
                  <c:v>193.8</c:v>
                </c:pt>
                <c:pt idx="45377">
                  <c:v>191.88</c:v>
                </c:pt>
                <c:pt idx="45378">
                  <c:v>184.3</c:v>
                </c:pt>
                <c:pt idx="45379">
                  <c:v>186.71</c:v>
                </c:pt>
                <c:pt idx="45380">
                  <c:v>180.66</c:v>
                </c:pt>
                <c:pt idx="45381">
                  <c:v>171.82</c:v>
                </c:pt>
                <c:pt idx="45382">
                  <c:v>180.05</c:v>
                </c:pt>
                <c:pt idx="45383">
                  <c:v>178.85</c:v>
                </c:pt>
                <c:pt idx="45384">
                  <c:v>176.06</c:v>
                </c:pt>
                <c:pt idx="45385">
                  <c:v>178.91</c:v>
                </c:pt>
                <c:pt idx="45386">
                  <c:v>174.17</c:v>
                </c:pt>
                <c:pt idx="45387">
                  <c:v>177.01</c:v>
                </c:pt>
                <c:pt idx="45388">
                  <c:v>166.91</c:v>
                </c:pt>
                <c:pt idx="45389">
                  <c:v>163.89</c:v>
                </c:pt>
                <c:pt idx="45390">
                  <c:v>161.16999999999999</c:v>
                </c:pt>
                <c:pt idx="45391">
                  <c:v>159.27000000000001</c:v>
                </c:pt>
                <c:pt idx="45392">
                  <c:v>156.03</c:v>
                </c:pt>
                <c:pt idx="45393">
                  <c:v>134.79</c:v>
                </c:pt>
                <c:pt idx="45394">
                  <c:v>126.9</c:v>
                </c:pt>
                <c:pt idx="45395">
                  <c:v>127.38</c:v>
                </c:pt>
                <c:pt idx="45396">
                  <c:v>128.82</c:v>
                </c:pt>
                <c:pt idx="45397">
                  <c:v>132.26</c:v>
                </c:pt>
                <c:pt idx="45398">
                  <c:v>112.8</c:v>
                </c:pt>
                <c:pt idx="45399">
                  <c:v>104.05</c:v>
                </c:pt>
                <c:pt idx="45400">
                  <c:v>102.1</c:v>
                </c:pt>
                <c:pt idx="45401">
                  <c:v>101.52</c:v>
                </c:pt>
                <c:pt idx="45402">
                  <c:v>102.84</c:v>
                </c:pt>
                <c:pt idx="45403">
                  <c:v>97.56</c:v>
                </c:pt>
                <c:pt idx="45404">
                  <c:v>108.67</c:v>
                </c:pt>
                <c:pt idx="45405">
                  <c:v>117.48</c:v>
                </c:pt>
                <c:pt idx="45406">
                  <c:v>112.4</c:v>
                </c:pt>
                <c:pt idx="45407">
                  <c:v>112.03</c:v>
                </c:pt>
                <c:pt idx="45408">
                  <c:v>135.16</c:v>
                </c:pt>
                <c:pt idx="45409">
                  <c:v>128.07</c:v>
                </c:pt>
                <c:pt idx="45410">
                  <c:v>123.51</c:v>
                </c:pt>
                <c:pt idx="45411">
                  <c:v>122.19</c:v>
                </c:pt>
                <c:pt idx="45412">
                  <c:v>121.76</c:v>
                </c:pt>
                <c:pt idx="45413">
                  <c:v>125.09</c:v>
                </c:pt>
                <c:pt idx="45414">
                  <c:v>127.38</c:v>
                </c:pt>
                <c:pt idx="45415">
                  <c:v>132.78</c:v>
                </c:pt>
                <c:pt idx="45416">
                  <c:v>133.99</c:v>
                </c:pt>
                <c:pt idx="45417">
                  <c:v>133.69999999999999</c:v>
                </c:pt>
                <c:pt idx="45418">
                  <c:v>134.53</c:v>
                </c:pt>
                <c:pt idx="45419">
                  <c:v>134.44</c:v>
                </c:pt>
                <c:pt idx="45420">
                  <c:v>135.91</c:v>
                </c:pt>
                <c:pt idx="45421">
                  <c:v>135.56</c:v>
                </c:pt>
                <c:pt idx="45422">
                  <c:v>137.11000000000001</c:v>
                </c:pt>
                <c:pt idx="45423">
                  <c:v>139.07</c:v>
                </c:pt>
                <c:pt idx="45424">
                  <c:v>141.02000000000001</c:v>
                </c:pt>
                <c:pt idx="45425">
                  <c:v>142.83000000000001</c:v>
                </c:pt>
                <c:pt idx="45426">
                  <c:v>142.94</c:v>
                </c:pt>
                <c:pt idx="45427">
                  <c:v>142.6</c:v>
                </c:pt>
                <c:pt idx="45428">
                  <c:v>144.32</c:v>
                </c:pt>
                <c:pt idx="45429">
                  <c:v>146.01</c:v>
                </c:pt>
                <c:pt idx="45430">
                  <c:v>135.25</c:v>
                </c:pt>
                <c:pt idx="45431">
                  <c:v>132.22999999999999</c:v>
                </c:pt>
                <c:pt idx="45432">
                  <c:v>131.6</c:v>
                </c:pt>
                <c:pt idx="45433">
                  <c:v>133.53</c:v>
                </c:pt>
                <c:pt idx="45434">
                  <c:v>136.02000000000001</c:v>
                </c:pt>
                <c:pt idx="45435">
                  <c:v>135.56</c:v>
                </c:pt>
                <c:pt idx="45436">
                  <c:v>101.55</c:v>
                </c:pt>
                <c:pt idx="45437">
                  <c:v>101.75</c:v>
                </c:pt>
                <c:pt idx="45438">
                  <c:v>97.07</c:v>
                </c:pt>
                <c:pt idx="45439">
                  <c:v>83.41</c:v>
                </c:pt>
                <c:pt idx="45440">
                  <c:v>82.09</c:v>
                </c:pt>
                <c:pt idx="45441">
                  <c:v>99.77</c:v>
                </c:pt>
                <c:pt idx="45442">
                  <c:v>100.98</c:v>
                </c:pt>
                <c:pt idx="45443">
                  <c:v>101.32</c:v>
                </c:pt>
                <c:pt idx="45444">
                  <c:v>102.87</c:v>
                </c:pt>
                <c:pt idx="45445">
                  <c:v>102.47</c:v>
                </c:pt>
                <c:pt idx="45446">
                  <c:v>106.92</c:v>
                </c:pt>
                <c:pt idx="45447">
                  <c:v>104.77</c:v>
                </c:pt>
                <c:pt idx="45448">
                  <c:v>95.58</c:v>
                </c:pt>
                <c:pt idx="45449">
                  <c:v>87.66</c:v>
                </c:pt>
                <c:pt idx="45450">
                  <c:v>88.75</c:v>
                </c:pt>
                <c:pt idx="45451">
                  <c:v>88.09</c:v>
                </c:pt>
                <c:pt idx="45452">
                  <c:v>89.87</c:v>
                </c:pt>
                <c:pt idx="45453">
                  <c:v>70.900000000000006</c:v>
                </c:pt>
                <c:pt idx="45454">
                  <c:v>69.98</c:v>
                </c:pt>
                <c:pt idx="45455">
                  <c:v>70.44</c:v>
                </c:pt>
                <c:pt idx="45456">
                  <c:v>83.18</c:v>
                </c:pt>
                <c:pt idx="45457">
                  <c:v>89.52</c:v>
                </c:pt>
                <c:pt idx="45458">
                  <c:v>92.51</c:v>
                </c:pt>
                <c:pt idx="45459">
                  <c:v>91.33</c:v>
                </c:pt>
                <c:pt idx="45460">
                  <c:v>79.56</c:v>
                </c:pt>
                <c:pt idx="45461">
                  <c:v>72.7</c:v>
                </c:pt>
                <c:pt idx="45462">
                  <c:v>72.33</c:v>
                </c:pt>
                <c:pt idx="45463">
                  <c:v>71.87</c:v>
                </c:pt>
                <c:pt idx="45464">
                  <c:v>72.25</c:v>
                </c:pt>
                <c:pt idx="45465">
                  <c:v>87.4</c:v>
                </c:pt>
                <c:pt idx="45466">
                  <c:v>91.94</c:v>
                </c:pt>
                <c:pt idx="45467">
                  <c:v>91.39</c:v>
                </c:pt>
                <c:pt idx="45468">
                  <c:v>92.39</c:v>
                </c:pt>
                <c:pt idx="45469">
                  <c:v>91.16</c:v>
                </c:pt>
                <c:pt idx="45470">
                  <c:v>89.58</c:v>
                </c:pt>
                <c:pt idx="45471">
                  <c:v>89.96</c:v>
                </c:pt>
                <c:pt idx="45472">
                  <c:v>90.67</c:v>
                </c:pt>
                <c:pt idx="45473">
                  <c:v>91.02</c:v>
                </c:pt>
                <c:pt idx="45474">
                  <c:v>91.02</c:v>
                </c:pt>
                <c:pt idx="45475">
                  <c:v>90.87</c:v>
                </c:pt>
                <c:pt idx="45476">
                  <c:v>112.26</c:v>
                </c:pt>
                <c:pt idx="45477">
                  <c:v>116.36</c:v>
                </c:pt>
                <c:pt idx="45478">
                  <c:v>117.14</c:v>
                </c:pt>
                <c:pt idx="45479">
                  <c:v>110.39</c:v>
                </c:pt>
                <c:pt idx="45480">
                  <c:v>108.7</c:v>
                </c:pt>
                <c:pt idx="45481">
                  <c:v>98.88</c:v>
                </c:pt>
                <c:pt idx="45482">
                  <c:v>86.25</c:v>
                </c:pt>
                <c:pt idx="45483">
                  <c:v>84.47</c:v>
                </c:pt>
                <c:pt idx="45484">
                  <c:v>84.56</c:v>
                </c:pt>
                <c:pt idx="45485">
                  <c:v>84.24</c:v>
                </c:pt>
                <c:pt idx="45486">
                  <c:v>114.7</c:v>
                </c:pt>
                <c:pt idx="45487">
                  <c:v>116.02</c:v>
                </c:pt>
                <c:pt idx="45488">
                  <c:v>117.19</c:v>
                </c:pt>
                <c:pt idx="45489">
                  <c:v>119.55</c:v>
                </c:pt>
                <c:pt idx="45490">
                  <c:v>121.76</c:v>
                </c:pt>
                <c:pt idx="45491">
                  <c:v>122.45</c:v>
                </c:pt>
                <c:pt idx="45492">
                  <c:v>113.72</c:v>
                </c:pt>
                <c:pt idx="45493">
                  <c:v>116.1</c:v>
                </c:pt>
                <c:pt idx="45494">
                  <c:v>118.57</c:v>
                </c:pt>
                <c:pt idx="45495">
                  <c:v>121.24</c:v>
                </c:pt>
                <c:pt idx="45496">
                  <c:v>123.94</c:v>
                </c:pt>
                <c:pt idx="45497">
                  <c:v>121.53</c:v>
                </c:pt>
                <c:pt idx="45498">
                  <c:v>124.51</c:v>
                </c:pt>
                <c:pt idx="45499">
                  <c:v>126.01</c:v>
                </c:pt>
                <c:pt idx="45500">
                  <c:v>127.9</c:v>
                </c:pt>
                <c:pt idx="45501">
                  <c:v>142.41999999999999</c:v>
                </c:pt>
                <c:pt idx="45502">
                  <c:v>118.51</c:v>
                </c:pt>
                <c:pt idx="45503">
                  <c:v>109.19</c:v>
                </c:pt>
                <c:pt idx="45504">
                  <c:v>109.59</c:v>
                </c:pt>
                <c:pt idx="45505">
                  <c:v>108.47</c:v>
                </c:pt>
                <c:pt idx="45506">
                  <c:v>100.86</c:v>
                </c:pt>
                <c:pt idx="45507">
                  <c:v>105.83</c:v>
                </c:pt>
                <c:pt idx="45508">
                  <c:v>102.79</c:v>
                </c:pt>
                <c:pt idx="45509">
                  <c:v>103.33</c:v>
                </c:pt>
                <c:pt idx="45510">
                  <c:v>103.96</c:v>
                </c:pt>
                <c:pt idx="45511">
                  <c:v>92.97</c:v>
                </c:pt>
                <c:pt idx="45512">
                  <c:v>83.84</c:v>
                </c:pt>
                <c:pt idx="45513">
                  <c:v>87.34</c:v>
                </c:pt>
                <c:pt idx="45514">
                  <c:v>99.6</c:v>
                </c:pt>
                <c:pt idx="45515">
                  <c:v>95.35</c:v>
                </c:pt>
                <c:pt idx="45516">
                  <c:v>90.93</c:v>
                </c:pt>
                <c:pt idx="45517">
                  <c:v>91.45</c:v>
                </c:pt>
                <c:pt idx="45518">
                  <c:v>92.74</c:v>
                </c:pt>
                <c:pt idx="45519">
                  <c:v>107.09</c:v>
                </c:pt>
                <c:pt idx="45520">
                  <c:v>108.87</c:v>
                </c:pt>
                <c:pt idx="45521">
                  <c:v>110.28</c:v>
                </c:pt>
                <c:pt idx="45522">
                  <c:v>111.65</c:v>
                </c:pt>
                <c:pt idx="45523">
                  <c:v>111.37</c:v>
                </c:pt>
                <c:pt idx="45524">
                  <c:v>114.9</c:v>
                </c:pt>
                <c:pt idx="45525">
                  <c:v>117.22</c:v>
                </c:pt>
                <c:pt idx="45526">
                  <c:v>119.55</c:v>
                </c:pt>
                <c:pt idx="45527">
                  <c:v>121.82</c:v>
                </c:pt>
                <c:pt idx="45528">
                  <c:v>104.54</c:v>
                </c:pt>
                <c:pt idx="45529">
                  <c:v>102.64</c:v>
                </c:pt>
                <c:pt idx="45530">
                  <c:v>104.05</c:v>
                </c:pt>
                <c:pt idx="45531">
                  <c:v>106.63</c:v>
                </c:pt>
                <c:pt idx="45532">
                  <c:v>128.47</c:v>
                </c:pt>
                <c:pt idx="45533">
                  <c:v>121.67</c:v>
                </c:pt>
                <c:pt idx="45534">
                  <c:v>106.29</c:v>
                </c:pt>
                <c:pt idx="45535">
                  <c:v>104.51</c:v>
                </c:pt>
                <c:pt idx="45536">
                  <c:v>103.99</c:v>
                </c:pt>
                <c:pt idx="45537">
                  <c:v>108.35</c:v>
                </c:pt>
                <c:pt idx="45538">
                  <c:v>110.39</c:v>
                </c:pt>
                <c:pt idx="45539">
                  <c:v>112.26</c:v>
                </c:pt>
                <c:pt idx="45540">
                  <c:v>113.89</c:v>
                </c:pt>
                <c:pt idx="45541">
                  <c:v>115.44</c:v>
                </c:pt>
                <c:pt idx="45542">
                  <c:v>113.81</c:v>
                </c:pt>
                <c:pt idx="45543">
                  <c:v>130.43</c:v>
                </c:pt>
                <c:pt idx="45544">
                  <c:v>114.35</c:v>
                </c:pt>
                <c:pt idx="45545">
                  <c:v>114.96</c:v>
                </c:pt>
                <c:pt idx="45546">
                  <c:v>117.25</c:v>
                </c:pt>
                <c:pt idx="45547">
                  <c:v>134.56</c:v>
                </c:pt>
                <c:pt idx="45548">
                  <c:v>134.59</c:v>
                </c:pt>
                <c:pt idx="45549">
                  <c:v>132.09</c:v>
                </c:pt>
                <c:pt idx="45550">
                  <c:v>129.36000000000001</c:v>
                </c:pt>
                <c:pt idx="45551">
                  <c:v>116.02</c:v>
                </c:pt>
                <c:pt idx="45552">
                  <c:v>117.85</c:v>
                </c:pt>
                <c:pt idx="45553">
                  <c:v>111.08</c:v>
                </c:pt>
                <c:pt idx="45554">
                  <c:v>106.63</c:v>
                </c:pt>
                <c:pt idx="45555">
                  <c:v>108.24</c:v>
                </c:pt>
                <c:pt idx="45556">
                  <c:v>109.7</c:v>
                </c:pt>
                <c:pt idx="45557">
                  <c:v>110.88</c:v>
                </c:pt>
                <c:pt idx="45558">
                  <c:v>104.22</c:v>
                </c:pt>
                <c:pt idx="45559">
                  <c:v>95.38</c:v>
                </c:pt>
                <c:pt idx="45560">
                  <c:v>91.71</c:v>
                </c:pt>
                <c:pt idx="45561">
                  <c:v>93.34</c:v>
                </c:pt>
                <c:pt idx="45562">
                  <c:v>94.75</c:v>
                </c:pt>
                <c:pt idx="45563">
                  <c:v>96.79</c:v>
                </c:pt>
                <c:pt idx="45564">
                  <c:v>98.62</c:v>
                </c:pt>
                <c:pt idx="45565">
                  <c:v>99.74</c:v>
                </c:pt>
                <c:pt idx="45566">
                  <c:v>100.4</c:v>
                </c:pt>
                <c:pt idx="45567">
                  <c:v>100.72</c:v>
                </c:pt>
                <c:pt idx="45568">
                  <c:v>99.8</c:v>
                </c:pt>
                <c:pt idx="45569">
                  <c:v>109.3</c:v>
                </c:pt>
                <c:pt idx="45570">
                  <c:v>118.77</c:v>
                </c:pt>
                <c:pt idx="45571">
                  <c:v>128.19</c:v>
                </c:pt>
                <c:pt idx="45572">
                  <c:v>122.3</c:v>
                </c:pt>
                <c:pt idx="45573">
                  <c:v>114.61</c:v>
                </c:pt>
                <c:pt idx="45574">
                  <c:v>114.55</c:v>
                </c:pt>
                <c:pt idx="45575">
                  <c:v>114.81</c:v>
                </c:pt>
                <c:pt idx="45576">
                  <c:v>124.86</c:v>
                </c:pt>
                <c:pt idx="45577">
                  <c:v>130.74</c:v>
                </c:pt>
                <c:pt idx="45578">
                  <c:v>133.24</c:v>
                </c:pt>
                <c:pt idx="45579">
                  <c:v>138</c:v>
                </c:pt>
                <c:pt idx="45580">
                  <c:v>122.62</c:v>
                </c:pt>
                <c:pt idx="45581">
                  <c:v>112.75</c:v>
                </c:pt>
                <c:pt idx="45582">
                  <c:v>113.89</c:v>
                </c:pt>
                <c:pt idx="45583">
                  <c:v>110.13</c:v>
                </c:pt>
                <c:pt idx="45584">
                  <c:v>121.87</c:v>
                </c:pt>
                <c:pt idx="45585">
                  <c:v>123.19</c:v>
                </c:pt>
                <c:pt idx="45586">
                  <c:v>124.08</c:v>
                </c:pt>
                <c:pt idx="45587">
                  <c:v>125.66</c:v>
                </c:pt>
                <c:pt idx="45588">
                  <c:v>126.98</c:v>
                </c:pt>
                <c:pt idx="45589">
                  <c:v>122.36</c:v>
                </c:pt>
                <c:pt idx="45590">
                  <c:v>124</c:v>
                </c:pt>
                <c:pt idx="45591">
                  <c:v>125.49</c:v>
                </c:pt>
                <c:pt idx="45592">
                  <c:v>126.9</c:v>
                </c:pt>
                <c:pt idx="45593">
                  <c:v>128.36000000000001</c:v>
                </c:pt>
                <c:pt idx="45594">
                  <c:v>130.16999999999999</c:v>
                </c:pt>
                <c:pt idx="45595">
                  <c:v>132.26</c:v>
                </c:pt>
                <c:pt idx="45596">
                  <c:v>133.44</c:v>
                </c:pt>
                <c:pt idx="45597">
                  <c:v>134.72999999999999</c:v>
                </c:pt>
                <c:pt idx="45598">
                  <c:v>136.11000000000001</c:v>
                </c:pt>
                <c:pt idx="45599">
                  <c:v>134.59</c:v>
                </c:pt>
                <c:pt idx="45600">
                  <c:v>131.63</c:v>
                </c:pt>
                <c:pt idx="45601">
                  <c:v>139.58000000000001</c:v>
                </c:pt>
                <c:pt idx="45602">
                  <c:v>133.81</c:v>
                </c:pt>
                <c:pt idx="45603">
                  <c:v>125.55</c:v>
                </c:pt>
                <c:pt idx="45604">
                  <c:v>112.23</c:v>
                </c:pt>
                <c:pt idx="45605">
                  <c:v>113.75</c:v>
                </c:pt>
                <c:pt idx="45606">
                  <c:v>113.95</c:v>
                </c:pt>
                <c:pt idx="45607">
                  <c:v>103.9</c:v>
                </c:pt>
                <c:pt idx="45608">
                  <c:v>106.03</c:v>
                </c:pt>
                <c:pt idx="45609">
                  <c:v>107.95</c:v>
                </c:pt>
                <c:pt idx="45610">
                  <c:v>109.62</c:v>
                </c:pt>
                <c:pt idx="45611">
                  <c:v>111.42</c:v>
                </c:pt>
                <c:pt idx="45612">
                  <c:v>113.26</c:v>
                </c:pt>
                <c:pt idx="45613">
                  <c:v>119.46</c:v>
                </c:pt>
                <c:pt idx="45614">
                  <c:v>124.37</c:v>
                </c:pt>
                <c:pt idx="45615">
                  <c:v>120.84</c:v>
                </c:pt>
                <c:pt idx="45616">
                  <c:v>117.65</c:v>
                </c:pt>
                <c:pt idx="45617">
                  <c:v>115.39</c:v>
                </c:pt>
                <c:pt idx="45618">
                  <c:v>115.5</c:v>
                </c:pt>
                <c:pt idx="45619">
                  <c:v>113.75</c:v>
                </c:pt>
                <c:pt idx="45620">
                  <c:v>110.1</c:v>
                </c:pt>
                <c:pt idx="45621">
                  <c:v>109.36</c:v>
                </c:pt>
                <c:pt idx="45622">
                  <c:v>112.49</c:v>
                </c:pt>
                <c:pt idx="45623">
                  <c:v>115.3</c:v>
                </c:pt>
                <c:pt idx="45624">
                  <c:v>116.59</c:v>
                </c:pt>
                <c:pt idx="45625">
                  <c:v>118.11</c:v>
                </c:pt>
                <c:pt idx="45626">
                  <c:v>118.57</c:v>
                </c:pt>
                <c:pt idx="45627">
                  <c:v>104.28</c:v>
                </c:pt>
                <c:pt idx="45628">
                  <c:v>93.89</c:v>
                </c:pt>
                <c:pt idx="45629">
                  <c:v>95.78</c:v>
                </c:pt>
                <c:pt idx="45630">
                  <c:v>98.39</c:v>
                </c:pt>
                <c:pt idx="45631">
                  <c:v>100.92</c:v>
                </c:pt>
                <c:pt idx="45632">
                  <c:v>103.04</c:v>
                </c:pt>
                <c:pt idx="45633">
                  <c:v>85.59</c:v>
                </c:pt>
                <c:pt idx="45634">
                  <c:v>64.150000000000006</c:v>
                </c:pt>
                <c:pt idx="45635">
                  <c:v>58.78</c:v>
                </c:pt>
                <c:pt idx="45636">
                  <c:v>59.19</c:v>
                </c:pt>
                <c:pt idx="45637">
                  <c:v>52.76</c:v>
                </c:pt>
                <c:pt idx="45638">
                  <c:v>45.09</c:v>
                </c:pt>
                <c:pt idx="45639">
                  <c:v>44.81</c:v>
                </c:pt>
                <c:pt idx="45640">
                  <c:v>45.26</c:v>
                </c:pt>
                <c:pt idx="45641">
                  <c:v>45.78</c:v>
                </c:pt>
                <c:pt idx="45642">
                  <c:v>46.33</c:v>
                </c:pt>
                <c:pt idx="45643">
                  <c:v>46.84</c:v>
                </c:pt>
                <c:pt idx="45644">
                  <c:v>47.33</c:v>
                </c:pt>
                <c:pt idx="45645">
                  <c:v>47.73</c:v>
                </c:pt>
                <c:pt idx="45646">
                  <c:v>48.16</c:v>
                </c:pt>
                <c:pt idx="45647">
                  <c:v>48.54</c:v>
                </c:pt>
                <c:pt idx="45648">
                  <c:v>48.85</c:v>
                </c:pt>
                <c:pt idx="45649">
                  <c:v>49.11</c:v>
                </c:pt>
                <c:pt idx="45650">
                  <c:v>49.34</c:v>
                </c:pt>
                <c:pt idx="45651">
                  <c:v>49.17</c:v>
                </c:pt>
                <c:pt idx="45652">
                  <c:v>39.61</c:v>
                </c:pt>
                <c:pt idx="45653">
                  <c:v>38.229999999999997</c:v>
                </c:pt>
                <c:pt idx="45654">
                  <c:v>38.549999999999997</c:v>
                </c:pt>
                <c:pt idx="45655">
                  <c:v>38.89</c:v>
                </c:pt>
                <c:pt idx="45656">
                  <c:v>51.67</c:v>
                </c:pt>
                <c:pt idx="45657">
                  <c:v>50.26</c:v>
                </c:pt>
                <c:pt idx="45658">
                  <c:v>46.87</c:v>
                </c:pt>
                <c:pt idx="45659">
                  <c:v>54.19</c:v>
                </c:pt>
                <c:pt idx="45660">
                  <c:v>65.87</c:v>
                </c:pt>
                <c:pt idx="45661">
                  <c:v>64.58</c:v>
                </c:pt>
                <c:pt idx="45662">
                  <c:v>65.209999999999994</c:v>
                </c:pt>
                <c:pt idx="45663">
                  <c:v>74.25</c:v>
                </c:pt>
                <c:pt idx="45664">
                  <c:v>74.89</c:v>
                </c:pt>
                <c:pt idx="45665">
                  <c:v>75.430000000000007</c:v>
                </c:pt>
                <c:pt idx="45666">
                  <c:v>85.53</c:v>
                </c:pt>
                <c:pt idx="45667">
                  <c:v>97.88</c:v>
                </c:pt>
                <c:pt idx="45668">
                  <c:v>82.89</c:v>
                </c:pt>
                <c:pt idx="45669">
                  <c:v>79.22</c:v>
                </c:pt>
                <c:pt idx="45670">
                  <c:v>76.209999999999994</c:v>
                </c:pt>
                <c:pt idx="45671">
                  <c:v>75.92</c:v>
                </c:pt>
                <c:pt idx="45672">
                  <c:v>55.57</c:v>
                </c:pt>
                <c:pt idx="45673">
                  <c:v>54.36</c:v>
                </c:pt>
                <c:pt idx="45674">
                  <c:v>54.68</c:v>
                </c:pt>
                <c:pt idx="45675">
                  <c:v>55.2</c:v>
                </c:pt>
                <c:pt idx="45676">
                  <c:v>55.83</c:v>
                </c:pt>
                <c:pt idx="45677">
                  <c:v>56.6</c:v>
                </c:pt>
                <c:pt idx="45678">
                  <c:v>57.23</c:v>
                </c:pt>
                <c:pt idx="45679">
                  <c:v>52.12</c:v>
                </c:pt>
                <c:pt idx="45680">
                  <c:v>37.17</c:v>
                </c:pt>
                <c:pt idx="45681">
                  <c:v>37.200000000000003</c:v>
                </c:pt>
                <c:pt idx="45682">
                  <c:v>37.17</c:v>
                </c:pt>
                <c:pt idx="45683">
                  <c:v>37.08</c:v>
                </c:pt>
                <c:pt idx="45684">
                  <c:v>37.03</c:v>
                </c:pt>
                <c:pt idx="45685">
                  <c:v>37</c:v>
                </c:pt>
                <c:pt idx="45686">
                  <c:v>37.06</c:v>
                </c:pt>
                <c:pt idx="45687">
                  <c:v>37.03</c:v>
                </c:pt>
                <c:pt idx="45688">
                  <c:v>37.03</c:v>
                </c:pt>
                <c:pt idx="45689">
                  <c:v>37</c:v>
                </c:pt>
                <c:pt idx="45690">
                  <c:v>37.08</c:v>
                </c:pt>
                <c:pt idx="45691">
                  <c:v>37.08</c:v>
                </c:pt>
                <c:pt idx="45692">
                  <c:v>37.11</c:v>
                </c:pt>
                <c:pt idx="45693">
                  <c:v>37.14</c:v>
                </c:pt>
                <c:pt idx="45694">
                  <c:v>37.26</c:v>
                </c:pt>
                <c:pt idx="45695">
                  <c:v>37.29</c:v>
                </c:pt>
                <c:pt idx="45696">
                  <c:v>37.31</c:v>
                </c:pt>
                <c:pt idx="45697">
                  <c:v>40.590000000000003</c:v>
                </c:pt>
                <c:pt idx="45698">
                  <c:v>63.58</c:v>
                </c:pt>
                <c:pt idx="45699">
                  <c:v>58.84</c:v>
                </c:pt>
                <c:pt idx="45700">
                  <c:v>59.19</c:v>
                </c:pt>
                <c:pt idx="45701">
                  <c:v>59.3</c:v>
                </c:pt>
                <c:pt idx="45702">
                  <c:v>59.59</c:v>
                </c:pt>
                <c:pt idx="45703">
                  <c:v>46.96</c:v>
                </c:pt>
                <c:pt idx="45704">
                  <c:v>38.26</c:v>
                </c:pt>
                <c:pt idx="45705">
                  <c:v>60.68</c:v>
                </c:pt>
                <c:pt idx="45706">
                  <c:v>57.58</c:v>
                </c:pt>
                <c:pt idx="45707">
                  <c:v>59.16</c:v>
                </c:pt>
                <c:pt idx="45708">
                  <c:v>60.53</c:v>
                </c:pt>
                <c:pt idx="45709">
                  <c:v>79.25</c:v>
                </c:pt>
                <c:pt idx="45710">
                  <c:v>83.15</c:v>
                </c:pt>
                <c:pt idx="45711">
                  <c:v>79.31</c:v>
                </c:pt>
                <c:pt idx="45712">
                  <c:v>74.540000000000006</c:v>
                </c:pt>
                <c:pt idx="45713">
                  <c:v>84.53</c:v>
                </c:pt>
                <c:pt idx="45714">
                  <c:v>107.03</c:v>
                </c:pt>
                <c:pt idx="45715">
                  <c:v>111.6</c:v>
                </c:pt>
                <c:pt idx="45716">
                  <c:v>110.71</c:v>
                </c:pt>
                <c:pt idx="45717">
                  <c:v>106.26</c:v>
                </c:pt>
                <c:pt idx="45718">
                  <c:v>100.75</c:v>
                </c:pt>
                <c:pt idx="45719">
                  <c:v>101.26</c:v>
                </c:pt>
                <c:pt idx="45720">
                  <c:v>99.43</c:v>
                </c:pt>
                <c:pt idx="45721">
                  <c:v>100.58</c:v>
                </c:pt>
                <c:pt idx="45722">
                  <c:v>101.21</c:v>
                </c:pt>
                <c:pt idx="45723">
                  <c:v>101.61</c:v>
                </c:pt>
                <c:pt idx="45724">
                  <c:v>91.48</c:v>
                </c:pt>
                <c:pt idx="45725">
                  <c:v>79.97</c:v>
                </c:pt>
                <c:pt idx="45726">
                  <c:v>83.01</c:v>
                </c:pt>
                <c:pt idx="45727">
                  <c:v>76.180000000000007</c:v>
                </c:pt>
                <c:pt idx="45728">
                  <c:v>76.75</c:v>
                </c:pt>
                <c:pt idx="45729">
                  <c:v>75.09</c:v>
                </c:pt>
                <c:pt idx="45730">
                  <c:v>67.569999999999993</c:v>
                </c:pt>
                <c:pt idx="45731">
                  <c:v>68.510000000000005</c:v>
                </c:pt>
                <c:pt idx="45732">
                  <c:v>69.400000000000006</c:v>
                </c:pt>
                <c:pt idx="45733">
                  <c:v>70.349999999999994</c:v>
                </c:pt>
                <c:pt idx="45734">
                  <c:v>71.33</c:v>
                </c:pt>
                <c:pt idx="45735">
                  <c:v>72.25</c:v>
                </c:pt>
                <c:pt idx="45736">
                  <c:v>64.47</c:v>
                </c:pt>
                <c:pt idx="45737">
                  <c:v>53.44</c:v>
                </c:pt>
                <c:pt idx="45738">
                  <c:v>53.42</c:v>
                </c:pt>
                <c:pt idx="45739">
                  <c:v>36.71</c:v>
                </c:pt>
                <c:pt idx="45740">
                  <c:v>37.06</c:v>
                </c:pt>
                <c:pt idx="45741">
                  <c:v>55.45</c:v>
                </c:pt>
                <c:pt idx="45742">
                  <c:v>58.64</c:v>
                </c:pt>
                <c:pt idx="45743">
                  <c:v>60.05</c:v>
                </c:pt>
                <c:pt idx="45744">
                  <c:v>61.17</c:v>
                </c:pt>
                <c:pt idx="45745">
                  <c:v>61.77</c:v>
                </c:pt>
                <c:pt idx="45746">
                  <c:v>62.43</c:v>
                </c:pt>
                <c:pt idx="45747">
                  <c:v>63.2</c:v>
                </c:pt>
                <c:pt idx="45748">
                  <c:v>63.38</c:v>
                </c:pt>
                <c:pt idx="45749">
                  <c:v>63.89</c:v>
                </c:pt>
                <c:pt idx="45750">
                  <c:v>64.44</c:v>
                </c:pt>
                <c:pt idx="45751">
                  <c:v>65.760000000000005</c:v>
                </c:pt>
                <c:pt idx="45752">
                  <c:v>82.84</c:v>
                </c:pt>
                <c:pt idx="45753">
                  <c:v>95.12</c:v>
                </c:pt>
                <c:pt idx="45754">
                  <c:v>87.8</c:v>
                </c:pt>
                <c:pt idx="45755">
                  <c:v>113.18</c:v>
                </c:pt>
                <c:pt idx="45756">
                  <c:v>105.6</c:v>
                </c:pt>
                <c:pt idx="45757">
                  <c:v>100.4</c:v>
                </c:pt>
                <c:pt idx="45758">
                  <c:v>81.8</c:v>
                </c:pt>
                <c:pt idx="45759">
                  <c:v>78.5</c:v>
                </c:pt>
                <c:pt idx="45760">
                  <c:v>85.02</c:v>
                </c:pt>
                <c:pt idx="45761">
                  <c:v>101.67</c:v>
                </c:pt>
                <c:pt idx="45762">
                  <c:v>96.07</c:v>
                </c:pt>
                <c:pt idx="45763">
                  <c:v>96.38</c:v>
                </c:pt>
                <c:pt idx="45764">
                  <c:v>96.56</c:v>
                </c:pt>
                <c:pt idx="45765">
                  <c:v>97.13</c:v>
                </c:pt>
                <c:pt idx="45766">
                  <c:v>97.93</c:v>
                </c:pt>
                <c:pt idx="45767">
                  <c:v>99</c:v>
                </c:pt>
                <c:pt idx="45768">
                  <c:v>100.26</c:v>
                </c:pt>
                <c:pt idx="45769">
                  <c:v>101.69</c:v>
                </c:pt>
                <c:pt idx="45770">
                  <c:v>103.68</c:v>
                </c:pt>
                <c:pt idx="45771">
                  <c:v>107.95</c:v>
                </c:pt>
                <c:pt idx="45772">
                  <c:v>106.69</c:v>
                </c:pt>
                <c:pt idx="45773">
                  <c:v>108.21</c:v>
                </c:pt>
                <c:pt idx="45774">
                  <c:v>96.33</c:v>
                </c:pt>
                <c:pt idx="45775">
                  <c:v>95.09</c:v>
                </c:pt>
                <c:pt idx="45776">
                  <c:v>96.38</c:v>
                </c:pt>
                <c:pt idx="45777">
                  <c:v>97.91</c:v>
                </c:pt>
                <c:pt idx="45778">
                  <c:v>99.2</c:v>
                </c:pt>
                <c:pt idx="45779">
                  <c:v>99.77</c:v>
                </c:pt>
                <c:pt idx="45780">
                  <c:v>100.17</c:v>
                </c:pt>
                <c:pt idx="45781">
                  <c:v>100.09</c:v>
                </c:pt>
                <c:pt idx="45782">
                  <c:v>87.95</c:v>
                </c:pt>
                <c:pt idx="45783">
                  <c:v>86.28</c:v>
                </c:pt>
                <c:pt idx="45784">
                  <c:v>85.71</c:v>
                </c:pt>
                <c:pt idx="45785">
                  <c:v>75.430000000000007</c:v>
                </c:pt>
                <c:pt idx="45786">
                  <c:v>68.28</c:v>
                </c:pt>
                <c:pt idx="45787">
                  <c:v>68.11</c:v>
                </c:pt>
                <c:pt idx="45788">
                  <c:v>68.05</c:v>
                </c:pt>
                <c:pt idx="45789">
                  <c:v>68</c:v>
                </c:pt>
                <c:pt idx="45790">
                  <c:v>67.91</c:v>
                </c:pt>
                <c:pt idx="45791">
                  <c:v>67.19</c:v>
                </c:pt>
                <c:pt idx="45792">
                  <c:v>62.77</c:v>
                </c:pt>
                <c:pt idx="45793">
                  <c:v>62.69</c:v>
                </c:pt>
                <c:pt idx="45794">
                  <c:v>77.78</c:v>
                </c:pt>
                <c:pt idx="45795">
                  <c:v>81.55</c:v>
                </c:pt>
                <c:pt idx="45796">
                  <c:v>79.650000000000006</c:v>
                </c:pt>
                <c:pt idx="45797">
                  <c:v>79.510000000000005</c:v>
                </c:pt>
                <c:pt idx="45798">
                  <c:v>67.569999999999993</c:v>
                </c:pt>
                <c:pt idx="45799">
                  <c:v>67.25</c:v>
                </c:pt>
                <c:pt idx="45800">
                  <c:v>67.25</c:v>
                </c:pt>
                <c:pt idx="45801">
                  <c:v>67.31</c:v>
                </c:pt>
                <c:pt idx="45802">
                  <c:v>67.34</c:v>
                </c:pt>
                <c:pt idx="45803">
                  <c:v>67.849999999999994</c:v>
                </c:pt>
                <c:pt idx="45804">
                  <c:v>68.510000000000005</c:v>
                </c:pt>
                <c:pt idx="45805">
                  <c:v>69.150000000000006</c:v>
                </c:pt>
                <c:pt idx="45806">
                  <c:v>69.89</c:v>
                </c:pt>
                <c:pt idx="45807">
                  <c:v>70.55</c:v>
                </c:pt>
                <c:pt idx="45808">
                  <c:v>71.150000000000006</c:v>
                </c:pt>
                <c:pt idx="45809">
                  <c:v>71.7</c:v>
                </c:pt>
                <c:pt idx="45810">
                  <c:v>72.069999999999993</c:v>
                </c:pt>
                <c:pt idx="45811">
                  <c:v>72.47</c:v>
                </c:pt>
                <c:pt idx="45812">
                  <c:v>73.19</c:v>
                </c:pt>
                <c:pt idx="45813">
                  <c:v>67.739999999999995</c:v>
                </c:pt>
                <c:pt idx="45814">
                  <c:v>62.95</c:v>
                </c:pt>
                <c:pt idx="45815">
                  <c:v>63.75</c:v>
                </c:pt>
                <c:pt idx="45816">
                  <c:v>64.64</c:v>
                </c:pt>
                <c:pt idx="45817">
                  <c:v>65.59</c:v>
                </c:pt>
                <c:pt idx="45818">
                  <c:v>66.680000000000007</c:v>
                </c:pt>
                <c:pt idx="45819">
                  <c:v>67.08</c:v>
                </c:pt>
                <c:pt idx="45820">
                  <c:v>59.67</c:v>
                </c:pt>
                <c:pt idx="45821">
                  <c:v>60.76</c:v>
                </c:pt>
                <c:pt idx="45822">
                  <c:v>61.94</c:v>
                </c:pt>
                <c:pt idx="45823">
                  <c:v>63.23</c:v>
                </c:pt>
                <c:pt idx="45824">
                  <c:v>64.64</c:v>
                </c:pt>
                <c:pt idx="45825">
                  <c:v>66.25</c:v>
                </c:pt>
                <c:pt idx="45826">
                  <c:v>67.94</c:v>
                </c:pt>
                <c:pt idx="45827">
                  <c:v>69.03</c:v>
                </c:pt>
                <c:pt idx="45828">
                  <c:v>58.01</c:v>
                </c:pt>
                <c:pt idx="45829">
                  <c:v>49.2</c:v>
                </c:pt>
                <c:pt idx="45830">
                  <c:v>48.13</c:v>
                </c:pt>
                <c:pt idx="45831">
                  <c:v>48.82</c:v>
                </c:pt>
                <c:pt idx="45832">
                  <c:v>49.63</c:v>
                </c:pt>
                <c:pt idx="45833">
                  <c:v>50.46</c:v>
                </c:pt>
                <c:pt idx="45834">
                  <c:v>51.35</c:v>
                </c:pt>
                <c:pt idx="45835">
                  <c:v>52.04</c:v>
                </c:pt>
                <c:pt idx="45836">
                  <c:v>52.21</c:v>
                </c:pt>
                <c:pt idx="45837">
                  <c:v>42.94</c:v>
                </c:pt>
                <c:pt idx="45838">
                  <c:v>39.380000000000003</c:v>
                </c:pt>
                <c:pt idx="45839">
                  <c:v>37.4</c:v>
                </c:pt>
                <c:pt idx="45840">
                  <c:v>37.950000000000003</c:v>
                </c:pt>
                <c:pt idx="45841">
                  <c:v>38.58</c:v>
                </c:pt>
                <c:pt idx="45842">
                  <c:v>39.21</c:v>
                </c:pt>
                <c:pt idx="45843">
                  <c:v>39.72</c:v>
                </c:pt>
                <c:pt idx="45844">
                  <c:v>39.93</c:v>
                </c:pt>
                <c:pt idx="45845">
                  <c:v>36.479999999999997</c:v>
                </c:pt>
                <c:pt idx="45846">
                  <c:v>35.79</c:v>
                </c:pt>
                <c:pt idx="45847">
                  <c:v>30.483000000000001</c:v>
                </c:pt>
                <c:pt idx="45848">
                  <c:v>30.597000000000001</c:v>
                </c:pt>
                <c:pt idx="45849">
                  <c:v>30.741</c:v>
                </c:pt>
                <c:pt idx="45850">
                  <c:v>30.856000000000002</c:v>
                </c:pt>
                <c:pt idx="45851">
                  <c:v>30.998999999999999</c:v>
                </c:pt>
                <c:pt idx="45852">
                  <c:v>30.77</c:v>
                </c:pt>
                <c:pt idx="45853">
                  <c:v>29.937000000000001</c:v>
                </c:pt>
                <c:pt idx="45854">
                  <c:v>30.081</c:v>
                </c:pt>
                <c:pt idx="45855">
                  <c:v>30.195</c:v>
                </c:pt>
                <c:pt idx="45856">
                  <c:v>30.338999999999999</c:v>
                </c:pt>
                <c:pt idx="45857">
                  <c:v>30.483000000000001</c:v>
                </c:pt>
                <c:pt idx="45858">
                  <c:v>30.655000000000001</c:v>
                </c:pt>
                <c:pt idx="45859">
                  <c:v>30.797999999999998</c:v>
                </c:pt>
                <c:pt idx="45860">
                  <c:v>30.109000000000002</c:v>
                </c:pt>
                <c:pt idx="45861">
                  <c:v>29.190999999999999</c:v>
                </c:pt>
                <c:pt idx="45862">
                  <c:v>29.190999999999999</c:v>
                </c:pt>
                <c:pt idx="45863">
                  <c:v>29.248000000000001</c:v>
                </c:pt>
                <c:pt idx="45864">
                  <c:v>29.277000000000001</c:v>
                </c:pt>
                <c:pt idx="45865">
                  <c:v>29.334</c:v>
                </c:pt>
                <c:pt idx="45866">
                  <c:v>29.334</c:v>
                </c:pt>
                <c:pt idx="45867">
                  <c:v>29.334</c:v>
                </c:pt>
                <c:pt idx="45868">
                  <c:v>29.363</c:v>
                </c:pt>
                <c:pt idx="45869">
                  <c:v>29.334</c:v>
                </c:pt>
                <c:pt idx="45870">
                  <c:v>29.277000000000001</c:v>
                </c:pt>
                <c:pt idx="45871">
                  <c:v>28.530999999999999</c:v>
                </c:pt>
                <c:pt idx="45872">
                  <c:v>28.129000000000001</c:v>
                </c:pt>
                <c:pt idx="45873">
                  <c:v>28.1</c:v>
                </c:pt>
                <c:pt idx="45874">
                  <c:v>28.071000000000002</c:v>
                </c:pt>
                <c:pt idx="45875">
                  <c:v>28.042999999999999</c:v>
                </c:pt>
                <c:pt idx="45876">
                  <c:v>28.013999999999999</c:v>
                </c:pt>
                <c:pt idx="45877">
                  <c:v>27.957000000000001</c:v>
                </c:pt>
                <c:pt idx="45878">
                  <c:v>27.928000000000001</c:v>
                </c:pt>
                <c:pt idx="45879">
                  <c:v>27.899000000000001</c:v>
                </c:pt>
                <c:pt idx="45880">
                  <c:v>27.928000000000001</c:v>
                </c:pt>
                <c:pt idx="45881">
                  <c:v>27.899000000000001</c:v>
                </c:pt>
                <c:pt idx="45882">
                  <c:v>27.899000000000001</c:v>
                </c:pt>
                <c:pt idx="45883">
                  <c:v>27.899000000000001</c:v>
                </c:pt>
                <c:pt idx="45884">
                  <c:v>27.899000000000001</c:v>
                </c:pt>
                <c:pt idx="45885">
                  <c:v>27.899000000000001</c:v>
                </c:pt>
                <c:pt idx="45886">
                  <c:v>27.899000000000001</c:v>
                </c:pt>
                <c:pt idx="45887">
                  <c:v>27.899000000000001</c:v>
                </c:pt>
                <c:pt idx="45888">
                  <c:v>27.870999999999999</c:v>
                </c:pt>
                <c:pt idx="45889">
                  <c:v>27.870999999999999</c:v>
                </c:pt>
                <c:pt idx="45890">
                  <c:v>27.812999999999999</c:v>
                </c:pt>
                <c:pt idx="45891">
                  <c:v>27.841999999999999</c:v>
                </c:pt>
                <c:pt idx="45892">
                  <c:v>27.841999999999999</c:v>
                </c:pt>
                <c:pt idx="45893">
                  <c:v>27.812999999999999</c:v>
                </c:pt>
                <c:pt idx="45894">
                  <c:v>27.841999999999999</c:v>
                </c:pt>
                <c:pt idx="45895">
                  <c:v>27.812999999999999</c:v>
                </c:pt>
                <c:pt idx="45896">
                  <c:v>27.841999999999999</c:v>
                </c:pt>
                <c:pt idx="45897">
                  <c:v>27.841999999999999</c:v>
                </c:pt>
                <c:pt idx="45898">
                  <c:v>27.812999999999999</c:v>
                </c:pt>
                <c:pt idx="45899">
                  <c:v>27.841999999999999</c:v>
                </c:pt>
                <c:pt idx="45900">
                  <c:v>27.812999999999999</c:v>
                </c:pt>
                <c:pt idx="45901">
                  <c:v>27.841999999999999</c:v>
                </c:pt>
                <c:pt idx="45902">
                  <c:v>27.841999999999999</c:v>
                </c:pt>
                <c:pt idx="45903">
                  <c:v>27.841999999999999</c:v>
                </c:pt>
                <c:pt idx="45904">
                  <c:v>27.812999999999999</c:v>
                </c:pt>
                <c:pt idx="45905">
                  <c:v>27.841999999999999</c:v>
                </c:pt>
                <c:pt idx="45906">
                  <c:v>27.841999999999999</c:v>
                </c:pt>
                <c:pt idx="45907">
                  <c:v>27.756</c:v>
                </c:pt>
                <c:pt idx="45908">
                  <c:v>27.812999999999999</c:v>
                </c:pt>
                <c:pt idx="45909">
                  <c:v>27.841999999999999</c:v>
                </c:pt>
                <c:pt idx="45910">
                  <c:v>27.812999999999999</c:v>
                </c:pt>
                <c:pt idx="45911">
                  <c:v>27.841999999999999</c:v>
                </c:pt>
                <c:pt idx="45912">
                  <c:v>27.812999999999999</c:v>
                </c:pt>
                <c:pt idx="45913">
                  <c:v>27.812999999999999</c:v>
                </c:pt>
                <c:pt idx="45914">
                  <c:v>27.783999999999999</c:v>
                </c:pt>
                <c:pt idx="45915">
                  <c:v>27.756</c:v>
                </c:pt>
                <c:pt idx="45916">
                  <c:v>27.756</c:v>
                </c:pt>
                <c:pt idx="45917">
                  <c:v>27.756</c:v>
                </c:pt>
                <c:pt idx="45918">
                  <c:v>27.756</c:v>
                </c:pt>
                <c:pt idx="45919">
                  <c:v>34.07</c:v>
                </c:pt>
                <c:pt idx="45920">
                  <c:v>38.4</c:v>
                </c:pt>
                <c:pt idx="45921">
                  <c:v>32.86</c:v>
                </c:pt>
                <c:pt idx="45922">
                  <c:v>33.18</c:v>
                </c:pt>
                <c:pt idx="45923">
                  <c:v>33.47</c:v>
                </c:pt>
                <c:pt idx="45924">
                  <c:v>33.75</c:v>
                </c:pt>
                <c:pt idx="45925">
                  <c:v>33.979999999999997</c:v>
                </c:pt>
                <c:pt idx="45926">
                  <c:v>34.299999999999997</c:v>
                </c:pt>
                <c:pt idx="45927">
                  <c:v>34.590000000000003</c:v>
                </c:pt>
                <c:pt idx="45928">
                  <c:v>34.9</c:v>
                </c:pt>
                <c:pt idx="45929">
                  <c:v>35.479999999999997</c:v>
                </c:pt>
                <c:pt idx="45930">
                  <c:v>35.76</c:v>
                </c:pt>
                <c:pt idx="45931">
                  <c:v>36.11</c:v>
                </c:pt>
                <c:pt idx="45932">
                  <c:v>36.4</c:v>
                </c:pt>
                <c:pt idx="45933">
                  <c:v>36.619999999999997</c:v>
                </c:pt>
                <c:pt idx="45934">
                  <c:v>36.83</c:v>
                </c:pt>
                <c:pt idx="45935">
                  <c:v>37.14</c:v>
                </c:pt>
                <c:pt idx="45936">
                  <c:v>37.4</c:v>
                </c:pt>
                <c:pt idx="45937">
                  <c:v>37.72</c:v>
                </c:pt>
                <c:pt idx="45938">
                  <c:v>38.119999999999997</c:v>
                </c:pt>
                <c:pt idx="45939">
                  <c:v>38.46</c:v>
                </c:pt>
                <c:pt idx="45940">
                  <c:v>38.81</c:v>
                </c:pt>
                <c:pt idx="45941">
                  <c:v>39.18</c:v>
                </c:pt>
                <c:pt idx="45942">
                  <c:v>39.44</c:v>
                </c:pt>
                <c:pt idx="45943">
                  <c:v>39.67</c:v>
                </c:pt>
                <c:pt idx="45944">
                  <c:v>39.840000000000003</c:v>
                </c:pt>
                <c:pt idx="45945">
                  <c:v>40.1</c:v>
                </c:pt>
                <c:pt idx="45946">
                  <c:v>40.33</c:v>
                </c:pt>
                <c:pt idx="45947">
                  <c:v>40.409999999999997</c:v>
                </c:pt>
                <c:pt idx="45948">
                  <c:v>40.53</c:v>
                </c:pt>
                <c:pt idx="45949">
                  <c:v>40.47</c:v>
                </c:pt>
                <c:pt idx="45950">
                  <c:v>39.47</c:v>
                </c:pt>
                <c:pt idx="45951">
                  <c:v>32.659999999999997</c:v>
                </c:pt>
                <c:pt idx="45952">
                  <c:v>32.61</c:v>
                </c:pt>
                <c:pt idx="45953">
                  <c:v>32.72</c:v>
                </c:pt>
                <c:pt idx="45954">
                  <c:v>32.89</c:v>
                </c:pt>
                <c:pt idx="45955">
                  <c:v>33.07</c:v>
                </c:pt>
                <c:pt idx="45956">
                  <c:v>33.21</c:v>
                </c:pt>
                <c:pt idx="45957">
                  <c:v>33.380000000000003</c:v>
                </c:pt>
                <c:pt idx="45958">
                  <c:v>33.549999999999997</c:v>
                </c:pt>
                <c:pt idx="45959">
                  <c:v>33.67</c:v>
                </c:pt>
                <c:pt idx="45960">
                  <c:v>33.81</c:v>
                </c:pt>
                <c:pt idx="45961">
                  <c:v>33.93</c:v>
                </c:pt>
                <c:pt idx="45962">
                  <c:v>34.04</c:v>
                </c:pt>
                <c:pt idx="45963">
                  <c:v>34.1</c:v>
                </c:pt>
                <c:pt idx="45964">
                  <c:v>34.130000000000003</c:v>
                </c:pt>
                <c:pt idx="45965">
                  <c:v>34.159999999999997</c:v>
                </c:pt>
                <c:pt idx="45966">
                  <c:v>34.130000000000003</c:v>
                </c:pt>
                <c:pt idx="45967">
                  <c:v>34.04</c:v>
                </c:pt>
                <c:pt idx="45968">
                  <c:v>33.78</c:v>
                </c:pt>
                <c:pt idx="45969">
                  <c:v>31.143000000000001</c:v>
                </c:pt>
                <c:pt idx="45970">
                  <c:v>28.99</c:v>
                </c:pt>
                <c:pt idx="45971">
                  <c:v>29.105</c:v>
                </c:pt>
                <c:pt idx="45972">
                  <c:v>29.22</c:v>
                </c:pt>
                <c:pt idx="45973">
                  <c:v>29.334</c:v>
                </c:pt>
                <c:pt idx="45974">
                  <c:v>29.478000000000002</c:v>
                </c:pt>
                <c:pt idx="45975">
                  <c:v>29.593</c:v>
                </c:pt>
                <c:pt idx="45976">
                  <c:v>29.65</c:v>
                </c:pt>
                <c:pt idx="45977">
                  <c:v>28.673999999999999</c:v>
                </c:pt>
                <c:pt idx="45978">
                  <c:v>28.129000000000001</c:v>
                </c:pt>
                <c:pt idx="45979">
                  <c:v>27.841999999999999</c:v>
                </c:pt>
                <c:pt idx="45980">
                  <c:v>27.812999999999999</c:v>
                </c:pt>
                <c:pt idx="45981">
                  <c:v>27.783999999999999</c:v>
                </c:pt>
                <c:pt idx="45982">
                  <c:v>27.783999999999999</c:v>
                </c:pt>
                <c:pt idx="45983">
                  <c:v>27.783999999999999</c:v>
                </c:pt>
                <c:pt idx="45984">
                  <c:v>27.727</c:v>
                </c:pt>
                <c:pt idx="45985">
                  <c:v>27.727</c:v>
                </c:pt>
                <c:pt idx="45986">
                  <c:v>27.727</c:v>
                </c:pt>
                <c:pt idx="45987">
                  <c:v>27.727</c:v>
                </c:pt>
                <c:pt idx="45988">
                  <c:v>27.812999999999999</c:v>
                </c:pt>
                <c:pt idx="45989">
                  <c:v>27.783999999999999</c:v>
                </c:pt>
                <c:pt idx="45990">
                  <c:v>27.812999999999999</c:v>
                </c:pt>
                <c:pt idx="45991">
                  <c:v>27.783999999999999</c:v>
                </c:pt>
                <c:pt idx="45992">
                  <c:v>27.783999999999999</c:v>
                </c:pt>
                <c:pt idx="45993">
                  <c:v>27.783999999999999</c:v>
                </c:pt>
                <c:pt idx="45994">
                  <c:v>27.812999999999999</c:v>
                </c:pt>
                <c:pt idx="45995">
                  <c:v>27.812999999999999</c:v>
                </c:pt>
                <c:pt idx="45996">
                  <c:v>27.783999999999999</c:v>
                </c:pt>
                <c:pt idx="45997">
                  <c:v>27.812999999999999</c:v>
                </c:pt>
                <c:pt idx="45998">
                  <c:v>27.783999999999999</c:v>
                </c:pt>
                <c:pt idx="45999">
                  <c:v>27.812999999999999</c:v>
                </c:pt>
                <c:pt idx="46000">
                  <c:v>27.812999999999999</c:v>
                </c:pt>
                <c:pt idx="46001">
                  <c:v>27.783999999999999</c:v>
                </c:pt>
                <c:pt idx="46002">
                  <c:v>27.783999999999999</c:v>
                </c:pt>
                <c:pt idx="46003">
                  <c:v>27.812999999999999</c:v>
                </c:pt>
                <c:pt idx="46004">
                  <c:v>27.783999999999999</c:v>
                </c:pt>
                <c:pt idx="46005">
                  <c:v>27.812999999999999</c:v>
                </c:pt>
                <c:pt idx="46006">
                  <c:v>27.727</c:v>
                </c:pt>
                <c:pt idx="46007">
                  <c:v>27.727</c:v>
                </c:pt>
                <c:pt idx="46008">
                  <c:v>27.727</c:v>
                </c:pt>
                <c:pt idx="46009">
                  <c:v>27.727</c:v>
                </c:pt>
                <c:pt idx="46010">
                  <c:v>27.727</c:v>
                </c:pt>
                <c:pt idx="46011">
                  <c:v>27.727</c:v>
                </c:pt>
                <c:pt idx="46012">
                  <c:v>27.727</c:v>
                </c:pt>
                <c:pt idx="46013">
                  <c:v>27.727</c:v>
                </c:pt>
                <c:pt idx="46014">
                  <c:v>27.727</c:v>
                </c:pt>
                <c:pt idx="46015">
                  <c:v>27.727</c:v>
                </c:pt>
                <c:pt idx="46016">
                  <c:v>27.727</c:v>
                </c:pt>
                <c:pt idx="46017">
                  <c:v>27.756</c:v>
                </c:pt>
                <c:pt idx="46018">
                  <c:v>27.727</c:v>
                </c:pt>
                <c:pt idx="46019">
                  <c:v>27.727</c:v>
                </c:pt>
                <c:pt idx="46020">
                  <c:v>27.727</c:v>
                </c:pt>
                <c:pt idx="46021">
                  <c:v>27.727</c:v>
                </c:pt>
                <c:pt idx="46022">
                  <c:v>27.783999999999999</c:v>
                </c:pt>
                <c:pt idx="46023">
                  <c:v>27.783999999999999</c:v>
                </c:pt>
                <c:pt idx="46024">
                  <c:v>27.783999999999999</c:v>
                </c:pt>
                <c:pt idx="46025">
                  <c:v>27.812999999999999</c:v>
                </c:pt>
                <c:pt idx="46026">
                  <c:v>27.783999999999999</c:v>
                </c:pt>
                <c:pt idx="46027">
                  <c:v>27.812999999999999</c:v>
                </c:pt>
                <c:pt idx="46028">
                  <c:v>27.812999999999999</c:v>
                </c:pt>
                <c:pt idx="46029">
                  <c:v>27.812999999999999</c:v>
                </c:pt>
                <c:pt idx="46030">
                  <c:v>27.783999999999999</c:v>
                </c:pt>
                <c:pt idx="46031">
                  <c:v>27.812999999999999</c:v>
                </c:pt>
                <c:pt idx="46032">
                  <c:v>27.783999999999999</c:v>
                </c:pt>
                <c:pt idx="46033">
                  <c:v>27.698</c:v>
                </c:pt>
                <c:pt idx="46034">
                  <c:v>27.727</c:v>
                </c:pt>
                <c:pt idx="46035">
                  <c:v>27.727</c:v>
                </c:pt>
                <c:pt idx="46036">
                  <c:v>27.756</c:v>
                </c:pt>
                <c:pt idx="46037">
                  <c:v>27.727</c:v>
                </c:pt>
                <c:pt idx="46038">
                  <c:v>27.727</c:v>
                </c:pt>
                <c:pt idx="46039">
                  <c:v>27.727</c:v>
                </c:pt>
                <c:pt idx="46040">
                  <c:v>27.727</c:v>
                </c:pt>
                <c:pt idx="46041">
                  <c:v>27.812999999999999</c:v>
                </c:pt>
                <c:pt idx="46042">
                  <c:v>27.812999999999999</c:v>
                </c:pt>
                <c:pt idx="46043">
                  <c:v>27.812999999999999</c:v>
                </c:pt>
                <c:pt idx="46044">
                  <c:v>27.812999999999999</c:v>
                </c:pt>
                <c:pt idx="46045">
                  <c:v>27.812999999999999</c:v>
                </c:pt>
                <c:pt idx="46046">
                  <c:v>27.783999999999999</c:v>
                </c:pt>
                <c:pt idx="46047">
                  <c:v>27.812999999999999</c:v>
                </c:pt>
                <c:pt idx="46048">
                  <c:v>27.812999999999999</c:v>
                </c:pt>
                <c:pt idx="46049">
                  <c:v>27.812999999999999</c:v>
                </c:pt>
                <c:pt idx="46050">
                  <c:v>27.812999999999999</c:v>
                </c:pt>
                <c:pt idx="46051">
                  <c:v>27.783999999999999</c:v>
                </c:pt>
                <c:pt idx="46052">
                  <c:v>27.812999999999999</c:v>
                </c:pt>
                <c:pt idx="46053">
                  <c:v>27.812999999999999</c:v>
                </c:pt>
                <c:pt idx="46054">
                  <c:v>27.812999999999999</c:v>
                </c:pt>
                <c:pt idx="46055">
                  <c:v>27.812999999999999</c:v>
                </c:pt>
                <c:pt idx="46056">
                  <c:v>27.812999999999999</c:v>
                </c:pt>
                <c:pt idx="46057">
                  <c:v>27.812999999999999</c:v>
                </c:pt>
                <c:pt idx="46058">
                  <c:v>27.812999999999999</c:v>
                </c:pt>
                <c:pt idx="46059">
                  <c:v>27.812999999999999</c:v>
                </c:pt>
                <c:pt idx="46060">
                  <c:v>27.812999999999999</c:v>
                </c:pt>
                <c:pt idx="46061">
                  <c:v>27.812999999999999</c:v>
                </c:pt>
                <c:pt idx="46062">
                  <c:v>27.812999999999999</c:v>
                </c:pt>
                <c:pt idx="46063">
                  <c:v>27.812999999999999</c:v>
                </c:pt>
                <c:pt idx="46064">
                  <c:v>27.812999999999999</c:v>
                </c:pt>
                <c:pt idx="46065">
                  <c:v>27.812999999999999</c:v>
                </c:pt>
                <c:pt idx="46066">
                  <c:v>27.812999999999999</c:v>
                </c:pt>
                <c:pt idx="46067">
                  <c:v>27.727</c:v>
                </c:pt>
                <c:pt idx="46068">
                  <c:v>27.727</c:v>
                </c:pt>
                <c:pt idx="46069">
                  <c:v>27.698</c:v>
                </c:pt>
                <c:pt idx="46070">
                  <c:v>27.756</c:v>
                </c:pt>
                <c:pt idx="46071">
                  <c:v>27.783999999999999</c:v>
                </c:pt>
                <c:pt idx="46072">
                  <c:v>27.812999999999999</c:v>
                </c:pt>
                <c:pt idx="46073">
                  <c:v>27.812999999999999</c:v>
                </c:pt>
                <c:pt idx="46074">
                  <c:v>27.812999999999999</c:v>
                </c:pt>
                <c:pt idx="46075">
                  <c:v>27.812999999999999</c:v>
                </c:pt>
                <c:pt idx="46076">
                  <c:v>27.812999999999999</c:v>
                </c:pt>
                <c:pt idx="46077">
                  <c:v>27.783999999999999</c:v>
                </c:pt>
                <c:pt idx="46078">
                  <c:v>27.783999999999999</c:v>
                </c:pt>
                <c:pt idx="46079">
                  <c:v>27.957000000000001</c:v>
                </c:pt>
                <c:pt idx="46080">
                  <c:v>38.81</c:v>
                </c:pt>
                <c:pt idx="46081">
                  <c:v>34.33</c:v>
                </c:pt>
                <c:pt idx="46082">
                  <c:v>34.67</c:v>
                </c:pt>
                <c:pt idx="46083">
                  <c:v>34.96</c:v>
                </c:pt>
                <c:pt idx="46084">
                  <c:v>35.25</c:v>
                </c:pt>
                <c:pt idx="46085">
                  <c:v>35.56</c:v>
                </c:pt>
                <c:pt idx="46086">
                  <c:v>35.909999999999997</c:v>
                </c:pt>
                <c:pt idx="46087">
                  <c:v>36.25</c:v>
                </c:pt>
                <c:pt idx="46088">
                  <c:v>36.65</c:v>
                </c:pt>
                <c:pt idx="46089">
                  <c:v>37.08</c:v>
                </c:pt>
                <c:pt idx="46090">
                  <c:v>37.630000000000003</c:v>
                </c:pt>
                <c:pt idx="46091">
                  <c:v>38.26</c:v>
                </c:pt>
                <c:pt idx="46092">
                  <c:v>39.01</c:v>
                </c:pt>
                <c:pt idx="46093">
                  <c:v>39.61</c:v>
                </c:pt>
                <c:pt idx="46094">
                  <c:v>40.130000000000003</c:v>
                </c:pt>
                <c:pt idx="46095">
                  <c:v>40.56</c:v>
                </c:pt>
                <c:pt idx="46096">
                  <c:v>39.409999999999997</c:v>
                </c:pt>
                <c:pt idx="46097">
                  <c:v>32.090000000000003</c:v>
                </c:pt>
                <c:pt idx="46098">
                  <c:v>43.46</c:v>
                </c:pt>
                <c:pt idx="46099">
                  <c:v>48.45</c:v>
                </c:pt>
                <c:pt idx="46100">
                  <c:v>42.6</c:v>
                </c:pt>
                <c:pt idx="46101">
                  <c:v>43.03</c:v>
                </c:pt>
                <c:pt idx="46102">
                  <c:v>43.48</c:v>
                </c:pt>
                <c:pt idx="46103">
                  <c:v>43.86</c:v>
                </c:pt>
                <c:pt idx="46104">
                  <c:v>44.43</c:v>
                </c:pt>
                <c:pt idx="46105">
                  <c:v>45.12</c:v>
                </c:pt>
                <c:pt idx="46106">
                  <c:v>45.47</c:v>
                </c:pt>
                <c:pt idx="46107">
                  <c:v>46.04</c:v>
                </c:pt>
                <c:pt idx="46108">
                  <c:v>45.44</c:v>
                </c:pt>
                <c:pt idx="46109">
                  <c:v>36.020000000000003</c:v>
                </c:pt>
                <c:pt idx="46110">
                  <c:v>36.22</c:v>
                </c:pt>
                <c:pt idx="46111">
                  <c:v>36.57</c:v>
                </c:pt>
                <c:pt idx="46112">
                  <c:v>49.28</c:v>
                </c:pt>
                <c:pt idx="46113">
                  <c:v>55.17</c:v>
                </c:pt>
                <c:pt idx="46114">
                  <c:v>56.29</c:v>
                </c:pt>
                <c:pt idx="46115">
                  <c:v>76.55</c:v>
                </c:pt>
                <c:pt idx="46116">
                  <c:v>65.790000000000006</c:v>
                </c:pt>
                <c:pt idx="46117">
                  <c:v>67.22</c:v>
                </c:pt>
                <c:pt idx="46118">
                  <c:v>68.63</c:v>
                </c:pt>
                <c:pt idx="46119">
                  <c:v>69.75</c:v>
                </c:pt>
                <c:pt idx="46120">
                  <c:v>70.44</c:v>
                </c:pt>
                <c:pt idx="46121">
                  <c:v>71.209999999999994</c:v>
                </c:pt>
                <c:pt idx="46122">
                  <c:v>72.099999999999994</c:v>
                </c:pt>
                <c:pt idx="46123">
                  <c:v>72.849999999999994</c:v>
                </c:pt>
                <c:pt idx="46124">
                  <c:v>73.48</c:v>
                </c:pt>
                <c:pt idx="46125">
                  <c:v>74.25</c:v>
                </c:pt>
                <c:pt idx="46126">
                  <c:v>75.14</c:v>
                </c:pt>
                <c:pt idx="46127">
                  <c:v>75.92</c:v>
                </c:pt>
                <c:pt idx="46128">
                  <c:v>68.260000000000005</c:v>
                </c:pt>
                <c:pt idx="46129">
                  <c:v>68.03</c:v>
                </c:pt>
                <c:pt idx="46130">
                  <c:v>68.69</c:v>
                </c:pt>
                <c:pt idx="46131">
                  <c:v>69.92</c:v>
                </c:pt>
                <c:pt idx="46132">
                  <c:v>71.180000000000007</c:v>
                </c:pt>
                <c:pt idx="46133">
                  <c:v>72.53</c:v>
                </c:pt>
                <c:pt idx="46134">
                  <c:v>73.77</c:v>
                </c:pt>
                <c:pt idx="46135">
                  <c:v>76.180000000000007</c:v>
                </c:pt>
                <c:pt idx="46136">
                  <c:v>77.3</c:v>
                </c:pt>
                <c:pt idx="46137">
                  <c:v>78.47</c:v>
                </c:pt>
                <c:pt idx="46138">
                  <c:v>78.7</c:v>
                </c:pt>
                <c:pt idx="46139">
                  <c:v>90.93</c:v>
                </c:pt>
                <c:pt idx="46140">
                  <c:v>98.91</c:v>
                </c:pt>
                <c:pt idx="46141">
                  <c:v>98.42</c:v>
                </c:pt>
                <c:pt idx="46142">
                  <c:v>98.16</c:v>
                </c:pt>
                <c:pt idx="46143">
                  <c:v>95.32</c:v>
                </c:pt>
                <c:pt idx="46144">
                  <c:v>91.19</c:v>
                </c:pt>
                <c:pt idx="46145">
                  <c:v>91.88</c:v>
                </c:pt>
                <c:pt idx="46146">
                  <c:v>92.54</c:v>
                </c:pt>
                <c:pt idx="46147">
                  <c:v>110.56</c:v>
                </c:pt>
                <c:pt idx="46148">
                  <c:v>120.87</c:v>
                </c:pt>
                <c:pt idx="46149">
                  <c:v>114.52</c:v>
                </c:pt>
                <c:pt idx="46150">
                  <c:v>112.75</c:v>
                </c:pt>
                <c:pt idx="46151">
                  <c:v>113.49</c:v>
                </c:pt>
                <c:pt idx="46152">
                  <c:v>128.04</c:v>
                </c:pt>
                <c:pt idx="46153">
                  <c:v>121.73</c:v>
                </c:pt>
                <c:pt idx="46154">
                  <c:v>118.43</c:v>
                </c:pt>
                <c:pt idx="46155">
                  <c:v>137.16999999999999</c:v>
                </c:pt>
                <c:pt idx="46156">
                  <c:v>134.65</c:v>
                </c:pt>
                <c:pt idx="46157">
                  <c:v>129.51</c:v>
                </c:pt>
                <c:pt idx="46158">
                  <c:v>131.52000000000001</c:v>
                </c:pt>
                <c:pt idx="46159">
                  <c:v>133.93</c:v>
                </c:pt>
                <c:pt idx="46160">
                  <c:v>136.13999999999999</c:v>
                </c:pt>
                <c:pt idx="46161">
                  <c:v>141.1</c:v>
                </c:pt>
                <c:pt idx="46162">
                  <c:v>129.34</c:v>
                </c:pt>
                <c:pt idx="46163">
                  <c:v>128.36000000000001</c:v>
                </c:pt>
                <c:pt idx="46164">
                  <c:v>130.97</c:v>
                </c:pt>
                <c:pt idx="46165">
                  <c:v>133.81</c:v>
                </c:pt>
                <c:pt idx="46166">
                  <c:v>140.69999999999999</c:v>
                </c:pt>
                <c:pt idx="46167">
                  <c:v>153.96</c:v>
                </c:pt>
                <c:pt idx="46168">
                  <c:v>155.4</c:v>
                </c:pt>
                <c:pt idx="46169">
                  <c:v>156.03</c:v>
                </c:pt>
                <c:pt idx="46170">
                  <c:v>159.04</c:v>
                </c:pt>
                <c:pt idx="46171">
                  <c:v>158.76</c:v>
                </c:pt>
                <c:pt idx="46172">
                  <c:v>154.34</c:v>
                </c:pt>
                <c:pt idx="46173">
                  <c:v>138.55000000000001</c:v>
                </c:pt>
                <c:pt idx="46174">
                  <c:v>141.41999999999999</c:v>
                </c:pt>
                <c:pt idx="46175">
                  <c:v>144.19999999999999</c:v>
                </c:pt>
                <c:pt idx="46176">
                  <c:v>145.41</c:v>
                </c:pt>
                <c:pt idx="46177">
                  <c:v>140.33000000000001</c:v>
                </c:pt>
                <c:pt idx="46178">
                  <c:v>131.83000000000001</c:v>
                </c:pt>
                <c:pt idx="46179">
                  <c:v>119.15</c:v>
                </c:pt>
                <c:pt idx="46180">
                  <c:v>116.53</c:v>
                </c:pt>
                <c:pt idx="46181">
                  <c:v>117.17</c:v>
                </c:pt>
                <c:pt idx="46182">
                  <c:v>117.97</c:v>
                </c:pt>
                <c:pt idx="46183">
                  <c:v>136.51</c:v>
                </c:pt>
                <c:pt idx="46184">
                  <c:v>133.21</c:v>
                </c:pt>
                <c:pt idx="46185">
                  <c:v>134.93</c:v>
                </c:pt>
                <c:pt idx="46186">
                  <c:v>135.99</c:v>
                </c:pt>
                <c:pt idx="46187">
                  <c:v>136.6</c:v>
                </c:pt>
                <c:pt idx="46188">
                  <c:v>114.15</c:v>
                </c:pt>
                <c:pt idx="46189">
                  <c:v>106.26</c:v>
                </c:pt>
                <c:pt idx="46190">
                  <c:v>107.44</c:v>
                </c:pt>
                <c:pt idx="46191">
                  <c:v>105</c:v>
                </c:pt>
                <c:pt idx="46192">
                  <c:v>121.73</c:v>
                </c:pt>
                <c:pt idx="46193">
                  <c:v>130.05000000000001</c:v>
                </c:pt>
                <c:pt idx="46194">
                  <c:v>127.33</c:v>
                </c:pt>
                <c:pt idx="46195">
                  <c:v>125.35</c:v>
                </c:pt>
                <c:pt idx="46196">
                  <c:v>122.3</c:v>
                </c:pt>
                <c:pt idx="46197">
                  <c:v>116.19</c:v>
                </c:pt>
                <c:pt idx="46198">
                  <c:v>114.44</c:v>
                </c:pt>
                <c:pt idx="46199">
                  <c:v>113.43</c:v>
                </c:pt>
                <c:pt idx="46200">
                  <c:v>99.03</c:v>
                </c:pt>
                <c:pt idx="46201">
                  <c:v>97.42</c:v>
                </c:pt>
                <c:pt idx="46202">
                  <c:v>97.39</c:v>
                </c:pt>
                <c:pt idx="46203">
                  <c:v>99.74</c:v>
                </c:pt>
                <c:pt idx="46204">
                  <c:v>120.27</c:v>
                </c:pt>
                <c:pt idx="46205">
                  <c:v>115.82</c:v>
                </c:pt>
                <c:pt idx="46206">
                  <c:v>117.45</c:v>
                </c:pt>
                <c:pt idx="46207">
                  <c:v>119.38</c:v>
                </c:pt>
                <c:pt idx="46208">
                  <c:v>121.13</c:v>
                </c:pt>
                <c:pt idx="46209">
                  <c:v>117.48</c:v>
                </c:pt>
                <c:pt idx="46210">
                  <c:v>105.71</c:v>
                </c:pt>
                <c:pt idx="46211">
                  <c:v>107.49</c:v>
                </c:pt>
                <c:pt idx="46212">
                  <c:v>95.75</c:v>
                </c:pt>
                <c:pt idx="46213">
                  <c:v>95.64</c:v>
                </c:pt>
                <c:pt idx="46214">
                  <c:v>96.84</c:v>
                </c:pt>
                <c:pt idx="46215">
                  <c:v>92.51</c:v>
                </c:pt>
                <c:pt idx="46216">
                  <c:v>99.37</c:v>
                </c:pt>
                <c:pt idx="46217">
                  <c:v>93.63</c:v>
                </c:pt>
                <c:pt idx="46218">
                  <c:v>87.17</c:v>
                </c:pt>
                <c:pt idx="46219">
                  <c:v>90.33</c:v>
                </c:pt>
                <c:pt idx="46220">
                  <c:v>90.18</c:v>
                </c:pt>
                <c:pt idx="46221">
                  <c:v>89.64</c:v>
                </c:pt>
                <c:pt idx="46222">
                  <c:v>89.32</c:v>
                </c:pt>
                <c:pt idx="46223">
                  <c:v>89.64</c:v>
                </c:pt>
                <c:pt idx="46224">
                  <c:v>90.13</c:v>
                </c:pt>
                <c:pt idx="46225">
                  <c:v>90.64</c:v>
                </c:pt>
                <c:pt idx="46226">
                  <c:v>91.33</c:v>
                </c:pt>
                <c:pt idx="46227">
                  <c:v>108.84</c:v>
                </c:pt>
                <c:pt idx="46228">
                  <c:v>108.9</c:v>
                </c:pt>
                <c:pt idx="46229">
                  <c:v>109.53</c:v>
                </c:pt>
                <c:pt idx="46230">
                  <c:v>112.06</c:v>
                </c:pt>
                <c:pt idx="46231">
                  <c:v>106.52</c:v>
                </c:pt>
                <c:pt idx="46232">
                  <c:v>105.83</c:v>
                </c:pt>
                <c:pt idx="46233">
                  <c:v>106.57</c:v>
                </c:pt>
                <c:pt idx="46234">
                  <c:v>115.9</c:v>
                </c:pt>
                <c:pt idx="46235">
                  <c:v>124.63</c:v>
                </c:pt>
                <c:pt idx="46236">
                  <c:v>116.3</c:v>
                </c:pt>
                <c:pt idx="46237">
                  <c:v>115.1</c:v>
                </c:pt>
                <c:pt idx="46238">
                  <c:v>118.54</c:v>
                </c:pt>
                <c:pt idx="46239">
                  <c:v>123.02</c:v>
                </c:pt>
                <c:pt idx="46240">
                  <c:v>122.3</c:v>
                </c:pt>
                <c:pt idx="46241">
                  <c:v>123.28</c:v>
                </c:pt>
                <c:pt idx="46242">
                  <c:v>124.66</c:v>
                </c:pt>
                <c:pt idx="46243">
                  <c:v>125.8</c:v>
                </c:pt>
                <c:pt idx="46244">
                  <c:v>126.75</c:v>
                </c:pt>
                <c:pt idx="46245">
                  <c:v>128.13</c:v>
                </c:pt>
                <c:pt idx="46246">
                  <c:v>128.33000000000001</c:v>
                </c:pt>
                <c:pt idx="46247">
                  <c:v>124</c:v>
                </c:pt>
                <c:pt idx="46248">
                  <c:v>126.26</c:v>
                </c:pt>
                <c:pt idx="46249">
                  <c:v>128.68</c:v>
                </c:pt>
                <c:pt idx="46250">
                  <c:v>133.21</c:v>
                </c:pt>
                <c:pt idx="46251">
                  <c:v>145.9</c:v>
                </c:pt>
                <c:pt idx="46252">
                  <c:v>148.54</c:v>
                </c:pt>
                <c:pt idx="46253">
                  <c:v>144.88999999999999</c:v>
                </c:pt>
                <c:pt idx="46254">
                  <c:v>144.97999999999999</c:v>
                </c:pt>
                <c:pt idx="46255">
                  <c:v>141.94</c:v>
                </c:pt>
                <c:pt idx="46256">
                  <c:v>140.9</c:v>
                </c:pt>
                <c:pt idx="46257">
                  <c:v>143.37</c:v>
                </c:pt>
                <c:pt idx="46258">
                  <c:v>140.24</c:v>
                </c:pt>
                <c:pt idx="46259">
                  <c:v>115.41</c:v>
                </c:pt>
                <c:pt idx="46260">
                  <c:v>116.25</c:v>
                </c:pt>
                <c:pt idx="46261">
                  <c:v>118.28</c:v>
                </c:pt>
                <c:pt idx="46262">
                  <c:v>130.08000000000001</c:v>
                </c:pt>
                <c:pt idx="46263">
                  <c:v>132.58000000000001</c:v>
                </c:pt>
                <c:pt idx="46264">
                  <c:v>134.96</c:v>
                </c:pt>
                <c:pt idx="46265">
                  <c:v>120.93</c:v>
                </c:pt>
                <c:pt idx="46266">
                  <c:v>120.41</c:v>
                </c:pt>
                <c:pt idx="46267">
                  <c:v>110.88</c:v>
                </c:pt>
                <c:pt idx="46268">
                  <c:v>105.25</c:v>
                </c:pt>
                <c:pt idx="46269">
                  <c:v>107.21</c:v>
                </c:pt>
                <c:pt idx="46270">
                  <c:v>121.3</c:v>
                </c:pt>
                <c:pt idx="46271">
                  <c:v>122.45</c:v>
                </c:pt>
                <c:pt idx="46272">
                  <c:v>105.34</c:v>
                </c:pt>
                <c:pt idx="46273">
                  <c:v>68.540000000000006</c:v>
                </c:pt>
                <c:pt idx="46274">
                  <c:v>64.5</c:v>
                </c:pt>
                <c:pt idx="46275">
                  <c:v>57.09</c:v>
                </c:pt>
                <c:pt idx="46276">
                  <c:v>55.05</c:v>
                </c:pt>
                <c:pt idx="46277">
                  <c:v>51.15</c:v>
                </c:pt>
                <c:pt idx="46278">
                  <c:v>47.42</c:v>
                </c:pt>
                <c:pt idx="46279">
                  <c:v>47.22</c:v>
                </c:pt>
                <c:pt idx="46280">
                  <c:v>47.85</c:v>
                </c:pt>
                <c:pt idx="46281">
                  <c:v>48.28</c:v>
                </c:pt>
                <c:pt idx="46282">
                  <c:v>48.79</c:v>
                </c:pt>
                <c:pt idx="46283">
                  <c:v>68.540000000000006</c:v>
                </c:pt>
                <c:pt idx="46284">
                  <c:v>67.83</c:v>
                </c:pt>
                <c:pt idx="46285">
                  <c:v>68.739999999999995</c:v>
                </c:pt>
                <c:pt idx="46286">
                  <c:v>69.319999999999993</c:v>
                </c:pt>
                <c:pt idx="46287">
                  <c:v>62.08</c:v>
                </c:pt>
                <c:pt idx="46288">
                  <c:v>57.89</c:v>
                </c:pt>
                <c:pt idx="46289">
                  <c:v>58.64</c:v>
                </c:pt>
                <c:pt idx="46290">
                  <c:v>59.47</c:v>
                </c:pt>
                <c:pt idx="46291">
                  <c:v>60.22</c:v>
                </c:pt>
                <c:pt idx="46292">
                  <c:v>60.79</c:v>
                </c:pt>
                <c:pt idx="46293">
                  <c:v>76.260000000000005</c:v>
                </c:pt>
                <c:pt idx="46294">
                  <c:v>104.05</c:v>
                </c:pt>
                <c:pt idx="46295">
                  <c:v>113.86</c:v>
                </c:pt>
                <c:pt idx="46296">
                  <c:v>113.26</c:v>
                </c:pt>
                <c:pt idx="46297">
                  <c:v>113.61</c:v>
                </c:pt>
                <c:pt idx="46298">
                  <c:v>115.73</c:v>
                </c:pt>
                <c:pt idx="46299">
                  <c:v>125.2</c:v>
                </c:pt>
                <c:pt idx="46300">
                  <c:v>141.94</c:v>
                </c:pt>
                <c:pt idx="46301">
                  <c:v>141.65</c:v>
                </c:pt>
                <c:pt idx="46302">
                  <c:v>141.65</c:v>
                </c:pt>
                <c:pt idx="46303">
                  <c:v>136.47999999999999</c:v>
                </c:pt>
                <c:pt idx="46304">
                  <c:v>137.13999999999999</c:v>
                </c:pt>
                <c:pt idx="46305">
                  <c:v>111.88</c:v>
                </c:pt>
                <c:pt idx="46306">
                  <c:v>123.62</c:v>
                </c:pt>
                <c:pt idx="46307">
                  <c:v>127.13</c:v>
                </c:pt>
                <c:pt idx="46308">
                  <c:v>113.61</c:v>
                </c:pt>
                <c:pt idx="46309">
                  <c:v>100.98</c:v>
                </c:pt>
                <c:pt idx="46310">
                  <c:v>102.41</c:v>
                </c:pt>
                <c:pt idx="46311">
                  <c:v>93.92</c:v>
                </c:pt>
                <c:pt idx="46312">
                  <c:v>88.81</c:v>
                </c:pt>
                <c:pt idx="46313">
                  <c:v>91.5</c:v>
                </c:pt>
                <c:pt idx="46314">
                  <c:v>93.03</c:v>
                </c:pt>
                <c:pt idx="46315">
                  <c:v>94.15</c:v>
                </c:pt>
                <c:pt idx="46316">
                  <c:v>94.78</c:v>
                </c:pt>
                <c:pt idx="46317">
                  <c:v>93.97</c:v>
                </c:pt>
                <c:pt idx="46318">
                  <c:v>89.7</c:v>
                </c:pt>
                <c:pt idx="46319">
                  <c:v>91.05</c:v>
                </c:pt>
                <c:pt idx="46320">
                  <c:v>93.05</c:v>
                </c:pt>
                <c:pt idx="46321">
                  <c:v>95.55</c:v>
                </c:pt>
                <c:pt idx="46322">
                  <c:v>96.47</c:v>
                </c:pt>
                <c:pt idx="46323">
                  <c:v>96.5</c:v>
                </c:pt>
                <c:pt idx="46324">
                  <c:v>89.04</c:v>
                </c:pt>
                <c:pt idx="46325">
                  <c:v>77.38</c:v>
                </c:pt>
                <c:pt idx="46326">
                  <c:v>61.31</c:v>
                </c:pt>
                <c:pt idx="46327">
                  <c:v>60.76</c:v>
                </c:pt>
                <c:pt idx="46328">
                  <c:v>85.91</c:v>
                </c:pt>
                <c:pt idx="46329">
                  <c:v>95.55</c:v>
                </c:pt>
                <c:pt idx="46330">
                  <c:v>102.18</c:v>
                </c:pt>
                <c:pt idx="46331">
                  <c:v>105.54</c:v>
                </c:pt>
                <c:pt idx="46332">
                  <c:v>108.7</c:v>
                </c:pt>
                <c:pt idx="46333">
                  <c:v>104.62</c:v>
                </c:pt>
                <c:pt idx="46334">
                  <c:v>102.56</c:v>
                </c:pt>
                <c:pt idx="46335">
                  <c:v>105.17</c:v>
                </c:pt>
                <c:pt idx="46336">
                  <c:v>107.15</c:v>
                </c:pt>
                <c:pt idx="46337">
                  <c:v>114.73</c:v>
                </c:pt>
                <c:pt idx="46338">
                  <c:v>144.32</c:v>
                </c:pt>
                <c:pt idx="46339">
                  <c:v>144.52000000000001</c:v>
                </c:pt>
                <c:pt idx="46340">
                  <c:v>137.49</c:v>
                </c:pt>
                <c:pt idx="46341">
                  <c:v>138.66</c:v>
                </c:pt>
                <c:pt idx="46342">
                  <c:v>149.94</c:v>
                </c:pt>
                <c:pt idx="46343">
                  <c:v>146.47</c:v>
                </c:pt>
                <c:pt idx="46344">
                  <c:v>150.63</c:v>
                </c:pt>
                <c:pt idx="46345">
                  <c:v>150.69</c:v>
                </c:pt>
                <c:pt idx="46346">
                  <c:v>150.78</c:v>
                </c:pt>
                <c:pt idx="46347">
                  <c:v>156.22999999999999</c:v>
                </c:pt>
                <c:pt idx="46348">
                  <c:v>161.37</c:v>
                </c:pt>
                <c:pt idx="46349">
                  <c:v>165.62</c:v>
                </c:pt>
                <c:pt idx="46350">
                  <c:v>168.69</c:v>
                </c:pt>
                <c:pt idx="46351">
                  <c:v>172.02</c:v>
                </c:pt>
                <c:pt idx="46352">
                  <c:v>175.69</c:v>
                </c:pt>
                <c:pt idx="46353">
                  <c:v>168.49</c:v>
                </c:pt>
                <c:pt idx="46354">
                  <c:v>170.67</c:v>
                </c:pt>
                <c:pt idx="46355">
                  <c:v>172.36</c:v>
                </c:pt>
                <c:pt idx="46356">
                  <c:v>173.45</c:v>
                </c:pt>
                <c:pt idx="46357">
                  <c:v>166.88</c:v>
                </c:pt>
                <c:pt idx="46358">
                  <c:v>141.79</c:v>
                </c:pt>
                <c:pt idx="46359">
                  <c:v>131.06</c:v>
                </c:pt>
                <c:pt idx="46360">
                  <c:v>148.19</c:v>
                </c:pt>
                <c:pt idx="46361">
                  <c:v>135.13</c:v>
                </c:pt>
                <c:pt idx="46362">
                  <c:v>125.4</c:v>
                </c:pt>
                <c:pt idx="46363">
                  <c:v>116.19</c:v>
                </c:pt>
                <c:pt idx="46364">
                  <c:v>113.69</c:v>
                </c:pt>
                <c:pt idx="46365">
                  <c:v>114.55</c:v>
                </c:pt>
                <c:pt idx="46366">
                  <c:v>115.27</c:v>
                </c:pt>
                <c:pt idx="46367">
                  <c:v>116.02</c:v>
                </c:pt>
                <c:pt idx="46368">
                  <c:v>107.41</c:v>
                </c:pt>
                <c:pt idx="46369">
                  <c:v>104.91</c:v>
                </c:pt>
                <c:pt idx="46370">
                  <c:v>105.77</c:v>
                </c:pt>
                <c:pt idx="46371">
                  <c:v>104.68</c:v>
                </c:pt>
                <c:pt idx="46372">
                  <c:v>104.71</c:v>
                </c:pt>
                <c:pt idx="46373">
                  <c:v>108.35</c:v>
                </c:pt>
                <c:pt idx="46374">
                  <c:v>122.76</c:v>
                </c:pt>
                <c:pt idx="46375">
                  <c:v>129.57</c:v>
                </c:pt>
                <c:pt idx="46376">
                  <c:v>131.88999999999999</c:v>
                </c:pt>
                <c:pt idx="46377">
                  <c:v>128.93</c:v>
                </c:pt>
                <c:pt idx="46378">
                  <c:v>132.88999999999999</c:v>
                </c:pt>
                <c:pt idx="46379">
                  <c:v>138.18</c:v>
                </c:pt>
                <c:pt idx="46380">
                  <c:v>140.04</c:v>
                </c:pt>
                <c:pt idx="46381">
                  <c:v>164.73</c:v>
                </c:pt>
                <c:pt idx="46382">
                  <c:v>164.09</c:v>
                </c:pt>
                <c:pt idx="46383">
                  <c:v>161.11000000000001</c:v>
                </c:pt>
                <c:pt idx="46384">
                  <c:v>147.96</c:v>
                </c:pt>
                <c:pt idx="46385">
                  <c:v>146.16</c:v>
                </c:pt>
                <c:pt idx="46386">
                  <c:v>157.06</c:v>
                </c:pt>
                <c:pt idx="46387">
                  <c:v>171.39</c:v>
                </c:pt>
                <c:pt idx="46388">
                  <c:v>169.38</c:v>
                </c:pt>
                <c:pt idx="46389">
                  <c:v>169.89</c:v>
                </c:pt>
                <c:pt idx="46390">
                  <c:v>183.3</c:v>
                </c:pt>
                <c:pt idx="46391">
                  <c:v>168.2</c:v>
                </c:pt>
                <c:pt idx="46392">
                  <c:v>167.17</c:v>
                </c:pt>
                <c:pt idx="46393">
                  <c:v>158.27000000000001</c:v>
                </c:pt>
                <c:pt idx="46394">
                  <c:v>148.34</c:v>
                </c:pt>
                <c:pt idx="46395">
                  <c:v>151.41</c:v>
                </c:pt>
                <c:pt idx="46396">
                  <c:v>148.47999999999999</c:v>
                </c:pt>
                <c:pt idx="46397">
                  <c:v>151.47</c:v>
                </c:pt>
                <c:pt idx="46398">
                  <c:v>154.08000000000001</c:v>
                </c:pt>
                <c:pt idx="46399">
                  <c:v>156.03</c:v>
                </c:pt>
                <c:pt idx="46400">
                  <c:v>156.32</c:v>
                </c:pt>
                <c:pt idx="46401">
                  <c:v>147.91</c:v>
                </c:pt>
                <c:pt idx="46402">
                  <c:v>142.94</c:v>
                </c:pt>
                <c:pt idx="46403">
                  <c:v>151.26</c:v>
                </c:pt>
                <c:pt idx="46404">
                  <c:v>154.54</c:v>
                </c:pt>
                <c:pt idx="46405">
                  <c:v>154.79</c:v>
                </c:pt>
                <c:pt idx="46406">
                  <c:v>156.09</c:v>
                </c:pt>
                <c:pt idx="46407">
                  <c:v>152.79</c:v>
                </c:pt>
                <c:pt idx="46408">
                  <c:v>166.3</c:v>
                </c:pt>
                <c:pt idx="46409">
                  <c:v>153.56</c:v>
                </c:pt>
                <c:pt idx="46410">
                  <c:v>155.46</c:v>
                </c:pt>
                <c:pt idx="46411">
                  <c:v>157.26</c:v>
                </c:pt>
                <c:pt idx="46412">
                  <c:v>151.12</c:v>
                </c:pt>
                <c:pt idx="46413">
                  <c:v>151.69999999999999</c:v>
                </c:pt>
                <c:pt idx="46414">
                  <c:v>154.22</c:v>
                </c:pt>
                <c:pt idx="46415">
                  <c:v>156.4</c:v>
                </c:pt>
                <c:pt idx="46416">
                  <c:v>159.59</c:v>
                </c:pt>
                <c:pt idx="46417">
                  <c:v>152.9</c:v>
                </c:pt>
                <c:pt idx="46418">
                  <c:v>167.14</c:v>
                </c:pt>
                <c:pt idx="46419">
                  <c:v>166.48</c:v>
                </c:pt>
                <c:pt idx="46420">
                  <c:v>167.94</c:v>
                </c:pt>
                <c:pt idx="46421">
                  <c:v>160.82</c:v>
                </c:pt>
                <c:pt idx="46422">
                  <c:v>163.55000000000001</c:v>
                </c:pt>
                <c:pt idx="46423">
                  <c:v>166.68</c:v>
                </c:pt>
                <c:pt idx="46424">
                  <c:v>162.52000000000001</c:v>
                </c:pt>
                <c:pt idx="46425">
                  <c:v>154.08000000000001</c:v>
                </c:pt>
                <c:pt idx="46426">
                  <c:v>146.36000000000001</c:v>
                </c:pt>
                <c:pt idx="46427">
                  <c:v>144.84</c:v>
                </c:pt>
                <c:pt idx="46428">
                  <c:v>133.21</c:v>
                </c:pt>
                <c:pt idx="46429">
                  <c:v>135.41999999999999</c:v>
                </c:pt>
                <c:pt idx="46430">
                  <c:v>138.35</c:v>
                </c:pt>
                <c:pt idx="46431">
                  <c:v>146.79</c:v>
                </c:pt>
                <c:pt idx="46432">
                  <c:v>160.02000000000001</c:v>
                </c:pt>
                <c:pt idx="46433">
                  <c:v>145.94999999999999</c:v>
                </c:pt>
                <c:pt idx="46434">
                  <c:v>150.03</c:v>
                </c:pt>
                <c:pt idx="46435">
                  <c:v>146.59</c:v>
                </c:pt>
                <c:pt idx="46436">
                  <c:v>148.38999999999999</c:v>
                </c:pt>
                <c:pt idx="46437">
                  <c:v>138.15</c:v>
                </c:pt>
                <c:pt idx="46438">
                  <c:v>123.62</c:v>
                </c:pt>
                <c:pt idx="46439">
                  <c:v>162.06</c:v>
                </c:pt>
                <c:pt idx="46440">
                  <c:v>398.9</c:v>
                </c:pt>
                <c:pt idx="46441">
                  <c:v>387.2</c:v>
                </c:pt>
                <c:pt idx="46442">
                  <c:v>376.4</c:v>
                </c:pt>
                <c:pt idx="46443">
                  <c:v>365</c:v>
                </c:pt>
                <c:pt idx="46444">
                  <c:v>363.4</c:v>
                </c:pt>
                <c:pt idx="46445">
                  <c:v>316.8</c:v>
                </c:pt>
                <c:pt idx="46446">
                  <c:v>309.42</c:v>
                </c:pt>
                <c:pt idx="46447">
                  <c:v>305.86</c:v>
                </c:pt>
                <c:pt idx="46448">
                  <c:v>300.63</c:v>
                </c:pt>
                <c:pt idx="46449">
                  <c:v>296.04000000000002</c:v>
                </c:pt>
                <c:pt idx="46450">
                  <c:v>135.05000000000001</c:v>
                </c:pt>
                <c:pt idx="46451">
                  <c:v>114.32</c:v>
                </c:pt>
                <c:pt idx="46452">
                  <c:v>114.24</c:v>
                </c:pt>
                <c:pt idx="46453">
                  <c:v>135.16</c:v>
                </c:pt>
                <c:pt idx="46454">
                  <c:v>129.47999999999999</c:v>
                </c:pt>
                <c:pt idx="46455">
                  <c:v>124.26</c:v>
                </c:pt>
                <c:pt idx="46456">
                  <c:v>122.59</c:v>
                </c:pt>
                <c:pt idx="46457">
                  <c:v>122.53</c:v>
                </c:pt>
                <c:pt idx="46458">
                  <c:v>124.77</c:v>
                </c:pt>
                <c:pt idx="46459">
                  <c:v>126.55</c:v>
                </c:pt>
                <c:pt idx="46460">
                  <c:v>128.02000000000001</c:v>
                </c:pt>
                <c:pt idx="46461">
                  <c:v>128.85</c:v>
                </c:pt>
                <c:pt idx="46462">
                  <c:v>127.9</c:v>
                </c:pt>
                <c:pt idx="46463">
                  <c:v>129.28</c:v>
                </c:pt>
                <c:pt idx="46464">
                  <c:v>130.37</c:v>
                </c:pt>
                <c:pt idx="46465">
                  <c:v>132.32</c:v>
                </c:pt>
                <c:pt idx="46466">
                  <c:v>165.33</c:v>
                </c:pt>
                <c:pt idx="46467">
                  <c:v>173.34</c:v>
                </c:pt>
                <c:pt idx="46468">
                  <c:v>175.89</c:v>
                </c:pt>
                <c:pt idx="46469">
                  <c:v>179.91</c:v>
                </c:pt>
                <c:pt idx="46470">
                  <c:v>180.23</c:v>
                </c:pt>
                <c:pt idx="46471">
                  <c:v>178.73</c:v>
                </c:pt>
                <c:pt idx="46472">
                  <c:v>179.34</c:v>
                </c:pt>
                <c:pt idx="46473">
                  <c:v>182.41</c:v>
                </c:pt>
                <c:pt idx="46474">
                  <c:v>184.59</c:v>
                </c:pt>
                <c:pt idx="46475">
                  <c:v>182.15</c:v>
                </c:pt>
                <c:pt idx="46476">
                  <c:v>159.01</c:v>
                </c:pt>
                <c:pt idx="46477">
                  <c:v>142.57</c:v>
                </c:pt>
                <c:pt idx="46478">
                  <c:v>140.82</c:v>
                </c:pt>
                <c:pt idx="46479">
                  <c:v>124.92</c:v>
                </c:pt>
                <c:pt idx="46480">
                  <c:v>131.43</c:v>
                </c:pt>
                <c:pt idx="46481">
                  <c:v>152.13</c:v>
                </c:pt>
                <c:pt idx="46482">
                  <c:v>149.71</c:v>
                </c:pt>
                <c:pt idx="46483">
                  <c:v>165.5</c:v>
                </c:pt>
                <c:pt idx="46484">
                  <c:v>170.06</c:v>
                </c:pt>
                <c:pt idx="46485">
                  <c:v>167.94</c:v>
                </c:pt>
                <c:pt idx="46486">
                  <c:v>175</c:v>
                </c:pt>
                <c:pt idx="46487">
                  <c:v>172.71</c:v>
                </c:pt>
                <c:pt idx="46488">
                  <c:v>174.23</c:v>
                </c:pt>
                <c:pt idx="46489">
                  <c:v>181.4</c:v>
                </c:pt>
                <c:pt idx="46490">
                  <c:v>187.17</c:v>
                </c:pt>
                <c:pt idx="46491">
                  <c:v>189.93</c:v>
                </c:pt>
                <c:pt idx="46492">
                  <c:v>179.91</c:v>
                </c:pt>
                <c:pt idx="46493">
                  <c:v>195.15</c:v>
                </c:pt>
                <c:pt idx="46494">
                  <c:v>193.17</c:v>
                </c:pt>
                <c:pt idx="46495">
                  <c:v>191.71</c:v>
                </c:pt>
                <c:pt idx="46496">
                  <c:v>177.93</c:v>
                </c:pt>
                <c:pt idx="46497">
                  <c:v>178.91</c:v>
                </c:pt>
                <c:pt idx="46498">
                  <c:v>186.83</c:v>
                </c:pt>
                <c:pt idx="46499">
                  <c:v>192.34</c:v>
                </c:pt>
                <c:pt idx="46500">
                  <c:v>192.14</c:v>
                </c:pt>
                <c:pt idx="46501">
                  <c:v>195.9</c:v>
                </c:pt>
                <c:pt idx="46502">
                  <c:v>198.8</c:v>
                </c:pt>
                <c:pt idx="46503">
                  <c:v>201.78</c:v>
                </c:pt>
                <c:pt idx="46504">
                  <c:v>203.27</c:v>
                </c:pt>
                <c:pt idx="46505">
                  <c:v>196.33</c:v>
                </c:pt>
                <c:pt idx="46506">
                  <c:v>195.01</c:v>
                </c:pt>
                <c:pt idx="46507">
                  <c:v>181.09</c:v>
                </c:pt>
                <c:pt idx="46508">
                  <c:v>177.81</c:v>
                </c:pt>
                <c:pt idx="46509">
                  <c:v>183.01</c:v>
                </c:pt>
                <c:pt idx="46510">
                  <c:v>198.45</c:v>
                </c:pt>
                <c:pt idx="46511">
                  <c:v>205.77</c:v>
                </c:pt>
                <c:pt idx="46512">
                  <c:v>209.93</c:v>
                </c:pt>
                <c:pt idx="46513">
                  <c:v>213.64</c:v>
                </c:pt>
                <c:pt idx="46514">
                  <c:v>217.31</c:v>
                </c:pt>
                <c:pt idx="46515">
                  <c:v>215.67</c:v>
                </c:pt>
                <c:pt idx="46516">
                  <c:v>202.24</c:v>
                </c:pt>
                <c:pt idx="46517">
                  <c:v>183.56</c:v>
                </c:pt>
                <c:pt idx="46518">
                  <c:v>170.15</c:v>
                </c:pt>
                <c:pt idx="46519">
                  <c:v>153.96</c:v>
                </c:pt>
                <c:pt idx="46520">
                  <c:v>159.47</c:v>
                </c:pt>
                <c:pt idx="46521">
                  <c:v>158.81</c:v>
                </c:pt>
                <c:pt idx="46522">
                  <c:v>158.78</c:v>
                </c:pt>
                <c:pt idx="46523">
                  <c:v>156.97999999999999</c:v>
                </c:pt>
                <c:pt idx="46524">
                  <c:v>157.72</c:v>
                </c:pt>
                <c:pt idx="46525">
                  <c:v>148.19</c:v>
                </c:pt>
                <c:pt idx="46526">
                  <c:v>153.13</c:v>
                </c:pt>
                <c:pt idx="46527">
                  <c:v>140.04</c:v>
                </c:pt>
                <c:pt idx="46528">
                  <c:v>119.58</c:v>
                </c:pt>
                <c:pt idx="46529">
                  <c:v>111.22</c:v>
                </c:pt>
                <c:pt idx="46530">
                  <c:v>95.52</c:v>
                </c:pt>
                <c:pt idx="46531">
                  <c:v>96.53</c:v>
                </c:pt>
                <c:pt idx="46532">
                  <c:v>103.22</c:v>
                </c:pt>
                <c:pt idx="46533">
                  <c:v>124.28</c:v>
                </c:pt>
                <c:pt idx="46534">
                  <c:v>120.24</c:v>
                </c:pt>
                <c:pt idx="46535">
                  <c:v>118.89</c:v>
                </c:pt>
                <c:pt idx="46536">
                  <c:v>116.91</c:v>
                </c:pt>
                <c:pt idx="46537">
                  <c:v>116.05</c:v>
                </c:pt>
                <c:pt idx="46538">
                  <c:v>113.09</c:v>
                </c:pt>
                <c:pt idx="46539">
                  <c:v>109.59</c:v>
                </c:pt>
                <c:pt idx="46540">
                  <c:v>113.43</c:v>
                </c:pt>
                <c:pt idx="46541">
                  <c:v>113.78</c:v>
                </c:pt>
                <c:pt idx="46542">
                  <c:v>113.38</c:v>
                </c:pt>
                <c:pt idx="46543">
                  <c:v>114.38</c:v>
                </c:pt>
                <c:pt idx="46544">
                  <c:v>127.64</c:v>
                </c:pt>
                <c:pt idx="46545">
                  <c:v>128.76</c:v>
                </c:pt>
                <c:pt idx="46546">
                  <c:v>128.16</c:v>
                </c:pt>
                <c:pt idx="46547">
                  <c:v>130.97</c:v>
                </c:pt>
                <c:pt idx="46548">
                  <c:v>133.58000000000001</c:v>
                </c:pt>
                <c:pt idx="46549">
                  <c:v>133.12</c:v>
                </c:pt>
                <c:pt idx="46550">
                  <c:v>143.94999999999999</c:v>
                </c:pt>
                <c:pt idx="46551">
                  <c:v>146.01</c:v>
                </c:pt>
                <c:pt idx="46552">
                  <c:v>145.44</c:v>
                </c:pt>
                <c:pt idx="46553">
                  <c:v>153.68</c:v>
                </c:pt>
                <c:pt idx="46554">
                  <c:v>153.88</c:v>
                </c:pt>
                <c:pt idx="46555">
                  <c:v>146.1</c:v>
                </c:pt>
                <c:pt idx="46556">
                  <c:v>156.06</c:v>
                </c:pt>
                <c:pt idx="46557">
                  <c:v>158.61000000000001</c:v>
                </c:pt>
                <c:pt idx="46558">
                  <c:v>160.25</c:v>
                </c:pt>
                <c:pt idx="46559">
                  <c:v>161.77000000000001</c:v>
                </c:pt>
                <c:pt idx="46560">
                  <c:v>143.88999999999999</c:v>
                </c:pt>
                <c:pt idx="46561">
                  <c:v>136.43</c:v>
                </c:pt>
                <c:pt idx="46562">
                  <c:v>135.85</c:v>
                </c:pt>
                <c:pt idx="46563">
                  <c:v>137.34</c:v>
                </c:pt>
                <c:pt idx="46564">
                  <c:v>131.55000000000001</c:v>
                </c:pt>
                <c:pt idx="46565">
                  <c:v>133.9</c:v>
                </c:pt>
                <c:pt idx="46566">
                  <c:v>138.32</c:v>
                </c:pt>
                <c:pt idx="46567">
                  <c:v>139.18</c:v>
                </c:pt>
                <c:pt idx="46568">
                  <c:v>141.30000000000001</c:v>
                </c:pt>
                <c:pt idx="46569">
                  <c:v>142.77000000000001</c:v>
                </c:pt>
                <c:pt idx="46570">
                  <c:v>168.34</c:v>
                </c:pt>
                <c:pt idx="46571">
                  <c:v>173.16</c:v>
                </c:pt>
                <c:pt idx="46572">
                  <c:v>167.83</c:v>
                </c:pt>
                <c:pt idx="46573">
                  <c:v>172.73</c:v>
                </c:pt>
                <c:pt idx="46574">
                  <c:v>165.9</c:v>
                </c:pt>
                <c:pt idx="46575">
                  <c:v>162.80000000000001</c:v>
                </c:pt>
                <c:pt idx="46576">
                  <c:v>157.58000000000001</c:v>
                </c:pt>
                <c:pt idx="46577">
                  <c:v>149.63</c:v>
                </c:pt>
                <c:pt idx="46578">
                  <c:v>137.16999999999999</c:v>
                </c:pt>
                <c:pt idx="46579">
                  <c:v>138.03</c:v>
                </c:pt>
                <c:pt idx="46580">
                  <c:v>138.09</c:v>
                </c:pt>
                <c:pt idx="46581">
                  <c:v>118.03</c:v>
                </c:pt>
                <c:pt idx="46582">
                  <c:v>115.33</c:v>
                </c:pt>
                <c:pt idx="46583">
                  <c:v>115.47</c:v>
                </c:pt>
                <c:pt idx="46584">
                  <c:v>112.49</c:v>
                </c:pt>
                <c:pt idx="46585">
                  <c:v>109.42</c:v>
                </c:pt>
                <c:pt idx="46586">
                  <c:v>100.83</c:v>
                </c:pt>
                <c:pt idx="46587">
                  <c:v>95.06</c:v>
                </c:pt>
                <c:pt idx="46588">
                  <c:v>86.31</c:v>
                </c:pt>
                <c:pt idx="46589">
                  <c:v>86.45</c:v>
                </c:pt>
                <c:pt idx="46590">
                  <c:v>96.44</c:v>
                </c:pt>
                <c:pt idx="46591">
                  <c:v>104.25</c:v>
                </c:pt>
                <c:pt idx="46592">
                  <c:v>87.43</c:v>
                </c:pt>
                <c:pt idx="46593">
                  <c:v>87.49</c:v>
                </c:pt>
                <c:pt idx="46594">
                  <c:v>90.84</c:v>
                </c:pt>
                <c:pt idx="46595">
                  <c:v>99.71</c:v>
                </c:pt>
                <c:pt idx="46596">
                  <c:v>103.68</c:v>
                </c:pt>
                <c:pt idx="46597">
                  <c:v>104.82</c:v>
                </c:pt>
                <c:pt idx="46598">
                  <c:v>105.71</c:v>
                </c:pt>
                <c:pt idx="46599">
                  <c:v>106.89</c:v>
                </c:pt>
                <c:pt idx="46600">
                  <c:v>108.01</c:v>
                </c:pt>
                <c:pt idx="46601">
                  <c:v>100.32</c:v>
                </c:pt>
                <c:pt idx="46602">
                  <c:v>125.26</c:v>
                </c:pt>
                <c:pt idx="46603">
                  <c:v>125.72</c:v>
                </c:pt>
                <c:pt idx="46604">
                  <c:v>122.62</c:v>
                </c:pt>
                <c:pt idx="46605">
                  <c:v>125.46</c:v>
                </c:pt>
                <c:pt idx="46606">
                  <c:v>126.92</c:v>
                </c:pt>
                <c:pt idx="46607">
                  <c:v>159.13</c:v>
                </c:pt>
                <c:pt idx="46608">
                  <c:v>155.05000000000001</c:v>
                </c:pt>
                <c:pt idx="46609">
                  <c:v>152.53</c:v>
                </c:pt>
                <c:pt idx="46610">
                  <c:v>148.19</c:v>
                </c:pt>
                <c:pt idx="46611">
                  <c:v>155.46</c:v>
                </c:pt>
                <c:pt idx="46612">
                  <c:v>160.22</c:v>
                </c:pt>
                <c:pt idx="46613">
                  <c:v>169.03</c:v>
                </c:pt>
                <c:pt idx="46614">
                  <c:v>181.8</c:v>
                </c:pt>
                <c:pt idx="46615">
                  <c:v>177.3</c:v>
                </c:pt>
                <c:pt idx="46616">
                  <c:v>155.77000000000001</c:v>
                </c:pt>
                <c:pt idx="46617">
                  <c:v>157.75</c:v>
                </c:pt>
                <c:pt idx="46618">
                  <c:v>163.06</c:v>
                </c:pt>
                <c:pt idx="46619">
                  <c:v>162.75</c:v>
                </c:pt>
                <c:pt idx="46620">
                  <c:v>162.46</c:v>
                </c:pt>
                <c:pt idx="46621">
                  <c:v>158.9</c:v>
                </c:pt>
                <c:pt idx="46622">
                  <c:v>159.65</c:v>
                </c:pt>
                <c:pt idx="46623">
                  <c:v>160.62</c:v>
                </c:pt>
                <c:pt idx="46624">
                  <c:v>156.19999999999999</c:v>
                </c:pt>
                <c:pt idx="46625">
                  <c:v>140.44</c:v>
                </c:pt>
                <c:pt idx="46626">
                  <c:v>135.16</c:v>
                </c:pt>
                <c:pt idx="46627">
                  <c:v>136.28</c:v>
                </c:pt>
                <c:pt idx="46628">
                  <c:v>126.84</c:v>
                </c:pt>
                <c:pt idx="46629">
                  <c:v>149.94</c:v>
                </c:pt>
                <c:pt idx="46630">
                  <c:v>133.27000000000001</c:v>
                </c:pt>
                <c:pt idx="46631">
                  <c:v>115.79</c:v>
                </c:pt>
                <c:pt idx="46632">
                  <c:v>116.82</c:v>
                </c:pt>
                <c:pt idx="46633">
                  <c:v>114.24</c:v>
                </c:pt>
                <c:pt idx="46634">
                  <c:v>114.55</c:v>
                </c:pt>
                <c:pt idx="46635">
                  <c:v>120.58</c:v>
                </c:pt>
                <c:pt idx="46636">
                  <c:v>125.63</c:v>
                </c:pt>
                <c:pt idx="46637">
                  <c:v>127.56</c:v>
                </c:pt>
                <c:pt idx="46638">
                  <c:v>127.15</c:v>
                </c:pt>
                <c:pt idx="46639">
                  <c:v>115.62</c:v>
                </c:pt>
                <c:pt idx="46640">
                  <c:v>98.39</c:v>
                </c:pt>
                <c:pt idx="46641">
                  <c:v>97.48</c:v>
                </c:pt>
                <c:pt idx="46642">
                  <c:v>97.96</c:v>
                </c:pt>
                <c:pt idx="46643">
                  <c:v>90.93</c:v>
                </c:pt>
                <c:pt idx="46644">
                  <c:v>109.36</c:v>
                </c:pt>
                <c:pt idx="46645">
                  <c:v>115.79</c:v>
                </c:pt>
                <c:pt idx="46646">
                  <c:v>103.56</c:v>
                </c:pt>
                <c:pt idx="46647">
                  <c:v>102.9</c:v>
                </c:pt>
                <c:pt idx="46648">
                  <c:v>98.14</c:v>
                </c:pt>
                <c:pt idx="46649">
                  <c:v>98.16</c:v>
                </c:pt>
                <c:pt idx="46650">
                  <c:v>99.17</c:v>
                </c:pt>
                <c:pt idx="46651">
                  <c:v>99.71</c:v>
                </c:pt>
                <c:pt idx="46652">
                  <c:v>81.8</c:v>
                </c:pt>
                <c:pt idx="46653">
                  <c:v>75.55</c:v>
                </c:pt>
                <c:pt idx="46654">
                  <c:v>76.239999999999995</c:v>
                </c:pt>
                <c:pt idx="46655">
                  <c:v>76.78</c:v>
                </c:pt>
                <c:pt idx="46656">
                  <c:v>85.36</c:v>
                </c:pt>
                <c:pt idx="46657">
                  <c:v>89.73</c:v>
                </c:pt>
                <c:pt idx="46658">
                  <c:v>82.26</c:v>
                </c:pt>
                <c:pt idx="46659">
                  <c:v>75.52</c:v>
                </c:pt>
                <c:pt idx="46660">
                  <c:v>87.17</c:v>
                </c:pt>
                <c:pt idx="46661">
                  <c:v>99.14</c:v>
                </c:pt>
                <c:pt idx="46662">
                  <c:v>97.42</c:v>
                </c:pt>
                <c:pt idx="46663">
                  <c:v>97.76</c:v>
                </c:pt>
                <c:pt idx="46664">
                  <c:v>98.82</c:v>
                </c:pt>
                <c:pt idx="46665">
                  <c:v>111.11</c:v>
                </c:pt>
                <c:pt idx="46666">
                  <c:v>151.72</c:v>
                </c:pt>
                <c:pt idx="46667">
                  <c:v>149.03</c:v>
                </c:pt>
                <c:pt idx="46668">
                  <c:v>158.21</c:v>
                </c:pt>
                <c:pt idx="46669">
                  <c:v>157.55000000000001</c:v>
                </c:pt>
                <c:pt idx="46670">
                  <c:v>156</c:v>
                </c:pt>
                <c:pt idx="46671">
                  <c:v>160.25</c:v>
                </c:pt>
                <c:pt idx="46672">
                  <c:v>166.68</c:v>
                </c:pt>
                <c:pt idx="46673">
                  <c:v>189.61</c:v>
                </c:pt>
                <c:pt idx="46674">
                  <c:v>175.83</c:v>
                </c:pt>
                <c:pt idx="46675">
                  <c:v>171.04</c:v>
                </c:pt>
                <c:pt idx="46676">
                  <c:v>182.15</c:v>
                </c:pt>
                <c:pt idx="46677">
                  <c:v>188.29</c:v>
                </c:pt>
                <c:pt idx="46678">
                  <c:v>180.14</c:v>
                </c:pt>
                <c:pt idx="46679">
                  <c:v>180.54</c:v>
                </c:pt>
                <c:pt idx="46680">
                  <c:v>177.13</c:v>
                </c:pt>
                <c:pt idx="46681">
                  <c:v>185.82</c:v>
                </c:pt>
                <c:pt idx="46682">
                  <c:v>182.41</c:v>
                </c:pt>
                <c:pt idx="46683">
                  <c:v>176.26</c:v>
                </c:pt>
                <c:pt idx="46684">
                  <c:v>171.1</c:v>
                </c:pt>
                <c:pt idx="46685">
                  <c:v>174.34</c:v>
                </c:pt>
                <c:pt idx="46686">
                  <c:v>177.76</c:v>
                </c:pt>
                <c:pt idx="46687">
                  <c:v>177.1</c:v>
                </c:pt>
                <c:pt idx="46688">
                  <c:v>181.92</c:v>
                </c:pt>
                <c:pt idx="46689">
                  <c:v>176.92</c:v>
                </c:pt>
                <c:pt idx="46690">
                  <c:v>174.86</c:v>
                </c:pt>
                <c:pt idx="46691">
                  <c:v>178.33</c:v>
                </c:pt>
                <c:pt idx="46692">
                  <c:v>181.57</c:v>
                </c:pt>
                <c:pt idx="46693">
                  <c:v>183.76</c:v>
                </c:pt>
                <c:pt idx="46694">
                  <c:v>174.54</c:v>
                </c:pt>
                <c:pt idx="46695">
                  <c:v>176.61</c:v>
                </c:pt>
                <c:pt idx="46696">
                  <c:v>175.26</c:v>
                </c:pt>
                <c:pt idx="46697">
                  <c:v>169.66</c:v>
                </c:pt>
                <c:pt idx="46698">
                  <c:v>138.97999999999999</c:v>
                </c:pt>
                <c:pt idx="46699">
                  <c:v>150.81</c:v>
                </c:pt>
                <c:pt idx="46700">
                  <c:v>135.08000000000001</c:v>
                </c:pt>
                <c:pt idx="46701">
                  <c:v>118.66</c:v>
                </c:pt>
                <c:pt idx="46702">
                  <c:v>108.32</c:v>
                </c:pt>
                <c:pt idx="46703">
                  <c:v>115.07</c:v>
                </c:pt>
                <c:pt idx="46704">
                  <c:v>115.64</c:v>
                </c:pt>
                <c:pt idx="46705">
                  <c:v>117.14</c:v>
                </c:pt>
                <c:pt idx="46706">
                  <c:v>119.52</c:v>
                </c:pt>
                <c:pt idx="46707">
                  <c:v>115.99</c:v>
                </c:pt>
                <c:pt idx="46708">
                  <c:v>108.18</c:v>
                </c:pt>
                <c:pt idx="46709">
                  <c:v>103.68</c:v>
                </c:pt>
                <c:pt idx="46710">
                  <c:v>105.25</c:v>
                </c:pt>
                <c:pt idx="46711">
                  <c:v>114.98</c:v>
                </c:pt>
                <c:pt idx="46712">
                  <c:v>99.2</c:v>
                </c:pt>
                <c:pt idx="46713">
                  <c:v>100.92</c:v>
                </c:pt>
                <c:pt idx="46714">
                  <c:v>96.84</c:v>
                </c:pt>
                <c:pt idx="46715">
                  <c:v>101.61</c:v>
                </c:pt>
                <c:pt idx="46716">
                  <c:v>104.51</c:v>
                </c:pt>
                <c:pt idx="46717">
                  <c:v>105.68</c:v>
                </c:pt>
                <c:pt idx="46718">
                  <c:v>106.63</c:v>
                </c:pt>
                <c:pt idx="46719">
                  <c:v>108.78</c:v>
                </c:pt>
                <c:pt idx="46720">
                  <c:v>108.64</c:v>
                </c:pt>
                <c:pt idx="46721">
                  <c:v>95.67</c:v>
                </c:pt>
                <c:pt idx="46722">
                  <c:v>95.12</c:v>
                </c:pt>
                <c:pt idx="46723">
                  <c:v>94.98</c:v>
                </c:pt>
                <c:pt idx="46724">
                  <c:v>91.22</c:v>
                </c:pt>
                <c:pt idx="46725">
                  <c:v>76.44</c:v>
                </c:pt>
                <c:pt idx="46726">
                  <c:v>76.61</c:v>
                </c:pt>
                <c:pt idx="46727">
                  <c:v>75.83</c:v>
                </c:pt>
                <c:pt idx="46728">
                  <c:v>68.37</c:v>
                </c:pt>
                <c:pt idx="46729">
                  <c:v>56.83</c:v>
                </c:pt>
                <c:pt idx="46730">
                  <c:v>56.26</c:v>
                </c:pt>
                <c:pt idx="46731">
                  <c:v>56.75</c:v>
                </c:pt>
                <c:pt idx="46732">
                  <c:v>57.92</c:v>
                </c:pt>
                <c:pt idx="46733">
                  <c:v>59.1</c:v>
                </c:pt>
                <c:pt idx="46734">
                  <c:v>59.93</c:v>
                </c:pt>
                <c:pt idx="46735">
                  <c:v>60.74</c:v>
                </c:pt>
                <c:pt idx="46736">
                  <c:v>60.1</c:v>
                </c:pt>
                <c:pt idx="46737">
                  <c:v>52.07</c:v>
                </c:pt>
                <c:pt idx="46738">
                  <c:v>49.51</c:v>
                </c:pt>
                <c:pt idx="46739">
                  <c:v>49.51</c:v>
                </c:pt>
                <c:pt idx="46740">
                  <c:v>49.37</c:v>
                </c:pt>
                <c:pt idx="46741">
                  <c:v>46.47</c:v>
                </c:pt>
                <c:pt idx="46742">
                  <c:v>44.78</c:v>
                </c:pt>
                <c:pt idx="46743">
                  <c:v>44.52</c:v>
                </c:pt>
                <c:pt idx="46744">
                  <c:v>44.09</c:v>
                </c:pt>
                <c:pt idx="46745">
                  <c:v>39.81</c:v>
                </c:pt>
                <c:pt idx="46746">
                  <c:v>38.520000000000003</c:v>
                </c:pt>
                <c:pt idx="46747">
                  <c:v>38.43</c:v>
                </c:pt>
                <c:pt idx="46748">
                  <c:v>38.35</c:v>
                </c:pt>
                <c:pt idx="46749">
                  <c:v>38.29</c:v>
                </c:pt>
                <c:pt idx="46750">
                  <c:v>38.61</c:v>
                </c:pt>
                <c:pt idx="46751">
                  <c:v>61.54</c:v>
                </c:pt>
                <c:pt idx="46752">
                  <c:v>58.15</c:v>
                </c:pt>
                <c:pt idx="46753">
                  <c:v>56.92</c:v>
                </c:pt>
                <c:pt idx="46754">
                  <c:v>57.43</c:v>
                </c:pt>
                <c:pt idx="46755">
                  <c:v>68.23</c:v>
                </c:pt>
                <c:pt idx="46756">
                  <c:v>89.75</c:v>
                </c:pt>
                <c:pt idx="46757">
                  <c:v>134.38999999999999</c:v>
                </c:pt>
                <c:pt idx="46758">
                  <c:v>120.81</c:v>
                </c:pt>
                <c:pt idx="46759">
                  <c:v>113.72</c:v>
                </c:pt>
                <c:pt idx="46760">
                  <c:v>110.02</c:v>
                </c:pt>
                <c:pt idx="46761">
                  <c:v>104.79</c:v>
                </c:pt>
                <c:pt idx="46762">
                  <c:v>106.66</c:v>
                </c:pt>
                <c:pt idx="46763">
                  <c:v>108.47</c:v>
                </c:pt>
                <c:pt idx="46764">
                  <c:v>109.9</c:v>
                </c:pt>
                <c:pt idx="46765">
                  <c:v>111.28</c:v>
                </c:pt>
                <c:pt idx="46766">
                  <c:v>112.34</c:v>
                </c:pt>
                <c:pt idx="46767">
                  <c:v>113.43</c:v>
                </c:pt>
                <c:pt idx="46768">
                  <c:v>101.38</c:v>
                </c:pt>
                <c:pt idx="46769">
                  <c:v>97.19</c:v>
                </c:pt>
                <c:pt idx="46770">
                  <c:v>98.16</c:v>
                </c:pt>
                <c:pt idx="46771">
                  <c:v>99.2</c:v>
                </c:pt>
                <c:pt idx="46772">
                  <c:v>100</c:v>
                </c:pt>
                <c:pt idx="46773">
                  <c:v>100.6</c:v>
                </c:pt>
                <c:pt idx="46774">
                  <c:v>96.53</c:v>
                </c:pt>
                <c:pt idx="46775">
                  <c:v>97.91</c:v>
                </c:pt>
                <c:pt idx="46776">
                  <c:v>87.89</c:v>
                </c:pt>
                <c:pt idx="46777">
                  <c:v>87.83</c:v>
                </c:pt>
                <c:pt idx="46778">
                  <c:v>87.66</c:v>
                </c:pt>
                <c:pt idx="46779">
                  <c:v>87.72</c:v>
                </c:pt>
                <c:pt idx="46780">
                  <c:v>95.72</c:v>
                </c:pt>
                <c:pt idx="46781">
                  <c:v>107.92</c:v>
                </c:pt>
                <c:pt idx="46782">
                  <c:v>105.17</c:v>
                </c:pt>
                <c:pt idx="46783">
                  <c:v>105.51</c:v>
                </c:pt>
                <c:pt idx="46784">
                  <c:v>105.54</c:v>
                </c:pt>
                <c:pt idx="46785">
                  <c:v>108.07</c:v>
                </c:pt>
                <c:pt idx="46786">
                  <c:v>130.05000000000001</c:v>
                </c:pt>
                <c:pt idx="46787">
                  <c:v>132.03</c:v>
                </c:pt>
                <c:pt idx="46788">
                  <c:v>133.01</c:v>
                </c:pt>
                <c:pt idx="46789">
                  <c:v>142.44999999999999</c:v>
                </c:pt>
                <c:pt idx="46790">
                  <c:v>141.28</c:v>
                </c:pt>
                <c:pt idx="46791">
                  <c:v>141.47999999999999</c:v>
                </c:pt>
                <c:pt idx="46792">
                  <c:v>142.13999999999999</c:v>
                </c:pt>
                <c:pt idx="46793">
                  <c:v>141.53</c:v>
                </c:pt>
                <c:pt idx="46794">
                  <c:v>143.97</c:v>
                </c:pt>
                <c:pt idx="46795">
                  <c:v>146.04</c:v>
                </c:pt>
                <c:pt idx="46796">
                  <c:v>147.76</c:v>
                </c:pt>
                <c:pt idx="46797">
                  <c:v>163.06</c:v>
                </c:pt>
                <c:pt idx="46798">
                  <c:v>164.15</c:v>
                </c:pt>
                <c:pt idx="46799">
                  <c:v>155.13999999999999</c:v>
                </c:pt>
                <c:pt idx="46800">
                  <c:v>155.51</c:v>
                </c:pt>
                <c:pt idx="46801">
                  <c:v>156.32</c:v>
                </c:pt>
                <c:pt idx="46802">
                  <c:v>157.38</c:v>
                </c:pt>
                <c:pt idx="46803">
                  <c:v>155.37</c:v>
                </c:pt>
                <c:pt idx="46804">
                  <c:v>149.94</c:v>
                </c:pt>
                <c:pt idx="46805">
                  <c:v>154.16</c:v>
                </c:pt>
                <c:pt idx="46806">
                  <c:v>152.53</c:v>
                </c:pt>
                <c:pt idx="46807">
                  <c:v>149.54</c:v>
                </c:pt>
                <c:pt idx="46808">
                  <c:v>139.78</c:v>
                </c:pt>
                <c:pt idx="46809">
                  <c:v>159.9</c:v>
                </c:pt>
                <c:pt idx="46810">
                  <c:v>126.84</c:v>
                </c:pt>
                <c:pt idx="46811">
                  <c:v>127.64</c:v>
                </c:pt>
                <c:pt idx="46812">
                  <c:v>129.22</c:v>
                </c:pt>
                <c:pt idx="46813">
                  <c:v>131.19999999999999</c:v>
                </c:pt>
                <c:pt idx="46814">
                  <c:v>127.67</c:v>
                </c:pt>
                <c:pt idx="46815">
                  <c:v>130.34</c:v>
                </c:pt>
                <c:pt idx="46816">
                  <c:v>149.43</c:v>
                </c:pt>
                <c:pt idx="46817">
                  <c:v>140.72999999999999</c:v>
                </c:pt>
                <c:pt idx="46818">
                  <c:v>140.19</c:v>
                </c:pt>
                <c:pt idx="46819">
                  <c:v>133.84</c:v>
                </c:pt>
                <c:pt idx="46820">
                  <c:v>135.68</c:v>
                </c:pt>
                <c:pt idx="46821">
                  <c:v>133.33000000000001</c:v>
                </c:pt>
                <c:pt idx="46822">
                  <c:v>121.9</c:v>
                </c:pt>
                <c:pt idx="46823">
                  <c:v>126.15</c:v>
                </c:pt>
                <c:pt idx="46824">
                  <c:v>132.81</c:v>
                </c:pt>
                <c:pt idx="46825">
                  <c:v>131.32</c:v>
                </c:pt>
                <c:pt idx="46826">
                  <c:v>133.41</c:v>
                </c:pt>
                <c:pt idx="46827">
                  <c:v>144.58000000000001</c:v>
                </c:pt>
                <c:pt idx="46828">
                  <c:v>168.11</c:v>
                </c:pt>
                <c:pt idx="46829">
                  <c:v>179.88</c:v>
                </c:pt>
                <c:pt idx="46830">
                  <c:v>179.94</c:v>
                </c:pt>
                <c:pt idx="46831">
                  <c:v>183.64</c:v>
                </c:pt>
                <c:pt idx="46832">
                  <c:v>178.5</c:v>
                </c:pt>
                <c:pt idx="46833">
                  <c:v>183.38</c:v>
                </c:pt>
                <c:pt idx="46834">
                  <c:v>178.53</c:v>
                </c:pt>
                <c:pt idx="46835">
                  <c:v>180.63</c:v>
                </c:pt>
                <c:pt idx="46836">
                  <c:v>181.78</c:v>
                </c:pt>
                <c:pt idx="46837">
                  <c:v>173.6</c:v>
                </c:pt>
                <c:pt idx="46838">
                  <c:v>175.58</c:v>
                </c:pt>
                <c:pt idx="46839">
                  <c:v>172.28</c:v>
                </c:pt>
                <c:pt idx="46840">
                  <c:v>172.39</c:v>
                </c:pt>
                <c:pt idx="46841">
                  <c:v>175.89</c:v>
                </c:pt>
                <c:pt idx="46842">
                  <c:v>173.85</c:v>
                </c:pt>
                <c:pt idx="46843">
                  <c:v>178.59</c:v>
                </c:pt>
                <c:pt idx="46844">
                  <c:v>182.9</c:v>
                </c:pt>
                <c:pt idx="46845">
                  <c:v>185.25</c:v>
                </c:pt>
                <c:pt idx="46846">
                  <c:v>188.46</c:v>
                </c:pt>
                <c:pt idx="46847">
                  <c:v>181.55</c:v>
                </c:pt>
                <c:pt idx="46848">
                  <c:v>179.77</c:v>
                </c:pt>
                <c:pt idx="46849">
                  <c:v>170.35</c:v>
                </c:pt>
                <c:pt idx="46850">
                  <c:v>169.15</c:v>
                </c:pt>
                <c:pt idx="46851">
                  <c:v>161.6</c:v>
                </c:pt>
                <c:pt idx="46852">
                  <c:v>165.16</c:v>
                </c:pt>
                <c:pt idx="46853">
                  <c:v>156.66</c:v>
                </c:pt>
                <c:pt idx="46854">
                  <c:v>156.55000000000001</c:v>
                </c:pt>
                <c:pt idx="46855">
                  <c:v>158.24</c:v>
                </c:pt>
                <c:pt idx="46856">
                  <c:v>155.25</c:v>
                </c:pt>
                <c:pt idx="46857">
                  <c:v>159.72999999999999</c:v>
                </c:pt>
                <c:pt idx="46858">
                  <c:v>161.77000000000001</c:v>
                </c:pt>
                <c:pt idx="46859">
                  <c:v>162.72</c:v>
                </c:pt>
                <c:pt idx="46860">
                  <c:v>167.02</c:v>
                </c:pt>
                <c:pt idx="46861">
                  <c:v>158.87</c:v>
                </c:pt>
                <c:pt idx="46862">
                  <c:v>153.62</c:v>
                </c:pt>
                <c:pt idx="46863">
                  <c:v>156.94999999999999</c:v>
                </c:pt>
                <c:pt idx="46864">
                  <c:v>151.78</c:v>
                </c:pt>
                <c:pt idx="46865">
                  <c:v>140.72999999999999</c:v>
                </c:pt>
                <c:pt idx="46866">
                  <c:v>141.05000000000001</c:v>
                </c:pt>
                <c:pt idx="46867">
                  <c:v>141.16</c:v>
                </c:pt>
                <c:pt idx="46868">
                  <c:v>150.88999999999999</c:v>
                </c:pt>
                <c:pt idx="46869">
                  <c:v>152.04</c:v>
                </c:pt>
                <c:pt idx="46870">
                  <c:v>155.05000000000001</c:v>
                </c:pt>
                <c:pt idx="46871">
                  <c:v>149.6</c:v>
                </c:pt>
                <c:pt idx="46872">
                  <c:v>121.41</c:v>
                </c:pt>
                <c:pt idx="46873">
                  <c:v>113.06</c:v>
                </c:pt>
                <c:pt idx="46874">
                  <c:v>106.66</c:v>
                </c:pt>
                <c:pt idx="46875">
                  <c:v>106.34</c:v>
                </c:pt>
                <c:pt idx="46876">
                  <c:v>106.52</c:v>
                </c:pt>
                <c:pt idx="46877">
                  <c:v>106.8</c:v>
                </c:pt>
                <c:pt idx="46878">
                  <c:v>106.6</c:v>
                </c:pt>
                <c:pt idx="46879">
                  <c:v>123.08</c:v>
                </c:pt>
                <c:pt idx="46880">
                  <c:v>117.68</c:v>
                </c:pt>
                <c:pt idx="46881">
                  <c:v>106.55</c:v>
                </c:pt>
                <c:pt idx="46882">
                  <c:v>131.78</c:v>
                </c:pt>
                <c:pt idx="46883">
                  <c:v>127.64</c:v>
                </c:pt>
                <c:pt idx="46884">
                  <c:v>122.27</c:v>
                </c:pt>
                <c:pt idx="46885">
                  <c:v>109.27</c:v>
                </c:pt>
                <c:pt idx="46886">
                  <c:v>113.98</c:v>
                </c:pt>
                <c:pt idx="46887">
                  <c:v>113.23</c:v>
                </c:pt>
                <c:pt idx="46888">
                  <c:v>113.89</c:v>
                </c:pt>
                <c:pt idx="46889">
                  <c:v>115.04</c:v>
                </c:pt>
                <c:pt idx="46890">
                  <c:v>123.28</c:v>
                </c:pt>
                <c:pt idx="46891">
                  <c:v>132.58000000000001</c:v>
                </c:pt>
                <c:pt idx="46892">
                  <c:v>140.04</c:v>
                </c:pt>
                <c:pt idx="46893">
                  <c:v>140.62</c:v>
                </c:pt>
                <c:pt idx="46894">
                  <c:v>139.87</c:v>
                </c:pt>
                <c:pt idx="46895">
                  <c:v>141.91</c:v>
                </c:pt>
                <c:pt idx="46896">
                  <c:v>144.06</c:v>
                </c:pt>
                <c:pt idx="46897">
                  <c:v>145.94999999999999</c:v>
                </c:pt>
                <c:pt idx="46898">
                  <c:v>146.93</c:v>
                </c:pt>
                <c:pt idx="46899">
                  <c:v>138.09</c:v>
                </c:pt>
                <c:pt idx="46900">
                  <c:v>138.97999999999999</c:v>
                </c:pt>
                <c:pt idx="46901">
                  <c:v>139.5</c:v>
                </c:pt>
                <c:pt idx="46902">
                  <c:v>132.55000000000001</c:v>
                </c:pt>
                <c:pt idx="46903">
                  <c:v>122.65</c:v>
                </c:pt>
                <c:pt idx="46904">
                  <c:v>115.13</c:v>
                </c:pt>
                <c:pt idx="46905">
                  <c:v>115.87</c:v>
                </c:pt>
                <c:pt idx="46906">
                  <c:v>116.68</c:v>
                </c:pt>
                <c:pt idx="46907">
                  <c:v>117.28</c:v>
                </c:pt>
                <c:pt idx="46908">
                  <c:v>117.88</c:v>
                </c:pt>
                <c:pt idx="46909">
                  <c:v>118.83</c:v>
                </c:pt>
                <c:pt idx="46910">
                  <c:v>115.07</c:v>
                </c:pt>
                <c:pt idx="46911">
                  <c:v>110.85</c:v>
                </c:pt>
                <c:pt idx="46912">
                  <c:v>108.58</c:v>
                </c:pt>
                <c:pt idx="46913">
                  <c:v>95.38</c:v>
                </c:pt>
                <c:pt idx="46914">
                  <c:v>95.78</c:v>
                </c:pt>
                <c:pt idx="46915">
                  <c:v>96.13</c:v>
                </c:pt>
                <c:pt idx="46916">
                  <c:v>96.53</c:v>
                </c:pt>
                <c:pt idx="46917">
                  <c:v>112.83</c:v>
                </c:pt>
                <c:pt idx="46918">
                  <c:v>116.91</c:v>
                </c:pt>
                <c:pt idx="46919">
                  <c:v>121.27</c:v>
                </c:pt>
                <c:pt idx="46920">
                  <c:v>123.85</c:v>
                </c:pt>
                <c:pt idx="46921">
                  <c:v>142.65</c:v>
                </c:pt>
                <c:pt idx="46922">
                  <c:v>144</c:v>
                </c:pt>
                <c:pt idx="46923">
                  <c:v>144.15</c:v>
                </c:pt>
                <c:pt idx="46924">
                  <c:v>162.26</c:v>
                </c:pt>
                <c:pt idx="46925">
                  <c:v>155.37</c:v>
                </c:pt>
                <c:pt idx="46926">
                  <c:v>141.82</c:v>
                </c:pt>
                <c:pt idx="46927">
                  <c:v>127.64</c:v>
                </c:pt>
                <c:pt idx="46928">
                  <c:v>113.09</c:v>
                </c:pt>
                <c:pt idx="46929">
                  <c:v>113.95</c:v>
                </c:pt>
                <c:pt idx="46930">
                  <c:v>115.33</c:v>
                </c:pt>
                <c:pt idx="46931">
                  <c:v>131.78</c:v>
                </c:pt>
                <c:pt idx="46932">
                  <c:v>120.35</c:v>
                </c:pt>
                <c:pt idx="46933">
                  <c:v>120.93</c:v>
                </c:pt>
                <c:pt idx="46934">
                  <c:v>120.04</c:v>
                </c:pt>
                <c:pt idx="46935">
                  <c:v>116.39</c:v>
                </c:pt>
                <c:pt idx="46936">
                  <c:v>104.08</c:v>
                </c:pt>
                <c:pt idx="46937">
                  <c:v>93.6</c:v>
                </c:pt>
                <c:pt idx="46938">
                  <c:v>76.290000000000006</c:v>
                </c:pt>
                <c:pt idx="46939">
                  <c:v>86.05</c:v>
                </c:pt>
                <c:pt idx="46940">
                  <c:v>84.42</c:v>
                </c:pt>
                <c:pt idx="46941">
                  <c:v>86.63</c:v>
                </c:pt>
                <c:pt idx="46942">
                  <c:v>88.61</c:v>
                </c:pt>
                <c:pt idx="46943">
                  <c:v>88.52</c:v>
                </c:pt>
                <c:pt idx="46944">
                  <c:v>87.63</c:v>
                </c:pt>
                <c:pt idx="46945">
                  <c:v>76.349999999999994</c:v>
                </c:pt>
                <c:pt idx="46946">
                  <c:v>68.400000000000006</c:v>
                </c:pt>
                <c:pt idx="46947">
                  <c:v>68.28</c:v>
                </c:pt>
                <c:pt idx="46948">
                  <c:v>69.03</c:v>
                </c:pt>
                <c:pt idx="46949">
                  <c:v>82.06</c:v>
                </c:pt>
                <c:pt idx="46950">
                  <c:v>89.07</c:v>
                </c:pt>
                <c:pt idx="46951">
                  <c:v>86.28</c:v>
                </c:pt>
                <c:pt idx="46952">
                  <c:v>86.54</c:v>
                </c:pt>
                <c:pt idx="46953">
                  <c:v>89.93</c:v>
                </c:pt>
                <c:pt idx="46954">
                  <c:v>91.02</c:v>
                </c:pt>
                <c:pt idx="46955">
                  <c:v>99.25</c:v>
                </c:pt>
                <c:pt idx="46956">
                  <c:v>86.86</c:v>
                </c:pt>
                <c:pt idx="46957">
                  <c:v>73.02</c:v>
                </c:pt>
                <c:pt idx="46958">
                  <c:v>94.86</c:v>
                </c:pt>
                <c:pt idx="46959">
                  <c:v>96.41</c:v>
                </c:pt>
                <c:pt idx="46960">
                  <c:v>99.86</c:v>
                </c:pt>
                <c:pt idx="46961">
                  <c:v>88.86</c:v>
                </c:pt>
                <c:pt idx="46962">
                  <c:v>86.63</c:v>
                </c:pt>
                <c:pt idx="46963">
                  <c:v>94.95</c:v>
                </c:pt>
                <c:pt idx="46964">
                  <c:v>96.21</c:v>
                </c:pt>
                <c:pt idx="46965">
                  <c:v>107.55</c:v>
                </c:pt>
                <c:pt idx="46966">
                  <c:v>106.03</c:v>
                </c:pt>
                <c:pt idx="46967">
                  <c:v>107.23</c:v>
                </c:pt>
                <c:pt idx="46968">
                  <c:v>108.81</c:v>
                </c:pt>
                <c:pt idx="46969">
                  <c:v>110.85</c:v>
                </c:pt>
                <c:pt idx="46970">
                  <c:v>113.2</c:v>
                </c:pt>
                <c:pt idx="46971">
                  <c:v>115.67</c:v>
                </c:pt>
                <c:pt idx="46972">
                  <c:v>117.45</c:v>
                </c:pt>
                <c:pt idx="46973">
                  <c:v>119.17</c:v>
                </c:pt>
                <c:pt idx="46974">
                  <c:v>109.36</c:v>
                </c:pt>
                <c:pt idx="46975">
                  <c:v>100.83</c:v>
                </c:pt>
                <c:pt idx="46976">
                  <c:v>96.79</c:v>
                </c:pt>
                <c:pt idx="46977">
                  <c:v>79.11</c:v>
                </c:pt>
                <c:pt idx="46978">
                  <c:v>77.239999999999995</c:v>
                </c:pt>
                <c:pt idx="46979">
                  <c:v>77.64</c:v>
                </c:pt>
                <c:pt idx="46980">
                  <c:v>89.96</c:v>
                </c:pt>
                <c:pt idx="46981">
                  <c:v>98.94</c:v>
                </c:pt>
                <c:pt idx="46982">
                  <c:v>95.67</c:v>
                </c:pt>
                <c:pt idx="46983">
                  <c:v>95.7</c:v>
                </c:pt>
                <c:pt idx="46984">
                  <c:v>95.38</c:v>
                </c:pt>
                <c:pt idx="46985">
                  <c:v>95.44</c:v>
                </c:pt>
                <c:pt idx="46986">
                  <c:v>95.44</c:v>
                </c:pt>
                <c:pt idx="46987">
                  <c:v>95.49</c:v>
                </c:pt>
                <c:pt idx="46988">
                  <c:v>95.98</c:v>
                </c:pt>
                <c:pt idx="46989">
                  <c:v>96.67</c:v>
                </c:pt>
                <c:pt idx="46990">
                  <c:v>101.72</c:v>
                </c:pt>
                <c:pt idx="46991">
                  <c:v>117.68</c:v>
                </c:pt>
                <c:pt idx="46992">
                  <c:v>112.57</c:v>
                </c:pt>
                <c:pt idx="46993">
                  <c:v>114.07</c:v>
                </c:pt>
                <c:pt idx="46994">
                  <c:v>115.62</c:v>
                </c:pt>
                <c:pt idx="46995">
                  <c:v>117.4</c:v>
                </c:pt>
                <c:pt idx="46996">
                  <c:v>118.57</c:v>
                </c:pt>
                <c:pt idx="46997">
                  <c:v>119.92</c:v>
                </c:pt>
                <c:pt idx="46998">
                  <c:v>124.4</c:v>
                </c:pt>
                <c:pt idx="46999">
                  <c:v>136.22</c:v>
                </c:pt>
                <c:pt idx="47000">
                  <c:v>134.66999999999999</c:v>
                </c:pt>
                <c:pt idx="47001">
                  <c:v>131.13999999999999</c:v>
                </c:pt>
                <c:pt idx="47002">
                  <c:v>119.03</c:v>
                </c:pt>
                <c:pt idx="47003">
                  <c:v>109.76</c:v>
                </c:pt>
                <c:pt idx="47004">
                  <c:v>111.6</c:v>
                </c:pt>
                <c:pt idx="47005">
                  <c:v>112.26</c:v>
                </c:pt>
                <c:pt idx="47006">
                  <c:v>90.13</c:v>
                </c:pt>
                <c:pt idx="47007">
                  <c:v>67.19</c:v>
                </c:pt>
                <c:pt idx="47008">
                  <c:v>67.569999999999993</c:v>
                </c:pt>
                <c:pt idx="47009">
                  <c:v>68.260000000000005</c:v>
                </c:pt>
                <c:pt idx="47010">
                  <c:v>77.78</c:v>
                </c:pt>
                <c:pt idx="47011">
                  <c:v>96.7</c:v>
                </c:pt>
                <c:pt idx="47012">
                  <c:v>79.36</c:v>
                </c:pt>
                <c:pt idx="47013">
                  <c:v>75.83</c:v>
                </c:pt>
                <c:pt idx="47014">
                  <c:v>77.349999999999994</c:v>
                </c:pt>
                <c:pt idx="47015">
                  <c:v>79.48</c:v>
                </c:pt>
                <c:pt idx="47016">
                  <c:v>81.83</c:v>
                </c:pt>
                <c:pt idx="47017">
                  <c:v>83.84</c:v>
                </c:pt>
                <c:pt idx="47018">
                  <c:v>85.82</c:v>
                </c:pt>
                <c:pt idx="47019">
                  <c:v>87.72</c:v>
                </c:pt>
                <c:pt idx="47020">
                  <c:v>89.98</c:v>
                </c:pt>
                <c:pt idx="47021">
                  <c:v>116.02</c:v>
                </c:pt>
                <c:pt idx="47022">
                  <c:v>110.91</c:v>
                </c:pt>
                <c:pt idx="47023">
                  <c:v>112.49</c:v>
                </c:pt>
                <c:pt idx="47024">
                  <c:v>103.96</c:v>
                </c:pt>
                <c:pt idx="47025">
                  <c:v>97.88</c:v>
                </c:pt>
                <c:pt idx="47026">
                  <c:v>98.57</c:v>
                </c:pt>
                <c:pt idx="47027">
                  <c:v>91.91</c:v>
                </c:pt>
                <c:pt idx="47028">
                  <c:v>75.569999999999993</c:v>
                </c:pt>
                <c:pt idx="47029">
                  <c:v>87.89</c:v>
                </c:pt>
                <c:pt idx="47030">
                  <c:v>92.25</c:v>
                </c:pt>
                <c:pt idx="47031">
                  <c:v>94.15</c:v>
                </c:pt>
                <c:pt idx="47032">
                  <c:v>94.38</c:v>
                </c:pt>
                <c:pt idx="47033">
                  <c:v>104.22</c:v>
                </c:pt>
                <c:pt idx="47034">
                  <c:v>102.7</c:v>
                </c:pt>
                <c:pt idx="47035">
                  <c:v>88.66</c:v>
                </c:pt>
                <c:pt idx="47036">
                  <c:v>88.09</c:v>
                </c:pt>
                <c:pt idx="47037">
                  <c:v>87.89</c:v>
                </c:pt>
                <c:pt idx="47038">
                  <c:v>100.17</c:v>
                </c:pt>
                <c:pt idx="47039">
                  <c:v>93.66</c:v>
                </c:pt>
                <c:pt idx="47040">
                  <c:v>90.01</c:v>
                </c:pt>
                <c:pt idx="47041">
                  <c:v>90.5</c:v>
                </c:pt>
                <c:pt idx="47042">
                  <c:v>92.02</c:v>
                </c:pt>
                <c:pt idx="47043">
                  <c:v>86.42</c:v>
                </c:pt>
                <c:pt idx="47044">
                  <c:v>83.24</c:v>
                </c:pt>
                <c:pt idx="47045">
                  <c:v>83.18</c:v>
                </c:pt>
                <c:pt idx="47046">
                  <c:v>84.13</c:v>
                </c:pt>
                <c:pt idx="47047">
                  <c:v>86.05</c:v>
                </c:pt>
                <c:pt idx="47048">
                  <c:v>111.88</c:v>
                </c:pt>
                <c:pt idx="47049">
                  <c:v>112.49</c:v>
                </c:pt>
                <c:pt idx="47050">
                  <c:v>101.55</c:v>
                </c:pt>
                <c:pt idx="47051">
                  <c:v>94.06</c:v>
                </c:pt>
                <c:pt idx="47052">
                  <c:v>106.89</c:v>
                </c:pt>
                <c:pt idx="47053">
                  <c:v>118.57</c:v>
                </c:pt>
                <c:pt idx="47054">
                  <c:v>125.6</c:v>
                </c:pt>
                <c:pt idx="47055">
                  <c:v>130.71</c:v>
                </c:pt>
                <c:pt idx="47056">
                  <c:v>130.97</c:v>
                </c:pt>
                <c:pt idx="47057">
                  <c:v>133.41</c:v>
                </c:pt>
                <c:pt idx="47058">
                  <c:v>135.1</c:v>
                </c:pt>
                <c:pt idx="47059">
                  <c:v>135.33000000000001</c:v>
                </c:pt>
                <c:pt idx="47060">
                  <c:v>134.96</c:v>
                </c:pt>
                <c:pt idx="47061">
                  <c:v>118.49</c:v>
                </c:pt>
                <c:pt idx="47062">
                  <c:v>113.81</c:v>
                </c:pt>
                <c:pt idx="47063">
                  <c:v>107.78</c:v>
                </c:pt>
                <c:pt idx="47064">
                  <c:v>98.22</c:v>
                </c:pt>
                <c:pt idx="47065">
                  <c:v>88.81</c:v>
                </c:pt>
                <c:pt idx="47066">
                  <c:v>95.72</c:v>
                </c:pt>
                <c:pt idx="47067">
                  <c:v>96.73</c:v>
                </c:pt>
                <c:pt idx="47068">
                  <c:v>98.65</c:v>
                </c:pt>
                <c:pt idx="47069">
                  <c:v>94.86</c:v>
                </c:pt>
                <c:pt idx="47070">
                  <c:v>91.39</c:v>
                </c:pt>
                <c:pt idx="47071">
                  <c:v>89.44</c:v>
                </c:pt>
                <c:pt idx="47072">
                  <c:v>91.36</c:v>
                </c:pt>
                <c:pt idx="47073">
                  <c:v>91.73</c:v>
                </c:pt>
                <c:pt idx="47074">
                  <c:v>92.22</c:v>
                </c:pt>
                <c:pt idx="47075">
                  <c:v>112.43</c:v>
                </c:pt>
                <c:pt idx="47076">
                  <c:v>105.28</c:v>
                </c:pt>
                <c:pt idx="47077">
                  <c:v>105.57</c:v>
                </c:pt>
                <c:pt idx="47078">
                  <c:v>106.23</c:v>
                </c:pt>
                <c:pt idx="47079">
                  <c:v>99.37</c:v>
                </c:pt>
                <c:pt idx="47080">
                  <c:v>99.69</c:v>
                </c:pt>
                <c:pt idx="47081">
                  <c:v>93.94</c:v>
                </c:pt>
                <c:pt idx="47082">
                  <c:v>94.6</c:v>
                </c:pt>
                <c:pt idx="47083">
                  <c:v>118.57</c:v>
                </c:pt>
                <c:pt idx="47084">
                  <c:v>120.49</c:v>
                </c:pt>
                <c:pt idx="47085">
                  <c:v>100.06</c:v>
                </c:pt>
                <c:pt idx="47086">
                  <c:v>101.09</c:v>
                </c:pt>
                <c:pt idx="47087">
                  <c:v>99.71</c:v>
                </c:pt>
                <c:pt idx="47088">
                  <c:v>98.31</c:v>
                </c:pt>
                <c:pt idx="47089">
                  <c:v>100</c:v>
                </c:pt>
                <c:pt idx="47090">
                  <c:v>101.78</c:v>
                </c:pt>
                <c:pt idx="47091">
                  <c:v>103.85</c:v>
                </c:pt>
                <c:pt idx="47092">
                  <c:v>105.43</c:v>
                </c:pt>
                <c:pt idx="47093">
                  <c:v>107</c:v>
                </c:pt>
                <c:pt idx="47094">
                  <c:v>105.14</c:v>
                </c:pt>
                <c:pt idx="47095">
                  <c:v>92.22</c:v>
                </c:pt>
                <c:pt idx="47096">
                  <c:v>88.95</c:v>
                </c:pt>
                <c:pt idx="47097">
                  <c:v>68.400000000000006</c:v>
                </c:pt>
                <c:pt idx="47098">
                  <c:v>64.06</c:v>
                </c:pt>
                <c:pt idx="47099">
                  <c:v>64.84</c:v>
                </c:pt>
                <c:pt idx="47100">
                  <c:v>59.01</c:v>
                </c:pt>
                <c:pt idx="47101">
                  <c:v>49.02</c:v>
                </c:pt>
                <c:pt idx="47102">
                  <c:v>44.86</c:v>
                </c:pt>
                <c:pt idx="47103">
                  <c:v>45.47</c:v>
                </c:pt>
                <c:pt idx="47104">
                  <c:v>45.98</c:v>
                </c:pt>
                <c:pt idx="47105">
                  <c:v>47.99</c:v>
                </c:pt>
                <c:pt idx="47106">
                  <c:v>47.53</c:v>
                </c:pt>
                <c:pt idx="47107">
                  <c:v>47.13</c:v>
                </c:pt>
                <c:pt idx="47108">
                  <c:v>47.53</c:v>
                </c:pt>
                <c:pt idx="47109">
                  <c:v>47.68</c:v>
                </c:pt>
                <c:pt idx="47110">
                  <c:v>47.85</c:v>
                </c:pt>
                <c:pt idx="47111">
                  <c:v>50.03</c:v>
                </c:pt>
                <c:pt idx="47112">
                  <c:v>67.11</c:v>
                </c:pt>
                <c:pt idx="47113">
                  <c:v>66.760000000000005</c:v>
                </c:pt>
                <c:pt idx="47114">
                  <c:v>66.819999999999993</c:v>
                </c:pt>
                <c:pt idx="47115">
                  <c:v>68.11</c:v>
                </c:pt>
                <c:pt idx="47116">
                  <c:v>69.81</c:v>
                </c:pt>
                <c:pt idx="47117">
                  <c:v>51.89</c:v>
                </c:pt>
                <c:pt idx="47118">
                  <c:v>44.23</c:v>
                </c:pt>
                <c:pt idx="47119">
                  <c:v>57.03</c:v>
                </c:pt>
                <c:pt idx="47120">
                  <c:v>57.78</c:v>
                </c:pt>
                <c:pt idx="47121">
                  <c:v>54.77</c:v>
                </c:pt>
                <c:pt idx="47122">
                  <c:v>51.35</c:v>
                </c:pt>
                <c:pt idx="47123">
                  <c:v>50.37</c:v>
                </c:pt>
                <c:pt idx="47124">
                  <c:v>50.49</c:v>
                </c:pt>
                <c:pt idx="47125">
                  <c:v>50.63</c:v>
                </c:pt>
                <c:pt idx="47126">
                  <c:v>50.83</c:v>
                </c:pt>
                <c:pt idx="47127">
                  <c:v>51.15</c:v>
                </c:pt>
                <c:pt idx="47128">
                  <c:v>51.38</c:v>
                </c:pt>
                <c:pt idx="47129">
                  <c:v>51.69</c:v>
                </c:pt>
                <c:pt idx="47130">
                  <c:v>48.94</c:v>
                </c:pt>
                <c:pt idx="47131">
                  <c:v>49.2</c:v>
                </c:pt>
                <c:pt idx="47132">
                  <c:v>49.4</c:v>
                </c:pt>
                <c:pt idx="47133">
                  <c:v>49.71</c:v>
                </c:pt>
                <c:pt idx="47134">
                  <c:v>49.57</c:v>
                </c:pt>
                <c:pt idx="47135">
                  <c:v>33.729999999999997</c:v>
                </c:pt>
                <c:pt idx="47136">
                  <c:v>33.96</c:v>
                </c:pt>
                <c:pt idx="47137">
                  <c:v>34.1</c:v>
                </c:pt>
                <c:pt idx="47138">
                  <c:v>34.24</c:v>
                </c:pt>
                <c:pt idx="47139">
                  <c:v>34.96</c:v>
                </c:pt>
                <c:pt idx="47140">
                  <c:v>54.74</c:v>
                </c:pt>
                <c:pt idx="47141">
                  <c:v>51.61</c:v>
                </c:pt>
                <c:pt idx="47142">
                  <c:v>45.92</c:v>
                </c:pt>
                <c:pt idx="47143">
                  <c:v>46.36</c:v>
                </c:pt>
                <c:pt idx="47144">
                  <c:v>46.67</c:v>
                </c:pt>
                <c:pt idx="47145">
                  <c:v>46.87</c:v>
                </c:pt>
                <c:pt idx="47146">
                  <c:v>47.07</c:v>
                </c:pt>
                <c:pt idx="47147">
                  <c:v>47.3</c:v>
                </c:pt>
                <c:pt idx="47148">
                  <c:v>47.68</c:v>
                </c:pt>
                <c:pt idx="47149">
                  <c:v>48.31</c:v>
                </c:pt>
                <c:pt idx="47150">
                  <c:v>48.97</c:v>
                </c:pt>
                <c:pt idx="47151">
                  <c:v>49.71</c:v>
                </c:pt>
                <c:pt idx="47152">
                  <c:v>50.52</c:v>
                </c:pt>
                <c:pt idx="47153">
                  <c:v>51.81</c:v>
                </c:pt>
                <c:pt idx="47154">
                  <c:v>53.19</c:v>
                </c:pt>
                <c:pt idx="47155">
                  <c:v>54.51</c:v>
                </c:pt>
                <c:pt idx="47156">
                  <c:v>56</c:v>
                </c:pt>
                <c:pt idx="47157">
                  <c:v>57.81</c:v>
                </c:pt>
                <c:pt idx="47158">
                  <c:v>59.82</c:v>
                </c:pt>
                <c:pt idx="47159">
                  <c:v>61.63</c:v>
                </c:pt>
                <c:pt idx="47160">
                  <c:v>63.15</c:v>
                </c:pt>
                <c:pt idx="47161">
                  <c:v>64.58</c:v>
                </c:pt>
                <c:pt idx="47162">
                  <c:v>65.3</c:v>
                </c:pt>
                <c:pt idx="47163">
                  <c:v>61.31</c:v>
                </c:pt>
                <c:pt idx="47164">
                  <c:v>45.64</c:v>
                </c:pt>
                <c:pt idx="47165">
                  <c:v>42.57</c:v>
                </c:pt>
                <c:pt idx="47166">
                  <c:v>42.97</c:v>
                </c:pt>
                <c:pt idx="47167">
                  <c:v>43.66</c:v>
                </c:pt>
                <c:pt idx="47168">
                  <c:v>45.26</c:v>
                </c:pt>
                <c:pt idx="47169">
                  <c:v>45.58</c:v>
                </c:pt>
                <c:pt idx="47170">
                  <c:v>37</c:v>
                </c:pt>
                <c:pt idx="47171">
                  <c:v>34.96</c:v>
                </c:pt>
                <c:pt idx="47172">
                  <c:v>34.93</c:v>
                </c:pt>
                <c:pt idx="47173">
                  <c:v>34.93</c:v>
                </c:pt>
                <c:pt idx="47174">
                  <c:v>34.96</c:v>
                </c:pt>
                <c:pt idx="47175">
                  <c:v>34.96</c:v>
                </c:pt>
                <c:pt idx="47176">
                  <c:v>34.99</c:v>
                </c:pt>
                <c:pt idx="47177">
                  <c:v>34.96</c:v>
                </c:pt>
                <c:pt idx="47178">
                  <c:v>34.21</c:v>
                </c:pt>
                <c:pt idx="47179">
                  <c:v>30.253</c:v>
                </c:pt>
                <c:pt idx="47180">
                  <c:v>28.875</c:v>
                </c:pt>
                <c:pt idx="47181">
                  <c:v>30.626000000000001</c:v>
                </c:pt>
                <c:pt idx="47182">
                  <c:v>38.090000000000003</c:v>
                </c:pt>
                <c:pt idx="47183">
                  <c:v>37.26</c:v>
                </c:pt>
                <c:pt idx="47184">
                  <c:v>37.11</c:v>
                </c:pt>
                <c:pt idx="47185">
                  <c:v>36.880000000000003</c:v>
                </c:pt>
                <c:pt idx="47186">
                  <c:v>36.71</c:v>
                </c:pt>
                <c:pt idx="47187">
                  <c:v>36.97</c:v>
                </c:pt>
                <c:pt idx="47188">
                  <c:v>36.770000000000003</c:v>
                </c:pt>
                <c:pt idx="47189">
                  <c:v>36.08</c:v>
                </c:pt>
                <c:pt idx="47190">
                  <c:v>36.340000000000003</c:v>
                </c:pt>
                <c:pt idx="47191">
                  <c:v>49.86</c:v>
                </c:pt>
                <c:pt idx="47192">
                  <c:v>58.58</c:v>
                </c:pt>
                <c:pt idx="47193">
                  <c:v>54.19</c:v>
                </c:pt>
                <c:pt idx="47194">
                  <c:v>46.24</c:v>
                </c:pt>
                <c:pt idx="47195">
                  <c:v>45.87</c:v>
                </c:pt>
                <c:pt idx="47196">
                  <c:v>46.04</c:v>
                </c:pt>
                <c:pt idx="47197">
                  <c:v>46.38</c:v>
                </c:pt>
                <c:pt idx="47198">
                  <c:v>46.7</c:v>
                </c:pt>
                <c:pt idx="47199">
                  <c:v>47.16</c:v>
                </c:pt>
                <c:pt idx="47200">
                  <c:v>47.5</c:v>
                </c:pt>
                <c:pt idx="47201">
                  <c:v>47.73</c:v>
                </c:pt>
                <c:pt idx="47202">
                  <c:v>47.99</c:v>
                </c:pt>
                <c:pt idx="47203">
                  <c:v>39.35</c:v>
                </c:pt>
                <c:pt idx="47204">
                  <c:v>36.049999999999997</c:v>
                </c:pt>
                <c:pt idx="47205">
                  <c:v>36.049999999999997</c:v>
                </c:pt>
                <c:pt idx="47206">
                  <c:v>36.049999999999997</c:v>
                </c:pt>
                <c:pt idx="47207">
                  <c:v>36.049999999999997</c:v>
                </c:pt>
                <c:pt idx="47208">
                  <c:v>36.020000000000003</c:v>
                </c:pt>
                <c:pt idx="47209">
                  <c:v>35.94</c:v>
                </c:pt>
                <c:pt idx="47210">
                  <c:v>35.909999999999997</c:v>
                </c:pt>
                <c:pt idx="47211">
                  <c:v>35.880000000000003</c:v>
                </c:pt>
                <c:pt idx="47212">
                  <c:v>35.82</c:v>
                </c:pt>
                <c:pt idx="47213">
                  <c:v>35.909999999999997</c:v>
                </c:pt>
                <c:pt idx="47214">
                  <c:v>35.94</c:v>
                </c:pt>
                <c:pt idx="47215">
                  <c:v>35.96</c:v>
                </c:pt>
                <c:pt idx="47216">
                  <c:v>35.94</c:v>
                </c:pt>
                <c:pt idx="47217">
                  <c:v>35.909999999999997</c:v>
                </c:pt>
                <c:pt idx="47218">
                  <c:v>35.880000000000003</c:v>
                </c:pt>
                <c:pt idx="47219">
                  <c:v>35.880000000000003</c:v>
                </c:pt>
                <c:pt idx="47220">
                  <c:v>36.28</c:v>
                </c:pt>
                <c:pt idx="47221">
                  <c:v>36.909999999999997</c:v>
                </c:pt>
                <c:pt idx="47222">
                  <c:v>37.340000000000003</c:v>
                </c:pt>
                <c:pt idx="47223">
                  <c:v>37.659999999999997</c:v>
                </c:pt>
                <c:pt idx="47224">
                  <c:v>38.32</c:v>
                </c:pt>
                <c:pt idx="47225">
                  <c:v>38.86</c:v>
                </c:pt>
                <c:pt idx="47226">
                  <c:v>39.380000000000003</c:v>
                </c:pt>
                <c:pt idx="47227">
                  <c:v>39.78</c:v>
                </c:pt>
                <c:pt idx="47228">
                  <c:v>39.18</c:v>
                </c:pt>
                <c:pt idx="47229">
                  <c:v>31.89</c:v>
                </c:pt>
                <c:pt idx="47230">
                  <c:v>32</c:v>
                </c:pt>
                <c:pt idx="47231">
                  <c:v>32.15</c:v>
                </c:pt>
                <c:pt idx="47232">
                  <c:v>32.26</c:v>
                </c:pt>
                <c:pt idx="47233">
                  <c:v>32.409999999999997</c:v>
                </c:pt>
                <c:pt idx="47234">
                  <c:v>32.58</c:v>
                </c:pt>
                <c:pt idx="47235">
                  <c:v>32.72</c:v>
                </c:pt>
                <c:pt idx="47236">
                  <c:v>32.89</c:v>
                </c:pt>
                <c:pt idx="47237">
                  <c:v>33.07</c:v>
                </c:pt>
                <c:pt idx="47238">
                  <c:v>33.24</c:v>
                </c:pt>
                <c:pt idx="47239">
                  <c:v>33.47</c:v>
                </c:pt>
                <c:pt idx="47240">
                  <c:v>33.67</c:v>
                </c:pt>
                <c:pt idx="47241">
                  <c:v>33.869999999999997</c:v>
                </c:pt>
                <c:pt idx="47242">
                  <c:v>33.979999999999997</c:v>
                </c:pt>
                <c:pt idx="47243">
                  <c:v>33.9</c:v>
                </c:pt>
                <c:pt idx="47244">
                  <c:v>28.702999999999999</c:v>
                </c:pt>
                <c:pt idx="47245">
                  <c:v>28.818000000000001</c:v>
                </c:pt>
                <c:pt idx="47246">
                  <c:v>28.904</c:v>
                </c:pt>
                <c:pt idx="47247">
                  <c:v>28.99</c:v>
                </c:pt>
                <c:pt idx="47248">
                  <c:v>29.047000000000001</c:v>
                </c:pt>
                <c:pt idx="47249">
                  <c:v>29.132999999999999</c:v>
                </c:pt>
                <c:pt idx="47250">
                  <c:v>29.22</c:v>
                </c:pt>
                <c:pt idx="47251">
                  <c:v>29.306000000000001</c:v>
                </c:pt>
                <c:pt idx="47252">
                  <c:v>28.501999999999999</c:v>
                </c:pt>
                <c:pt idx="47253">
                  <c:v>27.783999999999999</c:v>
                </c:pt>
                <c:pt idx="47254">
                  <c:v>27.727</c:v>
                </c:pt>
                <c:pt idx="47255">
                  <c:v>27.727</c:v>
                </c:pt>
                <c:pt idx="47256">
                  <c:v>27.727</c:v>
                </c:pt>
                <c:pt idx="47257">
                  <c:v>27.727</c:v>
                </c:pt>
                <c:pt idx="47258">
                  <c:v>27.727</c:v>
                </c:pt>
                <c:pt idx="47259">
                  <c:v>27.783999999999999</c:v>
                </c:pt>
                <c:pt idx="47260">
                  <c:v>27.812999999999999</c:v>
                </c:pt>
                <c:pt idx="47261">
                  <c:v>27.783999999999999</c:v>
                </c:pt>
                <c:pt idx="47262">
                  <c:v>27.783999999999999</c:v>
                </c:pt>
                <c:pt idx="47263">
                  <c:v>27.812999999999999</c:v>
                </c:pt>
                <c:pt idx="47264">
                  <c:v>27.812999999999999</c:v>
                </c:pt>
                <c:pt idx="47265">
                  <c:v>27.783999999999999</c:v>
                </c:pt>
                <c:pt idx="47266">
                  <c:v>27.812999999999999</c:v>
                </c:pt>
                <c:pt idx="47267">
                  <c:v>27.783999999999999</c:v>
                </c:pt>
                <c:pt idx="47268">
                  <c:v>27.783999999999999</c:v>
                </c:pt>
                <c:pt idx="47269">
                  <c:v>27.812999999999999</c:v>
                </c:pt>
                <c:pt idx="47270">
                  <c:v>27.783999999999999</c:v>
                </c:pt>
                <c:pt idx="47271">
                  <c:v>27.812999999999999</c:v>
                </c:pt>
                <c:pt idx="47272">
                  <c:v>27.812999999999999</c:v>
                </c:pt>
                <c:pt idx="47273">
                  <c:v>27.812999999999999</c:v>
                </c:pt>
                <c:pt idx="47274">
                  <c:v>27.783999999999999</c:v>
                </c:pt>
                <c:pt idx="47275">
                  <c:v>27.812999999999999</c:v>
                </c:pt>
                <c:pt idx="47276">
                  <c:v>27.812999999999999</c:v>
                </c:pt>
                <c:pt idx="47277">
                  <c:v>27.783999999999999</c:v>
                </c:pt>
                <c:pt idx="47278">
                  <c:v>27.783999999999999</c:v>
                </c:pt>
                <c:pt idx="47279">
                  <c:v>27.812999999999999</c:v>
                </c:pt>
                <c:pt idx="47280">
                  <c:v>27.783999999999999</c:v>
                </c:pt>
                <c:pt idx="47281">
                  <c:v>27.812999999999999</c:v>
                </c:pt>
                <c:pt idx="47282">
                  <c:v>27.812999999999999</c:v>
                </c:pt>
                <c:pt idx="47283">
                  <c:v>27.783999999999999</c:v>
                </c:pt>
                <c:pt idx="47284">
                  <c:v>27.812999999999999</c:v>
                </c:pt>
                <c:pt idx="47285">
                  <c:v>27.812999999999999</c:v>
                </c:pt>
                <c:pt idx="47286">
                  <c:v>27.783999999999999</c:v>
                </c:pt>
                <c:pt idx="47287">
                  <c:v>27.812999999999999</c:v>
                </c:pt>
                <c:pt idx="47288">
                  <c:v>27.783999999999999</c:v>
                </c:pt>
                <c:pt idx="47289">
                  <c:v>27.783999999999999</c:v>
                </c:pt>
                <c:pt idx="47290">
                  <c:v>27.812999999999999</c:v>
                </c:pt>
                <c:pt idx="47291">
                  <c:v>27.783999999999999</c:v>
                </c:pt>
                <c:pt idx="47292">
                  <c:v>27.812999999999999</c:v>
                </c:pt>
                <c:pt idx="47293">
                  <c:v>27.812999999999999</c:v>
                </c:pt>
                <c:pt idx="47294">
                  <c:v>27.783999999999999</c:v>
                </c:pt>
                <c:pt idx="47295">
                  <c:v>27.783999999999999</c:v>
                </c:pt>
                <c:pt idx="47296">
                  <c:v>27.812999999999999</c:v>
                </c:pt>
                <c:pt idx="47297">
                  <c:v>29.277000000000001</c:v>
                </c:pt>
                <c:pt idx="47298">
                  <c:v>41.3</c:v>
                </c:pt>
                <c:pt idx="47299">
                  <c:v>40.729999999999997</c:v>
                </c:pt>
                <c:pt idx="47300">
                  <c:v>41.02</c:v>
                </c:pt>
                <c:pt idx="47301">
                  <c:v>41.76</c:v>
                </c:pt>
                <c:pt idx="47302">
                  <c:v>37.950000000000003</c:v>
                </c:pt>
                <c:pt idx="47303">
                  <c:v>37.770000000000003</c:v>
                </c:pt>
                <c:pt idx="47304">
                  <c:v>38.119999999999997</c:v>
                </c:pt>
                <c:pt idx="47305">
                  <c:v>38.520000000000003</c:v>
                </c:pt>
                <c:pt idx="47306">
                  <c:v>38.72</c:v>
                </c:pt>
                <c:pt idx="47307">
                  <c:v>38.659999999999997</c:v>
                </c:pt>
                <c:pt idx="47308">
                  <c:v>38.72</c:v>
                </c:pt>
                <c:pt idx="47309">
                  <c:v>38.81</c:v>
                </c:pt>
                <c:pt idx="47310">
                  <c:v>38.840000000000003</c:v>
                </c:pt>
                <c:pt idx="47311">
                  <c:v>38.78</c:v>
                </c:pt>
                <c:pt idx="47312">
                  <c:v>38.81</c:v>
                </c:pt>
                <c:pt idx="47313">
                  <c:v>38.81</c:v>
                </c:pt>
                <c:pt idx="47314">
                  <c:v>38.86</c:v>
                </c:pt>
                <c:pt idx="47315">
                  <c:v>38.89</c:v>
                </c:pt>
                <c:pt idx="47316">
                  <c:v>38.89</c:v>
                </c:pt>
                <c:pt idx="47317">
                  <c:v>38.89</c:v>
                </c:pt>
                <c:pt idx="47318">
                  <c:v>39.21</c:v>
                </c:pt>
                <c:pt idx="47319">
                  <c:v>51.12</c:v>
                </c:pt>
                <c:pt idx="47320">
                  <c:v>50.75</c:v>
                </c:pt>
                <c:pt idx="47321">
                  <c:v>50.4</c:v>
                </c:pt>
                <c:pt idx="47322">
                  <c:v>50.26</c:v>
                </c:pt>
                <c:pt idx="47323">
                  <c:v>50.12</c:v>
                </c:pt>
                <c:pt idx="47324">
                  <c:v>49.97</c:v>
                </c:pt>
                <c:pt idx="47325">
                  <c:v>49.86</c:v>
                </c:pt>
                <c:pt idx="47326">
                  <c:v>49.68</c:v>
                </c:pt>
                <c:pt idx="47327">
                  <c:v>49.66</c:v>
                </c:pt>
                <c:pt idx="47328">
                  <c:v>49.57</c:v>
                </c:pt>
                <c:pt idx="47329">
                  <c:v>36.25</c:v>
                </c:pt>
                <c:pt idx="47330">
                  <c:v>32.549999999999997</c:v>
                </c:pt>
                <c:pt idx="47331">
                  <c:v>32.659999999999997</c:v>
                </c:pt>
                <c:pt idx="47332">
                  <c:v>32.75</c:v>
                </c:pt>
                <c:pt idx="47333">
                  <c:v>32.840000000000003</c:v>
                </c:pt>
                <c:pt idx="47334">
                  <c:v>32.92</c:v>
                </c:pt>
                <c:pt idx="47335">
                  <c:v>33.01</c:v>
                </c:pt>
                <c:pt idx="47336">
                  <c:v>33.07</c:v>
                </c:pt>
                <c:pt idx="47337">
                  <c:v>33.15</c:v>
                </c:pt>
                <c:pt idx="47338">
                  <c:v>33.32</c:v>
                </c:pt>
                <c:pt idx="47339">
                  <c:v>33.47</c:v>
                </c:pt>
                <c:pt idx="47340">
                  <c:v>33.58</c:v>
                </c:pt>
                <c:pt idx="47341">
                  <c:v>33.61</c:v>
                </c:pt>
                <c:pt idx="47342">
                  <c:v>33.700000000000003</c:v>
                </c:pt>
                <c:pt idx="47343">
                  <c:v>33.75</c:v>
                </c:pt>
                <c:pt idx="47344">
                  <c:v>33.81</c:v>
                </c:pt>
                <c:pt idx="47345">
                  <c:v>33.869999999999997</c:v>
                </c:pt>
                <c:pt idx="47346">
                  <c:v>33.9</c:v>
                </c:pt>
                <c:pt idx="47347">
                  <c:v>36.51</c:v>
                </c:pt>
                <c:pt idx="47348">
                  <c:v>36.85</c:v>
                </c:pt>
                <c:pt idx="47349">
                  <c:v>35.130000000000003</c:v>
                </c:pt>
                <c:pt idx="47350">
                  <c:v>37.11</c:v>
                </c:pt>
                <c:pt idx="47351">
                  <c:v>37.54</c:v>
                </c:pt>
                <c:pt idx="47352">
                  <c:v>37.770000000000003</c:v>
                </c:pt>
                <c:pt idx="47353">
                  <c:v>37.950000000000003</c:v>
                </c:pt>
                <c:pt idx="47354">
                  <c:v>38.17</c:v>
                </c:pt>
                <c:pt idx="47355">
                  <c:v>38.35</c:v>
                </c:pt>
                <c:pt idx="47356">
                  <c:v>38.69</c:v>
                </c:pt>
                <c:pt idx="47357">
                  <c:v>61.48</c:v>
                </c:pt>
                <c:pt idx="47358">
                  <c:v>53.7</c:v>
                </c:pt>
                <c:pt idx="47359">
                  <c:v>49.02</c:v>
                </c:pt>
                <c:pt idx="47360">
                  <c:v>49.14</c:v>
                </c:pt>
                <c:pt idx="47361">
                  <c:v>49.43</c:v>
                </c:pt>
                <c:pt idx="47362">
                  <c:v>49.68</c:v>
                </c:pt>
                <c:pt idx="47363">
                  <c:v>49.71</c:v>
                </c:pt>
                <c:pt idx="47364">
                  <c:v>49.83</c:v>
                </c:pt>
                <c:pt idx="47365">
                  <c:v>49.94</c:v>
                </c:pt>
                <c:pt idx="47366">
                  <c:v>50.17</c:v>
                </c:pt>
                <c:pt idx="47367">
                  <c:v>50.34</c:v>
                </c:pt>
                <c:pt idx="47368">
                  <c:v>50.43</c:v>
                </c:pt>
                <c:pt idx="47369">
                  <c:v>50.46</c:v>
                </c:pt>
                <c:pt idx="47370">
                  <c:v>50.57</c:v>
                </c:pt>
                <c:pt idx="47371">
                  <c:v>50.66</c:v>
                </c:pt>
                <c:pt idx="47372">
                  <c:v>43.71</c:v>
                </c:pt>
                <c:pt idx="47373">
                  <c:v>42.39</c:v>
                </c:pt>
                <c:pt idx="47374">
                  <c:v>43.17</c:v>
                </c:pt>
                <c:pt idx="47375">
                  <c:v>42.48</c:v>
                </c:pt>
                <c:pt idx="47376">
                  <c:v>43.11</c:v>
                </c:pt>
                <c:pt idx="47377">
                  <c:v>43.08</c:v>
                </c:pt>
                <c:pt idx="47378">
                  <c:v>42.94</c:v>
                </c:pt>
                <c:pt idx="47379">
                  <c:v>43.94</c:v>
                </c:pt>
                <c:pt idx="47380">
                  <c:v>43.57</c:v>
                </c:pt>
                <c:pt idx="47381">
                  <c:v>43.92</c:v>
                </c:pt>
                <c:pt idx="47382">
                  <c:v>44.66</c:v>
                </c:pt>
                <c:pt idx="47383">
                  <c:v>44.83</c:v>
                </c:pt>
                <c:pt idx="47384">
                  <c:v>45.47</c:v>
                </c:pt>
                <c:pt idx="47385">
                  <c:v>45.78</c:v>
                </c:pt>
                <c:pt idx="47386">
                  <c:v>46.18</c:v>
                </c:pt>
                <c:pt idx="47387">
                  <c:v>51.89</c:v>
                </c:pt>
                <c:pt idx="47388">
                  <c:v>69.92</c:v>
                </c:pt>
                <c:pt idx="47389">
                  <c:v>66.760000000000005</c:v>
                </c:pt>
                <c:pt idx="47390">
                  <c:v>67.94</c:v>
                </c:pt>
                <c:pt idx="47391">
                  <c:v>68.17</c:v>
                </c:pt>
                <c:pt idx="47392">
                  <c:v>67.739999999999995</c:v>
                </c:pt>
                <c:pt idx="47393">
                  <c:v>64.98</c:v>
                </c:pt>
                <c:pt idx="47394">
                  <c:v>62.08</c:v>
                </c:pt>
                <c:pt idx="47395">
                  <c:v>53.27</c:v>
                </c:pt>
                <c:pt idx="47396">
                  <c:v>51.81</c:v>
                </c:pt>
                <c:pt idx="47397">
                  <c:v>52.33</c:v>
                </c:pt>
                <c:pt idx="47398">
                  <c:v>52.5</c:v>
                </c:pt>
                <c:pt idx="47399">
                  <c:v>52.96</c:v>
                </c:pt>
                <c:pt idx="47400">
                  <c:v>53.3</c:v>
                </c:pt>
                <c:pt idx="47401">
                  <c:v>49</c:v>
                </c:pt>
                <c:pt idx="47402">
                  <c:v>43.31</c:v>
                </c:pt>
                <c:pt idx="47403">
                  <c:v>43.6</c:v>
                </c:pt>
                <c:pt idx="47404">
                  <c:v>43.92</c:v>
                </c:pt>
                <c:pt idx="47405">
                  <c:v>44.2</c:v>
                </c:pt>
                <c:pt idx="47406">
                  <c:v>44.63</c:v>
                </c:pt>
                <c:pt idx="47407">
                  <c:v>45.09</c:v>
                </c:pt>
                <c:pt idx="47408">
                  <c:v>58.04</c:v>
                </c:pt>
                <c:pt idx="47409">
                  <c:v>51.52</c:v>
                </c:pt>
                <c:pt idx="47410">
                  <c:v>51.78</c:v>
                </c:pt>
                <c:pt idx="47411">
                  <c:v>52.96</c:v>
                </c:pt>
                <c:pt idx="47412">
                  <c:v>38.380000000000003</c:v>
                </c:pt>
                <c:pt idx="47413">
                  <c:v>36.770000000000003</c:v>
                </c:pt>
                <c:pt idx="47414">
                  <c:v>37.08</c:v>
                </c:pt>
                <c:pt idx="47415">
                  <c:v>37.4</c:v>
                </c:pt>
                <c:pt idx="47416">
                  <c:v>37.659999999999997</c:v>
                </c:pt>
                <c:pt idx="47417">
                  <c:v>32.64</c:v>
                </c:pt>
                <c:pt idx="47418">
                  <c:v>31.66</c:v>
                </c:pt>
                <c:pt idx="47419">
                  <c:v>31.92</c:v>
                </c:pt>
                <c:pt idx="47420">
                  <c:v>32.200000000000003</c:v>
                </c:pt>
                <c:pt idx="47421">
                  <c:v>32.46</c:v>
                </c:pt>
                <c:pt idx="47422">
                  <c:v>32.75</c:v>
                </c:pt>
                <c:pt idx="47423">
                  <c:v>33.07</c:v>
                </c:pt>
                <c:pt idx="47424">
                  <c:v>33.380000000000003</c:v>
                </c:pt>
                <c:pt idx="47425">
                  <c:v>33.64</c:v>
                </c:pt>
                <c:pt idx="47426">
                  <c:v>31.89</c:v>
                </c:pt>
                <c:pt idx="47427">
                  <c:v>30.425000000000001</c:v>
                </c:pt>
                <c:pt idx="47428">
                  <c:v>29.850999999999999</c:v>
                </c:pt>
                <c:pt idx="47429">
                  <c:v>29.908000000000001</c:v>
                </c:pt>
                <c:pt idx="47430">
                  <c:v>30.081</c:v>
                </c:pt>
                <c:pt idx="47431">
                  <c:v>30.483000000000001</c:v>
                </c:pt>
                <c:pt idx="47432">
                  <c:v>30.597000000000001</c:v>
                </c:pt>
                <c:pt idx="47433">
                  <c:v>30.683</c:v>
                </c:pt>
                <c:pt idx="47434">
                  <c:v>30.712</c:v>
                </c:pt>
                <c:pt idx="47435">
                  <c:v>30.741</c:v>
                </c:pt>
                <c:pt idx="47436">
                  <c:v>30.683</c:v>
                </c:pt>
                <c:pt idx="47437">
                  <c:v>28.818000000000001</c:v>
                </c:pt>
                <c:pt idx="47438">
                  <c:v>27.984999999999999</c:v>
                </c:pt>
                <c:pt idx="47439">
                  <c:v>27.984999999999999</c:v>
                </c:pt>
                <c:pt idx="47440">
                  <c:v>27.984999999999999</c:v>
                </c:pt>
                <c:pt idx="47441">
                  <c:v>28.042999999999999</c:v>
                </c:pt>
                <c:pt idx="47442">
                  <c:v>28.071000000000002</c:v>
                </c:pt>
                <c:pt idx="47443">
                  <c:v>28.1</c:v>
                </c:pt>
                <c:pt idx="47444">
                  <c:v>28.1</c:v>
                </c:pt>
                <c:pt idx="47445">
                  <c:v>28.1</c:v>
                </c:pt>
                <c:pt idx="47446">
                  <c:v>28.129000000000001</c:v>
                </c:pt>
                <c:pt idx="47447">
                  <c:v>28.129000000000001</c:v>
                </c:pt>
                <c:pt idx="47448">
                  <c:v>28.071000000000002</c:v>
                </c:pt>
                <c:pt idx="47449">
                  <c:v>28.071000000000002</c:v>
                </c:pt>
                <c:pt idx="47450">
                  <c:v>28.042999999999999</c:v>
                </c:pt>
                <c:pt idx="47451">
                  <c:v>28.042999999999999</c:v>
                </c:pt>
                <c:pt idx="47452">
                  <c:v>28.042999999999999</c:v>
                </c:pt>
                <c:pt idx="47453">
                  <c:v>28.042999999999999</c:v>
                </c:pt>
                <c:pt idx="47454">
                  <c:v>28.042999999999999</c:v>
                </c:pt>
                <c:pt idx="47455">
                  <c:v>28.042999999999999</c:v>
                </c:pt>
                <c:pt idx="47456">
                  <c:v>28.1</c:v>
                </c:pt>
                <c:pt idx="47457">
                  <c:v>28.1</c:v>
                </c:pt>
                <c:pt idx="47458">
                  <c:v>28.1</c:v>
                </c:pt>
                <c:pt idx="47459">
                  <c:v>28.042999999999999</c:v>
                </c:pt>
                <c:pt idx="47460">
                  <c:v>28.042999999999999</c:v>
                </c:pt>
                <c:pt idx="47461">
                  <c:v>28.042999999999999</c:v>
                </c:pt>
                <c:pt idx="47462">
                  <c:v>27.957000000000001</c:v>
                </c:pt>
                <c:pt idx="47463">
                  <c:v>27.957000000000001</c:v>
                </c:pt>
                <c:pt idx="47464">
                  <c:v>27.957000000000001</c:v>
                </c:pt>
                <c:pt idx="47465">
                  <c:v>27.928000000000001</c:v>
                </c:pt>
                <c:pt idx="47466">
                  <c:v>27.957000000000001</c:v>
                </c:pt>
                <c:pt idx="47467">
                  <c:v>27.928000000000001</c:v>
                </c:pt>
                <c:pt idx="47468">
                  <c:v>27.928000000000001</c:v>
                </c:pt>
                <c:pt idx="47469">
                  <c:v>27.984999999999999</c:v>
                </c:pt>
                <c:pt idx="47470">
                  <c:v>27.984999999999999</c:v>
                </c:pt>
                <c:pt idx="47471">
                  <c:v>27.984999999999999</c:v>
                </c:pt>
                <c:pt idx="47472">
                  <c:v>27.984999999999999</c:v>
                </c:pt>
                <c:pt idx="47473">
                  <c:v>27.984999999999999</c:v>
                </c:pt>
                <c:pt idx="47474">
                  <c:v>28.013999999999999</c:v>
                </c:pt>
                <c:pt idx="47475">
                  <c:v>27.928000000000001</c:v>
                </c:pt>
                <c:pt idx="47476">
                  <c:v>27.928000000000001</c:v>
                </c:pt>
                <c:pt idx="47477">
                  <c:v>27.899000000000001</c:v>
                </c:pt>
                <c:pt idx="47478">
                  <c:v>27.928000000000001</c:v>
                </c:pt>
                <c:pt idx="47479">
                  <c:v>27.783999999999999</c:v>
                </c:pt>
                <c:pt idx="47480">
                  <c:v>27.783999999999999</c:v>
                </c:pt>
                <c:pt idx="47481">
                  <c:v>27.756</c:v>
                </c:pt>
                <c:pt idx="47482">
                  <c:v>30.97</c:v>
                </c:pt>
                <c:pt idx="47483">
                  <c:v>38.35</c:v>
                </c:pt>
                <c:pt idx="47484">
                  <c:v>35.590000000000003</c:v>
                </c:pt>
                <c:pt idx="47485">
                  <c:v>36.22</c:v>
                </c:pt>
                <c:pt idx="47486">
                  <c:v>45.67</c:v>
                </c:pt>
                <c:pt idx="47487">
                  <c:v>57.78</c:v>
                </c:pt>
                <c:pt idx="47488">
                  <c:v>53.22</c:v>
                </c:pt>
                <c:pt idx="47489">
                  <c:v>53.39</c:v>
                </c:pt>
                <c:pt idx="47490">
                  <c:v>53.36</c:v>
                </c:pt>
                <c:pt idx="47491">
                  <c:v>53.99</c:v>
                </c:pt>
                <c:pt idx="47492">
                  <c:v>54.51</c:v>
                </c:pt>
                <c:pt idx="47493">
                  <c:v>54.22</c:v>
                </c:pt>
                <c:pt idx="47494">
                  <c:v>46.87</c:v>
                </c:pt>
                <c:pt idx="47495">
                  <c:v>47.56</c:v>
                </c:pt>
                <c:pt idx="47496">
                  <c:v>49.11</c:v>
                </c:pt>
                <c:pt idx="47497">
                  <c:v>50.8</c:v>
                </c:pt>
                <c:pt idx="47498">
                  <c:v>46.87</c:v>
                </c:pt>
                <c:pt idx="47499">
                  <c:v>38.380000000000003</c:v>
                </c:pt>
                <c:pt idx="47500">
                  <c:v>48.08</c:v>
                </c:pt>
                <c:pt idx="47501">
                  <c:v>59.07</c:v>
                </c:pt>
                <c:pt idx="47502">
                  <c:v>53.04</c:v>
                </c:pt>
                <c:pt idx="47503">
                  <c:v>73.19</c:v>
                </c:pt>
                <c:pt idx="47504">
                  <c:v>71.36</c:v>
                </c:pt>
                <c:pt idx="47505">
                  <c:v>65.87</c:v>
                </c:pt>
                <c:pt idx="47506">
                  <c:v>66.25</c:v>
                </c:pt>
                <c:pt idx="47507">
                  <c:v>62.95</c:v>
                </c:pt>
                <c:pt idx="47508">
                  <c:v>64.010000000000005</c:v>
                </c:pt>
                <c:pt idx="47509">
                  <c:v>64.95</c:v>
                </c:pt>
                <c:pt idx="47510">
                  <c:v>66.13</c:v>
                </c:pt>
                <c:pt idx="47511">
                  <c:v>67.34</c:v>
                </c:pt>
                <c:pt idx="47512">
                  <c:v>79.31</c:v>
                </c:pt>
                <c:pt idx="47513">
                  <c:v>97.5</c:v>
                </c:pt>
                <c:pt idx="47514">
                  <c:v>89.5</c:v>
                </c:pt>
                <c:pt idx="47515">
                  <c:v>86.74</c:v>
                </c:pt>
                <c:pt idx="47516">
                  <c:v>87.54</c:v>
                </c:pt>
                <c:pt idx="47517">
                  <c:v>96.87</c:v>
                </c:pt>
                <c:pt idx="47518">
                  <c:v>100.75</c:v>
                </c:pt>
                <c:pt idx="47519">
                  <c:v>93.03</c:v>
                </c:pt>
                <c:pt idx="47520">
                  <c:v>95.01</c:v>
                </c:pt>
                <c:pt idx="47521">
                  <c:v>96.87</c:v>
                </c:pt>
                <c:pt idx="47522">
                  <c:v>98.36</c:v>
                </c:pt>
                <c:pt idx="47523">
                  <c:v>99.57</c:v>
                </c:pt>
                <c:pt idx="47524">
                  <c:v>100.55</c:v>
                </c:pt>
                <c:pt idx="47525">
                  <c:v>101.46</c:v>
                </c:pt>
                <c:pt idx="47526">
                  <c:v>102.58</c:v>
                </c:pt>
                <c:pt idx="47527">
                  <c:v>103.53</c:v>
                </c:pt>
                <c:pt idx="47528">
                  <c:v>104.91</c:v>
                </c:pt>
                <c:pt idx="47529">
                  <c:v>106.69</c:v>
                </c:pt>
                <c:pt idx="47530">
                  <c:v>101.32</c:v>
                </c:pt>
                <c:pt idx="47531">
                  <c:v>99.25</c:v>
                </c:pt>
                <c:pt idx="47532">
                  <c:v>113.61</c:v>
                </c:pt>
                <c:pt idx="47533">
                  <c:v>125.78</c:v>
                </c:pt>
                <c:pt idx="47534">
                  <c:v>131.88999999999999</c:v>
                </c:pt>
                <c:pt idx="47535">
                  <c:v>134.5</c:v>
                </c:pt>
                <c:pt idx="47536">
                  <c:v>133.44</c:v>
                </c:pt>
                <c:pt idx="47537">
                  <c:v>127.79</c:v>
                </c:pt>
                <c:pt idx="47538">
                  <c:v>131.78</c:v>
                </c:pt>
                <c:pt idx="47539">
                  <c:v>134.44</c:v>
                </c:pt>
                <c:pt idx="47540">
                  <c:v>136.65</c:v>
                </c:pt>
                <c:pt idx="47541">
                  <c:v>132.46</c:v>
                </c:pt>
                <c:pt idx="47542">
                  <c:v>132.49</c:v>
                </c:pt>
                <c:pt idx="47543">
                  <c:v>125.49</c:v>
                </c:pt>
                <c:pt idx="47544">
                  <c:v>120.47</c:v>
                </c:pt>
                <c:pt idx="47545">
                  <c:v>137.31</c:v>
                </c:pt>
                <c:pt idx="47546">
                  <c:v>137.91999999999999</c:v>
                </c:pt>
                <c:pt idx="47547">
                  <c:v>133.47</c:v>
                </c:pt>
                <c:pt idx="47548">
                  <c:v>130.05000000000001</c:v>
                </c:pt>
                <c:pt idx="47549">
                  <c:v>122.68</c:v>
                </c:pt>
                <c:pt idx="47550">
                  <c:v>106.49</c:v>
                </c:pt>
                <c:pt idx="47551">
                  <c:v>101.67</c:v>
                </c:pt>
                <c:pt idx="47552">
                  <c:v>102.3</c:v>
                </c:pt>
                <c:pt idx="47553">
                  <c:v>102.99</c:v>
                </c:pt>
                <c:pt idx="47554">
                  <c:v>103.53</c:v>
                </c:pt>
                <c:pt idx="47555">
                  <c:v>104.16</c:v>
                </c:pt>
                <c:pt idx="47556">
                  <c:v>104.08</c:v>
                </c:pt>
                <c:pt idx="47557">
                  <c:v>103.62</c:v>
                </c:pt>
                <c:pt idx="47558">
                  <c:v>110.88</c:v>
                </c:pt>
                <c:pt idx="47559">
                  <c:v>118.23</c:v>
                </c:pt>
                <c:pt idx="47560">
                  <c:v>119.55</c:v>
                </c:pt>
                <c:pt idx="47561">
                  <c:v>107.06</c:v>
                </c:pt>
                <c:pt idx="47562">
                  <c:v>107.29</c:v>
                </c:pt>
                <c:pt idx="47563">
                  <c:v>98.05</c:v>
                </c:pt>
                <c:pt idx="47564">
                  <c:v>94.15</c:v>
                </c:pt>
                <c:pt idx="47565">
                  <c:v>95.64</c:v>
                </c:pt>
                <c:pt idx="47566">
                  <c:v>96.84</c:v>
                </c:pt>
                <c:pt idx="47567">
                  <c:v>96.84</c:v>
                </c:pt>
                <c:pt idx="47568">
                  <c:v>98.22</c:v>
                </c:pt>
                <c:pt idx="47569">
                  <c:v>99.48</c:v>
                </c:pt>
                <c:pt idx="47570">
                  <c:v>100.92</c:v>
                </c:pt>
                <c:pt idx="47571">
                  <c:v>101.92</c:v>
                </c:pt>
                <c:pt idx="47572">
                  <c:v>118.69</c:v>
                </c:pt>
                <c:pt idx="47573">
                  <c:v>121.7</c:v>
                </c:pt>
                <c:pt idx="47574">
                  <c:v>115.01</c:v>
                </c:pt>
                <c:pt idx="47575">
                  <c:v>114.7</c:v>
                </c:pt>
                <c:pt idx="47576">
                  <c:v>114.35</c:v>
                </c:pt>
                <c:pt idx="47577">
                  <c:v>111.63</c:v>
                </c:pt>
                <c:pt idx="47578">
                  <c:v>107.35</c:v>
                </c:pt>
                <c:pt idx="47579">
                  <c:v>108.73</c:v>
                </c:pt>
                <c:pt idx="47580">
                  <c:v>107.29</c:v>
                </c:pt>
                <c:pt idx="47581">
                  <c:v>90.21</c:v>
                </c:pt>
                <c:pt idx="47582">
                  <c:v>91.91</c:v>
                </c:pt>
                <c:pt idx="47583">
                  <c:v>93.89</c:v>
                </c:pt>
                <c:pt idx="47584">
                  <c:v>95.58</c:v>
                </c:pt>
                <c:pt idx="47585">
                  <c:v>97.62</c:v>
                </c:pt>
                <c:pt idx="47586">
                  <c:v>99.66</c:v>
                </c:pt>
                <c:pt idx="47587">
                  <c:v>102.41</c:v>
                </c:pt>
                <c:pt idx="47588">
                  <c:v>121.04</c:v>
                </c:pt>
                <c:pt idx="47589">
                  <c:v>104.08</c:v>
                </c:pt>
                <c:pt idx="47590">
                  <c:v>109.44</c:v>
                </c:pt>
                <c:pt idx="47591">
                  <c:v>107.66</c:v>
                </c:pt>
                <c:pt idx="47592">
                  <c:v>100.66</c:v>
                </c:pt>
                <c:pt idx="47593">
                  <c:v>97.56</c:v>
                </c:pt>
                <c:pt idx="47594">
                  <c:v>95.21</c:v>
                </c:pt>
                <c:pt idx="47595">
                  <c:v>91.62</c:v>
                </c:pt>
                <c:pt idx="47596">
                  <c:v>93.26</c:v>
                </c:pt>
                <c:pt idx="47597">
                  <c:v>93.28</c:v>
                </c:pt>
                <c:pt idx="47598">
                  <c:v>93.11</c:v>
                </c:pt>
                <c:pt idx="47599">
                  <c:v>94.03</c:v>
                </c:pt>
                <c:pt idx="47600">
                  <c:v>94.98</c:v>
                </c:pt>
                <c:pt idx="47601">
                  <c:v>91.22</c:v>
                </c:pt>
                <c:pt idx="47602">
                  <c:v>81.66</c:v>
                </c:pt>
                <c:pt idx="47603">
                  <c:v>80.88</c:v>
                </c:pt>
                <c:pt idx="47604">
                  <c:v>76.72</c:v>
                </c:pt>
                <c:pt idx="47605">
                  <c:v>75.72</c:v>
                </c:pt>
                <c:pt idx="47606">
                  <c:v>89.96</c:v>
                </c:pt>
                <c:pt idx="47607">
                  <c:v>82</c:v>
                </c:pt>
                <c:pt idx="47608">
                  <c:v>81.319999999999993</c:v>
                </c:pt>
                <c:pt idx="47609">
                  <c:v>72.02</c:v>
                </c:pt>
                <c:pt idx="47610">
                  <c:v>63.61</c:v>
                </c:pt>
                <c:pt idx="47611">
                  <c:v>64.64</c:v>
                </c:pt>
                <c:pt idx="47612">
                  <c:v>65.47</c:v>
                </c:pt>
                <c:pt idx="47613">
                  <c:v>66.22</c:v>
                </c:pt>
                <c:pt idx="47614">
                  <c:v>66.989999999999995</c:v>
                </c:pt>
                <c:pt idx="47615">
                  <c:v>67.599999999999994</c:v>
                </c:pt>
                <c:pt idx="47616">
                  <c:v>68.400000000000006</c:v>
                </c:pt>
                <c:pt idx="47617">
                  <c:v>69.17</c:v>
                </c:pt>
                <c:pt idx="47618">
                  <c:v>61.51</c:v>
                </c:pt>
                <c:pt idx="47619">
                  <c:v>63.32</c:v>
                </c:pt>
                <c:pt idx="47620">
                  <c:v>73.849999999999994</c:v>
                </c:pt>
                <c:pt idx="47621">
                  <c:v>68.69</c:v>
                </c:pt>
                <c:pt idx="47622">
                  <c:v>68.92</c:v>
                </c:pt>
                <c:pt idx="47623">
                  <c:v>60.19</c:v>
                </c:pt>
                <c:pt idx="47624">
                  <c:v>59.99</c:v>
                </c:pt>
                <c:pt idx="47625">
                  <c:v>60.88</c:v>
                </c:pt>
                <c:pt idx="47626">
                  <c:v>61.88</c:v>
                </c:pt>
                <c:pt idx="47627">
                  <c:v>86.14</c:v>
                </c:pt>
                <c:pt idx="47628">
                  <c:v>80.45</c:v>
                </c:pt>
                <c:pt idx="47629">
                  <c:v>80.45</c:v>
                </c:pt>
                <c:pt idx="47630">
                  <c:v>78.5</c:v>
                </c:pt>
                <c:pt idx="47631">
                  <c:v>72.790000000000006</c:v>
                </c:pt>
                <c:pt idx="47632">
                  <c:v>70.84</c:v>
                </c:pt>
                <c:pt idx="47633">
                  <c:v>70.41</c:v>
                </c:pt>
                <c:pt idx="47634">
                  <c:v>71.13</c:v>
                </c:pt>
                <c:pt idx="47635">
                  <c:v>71.81</c:v>
                </c:pt>
                <c:pt idx="47636">
                  <c:v>72.45</c:v>
                </c:pt>
                <c:pt idx="47637">
                  <c:v>73.08</c:v>
                </c:pt>
                <c:pt idx="47638">
                  <c:v>83.01</c:v>
                </c:pt>
                <c:pt idx="47639">
                  <c:v>89.67</c:v>
                </c:pt>
                <c:pt idx="47640">
                  <c:v>87.37</c:v>
                </c:pt>
                <c:pt idx="47641">
                  <c:v>85.85</c:v>
                </c:pt>
                <c:pt idx="47642">
                  <c:v>86.54</c:v>
                </c:pt>
                <c:pt idx="47643">
                  <c:v>67.25</c:v>
                </c:pt>
                <c:pt idx="47644">
                  <c:v>65.44</c:v>
                </c:pt>
                <c:pt idx="47645">
                  <c:v>65.64</c:v>
                </c:pt>
                <c:pt idx="47646">
                  <c:v>66.13</c:v>
                </c:pt>
                <c:pt idx="47647">
                  <c:v>75.430000000000007</c:v>
                </c:pt>
                <c:pt idx="47648">
                  <c:v>80.22</c:v>
                </c:pt>
                <c:pt idx="47649">
                  <c:v>81.459999999999994</c:v>
                </c:pt>
                <c:pt idx="47650">
                  <c:v>82.43</c:v>
                </c:pt>
                <c:pt idx="47651">
                  <c:v>79.28</c:v>
                </c:pt>
                <c:pt idx="47652">
                  <c:v>79.510000000000005</c:v>
                </c:pt>
                <c:pt idx="47653">
                  <c:v>80.569999999999993</c:v>
                </c:pt>
                <c:pt idx="47654">
                  <c:v>81.77</c:v>
                </c:pt>
                <c:pt idx="47655">
                  <c:v>83.07</c:v>
                </c:pt>
                <c:pt idx="47656">
                  <c:v>84.1</c:v>
                </c:pt>
                <c:pt idx="47657">
                  <c:v>81.89</c:v>
                </c:pt>
                <c:pt idx="47658">
                  <c:v>80.83</c:v>
                </c:pt>
                <c:pt idx="47659">
                  <c:v>81.52</c:v>
                </c:pt>
                <c:pt idx="47660">
                  <c:v>76.38</c:v>
                </c:pt>
                <c:pt idx="47661">
                  <c:v>63.92</c:v>
                </c:pt>
                <c:pt idx="47662">
                  <c:v>84.47</c:v>
                </c:pt>
                <c:pt idx="47663">
                  <c:v>80.25</c:v>
                </c:pt>
                <c:pt idx="47664">
                  <c:v>76.150000000000006</c:v>
                </c:pt>
                <c:pt idx="47665">
                  <c:v>74.709999999999994</c:v>
                </c:pt>
                <c:pt idx="47666">
                  <c:v>74.34</c:v>
                </c:pt>
                <c:pt idx="47667">
                  <c:v>74.05</c:v>
                </c:pt>
                <c:pt idx="47668">
                  <c:v>71.44</c:v>
                </c:pt>
                <c:pt idx="47669">
                  <c:v>56.8</c:v>
                </c:pt>
                <c:pt idx="47670">
                  <c:v>56.32</c:v>
                </c:pt>
                <c:pt idx="47671">
                  <c:v>56.09</c:v>
                </c:pt>
                <c:pt idx="47672">
                  <c:v>56.26</c:v>
                </c:pt>
                <c:pt idx="47673">
                  <c:v>56.6</c:v>
                </c:pt>
                <c:pt idx="47674">
                  <c:v>57.15</c:v>
                </c:pt>
                <c:pt idx="47675">
                  <c:v>54.33</c:v>
                </c:pt>
                <c:pt idx="47676">
                  <c:v>54.71</c:v>
                </c:pt>
                <c:pt idx="47677">
                  <c:v>56.2</c:v>
                </c:pt>
                <c:pt idx="47678">
                  <c:v>57.26</c:v>
                </c:pt>
                <c:pt idx="47679">
                  <c:v>85.65</c:v>
                </c:pt>
                <c:pt idx="47680">
                  <c:v>80.28</c:v>
                </c:pt>
                <c:pt idx="47681">
                  <c:v>73.819999999999993</c:v>
                </c:pt>
                <c:pt idx="47682">
                  <c:v>73.650000000000006</c:v>
                </c:pt>
                <c:pt idx="47683">
                  <c:v>74.14</c:v>
                </c:pt>
                <c:pt idx="47684">
                  <c:v>98.34</c:v>
                </c:pt>
                <c:pt idx="47685">
                  <c:v>91.91</c:v>
                </c:pt>
                <c:pt idx="47686">
                  <c:v>80.66</c:v>
                </c:pt>
                <c:pt idx="47687">
                  <c:v>81.599999999999994</c:v>
                </c:pt>
                <c:pt idx="47688">
                  <c:v>82.58</c:v>
                </c:pt>
                <c:pt idx="47689">
                  <c:v>84.27</c:v>
                </c:pt>
                <c:pt idx="47690">
                  <c:v>85.25</c:v>
                </c:pt>
                <c:pt idx="47691">
                  <c:v>77.33</c:v>
                </c:pt>
                <c:pt idx="47692">
                  <c:v>72.22</c:v>
                </c:pt>
                <c:pt idx="47693">
                  <c:v>71.81</c:v>
                </c:pt>
                <c:pt idx="47694">
                  <c:v>70.06</c:v>
                </c:pt>
                <c:pt idx="47695">
                  <c:v>35.020000000000003</c:v>
                </c:pt>
                <c:pt idx="47696">
                  <c:v>59.42</c:v>
                </c:pt>
                <c:pt idx="47697">
                  <c:v>81.63</c:v>
                </c:pt>
                <c:pt idx="47698">
                  <c:v>77.33</c:v>
                </c:pt>
                <c:pt idx="47699">
                  <c:v>78.13</c:v>
                </c:pt>
                <c:pt idx="47700">
                  <c:v>70.61</c:v>
                </c:pt>
                <c:pt idx="47701">
                  <c:v>83.07</c:v>
                </c:pt>
                <c:pt idx="47702">
                  <c:v>71.87</c:v>
                </c:pt>
                <c:pt idx="47703">
                  <c:v>68.63</c:v>
                </c:pt>
                <c:pt idx="47704">
                  <c:v>69.52</c:v>
                </c:pt>
                <c:pt idx="47705">
                  <c:v>52.61</c:v>
                </c:pt>
                <c:pt idx="47706">
                  <c:v>46.73</c:v>
                </c:pt>
                <c:pt idx="47707">
                  <c:v>47.07</c:v>
                </c:pt>
                <c:pt idx="47708">
                  <c:v>57.06</c:v>
                </c:pt>
                <c:pt idx="47709">
                  <c:v>65.33</c:v>
                </c:pt>
                <c:pt idx="47710">
                  <c:v>63.52</c:v>
                </c:pt>
                <c:pt idx="47711">
                  <c:v>63.46</c:v>
                </c:pt>
                <c:pt idx="47712">
                  <c:v>63.63</c:v>
                </c:pt>
                <c:pt idx="47713">
                  <c:v>64.040000000000006</c:v>
                </c:pt>
                <c:pt idx="47714">
                  <c:v>64.7</c:v>
                </c:pt>
                <c:pt idx="47715">
                  <c:v>65.069999999999993</c:v>
                </c:pt>
                <c:pt idx="47716">
                  <c:v>65.67</c:v>
                </c:pt>
                <c:pt idx="47717">
                  <c:v>71.61</c:v>
                </c:pt>
                <c:pt idx="47718">
                  <c:v>85.56</c:v>
                </c:pt>
                <c:pt idx="47719">
                  <c:v>81.260000000000005</c:v>
                </c:pt>
                <c:pt idx="47720">
                  <c:v>67.540000000000006</c:v>
                </c:pt>
                <c:pt idx="47721">
                  <c:v>67.709999999999994</c:v>
                </c:pt>
                <c:pt idx="47722">
                  <c:v>67.42</c:v>
                </c:pt>
                <c:pt idx="47723">
                  <c:v>66.989999999999995</c:v>
                </c:pt>
                <c:pt idx="47724">
                  <c:v>66.849999999999994</c:v>
                </c:pt>
                <c:pt idx="47725">
                  <c:v>86.57</c:v>
                </c:pt>
                <c:pt idx="47726">
                  <c:v>110.79</c:v>
                </c:pt>
                <c:pt idx="47727">
                  <c:v>126.38</c:v>
                </c:pt>
                <c:pt idx="47728">
                  <c:v>127.64</c:v>
                </c:pt>
                <c:pt idx="47729">
                  <c:v>128.27000000000001</c:v>
                </c:pt>
                <c:pt idx="47730">
                  <c:v>122.5</c:v>
                </c:pt>
                <c:pt idx="47731">
                  <c:v>120.49</c:v>
                </c:pt>
                <c:pt idx="47732">
                  <c:v>120.75</c:v>
                </c:pt>
                <c:pt idx="47733">
                  <c:v>122.48</c:v>
                </c:pt>
                <c:pt idx="47734">
                  <c:v>120.61</c:v>
                </c:pt>
                <c:pt idx="47735">
                  <c:v>116.76</c:v>
                </c:pt>
                <c:pt idx="47736">
                  <c:v>117.91</c:v>
                </c:pt>
                <c:pt idx="47737">
                  <c:v>119.66</c:v>
                </c:pt>
                <c:pt idx="47738">
                  <c:v>121.16</c:v>
                </c:pt>
                <c:pt idx="47739">
                  <c:v>120.49</c:v>
                </c:pt>
                <c:pt idx="47740">
                  <c:v>117.05</c:v>
                </c:pt>
                <c:pt idx="47741">
                  <c:v>119.03</c:v>
                </c:pt>
                <c:pt idx="47742">
                  <c:v>120.87</c:v>
                </c:pt>
                <c:pt idx="47743">
                  <c:v>111.4</c:v>
                </c:pt>
                <c:pt idx="47744">
                  <c:v>111.4</c:v>
                </c:pt>
                <c:pt idx="47745">
                  <c:v>129.79</c:v>
                </c:pt>
                <c:pt idx="47746">
                  <c:v>131.49</c:v>
                </c:pt>
                <c:pt idx="47747">
                  <c:v>126.87</c:v>
                </c:pt>
                <c:pt idx="47748">
                  <c:v>128.72999999999999</c:v>
                </c:pt>
                <c:pt idx="47749">
                  <c:v>126.95</c:v>
                </c:pt>
                <c:pt idx="47750">
                  <c:v>123.42</c:v>
                </c:pt>
                <c:pt idx="47751">
                  <c:v>124.74</c:v>
                </c:pt>
                <c:pt idx="47752">
                  <c:v>121.87</c:v>
                </c:pt>
                <c:pt idx="47753">
                  <c:v>121.21</c:v>
                </c:pt>
                <c:pt idx="47754">
                  <c:v>122.82</c:v>
                </c:pt>
                <c:pt idx="47755">
                  <c:v>124.14</c:v>
                </c:pt>
                <c:pt idx="47756">
                  <c:v>125.83</c:v>
                </c:pt>
                <c:pt idx="47757">
                  <c:v>125.55</c:v>
                </c:pt>
                <c:pt idx="47758">
                  <c:v>129.28</c:v>
                </c:pt>
                <c:pt idx="47759">
                  <c:v>130.71</c:v>
                </c:pt>
                <c:pt idx="47760">
                  <c:v>134.99</c:v>
                </c:pt>
                <c:pt idx="47761">
                  <c:v>164.01</c:v>
                </c:pt>
                <c:pt idx="47762">
                  <c:v>159.96</c:v>
                </c:pt>
                <c:pt idx="47763">
                  <c:v>160.74</c:v>
                </c:pt>
                <c:pt idx="47764">
                  <c:v>156.69</c:v>
                </c:pt>
                <c:pt idx="47765">
                  <c:v>152.1</c:v>
                </c:pt>
                <c:pt idx="47766">
                  <c:v>138.61000000000001</c:v>
                </c:pt>
                <c:pt idx="47767">
                  <c:v>132.26</c:v>
                </c:pt>
                <c:pt idx="47768">
                  <c:v>133.18</c:v>
                </c:pt>
                <c:pt idx="47769">
                  <c:v>127.76</c:v>
                </c:pt>
                <c:pt idx="47770">
                  <c:v>128.53</c:v>
                </c:pt>
                <c:pt idx="47771">
                  <c:v>127.76</c:v>
                </c:pt>
                <c:pt idx="47772">
                  <c:v>126.49</c:v>
                </c:pt>
                <c:pt idx="47773">
                  <c:v>124.11</c:v>
                </c:pt>
                <c:pt idx="47774">
                  <c:v>125.72</c:v>
                </c:pt>
                <c:pt idx="47775">
                  <c:v>127.73</c:v>
                </c:pt>
                <c:pt idx="47776">
                  <c:v>129.22</c:v>
                </c:pt>
                <c:pt idx="47777">
                  <c:v>117.31</c:v>
                </c:pt>
                <c:pt idx="47778">
                  <c:v>120.04</c:v>
                </c:pt>
                <c:pt idx="47779">
                  <c:v>107.92</c:v>
                </c:pt>
                <c:pt idx="47780">
                  <c:v>99.48</c:v>
                </c:pt>
                <c:pt idx="47781">
                  <c:v>100.14</c:v>
                </c:pt>
                <c:pt idx="47782">
                  <c:v>100.6</c:v>
                </c:pt>
                <c:pt idx="47783">
                  <c:v>114.5</c:v>
                </c:pt>
                <c:pt idx="47784">
                  <c:v>123.22</c:v>
                </c:pt>
                <c:pt idx="47785">
                  <c:v>116.76</c:v>
                </c:pt>
                <c:pt idx="47786">
                  <c:v>112.11</c:v>
                </c:pt>
                <c:pt idx="47787">
                  <c:v>107.58</c:v>
                </c:pt>
                <c:pt idx="47788">
                  <c:v>104.82</c:v>
                </c:pt>
                <c:pt idx="47789">
                  <c:v>112.11</c:v>
                </c:pt>
                <c:pt idx="47790">
                  <c:v>112.63</c:v>
                </c:pt>
                <c:pt idx="47791">
                  <c:v>99.28</c:v>
                </c:pt>
                <c:pt idx="47792">
                  <c:v>120.7</c:v>
                </c:pt>
                <c:pt idx="47793">
                  <c:v>120.15</c:v>
                </c:pt>
                <c:pt idx="47794">
                  <c:v>120.12</c:v>
                </c:pt>
                <c:pt idx="47795">
                  <c:v>117.42</c:v>
                </c:pt>
                <c:pt idx="47796">
                  <c:v>114.64</c:v>
                </c:pt>
                <c:pt idx="47797">
                  <c:v>119.72</c:v>
                </c:pt>
                <c:pt idx="47798">
                  <c:v>147.79</c:v>
                </c:pt>
                <c:pt idx="47799">
                  <c:v>152.44</c:v>
                </c:pt>
                <c:pt idx="47800">
                  <c:v>155.16999999999999</c:v>
                </c:pt>
                <c:pt idx="47801">
                  <c:v>163.12</c:v>
                </c:pt>
                <c:pt idx="47802">
                  <c:v>175.55</c:v>
                </c:pt>
                <c:pt idx="47803">
                  <c:v>159.96</c:v>
                </c:pt>
                <c:pt idx="47804">
                  <c:v>166.28</c:v>
                </c:pt>
                <c:pt idx="47805">
                  <c:v>156.4</c:v>
                </c:pt>
                <c:pt idx="47806">
                  <c:v>156.16999999999999</c:v>
                </c:pt>
                <c:pt idx="47807">
                  <c:v>156.63</c:v>
                </c:pt>
                <c:pt idx="47808">
                  <c:v>159.66999999999999</c:v>
                </c:pt>
                <c:pt idx="47809">
                  <c:v>162.37</c:v>
                </c:pt>
                <c:pt idx="47810">
                  <c:v>162.37</c:v>
                </c:pt>
                <c:pt idx="47811">
                  <c:v>155.86000000000001</c:v>
                </c:pt>
                <c:pt idx="47812">
                  <c:v>157.88999999999999</c:v>
                </c:pt>
                <c:pt idx="47813">
                  <c:v>155.91</c:v>
                </c:pt>
                <c:pt idx="47814">
                  <c:v>152.04</c:v>
                </c:pt>
                <c:pt idx="47815">
                  <c:v>152.07</c:v>
                </c:pt>
                <c:pt idx="47816">
                  <c:v>157.88999999999999</c:v>
                </c:pt>
                <c:pt idx="47817">
                  <c:v>160.16</c:v>
                </c:pt>
                <c:pt idx="47818">
                  <c:v>148.47999999999999</c:v>
                </c:pt>
                <c:pt idx="47819">
                  <c:v>146.76</c:v>
                </c:pt>
                <c:pt idx="47820">
                  <c:v>148.41999999999999</c:v>
                </c:pt>
                <c:pt idx="47821">
                  <c:v>148.85</c:v>
                </c:pt>
                <c:pt idx="47822">
                  <c:v>130.86000000000001</c:v>
                </c:pt>
                <c:pt idx="47823">
                  <c:v>118.28</c:v>
                </c:pt>
                <c:pt idx="47824">
                  <c:v>102.56</c:v>
                </c:pt>
                <c:pt idx="47825">
                  <c:v>94.09</c:v>
                </c:pt>
                <c:pt idx="47826">
                  <c:v>94.89</c:v>
                </c:pt>
                <c:pt idx="47827">
                  <c:v>93.26</c:v>
                </c:pt>
                <c:pt idx="47828">
                  <c:v>87.89</c:v>
                </c:pt>
                <c:pt idx="47829">
                  <c:v>88.38</c:v>
                </c:pt>
                <c:pt idx="47830">
                  <c:v>90.84</c:v>
                </c:pt>
                <c:pt idx="47831">
                  <c:v>87.52</c:v>
                </c:pt>
                <c:pt idx="47832">
                  <c:v>82.43</c:v>
                </c:pt>
                <c:pt idx="47833">
                  <c:v>90.16</c:v>
                </c:pt>
                <c:pt idx="47834">
                  <c:v>111.08</c:v>
                </c:pt>
                <c:pt idx="47835">
                  <c:v>121.16</c:v>
                </c:pt>
                <c:pt idx="47836">
                  <c:v>131.63</c:v>
                </c:pt>
                <c:pt idx="47837">
                  <c:v>146.27000000000001</c:v>
                </c:pt>
                <c:pt idx="47838">
                  <c:v>131.66</c:v>
                </c:pt>
                <c:pt idx="47839">
                  <c:v>113.63</c:v>
                </c:pt>
                <c:pt idx="47840">
                  <c:v>119.66</c:v>
                </c:pt>
                <c:pt idx="47841">
                  <c:v>133.78</c:v>
                </c:pt>
                <c:pt idx="47842">
                  <c:v>134.9</c:v>
                </c:pt>
                <c:pt idx="47843">
                  <c:v>136.65</c:v>
                </c:pt>
                <c:pt idx="47844">
                  <c:v>138.52000000000001</c:v>
                </c:pt>
                <c:pt idx="47845">
                  <c:v>129.25</c:v>
                </c:pt>
                <c:pt idx="47846">
                  <c:v>120.38</c:v>
                </c:pt>
                <c:pt idx="47847">
                  <c:v>119.72</c:v>
                </c:pt>
                <c:pt idx="47848">
                  <c:v>121.61</c:v>
                </c:pt>
                <c:pt idx="47849">
                  <c:v>145.01</c:v>
                </c:pt>
                <c:pt idx="47850">
                  <c:v>138.58000000000001</c:v>
                </c:pt>
                <c:pt idx="47851">
                  <c:v>145.47</c:v>
                </c:pt>
                <c:pt idx="47852">
                  <c:v>147.1</c:v>
                </c:pt>
                <c:pt idx="47853">
                  <c:v>145.06</c:v>
                </c:pt>
                <c:pt idx="47854">
                  <c:v>148.08000000000001</c:v>
                </c:pt>
                <c:pt idx="47855">
                  <c:v>151.63999999999999</c:v>
                </c:pt>
                <c:pt idx="47856">
                  <c:v>155.13999999999999</c:v>
                </c:pt>
                <c:pt idx="47857">
                  <c:v>157.18</c:v>
                </c:pt>
                <c:pt idx="47858">
                  <c:v>147.1</c:v>
                </c:pt>
                <c:pt idx="47859">
                  <c:v>146.07</c:v>
                </c:pt>
                <c:pt idx="47860">
                  <c:v>168.63</c:v>
                </c:pt>
                <c:pt idx="47861">
                  <c:v>160.47999999999999</c:v>
                </c:pt>
                <c:pt idx="47862">
                  <c:v>161.86000000000001</c:v>
                </c:pt>
                <c:pt idx="47863">
                  <c:v>162.43</c:v>
                </c:pt>
                <c:pt idx="47864">
                  <c:v>148.57</c:v>
                </c:pt>
                <c:pt idx="47865">
                  <c:v>147.44999999999999</c:v>
                </c:pt>
                <c:pt idx="47866">
                  <c:v>144.06</c:v>
                </c:pt>
                <c:pt idx="47867">
                  <c:v>145.29</c:v>
                </c:pt>
                <c:pt idx="47868">
                  <c:v>151.55000000000001</c:v>
                </c:pt>
                <c:pt idx="47869">
                  <c:v>139.78</c:v>
                </c:pt>
                <c:pt idx="47870">
                  <c:v>154.59</c:v>
                </c:pt>
                <c:pt idx="47871">
                  <c:v>160.88</c:v>
                </c:pt>
                <c:pt idx="47872">
                  <c:v>175.17</c:v>
                </c:pt>
                <c:pt idx="47873">
                  <c:v>171.61</c:v>
                </c:pt>
                <c:pt idx="47874">
                  <c:v>164.67</c:v>
                </c:pt>
                <c:pt idx="47875">
                  <c:v>156.72</c:v>
                </c:pt>
                <c:pt idx="47876">
                  <c:v>150.32</c:v>
                </c:pt>
                <c:pt idx="47877">
                  <c:v>139.04</c:v>
                </c:pt>
                <c:pt idx="47878">
                  <c:v>140.62</c:v>
                </c:pt>
                <c:pt idx="47879">
                  <c:v>147.5</c:v>
                </c:pt>
                <c:pt idx="47880">
                  <c:v>156.46</c:v>
                </c:pt>
                <c:pt idx="47881">
                  <c:v>174.08</c:v>
                </c:pt>
                <c:pt idx="47882">
                  <c:v>176.64</c:v>
                </c:pt>
                <c:pt idx="47883">
                  <c:v>178.19</c:v>
                </c:pt>
                <c:pt idx="47884">
                  <c:v>171.07</c:v>
                </c:pt>
                <c:pt idx="47885">
                  <c:v>179.48</c:v>
                </c:pt>
                <c:pt idx="47886">
                  <c:v>183.47</c:v>
                </c:pt>
                <c:pt idx="47887">
                  <c:v>184.13</c:v>
                </c:pt>
                <c:pt idx="47888">
                  <c:v>186.43</c:v>
                </c:pt>
                <c:pt idx="47889">
                  <c:v>188.61</c:v>
                </c:pt>
                <c:pt idx="47890">
                  <c:v>191.36</c:v>
                </c:pt>
                <c:pt idx="47891">
                  <c:v>192.45</c:v>
                </c:pt>
                <c:pt idx="47892">
                  <c:v>183.33</c:v>
                </c:pt>
                <c:pt idx="47893">
                  <c:v>176.06</c:v>
                </c:pt>
                <c:pt idx="47894">
                  <c:v>167.17</c:v>
                </c:pt>
                <c:pt idx="47895">
                  <c:v>169.95</c:v>
                </c:pt>
                <c:pt idx="47896">
                  <c:v>162.32</c:v>
                </c:pt>
                <c:pt idx="47897">
                  <c:v>169</c:v>
                </c:pt>
                <c:pt idx="47898">
                  <c:v>167.37</c:v>
                </c:pt>
                <c:pt idx="47899">
                  <c:v>164.9</c:v>
                </c:pt>
                <c:pt idx="47900">
                  <c:v>165.76</c:v>
                </c:pt>
                <c:pt idx="47901">
                  <c:v>158.72999999999999</c:v>
                </c:pt>
                <c:pt idx="47902">
                  <c:v>132.26</c:v>
                </c:pt>
                <c:pt idx="47903">
                  <c:v>132.09</c:v>
                </c:pt>
                <c:pt idx="47904">
                  <c:v>156.72</c:v>
                </c:pt>
                <c:pt idx="47905">
                  <c:v>165.33</c:v>
                </c:pt>
                <c:pt idx="47906">
                  <c:v>165.36</c:v>
                </c:pt>
                <c:pt idx="47907">
                  <c:v>168.43</c:v>
                </c:pt>
                <c:pt idx="47908">
                  <c:v>172.94</c:v>
                </c:pt>
                <c:pt idx="47909">
                  <c:v>165.59</c:v>
                </c:pt>
                <c:pt idx="47910">
                  <c:v>169.35</c:v>
                </c:pt>
                <c:pt idx="47911">
                  <c:v>172.59</c:v>
                </c:pt>
                <c:pt idx="47912">
                  <c:v>171.82</c:v>
                </c:pt>
                <c:pt idx="47913">
                  <c:v>175.89</c:v>
                </c:pt>
                <c:pt idx="47914">
                  <c:v>179.25</c:v>
                </c:pt>
                <c:pt idx="47915">
                  <c:v>178.19</c:v>
                </c:pt>
                <c:pt idx="47916">
                  <c:v>180.8</c:v>
                </c:pt>
                <c:pt idx="47917">
                  <c:v>171.16</c:v>
                </c:pt>
                <c:pt idx="47918">
                  <c:v>175.72</c:v>
                </c:pt>
                <c:pt idx="47919">
                  <c:v>178.19</c:v>
                </c:pt>
                <c:pt idx="47920">
                  <c:v>171.7</c:v>
                </c:pt>
                <c:pt idx="47921">
                  <c:v>168.89</c:v>
                </c:pt>
                <c:pt idx="47922">
                  <c:v>167.22</c:v>
                </c:pt>
                <c:pt idx="47923">
                  <c:v>170.84</c:v>
                </c:pt>
                <c:pt idx="47924">
                  <c:v>173.28</c:v>
                </c:pt>
                <c:pt idx="47925">
                  <c:v>175.26</c:v>
                </c:pt>
                <c:pt idx="47926">
                  <c:v>192.19</c:v>
                </c:pt>
                <c:pt idx="47927">
                  <c:v>189.84</c:v>
                </c:pt>
                <c:pt idx="47928">
                  <c:v>189.27</c:v>
                </c:pt>
                <c:pt idx="47929">
                  <c:v>187.2</c:v>
                </c:pt>
                <c:pt idx="47930">
                  <c:v>193</c:v>
                </c:pt>
                <c:pt idx="47931">
                  <c:v>195.04</c:v>
                </c:pt>
                <c:pt idx="47932">
                  <c:v>197.48</c:v>
                </c:pt>
                <c:pt idx="47933">
                  <c:v>195.44</c:v>
                </c:pt>
                <c:pt idx="47934">
                  <c:v>181.29</c:v>
                </c:pt>
                <c:pt idx="47935">
                  <c:v>172.39</c:v>
                </c:pt>
                <c:pt idx="47936">
                  <c:v>171.13</c:v>
                </c:pt>
                <c:pt idx="47937">
                  <c:v>176.9</c:v>
                </c:pt>
                <c:pt idx="47938">
                  <c:v>179.08</c:v>
                </c:pt>
                <c:pt idx="47939">
                  <c:v>179.05</c:v>
                </c:pt>
                <c:pt idx="47940">
                  <c:v>181.52</c:v>
                </c:pt>
                <c:pt idx="47941">
                  <c:v>181.32</c:v>
                </c:pt>
                <c:pt idx="47942">
                  <c:v>178.59</c:v>
                </c:pt>
                <c:pt idx="47943">
                  <c:v>179.28</c:v>
                </c:pt>
                <c:pt idx="47944">
                  <c:v>178.36</c:v>
                </c:pt>
                <c:pt idx="47945">
                  <c:v>180.48</c:v>
                </c:pt>
                <c:pt idx="47946">
                  <c:v>177.04</c:v>
                </c:pt>
                <c:pt idx="47947">
                  <c:v>179.88</c:v>
                </c:pt>
                <c:pt idx="47948">
                  <c:v>176.21</c:v>
                </c:pt>
                <c:pt idx="47949">
                  <c:v>165.79</c:v>
                </c:pt>
                <c:pt idx="47950">
                  <c:v>182.58</c:v>
                </c:pt>
                <c:pt idx="47951">
                  <c:v>178.47</c:v>
                </c:pt>
                <c:pt idx="47952">
                  <c:v>181.2</c:v>
                </c:pt>
                <c:pt idx="47953">
                  <c:v>167.4</c:v>
                </c:pt>
                <c:pt idx="47954">
                  <c:v>161.86000000000001</c:v>
                </c:pt>
                <c:pt idx="47955">
                  <c:v>193.77</c:v>
                </c:pt>
                <c:pt idx="47956">
                  <c:v>198.83</c:v>
                </c:pt>
                <c:pt idx="47957">
                  <c:v>185.62</c:v>
                </c:pt>
                <c:pt idx="47958">
                  <c:v>185.42</c:v>
                </c:pt>
                <c:pt idx="47959">
                  <c:v>177.04</c:v>
                </c:pt>
                <c:pt idx="47960">
                  <c:v>173.62</c:v>
                </c:pt>
                <c:pt idx="47961">
                  <c:v>185.16</c:v>
                </c:pt>
                <c:pt idx="47962">
                  <c:v>195.93</c:v>
                </c:pt>
                <c:pt idx="47963">
                  <c:v>185.97</c:v>
                </c:pt>
                <c:pt idx="47964">
                  <c:v>183.35</c:v>
                </c:pt>
                <c:pt idx="47965">
                  <c:v>180.25</c:v>
                </c:pt>
                <c:pt idx="47966">
                  <c:v>182.52</c:v>
                </c:pt>
                <c:pt idx="47967">
                  <c:v>183.12</c:v>
                </c:pt>
                <c:pt idx="47968">
                  <c:v>169.75</c:v>
                </c:pt>
                <c:pt idx="47969">
                  <c:v>150.72</c:v>
                </c:pt>
                <c:pt idx="47970">
                  <c:v>135.22</c:v>
                </c:pt>
                <c:pt idx="47971">
                  <c:v>133.66999999999999</c:v>
                </c:pt>
                <c:pt idx="47972">
                  <c:v>135.16</c:v>
                </c:pt>
                <c:pt idx="47973">
                  <c:v>137.03</c:v>
                </c:pt>
                <c:pt idx="47974">
                  <c:v>139.27000000000001</c:v>
                </c:pt>
                <c:pt idx="47975">
                  <c:v>155.74</c:v>
                </c:pt>
                <c:pt idx="47976">
                  <c:v>161.08000000000001</c:v>
                </c:pt>
                <c:pt idx="47977">
                  <c:v>154.11000000000001</c:v>
                </c:pt>
                <c:pt idx="47978">
                  <c:v>143.80000000000001</c:v>
                </c:pt>
                <c:pt idx="47979">
                  <c:v>128.62</c:v>
                </c:pt>
                <c:pt idx="47980">
                  <c:v>132.97999999999999</c:v>
                </c:pt>
                <c:pt idx="47981">
                  <c:v>141.74</c:v>
                </c:pt>
                <c:pt idx="47982">
                  <c:v>131.57</c:v>
                </c:pt>
                <c:pt idx="47983">
                  <c:v>132.52000000000001</c:v>
                </c:pt>
                <c:pt idx="47984">
                  <c:v>135.05000000000001</c:v>
                </c:pt>
                <c:pt idx="47985">
                  <c:v>150.4</c:v>
                </c:pt>
                <c:pt idx="47986">
                  <c:v>176.75</c:v>
                </c:pt>
                <c:pt idx="47987">
                  <c:v>174.71</c:v>
                </c:pt>
                <c:pt idx="47988">
                  <c:v>167.02</c:v>
                </c:pt>
                <c:pt idx="47989">
                  <c:v>167.97</c:v>
                </c:pt>
                <c:pt idx="47990">
                  <c:v>170.9</c:v>
                </c:pt>
                <c:pt idx="47991">
                  <c:v>167.57</c:v>
                </c:pt>
                <c:pt idx="47992">
                  <c:v>168.69</c:v>
                </c:pt>
                <c:pt idx="47993">
                  <c:v>170.61</c:v>
                </c:pt>
                <c:pt idx="47994">
                  <c:v>171.76</c:v>
                </c:pt>
                <c:pt idx="47995">
                  <c:v>167.19</c:v>
                </c:pt>
                <c:pt idx="47996">
                  <c:v>162.29</c:v>
                </c:pt>
                <c:pt idx="47997">
                  <c:v>157.87</c:v>
                </c:pt>
                <c:pt idx="47998">
                  <c:v>165.13</c:v>
                </c:pt>
                <c:pt idx="47999">
                  <c:v>156.97999999999999</c:v>
                </c:pt>
                <c:pt idx="48000">
                  <c:v>153.27000000000001</c:v>
                </c:pt>
                <c:pt idx="48001">
                  <c:v>148.94</c:v>
                </c:pt>
                <c:pt idx="48002">
                  <c:v>122.99</c:v>
                </c:pt>
                <c:pt idx="48003">
                  <c:v>127.44</c:v>
                </c:pt>
                <c:pt idx="48004">
                  <c:v>130.13999999999999</c:v>
                </c:pt>
                <c:pt idx="48005">
                  <c:v>159.9</c:v>
                </c:pt>
                <c:pt idx="48006">
                  <c:v>156.46</c:v>
                </c:pt>
                <c:pt idx="48007">
                  <c:v>161.16999999999999</c:v>
                </c:pt>
                <c:pt idx="48008">
                  <c:v>162.29</c:v>
                </c:pt>
                <c:pt idx="48009">
                  <c:v>163.55000000000001</c:v>
                </c:pt>
                <c:pt idx="48010">
                  <c:v>165.5</c:v>
                </c:pt>
                <c:pt idx="48011">
                  <c:v>182.15</c:v>
                </c:pt>
                <c:pt idx="48012">
                  <c:v>183.44</c:v>
                </c:pt>
                <c:pt idx="48013">
                  <c:v>190.3</c:v>
                </c:pt>
                <c:pt idx="48014">
                  <c:v>196.73</c:v>
                </c:pt>
                <c:pt idx="48015">
                  <c:v>201.29</c:v>
                </c:pt>
                <c:pt idx="48016">
                  <c:v>195.27</c:v>
                </c:pt>
                <c:pt idx="48017">
                  <c:v>193.49</c:v>
                </c:pt>
                <c:pt idx="48018">
                  <c:v>197.94</c:v>
                </c:pt>
                <c:pt idx="48019">
                  <c:v>200.78</c:v>
                </c:pt>
                <c:pt idx="48020">
                  <c:v>204.65</c:v>
                </c:pt>
                <c:pt idx="48021">
                  <c:v>208.04</c:v>
                </c:pt>
                <c:pt idx="48022">
                  <c:v>211.6</c:v>
                </c:pt>
                <c:pt idx="48023">
                  <c:v>198.74</c:v>
                </c:pt>
                <c:pt idx="48024">
                  <c:v>186.17</c:v>
                </c:pt>
                <c:pt idx="48025">
                  <c:v>172.79</c:v>
                </c:pt>
                <c:pt idx="48026">
                  <c:v>162</c:v>
                </c:pt>
                <c:pt idx="48027">
                  <c:v>157.26</c:v>
                </c:pt>
                <c:pt idx="48028">
                  <c:v>140.72999999999999</c:v>
                </c:pt>
                <c:pt idx="48029">
                  <c:v>143.54</c:v>
                </c:pt>
                <c:pt idx="48030">
                  <c:v>134.16</c:v>
                </c:pt>
                <c:pt idx="48031">
                  <c:v>135.05000000000001</c:v>
                </c:pt>
                <c:pt idx="48032">
                  <c:v>136.37</c:v>
                </c:pt>
                <c:pt idx="48033">
                  <c:v>137.75</c:v>
                </c:pt>
                <c:pt idx="48034">
                  <c:v>127.18</c:v>
                </c:pt>
                <c:pt idx="48035">
                  <c:v>122.42</c:v>
                </c:pt>
                <c:pt idx="48036">
                  <c:v>132.32</c:v>
                </c:pt>
                <c:pt idx="48037">
                  <c:v>134.36000000000001</c:v>
                </c:pt>
                <c:pt idx="48038">
                  <c:v>137.94999999999999</c:v>
                </c:pt>
                <c:pt idx="48039">
                  <c:v>136.51</c:v>
                </c:pt>
                <c:pt idx="48040">
                  <c:v>128.07</c:v>
                </c:pt>
                <c:pt idx="48041">
                  <c:v>129.25</c:v>
                </c:pt>
                <c:pt idx="48042">
                  <c:v>122.33</c:v>
                </c:pt>
                <c:pt idx="48043">
                  <c:v>126.29</c:v>
                </c:pt>
                <c:pt idx="48044">
                  <c:v>135.94</c:v>
                </c:pt>
                <c:pt idx="48045">
                  <c:v>137.13999999999999</c:v>
                </c:pt>
                <c:pt idx="48046">
                  <c:v>138.97999999999999</c:v>
                </c:pt>
                <c:pt idx="48047">
                  <c:v>145.15</c:v>
                </c:pt>
                <c:pt idx="48048">
                  <c:v>169.75</c:v>
                </c:pt>
                <c:pt idx="48049">
                  <c:v>163.98</c:v>
                </c:pt>
                <c:pt idx="48050">
                  <c:v>140.56</c:v>
                </c:pt>
                <c:pt idx="48051">
                  <c:v>139.66999999999999</c:v>
                </c:pt>
                <c:pt idx="48052">
                  <c:v>139.9</c:v>
                </c:pt>
                <c:pt idx="48053">
                  <c:v>140.27000000000001</c:v>
                </c:pt>
                <c:pt idx="48054">
                  <c:v>148.44999999999999</c:v>
                </c:pt>
                <c:pt idx="48055">
                  <c:v>154.41999999999999</c:v>
                </c:pt>
                <c:pt idx="48056">
                  <c:v>160.08000000000001</c:v>
                </c:pt>
                <c:pt idx="48057">
                  <c:v>153.16</c:v>
                </c:pt>
                <c:pt idx="48058">
                  <c:v>152.1</c:v>
                </c:pt>
                <c:pt idx="48059">
                  <c:v>153.82</c:v>
                </c:pt>
                <c:pt idx="48060">
                  <c:v>157.88999999999999</c:v>
                </c:pt>
                <c:pt idx="48061">
                  <c:v>157.18</c:v>
                </c:pt>
                <c:pt idx="48062">
                  <c:v>160.47999999999999</c:v>
                </c:pt>
                <c:pt idx="48063">
                  <c:v>158.84</c:v>
                </c:pt>
                <c:pt idx="48064">
                  <c:v>167.63</c:v>
                </c:pt>
                <c:pt idx="48065">
                  <c:v>174.46</c:v>
                </c:pt>
                <c:pt idx="48066">
                  <c:v>171.9</c:v>
                </c:pt>
                <c:pt idx="48067">
                  <c:v>172.53</c:v>
                </c:pt>
                <c:pt idx="48068">
                  <c:v>174.37</c:v>
                </c:pt>
                <c:pt idx="48069">
                  <c:v>177.41</c:v>
                </c:pt>
                <c:pt idx="48070">
                  <c:v>180.11</c:v>
                </c:pt>
                <c:pt idx="48071">
                  <c:v>181.83</c:v>
                </c:pt>
                <c:pt idx="48072">
                  <c:v>177.64</c:v>
                </c:pt>
                <c:pt idx="48073">
                  <c:v>176.29</c:v>
                </c:pt>
                <c:pt idx="48074">
                  <c:v>176.06</c:v>
                </c:pt>
                <c:pt idx="48075">
                  <c:v>189.5</c:v>
                </c:pt>
                <c:pt idx="48076">
                  <c:v>188.06</c:v>
                </c:pt>
                <c:pt idx="48077">
                  <c:v>177.33</c:v>
                </c:pt>
                <c:pt idx="48078">
                  <c:v>188.75</c:v>
                </c:pt>
                <c:pt idx="48079">
                  <c:v>192.22</c:v>
                </c:pt>
                <c:pt idx="48080">
                  <c:v>190.44</c:v>
                </c:pt>
                <c:pt idx="48081">
                  <c:v>181.66</c:v>
                </c:pt>
                <c:pt idx="48082">
                  <c:v>182.12</c:v>
                </c:pt>
                <c:pt idx="48083">
                  <c:v>195.01</c:v>
                </c:pt>
                <c:pt idx="48084">
                  <c:v>182.75</c:v>
                </c:pt>
                <c:pt idx="48085">
                  <c:v>168.2</c:v>
                </c:pt>
                <c:pt idx="48086">
                  <c:v>171.84</c:v>
                </c:pt>
                <c:pt idx="48087">
                  <c:v>172.88</c:v>
                </c:pt>
                <c:pt idx="48088">
                  <c:v>164.87</c:v>
                </c:pt>
                <c:pt idx="48089">
                  <c:v>172.5</c:v>
                </c:pt>
                <c:pt idx="48090">
                  <c:v>173.16</c:v>
                </c:pt>
                <c:pt idx="48091">
                  <c:v>168.4</c:v>
                </c:pt>
                <c:pt idx="48092">
                  <c:v>171.44</c:v>
                </c:pt>
                <c:pt idx="48093">
                  <c:v>165.96</c:v>
                </c:pt>
                <c:pt idx="48094">
                  <c:v>152.63999999999999</c:v>
                </c:pt>
                <c:pt idx="48095">
                  <c:v>155.47999999999999</c:v>
                </c:pt>
                <c:pt idx="48096">
                  <c:v>157.84</c:v>
                </c:pt>
                <c:pt idx="48097">
                  <c:v>157.61000000000001</c:v>
                </c:pt>
                <c:pt idx="48098">
                  <c:v>145.78</c:v>
                </c:pt>
                <c:pt idx="48099">
                  <c:v>137.09</c:v>
                </c:pt>
                <c:pt idx="48100">
                  <c:v>137.29</c:v>
                </c:pt>
                <c:pt idx="48101">
                  <c:v>135.79</c:v>
                </c:pt>
                <c:pt idx="48102">
                  <c:v>134.47</c:v>
                </c:pt>
                <c:pt idx="48103">
                  <c:v>132.84</c:v>
                </c:pt>
                <c:pt idx="48104">
                  <c:v>131.46</c:v>
                </c:pt>
                <c:pt idx="48105">
                  <c:v>129.82</c:v>
                </c:pt>
                <c:pt idx="48106">
                  <c:v>137.52000000000001</c:v>
                </c:pt>
                <c:pt idx="48107">
                  <c:v>140.96</c:v>
                </c:pt>
                <c:pt idx="48108">
                  <c:v>141.33000000000001</c:v>
                </c:pt>
                <c:pt idx="48109">
                  <c:v>141.56</c:v>
                </c:pt>
                <c:pt idx="48110">
                  <c:v>138.26</c:v>
                </c:pt>
                <c:pt idx="48111">
                  <c:v>142.71</c:v>
                </c:pt>
                <c:pt idx="48112">
                  <c:v>144.72</c:v>
                </c:pt>
                <c:pt idx="48113">
                  <c:v>156.55000000000001</c:v>
                </c:pt>
                <c:pt idx="48114">
                  <c:v>154.36000000000001</c:v>
                </c:pt>
                <c:pt idx="48115">
                  <c:v>155.02000000000001</c:v>
                </c:pt>
                <c:pt idx="48116">
                  <c:v>164.61</c:v>
                </c:pt>
                <c:pt idx="48117">
                  <c:v>182.92</c:v>
                </c:pt>
                <c:pt idx="48118">
                  <c:v>180.11</c:v>
                </c:pt>
                <c:pt idx="48119">
                  <c:v>183.44</c:v>
                </c:pt>
                <c:pt idx="48120">
                  <c:v>178.79</c:v>
                </c:pt>
                <c:pt idx="48121">
                  <c:v>176.78</c:v>
                </c:pt>
                <c:pt idx="48122">
                  <c:v>176.9</c:v>
                </c:pt>
                <c:pt idx="48123">
                  <c:v>181.83</c:v>
                </c:pt>
                <c:pt idx="48124">
                  <c:v>177.64</c:v>
                </c:pt>
                <c:pt idx="48125">
                  <c:v>185.48</c:v>
                </c:pt>
                <c:pt idx="48126">
                  <c:v>188.55</c:v>
                </c:pt>
                <c:pt idx="48127">
                  <c:v>188.55</c:v>
                </c:pt>
                <c:pt idx="48128">
                  <c:v>191.13</c:v>
                </c:pt>
                <c:pt idx="48129">
                  <c:v>181.57</c:v>
                </c:pt>
                <c:pt idx="48130">
                  <c:v>182.61</c:v>
                </c:pt>
                <c:pt idx="48131">
                  <c:v>184.79</c:v>
                </c:pt>
                <c:pt idx="48132">
                  <c:v>187.37</c:v>
                </c:pt>
                <c:pt idx="48133">
                  <c:v>183.44</c:v>
                </c:pt>
                <c:pt idx="48134">
                  <c:v>170.81</c:v>
                </c:pt>
                <c:pt idx="48135">
                  <c:v>173.91</c:v>
                </c:pt>
                <c:pt idx="48136">
                  <c:v>176.81</c:v>
                </c:pt>
                <c:pt idx="48137">
                  <c:v>183.07</c:v>
                </c:pt>
                <c:pt idx="48138">
                  <c:v>190.85</c:v>
                </c:pt>
                <c:pt idx="48139">
                  <c:v>190.27</c:v>
                </c:pt>
                <c:pt idx="48140">
                  <c:v>192.71</c:v>
                </c:pt>
                <c:pt idx="48141">
                  <c:v>193.77</c:v>
                </c:pt>
                <c:pt idx="48142">
                  <c:v>188.15</c:v>
                </c:pt>
                <c:pt idx="48143">
                  <c:v>193.49</c:v>
                </c:pt>
                <c:pt idx="48144">
                  <c:v>213.15</c:v>
                </c:pt>
                <c:pt idx="48145">
                  <c:v>208.04</c:v>
                </c:pt>
                <c:pt idx="48146">
                  <c:v>209.22</c:v>
                </c:pt>
                <c:pt idx="48147">
                  <c:v>205.91</c:v>
                </c:pt>
                <c:pt idx="48148">
                  <c:v>201.72</c:v>
                </c:pt>
                <c:pt idx="48149">
                  <c:v>187.98</c:v>
                </c:pt>
                <c:pt idx="48150">
                  <c:v>187.26</c:v>
                </c:pt>
                <c:pt idx="48151">
                  <c:v>161.88</c:v>
                </c:pt>
                <c:pt idx="48152">
                  <c:v>160.47999999999999</c:v>
                </c:pt>
                <c:pt idx="48153">
                  <c:v>160.91</c:v>
                </c:pt>
                <c:pt idx="48154">
                  <c:v>162.46</c:v>
                </c:pt>
                <c:pt idx="48155">
                  <c:v>154.77000000000001</c:v>
                </c:pt>
                <c:pt idx="48156">
                  <c:v>148.65</c:v>
                </c:pt>
                <c:pt idx="48157">
                  <c:v>144.09</c:v>
                </c:pt>
                <c:pt idx="48158">
                  <c:v>156.91999999999999</c:v>
                </c:pt>
                <c:pt idx="48159">
                  <c:v>160.47999999999999</c:v>
                </c:pt>
                <c:pt idx="48160">
                  <c:v>151.49</c:v>
                </c:pt>
                <c:pt idx="48161">
                  <c:v>151.15</c:v>
                </c:pt>
                <c:pt idx="48162">
                  <c:v>152.13</c:v>
                </c:pt>
                <c:pt idx="48163">
                  <c:v>150.19999999999999</c:v>
                </c:pt>
                <c:pt idx="48164">
                  <c:v>150.83000000000001</c:v>
                </c:pt>
                <c:pt idx="48165">
                  <c:v>151.06</c:v>
                </c:pt>
                <c:pt idx="48166">
                  <c:v>156.13999999999999</c:v>
                </c:pt>
                <c:pt idx="48167">
                  <c:v>162.13999999999999</c:v>
                </c:pt>
                <c:pt idx="48168">
                  <c:v>166.16</c:v>
                </c:pt>
                <c:pt idx="48169">
                  <c:v>169.03</c:v>
                </c:pt>
                <c:pt idx="48170">
                  <c:v>169.92</c:v>
                </c:pt>
                <c:pt idx="48171">
                  <c:v>171.96</c:v>
                </c:pt>
                <c:pt idx="48172">
                  <c:v>149.4</c:v>
                </c:pt>
                <c:pt idx="48173">
                  <c:v>150.43</c:v>
                </c:pt>
                <c:pt idx="48174">
                  <c:v>156</c:v>
                </c:pt>
                <c:pt idx="48175">
                  <c:v>160.02000000000001</c:v>
                </c:pt>
                <c:pt idx="48176">
                  <c:v>155.57</c:v>
                </c:pt>
                <c:pt idx="48177">
                  <c:v>134.59</c:v>
                </c:pt>
                <c:pt idx="48178">
                  <c:v>150.03</c:v>
                </c:pt>
                <c:pt idx="48179">
                  <c:v>159.88</c:v>
                </c:pt>
                <c:pt idx="48180">
                  <c:v>169.78</c:v>
                </c:pt>
                <c:pt idx="48181">
                  <c:v>166.59</c:v>
                </c:pt>
                <c:pt idx="48182">
                  <c:v>151.63999999999999</c:v>
                </c:pt>
                <c:pt idx="48183">
                  <c:v>154.79</c:v>
                </c:pt>
                <c:pt idx="48184">
                  <c:v>154.02000000000001</c:v>
                </c:pt>
                <c:pt idx="48185">
                  <c:v>153.30000000000001</c:v>
                </c:pt>
                <c:pt idx="48186">
                  <c:v>151.72</c:v>
                </c:pt>
                <c:pt idx="48187">
                  <c:v>147.47999999999999</c:v>
                </c:pt>
                <c:pt idx="48188">
                  <c:v>151.18</c:v>
                </c:pt>
                <c:pt idx="48189">
                  <c:v>153.56</c:v>
                </c:pt>
                <c:pt idx="48190">
                  <c:v>150</c:v>
                </c:pt>
                <c:pt idx="48191">
                  <c:v>148.05000000000001</c:v>
                </c:pt>
                <c:pt idx="48192">
                  <c:v>140.36000000000001</c:v>
                </c:pt>
                <c:pt idx="48193">
                  <c:v>136.44999999999999</c:v>
                </c:pt>
                <c:pt idx="48194">
                  <c:v>137.37</c:v>
                </c:pt>
                <c:pt idx="48195">
                  <c:v>138.94999999999999</c:v>
                </c:pt>
                <c:pt idx="48196">
                  <c:v>146.63999999999999</c:v>
                </c:pt>
                <c:pt idx="48197">
                  <c:v>141.62</c:v>
                </c:pt>
                <c:pt idx="48198">
                  <c:v>144.97999999999999</c:v>
                </c:pt>
                <c:pt idx="48199">
                  <c:v>149.22999999999999</c:v>
                </c:pt>
                <c:pt idx="48200">
                  <c:v>146.47</c:v>
                </c:pt>
                <c:pt idx="48201">
                  <c:v>146.99</c:v>
                </c:pt>
                <c:pt idx="48202">
                  <c:v>137.34</c:v>
                </c:pt>
                <c:pt idx="48203">
                  <c:v>131.66</c:v>
                </c:pt>
                <c:pt idx="48204">
                  <c:v>132.84</c:v>
                </c:pt>
                <c:pt idx="48205">
                  <c:v>131.19999999999999</c:v>
                </c:pt>
                <c:pt idx="48206">
                  <c:v>124.34</c:v>
                </c:pt>
                <c:pt idx="48207">
                  <c:v>122.5</c:v>
                </c:pt>
                <c:pt idx="48208">
                  <c:v>122.33</c:v>
                </c:pt>
                <c:pt idx="48209">
                  <c:v>118.46</c:v>
                </c:pt>
                <c:pt idx="48210">
                  <c:v>122.13</c:v>
                </c:pt>
                <c:pt idx="48211">
                  <c:v>127.81</c:v>
                </c:pt>
                <c:pt idx="48212">
                  <c:v>126.98</c:v>
                </c:pt>
                <c:pt idx="48213">
                  <c:v>145.94999999999999</c:v>
                </c:pt>
                <c:pt idx="48214">
                  <c:v>138</c:v>
                </c:pt>
                <c:pt idx="48215">
                  <c:v>136.88</c:v>
                </c:pt>
                <c:pt idx="48216">
                  <c:v>137</c:v>
                </c:pt>
                <c:pt idx="48217">
                  <c:v>135.99</c:v>
                </c:pt>
                <c:pt idx="48218">
                  <c:v>140.82</c:v>
                </c:pt>
                <c:pt idx="48219">
                  <c:v>133.04</c:v>
                </c:pt>
                <c:pt idx="48220">
                  <c:v>133.35</c:v>
                </c:pt>
                <c:pt idx="48221">
                  <c:v>134.44</c:v>
                </c:pt>
                <c:pt idx="48222">
                  <c:v>145.9</c:v>
                </c:pt>
                <c:pt idx="48223">
                  <c:v>154.54</c:v>
                </c:pt>
                <c:pt idx="48224">
                  <c:v>156.16999999999999</c:v>
                </c:pt>
                <c:pt idx="48225">
                  <c:v>158.18</c:v>
                </c:pt>
                <c:pt idx="48226">
                  <c:v>159.5</c:v>
                </c:pt>
                <c:pt idx="48227">
                  <c:v>161.37</c:v>
                </c:pt>
                <c:pt idx="48228">
                  <c:v>163.52000000000001</c:v>
                </c:pt>
                <c:pt idx="48229">
                  <c:v>165.1</c:v>
                </c:pt>
                <c:pt idx="48230">
                  <c:v>190.1</c:v>
                </c:pt>
                <c:pt idx="48231">
                  <c:v>177.38</c:v>
                </c:pt>
                <c:pt idx="48232">
                  <c:v>166.25</c:v>
                </c:pt>
                <c:pt idx="48233">
                  <c:v>166.25</c:v>
                </c:pt>
                <c:pt idx="48234">
                  <c:v>164.07</c:v>
                </c:pt>
                <c:pt idx="48235">
                  <c:v>153.53</c:v>
                </c:pt>
                <c:pt idx="48236">
                  <c:v>159.65</c:v>
                </c:pt>
                <c:pt idx="48237">
                  <c:v>182.35</c:v>
                </c:pt>
                <c:pt idx="48238">
                  <c:v>175.98</c:v>
                </c:pt>
                <c:pt idx="48239">
                  <c:v>143.69</c:v>
                </c:pt>
                <c:pt idx="48240">
                  <c:v>126.75</c:v>
                </c:pt>
                <c:pt idx="48241">
                  <c:v>128.02000000000001</c:v>
                </c:pt>
                <c:pt idx="48242">
                  <c:v>129.94</c:v>
                </c:pt>
                <c:pt idx="48243">
                  <c:v>130.57</c:v>
                </c:pt>
                <c:pt idx="48244">
                  <c:v>131</c:v>
                </c:pt>
                <c:pt idx="48245">
                  <c:v>131.91999999999999</c:v>
                </c:pt>
                <c:pt idx="48246">
                  <c:v>130.54</c:v>
                </c:pt>
                <c:pt idx="48247">
                  <c:v>126.18</c:v>
                </c:pt>
                <c:pt idx="48248">
                  <c:v>122.93</c:v>
                </c:pt>
                <c:pt idx="48249">
                  <c:v>129.08000000000001</c:v>
                </c:pt>
                <c:pt idx="48250">
                  <c:v>134.88</c:v>
                </c:pt>
                <c:pt idx="48251">
                  <c:v>124.28</c:v>
                </c:pt>
                <c:pt idx="48252">
                  <c:v>144.4</c:v>
                </c:pt>
                <c:pt idx="48253">
                  <c:v>143.11000000000001</c:v>
                </c:pt>
                <c:pt idx="48254">
                  <c:v>166.74</c:v>
                </c:pt>
                <c:pt idx="48255">
                  <c:v>146.69999999999999</c:v>
                </c:pt>
                <c:pt idx="48256">
                  <c:v>149.28</c:v>
                </c:pt>
                <c:pt idx="48257">
                  <c:v>146.53</c:v>
                </c:pt>
                <c:pt idx="48258">
                  <c:v>150</c:v>
                </c:pt>
                <c:pt idx="48259">
                  <c:v>152.84</c:v>
                </c:pt>
                <c:pt idx="48260">
                  <c:v>172.22</c:v>
                </c:pt>
                <c:pt idx="48261">
                  <c:v>175</c:v>
                </c:pt>
                <c:pt idx="48262">
                  <c:v>173.62</c:v>
                </c:pt>
                <c:pt idx="48263">
                  <c:v>184.7</c:v>
                </c:pt>
                <c:pt idx="48264">
                  <c:v>187.11</c:v>
                </c:pt>
                <c:pt idx="48265">
                  <c:v>185.02</c:v>
                </c:pt>
                <c:pt idx="48266">
                  <c:v>179.14</c:v>
                </c:pt>
                <c:pt idx="48267">
                  <c:v>173.88</c:v>
                </c:pt>
                <c:pt idx="48268">
                  <c:v>167.42</c:v>
                </c:pt>
                <c:pt idx="48269">
                  <c:v>169.63</c:v>
                </c:pt>
                <c:pt idx="48270">
                  <c:v>149.6</c:v>
                </c:pt>
                <c:pt idx="48271">
                  <c:v>151.24</c:v>
                </c:pt>
                <c:pt idx="48272">
                  <c:v>153.1</c:v>
                </c:pt>
                <c:pt idx="48273">
                  <c:v>131.78</c:v>
                </c:pt>
                <c:pt idx="48274">
                  <c:v>132.94999999999999</c:v>
                </c:pt>
                <c:pt idx="48275">
                  <c:v>132.87</c:v>
                </c:pt>
                <c:pt idx="48276">
                  <c:v>142.08000000000001</c:v>
                </c:pt>
                <c:pt idx="48277">
                  <c:v>160.94</c:v>
                </c:pt>
                <c:pt idx="48278">
                  <c:v>164.53</c:v>
                </c:pt>
                <c:pt idx="48279">
                  <c:v>172.39</c:v>
                </c:pt>
                <c:pt idx="48280">
                  <c:v>177.67</c:v>
                </c:pt>
                <c:pt idx="48281">
                  <c:v>176.21</c:v>
                </c:pt>
                <c:pt idx="48282">
                  <c:v>167.11</c:v>
                </c:pt>
                <c:pt idx="48283">
                  <c:v>169.46</c:v>
                </c:pt>
                <c:pt idx="48284">
                  <c:v>159.41999999999999</c:v>
                </c:pt>
                <c:pt idx="48285">
                  <c:v>160.77000000000001</c:v>
                </c:pt>
                <c:pt idx="48286">
                  <c:v>163.63999999999999</c:v>
                </c:pt>
                <c:pt idx="48287">
                  <c:v>164.7</c:v>
                </c:pt>
                <c:pt idx="48288">
                  <c:v>162.22999999999999</c:v>
                </c:pt>
                <c:pt idx="48289">
                  <c:v>168.54</c:v>
                </c:pt>
                <c:pt idx="48290">
                  <c:v>170.38</c:v>
                </c:pt>
                <c:pt idx="48291">
                  <c:v>178.65</c:v>
                </c:pt>
                <c:pt idx="48292">
                  <c:v>165.21</c:v>
                </c:pt>
                <c:pt idx="48293">
                  <c:v>188.38</c:v>
                </c:pt>
                <c:pt idx="48294">
                  <c:v>172.71</c:v>
                </c:pt>
                <c:pt idx="48295">
                  <c:v>163.18</c:v>
                </c:pt>
                <c:pt idx="48296">
                  <c:v>170.29</c:v>
                </c:pt>
                <c:pt idx="48297">
                  <c:v>157.03</c:v>
                </c:pt>
                <c:pt idx="48298">
                  <c:v>150.52000000000001</c:v>
                </c:pt>
                <c:pt idx="48299">
                  <c:v>151.9</c:v>
                </c:pt>
                <c:pt idx="48300">
                  <c:v>141.71</c:v>
                </c:pt>
                <c:pt idx="48301">
                  <c:v>137.43</c:v>
                </c:pt>
                <c:pt idx="48302">
                  <c:v>137.43</c:v>
                </c:pt>
                <c:pt idx="48303">
                  <c:v>132.41</c:v>
                </c:pt>
                <c:pt idx="48304">
                  <c:v>135.08000000000001</c:v>
                </c:pt>
                <c:pt idx="48305">
                  <c:v>136.19999999999999</c:v>
                </c:pt>
                <c:pt idx="48306">
                  <c:v>136.94</c:v>
                </c:pt>
                <c:pt idx="48307">
                  <c:v>151.18</c:v>
                </c:pt>
                <c:pt idx="48308">
                  <c:v>150.58000000000001</c:v>
                </c:pt>
                <c:pt idx="48309">
                  <c:v>146.82</c:v>
                </c:pt>
                <c:pt idx="48310">
                  <c:v>152.04</c:v>
                </c:pt>
                <c:pt idx="48311">
                  <c:v>154.22</c:v>
                </c:pt>
                <c:pt idx="48312">
                  <c:v>156.43</c:v>
                </c:pt>
                <c:pt idx="48313">
                  <c:v>158.5</c:v>
                </c:pt>
                <c:pt idx="48314">
                  <c:v>161.4</c:v>
                </c:pt>
                <c:pt idx="48315">
                  <c:v>164.04</c:v>
                </c:pt>
                <c:pt idx="48316">
                  <c:v>147.30000000000001</c:v>
                </c:pt>
                <c:pt idx="48317">
                  <c:v>136.88</c:v>
                </c:pt>
                <c:pt idx="48318">
                  <c:v>146.04</c:v>
                </c:pt>
                <c:pt idx="48319">
                  <c:v>154.91</c:v>
                </c:pt>
                <c:pt idx="48320">
                  <c:v>156.13999999999999</c:v>
                </c:pt>
                <c:pt idx="48321">
                  <c:v>156.26</c:v>
                </c:pt>
                <c:pt idx="48322">
                  <c:v>146.63999999999999</c:v>
                </c:pt>
                <c:pt idx="48323">
                  <c:v>147.47999999999999</c:v>
                </c:pt>
                <c:pt idx="48324">
                  <c:v>152.69999999999999</c:v>
                </c:pt>
                <c:pt idx="48325">
                  <c:v>170.55</c:v>
                </c:pt>
                <c:pt idx="48326">
                  <c:v>162.4</c:v>
                </c:pt>
                <c:pt idx="48327">
                  <c:v>158.18</c:v>
                </c:pt>
                <c:pt idx="48328">
                  <c:v>142.83000000000001</c:v>
                </c:pt>
                <c:pt idx="48329">
                  <c:v>156.63</c:v>
                </c:pt>
                <c:pt idx="48330">
                  <c:v>163.81</c:v>
                </c:pt>
                <c:pt idx="48331">
                  <c:v>165.42</c:v>
                </c:pt>
                <c:pt idx="48332">
                  <c:v>169.15</c:v>
                </c:pt>
                <c:pt idx="48333">
                  <c:v>166.68</c:v>
                </c:pt>
                <c:pt idx="48334">
                  <c:v>165.85</c:v>
                </c:pt>
                <c:pt idx="48335">
                  <c:v>164.15</c:v>
                </c:pt>
                <c:pt idx="48336">
                  <c:v>161.28</c:v>
                </c:pt>
                <c:pt idx="48337">
                  <c:v>158.93</c:v>
                </c:pt>
                <c:pt idx="48338">
                  <c:v>160.88</c:v>
                </c:pt>
                <c:pt idx="48339">
                  <c:v>158.01</c:v>
                </c:pt>
                <c:pt idx="48340">
                  <c:v>154.59</c:v>
                </c:pt>
                <c:pt idx="48341">
                  <c:v>153.02000000000001</c:v>
                </c:pt>
                <c:pt idx="48342">
                  <c:v>156.69</c:v>
                </c:pt>
                <c:pt idx="48343">
                  <c:v>160.1</c:v>
                </c:pt>
                <c:pt idx="48344">
                  <c:v>146.82</c:v>
                </c:pt>
                <c:pt idx="48345">
                  <c:v>155.63</c:v>
                </c:pt>
                <c:pt idx="48346">
                  <c:v>150.19999999999999</c:v>
                </c:pt>
                <c:pt idx="48347">
                  <c:v>153.38999999999999</c:v>
                </c:pt>
                <c:pt idx="48348">
                  <c:v>141.71</c:v>
                </c:pt>
                <c:pt idx="48349">
                  <c:v>135.33000000000001</c:v>
                </c:pt>
                <c:pt idx="48350">
                  <c:v>137.57</c:v>
                </c:pt>
                <c:pt idx="48351">
                  <c:v>129.79</c:v>
                </c:pt>
                <c:pt idx="48352">
                  <c:v>122.82</c:v>
                </c:pt>
                <c:pt idx="48353">
                  <c:v>132.78</c:v>
                </c:pt>
                <c:pt idx="48354">
                  <c:v>133.61000000000001</c:v>
                </c:pt>
                <c:pt idx="48355">
                  <c:v>140.41</c:v>
                </c:pt>
                <c:pt idx="48356">
                  <c:v>150.58000000000001</c:v>
                </c:pt>
                <c:pt idx="48357">
                  <c:v>138.61000000000001</c:v>
                </c:pt>
                <c:pt idx="48358">
                  <c:v>139.15</c:v>
                </c:pt>
                <c:pt idx="48359">
                  <c:v>137.03</c:v>
                </c:pt>
                <c:pt idx="48360">
                  <c:v>137.22999999999999</c:v>
                </c:pt>
                <c:pt idx="48361">
                  <c:v>156.63</c:v>
                </c:pt>
                <c:pt idx="48362">
                  <c:v>163.46</c:v>
                </c:pt>
                <c:pt idx="48363">
                  <c:v>153.19</c:v>
                </c:pt>
                <c:pt idx="48364">
                  <c:v>155.88999999999999</c:v>
                </c:pt>
                <c:pt idx="48365">
                  <c:v>156.66</c:v>
                </c:pt>
                <c:pt idx="48366">
                  <c:v>158.24</c:v>
                </c:pt>
                <c:pt idx="48367">
                  <c:v>151.38</c:v>
                </c:pt>
                <c:pt idx="48368">
                  <c:v>147.38999999999999</c:v>
                </c:pt>
                <c:pt idx="48369">
                  <c:v>150.91999999999999</c:v>
                </c:pt>
                <c:pt idx="48370">
                  <c:v>153.47</c:v>
                </c:pt>
                <c:pt idx="48371">
                  <c:v>148.65</c:v>
                </c:pt>
                <c:pt idx="48372">
                  <c:v>159.99</c:v>
                </c:pt>
                <c:pt idx="48373">
                  <c:v>149.94</c:v>
                </c:pt>
                <c:pt idx="48374">
                  <c:v>149.26</c:v>
                </c:pt>
                <c:pt idx="48375">
                  <c:v>178.36</c:v>
                </c:pt>
                <c:pt idx="48376">
                  <c:v>181.2</c:v>
                </c:pt>
                <c:pt idx="48377">
                  <c:v>171.41</c:v>
                </c:pt>
                <c:pt idx="48378">
                  <c:v>182.78</c:v>
                </c:pt>
                <c:pt idx="48379">
                  <c:v>168.23</c:v>
                </c:pt>
                <c:pt idx="48380">
                  <c:v>170.61</c:v>
                </c:pt>
                <c:pt idx="48381">
                  <c:v>179.91</c:v>
                </c:pt>
                <c:pt idx="48382">
                  <c:v>180.66</c:v>
                </c:pt>
                <c:pt idx="48383">
                  <c:v>168.14</c:v>
                </c:pt>
                <c:pt idx="48384">
                  <c:v>151.35</c:v>
                </c:pt>
                <c:pt idx="48385">
                  <c:v>136.31</c:v>
                </c:pt>
                <c:pt idx="48386">
                  <c:v>131.63</c:v>
                </c:pt>
                <c:pt idx="48387">
                  <c:v>130.43</c:v>
                </c:pt>
                <c:pt idx="48388">
                  <c:v>131.72</c:v>
                </c:pt>
                <c:pt idx="48389">
                  <c:v>141.30000000000001</c:v>
                </c:pt>
                <c:pt idx="48390">
                  <c:v>131.12</c:v>
                </c:pt>
                <c:pt idx="48391">
                  <c:v>121.59</c:v>
                </c:pt>
                <c:pt idx="48392">
                  <c:v>122.13</c:v>
                </c:pt>
                <c:pt idx="48393">
                  <c:v>120.95</c:v>
                </c:pt>
                <c:pt idx="48394">
                  <c:v>112.83</c:v>
                </c:pt>
                <c:pt idx="48395">
                  <c:v>115.44</c:v>
                </c:pt>
                <c:pt idx="48396">
                  <c:v>112.97</c:v>
                </c:pt>
                <c:pt idx="48397">
                  <c:v>116.79</c:v>
                </c:pt>
                <c:pt idx="48398">
                  <c:v>109.7</c:v>
                </c:pt>
                <c:pt idx="48399">
                  <c:v>111.22</c:v>
                </c:pt>
                <c:pt idx="48400">
                  <c:v>112.08</c:v>
                </c:pt>
                <c:pt idx="48401">
                  <c:v>103.27</c:v>
                </c:pt>
                <c:pt idx="48402">
                  <c:v>103.04</c:v>
                </c:pt>
                <c:pt idx="48403">
                  <c:v>102.96</c:v>
                </c:pt>
                <c:pt idx="48404">
                  <c:v>115.53</c:v>
                </c:pt>
                <c:pt idx="48405">
                  <c:v>121.07</c:v>
                </c:pt>
                <c:pt idx="48406">
                  <c:v>113.38</c:v>
                </c:pt>
                <c:pt idx="48407">
                  <c:v>75.2</c:v>
                </c:pt>
                <c:pt idx="48408">
                  <c:v>62.4</c:v>
                </c:pt>
                <c:pt idx="48409">
                  <c:v>103.65</c:v>
                </c:pt>
                <c:pt idx="48410">
                  <c:v>103.39</c:v>
                </c:pt>
                <c:pt idx="48411">
                  <c:v>102.56</c:v>
                </c:pt>
                <c:pt idx="48412">
                  <c:v>102.7</c:v>
                </c:pt>
                <c:pt idx="48413">
                  <c:v>103.93</c:v>
                </c:pt>
                <c:pt idx="48414">
                  <c:v>105.22</c:v>
                </c:pt>
                <c:pt idx="48415">
                  <c:v>106.52</c:v>
                </c:pt>
                <c:pt idx="48416">
                  <c:v>107.75</c:v>
                </c:pt>
                <c:pt idx="48417">
                  <c:v>108.7</c:v>
                </c:pt>
                <c:pt idx="48418">
                  <c:v>109.42</c:v>
                </c:pt>
                <c:pt idx="48419">
                  <c:v>110.56</c:v>
                </c:pt>
                <c:pt idx="48420">
                  <c:v>111.14</c:v>
                </c:pt>
                <c:pt idx="48421">
                  <c:v>108.53</c:v>
                </c:pt>
                <c:pt idx="48422">
                  <c:v>108.76</c:v>
                </c:pt>
                <c:pt idx="48423">
                  <c:v>109.24</c:v>
                </c:pt>
                <c:pt idx="48424">
                  <c:v>109.99</c:v>
                </c:pt>
                <c:pt idx="48425">
                  <c:v>103.65</c:v>
                </c:pt>
                <c:pt idx="48426">
                  <c:v>99.05</c:v>
                </c:pt>
                <c:pt idx="48427">
                  <c:v>121.96</c:v>
                </c:pt>
                <c:pt idx="48428">
                  <c:v>138.49</c:v>
                </c:pt>
                <c:pt idx="48429">
                  <c:v>128.62</c:v>
                </c:pt>
                <c:pt idx="48430">
                  <c:v>122.82</c:v>
                </c:pt>
                <c:pt idx="48431">
                  <c:v>125.52</c:v>
                </c:pt>
                <c:pt idx="48432">
                  <c:v>128.33000000000001</c:v>
                </c:pt>
                <c:pt idx="48433">
                  <c:v>130.66</c:v>
                </c:pt>
                <c:pt idx="48434">
                  <c:v>127.04</c:v>
                </c:pt>
                <c:pt idx="48435">
                  <c:v>128.62</c:v>
                </c:pt>
                <c:pt idx="48436">
                  <c:v>131.22999999999999</c:v>
                </c:pt>
                <c:pt idx="48437">
                  <c:v>140.16</c:v>
                </c:pt>
                <c:pt idx="48438">
                  <c:v>157.41</c:v>
                </c:pt>
                <c:pt idx="48439">
                  <c:v>152.30000000000001</c:v>
                </c:pt>
                <c:pt idx="48440">
                  <c:v>148.16</c:v>
                </c:pt>
                <c:pt idx="48441">
                  <c:v>143.26</c:v>
                </c:pt>
                <c:pt idx="48442">
                  <c:v>145.9</c:v>
                </c:pt>
                <c:pt idx="48443">
                  <c:v>147.85</c:v>
                </c:pt>
                <c:pt idx="48444">
                  <c:v>148.51</c:v>
                </c:pt>
                <c:pt idx="48445">
                  <c:v>152.24</c:v>
                </c:pt>
                <c:pt idx="48446">
                  <c:v>147.16</c:v>
                </c:pt>
                <c:pt idx="48447">
                  <c:v>146.38</c:v>
                </c:pt>
                <c:pt idx="48448">
                  <c:v>140.36000000000001</c:v>
                </c:pt>
                <c:pt idx="48449">
                  <c:v>141.79</c:v>
                </c:pt>
                <c:pt idx="48450">
                  <c:v>160.19</c:v>
                </c:pt>
                <c:pt idx="48451">
                  <c:v>118.92</c:v>
                </c:pt>
                <c:pt idx="48452">
                  <c:v>106.11</c:v>
                </c:pt>
                <c:pt idx="48453">
                  <c:v>106.34</c:v>
                </c:pt>
                <c:pt idx="48454">
                  <c:v>113.72</c:v>
                </c:pt>
                <c:pt idx="48455">
                  <c:v>118.83</c:v>
                </c:pt>
                <c:pt idx="48456">
                  <c:v>120.06</c:v>
                </c:pt>
                <c:pt idx="48457">
                  <c:v>118.66</c:v>
                </c:pt>
                <c:pt idx="48458">
                  <c:v>110.79</c:v>
                </c:pt>
                <c:pt idx="48459">
                  <c:v>109.56</c:v>
                </c:pt>
                <c:pt idx="48460">
                  <c:v>130.25</c:v>
                </c:pt>
                <c:pt idx="48461">
                  <c:v>133.63999999999999</c:v>
                </c:pt>
                <c:pt idx="48462">
                  <c:v>164.47</c:v>
                </c:pt>
                <c:pt idx="48463">
                  <c:v>162.69</c:v>
                </c:pt>
                <c:pt idx="48464">
                  <c:v>157.06</c:v>
                </c:pt>
                <c:pt idx="48465">
                  <c:v>157.41</c:v>
                </c:pt>
                <c:pt idx="48466">
                  <c:v>158.84</c:v>
                </c:pt>
                <c:pt idx="48467">
                  <c:v>159.76</c:v>
                </c:pt>
                <c:pt idx="48468">
                  <c:v>160.88</c:v>
                </c:pt>
                <c:pt idx="48469">
                  <c:v>174.66</c:v>
                </c:pt>
                <c:pt idx="48470">
                  <c:v>181.98</c:v>
                </c:pt>
                <c:pt idx="48471">
                  <c:v>178.33</c:v>
                </c:pt>
                <c:pt idx="48472">
                  <c:v>179.74</c:v>
                </c:pt>
                <c:pt idx="48473">
                  <c:v>179.45</c:v>
                </c:pt>
                <c:pt idx="48474">
                  <c:v>185.54</c:v>
                </c:pt>
                <c:pt idx="48475">
                  <c:v>179.97</c:v>
                </c:pt>
                <c:pt idx="48476">
                  <c:v>157.26</c:v>
                </c:pt>
                <c:pt idx="48477">
                  <c:v>160.62</c:v>
                </c:pt>
                <c:pt idx="48478">
                  <c:v>163.38</c:v>
                </c:pt>
                <c:pt idx="48479">
                  <c:v>165.85</c:v>
                </c:pt>
                <c:pt idx="48480">
                  <c:v>166.36</c:v>
                </c:pt>
                <c:pt idx="48481">
                  <c:v>173.82</c:v>
                </c:pt>
                <c:pt idx="48482">
                  <c:v>157.41</c:v>
                </c:pt>
                <c:pt idx="48483">
                  <c:v>154.31</c:v>
                </c:pt>
                <c:pt idx="48484">
                  <c:v>139.96</c:v>
                </c:pt>
                <c:pt idx="48485">
                  <c:v>140.93</c:v>
                </c:pt>
                <c:pt idx="48486">
                  <c:v>135.28</c:v>
                </c:pt>
                <c:pt idx="48487">
                  <c:v>107.95</c:v>
                </c:pt>
                <c:pt idx="48488">
                  <c:v>109.56</c:v>
                </c:pt>
                <c:pt idx="48489">
                  <c:v>112.26</c:v>
                </c:pt>
                <c:pt idx="48490">
                  <c:v>114.67</c:v>
                </c:pt>
                <c:pt idx="48491">
                  <c:v>117.48</c:v>
                </c:pt>
                <c:pt idx="48492">
                  <c:v>119.92</c:v>
                </c:pt>
                <c:pt idx="48493">
                  <c:v>122.19</c:v>
                </c:pt>
                <c:pt idx="48494">
                  <c:v>120.32</c:v>
                </c:pt>
                <c:pt idx="48495">
                  <c:v>119.75</c:v>
                </c:pt>
                <c:pt idx="48496">
                  <c:v>118.8</c:v>
                </c:pt>
                <c:pt idx="48497">
                  <c:v>115.5</c:v>
                </c:pt>
                <c:pt idx="48498">
                  <c:v>114.44</c:v>
                </c:pt>
                <c:pt idx="48499">
                  <c:v>114.87</c:v>
                </c:pt>
                <c:pt idx="48500">
                  <c:v>134.99</c:v>
                </c:pt>
                <c:pt idx="48501">
                  <c:v>129.54</c:v>
                </c:pt>
                <c:pt idx="48502">
                  <c:v>125</c:v>
                </c:pt>
                <c:pt idx="48503">
                  <c:v>124.51</c:v>
                </c:pt>
                <c:pt idx="48504">
                  <c:v>125</c:v>
                </c:pt>
                <c:pt idx="48505">
                  <c:v>125.46</c:v>
                </c:pt>
                <c:pt idx="48506">
                  <c:v>126.15</c:v>
                </c:pt>
                <c:pt idx="48507">
                  <c:v>118.86</c:v>
                </c:pt>
                <c:pt idx="48508">
                  <c:v>103.33</c:v>
                </c:pt>
                <c:pt idx="48509">
                  <c:v>105.25</c:v>
                </c:pt>
                <c:pt idx="48510">
                  <c:v>107</c:v>
                </c:pt>
                <c:pt idx="48511">
                  <c:v>108.55</c:v>
                </c:pt>
                <c:pt idx="48512">
                  <c:v>109.73</c:v>
                </c:pt>
                <c:pt idx="48513">
                  <c:v>122.91</c:v>
                </c:pt>
                <c:pt idx="48514">
                  <c:v>126.92</c:v>
                </c:pt>
                <c:pt idx="48515">
                  <c:v>124.6</c:v>
                </c:pt>
                <c:pt idx="48516">
                  <c:v>119.83</c:v>
                </c:pt>
                <c:pt idx="48517">
                  <c:v>113.95</c:v>
                </c:pt>
                <c:pt idx="48518">
                  <c:v>89.01</c:v>
                </c:pt>
                <c:pt idx="48519">
                  <c:v>85.99</c:v>
                </c:pt>
                <c:pt idx="48520">
                  <c:v>86.42</c:v>
                </c:pt>
                <c:pt idx="48521">
                  <c:v>86.17</c:v>
                </c:pt>
                <c:pt idx="48522">
                  <c:v>86.14</c:v>
                </c:pt>
                <c:pt idx="48523">
                  <c:v>86.25</c:v>
                </c:pt>
                <c:pt idx="48524">
                  <c:v>77.56</c:v>
                </c:pt>
                <c:pt idx="48525">
                  <c:v>72.819999999999993</c:v>
                </c:pt>
                <c:pt idx="48526">
                  <c:v>73.59</c:v>
                </c:pt>
                <c:pt idx="48527">
                  <c:v>74.63</c:v>
                </c:pt>
                <c:pt idx="48528">
                  <c:v>75.69</c:v>
                </c:pt>
                <c:pt idx="48529">
                  <c:v>76.81</c:v>
                </c:pt>
                <c:pt idx="48530">
                  <c:v>69.75</c:v>
                </c:pt>
                <c:pt idx="48531">
                  <c:v>65.56</c:v>
                </c:pt>
                <c:pt idx="48532">
                  <c:v>76.319999999999993</c:v>
                </c:pt>
                <c:pt idx="48533">
                  <c:v>76.349999999999994</c:v>
                </c:pt>
                <c:pt idx="48534">
                  <c:v>68.94</c:v>
                </c:pt>
                <c:pt idx="48535">
                  <c:v>58.96</c:v>
                </c:pt>
                <c:pt idx="48536">
                  <c:v>58.98</c:v>
                </c:pt>
                <c:pt idx="48537">
                  <c:v>62.03</c:v>
                </c:pt>
                <c:pt idx="48538">
                  <c:v>81.03</c:v>
                </c:pt>
                <c:pt idx="48539">
                  <c:v>74.31</c:v>
                </c:pt>
                <c:pt idx="48540">
                  <c:v>74.28</c:v>
                </c:pt>
                <c:pt idx="48541">
                  <c:v>75.349999999999994</c:v>
                </c:pt>
                <c:pt idx="48542">
                  <c:v>76.900000000000006</c:v>
                </c:pt>
                <c:pt idx="48543">
                  <c:v>75.95</c:v>
                </c:pt>
                <c:pt idx="48544">
                  <c:v>78.27</c:v>
                </c:pt>
                <c:pt idx="48545">
                  <c:v>93.51</c:v>
                </c:pt>
                <c:pt idx="48546">
                  <c:v>102.99</c:v>
                </c:pt>
                <c:pt idx="48547">
                  <c:v>94.09</c:v>
                </c:pt>
                <c:pt idx="48548">
                  <c:v>95.64</c:v>
                </c:pt>
                <c:pt idx="48549">
                  <c:v>76.72</c:v>
                </c:pt>
                <c:pt idx="48550">
                  <c:v>76.92</c:v>
                </c:pt>
                <c:pt idx="48551">
                  <c:v>78.13</c:v>
                </c:pt>
                <c:pt idx="48552">
                  <c:v>79.22</c:v>
                </c:pt>
                <c:pt idx="48553">
                  <c:v>80.63</c:v>
                </c:pt>
                <c:pt idx="48554">
                  <c:v>82.15</c:v>
                </c:pt>
                <c:pt idx="48555">
                  <c:v>83.73</c:v>
                </c:pt>
                <c:pt idx="48556">
                  <c:v>85.25</c:v>
                </c:pt>
                <c:pt idx="48557">
                  <c:v>86.94</c:v>
                </c:pt>
                <c:pt idx="48558">
                  <c:v>88.55</c:v>
                </c:pt>
                <c:pt idx="48559">
                  <c:v>90.47</c:v>
                </c:pt>
                <c:pt idx="48560">
                  <c:v>91.39</c:v>
                </c:pt>
                <c:pt idx="48561">
                  <c:v>93.4</c:v>
                </c:pt>
                <c:pt idx="48562">
                  <c:v>84.56</c:v>
                </c:pt>
                <c:pt idx="48563">
                  <c:v>86.63</c:v>
                </c:pt>
                <c:pt idx="48564">
                  <c:v>76.06</c:v>
                </c:pt>
                <c:pt idx="48565">
                  <c:v>76.41</c:v>
                </c:pt>
                <c:pt idx="48566">
                  <c:v>75.69</c:v>
                </c:pt>
                <c:pt idx="48567">
                  <c:v>75.2</c:v>
                </c:pt>
                <c:pt idx="48568">
                  <c:v>57.61</c:v>
                </c:pt>
                <c:pt idx="48569">
                  <c:v>52.12</c:v>
                </c:pt>
                <c:pt idx="48570">
                  <c:v>52.35</c:v>
                </c:pt>
                <c:pt idx="48571">
                  <c:v>68.05</c:v>
                </c:pt>
                <c:pt idx="48572">
                  <c:v>68.8</c:v>
                </c:pt>
                <c:pt idx="48573">
                  <c:v>67.25</c:v>
                </c:pt>
                <c:pt idx="48574">
                  <c:v>67.39</c:v>
                </c:pt>
                <c:pt idx="48575">
                  <c:v>68.23</c:v>
                </c:pt>
                <c:pt idx="48576">
                  <c:v>69.17</c:v>
                </c:pt>
                <c:pt idx="48577">
                  <c:v>70.489999999999995</c:v>
                </c:pt>
                <c:pt idx="48578">
                  <c:v>66.3</c:v>
                </c:pt>
                <c:pt idx="48579">
                  <c:v>66.760000000000005</c:v>
                </c:pt>
                <c:pt idx="48580">
                  <c:v>67.569999999999993</c:v>
                </c:pt>
                <c:pt idx="48581">
                  <c:v>55.31</c:v>
                </c:pt>
                <c:pt idx="48582">
                  <c:v>45.84</c:v>
                </c:pt>
                <c:pt idx="48583">
                  <c:v>46.01</c:v>
                </c:pt>
                <c:pt idx="48584">
                  <c:v>46.36</c:v>
                </c:pt>
                <c:pt idx="48585">
                  <c:v>46.56</c:v>
                </c:pt>
                <c:pt idx="48586">
                  <c:v>46.79</c:v>
                </c:pt>
                <c:pt idx="48587">
                  <c:v>47.25</c:v>
                </c:pt>
                <c:pt idx="48588">
                  <c:v>47.65</c:v>
                </c:pt>
                <c:pt idx="48589">
                  <c:v>47.88</c:v>
                </c:pt>
                <c:pt idx="48590">
                  <c:v>48.11</c:v>
                </c:pt>
                <c:pt idx="48591">
                  <c:v>48.25</c:v>
                </c:pt>
                <c:pt idx="48592">
                  <c:v>48.39</c:v>
                </c:pt>
                <c:pt idx="48593">
                  <c:v>48.45</c:v>
                </c:pt>
                <c:pt idx="48594">
                  <c:v>49.23</c:v>
                </c:pt>
                <c:pt idx="48595">
                  <c:v>49.71</c:v>
                </c:pt>
                <c:pt idx="48596">
                  <c:v>47.1</c:v>
                </c:pt>
                <c:pt idx="48597">
                  <c:v>43.2</c:v>
                </c:pt>
                <c:pt idx="48598">
                  <c:v>43.83</c:v>
                </c:pt>
                <c:pt idx="48599">
                  <c:v>44.69</c:v>
                </c:pt>
                <c:pt idx="48600">
                  <c:v>45.7</c:v>
                </c:pt>
                <c:pt idx="48601">
                  <c:v>46.5</c:v>
                </c:pt>
                <c:pt idx="48602">
                  <c:v>47.47</c:v>
                </c:pt>
                <c:pt idx="48603">
                  <c:v>48.22</c:v>
                </c:pt>
                <c:pt idx="48604">
                  <c:v>48.59</c:v>
                </c:pt>
                <c:pt idx="48605">
                  <c:v>44.81</c:v>
                </c:pt>
                <c:pt idx="48606">
                  <c:v>44.75</c:v>
                </c:pt>
                <c:pt idx="48607">
                  <c:v>34.33</c:v>
                </c:pt>
                <c:pt idx="48608">
                  <c:v>30.856000000000002</c:v>
                </c:pt>
                <c:pt idx="48609">
                  <c:v>27.841999999999999</c:v>
                </c:pt>
                <c:pt idx="48610">
                  <c:v>27.783999999999999</c:v>
                </c:pt>
                <c:pt idx="48611">
                  <c:v>27.783999999999999</c:v>
                </c:pt>
                <c:pt idx="48612">
                  <c:v>27.783999999999999</c:v>
                </c:pt>
                <c:pt idx="48613">
                  <c:v>27.727</c:v>
                </c:pt>
                <c:pt idx="48614">
                  <c:v>27.727</c:v>
                </c:pt>
                <c:pt idx="48615">
                  <c:v>27.727</c:v>
                </c:pt>
                <c:pt idx="48616">
                  <c:v>27.756</c:v>
                </c:pt>
                <c:pt idx="48617">
                  <c:v>27.727</c:v>
                </c:pt>
                <c:pt idx="48618">
                  <c:v>27.783999999999999</c:v>
                </c:pt>
                <c:pt idx="48619">
                  <c:v>27.756</c:v>
                </c:pt>
                <c:pt idx="48620">
                  <c:v>27.756</c:v>
                </c:pt>
                <c:pt idx="48621">
                  <c:v>27.756</c:v>
                </c:pt>
                <c:pt idx="48622">
                  <c:v>27.756</c:v>
                </c:pt>
                <c:pt idx="48623">
                  <c:v>27.756</c:v>
                </c:pt>
                <c:pt idx="48624">
                  <c:v>27.783999999999999</c:v>
                </c:pt>
                <c:pt idx="48625">
                  <c:v>27.783999999999999</c:v>
                </c:pt>
                <c:pt idx="48626">
                  <c:v>27.783999999999999</c:v>
                </c:pt>
                <c:pt idx="48627">
                  <c:v>27.727</c:v>
                </c:pt>
                <c:pt idx="48628">
                  <c:v>27.698</c:v>
                </c:pt>
                <c:pt idx="48629">
                  <c:v>27.727</c:v>
                </c:pt>
                <c:pt idx="48630">
                  <c:v>27.783999999999999</c:v>
                </c:pt>
                <c:pt idx="48631">
                  <c:v>27.783999999999999</c:v>
                </c:pt>
                <c:pt idx="48632">
                  <c:v>27.812999999999999</c:v>
                </c:pt>
                <c:pt idx="48633">
                  <c:v>27.783999999999999</c:v>
                </c:pt>
                <c:pt idx="48634">
                  <c:v>27.756</c:v>
                </c:pt>
                <c:pt idx="48635">
                  <c:v>27.756</c:v>
                </c:pt>
                <c:pt idx="48636">
                  <c:v>27.756</c:v>
                </c:pt>
                <c:pt idx="48637">
                  <c:v>27.783999999999999</c:v>
                </c:pt>
                <c:pt idx="48638">
                  <c:v>27.756</c:v>
                </c:pt>
                <c:pt idx="48639">
                  <c:v>27.756</c:v>
                </c:pt>
                <c:pt idx="48640">
                  <c:v>27.698</c:v>
                </c:pt>
                <c:pt idx="48641">
                  <c:v>27.698</c:v>
                </c:pt>
                <c:pt idx="48642">
                  <c:v>27.698</c:v>
                </c:pt>
                <c:pt idx="48643">
                  <c:v>27.698</c:v>
                </c:pt>
                <c:pt idx="48644">
                  <c:v>27.698</c:v>
                </c:pt>
                <c:pt idx="48645">
                  <c:v>27.698</c:v>
                </c:pt>
                <c:pt idx="48646">
                  <c:v>27.698</c:v>
                </c:pt>
                <c:pt idx="48647">
                  <c:v>27.698</c:v>
                </c:pt>
                <c:pt idx="48648">
                  <c:v>27.698</c:v>
                </c:pt>
                <c:pt idx="48649">
                  <c:v>27.698</c:v>
                </c:pt>
                <c:pt idx="48650">
                  <c:v>27.67</c:v>
                </c:pt>
                <c:pt idx="48651">
                  <c:v>27.67</c:v>
                </c:pt>
                <c:pt idx="48652">
                  <c:v>27.67</c:v>
                </c:pt>
                <c:pt idx="48653">
                  <c:v>27.67</c:v>
                </c:pt>
                <c:pt idx="48654">
                  <c:v>27.67</c:v>
                </c:pt>
                <c:pt idx="48655">
                  <c:v>27.698</c:v>
                </c:pt>
                <c:pt idx="48656">
                  <c:v>27.756</c:v>
                </c:pt>
                <c:pt idx="48657">
                  <c:v>37.14</c:v>
                </c:pt>
                <c:pt idx="48658">
                  <c:v>32.81</c:v>
                </c:pt>
                <c:pt idx="48659">
                  <c:v>32.69</c:v>
                </c:pt>
                <c:pt idx="48660">
                  <c:v>32.61</c:v>
                </c:pt>
                <c:pt idx="48661">
                  <c:v>32.520000000000003</c:v>
                </c:pt>
                <c:pt idx="48662">
                  <c:v>32.409999999999997</c:v>
                </c:pt>
                <c:pt idx="48663">
                  <c:v>32.200000000000003</c:v>
                </c:pt>
                <c:pt idx="48664">
                  <c:v>32.229999999999997</c:v>
                </c:pt>
                <c:pt idx="48665">
                  <c:v>32.26</c:v>
                </c:pt>
                <c:pt idx="48666">
                  <c:v>32.29</c:v>
                </c:pt>
                <c:pt idx="48667">
                  <c:v>32.409999999999997</c:v>
                </c:pt>
                <c:pt idx="48668">
                  <c:v>32.549999999999997</c:v>
                </c:pt>
                <c:pt idx="48669">
                  <c:v>32.64</c:v>
                </c:pt>
                <c:pt idx="48670">
                  <c:v>32.72</c:v>
                </c:pt>
                <c:pt idx="48671">
                  <c:v>32.81</c:v>
                </c:pt>
                <c:pt idx="48672">
                  <c:v>32.86</c:v>
                </c:pt>
                <c:pt idx="48673">
                  <c:v>32.950000000000003</c:v>
                </c:pt>
                <c:pt idx="48674">
                  <c:v>33.15</c:v>
                </c:pt>
                <c:pt idx="48675">
                  <c:v>33.32</c:v>
                </c:pt>
                <c:pt idx="48676">
                  <c:v>33.5</c:v>
                </c:pt>
                <c:pt idx="48677">
                  <c:v>33.61</c:v>
                </c:pt>
                <c:pt idx="48678">
                  <c:v>33.729999999999997</c:v>
                </c:pt>
                <c:pt idx="48679">
                  <c:v>33.840000000000003</c:v>
                </c:pt>
                <c:pt idx="48680">
                  <c:v>33.93</c:v>
                </c:pt>
                <c:pt idx="48681">
                  <c:v>33.979999999999997</c:v>
                </c:pt>
                <c:pt idx="48682">
                  <c:v>34.409999999999997</c:v>
                </c:pt>
                <c:pt idx="48683">
                  <c:v>34.99</c:v>
                </c:pt>
                <c:pt idx="48684">
                  <c:v>35.590000000000003</c:v>
                </c:pt>
                <c:pt idx="48685">
                  <c:v>36.14</c:v>
                </c:pt>
                <c:pt idx="48686">
                  <c:v>36.68</c:v>
                </c:pt>
                <c:pt idx="48687">
                  <c:v>37.29</c:v>
                </c:pt>
                <c:pt idx="48688">
                  <c:v>38.03</c:v>
                </c:pt>
                <c:pt idx="48689">
                  <c:v>38.950000000000003</c:v>
                </c:pt>
                <c:pt idx="48690">
                  <c:v>39.67</c:v>
                </c:pt>
                <c:pt idx="48691">
                  <c:v>40.07</c:v>
                </c:pt>
                <c:pt idx="48692">
                  <c:v>35.909999999999997</c:v>
                </c:pt>
                <c:pt idx="48693">
                  <c:v>32.06</c:v>
                </c:pt>
                <c:pt idx="48694">
                  <c:v>32.29</c:v>
                </c:pt>
                <c:pt idx="48695">
                  <c:v>32.46</c:v>
                </c:pt>
                <c:pt idx="48696">
                  <c:v>32.58</c:v>
                </c:pt>
                <c:pt idx="48697">
                  <c:v>32.72</c:v>
                </c:pt>
                <c:pt idx="48698">
                  <c:v>32.86</c:v>
                </c:pt>
                <c:pt idx="48699">
                  <c:v>33.04</c:v>
                </c:pt>
                <c:pt idx="48700">
                  <c:v>33.18</c:v>
                </c:pt>
                <c:pt idx="48701">
                  <c:v>33.35</c:v>
                </c:pt>
                <c:pt idx="48702">
                  <c:v>33.5</c:v>
                </c:pt>
                <c:pt idx="48703">
                  <c:v>33.64</c:v>
                </c:pt>
                <c:pt idx="48704">
                  <c:v>33.78</c:v>
                </c:pt>
                <c:pt idx="48705">
                  <c:v>33.869999999999997</c:v>
                </c:pt>
                <c:pt idx="48706">
                  <c:v>33.93</c:v>
                </c:pt>
                <c:pt idx="48707">
                  <c:v>33.93</c:v>
                </c:pt>
                <c:pt idx="48708">
                  <c:v>32</c:v>
                </c:pt>
                <c:pt idx="48709">
                  <c:v>28.646000000000001</c:v>
                </c:pt>
                <c:pt idx="48710">
                  <c:v>28.702999999999999</c:v>
                </c:pt>
                <c:pt idx="48711">
                  <c:v>28.76</c:v>
                </c:pt>
                <c:pt idx="48712">
                  <c:v>28.818000000000001</c:v>
                </c:pt>
                <c:pt idx="48713">
                  <c:v>28.846</c:v>
                </c:pt>
                <c:pt idx="48714">
                  <c:v>28.875</c:v>
                </c:pt>
                <c:pt idx="48715">
                  <c:v>28.933</c:v>
                </c:pt>
                <c:pt idx="48716">
                  <c:v>29.018999999999998</c:v>
                </c:pt>
                <c:pt idx="48717">
                  <c:v>29.047000000000001</c:v>
                </c:pt>
                <c:pt idx="48718">
                  <c:v>29.161999999999999</c:v>
                </c:pt>
                <c:pt idx="48719">
                  <c:v>29.248000000000001</c:v>
                </c:pt>
                <c:pt idx="48720">
                  <c:v>29.334</c:v>
                </c:pt>
                <c:pt idx="48721">
                  <c:v>29.420999999999999</c:v>
                </c:pt>
                <c:pt idx="48722">
                  <c:v>29.306000000000001</c:v>
                </c:pt>
                <c:pt idx="48723">
                  <c:v>28.300999999999998</c:v>
                </c:pt>
                <c:pt idx="48724">
                  <c:v>28.359000000000002</c:v>
                </c:pt>
                <c:pt idx="48725">
                  <c:v>28.387</c:v>
                </c:pt>
                <c:pt idx="48726">
                  <c:v>28.387</c:v>
                </c:pt>
                <c:pt idx="48727">
                  <c:v>28.416</c:v>
                </c:pt>
                <c:pt idx="48728">
                  <c:v>28.416</c:v>
                </c:pt>
                <c:pt idx="48729">
                  <c:v>28.416</c:v>
                </c:pt>
                <c:pt idx="48730">
                  <c:v>28.445</c:v>
                </c:pt>
                <c:pt idx="48731">
                  <c:v>28.472999999999999</c:v>
                </c:pt>
                <c:pt idx="48732">
                  <c:v>28.501999999999999</c:v>
                </c:pt>
                <c:pt idx="48733">
                  <c:v>28.530999999999999</c:v>
                </c:pt>
                <c:pt idx="48734">
                  <c:v>28.559000000000001</c:v>
                </c:pt>
                <c:pt idx="48735">
                  <c:v>28.559000000000001</c:v>
                </c:pt>
                <c:pt idx="48736">
                  <c:v>28.416</c:v>
                </c:pt>
                <c:pt idx="48737">
                  <c:v>27.756</c:v>
                </c:pt>
                <c:pt idx="48738">
                  <c:v>27.756</c:v>
                </c:pt>
                <c:pt idx="48739">
                  <c:v>27.727</c:v>
                </c:pt>
                <c:pt idx="48740">
                  <c:v>27.727</c:v>
                </c:pt>
                <c:pt idx="48741">
                  <c:v>27.640999999999998</c:v>
                </c:pt>
                <c:pt idx="48742">
                  <c:v>27.698</c:v>
                </c:pt>
                <c:pt idx="48743">
                  <c:v>27.611999999999998</c:v>
                </c:pt>
                <c:pt idx="48744">
                  <c:v>27.67</c:v>
                </c:pt>
                <c:pt idx="48745">
                  <c:v>27.67</c:v>
                </c:pt>
                <c:pt idx="48746">
                  <c:v>27.640999999999998</c:v>
                </c:pt>
                <c:pt idx="48747">
                  <c:v>27.67</c:v>
                </c:pt>
                <c:pt idx="48748">
                  <c:v>27.727</c:v>
                </c:pt>
                <c:pt idx="48749">
                  <c:v>27.727</c:v>
                </c:pt>
                <c:pt idx="48750">
                  <c:v>28.731999999999999</c:v>
                </c:pt>
                <c:pt idx="48751">
                  <c:v>44</c:v>
                </c:pt>
                <c:pt idx="48752">
                  <c:v>37.799999999999997</c:v>
                </c:pt>
                <c:pt idx="48753">
                  <c:v>37.26</c:v>
                </c:pt>
                <c:pt idx="48754">
                  <c:v>36.450000000000003</c:v>
                </c:pt>
                <c:pt idx="48755">
                  <c:v>31.114000000000001</c:v>
                </c:pt>
                <c:pt idx="48756">
                  <c:v>27.756</c:v>
                </c:pt>
                <c:pt idx="48757">
                  <c:v>27.611999999999998</c:v>
                </c:pt>
                <c:pt idx="48758">
                  <c:v>27.611999999999998</c:v>
                </c:pt>
                <c:pt idx="48759">
                  <c:v>27.611999999999998</c:v>
                </c:pt>
                <c:pt idx="48760">
                  <c:v>40.5</c:v>
                </c:pt>
                <c:pt idx="48761">
                  <c:v>37.799999999999997</c:v>
                </c:pt>
                <c:pt idx="48762">
                  <c:v>37.770000000000003</c:v>
                </c:pt>
                <c:pt idx="48763">
                  <c:v>37.72</c:v>
                </c:pt>
                <c:pt idx="48764">
                  <c:v>37.69</c:v>
                </c:pt>
                <c:pt idx="48765">
                  <c:v>37.659999999999997</c:v>
                </c:pt>
                <c:pt idx="48766">
                  <c:v>37.630000000000003</c:v>
                </c:pt>
                <c:pt idx="48767">
                  <c:v>37.54</c:v>
                </c:pt>
                <c:pt idx="48768">
                  <c:v>37.51</c:v>
                </c:pt>
                <c:pt idx="48769">
                  <c:v>37.57</c:v>
                </c:pt>
                <c:pt idx="48770">
                  <c:v>37.659999999999997</c:v>
                </c:pt>
                <c:pt idx="48771">
                  <c:v>37.770000000000003</c:v>
                </c:pt>
                <c:pt idx="48772">
                  <c:v>37.86</c:v>
                </c:pt>
                <c:pt idx="48773">
                  <c:v>38.03</c:v>
                </c:pt>
                <c:pt idx="48774">
                  <c:v>38.17</c:v>
                </c:pt>
                <c:pt idx="48775">
                  <c:v>38.29</c:v>
                </c:pt>
                <c:pt idx="48776">
                  <c:v>38.4</c:v>
                </c:pt>
                <c:pt idx="48777">
                  <c:v>38.58</c:v>
                </c:pt>
                <c:pt idx="48778">
                  <c:v>38.61</c:v>
                </c:pt>
                <c:pt idx="48779">
                  <c:v>38.61</c:v>
                </c:pt>
                <c:pt idx="48780">
                  <c:v>38.630000000000003</c:v>
                </c:pt>
                <c:pt idx="48781">
                  <c:v>38.659999999999997</c:v>
                </c:pt>
                <c:pt idx="48782">
                  <c:v>38.630000000000003</c:v>
                </c:pt>
                <c:pt idx="48783">
                  <c:v>38.61</c:v>
                </c:pt>
                <c:pt idx="48784">
                  <c:v>38.49</c:v>
                </c:pt>
                <c:pt idx="48785">
                  <c:v>38.549999999999997</c:v>
                </c:pt>
                <c:pt idx="48786">
                  <c:v>38.520000000000003</c:v>
                </c:pt>
                <c:pt idx="48787">
                  <c:v>38.49</c:v>
                </c:pt>
                <c:pt idx="48788">
                  <c:v>38.46</c:v>
                </c:pt>
                <c:pt idx="48789">
                  <c:v>38.46</c:v>
                </c:pt>
                <c:pt idx="48790">
                  <c:v>40.56</c:v>
                </c:pt>
                <c:pt idx="48791">
                  <c:v>60.02</c:v>
                </c:pt>
                <c:pt idx="48792">
                  <c:v>52.87</c:v>
                </c:pt>
                <c:pt idx="48793">
                  <c:v>50.43</c:v>
                </c:pt>
                <c:pt idx="48794">
                  <c:v>50.43</c:v>
                </c:pt>
                <c:pt idx="48795">
                  <c:v>50.29</c:v>
                </c:pt>
                <c:pt idx="48796">
                  <c:v>50.17</c:v>
                </c:pt>
                <c:pt idx="48797">
                  <c:v>50.12</c:v>
                </c:pt>
                <c:pt idx="48798">
                  <c:v>50.03</c:v>
                </c:pt>
                <c:pt idx="48799">
                  <c:v>50.12</c:v>
                </c:pt>
                <c:pt idx="48800">
                  <c:v>50.34</c:v>
                </c:pt>
                <c:pt idx="48801">
                  <c:v>50.49</c:v>
                </c:pt>
                <c:pt idx="48802">
                  <c:v>50.72</c:v>
                </c:pt>
                <c:pt idx="48803">
                  <c:v>50.98</c:v>
                </c:pt>
                <c:pt idx="48804">
                  <c:v>51.26</c:v>
                </c:pt>
                <c:pt idx="48805">
                  <c:v>50.26</c:v>
                </c:pt>
                <c:pt idx="48806">
                  <c:v>43.8</c:v>
                </c:pt>
                <c:pt idx="48807">
                  <c:v>64.7</c:v>
                </c:pt>
                <c:pt idx="48808">
                  <c:v>66.680000000000007</c:v>
                </c:pt>
                <c:pt idx="48809">
                  <c:v>61.83</c:v>
                </c:pt>
                <c:pt idx="48810">
                  <c:v>63.06</c:v>
                </c:pt>
                <c:pt idx="48811">
                  <c:v>63.81</c:v>
                </c:pt>
                <c:pt idx="48812">
                  <c:v>64.38</c:v>
                </c:pt>
                <c:pt idx="48813">
                  <c:v>64.55</c:v>
                </c:pt>
                <c:pt idx="48814">
                  <c:v>64.78</c:v>
                </c:pt>
                <c:pt idx="48815">
                  <c:v>65.16</c:v>
                </c:pt>
                <c:pt idx="48816">
                  <c:v>65.59</c:v>
                </c:pt>
                <c:pt idx="48817">
                  <c:v>66.02</c:v>
                </c:pt>
                <c:pt idx="48818">
                  <c:v>66.33</c:v>
                </c:pt>
                <c:pt idx="48819">
                  <c:v>66.13</c:v>
                </c:pt>
                <c:pt idx="48820">
                  <c:v>60.16</c:v>
                </c:pt>
                <c:pt idx="48821">
                  <c:v>60.56</c:v>
                </c:pt>
                <c:pt idx="48822">
                  <c:v>60.85</c:v>
                </c:pt>
                <c:pt idx="48823">
                  <c:v>61.11</c:v>
                </c:pt>
                <c:pt idx="48824">
                  <c:v>61.45</c:v>
                </c:pt>
                <c:pt idx="48825">
                  <c:v>61.71</c:v>
                </c:pt>
                <c:pt idx="48826">
                  <c:v>61.83</c:v>
                </c:pt>
                <c:pt idx="48827">
                  <c:v>61.94</c:v>
                </c:pt>
                <c:pt idx="48828">
                  <c:v>62.06</c:v>
                </c:pt>
                <c:pt idx="48829">
                  <c:v>62.06</c:v>
                </c:pt>
                <c:pt idx="48830">
                  <c:v>62.03</c:v>
                </c:pt>
                <c:pt idx="48831">
                  <c:v>60.02</c:v>
                </c:pt>
                <c:pt idx="48832">
                  <c:v>58.15</c:v>
                </c:pt>
                <c:pt idx="48833">
                  <c:v>58.21</c:v>
                </c:pt>
                <c:pt idx="48834">
                  <c:v>58.27</c:v>
                </c:pt>
                <c:pt idx="48835">
                  <c:v>54.25</c:v>
                </c:pt>
                <c:pt idx="48836">
                  <c:v>53.24</c:v>
                </c:pt>
                <c:pt idx="48837">
                  <c:v>53.01</c:v>
                </c:pt>
                <c:pt idx="48838">
                  <c:v>53.16</c:v>
                </c:pt>
                <c:pt idx="48839">
                  <c:v>50.09</c:v>
                </c:pt>
                <c:pt idx="48840">
                  <c:v>47.16</c:v>
                </c:pt>
                <c:pt idx="48841">
                  <c:v>48.02</c:v>
                </c:pt>
                <c:pt idx="48842">
                  <c:v>49.05</c:v>
                </c:pt>
                <c:pt idx="48843">
                  <c:v>50.37</c:v>
                </c:pt>
                <c:pt idx="48844">
                  <c:v>51.87</c:v>
                </c:pt>
                <c:pt idx="48845">
                  <c:v>52.7</c:v>
                </c:pt>
                <c:pt idx="48846">
                  <c:v>53.76</c:v>
                </c:pt>
                <c:pt idx="48847">
                  <c:v>54.28</c:v>
                </c:pt>
                <c:pt idx="48848">
                  <c:v>54.85</c:v>
                </c:pt>
                <c:pt idx="48849">
                  <c:v>44.66</c:v>
                </c:pt>
                <c:pt idx="48850">
                  <c:v>42.42</c:v>
                </c:pt>
                <c:pt idx="48851">
                  <c:v>42.91</c:v>
                </c:pt>
                <c:pt idx="48852">
                  <c:v>43.4</c:v>
                </c:pt>
                <c:pt idx="48853">
                  <c:v>43.89</c:v>
                </c:pt>
                <c:pt idx="48854">
                  <c:v>44.35</c:v>
                </c:pt>
                <c:pt idx="48855">
                  <c:v>39.270000000000003</c:v>
                </c:pt>
                <c:pt idx="48856">
                  <c:v>32.75</c:v>
                </c:pt>
                <c:pt idx="48857">
                  <c:v>32.950000000000003</c:v>
                </c:pt>
                <c:pt idx="48858">
                  <c:v>33.15</c:v>
                </c:pt>
                <c:pt idx="48859">
                  <c:v>33.32</c:v>
                </c:pt>
                <c:pt idx="48860">
                  <c:v>33.58</c:v>
                </c:pt>
                <c:pt idx="48861">
                  <c:v>33.729999999999997</c:v>
                </c:pt>
                <c:pt idx="48862">
                  <c:v>33.75</c:v>
                </c:pt>
                <c:pt idx="48863">
                  <c:v>33.700000000000003</c:v>
                </c:pt>
                <c:pt idx="48864">
                  <c:v>29.535</c:v>
                </c:pt>
                <c:pt idx="48865">
                  <c:v>28.588000000000001</c:v>
                </c:pt>
                <c:pt idx="48866">
                  <c:v>28.673999999999999</c:v>
                </c:pt>
                <c:pt idx="48867">
                  <c:v>28.76</c:v>
                </c:pt>
                <c:pt idx="48868">
                  <c:v>28.846</c:v>
                </c:pt>
                <c:pt idx="48869">
                  <c:v>28.960999999999999</c:v>
                </c:pt>
                <c:pt idx="48870">
                  <c:v>29.047000000000001</c:v>
                </c:pt>
                <c:pt idx="48871">
                  <c:v>27.756</c:v>
                </c:pt>
                <c:pt idx="48872">
                  <c:v>27.756</c:v>
                </c:pt>
                <c:pt idx="48873">
                  <c:v>27.727</c:v>
                </c:pt>
                <c:pt idx="48874">
                  <c:v>27.727</c:v>
                </c:pt>
                <c:pt idx="48875">
                  <c:v>27.698</c:v>
                </c:pt>
                <c:pt idx="48876">
                  <c:v>27.698</c:v>
                </c:pt>
                <c:pt idx="48877">
                  <c:v>27.698</c:v>
                </c:pt>
                <c:pt idx="48878">
                  <c:v>27.727</c:v>
                </c:pt>
                <c:pt idx="48879">
                  <c:v>27.698</c:v>
                </c:pt>
                <c:pt idx="48880">
                  <c:v>27.698</c:v>
                </c:pt>
                <c:pt idx="48881">
                  <c:v>27.727</c:v>
                </c:pt>
                <c:pt idx="48882">
                  <c:v>27.727</c:v>
                </c:pt>
                <c:pt idx="48883">
                  <c:v>27.727</c:v>
                </c:pt>
                <c:pt idx="48884">
                  <c:v>33.869999999999997</c:v>
                </c:pt>
                <c:pt idx="48885">
                  <c:v>36.71</c:v>
                </c:pt>
                <c:pt idx="48886">
                  <c:v>36.42</c:v>
                </c:pt>
                <c:pt idx="48887">
                  <c:v>32.03</c:v>
                </c:pt>
                <c:pt idx="48888">
                  <c:v>32.119999999999997</c:v>
                </c:pt>
                <c:pt idx="48889">
                  <c:v>32.200000000000003</c:v>
                </c:pt>
                <c:pt idx="48890">
                  <c:v>32.29</c:v>
                </c:pt>
                <c:pt idx="48891">
                  <c:v>32.43</c:v>
                </c:pt>
                <c:pt idx="48892">
                  <c:v>32.49</c:v>
                </c:pt>
                <c:pt idx="48893">
                  <c:v>32.61</c:v>
                </c:pt>
                <c:pt idx="48894">
                  <c:v>32.75</c:v>
                </c:pt>
                <c:pt idx="48895">
                  <c:v>32.979999999999997</c:v>
                </c:pt>
                <c:pt idx="48896">
                  <c:v>33.15</c:v>
                </c:pt>
                <c:pt idx="48897">
                  <c:v>33.409999999999997</c:v>
                </c:pt>
                <c:pt idx="48898">
                  <c:v>33.67</c:v>
                </c:pt>
                <c:pt idx="48899">
                  <c:v>33.979999999999997</c:v>
                </c:pt>
                <c:pt idx="48900">
                  <c:v>34.39</c:v>
                </c:pt>
                <c:pt idx="48901">
                  <c:v>34.9</c:v>
                </c:pt>
                <c:pt idx="48902">
                  <c:v>35.19</c:v>
                </c:pt>
                <c:pt idx="48903">
                  <c:v>35.53</c:v>
                </c:pt>
                <c:pt idx="48904">
                  <c:v>35.99</c:v>
                </c:pt>
                <c:pt idx="48905">
                  <c:v>36.19</c:v>
                </c:pt>
                <c:pt idx="48906">
                  <c:v>36.369999999999997</c:v>
                </c:pt>
                <c:pt idx="48907">
                  <c:v>36.57</c:v>
                </c:pt>
                <c:pt idx="48908">
                  <c:v>36.74</c:v>
                </c:pt>
                <c:pt idx="48909">
                  <c:v>36.880000000000003</c:v>
                </c:pt>
                <c:pt idx="48910">
                  <c:v>37.08</c:v>
                </c:pt>
                <c:pt idx="48911">
                  <c:v>37.29</c:v>
                </c:pt>
                <c:pt idx="48912">
                  <c:v>37.49</c:v>
                </c:pt>
                <c:pt idx="48913">
                  <c:v>37.72</c:v>
                </c:pt>
                <c:pt idx="48914">
                  <c:v>37.97</c:v>
                </c:pt>
                <c:pt idx="48915">
                  <c:v>38.229999999999997</c:v>
                </c:pt>
                <c:pt idx="48916">
                  <c:v>38.659999999999997</c:v>
                </c:pt>
                <c:pt idx="48917">
                  <c:v>38.78</c:v>
                </c:pt>
                <c:pt idx="48918">
                  <c:v>39.04</c:v>
                </c:pt>
                <c:pt idx="48919">
                  <c:v>39.270000000000003</c:v>
                </c:pt>
                <c:pt idx="48920">
                  <c:v>39.78</c:v>
                </c:pt>
                <c:pt idx="48921">
                  <c:v>39.93</c:v>
                </c:pt>
                <c:pt idx="48922">
                  <c:v>40.1</c:v>
                </c:pt>
                <c:pt idx="48923">
                  <c:v>40.299999999999997</c:v>
                </c:pt>
                <c:pt idx="48924">
                  <c:v>34.82</c:v>
                </c:pt>
                <c:pt idx="48925">
                  <c:v>32.090000000000003</c:v>
                </c:pt>
                <c:pt idx="48926">
                  <c:v>32.090000000000003</c:v>
                </c:pt>
                <c:pt idx="48927">
                  <c:v>32.32</c:v>
                </c:pt>
                <c:pt idx="48928">
                  <c:v>32.409999999999997</c:v>
                </c:pt>
                <c:pt idx="48929">
                  <c:v>32.520000000000003</c:v>
                </c:pt>
                <c:pt idx="48930">
                  <c:v>32.64</c:v>
                </c:pt>
                <c:pt idx="48931">
                  <c:v>32.75</c:v>
                </c:pt>
                <c:pt idx="48932">
                  <c:v>32.89</c:v>
                </c:pt>
                <c:pt idx="48933">
                  <c:v>33.04</c:v>
                </c:pt>
                <c:pt idx="48934">
                  <c:v>33.409999999999997</c:v>
                </c:pt>
                <c:pt idx="48935">
                  <c:v>33.61</c:v>
                </c:pt>
                <c:pt idx="48936">
                  <c:v>33.729999999999997</c:v>
                </c:pt>
                <c:pt idx="48937">
                  <c:v>33.700000000000003</c:v>
                </c:pt>
                <c:pt idx="48938">
                  <c:v>33.93</c:v>
                </c:pt>
                <c:pt idx="48939">
                  <c:v>34.07</c:v>
                </c:pt>
                <c:pt idx="48940">
                  <c:v>34.1</c:v>
                </c:pt>
                <c:pt idx="48941">
                  <c:v>33.549999999999997</c:v>
                </c:pt>
                <c:pt idx="48942">
                  <c:v>44.35</c:v>
                </c:pt>
                <c:pt idx="48943">
                  <c:v>39.61</c:v>
                </c:pt>
                <c:pt idx="48944">
                  <c:v>40.409999999999997</c:v>
                </c:pt>
                <c:pt idx="48945">
                  <c:v>37.17</c:v>
                </c:pt>
                <c:pt idx="48946">
                  <c:v>35.909999999999997</c:v>
                </c:pt>
                <c:pt idx="48947">
                  <c:v>36.31</c:v>
                </c:pt>
                <c:pt idx="48948">
                  <c:v>36.54</c:v>
                </c:pt>
                <c:pt idx="48949">
                  <c:v>36.74</c:v>
                </c:pt>
                <c:pt idx="48950">
                  <c:v>36.94</c:v>
                </c:pt>
                <c:pt idx="48951">
                  <c:v>37.11</c:v>
                </c:pt>
                <c:pt idx="48952">
                  <c:v>37.340000000000003</c:v>
                </c:pt>
                <c:pt idx="48953">
                  <c:v>37.57</c:v>
                </c:pt>
                <c:pt idx="48954">
                  <c:v>37.86</c:v>
                </c:pt>
                <c:pt idx="48955">
                  <c:v>38.090000000000003</c:v>
                </c:pt>
                <c:pt idx="48956">
                  <c:v>38.17</c:v>
                </c:pt>
                <c:pt idx="48957">
                  <c:v>38.58</c:v>
                </c:pt>
                <c:pt idx="48958">
                  <c:v>39.15</c:v>
                </c:pt>
                <c:pt idx="48959">
                  <c:v>39.840000000000003</c:v>
                </c:pt>
                <c:pt idx="48960">
                  <c:v>40.409999999999997</c:v>
                </c:pt>
                <c:pt idx="48961">
                  <c:v>56.69</c:v>
                </c:pt>
                <c:pt idx="48962">
                  <c:v>54.08</c:v>
                </c:pt>
                <c:pt idx="48963">
                  <c:v>46.99</c:v>
                </c:pt>
                <c:pt idx="48964">
                  <c:v>42.19</c:v>
                </c:pt>
                <c:pt idx="48965">
                  <c:v>42.39</c:v>
                </c:pt>
                <c:pt idx="48966">
                  <c:v>42.74</c:v>
                </c:pt>
                <c:pt idx="48967">
                  <c:v>43.03</c:v>
                </c:pt>
                <c:pt idx="48968">
                  <c:v>43.37</c:v>
                </c:pt>
                <c:pt idx="48969">
                  <c:v>43.71</c:v>
                </c:pt>
                <c:pt idx="48970">
                  <c:v>62.46</c:v>
                </c:pt>
                <c:pt idx="48971">
                  <c:v>58.3</c:v>
                </c:pt>
                <c:pt idx="48972">
                  <c:v>47.73</c:v>
                </c:pt>
                <c:pt idx="48973">
                  <c:v>45.84</c:v>
                </c:pt>
                <c:pt idx="48974">
                  <c:v>46.67</c:v>
                </c:pt>
                <c:pt idx="48975">
                  <c:v>47.76</c:v>
                </c:pt>
                <c:pt idx="48976">
                  <c:v>48.94</c:v>
                </c:pt>
                <c:pt idx="48977">
                  <c:v>50</c:v>
                </c:pt>
                <c:pt idx="48978">
                  <c:v>50.98</c:v>
                </c:pt>
                <c:pt idx="48979">
                  <c:v>59.33</c:v>
                </c:pt>
                <c:pt idx="48980">
                  <c:v>103.36</c:v>
                </c:pt>
                <c:pt idx="48981">
                  <c:v>85.59</c:v>
                </c:pt>
                <c:pt idx="48982">
                  <c:v>83.93</c:v>
                </c:pt>
                <c:pt idx="48983">
                  <c:v>75.14</c:v>
                </c:pt>
                <c:pt idx="48984">
                  <c:v>64.319999999999993</c:v>
                </c:pt>
                <c:pt idx="48985">
                  <c:v>84.47</c:v>
                </c:pt>
                <c:pt idx="48986">
                  <c:v>84.9</c:v>
                </c:pt>
                <c:pt idx="48987">
                  <c:v>85.99</c:v>
                </c:pt>
                <c:pt idx="48988">
                  <c:v>88.52</c:v>
                </c:pt>
                <c:pt idx="48989">
                  <c:v>86.57</c:v>
                </c:pt>
                <c:pt idx="48990">
                  <c:v>88</c:v>
                </c:pt>
                <c:pt idx="48991">
                  <c:v>89.38</c:v>
                </c:pt>
                <c:pt idx="48992">
                  <c:v>90.7</c:v>
                </c:pt>
                <c:pt idx="48993">
                  <c:v>92.17</c:v>
                </c:pt>
                <c:pt idx="48994">
                  <c:v>94</c:v>
                </c:pt>
                <c:pt idx="48995">
                  <c:v>95.84</c:v>
                </c:pt>
                <c:pt idx="48996">
                  <c:v>97.27</c:v>
                </c:pt>
                <c:pt idx="48997">
                  <c:v>98.77</c:v>
                </c:pt>
                <c:pt idx="48998">
                  <c:v>100</c:v>
                </c:pt>
                <c:pt idx="48999">
                  <c:v>101.75</c:v>
                </c:pt>
                <c:pt idx="49000">
                  <c:v>119.78</c:v>
                </c:pt>
                <c:pt idx="49001">
                  <c:v>119.89</c:v>
                </c:pt>
                <c:pt idx="49002">
                  <c:v>102.15</c:v>
                </c:pt>
                <c:pt idx="49003">
                  <c:v>84.19</c:v>
                </c:pt>
                <c:pt idx="49004">
                  <c:v>83.64</c:v>
                </c:pt>
                <c:pt idx="49005">
                  <c:v>65.56</c:v>
                </c:pt>
                <c:pt idx="49006">
                  <c:v>62.46</c:v>
                </c:pt>
                <c:pt idx="49007">
                  <c:v>62.63</c:v>
                </c:pt>
                <c:pt idx="49008">
                  <c:v>54.48</c:v>
                </c:pt>
                <c:pt idx="49009">
                  <c:v>35.42</c:v>
                </c:pt>
                <c:pt idx="49010">
                  <c:v>35.299999999999997</c:v>
                </c:pt>
                <c:pt idx="49011">
                  <c:v>48.02</c:v>
                </c:pt>
                <c:pt idx="49012">
                  <c:v>54.13</c:v>
                </c:pt>
                <c:pt idx="49013">
                  <c:v>54.94</c:v>
                </c:pt>
                <c:pt idx="49014">
                  <c:v>55.31</c:v>
                </c:pt>
                <c:pt idx="49015">
                  <c:v>67.599999999999994</c:v>
                </c:pt>
                <c:pt idx="49016">
                  <c:v>65.099999999999994</c:v>
                </c:pt>
                <c:pt idx="49017">
                  <c:v>66.680000000000007</c:v>
                </c:pt>
                <c:pt idx="49018">
                  <c:v>67.739999999999995</c:v>
                </c:pt>
                <c:pt idx="49019">
                  <c:v>68.83</c:v>
                </c:pt>
                <c:pt idx="49020">
                  <c:v>70.209999999999994</c:v>
                </c:pt>
                <c:pt idx="49021">
                  <c:v>70.98</c:v>
                </c:pt>
                <c:pt idx="49022">
                  <c:v>71.67</c:v>
                </c:pt>
                <c:pt idx="49023">
                  <c:v>72.5</c:v>
                </c:pt>
                <c:pt idx="49024">
                  <c:v>74.48</c:v>
                </c:pt>
                <c:pt idx="49025">
                  <c:v>103.1</c:v>
                </c:pt>
                <c:pt idx="49026">
                  <c:v>110.74</c:v>
                </c:pt>
                <c:pt idx="49027">
                  <c:v>112.6</c:v>
                </c:pt>
                <c:pt idx="49028">
                  <c:v>115.18</c:v>
                </c:pt>
                <c:pt idx="49029">
                  <c:v>114.67</c:v>
                </c:pt>
                <c:pt idx="49030">
                  <c:v>111.63</c:v>
                </c:pt>
                <c:pt idx="49031">
                  <c:v>114.5</c:v>
                </c:pt>
                <c:pt idx="49032">
                  <c:v>116.56</c:v>
                </c:pt>
                <c:pt idx="49033">
                  <c:v>118.6</c:v>
                </c:pt>
                <c:pt idx="49034">
                  <c:v>120.52</c:v>
                </c:pt>
                <c:pt idx="49035">
                  <c:v>122.16</c:v>
                </c:pt>
                <c:pt idx="49036">
                  <c:v>124.03</c:v>
                </c:pt>
                <c:pt idx="49037">
                  <c:v>125.75</c:v>
                </c:pt>
                <c:pt idx="49038">
                  <c:v>127.7</c:v>
                </c:pt>
                <c:pt idx="49039">
                  <c:v>130.28</c:v>
                </c:pt>
                <c:pt idx="49040">
                  <c:v>132.21</c:v>
                </c:pt>
                <c:pt idx="49041">
                  <c:v>120.87</c:v>
                </c:pt>
                <c:pt idx="49042">
                  <c:v>138.52000000000001</c:v>
                </c:pt>
                <c:pt idx="49043">
                  <c:v>132.38</c:v>
                </c:pt>
                <c:pt idx="49044">
                  <c:v>133.96</c:v>
                </c:pt>
                <c:pt idx="49045">
                  <c:v>137.77000000000001</c:v>
                </c:pt>
                <c:pt idx="49046">
                  <c:v>139.9</c:v>
                </c:pt>
                <c:pt idx="49047">
                  <c:v>130.05000000000001</c:v>
                </c:pt>
                <c:pt idx="49048">
                  <c:v>125.09</c:v>
                </c:pt>
                <c:pt idx="49049">
                  <c:v>94.38</c:v>
                </c:pt>
                <c:pt idx="49050">
                  <c:v>86.48</c:v>
                </c:pt>
                <c:pt idx="49051">
                  <c:v>83.9</c:v>
                </c:pt>
                <c:pt idx="49052">
                  <c:v>84.36</c:v>
                </c:pt>
                <c:pt idx="49053">
                  <c:v>84.64</c:v>
                </c:pt>
                <c:pt idx="49054">
                  <c:v>73.19</c:v>
                </c:pt>
                <c:pt idx="49055">
                  <c:v>66.959999999999994</c:v>
                </c:pt>
                <c:pt idx="49056">
                  <c:v>66.849999999999994</c:v>
                </c:pt>
                <c:pt idx="49057">
                  <c:v>68.2</c:v>
                </c:pt>
                <c:pt idx="49058">
                  <c:v>56.92</c:v>
                </c:pt>
                <c:pt idx="49059">
                  <c:v>55.86</c:v>
                </c:pt>
                <c:pt idx="49060">
                  <c:v>55.97</c:v>
                </c:pt>
                <c:pt idx="49061">
                  <c:v>48.88</c:v>
                </c:pt>
                <c:pt idx="49062">
                  <c:v>48.68</c:v>
                </c:pt>
                <c:pt idx="49063">
                  <c:v>49.02</c:v>
                </c:pt>
                <c:pt idx="49064">
                  <c:v>39.72</c:v>
                </c:pt>
                <c:pt idx="49065">
                  <c:v>37.340000000000003</c:v>
                </c:pt>
                <c:pt idx="49066">
                  <c:v>37.74</c:v>
                </c:pt>
                <c:pt idx="49067">
                  <c:v>38.15</c:v>
                </c:pt>
                <c:pt idx="49068">
                  <c:v>38.950000000000003</c:v>
                </c:pt>
                <c:pt idx="49069">
                  <c:v>60.22</c:v>
                </c:pt>
                <c:pt idx="49070">
                  <c:v>62.03</c:v>
                </c:pt>
                <c:pt idx="49071">
                  <c:v>53.65</c:v>
                </c:pt>
                <c:pt idx="49072">
                  <c:v>53.79</c:v>
                </c:pt>
                <c:pt idx="49073">
                  <c:v>53.16</c:v>
                </c:pt>
                <c:pt idx="49074">
                  <c:v>47.88</c:v>
                </c:pt>
                <c:pt idx="49075">
                  <c:v>56.83</c:v>
                </c:pt>
                <c:pt idx="49076">
                  <c:v>68.08</c:v>
                </c:pt>
                <c:pt idx="49077">
                  <c:v>64.47</c:v>
                </c:pt>
                <c:pt idx="49078">
                  <c:v>64.64</c:v>
                </c:pt>
                <c:pt idx="49079">
                  <c:v>62.29</c:v>
                </c:pt>
                <c:pt idx="49080">
                  <c:v>60.59</c:v>
                </c:pt>
                <c:pt idx="49081">
                  <c:v>61.34</c:v>
                </c:pt>
                <c:pt idx="49082">
                  <c:v>61.8</c:v>
                </c:pt>
                <c:pt idx="49083">
                  <c:v>62.26</c:v>
                </c:pt>
                <c:pt idx="49084">
                  <c:v>62.8</c:v>
                </c:pt>
                <c:pt idx="49085">
                  <c:v>63.4</c:v>
                </c:pt>
                <c:pt idx="49086">
                  <c:v>63.95</c:v>
                </c:pt>
                <c:pt idx="49087">
                  <c:v>64.5</c:v>
                </c:pt>
                <c:pt idx="49088">
                  <c:v>65.069999999999993</c:v>
                </c:pt>
                <c:pt idx="49089">
                  <c:v>81.8</c:v>
                </c:pt>
                <c:pt idx="49090">
                  <c:v>81.400000000000006</c:v>
                </c:pt>
                <c:pt idx="49091">
                  <c:v>80.63</c:v>
                </c:pt>
                <c:pt idx="49092">
                  <c:v>72.19</c:v>
                </c:pt>
                <c:pt idx="49093">
                  <c:v>90.9</c:v>
                </c:pt>
                <c:pt idx="49094">
                  <c:v>95.67</c:v>
                </c:pt>
                <c:pt idx="49095">
                  <c:v>98.71</c:v>
                </c:pt>
                <c:pt idx="49096">
                  <c:v>101.44</c:v>
                </c:pt>
                <c:pt idx="49097">
                  <c:v>105.77</c:v>
                </c:pt>
                <c:pt idx="49098">
                  <c:v>119.55</c:v>
                </c:pt>
                <c:pt idx="49099">
                  <c:v>102.1</c:v>
                </c:pt>
                <c:pt idx="49100">
                  <c:v>103.3</c:v>
                </c:pt>
                <c:pt idx="49101">
                  <c:v>104.56</c:v>
                </c:pt>
                <c:pt idx="49102">
                  <c:v>97.99</c:v>
                </c:pt>
                <c:pt idx="49103">
                  <c:v>99.43</c:v>
                </c:pt>
                <c:pt idx="49104">
                  <c:v>100.43</c:v>
                </c:pt>
                <c:pt idx="49105">
                  <c:v>101.26</c:v>
                </c:pt>
                <c:pt idx="49106">
                  <c:v>101.61</c:v>
                </c:pt>
                <c:pt idx="49107">
                  <c:v>101.92</c:v>
                </c:pt>
                <c:pt idx="49108">
                  <c:v>102.24</c:v>
                </c:pt>
                <c:pt idx="49109">
                  <c:v>94.98</c:v>
                </c:pt>
                <c:pt idx="49110">
                  <c:v>92.14</c:v>
                </c:pt>
                <c:pt idx="49111">
                  <c:v>92.54</c:v>
                </c:pt>
                <c:pt idx="49112">
                  <c:v>87.54</c:v>
                </c:pt>
                <c:pt idx="49113">
                  <c:v>84.76</c:v>
                </c:pt>
                <c:pt idx="49114">
                  <c:v>85.48</c:v>
                </c:pt>
                <c:pt idx="49115">
                  <c:v>86.31</c:v>
                </c:pt>
                <c:pt idx="49116">
                  <c:v>86.77</c:v>
                </c:pt>
                <c:pt idx="49117">
                  <c:v>74.8</c:v>
                </c:pt>
                <c:pt idx="49118">
                  <c:v>55.08</c:v>
                </c:pt>
                <c:pt idx="49119">
                  <c:v>54.99</c:v>
                </c:pt>
                <c:pt idx="49120">
                  <c:v>40.56</c:v>
                </c:pt>
                <c:pt idx="49121">
                  <c:v>38.81</c:v>
                </c:pt>
                <c:pt idx="49122">
                  <c:v>38.86</c:v>
                </c:pt>
                <c:pt idx="49123">
                  <c:v>38.89</c:v>
                </c:pt>
                <c:pt idx="49124">
                  <c:v>38.92</c:v>
                </c:pt>
                <c:pt idx="49125">
                  <c:v>32.58</c:v>
                </c:pt>
                <c:pt idx="49126">
                  <c:v>34.67</c:v>
                </c:pt>
                <c:pt idx="49127">
                  <c:v>50.37</c:v>
                </c:pt>
                <c:pt idx="49128">
                  <c:v>44.15</c:v>
                </c:pt>
                <c:pt idx="49129">
                  <c:v>44.66</c:v>
                </c:pt>
                <c:pt idx="49130">
                  <c:v>46.67</c:v>
                </c:pt>
                <c:pt idx="49131">
                  <c:v>54.91</c:v>
                </c:pt>
                <c:pt idx="49132">
                  <c:v>77.150000000000006</c:v>
                </c:pt>
                <c:pt idx="49133">
                  <c:v>67.28</c:v>
                </c:pt>
                <c:pt idx="49134">
                  <c:v>67.88</c:v>
                </c:pt>
                <c:pt idx="49135">
                  <c:v>68.66</c:v>
                </c:pt>
                <c:pt idx="49136">
                  <c:v>69.89</c:v>
                </c:pt>
                <c:pt idx="49137">
                  <c:v>71.239999999999995</c:v>
                </c:pt>
                <c:pt idx="49138">
                  <c:v>72.59</c:v>
                </c:pt>
                <c:pt idx="49139">
                  <c:v>74.17</c:v>
                </c:pt>
                <c:pt idx="49140">
                  <c:v>75.95</c:v>
                </c:pt>
                <c:pt idx="49141">
                  <c:v>79.16</c:v>
                </c:pt>
                <c:pt idx="49142">
                  <c:v>81.37</c:v>
                </c:pt>
                <c:pt idx="49143">
                  <c:v>83.81</c:v>
                </c:pt>
                <c:pt idx="49144">
                  <c:v>85.76</c:v>
                </c:pt>
                <c:pt idx="49145">
                  <c:v>87.46</c:v>
                </c:pt>
                <c:pt idx="49146">
                  <c:v>89.15</c:v>
                </c:pt>
                <c:pt idx="49147">
                  <c:v>89.75</c:v>
                </c:pt>
                <c:pt idx="49148">
                  <c:v>76.78</c:v>
                </c:pt>
                <c:pt idx="49149">
                  <c:v>77.5</c:v>
                </c:pt>
                <c:pt idx="49150">
                  <c:v>79.13</c:v>
                </c:pt>
                <c:pt idx="49151">
                  <c:v>80.05</c:v>
                </c:pt>
                <c:pt idx="49152">
                  <c:v>84.64</c:v>
                </c:pt>
                <c:pt idx="49153">
                  <c:v>97.65</c:v>
                </c:pt>
                <c:pt idx="49154">
                  <c:v>97.5</c:v>
                </c:pt>
                <c:pt idx="49155">
                  <c:v>95.58</c:v>
                </c:pt>
                <c:pt idx="49156">
                  <c:v>86.91</c:v>
                </c:pt>
                <c:pt idx="49157">
                  <c:v>86.63</c:v>
                </c:pt>
                <c:pt idx="49158">
                  <c:v>87.54</c:v>
                </c:pt>
                <c:pt idx="49159">
                  <c:v>88.35</c:v>
                </c:pt>
                <c:pt idx="49160">
                  <c:v>80.02</c:v>
                </c:pt>
                <c:pt idx="49161">
                  <c:v>78.7</c:v>
                </c:pt>
                <c:pt idx="49162">
                  <c:v>79.08</c:v>
                </c:pt>
                <c:pt idx="49163">
                  <c:v>90.59</c:v>
                </c:pt>
                <c:pt idx="49164">
                  <c:v>94.38</c:v>
                </c:pt>
                <c:pt idx="49165">
                  <c:v>87.46</c:v>
                </c:pt>
                <c:pt idx="49166">
                  <c:v>88.75</c:v>
                </c:pt>
                <c:pt idx="49167">
                  <c:v>90.73</c:v>
                </c:pt>
                <c:pt idx="49168">
                  <c:v>92.71</c:v>
                </c:pt>
                <c:pt idx="49169">
                  <c:v>96.64</c:v>
                </c:pt>
                <c:pt idx="49170">
                  <c:v>100.69</c:v>
                </c:pt>
                <c:pt idx="49171">
                  <c:v>123.97</c:v>
                </c:pt>
                <c:pt idx="49172">
                  <c:v>111.42</c:v>
                </c:pt>
                <c:pt idx="49173">
                  <c:v>107.35</c:v>
                </c:pt>
                <c:pt idx="49174">
                  <c:v>108.41</c:v>
                </c:pt>
                <c:pt idx="49175">
                  <c:v>110.22</c:v>
                </c:pt>
                <c:pt idx="49176">
                  <c:v>111.68</c:v>
                </c:pt>
                <c:pt idx="49177">
                  <c:v>113.32</c:v>
                </c:pt>
                <c:pt idx="49178">
                  <c:v>114.78</c:v>
                </c:pt>
                <c:pt idx="49179">
                  <c:v>116.76</c:v>
                </c:pt>
                <c:pt idx="49180">
                  <c:v>118.34</c:v>
                </c:pt>
                <c:pt idx="49181">
                  <c:v>115.39</c:v>
                </c:pt>
                <c:pt idx="49182">
                  <c:v>115.44</c:v>
                </c:pt>
                <c:pt idx="49183">
                  <c:v>116.28</c:v>
                </c:pt>
                <c:pt idx="49184">
                  <c:v>116.99</c:v>
                </c:pt>
                <c:pt idx="49185">
                  <c:v>124.48</c:v>
                </c:pt>
                <c:pt idx="49186">
                  <c:v>120.98</c:v>
                </c:pt>
                <c:pt idx="49187">
                  <c:v>125.98</c:v>
                </c:pt>
                <c:pt idx="49188">
                  <c:v>120.98</c:v>
                </c:pt>
                <c:pt idx="49189">
                  <c:v>115.67</c:v>
                </c:pt>
                <c:pt idx="49190">
                  <c:v>99.11</c:v>
                </c:pt>
                <c:pt idx="49191">
                  <c:v>116.39</c:v>
                </c:pt>
                <c:pt idx="49192">
                  <c:v>115.07</c:v>
                </c:pt>
                <c:pt idx="49193">
                  <c:v>113.32</c:v>
                </c:pt>
                <c:pt idx="49194">
                  <c:v>111.65</c:v>
                </c:pt>
                <c:pt idx="49195">
                  <c:v>115.73</c:v>
                </c:pt>
                <c:pt idx="49196">
                  <c:v>116.56</c:v>
                </c:pt>
                <c:pt idx="49197">
                  <c:v>111.63</c:v>
                </c:pt>
                <c:pt idx="49198">
                  <c:v>128.47</c:v>
                </c:pt>
                <c:pt idx="49199">
                  <c:v>127.93</c:v>
                </c:pt>
                <c:pt idx="49200">
                  <c:v>130.02000000000001</c:v>
                </c:pt>
                <c:pt idx="49201">
                  <c:v>118.08</c:v>
                </c:pt>
                <c:pt idx="49202">
                  <c:v>110.68</c:v>
                </c:pt>
                <c:pt idx="49203">
                  <c:v>119.58</c:v>
                </c:pt>
                <c:pt idx="49204">
                  <c:v>119.49</c:v>
                </c:pt>
                <c:pt idx="49205">
                  <c:v>123.82</c:v>
                </c:pt>
                <c:pt idx="49206">
                  <c:v>127.38</c:v>
                </c:pt>
                <c:pt idx="49207">
                  <c:v>142.31</c:v>
                </c:pt>
                <c:pt idx="49208">
                  <c:v>143.43</c:v>
                </c:pt>
                <c:pt idx="49209">
                  <c:v>141.28</c:v>
                </c:pt>
                <c:pt idx="49210">
                  <c:v>142.16999999999999</c:v>
                </c:pt>
                <c:pt idx="49211">
                  <c:v>140.69999999999999</c:v>
                </c:pt>
                <c:pt idx="49212">
                  <c:v>143.57</c:v>
                </c:pt>
                <c:pt idx="49213">
                  <c:v>145.78</c:v>
                </c:pt>
                <c:pt idx="49214">
                  <c:v>146.87</c:v>
                </c:pt>
                <c:pt idx="49215">
                  <c:v>148.74</c:v>
                </c:pt>
                <c:pt idx="49216">
                  <c:v>163.89</c:v>
                </c:pt>
                <c:pt idx="49217">
                  <c:v>170.84</c:v>
                </c:pt>
                <c:pt idx="49218">
                  <c:v>165.99</c:v>
                </c:pt>
                <c:pt idx="49219">
                  <c:v>161.88</c:v>
                </c:pt>
                <c:pt idx="49220">
                  <c:v>165.64</c:v>
                </c:pt>
                <c:pt idx="49221">
                  <c:v>189.76</c:v>
                </c:pt>
                <c:pt idx="49222">
                  <c:v>184.76</c:v>
                </c:pt>
                <c:pt idx="49223">
                  <c:v>186.63</c:v>
                </c:pt>
                <c:pt idx="49224">
                  <c:v>187.34</c:v>
                </c:pt>
                <c:pt idx="49225">
                  <c:v>181.6</c:v>
                </c:pt>
                <c:pt idx="49226">
                  <c:v>173.88</c:v>
                </c:pt>
                <c:pt idx="49227">
                  <c:v>174.6</c:v>
                </c:pt>
                <c:pt idx="49228">
                  <c:v>176.44</c:v>
                </c:pt>
                <c:pt idx="49229">
                  <c:v>169.35</c:v>
                </c:pt>
                <c:pt idx="49230">
                  <c:v>164.24</c:v>
                </c:pt>
                <c:pt idx="49231">
                  <c:v>164.81</c:v>
                </c:pt>
                <c:pt idx="49232">
                  <c:v>155.86000000000001</c:v>
                </c:pt>
                <c:pt idx="49233">
                  <c:v>144.19999999999999</c:v>
                </c:pt>
                <c:pt idx="49234">
                  <c:v>143.94999999999999</c:v>
                </c:pt>
                <c:pt idx="49235">
                  <c:v>153.93</c:v>
                </c:pt>
                <c:pt idx="49236">
                  <c:v>163.69</c:v>
                </c:pt>
                <c:pt idx="49237">
                  <c:v>165.04</c:v>
                </c:pt>
                <c:pt idx="49238">
                  <c:v>167.65</c:v>
                </c:pt>
                <c:pt idx="49239">
                  <c:v>172.13</c:v>
                </c:pt>
                <c:pt idx="49240">
                  <c:v>174.83</c:v>
                </c:pt>
                <c:pt idx="49241">
                  <c:v>170.35</c:v>
                </c:pt>
                <c:pt idx="49242">
                  <c:v>170.15</c:v>
                </c:pt>
                <c:pt idx="49243">
                  <c:v>172.25</c:v>
                </c:pt>
                <c:pt idx="49244">
                  <c:v>162.32</c:v>
                </c:pt>
                <c:pt idx="49245">
                  <c:v>152.61000000000001</c:v>
                </c:pt>
                <c:pt idx="49246">
                  <c:v>154.28</c:v>
                </c:pt>
                <c:pt idx="49247">
                  <c:v>156.57</c:v>
                </c:pt>
                <c:pt idx="49248">
                  <c:v>157.69</c:v>
                </c:pt>
                <c:pt idx="49249">
                  <c:v>165.7</c:v>
                </c:pt>
                <c:pt idx="49250">
                  <c:v>175.72</c:v>
                </c:pt>
                <c:pt idx="49251">
                  <c:v>174.74</c:v>
                </c:pt>
                <c:pt idx="49252">
                  <c:v>179.31</c:v>
                </c:pt>
                <c:pt idx="49253">
                  <c:v>187.72</c:v>
                </c:pt>
                <c:pt idx="49254">
                  <c:v>168.49</c:v>
                </c:pt>
                <c:pt idx="49255">
                  <c:v>171.13</c:v>
                </c:pt>
                <c:pt idx="49256">
                  <c:v>174.14</c:v>
                </c:pt>
                <c:pt idx="49257">
                  <c:v>174.8</c:v>
                </c:pt>
                <c:pt idx="49258">
                  <c:v>162.88999999999999</c:v>
                </c:pt>
                <c:pt idx="49259">
                  <c:v>157.61000000000001</c:v>
                </c:pt>
                <c:pt idx="49260">
                  <c:v>166.48</c:v>
                </c:pt>
                <c:pt idx="49261">
                  <c:v>162.09</c:v>
                </c:pt>
                <c:pt idx="49262">
                  <c:v>159.88</c:v>
                </c:pt>
                <c:pt idx="49263">
                  <c:v>161.22</c:v>
                </c:pt>
                <c:pt idx="49264">
                  <c:v>162.37</c:v>
                </c:pt>
                <c:pt idx="49265">
                  <c:v>163.61000000000001</c:v>
                </c:pt>
                <c:pt idx="49266">
                  <c:v>159.5</c:v>
                </c:pt>
                <c:pt idx="49267">
                  <c:v>161.68</c:v>
                </c:pt>
                <c:pt idx="49268">
                  <c:v>162.52000000000001</c:v>
                </c:pt>
                <c:pt idx="49269">
                  <c:v>164.41</c:v>
                </c:pt>
                <c:pt idx="49270">
                  <c:v>170.35</c:v>
                </c:pt>
                <c:pt idx="49271">
                  <c:v>174.89</c:v>
                </c:pt>
                <c:pt idx="49272">
                  <c:v>172.02</c:v>
                </c:pt>
                <c:pt idx="49273">
                  <c:v>170.29</c:v>
                </c:pt>
                <c:pt idx="49274">
                  <c:v>169.26</c:v>
                </c:pt>
                <c:pt idx="49275">
                  <c:v>171.47</c:v>
                </c:pt>
                <c:pt idx="49276">
                  <c:v>174.34</c:v>
                </c:pt>
                <c:pt idx="49277">
                  <c:v>173.94</c:v>
                </c:pt>
                <c:pt idx="49278">
                  <c:v>148.68</c:v>
                </c:pt>
                <c:pt idx="49279">
                  <c:v>151.21</c:v>
                </c:pt>
                <c:pt idx="49280">
                  <c:v>147.96</c:v>
                </c:pt>
                <c:pt idx="49281">
                  <c:v>139.18</c:v>
                </c:pt>
                <c:pt idx="49282">
                  <c:v>116.68</c:v>
                </c:pt>
                <c:pt idx="49283">
                  <c:v>109.99</c:v>
                </c:pt>
                <c:pt idx="49284">
                  <c:v>110.02</c:v>
                </c:pt>
                <c:pt idx="49285">
                  <c:v>107.81</c:v>
                </c:pt>
                <c:pt idx="49286">
                  <c:v>104.31</c:v>
                </c:pt>
                <c:pt idx="49287">
                  <c:v>102.61</c:v>
                </c:pt>
                <c:pt idx="49288">
                  <c:v>100.14</c:v>
                </c:pt>
                <c:pt idx="49289">
                  <c:v>97.27</c:v>
                </c:pt>
                <c:pt idx="49290">
                  <c:v>97.39</c:v>
                </c:pt>
                <c:pt idx="49291">
                  <c:v>97.93</c:v>
                </c:pt>
                <c:pt idx="49292">
                  <c:v>94.12</c:v>
                </c:pt>
                <c:pt idx="49293">
                  <c:v>93.6</c:v>
                </c:pt>
                <c:pt idx="49294">
                  <c:v>98.28</c:v>
                </c:pt>
                <c:pt idx="49295">
                  <c:v>111.97</c:v>
                </c:pt>
                <c:pt idx="49296">
                  <c:v>119.89</c:v>
                </c:pt>
                <c:pt idx="49297">
                  <c:v>136.31</c:v>
                </c:pt>
                <c:pt idx="49298">
                  <c:v>121.87</c:v>
                </c:pt>
                <c:pt idx="49299">
                  <c:v>127.01</c:v>
                </c:pt>
                <c:pt idx="49300">
                  <c:v>128.5</c:v>
                </c:pt>
                <c:pt idx="49301">
                  <c:v>131.37</c:v>
                </c:pt>
                <c:pt idx="49302">
                  <c:v>137.6</c:v>
                </c:pt>
                <c:pt idx="49303">
                  <c:v>142.02000000000001</c:v>
                </c:pt>
                <c:pt idx="49304">
                  <c:v>140.21</c:v>
                </c:pt>
                <c:pt idx="49305">
                  <c:v>139.24</c:v>
                </c:pt>
                <c:pt idx="49306">
                  <c:v>135.02000000000001</c:v>
                </c:pt>
                <c:pt idx="49307">
                  <c:v>131.6</c:v>
                </c:pt>
                <c:pt idx="49308">
                  <c:v>130.05000000000001</c:v>
                </c:pt>
                <c:pt idx="49309">
                  <c:v>130.68</c:v>
                </c:pt>
                <c:pt idx="49310">
                  <c:v>123.8</c:v>
                </c:pt>
                <c:pt idx="49311">
                  <c:v>123.88</c:v>
                </c:pt>
                <c:pt idx="49312">
                  <c:v>119.26</c:v>
                </c:pt>
                <c:pt idx="49313">
                  <c:v>109.96</c:v>
                </c:pt>
                <c:pt idx="49314">
                  <c:v>110.22</c:v>
                </c:pt>
                <c:pt idx="49315">
                  <c:v>121.41</c:v>
                </c:pt>
                <c:pt idx="49316">
                  <c:v>122.68</c:v>
                </c:pt>
                <c:pt idx="49317">
                  <c:v>122.88</c:v>
                </c:pt>
                <c:pt idx="49318">
                  <c:v>97.19</c:v>
                </c:pt>
                <c:pt idx="49319">
                  <c:v>78.39</c:v>
                </c:pt>
                <c:pt idx="49320">
                  <c:v>108.3</c:v>
                </c:pt>
                <c:pt idx="49321">
                  <c:v>121.04</c:v>
                </c:pt>
                <c:pt idx="49322">
                  <c:v>113.63</c:v>
                </c:pt>
                <c:pt idx="49323">
                  <c:v>116.02</c:v>
                </c:pt>
                <c:pt idx="49324">
                  <c:v>114.18</c:v>
                </c:pt>
                <c:pt idx="49325">
                  <c:v>121.44</c:v>
                </c:pt>
                <c:pt idx="49326">
                  <c:v>134.66999999999999</c:v>
                </c:pt>
                <c:pt idx="49327">
                  <c:v>138.63999999999999</c:v>
                </c:pt>
                <c:pt idx="49328">
                  <c:v>154.85</c:v>
                </c:pt>
                <c:pt idx="49329">
                  <c:v>159.9</c:v>
                </c:pt>
                <c:pt idx="49330">
                  <c:v>164.47</c:v>
                </c:pt>
                <c:pt idx="49331">
                  <c:v>162.46</c:v>
                </c:pt>
                <c:pt idx="49332">
                  <c:v>157.22999999999999</c:v>
                </c:pt>
                <c:pt idx="49333">
                  <c:v>143.51</c:v>
                </c:pt>
                <c:pt idx="49334">
                  <c:v>144.78</c:v>
                </c:pt>
                <c:pt idx="49335">
                  <c:v>145.75</c:v>
                </c:pt>
                <c:pt idx="49336">
                  <c:v>137.80000000000001</c:v>
                </c:pt>
                <c:pt idx="49337">
                  <c:v>145.18</c:v>
                </c:pt>
                <c:pt idx="49338">
                  <c:v>146.01</c:v>
                </c:pt>
                <c:pt idx="49339">
                  <c:v>143.63</c:v>
                </c:pt>
                <c:pt idx="49340">
                  <c:v>139.41</c:v>
                </c:pt>
                <c:pt idx="49341">
                  <c:v>128.22</c:v>
                </c:pt>
                <c:pt idx="49342">
                  <c:v>138.29</c:v>
                </c:pt>
                <c:pt idx="49343">
                  <c:v>137.86000000000001</c:v>
                </c:pt>
                <c:pt idx="49344">
                  <c:v>139.55000000000001</c:v>
                </c:pt>
                <c:pt idx="49345">
                  <c:v>143.26</c:v>
                </c:pt>
                <c:pt idx="49346">
                  <c:v>142.54</c:v>
                </c:pt>
                <c:pt idx="49347">
                  <c:v>161.44999999999999</c:v>
                </c:pt>
                <c:pt idx="49348">
                  <c:v>165.53</c:v>
                </c:pt>
                <c:pt idx="49349">
                  <c:v>143.03</c:v>
                </c:pt>
                <c:pt idx="49350">
                  <c:v>144.29</c:v>
                </c:pt>
                <c:pt idx="49351">
                  <c:v>159.24</c:v>
                </c:pt>
                <c:pt idx="49352">
                  <c:v>161.37</c:v>
                </c:pt>
                <c:pt idx="49353">
                  <c:v>162.46</c:v>
                </c:pt>
                <c:pt idx="49354">
                  <c:v>176.38</c:v>
                </c:pt>
                <c:pt idx="49355">
                  <c:v>189.53</c:v>
                </c:pt>
                <c:pt idx="49356">
                  <c:v>190.42</c:v>
                </c:pt>
                <c:pt idx="49357">
                  <c:v>193.89</c:v>
                </c:pt>
                <c:pt idx="49358">
                  <c:v>196.07</c:v>
                </c:pt>
                <c:pt idx="49359">
                  <c:v>185.13</c:v>
                </c:pt>
                <c:pt idx="49360">
                  <c:v>182.9</c:v>
                </c:pt>
                <c:pt idx="49361">
                  <c:v>180.02</c:v>
                </c:pt>
                <c:pt idx="49362">
                  <c:v>181.72</c:v>
                </c:pt>
                <c:pt idx="49363">
                  <c:v>164.5</c:v>
                </c:pt>
                <c:pt idx="49364">
                  <c:v>147.85</c:v>
                </c:pt>
                <c:pt idx="49365">
                  <c:v>142.22</c:v>
                </c:pt>
                <c:pt idx="49366">
                  <c:v>123.11</c:v>
                </c:pt>
                <c:pt idx="49367">
                  <c:v>125.35</c:v>
                </c:pt>
                <c:pt idx="49368">
                  <c:v>140.93</c:v>
                </c:pt>
                <c:pt idx="49369">
                  <c:v>154.08000000000001</c:v>
                </c:pt>
                <c:pt idx="49370">
                  <c:v>156.66</c:v>
                </c:pt>
                <c:pt idx="49371">
                  <c:v>168.46</c:v>
                </c:pt>
                <c:pt idx="49372">
                  <c:v>173.91</c:v>
                </c:pt>
                <c:pt idx="49373">
                  <c:v>174.83</c:v>
                </c:pt>
                <c:pt idx="49374">
                  <c:v>172.39</c:v>
                </c:pt>
                <c:pt idx="49375">
                  <c:v>159.22</c:v>
                </c:pt>
                <c:pt idx="49376">
                  <c:v>151.61000000000001</c:v>
                </c:pt>
                <c:pt idx="49377">
                  <c:v>139.35</c:v>
                </c:pt>
                <c:pt idx="49378">
                  <c:v>137.4</c:v>
                </c:pt>
                <c:pt idx="49379">
                  <c:v>130.97</c:v>
                </c:pt>
                <c:pt idx="49380">
                  <c:v>132.22999999999999</c:v>
                </c:pt>
                <c:pt idx="49381">
                  <c:v>146.38</c:v>
                </c:pt>
                <c:pt idx="49382">
                  <c:v>135.1</c:v>
                </c:pt>
                <c:pt idx="49383">
                  <c:v>130.02000000000001</c:v>
                </c:pt>
                <c:pt idx="49384">
                  <c:v>138.86000000000001</c:v>
                </c:pt>
                <c:pt idx="49385">
                  <c:v>126.58</c:v>
                </c:pt>
                <c:pt idx="49386">
                  <c:v>127.93</c:v>
                </c:pt>
                <c:pt idx="49387">
                  <c:v>130.63</c:v>
                </c:pt>
                <c:pt idx="49388">
                  <c:v>156.97999999999999</c:v>
                </c:pt>
                <c:pt idx="49389">
                  <c:v>155.37</c:v>
                </c:pt>
                <c:pt idx="49390">
                  <c:v>155.31</c:v>
                </c:pt>
                <c:pt idx="49391">
                  <c:v>153.82</c:v>
                </c:pt>
                <c:pt idx="49392">
                  <c:v>148.54</c:v>
                </c:pt>
                <c:pt idx="49393">
                  <c:v>136.16999999999999</c:v>
                </c:pt>
                <c:pt idx="49394">
                  <c:v>136.44999999999999</c:v>
                </c:pt>
                <c:pt idx="49395">
                  <c:v>135.31</c:v>
                </c:pt>
                <c:pt idx="49396">
                  <c:v>133.99</c:v>
                </c:pt>
                <c:pt idx="49397">
                  <c:v>119.46</c:v>
                </c:pt>
                <c:pt idx="49398">
                  <c:v>119.2</c:v>
                </c:pt>
                <c:pt idx="49399">
                  <c:v>119.92</c:v>
                </c:pt>
                <c:pt idx="49400">
                  <c:v>119.29</c:v>
                </c:pt>
                <c:pt idx="49401">
                  <c:v>112.2</c:v>
                </c:pt>
                <c:pt idx="49402">
                  <c:v>112.95</c:v>
                </c:pt>
                <c:pt idx="49403">
                  <c:v>113.55</c:v>
                </c:pt>
                <c:pt idx="49404">
                  <c:v>112.89</c:v>
                </c:pt>
                <c:pt idx="49405">
                  <c:v>103.3</c:v>
                </c:pt>
                <c:pt idx="49406">
                  <c:v>99.6</c:v>
                </c:pt>
                <c:pt idx="49407">
                  <c:v>123.19</c:v>
                </c:pt>
                <c:pt idx="49408">
                  <c:v>123.14</c:v>
                </c:pt>
                <c:pt idx="49409">
                  <c:v>124.74</c:v>
                </c:pt>
                <c:pt idx="49410">
                  <c:v>131.94999999999999</c:v>
                </c:pt>
                <c:pt idx="49411">
                  <c:v>152.15</c:v>
                </c:pt>
                <c:pt idx="49412">
                  <c:v>176.29</c:v>
                </c:pt>
                <c:pt idx="49413">
                  <c:v>157.52000000000001</c:v>
                </c:pt>
                <c:pt idx="49414">
                  <c:v>161.34</c:v>
                </c:pt>
                <c:pt idx="49415">
                  <c:v>159.59</c:v>
                </c:pt>
                <c:pt idx="49416">
                  <c:v>160.85</c:v>
                </c:pt>
                <c:pt idx="49417">
                  <c:v>161.68</c:v>
                </c:pt>
                <c:pt idx="49418">
                  <c:v>159.53</c:v>
                </c:pt>
                <c:pt idx="49419">
                  <c:v>143.97</c:v>
                </c:pt>
                <c:pt idx="49420">
                  <c:v>145.09</c:v>
                </c:pt>
                <c:pt idx="49421">
                  <c:v>146.69999999999999</c:v>
                </c:pt>
                <c:pt idx="49422">
                  <c:v>170.95</c:v>
                </c:pt>
                <c:pt idx="49423">
                  <c:v>153.53</c:v>
                </c:pt>
                <c:pt idx="49424">
                  <c:v>148.47999999999999</c:v>
                </c:pt>
                <c:pt idx="49425">
                  <c:v>149.22999999999999</c:v>
                </c:pt>
                <c:pt idx="49426">
                  <c:v>149.63</c:v>
                </c:pt>
                <c:pt idx="49427">
                  <c:v>150.29</c:v>
                </c:pt>
                <c:pt idx="49428">
                  <c:v>154.77000000000001</c:v>
                </c:pt>
                <c:pt idx="49429">
                  <c:v>158.93</c:v>
                </c:pt>
                <c:pt idx="49430">
                  <c:v>161.71</c:v>
                </c:pt>
                <c:pt idx="49431">
                  <c:v>181.43</c:v>
                </c:pt>
                <c:pt idx="49432">
                  <c:v>175.12</c:v>
                </c:pt>
                <c:pt idx="49433">
                  <c:v>176.9</c:v>
                </c:pt>
                <c:pt idx="49434">
                  <c:v>180.83</c:v>
                </c:pt>
                <c:pt idx="49435">
                  <c:v>186.4</c:v>
                </c:pt>
                <c:pt idx="49436">
                  <c:v>191.56</c:v>
                </c:pt>
                <c:pt idx="49437">
                  <c:v>193.54</c:v>
                </c:pt>
                <c:pt idx="49438">
                  <c:v>188.98</c:v>
                </c:pt>
                <c:pt idx="49439">
                  <c:v>191.02</c:v>
                </c:pt>
                <c:pt idx="49440">
                  <c:v>184.1</c:v>
                </c:pt>
                <c:pt idx="49441">
                  <c:v>189.96</c:v>
                </c:pt>
                <c:pt idx="49442">
                  <c:v>196.01</c:v>
                </c:pt>
                <c:pt idx="49443">
                  <c:v>195.61</c:v>
                </c:pt>
                <c:pt idx="49444">
                  <c:v>192.48</c:v>
                </c:pt>
                <c:pt idx="49445">
                  <c:v>190.5</c:v>
                </c:pt>
                <c:pt idx="49446">
                  <c:v>188.23</c:v>
                </c:pt>
                <c:pt idx="49447">
                  <c:v>190.27</c:v>
                </c:pt>
                <c:pt idx="49448">
                  <c:v>193.11</c:v>
                </c:pt>
                <c:pt idx="49449">
                  <c:v>196.18</c:v>
                </c:pt>
                <c:pt idx="49450">
                  <c:v>199.77</c:v>
                </c:pt>
                <c:pt idx="49451">
                  <c:v>203.13</c:v>
                </c:pt>
                <c:pt idx="49452">
                  <c:v>200.6</c:v>
                </c:pt>
                <c:pt idx="49453">
                  <c:v>193</c:v>
                </c:pt>
                <c:pt idx="49454">
                  <c:v>201.9</c:v>
                </c:pt>
                <c:pt idx="49455">
                  <c:v>189.27</c:v>
                </c:pt>
                <c:pt idx="49456">
                  <c:v>182.46</c:v>
                </c:pt>
                <c:pt idx="49457">
                  <c:v>188.12</c:v>
                </c:pt>
                <c:pt idx="49458">
                  <c:v>192.45</c:v>
                </c:pt>
                <c:pt idx="49459">
                  <c:v>193.95</c:v>
                </c:pt>
                <c:pt idx="49460">
                  <c:v>197.25</c:v>
                </c:pt>
                <c:pt idx="49461">
                  <c:v>199.31</c:v>
                </c:pt>
                <c:pt idx="49462">
                  <c:v>192.77</c:v>
                </c:pt>
                <c:pt idx="49463">
                  <c:v>189.55</c:v>
                </c:pt>
                <c:pt idx="49464">
                  <c:v>191.05</c:v>
                </c:pt>
                <c:pt idx="49465">
                  <c:v>183.64</c:v>
                </c:pt>
                <c:pt idx="49466">
                  <c:v>190.5</c:v>
                </c:pt>
                <c:pt idx="49467">
                  <c:v>188.81</c:v>
                </c:pt>
                <c:pt idx="49468">
                  <c:v>172.19</c:v>
                </c:pt>
                <c:pt idx="49469">
                  <c:v>170.73</c:v>
                </c:pt>
                <c:pt idx="49470">
                  <c:v>172.48</c:v>
                </c:pt>
                <c:pt idx="49471">
                  <c:v>164.53</c:v>
                </c:pt>
                <c:pt idx="49472">
                  <c:v>161.97</c:v>
                </c:pt>
                <c:pt idx="49473">
                  <c:v>165.47</c:v>
                </c:pt>
                <c:pt idx="49474">
                  <c:v>170.01</c:v>
                </c:pt>
                <c:pt idx="49475">
                  <c:v>186.57</c:v>
                </c:pt>
                <c:pt idx="49476">
                  <c:v>185.36</c:v>
                </c:pt>
                <c:pt idx="49477">
                  <c:v>187.29</c:v>
                </c:pt>
                <c:pt idx="49478">
                  <c:v>193.11</c:v>
                </c:pt>
                <c:pt idx="49479">
                  <c:v>196.33</c:v>
                </c:pt>
                <c:pt idx="49480">
                  <c:v>197.05</c:v>
                </c:pt>
                <c:pt idx="49481">
                  <c:v>190.16</c:v>
                </c:pt>
                <c:pt idx="49482">
                  <c:v>193.06</c:v>
                </c:pt>
                <c:pt idx="49483">
                  <c:v>196.13</c:v>
                </c:pt>
                <c:pt idx="49484">
                  <c:v>192.48</c:v>
                </c:pt>
                <c:pt idx="49485">
                  <c:v>194.15</c:v>
                </c:pt>
                <c:pt idx="49486">
                  <c:v>193</c:v>
                </c:pt>
                <c:pt idx="49487">
                  <c:v>188.52</c:v>
                </c:pt>
                <c:pt idx="49488">
                  <c:v>198.94</c:v>
                </c:pt>
                <c:pt idx="49489">
                  <c:v>193.26</c:v>
                </c:pt>
                <c:pt idx="49490">
                  <c:v>184.93</c:v>
                </c:pt>
                <c:pt idx="49491">
                  <c:v>148.80000000000001</c:v>
                </c:pt>
                <c:pt idx="49492">
                  <c:v>153.59</c:v>
                </c:pt>
                <c:pt idx="49493">
                  <c:v>159.24</c:v>
                </c:pt>
                <c:pt idx="49494">
                  <c:v>163.89</c:v>
                </c:pt>
                <c:pt idx="49495">
                  <c:v>181.09</c:v>
                </c:pt>
                <c:pt idx="49496">
                  <c:v>179.54</c:v>
                </c:pt>
                <c:pt idx="49497">
                  <c:v>195.78</c:v>
                </c:pt>
                <c:pt idx="49498">
                  <c:v>195.61</c:v>
                </c:pt>
                <c:pt idx="49499">
                  <c:v>195.98</c:v>
                </c:pt>
                <c:pt idx="49500">
                  <c:v>176.09</c:v>
                </c:pt>
                <c:pt idx="49501">
                  <c:v>174.94</c:v>
                </c:pt>
                <c:pt idx="49502">
                  <c:v>179.31</c:v>
                </c:pt>
                <c:pt idx="49503">
                  <c:v>180.74</c:v>
                </c:pt>
                <c:pt idx="49504">
                  <c:v>179.48</c:v>
                </c:pt>
                <c:pt idx="49505">
                  <c:v>168.23</c:v>
                </c:pt>
                <c:pt idx="49506">
                  <c:v>170.67</c:v>
                </c:pt>
                <c:pt idx="49507">
                  <c:v>175.69</c:v>
                </c:pt>
                <c:pt idx="49508">
                  <c:v>154.88</c:v>
                </c:pt>
                <c:pt idx="49509">
                  <c:v>142.97</c:v>
                </c:pt>
                <c:pt idx="49510">
                  <c:v>140.47</c:v>
                </c:pt>
                <c:pt idx="49511">
                  <c:v>122.76</c:v>
                </c:pt>
                <c:pt idx="49512">
                  <c:v>120.41</c:v>
                </c:pt>
                <c:pt idx="49513">
                  <c:v>120.75</c:v>
                </c:pt>
                <c:pt idx="49514">
                  <c:v>121.44</c:v>
                </c:pt>
                <c:pt idx="49515">
                  <c:v>122.48</c:v>
                </c:pt>
                <c:pt idx="49516">
                  <c:v>149.26</c:v>
                </c:pt>
                <c:pt idx="49517">
                  <c:v>147.41999999999999</c:v>
                </c:pt>
                <c:pt idx="49518">
                  <c:v>146.53</c:v>
                </c:pt>
                <c:pt idx="49519">
                  <c:v>146.79</c:v>
                </c:pt>
                <c:pt idx="49520">
                  <c:v>140.56</c:v>
                </c:pt>
                <c:pt idx="49521">
                  <c:v>140.56</c:v>
                </c:pt>
                <c:pt idx="49522">
                  <c:v>142.51</c:v>
                </c:pt>
                <c:pt idx="49523">
                  <c:v>145.18</c:v>
                </c:pt>
                <c:pt idx="49524">
                  <c:v>147.65</c:v>
                </c:pt>
                <c:pt idx="49525">
                  <c:v>145.06</c:v>
                </c:pt>
                <c:pt idx="49526">
                  <c:v>140.41</c:v>
                </c:pt>
                <c:pt idx="49527">
                  <c:v>163.03</c:v>
                </c:pt>
                <c:pt idx="49528">
                  <c:v>160.36000000000001</c:v>
                </c:pt>
                <c:pt idx="49529">
                  <c:v>150.06</c:v>
                </c:pt>
                <c:pt idx="49530">
                  <c:v>152.63999999999999</c:v>
                </c:pt>
                <c:pt idx="49531">
                  <c:v>147.68</c:v>
                </c:pt>
                <c:pt idx="49532">
                  <c:v>149.16999999999999</c:v>
                </c:pt>
                <c:pt idx="49533">
                  <c:v>150.43</c:v>
                </c:pt>
                <c:pt idx="49534">
                  <c:v>144.49</c:v>
                </c:pt>
                <c:pt idx="49535">
                  <c:v>153.96</c:v>
                </c:pt>
                <c:pt idx="49536">
                  <c:v>122.91</c:v>
                </c:pt>
                <c:pt idx="49537">
                  <c:v>136.71</c:v>
                </c:pt>
                <c:pt idx="49538">
                  <c:v>137.37</c:v>
                </c:pt>
                <c:pt idx="49539">
                  <c:v>145.21</c:v>
                </c:pt>
                <c:pt idx="49540">
                  <c:v>160.19</c:v>
                </c:pt>
                <c:pt idx="49541">
                  <c:v>161.4</c:v>
                </c:pt>
                <c:pt idx="49542">
                  <c:v>163.75</c:v>
                </c:pt>
                <c:pt idx="49543">
                  <c:v>161.11000000000001</c:v>
                </c:pt>
                <c:pt idx="49544">
                  <c:v>153.82</c:v>
                </c:pt>
                <c:pt idx="49545">
                  <c:v>165.19</c:v>
                </c:pt>
                <c:pt idx="49546">
                  <c:v>171.41</c:v>
                </c:pt>
                <c:pt idx="49547">
                  <c:v>164.15</c:v>
                </c:pt>
                <c:pt idx="49548">
                  <c:v>144.26</c:v>
                </c:pt>
                <c:pt idx="49549">
                  <c:v>146.16</c:v>
                </c:pt>
                <c:pt idx="49550">
                  <c:v>162.97999999999999</c:v>
                </c:pt>
                <c:pt idx="49551">
                  <c:v>163.61000000000001</c:v>
                </c:pt>
                <c:pt idx="49552">
                  <c:v>167.77</c:v>
                </c:pt>
                <c:pt idx="49553">
                  <c:v>178.39</c:v>
                </c:pt>
                <c:pt idx="49554">
                  <c:v>182.69</c:v>
                </c:pt>
                <c:pt idx="49555">
                  <c:v>172.99</c:v>
                </c:pt>
                <c:pt idx="49556">
                  <c:v>174.57</c:v>
                </c:pt>
                <c:pt idx="49557">
                  <c:v>169.43</c:v>
                </c:pt>
                <c:pt idx="49558">
                  <c:v>190.5</c:v>
                </c:pt>
                <c:pt idx="49559">
                  <c:v>193.17</c:v>
                </c:pt>
                <c:pt idx="49560">
                  <c:v>197.33</c:v>
                </c:pt>
                <c:pt idx="49561">
                  <c:v>200.38</c:v>
                </c:pt>
                <c:pt idx="49562">
                  <c:v>197.3</c:v>
                </c:pt>
                <c:pt idx="49563">
                  <c:v>196.53</c:v>
                </c:pt>
                <c:pt idx="49564">
                  <c:v>199.17</c:v>
                </c:pt>
                <c:pt idx="49565">
                  <c:v>192.31</c:v>
                </c:pt>
                <c:pt idx="49566">
                  <c:v>187.06</c:v>
                </c:pt>
                <c:pt idx="49567">
                  <c:v>182.26</c:v>
                </c:pt>
                <c:pt idx="49568">
                  <c:v>193.14</c:v>
                </c:pt>
                <c:pt idx="49569">
                  <c:v>187.23</c:v>
                </c:pt>
                <c:pt idx="49570">
                  <c:v>164.53</c:v>
                </c:pt>
                <c:pt idx="49571">
                  <c:v>163.49</c:v>
                </c:pt>
                <c:pt idx="49572">
                  <c:v>155.47999999999999</c:v>
                </c:pt>
                <c:pt idx="49573">
                  <c:v>147.91</c:v>
                </c:pt>
                <c:pt idx="49574">
                  <c:v>152.04</c:v>
                </c:pt>
                <c:pt idx="49575">
                  <c:v>168.14</c:v>
                </c:pt>
                <c:pt idx="49576">
                  <c:v>172.3</c:v>
                </c:pt>
                <c:pt idx="49577">
                  <c:v>171.56</c:v>
                </c:pt>
                <c:pt idx="49578">
                  <c:v>171.7</c:v>
                </c:pt>
                <c:pt idx="49579">
                  <c:v>174.97</c:v>
                </c:pt>
                <c:pt idx="49580">
                  <c:v>207.38</c:v>
                </c:pt>
                <c:pt idx="49581">
                  <c:v>208.79</c:v>
                </c:pt>
                <c:pt idx="49582">
                  <c:v>207.32</c:v>
                </c:pt>
                <c:pt idx="49583">
                  <c:v>205.2</c:v>
                </c:pt>
                <c:pt idx="49584">
                  <c:v>204.14</c:v>
                </c:pt>
                <c:pt idx="49585">
                  <c:v>207.49</c:v>
                </c:pt>
                <c:pt idx="49586">
                  <c:v>203.68</c:v>
                </c:pt>
                <c:pt idx="49587">
                  <c:v>196.9</c:v>
                </c:pt>
                <c:pt idx="49588">
                  <c:v>195.64</c:v>
                </c:pt>
                <c:pt idx="49589">
                  <c:v>190.99</c:v>
                </c:pt>
                <c:pt idx="49590">
                  <c:v>194.55</c:v>
                </c:pt>
                <c:pt idx="49591">
                  <c:v>188.43</c:v>
                </c:pt>
                <c:pt idx="49592">
                  <c:v>181.03</c:v>
                </c:pt>
                <c:pt idx="49593">
                  <c:v>161.80000000000001</c:v>
                </c:pt>
                <c:pt idx="49594">
                  <c:v>172.91</c:v>
                </c:pt>
                <c:pt idx="49595">
                  <c:v>178.88</c:v>
                </c:pt>
                <c:pt idx="49596">
                  <c:v>181.89</c:v>
                </c:pt>
                <c:pt idx="49597">
                  <c:v>185.31</c:v>
                </c:pt>
                <c:pt idx="49598">
                  <c:v>185.25</c:v>
                </c:pt>
                <c:pt idx="49599">
                  <c:v>169.72</c:v>
                </c:pt>
                <c:pt idx="49600">
                  <c:v>161.94</c:v>
                </c:pt>
                <c:pt idx="49601">
                  <c:v>155.43</c:v>
                </c:pt>
                <c:pt idx="49602">
                  <c:v>146.33000000000001</c:v>
                </c:pt>
                <c:pt idx="49603">
                  <c:v>141.91</c:v>
                </c:pt>
                <c:pt idx="49604">
                  <c:v>163.06</c:v>
                </c:pt>
                <c:pt idx="49605">
                  <c:v>154.34</c:v>
                </c:pt>
                <c:pt idx="49606">
                  <c:v>155.46</c:v>
                </c:pt>
                <c:pt idx="49607">
                  <c:v>155.02000000000001</c:v>
                </c:pt>
                <c:pt idx="49608">
                  <c:v>158.87</c:v>
                </c:pt>
                <c:pt idx="49609">
                  <c:v>164.7</c:v>
                </c:pt>
                <c:pt idx="49610">
                  <c:v>169.2</c:v>
                </c:pt>
                <c:pt idx="49611">
                  <c:v>172.19</c:v>
                </c:pt>
                <c:pt idx="49612">
                  <c:v>174.8</c:v>
                </c:pt>
                <c:pt idx="49613">
                  <c:v>178.27</c:v>
                </c:pt>
                <c:pt idx="49614">
                  <c:v>177.84</c:v>
                </c:pt>
                <c:pt idx="49615">
                  <c:v>179.48</c:v>
                </c:pt>
                <c:pt idx="49616">
                  <c:v>187.37</c:v>
                </c:pt>
                <c:pt idx="49617">
                  <c:v>206.09</c:v>
                </c:pt>
                <c:pt idx="49618">
                  <c:v>204.77</c:v>
                </c:pt>
                <c:pt idx="49619">
                  <c:v>205.05</c:v>
                </c:pt>
                <c:pt idx="49620">
                  <c:v>190.96</c:v>
                </c:pt>
                <c:pt idx="49621">
                  <c:v>188.64</c:v>
                </c:pt>
                <c:pt idx="49622">
                  <c:v>186.37</c:v>
                </c:pt>
                <c:pt idx="49623">
                  <c:v>182.69</c:v>
                </c:pt>
                <c:pt idx="49624">
                  <c:v>187.26</c:v>
                </c:pt>
                <c:pt idx="49625">
                  <c:v>177.61</c:v>
                </c:pt>
                <c:pt idx="49626">
                  <c:v>177.5</c:v>
                </c:pt>
                <c:pt idx="49627">
                  <c:v>177.13</c:v>
                </c:pt>
                <c:pt idx="49628">
                  <c:v>184.27</c:v>
                </c:pt>
                <c:pt idx="49629">
                  <c:v>193.69</c:v>
                </c:pt>
                <c:pt idx="49630">
                  <c:v>199.49</c:v>
                </c:pt>
                <c:pt idx="49631">
                  <c:v>203.25</c:v>
                </c:pt>
                <c:pt idx="49632">
                  <c:v>193.34</c:v>
                </c:pt>
                <c:pt idx="49633">
                  <c:v>161.43</c:v>
                </c:pt>
                <c:pt idx="49634">
                  <c:v>158.1</c:v>
                </c:pt>
                <c:pt idx="49635">
                  <c:v>156.09</c:v>
                </c:pt>
                <c:pt idx="49636">
                  <c:v>168</c:v>
                </c:pt>
                <c:pt idx="49637">
                  <c:v>170.01</c:v>
                </c:pt>
                <c:pt idx="49638">
                  <c:v>161.13999999999999</c:v>
                </c:pt>
                <c:pt idx="49639">
                  <c:v>149.08000000000001</c:v>
                </c:pt>
                <c:pt idx="49640">
                  <c:v>135.97</c:v>
                </c:pt>
                <c:pt idx="49641">
                  <c:v>138.15</c:v>
                </c:pt>
                <c:pt idx="49642">
                  <c:v>141.91</c:v>
                </c:pt>
                <c:pt idx="49643">
                  <c:v>145.87</c:v>
                </c:pt>
                <c:pt idx="49644">
                  <c:v>151.84</c:v>
                </c:pt>
                <c:pt idx="49645">
                  <c:v>139.72999999999999</c:v>
                </c:pt>
                <c:pt idx="49646">
                  <c:v>127.35</c:v>
                </c:pt>
                <c:pt idx="49647">
                  <c:v>132.63999999999999</c:v>
                </c:pt>
                <c:pt idx="49648">
                  <c:v>132.44</c:v>
                </c:pt>
                <c:pt idx="49649">
                  <c:v>123.45</c:v>
                </c:pt>
                <c:pt idx="49650">
                  <c:v>133.12</c:v>
                </c:pt>
                <c:pt idx="49651">
                  <c:v>133.1</c:v>
                </c:pt>
                <c:pt idx="49652">
                  <c:v>133.1</c:v>
                </c:pt>
                <c:pt idx="49653">
                  <c:v>126.01</c:v>
                </c:pt>
                <c:pt idx="49654">
                  <c:v>119.32</c:v>
                </c:pt>
                <c:pt idx="49655">
                  <c:v>101.29</c:v>
                </c:pt>
                <c:pt idx="49656">
                  <c:v>91.22</c:v>
                </c:pt>
                <c:pt idx="49657">
                  <c:v>96.61</c:v>
                </c:pt>
                <c:pt idx="49658">
                  <c:v>97.99</c:v>
                </c:pt>
                <c:pt idx="49659">
                  <c:v>98.31</c:v>
                </c:pt>
                <c:pt idx="49660">
                  <c:v>119.83</c:v>
                </c:pt>
                <c:pt idx="49661">
                  <c:v>119.92</c:v>
                </c:pt>
                <c:pt idx="49662">
                  <c:v>122.07</c:v>
                </c:pt>
                <c:pt idx="49663">
                  <c:v>124.57</c:v>
                </c:pt>
                <c:pt idx="49664">
                  <c:v>126.95</c:v>
                </c:pt>
                <c:pt idx="49665">
                  <c:v>149.22999999999999</c:v>
                </c:pt>
                <c:pt idx="49666">
                  <c:v>143.86000000000001</c:v>
                </c:pt>
                <c:pt idx="49667">
                  <c:v>136.74</c:v>
                </c:pt>
                <c:pt idx="49668">
                  <c:v>139.35</c:v>
                </c:pt>
                <c:pt idx="49669">
                  <c:v>142.77000000000001</c:v>
                </c:pt>
                <c:pt idx="49670">
                  <c:v>146.72999999999999</c:v>
                </c:pt>
                <c:pt idx="49671">
                  <c:v>147.53</c:v>
                </c:pt>
                <c:pt idx="49672">
                  <c:v>139.41</c:v>
                </c:pt>
                <c:pt idx="49673">
                  <c:v>133.30000000000001</c:v>
                </c:pt>
                <c:pt idx="49674">
                  <c:v>124.05</c:v>
                </c:pt>
                <c:pt idx="49675">
                  <c:v>129.02000000000001</c:v>
                </c:pt>
                <c:pt idx="49676">
                  <c:v>130.22999999999999</c:v>
                </c:pt>
                <c:pt idx="49677">
                  <c:v>131.83000000000001</c:v>
                </c:pt>
                <c:pt idx="49678">
                  <c:v>133.84</c:v>
                </c:pt>
                <c:pt idx="49679">
                  <c:v>133.47</c:v>
                </c:pt>
                <c:pt idx="49680">
                  <c:v>111.45</c:v>
                </c:pt>
                <c:pt idx="49681">
                  <c:v>100.6</c:v>
                </c:pt>
                <c:pt idx="49682">
                  <c:v>103.53</c:v>
                </c:pt>
                <c:pt idx="49683">
                  <c:v>137.29</c:v>
                </c:pt>
                <c:pt idx="49684">
                  <c:v>155.28</c:v>
                </c:pt>
                <c:pt idx="49685">
                  <c:v>155.54</c:v>
                </c:pt>
                <c:pt idx="49686">
                  <c:v>150.69</c:v>
                </c:pt>
                <c:pt idx="49687">
                  <c:v>153.99</c:v>
                </c:pt>
                <c:pt idx="49688">
                  <c:v>139.63999999999999</c:v>
                </c:pt>
                <c:pt idx="49689">
                  <c:v>135.28</c:v>
                </c:pt>
                <c:pt idx="49690">
                  <c:v>136.63</c:v>
                </c:pt>
                <c:pt idx="49691">
                  <c:v>138.49</c:v>
                </c:pt>
                <c:pt idx="49692">
                  <c:v>155.28</c:v>
                </c:pt>
                <c:pt idx="49693">
                  <c:v>145.44</c:v>
                </c:pt>
                <c:pt idx="49694">
                  <c:v>134.33000000000001</c:v>
                </c:pt>
                <c:pt idx="49695">
                  <c:v>125.98</c:v>
                </c:pt>
                <c:pt idx="49696">
                  <c:v>124.46</c:v>
                </c:pt>
                <c:pt idx="49697">
                  <c:v>111.25</c:v>
                </c:pt>
                <c:pt idx="49698">
                  <c:v>112.92</c:v>
                </c:pt>
                <c:pt idx="49699">
                  <c:v>113.92</c:v>
                </c:pt>
                <c:pt idx="49700">
                  <c:v>104.85</c:v>
                </c:pt>
                <c:pt idx="49701">
                  <c:v>88.49</c:v>
                </c:pt>
                <c:pt idx="49702">
                  <c:v>73.680000000000007</c:v>
                </c:pt>
                <c:pt idx="49703">
                  <c:v>80.94</c:v>
                </c:pt>
                <c:pt idx="49704">
                  <c:v>98.97</c:v>
                </c:pt>
                <c:pt idx="49705">
                  <c:v>105.83</c:v>
                </c:pt>
                <c:pt idx="49706">
                  <c:v>101.46</c:v>
                </c:pt>
                <c:pt idx="49707">
                  <c:v>102.58</c:v>
                </c:pt>
                <c:pt idx="49708">
                  <c:v>101.12</c:v>
                </c:pt>
                <c:pt idx="49709">
                  <c:v>104.05</c:v>
                </c:pt>
                <c:pt idx="49710">
                  <c:v>113.92</c:v>
                </c:pt>
                <c:pt idx="49711">
                  <c:v>124</c:v>
                </c:pt>
                <c:pt idx="49712">
                  <c:v>116.79</c:v>
                </c:pt>
                <c:pt idx="49713">
                  <c:v>114.21</c:v>
                </c:pt>
                <c:pt idx="49714">
                  <c:v>110.94</c:v>
                </c:pt>
                <c:pt idx="49715">
                  <c:v>114.38</c:v>
                </c:pt>
                <c:pt idx="49716">
                  <c:v>117.37</c:v>
                </c:pt>
                <c:pt idx="49717">
                  <c:v>120.75</c:v>
                </c:pt>
                <c:pt idx="49718">
                  <c:v>123.94</c:v>
                </c:pt>
                <c:pt idx="49719">
                  <c:v>125.98</c:v>
                </c:pt>
                <c:pt idx="49720">
                  <c:v>125.03</c:v>
                </c:pt>
                <c:pt idx="49721">
                  <c:v>125.6</c:v>
                </c:pt>
                <c:pt idx="49722">
                  <c:v>126.26</c:v>
                </c:pt>
                <c:pt idx="49723">
                  <c:v>116.79</c:v>
                </c:pt>
                <c:pt idx="49724">
                  <c:v>126.32</c:v>
                </c:pt>
                <c:pt idx="49725">
                  <c:v>121.3</c:v>
                </c:pt>
                <c:pt idx="49726">
                  <c:v>121.21</c:v>
                </c:pt>
                <c:pt idx="49727">
                  <c:v>121.96</c:v>
                </c:pt>
                <c:pt idx="49728">
                  <c:v>122.48</c:v>
                </c:pt>
                <c:pt idx="49729">
                  <c:v>122.48</c:v>
                </c:pt>
                <c:pt idx="49730">
                  <c:v>121.79</c:v>
                </c:pt>
                <c:pt idx="49731">
                  <c:v>122.07</c:v>
                </c:pt>
                <c:pt idx="49732">
                  <c:v>111.42</c:v>
                </c:pt>
                <c:pt idx="49733">
                  <c:v>103.24</c:v>
                </c:pt>
                <c:pt idx="49734">
                  <c:v>119.35</c:v>
                </c:pt>
                <c:pt idx="49735">
                  <c:v>97.88</c:v>
                </c:pt>
                <c:pt idx="49736">
                  <c:v>92.97</c:v>
                </c:pt>
                <c:pt idx="49737">
                  <c:v>93.69</c:v>
                </c:pt>
                <c:pt idx="49738">
                  <c:v>96.96</c:v>
                </c:pt>
                <c:pt idx="49739">
                  <c:v>112.03</c:v>
                </c:pt>
                <c:pt idx="49740">
                  <c:v>113.98</c:v>
                </c:pt>
                <c:pt idx="49741">
                  <c:v>106.86</c:v>
                </c:pt>
                <c:pt idx="49742">
                  <c:v>105.97</c:v>
                </c:pt>
                <c:pt idx="49743">
                  <c:v>100.66</c:v>
                </c:pt>
                <c:pt idx="49744">
                  <c:v>98.82</c:v>
                </c:pt>
                <c:pt idx="49745">
                  <c:v>110.76</c:v>
                </c:pt>
                <c:pt idx="49746">
                  <c:v>116.22</c:v>
                </c:pt>
                <c:pt idx="49747">
                  <c:v>131.57</c:v>
                </c:pt>
                <c:pt idx="49748">
                  <c:v>141.28</c:v>
                </c:pt>
                <c:pt idx="49749">
                  <c:v>142.83000000000001</c:v>
                </c:pt>
                <c:pt idx="49750">
                  <c:v>137.83000000000001</c:v>
                </c:pt>
                <c:pt idx="49751">
                  <c:v>133.1</c:v>
                </c:pt>
                <c:pt idx="49752">
                  <c:v>135.76</c:v>
                </c:pt>
                <c:pt idx="49753">
                  <c:v>147.99</c:v>
                </c:pt>
                <c:pt idx="49754">
                  <c:v>190.47</c:v>
                </c:pt>
                <c:pt idx="49755">
                  <c:v>186.2</c:v>
                </c:pt>
                <c:pt idx="49756">
                  <c:v>180.23</c:v>
                </c:pt>
                <c:pt idx="49757">
                  <c:v>174.23</c:v>
                </c:pt>
                <c:pt idx="49758">
                  <c:v>162.57</c:v>
                </c:pt>
                <c:pt idx="49759">
                  <c:v>160.44999999999999</c:v>
                </c:pt>
                <c:pt idx="49760">
                  <c:v>162.97999999999999</c:v>
                </c:pt>
                <c:pt idx="49761">
                  <c:v>163.89</c:v>
                </c:pt>
                <c:pt idx="49762">
                  <c:v>159.5</c:v>
                </c:pt>
                <c:pt idx="49763">
                  <c:v>159.47</c:v>
                </c:pt>
                <c:pt idx="49764">
                  <c:v>162.69</c:v>
                </c:pt>
                <c:pt idx="49765">
                  <c:v>157.44</c:v>
                </c:pt>
                <c:pt idx="49766">
                  <c:v>149.74</c:v>
                </c:pt>
                <c:pt idx="49767">
                  <c:v>143.08000000000001</c:v>
                </c:pt>
                <c:pt idx="49768">
                  <c:v>112.92</c:v>
                </c:pt>
                <c:pt idx="49769">
                  <c:v>150.78</c:v>
                </c:pt>
                <c:pt idx="49770">
                  <c:v>146.47</c:v>
                </c:pt>
                <c:pt idx="49771">
                  <c:v>139.84</c:v>
                </c:pt>
                <c:pt idx="49772">
                  <c:v>137.4</c:v>
                </c:pt>
                <c:pt idx="49773">
                  <c:v>138.61000000000001</c:v>
                </c:pt>
                <c:pt idx="49774">
                  <c:v>140.19</c:v>
                </c:pt>
                <c:pt idx="49775">
                  <c:v>141.44999999999999</c:v>
                </c:pt>
                <c:pt idx="49776">
                  <c:v>142.97</c:v>
                </c:pt>
                <c:pt idx="49777">
                  <c:v>145.27000000000001</c:v>
                </c:pt>
                <c:pt idx="49778">
                  <c:v>141.88</c:v>
                </c:pt>
                <c:pt idx="49779">
                  <c:v>138.66</c:v>
                </c:pt>
                <c:pt idx="49780">
                  <c:v>137.03</c:v>
                </c:pt>
                <c:pt idx="49781">
                  <c:v>129.28</c:v>
                </c:pt>
                <c:pt idx="49782">
                  <c:v>120.67</c:v>
                </c:pt>
                <c:pt idx="49783">
                  <c:v>121.76</c:v>
                </c:pt>
                <c:pt idx="49784">
                  <c:v>121.53</c:v>
                </c:pt>
                <c:pt idx="49785">
                  <c:v>122.42</c:v>
                </c:pt>
                <c:pt idx="49786">
                  <c:v>135.62</c:v>
                </c:pt>
                <c:pt idx="49787">
                  <c:v>126.67</c:v>
                </c:pt>
                <c:pt idx="49788">
                  <c:v>130.91</c:v>
                </c:pt>
                <c:pt idx="49789">
                  <c:v>157.87</c:v>
                </c:pt>
                <c:pt idx="49790">
                  <c:v>149.4</c:v>
                </c:pt>
                <c:pt idx="49791">
                  <c:v>152.24</c:v>
                </c:pt>
                <c:pt idx="49792">
                  <c:v>152.99</c:v>
                </c:pt>
                <c:pt idx="49793">
                  <c:v>156.19999999999999</c:v>
                </c:pt>
                <c:pt idx="49794">
                  <c:v>158.72999999999999</c:v>
                </c:pt>
                <c:pt idx="49795">
                  <c:v>161.51</c:v>
                </c:pt>
                <c:pt idx="49796">
                  <c:v>163.81</c:v>
                </c:pt>
                <c:pt idx="49797">
                  <c:v>157.66999999999999</c:v>
                </c:pt>
                <c:pt idx="49798">
                  <c:v>152.5</c:v>
                </c:pt>
                <c:pt idx="49799">
                  <c:v>153.30000000000001</c:v>
                </c:pt>
                <c:pt idx="49800">
                  <c:v>158.87</c:v>
                </c:pt>
                <c:pt idx="49801">
                  <c:v>166.36</c:v>
                </c:pt>
                <c:pt idx="49802">
                  <c:v>153.24</c:v>
                </c:pt>
                <c:pt idx="49803">
                  <c:v>140.36000000000001</c:v>
                </c:pt>
                <c:pt idx="49804">
                  <c:v>142.94</c:v>
                </c:pt>
                <c:pt idx="49805">
                  <c:v>129.28</c:v>
                </c:pt>
                <c:pt idx="49806">
                  <c:v>140.04</c:v>
                </c:pt>
                <c:pt idx="49807">
                  <c:v>142.6</c:v>
                </c:pt>
                <c:pt idx="49808">
                  <c:v>138.26</c:v>
                </c:pt>
                <c:pt idx="49809">
                  <c:v>136.05000000000001</c:v>
                </c:pt>
                <c:pt idx="49810">
                  <c:v>131.6</c:v>
                </c:pt>
                <c:pt idx="49811">
                  <c:v>134.85</c:v>
                </c:pt>
                <c:pt idx="49812">
                  <c:v>147.47999999999999</c:v>
                </c:pt>
                <c:pt idx="49813">
                  <c:v>150.94999999999999</c:v>
                </c:pt>
                <c:pt idx="49814">
                  <c:v>154.54</c:v>
                </c:pt>
                <c:pt idx="49815">
                  <c:v>156.88999999999999</c:v>
                </c:pt>
                <c:pt idx="49816">
                  <c:v>162.54</c:v>
                </c:pt>
                <c:pt idx="49817">
                  <c:v>162.49</c:v>
                </c:pt>
                <c:pt idx="49818">
                  <c:v>166.76</c:v>
                </c:pt>
                <c:pt idx="49819">
                  <c:v>162.57</c:v>
                </c:pt>
                <c:pt idx="49820">
                  <c:v>165.9</c:v>
                </c:pt>
                <c:pt idx="49821">
                  <c:v>165.73</c:v>
                </c:pt>
                <c:pt idx="49822">
                  <c:v>168.63</c:v>
                </c:pt>
                <c:pt idx="49823">
                  <c:v>171.93</c:v>
                </c:pt>
                <c:pt idx="49824">
                  <c:v>174.97</c:v>
                </c:pt>
                <c:pt idx="49825">
                  <c:v>180.08</c:v>
                </c:pt>
                <c:pt idx="49826">
                  <c:v>193.6</c:v>
                </c:pt>
                <c:pt idx="49827">
                  <c:v>188.72</c:v>
                </c:pt>
                <c:pt idx="49828">
                  <c:v>185.56</c:v>
                </c:pt>
                <c:pt idx="49829">
                  <c:v>182.26</c:v>
                </c:pt>
                <c:pt idx="49830">
                  <c:v>170.44</c:v>
                </c:pt>
                <c:pt idx="49831">
                  <c:v>165.39</c:v>
                </c:pt>
                <c:pt idx="49832">
                  <c:v>163.32</c:v>
                </c:pt>
                <c:pt idx="49833">
                  <c:v>167.34</c:v>
                </c:pt>
                <c:pt idx="49834">
                  <c:v>170.55</c:v>
                </c:pt>
                <c:pt idx="49835">
                  <c:v>174.6</c:v>
                </c:pt>
                <c:pt idx="49836">
                  <c:v>176.18</c:v>
                </c:pt>
                <c:pt idx="49837">
                  <c:v>175.55</c:v>
                </c:pt>
                <c:pt idx="49838">
                  <c:v>179.11</c:v>
                </c:pt>
                <c:pt idx="49839">
                  <c:v>170.01</c:v>
                </c:pt>
                <c:pt idx="49840">
                  <c:v>184.22</c:v>
                </c:pt>
                <c:pt idx="49841">
                  <c:v>189.55</c:v>
                </c:pt>
                <c:pt idx="49842">
                  <c:v>191.79</c:v>
                </c:pt>
                <c:pt idx="49843">
                  <c:v>194.15</c:v>
                </c:pt>
                <c:pt idx="49844">
                  <c:v>193.77</c:v>
                </c:pt>
                <c:pt idx="49845">
                  <c:v>186.91</c:v>
                </c:pt>
                <c:pt idx="49846">
                  <c:v>182.35</c:v>
                </c:pt>
                <c:pt idx="49847">
                  <c:v>185.02</c:v>
                </c:pt>
                <c:pt idx="49848">
                  <c:v>188.75</c:v>
                </c:pt>
                <c:pt idx="49849">
                  <c:v>190.53</c:v>
                </c:pt>
                <c:pt idx="49850">
                  <c:v>192.11</c:v>
                </c:pt>
                <c:pt idx="49851">
                  <c:v>183.58</c:v>
                </c:pt>
                <c:pt idx="49852">
                  <c:v>173.08</c:v>
                </c:pt>
                <c:pt idx="49853">
                  <c:v>169.72</c:v>
                </c:pt>
                <c:pt idx="49854">
                  <c:v>175.43</c:v>
                </c:pt>
                <c:pt idx="49855">
                  <c:v>177.76</c:v>
                </c:pt>
                <c:pt idx="49856">
                  <c:v>178.13</c:v>
                </c:pt>
                <c:pt idx="49857">
                  <c:v>178.99</c:v>
                </c:pt>
                <c:pt idx="49858">
                  <c:v>153.68</c:v>
                </c:pt>
                <c:pt idx="49859">
                  <c:v>144.69</c:v>
                </c:pt>
                <c:pt idx="49860">
                  <c:v>145.75</c:v>
                </c:pt>
                <c:pt idx="49861">
                  <c:v>141.56</c:v>
                </c:pt>
                <c:pt idx="49862">
                  <c:v>140.69999999999999</c:v>
                </c:pt>
                <c:pt idx="49863">
                  <c:v>135.79</c:v>
                </c:pt>
                <c:pt idx="49864">
                  <c:v>132.81</c:v>
                </c:pt>
                <c:pt idx="49865">
                  <c:v>136.63</c:v>
                </c:pt>
                <c:pt idx="49866">
                  <c:v>140.63999999999999</c:v>
                </c:pt>
                <c:pt idx="49867">
                  <c:v>144.43</c:v>
                </c:pt>
                <c:pt idx="49868">
                  <c:v>148.22</c:v>
                </c:pt>
                <c:pt idx="49869">
                  <c:v>151.78</c:v>
                </c:pt>
                <c:pt idx="49870">
                  <c:v>154.65</c:v>
                </c:pt>
                <c:pt idx="49871">
                  <c:v>156.88999999999999</c:v>
                </c:pt>
                <c:pt idx="49872">
                  <c:v>152.66999999999999</c:v>
                </c:pt>
                <c:pt idx="49873">
                  <c:v>155.34</c:v>
                </c:pt>
                <c:pt idx="49874">
                  <c:v>123.85</c:v>
                </c:pt>
                <c:pt idx="49875">
                  <c:v>126.75</c:v>
                </c:pt>
                <c:pt idx="49876">
                  <c:v>127.79</c:v>
                </c:pt>
                <c:pt idx="49877">
                  <c:v>120.84</c:v>
                </c:pt>
                <c:pt idx="49878">
                  <c:v>123.45</c:v>
                </c:pt>
                <c:pt idx="49879">
                  <c:v>135.19</c:v>
                </c:pt>
                <c:pt idx="49880">
                  <c:v>131</c:v>
                </c:pt>
                <c:pt idx="49881">
                  <c:v>133.1</c:v>
                </c:pt>
                <c:pt idx="49882">
                  <c:v>132.58000000000001</c:v>
                </c:pt>
                <c:pt idx="49883">
                  <c:v>134.82</c:v>
                </c:pt>
                <c:pt idx="49884">
                  <c:v>134.5</c:v>
                </c:pt>
                <c:pt idx="49885">
                  <c:v>116.79</c:v>
                </c:pt>
                <c:pt idx="49886">
                  <c:v>91.42</c:v>
                </c:pt>
                <c:pt idx="49887">
                  <c:v>64.47</c:v>
                </c:pt>
                <c:pt idx="49888">
                  <c:v>63.26</c:v>
                </c:pt>
                <c:pt idx="49889">
                  <c:v>88.41</c:v>
                </c:pt>
                <c:pt idx="49890">
                  <c:v>85.82</c:v>
                </c:pt>
                <c:pt idx="49891">
                  <c:v>97.16</c:v>
                </c:pt>
                <c:pt idx="49892">
                  <c:v>88.18</c:v>
                </c:pt>
                <c:pt idx="49893">
                  <c:v>86.91</c:v>
                </c:pt>
                <c:pt idx="49894">
                  <c:v>94.92</c:v>
                </c:pt>
                <c:pt idx="49895">
                  <c:v>75.66</c:v>
                </c:pt>
                <c:pt idx="49896">
                  <c:v>93.11</c:v>
                </c:pt>
                <c:pt idx="49897">
                  <c:v>88.66</c:v>
                </c:pt>
                <c:pt idx="49898">
                  <c:v>91.07</c:v>
                </c:pt>
                <c:pt idx="49899">
                  <c:v>93.66</c:v>
                </c:pt>
                <c:pt idx="49900">
                  <c:v>108.76</c:v>
                </c:pt>
                <c:pt idx="49901">
                  <c:v>102.7</c:v>
                </c:pt>
                <c:pt idx="49902">
                  <c:v>101.92</c:v>
                </c:pt>
                <c:pt idx="49903">
                  <c:v>103.13</c:v>
                </c:pt>
                <c:pt idx="49904">
                  <c:v>104.19</c:v>
                </c:pt>
                <c:pt idx="49905">
                  <c:v>103.88</c:v>
                </c:pt>
                <c:pt idx="49906">
                  <c:v>107.64</c:v>
                </c:pt>
                <c:pt idx="49907">
                  <c:v>126.95</c:v>
                </c:pt>
                <c:pt idx="49908">
                  <c:v>122.59</c:v>
                </c:pt>
                <c:pt idx="49909">
                  <c:v>125.46</c:v>
                </c:pt>
                <c:pt idx="49910">
                  <c:v>129.82</c:v>
                </c:pt>
                <c:pt idx="49911">
                  <c:v>134.16</c:v>
                </c:pt>
                <c:pt idx="49912">
                  <c:v>133.5</c:v>
                </c:pt>
                <c:pt idx="49913">
                  <c:v>133.18</c:v>
                </c:pt>
                <c:pt idx="49914">
                  <c:v>136.28</c:v>
                </c:pt>
                <c:pt idx="49915">
                  <c:v>130.80000000000001</c:v>
                </c:pt>
                <c:pt idx="49916">
                  <c:v>132.22999999999999</c:v>
                </c:pt>
                <c:pt idx="49917">
                  <c:v>123.68</c:v>
                </c:pt>
                <c:pt idx="49918">
                  <c:v>129.02000000000001</c:v>
                </c:pt>
                <c:pt idx="49919">
                  <c:v>130.54</c:v>
                </c:pt>
                <c:pt idx="49920">
                  <c:v>132.58000000000001</c:v>
                </c:pt>
                <c:pt idx="49921">
                  <c:v>134.44</c:v>
                </c:pt>
                <c:pt idx="49922">
                  <c:v>135.56</c:v>
                </c:pt>
                <c:pt idx="49923">
                  <c:v>129.38999999999999</c:v>
                </c:pt>
                <c:pt idx="49924">
                  <c:v>127.67</c:v>
                </c:pt>
                <c:pt idx="49925">
                  <c:v>129.88</c:v>
                </c:pt>
                <c:pt idx="49926">
                  <c:v>132.18</c:v>
                </c:pt>
                <c:pt idx="49927">
                  <c:v>126.21</c:v>
                </c:pt>
                <c:pt idx="49928">
                  <c:v>122.48</c:v>
                </c:pt>
                <c:pt idx="49929">
                  <c:v>102.18</c:v>
                </c:pt>
                <c:pt idx="49930">
                  <c:v>107.03</c:v>
                </c:pt>
                <c:pt idx="49931">
                  <c:v>120.64</c:v>
                </c:pt>
                <c:pt idx="49932">
                  <c:v>114.52</c:v>
                </c:pt>
                <c:pt idx="49933">
                  <c:v>115.18</c:v>
                </c:pt>
                <c:pt idx="49934">
                  <c:v>98.97</c:v>
                </c:pt>
                <c:pt idx="49935">
                  <c:v>91.99</c:v>
                </c:pt>
                <c:pt idx="49936">
                  <c:v>97.82</c:v>
                </c:pt>
                <c:pt idx="49937">
                  <c:v>102.93</c:v>
                </c:pt>
                <c:pt idx="49938">
                  <c:v>104.05</c:v>
                </c:pt>
                <c:pt idx="49939">
                  <c:v>104.97</c:v>
                </c:pt>
                <c:pt idx="49940">
                  <c:v>106.14</c:v>
                </c:pt>
                <c:pt idx="49941">
                  <c:v>129.08000000000001</c:v>
                </c:pt>
                <c:pt idx="49942">
                  <c:v>111.31</c:v>
                </c:pt>
                <c:pt idx="49943">
                  <c:v>110.45</c:v>
                </c:pt>
                <c:pt idx="49944">
                  <c:v>129.25</c:v>
                </c:pt>
                <c:pt idx="49945">
                  <c:v>139.9</c:v>
                </c:pt>
                <c:pt idx="49946">
                  <c:v>137.29</c:v>
                </c:pt>
                <c:pt idx="49947">
                  <c:v>115.24</c:v>
                </c:pt>
                <c:pt idx="49948">
                  <c:v>108.27</c:v>
                </c:pt>
                <c:pt idx="49949">
                  <c:v>109.96</c:v>
                </c:pt>
                <c:pt idx="49950">
                  <c:v>111.86</c:v>
                </c:pt>
                <c:pt idx="49951">
                  <c:v>112.83</c:v>
                </c:pt>
                <c:pt idx="49952">
                  <c:v>100.17</c:v>
                </c:pt>
                <c:pt idx="49953">
                  <c:v>102.24</c:v>
                </c:pt>
                <c:pt idx="49954">
                  <c:v>95.47</c:v>
                </c:pt>
                <c:pt idx="49955">
                  <c:v>74.28</c:v>
                </c:pt>
                <c:pt idx="49956">
                  <c:v>75.489999999999995</c:v>
                </c:pt>
                <c:pt idx="49957">
                  <c:v>77.069999999999993</c:v>
                </c:pt>
                <c:pt idx="49958">
                  <c:v>69.92</c:v>
                </c:pt>
                <c:pt idx="49959">
                  <c:v>69.03</c:v>
                </c:pt>
                <c:pt idx="49960">
                  <c:v>70.150000000000006</c:v>
                </c:pt>
                <c:pt idx="49961">
                  <c:v>62.34</c:v>
                </c:pt>
                <c:pt idx="49962">
                  <c:v>80.34</c:v>
                </c:pt>
                <c:pt idx="49963">
                  <c:v>73.11</c:v>
                </c:pt>
                <c:pt idx="49964">
                  <c:v>73.11</c:v>
                </c:pt>
                <c:pt idx="49965">
                  <c:v>73.569999999999993</c:v>
                </c:pt>
                <c:pt idx="49966">
                  <c:v>74.34</c:v>
                </c:pt>
                <c:pt idx="49967">
                  <c:v>72.88</c:v>
                </c:pt>
                <c:pt idx="49968">
                  <c:v>74</c:v>
                </c:pt>
                <c:pt idx="49969">
                  <c:v>75.09</c:v>
                </c:pt>
                <c:pt idx="49970">
                  <c:v>75.95</c:v>
                </c:pt>
                <c:pt idx="49971">
                  <c:v>76.44</c:v>
                </c:pt>
                <c:pt idx="49972">
                  <c:v>76.98</c:v>
                </c:pt>
                <c:pt idx="49973">
                  <c:v>77.53</c:v>
                </c:pt>
                <c:pt idx="49974">
                  <c:v>78.069999999999993</c:v>
                </c:pt>
                <c:pt idx="49975">
                  <c:v>78.959999999999994</c:v>
                </c:pt>
                <c:pt idx="49976">
                  <c:v>79.77</c:v>
                </c:pt>
                <c:pt idx="49977">
                  <c:v>80.8</c:v>
                </c:pt>
                <c:pt idx="49978">
                  <c:v>81.319999999999993</c:v>
                </c:pt>
                <c:pt idx="49979">
                  <c:v>81.95</c:v>
                </c:pt>
                <c:pt idx="49980">
                  <c:v>82</c:v>
                </c:pt>
                <c:pt idx="49981">
                  <c:v>78.239999999999995</c:v>
                </c:pt>
                <c:pt idx="49982">
                  <c:v>74.430000000000007</c:v>
                </c:pt>
                <c:pt idx="49983">
                  <c:v>74.8</c:v>
                </c:pt>
                <c:pt idx="49984">
                  <c:v>75.03</c:v>
                </c:pt>
                <c:pt idx="49985">
                  <c:v>54.28</c:v>
                </c:pt>
                <c:pt idx="49986">
                  <c:v>49.43</c:v>
                </c:pt>
                <c:pt idx="49987">
                  <c:v>49.46</c:v>
                </c:pt>
                <c:pt idx="49988">
                  <c:v>49.63</c:v>
                </c:pt>
                <c:pt idx="49989">
                  <c:v>49.8</c:v>
                </c:pt>
                <c:pt idx="49990">
                  <c:v>49.94</c:v>
                </c:pt>
                <c:pt idx="49991">
                  <c:v>67.680000000000007</c:v>
                </c:pt>
                <c:pt idx="49992">
                  <c:v>66.13</c:v>
                </c:pt>
                <c:pt idx="49993">
                  <c:v>63.29</c:v>
                </c:pt>
                <c:pt idx="49994">
                  <c:v>63.09</c:v>
                </c:pt>
                <c:pt idx="49995">
                  <c:v>63.58</c:v>
                </c:pt>
                <c:pt idx="49996">
                  <c:v>64.55</c:v>
                </c:pt>
                <c:pt idx="49997">
                  <c:v>65.64</c:v>
                </c:pt>
                <c:pt idx="49998">
                  <c:v>67.02</c:v>
                </c:pt>
                <c:pt idx="49999">
                  <c:v>68.03</c:v>
                </c:pt>
                <c:pt idx="50000">
                  <c:v>68.23</c:v>
                </c:pt>
                <c:pt idx="50001">
                  <c:v>62.26</c:v>
                </c:pt>
                <c:pt idx="50002">
                  <c:v>57.55</c:v>
                </c:pt>
                <c:pt idx="50003">
                  <c:v>55.83</c:v>
                </c:pt>
                <c:pt idx="50004">
                  <c:v>56.26</c:v>
                </c:pt>
                <c:pt idx="50005">
                  <c:v>56.86</c:v>
                </c:pt>
                <c:pt idx="50006">
                  <c:v>57.78</c:v>
                </c:pt>
                <c:pt idx="50007">
                  <c:v>58.47</c:v>
                </c:pt>
                <c:pt idx="50008">
                  <c:v>59.5</c:v>
                </c:pt>
                <c:pt idx="50009">
                  <c:v>81.14</c:v>
                </c:pt>
                <c:pt idx="50010">
                  <c:v>91.02</c:v>
                </c:pt>
                <c:pt idx="50011">
                  <c:v>83.78</c:v>
                </c:pt>
                <c:pt idx="50012">
                  <c:v>68.599999999999994</c:v>
                </c:pt>
                <c:pt idx="50013">
                  <c:v>74.77</c:v>
                </c:pt>
                <c:pt idx="50014">
                  <c:v>75.03</c:v>
                </c:pt>
                <c:pt idx="50015">
                  <c:v>75.37</c:v>
                </c:pt>
                <c:pt idx="50016">
                  <c:v>75.489999999999995</c:v>
                </c:pt>
                <c:pt idx="50017">
                  <c:v>75.78</c:v>
                </c:pt>
                <c:pt idx="50018">
                  <c:v>76.12</c:v>
                </c:pt>
                <c:pt idx="50019">
                  <c:v>76.900000000000006</c:v>
                </c:pt>
                <c:pt idx="50020">
                  <c:v>77.56</c:v>
                </c:pt>
                <c:pt idx="50021">
                  <c:v>78.3</c:v>
                </c:pt>
                <c:pt idx="50022">
                  <c:v>71.900000000000006</c:v>
                </c:pt>
                <c:pt idx="50023">
                  <c:v>67.94</c:v>
                </c:pt>
                <c:pt idx="50024">
                  <c:v>68.8</c:v>
                </c:pt>
                <c:pt idx="50025">
                  <c:v>69.72</c:v>
                </c:pt>
                <c:pt idx="50026">
                  <c:v>70.7</c:v>
                </c:pt>
                <c:pt idx="50027">
                  <c:v>71.67</c:v>
                </c:pt>
                <c:pt idx="50028">
                  <c:v>59.16</c:v>
                </c:pt>
                <c:pt idx="50029">
                  <c:v>51.29</c:v>
                </c:pt>
                <c:pt idx="50030">
                  <c:v>51.78</c:v>
                </c:pt>
                <c:pt idx="50031">
                  <c:v>52.1</c:v>
                </c:pt>
                <c:pt idx="50032">
                  <c:v>51.44</c:v>
                </c:pt>
                <c:pt idx="50033">
                  <c:v>50.34</c:v>
                </c:pt>
                <c:pt idx="50034">
                  <c:v>50.69</c:v>
                </c:pt>
                <c:pt idx="50035">
                  <c:v>50.92</c:v>
                </c:pt>
                <c:pt idx="50036">
                  <c:v>51.09</c:v>
                </c:pt>
                <c:pt idx="50037">
                  <c:v>51.32</c:v>
                </c:pt>
                <c:pt idx="50038">
                  <c:v>51.46</c:v>
                </c:pt>
                <c:pt idx="50039">
                  <c:v>51.46</c:v>
                </c:pt>
                <c:pt idx="50040">
                  <c:v>51.41</c:v>
                </c:pt>
                <c:pt idx="50041">
                  <c:v>51.38</c:v>
                </c:pt>
                <c:pt idx="50042">
                  <c:v>51.44</c:v>
                </c:pt>
                <c:pt idx="50043">
                  <c:v>51.98</c:v>
                </c:pt>
                <c:pt idx="50044">
                  <c:v>52.44</c:v>
                </c:pt>
                <c:pt idx="50045">
                  <c:v>53.04</c:v>
                </c:pt>
                <c:pt idx="50046">
                  <c:v>54.13</c:v>
                </c:pt>
                <c:pt idx="50047">
                  <c:v>55.31</c:v>
                </c:pt>
                <c:pt idx="50048">
                  <c:v>56.57</c:v>
                </c:pt>
                <c:pt idx="50049">
                  <c:v>57.92</c:v>
                </c:pt>
                <c:pt idx="50050">
                  <c:v>59.3</c:v>
                </c:pt>
                <c:pt idx="50051">
                  <c:v>60.74</c:v>
                </c:pt>
                <c:pt idx="50052">
                  <c:v>62</c:v>
                </c:pt>
                <c:pt idx="50053">
                  <c:v>51.06</c:v>
                </c:pt>
                <c:pt idx="50054">
                  <c:v>50.23</c:v>
                </c:pt>
                <c:pt idx="50055">
                  <c:v>50.98</c:v>
                </c:pt>
                <c:pt idx="50056">
                  <c:v>51.69</c:v>
                </c:pt>
                <c:pt idx="50057">
                  <c:v>46.87</c:v>
                </c:pt>
                <c:pt idx="50058">
                  <c:v>42.39</c:v>
                </c:pt>
                <c:pt idx="50059">
                  <c:v>42.77</c:v>
                </c:pt>
                <c:pt idx="50060">
                  <c:v>43.08</c:v>
                </c:pt>
                <c:pt idx="50061">
                  <c:v>43.63</c:v>
                </c:pt>
                <c:pt idx="50062">
                  <c:v>44.12</c:v>
                </c:pt>
                <c:pt idx="50063">
                  <c:v>44.72</c:v>
                </c:pt>
                <c:pt idx="50064">
                  <c:v>45.29</c:v>
                </c:pt>
                <c:pt idx="50065">
                  <c:v>45.9</c:v>
                </c:pt>
                <c:pt idx="50066">
                  <c:v>46.15</c:v>
                </c:pt>
                <c:pt idx="50067">
                  <c:v>39.090000000000003</c:v>
                </c:pt>
                <c:pt idx="50068">
                  <c:v>36.85</c:v>
                </c:pt>
                <c:pt idx="50069">
                  <c:v>37.29</c:v>
                </c:pt>
                <c:pt idx="50070">
                  <c:v>37.74</c:v>
                </c:pt>
                <c:pt idx="50071">
                  <c:v>38.15</c:v>
                </c:pt>
                <c:pt idx="50072">
                  <c:v>37.31</c:v>
                </c:pt>
                <c:pt idx="50073">
                  <c:v>31.602</c:v>
                </c:pt>
                <c:pt idx="50074">
                  <c:v>31.8</c:v>
                </c:pt>
                <c:pt idx="50075">
                  <c:v>32</c:v>
                </c:pt>
                <c:pt idx="50076">
                  <c:v>32.229999999999997</c:v>
                </c:pt>
                <c:pt idx="50077">
                  <c:v>32.49</c:v>
                </c:pt>
                <c:pt idx="50078">
                  <c:v>30.597000000000001</c:v>
                </c:pt>
                <c:pt idx="50079">
                  <c:v>27.841999999999999</c:v>
                </c:pt>
                <c:pt idx="50080">
                  <c:v>27.812999999999999</c:v>
                </c:pt>
                <c:pt idx="50081">
                  <c:v>27.841999999999999</c:v>
                </c:pt>
                <c:pt idx="50082">
                  <c:v>27.841999999999999</c:v>
                </c:pt>
                <c:pt idx="50083">
                  <c:v>27.783999999999999</c:v>
                </c:pt>
                <c:pt idx="50084">
                  <c:v>27.783999999999999</c:v>
                </c:pt>
                <c:pt idx="50085">
                  <c:v>27.841999999999999</c:v>
                </c:pt>
                <c:pt idx="50086">
                  <c:v>27.841999999999999</c:v>
                </c:pt>
                <c:pt idx="50087">
                  <c:v>27.841999999999999</c:v>
                </c:pt>
                <c:pt idx="50088">
                  <c:v>27.841999999999999</c:v>
                </c:pt>
                <c:pt idx="50089">
                  <c:v>27.841999999999999</c:v>
                </c:pt>
                <c:pt idx="50090">
                  <c:v>27.841999999999999</c:v>
                </c:pt>
                <c:pt idx="50091">
                  <c:v>27.841999999999999</c:v>
                </c:pt>
                <c:pt idx="50092">
                  <c:v>27.841999999999999</c:v>
                </c:pt>
                <c:pt idx="50093">
                  <c:v>35.020000000000003</c:v>
                </c:pt>
                <c:pt idx="50094">
                  <c:v>36.42</c:v>
                </c:pt>
                <c:pt idx="50095">
                  <c:v>35.36</c:v>
                </c:pt>
                <c:pt idx="50096">
                  <c:v>35.82</c:v>
                </c:pt>
                <c:pt idx="50097">
                  <c:v>36.22</c:v>
                </c:pt>
                <c:pt idx="50098">
                  <c:v>36.57</c:v>
                </c:pt>
                <c:pt idx="50099">
                  <c:v>36.799999999999997</c:v>
                </c:pt>
                <c:pt idx="50100">
                  <c:v>36.97</c:v>
                </c:pt>
                <c:pt idx="50101">
                  <c:v>37.11</c:v>
                </c:pt>
                <c:pt idx="50102">
                  <c:v>37.26</c:v>
                </c:pt>
                <c:pt idx="50103">
                  <c:v>37.49</c:v>
                </c:pt>
                <c:pt idx="50104">
                  <c:v>37.72</c:v>
                </c:pt>
                <c:pt idx="50105">
                  <c:v>37.97</c:v>
                </c:pt>
                <c:pt idx="50106">
                  <c:v>38.26</c:v>
                </c:pt>
                <c:pt idx="50107">
                  <c:v>38.549999999999997</c:v>
                </c:pt>
                <c:pt idx="50108">
                  <c:v>38.89</c:v>
                </c:pt>
                <c:pt idx="50109">
                  <c:v>39.119999999999997</c:v>
                </c:pt>
                <c:pt idx="50110">
                  <c:v>39.549999999999997</c:v>
                </c:pt>
                <c:pt idx="50111">
                  <c:v>55.68</c:v>
                </c:pt>
                <c:pt idx="50112">
                  <c:v>53.16</c:v>
                </c:pt>
                <c:pt idx="50113">
                  <c:v>53.1</c:v>
                </c:pt>
                <c:pt idx="50114">
                  <c:v>53.07</c:v>
                </c:pt>
                <c:pt idx="50115">
                  <c:v>52.99</c:v>
                </c:pt>
                <c:pt idx="50116">
                  <c:v>45.49</c:v>
                </c:pt>
                <c:pt idx="50117">
                  <c:v>45.35</c:v>
                </c:pt>
                <c:pt idx="50118">
                  <c:v>45.41</c:v>
                </c:pt>
                <c:pt idx="50119">
                  <c:v>45.44</c:v>
                </c:pt>
                <c:pt idx="50120">
                  <c:v>45.49</c:v>
                </c:pt>
                <c:pt idx="50121">
                  <c:v>45.67</c:v>
                </c:pt>
                <c:pt idx="50122">
                  <c:v>45.9</c:v>
                </c:pt>
                <c:pt idx="50123">
                  <c:v>46.15</c:v>
                </c:pt>
                <c:pt idx="50124">
                  <c:v>46.47</c:v>
                </c:pt>
                <c:pt idx="50125">
                  <c:v>46.87</c:v>
                </c:pt>
                <c:pt idx="50126">
                  <c:v>47.33</c:v>
                </c:pt>
                <c:pt idx="50127">
                  <c:v>47.88</c:v>
                </c:pt>
                <c:pt idx="50128">
                  <c:v>48.39</c:v>
                </c:pt>
                <c:pt idx="50129">
                  <c:v>48.85</c:v>
                </c:pt>
                <c:pt idx="50130">
                  <c:v>49.37</c:v>
                </c:pt>
                <c:pt idx="50131">
                  <c:v>49.94</c:v>
                </c:pt>
                <c:pt idx="50132">
                  <c:v>45.7</c:v>
                </c:pt>
                <c:pt idx="50133">
                  <c:v>43.74</c:v>
                </c:pt>
                <c:pt idx="50134">
                  <c:v>44.29</c:v>
                </c:pt>
                <c:pt idx="50135">
                  <c:v>44.89</c:v>
                </c:pt>
                <c:pt idx="50136">
                  <c:v>45.75</c:v>
                </c:pt>
                <c:pt idx="50137">
                  <c:v>46.84</c:v>
                </c:pt>
                <c:pt idx="50138">
                  <c:v>43.03</c:v>
                </c:pt>
                <c:pt idx="50139">
                  <c:v>39.35</c:v>
                </c:pt>
                <c:pt idx="50140">
                  <c:v>37.630000000000003</c:v>
                </c:pt>
                <c:pt idx="50141">
                  <c:v>37.770000000000003</c:v>
                </c:pt>
                <c:pt idx="50142">
                  <c:v>37.92</c:v>
                </c:pt>
                <c:pt idx="50143">
                  <c:v>38.090000000000003</c:v>
                </c:pt>
                <c:pt idx="50144">
                  <c:v>38.26</c:v>
                </c:pt>
                <c:pt idx="50145">
                  <c:v>38.35</c:v>
                </c:pt>
                <c:pt idx="50146">
                  <c:v>38.43</c:v>
                </c:pt>
                <c:pt idx="50147">
                  <c:v>38.15</c:v>
                </c:pt>
                <c:pt idx="50148">
                  <c:v>36.11</c:v>
                </c:pt>
                <c:pt idx="50149">
                  <c:v>36.17</c:v>
                </c:pt>
                <c:pt idx="50150">
                  <c:v>36.19</c:v>
                </c:pt>
                <c:pt idx="50151">
                  <c:v>36.31</c:v>
                </c:pt>
                <c:pt idx="50152">
                  <c:v>36.4</c:v>
                </c:pt>
                <c:pt idx="50153">
                  <c:v>33.840000000000003</c:v>
                </c:pt>
                <c:pt idx="50154">
                  <c:v>29.736000000000001</c:v>
                </c:pt>
                <c:pt idx="50155">
                  <c:v>29.821999999999999</c:v>
                </c:pt>
                <c:pt idx="50156">
                  <c:v>29.908000000000001</c:v>
                </c:pt>
                <c:pt idx="50157">
                  <c:v>29.995000000000001</c:v>
                </c:pt>
                <c:pt idx="50158">
                  <c:v>30.138000000000002</c:v>
                </c:pt>
                <c:pt idx="50159">
                  <c:v>30.224</c:v>
                </c:pt>
                <c:pt idx="50160">
                  <c:v>30.31</c:v>
                </c:pt>
                <c:pt idx="50161">
                  <c:v>30.396000000000001</c:v>
                </c:pt>
                <c:pt idx="50162">
                  <c:v>29.620999999999999</c:v>
                </c:pt>
                <c:pt idx="50163">
                  <c:v>29.478000000000002</c:v>
                </c:pt>
                <c:pt idx="50164">
                  <c:v>29.535</c:v>
                </c:pt>
                <c:pt idx="50165">
                  <c:v>29.478000000000002</c:v>
                </c:pt>
                <c:pt idx="50166">
                  <c:v>29.535</c:v>
                </c:pt>
                <c:pt idx="50167">
                  <c:v>29.620999999999999</c:v>
                </c:pt>
                <c:pt idx="50168">
                  <c:v>28.731999999999999</c:v>
                </c:pt>
                <c:pt idx="50169">
                  <c:v>28.588000000000001</c:v>
                </c:pt>
                <c:pt idx="50170">
                  <c:v>28.617000000000001</c:v>
                </c:pt>
                <c:pt idx="50171">
                  <c:v>28.646000000000001</c:v>
                </c:pt>
                <c:pt idx="50172">
                  <c:v>28.702999999999999</c:v>
                </c:pt>
                <c:pt idx="50173">
                  <c:v>28.731999999999999</c:v>
                </c:pt>
                <c:pt idx="50174">
                  <c:v>28.673999999999999</c:v>
                </c:pt>
                <c:pt idx="50175">
                  <c:v>28.702999999999999</c:v>
                </c:pt>
                <c:pt idx="50176">
                  <c:v>28.702999999999999</c:v>
                </c:pt>
                <c:pt idx="50177">
                  <c:v>28.702999999999999</c:v>
                </c:pt>
                <c:pt idx="50178">
                  <c:v>28.702999999999999</c:v>
                </c:pt>
                <c:pt idx="50179">
                  <c:v>28.33</c:v>
                </c:pt>
                <c:pt idx="50180">
                  <c:v>27.928000000000001</c:v>
                </c:pt>
                <c:pt idx="50181">
                  <c:v>27.841999999999999</c:v>
                </c:pt>
                <c:pt idx="50182">
                  <c:v>27.812999999999999</c:v>
                </c:pt>
                <c:pt idx="50183">
                  <c:v>27.812999999999999</c:v>
                </c:pt>
                <c:pt idx="50184">
                  <c:v>27.783999999999999</c:v>
                </c:pt>
                <c:pt idx="50185">
                  <c:v>27.812999999999999</c:v>
                </c:pt>
                <c:pt idx="50186">
                  <c:v>27.812999999999999</c:v>
                </c:pt>
                <c:pt idx="50187">
                  <c:v>27.812999999999999</c:v>
                </c:pt>
                <c:pt idx="50188">
                  <c:v>27.870999999999999</c:v>
                </c:pt>
                <c:pt idx="50189">
                  <c:v>27.899000000000001</c:v>
                </c:pt>
                <c:pt idx="50190">
                  <c:v>27.899000000000001</c:v>
                </c:pt>
                <c:pt idx="50191">
                  <c:v>27.870999999999999</c:v>
                </c:pt>
                <c:pt idx="50192">
                  <c:v>27.870999999999999</c:v>
                </c:pt>
                <c:pt idx="50193">
                  <c:v>27.841999999999999</c:v>
                </c:pt>
                <c:pt idx="50194">
                  <c:v>27.783999999999999</c:v>
                </c:pt>
                <c:pt idx="50195">
                  <c:v>27.783999999999999</c:v>
                </c:pt>
                <c:pt idx="50196">
                  <c:v>27.783999999999999</c:v>
                </c:pt>
                <c:pt idx="50197">
                  <c:v>27.783999999999999</c:v>
                </c:pt>
                <c:pt idx="50198">
                  <c:v>27.756</c:v>
                </c:pt>
                <c:pt idx="50199">
                  <c:v>27.756</c:v>
                </c:pt>
                <c:pt idx="50200">
                  <c:v>32.06</c:v>
                </c:pt>
                <c:pt idx="50201">
                  <c:v>37.630000000000003</c:v>
                </c:pt>
                <c:pt idx="50202">
                  <c:v>37.54</c:v>
                </c:pt>
                <c:pt idx="50203">
                  <c:v>37.46</c:v>
                </c:pt>
                <c:pt idx="50204">
                  <c:v>37.26</c:v>
                </c:pt>
                <c:pt idx="50205">
                  <c:v>37.229999999999997</c:v>
                </c:pt>
                <c:pt idx="50206">
                  <c:v>37.31</c:v>
                </c:pt>
                <c:pt idx="50207">
                  <c:v>37.29</c:v>
                </c:pt>
                <c:pt idx="50208">
                  <c:v>37.26</c:v>
                </c:pt>
                <c:pt idx="50209">
                  <c:v>37.229999999999997</c:v>
                </c:pt>
                <c:pt idx="50210">
                  <c:v>37.229999999999997</c:v>
                </c:pt>
                <c:pt idx="50211">
                  <c:v>32.58</c:v>
                </c:pt>
                <c:pt idx="50212">
                  <c:v>30.741</c:v>
                </c:pt>
                <c:pt idx="50213">
                  <c:v>27.727</c:v>
                </c:pt>
                <c:pt idx="50214">
                  <c:v>27.727</c:v>
                </c:pt>
                <c:pt idx="50215">
                  <c:v>28.818000000000001</c:v>
                </c:pt>
                <c:pt idx="50216">
                  <c:v>36.94</c:v>
                </c:pt>
                <c:pt idx="50217">
                  <c:v>32.200000000000003</c:v>
                </c:pt>
                <c:pt idx="50218">
                  <c:v>32.119999999999997</c:v>
                </c:pt>
                <c:pt idx="50219">
                  <c:v>32.119999999999997</c:v>
                </c:pt>
                <c:pt idx="50220">
                  <c:v>32.229999999999997</c:v>
                </c:pt>
                <c:pt idx="50221">
                  <c:v>32.43</c:v>
                </c:pt>
                <c:pt idx="50222">
                  <c:v>32.58</c:v>
                </c:pt>
                <c:pt idx="50223">
                  <c:v>32.69</c:v>
                </c:pt>
                <c:pt idx="50224">
                  <c:v>32.86</c:v>
                </c:pt>
                <c:pt idx="50225">
                  <c:v>33.04</c:v>
                </c:pt>
                <c:pt idx="50226">
                  <c:v>33.24</c:v>
                </c:pt>
                <c:pt idx="50227">
                  <c:v>33.380000000000003</c:v>
                </c:pt>
                <c:pt idx="50228">
                  <c:v>33.5</c:v>
                </c:pt>
                <c:pt idx="50229">
                  <c:v>33.61</c:v>
                </c:pt>
                <c:pt idx="50230">
                  <c:v>33.75</c:v>
                </c:pt>
                <c:pt idx="50231">
                  <c:v>33.979999999999997</c:v>
                </c:pt>
                <c:pt idx="50232">
                  <c:v>34.24</c:v>
                </c:pt>
                <c:pt idx="50233">
                  <c:v>34.47</c:v>
                </c:pt>
                <c:pt idx="50234">
                  <c:v>34.93</c:v>
                </c:pt>
                <c:pt idx="50235">
                  <c:v>35.65</c:v>
                </c:pt>
                <c:pt idx="50236">
                  <c:v>36.31</c:v>
                </c:pt>
                <c:pt idx="50237">
                  <c:v>37</c:v>
                </c:pt>
                <c:pt idx="50238">
                  <c:v>37.74</c:v>
                </c:pt>
                <c:pt idx="50239">
                  <c:v>38.61</c:v>
                </c:pt>
                <c:pt idx="50240">
                  <c:v>39.090000000000003</c:v>
                </c:pt>
                <c:pt idx="50241">
                  <c:v>39.520000000000003</c:v>
                </c:pt>
                <c:pt idx="50242">
                  <c:v>39.869999999999997</c:v>
                </c:pt>
                <c:pt idx="50243">
                  <c:v>40.130000000000003</c:v>
                </c:pt>
                <c:pt idx="50244">
                  <c:v>33.64</c:v>
                </c:pt>
                <c:pt idx="50245">
                  <c:v>31.98</c:v>
                </c:pt>
                <c:pt idx="50246">
                  <c:v>32.119999999999997</c:v>
                </c:pt>
                <c:pt idx="50247">
                  <c:v>32.26</c:v>
                </c:pt>
                <c:pt idx="50248">
                  <c:v>32.380000000000003</c:v>
                </c:pt>
                <c:pt idx="50249">
                  <c:v>32.46</c:v>
                </c:pt>
                <c:pt idx="50250">
                  <c:v>32.49</c:v>
                </c:pt>
                <c:pt idx="50251">
                  <c:v>32.69</c:v>
                </c:pt>
                <c:pt idx="50252">
                  <c:v>32.979999999999997</c:v>
                </c:pt>
                <c:pt idx="50253">
                  <c:v>33.32</c:v>
                </c:pt>
                <c:pt idx="50254">
                  <c:v>33.5</c:v>
                </c:pt>
                <c:pt idx="50255">
                  <c:v>33.67</c:v>
                </c:pt>
                <c:pt idx="50256">
                  <c:v>33.78</c:v>
                </c:pt>
                <c:pt idx="50257">
                  <c:v>33.869999999999997</c:v>
                </c:pt>
                <c:pt idx="50258">
                  <c:v>33.93</c:v>
                </c:pt>
                <c:pt idx="50259">
                  <c:v>31.86</c:v>
                </c:pt>
                <c:pt idx="50260">
                  <c:v>28.617000000000001</c:v>
                </c:pt>
                <c:pt idx="50261">
                  <c:v>28.702999999999999</c:v>
                </c:pt>
                <c:pt idx="50262">
                  <c:v>28.818000000000001</c:v>
                </c:pt>
                <c:pt idx="50263">
                  <c:v>28.875</c:v>
                </c:pt>
                <c:pt idx="50264">
                  <c:v>28.960999999999999</c:v>
                </c:pt>
                <c:pt idx="50265">
                  <c:v>29.018999999999998</c:v>
                </c:pt>
                <c:pt idx="50266">
                  <c:v>29.076000000000001</c:v>
                </c:pt>
                <c:pt idx="50267">
                  <c:v>29.132999999999999</c:v>
                </c:pt>
                <c:pt idx="50268">
                  <c:v>29.22</c:v>
                </c:pt>
                <c:pt idx="50269">
                  <c:v>29.277000000000001</c:v>
                </c:pt>
                <c:pt idx="50270">
                  <c:v>29.391999999999999</c:v>
                </c:pt>
                <c:pt idx="50271">
                  <c:v>29.449000000000002</c:v>
                </c:pt>
                <c:pt idx="50272">
                  <c:v>28.846</c:v>
                </c:pt>
                <c:pt idx="50273">
                  <c:v>28.359000000000002</c:v>
                </c:pt>
                <c:pt idx="50274">
                  <c:v>28.387</c:v>
                </c:pt>
                <c:pt idx="50275">
                  <c:v>28.359000000000002</c:v>
                </c:pt>
                <c:pt idx="50276">
                  <c:v>28.387</c:v>
                </c:pt>
                <c:pt idx="50277">
                  <c:v>27.727</c:v>
                </c:pt>
                <c:pt idx="50278">
                  <c:v>27.67</c:v>
                </c:pt>
                <c:pt idx="50279">
                  <c:v>27.698</c:v>
                </c:pt>
                <c:pt idx="50280">
                  <c:v>27.698</c:v>
                </c:pt>
                <c:pt idx="50281">
                  <c:v>27.698</c:v>
                </c:pt>
                <c:pt idx="50282">
                  <c:v>27.698</c:v>
                </c:pt>
                <c:pt idx="50283">
                  <c:v>27.698</c:v>
                </c:pt>
                <c:pt idx="50284">
                  <c:v>27.698</c:v>
                </c:pt>
                <c:pt idx="50285">
                  <c:v>27.698</c:v>
                </c:pt>
                <c:pt idx="50286">
                  <c:v>27.698</c:v>
                </c:pt>
                <c:pt idx="50287">
                  <c:v>27.698</c:v>
                </c:pt>
                <c:pt idx="50288">
                  <c:v>27.698</c:v>
                </c:pt>
                <c:pt idx="50289">
                  <c:v>27.698</c:v>
                </c:pt>
                <c:pt idx="50290">
                  <c:v>27.640999999999998</c:v>
                </c:pt>
                <c:pt idx="50291">
                  <c:v>27.640999999999998</c:v>
                </c:pt>
                <c:pt idx="50292">
                  <c:v>27.611999999999998</c:v>
                </c:pt>
                <c:pt idx="50293">
                  <c:v>27.640999999999998</c:v>
                </c:pt>
                <c:pt idx="50294">
                  <c:v>27.640999999999998</c:v>
                </c:pt>
                <c:pt idx="50295">
                  <c:v>27.640999999999998</c:v>
                </c:pt>
                <c:pt idx="50296">
                  <c:v>27.640999999999998</c:v>
                </c:pt>
                <c:pt idx="50297">
                  <c:v>27.640999999999998</c:v>
                </c:pt>
                <c:pt idx="50298">
                  <c:v>27.611999999999998</c:v>
                </c:pt>
                <c:pt idx="50299">
                  <c:v>27.640999999999998</c:v>
                </c:pt>
                <c:pt idx="50300">
                  <c:v>27.640999999999998</c:v>
                </c:pt>
                <c:pt idx="50301">
                  <c:v>27.640999999999998</c:v>
                </c:pt>
                <c:pt idx="50302">
                  <c:v>27.640999999999998</c:v>
                </c:pt>
                <c:pt idx="50303">
                  <c:v>27.611999999999998</c:v>
                </c:pt>
                <c:pt idx="50304">
                  <c:v>27.640999999999998</c:v>
                </c:pt>
                <c:pt idx="50305">
                  <c:v>27.640999999999998</c:v>
                </c:pt>
                <c:pt idx="50306">
                  <c:v>27.640999999999998</c:v>
                </c:pt>
                <c:pt idx="50307">
                  <c:v>27.611999999999998</c:v>
                </c:pt>
                <c:pt idx="50308">
                  <c:v>27.640999999999998</c:v>
                </c:pt>
                <c:pt idx="50309">
                  <c:v>27.67</c:v>
                </c:pt>
                <c:pt idx="50310">
                  <c:v>27.698</c:v>
                </c:pt>
                <c:pt idx="50311">
                  <c:v>27.698</c:v>
                </c:pt>
                <c:pt idx="50312">
                  <c:v>27.698</c:v>
                </c:pt>
                <c:pt idx="50313">
                  <c:v>27.698</c:v>
                </c:pt>
                <c:pt idx="50314">
                  <c:v>27.698</c:v>
                </c:pt>
                <c:pt idx="50315">
                  <c:v>27.67</c:v>
                </c:pt>
                <c:pt idx="50316">
                  <c:v>27.611999999999998</c:v>
                </c:pt>
                <c:pt idx="50317">
                  <c:v>27.640999999999998</c:v>
                </c:pt>
                <c:pt idx="50318">
                  <c:v>27.611999999999998</c:v>
                </c:pt>
                <c:pt idx="50319">
                  <c:v>27.640999999999998</c:v>
                </c:pt>
                <c:pt idx="50320">
                  <c:v>27.640999999999998</c:v>
                </c:pt>
                <c:pt idx="50321">
                  <c:v>27.611999999999998</c:v>
                </c:pt>
                <c:pt idx="50322">
                  <c:v>27.640999999999998</c:v>
                </c:pt>
                <c:pt idx="50323">
                  <c:v>27.640999999999998</c:v>
                </c:pt>
                <c:pt idx="50324">
                  <c:v>27.640999999999998</c:v>
                </c:pt>
                <c:pt idx="50325">
                  <c:v>27.67</c:v>
                </c:pt>
                <c:pt idx="50326">
                  <c:v>27.698</c:v>
                </c:pt>
                <c:pt idx="50327">
                  <c:v>27.698</c:v>
                </c:pt>
                <c:pt idx="50328">
                  <c:v>27.698</c:v>
                </c:pt>
                <c:pt idx="50329">
                  <c:v>27.698</c:v>
                </c:pt>
                <c:pt idx="50330">
                  <c:v>27.727</c:v>
                </c:pt>
                <c:pt idx="50331">
                  <c:v>27.698</c:v>
                </c:pt>
                <c:pt idx="50332">
                  <c:v>27.727</c:v>
                </c:pt>
                <c:pt idx="50333">
                  <c:v>27.698</c:v>
                </c:pt>
                <c:pt idx="50334">
                  <c:v>27.698</c:v>
                </c:pt>
                <c:pt idx="50335">
                  <c:v>27.698</c:v>
                </c:pt>
                <c:pt idx="50336">
                  <c:v>27.698</c:v>
                </c:pt>
                <c:pt idx="50337">
                  <c:v>27.698</c:v>
                </c:pt>
                <c:pt idx="50338">
                  <c:v>27.698</c:v>
                </c:pt>
                <c:pt idx="50339">
                  <c:v>27.698</c:v>
                </c:pt>
                <c:pt idx="50340">
                  <c:v>27.698</c:v>
                </c:pt>
                <c:pt idx="50341">
                  <c:v>27.698</c:v>
                </c:pt>
                <c:pt idx="50342">
                  <c:v>27.698</c:v>
                </c:pt>
                <c:pt idx="50343">
                  <c:v>27.698</c:v>
                </c:pt>
                <c:pt idx="50344">
                  <c:v>27.698</c:v>
                </c:pt>
                <c:pt idx="50345">
                  <c:v>27.698</c:v>
                </c:pt>
                <c:pt idx="50346">
                  <c:v>27.727</c:v>
                </c:pt>
                <c:pt idx="50347">
                  <c:v>27.698</c:v>
                </c:pt>
                <c:pt idx="50348">
                  <c:v>27.698</c:v>
                </c:pt>
                <c:pt idx="50349">
                  <c:v>27.698</c:v>
                </c:pt>
                <c:pt idx="50350">
                  <c:v>27.640999999999998</c:v>
                </c:pt>
                <c:pt idx="50351">
                  <c:v>27.611999999999998</c:v>
                </c:pt>
                <c:pt idx="50352">
                  <c:v>27.640999999999998</c:v>
                </c:pt>
                <c:pt idx="50353">
                  <c:v>27.611999999999998</c:v>
                </c:pt>
                <c:pt idx="50354">
                  <c:v>27.640999999999998</c:v>
                </c:pt>
                <c:pt idx="50355">
                  <c:v>27.611999999999998</c:v>
                </c:pt>
                <c:pt idx="50356">
                  <c:v>27.640999999999998</c:v>
                </c:pt>
                <c:pt idx="50357">
                  <c:v>27.640999999999998</c:v>
                </c:pt>
                <c:pt idx="50358">
                  <c:v>27.640999999999998</c:v>
                </c:pt>
                <c:pt idx="50359">
                  <c:v>27.640999999999998</c:v>
                </c:pt>
                <c:pt idx="50360">
                  <c:v>27.611999999999998</c:v>
                </c:pt>
                <c:pt idx="50361">
                  <c:v>27.640999999999998</c:v>
                </c:pt>
                <c:pt idx="50362">
                  <c:v>27.640999999999998</c:v>
                </c:pt>
                <c:pt idx="50363">
                  <c:v>27.640999999999998</c:v>
                </c:pt>
                <c:pt idx="50364">
                  <c:v>27.698</c:v>
                </c:pt>
                <c:pt idx="50365">
                  <c:v>27.698</c:v>
                </c:pt>
                <c:pt idx="50366">
                  <c:v>27.698</c:v>
                </c:pt>
                <c:pt idx="50367">
                  <c:v>27.698</c:v>
                </c:pt>
                <c:pt idx="50368">
                  <c:v>27.698</c:v>
                </c:pt>
                <c:pt idx="50369">
                  <c:v>27.698</c:v>
                </c:pt>
                <c:pt idx="50370">
                  <c:v>27.640999999999998</c:v>
                </c:pt>
                <c:pt idx="50371">
                  <c:v>27.698</c:v>
                </c:pt>
                <c:pt idx="50372">
                  <c:v>27.698</c:v>
                </c:pt>
                <c:pt idx="50373">
                  <c:v>27.698</c:v>
                </c:pt>
                <c:pt idx="50374">
                  <c:v>27.698</c:v>
                </c:pt>
                <c:pt idx="50375">
                  <c:v>27.698</c:v>
                </c:pt>
                <c:pt idx="50376">
                  <c:v>27.698</c:v>
                </c:pt>
                <c:pt idx="50377">
                  <c:v>27.698</c:v>
                </c:pt>
                <c:pt idx="50378">
                  <c:v>27.698</c:v>
                </c:pt>
                <c:pt idx="50379">
                  <c:v>27.698</c:v>
                </c:pt>
                <c:pt idx="50380">
                  <c:v>27.698</c:v>
                </c:pt>
                <c:pt idx="50381">
                  <c:v>27.698</c:v>
                </c:pt>
                <c:pt idx="50382">
                  <c:v>27.698</c:v>
                </c:pt>
                <c:pt idx="50383">
                  <c:v>27.698</c:v>
                </c:pt>
                <c:pt idx="50384">
                  <c:v>27.698</c:v>
                </c:pt>
                <c:pt idx="50385">
                  <c:v>27.727</c:v>
                </c:pt>
                <c:pt idx="50386">
                  <c:v>27.698</c:v>
                </c:pt>
                <c:pt idx="50387">
                  <c:v>27.698</c:v>
                </c:pt>
                <c:pt idx="50388">
                  <c:v>27.698</c:v>
                </c:pt>
                <c:pt idx="50389">
                  <c:v>27.698</c:v>
                </c:pt>
                <c:pt idx="50390">
                  <c:v>27.698</c:v>
                </c:pt>
                <c:pt idx="50391">
                  <c:v>27.67</c:v>
                </c:pt>
                <c:pt idx="50392">
                  <c:v>27.640999999999998</c:v>
                </c:pt>
                <c:pt idx="50393">
                  <c:v>27.640999999999998</c:v>
                </c:pt>
                <c:pt idx="50394">
                  <c:v>27.640999999999998</c:v>
                </c:pt>
                <c:pt idx="50395">
                  <c:v>27.640999999999998</c:v>
                </c:pt>
                <c:pt idx="50396">
                  <c:v>27.611999999999998</c:v>
                </c:pt>
                <c:pt idx="50397">
                  <c:v>27.67</c:v>
                </c:pt>
                <c:pt idx="50398">
                  <c:v>27.698</c:v>
                </c:pt>
                <c:pt idx="50399">
                  <c:v>38.380000000000003</c:v>
                </c:pt>
                <c:pt idx="50400">
                  <c:v>39.47</c:v>
                </c:pt>
                <c:pt idx="50401">
                  <c:v>38.81</c:v>
                </c:pt>
                <c:pt idx="50402">
                  <c:v>38.549999999999997</c:v>
                </c:pt>
                <c:pt idx="50403">
                  <c:v>37.200000000000003</c:v>
                </c:pt>
                <c:pt idx="50404">
                  <c:v>40.39</c:v>
                </c:pt>
                <c:pt idx="50405">
                  <c:v>40.21</c:v>
                </c:pt>
                <c:pt idx="50406">
                  <c:v>57.66</c:v>
                </c:pt>
                <c:pt idx="50407">
                  <c:v>51.98</c:v>
                </c:pt>
                <c:pt idx="50408">
                  <c:v>48.71</c:v>
                </c:pt>
                <c:pt idx="50409">
                  <c:v>49.08</c:v>
                </c:pt>
                <c:pt idx="50410">
                  <c:v>49.11</c:v>
                </c:pt>
                <c:pt idx="50411">
                  <c:v>68.11</c:v>
                </c:pt>
                <c:pt idx="50412">
                  <c:v>71.760000000000005</c:v>
                </c:pt>
                <c:pt idx="50413">
                  <c:v>91.62</c:v>
                </c:pt>
                <c:pt idx="50414">
                  <c:v>87.63</c:v>
                </c:pt>
                <c:pt idx="50415">
                  <c:v>83.81</c:v>
                </c:pt>
                <c:pt idx="50416">
                  <c:v>82.89</c:v>
                </c:pt>
                <c:pt idx="50417">
                  <c:v>83.64</c:v>
                </c:pt>
                <c:pt idx="50418">
                  <c:v>84.53</c:v>
                </c:pt>
                <c:pt idx="50419">
                  <c:v>85.79</c:v>
                </c:pt>
                <c:pt idx="50420">
                  <c:v>86.91</c:v>
                </c:pt>
                <c:pt idx="50421">
                  <c:v>87.69</c:v>
                </c:pt>
                <c:pt idx="50422">
                  <c:v>88.43</c:v>
                </c:pt>
                <c:pt idx="50423">
                  <c:v>88.92</c:v>
                </c:pt>
                <c:pt idx="50424">
                  <c:v>89.21</c:v>
                </c:pt>
                <c:pt idx="50425">
                  <c:v>89.64</c:v>
                </c:pt>
                <c:pt idx="50426">
                  <c:v>90.47</c:v>
                </c:pt>
                <c:pt idx="50427">
                  <c:v>91.33</c:v>
                </c:pt>
                <c:pt idx="50428">
                  <c:v>91.71</c:v>
                </c:pt>
                <c:pt idx="50429">
                  <c:v>92.37</c:v>
                </c:pt>
                <c:pt idx="50430">
                  <c:v>92.65</c:v>
                </c:pt>
                <c:pt idx="50431">
                  <c:v>93.11</c:v>
                </c:pt>
                <c:pt idx="50432">
                  <c:v>93.4</c:v>
                </c:pt>
                <c:pt idx="50433">
                  <c:v>110.56</c:v>
                </c:pt>
                <c:pt idx="50434">
                  <c:v>113.38</c:v>
                </c:pt>
                <c:pt idx="50435">
                  <c:v>114.12</c:v>
                </c:pt>
                <c:pt idx="50436">
                  <c:v>113.92</c:v>
                </c:pt>
                <c:pt idx="50437">
                  <c:v>95.12</c:v>
                </c:pt>
                <c:pt idx="50438">
                  <c:v>95.41</c:v>
                </c:pt>
                <c:pt idx="50439">
                  <c:v>95.41</c:v>
                </c:pt>
                <c:pt idx="50440">
                  <c:v>93.72</c:v>
                </c:pt>
                <c:pt idx="50441">
                  <c:v>90.3</c:v>
                </c:pt>
                <c:pt idx="50442">
                  <c:v>90.99</c:v>
                </c:pt>
                <c:pt idx="50443">
                  <c:v>92.25</c:v>
                </c:pt>
                <c:pt idx="50444">
                  <c:v>93.34</c:v>
                </c:pt>
                <c:pt idx="50445">
                  <c:v>80.94</c:v>
                </c:pt>
                <c:pt idx="50446">
                  <c:v>77.87</c:v>
                </c:pt>
                <c:pt idx="50447">
                  <c:v>78.3</c:v>
                </c:pt>
                <c:pt idx="50448">
                  <c:v>78.59</c:v>
                </c:pt>
                <c:pt idx="50449">
                  <c:v>79.19</c:v>
                </c:pt>
                <c:pt idx="50450">
                  <c:v>79.56</c:v>
                </c:pt>
                <c:pt idx="50451">
                  <c:v>80.05</c:v>
                </c:pt>
                <c:pt idx="50452">
                  <c:v>80.25</c:v>
                </c:pt>
                <c:pt idx="50453">
                  <c:v>80.17</c:v>
                </c:pt>
                <c:pt idx="50454">
                  <c:v>76.459999999999994</c:v>
                </c:pt>
                <c:pt idx="50455">
                  <c:v>62.29</c:v>
                </c:pt>
                <c:pt idx="50456">
                  <c:v>60.19</c:v>
                </c:pt>
                <c:pt idx="50457">
                  <c:v>60.3</c:v>
                </c:pt>
                <c:pt idx="50458">
                  <c:v>47.7</c:v>
                </c:pt>
                <c:pt idx="50459">
                  <c:v>47.33</c:v>
                </c:pt>
                <c:pt idx="50460">
                  <c:v>47.91</c:v>
                </c:pt>
                <c:pt idx="50461">
                  <c:v>48.45</c:v>
                </c:pt>
                <c:pt idx="50462">
                  <c:v>56.06</c:v>
                </c:pt>
                <c:pt idx="50463">
                  <c:v>73.31</c:v>
                </c:pt>
                <c:pt idx="50464">
                  <c:v>68.17</c:v>
                </c:pt>
                <c:pt idx="50465">
                  <c:v>69.23</c:v>
                </c:pt>
                <c:pt idx="50466">
                  <c:v>71.180000000000007</c:v>
                </c:pt>
                <c:pt idx="50467">
                  <c:v>71.47</c:v>
                </c:pt>
                <c:pt idx="50468">
                  <c:v>57.52</c:v>
                </c:pt>
                <c:pt idx="50469">
                  <c:v>76.87</c:v>
                </c:pt>
                <c:pt idx="50470">
                  <c:v>73.25</c:v>
                </c:pt>
                <c:pt idx="50471">
                  <c:v>73.36</c:v>
                </c:pt>
                <c:pt idx="50472">
                  <c:v>73.650000000000006</c:v>
                </c:pt>
                <c:pt idx="50473">
                  <c:v>74.23</c:v>
                </c:pt>
                <c:pt idx="50474">
                  <c:v>67.31</c:v>
                </c:pt>
                <c:pt idx="50475">
                  <c:v>70.38</c:v>
                </c:pt>
                <c:pt idx="50476">
                  <c:v>85.31</c:v>
                </c:pt>
                <c:pt idx="50477">
                  <c:v>84.9</c:v>
                </c:pt>
                <c:pt idx="50478">
                  <c:v>85.1</c:v>
                </c:pt>
                <c:pt idx="50479">
                  <c:v>86.05</c:v>
                </c:pt>
                <c:pt idx="50480">
                  <c:v>87.11</c:v>
                </c:pt>
                <c:pt idx="50481">
                  <c:v>83.93</c:v>
                </c:pt>
                <c:pt idx="50482">
                  <c:v>80.37</c:v>
                </c:pt>
                <c:pt idx="50483">
                  <c:v>92.74</c:v>
                </c:pt>
                <c:pt idx="50484">
                  <c:v>95.61</c:v>
                </c:pt>
                <c:pt idx="50485">
                  <c:v>87.03</c:v>
                </c:pt>
                <c:pt idx="50486">
                  <c:v>82.72</c:v>
                </c:pt>
                <c:pt idx="50487">
                  <c:v>91.22</c:v>
                </c:pt>
                <c:pt idx="50488">
                  <c:v>88.75</c:v>
                </c:pt>
                <c:pt idx="50489">
                  <c:v>86.8</c:v>
                </c:pt>
                <c:pt idx="50490">
                  <c:v>87.8</c:v>
                </c:pt>
                <c:pt idx="50491">
                  <c:v>88.98</c:v>
                </c:pt>
                <c:pt idx="50492">
                  <c:v>89.78</c:v>
                </c:pt>
                <c:pt idx="50493">
                  <c:v>90.7</c:v>
                </c:pt>
                <c:pt idx="50494">
                  <c:v>97.76</c:v>
                </c:pt>
                <c:pt idx="50495">
                  <c:v>114.58</c:v>
                </c:pt>
                <c:pt idx="50496">
                  <c:v>110.62</c:v>
                </c:pt>
                <c:pt idx="50497">
                  <c:v>104.48</c:v>
                </c:pt>
                <c:pt idx="50498">
                  <c:v>126.21</c:v>
                </c:pt>
                <c:pt idx="50499">
                  <c:v>115.47</c:v>
                </c:pt>
                <c:pt idx="50500">
                  <c:v>110.94</c:v>
                </c:pt>
                <c:pt idx="50501">
                  <c:v>126.21</c:v>
                </c:pt>
                <c:pt idx="50502">
                  <c:v>126.15</c:v>
                </c:pt>
                <c:pt idx="50503">
                  <c:v>130.4</c:v>
                </c:pt>
                <c:pt idx="50504">
                  <c:v>131.86000000000001</c:v>
                </c:pt>
                <c:pt idx="50505">
                  <c:v>132.58000000000001</c:v>
                </c:pt>
                <c:pt idx="50506">
                  <c:v>130.74</c:v>
                </c:pt>
                <c:pt idx="50507">
                  <c:v>130.91</c:v>
                </c:pt>
                <c:pt idx="50508">
                  <c:v>133.58000000000001</c:v>
                </c:pt>
                <c:pt idx="50509">
                  <c:v>136.05000000000001</c:v>
                </c:pt>
                <c:pt idx="50510">
                  <c:v>131.91999999999999</c:v>
                </c:pt>
                <c:pt idx="50511">
                  <c:v>123.51</c:v>
                </c:pt>
                <c:pt idx="50512">
                  <c:v>119.12</c:v>
                </c:pt>
                <c:pt idx="50513">
                  <c:v>119.78</c:v>
                </c:pt>
                <c:pt idx="50514">
                  <c:v>120.84</c:v>
                </c:pt>
                <c:pt idx="50515">
                  <c:v>121.3</c:v>
                </c:pt>
                <c:pt idx="50516">
                  <c:v>122.39</c:v>
                </c:pt>
                <c:pt idx="50517">
                  <c:v>132.75</c:v>
                </c:pt>
                <c:pt idx="50518">
                  <c:v>144.22999999999999</c:v>
                </c:pt>
                <c:pt idx="50519">
                  <c:v>136.80000000000001</c:v>
                </c:pt>
                <c:pt idx="50520">
                  <c:v>132.72</c:v>
                </c:pt>
                <c:pt idx="50521">
                  <c:v>117.74</c:v>
                </c:pt>
                <c:pt idx="50522">
                  <c:v>119.29</c:v>
                </c:pt>
                <c:pt idx="50523">
                  <c:v>105.83</c:v>
                </c:pt>
                <c:pt idx="50524">
                  <c:v>99.31</c:v>
                </c:pt>
                <c:pt idx="50525">
                  <c:v>101.12</c:v>
                </c:pt>
                <c:pt idx="50526">
                  <c:v>102.47</c:v>
                </c:pt>
                <c:pt idx="50527">
                  <c:v>103.85</c:v>
                </c:pt>
                <c:pt idx="50528">
                  <c:v>104.97</c:v>
                </c:pt>
                <c:pt idx="50529">
                  <c:v>106.14</c:v>
                </c:pt>
                <c:pt idx="50530">
                  <c:v>105.8</c:v>
                </c:pt>
                <c:pt idx="50531">
                  <c:v>99.34</c:v>
                </c:pt>
                <c:pt idx="50532">
                  <c:v>105.11</c:v>
                </c:pt>
                <c:pt idx="50533">
                  <c:v>100.37</c:v>
                </c:pt>
                <c:pt idx="50534">
                  <c:v>86.63</c:v>
                </c:pt>
                <c:pt idx="50535">
                  <c:v>96.07</c:v>
                </c:pt>
                <c:pt idx="50536">
                  <c:v>96.73</c:v>
                </c:pt>
                <c:pt idx="50537">
                  <c:v>96.9</c:v>
                </c:pt>
                <c:pt idx="50538">
                  <c:v>100.29</c:v>
                </c:pt>
                <c:pt idx="50539">
                  <c:v>98.57</c:v>
                </c:pt>
                <c:pt idx="50540">
                  <c:v>99.14</c:v>
                </c:pt>
                <c:pt idx="50541">
                  <c:v>122.19</c:v>
                </c:pt>
                <c:pt idx="50542">
                  <c:v>121.13</c:v>
                </c:pt>
                <c:pt idx="50543">
                  <c:v>123.19</c:v>
                </c:pt>
                <c:pt idx="50544">
                  <c:v>123.74</c:v>
                </c:pt>
                <c:pt idx="50545">
                  <c:v>124.05</c:v>
                </c:pt>
                <c:pt idx="50546">
                  <c:v>124.03</c:v>
                </c:pt>
                <c:pt idx="50547">
                  <c:v>123.97</c:v>
                </c:pt>
                <c:pt idx="50548">
                  <c:v>129.38999999999999</c:v>
                </c:pt>
                <c:pt idx="50549">
                  <c:v>128.07</c:v>
                </c:pt>
                <c:pt idx="50550">
                  <c:v>126.35</c:v>
                </c:pt>
                <c:pt idx="50551">
                  <c:v>127.1</c:v>
                </c:pt>
                <c:pt idx="50552">
                  <c:v>109.62</c:v>
                </c:pt>
                <c:pt idx="50553">
                  <c:v>103.82</c:v>
                </c:pt>
                <c:pt idx="50554">
                  <c:v>105.2</c:v>
                </c:pt>
                <c:pt idx="50555">
                  <c:v>106.37</c:v>
                </c:pt>
                <c:pt idx="50556">
                  <c:v>107.89</c:v>
                </c:pt>
                <c:pt idx="50557">
                  <c:v>109.16</c:v>
                </c:pt>
                <c:pt idx="50558">
                  <c:v>100.58</c:v>
                </c:pt>
                <c:pt idx="50559">
                  <c:v>94.69</c:v>
                </c:pt>
                <c:pt idx="50560">
                  <c:v>95.78</c:v>
                </c:pt>
                <c:pt idx="50561">
                  <c:v>96.67</c:v>
                </c:pt>
                <c:pt idx="50562">
                  <c:v>97.36</c:v>
                </c:pt>
                <c:pt idx="50563">
                  <c:v>81</c:v>
                </c:pt>
                <c:pt idx="50564">
                  <c:v>73.709999999999994</c:v>
                </c:pt>
                <c:pt idx="50565">
                  <c:v>74.48</c:v>
                </c:pt>
                <c:pt idx="50566">
                  <c:v>75.23</c:v>
                </c:pt>
                <c:pt idx="50567">
                  <c:v>75.8</c:v>
                </c:pt>
                <c:pt idx="50568">
                  <c:v>76.61</c:v>
                </c:pt>
                <c:pt idx="50569">
                  <c:v>62.54</c:v>
                </c:pt>
                <c:pt idx="50570">
                  <c:v>52.27</c:v>
                </c:pt>
                <c:pt idx="50571">
                  <c:v>53.1</c:v>
                </c:pt>
                <c:pt idx="50572">
                  <c:v>54.13</c:v>
                </c:pt>
                <c:pt idx="50573">
                  <c:v>80.14</c:v>
                </c:pt>
                <c:pt idx="50574">
                  <c:v>69.400000000000006</c:v>
                </c:pt>
                <c:pt idx="50575">
                  <c:v>90.39</c:v>
                </c:pt>
                <c:pt idx="50576">
                  <c:v>85.1</c:v>
                </c:pt>
                <c:pt idx="50577">
                  <c:v>85.74</c:v>
                </c:pt>
                <c:pt idx="50578">
                  <c:v>108.76</c:v>
                </c:pt>
                <c:pt idx="50579">
                  <c:v>103.93</c:v>
                </c:pt>
                <c:pt idx="50580">
                  <c:v>102.61</c:v>
                </c:pt>
                <c:pt idx="50581">
                  <c:v>106.32</c:v>
                </c:pt>
                <c:pt idx="50582">
                  <c:v>109.53</c:v>
                </c:pt>
                <c:pt idx="50583">
                  <c:v>112.23</c:v>
                </c:pt>
                <c:pt idx="50584">
                  <c:v>113.95</c:v>
                </c:pt>
                <c:pt idx="50585">
                  <c:v>107.52</c:v>
                </c:pt>
                <c:pt idx="50586">
                  <c:v>97.45</c:v>
                </c:pt>
                <c:pt idx="50587">
                  <c:v>97.88</c:v>
                </c:pt>
                <c:pt idx="50588">
                  <c:v>98.28</c:v>
                </c:pt>
                <c:pt idx="50589">
                  <c:v>98.68</c:v>
                </c:pt>
                <c:pt idx="50590">
                  <c:v>91.85</c:v>
                </c:pt>
                <c:pt idx="50591">
                  <c:v>84.07</c:v>
                </c:pt>
                <c:pt idx="50592">
                  <c:v>84.99</c:v>
                </c:pt>
                <c:pt idx="50593">
                  <c:v>85.82</c:v>
                </c:pt>
                <c:pt idx="50594">
                  <c:v>74.91</c:v>
                </c:pt>
                <c:pt idx="50595">
                  <c:v>86.54</c:v>
                </c:pt>
                <c:pt idx="50596">
                  <c:v>85.56</c:v>
                </c:pt>
                <c:pt idx="50597">
                  <c:v>84.93</c:v>
                </c:pt>
                <c:pt idx="50598">
                  <c:v>85.91</c:v>
                </c:pt>
                <c:pt idx="50599">
                  <c:v>87.52</c:v>
                </c:pt>
                <c:pt idx="50600">
                  <c:v>98.91</c:v>
                </c:pt>
                <c:pt idx="50601">
                  <c:v>107.55</c:v>
                </c:pt>
                <c:pt idx="50602">
                  <c:v>102.96</c:v>
                </c:pt>
                <c:pt idx="50603">
                  <c:v>99.94</c:v>
                </c:pt>
                <c:pt idx="50604">
                  <c:v>101.98</c:v>
                </c:pt>
                <c:pt idx="50605">
                  <c:v>103.45</c:v>
                </c:pt>
                <c:pt idx="50606">
                  <c:v>104.77</c:v>
                </c:pt>
                <c:pt idx="50607">
                  <c:v>106.34</c:v>
                </c:pt>
                <c:pt idx="50608">
                  <c:v>108.04</c:v>
                </c:pt>
                <c:pt idx="50609">
                  <c:v>120.12</c:v>
                </c:pt>
                <c:pt idx="50610">
                  <c:v>136.63</c:v>
                </c:pt>
                <c:pt idx="50611">
                  <c:v>122.53</c:v>
                </c:pt>
                <c:pt idx="50612">
                  <c:v>126.35</c:v>
                </c:pt>
                <c:pt idx="50613">
                  <c:v>144.06</c:v>
                </c:pt>
                <c:pt idx="50614">
                  <c:v>138.81</c:v>
                </c:pt>
                <c:pt idx="50615">
                  <c:v>141.74</c:v>
                </c:pt>
                <c:pt idx="50616">
                  <c:v>144.52000000000001</c:v>
                </c:pt>
                <c:pt idx="50617">
                  <c:v>146.87</c:v>
                </c:pt>
                <c:pt idx="50618">
                  <c:v>146.76</c:v>
                </c:pt>
                <c:pt idx="50619">
                  <c:v>135.74</c:v>
                </c:pt>
                <c:pt idx="50620">
                  <c:v>137.29</c:v>
                </c:pt>
                <c:pt idx="50621">
                  <c:v>120.64</c:v>
                </c:pt>
                <c:pt idx="50622">
                  <c:v>95.61</c:v>
                </c:pt>
                <c:pt idx="50623">
                  <c:v>90.99</c:v>
                </c:pt>
                <c:pt idx="50624">
                  <c:v>77.73</c:v>
                </c:pt>
                <c:pt idx="50625">
                  <c:v>78.45</c:v>
                </c:pt>
                <c:pt idx="50626">
                  <c:v>86.51</c:v>
                </c:pt>
                <c:pt idx="50627">
                  <c:v>96.15</c:v>
                </c:pt>
                <c:pt idx="50628">
                  <c:v>89.07</c:v>
                </c:pt>
                <c:pt idx="50629">
                  <c:v>71.36</c:v>
                </c:pt>
                <c:pt idx="50630">
                  <c:v>75.92</c:v>
                </c:pt>
                <c:pt idx="50631">
                  <c:v>75.66</c:v>
                </c:pt>
                <c:pt idx="50632">
                  <c:v>77.3</c:v>
                </c:pt>
                <c:pt idx="50633">
                  <c:v>89.01</c:v>
                </c:pt>
                <c:pt idx="50634">
                  <c:v>100.29</c:v>
                </c:pt>
                <c:pt idx="50635">
                  <c:v>110.39</c:v>
                </c:pt>
                <c:pt idx="50636">
                  <c:v>128.79</c:v>
                </c:pt>
                <c:pt idx="50637">
                  <c:v>127.04</c:v>
                </c:pt>
                <c:pt idx="50638">
                  <c:v>127.87</c:v>
                </c:pt>
                <c:pt idx="50639">
                  <c:v>351.3</c:v>
                </c:pt>
                <c:pt idx="50640">
                  <c:v>678.5</c:v>
                </c:pt>
                <c:pt idx="50641">
                  <c:v>654.70000000000005</c:v>
                </c:pt>
                <c:pt idx="50642">
                  <c:v>645.20000000000005</c:v>
                </c:pt>
                <c:pt idx="50643">
                  <c:v>637.29999999999995</c:v>
                </c:pt>
                <c:pt idx="50644">
                  <c:v>633.9</c:v>
                </c:pt>
                <c:pt idx="50645">
                  <c:v>656.1</c:v>
                </c:pt>
                <c:pt idx="50646">
                  <c:v>639.5</c:v>
                </c:pt>
                <c:pt idx="50647">
                  <c:v>616.4</c:v>
                </c:pt>
                <c:pt idx="50648">
                  <c:v>615.4</c:v>
                </c:pt>
                <c:pt idx="50649">
                  <c:v>553.70000000000005</c:v>
                </c:pt>
                <c:pt idx="50650">
                  <c:v>114.35</c:v>
                </c:pt>
                <c:pt idx="50651">
                  <c:v>115.73</c:v>
                </c:pt>
                <c:pt idx="50652">
                  <c:v>113.95</c:v>
                </c:pt>
                <c:pt idx="50653">
                  <c:v>114.98</c:v>
                </c:pt>
                <c:pt idx="50654">
                  <c:v>113.58</c:v>
                </c:pt>
                <c:pt idx="50655">
                  <c:v>147.53</c:v>
                </c:pt>
                <c:pt idx="50656">
                  <c:v>155.46</c:v>
                </c:pt>
                <c:pt idx="50657">
                  <c:v>153.44999999999999</c:v>
                </c:pt>
                <c:pt idx="50658">
                  <c:v>153.44999999999999</c:v>
                </c:pt>
                <c:pt idx="50659">
                  <c:v>154.57</c:v>
                </c:pt>
                <c:pt idx="50660">
                  <c:v>153.36000000000001</c:v>
                </c:pt>
                <c:pt idx="50661">
                  <c:v>154.19</c:v>
                </c:pt>
                <c:pt idx="50662">
                  <c:v>156.86000000000001</c:v>
                </c:pt>
                <c:pt idx="50663">
                  <c:v>155.88999999999999</c:v>
                </c:pt>
                <c:pt idx="50664">
                  <c:v>156.91999999999999</c:v>
                </c:pt>
                <c:pt idx="50665">
                  <c:v>158.47</c:v>
                </c:pt>
                <c:pt idx="50666">
                  <c:v>159.66999999999999</c:v>
                </c:pt>
                <c:pt idx="50667">
                  <c:v>161.08000000000001</c:v>
                </c:pt>
                <c:pt idx="50668">
                  <c:v>158.30000000000001</c:v>
                </c:pt>
                <c:pt idx="50669">
                  <c:v>152.53</c:v>
                </c:pt>
                <c:pt idx="50670">
                  <c:v>153.85</c:v>
                </c:pt>
                <c:pt idx="50671">
                  <c:v>203.27</c:v>
                </c:pt>
                <c:pt idx="50672">
                  <c:v>788.5</c:v>
                </c:pt>
                <c:pt idx="50673">
                  <c:v>758.4</c:v>
                </c:pt>
                <c:pt idx="50674">
                  <c:v>743</c:v>
                </c:pt>
                <c:pt idx="50675">
                  <c:v>808.4</c:v>
                </c:pt>
                <c:pt idx="50676">
                  <c:v>814.9</c:v>
                </c:pt>
                <c:pt idx="50677">
                  <c:v>814.5</c:v>
                </c:pt>
                <c:pt idx="50678">
                  <c:v>805.5</c:v>
                </c:pt>
                <c:pt idx="50679">
                  <c:v>807.2</c:v>
                </c:pt>
                <c:pt idx="50680">
                  <c:v>779.1</c:v>
                </c:pt>
                <c:pt idx="50681">
                  <c:v>760.9</c:v>
                </c:pt>
                <c:pt idx="50682">
                  <c:v>293.08999999999997</c:v>
                </c:pt>
                <c:pt idx="50683">
                  <c:v>182.06</c:v>
                </c:pt>
                <c:pt idx="50684">
                  <c:v>188.26</c:v>
                </c:pt>
                <c:pt idx="50685">
                  <c:v>190.9</c:v>
                </c:pt>
                <c:pt idx="50686">
                  <c:v>193.06</c:v>
                </c:pt>
                <c:pt idx="50687">
                  <c:v>185.62</c:v>
                </c:pt>
                <c:pt idx="50688">
                  <c:v>187.57</c:v>
                </c:pt>
                <c:pt idx="50689">
                  <c:v>191.13</c:v>
                </c:pt>
                <c:pt idx="50690">
                  <c:v>191.19</c:v>
                </c:pt>
                <c:pt idx="50691">
                  <c:v>193.69</c:v>
                </c:pt>
                <c:pt idx="50692">
                  <c:v>193.43</c:v>
                </c:pt>
                <c:pt idx="50693">
                  <c:v>195.58</c:v>
                </c:pt>
                <c:pt idx="50694">
                  <c:v>185.79</c:v>
                </c:pt>
                <c:pt idx="50695">
                  <c:v>168.43</c:v>
                </c:pt>
                <c:pt idx="50696">
                  <c:v>171.24</c:v>
                </c:pt>
                <c:pt idx="50697">
                  <c:v>158.81</c:v>
                </c:pt>
                <c:pt idx="50698">
                  <c:v>148.31</c:v>
                </c:pt>
                <c:pt idx="50699">
                  <c:v>146.79</c:v>
                </c:pt>
                <c:pt idx="50700">
                  <c:v>136.74</c:v>
                </c:pt>
                <c:pt idx="50701">
                  <c:v>129.85</c:v>
                </c:pt>
                <c:pt idx="50702">
                  <c:v>119.69</c:v>
                </c:pt>
                <c:pt idx="50703">
                  <c:v>112.14</c:v>
                </c:pt>
                <c:pt idx="50704">
                  <c:v>109.04</c:v>
                </c:pt>
                <c:pt idx="50705">
                  <c:v>95.52</c:v>
                </c:pt>
                <c:pt idx="50706">
                  <c:v>80.709999999999994</c:v>
                </c:pt>
                <c:pt idx="50707">
                  <c:v>79.16</c:v>
                </c:pt>
                <c:pt idx="50708">
                  <c:v>100.49</c:v>
                </c:pt>
                <c:pt idx="50709">
                  <c:v>95.12</c:v>
                </c:pt>
                <c:pt idx="50710">
                  <c:v>91.48</c:v>
                </c:pt>
                <c:pt idx="50711">
                  <c:v>95.64</c:v>
                </c:pt>
                <c:pt idx="50712">
                  <c:v>101.35</c:v>
                </c:pt>
                <c:pt idx="50713">
                  <c:v>102.64</c:v>
                </c:pt>
                <c:pt idx="50714">
                  <c:v>99.91</c:v>
                </c:pt>
                <c:pt idx="50715">
                  <c:v>96.96</c:v>
                </c:pt>
                <c:pt idx="50716">
                  <c:v>96.59</c:v>
                </c:pt>
                <c:pt idx="50717">
                  <c:v>95.87</c:v>
                </c:pt>
                <c:pt idx="50718">
                  <c:v>94.43</c:v>
                </c:pt>
                <c:pt idx="50719">
                  <c:v>102.53</c:v>
                </c:pt>
                <c:pt idx="50720">
                  <c:v>122.5</c:v>
                </c:pt>
                <c:pt idx="50721">
                  <c:v>112.06</c:v>
                </c:pt>
                <c:pt idx="50722">
                  <c:v>112.83</c:v>
                </c:pt>
                <c:pt idx="50723">
                  <c:v>113.23</c:v>
                </c:pt>
                <c:pt idx="50724">
                  <c:v>110.36</c:v>
                </c:pt>
                <c:pt idx="50725">
                  <c:v>108.44</c:v>
                </c:pt>
                <c:pt idx="50726">
                  <c:v>107.61</c:v>
                </c:pt>
                <c:pt idx="50727">
                  <c:v>104.11</c:v>
                </c:pt>
                <c:pt idx="50728">
                  <c:v>104.28</c:v>
                </c:pt>
                <c:pt idx="50729">
                  <c:v>125.92</c:v>
                </c:pt>
                <c:pt idx="50730">
                  <c:v>115.33</c:v>
                </c:pt>
                <c:pt idx="50731">
                  <c:v>122.45</c:v>
                </c:pt>
                <c:pt idx="50732">
                  <c:v>127.35</c:v>
                </c:pt>
                <c:pt idx="50733">
                  <c:v>147.62</c:v>
                </c:pt>
                <c:pt idx="50734">
                  <c:v>145.47</c:v>
                </c:pt>
                <c:pt idx="50735">
                  <c:v>145.01</c:v>
                </c:pt>
                <c:pt idx="50736">
                  <c:v>147.44999999999999</c:v>
                </c:pt>
                <c:pt idx="50737">
                  <c:v>150.4</c:v>
                </c:pt>
                <c:pt idx="50738">
                  <c:v>152.84</c:v>
                </c:pt>
                <c:pt idx="50739">
                  <c:v>145.5</c:v>
                </c:pt>
                <c:pt idx="50740">
                  <c:v>147.05000000000001</c:v>
                </c:pt>
                <c:pt idx="50741">
                  <c:v>148.57</c:v>
                </c:pt>
                <c:pt idx="50742">
                  <c:v>150.15</c:v>
                </c:pt>
                <c:pt idx="50743">
                  <c:v>151.66999999999999</c:v>
                </c:pt>
                <c:pt idx="50744">
                  <c:v>145.81</c:v>
                </c:pt>
                <c:pt idx="50745">
                  <c:v>145.18</c:v>
                </c:pt>
                <c:pt idx="50746">
                  <c:v>147.16</c:v>
                </c:pt>
                <c:pt idx="50747">
                  <c:v>149.54</c:v>
                </c:pt>
                <c:pt idx="50748">
                  <c:v>150.69</c:v>
                </c:pt>
                <c:pt idx="50749">
                  <c:v>146.59</c:v>
                </c:pt>
                <c:pt idx="50750">
                  <c:v>140.24</c:v>
                </c:pt>
                <c:pt idx="50751">
                  <c:v>141.33000000000001</c:v>
                </c:pt>
                <c:pt idx="50752">
                  <c:v>146.24</c:v>
                </c:pt>
                <c:pt idx="50753">
                  <c:v>142.25</c:v>
                </c:pt>
                <c:pt idx="50754">
                  <c:v>123.02</c:v>
                </c:pt>
                <c:pt idx="50755">
                  <c:v>117.42</c:v>
                </c:pt>
                <c:pt idx="50756">
                  <c:v>118.57</c:v>
                </c:pt>
                <c:pt idx="50757">
                  <c:v>115.85</c:v>
                </c:pt>
                <c:pt idx="50758">
                  <c:v>106.86</c:v>
                </c:pt>
                <c:pt idx="50759">
                  <c:v>105.89</c:v>
                </c:pt>
                <c:pt idx="50760">
                  <c:v>106.03</c:v>
                </c:pt>
                <c:pt idx="50761">
                  <c:v>107.87</c:v>
                </c:pt>
                <c:pt idx="50762">
                  <c:v>109.56</c:v>
                </c:pt>
                <c:pt idx="50763">
                  <c:v>110.56</c:v>
                </c:pt>
                <c:pt idx="50764">
                  <c:v>109.73</c:v>
                </c:pt>
                <c:pt idx="50765">
                  <c:v>119.86</c:v>
                </c:pt>
                <c:pt idx="50766">
                  <c:v>101.35</c:v>
                </c:pt>
                <c:pt idx="50767">
                  <c:v>91.07</c:v>
                </c:pt>
                <c:pt idx="50768">
                  <c:v>77.150000000000006</c:v>
                </c:pt>
                <c:pt idx="50769">
                  <c:v>76.72</c:v>
                </c:pt>
                <c:pt idx="50770">
                  <c:v>76.58</c:v>
                </c:pt>
                <c:pt idx="50771">
                  <c:v>80.739999999999995</c:v>
                </c:pt>
                <c:pt idx="50772">
                  <c:v>72.56</c:v>
                </c:pt>
                <c:pt idx="50773">
                  <c:v>89.21</c:v>
                </c:pt>
                <c:pt idx="50774">
                  <c:v>97.04</c:v>
                </c:pt>
                <c:pt idx="50775">
                  <c:v>95.78</c:v>
                </c:pt>
                <c:pt idx="50776">
                  <c:v>82.58</c:v>
                </c:pt>
                <c:pt idx="50777">
                  <c:v>79.48</c:v>
                </c:pt>
                <c:pt idx="50778">
                  <c:v>74.63</c:v>
                </c:pt>
                <c:pt idx="50779">
                  <c:v>79.790000000000006</c:v>
                </c:pt>
                <c:pt idx="50780">
                  <c:v>81.569999999999993</c:v>
                </c:pt>
                <c:pt idx="50781">
                  <c:v>82.43</c:v>
                </c:pt>
                <c:pt idx="50782">
                  <c:v>81.86</c:v>
                </c:pt>
                <c:pt idx="50783">
                  <c:v>74.66</c:v>
                </c:pt>
                <c:pt idx="50784">
                  <c:v>89.81</c:v>
                </c:pt>
                <c:pt idx="50785">
                  <c:v>100</c:v>
                </c:pt>
                <c:pt idx="50786">
                  <c:v>100.03</c:v>
                </c:pt>
                <c:pt idx="50787">
                  <c:v>114.3</c:v>
                </c:pt>
                <c:pt idx="50788">
                  <c:v>116.53</c:v>
                </c:pt>
                <c:pt idx="50789">
                  <c:v>130.05000000000001</c:v>
                </c:pt>
                <c:pt idx="50790">
                  <c:v>128.53</c:v>
                </c:pt>
                <c:pt idx="50791">
                  <c:v>123.77</c:v>
                </c:pt>
                <c:pt idx="50792">
                  <c:v>110.33</c:v>
                </c:pt>
                <c:pt idx="50793">
                  <c:v>105.51</c:v>
                </c:pt>
                <c:pt idx="50794">
                  <c:v>98.77</c:v>
                </c:pt>
                <c:pt idx="50795">
                  <c:v>100.32</c:v>
                </c:pt>
                <c:pt idx="50796">
                  <c:v>111.48</c:v>
                </c:pt>
                <c:pt idx="50797">
                  <c:v>135.68</c:v>
                </c:pt>
                <c:pt idx="50798">
                  <c:v>127.38</c:v>
                </c:pt>
                <c:pt idx="50799">
                  <c:v>126.84</c:v>
                </c:pt>
                <c:pt idx="50800">
                  <c:v>128.68</c:v>
                </c:pt>
                <c:pt idx="50801">
                  <c:v>130.83000000000001</c:v>
                </c:pt>
                <c:pt idx="50802">
                  <c:v>131.29</c:v>
                </c:pt>
                <c:pt idx="50803">
                  <c:v>138.55000000000001</c:v>
                </c:pt>
                <c:pt idx="50804">
                  <c:v>139.12</c:v>
                </c:pt>
                <c:pt idx="50805">
                  <c:v>141.41999999999999</c:v>
                </c:pt>
                <c:pt idx="50806">
                  <c:v>141.79</c:v>
                </c:pt>
                <c:pt idx="50807">
                  <c:v>137.86000000000001</c:v>
                </c:pt>
                <c:pt idx="50808">
                  <c:v>141.16</c:v>
                </c:pt>
                <c:pt idx="50809">
                  <c:v>140.5</c:v>
                </c:pt>
                <c:pt idx="50810">
                  <c:v>142.6</c:v>
                </c:pt>
                <c:pt idx="50811">
                  <c:v>163.15</c:v>
                </c:pt>
                <c:pt idx="50812">
                  <c:v>158.66999999999999</c:v>
                </c:pt>
                <c:pt idx="50813">
                  <c:v>161.25</c:v>
                </c:pt>
                <c:pt idx="50814">
                  <c:v>168.66</c:v>
                </c:pt>
                <c:pt idx="50815">
                  <c:v>167.14</c:v>
                </c:pt>
                <c:pt idx="50816">
                  <c:v>170.44</c:v>
                </c:pt>
                <c:pt idx="50817">
                  <c:v>183.04</c:v>
                </c:pt>
                <c:pt idx="50818">
                  <c:v>192.71</c:v>
                </c:pt>
                <c:pt idx="50819">
                  <c:v>192.28</c:v>
                </c:pt>
                <c:pt idx="50820">
                  <c:v>192.02</c:v>
                </c:pt>
                <c:pt idx="50821">
                  <c:v>190.33</c:v>
                </c:pt>
                <c:pt idx="50822">
                  <c:v>176.81</c:v>
                </c:pt>
                <c:pt idx="50823">
                  <c:v>171.61</c:v>
                </c:pt>
                <c:pt idx="50824">
                  <c:v>188.75</c:v>
                </c:pt>
                <c:pt idx="50825">
                  <c:v>191.22</c:v>
                </c:pt>
                <c:pt idx="50826">
                  <c:v>192.11</c:v>
                </c:pt>
                <c:pt idx="50827">
                  <c:v>195.84</c:v>
                </c:pt>
                <c:pt idx="50828">
                  <c:v>194.89</c:v>
                </c:pt>
                <c:pt idx="50829">
                  <c:v>200.58</c:v>
                </c:pt>
                <c:pt idx="50830">
                  <c:v>212.49</c:v>
                </c:pt>
                <c:pt idx="50831">
                  <c:v>189.55</c:v>
                </c:pt>
                <c:pt idx="50832">
                  <c:v>202.44</c:v>
                </c:pt>
                <c:pt idx="50833">
                  <c:v>194.29</c:v>
                </c:pt>
                <c:pt idx="50834">
                  <c:v>197.88</c:v>
                </c:pt>
                <c:pt idx="50835">
                  <c:v>202.36</c:v>
                </c:pt>
                <c:pt idx="50836">
                  <c:v>196.36</c:v>
                </c:pt>
                <c:pt idx="50837">
                  <c:v>196.16</c:v>
                </c:pt>
                <c:pt idx="50838">
                  <c:v>189.84</c:v>
                </c:pt>
                <c:pt idx="50839">
                  <c:v>181.75</c:v>
                </c:pt>
                <c:pt idx="50840">
                  <c:v>180.02</c:v>
                </c:pt>
                <c:pt idx="50841">
                  <c:v>187.43</c:v>
                </c:pt>
                <c:pt idx="50842">
                  <c:v>188.58</c:v>
                </c:pt>
                <c:pt idx="50843">
                  <c:v>178.93</c:v>
                </c:pt>
                <c:pt idx="50844">
                  <c:v>198.71</c:v>
                </c:pt>
                <c:pt idx="50845">
                  <c:v>209.39</c:v>
                </c:pt>
                <c:pt idx="50846">
                  <c:v>215.39</c:v>
                </c:pt>
                <c:pt idx="50847">
                  <c:v>217.97</c:v>
                </c:pt>
                <c:pt idx="50848">
                  <c:v>206.49</c:v>
                </c:pt>
                <c:pt idx="50849">
                  <c:v>206.17</c:v>
                </c:pt>
                <c:pt idx="50850">
                  <c:v>208.7</c:v>
                </c:pt>
                <c:pt idx="50851">
                  <c:v>210.85</c:v>
                </c:pt>
                <c:pt idx="50852">
                  <c:v>197.33</c:v>
                </c:pt>
                <c:pt idx="50853">
                  <c:v>209.27</c:v>
                </c:pt>
                <c:pt idx="50854">
                  <c:v>200.52</c:v>
                </c:pt>
                <c:pt idx="50855">
                  <c:v>182.29</c:v>
                </c:pt>
                <c:pt idx="50856">
                  <c:v>160.74</c:v>
                </c:pt>
                <c:pt idx="50857">
                  <c:v>175.23</c:v>
                </c:pt>
                <c:pt idx="50858">
                  <c:v>172.19</c:v>
                </c:pt>
                <c:pt idx="50859">
                  <c:v>157.41</c:v>
                </c:pt>
                <c:pt idx="50860">
                  <c:v>157.75</c:v>
                </c:pt>
                <c:pt idx="50861">
                  <c:v>159.19</c:v>
                </c:pt>
                <c:pt idx="50862">
                  <c:v>161.31</c:v>
                </c:pt>
                <c:pt idx="50863">
                  <c:v>153.85</c:v>
                </c:pt>
                <c:pt idx="50864">
                  <c:v>151.01</c:v>
                </c:pt>
                <c:pt idx="50865">
                  <c:v>152.30000000000001</c:v>
                </c:pt>
                <c:pt idx="50866">
                  <c:v>173.34</c:v>
                </c:pt>
                <c:pt idx="50867">
                  <c:v>159.19</c:v>
                </c:pt>
                <c:pt idx="50868">
                  <c:v>163.29</c:v>
                </c:pt>
                <c:pt idx="50869">
                  <c:v>160.41999999999999</c:v>
                </c:pt>
                <c:pt idx="50870">
                  <c:v>143.08000000000001</c:v>
                </c:pt>
                <c:pt idx="50871">
                  <c:v>143.11000000000001</c:v>
                </c:pt>
                <c:pt idx="50872">
                  <c:v>142.74</c:v>
                </c:pt>
                <c:pt idx="50873">
                  <c:v>141.88</c:v>
                </c:pt>
                <c:pt idx="50874">
                  <c:v>136.91</c:v>
                </c:pt>
                <c:pt idx="50875">
                  <c:v>132.41</c:v>
                </c:pt>
                <c:pt idx="50876">
                  <c:v>125.46</c:v>
                </c:pt>
                <c:pt idx="50877">
                  <c:v>126.12</c:v>
                </c:pt>
                <c:pt idx="50878">
                  <c:v>124.03</c:v>
                </c:pt>
                <c:pt idx="50879">
                  <c:v>112.06</c:v>
                </c:pt>
                <c:pt idx="50880">
                  <c:v>119.95</c:v>
                </c:pt>
                <c:pt idx="50881">
                  <c:v>118.97</c:v>
                </c:pt>
                <c:pt idx="50882">
                  <c:v>131.75</c:v>
                </c:pt>
                <c:pt idx="50883">
                  <c:v>145.52000000000001</c:v>
                </c:pt>
                <c:pt idx="50884">
                  <c:v>142.13999999999999</c:v>
                </c:pt>
                <c:pt idx="50885">
                  <c:v>150.22999999999999</c:v>
                </c:pt>
                <c:pt idx="50886">
                  <c:v>151.87</c:v>
                </c:pt>
                <c:pt idx="50887">
                  <c:v>154.94</c:v>
                </c:pt>
                <c:pt idx="50888">
                  <c:v>156.57</c:v>
                </c:pt>
                <c:pt idx="50889">
                  <c:v>154.51</c:v>
                </c:pt>
                <c:pt idx="50890">
                  <c:v>152.99</c:v>
                </c:pt>
                <c:pt idx="50891">
                  <c:v>154.28</c:v>
                </c:pt>
                <c:pt idx="50892">
                  <c:v>177.38</c:v>
                </c:pt>
                <c:pt idx="50893">
                  <c:v>161.86000000000001</c:v>
                </c:pt>
                <c:pt idx="50894">
                  <c:v>167.11</c:v>
                </c:pt>
                <c:pt idx="50895">
                  <c:v>161.97</c:v>
                </c:pt>
                <c:pt idx="50896">
                  <c:v>152.04</c:v>
                </c:pt>
                <c:pt idx="50897">
                  <c:v>156.80000000000001</c:v>
                </c:pt>
                <c:pt idx="50898">
                  <c:v>169.29</c:v>
                </c:pt>
                <c:pt idx="50899">
                  <c:v>173.57</c:v>
                </c:pt>
                <c:pt idx="50900">
                  <c:v>172.85</c:v>
                </c:pt>
                <c:pt idx="50901">
                  <c:v>164.41</c:v>
                </c:pt>
                <c:pt idx="50902">
                  <c:v>166.76</c:v>
                </c:pt>
                <c:pt idx="50903">
                  <c:v>169.75</c:v>
                </c:pt>
                <c:pt idx="50904">
                  <c:v>166.1</c:v>
                </c:pt>
                <c:pt idx="50905">
                  <c:v>162.72</c:v>
                </c:pt>
                <c:pt idx="50906">
                  <c:v>165.07</c:v>
                </c:pt>
                <c:pt idx="50907">
                  <c:v>151.12</c:v>
                </c:pt>
                <c:pt idx="50908">
                  <c:v>153.72999999999999</c:v>
                </c:pt>
                <c:pt idx="50909">
                  <c:v>156.66</c:v>
                </c:pt>
                <c:pt idx="50910">
                  <c:v>159.07</c:v>
                </c:pt>
                <c:pt idx="50911">
                  <c:v>149.83000000000001</c:v>
                </c:pt>
                <c:pt idx="50912">
                  <c:v>152.58000000000001</c:v>
                </c:pt>
                <c:pt idx="50913">
                  <c:v>150.29</c:v>
                </c:pt>
                <c:pt idx="50914">
                  <c:v>120.64</c:v>
                </c:pt>
                <c:pt idx="50915">
                  <c:v>113</c:v>
                </c:pt>
                <c:pt idx="50916">
                  <c:v>112.37</c:v>
                </c:pt>
                <c:pt idx="50917">
                  <c:v>132.78</c:v>
                </c:pt>
                <c:pt idx="50918">
                  <c:v>116.91</c:v>
                </c:pt>
                <c:pt idx="50919">
                  <c:v>117.71</c:v>
                </c:pt>
                <c:pt idx="50920">
                  <c:v>158.72999999999999</c:v>
                </c:pt>
                <c:pt idx="50921">
                  <c:v>146.07</c:v>
                </c:pt>
                <c:pt idx="50922">
                  <c:v>142.68</c:v>
                </c:pt>
                <c:pt idx="50923">
                  <c:v>167.02</c:v>
                </c:pt>
                <c:pt idx="50924">
                  <c:v>168.34</c:v>
                </c:pt>
                <c:pt idx="50925">
                  <c:v>166.3</c:v>
                </c:pt>
                <c:pt idx="50926">
                  <c:v>161.86000000000001</c:v>
                </c:pt>
                <c:pt idx="50927">
                  <c:v>158.76</c:v>
                </c:pt>
                <c:pt idx="50928">
                  <c:v>163.46</c:v>
                </c:pt>
                <c:pt idx="50929">
                  <c:v>166.99</c:v>
                </c:pt>
                <c:pt idx="50930">
                  <c:v>169.72</c:v>
                </c:pt>
                <c:pt idx="50931">
                  <c:v>171.73</c:v>
                </c:pt>
                <c:pt idx="50932">
                  <c:v>169.61</c:v>
                </c:pt>
                <c:pt idx="50933">
                  <c:v>163.72</c:v>
                </c:pt>
                <c:pt idx="50934">
                  <c:v>153.22</c:v>
                </c:pt>
                <c:pt idx="50935">
                  <c:v>144.16999999999999</c:v>
                </c:pt>
                <c:pt idx="50936">
                  <c:v>132.21</c:v>
                </c:pt>
                <c:pt idx="50937">
                  <c:v>128.72999999999999</c:v>
                </c:pt>
                <c:pt idx="50938">
                  <c:v>128.53</c:v>
                </c:pt>
                <c:pt idx="50939">
                  <c:v>131.52000000000001</c:v>
                </c:pt>
                <c:pt idx="50940">
                  <c:v>145.32</c:v>
                </c:pt>
                <c:pt idx="50941">
                  <c:v>169.43</c:v>
                </c:pt>
                <c:pt idx="50942">
                  <c:v>169.15</c:v>
                </c:pt>
                <c:pt idx="50943">
                  <c:v>168.51</c:v>
                </c:pt>
                <c:pt idx="50944">
                  <c:v>146.76</c:v>
                </c:pt>
                <c:pt idx="50945">
                  <c:v>143.91999999999999</c:v>
                </c:pt>
                <c:pt idx="50946">
                  <c:v>134.13</c:v>
                </c:pt>
                <c:pt idx="50947">
                  <c:v>156.97999999999999</c:v>
                </c:pt>
                <c:pt idx="50948">
                  <c:v>176.15</c:v>
                </c:pt>
                <c:pt idx="50949">
                  <c:v>173.54</c:v>
                </c:pt>
                <c:pt idx="50950">
                  <c:v>173.11</c:v>
                </c:pt>
                <c:pt idx="50951">
                  <c:v>154.31</c:v>
                </c:pt>
                <c:pt idx="50952">
                  <c:v>156.03</c:v>
                </c:pt>
                <c:pt idx="50953">
                  <c:v>162.88999999999999</c:v>
                </c:pt>
                <c:pt idx="50954">
                  <c:v>167.14</c:v>
                </c:pt>
                <c:pt idx="50955">
                  <c:v>164.27</c:v>
                </c:pt>
                <c:pt idx="50956">
                  <c:v>138.09</c:v>
                </c:pt>
                <c:pt idx="50957">
                  <c:v>141.30000000000001</c:v>
                </c:pt>
                <c:pt idx="50958">
                  <c:v>137.46</c:v>
                </c:pt>
                <c:pt idx="50959">
                  <c:v>144.81</c:v>
                </c:pt>
                <c:pt idx="50960">
                  <c:v>151.24</c:v>
                </c:pt>
                <c:pt idx="50961">
                  <c:v>141.22</c:v>
                </c:pt>
                <c:pt idx="50962">
                  <c:v>136.05000000000001</c:v>
                </c:pt>
                <c:pt idx="50963">
                  <c:v>139.61000000000001</c:v>
                </c:pt>
                <c:pt idx="50964">
                  <c:v>142.4</c:v>
                </c:pt>
                <c:pt idx="50965">
                  <c:v>139.38</c:v>
                </c:pt>
                <c:pt idx="50966">
                  <c:v>136.88</c:v>
                </c:pt>
                <c:pt idx="50967">
                  <c:v>142.51</c:v>
                </c:pt>
                <c:pt idx="50968">
                  <c:v>142.6</c:v>
                </c:pt>
                <c:pt idx="50969">
                  <c:v>141.94</c:v>
                </c:pt>
                <c:pt idx="50970">
                  <c:v>142.85</c:v>
                </c:pt>
                <c:pt idx="50971">
                  <c:v>148.80000000000001</c:v>
                </c:pt>
                <c:pt idx="50972">
                  <c:v>170.21</c:v>
                </c:pt>
                <c:pt idx="50973">
                  <c:v>158.87</c:v>
                </c:pt>
                <c:pt idx="50974">
                  <c:v>145.27000000000001</c:v>
                </c:pt>
                <c:pt idx="50975">
                  <c:v>143.31</c:v>
                </c:pt>
                <c:pt idx="50976">
                  <c:v>141.51</c:v>
                </c:pt>
                <c:pt idx="50977">
                  <c:v>149.08000000000001</c:v>
                </c:pt>
                <c:pt idx="50978">
                  <c:v>152.61000000000001</c:v>
                </c:pt>
                <c:pt idx="50979">
                  <c:v>156.37</c:v>
                </c:pt>
                <c:pt idx="50980">
                  <c:v>157.15</c:v>
                </c:pt>
                <c:pt idx="50981">
                  <c:v>159.13</c:v>
                </c:pt>
                <c:pt idx="50982">
                  <c:v>160.94</c:v>
                </c:pt>
                <c:pt idx="50983">
                  <c:v>169.46</c:v>
                </c:pt>
                <c:pt idx="50984">
                  <c:v>185.94</c:v>
                </c:pt>
                <c:pt idx="50985">
                  <c:v>185.91</c:v>
                </c:pt>
                <c:pt idx="50986">
                  <c:v>163.95</c:v>
                </c:pt>
                <c:pt idx="50987">
                  <c:v>161.05000000000001</c:v>
                </c:pt>
                <c:pt idx="50988">
                  <c:v>171.39</c:v>
                </c:pt>
                <c:pt idx="50989">
                  <c:v>175.43</c:v>
                </c:pt>
                <c:pt idx="50990">
                  <c:v>180.57</c:v>
                </c:pt>
                <c:pt idx="50991">
                  <c:v>173.74</c:v>
                </c:pt>
                <c:pt idx="50992">
                  <c:v>180.4</c:v>
                </c:pt>
                <c:pt idx="50993">
                  <c:v>187.75</c:v>
                </c:pt>
                <c:pt idx="50994">
                  <c:v>188.72</c:v>
                </c:pt>
                <c:pt idx="50995">
                  <c:v>180.86</c:v>
                </c:pt>
                <c:pt idx="50996">
                  <c:v>169.75</c:v>
                </c:pt>
                <c:pt idx="50997">
                  <c:v>165.67</c:v>
                </c:pt>
                <c:pt idx="50998">
                  <c:v>169.89</c:v>
                </c:pt>
                <c:pt idx="50999">
                  <c:v>174.46</c:v>
                </c:pt>
                <c:pt idx="51000">
                  <c:v>169.95</c:v>
                </c:pt>
                <c:pt idx="51001">
                  <c:v>168.51</c:v>
                </c:pt>
                <c:pt idx="51002">
                  <c:v>143.72</c:v>
                </c:pt>
                <c:pt idx="51003">
                  <c:v>143.66</c:v>
                </c:pt>
                <c:pt idx="51004">
                  <c:v>146.53</c:v>
                </c:pt>
                <c:pt idx="51005">
                  <c:v>147.85</c:v>
                </c:pt>
                <c:pt idx="51006">
                  <c:v>152.53</c:v>
                </c:pt>
                <c:pt idx="51007">
                  <c:v>168.11</c:v>
                </c:pt>
                <c:pt idx="51008">
                  <c:v>171.07</c:v>
                </c:pt>
                <c:pt idx="51009">
                  <c:v>174.05</c:v>
                </c:pt>
                <c:pt idx="51010">
                  <c:v>175.69</c:v>
                </c:pt>
                <c:pt idx="51011">
                  <c:v>177.87</c:v>
                </c:pt>
                <c:pt idx="51012">
                  <c:v>176.84</c:v>
                </c:pt>
                <c:pt idx="51013">
                  <c:v>181.72</c:v>
                </c:pt>
                <c:pt idx="51014">
                  <c:v>161.31</c:v>
                </c:pt>
                <c:pt idx="51015">
                  <c:v>160.99</c:v>
                </c:pt>
                <c:pt idx="51016">
                  <c:v>145.72</c:v>
                </c:pt>
                <c:pt idx="51017">
                  <c:v>124.74</c:v>
                </c:pt>
                <c:pt idx="51018">
                  <c:v>108.32</c:v>
                </c:pt>
                <c:pt idx="51019">
                  <c:v>111.28</c:v>
                </c:pt>
                <c:pt idx="51020">
                  <c:v>104.88</c:v>
                </c:pt>
                <c:pt idx="51021">
                  <c:v>101.55</c:v>
                </c:pt>
                <c:pt idx="51022">
                  <c:v>140.5</c:v>
                </c:pt>
                <c:pt idx="51023">
                  <c:v>127.18</c:v>
                </c:pt>
                <c:pt idx="51024">
                  <c:v>129.38999999999999</c:v>
                </c:pt>
                <c:pt idx="51025">
                  <c:v>126.55</c:v>
                </c:pt>
                <c:pt idx="51026">
                  <c:v>124.63</c:v>
                </c:pt>
                <c:pt idx="51027">
                  <c:v>119.52</c:v>
                </c:pt>
                <c:pt idx="51028">
                  <c:v>115.07</c:v>
                </c:pt>
                <c:pt idx="51029">
                  <c:v>108.55</c:v>
                </c:pt>
                <c:pt idx="51030">
                  <c:v>102.47</c:v>
                </c:pt>
                <c:pt idx="51031">
                  <c:v>102.64</c:v>
                </c:pt>
                <c:pt idx="51032">
                  <c:v>105.54</c:v>
                </c:pt>
                <c:pt idx="51033">
                  <c:v>124.92</c:v>
                </c:pt>
                <c:pt idx="51034">
                  <c:v>122.36</c:v>
                </c:pt>
                <c:pt idx="51035">
                  <c:v>117.83</c:v>
                </c:pt>
                <c:pt idx="51036">
                  <c:v>132.22999999999999</c:v>
                </c:pt>
                <c:pt idx="51037">
                  <c:v>122.16</c:v>
                </c:pt>
                <c:pt idx="51038">
                  <c:v>135.79</c:v>
                </c:pt>
                <c:pt idx="51039">
                  <c:v>145.01</c:v>
                </c:pt>
                <c:pt idx="51040">
                  <c:v>147.59</c:v>
                </c:pt>
                <c:pt idx="51041">
                  <c:v>145.21</c:v>
                </c:pt>
                <c:pt idx="51042">
                  <c:v>145.01</c:v>
                </c:pt>
                <c:pt idx="51043">
                  <c:v>148.16</c:v>
                </c:pt>
                <c:pt idx="51044">
                  <c:v>146.76</c:v>
                </c:pt>
                <c:pt idx="51045">
                  <c:v>138.75</c:v>
                </c:pt>
                <c:pt idx="51046">
                  <c:v>138.52000000000001</c:v>
                </c:pt>
                <c:pt idx="51047">
                  <c:v>132.46</c:v>
                </c:pt>
                <c:pt idx="51048">
                  <c:v>140.62</c:v>
                </c:pt>
                <c:pt idx="51049">
                  <c:v>149.54</c:v>
                </c:pt>
                <c:pt idx="51050">
                  <c:v>148.37</c:v>
                </c:pt>
                <c:pt idx="51051">
                  <c:v>140.96</c:v>
                </c:pt>
                <c:pt idx="51052">
                  <c:v>141.41999999999999</c:v>
                </c:pt>
                <c:pt idx="51053">
                  <c:v>141.82</c:v>
                </c:pt>
                <c:pt idx="51054">
                  <c:v>143.22999999999999</c:v>
                </c:pt>
                <c:pt idx="51055">
                  <c:v>144.43</c:v>
                </c:pt>
                <c:pt idx="51056">
                  <c:v>145.58000000000001</c:v>
                </c:pt>
                <c:pt idx="51057">
                  <c:v>167.48</c:v>
                </c:pt>
                <c:pt idx="51058">
                  <c:v>171.99</c:v>
                </c:pt>
                <c:pt idx="51059">
                  <c:v>138.29</c:v>
                </c:pt>
                <c:pt idx="51060">
                  <c:v>125.29</c:v>
                </c:pt>
                <c:pt idx="51061">
                  <c:v>136.86000000000001</c:v>
                </c:pt>
                <c:pt idx="51062">
                  <c:v>139.58000000000001</c:v>
                </c:pt>
                <c:pt idx="51063">
                  <c:v>138.22999999999999</c:v>
                </c:pt>
                <c:pt idx="51064">
                  <c:v>139.04</c:v>
                </c:pt>
                <c:pt idx="51065">
                  <c:v>146.13</c:v>
                </c:pt>
                <c:pt idx="51066">
                  <c:v>147.82</c:v>
                </c:pt>
                <c:pt idx="51067">
                  <c:v>148.57</c:v>
                </c:pt>
                <c:pt idx="51068">
                  <c:v>130.86000000000001</c:v>
                </c:pt>
                <c:pt idx="51069">
                  <c:v>133.30000000000001</c:v>
                </c:pt>
                <c:pt idx="51070">
                  <c:v>177.53</c:v>
                </c:pt>
                <c:pt idx="51071">
                  <c:v>177.15</c:v>
                </c:pt>
                <c:pt idx="51072">
                  <c:v>182.18</c:v>
                </c:pt>
                <c:pt idx="51073">
                  <c:v>179.45</c:v>
                </c:pt>
                <c:pt idx="51074">
                  <c:v>181.69</c:v>
                </c:pt>
                <c:pt idx="51075">
                  <c:v>180.08</c:v>
                </c:pt>
                <c:pt idx="51076">
                  <c:v>178.5</c:v>
                </c:pt>
                <c:pt idx="51077">
                  <c:v>183.12</c:v>
                </c:pt>
                <c:pt idx="51078">
                  <c:v>178.02</c:v>
                </c:pt>
                <c:pt idx="51079">
                  <c:v>178.33</c:v>
                </c:pt>
                <c:pt idx="51080">
                  <c:v>179.25</c:v>
                </c:pt>
                <c:pt idx="51081">
                  <c:v>178.79</c:v>
                </c:pt>
                <c:pt idx="51082">
                  <c:v>181.6</c:v>
                </c:pt>
                <c:pt idx="51083">
                  <c:v>182.92</c:v>
                </c:pt>
                <c:pt idx="51084">
                  <c:v>187.17</c:v>
                </c:pt>
                <c:pt idx="51085">
                  <c:v>180.11</c:v>
                </c:pt>
                <c:pt idx="51086">
                  <c:v>172.05</c:v>
                </c:pt>
                <c:pt idx="51087">
                  <c:v>168.72</c:v>
                </c:pt>
                <c:pt idx="51088">
                  <c:v>169.49</c:v>
                </c:pt>
                <c:pt idx="51089">
                  <c:v>175.09</c:v>
                </c:pt>
                <c:pt idx="51090">
                  <c:v>180.02</c:v>
                </c:pt>
                <c:pt idx="51091">
                  <c:v>180.6</c:v>
                </c:pt>
                <c:pt idx="51092">
                  <c:v>181.75</c:v>
                </c:pt>
                <c:pt idx="51093">
                  <c:v>183.64</c:v>
                </c:pt>
                <c:pt idx="51094">
                  <c:v>170.27</c:v>
                </c:pt>
                <c:pt idx="51095">
                  <c:v>169.55</c:v>
                </c:pt>
                <c:pt idx="51096">
                  <c:v>176.32</c:v>
                </c:pt>
                <c:pt idx="51097">
                  <c:v>163.12</c:v>
                </c:pt>
                <c:pt idx="51098">
                  <c:v>167.17</c:v>
                </c:pt>
                <c:pt idx="51099">
                  <c:v>171.33</c:v>
                </c:pt>
                <c:pt idx="51100">
                  <c:v>171.21</c:v>
                </c:pt>
                <c:pt idx="51101">
                  <c:v>172.25</c:v>
                </c:pt>
                <c:pt idx="51102">
                  <c:v>177.38</c:v>
                </c:pt>
                <c:pt idx="51103">
                  <c:v>180.51</c:v>
                </c:pt>
                <c:pt idx="51104">
                  <c:v>183.53</c:v>
                </c:pt>
                <c:pt idx="51105">
                  <c:v>186.4</c:v>
                </c:pt>
                <c:pt idx="51106">
                  <c:v>184.1</c:v>
                </c:pt>
                <c:pt idx="51107">
                  <c:v>183.12</c:v>
                </c:pt>
                <c:pt idx="51108">
                  <c:v>173.05</c:v>
                </c:pt>
                <c:pt idx="51109">
                  <c:v>178.59</c:v>
                </c:pt>
                <c:pt idx="51110">
                  <c:v>198.48</c:v>
                </c:pt>
                <c:pt idx="51111">
                  <c:v>187.75</c:v>
                </c:pt>
                <c:pt idx="51112">
                  <c:v>187.09</c:v>
                </c:pt>
                <c:pt idx="51113">
                  <c:v>187.49</c:v>
                </c:pt>
                <c:pt idx="51114">
                  <c:v>173.62</c:v>
                </c:pt>
                <c:pt idx="51115">
                  <c:v>175.37</c:v>
                </c:pt>
                <c:pt idx="51116">
                  <c:v>190.62</c:v>
                </c:pt>
                <c:pt idx="51117">
                  <c:v>183.18</c:v>
                </c:pt>
                <c:pt idx="51118">
                  <c:v>177.33</c:v>
                </c:pt>
                <c:pt idx="51119">
                  <c:v>178.07</c:v>
                </c:pt>
                <c:pt idx="51120">
                  <c:v>180.54</c:v>
                </c:pt>
                <c:pt idx="51121">
                  <c:v>169.43</c:v>
                </c:pt>
                <c:pt idx="51122">
                  <c:v>167.34</c:v>
                </c:pt>
                <c:pt idx="51123">
                  <c:v>168.54</c:v>
                </c:pt>
                <c:pt idx="51124">
                  <c:v>165.56</c:v>
                </c:pt>
                <c:pt idx="51125">
                  <c:v>163.89</c:v>
                </c:pt>
                <c:pt idx="51126">
                  <c:v>162.88999999999999</c:v>
                </c:pt>
                <c:pt idx="51127">
                  <c:v>161.43</c:v>
                </c:pt>
                <c:pt idx="51128">
                  <c:v>154.02000000000001</c:v>
                </c:pt>
                <c:pt idx="51129">
                  <c:v>139.55000000000001</c:v>
                </c:pt>
                <c:pt idx="51130">
                  <c:v>127.53</c:v>
                </c:pt>
                <c:pt idx="51131">
                  <c:v>118.28</c:v>
                </c:pt>
                <c:pt idx="51132">
                  <c:v>142.25</c:v>
                </c:pt>
                <c:pt idx="51133">
                  <c:v>148.6</c:v>
                </c:pt>
                <c:pt idx="51134">
                  <c:v>143.13999999999999</c:v>
                </c:pt>
                <c:pt idx="51135">
                  <c:v>144.35</c:v>
                </c:pt>
                <c:pt idx="51136">
                  <c:v>166.74</c:v>
                </c:pt>
                <c:pt idx="51137">
                  <c:v>153.41999999999999</c:v>
                </c:pt>
                <c:pt idx="51138">
                  <c:v>150.37</c:v>
                </c:pt>
                <c:pt idx="51139">
                  <c:v>165.73</c:v>
                </c:pt>
                <c:pt idx="51140">
                  <c:v>160.77000000000001</c:v>
                </c:pt>
                <c:pt idx="51141">
                  <c:v>171.01</c:v>
                </c:pt>
                <c:pt idx="51142">
                  <c:v>182.55</c:v>
                </c:pt>
                <c:pt idx="51143">
                  <c:v>168.86</c:v>
                </c:pt>
                <c:pt idx="51144">
                  <c:v>164.81</c:v>
                </c:pt>
                <c:pt idx="51145">
                  <c:v>166.85</c:v>
                </c:pt>
                <c:pt idx="51146">
                  <c:v>169.46</c:v>
                </c:pt>
                <c:pt idx="51147">
                  <c:v>171.93</c:v>
                </c:pt>
                <c:pt idx="51148">
                  <c:v>169.49</c:v>
                </c:pt>
                <c:pt idx="51149">
                  <c:v>160.68</c:v>
                </c:pt>
                <c:pt idx="51150">
                  <c:v>162.83000000000001</c:v>
                </c:pt>
                <c:pt idx="51151">
                  <c:v>165.27</c:v>
                </c:pt>
                <c:pt idx="51152">
                  <c:v>165.44</c:v>
                </c:pt>
                <c:pt idx="51153">
                  <c:v>153.69999999999999</c:v>
                </c:pt>
                <c:pt idx="51154">
                  <c:v>191.08</c:v>
                </c:pt>
                <c:pt idx="51155">
                  <c:v>196.21</c:v>
                </c:pt>
                <c:pt idx="51156">
                  <c:v>185.05</c:v>
                </c:pt>
                <c:pt idx="51157">
                  <c:v>185.31</c:v>
                </c:pt>
                <c:pt idx="51158">
                  <c:v>182.35</c:v>
                </c:pt>
                <c:pt idx="51159">
                  <c:v>167.19</c:v>
                </c:pt>
                <c:pt idx="51160">
                  <c:v>172.71</c:v>
                </c:pt>
                <c:pt idx="51161">
                  <c:v>190.39</c:v>
                </c:pt>
                <c:pt idx="51162">
                  <c:v>204.8</c:v>
                </c:pt>
                <c:pt idx="51163">
                  <c:v>203.91</c:v>
                </c:pt>
                <c:pt idx="51164">
                  <c:v>189.76</c:v>
                </c:pt>
                <c:pt idx="51165">
                  <c:v>183.84</c:v>
                </c:pt>
                <c:pt idx="51166">
                  <c:v>181.83</c:v>
                </c:pt>
                <c:pt idx="51167">
                  <c:v>184.5</c:v>
                </c:pt>
                <c:pt idx="51168">
                  <c:v>185.22</c:v>
                </c:pt>
                <c:pt idx="51169">
                  <c:v>187.4</c:v>
                </c:pt>
                <c:pt idx="51170">
                  <c:v>183.84</c:v>
                </c:pt>
                <c:pt idx="51171">
                  <c:v>172.02</c:v>
                </c:pt>
                <c:pt idx="51172">
                  <c:v>169.98</c:v>
                </c:pt>
                <c:pt idx="51173">
                  <c:v>161.13999999999999</c:v>
                </c:pt>
                <c:pt idx="51174">
                  <c:v>144.35</c:v>
                </c:pt>
                <c:pt idx="51175">
                  <c:v>144.12</c:v>
                </c:pt>
                <c:pt idx="51176">
                  <c:v>147.91</c:v>
                </c:pt>
                <c:pt idx="51177">
                  <c:v>160.59</c:v>
                </c:pt>
                <c:pt idx="51178">
                  <c:v>155.28</c:v>
                </c:pt>
                <c:pt idx="51179">
                  <c:v>164.21</c:v>
                </c:pt>
                <c:pt idx="51180">
                  <c:v>162.03</c:v>
                </c:pt>
                <c:pt idx="51181">
                  <c:v>164.81</c:v>
                </c:pt>
                <c:pt idx="51182">
                  <c:v>193.95</c:v>
                </c:pt>
                <c:pt idx="51183">
                  <c:v>192.14</c:v>
                </c:pt>
                <c:pt idx="51184">
                  <c:v>194.09</c:v>
                </c:pt>
                <c:pt idx="51185">
                  <c:v>190.64</c:v>
                </c:pt>
                <c:pt idx="51186">
                  <c:v>191.22</c:v>
                </c:pt>
                <c:pt idx="51187">
                  <c:v>168.89</c:v>
                </c:pt>
                <c:pt idx="51188">
                  <c:v>177.84</c:v>
                </c:pt>
                <c:pt idx="51189">
                  <c:v>186.25</c:v>
                </c:pt>
                <c:pt idx="51190">
                  <c:v>187.6</c:v>
                </c:pt>
                <c:pt idx="51191">
                  <c:v>186.17</c:v>
                </c:pt>
                <c:pt idx="51192">
                  <c:v>189.67</c:v>
                </c:pt>
                <c:pt idx="51193">
                  <c:v>189.64</c:v>
                </c:pt>
                <c:pt idx="51194">
                  <c:v>190.7</c:v>
                </c:pt>
                <c:pt idx="51195">
                  <c:v>186.48</c:v>
                </c:pt>
                <c:pt idx="51196">
                  <c:v>180.97</c:v>
                </c:pt>
                <c:pt idx="51197">
                  <c:v>182.46</c:v>
                </c:pt>
                <c:pt idx="51198">
                  <c:v>180.89</c:v>
                </c:pt>
                <c:pt idx="51199">
                  <c:v>177.33</c:v>
                </c:pt>
                <c:pt idx="51200">
                  <c:v>179.34</c:v>
                </c:pt>
                <c:pt idx="51201">
                  <c:v>165.39</c:v>
                </c:pt>
                <c:pt idx="51202">
                  <c:v>173.54</c:v>
                </c:pt>
                <c:pt idx="51203">
                  <c:v>145.81</c:v>
                </c:pt>
                <c:pt idx="51204">
                  <c:v>158.47</c:v>
                </c:pt>
                <c:pt idx="51205">
                  <c:v>156.83000000000001</c:v>
                </c:pt>
                <c:pt idx="51206">
                  <c:v>151.55000000000001</c:v>
                </c:pt>
                <c:pt idx="51207">
                  <c:v>154.28</c:v>
                </c:pt>
                <c:pt idx="51208">
                  <c:v>160.51</c:v>
                </c:pt>
                <c:pt idx="51209">
                  <c:v>162.72</c:v>
                </c:pt>
                <c:pt idx="51210">
                  <c:v>162.16999999999999</c:v>
                </c:pt>
                <c:pt idx="51211">
                  <c:v>163</c:v>
                </c:pt>
                <c:pt idx="51212">
                  <c:v>150.81</c:v>
                </c:pt>
                <c:pt idx="51213">
                  <c:v>183.27</c:v>
                </c:pt>
                <c:pt idx="51214">
                  <c:v>177.7</c:v>
                </c:pt>
                <c:pt idx="51215">
                  <c:v>186.51</c:v>
                </c:pt>
                <c:pt idx="51216">
                  <c:v>172.91</c:v>
                </c:pt>
                <c:pt idx="51217">
                  <c:v>174.97</c:v>
                </c:pt>
                <c:pt idx="51218">
                  <c:v>177.18</c:v>
                </c:pt>
                <c:pt idx="51219">
                  <c:v>184.22</c:v>
                </c:pt>
                <c:pt idx="51220">
                  <c:v>188.84</c:v>
                </c:pt>
                <c:pt idx="51221">
                  <c:v>183.04</c:v>
                </c:pt>
                <c:pt idx="51222">
                  <c:v>176.7</c:v>
                </c:pt>
                <c:pt idx="51223">
                  <c:v>178.27</c:v>
                </c:pt>
                <c:pt idx="51224">
                  <c:v>180.34</c:v>
                </c:pt>
                <c:pt idx="51225">
                  <c:v>173.39</c:v>
                </c:pt>
                <c:pt idx="51226">
                  <c:v>182.9</c:v>
                </c:pt>
                <c:pt idx="51227">
                  <c:v>179.05</c:v>
                </c:pt>
                <c:pt idx="51228">
                  <c:v>184.96</c:v>
                </c:pt>
                <c:pt idx="51229">
                  <c:v>177.38</c:v>
                </c:pt>
                <c:pt idx="51230">
                  <c:v>174.92</c:v>
                </c:pt>
                <c:pt idx="51231">
                  <c:v>173.11</c:v>
                </c:pt>
                <c:pt idx="51232">
                  <c:v>153.99</c:v>
                </c:pt>
                <c:pt idx="51233">
                  <c:v>155.08000000000001</c:v>
                </c:pt>
                <c:pt idx="51234">
                  <c:v>146.93</c:v>
                </c:pt>
                <c:pt idx="51235">
                  <c:v>151.12</c:v>
                </c:pt>
                <c:pt idx="51236">
                  <c:v>151.9</c:v>
                </c:pt>
                <c:pt idx="51237">
                  <c:v>152.81</c:v>
                </c:pt>
                <c:pt idx="51238">
                  <c:v>127.21</c:v>
                </c:pt>
                <c:pt idx="51239">
                  <c:v>125.4</c:v>
                </c:pt>
                <c:pt idx="51240">
                  <c:v>112</c:v>
                </c:pt>
                <c:pt idx="51241">
                  <c:v>142.13999999999999</c:v>
                </c:pt>
                <c:pt idx="51242">
                  <c:v>160.56</c:v>
                </c:pt>
                <c:pt idx="51243">
                  <c:v>146.21</c:v>
                </c:pt>
                <c:pt idx="51244">
                  <c:v>134.93</c:v>
                </c:pt>
                <c:pt idx="51245">
                  <c:v>135.62</c:v>
                </c:pt>
                <c:pt idx="51246">
                  <c:v>137.4</c:v>
                </c:pt>
                <c:pt idx="51247">
                  <c:v>133.78</c:v>
                </c:pt>
                <c:pt idx="51248">
                  <c:v>131.63</c:v>
                </c:pt>
                <c:pt idx="51249">
                  <c:v>129.97</c:v>
                </c:pt>
                <c:pt idx="51250">
                  <c:v>138.12</c:v>
                </c:pt>
                <c:pt idx="51251">
                  <c:v>142.22</c:v>
                </c:pt>
                <c:pt idx="51252">
                  <c:v>142.13999999999999</c:v>
                </c:pt>
                <c:pt idx="51253">
                  <c:v>137.86000000000001</c:v>
                </c:pt>
                <c:pt idx="51254">
                  <c:v>153.82</c:v>
                </c:pt>
                <c:pt idx="51255">
                  <c:v>138.29</c:v>
                </c:pt>
                <c:pt idx="51256">
                  <c:v>141.30000000000001</c:v>
                </c:pt>
                <c:pt idx="51257">
                  <c:v>144.46</c:v>
                </c:pt>
                <c:pt idx="51258">
                  <c:v>146.56</c:v>
                </c:pt>
                <c:pt idx="51259">
                  <c:v>148.22</c:v>
                </c:pt>
                <c:pt idx="51260">
                  <c:v>148.65</c:v>
                </c:pt>
                <c:pt idx="51261">
                  <c:v>147.62</c:v>
                </c:pt>
                <c:pt idx="51262">
                  <c:v>154.44999999999999</c:v>
                </c:pt>
                <c:pt idx="51263">
                  <c:v>156.19999999999999</c:v>
                </c:pt>
                <c:pt idx="51264">
                  <c:v>133.33000000000001</c:v>
                </c:pt>
                <c:pt idx="51265">
                  <c:v>132.29</c:v>
                </c:pt>
                <c:pt idx="51266">
                  <c:v>131.80000000000001</c:v>
                </c:pt>
                <c:pt idx="51267">
                  <c:v>131.57</c:v>
                </c:pt>
                <c:pt idx="51268">
                  <c:v>130.44999999999999</c:v>
                </c:pt>
                <c:pt idx="51269">
                  <c:v>132</c:v>
                </c:pt>
                <c:pt idx="51270">
                  <c:v>138.63999999999999</c:v>
                </c:pt>
                <c:pt idx="51271">
                  <c:v>147.02000000000001</c:v>
                </c:pt>
                <c:pt idx="51272">
                  <c:v>148.88</c:v>
                </c:pt>
                <c:pt idx="51273">
                  <c:v>155.6</c:v>
                </c:pt>
                <c:pt idx="51274">
                  <c:v>142.11000000000001</c:v>
                </c:pt>
                <c:pt idx="51275">
                  <c:v>140.07</c:v>
                </c:pt>
                <c:pt idx="51276">
                  <c:v>138.46</c:v>
                </c:pt>
                <c:pt idx="51277">
                  <c:v>139.5</c:v>
                </c:pt>
                <c:pt idx="51278">
                  <c:v>139.47</c:v>
                </c:pt>
                <c:pt idx="51279">
                  <c:v>130.6</c:v>
                </c:pt>
                <c:pt idx="51280">
                  <c:v>129.71</c:v>
                </c:pt>
                <c:pt idx="51281">
                  <c:v>134.93</c:v>
                </c:pt>
                <c:pt idx="51282">
                  <c:v>163.22999999999999</c:v>
                </c:pt>
                <c:pt idx="51283">
                  <c:v>161.37</c:v>
                </c:pt>
                <c:pt idx="51284">
                  <c:v>165.16</c:v>
                </c:pt>
                <c:pt idx="51285">
                  <c:v>163.06</c:v>
                </c:pt>
                <c:pt idx="51286">
                  <c:v>160.44999999999999</c:v>
                </c:pt>
                <c:pt idx="51287">
                  <c:v>160.36000000000001</c:v>
                </c:pt>
                <c:pt idx="51288">
                  <c:v>160.08000000000001</c:v>
                </c:pt>
                <c:pt idx="51289">
                  <c:v>153.5</c:v>
                </c:pt>
                <c:pt idx="51290">
                  <c:v>152.61000000000001</c:v>
                </c:pt>
                <c:pt idx="51291">
                  <c:v>162.29</c:v>
                </c:pt>
                <c:pt idx="51292">
                  <c:v>170.5</c:v>
                </c:pt>
                <c:pt idx="51293">
                  <c:v>169.52</c:v>
                </c:pt>
                <c:pt idx="51294">
                  <c:v>161.16999999999999</c:v>
                </c:pt>
                <c:pt idx="51295">
                  <c:v>140.85</c:v>
                </c:pt>
                <c:pt idx="51296">
                  <c:v>134.07</c:v>
                </c:pt>
                <c:pt idx="51297">
                  <c:v>140.07</c:v>
                </c:pt>
                <c:pt idx="51298">
                  <c:v>143.26</c:v>
                </c:pt>
                <c:pt idx="51299">
                  <c:v>145.78</c:v>
                </c:pt>
                <c:pt idx="51300">
                  <c:v>154.91</c:v>
                </c:pt>
                <c:pt idx="51301">
                  <c:v>179.54</c:v>
                </c:pt>
                <c:pt idx="51302">
                  <c:v>168.66</c:v>
                </c:pt>
                <c:pt idx="51303">
                  <c:v>163.18</c:v>
                </c:pt>
                <c:pt idx="51304">
                  <c:v>161.25</c:v>
                </c:pt>
                <c:pt idx="51305">
                  <c:v>156.46</c:v>
                </c:pt>
                <c:pt idx="51306">
                  <c:v>156.6</c:v>
                </c:pt>
                <c:pt idx="51307">
                  <c:v>144.46</c:v>
                </c:pt>
                <c:pt idx="51308">
                  <c:v>143.97</c:v>
                </c:pt>
                <c:pt idx="51309">
                  <c:v>131.03</c:v>
                </c:pt>
                <c:pt idx="51310">
                  <c:v>135.94</c:v>
                </c:pt>
                <c:pt idx="51311">
                  <c:v>154.25</c:v>
                </c:pt>
                <c:pt idx="51312">
                  <c:v>153.38999999999999</c:v>
                </c:pt>
                <c:pt idx="51313">
                  <c:v>151.24</c:v>
                </c:pt>
                <c:pt idx="51314">
                  <c:v>143.06</c:v>
                </c:pt>
                <c:pt idx="51315">
                  <c:v>128.96</c:v>
                </c:pt>
                <c:pt idx="51316">
                  <c:v>135.54</c:v>
                </c:pt>
                <c:pt idx="51317">
                  <c:v>136.02000000000001</c:v>
                </c:pt>
                <c:pt idx="51318">
                  <c:v>142.6</c:v>
                </c:pt>
                <c:pt idx="51319">
                  <c:v>130.57</c:v>
                </c:pt>
                <c:pt idx="51320">
                  <c:v>123.45</c:v>
                </c:pt>
                <c:pt idx="51321">
                  <c:v>116.28</c:v>
                </c:pt>
                <c:pt idx="51322">
                  <c:v>107.12</c:v>
                </c:pt>
                <c:pt idx="51323">
                  <c:v>115.1</c:v>
                </c:pt>
                <c:pt idx="51324">
                  <c:v>137.86000000000001</c:v>
                </c:pt>
                <c:pt idx="51325">
                  <c:v>149.22999999999999</c:v>
                </c:pt>
                <c:pt idx="51326">
                  <c:v>157.26</c:v>
                </c:pt>
                <c:pt idx="51327">
                  <c:v>168.63</c:v>
                </c:pt>
                <c:pt idx="51328">
                  <c:v>166.65</c:v>
                </c:pt>
                <c:pt idx="51329">
                  <c:v>170.55</c:v>
                </c:pt>
                <c:pt idx="51330">
                  <c:v>169.49</c:v>
                </c:pt>
                <c:pt idx="51331">
                  <c:v>168.26</c:v>
                </c:pt>
                <c:pt idx="51332">
                  <c:v>166.02</c:v>
                </c:pt>
                <c:pt idx="51333">
                  <c:v>163.98</c:v>
                </c:pt>
                <c:pt idx="51334">
                  <c:v>164.78</c:v>
                </c:pt>
                <c:pt idx="51335">
                  <c:v>163.15</c:v>
                </c:pt>
                <c:pt idx="51336">
                  <c:v>164.27</c:v>
                </c:pt>
                <c:pt idx="51337">
                  <c:v>154.36000000000001</c:v>
                </c:pt>
                <c:pt idx="51338">
                  <c:v>135.08000000000001</c:v>
                </c:pt>
                <c:pt idx="51339">
                  <c:v>125.78</c:v>
                </c:pt>
                <c:pt idx="51340">
                  <c:v>88.26</c:v>
                </c:pt>
                <c:pt idx="51341">
                  <c:v>105.45</c:v>
                </c:pt>
                <c:pt idx="51342">
                  <c:v>99.17</c:v>
                </c:pt>
                <c:pt idx="51343">
                  <c:v>99.34</c:v>
                </c:pt>
                <c:pt idx="51344">
                  <c:v>95.87</c:v>
                </c:pt>
                <c:pt idx="51345">
                  <c:v>94.72</c:v>
                </c:pt>
                <c:pt idx="51346">
                  <c:v>96.04</c:v>
                </c:pt>
                <c:pt idx="51347">
                  <c:v>97.62</c:v>
                </c:pt>
                <c:pt idx="51348">
                  <c:v>102.5</c:v>
                </c:pt>
                <c:pt idx="51349">
                  <c:v>118.26</c:v>
                </c:pt>
                <c:pt idx="51350">
                  <c:v>108.87</c:v>
                </c:pt>
                <c:pt idx="51351">
                  <c:v>105.68</c:v>
                </c:pt>
                <c:pt idx="51352">
                  <c:v>106.23</c:v>
                </c:pt>
                <c:pt idx="51353">
                  <c:v>101.69</c:v>
                </c:pt>
                <c:pt idx="51354">
                  <c:v>103.16</c:v>
                </c:pt>
                <c:pt idx="51355">
                  <c:v>104.16</c:v>
                </c:pt>
                <c:pt idx="51356">
                  <c:v>105.28</c:v>
                </c:pt>
                <c:pt idx="51357">
                  <c:v>106.37</c:v>
                </c:pt>
                <c:pt idx="51358">
                  <c:v>106.83</c:v>
                </c:pt>
                <c:pt idx="51359">
                  <c:v>116.53</c:v>
                </c:pt>
                <c:pt idx="51360">
                  <c:v>127.44</c:v>
                </c:pt>
                <c:pt idx="51361">
                  <c:v>118.57</c:v>
                </c:pt>
                <c:pt idx="51362">
                  <c:v>113.72</c:v>
                </c:pt>
                <c:pt idx="51363">
                  <c:v>117.88</c:v>
                </c:pt>
                <c:pt idx="51364">
                  <c:v>109.67</c:v>
                </c:pt>
                <c:pt idx="51365">
                  <c:v>106.46</c:v>
                </c:pt>
                <c:pt idx="51366">
                  <c:v>107.38</c:v>
                </c:pt>
                <c:pt idx="51367">
                  <c:v>108.38</c:v>
                </c:pt>
                <c:pt idx="51368">
                  <c:v>95.29</c:v>
                </c:pt>
                <c:pt idx="51369">
                  <c:v>98.05</c:v>
                </c:pt>
                <c:pt idx="51370">
                  <c:v>91.53</c:v>
                </c:pt>
                <c:pt idx="51371">
                  <c:v>89.84</c:v>
                </c:pt>
                <c:pt idx="51372">
                  <c:v>89.38</c:v>
                </c:pt>
                <c:pt idx="51373">
                  <c:v>90.59</c:v>
                </c:pt>
                <c:pt idx="51374">
                  <c:v>92.39</c:v>
                </c:pt>
                <c:pt idx="51375">
                  <c:v>114.04</c:v>
                </c:pt>
                <c:pt idx="51376">
                  <c:v>114.61</c:v>
                </c:pt>
                <c:pt idx="51377">
                  <c:v>115.9</c:v>
                </c:pt>
                <c:pt idx="51378">
                  <c:v>114.38</c:v>
                </c:pt>
                <c:pt idx="51379">
                  <c:v>90.33</c:v>
                </c:pt>
                <c:pt idx="51380">
                  <c:v>89.98</c:v>
                </c:pt>
                <c:pt idx="51381">
                  <c:v>89.32</c:v>
                </c:pt>
                <c:pt idx="51382">
                  <c:v>90.13</c:v>
                </c:pt>
                <c:pt idx="51383">
                  <c:v>99.86</c:v>
                </c:pt>
                <c:pt idx="51384">
                  <c:v>107.09</c:v>
                </c:pt>
                <c:pt idx="51385">
                  <c:v>103.27</c:v>
                </c:pt>
                <c:pt idx="51386">
                  <c:v>99.05</c:v>
                </c:pt>
                <c:pt idx="51387">
                  <c:v>94.78</c:v>
                </c:pt>
                <c:pt idx="51388">
                  <c:v>96.56</c:v>
                </c:pt>
                <c:pt idx="51389">
                  <c:v>98.11</c:v>
                </c:pt>
                <c:pt idx="51390">
                  <c:v>99.37</c:v>
                </c:pt>
                <c:pt idx="51391">
                  <c:v>99.34</c:v>
                </c:pt>
                <c:pt idx="51392">
                  <c:v>97.53</c:v>
                </c:pt>
                <c:pt idx="51393">
                  <c:v>91.48</c:v>
                </c:pt>
                <c:pt idx="51394">
                  <c:v>92.37</c:v>
                </c:pt>
                <c:pt idx="51395">
                  <c:v>93.14</c:v>
                </c:pt>
                <c:pt idx="51396">
                  <c:v>93.92</c:v>
                </c:pt>
                <c:pt idx="51397">
                  <c:v>94.75</c:v>
                </c:pt>
                <c:pt idx="51398">
                  <c:v>95.52</c:v>
                </c:pt>
                <c:pt idx="51399">
                  <c:v>96.84</c:v>
                </c:pt>
                <c:pt idx="51400">
                  <c:v>125.69</c:v>
                </c:pt>
                <c:pt idx="51401">
                  <c:v>123.8</c:v>
                </c:pt>
                <c:pt idx="51402">
                  <c:v>126.26</c:v>
                </c:pt>
                <c:pt idx="51403">
                  <c:v>112.54</c:v>
                </c:pt>
                <c:pt idx="51404">
                  <c:v>103.16</c:v>
                </c:pt>
                <c:pt idx="51405">
                  <c:v>118.31</c:v>
                </c:pt>
                <c:pt idx="51406">
                  <c:v>92.68</c:v>
                </c:pt>
                <c:pt idx="51407">
                  <c:v>88.43</c:v>
                </c:pt>
                <c:pt idx="51408">
                  <c:v>88.15</c:v>
                </c:pt>
                <c:pt idx="51409">
                  <c:v>83.21</c:v>
                </c:pt>
                <c:pt idx="51410">
                  <c:v>81.14</c:v>
                </c:pt>
                <c:pt idx="51411">
                  <c:v>82.26</c:v>
                </c:pt>
                <c:pt idx="51412">
                  <c:v>101.52</c:v>
                </c:pt>
                <c:pt idx="51413">
                  <c:v>103.79</c:v>
                </c:pt>
                <c:pt idx="51414">
                  <c:v>105.48</c:v>
                </c:pt>
                <c:pt idx="51415">
                  <c:v>107.18</c:v>
                </c:pt>
                <c:pt idx="51416">
                  <c:v>108.44</c:v>
                </c:pt>
                <c:pt idx="51417">
                  <c:v>109.19</c:v>
                </c:pt>
                <c:pt idx="51418">
                  <c:v>102.61</c:v>
                </c:pt>
                <c:pt idx="51419">
                  <c:v>102.41</c:v>
                </c:pt>
                <c:pt idx="51420">
                  <c:v>103.19</c:v>
                </c:pt>
                <c:pt idx="51421">
                  <c:v>99.77</c:v>
                </c:pt>
                <c:pt idx="51422">
                  <c:v>99.08</c:v>
                </c:pt>
                <c:pt idx="51423">
                  <c:v>85.19</c:v>
                </c:pt>
                <c:pt idx="51424">
                  <c:v>102.04</c:v>
                </c:pt>
                <c:pt idx="51425">
                  <c:v>116.96</c:v>
                </c:pt>
                <c:pt idx="51426">
                  <c:v>114.64</c:v>
                </c:pt>
                <c:pt idx="51427">
                  <c:v>114.01</c:v>
                </c:pt>
                <c:pt idx="51428">
                  <c:v>108.18</c:v>
                </c:pt>
                <c:pt idx="51429">
                  <c:v>79.36</c:v>
                </c:pt>
                <c:pt idx="51430">
                  <c:v>63.49</c:v>
                </c:pt>
                <c:pt idx="51431">
                  <c:v>64.12</c:v>
                </c:pt>
                <c:pt idx="51432">
                  <c:v>64.64</c:v>
                </c:pt>
                <c:pt idx="51433">
                  <c:v>49.17</c:v>
                </c:pt>
                <c:pt idx="51434">
                  <c:v>42.62</c:v>
                </c:pt>
                <c:pt idx="51435">
                  <c:v>42.88</c:v>
                </c:pt>
                <c:pt idx="51436">
                  <c:v>43.11</c:v>
                </c:pt>
                <c:pt idx="51437">
                  <c:v>43.34</c:v>
                </c:pt>
                <c:pt idx="51438">
                  <c:v>43.57</c:v>
                </c:pt>
                <c:pt idx="51439">
                  <c:v>40.01</c:v>
                </c:pt>
                <c:pt idx="51440">
                  <c:v>49.14</c:v>
                </c:pt>
                <c:pt idx="51441">
                  <c:v>46.64</c:v>
                </c:pt>
                <c:pt idx="51442">
                  <c:v>35.79</c:v>
                </c:pt>
                <c:pt idx="51443">
                  <c:v>32</c:v>
                </c:pt>
                <c:pt idx="51444">
                  <c:v>40.159999999999997</c:v>
                </c:pt>
                <c:pt idx="51445">
                  <c:v>36.880000000000003</c:v>
                </c:pt>
                <c:pt idx="51446">
                  <c:v>32.49</c:v>
                </c:pt>
                <c:pt idx="51447">
                  <c:v>32.35</c:v>
                </c:pt>
                <c:pt idx="51448">
                  <c:v>32.18</c:v>
                </c:pt>
                <c:pt idx="51449">
                  <c:v>33.24</c:v>
                </c:pt>
                <c:pt idx="51450">
                  <c:v>37.31</c:v>
                </c:pt>
                <c:pt idx="51451">
                  <c:v>36.340000000000003</c:v>
                </c:pt>
                <c:pt idx="51452">
                  <c:v>35.51</c:v>
                </c:pt>
                <c:pt idx="51453">
                  <c:v>36.479999999999997</c:v>
                </c:pt>
                <c:pt idx="51454">
                  <c:v>49.48</c:v>
                </c:pt>
                <c:pt idx="51455">
                  <c:v>52.21</c:v>
                </c:pt>
                <c:pt idx="51456">
                  <c:v>51.23</c:v>
                </c:pt>
                <c:pt idx="51457">
                  <c:v>52.78</c:v>
                </c:pt>
                <c:pt idx="51458">
                  <c:v>53.04</c:v>
                </c:pt>
                <c:pt idx="51459">
                  <c:v>56.14</c:v>
                </c:pt>
                <c:pt idx="51460">
                  <c:v>56</c:v>
                </c:pt>
                <c:pt idx="51461">
                  <c:v>51.81</c:v>
                </c:pt>
                <c:pt idx="51462">
                  <c:v>54.48</c:v>
                </c:pt>
                <c:pt idx="51463">
                  <c:v>57.92</c:v>
                </c:pt>
                <c:pt idx="51464">
                  <c:v>57.66</c:v>
                </c:pt>
                <c:pt idx="51465">
                  <c:v>58.15</c:v>
                </c:pt>
                <c:pt idx="51466">
                  <c:v>50.69</c:v>
                </c:pt>
                <c:pt idx="51467">
                  <c:v>38.979999999999997</c:v>
                </c:pt>
                <c:pt idx="51468">
                  <c:v>39.04</c:v>
                </c:pt>
                <c:pt idx="51469">
                  <c:v>39.04</c:v>
                </c:pt>
                <c:pt idx="51470">
                  <c:v>39.090000000000003</c:v>
                </c:pt>
                <c:pt idx="51471">
                  <c:v>39.090000000000003</c:v>
                </c:pt>
                <c:pt idx="51472">
                  <c:v>39.18</c:v>
                </c:pt>
                <c:pt idx="51473">
                  <c:v>39.270000000000003</c:v>
                </c:pt>
                <c:pt idx="51474">
                  <c:v>39.32</c:v>
                </c:pt>
                <c:pt idx="51475">
                  <c:v>39.409999999999997</c:v>
                </c:pt>
                <c:pt idx="51476">
                  <c:v>39.549999999999997</c:v>
                </c:pt>
                <c:pt idx="51477">
                  <c:v>39.72</c:v>
                </c:pt>
                <c:pt idx="51478">
                  <c:v>39.9</c:v>
                </c:pt>
                <c:pt idx="51479">
                  <c:v>57.58</c:v>
                </c:pt>
                <c:pt idx="51480">
                  <c:v>65.819999999999993</c:v>
                </c:pt>
                <c:pt idx="51481">
                  <c:v>56.11</c:v>
                </c:pt>
                <c:pt idx="51482">
                  <c:v>50.57</c:v>
                </c:pt>
                <c:pt idx="51483">
                  <c:v>50.83</c:v>
                </c:pt>
                <c:pt idx="51484">
                  <c:v>51.44</c:v>
                </c:pt>
                <c:pt idx="51485">
                  <c:v>50.43</c:v>
                </c:pt>
                <c:pt idx="51486">
                  <c:v>47.88</c:v>
                </c:pt>
                <c:pt idx="51487">
                  <c:v>48.39</c:v>
                </c:pt>
                <c:pt idx="51488">
                  <c:v>48.79</c:v>
                </c:pt>
                <c:pt idx="51489">
                  <c:v>49.05</c:v>
                </c:pt>
                <c:pt idx="51490">
                  <c:v>49.11</c:v>
                </c:pt>
                <c:pt idx="51491">
                  <c:v>49.28</c:v>
                </c:pt>
                <c:pt idx="51492">
                  <c:v>49.48</c:v>
                </c:pt>
                <c:pt idx="51493">
                  <c:v>49.68</c:v>
                </c:pt>
                <c:pt idx="51494">
                  <c:v>49.86</c:v>
                </c:pt>
                <c:pt idx="51495">
                  <c:v>50.26</c:v>
                </c:pt>
                <c:pt idx="51496">
                  <c:v>50.66</c:v>
                </c:pt>
                <c:pt idx="51497">
                  <c:v>50.98</c:v>
                </c:pt>
                <c:pt idx="51498">
                  <c:v>51.15</c:v>
                </c:pt>
                <c:pt idx="51499">
                  <c:v>50.66</c:v>
                </c:pt>
                <c:pt idx="51500">
                  <c:v>37.31</c:v>
                </c:pt>
                <c:pt idx="51501">
                  <c:v>37.369999999999997</c:v>
                </c:pt>
                <c:pt idx="51502">
                  <c:v>37.43</c:v>
                </c:pt>
                <c:pt idx="51503">
                  <c:v>37.43</c:v>
                </c:pt>
                <c:pt idx="51504">
                  <c:v>37.49</c:v>
                </c:pt>
                <c:pt idx="51505">
                  <c:v>37.49</c:v>
                </c:pt>
                <c:pt idx="51506">
                  <c:v>37.46</c:v>
                </c:pt>
                <c:pt idx="51507">
                  <c:v>37.369999999999997</c:v>
                </c:pt>
                <c:pt idx="51508">
                  <c:v>37.29</c:v>
                </c:pt>
                <c:pt idx="51509">
                  <c:v>37.11</c:v>
                </c:pt>
                <c:pt idx="51510">
                  <c:v>37.08</c:v>
                </c:pt>
                <c:pt idx="51511">
                  <c:v>37.06</c:v>
                </c:pt>
                <c:pt idx="51512">
                  <c:v>37.08</c:v>
                </c:pt>
                <c:pt idx="51513">
                  <c:v>37.14</c:v>
                </c:pt>
                <c:pt idx="51514">
                  <c:v>37.17</c:v>
                </c:pt>
                <c:pt idx="51515">
                  <c:v>37.17</c:v>
                </c:pt>
                <c:pt idx="51516">
                  <c:v>37.17</c:v>
                </c:pt>
                <c:pt idx="51517">
                  <c:v>37.200000000000003</c:v>
                </c:pt>
                <c:pt idx="51518">
                  <c:v>37.200000000000003</c:v>
                </c:pt>
                <c:pt idx="51519">
                  <c:v>37.200000000000003</c:v>
                </c:pt>
                <c:pt idx="51520">
                  <c:v>37.200000000000003</c:v>
                </c:pt>
                <c:pt idx="51521">
                  <c:v>37.14</c:v>
                </c:pt>
                <c:pt idx="51522">
                  <c:v>37.06</c:v>
                </c:pt>
                <c:pt idx="51523">
                  <c:v>37</c:v>
                </c:pt>
                <c:pt idx="51524">
                  <c:v>36.97</c:v>
                </c:pt>
                <c:pt idx="51525">
                  <c:v>36.94</c:v>
                </c:pt>
                <c:pt idx="51526">
                  <c:v>37.43</c:v>
                </c:pt>
                <c:pt idx="51527">
                  <c:v>38</c:v>
                </c:pt>
                <c:pt idx="51528">
                  <c:v>38.840000000000003</c:v>
                </c:pt>
                <c:pt idx="51529">
                  <c:v>39.64</c:v>
                </c:pt>
                <c:pt idx="51530">
                  <c:v>40.21</c:v>
                </c:pt>
                <c:pt idx="51531">
                  <c:v>40.79</c:v>
                </c:pt>
                <c:pt idx="51532">
                  <c:v>41.02</c:v>
                </c:pt>
                <c:pt idx="51533">
                  <c:v>41.1</c:v>
                </c:pt>
                <c:pt idx="51534">
                  <c:v>34.01</c:v>
                </c:pt>
                <c:pt idx="51535">
                  <c:v>28.359000000000002</c:v>
                </c:pt>
                <c:pt idx="51536">
                  <c:v>27.640999999999998</c:v>
                </c:pt>
                <c:pt idx="51537">
                  <c:v>27.67</c:v>
                </c:pt>
                <c:pt idx="51538">
                  <c:v>27.640999999999998</c:v>
                </c:pt>
                <c:pt idx="51539">
                  <c:v>27.67</c:v>
                </c:pt>
                <c:pt idx="51540">
                  <c:v>27.870999999999999</c:v>
                </c:pt>
                <c:pt idx="51541">
                  <c:v>37.659999999999997</c:v>
                </c:pt>
                <c:pt idx="51542">
                  <c:v>32.549999999999997</c:v>
                </c:pt>
                <c:pt idx="51543">
                  <c:v>44.29</c:v>
                </c:pt>
                <c:pt idx="51544">
                  <c:v>56.57</c:v>
                </c:pt>
                <c:pt idx="51545">
                  <c:v>52.41</c:v>
                </c:pt>
                <c:pt idx="51546">
                  <c:v>51.95</c:v>
                </c:pt>
                <c:pt idx="51547">
                  <c:v>51.87</c:v>
                </c:pt>
                <c:pt idx="51548">
                  <c:v>51.95</c:v>
                </c:pt>
                <c:pt idx="51549">
                  <c:v>51.98</c:v>
                </c:pt>
                <c:pt idx="51550">
                  <c:v>51.98</c:v>
                </c:pt>
                <c:pt idx="51551">
                  <c:v>52.1</c:v>
                </c:pt>
                <c:pt idx="51552">
                  <c:v>52.38</c:v>
                </c:pt>
                <c:pt idx="51553">
                  <c:v>52.78</c:v>
                </c:pt>
                <c:pt idx="51554">
                  <c:v>53.04</c:v>
                </c:pt>
                <c:pt idx="51555">
                  <c:v>53.27</c:v>
                </c:pt>
                <c:pt idx="51556">
                  <c:v>53.47</c:v>
                </c:pt>
                <c:pt idx="51557">
                  <c:v>53.65</c:v>
                </c:pt>
                <c:pt idx="51558">
                  <c:v>53.76</c:v>
                </c:pt>
                <c:pt idx="51559">
                  <c:v>54.02</c:v>
                </c:pt>
                <c:pt idx="51560">
                  <c:v>54.08</c:v>
                </c:pt>
                <c:pt idx="51561">
                  <c:v>53.93</c:v>
                </c:pt>
                <c:pt idx="51562">
                  <c:v>53.99</c:v>
                </c:pt>
                <c:pt idx="51563">
                  <c:v>54.28</c:v>
                </c:pt>
                <c:pt idx="51564">
                  <c:v>63.95</c:v>
                </c:pt>
                <c:pt idx="51565">
                  <c:v>75.599999999999994</c:v>
                </c:pt>
                <c:pt idx="51566">
                  <c:v>63.81</c:v>
                </c:pt>
                <c:pt idx="51567">
                  <c:v>64.040000000000006</c:v>
                </c:pt>
                <c:pt idx="51568">
                  <c:v>63</c:v>
                </c:pt>
                <c:pt idx="51569">
                  <c:v>62.2</c:v>
                </c:pt>
                <c:pt idx="51570">
                  <c:v>62.29</c:v>
                </c:pt>
                <c:pt idx="51571">
                  <c:v>64.209999999999994</c:v>
                </c:pt>
                <c:pt idx="51572">
                  <c:v>67.14</c:v>
                </c:pt>
                <c:pt idx="51573">
                  <c:v>66.59</c:v>
                </c:pt>
                <c:pt idx="51574">
                  <c:v>66.5</c:v>
                </c:pt>
                <c:pt idx="51575">
                  <c:v>67.680000000000007</c:v>
                </c:pt>
                <c:pt idx="51576">
                  <c:v>66.760000000000005</c:v>
                </c:pt>
                <c:pt idx="51577">
                  <c:v>66.989999999999995</c:v>
                </c:pt>
                <c:pt idx="51578">
                  <c:v>65.040000000000006</c:v>
                </c:pt>
                <c:pt idx="51579">
                  <c:v>64.78</c:v>
                </c:pt>
                <c:pt idx="51580">
                  <c:v>65.41</c:v>
                </c:pt>
                <c:pt idx="51581">
                  <c:v>65.900000000000006</c:v>
                </c:pt>
                <c:pt idx="51582">
                  <c:v>58.47</c:v>
                </c:pt>
                <c:pt idx="51583">
                  <c:v>56.23</c:v>
                </c:pt>
                <c:pt idx="51584">
                  <c:v>56.75</c:v>
                </c:pt>
                <c:pt idx="51585">
                  <c:v>57</c:v>
                </c:pt>
                <c:pt idx="51586">
                  <c:v>57.18</c:v>
                </c:pt>
                <c:pt idx="51587">
                  <c:v>69.349999999999994</c:v>
                </c:pt>
                <c:pt idx="51588">
                  <c:v>71.47</c:v>
                </c:pt>
                <c:pt idx="51589">
                  <c:v>64.040000000000006</c:v>
                </c:pt>
                <c:pt idx="51590">
                  <c:v>64.5</c:v>
                </c:pt>
                <c:pt idx="51591">
                  <c:v>62.29</c:v>
                </c:pt>
                <c:pt idx="51592">
                  <c:v>54.91</c:v>
                </c:pt>
                <c:pt idx="51593">
                  <c:v>57.98</c:v>
                </c:pt>
                <c:pt idx="51594">
                  <c:v>58.58</c:v>
                </c:pt>
                <c:pt idx="51595">
                  <c:v>59.33</c:v>
                </c:pt>
                <c:pt idx="51596">
                  <c:v>60.19</c:v>
                </c:pt>
                <c:pt idx="51597">
                  <c:v>61.05</c:v>
                </c:pt>
                <c:pt idx="51598">
                  <c:v>61.91</c:v>
                </c:pt>
                <c:pt idx="51599">
                  <c:v>59.82</c:v>
                </c:pt>
                <c:pt idx="51600">
                  <c:v>62.6</c:v>
                </c:pt>
                <c:pt idx="51601">
                  <c:v>63.89</c:v>
                </c:pt>
                <c:pt idx="51602">
                  <c:v>63.35</c:v>
                </c:pt>
                <c:pt idx="51603">
                  <c:v>48.88</c:v>
                </c:pt>
                <c:pt idx="51604">
                  <c:v>34.96</c:v>
                </c:pt>
                <c:pt idx="51605">
                  <c:v>34.619999999999997</c:v>
                </c:pt>
                <c:pt idx="51606">
                  <c:v>31.286000000000001</c:v>
                </c:pt>
                <c:pt idx="51607">
                  <c:v>28.702999999999999</c:v>
                </c:pt>
                <c:pt idx="51608">
                  <c:v>28.731999999999999</c:v>
                </c:pt>
                <c:pt idx="51609">
                  <c:v>28.818000000000001</c:v>
                </c:pt>
                <c:pt idx="51610">
                  <c:v>28.875</c:v>
                </c:pt>
                <c:pt idx="51611">
                  <c:v>28.960999999999999</c:v>
                </c:pt>
                <c:pt idx="51612">
                  <c:v>29.047000000000001</c:v>
                </c:pt>
                <c:pt idx="51613">
                  <c:v>29.132999999999999</c:v>
                </c:pt>
                <c:pt idx="51614">
                  <c:v>29.22</c:v>
                </c:pt>
                <c:pt idx="51615">
                  <c:v>28.071000000000002</c:v>
                </c:pt>
                <c:pt idx="51616">
                  <c:v>27.67</c:v>
                </c:pt>
                <c:pt idx="51617">
                  <c:v>27.67</c:v>
                </c:pt>
                <c:pt idx="51618">
                  <c:v>27.67</c:v>
                </c:pt>
                <c:pt idx="51619">
                  <c:v>27.67</c:v>
                </c:pt>
                <c:pt idx="51620">
                  <c:v>27.698</c:v>
                </c:pt>
                <c:pt idx="51621">
                  <c:v>27.67</c:v>
                </c:pt>
                <c:pt idx="51622">
                  <c:v>27.640999999999998</c:v>
                </c:pt>
                <c:pt idx="51623">
                  <c:v>27.67</c:v>
                </c:pt>
                <c:pt idx="51624">
                  <c:v>27.584</c:v>
                </c:pt>
                <c:pt idx="51625">
                  <c:v>27.611999999999998</c:v>
                </c:pt>
                <c:pt idx="51626">
                  <c:v>27.584</c:v>
                </c:pt>
                <c:pt idx="51627">
                  <c:v>27.611999999999998</c:v>
                </c:pt>
                <c:pt idx="51628">
                  <c:v>27.611999999999998</c:v>
                </c:pt>
                <c:pt idx="51629">
                  <c:v>27.611999999999998</c:v>
                </c:pt>
                <c:pt idx="51630">
                  <c:v>27.584</c:v>
                </c:pt>
                <c:pt idx="51631">
                  <c:v>27.611999999999998</c:v>
                </c:pt>
                <c:pt idx="51632">
                  <c:v>27.640999999999998</c:v>
                </c:pt>
                <c:pt idx="51633">
                  <c:v>27.67</c:v>
                </c:pt>
                <c:pt idx="51634">
                  <c:v>27.67</c:v>
                </c:pt>
                <c:pt idx="51635">
                  <c:v>27.67</c:v>
                </c:pt>
                <c:pt idx="51636">
                  <c:v>27.67</c:v>
                </c:pt>
                <c:pt idx="51637">
                  <c:v>27.640999999999998</c:v>
                </c:pt>
                <c:pt idx="51638">
                  <c:v>27.640999999999998</c:v>
                </c:pt>
                <c:pt idx="51639">
                  <c:v>27.611999999999998</c:v>
                </c:pt>
                <c:pt idx="51640">
                  <c:v>27.584</c:v>
                </c:pt>
                <c:pt idx="51641">
                  <c:v>27.584</c:v>
                </c:pt>
                <c:pt idx="51642">
                  <c:v>27.584</c:v>
                </c:pt>
                <c:pt idx="51643">
                  <c:v>27.584</c:v>
                </c:pt>
                <c:pt idx="51644">
                  <c:v>27.611999999999998</c:v>
                </c:pt>
                <c:pt idx="51645">
                  <c:v>27.584</c:v>
                </c:pt>
                <c:pt idx="51646">
                  <c:v>29.794</c:v>
                </c:pt>
                <c:pt idx="51647">
                  <c:v>35.74</c:v>
                </c:pt>
                <c:pt idx="51648">
                  <c:v>32.64</c:v>
                </c:pt>
                <c:pt idx="51649">
                  <c:v>32.78</c:v>
                </c:pt>
                <c:pt idx="51650">
                  <c:v>32.89</c:v>
                </c:pt>
                <c:pt idx="51651">
                  <c:v>33.04</c:v>
                </c:pt>
                <c:pt idx="51652">
                  <c:v>33.21</c:v>
                </c:pt>
                <c:pt idx="51653">
                  <c:v>33.32</c:v>
                </c:pt>
                <c:pt idx="51654">
                  <c:v>33.47</c:v>
                </c:pt>
                <c:pt idx="51655">
                  <c:v>33.700000000000003</c:v>
                </c:pt>
                <c:pt idx="51656">
                  <c:v>34.07</c:v>
                </c:pt>
                <c:pt idx="51657">
                  <c:v>34.53</c:v>
                </c:pt>
                <c:pt idx="51658">
                  <c:v>34.9</c:v>
                </c:pt>
                <c:pt idx="51659">
                  <c:v>35.479999999999997</c:v>
                </c:pt>
                <c:pt idx="51660">
                  <c:v>37</c:v>
                </c:pt>
                <c:pt idx="51661">
                  <c:v>35.82</c:v>
                </c:pt>
                <c:pt idx="51662">
                  <c:v>35.22</c:v>
                </c:pt>
                <c:pt idx="51663">
                  <c:v>35.39</c:v>
                </c:pt>
                <c:pt idx="51664">
                  <c:v>35.590000000000003</c:v>
                </c:pt>
                <c:pt idx="51665">
                  <c:v>35.82</c:v>
                </c:pt>
                <c:pt idx="51666">
                  <c:v>36.049999999999997</c:v>
                </c:pt>
                <c:pt idx="51667">
                  <c:v>36.22</c:v>
                </c:pt>
                <c:pt idx="51668">
                  <c:v>36.4</c:v>
                </c:pt>
                <c:pt idx="51669">
                  <c:v>36.479999999999997</c:v>
                </c:pt>
                <c:pt idx="51670">
                  <c:v>36.57</c:v>
                </c:pt>
                <c:pt idx="51671">
                  <c:v>36.65</c:v>
                </c:pt>
                <c:pt idx="51672">
                  <c:v>36.770000000000003</c:v>
                </c:pt>
                <c:pt idx="51673">
                  <c:v>36.880000000000003</c:v>
                </c:pt>
                <c:pt idx="51674">
                  <c:v>34.9</c:v>
                </c:pt>
                <c:pt idx="51675">
                  <c:v>34.5</c:v>
                </c:pt>
                <c:pt idx="51676">
                  <c:v>34.729999999999997</c:v>
                </c:pt>
                <c:pt idx="51677">
                  <c:v>35.159999999999997</c:v>
                </c:pt>
                <c:pt idx="51678">
                  <c:v>35.71</c:v>
                </c:pt>
                <c:pt idx="51679">
                  <c:v>36.22</c:v>
                </c:pt>
                <c:pt idx="51680">
                  <c:v>36.83</c:v>
                </c:pt>
                <c:pt idx="51681">
                  <c:v>37.46</c:v>
                </c:pt>
                <c:pt idx="51682">
                  <c:v>37.97</c:v>
                </c:pt>
                <c:pt idx="51683">
                  <c:v>38.35</c:v>
                </c:pt>
                <c:pt idx="51684">
                  <c:v>38.69</c:v>
                </c:pt>
                <c:pt idx="51685">
                  <c:v>39.01</c:v>
                </c:pt>
                <c:pt idx="51686">
                  <c:v>39.18</c:v>
                </c:pt>
                <c:pt idx="51687">
                  <c:v>39.32</c:v>
                </c:pt>
                <c:pt idx="51688">
                  <c:v>39.35</c:v>
                </c:pt>
                <c:pt idx="51689">
                  <c:v>39.32</c:v>
                </c:pt>
                <c:pt idx="51690">
                  <c:v>39.21</c:v>
                </c:pt>
                <c:pt idx="51691">
                  <c:v>39.15</c:v>
                </c:pt>
                <c:pt idx="51692">
                  <c:v>39.06</c:v>
                </c:pt>
                <c:pt idx="51693">
                  <c:v>39.01</c:v>
                </c:pt>
                <c:pt idx="51694">
                  <c:v>38.29</c:v>
                </c:pt>
                <c:pt idx="51695">
                  <c:v>34.44</c:v>
                </c:pt>
                <c:pt idx="51696">
                  <c:v>34.47</c:v>
                </c:pt>
                <c:pt idx="51697">
                  <c:v>34.47</c:v>
                </c:pt>
                <c:pt idx="51698">
                  <c:v>34.47</c:v>
                </c:pt>
                <c:pt idx="51699">
                  <c:v>34.47</c:v>
                </c:pt>
                <c:pt idx="51700">
                  <c:v>34.47</c:v>
                </c:pt>
                <c:pt idx="51701">
                  <c:v>34.67</c:v>
                </c:pt>
                <c:pt idx="51702">
                  <c:v>35.33</c:v>
                </c:pt>
                <c:pt idx="51703">
                  <c:v>36.049999999999997</c:v>
                </c:pt>
                <c:pt idx="51704">
                  <c:v>36.42</c:v>
                </c:pt>
                <c:pt idx="51705">
                  <c:v>36.94</c:v>
                </c:pt>
                <c:pt idx="51706">
                  <c:v>37.4</c:v>
                </c:pt>
                <c:pt idx="51707">
                  <c:v>37.86</c:v>
                </c:pt>
                <c:pt idx="51708">
                  <c:v>38.380000000000003</c:v>
                </c:pt>
                <c:pt idx="51709">
                  <c:v>38.659999999999997</c:v>
                </c:pt>
                <c:pt idx="51710">
                  <c:v>39.35</c:v>
                </c:pt>
                <c:pt idx="51711">
                  <c:v>39.75</c:v>
                </c:pt>
                <c:pt idx="51712">
                  <c:v>40.04</c:v>
                </c:pt>
                <c:pt idx="51713">
                  <c:v>32.35</c:v>
                </c:pt>
                <c:pt idx="51714">
                  <c:v>31.8</c:v>
                </c:pt>
                <c:pt idx="51715">
                  <c:v>31.95</c:v>
                </c:pt>
                <c:pt idx="51716">
                  <c:v>32.090000000000003</c:v>
                </c:pt>
                <c:pt idx="51717">
                  <c:v>32.200000000000003</c:v>
                </c:pt>
                <c:pt idx="51718">
                  <c:v>32.29</c:v>
                </c:pt>
                <c:pt idx="51719">
                  <c:v>32.409999999999997</c:v>
                </c:pt>
                <c:pt idx="51720">
                  <c:v>32.520000000000003</c:v>
                </c:pt>
                <c:pt idx="51721">
                  <c:v>32.69</c:v>
                </c:pt>
                <c:pt idx="51722">
                  <c:v>32.89</c:v>
                </c:pt>
                <c:pt idx="51723">
                  <c:v>32.950000000000003</c:v>
                </c:pt>
                <c:pt idx="51724">
                  <c:v>33.15</c:v>
                </c:pt>
                <c:pt idx="51725">
                  <c:v>33.53</c:v>
                </c:pt>
                <c:pt idx="51726">
                  <c:v>33.75</c:v>
                </c:pt>
                <c:pt idx="51727">
                  <c:v>33.840000000000003</c:v>
                </c:pt>
                <c:pt idx="51728">
                  <c:v>33.9</c:v>
                </c:pt>
                <c:pt idx="51729">
                  <c:v>31.170999999999999</c:v>
                </c:pt>
                <c:pt idx="51730">
                  <c:v>28.702999999999999</c:v>
                </c:pt>
                <c:pt idx="51731">
                  <c:v>27.640999999999998</c:v>
                </c:pt>
                <c:pt idx="51732">
                  <c:v>27.611999999999998</c:v>
                </c:pt>
                <c:pt idx="51733">
                  <c:v>27.611999999999998</c:v>
                </c:pt>
                <c:pt idx="51734">
                  <c:v>27.611999999999998</c:v>
                </c:pt>
                <c:pt idx="51735">
                  <c:v>27.640999999999998</c:v>
                </c:pt>
                <c:pt idx="51736">
                  <c:v>27.611999999999998</c:v>
                </c:pt>
                <c:pt idx="51737">
                  <c:v>27.611999999999998</c:v>
                </c:pt>
                <c:pt idx="51738">
                  <c:v>27.611999999999998</c:v>
                </c:pt>
                <c:pt idx="51739">
                  <c:v>27.611999999999998</c:v>
                </c:pt>
                <c:pt idx="51740">
                  <c:v>27.611999999999998</c:v>
                </c:pt>
                <c:pt idx="51741">
                  <c:v>27.584</c:v>
                </c:pt>
                <c:pt idx="51742">
                  <c:v>27.611999999999998</c:v>
                </c:pt>
                <c:pt idx="51743">
                  <c:v>27.611999999999998</c:v>
                </c:pt>
                <c:pt idx="51744">
                  <c:v>27.584</c:v>
                </c:pt>
                <c:pt idx="51745">
                  <c:v>27.584</c:v>
                </c:pt>
                <c:pt idx="51746">
                  <c:v>27.611999999999998</c:v>
                </c:pt>
                <c:pt idx="51747">
                  <c:v>27.611999999999998</c:v>
                </c:pt>
                <c:pt idx="51748">
                  <c:v>27.611999999999998</c:v>
                </c:pt>
                <c:pt idx="51749">
                  <c:v>27.67</c:v>
                </c:pt>
                <c:pt idx="51750">
                  <c:v>27.67</c:v>
                </c:pt>
                <c:pt idx="51751">
                  <c:v>27.698</c:v>
                </c:pt>
                <c:pt idx="51752">
                  <c:v>27.698</c:v>
                </c:pt>
                <c:pt idx="51753">
                  <c:v>27.698</c:v>
                </c:pt>
                <c:pt idx="51754">
                  <c:v>27.698</c:v>
                </c:pt>
                <c:pt idx="51755">
                  <c:v>27.640999999999998</c:v>
                </c:pt>
                <c:pt idx="51756">
                  <c:v>27.640999999999998</c:v>
                </c:pt>
                <c:pt idx="51757">
                  <c:v>27.640999999999998</c:v>
                </c:pt>
                <c:pt idx="51758">
                  <c:v>27.640999999999998</c:v>
                </c:pt>
                <c:pt idx="51759">
                  <c:v>27.640999999999998</c:v>
                </c:pt>
                <c:pt idx="51760">
                  <c:v>27.67</c:v>
                </c:pt>
                <c:pt idx="51761">
                  <c:v>27.67</c:v>
                </c:pt>
                <c:pt idx="51762">
                  <c:v>27.67</c:v>
                </c:pt>
                <c:pt idx="51763">
                  <c:v>27.67</c:v>
                </c:pt>
                <c:pt idx="51764">
                  <c:v>27.67</c:v>
                </c:pt>
                <c:pt idx="51765">
                  <c:v>27.67</c:v>
                </c:pt>
                <c:pt idx="51766">
                  <c:v>27.611999999999998</c:v>
                </c:pt>
                <c:pt idx="51767">
                  <c:v>27.611999999999998</c:v>
                </c:pt>
                <c:pt idx="51768">
                  <c:v>27.611999999999998</c:v>
                </c:pt>
                <c:pt idx="51769">
                  <c:v>27.67</c:v>
                </c:pt>
                <c:pt idx="51770">
                  <c:v>27.698</c:v>
                </c:pt>
                <c:pt idx="51771">
                  <c:v>27.67</c:v>
                </c:pt>
                <c:pt idx="51772">
                  <c:v>27.67</c:v>
                </c:pt>
                <c:pt idx="51773">
                  <c:v>27.698</c:v>
                </c:pt>
                <c:pt idx="51774">
                  <c:v>27.698</c:v>
                </c:pt>
                <c:pt idx="51775">
                  <c:v>27.67</c:v>
                </c:pt>
                <c:pt idx="51776">
                  <c:v>27.67</c:v>
                </c:pt>
                <c:pt idx="51777">
                  <c:v>27.67</c:v>
                </c:pt>
                <c:pt idx="51778">
                  <c:v>27.611999999999998</c:v>
                </c:pt>
                <c:pt idx="51779">
                  <c:v>27.640999999999998</c:v>
                </c:pt>
                <c:pt idx="51780">
                  <c:v>27.584</c:v>
                </c:pt>
                <c:pt idx="51781">
                  <c:v>27.611999999999998</c:v>
                </c:pt>
                <c:pt idx="51782">
                  <c:v>27.611999999999998</c:v>
                </c:pt>
                <c:pt idx="51783">
                  <c:v>27.640999999999998</c:v>
                </c:pt>
                <c:pt idx="51784">
                  <c:v>27.698</c:v>
                </c:pt>
                <c:pt idx="51785">
                  <c:v>27.67</c:v>
                </c:pt>
                <c:pt idx="51786">
                  <c:v>27.67</c:v>
                </c:pt>
                <c:pt idx="51787">
                  <c:v>27.698</c:v>
                </c:pt>
                <c:pt idx="51788">
                  <c:v>36.340000000000003</c:v>
                </c:pt>
                <c:pt idx="51789">
                  <c:v>35.1</c:v>
                </c:pt>
                <c:pt idx="51790">
                  <c:v>32.380000000000003</c:v>
                </c:pt>
                <c:pt idx="51791">
                  <c:v>32.64</c:v>
                </c:pt>
                <c:pt idx="51792">
                  <c:v>32.92</c:v>
                </c:pt>
                <c:pt idx="51793">
                  <c:v>33.07</c:v>
                </c:pt>
                <c:pt idx="51794">
                  <c:v>33.549999999999997</c:v>
                </c:pt>
                <c:pt idx="51795">
                  <c:v>33.96</c:v>
                </c:pt>
                <c:pt idx="51796">
                  <c:v>34.33</c:v>
                </c:pt>
                <c:pt idx="51797">
                  <c:v>34.729999999999997</c:v>
                </c:pt>
                <c:pt idx="51798">
                  <c:v>35.130000000000003</c:v>
                </c:pt>
                <c:pt idx="51799">
                  <c:v>35.56</c:v>
                </c:pt>
                <c:pt idx="51800">
                  <c:v>35.880000000000003</c:v>
                </c:pt>
                <c:pt idx="51801">
                  <c:v>36.17</c:v>
                </c:pt>
                <c:pt idx="51802">
                  <c:v>36.42</c:v>
                </c:pt>
                <c:pt idx="51803">
                  <c:v>36.74</c:v>
                </c:pt>
                <c:pt idx="51804">
                  <c:v>36.880000000000003</c:v>
                </c:pt>
                <c:pt idx="51805">
                  <c:v>37.08</c:v>
                </c:pt>
                <c:pt idx="51806">
                  <c:v>37.340000000000003</c:v>
                </c:pt>
                <c:pt idx="51807">
                  <c:v>37.630000000000003</c:v>
                </c:pt>
                <c:pt idx="51808">
                  <c:v>37.89</c:v>
                </c:pt>
                <c:pt idx="51809">
                  <c:v>38.35</c:v>
                </c:pt>
                <c:pt idx="51810">
                  <c:v>38.69</c:v>
                </c:pt>
                <c:pt idx="51811">
                  <c:v>38.92</c:v>
                </c:pt>
                <c:pt idx="51812">
                  <c:v>39.15</c:v>
                </c:pt>
                <c:pt idx="51813">
                  <c:v>39.72</c:v>
                </c:pt>
                <c:pt idx="51814">
                  <c:v>39.950000000000003</c:v>
                </c:pt>
                <c:pt idx="51815">
                  <c:v>40.1</c:v>
                </c:pt>
                <c:pt idx="51816">
                  <c:v>40.21</c:v>
                </c:pt>
                <c:pt idx="51817">
                  <c:v>32.72</c:v>
                </c:pt>
                <c:pt idx="51818">
                  <c:v>31.98</c:v>
                </c:pt>
                <c:pt idx="51819">
                  <c:v>32.090000000000003</c:v>
                </c:pt>
                <c:pt idx="51820">
                  <c:v>32.15</c:v>
                </c:pt>
                <c:pt idx="51821">
                  <c:v>32.29</c:v>
                </c:pt>
                <c:pt idx="51822">
                  <c:v>32.32</c:v>
                </c:pt>
                <c:pt idx="51823">
                  <c:v>32.409999999999997</c:v>
                </c:pt>
                <c:pt idx="51824">
                  <c:v>32.64</c:v>
                </c:pt>
                <c:pt idx="51825">
                  <c:v>32.86</c:v>
                </c:pt>
                <c:pt idx="51826">
                  <c:v>32.979999999999997</c:v>
                </c:pt>
                <c:pt idx="51827">
                  <c:v>33.119999999999997</c:v>
                </c:pt>
                <c:pt idx="51828">
                  <c:v>28.960999999999999</c:v>
                </c:pt>
                <c:pt idx="51829">
                  <c:v>27.67</c:v>
                </c:pt>
                <c:pt idx="51830">
                  <c:v>27.67</c:v>
                </c:pt>
                <c:pt idx="51831">
                  <c:v>27.67</c:v>
                </c:pt>
                <c:pt idx="51832">
                  <c:v>27.727</c:v>
                </c:pt>
                <c:pt idx="51833">
                  <c:v>27.727</c:v>
                </c:pt>
                <c:pt idx="51834">
                  <c:v>27.727</c:v>
                </c:pt>
                <c:pt idx="51835">
                  <c:v>37.97</c:v>
                </c:pt>
                <c:pt idx="51836">
                  <c:v>32.78</c:v>
                </c:pt>
                <c:pt idx="51837">
                  <c:v>32.64</c:v>
                </c:pt>
                <c:pt idx="51838">
                  <c:v>36.6</c:v>
                </c:pt>
                <c:pt idx="51839">
                  <c:v>48.62</c:v>
                </c:pt>
                <c:pt idx="51840">
                  <c:v>49</c:v>
                </c:pt>
                <c:pt idx="51841">
                  <c:v>50.78</c:v>
                </c:pt>
                <c:pt idx="51842">
                  <c:v>46.24</c:v>
                </c:pt>
                <c:pt idx="51843">
                  <c:v>47.42</c:v>
                </c:pt>
                <c:pt idx="51844">
                  <c:v>48.45</c:v>
                </c:pt>
                <c:pt idx="51845">
                  <c:v>49.05</c:v>
                </c:pt>
                <c:pt idx="51846">
                  <c:v>49.46</c:v>
                </c:pt>
                <c:pt idx="51847">
                  <c:v>49.77</c:v>
                </c:pt>
                <c:pt idx="51848">
                  <c:v>50.29</c:v>
                </c:pt>
                <c:pt idx="51849">
                  <c:v>50.63</c:v>
                </c:pt>
                <c:pt idx="51850">
                  <c:v>62.51</c:v>
                </c:pt>
                <c:pt idx="51851">
                  <c:v>76.12</c:v>
                </c:pt>
                <c:pt idx="51852">
                  <c:v>75.95</c:v>
                </c:pt>
                <c:pt idx="51853">
                  <c:v>77.099999999999994</c:v>
                </c:pt>
                <c:pt idx="51854">
                  <c:v>112.23</c:v>
                </c:pt>
                <c:pt idx="51855">
                  <c:v>103.13</c:v>
                </c:pt>
                <c:pt idx="51856">
                  <c:v>120.58</c:v>
                </c:pt>
                <c:pt idx="51857">
                  <c:v>117.91</c:v>
                </c:pt>
                <c:pt idx="51858">
                  <c:v>119.49</c:v>
                </c:pt>
                <c:pt idx="51859">
                  <c:v>138.09</c:v>
                </c:pt>
                <c:pt idx="51860">
                  <c:v>138.63999999999999</c:v>
                </c:pt>
                <c:pt idx="51861">
                  <c:v>134.33000000000001</c:v>
                </c:pt>
                <c:pt idx="51862">
                  <c:v>132.69</c:v>
                </c:pt>
                <c:pt idx="51863">
                  <c:v>134.01</c:v>
                </c:pt>
                <c:pt idx="51864">
                  <c:v>132.03</c:v>
                </c:pt>
                <c:pt idx="51865">
                  <c:v>129.51</c:v>
                </c:pt>
                <c:pt idx="51866">
                  <c:v>131.22999999999999</c:v>
                </c:pt>
                <c:pt idx="51867">
                  <c:v>141.47999999999999</c:v>
                </c:pt>
                <c:pt idx="51868">
                  <c:v>133.27000000000001</c:v>
                </c:pt>
                <c:pt idx="51869">
                  <c:v>136.05000000000001</c:v>
                </c:pt>
                <c:pt idx="51870">
                  <c:v>128.72999999999999</c:v>
                </c:pt>
                <c:pt idx="51871">
                  <c:v>126.84</c:v>
                </c:pt>
                <c:pt idx="51872">
                  <c:v>130.08000000000001</c:v>
                </c:pt>
                <c:pt idx="51873">
                  <c:v>132.94999999999999</c:v>
                </c:pt>
                <c:pt idx="51874">
                  <c:v>135.71</c:v>
                </c:pt>
                <c:pt idx="51875">
                  <c:v>138.63999999999999</c:v>
                </c:pt>
                <c:pt idx="51876">
                  <c:v>157.32</c:v>
                </c:pt>
                <c:pt idx="51877">
                  <c:v>156.88999999999999</c:v>
                </c:pt>
                <c:pt idx="51878">
                  <c:v>138.46</c:v>
                </c:pt>
                <c:pt idx="51879">
                  <c:v>138.15</c:v>
                </c:pt>
                <c:pt idx="51880">
                  <c:v>140.82</c:v>
                </c:pt>
                <c:pt idx="51881">
                  <c:v>144.72</c:v>
                </c:pt>
                <c:pt idx="51882">
                  <c:v>138.75</c:v>
                </c:pt>
                <c:pt idx="51883">
                  <c:v>139.24</c:v>
                </c:pt>
                <c:pt idx="51884">
                  <c:v>142.94</c:v>
                </c:pt>
                <c:pt idx="51885">
                  <c:v>153.53</c:v>
                </c:pt>
                <c:pt idx="51886">
                  <c:v>149.88999999999999</c:v>
                </c:pt>
                <c:pt idx="51887">
                  <c:v>144.38</c:v>
                </c:pt>
                <c:pt idx="51888">
                  <c:v>146.61000000000001</c:v>
                </c:pt>
                <c:pt idx="51889">
                  <c:v>145.27000000000001</c:v>
                </c:pt>
                <c:pt idx="51890">
                  <c:v>140.27000000000001</c:v>
                </c:pt>
                <c:pt idx="51891">
                  <c:v>134.76</c:v>
                </c:pt>
                <c:pt idx="51892">
                  <c:v>153.30000000000001</c:v>
                </c:pt>
                <c:pt idx="51893">
                  <c:v>159.01</c:v>
                </c:pt>
                <c:pt idx="51894">
                  <c:v>156.55000000000001</c:v>
                </c:pt>
                <c:pt idx="51895">
                  <c:v>154.13</c:v>
                </c:pt>
                <c:pt idx="51896">
                  <c:v>120.7</c:v>
                </c:pt>
                <c:pt idx="51897">
                  <c:v>117.71</c:v>
                </c:pt>
                <c:pt idx="51898">
                  <c:v>116.59</c:v>
                </c:pt>
                <c:pt idx="51899">
                  <c:v>117.17</c:v>
                </c:pt>
                <c:pt idx="51900">
                  <c:v>118.06</c:v>
                </c:pt>
                <c:pt idx="51901">
                  <c:v>119.49</c:v>
                </c:pt>
                <c:pt idx="51902">
                  <c:v>117.05</c:v>
                </c:pt>
                <c:pt idx="51903">
                  <c:v>101.15</c:v>
                </c:pt>
                <c:pt idx="51904">
                  <c:v>97.13</c:v>
                </c:pt>
                <c:pt idx="51905">
                  <c:v>96.07</c:v>
                </c:pt>
                <c:pt idx="51906">
                  <c:v>100</c:v>
                </c:pt>
                <c:pt idx="51907">
                  <c:v>99.37</c:v>
                </c:pt>
                <c:pt idx="51908">
                  <c:v>114.35</c:v>
                </c:pt>
                <c:pt idx="51909">
                  <c:v>118.46</c:v>
                </c:pt>
                <c:pt idx="51910">
                  <c:v>107.41</c:v>
                </c:pt>
                <c:pt idx="51911">
                  <c:v>113.29</c:v>
                </c:pt>
                <c:pt idx="51912">
                  <c:v>113.69</c:v>
                </c:pt>
                <c:pt idx="51913">
                  <c:v>114.7</c:v>
                </c:pt>
                <c:pt idx="51914">
                  <c:v>114.24</c:v>
                </c:pt>
                <c:pt idx="51915">
                  <c:v>106.09</c:v>
                </c:pt>
                <c:pt idx="51916">
                  <c:v>103.59</c:v>
                </c:pt>
                <c:pt idx="51917">
                  <c:v>93.11</c:v>
                </c:pt>
                <c:pt idx="51918">
                  <c:v>89.12</c:v>
                </c:pt>
                <c:pt idx="51919">
                  <c:v>87.2</c:v>
                </c:pt>
                <c:pt idx="51920">
                  <c:v>84.56</c:v>
                </c:pt>
                <c:pt idx="51921">
                  <c:v>88.15</c:v>
                </c:pt>
                <c:pt idx="51922">
                  <c:v>92.11</c:v>
                </c:pt>
                <c:pt idx="51923">
                  <c:v>86.63</c:v>
                </c:pt>
                <c:pt idx="51924">
                  <c:v>83.18</c:v>
                </c:pt>
                <c:pt idx="51925">
                  <c:v>86.91</c:v>
                </c:pt>
                <c:pt idx="51926">
                  <c:v>90.5</c:v>
                </c:pt>
                <c:pt idx="51927">
                  <c:v>86.19</c:v>
                </c:pt>
                <c:pt idx="51928">
                  <c:v>68.03</c:v>
                </c:pt>
                <c:pt idx="51929">
                  <c:v>68.540000000000006</c:v>
                </c:pt>
                <c:pt idx="51930">
                  <c:v>68.89</c:v>
                </c:pt>
                <c:pt idx="51931">
                  <c:v>69.63</c:v>
                </c:pt>
                <c:pt idx="51932">
                  <c:v>67.83</c:v>
                </c:pt>
                <c:pt idx="51933">
                  <c:v>64.290000000000006</c:v>
                </c:pt>
                <c:pt idx="51934">
                  <c:v>64.44</c:v>
                </c:pt>
                <c:pt idx="51935">
                  <c:v>84.13</c:v>
                </c:pt>
                <c:pt idx="51936">
                  <c:v>72.989999999999995</c:v>
                </c:pt>
                <c:pt idx="51937">
                  <c:v>72.760000000000005</c:v>
                </c:pt>
                <c:pt idx="51938">
                  <c:v>72.22</c:v>
                </c:pt>
                <c:pt idx="51939">
                  <c:v>67.16</c:v>
                </c:pt>
                <c:pt idx="51940">
                  <c:v>67.94</c:v>
                </c:pt>
                <c:pt idx="51941">
                  <c:v>69.150000000000006</c:v>
                </c:pt>
                <c:pt idx="51942">
                  <c:v>70.55</c:v>
                </c:pt>
                <c:pt idx="51943">
                  <c:v>105.02</c:v>
                </c:pt>
                <c:pt idx="51944">
                  <c:v>135.54</c:v>
                </c:pt>
                <c:pt idx="51945">
                  <c:v>119.26</c:v>
                </c:pt>
                <c:pt idx="51946">
                  <c:v>105.28</c:v>
                </c:pt>
                <c:pt idx="51947">
                  <c:v>126.98</c:v>
                </c:pt>
                <c:pt idx="51948">
                  <c:v>135.08000000000001</c:v>
                </c:pt>
                <c:pt idx="51949">
                  <c:v>130.11000000000001</c:v>
                </c:pt>
                <c:pt idx="51950">
                  <c:v>127.79</c:v>
                </c:pt>
                <c:pt idx="51951">
                  <c:v>143.94999999999999</c:v>
                </c:pt>
                <c:pt idx="51952">
                  <c:v>142.19</c:v>
                </c:pt>
                <c:pt idx="51953">
                  <c:v>144.97999999999999</c:v>
                </c:pt>
                <c:pt idx="51954">
                  <c:v>149.97</c:v>
                </c:pt>
                <c:pt idx="51955">
                  <c:v>146.1</c:v>
                </c:pt>
                <c:pt idx="51956">
                  <c:v>147.76</c:v>
                </c:pt>
                <c:pt idx="51957">
                  <c:v>149.47999999999999</c:v>
                </c:pt>
                <c:pt idx="51958">
                  <c:v>151.41</c:v>
                </c:pt>
                <c:pt idx="51959">
                  <c:v>161.19999999999999</c:v>
                </c:pt>
                <c:pt idx="51960">
                  <c:v>155.43</c:v>
                </c:pt>
                <c:pt idx="51961">
                  <c:v>149.11000000000001</c:v>
                </c:pt>
                <c:pt idx="51962">
                  <c:v>148.94</c:v>
                </c:pt>
                <c:pt idx="51963">
                  <c:v>142.62</c:v>
                </c:pt>
                <c:pt idx="51964">
                  <c:v>143.19999999999999</c:v>
                </c:pt>
                <c:pt idx="51965">
                  <c:v>144.15</c:v>
                </c:pt>
                <c:pt idx="51966">
                  <c:v>141.82</c:v>
                </c:pt>
                <c:pt idx="51967">
                  <c:v>129.13</c:v>
                </c:pt>
                <c:pt idx="51968">
                  <c:v>124.94</c:v>
                </c:pt>
                <c:pt idx="51969">
                  <c:v>121.21</c:v>
                </c:pt>
                <c:pt idx="51970">
                  <c:v>89.07</c:v>
                </c:pt>
                <c:pt idx="51971">
                  <c:v>73.02</c:v>
                </c:pt>
                <c:pt idx="51972">
                  <c:v>74.86</c:v>
                </c:pt>
                <c:pt idx="51973">
                  <c:v>74.23</c:v>
                </c:pt>
                <c:pt idx="51974">
                  <c:v>78.56</c:v>
                </c:pt>
                <c:pt idx="51975">
                  <c:v>79.62</c:v>
                </c:pt>
                <c:pt idx="51976">
                  <c:v>80.599999999999994</c:v>
                </c:pt>
                <c:pt idx="51977">
                  <c:v>81.2</c:v>
                </c:pt>
                <c:pt idx="51978">
                  <c:v>65.13</c:v>
                </c:pt>
                <c:pt idx="51979">
                  <c:v>63.86</c:v>
                </c:pt>
                <c:pt idx="51980">
                  <c:v>59.96</c:v>
                </c:pt>
                <c:pt idx="51981">
                  <c:v>51.87</c:v>
                </c:pt>
                <c:pt idx="51982">
                  <c:v>49.43</c:v>
                </c:pt>
                <c:pt idx="51983">
                  <c:v>63.95</c:v>
                </c:pt>
                <c:pt idx="51984">
                  <c:v>67.25</c:v>
                </c:pt>
                <c:pt idx="51985">
                  <c:v>64.930000000000007</c:v>
                </c:pt>
                <c:pt idx="51986">
                  <c:v>65.790000000000006</c:v>
                </c:pt>
                <c:pt idx="51987">
                  <c:v>67.05</c:v>
                </c:pt>
                <c:pt idx="51988">
                  <c:v>68.599999999999994</c:v>
                </c:pt>
                <c:pt idx="51989">
                  <c:v>62.97</c:v>
                </c:pt>
                <c:pt idx="51990">
                  <c:v>53.9</c:v>
                </c:pt>
                <c:pt idx="51991">
                  <c:v>72.760000000000005</c:v>
                </c:pt>
                <c:pt idx="51992">
                  <c:v>75.260000000000005</c:v>
                </c:pt>
                <c:pt idx="51993">
                  <c:v>68.430000000000007</c:v>
                </c:pt>
                <c:pt idx="51994">
                  <c:v>68.83</c:v>
                </c:pt>
                <c:pt idx="51995">
                  <c:v>78.13</c:v>
                </c:pt>
                <c:pt idx="51996">
                  <c:v>77.53</c:v>
                </c:pt>
                <c:pt idx="51997">
                  <c:v>78.239999999999995</c:v>
                </c:pt>
                <c:pt idx="51998">
                  <c:v>73.31</c:v>
                </c:pt>
                <c:pt idx="51999">
                  <c:v>69.06</c:v>
                </c:pt>
                <c:pt idx="52000">
                  <c:v>68.459999999999994</c:v>
                </c:pt>
                <c:pt idx="52001">
                  <c:v>63.98</c:v>
                </c:pt>
                <c:pt idx="52002">
                  <c:v>64.67</c:v>
                </c:pt>
                <c:pt idx="52003">
                  <c:v>65.239999999999995</c:v>
                </c:pt>
                <c:pt idx="52004">
                  <c:v>65.7</c:v>
                </c:pt>
                <c:pt idx="52005">
                  <c:v>66.19</c:v>
                </c:pt>
                <c:pt idx="52006">
                  <c:v>53.7</c:v>
                </c:pt>
                <c:pt idx="52007">
                  <c:v>51.18</c:v>
                </c:pt>
                <c:pt idx="52008">
                  <c:v>51.35</c:v>
                </c:pt>
                <c:pt idx="52009">
                  <c:v>51.49</c:v>
                </c:pt>
                <c:pt idx="52010">
                  <c:v>51.29</c:v>
                </c:pt>
                <c:pt idx="52011">
                  <c:v>51.09</c:v>
                </c:pt>
                <c:pt idx="52012">
                  <c:v>50.8</c:v>
                </c:pt>
                <c:pt idx="52013">
                  <c:v>51.38</c:v>
                </c:pt>
                <c:pt idx="52014">
                  <c:v>50.98</c:v>
                </c:pt>
                <c:pt idx="52015">
                  <c:v>50.43</c:v>
                </c:pt>
                <c:pt idx="52016">
                  <c:v>50.52</c:v>
                </c:pt>
                <c:pt idx="52017">
                  <c:v>51.46</c:v>
                </c:pt>
                <c:pt idx="52018">
                  <c:v>52.3</c:v>
                </c:pt>
                <c:pt idx="52019">
                  <c:v>52.84</c:v>
                </c:pt>
                <c:pt idx="52020">
                  <c:v>55.37</c:v>
                </c:pt>
                <c:pt idx="52021">
                  <c:v>78.39</c:v>
                </c:pt>
                <c:pt idx="52022">
                  <c:v>69.400000000000006</c:v>
                </c:pt>
                <c:pt idx="52023">
                  <c:v>71.959999999999994</c:v>
                </c:pt>
                <c:pt idx="52024">
                  <c:v>101.92</c:v>
                </c:pt>
                <c:pt idx="52025">
                  <c:v>99.46</c:v>
                </c:pt>
                <c:pt idx="52026">
                  <c:v>91.1</c:v>
                </c:pt>
                <c:pt idx="52027">
                  <c:v>78.56</c:v>
                </c:pt>
                <c:pt idx="52028">
                  <c:v>79.790000000000006</c:v>
                </c:pt>
                <c:pt idx="52029">
                  <c:v>80.569999999999993</c:v>
                </c:pt>
                <c:pt idx="52030">
                  <c:v>80.88</c:v>
                </c:pt>
                <c:pt idx="52031">
                  <c:v>80.86</c:v>
                </c:pt>
                <c:pt idx="52032">
                  <c:v>75.06</c:v>
                </c:pt>
                <c:pt idx="52033">
                  <c:v>72.5</c:v>
                </c:pt>
                <c:pt idx="52034">
                  <c:v>73.45</c:v>
                </c:pt>
                <c:pt idx="52035">
                  <c:v>96.18</c:v>
                </c:pt>
                <c:pt idx="52036">
                  <c:v>87.49</c:v>
                </c:pt>
                <c:pt idx="52037">
                  <c:v>88.2</c:v>
                </c:pt>
                <c:pt idx="52038">
                  <c:v>119.83</c:v>
                </c:pt>
                <c:pt idx="52039">
                  <c:v>154.65</c:v>
                </c:pt>
                <c:pt idx="52040">
                  <c:v>147.68</c:v>
                </c:pt>
                <c:pt idx="52041">
                  <c:v>142.28</c:v>
                </c:pt>
                <c:pt idx="52042">
                  <c:v>147.22</c:v>
                </c:pt>
                <c:pt idx="52043">
                  <c:v>152.24</c:v>
                </c:pt>
                <c:pt idx="52044">
                  <c:v>146.36000000000001</c:v>
                </c:pt>
                <c:pt idx="52045">
                  <c:v>140.01</c:v>
                </c:pt>
                <c:pt idx="52046">
                  <c:v>145.72</c:v>
                </c:pt>
                <c:pt idx="52047">
                  <c:v>166.79</c:v>
                </c:pt>
                <c:pt idx="52048">
                  <c:v>164.78</c:v>
                </c:pt>
                <c:pt idx="52049">
                  <c:v>153.24</c:v>
                </c:pt>
                <c:pt idx="52050">
                  <c:v>141.56</c:v>
                </c:pt>
                <c:pt idx="52051">
                  <c:v>145.52000000000001</c:v>
                </c:pt>
                <c:pt idx="52052">
                  <c:v>148.19</c:v>
                </c:pt>
                <c:pt idx="52053">
                  <c:v>149.77000000000001</c:v>
                </c:pt>
                <c:pt idx="52054">
                  <c:v>158.38</c:v>
                </c:pt>
                <c:pt idx="52055">
                  <c:v>176.32</c:v>
                </c:pt>
                <c:pt idx="52056">
                  <c:v>175.66</c:v>
                </c:pt>
                <c:pt idx="52057">
                  <c:v>173.77</c:v>
                </c:pt>
                <c:pt idx="52058">
                  <c:v>174.77</c:v>
                </c:pt>
                <c:pt idx="52059">
                  <c:v>176.55</c:v>
                </c:pt>
                <c:pt idx="52060">
                  <c:v>172.96</c:v>
                </c:pt>
                <c:pt idx="52061">
                  <c:v>172.71</c:v>
                </c:pt>
                <c:pt idx="52062">
                  <c:v>175.75</c:v>
                </c:pt>
                <c:pt idx="52063">
                  <c:v>177.61</c:v>
                </c:pt>
                <c:pt idx="52064">
                  <c:v>178.76</c:v>
                </c:pt>
                <c:pt idx="52065">
                  <c:v>179.34</c:v>
                </c:pt>
                <c:pt idx="52066">
                  <c:v>173.39</c:v>
                </c:pt>
                <c:pt idx="52067">
                  <c:v>168.26</c:v>
                </c:pt>
                <c:pt idx="52068">
                  <c:v>169.09</c:v>
                </c:pt>
                <c:pt idx="52069">
                  <c:v>162.11000000000001</c:v>
                </c:pt>
                <c:pt idx="52070">
                  <c:v>154.34</c:v>
                </c:pt>
                <c:pt idx="52071">
                  <c:v>155.47999999999999</c:v>
                </c:pt>
                <c:pt idx="52072">
                  <c:v>149.28</c:v>
                </c:pt>
                <c:pt idx="52073">
                  <c:v>157.44</c:v>
                </c:pt>
                <c:pt idx="52074">
                  <c:v>150.88999999999999</c:v>
                </c:pt>
                <c:pt idx="52075">
                  <c:v>155.6</c:v>
                </c:pt>
                <c:pt idx="52076">
                  <c:v>155.46</c:v>
                </c:pt>
                <c:pt idx="52077">
                  <c:v>159.24</c:v>
                </c:pt>
                <c:pt idx="52078">
                  <c:v>163.41</c:v>
                </c:pt>
                <c:pt idx="52079">
                  <c:v>171.18</c:v>
                </c:pt>
                <c:pt idx="52080">
                  <c:v>173.85</c:v>
                </c:pt>
                <c:pt idx="52081">
                  <c:v>176.67</c:v>
                </c:pt>
                <c:pt idx="52082">
                  <c:v>178.53</c:v>
                </c:pt>
                <c:pt idx="52083">
                  <c:v>181.63</c:v>
                </c:pt>
                <c:pt idx="52084">
                  <c:v>184.62</c:v>
                </c:pt>
                <c:pt idx="52085">
                  <c:v>185.19</c:v>
                </c:pt>
                <c:pt idx="52086">
                  <c:v>193</c:v>
                </c:pt>
                <c:pt idx="52087">
                  <c:v>178.91</c:v>
                </c:pt>
                <c:pt idx="52088">
                  <c:v>163.29</c:v>
                </c:pt>
                <c:pt idx="52089">
                  <c:v>156.13999999999999</c:v>
                </c:pt>
                <c:pt idx="52090">
                  <c:v>134.53</c:v>
                </c:pt>
                <c:pt idx="52091">
                  <c:v>130.88999999999999</c:v>
                </c:pt>
                <c:pt idx="52092">
                  <c:v>131</c:v>
                </c:pt>
                <c:pt idx="52093">
                  <c:v>150.86000000000001</c:v>
                </c:pt>
                <c:pt idx="52094">
                  <c:v>153.16</c:v>
                </c:pt>
                <c:pt idx="52095">
                  <c:v>154.51</c:v>
                </c:pt>
                <c:pt idx="52096">
                  <c:v>154.25</c:v>
                </c:pt>
                <c:pt idx="52097">
                  <c:v>144.49</c:v>
                </c:pt>
                <c:pt idx="52098">
                  <c:v>145.66999999999999</c:v>
                </c:pt>
                <c:pt idx="52099">
                  <c:v>149.71</c:v>
                </c:pt>
                <c:pt idx="52100">
                  <c:v>150.52000000000001</c:v>
                </c:pt>
                <c:pt idx="52101">
                  <c:v>161.02000000000001</c:v>
                </c:pt>
                <c:pt idx="52102">
                  <c:v>170.38</c:v>
                </c:pt>
                <c:pt idx="52103">
                  <c:v>172.59</c:v>
                </c:pt>
                <c:pt idx="52104">
                  <c:v>164.75</c:v>
                </c:pt>
                <c:pt idx="52105">
                  <c:v>155.11000000000001</c:v>
                </c:pt>
                <c:pt idx="52106">
                  <c:v>159.79</c:v>
                </c:pt>
                <c:pt idx="52107">
                  <c:v>147.93</c:v>
                </c:pt>
                <c:pt idx="52108">
                  <c:v>151.97999999999999</c:v>
                </c:pt>
                <c:pt idx="52109">
                  <c:v>151.21</c:v>
                </c:pt>
                <c:pt idx="52110">
                  <c:v>153.38999999999999</c:v>
                </c:pt>
                <c:pt idx="52111">
                  <c:v>132.55000000000001</c:v>
                </c:pt>
                <c:pt idx="52112">
                  <c:v>123.25</c:v>
                </c:pt>
                <c:pt idx="52113">
                  <c:v>108.5</c:v>
                </c:pt>
                <c:pt idx="52114">
                  <c:v>99.91</c:v>
                </c:pt>
                <c:pt idx="52115">
                  <c:v>123.28</c:v>
                </c:pt>
                <c:pt idx="52116">
                  <c:v>122.59</c:v>
                </c:pt>
                <c:pt idx="52117">
                  <c:v>110.82</c:v>
                </c:pt>
                <c:pt idx="52118">
                  <c:v>106.89</c:v>
                </c:pt>
                <c:pt idx="52119">
                  <c:v>114.01</c:v>
                </c:pt>
                <c:pt idx="52120">
                  <c:v>112.77</c:v>
                </c:pt>
                <c:pt idx="52121">
                  <c:v>147.27000000000001</c:v>
                </c:pt>
                <c:pt idx="52122">
                  <c:v>152.18</c:v>
                </c:pt>
                <c:pt idx="52123">
                  <c:v>151.63999999999999</c:v>
                </c:pt>
                <c:pt idx="52124">
                  <c:v>163.98</c:v>
                </c:pt>
                <c:pt idx="52125">
                  <c:v>162.75</c:v>
                </c:pt>
                <c:pt idx="52126">
                  <c:v>165.3</c:v>
                </c:pt>
                <c:pt idx="52127">
                  <c:v>163.72</c:v>
                </c:pt>
                <c:pt idx="52128">
                  <c:v>168.03</c:v>
                </c:pt>
                <c:pt idx="52129">
                  <c:v>169.89</c:v>
                </c:pt>
                <c:pt idx="52130">
                  <c:v>168.57</c:v>
                </c:pt>
                <c:pt idx="52131">
                  <c:v>168.46</c:v>
                </c:pt>
                <c:pt idx="52132">
                  <c:v>179.08</c:v>
                </c:pt>
                <c:pt idx="52133">
                  <c:v>181.78</c:v>
                </c:pt>
                <c:pt idx="52134">
                  <c:v>179.62</c:v>
                </c:pt>
                <c:pt idx="52135">
                  <c:v>173.28</c:v>
                </c:pt>
                <c:pt idx="52136">
                  <c:v>171.53</c:v>
                </c:pt>
                <c:pt idx="52137">
                  <c:v>173.22</c:v>
                </c:pt>
                <c:pt idx="52138">
                  <c:v>177.93</c:v>
                </c:pt>
                <c:pt idx="52139">
                  <c:v>177.47</c:v>
                </c:pt>
                <c:pt idx="52140">
                  <c:v>176.67</c:v>
                </c:pt>
                <c:pt idx="52141">
                  <c:v>175.63</c:v>
                </c:pt>
                <c:pt idx="52142">
                  <c:v>179.14</c:v>
                </c:pt>
                <c:pt idx="52143">
                  <c:v>183.78</c:v>
                </c:pt>
                <c:pt idx="52144">
                  <c:v>183.38</c:v>
                </c:pt>
                <c:pt idx="52145">
                  <c:v>185.51</c:v>
                </c:pt>
                <c:pt idx="52146">
                  <c:v>177.87</c:v>
                </c:pt>
                <c:pt idx="52147">
                  <c:v>176.06</c:v>
                </c:pt>
                <c:pt idx="52148">
                  <c:v>178.13</c:v>
                </c:pt>
                <c:pt idx="52149">
                  <c:v>180.77</c:v>
                </c:pt>
                <c:pt idx="52150">
                  <c:v>179.25</c:v>
                </c:pt>
                <c:pt idx="52151">
                  <c:v>186.48</c:v>
                </c:pt>
                <c:pt idx="52152">
                  <c:v>191.22</c:v>
                </c:pt>
                <c:pt idx="52153">
                  <c:v>188.41</c:v>
                </c:pt>
                <c:pt idx="52154">
                  <c:v>176.98</c:v>
                </c:pt>
                <c:pt idx="52155">
                  <c:v>149.13999999999999</c:v>
                </c:pt>
                <c:pt idx="52156">
                  <c:v>137.34</c:v>
                </c:pt>
                <c:pt idx="52157">
                  <c:v>146.21</c:v>
                </c:pt>
                <c:pt idx="52158">
                  <c:v>149.69</c:v>
                </c:pt>
                <c:pt idx="52159">
                  <c:v>150.37</c:v>
                </c:pt>
                <c:pt idx="52160">
                  <c:v>169.72</c:v>
                </c:pt>
                <c:pt idx="52161">
                  <c:v>171.33</c:v>
                </c:pt>
                <c:pt idx="52162">
                  <c:v>150.58000000000001</c:v>
                </c:pt>
                <c:pt idx="52163">
                  <c:v>153.38999999999999</c:v>
                </c:pt>
                <c:pt idx="52164">
                  <c:v>155.74</c:v>
                </c:pt>
                <c:pt idx="52165">
                  <c:v>158.58000000000001</c:v>
                </c:pt>
                <c:pt idx="52166">
                  <c:v>151.29</c:v>
                </c:pt>
                <c:pt idx="52167">
                  <c:v>153.1</c:v>
                </c:pt>
                <c:pt idx="52168">
                  <c:v>154.62</c:v>
                </c:pt>
                <c:pt idx="52169">
                  <c:v>156.22999999999999</c:v>
                </c:pt>
                <c:pt idx="52170">
                  <c:v>158.01</c:v>
                </c:pt>
                <c:pt idx="52171">
                  <c:v>157.78</c:v>
                </c:pt>
                <c:pt idx="52172">
                  <c:v>153.04</c:v>
                </c:pt>
                <c:pt idx="52173">
                  <c:v>159.88</c:v>
                </c:pt>
                <c:pt idx="52174">
                  <c:v>175.49</c:v>
                </c:pt>
                <c:pt idx="52175">
                  <c:v>171.9</c:v>
                </c:pt>
                <c:pt idx="52176">
                  <c:v>175.4</c:v>
                </c:pt>
                <c:pt idx="52177">
                  <c:v>175.17</c:v>
                </c:pt>
                <c:pt idx="52178">
                  <c:v>169.58</c:v>
                </c:pt>
                <c:pt idx="52179">
                  <c:v>166.33</c:v>
                </c:pt>
                <c:pt idx="52180">
                  <c:v>163.38</c:v>
                </c:pt>
                <c:pt idx="52181">
                  <c:v>152.38</c:v>
                </c:pt>
                <c:pt idx="52182">
                  <c:v>154.88</c:v>
                </c:pt>
                <c:pt idx="52183">
                  <c:v>161.83000000000001</c:v>
                </c:pt>
                <c:pt idx="52184">
                  <c:v>167.08</c:v>
                </c:pt>
                <c:pt idx="52185">
                  <c:v>167.65</c:v>
                </c:pt>
                <c:pt idx="52186">
                  <c:v>147.41999999999999</c:v>
                </c:pt>
                <c:pt idx="52187">
                  <c:v>167.42</c:v>
                </c:pt>
                <c:pt idx="52188">
                  <c:v>159.13</c:v>
                </c:pt>
                <c:pt idx="52189">
                  <c:v>153.96</c:v>
                </c:pt>
                <c:pt idx="52190">
                  <c:v>154.97</c:v>
                </c:pt>
                <c:pt idx="52191">
                  <c:v>154.36000000000001</c:v>
                </c:pt>
                <c:pt idx="52192">
                  <c:v>155.31</c:v>
                </c:pt>
                <c:pt idx="52193">
                  <c:v>150.58000000000001</c:v>
                </c:pt>
                <c:pt idx="52194">
                  <c:v>142.47999999999999</c:v>
                </c:pt>
                <c:pt idx="52195">
                  <c:v>146.01</c:v>
                </c:pt>
                <c:pt idx="52196">
                  <c:v>133.5</c:v>
                </c:pt>
                <c:pt idx="52197">
                  <c:v>114.12</c:v>
                </c:pt>
                <c:pt idx="52198">
                  <c:v>115.16</c:v>
                </c:pt>
                <c:pt idx="52199">
                  <c:v>115.13</c:v>
                </c:pt>
                <c:pt idx="52200">
                  <c:v>114.96</c:v>
                </c:pt>
                <c:pt idx="52201">
                  <c:v>105.4</c:v>
                </c:pt>
                <c:pt idx="52202">
                  <c:v>105.94</c:v>
                </c:pt>
                <c:pt idx="52203">
                  <c:v>117.97</c:v>
                </c:pt>
                <c:pt idx="52204">
                  <c:v>122.71</c:v>
                </c:pt>
                <c:pt idx="52205">
                  <c:v>136.22</c:v>
                </c:pt>
                <c:pt idx="52206">
                  <c:v>138.81</c:v>
                </c:pt>
                <c:pt idx="52207">
                  <c:v>124.57</c:v>
                </c:pt>
                <c:pt idx="52208">
                  <c:v>122.48</c:v>
                </c:pt>
                <c:pt idx="52209">
                  <c:v>138.41</c:v>
                </c:pt>
                <c:pt idx="52210">
                  <c:v>140.13</c:v>
                </c:pt>
                <c:pt idx="52211">
                  <c:v>138</c:v>
                </c:pt>
                <c:pt idx="52212">
                  <c:v>129.19</c:v>
                </c:pt>
                <c:pt idx="52213">
                  <c:v>147.62</c:v>
                </c:pt>
                <c:pt idx="52214">
                  <c:v>138.35</c:v>
                </c:pt>
                <c:pt idx="52215">
                  <c:v>138.72</c:v>
                </c:pt>
                <c:pt idx="52216">
                  <c:v>133.78</c:v>
                </c:pt>
                <c:pt idx="52217">
                  <c:v>126.78</c:v>
                </c:pt>
                <c:pt idx="52218">
                  <c:v>122.99</c:v>
                </c:pt>
                <c:pt idx="52219">
                  <c:v>119.32</c:v>
                </c:pt>
                <c:pt idx="52220">
                  <c:v>122.42</c:v>
                </c:pt>
                <c:pt idx="52221">
                  <c:v>119.72</c:v>
                </c:pt>
                <c:pt idx="52222">
                  <c:v>119.23</c:v>
                </c:pt>
                <c:pt idx="52223">
                  <c:v>117.65</c:v>
                </c:pt>
                <c:pt idx="52224">
                  <c:v>135.19</c:v>
                </c:pt>
                <c:pt idx="52225">
                  <c:v>135.19</c:v>
                </c:pt>
                <c:pt idx="52226">
                  <c:v>138.38</c:v>
                </c:pt>
                <c:pt idx="52227">
                  <c:v>130.74</c:v>
                </c:pt>
                <c:pt idx="52228">
                  <c:v>137.72</c:v>
                </c:pt>
                <c:pt idx="52229">
                  <c:v>120.24</c:v>
                </c:pt>
                <c:pt idx="52230">
                  <c:v>112.08</c:v>
                </c:pt>
                <c:pt idx="52231">
                  <c:v>111.02</c:v>
                </c:pt>
                <c:pt idx="52232">
                  <c:v>111.63</c:v>
                </c:pt>
                <c:pt idx="52233">
                  <c:v>111.74</c:v>
                </c:pt>
                <c:pt idx="52234">
                  <c:v>112.31</c:v>
                </c:pt>
                <c:pt idx="52235">
                  <c:v>113.2</c:v>
                </c:pt>
                <c:pt idx="52236">
                  <c:v>100.92</c:v>
                </c:pt>
                <c:pt idx="52237">
                  <c:v>118.2</c:v>
                </c:pt>
                <c:pt idx="52238">
                  <c:v>125.06</c:v>
                </c:pt>
                <c:pt idx="52239">
                  <c:v>142.54</c:v>
                </c:pt>
                <c:pt idx="52240">
                  <c:v>131.32</c:v>
                </c:pt>
                <c:pt idx="52241">
                  <c:v>132.88999999999999</c:v>
                </c:pt>
                <c:pt idx="52242">
                  <c:v>131.72</c:v>
                </c:pt>
                <c:pt idx="52243">
                  <c:v>143.91999999999999</c:v>
                </c:pt>
                <c:pt idx="52244">
                  <c:v>142.47999999999999</c:v>
                </c:pt>
                <c:pt idx="52245">
                  <c:v>150.69</c:v>
                </c:pt>
                <c:pt idx="52246">
                  <c:v>159.79</c:v>
                </c:pt>
                <c:pt idx="52247">
                  <c:v>164.32</c:v>
                </c:pt>
                <c:pt idx="52248">
                  <c:v>166.42</c:v>
                </c:pt>
                <c:pt idx="52249">
                  <c:v>167.63</c:v>
                </c:pt>
                <c:pt idx="52250">
                  <c:v>175.15</c:v>
                </c:pt>
                <c:pt idx="52251">
                  <c:v>173.85</c:v>
                </c:pt>
                <c:pt idx="52252">
                  <c:v>162.72</c:v>
                </c:pt>
                <c:pt idx="52253">
                  <c:v>151.26</c:v>
                </c:pt>
                <c:pt idx="52254">
                  <c:v>149.69</c:v>
                </c:pt>
                <c:pt idx="52255">
                  <c:v>153.24</c:v>
                </c:pt>
                <c:pt idx="52256">
                  <c:v>152.36000000000001</c:v>
                </c:pt>
                <c:pt idx="52257">
                  <c:v>156.37</c:v>
                </c:pt>
                <c:pt idx="52258">
                  <c:v>157.94999999999999</c:v>
                </c:pt>
                <c:pt idx="52259">
                  <c:v>161.28</c:v>
                </c:pt>
                <c:pt idx="52260">
                  <c:v>184.82</c:v>
                </c:pt>
                <c:pt idx="52261">
                  <c:v>181.98</c:v>
                </c:pt>
                <c:pt idx="52262">
                  <c:v>182.84</c:v>
                </c:pt>
                <c:pt idx="52263">
                  <c:v>178.27</c:v>
                </c:pt>
                <c:pt idx="52264">
                  <c:v>184.53</c:v>
                </c:pt>
                <c:pt idx="52265">
                  <c:v>184.7</c:v>
                </c:pt>
                <c:pt idx="52266">
                  <c:v>186.05</c:v>
                </c:pt>
                <c:pt idx="52267">
                  <c:v>189.87</c:v>
                </c:pt>
                <c:pt idx="52268">
                  <c:v>192.37</c:v>
                </c:pt>
                <c:pt idx="52269">
                  <c:v>187.63</c:v>
                </c:pt>
                <c:pt idx="52270">
                  <c:v>187.69</c:v>
                </c:pt>
                <c:pt idx="52271">
                  <c:v>186.94</c:v>
                </c:pt>
                <c:pt idx="52272">
                  <c:v>186.48</c:v>
                </c:pt>
                <c:pt idx="52273">
                  <c:v>186.91</c:v>
                </c:pt>
                <c:pt idx="52274">
                  <c:v>189.98</c:v>
                </c:pt>
                <c:pt idx="52275">
                  <c:v>189.09</c:v>
                </c:pt>
                <c:pt idx="52276">
                  <c:v>186.31</c:v>
                </c:pt>
                <c:pt idx="52277">
                  <c:v>182.61</c:v>
                </c:pt>
                <c:pt idx="52278">
                  <c:v>201.75</c:v>
                </c:pt>
                <c:pt idx="52279">
                  <c:v>202.76</c:v>
                </c:pt>
                <c:pt idx="52280">
                  <c:v>206.03</c:v>
                </c:pt>
                <c:pt idx="52281">
                  <c:v>205.94</c:v>
                </c:pt>
                <c:pt idx="52282">
                  <c:v>200.89</c:v>
                </c:pt>
                <c:pt idx="52283">
                  <c:v>203.82</c:v>
                </c:pt>
                <c:pt idx="52284">
                  <c:v>191.51</c:v>
                </c:pt>
                <c:pt idx="52285">
                  <c:v>180.11</c:v>
                </c:pt>
                <c:pt idx="52286">
                  <c:v>172.36</c:v>
                </c:pt>
                <c:pt idx="52287">
                  <c:v>163.95</c:v>
                </c:pt>
                <c:pt idx="52288">
                  <c:v>178.82</c:v>
                </c:pt>
                <c:pt idx="52289">
                  <c:v>177.38</c:v>
                </c:pt>
                <c:pt idx="52290">
                  <c:v>203.36</c:v>
                </c:pt>
                <c:pt idx="52291">
                  <c:v>207.06</c:v>
                </c:pt>
                <c:pt idx="52292">
                  <c:v>203.53</c:v>
                </c:pt>
                <c:pt idx="52293">
                  <c:v>177.13</c:v>
                </c:pt>
                <c:pt idx="52294">
                  <c:v>174.94</c:v>
                </c:pt>
                <c:pt idx="52295">
                  <c:v>191.62</c:v>
                </c:pt>
                <c:pt idx="52296">
                  <c:v>199.89</c:v>
                </c:pt>
                <c:pt idx="52297">
                  <c:v>203.25</c:v>
                </c:pt>
                <c:pt idx="52298">
                  <c:v>199.57</c:v>
                </c:pt>
                <c:pt idx="52299">
                  <c:v>187.83</c:v>
                </c:pt>
                <c:pt idx="52300">
                  <c:v>185.88</c:v>
                </c:pt>
                <c:pt idx="52301">
                  <c:v>177.01</c:v>
                </c:pt>
                <c:pt idx="52302">
                  <c:v>187.89</c:v>
                </c:pt>
                <c:pt idx="52303">
                  <c:v>186.25</c:v>
                </c:pt>
                <c:pt idx="52304">
                  <c:v>162.09</c:v>
                </c:pt>
                <c:pt idx="52305">
                  <c:v>144.55000000000001</c:v>
                </c:pt>
                <c:pt idx="52306">
                  <c:v>142.25</c:v>
                </c:pt>
                <c:pt idx="52307">
                  <c:v>141.91</c:v>
                </c:pt>
                <c:pt idx="52308">
                  <c:v>138.78</c:v>
                </c:pt>
                <c:pt idx="52309">
                  <c:v>150.6</c:v>
                </c:pt>
                <c:pt idx="52310">
                  <c:v>169.75</c:v>
                </c:pt>
                <c:pt idx="52311">
                  <c:v>165.19</c:v>
                </c:pt>
                <c:pt idx="52312">
                  <c:v>161.54</c:v>
                </c:pt>
                <c:pt idx="52313">
                  <c:v>161.94</c:v>
                </c:pt>
                <c:pt idx="52314">
                  <c:v>163.58000000000001</c:v>
                </c:pt>
                <c:pt idx="52315">
                  <c:v>160.44999999999999</c:v>
                </c:pt>
                <c:pt idx="52316">
                  <c:v>155.13999999999999</c:v>
                </c:pt>
                <c:pt idx="52317">
                  <c:v>159.1</c:v>
                </c:pt>
                <c:pt idx="52318">
                  <c:v>162.75</c:v>
                </c:pt>
                <c:pt idx="52319">
                  <c:v>160.54</c:v>
                </c:pt>
                <c:pt idx="52320">
                  <c:v>158.1</c:v>
                </c:pt>
                <c:pt idx="52321">
                  <c:v>161.91</c:v>
                </c:pt>
                <c:pt idx="52322">
                  <c:v>166.02</c:v>
                </c:pt>
                <c:pt idx="52323">
                  <c:v>172.48</c:v>
                </c:pt>
                <c:pt idx="52324">
                  <c:v>178.19</c:v>
                </c:pt>
                <c:pt idx="52325">
                  <c:v>184.76</c:v>
                </c:pt>
                <c:pt idx="52326">
                  <c:v>173.25</c:v>
                </c:pt>
                <c:pt idx="52327">
                  <c:v>179.48</c:v>
                </c:pt>
                <c:pt idx="52328">
                  <c:v>178.79</c:v>
                </c:pt>
                <c:pt idx="52329">
                  <c:v>170.67</c:v>
                </c:pt>
                <c:pt idx="52330">
                  <c:v>173.71</c:v>
                </c:pt>
                <c:pt idx="52331">
                  <c:v>172.1</c:v>
                </c:pt>
                <c:pt idx="52332">
                  <c:v>179.16</c:v>
                </c:pt>
                <c:pt idx="52333">
                  <c:v>181.4</c:v>
                </c:pt>
                <c:pt idx="52334">
                  <c:v>180.74</c:v>
                </c:pt>
                <c:pt idx="52335">
                  <c:v>177.53</c:v>
                </c:pt>
                <c:pt idx="52336">
                  <c:v>191.85</c:v>
                </c:pt>
                <c:pt idx="52337">
                  <c:v>202.41</c:v>
                </c:pt>
                <c:pt idx="52338">
                  <c:v>203.5</c:v>
                </c:pt>
                <c:pt idx="52339">
                  <c:v>205.91</c:v>
                </c:pt>
                <c:pt idx="52340">
                  <c:v>202.61</c:v>
                </c:pt>
                <c:pt idx="52341">
                  <c:v>205.8</c:v>
                </c:pt>
                <c:pt idx="52342">
                  <c:v>209.13</c:v>
                </c:pt>
                <c:pt idx="52343">
                  <c:v>208.96</c:v>
                </c:pt>
                <c:pt idx="52344">
                  <c:v>210.34</c:v>
                </c:pt>
                <c:pt idx="52345">
                  <c:v>212.46</c:v>
                </c:pt>
                <c:pt idx="52346">
                  <c:v>211.86</c:v>
                </c:pt>
                <c:pt idx="52347">
                  <c:v>209.16</c:v>
                </c:pt>
                <c:pt idx="52348">
                  <c:v>204.31</c:v>
                </c:pt>
                <c:pt idx="52349">
                  <c:v>200.06</c:v>
                </c:pt>
                <c:pt idx="52350">
                  <c:v>192.91</c:v>
                </c:pt>
                <c:pt idx="52351">
                  <c:v>179.25</c:v>
                </c:pt>
                <c:pt idx="52352">
                  <c:v>170.04</c:v>
                </c:pt>
                <c:pt idx="52353">
                  <c:v>179.94</c:v>
                </c:pt>
                <c:pt idx="52354">
                  <c:v>177.3</c:v>
                </c:pt>
                <c:pt idx="52355">
                  <c:v>159.33000000000001</c:v>
                </c:pt>
                <c:pt idx="52356">
                  <c:v>160.59</c:v>
                </c:pt>
                <c:pt idx="52357">
                  <c:v>174.83</c:v>
                </c:pt>
                <c:pt idx="52358">
                  <c:v>177.21</c:v>
                </c:pt>
                <c:pt idx="52359">
                  <c:v>179.16</c:v>
                </c:pt>
                <c:pt idx="52360">
                  <c:v>181.23</c:v>
                </c:pt>
                <c:pt idx="52361">
                  <c:v>176.35</c:v>
                </c:pt>
                <c:pt idx="52362">
                  <c:v>170.29</c:v>
                </c:pt>
                <c:pt idx="52363">
                  <c:v>181.89</c:v>
                </c:pt>
                <c:pt idx="52364">
                  <c:v>197.33</c:v>
                </c:pt>
                <c:pt idx="52365">
                  <c:v>194.35</c:v>
                </c:pt>
                <c:pt idx="52366">
                  <c:v>199.37</c:v>
                </c:pt>
                <c:pt idx="52367">
                  <c:v>204.8</c:v>
                </c:pt>
                <c:pt idx="52368">
                  <c:v>195.12</c:v>
                </c:pt>
                <c:pt idx="52369">
                  <c:v>174.86</c:v>
                </c:pt>
                <c:pt idx="52370">
                  <c:v>175.69</c:v>
                </c:pt>
                <c:pt idx="52371">
                  <c:v>210.74</c:v>
                </c:pt>
                <c:pt idx="52372">
                  <c:v>211.48</c:v>
                </c:pt>
                <c:pt idx="52373">
                  <c:v>205.31</c:v>
                </c:pt>
                <c:pt idx="52374">
                  <c:v>198.94</c:v>
                </c:pt>
                <c:pt idx="52375">
                  <c:v>196.41</c:v>
                </c:pt>
                <c:pt idx="52376">
                  <c:v>185.13</c:v>
                </c:pt>
                <c:pt idx="52377">
                  <c:v>171.64</c:v>
                </c:pt>
                <c:pt idx="52378">
                  <c:v>166.02</c:v>
                </c:pt>
                <c:pt idx="52379">
                  <c:v>168.54</c:v>
                </c:pt>
                <c:pt idx="52380">
                  <c:v>162.94999999999999</c:v>
                </c:pt>
                <c:pt idx="52381">
                  <c:v>163.66</c:v>
                </c:pt>
                <c:pt idx="52382">
                  <c:v>156.55000000000001</c:v>
                </c:pt>
                <c:pt idx="52383">
                  <c:v>169.4</c:v>
                </c:pt>
                <c:pt idx="52384">
                  <c:v>171.1</c:v>
                </c:pt>
                <c:pt idx="52385">
                  <c:v>172.48</c:v>
                </c:pt>
                <c:pt idx="52386">
                  <c:v>173.22</c:v>
                </c:pt>
                <c:pt idx="52387">
                  <c:v>174.23</c:v>
                </c:pt>
                <c:pt idx="52388">
                  <c:v>169.86</c:v>
                </c:pt>
                <c:pt idx="52389">
                  <c:v>169.32</c:v>
                </c:pt>
                <c:pt idx="52390">
                  <c:v>163.98</c:v>
                </c:pt>
                <c:pt idx="52391">
                  <c:v>152.36000000000001</c:v>
                </c:pt>
                <c:pt idx="52392">
                  <c:v>153.91</c:v>
                </c:pt>
                <c:pt idx="52393">
                  <c:v>149.22999999999999</c:v>
                </c:pt>
                <c:pt idx="52394">
                  <c:v>139.96</c:v>
                </c:pt>
                <c:pt idx="52395">
                  <c:v>134.65</c:v>
                </c:pt>
                <c:pt idx="52396">
                  <c:v>136.25</c:v>
                </c:pt>
                <c:pt idx="52397">
                  <c:v>137.66</c:v>
                </c:pt>
                <c:pt idx="52398">
                  <c:v>147.96</c:v>
                </c:pt>
                <c:pt idx="52399">
                  <c:v>147.36000000000001</c:v>
                </c:pt>
                <c:pt idx="52400">
                  <c:v>147.05000000000001</c:v>
                </c:pt>
                <c:pt idx="52401">
                  <c:v>150.35</c:v>
                </c:pt>
                <c:pt idx="52402">
                  <c:v>153.1</c:v>
                </c:pt>
                <c:pt idx="52403">
                  <c:v>164.98</c:v>
                </c:pt>
                <c:pt idx="52404">
                  <c:v>180.14</c:v>
                </c:pt>
                <c:pt idx="52405">
                  <c:v>180.89</c:v>
                </c:pt>
                <c:pt idx="52406">
                  <c:v>184.96</c:v>
                </c:pt>
                <c:pt idx="52407">
                  <c:v>177.93</c:v>
                </c:pt>
                <c:pt idx="52408">
                  <c:v>183.64</c:v>
                </c:pt>
                <c:pt idx="52409">
                  <c:v>185.62</c:v>
                </c:pt>
                <c:pt idx="52410">
                  <c:v>189.38</c:v>
                </c:pt>
                <c:pt idx="52411">
                  <c:v>192.25</c:v>
                </c:pt>
                <c:pt idx="52412">
                  <c:v>176.81</c:v>
                </c:pt>
                <c:pt idx="52413">
                  <c:v>173.94</c:v>
                </c:pt>
                <c:pt idx="52414">
                  <c:v>177.27</c:v>
                </c:pt>
                <c:pt idx="52415">
                  <c:v>167.65</c:v>
                </c:pt>
                <c:pt idx="52416">
                  <c:v>163.03</c:v>
                </c:pt>
                <c:pt idx="52417">
                  <c:v>165.33</c:v>
                </c:pt>
                <c:pt idx="52418">
                  <c:v>164.96</c:v>
                </c:pt>
                <c:pt idx="52419">
                  <c:v>172.42</c:v>
                </c:pt>
                <c:pt idx="52420">
                  <c:v>177.07</c:v>
                </c:pt>
                <c:pt idx="52421">
                  <c:v>173.39</c:v>
                </c:pt>
                <c:pt idx="52422">
                  <c:v>171.59</c:v>
                </c:pt>
                <c:pt idx="52423">
                  <c:v>173.45</c:v>
                </c:pt>
                <c:pt idx="52424">
                  <c:v>174.31</c:v>
                </c:pt>
                <c:pt idx="52425">
                  <c:v>166.02</c:v>
                </c:pt>
                <c:pt idx="52426">
                  <c:v>173.05</c:v>
                </c:pt>
                <c:pt idx="52427">
                  <c:v>181.75</c:v>
                </c:pt>
                <c:pt idx="52428">
                  <c:v>182.06</c:v>
                </c:pt>
                <c:pt idx="52429">
                  <c:v>174.69</c:v>
                </c:pt>
                <c:pt idx="52430">
                  <c:v>182.58</c:v>
                </c:pt>
                <c:pt idx="52431">
                  <c:v>201.24</c:v>
                </c:pt>
                <c:pt idx="52432">
                  <c:v>184.9</c:v>
                </c:pt>
                <c:pt idx="52433">
                  <c:v>179.74</c:v>
                </c:pt>
                <c:pt idx="52434">
                  <c:v>188.92</c:v>
                </c:pt>
                <c:pt idx="52435">
                  <c:v>211.68</c:v>
                </c:pt>
                <c:pt idx="52436">
                  <c:v>213.92</c:v>
                </c:pt>
                <c:pt idx="52437">
                  <c:v>209.5</c:v>
                </c:pt>
                <c:pt idx="52438">
                  <c:v>209.59</c:v>
                </c:pt>
                <c:pt idx="52439">
                  <c:v>207.24</c:v>
                </c:pt>
                <c:pt idx="52440">
                  <c:v>208.67</c:v>
                </c:pt>
                <c:pt idx="52441">
                  <c:v>205.17</c:v>
                </c:pt>
                <c:pt idx="52442">
                  <c:v>220.58</c:v>
                </c:pt>
                <c:pt idx="52443">
                  <c:v>221.79</c:v>
                </c:pt>
                <c:pt idx="52444">
                  <c:v>222.88</c:v>
                </c:pt>
                <c:pt idx="52445">
                  <c:v>221.76</c:v>
                </c:pt>
                <c:pt idx="52446">
                  <c:v>199.46</c:v>
                </c:pt>
                <c:pt idx="52447">
                  <c:v>202.56</c:v>
                </c:pt>
                <c:pt idx="52448">
                  <c:v>203.42</c:v>
                </c:pt>
                <c:pt idx="52449">
                  <c:v>207.75</c:v>
                </c:pt>
                <c:pt idx="52450">
                  <c:v>205.05</c:v>
                </c:pt>
                <c:pt idx="52451">
                  <c:v>198.28</c:v>
                </c:pt>
                <c:pt idx="52452">
                  <c:v>190.99</c:v>
                </c:pt>
                <c:pt idx="52453">
                  <c:v>180.46</c:v>
                </c:pt>
                <c:pt idx="52454">
                  <c:v>184.24</c:v>
                </c:pt>
                <c:pt idx="52455">
                  <c:v>199.43</c:v>
                </c:pt>
                <c:pt idx="52456">
                  <c:v>198.62</c:v>
                </c:pt>
                <c:pt idx="52457">
                  <c:v>194.18</c:v>
                </c:pt>
                <c:pt idx="52458">
                  <c:v>180.91</c:v>
                </c:pt>
                <c:pt idx="52459">
                  <c:v>180.34</c:v>
                </c:pt>
                <c:pt idx="52460">
                  <c:v>185.77</c:v>
                </c:pt>
                <c:pt idx="52461">
                  <c:v>185.91</c:v>
                </c:pt>
                <c:pt idx="52462">
                  <c:v>191.13</c:v>
                </c:pt>
                <c:pt idx="52463">
                  <c:v>207.9</c:v>
                </c:pt>
                <c:pt idx="52464">
                  <c:v>196.73</c:v>
                </c:pt>
                <c:pt idx="52465">
                  <c:v>184.96</c:v>
                </c:pt>
                <c:pt idx="52466">
                  <c:v>192.14</c:v>
                </c:pt>
                <c:pt idx="52467">
                  <c:v>192.19</c:v>
                </c:pt>
                <c:pt idx="52468">
                  <c:v>189.47</c:v>
                </c:pt>
                <c:pt idx="52469">
                  <c:v>197.05</c:v>
                </c:pt>
                <c:pt idx="52470">
                  <c:v>199.2</c:v>
                </c:pt>
                <c:pt idx="52471">
                  <c:v>200.86</c:v>
                </c:pt>
                <c:pt idx="52472">
                  <c:v>198.65</c:v>
                </c:pt>
                <c:pt idx="52473">
                  <c:v>177.87</c:v>
                </c:pt>
                <c:pt idx="52474">
                  <c:v>170.95</c:v>
                </c:pt>
                <c:pt idx="52475">
                  <c:v>166.56</c:v>
                </c:pt>
                <c:pt idx="52476">
                  <c:v>160.82</c:v>
                </c:pt>
                <c:pt idx="52477">
                  <c:v>140.66999999999999</c:v>
                </c:pt>
                <c:pt idx="52478">
                  <c:v>136.80000000000001</c:v>
                </c:pt>
                <c:pt idx="52479">
                  <c:v>138.41</c:v>
                </c:pt>
                <c:pt idx="52480">
                  <c:v>133.01</c:v>
                </c:pt>
                <c:pt idx="52481">
                  <c:v>137.72</c:v>
                </c:pt>
                <c:pt idx="52482">
                  <c:v>122.93</c:v>
                </c:pt>
                <c:pt idx="52483">
                  <c:v>122.71</c:v>
                </c:pt>
                <c:pt idx="52484">
                  <c:v>125.35</c:v>
                </c:pt>
                <c:pt idx="52485">
                  <c:v>130.22999999999999</c:v>
                </c:pt>
                <c:pt idx="52486">
                  <c:v>133.99</c:v>
                </c:pt>
                <c:pt idx="52487">
                  <c:v>133.44</c:v>
                </c:pt>
                <c:pt idx="52488">
                  <c:v>135.91</c:v>
                </c:pt>
                <c:pt idx="52489">
                  <c:v>131.97999999999999</c:v>
                </c:pt>
                <c:pt idx="52490">
                  <c:v>126.44</c:v>
                </c:pt>
                <c:pt idx="52491">
                  <c:v>117.45</c:v>
                </c:pt>
                <c:pt idx="52492">
                  <c:v>116.02</c:v>
                </c:pt>
                <c:pt idx="52493">
                  <c:v>115.24</c:v>
                </c:pt>
                <c:pt idx="52494">
                  <c:v>115.24</c:v>
                </c:pt>
                <c:pt idx="52495">
                  <c:v>133.72999999999999</c:v>
                </c:pt>
                <c:pt idx="52496">
                  <c:v>157.58000000000001</c:v>
                </c:pt>
                <c:pt idx="52497">
                  <c:v>150.52000000000001</c:v>
                </c:pt>
                <c:pt idx="52498">
                  <c:v>141.1</c:v>
                </c:pt>
                <c:pt idx="52499">
                  <c:v>141.85</c:v>
                </c:pt>
                <c:pt idx="52500">
                  <c:v>143.03</c:v>
                </c:pt>
                <c:pt idx="52501">
                  <c:v>143.63</c:v>
                </c:pt>
                <c:pt idx="52502">
                  <c:v>131.94999999999999</c:v>
                </c:pt>
                <c:pt idx="52503">
                  <c:v>129.22</c:v>
                </c:pt>
                <c:pt idx="52504">
                  <c:v>147.02000000000001</c:v>
                </c:pt>
                <c:pt idx="52505">
                  <c:v>142.80000000000001</c:v>
                </c:pt>
                <c:pt idx="52506">
                  <c:v>144.66</c:v>
                </c:pt>
                <c:pt idx="52507">
                  <c:v>150.19999999999999</c:v>
                </c:pt>
                <c:pt idx="52508">
                  <c:v>151.09</c:v>
                </c:pt>
                <c:pt idx="52509">
                  <c:v>152.36000000000001</c:v>
                </c:pt>
                <c:pt idx="52510">
                  <c:v>152.76</c:v>
                </c:pt>
                <c:pt idx="52511">
                  <c:v>149.80000000000001</c:v>
                </c:pt>
                <c:pt idx="52512">
                  <c:v>156.32</c:v>
                </c:pt>
                <c:pt idx="52513">
                  <c:v>157.15</c:v>
                </c:pt>
                <c:pt idx="52514">
                  <c:v>159.53</c:v>
                </c:pt>
                <c:pt idx="52515">
                  <c:v>159.07</c:v>
                </c:pt>
                <c:pt idx="52516">
                  <c:v>157.32</c:v>
                </c:pt>
                <c:pt idx="52517">
                  <c:v>159.65</c:v>
                </c:pt>
                <c:pt idx="52518">
                  <c:v>163.35</c:v>
                </c:pt>
                <c:pt idx="52519">
                  <c:v>166.59</c:v>
                </c:pt>
                <c:pt idx="52520">
                  <c:v>162.03</c:v>
                </c:pt>
                <c:pt idx="52521">
                  <c:v>162.03</c:v>
                </c:pt>
                <c:pt idx="52522">
                  <c:v>169.61</c:v>
                </c:pt>
                <c:pt idx="52523">
                  <c:v>169.63</c:v>
                </c:pt>
                <c:pt idx="52524">
                  <c:v>172.07</c:v>
                </c:pt>
                <c:pt idx="52525">
                  <c:v>163</c:v>
                </c:pt>
                <c:pt idx="52526">
                  <c:v>159.88</c:v>
                </c:pt>
                <c:pt idx="52527">
                  <c:v>163.41</c:v>
                </c:pt>
                <c:pt idx="52528">
                  <c:v>163.69</c:v>
                </c:pt>
                <c:pt idx="52529">
                  <c:v>181.14</c:v>
                </c:pt>
                <c:pt idx="52530">
                  <c:v>191.1</c:v>
                </c:pt>
                <c:pt idx="52531">
                  <c:v>182.32</c:v>
                </c:pt>
                <c:pt idx="52532">
                  <c:v>190.33</c:v>
                </c:pt>
                <c:pt idx="52533">
                  <c:v>202.96</c:v>
                </c:pt>
                <c:pt idx="52534">
                  <c:v>199</c:v>
                </c:pt>
                <c:pt idx="52535">
                  <c:v>189.3</c:v>
                </c:pt>
                <c:pt idx="52536">
                  <c:v>190.93</c:v>
                </c:pt>
                <c:pt idx="52537">
                  <c:v>200.52</c:v>
                </c:pt>
                <c:pt idx="52538">
                  <c:v>194.38</c:v>
                </c:pt>
                <c:pt idx="52539">
                  <c:v>194.43</c:v>
                </c:pt>
                <c:pt idx="52540">
                  <c:v>185.82</c:v>
                </c:pt>
                <c:pt idx="52541">
                  <c:v>181.66</c:v>
                </c:pt>
                <c:pt idx="52542">
                  <c:v>175.81</c:v>
                </c:pt>
                <c:pt idx="52543">
                  <c:v>165.21</c:v>
                </c:pt>
                <c:pt idx="52544">
                  <c:v>166.51</c:v>
                </c:pt>
                <c:pt idx="52545">
                  <c:v>160.79</c:v>
                </c:pt>
                <c:pt idx="52546">
                  <c:v>159.93</c:v>
                </c:pt>
                <c:pt idx="52547">
                  <c:v>160.33000000000001</c:v>
                </c:pt>
                <c:pt idx="52548">
                  <c:v>168.8</c:v>
                </c:pt>
                <c:pt idx="52549">
                  <c:v>174.28</c:v>
                </c:pt>
                <c:pt idx="52550">
                  <c:v>175.35</c:v>
                </c:pt>
                <c:pt idx="52551">
                  <c:v>184.04</c:v>
                </c:pt>
                <c:pt idx="52552">
                  <c:v>182.78</c:v>
                </c:pt>
                <c:pt idx="52553">
                  <c:v>198.8</c:v>
                </c:pt>
                <c:pt idx="52554">
                  <c:v>202.07</c:v>
                </c:pt>
                <c:pt idx="52555">
                  <c:v>184.82</c:v>
                </c:pt>
                <c:pt idx="52556">
                  <c:v>180.89</c:v>
                </c:pt>
                <c:pt idx="52557">
                  <c:v>176.55</c:v>
                </c:pt>
                <c:pt idx="52558">
                  <c:v>166.22</c:v>
                </c:pt>
                <c:pt idx="52559">
                  <c:v>160.59</c:v>
                </c:pt>
                <c:pt idx="52560">
                  <c:v>162</c:v>
                </c:pt>
                <c:pt idx="52561">
                  <c:v>163.69</c:v>
                </c:pt>
                <c:pt idx="52562">
                  <c:v>166.45</c:v>
                </c:pt>
                <c:pt idx="52563">
                  <c:v>166.85</c:v>
                </c:pt>
                <c:pt idx="52564">
                  <c:v>164.9</c:v>
                </c:pt>
                <c:pt idx="52565">
                  <c:v>167.63</c:v>
                </c:pt>
                <c:pt idx="52566">
                  <c:v>168.37</c:v>
                </c:pt>
                <c:pt idx="52567">
                  <c:v>164.55</c:v>
                </c:pt>
                <c:pt idx="52568">
                  <c:v>166.13</c:v>
                </c:pt>
                <c:pt idx="52569">
                  <c:v>165.53</c:v>
                </c:pt>
                <c:pt idx="52570">
                  <c:v>166.51</c:v>
                </c:pt>
                <c:pt idx="52571">
                  <c:v>168.34</c:v>
                </c:pt>
                <c:pt idx="52572">
                  <c:v>159.9</c:v>
                </c:pt>
                <c:pt idx="52573">
                  <c:v>159.93</c:v>
                </c:pt>
                <c:pt idx="52574">
                  <c:v>147.5</c:v>
                </c:pt>
                <c:pt idx="52575">
                  <c:v>143.66</c:v>
                </c:pt>
                <c:pt idx="52576">
                  <c:v>130.37</c:v>
                </c:pt>
                <c:pt idx="52577">
                  <c:v>117.94</c:v>
                </c:pt>
                <c:pt idx="52578">
                  <c:v>105.45</c:v>
                </c:pt>
                <c:pt idx="52579">
                  <c:v>101.18</c:v>
                </c:pt>
                <c:pt idx="52580">
                  <c:v>96.41</c:v>
                </c:pt>
                <c:pt idx="52581">
                  <c:v>97.56</c:v>
                </c:pt>
                <c:pt idx="52582">
                  <c:v>127.64</c:v>
                </c:pt>
                <c:pt idx="52583">
                  <c:v>126.98</c:v>
                </c:pt>
                <c:pt idx="52584">
                  <c:v>129.54</c:v>
                </c:pt>
                <c:pt idx="52585">
                  <c:v>122.25</c:v>
                </c:pt>
                <c:pt idx="52586">
                  <c:v>125.8</c:v>
                </c:pt>
                <c:pt idx="52587">
                  <c:v>124.17</c:v>
                </c:pt>
                <c:pt idx="52588">
                  <c:v>124.51</c:v>
                </c:pt>
                <c:pt idx="52589">
                  <c:v>126.06</c:v>
                </c:pt>
                <c:pt idx="52590">
                  <c:v>140.44</c:v>
                </c:pt>
                <c:pt idx="52591">
                  <c:v>138.43</c:v>
                </c:pt>
                <c:pt idx="52592">
                  <c:v>177.24</c:v>
                </c:pt>
                <c:pt idx="52593">
                  <c:v>190.82</c:v>
                </c:pt>
                <c:pt idx="52594">
                  <c:v>192.02</c:v>
                </c:pt>
                <c:pt idx="52595">
                  <c:v>168.83</c:v>
                </c:pt>
                <c:pt idx="52596">
                  <c:v>165.3</c:v>
                </c:pt>
                <c:pt idx="52597">
                  <c:v>168.89</c:v>
                </c:pt>
                <c:pt idx="52598">
                  <c:v>170.38</c:v>
                </c:pt>
                <c:pt idx="52599">
                  <c:v>166.99</c:v>
                </c:pt>
                <c:pt idx="52600">
                  <c:v>170.64</c:v>
                </c:pt>
                <c:pt idx="52601">
                  <c:v>174.6</c:v>
                </c:pt>
                <c:pt idx="52602">
                  <c:v>175.03</c:v>
                </c:pt>
                <c:pt idx="52603">
                  <c:v>167.6</c:v>
                </c:pt>
                <c:pt idx="52604">
                  <c:v>155</c:v>
                </c:pt>
                <c:pt idx="52605">
                  <c:v>156.69</c:v>
                </c:pt>
                <c:pt idx="52606">
                  <c:v>134.82</c:v>
                </c:pt>
                <c:pt idx="52607">
                  <c:v>134.79</c:v>
                </c:pt>
                <c:pt idx="52608">
                  <c:v>136.63</c:v>
                </c:pt>
                <c:pt idx="52609">
                  <c:v>139.69999999999999</c:v>
                </c:pt>
                <c:pt idx="52610">
                  <c:v>144.06</c:v>
                </c:pt>
                <c:pt idx="52611">
                  <c:v>143.74</c:v>
                </c:pt>
                <c:pt idx="52612">
                  <c:v>147.62</c:v>
                </c:pt>
                <c:pt idx="52613">
                  <c:v>148.54</c:v>
                </c:pt>
                <c:pt idx="52614">
                  <c:v>151.91999999999999</c:v>
                </c:pt>
                <c:pt idx="52615">
                  <c:v>154.85</c:v>
                </c:pt>
                <c:pt idx="52616">
                  <c:v>156.06</c:v>
                </c:pt>
                <c:pt idx="52617">
                  <c:v>160.31</c:v>
                </c:pt>
                <c:pt idx="52618">
                  <c:v>164.38</c:v>
                </c:pt>
                <c:pt idx="52619">
                  <c:v>154.02000000000001</c:v>
                </c:pt>
                <c:pt idx="52620">
                  <c:v>141.56</c:v>
                </c:pt>
                <c:pt idx="52621">
                  <c:v>142.13999999999999</c:v>
                </c:pt>
                <c:pt idx="52622">
                  <c:v>140.82</c:v>
                </c:pt>
                <c:pt idx="52623">
                  <c:v>130.43</c:v>
                </c:pt>
                <c:pt idx="52624">
                  <c:v>132.63999999999999</c:v>
                </c:pt>
                <c:pt idx="52625">
                  <c:v>135.28</c:v>
                </c:pt>
                <c:pt idx="52626">
                  <c:v>136.88</c:v>
                </c:pt>
                <c:pt idx="52627">
                  <c:v>118.92</c:v>
                </c:pt>
                <c:pt idx="52628">
                  <c:v>106.92</c:v>
                </c:pt>
                <c:pt idx="52629">
                  <c:v>103.22</c:v>
                </c:pt>
                <c:pt idx="52630">
                  <c:v>100.98</c:v>
                </c:pt>
                <c:pt idx="52631">
                  <c:v>95.64</c:v>
                </c:pt>
                <c:pt idx="52632">
                  <c:v>94.03</c:v>
                </c:pt>
                <c:pt idx="52633">
                  <c:v>90.82</c:v>
                </c:pt>
                <c:pt idx="52634">
                  <c:v>91.71</c:v>
                </c:pt>
                <c:pt idx="52635">
                  <c:v>93</c:v>
                </c:pt>
                <c:pt idx="52636">
                  <c:v>93.66</c:v>
                </c:pt>
                <c:pt idx="52637">
                  <c:v>94.78</c:v>
                </c:pt>
                <c:pt idx="52638">
                  <c:v>83.44</c:v>
                </c:pt>
                <c:pt idx="52639">
                  <c:v>78.47</c:v>
                </c:pt>
                <c:pt idx="52640">
                  <c:v>79.540000000000006</c:v>
                </c:pt>
                <c:pt idx="52641">
                  <c:v>80.599999999999994</c:v>
                </c:pt>
                <c:pt idx="52642">
                  <c:v>81.17</c:v>
                </c:pt>
                <c:pt idx="52643">
                  <c:v>92.74</c:v>
                </c:pt>
                <c:pt idx="52644">
                  <c:v>88.32</c:v>
                </c:pt>
                <c:pt idx="52645">
                  <c:v>84.01</c:v>
                </c:pt>
                <c:pt idx="52646">
                  <c:v>82.32</c:v>
                </c:pt>
                <c:pt idx="52647">
                  <c:v>81.400000000000006</c:v>
                </c:pt>
                <c:pt idx="52648">
                  <c:v>78.42</c:v>
                </c:pt>
                <c:pt idx="52649">
                  <c:v>78.73</c:v>
                </c:pt>
                <c:pt idx="52650">
                  <c:v>76.900000000000006</c:v>
                </c:pt>
                <c:pt idx="52651">
                  <c:v>68</c:v>
                </c:pt>
                <c:pt idx="52652">
                  <c:v>68.28</c:v>
                </c:pt>
                <c:pt idx="52653">
                  <c:v>68.400000000000006</c:v>
                </c:pt>
                <c:pt idx="52654">
                  <c:v>86.68</c:v>
                </c:pt>
                <c:pt idx="52655">
                  <c:v>75.12</c:v>
                </c:pt>
                <c:pt idx="52656">
                  <c:v>82.66</c:v>
                </c:pt>
                <c:pt idx="52657">
                  <c:v>77.989999999999995</c:v>
                </c:pt>
                <c:pt idx="52658">
                  <c:v>74.31</c:v>
                </c:pt>
                <c:pt idx="52659">
                  <c:v>72.47</c:v>
                </c:pt>
                <c:pt idx="52660">
                  <c:v>66.099999999999994</c:v>
                </c:pt>
                <c:pt idx="52661">
                  <c:v>64.150000000000006</c:v>
                </c:pt>
                <c:pt idx="52662">
                  <c:v>63.69</c:v>
                </c:pt>
                <c:pt idx="52663">
                  <c:v>63.63</c:v>
                </c:pt>
                <c:pt idx="52664">
                  <c:v>63.98</c:v>
                </c:pt>
                <c:pt idx="52665">
                  <c:v>64.12</c:v>
                </c:pt>
                <c:pt idx="52666">
                  <c:v>64.44</c:v>
                </c:pt>
                <c:pt idx="52667">
                  <c:v>64.78</c:v>
                </c:pt>
                <c:pt idx="52668">
                  <c:v>65.33</c:v>
                </c:pt>
                <c:pt idx="52669">
                  <c:v>77.87</c:v>
                </c:pt>
                <c:pt idx="52670">
                  <c:v>83.98</c:v>
                </c:pt>
                <c:pt idx="52671">
                  <c:v>84.21</c:v>
                </c:pt>
                <c:pt idx="52672">
                  <c:v>84.42</c:v>
                </c:pt>
                <c:pt idx="52673">
                  <c:v>85.13</c:v>
                </c:pt>
                <c:pt idx="52674">
                  <c:v>86.6</c:v>
                </c:pt>
                <c:pt idx="52675">
                  <c:v>87.86</c:v>
                </c:pt>
                <c:pt idx="52676">
                  <c:v>108.27</c:v>
                </c:pt>
                <c:pt idx="52677">
                  <c:v>118.08</c:v>
                </c:pt>
                <c:pt idx="52678">
                  <c:v>118.49</c:v>
                </c:pt>
                <c:pt idx="52679">
                  <c:v>116.88</c:v>
                </c:pt>
                <c:pt idx="52680">
                  <c:v>121.27</c:v>
                </c:pt>
                <c:pt idx="52681">
                  <c:v>123.91</c:v>
                </c:pt>
                <c:pt idx="52682">
                  <c:v>127.76</c:v>
                </c:pt>
                <c:pt idx="52683">
                  <c:v>137.43</c:v>
                </c:pt>
                <c:pt idx="52684">
                  <c:v>140.1</c:v>
                </c:pt>
                <c:pt idx="52685">
                  <c:v>149</c:v>
                </c:pt>
                <c:pt idx="52686">
                  <c:v>156.29</c:v>
                </c:pt>
                <c:pt idx="52687">
                  <c:v>175.69</c:v>
                </c:pt>
                <c:pt idx="52688">
                  <c:v>165.82</c:v>
                </c:pt>
                <c:pt idx="52689">
                  <c:v>166.65</c:v>
                </c:pt>
                <c:pt idx="52690">
                  <c:v>164.55</c:v>
                </c:pt>
                <c:pt idx="52691">
                  <c:v>151.03</c:v>
                </c:pt>
                <c:pt idx="52692">
                  <c:v>151.66999999999999</c:v>
                </c:pt>
                <c:pt idx="52693">
                  <c:v>143.43</c:v>
                </c:pt>
                <c:pt idx="52694">
                  <c:v>141.33000000000001</c:v>
                </c:pt>
                <c:pt idx="52695">
                  <c:v>138.72</c:v>
                </c:pt>
                <c:pt idx="52696">
                  <c:v>144.72</c:v>
                </c:pt>
                <c:pt idx="52697">
                  <c:v>156.46</c:v>
                </c:pt>
                <c:pt idx="52698">
                  <c:v>157.01</c:v>
                </c:pt>
                <c:pt idx="52699">
                  <c:v>156.72</c:v>
                </c:pt>
                <c:pt idx="52700">
                  <c:v>145.38</c:v>
                </c:pt>
                <c:pt idx="52701">
                  <c:v>137.66</c:v>
                </c:pt>
                <c:pt idx="52702">
                  <c:v>134.66999999999999</c:v>
                </c:pt>
                <c:pt idx="52703">
                  <c:v>147.72999999999999</c:v>
                </c:pt>
                <c:pt idx="52704">
                  <c:v>149.97</c:v>
                </c:pt>
                <c:pt idx="52705">
                  <c:v>152.1</c:v>
                </c:pt>
                <c:pt idx="52706">
                  <c:v>154.59</c:v>
                </c:pt>
                <c:pt idx="52707">
                  <c:v>166.65</c:v>
                </c:pt>
                <c:pt idx="52708">
                  <c:v>170.93</c:v>
                </c:pt>
                <c:pt idx="52709">
                  <c:v>162.86000000000001</c:v>
                </c:pt>
                <c:pt idx="52710">
                  <c:v>159.65</c:v>
                </c:pt>
                <c:pt idx="52711">
                  <c:v>158.04</c:v>
                </c:pt>
                <c:pt idx="52712">
                  <c:v>155.31</c:v>
                </c:pt>
                <c:pt idx="52713">
                  <c:v>157.72</c:v>
                </c:pt>
                <c:pt idx="52714">
                  <c:v>152.30000000000001</c:v>
                </c:pt>
                <c:pt idx="52715">
                  <c:v>152.99</c:v>
                </c:pt>
                <c:pt idx="52716">
                  <c:v>154.88</c:v>
                </c:pt>
                <c:pt idx="52717">
                  <c:v>154.11000000000001</c:v>
                </c:pt>
                <c:pt idx="52718">
                  <c:v>157.38</c:v>
                </c:pt>
                <c:pt idx="52719">
                  <c:v>164.87</c:v>
                </c:pt>
                <c:pt idx="52720">
                  <c:v>165.9</c:v>
                </c:pt>
                <c:pt idx="52721">
                  <c:v>171.99</c:v>
                </c:pt>
                <c:pt idx="52722">
                  <c:v>163.92</c:v>
                </c:pt>
                <c:pt idx="52723">
                  <c:v>158.87</c:v>
                </c:pt>
                <c:pt idx="52724">
                  <c:v>157.75</c:v>
                </c:pt>
                <c:pt idx="52725">
                  <c:v>159.88</c:v>
                </c:pt>
                <c:pt idx="52726">
                  <c:v>162.91999999999999</c:v>
                </c:pt>
                <c:pt idx="52727">
                  <c:v>162.37</c:v>
                </c:pt>
                <c:pt idx="52728">
                  <c:v>157.52000000000001</c:v>
                </c:pt>
                <c:pt idx="52729">
                  <c:v>160.31</c:v>
                </c:pt>
                <c:pt idx="52730">
                  <c:v>152.30000000000001</c:v>
                </c:pt>
                <c:pt idx="52731">
                  <c:v>150.12</c:v>
                </c:pt>
                <c:pt idx="52732">
                  <c:v>129.65</c:v>
                </c:pt>
                <c:pt idx="52733">
                  <c:v>127.35</c:v>
                </c:pt>
                <c:pt idx="52734">
                  <c:v>121.36</c:v>
                </c:pt>
                <c:pt idx="52735">
                  <c:v>113.63</c:v>
                </c:pt>
                <c:pt idx="52736">
                  <c:v>105.4</c:v>
                </c:pt>
                <c:pt idx="52737">
                  <c:v>105.89</c:v>
                </c:pt>
                <c:pt idx="52738">
                  <c:v>99.14</c:v>
                </c:pt>
                <c:pt idx="52739">
                  <c:v>98.88</c:v>
                </c:pt>
                <c:pt idx="52740">
                  <c:v>107.78</c:v>
                </c:pt>
                <c:pt idx="52741">
                  <c:v>114.78</c:v>
                </c:pt>
                <c:pt idx="52742">
                  <c:v>110.88</c:v>
                </c:pt>
                <c:pt idx="52743">
                  <c:v>106.98</c:v>
                </c:pt>
                <c:pt idx="52744">
                  <c:v>103.76</c:v>
                </c:pt>
                <c:pt idx="52745">
                  <c:v>107.38</c:v>
                </c:pt>
                <c:pt idx="52746">
                  <c:v>111.34</c:v>
                </c:pt>
                <c:pt idx="52747">
                  <c:v>97.04</c:v>
                </c:pt>
                <c:pt idx="52748">
                  <c:v>94.58</c:v>
                </c:pt>
                <c:pt idx="52749">
                  <c:v>109.1</c:v>
                </c:pt>
                <c:pt idx="52750">
                  <c:v>113.38</c:v>
                </c:pt>
                <c:pt idx="52751">
                  <c:v>113.15</c:v>
                </c:pt>
                <c:pt idx="52752">
                  <c:v>112.86</c:v>
                </c:pt>
                <c:pt idx="52753">
                  <c:v>102.15</c:v>
                </c:pt>
                <c:pt idx="52754">
                  <c:v>93.74</c:v>
                </c:pt>
                <c:pt idx="52755">
                  <c:v>105.77</c:v>
                </c:pt>
                <c:pt idx="52756">
                  <c:v>97.42</c:v>
                </c:pt>
                <c:pt idx="52757">
                  <c:v>89.58</c:v>
                </c:pt>
                <c:pt idx="52758">
                  <c:v>76.44</c:v>
                </c:pt>
                <c:pt idx="52759">
                  <c:v>76.61</c:v>
                </c:pt>
                <c:pt idx="52760">
                  <c:v>76.61</c:v>
                </c:pt>
                <c:pt idx="52761">
                  <c:v>76.72</c:v>
                </c:pt>
                <c:pt idx="52762">
                  <c:v>75.52</c:v>
                </c:pt>
                <c:pt idx="52763">
                  <c:v>75.78</c:v>
                </c:pt>
                <c:pt idx="52764">
                  <c:v>81.2</c:v>
                </c:pt>
                <c:pt idx="52765">
                  <c:v>101.72</c:v>
                </c:pt>
                <c:pt idx="52766">
                  <c:v>91.82</c:v>
                </c:pt>
                <c:pt idx="52767">
                  <c:v>91.91</c:v>
                </c:pt>
                <c:pt idx="52768">
                  <c:v>92.77</c:v>
                </c:pt>
                <c:pt idx="52769">
                  <c:v>93.97</c:v>
                </c:pt>
                <c:pt idx="52770">
                  <c:v>91.3</c:v>
                </c:pt>
                <c:pt idx="52771">
                  <c:v>91.68</c:v>
                </c:pt>
                <c:pt idx="52772">
                  <c:v>92.51</c:v>
                </c:pt>
                <c:pt idx="52773">
                  <c:v>93.72</c:v>
                </c:pt>
                <c:pt idx="52774">
                  <c:v>105.25</c:v>
                </c:pt>
                <c:pt idx="52775">
                  <c:v>115.85</c:v>
                </c:pt>
                <c:pt idx="52776">
                  <c:v>114.44</c:v>
                </c:pt>
                <c:pt idx="52777">
                  <c:v>103.73</c:v>
                </c:pt>
                <c:pt idx="52778">
                  <c:v>80.91</c:v>
                </c:pt>
                <c:pt idx="52779">
                  <c:v>97.25</c:v>
                </c:pt>
                <c:pt idx="52780">
                  <c:v>127.58</c:v>
                </c:pt>
                <c:pt idx="52781">
                  <c:v>116.82</c:v>
                </c:pt>
                <c:pt idx="52782">
                  <c:v>132.75</c:v>
                </c:pt>
                <c:pt idx="52783">
                  <c:v>126.78</c:v>
                </c:pt>
                <c:pt idx="52784">
                  <c:v>128.5</c:v>
                </c:pt>
                <c:pt idx="52785">
                  <c:v>130.66</c:v>
                </c:pt>
                <c:pt idx="52786">
                  <c:v>132.88999999999999</c:v>
                </c:pt>
                <c:pt idx="52787">
                  <c:v>135.1</c:v>
                </c:pt>
                <c:pt idx="52788">
                  <c:v>137.83000000000001</c:v>
                </c:pt>
                <c:pt idx="52789">
                  <c:v>136.22</c:v>
                </c:pt>
                <c:pt idx="52790">
                  <c:v>109.5</c:v>
                </c:pt>
                <c:pt idx="52791">
                  <c:v>110.45</c:v>
                </c:pt>
                <c:pt idx="52792">
                  <c:v>111.57</c:v>
                </c:pt>
                <c:pt idx="52793">
                  <c:v>112.69</c:v>
                </c:pt>
                <c:pt idx="52794">
                  <c:v>112.43</c:v>
                </c:pt>
                <c:pt idx="52795">
                  <c:v>130.66</c:v>
                </c:pt>
                <c:pt idx="52796">
                  <c:v>125.8</c:v>
                </c:pt>
                <c:pt idx="52797">
                  <c:v>128.36000000000001</c:v>
                </c:pt>
                <c:pt idx="52798">
                  <c:v>130.80000000000001</c:v>
                </c:pt>
                <c:pt idx="52799">
                  <c:v>133.15</c:v>
                </c:pt>
                <c:pt idx="52800">
                  <c:v>134.04</c:v>
                </c:pt>
                <c:pt idx="52801">
                  <c:v>134.79</c:v>
                </c:pt>
                <c:pt idx="52802">
                  <c:v>118.34</c:v>
                </c:pt>
                <c:pt idx="52803">
                  <c:v>113.06</c:v>
                </c:pt>
                <c:pt idx="52804">
                  <c:v>95.7</c:v>
                </c:pt>
                <c:pt idx="52805">
                  <c:v>111.51</c:v>
                </c:pt>
                <c:pt idx="52806">
                  <c:v>117.51</c:v>
                </c:pt>
                <c:pt idx="52807">
                  <c:v>131.19999999999999</c:v>
                </c:pt>
                <c:pt idx="52808">
                  <c:v>125.14</c:v>
                </c:pt>
                <c:pt idx="52809">
                  <c:v>124.4</c:v>
                </c:pt>
                <c:pt idx="52810">
                  <c:v>112.14</c:v>
                </c:pt>
                <c:pt idx="52811">
                  <c:v>110.56</c:v>
                </c:pt>
                <c:pt idx="52812">
                  <c:v>109.59</c:v>
                </c:pt>
                <c:pt idx="52813">
                  <c:v>111.34</c:v>
                </c:pt>
                <c:pt idx="52814">
                  <c:v>107.55</c:v>
                </c:pt>
                <c:pt idx="52815">
                  <c:v>130.13999999999999</c:v>
                </c:pt>
                <c:pt idx="52816">
                  <c:v>133.93</c:v>
                </c:pt>
                <c:pt idx="52817">
                  <c:v>134.62</c:v>
                </c:pt>
                <c:pt idx="52818">
                  <c:v>135.13</c:v>
                </c:pt>
                <c:pt idx="52819">
                  <c:v>135.22</c:v>
                </c:pt>
                <c:pt idx="52820">
                  <c:v>132.81</c:v>
                </c:pt>
                <c:pt idx="52821">
                  <c:v>133.38</c:v>
                </c:pt>
                <c:pt idx="52822">
                  <c:v>133.84</c:v>
                </c:pt>
                <c:pt idx="52823">
                  <c:v>133.9</c:v>
                </c:pt>
                <c:pt idx="52824">
                  <c:v>121.79</c:v>
                </c:pt>
                <c:pt idx="52825">
                  <c:v>114.81</c:v>
                </c:pt>
                <c:pt idx="52826">
                  <c:v>113.89</c:v>
                </c:pt>
                <c:pt idx="52827">
                  <c:v>108.64</c:v>
                </c:pt>
                <c:pt idx="52828">
                  <c:v>101.75</c:v>
                </c:pt>
                <c:pt idx="52829">
                  <c:v>100.43</c:v>
                </c:pt>
                <c:pt idx="52830">
                  <c:v>90.82</c:v>
                </c:pt>
                <c:pt idx="52831">
                  <c:v>104.42</c:v>
                </c:pt>
                <c:pt idx="52832">
                  <c:v>98.51</c:v>
                </c:pt>
                <c:pt idx="52833">
                  <c:v>77.38</c:v>
                </c:pt>
                <c:pt idx="52834">
                  <c:v>73.42</c:v>
                </c:pt>
                <c:pt idx="52835">
                  <c:v>73.540000000000006</c:v>
                </c:pt>
                <c:pt idx="52836">
                  <c:v>73.28</c:v>
                </c:pt>
                <c:pt idx="52837">
                  <c:v>85.25</c:v>
                </c:pt>
                <c:pt idx="52838">
                  <c:v>94.95</c:v>
                </c:pt>
                <c:pt idx="52839">
                  <c:v>95.78</c:v>
                </c:pt>
                <c:pt idx="52840">
                  <c:v>91.45</c:v>
                </c:pt>
                <c:pt idx="52841">
                  <c:v>87.89</c:v>
                </c:pt>
                <c:pt idx="52842">
                  <c:v>88.78</c:v>
                </c:pt>
                <c:pt idx="52843">
                  <c:v>90.59</c:v>
                </c:pt>
                <c:pt idx="52844">
                  <c:v>91.02</c:v>
                </c:pt>
                <c:pt idx="52845">
                  <c:v>91.59</c:v>
                </c:pt>
                <c:pt idx="52846">
                  <c:v>87.6</c:v>
                </c:pt>
                <c:pt idx="52847">
                  <c:v>80.63</c:v>
                </c:pt>
                <c:pt idx="52848">
                  <c:v>77.900000000000006</c:v>
                </c:pt>
                <c:pt idx="52849">
                  <c:v>98.39</c:v>
                </c:pt>
                <c:pt idx="52850">
                  <c:v>94.52</c:v>
                </c:pt>
                <c:pt idx="52851">
                  <c:v>93.46</c:v>
                </c:pt>
                <c:pt idx="52852">
                  <c:v>93.08</c:v>
                </c:pt>
                <c:pt idx="52853">
                  <c:v>91.39</c:v>
                </c:pt>
                <c:pt idx="52854">
                  <c:v>102.33</c:v>
                </c:pt>
                <c:pt idx="52855">
                  <c:v>86.34</c:v>
                </c:pt>
                <c:pt idx="52856">
                  <c:v>94.86</c:v>
                </c:pt>
                <c:pt idx="52857">
                  <c:v>106.06</c:v>
                </c:pt>
                <c:pt idx="52858">
                  <c:v>98.28</c:v>
                </c:pt>
                <c:pt idx="52859">
                  <c:v>85.1</c:v>
                </c:pt>
                <c:pt idx="52860">
                  <c:v>77.069999999999993</c:v>
                </c:pt>
                <c:pt idx="52861">
                  <c:v>98.22</c:v>
                </c:pt>
                <c:pt idx="52862">
                  <c:v>99.11</c:v>
                </c:pt>
                <c:pt idx="52863">
                  <c:v>92.14</c:v>
                </c:pt>
                <c:pt idx="52864">
                  <c:v>99.03</c:v>
                </c:pt>
                <c:pt idx="52865">
                  <c:v>95.44</c:v>
                </c:pt>
                <c:pt idx="52866">
                  <c:v>80.86</c:v>
                </c:pt>
                <c:pt idx="52867">
                  <c:v>69.86</c:v>
                </c:pt>
                <c:pt idx="52868">
                  <c:v>71.27</c:v>
                </c:pt>
                <c:pt idx="52869">
                  <c:v>72.59</c:v>
                </c:pt>
                <c:pt idx="52870">
                  <c:v>74.34</c:v>
                </c:pt>
                <c:pt idx="52871">
                  <c:v>76.489999999999995</c:v>
                </c:pt>
                <c:pt idx="52872">
                  <c:v>78.5</c:v>
                </c:pt>
                <c:pt idx="52873">
                  <c:v>80.2</c:v>
                </c:pt>
                <c:pt idx="52874">
                  <c:v>81.599999999999994</c:v>
                </c:pt>
                <c:pt idx="52875">
                  <c:v>82.75</c:v>
                </c:pt>
                <c:pt idx="52876">
                  <c:v>79.91</c:v>
                </c:pt>
                <c:pt idx="52877">
                  <c:v>74.77</c:v>
                </c:pt>
                <c:pt idx="52878">
                  <c:v>75.489999999999995</c:v>
                </c:pt>
                <c:pt idx="52879">
                  <c:v>75.92</c:v>
                </c:pt>
                <c:pt idx="52880">
                  <c:v>76.290000000000006</c:v>
                </c:pt>
                <c:pt idx="52881">
                  <c:v>94.15</c:v>
                </c:pt>
                <c:pt idx="52882">
                  <c:v>89.9</c:v>
                </c:pt>
                <c:pt idx="52883">
                  <c:v>88.18</c:v>
                </c:pt>
                <c:pt idx="52884">
                  <c:v>82.18</c:v>
                </c:pt>
                <c:pt idx="52885">
                  <c:v>78.22</c:v>
                </c:pt>
                <c:pt idx="52886">
                  <c:v>75.260000000000005</c:v>
                </c:pt>
                <c:pt idx="52887">
                  <c:v>74.48</c:v>
                </c:pt>
                <c:pt idx="52888">
                  <c:v>75.260000000000005</c:v>
                </c:pt>
                <c:pt idx="52889">
                  <c:v>75.92</c:v>
                </c:pt>
                <c:pt idx="52890">
                  <c:v>76.459999999999994</c:v>
                </c:pt>
                <c:pt idx="52891">
                  <c:v>76.92</c:v>
                </c:pt>
                <c:pt idx="52892">
                  <c:v>98.97</c:v>
                </c:pt>
                <c:pt idx="52893">
                  <c:v>90.93</c:v>
                </c:pt>
                <c:pt idx="52894">
                  <c:v>90.01</c:v>
                </c:pt>
                <c:pt idx="52895">
                  <c:v>89.7</c:v>
                </c:pt>
                <c:pt idx="52896">
                  <c:v>89.21</c:v>
                </c:pt>
                <c:pt idx="52897">
                  <c:v>89.21</c:v>
                </c:pt>
                <c:pt idx="52898">
                  <c:v>89.73</c:v>
                </c:pt>
                <c:pt idx="52899">
                  <c:v>85.05</c:v>
                </c:pt>
                <c:pt idx="52900">
                  <c:v>101.38</c:v>
                </c:pt>
                <c:pt idx="52901">
                  <c:v>98.31</c:v>
                </c:pt>
                <c:pt idx="52902">
                  <c:v>96.56</c:v>
                </c:pt>
                <c:pt idx="52903">
                  <c:v>97.48</c:v>
                </c:pt>
                <c:pt idx="52904">
                  <c:v>98.19</c:v>
                </c:pt>
                <c:pt idx="52905">
                  <c:v>98.19</c:v>
                </c:pt>
                <c:pt idx="52906">
                  <c:v>119.4</c:v>
                </c:pt>
                <c:pt idx="52907">
                  <c:v>116.62</c:v>
                </c:pt>
                <c:pt idx="52908">
                  <c:v>113.75</c:v>
                </c:pt>
                <c:pt idx="52909">
                  <c:v>112.89</c:v>
                </c:pt>
                <c:pt idx="52910">
                  <c:v>114.41</c:v>
                </c:pt>
                <c:pt idx="52911">
                  <c:v>115.85</c:v>
                </c:pt>
                <c:pt idx="52912">
                  <c:v>117.37</c:v>
                </c:pt>
                <c:pt idx="52913">
                  <c:v>119.23</c:v>
                </c:pt>
                <c:pt idx="52914">
                  <c:v>120.15</c:v>
                </c:pt>
                <c:pt idx="52915">
                  <c:v>119.72</c:v>
                </c:pt>
                <c:pt idx="52916">
                  <c:v>121.27</c:v>
                </c:pt>
                <c:pt idx="52917">
                  <c:v>122.71</c:v>
                </c:pt>
                <c:pt idx="52918">
                  <c:v>106.09</c:v>
                </c:pt>
                <c:pt idx="52919">
                  <c:v>103.36</c:v>
                </c:pt>
                <c:pt idx="52920">
                  <c:v>104.22</c:v>
                </c:pt>
                <c:pt idx="52921">
                  <c:v>104.54</c:v>
                </c:pt>
                <c:pt idx="52922">
                  <c:v>104.16</c:v>
                </c:pt>
                <c:pt idx="52923">
                  <c:v>91.79</c:v>
                </c:pt>
                <c:pt idx="52924">
                  <c:v>88.38</c:v>
                </c:pt>
                <c:pt idx="52925">
                  <c:v>90.04</c:v>
                </c:pt>
                <c:pt idx="52926">
                  <c:v>70.239999999999995</c:v>
                </c:pt>
                <c:pt idx="52927">
                  <c:v>54.82</c:v>
                </c:pt>
                <c:pt idx="52928">
                  <c:v>50</c:v>
                </c:pt>
                <c:pt idx="52929">
                  <c:v>50.4</c:v>
                </c:pt>
                <c:pt idx="52930">
                  <c:v>46.58</c:v>
                </c:pt>
                <c:pt idx="52931">
                  <c:v>43.6</c:v>
                </c:pt>
                <c:pt idx="52932">
                  <c:v>43.51</c:v>
                </c:pt>
                <c:pt idx="52933">
                  <c:v>43.34</c:v>
                </c:pt>
                <c:pt idx="52934">
                  <c:v>34.56</c:v>
                </c:pt>
                <c:pt idx="52935">
                  <c:v>33.96</c:v>
                </c:pt>
                <c:pt idx="52936">
                  <c:v>33.58</c:v>
                </c:pt>
                <c:pt idx="52937">
                  <c:v>33.729999999999997</c:v>
                </c:pt>
                <c:pt idx="52938">
                  <c:v>28.186</c:v>
                </c:pt>
                <c:pt idx="52939">
                  <c:v>33.81</c:v>
                </c:pt>
                <c:pt idx="52940">
                  <c:v>38.119999999999997</c:v>
                </c:pt>
                <c:pt idx="52941">
                  <c:v>32.92</c:v>
                </c:pt>
                <c:pt idx="52942">
                  <c:v>33.119999999999997</c:v>
                </c:pt>
                <c:pt idx="52943">
                  <c:v>33.270000000000003</c:v>
                </c:pt>
                <c:pt idx="52944">
                  <c:v>33.53</c:v>
                </c:pt>
                <c:pt idx="52945">
                  <c:v>33.840000000000003</c:v>
                </c:pt>
                <c:pt idx="52946">
                  <c:v>34.130000000000003</c:v>
                </c:pt>
                <c:pt idx="52947">
                  <c:v>34.36</c:v>
                </c:pt>
                <c:pt idx="52948">
                  <c:v>34.56</c:v>
                </c:pt>
                <c:pt idx="52949">
                  <c:v>34.85</c:v>
                </c:pt>
                <c:pt idx="52950">
                  <c:v>35.22</c:v>
                </c:pt>
                <c:pt idx="52951">
                  <c:v>35.65</c:v>
                </c:pt>
                <c:pt idx="52952">
                  <c:v>35.99</c:v>
                </c:pt>
                <c:pt idx="52953">
                  <c:v>36.340000000000003</c:v>
                </c:pt>
                <c:pt idx="52954">
                  <c:v>36.54</c:v>
                </c:pt>
                <c:pt idx="52955">
                  <c:v>36.74</c:v>
                </c:pt>
                <c:pt idx="52956">
                  <c:v>36.909999999999997</c:v>
                </c:pt>
                <c:pt idx="52957">
                  <c:v>37.11</c:v>
                </c:pt>
                <c:pt idx="52958">
                  <c:v>37.43</c:v>
                </c:pt>
                <c:pt idx="52959">
                  <c:v>37.72</c:v>
                </c:pt>
                <c:pt idx="52960">
                  <c:v>37.86</c:v>
                </c:pt>
                <c:pt idx="52961">
                  <c:v>38.26</c:v>
                </c:pt>
                <c:pt idx="52962">
                  <c:v>38.69</c:v>
                </c:pt>
                <c:pt idx="52963">
                  <c:v>38.75</c:v>
                </c:pt>
                <c:pt idx="52964">
                  <c:v>39.090000000000003</c:v>
                </c:pt>
                <c:pt idx="52965">
                  <c:v>39.64</c:v>
                </c:pt>
                <c:pt idx="52966">
                  <c:v>39.93</c:v>
                </c:pt>
                <c:pt idx="52967">
                  <c:v>40.1</c:v>
                </c:pt>
                <c:pt idx="52968">
                  <c:v>40.270000000000003</c:v>
                </c:pt>
                <c:pt idx="52969">
                  <c:v>40.299999999999997</c:v>
                </c:pt>
                <c:pt idx="52970">
                  <c:v>32.06</c:v>
                </c:pt>
                <c:pt idx="52971">
                  <c:v>32.03</c:v>
                </c:pt>
                <c:pt idx="52972">
                  <c:v>32.15</c:v>
                </c:pt>
                <c:pt idx="52973">
                  <c:v>32.200000000000003</c:v>
                </c:pt>
                <c:pt idx="52974">
                  <c:v>32.26</c:v>
                </c:pt>
                <c:pt idx="52975">
                  <c:v>32.32</c:v>
                </c:pt>
                <c:pt idx="52976">
                  <c:v>32.43</c:v>
                </c:pt>
                <c:pt idx="52977">
                  <c:v>32.549999999999997</c:v>
                </c:pt>
                <c:pt idx="52978">
                  <c:v>32.659999999999997</c:v>
                </c:pt>
                <c:pt idx="52979">
                  <c:v>32.78</c:v>
                </c:pt>
                <c:pt idx="52980">
                  <c:v>32.89</c:v>
                </c:pt>
                <c:pt idx="52981">
                  <c:v>32.200000000000003</c:v>
                </c:pt>
                <c:pt idx="52982">
                  <c:v>27.756</c:v>
                </c:pt>
                <c:pt idx="52983">
                  <c:v>27.756</c:v>
                </c:pt>
                <c:pt idx="52984">
                  <c:v>27.756</c:v>
                </c:pt>
                <c:pt idx="52985">
                  <c:v>27.756</c:v>
                </c:pt>
                <c:pt idx="52986">
                  <c:v>27.756</c:v>
                </c:pt>
                <c:pt idx="52987">
                  <c:v>27.756</c:v>
                </c:pt>
                <c:pt idx="52988">
                  <c:v>27.756</c:v>
                </c:pt>
                <c:pt idx="52989">
                  <c:v>27.727</c:v>
                </c:pt>
                <c:pt idx="52990">
                  <c:v>27.727</c:v>
                </c:pt>
                <c:pt idx="52991">
                  <c:v>27.727</c:v>
                </c:pt>
                <c:pt idx="52992">
                  <c:v>27.727</c:v>
                </c:pt>
                <c:pt idx="52993">
                  <c:v>27.727</c:v>
                </c:pt>
                <c:pt idx="52994">
                  <c:v>27.727</c:v>
                </c:pt>
                <c:pt idx="52995">
                  <c:v>29.908000000000001</c:v>
                </c:pt>
                <c:pt idx="52996">
                  <c:v>38.630000000000003</c:v>
                </c:pt>
                <c:pt idx="52997">
                  <c:v>32.46</c:v>
                </c:pt>
                <c:pt idx="52998">
                  <c:v>32.409999999999997</c:v>
                </c:pt>
                <c:pt idx="52999">
                  <c:v>32.409999999999997</c:v>
                </c:pt>
                <c:pt idx="53000">
                  <c:v>32.380000000000003</c:v>
                </c:pt>
                <c:pt idx="53001">
                  <c:v>32.32</c:v>
                </c:pt>
                <c:pt idx="53002">
                  <c:v>32.32</c:v>
                </c:pt>
                <c:pt idx="53003">
                  <c:v>32.32</c:v>
                </c:pt>
                <c:pt idx="53004">
                  <c:v>32.35</c:v>
                </c:pt>
                <c:pt idx="53005">
                  <c:v>32.43</c:v>
                </c:pt>
                <c:pt idx="53006">
                  <c:v>32.58</c:v>
                </c:pt>
                <c:pt idx="53007">
                  <c:v>32.659999999999997</c:v>
                </c:pt>
                <c:pt idx="53008">
                  <c:v>32.81</c:v>
                </c:pt>
                <c:pt idx="53009">
                  <c:v>32.92</c:v>
                </c:pt>
                <c:pt idx="53010">
                  <c:v>33.04</c:v>
                </c:pt>
                <c:pt idx="53011">
                  <c:v>33.090000000000003</c:v>
                </c:pt>
                <c:pt idx="53012">
                  <c:v>33.24</c:v>
                </c:pt>
                <c:pt idx="53013">
                  <c:v>33.380000000000003</c:v>
                </c:pt>
                <c:pt idx="53014">
                  <c:v>33.53</c:v>
                </c:pt>
                <c:pt idx="53015">
                  <c:v>33.67</c:v>
                </c:pt>
                <c:pt idx="53016">
                  <c:v>33.78</c:v>
                </c:pt>
                <c:pt idx="53017">
                  <c:v>33.9</c:v>
                </c:pt>
                <c:pt idx="53018">
                  <c:v>33.96</c:v>
                </c:pt>
                <c:pt idx="53019">
                  <c:v>34.04</c:v>
                </c:pt>
                <c:pt idx="53020">
                  <c:v>34.130000000000003</c:v>
                </c:pt>
                <c:pt idx="53021">
                  <c:v>34.159999999999997</c:v>
                </c:pt>
                <c:pt idx="53022">
                  <c:v>34.19</c:v>
                </c:pt>
                <c:pt idx="53023">
                  <c:v>34.19</c:v>
                </c:pt>
                <c:pt idx="53024">
                  <c:v>34.19</c:v>
                </c:pt>
                <c:pt idx="53025">
                  <c:v>34.19</c:v>
                </c:pt>
                <c:pt idx="53026">
                  <c:v>34.19</c:v>
                </c:pt>
                <c:pt idx="53027">
                  <c:v>45.18</c:v>
                </c:pt>
                <c:pt idx="53028">
                  <c:v>52.07</c:v>
                </c:pt>
                <c:pt idx="53029">
                  <c:v>52.04</c:v>
                </c:pt>
                <c:pt idx="53030">
                  <c:v>53.22</c:v>
                </c:pt>
                <c:pt idx="53031">
                  <c:v>53.16</c:v>
                </c:pt>
                <c:pt idx="53032">
                  <c:v>46.84</c:v>
                </c:pt>
                <c:pt idx="53033">
                  <c:v>47.93</c:v>
                </c:pt>
                <c:pt idx="53034">
                  <c:v>48.82</c:v>
                </c:pt>
                <c:pt idx="53035">
                  <c:v>49.63</c:v>
                </c:pt>
                <c:pt idx="53036">
                  <c:v>50.14</c:v>
                </c:pt>
                <c:pt idx="53037">
                  <c:v>50.43</c:v>
                </c:pt>
                <c:pt idx="53038">
                  <c:v>50.72</c:v>
                </c:pt>
                <c:pt idx="53039">
                  <c:v>51.01</c:v>
                </c:pt>
                <c:pt idx="53040">
                  <c:v>51.29</c:v>
                </c:pt>
                <c:pt idx="53041">
                  <c:v>51.52</c:v>
                </c:pt>
                <c:pt idx="53042">
                  <c:v>51.95</c:v>
                </c:pt>
                <c:pt idx="53043">
                  <c:v>52.53</c:v>
                </c:pt>
                <c:pt idx="53044">
                  <c:v>48.11</c:v>
                </c:pt>
                <c:pt idx="53045">
                  <c:v>45.47</c:v>
                </c:pt>
                <c:pt idx="53046">
                  <c:v>45.64</c:v>
                </c:pt>
                <c:pt idx="53047">
                  <c:v>45.75</c:v>
                </c:pt>
                <c:pt idx="53048">
                  <c:v>45.81</c:v>
                </c:pt>
                <c:pt idx="53049">
                  <c:v>45.81</c:v>
                </c:pt>
                <c:pt idx="53050">
                  <c:v>45.84</c:v>
                </c:pt>
                <c:pt idx="53051">
                  <c:v>45.87</c:v>
                </c:pt>
                <c:pt idx="53052">
                  <c:v>45.9</c:v>
                </c:pt>
                <c:pt idx="53053">
                  <c:v>46.53</c:v>
                </c:pt>
                <c:pt idx="53054">
                  <c:v>47.22</c:v>
                </c:pt>
                <c:pt idx="53055">
                  <c:v>47.91</c:v>
                </c:pt>
                <c:pt idx="53056">
                  <c:v>48.28</c:v>
                </c:pt>
                <c:pt idx="53057">
                  <c:v>48.79</c:v>
                </c:pt>
                <c:pt idx="53058">
                  <c:v>62.4</c:v>
                </c:pt>
                <c:pt idx="53059">
                  <c:v>44.78</c:v>
                </c:pt>
                <c:pt idx="53060">
                  <c:v>37.17</c:v>
                </c:pt>
                <c:pt idx="53061">
                  <c:v>37.659999999999997</c:v>
                </c:pt>
                <c:pt idx="53062">
                  <c:v>38.17</c:v>
                </c:pt>
                <c:pt idx="53063">
                  <c:v>38.58</c:v>
                </c:pt>
                <c:pt idx="53064">
                  <c:v>38.92</c:v>
                </c:pt>
                <c:pt idx="53065">
                  <c:v>39.270000000000003</c:v>
                </c:pt>
                <c:pt idx="53066">
                  <c:v>35.99</c:v>
                </c:pt>
                <c:pt idx="53067">
                  <c:v>34.9</c:v>
                </c:pt>
                <c:pt idx="53068">
                  <c:v>35.25</c:v>
                </c:pt>
                <c:pt idx="53069">
                  <c:v>35.68</c:v>
                </c:pt>
                <c:pt idx="53070">
                  <c:v>36.049999999999997</c:v>
                </c:pt>
                <c:pt idx="53071">
                  <c:v>36.479999999999997</c:v>
                </c:pt>
                <c:pt idx="53072">
                  <c:v>36.909999999999997</c:v>
                </c:pt>
                <c:pt idx="53073">
                  <c:v>37.49</c:v>
                </c:pt>
                <c:pt idx="53074">
                  <c:v>38.119999999999997</c:v>
                </c:pt>
                <c:pt idx="53075">
                  <c:v>38.81</c:v>
                </c:pt>
                <c:pt idx="53076">
                  <c:v>39.44</c:v>
                </c:pt>
                <c:pt idx="53077">
                  <c:v>39.93</c:v>
                </c:pt>
                <c:pt idx="53078">
                  <c:v>40.270000000000003</c:v>
                </c:pt>
                <c:pt idx="53079">
                  <c:v>48.94</c:v>
                </c:pt>
                <c:pt idx="53080">
                  <c:v>43.66</c:v>
                </c:pt>
                <c:pt idx="53081">
                  <c:v>42.48</c:v>
                </c:pt>
                <c:pt idx="53082">
                  <c:v>42.37</c:v>
                </c:pt>
                <c:pt idx="53083">
                  <c:v>42.25</c:v>
                </c:pt>
                <c:pt idx="53084">
                  <c:v>42.14</c:v>
                </c:pt>
                <c:pt idx="53085">
                  <c:v>41.99</c:v>
                </c:pt>
                <c:pt idx="53086">
                  <c:v>41.88</c:v>
                </c:pt>
                <c:pt idx="53087">
                  <c:v>42.02</c:v>
                </c:pt>
                <c:pt idx="53088">
                  <c:v>42.28</c:v>
                </c:pt>
                <c:pt idx="53089">
                  <c:v>33.15</c:v>
                </c:pt>
                <c:pt idx="53090">
                  <c:v>32.75</c:v>
                </c:pt>
                <c:pt idx="53091">
                  <c:v>32.840000000000003</c:v>
                </c:pt>
                <c:pt idx="53092">
                  <c:v>32.950000000000003</c:v>
                </c:pt>
                <c:pt idx="53093">
                  <c:v>33.090000000000003</c:v>
                </c:pt>
                <c:pt idx="53094">
                  <c:v>33.299999999999997</c:v>
                </c:pt>
                <c:pt idx="53095">
                  <c:v>33.53</c:v>
                </c:pt>
                <c:pt idx="53096">
                  <c:v>33.700000000000003</c:v>
                </c:pt>
                <c:pt idx="53097">
                  <c:v>33.840000000000003</c:v>
                </c:pt>
                <c:pt idx="53098">
                  <c:v>33.96</c:v>
                </c:pt>
                <c:pt idx="53099">
                  <c:v>34.04</c:v>
                </c:pt>
                <c:pt idx="53100">
                  <c:v>34.07</c:v>
                </c:pt>
                <c:pt idx="53101">
                  <c:v>34.270000000000003</c:v>
                </c:pt>
                <c:pt idx="53102">
                  <c:v>34.39</c:v>
                </c:pt>
                <c:pt idx="53103">
                  <c:v>34.409999999999997</c:v>
                </c:pt>
                <c:pt idx="53104">
                  <c:v>34.44</c:v>
                </c:pt>
                <c:pt idx="53105">
                  <c:v>34.5</c:v>
                </c:pt>
                <c:pt idx="53106">
                  <c:v>34.5</c:v>
                </c:pt>
                <c:pt idx="53107">
                  <c:v>34.5</c:v>
                </c:pt>
                <c:pt idx="53108">
                  <c:v>34.5</c:v>
                </c:pt>
                <c:pt idx="53109">
                  <c:v>34.85</c:v>
                </c:pt>
                <c:pt idx="53110">
                  <c:v>35.53</c:v>
                </c:pt>
                <c:pt idx="53111">
                  <c:v>36.22</c:v>
                </c:pt>
                <c:pt idx="53112">
                  <c:v>36.770000000000003</c:v>
                </c:pt>
                <c:pt idx="53113">
                  <c:v>37.17</c:v>
                </c:pt>
                <c:pt idx="53114">
                  <c:v>37.369999999999997</c:v>
                </c:pt>
                <c:pt idx="53115">
                  <c:v>37.74</c:v>
                </c:pt>
                <c:pt idx="53116">
                  <c:v>38.090000000000003</c:v>
                </c:pt>
                <c:pt idx="53117">
                  <c:v>38.49</c:v>
                </c:pt>
                <c:pt idx="53118">
                  <c:v>38.92</c:v>
                </c:pt>
                <c:pt idx="53119">
                  <c:v>39.35</c:v>
                </c:pt>
                <c:pt idx="53120">
                  <c:v>39.72</c:v>
                </c:pt>
                <c:pt idx="53121">
                  <c:v>40.07</c:v>
                </c:pt>
                <c:pt idx="53122">
                  <c:v>36.020000000000003</c:v>
                </c:pt>
                <c:pt idx="53123">
                  <c:v>31.92</c:v>
                </c:pt>
                <c:pt idx="53124">
                  <c:v>32.06</c:v>
                </c:pt>
                <c:pt idx="53125">
                  <c:v>32.200000000000003</c:v>
                </c:pt>
                <c:pt idx="53126">
                  <c:v>32.35</c:v>
                </c:pt>
                <c:pt idx="53127">
                  <c:v>32.49</c:v>
                </c:pt>
                <c:pt idx="53128">
                  <c:v>32.64</c:v>
                </c:pt>
                <c:pt idx="53129">
                  <c:v>32.81</c:v>
                </c:pt>
                <c:pt idx="53130">
                  <c:v>33.01</c:v>
                </c:pt>
                <c:pt idx="53131">
                  <c:v>33.380000000000003</c:v>
                </c:pt>
                <c:pt idx="53132">
                  <c:v>56.75</c:v>
                </c:pt>
                <c:pt idx="53133">
                  <c:v>49.57</c:v>
                </c:pt>
                <c:pt idx="53134">
                  <c:v>46.07</c:v>
                </c:pt>
                <c:pt idx="53135">
                  <c:v>52.38</c:v>
                </c:pt>
                <c:pt idx="53136">
                  <c:v>51.23</c:v>
                </c:pt>
                <c:pt idx="53137">
                  <c:v>51.09</c:v>
                </c:pt>
                <c:pt idx="53138">
                  <c:v>51.23</c:v>
                </c:pt>
                <c:pt idx="53139">
                  <c:v>48.74</c:v>
                </c:pt>
                <c:pt idx="53140">
                  <c:v>46.47</c:v>
                </c:pt>
                <c:pt idx="53141">
                  <c:v>41.76</c:v>
                </c:pt>
                <c:pt idx="53142">
                  <c:v>40.840000000000003</c:v>
                </c:pt>
                <c:pt idx="53143">
                  <c:v>40.9</c:v>
                </c:pt>
                <c:pt idx="53144">
                  <c:v>40.99</c:v>
                </c:pt>
                <c:pt idx="53145">
                  <c:v>41.02</c:v>
                </c:pt>
                <c:pt idx="53146">
                  <c:v>41.13</c:v>
                </c:pt>
                <c:pt idx="53147">
                  <c:v>41.27</c:v>
                </c:pt>
                <c:pt idx="53148">
                  <c:v>41.33</c:v>
                </c:pt>
                <c:pt idx="53149">
                  <c:v>41.45</c:v>
                </c:pt>
                <c:pt idx="53150">
                  <c:v>41.3</c:v>
                </c:pt>
                <c:pt idx="53151">
                  <c:v>40.5</c:v>
                </c:pt>
                <c:pt idx="53152">
                  <c:v>40.61</c:v>
                </c:pt>
                <c:pt idx="53153">
                  <c:v>40.64</c:v>
                </c:pt>
                <c:pt idx="53154">
                  <c:v>40.700000000000003</c:v>
                </c:pt>
                <c:pt idx="53155">
                  <c:v>40.729999999999997</c:v>
                </c:pt>
                <c:pt idx="53156">
                  <c:v>40.76</c:v>
                </c:pt>
                <c:pt idx="53157">
                  <c:v>40.729999999999997</c:v>
                </c:pt>
                <c:pt idx="53158">
                  <c:v>40.700000000000003</c:v>
                </c:pt>
                <c:pt idx="53159">
                  <c:v>40.67</c:v>
                </c:pt>
                <c:pt idx="53160">
                  <c:v>40.61</c:v>
                </c:pt>
                <c:pt idx="53161">
                  <c:v>39.32</c:v>
                </c:pt>
                <c:pt idx="53162">
                  <c:v>38.4</c:v>
                </c:pt>
                <c:pt idx="53163">
                  <c:v>38.4</c:v>
                </c:pt>
                <c:pt idx="53164">
                  <c:v>38.4</c:v>
                </c:pt>
                <c:pt idx="53165">
                  <c:v>38.43</c:v>
                </c:pt>
                <c:pt idx="53166">
                  <c:v>38.630000000000003</c:v>
                </c:pt>
                <c:pt idx="53167">
                  <c:v>38.81</c:v>
                </c:pt>
                <c:pt idx="53168">
                  <c:v>38.81</c:v>
                </c:pt>
                <c:pt idx="53169">
                  <c:v>38.840000000000003</c:v>
                </c:pt>
                <c:pt idx="53170">
                  <c:v>38.950000000000003</c:v>
                </c:pt>
                <c:pt idx="53171">
                  <c:v>39.06</c:v>
                </c:pt>
                <c:pt idx="53172">
                  <c:v>39.21</c:v>
                </c:pt>
                <c:pt idx="53173">
                  <c:v>39.44</c:v>
                </c:pt>
                <c:pt idx="53174">
                  <c:v>39.78</c:v>
                </c:pt>
                <c:pt idx="53175">
                  <c:v>40.1</c:v>
                </c:pt>
                <c:pt idx="53176">
                  <c:v>40.39</c:v>
                </c:pt>
                <c:pt idx="53177">
                  <c:v>39.840000000000003</c:v>
                </c:pt>
                <c:pt idx="53178">
                  <c:v>35.130000000000003</c:v>
                </c:pt>
                <c:pt idx="53179">
                  <c:v>35.049999999999997</c:v>
                </c:pt>
                <c:pt idx="53180">
                  <c:v>34.99</c:v>
                </c:pt>
                <c:pt idx="53181">
                  <c:v>34.93</c:v>
                </c:pt>
                <c:pt idx="53182">
                  <c:v>34.76</c:v>
                </c:pt>
                <c:pt idx="53183">
                  <c:v>34.64</c:v>
                </c:pt>
                <c:pt idx="53184">
                  <c:v>34.64</c:v>
                </c:pt>
                <c:pt idx="53185">
                  <c:v>34.619999999999997</c:v>
                </c:pt>
                <c:pt idx="53186">
                  <c:v>34.619999999999997</c:v>
                </c:pt>
                <c:pt idx="53187">
                  <c:v>34.619999999999997</c:v>
                </c:pt>
                <c:pt idx="53188">
                  <c:v>34.619999999999997</c:v>
                </c:pt>
                <c:pt idx="53189">
                  <c:v>34.64</c:v>
                </c:pt>
                <c:pt idx="53190">
                  <c:v>34.67</c:v>
                </c:pt>
                <c:pt idx="53191">
                  <c:v>34.67</c:v>
                </c:pt>
                <c:pt idx="53192">
                  <c:v>34.700000000000003</c:v>
                </c:pt>
                <c:pt idx="53193">
                  <c:v>34.729999999999997</c:v>
                </c:pt>
                <c:pt idx="53194">
                  <c:v>34.729999999999997</c:v>
                </c:pt>
                <c:pt idx="53195">
                  <c:v>34.729999999999997</c:v>
                </c:pt>
                <c:pt idx="53196">
                  <c:v>34.67</c:v>
                </c:pt>
                <c:pt idx="53197">
                  <c:v>34.619999999999997</c:v>
                </c:pt>
                <c:pt idx="53198">
                  <c:v>31.286000000000001</c:v>
                </c:pt>
                <c:pt idx="53199">
                  <c:v>28.702999999999999</c:v>
                </c:pt>
                <c:pt idx="53200">
                  <c:v>27.812999999999999</c:v>
                </c:pt>
                <c:pt idx="53201">
                  <c:v>27.783999999999999</c:v>
                </c:pt>
                <c:pt idx="53202">
                  <c:v>27.783999999999999</c:v>
                </c:pt>
                <c:pt idx="53203">
                  <c:v>27.783999999999999</c:v>
                </c:pt>
                <c:pt idx="53204">
                  <c:v>27.756</c:v>
                </c:pt>
                <c:pt idx="53205">
                  <c:v>27.756</c:v>
                </c:pt>
                <c:pt idx="53206">
                  <c:v>27.756</c:v>
                </c:pt>
                <c:pt idx="53207">
                  <c:v>27.756</c:v>
                </c:pt>
                <c:pt idx="53208">
                  <c:v>27.756</c:v>
                </c:pt>
                <c:pt idx="53209">
                  <c:v>27.756</c:v>
                </c:pt>
                <c:pt idx="53210">
                  <c:v>27.756</c:v>
                </c:pt>
                <c:pt idx="53211">
                  <c:v>27.783999999999999</c:v>
                </c:pt>
                <c:pt idx="53212">
                  <c:v>27.783999999999999</c:v>
                </c:pt>
                <c:pt idx="53213">
                  <c:v>27.783999999999999</c:v>
                </c:pt>
                <c:pt idx="53214">
                  <c:v>27.756</c:v>
                </c:pt>
                <c:pt idx="53215">
                  <c:v>27.756</c:v>
                </c:pt>
                <c:pt idx="53216">
                  <c:v>27.756</c:v>
                </c:pt>
                <c:pt idx="53217">
                  <c:v>27.756</c:v>
                </c:pt>
                <c:pt idx="53218">
                  <c:v>27.756</c:v>
                </c:pt>
                <c:pt idx="53219">
                  <c:v>27.783999999999999</c:v>
                </c:pt>
                <c:pt idx="53220">
                  <c:v>27.756</c:v>
                </c:pt>
                <c:pt idx="53221">
                  <c:v>27.756</c:v>
                </c:pt>
                <c:pt idx="53222">
                  <c:v>27.756</c:v>
                </c:pt>
                <c:pt idx="53223">
                  <c:v>27.756</c:v>
                </c:pt>
                <c:pt idx="53224">
                  <c:v>27.783999999999999</c:v>
                </c:pt>
                <c:pt idx="53225">
                  <c:v>27.756</c:v>
                </c:pt>
                <c:pt idx="53226">
                  <c:v>27.783999999999999</c:v>
                </c:pt>
                <c:pt idx="53227">
                  <c:v>27.783999999999999</c:v>
                </c:pt>
                <c:pt idx="53228">
                  <c:v>27.756</c:v>
                </c:pt>
                <c:pt idx="53229">
                  <c:v>27.756</c:v>
                </c:pt>
                <c:pt idx="53230">
                  <c:v>27.756</c:v>
                </c:pt>
                <c:pt idx="53231">
                  <c:v>27.756</c:v>
                </c:pt>
                <c:pt idx="53232">
                  <c:v>27.756</c:v>
                </c:pt>
                <c:pt idx="53233">
                  <c:v>27.756</c:v>
                </c:pt>
                <c:pt idx="53234">
                  <c:v>27.756</c:v>
                </c:pt>
                <c:pt idx="53235">
                  <c:v>27.756</c:v>
                </c:pt>
                <c:pt idx="53236">
                  <c:v>27.756</c:v>
                </c:pt>
                <c:pt idx="53237">
                  <c:v>27.756</c:v>
                </c:pt>
                <c:pt idx="53238">
                  <c:v>27.756</c:v>
                </c:pt>
                <c:pt idx="53239">
                  <c:v>27.756</c:v>
                </c:pt>
                <c:pt idx="53240">
                  <c:v>27.756</c:v>
                </c:pt>
                <c:pt idx="53241">
                  <c:v>27.756</c:v>
                </c:pt>
                <c:pt idx="53242">
                  <c:v>27.756</c:v>
                </c:pt>
                <c:pt idx="53243">
                  <c:v>27.756</c:v>
                </c:pt>
                <c:pt idx="53244">
                  <c:v>27.756</c:v>
                </c:pt>
                <c:pt idx="53245">
                  <c:v>27.756</c:v>
                </c:pt>
                <c:pt idx="53246">
                  <c:v>27.756</c:v>
                </c:pt>
                <c:pt idx="53247">
                  <c:v>27.756</c:v>
                </c:pt>
                <c:pt idx="53248">
                  <c:v>27.756</c:v>
                </c:pt>
                <c:pt idx="53249">
                  <c:v>27.756</c:v>
                </c:pt>
                <c:pt idx="53250">
                  <c:v>27.756</c:v>
                </c:pt>
                <c:pt idx="53251">
                  <c:v>27.756</c:v>
                </c:pt>
                <c:pt idx="53252">
                  <c:v>27.756</c:v>
                </c:pt>
                <c:pt idx="53253">
                  <c:v>27.756</c:v>
                </c:pt>
                <c:pt idx="53254">
                  <c:v>27.756</c:v>
                </c:pt>
                <c:pt idx="53255">
                  <c:v>27.756</c:v>
                </c:pt>
                <c:pt idx="53256">
                  <c:v>27.756</c:v>
                </c:pt>
                <c:pt idx="53257">
                  <c:v>27.756</c:v>
                </c:pt>
                <c:pt idx="53258">
                  <c:v>27.756</c:v>
                </c:pt>
                <c:pt idx="53259">
                  <c:v>27.756</c:v>
                </c:pt>
                <c:pt idx="53260">
                  <c:v>27.756</c:v>
                </c:pt>
                <c:pt idx="53261">
                  <c:v>27.756</c:v>
                </c:pt>
                <c:pt idx="53262">
                  <c:v>27.756</c:v>
                </c:pt>
                <c:pt idx="53263">
                  <c:v>27.756</c:v>
                </c:pt>
                <c:pt idx="53264">
                  <c:v>27.756</c:v>
                </c:pt>
                <c:pt idx="53265">
                  <c:v>27.756</c:v>
                </c:pt>
                <c:pt idx="53266">
                  <c:v>27.756</c:v>
                </c:pt>
                <c:pt idx="53267">
                  <c:v>27.756</c:v>
                </c:pt>
                <c:pt idx="53268">
                  <c:v>27.756</c:v>
                </c:pt>
                <c:pt idx="53269">
                  <c:v>27.756</c:v>
                </c:pt>
                <c:pt idx="53270">
                  <c:v>27.756</c:v>
                </c:pt>
                <c:pt idx="53271">
                  <c:v>27.756</c:v>
                </c:pt>
                <c:pt idx="53272">
                  <c:v>27.756</c:v>
                </c:pt>
                <c:pt idx="53273">
                  <c:v>27.756</c:v>
                </c:pt>
                <c:pt idx="53274">
                  <c:v>27.756</c:v>
                </c:pt>
                <c:pt idx="53275">
                  <c:v>27.756</c:v>
                </c:pt>
                <c:pt idx="53276">
                  <c:v>27.756</c:v>
                </c:pt>
                <c:pt idx="53277">
                  <c:v>27.756</c:v>
                </c:pt>
                <c:pt idx="53278">
                  <c:v>27.756</c:v>
                </c:pt>
                <c:pt idx="53279">
                  <c:v>27.756</c:v>
                </c:pt>
                <c:pt idx="53280">
                  <c:v>27.756</c:v>
                </c:pt>
                <c:pt idx="53281">
                  <c:v>27.756</c:v>
                </c:pt>
                <c:pt idx="53282">
                  <c:v>27.756</c:v>
                </c:pt>
                <c:pt idx="53283">
                  <c:v>27.783999999999999</c:v>
                </c:pt>
                <c:pt idx="53284">
                  <c:v>27.756</c:v>
                </c:pt>
                <c:pt idx="53285">
                  <c:v>27.756</c:v>
                </c:pt>
                <c:pt idx="53286">
                  <c:v>27.756</c:v>
                </c:pt>
                <c:pt idx="53287">
                  <c:v>27.756</c:v>
                </c:pt>
                <c:pt idx="53288">
                  <c:v>27.756</c:v>
                </c:pt>
                <c:pt idx="53289">
                  <c:v>27.756</c:v>
                </c:pt>
                <c:pt idx="53290">
                  <c:v>27.756</c:v>
                </c:pt>
                <c:pt idx="53291">
                  <c:v>27.756</c:v>
                </c:pt>
                <c:pt idx="53292">
                  <c:v>27.756</c:v>
                </c:pt>
                <c:pt idx="53293">
                  <c:v>27.756</c:v>
                </c:pt>
                <c:pt idx="53294">
                  <c:v>27.783999999999999</c:v>
                </c:pt>
                <c:pt idx="53295">
                  <c:v>27.756</c:v>
                </c:pt>
                <c:pt idx="53296">
                  <c:v>27.756</c:v>
                </c:pt>
                <c:pt idx="53297">
                  <c:v>27.756</c:v>
                </c:pt>
                <c:pt idx="53298">
                  <c:v>27.756</c:v>
                </c:pt>
                <c:pt idx="53299">
                  <c:v>35.42</c:v>
                </c:pt>
                <c:pt idx="53300">
                  <c:v>37.46</c:v>
                </c:pt>
                <c:pt idx="53301">
                  <c:v>37.630000000000003</c:v>
                </c:pt>
                <c:pt idx="53302">
                  <c:v>37.770000000000003</c:v>
                </c:pt>
                <c:pt idx="53303">
                  <c:v>32.72</c:v>
                </c:pt>
                <c:pt idx="53304">
                  <c:v>33.21</c:v>
                </c:pt>
                <c:pt idx="53305">
                  <c:v>33.5</c:v>
                </c:pt>
                <c:pt idx="53306">
                  <c:v>33.64</c:v>
                </c:pt>
                <c:pt idx="53307">
                  <c:v>39.06</c:v>
                </c:pt>
                <c:pt idx="53308">
                  <c:v>40.299999999999997</c:v>
                </c:pt>
                <c:pt idx="53309">
                  <c:v>40.47</c:v>
                </c:pt>
                <c:pt idx="53310">
                  <c:v>40.700000000000003</c:v>
                </c:pt>
                <c:pt idx="53311">
                  <c:v>41.13</c:v>
                </c:pt>
                <c:pt idx="53312">
                  <c:v>41.5</c:v>
                </c:pt>
                <c:pt idx="53313">
                  <c:v>41.91</c:v>
                </c:pt>
                <c:pt idx="53314">
                  <c:v>42.37</c:v>
                </c:pt>
                <c:pt idx="53315">
                  <c:v>42.88</c:v>
                </c:pt>
                <c:pt idx="53316">
                  <c:v>43.37</c:v>
                </c:pt>
                <c:pt idx="53317">
                  <c:v>43.74</c:v>
                </c:pt>
                <c:pt idx="53318">
                  <c:v>43.97</c:v>
                </c:pt>
                <c:pt idx="53319">
                  <c:v>44.26</c:v>
                </c:pt>
                <c:pt idx="53320">
                  <c:v>44.6</c:v>
                </c:pt>
                <c:pt idx="53321">
                  <c:v>45.01</c:v>
                </c:pt>
                <c:pt idx="53322">
                  <c:v>45.38</c:v>
                </c:pt>
                <c:pt idx="53323">
                  <c:v>45.61</c:v>
                </c:pt>
                <c:pt idx="53324">
                  <c:v>45.81</c:v>
                </c:pt>
                <c:pt idx="53325">
                  <c:v>46.01</c:v>
                </c:pt>
                <c:pt idx="53326">
                  <c:v>46.15</c:v>
                </c:pt>
                <c:pt idx="53327">
                  <c:v>46.15</c:v>
                </c:pt>
                <c:pt idx="53328">
                  <c:v>46.41</c:v>
                </c:pt>
                <c:pt idx="53329">
                  <c:v>46.61</c:v>
                </c:pt>
                <c:pt idx="53330">
                  <c:v>46.99</c:v>
                </c:pt>
                <c:pt idx="53331">
                  <c:v>47.1</c:v>
                </c:pt>
                <c:pt idx="53332">
                  <c:v>47.27</c:v>
                </c:pt>
                <c:pt idx="53333">
                  <c:v>47.42</c:v>
                </c:pt>
                <c:pt idx="53334">
                  <c:v>47.56</c:v>
                </c:pt>
                <c:pt idx="53335">
                  <c:v>47.59</c:v>
                </c:pt>
                <c:pt idx="53336">
                  <c:v>47.73</c:v>
                </c:pt>
                <c:pt idx="53337">
                  <c:v>48.54</c:v>
                </c:pt>
                <c:pt idx="53338">
                  <c:v>50.4</c:v>
                </c:pt>
                <c:pt idx="53339">
                  <c:v>71.53</c:v>
                </c:pt>
                <c:pt idx="53340">
                  <c:v>62.51</c:v>
                </c:pt>
                <c:pt idx="53341">
                  <c:v>49.05</c:v>
                </c:pt>
                <c:pt idx="53342">
                  <c:v>49.23</c:v>
                </c:pt>
                <c:pt idx="53343">
                  <c:v>49.11</c:v>
                </c:pt>
                <c:pt idx="53344">
                  <c:v>35.299999999999997</c:v>
                </c:pt>
                <c:pt idx="53345">
                  <c:v>32.29</c:v>
                </c:pt>
                <c:pt idx="53346">
                  <c:v>40.67</c:v>
                </c:pt>
                <c:pt idx="53347">
                  <c:v>42.42</c:v>
                </c:pt>
                <c:pt idx="53348">
                  <c:v>41.05</c:v>
                </c:pt>
                <c:pt idx="53349">
                  <c:v>41.88</c:v>
                </c:pt>
                <c:pt idx="53350">
                  <c:v>44.75</c:v>
                </c:pt>
                <c:pt idx="53351">
                  <c:v>43.74</c:v>
                </c:pt>
                <c:pt idx="53352">
                  <c:v>43.57</c:v>
                </c:pt>
                <c:pt idx="53353">
                  <c:v>45.44</c:v>
                </c:pt>
                <c:pt idx="53354">
                  <c:v>45.75</c:v>
                </c:pt>
                <c:pt idx="53355">
                  <c:v>46.07</c:v>
                </c:pt>
                <c:pt idx="53356">
                  <c:v>45.7</c:v>
                </c:pt>
                <c:pt idx="53357">
                  <c:v>43.92</c:v>
                </c:pt>
                <c:pt idx="53358">
                  <c:v>44.63</c:v>
                </c:pt>
                <c:pt idx="53359">
                  <c:v>45.09</c:v>
                </c:pt>
                <c:pt idx="53360">
                  <c:v>45.32</c:v>
                </c:pt>
                <c:pt idx="53361">
                  <c:v>46.36</c:v>
                </c:pt>
                <c:pt idx="53362">
                  <c:v>45.7</c:v>
                </c:pt>
                <c:pt idx="53363">
                  <c:v>46.24</c:v>
                </c:pt>
                <c:pt idx="53364">
                  <c:v>46.87</c:v>
                </c:pt>
                <c:pt idx="53365">
                  <c:v>48.65</c:v>
                </c:pt>
                <c:pt idx="53366">
                  <c:v>58.58</c:v>
                </c:pt>
                <c:pt idx="53367">
                  <c:v>40.729999999999997</c:v>
                </c:pt>
                <c:pt idx="53368">
                  <c:v>35.450000000000003</c:v>
                </c:pt>
                <c:pt idx="53369">
                  <c:v>42.19</c:v>
                </c:pt>
                <c:pt idx="53370">
                  <c:v>32.49</c:v>
                </c:pt>
                <c:pt idx="53371">
                  <c:v>32.72</c:v>
                </c:pt>
                <c:pt idx="53372">
                  <c:v>33.44</c:v>
                </c:pt>
                <c:pt idx="53373">
                  <c:v>34.44</c:v>
                </c:pt>
                <c:pt idx="53374">
                  <c:v>35.39</c:v>
                </c:pt>
                <c:pt idx="53375">
                  <c:v>35.94</c:v>
                </c:pt>
                <c:pt idx="53376">
                  <c:v>46.67</c:v>
                </c:pt>
                <c:pt idx="53377">
                  <c:v>49.68</c:v>
                </c:pt>
                <c:pt idx="53378">
                  <c:v>47.5</c:v>
                </c:pt>
                <c:pt idx="53379">
                  <c:v>47.79</c:v>
                </c:pt>
                <c:pt idx="53380">
                  <c:v>49.63</c:v>
                </c:pt>
                <c:pt idx="53381">
                  <c:v>60.25</c:v>
                </c:pt>
                <c:pt idx="53382">
                  <c:v>61.51</c:v>
                </c:pt>
                <c:pt idx="53383">
                  <c:v>61.05</c:v>
                </c:pt>
                <c:pt idx="53384">
                  <c:v>61.22</c:v>
                </c:pt>
                <c:pt idx="53385">
                  <c:v>62.31</c:v>
                </c:pt>
                <c:pt idx="53386">
                  <c:v>64.87</c:v>
                </c:pt>
                <c:pt idx="53387">
                  <c:v>65.84</c:v>
                </c:pt>
                <c:pt idx="53388">
                  <c:v>81.75</c:v>
                </c:pt>
                <c:pt idx="53389">
                  <c:v>86.74</c:v>
                </c:pt>
                <c:pt idx="53390">
                  <c:v>90.3</c:v>
                </c:pt>
                <c:pt idx="53391">
                  <c:v>101.81</c:v>
                </c:pt>
                <c:pt idx="53392">
                  <c:v>100.37</c:v>
                </c:pt>
                <c:pt idx="53393">
                  <c:v>99.6</c:v>
                </c:pt>
                <c:pt idx="53394">
                  <c:v>101.32</c:v>
                </c:pt>
                <c:pt idx="53395">
                  <c:v>103.33</c:v>
                </c:pt>
                <c:pt idx="53396">
                  <c:v>104.85</c:v>
                </c:pt>
                <c:pt idx="53397">
                  <c:v>105.83</c:v>
                </c:pt>
                <c:pt idx="53398">
                  <c:v>107.32</c:v>
                </c:pt>
                <c:pt idx="53399">
                  <c:v>108.5</c:v>
                </c:pt>
                <c:pt idx="53400">
                  <c:v>108.81</c:v>
                </c:pt>
                <c:pt idx="53401">
                  <c:v>111.14</c:v>
                </c:pt>
                <c:pt idx="53402">
                  <c:v>113.63</c:v>
                </c:pt>
                <c:pt idx="53403">
                  <c:v>114.87</c:v>
                </c:pt>
                <c:pt idx="53404">
                  <c:v>116.59</c:v>
                </c:pt>
                <c:pt idx="53405">
                  <c:v>117.85</c:v>
                </c:pt>
                <c:pt idx="53406">
                  <c:v>118.63</c:v>
                </c:pt>
                <c:pt idx="53407">
                  <c:v>119.63</c:v>
                </c:pt>
                <c:pt idx="53408">
                  <c:v>120.35</c:v>
                </c:pt>
                <c:pt idx="53409">
                  <c:v>136.97</c:v>
                </c:pt>
                <c:pt idx="53410">
                  <c:v>112.06</c:v>
                </c:pt>
                <c:pt idx="53411">
                  <c:v>111.71</c:v>
                </c:pt>
                <c:pt idx="53412">
                  <c:v>111.57</c:v>
                </c:pt>
                <c:pt idx="53413">
                  <c:v>133.15</c:v>
                </c:pt>
                <c:pt idx="53414">
                  <c:v>130.08000000000001</c:v>
                </c:pt>
                <c:pt idx="53415">
                  <c:v>124.69</c:v>
                </c:pt>
                <c:pt idx="53416">
                  <c:v>125.12</c:v>
                </c:pt>
                <c:pt idx="53417">
                  <c:v>126.12</c:v>
                </c:pt>
                <c:pt idx="53418">
                  <c:v>128.65</c:v>
                </c:pt>
                <c:pt idx="53419">
                  <c:v>129.88</c:v>
                </c:pt>
                <c:pt idx="53420">
                  <c:v>145.69999999999999</c:v>
                </c:pt>
                <c:pt idx="53421">
                  <c:v>160.44999999999999</c:v>
                </c:pt>
                <c:pt idx="53422">
                  <c:v>148.80000000000001</c:v>
                </c:pt>
                <c:pt idx="53423">
                  <c:v>149.11000000000001</c:v>
                </c:pt>
                <c:pt idx="53424">
                  <c:v>128.41999999999999</c:v>
                </c:pt>
                <c:pt idx="53425">
                  <c:v>117.08</c:v>
                </c:pt>
                <c:pt idx="53426">
                  <c:v>117.94</c:v>
                </c:pt>
                <c:pt idx="53427">
                  <c:v>130.43</c:v>
                </c:pt>
                <c:pt idx="53428">
                  <c:v>131.03</c:v>
                </c:pt>
                <c:pt idx="53429">
                  <c:v>122.3</c:v>
                </c:pt>
                <c:pt idx="53430">
                  <c:v>130.88999999999999</c:v>
                </c:pt>
                <c:pt idx="53431">
                  <c:v>128.88</c:v>
                </c:pt>
                <c:pt idx="53432">
                  <c:v>119.17</c:v>
                </c:pt>
                <c:pt idx="53433">
                  <c:v>118.77</c:v>
                </c:pt>
                <c:pt idx="53434">
                  <c:v>126.98</c:v>
                </c:pt>
                <c:pt idx="53435">
                  <c:v>134.24</c:v>
                </c:pt>
                <c:pt idx="53436">
                  <c:v>129.85</c:v>
                </c:pt>
                <c:pt idx="53437">
                  <c:v>125.66</c:v>
                </c:pt>
                <c:pt idx="53438">
                  <c:v>121.79</c:v>
                </c:pt>
                <c:pt idx="53439">
                  <c:v>123.62</c:v>
                </c:pt>
                <c:pt idx="53440">
                  <c:v>125.58</c:v>
                </c:pt>
                <c:pt idx="53441">
                  <c:v>122.82</c:v>
                </c:pt>
                <c:pt idx="53442">
                  <c:v>134.30000000000001</c:v>
                </c:pt>
                <c:pt idx="53443">
                  <c:v>132.75</c:v>
                </c:pt>
                <c:pt idx="53444">
                  <c:v>124.69</c:v>
                </c:pt>
                <c:pt idx="53445">
                  <c:v>133.55000000000001</c:v>
                </c:pt>
                <c:pt idx="53446">
                  <c:v>132.32</c:v>
                </c:pt>
                <c:pt idx="53447">
                  <c:v>132.69</c:v>
                </c:pt>
                <c:pt idx="53448">
                  <c:v>124.28</c:v>
                </c:pt>
                <c:pt idx="53449">
                  <c:v>120.98</c:v>
                </c:pt>
                <c:pt idx="53450">
                  <c:v>120.95</c:v>
                </c:pt>
                <c:pt idx="53451">
                  <c:v>123.88</c:v>
                </c:pt>
                <c:pt idx="53452">
                  <c:v>127.9</c:v>
                </c:pt>
                <c:pt idx="53453">
                  <c:v>129.91</c:v>
                </c:pt>
                <c:pt idx="53454">
                  <c:v>131.19999999999999</c:v>
                </c:pt>
                <c:pt idx="53455">
                  <c:v>132.29</c:v>
                </c:pt>
                <c:pt idx="53456">
                  <c:v>133.87</c:v>
                </c:pt>
                <c:pt idx="53457">
                  <c:v>131.91999999999999</c:v>
                </c:pt>
                <c:pt idx="53458">
                  <c:v>126.72</c:v>
                </c:pt>
                <c:pt idx="53459">
                  <c:v>125.14</c:v>
                </c:pt>
                <c:pt idx="53460">
                  <c:v>126.69</c:v>
                </c:pt>
                <c:pt idx="53461">
                  <c:v>124.14</c:v>
                </c:pt>
                <c:pt idx="53462">
                  <c:v>122.33</c:v>
                </c:pt>
                <c:pt idx="53463">
                  <c:v>124.17</c:v>
                </c:pt>
                <c:pt idx="53464">
                  <c:v>145.21</c:v>
                </c:pt>
                <c:pt idx="53465">
                  <c:v>135.82</c:v>
                </c:pt>
                <c:pt idx="53466">
                  <c:v>153.04</c:v>
                </c:pt>
                <c:pt idx="53467">
                  <c:v>158.72999999999999</c:v>
                </c:pt>
                <c:pt idx="53468">
                  <c:v>149.03</c:v>
                </c:pt>
                <c:pt idx="53469">
                  <c:v>141.51</c:v>
                </c:pt>
                <c:pt idx="53470">
                  <c:v>139.96</c:v>
                </c:pt>
                <c:pt idx="53471">
                  <c:v>126.64</c:v>
                </c:pt>
                <c:pt idx="53472">
                  <c:v>116.45</c:v>
                </c:pt>
                <c:pt idx="53473">
                  <c:v>118.54</c:v>
                </c:pt>
                <c:pt idx="53474">
                  <c:v>120.01</c:v>
                </c:pt>
                <c:pt idx="53475">
                  <c:v>121.5</c:v>
                </c:pt>
                <c:pt idx="53476">
                  <c:v>122.82</c:v>
                </c:pt>
                <c:pt idx="53477">
                  <c:v>121.38</c:v>
                </c:pt>
                <c:pt idx="53478">
                  <c:v>110.42</c:v>
                </c:pt>
                <c:pt idx="53479">
                  <c:v>121.87</c:v>
                </c:pt>
                <c:pt idx="53480">
                  <c:v>132.12</c:v>
                </c:pt>
                <c:pt idx="53481">
                  <c:v>140.79</c:v>
                </c:pt>
                <c:pt idx="53482">
                  <c:v>141.07</c:v>
                </c:pt>
                <c:pt idx="53483">
                  <c:v>140.24</c:v>
                </c:pt>
                <c:pt idx="53484">
                  <c:v>130.80000000000001</c:v>
                </c:pt>
                <c:pt idx="53485">
                  <c:v>132.35</c:v>
                </c:pt>
                <c:pt idx="53486">
                  <c:v>133.5</c:v>
                </c:pt>
                <c:pt idx="53487">
                  <c:v>132.58000000000001</c:v>
                </c:pt>
                <c:pt idx="53488">
                  <c:v>134.21</c:v>
                </c:pt>
                <c:pt idx="53489">
                  <c:v>135.65</c:v>
                </c:pt>
                <c:pt idx="53490">
                  <c:v>141.82</c:v>
                </c:pt>
                <c:pt idx="53491">
                  <c:v>145.78</c:v>
                </c:pt>
                <c:pt idx="53492">
                  <c:v>143.03</c:v>
                </c:pt>
                <c:pt idx="53493">
                  <c:v>138.29</c:v>
                </c:pt>
                <c:pt idx="53494">
                  <c:v>136.22</c:v>
                </c:pt>
                <c:pt idx="53495">
                  <c:v>134.13</c:v>
                </c:pt>
                <c:pt idx="53496">
                  <c:v>133.69999999999999</c:v>
                </c:pt>
                <c:pt idx="53497">
                  <c:v>137.91999999999999</c:v>
                </c:pt>
                <c:pt idx="53498">
                  <c:v>140.01</c:v>
                </c:pt>
                <c:pt idx="53499">
                  <c:v>138.94999999999999</c:v>
                </c:pt>
                <c:pt idx="53500">
                  <c:v>140.79</c:v>
                </c:pt>
                <c:pt idx="53501">
                  <c:v>141.94</c:v>
                </c:pt>
                <c:pt idx="53502">
                  <c:v>135.59</c:v>
                </c:pt>
                <c:pt idx="53503">
                  <c:v>111.48</c:v>
                </c:pt>
                <c:pt idx="53504">
                  <c:v>97.99</c:v>
                </c:pt>
                <c:pt idx="53505">
                  <c:v>93.51</c:v>
                </c:pt>
                <c:pt idx="53506">
                  <c:v>97.99</c:v>
                </c:pt>
                <c:pt idx="53507">
                  <c:v>99.23</c:v>
                </c:pt>
                <c:pt idx="53508">
                  <c:v>99.66</c:v>
                </c:pt>
                <c:pt idx="53509">
                  <c:v>120.98</c:v>
                </c:pt>
                <c:pt idx="53510">
                  <c:v>116.19</c:v>
                </c:pt>
                <c:pt idx="53511">
                  <c:v>110.91</c:v>
                </c:pt>
                <c:pt idx="53512">
                  <c:v>108.5</c:v>
                </c:pt>
                <c:pt idx="53513">
                  <c:v>103.99</c:v>
                </c:pt>
                <c:pt idx="53514">
                  <c:v>104.79</c:v>
                </c:pt>
                <c:pt idx="53515">
                  <c:v>103.76</c:v>
                </c:pt>
                <c:pt idx="53516">
                  <c:v>99.63</c:v>
                </c:pt>
                <c:pt idx="53517">
                  <c:v>97.13</c:v>
                </c:pt>
                <c:pt idx="53518">
                  <c:v>95.24</c:v>
                </c:pt>
                <c:pt idx="53519">
                  <c:v>94.86</c:v>
                </c:pt>
                <c:pt idx="53520">
                  <c:v>95.06</c:v>
                </c:pt>
                <c:pt idx="53521">
                  <c:v>98.31</c:v>
                </c:pt>
                <c:pt idx="53522">
                  <c:v>116.88</c:v>
                </c:pt>
                <c:pt idx="53523">
                  <c:v>107.66</c:v>
                </c:pt>
                <c:pt idx="53524">
                  <c:v>110.85</c:v>
                </c:pt>
                <c:pt idx="53525">
                  <c:v>114.64</c:v>
                </c:pt>
                <c:pt idx="53526">
                  <c:v>114.09</c:v>
                </c:pt>
                <c:pt idx="53527">
                  <c:v>113.98</c:v>
                </c:pt>
                <c:pt idx="53528">
                  <c:v>106.98</c:v>
                </c:pt>
                <c:pt idx="53529">
                  <c:v>108.78</c:v>
                </c:pt>
                <c:pt idx="53530">
                  <c:v>111.17</c:v>
                </c:pt>
                <c:pt idx="53531">
                  <c:v>122.91</c:v>
                </c:pt>
                <c:pt idx="53532">
                  <c:v>132.63999999999999</c:v>
                </c:pt>
                <c:pt idx="53533">
                  <c:v>124.71</c:v>
                </c:pt>
                <c:pt idx="53534">
                  <c:v>122.71</c:v>
                </c:pt>
                <c:pt idx="53535">
                  <c:v>118.49</c:v>
                </c:pt>
                <c:pt idx="53536">
                  <c:v>123.02</c:v>
                </c:pt>
                <c:pt idx="53537">
                  <c:v>125.58</c:v>
                </c:pt>
                <c:pt idx="53538">
                  <c:v>121.79</c:v>
                </c:pt>
                <c:pt idx="53539">
                  <c:v>120.78</c:v>
                </c:pt>
                <c:pt idx="53540">
                  <c:v>127.81</c:v>
                </c:pt>
                <c:pt idx="53541">
                  <c:v>139.96</c:v>
                </c:pt>
                <c:pt idx="53542">
                  <c:v>139.52000000000001</c:v>
                </c:pt>
                <c:pt idx="53543">
                  <c:v>140.9</c:v>
                </c:pt>
                <c:pt idx="53544">
                  <c:v>132.69</c:v>
                </c:pt>
                <c:pt idx="53545">
                  <c:v>131.91999999999999</c:v>
                </c:pt>
                <c:pt idx="53546">
                  <c:v>133.76</c:v>
                </c:pt>
                <c:pt idx="53547">
                  <c:v>135.19</c:v>
                </c:pt>
                <c:pt idx="53548">
                  <c:v>136.05000000000001</c:v>
                </c:pt>
                <c:pt idx="53549">
                  <c:v>136.28</c:v>
                </c:pt>
                <c:pt idx="53550">
                  <c:v>128.33000000000001</c:v>
                </c:pt>
                <c:pt idx="53551">
                  <c:v>125.69</c:v>
                </c:pt>
                <c:pt idx="53552">
                  <c:v>124.89</c:v>
                </c:pt>
                <c:pt idx="53553">
                  <c:v>125.09</c:v>
                </c:pt>
                <c:pt idx="53554">
                  <c:v>114.58</c:v>
                </c:pt>
                <c:pt idx="53555">
                  <c:v>111.08</c:v>
                </c:pt>
                <c:pt idx="53556">
                  <c:v>114.75</c:v>
                </c:pt>
                <c:pt idx="53557">
                  <c:v>116.76</c:v>
                </c:pt>
                <c:pt idx="53558">
                  <c:v>118.37</c:v>
                </c:pt>
                <c:pt idx="53559">
                  <c:v>120.49</c:v>
                </c:pt>
                <c:pt idx="53560">
                  <c:v>122.5</c:v>
                </c:pt>
                <c:pt idx="53561">
                  <c:v>125.17</c:v>
                </c:pt>
                <c:pt idx="53562">
                  <c:v>137.43</c:v>
                </c:pt>
                <c:pt idx="53563">
                  <c:v>123.05</c:v>
                </c:pt>
                <c:pt idx="53564">
                  <c:v>117.14</c:v>
                </c:pt>
                <c:pt idx="53565">
                  <c:v>136.37</c:v>
                </c:pt>
                <c:pt idx="53566">
                  <c:v>118.23</c:v>
                </c:pt>
                <c:pt idx="53567">
                  <c:v>116.56</c:v>
                </c:pt>
                <c:pt idx="53568">
                  <c:v>117.57</c:v>
                </c:pt>
                <c:pt idx="53569">
                  <c:v>120.72</c:v>
                </c:pt>
                <c:pt idx="53570">
                  <c:v>116.76</c:v>
                </c:pt>
                <c:pt idx="53571">
                  <c:v>111.31</c:v>
                </c:pt>
                <c:pt idx="53572">
                  <c:v>112.6</c:v>
                </c:pt>
                <c:pt idx="53573">
                  <c:v>113.72</c:v>
                </c:pt>
                <c:pt idx="53574">
                  <c:v>116.33</c:v>
                </c:pt>
                <c:pt idx="53575">
                  <c:v>126.09</c:v>
                </c:pt>
                <c:pt idx="53576">
                  <c:v>128.33000000000001</c:v>
                </c:pt>
                <c:pt idx="53577">
                  <c:v>131.12</c:v>
                </c:pt>
                <c:pt idx="53578">
                  <c:v>134.56</c:v>
                </c:pt>
                <c:pt idx="53579">
                  <c:v>401</c:v>
                </c:pt>
                <c:pt idx="53580">
                  <c:v>523.20000000000005</c:v>
                </c:pt>
                <c:pt idx="53581">
                  <c:v>590.29999999999995</c:v>
                </c:pt>
                <c:pt idx="53582">
                  <c:v>595.6</c:v>
                </c:pt>
                <c:pt idx="53583">
                  <c:v>586.1</c:v>
                </c:pt>
                <c:pt idx="53584">
                  <c:v>575</c:v>
                </c:pt>
                <c:pt idx="53585">
                  <c:v>572.6</c:v>
                </c:pt>
                <c:pt idx="53586">
                  <c:v>572.20000000000005</c:v>
                </c:pt>
                <c:pt idx="53587">
                  <c:v>555.4</c:v>
                </c:pt>
                <c:pt idx="53588">
                  <c:v>550.6</c:v>
                </c:pt>
                <c:pt idx="53589">
                  <c:v>410.7</c:v>
                </c:pt>
                <c:pt idx="53590">
                  <c:v>212.75</c:v>
                </c:pt>
                <c:pt idx="53591">
                  <c:v>204.45</c:v>
                </c:pt>
                <c:pt idx="53592">
                  <c:v>184.33</c:v>
                </c:pt>
                <c:pt idx="53593">
                  <c:v>187.57</c:v>
                </c:pt>
                <c:pt idx="53594">
                  <c:v>191.28</c:v>
                </c:pt>
                <c:pt idx="53595">
                  <c:v>184.5</c:v>
                </c:pt>
                <c:pt idx="53596">
                  <c:v>186</c:v>
                </c:pt>
                <c:pt idx="53597">
                  <c:v>188.29</c:v>
                </c:pt>
                <c:pt idx="53598">
                  <c:v>185.33</c:v>
                </c:pt>
                <c:pt idx="53599">
                  <c:v>177.61</c:v>
                </c:pt>
                <c:pt idx="53600">
                  <c:v>172.76</c:v>
                </c:pt>
                <c:pt idx="53601">
                  <c:v>170.78</c:v>
                </c:pt>
                <c:pt idx="53602">
                  <c:v>170.9</c:v>
                </c:pt>
                <c:pt idx="53603">
                  <c:v>172.1</c:v>
                </c:pt>
                <c:pt idx="53604">
                  <c:v>168.26</c:v>
                </c:pt>
                <c:pt idx="53605">
                  <c:v>156.63</c:v>
                </c:pt>
                <c:pt idx="53606">
                  <c:v>146.61000000000001</c:v>
                </c:pt>
                <c:pt idx="53607">
                  <c:v>144.55000000000001</c:v>
                </c:pt>
                <c:pt idx="53608">
                  <c:v>132.09</c:v>
                </c:pt>
                <c:pt idx="53609">
                  <c:v>123.57</c:v>
                </c:pt>
                <c:pt idx="53610">
                  <c:v>114.41</c:v>
                </c:pt>
                <c:pt idx="53611">
                  <c:v>113.72</c:v>
                </c:pt>
                <c:pt idx="53612">
                  <c:v>113.89</c:v>
                </c:pt>
                <c:pt idx="53613">
                  <c:v>113.75</c:v>
                </c:pt>
                <c:pt idx="53614">
                  <c:v>106.14</c:v>
                </c:pt>
                <c:pt idx="53615">
                  <c:v>100.89</c:v>
                </c:pt>
                <c:pt idx="53616">
                  <c:v>101.84</c:v>
                </c:pt>
                <c:pt idx="53617">
                  <c:v>110.94</c:v>
                </c:pt>
                <c:pt idx="53618">
                  <c:v>111.94</c:v>
                </c:pt>
                <c:pt idx="53619">
                  <c:v>112.34</c:v>
                </c:pt>
                <c:pt idx="53620">
                  <c:v>112.37</c:v>
                </c:pt>
                <c:pt idx="53621">
                  <c:v>113.52</c:v>
                </c:pt>
                <c:pt idx="53622">
                  <c:v>114.27</c:v>
                </c:pt>
                <c:pt idx="53623">
                  <c:v>112.08</c:v>
                </c:pt>
                <c:pt idx="53624">
                  <c:v>112.95</c:v>
                </c:pt>
                <c:pt idx="53625">
                  <c:v>114.58</c:v>
                </c:pt>
                <c:pt idx="53626">
                  <c:v>116.13</c:v>
                </c:pt>
                <c:pt idx="53627">
                  <c:v>132.66</c:v>
                </c:pt>
                <c:pt idx="53628">
                  <c:v>155.71</c:v>
                </c:pt>
                <c:pt idx="53629">
                  <c:v>148.25</c:v>
                </c:pt>
                <c:pt idx="53630">
                  <c:v>153.30000000000001</c:v>
                </c:pt>
                <c:pt idx="53631">
                  <c:v>164.09</c:v>
                </c:pt>
                <c:pt idx="53632">
                  <c:v>164.24</c:v>
                </c:pt>
                <c:pt idx="53633">
                  <c:v>165.87</c:v>
                </c:pt>
                <c:pt idx="53634">
                  <c:v>169.12</c:v>
                </c:pt>
                <c:pt idx="53635">
                  <c:v>172.28</c:v>
                </c:pt>
                <c:pt idx="53636">
                  <c:v>170.12</c:v>
                </c:pt>
                <c:pt idx="53637">
                  <c:v>178.13</c:v>
                </c:pt>
                <c:pt idx="53638">
                  <c:v>186.22</c:v>
                </c:pt>
                <c:pt idx="53639">
                  <c:v>183.04</c:v>
                </c:pt>
                <c:pt idx="53640">
                  <c:v>182.72</c:v>
                </c:pt>
                <c:pt idx="53641">
                  <c:v>177.7</c:v>
                </c:pt>
                <c:pt idx="53642">
                  <c:v>181.29</c:v>
                </c:pt>
                <c:pt idx="53643">
                  <c:v>176.98</c:v>
                </c:pt>
                <c:pt idx="53644">
                  <c:v>179.88</c:v>
                </c:pt>
                <c:pt idx="53645">
                  <c:v>165.79</c:v>
                </c:pt>
                <c:pt idx="53646">
                  <c:v>167.91</c:v>
                </c:pt>
                <c:pt idx="53647">
                  <c:v>169.58</c:v>
                </c:pt>
                <c:pt idx="53648">
                  <c:v>169.72</c:v>
                </c:pt>
                <c:pt idx="53649">
                  <c:v>165.36</c:v>
                </c:pt>
                <c:pt idx="53650">
                  <c:v>159.88</c:v>
                </c:pt>
                <c:pt idx="53651">
                  <c:v>161.97</c:v>
                </c:pt>
                <c:pt idx="53652">
                  <c:v>175.03</c:v>
                </c:pt>
                <c:pt idx="53653">
                  <c:v>185.19</c:v>
                </c:pt>
                <c:pt idx="53654">
                  <c:v>187.26</c:v>
                </c:pt>
                <c:pt idx="53655">
                  <c:v>190.67</c:v>
                </c:pt>
                <c:pt idx="53656">
                  <c:v>195.27</c:v>
                </c:pt>
                <c:pt idx="53657">
                  <c:v>179.97</c:v>
                </c:pt>
                <c:pt idx="53658">
                  <c:v>168.66</c:v>
                </c:pt>
                <c:pt idx="53659">
                  <c:v>172.39</c:v>
                </c:pt>
                <c:pt idx="53660">
                  <c:v>171.61</c:v>
                </c:pt>
                <c:pt idx="53661">
                  <c:v>174.14</c:v>
                </c:pt>
                <c:pt idx="53662">
                  <c:v>169.09</c:v>
                </c:pt>
                <c:pt idx="53663">
                  <c:v>165.73</c:v>
                </c:pt>
                <c:pt idx="53664">
                  <c:v>145.52000000000001</c:v>
                </c:pt>
                <c:pt idx="53665">
                  <c:v>153.93</c:v>
                </c:pt>
                <c:pt idx="53666">
                  <c:v>158.66999999999999</c:v>
                </c:pt>
                <c:pt idx="53667">
                  <c:v>162.75</c:v>
                </c:pt>
                <c:pt idx="53668">
                  <c:v>164.84</c:v>
                </c:pt>
                <c:pt idx="53669">
                  <c:v>166.74</c:v>
                </c:pt>
                <c:pt idx="53670">
                  <c:v>173.85</c:v>
                </c:pt>
                <c:pt idx="53671">
                  <c:v>167.57</c:v>
                </c:pt>
                <c:pt idx="53672">
                  <c:v>154.68</c:v>
                </c:pt>
                <c:pt idx="53673">
                  <c:v>158.44</c:v>
                </c:pt>
                <c:pt idx="53674">
                  <c:v>159.44</c:v>
                </c:pt>
                <c:pt idx="53675">
                  <c:v>160.97</c:v>
                </c:pt>
                <c:pt idx="53676">
                  <c:v>163.75</c:v>
                </c:pt>
                <c:pt idx="53677">
                  <c:v>164.47</c:v>
                </c:pt>
                <c:pt idx="53678">
                  <c:v>166.33</c:v>
                </c:pt>
                <c:pt idx="53679">
                  <c:v>167.77</c:v>
                </c:pt>
                <c:pt idx="53680">
                  <c:v>172.22</c:v>
                </c:pt>
                <c:pt idx="53681">
                  <c:v>175.15</c:v>
                </c:pt>
                <c:pt idx="53682">
                  <c:v>177.27</c:v>
                </c:pt>
                <c:pt idx="53683">
                  <c:v>177.44</c:v>
                </c:pt>
                <c:pt idx="53684">
                  <c:v>176.44</c:v>
                </c:pt>
                <c:pt idx="53685">
                  <c:v>190.5</c:v>
                </c:pt>
                <c:pt idx="53686">
                  <c:v>189.64</c:v>
                </c:pt>
                <c:pt idx="53687">
                  <c:v>182.9</c:v>
                </c:pt>
                <c:pt idx="53688">
                  <c:v>168.51</c:v>
                </c:pt>
                <c:pt idx="53689">
                  <c:v>184.5</c:v>
                </c:pt>
                <c:pt idx="53690">
                  <c:v>183.24</c:v>
                </c:pt>
                <c:pt idx="53691">
                  <c:v>186.34</c:v>
                </c:pt>
                <c:pt idx="53692">
                  <c:v>178.53</c:v>
                </c:pt>
                <c:pt idx="53693">
                  <c:v>168.57</c:v>
                </c:pt>
                <c:pt idx="53694">
                  <c:v>174.43</c:v>
                </c:pt>
                <c:pt idx="53695">
                  <c:v>179.08</c:v>
                </c:pt>
                <c:pt idx="53696">
                  <c:v>195.29</c:v>
                </c:pt>
                <c:pt idx="53697">
                  <c:v>188.38</c:v>
                </c:pt>
                <c:pt idx="53698">
                  <c:v>185.33</c:v>
                </c:pt>
                <c:pt idx="53699">
                  <c:v>187.11</c:v>
                </c:pt>
                <c:pt idx="53700">
                  <c:v>185.22</c:v>
                </c:pt>
                <c:pt idx="53701">
                  <c:v>187.37</c:v>
                </c:pt>
                <c:pt idx="53702">
                  <c:v>187.2</c:v>
                </c:pt>
                <c:pt idx="53703">
                  <c:v>188.41</c:v>
                </c:pt>
                <c:pt idx="53704">
                  <c:v>190.44</c:v>
                </c:pt>
                <c:pt idx="53705">
                  <c:v>186.68</c:v>
                </c:pt>
                <c:pt idx="53706">
                  <c:v>174.92</c:v>
                </c:pt>
                <c:pt idx="53707">
                  <c:v>166.33</c:v>
                </c:pt>
                <c:pt idx="53708">
                  <c:v>171.47</c:v>
                </c:pt>
                <c:pt idx="53709">
                  <c:v>162.72</c:v>
                </c:pt>
                <c:pt idx="53710">
                  <c:v>159.93</c:v>
                </c:pt>
                <c:pt idx="53711">
                  <c:v>158.21</c:v>
                </c:pt>
                <c:pt idx="53712">
                  <c:v>150.72</c:v>
                </c:pt>
                <c:pt idx="53713">
                  <c:v>153.1</c:v>
                </c:pt>
                <c:pt idx="53714">
                  <c:v>154.79</c:v>
                </c:pt>
                <c:pt idx="53715">
                  <c:v>156.12</c:v>
                </c:pt>
                <c:pt idx="53716">
                  <c:v>156.12</c:v>
                </c:pt>
                <c:pt idx="53717">
                  <c:v>153.69999999999999</c:v>
                </c:pt>
                <c:pt idx="53718">
                  <c:v>161.83000000000001</c:v>
                </c:pt>
                <c:pt idx="53719">
                  <c:v>164.84</c:v>
                </c:pt>
                <c:pt idx="53720">
                  <c:v>162.77000000000001</c:v>
                </c:pt>
                <c:pt idx="53721">
                  <c:v>165.73</c:v>
                </c:pt>
                <c:pt idx="53722">
                  <c:v>191.94</c:v>
                </c:pt>
                <c:pt idx="53723">
                  <c:v>188.29</c:v>
                </c:pt>
                <c:pt idx="53724">
                  <c:v>195.27</c:v>
                </c:pt>
                <c:pt idx="53725">
                  <c:v>192.48</c:v>
                </c:pt>
                <c:pt idx="53726">
                  <c:v>198.83</c:v>
                </c:pt>
                <c:pt idx="53727">
                  <c:v>192.65</c:v>
                </c:pt>
                <c:pt idx="53728">
                  <c:v>193.03</c:v>
                </c:pt>
                <c:pt idx="53729">
                  <c:v>195.52</c:v>
                </c:pt>
                <c:pt idx="53730">
                  <c:v>189.93</c:v>
                </c:pt>
                <c:pt idx="53731">
                  <c:v>190.53</c:v>
                </c:pt>
                <c:pt idx="53732">
                  <c:v>192.25</c:v>
                </c:pt>
                <c:pt idx="53733">
                  <c:v>195.15</c:v>
                </c:pt>
                <c:pt idx="53734">
                  <c:v>190.96</c:v>
                </c:pt>
                <c:pt idx="53735">
                  <c:v>192.14</c:v>
                </c:pt>
                <c:pt idx="53736">
                  <c:v>187.86</c:v>
                </c:pt>
                <c:pt idx="53737">
                  <c:v>187.43</c:v>
                </c:pt>
                <c:pt idx="53738">
                  <c:v>203.79</c:v>
                </c:pt>
                <c:pt idx="53739">
                  <c:v>180.74</c:v>
                </c:pt>
                <c:pt idx="53740">
                  <c:v>178.19</c:v>
                </c:pt>
                <c:pt idx="53741">
                  <c:v>162.97999999999999</c:v>
                </c:pt>
                <c:pt idx="53742">
                  <c:v>160.16</c:v>
                </c:pt>
                <c:pt idx="53743">
                  <c:v>163.35</c:v>
                </c:pt>
                <c:pt idx="53744">
                  <c:v>162.54</c:v>
                </c:pt>
                <c:pt idx="53745">
                  <c:v>165.56</c:v>
                </c:pt>
                <c:pt idx="53746">
                  <c:v>163</c:v>
                </c:pt>
                <c:pt idx="53747">
                  <c:v>149.69</c:v>
                </c:pt>
                <c:pt idx="53748">
                  <c:v>157.35</c:v>
                </c:pt>
                <c:pt idx="53749">
                  <c:v>156.63</c:v>
                </c:pt>
                <c:pt idx="53750">
                  <c:v>173.97</c:v>
                </c:pt>
                <c:pt idx="53751">
                  <c:v>177.67</c:v>
                </c:pt>
                <c:pt idx="53752">
                  <c:v>179.08</c:v>
                </c:pt>
                <c:pt idx="53753">
                  <c:v>175.55</c:v>
                </c:pt>
                <c:pt idx="53754">
                  <c:v>167.74</c:v>
                </c:pt>
                <c:pt idx="53755">
                  <c:v>173.16</c:v>
                </c:pt>
                <c:pt idx="53756">
                  <c:v>179.05</c:v>
                </c:pt>
                <c:pt idx="53757">
                  <c:v>179.39</c:v>
                </c:pt>
                <c:pt idx="53758">
                  <c:v>169.2</c:v>
                </c:pt>
                <c:pt idx="53759">
                  <c:v>172.28</c:v>
                </c:pt>
                <c:pt idx="53760">
                  <c:v>170.61</c:v>
                </c:pt>
                <c:pt idx="53761">
                  <c:v>170.78</c:v>
                </c:pt>
                <c:pt idx="53762">
                  <c:v>171.76</c:v>
                </c:pt>
                <c:pt idx="53763">
                  <c:v>172.22</c:v>
                </c:pt>
                <c:pt idx="53764">
                  <c:v>173.62</c:v>
                </c:pt>
                <c:pt idx="53765">
                  <c:v>186.22</c:v>
                </c:pt>
                <c:pt idx="53766">
                  <c:v>180.94</c:v>
                </c:pt>
                <c:pt idx="53767">
                  <c:v>178.96</c:v>
                </c:pt>
                <c:pt idx="53768">
                  <c:v>176.12</c:v>
                </c:pt>
                <c:pt idx="53769">
                  <c:v>172.42</c:v>
                </c:pt>
                <c:pt idx="53770">
                  <c:v>173.54</c:v>
                </c:pt>
                <c:pt idx="53771">
                  <c:v>174.69</c:v>
                </c:pt>
                <c:pt idx="53772">
                  <c:v>172.45</c:v>
                </c:pt>
                <c:pt idx="53773">
                  <c:v>171.96</c:v>
                </c:pt>
                <c:pt idx="53774">
                  <c:v>173.68</c:v>
                </c:pt>
                <c:pt idx="53775">
                  <c:v>175.2</c:v>
                </c:pt>
                <c:pt idx="53776">
                  <c:v>176.44</c:v>
                </c:pt>
                <c:pt idx="53777">
                  <c:v>173.57</c:v>
                </c:pt>
                <c:pt idx="53778">
                  <c:v>151.61000000000001</c:v>
                </c:pt>
                <c:pt idx="53779">
                  <c:v>152.24</c:v>
                </c:pt>
                <c:pt idx="53780">
                  <c:v>148.34</c:v>
                </c:pt>
                <c:pt idx="53781">
                  <c:v>151.32</c:v>
                </c:pt>
                <c:pt idx="53782">
                  <c:v>153.04</c:v>
                </c:pt>
                <c:pt idx="53783">
                  <c:v>160.25</c:v>
                </c:pt>
                <c:pt idx="53784">
                  <c:v>162.54</c:v>
                </c:pt>
                <c:pt idx="53785">
                  <c:v>163.87</c:v>
                </c:pt>
                <c:pt idx="53786">
                  <c:v>171.41</c:v>
                </c:pt>
                <c:pt idx="53787">
                  <c:v>181.35</c:v>
                </c:pt>
                <c:pt idx="53788">
                  <c:v>163.15</c:v>
                </c:pt>
                <c:pt idx="53789">
                  <c:v>150.97999999999999</c:v>
                </c:pt>
                <c:pt idx="53790">
                  <c:v>150.86000000000001</c:v>
                </c:pt>
                <c:pt idx="53791">
                  <c:v>152.07</c:v>
                </c:pt>
                <c:pt idx="53792">
                  <c:v>152.47</c:v>
                </c:pt>
                <c:pt idx="53793">
                  <c:v>155.74</c:v>
                </c:pt>
                <c:pt idx="53794">
                  <c:v>162.75</c:v>
                </c:pt>
                <c:pt idx="53795">
                  <c:v>165.16</c:v>
                </c:pt>
                <c:pt idx="53796">
                  <c:v>167.05</c:v>
                </c:pt>
                <c:pt idx="53797">
                  <c:v>160.62</c:v>
                </c:pt>
                <c:pt idx="53798">
                  <c:v>160.94</c:v>
                </c:pt>
                <c:pt idx="53799">
                  <c:v>165.82</c:v>
                </c:pt>
                <c:pt idx="53800">
                  <c:v>165.79</c:v>
                </c:pt>
                <c:pt idx="53801">
                  <c:v>163.87</c:v>
                </c:pt>
                <c:pt idx="53802">
                  <c:v>165.93</c:v>
                </c:pt>
                <c:pt idx="53803">
                  <c:v>181.98</c:v>
                </c:pt>
                <c:pt idx="53804">
                  <c:v>181.12</c:v>
                </c:pt>
                <c:pt idx="53805">
                  <c:v>168.57</c:v>
                </c:pt>
                <c:pt idx="53806">
                  <c:v>169.78</c:v>
                </c:pt>
                <c:pt idx="53807">
                  <c:v>169.32</c:v>
                </c:pt>
                <c:pt idx="53808">
                  <c:v>161.25</c:v>
                </c:pt>
                <c:pt idx="53809">
                  <c:v>169.66</c:v>
                </c:pt>
                <c:pt idx="53810">
                  <c:v>164.9</c:v>
                </c:pt>
                <c:pt idx="53811">
                  <c:v>160.77000000000001</c:v>
                </c:pt>
                <c:pt idx="53812">
                  <c:v>159.07</c:v>
                </c:pt>
                <c:pt idx="53813">
                  <c:v>161.83000000000001</c:v>
                </c:pt>
                <c:pt idx="53814">
                  <c:v>167.17</c:v>
                </c:pt>
                <c:pt idx="53815">
                  <c:v>166.39</c:v>
                </c:pt>
                <c:pt idx="53816">
                  <c:v>157.72</c:v>
                </c:pt>
                <c:pt idx="53817">
                  <c:v>162.66</c:v>
                </c:pt>
                <c:pt idx="53818">
                  <c:v>177.56</c:v>
                </c:pt>
                <c:pt idx="53819">
                  <c:v>193.37</c:v>
                </c:pt>
                <c:pt idx="53820">
                  <c:v>188.03</c:v>
                </c:pt>
                <c:pt idx="53821">
                  <c:v>193.06</c:v>
                </c:pt>
                <c:pt idx="53822">
                  <c:v>200.06</c:v>
                </c:pt>
                <c:pt idx="53823">
                  <c:v>205.74</c:v>
                </c:pt>
                <c:pt idx="53824">
                  <c:v>211.74</c:v>
                </c:pt>
                <c:pt idx="53825">
                  <c:v>218.75</c:v>
                </c:pt>
                <c:pt idx="53826">
                  <c:v>222.02</c:v>
                </c:pt>
                <c:pt idx="53827">
                  <c:v>224.72</c:v>
                </c:pt>
                <c:pt idx="53828">
                  <c:v>218.4</c:v>
                </c:pt>
                <c:pt idx="53829">
                  <c:v>185.51</c:v>
                </c:pt>
                <c:pt idx="53830">
                  <c:v>183.93</c:v>
                </c:pt>
                <c:pt idx="53831">
                  <c:v>169.89</c:v>
                </c:pt>
                <c:pt idx="53832">
                  <c:v>164.81</c:v>
                </c:pt>
                <c:pt idx="53833">
                  <c:v>167.4</c:v>
                </c:pt>
                <c:pt idx="53834">
                  <c:v>169.38</c:v>
                </c:pt>
                <c:pt idx="53835">
                  <c:v>172.39</c:v>
                </c:pt>
                <c:pt idx="53836">
                  <c:v>176.92</c:v>
                </c:pt>
                <c:pt idx="53837">
                  <c:v>171.07</c:v>
                </c:pt>
                <c:pt idx="53838">
                  <c:v>162.52000000000001</c:v>
                </c:pt>
                <c:pt idx="53839">
                  <c:v>151.63999999999999</c:v>
                </c:pt>
                <c:pt idx="53840">
                  <c:v>125.52</c:v>
                </c:pt>
                <c:pt idx="53841">
                  <c:v>116.79</c:v>
                </c:pt>
                <c:pt idx="53842">
                  <c:v>113.43</c:v>
                </c:pt>
                <c:pt idx="53843">
                  <c:v>101.29</c:v>
                </c:pt>
                <c:pt idx="53844">
                  <c:v>128.19</c:v>
                </c:pt>
                <c:pt idx="53845">
                  <c:v>120.84</c:v>
                </c:pt>
                <c:pt idx="53846">
                  <c:v>111.6</c:v>
                </c:pt>
                <c:pt idx="53847">
                  <c:v>100.78</c:v>
                </c:pt>
                <c:pt idx="53848">
                  <c:v>101.18</c:v>
                </c:pt>
                <c:pt idx="53849">
                  <c:v>86.4</c:v>
                </c:pt>
                <c:pt idx="53850">
                  <c:v>87.17</c:v>
                </c:pt>
                <c:pt idx="53851">
                  <c:v>87.72</c:v>
                </c:pt>
                <c:pt idx="53852">
                  <c:v>87.77</c:v>
                </c:pt>
                <c:pt idx="53853">
                  <c:v>87.95</c:v>
                </c:pt>
                <c:pt idx="53854">
                  <c:v>103.82</c:v>
                </c:pt>
                <c:pt idx="53855">
                  <c:v>108.84</c:v>
                </c:pt>
                <c:pt idx="53856">
                  <c:v>107.15</c:v>
                </c:pt>
                <c:pt idx="53857">
                  <c:v>98.39</c:v>
                </c:pt>
                <c:pt idx="53858">
                  <c:v>105.83</c:v>
                </c:pt>
                <c:pt idx="53859">
                  <c:v>110.33</c:v>
                </c:pt>
                <c:pt idx="53860">
                  <c:v>113.29</c:v>
                </c:pt>
                <c:pt idx="53861">
                  <c:v>112.75</c:v>
                </c:pt>
                <c:pt idx="53862">
                  <c:v>113.18</c:v>
                </c:pt>
                <c:pt idx="53863">
                  <c:v>122.82</c:v>
                </c:pt>
                <c:pt idx="53864">
                  <c:v>145.9</c:v>
                </c:pt>
                <c:pt idx="53865">
                  <c:v>144.06</c:v>
                </c:pt>
                <c:pt idx="53866">
                  <c:v>146.38</c:v>
                </c:pt>
                <c:pt idx="53867">
                  <c:v>133.30000000000001</c:v>
                </c:pt>
                <c:pt idx="53868">
                  <c:v>133.24</c:v>
                </c:pt>
                <c:pt idx="53869">
                  <c:v>131.13999999999999</c:v>
                </c:pt>
                <c:pt idx="53870">
                  <c:v>131.52000000000001</c:v>
                </c:pt>
                <c:pt idx="53871">
                  <c:v>128.79</c:v>
                </c:pt>
                <c:pt idx="53872">
                  <c:v>134.59</c:v>
                </c:pt>
                <c:pt idx="53873">
                  <c:v>134.5</c:v>
                </c:pt>
                <c:pt idx="53874">
                  <c:v>135.28</c:v>
                </c:pt>
                <c:pt idx="53875">
                  <c:v>135.41999999999999</c:v>
                </c:pt>
                <c:pt idx="53876">
                  <c:v>131.78</c:v>
                </c:pt>
                <c:pt idx="53877">
                  <c:v>129.36000000000001</c:v>
                </c:pt>
                <c:pt idx="53878">
                  <c:v>122.91</c:v>
                </c:pt>
                <c:pt idx="53879">
                  <c:v>144.12</c:v>
                </c:pt>
                <c:pt idx="53880">
                  <c:v>143.19999999999999</c:v>
                </c:pt>
                <c:pt idx="53881">
                  <c:v>142.25</c:v>
                </c:pt>
                <c:pt idx="53882">
                  <c:v>143.86000000000001</c:v>
                </c:pt>
                <c:pt idx="53883">
                  <c:v>143.03</c:v>
                </c:pt>
                <c:pt idx="53884">
                  <c:v>147.36000000000001</c:v>
                </c:pt>
                <c:pt idx="53885">
                  <c:v>144.88999999999999</c:v>
                </c:pt>
                <c:pt idx="53886">
                  <c:v>140.47</c:v>
                </c:pt>
                <c:pt idx="53887">
                  <c:v>150.83000000000001</c:v>
                </c:pt>
                <c:pt idx="53888">
                  <c:v>159.16</c:v>
                </c:pt>
                <c:pt idx="53889">
                  <c:v>138.22999999999999</c:v>
                </c:pt>
                <c:pt idx="53890">
                  <c:v>155.11000000000001</c:v>
                </c:pt>
                <c:pt idx="53891">
                  <c:v>161.44999999999999</c:v>
                </c:pt>
                <c:pt idx="53892">
                  <c:v>164.09</c:v>
                </c:pt>
                <c:pt idx="53893">
                  <c:v>178.76</c:v>
                </c:pt>
                <c:pt idx="53894">
                  <c:v>179.77</c:v>
                </c:pt>
                <c:pt idx="53895">
                  <c:v>182.06</c:v>
                </c:pt>
                <c:pt idx="53896">
                  <c:v>172.42</c:v>
                </c:pt>
                <c:pt idx="53897">
                  <c:v>162.6</c:v>
                </c:pt>
                <c:pt idx="53898">
                  <c:v>168.49</c:v>
                </c:pt>
                <c:pt idx="53899">
                  <c:v>185.33</c:v>
                </c:pt>
                <c:pt idx="53900">
                  <c:v>170.67</c:v>
                </c:pt>
                <c:pt idx="53901">
                  <c:v>165.27</c:v>
                </c:pt>
                <c:pt idx="53902">
                  <c:v>185.08</c:v>
                </c:pt>
                <c:pt idx="53903">
                  <c:v>188.38</c:v>
                </c:pt>
                <c:pt idx="53904">
                  <c:v>183.01</c:v>
                </c:pt>
                <c:pt idx="53905">
                  <c:v>178.04</c:v>
                </c:pt>
                <c:pt idx="53906">
                  <c:v>170.38</c:v>
                </c:pt>
                <c:pt idx="53907">
                  <c:v>173.51</c:v>
                </c:pt>
                <c:pt idx="53908">
                  <c:v>180.31</c:v>
                </c:pt>
                <c:pt idx="53909">
                  <c:v>185.59</c:v>
                </c:pt>
                <c:pt idx="53910">
                  <c:v>186.31</c:v>
                </c:pt>
                <c:pt idx="53911">
                  <c:v>186</c:v>
                </c:pt>
                <c:pt idx="53912">
                  <c:v>169.63</c:v>
                </c:pt>
                <c:pt idx="53913">
                  <c:v>165.96</c:v>
                </c:pt>
                <c:pt idx="53914">
                  <c:v>169.89</c:v>
                </c:pt>
                <c:pt idx="53915">
                  <c:v>172.16</c:v>
                </c:pt>
                <c:pt idx="53916">
                  <c:v>178.65</c:v>
                </c:pt>
                <c:pt idx="53917">
                  <c:v>175.17</c:v>
                </c:pt>
                <c:pt idx="53918">
                  <c:v>179.16</c:v>
                </c:pt>
                <c:pt idx="53919">
                  <c:v>181.72</c:v>
                </c:pt>
                <c:pt idx="53920">
                  <c:v>180.54</c:v>
                </c:pt>
                <c:pt idx="53921">
                  <c:v>181.83</c:v>
                </c:pt>
                <c:pt idx="53922">
                  <c:v>181.86</c:v>
                </c:pt>
                <c:pt idx="53923">
                  <c:v>169.12</c:v>
                </c:pt>
                <c:pt idx="53924">
                  <c:v>178.76</c:v>
                </c:pt>
                <c:pt idx="53925">
                  <c:v>187.06</c:v>
                </c:pt>
                <c:pt idx="53926">
                  <c:v>181.89</c:v>
                </c:pt>
                <c:pt idx="53927">
                  <c:v>183.78</c:v>
                </c:pt>
                <c:pt idx="53928">
                  <c:v>187.66</c:v>
                </c:pt>
                <c:pt idx="53929">
                  <c:v>183.12</c:v>
                </c:pt>
                <c:pt idx="53930">
                  <c:v>184.56</c:v>
                </c:pt>
                <c:pt idx="53931">
                  <c:v>185.36</c:v>
                </c:pt>
                <c:pt idx="53932">
                  <c:v>187.2</c:v>
                </c:pt>
                <c:pt idx="53933">
                  <c:v>191.76</c:v>
                </c:pt>
                <c:pt idx="53934">
                  <c:v>195.98</c:v>
                </c:pt>
                <c:pt idx="53935">
                  <c:v>195.5</c:v>
                </c:pt>
                <c:pt idx="53936">
                  <c:v>201.61</c:v>
                </c:pt>
                <c:pt idx="53937">
                  <c:v>207.78</c:v>
                </c:pt>
                <c:pt idx="53938">
                  <c:v>202.93</c:v>
                </c:pt>
                <c:pt idx="53939">
                  <c:v>211.22</c:v>
                </c:pt>
                <c:pt idx="53940">
                  <c:v>201.95</c:v>
                </c:pt>
                <c:pt idx="53941">
                  <c:v>207.84</c:v>
                </c:pt>
                <c:pt idx="53942">
                  <c:v>208.76</c:v>
                </c:pt>
                <c:pt idx="53943">
                  <c:v>210.71</c:v>
                </c:pt>
                <c:pt idx="53944">
                  <c:v>208.64</c:v>
                </c:pt>
                <c:pt idx="53945">
                  <c:v>210.56</c:v>
                </c:pt>
                <c:pt idx="53946">
                  <c:v>179.28</c:v>
                </c:pt>
                <c:pt idx="53947">
                  <c:v>167.05</c:v>
                </c:pt>
                <c:pt idx="53948">
                  <c:v>167.05</c:v>
                </c:pt>
                <c:pt idx="53949">
                  <c:v>165.82</c:v>
                </c:pt>
                <c:pt idx="53950">
                  <c:v>165.79</c:v>
                </c:pt>
                <c:pt idx="53951">
                  <c:v>166.94</c:v>
                </c:pt>
                <c:pt idx="53952">
                  <c:v>175.2</c:v>
                </c:pt>
                <c:pt idx="53953">
                  <c:v>175.98</c:v>
                </c:pt>
                <c:pt idx="53954">
                  <c:v>166.51</c:v>
                </c:pt>
                <c:pt idx="53955">
                  <c:v>164.96</c:v>
                </c:pt>
                <c:pt idx="53956">
                  <c:v>159.79</c:v>
                </c:pt>
                <c:pt idx="53957">
                  <c:v>149.71</c:v>
                </c:pt>
                <c:pt idx="53958">
                  <c:v>160.31</c:v>
                </c:pt>
                <c:pt idx="53959">
                  <c:v>157.12</c:v>
                </c:pt>
                <c:pt idx="53960">
                  <c:v>160.19</c:v>
                </c:pt>
                <c:pt idx="53961">
                  <c:v>163.66</c:v>
                </c:pt>
                <c:pt idx="53962">
                  <c:v>177.93</c:v>
                </c:pt>
                <c:pt idx="53963">
                  <c:v>182.32</c:v>
                </c:pt>
                <c:pt idx="53964">
                  <c:v>185.22</c:v>
                </c:pt>
                <c:pt idx="53965">
                  <c:v>185.68</c:v>
                </c:pt>
                <c:pt idx="53966">
                  <c:v>186.97</c:v>
                </c:pt>
                <c:pt idx="53967">
                  <c:v>194</c:v>
                </c:pt>
                <c:pt idx="53968">
                  <c:v>198.17</c:v>
                </c:pt>
                <c:pt idx="53969">
                  <c:v>196.41</c:v>
                </c:pt>
                <c:pt idx="53970">
                  <c:v>199.77</c:v>
                </c:pt>
                <c:pt idx="53971">
                  <c:v>192.05</c:v>
                </c:pt>
                <c:pt idx="53972">
                  <c:v>183.18</c:v>
                </c:pt>
                <c:pt idx="53973">
                  <c:v>187.95</c:v>
                </c:pt>
                <c:pt idx="53974">
                  <c:v>186.4</c:v>
                </c:pt>
                <c:pt idx="53975">
                  <c:v>187.66</c:v>
                </c:pt>
                <c:pt idx="53976">
                  <c:v>190.13</c:v>
                </c:pt>
                <c:pt idx="53977">
                  <c:v>196.21</c:v>
                </c:pt>
                <c:pt idx="53978">
                  <c:v>202.1</c:v>
                </c:pt>
                <c:pt idx="53979">
                  <c:v>202.93</c:v>
                </c:pt>
                <c:pt idx="53980">
                  <c:v>192.54</c:v>
                </c:pt>
                <c:pt idx="53981">
                  <c:v>195.21</c:v>
                </c:pt>
                <c:pt idx="53982">
                  <c:v>196.01</c:v>
                </c:pt>
                <c:pt idx="53983">
                  <c:v>185.91</c:v>
                </c:pt>
                <c:pt idx="53984">
                  <c:v>183.93</c:v>
                </c:pt>
                <c:pt idx="53985">
                  <c:v>170.21</c:v>
                </c:pt>
                <c:pt idx="53986">
                  <c:v>185.54</c:v>
                </c:pt>
                <c:pt idx="53987">
                  <c:v>176.38</c:v>
                </c:pt>
                <c:pt idx="53988">
                  <c:v>169.06</c:v>
                </c:pt>
                <c:pt idx="53989">
                  <c:v>148.97</c:v>
                </c:pt>
                <c:pt idx="53990">
                  <c:v>151.49</c:v>
                </c:pt>
                <c:pt idx="53991">
                  <c:v>153.93</c:v>
                </c:pt>
                <c:pt idx="53992">
                  <c:v>141.07</c:v>
                </c:pt>
                <c:pt idx="53993">
                  <c:v>132.78</c:v>
                </c:pt>
                <c:pt idx="53994">
                  <c:v>148.51</c:v>
                </c:pt>
                <c:pt idx="53995">
                  <c:v>154.25</c:v>
                </c:pt>
                <c:pt idx="53996">
                  <c:v>144</c:v>
                </c:pt>
                <c:pt idx="53997">
                  <c:v>131.69</c:v>
                </c:pt>
                <c:pt idx="53998">
                  <c:v>138.35</c:v>
                </c:pt>
                <c:pt idx="53999">
                  <c:v>130.86000000000001</c:v>
                </c:pt>
                <c:pt idx="54000">
                  <c:v>104.54</c:v>
                </c:pt>
                <c:pt idx="54001">
                  <c:v>124.51</c:v>
                </c:pt>
                <c:pt idx="54002">
                  <c:v>123.82</c:v>
                </c:pt>
                <c:pt idx="54003">
                  <c:v>116.85</c:v>
                </c:pt>
                <c:pt idx="54004">
                  <c:v>116.91</c:v>
                </c:pt>
                <c:pt idx="54005">
                  <c:v>111.77</c:v>
                </c:pt>
                <c:pt idx="54006">
                  <c:v>106.29</c:v>
                </c:pt>
                <c:pt idx="54007">
                  <c:v>107.32</c:v>
                </c:pt>
                <c:pt idx="54008">
                  <c:v>108.3</c:v>
                </c:pt>
                <c:pt idx="54009">
                  <c:v>110.79</c:v>
                </c:pt>
                <c:pt idx="54010">
                  <c:v>119.09</c:v>
                </c:pt>
                <c:pt idx="54011">
                  <c:v>118.46</c:v>
                </c:pt>
                <c:pt idx="54012">
                  <c:v>119.29</c:v>
                </c:pt>
                <c:pt idx="54013">
                  <c:v>112.95</c:v>
                </c:pt>
                <c:pt idx="54014">
                  <c:v>111.08</c:v>
                </c:pt>
                <c:pt idx="54015">
                  <c:v>111.86</c:v>
                </c:pt>
                <c:pt idx="54016">
                  <c:v>111.74</c:v>
                </c:pt>
                <c:pt idx="54017">
                  <c:v>113.86</c:v>
                </c:pt>
                <c:pt idx="54018">
                  <c:v>114.55</c:v>
                </c:pt>
                <c:pt idx="54019">
                  <c:v>110.48</c:v>
                </c:pt>
                <c:pt idx="54020">
                  <c:v>106.52</c:v>
                </c:pt>
                <c:pt idx="54021">
                  <c:v>109.67</c:v>
                </c:pt>
                <c:pt idx="54022">
                  <c:v>110.79</c:v>
                </c:pt>
                <c:pt idx="54023">
                  <c:v>110.65</c:v>
                </c:pt>
                <c:pt idx="54024">
                  <c:v>110.1</c:v>
                </c:pt>
                <c:pt idx="54025">
                  <c:v>106.86</c:v>
                </c:pt>
                <c:pt idx="54026">
                  <c:v>93.43</c:v>
                </c:pt>
                <c:pt idx="54027">
                  <c:v>74.37</c:v>
                </c:pt>
                <c:pt idx="54028">
                  <c:v>67.97</c:v>
                </c:pt>
                <c:pt idx="54029">
                  <c:v>70.319999999999993</c:v>
                </c:pt>
                <c:pt idx="54030">
                  <c:v>69.2</c:v>
                </c:pt>
                <c:pt idx="54031">
                  <c:v>69.58</c:v>
                </c:pt>
                <c:pt idx="54032">
                  <c:v>67.48</c:v>
                </c:pt>
                <c:pt idx="54033">
                  <c:v>61.42</c:v>
                </c:pt>
                <c:pt idx="54034">
                  <c:v>50.43</c:v>
                </c:pt>
                <c:pt idx="54035">
                  <c:v>50.55</c:v>
                </c:pt>
                <c:pt idx="54036">
                  <c:v>47.13</c:v>
                </c:pt>
                <c:pt idx="54037">
                  <c:v>35.07</c:v>
                </c:pt>
                <c:pt idx="54038">
                  <c:v>34.82</c:v>
                </c:pt>
                <c:pt idx="54039">
                  <c:v>34.56</c:v>
                </c:pt>
                <c:pt idx="54040">
                  <c:v>34.159999999999997</c:v>
                </c:pt>
                <c:pt idx="54041">
                  <c:v>34.9</c:v>
                </c:pt>
                <c:pt idx="54042">
                  <c:v>35.39</c:v>
                </c:pt>
                <c:pt idx="54043">
                  <c:v>40.79</c:v>
                </c:pt>
                <c:pt idx="54044">
                  <c:v>44.6</c:v>
                </c:pt>
                <c:pt idx="54045">
                  <c:v>54.36</c:v>
                </c:pt>
                <c:pt idx="54046">
                  <c:v>56.57</c:v>
                </c:pt>
                <c:pt idx="54047">
                  <c:v>57.55</c:v>
                </c:pt>
                <c:pt idx="54048">
                  <c:v>50</c:v>
                </c:pt>
                <c:pt idx="54049">
                  <c:v>51.09</c:v>
                </c:pt>
                <c:pt idx="54050">
                  <c:v>51.72</c:v>
                </c:pt>
                <c:pt idx="54051">
                  <c:v>52.18</c:v>
                </c:pt>
                <c:pt idx="54052">
                  <c:v>52.56</c:v>
                </c:pt>
                <c:pt idx="54053">
                  <c:v>52.9</c:v>
                </c:pt>
                <c:pt idx="54054">
                  <c:v>53.33</c:v>
                </c:pt>
                <c:pt idx="54055">
                  <c:v>82.52</c:v>
                </c:pt>
                <c:pt idx="54056">
                  <c:v>91.76</c:v>
                </c:pt>
                <c:pt idx="54057">
                  <c:v>90.5</c:v>
                </c:pt>
                <c:pt idx="54058">
                  <c:v>92.08</c:v>
                </c:pt>
                <c:pt idx="54059">
                  <c:v>92.97</c:v>
                </c:pt>
                <c:pt idx="54060">
                  <c:v>93.37</c:v>
                </c:pt>
                <c:pt idx="54061">
                  <c:v>101.92</c:v>
                </c:pt>
                <c:pt idx="54062">
                  <c:v>102.04</c:v>
                </c:pt>
                <c:pt idx="54063">
                  <c:v>99.08</c:v>
                </c:pt>
                <c:pt idx="54064">
                  <c:v>88.78</c:v>
                </c:pt>
                <c:pt idx="54065">
                  <c:v>100.89</c:v>
                </c:pt>
                <c:pt idx="54066">
                  <c:v>96.59</c:v>
                </c:pt>
                <c:pt idx="54067">
                  <c:v>129.31</c:v>
                </c:pt>
                <c:pt idx="54068">
                  <c:v>135.54</c:v>
                </c:pt>
                <c:pt idx="54069">
                  <c:v>137.29</c:v>
                </c:pt>
                <c:pt idx="54070">
                  <c:v>158.12</c:v>
                </c:pt>
                <c:pt idx="54071">
                  <c:v>160.94</c:v>
                </c:pt>
                <c:pt idx="54072">
                  <c:v>156.91999999999999</c:v>
                </c:pt>
                <c:pt idx="54073">
                  <c:v>150.46</c:v>
                </c:pt>
                <c:pt idx="54074">
                  <c:v>149.28</c:v>
                </c:pt>
                <c:pt idx="54075">
                  <c:v>155.22999999999999</c:v>
                </c:pt>
                <c:pt idx="54076">
                  <c:v>171.9</c:v>
                </c:pt>
                <c:pt idx="54077">
                  <c:v>176.21</c:v>
                </c:pt>
                <c:pt idx="54078">
                  <c:v>177.9</c:v>
                </c:pt>
                <c:pt idx="54079">
                  <c:v>177.5</c:v>
                </c:pt>
                <c:pt idx="54080">
                  <c:v>184.82</c:v>
                </c:pt>
                <c:pt idx="54081">
                  <c:v>187.26</c:v>
                </c:pt>
                <c:pt idx="54082">
                  <c:v>191.51</c:v>
                </c:pt>
                <c:pt idx="54083">
                  <c:v>193.89</c:v>
                </c:pt>
                <c:pt idx="54084">
                  <c:v>193.92</c:v>
                </c:pt>
                <c:pt idx="54085">
                  <c:v>194.81</c:v>
                </c:pt>
                <c:pt idx="54086">
                  <c:v>197.5</c:v>
                </c:pt>
                <c:pt idx="54087">
                  <c:v>200.2</c:v>
                </c:pt>
                <c:pt idx="54088">
                  <c:v>201.29</c:v>
                </c:pt>
                <c:pt idx="54089">
                  <c:v>202.47</c:v>
                </c:pt>
                <c:pt idx="54090">
                  <c:v>206.8</c:v>
                </c:pt>
                <c:pt idx="54091">
                  <c:v>208.9</c:v>
                </c:pt>
                <c:pt idx="54092">
                  <c:v>203.96</c:v>
                </c:pt>
                <c:pt idx="54093">
                  <c:v>196.62</c:v>
                </c:pt>
                <c:pt idx="54094">
                  <c:v>202.67</c:v>
                </c:pt>
                <c:pt idx="54095">
                  <c:v>208.84</c:v>
                </c:pt>
                <c:pt idx="54096">
                  <c:v>212.4</c:v>
                </c:pt>
                <c:pt idx="54097">
                  <c:v>206.98</c:v>
                </c:pt>
                <c:pt idx="54098">
                  <c:v>205.71</c:v>
                </c:pt>
                <c:pt idx="54099">
                  <c:v>191.59</c:v>
                </c:pt>
                <c:pt idx="54100">
                  <c:v>181.49</c:v>
                </c:pt>
                <c:pt idx="54101">
                  <c:v>180.37</c:v>
                </c:pt>
                <c:pt idx="54102">
                  <c:v>180.74</c:v>
                </c:pt>
                <c:pt idx="54103">
                  <c:v>190.5</c:v>
                </c:pt>
                <c:pt idx="54104">
                  <c:v>184.93</c:v>
                </c:pt>
                <c:pt idx="54105">
                  <c:v>162.66</c:v>
                </c:pt>
                <c:pt idx="54106">
                  <c:v>162.4</c:v>
                </c:pt>
                <c:pt idx="54107">
                  <c:v>163.58000000000001</c:v>
                </c:pt>
                <c:pt idx="54108">
                  <c:v>155.86000000000001</c:v>
                </c:pt>
                <c:pt idx="54109">
                  <c:v>144.12</c:v>
                </c:pt>
                <c:pt idx="54110">
                  <c:v>129.62</c:v>
                </c:pt>
                <c:pt idx="54111">
                  <c:v>122.5</c:v>
                </c:pt>
                <c:pt idx="54112">
                  <c:v>121.33</c:v>
                </c:pt>
                <c:pt idx="54113">
                  <c:v>120.75</c:v>
                </c:pt>
                <c:pt idx="54114">
                  <c:v>116.42</c:v>
                </c:pt>
                <c:pt idx="54115">
                  <c:v>110.94</c:v>
                </c:pt>
                <c:pt idx="54116">
                  <c:v>100.6</c:v>
                </c:pt>
                <c:pt idx="54117">
                  <c:v>87.89</c:v>
                </c:pt>
                <c:pt idx="54118">
                  <c:v>86.48</c:v>
                </c:pt>
                <c:pt idx="54119">
                  <c:v>83.58</c:v>
                </c:pt>
                <c:pt idx="54120">
                  <c:v>59.47</c:v>
                </c:pt>
                <c:pt idx="54121">
                  <c:v>54.99</c:v>
                </c:pt>
                <c:pt idx="54122">
                  <c:v>53.07</c:v>
                </c:pt>
                <c:pt idx="54123">
                  <c:v>48.77</c:v>
                </c:pt>
                <c:pt idx="54124">
                  <c:v>49.48</c:v>
                </c:pt>
                <c:pt idx="54125">
                  <c:v>54.13</c:v>
                </c:pt>
                <c:pt idx="54126">
                  <c:v>54.13</c:v>
                </c:pt>
                <c:pt idx="54127">
                  <c:v>42.08</c:v>
                </c:pt>
                <c:pt idx="54128">
                  <c:v>68.489999999999995</c:v>
                </c:pt>
                <c:pt idx="54129">
                  <c:v>79.13</c:v>
                </c:pt>
                <c:pt idx="54130">
                  <c:v>77.56</c:v>
                </c:pt>
                <c:pt idx="54131">
                  <c:v>84.07</c:v>
                </c:pt>
                <c:pt idx="54132">
                  <c:v>100.92</c:v>
                </c:pt>
                <c:pt idx="54133">
                  <c:v>105.8</c:v>
                </c:pt>
                <c:pt idx="54134">
                  <c:v>105.86</c:v>
                </c:pt>
                <c:pt idx="54135">
                  <c:v>107.49</c:v>
                </c:pt>
                <c:pt idx="54136">
                  <c:v>111.94</c:v>
                </c:pt>
                <c:pt idx="54137">
                  <c:v>105.11</c:v>
                </c:pt>
                <c:pt idx="54138">
                  <c:v>104.42</c:v>
                </c:pt>
                <c:pt idx="54139">
                  <c:v>105.74</c:v>
                </c:pt>
                <c:pt idx="54140">
                  <c:v>103.59</c:v>
                </c:pt>
                <c:pt idx="54141">
                  <c:v>105.05</c:v>
                </c:pt>
                <c:pt idx="54142">
                  <c:v>106.2</c:v>
                </c:pt>
                <c:pt idx="54143">
                  <c:v>106.26</c:v>
                </c:pt>
                <c:pt idx="54144">
                  <c:v>122.3</c:v>
                </c:pt>
                <c:pt idx="54145">
                  <c:v>117.17</c:v>
                </c:pt>
                <c:pt idx="54146">
                  <c:v>118.57</c:v>
                </c:pt>
                <c:pt idx="54147">
                  <c:v>120.38</c:v>
                </c:pt>
                <c:pt idx="54148">
                  <c:v>121.67</c:v>
                </c:pt>
                <c:pt idx="54149">
                  <c:v>122.91</c:v>
                </c:pt>
                <c:pt idx="54150">
                  <c:v>121.3</c:v>
                </c:pt>
                <c:pt idx="54151">
                  <c:v>118</c:v>
                </c:pt>
                <c:pt idx="54152">
                  <c:v>127.3</c:v>
                </c:pt>
                <c:pt idx="54153">
                  <c:v>135.76</c:v>
                </c:pt>
                <c:pt idx="54154">
                  <c:v>130.16999999999999</c:v>
                </c:pt>
                <c:pt idx="54155">
                  <c:v>140.56</c:v>
                </c:pt>
                <c:pt idx="54156">
                  <c:v>144.43</c:v>
                </c:pt>
                <c:pt idx="54157">
                  <c:v>143.37</c:v>
                </c:pt>
                <c:pt idx="54158">
                  <c:v>142.94</c:v>
                </c:pt>
                <c:pt idx="54159">
                  <c:v>139.18</c:v>
                </c:pt>
                <c:pt idx="54160">
                  <c:v>141.65</c:v>
                </c:pt>
                <c:pt idx="54161">
                  <c:v>138.46</c:v>
                </c:pt>
                <c:pt idx="54162">
                  <c:v>136.44999999999999</c:v>
                </c:pt>
                <c:pt idx="54163">
                  <c:v>138.61000000000001</c:v>
                </c:pt>
                <c:pt idx="54164">
                  <c:v>140.82</c:v>
                </c:pt>
                <c:pt idx="54165">
                  <c:v>139.07</c:v>
                </c:pt>
                <c:pt idx="54166">
                  <c:v>120.32</c:v>
                </c:pt>
                <c:pt idx="54167">
                  <c:v>122.22</c:v>
                </c:pt>
                <c:pt idx="54168">
                  <c:v>132.66</c:v>
                </c:pt>
                <c:pt idx="54169">
                  <c:v>136.13999999999999</c:v>
                </c:pt>
                <c:pt idx="54170">
                  <c:v>137.63</c:v>
                </c:pt>
                <c:pt idx="54171">
                  <c:v>138.22999999999999</c:v>
                </c:pt>
                <c:pt idx="54172">
                  <c:v>140.82</c:v>
                </c:pt>
                <c:pt idx="54173">
                  <c:v>141.41999999999999</c:v>
                </c:pt>
                <c:pt idx="54174">
                  <c:v>139.27000000000001</c:v>
                </c:pt>
                <c:pt idx="54175">
                  <c:v>139.07</c:v>
                </c:pt>
                <c:pt idx="54176">
                  <c:v>144.63</c:v>
                </c:pt>
                <c:pt idx="54177">
                  <c:v>145.5</c:v>
                </c:pt>
                <c:pt idx="54178">
                  <c:v>147.13</c:v>
                </c:pt>
                <c:pt idx="54179">
                  <c:v>148.85</c:v>
                </c:pt>
                <c:pt idx="54180">
                  <c:v>135.99</c:v>
                </c:pt>
                <c:pt idx="54181">
                  <c:v>126.15</c:v>
                </c:pt>
                <c:pt idx="54182">
                  <c:v>127.53</c:v>
                </c:pt>
                <c:pt idx="54183">
                  <c:v>128.41999999999999</c:v>
                </c:pt>
                <c:pt idx="54184">
                  <c:v>129.19</c:v>
                </c:pt>
                <c:pt idx="54185">
                  <c:v>128.82</c:v>
                </c:pt>
                <c:pt idx="54186">
                  <c:v>123.65</c:v>
                </c:pt>
                <c:pt idx="54187">
                  <c:v>123.59</c:v>
                </c:pt>
                <c:pt idx="54188">
                  <c:v>123.91</c:v>
                </c:pt>
                <c:pt idx="54189">
                  <c:v>123.45</c:v>
                </c:pt>
                <c:pt idx="54190">
                  <c:v>122.93</c:v>
                </c:pt>
                <c:pt idx="54191">
                  <c:v>122.56</c:v>
                </c:pt>
                <c:pt idx="54192">
                  <c:v>121.93</c:v>
                </c:pt>
                <c:pt idx="54193">
                  <c:v>120.01</c:v>
                </c:pt>
                <c:pt idx="54194">
                  <c:v>119.58</c:v>
                </c:pt>
                <c:pt idx="54195">
                  <c:v>118.46</c:v>
                </c:pt>
                <c:pt idx="54196">
                  <c:v>120.01</c:v>
                </c:pt>
                <c:pt idx="54197">
                  <c:v>139.15</c:v>
                </c:pt>
                <c:pt idx="54198">
                  <c:v>141.25</c:v>
                </c:pt>
                <c:pt idx="54199">
                  <c:v>146.38</c:v>
                </c:pt>
                <c:pt idx="54200">
                  <c:v>153.38999999999999</c:v>
                </c:pt>
                <c:pt idx="54201">
                  <c:v>152.36000000000001</c:v>
                </c:pt>
                <c:pt idx="54202">
                  <c:v>154.54</c:v>
                </c:pt>
                <c:pt idx="54203">
                  <c:v>152.38</c:v>
                </c:pt>
                <c:pt idx="54204">
                  <c:v>144.78</c:v>
                </c:pt>
                <c:pt idx="54205">
                  <c:v>146.9</c:v>
                </c:pt>
                <c:pt idx="54206">
                  <c:v>150</c:v>
                </c:pt>
                <c:pt idx="54207">
                  <c:v>153.22</c:v>
                </c:pt>
                <c:pt idx="54208">
                  <c:v>155.02000000000001</c:v>
                </c:pt>
                <c:pt idx="54209">
                  <c:v>153.02000000000001</c:v>
                </c:pt>
                <c:pt idx="54210">
                  <c:v>155.46</c:v>
                </c:pt>
                <c:pt idx="54211">
                  <c:v>145.09</c:v>
                </c:pt>
                <c:pt idx="54212">
                  <c:v>140.76</c:v>
                </c:pt>
                <c:pt idx="54213">
                  <c:v>142.77000000000001</c:v>
                </c:pt>
                <c:pt idx="54214">
                  <c:v>143</c:v>
                </c:pt>
                <c:pt idx="54215">
                  <c:v>143.06</c:v>
                </c:pt>
                <c:pt idx="54216">
                  <c:v>139.18</c:v>
                </c:pt>
                <c:pt idx="54217">
                  <c:v>134.04</c:v>
                </c:pt>
                <c:pt idx="54218">
                  <c:v>145.44</c:v>
                </c:pt>
                <c:pt idx="54219">
                  <c:v>156.29</c:v>
                </c:pt>
                <c:pt idx="54220">
                  <c:v>145.04</c:v>
                </c:pt>
                <c:pt idx="54221">
                  <c:v>143.46</c:v>
                </c:pt>
                <c:pt idx="54222">
                  <c:v>144.16999999999999</c:v>
                </c:pt>
                <c:pt idx="54223">
                  <c:v>146.76</c:v>
                </c:pt>
                <c:pt idx="54224">
                  <c:v>149.28</c:v>
                </c:pt>
                <c:pt idx="54225">
                  <c:v>149.91999999999999</c:v>
                </c:pt>
                <c:pt idx="54226">
                  <c:v>148.88</c:v>
                </c:pt>
                <c:pt idx="54227">
                  <c:v>148.31</c:v>
                </c:pt>
                <c:pt idx="54228">
                  <c:v>130</c:v>
                </c:pt>
                <c:pt idx="54229">
                  <c:v>122.76</c:v>
                </c:pt>
                <c:pt idx="54230">
                  <c:v>124.34</c:v>
                </c:pt>
                <c:pt idx="54231">
                  <c:v>139.96</c:v>
                </c:pt>
                <c:pt idx="54232">
                  <c:v>136.57</c:v>
                </c:pt>
                <c:pt idx="54233">
                  <c:v>135.74</c:v>
                </c:pt>
                <c:pt idx="54234">
                  <c:v>132.29</c:v>
                </c:pt>
                <c:pt idx="54235">
                  <c:v>120.44</c:v>
                </c:pt>
                <c:pt idx="54236">
                  <c:v>119.58</c:v>
                </c:pt>
                <c:pt idx="54237">
                  <c:v>116.73</c:v>
                </c:pt>
                <c:pt idx="54238">
                  <c:v>118.57</c:v>
                </c:pt>
                <c:pt idx="54239">
                  <c:v>120.95</c:v>
                </c:pt>
                <c:pt idx="54240">
                  <c:v>122.68</c:v>
                </c:pt>
                <c:pt idx="54241">
                  <c:v>106.77</c:v>
                </c:pt>
                <c:pt idx="54242">
                  <c:v>117.77</c:v>
                </c:pt>
                <c:pt idx="54243">
                  <c:v>118.23</c:v>
                </c:pt>
                <c:pt idx="54244">
                  <c:v>110.05</c:v>
                </c:pt>
                <c:pt idx="54245">
                  <c:v>108.27</c:v>
                </c:pt>
                <c:pt idx="54246">
                  <c:v>107.81</c:v>
                </c:pt>
                <c:pt idx="54247">
                  <c:v>96.93</c:v>
                </c:pt>
                <c:pt idx="54248">
                  <c:v>95.38</c:v>
                </c:pt>
                <c:pt idx="54249">
                  <c:v>96.44</c:v>
                </c:pt>
                <c:pt idx="54250">
                  <c:v>97.1</c:v>
                </c:pt>
                <c:pt idx="54251">
                  <c:v>95.7</c:v>
                </c:pt>
                <c:pt idx="54252">
                  <c:v>94.52</c:v>
                </c:pt>
                <c:pt idx="54253">
                  <c:v>94.35</c:v>
                </c:pt>
                <c:pt idx="54254">
                  <c:v>98.25</c:v>
                </c:pt>
                <c:pt idx="54255">
                  <c:v>113.46</c:v>
                </c:pt>
                <c:pt idx="54256">
                  <c:v>105.37</c:v>
                </c:pt>
                <c:pt idx="54257">
                  <c:v>104.28</c:v>
                </c:pt>
                <c:pt idx="54258">
                  <c:v>107</c:v>
                </c:pt>
                <c:pt idx="54259">
                  <c:v>106.98</c:v>
                </c:pt>
                <c:pt idx="54260">
                  <c:v>109.01</c:v>
                </c:pt>
                <c:pt idx="54261">
                  <c:v>108.73</c:v>
                </c:pt>
                <c:pt idx="54262">
                  <c:v>110.22</c:v>
                </c:pt>
                <c:pt idx="54263">
                  <c:v>114.81</c:v>
                </c:pt>
                <c:pt idx="54264">
                  <c:v>114.84</c:v>
                </c:pt>
                <c:pt idx="54265">
                  <c:v>116.36</c:v>
                </c:pt>
                <c:pt idx="54266">
                  <c:v>104.19</c:v>
                </c:pt>
                <c:pt idx="54267">
                  <c:v>95.84</c:v>
                </c:pt>
                <c:pt idx="54268">
                  <c:v>99.6</c:v>
                </c:pt>
                <c:pt idx="54269">
                  <c:v>100.6</c:v>
                </c:pt>
                <c:pt idx="54270">
                  <c:v>118.06</c:v>
                </c:pt>
                <c:pt idx="54271">
                  <c:v>113.12</c:v>
                </c:pt>
                <c:pt idx="54272">
                  <c:v>107.12</c:v>
                </c:pt>
                <c:pt idx="54273">
                  <c:v>100.86</c:v>
                </c:pt>
                <c:pt idx="54274">
                  <c:v>97.13</c:v>
                </c:pt>
                <c:pt idx="54275">
                  <c:v>96.13</c:v>
                </c:pt>
                <c:pt idx="54276">
                  <c:v>89.07</c:v>
                </c:pt>
                <c:pt idx="54277">
                  <c:v>83.15</c:v>
                </c:pt>
                <c:pt idx="54278">
                  <c:v>65.44</c:v>
                </c:pt>
                <c:pt idx="54279">
                  <c:v>62.8</c:v>
                </c:pt>
                <c:pt idx="54280">
                  <c:v>63.84</c:v>
                </c:pt>
                <c:pt idx="54281">
                  <c:v>62.77</c:v>
                </c:pt>
                <c:pt idx="54282">
                  <c:v>60.97</c:v>
                </c:pt>
                <c:pt idx="54283">
                  <c:v>61.14</c:v>
                </c:pt>
                <c:pt idx="54284">
                  <c:v>48.28</c:v>
                </c:pt>
                <c:pt idx="54285">
                  <c:v>42.65</c:v>
                </c:pt>
                <c:pt idx="54286">
                  <c:v>51.92</c:v>
                </c:pt>
                <c:pt idx="54287">
                  <c:v>76.52</c:v>
                </c:pt>
                <c:pt idx="54288">
                  <c:v>76.319999999999993</c:v>
                </c:pt>
                <c:pt idx="54289">
                  <c:v>76.67</c:v>
                </c:pt>
                <c:pt idx="54290">
                  <c:v>98.28</c:v>
                </c:pt>
                <c:pt idx="54291">
                  <c:v>94.89</c:v>
                </c:pt>
                <c:pt idx="54292">
                  <c:v>67.94</c:v>
                </c:pt>
                <c:pt idx="54293">
                  <c:v>53.96</c:v>
                </c:pt>
                <c:pt idx="54294">
                  <c:v>54.68</c:v>
                </c:pt>
                <c:pt idx="54295">
                  <c:v>49.6</c:v>
                </c:pt>
                <c:pt idx="54296">
                  <c:v>48.34</c:v>
                </c:pt>
                <c:pt idx="54297">
                  <c:v>48.88</c:v>
                </c:pt>
                <c:pt idx="54298">
                  <c:v>49.43</c:v>
                </c:pt>
                <c:pt idx="54299">
                  <c:v>49.89</c:v>
                </c:pt>
                <c:pt idx="54300">
                  <c:v>50.46</c:v>
                </c:pt>
                <c:pt idx="54301">
                  <c:v>50.83</c:v>
                </c:pt>
                <c:pt idx="54302">
                  <c:v>51.38</c:v>
                </c:pt>
                <c:pt idx="54303">
                  <c:v>51.81</c:v>
                </c:pt>
                <c:pt idx="54304">
                  <c:v>52.1</c:v>
                </c:pt>
                <c:pt idx="54305">
                  <c:v>57</c:v>
                </c:pt>
                <c:pt idx="54306">
                  <c:v>61.94</c:v>
                </c:pt>
                <c:pt idx="54307">
                  <c:v>62</c:v>
                </c:pt>
                <c:pt idx="54308">
                  <c:v>61.91</c:v>
                </c:pt>
                <c:pt idx="54309">
                  <c:v>62</c:v>
                </c:pt>
                <c:pt idx="54310">
                  <c:v>63</c:v>
                </c:pt>
                <c:pt idx="54311">
                  <c:v>87.2</c:v>
                </c:pt>
                <c:pt idx="54312">
                  <c:v>104.59</c:v>
                </c:pt>
                <c:pt idx="54313">
                  <c:v>118.46</c:v>
                </c:pt>
                <c:pt idx="54314">
                  <c:v>121.36</c:v>
                </c:pt>
                <c:pt idx="54315">
                  <c:v>109.73</c:v>
                </c:pt>
                <c:pt idx="54316">
                  <c:v>103.24</c:v>
                </c:pt>
                <c:pt idx="54317">
                  <c:v>87.86</c:v>
                </c:pt>
                <c:pt idx="54318">
                  <c:v>80.31</c:v>
                </c:pt>
                <c:pt idx="54319">
                  <c:v>68.63</c:v>
                </c:pt>
                <c:pt idx="54320">
                  <c:v>67.739999999999995</c:v>
                </c:pt>
                <c:pt idx="54321">
                  <c:v>68.430000000000007</c:v>
                </c:pt>
                <c:pt idx="54322">
                  <c:v>69.58</c:v>
                </c:pt>
                <c:pt idx="54323">
                  <c:v>70.55</c:v>
                </c:pt>
                <c:pt idx="54324">
                  <c:v>71.73</c:v>
                </c:pt>
                <c:pt idx="54325">
                  <c:v>72.88</c:v>
                </c:pt>
                <c:pt idx="54326">
                  <c:v>74</c:v>
                </c:pt>
                <c:pt idx="54327">
                  <c:v>75</c:v>
                </c:pt>
                <c:pt idx="54328">
                  <c:v>76.09</c:v>
                </c:pt>
                <c:pt idx="54329">
                  <c:v>76.87</c:v>
                </c:pt>
                <c:pt idx="54330">
                  <c:v>77.5</c:v>
                </c:pt>
                <c:pt idx="54331">
                  <c:v>77.81</c:v>
                </c:pt>
                <c:pt idx="54332">
                  <c:v>83.32</c:v>
                </c:pt>
                <c:pt idx="54333">
                  <c:v>100.35</c:v>
                </c:pt>
                <c:pt idx="54334">
                  <c:v>93.94</c:v>
                </c:pt>
                <c:pt idx="54335">
                  <c:v>93.69</c:v>
                </c:pt>
                <c:pt idx="54336">
                  <c:v>93.94</c:v>
                </c:pt>
                <c:pt idx="54337">
                  <c:v>94.98</c:v>
                </c:pt>
                <c:pt idx="54338">
                  <c:v>85.39</c:v>
                </c:pt>
                <c:pt idx="54339">
                  <c:v>86.25</c:v>
                </c:pt>
                <c:pt idx="54340">
                  <c:v>87.06</c:v>
                </c:pt>
                <c:pt idx="54341">
                  <c:v>87.66</c:v>
                </c:pt>
                <c:pt idx="54342">
                  <c:v>88</c:v>
                </c:pt>
                <c:pt idx="54343">
                  <c:v>88.46</c:v>
                </c:pt>
                <c:pt idx="54344">
                  <c:v>105.83</c:v>
                </c:pt>
                <c:pt idx="54345">
                  <c:v>108.44</c:v>
                </c:pt>
                <c:pt idx="54346">
                  <c:v>103.16</c:v>
                </c:pt>
                <c:pt idx="54347">
                  <c:v>104.71</c:v>
                </c:pt>
                <c:pt idx="54348">
                  <c:v>105.2</c:v>
                </c:pt>
                <c:pt idx="54349">
                  <c:v>106.52</c:v>
                </c:pt>
                <c:pt idx="54350">
                  <c:v>100.23</c:v>
                </c:pt>
                <c:pt idx="54351">
                  <c:v>86.45</c:v>
                </c:pt>
                <c:pt idx="54352">
                  <c:v>87.29</c:v>
                </c:pt>
                <c:pt idx="54353">
                  <c:v>75.349999999999994</c:v>
                </c:pt>
                <c:pt idx="54354">
                  <c:v>75.92</c:v>
                </c:pt>
                <c:pt idx="54355">
                  <c:v>77.44</c:v>
                </c:pt>
                <c:pt idx="54356">
                  <c:v>78.790000000000006</c:v>
                </c:pt>
                <c:pt idx="54357">
                  <c:v>80.25</c:v>
                </c:pt>
                <c:pt idx="54358">
                  <c:v>81.400000000000006</c:v>
                </c:pt>
                <c:pt idx="54359">
                  <c:v>82.26</c:v>
                </c:pt>
                <c:pt idx="54360">
                  <c:v>83.04</c:v>
                </c:pt>
                <c:pt idx="54361">
                  <c:v>82.92</c:v>
                </c:pt>
                <c:pt idx="54362">
                  <c:v>83.87</c:v>
                </c:pt>
                <c:pt idx="54363">
                  <c:v>85.16</c:v>
                </c:pt>
                <c:pt idx="54364">
                  <c:v>86.25</c:v>
                </c:pt>
                <c:pt idx="54365">
                  <c:v>82.26</c:v>
                </c:pt>
                <c:pt idx="54366">
                  <c:v>80.05</c:v>
                </c:pt>
                <c:pt idx="54367">
                  <c:v>76.75</c:v>
                </c:pt>
                <c:pt idx="54368">
                  <c:v>78.42</c:v>
                </c:pt>
                <c:pt idx="54369">
                  <c:v>80</c:v>
                </c:pt>
                <c:pt idx="54370">
                  <c:v>81.489999999999995</c:v>
                </c:pt>
                <c:pt idx="54371">
                  <c:v>81.86</c:v>
                </c:pt>
                <c:pt idx="54372">
                  <c:v>56.75</c:v>
                </c:pt>
                <c:pt idx="54373">
                  <c:v>57.32</c:v>
                </c:pt>
                <c:pt idx="54374">
                  <c:v>57.98</c:v>
                </c:pt>
                <c:pt idx="54375">
                  <c:v>55.74</c:v>
                </c:pt>
                <c:pt idx="54376">
                  <c:v>47.47</c:v>
                </c:pt>
                <c:pt idx="54377">
                  <c:v>48.19</c:v>
                </c:pt>
                <c:pt idx="54378">
                  <c:v>48.88</c:v>
                </c:pt>
                <c:pt idx="54379">
                  <c:v>37.54</c:v>
                </c:pt>
                <c:pt idx="54380">
                  <c:v>37.03</c:v>
                </c:pt>
                <c:pt idx="54381">
                  <c:v>37.340000000000003</c:v>
                </c:pt>
                <c:pt idx="54382">
                  <c:v>37.69</c:v>
                </c:pt>
                <c:pt idx="54383">
                  <c:v>47.22</c:v>
                </c:pt>
                <c:pt idx="54384">
                  <c:v>55.57</c:v>
                </c:pt>
                <c:pt idx="54385">
                  <c:v>54.13</c:v>
                </c:pt>
                <c:pt idx="54386">
                  <c:v>53.24</c:v>
                </c:pt>
                <c:pt idx="54387">
                  <c:v>52.78</c:v>
                </c:pt>
                <c:pt idx="54388">
                  <c:v>46.3</c:v>
                </c:pt>
                <c:pt idx="54389">
                  <c:v>46.79</c:v>
                </c:pt>
                <c:pt idx="54390">
                  <c:v>47.3</c:v>
                </c:pt>
                <c:pt idx="54391">
                  <c:v>71.069999999999993</c:v>
                </c:pt>
                <c:pt idx="54392">
                  <c:v>59.7</c:v>
                </c:pt>
                <c:pt idx="54393">
                  <c:v>56.83</c:v>
                </c:pt>
                <c:pt idx="54394">
                  <c:v>54.31</c:v>
                </c:pt>
                <c:pt idx="54395">
                  <c:v>62.14</c:v>
                </c:pt>
                <c:pt idx="54396">
                  <c:v>62.2</c:v>
                </c:pt>
                <c:pt idx="54397">
                  <c:v>59.33</c:v>
                </c:pt>
                <c:pt idx="54398">
                  <c:v>51.84</c:v>
                </c:pt>
                <c:pt idx="54399">
                  <c:v>49.89</c:v>
                </c:pt>
                <c:pt idx="54400">
                  <c:v>50.89</c:v>
                </c:pt>
                <c:pt idx="54401">
                  <c:v>51.64</c:v>
                </c:pt>
                <c:pt idx="54402">
                  <c:v>51.95</c:v>
                </c:pt>
                <c:pt idx="54403">
                  <c:v>67.14</c:v>
                </c:pt>
                <c:pt idx="54404">
                  <c:v>73.94</c:v>
                </c:pt>
                <c:pt idx="54405">
                  <c:v>73.849999999999994</c:v>
                </c:pt>
                <c:pt idx="54406">
                  <c:v>74.28</c:v>
                </c:pt>
                <c:pt idx="54407">
                  <c:v>75.12</c:v>
                </c:pt>
                <c:pt idx="54408">
                  <c:v>75.86</c:v>
                </c:pt>
                <c:pt idx="54409">
                  <c:v>76.58</c:v>
                </c:pt>
                <c:pt idx="54410">
                  <c:v>77.53</c:v>
                </c:pt>
                <c:pt idx="54411">
                  <c:v>78.27</c:v>
                </c:pt>
                <c:pt idx="54412">
                  <c:v>93.57</c:v>
                </c:pt>
                <c:pt idx="54413">
                  <c:v>95.29</c:v>
                </c:pt>
                <c:pt idx="54414">
                  <c:v>95.09</c:v>
                </c:pt>
                <c:pt idx="54415">
                  <c:v>95.64</c:v>
                </c:pt>
                <c:pt idx="54416">
                  <c:v>96.3</c:v>
                </c:pt>
                <c:pt idx="54417">
                  <c:v>92.65</c:v>
                </c:pt>
                <c:pt idx="54418">
                  <c:v>91.59</c:v>
                </c:pt>
                <c:pt idx="54419">
                  <c:v>92.71</c:v>
                </c:pt>
                <c:pt idx="54420">
                  <c:v>86.51</c:v>
                </c:pt>
                <c:pt idx="54421">
                  <c:v>86.54</c:v>
                </c:pt>
                <c:pt idx="54422">
                  <c:v>88.03</c:v>
                </c:pt>
                <c:pt idx="54423">
                  <c:v>88.72</c:v>
                </c:pt>
                <c:pt idx="54424">
                  <c:v>89.35</c:v>
                </c:pt>
                <c:pt idx="54425">
                  <c:v>84.67</c:v>
                </c:pt>
                <c:pt idx="54426">
                  <c:v>72.19</c:v>
                </c:pt>
                <c:pt idx="54427">
                  <c:v>72.27</c:v>
                </c:pt>
                <c:pt idx="54428">
                  <c:v>72.47</c:v>
                </c:pt>
                <c:pt idx="54429">
                  <c:v>72.73</c:v>
                </c:pt>
                <c:pt idx="54430">
                  <c:v>72.930000000000007</c:v>
                </c:pt>
                <c:pt idx="54431">
                  <c:v>61.28</c:v>
                </c:pt>
                <c:pt idx="54432">
                  <c:v>56.86</c:v>
                </c:pt>
                <c:pt idx="54433">
                  <c:v>77.150000000000006</c:v>
                </c:pt>
                <c:pt idx="54434">
                  <c:v>65.61</c:v>
                </c:pt>
                <c:pt idx="54435">
                  <c:v>65.44</c:v>
                </c:pt>
                <c:pt idx="54436">
                  <c:v>66.33</c:v>
                </c:pt>
                <c:pt idx="54437">
                  <c:v>66.94</c:v>
                </c:pt>
                <c:pt idx="54438">
                  <c:v>67.39</c:v>
                </c:pt>
                <c:pt idx="54439">
                  <c:v>67.739999999999995</c:v>
                </c:pt>
                <c:pt idx="54440">
                  <c:v>67.94</c:v>
                </c:pt>
                <c:pt idx="54441">
                  <c:v>68.08</c:v>
                </c:pt>
                <c:pt idx="54442">
                  <c:v>68.569999999999993</c:v>
                </c:pt>
                <c:pt idx="54443">
                  <c:v>69.58</c:v>
                </c:pt>
                <c:pt idx="54444">
                  <c:v>68.83</c:v>
                </c:pt>
                <c:pt idx="54445">
                  <c:v>63.55</c:v>
                </c:pt>
                <c:pt idx="54446">
                  <c:v>64.81</c:v>
                </c:pt>
                <c:pt idx="54447">
                  <c:v>66.33</c:v>
                </c:pt>
                <c:pt idx="54448">
                  <c:v>67.709999999999994</c:v>
                </c:pt>
                <c:pt idx="54449">
                  <c:v>69.150000000000006</c:v>
                </c:pt>
                <c:pt idx="54450">
                  <c:v>70.290000000000006</c:v>
                </c:pt>
                <c:pt idx="54451">
                  <c:v>68.739999999999995</c:v>
                </c:pt>
                <c:pt idx="54452">
                  <c:v>66.73</c:v>
                </c:pt>
                <c:pt idx="54453">
                  <c:v>54.36</c:v>
                </c:pt>
                <c:pt idx="54454">
                  <c:v>55.31</c:v>
                </c:pt>
                <c:pt idx="54455">
                  <c:v>56.26</c:v>
                </c:pt>
                <c:pt idx="54456">
                  <c:v>56.69</c:v>
                </c:pt>
                <c:pt idx="54457">
                  <c:v>57.06</c:v>
                </c:pt>
                <c:pt idx="54458">
                  <c:v>54.02</c:v>
                </c:pt>
                <c:pt idx="54459">
                  <c:v>54.51</c:v>
                </c:pt>
                <c:pt idx="54460">
                  <c:v>54.79</c:v>
                </c:pt>
                <c:pt idx="54461">
                  <c:v>55.57</c:v>
                </c:pt>
                <c:pt idx="54462">
                  <c:v>49.91</c:v>
                </c:pt>
                <c:pt idx="54463">
                  <c:v>46.36</c:v>
                </c:pt>
                <c:pt idx="54464">
                  <c:v>46.84</c:v>
                </c:pt>
                <c:pt idx="54465">
                  <c:v>47.3</c:v>
                </c:pt>
                <c:pt idx="54466">
                  <c:v>46.38</c:v>
                </c:pt>
                <c:pt idx="54467">
                  <c:v>45.06</c:v>
                </c:pt>
                <c:pt idx="54468">
                  <c:v>41.16</c:v>
                </c:pt>
                <c:pt idx="54469">
                  <c:v>34.270000000000003</c:v>
                </c:pt>
                <c:pt idx="54470">
                  <c:v>28.960999999999999</c:v>
                </c:pt>
                <c:pt idx="54471">
                  <c:v>29.047000000000001</c:v>
                </c:pt>
                <c:pt idx="54472">
                  <c:v>29.132999999999999</c:v>
                </c:pt>
                <c:pt idx="54473">
                  <c:v>29.22</c:v>
                </c:pt>
                <c:pt idx="54474">
                  <c:v>29.248000000000001</c:v>
                </c:pt>
                <c:pt idx="54475">
                  <c:v>29.391999999999999</c:v>
                </c:pt>
                <c:pt idx="54476">
                  <c:v>29.507000000000001</c:v>
                </c:pt>
                <c:pt idx="54477">
                  <c:v>28.846</c:v>
                </c:pt>
                <c:pt idx="54478">
                  <c:v>28.501999999999999</c:v>
                </c:pt>
                <c:pt idx="54479">
                  <c:v>28.559000000000001</c:v>
                </c:pt>
                <c:pt idx="54480">
                  <c:v>28.588000000000001</c:v>
                </c:pt>
                <c:pt idx="54481">
                  <c:v>28.673999999999999</c:v>
                </c:pt>
                <c:pt idx="54482">
                  <c:v>40.409999999999997</c:v>
                </c:pt>
                <c:pt idx="54483">
                  <c:v>35.71</c:v>
                </c:pt>
                <c:pt idx="54484">
                  <c:v>35.590000000000003</c:v>
                </c:pt>
                <c:pt idx="54485">
                  <c:v>34.36</c:v>
                </c:pt>
                <c:pt idx="54486">
                  <c:v>34.24</c:v>
                </c:pt>
                <c:pt idx="54487">
                  <c:v>34.24</c:v>
                </c:pt>
                <c:pt idx="54488">
                  <c:v>34.130000000000003</c:v>
                </c:pt>
                <c:pt idx="54489">
                  <c:v>34.130000000000003</c:v>
                </c:pt>
                <c:pt idx="54490">
                  <c:v>34.21</c:v>
                </c:pt>
                <c:pt idx="54491">
                  <c:v>34.299999999999997</c:v>
                </c:pt>
                <c:pt idx="54492">
                  <c:v>34.5</c:v>
                </c:pt>
                <c:pt idx="54493">
                  <c:v>34.700000000000003</c:v>
                </c:pt>
                <c:pt idx="54494">
                  <c:v>34.9</c:v>
                </c:pt>
                <c:pt idx="54495">
                  <c:v>35.130000000000003</c:v>
                </c:pt>
                <c:pt idx="54496">
                  <c:v>35.36</c:v>
                </c:pt>
                <c:pt idx="54497">
                  <c:v>35.56</c:v>
                </c:pt>
                <c:pt idx="54498">
                  <c:v>35.76</c:v>
                </c:pt>
                <c:pt idx="54499">
                  <c:v>35.99</c:v>
                </c:pt>
                <c:pt idx="54500">
                  <c:v>36.22</c:v>
                </c:pt>
                <c:pt idx="54501">
                  <c:v>36.369999999999997</c:v>
                </c:pt>
                <c:pt idx="54502">
                  <c:v>36.479999999999997</c:v>
                </c:pt>
                <c:pt idx="54503">
                  <c:v>36.51</c:v>
                </c:pt>
                <c:pt idx="54504">
                  <c:v>36.51</c:v>
                </c:pt>
                <c:pt idx="54505">
                  <c:v>36.31</c:v>
                </c:pt>
                <c:pt idx="54506">
                  <c:v>36.28</c:v>
                </c:pt>
                <c:pt idx="54507">
                  <c:v>36.28</c:v>
                </c:pt>
                <c:pt idx="54508">
                  <c:v>36.28</c:v>
                </c:pt>
                <c:pt idx="54509">
                  <c:v>35.909999999999997</c:v>
                </c:pt>
                <c:pt idx="54510">
                  <c:v>35.36</c:v>
                </c:pt>
                <c:pt idx="54511">
                  <c:v>35.39</c:v>
                </c:pt>
                <c:pt idx="54512">
                  <c:v>35.33</c:v>
                </c:pt>
                <c:pt idx="54513">
                  <c:v>35.299999999999997</c:v>
                </c:pt>
                <c:pt idx="54514">
                  <c:v>35.299999999999997</c:v>
                </c:pt>
                <c:pt idx="54515">
                  <c:v>35.299999999999997</c:v>
                </c:pt>
                <c:pt idx="54516">
                  <c:v>35.28</c:v>
                </c:pt>
                <c:pt idx="54517">
                  <c:v>35.39</c:v>
                </c:pt>
                <c:pt idx="54518">
                  <c:v>35.96</c:v>
                </c:pt>
                <c:pt idx="54519">
                  <c:v>36.42</c:v>
                </c:pt>
                <c:pt idx="54520">
                  <c:v>36.880000000000003</c:v>
                </c:pt>
                <c:pt idx="54521">
                  <c:v>37.4</c:v>
                </c:pt>
                <c:pt idx="54522">
                  <c:v>37.799999999999997</c:v>
                </c:pt>
                <c:pt idx="54523">
                  <c:v>38.520000000000003</c:v>
                </c:pt>
                <c:pt idx="54524">
                  <c:v>39.06</c:v>
                </c:pt>
                <c:pt idx="54525">
                  <c:v>39.549999999999997</c:v>
                </c:pt>
                <c:pt idx="54526">
                  <c:v>39.869999999999997</c:v>
                </c:pt>
                <c:pt idx="54527">
                  <c:v>37.799999999999997</c:v>
                </c:pt>
                <c:pt idx="54528">
                  <c:v>31.89</c:v>
                </c:pt>
                <c:pt idx="54529">
                  <c:v>32.06</c:v>
                </c:pt>
                <c:pt idx="54530">
                  <c:v>32.18</c:v>
                </c:pt>
                <c:pt idx="54531">
                  <c:v>32.32</c:v>
                </c:pt>
                <c:pt idx="54532">
                  <c:v>32.46</c:v>
                </c:pt>
                <c:pt idx="54533">
                  <c:v>32.61</c:v>
                </c:pt>
                <c:pt idx="54534">
                  <c:v>32.78</c:v>
                </c:pt>
                <c:pt idx="54535">
                  <c:v>32.950000000000003</c:v>
                </c:pt>
                <c:pt idx="54536">
                  <c:v>33.090000000000003</c:v>
                </c:pt>
                <c:pt idx="54537">
                  <c:v>33.32</c:v>
                </c:pt>
                <c:pt idx="54538">
                  <c:v>33.5</c:v>
                </c:pt>
                <c:pt idx="54539">
                  <c:v>33.700000000000003</c:v>
                </c:pt>
                <c:pt idx="54540">
                  <c:v>33.9</c:v>
                </c:pt>
                <c:pt idx="54541">
                  <c:v>34.01</c:v>
                </c:pt>
                <c:pt idx="54542">
                  <c:v>32.18</c:v>
                </c:pt>
                <c:pt idx="54543">
                  <c:v>29.449000000000002</c:v>
                </c:pt>
                <c:pt idx="54544">
                  <c:v>45.75</c:v>
                </c:pt>
                <c:pt idx="54545">
                  <c:v>46.1</c:v>
                </c:pt>
                <c:pt idx="54546">
                  <c:v>46.04</c:v>
                </c:pt>
                <c:pt idx="54547">
                  <c:v>46.27</c:v>
                </c:pt>
                <c:pt idx="54548">
                  <c:v>45.92</c:v>
                </c:pt>
                <c:pt idx="54549">
                  <c:v>41.22</c:v>
                </c:pt>
                <c:pt idx="54550">
                  <c:v>38.090000000000003</c:v>
                </c:pt>
                <c:pt idx="54551">
                  <c:v>38.119999999999997</c:v>
                </c:pt>
                <c:pt idx="54552">
                  <c:v>38.229999999999997</c:v>
                </c:pt>
                <c:pt idx="54553">
                  <c:v>38.32</c:v>
                </c:pt>
                <c:pt idx="54554">
                  <c:v>38.4</c:v>
                </c:pt>
                <c:pt idx="54555">
                  <c:v>38.520000000000003</c:v>
                </c:pt>
                <c:pt idx="54556">
                  <c:v>38.630000000000003</c:v>
                </c:pt>
                <c:pt idx="54557">
                  <c:v>38.72</c:v>
                </c:pt>
                <c:pt idx="54558">
                  <c:v>38.72</c:v>
                </c:pt>
                <c:pt idx="54559">
                  <c:v>38.81</c:v>
                </c:pt>
                <c:pt idx="54560">
                  <c:v>38.950000000000003</c:v>
                </c:pt>
                <c:pt idx="54561">
                  <c:v>39.06</c:v>
                </c:pt>
                <c:pt idx="54562">
                  <c:v>39.119999999999997</c:v>
                </c:pt>
                <c:pt idx="54563">
                  <c:v>39.15</c:v>
                </c:pt>
                <c:pt idx="54564">
                  <c:v>39.15</c:v>
                </c:pt>
                <c:pt idx="54565">
                  <c:v>39.21</c:v>
                </c:pt>
                <c:pt idx="54566">
                  <c:v>39.24</c:v>
                </c:pt>
                <c:pt idx="54567">
                  <c:v>39.29</c:v>
                </c:pt>
                <c:pt idx="54568">
                  <c:v>39.35</c:v>
                </c:pt>
                <c:pt idx="54569">
                  <c:v>39.380000000000003</c:v>
                </c:pt>
                <c:pt idx="54570">
                  <c:v>39.44</c:v>
                </c:pt>
                <c:pt idx="54571">
                  <c:v>39.5</c:v>
                </c:pt>
                <c:pt idx="54572">
                  <c:v>39.549999999999997</c:v>
                </c:pt>
                <c:pt idx="54573">
                  <c:v>39.72</c:v>
                </c:pt>
                <c:pt idx="54574">
                  <c:v>39.869999999999997</c:v>
                </c:pt>
                <c:pt idx="54575">
                  <c:v>40.07</c:v>
                </c:pt>
                <c:pt idx="54576">
                  <c:v>40.1</c:v>
                </c:pt>
                <c:pt idx="54577">
                  <c:v>40.299999999999997</c:v>
                </c:pt>
                <c:pt idx="54578">
                  <c:v>40.44</c:v>
                </c:pt>
                <c:pt idx="54579">
                  <c:v>40.56</c:v>
                </c:pt>
                <c:pt idx="54580">
                  <c:v>40.67</c:v>
                </c:pt>
                <c:pt idx="54581">
                  <c:v>40.79</c:v>
                </c:pt>
                <c:pt idx="54582">
                  <c:v>40.840000000000003</c:v>
                </c:pt>
                <c:pt idx="54583">
                  <c:v>40.869999999999997</c:v>
                </c:pt>
                <c:pt idx="54584">
                  <c:v>40.93</c:v>
                </c:pt>
                <c:pt idx="54585">
                  <c:v>40.9</c:v>
                </c:pt>
                <c:pt idx="54586">
                  <c:v>40.869999999999997</c:v>
                </c:pt>
                <c:pt idx="54587">
                  <c:v>40.82</c:v>
                </c:pt>
                <c:pt idx="54588">
                  <c:v>37.03</c:v>
                </c:pt>
                <c:pt idx="54589">
                  <c:v>35.130000000000003</c:v>
                </c:pt>
                <c:pt idx="54590">
                  <c:v>35.07</c:v>
                </c:pt>
                <c:pt idx="54591">
                  <c:v>35.049999999999997</c:v>
                </c:pt>
                <c:pt idx="54592">
                  <c:v>35.020000000000003</c:v>
                </c:pt>
                <c:pt idx="54593">
                  <c:v>35.020000000000003</c:v>
                </c:pt>
                <c:pt idx="54594">
                  <c:v>34.99</c:v>
                </c:pt>
                <c:pt idx="54595">
                  <c:v>35.020000000000003</c:v>
                </c:pt>
                <c:pt idx="54596">
                  <c:v>35.020000000000003</c:v>
                </c:pt>
                <c:pt idx="54597">
                  <c:v>35.020000000000003</c:v>
                </c:pt>
                <c:pt idx="54598">
                  <c:v>35.049999999999997</c:v>
                </c:pt>
                <c:pt idx="54599">
                  <c:v>35.049999999999997</c:v>
                </c:pt>
                <c:pt idx="54600">
                  <c:v>35.049999999999997</c:v>
                </c:pt>
                <c:pt idx="54601">
                  <c:v>35.020000000000003</c:v>
                </c:pt>
                <c:pt idx="54602">
                  <c:v>34.99</c:v>
                </c:pt>
                <c:pt idx="54603">
                  <c:v>34.96</c:v>
                </c:pt>
                <c:pt idx="54604">
                  <c:v>34.93</c:v>
                </c:pt>
                <c:pt idx="54605">
                  <c:v>34.700000000000003</c:v>
                </c:pt>
                <c:pt idx="54606">
                  <c:v>34.409999999999997</c:v>
                </c:pt>
                <c:pt idx="54607">
                  <c:v>30.253</c:v>
                </c:pt>
                <c:pt idx="54608">
                  <c:v>28.960999999999999</c:v>
                </c:pt>
                <c:pt idx="54609">
                  <c:v>29.076000000000001</c:v>
                </c:pt>
                <c:pt idx="54610">
                  <c:v>29.161999999999999</c:v>
                </c:pt>
                <c:pt idx="54611">
                  <c:v>29.277000000000001</c:v>
                </c:pt>
                <c:pt idx="54612">
                  <c:v>29.391999999999999</c:v>
                </c:pt>
                <c:pt idx="54613">
                  <c:v>29.478000000000002</c:v>
                </c:pt>
                <c:pt idx="54614">
                  <c:v>29.564</c:v>
                </c:pt>
                <c:pt idx="54615">
                  <c:v>29.593</c:v>
                </c:pt>
                <c:pt idx="54616">
                  <c:v>28.617000000000001</c:v>
                </c:pt>
                <c:pt idx="54617">
                  <c:v>28.501999999999999</c:v>
                </c:pt>
                <c:pt idx="54618">
                  <c:v>28.530999999999999</c:v>
                </c:pt>
                <c:pt idx="54619">
                  <c:v>28.588000000000001</c:v>
                </c:pt>
                <c:pt idx="54620">
                  <c:v>28.646000000000001</c:v>
                </c:pt>
                <c:pt idx="54621">
                  <c:v>28.673999999999999</c:v>
                </c:pt>
                <c:pt idx="54622">
                  <c:v>28.673999999999999</c:v>
                </c:pt>
                <c:pt idx="54623">
                  <c:v>28.673999999999999</c:v>
                </c:pt>
                <c:pt idx="54624">
                  <c:v>28.617000000000001</c:v>
                </c:pt>
                <c:pt idx="54625">
                  <c:v>28.186</c:v>
                </c:pt>
                <c:pt idx="54626">
                  <c:v>28.013999999999999</c:v>
                </c:pt>
                <c:pt idx="54627">
                  <c:v>28.042999999999999</c:v>
                </c:pt>
                <c:pt idx="54628">
                  <c:v>28.042999999999999</c:v>
                </c:pt>
                <c:pt idx="54629">
                  <c:v>28.042999999999999</c:v>
                </c:pt>
                <c:pt idx="54630">
                  <c:v>28.071000000000002</c:v>
                </c:pt>
                <c:pt idx="54631">
                  <c:v>28.1</c:v>
                </c:pt>
                <c:pt idx="54632">
                  <c:v>28.1</c:v>
                </c:pt>
                <c:pt idx="54633">
                  <c:v>28.071000000000002</c:v>
                </c:pt>
                <c:pt idx="54634">
                  <c:v>28.1</c:v>
                </c:pt>
                <c:pt idx="54635">
                  <c:v>28.1</c:v>
                </c:pt>
                <c:pt idx="54636">
                  <c:v>28.1</c:v>
                </c:pt>
                <c:pt idx="54637">
                  <c:v>28.071000000000002</c:v>
                </c:pt>
                <c:pt idx="54638">
                  <c:v>28.042999999999999</c:v>
                </c:pt>
                <c:pt idx="54639">
                  <c:v>28.042999999999999</c:v>
                </c:pt>
                <c:pt idx="54640">
                  <c:v>28.013999999999999</c:v>
                </c:pt>
                <c:pt idx="54641">
                  <c:v>28.013999999999999</c:v>
                </c:pt>
                <c:pt idx="54642">
                  <c:v>27.984999999999999</c:v>
                </c:pt>
                <c:pt idx="54643">
                  <c:v>27.984999999999999</c:v>
                </c:pt>
                <c:pt idx="54644">
                  <c:v>27.957000000000001</c:v>
                </c:pt>
                <c:pt idx="54645">
                  <c:v>27.957000000000001</c:v>
                </c:pt>
                <c:pt idx="54646">
                  <c:v>27.957000000000001</c:v>
                </c:pt>
                <c:pt idx="54647">
                  <c:v>27.928000000000001</c:v>
                </c:pt>
                <c:pt idx="54648">
                  <c:v>27.928000000000001</c:v>
                </c:pt>
                <c:pt idx="54649">
                  <c:v>27.928000000000001</c:v>
                </c:pt>
                <c:pt idx="54650">
                  <c:v>27.928000000000001</c:v>
                </c:pt>
                <c:pt idx="54651">
                  <c:v>27.928000000000001</c:v>
                </c:pt>
                <c:pt idx="54652">
                  <c:v>29.620999999999999</c:v>
                </c:pt>
                <c:pt idx="54653">
                  <c:v>39.840000000000003</c:v>
                </c:pt>
                <c:pt idx="54654">
                  <c:v>38.58</c:v>
                </c:pt>
                <c:pt idx="54655">
                  <c:v>33.78</c:v>
                </c:pt>
                <c:pt idx="54656">
                  <c:v>33.47</c:v>
                </c:pt>
                <c:pt idx="54657">
                  <c:v>33.18</c:v>
                </c:pt>
                <c:pt idx="54658">
                  <c:v>33.270000000000003</c:v>
                </c:pt>
                <c:pt idx="54659">
                  <c:v>33.32</c:v>
                </c:pt>
                <c:pt idx="54660">
                  <c:v>33.47</c:v>
                </c:pt>
                <c:pt idx="54661">
                  <c:v>33.78</c:v>
                </c:pt>
                <c:pt idx="54662">
                  <c:v>34.270000000000003</c:v>
                </c:pt>
                <c:pt idx="54663">
                  <c:v>34.869999999999997</c:v>
                </c:pt>
                <c:pt idx="54664">
                  <c:v>35.450000000000003</c:v>
                </c:pt>
                <c:pt idx="54665">
                  <c:v>36.020000000000003</c:v>
                </c:pt>
                <c:pt idx="54666">
                  <c:v>36.6</c:v>
                </c:pt>
                <c:pt idx="54667">
                  <c:v>37.14</c:v>
                </c:pt>
                <c:pt idx="54668">
                  <c:v>37.83</c:v>
                </c:pt>
                <c:pt idx="54669">
                  <c:v>38.86</c:v>
                </c:pt>
                <c:pt idx="54670">
                  <c:v>40.01</c:v>
                </c:pt>
                <c:pt idx="54671">
                  <c:v>40.82</c:v>
                </c:pt>
                <c:pt idx="54672">
                  <c:v>33.549999999999997</c:v>
                </c:pt>
                <c:pt idx="54673">
                  <c:v>32.409999999999997</c:v>
                </c:pt>
                <c:pt idx="54674">
                  <c:v>32.58</c:v>
                </c:pt>
                <c:pt idx="54675">
                  <c:v>32.72</c:v>
                </c:pt>
                <c:pt idx="54676">
                  <c:v>32.840000000000003</c:v>
                </c:pt>
                <c:pt idx="54677">
                  <c:v>32.950000000000003</c:v>
                </c:pt>
                <c:pt idx="54678">
                  <c:v>33.07</c:v>
                </c:pt>
                <c:pt idx="54679">
                  <c:v>33.18</c:v>
                </c:pt>
                <c:pt idx="54680">
                  <c:v>33.35</c:v>
                </c:pt>
                <c:pt idx="54681">
                  <c:v>33.47</c:v>
                </c:pt>
                <c:pt idx="54682">
                  <c:v>35.159999999999997</c:v>
                </c:pt>
                <c:pt idx="54683">
                  <c:v>52.35</c:v>
                </c:pt>
                <c:pt idx="54684">
                  <c:v>45.15</c:v>
                </c:pt>
                <c:pt idx="54685">
                  <c:v>43.66</c:v>
                </c:pt>
                <c:pt idx="54686">
                  <c:v>44.17</c:v>
                </c:pt>
                <c:pt idx="54687">
                  <c:v>38.49</c:v>
                </c:pt>
                <c:pt idx="54688">
                  <c:v>34.39</c:v>
                </c:pt>
                <c:pt idx="54689">
                  <c:v>34.619999999999997</c:v>
                </c:pt>
                <c:pt idx="54690">
                  <c:v>34.9</c:v>
                </c:pt>
                <c:pt idx="54691">
                  <c:v>37.74</c:v>
                </c:pt>
                <c:pt idx="54692">
                  <c:v>43.23</c:v>
                </c:pt>
                <c:pt idx="54693">
                  <c:v>43.4</c:v>
                </c:pt>
                <c:pt idx="54694">
                  <c:v>43.69</c:v>
                </c:pt>
                <c:pt idx="54695">
                  <c:v>44.32</c:v>
                </c:pt>
                <c:pt idx="54696">
                  <c:v>44.58</c:v>
                </c:pt>
                <c:pt idx="54697">
                  <c:v>45.03</c:v>
                </c:pt>
                <c:pt idx="54698">
                  <c:v>45.55</c:v>
                </c:pt>
                <c:pt idx="54699">
                  <c:v>46.07</c:v>
                </c:pt>
                <c:pt idx="54700">
                  <c:v>46.61</c:v>
                </c:pt>
                <c:pt idx="54701">
                  <c:v>47.22</c:v>
                </c:pt>
                <c:pt idx="54702">
                  <c:v>47.82</c:v>
                </c:pt>
                <c:pt idx="54703">
                  <c:v>51.46</c:v>
                </c:pt>
                <c:pt idx="54704">
                  <c:v>70.72</c:v>
                </c:pt>
                <c:pt idx="54705">
                  <c:v>69.83</c:v>
                </c:pt>
                <c:pt idx="54706">
                  <c:v>70.180000000000007</c:v>
                </c:pt>
                <c:pt idx="54707">
                  <c:v>71.73</c:v>
                </c:pt>
                <c:pt idx="54708">
                  <c:v>59.99</c:v>
                </c:pt>
                <c:pt idx="54709">
                  <c:v>49.8</c:v>
                </c:pt>
                <c:pt idx="54710">
                  <c:v>50.29</c:v>
                </c:pt>
                <c:pt idx="54711">
                  <c:v>50.89</c:v>
                </c:pt>
                <c:pt idx="54712">
                  <c:v>51.49</c:v>
                </c:pt>
                <c:pt idx="54713">
                  <c:v>51.95</c:v>
                </c:pt>
                <c:pt idx="54714">
                  <c:v>52.21</c:v>
                </c:pt>
                <c:pt idx="54715">
                  <c:v>52.44</c:v>
                </c:pt>
                <c:pt idx="54716">
                  <c:v>52.7</c:v>
                </c:pt>
                <c:pt idx="54717">
                  <c:v>52.87</c:v>
                </c:pt>
                <c:pt idx="54718">
                  <c:v>50.34</c:v>
                </c:pt>
                <c:pt idx="54719">
                  <c:v>45.75</c:v>
                </c:pt>
                <c:pt idx="54720">
                  <c:v>46.04</c:v>
                </c:pt>
                <c:pt idx="54721">
                  <c:v>46.27</c:v>
                </c:pt>
                <c:pt idx="54722">
                  <c:v>46.36</c:v>
                </c:pt>
                <c:pt idx="54723">
                  <c:v>46.53</c:v>
                </c:pt>
                <c:pt idx="54724">
                  <c:v>46.61</c:v>
                </c:pt>
                <c:pt idx="54725">
                  <c:v>46.64</c:v>
                </c:pt>
                <c:pt idx="54726">
                  <c:v>46.64</c:v>
                </c:pt>
                <c:pt idx="54727">
                  <c:v>36.770000000000003</c:v>
                </c:pt>
                <c:pt idx="54728">
                  <c:v>34.299999999999997</c:v>
                </c:pt>
                <c:pt idx="54729">
                  <c:v>34.33</c:v>
                </c:pt>
                <c:pt idx="54730">
                  <c:v>34.36</c:v>
                </c:pt>
                <c:pt idx="54731">
                  <c:v>34.299999999999997</c:v>
                </c:pt>
                <c:pt idx="54732">
                  <c:v>34.130000000000003</c:v>
                </c:pt>
                <c:pt idx="54733">
                  <c:v>32</c:v>
                </c:pt>
                <c:pt idx="54734">
                  <c:v>29.047000000000001</c:v>
                </c:pt>
                <c:pt idx="54735">
                  <c:v>29.105</c:v>
                </c:pt>
                <c:pt idx="54736">
                  <c:v>33.61</c:v>
                </c:pt>
                <c:pt idx="54737">
                  <c:v>42.65</c:v>
                </c:pt>
                <c:pt idx="54738">
                  <c:v>37.83</c:v>
                </c:pt>
                <c:pt idx="54739">
                  <c:v>38.06</c:v>
                </c:pt>
                <c:pt idx="54740">
                  <c:v>33.47</c:v>
                </c:pt>
                <c:pt idx="54741">
                  <c:v>33.549999999999997</c:v>
                </c:pt>
                <c:pt idx="54742">
                  <c:v>33.61</c:v>
                </c:pt>
                <c:pt idx="54743">
                  <c:v>33.61</c:v>
                </c:pt>
                <c:pt idx="54744">
                  <c:v>33.67</c:v>
                </c:pt>
                <c:pt idx="54745">
                  <c:v>33.81</c:v>
                </c:pt>
                <c:pt idx="54746">
                  <c:v>33.93</c:v>
                </c:pt>
                <c:pt idx="54747">
                  <c:v>34.04</c:v>
                </c:pt>
                <c:pt idx="54748">
                  <c:v>34.1</c:v>
                </c:pt>
                <c:pt idx="54749">
                  <c:v>34.19</c:v>
                </c:pt>
                <c:pt idx="54750">
                  <c:v>34.24</c:v>
                </c:pt>
                <c:pt idx="54751">
                  <c:v>34.36</c:v>
                </c:pt>
                <c:pt idx="54752">
                  <c:v>34.47</c:v>
                </c:pt>
                <c:pt idx="54753">
                  <c:v>34.619999999999997</c:v>
                </c:pt>
                <c:pt idx="54754">
                  <c:v>34.729999999999997</c:v>
                </c:pt>
                <c:pt idx="54755">
                  <c:v>34.82</c:v>
                </c:pt>
                <c:pt idx="54756">
                  <c:v>34.96</c:v>
                </c:pt>
                <c:pt idx="54757">
                  <c:v>35.130000000000003</c:v>
                </c:pt>
                <c:pt idx="54758">
                  <c:v>45.35</c:v>
                </c:pt>
                <c:pt idx="54759">
                  <c:v>81.55</c:v>
                </c:pt>
                <c:pt idx="54760">
                  <c:v>78.790000000000006</c:v>
                </c:pt>
                <c:pt idx="54761">
                  <c:v>74.430000000000007</c:v>
                </c:pt>
                <c:pt idx="54762">
                  <c:v>69.319999999999993</c:v>
                </c:pt>
                <c:pt idx="54763">
                  <c:v>69.83</c:v>
                </c:pt>
                <c:pt idx="54764">
                  <c:v>70.72</c:v>
                </c:pt>
                <c:pt idx="54765">
                  <c:v>71.56</c:v>
                </c:pt>
                <c:pt idx="54766">
                  <c:v>72.099999999999994</c:v>
                </c:pt>
                <c:pt idx="54767">
                  <c:v>72.760000000000005</c:v>
                </c:pt>
                <c:pt idx="54768">
                  <c:v>73.28</c:v>
                </c:pt>
                <c:pt idx="54769">
                  <c:v>73.97</c:v>
                </c:pt>
                <c:pt idx="54770">
                  <c:v>74.83</c:v>
                </c:pt>
                <c:pt idx="54771">
                  <c:v>75.69</c:v>
                </c:pt>
                <c:pt idx="54772">
                  <c:v>76.489999999999995</c:v>
                </c:pt>
                <c:pt idx="54773">
                  <c:v>77.3</c:v>
                </c:pt>
                <c:pt idx="54774">
                  <c:v>78.16</c:v>
                </c:pt>
                <c:pt idx="54775">
                  <c:v>79.45</c:v>
                </c:pt>
                <c:pt idx="54776">
                  <c:v>80.45</c:v>
                </c:pt>
                <c:pt idx="54777">
                  <c:v>81.599999999999994</c:v>
                </c:pt>
                <c:pt idx="54778">
                  <c:v>82.95</c:v>
                </c:pt>
                <c:pt idx="54779">
                  <c:v>83.93</c:v>
                </c:pt>
                <c:pt idx="54780">
                  <c:v>85.08</c:v>
                </c:pt>
                <c:pt idx="54781">
                  <c:v>85.88</c:v>
                </c:pt>
                <c:pt idx="54782">
                  <c:v>86.54</c:v>
                </c:pt>
                <c:pt idx="54783">
                  <c:v>87.17</c:v>
                </c:pt>
                <c:pt idx="54784">
                  <c:v>87.66</c:v>
                </c:pt>
                <c:pt idx="54785">
                  <c:v>87.89</c:v>
                </c:pt>
                <c:pt idx="54786">
                  <c:v>88.41</c:v>
                </c:pt>
                <c:pt idx="54787">
                  <c:v>82.64</c:v>
                </c:pt>
                <c:pt idx="54788">
                  <c:v>72.069999999999993</c:v>
                </c:pt>
                <c:pt idx="54789">
                  <c:v>66.33</c:v>
                </c:pt>
                <c:pt idx="54790">
                  <c:v>65.3</c:v>
                </c:pt>
                <c:pt idx="54791">
                  <c:v>51.61</c:v>
                </c:pt>
                <c:pt idx="54792">
                  <c:v>52.5</c:v>
                </c:pt>
                <c:pt idx="54793">
                  <c:v>52.87</c:v>
                </c:pt>
                <c:pt idx="54794">
                  <c:v>53.93</c:v>
                </c:pt>
                <c:pt idx="54795">
                  <c:v>54.28</c:v>
                </c:pt>
                <c:pt idx="54796">
                  <c:v>55.28</c:v>
                </c:pt>
                <c:pt idx="54797">
                  <c:v>55.83</c:v>
                </c:pt>
                <c:pt idx="54798">
                  <c:v>50.4</c:v>
                </c:pt>
                <c:pt idx="54799">
                  <c:v>50.06</c:v>
                </c:pt>
                <c:pt idx="54800">
                  <c:v>50.32</c:v>
                </c:pt>
                <c:pt idx="54801">
                  <c:v>50.52</c:v>
                </c:pt>
                <c:pt idx="54802">
                  <c:v>51.03</c:v>
                </c:pt>
                <c:pt idx="54803">
                  <c:v>49.37</c:v>
                </c:pt>
                <c:pt idx="54804">
                  <c:v>50.06</c:v>
                </c:pt>
                <c:pt idx="54805">
                  <c:v>50.6</c:v>
                </c:pt>
                <c:pt idx="54806">
                  <c:v>49.94</c:v>
                </c:pt>
                <c:pt idx="54807">
                  <c:v>57.75</c:v>
                </c:pt>
                <c:pt idx="54808">
                  <c:v>60.85</c:v>
                </c:pt>
                <c:pt idx="54809">
                  <c:v>73.08</c:v>
                </c:pt>
                <c:pt idx="54810">
                  <c:v>83.5</c:v>
                </c:pt>
                <c:pt idx="54811">
                  <c:v>83.35</c:v>
                </c:pt>
                <c:pt idx="54812">
                  <c:v>83.32</c:v>
                </c:pt>
                <c:pt idx="54813">
                  <c:v>90.99</c:v>
                </c:pt>
                <c:pt idx="54814">
                  <c:v>96.27</c:v>
                </c:pt>
                <c:pt idx="54815">
                  <c:v>95.24</c:v>
                </c:pt>
                <c:pt idx="54816">
                  <c:v>94.95</c:v>
                </c:pt>
                <c:pt idx="54817">
                  <c:v>95.72</c:v>
                </c:pt>
                <c:pt idx="54818">
                  <c:v>98.42</c:v>
                </c:pt>
                <c:pt idx="54819">
                  <c:v>95.49</c:v>
                </c:pt>
                <c:pt idx="54820">
                  <c:v>91.45</c:v>
                </c:pt>
                <c:pt idx="54821">
                  <c:v>91.62</c:v>
                </c:pt>
                <c:pt idx="54822">
                  <c:v>87.77</c:v>
                </c:pt>
                <c:pt idx="54823">
                  <c:v>83.81</c:v>
                </c:pt>
                <c:pt idx="54824">
                  <c:v>83.78</c:v>
                </c:pt>
                <c:pt idx="54825">
                  <c:v>84.24</c:v>
                </c:pt>
                <c:pt idx="54826">
                  <c:v>84.33</c:v>
                </c:pt>
                <c:pt idx="54827">
                  <c:v>84.76</c:v>
                </c:pt>
                <c:pt idx="54828">
                  <c:v>84.07</c:v>
                </c:pt>
                <c:pt idx="54829">
                  <c:v>81.06</c:v>
                </c:pt>
                <c:pt idx="54830">
                  <c:v>83.98</c:v>
                </c:pt>
                <c:pt idx="54831">
                  <c:v>83.24</c:v>
                </c:pt>
                <c:pt idx="54832">
                  <c:v>83.7</c:v>
                </c:pt>
                <c:pt idx="54833">
                  <c:v>84.99</c:v>
                </c:pt>
                <c:pt idx="54834">
                  <c:v>87.49</c:v>
                </c:pt>
                <c:pt idx="54835">
                  <c:v>88.89</c:v>
                </c:pt>
                <c:pt idx="54836">
                  <c:v>88.32</c:v>
                </c:pt>
                <c:pt idx="54837">
                  <c:v>89.15</c:v>
                </c:pt>
                <c:pt idx="54838">
                  <c:v>89.75</c:v>
                </c:pt>
                <c:pt idx="54839">
                  <c:v>90.24</c:v>
                </c:pt>
                <c:pt idx="54840">
                  <c:v>90.18</c:v>
                </c:pt>
                <c:pt idx="54841">
                  <c:v>90.59</c:v>
                </c:pt>
                <c:pt idx="54842">
                  <c:v>81.63</c:v>
                </c:pt>
                <c:pt idx="54843">
                  <c:v>66.790000000000006</c:v>
                </c:pt>
                <c:pt idx="54844">
                  <c:v>62.69</c:v>
                </c:pt>
                <c:pt idx="54845">
                  <c:v>63.49</c:v>
                </c:pt>
                <c:pt idx="54846">
                  <c:v>61.31</c:v>
                </c:pt>
                <c:pt idx="54847">
                  <c:v>65.099999999999994</c:v>
                </c:pt>
                <c:pt idx="54848">
                  <c:v>67.02</c:v>
                </c:pt>
                <c:pt idx="54849">
                  <c:v>66.989999999999995</c:v>
                </c:pt>
                <c:pt idx="54850">
                  <c:v>69.400000000000006</c:v>
                </c:pt>
                <c:pt idx="54851">
                  <c:v>70.47</c:v>
                </c:pt>
                <c:pt idx="54852">
                  <c:v>70.92</c:v>
                </c:pt>
                <c:pt idx="54853">
                  <c:v>71.53</c:v>
                </c:pt>
                <c:pt idx="54854">
                  <c:v>71.790000000000006</c:v>
                </c:pt>
                <c:pt idx="54855">
                  <c:v>72.45</c:v>
                </c:pt>
                <c:pt idx="54856">
                  <c:v>73.05</c:v>
                </c:pt>
                <c:pt idx="54857">
                  <c:v>69.400000000000006</c:v>
                </c:pt>
                <c:pt idx="54858">
                  <c:v>60.08</c:v>
                </c:pt>
                <c:pt idx="54859">
                  <c:v>59.1</c:v>
                </c:pt>
                <c:pt idx="54860">
                  <c:v>49.54</c:v>
                </c:pt>
                <c:pt idx="54861">
                  <c:v>50</c:v>
                </c:pt>
                <c:pt idx="54862">
                  <c:v>50.55</c:v>
                </c:pt>
                <c:pt idx="54863">
                  <c:v>39.21</c:v>
                </c:pt>
                <c:pt idx="54864">
                  <c:v>37.630000000000003</c:v>
                </c:pt>
                <c:pt idx="54865">
                  <c:v>38.03</c:v>
                </c:pt>
                <c:pt idx="54866">
                  <c:v>38.49</c:v>
                </c:pt>
                <c:pt idx="54867">
                  <c:v>39.520000000000003</c:v>
                </c:pt>
                <c:pt idx="54868">
                  <c:v>38.090000000000003</c:v>
                </c:pt>
                <c:pt idx="54869">
                  <c:v>36.31</c:v>
                </c:pt>
                <c:pt idx="54870">
                  <c:v>36.65</c:v>
                </c:pt>
                <c:pt idx="54871">
                  <c:v>37.03</c:v>
                </c:pt>
                <c:pt idx="54872">
                  <c:v>37.369999999999997</c:v>
                </c:pt>
                <c:pt idx="54873">
                  <c:v>37.74</c:v>
                </c:pt>
                <c:pt idx="54874">
                  <c:v>38.090000000000003</c:v>
                </c:pt>
                <c:pt idx="54875">
                  <c:v>38.229999999999997</c:v>
                </c:pt>
                <c:pt idx="54876">
                  <c:v>38.229999999999997</c:v>
                </c:pt>
                <c:pt idx="54877">
                  <c:v>37.29</c:v>
                </c:pt>
                <c:pt idx="54878">
                  <c:v>35.07</c:v>
                </c:pt>
                <c:pt idx="54879">
                  <c:v>31.457999999999998</c:v>
                </c:pt>
                <c:pt idx="54880">
                  <c:v>29.850999999999999</c:v>
                </c:pt>
                <c:pt idx="54881">
                  <c:v>29.507000000000001</c:v>
                </c:pt>
                <c:pt idx="54882">
                  <c:v>28.1</c:v>
                </c:pt>
                <c:pt idx="54883">
                  <c:v>28.1</c:v>
                </c:pt>
                <c:pt idx="54884">
                  <c:v>28.129000000000001</c:v>
                </c:pt>
                <c:pt idx="54885">
                  <c:v>28.129000000000001</c:v>
                </c:pt>
                <c:pt idx="54886">
                  <c:v>28.1</c:v>
                </c:pt>
                <c:pt idx="54887">
                  <c:v>28.1</c:v>
                </c:pt>
                <c:pt idx="54888">
                  <c:v>28.1</c:v>
                </c:pt>
                <c:pt idx="54889">
                  <c:v>28.1</c:v>
                </c:pt>
                <c:pt idx="54890">
                  <c:v>28.1</c:v>
                </c:pt>
                <c:pt idx="54891">
                  <c:v>28.1</c:v>
                </c:pt>
                <c:pt idx="54892">
                  <c:v>28.1</c:v>
                </c:pt>
                <c:pt idx="54893">
                  <c:v>28.071000000000002</c:v>
                </c:pt>
                <c:pt idx="54894">
                  <c:v>28.071000000000002</c:v>
                </c:pt>
                <c:pt idx="54895">
                  <c:v>28.042999999999999</c:v>
                </c:pt>
                <c:pt idx="54896">
                  <c:v>28.042999999999999</c:v>
                </c:pt>
                <c:pt idx="54897">
                  <c:v>28.013999999999999</c:v>
                </c:pt>
                <c:pt idx="54898">
                  <c:v>27.957000000000001</c:v>
                </c:pt>
                <c:pt idx="54899">
                  <c:v>27.812999999999999</c:v>
                </c:pt>
                <c:pt idx="54900">
                  <c:v>35.22</c:v>
                </c:pt>
                <c:pt idx="54901">
                  <c:v>38.06</c:v>
                </c:pt>
                <c:pt idx="54902">
                  <c:v>32.380000000000003</c:v>
                </c:pt>
                <c:pt idx="54903">
                  <c:v>33.119999999999997</c:v>
                </c:pt>
                <c:pt idx="54904">
                  <c:v>52.96</c:v>
                </c:pt>
                <c:pt idx="54905">
                  <c:v>49.28</c:v>
                </c:pt>
                <c:pt idx="54906">
                  <c:v>53.36</c:v>
                </c:pt>
                <c:pt idx="54907">
                  <c:v>82.66</c:v>
                </c:pt>
                <c:pt idx="54908">
                  <c:v>77.41</c:v>
                </c:pt>
                <c:pt idx="54909">
                  <c:v>76.87</c:v>
                </c:pt>
                <c:pt idx="54910">
                  <c:v>76.41</c:v>
                </c:pt>
                <c:pt idx="54911">
                  <c:v>77.010000000000005</c:v>
                </c:pt>
                <c:pt idx="54912">
                  <c:v>78.7</c:v>
                </c:pt>
                <c:pt idx="54913">
                  <c:v>102.67</c:v>
                </c:pt>
                <c:pt idx="54914">
                  <c:v>104.11</c:v>
                </c:pt>
                <c:pt idx="54915">
                  <c:v>98.22</c:v>
                </c:pt>
                <c:pt idx="54916">
                  <c:v>97.36</c:v>
                </c:pt>
                <c:pt idx="54917">
                  <c:v>99.51</c:v>
                </c:pt>
                <c:pt idx="54918">
                  <c:v>101.29</c:v>
                </c:pt>
                <c:pt idx="54919">
                  <c:v>102.99</c:v>
                </c:pt>
                <c:pt idx="54920">
                  <c:v>104.45</c:v>
                </c:pt>
                <c:pt idx="54921">
                  <c:v>106.52</c:v>
                </c:pt>
                <c:pt idx="54922">
                  <c:v>107.84</c:v>
                </c:pt>
                <c:pt idx="54923">
                  <c:v>126.12</c:v>
                </c:pt>
                <c:pt idx="54924">
                  <c:v>127.3</c:v>
                </c:pt>
                <c:pt idx="54925">
                  <c:v>123.94</c:v>
                </c:pt>
                <c:pt idx="54926">
                  <c:v>125.72</c:v>
                </c:pt>
                <c:pt idx="54927">
                  <c:v>127.47</c:v>
                </c:pt>
                <c:pt idx="54928">
                  <c:v>129.16</c:v>
                </c:pt>
                <c:pt idx="54929">
                  <c:v>121.73</c:v>
                </c:pt>
                <c:pt idx="54930">
                  <c:v>125.52</c:v>
                </c:pt>
                <c:pt idx="54931">
                  <c:v>127.99</c:v>
                </c:pt>
                <c:pt idx="54932">
                  <c:v>113.46</c:v>
                </c:pt>
                <c:pt idx="54933">
                  <c:v>110.94</c:v>
                </c:pt>
                <c:pt idx="54934">
                  <c:v>107.32</c:v>
                </c:pt>
                <c:pt idx="54935">
                  <c:v>102.27</c:v>
                </c:pt>
                <c:pt idx="54936">
                  <c:v>102.61</c:v>
                </c:pt>
                <c:pt idx="54937">
                  <c:v>102.73</c:v>
                </c:pt>
                <c:pt idx="54938">
                  <c:v>102.93</c:v>
                </c:pt>
                <c:pt idx="54939">
                  <c:v>103.24</c:v>
                </c:pt>
                <c:pt idx="54940">
                  <c:v>98.34</c:v>
                </c:pt>
                <c:pt idx="54941">
                  <c:v>97.88</c:v>
                </c:pt>
                <c:pt idx="54942">
                  <c:v>98.22</c:v>
                </c:pt>
                <c:pt idx="54943">
                  <c:v>98.54</c:v>
                </c:pt>
                <c:pt idx="54944">
                  <c:v>98.94</c:v>
                </c:pt>
                <c:pt idx="54945">
                  <c:v>100.23</c:v>
                </c:pt>
                <c:pt idx="54946">
                  <c:v>101.87</c:v>
                </c:pt>
                <c:pt idx="54947">
                  <c:v>89.55</c:v>
                </c:pt>
                <c:pt idx="54948">
                  <c:v>113.46</c:v>
                </c:pt>
                <c:pt idx="54949">
                  <c:v>134.9</c:v>
                </c:pt>
                <c:pt idx="54950">
                  <c:v>138.55000000000001</c:v>
                </c:pt>
                <c:pt idx="54951">
                  <c:v>139.41</c:v>
                </c:pt>
                <c:pt idx="54952">
                  <c:v>141.91</c:v>
                </c:pt>
                <c:pt idx="54953">
                  <c:v>144.29</c:v>
                </c:pt>
                <c:pt idx="54954">
                  <c:v>146.33000000000001</c:v>
                </c:pt>
                <c:pt idx="54955">
                  <c:v>140.5</c:v>
                </c:pt>
                <c:pt idx="54956">
                  <c:v>131.46</c:v>
                </c:pt>
                <c:pt idx="54957">
                  <c:v>127.58</c:v>
                </c:pt>
                <c:pt idx="54958">
                  <c:v>121.93</c:v>
                </c:pt>
                <c:pt idx="54959">
                  <c:v>114.18</c:v>
                </c:pt>
                <c:pt idx="54960">
                  <c:v>116.1</c:v>
                </c:pt>
                <c:pt idx="54961">
                  <c:v>117.8</c:v>
                </c:pt>
                <c:pt idx="54962">
                  <c:v>120.29</c:v>
                </c:pt>
                <c:pt idx="54963">
                  <c:v>122.07</c:v>
                </c:pt>
                <c:pt idx="54964">
                  <c:v>121.3</c:v>
                </c:pt>
                <c:pt idx="54965">
                  <c:v>109.3</c:v>
                </c:pt>
                <c:pt idx="54966">
                  <c:v>99.28</c:v>
                </c:pt>
                <c:pt idx="54967">
                  <c:v>104.51</c:v>
                </c:pt>
                <c:pt idx="54968">
                  <c:v>111.11</c:v>
                </c:pt>
                <c:pt idx="54969">
                  <c:v>112.08</c:v>
                </c:pt>
                <c:pt idx="54970">
                  <c:v>105.4</c:v>
                </c:pt>
                <c:pt idx="54971">
                  <c:v>105.91</c:v>
                </c:pt>
                <c:pt idx="54972">
                  <c:v>106.46</c:v>
                </c:pt>
                <c:pt idx="54973">
                  <c:v>122.33</c:v>
                </c:pt>
                <c:pt idx="54974">
                  <c:v>109.67</c:v>
                </c:pt>
                <c:pt idx="54975">
                  <c:v>109.01</c:v>
                </c:pt>
                <c:pt idx="54976">
                  <c:v>114.27</c:v>
                </c:pt>
                <c:pt idx="54977">
                  <c:v>122.79</c:v>
                </c:pt>
                <c:pt idx="54978">
                  <c:v>137.26</c:v>
                </c:pt>
                <c:pt idx="54979">
                  <c:v>153.96</c:v>
                </c:pt>
                <c:pt idx="54980">
                  <c:v>155.22999999999999</c:v>
                </c:pt>
                <c:pt idx="54981">
                  <c:v>160.33000000000001</c:v>
                </c:pt>
                <c:pt idx="54982">
                  <c:v>160.28</c:v>
                </c:pt>
                <c:pt idx="54983">
                  <c:v>162.66</c:v>
                </c:pt>
                <c:pt idx="54984">
                  <c:v>170.9</c:v>
                </c:pt>
                <c:pt idx="54985">
                  <c:v>174.2</c:v>
                </c:pt>
                <c:pt idx="54986">
                  <c:v>176.29</c:v>
                </c:pt>
                <c:pt idx="54987">
                  <c:v>158.38</c:v>
                </c:pt>
                <c:pt idx="54988">
                  <c:v>135.44999999999999</c:v>
                </c:pt>
                <c:pt idx="54989">
                  <c:v>144.38</c:v>
                </c:pt>
                <c:pt idx="54990">
                  <c:v>152.13</c:v>
                </c:pt>
                <c:pt idx="54991">
                  <c:v>150.83000000000001</c:v>
                </c:pt>
                <c:pt idx="54992">
                  <c:v>158.1</c:v>
                </c:pt>
                <c:pt idx="54993">
                  <c:v>152.15</c:v>
                </c:pt>
                <c:pt idx="54994">
                  <c:v>151.29</c:v>
                </c:pt>
                <c:pt idx="54995">
                  <c:v>149.6</c:v>
                </c:pt>
                <c:pt idx="54996">
                  <c:v>144.43</c:v>
                </c:pt>
                <c:pt idx="54997">
                  <c:v>131.13999999999999</c:v>
                </c:pt>
                <c:pt idx="54998">
                  <c:v>119.58</c:v>
                </c:pt>
                <c:pt idx="54999">
                  <c:v>153.16</c:v>
                </c:pt>
                <c:pt idx="55000">
                  <c:v>141.79</c:v>
                </c:pt>
                <c:pt idx="55001">
                  <c:v>139.38</c:v>
                </c:pt>
                <c:pt idx="55002">
                  <c:v>149.47999999999999</c:v>
                </c:pt>
                <c:pt idx="55003">
                  <c:v>145.38</c:v>
                </c:pt>
                <c:pt idx="55004">
                  <c:v>145.5</c:v>
                </c:pt>
                <c:pt idx="55005">
                  <c:v>147.05000000000001</c:v>
                </c:pt>
                <c:pt idx="55006">
                  <c:v>148.80000000000001</c:v>
                </c:pt>
                <c:pt idx="55007">
                  <c:v>150.75</c:v>
                </c:pt>
                <c:pt idx="55008">
                  <c:v>153.96</c:v>
                </c:pt>
                <c:pt idx="55009">
                  <c:v>161.31</c:v>
                </c:pt>
                <c:pt idx="55010">
                  <c:v>155.88999999999999</c:v>
                </c:pt>
                <c:pt idx="55011">
                  <c:v>157.41</c:v>
                </c:pt>
                <c:pt idx="55012">
                  <c:v>160.91</c:v>
                </c:pt>
                <c:pt idx="55013">
                  <c:v>164.38</c:v>
                </c:pt>
                <c:pt idx="55014">
                  <c:v>167.6</c:v>
                </c:pt>
                <c:pt idx="55015">
                  <c:v>161.08000000000001</c:v>
                </c:pt>
                <c:pt idx="55016">
                  <c:v>165.19</c:v>
                </c:pt>
                <c:pt idx="55017">
                  <c:v>166.76</c:v>
                </c:pt>
                <c:pt idx="55018">
                  <c:v>166.36</c:v>
                </c:pt>
                <c:pt idx="55019">
                  <c:v>166.56</c:v>
                </c:pt>
                <c:pt idx="55020">
                  <c:v>164.93</c:v>
                </c:pt>
                <c:pt idx="55021">
                  <c:v>168.74</c:v>
                </c:pt>
                <c:pt idx="55022">
                  <c:v>173.68</c:v>
                </c:pt>
                <c:pt idx="55023">
                  <c:v>178.47</c:v>
                </c:pt>
                <c:pt idx="55024">
                  <c:v>176.15</c:v>
                </c:pt>
                <c:pt idx="55025">
                  <c:v>159.62</c:v>
                </c:pt>
                <c:pt idx="55026">
                  <c:v>143.49</c:v>
                </c:pt>
                <c:pt idx="55027">
                  <c:v>158.04</c:v>
                </c:pt>
                <c:pt idx="55028">
                  <c:v>159.36000000000001</c:v>
                </c:pt>
                <c:pt idx="55029">
                  <c:v>166.59</c:v>
                </c:pt>
                <c:pt idx="55030">
                  <c:v>170.15</c:v>
                </c:pt>
                <c:pt idx="55031">
                  <c:v>171.5</c:v>
                </c:pt>
                <c:pt idx="55032">
                  <c:v>171.99</c:v>
                </c:pt>
                <c:pt idx="55033">
                  <c:v>173.74</c:v>
                </c:pt>
                <c:pt idx="55034">
                  <c:v>172.22</c:v>
                </c:pt>
                <c:pt idx="55035">
                  <c:v>168.11</c:v>
                </c:pt>
                <c:pt idx="55036">
                  <c:v>170.32</c:v>
                </c:pt>
                <c:pt idx="55037">
                  <c:v>168.29</c:v>
                </c:pt>
                <c:pt idx="55038">
                  <c:v>168.37</c:v>
                </c:pt>
                <c:pt idx="55039">
                  <c:v>170.78</c:v>
                </c:pt>
                <c:pt idx="55040">
                  <c:v>172.88</c:v>
                </c:pt>
                <c:pt idx="55041">
                  <c:v>174.8</c:v>
                </c:pt>
                <c:pt idx="55042">
                  <c:v>177.73</c:v>
                </c:pt>
                <c:pt idx="55043">
                  <c:v>179.97</c:v>
                </c:pt>
                <c:pt idx="55044">
                  <c:v>176.92</c:v>
                </c:pt>
                <c:pt idx="55045">
                  <c:v>175.86</c:v>
                </c:pt>
                <c:pt idx="55046">
                  <c:v>173.97</c:v>
                </c:pt>
                <c:pt idx="55047">
                  <c:v>179.62</c:v>
                </c:pt>
                <c:pt idx="55048">
                  <c:v>182.52</c:v>
                </c:pt>
                <c:pt idx="55049">
                  <c:v>184.79</c:v>
                </c:pt>
                <c:pt idx="55050">
                  <c:v>183.56</c:v>
                </c:pt>
                <c:pt idx="55051">
                  <c:v>183.87</c:v>
                </c:pt>
                <c:pt idx="55052">
                  <c:v>190.76</c:v>
                </c:pt>
                <c:pt idx="55053">
                  <c:v>183.01</c:v>
                </c:pt>
                <c:pt idx="55054">
                  <c:v>180.37</c:v>
                </c:pt>
                <c:pt idx="55055">
                  <c:v>168.77</c:v>
                </c:pt>
                <c:pt idx="55056">
                  <c:v>146.30000000000001</c:v>
                </c:pt>
                <c:pt idx="55057">
                  <c:v>166.45</c:v>
                </c:pt>
                <c:pt idx="55058">
                  <c:v>173.19</c:v>
                </c:pt>
                <c:pt idx="55059">
                  <c:v>171.64</c:v>
                </c:pt>
                <c:pt idx="55060">
                  <c:v>175.63</c:v>
                </c:pt>
                <c:pt idx="55061">
                  <c:v>179.02</c:v>
                </c:pt>
                <c:pt idx="55062">
                  <c:v>162.63</c:v>
                </c:pt>
                <c:pt idx="55063">
                  <c:v>160.08000000000001</c:v>
                </c:pt>
                <c:pt idx="55064">
                  <c:v>161.77000000000001</c:v>
                </c:pt>
                <c:pt idx="55065">
                  <c:v>163.61000000000001</c:v>
                </c:pt>
                <c:pt idx="55066">
                  <c:v>162.77000000000001</c:v>
                </c:pt>
                <c:pt idx="55067">
                  <c:v>159.22</c:v>
                </c:pt>
                <c:pt idx="55068">
                  <c:v>161.71</c:v>
                </c:pt>
                <c:pt idx="55069">
                  <c:v>161.54</c:v>
                </c:pt>
                <c:pt idx="55070">
                  <c:v>171.27</c:v>
                </c:pt>
                <c:pt idx="55071">
                  <c:v>177.24</c:v>
                </c:pt>
                <c:pt idx="55072">
                  <c:v>177.67</c:v>
                </c:pt>
                <c:pt idx="55073">
                  <c:v>175.29</c:v>
                </c:pt>
                <c:pt idx="55074">
                  <c:v>170.44</c:v>
                </c:pt>
                <c:pt idx="55075">
                  <c:v>155.11000000000001</c:v>
                </c:pt>
                <c:pt idx="55076">
                  <c:v>149.51</c:v>
                </c:pt>
                <c:pt idx="55077">
                  <c:v>155.34</c:v>
                </c:pt>
                <c:pt idx="55078">
                  <c:v>158.44</c:v>
                </c:pt>
                <c:pt idx="55079">
                  <c:v>176.87</c:v>
                </c:pt>
                <c:pt idx="55080">
                  <c:v>147.30000000000001</c:v>
                </c:pt>
                <c:pt idx="55081">
                  <c:v>138.58000000000001</c:v>
                </c:pt>
                <c:pt idx="55082">
                  <c:v>148.54</c:v>
                </c:pt>
                <c:pt idx="55083">
                  <c:v>151.09</c:v>
                </c:pt>
                <c:pt idx="55084">
                  <c:v>148.41999999999999</c:v>
                </c:pt>
                <c:pt idx="55085">
                  <c:v>147.76</c:v>
                </c:pt>
                <c:pt idx="55086">
                  <c:v>146.82</c:v>
                </c:pt>
                <c:pt idx="55087">
                  <c:v>140.9</c:v>
                </c:pt>
                <c:pt idx="55088">
                  <c:v>134.69999999999999</c:v>
                </c:pt>
                <c:pt idx="55089">
                  <c:v>131.29</c:v>
                </c:pt>
                <c:pt idx="55090">
                  <c:v>129.74</c:v>
                </c:pt>
                <c:pt idx="55091">
                  <c:v>129.79</c:v>
                </c:pt>
                <c:pt idx="55092">
                  <c:v>148.05000000000001</c:v>
                </c:pt>
                <c:pt idx="55093">
                  <c:v>125.46</c:v>
                </c:pt>
                <c:pt idx="55094">
                  <c:v>127.21</c:v>
                </c:pt>
                <c:pt idx="55095">
                  <c:v>125.43</c:v>
                </c:pt>
                <c:pt idx="55096">
                  <c:v>110.22</c:v>
                </c:pt>
                <c:pt idx="55097">
                  <c:v>145.5</c:v>
                </c:pt>
                <c:pt idx="55098">
                  <c:v>149.34</c:v>
                </c:pt>
                <c:pt idx="55099">
                  <c:v>150</c:v>
                </c:pt>
                <c:pt idx="55100">
                  <c:v>150.35</c:v>
                </c:pt>
                <c:pt idx="55101">
                  <c:v>151.38</c:v>
                </c:pt>
                <c:pt idx="55102">
                  <c:v>155.43</c:v>
                </c:pt>
                <c:pt idx="55103">
                  <c:v>176.04</c:v>
                </c:pt>
                <c:pt idx="55104">
                  <c:v>170.55</c:v>
                </c:pt>
                <c:pt idx="55105">
                  <c:v>163.32</c:v>
                </c:pt>
                <c:pt idx="55106">
                  <c:v>149.28</c:v>
                </c:pt>
                <c:pt idx="55107">
                  <c:v>133.5</c:v>
                </c:pt>
                <c:pt idx="55108">
                  <c:v>136.47999999999999</c:v>
                </c:pt>
                <c:pt idx="55109">
                  <c:v>123.74</c:v>
                </c:pt>
                <c:pt idx="55110">
                  <c:v>121.9</c:v>
                </c:pt>
                <c:pt idx="55111">
                  <c:v>122.65</c:v>
                </c:pt>
                <c:pt idx="55112">
                  <c:v>123.34</c:v>
                </c:pt>
                <c:pt idx="55113">
                  <c:v>123.97</c:v>
                </c:pt>
                <c:pt idx="55114">
                  <c:v>124.89</c:v>
                </c:pt>
                <c:pt idx="55115">
                  <c:v>125.69</c:v>
                </c:pt>
                <c:pt idx="55116">
                  <c:v>116.85</c:v>
                </c:pt>
                <c:pt idx="55117">
                  <c:v>121.87</c:v>
                </c:pt>
                <c:pt idx="55118">
                  <c:v>129.22</c:v>
                </c:pt>
                <c:pt idx="55119">
                  <c:v>126.95</c:v>
                </c:pt>
                <c:pt idx="55120">
                  <c:v>126.24</c:v>
                </c:pt>
                <c:pt idx="55121">
                  <c:v>124.63</c:v>
                </c:pt>
                <c:pt idx="55122">
                  <c:v>125.03</c:v>
                </c:pt>
                <c:pt idx="55123">
                  <c:v>125.6</c:v>
                </c:pt>
                <c:pt idx="55124">
                  <c:v>114.96</c:v>
                </c:pt>
                <c:pt idx="55125">
                  <c:v>104.25</c:v>
                </c:pt>
                <c:pt idx="55126">
                  <c:v>105.05</c:v>
                </c:pt>
                <c:pt idx="55127">
                  <c:v>105.86</c:v>
                </c:pt>
                <c:pt idx="55128">
                  <c:v>106.83</c:v>
                </c:pt>
                <c:pt idx="55129">
                  <c:v>107.72</c:v>
                </c:pt>
                <c:pt idx="55130">
                  <c:v>107.72</c:v>
                </c:pt>
                <c:pt idx="55131">
                  <c:v>125.55</c:v>
                </c:pt>
                <c:pt idx="55132">
                  <c:v>129.11000000000001</c:v>
                </c:pt>
                <c:pt idx="55133">
                  <c:v>130.25</c:v>
                </c:pt>
                <c:pt idx="55134">
                  <c:v>127.41</c:v>
                </c:pt>
                <c:pt idx="55135">
                  <c:v>126.21</c:v>
                </c:pt>
                <c:pt idx="55136">
                  <c:v>131.22999999999999</c:v>
                </c:pt>
                <c:pt idx="55137">
                  <c:v>127.24</c:v>
                </c:pt>
                <c:pt idx="55138">
                  <c:v>126.03</c:v>
                </c:pt>
                <c:pt idx="55139">
                  <c:v>128.82</c:v>
                </c:pt>
                <c:pt idx="55140">
                  <c:v>108.84</c:v>
                </c:pt>
                <c:pt idx="55141">
                  <c:v>86.08</c:v>
                </c:pt>
                <c:pt idx="55142">
                  <c:v>63.81</c:v>
                </c:pt>
                <c:pt idx="55143">
                  <c:v>74.89</c:v>
                </c:pt>
                <c:pt idx="55144">
                  <c:v>87.43</c:v>
                </c:pt>
                <c:pt idx="55145">
                  <c:v>70.52</c:v>
                </c:pt>
                <c:pt idx="55146">
                  <c:v>89.61</c:v>
                </c:pt>
                <c:pt idx="55147">
                  <c:v>87.2</c:v>
                </c:pt>
                <c:pt idx="55148">
                  <c:v>71.930000000000007</c:v>
                </c:pt>
                <c:pt idx="55149">
                  <c:v>71.73</c:v>
                </c:pt>
                <c:pt idx="55150">
                  <c:v>70.67</c:v>
                </c:pt>
                <c:pt idx="55151">
                  <c:v>73.819999999999993</c:v>
                </c:pt>
                <c:pt idx="55152">
                  <c:v>75.83</c:v>
                </c:pt>
                <c:pt idx="55153">
                  <c:v>91.02</c:v>
                </c:pt>
                <c:pt idx="55154">
                  <c:v>95.21</c:v>
                </c:pt>
                <c:pt idx="55155">
                  <c:v>93.34</c:v>
                </c:pt>
                <c:pt idx="55156">
                  <c:v>94.43</c:v>
                </c:pt>
                <c:pt idx="55157">
                  <c:v>109.7</c:v>
                </c:pt>
                <c:pt idx="55158">
                  <c:v>118.97</c:v>
                </c:pt>
                <c:pt idx="55159">
                  <c:v>118.37</c:v>
                </c:pt>
                <c:pt idx="55160">
                  <c:v>120.84</c:v>
                </c:pt>
                <c:pt idx="55161">
                  <c:v>122.19</c:v>
                </c:pt>
                <c:pt idx="55162">
                  <c:v>120.38</c:v>
                </c:pt>
                <c:pt idx="55163">
                  <c:v>126.75</c:v>
                </c:pt>
                <c:pt idx="55164">
                  <c:v>129.11000000000001</c:v>
                </c:pt>
                <c:pt idx="55165">
                  <c:v>130.94</c:v>
                </c:pt>
                <c:pt idx="55166">
                  <c:v>132.61000000000001</c:v>
                </c:pt>
                <c:pt idx="55167">
                  <c:v>131.83000000000001</c:v>
                </c:pt>
                <c:pt idx="55168">
                  <c:v>120.24</c:v>
                </c:pt>
                <c:pt idx="55169">
                  <c:v>118.97</c:v>
                </c:pt>
                <c:pt idx="55170">
                  <c:v>114.81</c:v>
                </c:pt>
                <c:pt idx="55171">
                  <c:v>113.32</c:v>
                </c:pt>
                <c:pt idx="55172">
                  <c:v>109.67</c:v>
                </c:pt>
                <c:pt idx="55173">
                  <c:v>109.44</c:v>
                </c:pt>
                <c:pt idx="55174">
                  <c:v>99.83</c:v>
                </c:pt>
                <c:pt idx="55175">
                  <c:v>109.21</c:v>
                </c:pt>
                <c:pt idx="55176">
                  <c:v>130.22999999999999</c:v>
                </c:pt>
                <c:pt idx="55177">
                  <c:v>122.3</c:v>
                </c:pt>
                <c:pt idx="55178">
                  <c:v>115.99</c:v>
                </c:pt>
                <c:pt idx="55179">
                  <c:v>119</c:v>
                </c:pt>
                <c:pt idx="55180">
                  <c:v>120.55</c:v>
                </c:pt>
                <c:pt idx="55181">
                  <c:v>121.99</c:v>
                </c:pt>
                <c:pt idx="55182">
                  <c:v>123.91</c:v>
                </c:pt>
                <c:pt idx="55183">
                  <c:v>125.63</c:v>
                </c:pt>
                <c:pt idx="55184">
                  <c:v>127.27</c:v>
                </c:pt>
                <c:pt idx="55185">
                  <c:v>127.27</c:v>
                </c:pt>
                <c:pt idx="55186">
                  <c:v>127.04</c:v>
                </c:pt>
                <c:pt idx="55187">
                  <c:v>139.27000000000001</c:v>
                </c:pt>
                <c:pt idx="55188">
                  <c:v>143.11000000000001</c:v>
                </c:pt>
                <c:pt idx="55189">
                  <c:v>146.56</c:v>
                </c:pt>
                <c:pt idx="55190">
                  <c:v>149.03</c:v>
                </c:pt>
                <c:pt idx="55191">
                  <c:v>171.84</c:v>
                </c:pt>
                <c:pt idx="55192">
                  <c:v>148.77000000000001</c:v>
                </c:pt>
                <c:pt idx="55193">
                  <c:v>150.91999999999999</c:v>
                </c:pt>
                <c:pt idx="55194">
                  <c:v>147.5</c:v>
                </c:pt>
                <c:pt idx="55195">
                  <c:v>160.77000000000001</c:v>
                </c:pt>
                <c:pt idx="55196">
                  <c:v>161.80000000000001</c:v>
                </c:pt>
                <c:pt idx="55197">
                  <c:v>171.3</c:v>
                </c:pt>
                <c:pt idx="55198">
                  <c:v>184.45</c:v>
                </c:pt>
                <c:pt idx="55199">
                  <c:v>174.08</c:v>
                </c:pt>
                <c:pt idx="55200">
                  <c:v>185.65</c:v>
                </c:pt>
                <c:pt idx="55201">
                  <c:v>188.81</c:v>
                </c:pt>
                <c:pt idx="55202">
                  <c:v>181.92</c:v>
                </c:pt>
                <c:pt idx="55203">
                  <c:v>183.15</c:v>
                </c:pt>
                <c:pt idx="55204">
                  <c:v>182.84</c:v>
                </c:pt>
                <c:pt idx="55205">
                  <c:v>182.67</c:v>
                </c:pt>
                <c:pt idx="55206">
                  <c:v>175.32</c:v>
                </c:pt>
                <c:pt idx="55207">
                  <c:v>169.81</c:v>
                </c:pt>
                <c:pt idx="55208">
                  <c:v>168.95</c:v>
                </c:pt>
                <c:pt idx="55209">
                  <c:v>172.5</c:v>
                </c:pt>
                <c:pt idx="55210">
                  <c:v>163.22999999999999</c:v>
                </c:pt>
                <c:pt idx="55211">
                  <c:v>165.53</c:v>
                </c:pt>
                <c:pt idx="55212">
                  <c:v>154.77000000000001</c:v>
                </c:pt>
                <c:pt idx="55213">
                  <c:v>157.49</c:v>
                </c:pt>
                <c:pt idx="55214">
                  <c:v>152.93</c:v>
                </c:pt>
                <c:pt idx="55215">
                  <c:v>144.97999999999999</c:v>
                </c:pt>
                <c:pt idx="55216">
                  <c:v>146.84</c:v>
                </c:pt>
                <c:pt idx="55217">
                  <c:v>155.77000000000001</c:v>
                </c:pt>
                <c:pt idx="55218">
                  <c:v>153.56</c:v>
                </c:pt>
                <c:pt idx="55219">
                  <c:v>141.44999999999999</c:v>
                </c:pt>
                <c:pt idx="55220">
                  <c:v>125.8</c:v>
                </c:pt>
                <c:pt idx="55221">
                  <c:v>118.37</c:v>
                </c:pt>
                <c:pt idx="55222">
                  <c:v>112.66</c:v>
                </c:pt>
                <c:pt idx="55223">
                  <c:v>110.91</c:v>
                </c:pt>
                <c:pt idx="55224">
                  <c:v>111.45</c:v>
                </c:pt>
                <c:pt idx="55225">
                  <c:v>104.77</c:v>
                </c:pt>
                <c:pt idx="55226">
                  <c:v>101.67</c:v>
                </c:pt>
                <c:pt idx="55227">
                  <c:v>102.5</c:v>
                </c:pt>
                <c:pt idx="55228">
                  <c:v>102.96</c:v>
                </c:pt>
                <c:pt idx="55229">
                  <c:v>100.55</c:v>
                </c:pt>
                <c:pt idx="55230">
                  <c:v>100.46</c:v>
                </c:pt>
                <c:pt idx="55231">
                  <c:v>106.52</c:v>
                </c:pt>
                <c:pt idx="55232">
                  <c:v>113.32</c:v>
                </c:pt>
                <c:pt idx="55233">
                  <c:v>132.29</c:v>
                </c:pt>
                <c:pt idx="55234">
                  <c:v>149.13999999999999</c:v>
                </c:pt>
                <c:pt idx="55235">
                  <c:v>145.35</c:v>
                </c:pt>
                <c:pt idx="55236">
                  <c:v>147.16</c:v>
                </c:pt>
                <c:pt idx="55237">
                  <c:v>149.37</c:v>
                </c:pt>
                <c:pt idx="55238">
                  <c:v>137.97999999999999</c:v>
                </c:pt>
                <c:pt idx="55239">
                  <c:v>140.76</c:v>
                </c:pt>
                <c:pt idx="55240">
                  <c:v>143.57</c:v>
                </c:pt>
                <c:pt idx="55241">
                  <c:v>153.85</c:v>
                </c:pt>
                <c:pt idx="55242">
                  <c:v>153.68</c:v>
                </c:pt>
                <c:pt idx="55243">
                  <c:v>151.09</c:v>
                </c:pt>
                <c:pt idx="55244">
                  <c:v>155.25</c:v>
                </c:pt>
                <c:pt idx="55245">
                  <c:v>157.58000000000001</c:v>
                </c:pt>
                <c:pt idx="55246">
                  <c:v>154.02000000000001</c:v>
                </c:pt>
                <c:pt idx="55247">
                  <c:v>162.03</c:v>
                </c:pt>
                <c:pt idx="55248">
                  <c:v>164.58</c:v>
                </c:pt>
                <c:pt idx="55249">
                  <c:v>160.74</c:v>
                </c:pt>
                <c:pt idx="55250">
                  <c:v>145.09</c:v>
                </c:pt>
                <c:pt idx="55251">
                  <c:v>147.07</c:v>
                </c:pt>
                <c:pt idx="55252">
                  <c:v>175.37</c:v>
                </c:pt>
                <c:pt idx="55253">
                  <c:v>173.25</c:v>
                </c:pt>
                <c:pt idx="55254">
                  <c:v>170.44</c:v>
                </c:pt>
                <c:pt idx="55255">
                  <c:v>174.49</c:v>
                </c:pt>
                <c:pt idx="55256">
                  <c:v>179.11</c:v>
                </c:pt>
                <c:pt idx="55257">
                  <c:v>183.58</c:v>
                </c:pt>
                <c:pt idx="55258">
                  <c:v>185.36</c:v>
                </c:pt>
                <c:pt idx="55259">
                  <c:v>165.44</c:v>
                </c:pt>
                <c:pt idx="55260">
                  <c:v>144.94999999999999</c:v>
                </c:pt>
                <c:pt idx="55261">
                  <c:v>135.91</c:v>
                </c:pt>
                <c:pt idx="55262">
                  <c:v>135.68</c:v>
                </c:pt>
                <c:pt idx="55263">
                  <c:v>129.13</c:v>
                </c:pt>
                <c:pt idx="55264">
                  <c:v>126.81</c:v>
                </c:pt>
                <c:pt idx="55265">
                  <c:v>143.4</c:v>
                </c:pt>
                <c:pt idx="55266">
                  <c:v>149.05000000000001</c:v>
                </c:pt>
                <c:pt idx="55267">
                  <c:v>147.71</c:v>
                </c:pt>
                <c:pt idx="55268">
                  <c:v>139.18</c:v>
                </c:pt>
                <c:pt idx="55269">
                  <c:v>140.04</c:v>
                </c:pt>
                <c:pt idx="55270">
                  <c:v>141.74</c:v>
                </c:pt>
                <c:pt idx="55271">
                  <c:v>148.34</c:v>
                </c:pt>
                <c:pt idx="55272">
                  <c:v>124.26</c:v>
                </c:pt>
                <c:pt idx="55273">
                  <c:v>128.96</c:v>
                </c:pt>
                <c:pt idx="55274">
                  <c:v>143.54</c:v>
                </c:pt>
                <c:pt idx="55275">
                  <c:v>123.77</c:v>
                </c:pt>
                <c:pt idx="55276">
                  <c:v>126.26</c:v>
                </c:pt>
                <c:pt idx="55277">
                  <c:v>128.02000000000001</c:v>
                </c:pt>
                <c:pt idx="55278">
                  <c:v>129.85</c:v>
                </c:pt>
                <c:pt idx="55279">
                  <c:v>128.56</c:v>
                </c:pt>
                <c:pt idx="55280">
                  <c:v>129.77000000000001</c:v>
                </c:pt>
                <c:pt idx="55281">
                  <c:v>129.08000000000001</c:v>
                </c:pt>
                <c:pt idx="55282">
                  <c:v>153.76</c:v>
                </c:pt>
                <c:pt idx="55283">
                  <c:v>152.04</c:v>
                </c:pt>
                <c:pt idx="55284">
                  <c:v>150.88999999999999</c:v>
                </c:pt>
                <c:pt idx="55285">
                  <c:v>152.53</c:v>
                </c:pt>
                <c:pt idx="55286">
                  <c:v>151.03</c:v>
                </c:pt>
                <c:pt idx="55287">
                  <c:v>153.30000000000001</c:v>
                </c:pt>
                <c:pt idx="55288">
                  <c:v>154.77000000000001</c:v>
                </c:pt>
                <c:pt idx="55289">
                  <c:v>151.18</c:v>
                </c:pt>
                <c:pt idx="55290">
                  <c:v>153.41999999999999</c:v>
                </c:pt>
                <c:pt idx="55291">
                  <c:v>155</c:v>
                </c:pt>
                <c:pt idx="55292">
                  <c:v>155.71</c:v>
                </c:pt>
                <c:pt idx="55293">
                  <c:v>156.4</c:v>
                </c:pt>
                <c:pt idx="55294">
                  <c:v>157.88999999999999</c:v>
                </c:pt>
                <c:pt idx="55295">
                  <c:v>165.64</c:v>
                </c:pt>
                <c:pt idx="55296">
                  <c:v>164.67</c:v>
                </c:pt>
                <c:pt idx="55297">
                  <c:v>166.08</c:v>
                </c:pt>
                <c:pt idx="55298">
                  <c:v>160.25</c:v>
                </c:pt>
                <c:pt idx="55299">
                  <c:v>161.44999999999999</c:v>
                </c:pt>
                <c:pt idx="55300">
                  <c:v>163.55000000000001</c:v>
                </c:pt>
                <c:pt idx="55301">
                  <c:v>165.82</c:v>
                </c:pt>
                <c:pt idx="55302">
                  <c:v>168.14</c:v>
                </c:pt>
                <c:pt idx="55303">
                  <c:v>169.86</c:v>
                </c:pt>
                <c:pt idx="55304">
                  <c:v>171.53</c:v>
                </c:pt>
                <c:pt idx="55305">
                  <c:v>171.76</c:v>
                </c:pt>
                <c:pt idx="55306">
                  <c:v>159.9</c:v>
                </c:pt>
                <c:pt idx="55307">
                  <c:v>158.07</c:v>
                </c:pt>
                <c:pt idx="55308">
                  <c:v>157.55000000000001</c:v>
                </c:pt>
                <c:pt idx="55309">
                  <c:v>152.66999999999999</c:v>
                </c:pt>
                <c:pt idx="55310">
                  <c:v>144.52000000000001</c:v>
                </c:pt>
                <c:pt idx="55311">
                  <c:v>153.79</c:v>
                </c:pt>
                <c:pt idx="55312">
                  <c:v>146.59</c:v>
                </c:pt>
                <c:pt idx="55313">
                  <c:v>137.13999999999999</c:v>
                </c:pt>
                <c:pt idx="55314">
                  <c:v>132.44</c:v>
                </c:pt>
                <c:pt idx="55315">
                  <c:v>132.44</c:v>
                </c:pt>
                <c:pt idx="55316">
                  <c:v>156.46</c:v>
                </c:pt>
                <c:pt idx="55317">
                  <c:v>152.69999999999999</c:v>
                </c:pt>
                <c:pt idx="55318">
                  <c:v>153.93</c:v>
                </c:pt>
                <c:pt idx="55319">
                  <c:v>158.41</c:v>
                </c:pt>
                <c:pt idx="55320">
                  <c:v>158.33000000000001</c:v>
                </c:pt>
                <c:pt idx="55321">
                  <c:v>156.52000000000001</c:v>
                </c:pt>
                <c:pt idx="55322">
                  <c:v>152.76</c:v>
                </c:pt>
                <c:pt idx="55323">
                  <c:v>142.02000000000001</c:v>
                </c:pt>
                <c:pt idx="55324">
                  <c:v>142.02000000000001</c:v>
                </c:pt>
                <c:pt idx="55325">
                  <c:v>122.65</c:v>
                </c:pt>
                <c:pt idx="55326">
                  <c:v>120.55</c:v>
                </c:pt>
                <c:pt idx="55327">
                  <c:v>117.42</c:v>
                </c:pt>
                <c:pt idx="55328">
                  <c:v>105.05</c:v>
                </c:pt>
                <c:pt idx="55329">
                  <c:v>126.52</c:v>
                </c:pt>
                <c:pt idx="55330">
                  <c:v>117.94</c:v>
                </c:pt>
                <c:pt idx="55331">
                  <c:v>138.35</c:v>
                </c:pt>
                <c:pt idx="55332">
                  <c:v>137.31</c:v>
                </c:pt>
                <c:pt idx="55333">
                  <c:v>142.02000000000001</c:v>
                </c:pt>
                <c:pt idx="55334">
                  <c:v>165.21</c:v>
                </c:pt>
                <c:pt idx="55335">
                  <c:v>166.85</c:v>
                </c:pt>
                <c:pt idx="55336">
                  <c:v>156.46</c:v>
                </c:pt>
                <c:pt idx="55337">
                  <c:v>162.32</c:v>
                </c:pt>
                <c:pt idx="55338">
                  <c:v>161.57</c:v>
                </c:pt>
                <c:pt idx="55339">
                  <c:v>154.02000000000001</c:v>
                </c:pt>
                <c:pt idx="55340">
                  <c:v>150.83000000000001</c:v>
                </c:pt>
                <c:pt idx="55341">
                  <c:v>145.38</c:v>
                </c:pt>
                <c:pt idx="55342">
                  <c:v>145.38</c:v>
                </c:pt>
                <c:pt idx="55343">
                  <c:v>153.41999999999999</c:v>
                </c:pt>
                <c:pt idx="55344">
                  <c:v>148.91</c:v>
                </c:pt>
                <c:pt idx="55345">
                  <c:v>149.66</c:v>
                </c:pt>
                <c:pt idx="55346">
                  <c:v>146.72999999999999</c:v>
                </c:pt>
                <c:pt idx="55347">
                  <c:v>155.34</c:v>
                </c:pt>
                <c:pt idx="55348">
                  <c:v>182.46</c:v>
                </c:pt>
                <c:pt idx="55349">
                  <c:v>178.36</c:v>
                </c:pt>
                <c:pt idx="55350">
                  <c:v>163.58000000000001</c:v>
                </c:pt>
                <c:pt idx="55351">
                  <c:v>164.81</c:v>
                </c:pt>
                <c:pt idx="55352">
                  <c:v>162.52000000000001</c:v>
                </c:pt>
                <c:pt idx="55353">
                  <c:v>166.94</c:v>
                </c:pt>
                <c:pt idx="55354">
                  <c:v>165.9</c:v>
                </c:pt>
                <c:pt idx="55355">
                  <c:v>179.74</c:v>
                </c:pt>
                <c:pt idx="55356">
                  <c:v>181.57</c:v>
                </c:pt>
                <c:pt idx="55357">
                  <c:v>188.87</c:v>
                </c:pt>
                <c:pt idx="55358">
                  <c:v>183.99</c:v>
                </c:pt>
                <c:pt idx="55359">
                  <c:v>173.31</c:v>
                </c:pt>
                <c:pt idx="55360">
                  <c:v>173.68</c:v>
                </c:pt>
                <c:pt idx="55361">
                  <c:v>176.95</c:v>
                </c:pt>
                <c:pt idx="55362">
                  <c:v>177.1</c:v>
                </c:pt>
                <c:pt idx="55363">
                  <c:v>178.65</c:v>
                </c:pt>
                <c:pt idx="55364">
                  <c:v>174.34</c:v>
                </c:pt>
                <c:pt idx="55365">
                  <c:v>168.14</c:v>
                </c:pt>
                <c:pt idx="55366">
                  <c:v>165.19</c:v>
                </c:pt>
                <c:pt idx="55367">
                  <c:v>160.91</c:v>
                </c:pt>
                <c:pt idx="55368">
                  <c:v>168.26</c:v>
                </c:pt>
                <c:pt idx="55369">
                  <c:v>170.73</c:v>
                </c:pt>
                <c:pt idx="55370">
                  <c:v>163.43</c:v>
                </c:pt>
                <c:pt idx="55371">
                  <c:v>169.4</c:v>
                </c:pt>
                <c:pt idx="55372">
                  <c:v>175.49</c:v>
                </c:pt>
                <c:pt idx="55373">
                  <c:v>168.29</c:v>
                </c:pt>
                <c:pt idx="55374">
                  <c:v>170.98</c:v>
                </c:pt>
                <c:pt idx="55375">
                  <c:v>173.31</c:v>
                </c:pt>
                <c:pt idx="55376">
                  <c:v>178.3</c:v>
                </c:pt>
                <c:pt idx="55377">
                  <c:v>183.3</c:v>
                </c:pt>
                <c:pt idx="55378">
                  <c:v>187.4</c:v>
                </c:pt>
                <c:pt idx="55379">
                  <c:v>189.76</c:v>
                </c:pt>
                <c:pt idx="55380">
                  <c:v>188.06</c:v>
                </c:pt>
                <c:pt idx="55381">
                  <c:v>167.63</c:v>
                </c:pt>
                <c:pt idx="55382">
                  <c:v>172.82</c:v>
                </c:pt>
                <c:pt idx="55383">
                  <c:v>194.29</c:v>
                </c:pt>
                <c:pt idx="55384">
                  <c:v>201.04</c:v>
                </c:pt>
                <c:pt idx="55385">
                  <c:v>187.34</c:v>
                </c:pt>
                <c:pt idx="55386">
                  <c:v>191.39</c:v>
                </c:pt>
                <c:pt idx="55387">
                  <c:v>190.56</c:v>
                </c:pt>
                <c:pt idx="55388">
                  <c:v>195.01</c:v>
                </c:pt>
                <c:pt idx="55389">
                  <c:v>194.18</c:v>
                </c:pt>
                <c:pt idx="55390">
                  <c:v>186.91</c:v>
                </c:pt>
                <c:pt idx="55391">
                  <c:v>178.42</c:v>
                </c:pt>
                <c:pt idx="55392">
                  <c:v>172.56</c:v>
                </c:pt>
                <c:pt idx="55393">
                  <c:v>160.22</c:v>
                </c:pt>
                <c:pt idx="55394">
                  <c:v>169.63</c:v>
                </c:pt>
                <c:pt idx="55395">
                  <c:v>178.53</c:v>
                </c:pt>
                <c:pt idx="55396">
                  <c:v>172.16</c:v>
                </c:pt>
                <c:pt idx="55397">
                  <c:v>172.85</c:v>
                </c:pt>
                <c:pt idx="55398">
                  <c:v>178.25</c:v>
                </c:pt>
                <c:pt idx="55399">
                  <c:v>173.6</c:v>
                </c:pt>
                <c:pt idx="55400">
                  <c:v>173.19</c:v>
                </c:pt>
                <c:pt idx="55401">
                  <c:v>172.05</c:v>
                </c:pt>
                <c:pt idx="55402">
                  <c:v>178.85</c:v>
                </c:pt>
                <c:pt idx="55403">
                  <c:v>177.84</c:v>
                </c:pt>
                <c:pt idx="55404">
                  <c:v>187.26</c:v>
                </c:pt>
                <c:pt idx="55405">
                  <c:v>193.8</c:v>
                </c:pt>
                <c:pt idx="55406">
                  <c:v>185.97</c:v>
                </c:pt>
                <c:pt idx="55407">
                  <c:v>170.98</c:v>
                </c:pt>
                <c:pt idx="55408">
                  <c:v>160.85</c:v>
                </c:pt>
                <c:pt idx="55409">
                  <c:v>157.66999999999999</c:v>
                </c:pt>
                <c:pt idx="55410">
                  <c:v>154.02000000000001</c:v>
                </c:pt>
                <c:pt idx="55411">
                  <c:v>158.53</c:v>
                </c:pt>
                <c:pt idx="55412">
                  <c:v>157.81</c:v>
                </c:pt>
                <c:pt idx="55413">
                  <c:v>155.6</c:v>
                </c:pt>
                <c:pt idx="55414">
                  <c:v>158.5</c:v>
                </c:pt>
                <c:pt idx="55415">
                  <c:v>163.15</c:v>
                </c:pt>
                <c:pt idx="55416">
                  <c:v>155.54</c:v>
                </c:pt>
                <c:pt idx="55417">
                  <c:v>139.21</c:v>
                </c:pt>
                <c:pt idx="55418">
                  <c:v>143.11000000000001</c:v>
                </c:pt>
                <c:pt idx="55419">
                  <c:v>145.12</c:v>
                </c:pt>
                <c:pt idx="55420">
                  <c:v>131.46</c:v>
                </c:pt>
                <c:pt idx="55421">
                  <c:v>135.13</c:v>
                </c:pt>
                <c:pt idx="55422">
                  <c:v>135.82</c:v>
                </c:pt>
                <c:pt idx="55423">
                  <c:v>137.22999999999999</c:v>
                </c:pt>
                <c:pt idx="55424">
                  <c:v>137.97999999999999</c:v>
                </c:pt>
                <c:pt idx="55425">
                  <c:v>139.21</c:v>
                </c:pt>
                <c:pt idx="55426">
                  <c:v>140.56</c:v>
                </c:pt>
                <c:pt idx="55427">
                  <c:v>130.86000000000001</c:v>
                </c:pt>
                <c:pt idx="55428">
                  <c:v>133.5</c:v>
                </c:pt>
                <c:pt idx="55429">
                  <c:v>136.05000000000001</c:v>
                </c:pt>
                <c:pt idx="55430">
                  <c:v>132.75</c:v>
                </c:pt>
                <c:pt idx="55431">
                  <c:v>134.5</c:v>
                </c:pt>
                <c:pt idx="55432">
                  <c:v>129.57</c:v>
                </c:pt>
                <c:pt idx="55433">
                  <c:v>129.91</c:v>
                </c:pt>
                <c:pt idx="55434">
                  <c:v>121.56</c:v>
                </c:pt>
                <c:pt idx="55435">
                  <c:v>121.36</c:v>
                </c:pt>
                <c:pt idx="55436">
                  <c:v>122.71</c:v>
                </c:pt>
                <c:pt idx="55437">
                  <c:v>124.92</c:v>
                </c:pt>
                <c:pt idx="55438">
                  <c:v>140.59</c:v>
                </c:pt>
                <c:pt idx="55439">
                  <c:v>148.08000000000001</c:v>
                </c:pt>
                <c:pt idx="55440">
                  <c:v>145.58000000000001</c:v>
                </c:pt>
                <c:pt idx="55441">
                  <c:v>147.38999999999999</c:v>
                </c:pt>
                <c:pt idx="55442">
                  <c:v>148.6</c:v>
                </c:pt>
                <c:pt idx="55443">
                  <c:v>136.57</c:v>
                </c:pt>
                <c:pt idx="55444">
                  <c:v>147.76</c:v>
                </c:pt>
                <c:pt idx="55445">
                  <c:v>150.15</c:v>
                </c:pt>
                <c:pt idx="55446">
                  <c:v>146.21</c:v>
                </c:pt>
                <c:pt idx="55447">
                  <c:v>151.81</c:v>
                </c:pt>
                <c:pt idx="55448">
                  <c:v>162.6</c:v>
                </c:pt>
                <c:pt idx="55449">
                  <c:v>172.33</c:v>
                </c:pt>
                <c:pt idx="55450">
                  <c:v>173.16</c:v>
                </c:pt>
                <c:pt idx="55451">
                  <c:v>171.64</c:v>
                </c:pt>
                <c:pt idx="55452">
                  <c:v>171.9</c:v>
                </c:pt>
                <c:pt idx="55453">
                  <c:v>162.72</c:v>
                </c:pt>
                <c:pt idx="55454">
                  <c:v>167.45</c:v>
                </c:pt>
                <c:pt idx="55455">
                  <c:v>169.61</c:v>
                </c:pt>
                <c:pt idx="55456">
                  <c:v>170.47</c:v>
                </c:pt>
                <c:pt idx="55457">
                  <c:v>169.69</c:v>
                </c:pt>
                <c:pt idx="55458">
                  <c:v>172.36</c:v>
                </c:pt>
                <c:pt idx="55459">
                  <c:v>173.42</c:v>
                </c:pt>
                <c:pt idx="55460">
                  <c:v>173.05</c:v>
                </c:pt>
                <c:pt idx="55461">
                  <c:v>172.94</c:v>
                </c:pt>
                <c:pt idx="55462">
                  <c:v>173.14</c:v>
                </c:pt>
                <c:pt idx="55463">
                  <c:v>197.3</c:v>
                </c:pt>
                <c:pt idx="55464">
                  <c:v>194.66</c:v>
                </c:pt>
                <c:pt idx="55465">
                  <c:v>193</c:v>
                </c:pt>
                <c:pt idx="55466">
                  <c:v>194.69</c:v>
                </c:pt>
                <c:pt idx="55467">
                  <c:v>191.82</c:v>
                </c:pt>
                <c:pt idx="55468">
                  <c:v>185.59</c:v>
                </c:pt>
                <c:pt idx="55469">
                  <c:v>185.62</c:v>
                </c:pt>
                <c:pt idx="55470">
                  <c:v>184.07</c:v>
                </c:pt>
                <c:pt idx="55471">
                  <c:v>187.89</c:v>
                </c:pt>
                <c:pt idx="55472">
                  <c:v>190.21</c:v>
                </c:pt>
                <c:pt idx="55473">
                  <c:v>187.23</c:v>
                </c:pt>
                <c:pt idx="55474">
                  <c:v>182.26</c:v>
                </c:pt>
                <c:pt idx="55475">
                  <c:v>181.29</c:v>
                </c:pt>
                <c:pt idx="55476">
                  <c:v>171.56</c:v>
                </c:pt>
                <c:pt idx="55477">
                  <c:v>172.13</c:v>
                </c:pt>
                <c:pt idx="55478">
                  <c:v>185.97</c:v>
                </c:pt>
                <c:pt idx="55479">
                  <c:v>190.39</c:v>
                </c:pt>
                <c:pt idx="55480">
                  <c:v>188.61</c:v>
                </c:pt>
                <c:pt idx="55481">
                  <c:v>186.31</c:v>
                </c:pt>
                <c:pt idx="55482">
                  <c:v>175.06</c:v>
                </c:pt>
                <c:pt idx="55483">
                  <c:v>167.91</c:v>
                </c:pt>
                <c:pt idx="55484">
                  <c:v>164.07</c:v>
                </c:pt>
                <c:pt idx="55485">
                  <c:v>180</c:v>
                </c:pt>
                <c:pt idx="55486">
                  <c:v>186.02</c:v>
                </c:pt>
                <c:pt idx="55487">
                  <c:v>179.57</c:v>
                </c:pt>
                <c:pt idx="55488">
                  <c:v>180.17</c:v>
                </c:pt>
                <c:pt idx="55489">
                  <c:v>184.1</c:v>
                </c:pt>
                <c:pt idx="55490">
                  <c:v>185.62</c:v>
                </c:pt>
                <c:pt idx="55491">
                  <c:v>173.11</c:v>
                </c:pt>
                <c:pt idx="55492">
                  <c:v>163.69</c:v>
                </c:pt>
                <c:pt idx="55493">
                  <c:v>165.53</c:v>
                </c:pt>
                <c:pt idx="55494">
                  <c:v>148.28</c:v>
                </c:pt>
                <c:pt idx="55495">
                  <c:v>148.80000000000001</c:v>
                </c:pt>
                <c:pt idx="55496">
                  <c:v>152.79</c:v>
                </c:pt>
                <c:pt idx="55497">
                  <c:v>133.55000000000001</c:v>
                </c:pt>
                <c:pt idx="55498">
                  <c:v>128.13</c:v>
                </c:pt>
                <c:pt idx="55499">
                  <c:v>143.03</c:v>
                </c:pt>
                <c:pt idx="55500">
                  <c:v>144.91999999999999</c:v>
                </c:pt>
                <c:pt idx="55501">
                  <c:v>144.46</c:v>
                </c:pt>
                <c:pt idx="55502">
                  <c:v>144</c:v>
                </c:pt>
                <c:pt idx="55503">
                  <c:v>145.84</c:v>
                </c:pt>
                <c:pt idx="55504">
                  <c:v>145.81</c:v>
                </c:pt>
                <c:pt idx="55505">
                  <c:v>134.82</c:v>
                </c:pt>
                <c:pt idx="55506">
                  <c:v>133.24</c:v>
                </c:pt>
                <c:pt idx="55507">
                  <c:v>139.69999999999999</c:v>
                </c:pt>
                <c:pt idx="55508">
                  <c:v>138.18</c:v>
                </c:pt>
                <c:pt idx="55509">
                  <c:v>143.22999999999999</c:v>
                </c:pt>
                <c:pt idx="55510">
                  <c:v>145.38</c:v>
                </c:pt>
                <c:pt idx="55511">
                  <c:v>141.91</c:v>
                </c:pt>
                <c:pt idx="55512">
                  <c:v>143.03</c:v>
                </c:pt>
                <c:pt idx="55513">
                  <c:v>136.43</c:v>
                </c:pt>
                <c:pt idx="55514">
                  <c:v>139.72999999999999</c:v>
                </c:pt>
                <c:pt idx="55515">
                  <c:v>138.86000000000001</c:v>
                </c:pt>
                <c:pt idx="55516">
                  <c:v>136.37</c:v>
                </c:pt>
                <c:pt idx="55517">
                  <c:v>137.69</c:v>
                </c:pt>
                <c:pt idx="55518">
                  <c:v>128.36000000000001</c:v>
                </c:pt>
                <c:pt idx="55519">
                  <c:v>118.51</c:v>
                </c:pt>
                <c:pt idx="55520">
                  <c:v>130.31</c:v>
                </c:pt>
                <c:pt idx="55521">
                  <c:v>131.09</c:v>
                </c:pt>
                <c:pt idx="55522">
                  <c:v>130.47999999999999</c:v>
                </c:pt>
                <c:pt idx="55523">
                  <c:v>133.76</c:v>
                </c:pt>
                <c:pt idx="55524">
                  <c:v>137.34</c:v>
                </c:pt>
                <c:pt idx="55525">
                  <c:v>128.16</c:v>
                </c:pt>
                <c:pt idx="55526">
                  <c:v>134.1</c:v>
                </c:pt>
                <c:pt idx="55527">
                  <c:v>132.91999999999999</c:v>
                </c:pt>
                <c:pt idx="55528">
                  <c:v>135.31</c:v>
                </c:pt>
                <c:pt idx="55529">
                  <c:v>132.38</c:v>
                </c:pt>
                <c:pt idx="55530">
                  <c:v>133.99</c:v>
                </c:pt>
                <c:pt idx="55531">
                  <c:v>136.51</c:v>
                </c:pt>
                <c:pt idx="55532">
                  <c:v>153.59</c:v>
                </c:pt>
                <c:pt idx="55533">
                  <c:v>160.02000000000001</c:v>
                </c:pt>
                <c:pt idx="55534">
                  <c:v>153.96</c:v>
                </c:pt>
                <c:pt idx="55535">
                  <c:v>154.25</c:v>
                </c:pt>
                <c:pt idx="55536">
                  <c:v>153.41999999999999</c:v>
                </c:pt>
                <c:pt idx="55537">
                  <c:v>142.85</c:v>
                </c:pt>
                <c:pt idx="55538">
                  <c:v>134.88</c:v>
                </c:pt>
                <c:pt idx="55539">
                  <c:v>148.05000000000001</c:v>
                </c:pt>
                <c:pt idx="55540">
                  <c:v>150.46</c:v>
                </c:pt>
                <c:pt idx="55541">
                  <c:v>153.53</c:v>
                </c:pt>
                <c:pt idx="55542">
                  <c:v>139.27000000000001</c:v>
                </c:pt>
                <c:pt idx="55543">
                  <c:v>130.88999999999999</c:v>
                </c:pt>
                <c:pt idx="55544">
                  <c:v>132.58000000000001</c:v>
                </c:pt>
                <c:pt idx="55545">
                  <c:v>134.13</c:v>
                </c:pt>
                <c:pt idx="55546">
                  <c:v>134.07</c:v>
                </c:pt>
                <c:pt idx="55547">
                  <c:v>126.69</c:v>
                </c:pt>
                <c:pt idx="55548">
                  <c:v>119</c:v>
                </c:pt>
                <c:pt idx="55549">
                  <c:v>118.69</c:v>
                </c:pt>
                <c:pt idx="55550">
                  <c:v>115.67</c:v>
                </c:pt>
                <c:pt idx="55551">
                  <c:v>115.85</c:v>
                </c:pt>
                <c:pt idx="55552">
                  <c:v>116.68</c:v>
                </c:pt>
                <c:pt idx="55553">
                  <c:v>95.41</c:v>
                </c:pt>
                <c:pt idx="55554">
                  <c:v>92.6</c:v>
                </c:pt>
                <c:pt idx="55555">
                  <c:v>94.6</c:v>
                </c:pt>
                <c:pt idx="55556">
                  <c:v>96.79</c:v>
                </c:pt>
                <c:pt idx="55557">
                  <c:v>98.82</c:v>
                </c:pt>
                <c:pt idx="55558">
                  <c:v>101.21</c:v>
                </c:pt>
                <c:pt idx="55559">
                  <c:v>103.47</c:v>
                </c:pt>
                <c:pt idx="55560">
                  <c:v>102.7</c:v>
                </c:pt>
                <c:pt idx="55561">
                  <c:v>100</c:v>
                </c:pt>
                <c:pt idx="55562">
                  <c:v>101.32</c:v>
                </c:pt>
                <c:pt idx="55563">
                  <c:v>102.5</c:v>
                </c:pt>
                <c:pt idx="55564">
                  <c:v>101.03</c:v>
                </c:pt>
                <c:pt idx="55565">
                  <c:v>95.44</c:v>
                </c:pt>
                <c:pt idx="55566">
                  <c:v>106.52</c:v>
                </c:pt>
                <c:pt idx="55567">
                  <c:v>97.3</c:v>
                </c:pt>
                <c:pt idx="55568">
                  <c:v>96.3</c:v>
                </c:pt>
                <c:pt idx="55569">
                  <c:v>88.06</c:v>
                </c:pt>
                <c:pt idx="55570">
                  <c:v>89.52</c:v>
                </c:pt>
                <c:pt idx="55571">
                  <c:v>91.33</c:v>
                </c:pt>
                <c:pt idx="55572">
                  <c:v>92.25</c:v>
                </c:pt>
                <c:pt idx="55573">
                  <c:v>93.54</c:v>
                </c:pt>
                <c:pt idx="55574">
                  <c:v>112.26</c:v>
                </c:pt>
                <c:pt idx="55575">
                  <c:v>106.03</c:v>
                </c:pt>
                <c:pt idx="55576">
                  <c:v>106.06</c:v>
                </c:pt>
                <c:pt idx="55577">
                  <c:v>106.06</c:v>
                </c:pt>
                <c:pt idx="55578">
                  <c:v>105.97</c:v>
                </c:pt>
                <c:pt idx="55579">
                  <c:v>102.5</c:v>
                </c:pt>
                <c:pt idx="55580">
                  <c:v>98.34</c:v>
                </c:pt>
                <c:pt idx="55581">
                  <c:v>102.67</c:v>
                </c:pt>
                <c:pt idx="55582">
                  <c:v>104.85</c:v>
                </c:pt>
                <c:pt idx="55583">
                  <c:v>116.07</c:v>
                </c:pt>
                <c:pt idx="55584">
                  <c:v>117.14</c:v>
                </c:pt>
                <c:pt idx="55585">
                  <c:v>118.34</c:v>
                </c:pt>
                <c:pt idx="55586">
                  <c:v>120.21</c:v>
                </c:pt>
                <c:pt idx="55587">
                  <c:v>136.68</c:v>
                </c:pt>
                <c:pt idx="55588">
                  <c:v>137.66</c:v>
                </c:pt>
                <c:pt idx="55589">
                  <c:v>137.75</c:v>
                </c:pt>
                <c:pt idx="55590">
                  <c:v>139.27000000000001</c:v>
                </c:pt>
                <c:pt idx="55591">
                  <c:v>140.38999999999999</c:v>
                </c:pt>
                <c:pt idx="55592">
                  <c:v>138.09</c:v>
                </c:pt>
                <c:pt idx="55593">
                  <c:v>139.55000000000001</c:v>
                </c:pt>
                <c:pt idx="55594">
                  <c:v>144</c:v>
                </c:pt>
                <c:pt idx="55595">
                  <c:v>163.32</c:v>
                </c:pt>
                <c:pt idx="55596">
                  <c:v>167.94</c:v>
                </c:pt>
                <c:pt idx="55597">
                  <c:v>175.69</c:v>
                </c:pt>
                <c:pt idx="55598">
                  <c:v>183.96</c:v>
                </c:pt>
                <c:pt idx="55599">
                  <c:v>185.22</c:v>
                </c:pt>
                <c:pt idx="55600">
                  <c:v>183.64</c:v>
                </c:pt>
                <c:pt idx="55601">
                  <c:v>183.7</c:v>
                </c:pt>
                <c:pt idx="55602">
                  <c:v>178.04</c:v>
                </c:pt>
                <c:pt idx="55603">
                  <c:v>178.27</c:v>
                </c:pt>
                <c:pt idx="55604">
                  <c:v>177.5</c:v>
                </c:pt>
                <c:pt idx="55605">
                  <c:v>183.53</c:v>
                </c:pt>
                <c:pt idx="55606">
                  <c:v>181.12</c:v>
                </c:pt>
                <c:pt idx="55607">
                  <c:v>174.89</c:v>
                </c:pt>
                <c:pt idx="55608">
                  <c:v>167.83</c:v>
                </c:pt>
                <c:pt idx="55609">
                  <c:v>167.45</c:v>
                </c:pt>
                <c:pt idx="55610">
                  <c:v>169.81</c:v>
                </c:pt>
                <c:pt idx="55611">
                  <c:v>170.7</c:v>
                </c:pt>
                <c:pt idx="55612">
                  <c:v>164.07</c:v>
                </c:pt>
                <c:pt idx="55613">
                  <c:v>138.32</c:v>
                </c:pt>
                <c:pt idx="55614">
                  <c:v>128.24</c:v>
                </c:pt>
                <c:pt idx="55615">
                  <c:v>130.11000000000001</c:v>
                </c:pt>
                <c:pt idx="55616">
                  <c:v>127.21</c:v>
                </c:pt>
                <c:pt idx="55617">
                  <c:v>120.58</c:v>
                </c:pt>
                <c:pt idx="55618">
                  <c:v>118.37</c:v>
                </c:pt>
                <c:pt idx="55619">
                  <c:v>119.09</c:v>
                </c:pt>
                <c:pt idx="55620">
                  <c:v>116.33</c:v>
                </c:pt>
                <c:pt idx="55621">
                  <c:v>119.86</c:v>
                </c:pt>
                <c:pt idx="55622">
                  <c:v>133.9</c:v>
                </c:pt>
                <c:pt idx="55623">
                  <c:v>131.19999999999999</c:v>
                </c:pt>
                <c:pt idx="55624">
                  <c:v>132.32</c:v>
                </c:pt>
                <c:pt idx="55625">
                  <c:v>133.58000000000001</c:v>
                </c:pt>
                <c:pt idx="55626">
                  <c:v>135.94</c:v>
                </c:pt>
                <c:pt idx="55627">
                  <c:v>138.26</c:v>
                </c:pt>
                <c:pt idx="55628">
                  <c:v>138.49</c:v>
                </c:pt>
                <c:pt idx="55629">
                  <c:v>131.12</c:v>
                </c:pt>
                <c:pt idx="55630">
                  <c:v>114.93</c:v>
                </c:pt>
                <c:pt idx="55631">
                  <c:v>132.55000000000001</c:v>
                </c:pt>
                <c:pt idx="55632">
                  <c:v>131.69</c:v>
                </c:pt>
                <c:pt idx="55633">
                  <c:v>115.67</c:v>
                </c:pt>
                <c:pt idx="55634">
                  <c:v>110.82</c:v>
                </c:pt>
                <c:pt idx="55635">
                  <c:v>110.19</c:v>
                </c:pt>
                <c:pt idx="55636">
                  <c:v>112.95</c:v>
                </c:pt>
                <c:pt idx="55637">
                  <c:v>115.82</c:v>
                </c:pt>
                <c:pt idx="55638">
                  <c:v>119.29</c:v>
                </c:pt>
                <c:pt idx="55639">
                  <c:v>124</c:v>
                </c:pt>
                <c:pt idx="55640">
                  <c:v>128.76</c:v>
                </c:pt>
                <c:pt idx="55641">
                  <c:v>132.66</c:v>
                </c:pt>
                <c:pt idx="55642">
                  <c:v>136.25</c:v>
                </c:pt>
                <c:pt idx="55643">
                  <c:v>152.38</c:v>
                </c:pt>
                <c:pt idx="55644">
                  <c:v>146.07</c:v>
                </c:pt>
                <c:pt idx="55645">
                  <c:v>147.47999999999999</c:v>
                </c:pt>
                <c:pt idx="55646">
                  <c:v>135.71</c:v>
                </c:pt>
                <c:pt idx="55647">
                  <c:v>143.77000000000001</c:v>
                </c:pt>
                <c:pt idx="55648">
                  <c:v>148.19</c:v>
                </c:pt>
                <c:pt idx="55649">
                  <c:v>129.77000000000001</c:v>
                </c:pt>
                <c:pt idx="55650">
                  <c:v>113.15</c:v>
                </c:pt>
                <c:pt idx="55651">
                  <c:v>111.37</c:v>
                </c:pt>
                <c:pt idx="55652">
                  <c:v>93.83</c:v>
                </c:pt>
                <c:pt idx="55653">
                  <c:v>94.26</c:v>
                </c:pt>
                <c:pt idx="55654">
                  <c:v>92.17</c:v>
                </c:pt>
                <c:pt idx="55655">
                  <c:v>93.6</c:v>
                </c:pt>
                <c:pt idx="55656">
                  <c:v>95.32</c:v>
                </c:pt>
                <c:pt idx="55657">
                  <c:v>96.87</c:v>
                </c:pt>
                <c:pt idx="55658">
                  <c:v>97.7</c:v>
                </c:pt>
                <c:pt idx="55659">
                  <c:v>73.88</c:v>
                </c:pt>
                <c:pt idx="55660">
                  <c:v>71.41</c:v>
                </c:pt>
                <c:pt idx="55661">
                  <c:v>71.7</c:v>
                </c:pt>
                <c:pt idx="55662">
                  <c:v>72.59</c:v>
                </c:pt>
                <c:pt idx="55663">
                  <c:v>102.38</c:v>
                </c:pt>
                <c:pt idx="55664">
                  <c:v>107.44</c:v>
                </c:pt>
                <c:pt idx="55665">
                  <c:v>107.44</c:v>
                </c:pt>
                <c:pt idx="55666">
                  <c:v>100.8</c:v>
                </c:pt>
                <c:pt idx="55667">
                  <c:v>100.46</c:v>
                </c:pt>
                <c:pt idx="55668">
                  <c:v>100.37</c:v>
                </c:pt>
                <c:pt idx="55669">
                  <c:v>98.51</c:v>
                </c:pt>
                <c:pt idx="55670">
                  <c:v>94.98</c:v>
                </c:pt>
                <c:pt idx="55671">
                  <c:v>95.95</c:v>
                </c:pt>
                <c:pt idx="55672">
                  <c:v>97.02</c:v>
                </c:pt>
                <c:pt idx="55673">
                  <c:v>98.19</c:v>
                </c:pt>
                <c:pt idx="55674">
                  <c:v>99.25</c:v>
                </c:pt>
                <c:pt idx="55675">
                  <c:v>100.32</c:v>
                </c:pt>
                <c:pt idx="55676">
                  <c:v>101.29</c:v>
                </c:pt>
                <c:pt idx="55677">
                  <c:v>97.5</c:v>
                </c:pt>
                <c:pt idx="55678">
                  <c:v>93.49</c:v>
                </c:pt>
                <c:pt idx="55679">
                  <c:v>93.51</c:v>
                </c:pt>
                <c:pt idx="55680">
                  <c:v>93.69</c:v>
                </c:pt>
                <c:pt idx="55681">
                  <c:v>89.75</c:v>
                </c:pt>
                <c:pt idx="55682">
                  <c:v>85.97</c:v>
                </c:pt>
                <c:pt idx="55683">
                  <c:v>85.22</c:v>
                </c:pt>
                <c:pt idx="55684">
                  <c:v>83.55</c:v>
                </c:pt>
                <c:pt idx="55685">
                  <c:v>90.87</c:v>
                </c:pt>
                <c:pt idx="55686">
                  <c:v>97.07</c:v>
                </c:pt>
                <c:pt idx="55687">
                  <c:v>102.33</c:v>
                </c:pt>
                <c:pt idx="55688">
                  <c:v>106.14</c:v>
                </c:pt>
                <c:pt idx="55689">
                  <c:v>108.64</c:v>
                </c:pt>
                <c:pt idx="55690">
                  <c:v>101.06</c:v>
                </c:pt>
                <c:pt idx="55691">
                  <c:v>102.24</c:v>
                </c:pt>
                <c:pt idx="55692">
                  <c:v>103.9</c:v>
                </c:pt>
                <c:pt idx="55693">
                  <c:v>102.01</c:v>
                </c:pt>
                <c:pt idx="55694">
                  <c:v>103.47</c:v>
                </c:pt>
                <c:pt idx="55695">
                  <c:v>104.48</c:v>
                </c:pt>
                <c:pt idx="55696">
                  <c:v>104.97</c:v>
                </c:pt>
                <c:pt idx="55697">
                  <c:v>102.53</c:v>
                </c:pt>
                <c:pt idx="55698">
                  <c:v>99.94</c:v>
                </c:pt>
                <c:pt idx="55699">
                  <c:v>101.84</c:v>
                </c:pt>
                <c:pt idx="55700">
                  <c:v>103.56</c:v>
                </c:pt>
                <c:pt idx="55701">
                  <c:v>108.64</c:v>
                </c:pt>
                <c:pt idx="55702">
                  <c:v>134.07</c:v>
                </c:pt>
                <c:pt idx="55703">
                  <c:v>134.1</c:v>
                </c:pt>
                <c:pt idx="55704">
                  <c:v>128.47</c:v>
                </c:pt>
                <c:pt idx="55705">
                  <c:v>121.59</c:v>
                </c:pt>
                <c:pt idx="55706">
                  <c:v>123.37</c:v>
                </c:pt>
                <c:pt idx="55707">
                  <c:v>107.15</c:v>
                </c:pt>
                <c:pt idx="55708">
                  <c:v>107.41</c:v>
                </c:pt>
                <c:pt idx="55709">
                  <c:v>108.55</c:v>
                </c:pt>
                <c:pt idx="55710">
                  <c:v>106.14</c:v>
                </c:pt>
                <c:pt idx="55711">
                  <c:v>109.47</c:v>
                </c:pt>
                <c:pt idx="55712">
                  <c:v>113.18</c:v>
                </c:pt>
                <c:pt idx="55713">
                  <c:v>114.75</c:v>
                </c:pt>
                <c:pt idx="55714">
                  <c:v>111.51</c:v>
                </c:pt>
                <c:pt idx="55715">
                  <c:v>105.6</c:v>
                </c:pt>
                <c:pt idx="55716">
                  <c:v>112.17</c:v>
                </c:pt>
                <c:pt idx="55717">
                  <c:v>92.97</c:v>
                </c:pt>
                <c:pt idx="55718">
                  <c:v>81.77</c:v>
                </c:pt>
                <c:pt idx="55719">
                  <c:v>82.69</c:v>
                </c:pt>
                <c:pt idx="55720">
                  <c:v>81.14</c:v>
                </c:pt>
                <c:pt idx="55721">
                  <c:v>75.06</c:v>
                </c:pt>
                <c:pt idx="55722">
                  <c:v>76.349999999999994</c:v>
                </c:pt>
                <c:pt idx="55723">
                  <c:v>65.13</c:v>
                </c:pt>
                <c:pt idx="55724">
                  <c:v>61.05</c:v>
                </c:pt>
                <c:pt idx="55725">
                  <c:v>61.54</c:v>
                </c:pt>
                <c:pt idx="55726">
                  <c:v>61.8</c:v>
                </c:pt>
                <c:pt idx="55727">
                  <c:v>78.239999999999995</c:v>
                </c:pt>
                <c:pt idx="55728">
                  <c:v>75.86</c:v>
                </c:pt>
                <c:pt idx="55729">
                  <c:v>68.14</c:v>
                </c:pt>
                <c:pt idx="55730">
                  <c:v>76.44</c:v>
                </c:pt>
                <c:pt idx="55731">
                  <c:v>67.510000000000005</c:v>
                </c:pt>
                <c:pt idx="55732">
                  <c:v>65.790000000000006</c:v>
                </c:pt>
                <c:pt idx="55733">
                  <c:v>65.209999999999994</c:v>
                </c:pt>
                <c:pt idx="55734">
                  <c:v>65.73</c:v>
                </c:pt>
                <c:pt idx="55735">
                  <c:v>66.33</c:v>
                </c:pt>
                <c:pt idx="55736">
                  <c:v>66.959999999999994</c:v>
                </c:pt>
                <c:pt idx="55737">
                  <c:v>67.599999999999994</c:v>
                </c:pt>
                <c:pt idx="55738">
                  <c:v>68.34</c:v>
                </c:pt>
                <c:pt idx="55739">
                  <c:v>68.89</c:v>
                </c:pt>
                <c:pt idx="55740">
                  <c:v>70.06</c:v>
                </c:pt>
                <c:pt idx="55741">
                  <c:v>90.36</c:v>
                </c:pt>
                <c:pt idx="55742">
                  <c:v>93.77</c:v>
                </c:pt>
                <c:pt idx="55743">
                  <c:v>90.04</c:v>
                </c:pt>
                <c:pt idx="55744">
                  <c:v>83.81</c:v>
                </c:pt>
                <c:pt idx="55745">
                  <c:v>68.92</c:v>
                </c:pt>
                <c:pt idx="55746">
                  <c:v>69.09</c:v>
                </c:pt>
                <c:pt idx="55747">
                  <c:v>69.319999999999993</c:v>
                </c:pt>
                <c:pt idx="55748">
                  <c:v>59.5</c:v>
                </c:pt>
                <c:pt idx="55749">
                  <c:v>50.92</c:v>
                </c:pt>
                <c:pt idx="55750">
                  <c:v>51.18</c:v>
                </c:pt>
                <c:pt idx="55751">
                  <c:v>37.340000000000003</c:v>
                </c:pt>
                <c:pt idx="55752">
                  <c:v>33.869999999999997</c:v>
                </c:pt>
                <c:pt idx="55753">
                  <c:v>50.52</c:v>
                </c:pt>
                <c:pt idx="55754">
                  <c:v>52.61</c:v>
                </c:pt>
                <c:pt idx="55755">
                  <c:v>67.14</c:v>
                </c:pt>
                <c:pt idx="55756">
                  <c:v>70.040000000000006</c:v>
                </c:pt>
                <c:pt idx="55757">
                  <c:v>91.96</c:v>
                </c:pt>
                <c:pt idx="55758">
                  <c:v>91.3</c:v>
                </c:pt>
                <c:pt idx="55759">
                  <c:v>91.1</c:v>
                </c:pt>
                <c:pt idx="55760">
                  <c:v>87.11</c:v>
                </c:pt>
                <c:pt idx="55761">
                  <c:v>88.69</c:v>
                </c:pt>
                <c:pt idx="55762">
                  <c:v>90.76</c:v>
                </c:pt>
                <c:pt idx="55763">
                  <c:v>93.14</c:v>
                </c:pt>
                <c:pt idx="55764">
                  <c:v>95.58</c:v>
                </c:pt>
                <c:pt idx="55765">
                  <c:v>97.27</c:v>
                </c:pt>
                <c:pt idx="55766">
                  <c:v>98.48</c:v>
                </c:pt>
                <c:pt idx="55767">
                  <c:v>99.6</c:v>
                </c:pt>
                <c:pt idx="55768">
                  <c:v>82.52</c:v>
                </c:pt>
                <c:pt idx="55769">
                  <c:v>76.87</c:v>
                </c:pt>
                <c:pt idx="55770">
                  <c:v>81.459999999999994</c:v>
                </c:pt>
                <c:pt idx="55771">
                  <c:v>74.02</c:v>
                </c:pt>
                <c:pt idx="55772">
                  <c:v>74.77</c:v>
                </c:pt>
                <c:pt idx="55773">
                  <c:v>75.8</c:v>
                </c:pt>
                <c:pt idx="55774">
                  <c:v>76.67</c:v>
                </c:pt>
                <c:pt idx="55775">
                  <c:v>77.150000000000006</c:v>
                </c:pt>
                <c:pt idx="55776">
                  <c:v>77.78</c:v>
                </c:pt>
                <c:pt idx="55777">
                  <c:v>78.22</c:v>
                </c:pt>
                <c:pt idx="55778">
                  <c:v>78.27</c:v>
                </c:pt>
                <c:pt idx="55779">
                  <c:v>71.81</c:v>
                </c:pt>
                <c:pt idx="55780">
                  <c:v>53.62</c:v>
                </c:pt>
                <c:pt idx="55781">
                  <c:v>49.66</c:v>
                </c:pt>
                <c:pt idx="55782">
                  <c:v>48.25</c:v>
                </c:pt>
                <c:pt idx="55783">
                  <c:v>48.42</c:v>
                </c:pt>
                <c:pt idx="55784">
                  <c:v>48.45</c:v>
                </c:pt>
                <c:pt idx="55785">
                  <c:v>48.42</c:v>
                </c:pt>
                <c:pt idx="55786">
                  <c:v>48.42</c:v>
                </c:pt>
                <c:pt idx="55787">
                  <c:v>48.62</c:v>
                </c:pt>
                <c:pt idx="55788">
                  <c:v>48.71</c:v>
                </c:pt>
                <c:pt idx="55789">
                  <c:v>48.71</c:v>
                </c:pt>
                <c:pt idx="55790">
                  <c:v>50.46</c:v>
                </c:pt>
                <c:pt idx="55791">
                  <c:v>49.8</c:v>
                </c:pt>
                <c:pt idx="55792">
                  <c:v>50.09</c:v>
                </c:pt>
                <c:pt idx="55793">
                  <c:v>56.37</c:v>
                </c:pt>
                <c:pt idx="55794">
                  <c:v>51.38</c:v>
                </c:pt>
                <c:pt idx="55795">
                  <c:v>51.35</c:v>
                </c:pt>
                <c:pt idx="55796">
                  <c:v>56.8</c:v>
                </c:pt>
                <c:pt idx="55797">
                  <c:v>53.85</c:v>
                </c:pt>
                <c:pt idx="55798">
                  <c:v>52.18</c:v>
                </c:pt>
                <c:pt idx="55799">
                  <c:v>52.24</c:v>
                </c:pt>
                <c:pt idx="55800">
                  <c:v>52.35</c:v>
                </c:pt>
                <c:pt idx="55801">
                  <c:v>52.5</c:v>
                </c:pt>
                <c:pt idx="55802">
                  <c:v>53.59</c:v>
                </c:pt>
                <c:pt idx="55803">
                  <c:v>52.67</c:v>
                </c:pt>
                <c:pt idx="55804">
                  <c:v>51.75</c:v>
                </c:pt>
                <c:pt idx="55805">
                  <c:v>51.87</c:v>
                </c:pt>
                <c:pt idx="55806">
                  <c:v>41.36</c:v>
                </c:pt>
                <c:pt idx="55807">
                  <c:v>35.33</c:v>
                </c:pt>
                <c:pt idx="55808">
                  <c:v>35.299999999999997</c:v>
                </c:pt>
                <c:pt idx="55809">
                  <c:v>35.28</c:v>
                </c:pt>
                <c:pt idx="55810">
                  <c:v>59.73</c:v>
                </c:pt>
                <c:pt idx="55811">
                  <c:v>64.010000000000005</c:v>
                </c:pt>
                <c:pt idx="55812">
                  <c:v>61.42</c:v>
                </c:pt>
                <c:pt idx="55813">
                  <c:v>62.43</c:v>
                </c:pt>
                <c:pt idx="55814">
                  <c:v>63.32</c:v>
                </c:pt>
                <c:pt idx="55815">
                  <c:v>64.44</c:v>
                </c:pt>
                <c:pt idx="55816">
                  <c:v>65.64</c:v>
                </c:pt>
                <c:pt idx="55817">
                  <c:v>66.959999999999994</c:v>
                </c:pt>
                <c:pt idx="55818">
                  <c:v>67.97</c:v>
                </c:pt>
                <c:pt idx="55819">
                  <c:v>64.87</c:v>
                </c:pt>
                <c:pt idx="55820">
                  <c:v>54.79</c:v>
                </c:pt>
                <c:pt idx="55821">
                  <c:v>54.94</c:v>
                </c:pt>
                <c:pt idx="55822">
                  <c:v>35.96</c:v>
                </c:pt>
                <c:pt idx="55823">
                  <c:v>35.85</c:v>
                </c:pt>
                <c:pt idx="55824">
                  <c:v>35.94</c:v>
                </c:pt>
                <c:pt idx="55825">
                  <c:v>35.99</c:v>
                </c:pt>
                <c:pt idx="55826">
                  <c:v>36.11</c:v>
                </c:pt>
                <c:pt idx="55827">
                  <c:v>36.22</c:v>
                </c:pt>
                <c:pt idx="55828">
                  <c:v>36.4</c:v>
                </c:pt>
                <c:pt idx="55829">
                  <c:v>36.619999999999997</c:v>
                </c:pt>
                <c:pt idx="55830">
                  <c:v>36.65</c:v>
                </c:pt>
                <c:pt idx="55831">
                  <c:v>36.85</c:v>
                </c:pt>
                <c:pt idx="55832">
                  <c:v>37.11</c:v>
                </c:pt>
                <c:pt idx="55833">
                  <c:v>37.340000000000003</c:v>
                </c:pt>
                <c:pt idx="55834">
                  <c:v>37.630000000000003</c:v>
                </c:pt>
                <c:pt idx="55835">
                  <c:v>37.86</c:v>
                </c:pt>
                <c:pt idx="55836">
                  <c:v>38.06</c:v>
                </c:pt>
                <c:pt idx="55837">
                  <c:v>38.229999999999997</c:v>
                </c:pt>
                <c:pt idx="55838">
                  <c:v>38.46</c:v>
                </c:pt>
                <c:pt idx="55839">
                  <c:v>38.659999999999997</c:v>
                </c:pt>
                <c:pt idx="55840">
                  <c:v>38.89</c:v>
                </c:pt>
                <c:pt idx="55841">
                  <c:v>38.49</c:v>
                </c:pt>
                <c:pt idx="55842">
                  <c:v>40.53</c:v>
                </c:pt>
                <c:pt idx="55843">
                  <c:v>40.76</c:v>
                </c:pt>
                <c:pt idx="55844">
                  <c:v>41.02</c:v>
                </c:pt>
                <c:pt idx="55845">
                  <c:v>41.22</c:v>
                </c:pt>
                <c:pt idx="55846">
                  <c:v>41.48</c:v>
                </c:pt>
                <c:pt idx="55847">
                  <c:v>41.65</c:v>
                </c:pt>
                <c:pt idx="55848">
                  <c:v>41.85</c:v>
                </c:pt>
                <c:pt idx="55849">
                  <c:v>41.99</c:v>
                </c:pt>
                <c:pt idx="55850">
                  <c:v>42.11</c:v>
                </c:pt>
                <c:pt idx="55851">
                  <c:v>39.93</c:v>
                </c:pt>
                <c:pt idx="55852">
                  <c:v>38.549999999999997</c:v>
                </c:pt>
                <c:pt idx="55853">
                  <c:v>38.49</c:v>
                </c:pt>
                <c:pt idx="55854">
                  <c:v>38.43</c:v>
                </c:pt>
                <c:pt idx="55855">
                  <c:v>38.49</c:v>
                </c:pt>
                <c:pt idx="55856">
                  <c:v>38.49</c:v>
                </c:pt>
                <c:pt idx="55857">
                  <c:v>38.46</c:v>
                </c:pt>
                <c:pt idx="55858">
                  <c:v>38.46</c:v>
                </c:pt>
                <c:pt idx="55859">
                  <c:v>38.46</c:v>
                </c:pt>
                <c:pt idx="55860">
                  <c:v>38.35</c:v>
                </c:pt>
                <c:pt idx="55861">
                  <c:v>38.32</c:v>
                </c:pt>
                <c:pt idx="55862">
                  <c:v>47.5</c:v>
                </c:pt>
                <c:pt idx="55863">
                  <c:v>47.13</c:v>
                </c:pt>
                <c:pt idx="55864">
                  <c:v>47.1</c:v>
                </c:pt>
                <c:pt idx="55865">
                  <c:v>56.34</c:v>
                </c:pt>
                <c:pt idx="55866">
                  <c:v>60.85</c:v>
                </c:pt>
                <c:pt idx="55867">
                  <c:v>54.88</c:v>
                </c:pt>
                <c:pt idx="55868">
                  <c:v>54.33</c:v>
                </c:pt>
                <c:pt idx="55869">
                  <c:v>50.29</c:v>
                </c:pt>
                <c:pt idx="55870">
                  <c:v>39.840000000000003</c:v>
                </c:pt>
                <c:pt idx="55871">
                  <c:v>38.58</c:v>
                </c:pt>
                <c:pt idx="55872">
                  <c:v>38.75</c:v>
                </c:pt>
                <c:pt idx="55873">
                  <c:v>38.58</c:v>
                </c:pt>
                <c:pt idx="55874">
                  <c:v>39.01</c:v>
                </c:pt>
                <c:pt idx="55875">
                  <c:v>39.04</c:v>
                </c:pt>
                <c:pt idx="55876">
                  <c:v>38.26</c:v>
                </c:pt>
                <c:pt idx="55877">
                  <c:v>38</c:v>
                </c:pt>
                <c:pt idx="55878">
                  <c:v>38.03</c:v>
                </c:pt>
                <c:pt idx="55879">
                  <c:v>37.97</c:v>
                </c:pt>
                <c:pt idx="55880">
                  <c:v>37.770000000000003</c:v>
                </c:pt>
                <c:pt idx="55881">
                  <c:v>37.69</c:v>
                </c:pt>
                <c:pt idx="55882">
                  <c:v>37.799999999999997</c:v>
                </c:pt>
                <c:pt idx="55883">
                  <c:v>37.950000000000003</c:v>
                </c:pt>
                <c:pt idx="55884">
                  <c:v>38</c:v>
                </c:pt>
                <c:pt idx="55885">
                  <c:v>37.97</c:v>
                </c:pt>
                <c:pt idx="55886">
                  <c:v>38.06</c:v>
                </c:pt>
                <c:pt idx="55887">
                  <c:v>38.26</c:v>
                </c:pt>
                <c:pt idx="55888">
                  <c:v>38</c:v>
                </c:pt>
                <c:pt idx="55889">
                  <c:v>37.74</c:v>
                </c:pt>
                <c:pt idx="55890">
                  <c:v>36.909999999999997</c:v>
                </c:pt>
                <c:pt idx="55891">
                  <c:v>36.909999999999997</c:v>
                </c:pt>
                <c:pt idx="55892">
                  <c:v>36.83</c:v>
                </c:pt>
                <c:pt idx="55893">
                  <c:v>36.85</c:v>
                </c:pt>
                <c:pt idx="55894">
                  <c:v>36.85</c:v>
                </c:pt>
                <c:pt idx="55895">
                  <c:v>36.85</c:v>
                </c:pt>
                <c:pt idx="55896">
                  <c:v>36.880000000000003</c:v>
                </c:pt>
                <c:pt idx="55897">
                  <c:v>36.880000000000003</c:v>
                </c:pt>
                <c:pt idx="55898">
                  <c:v>36.880000000000003</c:v>
                </c:pt>
                <c:pt idx="55899">
                  <c:v>36.85</c:v>
                </c:pt>
                <c:pt idx="55900">
                  <c:v>36.880000000000003</c:v>
                </c:pt>
                <c:pt idx="55901">
                  <c:v>36.880000000000003</c:v>
                </c:pt>
                <c:pt idx="55902">
                  <c:v>36.909999999999997</c:v>
                </c:pt>
                <c:pt idx="55903">
                  <c:v>36.880000000000003</c:v>
                </c:pt>
                <c:pt idx="55904">
                  <c:v>36.909999999999997</c:v>
                </c:pt>
                <c:pt idx="55905">
                  <c:v>36.909999999999997</c:v>
                </c:pt>
                <c:pt idx="55906">
                  <c:v>36.94</c:v>
                </c:pt>
                <c:pt idx="55907">
                  <c:v>36.97</c:v>
                </c:pt>
                <c:pt idx="55908">
                  <c:v>37</c:v>
                </c:pt>
                <c:pt idx="55909">
                  <c:v>37.03</c:v>
                </c:pt>
                <c:pt idx="55910">
                  <c:v>37.06</c:v>
                </c:pt>
                <c:pt idx="55911">
                  <c:v>37.14</c:v>
                </c:pt>
                <c:pt idx="55912">
                  <c:v>37.08</c:v>
                </c:pt>
                <c:pt idx="55913">
                  <c:v>36.880000000000003</c:v>
                </c:pt>
                <c:pt idx="55914">
                  <c:v>36.65</c:v>
                </c:pt>
                <c:pt idx="55915">
                  <c:v>36.42</c:v>
                </c:pt>
                <c:pt idx="55916">
                  <c:v>36.31</c:v>
                </c:pt>
                <c:pt idx="55917">
                  <c:v>36.19</c:v>
                </c:pt>
                <c:pt idx="55918">
                  <c:v>36.11</c:v>
                </c:pt>
                <c:pt idx="55919">
                  <c:v>35.99</c:v>
                </c:pt>
                <c:pt idx="55920">
                  <c:v>35.909999999999997</c:v>
                </c:pt>
                <c:pt idx="55921">
                  <c:v>35.82</c:v>
                </c:pt>
                <c:pt idx="55922">
                  <c:v>35.76</c:v>
                </c:pt>
                <c:pt idx="55923">
                  <c:v>35.68</c:v>
                </c:pt>
                <c:pt idx="55924">
                  <c:v>34.9</c:v>
                </c:pt>
                <c:pt idx="55925">
                  <c:v>35.619999999999997</c:v>
                </c:pt>
                <c:pt idx="55926">
                  <c:v>35.65</c:v>
                </c:pt>
                <c:pt idx="55927">
                  <c:v>35.590000000000003</c:v>
                </c:pt>
                <c:pt idx="55928">
                  <c:v>35.479999999999997</c:v>
                </c:pt>
                <c:pt idx="55929">
                  <c:v>35.33</c:v>
                </c:pt>
                <c:pt idx="55930">
                  <c:v>35.130000000000003</c:v>
                </c:pt>
                <c:pt idx="55931">
                  <c:v>45.84</c:v>
                </c:pt>
                <c:pt idx="55932">
                  <c:v>52.67</c:v>
                </c:pt>
                <c:pt idx="55933">
                  <c:v>49.05</c:v>
                </c:pt>
                <c:pt idx="55934">
                  <c:v>47.56</c:v>
                </c:pt>
                <c:pt idx="55935">
                  <c:v>52.38</c:v>
                </c:pt>
                <c:pt idx="55936">
                  <c:v>51.03</c:v>
                </c:pt>
                <c:pt idx="55937">
                  <c:v>50.69</c:v>
                </c:pt>
                <c:pt idx="55938">
                  <c:v>50.49</c:v>
                </c:pt>
                <c:pt idx="55939">
                  <c:v>50.37</c:v>
                </c:pt>
                <c:pt idx="55940">
                  <c:v>47.96</c:v>
                </c:pt>
                <c:pt idx="55941">
                  <c:v>45.03</c:v>
                </c:pt>
                <c:pt idx="55942">
                  <c:v>38.15</c:v>
                </c:pt>
                <c:pt idx="55943">
                  <c:v>37.86</c:v>
                </c:pt>
                <c:pt idx="55944">
                  <c:v>37.72</c:v>
                </c:pt>
                <c:pt idx="55945">
                  <c:v>37.74</c:v>
                </c:pt>
                <c:pt idx="55946">
                  <c:v>37.770000000000003</c:v>
                </c:pt>
                <c:pt idx="55947">
                  <c:v>37.83</c:v>
                </c:pt>
                <c:pt idx="55948">
                  <c:v>37.86</c:v>
                </c:pt>
                <c:pt idx="55949">
                  <c:v>37.92</c:v>
                </c:pt>
                <c:pt idx="55950">
                  <c:v>38.03</c:v>
                </c:pt>
                <c:pt idx="55951">
                  <c:v>38.090000000000003</c:v>
                </c:pt>
                <c:pt idx="55952">
                  <c:v>38.15</c:v>
                </c:pt>
                <c:pt idx="55953">
                  <c:v>38.17</c:v>
                </c:pt>
                <c:pt idx="55954">
                  <c:v>38.17</c:v>
                </c:pt>
                <c:pt idx="55955">
                  <c:v>38.17</c:v>
                </c:pt>
                <c:pt idx="55956">
                  <c:v>38.15</c:v>
                </c:pt>
                <c:pt idx="55957">
                  <c:v>38.15</c:v>
                </c:pt>
                <c:pt idx="55958">
                  <c:v>38.17</c:v>
                </c:pt>
                <c:pt idx="55959">
                  <c:v>38.15</c:v>
                </c:pt>
                <c:pt idx="55960">
                  <c:v>38.15</c:v>
                </c:pt>
                <c:pt idx="55961">
                  <c:v>38.15</c:v>
                </c:pt>
                <c:pt idx="55962">
                  <c:v>38.17</c:v>
                </c:pt>
                <c:pt idx="55963">
                  <c:v>38.15</c:v>
                </c:pt>
                <c:pt idx="55964">
                  <c:v>38.17</c:v>
                </c:pt>
                <c:pt idx="55965">
                  <c:v>38.17</c:v>
                </c:pt>
                <c:pt idx="55966">
                  <c:v>38.17</c:v>
                </c:pt>
                <c:pt idx="55967">
                  <c:v>38.17</c:v>
                </c:pt>
                <c:pt idx="55968">
                  <c:v>38.229999999999997</c:v>
                </c:pt>
                <c:pt idx="55969">
                  <c:v>38.46</c:v>
                </c:pt>
                <c:pt idx="55970">
                  <c:v>38.58</c:v>
                </c:pt>
                <c:pt idx="55971">
                  <c:v>38.549999999999997</c:v>
                </c:pt>
                <c:pt idx="55972">
                  <c:v>38.630000000000003</c:v>
                </c:pt>
                <c:pt idx="55973">
                  <c:v>38.72</c:v>
                </c:pt>
                <c:pt idx="55974">
                  <c:v>38.840000000000003</c:v>
                </c:pt>
                <c:pt idx="55975">
                  <c:v>39.01</c:v>
                </c:pt>
                <c:pt idx="55976">
                  <c:v>39.35</c:v>
                </c:pt>
                <c:pt idx="55977">
                  <c:v>39.840000000000003</c:v>
                </c:pt>
                <c:pt idx="55978">
                  <c:v>40.24</c:v>
                </c:pt>
                <c:pt idx="55979">
                  <c:v>38.75</c:v>
                </c:pt>
                <c:pt idx="55980">
                  <c:v>34.869999999999997</c:v>
                </c:pt>
                <c:pt idx="55981">
                  <c:v>34.82</c:v>
                </c:pt>
                <c:pt idx="55982">
                  <c:v>34.700000000000003</c:v>
                </c:pt>
                <c:pt idx="55983">
                  <c:v>34.619999999999997</c:v>
                </c:pt>
                <c:pt idx="55984">
                  <c:v>34.619999999999997</c:v>
                </c:pt>
                <c:pt idx="55985">
                  <c:v>34.590000000000003</c:v>
                </c:pt>
                <c:pt idx="55986">
                  <c:v>34.590000000000003</c:v>
                </c:pt>
                <c:pt idx="55987">
                  <c:v>34.590000000000003</c:v>
                </c:pt>
                <c:pt idx="55988">
                  <c:v>34.590000000000003</c:v>
                </c:pt>
                <c:pt idx="55989">
                  <c:v>34.590000000000003</c:v>
                </c:pt>
                <c:pt idx="55990">
                  <c:v>34.590000000000003</c:v>
                </c:pt>
                <c:pt idx="55991">
                  <c:v>34.619999999999997</c:v>
                </c:pt>
                <c:pt idx="55992">
                  <c:v>34.64</c:v>
                </c:pt>
                <c:pt idx="55993">
                  <c:v>34.64</c:v>
                </c:pt>
                <c:pt idx="55994">
                  <c:v>34.67</c:v>
                </c:pt>
                <c:pt idx="55995">
                  <c:v>34.64</c:v>
                </c:pt>
                <c:pt idx="55996">
                  <c:v>34.590000000000003</c:v>
                </c:pt>
                <c:pt idx="55997">
                  <c:v>34.56</c:v>
                </c:pt>
                <c:pt idx="55998">
                  <c:v>30.827000000000002</c:v>
                </c:pt>
                <c:pt idx="55999">
                  <c:v>29.821999999999999</c:v>
                </c:pt>
                <c:pt idx="56000">
                  <c:v>28.731999999999999</c:v>
                </c:pt>
                <c:pt idx="56001">
                  <c:v>28.960999999999999</c:v>
                </c:pt>
                <c:pt idx="56002">
                  <c:v>29.391999999999999</c:v>
                </c:pt>
                <c:pt idx="56003">
                  <c:v>28.99</c:v>
                </c:pt>
                <c:pt idx="56004">
                  <c:v>29.047000000000001</c:v>
                </c:pt>
                <c:pt idx="56005">
                  <c:v>29.161999999999999</c:v>
                </c:pt>
                <c:pt idx="56006">
                  <c:v>29.363</c:v>
                </c:pt>
                <c:pt idx="56007">
                  <c:v>29.363</c:v>
                </c:pt>
                <c:pt idx="56008">
                  <c:v>29.161999999999999</c:v>
                </c:pt>
                <c:pt idx="56009">
                  <c:v>28.617000000000001</c:v>
                </c:pt>
                <c:pt idx="56010">
                  <c:v>28.387</c:v>
                </c:pt>
                <c:pt idx="56011">
                  <c:v>28.472999999999999</c:v>
                </c:pt>
                <c:pt idx="56012">
                  <c:v>28.731999999999999</c:v>
                </c:pt>
                <c:pt idx="56013">
                  <c:v>28.530999999999999</c:v>
                </c:pt>
                <c:pt idx="56014">
                  <c:v>28.818000000000001</c:v>
                </c:pt>
                <c:pt idx="56015">
                  <c:v>28.617000000000001</c:v>
                </c:pt>
                <c:pt idx="56016">
                  <c:v>28.646000000000001</c:v>
                </c:pt>
                <c:pt idx="56017">
                  <c:v>28.646000000000001</c:v>
                </c:pt>
                <c:pt idx="56018">
                  <c:v>28.1</c:v>
                </c:pt>
                <c:pt idx="56019">
                  <c:v>28.013999999999999</c:v>
                </c:pt>
                <c:pt idx="56020">
                  <c:v>28.013999999999999</c:v>
                </c:pt>
                <c:pt idx="56021">
                  <c:v>28.013999999999999</c:v>
                </c:pt>
                <c:pt idx="56022">
                  <c:v>28.013999999999999</c:v>
                </c:pt>
                <c:pt idx="56023">
                  <c:v>27.812999999999999</c:v>
                </c:pt>
                <c:pt idx="56024">
                  <c:v>27.812999999999999</c:v>
                </c:pt>
                <c:pt idx="56025">
                  <c:v>27.783999999999999</c:v>
                </c:pt>
                <c:pt idx="56026">
                  <c:v>27.783999999999999</c:v>
                </c:pt>
                <c:pt idx="56027">
                  <c:v>27.783999999999999</c:v>
                </c:pt>
                <c:pt idx="56028">
                  <c:v>27.756</c:v>
                </c:pt>
                <c:pt idx="56029">
                  <c:v>27.783999999999999</c:v>
                </c:pt>
                <c:pt idx="56030">
                  <c:v>27.756</c:v>
                </c:pt>
                <c:pt idx="56031">
                  <c:v>27.783999999999999</c:v>
                </c:pt>
                <c:pt idx="56032">
                  <c:v>27.783999999999999</c:v>
                </c:pt>
                <c:pt idx="56033">
                  <c:v>27.783999999999999</c:v>
                </c:pt>
                <c:pt idx="56034">
                  <c:v>27.783999999999999</c:v>
                </c:pt>
                <c:pt idx="56035">
                  <c:v>27.783999999999999</c:v>
                </c:pt>
                <c:pt idx="56036">
                  <c:v>27.783999999999999</c:v>
                </c:pt>
                <c:pt idx="56037">
                  <c:v>27.783999999999999</c:v>
                </c:pt>
                <c:pt idx="56038">
                  <c:v>27.783999999999999</c:v>
                </c:pt>
                <c:pt idx="56039">
                  <c:v>27.783999999999999</c:v>
                </c:pt>
                <c:pt idx="56040">
                  <c:v>27.756</c:v>
                </c:pt>
                <c:pt idx="56041">
                  <c:v>27.783999999999999</c:v>
                </c:pt>
                <c:pt idx="56042">
                  <c:v>27.783999999999999</c:v>
                </c:pt>
                <c:pt idx="56043">
                  <c:v>27.756</c:v>
                </c:pt>
                <c:pt idx="56044">
                  <c:v>27.783999999999999</c:v>
                </c:pt>
                <c:pt idx="56045">
                  <c:v>27.756</c:v>
                </c:pt>
                <c:pt idx="56046">
                  <c:v>27.783999999999999</c:v>
                </c:pt>
                <c:pt idx="56047">
                  <c:v>27.756</c:v>
                </c:pt>
                <c:pt idx="56048">
                  <c:v>27.783999999999999</c:v>
                </c:pt>
                <c:pt idx="56049">
                  <c:v>27.756</c:v>
                </c:pt>
                <c:pt idx="56050">
                  <c:v>27.783999999999999</c:v>
                </c:pt>
                <c:pt idx="56051">
                  <c:v>27.783999999999999</c:v>
                </c:pt>
                <c:pt idx="56052">
                  <c:v>27.783999999999999</c:v>
                </c:pt>
                <c:pt idx="56053">
                  <c:v>27.783999999999999</c:v>
                </c:pt>
                <c:pt idx="56054">
                  <c:v>27.783999999999999</c:v>
                </c:pt>
                <c:pt idx="56055">
                  <c:v>27.756</c:v>
                </c:pt>
                <c:pt idx="56056">
                  <c:v>27.783999999999999</c:v>
                </c:pt>
                <c:pt idx="56057">
                  <c:v>27.783999999999999</c:v>
                </c:pt>
                <c:pt idx="56058">
                  <c:v>27.783999999999999</c:v>
                </c:pt>
                <c:pt idx="56059">
                  <c:v>27.783999999999999</c:v>
                </c:pt>
                <c:pt idx="56060">
                  <c:v>27.756</c:v>
                </c:pt>
                <c:pt idx="56061">
                  <c:v>27.783999999999999</c:v>
                </c:pt>
                <c:pt idx="56062">
                  <c:v>27.756</c:v>
                </c:pt>
                <c:pt idx="56063">
                  <c:v>27.783999999999999</c:v>
                </c:pt>
                <c:pt idx="56064">
                  <c:v>27.783999999999999</c:v>
                </c:pt>
                <c:pt idx="56065">
                  <c:v>27.783999999999999</c:v>
                </c:pt>
                <c:pt idx="56066">
                  <c:v>27.783999999999999</c:v>
                </c:pt>
                <c:pt idx="56067">
                  <c:v>27.756</c:v>
                </c:pt>
                <c:pt idx="56068">
                  <c:v>27.756</c:v>
                </c:pt>
                <c:pt idx="56069">
                  <c:v>27.783999999999999</c:v>
                </c:pt>
                <c:pt idx="56070">
                  <c:v>27.783999999999999</c:v>
                </c:pt>
                <c:pt idx="56071">
                  <c:v>27.783999999999999</c:v>
                </c:pt>
                <c:pt idx="56072">
                  <c:v>27.783999999999999</c:v>
                </c:pt>
                <c:pt idx="56073">
                  <c:v>27.783999999999999</c:v>
                </c:pt>
                <c:pt idx="56074">
                  <c:v>27.783999999999999</c:v>
                </c:pt>
                <c:pt idx="56075">
                  <c:v>27.783999999999999</c:v>
                </c:pt>
                <c:pt idx="56076">
                  <c:v>27.783999999999999</c:v>
                </c:pt>
                <c:pt idx="56077">
                  <c:v>27.783999999999999</c:v>
                </c:pt>
                <c:pt idx="56078">
                  <c:v>27.783999999999999</c:v>
                </c:pt>
                <c:pt idx="56079">
                  <c:v>27.783999999999999</c:v>
                </c:pt>
                <c:pt idx="56080">
                  <c:v>27.783999999999999</c:v>
                </c:pt>
                <c:pt idx="56081">
                  <c:v>27.783999999999999</c:v>
                </c:pt>
                <c:pt idx="56082">
                  <c:v>27.783999999999999</c:v>
                </c:pt>
                <c:pt idx="56083">
                  <c:v>27.783999999999999</c:v>
                </c:pt>
                <c:pt idx="56084">
                  <c:v>27.783999999999999</c:v>
                </c:pt>
                <c:pt idx="56085">
                  <c:v>27.783999999999999</c:v>
                </c:pt>
                <c:pt idx="56086">
                  <c:v>27.783999999999999</c:v>
                </c:pt>
                <c:pt idx="56087">
                  <c:v>27.783999999999999</c:v>
                </c:pt>
                <c:pt idx="56088">
                  <c:v>27.783999999999999</c:v>
                </c:pt>
                <c:pt idx="56089">
                  <c:v>27.783999999999999</c:v>
                </c:pt>
                <c:pt idx="56090">
                  <c:v>27.783999999999999</c:v>
                </c:pt>
                <c:pt idx="56091">
                  <c:v>27.783999999999999</c:v>
                </c:pt>
                <c:pt idx="56092">
                  <c:v>27.783999999999999</c:v>
                </c:pt>
                <c:pt idx="56093">
                  <c:v>27.783999999999999</c:v>
                </c:pt>
                <c:pt idx="56094">
                  <c:v>27.783999999999999</c:v>
                </c:pt>
                <c:pt idx="56095">
                  <c:v>27.783999999999999</c:v>
                </c:pt>
                <c:pt idx="56096">
                  <c:v>27.783999999999999</c:v>
                </c:pt>
                <c:pt idx="56097">
                  <c:v>27.783999999999999</c:v>
                </c:pt>
                <c:pt idx="56098">
                  <c:v>27.783999999999999</c:v>
                </c:pt>
                <c:pt idx="56099">
                  <c:v>27.783999999999999</c:v>
                </c:pt>
                <c:pt idx="56100">
                  <c:v>27.783999999999999</c:v>
                </c:pt>
                <c:pt idx="56101">
                  <c:v>27.783999999999999</c:v>
                </c:pt>
                <c:pt idx="56102">
                  <c:v>27.783999999999999</c:v>
                </c:pt>
                <c:pt idx="56103">
                  <c:v>27.783999999999999</c:v>
                </c:pt>
                <c:pt idx="56104">
                  <c:v>27.783999999999999</c:v>
                </c:pt>
                <c:pt idx="56105">
                  <c:v>27.783999999999999</c:v>
                </c:pt>
                <c:pt idx="56106">
                  <c:v>27.783999999999999</c:v>
                </c:pt>
                <c:pt idx="56107">
                  <c:v>27.783999999999999</c:v>
                </c:pt>
                <c:pt idx="56108">
                  <c:v>27.783999999999999</c:v>
                </c:pt>
                <c:pt idx="56109">
                  <c:v>27.783999999999999</c:v>
                </c:pt>
                <c:pt idx="56110">
                  <c:v>27.783999999999999</c:v>
                </c:pt>
                <c:pt idx="56111">
                  <c:v>27.783999999999999</c:v>
                </c:pt>
                <c:pt idx="56112">
                  <c:v>27.783999999999999</c:v>
                </c:pt>
                <c:pt idx="56113">
                  <c:v>27.783999999999999</c:v>
                </c:pt>
                <c:pt idx="56114">
                  <c:v>27.783999999999999</c:v>
                </c:pt>
                <c:pt idx="56115">
                  <c:v>27.783999999999999</c:v>
                </c:pt>
                <c:pt idx="56116">
                  <c:v>27.783999999999999</c:v>
                </c:pt>
                <c:pt idx="56117">
                  <c:v>27.783999999999999</c:v>
                </c:pt>
                <c:pt idx="56118">
                  <c:v>27.783999999999999</c:v>
                </c:pt>
                <c:pt idx="56119">
                  <c:v>27.783999999999999</c:v>
                </c:pt>
                <c:pt idx="56120">
                  <c:v>27.756</c:v>
                </c:pt>
                <c:pt idx="56121">
                  <c:v>27.783999999999999</c:v>
                </c:pt>
                <c:pt idx="56122">
                  <c:v>27.783999999999999</c:v>
                </c:pt>
                <c:pt idx="56123">
                  <c:v>27.783999999999999</c:v>
                </c:pt>
                <c:pt idx="56124">
                  <c:v>27.783999999999999</c:v>
                </c:pt>
                <c:pt idx="56125">
                  <c:v>27.783999999999999</c:v>
                </c:pt>
                <c:pt idx="56126">
                  <c:v>27.783999999999999</c:v>
                </c:pt>
                <c:pt idx="56127">
                  <c:v>27.783999999999999</c:v>
                </c:pt>
                <c:pt idx="56128">
                  <c:v>27.783999999999999</c:v>
                </c:pt>
                <c:pt idx="56129">
                  <c:v>27.783999999999999</c:v>
                </c:pt>
                <c:pt idx="56130">
                  <c:v>27.783999999999999</c:v>
                </c:pt>
                <c:pt idx="56131">
                  <c:v>27.783999999999999</c:v>
                </c:pt>
                <c:pt idx="56132">
                  <c:v>27.783999999999999</c:v>
                </c:pt>
                <c:pt idx="56133">
                  <c:v>27.783999999999999</c:v>
                </c:pt>
                <c:pt idx="56134">
                  <c:v>27.783999999999999</c:v>
                </c:pt>
                <c:pt idx="56135">
                  <c:v>27.783999999999999</c:v>
                </c:pt>
                <c:pt idx="56136">
                  <c:v>27.783999999999999</c:v>
                </c:pt>
                <c:pt idx="56137">
                  <c:v>27.783999999999999</c:v>
                </c:pt>
                <c:pt idx="56138">
                  <c:v>27.783999999999999</c:v>
                </c:pt>
                <c:pt idx="56139">
                  <c:v>27.783999999999999</c:v>
                </c:pt>
                <c:pt idx="56140">
                  <c:v>27.783999999999999</c:v>
                </c:pt>
                <c:pt idx="56141">
                  <c:v>27.783999999999999</c:v>
                </c:pt>
                <c:pt idx="56142">
                  <c:v>27.783999999999999</c:v>
                </c:pt>
                <c:pt idx="56143">
                  <c:v>27.812999999999999</c:v>
                </c:pt>
                <c:pt idx="56144">
                  <c:v>27.783999999999999</c:v>
                </c:pt>
                <c:pt idx="56145">
                  <c:v>27.783999999999999</c:v>
                </c:pt>
                <c:pt idx="56146">
                  <c:v>27.783999999999999</c:v>
                </c:pt>
                <c:pt idx="56147">
                  <c:v>27.783999999999999</c:v>
                </c:pt>
                <c:pt idx="56148">
                  <c:v>27.783999999999999</c:v>
                </c:pt>
                <c:pt idx="56149">
                  <c:v>31.372</c:v>
                </c:pt>
                <c:pt idx="56150">
                  <c:v>47.42</c:v>
                </c:pt>
                <c:pt idx="56151">
                  <c:v>70.41</c:v>
                </c:pt>
                <c:pt idx="56152">
                  <c:v>64.64</c:v>
                </c:pt>
                <c:pt idx="56153">
                  <c:v>66.16</c:v>
                </c:pt>
                <c:pt idx="56154">
                  <c:v>67.8</c:v>
                </c:pt>
                <c:pt idx="56155">
                  <c:v>61.71</c:v>
                </c:pt>
                <c:pt idx="56156">
                  <c:v>63.4</c:v>
                </c:pt>
                <c:pt idx="56157">
                  <c:v>64.180000000000007</c:v>
                </c:pt>
                <c:pt idx="56158">
                  <c:v>64.64</c:v>
                </c:pt>
                <c:pt idx="56159">
                  <c:v>65.53</c:v>
                </c:pt>
                <c:pt idx="56160">
                  <c:v>66.91</c:v>
                </c:pt>
                <c:pt idx="56161">
                  <c:v>67.88</c:v>
                </c:pt>
                <c:pt idx="56162">
                  <c:v>68.69</c:v>
                </c:pt>
                <c:pt idx="56163">
                  <c:v>69.09</c:v>
                </c:pt>
                <c:pt idx="56164">
                  <c:v>69.66</c:v>
                </c:pt>
                <c:pt idx="56165">
                  <c:v>69.92</c:v>
                </c:pt>
                <c:pt idx="56166">
                  <c:v>70.64</c:v>
                </c:pt>
                <c:pt idx="56167">
                  <c:v>60.28</c:v>
                </c:pt>
                <c:pt idx="56168">
                  <c:v>51.64</c:v>
                </c:pt>
                <c:pt idx="56169">
                  <c:v>51.95</c:v>
                </c:pt>
                <c:pt idx="56170">
                  <c:v>52.35</c:v>
                </c:pt>
                <c:pt idx="56171">
                  <c:v>53.13</c:v>
                </c:pt>
                <c:pt idx="56172">
                  <c:v>53.7</c:v>
                </c:pt>
                <c:pt idx="56173">
                  <c:v>54.62</c:v>
                </c:pt>
                <c:pt idx="56174">
                  <c:v>56.11</c:v>
                </c:pt>
                <c:pt idx="56175">
                  <c:v>56.95</c:v>
                </c:pt>
                <c:pt idx="56176">
                  <c:v>42.19</c:v>
                </c:pt>
                <c:pt idx="56177">
                  <c:v>40.36</c:v>
                </c:pt>
                <c:pt idx="56178">
                  <c:v>40.5</c:v>
                </c:pt>
                <c:pt idx="56179">
                  <c:v>36.08</c:v>
                </c:pt>
                <c:pt idx="56180">
                  <c:v>32.03</c:v>
                </c:pt>
                <c:pt idx="56181">
                  <c:v>40.79</c:v>
                </c:pt>
                <c:pt idx="56182">
                  <c:v>49.2</c:v>
                </c:pt>
                <c:pt idx="56183">
                  <c:v>70.7</c:v>
                </c:pt>
                <c:pt idx="56184">
                  <c:v>83.3</c:v>
                </c:pt>
                <c:pt idx="56185">
                  <c:v>73.88</c:v>
                </c:pt>
                <c:pt idx="56186">
                  <c:v>69.400000000000006</c:v>
                </c:pt>
                <c:pt idx="56187">
                  <c:v>89.96</c:v>
                </c:pt>
                <c:pt idx="56188">
                  <c:v>86.37</c:v>
                </c:pt>
                <c:pt idx="56189">
                  <c:v>76.260000000000005</c:v>
                </c:pt>
                <c:pt idx="56190">
                  <c:v>97.19</c:v>
                </c:pt>
                <c:pt idx="56191">
                  <c:v>93.03</c:v>
                </c:pt>
                <c:pt idx="56192">
                  <c:v>80.86</c:v>
                </c:pt>
                <c:pt idx="56193">
                  <c:v>70.180000000000007</c:v>
                </c:pt>
                <c:pt idx="56194">
                  <c:v>68.89</c:v>
                </c:pt>
                <c:pt idx="56195">
                  <c:v>70.92</c:v>
                </c:pt>
                <c:pt idx="56196">
                  <c:v>90.59</c:v>
                </c:pt>
                <c:pt idx="56197">
                  <c:v>95.09</c:v>
                </c:pt>
                <c:pt idx="56198">
                  <c:v>92.42</c:v>
                </c:pt>
                <c:pt idx="56199">
                  <c:v>84.04</c:v>
                </c:pt>
                <c:pt idx="56200">
                  <c:v>84.67</c:v>
                </c:pt>
                <c:pt idx="56201">
                  <c:v>86.11</c:v>
                </c:pt>
                <c:pt idx="56202">
                  <c:v>105.05</c:v>
                </c:pt>
                <c:pt idx="56203">
                  <c:v>120.7</c:v>
                </c:pt>
                <c:pt idx="56204">
                  <c:v>125.35</c:v>
                </c:pt>
                <c:pt idx="56205">
                  <c:v>113.58</c:v>
                </c:pt>
                <c:pt idx="56206">
                  <c:v>117.71</c:v>
                </c:pt>
                <c:pt idx="56207">
                  <c:v>121.13</c:v>
                </c:pt>
                <c:pt idx="56208">
                  <c:v>124.51</c:v>
                </c:pt>
                <c:pt idx="56209">
                  <c:v>126.21</c:v>
                </c:pt>
                <c:pt idx="56210">
                  <c:v>116.88</c:v>
                </c:pt>
                <c:pt idx="56211">
                  <c:v>116.51</c:v>
                </c:pt>
                <c:pt idx="56212">
                  <c:v>117.62</c:v>
                </c:pt>
                <c:pt idx="56213">
                  <c:v>118.86</c:v>
                </c:pt>
                <c:pt idx="56214">
                  <c:v>119.35</c:v>
                </c:pt>
                <c:pt idx="56215">
                  <c:v>119.83</c:v>
                </c:pt>
                <c:pt idx="56216">
                  <c:v>121.41</c:v>
                </c:pt>
                <c:pt idx="56217">
                  <c:v>122.85</c:v>
                </c:pt>
                <c:pt idx="56218">
                  <c:v>124.48</c:v>
                </c:pt>
                <c:pt idx="56219">
                  <c:v>126.26</c:v>
                </c:pt>
                <c:pt idx="56220">
                  <c:v>131.4</c:v>
                </c:pt>
                <c:pt idx="56221">
                  <c:v>135.08000000000001</c:v>
                </c:pt>
                <c:pt idx="56222">
                  <c:v>136.47999999999999</c:v>
                </c:pt>
                <c:pt idx="56223">
                  <c:v>137.88999999999999</c:v>
                </c:pt>
                <c:pt idx="56224">
                  <c:v>139.12</c:v>
                </c:pt>
                <c:pt idx="56225">
                  <c:v>140.1</c:v>
                </c:pt>
                <c:pt idx="56226">
                  <c:v>142.22</c:v>
                </c:pt>
                <c:pt idx="56227">
                  <c:v>144.88999999999999</c:v>
                </c:pt>
                <c:pt idx="56228">
                  <c:v>145.38</c:v>
                </c:pt>
                <c:pt idx="56229">
                  <c:v>146.59</c:v>
                </c:pt>
                <c:pt idx="56230">
                  <c:v>121.16</c:v>
                </c:pt>
                <c:pt idx="56231">
                  <c:v>112.54</c:v>
                </c:pt>
                <c:pt idx="56232">
                  <c:v>109.3</c:v>
                </c:pt>
                <c:pt idx="56233">
                  <c:v>107.84</c:v>
                </c:pt>
                <c:pt idx="56234">
                  <c:v>108.47</c:v>
                </c:pt>
                <c:pt idx="56235">
                  <c:v>97.48</c:v>
                </c:pt>
                <c:pt idx="56236">
                  <c:v>95.61</c:v>
                </c:pt>
                <c:pt idx="56237">
                  <c:v>96.59</c:v>
                </c:pt>
                <c:pt idx="56238">
                  <c:v>99.11</c:v>
                </c:pt>
                <c:pt idx="56239">
                  <c:v>92.88</c:v>
                </c:pt>
                <c:pt idx="56240">
                  <c:v>92.48</c:v>
                </c:pt>
                <c:pt idx="56241">
                  <c:v>83.55</c:v>
                </c:pt>
                <c:pt idx="56242">
                  <c:v>80.66</c:v>
                </c:pt>
                <c:pt idx="56243">
                  <c:v>75.400000000000006</c:v>
                </c:pt>
                <c:pt idx="56244">
                  <c:v>68.05</c:v>
                </c:pt>
                <c:pt idx="56245">
                  <c:v>68.69</c:v>
                </c:pt>
                <c:pt idx="56246">
                  <c:v>69.349999999999994</c:v>
                </c:pt>
                <c:pt idx="56247">
                  <c:v>69.83</c:v>
                </c:pt>
                <c:pt idx="56248">
                  <c:v>67.39</c:v>
                </c:pt>
                <c:pt idx="56249">
                  <c:v>55.14</c:v>
                </c:pt>
                <c:pt idx="56250">
                  <c:v>55.6</c:v>
                </c:pt>
                <c:pt idx="56251">
                  <c:v>54.28</c:v>
                </c:pt>
                <c:pt idx="56252">
                  <c:v>53.3</c:v>
                </c:pt>
                <c:pt idx="56253">
                  <c:v>46.36</c:v>
                </c:pt>
                <c:pt idx="56254">
                  <c:v>37.74</c:v>
                </c:pt>
                <c:pt idx="56255">
                  <c:v>28.99</c:v>
                </c:pt>
                <c:pt idx="56256">
                  <c:v>36.28</c:v>
                </c:pt>
                <c:pt idx="56257">
                  <c:v>38.86</c:v>
                </c:pt>
                <c:pt idx="56258">
                  <c:v>36.619999999999997</c:v>
                </c:pt>
                <c:pt idx="56259">
                  <c:v>36.54</c:v>
                </c:pt>
                <c:pt idx="56260">
                  <c:v>36.74</c:v>
                </c:pt>
                <c:pt idx="56261">
                  <c:v>37.11</c:v>
                </c:pt>
                <c:pt idx="56262">
                  <c:v>37.46</c:v>
                </c:pt>
                <c:pt idx="56263">
                  <c:v>53.93</c:v>
                </c:pt>
                <c:pt idx="56264">
                  <c:v>49.31</c:v>
                </c:pt>
                <c:pt idx="56265">
                  <c:v>59.5</c:v>
                </c:pt>
                <c:pt idx="56266">
                  <c:v>59.21</c:v>
                </c:pt>
                <c:pt idx="56267">
                  <c:v>59.7</c:v>
                </c:pt>
                <c:pt idx="56268">
                  <c:v>54.62</c:v>
                </c:pt>
                <c:pt idx="56269">
                  <c:v>53.79</c:v>
                </c:pt>
                <c:pt idx="56270">
                  <c:v>53.82</c:v>
                </c:pt>
                <c:pt idx="56271">
                  <c:v>53.67</c:v>
                </c:pt>
                <c:pt idx="56272">
                  <c:v>53.65</c:v>
                </c:pt>
                <c:pt idx="56273">
                  <c:v>54.11</c:v>
                </c:pt>
                <c:pt idx="56274">
                  <c:v>57.69</c:v>
                </c:pt>
                <c:pt idx="56275">
                  <c:v>60.08</c:v>
                </c:pt>
                <c:pt idx="56276">
                  <c:v>55.77</c:v>
                </c:pt>
                <c:pt idx="56277">
                  <c:v>55.97</c:v>
                </c:pt>
                <c:pt idx="56278">
                  <c:v>56.06</c:v>
                </c:pt>
                <c:pt idx="56279">
                  <c:v>57.15</c:v>
                </c:pt>
                <c:pt idx="56280">
                  <c:v>57.81</c:v>
                </c:pt>
                <c:pt idx="56281">
                  <c:v>57.52</c:v>
                </c:pt>
                <c:pt idx="56282">
                  <c:v>42.77</c:v>
                </c:pt>
                <c:pt idx="56283">
                  <c:v>42.77</c:v>
                </c:pt>
                <c:pt idx="56284">
                  <c:v>42.65</c:v>
                </c:pt>
                <c:pt idx="56285">
                  <c:v>48.97</c:v>
                </c:pt>
                <c:pt idx="56286">
                  <c:v>63.66</c:v>
                </c:pt>
                <c:pt idx="56287">
                  <c:v>60.13</c:v>
                </c:pt>
                <c:pt idx="56288">
                  <c:v>60.68</c:v>
                </c:pt>
                <c:pt idx="56289">
                  <c:v>61.94</c:v>
                </c:pt>
                <c:pt idx="56290">
                  <c:v>63.09</c:v>
                </c:pt>
                <c:pt idx="56291">
                  <c:v>63.84</c:v>
                </c:pt>
                <c:pt idx="56292">
                  <c:v>64.64</c:v>
                </c:pt>
                <c:pt idx="56293">
                  <c:v>66.19</c:v>
                </c:pt>
                <c:pt idx="56294">
                  <c:v>67.88</c:v>
                </c:pt>
                <c:pt idx="56295">
                  <c:v>56.49</c:v>
                </c:pt>
                <c:pt idx="56296">
                  <c:v>66.650000000000006</c:v>
                </c:pt>
                <c:pt idx="56297">
                  <c:v>86.91</c:v>
                </c:pt>
                <c:pt idx="56298">
                  <c:v>86.17</c:v>
                </c:pt>
                <c:pt idx="56299">
                  <c:v>97.91</c:v>
                </c:pt>
                <c:pt idx="56300">
                  <c:v>91.33</c:v>
                </c:pt>
                <c:pt idx="56301">
                  <c:v>86.74</c:v>
                </c:pt>
                <c:pt idx="56302">
                  <c:v>87.77</c:v>
                </c:pt>
                <c:pt idx="56303">
                  <c:v>88.03</c:v>
                </c:pt>
                <c:pt idx="56304">
                  <c:v>85.31</c:v>
                </c:pt>
                <c:pt idx="56305">
                  <c:v>83.5</c:v>
                </c:pt>
                <c:pt idx="56306">
                  <c:v>83.21</c:v>
                </c:pt>
                <c:pt idx="56307">
                  <c:v>99.8</c:v>
                </c:pt>
                <c:pt idx="56308">
                  <c:v>106.83</c:v>
                </c:pt>
                <c:pt idx="56309">
                  <c:v>100.98</c:v>
                </c:pt>
                <c:pt idx="56310">
                  <c:v>94.78</c:v>
                </c:pt>
                <c:pt idx="56311">
                  <c:v>73.510000000000005</c:v>
                </c:pt>
                <c:pt idx="56312">
                  <c:v>70.67</c:v>
                </c:pt>
                <c:pt idx="56313">
                  <c:v>71.209999999999994</c:v>
                </c:pt>
                <c:pt idx="56314">
                  <c:v>71.81</c:v>
                </c:pt>
                <c:pt idx="56315">
                  <c:v>72.91</c:v>
                </c:pt>
                <c:pt idx="56316">
                  <c:v>70.290000000000006</c:v>
                </c:pt>
                <c:pt idx="56317">
                  <c:v>71.010000000000005</c:v>
                </c:pt>
                <c:pt idx="56318">
                  <c:v>71.930000000000007</c:v>
                </c:pt>
                <c:pt idx="56319">
                  <c:v>73.08</c:v>
                </c:pt>
                <c:pt idx="56320">
                  <c:v>73.97</c:v>
                </c:pt>
                <c:pt idx="56321">
                  <c:v>75.37</c:v>
                </c:pt>
                <c:pt idx="56322">
                  <c:v>76.61</c:v>
                </c:pt>
                <c:pt idx="56323">
                  <c:v>65.790000000000006</c:v>
                </c:pt>
                <c:pt idx="56324">
                  <c:v>65.819999999999993</c:v>
                </c:pt>
                <c:pt idx="56325">
                  <c:v>67.16</c:v>
                </c:pt>
                <c:pt idx="56326">
                  <c:v>68.92</c:v>
                </c:pt>
                <c:pt idx="56327">
                  <c:v>85.42</c:v>
                </c:pt>
                <c:pt idx="56328">
                  <c:v>76.78</c:v>
                </c:pt>
                <c:pt idx="56329">
                  <c:v>70.98</c:v>
                </c:pt>
                <c:pt idx="56330">
                  <c:v>71.33</c:v>
                </c:pt>
                <c:pt idx="56331">
                  <c:v>72.19</c:v>
                </c:pt>
                <c:pt idx="56332">
                  <c:v>73.19</c:v>
                </c:pt>
                <c:pt idx="56333">
                  <c:v>93.34</c:v>
                </c:pt>
                <c:pt idx="56334">
                  <c:v>94.66</c:v>
                </c:pt>
                <c:pt idx="56335">
                  <c:v>98.45</c:v>
                </c:pt>
                <c:pt idx="56336">
                  <c:v>96.67</c:v>
                </c:pt>
                <c:pt idx="56337">
                  <c:v>113.09</c:v>
                </c:pt>
                <c:pt idx="56338">
                  <c:v>120.01</c:v>
                </c:pt>
                <c:pt idx="56339">
                  <c:v>118.97</c:v>
                </c:pt>
                <c:pt idx="56340">
                  <c:v>115.62</c:v>
                </c:pt>
                <c:pt idx="56341">
                  <c:v>118.23</c:v>
                </c:pt>
                <c:pt idx="56342">
                  <c:v>118.51</c:v>
                </c:pt>
                <c:pt idx="56343">
                  <c:v>119.35</c:v>
                </c:pt>
                <c:pt idx="56344">
                  <c:v>114.15</c:v>
                </c:pt>
                <c:pt idx="56345">
                  <c:v>109.67</c:v>
                </c:pt>
                <c:pt idx="56346">
                  <c:v>74.599999999999994</c:v>
                </c:pt>
                <c:pt idx="56347">
                  <c:v>83.04</c:v>
                </c:pt>
                <c:pt idx="56348">
                  <c:v>103.24</c:v>
                </c:pt>
                <c:pt idx="56349">
                  <c:v>102.7</c:v>
                </c:pt>
                <c:pt idx="56350">
                  <c:v>101.15</c:v>
                </c:pt>
                <c:pt idx="56351">
                  <c:v>100.55</c:v>
                </c:pt>
                <c:pt idx="56352">
                  <c:v>101.92</c:v>
                </c:pt>
                <c:pt idx="56353">
                  <c:v>103.73</c:v>
                </c:pt>
                <c:pt idx="56354">
                  <c:v>103.96</c:v>
                </c:pt>
                <c:pt idx="56355">
                  <c:v>104.39</c:v>
                </c:pt>
                <c:pt idx="56356">
                  <c:v>98.16</c:v>
                </c:pt>
                <c:pt idx="56357">
                  <c:v>100.43</c:v>
                </c:pt>
                <c:pt idx="56358">
                  <c:v>121.01</c:v>
                </c:pt>
                <c:pt idx="56359">
                  <c:v>117.45</c:v>
                </c:pt>
                <c:pt idx="56360">
                  <c:v>112.72</c:v>
                </c:pt>
                <c:pt idx="56361">
                  <c:v>123.68</c:v>
                </c:pt>
                <c:pt idx="56362">
                  <c:v>120.24</c:v>
                </c:pt>
                <c:pt idx="56363">
                  <c:v>113.18</c:v>
                </c:pt>
                <c:pt idx="56364">
                  <c:v>107.98</c:v>
                </c:pt>
                <c:pt idx="56365">
                  <c:v>109.99</c:v>
                </c:pt>
                <c:pt idx="56366">
                  <c:v>128.59</c:v>
                </c:pt>
                <c:pt idx="56367">
                  <c:v>120.29</c:v>
                </c:pt>
                <c:pt idx="56368">
                  <c:v>125.26</c:v>
                </c:pt>
                <c:pt idx="56369">
                  <c:v>136.25</c:v>
                </c:pt>
                <c:pt idx="56370">
                  <c:v>136.16999999999999</c:v>
                </c:pt>
                <c:pt idx="56371">
                  <c:v>169.06</c:v>
                </c:pt>
                <c:pt idx="56372">
                  <c:v>172.36</c:v>
                </c:pt>
                <c:pt idx="56373">
                  <c:v>172.1</c:v>
                </c:pt>
                <c:pt idx="56374">
                  <c:v>179.54</c:v>
                </c:pt>
                <c:pt idx="56375">
                  <c:v>181.26</c:v>
                </c:pt>
                <c:pt idx="56376">
                  <c:v>172.56</c:v>
                </c:pt>
                <c:pt idx="56377">
                  <c:v>174.57</c:v>
                </c:pt>
                <c:pt idx="56378">
                  <c:v>169.95</c:v>
                </c:pt>
                <c:pt idx="56379">
                  <c:v>169.32</c:v>
                </c:pt>
                <c:pt idx="56380">
                  <c:v>172.79</c:v>
                </c:pt>
                <c:pt idx="56381">
                  <c:v>191.88</c:v>
                </c:pt>
                <c:pt idx="56382">
                  <c:v>186.31</c:v>
                </c:pt>
                <c:pt idx="56383">
                  <c:v>183.76</c:v>
                </c:pt>
                <c:pt idx="56384">
                  <c:v>178.62</c:v>
                </c:pt>
                <c:pt idx="56385">
                  <c:v>182.87</c:v>
                </c:pt>
                <c:pt idx="56386">
                  <c:v>195.24</c:v>
                </c:pt>
                <c:pt idx="56387">
                  <c:v>186.22</c:v>
                </c:pt>
                <c:pt idx="56388">
                  <c:v>183.53</c:v>
                </c:pt>
                <c:pt idx="56389">
                  <c:v>168.54</c:v>
                </c:pt>
                <c:pt idx="56390">
                  <c:v>170.47</c:v>
                </c:pt>
                <c:pt idx="56391">
                  <c:v>173.74</c:v>
                </c:pt>
                <c:pt idx="56392">
                  <c:v>182.32</c:v>
                </c:pt>
                <c:pt idx="56393">
                  <c:v>169.84</c:v>
                </c:pt>
                <c:pt idx="56394">
                  <c:v>177.44</c:v>
                </c:pt>
                <c:pt idx="56395">
                  <c:v>190.27</c:v>
                </c:pt>
                <c:pt idx="56396">
                  <c:v>192.51</c:v>
                </c:pt>
                <c:pt idx="56397">
                  <c:v>191.05</c:v>
                </c:pt>
                <c:pt idx="56398">
                  <c:v>188.43</c:v>
                </c:pt>
                <c:pt idx="56399">
                  <c:v>190.04</c:v>
                </c:pt>
                <c:pt idx="56400">
                  <c:v>193.6</c:v>
                </c:pt>
                <c:pt idx="56401">
                  <c:v>196.93</c:v>
                </c:pt>
                <c:pt idx="56402">
                  <c:v>195.29</c:v>
                </c:pt>
                <c:pt idx="56403">
                  <c:v>195.32</c:v>
                </c:pt>
                <c:pt idx="56404">
                  <c:v>189.55</c:v>
                </c:pt>
                <c:pt idx="56405">
                  <c:v>189.58</c:v>
                </c:pt>
                <c:pt idx="56406">
                  <c:v>190.96</c:v>
                </c:pt>
                <c:pt idx="56407">
                  <c:v>181.09</c:v>
                </c:pt>
                <c:pt idx="56408">
                  <c:v>172.02</c:v>
                </c:pt>
                <c:pt idx="56409">
                  <c:v>174.08</c:v>
                </c:pt>
                <c:pt idx="56410">
                  <c:v>175.46</c:v>
                </c:pt>
                <c:pt idx="56411">
                  <c:v>172.85</c:v>
                </c:pt>
                <c:pt idx="56412">
                  <c:v>174.17</c:v>
                </c:pt>
                <c:pt idx="56413">
                  <c:v>176.15</c:v>
                </c:pt>
                <c:pt idx="56414">
                  <c:v>176.9</c:v>
                </c:pt>
                <c:pt idx="56415">
                  <c:v>177.59</c:v>
                </c:pt>
                <c:pt idx="56416">
                  <c:v>178.59</c:v>
                </c:pt>
                <c:pt idx="56417">
                  <c:v>177.33</c:v>
                </c:pt>
                <c:pt idx="56418">
                  <c:v>181.98</c:v>
                </c:pt>
                <c:pt idx="56419">
                  <c:v>182.35</c:v>
                </c:pt>
                <c:pt idx="56420">
                  <c:v>184.45</c:v>
                </c:pt>
                <c:pt idx="56421">
                  <c:v>170.12</c:v>
                </c:pt>
                <c:pt idx="56422">
                  <c:v>170.7</c:v>
                </c:pt>
                <c:pt idx="56423">
                  <c:v>168.11</c:v>
                </c:pt>
                <c:pt idx="56424">
                  <c:v>175.32</c:v>
                </c:pt>
                <c:pt idx="56425">
                  <c:v>163.41</c:v>
                </c:pt>
                <c:pt idx="56426">
                  <c:v>170.38</c:v>
                </c:pt>
                <c:pt idx="56427">
                  <c:v>171.76</c:v>
                </c:pt>
                <c:pt idx="56428">
                  <c:v>167.37</c:v>
                </c:pt>
                <c:pt idx="56429">
                  <c:v>170.93</c:v>
                </c:pt>
                <c:pt idx="56430">
                  <c:v>178.56</c:v>
                </c:pt>
                <c:pt idx="56431">
                  <c:v>169.55</c:v>
                </c:pt>
                <c:pt idx="56432">
                  <c:v>171.64</c:v>
                </c:pt>
                <c:pt idx="56433">
                  <c:v>167.74</c:v>
                </c:pt>
                <c:pt idx="56434">
                  <c:v>147.93</c:v>
                </c:pt>
                <c:pt idx="56435">
                  <c:v>144.32</c:v>
                </c:pt>
                <c:pt idx="56436">
                  <c:v>147.59</c:v>
                </c:pt>
                <c:pt idx="56437">
                  <c:v>149.77000000000001</c:v>
                </c:pt>
                <c:pt idx="56438">
                  <c:v>141.16</c:v>
                </c:pt>
                <c:pt idx="56439">
                  <c:v>131.52000000000001</c:v>
                </c:pt>
                <c:pt idx="56440">
                  <c:v>156.66</c:v>
                </c:pt>
                <c:pt idx="56441">
                  <c:v>148.51</c:v>
                </c:pt>
                <c:pt idx="56442">
                  <c:v>141.41999999999999</c:v>
                </c:pt>
                <c:pt idx="56443">
                  <c:v>141.44999999999999</c:v>
                </c:pt>
                <c:pt idx="56444">
                  <c:v>138.69</c:v>
                </c:pt>
                <c:pt idx="56445">
                  <c:v>136.88</c:v>
                </c:pt>
                <c:pt idx="56446">
                  <c:v>140.66999999999999</c:v>
                </c:pt>
                <c:pt idx="56447">
                  <c:v>136.83000000000001</c:v>
                </c:pt>
                <c:pt idx="56448">
                  <c:v>137.49</c:v>
                </c:pt>
                <c:pt idx="56449">
                  <c:v>146.87</c:v>
                </c:pt>
                <c:pt idx="56450">
                  <c:v>164.24</c:v>
                </c:pt>
                <c:pt idx="56451">
                  <c:v>153.96</c:v>
                </c:pt>
                <c:pt idx="56452">
                  <c:v>153.62</c:v>
                </c:pt>
                <c:pt idx="56453">
                  <c:v>153.38999999999999</c:v>
                </c:pt>
                <c:pt idx="56454">
                  <c:v>173.94</c:v>
                </c:pt>
                <c:pt idx="56455">
                  <c:v>174.26</c:v>
                </c:pt>
                <c:pt idx="56456">
                  <c:v>176.52</c:v>
                </c:pt>
                <c:pt idx="56457">
                  <c:v>159.16</c:v>
                </c:pt>
                <c:pt idx="56458">
                  <c:v>158.44</c:v>
                </c:pt>
                <c:pt idx="56459">
                  <c:v>162.13999999999999</c:v>
                </c:pt>
                <c:pt idx="56460">
                  <c:v>176.92</c:v>
                </c:pt>
                <c:pt idx="56461">
                  <c:v>159.44</c:v>
                </c:pt>
                <c:pt idx="56462">
                  <c:v>135.1</c:v>
                </c:pt>
                <c:pt idx="56463">
                  <c:v>123.94</c:v>
                </c:pt>
                <c:pt idx="56464">
                  <c:v>125.83</c:v>
                </c:pt>
                <c:pt idx="56465">
                  <c:v>127.81</c:v>
                </c:pt>
                <c:pt idx="56466">
                  <c:v>129.77000000000001</c:v>
                </c:pt>
                <c:pt idx="56467">
                  <c:v>131.32</c:v>
                </c:pt>
                <c:pt idx="56468">
                  <c:v>143.29</c:v>
                </c:pt>
                <c:pt idx="56469">
                  <c:v>147.41999999999999</c:v>
                </c:pt>
                <c:pt idx="56470">
                  <c:v>148.77000000000001</c:v>
                </c:pt>
                <c:pt idx="56471">
                  <c:v>151.01</c:v>
                </c:pt>
                <c:pt idx="56472">
                  <c:v>154.02000000000001</c:v>
                </c:pt>
                <c:pt idx="56473">
                  <c:v>145.84</c:v>
                </c:pt>
                <c:pt idx="56474">
                  <c:v>145.04</c:v>
                </c:pt>
                <c:pt idx="56475">
                  <c:v>153.96</c:v>
                </c:pt>
                <c:pt idx="56476">
                  <c:v>157.55000000000001</c:v>
                </c:pt>
                <c:pt idx="56477">
                  <c:v>161.97</c:v>
                </c:pt>
                <c:pt idx="56478">
                  <c:v>166.85</c:v>
                </c:pt>
                <c:pt idx="56479">
                  <c:v>161.91</c:v>
                </c:pt>
                <c:pt idx="56480">
                  <c:v>171.96</c:v>
                </c:pt>
                <c:pt idx="56481">
                  <c:v>178.62</c:v>
                </c:pt>
                <c:pt idx="56482">
                  <c:v>182.12</c:v>
                </c:pt>
                <c:pt idx="56483">
                  <c:v>182.98</c:v>
                </c:pt>
                <c:pt idx="56484">
                  <c:v>184.01</c:v>
                </c:pt>
                <c:pt idx="56485">
                  <c:v>186.54</c:v>
                </c:pt>
                <c:pt idx="56486">
                  <c:v>191.71</c:v>
                </c:pt>
                <c:pt idx="56487">
                  <c:v>191.51</c:v>
                </c:pt>
                <c:pt idx="56488">
                  <c:v>194.06</c:v>
                </c:pt>
                <c:pt idx="56489">
                  <c:v>196.27</c:v>
                </c:pt>
                <c:pt idx="56490">
                  <c:v>187.8</c:v>
                </c:pt>
                <c:pt idx="56491">
                  <c:v>197.1</c:v>
                </c:pt>
                <c:pt idx="56492">
                  <c:v>200.32</c:v>
                </c:pt>
                <c:pt idx="56493">
                  <c:v>201.29</c:v>
                </c:pt>
                <c:pt idx="56494">
                  <c:v>203.96</c:v>
                </c:pt>
                <c:pt idx="56495">
                  <c:v>186.02</c:v>
                </c:pt>
                <c:pt idx="56496">
                  <c:v>172.88</c:v>
                </c:pt>
                <c:pt idx="56497">
                  <c:v>174.6</c:v>
                </c:pt>
                <c:pt idx="56498">
                  <c:v>176.49</c:v>
                </c:pt>
                <c:pt idx="56499">
                  <c:v>172.39</c:v>
                </c:pt>
                <c:pt idx="56500">
                  <c:v>177.1</c:v>
                </c:pt>
                <c:pt idx="56501">
                  <c:v>183.93</c:v>
                </c:pt>
                <c:pt idx="56502">
                  <c:v>173.77</c:v>
                </c:pt>
                <c:pt idx="56503">
                  <c:v>188.92</c:v>
                </c:pt>
                <c:pt idx="56504">
                  <c:v>177.61</c:v>
                </c:pt>
                <c:pt idx="56505">
                  <c:v>179.91</c:v>
                </c:pt>
                <c:pt idx="56506">
                  <c:v>184.1</c:v>
                </c:pt>
                <c:pt idx="56507">
                  <c:v>180.57</c:v>
                </c:pt>
                <c:pt idx="56508">
                  <c:v>178.79</c:v>
                </c:pt>
                <c:pt idx="56509">
                  <c:v>165.42</c:v>
                </c:pt>
                <c:pt idx="56510">
                  <c:v>174.51</c:v>
                </c:pt>
                <c:pt idx="56511">
                  <c:v>201.26</c:v>
                </c:pt>
                <c:pt idx="56512">
                  <c:v>183.7</c:v>
                </c:pt>
                <c:pt idx="56513">
                  <c:v>158.1</c:v>
                </c:pt>
                <c:pt idx="56514">
                  <c:v>166.28</c:v>
                </c:pt>
                <c:pt idx="56515">
                  <c:v>155.74</c:v>
                </c:pt>
                <c:pt idx="56516">
                  <c:v>155.74</c:v>
                </c:pt>
                <c:pt idx="56517">
                  <c:v>156.26</c:v>
                </c:pt>
                <c:pt idx="56518">
                  <c:v>173.77</c:v>
                </c:pt>
                <c:pt idx="56519">
                  <c:v>179.54</c:v>
                </c:pt>
                <c:pt idx="56520">
                  <c:v>179.16</c:v>
                </c:pt>
                <c:pt idx="56521">
                  <c:v>178.96</c:v>
                </c:pt>
                <c:pt idx="56522">
                  <c:v>181.06</c:v>
                </c:pt>
                <c:pt idx="56523">
                  <c:v>184.67</c:v>
                </c:pt>
                <c:pt idx="56524">
                  <c:v>187.57</c:v>
                </c:pt>
                <c:pt idx="56525">
                  <c:v>186.17</c:v>
                </c:pt>
                <c:pt idx="56526">
                  <c:v>186.66</c:v>
                </c:pt>
                <c:pt idx="56527">
                  <c:v>179.8</c:v>
                </c:pt>
                <c:pt idx="56528">
                  <c:v>181.95</c:v>
                </c:pt>
                <c:pt idx="56529">
                  <c:v>166.59</c:v>
                </c:pt>
                <c:pt idx="56530">
                  <c:v>163.03</c:v>
                </c:pt>
                <c:pt idx="56531">
                  <c:v>163.58000000000001</c:v>
                </c:pt>
                <c:pt idx="56532">
                  <c:v>165.73</c:v>
                </c:pt>
                <c:pt idx="56533">
                  <c:v>178.79</c:v>
                </c:pt>
                <c:pt idx="56534">
                  <c:v>180.48</c:v>
                </c:pt>
                <c:pt idx="56535">
                  <c:v>181.86</c:v>
                </c:pt>
                <c:pt idx="56536">
                  <c:v>202.44</c:v>
                </c:pt>
                <c:pt idx="56537">
                  <c:v>185.79</c:v>
                </c:pt>
                <c:pt idx="56538">
                  <c:v>173.16</c:v>
                </c:pt>
                <c:pt idx="56539">
                  <c:v>170.87</c:v>
                </c:pt>
                <c:pt idx="56540">
                  <c:v>178.53</c:v>
                </c:pt>
                <c:pt idx="56541">
                  <c:v>183.81</c:v>
                </c:pt>
                <c:pt idx="56542">
                  <c:v>184.01</c:v>
                </c:pt>
                <c:pt idx="56543">
                  <c:v>184.47</c:v>
                </c:pt>
                <c:pt idx="56544">
                  <c:v>185.36</c:v>
                </c:pt>
                <c:pt idx="56545">
                  <c:v>184.47</c:v>
                </c:pt>
                <c:pt idx="56546">
                  <c:v>182.09</c:v>
                </c:pt>
                <c:pt idx="56547">
                  <c:v>183.1</c:v>
                </c:pt>
                <c:pt idx="56548">
                  <c:v>175.32</c:v>
                </c:pt>
                <c:pt idx="56549">
                  <c:v>174.37</c:v>
                </c:pt>
                <c:pt idx="56550">
                  <c:v>168.97</c:v>
                </c:pt>
                <c:pt idx="56551">
                  <c:v>177.59</c:v>
                </c:pt>
                <c:pt idx="56552">
                  <c:v>184.53</c:v>
                </c:pt>
                <c:pt idx="56553">
                  <c:v>183.84</c:v>
                </c:pt>
                <c:pt idx="56554">
                  <c:v>185.11</c:v>
                </c:pt>
                <c:pt idx="56555">
                  <c:v>177.7</c:v>
                </c:pt>
                <c:pt idx="56556">
                  <c:v>166.85</c:v>
                </c:pt>
                <c:pt idx="56557">
                  <c:v>172.39</c:v>
                </c:pt>
                <c:pt idx="56558">
                  <c:v>174.28</c:v>
                </c:pt>
                <c:pt idx="56559">
                  <c:v>175.55</c:v>
                </c:pt>
                <c:pt idx="56560">
                  <c:v>176.38</c:v>
                </c:pt>
                <c:pt idx="56561">
                  <c:v>173.34</c:v>
                </c:pt>
                <c:pt idx="56562">
                  <c:v>173.8</c:v>
                </c:pt>
                <c:pt idx="56563">
                  <c:v>167.05</c:v>
                </c:pt>
                <c:pt idx="56564">
                  <c:v>172.96</c:v>
                </c:pt>
                <c:pt idx="56565">
                  <c:v>174.28</c:v>
                </c:pt>
                <c:pt idx="56566">
                  <c:v>186.6</c:v>
                </c:pt>
                <c:pt idx="56567">
                  <c:v>186.2</c:v>
                </c:pt>
                <c:pt idx="56568">
                  <c:v>184.82</c:v>
                </c:pt>
                <c:pt idx="56569">
                  <c:v>188.09</c:v>
                </c:pt>
                <c:pt idx="56570">
                  <c:v>190.64</c:v>
                </c:pt>
                <c:pt idx="56571">
                  <c:v>195.81</c:v>
                </c:pt>
                <c:pt idx="56572">
                  <c:v>199.4</c:v>
                </c:pt>
                <c:pt idx="56573">
                  <c:v>201.41</c:v>
                </c:pt>
                <c:pt idx="56574">
                  <c:v>202.93</c:v>
                </c:pt>
                <c:pt idx="56575">
                  <c:v>201.93</c:v>
                </c:pt>
                <c:pt idx="56576">
                  <c:v>200.23</c:v>
                </c:pt>
                <c:pt idx="56577">
                  <c:v>193.89</c:v>
                </c:pt>
                <c:pt idx="56578">
                  <c:v>196.87</c:v>
                </c:pt>
                <c:pt idx="56579">
                  <c:v>200.23</c:v>
                </c:pt>
                <c:pt idx="56580">
                  <c:v>215.85</c:v>
                </c:pt>
                <c:pt idx="56581">
                  <c:v>206.03</c:v>
                </c:pt>
                <c:pt idx="56582">
                  <c:v>191.76</c:v>
                </c:pt>
                <c:pt idx="56583">
                  <c:v>206.26</c:v>
                </c:pt>
                <c:pt idx="56584">
                  <c:v>213.06</c:v>
                </c:pt>
                <c:pt idx="56585">
                  <c:v>200.15</c:v>
                </c:pt>
                <c:pt idx="56586">
                  <c:v>182.21</c:v>
                </c:pt>
                <c:pt idx="56587">
                  <c:v>173.39</c:v>
                </c:pt>
                <c:pt idx="56588">
                  <c:v>176.29</c:v>
                </c:pt>
                <c:pt idx="56589">
                  <c:v>181.78</c:v>
                </c:pt>
                <c:pt idx="56590">
                  <c:v>185.77</c:v>
                </c:pt>
                <c:pt idx="56591">
                  <c:v>189.35</c:v>
                </c:pt>
                <c:pt idx="56592">
                  <c:v>167.31</c:v>
                </c:pt>
                <c:pt idx="56593">
                  <c:v>161.57</c:v>
                </c:pt>
                <c:pt idx="56594">
                  <c:v>167.57</c:v>
                </c:pt>
                <c:pt idx="56595">
                  <c:v>179.28</c:v>
                </c:pt>
                <c:pt idx="56596">
                  <c:v>179.8</c:v>
                </c:pt>
                <c:pt idx="56597">
                  <c:v>173.85</c:v>
                </c:pt>
                <c:pt idx="56598">
                  <c:v>169.06</c:v>
                </c:pt>
                <c:pt idx="56599">
                  <c:v>172.88</c:v>
                </c:pt>
                <c:pt idx="56600">
                  <c:v>171.84</c:v>
                </c:pt>
                <c:pt idx="56601">
                  <c:v>171.13</c:v>
                </c:pt>
                <c:pt idx="56602">
                  <c:v>171.41</c:v>
                </c:pt>
                <c:pt idx="56603">
                  <c:v>170.7</c:v>
                </c:pt>
                <c:pt idx="56604">
                  <c:v>171.21</c:v>
                </c:pt>
                <c:pt idx="56605">
                  <c:v>174.94</c:v>
                </c:pt>
                <c:pt idx="56606">
                  <c:v>174.28</c:v>
                </c:pt>
                <c:pt idx="56607">
                  <c:v>160.82</c:v>
                </c:pt>
                <c:pt idx="56608">
                  <c:v>151.38</c:v>
                </c:pt>
                <c:pt idx="56609">
                  <c:v>137.26</c:v>
                </c:pt>
                <c:pt idx="56610">
                  <c:v>135.08000000000001</c:v>
                </c:pt>
                <c:pt idx="56611">
                  <c:v>137.80000000000001</c:v>
                </c:pt>
                <c:pt idx="56612">
                  <c:v>139.04</c:v>
                </c:pt>
                <c:pt idx="56613">
                  <c:v>138.32</c:v>
                </c:pt>
                <c:pt idx="56614">
                  <c:v>137.4</c:v>
                </c:pt>
                <c:pt idx="56615">
                  <c:v>142.11000000000001</c:v>
                </c:pt>
                <c:pt idx="56616">
                  <c:v>135.97</c:v>
                </c:pt>
                <c:pt idx="56617">
                  <c:v>140.47</c:v>
                </c:pt>
                <c:pt idx="56618">
                  <c:v>143.26</c:v>
                </c:pt>
                <c:pt idx="56619">
                  <c:v>145.35</c:v>
                </c:pt>
                <c:pt idx="56620">
                  <c:v>148.31</c:v>
                </c:pt>
                <c:pt idx="56621">
                  <c:v>149.86000000000001</c:v>
                </c:pt>
                <c:pt idx="56622">
                  <c:v>152.18</c:v>
                </c:pt>
                <c:pt idx="56623">
                  <c:v>155.16999999999999</c:v>
                </c:pt>
                <c:pt idx="56624">
                  <c:v>149.05000000000001</c:v>
                </c:pt>
                <c:pt idx="56625">
                  <c:v>149.37</c:v>
                </c:pt>
                <c:pt idx="56626">
                  <c:v>145.58000000000001</c:v>
                </c:pt>
                <c:pt idx="56627">
                  <c:v>144.49</c:v>
                </c:pt>
                <c:pt idx="56628">
                  <c:v>164.73</c:v>
                </c:pt>
                <c:pt idx="56629">
                  <c:v>167.6</c:v>
                </c:pt>
                <c:pt idx="56630">
                  <c:v>180.54</c:v>
                </c:pt>
                <c:pt idx="56631">
                  <c:v>177.67</c:v>
                </c:pt>
                <c:pt idx="56632">
                  <c:v>178.39</c:v>
                </c:pt>
                <c:pt idx="56633">
                  <c:v>167.57</c:v>
                </c:pt>
                <c:pt idx="56634">
                  <c:v>175.2</c:v>
                </c:pt>
                <c:pt idx="56635">
                  <c:v>170.87</c:v>
                </c:pt>
                <c:pt idx="56636">
                  <c:v>171.73</c:v>
                </c:pt>
                <c:pt idx="56637">
                  <c:v>177.24</c:v>
                </c:pt>
                <c:pt idx="56638">
                  <c:v>184.53</c:v>
                </c:pt>
                <c:pt idx="56639">
                  <c:v>193.11</c:v>
                </c:pt>
                <c:pt idx="56640">
                  <c:v>196.76</c:v>
                </c:pt>
                <c:pt idx="56641">
                  <c:v>199.6</c:v>
                </c:pt>
                <c:pt idx="56642">
                  <c:v>207.52</c:v>
                </c:pt>
                <c:pt idx="56643">
                  <c:v>192.11</c:v>
                </c:pt>
                <c:pt idx="56644">
                  <c:v>191.94</c:v>
                </c:pt>
                <c:pt idx="56645">
                  <c:v>199.31</c:v>
                </c:pt>
                <c:pt idx="56646">
                  <c:v>212.14</c:v>
                </c:pt>
                <c:pt idx="56647">
                  <c:v>211.45</c:v>
                </c:pt>
                <c:pt idx="56648">
                  <c:v>217.94</c:v>
                </c:pt>
                <c:pt idx="56649">
                  <c:v>221.07</c:v>
                </c:pt>
                <c:pt idx="56650">
                  <c:v>216.45</c:v>
                </c:pt>
                <c:pt idx="56651">
                  <c:v>223.28</c:v>
                </c:pt>
                <c:pt idx="56652">
                  <c:v>220.07</c:v>
                </c:pt>
                <c:pt idx="56653">
                  <c:v>222.71</c:v>
                </c:pt>
                <c:pt idx="56654">
                  <c:v>217.97</c:v>
                </c:pt>
                <c:pt idx="56655">
                  <c:v>196.44</c:v>
                </c:pt>
                <c:pt idx="56656">
                  <c:v>181.03</c:v>
                </c:pt>
                <c:pt idx="56657">
                  <c:v>183.87</c:v>
                </c:pt>
                <c:pt idx="56658">
                  <c:v>185.02</c:v>
                </c:pt>
                <c:pt idx="56659">
                  <c:v>190.87</c:v>
                </c:pt>
                <c:pt idx="56660">
                  <c:v>196.13</c:v>
                </c:pt>
                <c:pt idx="56661">
                  <c:v>195.21</c:v>
                </c:pt>
                <c:pt idx="56662">
                  <c:v>196.56</c:v>
                </c:pt>
                <c:pt idx="56663">
                  <c:v>191.99</c:v>
                </c:pt>
                <c:pt idx="56664">
                  <c:v>193.17</c:v>
                </c:pt>
                <c:pt idx="56665">
                  <c:v>196.59</c:v>
                </c:pt>
                <c:pt idx="56666">
                  <c:v>199.23</c:v>
                </c:pt>
                <c:pt idx="56667">
                  <c:v>203.42</c:v>
                </c:pt>
                <c:pt idx="56668">
                  <c:v>205.63</c:v>
                </c:pt>
                <c:pt idx="56669">
                  <c:v>205.34</c:v>
                </c:pt>
                <c:pt idx="56670">
                  <c:v>206.72</c:v>
                </c:pt>
                <c:pt idx="56671">
                  <c:v>203.91</c:v>
                </c:pt>
                <c:pt idx="56672">
                  <c:v>196.39</c:v>
                </c:pt>
                <c:pt idx="56673">
                  <c:v>192.28</c:v>
                </c:pt>
                <c:pt idx="56674">
                  <c:v>190.44</c:v>
                </c:pt>
                <c:pt idx="56675">
                  <c:v>199</c:v>
                </c:pt>
                <c:pt idx="56676">
                  <c:v>201.35</c:v>
                </c:pt>
                <c:pt idx="56677">
                  <c:v>199.43</c:v>
                </c:pt>
                <c:pt idx="56678">
                  <c:v>207.55</c:v>
                </c:pt>
                <c:pt idx="56679">
                  <c:v>205.46</c:v>
                </c:pt>
                <c:pt idx="56680">
                  <c:v>188.89</c:v>
                </c:pt>
                <c:pt idx="56681">
                  <c:v>198.88</c:v>
                </c:pt>
                <c:pt idx="56682">
                  <c:v>201.78</c:v>
                </c:pt>
                <c:pt idx="56683">
                  <c:v>207.03</c:v>
                </c:pt>
                <c:pt idx="56684">
                  <c:v>209.9</c:v>
                </c:pt>
                <c:pt idx="56685">
                  <c:v>211.57</c:v>
                </c:pt>
                <c:pt idx="56686">
                  <c:v>212.95</c:v>
                </c:pt>
                <c:pt idx="56687">
                  <c:v>208.84</c:v>
                </c:pt>
                <c:pt idx="56688">
                  <c:v>212.52</c:v>
                </c:pt>
                <c:pt idx="56689">
                  <c:v>218.86</c:v>
                </c:pt>
                <c:pt idx="56690">
                  <c:v>210.31</c:v>
                </c:pt>
                <c:pt idx="56691">
                  <c:v>202.07</c:v>
                </c:pt>
                <c:pt idx="56692">
                  <c:v>202.47</c:v>
                </c:pt>
                <c:pt idx="56693">
                  <c:v>201.41</c:v>
                </c:pt>
                <c:pt idx="56694">
                  <c:v>199.34</c:v>
                </c:pt>
                <c:pt idx="56695">
                  <c:v>198.62</c:v>
                </c:pt>
                <c:pt idx="56696">
                  <c:v>198.68</c:v>
                </c:pt>
                <c:pt idx="56697">
                  <c:v>197.36</c:v>
                </c:pt>
                <c:pt idx="56698">
                  <c:v>201.52</c:v>
                </c:pt>
                <c:pt idx="56699">
                  <c:v>196.1</c:v>
                </c:pt>
                <c:pt idx="56700">
                  <c:v>182.58</c:v>
                </c:pt>
                <c:pt idx="56701">
                  <c:v>185.91</c:v>
                </c:pt>
                <c:pt idx="56702">
                  <c:v>198.94</c:v>
                </c:pt>
                <c:pt idx="56703">
                  <c:v>199.54</c:v>
                </c:pt>
                <c:pt idx="56704">
                  <c:v>175.83</c:v>
                </c:pt>
                <c:pt idx="56705">
                  <c:v>181.8</c:v>
                </c:pt>
                <c:pt idx="56706">
                  <c:v>195.73</c:v>
                </c:pt>
                <c:pt idx="56707">
                  <c:v>174.08</c:v>
                </c:pt>
                <c:pt idx="56708">
                  <c:v>170.98</c:v>
                </c:pt>
                <c:pt idx="56709">
                  <c:v>169.98</c:v>
                </c:pt>
                <c:pt idx="56710">
                  <c:v>175.86</c:v>
                </c:pt>
                <c:pt idx="56711">
                  <c:v>179.57</c:v>
                </c:pt>
                <c:pt idx="56712">
                  <c:v>180.25</c:v>
                </c:pt>
                <c:pt idx="56713">
                  <c:v>184.76</c:v>
                </c:pt>
                <c:pt idx="56714">
                  <c:v>186.68</c:v>
                </c:pt>
                <c:pt idx="56715">
                  <c:v>174.57</c:v>
                </c:pt>
                <c:pt idx="56716">
                  <c:v>192.71</c:v>
                </c:pt>
                <c:pt idx="56717">
                  <c:v>199.26</c:v>
                </c:pt>
                <c:pt idx="56718">
                  <c:v>192.94</c:v>
                </c:pt>
                <c:pt idx="56719">
                  <c:v>194.75</c:v>
                </c:pt>
                <c:pt idx="56720">
                  <c:v>196.64</c:v>
                </c:pt>
                <c:pt idx="56721">
                  <c:v>200.2</c:v>
                </c:pt>
                <c:pt idx="56722">
                  <c:v>203.7</c:v>
                </c:pt>
                <c:pt idx="56723">
                  <c:v>198.54</c:v>
                </c:pt>
                <c:pt idx="56724">
                  <c:v>196.56</c:v>
                </c:pt>
                <c:pt idx="56725">
                  <c:v>182.41</c:v>
                </c:pt>
                <c:pt idx="56726">
                  <c:v>179.14</c:v>
                </c:pt>
                <c:pt idx="56727">
                  <c:v>183.21</c:v>
                </c:pt>
                <c:pt idx="56728">
                  <c:v>184.9</c:v>
                </c:pt>
                <c:pt idx="56729">
                  <c:v>181.26</c:v>
                </c:pt>
                <c:pt idx="56730">
                  <c:v>180.2</c:v>
                </c:pt>
                <c:pt idx="56731">
                  <c:v>181.83</c:v>
                </c:pt>
                <c:pt idx="56732">
                  <c:v>184.19</c:v>
                </c:pt>
                <c:pt idx="56733">
                  <c:v>187.8</c:v>
                </c:pt>
                <c:pt idx="56734">
                  <c:v>201.81</c:v>
                </c:pt>
                <c:pt idx="56735">
                  <c:v>197.65</c:v>
                </c:pt>
                <c:pt idx="56736">
                  <c:v>194.63</c:v>
                </c:pt>
                <c:pt idx="56737">
                  <c:v>170.81</c:v>
                </c:pt>
                <c:pt idx="56738">
                  <c:v>170.78</c:v>
                </c:pt>
                <c:pt idx="56739">
                  <c:v>170.93</c:v>
                </c:pt>
                <c:pt idx="56740">
                  <c:v>180.43</c:v>
                </c:pt>
                <c:pt idx="56741">
                  <c:v>182.52</c:v>
                </c:pt>
                <c:pt idx="56742">
                  <c:v>177.41</c:v>
                </c:pt>
                <c:pt idx="56743">
                  <c:v>185.25</c:v>
                </c:pt>
                <c:pt idx="56744">
                  <c:v>189.76</c:v>
                </c:pt>
                <c:pt idx="56745">
                  <c:v>189.41</c:v>
                </c:pt>
                <c:pt idx="56746">
                  <c:v>197.42</c:v>
                </c:pt>
                <c:pt idx="56747">
                  <c:v>201.58</c:v>
                </c:pt>
                <c:pt idx="56748">
                  <c:v>204.54</c:v>
                </c:pt>
                <c:pt idx="56749">
                  <c:v>194.52</c:v>
                </c:pt>
                <c:pt idx="56750">
                  <c:v>194.52</c:v>
                </c:pt>
                <c:pt idx="56751">
                  <c:v>186.31</c:v>
                </c:pt>
                <c:pt idx="56752">
                  <c:v>185.11</c:v>
                </c:pt>
                <c:pt idx="56753">
                  <c:v>193.23</c:v>
                </c:pt>
                <c:pt idx="56754">
                  <c:v>194.26</c:v>
                </c:pt>
                <c:pt idx="56755">
                  <c:v>195.64</c:v>
                </c:pt>
                <c:pt idx="56756">
                  <c:v>195.18</c:v>
                </c:pt>
                <c:pt idx="56757">
                  <c:v>195.61</c:v>
                </c:pt>
                <c:pt idx="56758">
                  <c:v>195.55</c:v>
                </c:pt>
                <c:pt idx="56759">
                  <c:v>447.2</c:v>
                </c:pt>
                <c:pt idx="56760">
                  <c:v>918.5</c:v>
                </c:pt>
                <c:pt idx="56761">
                  <c:v>899.8</c:v>
                </c:pt>
                <c:pt idx="56762">
                  <c:v>882.9</c:v>
                </c:pt>
                <c:pt idx="56763">
                  <c:v>872.1</c:v>
                </c:pt>
                <c:pt idx="56764">
                  <c:v>889.8</c:v>
                </c:pt>
                <c:pt idx="56765">
                  <c:v>880.4</c:v>
                </c:pt>
                <c:pt idx="56766">
                  <c:v>796.4</c:v>
                </c:pt>
                <c:pt idx="56767">
                  <c:v>805.9</c:v>
                </c:pt>
                <c:pt idx="56768">
                  <c:v>797.3</c:v>
                </c:pt>
                <c:pt idx="56769">
                  <c:v>743.5</c:v>
                </c:pt>
                <c:pt idx="56770">
                  <c:v>200.38</c:v>
                </c:pt>
                <c:pt idx="56771">
                  <c:v>181.86</c:v>
                </c:pt>
                <c:pt idx="56772">
                  <c:v>186.31</c:v>
                </c:pt>
                <c:pt idx="56773">
                  <c:v>189.58</c:v>
                </c:pt>
                <c:pt idx="56774">
                  <c:v>180</c:v>
                </c:pt>
                <c:pt idx="56775">
                  <c:v>144.49</c:v>
                </c:pt>
                <c:pt idx="56776">
                  <c:v>124.71</c:v>
                </c:pt>
                <c:pt idx="56777">
                  <c:v>122.25</c:v>
                </c:pt>
                <c:pt idx="56778">
                  <c:v>122.39</c:v>
                </c:pt>
                <c:pt idx="56779">
                  <c:v>121.27</c:v>
                </c:pt>
                <c:pt idx="56780">
                  <c:v>118.49</c:v>
                </c:pt>
                <c:pt idx="56781">
                  <c:v>90.04</c:v>
                </c:pt>
                <c:pt idx="56782">
                  <c:v>88.03</c:v>
                </c:pt>
                <c:pt idx="56783">
                  <c:v>77.33</c:v>
                </c:pt>
                <c:pt idx="56784">
                  <c:v>71.209999999999994</c:v>
                </c:pt>
                <c:pt idx="56785">
                  <c:v>72.33</c:v>
                </c:pt>
                <c:pt idx="56786">
                  <c:v>96.36</c:v>
                </c:pt>
                <c:pt idx="56787">
                  <c:v>94.75</c:v>
                </c:pt>
                <c:pt idx="56788">
                  <c:v>101.01</c:v>
                </c:pt>
                <c:pt idx="56789">
                  <c:v>120.06</c:v>
                </c:pt>
                <c:pt idx="56790">
                  <c:v>130.57</c:v>
                </c:pt>
                <c:pt idx="56791">
                  <c:v>148.25</c:v>
                </c:pt>
                <c:pt idx="56792">
                  <c:v>122.82</c:v>
                </c:pt>
                <c:pt idx="56793">
                  <c:v>135.33000000000001</c:v>
                </c:pt>
                <c:pt idx="56794">
                  <c:v>127.9</c:v>
                </c:pt>
                <c:pt idx="56795">
                  <c:v>133.81</c:v>
                </c:pt>
                <c:pt idx="56796">
                  <c:v>153.56</c:v>
                </c:pt>
                <c:pt idx="56797">
                  <c:v>154.57</c:v>
                </c:pt>
                <c:pt idx="56798">
                  <c:v>156.09</c:v>
                </c:pt>
                <c:pt idx="56799">
                  <c:v>158.27000000000001</c:v>
                </c:pt>
                <c:pt idx="56800">
                  <c:v>151.15</c:v>
                </c:pt>
                <c:pt idx="56801">
                  <c:v>132.69</c:v>
                </c:pt>
                <c:pt idx="56802">
                  <c:v>134.59</c:v>
                </c:pt>
                <c:pt idx="56803">
                  <c:v>136.4</c:v>
                </c:pt>
                <c:pt idx="56804">
                  <c:v>158.21</c:v>
                </c:pt>
                <c:pt idx="56805">
                  <c:v>139.41</c:v>
                </c:pt>
                <c:pt idx="56806">
                  <c:v>160.97</c:v>
                </c:pt>
                <c:pt idx="56807">
                  <c:v>152.53</c:v>
                </c:pt>
                <c:pt idx="56808">
                  <c:v>147.99</c:v>
                </c:pt>
                <c:pt idx="56809">
                  <c:v>147.41999999999999</c:v>
                </c:pt>
                <c:pt idx="56810">
                  <c:v>146.53</c:v>
                </c:pt>
                <c:pt idx="56811">
                  <c:v>146.82</c:v>
                </c:pt>
                <c:pt idx="56812">
                  <c:v>152.21</c:v>
                </c:pt>
                <c:pt idx="56813">
                  <c:v>153.47</c:v>
                </c:pt>
                <c:pt idx="56814">
                  <c:v>157.32</c:v>
                </c:pt>
                <c:pt idx="56815">
                  <c:v>156.83000000000001</c:v>
                </c:pt>
                <c:pt idx="56816">
                  <c:v>164.15</c:v>
                </c:pt>
                <c:pt idx="56817">
                  <c:v>171.24</c:v>
                </c:pt>
                <c:pt idx="56818">
                  <c:v>171.16</c:v>
                </c:pt>
                <c:pt idx="56819">
                  <c:v>171.9</c:v>
                </c:pt>
                <c:pt idx="56820">
                  <c:v>175.09</c:v>
                </c:pt>
                <c:pt idx="56821">
                  <c:v>178.59</c:v>
                </c:pt>
                <c:pt idx="56822">
                  <c:v>180.48</c:v>
                </c:pt>
                <c:pt idx="56823">
                  <c:v>181.14</c:v>
                </c:pt>
                <c:pt idx="56824">
                  <c:v>180.11</c:v>
                </c:pt>
                <c:pt idx="56825">
                  <c:v>180.68</c:v>
                </c:pt>
                <c:pt idx="56826">
                  <c:v>181.09</c:v>
                </c:pt>
                <c:pt idx="56827">
                  <c:v>176.06</c:v>
                </c:pt>
                <c:pt idx="56828">
                  <c:v>177.64</c:v>
                </c:pt>
                <c:pt idx="56829">
                  <c:v>180.11</c:v>
                </c:pt>
                <c:pt idx="56830">
                  <c:v>166.96</c:v>
                </c:pt>
                <c:pt idx="56831">
                  <c:v>166.82</c:v>
                </c:pt>
                <c:pt idx="56832">
                  <c:v>169.29</c:v>
                </c:pt>
                <c:pt idx="56833">
                  <c:v>149.91999999999999</c:v>
                </c:pt>
                <c:pt idx="56834">
                  <c:v>144.97999999999999</c:v>
                </c:pt>
                <c:pt idx="56835">
                  <c:v>166.02</c:v>
                </c:pt>
                <c:pt idx="56836">
                  <c:v>168.6</c:v>
                </c:pt>
                <c:pt idx="56837">
                  <c:v>171.7</c:v>
                </c:pt>
                <c:pt idx="56838">
                  <c:v>175.49</c:v>
                </c:pt>
                <c:pt idx="56839">
                  <c:v>170.67</c:v>
                </c:pt>
                <c:pt idx="56840">
                  <c:v>163</c:v>
                </c:pt>
                <c:pt idx="56841">
                  <c:v>150.78</c:v>
                </c:pt>
                <c:pt idx="56842">
                  <c:v>148.11000000000001</c:v>
                </c:pt>
                <c:pt idx="56843">
                  <c:v>149.97</c:v>
                </c:pt>
                <c:pt idx="56844">
                  <c:v>151.87</c:v>
                </c:pt>
                <c:pt idx="56845">
                  <c:v>153.59</c:v>
                </c:pt>
                <c:pt idx="56846">
                  <c:v>155.31</c:v>
                </c:pt>
                <c:pt idx="56847">
                  <c:v>157.61000000000001</c:v>
                </c:pt>
                <c:pt idx="56848">
                  <c:v>159.56</c:v>
                </c:pt>
                <c:pt idx="56849">
                  <c:v>159.47</c:v>
                </c:pt>
                <c:pt idx="56850">
                  <c:v>159.36000000000001</c:v>
                </c:pt>
                <c:pt idx="56851">
                  <c:v>159.01</c:v>
                </c:pt>
                <c:pt idx="56852">
                  <c:v>146.24</c:v>
                </c:pt>
                <c:pt idx="56853">
                  <c:v>147.72999999999999</c:v>
                </c:pt>
                <c:pt idx="56854">
                  <c:v>140.04</c:v>
                </c:pt>
                <c:pt idx="56855">
                  <c:v>136.28</c:v>
                </c:pt>
                <c:pt idx="56856">
                  <c:v>127.07</c:v>
                </c:pt>
                <c:pt idx="56857">
                  <c:v>127.87</c:v>
                </c:pt>
                <c:pt idx="56858">
                  <c:v>120.7</c:v>
                </c:pt>
                <c:pt idx="56859">
                  <c:v>117.71</c:v>
                </c:pt>
                <c:pt idx="56860">
                  <c:v>107.09</c:v>
                </c:pt>
                <c:pt idx="56861">
                  <c:v>118.94</c:v>
                </c:pt>
                <c:pt idx="56862">
                  <c:v>103.13</c:v>
                </c:pt>
                <c:pt idx="56863">
                  <c:v>112.63</c:v>
                </c:pt>
                <c:pt idx="56864">
                  <c:v>111.71</c:v>
                </c:pt>
                <c:pt idx="56865">
                  <c:v>105.83</c:v>
                </c:pt>
                <c:pt idx="56866">
                  <c:v>107.29</c:v>
                </c:pt>
                <c:pt idx="56867">
                  <c:v>107.92</c:v>
                </c:pt>
                <c:pt idx="56868">
                  <c:v>105.71</c:v>
                </c:pt>
                <c:pt idx="56869">
                  <c:v>104.48</c:v>
                </c:pt>
                <c:pt idx="56870">
                  <c:v>102.93</c:v>
                </c:pt>
                <c:pt idx="56871">
                  <c:v>115.47</c:v>
                </c:pt>
                <c:pt idx="56872">
                  <c:v>114.61</c:v>
                </c:pt>
                <c:pt idx="56873">
                  <c:v>126.52</c:v>
                </c:pt>
                <c:pt idx="56874">
                  <c:v>133.1</c:v>
                </c:pt>
                <c:pt idx="56875">
                  <c:v>152.63999999999999</c:v>
                </c:pt>
                <c:pt idx="56876">
                  <c:v>142.6</c:v>
                </c:pt>
                <c:pt idx="56877">
                  <c:v>135.33000000000001</c:v>
                </c:pt>
                <c:pt idx="56878">
                  <c:v>137.94999999999999</c:v>
                </c:pt>
                <c:pt idx="56879">
                  <c:v>124.83</c:v>
                </c:pt>
                <c:pt idx="56880">
                  <c:v>125.43</c:v>
                </c:pt>
                <c:pt idx="56881">
                  <c:v>132.91999999999999</c:v>
                </c:pt>
                <c:pt idx="56882">
                  <c:v>143.08000000000001</c:v>
                </c:pt>
                <c:pt idx="56883">
                  <c:v>144.4</c:v>
                </c:pt>
                <c:pt idx="56884">
                  <c:v>134.56</c:v>
                </c:pt>
                <c:pt idx="56885">
                  <c:v>135.33000000000001</c:v>
                </c:pt>
                <c:pt idx="56886">
                  <c:v>136.86000000000001</c:v>
                </c:pt>
                <c:pt idx="56887">
                  <c:v>134.13</c:v>
                </c:pt>
                <c:pt idx="56888">
                  <c:v>133.47</c:v>
                </c:pt>
                <c:pt idx="56889">
                  <c:v>136.6</c:v>
                </c:pt>
                <c:pt idx="56890">
                  <c:v>124.43</c:v>
                </c:pt>
                <c:pt idx="56891">
                  <c:v>130.71</c:v>
                </c:pt>
                <c:pt idx="56892">
                  <c:v>111.8</c:v>
                </c:pt>
                <c:pt idx="56893">
                  <c:v>115.1</c:v>
                </c:pt>
                <c:pt idx="56894">
                  <c:v>129.71</c:v>
                </c:pt>
                <c:pt idx="56895">
                  <c:v>132.81</c:v>
                </c:pt>
                <c:pt idx="56896">
                  <c:v>143.51</c:v>
                </c:pt>
                <c:pt idx="56897">
                  <c:v>143.91999999999999</c:v>
                </c:pt>
                <c:pt idx="56898">
                  <c:v>142.54</c:v>
                </c:pt>
                <c:pt idx="56899">
                  <c:v>151.52000000000001</c:v>
                </c:pt>
                <c:pt idx="56900">
                  <c:v>158.96</c:v>
                </c:pt>
                <c:pt idx="56901">
                  <c:v>166.22</c:v>
                </c:pt>
                <c:pt idx="56902">
                  <c:v>170.84</c:v>
                </c:pt>
                <c:pt idx="56903">
                  <c:v>174.05</c:v>
                </c:pt>
                <c:pt idx="56904">
                  <c:v>152.41</c:v>
                </c:pt>
                <c:pt idx="56905">
                  <c:v>172.22</c:v>
                </c:pt>
                <c:pt idx="56906">
                  <c:v>147.62</c:v>
                </c:pt>
                <c:pt idx="56907">
                  <c:v>140.66999999999999</c:v>
                </c:pt>
                <c:pt idx="56908">
                  <c:v>149.26</c:v>
                </c:pt>
                <c:pt idx="56909">
                  <c:v>150.81</c:v>
                </c:pt>
                <c:pt idx="56910">
                  <c:v>149.11000000000001</c:v>
                </c:pt>
                <c:pt idx="56911">
                  <c:v>127.38</c:v>
                </c:pt>
                <c:pt idx="56912">
                  <c:v>130.97</c:v>
                </c:pt>
                <c:pt idx="56913">
                  <c:v>133.5</c:v>
                </c:pt>
                <c:pt idx="56914">
                  <c:v>133.87</c:v>
                </c:pt>
                <c:pt idx="56915">
                  <c:v>127.79</c:v>
                </c:pt>
                <c:pt idx="56916">
                  <c:v>129.31</c:v>
                </c:pt>
                <c:pt idx="56917">
                  <c:v>125.52</c:v>
                </c:pt>
                <c:pt idx="56918">
                  <c:v>121.07</c:v>
                </c:pt>
                <c:pt idx="56919">
                  <c:v>121.87</c:v>
                </c:pt>
                <c:pt idx="56920">
                  <c:v>122.62</c:v>
                </c:pt>
                <c:pt idx="56921">
                  <c:v>127.15</c:v>
                </c:pt>
                <c:pt idx="56922">
                  <c:v>134.47</c:v>
                </c:pt>
                <c:pt idx="56923">
                  <c:v>135.79</c:v>
                </c:pt>
                <c:pt idx="56924">
                  <c:v>136.28</c:v>
                </c:pt>
                <c:pt idx="56925">
                  <c:v>129.88</c:v>
                </c:pt>
                <c:pt idx="56926">
                  <c:v>124.2</c:v>
                </c:pt>
                <c:pt idx="56927">
                  <c:v>107.58</c:v>
                </c:pt>
                <c:pt idx="56928">
                  <c:v>108.32</c:v>
                </c:pt>
                <c:pt idx="56929">
                  <c:v>106.75</c:v>
                </c:pt>
                <c:pt idx="56930">
                  <c:v>100.09</c:v>
                </c:pt>
                <c:pt idx="56931">
                  <c:v>89.24</c:v>
                </c:pt>
                <c:pt idx="56932">
                  <c:v>89.44</c:v>
                </c:pt>
                <c:pt idx="56933">
                  <c:v>80.37</c:v>
                </c:pt>
                <c:pt idx="56934">
                  <c:v>78.39</c:v>
                </c:pt>
                <c:pt idx="56935">
                  <c:v>87.57</c:v>
                </c:pt>
                <c:pt idx="56936">
                  <c:v>86.28</c:v>
                </c:pt>
                <c:pt idx="56937">
                  <c:v>91.79</c:v>
                </c:pt>
                <c:pt idx="56938">
                  <c:v>139.18</c:v>
                </c:pt>
                <c:pt idx="56939">
                  <c:v>121.07</c:v>
                </c:pt>
                <c:pt idx="56940">
                  <c:v>120.38</c:v>
                </c:pt>
                <c:pt idx="56941">
                  <c:v>118.74</c:v>
                </c:pt>
                <c:pt idx="56942">
                  <c:v>119.81</c:v>
                </c:pt>
                <c:pt idx="56943">
                  <c:v>120.9</c:v>
                </c:pt>
                <c:pt idx="56944">
                  <c:v>121.41</c:v>
                </c:pt>
                <c:pt idx="56945">
                  <c:v>122.3</c:v>
                </c:pt>
                <c:pt idx="56946">
                  <c:v>123.42</c:v>
                </c:pt>
                <c:pt idx="56947">
                  <c:v>124.54</c:v>
                </c:pt>
                <c:pt idx="56948">
                  <c:v>122.91</c:v>
                </c:pt>
                <c:pt idx="56949">
                  <c:v>125.26</c:v>
                </c:pt>
                <c:pt idx="56950">
                  <c:v>127.76</c:v>
                </c:pt>
                <c:pt idx="56951">
                  <c:v>130.25</c:v>
                </c:pt>
                <c:pt idx="56952">
                  <c:v>130.44999999999999</c:v>
                </c:pt>
                <c:pt idx="56953">
                  <c:v>121.1</c:v>
                </c:pt>
                <c:pt idx="56954">
                  <c:v>121.21</c:v>
                </c:pt>
                <c:pt idx="56955">
                  <c:v>117.08</c:v>
                </c:pt>
                <c:pt idx="56956">
                  <c:v>101.35</c:v>
                </c:pt>
                <c:pt idx="56957">
                  <c:v>83.24</c:v>
                </c:pt>
                <c:pt idx="56958">
                  <c:v>89.29</c:v>
                </c:pt>
                <c:pt idx="56959">
                  <c:v>89.93</c:v>
                </c:pt>
                <c:pt idx="56960">
                  <c:v>88.61</c:v>
                </c:pt>
                <c:pt idx="56961">
                  <c:v>89.81</c:v>
                </c:pt>
                <c:pt idx="56962">
                  <c:v>90.93</c:v>
                </c:pt>
                <c:pt idx="56963">
                  <c:v>75.55</c:v>
                </c:pt>
                <c:pt idx="56964">
                  <c:v>75.459999999999994</c:v>
                </c:pt>
                <c:pt idx="56965">
                  <c:v>76.75</c:v>
                </c:pt>
                <c:pt idx="56966">
                  <c:v>68.69</c:v>
                </c:pt>
                <c:pt idx="56967">
                  <c:v>61.17</c:v>
                </c:pt>
                <c:pt idx="56968">
                  <c:v>61.54</c:v>
                </c:pt>
                <c:pt idx="56969">
                  <c:v>61.45</c:v>
                </c:pt>
                <c:pt idx="56970">
                  <c:v>61.65</c:v>
                </c:pt>
                <c:pt idx="56971">
                  <c:v>69.400000000000006</c:v>
                </c:pt>
                <c:pt idx="56972">
                  <c:v>98.42</c:v>
                </c:pt>
                <c:pt idx="56973">
                  <c:v>111.2</c:v>
                </c:pt>
                <c:pt idx="56974">
                  <c:v>106.29</c:v>
                </c:pt>
                <c:pt idx="56975">
                  <c:v>122.39</c:v>
                </c:pt>
                <c:pt idx="56976">
                  <c:v>130.97</c:v>
                </c:pt>
                <c:pt idx="56977">
                  <c:v>149.03</c:v>
                </c:pt>
                <c:pt idx="56978">
                  <c:v>146.30000000000001</c:v>
                </c:pt>
                <c:pt idx="56979">
                  <c:v>128.85</c:v>
                </c:pt>
                <c:pt idx="56980">
                  <c:v>137.13999999999999</c:v>
                </c:pt>
                <c:pt idx="56981">
                  <c:v>141.96</c:v>
                </c:pt>
                <c:pt idx="56982">
                  <c:v>144.91999999999999</c:v>
                </c:pt>
                <c:pt idx="56983">
                  <c:v>146.16</c:v>
                </c:pt>
                <c:pt idx="56984">
                  <c:v>139.61000000000001</c:v>
                </c:pt>
                <c:pt idx="56985">
                  <c:v>142.54</c:v>
                </c:pt>
                <c:pt idx="56986">
                  <c:v>140.72999999999999</c:v>
                </c:pt>
                <c:pt idx="56987">
                  <c:v>137.37</c:v>
                </c:pt>
                <c:pt idx="56988">
                  <c:v>139.72999999999999</c:v>
                </c:pt>
                <c:pt idx="56989">
                  <c:v>135.74</c:v>
                </c:pt>
                <c:pt idx="56990">
                  <c:v>135.94</c:v>
                </c:pt>
                <c:pt idx="56991">
                  <c:v>137.63</c:v>
                </c:pt>
                <c:pt idx="56992">
                  <c:v>139.12</c:v>
                </c:pt>
                <c:pt idx="56993">
                  <c:v>140.85</c:v>
                </c:pt>
                <c:pt idx="56994">
                  <c:v>138.61000000000001</c:v>
                </c:pt>
                <c:pt idx="56995">
                  <c:v>133.63999999999999</c:v>
                </c:pt>
                <c:pt idx="56996">
                  <c:v>129.28</c:v>
                </c:pt>
                <c:pt idx="56997">
                  <c:v>129.51</c:v>
                </c:pt>
                <c:pt idx="56998">
                  <c:v>129.31</c:v>
                </c:pt>
                <c:pt idx="56999">
                  <c:v>132.61000000000001</c:v>
                </c:pt>
                <c:pt idx="57000">
                  <c:v>132.61000000000001</c:v>
                </c:pt>
                <c:pt idx="57001">
                  <c:v>131.97999999999999</c:v>
                </c:pt>
                <c:pt idx="57002">
                  <c:v>126.12</c:v>
                </c:pt>
                <c:pt idx="57003">
                  <c:v>126.75</c:v>
                </c:pt>
                <c:pt idx="57004">
                  <c:v>128.07</c:v>
                </c:pt>
                <c:pt idx="57005">
                  <c:v>129.36000000000001</c:v>
                </c:pt>
                <c:pt idx="57006">
                  <c:v>130.86000000000001</c:v>
                </c:pt>
                <c:pt idx="57007">
                  <c:v>133.01</c:v>
                </c:pt>
                <c:pt idx="57008">
                  <c:v>134.41999999999999</c:v>
                </c:pt>
                <c:pt idx="57009">
                  <c:v>135.94</c:v>
                </c:pt>
                <c:pt idx="57010">
                  <c:v>127.53</c:v>
                </c:pt>
                <c:pt idx="57011">
                  <c:v>114.15</c:v>
                </c:pt>
                <c:pt idx="57012">
                  <c:v>111.63</c:v>
                </c:pt>
                <c:pt idx="57013">
                  <c:v>106.98</c:v>
                </c:pt>
                <c:pt idx="57014">
                  <c:v>108.73</c:v>
                </c:pt>
                <c:pt idx="57015">
                  <c:v>111.63</c:v>
                </c:pt>
                <c:pt idx="57016">
                  <c:v>111.51</c:v>
                </c:pt>
                <c:pt idx="57017">
                  <c:v>88.72</c:v>
                </c:pt>
                <c:pt idx="57018">
                  <c:v>87.49</c:v>
                </c:pt>
                <c:pt idx="57019">
                  <c:v>76.98</c:v>
                </c:pt>
                <c:pt idx="57020">
                  <c:v>74.31</c:v>
                </c:pt>
                <c:pt idx="57021">
                  <c:v>82.84</c:v>
                </c:pt>
                <c:pt idx="57022">
                  <c:v>73.42</c:v>
                </c:pt>
                <c:pt idx="57023">
                  <c:v>68.69</c:v>
                </c:pt>
                <c:pt idx="57024">
                  <c:v>57.64</c:v>
                </c:pt>
                <c:pt idx="57025">
                  <c:v>58.35</c:v>
                </c:pt>
                <c:pt idx="57026">
                  <c:v>58.64</c:v>
                </c:pt>
                <c:pt idx="57027">
                  <c:v>75.86</c:v>
                </c:pt>
                <c:pt idx="57028">
                  <c:v>77.67</c:v>
                </c:pt>
                <c:pt idx="57029">
                  <c:v>73.77</c:v>
                </c:pt>
                <c:pt idx="57030">
                  <c:v>74.08</c:v>
                </c:pt>
                <c:pt idx="57031">
                  <c:v>74.97</c:v>
                </c:pt>
                <c:pt idx="57032">
                  <c:v>74.400000000000006</c:v>
                </c:pt>
                <c:pt idx="57033">
                  <c:v>59.85</c:v>
                </c:pt>
                <c:pt idx="57034">
                  <c:v>59.99</c:v>
                </c:pt>
                <c:pt idx="57035">
                  <c:v>68.86</c:v>
                </c:pt>
                <c:pt idx="57036">
                  <c:v>80.17</c:v>
                </c:pt>
                <c:pt idx="57037">
                  <c:v>90.93</c:v>
                </c:pt>
                <c:pt idx="57038">
                  <c:v>110.65</c:v>
                </c:pt>
                <c:pt idx="57039">
                  <c:v>129.82</c:v>
                </c:pt>
                <c:pt idx="57040">
                  <c:v>126.32</c:v>
                </c:pt>
                <c:pt idx="57041">
                  <c:v>125.69</c:v>
                </c:pt>
                <c:pt idx="57042">
                  <c:v>134.04</c:v>
                </c:pt>
                <c:pt idx="57043">
                  <c:v>122.16</c:v>
                </c:pt>
                <c:pt idx="57044">
                  <c:v>121.59</c:v>
                </c:pt>
                <c:pt idx="57045">
                  <c:v>123.02</c:v>
                </c:pt>
                <c:pt idx="57046">
                  <c:v>124.66</c:v>
                </c:pt>
                <c:pt idx="57047">
                  <c:v>125.63</c:v>
                </c:pt>
                <c:pt idx="57048">
                  <c:v>125.66</c:v>
                </c:pt>
                <c:pt idx="57049">
                  <c:v>120.84</c:v>
                </c:pt>
                <c:pt idx="57050">
                  <c:v>122.19</c:v>
                </c:pt>
                <c:pt idx="57051">
                  <c:v>123.54</c:v>
                </c:pt>
                <c:pt idx="57052">
                  <c:v>123.94</c:v>
                </c:pt>
                <c:pt idx="57053">
                  <c:v>122.91</c:v>
                </c:pt>
                <c:pt idx="57054">
                  <c:v>110.19</c:v>
                </c:pt>
                <c:pt idx="57055">
                  <c:v>120.21</c:v>
                </c:pt>
                <c:pt idx="57056">
                  <c:v>119.69</c:v>
                </c:pt>
                <c:pt idx="57057">
                  <c:v>111.71</c:v>
                </c:pt>
                <c:pt idx="57058">
                  <c:v>87.14</c:v>
                </c:pt>
                <c:pt idx="57059">
                  <c:v>110.71</c:v>
                </c:pt>
                <c:pt idx="57060">
                  <c:v>103.47</c:v>
                </c:pt>
                <c:pt idx="57061">
                  <c:v>102.53</c:v>
                </c:pt>
                <c:pt idx="57062">
                  <c:v>102.27</c:v>
                </c:pt>
                <c:pt idx="57063">
                  <c:v>103.27</c:v>
                </c:pt>
                <c:pt idx="57064">
                  <c:v>103.39</c:v>
                </c:pt>
                <c:pt idx="57065">
                  <c:v>105.28</c:v>
                </c:pt>
                <c:pt idx="57066">
                  <c:v>108.58</c:v>
                </c:pt>
                <c:pt idx="57067">
                  <c:v>111.6</c:v>
                </c:pt>
                <c:pt idx="57068">
                  <c:v>115.82</c:v>
                </c:pt>
                <c:pt idx="57069">
                  <c:v>124.77</c:v>
                </c:pt>
                <c:pt idx="57070">
                  <c:v>125.75</c:v>
                </c:pt>
                <c:pt idx="57071">
                  <c:v>123.8</c:v>
                </c:pt>
                <c:pt idx="57072">
                  <c:v>126.03</c:v>
                </c:pt>
                <c:pt idx="57073">
                  <c:v>123.85</c:v>
                </c:pt>
                <c:pt idx="57074">
                  <c:v>124.89</c:v>
                </c:pt>
                <c:pt idx="57075">
                  <c:v>124.54</c:v>
                </c:pt>
                <c:pt idx="57076">
                  <c:v>149.31</c:v>
                </c:pt>
                <c:pt idx="57077">
                  <c:v>167.6</c:v>
                </c:pt>
                <c:pt idx="57078">
                  <c:v>171.73</c:v>
                </c:pt>
                <c:pt idx="57079">
                  <c:v>170.81</c:v>
                </c:pt>
                <c:pt idx="57080">
                  <c:v>153.16</c:v>
                </c:pt>
                <c:pt idx="57081">
                  <c:v>156.6</c:v>
                </c:pt>
                <c:pt idx="57082">
                  <c:v>162.46</c:v>
                </c:pt>
                <c:pt idx="57083">
                  <c:v>163.58000000000001</c:v>
                </c:pt>
                <c:pt idx="57084">
                  <c:v>146.33000000000001</c:v>
                </c:pt>
                <c:pt idx="57085">
                  <c:v>145.04</c:v>
                </c:pt>
                <c:pt idx="57086">
                  <c:v>144.69</c:v>
                </c:pt>
                <c:pt idx="57087">
                  <c:v>136.05000000000001</c:v>
                </c:pt>
                <c:pt idx="57088">
                  <c:v>139.55000000000001</c:v>
                </c:pt>
                <c:pt idx="57089">
                  <c:v>140.79</c:v>
                </c:pt>
                <c:pt idx="57090">
                  <c:v>140.79</c:v>
                </c:pt>
                <c:pt idx="57091">
                  <c:v>147.02000000000001</c:v>
                </c:pt>
                <c:pt idx="57092">
                  <c:v>150.83000000000001</c:v>
                </c:pt>
                <c:pt idx="57093">
                  <c:v>147.91</c:v>
                </c:pt>
                <c:pt idx="57094">
                  <c:v>133.84</c:v>
                </c:pt>
                <c:pt idx="57095">
                  <c:v>134.88</c:v>
                </c:pt>
                <c:pt idx="57096">
                  <c:v>121.73</c:v>
                </c:pt>
                <c:pt idx="57097">
                  <c:v>120.58</c:v>
                </c:pt>
                <c:pt idx="57098">
                  <c:v>124.34</c:v>
                </c:pt>
                <c:pt idx="57099">
                  <c:v>126.12</c:v>
                </c:pt>
                <c:pt idx="57100">
                  <c:v>120.78</c:v>
                </c:pt>
                <c:pt idx="57101">
                  <c:v>115.36</c:v>
                </c:pt>
                <c:pt idx="57102">
                  <c:v>110.1</c:v>
                </c:pt>
                <c:pt idx="57103">
                  <c:v>115.64</c:v>
                </c:pt>
                <c:pt idx="57104">
                  <c:v>116.51</c:v>
                </c:pt>
                <c:pt idx="57105">
                  <c:v>117.57</c:v>
                </c:pt>
                <c:pt idx="57106">
                  <c:v>118.49</c:v>
                </c:pt>
                <c:pt idx="57107">
                  <c:v>108.61</c:v>
                </c:pt>
                <c:pt idx="57108">
                  <c:v>105.34</c:v>
                </c:pt>
                <c:pt idx="57109">
                  <c:v>108.35</c:v>
                </c:pt>
                <c:pt idx="57110">
                  <c:v>111.57</c:v>
                </c:pt>
                <c:pt idx="57111">
                  <c:v>113.29</c:v>
                </c:pt>
                <c:pt idx="57112">
                  <c:v>110.68</c:v>
                </c:pt>
                <c:pt idx="57113">
                  <c:v>84.36</c:v>
                </c:pt>
                <c:pt idx="57114">
                  <c:v>78.5</c:v>
                </c:pt>
                <c:pt idx="57115">
                  <c:v>79.28</c:v>
                </c:pt>
                <c:pt idx="57116">
                  <c:v>80.22</c:v>
                </c:pt>
                <c:pt idx="57117">
                  <c:v>81</c:v>
                </c:pt>
                <c:pt idx="57118">
                  <c:v>81.86</c:v>
                </c:pt>
                <c:pt idx="57119">
                  <c:v>82.41</c:v>
                </c:pt>
                <c:pt idx="57120">
                  <c:v>82.92</c:v>
                </c:pt>
                <c:pt idx="57121">
                  <c:v>83.53</c:v>
                </c:pt>
                <c:pt idx="57122">
                  <c:v>99.6</c:v>
                </c:pt>
                <c:pt idx="57123">
                  <c:v>65.44</c:v>
                </c:pt>
                <c:pt idx="57124">
                  <c:v>76.290000000000006</c:v>
                </c:pt>
                <c:pt idx="57125">
                  <c:v>64.41</c:v>
                </c:pt>
                <c:pt idx="57126">
                  <c:v>57.72</c:v>
                </c:pt>
                <c:pt idx="57127">
                  <c:v>57.98</c:v>
                </c:pt>
                <c:pt idx="57128">
                  <c:v>58.73</c:v>
                </c:pt>
                <c:pt idx="57129">
                  <c:v>68.709999999999994</c:v>
                </c:pt>
                <c:pt idx="57130">
                  <c:v>102.53</c:v>
                </c:pt>
                <c:pt idx="57131">
                  <c:v>99.43</c:v>
                </c:pt>
                <c:pt idx="57132">
                  <c:v>98.94</c:v>
                </c:pt>
                <c:pt idx="57133">
                  <c:v>94.66</c:v>
                </c:pt>
                <c:pt idx="57134">
                  <c:v>90.18</c:v>
                </c:pt>
                <c:pt idx="57135">
                  <c:v>89.15</c:v>
                </c:pt>
                <c:pt idx="57136">
                  <c:v>94.23</c:v>
                </c:pt>
                <c:pt idx="57137">
                  <c:v>94.26</c:v>
                </c:pt>
                <c:pt idx="57138">
                  <c:v>94.38</c:v>
                </c:pt>
                <c:pt idx="57139">
                  <c:v>94.17</c:v>
                </c:pt>
                <c:pt idx="57140">
                  <c:v>93.49</c:v>
                </c:pt>
                <c:pt idx="57141">
                  <c:v>99.89</c:v>
                </c:pt>
                <c:pt idx="57142">
                  <c:v>121.33</c:v>
                </c:pt>
                <c:pt idx="57143">
                  <c:v>119.2</c:v>
                </c:pt>
                <c:pt idx="57144">
                  <c:v>114.12</c:v>
                </c:pt>
                <c:pt idx="57145">
                  <c:v>116.19</c:v>
                </c:pt>
                <c:pt idx="57146">
                  <c:v>118.06</c:v>
                </c:pt>
                <c:pt idx="57147">
                  <c:v>119.55</c:v>
                </c:pt>
                <c:pt idx="57148">
                  <c:v>120.61</c:v>
                </c:pt>
                <c:pt idx="57149">
                  <c:v>118.77</c:v>
                </c:pt>
                <c:pt idx="57150">
                  <c:v>113.06</c:v>
                </c:pt>
                <c:pt idx="57151">
                  <c:v>104.56</c:v>
                </c:pt>
                <c:pt idx="57152">
                  <c:v>106.26</c:v>
                </c:pt>
                <c:pt idx="57153">
                  <c:v>108.27</c:v>
                </c:pt>
                <c:pt idx="57154">
                  <c:v>110.1</c:v>
                </c:pt>
                <c:pt idx="57155">
                  <c:v>112.14</c:v>
                </c:pt>
                <c:pt idx="57156">
                  <c:v>114.35</c:v>
                </c:pt>
                <c:pt idx="57157">
                  <c:v>116.68</c:v>
                </c:pt>
                <c:pt idx="57158">
                  <c:v>118.57</c:v>
                </c:pt>
                <c:pt idx="57159">
                  <c:v>104.88</c:v>
                </c:pt>
                <c:pt idx="57160">
                  <c:v>98.68</c:v>
                </c:pt>
                <c:pt idx="57161">
                  <c:v>98.91</c:v>
                </c:pt>
                <c:pt idx="57162">
                  <c:v>103.04</c:v>
                </c:pt>
                <c:pt idx="57163">
                  <c:v>107.98</c:v>
                </c:pt>
                <c:pt idx="57164">
                  <c:v>108.18</c:v>
                </c:pt>
                <c:pt idx="57165">
                  <c:v>107.55</c:v>
                </c:pt>
                <c:pt idx="57166">
                  <c:v>105.74</c:v>
                </c:pt>
                <c:pt idx="57167">
                  <c:v>104.05</c:v>
                </c:pt>
                <c:pt idx="57168">
                  <c:v>100.32</c:v>
                </c:pt>
                <c:pt idx="57169">
                  <c:v>95.04</c:v>
                </c:pt>
                <c:pt idx="57170">
                  <c:v>96.44</c:v>
                </c:pt>
                <c:pt idx="57171">
                  <c:v>105.28</c:v>
                </c:pt>
                <c:pt idx="57172">
                  <c:v>126.44</c:v>
                </c:pt>
                <c:pt idx="57173">
                  <c:v>125.83</c:v>
                </c:pt>
                <c:pt idx="57174">
                  <c:v>104.31</c:v>
                </c:pt>
                <c:pt idx="57175">
                  <c:v>94.29</c:v>
                </c:pt>
                <c:pt idx="57176">
                  <c:v>94.49</c:v>
                </c:pt>
                <c:pt idx="57177">
                  <c:v>96.67</c:v>
                </c:pt>
                <c:pt idx="57178">
                  <c:v>87.6</c:v>
                </c:pt>
                <c:pt idx="57179">
                  <c:v>74.459999999999994</c:v>
                </c:pt>
                <c:pt idx="57180">
                  <c:v>74.69</c:v>
                </c:pt>
                <c:pt idx="57181">
                  <c:v>75.23</c:v>
                </c:pt>
                <c:pt idx="57182">
                  <c:v>75.55</c:v>
                </c:pt>
                <c:pt idx="57183">
                  <c:v>76.010000000000005</c:v>
                </c:pt>
                <c:pt idx="57184">
                  <c:v>76.67</c:v>
                </c:pt>
                <c:pt idx="57185">
                  <c:v>76.92</c:v>
                </c:pt>
                <c:pt idx="57186">
                  <c:v>77.239999999999995</c:v>
                </c:pt>
                <c:pt idx="57187">
                  <c:v>77.58</c:v>
                </c:pt>
                <c:pt idx="57188">
                  <c:v>78.099999999999994</c:v>
                </c:pt>
                <c:pt idx="57189">
                  <c:v>78.760000000000005</c:v>
                </c:pt>
                <c:pt idx="57190">
                  <c:v>79.45</c:v>
                </c:pt>
                <c:pt idx="57191">
                  <c:v>79.77</c:v>
                </c:pt>
                <c:pt idx="57192">
                  <c:v>79.94</c:v>
                </c:pt>
                <c:pt idx="57193">
                  <c:v>77.209999999999994</c:v>
                </c:pt>
                <c:pt idx="57194">
                  <c:v>73.849999999999994</c:v>
                </c:pt>
                <c:pt idx="57195">
                  <c:v>74.2</c:v>
                </c:pt>
                <c:pt idx="57196">
                  <c:v>74.83</c:v>
                </c:pt>
                <c:pt idx="57197">
                  <c:v>65.099999999999994</c:v>
                </c:pt>
                <c:pt idx="57198">
                  <c:v>66.13</c:v>
                </c:pt>
                <c:pt idx="57199">
                  <c:v>67.22</c:v>
                </c:pt>
                <c:pt idx="57200">
                  <c:v>54.82</c:v>
                </c:pt>
                <c:pt idx="57201">
                  <c:v>44</c:v>
                </c:pt>
                <c:pt idx="57202">
                  <c:v>42.82</c:v>
                </c:pt>
                <c:pt idx="57203">
                  <c:v>43.37</c:v>
                </c:pt>
                <c:pt idx="57204">
                  <c:v>43.89</c:v>
                </c:pt>
                <c:pt idx="57205">
                  <c:v>44.37</c:v>
                </c:pt>
                <c:pt idx="57206">
                  <c:v>44.75</c:v>
                </c:pt>
                <c:pt idx="57207">
                  <c:v>44.83</c:v>
                </c:pt>
                <c:pt idx="57208">
                  <c:v>44.46</c:v>
                </c:pt>
                <c:pt idx="57209">
                  <c:v>41.62</c:v>
                </c:pt>
                <c:pt idx="57210">
                  <c:v>33.090000000000003</c:v>
                </c:pt>
                <c:pt idx="57211">
                  <c:v>32</c:v>
                </c:pt>
                <c:pt idx="57212">
                  <c:v>32.15</c:v>
                </c:pt>
                <c:pt idx="57213">
                  <c:v>32.26</c:v>
                </c:pt>
                <c:pt idx="57214">
                  <c:v>32.409999999999997</c:v>
                </c:pt>
                <c:pt idx="57215">
                  <c:v>32.549999999999997</c:v>
                </c:pt>
                <c:pt idx="57216">
                  <c:v>45.78</c:v>
                </c:pt>
                <c:pt idx="57217">
                  <c:v>48.88</c:v>
                </c:pt>
                <c:pt idx="57218">
                  <c:v>49.48</c:v>
                </c:pt>
                <c:pt idx="57219">
                  <c:v>43.66</c:v>
                </c:pt>
                <c:pt idx="57220">
                  <c:v>41.71</c:v>
                </c:pt>
                <c:pt idx="57221">
                  <c:v>41.91</c:v>
                </c:pt>
                <c:pt idx="57222">
                  <c:v>35.479999999999997</c:v>
                </c:pt>
                <c:pt idx="57223">
                  <c:v>32.89</c:v>
                </c:pt>
                <c:pt idx="57224">
                  <c:v>52.78</c:v>
                </c:pt>
                <c:pt idx="57225">
                  <c:v>49.25</c:v>
                </c:pt>
                <c:pt idx="57226">
                  <c:v>50</c:v>
                </c:pt>
                <c:pt idx="57227">
                  <c:v>50.6</c:v>
                </c:pt>
                <c:pt idx="57228">
                  <c:v>54.28</c:v>
                </c:pt>
                <c:pt idx="57229">
                  <c:v>73.97</c:v>
                </c:pt>
                <c:pt idx="57230">
                  <c:v>68.66</c:v>
                </c:pt>
                <c:pt idx="57231">
                  <c:v>68.89</c:v>
                </c:pt>
                <c:pt idx="57232">
                  <c:v>69.09</c:v>
                </c:pt>
                <c:pt idx="57233">
                  <c:v>69.489999999999995</c:v>
                </c:pt>
                <c:pt idx="57234">
                  <c:v>69.92</c:v>
                </c:pt>
                <c:pt idx="57235">
                  <c:v>70.58</c:v>
                </c:pt>
                <c:pt idx="57236">
                  <c:v>71.3</c:v>
                </c:pt>
                <c:pt idx="57237">
                  <c:v>72.02</c:v>
                </c:pt>
                <c:pt idx="57238">
                  <c:v>72.39</c:v>
                </c:pt>
                <c:pt idx="57239">
                  <c:v>68.97</c:v>
                </c:pt>
                <c:pt idx="57240">
                  <c:v>67.569999999999993</c:v>
                </c:pt>
                <c:pt idx="57241">
                  <c:v>68.03</c:v>
                </c:pt>
                <c:pt idx="57242">
                  <c:v>68.63</c:v>
                </c:pt>
                <c:pt idx="57243">
                  <c:v>69.12</c:v>
                </c:pt>
                <c:pt idx="57244">
                  <c:v>69.66</c:v>
                </c:pt>
                <c:pt idx="57245">
                  <c:v>61.05</c:v>
                </c:pt>
                <c:pt idx="57246">
                  <c:v>54.08</c:v>
                </c:pt>
                <c:pt idx="57247">
                  <c:v>54.45</c:v>
                </c:pt>
                <c:pt idx="57248">
                  <c:v>54.79</c:v>
                </c:pt>
                <c:pt idx="57249">
                  <c:v>55.02</c:v>
                </c:pt>
                <c:pt idx="57250">
                  <c:v>55.14</c:v>
                </c:pt>
                <c:pt idx="57251">
                  <c:v>55.25</c:v>
                </c:pt>
                <c:pt idx="57252">
                  <c:v>55.11</c:v>
                </c:pt>
                <c:pt idx="57253">
                  <c:v>43.17</c:v>
                </c:pt>
                <c:pt idx="57254">
                  <c:v>35.94</c:v>
                </c:pt>
                <c:pt idx="57255">
                  <c:v>35.96</c:v>
                </c:pt>
                <c:pt idx="57256">
                  <c:v>35.94</c:v>
                </c:pt>
                <c:pt idx="57257">
                  <c:v>35.96</c:v>
                </c:pt>
                <c:pt idx="57258">
                  <c:v>36.020000000000003</c:v>
                </c:pt>
                <c:pt idx="57259">
                  <c:v>36.020000000000003</c:v>
                </c:pt>
                <c:pt idx="57260">
                  <c:v>35.99</c:v>
                </c:pt>
                <c:pt idx="57261">
                  <c:v>35.94</c:v>
                </c:pt>
                <c:pt idx="57262">
                  <c:v>35.85</c:v>
                </c:pt>
                <c:pt idx="57263">
                  <c:v>35.85</c:v>
                </c:pt>
                <c:pt idx="57264">
                  <c:v>36.31</c:v>
                </c:pt>
                <c:pt idx="57265">
                  <c:v>36.799999999999997</c:v>
                </c:pt>
                <c:pt idx="57266">
                  <c:v>37.17</c:v>
                </c:pt>
                <c:pt idx="57267">
                  <c:v>37.69</c:v>
                </c:pt>
                <c:pt idx="57268">
                  <c:v>38.46</c:v>
                </c:pt>
                <c:pt idx="57269">
                  <c:v>39.21</c:v>
                </c:pt>
                <c:pt idx="57270">
                  <c:v>38.4</c:v>
                </c:pt>
                <c:pt idx="57271">
                  <c:v>36.31</c:v>
                </c:pt>
                <c:pt idx="57272">
                  <c:v>36.479999999999997</c:v>
                </c:pt>
                <c:pt idx="57273">
                  <c:v>36.619999999999997</c:v>
                </c:pt>
                <c:pt idx="57274">
                  <c:v>36.71</c:v>
                </c:pt>
                <c:pt idx="57275">
                  <c:v>36.799999999999997</c:v>
                </c:pt>
                <c:pt idx="57276">
                  <c:v>36.909999999999997</c:v>
                </c:pt>
                <c:pt idx="57277">
                  <c:v>35.36</c:v>
                </c:pt>
                <c:pt idx="57278">
                  <c:v>35.049999999999997</c:v>
                </c:pt>
                <c:pt idx="57279">
                  <c:v>35.049999999999997</c:v>
                </c:pt>
                <c:pt idx="57280">
                  <c:v>35.1</c:v>
                </c:pt>
                <c:pt idx="57281">
                  <c:v>35.130000000000003</c:v>
                </c:pt>
                <c:pt idx="57282">
                  <c:v>35.159999999999997</c:v>
                </c:pt>
                <c:pt idx="57283">
                  <c:v>35.19</c:v>
                </c:pt>
                <c:pt idx="57284">
                  <c:v>35.36</c:v>
                </c:pt>
                <c:pt idx="57285">
                  <c:v>35.56</c:v>
                </c:pt>
                <c:pt idx="57286">
                  <c:v>35.82</c:v>
                </c:pt>
                <c:pt idx="57287">
                  <c:v>36.14</c:v>
                </c:pt>
                <c:pt idx="57288">
                  <c:v>36.6</c:v>
                </c:pt>
                <c:pt idx="57289">
                  <c:v>37.11</c:v>
                </c:pt>
                <c:pt idx="57290">
                  <c:v>37.72</c:v>
                </c:pt>
                <c:pt idx="57291">
                  <c:v>38.35</c:v>
                </c:pt>
                <c:pt idx="57292">
                  <c:v>39.090000000000003</c:v>
                </c:pt>
                <c:pt idx="57293">
                  <c:v>39.9</c:v>
                </c:pt>
                <c:pt idx="57294">
                  <c:v>40.869999999999997</c:v>
                </c:pt>
                <c:pt idx="57295">
                  <c:v>42.05</c:v>
                </c:pt>
                <c:pt idx="57296">
                  <c:v>43.43</c:v>
                </c:pt>
                <c:pt idx="57297">
                  <c:v>42.45</c:v>
                </c:pt>
                <c:pt idx="57298">
                  <c:v>41.82</c:v>
                </c:pt>
                <c:pt idx="57299">
                  <c:v>39.5</c:v>
                </c:pt>
                <c:pt idx="57300">
                  <c:v>39.9</c:v>
                </c:pt>
                <c:pt idx="57301">
                  <c:v>40.24</c:v>
                </c:pt>
                <c:pt idx="57302">
                  <c:v>41.5</c:v>
                </c:pt>
                <c:pt idx="57303">
                  <c:v>40.61</c:v>
                </c:pt>
                <c:pt idx="57304">
                  <c:v>41.27</c:v>
                </c:pt>
                <c:pt idx="57305">
                  <c:v>42.65</c:v>
                </c:pt>
                <c:pt idx="57306">
                  <c:v>42.45</c:v>
                </c:pt>
                <c:pt idx="57307">
                  <c:v>42.71</c:v>
                </c:pt>
                <c:pt idx="57308">
                  <c:v>43.11</c:v>
                </c:pt>
                <c:pt idx="57309">
                  <c:v>43.26</c:v>
                </c:pt>
                <c:pt idx="57310">
                  <c:v>43.05</c:v>
                </c:pt>
                <c:pt idx="57311">
                  <c:v>43.51</c:v>
                </c:pt>
                <c:pt idx="57312">
                  <c:v>43.66</c:v>
                </c:pt>
                <c:pt idx="57313">
                  <c:v>43.74</c:v>
                </c:pt>
                <c:pt idx="57314">
                  <c:v>43.89</c:v>
                </c:pt>
                <c:pt idx="57315">
                  <c:v>44.06</c:v>
                </c:pt>
                <c:pt idx="57316">
                  <c:v>44.2</c:v>
                </c:pt>
                <c:pt idx="57317">
                  <c:v>44.17</c:v>
                </c:pt>
                <c:pt idx="57318">
                  <c:v>48.25</c:v>
                </c:pt>
                <c:pt idx="57319">
                  <c:v>55.88</c:v>
                </c:pt>
                <c:pt idx="57320">
                  <c:v>55.77</c:v>
                </c:pt>
                <c:pt idx="57321">
                  <c:v>55.65</c:v>
                </c:pt>
                <c:pt idx="57322">
                  <c:v>55.63</c:v>
                </c:pt>
                <c:pt idx="57323">
                  <c:v>58.5</c:v>
                </c:pt>
                <c:pt idx="57324">
                  <c:v>77.64</c:v>
                </c:pt>
                <c:pt idx="57325">
                  <c:v>71.930000000000007</c:v>
                </c:pt>
                <c:pt idx="57326">
                  <c:v>70.209999999999994</c:v>
                </c:pt>
                <c:pt idx="57327">
                  <c:v>70.78</c:v>
                </c:pt>
                <c:pt idx="57328">
                  <c:v>64.12</c:v>
                </c:pt>
                <c:pt idx="57329">
                  <c:v>58.12</c:v>
                </c:pt>
                <c:pt idx="57330">
                  <c:v>46.21</c:v>
                </c:pt>
                <c:pt idx="57331">
                  <c:v>46.21</c:v>
                </c:pt>
                <c:pt idx="57332">
                  <c:v>46.87</c:v>
                </c:pt>
                <c:pt idx="57333">
                  <c:v>47.5</c:v>
                </c:pt>
                <c:pt idx="57334">
                  <c:v>48.11</c:v>
                </c:pt>
                <c:pt idx="57335">
                  <c:v>48.65</c:v>
                </c:pt>
                <c:pt idx="57336">
                  <c:v>49.23</c:v>
                </c:pt>
                <c:pt idx="57337">
                  <c:v>49.71</c:v>
                </c:pt>
                <c:pt idx="57338">
                  <c:v>50.14</c:v>
                </c:pt>
                <c:pt idx="57339">
                  <c:v>50.49</c:v>
                </c:pt>
                <c:pt idx="57340">
                  <c:v>51.12</c:v>
                </c:pt>
                <c:pt idx="57341">
                  <c:v>51.87</c:v>
                </c:pt>
                <c:pt idx="57342">
                  <c:v>52.61</c:v>
                </c:pt>
                <c:pt idx="57343">
                  <c:v>53.47</c:v>
                </c:pt>
                <c:pt idx="57344">
                  <c:v>54.45</c:v>
                </c:pt>
                <c:pt idx="57345">
                  <c:v>55.6</c:v>
                </c:pt>
                <c:pt idx="57346">
                  <c:v>56.92</c:v>
                </c:pt>
                <c:pt idx="57347">
                  <c:v>58.35</c:v>
                </c:pt>
                <c:pt idx="57348">
                  <c:v>59.85</c:v>
                </c:pt>
                <c:pt idx="57349">
                  <c:v>61.4</c:v>
                </c:pt>
                <c:pt idx="57350">
                  <c:v>62.95</c:v>
                </c:pt>
                <c:pt idx="57351">
                  <c:v>64.41</c:v>
                </c:pt>
                <c:pt idx="57352">
                  <c:v>65.61</c:v>
                </c:pt>
                <c:pt idx="57353">
                  <c:v>62.66</c:v>
                </c:pt>
                <c:pt idx="57354">
                  <c:v>51.12</c:v>
                </c:pt>
                <c:pt idx="57355">
                  <c:v>42.74</c:v>
                </c:pt>
                <c:pt idx="57356">
                  <c:v>43.31</c:v>
                </c:pt>
                <c:pt idx="57357">
                  <c:v>43.8</c:v>
                </c:pt>
                <c:pt idx="57358">
                  <c:v>36.11</c:v>
                </c:pt>
                <c:pt idx="57359">
                  <c:v>33.090000000000003</c:v>
                </c:pt>
                <c:pt idx="57360">
                  <c:v>33.18</c:v>
                </c:pt>
                <c:pt idx="57361">
                  <c:v>28.789000000000001</c:v>
                </c:pt>
                <c:pt idx="57362">
                  <c:v>27.870999999999999</c:v>
                </c:pt>
                <c:pt idx="57363">
                  <c:v>27.870999999999999</c:v>
                </c:pt>
                <c:pt idx="57364">
                  <c:v>27.841999999999999</c:v>
                </c:pt>
                <c:pt idx="57365">
                  <c:v>27.841999999999999</c:v>
                </c:pt>
                <c:pt idx="57366">
                  <c:v>27.841999999999999</c:v>
                </c:pt>
                <c:pt idx="57367">
                  <c:v>27.841999999999999</c:v>
                </c:pt>
                <c:pt idx="57368">
                  <c:v>27.841999999999999</c:v>
                </c:pt>
                <c:pt idx="57369">
                  <c:v>27.841999999999999</c:v>
                </c:pt>
                <c:pt idx="57370">
                  <c:v>27.841999999999999</c:v>
                </c:pt>
                <c:pt idx="57371">
                  <c:v>27.841999999999999</c:v>
                </c:pt>
                <c:pt idx="57372">
                  <c:v>27.783999999999999</c:v>
                </c:pt>
                <c:pt idx="57373">
                  <c:v>27.783999999999999</c:v>
                </c:pt>
                <c:pt idx="57374">
                  <c:v>27.783999999999999</c:v>
                </c:pt>
                <c:pt idx="57375">
                  <c:v>27.756</c:v>
                </c:pt>
                <c:pt idx="57376">
                  <c:v>27.756</c:v>
                </c:pt>
                <c:pt idx="57377">
                  <c:v>27.783999999999999</c:v>
                </c:pt>
                <c:pt idx="57378">
                  <c:v>27.783999999999999</c:v>
                </c:pt>
                <c:pt idx="57379">
                  <c:v>27.812999999999999</c:v>
                </c:pt>
                <c:pt idx="57380">
                  <c:v>27.841999999999999</c:v>
                </c:pt>
                <c:pt idx="57381">
                  <c:v>27.841999999999999</c:v>
                </c:pt>
                <c:pt idx="57382">
                  <c:v>27.841999999999999</c:v>
                </c:pt>
                <c:pt idx="57383">
                  <c:v>27.841999999999999</c:v>
                </c:pt>
                <c:pt idx="57384">
                  <c:v>27.841999999999999</c:v>
                </c:pt>
                <c:pt idx="57385">
                  <c:v>27.841999999999999</c:v>
                </c:pt>
                <c:pt idx="57386">
                  <c:v>27.841999999999999</c:v>
                </c:pt>
                <c:pt idx="57387">
                  <c:v>27.841999999999999</c:v>
                </c:pt>
                <c:pt idx="57388">
                  <c:v>27.756</c:v>
                </c:pt>
                <c:pt idx="57389">
                  <c:v>27.756</c:v>
                </c:pt>
                <c:pt idx="57390">
                  <c:v>27.756</c:v>
                </c:pt>
                <c:pt idx="57391">
                  <c:v>27.783999999999999</c:v>
                </c:pt>
                <c:pt idx="57392">
                  <c:v>27.756</c:v>
                </c:pt>
                <c:pt idx="57393">
                  <c:v>27.783999999999999</c:v>
                </c:pt>
                <c:pt idx="57394">
                  <c:v>27.756</c:v>
                </c:pt>
                <c:pt idx="57395">
                  <c:v>27.783999999999999</c:v>
                </c:pt>
                <c:pt idx="57396">
                  <c:v>27.756</c:v>
                </c:pt>
                <c:pt idx="57397">
                  <c:v>27.756</c:v>
                </c:pt>
                <c:pt idx="57398">
                  <c:v>27.756</c:v>
                </c:pt>
                <c:pt idx="57399">
                  <c:v>27.783999999999999</c:v>
                </c:pt>
                <c:pt idx="57400">
                  <c:v>27.756</c:v>
                </c:pt>
                <c:pt idx="57401">
                  <c:v>27.783999999999999</c:v>
                </c:pt>
                <c:pt idx="57402">
                  <c:v>27.756</c:v>
                </c:pt>
                <c:pt idx="57403">
                  <c:v>27.756</c:v>
                </c:pt>
                <c:pt idx="57404">
                  <c:v>27.698</c:v>
                </c:pt>
                <c:pt idx="57405">
                  <c:v>27.698</c:v>
                </c:pt>
                <c:pt idx="57406">
                  <c:v>27.698</c:v>
                </c:pt>
                <c:pt idx="57407">
                  <c:v>27.783999999999999</c:v>
                </c:pt>
                <c:pt idx="57408">
                  <c:v>27.756</c:v>
                </c:pt>
                <c:pt idx="57409">
                  <c:v>27.783999999999999</c:v>
                </c:pt>
                <c:pt idx="57410">
                  <c:v>27.783999999999999</c:v>
                </c:pt>
                <c:pt idx="57411">
                  <c:v>27.756</c:v>
                </c:pt>
                <c:pt idx="57412">
                  <c:v>27.783999999999999</c:v>
                </c:pt>
                <c:pt idx="57413">
                  <c:v>27.783999999999999</c:v>
                </c:pt>
                <c:pt idx="57414">
                  <c:v>27.698</c:v>
                </c:pt>
                <c:pt idx="57415">
                  <c:v>27.698</c:v>
                </c:pt>
                <c:pt idx="57416">
                  <c:v>27.698</c:v>
                </c:pt>
                <c:pt idx="57417">
                  <c:v>27.698</c:v>
                </c:pt>
                <c:pt idx="57418">
                  <c:v>27.698</c:v>
                </c:pt>
                <c:pt idx="57419">
                  <c:v>27.698</c:v>
                </c:pt>
                <c:pt idx="57420">
                  <c:v>27.783999999999999</c:v>
                </c:pt>
                <c:pt idx="57421">
                  <c:v>27.756</c:v>
                </c:pt>
                <c:pt idx="57422">
                  <c:v>27.783999999999999</c:v>
                </c:pt>
                <c:pt idx="57423">
                  <c:v>27.756</c:v>
                </c:pt>
                <c:pt idx="57424">
                  <c:v>27.783999999999999</c:v>
                </c:pt>
                <c:pt idx="57425">
                  <c:v>27.783999999999999</c:v>
                </c:pt>
                <c:pt idx="57426">
                  <c:v>27.783999999999999</c:v>
                </c:pt>
                <c:pt idx="57427">
                  <c:v>27.783999999999999</c:v>
                </c:pt>
                <c:pt idx="57428">
                  <c:v>27.783999999999999</c:v>
                </c:pt>
                <c:pt idx="57429">
                  <c:v>27.756</c:v>
                </c:pt>
                <c:pt idx="57430">
                  <c:v>27.756</c:v>
                </c:pt>
                <c:pt idx="57431">
                  <c:v>27.783999999999999</c:v>
                </c:pt>
                <c:pt idx="57432">
                  <c:v>27.783999999999999</c:v>
                </c:pt>
                <c:pt idx="57433">
                  <c:v>27.783999999999999</c:v>
                </c:pt>
                <c:pt idx="57434">
                  <c:v>27.756</c:v>
                </c:pt>
                <c:pt idx="57435">
                  <c:v>27.783999999999999</c:v>
                </c:pt>
                <c:pt idx="57436">
                  <c:v>27.756</c:v>
                </c:pt>
                <c:pt idx="57437">
                  <c:v>27.727</c:v>
                </c:pt>
                <c:pt idx="57438">
                  <c:v>29.937000000000001</c:v>
                </c:pt>
                <c:pt idx="57439">
                  <c:v>33.380000000000003</c:v>
                </c:pt>
                <c:pt idx="57440">
                  <c:v>32.61</c:v>
                </c:pt>
                <c:pt idx="57441">
                  <c:v>34.130000000000003</c:v>
                </c:pt>
                <c:pt idx="57442">
                  <c:v>34.67</c:v>
                </c:pt>
                <c:pt idx="57443">
                  <c:v>34.729999999999997</c:v>
                </c:pt>
                <c:pt idx="57444">
                  <c:v>33.380000000000003</c:v>
                </c:pt>
                <c:pt idx="57445">
                  <c:v>35.36</c:v>
                </c:pt>
                <c:pt idx="57446">
                  <c:v>36.450000000000003</c:v>
                </c:pt>
                <c:pt idx="57447">
                  <c:v>36.28</c:v>
                </c:pt>
                <c:pt idx="57448">
                  <c:v>36.42</c:v>
                </c:pt>
                <c:pt idx="57449">
                  <c:v>36.020000000000003</c:v>
                </c:pt>
                <c:pt idx="57450">
                  <c:v>36.54</c:v>
                </c:pt>
                <c:pt idx="57451">
                  <c:v>36.65</c:v>
                </c:pt>
                <c:pt idx="57452">
                  <c:v>36.6</c:v>
                </c:pt>
                <c:pt idx="57453">
                  <c:v>36.6</c:v>
                </c:pt>
                <c:pt idx="57454">
                  <c:v>36.57</c:v>
                </c:pt>
                <c:pt idx="57455">
                  <c:v>36.51</c:v>
                </c:pt>
                <c:pt idx="57456">
                  <c:v>36.450000000000003</c:v>
                </c:pt>
                <c:pt idx="57457">
                  <c:v>36.4</c:v>
                </c:pt>
                <c:pt idx="57458">
                  <c:v>36.369999999999997</c:v>
                </c:pt>
                <c:pt idx="57459">
                  <c:v>36.54</c:v>
                </c:pt>
                <c:pt idx="57460">
                  <c:v>36.57</c:v>
                </c:pt>
                <c:pt idx="57461">
                  <c:v>36.6</c:v>
                </c:pt>
                <c:pt idx="57462">
                  <c:v>36.6</c:v>
                </c:pt>
                <c:pt idx="57463">
                  <c:v>36.6</c:v>
                </c:pt>
                <c:pt idx="57464">
                  <c:v>36.57</c:v>
                </c:pt>
                <c:pt idx="57465">
                  <c:v>36.54</c:v>
                </c:pt>
                <c:pt idx="57466">
                  <c:v>36.450000000000003</c:v>
                </c:pt>
                <c:pt idx="57467">
                  <c:v>44.92</c:v>
                </c:pt>
                <c:pt idx="57468">
                  <c:v>49.11</c:v>
                </c:pt>
                <c:pt idx="57469">
                  <c:v>44.4</c:v>
                </c:pt>
                <c:pt idx="57470">
                  <c:v>44.69</c:v>
                </c:pt>
                <c:pt idx="57471">
                  <c:v>45.06</c:v>
                </c:pt>
                <c:pt idx="57472">
                  <c:v>45.32</c:v>
                </c:pt>
                <c:pt idx="57473">
                  <c:v>45.67</c:v>
                </c:pt>
                <c:pt idx="57474">
                  <c:v>45.98</c:v>
                </c:pt>
                <c:pt idx="57475">
                  <c:v>46.27</c:v>
                </c:pt>
                <c:pt idx="57476">
                  <c:v>47.99</c:v>
                </c:pt>
                <c:pt idx="57477">
                  <c:v>48.34</c:v>
                </c:pt>
                <c:pt idx="57478">
                  <c:v>47.3</c:v>
                </c:pt>
                <c:pt idx="57479">
                  <c:v>47.39</c:v>
                </c:pt>
                <c:pt idx="57480">
                  <c:v>47.42</c:v>
                </c:pt>
                <c:pt idx="57481">
                  <c:v>47.53</c:v>
                </c:pt>
                <c:pt idx="57482">
                  <c:v>47.96</c:v>
                </c:pt>
                <c:pt idx="57483">
                  <c:v>48.39</c:v>
                </c:pt>
                <c:pt idx="57484">
                  <c:v>48.88</c:v>
                </c:pt>
                <c:pt idx="57485">
                  <c:v>49.4</c:v>
                </c:pt>
                <c:pt idx="57486">
                  <c:v>49.83</c:v>
                </c:pt>
                <c:pt idx="57487">
                  <c:v>48.48</c:v>
                </c:pt>
                <c:pt idx="57488">
                  <c:v>47.56</c:v>
                </c:pt>
                <c:pt idx="57489">
                  <c:v>49.48</c:v>
                </c:pt>
                <c:pt idx="57490">
                  <c:v>49.71</c:v>
                </c:pt>
                <c:pt idx="57491">
                  <c:v>49.86</c:v>
                </c:pt>
                <c:pt idx="57492">
                  <c:v>50.32</c:v>
                </c:pt>
                <c:pt idx="57493">
                  <c:v>50.55</c:v>
                </c:pt>
                <c:pt idx="57494">
                  <c:v>50.83</c:v>
                </c:pt>
                <c:pt idx="57495">
                  <c:v>51.09</c:v>
                </c:pt>
                <c:pt idx="57496">
                  <c:v>51.46</c:v>
                </c:pt>
                <c:pt idx="57497">
                  <c:v>51.81</c:v>
                </c:pt>
                <c:pt idx="57498">
                  <c:v>52.12</c:v>
                </c:pt>
                <c:pt idx="57499">
                  <c:v>52.5</c:v>
                </c:pt>
                <c:pt idx="57500">
                  <c:v>52.56</c:v>
                </c:pt>
                <c:pt idx="57501">
                  <c:v>52.35</c:v>
                </c:pt>
                <c:pt idx="57502">
                  <c:v>53.44</c:v>
                </c:pt>
                <c:pt idx="57503">
                  <c:v>53.79</c:v>
                </c:pt>
                <c:pt idx="57504">
                  <c:v>53.22</c:v>
                </c:pt>
                <c:pt idx="57505">
                  <c:v>51.26</c:v>
                </c:pt>
                <c:pt idx="57506">
                  <c:v>51.58</c:v>
                </c:pt>
                <c:pt idx="57507">
                  <c:v>46.47</c:v>
                </c:pt>
                <c:pt idx="57508">
                  <c:v>44.66</c:v>
                </c:pt>
                <c:pt idx="57509">
                  <c:v>44.78</c:v>
                </c:pt>
                <c:pt idx="57510">
                  <c:v>44.29</c:v>
                </c:pt>
                <c:pt idx="57511">
                  <c:v>44</c:v>
                </c:pt>
                <c:pt idx="57512">
                  <c:v>44.26</c:v>
                </c:pt>
                <c:pt idx="57513">
                  <c:v>43.08</c:v>
                </c:pt>
                <c:pt idx="57514">
                  <c:v>40.700000000000003</c:v>
                </c:pt>
                <c:pt idx="57515">
                  <c:v>39.090000000000003</c:v>
                </c:pt>
                <c:pt idx="57516">
                  <c:v>39.32</c:v>
                </c:pt>
                <c:pt idx="57517">
                  <c:v>39.58</c:v>
                </c:pt>
                <c:pt idx="57518">
                  <c:v>40.21</c:v>
                </c:pt>
                <c:pt idx="57519">
                  <c:v>40.64</c:v>
                </c:pt>
                <c:pt idx="57520">
                  <c:v>41.02</c:v>
                </c:pt>
                <c:pt idx="57521">
                  <c:v>41.07</c:v>
                </c:pt>
                <c:pt idx="57522">
                  <c:v>40.01</c:v>
                </c:pt>
                <c:pt idx="57523">
                  <c:v>36.97</c:v>
                </c:pt>
                <c:pt idx="57524">
                  <c:v>32.18</c:v>
                </c:pt>
                <c:pt idx="57525">
                  <c:v>30.856000000000002</c:v>
                </c:pt>
                <c:pt idx="57526">
                  <c:v>31.143000000000001</c:v>
                </c:pt>
                <c:pt idx="57527">
                  <c:v>31.401</c:v>
                </c:pt>
                <c:pt idx="57528">
                  <c:v>30.97</c:v>
                </c:pt>
                <c:pt idx="57529">
                  <c:v>30.167000000000002</c:v>
                </c:pt>
                <c:pt idx="57530">
                  <c:v>29.449000000000002</c:v>
                </c:pt>
                <c:pt idx="57531">
                  <c:v>28.1</c:v>
                </c:pt>
                <c:pt idx="57532">
                  <c:v>28.071000000000002</c:v>
                </c:pt>
                <c:pt idx="57533">
                  <c:v>28.129000000000001</c:v>
                </c:pt>
                <c:pt idx="57534">
                  <c:v>27.841999999999999</c:v>
                </c:pt>
                <c:pt idx="57535">
                  <c:v>27.812999999999999</c:v>
                </c:pt>
                <c:pt idx="57536">
                  <c:v>27.783999999999999</c:v>
                </c:pt>
                <c:pt idx="57537">
                  <c:v>27.783999999999999</c:v>
                </c:pt>
                <c:pt idx="57538">
                  <c:v>27.756</c:v>
                </c:pt>
                <c:pt idx="57539">
                  <c:v>27.727</c:v>
                </c:pt>
                <c:pt idx="57540">
                  <c:v>27.727</c:v>
                </c:pt>
                <c:pt idx="57541">
                  <c:v>27.756</c:v>
                </c:pt>
                <c:pt idx="57542">
                  <c:v>27.698</c:v>
                </c:pt>
                <c:pt idx="57543">
                  <c:v>27.756</c:v>
                </c:pt>
                <c:pt idx="57544">
                  <c:v>27.783999999999999</c:v>
                </c:pt>
                <c:pt idx="57545">
                  <c:v>27.783999999999999</c:v>
                </c:pt>
                <c:pt idx="57546">
                  <c:v>27.812999999999999</c:v>
                </c:pt>
                <c:pt idx="57547">
                  <c:v>27.783999999999999</c:v>
                </c:pt>
                <c:pt idx="57548">
                  <c:v>29.850999999999999</c:v>
                </c:pt>
                <c:pt idx="57549">
                  <c:v>40.76</c:v>
                </c:pt>
                <c:pt idx="57550">
                  <c:v>37.659999999999997</c:v>
                </c:pt>
                <c:pt idx="57551">
                  <c:v>37.97</c:v>
                </c:pt>
                <c:pt idx="57552">
                  <c:v>38.229999999999997</c:v>
                </c:pt>
                <c:pt idx="57553">
                  <c:v>38.26</c:v>
                </c:pt>
                <c:pt idx="57554">
                  <c:v>38.26</c:v>
                </c:pt>
                <c:pt idx="57555">
                  <c:v>37.950000000000003</c:v>
                </c:pt>
                <c:pt idx="57556">
                  <c:v>27.841999999999999</c:v>
                </c:pt>
                <c:pt idx="57557">
                  <c:v>27.812999999999999</c:v>
                </c:pt>
                <c:pt idx="57558">
                  <c:v>27.783999999999999</c:v>
                </c:pt>
                <c:pt idx="57559">
                  <c:v>27.783999999999999</c:v>
                </c:pt>
                <c:pt idx="57560">
                  <c:v>38.950000000000003</c:v>
                </c:pt>
                <c:pt idx="57561">
                  <c:v>37.26</c:v>
                </c:pt>
                <c:pt idx="57562">
                  <c:v>32.46</c:v>
                </c:pt>
                <c:pt idx="57563">
                  <c:v>32.72</c:v>
                </c:pt>
                <c:pt idx="57564">
                  <c:v>33.07</c:v>
                </c:pt>
                <c:pt idx="57565">
                  <c:v>33.380000000000003</c:v>
                </c:pt>
                <c:pt idx="57566">
                  <c:v>33.64</c:v>
                </c:pt>
                <c:pt idx="57567">
                  <c:v>33.9</c:v>
                </c:pt>
                <c:pt idx="57568">
                  <c:v>34.36</c:v>
                </c:pt>
                <c:pt idx="57569">
                  <c:v>34.76</c:v>
                </c:pt>
                <c:pt idx="57570">
                  <c:v>35.130000000000003</c:v>
                </c:pt>
                <c:pt idx="57571">
                  <c:v>35.53</c:v>
                </c:pt>
                <c:pt idx="57572">
                  <c:v>35.880000000000003</c:v>
                </c:pt>
                <c:pt idx="57573">
                  <c:v>36.14</c:v>
                </c:pt>
                <c:pt idx="57574">
                  <c:v>36.369999999999997</c:v>
                </c:pt>
                <c:pt idx="57575">
                  <c:v>46.27</c:v>
                </c:pt>
                <c:pt idx="57576">
                  <c:v>75.95</c:v>
                </c:pt>
                <c:pt idx="57577">
                  <c:v>71.67</c:v>
                </c:pt>
                <c:pt idx="57578">
                  <c:v>62.6</c:v>
                </c:pt>
                <c:pt idx="57579">
                  <c:v>63.49</c:v>
                </c:pt>
                <c:pt idx="57580">
                  <c:v>64.290000000000006</c:v>
                </c:pt>
                <c:pt idx="57581">
                  <c:v>64.78</c:v>
                </c:pt>
                <c:pt idx="57582">
                  <c:v>65.180000000000007</c:v>
                </c:pt>
                <c:pt idx="57583">
                  <c:v>65.33</c:v>
                </c:pt>
                <c:pt idx="57584">
                  <c:v>65.67</c:v>
                </c:pt>
                <c:pt idx="57585">
                  <c:v>66.39</c:v>
                </c:pt>
                <c:pt idx="57586">
                  <c:v>77.58</c:v>
                </c:pt>
                <c:pt idx="57587">
                  <c:v>78.930000000000007</c:v>
                </c:pt>
                <c:pt idx="57588">
                  <c:v>78.7</c:v>
                </c:pt>
                <c:pt idx="57589">
                  <c:v>77.209999999999994</c:v>
                </c:pt>
                <c:pt idx="57590">
                  <c:v>75.569999999999993</c:v>
                </c:pt>
                <c:pt idx="57591">
                  <c:v>71.87</c:v>
                </c:pt>
                <c:pt idx="57592">
                  <c:v>57.98</c:v>
                </c:pt>
                <c:pt idx="57593">
                  <c:v>58.55</c:v>
                </c:pt>
                <c:pt idx="57594">
                  <c:v>59.27</c:v>
                </c:pt>
                <c:pt idx="57595">
                  <c:v>60.25</c:v>
                </c:pt>
                <c:pt idx="57596">
                  <c:v>60.53</c:v>
                </c:pt>
                <c:pt idx="57597">
                  <c:v>59.39</c:v>
                </c:pt>
                <c:pt idx="57598">
                  <c:v>60.28</c:v>
                </c:pt>
                <c:pt idx="57599">
                  <c:v>60.85</c:v>
                </c:pt>
                <c:pt idx="57600">
                  <c:v>61.4</c:v>
                </c:pt>
                <c:pt idx="57601">
                  <c:v>61.74</c:v>
                </c:pt>
                <c:pt idx="57602">
                  <c:v>41.22</c:v>
                </c:pt>
                <c:pt idx="57603">
                  <c:v>30.683</c:v>
                </c:pt>
                <c:pt idx="57604">
                  <c:v>29.966000000000001</c:v>
                </c:pt>
                <c:pt idx="57605">
                  <c:v>30.023</c:v>
                </c:pt>
                <c:pt idx="57606">
                  <c:v>30.081</c:v>
                </c:pt>
                <c:pt idx="57607">
                  <c:v>30.138000000000002</c:v>
                </c:pt>
                <c:pt idx="57608">
                  <c:v>30.167000000000002</c:v>
                </c:pt>
                <c:pt idx="57609">
                  <c:v>30.195</c:v>
                </c:pt>
                <c:pt idx="57610">
                  <c:v>30.224</c:v>
                </c:pt>
                <c:pt idx="57611">
                  <c:v>30.224</c:v>
                </c:pt>
                <c:pt idx="57612">
                  <c:v>30.224</c:v>
                </c:pt>
                <c:pt idx="57613">
                  <c:v>35.1</c:v>
                </c:pt>
                <c:pt idx="57614">
                  <c:v>50.14</c:v>
                </c:pt>
                <c:pt idx="57615">
                  <c:v>39.979999999999997</c:v>
                </c:pt>
                <c:pt idx="57616">
                  <c:v>39.44</c:v>
                </c:pt>
                <c:pt idx="57617">
                  <c:v>40.01</c:v>
                </c:pt>
                <c:pt idx="57618">
                  <c:v>40.44</c:v>
                </c:pt>
                <c:pt idx="57619">
                  <c:v>44.12</c:v>
                </c:pt>
                <c:pt idx="57620">
                  <c:v>62.37</c:v>
                </c:pt>
                <c:pt idx="57621">
                  <c:v>58.12</c:v>
                </c:pt>
                <c:pt idx="57622">
                  <c:v>59.13</c:v>
                </c:pt>
                <c:pt idx="57623">
                  <c:v>59.99</c:v>
                </c:pt>
                <c:pt idx="57624">
                  <c:v>60.51</c:v>
                </c:pt>
                <c:pt idx="57625">
                  <c:v>60.74</c:v>
                </c:pt>
                <c:pt idx="57626">
                  <c:v>61.05</c:v>
                </c:pt>
                <c:pt idx="57627">
                  <c:v>61.28</c:v>
                </c:pt>
                <c:pt idx="57628">
                  <c:v>78.7</c:v>
                </c:pt>
                <c:pt idx="57629">
                  <c:v>83.67</c:v>
                </c:pt>
                <c:pt idx="57630">
                  <c:v>83.96</c:v>
                </c:pt>
                <c:pt idx="57631">
                  <c:v>85.1</c:v>
                </c:pt>
                <c:pt idx="57632">
                  <c:v>85.91</c:v>
                </c:pt>
                <c:pt idx="57633">
                  <c:v>86.34</c:v>
                </c:pt>
                <c:pt idx="57634">
                  <c:v>86.94</c:v>
                </c:pt>
                <c:pt idx="57635">
                  <c:v>87.37</c:v>
                </c:pt>
                <c:pt idx="57636">
                  <c:v>81.400000000000006</c:v>
                </c:pt>
                <c:pt idx="57637">
                  <c:v>77.5</c:v>
                </c:pt>
                <c:pt idx="57638">
                  <c:v>78.36</c:v>
                </c:pt>
                <c:pt idx="57639">
                  <c:v>79.510000000000005</c:v>
                </c:pt>
                <c:pt idx="57640">
                  <c:v>84.59</c:v>
                </c:pt>
                <c:pt idx="57641">
                  <c:v>114.81</c:v>
                </c:pt>
                <c:pt idx="57642">
                  <c:v>115.53</c:v>
                </c:pt>
                <c:pt idx="57643">
                  <c:v>117.25</c:v>
                </c:pt>
                <c:pt idx="57644">
                  <c:v>118.6</c:v>
                </c:pt>
                <c:pt idx="57645">
                  <c:v>121.24</c:v>
                </c:pt>
                <c:pt idx="57646">
                  <c:v>116.05</c:v>
                </c:pt>
                <c:pt idx="57647">
                  <c:v>115.33</c:v>
                </c:pt>
                <c:pt idx="57648">
                  <c:v>122.88</c:v>
                </c:pt>
                <c:pt idx="57649">
                  <c:v>140.53</c:v>
                </c:pt>
                <c:pt idx="57650">
                  <c:v>135.68</c:v>
                </c:pt>
                <c:pt idx="57651">
                  <c:v>135.36000000000001</c:v>
                </c:pt>
                <c:pt idx="57652">
                  <c:v>121.61</c:v>
                </c:pt>
                <c:pt idx="57653">
                  <c:v>117.22</c:v>
                </c:pt>
                <c:pt idx="57654">
                  <c:v>118.43</c:v>
                </c:pt>
                <c:pt idx="57655">
                  <c:v>119.66</c:v>
                </c:pt>
                <c:pt idx="57656">
                  <c:v>103.33</c:v>
                </c:pt>
                <c:pt idx="57657">
                  <c:v>101.24</c:v>
                </c:pt>
                <c:pt idx="57658">
                  <c:v>95.93</c:v>
                </c:pt>
                <c:pt idx="57659">
                  <c:v>97.04</c:v>
                </c:pt>
                <c:pt idx="57660">
                  <c:v>99</c:v>
                </c:pt>
                <c:pt idx="57661">
                  <c:v>123.08</c:v>
                </c:pt>
                <c:pt idx="57662">
                  <c:v>115.41</c:v>
                </c:pt>
                <c:pt idx="57663">
                  <c:v>104.56</c:v>
                </c:pt>
                <c:pt idx="57664">
                  <c:v>103.33</c:v>
                </c:pt>
                <c:pt idx="57665">
                  <c:v>103.96</c:v>
                </c:pt>
                <c:pt idx="57666">
                  <c:v>104.54</c:v>
                </c:pt>
                <c:pt idx="57667">
                  <c:v>105.4</c:v>
                </c:pt>
                <c:pt idx="57668">
                  <c:v>105.94</c:v>
                </c:pt>
                <c:pt idx="57669">
                  <c:v>106.52</c:v>
                </c:pt>
                <c:pt idx="57670">
                  <c:v>107.12</c:v>
                </c:pt>
                <c:pt idx="57671">
                  <c:v>107.81</c:v>
                </c:pt>
                <c:pt idx="57672">
                  <c:v>108.35</c:v>
                </c:pt>
                <c:pt idx="57673">
                  <c:v>108.81</c:v>
                </c:pt>
                <c:pt idx="57674">
                  <c:v>110.1</c:v>
                </c:pt>
                <c:pt idx="57675">
                  <c:v>106.11</c:v>
                </c:pt>
                <c:pt idx="57676">
                  <c:v>104.19</c:v>
                </c:pt>
                <c:pt idx="57677">
                  <c:v>105.48</c:v>
                </c:pt>
                <c:pt idx="57678">
                  <c:v>107.21</c:v>
                </c:pt>
                <c:pt idx="57679">
                  <c:v>108.93</c:v>
                </c:pt>
                <c:pt idx="57680">
                  <c:v>110.39</c:v>
                </c:pt>
                <c:pt idx="57681">
                  <c:v>111.88</c:v>
                </c:pt>
                <c:pt idx="57682">
                  <c:v>113.49</c:v>
                </c:pt>
                <c:pt idx="57683">
                  <c:v>114.73</c:v>
                </c:pt>
                <c:pt idx="57684">
                  <c:v>115.59</c:v>
                </c:pt>
                <c:pt idx="57685">
                  <c:v>116.33</c:v>
                </c:pt>
                <c:pt idx="57686">
                  <c:v>94.2</c:v>
                </c:pt>
                <c:pt idx="57687">
                  <c:v>95.12</c:v>
                </c:pt>
                <c:pt idx="57688">
                  <c:v>97.13</c:v>
                </c:pt>
                <c:pt idx="57689">
                  <c:v>95.04</c:v>
                </c:pt>
                <c:pt idx="57690">
                  <c:v>98.28</c:v>
                </c:pt>
                <c:pt idx="57691">
                  <c:v>95.44</c:v>
                </c:pt>
                <c:pt idx="57692">
                  <c:v>92.19</c:v>
                </c:pt>
                <c:pt idx="57693">
                  <c:v>87.97</c:v>
                </c:pt>
                <c:pt idx="57694">
                  <c:v>87.57</c:v>
                </c:pt>
                <c:pt idx="57695">
                  <c:v>88.72</c:v>
                </c:pt>
                <c:pt idx="57696">
                  <c:v>89.38</c:v>
                </c:pt>
                <c:pt idx="57697">
                  <c:v>90.47</c:v>
                </c:pt>
                <c:pt idx="57698">
                  <c:v>91.1</c:v>
                </c:pt>
                <c:pt idx="57699">
                  <c:v>95.06</c:v>
                </c:pt>
                <c:pt idx="57700">
                  <c:v>87.11</c:v>
                </c:pt>
                <c:pt idx="57701">
                  <c:v>75.8</c:v>
                </c:pt>
                <c:pt idx="57702">
                  <c:v>74.17</c:v>
                </c:pt>
                <c:pt idx="57703">
                  <c:v>78.39</c:v>
                </c:pt>
                <c:pt idx="57704">
                  <c:v>95.24</c:v>
                </c:pt>
                <c:pt idx="57705">
                  <c:v>97.27</c:v>
                </c:pt>
                <c:pt idx="57706">
                  <c:v>91.96</c:v>
                </c:pt>
                <c:pt idx="57707">
                  <c:v>95.06</c:v>
                </c:pt>
                <c:pt idx="57708">
                  <c:v>118.66</c:v>
                </c:pt>
                <c:pt idx="57709">
                  <c:v>114.61</c:v>
                </c:pt>
                <c:pt idx="57710">
                  <c:v>117.94</c:v>
                </c:pt>
                <c:pt idx="57711">
                  <c:v>121.04</c:v>
                </c:pt>
                <c:pt idx="57712">
                  <c:v>119.17</c:v>
                </c:pt>
                <c:pt idx="57713">
                  <c:v>102.87</c:v>
                </c:pt>
                <c:pt idx="57714">
                  <c:v>95.47</c:v>
                </c:pt>
                <c:pt idx="57715">
                  <c:v>88.2</c:v>
                </c:pt>
                <c:pt idx="57716">
                  <c:v>89.52</c:v>
                </c:pt>
                <c:pt idx="57717">
                  <c:v>91.45</c:v>
                </c:pt>
                <c:pt idx="57718">
                  <c:v>86.19</c:v>
                </c:pt>
                <c:pt idx="57719">
                  <c:v>86.25</c:v>
                </c:pt>
                <c:pt idx="57720">
                  <c:v>87.17</c:v>
                </c:pt>
                <c:pt idx="57721">
                  <c:v>87.63</c:v>
                </c:pt>
                <c:pt idx="57722">
                  <c:v>89.41</c:v>
                </c:pt>
                <c:pt idx="57723">
                  <c:v>90.36</c:v>
                </c:pt>
                <c:pt idx="57724">
                  <c:v>90.79</c:v>
                </c:pt>
                <c:pt idx="57725">
                  <c:v>85.19</c:v>
                </c:pt>
                <c:pt idx="57726">
                  <c:v>80.25</c:v>
                </c:pt>
                <c:pt idx="57727">
                  <c:v>81.23</c:v>
                </c:pt>
                <c:pt idx="57728">
                  <c:v>82.46</c:v>
                </c:pt>
                <c:pt idx="57729">
                  <c:v>83.98</c:v>
                </c:pt>
                <c:pt idx="57730">
                  <c:v>83.87</c:v>
                </c:pt>
                <c:pt idx="57731">
                  <c:v>84.3</c:v>
                </c:pt>
                <c:pt idx="57732">
                  <c:v>68.23</c:v>
                </c:pt>
                <c:pt idx="57733">
                  <c:v>57.52</c:v>
                </c:pt>
                <c:pt idx="57734">
                  <c:v>58.12</c:v>
                </c:pt>
                <c:pt idx="57735">
                  <c:v>58.64</c:v>
                </c:pt>
                <c:pt idx="57736">
                  <c:v>59.56</c:v>
                </c:pt>
                <c:pt idx="57737">
                  <c:v>60.45</c:v>
                </c:pt>
                <c:pt idx="57738">
                  <c:v>62.26</c:v>
                </c:pt>
                <c:pt idx="57739">
                  <c:v>66.56</c:v>
                </c:pt>
                <c:pt idx="57740">
                  <c:v>66.849999999999994</c:v>
                </c:pt>
                <c:pt idx="57741">
                  <c:v>74.97</c:v>
                </c:pt>
                <c:pt idx="57742">
                  <c:v>100.46</c:v>
                </c:pt>
                <c:pt idx="57743">
                  <c:v>101.75</c:v>
                </c:pt>
                <c:pt idx="57744">
                  <c:v>95.44</c:v>
                </c:pt>
                <c:pt idx="57745">
                  <c:v>96.93</c:v>
                </c:pt>
                <c:pt idx="57746">
                  <c:v>91.68</c:v>
                </c:pt>
                <c:pt idx="57747">
                  <c:v>84.62</c:v>
                </c:pt>
                <c:pt idx="57748">
                  <c:v>86.11</c:v>
                </c:pt>
                <c:pt idx="57749">
                  <c:v>87.54</c:v>
                </c:pt>
                <c:pt idx="57750">
                  <c:v>89.04</c:v>
                </c:pt>
                <c:pt idx="57751">
                  <c:v>90.41</c:v>
                </c:pt>
                <c:pt idx="57752">
                  <c:v>85.79</c:v>
                </c:pt>
                <c:pt idx="57753">
                  <c:v>88.63</c:v>
                </c:pt>
                <c:pt idx="57754">
                  <c:v>91.68</c:v>
                </c:pt>
                <c:pt idx="57755">
                  <c:v>101.44</c:v>
                </c:pt>
                <c:pt idx="57756">
                  <c:v>105.54</c:v>
                </c:pt>
                <c:pt idx="57757">
                  <c:v>104.28</c:v>
                </c:pt>
                <c:pt idx="57758">
                  <c:v>97.5</c:v>
                </c:pt>
                <c:pt idx="57759">
                  <c:v>93.43</c:v>
                </c:pt>
                <c:pt idx="57760">
                  <c:v>92.37</c:v>
                </c:pt>
                <c:pt idx="57761">
                  <c:v>80.91</c:v>
                </c:pt>
                <c:pt idx="57762">
                  <c:v>70.150000000000006</c:v>
                </c:pt>
                <c:pt idx="57763">
                  <c:v>59.87</c:v>
                </c:pt>
                <c:pt idx="57764">
                  <c:v>56.43</c:v>
                </c:pt>
                <c:pt idx="57765">
                  <c:v>56.98</c:v>
                </c:pt>
                <c:pt idx="57766">
                  <c:v>58.18</c:v>
                </c:pt>
                <c:pt idx="57767">
                  <c:v>58.87</c:v>
                </c:pt>
                <c:pt idx="57768">
                  <c:v>44.32</c:v>
                </c:pt>
                <c:pt idx="57769">
                  <c:v>39.119999999999997</c:v>
                </c:pt>
                <c:pt idx="57770">
                  <c:v>41.07</c:v>
                </c:pt>
                <c:pt idx="57771">
                  <c:v>42.91</c:v>
                </c:pt>
                <c:pt idx="57772">
                  <c:v>43.89</c:v>
                </c:pt>
                <c:pt idx="57773">
                  <c:v>41.85</c:v>
                </c:pt>
                <c:pt idx="57774">
                  <c:v>39.9</c:v>
                </c:pt>
                <c:pt idx="57775">
                  <c:v>31.401</c:v>
                </c:pt>
                <c:pt idx="57776">
                  <c:v>44.69</c:v>
                </c:pt>
                <c:pt idx="57777">
                  <c:v>67.739999999999995</c:v>
                </c:pt>
                <c:pt idx="57778">
                  <c:v>59.3</c:v>
                </c:pt>
                <c:pt idx="57779">
                  <c:v>60.19</c:v>
                </c:pt>
                <c:pt idx="57780">
                  <c:v>63.15</c:v>
                </c:pt>
                <c:pt idx="57781">
                  <c:v>64.84</c:v>
                </c:pt>
                <c:pt idx="57782">
                  <c:v>59.67</c:v>
                </c:pt>
                <c:pt idx="57783">
                  <c:v>64.27</c:v>
                </c:pt>
                <c:pt idx="57784">
                  <c:v>69</c:v>
                </c:pt>
                <c:pt idx="57785">
                  <c:v>144.94999999999999</c:v>
                </c:pt>
                <c:pt idx="57786">
                  <c:v>117.14</c:v>
                </c:pt>
                <c:pt idx="57787">
                  <c:v>122.82</c:v>
                </c:pt>
                <c:pt idx="57788">
                  <c:v>122.19</c:v>
                </c:pt>
                <c:pt idx="57789">
                  <c:v>122.68</c:v>
                </c:pt>
                <c:pt idx="57790">
                  <c:v>124.48</c:v>
                </c:pt>
                <c:pt idx="57791">
                  <c:v>127.99</c:v>
                </c:pt>
                <c:pt idx="57792">
                  <c:v>134.82</c:v>
                </c:pt>
                <c:pt idx="57793">
                  <c:v>131.72</c:v>
                </c:pt>
                <c:pt idx="57794">
                  <c:v>125.92</c:v>
                </c:pt>
                <c:pt idx="57795">
                  <c:v>106.17</c:v>
                </c:pt>
                <c:pt idx="57796">
                  <c:v>95.61</c:v>
                </c:pt>
                <c:pt idx="57797">
                  <c:v>97.02</c:v>
                </c:pt>
                <c:pt idx="57798">
                  <c:v>98.71</c:v>
                </c:pt>
                <c:pt idx="57799">
                  <c:v>93.26</c:v>
                </c:pt>
                <c:pt idx="57800">
                  <c:v>95.75</c:v>
                </c:pt>
                <c:pt idx="57801">
                  <c:v>91.22</c:v>
                </c:pt>
                <c:pt idx="57802">
                  <c:v>92.17</c:v>
                </c:pt>
                <c:pt idx="57803">
                  <c:v>93.26</c:v>
                </c:pt>
                <c:pt idx="57804">
                  <c:v>94.32</c:v>
                </c:pt>
                <c:pt idx="57805">
                  <c:v>95.41</c:v>
                </c:pt>
                <c:pt idx="57806">
                  <c:v>98.88</c:v>
                </c:pt>
                <c:pt idx="57807">
                  <c:v>80.11</c:v>
                </c:pt>
                <c:pt idx="57808">
                  <c:v>77.38</c:v>
                </c:pt>
                <c:pt idx="57809">
                  <c:v>80.400000000000006</c:v>
                </c:pt>
                <c:pt idx="57810">
                  <c:v>87.37</c:v>
                </c:pt>
                <c:pt idx="57811">
                  <c:v>89.01</c:v>
                </c:pt>
                <c:pt idx="57812">
                  <c:v>90.76</c:v>
                </c:pt>
                <c:pt idx="57813">
                  <c:v>92.8</c:v>
                </c:pt>
                <c:pt idx="57814">
                  <c:v>95.35</c:v>
                </c:pt>
                <c:pt idx="57815">
                  <c:v>93.43</c:v>
                </c:pt>
                <c:pt idx="57816">
                  <c:v>69.89</c:v>
                </c:pt>
                <c:pt idx="57817">
                  <c:v>63.72</c:v>
                </c:pt>
                <c:pt idx="57818">
                  <c:v>45.12</c:v>
                </c:pt>
                <c:pt idx="57819">
                  <c:v>42.82</c:v>
                </c:pt>
                <c:pt idx="57820">
                  <c:v>36.74</c:v>
                </c:pt>
                <c:pt idx="57821">
                  <c:v>36.909999999999997</c:v>
                </c:pt>
                <c:pt idx="57822">
                  <c:v>37</c:v>
                </c:pt>
                <c:pt idx="57823">
                  <c:v>37.11</c:v>
                </c:pt>
                <c:pt idx="57824">
                  <c:v>37.29</c:v>
                </c:pt>
                <c:pt idx="57825">
                  <c:v>37.51</c:v>
                </c:pt>
                <c:pt idx="57826">
                  <c:v>37.770000000000003</c:v>
                </c:pt>
                <c:pt idx="57827">
                  <c:v>38</c:v>
                </c:pt>
                <c:pt idx="57828">
                  <c:v>38.229999999999997</c:v>
                </c:pt>
                <c:pt idx="57829">
                  <c:v>34.1</c:v>
                </c:pt>
                <c:pt idx="57830">
                  <c:v>33.9</c:v>
                </c:pt>
                <c:pt idx="57831">
                  <c:v>33.21</c:v>
                </c:pt>
                <c:pt idx="57832">
                  <c:v>32.26</c:v>
                </c:pt>
                <c:pt idx="57833">
                  <c:v>31.372</c:v>
                </c:pt>
                <c:pt idx="57834">
                  <c:v>27.870999999999999</c:v>
                </c:pt>
                <c:pt idx="57835">
                  <c:v>27.841999999999999</c:v>
                </c:pt>
                <c:pt idx="57836">
                  <c:v>28.071000000000002</c:v>
                </c:pt>
                <c:pt idx="57837">
                  <c:v>36.68</c:v>
                </c:pt>
                <c:pt idx="57838">
                  <c:v>44.98</c:v>
                </c:pt>
                <c:pt idx="57839">
                  <c:v>44.37</c:v>
                </c:pt>
                <c:pt idx="57840">
                  <c:v>47.02</c:v>
                </c:pt>
                <c:pt idx="57841">
                  <c:v>59.44</c:v>
                </c:pt>
                <c:pt idx="57842">
                  <c:v>72.33</c:v>
                </c:pt>
                <c:pt idx="57843">
                  <c:v>117.22</c:v>
                </c:pt>
                <c:pt idx="57844">
                  <c:v>123.94</c:v>
                </c:pt>
                <c:pt idx="57845">
                  <c:v>116.76</c:v>
                </c:pt>
                <c:pt idx="57846">
                  <c:v>117.85</c:v>
                </c:pt>
                <c:pt idx="57847">
                  <c:v>119.61</c:v>
                </c:pt>
                <c:pt idx="57848">
                  <c:v>121.59</c:v>
                </c:pt>
                <c:pt idx="57849">
                  <c:v>123.77</c:v>
                </c:pt>
                <c:pt idx="57850">
                  <c:v>150.03</c:v>
                </c:pt>
                <c:pt idx="57851">
                  <c:v>141.47999999999999</c:v>
                </c:pt>
                <c:pt idx="57852">
                  <c:v>143</c:v>
                </c:pt>
                <c:pt idx="57853">
                  <c:v>144.66</c:v>
                </c:pt>
                <c:pt idx="57854">
                  <c:v>140.82</c:v>
                </c:pt>
                <c:pt idx="57855">
                  <c:v>145.52000000000001</c:v>
                </c:pt>
                <c:pt idx="57856">
                  <c:v>150.55000000000001</c:v>
                </c:pt>
                <c:pt idx="57857">
                  <c:v>155</c:v>
                </c:pt>
                <c:pt idx="57858">
                  <c:v>158.87</c:v>
                </c:pt>
                <c:pt idx="57859">
                  <c:v>163.52000000000001</c:v>
                </c:pt>
                <c:pt idx="57860">
                  <c:v>172.68</c:v>
                </c:pt>
                <c:pt idx="57861">
                  <c:v>165.42</c:v>
                </c:pt>
                <c:pt idx="57862">
                  <c:v>158.47</c:v>
                </c:pt>
                <c:pt idx="57863">
                  <c:v>129.16</c:v>
                </c:pt>
                <c:pt idx="57864">
                  <c:v>115.59</c:v>
                </c:pt>
                <c:pt idx="57865">
                  <c:v>126.24</c:v>
                </c:pt>
                <c:pt idx="57866">
                  <c:v>122.3</c:v>
                </c:pt>
                <c:pt idx="57867">
                  <c:v>124.03</c:v>
                </c:pt>
                <c:pt idx="57868">
                  <c:v>145.69999999999999</c:v>
                </c:pt>
                <c:pt idx="57869">
                  <c:v>147.93</c:v>
                </c:pt>
                <c:pt idx="57870">
                  <c:v>152.93</c:v>
                </c:pt>
                <c:pt idx="57871">
                  <c:v>157.22999999999999</c:v>
                </c:pt>
                <c:pt idx="57872">
                  <c:v>159.69999999999999</c:v>
                </c:pt>
                <c:pt idx="57873">
                  <c:v>162.06</c:v>
                </c:pt>
                <c:pt idx="57874">
                  <c:v>165.04</c:v>
                </c:pt>
                <c:pt idx="57875">
                  <c:v>167.74</c:v>
                </c:pt>
                <c:pt idx="57876">
                  <c:v>169.06</c:v>
                </c:pt>
                <c:pt idx="57877">
                  <c:v>169</c:v>
                </c:pt>
                <c:pt idx="57878">
                  <c:v>161.97</c:v>
                </c:pt>
                <c:pt idx="57879">
                  <c:v>164.7</c:v>
                </c:pt>
                <c:pt idx="57880">
                  <c:v>167.83</c:v>
                </c:pt>
                <c:pt idx="57881">
                  <c:v>164.93</c:v>
                </c:pt>
                <c:pt idx="57882">
                  <c:v>150.49</c:v>
                </c:pt>
                <c:pt idx="57883">
                  <c:v>161.44999999999999</c:v>
                </c:pt>
                <c:pt idx="57884">
                  <c:v>157.22999999999999</c:v>
                </c:pt>
                <c:pt idx="57885">
                  <c:v>158.81</c:v>
                </c:pt>
                <c:pt idx="57886">
                  <c:v>157.69</c:v>
                </c:pt>
                <c:pt idx="57887">
                  <c:v>160.02000000000001</c:v>
                </c:pt>
                <c:pt idx="57888">
                  <c:v>158.93</c:v>
                </c:pt>
                <c:pt idx="57889">
                  <c:v>152.72999999999999</c:v>
                </c:pt>
                <c:pt idx="57890">
                  <c:v>141.71</c:v>
                </c:pt>
                <c:pt idx="57891">
                  <c:v>152.63999999999999</c:v>
                </c:pt>
                <c:pt idx="57892">
                  <c:v>154.19</c:v>
                </c:pt>
                <c:pt idx="57893">
                  <c:v>155.54</c:v>
                </c:pt>
                <c:pt idx="57894">
                  <c:v>153.02000000000001</c:v>
                </c:pt>
                <c:pt idx="57895">
                  <c:v>150.16999999999999</c:v>
                </c:pt>
                <c:pt idx="57896">
                  <c:v>141.68</c:v>
                </c:pt>
                <c:pt idx="57897">
                  <c:v>135.85</c:v>
                </c:pt>
                <c:pt idx="57898">
                  <c:v>123.11</c:v>
                </c:pt>
                <c:pt idx="57899">
                  <c:v>139.44</c:v>
                </c:pt>
                <c:pt idx="57900">
                  <c:v>149.08000000000001</c:v>
                </c:pt>
                <c:pt idx="57901">
                  <c:v>150.86000000000001</c:v>
                </c:pt>
                <c:pt idx="57902">
                  <c:v>145.32</c:v>
                </c:pt>
                <c:pt idx="57903">
                  <c:v>130.13999999999999</c:v>
                </c:pt>
                <c:pt idx="57904">
                  <c:v>126.49</c:v>
                </c:pt>
                <c:pt idx="57905">
                  <c:v>118</c:v>
                </c:pt>
                <c:pt idx="57906">
                  <c:v>117.19</c:v>
                </c:pt>
                <c:pt idx="57907">
                  <c:v>118.83</c:v>
                </c:pt>
                <c:pt idx="57908">
                  <c:v>120.27</c:v>
                </c:pt>
                <c:pt idx="57909">
                  <c:v>120.75</c:v>
                </c:pt>
                <c:pt idx="57910">
                  <c:v>120.12</c:v>
                </c:pt>
                <c:pt idx="57911">
                  <c:v>115.44</c:v>
                </c:pt>
                <c:pt idx="57912">
                  <c:v>132.06</c:v>
                </c:pt>
                <c:pt idx="57913">
                  <c:v>121.3</c:v>
                </c:pt>
                <c:pt idx="57914">
                  <c:v>129.91</c:v>
                </c:pt>
                <c:pt idx="57915">
                  <c:v>124.28</c:v>
                </c:pt>
                <c:pt idx="57916">
                  <c:v>114.09</c:v>
                </c:pt>
                <c:pt idx="57917">
                  <c:v>115.82</c:v>
                </c:pt>
                <c:pt idx="57918">
                  <c:v>109.39</c:v>
                </c:pt>
                <c:pt idx="57919">
                  <c:v>104.05</c:v>
                </c:pt>
                <c:pt idx="57920">
                  <c:v>105.28</c:v>
                </c:pt>
                <c:pt idx="57921">
                  <c:v>106.4</c:v>
                </c:pt>
                <c:pt idx="57922">
                  <c:v>107.12</c:v>
                </c:pt>
                <c:pt idx="57923">
                  <c:v>106</c:v>
                </c:pt>
                <c:pt idx="57924">
                  <c:v>98.62</c:v>
                </c:pt>
                <c:pt idx="57925">
                  <c:v>90.3</c:v>
                </c:pt>
                <c:pt idx="57926">
                  <c:v>82.38</c:v>
                </c:pt>
                <c:pt idx="57927">
                  <c:v>67.28</c:v>
                </c:pt>
                <c:pt idx="57928">
                  <c:v>66.13</c:v>
                </c:pt>
                <c:pt idx="57929">
                  <c:v>66.709999999999994</c:v>
                </c:pt>
                <c:pt idx="57930">
                  <c:v>70.72</c:v>
                </c:pt>
                <c:pt idx="57931">
                  <c:v>75.569999999999993</c:v>
                </c:pt>
                <c:pt idx="57932">
                  <c:v>75.489999999999995</c:v>
                </c:pt>
                <c:pt idx="57933">
                  <c:v>74.37</c:v>
                </c:pt>
                <c:pt idx="57934">
                  <c:v>88.84</c:v>
                </c:pt>
                <c:pt idx="57935">
                  <c:v>98.57</c:v>
                </c:pt>
                <c:pt idx="57936">
                  <c:v>99.51</c:v>
                </c:pt>
                <c:pt idx="57937">
                  <c:v>94.89</c:v>
                </c:pt>
                <c:pt idx="57938">
                  <c:v>92.8</c:v>
                </c:pt>
                <c:pt idx="57939">
                  <c:v>106.09</c:v>
                </c:pt>
                <c:pt idx="57940">
                  <c:v>122.71</c:v>
                </c:pt>
                <c:pt idx="57941">
                  <c:v>128.02000000000001</c:v>
                </c:pt>
                <c:pt idx="57942">
                  <c:v>133.35</c:v>
                </c:pt>
                <c:pt idx="57943">
                  <c:v>134.47</c:v>
                </c:pt>
                <c:pt idx="57944">
                  <c:v>136.37</c:v>
                </c:pt>
                <c:pt idx="57945">
                  <c:v>136.65</c:v>
                </c:pt>
                <c:pt idx="57946">
                  <c:v>137.16999999999999</c:v>
                </c:pt>
                <c:pt idx="57947">
                  <c:v>138.43</c:v>
                </c:pt>
                <c:pt idx="57948">
                  <c:v>136.6</c:v>
                </c:pt>
                <c:pt idx="57949">
                  <c:v>139.63999999999999</c:v>
                </c:pt>
                <c:pt idx="57950">
                  <c:v>142.85</c:v>
                </c:pt>
                <c:pt idx="57951">
                  <c:v>169.63</c:v>
                </c:pt>
                <c:pt idx="57952">
                  <c:v>160.97</c:v>
                </c:pt>
                <c:pt idx="57953">
                  <c:v>166.94</c:v>
                </c:pt>
                <c:pt idx="57954">
                  <c:v>167.85</c:v>
                </c:pt>
                <c:pt idx="57955">
                  <c:v>169.86</c:v>
                </c:pt>
                <c:pt idx="57956">
                  <c:v>171.67</c:v>
                </c:pt>
                <c:pt idx="57957">
                  <c:v>156.34</c:v>
                </c:pt>
                <c:pt idx="57958">
                  <c:v>149.19999999999999</c:v>
                </c:pt>
                <c:pt idx="57959">
                  <c:v>154.68</c:v>
                </c:pt>
                <c:pt idx="57960">
                  <c:v>156.55000000000001</c:v>
                </c:pt>
                <c:pt idx="57961">
                  <c:v>167.08</c:v>
                </c:pt>
                <c:pt idx="57962">
                  <c:v>150.09</c:v>
                </c:pt>
                <c:pt idx="57963">
                  <c:v>146.63999999999999</c:v>
                </c:pt>
                <c:pt idx="57964">
                  <c:v>150.12</c:v>
                </c:pt>
                <c:pt idx="57965">
                  <c:v>139.69999999999999</c:v>
                </c:pt>
                <c:pt idx="57966">
                  <c:v>139.07</c:v>
                </c:pt>
                <c:pt idx="57967">
                  <c:v>133.21</c:v>
                </c:pt>
                <c:pt idx="57968">
                  <c:v>144.78</c:v>
                </c:pt>
                <c:pt idx="57969">
                  <c:v>146.27000000000001</c:v>
                </c:pt>
                <c:pt idx="57970">
                  <c:v>145.55000000000001</c:v>
                </c:pt>
                <c:pt idx="57971">
                  <c:v>120.49</c:v>
                </c:pt>
                <c:pt idx="57972">
                  <c:v>111.63</c:v>
                </c:pt>
                <c:pt idx="57973">
                  <c:v>137.11000000000001</c:v>
                </c:pt>
                <c:pt idx="57974">
                  <c:v>142.88</c:v>
                </c:pt>
                <c:pt idx="57975">
                  <c:v>145.06</c:v>
                </c:pt>
                <c:pt idx="57976">
                  <c:v>148.97</c:v>
                </c:pt>
                <c:pt idx="57977">
                  <c:v>145.41</c:v>
                </c:pt>
                <c:pt idx="57978">
                  <c:v>140.79</c:v>
                </c:pt>
                <c:pt idx="57979">
                  <c:v>149.22999999999999</c:v>
                </c:pt>
                <c:pt idx="57980">
                  <c:v>153.22</c:v>
                </c:pt>
                <c:pt idx="57981">
                  <c:v>153.72999999999999</c:v>
                </c:pt>
                <c:pt idx="57982">
                  <c:v>159.13</c:v>
                </c:pt>
                <c:pt idx="57983">
                  <c:v>164.12</c:v>
                </c:pt>
                <c:pt idx="57984">
                  <c:v>159.16</c:v>
                </c:pt>
                <c:pt idx="57985">
                  <c:v>143.49</c:v>
                </c:pt>
                <c:pt idx="57986">
                  <c:v>142.34</c:v>
                </c:pt>
                <c:pt idx="57987">
                  <c:v>145.04</c:v>
                </c:pt>
                <c:pt idx="57988">
                  <c:v>140.69999999999999</c:v>
                </c:pt>
                <c:pt idx="57989">
                  <c:v>125</c:v>
                </c:pt>
                <c:pt idx="57990">
                  <c:v>130.47999999999999</c:v>
                </c:pt>
                <c:pt idx="57991">
                  <c:v>131.94999999999999</c:v>
                </c:pt>
                <c:pt idx="57992">
                  <c:v>133.15</c:v>
                </c:pt>
                <c:pt idx="57993">
                  <c:v>134.30000000000001</c:v>
                </c:pt>
                <c:pt idx="57994">
                  <c:v>134.99</c:v>
                </c:pt>
                <c:pt idx="57995">
                  <c:v>135.79</c:v>
                </c:pt>
                <c:pt idx="57996">
                  <c:v>136.05000000000001</c:v>
                </c:pt>
                <c:pt idx="57997">
                  <c:v>136.4</c:v>
                </c:pt>
                <c:pt idx="57998">
                  <c:v>127.04</c:v>
                </c:pt>
                <c:pt idx="57999">
                  <c:v>145.75</c:v>
                </c:pt>
                <c:pt idx="58000">
                  <c:v>137.91999999999999</c:v>
                </c:pt>
                <c:pt idx="58001">
                  <c:v>114.07</c:v>
                </c:pt>
                <c:pt idx="58002">
                  <c:v>129.25</c:v>
                </c:pt>
                <c:pt idx="58003">
                  <c:v>132.06</c:v>
                </c:pt>
                <c:pt idx="58004">
                  <c:v>130.19999999999999</c:v>
                </c:pt>
                <c:pt idx="58005">
                  <c:v>131.83000000000001</c:v>
                </c:pt>
                <c:pt idx="58006">
                  <c:v>156.86000000000001</c:v>
                </c:pt>
                <c:pt idx="58007">
                  <c:v>151.35</c:v>
                </c:pt>
                <c:pt idx="58008">
                  <c:v>147.47999999999999</c:v>
                </c:pt>
                <c:pt idx="58009">
                  <c:v>136.44999999999999</c:v>
                </c:pt>
                <c:pt idx="58010">
                  <c:v>142.16999999999999</c:v>
                </c:pt>
                <c:pt idx="58011">
                  <c:v>145.93</c:v>
                </c:pt>
                <c:pt idx="58012">
                  <c:v>149.16999999999999</c:v>
                </c:pt>
                <c:pt idx="58013">
                  <c:v>180.2</c:v>
                </c:pt>
                <c:pt idx="58014">
                  <c:v>166.65</c:v>
                </c:pt>
                <c:pt idx="58015">
                  <c:v>165.13</c:v>
                </c:pt>
                <c:pt idx="58016">
                  <c:v>156.52000000000001</c:v>
                </c:pt>
                <c:pt idx="58017">
                  <c:v>162.22999999999999</c:v>
                </c:pt>
                <c:pt idx="58018">
                  <c:v>155.05000000000001</c:v>
                </c:pt>
                <c:pt idx="58019">
                  <c:v>145.09</c:v>
                </c:pt>
                <c:pt idx="58020">
                  <c:v>146.69999999999999</c:v>
                </c:pt>
                <c:pt idx="58021">
                  <c:v>140.04</c:v>
                </c:pt>
                <c:pt idx="58022">
                  <c:v>136.08000000000001</c:v>
                </c:pt>
                <c:pt idx="58023">
                  <c:v>130.25</c:v>
                </c:pt>
                <c:pt idx="58024">
                  <c:v>135.05000000000001</c:v>
                </c:pt>
                <c:pt idx="58025">
                  <c:v>130.94</c:v>
                </c:pt>
                <c:pt idx="58026">
                  <c:v>161.51</c:v>
                </c:pt>
                <c:pt idx="58027">
                  <c:v>155.47999999999999</c:v>
                </c:pt>
                <c:pt idx="58028">
                  <c:v>158.66999999999999</c:v>
                </c:pt>
                <c:pt idx="58029">
                  <c:v>162.75</c:v>
                </c:pt>
                <c:pt idx="58030">
                  <c:v>157.63999999999999</c:v>
                </c:pt>
                <c:pt idx="58031">
                  <c:v>157.32</c:v>
                </c:pt>
                <c:pt idx="58032">
                  <c:v>161.19999999999999</c:v>
                </c:pt>
                <c:pt idx="58033">
                  <c:v>157.01</c:v>
                </c:pt>
                <c:pt idx="58034">
                  <c:v>158.84</c:v>
                </c:pt>
                <c:pt idx="58035">
                  <c:v>152.30000000000001</c:v>
                </c:pt>
                <c:pt idx="58036">
                  <c:v>137.69</c:v>
                </c:pt>
                <c:pt idx="58037">
                  <c:v>130.16999999999999</c:v>
                </c:pt>
                <c:pt idx="58038">
                  <c:v>136.68</c:v>
                </c:pt>
                <c:pt idx="58039">
                  <c:v>130</c:v>
                </c:pt>
                <c:pt idx="58040">
                  <c:v>112.11</c:v>
                </c:pt>
                <c:pt idx="58041">
                  <c:v>124.94</c:v>
                </c:pt>
                <c:pt idx="58042">
                  <c:v>121.24</c:v>
                </c:pt>
                <c:pt idx="58043">
                  <c:v>123.11</c:v>
                </c:pt>
                <c:pt idx="58044">
                  <c:v>125.8</c:v>
                </c:pt>
                <c:pt idx="58045">
                  <c:v>129.02000000000001</c:v>
                </c:pt>
                <c:pt idx="58046">
                  <c:v>128.99</c:v>
                </c:pt>
                <c:pt idx="58047">
                  <c:v>151.78</c:v>
                </c:pt>
                <c:pt idx="58048">
                  <c:v>158.81</c:v>
                </c:pt>
                <c:pt idx="58049">
                  <c:v>153.41999999999999</c:v>
                </c:pt>
                <c:pt idx="58050">
                  <c:v>152.33000000000001</c:v>
                </c:pt>
                <c:pt idx="58051">
                  <c:v>150.6</c:v>
                </c:pt>
                <c:pt idx="58052">
                  <c:v>158.33000000000001</c:v>
                </c:pt>
                <c:pt idx="58053">
                  <c:v>156.19999999999999</c:v>
                </c:pt>
                <c:pt idx="58054">
                  <c:v>145.75</c:v>
                </c:pt>
                <c:pt idx="58055">
                  <c:v>148.05000000000001</c:v>
                </c:pt>
                <c:pt idx="58056">
                  <c:v>150.43</c:v>
                </c:pt>
                <c:pt idx="58057">
                  <c:v>152.01</c:v>
                </c:pt>
                <c:pt idx="58058">
                  <c:v>151.72</c:v>
                </c:pt>
                <c:pt idx="58059">
                  <c:v>152.38</c:v>
                </c:pt>
                <c:pt idx="58060">
                  <c:v>154.08000000000001</c:v>
                </c:pt>
                <c:pt idx="58061">
                  <c:v>156.69</c:v>
                </c:pt>
                <c:pt idx="58062">
                  <c:v>159.5</c:v>
                </c:pt>
                <c:pt idx="58063">
                  <c:v>161.54</c:v>
                </c:pt>
                <c:pt idx="58064">
                  <c:v>158.56</c:v>
                </c:pt>
                <c:pt idx="58065">
                  <c:v>160.31</c:v>
                </c:pt>
                <c:pt idx="58066">
                  <c:v>168.49</c:v>
                </c:pt>
                <c:pt idx="58067">
                  <c:v>169</c:v>
                </c:pt>
                <c:pt idx="58068">
                  <c:v>172.19</c:v>
                </c:pt>
                <c:pt idx="58069">
                  <c:v>170.41</c:v>
                </c:pt>
                <c:pt idx="58070">
                  <c:v>175</c:v>
                </c:pt>
                <c:pt idx="58071">
                  <c:v>174.54</c:v>
                </c:pt>
                <c:pt idx="58072">
                  <c:v>179.22</c:v>
                </c:pt>
                <c:pt idx="58073">
                  <c:v>181.06</c:v>
                </c:pt>
                <c:pt idx="58074">
                  <c:v>195.29</c:v>
                </c:pt>
                <c:pt idx="58075">
                  <c:v>198.54</c:v>
                </c:pt>
                <c:pt idx="58076">
                  <c:v>195.01</c:v>
                </c:pt>
                <c:pt idx="58077">
                  <c:v>188.12</c:v>
                </c:pt>
                <c:pt idx="58078">
                  <c:v>189.01</c:v>
                </c:pt>
                <c:pt idx="58079">
                  <c:v>189.81</c:v>
                </c:pt>
                <c:pt idx="58080">
                  <c:v>178.56</c:v>
                </c:pt>
                <c:pt idx="58081">
                  <c:v>173.65</c:v>
                </c:pt>
                <c:pt idx="58082">
                  <c:v>183.67</c:v>
                </c:pt>
                <c:pt idx="58083">
                  <c:v>187.09</c:v>
                </c:pt>
                <c:pt idx="58084">
                  <c:v>171.96</c:v>
                </c:pt>
                <c:pt idx="58085">
                  <c:v>156.32</c:v>
                </c:pt>
                <c:pt idx="58086">
                  <c:v>157.75</c:v>
                </c:pt>
                <c:pt idx="58087">
                  <c:v>149.54</c:v>
                </c:pt>
                <c:pt idx="58088">
                  <c:v>132.66</c:v>
                </c:pt>
                <c:pt idx="58089">
                  <c:v>119.72</c:v>
                </c:pt>
                <c:pt idx="58090">
                  <c:v>127.24</c:v>
                </c:pt>
                <c:pt idx="58091">
                  <c:v>119.75</c:v>
                </c:pt>
                <c:pt idx="58092">
                  <c:v>134.19</c:v>
                </c:pt>
                <c:pt idx="58093">
                  <c:v>139.5</c:v>
                </c:pt>
                <c:pt idx="58094">
                  <c:v>133.07</c:v>
                </c:pt>
                <c:pt idx="58095">
                  <c:v>125.83</c:v>
                </c:pt>
                <c:pt idx="58096">
                  <c:v>114.41</c:v>
                </c:pt>
                <c:pt idx="58097">
                  <c:v>107.58</c:v>
                </c:pt>
                <c:pt idx="58098">
                  <c:v>108.78</c:v>
                </c:pt>
                <c:pt idx="58099">
                  <c:v>110.42</c:v>
                </c:pt>
                <c:pt idx="58100">
                  <c:v>111.8</c:v>
                </c:pt>
                <c:pt idx="58101">
                  <c:v>113.49</c:v>
                </c:pt>
                <c:pt idx="58102">
                  <c:v>102.5</c:v>
                </c:pt>
                <c:pt idx="58103">
                  <c:v>96.84</c:v>
                </c:pt>
                <c:pt idx="58104">
                  <c:v>101.44</c:v>
                </c:pt>
                <c:pt idx="58105">
                  <c:v>126.61</c:v>
                </c:pt>
                <c:pt idx="58106">
                  <c:v>119.75</c:v>
                </c:pt>
                <c:pt idx="58107">
                  <c:v>120.84</c:v>
                </c:pt>
                <c:pt idx="58108">
                  <c:v>137.77000000000001</c:v>
                </c:pt>
                <c:pt idx="58109">
                  <c:v>134.79</c:v>
                </c:pt>
                <c:pt idx="58110">
                  <c:v>132.52000000000001</c:v>
                </c:pt>
                <c:pt idx="58111">
                  <c:v>135.08000000000001</c:v>
                </c:pt>
                <c:pt idx="58112">
                  <c:v>147.30000000000001</c:v>
                </c:pt>
                <c:pt idx="58113">
                  <c:v>147.88</c:v>
                </c:pt>
                <c:pt idx="58114">
                  <c:v>143.13999999999999</c:v>
                </c:pt>
                <c:pt idx="58115">
                  <c:v>148.88</c:v>
                </c:pt>
                <c:pt idx="58116">
                  <c:v>147.91</c:v>
                </c:pt>
                <c:pt idx="58117">
                  <c:v>147.47999999999999</c:v>
                </c:pt>
                <c:pt idx="58118">
                  <c:v>145.24</c:v>
                </c:pt>
                <c:pt idx="58119">
                  <c:v>148.82</c:v>
                </c:pt>
                <c:pt idx="58120">
                  <c:v>153.41999999999999</c:v>
                </c:pt>
                <c:pt idx="58121">
                  <c:v>157.88999999999999</c:v>
                </c:pt>
                <c:pt idx="58122">
                  <c:v>159.33000000000001</c:v>
                </c:pt>
                <c:pt idx="58123">
                  <c:v>149.77000000000001</c:v>
                </c:pt>
                <c:pt idx="58124">
                  <c:v>147.13</c:v>
                </c:pt>
                <c:pt idx="58125">
                  <c:v>147.05000000000001</c:v>
                </c:pt>
                <c:pt idx="58126">
                  <c:v>143.22999999999999</c:v>
                </c:pt>
                <c:pt idx="58127">
                  <c:v>147.85</c:v>
                </c:pt>
                <c:pt idx="58128">
                  <c:v>163.46</c:v>
                </c:pt>
                <c:pt idx="58129">
                  <c:v>167.51</c:v>
                </c:pt>
                <c:pt idx="58130">
                  <c:v>166.25</c:v>
                </c:pt>
                <c:pt idx="58131">
                  <c:v>163.81</c:v>
                </c:pt>
                <c:pt idx="58132">
                  <c:v>163.46</c:v>
                </c:pt>
                <c:pt idx="58133">
                  <c:v>165.96</c:v>
                </c:pt>
                <c:pt idx="58134">
                  <c:v>167.77</c:v>
                </c:pt>
                <c:pt idx="58135">
                  <c:v>166.96</c:v>
                </c:pt>
                <c:pt idx="58136">
                  <c:v>165.5</c:v>
                </c:pt>
                <c:pt idx="58137">
                  <c:v>161.51</c:v>
                </c:pt>
                <c:pt idx="58138">
                  <c:v>163.35</c:v>
                </c:pt>
                <c:pt idx="58139">
                  <c:v>169.72</c:v>
                </c:pt>
                <c:pt idx="58140">
                  <c:v>168.08</c:v>
                </c:pt>
                <c:pt idx="58141">
                  <c:v>172.13</c:v>
                </c:pt>
                <c:pt idx="58142">
                  <c:v>177.81</c:v>
                </c:pt>
                <c:pt idx="58143">
                  <c:v>169.52</c:v>
                </c:pt>
                <c:pt idx="58144">
                  <c:v>177.56</c:v>
                </c:pt>
                <c:pt idx="58145">
                  <c:v>174.4</c:v>
                </c:pt>
                <c:pt idx="58146">
                  <c:v>173.37</c:v>
                </c:pt>
                <c:pt idx="58147">
                  <c:v>175.49</c:v>
                </c:pt>
                <c:pt idx="58148">
                  <c:v>152.15</c:v>
                </c:pt>
                <c:pt idx="58149">
                  <c:v>160.59</c:v>
                </c:pt>
                <c:pt idx="58150">
                  <c:v>168.06</c:v>
                </c:pt>
                <c:pt idx="58151">
                  <c:v>180.83</c:v>
                </c:pt>
                <c:pt idx="58152">
                  <c:v>180.83</c:v>
                </c:pt>
                <c:pt idx="58153">
                  <c:v>184.67</c:v>
                </c:pt>
                <c:pt idx="58154">
                  <c:v>162.11000000000001</c:v>
                </c:pt>
                <c:pt idx="58155">
                  <c:v>155.13999999999999</c:v>
                </c:pt>
                <c:pt idx="58156">
                  <c:v>168.37</c:v>
                </c:pt>
                <c:pt idx="58157">
                  <c:v>155.46</c:v>
                </c:pt>
                <c:pt idx="58158">
                  <c:v>151.69999999999999</c:v>
                </c:pt>
                <c:pt idx="58159">
                  <c:v>152.04</c:v>
                </c:pt>
                <c:pt idx="58160">
                  <c:v>156.6</c:v>
                </c:pt>
                <c:pt idx="58161">
                  <c:v>158.07</c:v>
                </c:pt>
                <c:pt idx="58162">
                  <c:v>160.19</c:v>
                </c:pt>
                <c:pt idx="58163">
                  <c:v>150.91999999999999</c:v>
                </c:pt>
                <c:pt idx="58164">
                  <c:v>137.54</c:v>
                </c:pt>
                <c:pt idx="58165">
                  <c:v>142.28</c:v>
                </c:pt>
                <c:pt idx="58166">
                  <c:v>145.29</c:v>
                </c:pt>
                <c:pt idx="58167">
                  <c:v>146.79</c:v>
                </c:pt>
                <c:pt idx="58168">
                  <c:v>144.19999999999999</c:v>
                </c:pt>
                <c:pt idx="58169">
                  <c:v>134.66999999999999</c:v>
                </c:pt>
                <c:pt idx="58170">
                  <c:v>131.80000000000001</c:v>
                </c:pt>
                <c:pt idx="58171">
                  <c:v>130.68</c:v>
                </c:pt>
                <c:pt idx="58172">
                  <c:v>113.72</c:v>
                </c:pt>
                <c:pt idx="58173">
                  <c:v>102.53</c:v>
                </c:pt>
                <c:pt idx="58174">
                  <c:v>92.17</c:v>
                </c:pt>
                <c:pt idx="58175">
                  <c:v>89.29</c:v>
                </c:pt>
                <c:pt idx="58176">
                  <c:v>82.92</c:v>
                </c:pt>
                <c:pt idx="58177">
                  <c:v>78.099999999999994</c:v>
                </c:pt>
                <c:pt idx="58178">
                  <c:v>77.64</c:v>
                </c:pt>
                <c:pt idx="58179">
                  <c:v>80.2</c:v>
                </c:pt>
                <c:pt idx="58180">
                  <c:v>95.27</c:v>
                </c:pt>
                <c:pt idx="58181">
                  <c:v>89.78</c:v>
                </c:pt>
                <c:pt idx="58182">
                  <c:v>90.73</c:v>
                </c:pt>
                <c:pt idx="58183">
                  <c:v>118.34</c:v>
                </c:pt>
                <c:pt idx="58184">
                  <c:v>123.88</c:v>
                </c:pt>
                <c:pt idx="58185">
                  <c:v>131.6</c:v>
                </c:pt>
                <c:pt idx="58186">
                  <c:v>111.05</c:v>
                </c:pt>
                <c:pt idx="58187">
                  <c:v>110.62</c:v>
                </c:pt>
                <c:pt idx="58188">
                  <c:v>112.63</c:v>
                </c:pt>
                <c:pt idx="58189">
                  <c:v>114.09</c:v>
                </c:pt>
                <c:pt idx="58190">
                  <c:v>115.13</c:v>
                </c:pt>
                <c:pt idx="58191">
                  <c:v>117.19</c:v>
                </c:pt>
                <c:pt idx="58192">
                  <c:v>119.12</c:v>
                </c:pt>
                <c:pt idx="58193">
                  <c:v>121.01</c:v>
                </c:pt>
                <c:pt idx="58194">
                  <c:v>122.22</c:v>
                </c:pt>
                <c:pt idx="58195">
                  <c:v>118.28</c:v>
                </c:pt>
                <c:pt idx="58196">
                  <c:v>112.49</c:v>
                </c:pt>
                <c:pt idx="58197">
                  <c:v>122.73</c:v>
                </c:pt>
                <c:pt idx="58198">
                  <c:v>107.44</c:v>
                </c:pt>
                <c:pt idx="58199">
                  <c:v>104.85</c:v>
                </c:pt>
                <c:pt idx="58200">
                  <c:v>107.64</c:v>
                </c:pt>
                <c:pt idx="58201">
                  <c:v>135.22</c:v>
                </c:pt>
                <c:pt idx="58202">
                  <c:v>129.19</c:v>
                </c:pt>
                <c:pt idx="58203">
                  <c:v>128.79</c:v>
                </c:pt>
                <c:pt idx="58204">
                  <c:v>132</c:v>
                </c:pt>
                <c:pt idx="58205">
                  <c:v>134.36000000000001</c:v>
                </c:pt>
                <c:pt idx="58206">
                  <c:v>136.25</c:v>
                </c:pt>
                <c:pt idx="58207">
                  <c:v>132.91999999999999</c:v>
                </c:pt>
                <c:pt idx="58208">
                  <c:v>130.54</c:v>
                </c:pt>
                <c:pt idx="58209">
                  <c:v>132.18</c:v>
                </c:pt>
                <c:pt idx="58210">
                  <c:v>132.26</c:v>
                </c:pt>
                <c:pt idx="58211">
                  <c:v>133.30000000000001</c:v>
                </c:pt>
                <c:pt idx="58212">
                  <c:v>134.07</c:v>
                </c:pt>
                <c:pt idx="58213">
                  <c:v>134.5</c:v>
                </c:pt>
                <c:pt idx="58214">
                  <c:v>134.56</c:v>
                </c:pt>
                <c:pt idx="58215">
                  <c:v>134.72999999999999</c:v>
                </c:pt>
                <c:pt idx="58216">
                  <c:v>133.27000000000001</c:v>
                </c:pt>
                <c:pt idx="58217">
                  <c:v>123.39</c:v>
                </c:pt>
                <c:pt idx="58218">
                  <c:v>123.85</c:v>
                </c:pt>
                <c:pt idx="58219">
                  <c:v>113.49</c:v>
                </c:pt>
                <c:pt idx="58220">
                  <c:v>112.97</c:v>
                </c:pt>
                <c:pt idx="58221">
                  <c:v>113.95</c:v>
                </c:pt>
                <c:pt idx="58222">
                  <c:v>111.77</c:v>
                </c:pt>
                <c:pt idx="58223">
                  <c:v>110.45</c:v>
                </c:pt>
                <c:pt idx="58224">
                  <c:v>105.89</c:v>
                </c:pt>
                <c:pt idx="58225">
                  <c:v>122.99</c:v>
                </c:pt>
                <c:pt idx="58226">
                  <c:v>126.32</c:v>
                </c:pt>
                <c:pt idx="58227">
                  <c:v>121.93</c:v>
                </c:pt>
                <c:pt idx="58228">
                  <c:v>139.87</c:v>
                </c:pt>
                <c:pt idx="58229">
                  <c:v>140.63999999999999</c:v>
                </c:pt>
                <c:pt idx="58230">
                  <c:v>129.41999999999999</c:v>
                </c:pt>
                <c:pt idx="58231">
                  <c:v>155.34</c:v>
                </c:pt>
                <c:pt idx="58232">
                  <c:v>166.71</c:v>
                </c:pt>
                <c:pt idx="58233">
                  <c:v>168.06</c:v>
                </c:pt>
                <c:pt idx="58234">
                  <c:v>170.47</c:v>
                </c:pt>
                <c:pt idx="58235">
                  <c:v>172.73</c:v>
                </c:pt>
                <c:pt idx="58236">
                  <c:v>158.04</c:v>
                </c:pt>
                <c:pt idx="58237">
                  <c:v>176.92</c:v>
                </c:pt>
                <c:pt idx="58238">
                  <c:v>166.53</c:v>
                </c:pt>
                <c:pt idx="58239">
                  <c:v>168.14</c:v>
                </c:pt>
                <c:pt idx="58240">
                  <c:v>170.41</c:v>
                </c:pt>
                <c:pt idx="58241">
                  <c:v>172.5</c:v>
                </c:pt>
                <c:pt idx="58242">
                  <c:v>170.09</c:v>
                </c:pt>
                <c:pt idx="58243">
                  <c:v>165.7</c:v>
                </c:pt>
                <c:pt idx="58244">
                  <c:v>172.25</c:v>
                </c:pt>
                <c:pt idx="58245">
                  <c:v>153.1</c:v>
                </c:pt>
                <c:pt idx="58246">
                  <c:v>144.61000000000001</c:v>
                </c:pt>
                <c:pt idx="58247">
                  <c:v>138.66</c:v>
                </c:pt>
                <c:pt idx="58248">
                  <c:v>125.23</c:v>
                </c:pt>
                <c:pt idx="58249">
                  <c:v>126.67</c:v>
                </c:pt>
                <c:pt idx="58250">
                  <c:v>123.48</c:v>
                </c:pt>
                <c:pt idx="58251">
                  <c:v>127.84</c:v>
                </c:pt>
                <c:pt idx="58252">
                  <c:v>141.59</c:v>
                </c:pt>
                <c:pt idx="58253">
                  <c:v>141.16</c:v>
                </c:pt>
                <c:pt idx="58254">
                  <c:v>143.08000000000001</c:v>
                </c:pt>
                <c:pt idx="58255">
                  <c:v>159.04</c:v>
                </c:pt>
                <c:pt idx="58256">
                  <c:v>163.69</c:v>
                </c:pt>
                <c:pt idx="58257">
                  <c:v>164.04</c:v>
                </c:pt>
                <c:pt idx="58258">
                  <c:v>167.22</c:v>
                </c:pt>
                <c:pt idx="58259">
                  <c:v>163.03</c:v>
                </c:pt>
                <c:pt idx="58260">
                  <c:v>177.3</c:v>
                </c:pt>
                <c:pt idx="58261">
                  <c:v>182.49</c:v>
                </c:pt>
                <c:pt idx="58262">
                  <c:v>185.08</c:v>
                </c:pt>
                <c:pt idx="58263">
                  <c:v>182.26</c:v>
                </c:pt>
                <c:pt idx="58264">
                  <c:v>175.09</c:v>
                </c:pt>
                <c:pt idx="58265">
                  <c:v>180.48</c:v>
                </c:pt>
                <c:pt idx="58266">
                  <c:v>199.46</c:v>
                </c:pt>
                <c:pt idx="58267">
                  <c:v>199.92</c:v>
                </c:pt>
                <c:pt idx="58268">
                  <c:v>183.1</c:v>
                </c:pt>
                <c:pt idx="58269">
                  <c:v>171.96</c:v>
                </c:pt>
                <c:pt idx="58270">
                  <c:v>164.61</c:v>
                </c:pt>
                <c:pt idx="58271">
                  <c:v>165.99</c:v>
                </c:pt>
                <c:pt idx="58272">
                  <c:v>171.9</c:v>
                </c:pt>
                <c:pt idx="58273">
                  <c:v>179.48</c:v>
                </c:pt>
                <c:pt idx="58274">
                  <c:v>187.6</c:v>
                </c:pt>
                <c:pt idx="58275">
                  <c:v>185.39</c:v>
                </c:pt>
                <c:pt idx="58276">
                  <c:v>183.01</c:v>
                </c:pt>
                <c:pt idx="58277">
                  <c:v>189.38</c:v>
                </c:pt>
                <c:pt idx="58278">
                  <c:v>175.46</c:v>
                </c:pt>
                <c:pt idx="58279">
                  <c:v>163.81</c:v>
                </c:pt>
                <c:pt idx="58280">
                  <c:v>165.67</c:v>
                </c:pt>
                <c:pt idx="58281">
                  <c:v>165.76</c:v>
                </c:pt>
                <c:pt idx="58282">
                  <c:v>163.75</c:v>
                </c:pt>
                <c:pt idx="58283">
                  <c:v>159.24</c:v>
                </c:pt>
                <c:pt idx="58284">
                  <c:v>158.66999999999999</c:v>
                </c:pt>
                <c:pt idx="58285">
                  <c:v>157.32</c:v>
                </c:pt>
                <c:pt idx="58286">
                  <c:v>155.16999999999999</c:v>
                </c:pt>
                <c:pt idx="58287">
                  <c:v>142.85</c:v>
                </c:pt>
                <c:pt idx="58288">
                  <c:v>146.01</c:v>
                </c:pt>
                <c:pt idx="58289">
                  <c:v>155.6</c:v>
                </c:pt>
                <c:pt idx="58290">
                  <c:v>155.31</c:v>
                </c:pt>
                <c:pt idx="58291">
                  <c:v>157.63999999999999</c:v>
                </c:pt>
                <c:pt idx="58292">
                  <c:v>156.88999999999999</c:v>
                </c:pt>
                <c:pt idx="58293">
                  <c:v>156.43</c:v>
                </c:pt>
                <c:pt idx="58294">
                  <c:v>159.47</c:v>
                </c:pt>
                <c:pt idx="58295">
                  <c:v>159.04</c:v>
                </c:pt>
                <c:pt idx="58296">
                  <c:v>151.32</c:v>
                </c:pt>
                <c:pt idx="58297">
                  <c:v>153.33000000000001</c:v>
                </c:pt>
                <c:pt idx="58298">
                  <c:v>154.88</c:v>
                </c:pt>
                <c:pt idx="58299">
                  <c:v>150.37</c:v>
                </c:pt>
                <c:pt idx="58300">
                  <c:v>147.59</c:v>
                </c:pt>
                <c:pt idx="58301">
                  <c:v>141.41999999999999</c:v>
                </c:pt>
                <c:pt idx="58302">
                  <c:v>132.97999999999999</c:v>
                </c:pt>
                <c:pt idx="58303">
                  <c:v>113.35</c:v>
                </c:pt>
                <c:pt idx="58304">
                  <c:v>114.78</c:v>
                </c:pt>
                <c:pt idx="58305">
                  <c:v>116.39</c:v>
                </c:pt>
                <c:pt idx="58306">
                  <c:v>110.97</c:v>
                </c:pt>
                <c:pt idx="58307">
                  <c:v>105.28</c:v>
                </c:pt>
                <c:pt idx="58308">
                  <c:v>97.79</c:v>
                </c:pt>
                <c:pt idx="58309">
                  <c:v>119.61</c:v>
                </c:pt>
                <c:pt idx="58310">
                  <c:v>135.88</c:v>
                </c:pt>
                <c:pt idx="58311">
                  <c:v>139.38</c:v>
                </c:pt>
                <c:pt idx="58312">
                  <c:v>127.41</c:v>
                </c:pt>
                <c:pt idx="58313">
                  <c:v>115.87</c:v>
                </c:pt>
                <c:pt idx="58314">
                  <c:v>116.68</c:v>
                </c:pt>
                <c:pt idx="58315">
                  <c:v>117.91</c:v>
                </c:pt>
                <c:pt idx="58316">
                  <c:v>116.05</c:v>
                </c:pt>
                <c:pt idx="58317">
                  <c:v>115.85</c:v>
                </c:pt>
                <c:pt idx="58318">
                  <c:v>120.27</c:v>
                </c:pt>
                <c:pt idx="58319">
                  <c:v>120.98</c:v>
                </c:pt>
                <c:pt idx="58320">
                  <c:v>107.58</c:v>
                </c:pt>
                <c:pt idx="58321">
                  <c:v>105.17</c:v>
                </c:pt>
                <c:pt idx="58322">
                  <c:v>98.22</c:v>
                </c:pt>
                <c:pt idx="58323">
                  <c:v>94.35</c:v>
                </c:pt>
                <c:pt idx="58324">
                  <c:v>94.17</c:v>
                </c:pt>
                <c:pt idx="58325">
                  <c:v>82.21</c:v>
                </c:pt>
                <c:pt idx="58326">
                  <c:v>71.67</c:v>
                </c:pt>
                <c:pt idx="58327">
                  <c:v>71.61</c:v>
                </c:pt>
                <c:pt idx="58328">
                  <c:v>66.33</c:v>
                </c:pt>
                <c:pt idx="58329">
                  <c:v>70.67</c:v>
                </c:pt>
                <c:pt idx="58330">
                  <c:v>76.61</c:v>
                </c:pt>
                <c:pt idx="58331">
                  <c:v>94.98</c:v>
                </c:pt>
                <c:pt idx="58332">
                  <c:v>102.33</c:v>
                </c:pt>
                <c:pt idx="58333">
                  <c:v>115.96</c:v>
                </c:pt>
                <c:pt idx="58334">
                  <c:v>109.5</c:v>
                </c:pt>
                <c:pt idx="58335">
                  <c:v>107.26</c:v>
                </c:pt>
                <c:pt idx="58336">
                  <c:v>108.5</c:v>
                </c:pt>
                <c:pt idx="58337">
                  <c:v>109.42</c:v>
                </c:pt>
                <c:pt idx="58338">
                  <c:v>105.34</c:v>
                </c:pt>
                <c:pt idx="58339">
                  <c:v>105.48</c:v>
                </c:pt>
                <c:pt idx="58340">
                  <c:v>113.46</c:v>
                </c:pt>
                <c:pt idx="58341">
                  <c:v>124.86</c:v>
                </c:pt>
                <c:pt idx="58342">
                  <c:v>120.55</c:v>
                </c:pt>
                <c:pt idx="58343">
                  <c:v>118.8</c:v>
                </c:pt>
                <c:pt idx="58344">
                  <c:v>122.02</c:v>
                </c:pt>
                <c:pt idx="58345">
                  <c:v>125.83</c:v>
                </c:pt>
                <c:pt idx="58346">
                  <c:v>129.31</c:v>
                </c:pt>
                <c:pt idx="58347">
                  <c:v>128.19</c:v>
                </c:pt>
                <c:pt idx="58348">
                  <c:v>122.82</c:v>
                </c:pt>
                <c:pt idx="58349">
                  <c:v>125.03</c:v>
                </c:pt>
                <c:pt idx="58350">
                  <c:v>126.67</c:v>
                </c:pt>
                <c:pt idx="58351">
                  <c:v>126.49</c:v>
                </c:pt>
                <c:pt idx="58352">
                  <c:v>128.9</c:v>
                </c:pt>
                <c:pt idx="58353">
                  <c:v>130.68</c:v>
                </c:pt>
                <c:pt idx="58354">
                  <c:v>130.05000000000001</c:v>
                </c:pt>
                <c:pt idx="58355">
                  <c:v>111.48</c:v>
                </c:pt>
                <c:pt idx="58356">
                  <c:v>110.74</c:v>
                </c:pt>
                <c:pt idx="58357">
                  <c:v>108.76</c:v>
                </c:pt>
                <c:pt idx="58358">
                  <c:v>107.75</c:v>
                </c:pt>
                <c:pt idx="58359">
                  <c:v>108.93</c:v>
                </c:pt>
                <c:pt idx="58360">
                  <c:v>109.99</c:v>
                </c:pt>
                <c:pt idx="58361">
                  <c:v>103.01</c:v>
                </c:pt>
                <c:pt idx="58362">
                  <c:v>104.74</c:v>
                </c:pt>
                <c:pt idx="58363">
                  <c:v>106.23</c:v>
                </c:pt>
                <c:pt idx="58364">
                  <c:v>108.18</c:v>
                </c:pt>
                <c:pt idx="58365">
                  <c:v>112.66</c:v>
                </c:pt>
                <c:pt idx="58366">
                  <c:v>114.84</c:v>
                </c:pt>
                <c:pt idx="58367">
                  <c:v>115.13</c:v>
                </c:pt>
                <c:pt idx="58368">
                  <c:v>102.07</c:v>
                </c:pt>
                <c:pt idx="58369">
                  <c:v>98.97</c:v>
                </c:pt>
                <c:pt idx="58370">
                  <c:v>98.25</c:v>
                </c:pt>
                <c:pt idx="58371">
                  <c:v>91.56</c:v>
                </c:pt>
                <c:pt idx="58372">
                  <c:v>91.96</c:v>
                </c:pt>
                <c:pt idx="58373">
                  <c:v>85.39</c:v>
                </c:pt>
                <c:pt idx="58374">
                  <c:v>84.56</c:v>
                </c:pt>
                <c:pt idx="58375">
                  <c:v>90.01</c:v>
                </c:pt>
                <c:pt idx="58376">
                  <c:v>89.78</c:v>
                </c:pt>
                <c:pt idx="58377">
                  <c:v>112.4</c:v>
                </c:pt>
                <c:pt idx="58378">
                  <c:v>105.4</c:v>
                </c:pt>
                <c:pt idx="58379">
                  <c:v>105.86</c:v>
                </c:pt>
                <c:pt idx="58380">
                  <c:v>123.48</c:v>
                </c:pt>
                <c:pt idx="58381">
                  <c:v>118.26</c:v>
                </c:pt>
                <c:pt idx="58382">
                  <c:v>122.91</c:v>
                </c:pt>
                <c:pt idx="58383">
                  <c:v>104.94</c:v>
                </c:pt>
                <c:pt idx="58384">
                  <c:v>97.42</c:v>
                </c:pt>
                <c:pt idx="58385">
                  <c:v>101.61</c:v>
                </c:pt>
                <c:pt idx="58386">
                  <c:v>104.82</c:v>
                </c:pt>
                <c:pt idx="58387">
                  <c:v>108.15</c:v>
                </c:pt>
                <c:pt idx="58388">
                  <c:v>121.3</c:v>
                </c:pt>
                <c:pt idx="58389">
                  <c:v>118.43</c:v>
                </c:pt>
                <c:pt idx="58390">
                  <c:v>123.39</c:v>
                </c:pt>
                <c:pt idx="58391">
                  <c:v>122.93</c:v>
                </c:pt>
                <c:pt idx="58392">
                  <c:v>124.63</c:v>
                </c:pt>
                <c:pt idx="58393">
                  <c:v>127.76</c:v>
                </c:pt>
                <c:pt idx="58394">
                  <c:v>140.19</c:v>
                </c:pt>
                <c:pt idx="58395">
                  <c:v>137.88999999999999</c:v>
                </c:pt>
                <c:pt idx="58396">
                  <c:v>133.72999999999999</c:v>
                </c:pt>
                <c:pt idx="58397">
                  <c:v>131.63</c:v>
                </c:pt>
                <c:pt idx="58398">
                  <c:v>115.9</c:v>
                </c:pt>
                <c:pt idx="58399">
                  <c:v>116.59</c:v>
                </c:pt>
                <c:pt idx="58400">
                  <c:v>118.06</c:v>
                </c:pt>
                <c:pt idx="58401">
                  <c:v>118.08</c:v>
                </c:pt>
                <c:pt idx="58402">
                  <c:v>120.29</c:v>
                </c:pt>
                <c:pt idx="58403">
                  <c:v>120.61</c:v>
                </c:pt>
                <c:pt idx="58404">
                  <c:v>120.35</c:v>
                </c:pt>
                <c:pt idx="58405">
                  <c:v>121.44</c:v>
                </c:pt>
                <c:pt idx="58406">
                  <c:v>122.13</c:v>
                </c:pt>
                <c:pt idx="58407">
                  <c:v>123.82</c:v>
                </c:pt>
                <c:pt idx="58408">
                  <c:v>125.32</c:v>
                </c:pt>
                <c:pt idx="58409">
                  <c:v>127.81</c:v>
                </c:pt>
                <c:pt idx="58410">
                  <c:v>122.82</c:v>
                </c:pt>
                <c:pt idx="58411">
                  <c:v>101.49</c:v>
                </c:pt>
                <c:pt idx="58412">
                  <c:v>101.06</c:v>
                </c:pt>
                <c:pt idx="58413">
                  <c:v>101.06</c:v>
                </c:pt>
                <c:pt idx="58414">
                  <c:v>101.87</c:v>
                </c:pt>
                <c:pt idx="58415">
                  <c:v>94.2</c:v>
                </c:pt>
                <c:pt idx="58416">
                  <c:v>91.79</c:v>
                </c:pt>
                <c:pt idx="58417">
                  <c:v>103.22</c:v>
                </c:pt>
                <c:pt idx="58418">
                  <c:v>105.8</c:v>
                </c:pt>
                <c:pt idx="58419">
                  <c:v>95.81</c:v>
                </c:pt>
                <c:pt idx="58420">
                  <c:v>91.71</c:v>
                </c:pt>
                <c:pt idx="58421">
                  <c:v>121.21</c:v>
                </c:pt>
                <c:pt idx="58422">
                  <c:v>123.16</c:v>
                </c:pt>
                <c:pt idx="58423">
                  <c:v>125.06</c:v>
                </c:pt>
                <c:pt idx="58424">
                  <c:v>123.94</c:v>
                </c:pt>
                <c:pt idx="58425">
                  <c:v>129.08000000000001</c:v>
                </c:pt>
                <c:pt idx="58426">
                  <c:v>128.56</c:v>
                </c:pt>
                <c:pt idx="58427">
                  <c:v>133.15</c:v>
                </c:pt>
                <c:pt idx="58428">
                  <c:v>134.82</c:v>
                </c:pt>
                <c:pt idx="58429">
                  <c:v>136.22</c:v>
                </c:pt>
                <c:pt idx="58430">
                  <c:v>137.26</c:v>
                </c:pt>
                <c:pt idx="58431">
                  <c:v>146.38</c:v>
                </c:pt>
                <c:pt idx="58432">
                  <c:v>148.94</c:v>
                </c:pt>
                <c:pt idx="58433">
                  <c:v>150.55000000000001</c:v>
                </c:pt>
                <c:pt idx="58434">
                  <c:v>150.66</c:v>
                </c:pt>
                <c:pt idx="58435">
                  <c:v>140.19</c:v>
                </c:pt>
                <c:pt idx="58436">
                  <c:v>119.35</c:v>
                </c:pt>
                <c:pt idx="58437">
                  <c:v>120.38</c:v>
                </c:pt>
                <c:pt idx="58438">
                  <c:v>113.98</c:v>
                </c:pt>
                <c:pt idx="58439">
                  <c:v>114.15</c:v>
                </c:pt>
                <c:pt idx="58440">
                  <c:v>114.01</c:v>
                </c:pt>
                <c:pt idx="58441">
                  <c:v>114.7</c:v>
                </c:pt>
                <c:pt idx="58442">
                  <c:v>128.62</c:v>
                </c:pt>
                <c:pt idx="58443">
                  <c:v>146.61000000000001</c:v>
                </c:pt>
                <c:pt idx="58444">
                  <c:v>139.18</c:v>
                </c:pt>
                <c:pt idx="58445">
                  <c:v>139.75</c:v>
                </c:pt>
                <c:pt idx="58446">
                  <c:v>143.86000000000001</c:v>
                </c:pt>
                <c:pt idx="58447">
                  <c:v>140.27000000000001</c:v>
                </c:pt>
                <c:pt idx="58448">
                  <c:v>139.44</c:v>
                </c:pt>
                <c:pt idx="58449">
                  <c:v>129.44999999999999</c:v>
                </c:pt>
                <c:pt idx="58450">
                  <c:v>120.87</c:v>
                </c:pt>
                <c:pt idx="58451">
                  <c:v>117.37</c:v>
                </c:pt>
                <c:pt idx="58452">
                  <c:v>119.63</c:v>
                </c:pt>
                <c:pt idx="58453">
                  <c:v>116.73</c:v>
                </c:pt>
                <c:pt idx="58454">
                  <c:v>117.77</c:v>
                </c:pt>
                <c:pt idx="58455">
                  <c:v>158.38</c:v>
                </c:pt>
                <c:pt idx="58456">
                  <c:v>150.58000000000001</c:v>
                </c:pt>
                <c:pt idx="58457">
                  <c:v>154.94</c:v>
                </c:pt>
                <c:pt idx="58458">
                  <c:v>159.22</c:v>
                </c:pt>
                <c:pt idx="58459">
                  <c:v>164.64</c:v>
                </c:pt>
                <c:pt idx="58460">
                  <c:v>164.27</c:v>
                </c:pt>
                <c:pt idx="58461">
                  <c:v>154.19</c:v>
                </c:pt>
                <c:pt idx="58462">
                  <c:v>156.16999999999999</c:v>
                </c:pt>
                <c:pt idx="58463">
                  <c:v>156.75</c:v>
                </c:pt>
                <c:pt idx="58464">
                  <c:v>183.21</c:v>
                </c:pt>
                <c:pt idx="58465">
                  <c:v>163.29</c:v>
                </c:pt>
                <c:pt idx="58466">
                  <c:v>153.41999999999999</c:v>
                </c:pt>
                <c:pt idx="58467">
                  <c:v>154.38999999999999</c:v>
                </c:pt>
                <c:pt idx="58468">
                  <c:v>157.01</c:v>
                </c:pt>
                <c:pt idx="58469">
                  <c:v>153.53</c:v>
                </c:pt>
                <c:pt idx="58470">
                  <c:v>155.11000000000001</c:v>
                </c:pt>
                <c:pt idx="58471">
                  <c:v>156.83000000000001</c:v>
                </c:pt>
                <c:pt idx="58472">
                  <c:v>158.76</c:v>
                </c:pt>
                <c:pt idx="58473">
                  <c:v>137.22999999999999</c:v>
                </c:pt>
                <c:pt idx="58474">
                  <c:v>126.44</c:v>
                </c:pt>
                <c:pt idx="58475">
                  <c:v>127.1</c:v>
                </c:pt>
                <c:pt idx="58476">
                  <c:v>127.96</c:v>
                </c:pt>
                <c:pt idx="58477">
                  <c:v>128.96</c:v>
                </c:pt>
                <c:pt idx="58478">
                  <c:v>117.14</c:v>
                </c:pt>
                <c:pt idx="58479">
                  <c:v>121.96</c:v>
                </c:pt>
                <c:pt idx="58480">
                  <c:v>119.55</c:v>
                </c:pt>
                <c:pt idx="58481">
                  <c:v>105.31</c:v>
                </c:pt>
                <c:pt idx="58482">
                  <c:v>105.86</c:v>
                </c:pt>
                <c:pt idx="58483">
                  <c:v>106.32</c:v>
                </c:pt>
                <c:pt idx="58484">
                  <c:v>109.96</c:v>
                </c:pt>
                <c:pt idx="58485">
                  <c:v>122.93</c:v>
                </c:pt>
                <c:pt idx="58486">
                  <c:v>129.28</c:v>
                </c:pt>
                <c:pt idx="58487">
                  <c:v>125.58</c:v>
                </c:pt>
                <c:pt idx="58488">
                  <c:v>124.08</c:v>
                </c:pt>
                <c:pt idx="58489">
                  <c:v>124.89</c:v>
                </c:pt>
                <c:pt idx="58490">
                  <c:v>130.44999999999999</c:v>
                </c:pt>
                <c:pt idx="58491">
                  <c:v>156.75</c:v>
                </c:pt>
                <c:pt idx="58492">
                  <c:v>147.02000000000001</c:v>
                </c:pt>
                <c:pt idx="58493">
                  <c:v>149.28</c:v>
                </c:pt>
                <c:pt idx="58494">
                  <c:v>153.19</c:v>
                </c:pt>
                <c:pt idx="58495">
                  <c:v>154.31</c:v>
                </c:pt>
                <c:pt idx="58496">
                  <c:v>159.27000000000001</c:v>
                </c:pt>
                <c:pt idx="58497">
                  <c:v>168.17</c:v>
                </c:pt>
                <c:pt idx="58498">
                  <c:v>182.61</c:v>
                </c:pt>
                <c:pt idx="58499">
                  <c:v>169.63</c:v>
                </c:pt>
                <c:pt idx="58500">
                  <c:v>155.02000000000001</c:v>
                </c:pt>
                <c:pt idx="58501">
                  <c:v>155.77000000000001</c:v>
                </c:pt>
                <c:pt idx="58502">
                  <c:v>147.19</c:v>
                </c:pt>
                <c:pt idx="58503">
                  <c:v>150.72</c:v>
                </c:pt>
                <c:pt idx="58504">
                  <c:v>164.3</c:v>
                </c:pt>
                <c:pt idx="58505">
                  <c:v>155.88999999999999</c:v>
                </c:pt>
                <c:pt idx="58506">
                  <c:v>155.51</c:v>
                </c:pt>
                <c:pt idx="58507">
                  <c:v>157.91999999999999</c:v>
                </c:pt>
                <c:pt idx="58508">
                  <c:v>160.1</c:v>
                </c:pt>
                <c:pt idx="58509">
                  <c:v>149.26</c:v>
                </c:pt>
                <c:pt idx="58510">
                  <c:v>151.55000000000001</c:v>
                </c:pt>
                <c:pt idx="58511">
                  <c:v>151.72</c:v>
                </c:pt>
                <c:pt idx="58512">
                  <c:v>155.28</c:v>
                </c:pt>
                <c:pt idx="58513">
                  <c:v>155.11000000000001</c:v>
                </c:pt>
                <c:pt idx="58514">
                  <c:v>149.08000000000001</c:v>
                </c:pt>
                <c:pt idx="58515">
                  <c:v>153.24</c:v>
                </c:pt>
                <c:pt idx="58516">
                  <c:v>170.84</c:v>
                </c:pt>
                <c:pt idx="58517">
                  <c:v>170.04</c:v>
                </c:pt>
                <c:pt idx="58518">
                  <c:v>176.9</c:v>
                </c:pt>
                <c:pt idx="58519">
                  <c:v>177.24</c:v>
                </c:pt>
                <c:pt idx="58520">
                  <c:v>179.62</c:v>
                </c:pt>
                <c:pt idx="58521">
                  <c:v>182.58</c:v>
                </c:pt>
                <c:pt idx="58522">
                  <c:v>186.02</c:v>
                </c:pt>
                <c:pt idx="58523">
                  <c:v>180.83</c:v>
                </c:pt>
                <c:pt idx="58524">
                  <c:v>174.71</c:v>
                </c:pt>
                <c:pt idx="58525">
                  <c:v>177.47</c:v>
                </c:pt>
                <c:pt idx="58526">
                  <c:v>177.27</c:v>
                </c:pt>
                <c:pt idx="58527">
                  <c:v>190.42</c:v>
                </c:pt>
                <c:pt idx="58528">
                  <c:v>187.46</c:v>
                </c:pt>
                <c:pt idx="58529">
                  <c:v>180.71</c:v>
                </c:pt>
                <c:pt idx="58530">
                  <c:v>185.62</c:v>
                </c:pt>
                <c:pt idx="58531">
                  <c:v>185.22</c:v>
                </c:pt>
                <c:pt idx="58532">
                  <c:v>167.63</c:v>
                </c:pt>
                <c:pt idx="58533">
                  <c:v>181.49</c:v>
                </c:pt>
                <c:pt idx="58534">
                  <c:v>183.61</c:v>
                </c:pt>
                <c:pt idx="58535">
                  <c:v>183.61</c:v>
                </c:pt>
                <c:pt idx="58536">
                  <c:v>186.77</c:v>
                </c:pt>
                <c:pt idx="58537">
                  <c:v>167.02</c:v>
                </c:pt>
                <c:pt idx="58538">
                  <c:v>165.9</c:v>
                </c:pt>
                <c:pt idx="58539">
                  <c:v>147.5</c:v>
                </c:pt>
                <c:pt idx="58540">
                  <c:v>146.93</c:v>
                </c:pt>
                <c:pt idx="58541">
                  <c:v>146.07</c:v>
                </c:pt>
                <c:pt idx="58542">
                  <c:v>127.47</c:v>
                </c:pt>
                <c:pt idx="58543">
                  <c:v>114.24</c:v>
                </c:pt>
                <c:pt idx="58544">
                  <c:v>97.27</c:v>
                </c:pt>
                <c:pt idx="58545">
                  <c:v>101.95</c:v>
                </c:pt>
                <c:pt idx="58546">
                  <c:v>106.11</c:v>
                </c:pt>
                <c:pt idx="58547">
                  <c:v>106.63</c:v>
                </c:pt>
                <c:pt idx="58548">
                  <c:v>102.61</c:v>
                </c:pt>
                <c:pt idx="58549">
                  <c:v>100.37</c:v>
                </c:pt>
                <c:pt idx="58550">
                  <c:v>101.38</c:v>
                </c:pt>
                <c:pt idx="58551">
                  <c:v>99.25</c:v>
                </c:pt>
                <c:pt idx="58552">
                  <c:v>98.77</c:v>
                </c:pt>
                <c:pt idx="58553">
                  <c:v>95.49</c:v>
                </c:pt>
                <c:pt idx="58554">
                  <c:v>90.3</c:v>
                </c:pt>
                <c:pt idx="58555">
                  <c:v>87.2</c:v>
                </c:pt>
                <c:pt idx="58556">
                  <c:v>87.72</c:v>
                </c:pt>
                <c:pt idx="58557">
                  <c:v>81.52</c:v>
                </c:pt>
                <c:pt idx="58558">
                  <c:v>80.83</c:v>
                </c:pt>
                <c:pt idx="58559">
                  <c:v>82.72</c:v>
                </c:pt>
                <c:pt idx="58560">
                  <c:v>83.32</c:v>
                </c:pt>
                <c:pt idx="58561">
                  <c:v>86.42</c:v>
                </c:pt>
                <c:pt idx="58562">
                  <c:v>87.14</c:v>
                </c:pt>
                <c:pt idx="58563">
                  <c:v>86.77</c:v>
                </c:pt>
                <c:pt idx="58564">
                  <c:v>85.71</c:v>
                </c:pt>
                <c:pt idx="58565">
                  <c:v>82.52</c:v>
                </c:pt>
                <c:pt idx="58566">
                  <c:v>83.12</c:v>
                </c:pt>
                <c:pt idx="58567">
                  <c:v>84.04</c:v>
                </c:pt>
                <c:pt idx="58568">
                  <c:v>120.87</c:v>
                </c:pt>
                <c:pt idx="58569">
                  <c:v>114.32</c:v>
                </c:pt>
                <c:pt idx="58570">
                  <c:v>106.95</c:v>
                </c:pt>
                <c:pt idx="58571">
                  <c:v>106.75</c:v>
                </c:pt>
                <c:pt idx="58572">
                  <c:v>105.14</c:v>
                </c:pt>
                <c:pt idx="58573">
                  <c:v>95.84</c:v>
                </c:pt>
                <c:pt idx="58574">
                  <c:v>95.41</c:v>
                </c:pt>
                <c:pt idx="58575">
                  <c:v>95.84</c:v>
                </c:pt>
                <c:pt idx="58576">
                  <c:v>96.82</c:v>
                </c:pt>
                <c:pt idx="58577">
                  <c:v>97.27</c:v>
                </c:pt>
                <c:pt idx="58578">
                  <c:v>98.8</c:v>
                </c:pt>
                <c:pt idx="58579">
                  <c:v>100.4</c:v>
                </c:pt>
                <c:pt idx="58580">
                  <c:v>102.01</c:v>
                </c:pt>
                <c:pt idx="58581">
                  <c:v>103.82</c:v>
                </c:pt>
                <c:pt idx="58582">
                  <c:v>105.22</c:v>
                </c:pt>
                <c:pt idx="58583">
                  <c:v>105.05</c:v>
                </c:pt>
                <c:pt idx="58584">
                  <c:v>105.22</c:v>
                </c:pt>
                <c:pt idx="58585">
                  <c:v>106.86</c:v>
                </c:pt>
                <c:pt idx="58586">
                  <c:v>97.76</c:v>
                </c:pt>
                <c:pt idx="58587">
                  <c:v>95.93</c:v>
                </c:pt>
                <c:pt idx="58588">
                  <c:v>110.85</c:v>
                </c:pt>
                <c:pt idx="58589">
                  <c:v>115.53</c:v>
                </c:pt>
                <c:pt idx="58590">
                  <c:v>105.45</c:v>
                </c:pt>
                <c:pt idx="58591">
                  <c:v>99.43</c:v>
                </c:pt>
                <c:pt idx="58592">
                  <c:v>92.17</c:v>
                </c:pt>
                <c:pt idx="58593">
                  <c:v>93.26</c:v>
                </c:pt>
                <c:pt idx="58594">
                  <c:v>91.22</c:v>
                </c:pt>
                <c:pt idx="58595">
                  <c:v>87.95</c:v>
                </c:pt>
                <c:pt idx="58596">
                  <c:v>84.7</c:v>
                </c:pt>
                <c:pt idx="58597">
                  <c:v>85.22</c:v>
                </c:pt>
                <c:pt idx="58598">
                  <c:v>85.02</c:v>
                </c:pt>
                <c:pt idx="58599">
                  <c:v>74.11</c:v>
                </c:pt>
                <c:pt idx="58600">
                  <c:v>68.08</c:v>
                </c:pt>
                <c:pt idx="58601">
                  <c:v>61.05</c:v>
                </c:pt>
                <c:pt idx="58602">
                  <c:v>60.59</c:v>
                </c:pt>
                <c:pt idx="58603">
                  <c:v>58.58</c:v>
                </c:pt>
                <c:pt idx="58604">
                  <c:v>56.89</c:v>
                </c:pt>
                <c:pt idx="58605">
                  <c:v>56.43</c:v>
                </c:pt>
                <c:pt idx="58606">
                  <c:v>57.89</c:v>
                </c:pt>
                <c:pt idx="58607">
                  <c:v>60.76</c:v>
                </c:pt>
                <c:pt idx="58608">
                  <c:v>70.47</c:v>
                </c:pt>
                <c:pt idx="58609">
                  <c:v>55.88</c:v>
                </c:pt>
                <c:pt idx="58610">
                  <c:v>45.52</c:v>
                </c:pt>
                <c:pt idx="58611">
                  <c:v>46.1</c:v>
                </c:pt>
                <c:pt idx="58612">
                  <c:v>46.36</c:v>
                </c:pt>
                <c:pt idx="58613">
                  <c:v>46.87</c:v>
                </c:pt>
                <c:pt idx="58614">
                  <c:v>47.3</c:v>
                </c:pt>
                <c:pt idx="58615">
                  <c:v>47.76</c:v>
                </c:pt>
                <c:pt idx="58616">
                  <c:v>48.16</c:v>
                </c:pt>
                <c:pt idx="58617">
                  <c:v>48.51</c:v>
                </c:pt>
                <c:pt idx="58618">
                  <c:v>49</c:v>
                </c:pt>
                <c:pt idx="58619">
                  <c:v>49.71</c:v>
                </c:pt>
                <c:pt idx="58620">
                  <c:v>50.09</c:v>
                </c:pt>
                <c:pt idx="58621">
                  <c:v>51.41</c:v>
                </c:pt>
                <c:pt idx="58622">
                  <c:v>60.91</c:v>
                </c:pt>
                <c:pt idx="58623">
                  <c:v>76.52</c:v>
                </c:pt>
                <c:pt idx="58624">
                  <c:v>77.989999999999995</c:v>
                </c:pt>
                <c:pt idx="58625">
                  <c:v>99.71</c:v>
                </c:pt>
                <c:pt idx="58626">
                  <c:v>104.19</c:v>
                </c:pt>
                <c:pt idx="58627">
                  <c:v>106.55</c:v>
                </c:pt>
                <c:pt idx="58628">
                  <c:v>106.4</c:v>
                </c:pt>
                <c:pt idx="58629">
                  <c:v>113.78</c:v>
                </c:pt>
                <c:pt idx="58630">
                  <c:v>114.52</c:v>
                </c:pt>
                <c:pt idx="58631">
                  <c:v>115.53</c:v>
                </c:pt>
                <c:pt idx="58632">
                  <c:v>108.96</c:v>
                </c:pt>
                <c:pt idx="58633">
                  <c:v>99.03</c:v>
                </c:pt>
                <c:pt idx="58634">
                  <c:v>91.88</c:v>
                </c:pt>
                <c:pt idx="58635">
                  <c:v>92.74</c:v>
                </c:pt>
                <c:pt idx="58636">
                  <c:v>93.77</c:v>
                </c:pt>
                <c:pt idx="58637">
                  <c:v>94.89</c:v>
                </c:pt>
                <c:pt idx="58638">
                  <c:v>109.36</c:v>
                </c:pt>
                <c:pt idx="58639">
                  <c:v>107.18</c:v>
                </c:pt>
                <c:pt idx="58640">
                  <c:v>107.78</c:v>
                </c:pt>
                <c:pt idx="58641">
                  <c:v>108.32</c:v>
                </c:pt>
                <c:pt idx="58642">
                  <c:v>109.65</c:v>
                </c:pt>
                <c:pt idx="58643">
                  <c:v>108.76</c:v>
                </c:pt>
                <c:pt idx="58644">
                  <c:v>102.61</c:v>
                </c:pt>
                <c:pt idx="58645">
                  <c:v>103.59</c:v>
                </c:pt>
                <c:pt idx="58646">
                  <c:v>104.31</c:v>
                </c:pt>
                <c:pt idx="58647">
                  <c:v>105.57</c:v>
                </c:pt>
                <c:pt idx="58648">
                  <c:v>106.89</c:v>
                </c:pt>
                <c:pt idx="58649">
                  <c:v>108.24</c:v>
                </c:pt>
                <c:pt idx="58650">
                  <c:v>109.62</c:v>
                </c:pt>
                <c:pt idx="58651">
                  <c:v>111.17</c:v>
                </c:pt>
                <c:pt idx="58652">
                  <c:v>112.77</c:v>
                </c:pt>
                <c:pt idx="58653">
                  <c:v>114.32</c:v>
                </c:pt>
                <c:pt idx="58654">
                  <c:v>115.85</c:v>
                </c:pt>
                <c:pt idx="58655">
                  <c:v>117.22</c:v>
                </c:pt>
                <c:pt idx="58656">
                  <c:v>118.54</c:v>
                </c:pt>
                <c:pt idx="58657">
                  <c:v>120.06</c:v>
                </c:pt>
                <c:pt idx="58658">
                  <c:v>121.21</c:v>
                </c:pt>
                <c:pt idx="58659">
                  <c:v>118.69</c:v>
                </c:pt>
                <c:pt idx="58660">
                  <c:v>115.07</c:v>
                </c:pt>
                <c:pt idx="58661">
                  <c:v>112.86</c:v>
                </c:pt>
                <c:pt idx="58662">
                  <c:v>111.71</c:v>
                </c:pt>
                <c:pt idx="58663">
                  <c:v>111.88</c:v>
                </c:pt>
                <c:pt idx="58664">
                  <c:v>112.83</c:v>
                </c:pt>
                <c:pt idx="58665">
                  <c:v>113.63</c:v>
                </c:pt>
                <c:pt idx="58666">
                  <c:v>103.07</c:v>
                </c:pt>
                <c:pt idx="58667">
                  <c:v>81.77</c:v>
                </c:pt>
                <c:pt idx="58668">
                  <c:v>81.66</c:v>
                </c:pt>
                <c:pt idx="58669">
                  <c:v>84.07</c:v>
                </c:pt>
                <c:pt idx="58670">
                  <c:v>76.319999999999993</c:v>
                </c:pt>
                <c:pt idx="58671">
                  <c:v>61.14</c:v>
                </c:pt>
                <c:pt idx="58672">
                  <c:v>77.010000000000005</c:v>
                </c:pt>
                <c:pt idx="58673">
                  <c:v>73.22</c:v>
                </c:pt>
                <c:pt idx="58674">
                  <c:v>64.38</c:v>
                </c:pt>
                <c:pt idx="58675">
                  <c:v>62.54</c:v>
                </c:pt>
                <c:pt idx="58676">
                  <c:v>51.52</c:v>
                </c:pt>
                <c:pt idx="58677">
                  <c:v>52.1</c:v>
                </c:pt>
                <c:pt idx="58678">
                  <c:v>52.87</c:v>
                </c:pt>
                <c:pt idx="58679">
                  <c:v>53.56</c:v>
                </c:pt>
                <c:pt idx="58680">
                  <c:v>68.89</c:v>
                </c:pt>
                <c:pt idx="58681">
                  <c:v>52.44</c:v>
                </c:pt>
                <c:pt idx="58682">
                  <c:v>47.73</c:v>
                </c:pt>
                <c:pt idx="58683">
                  <c:v>48.08</c:v>
                </c:pt>
                <c:pt idx="58684">
                  <c:v>47.85</c:v>
                </c:pt>
                <c:pt idx="58685">
                  <c:v>56.77</c:v>
                </c:pt>
                <c:pt idx="58686">
                  <c:v>56.43</c:v>
                </c:pt>
                <c:pt idx="58687">
                  <c:v>56.23</c:v>
                </c:pt>
                <c:pt idx="58688">
                  <c:v>71.900000000000006</c:v>
                </c:pt>
                <c:pt idx="58689">
                  <c:v>78.13</c:v>
                </c:pt>
                <c:pt idx="58690">
                  <c:v>71.13</c:v>
                </c:pt>
                <c:pt idx="58691">
                  <c:v>53.7</c:v>
                </c:pt>
                <c:pt idx="58692">
                  <c:v>44.63</c:v>
                </c:pt>
                <c:pt idx="58693">
                  <c:v>45.18</c:v>
                </c:pt>
                <c:pt idx="58694">
                  <c:v>45.92</c:v>
                </c:pt>
                <c:pt idx="58695">
                  <c:v>46.53</c:v>
                </c:pt>
                <c:pt idx="58696">
                  <c:v>47.16</c:v>
                </c:pt>
                <c:pt idx="58697">
                  <c:v>59.7</c:v>
                </c:pt>
                <c:pt idx="58698">
                  <c:v>72.56</c:v>
                </c:pt>
                <c:pt idx="58699">
                  <c:v>65.16</c:v>
                </c:pt>
                <c:pt idx="58700">
                  <c:v>66.19</c:v>
                </c:pt>
                <c:pt idx="58701">
                  <c:v>67.22</c:v>
                </c:pt>
                <c:pt idx="58702">
                  <c:v>68.14</c:v>
                </c:pt>
                <c:pt idx="58703">
                  <c:v>69.2</c:v>
                </c:pt>
                <c:pt idx="58704">
                  <c:v>70.09</c:v>
                </c:pt>
                <c:pt idx="58705">
                  <c:v>70.84</c:v>
                </c:pt>
                <c:pt idx="58706">
                  <c:v>71.7</c:v>
                </c:pt>
                <c:pt idx="58707">
                  <c:v>72.5</c:v>
                </c:pt>
                <c:pt idx="58708">
                  <c:v>73.14</c:v>
                </c:pt>
                <c:pt idx="58709">
                  <c:v>74</c:v>
                </c:pt>
                <c:pt idx="58710">
                  <c:v>72.33</c:v>
                </c:pt>
                <c:pt idx="58711">
                  <c:v>51.75</c:v>
                </c:pt>
                <c:pt idx="58712">
                  <c:v>52.07</c:v>
                </c:pt>
                <c:pt idx="58713">
                  <c:v>52.33</c:v>
                </c:pt>
                <c:pt idx="58714">
                  <c:v>52.3</c:v>
                </c:pt>
                <c:pt idx="58715">
                  <c:v>52.3</c:v>
                </c:pt>
                <c:pt idx="58716">
                  <c:v>52.35</c:v>
                </c:pt>
                <c:pt idx="58717">
                  <c:v>52.76</c:v>
                </c:pt>
                <c:pt idx="58718">
                  <c:v>53.7</c:v>
                </c:pt>
                <c:pt idx="58719">
                  <c:v>54.54</c:v>
                </c:pt>
                <c:pt idx="58720">
                  <c:v>55.37</c:v>
                </c:pt>
                <c:pt idx="58721">
                  <c:v>56.75</c:v>
                </c:pt>
                <c:pt idx="58722">
                  <c:v>58.04</c:v>
                </c:pt>
                <c:pt idx="58723">
                  <c:v>59.39</c:v>
                </c:pt>
                <c:pt idx="58724">
                  <c:v>60.76</c:v>
                </c:pt>
                <c:pt idx="58725">
                  <c:v>62.03</c:v>
                </c:pt>
                <c:pt idx="58726">
                  <c:v>62</c:v>
                </c:pt>
                <c:pt idx="58727">
                  <c:v>55.25</c:v>
                </c:pt>
                <c:pt idx="58728">
                  <c:v>55.57</c:v>
                </c:pt>
                <c:pt idx="58729">
                  <c:v>56.06</c:v>
                </c:pt>
                <c:pt idx="58730">
                  <c:v>54.91</c:v>
                </c:pt>
                <c:pt idx="58731">
                  <c:v>74.2</c:v>
                </c:pt>
                <c:pt idx="58732">
                  <c:v>69.38</c:v>
                </c:pt>
                <c:pt idx="58733">
                  <c:v>69.89</c:v>
                </c:pt>
                <c:pt idx="58734">
                  <c:v>70.239999999999995</c:v>
                </c:pt>
                <c:pt idx="58735">
                  <c:v>68.77</c:v>
                </c:pt>
                <c:pt idx="58736">
                  <c:v>66.94</c:v>
                </c:pt>
                <c:pt idx="58737">
                  <c:v>67.510000000000005</c:v>
                </c:pt>
                <c:pt idx="58738">
                  <c:v>68.8</c:v>
                </c:pt>
                <c:pt idx="58739">
                  <c:v>70.72</c:v>
                </c:pt>
                <c:pt idx="58740">
                  <c:v>72.790000000000006</c:v>
                </c:pt>
                <c:pt idx="58741">
                  <c:v>74.77</c:v>
                </c:pt>
                <c:pt idx="58742">
                  <c:v>76.84</c:v>
                </c:pt>
                <c:pt idx="58743">
                  <c:v>78.45</c:v>
                </c:pt>
                <c:pt idx="58744">
                  <c:v>79.45</c:v>
                </c:pt>
                <c:pt idx="58745">
                  <c:v>80.05</c:v>
                </c:pt>
                <c:pt idx="58746">
                  <c:v>80.11</c:v>
                </c:pt>
                <c:pt idx="58747">
                  <c:v>80.05</c:v>
                </c:pt>
                <c:pt idx="58748">
                  <c:v>71.67</c:v>
                </c:pt>
                <c:pt idx="58749">
                  <c:v>70.489999999999995</c:v>
                </c:pt>
                <c:pt idx="58750">
                  <c:v>65.56</c:v>
                </c:pt>
                <c:pt idx="58751">
                  <c:v>63.69</c:v>
                </c:pt>
                <c:pt idx="58752">
                  <c:v>64.290000000000006</c:v>
                </c:pt>
                <c:pt idx="58753">
                  <c:v>62.57</c:v>
                </c:pt>
                <c:pt idx="58754">
                  <c:v>57.03</c:v>
                </c:pt>
                <c:pt idx="58755">
                  <c:v>57.06</c:v>
                </c:pt>
                <c:pt idx="58756">
                  <c:v>55.28</c:v>
                </c:pt>
                <c:pt idx="58757">
                  <c:v>54.08</c:v>
                </c:pt>
                <c:pt idx="58758">
                  <c:v>53.42</c:v>
                </c:pt>
                <c:pt idx="58759">
                  <c:v>49.34</c:v>
                </c:pt>
                <c:pt idx="58760">
                  <c:v>49.25</c:v>
                </c:pt>
                <c:pt idx="58761">
                  <c:v>49.11</c:v>
                </c:pt>
                <c:pt idx="58762">
                  <c:v>49.37</c:v>
                </c:pt>
                <c:pt idx="58763">
                  <c:v>50.14</c:v>
                </c:pt>
                <c:pt idx="58764">
                  <c:v>48.82</c:v>
                </c:pt>
                <c:pt idx="58765">
                  <c:v>42.39</c:v>
                </c:pt>
                <c:pt idx="58766">
                  <c:v>43.05</c:v>
                </c:pt>
                <c:pt idx="58767">
                  <c:v>43.86</c:v>
                </c:pt>
                <c:pt idx="58768">
                  <c:v>44.55</c:v>
                </c:pt>
                <c:pt idx="58769">
                  <c:v>44.4</c:v>
                </c:pt>
                <c:pt idx="58770">
                  <c:v>36.619999999999997</c:v>
                </c:pt>
                <c:pt idx="58771">
                  <c:v>36.94</c:v>
                </c:pt>
                <c:pt idx="58772">
                  <c:v>37.200000000000003</c:v>
                </c:pt>
                <c:pt idx="58773">
                  <c:v>37.43</c:v>
                </c:pt>
                <c:pt idx="58774">
                  <c:v>37.74</c:v>
                </c:pt>
                <c:pt idx="58775">
                  <c:v>38.090000000000003</c:v>
                </c:pt>
                <c:pt idx="58776">
                  <c:v>38.46</c:v>
                </c:pt>
                <c:pt idx="58777">
                  <c:v>37</c:v>
                </c:pt>
                <c:pt idx="58778">
                  <c:v>36.020000000000003</c:v>
                </c:pt>
                <c:pt idx="58779">
                  <c:v>36.369999999999997</c:v>
                </c:pt>
                <c:pt idx="58780">
                  <c:v>36.74</c:v>
                </c:pt>
                <c:pt idx="58781">
                  <c:v>37.11</c:v>
                </c:pt>
                <c:pt idx="58782">
                  <c:v>37.369999999999997</c:v>
                </c:pt>
                <c:pt idx="58783">
                  <c:v>36.65</c:v>
                </c:pt>
                <c:pt idx="58784">
                  <c:v>30.483000000000001</c:v>
                </c:pt>
                <c:pt idx="58785">
                  <c:v>30.655000000000001</c:v>
                </c:pt>
                <c:pt idx="58786">
                  <c:v>30.856000000000002</c:v>
                </c:pt>
                <c:pt idx="58787">
                  <c:v>30.081</c:v>
                </c:pt>
                <c:pt idx="58788">
                  <c:v>29.22</c:v>
                </c:pt>
                <c:pt idx="58789">
                  <c:v>29.277000000000001</c:v>
                </c:pt>
                <c:pt idx="58790">
                  <c:v>29.306000000000001</c:v>
                </c:pt>
                <c:pt idx="58791">
                  <c:v>29.363</c:v>
                </c:pt>
                <c:pt idx="58792">
                  <c:v>29.449000000000002</c:v>
                </c:pt>
                <c:pt idx="58793">
                  <c:v>29.535</c:v>
                </c:pt>
                <c:pt idx="58794">
                  <c:v>28.501999999999999</c:v>
                </c:pt>
                <c:pt idx="58795">
                  <c:v>28.445</c:v>
                </c:pt>
                <c:pt idx="58796">
                  <c:v>28.472999999999999</c:v>
                </c:pt>
                <c:pt idx="58797">
                  <c:v>28.559000000000001</c:v>
                </c:pt>
                <c:pt idx="58798">
                  <c:v>28.588000000000001</c:v>
                </c:pt>
                <c:pt idx="58799">
                  <c:v>28.588000000000001</c:v>
                </c:pt>
                <c:pt idx="58800">
                  <c:v>28.588000000000001</c:v>
                </c:pt>
                <c:pt idx="58801">
                  <c:v>28.646000000000001</c:v>
                </c:pt>
                <c:pt idx="58802">
                  <c:v>28.673999999999999</c:v>
                </c:pt>
                <c:pt idx="58803">
                  <c:v>28.673999999999999</c:v>
                </c:pt>
                <c:pt idx="58804">
                  <c:v>28.013999999999999</c:v>
                </c:pt>
                <c:pt idx="58805">
                  <c:v>27.957000000000001</c:v>
                </c:pt>
                <c:pt idx="58806">
                  <c:v>27.841999999999999</c:v>
                </c:pt>
                <c:pt idx="58807">
                  <c:v>27.841999999999999</c:v>
                </c:pt>
                <c:pt idx="58808">
                  <c:v>27.756</c:v>
                </c:pt>
                <c:pt idx="58809">
                  <c:v>27.756</c:v>
                </c:pt>
                <c:pt idx="58810">
                  <c:v>27.727</c:v>
                </c:pt>
                <c:pt idx="58811">
                  <c:v>27.727</c:v>
                </c:pt>
                <c:pt idx="58812">
                  <c:v>27.727</c:v>
                </c:pt>
                <c:pt idx="58813">
                  <c:v>27.756</c:v>
                </c:pt>
                <c:pt idx="58814">
                  <c:v>27.756</c:v>
                </c:pt>
                <c:pt idx="58815">
                  <c:v>27.727</c:v>
                </c:pt>
                <c:pt idx="58816">
                  <c:v>27.727</c:v>
                </c:pt>
                <c:pt idx="58817">
                  <c:v>27.783999999999999</c:v>
                </c:pt>
                <c:pt idx="58818">
                  <c:v>27.783999999999999</c:v>
                </c:pt>
                <c:pt idx="58819">
                  <c:v>27.783999999999999</c:v>
                </c:pt>
                <c:pt idx="58820">
                  <c:v>27.756</c:v>
                </c:pt>
                <c:pt idx="58821">
                  <c:v>27.756</c:v>
                </c:pt>
                <c:pt idx="58822">
                  <c:v>27.756</c:v>
                </c:pt>
                <c:pt idx="58823">
                  <c:v>27.783999999999999</c:v>
                </c:pt>
                <c:pt idx="58824">
                  <c:v>27.783999999999999</c:v>
                </c:pt>
                <c:pt idx="58825">
                  <c:v>27.756</c:v>
                </c:pt>
                <c:pt idx="58826">
                  <c:v>27.698</c:v>
                </c:pt>
                <c:pt idx="58827">
                  <c:v>27.698</c:v>
                </c:pt>
                <c:pt idx="58828">
                  <c:v>27.698</c:v>
                </c:pt>
                <c:pt idx="58829">
                  <c:v>27.698</c:v>
                </c:pt>
                <c:pt idx="58830">
                  <c:v>27.67</c:v>
                </c:pt>
                <c:pt idx="58831">
                  <c:v>27.698</c:v>
                </c:pt>
                <c:pt idx="58832">
                  <c:v>27.698</c:v>
                </c:pt>
                <c:pt idx="58833">
                  <c:v>27.698</c:v>
                </c:pt>
                <c:pt idx="58834">
                  <c:v>27.698</c:v>
                </c:pt>
                <c:pt idx="58835">
                  <c:v>27.698</c:v>
                </c:pt>
                <c:pt idx="58836">
                  <c:v>27.698</c:v>
                </c:pt>
                <c:pt idx="58837">
                  <c:v>27.698</c:v>
                </c:pt>
                <c:pt idx="58838">
                  <c:v>27.698</c:v>
                </c:pt>
                <c:pt idx="58839">
                  <c:v>27.67</c:v>
                </c:pt>
                <c:pt idx="58840">
                  <c:v>27.698</c:v>
                </c:pt>
                <c:pt idx="58841">
                  <c:v>27.698</c:v>
                </c:pt>
                <c:pt idx="58842">
                  <c:v>27.698</c:v>
                </c:pt>
                <c:pt idx="58843">
                  <c:v>27.727</c:v>
                </c:pt>
                <c:pt idx="58844">
                  <c:v>27.783999999999999</c:v>
                </c:pt>
                <c:pt idx="58845">
                  <c:v>27.756</c:v>
                </c:pt>
                <c:pt idx="58846">
                  <c:v>27.756</c:v>
                </c:pt>
                <c:pt idx="58847">
                  <c:v>27.783999999999999</c:v>
                </c:pt>
                <c:pt idx="58848">
                  <c:v>27.756</c:v>
                </c:pt>
                <c:pt idx="58849">
                  <c:v>27.783999999999999</c:v>
                </c:pt>
                <c:pt idx="58850">
                  <c:v>27.756</c:v>
                </c:pt>
                <c:pt idx="58851">
                  <c:v>27.756</c:v>
                </c:pt>
                <c:pt idx="58852">
                  <c:v>27.783999999999999</c:v>
                </c:pt>
                <c:pt idx="58853">
                  <c:v>27.783999999999999</c:v>
                </c:pt>
                <c:pt idx="58854">
                  <c:v>27.783999999999999</c:v>
                </c:pt>
                <c:pt idx="58855">
                  <c:v>27.783999999999999</c:v>
                </c:pt>
                <c:pt idx="58856">
                  <c:v>27.783999999999999</c:v>
                </c:pt>
                <c:pt idx="58857">
                  <c:v>27.756</c:v>
                </c:pt>
                <c:pt idx="58858">
                  <c:v>27.756</c:v>
                </c:pt>
                <c:pt idx="58859">
                  <c:v>27.698</c:v>
                </c:pt>
                <c:pt idx="58860">
                  <c:v>27.698</c:v>
                </c:pt>
                <c:pt idx="58861">
                  <c:v>27.698</c:v>
                </c:pt>
                <c:pt idx="58862">
                  <c:v>27.756</c:v>
                </c:pt>
                <c:pt idx="58863">
                  <c:v>27.783999999999999</c:v>
                </c:pt>
                <c:pt idx="58864">
                  <c:v>27.783999999999999</c:v>
                </c:pt>
                <c:pt idx="58865">
                  <c:v>27.783999999999999</c:v>
                </c:pt>
                <c:pt idx="58866">
                  <c:v>27.783999999999999</c:v>
                </c:pt>
                <c:pt idx="58867">
                  <c:v>27.783999999999999</c:v>
                </c:pt>
                <c:pt idx="58868">
                  <c:v>27.727</c:v>
                </c:pt>
                <c:pt idx="58869">
                  <c:v>27.698</c:v>
                </c:pt>
                <c:pt idx="58870">
                  <c:v>27.783999999999999</c:v>
                </c:pt>
                <c:pt idx="58871">
                  <c:v>27.783999999999999</c:v>
                </c:pt>
                <c:pt idx="58872">
                  <c:v>27.783999999999999</c:v>
                </c:pt>
                <c:pt idx="58873">
                  <c:v>27.783999999999999</c:v>
                </c:pt>
                <c:pt idx="58874">
                  <c:v>27.783999999999999</c:v>
                </c:pt>
                <c:pt idx="58875">
                  <c:v>27.783999999999999</c:v>
                </c:pt>
                <c:pt idx="58876">
                  <c:v>27.783999999999999</c:v>
                </c:pt>
                <c:pt idx="58877">
                  <c:v>27.783999999999999</c:v>
                </c:pt>
                <c:pt idx="58878">
                  <c:v>27.783999999999999</c:v>
                </c:pt>
                <c:pt idx="58879">
                  <c:v>27.783999999999999</c:v>
                </c:pt>
                <c:pt idx="58880">
                  <c:v>27.783999999999999</c:v>
                </c:pt>
                <c:pt idx="58881">
                  <c:v>27.783999999999999</c:v>
                </c:pt>
                <c:pt idx="58882">
                  <c:v>27.783999999999999</c:v>
                </c:pt>
                <c:pt idx="58883">
                  <c:v>27.783999999999999</c:v>
                </c:pt>
                <c:pt idx="58884">
                  <c:v>27.727</c:v>
                </c:pt>
                <c:pt idx="58885">
                  <c:v>27.698</c:v>
                </c:pt>
                <c:pt idx="58886">
                  <c:v>27.698</c:v>
                </c:pt>
                <c:pt idx="58887">
                  <c:v>27.756</c:v>
                </c:pt>
                <c:pt idx="58888">
                  <c:v>27.783999999999999</c:v>
                </c:pt>
                <c:pt idx="58889">
                  <c:v>27.783999999999999</c:v>
                </c:pt>
                <c:pt idx="58890">
                  <c:v>27.783999999999999</c:v>
                </c:pt>
                <c:pt idx="58891">
                  <c:v>27.783999999999999</c:v>
                </c:pt>
                <c:pt idx="58892">
                  <c:v>27.783999999999999</c:v>
                </c:pt>
                <c:pt idx="58893">
                  <c:v>27.727</c:v>
                </c:pt>
                <c:pt idx="58894">
                  <c:v>27.698</c:v>
                </c:pt>
                <c:pt idx="58895">
                  <c:v>27.698</c:v>
                </c:pt>
                <c:pt idx="58896">
                  <c:v>27.698</c:v>
                </c:pt>
                <c:pt idx="58897">
                  <c:v>27.698</c:v>
                </c:pt>
                <c:pt idx="58898">
                  <c:v>27.727</c:v>
                </c:pt>
                <c:pt idx="58899">
                  <c:v>27.698</c:v>
                </c:pt>
                <c:pt idx="58900">
                  <c:v>27.698</c:v>
                </c:pt>
                <c:pt idx="58901">
                  <c:v>27.698</c:v>
                </c:pt>
                <c:pt idx="58902">
                  <c:v>27.698</c:v>
                </c:pt>
                <c:pt idx="58903">
                  <c:v>27.727</c:v>
                </c:pt>
                <c:pt idx="58904">
                  <c:v>27.727</c:v>
                </c:pt>
                <c:pt idx="58905">
                  <c:v>27.727</c:v>
                </c:pt>
                <c:pt idx="58906">
                  <c:v>27.727</c:v>
                </c:pt>
                <c:pt idx="58907">
                  <c:v>27.727</c:v>
                </c:pt>
                <c:pt idx="58908">
                  <c:v>27.727</c:v>
                </c:pt>
                <c:pt idx="58909">
                  <c:v>27.698</c:v>
                </c:pt>
                <c:pt idx="58910">
                  <c:v>27.727</c:v>
                </c:pt>
                <c:pt idx="58911">
                  <c:v>27.727</c:v>
                </c:pt>
                <c:pt idx="58912">
                  <c:v>27.727</c:v>
                </c:pt>
                <c:pt idx="58913">
                  <c:v>27.783999999999999</c:v>
                </c:pt>
                <c:pt idx="58914">
                  <c:v>27.783999999999999</c:v>
                </c:pt>
                <c:pt idx="58915">
                  <c:v>27.783999999999999</c:v>
                </c:pt>
                <c:pt idx="58916">
                  <c:v>27.783999999999999</c:v>
                </c:pt>
                <c:pt idx="58917">
                  <c:v>27.783999999999999</c:v>
                </c:pt>
                <c:pt idx="58918">
                  <c:v>27.756</c:v>
                </c:pt>
                <c:pt idx="58919">
                  <c:v>27.727</c:v>
                </c:pt>
                <c:pt idx="58920">
                  <c:v>27.698</c:v>
                </c:pt>
                <c:pt idx="58921">
                  <c:v>27.727</c:v>
                </c:pt>
                <c:pt idx="58922">
                  <c:v>27.783999999999999</c:v>
                </c:pt>
                <c:pt idx="58923">
                  <c:v>27.783999999999999</c:v>
                </c:pt>
                <c:pt idx="58924">
                  <c:v>27.783999999999999</c:v>
                </c:pt>
                <c:pt idx="58925">
                  <c:v>27.783999999999999</c:v>
                </c:pt>
                <c:pt idx="58926">
                  <c:v>27.783999999999999</c:v>
                </c:pt>
                <c:pt idx="58927">
                  <c:v>27.783999999999999</c:v>
                </c:pt>
                <c:pt idx="58928">
                  <c:v>27.783999999999999</c:v>
                </c:pt>
                <c:pt idx="58929">
                  <c:v>27.783999999999999</c:v>
                </c:pt>
                <c:pt idx="58930">
                  <c:v>27.783999999999999</c:v>
                </c:pt>
                <c:pt idx="58931">
                  <c:v>27.783999999999999</c:v>
                </c:pt>
                <c:pt idx="58932">
                  <c:v>27.783999999999999</c:v>
                </c:pt>
                <c:pt idx="58933">
                  <c:v>27.756</c:v>
                </c:pt>
                <c:pt idx="58934">
                  <c:v>27.727</c:v>
                </c:pt>
                <c:pt idx="58935">
                  <c:v>27.727</c:v>
                </c:pt>
                <c:pt idx="58936">
                  <c:v>27.756</c:v>
                </c:pt>
                <c:pt idx="58937">
                  <c:v>27.812999999999999</c:v>
                </c:pt>
                <c:pt idx="58938">
                  <c:v>27.783999999999999</c:v>
                </c:pt>
                <c:pt idx="58939">
                  <c:v>27.783999999999999</c:v>
                </c:pt>
                <c:pt idx="58940">
                  <c:v>27.783999999999999</c:v>
                </c:pt>
                <c:pt idx="58941">
                  <c:v>27.783999999999999</c:v>
                </c:pt>
                <c:pt idx="58942">
                  <c:v>27.756</c:v>
                </c:pt>
                <c:pt idx="58943">
                  <c:v>27.727</c:v>
                </c:pt>
                <c:pt idx="58944">
                  <c:v>27.698</c:v>
                </c:pt>
                <c:pt idx="58945">
                  <c:v>27.727</c:v>
                </c:pt>
                <c:pt idx="58946">
                  <c:v>27.698</c:v>
                </c:pt>
                <c:pt idx="58947">
                  <c:v>27.727</c:v>
                </c:pt>
                <c:pt idx="58948">
                  <c:v>27.727</c:v>
                </c:pt>
                <c:pt idx="58949">
                  <c:v>27.698</c:v>
                </c:pt>
                <c:pt idx="58950">
                  <c:v>27.727</c:v>
                </c:pt>
                <c:pt idx="58951">
                  <c:v>27.783999999999999</c:v>
                </c:pt>
                <c:pt idx="58952">
                  <c:v>27.783999999999999</c:v>
                </c:pt>
                <c:pt idx="58953">
                  <c:v>27.783999999999999</c:v>
                </c:pt>
                <c:pt idx="58954">
                  <c:v>27.783999999999999</c:v>
                </c:pt>
                <c:pt idx="58955">
                  <c:v>27.783999999999999</c:v>
                </c:pt>
                <c:pt idx="58956">
                  <c:v>27.783999999999999</c:v>
                </c:pt>
                <c:pt idx="58957">
                  <c:v>27.783999999999999</c:v>
                </c:pt>
                <c:pt idx="58958">
                  <c:v>27.783999999999999</c:v>
                </c:pt>
                <c:pt idx="58959">
                  <c:v>28.215</c:v>
                </c:pt>
                <c:pt idx="58960">
                  <c:v>40.9</c:v>
                </c:pt>
                <c:pt idx="58961">
                  <c:v>40.64</c:v>
                </c:pt>
                <c:pt idx="58962">
                  <c:v>41.05</c:v>
                </c:pt>
                <c:pt idx="58963">
                  <c:v>39.270000000000003</c:v>
                </c:pt>
                <c:pt idx="58964">
                  <c:v>37.03</c:v>
                </c:pt>
                <c:pt idx="58965">
                  <c:v>37.14</c:v>
                </c:pt>
                <c:pt idx="58966">
                  <c:v>37.200000000000003</c:v>
                </c:pt>
                <c:pt idx="58967">
                  <c:v>37.26</c:v>
                </c:pt>
                <c:pt idx="58968">
                  <c:v>37.340000000000003</c:v>
                </c:pt>
                <c:pt idx="58969">
                  <c:v>37.46</c:v>
                </c:pt>
                <c:pt idx="58970">
                  <c:v>43.63</c:v>
                </c:pt>
                <c:pt idx="58971">
                  <c:v>53.96</c:v>
                </c:pt>
                <c:pt idx="58972">
                  <c:v>55.25</c:v>
                </c:pt>
                <c:pt idx="58973">
                  <c:v>55.86</c:v>
                </c:pt>
                <c:pt idx="58974">
                  <c:v>49.97</c:v>
                </c:pt>
                <c:pt idx="58975">
                  <c:v>50.95</c:v>
                </c:pt>
                <c:pt idx="58976">
                  <c:v>51.61</c:v>
                </c:pt>
                <c:pt idx="58977">
                  <c:v>52.04</c:v>
                </c:pt>
                <c:pt idx="58978">
                  <c:v>52.18</c:v>
                </c:pt>
                <c:pt idx="58979">
                  <c:v>52.47</c:v>
                </c:pt>
                <c:pt idx="58980">
                  <c:v>52.67</c:v>
                </c:pt>
                <c:pt idx="58981">
                  <c:v>52.78</c:v>
                </c:pt>
                <c:pt idx="58982">
                  <c:v>52.96</c:v>
                </c:pt>
                <c:pt idx="58983">
                  <c:v>53.16</c:v>
                </c:pt>
                <c:pt idx="58984">
                  <c:v>53.36</c:v>
                </c:pt>
                <c:pt idx="58985">
                  <c:v>53.5</c:v>
                </c:pt>
                <c:pt idx="58986">
                  <c:v>53.76</c:v>
                </c:pt>
                <c:pt idx="58987">
                  <c:v>54.22</c:v>
                </c:pt>
                <c:pt idx="58988">
                  <c:v>54.74</c:v>
                </c:pt>
                <c:pt idx="58989">
                  <c:v>54.94</c:v>
                </c:pt>
                <c:pt idx="58990">
                  <c:v>54.99</c:v>
                </c:pt>
                <c:pt idx="58991">
                  <c:v>54.99</c:v>
                </c:pt>
                <c:pt idx="58992">
                  <c:v>55.25</c:v>
                </c:pt>
                <c:pt idx="58993">
                  <c:v>81.92</c:v>
                </c:pt>
                <c:pt idx="58994">
                  <c:v>78.67</c:v>
                </c:pt>
                <c:pt idx="58995">
                  <c:v>79.59</c:v>
                </c:pt>
                <c:pt idx="58996">
                  <c:v>80.05</c:v>
                </c:pt>
                <c:pt idx="58997">
                  <c:v>80.510000000000005</c:v>
                </c:pt>
                <c:pt idx="58998">
                  <c:v>82.18</c:v>
                </c:pt>
                <c:pt idx="58999">
                  <c:v>75.260000000000005</c:v>
                </c:pt>
                <c:pt idx="59000">
                  <c:v>73.62</c:v>
                </c:pt>
                <c:pt idx="59001">
                  <c:v>74.400000000000006</c:v>
                </c:pt>
                <c:pt idx="59002">
                  <c:v>75.12</c:v>
                </c:pt>
                <c:pt idx="59003">
                  <c:v>76.09</c:v>
                </c:pt>
                <c:pt idx="59004">
                  <c:v>76.98</c:v>
                </c:pt>
                <c:pt idx="59005">
                  <c:v>77.12</c:v>
                </c:pt>
                <c:pt idx="59006">
                  <c:v>77.47</c:v>
                </c:pt>
                <c:pt idx="59007">
                  <c:v>60.08</c:v>
                </c:pt>
                <c:pt idx="59008">
                  <c:v>51.95</c:v>
                </c:pt>
                <c:pt idx="59009">
                  <c:v>52.78</c:v>
                </c:pt>
                <c:pt idx="59010">
                  <c:v>53.42</c:v>
                </c:pt>
                <c:pt idx="59011">
                  <c:v>59.9</c:v>
                </c:pt>
                <c:pt idx="59012">
                  <c:v>82</c:v>
                </c:pt>
                <c:pt idx="59013">
                  <c:v>73.45</c:v>
                </c:pt>
                <c:pt idx="59014">
                  <c:v>73.819999999999993</c:v>
                </c:pt>
                <c:pt idx="59015">
                  <c:v>74.400000000000006</c:v>
                </c:pt>
                <c:pt idx="59016">
                  <c:v>67.34</c:v>
                </c:pt>
                <c:pt idx="59017">
                  <c:v>66.39</c:v>
                </c:pt>
                <c:pt idx="59018">
                  <c:v>67.08</c:v>
                </c:pt>
                <c:pt idx="59019">
                  <c:v>67.8</c:v>
                </c:pt>
                <c:pt idx="59020">
                  <c:v>57.32</c:v>
                </c:pt>
                <c:pt idx="59021">
                  <c:v>53.3</c:v>
                </c:pt>
                <c:pt idx="59022">
                  <c:v>44.37</c:v>
                </c:pt>
                <c:pt idx="59023">
                  <c:v>47.3</c:v>
                </c:pt>
                <c:pt idx="59024">
                  <c:v>54.22</c:v>
                </c:pt>
                <c:pt idx="59025">
                  <c:v>55.02</c:v>
                </c:pt>
                <c:pt idx="59026">
                  <c:v>50.92</c:v>
                </c:pt>
                <c:pt idx="59027">
                  <c:v>56.92</c:v>
                </c:pt>
                <c:pt idx="59028">
                  <c:v>71.040000000000006</c:v>
                </c:pt>
                <c:pt idx="59029">
                  <c:v>69.349999999999994</c:v>
                </c:pt>
                <c:pt idx="59030">
                  <c:v>70.41</c:v>
                </c:pt>
                <c:pt idx="59031">
                  <c:v>70.87</c:v>
                </c:pt>
                <c:pt idx="59032">
                  <c:v>71.44</c:v>
                </c:pt>
                <c:pt idx="59033">
                  <c:v>71.73</c:v>
                </c:pt>
                <c:pt idx="59034">
                  <c:v>71.900000000000006</c:v>
                </c:pt>
                <c:pt idx="59035">
                  <c:v>71.930000000000007</c:v>
                </c:pt>
                <c:pt idx="59036">
                  <c:v>72.040000000000006</c:v>
                </c:pt>
                <c:pt idx="59037">
                  <c:v>71.959999999999994</c:v>
                </c:pt>
                <c:pt idx="59038">
                  <c:v>71.900000000000006</c:v>
                </c:pt>
                <c:pt idx="59039">
                  <c:v>72.25</c:v>
                </c:pt>
                <c:pt idx="59040">
                  <c:v>69.92</c:v>
                </c:pt>
                <c:pt idx="59041">
                  <c:v>67.05</c:v>
                </c:pt>
                <c:pt idx="59042">
                  <c:v>67.97</c:v>
                </c:pt>
                <c:pt idx="59043">
                  <c:v>69.03</c:v>
                </c:pt>
                <c:pt idx="59044">
                  <c:v>69.86</c:v>
                </c:pt>
                <c:pt idx="59045">
                  <c:v>70.58</c:v>
                </c:pt>
                <c:pt idx="59046">
                  <c:v>71.3</c:v>
                </c:pt>
                <c:pt idx="59047">
                  <c:v>72.19</c:v>
                </c:pt>
                <c:pt idx="59048">
                  <c:v>73.14</c:v>
                </c:pt>
                <c:pt idx="59049">
                  <c:v>73.680000000000007</c:v>
                </c:pt>
                <c:pt idx="59050">
                  <c:v>74.28</c:v>
                </c:pt>
                <c:pt idx="59051">
                  <c:v>75.489999999999995</c:v>
                </c:pt>
                <c:pt idx="59052">
                  <c:v>60.59</c:v>
                </c:pt>
                <c:pt idx="59053">
                  <c:v>59.13</c:v>
                </c:pt>
                <c:pt idx="59054">
                  <c:v>59.82</c:v>
                </c:pt>
                <c:pt idx="59055">
                  <c:v>60.94</c:v>
                </c:pt>
                <c:pt idx="59056">
                  <c:v>62.08</c:v>
                </c:pt>
                <c:pt idx="59057">
                  <c:v>62.74</c:v>
                </c:pt>
                <c:pt idx="59058">
                  <c:v>63.63</c:v>
                </c:pt>
                <c:pt idx="59059">
                  <c:v>64.55</c:v>
                </c:pt>
                <c:pt idx="59060">
                  <c:v>65.13</c:v>
                </c:pt>
                <c:pt idx="59061">
                  <c:v>65.56</c:v>
                </c:pt>
                <c:pt idx="59062">
                  <c:v>66.02</c:v>
                </c:pt>
                <c:pt idx="59063">
                  <c:v>57.55</c:v>
                </c:pt>
                <c:pt idx="59064">
                  <c:v>41.45</c:v>
                </c:pt>
                <c:pt idx="59065">
                  <c:v>42.25</c:v>
                </c:pt>
                <c:pt idx="59066">
                  <c:v>43.17</c:v>
                </c:pt>
                <c:pt idx="59067">
                  <c:v>43.6</c:v>
                </c:pt>
                <c:pt idx="59068">
                  <c:v>44</c:v>
                </c:pt>
                <c:pt idx="59069">
                  <c:v>44.43</c:v>
                </c:pt>
                <c:pt idx="59070">
                  <c:v>44.69</c:v>
                </c:pt>
                <c:pt idx="59071">
                  <c:v>36.340000000000003</c:v>
                </c:pt>
                <c:pt idx="59072">
                  <c:v>32.979999999999997</c:v>
                </c:pt>
                <c:pt idx="59073">
                  <c:v>33.07</c:v>
                </c:pt>
                <c:pt idx="59074">
                  <c:v>46.81</c:v>
                </c:pt>
                <c:pt idx="59075">
                  <c:v>49.23</c:v>
                </c:pt>
                <c:pt idx="59076">
                  <c:v>51.67</c:v>
                </c:pt>
                <c:pt idx="59077">
                  <c:v>52.76</c:v>
                </c:pt>
                <c:pt idx="59078">
                  <c:v>55.17</c:v>
                </c:pt>
                <c:pt idx="59079">
                  <c:v>56.14</c:v>
                </c:pt>
                <c:pt idx="59080">
                  <c:v>49.57</c:v>
                </c:pt>
                <c:pt idx="59081">
                  <c:v>50.23</c:v>
                </c:pt>
                <c:pt idx="59082">
                  <c:v>48.02</c:v>
                </c:pt>
                <c:pt idx="59083">
                  <c:v>33.380000000000003</c:v>
                </c:pt>
                <c:pt idx="59084">
                  <c:v>33.47</c:v>
                </c:pt>
                <c:pt idx="59085">
                  <c:v>33.549999999999997</c:v>
                </c:pt>
                <c:pt idx="59086">
                  <c:v>46.38</c:v>
                </c:pt>
                <c:pt idx="59087">
                  <c:v>46.61</c:v>
                </c:pt>
                <c:pt idx="59088">
                  <c:v>45.49</c:v>
                </c:pt>
                <c:pt idx="59089">
                  <c:v>46.04</c:v>
                </c:pt>
                <c:pt idx="59090">
                  <c:v>46.27</c:v>
                </c:pt>
                <c:pt idx="59091">
                  <c:v>46.56</c:v>
                </c:pt>
                <c:pt idx="59092">
                  <c:v>46.79</c:v>
                </c:pt>
                <c:pt idx="59093">
                  <c:v>46.99</c:v>
                </c:pt>
                <c:pt idx="59094">
                  <c:v>47.53</c:v>
                </c:pt>
                <c:pt idx="59095">
                  <c:v>48.13</c:v>
                </c:pt>
                <c:pt idx="59096">
                  <c:v>47.25</c:v>
                </c:pt>
                <c:pt idx="59097">
                  <c:v>47.91</c:v>
                </c:pt>
                <c:pt idx="59098">
                  <c:v>64.64</c:v>
                </c:pt>
                <c:pt idx="59099">
                  <c:v>79.02</c:v>
                </c:pt>
                <c:pt idx="59100">
                  <c:v>92.34</c:v>
                </c:pt>
                <c:pt idx="59101">
                  <c:v>90.3</c:v>
                </c:pt>
                <c:pt idx="59102">
                  <c:v>83.84</c:v>
                </c:pt>
                <c:pt idx="59103">
                  <c:v>94.2</c:v>
                </c:pt>
                <c:pt idx="59104">
                  <c:v>90.39</c:v>
                </c:pt>
                <c:pt idx="59105">
                  <c:v>88.63</c:v>
                </c:pt>
                <c:pt idx="59106">
                  <c:v>91.82</c:v>
                </c:pt>
                <c:pt idx="59107">
                  <c:v>115.76</c:v>
                </c:pt>
                <c:pt idx="59108">
                  <c:v>107.87</c:v>
                </c:pt>
                <c:pt idx="59109">
                  <c:v>106.77</c:v>
                </c:pt>
                <c:pt idx="59110">
                  <c:v>107.98</c:v>
                </c:pt>
                <c:pt idx="59111">
                  <c:v>120.32</c:v>
                </c:pt>
                <c:pt idx="59112">
                  <c:v>111.71</c:v>
                </c:pt>
                <c:pt idx="59113">
                  <c:v>99.69</c:v>
                </c:pt>
                <c:pt idx="59114">
                  <c:v>96.07</c:v>
                </c:pt>
                <c:pt idx="59115">
                  <c:v>86.11</c:v>
                </c:pt>
                <c:pt idx="59116">
                  <c:v>85.97</c:v>
                </c:pt>
                <c:pt idx="59117">
                  <c:v>86.08</c:v>
                </c:pt>
                <c:pt idx="59118">
                  <c:v>86.65</c:v>
                </c:pt>
                <c:pt idx="59119">
                  <c:v>87.17</c:v>
                </c:pt>
                <c:pt idx="59120">
                  <c:v>87.74</c:v>
                </c:pt>
                <c:pt idx="59121">
                  <c:v>94.81</c:v>
                </c:pt>
                <c:pt idx="59122">
                  <c:v>108.61</c:v>
                </c:pt>
                <c:pt idx="59123">
                  <c:v>117.85</c:v>
                </c:pt>
                <c:pt idx="59124">
                  <c:v>123.54</c:v>
                </c:pt>
                <c:pt idx="59125">
                  <c:v>114.41</c:v>
                </c:pt>
                <c:pt idx="59126">
                  <c:v>112.8</c:v>
                </c:pt>
                <c:pt idx="59127">
                  <c:v>106.83</c:v>
                </c:pt>
                <c:pt idx="59128">
                  <c:v>105.66</c:v>
                </c:pt>
                <c:pt idx="59129">
                  <c:v>103.7</c:v>
                </c:pt>
                <c:pt idx="59130">
                  <c:v>104.82</c:v>
                </c:pt>
                <c:pt idx="59131">
                  <c:v>105.83</c:v>
                </c:pt>
                <c:pt idx="59132">
                  <c:v>127.5</c:v>
                </c:pt>
                <c:pt idx="59133">
                  <c:v>124.74</c:v>
                </c:pt>
                <c:pt idx="59134">
                  <c:v>127.44</c:v>
                </c:pt>
                <c:pt idx="59135">
                  <c:v>123.25</c:v>
                </c:pt>
                <c:pt idx="59136">
                  <c:v>124.74</c:v>
                </c:pt>
                <c:pt idx="59137">
                  <c:v>137.09</c:v>
                </c:pt>
                <c:pt idx="59138">
                  <c:v>127.41</c:v>
                </c:pt>
                <c:pt idx="59139">
                  <c:v>125.86</c:v>
                </c:pt>
                <c:pt idx="59140">
                  <c:v>127.41</c:v>
                </c:pt>
                <c:pt idx="59141">
                  <c:v>129.08000000000001</c:v>
                </c:pt>
                <c:pt idx="59142">
                  <c:v>136.77000000000001</c:v>
                </c:pt>
                <c:pt idx="59143">
                  <c:v>156.72</c:v>
                </c:pt>
                <c:pt idx="59144">
                  <c:v>140.87</c:v>
                </c:pt>
                <c:pt idx="59145">
                  <c:v>142.37</c:v>
                </c:pt>
                <c:pt idx="59146">
                  <c:v>141.41999999999999</c:v>
                </c:pt>
                <c:pt idx="59147">
                  <c:v>133.61000000000001</c:v>
                </c:pt>
                <c:pt idx="59148">
                  <c:v>126.81</c:v>
                </c:pt>
                <c:pt idx="59149">
                  <c:v>127.38</c:v>
                </c:pt>
                <c:pt idx="59150">
                  <c:v>128.56</c:v>
                </c:pt>
                <c:pt idx="59151">
                  <c:v>108.67</c:v>
                </c:pt>
                <c:pt idx="59152">
                  <c:v>108.96</c:v>
                </c:pt>
                <c:pt idx="59153">
                  <c:v>111.6</c:v>
                </c:pt>
                <c:pt idx="59154">
                  <c:v>113.2</c:v>
                </c:pt>
                <c:pt idx="59155">
                  <c:v>114.32</c:v>
                </c:pt>
                <c:pt idx="59156">
                  <c:v>102.9</c:v>
                </c:pt>
                <c:pt idx="59157">
                  <c:v>89.93</c:v>
                </c:pt>
                <c:pt idx="59158">
                  <c:v>90.01</c:v>
                </c:pt>
                <c:pt idx="59159">
                  <c:v>90.56</c:v>
                </c:pt>
                <c:pt idx="59160">
                  <c:v>101.38</c:v>
                </c:pt>
                <c:pt idx="59161">
                  <c:v>115.85</c:v>
                </c:pt>
                <c:pt idx="59162">
                  <c:v>98.36</c:v>
                </c:pt>
                <c:pt idx="59163">
                  <c:v>97.93</c:v>
                </c:pt>
                <c:pt idx="59164">
                  <c:v>89.61</c:v>
                </c:pt>
                <c:pt idx="59165">
                  <c:v>87.86</c:v>
                </c:pt>
                <c:pt idx="59166">
                  <c:v>87.63</c:v>
                </c:pt>
                <c:pt idx="59167">
                  <c:v>87.54</c:v>
                </c:pt>
                <c:pt idx="59168">
                  <c:v>87.54</c:v>
                </c:pt>
                <c:pt idx="59169">
                  <c:v>87.92</c:v>
                </c:pt>
                <c:pt idx="59170">
                  <c:v>89.58</c:v>
                </c:pt>
                <c:pt idx="59171">
                  <c:v>90.44</c:v>
                </c:pt>
                <c:pt idx="59172">
                  <c:v>88.95</c:v>
                </c:pt>
                <c:pt idx="59173">
                  <c:v>90.64</c:v>
                </c:pt>
                <c:pt idx="59174">
                  <c:v>89.81</c:v>
                </c:pt>
                <c:pt idx="59175">
                  <c:v>90.67</c:v>
                </c:pt>
                <c:pt idx="59176">
                  <c:v>93.8</c:v>
                </c:pt>
                <c:pt idx="59177">
                  <c:v>92.14</c:v>
                </c:pt>
                <c:pt idx="59178">
                  <c:v>89.15</c:v>
                </c:pt>
                <c:pt idx="59179">
                  <c:v>84.24</c:v>
                </c:pt>
                <c:pt idx="59180">
                  <c:v>84.64</c:v>
                </c:pt>
                <c:pt idx="59181">
                  <c:v>85.36</c:v>
                </c:pt>
                <c:pt idx="59182">
                  <c:v>86.28</c:v>
                </c:pt>
                <c:pt idx="59183">
                  <c:v>79.709999999999994</c:v>
                </c:pt>
                <c:pt idx="59184">
                  <c:v>64.47</c:v>
                </c:pt>
                <c:pt idx="59185">
                  <c:v>87.14</c:v>
                </c:pt>
                <c:pt idx="59186">
                  <c:v>77.180000000000007</c:v>
                </c:pt>
                <c:pt idx="59187">
                  <c:v>93</c:v>
                </c:pt>
                <c:pt idx="59188">
                  <c:v>87.2</c:v>
                </c:pt>
                <c:pt idx="59189">
                  <c:v>91.94</c:v>
                </c:pt>
                <c:pt idx="59190">
                  <c:v>95.04</c:v>
                </c:pt>
                <c:pt idx="59191">
                  <c:v>97.91</c:v>
                </c:pt>
                <c:pt idx="59192">
                  <c:v>102.13</c:v>
                </c:pt>
                <c:pt idx="59193">
                  <c:v>104.51</c:v>
                </c:pt>
                <c:pt idx="59194">
                  <c:v>105.94</c:v>
                </c:pt>
                <c:pt idx="59195">
                  <c:v>104.08</c:v>
                </c:pt>
                <c:pt idx="59196">
                  <c:v>99.48</c:v>
                </c:pt>
                <c:pt idx="59197">
                  <c:v>102.15</c:v>
                </c:pt>
                <c:pt idx="59198">
                  <c:v>105.77</c:v>
                </c:pt>
                <c:pt idx="59199">
                  <c:v>106.72</c:v>
                </c:pt>
                <c:pt idx="59200">
                  <c:v>91.25</c:v>
                </c:pt>
                <c:pt idx="59201">
                  <c:v>107.29</c:v>
                </c:pt>
                <c:pt idx="59202">
                  <c:v>103.36</c:v>
                </c:pt>
                <c:pt idx="59203">
                  <c:v>104.71</c:v>
                </c:pt>
                <c:pt idx="59204">
                  <c:v>106.75</c:v>
                </c:pt>
                <c:pt idx="59205">
                  <c:v>109.07</c:v>
                </c:pt>
                <c:pt idx="59206">
                  <c:v>108.73</c:v>
                </c:pt>
                <c:pt idx="59207">
                  <c:v>113</c:v>
                </c:pt>
                <c:pt idx="59208">
                  <c:v>130.68</c:v>
                </c:pt>
                <c:pt idx="59209">
                  <c:v>124.77</c:v>
                </c:pt>
                <c:pt idx="59210">
                  <c:v>123.51</c:v>
                </c:pt>
                <c:pt idx="59211">
                  <c:v>132.84</c:v>
                </c:pt>
                <c:pt idx="59212">
                  <c:v>129.68</c:v>
                </c:pt>
                <c:pt idx="59213">
                  <c:v>127.53</c:v>
                </c:pt>
                <c:pt idx="59214">
                  <c:v>130.11000000000001</c:v>
                </c:pt>
                <c:pt idx="59215">
                  <c:v>129.94</c:v>
                </c:pt>
                <c:pt idx="59216">
                  <c:v>127.21</c:v>
                </c:pt>
                <c:pt idx="59217">
                  <c:v>128.96</c:v>
                </c:pt>
                <c:pt idx="59218">
                  <c:v>130.66</c:v>
                </c:pt>
                <c:pt idx="59219">
                  <c:v>131.55000000000001</c:v>
                </c:pt>
                <c:pt idx="59220">
                  <c:v>132.21</c:v>
                </c:pt>
                <c:pt idx="59221">
                  <c:v>133.27000000000001</c:v>
                </c:pt>
                <c:pt idx="59222">
                  <c:v>134.65</c:v>
                </c:pt>
                <c:pt idx="59223">
                  <c:v>135.62</c:v>
                </c:pt>
                <c:pt idx="59224">
                  <c:v>132.32</c:v>
                </c:pt>
                <c:pt idx="59225">
                  <c:v>136.86000000000001</c:v>
                </c:pt>
                <c:pt idx="59226">
                  <c:v>148.85</c:v>
                </c:pt>
                <c:pt idx="59227">
                  <c:v>143.11000000000001</c:v>
                </c:pt>
                <c:pt idx="59228">
                  <c:v>134.16</c:v>
                </c:pt>
                <c:pt idx="59229">
                  <c:v>128.22</c:v>
                </c:pt>
                <c:pt idx="59230">
                  <c:v>120.52</c:v>
                </c:pt>
                <c:pt idx="59231">
                  <c:v>118.26</c:v>
                </c:pt>
                <c:pt idx="59232">
                  <c:v>120.38</c:v>
                </c:pt>
                <c:pt idx="59233">
                  <c:v>122.25</c:v>
                </c:pt>
                <c:pt idx="59234">
                  <c:v>137.11000000000001</c:v>
                </c:pt>
                <c:pt idx="59235">
                  <c:v>156.88999999999999</c:v>
                </c:pt>
                <c:pt idx="59236">
                  <c:v>154.31</c:v>
                </c:pt>
                <c:pt idx="59237">
                  <c:v>170.47</c:v>
                </c:pt>
                <c:pt idx="59238">
                  <c:v>174.34</c:v>
                </c:pt>
                <c:pt idx="59239">
                  <c:v>166.85</c:v>
                </c:pt>
                <c:pt idx="59240">
                  <c:v>171.59</c:v>
                </c:pt>
                <c:pt idx="59241">
                  <c:v>174.05</c:v>
                </c:pt>
                <c:pt idx="59242">
                  <c:v>162.86000000000001</c:v>
                </c:pt>
                <c:pt idx="59243">
                  <c:v>164.93</c:v>
                </c:pt>
                <c:pt idx="59244">
                  <c:v>158.72999999999999</c:v>
                </c:pt>
                <c:pt idx="59245">
                  <c:v>143.08000000000001</c:v>
                </c:pt>
                <c:pt idx="59246">
                  <c:v>141.41999999999999</c:v>
                </c:pt>
                <c:pt idx="59247">
                  <c:v>141.76</c:v>
                </c:pt>
                <c:pt idx="59248">
                  <c:v>144.03</c:v>
                </c:pt>
                <c:pt idx="59249">
                  <c:v>137.06</c:v>
                </c:pt>
                <c:pt idx="59250">
                  <c:v>141.1</c:v>
                </c:pt>
                <c:pt idx="59251">
                  <c:v>129.79</c:v>
                </c:pt>
                <c:pt idx="59252">
                  <c:v>130.02000000000001</c:v>
                </c:pt>
                <c:pt idx="59253">
                  <c:v>134.07</c:v>
                </c:pt>
                <c:pt idx="59254">
                  <c:v>131.46</c:v>
                </c:pt>
                <c:pt idx="59255">
                  <c:v>112.2</c:v>
                </c:pt>
                <c:pt idx="59256">
                  <c:v>113.46</c:v>
                </c:pt>
                <c:pt idx="59257">
                  <c:v>132</c:v>
                </c:pt>
                <c:pt idx="59258">
                  <c:v>128.79</c:v>
                </c:pt>
                <c:pt idx="59259">
                  <c:v>109.79</c:v>
                </c:pt>
                <c:pt idx="59260">
                  <c:v>109.01</c:v>
                </c:pt>
                <c:pt idx="59261">
                  <c:v>105.14</c:v>
                </c:pt>
                <c:pt idx="59262">
                  <c:v>100.12</c:v>
                </c:pt>
                <c:pt idx="59263">
                  <c:v>100.86</c:v>
                </c:pt>
                <c:pt idx="59264">
                  <c:v>98.11</c:v>
                </c:pt>
                <c:pt idx="59265">
                  <c:v>95.61</c:v>
                </c:pt>
                <c:pt idx="59266">
                  <c:v>84.07</c:v>
                </c:pt>
                <c:pt idx="59267">
                  <c:v>80</c:v>
                </c:pt>
                <c:pt idx="59268">
                  <c:v>80.430000000000007</c:v>
                </c:pt>
                <c:pt idx="59269">
                  <c:v>80.739999999999995</c:v>
                </c:pt>
                <c:pt idx="59270">
                  <c:v>80.709999999999994</c:v>
                </c:pt>
                <c:pt idx="59271">
                  <c:v>80.8</c:v>
                </c:pt>
                <c:pt idx="59272">
                  <c:v>81.290000000000006</c:v>
                </c:pt>
                <c:pt idx="59273">
                  <c:v>82.03</c:v>
                </c:pt>
                <c:pt idx="59274">
                  <c:v>82.46</c:v>
                </c:pt>
                <c:pt idx="59275">
                  <c:v>82.55</c:v>
                </c:pt>
                <c:pt idx="59276">
                  <c:v>82.98</c:v>
                </c:pt>
                <c:pt idx="59277">
                  <c:v>79.709999999999994</c:v>
                </c:pt>
                <c:pt idx="59278">
                  <c:v>82.58</c:v>
                </c:pt>
                <c:pt idx="59279">
                  <c:v>109.36</c:v>
                </c:pt>
                <c:pt idx="59280">
                  <c:v>103.73</c:v>
                </c:pt>
                <c:pt idx="59281">
                  <c:v>105.31</c:v>
                </c:pt>
                <c:pt idx="59282">
                  <c:v>107.49</c:v>
                </c:pt>
                <c:pt idx="59283">
                  <c:v>110.56</c:v>
                </c:pt>
                <c:pt idx="59284">
                  <c:v>111.51</c:v>
                </c:pt>
                <c:pt idx="59285">
                  <c:v>112.63</c:v>
                </c:pt>
                <c:pt idx="59286">
                  <c:v>137.69</c:v>
                </c:pt>
                <c:pt idx="59287">
                  <c:v>123.34</c:v>
                </c:pt>
                <c:pt idx="59288">
                  <c:v>110.13</c:v>
                </c:pt>
                <c:pt idx="59289">
                  <c:v>106.32</c:v>
                </c:pt>
                <c:pt idx="59290">
                  <c:v>107.81</c:v>
                </c:pt>
                <c:pt idx="59291">
                  <c:v>109.9</c:v>
                </c:pt>
                <c:pt idx="59292">
                  <c:v>113.2</c:v>
                </c:pt>
                <c:pt idx="59293">
                  <c:v>104.16</c:v>
                </c:pt>
                <c:pt idx="59294">
                  <c:v>90.67</c:v>
                </c:pt>
                <c:pt idx="59295">
                  <c:v>94.81</c:v>
                </c:pt>
                <c:pt idx="59296">
                  <c:v>94.83</c:v>
                </c:pt>
                <c:pt idx="59297">
                  <c:v>105.63</c:v>
                </c:pt>
                <c:pt idx="59298">
                  <c:v>124.37</c:v>
                </c:pt>
                <c:pt idx="59299">
                  <c:v>132.78</c:v>
                </c:pt>
                <c:pt idx="59300">
                  <c:v>131.78</c:v>
                </c:pt>
                <c:pt idx="59301">
                  <c:v>121.24</c:v>
                </c:pt>
                <c:pt idx="59302">
                  <c:v>113.78</c:v>
                </c:pt>
                <c:pt idx="59303">
                  <c:v>124.97</c:v>
                </c:pt>
                <c:pt idx="59304">
                  <c:v>129.88</c:v>
                </c:pt>
                <c:pt idx="59305">
                  <c:v>130.57</c:v>
                </c:pt>
                <c:pt idx="59306">
                  <c:v>129.13</c:v>
                </c:pt>
                <c:pt idx="59307">
                  <c:v>125.98</c:v>
                </c:pt>
                <c:pt idx="59308">
                  <c:v>137.26</c:v>
                </c:pt>
                <c:pt idx="59309">
                  <c:v>139.07</c:v>
                </c:pt>
                <c:pt idx="59310">
                  <c:v>141.41999999999999</c:v>
                </c:pt>
                <c:pt idx="59311">
                  <c:v>137.66</c:v>
                </c:pt>
                <c:pt idx="59312">
                  <c:v>138.41</c:v>
                </c:pt>
                <c:pt idx="59313">
                  <c:v>140.13</c:v>
                </c:pt>
                <c:pt idx="59314">
                  <c:v>141.68</c:v>
                </c:pt>
                <c:pt idx="59315">
                  <c:v>136.25</c:v>
                </c:pt>
                <c:pt idx="59316">
                  <c:v>122.91</c:v>
                </c:pt>
                <c:pt idx="59317">
                  <c:v>120.84</c:v>
                </c:pt>
                <c:pt idx="59318">
                  <c:v>138.52000000000001</c:v>
                </c:pt>
                <c:pt idx="59319">
                  <c:v>134.27000000000001</c:v>
                </c:pt>
                <c:pt idx="59320">
                  <c:v>132.32</c:v>
                </c:pt>
                <c:pt idx="59321">
                  <c:v>134.88</c:v>
                </c:pt>
                <c:pt idx="59322">
                  <c:v>154.71</c:v>
                </c:pt>
                <c:pt idx="59323">
                  <c:v>164.47</c:v>
                </c:pt>
                <c:pt idx="59324">
                  <c:v>169.32</c:v>
                </c:pt>
                <c:pt idx="59325">
                  <c:v>176.21</c:v>
                </c:pt>
                <c:pt idx="59326">
                  <c:v>178.16</c:v>
                </c:pt>
                <c:pt idx="59327">
                  <c:v>172.88</c:v>
                </c:pt>
                <c:pt idx="59328">
                  <c:v>167.08</c:v>
                </c:pt>
                <c:pt idx="59329">
                  <c:v>171.59</c:v>
                </c:pt>
                <c:pt idx="59330">
                  <c:v>168.74</c:v>
                </c:pt>
                <c:pt idx="59331">
                  <c:v>172.45</c:v>
                </c:pt>
                <c:pt idx="59332">
                  <c:v>172.39</c:v>
                </c:pt>
                <c:pt idx="59333">
                  <c:v>161.25</c:v>
                </c:pt>
                <c:pt idx="59334">
                  <c:v>157.97999999999999</c:v>
                </c:pt>
                <c:pt idx="59335">
                  <c:v>160.44999999999999</c:v>
                </c:pt>
                <c:pt idx="59336">
                  <c:v>147.36000000000001</c:v>
                </c:pt>
                <c:pt idx="59337">
                  <c:v>138.49</c:v>
                </c:pt>
                <c:pt idx="59338">
                  <c:v>136.83000000000001</c:v>
                </c:pt>
                <c:pt idx="59339">
                  <c:v>153.72999999999999</c:v>
                </c:pt>
                <c:pt idx="59340">
                  <c:v>148.57</c:v>
                </c:pt>
                <c:pt idx="59341">
                  <c:v>137.22999999999999</c:v>
                </c:pt>
                <c:pt idx="59342">
                  <c:v>138.63999999999999</c:v>
                </c:pt>
                <c:pt idx="59343">
                  <c:v>139.72999999999999</c:v>
                </c:pt>
                <c:pt idx="59344">
                  <c:v>137.91999999999999</c:v>
                </c:pt>
                <c:pt idx="59345">
                  <c:v>139.63999999999999</c:v>
                </c:pt>
                <c:pt idx="59346">
                  <c:v>142.47999999999999</c:v>
                </c:pt>
                <c:pt idx="59347">
                  <c:v>141.38999999999999</c:v>
                </c:pt>
                <c:pt idx="59348">
                  <c:v>144.97999999999999</c:v>
                </c:pt>
                <c:pt idx="59349">
                  <c:v>149.88999999999999</c:v>
                </c:pt>
                <c:pt idx="59350">
                  <c:v>154.13</c:v>
                </c:pt>
                <c:pt idx="59351">
                  <c:v>155.68</c:v>
                </c:pt>
                <c:pt idx="59352">
                  <c:v>165.64</c:v>
                </c:pt>
                <c:pt idx="59353">
                  <c:v>174.8</c:v>
                </c:pt>
                <c:pt idx="59354">
                  <c:v>189.93</c:v>
                </c:pt>
                <c:pt idx="59355">
                  <c:v>198.02</c:v>
                </c:pt>
                <c:pt idx="59356">
                  <c:v>192.05</c:v>
                </c:pt>
                <c:pt idx="59357">
                  <c:v>194.61</c:v>
                </c:pt>
                <c:pt idx="59358">
                  <c:v>197.65</c:v>
                </c:pt>
                <c:pt idx="59359">
                  <c:v>197.59</c:v>
                </c:pt>
                <c:pt idx="59360">
                  <c:v>191.53</c:v>
                </c:pt>
                <c:pt idx="59361">
                  <c:v>209.47</c:v>
                </c:pt>
                <c:pt idx="59362">
                  <c:v>197.22</c:v>
                </c:pt>
                <c:pt idx="59363">
                  <c:v>190.62</c:v>
                </c:pt>
                <c:pt idx="59364">
                  <c:v>194.55</c:v>
                </c:pt>
                <c:pt idx="59365">
                  <c:v>208.18</c:v>
                </c:pt>
                <c:pt idx="59366">
                  <c:v>208.61</c:v>
                </c:pt>
                <c:pt idx="59367">
                  <c:v>188.32</c:v>
                </c:pt>
                <c:pt idx="59368">
                  <c:v>176.15</c:v>
                </c:pt>
                <c:pt idx="59369">
                  <c:v>171.67</c:v>
                </c:pt>
                <c:pt idx="59370">
                  <c:v>177.73</c:v>
                </c:pt>
                <c:pt idx="59371">
                  <c:v>185.13</c:v>
                </c:pt>
                <c:pt idx="59372">
                  <c:v>189.3</c:v>
                </c:pt>
                <c:pt idx="59373">
                  <c:v>192.42</c:v>
                </c:pt>
                <c:pt idx="59374">
                  <c:v>191.79</c:v>
                </c:pt>
                <c:pt idx="59375">
                  <c:v>178.42</c:v>
                </c:pt>
                <c:pt idx="59376">
                  <c:v>177.24</c:v>
                </c:pt>
                <c:pt idx="59377">
                  <c:v>161.91</c:v>
                </c:pt>
                <c:pt idx="59378">
                  <c:v>149.43</c:v>
                </c:pt>
                <c:pt idx="59379">
                  <c:v>151.01</c:v>
                </c:pt>
                <c:pt idx="59380">
                  <c:v>149.34</c:v>
                </c:pt>
                <c:pt idx="59381">
                  <c:v>159.27000000000001</c:v>
                </c:pt>
                <c:pt idx="59382">
                  <c:v>169.29</c:v>
                </c:pt>
                <c:pt idx="59383">
                  <c:v>172.25</c:v>
                </c:pt>
                <c:pt idx="59384">
                  <c:v>167.02</c:v>
                </c:pt>
                <c:pt idx="59385">
                  <c:v>166.05</c:v>
                </c:pt>
                <c:pt idx="59386">
                  <c:v>163.58000000000001</c:v>
                </c:pt>
                <c:pt idx="59387">
                  <c:v>166.76</c:v>
                </c:pt>
                <c:pt idx="59388">
                  <c:v>169.89</c:v>
                </c:pt>
                <c:pt idx="59389">
                  <c:v>161.28</c:v>
                </c:pt>
                <c:pt idx="59390">
                  <c:v>163.46</c:v>
                </c:pt>
                <c:pt idx="59391">
                  <c:v>167.94</c:v>
                </c:pt>
                <c:pt idx="59392">
                  <c:v>171.01</c:v>
                </c:pt>
                <c:pt idx="59393">
                  <c:v>168.69</c:v>
                </c:pt>
                <c:pt idx="59394">
                  <c:v>166.22</c:v>
                </c:pt>
                <c:pt idx="59395">
                  <c:v>168.08</c:v>
                </c:pt>
                <c:pt idx="59396">
                  <c:v>168.72</c:v>
                </c:pt>
                <c:pt idx="59397">
                  <c:v>158.56</c:v>
                </c:pt>
                <c:pt idx="59398">
                  <c:v>159.53</c:v>
                </c:pt>
                <c:pt idx="59399">
                  <c:v>178.04</c:v>
                </c:pt>
                <c:pt idx="59400">
                  <c:v>180.8</c:v>
                </c:pt>
                <c:pt idx="59401">
                  <c:v>178.79</c:v>
                </c:pt>
                <c:pt idx="59402">
                  <c:v>175.66</c:v>
                </c:pt>
                <c:pt idx="59403">
                  <c:v>181.78</c:v>
                </c:pt>
                <c:pt idx="59404">
                  <c:v>187.26</c:v>
                </c:pt>
                <c:pt idx="59405">
                  <c:v>189.12</c:v>
                </c:pt>
                <c:pt idx="59406">
                  <c:v>183.35</c:v>
                </c:pt>
                <c:pt idx="59407">
                  <c:v>180.86</c:v>
                </c:pt>
                <c:pt idx="59408">
                  <c:v>179.91</c:v>
                </c:pt>
                <c:pt idx="59409">
                  <c:v>182.72</c:v>
                </c:pt>
                <c:pt idx="59410">
                  <c:v>181.09</c:v>
                </c:pt>
                <c:pt idx="59411">
                  <c:v>186.77</c:v>
                </c:pt>
                <c:pt idx="59412">
                  <c:v>185.54</c:v>
                </c:pt>
                <c:pt idx="59413">
                  <c:v>165.87</c:v>
                </c:pt>
                <c:pt idx="59414">
                  <c:v>156.37</c:v>
                </c:pt>
                <c:pt idx="59415">
                  <c:v>161.43</c:v>
                </c:pt>
                <c:pt idx="59416">
                  <c:v>160.97</c:v>
                </c:pt>
                <c:pt idx="59417">
                  <c:v>164.35</c:v>
                </c:pt>
                <c:pt idx="59418">
                  <c:v>167.88</c:v>
                </c:pt>
                <c:pt idx="59419">
                  <c:v>171.21</c:v>
                </c:pt>
                <c:pt idx="59420">
                  <c:v>160.05000000000001</c:v>
                </c:pt>
                <c:pt idx="59421">
                  <c:v>147.56</c:v>
                </c:pt>
                <c:pt idx="59422">
                  <c:v>142.91</c:v>
                </c:pt>
                <c:pt idx="59423">
                  <c:v>157.91999999999999</c:v>
                </c:pt>
                <c:pt idx="59424">
                  <c:v>163.98</c:v>
                </c:pt>
                <c:pt idx="59425">
                  <c:v>162.11000000000001</c:v>
                </c:pt>
                <c:pt idx="59426">
                  <c:v>159.53</c:v>
                </c:pt>
                <c:pt idx="59427">
                  <c:v>148.11000000000001</c:v>
                </c:pt>
                <c:pt idx="59428">
                  <c:v>136.4</c:v>
                </c:pt>
                <c:pt idx="59429">
                  <c:v>141.05000000000001</c:v>
                </c:pt>
                <c:pt idx="59430">
                  <c:v>144.66</c:v>
                </c:pt>
                <c:pt idx="59431">
                  <c:v>148.74</c:v>
                </c:pt>
                <c:pt idx="59432">
                  <c:v>159.53</c:v>
                </c:pt>
                <c:pt idx="59433">
                  <c:v>159.53</c:v>
                </c:pt>
                <c:pt idx="59434">
                  <c:v>156.72</c:v>
                </c:pt>
                <c:pt idx="59435">
                  <c:v>156.52000000000001</c:v>
                </c:pt>
                <c:pt idx="59436">
                  <c:v>151.72</c:v>
                </c:pt>
                <c:pt idx="59437">
                  <c:v>151.72</c:v>
                </c:pt>
                <c:pt idx="59438">
                  <c:v>151.84</c:v>
                </c:pt>
                <c:pt idx="59439">
                  <c:v>152.87</c:v>
                </c:pt>
                <c:pt idx="59440">
                  <c:v>152.87</c:v>
                </c:pt>
                <c:pt idx="59441">
                  <c:v>152.99</c:v>
                </c:pt>
                <c:pt idx="59442">
                  <c:v>0</c:v>
                </c:pt>
                <c:pt idx="59443">
                  <c:v>0</c:v>
                </c:pt>
                <c:pt idx="59444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7B9-4824-9CD5-1CB1B107FF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9658944"/>
        <c:axId val="199659336"/>
      </c:scatterChart>
      <c:valAx>
        <c:axId val="199658944"/>
        <c:scaling>
          <c:orientation val="minMax"/>
        </c:scaling>
        <c:delete val="0"/>
        <c:axPos val="b"/>
        <c:numFmt formatCode="m/d/yy;@" sourceLinked="0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199659336"/>
        <c:crosses val="autoZero"/>
        <c:crossBetween val="midCat"/>
      </c:valAx>
      <c:valAx>
        <c:axId val="199659336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Amps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crossAx val="199658944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>
          <a:solidFill>
            <a:schemeClr val="tx2"/>
          </a:solidFill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Amps</c:v>
          </c:tx>
          <c:spPr>
            <a:ln>
              <a:solidFill>
                <a:srgbClr val="0070C0"/>
              </a:solidFill>
            </a:ln>
          </c:spPr>
          <c:marker>
            <c:symbol val="none"/>
          </c:marker>
          <c:xVal>
            <c:numRef>
              <c:f>'FV Data'!$A$2:$A$47292</c:f>
              <c:numCache>
                <c:formatCode>[$-409]m/d/yy\ h:mm\ AM/PM;@</c:formatCode>
                <c:ptCount val="47291"/>
                <c:pt idx="0">
                  <c:v>42899.238194444442</c:v>
                </c:pt>
                <c:pt idx="1">
                  <c:v>42899.238888888889</c:v>
                </c:pt>
                <c:pt idx="2">
                  <c:v>42899.239583333336</c:v>
                </c:pt>
                <c:pt idx="3">
                  <c:v>42899.240277777775</c:v>
                </c:pt>
                <c:pt idx="4">
                  <c:v>42899.240972222222</c:v>
                </c:pt>
                <c:pt idx="5">
                  <c:v>42899.241666666669</c:v>
                </c:pt>
                <c:pt idx="6">
                  <c:v>42899.242361111108</c:v>
                </c:pt>
                <c:pt idx="7">
                  <c:v>42899.243055555555</c:v>
                </c:pt>
                <c:pt idx="8">
                  <c:v>42899.243750000001</c:v>
                </c:pt>
                <c:pt idx="9">
                  <c:v>42899.244444444441</c:v>
                </c:pt>
                <c:pt idx="10">
                  <c:v>42899.245138888888</c:v>
                </c:pt>
                <c:pt idx="11">
                  <c:v>42899.245833333334</c:v>
                </c:pt>
                <c:pt idx="12">
                  <c:v>42899.246527777781</c:v>
                </c:pt>
                <c:pt idx="13">
                  <c:v>42899.24722222222</c:v>
                </c:pt>
                <c:pt idx="14">
                  <c:v>42899.247916666667</c:v>
                </c:pt>
                <c:pt idx="15">
                  <c:v>42899.248611111114</c:v>
                </c:pt>
                <c:pt idx="16">
                  <c:v>42899.249305555553</c:v>
                </c:pt>
                <c:pt idx="17">
                  <c:v>42899.25</c:v>
                </c:pt>
                <c:pt idx="18">
                  <c:v>42899.250694444447</c:v>
                </c:pt>
                <c:pt idx="19">
                  <c:v>42899.251388888886</c:v>
                </c:pt>
                <c:pt idx="20">
                  <c:v>42899.252083333333</c:v>
                </c:pt>
                <c:pt idx="21">
                  <c:v>42899.25277777778</c:v>
                </c:pt>
                <c:pt idx="22">
                  <c:v>42899.253472222219</c:v>
                </c:pt>
                <c:pt idx="23">
                  <c:v>42899.254166666666</c:v>
                </c:pt>
                <c:pt idx="24">
                  <c:v>42899.254861111112</c:v>
                </c:pt>
                <c:pt idx="25">
                  <c:v>42899.255555555559</c:v>
                </c:pt>
                <c:pt idx="26">
                  <c:v>42899.256249999999</c:v>
                </c:pt>
                <c:pt idx="27">
                  <c:v>42899.256944444445</c:v>
                </c:pt>
                <c:pt idx="28">
                  <c:v>42899.257638888892</c:v>
                </c:pt>
                <c:pt idx="29">
                  <c:v>42899.258333333331</c:v>
                </c:pt>
                <c:pt idx="30">
                  <c:v>42899.259027777778</c:v>
                </c:pt>
                <c:pt idx="31">
                  <c:v>42899.259722222225</c:v>
                </c:pt>
                <c:pt idx="32">
                  <c:v>42899.260416666664</c:v>
                </c:pt>
                <c:pt idx="33">
                  <c:v>42899.261111111111</c:v>
                </c:pt>
                <c:pt idx="34">
                  <c:v>42899.261805555558</c:v>
                </c:pt>
                <c:pt idx="35">
                  <c:v>42899.262499999997</c:v>
                </c:pt>
                <c:pt idx="36">
                  <c:v>42899.263194444444</c:v>
                </c:pt>
                <c:pt idx="37">
                  <c:v>42899.263888888891</c:v>
                </c:pt>
                <c:pt idx="38">
                  <c:v>42899.26458333333</c:v>
                </c:pt>
                <c:pt idx="39">
                  <c:v>42899.265277777777</c:v>
                </c:pt>
                <c:pt idx="40">
                  <c:v>42899.265972222223</c:v>
                </c:pt>
                <c:pt idx="41">
                  <c:v>42899.26666666667</c:v>
                </c:pt>
                <c:pt idx="42">
                  <c:v>42899.267361111109</c:v>
                </c:pt>
                <c:pt idx="43">
                  <c:v>42899.268055555556</c:v>
                </c:pt>
                <c:pt idx="44">
                  <c:v>42899.268750000003</c:v>
                </c:pt>
                <c:pt idx="45">
                  <c:v>42899.269444444442</c:v>
                </c:pt>
                <c:pt idx="46">
                  <c:v>42899.270138888889</c:v>
                </c:pt>
                <c:pt idx="47">
                  <c:v>42899.270833333336</c:v>
                </c:pt>
                <c:pt idx="48">
                  <c:v>42899.271527777775</c:v>
                </c:pt>
                <c:pt idx="49">
                  <c:v>42899.272222222222</c:v>
                </c:pt>
                <c:pt idx="50">
                  <c:v>42899.272916666669</c:v>
                </c:pt>
                <c:pt idx="51">
                  <c:v>42899.273611111108</c:v>
                </c:pt>
                <c:pt idx="52">
                  <c:v>42899.274305555555</c:v>
                </c:pt>
                <c:pt idx="53">
                  <c:v>42899.275000000001</c:v>
                </c:pt>
                <c:pt idx="54">
                  <c:v>42899.275694444441</c:v>
                </c:pt>
                <c:pt idx="55">
                  <c:v>42899.276388888888</c:v>
                </c:pt>
                <c:pt idx="56">
                  <c:v>42899.277083333334</c:v>
                </c:pt>
                <c:pt idx="57">
                  <c:v>42899.277777777781</c:v>
                </c:pt>
                <c:pt idx="58">
                  <c:v>42899.27847222222</c:v>
                </c:pt>
                <c:pt idx="59">
                  <c:v>42899.279166666667</c:v>
                </c:pt>
                <c:pt idx="60">
                  <c:v>42899.279861111114</c:v>
                </c:pt>
                <c:pt idx="61">
                  <c:v>42899.280555555553</c:v>
                </c:pt>
                <c:pt idx="62">
                  <c:v>42899.28125</c:v>
                </c:pt>
                <c:pt idx="63">
                  <c:v>42899.281944444447</c:v>
                </c:pt>
                <c:pt idx="64">
                  <c:v>42899.282638888886</c:v>
                </c:pt>
                <c:pt idx="65">
                  <c:v>42899.283333333333</c:v>
                </c:pt>
                <c:pt idx="66">
                  <c:v>42899.28402777778</c:v>
                </c:pt>
                <c:pt idx="67">
                  <c:v>42899.284722222219</c:v>
                </c:pt>
                <c:pt idx="68">
                  <c:v>42899.285416666666</c:v>
                </c:pt>
                <c:pt idx="69">
                  <c:v>42899.286111111112</c:v>
                </c:pt>
                <c:pt idx="70">
                  <c:v>42899.286805555559</c:v>
                </c:pt>
                <c:pt idx="71">
                  <c:v>42899.287499999999</c:v>
                </c:pt>
                <c:pt idx="72">
                  <c:v>42899.288194444445</c:v>
                </c:pt>
                <c:pt idx="73">
                  <c:v>42899.288888888892</c:v>
                </c:pt>
                <c:pt idx="74">
                  <c:v>42899.289583333331</c:v>
                </c:pt>
                <c:pt idx="75">
                  <c:v>42899.290277777778</c:v>
                </c:pt>
                <c:pt idx="76">
                  <c:v>42899.290972222225</c:v>
                </c:pt>
                <c:pt idx="77">
                  <c:v>42899.291666666664</c:v>
                </c:pt>
                <c:pt idx="78">
                  <c:v>42899.292361111111</c:v>
                </c:pt>
                <c:pt idx="79">
                  <c:v>42899.293055555558</c:v>
                </c:pt>
                <c:pt idx="80">
                  <c:v>42899.293749999997</c:v>
                </c:pt>
                <c:pt idx="81">
                  <c:v>42899.294444444444</c:v>
                </c:pt>
                <c:pt idx="82">
                  <c:v>42899.295138888891</c:v>
                </c:pt>
                <c:pt idx="83">
                  <c:v>42899.29583333333</c:v>
                </c:pt>
                <c:pt idx="84">
                  <c:v>42899.296527777777</c:v>
                </c:pt>
                <c:pt idx="85">
                  <c:v>42899.297222222223</c:v>
                </c:pt>
                <c:pt idx="86">
                  <c:v>42899.29791666667</c:v>
                </c:pt>
                <c:pt idx="87">
                  <c:v>42899.298611111109</c:v>
                </c:pt>
                <c:pt idx="88">
                  <c:v>42899.299305555556</c:v>
                </c:pt>
                <c:pt idx="89">
                  <c:v>42899.3</c:v>
                </c:pt>
                <c:pt idx="90">
                  <c:v>42899.300694444442</c:v>
                </c:pt>
                <c:pt idx="91">
                  <c:v>42899.301388888889</c:v>
                </c:pt>
                <c:pt idx="92">
                  <c:v>42899.302083333336</c:v>
                </c:pt>
                <c:pt idx="93">
                  <c:v>42899.302777777775</c:v>
                </c:pt>
                <c:pt idx="94">
                  <c:v>42899.303472222222</c:v>
                </c:pt>
                <c:pt idx="95">
                  <c:v>42899.304166666669</c:v>
                </c:pt>
                <c:pt idx="96">
                  <c:v>42899.304861111108</c:v>
                </c:pt>
                <c:pt idx="97">
                  <c:v>42899.305555555555</c:v>
                </c:pt>
                <c:pt idx="98">
                  <c:v>42899.306250000001</c:v>
                </c:pt>
                <c:pt idx="99">
                  <c:v>42899.306944444441</c:v>
                </c:pt>
                <c:pt idx="100">
                  <c:v>42899.307638888888</c:v>
                </c:pt>
                <c:pt idx="101">
                  <c:v>42899.308333333334</c:v>
                </c:pt>
                <c:pt idx="102">
                  <c:v>42899.309027777781</c:v>
                </c:pt>
                <c:pt idx="103">
                  <c:v>42899.30972222222</c:v>
                </c:pt>
                <c:pt idx="104">
                  <c:v>42899.310416666667</c:v>
                </c:pt>
                <c:pt idx="105">
                  <c:v>42899.311111111114</c:v>
                </c:pt>
                <c:pt idx="106">
                  <c:v>42899.311805555553</c:v>
                </c:pt>
                <c:pt idx="107">
                  <c:v>42899.3125</c:v>
                </c:pt>
                <c:pt idx="108">
                  <c:v>42899.313194444447</c:v>
                </c:pt>
                <c:pt idx="109">
                  <c:v>42899.313888888886</c:v>
                </c:pt>
                <c:pt idx="110">
                  <c:v>42899.314583333333</c:v>
                </c:pt>
                <c:pt idx="111">
                  <c:v>42899.31527777778</c:v>
                </c:pt>
                <c:pt idx="112">
                  <c:v>42899.315972222219</c:v>
                </c:pt>
                <c:pt idx="113">
                  <c:v>42899.316666666666</c:v>
                </c:pt>
                <c:pt idx="114">
                  <c:v>42899.317361111112</c:v>
                </c:pt>
                <c:pt idx="115">
                  <c:v>42899.318055555559</c:v>
                </c:pt>
                <c:pt idx="116">
                  <c:v>42899.318749999999</c:v>
                </c:pt>
                <c:pt idx="117">
                  <c:v>42899.319444444445</c:v>
                </c:pt>
                <c:pt idx="118">
                  <c:v>42899.320138888892</c:v>
                </c:pt>
                <c:pt idx="119">
                  <c:v>42899.320833333331</c:v>
                </c:pt>
                <c:pt idx="120">
                  <c:v>42899.321527777778</c:v>
                </c:pt>
                <c:pt idx="121">
                  <c:v>42899.322222222225</c:v>
                </c:pt>
                <c:pt idx="122">
                  <c:v>42899.322916666664</c:v>
                </c:pt>
                <c:pt idx="123">
                  <c:v>42899.323611111111</c:v>
                </c:pt>
                <c:pt idx="124">
                  <c:v>42899.324305555558</c:v>
                </c:pt>
                <c:pt idx="125">
                  <c:v>42899.324999999997</c:v>
                </c:pt>
                <c:pt idx="126">
                  <c:v>42899.325694444444</c:v>
                </c:pt>
                <c:pt idx="127">
                  <c:v>42899.326388888891</c:v>
                </c:pt>
                <c:pt idx="128">
                  <c:v>42899.32708333333</c:v>
                </c:pt>
                <c:pt idx="129">
                  <c:v>42899.327777777777</c:v>
                </c:pt>
                <c:pt idx="130">
                  <c:v>42899.328472222223</c:v>
                </c:pt>
                <c:pt idx="131">
                  <c:v>42899.32916666667</c:v>
                </c:pt>
                <c:pt idx="132">
                  <c:v>42899.329861111109</c:v>
                </c:pt>
                <c:pt idx="133">
                  <c:v>42899.330555555556</c:v>
                </c:pt>
                <c:pt idx="134">
                  <c:v>42899.331250000003</c:v>
                </c:pt>
                <c:pt idx="135">
                  <c:v>42899.331944444442</c:v>
                </c:pt>
                <c:pt idx="136">
                  <c:v>42899.332638888889</c:v>
                </c:pt>
                <c:pt idx="137">
                  <c:v>42899.333333333336</c:v>
                </c:pt>
                <c:pt idx="138">
                  <c:v>42899.334027777775</c:v>
                </c:pt>
                <c:pt idx="139">
                  <c:v>42899.334722222222</c:v>
                </c:pt>
                <c:pt idx="140">
                  <c:v>42899.335416666669</c:v>
                </c:pt>
                <c:pt idx="141">
                  <c:v>42899.336111111108</c:v>
                </c:pt>
                <c:pt idx="142">
                  <c:v>42899.336805555555</c:v>
                </c:pt>
                <c:pt idx="143">
                  <c:v>42899.337500000001</c:v>
                </c:pt>
                <c:pt idx="144">
                  <c:v>42899.338194444441</c:v>
                </c:pt>
                <c:pt idx="145">
                  <c:v>42899.338888888888</c:v>
                </c:pt>
                <c:pt idx="146">
                  <c:v>42899.339583333334</c:v>
                </c:pt>
                <c:pt idx="147">
                  <c:v>42899.340277777781</c:v>
                </c:pt>
                <c:pt idx="148">
                  <c:v>42899.34097222222</c:v>
                </c:pt>
                <c:pt idx="149">
                  <c:v>42899.341666666667</c:v>
                </c:pt>
                <c:pt idx="150">
                  <c:v>42899.342361111114</c:v>
                </c:pt>
                <c:pt idx="151">
                  <c:v>42899.343055555553</c:v>
                </c:pt>
                <c:pt idx="152">
                  <c:v>42899.34375</c:v>
                </c:pt>
                <c:pt idx="153">
                  <c:v>42899.344444444447</c:v>
                </c:pt>
                <c:pt idx="154">
                  <c:v>42899.345138888886</c:v>
                </c:pt>
                <c:pt idx="155">
                  <c:v>42899.345833333333</c:v>
                </c:pt>
                <c:pt idx="156">
                  <c:v>42899.34652777778</c:v>
                </c:pt>
                <c:pt idx="157">
                  <c:v>42899.347222222219</c:v>
                </c:pt>
                <c:pt idx="158">
                  <c:v>42899.347916666666</c:v>
                </c:pt>
                <c:pt idx="159">
                  <c:v>42899.348611111112</c:v>
                </c:pt>
                <c:pt idx="160">
                  <c:v>42899.349305555559</c:v>
                </c:pt>
                <c:pt idx="161">
                  <c:v>42899.35</c:v>
                </c:pt>
                <c:pt idx="162">
                  <c:v>42899.350694444445</c:v>
                </c:pt>
                <c:pt idx="163">
                  <c:v>42899.351388888892</c:v>
                </c:pt>
                <c:pt idx="164">
                  <c:v>42899.352083333331</c:v>
                </c:pt>
                <c:pt idx="165">
                  <c:v>42899.352777777778</c:v>
                </c:pt>
                <c:pt idx="166">
                  <c:v>42899.353472222225</c:v>
                </c:pt>
                <c:pt idx="167">
                  <c:v>42899.354166666664</c:v>
                </c:pt>
                <c:pt idx="168">
                  <c:v>42899.354861111111</c:v>
                </c:pt>
                <c:pt idx="169">
                  <c:v>42899.355555555558</c:v>
                </c:pt>
                <c:pt idx="170">
                  <c:v>42899.356249999997</c:v>
                </c:pt>
                <c:pt idx="171">
                  <c:v>42899.356944444444</c:v>
                </c:pt>
                <c:pt idx="172">
                  <c:v>42899.357638888891</c:v>
                </c:pt>
                <c:pt idx="173">
                  <c:v>42899.35833333333</c:v>
                </c:pt>
                <c:pt idx="174">
                  <c:v>42899.359027777777</c:v>
                </c:pt>
                <c:pt idx="175">
                  <c:v>42899.359722222223</c:v>
                </c:pt>
                <c:pt idx="176">
                  <c:v>42899.36041666667</c:v>
                </c:pt>
                <c:pt idx="177">
                  <c:v>42899.361111111109</c:v>
                </c:pt>
                <c:pt idx="178">
                  <c:v>42899.361805555556</c:v>
                </c:pt>
                <c:pt idx="179">
                  <c:v>42899.362500000003</c:v>
                </c:pt>
                <c:pt idx="180">
                  <c:v>42899.363194444442</c:v>
                </c:pt>
                <c:pt idx="181">
                  <c:v>42899.363888888889</c:v>
                </c:pt>
                <c:pt idx="182">
                  <c:v>42899.364583333336</c:v>
                </c:pt>
                <c:pt idx="183">
                  <c:v>42899.365277777775</c:v>
                </c:pt>
                <c:pt idx="184">
                  <c:v>42899.365972222222</c:v>
                </c:pt>
                <c:pt idx="185">
                  <c:v>42899.366666666669</c:v>
                </c:pt>
                <c:pt idx="186">
                  <c:v>42899.367361111108</c:v>
                </c:pt>
                <c:pt idx="187">
                  <c:v>42899.368055555555</c:v>
                </c:pt>
                <c:pt idx="188">
                  <c:v>42899.368750000001</c:v>
                </c:pt>
                <c:pt idx="189">
                  <c:v>42899.369444444441</c:v>
                </c:pt>
                <c:pt idx="190">
                  <c:v>42899.370138888888</c:v>
                </c:pt>
                <c:pt idx="191">
                  <c:v>42899.370833333334</c:v>
                </c:pt>
                <c:pt idx="192">
                  <c:v>42899.371527777781</c:v>
                </c:pt>
                <c:pt idx="193">
                  <c:v>42899.37222222222</c:v>
                </c:pt>
                <c:pt idx="194">
                  <c:v>42899.372916666667</c:v>
                </c:pt>
                <c:pt idx="195">
                  <c:v>42899.373611111114</c:v>
                </c:pt>
                <c:pt idx="196">
                  <c:v>42899.374305555553</c:v>
                </c:pt>
                <c:pt idx="197">
                  <c:v>42899.375</c:v>
                </c:pt>
                <c:pt idx="198">
                  <c:v>42899.375694444447</c:v>
                </c:pt>
                <c:pt idx="199">
                  <c:v>42899.376388888886</c:v>
                </c:pt>
                <c:pt idx="200">
                  <c:v>42899.377083333333</c:v>
                </c:pt>
                <c:pt idx="201">
                  <c:v>42899.37777777778</c:v>
                </c:pt>
                <c:pt idx="202">
                  <c:v>42899.378472222219</c:v>
                </c:pt>
                <c:pt idx="203">
                  <c:v>42899.379166666666</c:v>
                </c:pt>
                <c:pt idx="204">
                  <c:v>42899.379861111112</c:v>
                </c:pt>
                <c:pt idx="205">
                  <c:v>42899.380555555559</c:v>
                </c:pt>
                <c:pt idx="206">
                  <c:v>42899.381249999999</c:v>
                </c:pt>
                <c:pt idx="207">
                  <c:v>42899.381944444445</c:v>
                </c:pt>
                <c:pt idx="208">
                  <c:v>42899.382638888892</c:v>
                </c:pt>
                <c:pt idx="209">
                  <c:v>42899.383333333331</c:v>
                </c:pt>
                <c:pt idx="210">
                  <c:v>42899.384027777778</c:v>
                </c:pt>
                <c:pt idx="211">
                  <c:v>42899.384722222225</c:v>
                </c:pt>
                <c:pt idx="212">
                  <c:v>42899.385416666664</c:v>
                </c:pt>
                <c:pt idx="213">
                  <c:v>42899.386111111111</c:v>
                </c:pt>
                <c:pt idx="214">
                  <c:v>42899.386805555558</c:v>
                </c:pt>
                <c:pt idx="215">
                  <c:v>42899.387499999997</c:v>
                </c:pt>
                <c:pt idx="216">
                  <c:v>42899.388194444444</c:v>
                </c:pt>
                <c:pt idx="217">
                  <c:v>42899.388888888891</c:v>
                </c:pt>
                <c:pt idx="218">
                  <c:v>42899.38958333333</c:v>
                </c:pt>
                <c:pt idx="219">
                  <c:v>42899.390277777777</c:v>
                </c:pt>
                <c:pt idx="220">
                  <c:v>42899.390972222223</c:v>
                </c:pt>
                <c:pt idx="221">
                  <c:v>42899.39166666667</c:v>
                </c:pt>
                <c:pt idx="222">
                  <c:v>42899.392361111109</c:v>
                </c:pt>
                <c:pt idx="223">
                  <c:v>42899.393055555556</c:v>
                </c:pt>
                <c:pt idx="224">
                  <c:v>42899.393750000003</c:v>
                </c:pt>
                <c:pt idx="225">
                  <c:v>42899.394444444442</c:v>
                </c:pt>
                <c:pt idx="226">
                  <c:v>42899.395138888889</c:v>
                </c:pt>
                <c:pt idx="227">
                  <c:v>42899.395833333336</c:v>
                </c:pt>
                <c:pt idx="228">
                  <c:v>42899.396527777775</c:v>
                </c:pt>
                <c:pt idx="229">
                  <c:v>42899.397222222222</c:v>
                </c:pt>
                <c:pt idx="230">
                  <c:v>42899.397916666669</c:v>
                </c:pt>
                <c:pt idx="231">
                  <c:v>42899.398611111108</c:v>
                </c:pt>
                <c:pt idx="232">
                  <c:v>42899.399305555555</c:v>
                </c:pt>
                <c:pt idx="233">
                  <c:v>42899.4</c:v>
                </c:pt>
                <c:pt idx="234">
                  <c:v>42899.400694444441</c:v>
                </c:pt>
                <c:pt idx="235">
                  <c:v>42899.401388888888</c:v>
                </c:pt>
                <c:pt idx="236">
                  <c:v>42899.402083333334</c:v>
                </c:pt>
                <c:pt idx="237">
                  <c:v>42899.402777777781</c:v>
                </c:pt>
                <c:pt idx="238">
                  <c:v>42899.40347222222</c:v>
                </c:pt>
                <c:pt idx="239">
                  <c:v>42899.404166666667</c:v>
                </c:pt>
                <c:pt idx="240">
                  <c:v>42899.404861111114</c:v>
                </c:pt>
                <c:pt idx="241">
                  <c:v>42899.405555555553</c:v>
                </c:pt>
                <c:pt idx="242">
                  <c:v>42899.40625</c:v>
                </c:pt>
                <c:pt idx="243">
                  <c:v>42899.406944444447</c:v>
                </c:pt>
                <c:pt idx="244">
                  <c:v>42899.407638888886</c:v>
                </c:pt>
                <c:pt idx="245">
                  <c:v>42899.408333333333</c:v>
                </c:pt>
                <c:pt idx="246">
                  <c:v>42899.40902777778</c:v>
                </c:pt>
                <c:pt idx="247">
                  <c:v>42899.409722222219</c:v>
                </c:pt>
                <c:pt idx="248">
                  <c:v>42899.410416666666</c:v>
                </c:pt>
                <c:pt idx="249">
                  <c:v>42899.411111111112</c:v>
                </c:pt>
                <c:pt idx="250">
                  <c:v>42899.411805555559</c:v>
                </c:pt>
                <c:pt idx="251">
                  <c:v>42899.412499999999</c:v>
                </c:pt>
                <c:pt idx="252">
                  <c:v>42899.413194444445</c:v>
                </c:pt>
                <c:pt idx="253">
                  <c:v>42899.413888888892</c:v>
                </c:pt>
                <c:pt idx="254">
                  <c:v>42899.414583333331</c:v>
                </c:pt>
                <c:pt idx="255">
                  <c:v>42899.415277777778</c:v>
                </c:pt>
                <c:pt idx="256">
                  <c:v>42899.415972222225</c:v>
                </c:pt>
                <c:pt idx="257">
                  <c:v>42899.416666666664</c:v>
                </c:pt>
                <c:pt idx="258">
                  <c:v>42899.417361111111</c:v>
                </c:pt>
                <c:pt idx="259">
                  <c:v>42899.418055555558</c:v>
                </c:pt>
                <c:pt idx="260">
                  <c:v>42899.418749999997</c:v>
                </c:pt>
                <c:pt idx="261">
                  <c:v>42899.419444444444</c:v>
                </c:pt>
                <c:pt idx="262">
                  <c:v>42899.420138888891</c:v>
                </c:pt>
                <c:pt idx="263">
                  <c:v>42899.42083333333</c:v>
                </c:pt>
                <c:pt idx="264">
                  <c:v>42899.421527777777</c:v>
                </c:pt>
                <c:pt idx="265">
                  <c:v>42899.422222222223</c:v>
                </c:pt>
                <c:pt idx="266">
                  <c:v>42899.42291666667</c:v>
                </c:pt>
                <c:pt idx="267">
                  <c:v>42899.423611111109</c:v>
                </c:pt>
                <c:pt idx="268">
                  <c:v>42899.424305555556</c:v>
                </c:pt>
                <c:pt idx="269">
                  <c:v>42899.425000000003</c:v>
                </c:pt>
                <c:pt idx="270">
                  <c:v>42899.425694444442</c:v>
                </c:pt>
                <c:pt idx="271">
                  <c:v>42899.426388888889</c:v>
                </c:pt>
                <c:pt idx="272">
                  <c:v>42899.427083333336</c:v>
                </c:pt>
                <c:pt idx="273">
                  <c:v>42899.427777777775</c:v>
                </c:pt>
                <c:pt idx="274">
                  <c:v>42899.428472222222</c:v>
                </c:pt>
                <c:pt idx="275">
                  <c:v>42899.429166666669</c:v>
                </c:pt>
                <c:pt idx="276">
                  <c:v>42899.429861111108</c:v>
                </c:pt>
                <c:pt idx="277">
                  <c:v>42899.430555555555</c:v>
                </c:pt>
                <c:pt idx="278">
                  <c:v>42899.431250000001</c:v>
                </c:pt>
                <c:pt idx="279">
                  <c:v>42899.431944444441</c:v>
                </c:pt>
                <c:pt idx="280">
                  <c:v>42899.432638888888</c:v>
                </c:pt>
                <c:pt idx="281">
                  <c:v>42899.433333333334</c:v>
                </c:pt>
                <c:pt idx="282">
                  <c:v>42899.434027777781</c:v>
                </c:pt>
                <c:pt idx="283">
                  <c:v>42899.43472222222</c:v>
                </c:pt>
                <c:pt idx="284">
                  <c:v>42899.435416666667</c:v>
                </c:pt>
                <c:pt idx="285">
                  <c:v>42899.436111111114</c:v>
                </c:pt>
                <c:pt idx="286">
                  <c:v>42899.436805555553</c:v>
                </c:pt>
                <c:pt idx="287">
                  <c:v>42899.4375</c:v>
                </c:pt>
                <c:pt idx="288">
                  <c:v>42899.438194444447</c:v>
                </c:pt>
                <c:pt idx="289">
                  <c:v>42899.438888888886</c:v>
                </c:pt>
                <c:pt idx="290">
                  <c:v>42899.439583333333</c:v>
                </c:pt>
                <c:pt idx="291">
                  <c:v>42899.44027777778</c:v>
                </c:pt>
                <c:pt idx="292">
                  <c:v>42899.440972222219</c:v>
                </c:pt>
                <c:pt idx="293">
                  <c:v>42899.441666666666</c:v>
                </c:pt>
                <c:pt idx="294">
                  <c:v>42899.442361111112</c:v>
                </c:pt>
                <c:pt idx="295">
                  <c:v>42899.443055555559</c:v>
                </c:pt>
                <c:pt idx="296">
                  <c:v>42899.443749999999</c:v>
                </c:pt>
                <c:pt idx="297">
                  <c:v>42899.444444444445</c:v>
                </c:pt>
                <c:pt idx="298">
                  <c:v>42899.445138888892</c:v>
                </c:pt>
                <c:pt idx="299">
                  <c:v>42899.445833333331</c:v>
                </c:pt>
                <c:pt idx="300">
                  <c:v>42899.446527777778</c:v>
                </c:pt>
                <c:pt idx="301">
                  <c:v>42899.447222222225</c:v>
                </c:pt>
                <c:pt idx="302">
                  <c:v>42899.447916666664</c:v>
                </c:pt>
                <c:pt idx="303">
                  <c:v>42899.448611111111</c:v>
                </c:pt>
                <c:pt idx="304">
                  <c:v>42899.449305555558</c:v>
                </c:pt>
                <c:pt idx="305">
                  <c:v>42899.45</c:v>
                </c:pt>
                <c:pt idx="306">
                  <c:v>42899.450694444444</c:v>
                </c:pt>
                <c:pt idx="307">
                  <c:v>42899.451388888891</c:v>
                </c:pt>
                <c:pt idx="308">
                  <c:v>42899.45208333333</c:v>
                </c:pt>
                <c:pt idx="309">
                  <c:v>42899.452777777777</c:v>
                </c:pt>
                <c:pt idx="310">
                  <c:v>42899.453472222223</c:v>
                </c:pt>
                <c:pt idx="311">
                  <c:v>42899.45416666667</c:v>
                </c:pt>
                <c:pt idx="312">
                  <c:v>42899.454861111109</c:v>
                </c:pt>
                <c:pt idx="313">
                  <c:v>42899.455555555556</c:v>
                </c:pt>
                <c:pt idx="314">
                  <c:v>42899.456250000003</c:v>
                </c:pt>
                <c:pt idx="315">
                  <c:v>42899.456944444442</c:v>
                </c:pt>
                <c:pt idx="316">
                  <c:v>42899.457638888889</c:v>
                </c:pt>
                <c:pt idx="317">
                  <c:v>42899.458333333336</c:v>
                </c:pt>
                <c:pt idx="318">
                  <c:v>42899.459027777775</c:v>
                </c:pt>
                <c:pt idx="319">
                  <c:v>42899.459722222222</c:v>
                </c:pt>
                <c:pt idx="320">
                  <c:v>42899.460416666669</c:v>
                </c:pt>
                <c:pt idx="321">
                  <c:v>42899.461111111108</c:v>
                </c:pt>
                <c:pt idx="322">
                  <c:v>42899.461805555555</c:v>
                </c:pt>
                <c:pt idx="323">
                  <c:v>42899.462500000001</c:v>
                </c:pt>
                <c:pt idx="324">
                  <c:v>42899.463194444441</c:v>
                </c:pt>
                <c:pt idx="325">
                  <c:v>42899.463888888888</c:v>
                </c:pt>
                <c:pt idx="326">
                  <c:v>42899.464583333334</c:v>
                </c:pt>
                <c:pt idx="327">
                  <c:v>42899.465277777781</c:v>
                </c:pt>
                <c:pt idx="328">
                  <c:v>42899.46597222222</c:v>
                </c:pt>
                <c:pt idx="329">
                  <c:v>42899.466666666667</c:v>
                </c:pt>
                <c:pt idx="330">
                  <c:v>42899.467361111114</c:v>
                </c:pt>
                <c:pt idx="331">
                  <c:v>42899.468055555553</c:v>
                </c:pt>
                <c:pt idx="332">
                  <c:v>42899.46875</c:v>
                </c:pt>
                <c:pt idx="333">
                  <c:v>42899.469444444447</c:v>
                </c:pt>
                <c:pt idx="334">
                  <c:v>42899.470138888886</c:v>
                </c:pt>
                <c:pt idx="335">
                  <c:v>42899.470833333333</c:v>
                </c:pt>
                <c:pt idx="336">
                  <c:v>42899.47152777778</c:v>
                </c:pt>
                <c:pt idx="337">
                  <c:v>42899.472222222219</c:v>
                </c:pt>
                <c:pt idx="338">
                  <c:v>42899.472916666666</c:v>
                </c:pt>
                <c:pt idx="339">
                  <c:v>42899.473611111112</c:v>
                </c:pt>
                <c:pt idx="340">
                  <c:v>42899.474305555559</c:v>
                </c:pt>
                <c:pt idx="341">
                  <c:v>42899.474999999999</c:v>
                </c:pt>
                <c:pt idx="342">
                  <c:v>42899.475694444445</c:v>
                </c:pt>
                <c:pt idx="343">
                  <c:v>42899.476388888892</c:v>
                </c:pt>
                <c:pt idx="344">
                  <c:v>42899.477083333331</c:v>
                </c:pt>
                <c:pt idx="345">
                  <c:v>42899.477777777778</c:v>
                </c:pt>
                <c:pt idx="346">
                  <c:v>42899.478472222225</c:v>
                </c:pt>
                <c:pt idx="347">
                  <c:v>42899.479166666664</c:v>
                </c:pt>
                <c:pt idx="348">
                  <c:v>42899.479861111111</c:v>
                </c:pt>
                <c:pt idx="349">
                  <c:v>42899.480555555558</c:v>
                </c:pt>
                <c:pt idx="350">
                  <c:v>42899.481249999997</c:v>
                </c:pt>
                <c:pt idx="351">
                  <c:v>42899.481944444444</c:v>
                </c:pt>
                <c:pt idx="352">
                  <c:v>42899.482638888891</c:v>
                </c:pt>
                <c:pt idx="353">
                  <c:v>42899.48333333333</c:v>
                </c:pt>
                <c:pt idx="354">
                  <c:v>42899.484027777777</c:v>
                </c:pt>
                <c:pt idx="355">
                  <c:v>42899.484722222223</c:v>
                </c:pt>
                <c:pt idx="356">
                  <c:v>42899.48541666667</c:v>
                </c:pt>
                <c:pt idx="357">
                  <c:v>42899.486111111109</c:v>
                </c:pt>
                <c:pt idx="358">
                  <c:v>42899.486805555556</c:v>
                </c:pt>
                <c:pt idx="359">
                  <c:v>42899.487500000003</c:v>
                </c:pt>
                <c:pt idx="360">
                  <c:v>42899.488194444442</c:v>
                </c:pt>
                <c:pt idx="361">
                  <c:v>42899.488888888889</c:v>
                </c:pt>
                <c:pt idx="362">
                  <c:v>42899.489583333336</c:v>
                </c:pt>
                <c:pt idx="363">
                  <c:v>42899.490277777775</c:v>
                </c:pt>
                <c:pt idx="364">
                  <c:v>42899.490972222222</c:v>
                </c:pt>
                <c:pt idx="365">
                  <c:v>42899.491666666669</c:v>
                </c:pt>
                <c:pt idx="366">
                  <c:v>42899.492361111108</c:v>
                </c:pt>
                <c:pt idx="367">
                  <c:v>42899.493055555555</c:v>
                </c:pt>
                <c:pt idx="368">
                  <c:v>42899.493750000001</c:v>
                </c:pt>
                <c:pt idx="369">
                  <c:v>42899.494444444441</c:v>
                </c:pt>
                <c:pt idx="370">
                  <c:v>42899.495138888888</c:v>
                </c:pt>
                <c:pt idx="371">
                  <c:v>42899.495833333334</c:v>
                </c:pt>
                <c:pt idx="372">
                  <c:v>42899.496527777781</c:v>
                </c:pt>
                <c:pt idx="373">
                  <c:v>42899.49722222222</c:v>
                </c:pt>
                <c:pt idx="374">
                  <c:v>42899.497916666667</c:v>
                </c:pt>
                <c:pt idx="375">
                  <c:v>42899.498611111114</c:v>
                </c:pt>
                <c:pt idx="376">
                  <c:v>42899.499305555553</c:v>
                </c:pt>
                <c:pt idx="377">
                  <c:v>42899.5</c:v>
                </c:pt>
                <c:pt idx="378">
                  <c:v>42899.500694444447</c:v>
                </c:pt>
                <c:pt idx="379">
                  <c:v>42899.501388888886</c:v>
                </c:pt>
                <c:pt idx="380">
                  <c:v>42899.502083333333</c:v>
                </c:pt>
                <c:pt idx="381">
                  <c:v>42899.50277777778</c:v>
                </c:pt>
                <c:pt idx="382">
                  <c:v>42899.503472222219</c:v>
                </c:pt>
                <c:pt idx="383">
                  <c:v>42899.504166666666</c:v>
                </c:pt>
                <c:pt idx="384">
                  <c:v>42899.504861111112</c:v>
                </c:pt>
                <c:pt idx="385">
                  <c:v>42899.505555555559</c:v>
                </c:pt>
                <c:pt idx="386">
                  <c:v>42899.506249999999</c:v>
                </c:pt>
                <c:pt idx="387">
                  <c:v>42899.506944444445</c:v>
                </c:pt>
                <c:pt idx="388">
                  <c:v>42899.507638888892</c:v>
                </c:pt>
                <c:pt idx="389">
                  <c:v>42899.508333333331</c:v>
                </c:pt>
                <c:pt idx="390">
                  <c:v>42899.509027777778</c:v>
                </c:pt>
                <c:pt idx="391">
                  <c:v>42899.509722222225</c:v>
                </c:pt>
                <c:pt idx="392">
                  <c:v>42899.510416666664</c:v>
                </c:pt>
                <c:pt idx="393">
                  <c:v>42899.511111111111</c:v>
                </c:pt>
                <c:pt idx="394">
                  <c:v>42899.511805555558</c:v>
                </c:pt>
                <c:pt idx="395">
                  <c:v>42899.512499999997</c:v>
                </c:pt>
                <c:pt idx="396">
                  <c:v>42899.513194444444</c:v>
                </c:pt>
                <c:pt idx="397">
                  <c:v>42899.513888888891</c:v>
                </c:pt>
                <c:pt idx="398">
                  <c:v>42899.51458333333</c:v>
                </c:pt>
                <c:pt idx="399">
                  <c:v>42899.515277777777</c:v>
                </c:pt>
                <c:pt idx="400">
                  <c:v>42899.515972222223</c:v>
                </c:pt>
                <c:pt idx="401">
                  <c:v>42899.51666666667</c:v>
                </c:pt>
                <c:pt idx="402">
                  <c:v>42899.517361111109</c:v>
                </c:pt>
                <c:pt idx="403">
                  <c:v>42899.518055555556</c:v>
                </c:pt>
                <c:pt idx="404">
                  <c:v>42899.518750000003</c:v>
                </c:pt>
                <c:pt idx="405">
                  <c:v>42899.519444444442</c:v>
                </c:pt>
                <c:pt idx="406">
                  <c:v>42899.520138888889</c:v>
                </c:pt>
                <c:pt idx="407">
                  <c:v>42899.520833333336</c:v>
                </c:pt>
                <c:pt idx="408">
                  <c:v>42899.521527777775</c:v>
                </c:pt>
                <c:pt idx="409">
                  <c:v>42899.522222222222</c:v>
                </c:pt>
                <c:pt idx="410">
                  <c:v>42899.522916666669</c:v>
                </c:pt>
                <c:pt idx="411">
                  <c:v>42899.523611111108</c:v>
                </c:pt>
                <c:pt idx="412">
                  <c:v>42899.524305555555</c:v>
                </c:pt>
                <c:pt idx="413">
                  <c:v>42899.525000000001</c:v>
                </c:pt>
                <c:pt idx="414">
                  <c:v>42899.525694444441</c:v>
                </c:pt>
                <c:pt idx="415">
                  <c:v>42899.526388888888</c:v>
                </c:pt>
                <c:pt idx="416">
                  <c:v>42899.527083333334</c:v>
                </c:pt>
                <c:pt idx="417">
                  <c:v>42899.527777777781</c:v>
                </c:pt>
                <c:pt idx="418">
                  <c:v>42899.52847222222</c:v>
                </c:pt>
                <c:pt idx="419">
                  <c:v>42899.529166666667</c:v>
                </c:pt>
                <c:pt idx="420">
                  <c:v>42899.529861111114</c:v>
                </c:pt>
                <c:pt idx="421">
                  <c:v>42899.530555555553</c:v>
                </c:pt>
                <c:pt idx="422">
                  <c:v>42899.53125</c:v>
                </c:pt>
                <c:pt idx="423">
                  <c:v>42899.531944444447</c:v>
                </c:pt>
                <c:pt idx="424">
                  <c:v>42899.532638888886</c:v>
                </c:pt>
                <c:pt idx="425">
                  <c:v>42899.533333333333</c:v>
                </c:pt>
                <c:pt idx="426">
                  <c:v>42899.53402777778</c:v>
                </c:pt>
                <c:pt idx="427">
                  <c:v>42899.534722222219</c:v>
                </c:pt>
                <c:pt idx="428">
                  <c:v>42899.535416666666</c:v>
                </c:pt>
                <c:pt idx="429">
                  <c:v>42899.536111111112</c:v>
                </c:pt>
                <c:pt idx="430">
                  <c:v>42899.536805555559</c:v>
                </c:pt>
                <c:pt idx="431">
                  <c:v>42899.537499999999</c:v>
                </c:pt>
                <c:pt idx="432">
                  <c:v>42899.538194444445</c:v>
                </c:pt>
                <c:pt idx="433">
                  <c:v>42899.538888888892</c:v>
                </c:pt>
                <c:pt idx="434">
                  <c:v>42899.539583333331</c:v>
                </c:pt>
                <c:pt idx="435">
                  <c:v>42899.540277777778</c:v>
                </c:pt>
                <c:pt idx="436">
                  <c:v>42899.540972222225</c:v>
                </c:pt>
                <c:pt idx="437">
                  <c:v>42899.541666666664</c:v>
                </c:pt>
                <c:pt idx="438">
                  <c:v>42899.542361111111</c:v>
                </c:pt>
                <c:pt idx="439">
                  <c:v>42899.543055555558</c:v>
                </c:pt>
                <c:pt idx="440">
                  <c:v>42899.543749999997</c:v>
                </c:pt>
                <c:pt idx="441">
                  <c:v>42899.544444444444</c:v>
                </c:pt>
                <c:pt idx="442">
                  <c:v>42899.545138888891</c:v>
                </c:pt>
                <c:pt idx="443">
                  <c:v>42899.54583333333</c:v>
                </c:pt>
                <c:pt idx="444">
                  <c:v>42899.546527777777</c:v>
                </c:pt>
                <c:pt idx="445">
                  <c:v>42899.547222222223</c:v>
                </c:pt>
                <c:pt idx="446">
                  <c:v>42899.54791666667</c:v>
                </c:pt>
                <c:pt idx="447">
                  <c:v>42899.548611111109</c:v>
                </c:pt>
                <c:pt idx="448">
                  <c:v>42899.549305555556</c:v>
                </c:pt>
                <c:pt idx="449">
                  <c:v>42899.55</c:v>
                </c:pt>
                <c:pt idx="450">
                  <c:v>42899.550694444442</c:v>
                </c:pt>
                <c:pt idx="451">
                  <c:v>42899.551388888889</c:v>
                </c:pt>
                <c:pt idx="452">
                  <c:v>42899.552083333336</c:v>
                </c:pt>
                <c:pt idx="453">
                  <c:v>42899.552777777775</c:v>
                </c:pt>
                <c:pt idx="454">
                  <c:v>42899.553472222222</c:v>
                </c:pt>
                <c:pt idx="455">
                  <c:v>42899.554166666669</c:v>
                </c:pt>
                <c:pt idx="456">
                  <c:v>42899.554861111108</c:v>
                </c:pt>
                <c:pt idx="457">
                  <c:v>42899.555555555555</c:v>
                </c:pt>
                <c:pt idx="458">
                  <c:v>42899.556250000001</c:v>
                </c:pt>
                <c:pt idx="459">
                  <c:v>42899.556944444441</c:v>
                </c:pt>
                <c:pt idx="460">
                  <c:v>42899.557638888888</c:v>
                </c:pt>
                <c:pt idx="461">
                  <c:v>42899.558333333334</c:v>
                </c:pt>
                <c:pt idx="462">
                  <c:v>42899.559027777781</c:v>
                </c:pt>
                <c:pt idx="463">
                  <c:v>42899.55972222222</c:v>
                </c:pt>
                <c:pt idx="464">
                  <c:v>42899.560416666667</c:v>
                </c:pt>
                <c:pt idx="465">
                  <c:v>42899.561111111114</c:v>
                </c:pt>
                <c:pt idx="466">
                  <c:v>42899.561805555553</c:v>
                </c:pt>
                <c:pt idx="467">
                  <c:v>42899.5625</c:v>
                </c:pt>
                <c:pt idx="468">
                  <c:v>42899.563194444447</c:v>
                </c:pt>
                <c:pt idx="469">
                  <c:v>42899.563888888886</c:v>
                </c:pt>
                <c:pt idx="470">
                  <c:v>42899.564583333333</c:v>
                </c:pt>
                <c:pt idx="471">
                  <c:v>42899.56527777778</c:v>
                </c:pt>
                <c:pt idx="472">
                  <c:v>42899.565972222219</c:v>
                </c:pt>
                <c:pt idx="473">
                  <c:v>42899.566666666666</c:v>
                </c:pt>
                <c:pt idx="474">
                  <c:v>42899.567361111112</c:v>
                </c:pt>
                <c:pt idx="475">
                  <c:v>42899.568055555559</c:v>
                </c:pt>
                <c:pt idx="476">
                  <c:v>42899.568749999999</c:v>
                </c:pt>
                <c:pt idx="477">
                  <c:v>42899.569444444445</c:v>
                </c:pt>
                <c:pt idx="478">
                  <c:v>42899.570138888892</c:v>
                </c:pt>
                <c:pt idx="479">
                  <c:v>42899.570833333331</c:v>
                </c:pt>
                <c:pt idx="480">
                  <c:v>42899.571527777778</c:v>
                </c:pt>
                <c:pt idx="481">
                  <c:v>42899.572222222225</c:v>
                </c:pt>
                <c:pt idx="482">
                  <c:v>42899.572916666664</c:v>
                </c:pt>
                <c:pt idx="483">
                  <c:v>42899.573611111111</c:v>
                </c:pt>
                <c:pt idx="484">
                  <c:v>42899.574305555558</c:v>
                </c:pt>
                <c:pt idx="485">
                  <c:v>42899.574999999997</c:v>
                </c:pt>
                <c:pt idx="486">
                  <c:v>42899.575694444444</c:v>
                </c:pt>
                <c:pt idx="487">
                  <c:v>42899.576388888891</c:v>
                </c:pt>
                <c:pt idx="488">
                  <c:v>42899.57708333333</c:v>
                </c:pt>
                <c:pt idx="489">
                  <c:v>42899.577777777777</c:v>
                </c:pt>
                <c:pt idx="490">
                  <c:v>42899.578472222223</c:v>
                </c:pt>
                <c:pt idx="491">
                  <c:v>42899.57916666667</c:v>
                </c:pt>
                <c:pt idx="492">
                  <c:v>42899.579861111109</c:v>
                </c:pt>
                <c:pt idx="493">
                  <c:v>42899.580555555556</c:v>
                </c:pt>
                <c:pt idx="494">
                  <c:v>42899.581250000003</c:v>
                </c:pt>
                <c:pt idx="495">
                  <c:v>42899.581944444442</c:v>
                </c:pt>
                <c:pt idx="496">
                  <c:v>42899.582638888889</c:v>
                </c:pt>
                <c:pt idx="497">
                  <c:v>42899.583333333336</c:v>
                </c:pt>
                <c:pt idx="498">
                  <c:v>42899.584027777775</c:v>
                </c:pt>
                <c:pt idx="499">
                  <c:v>42899.584722222222</c:v>
                </c:pt>
                <c:pt idx="500">
                  <c:v>42899.585416666669</c:v>
                </c:pt>
                <c:pt idx="501">
                  <c:v>42899.586111111108</c:v>
                </c:pt>
                <c:pt idx="502">
                  <c:v>42899.586805555555</c:v>
                </c:pt>
                <c:pt idx="503">
                  <c:v>42899.587500000001</c:v>
                </c:pt>
                <c:pt idx="504">
                  <c:v>42899.588194444441</c:v>
                </c:pt>
                <c:pt idx="505">
                  <c:v>42899.588888888888</c:v>
                </c:pt>
                <c:pt idx="506">
                  <c:v>42899.589583333334</c:v>
                </c:pt>
                <c:pt idx="507">
                  <c:v>42899.590277777781</c:v>
                </c:pt>
                <c:pt idx="508">
                  <c:v>42899.59097222222</c:v>
                </c:pt>
                <c:pt idx="509">
                  <c:v>42899.591666666667</c:v>
                </c:pt>
                <c:pt idx="510">
                  <c:v>42899.592361111114</c:v>
                </c:pt>
                <c:pt idx="511">
                  <c:v>42899.593055555553</c:v>
                </c:pt>
                <c:pt idx="512">
                  <c:v>42899.59375</c:v>
                </c:pt>
                <c:pt idx="513">
                  <c:v>42899.594444444447</c:v>
                </c:pt>
                <c:pt idx="514">
                  <c:v>42899.595138888886</c:v>
                </c:pt>
                <c:pt idx="515">
                  <c:v>42899.595833333333</c:v>
                </c:pt>
                <c:pt idx="516">
                  <c:v>42899.59652777778</c:v>
                </c:pt>
                <c:pt idx="517">
                  <c:v>42899.597222222219</c:v>
                </c:pt>
                <c:pt idx="518">
                  <c:v>42899.597916666666</c:v>
                </c:pt>
                <c:pt idx="519">
                  <c:v>42899.598611111112</c:v>
                </c:pt>
                <c:pt idx="520">
                  <c:v>42899.599305555559</c:v>
                </c:pt>
                <c:pt idx="521">
                  <c:v>42899.6</c:v>
                </c:pt>
                <c:pt idx="522">
                  <c:v>42899.600694444445</c:v>
                </c:pt>
                <c:pt idx="523">
                  <c:v>42899.601388888892</c:v>
                </c:pt>
                <c:pt idx="524">
                  <c:v>42899.602083333331</c:v>
                </c:pt>
                <c:pt idx="525">
                  <c:v>42899.602777777778</c:v>
                </c:pt>
                <c:pt idx="526">
                  <c:v>42899.603472222225</c:v>
                </c:pt>
                <c:pt idx="527">
                  <c:v>42899.604166666664</c:v>
                </c:pt>
                <c:pt idx="528">
                  <c:v>42899.604861111111</c:v>
                </c:pt>
                <c:pt idx="529">
                  <c:v>42899.605555555558</c:v>
                </c:pt>
                <c:pt idx="530">
                  <c:v>42899.606249999997</c:v>
                </c:pt>
                <c:pt idx="531">
                  <c:v>42899.606944444444</c:v>
                </c:pt>
                <c:pt idx="532">
                  <c:v>42899.607638888891</c:v>
                </c:pt>
                <c:pt idx="533">
                  <c:v>42899.60833333333</c:v>
                </c:pt>
                <c:pt idx="534">
                  <c:v>42899.609027777777</c:v>
                </c:pt>
                <c:pt idx="535">
                  <c:v>42899.609722222223</c:v>
                </c:pt>
                <c:pt idx="536">
                  <c:v>42899.61041666667</c:v>
                </c:pt>
                <c:pt idx="537">
                  <c:v>42899.611111111109</c:v>
                </c:pt>
                <c:pt idx="538">
                  <c:v>42899.611805555556</c:v>
                </c:pt>
                <c:pt idx="539">
                  <c:v>42899.612500000003</c:v>
                </c:pt>
                <c:pt idx="540">
                  <c:v>42899.613194444442</c:v>
                </c:pt>
                <c:pt idx="541">
                  <c:v>42899.613888888889</c:v>
                </c:pt>
                <c:pt idx="542">
                  <c:v>42899.614583333336</c:v>
                </c:pt>
                <c:pt idx="543">
                  <c:v>42899.615277777775</c:v>
                </c:pt>
                <c:pt idx="544">
                  <c:v>42899.615972222222</c:v>
                </c:pt>
                <c:pt idx="545">
                  <c:v>42899.616666666669</c:v>
                </c:pt>
                <c:pt idx="546">
                  <c:v>42899.617361111108</c:v>
                </c:pt>
                <c:pt idx="547">
                  <c:v>42899.618055555555</c:v>
                </c:pt>
                <c:pt idx="548">
                  <c:v>42899.618750000001</c:v>
                </c:pt>
                <c:pt idx="549">
                  <c:v>42899.619444444441</c:v>
                </c:pt>
                <c:pt idx="550">
                  <c:v>42899.620138888888</c:v>
                </c:pt>
                <c:pt idx="551">
                  <c:v>42899.620833333334</c:v>
                </c:pt>
                <c:pt idx="552">
                  <c:v>42899.621527777781</c:v>
                </c:pt>
                <c:pt idx="553">
                  <c:v>42899.62222222222</c:v>
                </c:pt>
                <c:pt idx="554">
                  <c:v>42899.622916666667</c:v>
                </c:pt>
                <c:pt idx="555">
                  <c:v>42899.623611111114</c:v>
                </c:pt>
                <c:pt idx="556">
                  <c:v>42899.624305555553</c:v>
                </c:pt>
                <c:pt idx="557">
                  <c:v>42899.625</c:v>
                </c:pt>
                <c:pt idx="558">
                  <c:v>42899.625694444447</c:v>
                </c:pt>
                <c:pt idx="559">
                  <c:v>42899.626388888886</c:v>
                </c:pt>
                <c:pt idx="560">
                  <c:v>42899.627083333333</c:v>
                </c:pt>
                <c:pt idx="561">
                  <c:v>42899.62777777778</c:v>
                </c:pt>
                <c:pt idx="562">
                  <c:v>42899.628472222219</c:v>
                </c:pt>
                <c:pt idx="563">
                  <c:v>42899.629166666666</c:v>
                </c:pt>
                <c:pt idx="564">
                  <c:v>42899.629861111112</c:v>
                </c:pt>
                <c:pt idx="565">
                  <c:v>42899.630555555559</c:v>
                </c:pt>
                <c:pt idx="566">
                  <c:v>42899.631249999999</c:v>
                </c:pt>
                <c:pt idx="567">
                  <c:v>42899.631944444445</c:v>
                </c:pt>
                <c:pt idx="568">
                  <c:v>42899.632638888892</c:v>
                </c:pt>
                <c:pt idx="569">
                  <c:v>42899.633333333331</c:v>
                </c:pt>
                <c:pt idx="570">
                  <c:v>42899.634027777778</c:v>
                </c:pt>
                <c:pt idx="571">
                  <c:v>42899.634722222225</c:v>
                </c:pt>
                <c:pt idx="572">
                  <c:v>42899.635416666664</c:v>
                </c:pt>
                <c:pt idx="573">
                  <c:v>42899.636111111111</c:v>
                </c:pt>
                <c:pt idx="574">
                  <c:v>42899.636805555558</c:v>
                </c:pt>
                <c:pt idx="575">
                  <c:v>42899.637499999997</c:v>
                </c:pt>
                <c:pt idx="576">
                  <c:v>42899.638194444444</c:v>
                </c:pt>
                <c:pt idx="577">
                  <c:v>42899.638888888891</c:v>
                </c:pt>
                <c:pt idx="578">
                  <c:v>42899.63958333333</c:v>
                </c:pt>
                <c:pt idx="579">
                  <c:v>42899.640277777777</c:v>
                </c:pt>
                <c:pt idx="580">
                  <c:v>42899.640972222223</c:v>
                </c:pt>
                <c:pt idx="581">
                  <c:v>42899.64166666667</c:v>
                </c:pt>
                <c:pt idx="582">
                  <c:v>42899.642361111109</c:v>
                </c:pt>
                <c:pt idx="583">
                  <c:v>42899.643055555556</c:v>
                </c:pt>
                <c:pt idx="584">
                  <c:v>42899.643750000003</c:v>
                </c:pt>
                <c:pt idx="585">
                  <c:v>42899.644444444442</c:v>
                </c:pt>
                <c:pt idx="586">
                  <c:v>42899.645138888889</c:v>
                </c:pt>
                <c:pt idx="587">
                  <c:v>42899.645833333336</c:v>
                </c:pt>
                <c:pt idx="588">
                  <c:v>42899.646527777775</c:v>
                </c:pt>
                <c:pt idx="589">
                  <c:v>42899.647222222222</c:v>
                </c:pt>
                <c:pt idx="590">
                  <c:v>42899.647916666669</c:v>
                </c:pt>
                <c:pt idx="591">
                  <c:v>42899.648611111108</c:v>
                </c:pt>
                <c:pt idx="592">
                  <c:v>42899.649305555555</c:v>
                </c:pt>
                <c:pt idx="593">
                  <c:v>42899.65</c:v>
                </c:pt>
                <c:pt idx="594">
                  <c:v>42899.650694444441</c:v>
                </c:pt>
                <c:pt idx="595">
                  <c:v>42899.651388888888</c:v>
                </c:pt>
                <c:pt idx="596">
                  <c:v>42899.652083333334</c:v>
                </c:pt>
                <c:pt idx="597">
                  <c:v>42899.652777777781</c:v>
                </c:pt>
                <c:pt idx="598">
                  <c:v>42899.65347222222</c:v>
                </c:pt>
                <c:pt idx="599">
                  <c:v>42899.654166666667</c:v>
                </c:pt>
                <c:pt idx="600">
                  <c:v>42899.654861111114</c:v>
                </c:pt>
                <c:pt idx="601">
                  <c:v>42899.655555555553</c:v>
                </c:pt>
                <c:pt idx="602">
                  <c:v>42899.65625</c:v>
                </c:pt>
                <c:pt idx="603">
                  <c:v>42899.656944444447</c:v>
                </c:pt>
                <c:pt idx="604">
                  <c:v>42899.657638888886</c:v>
                </c:pt>
                <c:pt idx="605">
                  <c:v>42899.658333333333</c:v>
                </c:pt>
                <c:pt idx="606">
                  <c:v>42899.65902777778</c:v>
                </c:pt>
                <c:pt idx="607">
                  <c:v>42899.659722222219</c:v>
                </c:pt>
                <c:pt idx="608">
                  <c:v>42899.660416666666</c:v>
                </c:pt>
                <c:pt idx="609">
                  <c:v>42899.661111111112</c:v>
                </c:pt>
                <c:pt idx="610">
                  <c:v>42899.661805555559</c:v>
                </c:pt>
                <c:pt idx="611">
                  <c:v>42899.662499999999</c:v>
                </c:pt>
                <c:pt idx="612">
                  <c:v>42899.663194444445</c:v>
                </c:pt>
                <c:pt idx="613">
                  <c:v>42899.663888888892</c:v>
                </c:pt>
                <c:pt idx="614">
                  <c:v>42899.664583333331</c:v>
                </c:pt>
                <c:pt idx="615">
                  <c:v>42899.665277777778</c:v>
                </c:pt>
                <c:pt idx="616">
                  <c:v>42899.665972222225</c:v>
                </c:pt>
                <c:pt idx="617">
                  <c:v>42899.666666666664</c:v>
                </c:pt>
                <c:pt idx="618">
                  <c:v>42899.667361111111</c:v>
                </c:pt>
                <c:pt idx="619">
                  <c:v>42899.668055555558</c:v>
                </c:pt>
                <c:pt idx="620">
                  <c:v>42899.668749999997</c:v>
                </c:pt>
                <c:pt idx="621">
                  <c:v>42899.669444444444</c:v>
                </c:pt>
                <c:pt idx="622">
                  <c:v>42899.670138888891</c:v>
                </c:pt>
                <c:pt idx="623">
                  <c:v>42899.67083333333</c:v>
                </c:pt>
                <c:pt idx="624">
                  <c:v>42899.671527777777</c:v>
                </c:pt>
                <c:pt idx="625">
                  <c:v>42899.672222222223</c:v>
                </c:pt>
                <c:pt idx="626">
                  <c:v>42899.67291666667</c:v>
                </c:pt>
                <c:pt idx="627">
                  <c:v>42899.673611111109</c:v>
                </c:pt>
                <c:pt idx="628">
                  <c:v>42899.674305555556</c:v>
                </c:pt>
                <c:pt idx="629">
                  <c:v>42899.675000000003</c:v>
                </c:pt>
                <c:pt idx="630">
                  <c:v>42899.675694444442</c:v>
                </c:pt>
                <c:pt idx="631">
                  <c:v>42899.676388888889</c:v>
                </c:pt>
                <c:pt idx="632">
                  <c:v>42899.677083333336</c:v>
                </c:pt>
                <c:pt idx="633">
                  <c:v>42899.677777777775</c:v>
                </c:pt>
                <c:pt idx="634">
                  <c:v>42899.678472222222</c:v>
                </c:pt>
                <c:pt idx="635">
                  <c:v>42899.679166666669</c:v>
                </c:pt>
                <c:pt idx="636">
                  <c:v>42899.679861111108</c:v>
                </c:pt>
                <c:pt idx="637">
                  <c:v>42899.680555555555</c:v>
                </c:pt>
                <c:pt idx="638">
                  <c:v>42899.681250000001</c:v>
                </c:pt>
                <c:pt idx="639">
                  <c:v>42899.681944444441</c:v>
                </c:pt>
                <c:pt idx="640">
                  <c:v>42899.682638888888</c:v>
                </c:pt>
                <c:pt idx="641">
                  <c:v>42899.683333333334</c:v>
                </c:pt>
                <c:pt idx="642">
                  <c:v>42899.684027777781</c:v>
                </c:pt>
                <c:pt idx="643">
                  <c:v>42899.68472222222</c:v>
                </c:pt>
                <c:pt idx="644">
                  <c:v>42899.685416666667</c:v>
                </c:pt>
                <c:pt idx="645">
                  <c:v>42899.686111111114</c:v>
                </c:pt>
                <c:pt idx="646">
                  <c:v>42899.686805555553</c:v>
                </c:pt>
                <c:pt idx="647">
                  <c:v>42899.6875</c:v>
                </c:pt>
                <c:pt idx="648">
                  <c:v>42899.688194444447</c:v>
                </c:pt>
                <c:pt idx="649">
                  <c:v>42899.688888888886</c:v>
                </c:pt>
                <c:pt idx="650">
                  <c:v>42899.689583333333</c:v>
                </c:pt>
                <c:pt idx="651">
                  <c:v>42899.69027777778</c:v>
                </c:pt>
                <c:pt idx="652">
                  <c:v>42899.690972222219</c:v>
                </c:pt>
                <c:pt idx="653">
                  <c:v>42899.691666666666</c:v>
                </c:pt>
                <c:pt idx="654">
                  <c:v>42899.692361111112</c:v>
                </c:pt>
                <c:pt idx="655">
                  <c:v>42899.693055555559</c:v>
                </c:pt>
                <c:pt idx="656">
                  <c:v>42899.693749999999</c:v>
                </c:pt>
                <c:pt idx="657">
                  <c:v>42899.694444444445</c:v>
                </c:pt>
                <c:pt idx="658">
                  <c:v>42899.695138888892</c:v>
                </c:pt>
                <c:pt idx="659">
                  <c:v>42899.695833333331</c:v>
                </c:pt>
                <c:pt idx="660">
                  <c:v>42899.696527777778</c:v>
                </c:pt>
                <c:pt idx="661">
                  <c:v>42899.697222222225</c:v>
                </c:pt>
                <c:pt idx="662">
                  <c:v>42899.697916666664</c:v>
                </c:pt>
                <c:pt idx="663">
                  <c:v>42899.698611111111</c:v>
                </c:pt>
                <c:pt idx="664">
                  <c:v>42899.699305555558</c:v>
                </c:pt>
                <c:pt idx="665">
                  <c:v>42899.7</c:v>
                </c:pt>
                <c:pt idx="666">
                  <c:v>42899.700694444444</c:v>
                </c:pt>
                <c:pt idx="667">
                  <c:v>42899.701388888891</c:v>
                </c:pt>
                <c:pt idx="668">
                  <c:v>42899.70208333333</c:v>
                </c:pt>
                <c:pt idx="669">
                  <c:v>42899.702777777777</c:v>
                </c:pt>
                <c:pt idx="670">
                  <c:v>42899.703472222223</c:v>
                </c:pt>
                <c:pt idx="671">
                  <c:v>42899.70416666667</c:v>
                </c:pt>
                <c:pt idx="672">
                  <c:v>42899.704861111109</c:v>
                </c:pt>
                <c:pt idx="673">
                  <c:v>42899.705555555556</c:v>
                </c:pt>
                <c:pt idx="674">
                  <c:v>42899.706250000003</c:v>
                </c:pt>
                <c:pt idx="675">
                  <c:v>42899.706944444442</c:v>
                </c:pt>
                <c:pt idx="676">
                  <c:v>42899.707638888889</c:v>
                </c:pt>
                <c:pt idx="677">
                  <c:v>42899.708333333336</c:v>
                </c:pt>
                <c:pt idx="678">
                  <c:v>42899.709027777775</c:v>
                </c:pt>
                <c:pt idx="679">
                  <c:v>42899.709722222222</c:v>
                </c:pt>
                <c:pt idx="680">
                  <c:v>42899.710416666669</c:v>
                </c:pt>
                <c:pt idx="681">
                  <c:v>42899.711111111108</c:v>
                </c:pt>
                <c:pt idx="682">
                  <c:v>42899.711805555555</c:v>
                </c:pt>
                <c:pt idx="683">
                  <c:v>42899.712500000001</c:v>
                </c:pt>
                <c:pt idx="684">
                  <c:v>42899.713194444441</c:v>
                </c:pt>
                <c:pt idx="685">
                  <c:v>42899.713888888888</c:v>
                </c:pt>
                <c:pt idx="686">
                  <c:v>42899.714583333334</c:v>
                </c:pt>
                <c:pt idx="687">
                  <c:v>42899.715277777781</c:v>
                </c:pt>
                <c:pt idx="688">
                  <c:v>42899.71597222222</c:v>
                </c:pt>
                <c:pt idx="689">
                  <c:v>42899.716666666667</c:v>
                </c:pt>
                <c:pt idx="690">
                  <c:v>42899.717361111114</c:v>
                </c:pt>
                <c:pt idx="691">
                  <c:v>42899.718055555553</c:v>
                </c:pt>
                <c:pt idx="692">
                  <c:v>42899.71875</c:v>
                </c:pt>
                <c:pt idx="693">
                  <c:v>42899.719444444447</c:v>
                </c:pt>
                <c:pt idx="694">
                  <c:v>42899.720138888886</c:v>
                </c:pt>
                <c:pt idx="695">
                  <c:v>42899.720833333333</c:v>
                </c:pt>
                <c:pt idx="696">
                  <c:v>42899.72152777778</c:v>
                </c:pt>
                <c:pt idx="697">
                  <c:v>42899.722222222219</c:v>
                </c:pt>
                <c:pt idx="698">
                  <c:v>42899.722916666666</c:v>
                </c:pt>
                <c:pt idx="699">
                  <c:v>42899.723611111112</c:v>
                </c:pt>
                <c:pt idx="700">
                  <c:v>42899.724305555559</c:v>
                </c:pt>
                <c:pt idx="701">
                  <c:v>42899.724999999999</c:v>
                </c:pt>
                <c:pt idx="702">
                  <c:v>42899.725694444445</c:v>
                </c:pt>
                <c:pt idx="703">
                  <c:v>42899.726388888892</c:v>
                </c:pt>
                <c:pt idx="704">
                  <c:v>42899.727083333331</c:v>
                </c:pt>
                <c:pt idx="705">
                  <c:v>42899.727777777778</c:v>
                </c:pt>
                <c:pt idx="706">
                  <c:v>42899.728472222225</c:v>
                </c:pt>
                <c:pt idx="707">
                  <c:v>42899.729166666664</c:v>
                </c:pt>
                <c:pt idx="708">
                  <c:v>42899.729861111111</c:v>
                </c:pt>
                <c:pt idx="709">
                  <c:v>42899.730555555558</c:v>
                </c:pt>
                <c:pt idx="710">
                  <c:v>42899.731249999997</c:v>
                </c:pt>
                <c:pt idx="711">
                  <c:v>42899.731944444444</c:v>
                </c:pt>
                <c:pt idx="712">
                  <c:v>42899.732638888891</c:v>
                </c:pt>
                <c:pt idx="713">
                  <c:v>42899.73333333333</c:v>
                </c:pt>
                <c:pt idx="714">
                  <c:v>42899.734027777777</c:v>
                </c:pt>
                <c:pt idx="715">
                  <c:v>42899.734722222223</c:v>
                </c:pt>
                <c:pt idx="716">
                  <c:v>42899.73541666667</c:v>
                </c:pt>
                <c:pt idx="717">
                  <c:v>42899.736111111109</c:v>
                </c:pt>
                <c:pt idx="718">
                  <c:v>42899.736805555556</c:v>
                </c:pt>
                <c:pt idx="719">
                  <c:v>42899.737500000003</c:v>
                </c:pt>
                <c:pt idx="720">
                  <c:v>42899.738194444442</c:v>
                </c:pt>
                <c:pt idx="721">
                  <c:v>42899.738888888889</c:v>
                </c:pt>
                <c:pt idx="722">
                  <c:v>42899.739583333336</c:v>
                </c:pt>
                <c:pt idx="723">
                  <c:v>42899.740277777775</c:v>
                </c:pt>
                <c:pt idx="724">
                  <c:v>42899.740972222222</c:v>
                </c:pt>
                <c:pt idx="725">
                  <c:v>42899.741666666669</c:v>
                </c:pt>
                <c:pt idx="726">
                  <c:v>42899.742361111108</c:v>
                </c:pt>
                <c:pt idx="727">
                  <c:v>42899.743055555555</c:v>
                </c:pt>
                <c:pt idx="728">
                  <c:v>42899.743750000001</c:v>
                </c:pt>
                <c:pt idx="729">
                  <c:v>42899.744444444441</c:v>
                </c:pt>
                <c:pt idx="730">
                  <c:v>42899.745138888888</c:v>
                </c:pt>
                <c:pt idx="731">
                  <c:v>42899.745833333334</c:v>
                </c:pt>
                <c:pt idx="732">
                  <c:v>42899.746527777781</c:v>
                </c:pt>
                <c:pt idx="733">
                  <c:v>42899.74722222222</c:v>
                </c:pt>
                <c:pt idx="734">
                  <c:v>42899.747916666667</c:v>
                </c:pt>
                <c:pt idx="735">
                  <c:v>42899.748611111114</c:v>
                </c:pt>
                <c:pt idx="736">
                  <c:v>42899.749305555553</c:v>
                </c:pt>
                <c:pt idx="737">
                  <c:v>42899.75</c:v>
                </c:pt>
                <c:pt idx="738">
                  <c:v>42899.750694444447</c:v>
                </c:pt>
                <c:pt idx="739">
                  <c:v>42899.751388888886</c:v>
                </c:pt>
                <c:pt idx="740">
                  <c:v>42899.752083333333</c:v>
                </c:pt>
                <c:pt idx="741">
                  <c:v>42899.75277777778</c:v>
                </c:pt>
                <c:pt idx="742">
                  <c:v>42899.753472222219</c:v>
                </c:pt>
                <c:pt idx="743">
                  <c:v>42899.754166666666</c:v>
                </c:pt>
                <c:pt idx="744">
                  <c:v>42899.754861111112</c:v>
                </c:pt>
                <c:pt idx="745">
                  <c:v>42899.755555555559</c:v>
                </c:pt>
                <c:pt idx="746">
                  <c:v>42899.756249999999</c:v>
                </c:pt>
                <c:pt idx="747">
                  <c:v>42899.756944444445</c:v>
                </c:pt>
                <c:pt idx="748">
                  <c:v>42899.757638888892</c:v>
                </c:pt>
                <c:pt idx="749">
                  <c:v>42899.758333333331</c:v>
                </c:pt>
                <c:pt idx="750">
                  <c:v>42899.759027777778</c:v>
                </c:pt>
                <c:pt idx="751">
                  <c:v>42899.759722222225</c:v>
                </c:pt>
                <c:pt idx="752">
                  <c:v>42899.760416666664</c:v>
                </c:pt>
                <c:pt idx="753">
                  <c:v>42899.761111111111</c:v>
                </c:pt>
                <c:pt idx="754">
                  <c:v>42899.761805555558</c:v>
                </c:pt>
                <c:pt idx="755">
                  <c:v>42899.762499999997</c:v>
                </c:pt>
                <c:pt idx="756">
                  <c:v>42899.763194444444</c:v>
                </c:pt>
                <c:pt idx="757">
                  <c:v>42899.763888888891</c:v>
                </c:pt>
                <c:pt idx="758">
                  <c:v>42899.76458333333</c:v>
                </c:pt>
                <c:pt idx="759">
                  <c:v>42899.765277777777</c:v>
                </c:pt>
                <c:pt idx="760">
                  <c:v>42899.765972222223</c:v>
                </c:pt>
                <c:pt idx="761">
                  <c:v>42899.76666666667</c:v>
                </c:pt>
                <c:pt idx="762">
                  <c:v>42899.767361111109</c:v>
                </c:pt>
                <c:pt idx="763">
                  <c:v>42899.768055555556</c:v>
                </c:pt>
                <c:pt idx="764">
                  <c:v>42899.768750000003</c:v>
                </c:pt>
                <c:pt idx="765">
                  <c:v>42899.769444444442</c:v>
                </c:pt>
                <c:pt idx="766">
                  <c:v>42899.770138888889</c:v>
                </c:pt>
                <c:pt idx="767">
                  <c:v>42899.770833333336</c:v>
                </c:pt>
                <c:pt idx="768">
                  <c:v>42899.771527777775</c:v>
                </c:pt>
                <c:pt idx="769">
                  <c:v>42899.772222222222</c:v>
                </c:pt>
                <c:pt idx="770">
                  <c:v>42899.772916666669</c:v>
                </c:pt>
                <c:pt idx="771">
                  <c:v>42899.773611111108</c:v>
                </c:pt>
                <c:pt idx="772">
                  <c:v>42899.774305555555</c:v>
                </c:pt>
                <c:pt idx="773">
                  <c:v>42899.775000000001</c:v>
                </c:pt>
                <c:pt idx="774">
                  <c:v>42899.775694444441</c:v>
                </c:pt>
                <c:pt idx="775">
                  <c:v>42899.776388888888</c:v>
                </c:pt>
                <c:pt idx="776">
                  <c:v>42899.777083333334</c:v>
                </c:pt>
                <c:pt idx="777">
                  <c:v>42899.777777777781</c:v>
                </c:pt>
                <c:pt idx="778">
                  <c:v>42899.77847222222</c:v>
                </c:pt>
                <c:pt idx="779">
                  <c:v>42899.779166666667</c:v>
                </c:pt>
                <c:pt idx="780">
                  <c:v>42899.779861111114</c:v>
                </c:pt>
                <c:pt idx="781">
                  <c:v>42899.780555555553</c:v>
                </c:pt>
                <c:pt idx="782">
                  <c:v>42899.78125</c:v>
                </c:pt>
                <c:pt idx="783">
                  <c:v>42899.781944444447</c:v>
                </c:pt>
                <c:pt idx="784">
                  <c:v>42899.782638888886</c:v>
                </c:pt>
                <c:pt idx="785">
                  <c:v>42899.783333333333</c:v>
                </c:pt>
                <c:pt idx="786">
                  <c:v>42899.78402777778</c:v>
                </c:pt>
                <c:pt idx="787">
                  <c:v>42899.784722222219</c:v>
                </c:pt>
                <c:pt idx="788">
                  <c:v>42899.785416666666</c:v>
                </c:pt>
                <c:pt idx="789">
                  <c:v>42899.786111111112</c:v>
                </c:pt>
                <c:pt idx="790">
                  <c:v>42899.786805555559</c:v>
                </c:pt>
                <c:pt idx="791">
                  <c:v>42899.787499999999</c:v>
                </c:pt>
                <c:pt idx="792">
                  <c:v>42899.788194444445</c:v>
                </c:pt>
                <c:pt idx="793">
                  <c:v>42899.788888888892</c:v>
                </c:pt>
                <c:pt idx="794">
                  <c:v>42899.789583333331</c:v>
                </c:pt>
                <c:pt idx="795">
                  <c:v>42899.790277777778</c:v>
                </c:pt>
                <c:pt idx="796">
                  <c:v>42899.790972222225</c:v>
                </c:pt>
                <c:pt idx="797">
                  <c:v>42899.791666666664</c:v>
                </c:pt>
                <c:pt idx="798">
                  <c:v>42899.792361111111</c:v>
                </c:pt>
                <c:pt idx="799">
                  <c:v>42899.793055555558</c:v>
                </c:pt>
                <c:pt idx="800">
                  <c:v>42899.793749999997</c:v>
                </c:pt>
                <c:pt idx="801">
                  <c:v>42899.794444444444</c:v>
                </c:pt>
                <c:pt idx="802">
                  <c:v>42899.795138888891</c:v>
                </c:pt>
                <c:pt idx="803">
                  <c:v>42899.79583333333</c:v>
                </c:pt>
                <c:pt idx="804">
                  <c:v>42899.796527777777</c:v>
                </c:pt>
                <c:pt idx="805">
                  <c:v>42899.797222222223</c:v>
                </c:pt>
                <c:pt idx="806">
                  <c:v>42899.79791666667</c:v>
                </c:pt>
                <c:pt idx="807">
                  <c:v>42899.798611111109</c:v>
                </c:pt>
                <c:pt idx="808">
                  <c:v>42899.799305555556</c:v>
                </c:pt>
                <c:pt idx="809">
                  <c:v>42899.8</c:v>
                </c:pt>
                <c:pt idx="810">
                  <c:v>42899.800694444442</c:v>
                </c:pt>
                <c:pt idx="811">
                  <c:v>42899.801388888889</c:v>
                </c:pt>
                <c:pt idx="812">
                  <c:v>42899.802083333336</c:v>
                </c:pt>
                <c:pt idx="813">
                  <c:v>42899.802777777775</c:v>
                </c:pt>
                <c:pt idx="814">
                  <c:v>42899.803472222222</c:v>
                </c:pt>
                <c:pt idx="815">
                  <c:v>42899.804166666669</c:v>
                </c:pt>
                <c:pt idx="816">
                  <c:v>42899.804861111108</c:v>
                </c:pt>
                <c:pt idx="817">
                  <c:v>42899.805555555555</c:v>
                </c:pt>
                <c:pt idx="818">
                  <c:v>42899.806250000001</c:v>
                </c:pt>
                <c:pt idx="819">
                  <c:v>42899.806944444441</c:v>
                </c:pt>
                <c:pt idx="820">
                  <c:v>42899.807638888888</c:v>
                </c:pt>
                <c:pt idx="821">
                  <c:v>42899.808333333334</c:v>
                </c:pt>
                <c:pt idx="822">
                  <c:v>42899.809027777781</c:v>
                </c:pt>
                <c:pt idx="823">
                  <c:v>42899.80972222222</c:v>
                </c:pt>
                <c:pt idx="824">
                  <c:v>42899.810416666667</c:v>
                </c:pt>
                <c:pt idx="825">
                  <c:v>42899.811111111114</c:v>
                </c:pt>
                <c:pt idx="826">
                  <c:v>42899.811805555553</c:v>
                </c:pt>
                <c:pt idx="827">
                  <c:v>42899.8125</c:v>
                </c:pt>
                <c:pt idx="828">
                  <c:v>42899.813194444447</c:v>
                </c:pt>
                <c:pt idx="829">
                  <c:v>42899.813888888886</c:v>
                </c:pt>
                <c:pt idx="830">
                  <c:v>42899.814583333333</c:v>
                </c:pt>
                <c:pt idx="831">
                  <c:v>42899.81527777778</c:v>
                </c:pt>
                <c:pt idx="832">
                  <c:v>42899.815972222219</c:v>
                </c:pt>
                <c:pt idx="833">
                  <c:v>42899.816666666666</c:v>
                </c:pt>
                <c:pt idx="834">
                  <c:v>42899.817361111112</c:v>
                </c:pt>
                <c:pt idx="835">
                  <c:v>42899.818055555559</c:v>
                </c:pt>
                <c:pt idx="836">
                  <c:v>42899.818749999999</c:v>
                </c:pt>
                <c:pt idx="837">
                  <c:v>42899.819444444445</c:v>
                </c:pt>
                <c:pt idx="838">
                  <c:v>42899.820138888892</c:v>
                </c:pt>
                <c:pt idx="839">
                  <c:v>42899.820833333331</c:v>
                </c:pt>
                <c:pt idx="840">
                  <c:v>42899.821527777778</c:v>
                </c:pt>
                <c:pt idx="841">
                  <c:v>42899.822222222225</c:v>
                </c:pt>
                <c:pt idx="842">
                  <c:v>42899.822916666664</c:v>
                </c:pt>
                <c:pt idx="843">
                  <c:v>42899.823611111111</c:v>
                </c:pt>
                <c:pt idx="844">
                  <c:v>42899.824305555558</c:v>
                </c:pt>
                <c:pt idx="845">
                  <c:v>42899.824999999997</c:v>
                </c:pt>
                <c:pt idx="846">
                  <c:v>42899.825694444444</c:v>
                </c:pt>
                <c:pt idx="847">
                  <c:v>42899.826388888891</c:v>
                </c:pt>
                <c:pt idx="848">
                  <c:v>42899.82708333333</c:v>
                </c:pt>
                <c:pt idx="849">
                  <c:v>42899.827777777777</c:v>
                </c:pt>
                <c:pt idx="850">
                  <c:v>42899.828472222223</c:v>
                </c:pt>
                <c:pt idx="851">
                  <c:v>42899.82916666667</c:v>
                </c:pt>
                <c:pt idx="852">
                  <c:v>42899.829861111109</c:v>
                </c:pt>
                <c:pt idx="853">
                  <c:v>42899.830555555556</c:v>
                </c:pt>
                <c:pt idx="854">
                  <c:v>42899.831250000003</c:v>
                </c:pt>
                <c:pt idx="855">
                  <c:v>42899.831944444442</c:v>
                </c:pt>
                <c:pt idx="856">
                  <c:v>42899.832638888889</c:v>
                </c:pt>
                <c:pt idx="857">
                  <c:v>42899.833333333336</c:v>
                </c:pt>
                <c:pt idx="858">
                  <c:v>42899.834027777775</c:v>
                </c:pt>
                <c:pt idx="859">
                  <c:v>42899.834722222222</c:v>
                </c:pt>
                <c:pt idx="860">
                  <c:v>42899.835416666669</c:v>
                </c:pt>
                <c:pt idx="861">
                  <c:v>42899.836111111108</c:v>
                </c:pt>
                <c:pt idx="862">
                  <c:v>42899.836805555555</c:v>
                </c:pt>
                <c:pt idx="863">
                  <c:v>42899.837500000001</c:v>
                </c:pt>
                <c:pt idx="864">
                  <c:v>42899.838194444441</c:v>
                </c:pt>
                <c:pt idx="865">
                  <c:v>42899.838888888888</c:v>
                </c:pt>
                <c:pt idx="866">
                  <c:v>42899.839583333334</c:v>
                </c:pt>
                <c:pt idx="867">
                  <c:v>42899.840277777781</c:v>
                </c:pt>
                <c:pt idx="868">
                  <c:v>42899.84097222222</c:v>
                </c:pt>
                <c:pt idx="869">
                  <c:v>42899.841666666667</c:v>
                </c:pt>
                <c:pt idx="870">
                  <c:v>42899.842361111114</c:v>
                </c:pt>
                <c:pt idx="871">
                  <c:v>42899.843055555553</c:v>
                </c:pt>
                <c:pt idx="872">
                  <c:v>42899.84375</c:v>
                </c:pt>
                <c:pt idx="873">
                  <c:v>42899.844444444447</c:v>
                </c:pt>
                <c:pt idx="874">
                  <c:v>42899.845138888886</c:v>
                </c:pt>
                <c:pt idx="875">
                  <c:v>42899.845833333333</c:v>
                </c:pt>
                <c:pt idx="876">
                  <c:v>42899.84652777778</c:v>
                </c:pt>
                <c:pt idx="877">
                  <c:v>42899.847222222219</c:v>
                </c:pt>
                <c:pt idx="878">
                  <c:v>42899.847916666666</c:v>
                </c:pt>
                <c:pt idx="879">
                  <c:v>42899.848611111112</c:v>
                </c:pt>
                <c:pt idx="880">
                  <c:v>42899.849305555559</c:v>
                </c:pt>
                <c:pt idx="881">
                  <c:v>42899.85</c:v>
                </c:pt>
                <c:pt idx="882">
                  <c:v>42899.850694444445</c:v>
                </c:pt>
                <c:pt idx="883">
                  <c:v>42899.851388888892</c:v>
                </c:pt>
                <c:pt idx="884">
                  <c:v>42899.852083333331</c:v>
                </c:pt>
                <c:pt idx="885">
                  <c:v>42899.852777777778</c:v>
                </c:pt>
                <c:pt idx="886">
                  <c:v>42899.853472222225</c:v>
                </c:pt>
                <c:pt idx="887">
                  <c:v>42899.854166666664</c:v>
                </c:pt>
                <c:pt idx="888">
                  <c:v>42899.854861111111</c:v>
                </c:pt>
                <c:pt idx="889">
                  <c:v>42899.855555555558</c:v>
                </c:pt>
                <c:pt idx="890">
                  <c:v>42899.856249999997</c:v>
                </c:pt>
                <c:pt idx="891">
                  <c:v>42899.856944444444</c:v>
                </c:pt>
                <c:pt idx="892">
                  <c:v>42899.857638888891</c:v>
                </c:pt>
                <c:pt idx="893">
                  <c:v>42899.85833333333</c:v>
                </c:pt>
                <c:pt idx="894">
                  <c:v>42899.859027777777</c:v>
                </c:pt>
                <c:pt idx="895">
                  <c:v>42899.859722222223</c:v>
                </c:pt>
                <c:pt idx="896">
                  <c:v>42899.86041666667</c:v>
                </c:pt>
                <c:pt idx="897">
                  <c:v>42899.861111111109</c:v>
                </c:pt>
                <c:pt idx="898">
                  <c:v>42899.861805555556</c:v>
                </c:pt>
                <c:pt idx="899">
                  <c:v>42899.862500000003</c:v>
                </c:pt>
                <c:pt idx="900">
                  <c:v>42899.863194444442</c:v>
                </c:pt>
                <c:pt idx="901">
                  <c:v>42899.863888888889</c:v>
                </c:pt>
                <c:pt idx="902">
                  <c:v>42899.864583333336</c:v>
                </c:pt>
                <c:pt idx="903">
                  <c:v>42899.865277777775</c:v>
                </c:pt>
                <c:pt idx="904">
                  <c:v>42899.865972222222</c:v>
                </c:pt>
                <c:pt idx="905">
                  <c:v>42899.866666666669</c:v>
                </c:pt>
                <c:pt idx="906">
                  <c:v>42899.867361111108</c:v>
                </c:pt>
                <c:pt idx="907">
                  <c:v>42899.868055555555</c:v>
                </c:pt>
                <c:pt idx="908">
                  <c:v>42899.868750000001</c:v>
                </c:pt>
                <c:pt idx="909">
                  <c:v>42899.869444444441</c:v>
                </c:pt>
                <c:pt idx="910">
                  <c:v>42899.870138888888</c:v>
                </c:pt>
                <c:pt idx="911">
                  <c:v>42899.870833333334</c:v>
                </c:pt>
                <c:pt idx="912">
                  <c:v>42899.871527777781</c:v>
                </c:pt>
                <c:pt idx="913">
                  <c:v>42899.87222222222</c:v>
                </c:pt>
                <c:pt idx="914">
                  <c:v>42899.872916666667</c:v>
                </c:pt>
                <c:pt idx="915">
                  <c:v>42899.873611111114</c:v>
                </c:pt>
                <c:pt idx="916">
                  <c:v>42899.874305555553</c:v>
                </c:pt>
                <c:pt idx="917">
                  <c:v>42899.875</c:v>
                </c:pt>
                <c:pt idx="918">
                  <c:v>42899.875694444447</c:v>
                </c:pt>
                <c:pt idx="919">
                  <c:v>42899.876388888886</c:v>
                </c:pt>
                <c:pt idx="920">
                  <c:v>42899.877083333333</c:v>
                </c:pt>
                <c:pt idx="921">
                  <c:v>42899.87777777778</c:v>
                </c:pt>
                <c:pt idx="922">
                  <c:v>42899.878472222219</c:v>
                </c:pt>
                <c:pt idx="923">
                  <c:v>42899.879166666666</c:v>
                </c:pt>
                <c:pt idx="924">
                  <c:v>42899.879861111112</c:v>
                </c:pt>
                <c:pt idx="925">
                  <c:v>42899.880555555559</c:v>
                </c:pt>
                <c:pt idx="926">
                  <c:v>42899.881249999999</c:v>
                </c:pt>
                <c:pt idx="927">
                  <c:v>42899.881944444445</c:v>
                </c:pt>
                <c:pt idx="928">
                  <c:v>42899.882638888892</c:v>
                </c:pt>
                <c:pt idx="929">
                  <c:v>42899.883333333331</c:v>
                </c:pt>
                <c:pt idx="930">
                  <c:v>42899.884027777778</c:v>
                </c:pt>
                <c:pt idx="931">
                  <c:v>42899.884722222225</c:v>
                </c:pt>
                <c:pt idx="932">
                  <c:v>42899.885416666664</c:v>
                </c:pt>
                <c:pt idx="933">
                  <c:v>42899.886111111111</c:v>
                </c:pt>
                <c:pt idx="934">
                  <c:v>42899.886805555558</c:v>
                </c:pt>
                <c:pt idx="935">
                  <c:v>42899.887499999997</c:v>
                </c:pt>
                <c:pt idx="936">
                  <c:v>42899.888194444444</c:v>
                </c:pt>
                <c:pt idx="937">
                  <c:v>42899.888888888891</c:v>
                </c:pt>
                <c:pt idx="938">
                  <c:v>42899.88958333333</c:v>
                </c:pt>
                <c:pt idx="939">
                  <c:v>42899.890277777777</c:v>
                </c:pt>
                <c:pt idx="940">
                  <c:v>42899.890972222223</c:v>
                </c:pt>
                <c:pt idx="941">
                  <c:v>42899.89166666667</c:v>
                </c:pt>
                <c:pt idx="942">
                  <c:v>42899.892361111109</c:v>
                </c:pt>
                <c:pt idx="943">
                  <c:v>42899.893055555556</c:v>
                </c:pt>
                <c:pt idx="944">
                  <c:v>42899.893750000003</c:v>
                </c:pt>
                <c:pt idx="945">
                  <c:v>42899.894444444442</c:v>
                </c:pt>
                <c:pt idx="946">
                  <c:v>42899.895138888889</c:v>
                </c:pt>
                <c:pt idx="947">
                  <c:v>42899.895833333336</c:v>
                </c:pt>
                <c:pt idx="948">
                  <c:v>42899.896527777775</c:v>
                </c:pt>
                <c:pt idx="949">
                  <c:v>42899.897222222222</c:v>
                </c:pt>
                <c:pt idx="950">
                  <c:v>42899.897916666669</c:v>
                </c:pt>
                <c:pt idx="951">
                  <c:v>42899.898611111108</c:v>
                </c:pt>
                <c:pt idx="952">
                  <c:v>42899.899305555555</c:v>
                </c:pt>
                <c:pt idx="953">
                  <c:v>42899.9</c:v>
                </c:pt>
                <c:pt idx="954">
                  <c:v>42899.900694444441</c:v>
                </c:pt>
                <c:pt idx="955">
                  <c:v>42899.901388888888</c:v>
                </c:pt>
                <c:pt idx="956">
                  <c:v>42899.902083333334</c:v>
                </c:pt>
                <c:pt idx="957">
                  <c:v>42899.902777777781</c:v>
                </c:pt>
                <c:pt idx="958">
                  <c:v>42899.90347222222</c:v>
                </c:pt>
                <c:pt idx="959">
                  <c:v>42899.904166666667</c:v>
                </c:pt>
                <c:pt idx="960">
                  <c:v>42899.904861111114</c:v>
                </c:pt>
                <c:pt idx="961">
                  <c:v>42899.905555555553</c:v>
                </c:pt>
                <c:pt idx="962">
                  <c:v>42899.90625</c:v>
                </c:pt>
                <c:pt idx="963">
                  <c:v>42899.906944444447</c:v>
                </c:pt>
                <c:pt idx="964">
                  <c:v>42899.907638888886</c:v>
                </c:pt>
                <c:pt idx="965">
                  <c:v>42899.908333333333</c:v>
                </c:pt>
                <c:pt idx="966">
                  <c:v>42899.90902777778</c:v>
                </c:pt>
                <c:pt idx="967">
                  <c:v>42899.909722222219</c:v>
                </c:pt>
                <c:pt idx="968">
                  <c:v>42899.910416666666</c:v>
                </c:pt>
                <c:pt idx="969">
                  <c:v>42899.911111111112</c:v>
                </c:pt>
                <c:pt idx="970">
                  <c:v>42899.911805555559</c:v>
                </c:pt>
                <c:pt idx="971">
                  <c:v>42899.912499999999</c:v>
                </c:pt>
                <c:pt idx="972">
                  <c:v>42899.913194444445</c:v>
                </c:pt>
                <c:pt idx="973">
                  <c:v>42899.913888888892</c:v>
                </c:pt>
                <c:pt idx="974">
                  <c:v>42899.914583333331</c:v>
                </c:pt>
                <c:pt idx="975">
                  <c:v>42899.915277777778</c:v>
                </c:pt>
                <c:pt idx="976">
                  <c:v>42899.915972222225</c:v>
                </c:pt>
                <c:pt idx="977">
                  <c:v>42899.916666666664</c:v>
                </c:pt>
                <c:pt idx="978">
                  <c:v>42899.917361111111</c:v>
                </c:pt>
                <c:pt idx="979">
                  <c:v>42899.918055555558</c:v>
                </c:pt>
                <c:pt idx="980">
                  <c:v>42899.918749999997</c:v>
                </c:pt>
                <c:pt idx="981">
                  <c:v>42899.919444444444</c:v>
                </c:pt>
                <c:pt idx="982">
                  <c:v>42899.920138888891</c:v>
                </c:pt>
                <c:pt idx="983">
                  <c:v>42899.92083333333</c:v>
                </c:pt>
                <c:pt idx="984">
                  <c:v>42899.921527777777</c:v>
                </c:pt>
                <c:pt idx="985">
                  <c:v>42899.922222222223</c:v>
                </c:pt>
                <c:pt idx="986">
                  <c:v>42899.92291666667</c:v>
                </c:pt>
                <c:pt idx="987">
                  <c:v>42899.923611111109</c:v>
                </c:pt>
                <c:pt idx="988">
                  <c:v>42899.924305555556</c:v>
                </c:pt>
                <c:pt idx="989">
                  <c:v>42899.925000000003</c:v>
                </c:pt>
                <c:pt idx="990">
                  <c:v>42899.925694444442</c:v>
                </c:pt>
                <c:pt idx="991">
                  <c:v>42899.926388888889</c:v>
                </c:pt>
                <c:pt idx="992">
                  <c:v>42899.927083333336</c:v>
                </c:pt>
                <c:pt idx="993">
                  <c:v>42899.927777777775</c:v>
                </c:pt>
                <c:pt idx="994">
                  <c:v>42899.928472222222</c:v>
                </c:pt>
                <c:pt idx="995">
                  <c:v>42899.929166666669</c:v>
                </c:pt>
                <c:pt idx="996">
                  <c:v>42899.929861111108</c:v>
                </c:pt>
                <c:pt idx="997">
                  <c:v>42899.930555555555</c:v>
                </c:pt>
                <c:pt idx="998">
                  <c:v>42899.931250000001</c:v>
                </c:pt>
                <c:pt idx="999">
                  <c:v>42899.931944444441</c:v>
                </c:pt>
                <c:pt idx="1000">
                  <c:v>42899.932638888888</c:v>
                </c:pt>
                <c:pt idx="1001">
                  <c:v>42899.933333333334</c:v>
                </c:pt>
                <c:pt idx="1002">
                  <c:v>42899.934027777781</c:v>
                </c:pt>
                <c:pt idx="1003">
                  <c:v>42899.93472222222</c:v>
                </c:pt>
                <c:pt idx="1004">
                  <c:v>42899.935416666667</c:v>
                </c:pt>
                <c:pt idx="1005">
                  <c:v>42899.936111111114</c:v>
                </c:pt>
                <c:pt idx="1006">
                  <c:v>42899.936805555553</c:v>
                </c:pt>
                <c:pt idx="1007">
                  <c:v>42899.9375</c:v>
                </c:pt>
                <c:pt idx="1008">
                  <c:v>42899.938194444447</c:v>
                </c:pt>
                <c:pt idx="1009">
                  <c:v>42899.938888888886</c:v>
                </c:pt>
                <c:pt idx="1010">
                  <c:v>42899.939583333333</c:v>
                </c:pt>
                <c:pt idx="1011">
                  <c:v>42899.94027777778</c:v>
                </c:pt>
                <c:pt idx="1012">
                  <c:v>42899.940972222219</c:v>
                </c:pt>
                <c:pt idx="1013">
                  <c:v>42899.941666666666</c:v>
                </c:pt>
                <c:pt idx="1014">
                  <c:v>42899.942361111112</c:v>
                </c:pt>
                <c:pt idx="1015">
                  <c:v>42899.943055555559</c:v>
                </c:pt>
                <c:pt idx="1016">
                  <c:v>42899.943749999999</c:v>
                </c:pt>
                <c:pt idx="1017">
                  <c:v>42899.944444444445</c:v>
                </c:pt>
                <c:pt idx="1018">
                  <c:v>42899.945138888892</c:v>
                </c:pt>
                <c:pt idx="1019">
                  <c:v>42899.945833333331</c:v>
                </c:pt>
                <c:pt idx="1020">
                  <c:v>42899.946527777778</c:v>
                </c:pt>
                <c:pt idx="1021">
                  <c:v>42899.947222222225</c:v>
                </c:pt>
                <c:pt idx="1022">
                  <c:v>42899.947916666664</c:v>
                </c:pt>
                <c:pt idx="1023">
                  <c:v>42899.948611111111</c:v>
                </c:pt>
                <c:pt idx="1024">
                  <c:v>42899.949305555558</c:v>
                </c:pt>
                <c:pt idx="1025">
                  <c:v>42899.95</c:v>
                </c:pt>
                <c:pt idx="1026">
                  <c:v>42899.950694444444</c:v>
                </c:pt>
                <c:pt idx="1027">
                  <c:v>42899.951388888891</c:v>
                </c:pt>
                <c:pt idx="1028">
                  <c:v>42899.95208333333</c:v>
                </c:pt>
                <c:pt idx="1029">
                  <c:v>42899.952777777777</c:v>
                </c:pt>
                <c:pt idx="1030">
                  <c:v>42899.953472222223</c:v>
                </c:pt>
                <c:pt idx="1031">
                  <c:v>42899.95416666667</c:v>
                </c:pt>
                <c:pt idx="1032">
                  <c:v>42899.954861111109</c:v>
                </c:pt>
                <c:pt idx="1033">
                  <c:v>42899.955555555556</c:v>
                </c:pt>
                <c:pt idx="1034">
                  <c:v>42899.956250000003</c:v>
                </c:pt>
                <c:pt idx="1035">
                  <c:v>42899.956944444442</c:v>
                </c:pt>
                <c:pt idx="1036">
                  <c:v>42899.957638888889</c:v>
                </c:pt>
                <c:pt idx="1037">
                  <c:v>42899.958333333336</c:v>
                </c:pt>
                <c:pt idx="1038">
                  <c:v>42899.959027777775</c:v>
                </c:pt>
                <c:pt idx="1039">
                  <c:v>42899.959722222222</c:v>
                </c:pt>
                <c:pt idx="1040">
                  <c:v>42899.960416666669</c:v>
                </c:pt>
                <c:pt idx="1041">
                  <c:v>42899.961111111108</c:v>
                </c:pt>
                <c:pt idx="1042">
                  <c:v>42899.961805555555</c:v>
                </c:pt>
                <c:pt idx="1043">
                  <c:v>42899.962500000001</c:v>
                </c:pt>
                <c:pt idx="1044">
                  <c:v>42899.963194444441</c:v>
                </c:pt>
                <c:pt idx="1045">
                  <c:v>42899.963888888888</c:v>
                </c:pt>
                <c:pt idx="1046">
                  <c:v>42899.964583333334</c:v>
                </c:pt>
                <c:pt idx="1047">
                  <c:v>42899.965277777781</c:v>
                </c:pt>
                <c:pt idx="1048">
                  <c:v>42899.96597222222</c:v>
                </c:pt>
                <c:pt idx="1049">
                  <c:v>42899.966666666667</c:v>
                </c:pt>
                <c:pt idx="1050">
                  <c:v>42899.967361111114</c:v>
                </c:pt>
                <c:pt idx="1051">
                  <c:v>42899.968055555553</c:v>
                </c:pt>
                <c:pt idx="1052">
                  <c:v>42899.96875</c:v>
                </c:pt>
                <c:pt idx="1053">
                  <c:v>42899.969444444447</c:v>
                </c:pt>
                <c:pt idx="1054">
                  <c:v>42899.970138888886</c:v>
                </c:pt>
                <c:pt idx="1055">
                  <c:v>42899.970833333333</c:v>
                </c:pt>
                <c:pt idx="1056">
                  <c:v>42899.97152777778</c:v>
                </c:pt>
                <c:pt idx="1057">
                  <c:v>42899.972222222219</c:v>
                </c:pt>
                <c:pt idx="1058">
                  <c:v>42899.972916666666</c:v>
                </c:pt>
                <c:pt idx="1059">
                  <c:v>42899.973611111112</c:v>
                </c:pt>
                <c:pt idx="1060">
                  <c:v>42899.974305555559</c:v>
                </c:pt>
                <c:pt idx="1061">
                  <c:v>42899.974999999999</c:v>
                </c:pt>
                <c:pt idx="1062">
                  <c:v>42899.975694444445</c:v>
                </c:pt>
                <c:pt idx="1063">
                  <c:v>42899.976388888892</c:v>
                </c:pt>
                <c:pt idx="1064">
                  <c:v>42899.977083333331</c:v>
                </c:pt>
                <c:pt idx="1065">
                  <c:v>42899.977777777778</c:v>
                </c:pt>
                <c:pt idx="1066">
                  <c:v>42899.978472222225</c:v>
                </c:pt>
                <c:pt idx="1067">
                  <c:v>42899.979166666664</c:v>
                </c:pt>
                <c:pt idx="1068">
                  <c:v>42899.979861111111</c:v>
                </c:pt>
                <c:pt idx="1069">
                  <c:v>42899.980555555558</c:v>
                </c:pt>
                <c:pt idx="1070">
                  <c:v>42899.981249999997</c:v>
                </c:pt>
                <c:pt idx="1071">
                  <c:v>42899.981944444444</c:v>
                </c:pt>
                <c:pt idx="1072">
                  <c:v>42899.982638888891</c:v>
                </c:pt>
                <c:pt idx="1073">
                  <c:v>42899.98333333333</c:v>
                </c:pt>
                <c:pt idx="1074">
                  <c:v>42899.984027777777</c:v>
                </c:pt>
                <c:pt idx="1075">
                  <c:v>42899.984722222223</c:v>
                </c:pt>
                <c:pt idx="1076">
                  <c:v>42899.98541666667</c:v>
                </c:pt>
                <c:pt idx="1077">
                  <c:v>42899.986111111109</c:v>
                </c:pt>
                <c:pt idx="1078">
                  <c:v>42899.986805555556</c:v>
                </c:pt>
                <c:pt idx="1079">
                  <c:v>42899.987500000003</c:v>
                </c:pt>
                <c:pt idx="1080">
                  <c:v>42899.988194444442</c:v>
                </c:pt>
                <c:pt idx="1081">
                  <c:v>42899.988888888889</c:v>
                </c:pt>
                <c:pt idx="1082">
                  <c:v>42899.989583333336</c:v>
                </c:pt>
                <c:pt idx="1083">
                  <c:v>42899.990277777775</c:v>
                </c:pt>
                <c:pt idx="1084">
                  <c:v>42899.990972222222</c:v>
                </c:pt>
                <c:pt idx="1085">
                  <c:v>42899.991666666669</c:v>
                </c:pt>
                <c:pt idx="1086">
                  <c:v>42899.992361111108</c:v>
                </c:pt>
                <c:pt idx="1087">
                  <c:v>42899.993055555555</c:v>
                </c:pt>
                <c:pt idx="1088">
                  <c:v>42899.993750000001</c:v>
                </c:pt>
                <c:pt idx="1089">
                  <c:v>42899.994444444441</c:v>
                </c:pt>
                <c:pt idx="1090">
                  <c:v>42899.995138888888</c:v>
                </c:pt>
                <c:pt idx="1091">
                  <c:v>42899.995833333334</c:v>
                </c:pt>
                <c:pt idx="1092">
                  <c:v>42899.996527777781</c:v>
                </c:pt>
                <c:pt idx="1093">
                  <c:v>42899.99722222222</c:v>
                </c:pt>
                <c:pt idx="1094">
                  <c:v>42899.997916666667</c:v>
                </c:pt>
                <c:pt idx="1095">
                  <c:v>42899.998611111114</c:v>
                </c:pt>
                <c:pt idx="1096">
                  <c:v>42899.999305555553</c:v>
                </c:pt>
                <c:pt idx="1097">
                  <c:v>42900</c:v>
                </c:pt>
                <c:pt idx="1098">
                  <c:v>42900.000694444447</c:v>
                </c:pt>
                <c:pt idx="1099">
                  <c:v>42900.001388888886</c:v>
                </c:pt>
                <c:pt idx="1100">
                  <c:v>42900.002083333333</c:v>
                </c:pt>
                <c:pt idx="1101">
                  <c:v>42900.00277777778</c:v>
                </c:pt>
                <c:pt idx="1102">
                  <c:v>42900.003472222219</c:v>
                </c:pt>
                <c:pt idx="1103">
                  <c:v>42900.004166666666</c:v>
                </c:pt>
                <c:pt idx="1104">
                  <c:v>42900.004861111112</c:v>
                </c:pt>
                <c:pt idx="1105">
                  <c:v>42900.005555555559</c:v>
                </c:pt>
                <c:pt idx="1106">
                  <c:v>42900.006249999999</c:v>
                </c:pt>
                <c:pt idx="1107">
                  <c:v>42900.006944444445</c:v>
                </c:pt>
                <c:pt idx="1108">
                  <c:v>42900.007638888892</c:v>
                </c:pt>
                <c:pt idx="1109">
                  <c:v>42900.008333333331</c:v>
                </c:pt>
                <c:pt idx="1110">
                  <c:v>42900.009027777778</c:v>
                </c:pt>
                <c:pt idx="1111">
                  <c:v>42900.009722222225</c:v>
                </c:pt>
                <c:pt idx="1112">
                  <c:v>42900.010416666664</c:v>
                </c:pt>
                <c:pt idx="1113">
                  <c:v>42900.011111111111</c:v>
                </c:pt>
                <c:pt idx="1114">
                  <c:v>42900.011805555558</c:v>
                </c:pt>
                <c:pt idx="1115">
                  <c:v>42900.012499999997</c:v>
                </c:pt>
                <c:pt idx="1116">
                  <c:v>42900.013194444444</c:v>
                </c:pt>
                <c:pt idx="1117">
                  <c:v>42900.013888888891</c:v>
                </c:pt>
                <c:pt idx="1118">
                  <c:v>42900.01458333333</c:v>
                </c:pt>
                <c:pt idx="1119">
                  <c:v>42900.015277777777</c:v>
                </c:pt>
                <c:pt idx="1120">
                  <c:v>42900.015972222223</c:v>
                </c:pt>
                <c:pt idx="1121">
                  <c:v>42900.01666666667</c:v>
                </c:pt>
                <c:pt idx="1122">
                  <c:v>42900.017361111109</c:v>
                </c:pt>
                <c:pt idx="1123">
                  <c:v>42900.018055555556</c:v>
                </c:pt>
                <c:pt idx="1124">
                  <c:v>42900.018750000003</c:v>
                </c:pt>
                <c:pt idx="1125">
                  <c:v>42900.019444444442</c:v>
                </c:pt>
                <c:pt idx="1126">
                  <c:v>42900.020138888889</c:v>
                </c:pt>
                <c:pt idx="1127">
                  <c:v>42900.020833333336</c:v>
                </c:pt>
                <c:pt idx="1128">
                  <c:v>42900.021527777775</c:v>
                </c:pt>
                <c:pt idx="1129">
                  <c:v>42900.022222222222</c:v>
                </c:pt>
                <c:pt idx="1130">
                  <c:v>42900.022916666669</c:v>
                </c:pt>
                <c:pt idx="1131">
                  <c:v>42900.023611111108</c:v>
                </c:pt>
                <c:pt idx="1132">
                  <c:v>42900.024305555555</c:v>
                </c:pt>
                <c:pt idx="1133">
                  <c:v>42900.025000000001</c:v>
                </c:pt>
                <c:pt idx="1134">
                  <c:v>42900.025694444441</c:v>
                </c:pt>
                <c:pt idx="1135">
                  <c:v>42900.026388888888</c:v>
                </c:pt>
                <c:pt idx="1136">
                  <c:v>42900.027083333334</c:v>
                </c:pt>
                <c:pt idx="1137">
                  <c:v>42900.027777777781</c:v>
                </c:pt>
                <c:pt idx="1138">
                  <c:v>42900.02847222222</c:v>
                </c:pt>
                <c:pt idx="1139">
                  <c:v>42900.029166666667</c:v>
                </c:pt>
                <c:pt idx="1140">
                  <c:v>42900.029861111114</c:v>
                </c:pt>
                <c:pt idx="1141">
                  <c:v>42900.030555555553</c:v>
                </c:pt>
                <c:pt idx="1142">
                  <c:v>42900.03125</c:v>
                </c:pt>
                <c:pt idx="1143">
                  <c:v>42900.031944444447</c:v>
                </c:pt>
                <c:pt idx="1144">
                  <c:v>42900.032638888886</c:v>
                </c:pt>
                <c:pt idx="1145">
                  <c:v>42900.033333333333</c:v>
                </c:pt>
                <c:pt idx="1146">
                  <c:v>42900.03402777778</c:v>
                </c:pt>
                <c:pt idx="1147">
                  <c:v>42900.034722222219</c:v>
                </c:pt>
                <c:pt idx="1148">
                  <c:v>42900.035416666666</c:v>
                </c:pt>
                <c:pt idx="1149">
                  <c:v>42900.036111111112</c:v>
                </c:pt>
                <c:pt idx="1150">
                  <c:v>42900.036805555559</c:v>
                </c:pt>
                <c:pt idx="1151">
                  <c:v>42900.037499999999</c:v>
                </c:pt>
                <c:pt idx="1152">
                  <c:v>42900.038194444445</c:v>
                </c:pt>
                <c:pt idx="1153">
                  <c:v>42900.038888888892</c:v>
                </c:pt>
                <c:pt idx="1154">
                  <c:v>42900.039583333331</c:v>
                </c:pt>
                <c:pt idx="1155">
                  <c:v>42900.040277777778</c:v>
                </c:pt>
                <c:pt idx="1156">
                  <c:v>42900.040972222225</c:v>
                </c:pt>
                <c:pt idx="1157">
                  <c:v>42900.041666666664</c:v>
                </c:pt>
                <c:pt idx="1158">
                  <c:v>42900.042361111111</c:v>
                </c:pt>
                <c:pt idx="1159">
                  <c:v>42900.043055555558</c:v>
                </c:pt>
                <c:pt idx="1160">
                  <c:v>42900.043749999997</c:v>
                </c:pt>
                <c:pt idx="1161">
                  <c:v>42900.044444444444</c:v>
                </c:pt>
                <c:pt idx="1162">
                  <c:v>42900.045138888891</c:v>
                </c:pt>
                <c:pt idx="1163">
                  <c:v>42900.04583333333</c:v>
                </c:pt>
                <c:pt idx="1164">
                  <c:v>42900.046527777777</c:v>
                </c:pt>
                <c:pt idx="1165">
                  <c:v>42900.047222222223</c:v>
                </c:pt>
                <c:pt idx="1166">
                  <c:v>42900.04791666667</c:v>
                </c:pt>
                <c:pt idx="1167">
                  <c:v>42900.048611111109</c:v>
                </c:pt>
                <c:pt idx="1168">
                  <c:v>42900.049305555556</c:v>
                </c:pt>
                <c:pt idx="1169">
                  <c:v>42900.05</c:v>
                </c:pt>
                <c:pt idx="1170">
                  <c:v>42900.050694444442</c:v>
                </c:pt>
                <c:pt idx="1171">
                  <c:v>42900.051388888889</c:v>
                </c:pt>
                <c:pt idx="1172">
                  <c:v>42900.052083333336</c:v>
                </c:pt>
                <c:pt idx="1173">
                  <c:v>42900.052777777775</c:v>
                </c:pt>
                <c:pt idx="1174">
                  <c:v>42900.053472222222</c:v>
                </c:pt>
                <c:pt idx="1175">
                  <c:v>42900.054166666669</c:v>
                </c:pt>
                <c:pt idx="1176">
                  <c:v>42900.054861111108</c:v>
                </c:pt>
                <c:pt idx="1177">
                  <c:v>42900.055555555555</c:v>
                </c:pt>
                <c:pt idx="1178">
                  <c:v>42900.056250000001</c:v>
                </c:pt>
                <c:pt idx="1179">
                  <c:v>42900.056944444441</c:v>
                </c:pt>
                <c:pt idx="1180">
                  <c:v>42900.057638888888</c:v>
                </c:pt>
                <c:pt idx="1181">
                  <c:v>42900.058333333334</c:v>
                </c:pt>
                <c:pt idx="1182">
                  <c:v>42900.059027777781</c:v>
                </c:pt>
                <c:pt idx="1183">
                  <c:v>42900.05972222222</c:v>
                </c:pt>
                <c:pt idx="1184">
                  <c:v>42900.060416666667</c:v>
                </c:pt>
                <c:pt idx="1185">
                  <c:v>42900.061111111114</c:v>
                </c:pt>
                <c:pt idx="1186">
                  <c:v>42900.061805555553</c:v>
                </c:pt>
                <c:pt idx="1187">
                  <c:v>42900.0625</c:v>
                </c:pt>
                <c:pt idx="1188">
                  <c:v>42900.063194444447</c:v>
                </c:pt>
                <c:pt idx="1189">
                  <c:v>42900.063888888886</c:v>
                </c:pt>
                <c:pt idx="1190">
                  <c:v>42900.064583333333</c:v>
                </c:pt>
                <c:pt idx="1191">
                  <c:v>42900.06527777778</c:v>
                </c:pt>
                <c:pt idx="1192">
                  <c:v>42900.065972222219</c:v>
                </c:pt>
                <c:pt idx="1193">
                  <c:v>42900.066666666666</c:v>
                </c:pt>
                <c:pt idx="1194">
                  <c:v>42900.067361111112</c:v>
                </c:pt>
                <c:pt idx="1195">
                  <c:v>42900.068055555559</c:v>
                </c:pt>
                <c:pt idx="1196">
                  <c:v>42900.068749999999</c:v>
                </c:pt>
                <c:pt idx="1197">
                  <c:v>42900.069444444445</c:v>
                </c:pt>
                <c:pt idx="1198">
                  <c:v>42900.070138888892</c:v>
                </c:pt>
                <c:pt idx="1199">
                  <c:v>42900.070833333331</c:v>
                </c:pt>
                <c:pt idx="1200">
                  <c:v>42900.071527777778</c:v>
                </c:pt>
                <c:pt idx="1201">
                  <c:v>42900.072222222225</c:v>
                </c:pt>
                <c:pt idx="1202">
                  <c:v>42900.072916666664</c:v>
                </c:pt>
                <c:pt idx="1203">
                  <c:v>42900.073611111111</c:v>
                </c:pt>
                <c:pt idx="1204">
                  <c:v>42900.074305555558</c:v>
                </c:pt>
                <c:pt idx="1205">
                  <c:v>42900.074999999997</c:v>
                </c:pt>
                <c:pt idx="1206">
                  <c:v>42900.075694444444</c:v>
                </c:pt>
                <c:pt idx="1207">
                  <c:v>42900.076388888891</c:v>
                </c:pt>
                <c:pt idx="1208">
                  <c:v>42900.07708333333</c:v>
                </c:pt>
                <c:pt idx="1209">
                  <c:v>42900.077777777777</c:v>
                </c:pt>
                <c:pt idx="1210">
                  <c:v>42900.078472222223</c:v>
                </c:pt>
                <c:pt idx="1211">
                  <c:v>42900.07916666667</c:v>
                </c:pt>
                <c:pt idx="1212">
                  <c:v>42900.079861111109</c:v>
                </c:pt>
                <c:pt idx="1213">
                  <c:v>42900.080555555556</c:v>
                </c:pt>
                <c:pt idx="1214">
                  <c:v>42900.081250000003</c:v>
                </c:pt>
                <c:pt idx="1215">
                  <c:v>42900.081944444442</c:v>
                </c:pt>
                <c:pt idx="1216">
                  <c:v>42900.082638888889</c:v>
                </c:pt>
                <c:pt idx="1217">
                  <c:v>42900.083333333336</c:v>
                </c:pt>
                <c:pt idx="1218">
                  <c:v>42900.084027777775</c:v>
                </c:pt>
                <c:pt idx="1219">
                  <c:v>42900.084722222222</c:v>
                </c:pt>
                <c:pt idx="1220">
                  <c:v>42900.085416666669</c:v>
                </c:pt>
                <c:pt idx="1221">
                  <c:v>42900.086111111108</c:v>
                </c:pt>
                <c:pt idx="1222">
                  <c:v>42900.086805555555</c:v>
                </c:pt>
                <c:pt idx="1223">
                  <c:v>42900.087500000001</c:v>
                </c:pt>
                <c:pt idx="1224">
                  <c:v>42900.088194444441</c:v>
                </c:pt>
                <c:pt idx="1225">
                  <c:v>42900.088888888888</c:v>
                </c:pt>
                <c:pt idx="1226">
                  <c:v>42900.089583333334</c:v>
                </c:pt>
                <c:pt idx="1227">
                  <c:v>42900.090277777781</c:v>
                </c:pt>
                <c:pt idx="1228">
                  <c:v>42900.09097222222</c:v>
                </c:pt>
                <c:pt idx="1229">
                  <c:v>42900.091666666667</c:v>
                </c:pt>
                <c:pt idx="1230">
                  <c:v>42900.092361111114</c:v>
                </c:pt>
                <c:pt idx="1231">
                  <c:v>42900.093055555553</c:v>
                </c:pt>
                <c:pt idx="1232">
                  <c:v>42900.09375</c:v>
                </c:pt>
                <c:pt idx="1233">
                  <c:v>42900.094444444447</c:v>
                </c:pt>
                <c:pt idx="1234">
                  <c:v>42900.095138888886</c:v>
                </c:pt>
                <c:pt idx="1235">
                  <c:v>42900.095833333333</c:v>
                </c:pt>
                <c:pt idx="1236">
                  <c:v>42900.09652777778</c:v>
                </c:pt>
                <c:pt idx="1237">
                  <c:v>42900.097222222219</c:v>
                </c:pt>
                <c:pt idx="1238">
                  <c:v>42900.097916666666</c:v>
                </c:pt>
                <c:pt idx="1239">
                  <c:v>42900.098611111112</c:v>
                </c:pt>
                <c:pt idx="1240">
                  <c:v>42900.099305555559</c:v>
                </c:pt>
                <c:pt idx="1241">
                  <c:v>42900.1</c:v>
                </c:pt>
                <c:pt idx="1242">
                  <c:v>42900.100694444445</c:v>
                </c:pt>
                <c:pt idx="1243">
                  <c:v>42900.101388888892</c:v>
                </c:pt>
                <c:pt idx="1244">
                  <c:v>42900.102083333331</c:v>
                </c:pt>
                <c:pt idx="1245">
                  <c:v>42900.102777777778</c:v>
                </c:pt>
                <c:pt idx="1246">
                  <c:v>42900.103472222225</c:v>
                </c:pt>
                <c:pt idx="1247">
                  <c:v>42900.104166666664</c:v>
                </c:pt>
                <c:pt idx="1248">
                  <c:v>42900.104861111111</c:v>
                </c:pt>
                <c:pt idx="1249">
                  <c:v>42900.105555555558</c:v>
                </c:pt>
                <c:pt idx="1250">
                  <c:v>42900.106249999997</c:v>
                </c:pt>
                <c:pt idx="1251">
                  <c:v>42900.106944444444</c:v>
                </c:pt>
                <c:pt idx="1252">
                  <c:v>42900.107638888891</c:v>
                </c:pt>
                <c:pt idx="1253">
                  <c:v>42900.10833333333</c:v>
                </c:pt>
                <c:pt idx="1254">
                  <c:v>42900.109027777777</c:v>
                </c:pt>
                <c:pt idx="1255">
                  <c:v>42900.109722222223</c:v>
                </c:pt>
                <c:pt idx="1256">
                  <c:v>42900.11041666667</c:v>
                </c:pt>
                <c:pt idx="1257">
                  <c:v>42900.111111111109</c:v>
                </c:pt>
                <c:pt idx="1258">
                  <c:v>42900.111805555556</c:v>
                </c:pt>
                <c:pt idx="1259">
                  <c:v>42900.112500000003</c:v>
                </c:pt>
                <c:pt idx="1260">
                  <c:v>42900.113194444442</c:v>
                </c:pt>
                <c:pt idx="1261">
                  <c:v>42900.113888888889</c:v>
                </c:pt>
                <c:pt idx="1262">
                  <c:v>42900.114583333336</c:v>
                </c:pt>
                <c:pt idx="1263">
                  <c:v>42900.115277777775</c:v>
                </c:pt>
                <c:pt idx="1264">
                  <c:v>42900.115972222222</c:v>
                </c:pt>
                <c:pt idx="1265">
                  <c:v>42900.116666666669</c:v>
                </c:pt>
                <c:pt idx="1266">
                  <c:v>42900.117361111108</c:v>
                </c:pt>
                <c:pt idx="1267">
                  <c:v>42900.118055555555</c:v>
                </c:pt>
                <c:pt idx="1268">
                  <c:v>42900.118750000001</c:v>
                </c:pt>
                <c:pt idx="1269">
                  <c:v>42900.119444444441</c:v>
                </c:pt>
                <c:pt idx="1270">
                  <c:v>42900.120138888888</c:v>
                </c:pt>
                <c:pt idx="1271">
                  <c:v>42900.120833333334</c:v>
                </c:pt>
                <c:pt idx="1272">
                  <c:v>42900.121527777781</c:v>
                </c:pt>
                <c:pt idx="1273">
                  <c:v>42900.12222222222</c:v>
                </c:pt>
                <c:pt idx="1274">
                  <c:v>42900.122916666667</c:v>
                </c:pt>
                <c:pt idx="1275">
                  <c:v>42900.123611111114</c:v>
                </c:pt>
                <c:pt idx="1276">
                  <c:v>42900.124305555553</c:v>
                </c:pt>
                <c:pt idx="1277">
                  <c:v>42900.125</c:v>
                </c:pt>
                <c:pt idx="1278">
                  <c:v>42900.125694444447</c:v>
                </c:pt>
                <c:pt idx="1279">
                  <c:v>42900.126388888886</c:v>
                </c:pt>
                <c:pt idx="1280">
                  <c:v>42900.127083333333</c:v>
                </c:pt>
                <c:pt idx="1281">
                  <c:v>42900.12777777778</c:v>
                </c:pt>
                <c:pt idx="1282">
                  <c:v>42900.128472222219</c:v>
                </c:pt>
                <c:pt idx="1283">
                  <c:v>42900.129166666666</c:v>
                </c:pt>
                <c:pt idx="1284">
                  <c:v>42900.129861111112</c:v>
                </c:pt>
                <c:pt idx="1285">
                  <c:v>42900.130555555559</c:v>
                </c:pt>
                <c:pt idx="1286">
                  <c:v>42900.131249999999</c:v>
                </c:pt>
                <c:pt idx="1287">
                  <c:v>42900.131944444445</c:v>
                </c:pt>
                <c:pt idx="1288">
                  <c:v>42900.132638888892</c:v>
                </c:pt>
                <c:pt idx="1289">
                  <c:v>42900.133333333331</c:v>
                </c:pt>
                <c:pt idx="1290">
                  <c:v>42900.134027777778</c:v>
                </c:pt>
                <c:pt idx="1291">
                  <c:v>42900.134722222225</c:v>
                </c:pt>
                <c:pt idx="1292">
                  <c:v>42900.135416666664</c:v>
                </c:pt>
                <c:pt idx="1293">
                  <c:v>42900.136111111111</c:v>
                </c:pt>
                <c:pt idx="1294">
                  <c:v>42900.136805555558</c:v>
                </c:pt>
                <c:pt idx="1295">
                  <c:v>42900.137499999997</c:v>
                </c:pt>
                <c:pt idx="1296">
                  <c:v>42900.138194444444</c:v>
                </c:pt>
                <c:pt idx="1297">
                  <c:v>42900.138888888891</c:v>
                </c:pt>
                <c:pt idx="1298">
                  <c:v>42900.13958333333</c:v>
                </c:pt>
                <c:pt idx="1299">
                  <c:v>42900.140277777777</c:v>
                </c:pt>
                <c:pt idx="1300">
                  <c:v>42900.140972222223</c:v>
                </c:pt>
                <c:pt idx="1301">
                  <c:v>42900.14166666667</c:v>
                </c:pt>
                <c:pt idx="1302">
                  <c:v>42900.142361111109</c:v>
                </c:pt>
                <c:pt idx="1303">
                  <c:v>42900.143055555556</c:v>
                </c:pt>
                <c:pt idx="1304">
                  <c:v>42900.143750000003</c:v>
                </c:pt>
                <c:pt idx="1305">
                  <c:v>42900.144444444442</c:v>
                </c:pt>
                <c:pt idx="1306">
                  <c:v>42900.145138888889</c:v>
                </c:pt>
                <c:pt idx="1307">
                  <c:v>42900.145833333336</c:v>
                </c:pt>
                <c:pt idx="1308">
                  <c:v>42900.146527777775</c:v>
                </c:pt>
                <c:pt idx="1309">
                  <c:v>42900.147222222222</c:v>
                </c:pt>
                <c:pt idx="1310">
                  <c:v>42900.147916666669</c:v>
                </c:pt>
                <c:pt idx="1311">
                  <c:v>42900.148611111108</c:v>
                </c:pt>
                <c:pt idx="1312">
                  <c:v>42900.149305555555</c:v>
                </c:pt>
                <c:pt idx="1313">
                  <c:v>42900.15</c:v>
                </c:pt>
                <c:pt idx="1314">
                  <c:v>42900.150694444441</c:v>
                </c:pt>
                <c:pt idx="1315">
                  <c:v>42900.151388888888</c:v>
                </c:pt>
                <c:pt idx="1316">
                  <c:v>42900.152083333334</c:v>
                </c:pt>
                <c:pt idx="1317">
                  <c:v>42900.152777777781</c:v>
                </c:pt>
                <c:pt idx="1318">
                  <c:v>42900.15347222222</c:v>
                </c:pt>
                <c:pt idx="1319">
                  <c:v>42900.154166666667</c:v>
                </c:pt>
                <c:pt idx="1320">
                  <c:v>42900.154861111114</c:v>
                </c:pt>
                <c:pt idx="1321">
                  <c:v>42900.155555555553</c:v>
                </c:pt>
                <c:pt idx="1322">
                  <c:v>42900.15625</c:v>
                </c:pt>
                <c:pt idx="1323">
                  <c:v>42900.156944444447</c:v>
                </c:pt>
                <c:pt idx="1324">
                  <c:v>42900.157638888886</c:v>
                </c:pt>
                <c:pt idx="1325">
                  <c:v>42900.158333333333</c:v>
                </c:pt>
                <c:pt idx="1326">
                  <c:v>42900.15902777778</c:v>
                </c:pt>
                <c:pt idx="1327">
                  <c:v>42900.159722222219</c:v>
                </c:pt>
                <c:pt idx="1328">
                  <c:v>42900.160416666666</c:v>
                </c:pt>
                <c:pt idx="1329">
                  <c:v>42900.161111111112</c:v>
                </c:pt>
                <c:pt idx="1330">
                  <c:v>42900.161805555559</c:v>
                </c:pt>
                <c:pt idx="1331">
                  <c:v>42900.162499999999</c:v>
                </c:pt>
                <c:pt idx="1332">
                  <c:v>42900.163194444445</c:v>
                </c:pt>
                <c:pt idx="1333">
                  <c:v>42900.163888888892</c:v>
                </c:pt>
                <c:pt idx="1334">
                  <c:v>42900.164583333331</c:v>
                </c:pt>
                <c:pt idx="1335">
                  <c:v>42900.165277777778</c:v>
                </c:pt>
                <c:pt idx="1336">
                  <c:v>42900.165972222225</c:v>
                </c:pt>
                <c:pt idx="1337">
                  <c:v>42900.166666666664</c:v>
                </c:pt>
                <c:pt idx="1338">
                  <c:v>42900.167361111111</c:v>
                </c:pt>
                <c:pt idx="1339">
                  <c:v>42900.168055555558</c:v>
                </c:pt>
                <c:pt idx="1340">
                  <c:v>42900.168749999997</c:v>
                </c:pt>
                <c:pt idx="1341">
                  <c:v>42900.169444444444</c:v>
                </c:pt>
                <c:pt idx="1342">
                  <c:v>42900.170138888891</c:v>
                </c:pt>
                <c:pt idx="1343">
                  <c:v>42900.17083333333</c:v>
                </c:pt>
                <c:pt idx="1344">
                  <c:v>42900.171527777777</c:v>
                </c:pt>
                <c:pt idx="1345">
                  <c:v>42900.172222222223</c:v>
                </c:pt>
                <c:pt idx="1346">
                  <c:v>42900.17291666667</c:v>
                </c:pt>
                <c:pt idx="1347">
                  <c:v>42900.173611111109</c:v>
                </c:pt>
                <c:pt idx="1348">
                  <c:v>42900.174305555556</c:v>
                </c:pt>
                <c:pt idx="1349">
                  <c:v>42900.175000000003</c:v>
                </c:pt>
                <c:pt idx="1350">
                  <c:v>42900.175694444442</c:v>
                </c:pt>
                <c:pt idx="1351">
                  <c:v>42900.176388888889</c:v>
                </c:pt>
                <c:pt idx="1352">
                  <c:v>42900.177083333336</c:v>
                </c:pt>
                <c:pt idx="1353">
                  <c:v>42900.177777777775</c:v>
                </c:pt>
                <c:pt idx="1354">
                  <c:v>42900.178472222222</c:v>
                </c:pt>
                <c:pt idx="1355">
                  <c:v>42900.179166666669</c:v>
                </c:pt>
                <c:pt idx="1356">
                  <c:v>42900.179861111108</c:v>
                </c:pt>
                <c:pt idx="1357">
                  <c:v>42900.180555555555</c:v>
                </c:pt>
                <c:pt idx="1358">
                  <c:v>42900.181250000001</c:v>
                </c:pt>
                <c:pt idx="1359">
                  <c:v>42900.181944444441</c:v>
                </c:pt>
                <c:pt idx="1360">
                  <c:v>42900.182638888888</c:v>
                </c:pt>
                <c:pt idx="1361">
                  <c:v>42900.183333333334</c:v>
                </c:pt>
                <c:pt idx="1362">
                  <c:v>42900.184027777781</c:v>
                </c:pt>
                <c:pt idx="1363">
                  <c:v>42900.18472222222</c:v>
                </c:pt>
                <c:pt idx="1364">
                  <c:v>42900.185416666667</c:v>
                </c:pt>
                <c:pt idx="1365">
                  <c:v>42900.186111111114</c:v>
                </c:pt>
                <c:pt idx="1366">
                  <c:v>42900.186805555553</c:v>
                </c:pt>
                <c:pt idx="1367">
                  <c:v>42900.1875</c:v>
                </c:pt>
                <c:pt idx="1368">
                  <c:v>42900.188194444447</c:v>
                </c:pt>
                <c:pt idx="1369">
                  <c:v>42900.188888888886</c:v>
                </c:pt>
                <c:pt idx="1370">
                  <c:v>42900.189583333333</c:v>
                </c:pt>
                <c:pt idx="1371">
                  <c:v>42900.19027777778</c:v>
                </c:pt>
                <c:pt idx="1372">
                  <c:v>42900.190972222219</c:v>
                </c:pt>
                <c:pt idx="1373">
                  <c:v>42900.191666666666</c:v>
                </c:pt>
                <c:pt idx="1374">
                  <c:v>42900.192361111112</c:v>
                </c:pt>
                <c:pt idx="1375">
                  <c:v>42900.193055555559</c:v>
                </c:pt>
                <c:pt idx="1376">
                  <c:v>42900.193749999999</c:v>
                </c:pt>
                <c:pt idx="1377">
                  <c:v>42900.194444444445</c:v>
                </c:pt>
                <c:pt idx="1378">
                  <c:v>42900.195138888892</c:v>
                </c:pt>
                <c:pt idx="1379">
                  <c:v>42900.195833333331</c:v>
                </c:pt>
                <c:pt idx="1380">
                  <c:v>42900.196527777778</c:v>
                </c:pt>
                <c:pt idx="1381">
                  <c:v>42900.197222222225</c:v>
                </c:pt>
                <c:pt idx="1382">
                  <c:v>42900.197916666664</c:v>
                </c:pt>
                <c:pt idx="1383">
                  <c:v>42900.198611111111</c:v>
                </c:pt>
                <c:pt idx="1384">
                  <c:v>42900.199305555558</c:v>
                </c:pt>
                <c:pt idx="1385">
                  <c:v>42900.2</c:v>
                </c:pt>
                <c:pt idx="1386">
                  <c:v>42900.200694444444</c:v>
                </c:pt>
                <c:pt idx="1387">
                  <c:v>42900.201388888891</c:v>
                </c:pt>
                <c:pt idx="1388">
                  <c:v>42900.20208333333</c:v>
                </c:pt>
                <c:pt idx="1389">
                  <c:v>42900.202777777777</c:v>
                </c:pt>
                <c:pt idx="1390">
                  <c:v>42900.203472222223</c:v>
                </c:pt>
                <c:pt idx="1391">
                  <c:v>42900.20416666667</c:v>
                </c:pt>
                <c:pt idx="1392">
                  <c:v>42900.204861111109</c:v>
                </c:pt>
                <c:pt idx="1393">
                  <c:v>42900.205555555556</c:v>
                </c:pt>
                <c:pt idx="1394">
                  <c:v>42900.206250000003</c:v>
                </c:pt>
                <c:pt idx="1395">
                  <c:v>42900.206944444442</c:v>
                </c:pt>
                <c:pt idx="1396">
                  <c:v>42900.207638888889</c:v>
                </c:pt>
                <c:pt idx="1397">
                  <c:v>42900.208333333336</c:v>
                </c:pt>
                <c:pt idx="1398">
                  <c:v>42900.209027777775</c:v>
                </c:pt>
                <c:pt idx="1399">
                  <c:v>42900.209722222222</c:v>
                </c:pt>
                <c:pt idx="1400">
                  <c:v>42900.210416666669</c:v>
                </c:pt>
                <c:pt idx="1401">
                  <c:v>42900.211111111108</c:v>
                </c:pt>
                <c:pt idx="1402">
                  <c:v>42900.211805555555</c:v>
                </c:pt>
                <c:pt idx="1403">
                  <c:v>42900.212500000001</c:v>
                </c:pt>
                <c:pt idx="1404">
                  <c:v>42900.213194444441</c:v>
                </c:pt>
                <c:pt idx="1405">
                  <c:v>42900.213888888888</c:v>
                </c:pt>
                <c:pt idx="1406">
                  <c:v>42900.214583333334</c:v>
                </c:pt>
                <c:pt idx="1407">
                  <c:v>42900.215277777781</c:v>
                </c:pt>
                <c:pt idx="1408">
                  <c:v>42900.21597222222</c:v>
                </c:pt>
                <c:pt idx="1409">
                  <c:v>42900.216666666667</c:v>
                </c:pt>
                <c:pt idx="1410">
                  <c:v>42900.217361111114</c:v>
                </c:pt>
                <c:pt idx="1411">
                  <c:v>42900.218055555553</c:v>
                </c:pt>
                <c:pt idx="1412">
                  <c:v>42900.21875</c:v>
                </c:pt>
                <c:pt idx="1413">
                  <c:v>42900.219444444447</c:v>
                </c:pt>
                <c:pt idx="1414">
                  <c:v>42900.220138888886</c:v>
                </c:pt>
                <c:pt idx="1415">
                  <c:v>42900.220833333333</c:v>
                </c:pt>
                <c:pt idx="1416">
                  <c:v>42900.22152777778</c:v>
                </c:pt>
                <c:pt idx="1417">
                  <c:v>42900.222222222219</c:v>
                </c:pt>
                <c:pt idx="1418">
                  <c:v>42900.222916666666</c:v>
                </c:pt>
                <c:pt idx="1419">
                  <c:v>42900.223611111112</c:v>
                </c:pt>
                <c:pt idx="1420">
                  <c:v>42900.224305555559</c:v>
                </c:pt>
                <c:pt idx="1421">
                  <c:v>42900.224999999999</c:v>
                </c:pt>
                <c:pt idx="1422">
                  <c:v>42900.225694444445</c:v>
                </c:pt>
                <c:pt idx="1423">
                  <c:v>42900.226388888892</c:v>
                </c:pt>
                <c:pt idx="1424">
                  <c:v>42900.227083333331</c:v>
                </c:pt>
                <c:pt idx="1425">
                  <c:v>42900.227777777778</c:v>
                </c:pt>
                <c:pt idx="1426">
                  <c:v>42900.228472222225</c:v>
                </c:pt>
                <c:pt idx="1427">
                  <c:v>42900.229166666664</c:v>
                </c:pt>
                <c:pt idx="1428">
                  <c:v>42900.229861111111</c:v>
                </c:pt>
                <c:pt idx="1429">
                  <c:v>42900.230555555558</c:v>
                </c:pt>
                <c:pt idx="1430">
                  <c:v>42900.231249999997</c:v>
                </c:pt>
                <c:pt idx="1431">
                  <c:v>42900.231944444444</c:v>
                </c:pt>
                <c:pt idx="1432">
                  <c:v>42900.232638888891</c:v>
                </c:pt>
                <c:pt idx="1433">
                  <c:v>42900.23333333333</c:v>
                </c:pt>
                <c:pt idx="1434">
                  <c:v>42900.234027777777</c:v>
                </c:pt>
                <c:pt idx="1435">
                  <c:v>42900.234722222223</c:v>
                </c:pt>
                <c:pt idx="1436">
                  <c:v>42900.23541666667</c:v>
                </c:pt>
                <c:pt idx="1437">
                  <c:v>42900.236111111109</c:v>
                </c:pt>
                <c:pt idx="1438">
                  <c:v>42900.236805555556</c:v>
                </c:pt>
                <c:pt idx="1439">
                  <c:v>42900.237500000003</c:v>
                </c:pt>
                <c:pt idx="1440">
                  <c:v>42900.238194444442</c:v>
                </c:pt>
                <c:pt idx="1441">
                  <c:v>42900.238888888889</c:v>
                </c:pt>
                <c:pt idx="1442">
                  <c:v>42900.239583333336</c:v>
                </c:pt>
                <c:pt idx="1443">
                  <c:v>42900.240277777775</c:v>
                </c:pt>
                <c:pt idx="1444">
                  <c:v>42900.240972222222</c:v>
                </c:pt>
                <c:pt idx="1445">
                  <c:v>42900.241666666669</c:v>
                </c:pt>
                <c:pt idx="1446">
                  <c:v>42900.242361111108</c:v>
                </c:pt>
                <c:pt idx="1447">
                  <c:v>42900.243055555555</c:v>
                </c:pt>
                <c:pt idx="1448">
                  <c:v>42900.243750000001</c:v>
                </c:pt>
                <c:pt idx="1449">
                  <c:v>42900.244444444441</c:v>
                </c:pt>
                <c:pt idx="1450">
                  <c:v>42900.245138888888</c:v>
                </c:pt>
                <c:pt idx="1451">
                  <c:v>42900.245833333334</c:v>
                </c:pt>
                <c:pt idx="1452">
                  <c:v>42900.246527777781</c:v>
                </c:pt>
                <c:pt idx="1453">
                  <c:v>42900.24722222222</c:v>
                </c:pt>
                <c:pt idx="1454">
                  <c:v>42900.247916666667</c:v>
                </c:pt>
                <c:pt idx="1455">
                  <c:v>42900.248611111114</c:v>
                </c:pt>
                <c:pt idx="1456">
                  <c:v>42900.249305555553</c:v>
                </c:pt>
                <c:pt idx="1457">
                  <c:v>42900.25</c:v>
                </c:pt>
                <c:pt idx="1458">
                  <c:v>42900.250694444447</c:v>
                </c:pt>
                <c:pt idx="1459">
                  <c:v>42900.251388888886</c:v>
                </c:pt>
                <c:pt idx="1460">
                  <c:v>42900.252083333333</c:v>
                </c:pt>
                <c:pt idx="1461">
                  <c:v>42900.25277777778</c:v>
                </c:pt>
                <c:pt idx="1462">
                  <c:v>42900.253472222219</c:v>
                </c:pt>
                <c:pt idx="1463">
                  <c:v>42900.254166666666</c:v>
                </c:pt>
                <c:pt idx="1464">
                  <c:v>42900.254861111112</c:v>
                </c:pt>
                <c:pt idx="1465">
                  <c:v>42900.255555555559</c:v>
                </c:pt>
                <c:pt idx="1466">
                  <c:v>42900.256249999999</c:v>
                </c:pt>
                <c:pt idx="1467">
                  <c:v>42900.256944444445</c:v>
                </c:pt>
                <c:pt idx="1468">
                  <c:v>42900.257638888892</c:v>
                </c:pt>
                <c:pt idx="1469">
                  <c:v>42900.258333333331</c:v>
                </c:pt>
                <c:pt idx="1470">
                  <c:v>42900.259027777778</c:v>
                </c:pt>
                <c:pt idx="1471">
                  <c:v>42900.259722222225</c:v>
                </c:pt>
                <c:pt idx="1472">
                  <c:v>42900.260416666664</c:v>
                </c:pt>
                <c:pt idx="1473">
                  <c:v>42900.261111111111</c:v>
                </c:pt>
                <c:pt idx="1474">
                  <c:v>42900.261805555558</c:v>
                </c:pt>
                <c:pt idx="1475">
                  <c:v>42900.262499999997</c:v>
                </c:pt>
                <c:pt idx="1476">
                  <c:v>42900.263194444444</c:v>
                </c:pt>
                <c:pt idx="1477">
                  <c:v>42900.263888888891</c:v>
                </c:pt>
                <c:pt idx="1478">
                  <c:v>42900.26458333333</c:v>
                </c:pt>
                <c:pt idx="1479">
                  <c:v>42900.265277777777</c:v>
                </c:pt>
                <c:pt idx="1480">
                  <c:v>42900.265972222223</c:v>
                </c:pt>
                <c:pt idx="1481">
                  <c:v>42900.26666666667</c:v>
                </c:pt>
                <c:pt idx="1482">
                  <c:v>42900.267361111109</c:v>
                </c:pt>
                <c:pt idx="1483">
                  <c:v>42900.268055555556</c:v>
                </c:pt>
                <c:pt idx="1484">
                  <c:v>42900.268750000003</c:v>
                </c:pt>
                <c:pt idx="1485">
                  <c:v>42900.269444444442</c:v>
                </c:pt>
                <c:pt idx="1486">
                  <c:v>42900.270138888889</c:v>
                </c:pt>
                <c:pt idx="1487">
                  <c:v>42900.270833333336</c:v>
                </c:pt>
                <c:pt idx="1488">
                  <c:v>42900.271527777775</c:v>
                </c:pt>
                <c:pt idx="1489">
                  <c:v>42900.272222222222</c:v>
                </c:pt>
                <c:pt idx="1490">
                  <c:v>42900.272916666669</c:v>
                </c:pt>
                <c:pt idx="1491">
                  <c:v>42900.273611111108</c:v>
                </c:pt>
                <c:pt idx="1492">
                  <c:v>42900.274305555555</c:v>
                </c:pt>
                <c:pt idx="1493">
                  <c:v>42900.275000000001</c:v>
                </c:pt>
                <c:pt idx="1494">
                  <c:v>42900.275694444441</c:v>
                </c:pt>
                <c:pt idx="1495">
                  <c:v>42900.276388888888</c:v>
                </c:pt>
                <c:pt idx="1496">
                  <c:v>42900.277083333334</c:v>
                </c:pt>
                <c:pt idx="1497">
                  <c:v>42900.277777777781</c:v>
                </c:pt>
                <c:pt idx="1498">
                  <c:v>42900.27847222222</c:v>
                </c:pt>
                <c:pt idx="1499">
                  <c:v>42900.279166666667</c:v>
                </c:pt>
                <c:pt idx="1500">
                  <c:v>42900.279861111114</c:v>
                </c:pt>
                <c:pt idx="1501">
                  <c:v>42900.280555555553</c:v>
                </c:pt>
                <c:pt idx="1502">
                  <c:v>42900.28125</c:v>
                </c:pt>
                <c:pt idx="1503">
                  <c:v>42900.281944444447</c:v>
                </c:pt>
                <c:pt idx="1504">
                  <c:v>42900.282638888886</c:v>
                </c:pt>
                <c:pt idx="1505">
                  <c:v>42900.283333333333</c:v>
                </c:pt>
                <c:pt idx="1506">
                  <c:v>42900.28402777778</c:v>
                </c:pt>
                <c:pt idx="1507">
                  <c:v>42900.284722222219</c:v>
                </c:pt>
                <c:pt idx="1508">
                  <c:v>42900.285416666666</c:v>
                </c:pt>
                <c:pt idx="1509">
                  <c:v>42900.286111111112</c:v>
                </c:pt>
                <c:pt idx="1510">
                  <c:v>42900.286805555559</c:v>
                </c:pt>
                <c:pt idx="1511">
                  <c:v>42900.287499999999</c:v>
                </c:pt>
                <c:pt idx="1512">
                  <c:v>42900.288194444445</c:v>
                </c:pt>
                <c:pt idx="1513">
                  <c:v>42900.288888888892</c:v>
                </c:pt>
                <c:pt idx="1514">
                  <c:v>42900.289583333331</c:v>
                </c:pt>
                <c:pt idx="1515">
                  <c:v>42900.290277777778</c:v>
                </c:pt>
                <c:pt idx="1516">
                  <c:v>42900.290972222225</c:v>
                </c:pt>
                <c:pt idx="1517">
                  <c:v>42900.291666666664</c:v>
                </c:pt>
                <c:pt idx="1518">
                  <c:v>42900.292361111111</c:v>
                </c:pt>
                <c:pt idx="1519">
                  <c:v>42900.293055555558</c:v>
                </c:pt>
                <c:pt idx="1520">
                  <c:v>42900.293749999997</c:v>
                </c:pt>
                <c:pt idx="1521">
                  <c:v>42900.294444444444</c:v>
                </c:pt>
                <c:pt idx="1522">
                  <c:v>42900.295138888891</c:v>
                </c:pt>
                <c:pt idx="1523">
                  <c:v>42900.29583333333</c:v>
                </c:pt>
                <c:pt idx="1524">
                  <c:v>42900.296527777777</c:v>
                </c:pt>
                <c:pt idx="1525">
                  <c:v>42900.297222222223</c:v>
                </c:pt>
                <c:pt idx="1526">
                  <c:v>42900.29791666667</c:v>
                </c:pt>
                <c:pt idx="1527">
                  <c:v>42900.298611111109</c:v>
                </c:pt>
                <c:pt idx="1528">
                  <c:v>42900.299305555556</c:v>
                </c:pt>
                <c:pt idx="1529">
                  <c:v>42900.3</c:v>
                </c:pt>
                <c:pt idx="1530">
                  <c:v>42900.300694444442</c:v>
                </c:pt>
                <c:pt idx="1531">
                  <c:v>42900.301388888889</c:v>
                </c:pt>
                <c:pt idx="1532">
                  <c:v>42900.302083333336</c:v>
                </c:pt>
                <c:pt idx="1533">
                  <c:v>42900.302777777775</c:v>
                </c:pt>
                <c:pt idx="1534">
                  <c:v>42900.303472222222</c:v>
                </c:pt>
                <c:pt idx="1535">
                  <c:v>42900.304166666669</c:v>
                </c:pt>
                <c:pt idx="1536">
                  <c:v>42900.304861111108</c:v>
                </c:pt>
                <c:pt idx="1537">
                  <c:v>42900.305555555555</c:v>
                </c:pt>
                <c:pt idx="1538">
                  <c:v>42900.306250000001</c:v>
                </c:pt>
                <c:pt idx="1539">
                  <c:v>42900.306944444441</c:v>
                </c:pt>
                <c:pt idx="1540">
                  <c:v>42900.307638888888</c:v>
                </c:pt>
                <c:pt idx="1541">
                  <c:v>42900.308333333334</c:v>
                </c:pt>
                <c:pt idx="1542">
                  <c:v>42900.309027777781</c:v>
                </c:pt>
                <c:pt idx="1543">
                  <c:v>42900.30972222222</c:v>
                </c:pt>
                <c:pt idx="1544">
                  <c:v>42900.310416666667</c:v>
                </c:pt>
                <c:pt idx="1545">
                  <c:v>42900.311111111114</c:v>
                </c:pt>
                <c:pt idx="1546">
                  <c:v>42900.311805555553</c:v>
                </c:pt>
                <c:pt idx="1547">
                  <c:v>42900.3125</c:v>
                </c:pt>
                <c:pt idx="1548">
                  <c:v>42900.313194444447</c:v>
                </c:pt>
                <c:pt idx="1549">
                  <c:v>42900.313888888886</c:v>
                </c:pt>
                <c:pt idx="1550">
                  <c:v>42900.314583333333</c:v>
                </c:pt>
                <c:pt idx="1551">
                  <c:v>42900.31527777778</c:v>
                </c:pt>
                <c:pt idx="1552">
                  <c:v>42900.315972222219</c:v>
                </c:pt>
                <c:pt idx="1553">
                  <c:v>42900.316666666666</c:v>
                </c:pt>
                <c:pt idx="1554">
                  <c:v>42900.317361111112</c:v>
                </c:pt>
                <c:pt idx="1555">
                  <c:v>42900.318055555559</c:v>
                </c:pt>
                <c:pt idx="1556">
                  <c:v>42900.318749999999</c:v>
                </c:pt>
                <c:pt idx="1557">
                  <c:v>42900.319444444445</c:v>
                </c:pt>
                <c:pt idx="1558">
                  <c:v>42900.320138888892</c:v>
                </c:pt>
                <c:pt idx="1559">
                  <c:v>42900.320833333331</c:v>
                </c:pt>
                <c:pt idx="1560">
                  <c:v>42900.321527777778</c:v>
                </c:pt>
                <c:pt idx="1561">
                  <c:v>42900.322222222225</c:v>
                </c:pt>
                <c:pt idx="1562">
                  <c:v>42900.322916666664</c:v>
                </c:pt>
                <c:pt idx="1563">
                  <c:v>42900.323611111111</c:v>
                </c:pt>
                <c:pt idx="1564">
                  <c:v>42900.324305555558</c:v>
                </c:pt>
                <c:pt idx="1565">
                  <c:v>42900.324999999997</c:v>
                </c:pt>
                <c:pt idx="1566">
                  <c:v>42900.325694444444</c:v>
                </c:pt>
                <c:pt idx="1567">
                  <c:v>42900.326388888891</c:v>
                </c:pt>
                <c:pt idx="1568">
                  <c:v>42900.32708333333</c:v>
                </c:pt>
                <c:pt idx="1569">
                  <c:v>42900.327777777777</c:v>
                </c:pt>
                <c:pt idx="1570">
                  <c:v>42900.328472222223</c:v>
                </c:pt>
                <c:pt idx="1571">
                  <c:v>42900.32916666667</c:v>
                </c:pt>
                <c:pt idx="1572">
                  <c:v>42900.329861111109</c:v>
                </c:pt>
                <c:pt idx="1573">
                  <c:v>42900.330555555556</c:v>
                </c:pt>
                <c:pt idx="1574">
                  <c:v>42900.331250000003</c:v>
                </c:pt>
                <c:pt idx="1575">
                  <c:v>42900.331944444442</c:v>
                </c:pt>
                <c:pt idx="1576">
                  <c:v>42900.332638888889</c:v>
                </c:pt>
                <c:pt idx="1577">
                  <c:v>42900.333333333336</c:v>
                </c:pt>
                <c:pt idx="1578">
                  <c:v>42900.334027777775</c:v>
                </c:pt>
                <c:pt idx="1579">
                  <c:v>42900.334722222222</c:v>
                </c:pt>
                <c:pt idx="1580">
                  <c:v>42900.335416666669</c:v>
                </c:pt>
                <c:pt idx="1581">
                  <c:v>42900.336111111108</c:v>
                </c:pt>
                <c:pt idx="1582">
                  <c:v>42900.336805555555</c:v>
                </c:pt>
                <c:pt idx="1583">
                  <c:v>42900.337500000001</c:v>
                </c:pt>
                <c:pt idx="1584">
                  <c:v>42900.338194444441</c:v>
                </c:pt>
                <c:pt idx="1585">
                  <c:v>42900.338888888888</c:v>
                </c:pt>
                <c:pt idx="1586">
                  <c:v>42900.339583333334</c:v>
                </c:pt>
                <c:pt idx="1587">
                  <c:v>42900.340277777781</c:v>
                </c:pt>
                <c:pt idx="1588">
                  <c:v>42900.34097222222</c:v>
                </c:pt>
                <c:pt idx="1589">
                  <c:v>42900.341666666667</c:v>
                </c:pt>
                <c:pt idx="1590">
                  <c:v>42900.342361111114</c:v>
                </c:pt>
                <c:pt idx="1591">
                  <c:v>42900.343055555553</c:v>
                </c:pt>
                <c:pt idx="1592">
                  <c:v>42900.34375</c:v>
                </c:pt>
                <c:pt idx="1593">
                  <c:v>42900.344444444447</c:v>
                </c:pt>
                <c:pt idx="1594">
                  <c:v>42900.345138888886</c:v>
                </c:pt>
                <c:pt idx="1595">
                  <c:v>42900.345833333333</c:v>
                </c:pt>
                <c:pt idx="1596">
                  <c:v>42900.34652777778</c:v>
                </c:pt>
                <c:pt idx="1597">
                  <c:v>42900.347222222219</c:v>
                </c:pt>
                <c:pt idx="1598">
                  <c:v>42900.347916666666</c:v>
                </c:pt>
                <c:pt idx="1599">
                  <c:v>42900.348611111112</c:v>
                </c:pt>
                <c:pt idx="1600">
                  <c:v>42900.349305555559</c:v>
                </c:pt>
                <c:pt idx="1601">
                  <c:v>42900.35</c:v>
                </c:pt>
                <c:pt idx="1602">
                  <c:v>42900.350694444445</c:v>
                </c:pt>
                <c:pt idx="1603">
                  <c:v>42900.351388888892</c:v>
                </c:pt>
                <c:pt idx="1604">
                  <c:v>42900.352083333331</c:v>
                </c:pt>
                <c:pt idx="1605">
                  <c:v>42900.352777777778</c:v>
                </c:pt>
                <c:pt idx="1606">
                  <c:v>42900.353472222225</c:v>
                </c:pt>
                <c:pt idx="1607">
                  <c:v>42900.354166666664</c:v>
                </c:pt>
                <c:pt idx="1608">
                  <c:v>42900.354861111111</c:v>
                </c:pt>
                <c:pt idx="1609">
                  <c:v>42900.355555555558</c:v>
                </c:pt>
                <c:pt idx="1610">
                  <c:v>42900.356249999997</c:v>
                </c:pt>
                <c:pt idx="1611">
                  <c:v>42900.356944444444</c:v>
                </c:pt>
                <c:pt idx="1612">
                  <c:v>42900.357638888891</c:v>
                </c:pt>
                <c:pt idx="1613">
                  <c:v>42900.35833333333</c:v>
                </c:pt>
                <c:pt idx="1614">
                  <c:v>42900.359027777777</c:v>
                </c:pt>
                <c:pt idx="1615">
                  <c:v>42900.359722222223</c:v>
                </c:pt>
                <c:pt idx="1616">
                  <c:v>42900.36041666667</c:v>
                </c:pt>
                <c:pt idx="1617">
                  <c:v>42900.361111111109</c:v>
                </c:pt>
                <c:pt idx="1618">
                  <c:v>42900.361805555556</c:v>
                </c:pt>
                <c:pt idx="1619">
                  <c:v>42900.362500000003</c:v>
                </c:pt>
                <c:pt idx="1620">
                  <c:v>42900.363194444442</c:v>
                </c:pt>
                <c:pt idx="1621">
                  <c:v>42900.363888888889</c:v>
                </c:pt>
                <c:pt idx="1622">
                  <c:v>42900.364583333336</c:v>
                </c:pt>
                <c:pt idx="1623">
                  <c:v>42900.365277777775</c:v>
                </c:pt>
                <c:pt idx="1624">
                  <c:v>42900.365972222222</c:v>
                </c:pt>
                <c:pt idx="1625">
                  <c:v>42900.366666666669</c:v>
                </c:pt>
                <c:pt idx="1626">
                  <c:v>42900.367361111108</c:v>
                </c:pt>
                <c:pt idx="1627">
                  <c:v>42900.368055555555</c:v>
                </c:pt>
                <c:pt idx="1628">
                  <c:v>42900.368750000001</c:v>
                </c:pt>
                <c:pt idx="1629">
                  <c:v>42900.369444444441</c:v>
                </c:pt>
                <c:pt idx="1630">
                  <c:v>42900.370138888888</c:v>
                </c:pt>
                <c:pt idx="1631">
                  <c:v>42900.370833333334</c:v>
                </c:pt>
                <c:pt idx="1632">
                  <c:v>42900.371527777781</c:v>
                </c:pt>
                <c:pt idx="1633">
                  <c:v>42900.37222222222</c:v>
                </c:pt>
                <c:pt idx="1634">
                  <c:v>42900.372916666667</c:v>
                </c:pt>
                <c:pt idx="1635">
                  <c:v>42900.373611111114</c:v>
                </c:pt>
                <c:pt idx="1636">
                  <c:v>42900.374305555553</c:v>
                </c:pt>
                <c:pt idx="1637">
                  <c:v>42900.375</c:v>
                </c:pt>
                <c:pt idx="1638">
                  <c:v>42900.375694444447</c:v>
                </c:pt>
                <c:pt idx="1639">
                  <c:v>42900.376388888886</c:v>
                </c:pt>
                <c:pt idx="1640">
                  <c:v>42900.377083333333</c:v>
                </c:pt>
                <c:pt idx="1641">
                  <c:v>42900.37777777778</c:v>
                </c:pt>
                <c:pt idx="1642">
                  <c:v>42900.378472222219</c:v>
                </c:pt>
                <c:pt idx="1643">
                  <c:v>42900.379166666666</c:v>
                </c:pt>
                <c:pt idx="1644">
                  <c:v>42900.379861111112</c:v>
                </c:pt>
                <c:pt idx="1645">
                  <c:v>42900.380555555559</c:v>
                </c:pt>
                <c:pt idx="1646">
                  <c:v>42900.381249999999</c:v>
                </c:pt>
                <c:pt idx="1647">
                  <c:v>42900.381944444445</c:v>
                </c:pt>
                <c:pt idx="1648">
                  <c:v>42900.382638888892</c:v>
                </c:pt>
                <c:pt idx="1649">
                  <c:v>42900.383333333331</c:v>
                </c:pt>
                <c:pt idx="1650">
                  <c:v>42900.384027777778</c:v>
                </c:pt>
                <c:pt idx="1651">
                  <c:v>42900.384722222225</c:v>
                </c:pt>
                <c:pt idx="1652">
                  <c:v>42900.385416666664</c:v>
                </c:pt>
                <c:pt idx="1653">
                  <c:v>42900.386111111111</c:v>
                </c:pt>
                <c:pt idx="1654">
                  <c:v>42900.386805555558</c:v>
                </c:pt>
                <c:pt idx="1655">
                  <c:v>42900.387499999997</c:v>
                </c:pt>
                <c:pt idx="1656">
                  <c:v>42900.388194444444</c:v>
                </c:pt>
                <c:pt idx="1657">
                  <c:v>42900.388888888891</c:v>
                </c:pt>
                <c:pt idx="1658">
                  <c:v>42900.38958333333</c:v>
                </c:pt>
                <c:pt idx="1659">
                  <c:v>42900.390277777777</c:v>
                </c:pt>
                <c:pt idx="1660">
                  <c:v>42900.390972222223</c:v>
                </c:pt>
                <c:pt idx="1661">
                  <c:v>42900.39166666667</c:v>
                </c:pt>
                <c:pt idx="1662">
                  <c:v>42900.392361111109</c:v>
                </c:pt>
                <c:pt idx="1663">
                  <c:v>42900.393055555556</c:v>
                </c:pt>
                <c:pt idx="1664">
                  <c:v>42900.393750000003</c:v>
                </c:pt>
                <c:pt idx="1665">
                  <c:v>42900.394444444442</c:v>
                </c:pt>
                <c:pt idx="1666">
                  <c:v>42900.395138888889</c:v>
                </c:pt>
                <c:pt idx="1667">
                  <c:v>42900.395833333336</c:v>
                </c:pt>
                <c:pt idx="1668">
                  <c:v>42900.396527777775</c:v>
                </c:pt>
                <c:pt idx="1669">
                  <c:v>42900.397222222222</c:v>
                </c:pt>
                <c:pt idx="1670">
                  <c:v>42900.397916666669</c:v>
                </c:pt>
                <c:pt idx="1671">
                  <c:v>42900.398611111108</c:v>
                </c:pt>
                <c:pt idx="1672">
                  <c:v>42900.399305555555</c:v>
                </c:pt>
                <c:pt idx="1673">
                  <c:v>42900.4</c:v>
                </c:pt>
                <c:pt idx="1674">
                  <c:v>42900.400694444441</c:v>
                </c:pt>
                <c:pt idx="1675">
                  <c:v>42900.401388888888</c:v>
                </c:pt>
                <c:pt idx="1676">
                  <c:v>42900.402083333334</c:v>
                </c:pt>
                <c:pt idx="1677">
                  <c:v>42900.402777777781</c:v>
                </c:pt>
                <c:pt idx="1678">
                  <c:v>42900.40347222222</c:v>
                </c:pt>
                <c:pt idx="1679">
                  <c:v>42900.404166666667</c:v>
                </c:pt>
                <c:pt idx="1680">
                  <c:v>42900.404861111114</c:v>
                </c:pt>
                <c:pt idx="1681">
                  <c:v>42900.405555555553</c:v>
                </c:pt>
                <c:pt idx="1682">
                  <c:v>42900.40625</c:v>
                </c:pt>
                <c:pt idx="1683">
                  <c:v>42900.406944444447</c:v>
                </c:pt>
                <c:pt idx="1684">
                  <c:v>42900.407638888886</c:v>
                </c:pt>
                <c:pt idx="1685">
                  <c:v>42900.408333333333</c:v>
                </c:pt>
                <c:pt idx="1686">
                  <c:v>42900.40902777778</c:v>
                </c:pt>
                <c:pt idx="1687">
                  <c:v>42900.409722222219</c:v>
                </c:pt>
                <c:pt idx="1688">
                  <c:v>42900.410416666666</c:v>
                </c:pt>
                <c:pt idx="1689">
                  <c:v>42900.411111111112</c:v>
                </c:pt>
                <c:pt idx="1690">
                  <c:v>42900.411805555559</c:v>
                </c:pt>
                <c:pt idx="1691">
                  <c:v>42900.412499999999</c:v>
                </c:pt>
                <c:pt idx="1692">
                  <c:v>42900.413194444445</c:v>
                </c:pt>
                <c:pt idx="1693">
                  <c:v>42900.413888888892</c:v>
                </c:pt>
                <c:pt idx="1694">
                  <c:v>42900.414583333331</c:v>
                </c:pt>
                <c:pt idx="1695">
                  <c:v>42900.415277777778</c:v>
                </c:pt>
                <c:pt idx="1696">
                  <c:v>42900.415972222225</c:v>
                </c:pt>
                <c:pt idx="1697">
                  <c:v>42900.416666666664</c:v>
                </c:pt>
                <c:pt idx="1698">
                  <c:v>42900.417361111111</c:v>
                </c:pt>
                <c:pt idx="1699">
                  <c:v>42900.418055555558</c:v>
                </c:pt>
                <c:pt idx="1700">
                  <c:v>42900.418749999997</c:v>
                </c:pt>
                <c:pt idx="1701">
                  <c:v>42900.419444444444</c:v>
                </c:pt>
                <c:pt idx="1702">
                  <c:v>42900.420138888891</c:v>
                </c:pt>
                <c:pt idx="1703">
                  <c:v>42900.42083333333</c:v>
                </c:pt>
                <c:pt idx="1704">
                  <c:v>42900.421527777777</c:v>
                </c:pt>
                <c:pt idx="1705">
                  <c:v>42900.422222222223</c:v>
                </c:pt>
                <c:pt idx="1706">
                  <c:v>42900.42291666667</c:v>
                </c:pt>
                <c:pt idx="1707">
                  <c:v>42900.423611111109</c:v>
                </c:pt>
                <c:pt idx="1708">
                  <c:v>42900.424305555556</c:v>
                </c:pt>
                <c:pt idx="1709">
                  <c:v>42900.425000000003</c:v>
                </c:pt>
                <c:pt idx="1710">
                  <c:v>42900.425694444442</c:v>
                </c:pt>
                <c:pt idx="1711">
                  <c:v>42900.426388888889</c:v>
                </c:pt>
                <c:pt idx="1712">
                  <c:v>42900.427083333336</c:v>
                </c:pt>
                <c:pt idx="1713">
                  <c:v>42900.427777777775</c:v>
                </c:pt>
                <c:pt idx="1714">
                  <c:v>42900.428472222222</c:v>
                </c:pt>
                <c:pt idx="1715">
                  <c:v>42900.429166666669</c:v>
                </c:pt>
                <c:pt idx="1716">
                  <c:v>42900.429861111108</c:v>
                </c:pt>
                <c:pt idx="1717">
                  <c:v>42900.430555555555</c:v>
                </c:pt>
                <c:pt idx="1718">
                  <c:v>42900.431250000001</c:v>
                </c:pt>
                <c:pt idx="1719">
                  <c:v>42900.431944444441</c:v>
                </c:pt>
                <c:pt idx="1720">
                  <c:v>42900.432638888888</c:v>
                </c:pt>
                <c:pt idx="1721">
                  <c:v>42900.433333333334</c:v>
                </c:pt>
                <c:pt idx="1722">
                  <c:v>42900.434027777781</c:v>
                </c:pt>
                <c:pt idx="1723">
                  <c:v>42900.43472222222</c:v>
                </c:pt>
                <c:pt idx="1724">
                  <c:v>42900.435416666667</c:v>
                </c:pt>
                <c:pt idx="1725">
                  <c:v>42900.436111111114</c:v>
                </c:pt>
                <c:pt idx="1726">
                  <c:v>42900.436805555553</c:v>
                </c:pt>
                <c:pt idx="1727">
                  <c:v>42900.4375</c:v>
                </c:pt>
                <c:pt idx="1728">
                  <c:v>42900.438194444447</c:v>
                </c:pt>
                <c:pt idx="1729">
                  <c:v>42900.438888888886</c:v>
                </c:pt>
                <c:pt idx="1730">
                  <c:v>42900.439583333333</c:v>
                </c:pt>
                <c:pt idx="1731">
                  <c:v>42900.44027777778</c:v>
                </c:pt>
                <c:pt idx="1732">
                  <c:v>42900.440972222219</c:v>
                </c:pt>
                <c:pt idx="1733">
                  <c:v>42900.441666666666</c:v>
                </c:pt>
                <c:pt idx="1734">
                  <c:v>42900.442361111112</c:v>
                </c:pt>
                <c:pt idx="1735">
                  <c:v>42900.443055555559</c:v>
                </c:pt>
                <c:pt idx="1736">
                  <c:v>42900.443749999999</c:v>
                </c:pt>
                <c:pt idx="1737">
                  <c:v>42900.444444444445</c:v>
                </c:pt>
                <c:pt idx="1738">
                  <c:v>42900.445138888892</c:v>
                </c:pt>
                <c:pt idx="1739">
                  <c:v>42900.445833333331</c:v>
                </c:pt>
                <c:pt idx="1740">
                  <c:v>42900.446527777778</c:v>
                </c:pt>
                <c:pt idx="1741">
                  <c:v>42900.447222222225</c:v>
                </c:pt>
                <c:pt idx="1742">
                  <c:v>42900.447916666664</c:v>
                </c:pt>
                <c:pt idx="1743">
                  <c:v>42900.448611111111</c:v>
                </c:pt>
                <c:pt idx="1744">
                  <c:v>42900.449305555558</c:v>
                </c:pt>
                <c:pt idx="1745">
                  <c:v>42900.45</c:v>
                </c:pt>
                <c:pt idx="1746">
                  <c:v>42900.450694444444</c:v>
                </c:pt>
                <c:pt idx="1747">
                  <c:v>42900.451388888891</c:v>
                </c:pt>
                <c:pt idx="1748">
                  <c:v>42900.45208333333</c:v>
                </c:pt>
                <c:pt idx="1749">
                  <c:v>42900.452777777777</c:v>
                </c:pt>
                <c:pt idx="1750">
                  <c:v>42900.453472222223</c:v>
                </c:pt>
                <c:pt idx="1751">
                  <c:v>42900.45416666667</c:v>
                </c:pt>
                <c:pt idx="1752">
                  <c:v>42900.454861111109</c:v>
                </c:pt>
                <c:pt idx="1753">
                  <c:v>42900.455555555556</c:v>
                </c:pt>
                <c:pt idx="1754">
                  <c:v>42900.456250000003</c:v>
                </c:pt>
                <c:pt idx="1755">
                  <c:v>42900.456944444442</c:v>
                </c:pt>
                <c:pt idx="1756">
                  <c:v>42900.457638888889</c:v>
                </c:pt>
                <c:pt idx="1757">
                  <c:v>42900.458333333336</c:v>
                </c:pt>
                <c:pt idx="1758">
                  <c:v>42900.459027777775</c:v>
                </c:pt>
                <c:pt idx="1759">
                  <c:v>42900.459722222222</c:v>
                </c:pt>
                <c:pt idx="1760">
                  <c:v>42900.460416666669</c:v>
                </c:pt>
                <c:pt idx="1761">
                  <c:v>42900.461111111108</c:v>
                </c:pt>
                <c:pt idx="1762">
                  <c:v>42900.461805555555</c:v>
                </c:pt>
                <c:pt idx="1763">
                  <c:v>42900.462500000001</c:v>
                </c:pt>
                <c:pt idx="1764">
                  <c:v>42900.463194444441</c:v>
                </c:pt>
                <c:pt idx="1765">
                  <c:v>42900.463888888888</c:v>
                </c:pt>
                <c:pt idx="1766">
                  <c:v>42900.464583333334</c:v>
                </c:pt>
                <c:pt idx="1767">
                  <c:v>42900.465277777781</c:v>
                </c:pt>
                <c:pt idx="1768">
                  <c:v>42900.46597222222</c:v>
                </c:pt>
                <c:pt idx="1769">
                  <c:v>42900.466666666667</c:v>
                </c:pt>
                <c:pt idx="1770">
                  <c:v>42900.467361111114</c:v>
                </c:pt>
                <c:pt idx="1771">
                  <c:v>42900.468055555553</c:v>
                </c:pt>
                <c:pt idx="1772">
                  <c:v>42900.46875</c:v>
                </c:pt>
                <c:pt idx="1773">
                  <c:v>42900.469444444447</c:v>
                </c:pt>
                <c:pt idx="1774">
                  <c:v>42900.470138888886</c:v>
                </c:pt>
                <c:pt idx="1775">
                  <c:v>42900.470833333333</c:v>
                </c:pt>
                <c:pt idx="1776">
                  <c:v>42900.47152777778</c:v>
                </c:pt>
                <c:pt idx="1777">
                  <c:v>42900.472222222219</c:v>
                </c:pt>
                <c:pt idx="1778">
                  <c:v>42900.472916666666</c:v>
                </c:pt>
                <c:pt idx="1779">
                  <c:v>42900.473611111112</c:v>
                </c:pt>
                <c:pt idx="1780">
                  <c:v>42900.474305555559</c:v>
                </c:pt>
                <c:pt idx="1781">
                  <c:v>42900.474999999999</c:v>
                </c:pt>
                <c:pt idx="1782">
                  <c:v>42900.475694444445</c:v>
                </c:pt>
                <c:pt idx="1783">
                  <c:v>42900.476388888892</c:v>
                </c:pt>
                <c:pt idx="1784">
                  <c:v>42900.477083333331</c:v>
                </c:pt>
                <c:pt idx="1785">
                  <c:v>42900.477777777778</c:v>
                </c:pt>
                <c:pt idx="1786">
                  <c:v>42900.478472222225</c:v>
                </c:pt>
                <c:pt idx="1787">
                  <c:v>42900.479166666664</c:v>
                </c:pt>
                <c:pt idx="1788">
                  <c:v>42900.479861111111</c:v>
                </c:pt>
                <c:pt idx="1789">
                  <c:v>42900.480555555558</c:v>
                </c:pt>
                <c:pt idx="1790">
                  <c:v>42900.481249999997</c:v>
                </c:pt>
                <c:pt idx="1791">
                  <c:v>42900.481944444444</c:v>
                </c:pt>
                <c:pt idx="1792">
                  <c:v>42900.482638888891</c:v>
                </c:pt>
                <c:pt idx="1793">
                  <c:v>42900.48333333333</c:v>
                </c:pt>
                <c:pt idx="1794">
                  <c:v>42900.484027777777</c:v>
                </c:pt>
                <c:pt idx="1795">
                  <c:v>42900.484722222223</c:v>
                </c:pt>
                <c:pt idx="1796">
                  <c:v>42900.48541666667</c:v>
                </c:pt>
                <c:pt idx="1797">
                  <c:v>42900.486111111109</c:v>
                </c:pt>
                <c:pt idx="1798">
                  <c:v>42900.486805555556</c:v>
                </c:pt>
                <c:pt idx="1799">
                  <c:v>42900.487500000003</c:v>
                </c:pt>
                <c:pt idx="1800">
                  <c:v>42900.488194444442</c:v>
                </c:pt>
                <c:pt idx="1801">
                  <c:v>42900.488888888889</c:v>
                </c:pt>
                <c:pt idx="1802">
                  <c:v>42900.489583333336</c:v>
                </c:pt>
                <c:pt idx="1803">
                  <c:v>42900.490277777775</c:v>
                </c:pt>
                <c:pt idx="1804">
                  <c:v>42900.490972222222</c:v>
                </c:pt>
                <c:pt idx="1805">
                  <c:v>42900.491666666669</c:v>
                </c:pt>
                <c:pt idx="1806">
                  <c:v>42900.492361111108</c:v>
                </c:pt>
                <c:pt idx="1807">
                  <c:v>42900.493055555555</c:v>
                </c:pt>
                <c:pt idx="1808">
                  <c:v>42900.493750000001</c:v>
                </c:pt>
                <c:pt idx="1809">
                  <c:v>42900.494444444441</c:v>
                </c:pt>
                <c:pt idx="1810">
                  <c:v>42900.495138888888</c:v>
                </c:pt>
                <c:pt idx="1811">
                  <c:v>42900.495833333334</c:v>
                </c:pt>
                <c:pt idx="1812">
                  <c:v>42900.496527777781</c:v>
                </c:pt>
                <c:pt idx="1813">
                  <c:v>42900.49722222222</c:v>
                </c:pt>
                <c:pt idx="1814">
                  <c:v>42900.497916666667</c:v>
                </c:pt>
                <c:pt idx="1815">
                  <c:v>42900.498611111114</c:v>
                </c:pt>
                <c:pt idx="1816">
                  <c:v>42900.499305555553</c:v>
                </c:pt>
                <c:pt idx="1817">
                  <c:v>42900.5</c:v>
                </c:pt>
                <c:pt idx="1818">
                  <c:v>42900.500694444447</c:v>
                </c:pt>
                <c:pt idx="1819">
                  <c:v>42900.501388888886</c:v>
                </c:pt>
                <c:pt idx="1820">
                  <c:v>42900.502083333333</c:v>
                </c:pt>
                <c:pt idx="1821">
                  <c:v>42900.50277777778</c:v>
                </c:pt>
                <c:pt idx="1822">
                  <c:v>42900.503472222219</c:v>
                </c:pt>
                <c:pt idx="1823">
                  <c:v>42900.504166666666</c:v>
                </c:pt>
                <c:pt idx="1824">
                  <c:v>42900.504861111112</c:v>
                </c:pt>
                <c:pt idx="1825">
                  <c:v>42900.505555555559</c:v>
                </c:pt>
                <c:pt idx="1826">
                  <c:v>42900.506249999999</c:v>
                </c:pt>
                <c:pt idx="1827">
                  <c:v>42900.506944444445</c:v>
                </c:pt>
                <c:pt idx="1828">
                  <c:v>42900.507638888892</c:v>
                </c:pt>
                <c:pt idx="1829">
                  <c:v>42900.508333333331</c:v>
                </c:pt>
                <c:pt idx="1830">
                  <c:v>42900.509027777778</c:v>
                </c:pt>
                <c:pt idx="1831">
                  <c:v>42900.509722222225</c:v>
                </c:pt>
                <c:pt idx="1832">
                  <c:v>42900.510416666664</c:v>
                </c:pt>
                <c:pt idx="1833">
                  <c:v>42900.511111111111</c:v>
                </c:pt>
                <c:pt idx="1834">
                  <c:v>42900.511805555558</c:v>
                </c:pt>
                <c:pt idx="1835">
                  <c:v>42900.512499999997</c:v>
                </c:pt>
                <c:pt idx="1836">
                  <c:v>42900.513194444444</c:v>
                </c:pt>
                <c:pt idx="1837">
                  <c:v>42900.513888888891</c:v>
                </c:pt>
                <c:pt idx="1838">
                  <c:v>42900.51458333333</c:v>
                </c:pt>
                <c:pt idx="1839">
                  <c:v>42900.515277777777</c:v>
                </c:pt>
                <c:pt idx="1840">
                  <c:v>42900.515972222223</c:v>
                </c:pt>
                <c:pt idx="1841">
                  <c:v>42900.51666666667</c:v>
                </c:pt>
                <c:pt idx="1842">
                  <c:v>42900.517361111109</c:v>
                </c:pt>
                <c:pt idx="1843">
                  <c:v>42900.518055555556</c:v>
                </c:pt>
                <c:pt idx="1844">
                  <c:v>42900.518750000003</c:v>
                </c:pt>
                <c:pt idx="1845">
                  <c:v>42900.519444444442</c:v>
                </c:pt>
                <c:pt idx="1846">
                  <c:v>42900.520138888889</c:v>
                </c:pt>
                <c:pt idx="1847">
                  <c:v>42900.520833333336</c:v>
                </c:pt>
                <c:pt idx="1848">
                  <c:v>42900.521527777775</c:v>
                </c:pt>
                <c:pt idx="1849">
                  <c:v>42900.522222222222</c:v>
                </c:pt>
                <c:pt idx="1850">
                  <c:v>42900.522916666669</c:v>
                </c:pt>
                <c:pt idx="1851">
                  <c:v>42900.523611111108</c:v>
                </c:pt>
                <c:pt idx="1852">
                  <c:v>42900.524305555555</c:v>
                </c:pt>
                <c:pt idx="1853">
                  <c:v>42900.525000000001</c:v>
                </c:pt>
                <c:pt idx="1854">
                  <c:v>42900.525694444441</c:v>
                </c:pt>
                <c:pt idx="1855">
                  <c:v>42900.526388888888</c:v>
                </c:pt>
                <c:pt idx="1856">
                  <c:v>42900.527083333334</c:v>
                </c:pt>
                <c:pt idx="1857">
                  <c:v>42900.527777777781</c:v>
                </c:pt>
                <c:pt idx="1858">
                  <c:v>42900.52847222222</c:v>
                </c:pt>
                <c:pt idx="1859">
                  <c:v>42900.529166666667</c:v>
                </c:pt>
                <c:pt idx="1860">
                  <c:v>42900.529861111114</c:v>
                </c:pt>
                <c:pt idx="1861">
                  <c:v>42900.530555555553</c:v>
                </c:pt>
                <c:pt idx="1862">
                  <c:v>42900.53125</c:v>
                </c:pt>
                <c:pt idx="1863">
                  <c:v>42900.531944444447</c:v>
                </c:pt>
                <c:pt idx="1864">
                  <c:v>42900.532638888886</c:v>
                </c:pt>
                <c:pt idx="1865">
                  <c:v>42900.533333333333</c:v>
                </c:pt>
                <c:pt idx="1866">
                  <c:v>42900.53402777778</c:v>
                </c:pt>
                <c:pt idx="1867">
                  <c:v>42900.534722222219</c:v>
                </c:pt>
                <c:pt idx="1868">
                  <c:v>42900.535416666666</c:v>
                </c:pt>
                <c:pt idx="1869">
                  <c:v>42900.536111111112</c:v>
                </c:pt>
                <c:pt idx="1870">
                  <c:v>42900.536805555559</c:v>
                </c:pt>
                <c:pt idx="1871">
                  <c:v>42900.537499999999</c:v>
                </c:pt>
                <c:pt idx="1872">
                  <c:v>42900.538194444445</c:v>
                </c:pt>
                <c:pt idx="1873">
                  <c:v>42900.538888888892</c:v>
                </c:pt>
                <c:pt idx="1874">
                  <c:v>42900.539583333331</c:v>
                </c:pt>
                <c:pt idx="1875">
                  <c:v>42900.540277777778</c:v>
                </c:pt>
                <c:pt idx="1876">
                  <c:v>42900.540972222225</c:v>
                </c:pt>
                <c:pt idx="1877">
                  <c:v>42900.541666666664</c:v>
                </c:pt>
                <c:pt idx="1878">
                  <c:v>42900.542361111111</c:v>
                </c:pt>
                <c:pt idx="1879">
                  <c:v>42900.543055555558</c:v>
                </c:pt>
                <c:pt idx="1880">
                  <c:v>42900.543749999997</c:v>
                </c:pt>
                <c:pt idx="1881">
                  <c:v>42900.544444444444</c:v>
                </c:pt>
                <c:pt idx="1882">
                  <c:v>42900.545138888891</c:v>
                </c:pt>
                <c:pt idx="1883">
                  <c:v>42900.54583333333</c:v>
                </c:pt>
                <c:pt idx="1884">
                  <c:v>42900.546527777777</c:v>
                </c:pt>
                <c:pt idx="1885">
                  <c:v>42900.547222222223</c:v>
                </c:pt>
                <c:pt idx="1886">
                  <c:v>42900.54791666667</c:v>
                </c:pt>
                <c:pt idx="1887">
                  <c:v>42900.548611111109</c:v>
                </c:pt>
                <c:pt idx="1888">
                  <c:v>42900.549305555556</c:v>
                </c:pt>
                <c:pt idx="1889">
                  <c:v>42900.55</c:v>
                </c:pt>
                <c:pt idx="1890">
                  <c:v>42900.550694444442</c:v>
                </c:pt>
                <c:pt idx="1891">
                  <c:v>42900.551388888889</c:v>
                </c:pt>
                <c:pt idx="1892">
                  <c:v>42900.552083333336</c:v>
                </c:pt>
                <c:pt idx="1893">
                  <c:v>42900.552777777775</c:v>
                </c:pt>
                <c:pt idx="1894">
                  <c:v>42900.553472222222</c:v>
                </c:pt>
                <c:pt idx="1895">
                  <c:v>42900.554166666669</c:v>
                </c:pt>
                <c:pt idx="1896">
                  <c:v>42900.554861111108</c:v>
                </c:pt>
                <c:pt idx="1897">
                  <c:v>42900.555555555555</c:v>
                </c:pt>
                <c:pt idx="1898">
                  <c:v>42900.556250000001</c:v>
                </c:pt>
                <c:pt idx="1899">
                  <c:v>42900.556944444441</c:v>
                </c:pt>
                <c:pt idx="1900">
                  <c:v>42900.557638888888</c:v>
                </c:pt>
                <c:pt idx="1901">
                  <c:v>42900.558333333334</c:v>
                </c:pt>
                <c:pt idx="1902">
                  <c:v>42900.559027777781</c:v>
                </c:pt>
                <c:pt idx="1903">
                  <c:v>42900.55972222222</c:v>
                </c:pt>
                <c:pt idx="1904">
                  <c:v>42900.560416666667</c:v>
                </c:pt>
                <c:pt idx="1905">
                  <c:v>42900.561111111114</c:v>
                </c:pt>
                <c:pt idx="1906">
                  <c:v>42900.561805555553</c:v>
                </c:pt>
                <c:pt idx="1907">
                  <c:v>42900.5625</c:v>
                </c:pt>
                <c:pt idx="1908">
                  <c:v>42900.563194444447</c:v>
                </c:pt>
                <c:pt idx="1909">
                  <c:v>42900.563888888886</c:v>
                </c:pt>
                <c:pt idx="1910">
                  <c:v>42900.564583333333</c:v>
                </c:pt>
                <c:pt idx="1911">
                  <c:v>42900.56527777778</c:v>
                </c:pt>
                <c:pt idx="1912">
                  <c:v>42900.565972222219</c:v>
                </c:pt>
                <c:pt idx="1913">
                  <c:v>42900.566666666666</c:v>
                </c:pt>
                <c:pt idx="1914">
                  <c:v>42900.567361111112</c:v>
                </c:pt>
                <c:pt idx="1915">
                  <c:v>42900.568055555559</c:v>
                </c:pt>
                <c:pt idx="1916">
                  <c:v>42900.568749999999</c:v>
                </c:pt>
                <c:pt idx="1917">
                  <c:v>42900.569444444445</c:v>
                </c:pt>
                <c:pt idx="1918">
                  <c:v>42900.570138888892</c:v>
                </c:pt>
                <c:pt idx="1919">
                  <c:v>42900.570833333331</c:v>
                </c:pt>
                <c:pt idx="1920">
                  <c:v>42900.571527777778</c:v>
                </c:pt>
                <c:pt idx="1921">
                  <c:v>42900.572222222225</c:v>
                </c:pt>
                <c:pt idx="1922">
                  <c:v>42900.572916666664</c:v>
                </c:pt>
                <c:pt idx="1923">
                  <c:v>42900.573611111111</c:v>
                </c:pt>
                <c:pt idx="1924">
                  <c:v>42900.574305555558</c:v>
                </c:pt>
                <c:pt idx="1925">
                  <c:v>42900.574999999997</c:v>
                </c:pt>
                <c:pt idx="1926">
                  <c:v>42900.575694444444</c:v>
                </c:pt>
                <c:pt idx="1927">
                  <c:v>42900.576388888891</c:v>
                </c:pt>
                <c:pt idx="1928">
                  <c:v>42900.57708333333</c:v>
                </c:pt>
                <c:pt idx="1929">
                  <c:v>42900.577777777777</c:v>
                </c:pt>
                <c:pt idx="1930">
                  <c:v>42900.578472222223</c:v>
                </c:pt>
                <c:pt idx="1931">
                  <c:v>42900.57916666667</c:v>
                </c:pt>
                <c:pt idx="1932">
                  <c:v>42900.579861111109</c:v>
                </c:pt>
                <c:pt idx="1933">
                  <c:v>42900.580555555556</c:v>
                </c:pt>
                <c:pt idx="1934">
                  <c:v>42900.581250000003</c:v>
                </c:pt>
                <c:pt idx="1935">
                  <c:v>42900.581944444442</c:v>
                </c:pt>
                <c:pt idx="1936">
                  <c:v>42900.582638888889</c:v>
                </c:pt>
                <c:pt idx="1937">
                  <c:v>42900.583333333336</c:v>
                </c:pt>
                <c:pt idx="1938">
                  <c:v>42900.584027777775</c:v>
                </c:pt>
                <c:pt idx="1939">
                  <c:v>42900.584722222222</c:v>
                </c:pt>
                <c:pt idx="1940">
                  <c:v>42900.585416666669</c:v>
                </c:pt>
                <c:pt idx="1941">
                  <c:v>42900.586111111108</c:v>
                </c:pt>
                <c:pt idx="1942">
                  <c:v>42900.586805555555</c:v>
                </c:pt>
                <c:pt idx="1943">
                  <c:v>42900.587500000001</c:v>
                </c:pt>
                <c:pt idx="1944">
                  <c:v>42900.588194444441</c:v>
                </c:pt>
                <c:pt idx="1945">
                  <c:v>42900.588888888888</c:v>
                </c:pt>
                <c:pt idx="1946">
                  <c:v>42900.589583333334</c:v>
                </c:pt>
                <c:pt idx="1947">
                  <c:v>42900.590277777781</c:v>
                </c:pt>
                <c:pt idx="1948">
                  <c:v>42900.59097222222</c:v>
                </c:pt>
                <c:pt idx="1949">
                  <c:v>42900.591666666667</c:v>
                </c:pt>
                <c:pt idx="1950">
                  <c:v>42900.592361111114</c:v>
                </c:pt>
                <c:pt idx="1951">
                  <c:v>42900.593055555553</c:v>
                </c:pt>
                <c:pt idx="1952">
                  <c:v>42900.59375</c:v>
                </c:pt>
                <c:pt idx="1953">
                  <c:v>42900.594444444447</c:v>
                </c:pt>
                <c:pt idx="1954">
                  <c:v>42900.595138888886</c:v>
                </c:pt>
                <c:pt idx="1955">
                  <c:v>42900.595833333333</c:v>
                </c:pt>
                <c:pt idx="1956">
                  <c:v>42900.59652777778</c:v>
                </c:pt>
                <c:pt idx="1957">
                  <c:v>42900.597222222219</c:v>
                </c:pt>
                <c:pt idx="1958">
                  <c:v>42900.597916666666</c:v>
                </c:pt>
                <c:pt idx="1959">
                  <c:v>42900.598611111112</c:v>
                </c:pt>
                <c:pt idx="1960">
                  <c:v>42900.599305555559</c:v>
                </c:pt>
                <c:pt idx="1961">
                  <c:v>42900.6</c:v>
                </c:pt>
                <c:pt idx="1962">
                  <c:v>42900.600694444445</c:v>
                </c:pt>
                <c:pt idx="1963">
                  <c:v>42900.601388888892</c:v>
                </c:pt>
                <c:pt idx="1964">
                  <c:v>42900.602083333331</c:v>
                </c:pt>
                <c:pt idx="1965">
                  <c:v>42900.602777777778</c:v>
                </c:pt>
                <c:pt idx="1966">
                  <c:v>42900.603472222225</c:v>
                </c:pt>
                <c:pt idx="1967">
                  <c:v>42900.604166666664</c:v>
                </c:pt>
                <c:pt idx="1968">
                  <c:v>42900.604861111111</c:v>
                </c:pt>
                <c:pt idx="1969">
                  <c:v>42900.605555555558</c:v>
                </c:pt>
                <c:pt idx="1970">
                  <c:v>42900.606249999997</c:v>
                </c:pt>
                <c:pt idx="1971">
                  <c:v>42900.606944444444</c:v>
                </c:pt>
                <c:pt idx="1972">
                  <c:v>42900.607638888891</c:v>
                </c:pt>
                <c:pt idx="1973">
                  <c:v>42900.60833333333</c:v>
                </c:pt>
                <c:pt idx="1974">
                  <c:v>42900.609027777777</c:v>
                </c:pt>
                <c:pt idx="1975">
                  <c:v>42900.609722222223</c:v>
                </c:pt>
                <c:pt idx="1976">
                  <c:v>42900.61041666667</c:v>
                </c:pt>
                <c:pt idx="1977">
                  <c:v>42900.611111111109</c:v>
                </c:pt>
                <c:pt idx="1978">
                  <c:v>42900.611805555556</c:v>
                </c:pt>
                <c:pt idx="1979">
                  <c:v>42900.612500000003</c:v>
                </c:pt>
                <c:pt idx="1980">
                  <c:v>42900.613194444442</c:v>
                </c:pt>
                <c:pt idx="1981">
                  <c:v>42900.613888888889</c:v>
                </c:pt>
                <c:pt idx="1982">
                  <c:v>42900.614583333336</c:v>
                </c:pt>
                <c:pt idx="1983">
                  <c:v>42900.615277777775</c:v>
                </c:pt>
                <c:pt idx="1984">
                  <c:v>42900.615972222222</c:v>
                </c:pt>
                <c:pt idx="1985">
                  <c:v>42900.616666666669</c:v>
                </c:pt>
                <c:pt idx="1986">
                  <c:v>42900.617361111108</c:v>
                </c:pt>
                <c:pt idx="1987">
                  <c:v>42900.618055555555</c:v>
                </c:pt>
                <c:pt idx="1988">
                  <c:v>42900.618750000001</c:v>
                </c:pt>
                <c:pt idx="1989">
                  <c:v>42900.619444444441</c:v>
                </c:pt>
                <c:pt idx="1990">
                  <c:v>42900.620138888888</c:v>
                </c:pt>
                <c:pt idx="1991">
                  <c:v>42900.620833333334</c:v>
                </c:pt>
                <c:pt idx="1992">
                  <c:v>42900.621527777781</c:v>
                </c:pt>
                <c:pt idx="1993">
                  <c:v>42900.62222222222</c:v>
                </c:pt>
                <c:pt idx="1994">
                  <c:v>42900.622916666667</c:v>
                </c:pt>
                <c:pt idx="1995">
                  <c:v>42900.623611111114</c:v>
                </c:pt>
                <c:pt idx="1996">
                  <c:v>42900.624305555553</c:v>
                </c:pt>
                <c:pt idx="1997">
                  <c:v>42900.625</c:v>
                </c:pt>
                <c:pt idx="1998">
                  <c:v>42900.625694444447</c:v>
                </c:pt>
                <c:pt idx="1999">
                  <c:v>42900.626388888886</c:v>
                </c:pt>
                <c:pt idx="2000">
                  <c:v>42900.627083333333</c:v>
                </c:pt>
                <c:pt idx="2001">
                  <c:v>42900.62777777778</c:v>
                </c:pt>
                <c:pt idx="2002">
                  <c:v>42900.628472222219</c:v>
                </c:pt>
                <c:pt idx="2003">
                  <c:v>42900.629166666666</c:v>
                </c:pt>
                <c:pt idx="2004">
                  <c:v>42900.629861111112</c:v>
                </c:pt>
                <c:pt idx="2005">
                  <c:v>42900.630555555559</c:v>
                </c:pt>
                <c:pt idx="2006">
                  <c:v>42900.631249999999</c:v>
                </c:pt>
                <c:pt idx="2007">
                  <c:v>42900.631944444445</c:v>
                </c:pt>
                <c:pt idx="2008">
                  <c:v>42900.632638888892</c:v>
                </c:pt>
                <c:pt idx="2009">
                  <c:v>42900.633333333331</c:v>
                </c:pt>
                <c:pt idx="2010">
                  <c:v>42900.634027777778</c:v>
                </c:pt>
                <c:pt idx="2011">
                  <c:v>42900.634722222225</c:v>
                </c:pt>
                <c:pt idx="2012">
                  <c:v>42900.635416666664</c:v>
                </c:pt>
                <c:pt idx="2013">
                  <c:v>42900.636111111111</c:v>
                </c:pt>
                <c:pt idx="2014">
                  <c:v>42900.636805555558</c:v>
                </c:pt>
                <c:pt idx="2015">
                  <c:v>42900.637499999997</c:v>
                </c:pt>
                <c:pt idx="2016">
                  <c:v>42900.638194444444</c:v>
                </c:pt>
                <c:pt idx="2017">
                  <c:v>42900.638888888891</c:v>
                </c:pt>
                <c:pt idx="2018">
                  <c:v>42900.63958333333</c:v>
                </c:pt>
                <c:pt idx="2019">
                  <c:v>42900.640277777777</c:v>
                </c:pt>
                <c:pt idx="2020">
                  <c:v>42900.640972222223</c:v>
                </c:pt>
                <c:pt idx="2021">
                  <c:v>42900.64166666667</c:v>
                </c:pt>
                <c:pt idx="2022">
                  <c:v>42900.642361111109</c:v>
                </c:pt>
                <c:pt idx="2023">
                  <c:v>42900.643055555556</c:v>
                </c:pt>
                <c:pt idx="2024">
                  <c:v>42900.643750000003</c:v>
                </c:pt>
                <c:pt idx="2025">
                  <c:v>42900.644444444442</c:v>
                </c:pt>
                <c:pt idx="2026">
                  <c:v>42900.645138888889</c:v>
                </c:pt>
                <c:pt idx="2027">
                  <c:v>42900.645833333336</c:v>
                </c:pt>
                <c:pt idx="2028">
                  <c:v>42900.646527777775</c:v>
                </c:pt>
                <c:pt idx="2029">
                  <c:v>42900.647222222222</c:v>
                </c:pt>
                <c:pt idx="2030">
                  <c:v>42900.647916666669</c:v>
                </c:pt>
                <c:pt idx="2031">
                  <c:v>42900.648611111108</c:v>
                </c:pt>
                <c:pt idx="2032">
                  <c:v>42900.649305555555</c:v>
                </c:pt>
                <c:pt idx="2033">
                  <c:v>42900.65</c:v>
                </c:pt>
                <c:pt idx="2034">
                  <c:v>42900.650694444441</c:v>
                </c:pt>
                <c:pt idx="2035">
                  <c:v>42900.651388888888</c:v>
                </c:pt>
                <c:pt idx="2036">
                  <c:v>42900.652083333334</c:v>
                </c:pt>
                <c:pt idx="2037">
                  <c:v>42900.652777777781</c:v>
                </c:pt>
                <c:pt idx="2038">
                  <c:v>42900.65347222222</c:v>
                </c:pt>
                <c:pt idx="2039">
                  <c:v>42900.654166666667</c:v>
                </c:pt>
                <c:pt idx="2040">
                  <c:v>42900.654861111114</c:v>
                </c:pt>
                <c:pt idx="2041">
                  <c:v>42900.655555555553</c:v>
                </c:pt>
                <c:pt idx="2042">
                  <c:v>42900.65625</c:v>
                </c:pt>
                <c:pt idx="2043">
                  <c:v>42900.656944444447</c:v>
                </c:pt>
                <c:pt idx="2044">
                  <c:v>42900.657638888886</c:v>
                </c:pt>
                <c:pt idx="2045">
                  <c:v>42900.658333333333</c:v>
                </c:pt>
                <c:pt idx="2046">
                  <c:v>42900.65902777778</c:v>
                </c:pt>
                <c:pt idx="2047">
                  <c:v>42900.659722222219</c:v>
                </c:pt>
                <c:pt idx="2048">
                  <c:v>42900.660416666666</c:v>
                </c:pt>
                <c:pt idx="2049">
                  <c:v>42900.661111111112</c:v>
                </c:pt>
                <c:pt idx="2050">
                  <c:v>42900.661805555559</c:v>
                </c:pt>
                <c:pt idx="2051">
                  <c:v>42900.662499999999</c:v>
                </c:pt>
                <c:pt idx="2052">
                  <c:v>42900.663194444445</c:v>
                </c:pt>
                <c:pt idx="2053">
                  <c:v>42900.663888888892</c:v>
                </c:pt>
                <c:pt idx="2054">
                  <c:v>42900.664583333331</c:v>
                </c:pt>
                <c:pt idx="2055">
                  <c:v>42900.665277777778</c:v>
                </c:pt>
                <c:pt idx="2056">
                  <c:v>42900.665972222225</c:v>
                </c:pt>
                <c:pt idx="2057">
                  <c:v>42900.666666666664</c:v>
                </c:pt>
                <c:pt idx="2058">
                  <c:v>42900.667361111111</c:v>
                </c:pt>
                <c:pt idx="2059">
                  <c:v>42900.668055555558</c:v>
                </c:pt>
                <c:pt idx="2060">
                  <c:v>42900.668749999997</c:v>
                </c:pt>
                <c:pt idx="2061">
                  <c:v>42900.669444444444</c:v>
                </c:pt>
                <c:pt idx="2062">
                  <c:v>42900.670138888891</c:v>
                </c:pt>
                <c:pt idx="2063">
                  <c:v>42900.67083333333</c:v>
                </c:pt>
                <c:pt idx="2064">
                  <c:v>42900.671527777777</c:v>
                </c:pt>
                <c:pt idx="2065">
                  <c:v>42900.672222222223</c:v>
                </c:pt>
                <c:pt idx="2066">
                  <c:v>42900.67291666667</c:v>
                </c:pt>
                <c:pt idx="2067">
                  <c:v>42900.673611111109</c:v>
                </c:pt>
                <c:pt idx="2068">
                  <c:v>42900.674305555556</c:v>
                </c:pt>
                <c:pt idx="2069">
                  <c:v>42900.675000000003</c:v>
                </c:pt>
                <c:pt idx="2070">
                  <c:v>42900.675694444442</c:v>
                </c:pt>
                <c:pt idx="2071">
                  <c:v>42900.676388888889</c:v>
                </c:pt>
                <c:pt idx="2072">
                  <c:v>42900.677083333336</c:v>
                </c:pt>
                <c:pt idx="2073">
                  <c:v>42900.677777777775</c:v>
                </c:pt>
                <c:pt idx="2074">
                  <c:v>42900.678472222222</c:v>
                </c:pt>
                <c:pt idx="2075">
                  <c:v>42900.679166666669</c:v>
                </c:pt>
                <c:pt idx="2076">
                  <c:v>42900.679861111108</c:v>
                </c:pt>
                <c:pt idx="2077">
                  <c:v>42900.680555555555</c:v>
                </c:pt>
                <c:pt idx="2078">
                  <c:v>42900.681250000001</c:v>
                </c:pt>
                <c:pt idx="2079">
                  <c:v>42900.681944444441</c:v>
                </c:pt>
                <c:pt idx="2080">
                  <c:v>42900.682638888888</c:v>
                </c:pt>
                <c:pt idx="2081">
                  <c:v>42900.683333333334</c:v>
                </c:pt>
                <c:pt idx="2082">
                  <c:v>42900.684027777781</c:v>
                </c:pt>
                <c:pt idx="2083">
                  <c:v>42900.68472222222</c:v>
                </c:pt>
                <c:pt idx="2084">
                  <c:v>42900.685416666667</c:v>
                </c:pt>
                <c:pt idx="2085">
                  <c:v>42900.686111111114</c:v>
                </c:pt>
                <c:pt idx="2086">
                  <c:v>42900.686805555553</c:v>
                </c:pt>
                <c:pt idx="2087">
                  <c:v>42900.6875</c:v>
                </c:pt>
                <c:pt idx="2088">
                  <c:v>42900.688194444447</c:v>
                </c:pt>
                <c:pt idx="2089">
                  <c:v>42900.688888888886</c:v>
                </c:pt>
                <c:pt idx="2090">
                  <c:v>42900.689583333333</c:v>
                </c:pt>
                <c:pt idx="2091">
                  <c:v>42900.69027777778</c:v>
                </c:pt>
                <c:pt idx="2092">
                  <c:v>42900.690972222219</c:v>
                </c:pt>
                <c:pt idx="2093">
                  <c:v>42900.691666666666</c:v>
                </c:pt>
                <c:pt idx="2094">
                  <c:v>42900.692361111112</c:v>
                </c:pt>
                <c:pt idx="2095">
                  <c:v>42900.693055555559</c:v>
                </c:pt>
                <c:pt idx="2096">
                  <c:v>42900.693749999999</c:v>
                </c:pt>
                <c:pt idx="2097">
                  <c:v>42900.694444444445</c:v>
                </c:pt>
                <c:pt idx="2098">
                  <c:v>42900.695138888892</c:v>
                </c:pt>
                <c:pt idx="2099">
                  <c:v>42900.695833333331</c:v>
                </c:pt>
                <c:pt idx="2100">
                  <c:v>42900.696527777778</c:v>
                </c:pt>
                <c:pt idx="2101">
                  <c:v>42900.697222222225</c:v>
                </c:pt>
                <c:pt idx="2102">
                  <c:v>42900.697916666664</c:v>
                </c:pt>
                <c:pt idx="2103">
                  <c:v>42900.698611111111</c:v>
                </c:pt>
                <c:pt idx="2104">
                  <c:v>42900.699305555558</c:v>
                </c:pt>
                <c:pt idx="2105">
                  <c:v>42900.7</c:v>
                </c:pt>
                <c:pt idx="2106">
                  <c:v>42900.700694444444</c:v>
                </c:pt>
                <c:pt idx="2107">
                  <c:v>42900.701388888891</c:v>
                </c:pt>
                <c:pt idx="2108">
                  <c:v>42900.70208333333</c:v>
                </c:pt>
                <c:pt idx="2109">
                  <c:v>42900.702777777777</c:v>
                </c:pt>
                <c:pt idx="2110">
                  <c:v>42900.703472222223</c:v>
                </c:pt>
                <c:pt idx="2111">
                  <c:v>42900.70416666667</c:v>
                </c:pt>
                <c:pt idx="2112">
                  <c:v>42900.704861111109</c:v>
                </c:pt>
                <c:pt idx="2113">
                  <c:v>42900.705555555556</c:v>
                </c:pt>
                <c:pt idx="2114">
                  <c:v>42900.706250000003</c:v>
                </c:pt>
                <c:pt idx="2115">
                  <c:v>42900.706944444442</c:v>
                </c:pt>
                <c:pt idx="2116">
                  <c:v>42900.707638888889</c:v>
                </c:pt>
                <c:pt idx="2117">
                  <c:v>42900.708333333336</c:v>
                </c:pt>
                <c:pt idx="2118">
                  <c:v>42900.709027777775</c:v>
                </c:pt>
                <c:pt idx="2119">
                  <c:v>42900.709722222222</c:v>
                </c:pt>
                <c:pt idx="2120">
                  <c:v>42900.710416666669</c:v>
                </c:pt>
                <c:pt idx="2121">
                  <c:v>42900.711111111108</c:v>
                </c:pt>
                <c:pt idx="2122">
                  <c:v>42900.711805555555</c:v>
                </c:pt>
                <c:pt idx="2123">
                  <c:v>42900.712500000001</c:v>
                </c:pt>
                <c:pt idx="2124">
                  <c:v>42900.713194444441</c:v>
                </c:pt>
                <c:pt idx="2125">
                  <c:v>42900.713888888888</c:v>
                </c:pt>
                <c:pt idx="2126">
                  <c:v>42900.714583333334</c:v>
                </c:pt>
                <c:pt idx="2127">
                  <c:v>42900.715277777781</c:v>
                </c:pt>
                <c:pt idx="2128">
                  <c:v>42900.71597222222</c:v>
                </c:pt>
                <c:pt idx="2129">
                  <c:v>42900.716666666667</c:v>
                </c:pt>
                <c:pt idx="2130">
                  <c:v>42900.717361111114</c:v>
                </c:pt>
                <c:pt idx="2131">
                  <c:v>42900.718055555553</c:v>
                </c:pt>
                <c:pt idx="2132">
                  <c:v>42900.71875</c:v>
                </c:pt>
                <c:pt idx="2133">
                  <c:v>42900.719444444447</c:v>
                </c:pt>
                <c:pt idx="2134">
                  <c:v>42900.720138888886</c:v>
                </c:pt>
                <c:pt idx="2135">
                  <c:v>42900.720833333333</c:v>
                </c:pt>
                <c:pt idx="2136">
                  <c:v>42900.72152777778</c:v>
                </c:pt>
                <c:pt idx="2137">
                  <c:v>42900.722222222219</c:v>
                </c:pt>
                <c:pt idx="2138">
                  <c:v>42900.722916666666</c:v>
                </c:pt>
                <c:pt idx="2139">
                  <c:v>42900.723611111112</c:v>
                </c:pt>
                <c:pt idx="2140">
                  <c:v>42900.724305555559</c:v>
                </c:pt>
                <c:pt idx="2141">
                  <c:v>42900.724999999999</c:v>
                </c:pt>
                <c:pt idx="2142">
                  <c:v>42900.725694444445</c:v>
                </c:pt>
                <c:pt idx="2143">
                  <c:v>42900.726388888892</c:v>
                </c:pt>
                <c:pt idx="2144">
                  <c:v>42900.727083333331</c:v>
                </c:pt>
                <c:pt idx="2145">
                  <c:v>42900.727777777778</c:v>
                </c:pt>
                <c:pt idx="2146">
                  <c:v>42900.728472222225</c:v>
                </c:pt>
                <c:pt idx="2147">
                  <c:v>42900.729166666664</c:v>
                </c:pt>
                <c:pt idx="2148">
                  <c:v>42900.729861111111</c:v>
                </c:pt>
                <c:pt idx="2149">
                  <c:v>42900.730555555558</c:v>
                </c:pt>
                <c:pt idx="2150">
                  <c:v>42900.731249999997</c:v>
                </c:pt>
                <c:pt idx="2151">
                  <c:v>42900.731944444444</c:v>
                </c:pt>
                <c:pt idx="2152">
                  <c:v>42900.732638888891</c:v>
                </c:pt>
                <c:pt idx="2153">
                  <c:v>42900.73333333333</c:v>
                </c:pt>
                <c:pt idx="2154">
                  <c:v>42900.734027777777</c:v>
                </c:pt>
                <c:pt idx="2155">
                  <c:v>42900.734722222223</c:v>
                </c:pt>
                <c:pt idx="2156">
                  <c:v>42900.73541666667</c:v>
                </c:pt>
                <c:pt idx="2157">
                  <c:v>42900.736111111109</c:v>
                </c:pt>
                <c:pt idx="2158">
                  <c:v>42900.736805555556</c:v>
                </c:pt>
                <c:pt idx="2159">
                  <c:v>42900.737500000003</c:v>
                </c:pt>
                <c:pt idx="2160">
                  <c:v>42900.738194444442</c:v>
                </c:pt>
                <c:pt idx="2161">
                  <c:v>42900.738888888889</c:v>
                </c:pt>
                <c:pt idx="2162">
                  <c:v>42900.739583333336</c:v>
                </c:pt>
                <c:pt idx="2163">
                  <c:v>42900.740277777775</c:v>
                </c:pt>
                <c:pt idx="2164">
                  <c:v>42900.740972222222</c:v>
                </c:pt>
                <c:pt idx="2165">
                  <c:v>42900.741666666669</c:v>
                </c:pt>
                <c:pt idx="2166">
                  <c:v>42900.742361111108</c:v>
                </c:pt>
                <c:pt idx="2167">
                  <c:v>42900.743055555555</c:v>
                </c:pt>
                <c:pt idx="2168">
                  <c:v>42900.743750000001</c:v>
                </c:pt>
                <c:pt idx="2169">
                  <c:v>42900.744444444441</c:v>
                </c:pt>
                <c:pt idx="2170">
                  <c:v>42900.745138888888</c:v>
                </c:pt>
                <c:pt idx="2171">
                  <c:v>42900.745833333334</c:v>
                </c:pt>
                <c:pt idx="2172">
                  <c:v>42900.746527777781</c:v>
                </c:pt>
                <c:pt idx="2173">
                  <c:v>42900.74722222222</c:v>
                </c:pt>
                <c:pt idx="2174">
                  <c:v>42900.747916666667</c:v>
                </c:pt>
                <c:pt idx="2175">
                  <c:v>42900.748611111114</c:v>
                </c:pt>
                <c:pt idx="2176">
                  <c:v>42900.749305555553</c:v>
                </c:pt>
                <c:pt idx="2177">
                  <c:v>42900.75</c:v>
                </c:pt>
                <c:pt idx="2178">
                  <c:v>42900.750694444447</c:v>
                </c:pt>
                <c:pt idx="2179">
                  <c:v>42900.751388888886</c:v>
                </c:pt>
                <c:pt idx="2180">
                  <c:v>42900.752083333333</c:v>
                </c:pt>
                <c:pt idx="2181">
                  <c:v>42900.75277777778</c:v>
                </c:pt>
                <c:pt idx="2182">
                  <c:v>42900.753472222219</c:v>
                </c:pt>
                <c:pt idx="2183">
                  <c:v>42900.754166666666</c:v>
                </c:pt>
                <c:pt idx="2184">
                  <c:v>42900.754861111112</c:v>
                </c:pt>
                <c:pt idx="2185">
                  <c:v>42900.755555555559</c:v>
                </c:pt>
                <c:pt idx="2186">
                  <c:v>42900.756249999999</c:v>
                </c:pt>
                <c:pt idx="2187">
                  <c:v>42900.756944444445</c:v>
                </c:pt>
                <c:pt idx="2188">
                  <c:v>42900.757638888892</c:v>
                </c:pt>
                <c:pt idx="2189">
                  <c:v>42900.758333333331</c:v>
                </c:pt>
                <c:pt idx="2190">
                  <c:v>42900.759027777778</c:v>
                </c:pt>
                <c:pt idx="2191">
                  <c:v>42900.759722222225</c:v>
                </c:pt>
                <c:pt idx="2192">
                  <c:v>42900.760416666664</c:v>
                </c:pt>
                <c:pt idx="2193">
                  <c:v>42900.761111111111</c:v>
                </c:pt>
                <c:pt idx="2194">
                  <c:v>42900.761805555558</c:v>
                </c:pt>
                <c:pt idx="2195">
                  <c:v>42900.762499999997</c:v>
                </c:pt>
                <c:pt idx="2196">
                  <c:v>42900.763194444444</c:v>
                </c:pt>
                <c:pt idx="2197">
                  <c:v>42900.763888888891</c:v>
                </c:pt>
                <c:pt idx="2198">
                  <c:v>42900.76458333333</c:v>
                </c:pt>
                <c:pt idx="2199">
                  <c:v>42900.765277777777</c:v>
                </c:pt>
                <c:pt idx="2200">
                  <c:v>42900.765972222223</c:v>
                </c:pt>
                <c:pt idx="2201">
                  <c:v>42900.76666666667</c:v>
                </c:pt>
                <c:pt idx="2202">
                  <c:v>42900.767361111109</c:v>
                </c:pt>
                <c:pt idx="2203">
                  <c:v>42900.768055555556</c:v>
                </c:pt>
                <c:pt idx="2204">
                  <c:v>42900.768750000003</c:v>
                </c:pt>
                <c:pt idx="2205">
                  <c:v>42900.769444444442</c:v>
                </c:pt>
                <c:pt idx="2206">
                  <c:v>42900.770138888889</c:v>
                </c:pt>
                <c:pt idx="2207">
                  <c:v>42900.770833333336</c:v>
                </c:pt>
                <c:pt idx="2208">
                  <c:v>42900.771527777775</c:v>
                </c:pt>
                <c:pt idx="2209">
                  <c:v>42900.772222222222</c:v>
                </c:pt>
                <c:pt idx="2210">
                  <c:v>42900.772916666669</c:v>
                </c:pt>
                <c:pt idx="2211">
                  <c:v>42900.773611111108</c:v>
                </c:pt>
                <c:pt idx="2212">
                  <c:v>42900.774305555555</c:v>
                </c:pt>
                <c:pt idx="2213">
                  <c:v>42900.775000000001</c:v>
                </c:pt>
                <c:pt idx="2214">
                  <c:v>42900.775694444441</c:v>
                </c:pt>
                <c:pt idx="2215">
                  <c:v>42900.776388888888</c:v>
                </c:pt>
                <c:pt idx="2216">
                  <c:v>42900.777083333334</c:v>
                </c:pt>
                <c:pt idx="2217">
                  <c:v>42900.777777777781</c:v>
                </c:pt>
                <c:pt idx="2218">
                  <c:v>42900.77847222222</c:v>
                </c:pt>
                <c:pt idx="2219">
                  <c:v>42900.779166666667</c:v>
                </c:pt>
                <c:pt idx="2220">
                  <c:v>42900.779861111114</c:v>
                </c:pt>
                <c:pt idx="2221">
                  <c:v>42900.780555555553</c:v>
                </c:pt>
                <c:pt idx="2222">
                  <c:v>42900.78125</c:v>
                </c:pt>
                <c:pt idx="2223">
                  <c:v>42900.781944444447</c:v>
                </c:pt>
                <c:pt idx="2224">
                  <c:v>42900.782638888886</c:v>
                </c:pt>
                <c:pt idx="2225">
                  <c:v>42900.783333333333</c:v>
                </c:pt>
                <c:pt idx="2226">
                  <c:v>42900.78402777778</c:v>
                </c:pt>
                <c:pt idx="2227">
                  <c:v>42900.784722222219</c:v>
                </c:pt>
                <c:pt idx="2228">
                  <c:v>42900.785416666666</c:v>
                </c:pt>
                <c:pt idx="2229">
                  <c:v>42900.786111111112</c:v>
                </c:pt>
                <c:pt idx="2230">
                  <c:v>42900.786805555559</c:v>
                </c:pt>
                <c:pt idx="2231">
                  <c:v>42900.787499999999</c:v>
                </c:pt>
                <c:pt idx="2232">
                  <c:v>42900.788194444445</c:v>
                </c:pt>
                <c:pt idx="2233">
                  <c:v>42900.788888888892</c:v>
                </c:pt>
                <c:pt idx="2234">
                  <c:v>42900.789583333331</c:v>
                </c:pt>
                <c:pt idx="2235">
                  <c:v>42900.790277777778</c:v>
                </c:pt>
                <c:pt idx="2236">
                  <c:v>42900.790972222225</c:v>
                </c:pt>
                <c:pt idx="2237">
                  <c:v>42900.791666666664</c:v>
                </c:pt>
                <c:pt idx="2238">
                  <c:v>42900.792361111111</c:v>
                </c:pt>
                <c:pt idx="2239">
                  <c:v>42900.793055555558</c:v>
                </c:pt>
                <c:pt idx="2240">
                  <c:v>42900.793749999997</c:v>
                </c:pt>
                <c:pt idx="2241">
                  <c:v>42900.794444444444</c:v>
                </c:pt>
                <c:pt idx="2242">
                  <c:v>42900.795138888891</c:v>
                </c:pt>
                <c:pt idx="2243">
                  <c:v>42900.79583333333</c:v>
                </c:pt>
                <c:pt idx="2244">
                  <c:v>42900.796527777777</c:v>
                </c:pt>
                <c:pt idx="2245">
                  <c:v>42900.797222222223</c:v>
                </c:pt>
                <c:pt idx="2246">
                  <c:v>42900.79791666667</c:v>
                </c:pt>
                <c:pt idx="2247">
                  <c:v>42900.798611111109</c:v>
                </c:pt>
                <c:pt idx="2248">
                  <c:v>42900.799305555556</c:v>
                </c:pt>
                <c:pt idx="2249">
                  <c:v>42900.800000000003</c:v>
                </c:pt>
                <c:pt idx="2250">
                  <c:v>42900.800694444442</c:v>
                </c:pt>
                <c:pt idx="2251">
                  <c:v>42900.801388888889</c:v>
                </c:pt>
                <c:pt idx="2252">
                  <c:v>42900.802083333336</c:v>
                </c:pt>
                <c:pt idx="2253">
                  <c:v>42900.802777777775</c:v>
                </c:pt>
                <c:pt idx="2254">
                  <c:v>42900.803472222222</c:v>
                </c:pt>
                <c:pt idx="2255">
                  <c:v>42900.804166666669</c:v>
                </c:pt>
                <c:pt idx="2256">
                  <c:v>42900.804861111108</c:v>
                </c:pt>
                <c:pt idx="2257">
                  <c:v>42900.805555555555</c:v>
                </c:pt>
                <c:pt idx="2258">
                  <c:v>42900.806250000001</c:v>
                </c:pt>
                <c:pt idx="2259">
                  <c:v>42900.806944444441</c:v>
                </c:pt>
                <c:pt idx="2260">
                  <c:v>42900.807638888888</c:v>
                </c:pt>
                <c:pt idx="2261">
                  <c:v>42900.808333333334</c:v>
                </c:pt>
                <c:pt idx="2262">
                  <c:v>42900.809027777781</c:v>
                </c:pt>
                <c:pt idx="2263">
                  <c:v>42900.80972222222</c:v>
                </c:pt>
                <c:pt idx="2264">
                  <c:v>42900.810416666667</c:v>
                </c:pt>
                <c:pt idx="2265">
                  <c:v>42900.811111111114</c:v>
                </c:pt>
                <c:pt idx="2266">
                  <c:v>42900.811805555553</c:v>
                </c:pt>
                <c:pt idx="2267">
                  <c:v>42900.8125</c:v>
                </c:pt>
                <c:pt idx="2268">
                  <c:v>42900.813194444447</c:v>
                </c:pt>
                <c:pt idx="2269">
                  <c:v>42900.813888888886</c:v>
                </c:pt>
                <c:pt idx="2270">
                  <c:v>42900.814583333333</c:v>
                </c:pt>
                <c:pt idx="2271">
                  <c:v>42900.81527777778</c:v>
                </c:pt>
                <c:pt idx="2272">
                  <c:v>42900.815972222219</c:v>
                </c:pt>
                <c:pt idx="2273">
                  <c:v>42900.816666666666</c:v>
                </c:pt>
                <c:pt idx="2274">
                  <c:v>42900.817361111112</c:v>
                </c:pt>
                <c:pt idx="2275">
                  <c:v>42900.818055555559</c:v>
                </c:pt>
                <c:pt idx="2276">
                  <c:v>42900.818749999999</c:v>
                </c:pt>
                <c:pt idx="2277">
                  <c:v>42900.819444444445</c:v>
                </c:pt>
                <c:pt idx="2278">
                  <c:v>42900.820138888892</c:v>
                </c:pt>
                <c:pt idx="2279">
                  <c:v>42900.820833333331</c:v>
                </c:pt>
                <c:pt idx="2280">
                  <c:v>42900.821527777778</c:v>
                </c:pt>
                <c:pt idx="2281">
                  <c:v>42900.822222222225</c:v>
                </c:pt>
                <c:pt idx="2282">
                  <c:v>42900.822916666664</c:v>
                </c:pt>
                <c:pt idx="2283">
                  <c:v>42900.823611111111</c:v>
                </c:pt>
                <c:pt idx="2284">
                  <c:v>42900.824305555558</c:v>
                </c:pt>
                <c:pt idx="2285">
                  <c:v>42900.824999999997</c:v>
                </c:pt>
                <c:pt idx="2286">
                  <c:v>42900.825694444444</c:v>
                </c:pt>
                <c:pt idx="2287">
                  <c:v>42900.826388888891</c:v>
                </c:pt>
                <c:pt idx="2288">
                  <c:v>42900.82708333333</c:v>
                </c:pt>
                <c:pt idx="2289">
                  <c:v>42900.827777777777</c:v>
                </c:pt>
                <c:pt idx="2290">
                  <c:v>42900.828472222223</c:v>
                </c:pt>
                <c:pt idx="2291">
                  <c:v>42900.82916666667</c:v>
                </c:pt>
                <c:pt idx="2292">
                  <c:v>42900.829861111109</c:v>
                </c:pt>
                <c:pt idx="2293">
                  <c:v>42900.830555555556</c:v>
                </c:pt>
                <c:pt idx="2294">
                  <c:v>42900.831250000003</c:v>
                </c:pt>
                <c:pt idx="2295">
                  <c:v>42900.831944444442</c:v>
                </c:pt>
                <c:pt idx="2296">
                  <c:v>42900.832638888889</c:v>
                </c:pt>
                <c:pt idx="2297">
                  <c:v>42900.833333333336</c:v>
                </c:pt>
                <c:pt idx="2298">
                  <c:v>42900.834027777775</c:v>
                </c:pt>
                <c:pt idx="2299">
                  <c:v>42900.834722222222</c:v>
                </c:pt>
                <c:pt idx="2300">
                  <c:v>42900.835416666669</c:v>
                </c:pt>
                <c:pt idx="2301">
                  <c:v>42900.836111111108</c:v>
                </c:pt>
                <c:pt idx="2302">
                  <c:v>42900.836805555555</c:v>
                </c:pt>
                <c:pt idx="2303">
                  <c:v>42900.837500000001</c:v>
                </c:pt>
                <c:pt idx="2304">
                  <c:v>42900.838194444441</c:v>
                </c:pt>
                <c:pt idx="2305">
                  <c:v>42900.838888888888</c:v>
                </c:pt>
                <c:pt idx="2306">
                  <c:v>42900.839583333334</c:v>
                </c:pt>
                <c:pt idx="2307">
                  <c:v>42900.840277777781</c:v>
                </c:pt>
                <c:pt idx="2308">
                  <c:v>42900.84097222222</c:v>
                </c:pt>
                <c:pt idx="2309">
                  <c:v>42900.841666666667</c:v>
                </c:pt>
                <c:pt idx="2310">
                  <c:v>42900.842361111114</c:v>
                </c:pt>
                <c:pt idx="2311">
                  <c:v>42900.843055555553</c:v>
                </c:pt>
                <c:pt idx="2312">
                  <c:v>42900.84375</c:v>
                </c:pt>
                <c:pt idx="2313">
                  <c:v>42900.844444444447</c:v>
                </c:pt>
                <c:pt idx="2314">
                  <c:v>42900.845138888886</c:v>
                </c:pt>
                <c:pt idx="2315">
                  <c:v>42900.845833333333</c:v>
                </c:pt>
                <c:pt idx="2316">
                  <c:v>42900.84652777778</c:v>
                </c:pt>
                <c:pt idx="2317">
                  <c:v>42900.847222222219</c:v>
                </c:pt>
                <c:pt idx="2318">
                  <c:v>42900.847916666666</c:v>
                </c:pt>
                <c:pt idx="2319">
                  <c:v>42900.848611111112</c:v>
                </c:pt>
                <c:pt idx="2320">
                  <c:v>42900.849305555559</c:v>
                </c:pt>
                <c:pt idx="2321">
                  <c:v>42900.85</c:v>
                </c:pt>
                <c:pt idx="2322">
                  <c:v>42900.850694444445</c:v>
                </c:pt>
                <c:pt idx="2323">
                  <c:v>42900.851388888892</c:v>
                </c:pt>
                <c:pt idx="2324">
                  <c:v>42900.852083333331</c:v>
                </c:pt>
                <c:pt idx="2325">
                  <c:v>42900.852777777778</c:v>
                </c:pt>
                <c:pt idx="2326">
                  <c:v>42900.853472222225</c:v>
                </c:pt>
                <c:pt idx="2327">
                  <c:v>42900.854166666664</c:v>
                </c:pt>
                <c:pt idx="2328">
                  <c:v>42900.854861111111</c:v>
                </c:pt>
                <c:pt idx="2329">
                  <c:v>42900.855555555558</c:v>
                </c:pt>
                <c:pt idx="2330">
                  <c:v>42900.856249999997</c:v>
                </c:pt>
                <c:pt idx="2331">
                  <c:v>42900.856944444444</c:v>
                </c:pt>
                <c:pt idx="2332">
                  <c:v>42900.857638888891</c:v>
                </c:pt>
                <c:pt idx="2333">
                  <c:v>42900.85833333333</c:v>
                </c:pt>
                <c:pt idx="2334">
                  <c:v>42900.859027777777</c:v>
                </c:pt>
                <c:pt idx="2335">
                  <c:v>42900.859722222223</c:v>
                </c:pt>
                <c:pt idx="2336">
                  <c:v>42900.86041666667</c:v>
                </c:pt>
                <c:pt idx="2337">
                  <c:v>42900.861111111109</c:v>
                </c:pt>
                <c:pt idx="2338">
                  <c:v>42900.861805555556</c:v>
                </c:pt>
                <c:pt idx="2339">
                  <c:v>42900.862500000003</c:v>
                </c:pt>
                <c:pt idx="2340">
                  <c:v>42900.863194444442</c:v>
                </c:pt>
                <c:pt idx="2341">
                  <c:v>42900.863888888889</c:v>
                </c:pt>
                <c:pt idx="2342">
                  <c:v>42900.864583333336</c:v>
                </c:pt>
                <c:pt idx="2343">
                  <c:v>42900.865277777775</c:v>
                </c:pt>
                <c:pt idx="2344">
                  <c:v>42900.865972222222</c:v>
                </c:pt>
                <c:pt idx="2345">
                  <c:v>42900.866666666669</c:v>
                </c:pt>
                <c:pt idx="2346">
                  <c:v>42900.867361111108</c:v>
                </c:pt>
                <c:pt idx="2347">
                  <c:v>42900.868055555555</c:v>
                </c:pt>
                <c:pt idx="2348">
                  <c:v>42900.868750000001</c:v>
                </c:pt>
                <c:pt idx="2349">
                  <c:v>42900.869444444441</c:v>
                </c:pt>
                <c:pt idx="2350">
                  <c:v>42900.870138888888</c:v>
                </c:pt>
                <c:pt idx="2351">
                  <c:v>42900.870833333334</c:v>
                </c:pt>
                <c:pt idx="2352">
                  <c:v>42900.871527777781</c:v>
                </c:pt>
                <c:pt idx="2353">
                  <c:v>42900.87222222222</c:v>
                </c:pt>
                <c:pt idx="2354">
                  <c:v>42900.872916666667</c:v>
                </c:pt>
                <c:pt idx="2355">
                  <c:v>42900.873611111114</c:v>
                </c:pt>
                <c:pt idx="2356">
                  <c:v>42900.874305555553</c:v>
                </c:pt>
                <c:pt idx="2357">
                  <c:v>42900.875</c:v>
                </c:pt>
                <c:pt idx="2358">
                  <c:v>42900.875694444447</c:v>
                </c:pt>
                <c:pt idx="2359">
                  <c:v>42900.876388888886</c:v>
                </c:pt>
                <c:pt idx="2360">
                  <c:v>42900.877083333333</c:v>
                </c:pt>
                <c:pt idx="2361">
                  <c:v>42900.87777777778</c:v>
                </c:pt>
                <c:pt idx="2362">
                  <c:v>42900.878472222219</c:v>
                </c:pt>
                <c:pt idx="2363">
                  <c:v>42900.879166666666</c:v>
                </c:pt>
                <c:pt idx="2364">
                  <c:v>42900.879861111112</c:v>
                </c:pt>
                <c:pt idx="2365">
                  <c:v>42900.880555555559</c:v>
                </c:pt>
                <c:pt idx="2366">
                  <c:v>42900.881249999999</c:v>
                </c:pt>
                <c:pt idx="2367">
                  <c:v>42900.881944444445</c:v>
                </c:pt>
                <c:pt idx="2368">
                  <c:v>42900.882638888892</c:v>
                </c:pt>
                <c:pt idx="2369">
                  <c:v>42900.883333333331</c:v>
                </c:pt>
                <c:pt idx="2370">
                  <c:v>42900.884027777778</c:v>
                </c:pt>
                <c:pt idx="2371">
                  <c:v>42900.884722222225</c:v>
                </c:pt>
                <c:pt idx="2372">
                  <c:v>42900.885416666664</c:v>
                </c:pt>
                <c:pt idx="2373">
                  <c:v>42900.886111111111</c:v>
                </c:pt>
                <c:pt idx="2374">
                  <c:v>42900.886805555558</c:v>
                </c:pt>
                <c:pt idx="2375">
                  <c:v>42900.887499999997</c:v>
                </c:pt>
                <c:pt idx="2376">
                  <c:v>42900.888194444444</c:v>
                </c:pt>
                <c:pt idx="2377">
                  <c:v>42900.888888888891</c:v>
                </c:pt>
                <c:pt idx="2378">
                  <c:v>42900.88958333333</c:v>
                </c:pt>
                <c:pt idx="2379">
                  <c:v>42900.890277777777</c:v>
                </c:pt>
                <c:pt idx="2380">
                  <c:v>42900.890972222223</c:v>
                </c:pt>
                <c:pt idx="2381">
                  <c:v>42900.89166666667</c:v>
                </c:pt>
                <c:pt idx="2382">
                  <c:v>42900.892361111109</c:v>
                </c:pt>
                <c:pt idx="2383">
                  <c:v>42900.893055555556</c:v>
                </c:pt>
                <c:pt idx="2384">
                  <c:v>42900.893750000003</c:v>
                </c:pt>
                <c:pt idx="2385">
                  <c:v>42900.894444444442</c:v>
                </c:pt>
                <c:pt idx="2386">
                  <c:v>42900.895138888889</c:v>
                </c:pt>
                <c:pt idx="2387">
                  <c:v>42900.895833333336</c:v>
                </c:pt>
                <c:pt idx="2388">
                  <c:v>42900.896527777775</c:v>
                </c:pt>
                <c:pt idx="2389">
                  <c:v>42900.897222222222</c:v>
                </c:pt>
                <c:pt idx="2390">
                  <c:v>42900.897916666669</c:v>
                </c:pt>
                <c:pt idx="2391">
                  <c:v>42900.898611111108</c:v>
                </c:pt>
                <c:pt idx="2392">
                  <c:v>42900.899305555555</c:v>
                </c:pt>
                <c:pt idx="2393">
                  <c:v>42900.9</c:v>
                </c:pt>
                <c:pt idx="2394">
                  <c:v>42900.900694444441</c:v>
                </c:pt>
                <c:pt idx="2395">
                  <c:v>42900.901388888888</c:v>
                </c:pt>
                <c:pt idx="2396">
                  <c:v>42900.902083333334</c:v>
                </c:pt>
                <c:pt idx="2397">
                  <c:v>42900.902777777781</c:v>
                </c:pt>
                <c:pt idx="2398">
                  <c:v>42900.90347222222</c:v>
                </c:pt>
                <c:pt idx="2399">
                  <c:v>42900.904166666667</c:v>
                </c:pt>
                <c:pt idx="2400">
                  <c:v>42900.904861111114</c:v>
                </c:pt>
                <c:pt idx="2401">
                  <c:v>42900.905555555553</c:v>
                </c:pt>
                <c:pt idx="2402">
                  <c:v>42900.90625</c:v>
                </c:pt>
                <c:pt idx="2403">
                  <c:v>42900.906944444447</c:v>
                </c:pt>
                <c:pt idx="2404">
                  <c:v>42900.907638888886</c:v>
                </c:pt>
                <c:pt idx="2405">
                  <c:v>42900.908333333333</c:v>
                </c:pt>
                <c:pt idx="2406">
                  <c:v>42900.90902777778</c:v>
                </c:pt>
                <c:pt idx="2407">
                  <c:v>42900.909722222219</c:v>
                </c:pt>
                <c:pt idx="2408">
                  <c:v>42900.910416666666</c:v>
                </c:pt>
                <c:pt idx="2409">
                  <c:v>42900.911111111112</c:v>
                </c:pt>
                <c:pt idx="2410">
                  <c:v>42900.911805555559</c:v>
                </c:pt>
                <c:pt idx="2411">
                  <c:v>42900.912499999999</c:v>
                </c:pt>
                <c:pt idx="2412">
                  <c:v>42900.913194444445</c:v>
                </c:pt>
                <c:pt idx="2413">
                  <c:v>42900.913888888892</c:v>
                </c:pt>
                <c:pt idx="2414">
                  <c:v>42900.914583333331</c:v>
                </c:pt>
                <c:pt idx="2415">
                  <c:v>42900.915277777778</c:v>
                </c:pt>
                <c:pt idx="2416">
                  <c:v>42900.915972222225</c:v>
                </c:pt>
                <c:pt idx="2417">
                  <c:v>42900.916666666664</c:v>
                </c:pt>
                <c:pt idx="2418">
                  <c:v>42900.917361111111</c:v>
                </c:pt>
                <c:pt idx="2419">
                  <c:v>42900.918055555558</c:v>
                </c:pt>
                <c:pt idx="2420">
                  <c:v>42900.918749999997</c:v>
                </c:pt>
                <c:pt idx="2421">
                  <c:v>42900.919444444444</c:v>
                </c:pt>
                <c:pt idx="2422">
                  <c:v>42900.920138888891</c:v>
                </c:pt>
                <c:pt idx="2423">
                  <c:v>42900.92083333333</c:v>
                </c:pt>
                <c:pt idx="2424">
                  <c:v>42900.921527777777</c:v>
                </c:pt>
                <c:pt idx="2425">
                  <c:v>42900.922222222223</c:v>
                </c:pt>
                <c:pt idx="2426">
                  <c:v>42900.92291666667</c:v>
                </c:pt>
                <c:pt idx="2427">
                  <c:v>42900.923611111109</c:v>
                </c:pt>
                <c:pt idx="2428">
                  <c:v>42900.924305555556</c:v>
                </c:pt>
                <c:pt idx="2429">
                  <c:v>42900.925000000003</c:v>
                </c:pt>
                <c:pt idx="2430">
                  <c:v>42900.925694444442</c:v>
                </c:pt>
                <c:pt idx="2431">
                  <c:v>42900.926388888889</c:v>
                </c:pt>
                <c:pt idx="2432">
                  <c:v>42900.927083333336</c:v>
                </c:pt>
                <c:pt idx="2433">
                  <c:v>42900.927777777775</c:v>
                </c:pt>
                <c:pt idx="2434">
                  <c:v>42900.928472222222</c:v>
                </c:pt>
                <c:pt idx="2435">
                  <c:v>42900.929166666669</c:v>
                </c:pt>
                <c:pt idx="2436">
                  <c:v>42900.929861111108</c:v>
                </c:pt>
                <c:pt idx="2437">
                  <c:v>42900.930555555555</c:v>
                </c:pt>
                <c:pt idx="2438">
                  <c:v>42900.931250000001</c:v>
                </c:pt>
                <c:pt idx="2439">
                  <c:v>42900.931944444441</c:v>
                </c:pt>
                <c:pt idx="2440">
                  <c:v>42900.932638888888</c:v>
                </c:pt>
                <c:pt idx="2441">
                  <c:v>42900.933333333334</c:v>
                </c:pt>
                <c:pt idx="2442">
                  <c:v>42900.934027777781</c:v>
                </c:pt>
                <c:pt idx="2443">
                  <c:v>42900.93472222222</c:v>
                </c:pt>
                <c:pt idx="2444">
                  <c:v>42900.935416666667</c:v>
                </c:pt>
                <c:pt idx="2445">
                  <c:v>42900.936111111114</c:v>
                </c:pt>
                <c:pt idx="2446">
                  <c:v>42900.936805555553</c:v>
                </c:pt>
                <c:pt idx="2447">
                  <c:v>42900.9375</c:v>
                </c:pt>
                <c:pt idx="2448">
                  <c:v>42900.938194444447</c:v>
                </c:pt>
                <c:pt idx="2449">
                  <c:v>42900.938888888886</c:v>
                </c:pt>
                <c:pt idx="2450">
                  <c:v>42900.939583333333</c:v>
                </c:pt>
                <c:pt idx="2451">
                  <c:v>42900.94027777778</c:v>
                </c:pt>
                <c:pt idx="2452">
                  <c:v>42900.940972222219</c:v>
                </c:pt>
                <c:pt idx="2453">
                  <c:v>42900.941666666666</c:v>
                </c:pt>
                <c:pt idx="2454">
                  <c:v>42900.942361111112</c:v>
                </c:pt>
                <c:pt idx="2455">
                  <c:v>42900.943055555559</c:v>
                </c:pt>
                <c:pt idx="2456">
                  <c:v>42900.943749999999</c:v>
                </c:pt>
                <c:pt idx="2457">
                  <c:v>42900.944444444445</c:v>
                </c:pt>
                <c:pt idx="2458">
                  <c:v>42900.945138888892</c:v>
                </c:pt>
                <c:pt idx="2459">
                  <c:v>42900.945833333331</c:v>
                </c:pt>
                <c:pt idx="2460">
                  <c:v>42900.946527777778</c:v>
                </c:pt>
                <c:pt idx="2461">
                  <c:v>42900.947222222225</c:v>
                </c:pt>
                <c:pt idx="2462">
                  <c:v>42900.947916666664</c:v>
                </c:pt>
                <c:pt idx="2463">
                  <c:v>42900.948611111111</c:v>
                </c:pt>
                <c:pt idx="2464">
                  <c:v>42900.949305555558</c:v>
                </c:pt>
                <c:pt idx="2465">
                  <c:v>42900.95</c:v>
                </c:pt>
                <c:pt idx="2466">
                  <c:v>42900.950694444444</c:v>
                </c:pt>
                <c:pt idx="2467">
                  <c:v>42900.951388888891</c:v>
                </c:pt>
                <c:pt idx="2468">
                  <c:v>42900.95208333333</c:v>
                </c:pt>
                <c:pt idx="2469">
                  <c:v>42900.952777777777</c:v>
                </c:pt>
                <c:pt idx="2470">
                  <c:v>42900.953472222223</c:v>
                </c:pt>
                <c:pt idx="2471">
                  <c:v>42900.95416666667</c:v>
                </c:pt>
                <c:pt idx="2472">
                  <c:v>42900.954861111109</c:v>
                </c:pt>
                <c:pt idx="2473">
                  <c:v>42900.955555555556</c:v>
                </c:pt>
                <c:pt idx="2474">
                  <c:v>42900.956250000003</c:v>
                </c:pt>
                <c:pt idx="2475">
                  <c:v>42900.956944444442</c:v>
                </c:pt>
                <c:pt idx="2476">
                  <c:v>42900.957638888889</c:v>
                </c:pt>
                <c:pt idx="2477">
                  <c:v>42900.958333333336</c:v>
                </c:pt>
                <c:pt idx="2478">
                  <c:v>42900.959027777775</c:v>
                </c:pt>
                <c:pt idx="2479">
                  <c:v>42900.959722222222</c:v>
                </c:pt>
                <c:pt idx="2480">
                  <c:v>42900.960416666669</c:v>
                </c:pt>
                <c:pt idx="2481">
                  <c:v>42900.961111111108</c:v>
                </c:pt>
                <c:pt idx="2482">
                  <c:v>42900.961805555555</c:v>
                </c:pt>
                <c:pt idx="2483">
                  <c:v>42900.962500000001</c:v>
                </c:pt>
                <c:pt idx="2484">
                  <c:v>42900.963194444441</c:v>
                </c:pt>
                <c:pt idx="2485">
                  <c:v>42900.963888888888</c:v>
                </c:pt>
                <c:pt idx="2486">
                  <c:v>42900.964583333334</c:v>
                </c:pt>
                <c:pt idx="2487">
                  <c:v>42900.965277777781</c:v>
                </c:pt>
                <c:pt idx="2488">
                  <c:v>42900.96597222222</c:v>
                </c:pt>
                <c:pt idx="2489">
                  <c:v>42900.966666666667</c:v>
                </c:pt>
                <c:pt idx="2490">
                  <c:v>42900.967361111114</c:v>
                </c:pt>
                <c:pt idx="2491">
                  <c:v>42900.968055555553</c:v>
                </c:pt>
                <c:pt idx="2492">
                  <c:v>42900.96875</c:v>
                </c:pt>
                <c:pt idx="2493">
                  <c:v>42900.969444444447</c:v>
                </c:pt>
                <c:pt idx="2494">
                  <c:v>42900.970138888886</c:v>
                </c:pt>
                <c:pt idx="2495">
                  <c:v>42900.970833333333</c:v>
                </c:pt>
                <c:pt idx="2496">
                  <c:v>42900.97152777778</c:v>
                </c:pt>
                <c:pt idx="2497">
                  <c:v>42900.972222222219</c:v>
                </c:pt>
                <c:pt idx="2498">
                  <c:v>42900.972916666666</c:v>
                </c:pt>
                <c:pt idx="2499">
                  <c:v>42900.973611111112</c:v>
                </c:pt>
                <c:pt idx="2500">
                  <c:v>42900.974305555559</c:v>
                </c:pt>
                <c:pt idx="2501">
                  <c:v>42900.974999999999</c:v>
                </c:pt>
                <c:pt idx="2502">
                  <c:v>42900.975694444445</c:v>
                </c:pt>
                <c:pt idx="2503">
                  <c:v>42900.976388888892</c:v>
                </c:pt>
                <c:pt idx="2504">
                  <c:v>42900.977083333331</c:v>
                </c:pt>
                <c:pt idx="2505">
                  <c:v>42900.977777777778</c:v>
                </c:pt>
                <c:pt idx="2506">
                  <c:v>42900.978472222225</c:v>
                </c:pt>
                <c:pt idx="2507">
                  <c:v>42900.979166666664</c:v>
                </c:pt>
                <c:pt idx="2508">
                  <c:v>42900.979861111111</c:v>
                </c:pt>
                <c:pt idx="2509">
                  <c:v>42900.980555555558</c:v>
                </c:pt>
                <c:pt idx="2510">
                  <c:v>42900.981249999997</c:v>
                </c:pt>
                <c:pt idx="2511">
                  <c:v>42900.981944444444</c:v>
                </c:pt>
                <c:pt idx="2512">
                  <c:v>42900.982638888891</c:v>
                </c:pt>
                <c:pt idx="2513">
                  <c:v>42900.98333333333</c:v>
                </c:pt>
                <c:pt idx="2514">
                  <c:v>42900.984027777777</c:v>
                </c:pt>
                <c:pt idx="2515">
                  <c:v>42900.984722222223</c:v>
                </c:pt>
                <c:pt idx="2516">
                  <c:v>42900.98541666667</c:v>
                </c:pt>
                <c:pt idx="2517">
                  <c:v>42900.986111111109</c:v>
                </c:pt>
                <c:pt idx="2518">
                  <c:v>42900.986805555556</c:v>
                </c:pt>
                <c:pt idx="2519">
                  <c:v>42900.987500000003</c:v>
                </c:pt>
                <c:pt idx="2520">
                  <c:v>42900.988194444442</c:v>
                </c:pt>
                <c:pt idx="2521">
                  <c:v>42900.988888888889</c:v>
                </c:pt>
                <c:pt idx="2522">
                  <c:v>42900.989583333336</c:v>
                </c:pt>
                <c:pt idx="2523">
                  <c:v>42900.990277777775</c:v>
                </c:pt>
                <c:pt idx="2524">
                  <c:v>42900.990972222222</c:v>
                </c:pt>
                <c:pt idx="2525">
                  <c:v>42900.991666666669</c:v>
                </c:pt>
                <c:pt idx="2526">
                  <c:v>42900.992361111108</c:v>
                </c:pt>
                <c:pt idx="2527">
                  <c:v>42900.993055555555</c:v>
                </c:pt>
                <c:pt idx="2528">
                  <c:v>42900.993750000001</c:v>
                </c:pt>
                <c:pt idx="2529">
                  <c:v>42900.994444444441</c:v>
                </c:pt>
                <c:pt idx="2530">
                  <c:v>42900.995138888888</c:v>
                </c:pt>
                <c:pt idx="2531">
                  <c:v>42900.995833333334</c:v>
                </c:pt>
                <c:pt idx="2532">
                  <c:v>42900.996527777781</c:v>
                </c:pt>
                <c:pt idx="2533">
                  <c:v>42900.99722222222</c:v>
                </c:pt>
                <c:pt idx="2534">
                  <c:v>42900.997916666667</c:v>
                </c:pt>
                <c:pt idx="2535">
                  <c:v>42900.998611111114</c:v>
                </c:pt>
                <c:pt idx="2536">
                  <c:v>42900.999305555553</c:v>
                </c:pt>
                <c:pt idx="2537">
                  <c:v>42901</c:v>
                </c:pt>
                <c:pt idx="2538">
                  <c:v>42901.000694444447</c:v>
                </c:pt>
                <c:pt idx="2539">
                  <c:v>42901.001388888886</c:v>
                </c:pt>
                <c:pt idx="2540">
                  <c:v>42901.002083333333</c:v>
                </c:pt>
                <c:pt idx="2541">
                  <c:v>42901.00277777778</c:v>
                </c:pt>
                <c:pt idx="2542">
                  <c:v>42901.003472222219</c:v>
                </c:pt>
                <c:pt idx="2543">
                  <c:v>42901.004166666666</c:v>
                </c:pt>
                <c:pt idx="2544">
                  <c:v>42901.004861111112</c:v>
                </c:pt>
                <c:pt idx="2545">
                  <c:v>42901.005555555559</c:v>
                </c:pt>
                <c:pt idx="2546">
                  <c:v>42901.006249999999</c:v>
                </c:pt>
                <c:pt idx="2547">
                  <c:v>42901.006944444445</c:v>
                </c:pt>
                <c:pt idx="2548">
                  <c:v>42901.007638888892</c:v>
                </c:pt>
                <c:pt idx="2549">
                  <c:v>42901.008333333331</c:v>
                </c:pt>
                <c:pt idx="2550">
                  <c:v>42901.009027777778</c:v>
                </c:pt>
                <c:pt idx="2551">
                  <c:v>42901.009722222225</c:v>
                </c:pt>
                <c:pt idx="2552">
                  <c:v>42901.010416666664</c:v>
                </c:pt>
                <c:pt idx="2553">
                  <c:v>42901.011111111111</c:v>
                </c:pt>
                <c:pt idx="2554">
                  <c:v>42901.011805555558</c:v>
                </c:pt>
                <c:pt idx="2555">
                  <c:v>42901.012499999997</c:v>
                </c:pt>
                <c:pt idx="2556">
                  <c:v>42901.013194444444</c:v>
                </c:pt>
                <c:pt idx="2557">
                  <c:v>42901.013888888891</c:v>
                </c:pt>
                <c:pt idx="2558">
                  <c:v>42901.01458333333</c:v>
                </c:pt>
                <c:pt idx="2559">
                  <c:v>42901.015277777777</c:v>
                </c:pt>
                <c:pt idx="2560">
                  <c:v>42901.015972222223</c:v>
                </c:pt>
                <c:pt idx="2561">
                  <c:v>42901.01666666667</c:v>
                </c:pt>
                <c:pt idx="2562">
                  <c:v>42901.017361111109</c:v>
                </c:pt>
                <c:pt idx="2563">
                  <c:v>42901.018055555556</c:v>
                </c:pt>
                <c:pt idx="2564">
                  <c:v>42901.018750000003</c:v>
                </c:pt>
                <c:pt idx="2565">
                  <c:v>42901.019444444442</c:v>
                </c:pt>
                <c:pt idx="2566">
                  <c:v>42901.020138888889</c:v>
                </c:pt>
                <c:pt idx="2567">
                  <c:v>42901.020833333336</c:v>
                </c:pt>
                <c:pt idx="2568">
                  <c:v>42901.021527777775</c:v>
                </c:pt>
                <c:pt idx="2569">
                  <c:v>42901.022222222222</c:v>
                </c:pt>
                <c:pt idx="2570">
                  <c:v>42901.022916666669</c:v>
                </c:pt>
                <c:pt idx="2571">
                  <c:v>42901.023611111108</c:v>
                </c:pt>
                <c:pt idx="2572">
                  <c:v>42901.024305555555</c:v>
                </c:pt>
                <c:pt idx="2573">
                  <c:v>42901.025000000001</c:v>
                </c:pt>
                <c:pt idx="2574">
                  <c:v>42901.025694444441</c:v>
                </c:pt>
                <c:pt idx="2575">
                  <c:v>42901.026388888888</c:v>
                </c:pt>
                <c:pt idx="2576">
                  <c:v>42901.027083333334</c:v>
                </c:pt>
                <c:pt idx="2577">
                  <c:v>42901.027777777781</c:v>
                </c:pt>
                <c:pt idx="2578">
                  <c:v>42901.02847222222</c:v>
                </c:pt>
                <c:pt idx="2579">
                  <c:v>42901.029166666667</c:v>
                </c:pt>
                <c:pt idx="2580">
                  <c:v>42901.029861111114</c:v>
                </c:pt>
                <c:pt idx="2581">
                  <c:v>42901.030555555553</c:v>
                </c:pt>
                <c:pt idx="2582">
                  <c:v>42901.03125</c:v>
                </c:pt>
                <c:pt idx="2583">
                  <c:v>42901.031944444447</c:v>
                </c:pt>
                <c:pt idx="2584">
                  <c:v>42901.032638888886</c:v>
                </c:pt>
                <c:pt idx="2585">
                  <c:v>42901.033333333333</c:v>
                </c:pt>
                <c:pt idx="2586">
                  <c:v>42901.03402777778</c:v>
                </c:pt>
                <c:pt idx="2587">
                  <c:v>42901.034722222219</c:v>
                </c:pt>
                <c:pt idx="2588">
                  <c:v>42901.035416666666</c:v>
                </c:pt>
                <c:pt idx="2589">
                  <c:v>42901.036111111112</c:v>
                </c:pt>
                <c:pt idx="2590">
                  <c:v>42901.036805555559</c:v>
                </c:pt>
                <c:pt idx="2591">
                  <c:v>42901.037499999999</c:v>
                </c:pt>
                <c:pt idx="2592">
                  <c:v>42901.038194444445</c:v>
                </c:pt>
                <c:pt idx="2593">
                  <c:v>42901.038888888892</c:v>
                </c:pt>
                <c:pt idx="2594">
                  <c:v>42901.039583333331</c:v>
                </c:pt>
                <c:pt idx="2595">
                  <c:v>42901.040277777778</c:v>
                </c:pt>
                <c:pt idx="2596">
                  <c:v>42901.040972222225</c:v>
                </c:pt>
                <c:pt idx="2597">
                  <c:v>42901.041666666664</c:v>
                </c:pt>
                <c:pt idx="2598">
                  <c:v>42901.042361111111</c:v>
                </c:pt>
                <c:pt idx="2599">
                  <c:v>42901.043055555558</c:v>
                </c:pt>
                <c:pt idx="2600">
                  <c:v>42901.043749999997</c:v>
                </c:pt>
                <c:pt idx="2601">
                  <c:v>42901.044444444444</c:v>
                </c:pt>
                <c:pt idx="2602">
                  <c:v>42901.045138888891</c:v>
                </c:pt>
                <c:pt idx="2603">
                  <c:v>42901.04583333333</c:v>
                </c:pt>
                <c:pt idx="2604">
                  <c:v>42901.046527777777</c:v>
                </c:pt>
                <c:pt idx="2605">
                  <c:v>42901.047222222223</c:v>
                </c:pt>
                <c:pt idx="2606">
                  <c:v>42901.04791666667</c:v>
                </c:pt>
                <c:pt idx="2607">
                  <c:v>42901.048611111109</c:v>
                </c:pt>
                <c:pt idx="2608">
                  <c:v>42901.049305555556</c:v>
                </c:pt>
                <c:pt idx="2609">
                  <c:v>42901.05</c:v>
                </c:pt>
                <c:pt idx="2610">
                  <c:v>42901.050694444442</c:v>
                </c:pt>
                <c:pt idx="2611">
                  <c:v>42901.051388888889</c:v>
                </c:pt>
                <c:pt idx="2612">
                  <c:v>42901.052083333336</c:v>
                </c:pt>
                <c:pt idx="2613">
                  <c:v>42901.052777777775</c:v>
                </c:pt>
                <c:pt idx="2614">
                  <c:v>42901.053472222222</c:v>
                </c:pt>
                <c:pt idx="2615">
                  <c:v>42901.054166666669</c:v>
                </c:pt>
                <c:pt idx="2616">
                  <c:v>42901.054861111108</c:v>
                </c:pt>
                <c:pt idx="2617">
                  <c:v>42901.055555555555</c:v>
                </c:pt>
                <c:pt idx="2618">
                  <c:v>42901.056250000001</c:v>
                </c:pt>
                <c:pt idx="2619">
                  <c:v>42901.056944444441</c:v>
                </c:pt>
                <c:pt idx="2620">
                  <c:v>42901.057638888888</c:v>
                </c:pt>
                <c:pt idx="2621">
                  <c:v>42901.058333333334</c:v>
                </c:pt>
                <c:pt idx="2622">
                  <c:v>42901.059027777781</c:v>
                </c:pt>
                <c:pt idx="2623">
                  <c:v>42901.05972222222</c:v>
                </c:pt>
                <c:pt idx="2624">
                  <c:v>42901.060416666667</c:v>
                </c:pt>
                <c:pt idx="2625">
                  <c:v>42901.061111111114</c:v>
                </c:pt>
                <c:pt idx="2626">
                  <c:v>42901.061805555553</c:v>
                </c:pt>
                <c:pt idx="2627">
                  <c:v>42901.0625</c:v>
                </c:pt>
                <c:pt idx="2628">
                  <c:v>42901.063194444447</c:v>
                </c:pt>
                <c:pt idx="2629">
                  <c:v>42901.063888888886</c:v>
                </c:pt>
                <c:pt idx="2630">
                  <c:v>42901.064583333333</c:v>
                </c:pt>
                <c:pt idx="2631">
                  <c:v>42901.06527777778</c:v>
                </c:pt>
                <c:pt idx="2632">
                  <c:v>42901.065972222219</c:v>
                </c:pt>
                <c:pt idx="2633">
                  <c:v>42901.066666666666</c:v>
                </c:pt>
                <c:pt idx="2634">
                  <c:v>42901.067361111112</c:v>
                </c:pt>
                <c:pt idx="2635">
                  <c:v>42901.068055555559</c:v>
                </c:pt>
                <c:pt idx="2636">
                  <c:v>42901.068749999999</c:v>
                </c:pt>
                <c:pt idx="2637">
                  <c:v>42901.069444444445</c:v>
                </c:pt>
                <c:pt idx="2638">
                  <c:v>42901.070138888892</c:v>
                </c:pt>
                <c:pt idx="2639">
                  <c:v>42901.070833333331</c:v>
                </c:pt>
                <c:pt idx="2640">
                  <c:v>42901.071527777778</c:v>
                </c:pt>
                <c:pt idx="2641">
                  <c:v>42901.072222222225</c:v>
                </c:pt>
                <c:pt idx="2642">
                  <c:v>42901.072916666664</c:v>
                </c:pt>
                <c:pt idx="2643">
                  <c:v>42901.073611111111</c:v>
                </c:pt>
                <c:pt idx="2644">
                  <c:v>42901.074305555558</c:v>
                </c:pt>
                <c:pt idx="2645">
                  <c:v>42901.074999999997</c:v>
                </c:pt>
                <c:pt idx="2646">
                  <c:v>42901.075694444444</c:v>
                </c:pt>
                <c:pt idx="2647">
                  <c:v>42901.076388888891</c:v>
                </c:pt>
                <c:pt idx="2648">
                  <c:v>42901.07708333333</c:v>
                </c:pt>
                <c:pt idx="2649">
                  <c:v>42901.077777777777</c:v>
                </c:pt>
                <c:pt idx="2650">
                  <c:v>42901.078472222223</c:v>
                </c:pt>
                <c:pt idx="2651">
                  <c:v>42901.07916666667</c:v>
                </c:pt>
                <c:pt idx="2652">
                  <c:v>42901.079861111109</c:v>
                </c:pt>
                <c:pt idx="2653">
                  <c:v>42901.080555555556</c:v>
                </c:pt>
                <c:pt idx="2654">
                  <c:v>42901.081250000003</c:v>
                </c:pt>
                <c:pt idx="2655">
                  <c:v>42901.081944444442</c:v>
                </c:pt>
                <c:pt idx="2656">
                  <c:v>42901.082638888889</c:v>
                </c:pt>
                <c:pt idx="2657">
                  <c:v>42901.083333333336</c:v>
                </c:pt>
                <c:pt idx="2658">
                  <c:v>42901.084027777775</c:v>
                </c:pt>
                <c:pt idx="2659">
                  <c:v>42901.084722222222</c:v>
                </c:pt>
                <c:pt idx="2660">
                  <c:v>42901.085416666669</c:v>
                </c:pt>
                <c:pt idx="2661">
                  <c:v>42901.086111111108</c:v>
                </c:pt>
                <c:pt idx="2662">
                  <c:v>42901.086805555555</c:v>
                </c:pt>
                <c:pt idx="2663">
                  <c:v>42901.087500000001</c:v>
                </c:pt>
                <c:pt idx="2664">
                  <c:v>42901.088194444441</c:v>
                </c:pt>
                <c:pt idx="2665">
                  <c:v>42901.088888888888</c:v>
                </c:pt>
                <c:pt idx="2666">
                  <c:v>42901.089583333334</c:v>
                </c:pt>
                <c:pt idx="2667">
                  <c:v>42901.090277777781</c:v>
                </c:pt>
                <c:pt idx="2668">
                  <c:v>42901.09097222222</c:v>
                </c:pt>
                <c:pt idx="2669">
                  <c:v>42901.091666666667</c:v>
                </c:pt>
                <c:pt idx="2670">
                  <c:v>42901.092361111114</c:v>
                </c:pt>
                <c:pt idx="2671">
                  <c:v>42901.093055555553</c:v>
                </c:pt>
                <c:pt idx="2672">
                  <c:v>42901.09375</c:v>
                </c:pt>
                <c:pt idx="2673">
                  <c:v>42901.094444444447</c:v>
                </c:pt>
                <c:pt idx="2674">
                  <c:v>42901.095138888886</c:v>
                </c:pt>
                <c:pt idx="2675">
                  <c:v>42901.095833333333</c:v>
                </c:pt>
                <c:pt idx="2676">
                  <c:v>42901.09652777778</c:v>
                </c:pt>
                <c:pt idx="2677">
                  <c:v>42901.097222222219</c:v>
                </c:pt>
                <c:pt idx="2678">
                  <c:v>42901.097916666666</c:v>
                </c:pt>
                <c:pt idx="2679">
                  <c:v>42901.098611111112</c:v>
                </c:pt>
                <c:pt idx="2680">
                  <c:v>42901.099305555559</c:v>
                </c:pt>
                <c:pt idx="2681">
                  <c:v>42901.1</c:v>
                </c:pt>
                <c:pt idx="2682">
                  <c:v>42901.100694444445</c:v>
                </c:pt>
                <c:pt idx="2683">
                  <c:v>42901.101388888892</c:v>
                </c:pt>
                <c:pt idx="2684">
                  <c:v>42901.102083333331</c:v>
                </c:pt>
                <c:pt idx="2685">
                  <c:v>42901.102777777778</c:v>
                </c:pt>
                <c:pt idx="2686">
                  <c:v>42901.103472222225</c:v>
                </c:pt>
                <c:pt idx="2687">
                  <c:v>42901.104166666664</c:v>
                </c:pt>
                <c:pt idx="2688">
                  <c:v>42901.104861111111</c:v>
                </c:pt>
                <c:pt idx="2689">
                  <c:v>42901.105555555558</c:v>
                </c:pt>
                <c:pt idx="2690">
                  <c:v>42901.106249999997</c:v>
                </c:pt>
                <c:pt idx="2691">
                  <c:v>42901.106944444444</c:v>
                </c:pt>
                <c:pt idx="2692">
                  <c:v>42901.107638888891</c:v>
                </c:pt>
                <c:pt idx="2693">
                  <c:v>42901.10833333333</c:v>
                </c:pt>
                <c:pt idx="2694">
                  <c:v>42901.109027777777</c:v>
                </c:pt>
                <c:pt idx="2695">
                  <c:v>42901.109722222223</c:v>
                </c:pt>
                <c:pt idx="2696">
                  <c:v>42901.11041666667</c:v>
                </c:pt>
                <c:pt idx="2697">
                  <c:v>42901.111111111109</c:v>
                </c:pt>
                <c:pt idx="2698">
                  <c:v>42901.111805555556</c:v>
                </c:pt>
                <c:pt idx="2699">
                  <c:v>42901.112500000003</c:v>
                </c:pt>
                <c:pt idx="2700">
                  <c:v>42901.113194444442</c:v>
                </c:pt>
                <c:pt idx="2701">
                  <c:v>42901.113888888889</c:v>
                </c:pt>
                <c:pt idx="2702">
                  <c:v>42901.114583333336</c:v>
                </c:pt>
                <c:pt idx="2703">
                  <c:v>42901.115277777775</c:v>
                </c:pt>
                <c:pt idx="2704">
                  <c:v>42901.115972222222</c:v>
                </c:pt>
                <c:pt idx="2705">
                  <c:v>42901.116666666669</c:v>
                </c:pt>
                <c:pt idx="2706">
                  <c:v>42901.117361111108</c:v>
                </c:pt>
                <c:pt idx="2707">
                  <c:v>42901.118055555555</c:v>
                </c:pt>
                <c:pt idx="2708">
                  <c:v>42901.118750000001</c:v>
                </c:pt>
                <c:pt idx="2709">
                  <c:v>42901.119444444441</c:v>
                </c:pt>
                <c:pt idx="2710">
                  <c:v>42901.120138888888</c:v>
                </c:pt>
                <c:pt idx="2711">
                  <c:v>42901.120833333334</c:v>
                </c:pt>
                <c:pt idx="2712">
                  <c:v>42901.121527777781</c:v>
                </c:pt>
                <c:pt idx="2713">
                  <c:v>42901.12222222222</c:v>
                </c:pt>
                <c:pt idx="2714">
                  <c:v>42901.122916666667</c:v>
                </c:pt>
                <c:pt idx="2715">
                  <c:v>42901.123611111114</c:v>
                </c:pt>
                <c:pt idx="2716">
                  <c:v>42901.124305555553</c:v>
                </c:pt>
                <c:pt idx="2717">
                  <c:v>42901.125</c:v>
                </c:pt>
                <c:pt idx="2718">
                  <c:v>42901.125694444447</c:v>
                </c:pt>
                <c:pt idx="2719">
                  <c:v>42901.126388888886</c:v>
                </c:pt>
                <c:pt idx="2720">
                  <c:v>42901.127083333333</c:v>
                </c:pt>
                <c:pt idx="2721">
                  <c:v>42901.12777777778</c:v>
                </c:pt>
                <c:pt idx="2722">
                  <c:v>42901.128472222219</c:v>
                </c:pt>
                <c:pt idx="2723">
                  <c:v>42901.129166666666</c:v>
                </c:pt>
                <c:pt idx="2724">
                  <c:v>42901.129861111112</c:v>
                </c:pt>
                <c:pt idx="2725">
                  <c:v>42901.130555555559</c:v>
                </c:pt>
                <c:pt idx="2726">
                  <c:v>42901.131249999999</c:v>
                </c:pt>
                <c:pt idx="2727">
                  <c:v>42901.131944444445</c:v>
                </c:pt>
                <c:pt idx="2728">
                  <c:v>42901.132638888892</c:v>
                </c:pt>
                <c:pt idx="2729">
                  <c:v>42901.133333333331</c:v>
                </c:pt>
                <c:pt idx="2730">
                  <c:v>42901.134027777778</c:v>
                </c:pt>
                <c:pt idx="2731">
                  <c:v>42901.134722222225</c:v>
                </c:pt>
                <c:pt idx="2732">
                  <c:v>42901.135416666664</c:v>
                </c:pt>
                <c:pt idx="2733">
                  <c:v>42901.136111111111</c:v>
                </c:pt>
                <c:pt idx="2734">
                  <c:v>42901.136805555558</c:v>
                </c:pt>
                <c:pt idx="2735">
                  <c:v>42901.137499999997</c:v>
                </c:pt>
                <c:pt idx="2736">
                  <c:v>42901.138194444444</c:v>
                </c:pt>
                <c:pt idx="2737">
                  <c:v>42901.138888888891</c:v>
                </c:pt>
                <c:pt idx="2738">
                  <c:v>42901.13958333333</c:v>
                </c:pt>
                <c:pt idx="2739">
                  <c:v>42901.140277777777</c:v>
                </c:pt>
                <c:pt idx="2740">
                  <c:v>42901.140972222223</c:v>
                </c:pt>
                <c:pt idx="2741">
                  <c:v>42901.14166666667</c:v>
                </c:pt>
                <c:pt idx="2742">
                  <c:v>42901.142361111109</c:v>
                </c:pt>
                <c:pt idx="2743">
                  <c:v>42901.143055555556</c:v>
                </c:pt>
                <c:pt idx="2744">
                  <c:v>42901.143750000003</c:v>
                </c:pt>
                <c:pt idx="2745">
                  <c:v>42901.144444444442</c:v>
                </c:pt>
                <c:pt idx="2746">
                  <c:v>42901.145138888889</c:v>
                </c:pt>
                <c:pt idx="2747">
                  <c:v>42901.145833333336</c:v>
                </c:pt>
                <c:pt idx="2748">
                  <c:v>42901.146527777775</c:v>
                </c:pt>
                <c:pt idx="2749">
                  <c:v>42901.147222222222</c:v>
                </c:pt>
                <c:pt idx="2750">
                  <c:v>42901.147916666669</c:v>
                </c:pt>
                <c:pt idx="2751">
                  <c:v>42901.148611111108</c:v>
                </c:pt>
                <c:pt idx="2752">
                  <c:v>42901.149305555555</c:v>
                </c:pt>
                <c:pt idx="2753">
                  <c:v>42901.15</c:v>
                </c:pt>
                <c:pt idx="2754">
                  <c:v>42901.150694444441</c:v>
                </c:pt>
                <c:pt idx="2755">
                  <c:v>42901.151388888888</c:v>
                </c:pt>
                <c:pt idx="2756">
                  <c:v>42901.152083333334</c:v>
                </c:pt>
                <c:pt idx="2757">
                  <c:v>42901.152777777781</c:v>
                </c:pt>
                <c:pt idx="2758">
                  <c:v>42901.15347222222</c:v>
                </c:pt>
                <c:pt idx="2759">
                  <c:v>42901.154166666667</c:v>
                </c:pt>
                <c:pt idx="2760">
                  <c:v>42901.154861111114</c:v>
                </c:pt>
                <c:pt idx="2761">
                  <c:v>42901.155555555553</c:v>
                </c:pt>
                <c:pt idx="2762">
                  <c:v>42901.15625</c:v>
                </c:pt>
                <c:pt idx="2763">
                  <c:v>42901.156944444447</c:v>
                </c:pt>
                <c:pt idx="2764">
                  <c:v>42901.157638888886</c:v>
                </c:pt>
                <c:pt idx="2765">
                  <c:v>42901.158333333333</c:v>
                </c:pt>
                <c:pt idx="2766">
                  <c:v>42901.15902777778</c:v>
                </c:pt>
                <c:pt idx="2767">
                  <c:v>42901.159722222219</c:v>
                </c:pt>
                <c:pt idx="2768">
                  <c:v>42901.160416666666</c:v>
                </c:pt>
                <c:pt idx="2769">
                  <c:v>42901.161111111112</c:v>
                </c:pt>
                <c:pt idx="2770">
                  <c:v>42901.161805555559</c:v>
                </c:pt>
                <c:pt idx="2771">
                  <c:v>42901.162499999999</c:v>
                </c:pt>
                <c:pt idx="2772">
                  <c:v>42901.163194444445</c:v>
                </c:pt>
                <c:pt idx="2773">
                  <c:v>42901.163888888892</c:v>
                </c:pt>
                <c:pt idx="2774">
                  <c:v>42901.164583333331</c:v>
                </c:pt>
                <c:pt idx="2775">
                  <c:v>42901.165277777778</c:v>
                </c:pt>
                <c:pt idx="2776">
                  <c:v>42901.165972222225</c:v>
                </c:pt>
                <c:pt idx="2777">
                  <c:v>42901.166666666664</c:v>
                </c:pt>
                <c:pt idx="2778">
                  <c:v>42901.167361111111</c:v>
                </c:pt>
                <c:pt idx="2779">
                  <c:v>42901.168055555558</c:v>
                </c:pt>
                <c:pt idx="2780">
                  <c:v>42901.168749999997</c:v>
                </c:pt>
                <c:pt idx="2781">
                  <c:v>42901.169444444444</c:v>
                </c:pt>
                <c:pt idx="2782">
                  <c:v>42901.170138888891</c:v>
                </c:pt>
                <c:pt idx="2783">
                  <c:v>42901.17083333333</c:v>
                </c:pt>
                <c:pt idx="2784">
                  <c:v>42901.171527777777</c:v>
                </c:pt>
                <c:pt idx="2785">
                  <c:v>42901.172222222223</c:v>
                </c:pt>
                <c:pt idx="2786">
                  <c:v>42901.17291666667</c:v>
                </c:pt>
                <c:pt idx="2787">
                  <c:v>42901.173611111109</c:v>
                </c:pt>
                <c:pt idx="2788">
                  <c:v>42901.174305555556</c:v>
                </c:pt>
                <c:pt idx="2789">
                  <c:v>42901.175000000003</c:v>
                </c:pt>
                <c:pt idx="2790">
                  <c:v>42901.175694444442</c:v>
                </c:pt>
                <c:pt idx="2791">
                  <c:v>42901.176388888889</c:v>
                </c:pt>
                <c:pt idx="2792">
                  <c:v>42901.177083333336</c:v>
                </c:pt>
                <c:pt idx="2793">
                  <c:v>42901.177777777775</c:v>
                </c:pt>
                <c:pt idx="2794">
                  <c:v>42901.178472222222</c:v>
                </c:pt>
                <c:pt idx="2795">
                  <c:v>42901.179166666669</c:v>
                </c:pt>
                <c:pt idx="2796">
                  <c:v>42901.179861111108</c:v>
                </c:pt>
                <c:pt idx="2797">
                  <c:v>42901.180555555555</c:v>
                </c:pt>
                <c:pt idx="2798">
                  <c:v>42901.181250000001</c:v>
                </c:pt>
                <c:pt idx="2799">
                  <c:v>42901.181944444441</c:v>
                </c:pt>
                <c:pt idx="2800">
                  <c:v>42901.182638888888</c:v>
                </c:pt>
                <c:pt idx="2801">
                  <c:v>42901.183333333334</c:v>
                </c:pt>
                <c:pt idx="2802">
                  <c:v>42901.184027777781</c:v>
                </c:pt>
                <c:pt idx="2803">
                  <c:v>42901.18472222222</c:v>
                </c:pt>
                <c:pt idx="2804">
                  <c:v>42901.185416666667</c:v>
                </c:pt>
                <c:pt idx="2805">
                  <c:v>42901.186111111114</c:v>
                </c:pt>
                <c:pt idx="2806">
                  <c:v>42901.186805555553</c:v>
                </c:pt>
                <c:pt idx="2807">
                  <c:v>42901.1875</c:v>
                </c:pt>
                <c:pt idx="2808">
                  <c:v>42901.188194444447</c:v>
                </c:pt>
                <c:pt idx="2809">
                  <c:v>42901.188888888886</c:v>
                </c:pt>
                <c:pt idx="2810">
                  <c:v>42901.189583333333</c:v>
                </c:pt>
                <c:pt idx="2811">
                  <c:v>42901.19027777778</c:v>
                </c:pt>
                <c:pt idx="2812">
                  <c:v>42901.190972222219</c:v>
                </c:pt>
                <c:pt idx="2813">
                  <c:v>42901.191666666666</c:v>
                </c:pt>
                <c:pt idx="2814">
                  <c:v>42901.192361111112</c:v>
                </c:pt>
                <c:pt idx="2815">
                  <c:v>42901.193055555559</c:v>
                </c:pt>
                <c:pt idx="2816">
                  <c:v>42901.193749999999</c:v>
                </c:pt>
                <c:pt idx="2817">
                  <c:v>42901.194444444445</c:v>
                </c:pt>
                <c:pt idx="2818">
                  <c:v>42901.195138888892</c:v>
                </c:pt>
                <c:pt idx="2819">
                  <c:v>42901.195833333331</c:v>
                </c:pt>
                <c:pt idx="2820">
                  <c:v>42901.196527777778</c:v>
                </c:pt>
                <c:pt idx="2821">
                  <c:v>42901.197222222225</c:v>
                </c:pt>
                <c:pt idx="2822">
                  <c:v>42901.197916666664</c:v>
                </c:pt>
                <c:pt idx="2823">
                  <c:v>42901.198611111111</c:v>
                </c:pt>
                <c:pt idx="2824">
                  <c:v>42901.199305555558</c:v>
                </c:pt>
                <c:pt idx="2825">
                  <c:v>42901.2</c:v>
                </c:pt>
                <c:pt idx="2826">
                  <c:v>42901.200694444444</c:v>
                </c:pt>
                <c:pt idx="2827">
                  <c:v>42901.201388888891</c:v>
                </c:pt>
                <c:pt idx="2828">
                  <c:v>42901.20208333333</c:v>
                </c:pt>
                <c:pt idx="2829">
                  <c:v>42901.202777777777</c:v>
                </c:pt>
                <c:pt idx="2830">
                  <c:v>42901.203472222223</c:v>
                </c:pt>
                <c:pt idx="2831">
                  <c:v>42901.20416666667</c:v>
                </c:pt>
                <c:pt idx="2832">
                  <c:v>42901.204861111109</c:v>
                </c:pt>
                <c:pt idx="2833">
                  <c:v>42901.205555555556</c:v>
                </c:pt>
                <c:pt idx="2834">
                  <c:v>42901.206250000003</c:v>
                </c:pt>
                <c:pt idx="2835">
                  <c:v>42901.206944444442</c:v>
                </c:pt>
                <c:pt idx="2836">
                  <c:v>42901.207638888889</c:v>
                </c:pt>
                <c:pt idx="2837">
                  <c:v>42901.208333333336</c:v>
                </c:pt>
                <c:pt idx="2838">
                  <c:v>42901.209027777775</c:v>
                </c:pt>
                <c:pt idx="2839">
                  <c:v>42901.209722222222</c:v>
                </c:pt>
                <c:pt idx="2840">
                  <c:v>42901.210416666669</c:v>
                </c:pt>
                <c:pt idx="2841">
                  <c:v>42901.211111111108</c:v>
                </c:pt>
                <c:pt idx="2842">
                  <c:v>42901.211805555555</c:v>
                </c:pt>
                <c:pt idx="2843">
                  <c:v>42901.212500000001</c:v>
                </c:pt>
                <c:pt idx="2844">
                  <c:v>42901.213194444441</c:v>
                </c:pt>
                <c:pt idx="2845">
                  <c:v>42901.213888888888</c:v>
                </c:pt>
                <c:pt idx="2846">
                  <c:v>42901.214583333334</c:v>
                </c:pt>
                <c:pt idx="2847">
                  <c:v>42901.215277777781</c:v>
                </c:pt>
                <c:pt idx="2848">
                  <c:v>42901.21597222222</c:v>
                </c:pt>
                <c:pt idx="2849">
                  <c:v>42901.216666666667</c:v>
                </c:pt>
                <c:pt idx="2850">
                  <c:v>42901.217361111114</c:v>
                </c:pt>
                <c:pt idx="2851">
                  <c:v>42901.218055555553</c:v>
                </c:pt>
                <c:pt idx="2852">
                  <c:v>42901.21875</c:v>
                </c:pt>
                <c:pt idx="2853">
                  <c:v>42901.219444444447</c:v>
                </c:pt>
                <c:pt idx="2854">
                  <c:v>42901.220138888886</c:v>
                </c:pt>
                <c:pt idx="2855">
                  <c:v>42901.220833333333</c:v>
                </c:pt>
                <c:pt idx="2856">
                  <c:v>42901.22152777778</c:v>
                </c:pt>
                <c:pt idx="2857">
                  <c:v>42901.222222222219</c:v>
                </c:pt>
                <c:pt idx="2858">
                  <c:v>42901.222916666666</c:v>
                </c:pt>
                <c:pt idx="2859">
                  <c:v>42901.223611111112</c:v>
                </c:pt>
                <c:pt idx="2860">
                  <c:v>42901.224305555559</c:v>
                </c:pt>
                <c:pt idx="2861">
                  <c:v>42901.224999999999</c:v>
                </c:pt>
                <c:pt idx="2862">
                  <c:v>42901.225694444445</c:v>
                </c:pt>
                <c:pt idx="2863">
                  <c:v>42901.226388888892</c:v>
                </c:pt>
                <c:pt idx="2864">
                  <c:v>42901.227083333331</c:v>
                </c:pt>
                <c:pt idx="2865">
                  <c:v>42901.227777777778</c:v>
                </c:pt>
                <c:pt idx="2866">
                  <c:v>42901.228472222225</c:v>
                </c:pt>
                <c:pt idx="2867">
                  <c:v>42901.229166666664</c:v>
                </c:pt>
                <c:pt idx="2868">
                  <c:v>42901.229861111111</c:v>
                </c:pt>
                <c:pt idx="2869">
                  <c:v>42901.230555555558</c:v>
                </c:pt>
                <c:pt idx="2870">
                  <c:v>42901.231249999997</c:v>
                </c:pt>
                <c:pt idx="2871">
                  <c:v>42901.231944444444</c:v>
                </c:pt>
                <c:pt idx="2872">
                  <c:v>42901.232638888891</c:v>
                </c:pt>
                <c:pt idx="2873">
                  <c:v>42901.23333333333</c:v>
                </c:pt>
                <c:pt idx="2874">
                  <c:v>42901.234027777777</c:v>
                </c:pt>
                <c:pt idx="2875">
                  <c:v>42901.234722222223</c:v>
                </c:pt>
                <c:pt idx="2876">
                  <c:v>42901.23541666667</c:v>
                </c:pt>
                <c:pt idx="2877">
                  <c:v>42901.236111111109</c:v>
                </c:pt>
                <c:pt idx="2878">
                  <c:v>42901.236805555556</c:v>
                </c:pt>
                <c:pt idx="2879">
                  <c:v>42901.237500000003</c:v>
                </c:pt>
                <c:pt idx="2880">
                  <c:v>42901.238194444442</c:v>
                </c:pt>
                <c:pt idx="2881">
                  <c:v>42901.238888888889</c:v>
                </c:pt>
                <c:pt idx="2882">
                  <c:v>42901.239583333336</c:v>
                </c:pt>
                <c:pt idx="2883">
                  <c:v>42901.240277777775</c:v>
                </c:pt>
                <c:pt idx="2884">
                  <c:v>42901.240972222222</c:v>
                </c:pt>
                <c:pt idx="2885">
                  <c:v>42901.241666666669</c:v>
                </c:pt>
                <c:pt idx="2886">
                  <c:v>42901.242361111108</c:v>
                </c:pt>
                <c:pt idx="2887">
                  <c:v>42901.243055555555</c:v>
                </c:pt>
                <c:pt idx="2888">
                  <c:v>42901.243750000001</c:v>
                </c:pt>
                <c:pt idx="2889">
                  <c:v>42901.244444444441</c:v>
                </c:pt>
                <c:pt idx="2890">
                  <c:v>42901.245138888888</c:v>
                </c:pt>
                <c:pt idx="2891">
                  <c:v>42901.245833333334</c:v>
                </c:pt>
                <c:pt idx="2892">
                  <c:v>42901.246527777781</c:v>
                </c:pt>
                <c:pt idx="2893">
                  <c:v>42901.24722222222</c:v>
                </c:pt>
                <c:pt idx="2894">
                  <c:v>42901.247916666667</c:v>
                </c:pt>
                <c:pt idx="2895">
                  <c:v>42901.248611111114</c:v>
                </c:pt>
                <c:pt idx="2896">
                  <c:v>42901.249305555553</c:v>
                </c:pt>
                <c:pt idx="2897">
                  <c:v>42901.25</c:v>
                </c:pt>
                <c:pt idx="2898">
                  <c:v>42901.250694444447</c:v>
                </c:pt>
                <c:pt idx="2899">
                  <c:v>42901.251388888886</c:v>
                </c:pt>
                <c:pt idx="2900">
                  <c:v>42901.252083333333</c:v>
                </c:pt>
                <c:pt idx="2901">
                  <c:v>42901.25277777778</c:v>
                </c:pt>
                <c:pt idx="2902">
                  <c:v>42901.253472222219</c:v>
                </c:pt>
                <c:pt idx="2903">
                  <c:v>42901.254166666666</c:v>
                </c:pt>
                <c:pt idx="2904">
                  <c:v>42901.254861111112</c:v>
                </c:pt>
                <c:pt idx="2905">
                  <c:v>42901.255555555559</c:v>
                </c:pt>
                <c:pt idx="2906">
                  <c:v>42901.256249999999</c:v>
                </c:pt>
                <c:pt idx="2907">
                  <c:v>42901.256944444445</c:v>
                </c:pt>
                <c:pt idx="2908">
                  <c:v>42901.257638888892</c:v>
                </c:pt>
                <c:pt idx="2909">
                  <c:v>42901.258333333331</c:v>
                </c:pt>
                <c:pt idx="2910">
                  <c:v>42901.259027777778</c:v>
                </c:pt>
                <c:pt idx="2911">
                  <c:v>42901.259722222225</c:v>
                </c:pt>
                <c:pt idx="2912">
                  <c:v>42901.260416666664</c:v>
                </c:pt>
                <c:pt idx="2913">
                  <c:v>42901.261111111111</c:v>
                </c:pt>
                <c:pt idx="2914">
                  <c:v>42901.261805555558</c:v>
                </c:pt>
                <c:pt idx="2915">
                  <c:v>42901.262499999997</c:v>
                </c:pt>
                <c:pt idx="2916">
                  <c:v>42901.263194444444</c:v>
                </c:pt>
                <c:pt idx="2917">
                  <c:v>42901.263888888891</c:v>
                </c:pt>
                <c:pt idx="2918">
                  <c:v>42901.26458333333</c:v>
                </c:pt>
                <c:pt idx="2919">
                  <c:v>42901.265277777777</c:v>
                </c:pt>
                <c:pt idx="2920">
                  <c:v>42901.265972222223</c:v>
                </c:pt>
                <c:pt idx="2921">
                  <c:v>42901.26666666667</c:v>
                </c:pt>
                <c:pt idx="2922">
                  <c:v>42901.267361111109</c:v>
                </c:pt>
                <c:pt idx="2923">
                  <c:v>42901.268055555556</c:v>
                </c:pt>
                <c:pt idx="2924">
                  <c:v>42901.268750000003</c:v>
                </c:pt>
                <c:pt idx="2925">
                  <c:v>42901.269444444442</c:v>
                </c:pt>
                <c:pt idx="2926">
                  <c:v>42901.270138888889</c:v>
                </c:pt>
                <c:pt idx="2927">
                  <c:v>42901.270833333336</c:v>
                </c:pt>
                <c:pt idx="2928">
                  <c:v>42901.271527777775</c:v>
                </c:pt>
                <c:pt idx="2929">
                  <c:v>42901.272222222222</c:v>
                </c:pt>
                <c:pt idx="2930">
                  <c:v>42901.272916666669</c:v>
                </c:pt>
                <c:pt idx="2931">
                  <c:v>42901.273611111108</c:v>
                </c:pt>
                <c:pt idx="2932">
                  <c:v>42901.274305555555</c:v>
                </c:pt>
                <c:pt idx="2933">
                  <c:v>42901.275000000001</c:v>
                </c:pt>
                <c:pt idx="2934">
                  <c:v>42901.275694444441</c:v>
                </c:pt>
                <c:pt idx="2935">
                  <c:v>42901.276388888888</c:v>
                </c:pt>
                <c:pt idx="2936">
                  <c:v>42901.277083333334</c:v>
                </c:pt>
                <c:pt idx="2937">
                  <c:v>42901.277777777781</c:v>
                </c:pt>
                <c:pt idx="2938">
                  <c:v>42901.27847222222</c:v>
                </c:pt>
                <c:pt idx="2939">
                  <c:v>42901.279166666667</c:v>
                </c:pt>
                <c:pt idx="2940">
                  <c:v>42901.279861111114</c:v>
                </c:pt>
                <c:pt idx="2941">
                  <c:v>42901.280555555553</c:v>
                </c:pt>
                <c:pt idx="2942">
                  <c:v>42901.28125</c:v>
                </c:pt>
                <c:pt idx="2943">
                  <c:v>42901.281944444447</c:v>
                </c:pt>
                <c:pt idx="2944">
                  <c:v>42901.282638888886</c:v>
                </c:pt>
                <c:pt idx="2945">
                  <c:v>42901.283333333333</c:v>
                </c:pt>
                <c:pt idx="2946">
                  <c:v>42901.28402777778</c:v>
                </c:pt>
                <c:pt idx="2947">
                  <c:v>42901.284722222219</c:v>
                </c:pt>
                <c:pt idx="2948">
                  <c:v>42901.285416666666</c:v>
                </c:pt>
                <c:pt idx="2949">
                  <c:v>42901.286111111112</c:v>
                </c:pt>
                <c:pt idx="2950">
                  <c:v>42901.286805555559</c:v>
                </c:pt>
                <c:pt idx="2951">
                  <c:v>42901.287499999999</c:v>
                </c:pt>
                <c:pt idx="2952">
                  <c:v>42901.288194444445</c:v>
                </c:pt>
                <c:pt idx="2953">
                  <c:v>42901.288888888892</c:v>
                </c:pt>
                <c:pt idx="2954">
                  <c:v>42901.289583333331</c:v>
                </c:pt>
                <c:pt idx="2955">
                  <c:v>42901.290277777778</c:v>
                </c:pt>
                <c:pt idx="2956">
                  <c:v>42901.290972222225</c:v>
                </c:pt>
                <c:pt idx="2957">
                  <c:v>42901.291666666664</c:v>
                </c:pt>
                <c:pt idx="2958">
                  <c:v>42901.292361111111</c:v>
                </c:pt>
                <c:pt idx="2959">
                  <c:v>42901.293055555558</c:v>
                </c:pt>
                <c:pt idx="2960">
                  <c:v>42901.293749999997</c:v>
                </c:pt>
                <c:pt idx="2961">
                  <c:v>42901.294444444444</c:v>
                </c:pt>
                <c:pt idx="2962">
                  <c:v>42901.295138888891</c:v>
                </c:pt>
                <c:pt idx="2963">
                  <c:v>42901.29583333333</c:v>
                </c:pt>
                <c:pt idx="2964">
                  <c:v>42901.296527777777</c:v>
                </c:pt>
                <c:pt idx="2965">
                  <c:v>42901.297222222223</c:v>
                </c:pt>
                <c:pt idx="2966">
                  <c:v>42901.29791666667</c:v>
                </c:pt>
                <c:pt idx="2967">
                  <c:v>42901.298611111109</c:v>
                </c:pt>
                <c:pt idx="2968">
                  <c:v>42901.299305555556</c:v>
                </c:pt>
                <c:pt idx="2969">
                  <c:v>42901.3</c:v>
                </c:pt>
                <c:pt idx="2970">
                  <c:v>42901.300694444442</c:v>
                </c:pt>
                <c:pt idx="2971">
                  <c:v>42901.301388888889</c:v>
                </c:pt>
                <c:pt idx="2972">
                  <c:v>42901.302083333336</c:v>
                </c:pt>
                <c:pt idx="2973">
                  <c:v>42901.302777777775</c:v>
                </c:pt>
                <c:pt idx="2974">
                  <c:v>42901.303472222222</c:v>
                </c:pt>
                <c:pt idx="2975">
                  <c:v>42901.304166666669</c:v>
                </c:pt>
                <c:pt idx="2976">
                  <c:v>42901.304861111108</c:v>
                </c:pt>
                <c:pt idx="2977">
                  <c:v>42901.305555555555</c:v>
                </c:pt>
                <c:pt idx="2978">
                  <c:v>42901.306250000001</c:v>
                </c:pt>
                <c:pt idx="2979">
                  <c:v>42901.306944444441</c:v>
                </c:pt>
                <c:pt idx="2980">
                  <c:v>42901.307638888888</c:v>
                </c:pt>
                <c:pt idx="2981">
                  <c:v>42901.308333333334</c:v>
                </c:pt>
                <c:pt idx="2982">
                  <c:v>42901.309027777781</c:v>
                </c:pt>
                <c:pt idx="2983">
                  <c:v>42901.30972222222</c:v>
                </c:pt>
                <c:pt idx="2984">
                  <c:v>42901.310416666667</c:v>
                </c:pt>
                <c:pt idx="2985">
                  <c:v>42901.311111111114</c:v>
                </c:pt>
                <c:pt idx="2986">
                  <c:v>42901.311805555553</c:v>
                </c:pt>
                <c:pt idx="2987">
                  <c:v>42901.3125</c:v>
                </c:pt>
                <c:pt idx="2988">
                  <c:v>42901.313194444447</c:v>
                </c:pt>
                <c:pt idx="2989">
                  <c:v>42901.313888888886</c:v>
                </c:pt>
                <c:pt idx="2990">
                  <c:v>42901.314583333333</c:v>
                </c:pt>
                <c:pt idx="2991">
                  <c:v>42901.31527777778</c:v>
                </c:pt>
                <c:pt idx="2992">
                  <c:v>42901.315972222219</c:v>
                </c:pt>
                <c:pt idx="2993">
                  <c:v>42901.316666666666</c:v>
                </c:pt>
                <c:pt idx="2994">
                  <c:v>42901.317361111112</c:v>
                </c:pt>
                <c:pt idx="2995">
                  <c:v>42901.318055555559</c:v>
                </c:pt>
                <c:pt idx="2996">
                  <c:v>42901.318749999999</c:v>
                </c:pt>
                <c:pt idx="2997">
                  <c:v>42901.319444444445</c:v>
                </c:pt>
                <c:pt idx="2998">
                  <c:v>42901.320138888892</c:v>
                </c:pt>
                <c:pt idx="2999">
                  <c:v>42901.320833333331</c:v>
                </c:pt>
                <c:pt idx="3000">
                  <c:v>42901.321527777778</c:v>
                </c:pt>
                <c:pt idx="3001">
                  <c:v>42901.322222222225</c:v>
                </c:pt>
                <c:pt idx="3002">
                  <c:v>42901.322916666664</c:v>
                </c:pt>
                <c:pt idx="3003">
                  <c:v>42901.323611111111</c:v>
                </c:pt>
                <c:pt idx="3004">
                  <c:v>42901.324305555558</c:v>
                </c:pt>
                <c:pt idx="3005">
                  <c:v>42901.324999999997</c:v>
                </c:pt>
                <c:pt idx="3006">
                  <c:v>42901.325694444444</c:v>
                </c:pt>
                <c:pt idx="3007">
                  <c:v>42901.326388888891</c:v>
                </c:pt>
                <c:pt idx="3008">
                  <c:v>42901.32708333333</c:v>
                </c:pt>
                <c:pt idx="3009">
                  <c:v>42901.327777777777</c:v>
                </c:pt>
                <c:pt idx="3010">
                  <c:v>42901.328472222223</c:v>
                </c:pt>
                <c:pt idx="3011">
                  <c:v>42901.32916666667</c:v>
                </c:pt>
                <c:pt idx="3012">
                  <c:v>42901.329861111109</c:v>
                </c:pt>
                <c:pt idx="3013">
                  <c:v>42901.330555555556</c:v>
                </c:pt>
                <c:pt idx="3014">
                  <c:v>42901.331250000003</c:v>
                </c:pt>
                <c:pt idx="3015">
                  <c:v>42901.331944444442</c:v>
                </c:pt>
                <c:pt idx="3016">
                  <c:v>42901.332638888889</c:v>
                </c:pt>
                <c:pt idx="3017">
                  <c:v>42901.333333333336</c:v>
                </c:pt>
                <c:pt idx="3018">
                  <c:v>42901.334027777775</c:v>
                </c:pt>
                <c:pt idx="3019">
                  <c:v>42901.334722222222</c:v>
                </c:pt>
                <c:pt idx="3020">
                  <c:v>42901.335416666669</c:v>
                </c:pt>
                <c:pt idx="3021">
                  <c:v>42901.336111111108</c:v>
                </c:pt>
                <c:pt idx="3022">
                  <c:v>42901.336805555555</c:v>
                </c:pt>
                <c:pt idx="3023">
                  <c:v>42901.337500000001</c:v>
                </c:pt>
                <c:pt idx="3024">
                  <c:v>42901.338194444441</c:v>
                </c:pt>
                <c:pt idx="3025">
                  <c:v>42901.338888888888</c:v>
                </c:pt>
                <c:pt idx="3026">
                  <c:v>42901.339583333334</c:v>
                </c:pt>
                <c:pt idx="3027">
                  <c:v>42901.340277777781</c:v>
                </c:pt>
                <c:pt idx="3028">
                  <c:v>42901.34097222222</c:v>
                </c:pt>
                <c:pt idx="3029">
                  <c:v>42901.341666666667</c:v>
                </c:pt>
                <c:pt idx="3030">
                  <c:v>42901.342361111114</c:v>
                </c:pt>
                <c:pt idx="3031">
                  <c:v>42901.343055555553</c:v>
                </c:pt>
                <c:pt idx="3032">
                  <c:v>42901.34375</c:v>
                </c:pt>
                <c:pt idx="3033">
                  <c:v>42901.344444444447</c:v>
                </c:pt>
                <c:pt idx="3034">
                  <c:v>42901.345138888886</c:v>
                </c:pt>
                <c:pt idx="3035">
                  <c:v>42901.345833333333</c:v>
                </c:pt>
                <c:pt idx="3036">
                  <c:v>42901.34652777778</c:v>
                </c:pt>
                <c:pt idx="3037">
                  <c:v>42901.347222222219</c:v>
                </c:pt>
                <c:pt idx="3038">
                  <c:v>42901.347916666666</c:v>
                </c:pt>
                <c:pt idx="3039">
                  <c:v>42901.348611111112</c:v>
                </c:pt>
                <c:pt idx="3040">
                  <c:v>42901.349305555559</c:v>
                </c:pt>
                <c:pt idx="3041">
                  <c:v>42901.35</c:v>
                </c:pt>
                <c:pt idx="3042">
                  <c:v>42901.350694444445</c:v>
                </c:pt>
                <c:pt idx="3043">
                  <c:v>42901.351388888892</c:v>
                </c:pt>
                <c:pt idx="3044">
                  <c:v>42901.352083333331</c:v>
                </c:pt>
                <c:pt idx="3045">
                  <c:v>42901.352777777778</c:v>
                </c:pt>
                <c:pt idx="3046">
                  <c:v>42901.353472222225</c:v>
                </c:pt>
                <c:pt idx="3047">
                  <c:v>42901.354166666664</c:v>
                </c:pt>
                <c:pt idx="3048">
                  <c:v>42901.354861111111</c:v>
                </c:pt>
                <c:pt idx="3049">
                  <c:v>42901.355555555558</c:v>
                </c:pt>
                <c:pt idx="3050">
                  <c:v>42901.356249999997</c:v>
                </c:pt>
                <c:pt idx="3051">
                  <c:v>42901.356944444444</c:v>
                </c:pt>
                <c:pt idx="3052">
                  <c:v>42901.357638888891</c:v>
                </c:pt>
                <c:pt idx="3053">
                  <c:v>42901.35833333333</c:v>
                </c:pt>
                <c:pt idx="3054">
                  <c:v>42901.359027777777</c:v>
                </c:pt>
                <c:pt idx="3055">
                  <c:v>42901.359722222223</c:v>
                </c:pt>
                <c:pt idx="3056">
                  <c:v>42901.36041666667</c:v>
                </c:pt>
                <c:pt idx="3057">
                  <c:v>42901.361111111109</c:v>
                </c:pt>
                <c:pt idx="3058">
                  <c:v>42901.361805555556</c:v>
                </c:pt>
                <c:pt idx="3059">
                  <c:v>42901.362500000003</c:v>
                </c:pt>
                <c:pt idx="3060">
                  <c:v>42901.363194444442</c:v>
                </c:pt>
                <c:pt idx="3061">
                  <c:v>42901.363888888889</c:v>
                </c:pt>
                <c:pt idx="3062">
                  <c:v>42901.364583333336</c:v>
                </c:pt>
                <c:pt idx="3063">
                  <c:v>42901.365277777775</c:v>
                </c:pt>
                <c:pt idx="3064">
                  <c:v>42901.365972222222</c:v>
                </c:pt>
                <c:pt idx="3065">
                  <c:v>42901.366666666669</c:v>
                </c:pt>
                <c:pt idx="3066">
                  <c:v>42901.367361111108</c:v>
                </c:pt>
                <c:pt idx="3067">
                  <c:v>42901.368055555555</c:v>
                </c:pt>
                <c:pt idx="3068">
                  <c:v>42901.368750000001</c:v>
                </c:pt>
                <c:pt idx="3069">
                  <c:v>42901.369444444441</c:v>
                </c:pt>
                <c:pt idx="3070">
                  <c:v>42901.370138888888</c:v>
                </c:pt>
                <c:pt idx="3071">
                  <c:v>42901.370833333334</c:v>
                </c:pt>
                <c:pt idx="3072">
                  <c:v>42901.371527777781</c:v>
                </c:pt>
                <c:pt idx="3073">
                  <c:v>42901.37222222222</c:v>
                </c:pt>
                <c:pt idx="3074">
                  <c:v>42901.372916666667</c:v>
                </c:pt>
                <c:pt idx="3075">
                  <c:v>42901.373611111114</c:v>
                </c:pt>
                <c:pt idx="3076">
                  <c:v>42901.374305555553</c:v>
                </c:pt>
                <c:pt idx="3077">
                  <c:v>42901.375</c:v>
                </c:pt>
                <c:pt idx="3078">
                  <c:v>42901.375694444447</c:v>
                </c:pt>
                <c:pt idx="3079">
                  <c:v>42901.376388888886</c:v>
                </c:pt>
                <c:pt idx="3080">
                  <c:v>42901.377083333333</c:v>
                </c:pt>
                <c:pt idx="3081">
                  <c:v>42901.37777777778</c:v>
                </c:pt>
                <c:pt idx="3082">
                  <c:v>42901.378472222219</c:v>
                </c:pt>
                <c:pt idx="3083">
                  <c:v>42901.379166666666</c:v>
                </c:pt>
                <c:pt idx="3084">
                  <c:v>42901.379861111112</c:v>
                </c:pt>
                <c:pt idx="3085">
                  <c:v>42901.380555555559</c:v>
                </c:pt>
                <c:pt idx="3086">
                  <c:v>42901.381249999999</c:v>
                </c:pt>
                <c:pt idx="3087">
                  <c:v>42901.381944444445</c:v>
                </c:pt>
                <c:pt idx="3088">
                  <c:v>42901.382638888892</c:v>
                </c:pt>
                <c:pt idx="3089">
                  <c:v>42901.383333333331</c:v>
                </c:pt>
                <c:pt idx="3090">
                  <c:v>42901.384027777778</c:v>
                </c:pt>
                <c:pt idx="3091">
                  <c:v>42901.384722222225</c:v>
                </c:pt>
                <c:pt idx="3092">
                  <c:v>42901.385416666664</c:v>
                </c:pt>
                <c:pt idx="3093">
                  <c:v>42901.386111111111</c:v>
                </c:pt>
                <c:pt idx="3094">
                  <c:v>42901.386805555558</c:v>
                </c:pt>
                <c:pt idx="3095">
                  <c:v>42901.387499999997</c:v>
                </c:pt>
                <c:pt idx="3096">
                  <c:v>42901.388194444444</c:v>
                </c:pt>
                <c:pt idx="3097">
                  <c:v>42901.388888888891</c:v>
                </c:pt>
                <c:pt idx="3098">
                  <c:v>42901.38958333333</c:v>
                </c:pt>
                <c:pt idx="3099">
                  <c:v>42901.390277777777</c:v>
                </c:pt>
                <c:pt idx="3100">
                  <c:v>42901.390972222223</c:v>
                </c:pt>
                <c:pt idx="3101">
                  <c:v>42901.39166666667</c:v>
                </c:pt>
                <c:pt idx="3102">
                  <c:v>42901.392361111109</c:v>
                </c:pt>
                <c:pt idx="3103">
                  <c:v>42901.393055555556</c:v>
                </c:pt>
                <c:pt idx="3104">
                  <c:v>42901.393750000003</c:v>
                </c:pt>
                <c:pt idx="3105">
                  <c:v>42901.394444444442</c:v>
                </c:pt>
                <c:pt idx="3106">
                  <c:v>42901.395138888889</c:v>
                </c:pt>
                <c:pt idx="3107">
                  <c:v>42901.395833333336</c:v>
                </c:pt>
                <c:pt idx="3108">
                  <c:v>42901.396527777775</c:v>
                </c:pt>
                <c:pt idx="3109">
                  <c:v>42901.397222222222</c:v>
                </c:pt>
                <c:pt idx="3110">
                  <c:v>42901.397916666669</c:v>
                </c:pt>
                <c:pt idx="3111">
                  <c:v>42901.398611111108</c:v>
                </c:pt>
                <c:pt idx="3112">
                  <c:v>42901.399305555555</c:v>
                </c:pt>
                <c:pt idx="3113">
                  <c:v>42901.4</c:v>
                </c:pt>
                <c:pt idx="3114">
                  <c:v>42901.400694444441</c:v>
                </c:pt>
                <c:pt idx="3115">
                  <c:v>42901.401388888888</c:v>
                </c:pt>
                <c:pt idx="3116">
                  <c:v>42901.402083333334</c:v>
                </c:pt>
                <c:pt idx="3117">
                  <c:v>42901.402777777781</c:v>
                </c:pt>
                <c:pt idx="3118">
                  <c:v>42901.40347222222</c:v>
                </c:pt>
                <c:pt idx="3119">
                  <c:v>42901.404166666667</c:v>
                </c:pt>
                <c:pt idx="3120">
                  <c:v>42901.404861111114</c:v>
                </c:pt>
                <c:pt idx="3121">
                  <c:v>42901.405555555553</c:v>
                </c:pt>
                <c:pt idx="3122">
                  <c:v>42901.40625</c:v>
                </c:pt>
                <c:pt idx="3123">
                  <c:v>42901.406944444447</c:v>
                </c:pt>
                <c:pt idx="3124">
                  <c:v>42901.407638888886</c:v>
                </c:pt>
                <c:pt idx="3125">
                  <c:v>42901.408333333333</c:v>
                </c:pt>
                <c:pt idx="3126">
                  <c:v>42901.40902777778</c:v>
                </c:pt>
                <c:pt idx="3127">
                  <c:v>42901.409722222219</c:v>
                </c:pt>
                <c:pt idx="3128">
                  <c:v>42901.410416666666</c:v>
                </c:pt>
                <c:pt idx="3129">
                  <c:v>42901.411111111112</c:v>
                </c:pt>
                <c:pt idx="3130">
                  <c:v>42901.411805555559</c:v>
                </c:pt>
                <c:pt idx="3131">
                  <c:v>42901.412499999999</c:v>
                </c:pt>
                <c:pt idx="3132">
                  <c:v>42901.413194444445</c:v>
                </c:pt>
                <c:pt idx="3133">
                  <c:v>42901.413888888892</c:v>
                </c:pt>
                <c:pt idx="3134">
                  <c:v>42901.414583333331</c:v>
                </c:pt>
                <c:pt idx="3135">
                  <c:v>42901.415277777778</c:v>
                </c:pt>
                <c:pt idx="3136">
                  <c:v>42901.415972222225</c:v>
                </c:pt>
                <c:pt idx="3137">
                  <c:v>42901.416666666664</c:v>
                </c:pt>
                <c:pt idx="3138">
                  <c:v>42901.417361111111</c:v>
                </c:pt>
                <c:pt idx="3139">
                  <c:v>42901.418055555558</c:v>
                </c:pt>
                <c:pt idx="3140">
                  <c:v>42901.418749999997</c:v>
                </c:pt>
                <c:pt idx="3141">
                  <c:v>42901.419444444444</c:v>
                </c:pt>
                <c:pt idx="3142">
                  <c:v>42901.420138888891</c:v>
                </c:pt>
                <c:pt idx="3143">
                  <c:v>42901.42083333333</c:v>
                </c:pt>
                <c:pt idx="3144">
                  <c:v>42901.421527777777</c:v>
                </c:pt>
                <c:pt idx="3145">
                  <c:v>42901.422222222223</c:v>
                </c:pt>
                <c:pt idx="3146">
                  <c:v>42901.42291666667</c:v>
                </c:pt>
                <c:pt idx="3147">
                  <c:v>42901.423611111109</c:v>
                </c:pt>
                <c:pt idx="3148">
                  <c:v>42901.424305555556</c:v>
                </c:pt>
                <c:pt idx="3149">
                  <c:v>42901.425000000003</c:v>
                </c:pt>
                <c:pt idx="3150">
                  <c:v>42901.425694444442</c:v>
                </c:pt>
                <c:pt idx="3151">
                  <c:v>42901.426388888889</c:v>
                </c:pt>
                <c:pt idx="3152">
                  <c:v>42901.427083333336</c:v>
                </c:pt>
                <c:pt idx="3153">
                  <c:v>42901.427777777775</c:v>
                </c:pt>
                <c:pt idx="3154">
                  <c:v>42901.428472222222</c:v>
                </c:pt>
                <c:pt idx="3155">
                  <c:v>42901.429166666669</c:v>
                </c:pt>
                <c:pt idx="3156">
                  <c:v>42901.429861111108</c:v>
                </c:pt>
                <c:pt idx="3157">
                  <c:v>42901.430555555555</c:v>
                </c:pt>
                <c:pt idx="3158">
                  <c:v>42901.431250000001</c:v>
                </c:pt>
                <c:pt idx="3159">
                  <c:v>42901.431944444441</c:v>
                </c:pt>
                <c:pt idx="3160">
                  <c:v>42901.432638888888</c:v>
                </c:pt>
                <c:pt idx="3161">
                  <c:v>42901.433333333334</c:v>
                </c:pt>
                <c:pt idx="3162">
                  <c:v>42901.434027777781</c:v>
                </c:pt>
                <c:pt idx="3163">
                  <c:v>42901.43472222222</c:v>
                </c:pt>
                <c:pt idx="3164">
                  <c:v>42901.435416666667</c:v>
                </c:pt>
                <c:pt idx="3165">
                  <c:v>42901.436111111114</c:v>
                </c:pt>
                <c:pt idx="3166">
                  <c:v>42901.436805555553</c:v>
                </c:pt>
                <c:pt idx="3167">
                  <c:v>42901.4375</c:v>
                </c:pt>
                <c:pt idx="3168">
                  <c:v>42901.438194444447</c:v>
                </c:pt>
                <c:pt idx="3169">
                  <c:v>42901.438888888886</c:v>
                </c:pt>
                <c:pt idx="3170">
                  <c:v>42901.439583333333</c:v>
                </c:pt>
                <c:pt idx="3171">
                  <c:v>42901.44027777778</c:v>
                </c:pt>
                <c:pt idx="3172">
                  <c:v>42901.440972222219</c:v>
                </c:pt>
                <c:pt idx="3173">
                  <c:v>42901.441666666666</c:v>
                </c:pt>
                <c:pt idx="3174">
                  <c:v>42901.442361111112</c:v>
                </c:pt>
                <c:pt idx="3175">
                  <c:v>42901.443055555559</c:v>
                </c:pt>
                <c:pt idx="3176">
                  <c:v>42901.443749999999</c:v>
                </c:pt>
                <c:pt idx="3177">
                  <c:v>42901.444444444445</c:v>
                </c:pt>
                <c:pt idx="3178">
                  <c:v>42901.445138888892</c:v>
                </c:pt>
                <c:pt idx="3179">
                  <c:v>42901.445833333331</c:v>
                </c:pt>
                <c:pt idx="3180">
                  <c:v>42901.446527777778</c:v>
                </c:pt>
                <c:pt idx="3181">
                  <c:v>42901.447222222225</c:v>
                </c:pt>
                <c:pt idx="3182">
                  <c:v>42901.447916666664</c:v>
                </c:pt>
                <c:pt idx="3183">
                  <c:v>42901.448611111111</c:v>
                </c:pt>
                <c:pt idx="3184">
                  <c:v>42901.449305555558</c:v>
                </c:pt>
                <c:pt idx="3185">
                  <c:v>42901.45</c:v>
                </c:pt>
                <c:pt idx="3186">
                  <c:v>42901.450694444444</c:v>
                </c:pt>
                <c:pt idx="3187">
                  <c:v>42901.451388888891</c:v>
                </c:pt>
                <c:pt idx="3188">
                  <c:v>42901.45208333333</c:v>
                </c:pt>
                <c:pt idx="3189">
                  <c:v>42901.452777777777</c:v>
                </c:pt>
                <c:pt idx="3190">
                  <c:v>42901.453472222223</c:v>
                </c:pt>
                <c:pt idx="3191">
                  <c:v>42901.45416666667</c:v>
                </c:pt>
                <c:pt idx="3192">
                  <c:v>42901.454861111109</c:v>
                </c:pt>
                <c:pt idx="3193">
                  <c:v>42901.455555555556</c:v>
                </c:pt>
                <c:pt idx="3194">
                  <c:v>42901.456250000003</c:v>
                </c:pt>
                <c:pt idx="3195">
                  <c:v>42901.456944444442</c:v>
                </c:pt>
                <c:pt idx="3196">
                  <c:v>42901.457638888889</c:v>
                </c:pt>
                <c:pt idx="3197">
                  <c:v>42901.458333333336</c:v>
                </c:pt>
                <c:pt idx="3198">
                  <c:v>42901.459027777775</c:v>
                </c:pt>
                <c:pt idx="3199">
                  <c:v>42901.459722222222</c:v>
                </c:pt>
                <c:pt idx="3200">
                  <c:v>42901.460416666669</c:v>
                </c:pt>
                <c:pt idx="3201">
                  <c:v>42901.461111111108</c:v>
                </c:pt>
                <c:pt idx="3202">
                  <c:v>42901.461805555555</c:v>
                </c:pt>
                <c:pt idx="3203">
                  <c:v>42901.462500000001</c:v>
                </c:pt>
                <c:pt idx="3204">
                  <c:v>42901.463194444441</c:v>
                </c:pt>
                <c:pt idx="3205">
                  <c:v>42901.463888888888</c:v>
                </c:pt>
                <c:pt idx="3206">
                  <c:v>42901.464583333334</c:v>
                </c:pt>
                <c:pt idx="3207">
                  <c:v>42901.465277777781</c:v>
                </c:pt>
                <c:pt idx="3208">
                  <c:v>42901.46597222222</c:v>
                </c:pt>
                <c:pt idx="3209">
                  <c:v>42901.466666666667</c:v>
                </c:pt>
                <c:pt idx="3210">
                  <c:v>42901.467361111114</c:v>
                </c:pt>
                <c:pt idx="3211">
                  <c:v>42901.468055555553</c:v>
                </c:pt>
                <c:pt idx="3212">
                  <c:v>42901.46875</c:v>
                </c:pt>
                <c:pt idx="3213">
                  <c:v>42901.469444444447</c:v>
                </c:pt>
                <c:pt idx="3214">
                  <c:v>42901.470138888886</c:v>
                </c:pt>
                <c:pt idx="3215">
                  <c:v>42901.470833333333</c:v>
                </c:pt>
                <c:pt idx="3216">
                  <c:v>42901.47152777778</c:v>
                </c:pt>
                <c:pt idx="3217">
                  <c:v>42901.472222222219</c:v>
                </c:pt>
                <c:pt idx="3218">
                  <c:v>42901.472916666666</c:v>
                </c:pt>
                <c:pt idx="3219">
                  <c:v>42901.473611111112</c:v>
                </c:pt>
                <c:pt idx="3220">
                  <c:v>42901.474305555559</c:v>
                </c:pt>
                <c:pt idx="3221">
                  <c:v>42901.474999999999</c:v>
                </c:pt>
                <c:pt idx="3222">
                  <c:v>42901.475694444445</c:v>
                </c:pt>
                <c:pt idx="3223">
                  <c:v>42901.476388888892</c:v>
                </c:pt>
                <c:pt idx="3224">
                  <c:v>42901.477083333331</c:v>
                </c:pt>
                <c:pt idx="3225">
                  <c:v>42901.477777777778</c:v>
                </c:pt>
                <c:pt idx="3226">
                  <c:v>42901.478472222225</c:v>
                </c:pt>
                <c:pt idx="3227">
                  <c:v>42901.479166666664</c:v>
                </c:pt>
                <c:pt idx="3228">
                  <c:v>42901.479861111111</c:v>
                </c:pt>
                <c:pt idx="3229">
                  <c:v>42901.480555555558</c:v>
                </c:pt>
                <c:pt idx="3230">
                  <c:v>42901.481249999997</c:v>
                </c:pt>
                <c:pt idx="3231">
                  <c:v>42901.481944444444</c:v>
                </c:pt>
                <c:pt idx="3232">
                  <c:v>42901.482638888891</c:v>
                </c:pt>
                <c:pt idx="3233">
                  <c:v>42901.48333333333</c:v>
                </c:pt>
                <c:pt idx="3234">
                  <c:v>42901.484027777777</c:v>
                </c:pt>
                <c:pt idx="3235">
                  <c:v>42901.484722222223</c:v>
                </c:pt>
                <c:pt idx="3236">
                  <c:v>42901.48541666667</c:v>
                </c:pt>
                <c:pt idx="3237">
                  <c:v>42901.486111111109</c:v>
                </c:pt>
                <c:pt idx="3238">
                  <c:v>42901.486805555556</c:v>
                </c:pt>
                <c:pt idx="3239">
                  <c:v>42901.487500000003</c:v>
                </c:pt>
                <c:pt idx="3240">
                  <c:v>42901.488194444442</c:v>
                </c:pt>
                <c:pt idx="3241">
                  <c:v>42901.488888888889</c:v>
                </c:pt>
                <c:pt idx="3242">
                  <c:v>42901.489583333336</c:v>
                </c:pt>
                <c:pt idx="3243">
                  <c:v>42901.490277777775</c:v>
                </c:pt>
                <c:pt idx="3244">
                  <c:v>42901.490972222222</c:v>
                </c:pt>
                <c:pt idx="3245">
                  <c:v>42901.491666666669</c:v>
                </c:pt>
                <c:pt idx="3246">
                  <c:v>42901.492361111108</c:v>
                </c:pt>
                <c:pt idx="3247">
                  <c:v>42901.493055555555</c:v>
                </c:pt>
                <c:pt idx="3248">
                  <c:v>42901.493750000001</c:v>
                </c:pt>
                <c:pt idx="3249">
                  <c:v>42901.494444444441</c:v>
                </c:pt>
                <c:pt idx="3250">
                  <c:v>42901.495138888888</c:v>
                </c:pt>
                <c:pt idx="3251">
                  <c:v>42901.495833333334</c:v>
                </c:pt>
                <c:pt idx="3252">
                  <c:v>42901.496527777781</c:v>
                </c:pt>
                <c:pt idx="3253">
                  <c:v>42901.49722222222</c:v>
                </c:pt>
                <c:pt idx="3254">
                  <c:v>42901.497916666667</c:v>
                </c:pt>
                <c:pt idx="3255">
                  <c:v>42901.498611111114</c:v>
                </c:pt>
                <c:pt idx="3256">
                  <c:v>42901.499305555553</c:v>
                </c:pt>
                <c:pt idx="3257">
                  <c:v>42901.5</c:v>
                </c:pt>
                <c:pt idx="3258">
                  <c:v>42901.500694444447</c:v>
                </c:pt>
                <c:pt idx="3259">
                  <c:v>42901.501388888886</c:v>
                </c:pt>
                <c:pt idx="3260">
                  <c:v>42901.502083333333</c:v>
                </c:pt>
                <c:pt idx="3261">
                  <c:v>42901.50277777778</c:v>
                </c:pt>
                <c:pt idx="3262">
                  <c:v>42901.503472222219</c:v>
                </c:pt>
                <c:pt idx="3263">
                  <c:v>42901.504166666666</c:v>
                </c:pt>
                <c:pt idx="3264">
                  <c:v>42901.504861111112</c:v>
                </c:pt>
                <c:pt idx="3265">
                  <c:v>42901.505555555559</c:v>
                </c:pt>
                <c:pt idx="3266">
                  <c:v>42901.506249999999</c:v>
                </c:pt>
                <c:pt idx="3267">
                  <c:v>42901.506944444445</c:v>
                </c:pt>
                <c:pt idx="3268">
                  <c:v>42901.507638888892</c:v>
                </c:pt>
                <c:pt idx="3269">
                  <c:v>42901.508333333331</c:v>
                </c:pt>
                <c:pt idx="3270">
                  <c:v>42901.509027777778</c:v>
                </c:pt>
                <c:pt idx="3271">
                  <c:v>42901.509722222225</c:v>
                </c:pt>
                <c:pt idx="3272">
                  <c:v>42901.510416666664</c:v>
                </c:pt>
                <c:pt idx="3273">
                  <c:v>42901.511111111111</c:v>
                </c:pt>
                <c:pt idx="3274">
                  <c:v>42901.511805555558</c:v>
                </c:pt>
                <c:pt idx="3275">
                  <c:v>42901.512499999997</c:v>
                </c:pt>
                <c:pt idx="3276">
                  <c:v>42901.513194444444</c:v>
                </c:pt>
                <c:pt idx="3277">
                  <c:v>42901.513888888891</c:v>
                </c:pt>
                <c:pt idx="3278">
                  <c:v>42901.51458333333</c:v>
                </c:pt>
                <c:pt idx="3279">
                  <c:v>42901.515277777777</c:v>
                </c:pt>
                <c:pt idx="3280">
                  <c:v>42901.515972222223</c:v>
                </c:pt>
                <c:pt idx="3281">
                  <c:v>42901.51666666667</c:v>
                </c:pt>
                <c:pt idx="3282">
                  <c:v>42901.517361111109</c:v>
                </c:pt>
                <c:pt idx="3283">
                  <c:v>42901.518055555556</c:v>
                </c:pt>
                <c:pt idx="3284">
                  <c:v>42901.518750000003</c:v>
                </c:pt>
                <c:pt idx="3285">
                  <c:v>42901.519444444442</c:v>
                </c:pt>
                <c:pt idx="3286">
                  <c:v>42901.520138888889</c:v>
                </c:pt>
                <c:pt idx="3287">
                  <c:v>42901.520833333336</c:v>
                </c:pt>
                <c:pt idx="3288">
                  <c:v>42901.521527777775</c:v>
                </c:pt>
                <c:pt idx="3289">
                  <c:v>42901.522222222222</c:v>
                </c:pt>
                <c:pt idx="3290">
                  <c:v>42901.522916666669</c:v>
                </c:pt>
                <c:pt idx="3291">
                  <c:v>42901.523611111108</c:v>
                </c:pt>
                <c:pt idx="3292">
                  <c:v>42901.524305555555</c:v>
                </c:pt>
                <c:pt idx="3293">
                  <c:v>42901.525000000001</c:v>
                </c:pt>
                <c:pt idx="3294">
                  <c:v>42901.525694444441</c:v>
                </c:pt>
                <c:pt idx="3295">
                  <c:v>42901.526388888888</c:v>
                </c:pt>
                <c:pt idx="3296">
                  <c:v>42901.527083333334</c:v>
                </c:pt>
                <c:pt idx="3297">
                  <c:v>42901.527777777781</c:v>
                </c:pt>
                <c:pt idx="3298">
                  <c:v>42901.52847222222</c:v>
                </c:pt>
                <c:pt idx="3299">
                  <c:v>42901.529166666667</c:v>
                </c:pt>
                <c:pt idx="3300">
                  <c:v>42901.529861111114</c:v>
                </c:pt>
                <c:pt idx="3301">
                  <c:v>42901.530555555553</c:v>
                </c:pt>
                <c:pt idx="3302">
                  <c:v>42901.53125</c:v>
                </c:pt>
                <c:pt idx="3303">
                  <c:v>42901.531944444447</c:v>
                </c:pt>
                <c:pt idx="3304">
                  <c:v>42901.532638888886</c:v>
                </c:pt>
                <c:pt idx="3305">
                  <c:v>42901.533333333333</c:v>
                </c:pt>
                <c:pt idx="3306">
                  <c:v>42901.53402777778</c:v>
                </c:pt>
                <c:pt idx="3307">
                  <c:v>42901.534722222219</c:v>
                </c:pt>
                <c:pt idx="3308">
                  <c:v>42901.535416666666</c:v>
                </c:pt>
                <c:pt idx="3309">
                  <c:v>42901.536111111112</c:v>
                </c:pt>
                <c:pt idx="3310">
                  <c:v>42901.536805555559</c:v>
                </c:pt>
                <c:pt idx="3311">
                  <c:v>42901.537499999999</c:v>
                </c:pt>
                <c:pt idx="3312">
                  <c:v>42901.538194444445</c:v>
                </c:pt>
                <c:pt idx="3313">
                  <c:v>42901.538888888892</c:v>
                </c:pt>
                <c:pt idx="3314">
                  <c:v>42901.539583333331</c:v>
                </c:pt>
                <c:pt idx="3315">
                  <c:v>42901.540277777778</c:v>
                </c:pt>
                <c:pt idx="3316">
                  <c:v>42901.540972222225</c:v>
                </c:pt>
                <c:pt idx="3317">
                  <c:v>42901.541666666664</c:v>
                </c:pt>
                <c:pt idx="3318">
                  <c:v>42901.542361111111</c:v>
                </c:pt>
                <c:pt idx="3319">
                  <c:v>42901.543055555558</c:v>
                </c:pt>
                <c:pt idx="3320">
                  <c:v>42901.543749999997</c:v>
                </c:pt>
                <c:pt idx="3321">
                  <c:v>42901.544444444444</c:v>
                </c:pt>
                <c:pt idx="3322">
                  <c:v>42901.545138888891</c:v>
                </c:pt>
                <c:pt idx="3323">
                  <c:v>42901.54583333333</c:v>
                </c:pt>
                <c:pt idx="3324">
                  <c:v>42901.546527777777</c:v>
                </c:pt>
                <c:pt idx="3325">
                  <c:v>42901.547222222223</c:v>
                </c:pt>
                <c:pt idx="3326">
                  <c:v>42901.54791666667</c:v>
                </c:pt>
                <c:pt idx="3327">
                  <c:v>42901.548611111109</c:v>
                </c:pt>
                <c:pt idx="3328">
                  <c:v>42901.549305555556</c:v>
                </c:pt>
                <c:pt idx="3329">
                  <c:v>42901.55</c:v>
                </c:pt>
                <c:pt idx="3330">
                  <c:v>42901.550694444442</c:v>
                </c:pt>
                <c:pt idx="3331">
                  <c:v>42901.551388888889</c:v>
                </c:pt>
                <c:pt idx="3332">
                  <c:v>42901.552083333336</c:v>
                </c:pt>
                <c:pt idx="3333">
                  <c:v>42901.552777777775</c:v>
                </c:pt>
                <c:pt idx="3334">
                  <c:v>42901.553472222222</c:v>
                </c:pt>
                <c:pt idx="3335">
                  <c:v>42901.554166666669</c:v>
                </c:pt>
                <c:pt idx="3336">
                  <c:v>42901.554861111108</c:v>
                </c:pt>
                <c:pt idx="3337">
                  <c:v>42901.555555555555</c:v>
                </c:pt>
                <c:pt idx="3338">
                  <c:v>42901.556250000001</c:v>
                </c:pt>
                <c:pt idx="3339">
                  <c:v>42901.556944444441</c:v>
                </c:pt>
                <c:pt idx="3340">
                  <c:v>42901.557638888888</c:v>
                </c:pt>
                <c:pt idx="3341">
                  <c:v>42901.558333333334</c:v>
                </c:pt>
                <c:pt idx="3342">
                  <c:v>42901.559027777781</c:v>
                </c:pt>
                <c:pt idx="3343">
                  <c:v>42901.55972222222</c:v>
                </c:pt>
                <c:pt idx="3344">
                  <c:v>42901.560416666667</c:v>
                </c:pt>
                <c:pt idx="3345">
                  <c:v>42901.561111111114</c:v>
                </c:pt>
                <c:pt idx="3346">
                  <c:v>42901.561805555553</c:v>
                </c:pt>
                <c:pt idx="3347">
                  <c:v>42901.5625</c:v>
                </c:pt>
                <c:pt idx="3348">
                  <c:v>42901.563194444447</c:v>
                </c:pt>
                <c:pt idx="3349">
                  <c:v>42901.563888888886</c:v>
                </c:pt>
                <c:pt idx="3350">
                  <c:v>42901.564583333333</c:v>
                </c:pt>
                <c:pt idx="3351">
                  <c:v>42901.56527777778</c:v>
                </c:pt>
                <c:pt idx="3352">
                  <c:v>42901.565972222219</c:v>
                </c:pt>
                <c:pt idx="3353">
                  <c:v>42901.566666666666</c:v>
                </c:pt>
                <c:pt idx="3354">
                  <c:v>42901.567361111112</c:v>
                </c:pt>
                <c:pt idx="3355">
                  <c:v>42901.568055555559</c:v>
                </c:pt>
                <c:pt idx="3356">
                  <c:v>42901.568749999999</c:v>
                </c:pt>
                <c:pt idx="3357">
                  <c:v>42901.569444444445</c:v>
                </c:pt>
                <c:pt idx="3358">
                  <c:v>42901.570138888892</c:v>
                </c:pt>
                <c:pt idx="3359">
                  <c:v>42901.570833333331</c:v>
                </c:pt>
                <c:pt idx="3360">
                  <c:v>42901.571527777778</c:v>
                </c:pt>
                <c:pt idx="3361">
                  <c:v>42901.572222222225</c:v>
                </c:pt>
                <c:pt idx="3362">
                  <c:v>42901.572916666664</c:v>
                </c:pt>
                <c:pt idx="3363">
                  <c:v>42901.573611111111</c:v>
                </c:pt>
                <c:pt idx="3364">
                  <c:v>42901.574305555558</c:v>
                </c:pt>
                <c:pt idx="3365">
                  <c:v>42901.574999999997</c:v>
                </c:pt>
                <c:pt idx="3366">
                  <c:v>42901.575694444444</c:v>
                </c:pt>
                <c:pt idx="3367">
                  <c:v>42901.576388888891</c:v>
                </c:pt>
                <c:pt idx="3368">
                  <c:v>42901.57708333333</c:v>
                </c:pt>
                <c:pt idx="3369">
                  <c:v>42901.577777777777</c:v>
                </c:pt>
                <c:pt idx="3370">
                  <c:v>42901.578472222223</c:v>
                </c:pt>
                <c:pt idx="3371">
                  <c:v>42901.57916666667</c:v>
                </c:pt>
                <c:pt idx="3372">
                  <c:v>42901.579861111109</c:v>
                </c:pt>
                <c:pt idx="3373">
                  <c:v>42901.580555555556</c:v>
                </c:pt>
                <c:pt idx="3374">
                  <c:v>42901.581250000003</c:v>
                </c:pt>
                <c:pt idx="3375">
                  <c:v>42901.581944444442</c:v>
                </c:pt>
                <c:pt idx="3376">
                  <c:v>42901.582638888889</c:v>
                </c:pt>
                <c:pt idx="3377">
                  <c:v>42901.583333333336</c:v>
                </c:pt>
                <c:pt idx="3378">
                  <c:v>42901.584027777775</c:v>
                </c:pt>
                <c:pt idx="3379">
                  <c:v>42901.584722222222</c:v>
                </c:pt>
                <c:pt idx="3380">
                  <c:v>42901.585416666669</c:v>
                </c:pt>
                <c:pt idx="3381">
                  <c:v>42901.586111111108</c:v>
                </c:pt>
                <c:pt idx="3382">
                  <c:v>42901.586805555555</c:v>
                </c:pt>
                <c:pt idx="3383">
                  <c:v>42901.587500000001</c:v>
                </c:pt>
                <c:pt idx="3384">
                  <c:v>42901.588194444441</c:v>
                </c:pt>
                <c:pt idx="3385">
                  <c:v>42901.588888888888</c:v>
                </c:pt>
                <c:pt idx="3386">
                  <c:v>42901.589583333334</c:v>
                </c:pt>
                <c:pt idx="3387">
                  <c:v>42901.590277777781</c:v>
                </c:pt>
                <c:pt idx="3388">
                  <c:v>42901.59097222222</c:v>
                </c:pt>
                <c:pt idx="3389">
                  <c:v>42901.591666666667</c:v>
                </c:pt>
                <c:pt idx="3390">
                  <c:v>42901.592361111114</c:v>
                </c:pt>
                <c:pt idx="3391">
                  <c:v>42901.593055555553</c:v>
                </c:pt>
                <c:pt idx="3392">
                  <c:v>42901.59375</c:v>
                </c:pt>
                <c:pt idx="3393">
                  <c:v>42901.594444444447</c:v>
                </c:pt>
                <c:pt idx="3394">
                  <c:v>42901.595138888886</c:v>
                </c:pt>
                <c:pt idx="3395">
                  <c:v>42901.595833333333</c:v>
                </c:pt>
                <c:pt idx="3396">
                  <c:v>42901.59652777778</c:v>
                </c:pt>
                <c:pt idx="3397">
                  <c:v>42901.597222222219</c:v>
                </c:pt>
                <c:pt idx="3398">
                  <c:v>42901.597916666666</c:v>
                </c:pt>
                <c:pt idx="3399">
                  <c:v>42901.598611111112</c:v>
                </c:pt>
                <c:pt idx="3400">
                  <c:v>42901.599305555559</c:v>
                </c:pt>
                <c:pt idx="3401">
                  <c:v>42901.599999999999</c:v>
                </c:pt>
                <c:pt idx="3402">
                  <c:v>42901.600694444445</c:v>
                </c:pt>
                <c:pt idx="3403">
                  <c:v>42901.601388888892</c:v>
                </c:pt>
                <c:pt idx="3404">
                  <c:v>42901.602083333331</c:v>
                </c:pt>
                <c:pt idx="3405">
                  <c:v>42901.602777777778</c:v>
                </c:pt>
                <c:pt idx="3406">
                  <c:v>42901.603472222225</c:v>
                </c:pt>
                <c:pt idx="3407">
                  <c:v>42901.604166666664</c:v>
                </c:pt>
                <c:pt idx="3408">
                  <c:v>42901.604861111111</c:v>
                </c:pt>
                <c:pt idx="3409">
                  <c:v>42901.605555555558</c:v>
                </c:pt>
                <c:pt idx="3410">
                  <c:v>42901.606249999997</c:v>
                </c:pt>
                <c:pt idx="3411">
                  <c:v>42901.606944444444</c:v>
                </c:pt>
                <c:pt idx="3412">
                  <c:v>42901.607638888891</c:v>
                </c:pt>
                <c:pt idx="3413">
                  <c:v>42901.60833333333</c:v>
                </c:pt>
                <c:pt idx="3414">
                  <c:v>42901.609027777777</c:v>
                </c:pt>
                <c:pt idx="3415">
                  <c:v>42901.609722222223</c:v>
                </c:pt>
                <c:pt idx="3416">
                  <c:v>42901.61041666667</c:v>
                </c:pt>
                <c:pt idx="3417">
                  <c:v>42901.611111111109</c:v>
                </c:pt>
                <c:pt idx="3418">
                  <c:v>42901.611805555556</c:v>
                </c:pt>
                <c:pt idx="3419">
                  <c:v>42901.612500000003</c:v>
                </c:pt>
                <c:pt idx="3420">
                  <c:v>42901.613194444442</c:v>
                </c:pt>
                <c:pt idx="3421">
                  <c:v>42901.613888888889</c:v>
                </c:pt>
                <c:pt idx="3422">
                  <c:v>42901.614583333336</c:v>
                </c:pt>
                <c:pt idx="3423">
                  <c:v>42901.615277777775</c:v>
                </c:pt>
                <c:pt idx="3424">
                  <c:v>42901.615972222222</c:v>
                </c:pt>
                <c:pt idx="3425">
                  <c:v>42901.616666666669</c:v>
                </c:pt>
                <c:pt idx="3426">
                  <c:v>42901.617361111108</c:v>
                </c:pt>
                <c:pt idx="3427">
                  <c:v>42901.618055555555</c:v>
                </c:pt>
                <c:pt idx="3428">
                  <c:v>42901.618750000001</c:v>
                </c:pt>
                <c:pt idx="3429">
                  <c:v>42901.619444444441</c:v>
                </c:pt>
                <c:pt idx="3430">
                  <c:v>42901.620138888888</c:v>
                </c:pt>
                <c:pt idx="3431">
                  <c:v>42901.620833333334</c:v>
                </c:pt>
                <c:pt idx="3432">
                  <c:v>42901.621527777781</c:v>
                </c:pt>
                <c:pt idx="3433">
                  <c:v>42901.62222222222</c:v>
                </c:pt>
                <c:pt idx="3434">
                  <c:v>42901.622916666667</c:v>
                </c:pt>
                <c:pt idx="3435">
                  <c:v>42901.623611111114</c:v>
                </c:pt>
                <c:pt idx="3436">
                  <c:v>42901.624305555553</c:v>
                </c:pt>
                <c:pt idx="3437">
                  <c:v>42901.625</c:v>
                </c:pt>
                <c:pt idx="3438">
                  <c:v>42901.625694444447</c:v>
                </c:pt>
                <c:pt idx="3439">
                  <c:v>42901.626388888886</c:v>
                </c:pt>
                <c:pt idx="3440">
                  <c:v>42901.627083333333</c:v>
                </c:pt>
                <c:pt idx="3441">
                  <c:v>42901.62777777778</c:v>
                </c:pt>
                <c:pt idx="3442">
                  <c:v>42901.628472222219</c:v>
                </c:pt>
                <c:pt idx="3443">
                  <c:v>42901.629166666666</c:v>
                </c:pt>
                <c:pt idx="3444">
                  <c:v>42901.629861111112</c:v>
                </c:pt>
                <c:pt idx="3445">
                  <c:v>42901.630555555559</c:v>
                </c:pt>
                <c:pt idx="3446">
                  <c:v>42901.631249999999</c:v>
                </c:pt>
                <c:pt idx="3447">
                  <c:v>42901.631944444445</c:v>
                </c:pt>
                <c:pt idx="3448">
                  <c:v>42901.632638888892</c:v>
                </c:pt>
                <c:pt idx="3449">
                  <c:v>42901.633333333331</c:v>
                </c:pt>
                <c:pt idx="3450">
                  <c:v>42901.634027777778</c:v>
                </c:pt>
                <c:pt idx="3451">
                  <c:v>42901.634722222225</c:v>
                </c:pt>
                <c:pt idx="3452">
                  <c:v>42901.635416666664</c:v>
                </c:pt>
                <c:pt idx="3453">
                  <c:v>42901.636111111111</c:v>
                </c:pt>
                <c:pt idx="3454">
                  <c:v>42901.636805555558</c:v>
                </c:pt>
                <c:pt idx="3455">
                  <c:v>42901.637499999997</c:v>
                </c:pt>
                <c:pt idx="3456">
                  <c:v>42901.638194444444</c:v>
                </c:pt>
                <c:pt idx="3457">
                  <c:v>42901.638888888891</c:v>
                </c:pt>
                <c:pt idx="3458">
                  <c:v>42901.63958333333</c:v>
                </c:pt>
                <c:pt idx="3459">
                  <c:v>42901.640277777777</c:v>
                </c:pt>
                <c:pt idx="3460">
                  <c:v>42901.640972222223</c:v>
                </c:pt>
                <c:pt idx="3461">
                  <c:v>42901.64166666667</c:v>
                </c:pt>
                <c:pt idx="3462">
                  <c:v>42901.642361111109</c:v>
                </c:pt>
                <c:pt idx="3463">
                  <c:v>42901.643055555556</c:v>
                </c:pt>
                <c:pt idx="3464">
                  <c:v>42901.643750000003</c:v>
                </c:pt>
                <c:pt idx="3465">
                  <c:v>42901.644444444442</c:v>
                </c:pt>
                <c:pt idx="3466">
                  <c:v>42901.645138888889</c:v>
                </c:pt>
                <c:pt idx="3467">
                  <c:v>42901.645833333336</c:v>
                </c:pt>
                <c:pt idx="3468">
                  <c:v>42901.646527777775</c:v>
                </c:pt>
                <c:pt idx="3469">
                  <c:v>42901.647222222222</c:v>
                </c:pt>
                <c:pt idx="3470">
                  <c:v>42901.647916666669</c:v>
                </c:pt>
                <c:pt idx="3471">
                  <c:v>42901.648611111108</c:v>
                </c:pt>
                <c:pt idx="3472">
                  <c:v>42901.649305555555</c:v>
                </c:pt>
                <c:pt idx="3473">
                  <c:v>42901.65</c:v>
                </c:pt>
                <c:pt idx="3474">
                  <c:v>42901.650694444441</c:v>
                </c:pt>
                <c:pt idx="3475">
                  <c:v>42901.651388888888</c:v>
                </c:pt>
                <c:pt idx="3476">
                  <c:v>42901.652083333334</c:v>
                </c:pt>
                <c:pt idx="3477">
                  <c:v>42901.652777777781</c:v>
                </c:pt>
                <c:pt idx="3478">
                  <c:v>42901.65347222222</c:v>
                </c:pt>
                <c:pt idx="3479">
                  <c:v>42901.654166666667</c:v>
                </c:pt>
                <c:pt idx="3480">
                  <c:v>42901.654861111114</c:v>
                </c:pt>
                <c:pt idx="3481">
                  <c:v>42901.655555555553</c:v>
                </c:pt>
                <c:pt idx="3482">
                  <c:v>42901.65625</c:v>
                </c:pt>
                <c:pt idx="3483">
                  <c:v>42901.656944444447</c:v>
                </c:pt>
                <c:pt idx="3484">
                  <c:v>42901.657638888886</c:v>
                </c:pt>
                <c:pt idx="3485">
                  <c:v>42901.658333333333</c:v>
                </c:pt>
                <c:pt idx="3486">
                  <c:v>42901.65902777778</c:v>
                </c:pt>
                <c:pt idx="3487">
                  <c:v>42901.659722222219</c:v>
                </c:pt>
                <c:pt idx="3488">
                  <c:v>42901.660416666666</c:v>
                </c:pt>
                <c:pt idx="3489">
                  <c:v>42901.661111111112</c:v>
                </c:pt>
                <c:pt idx="3490">
                  <c:v>42901.661805555559</c:v>
                </c:pt>
                <c:pt idx="3491">
                  <c:v>42901.662499999999</c:v>
                </c:pt>
                <c:pt idx="3492">
                  <c:v>42901.663194444445</c:v>
                </c:pt>
                <c:pt idx="3493">
                  <c:v>42901.663888888892</c:v>
                </c:pt>
                <c:pt idx="3494">
                  <c:v>42901.664583333331</c:v>
                </c:pt>
                <c:pt idx="3495">
                  <c:v>42901.665277777778</c:v>
                </c:pt>
                <c:pt idx="3496">
                  <c:v>42901.665972222225</c:v>
                </c:pt>
                <c:pt idx="3497">
                  <c:v>42901.666666666664</c:v>
                </c:pt>
                <c:pt idx="3498">
                  <c:v>42901.667361111111</c:v>
                </c:pt>
                <c:pt idx="3499">
                  <c:v>42901.668055555558</c:v>
                </c:pt>
                <c:pt idx="3500">
                  <c:v>42901.668749999997</c:v>
                </c:pt>
                <c:pt idx="3501">
                  <c:v>42901.669444444444</c:v>
                </c:pt>
                <c:pt idx="3502">
                  <c:v>42901.670138888891</c:v>
                </c:pt>
                <c:pt idx="3503">
                  <c:v>42901.67083333333</c:v>
                </c:pt>
                <c:pt idx="3504">
                  <c:v>42901.671527777777</c:v>
                </c:pt>
                <c:pt idx="3505">
                  <c:v>42901.672222222223</c:v>
                </c:pt>
                <c:pt idx="3506">
                  <c:v>42901.67291666667</c:v>
                </c:pt>
                <c:pt idx="3507">
                  <c:v>42901.673611111109</c:v>
                </c:pt>
                <c:pt idx="3508">
                  <c:v>42901.674305555556</c:v>
                </c:pt>
                <c:pt idx="3509">
                  <c:v>42901.675000000003</c:v>
                </c:pt>
                <c:pt idx="3510">
                  <c:v>42901.675694444442</c:v>
                </c:pt>
                <c:pt idx="3511">
                  <c:v>42901.676388888889</c:v>
                </c:pt>
                <c:pt idx="3512">
                  <c:v>42901.677083333336</c:v>
                </c:pt>
                <c:pt idx="3513">
                  <c:v>42901.677777777775</c:v>
                </c:pt>
                <c:pt idx="3514">
                  <c:v>42901.678472222222</c:v>
                </c:pt>
                <c:pt idx="3515">
                  <c:v>42901.679166666669</c:v>
                </c:pt>
                <c:pt idx="3516">
                  <c:v>42901.679861111108</c:v>
                </c:pt>
                <c:pt idx="3517">
                  <c:v>42901.680555555555</c:v>
                </c:pt>
                <c:pt idx="3518">
                  <c:v>42901.681250000001</c:v>
                </c:pt>
                <c:pt idx="3519">
                  <c:v>42901.681944444441</c:v>
                </c:pt>
                <c:pt idx="3520">
                  <c:v>42901.682638888888</c:v>
                </c:pt>
                <c:pt idx="3521">
                  <c:v>42901.683333333334</c:v>
                </c:pt>
                <c:pt idx="3522">
                  <c:v>42901.684027777781</c:v>
                </c:pt>
                <c:pt idx="3523">
                  <c:v>42901.68472222222</c:v>
                </c:pt>
                <c:pt idx="3524">
                  <c:v>42901.685416666667</c:v>
                </c:pt>
                <c:pt idx="3525">
                  <c:v>42901.686111111114</c:v>
                </c:pt>
                <c:pt idx="3526">
                  <c:v>42901.686805555553</c:v>
                </c:pt>
                <c:pt idx="3527">
                  <c:v>42901.6875</c:v>
                </c:pt>
                <c:pt idx="3528">
                  <c:v>42901.688194444447</c:v>
                </c:pt>
                <c:pt idx="3529">
                  <c:v>42901.688888888886</c:v>
                </c:pt>
                <c:pt idx="3530">
                  <c:v>42901.689583333333</c:v>
                </c:pt>
                <c:pt idx="3531">
                  <c:v>42901.69027777778</c:v>
                </c:pt>
                <c:pt idx="3532">
                  <c:v>42901.690972222219</c:v>
                </c:pt>
                <c:pt idx="3533">
                  <c:v>42901.691666666666</c:v>
                </c:pt>
                <c:pt idx="3534">
                  <c:v>42901.692361111112</c:v>
                </c:pt>
                <c:pt idx="3535">
                  <c:v>42901.693055555559</c:v>
                </c:pt>
                <c:pt idx="3536">
                  <c:v>42901.693749999999</c:v>
                </c:pt>
                <c:pt idx="3537">
                  <c:v>42901.694444444445</c:v>
                </c:pt>
                <c:pt idx="3538">
                  <c:v>42901.695138888892</c:v>
                </c:pt>
                <c:pt idx="3539">
                  <c:v>42901.695833333331</c:v>
                </c:pt>
                <c:pt idx="3540">
                  <c:v>42901.696527777778</c:v>
                </c:pt>
                <c:pt idx="3541">
                  <c:v>42901.697222222225</c:v>
                </c:pt>
                <c:pt idx="3542">
                  <c:v>42901.697916666664</c:v>
                </c:pt>
                <c:pt idx="3543">
                  <c:v>42901.698611111111</c:v>
                </c:pt>
                <c:pt idx="3544">
                  <c:v>42901.699305555558</c:v>
                </c:pt>
                <c:pt idx="3545">
                  <c:v>42901.7</c:v>
                </c:pt>
                <c:pt idx="3546">
                  <c:v>42901.700694444444</c:v>
                </c:pt>
                <c:pt idx="3547">
                  <c:v>42901.701388888891</c:v>
                </c:pt>
                <c:pt idx="3548">
                  <c:v>42901.70208333333</c:v>
                </c:pt>
                <c:pt idx="3549">
                  <c:v>42901.702777777777</c:v>
                </c:pt>
                <c:pt idx="3550">
                  <c:v>42901.703472222223</c:v>
                </c:pt>
                <c:pt idx="3551">
                  <c:v>42901.70416666667</c:v>
                </c:pt>
                <c:pt idx="3552">
                  <c:v>42901.704861111109</c:v>
                </c:pt>
                <c:pt idx="3553">
                  <c:v>42901.705555555556</c:v>
                </c:pt>
                <c:pt idx="3554">
                  <c:v>42901.706250000003</c:v>
                </c:pt>
                <c:pt idx="3555">
                  <c:v>42901.706944444442</c:v>
                </c:pt>
                <c:pt idx="3556">
                  <c:v>42901.707638888889</c:v>
                </c:pt>
                <c:pt idx="3557">
                  <c:v>42901.708333333336</c:v>
                </c:pt>
                <c:pt idx="3558">
                  <c:v>42901.709027777775</c:v>
                </c:pt>
                <c:pt idx="3559">
                  <c:v>42901.709722222222</c:v>
                </c:pt>
                <c:pt idx="3560">
                  <c:v>42901.710416666669</c:v>
                </c:pt>
                <c:pt idx="3561">
                  <c:v>42901.711111111108</c:v>
                </c:pt>
                <c:pt idx="3562">
                  <c:v>42901.711805555555</c:v>
                </c:pt>
                <c:pt idx="3563">
                  <c:v>42901.712500000001</c:v>
                </c:pt>
                <c:pt idx="3564">
                  <c:v>42901.713194444441</c:v>
                </c:pt>
                <c:pt idx="3565">
                  <c:v>42901.713888888888</c:v>
                </c:pt>
                <c:pt idx="3566">
                  <c:v>42901.714583333334</c:v>
                </c:pt>
                <c:pt idx="3567">
                  <c:v>42901.715277777781</c:v>
                </c:pt>
                <c:pt idx="3568">
                  <c:v>42901.71597222222</c:v>
                </c:pt>
                <c:pt idx="3569">
                  <c:v>42901.716666666667</c:v>
                </c:pt>
                <c:pt idx="3570">
                  <c:v>42901.717361111114</c:v>
                </c:pt>
                <c:pt idx="3571">
                  <c:v>42901.718055555553</c:v>
                </c:pt>
                <c:pt idx="3572">
                  <c:v>42901.71875</c:v>
                </c:pt>
                <c:pt idx="3573">
                  <c:v>42901.719444444447</c:v>
                </c:pt>
                <c:pt idx="3574">
                  <c:v>42901.720138888886</c:v>
                </c:pt>
                <c:pt idx="3575">
                  <c:v>42901.720833333333</c:v>
                </c:pt>
                <c:pt idx="3576">
                  <c:v>42901.72152777778</c:v>
                </c:pt>
                <c:pt idx="3577">
                  <c:v>42901.722222222219</c:v>
                </c:pt>
                <c:pt idx="3578">
                  <c:v>42901.722916666666</c:v>
                </c:pt>
                <c:pt idx="3579">
                  <c:v>42901.723611111112</c:v>
                </c:pt>
                <c:pt idx="3580">
                  <c:v>42901.724305555559</c:v>
                </c:pt>
                <c:pt idx="3581">
                  <c:v>42901.724999999999</c:v>
                </c:pt>
                <c:pt idx="3582">
                  <c:v>42901.725694444445</c:v>
                </c:pt>
                <c:pt idx="3583">
                  <c:v>42901.726388888892</c:v>
                </c:pt>
                <c:pt idx="3584">
                  <c:v>42901.727083333331</c:v>
                </c:pt>
                <c:pt idx="3585">
                  <c:v>42901.727777777778</c:v>
                </c:pt>
                <c:pt idx="3586">
                  <c:v>42901.728472222225</c:v>
                </c:pt>
                <c:pt idx="3587">
                  <c:v>42901.729166666664</c:v>
                </c:pt>
                <c:pt idx="3588">
                  <c:v>42901.729861111111</c:v>
                </c:pt>
                <c:pt idx="3589">
                  <c:v>42901.730555555558</c:v>
                </c:pt>
                <c:pt idx="3590">
                  <c:v>42901.731249999997</c:v>
                </c:pt>
                <c:pt idx="3591">
                  <c:v>42901.731944444444</c:v>
                </c:pt>
                <c:pt idx="3592">
                  <c:v>42901.732638888891</c:v>
                </c:pt>
                <c:pt idx="3593">
                  <c:v>42901.73333333333</c:v>
                </c:pt>
                <c:pt idx="3594">
                  <c:v>42901.734027777777</c:v>
                </c:pt>
                <c:pt idx="3595">
                  <c:v>42901.734722222223</c:v>
                </c:pt>
                <c:pt idx="3596">
                  <c:v>42901.73541666667</c:v>
                </c:pt>
                <c:pt idx="3597">
                  <c:v>42901.736111111109</c:v>
                </c:pt>
                <c:pt idx="3598">
                  <c:v>42901.736805555556</c:v>
                </c:pt>
                <c:pt idx="3599">
                  <c:v>42901.737500000003</c:v>
                </c:pt>
                <c:pt idx="3600">
                  <c:v>42901.738194444442</c:v>
                </c:pt>
                <c:pt idx="3601">
                  <c:v>42901.738888888889</c:v>
                </c:pt>
                <c:pt idx="3602">
                  <c:v>42901.739583333336</c:v>
                </c:pt>
                <c:pt idx="3603">
                  <c:v>42901.740277777775</c:v>
                </c:pt>
                <c:pt idx="3604">
                  <c:v>42901.740972222222</c:v>
                </c:pt>
                <c:pt idx="3605">
                  <c:v>42901.741666666669</c:v>
                </c:pt>
                <c:pt idx="3606">
                  <c:v>42901.742361111108</c:v>
                </c:pt>
                <c:pt idx="3607">
                  <c:v>42901.743055555555</c:v>
                </c:pt>
                <c:pt idx="3608">
                  <c:v>42901.743750000001</c:v>
                </c:pt>
                <c:pt idx="3609">
                  <c:v>42901.744444444441</c:v>
                </c:pt>
                <c:pt idx="3610">
                  <c:v>42901.745138888888</c:v>
                </c:pt>
                <c:pt idx="3611">
                  <c:v>42901.745833333334</c:v>
                </c:pt>
                <c:pt idx="3612">
                  <c:v>42901.746527777781</c:v>
                </c:pt>
                <c:pt idx="3613">
                  <c:v>42901.74722222222</c:v>
                </c:pt>
                <c:pt idx="3614">
                  <c:v>42901.747916666667</c:v>
                </c:pt>
                <c:pt idx="3615">
                  <c:v>42901.748611111114</c:v>
                </c:pt>
                <c:pt idx="3616">
                  <c:v>42901.749305555553</c:v>
                </c:pt>
                <c:pt idx="3617">
                  <c:v>42901.75</c:v>
                </c:pt>
                <c:pt idx="3618">
                  <c:v>42901.750694444447</c:v>
                </c:pt>
                <c:pt idx="3619">
                  <c:v>42901.751388888886</c:v>
                </c:pt>
                <c:pt idx="3620">
                  <c:v>42901.752083333333</c:v>
                </c:pt>
                <c:pt idx="3621">
                  <c:v>42901.75277777778</c:v>
                </c:pt>
                <c:pt idx="3622">
                  <c:v>42901.753472222219</c:v>
                </c:pt>
                <c:pt idx="3623">
                  <c:v>42901.754166666666</c:v>
                </c:pt>
                <c:pt idx="3624">
                  <c:v>42901.754861111112</c:v>
                </c:pt>
                <c:pt idx="3625">
                  <c:v>42901.755555555559</c:v>
                </c:pt>
                <c:pt idx="3626">
                  <c:v>42901.756249999999</c:v>
                </c:pt>
                <c:pt idx="3627">
                  <c:v>42901.756944444445</c:v>
                </c:pt>
                <c:pt idx="3628">
                  <c:v>42901.757638888892</c:v>
                </c:pt>
                <c:pt idx="3629">
                  <c:v>42901.758333333331</c:v>
                </c:pt>
                <c:pt idx="3630">
                  <c:v>42901.759027777778</c:v>
                </c:pt>
                <c:pt idx="3631">
                  <c:v>42901.759722222225</c:v>
                </c:pt>
                <c:pt idx="3632">
                  <c:v>42901.760416666664</c:v>
                </c:pt>
                <c:pt idx="3633">
                  <c:v>42901.761111111111</c:v>
                </c:pt>
                <c:pt idx="3634">
                  <c:v>42901.761805555558</c:v>
                </c:pt>
                <c:pt idx="3635">
                  <c:v>42901.762499999997</c:v>
                </c:pt>
                <c:pt idx="3636">
                  <c:v>42901.763194444444</c:v>
                </c:pt>
                <c:pt idx="3637">
                  <c:v>42901.763888888891</c:v>
                </c:pt>
                <c:pt idx="3638">
                  <c:v>42901.76458333333</c:v>
                </c:pt>
                <c:pt idx="3639">
                  <c:v>42901.765277777777</c:v>
                </c:pt>
                <c:pt idx="3640">
                  <c:v>42901.765972222223</c:v>
                </c:pt>
                <c:pt idx="3641">
                  <c:v>42901.76666666667</c:v>
                </c:pt>
                <c:pt idx="3642">
                  <c:v>42901.767361111109</c:v>
                </c:pt>
                <c:pt idx="3643">
                  <c:v>42901.768055555556</c:v>
                </c:pt>
                <c:pt idx="3644">
                  <c:v>42901.768750000003</c:v>
                </c:pt>
                <c:pt idx="3645">
                  <c:v>42901.769444444442</c:v>
                </c:pt>
                <c:pt idx="3646">
                  <c:v>42901.770138888889</c:v>
                </c:pt>
                <c:pt idx="3647">
                  <c:v>42901.770833333336</c:v>
                </c:pt>
                <c:pt idx="3648">
                  <c:v>42901.771527777775</c:v>
                </c:pt>
                <c:pt idx="3649">
                  <c:v>42901.772222222222</c:v>
                </c:pt>
                <c:pt idx="3650">
                  <c:v>42901.772916666669</c:v>
                </c:pt>
                <c:pt idx="3651">
                  <c:v>42901.773611111108</c:v>
                </c:pt>
                <c:pt idx="3652">
                  <c:v>42901.774305555555</c:v>
                </c:pt>
                <c:pt idx="3653">
                  <c:v>42901.775000000001</c:v>
                </c:pt>
                <c:pt idx="3654">
                  <c:v>42901.775694444441</c:v>
                </c:pt>
                <c:pt idx="3655">
                  <c:v>42901.776388888888</c:v>
                </c:pt>
                <c:pt idx="3656">
                  <c:v>42901.777083333334</c:v>
                </c:pt>
                <c:pt idx="3657">
                  <c:v>42901.777777777781</c:v>
                </c:pt>
                <c:pt idx="3658">
                  <c:v>42901.77847222222</c:v>
                </c:pt>
                <c:pt idx="3659">
                  <c:v>42901.779166666667</c:v>
                </c:pt>
                <c:pt idx="3660">
                  <c:v>42901.779861111114</c:v>
                </c:pt>
                <c:pt idx="3661">
                  <c:v>42901.780555555553</c:v>
                </c:pt>
                <c:pt idx="3662">
                  <c:v>42901.78125</c:v>
                </c:pt>
                <c:pt idx="3663">
                  <c:v>42901.781944444447</c:v>
                </c:pt>
                <c:pt idx="3664">
                  <c:v>42901.782638888886</c:v>
                </c:pt>
                <c:pt idx="3665">
                  <c:v>42901.783333333333</c:v>
                </c:pt>
                <c:pt idx="3666">
                  <c:v>42901.78402777778</c:v>
                </c:pt>
                <c:pt idx="3667">
                  <c:v>42901.784722222219</c:v>
                </c:pt>
                <c:pt idx="3668">
                  <c:v>42901.785416666666</c:v>
                </c:pt>
                <c:pt idx="3669">
                  <c:v>42901.786111111112</c:v>
                </c:pt>
                <c:pt idx="3670">
                  <c:v>42901.786805555559</c:v>
                </c:pt>
                <c:pt idx="3671">
                  <c:v>42901.787499999999</c:v>
                </c:pt>
                <c:pt idx="3672">
                  <c:v>42901.788194444445</c:v>
                </c:pt>
                <c:pt idx="3673">
                  <c:v>42901.788888888892</c:v>
                </c:pt>
                <c:pt idx="3674">
                  <c:v>42901.789583333331</c:v>
                </c:pt>
                <c:pt idx="3675">
                  <c:v>42901.790277777778</c:v>
                </c:pt>
                <c:pt idx="3676">
                  <c:v>42901.790972222225</c:v>
                </c:pt>
                <c:pt idx="3677">
                  <c:v>42901.791666666664</c:v>
                </c:pt>
                <c:pt idx="3678">
                  <c:v>42901.792361111111</c:v>
                </c:pt>
                <c:pt idx="3679">
                  <c:v>42901.793055555558</c:v>
                </c:pt>
                <c:pt idx="3680">
                  <c:v>42901.793749999997</c:v>
                </c:pt>
                <c:pt idx="3681">
                  <c:v>42901.794444444444</c:v>
                </c:pt>
                <c:pt idx="3682">
                  <c:v>42901.795138888891</c:v>
                </c:pt>
                <c:pt idx="3683">
                  <c:v>42901.79583333333</c:v>
                </c:pt>
                <c:pt idx="3684">
                  <c:v>42901.796527777777</c:v>
                </c:pt>
                <c:pt idx="3685">
                  <c:v>42901.797222222223</c:v>
                </c:pt>
                <c:pt idx="3686">
                  <c:v>42901.79791666667</c:v>
                </c:pt>
                <c:pt idx="3687">
                  <c:v>42901.798611111109</c:v>
                </c:pt>
                <c:pt idx="3688">
                  <c:v>42901.799305555556</c:v>
                </c:pt>
                <c:pt idx="3689">
                  <c:v>42901.8</c:v>
                </c:pt>
                <c:pt idx="3690">
                  <c:v>42901.800694444442</c:v>
                </c:pt>
                <c:pt idx="3691">
                  <c:v>42901.801388888889</c:v>
                </c:pt>
                <c:pt idx="3692">
                  <c:v>42901.802083333336</c:v>
                </c:pt>
                <c:pt idx="3693">
                  <c:v>42901.802777777775</c:v>
                </c:pt>
                <c:pt idx="3694">
                  <c:v>42901.803472222222</c:v>
                </c:pt>
                <c:pt idx="3695">
                  <c:v>42901.804166666669</c:v>
                </c:pt>
                <c:pt idx="3696">
                  <c:v>42901.804861111108</c:v>
                </c:pt>
                <c:pt idx="3697">
                  <c:v>42901.805555555555</c:v>
                </c:pt>
                <c:pt idx="3698">
                  <c:v>42901.806250000001</c:v>
                </c:pt>
                <c:pt idx="3699">
                  <c:v>42901.806944444441</c:v>
                </c:pt>
                <c:pt idx="3700">
                  <c:v>42901.807638888888</c:v>
                </c:pt>
                <c:pt idx="3701">
                  <c:v>42901.808333333334</c:v>
                </c:pt>
                <c:pt idx="3702">
                  <c:v>42901.809027777781</c:v>
                </c:pt>
                <c:pt idx="3703">
                  <c:v>42901.80972222222</c:v>
                </c:pt>
                <c:pt idx="3704">
                  <c:v>42901.810416666667</c:v>
                </c:pt>
                <c:pt idx="3705">
                  <c:v>42901.811111111114</c:v>
                </c:pt>
                <c:pt idx="3706">
                  <c:v>42901.811805555553</c:v>
                </c:pt>
                <c:pt idx="3707">
                  <c:v>42901.8125</c:v>
                </c:pt>
                <c:pt idx="3708">
                  <c:v>42901.813194444447</c:v>
                </c:pt>
                <c:pt idx="3709">
                  <c:v>42901.813888888886</c:v>
                </c:pt>
                <c:pt idx="3710">
                  <c:v>42901.814583333333</c:v>
                </c:pt>
                <c:pt idx="3711">
                  <c:v>42901.81527777778</c:v>
                </c:pt>
                <c:pt idx="3712">
                  <c:v>42901.815972222219</c:v>
                </c:pt>
                <c:pt idx="3713">
                  <c:v>42901.816666666666</c:v>
                </c:pt>
                <c:pt idx="3714">
                  <c:v>42901.817361111112</c:v>
                </c:pt>
                <c:pt idx="3715">
                  <c:v>42901.818055555559</c:v>
                </c:pt>
                <c:pt idx="3716">
                  <c:v>42901.818749999999</c:v>
                </c:pt>
                <c:pt idx="3717">
                  <c:v>42901.819444444445</c:v>
                </c:pt>
                <c:pt idx="3718">
                  <c:v>42901.820138888892</c:v>
                </c:pt>
                <c:pt idx="3719">
                  <c:v>42901.820833333331</c:v>
                </c:pt>
                <c:pt idx="3720">
                  <c:v>42901.821527777778</c:v>
                </c:pt>
                <c:pt idx="3721">
                  <c:v>42901.822222222225</c:v>
                </c:pt>
                <c:pt idx="3722">
                  <c:v>42901.822916666664</c:v>
                </c:pt>
                <c:pt idx="3723">
                  <c:v>42901.823611111111</c:v>
                </c:pt>
                <c:pt idx="3724">
                  <c:v>42901.824305555558</c:v>
                </c:pt>
                <c:pt idx="3725">
                  <c:v>42901.824999999997</c:v>
                </c:pt>
                <c:pt idx="3726">
                  <c:v>42901.825694444444</c:v>
                </c:pt>
                <c:pt idx="3727">
                  <c:v>42901.826388888891</c:v>
                </c:pt>
                <c:pt idx="3728">
                  <c:v>42901.82708333333</c:v>
                </c:pt>
                <c:pt idx="3729">
                  <c:v>42901.827777777777</c:v>
                </c:pt>
                <c:pt idx="3730">
                  <c:v>42901.828472222223</c:v>
                </c:pt>
                <c:pt idx="3731">
                  <c:v>42901.82916666667</c:v>
                </c:pt>
                <c:pt idx="3732">
                  <c:v>42901.829861111109</c:v>
                </c:pt>
                <c:pt idx="3733">
                  <c:v>42901.830555555556</c:v>
                </c:pt>
                <c:pt idx="3734">
                  <c:v>42901.831250000003</c:v>
                </c:pt>
                <c:pt idx="3735">
                  <c:v>42901.831944444442</c:v>
                </c:pt>
                <c:pt idx="3736">
                  <c:v>42901.832638888889</c:v>
                </c:pt>
                <c:pt idx="3737">
                  <c:v>42901.833333333336</c:v>
                </c:pt>
                <c:pt idx="3738">
                  <c:v>42901.834027777775</c:v>
                </c:pt>
                <c:pt idx="3739">
                  <c:v>42901.834722222222</c:v>
                </c:pt>
                <c:pt idx="3740">
                  <c:v>42901.835416666669</c:v>
                </c:pt>
                <c:pt idx="3741">
                  <c:v>42901.836111111108</c:v>
                </c:pt>
                <c:pt idx="3742">
                  <c:v>42901.836805555555</c:v>
                </c:pt>
                <c:pt idx="3743">
                  <c:v>42901.837500000001</c:v>
                </c:pt>
                <c:pt idx="3744">
                  <c:v>42901.838194444441</c:v>
                </c:pt>
                <c:pt idx="3745">
                  <c:v>42901.838888888888</c:v>
                </c:pt>
                <c:pt idx="3746">
                  <c:v>42901.839583333334</c:v>
                </c:pt>
                <c:pt idx="3747">
                  <c:v>42901.840277777781</c:v>
                </c:pt>
                <c:pt idx="3748">
                  <c:v>42901.84097222222</c:v>
                </c:pt>
                <c:pt idx="3749">
                  <c:v>42901.841666666667</c:v>
                </c:pt>
                <c:pt idx="3750">
                  <c:v>42901.842361111114</c:v>
                </c:pt>
                <c:pt idx="3751">
                  <c:v>42901.843055555553</c:v>
                </c:pt>
                <c:pt idx="3752">
                  <c:v>42901.84375</c:v>
                </c:pt>
                <c:pt idx="3753">
                  <c:v>42901.844444444447</c:v>
                </c:pt>
                <c:pt idx="3754">
                  <c:v>42901.845138888886</c:v>
                </c:pt>
                <c:pt idx="3755">
                  <c:v>42901.845833333333</c:v>
                </c:pt>
                <c:pt idx="3756">
                  <c:v>42901.84652777778</c:v>
                </c:pt>
                <c:pt idx="3757">
                  <c:v>42901.847222222219</c:v>
                </c:pt>
                <c:pt idx="3758">
                  <c:v>42901.847916666666</c:v>
                </c:pt>
                <c:pt idx="3759">
                  <c:v>42901.848611111112</c:v>
                </c:pt>
                <c:pt idx="3760">
                  <c:v>42901.849305555559</c:v>
                </c:pt>
                <c:pt idx="3761">
                  <c:v>42901.85</c:v>
                </c:pt>
                <c:pt idx="3762">
                  <c:v>42901.850694444445</c:v>
                </c:pt>
                <c:pt idx="3763">
                  <c:v>42901.851388888892</c:v>
                </c:pt>
                <c:pt idx="3764">
                  <c:v>42901.852083333331</c:v>
                </c:pt>
                <c:pt idx="3765">
                  <c:v>42901.852777777778</c:v>
                </c:pt>
                <c:pt idx="3766">
                  <c:v>42901.853472222225</c:v>
                </c:pt>
                <c:pt idx="3767">
                  <c:v>42901.854166666664</c:v>
                </c:pt>
                <c:pt idx="3768">
                  <c:v>42901.854861111111</c:v>
                </c:pt>
                <c:pt idx="3769">
                  <c:v>42901.855555555558</c:v>
                </c:pt>
                <c:pt idx="3770">
                  <c:v>42901.856249999997</c:v>
                </c:pt>
                <c:pt idx="3771">
                  <c:v>42901.856944444444</c:v>
                </c:pt>
                <c:pt idx="3772">
                  <c:v>42901.857638888891</c:v>
                </c:pt>
                <c:pt idx="3773">
                  <c:v>42901.85833333333</c:v>
                </c:pt>
                <c:pt idx="3774">
                  <c:v>42901.859027777777</c:v>
                </c:pt>
                <c:pt idx="3775">
                  <c:v>42901.859722222223</c:v>
                </c:pt>
                <c:pt idx="3776">
                  <c:v>42901.86041666667</c:v>
                </c:pt>
                <c:pt idx="3777">
                  <c:v>42901.861111111109</c:v>
                </c:pt>
                <c:pt idx="3778">
                  <c:v>42901.861805555556</c:v>
                </c:pt>
                <c:pt idx="3779">
                  <c:v>42901.862500000003</c:v>
                </c:pt>
                <c:pt idx="3780">
                  <c:v>42901.863194444442</c:v>
                </c:pt>
                <c:pt idx="3781">
                  <c:v>42901.863888888889</c:v>
                </c:pt>
                <c:pt idx="3782">
                  <c:v>42901.864583333336</c:v>
                </c:pt>
                <c:pt idx="3783">
                  <c:v>42901.865277777775</c:v>
                </c:pt>
                <c:pt idx="3784">
                  <c:v>42901.865972222222</c:v>
                </c:pt>
                <c:pt idx="3785">
                  <c:v>42901.866666666669</c:v>
                </c:pt>
                <c:pt idx="3786">
                  <c:v>42901.867361111108</c:v>
                </c:pt>
                <c:pt idx="3787">
                  <c:v>42901.868055555555</c:v>
                </c:pt>
                <c:pt idx="3788">
                  <c:v>42901.868750000001</c:v>
                </c:pt>
                <c:pt idx="3789">
                  <c:v>42901.869444444441</c:v>
                </c:pt>
                <c:pt idx="3790">
                  <c:v>42901.870138888888</c:v>
                </c:pt>
                <c:pt idx="3791">
                  <c:v>42901.870833333334</c:v>
                </c:pt>
                <c:pt idx="3792">
                  <c:v>42901.871527777781</c:v>
                </c:pt>
                <c:pt idx="3793">
                  <c:v>42901.87222222222</c:v>
                </c:pt>
                <c:pt idx="3794">
                  <c:v>42901.872916666667</c:v>
                </c:pt>
                <c:pt idx="3795">
                  <c:v>42901.873611111114</c:v>
                </c:pt>
                <c:pt idx="3796">
                  <c:v>42901.874305555553</c:v>
                </c:pt>
                <c:pt idx="3797">
                  <c:v>42901.875</c:v>
                </c:pt>
                <c:pt idx="3798">
                  <c:v>42901.875694444447</c:v>
                </c:pt>
                <c:pt idx="3799">
                  <c:v>42901.876388888886</c:v>
                </c:pt>
                <c:pt idx="3800">
                  <c:v>42901.877083333333</c:v>
                </c:pt>
                <c:pt idx="3801">
                  <c:v>42901.87777777778</c:v>
                </c:pt>
                <c:pt idx="3802">
                  <c:v>42901.878472222219</c:v>
                </c:pt>
                <c:pt idx="3803">
                  <c:v>42901.879166666666</c:v>
                </c:pt>
                <c:pt idx="3804">
                  <c:v>42901.879861111112</c:v>
                </c:pt>
                <c:pt idx="3805">
                  <c:v>42901.880555555559</c:v>
                </c:pt>
                <c:pt idx="3806">
                  <c:v>42901.881249999999</c:v>
                </c:pt>
                <c:pt idx="3807">
                  <c:v>42901.881944444445</c:v>
                </c:pt>
                <c:pt idx="3808">
                  <c:v>42901.882638888892</c:v>
                </c:pt>
                <c:pt idx="3809">
                  <c:v>42901.883333333331</c:v>
                </c:pt>
                <c:pt idx="3810">
                  <c:v>42901.884027777778</c:v>
                </c:pt>
                <c:pt idx="3811">
                  <c:v>42901.884722222225</c:v>
                </c:pt>
                <c:pt idx="3812">
                  <c:v>42901.885416666664</c:v>
                </c:pt>
                <c:pt idx="3813">
                  <c:v>42901.886111111111</c:v>
                </c:pt>
                <c:pt idx="3814">
                  <c:v>42901.886805555558</c:v>
                </c:pt>
                <c:pt idx="3815">
                  <c:v>42901.887499999997</c:v>
                </c:pt>
                <c:pt idx="3816">
                  <c:v>42901.888194444444</c:v>
                </c:pt>
                <c:pt idx="3817">
                  <c:v>42901.888888888891</c:v>
                </c:pt>
                <c:pt idx="3818">
                  <c:v>42901.88958333333</c:v>
                </c:pt>
                <c:pt idx="3819">
                  <c:v>42901.890277777777</c:v>
                </c:pt>
                <c:pt idx="3820">
                  <c:v>42901.890972222223</c:v>
                </c:pt>
                <c:pt idx="3821">
                  <c:v>42901.89166666667</c:v>
                </c:pt>
                <c:pt idx="3822">
                  <c:v>42901.892361111109</c:v>
                </c:pt>
                <c:pt idx="3823">
                  <c:v>42901.893055555556</c:v>
                </c:pt>
                <c:pt idx="3824">
                  <c:v>42901.893750000003</c:v>
                </c:pt>
                <c:pt idx="3825">
                  <c:v>42901.894444444442</c:v>
                </c:pt>
                <c:pt idx="3826">
                  <c:v>42901.895138888889</c:v>
                </c:pt>
                <c:pt idx="3827">
                  <c:v>42901.895833333336</c:v>
                </c:pt>
                <c:pt idx="3828">
                  <c:v>42901.896527777775</c:v>
                </c:pt>
                <c:pt idx="3829">
                  <c:v>42901.897222222222</c:v>
                </c:pt>
                <c:pt idx="3830">
                  <c:v>42901.897916666669</c:v>
                </c:pt>
                <c:pt idx="3831">
                  <c:v>42901.898611111108</c:v>
                </c:pt>
                <c:pt idx="3832">
                  <c:v>42901.899305555555</c:v>
                </c:pt>
                <c:pt idx="3833">
                  <c:v>42901.9</c:v>
                </c:pt>
                <c:pt idx="3834">
                  <c:v>42901.900694444441</c:v>
                </c:pt>
                <c:pt idx="3835">
                  <c:v>42901.901388888888</c:v>
                </c:pt>
                <c:pt idx="3836">
                  <c:v>42901.902083333334</c:v>
                </c:pt>
                <c:pt idx="3837">
                  <c:v>42901.902777777781</c:v>
                </c:pt>
                <c:pt idx="3838">
                  <c:v>42901.90347222222</c:v>
                </c:pt>
                <c:pt idx="3839">
                  <c:v>42901.904166666667</c:v>
                </c:pt>
                <c:pt idx="3840">
                  <c:v>42901.904861111114</c:v>
                </c:pt>
                <c:pt idx="3841">
                  <c:v>42901.905555555553</c:v>
                </c:pt>
                <c:pt idx="3842">
                  <c:v>42901.90625</c:v>
                </c:pt>
                <c:pt idx="3843">
                  <c:v>42901.906944444447</c:v>
                </c:pt>
                <c:pt idx="3844">
                  <c:v>42901.907638888886</c:v>
                </c:pt>
                <c:pt idx="3845">
                  <c:v>42901.908333333333</c:v>
                </c:pt>
                <c:pt idx="3846">
                  <c:v>42901.90902777778</c:v>
                </c:pt>
                <c:pt idx="3847">
                  <c:v>42901.909722222219</c:v>
                </c:pt>
                <c:pt idx="3848">
                  <c:v>42901.910416666666</c:v>
                </c:pt>
                <c:pt idx="3849">
                  <c:v>42901.911111111112</c:v>
                </c:pt>
                <c:pt idx="3850">
                  <c:v>42901.911805555559</c:v>
                </c:pt>
                <c:pt idx="3851">
                  <c:v>42901.912499999999</c:v>
                </c:pt>
                <c:pt idx="3852">
                  <c:v>42901.913194444445</c:v>
                </c:pt>
                <c:pt idx="3853">
                  <c:v>42901.913888888892</c:v>
                </c:pt>
                <c:pt idx="3854">
                  <c:v>42901.914583333331</c:v>
                </c:pt>
                <c:pt idx="3855">
                  <c:v>42901.915277777778</c:v>
                </c:pt>
                <c:pt idx="3856">
                  <c:v>42901.915972222225</c:v>
                </c:pt>
                <c:pt idx="3857">
                  <c:v>42901.916666666664</c:v>
                </c:pt>
                <c:pt idx="3858">
                  <c:v>42901.917361111111</c:v>
                </c:pt>
                <c:pt idx="3859">
                  <c:v>42901.918055555558</c:v>
                </c:pt>
                <c:pt idx="3860">
                  <c:v>42901.918749999997</c:v>
                </c:pt>
                <c:pt idx="3861">
                  <c:v>42901.919444444444</c:v>
                </c:pt>
                <c:pt idx="3862">
                  <c:v>42901.920138888891</c:v>
                </c:pt>
                <c:pt idx="3863">
                  <c:v>42901.92083333333</c:v>
                </c:pt>
                <c:pt idx="3864">
                  <c:v>42901.921527777777</c:v>
                </c:pt>
                <c:pt idx="3865">
                  <c:v>42901.922222222223</c:v>
                </c:pt>
                <c:pt idx="3866">
                  <c:v>42901.92291666667</c:v>
                </c:pt>
                <c:pt idx="3867">
                  <c:v>42901.923611111109</c:v>
                </c:pt>
                <c:pt idx="3868">
                  <c:v>42901.924305555556</c:v>
                </c:pt>
                <c:pt idx="3869">
                  <c:v>42901.925000000003</c:v>
                </c:pt>
                <c:pt idx="3870">
                  <c:v>42901.925694444442</c:v>
                </c:pt>
                <c:pt idx="3871">
                  <c:v>42901.926388888889</c:v>
                </c:pt>
                <c:pt idx="3872">
                  <c:v>42901.927083333336</c:v>
                </c:pt>
                <c:pt idx="3873">
                  <c:v>42901.927777777775</c:v>
                </c:pt>
                <c:pt idx="3874">
                  <c:v>42901.928472222222</c:v>
                </c:pt>
                <c:pt idx="3875">
                  <c:v>42901.929166666669</c:v>
                </c:pt>
                <c:pt idx="3876">
                  <c:v>42901.929861111108</c:v>
                </c:pt>
                <c:pt idx="3877">
                  <c:v>42901.930555555555</c:v>
                </c:pt>
                <c:pt idx="3878">
                  <c:v>42901.931250000001</c:v>
                </c:pt>
                <c:pt idx="3879">
                  <c:v>42901.931944444441</c:v>
                </c:pt>
                <c:pt idx="3880">
                  <c:v>42901.932638888888</c:v>
                </c:pt>
                <c:pt idx="3881">
                  <c:v>42901.933333333334</c:v>
                </c:pt>
                <c:pt idx="3882">
                  <c:v>42901.934027777781</c:v>
                </c:pt>
                <c:pt idx="3883">
                  <c:v>42901.93472222222</c:v>
                </c:pt>
                <c:pt idx="3884">
                  <c:v>42901.935416666667</c:v>
                </c:pt>
                <c:pt idx="3885">
                  <c:v>42901.936111111114</c:v>
                </c:pt>
                <c:pt idx="3886">
                  <c:v>42901.936805555553</c:v>
                </c:pt>
                <c:pt idx="3887">
                  <c:v>42901.9375</c:v>
                </c:pt>
                <c:pt idx="3888">
                  <c:v>42901.938194444447</c:v>
                </c:pt>
                <c:pt idx="3889">
                  <c:v>42901.938888888886</c:v>
                </c:pt>
                <c:pt idx="3890">
                  <c:v>42901.939583333333</c:v>
                </c:pt>
                <c:pt idx="3891">
                  <c:v>42901.94027777778</c:v>
                </c:pt>
                <c:pt idx="3892">
                  <c:v>42901.940972222219</c:v>
                </c:pt>
                <c:pt idx="3893">
                  <c:v>42901.941666666666</c:v>
                </c:pt>
                <c:pt idx="3894">
                  <c:v>42901.942361111112</c:v>
                </c:pt>
                <c:pt idx="3895">
                  <c:v>42901.943055555559</c:v>
                </c:pt>
                <c:pt idx="3896">
                  <c:v>42901.943749999999</c:v>
                </c:pt>
                <c:pt idx="3897">
                  <c:v>42901.944444444445</c:v>
                </c:pt>
                <c:pt idx="3898">
                  <c:v>42901.945138888892</c:v>
                </c:pt>
                <c:pt idx="3899">
                  <c:v>42901.945833333331</c:v>
                </c:pt>
                <c:pt idx="3900">
                  <c:v>42901.946527777778</c:v>
                </c:pt>
                <c:pt idx="3901">
                  <c:v>42901.947222222225</c:v>
                </c:pt>
                <c:pt idx="3902">
                  <c:v>42901.947916666664</c:v>
                </c:pt>
                <c:pt idx="3903">
                  <c:v>42901.948611111111</c:v>
                </c:pt>
                <c:pt idx="3904">
                  <c:v>42901.949305555558</c:v>
                </c:pt>
                <c:pt idx="3905">
                  <c:v>42901.95</c:v>
                </c:pt>
                <c:pt idx="3906">
                  <c:v>42901.950694444444</c:v>
                </c:pt>
                <c:pt idx="3907">
                  <c:v>42901.951388888891</c:v>
                </c:pt>
                <c:pt idx="3908">
                  <c:v>42901.95208333333</c:v>
                </c:pt>
                <c:pt idx="3909">
                  <c:v>42901.952777777777</c:v>
                </c:pt>
                <c:pt idx="3910">
                  <c:v>42901.953472222223</c:v>
                </c:pt>
                <c:pt idx="3911">
                  <c:v>42901.95416666667</c:v>
                </c:pt>
                <c:pt idx="3912">
                  <c:v>42901.954861111109</c:v>
                </c:pt>
                <c:pt idx="3913">
                  <c:v>42901.955555555556</c:v>
                </c:pt>
                <c:pt idx="3914">
                  <c:v>42901.956250000003</c:v>
                </c:pt>
                <c:pt idx="3915">
                  <c:v>42901.956944444442</c:v>
                </c:pt>
                <c:pt idx="3916">
                  <c:v>42901.957638888889</c:v>
                </c:pt>
                <c:pt idx="3917">
                  <c:v>42901.958333333336</c:v>
                </c:pt>
                <c:pt idx="3918">
                  <c:v>42901.959027777775</c:v>
                </c:pt>
                <c:pt idx="3919">
                  <c:v>42901.959722222222</c:v>
                </c:pt>
                <c:pt idx="3920">
                  <c:v>42901.960416666669</c:v>
                </c:pt>
                <c:pt idx="3921">
                  <c:v>42901.961111111108</c:v>
                </c:pt>
                <c:pt idx="3922">
                  <c:v>42901.961805555555</c:v>
                </c:pt>
                <c:pt idx="3923">
                  <c:v>42901.962500000001</c:v>
                </c:pt>
                <c:pt idx="3924">
                  <c:v>42901.963194444441</c:v>
                </c:pt>
                <c:pt idx="3925">
                  <c:v>42901.963888888888</c:v>
                </c:pt>
                <c:pt idx="3926">
                  <c:v>42901.964583333334</c:v>
                </c:pt>
                <c:pt idx="3927">
                  <c:v>42901.965277777781</c:v>
                </c:pt>
                <c:pt idx="3928">
                  <c:v>42901.96597222222</c:v>
                </c:pt>
                <c:pt idx="3929">
                  <c:v>42901.966666666667</c:v>
                </c:pt>
                <c:pt idx="3930">
                  <c:v>42901.967361111114</c:v>
                </c:pt>
                <c:pt idx="3931">
                  <c:v>42901.968055555553</c:v>
                </c:pt>
                <c:pt idx="3932">
                  <c:v>42901.96875</c:v>
                </c:pt>
                <c:pt idx="3933">
                  <c:v>42901.969444444447</c:v>
                </c:pt>
                <c:pt idx="3934">
                  <c:v>42901.970138888886</c:v>
                </c:pt>
                <c:pt idx="3935">
                  <c:v>42901.970833333333</c:v>
                </c:pt>
                <c:pt idx="3936">
                  <c:v>42901.97152777778</c:v>
                </c:pt>
                <c:pt idx="3937">
                  <c:v>42901.972222222219</c:v>
                </c:pt>
                <c:pt idx="3938">
                  <c:v>42901.972916666666</c:v>
                </c:pt>
                <c:pt idx="3939">
                  <c:v>42901.973611111112</c:v>
                </c:pt>
                <c:pt idx="3940">
                  <c:v>42901.974305555559</c:v>
                </c:pt>
                <c:pt idx="3941">
                  <c:v>42901.974999999999</c:v>
                </c:pt>
                <c:pt idx="3942">
                  <c:v>42901.975694444445</c:v>
                </c:pt>
                <c:pt idx="3943">
                  <c:v>42901.976388888892</c:v>
                </c:pt>
                <c:pt idx="3944">
                  <c:v>42901.977083333331</c:v>
                </c:pt>
                <c:pt idx="3945">
                  <c:v>42901.977777777778</c:v>
                </c:pt>
                <c:pt idx="3946">
                  <c:v>42901.978472222225</c:v>
                </c:pt>
                <c:pt idx="3947">
                  <c:v>42901.979166666664</c:v>
                </c:pt>
                <c:pt idx="3948">
                  <c:v>42901.979861111111</c:v>
                </c:pt>
                <c:pt idx="3949">
                  <c:v>42901.980555555558</c:v>
                </c:pt>
                <c:pt idx="3950">
                  <c:v>42901.981249999997</c:v>
                </c:pt>
                <c:pt idx="3951">
                  <c:v>42901.981944444444</c:v>
                </c:pt>
                <c:pt idx="3952">
                  <c:v>42901.982638888891</c:v>
                </c:pt>
                <c:pt idx="3953">
                  <c:v>42901.98333333333</c:v>
                </c:pt>
                <c:pt idx="3954">
                  <c:v>42901.984027777777</c:v>
                </c:pt>
                <c:pt idx="3955">
                  <c:v>42901.984722222223</c:v>
                </c:pt>
                <c:pt idx="3956">
                  <c:v>42901.98541666667</c:v>
                </c:pt>
                <c:pt idx="3957">
                  <c:v>42901.986111111109</c:v>
                </c:pt>
                <c:pt idx="3958">
                  <c:v>42901.986805555556</c:v>
                </c:pt>
                <c:pt idx="3959">
                  <c:v>42901.987500000003</c:v>
                </c:pt>
                <c:pt idx="3960">
                  <c:v>42901.988194444442</c:v>
                </c:pt>
                <c:pt idx="3961">
                  <c:v>42901.988888888889</c:v>
                </c:pt>
                <c:pt idx="3962">
                  <c:v>42901.989583333336</c:v>
                </c:pt>
                <c:pt idx="3963">
                  <c:v>42901.990277777775</c:v>
                </c:pt>
                <c:pt idx="3964">
                  <c:v>42901.990972222222</c:v>
                </c:pt>
                <c:pt idx="3965">
                  <c:v>42901.991666666669</c:v>
                </c:pt>
                <c:pt idx="3966">
                  <c:v>42901.992361111108</c:v>
                </c:pt>
                <c:pt idx="3967">
                  <c:v>42901.993055555555</c:v>
                </c:pt>
                <c:pt idx="3968">
                  <c:v>42901.993750000001</c:v>
                </c:pt>
                <c:pt idx="3969">
                  <c:v>42901.994444444441</c:v>
                </c:pt>
                <c:pt idx="3970">
                  <c:v>42901.995138888888</c:v>
                </c:pt>
                <c:pt idx="3971">
                  <c:v>42901.995833333334</c:v>
                </c:pt>
                <c:pt idx="3972">
                  <c:v>42901.996527777781</c:v>
                </c:pt>
                <c:pt idx="3973">
                  <c:v>42901.99722222222</c:v>
                </c:pt>
                <c:pt idx="3974">
                  <c:v>42901.997916666667</c:v>
                </c:pt>
                <c:pt idx="3975">
                  <c:v>42901.998611111114</c:v>
                </c:pt>
                <c:pt idx="3976">
                  <c:v>42901.999305555553</c:v>
                </c:pt>
                <c:pt idx="3977">
                  <c:v>42902</c:v>
                </c:pt>
                <c:pt idx="3978">
                  <c:v>42902.000694444447</c:v>
                </c:pt>
                <c:pt idx="3979">
                  <c:v>42902.001388888886</c:v>
                </c:pt>
                <c:pt idx="3980">
                  <c:v>42902.002083333333</c:v>
                </c:pt>
                <c:pt idx="3981">
                  <c:v>42902.00277777778</c:v>
                </c:pt>
                <c:pt idx="3982">
                  <c:v>42902.003472222219</c:v>
                </c:pt>
                <c:pt idx="3983">
                  <c:v>42902.004166666666</c:v>
                </c:pt>
                <c:pt idx="3984">
                  <c:v>42902.004861111112</c:v>
                </c:pt>
                <c:pt idx="3985">
                  <c:v>42902.005555555559</c:v>
                </c:pt>
                <c:pt idx="3986">
                  <c:v>42902.006249999999</c:v>
                </c:pt>
                <c:pt idx="3987">
                  <c:v>42902.006944444445</c:v>
                </c:pt>
                <c:pt idx="3988">
                  <c:v>42902.007638888892</c:v>
                </c:pt>
                <c:pt idx="3989">
                  <c:v>42902.008333333331</c:v>
                </c:pt>
                <c:pt idx="3990">
                  <c:v>42902.009027777778</c:v>
                </c:pt>
                <c:pt idx="3991">
                  <c:v>42902.009722222225</c:v>
                </c:pt>
                <c:pt idx="3992">
                  <c:v>42902.010416666664</c:v>
                </c:pt>
                <c:pt idx="3993">
                  <c:v>42902.011111111111</c:v>
                </c:pt>
                <c:pt idx="3994">
                  <c:v>42902.011805555558</c:v>
                </c:pt>
                <c:pt idx="3995">
                  <c:v>42902.012499999997</c:v>
                </c:pt>
                <c:pt idx="3996">
                  <c:v>42902.013194444444</c:v>
                </c:pt>
                <c:pt idx="3997">
                  <c:v>42902.013888888891</c:v>
                </c:pt>
                <c:pt idx="3998">
                  <c:v>42902.01458333333</c:v>
                </c:pt>
                <c:pt idx="3999">
                  <c:v>42902.015277777777</c:v>
                </c:pt>
                <c:pt idx="4000">
                  <c:v>42902.015972222223</c:v>
                </c:pt>
                <c:pt idx="4001">
                  <c:v>42902.01666666667</c:v>
                </c:pt>
                <c:pt idx="4002">
                  <c:v>42902.017361111109</c:v>
                </c:pt>
                <c:pt idx="4003">
                  <c:v>42902.018055555556</c:v>
                </c:pt>
                <c:pt idx="4004">
                  <c:v>42902.018750000003</c:v>
                </c:pt>
                <c:pt idx="4005">
                  <c:v>42902.019444444442</c:v>
                </c:pt>
                <c:pt idx="4006">
                  <c:v>42902.020138888889</c:v>
                </c:pt>
                <c:pt idx="4007">
                  <c:v>42902.020833333336</c:v>
                </c:pt>
                <c:pt idx="4008">
                  <c:v>42902.021527777775</c:v>
                </c:pt>
                <c:pt idx="4009">
                  <c:v>42902.022222222222</c:v>
                </c:pt>
                <c:pt idx="4010">
                  <c:v>42902.022916666669</c:v>
                </c:pt>
                <c:pt idx="4011">
                  <c:v>42902.023611111108</c:v>
                </c:pt>
                <c:pt idx="4012">
                  <c:v>42902.024305555555</c:v>
                </c:pt>
                <c:pt idx="4013">
                  <c:v>42902.025000000001</c:v>
                </c:pt>
                <c:pt idx="4014">
                  <c:v>42902.025694444441</c:v>
                </c:pt>
                <c:pt idx="4015">
                  <c:v>42902.026388888888</c:v>
                </c:pt>
                <c:pt idx="4016">
                  <c:v>42902.027083333334</c:v>
                </c:pt>
                <c:pt idx="4017">
                  <c:v>42902.027777777781</c:v>
                </c:pt>
                <c:pt idx="4018">
                  <c:v>42902.02847222222</c:v>
                </c:pt>
                <c:pt idx="4019">
                  <c:v>42902.029166666667</c:v>
                </c:pt>
                <c:pt idx="4020">
                  <c:v>42902.029861111114</c:v>
                </c:pt>
                <c:pt idx="4021">
                  <c:v>42902.030555555553</c:v>
                </c:pt>
                <c:pt idx="4022">
                  <c:v>42902.03125</c:v>
                </c:pt>
                <c:pt idx="4023">
                  <c:v>42902.031944444447</c:v>
                </c:pt>
                <c:pt idx="4024">
                  <c:v>42902.032638888886</c:v>
                </c:pt>
                <c:pt idx="4025">
                  <c:v>42902.033333333333</c:v>
                </c:pt>
                <c:pt idx="4026">
                  <c:v>42902.03402777778</c:v>
                </c:pt>
                <c:pt idx="4027">
                  <c:v>42902.034722222219</c:v>
                </c:pt>
                <c:pt idx="4028">
                  <c:v>42902.035416666666</c:v>
                </c:pt>
                <c:pt idx="4029">
                  <c:v>42902.036111111112</c:v>
                </c:pt>
                <c:pt idx="4030">
                  <c:v>42902.036805555559</c:v>
                </c:pt>
                <c:pt idx="4031">
                  <c:v>42902.037499999999</c:v>
                </c:pt>
                <c:pt idx="4032">
                  <c:v>42902.038194444445</c:v>
                </c:pt>
                <c:pt idx="4033">
                  <c:v>42902.038888888892</c:v>
                </c:pt>
                <c:pt idx="4034">
                  <c:v>42902.039583333331</c:v>
                </c:pt>
                <c:pt idx="4035">
                  <c:v>42902.040277777778</c:v>
                </c:pt>
                <c:pt idx="4036">
                  <c:v>42902.040972222225</c:v>
                </c:pt>
                <c:pt idx="4037">
                  <c:v>42902.041666666664</c:v>
                </c:pt>
                <c:pt idx="4038">
                  <c:v>42902.042361111111</c:v>
                </c:pt>
                <c:pt idx="4039">
                  <c:v>42902.043055555558</c:v>
                </c:pt>
                <c:pt idx="4040">
                  <c:v>42902.043749999997</c:v>
                </c:pt>
                <c:pt idx="4041">
                  <c:v>42902.044444444444</c:v>
                </c:pt>
                <c:pt idx="4042">
                  <c:v>42902.045138888891</c:v>
                </c:pt>
                <c:pt idx="4043">
                  <c:v>42902.04583333333</c:v>
                </c:pt>
                <c:pt idx="4044">
                  <c:v>42902.046527777777</c:v>
                </c:pt>
                <c:pt idx="4045">
                  <c:v>42902.047222222223</c:v>
                </c:pt>
                <c:pt idx="4046">
                  <c:v>42902.04791666667</c:v>
                </c:pt>
                <c:pt idx="4047">
                  <c:v>42902.048611111109</c:v>
                </c:pt>
                <c:pt idx="4048">
                  <c:v>42902.049305555556</c:v>
                </c:pt>
                <c:pt idx="4049">
                  <c:v>42902.05</c:v>
                </c:pt>
                <c:pt idx="4050">
                  <c:v>42902.050694444442</c:v>
                </c:pt>
                <c:pt idx="4051">
                  <c:v>42902.051388888889</c:v>
                </c:pt>
                <c:pt idx="4052">
                  <c:v>42902.052083333336</c:v>
                </c:pt>
                <c:pt idx="4053">
                  <c:v>42902.052777777775</c:v>
                </c:pt>
                <c:pt idx="4054">
                  <c:v>42902.053472222222</c:v>
                </c:pt>
                <c:pt idx="4055">
                  <c:v>42902.054166666669</c:v>
                </c:pt>
                <c:pt idx="4056">
                  <c:v>42902.054861111108</c:v>
                </c:pt>
                <c:pt idx="4057">
                  <c:v>42902.055555555555</c:v>
                </c:pt>
                <c:pt idx="4058">
                  <c:v>42902.056250000001</c:v>
                </c:pt>
                <c:pt idx="4059">
                  <c:v>42902.056944444441</c:v>
                </c:pt>
                <c:pt idx="4060">
                  <c:v>42902.057638888888</c:v>
                </c:pt>
                <c:pt idx="4061">
                  <c:v>42902.058333333334</c:v>
                </c:pt>
                <c:pt idx="4062">
                  <c:v>42902.059027777781</c:v>
                </c:pt>
                <c:pt idx="4063">
                  <c:v>42902.05972222222</c:v>
                </c:pt>
                <c:pt idx="4064">
                  <c:v>42902.060416666667</c:v>
                </c:pt>
                <c:pt idx="4065">
                  <c:v>42902.061111111114</c:v>
                </c:pt>
                <c:pt idx="4066">
                  <c:v>42902.061805555553</c:v>
                </c:pt>
                <c:pt idx="4067">
                  <c:v>42902.0625</c:v>
                </c:pt>
                <c:pt idx="4068">
                  <c:v>42902.063194444447</c:v>
                </c:pt>
                <c:pt idx="4069">
                  <c:v>42902.063888888886</c:v>
                </c:pt>
                <c:pt idx="4070">
                  <c:v>42902.064583333333</c:v>
                </c:pt>
                <c:pt idx="4071">
                  <c:v>42902.06527777778</c:v>
                </c:pt>
                <c:pt idx="4072">
                  <c:v>42902.065972222219</c:v>
                </c:pt>
                <c:pt idx="4073">
                  <c:v>42902.066666666666</c:v>
                </c:pt>
                <c:pt idx="4074">
                  <c:v>42902.067361111112</c:v>
                </c:pt>
                <c:pt idx="4075">
                  <c:v>42902.068055555559</c:v>
                </c:pt>
                <c:pt idx="4076">
                  <c:v>42902.068749999999</c:v>
                </c:pt>
                <c:pt idx="4077">
                  <c:v>42902.069444444445</c:v>
                </c:pt>
                <c:pt idx="4078">
                  <c:v>42902.070138888892</c:v>
                </c:pt>
                <c:pt idx="4079">
                  <c:v>42902.070833333331</c:v>
                </c:pt>
                <c:pt idx="4080">
                  <c:v>42902.071527777778</c:v>
                </c:pt>
                <c:pt idx="4081">
                  <c:v>42902.072222222225</c:v>
                </c:pt>
                <c:pt idx="4082">
                  <c:v>42902.072916666664</c:v>
                </c:pt>
                <c:pt idx="4083">
                  <c:v>42902.073611111111</c:v>
                </c:pt>
                <c:pt idx="4084">
                  <c:v>42902.074305555558</c:v>
                </c:pt>
                <c:pt idx="4085">
                  <c:v>42902.074999999997</c:v>
                </c:pt>
                <c:pt idx="4086">
                  <c:v>42902.075694444444</c:v>
                </c:pt>
                <c:pt idx="4087">
                  <c:v>42902.076388888891</c:v>
                </c:pt>
                <c:pt idx="4088">
                  <c:v>42902.07708333333</c:v>
                </c:pt>
                <c:pt idx="4089">
                  <c:v>42902.077777777777</c:v>
                </c:pt>
                <c:pt idx="4090">
                  <c:v>42902.078472222223</c:v>
                </c:pt>
                <c:pt idx="4091">
                  <c:v>42902.07916666667</c:v>
                </c:pt>
                <c:pt idx="4092">
                  <c:v>42902.079861111109</c:v>
                </c:pt>
                <c:pt idx="4093">
                  <c:v>42902.080555555556</c:v>
                </c:pt>
                <c:pt idx="4094">
                  <c:v>42902.081250000003</c:v>
                </c:pt>
                <c:pt idx="4095">
                  <c:v>42902.081944444442</c:v>
                </c:pt>
                <c:pt idx="4096">
                  <c:v>42902.082638888889</c:v>
                </c:pt>
                <c:pt idx="4097">
                  <c:v>42902.083333333336</c:v>
                </c:pt>
                <c:pt idx="4098">
                  <c:v>42902.084027777775</c:v>
                </c:pt>
                <c:pt idx="4099">
                  <c:v>42902.084722222222</c:v>
                </c:pt>
                <c:pt idx="4100">
                  <c:v>42902.085416666669</c:v>
                </c:pt>
                <c:pt idx="4101">
                  <c:v>42902.086111111108</c:v>
                </c:pt>
                <c:pt idx="4102">
                  <c:v>42902.086805555555</c:v>
                </c:pt>
                <c:pt idx="4103">
                  <c:v>42902.087500000001</c:v>
                </c:pt>
                <c:pt idx="4104">
                  <c:v>42902.088194444441</c:v>
                </c:pt>
                <c:pt idx="4105">
                  <c:v>42902.088888888888</c:v>
                </c:pt>
                <c:pt idx="4106">
                  <c:v>42902.089583333334</c:v>
                </c:pt>
                <c:pt idx="4107">
                  <c:v>42902.090277777781</c:v>
                </c:pt>
                <c:pt idx="4108">
                  <c:v>42902.09097222222</c:v>
                </c:pt>
                <c:pt idx="4109">
                  <c:v>42902.091666666667</c:v>
                </c:pt>
                <c:pt idx="4110">
                  <c:v>42902.092361111114</c:v>
                </c:pt>
                <c:pt idx="4111">
                  <c:v>42902.093055555553</c:v>
                </c:pt>
                <c:pt idx="4112">
                  <c:v>42902.09375</c:v>
                </c:pt>
                <c:pt idx="4113">
                  <c:v>42902.094444444447</c:v>
                </c:pt>
                <c:pt idx="4114">
                  <c:v>42902.095138888886</c:v>
                </c:pt>
                <c:pt idx="4115">
                  <c:v>42902.095833333333</c:v>
                </c:pt>
                <c:pt idx="4116">
                  <c:v>42902.09652777778</c:v>
                </c:pt>
                <c:pt idx="4117">
                  <c:v>42902.097222222219</c:v>
                </c:pt>
                <c:pt idx="4118">
                  <c:v>42902.097916666666</c:v>
                </c:pt>
                <c:pt idx="4119">
                  <c:v>42902.098611111112</c:v>
                </c:pt>
                <c:pt idx="4120">
                  <c:v>42902.099305555559</c:v>
                </c:pt>
                <c:pt idx="4121">
                  <c:v>42902.1</c:v>
                </c:pt>
                <c:pt idx="4122">
                  <c:v>42902.100694444445</c:v>
                </c:pt>
                <c:pt idx="4123">
                  <c:v>42902.101388888892</c:v>
                </c:pt>
                <c:pt idx="4124">
                  <c:v>42902.102083333331</c:v>
                </c:pt>
                <c:pt idx="4125">
                  <c:v>42902.102777777778</c:v>
                </c:pt>
                <c:pt idx="4126">
                  <c:v>42902.103472222225</c:v>
                </c:pt>
                <c:pt idx="4127">
                  <c:v>42902.104166666664</c:v>
                </c:pt>
                <c:pt idx="4128">
                  <c:v>42902.104861111111</c:v>
                </c:pt>
                <c:pt idx="4129">
                  <c:v>42902.105555555558</c:v>
                </c:pt>
                <c:pt idx="4130">
                  <c:v>42902.106249999997</c:v>
                </c:pt>
                <c:pt idx="4131">
                  <c:v>42902.106944444444</c:v>
                </c:pt>
                <c:pt idx="4132">
                  <c:v>42902.107638888891</c:v>
                </c:pt>
                <c:pt idx="4133">
                  <c:v>42902.10833333333</c:v>
                </c:pt>
                <c:pt idx="4134">
                  <c:v>42902.109027777777</c:v>
                </c:pt>
                <c:pt idx="4135">
                  <c:v>42902.109722222223</c:v>
                </c:pt>
                <c:pt idx="4136">
                  <c:v>42902.11041666667</c:v>
                </c:pt>
                <c:pt idx="4137">
                  <c:v>42902.111111111109</c:v>
                </c:pt>
                <c:pt idx="4138">
                  <c:v>42902.111805555556</c:v>
                </c:pt>
                <c:pt idx="4139">
                  <c:v>42902.112500000003</c:v>
                </c:pt>
                <c:pt idx="4140">
                  <c:v>42902.113194444442</c:v>
                </c:pt>
                <c:pt idx="4141">
                  <c:v>42902.113888888889</c:v>
                </c:pt>
                <c:pt idx="4142">
                  <c:v>42902.114583333336</c:v>
                </c:pt>
                <c:pt idx="4143">
                  <c:v>42902.115277777775</c:v>
                </c:pt>
                <c:pt idx="4144">
                  <c:v>42902.115972222222</c:v>
                </c:pt>
                <c:pt idx="4145">
                  <c:v>42902.116666666669</c:v>
                </c:pt>
                <c:pt idx="4146">
                  <c:v>42902.117361111108</c:v>
                </c:pt>
                <c:pt idx="4147">
                  <c:v>42902.118055555555</c:v>
                </c:pt>
                <c:pt idx="4148">
                  <c:v>42902.118750000001</c:v>
                </c:pt>
                <c:pt idx="4149">
                  <c:v>42902.119444444441</c:v>
                </c:pt>
                <c:pt idx="4150">
                  <c:v>42902.120138888888</c:v>
                </c:pt>
                <c:pt idx="4151">
                  <c:v>42902.120833333334</c:v>
                </c:pt>
                <c:pt idx="4152">
                  <c:v>42902.121527777781</c:v>
                </c:pt>
                <c:pt idx="4153">
                  <c:v>42902.12222222222</c:v>
                </c:pt>
                <c:pt idx="4154">
                  <c:v>42902.122916666667</c:v>
                </c:pt>
                <c:pt idx="4155">
                  <c:v>42902.123611111114</c:v>
                </c:pt>
                <c:pt idx="4156">
                  <c:v>42902.124305555553</c:v>
                </c:pt>
                <c:pt idx="4157">
                  <c:v>42902.125</c:v>
                </c:pt>
                <c:pt idx="4158">
                  <c:v>42902.125694444447</c:v>
                </c:pt>
                <c:pt idx="4159">
                  <c:v>42902.126388888886</c:v>
                </c:pt>
                <c:pt idx="4160">
                  <c:v>42902.127083333333</c:v>
                </c:pt>
                <c:pt idx="4161">
                  <c:v>42902.12777777778</c:v>
                </c:pt>
                <c:pt idx="4162">
                  <c:v>42902.128472222219</c:v>
                </c:pt>
                <c:pt idx="4163">
                  <c:v>42902.129166666666</c:v>
                </c:pt>
                <c:pt idx="4164">
                  <c:v>42902.129861111112</c:v>
                </c:pt>
                <c:pt idx="4165">
                  <c:v>42902.130555555559</c:v>
                </c:pt>
                <c:pt idx="4166">
                  <c:v>42902.131249999999</c:v>
                </c:pt>
                <c:pt idx="4167">
                  <c:v>42902.131944444445</c:v>
                </c:pt>
                <c:pt idx="4168">
                  <c:v>42902.132638888892</c:v>
                </c:pt>
                <c:pt idx="4169">
                  <c:v>42902.133333333331</c:v>
                </c:pt>
                <c:pt idx="4170">
                  <c:v>42902.134027777778</c:v>
                </c:pt>
                <c:pt idx="4171">
                  <c:v>42902.134722222225</c:v>
                </c:pt>
                <c:pt idx="4172">
                  <c:v>42902.135416666664</c:v>
                </c:pt>
                <c:pt idx="4173">
                  <c:v>42902.136111111111</c:v>
                </c:pt>
                <c:pt idx="4174">
                  <c:v>42902.136805555558</c:v>
                </c:pt>
                <c:pt idx="4175">
                  <c:v>42902.137499999997</c:v>
                </c:pt>
                <c:pt idx="4176">
                  <c:v>42902.138194444444</c:v>
                </c:pt>
                <c:pt idx="4177">
                  <c:v>42902.138888888891</c:v>
                </c:pt>
                <c:pt idx="4178">
                  <c:v>42902.13958333333</c:v>
                </c:pt>
                <c:pt idx="4179">
                  <c:v>42902.140277777777</c:v>
                </c:pt>
                <c:pt idx="4180">
                  <c:v>42902.140972222223</c:v>
                </c:pt>
                <c:pt idx="4181">
                  <c:v>42902.14166666667</c:v>
                </c:pt>
                <c:pt idx="4182">
                  <c:v>42902.142361111109</c:v>
                </c:pt>
                <c:pt idx="4183">
                  <c:v>42902.143055555556</c:v>
                </c:pt>
                <c:pt idx="4184">
                  <c:v>42902.143750000003</c:v>
                </c:pt>
                <c:pt idx="4185">
                  <c:v>42902.144444444442</c:v>
                </c:pt>
                <c:pt idx="4186">
                  <c:v>42902.145138888889</c:v>
                </c:pt>
                <c:pt idx="4187">
                  <c:v>42902.145833333336</c:v>
                </c:pt>
                <c:pt idx="4188">
                  <c:v>42902.146527777775</c:v>
                </c:pt>
                <c:pt idx="4189">
                  <c:v>42902.147222222222</c:v>
                </c:pt>
                <c:pt idx="4190">
                  <c:v>42902.147916666669</c:v>
                </c:pt>
                <c:pt idx="4191">
                  <c:v>42902.148611111108</c:v>
                </c:pt>
                <c:pt idx="4192">
                  <c:v>42902.149305555555</c:v>
                </c:pt>
                <c:pt idx="4193">
                  <c:v>42902.15</c:v>
                </c:pt>
                <c:pt idx="4194">
                  <c:v>42902.150694444441</c:v>
                </c:pt>
                <c:pt idx="4195">
                  <c:v>42902.151388888888</c:v>
                </c:pt>
                <c:pt idx="4196">
                  <c:v>42902.152083333334</c:v>
                </c:pt>
                <c:pt idx="4197">
                  <c:v>42902.152777777781</c:v>
                </c:pt>
                <c:pt idx="4198">
                  <c:v>42902.15347222222</c:v>
                </c:pt>
                <c:pt idx="4199">
                  <c:v>42902.154166666667</c:v>
                </c:pt>
                <c:pt idx="4200">
                  <c:v>42902.154861111114</c:v>
                </c:pt>
                <c:pt idx="4201">
                  <c:v>42902.155555555553</c:v>
                </c:pt>
                <c:pt idx="4202">
                  <c:v>42902.15625</c:v>
                </c:pt>
                <c:pt idx="4203">
                  <c:v>42902.156944444447</c:v>
                </c:pt>
                <c:pt idx="4204">
                  <c:v>42902.157638888886</c:v>
                </c:pt>
                <c:pt idx="4205">
                  <c:v>42902.158333333333</c:v>
                </c:pt>
                <c:pt idx="4206">
                  <c:v>42902.15902777778</c:v>
                </c:pt>
                <c:pt idx="4207">
                  <c:v>42902.159722222219</c:v>
                </c:pt>
                <c:pt idx="4208">
                  <c:v>42902.160416666666</c:v>
                </c:pt>
                <c:pt idx="4209">
                  <c:v>42902.161111111112</c:v>
                </c:pt>
                <c:pt idx="4210">
                  <c:v>42902.161805555559</c:v>
                </c:pt>
                <c:pt idx="4211">
                  <c:v>42902.162499999999</c:v>
                </c:pt>
                <c:pt idx="4212">
                  <c:v>42902.163194444445</c:v>
                </c:pt>
                <c:pt idx="4213">
                  <c:v>42902.163888888892</c:v>
                </c:pt>
                <c:pt idx="4214">
                  <c:v>42902.164583333331</c:v>
                </c:pt>
                <c:pt idx="4215">
                  <c:v>42902.165277777778</c:v>
                </c:pt>
                <c:pt idx="4216">
                  <c:v>42902.165972222225</c:v>
                </c:pt>
                <c:pt idx="4217">
                  <c:v>42902.166666666664</c:v>
                </c:pt>
                <c:pt idx="4218">
                  <c:v>42902.167361111111</c:v>
                </c:pt>
                <c:pt idx="4219">
                  <c:v>42902.168055555558</c:v>
                </c:pt>
                <c:pt idx="4220">
                  <c:v>42902.168749999997</c:v>
                </c:pt>
                <c:pt idx="4221">
                  <c:v>42902.169444444444</c:v>
                </c:pt>
                <c:pt idx="4222">
                  <c:v>42902.170138888891</c:v>
                </c:pt>
                <c:pt idx="4223">
                  <c:v>42902.17083333333</c:v>
                </c:pt>
                <c:pt idx="4224">
                  <c:v>42902.171527777777</c:v>
                </c:pt>
                <c:pt idx="4225">
                  <c:v>42902.172222222223</c:v>
                </c:pt>
                <c:pt idx="4226">
                  <c:v>42902.17291666667</c:v>
                </c:pt>
                <c:pt idx="4227">
                  <c:v>42902.173611111109</c:v>
                </c:pt>
                <c:pt idx="4228">
                  <c:v>42902.174305555556</c:v>
                </c:pt>
                <c:pt idx="4229">
                  <c:v>42902.175000000003</c:v>
                </c:pt>
                <c:pt idx="4230">
                  <c:v>42902.175694444442</c:v>
                </c:pt>
                <c:pt idx="4231">
                  <c:v>42902.176388888889</c:v>
                </c:pt>
                <c:pt idx="4232">
                  <c:v>42902.177083333336</c:v>
                </c:pt>
                <c:pt idx="4233">
                  <c:v>42902.177777777775</c:v>
                </c:pt>
                <c:pt idx="4234">
                  <c:v>42902.178472222222</c:v>
                </c:pt>
                <c:pt idx="4235">
                  <c:v>42902.179166666669</c:v>
                </c:pt>
                <c:pt idx="4236">
                  <c:v>42902.179861111108</c:v>
                </c:pt>
                <c:pt idx="4237">
                  <c:v>42902.180555555555</c:v>
                </c:pt>
                <c:pt idx="4238">
                  <c:v>42902.181250000001</c:v>
                </c:pt>
                <c:pt idx="4239">
                  <c:v>42902.181944444441</c:v>
                </c:pt>
                <c:pt idx="4240">
                  <c:v>42902.182638888888</c:v>
                </c:pt>
                <c:pt idx="4241">
                  <c:v>42902.183333333334</c:v>
                </c:pt>
                <c:pt idx="4242">
                  <c:v>42902.184027777781</c:v>
                </c:pt>
                <c:pt idx="4243">
                  <c:v>42902.18472222222</c:v>
                </c:pt>
                <c:pt idx="4244">
                  <c:v>42902.185416666667</c:v>
                </c:pt>
                <c:pt idx="4245">
                  <c:v>42902.186111111114</c:v>
                </c:pt>
                <c:pt idx="4246">
                  <c:v>42902.186805555553</c:v>
                </c:pt>
                <c:pt idx="4247">
                  <c:v>42902.1875</c:v>
                </c:pt>
                <c:pt idx="4248">
                  <c:v>42902.188194444447</c:v>
                </c:pt>
                <c:pt idx="4249">
                  <c:v>42902.188888888886</c:v>
                </c:pt>
                <c:pt idx="4250">
                  <c:v>42902.189583333333</c:v>
                </c:pt>
                <c:pt idx="4251">
                  <c:v>42902.19027777778</c:v>
                </c:pt>
                <c:pt idx="4252">
                  <c:v>42902.190972222219</c:v>
                </c:pt>
                <c:pt idx="4253">
                  <c:v>42902.191666666666</c:v>
                </c:pt>
                <c:pt idx="4254">
                  <c:v>42902.192361111112</c:v>
                </c:pt>
                <c:pt idx="4255">
                  <c:v>42902.193055555559</c:v>
                </c:pt>
                <c:pt idx="4256">
                  <c:v>42902.193749999999</c:v>
                </c:pt>
                <c:pt idx="4257">
                  <c:v>42902.194444444445</c:v>
                </c:pt>
                <c:pt idx="4258">
                  <c:v>42902.195138888892</c:v>
                </c:pt>
                <c:pt idx="4259">
                  <c:v>42902.195833333331</c:v>
                </c:pt>
                <c:pt idx="4260">
                  <c:v>42902.196527777778</c:v>
                </c:pt>
                <c:pt idx="4261">
                  <c:v>42902.197222222225</c:v>
                </c:pt>
                <c:pt idx="4262">
                  <c:v>42902.197916666664</c:v>
                </c:pt>
                <c:pt idx="4263">
                  <c:v>42902.198611111111</c:v>
                </c:pt>
                <c:pt idx="4264">
                  <c:v>42902.199305555558</c:v>
                </c:pt>
                <c:pt idx="4265">
                  <c:v>42902.2</c:v>
                </c:pt>
                <c:pt idx="4266">
                  <c:v>42902.200694444444</c:v>
                </c:pt>
                <c:pt idx="4267">
                  <c:v>42902.201388888891</c:v>
                </c:pt>
                <c:pt idx="4268">
                  <c:v>42902.20208333333</c:v>
                </c:pt>
                <c:pt idx="4269">
                  <c:v>42902.202777777777</c:v>
                </c:pt>
                <c:pt idx="4270">
                  <c:v>42902.203472222223</c:v>
                </c:pt>
                <c:pt idx="4271">
                  <c:v>42902.20416666667</c:v>
                </c:pt>
                <c:pt idx="4272">
                  <c:v>42902.204861111109</c:v>
                </c:pt>
                <c:pt idx="4273">
                  <c:v>42902.205555555556</c:v>
                </c:pt>
                <c:pt idx="4274">
                  <c:v>42902.206250000003</c:v>
                </c:pt>
                <c:pt idx="4275">
                  <c:v>42902.206944444442</c:v>
                </c:pt>
                <c:pt idx="4276">
                  <c:v>42902.207638888889</c:v>
                </c:pt>
                <c:pt idx="4277">
                  <c:v>42902.208333333336</c:v>
                </c:pt>
                <c:pt idx="4278">
                  <c:v>42902.209027777775</c:v>
                </c:pt>
                <c:pt idx="4279">
                  <c:v>42902.209722222222</c:v>
                </c:pt>
                <c:pt idx="4280">
                  <c:v>42902.210416666669</c:v>
                </c:pt>
                <c:pt idx="4281">
                  <c:v>42902.211111111108</c:v>
                </c:pt>
                <c:pt idx="4282">
                  <c:v>42902.211805555555</c:v>
                </c:pt>
                <c:pt idx="4283">
                  <c:v>42902.212500000001</c:v>
                </c:pt>
                <c:pt idx="4284">
                  <c:v>42902.213194444441</c:v>
                </c:pt>
                <c:pt idx="4285">
                  <c:v>42902.213888888888</c:v>
                </c:pt>
                <c:pt idx="4286">
                  <c:v>42902.214583333334</c:v>
                </c:pt>
                <c:pt idx="4287">
                  <c:v>42902.215277777781</c:v>
                </c:pt>
                <c:pt idx="4288">
                  <c:v>42902.21597222222</c:v>
                </c:pt>
                <c:pt idx="4289">
                  <c:v>42902.216666666667</c:v>
                </c:pt>
                <c:pt idx="4290">
                  <c:v>42902.217361111114</c:v>
                </c:pt>
                <c:pt idx="4291">
                  <c:v>42902.218055555553</c:v>
                </c:pt>
                <c:pt idx="4292">
                  <c:v>42902.21875</c:v>
                </c:pt>
                <c:pt idx="4293">
                  <c:v>42902.219444444447</c:v>
                </c:pt>
                <c:pt idx="4294">
                  <c:v>42902.220138888886</c:v>
                </c:pt>
                <c:pt idx="4295">
                  <c:v>42902.220833333333</c:v>
                </c:pt>
                <c:pt idx="4296">
                  <c:v>42902.22152777778</c:v>
                </c:pt>
                <c:pt idx="4297">
                  <c:v>42902.222222222219</c:v>
                </c:pt>
                <c:pt idx="4298">
                  <c:v>42902.222916666666</c:v>
                </c:pt>
                <c:pt idx="4299">
                  <c:v>42902.223611111112</c:v>
                </c:pt>
                <c:pt idx="4300">
                  <c:v>42902.224305555559</c:v>
                </c:pt>
                <c:pt idx="4301">
                  <c:v>42902.224999999999</c:v>
                </c:pt>
                <c:pt idx="4302">
                  <c:v>42902.225694444445</c:v>
                </c:pt>
                <c:pt idx="4303">
                  <c:v>42902.226388888892</c:v>
                </c:pt>
                <c:pt idx="4304">
                  <c:v>42902.227083333331</c:v>
                </c:pt>
                <c:pt idx="4305">
                  <c:v>42902.227777777778</c:v>
                </c:pt>
                <c:pt idx="4306">
                  <c:v>42902.228472222225</c:v>
                </c:pt>
                <c:pt idx="4307">
                  <c:v>42902.229166666664</c:v>
                </c:pt>
                <c:pt idx="4308">
                  <c:v>42902.229861111111</c:v>
                </c:pt>
                <c:pt idx="4309">
                  <c:v>42902.230555555558</c:v>
                </c:pt>
                <c:pt idx="4310">
                  <c:v>42902.231249999997</c:v>
                </c:pt>
                <c:pt idx="4311">
                  <c:v>42902.231944444444</c:v>
                </c:pt>
                <c:pt idx="4312">
                  <c:v>42902.232638888891</c:v>
                </c:pt>
                <c:pt idx="4313">
                  <c:v>42902.23333333333</c:v>
                </c:pt>
                <c:pt idx="4314">
                  <c:v>42902.234027777777</c:v>
                </c:pt>
                <c:pt idx="4315">
                  <c:v>42902.234722222223</c:v>
                </c:pt>
                <c:pt idx="4316">
                  <c:v>42902.23541666667</c:v>
                </c:pt>
                <c:pt idx="4317">
                  <c:v>42902.236111111109</c:v>
                </c:pt>
                <c:pt idx="4318">
                  <c:v>42902.236805555556</c:v>
                </c:pt>
                <c:pt idx="4319">
                  <c:v>42902.237500000003</c:v>
                </c:pt>
                <c:pt idx="4320">
                  <c:v>42902.238194444442</c:v>
                </c:pt>
                <c:pt idx="4321">
                  <c:v>42902.238888888889</c:v>
                </c:pt>
                <c:pt idx="4322">
                  <c:v>42902.239583333336</c:v>
                </c:pt>
                <c:pt idx="4323">
                  <c:v>42902.240277777775</c:v>
                </c:pt>
                <c:pt idx="4324">
                  <c:v>42902.240972222222</c:v>
                </c:pt>
                <c:pt idx="4325">
                  <c:v>42902.241666666669</c:v>
                </c:pt>
                <c:pt idx="4326">
                  <c:v>42902.242361111108</c:v>
                </c:pt>
                <c:pt idx="4327">
                  <c:v>42902.243055555555</c:v>
                </c:pt>
                <c:pt idx="4328">
                  <c:v>42902.243750000001</c:v>
                </c:pt>
                <c:pt idx="4329">
                  <c:v>42902.244444444441</c:v>
                </c:pt>
                <c:pt idx="4330">
                  <c:v>42902.245138888888</c:v>
                </c:pt>
                <c:pt idx="4331">
                  <c:v>42902.245833333334</c:v>
                </c:pt>
                <c:pt idx="4332">
                  <c:v>42902.246527777781</c:v>
                </c:pt>
                <c:pt idx="4333">
                  <c:v>42902.24722222222</c:v>
                </c:pt>
                <c:pt idx="4334">
                  <c:v>42902.247916666667</c:v>
                </c:pt>
                <c:pt idx="4335">
                  <c:v>42902.248611111114</c:v>
                </c:pt>
                <c:pt idx="4336">
                  <c:v>42902.249305555553</c:v>
                </c:pt>
                <c:pt idx="4337">
                  <c:v>42902.25</c:v>
                </c:pt>
                <c:pt idx="4338">
                  <c:v>42902.250694444447</c:v>
                </c:pt>
                <c:pt idx="4339">
                  <c:v>42902.251388888886</c:v>
                </c:pt>
                <c:pt idx="4340">
                  <c:v>42902.252083333333</c:v>
                </c:pt>
                <c:pt idx="4341">
                  <c:v>42902.25277777778</c:v>
                </c:pt>
                <c:pt idx="4342">
                  <c:v>42902.253472222219</c:v>
                </c:pt>
                <c:pt idx="4343">
                  <c:v>42902.254166666666</c:v>
                </c:pt>
                <c:pt idx="4344">
                  <c:v>42902.254861111112</c:v>
                </c:pt>
                <c:pt idx="4345">
                  <c:v>42902.255555555559</c:v>
                </c:pt>
                <c:pt idx="4346">
                  <c:v>42902.256249999999</c:v>
                </c:pt>
                <c:pt idx="4347">
                  <c:v>42902.256944444445</c:v>
                </c:pt>
                <c:pt idx="4348">
                  <c:v>42902.257638888892</c:v>
                </c:pt>
                <c:pt idx="4349">
                  <c:v>42902.258333333331</c:v>
                </c:pt>
                <c:pt idx="4350">
                  <c:v>42902.259027777778</c:v>
                </c:pt>
                <c:pt idx="4351">
                  <c:v>42902.259722222225</c:v>
                </c:pt>
                <c:pt idx="4352">
                  <c:v>42902.260416666664</c:v>
                </c:pt>
                <c:pt idx="4353">
                  <c:v>42902.261111111111</c:v>
                </c:pt>
                <c:pt idx="4354">
                  <c:v>42902.261805555558</c:v>
                </c:pt>
                <c:pt idx="4355">
                  <c:v>42902.262499999997</c:v>
                </c:pt>
                <c:pt idx="4356">
                  <c:v>42902.263194444444</c:v>
                </c:pt>
                <c:pt idx="4357">
                  <c:v>42902.263888888891</c:v>
                </c:pt>
                <c:pt idx="4358">
                  <c:v>42902.26458333333</c:v>
                </c:pt>
                <c:pt idx="4359">
                  <c:v>42902.265277777777</c:v>
                </c:pt>
                <c:pt idx="4360">
                  <c:v>42902.265972222223</c:v>
                </c:pt>
                <c:pt idx="4361">
                  <c:v>42902.26666666667</c:v>
                </c:pt>
                <c:pt idx="4362">
                  <c:v>42902.267361111109</c:v>
                </c:pt>
                <c:pt idx="4363">
                  <c:v>42902.268055555556</c:v>
                </c:pt>
                <c:pt idx="4364">
                  <c:v>42902.268750000003</c:v>
                </c:pt>
                <c:pt idx="4365">
                  <c:v>42902.269444444442</c:v>
                </c:pt>
                <c:pt idx="4366">
                  <c:v>42902.270138888889</c:v>
                </c:pt>
                <c:pt idx="4367">
                  <c:v>42902.270833333336</c:v>
                </c:pt>
                <c:pt idx="4368">
                  <c:v>42902.271527777775</c:v>
                </c:pt>
                <c:pt idx="4369">
                  <c:v>42902.272222222222</c:v>
                </c:pt>
                <c:pt idx="4370">
                  <c:v>42902.272916666669</c:v>
                </c:pt>
                <c:pt idx="4371">
                  <c:v>42902.273611111108</c:v>
                </c:pt>
                <c:pt idx="4372">
                  <c:v>42902.274305555555</c:v>
                </c:pt>
                <c:pt idx="4373">
                  <c:v>42902.275000000001</c:v>
                </c:pt>
                <c:pt idx="4374">
                  <c:v>42902.275694444441</c:v>
                </c:pt>
                <c:pt idx="4375">
                  <c:v>42902.276388888888</c:v>
                </c:pt>
                <c:pt idx="4376">
                  <c:v>42902.277083333334</c:v>
                </c:pt>
                <c:pt idx="4377">
                  <c:v>42902.277777777781</c:v>
                </c:pt>
                <c:pt idx="4378">
                  <c:v>42902.27847222222</c:v>
                </c:pt>
                <c:pt idx="4379">
                  <c:v>42902.279166666667</c:v>
                </c:pt>
                <c:pt idx="4380">
                  <c:v>42902.279861111114</c:v>
                </c:pt>
                <c:pt idx="4381">
                  <c:v>42902.280555555553</c:v>
                </c:pt>
                <c:pt idx="4382">
                  <c:v>42902.28125</c:v>
                </c:pt>
                <c:pt idx="4383">
                  <c:v>42902.281944444447</c:v>
                </c:pt>
                <c:pt idx="4384">
                  <c:v>42902.282638888886</c:v>
                </c:pt>
                <c:pt idx="4385">
                  <c:v>42902.283333333333</c:v>
                </c:pt>
                <c:pt idx="4386">
                  <c:v>42902.28402777778</c:v>
                </c:pt>
                <c:pt idx="4387">
                  <c:v>42902.284722222219</c:v>
                </c:pt>
                <c:pt idx="4388">
                  <c:v>42902.285416666666</c:v>
                </c:pt>
                <c:pt idx="4389">
                  <c:v>42902.286111111112</c:v>
                </c:pt>
                <c:pt idx="4390">
                  <c:v>42902.286805555559</c:v>
                </c:pt>
                <c:pt idx="4391">
                  <c:v>42902.287499999999</c:v>
                </c:pt>
                <c:pt idx="4392">
                  <c:v>42902.288194444445</c:v>
                </c:pt>
                <c:pt idx="4393">
                  <c:v>42902.288888888892</c:v>
                </c:pt>
                <c:pt idx="4394">
                  <c:v>42902.289583333331</c:v>
                </c:pt>
                <c:pt idx="4395">
                  <c:v>42902.290277777778</c:v>
                </c:pt>
                <c:pt idx="4396">
                  <c:v>42902.290972222225</c:v>
                </c:pt>
                <c:pt idx="4397">
                  <c:v>42902.291666666664</c:v>
                </c:pt>
                <c:pt idx="4398">
                  <c:v>42902.292361111111</c:v>
                </c:pt>
                <c:pt idx="4399">
                  <c:v>42902.293055555558</c:v>
                </c:pt>
                <c:pt idx="4400">
                  <c:v>42902.293749999997</c:v>
                </c:pt>
                <c:pt idx="4401">
                  <c:v>42902.294444444444</c:v>
                </c:pt>
                <c:pt idx="4402">
                  <c:v>42902.295138888891</c:v>
                </c:pt>
                <c:pt idx="4403">
                  <c:v>42902.29583333333</c:v>
                </c:pt>
                <c:pt idx="4404">
                  <c:v>42902.296527777777</c:v>
                </c:pt>
                <c:pt idx="4405">
                  <c:v>42902.297222222223</c:v>
                </c:pt>
                <c:pt idx="4406">
                  <c:v>42902.29791666667</c:v>
                </c:pt>
                <c:pt idx="4407">
                  <c:v>42902.298611111109</c:v>
                </c:pt>
                <c:pt idx="4408">
                  <c:v>42902.299305555556</c:v>
                </c:pt>
                <c:pt idx="4409">
                  <c:v>42902.3</c:v>
                </c:pt>
                <c:pt idx="4410">
                  <c:v>42902.300694444442</c:v>
                </c:pt>
                <c:pt idx="4411">
                  <c:v>42902.301388888889</c:v>
                </c:pt>
                <c:pt idx="4412">
                  <c:v>42902.302083333336</c:v>
                </c:pt>
                <c:pt idx="4413">
                  <c:v>42902.302777777775</c:v>
                </c:pt>
                <c:pt idx="4414">
                  <c:v>42902.303472222222</c:v>
                </c:pt>
                <c:pt idx="4415">
                  <c:v>42902.304166666669</c:v>
                </c:pt>
                <c:pt idx="4416">
                  <c:v>42902.304861111108</c:v>
                </c:pt>
                <c:pt idx="4417">
                  <c:v>42902.305555555555</c:v>
                </c:pt>
                <c:pt idx="4418">
                  <c:v>42902.306250000001</c:v>
                </c:pt>
                <c:pt idx="4419">
                  <c:v>42902.306944444441</c:v>
                </c:pt>
                <c:pt idx="4420">
                  <c:v>42902.307638888888</c:v>
                </c:pt>
                <c:pt idx="4421">
                  <c:v>42902.308333333334</c:v>
                </c:pt>
                <c:pt idx="4422">
                  <c:v>42902.309027777781</c:v>
                </c:pt>
                <c:pt idx="4423">
                  <c:v>42902.30972222222</c:v>
                </c:pt>
                <c:pt idx="4424">
                  <c:v>42902.310416666667</c:v>
                </c:pt>
                <c:pt idx="4425">
                  <c:v>42902.311111111114</c:v>
                </c:pt>
                <c:pt idx="4426">
                  <c:v>42902.311805555553</c:v>
                </c:pt>
                <c:pt idx="4427">
                  <c:v>42902.3125</c:v>
                </c:pt>
                <c:pt idx="4428">
                  <c:v>42902.313194444447</c:v>
                </c:pt>
                <c:pt idx="4429">
                  <c:v>42902.313888888886</c:v>
                </c:pt>
                <c:pt idx="4430">
                  <c:v>42902.314583333333</c:v>
                </c:pt>
                <c:pt idx="4431">
                  <c:v>42902.31527777778</c:v>
                </c:pt>
                <c:pt idx="4432">
                  <c:v>42902.315972222219</c:v>
                </c:pt>
                <c:pt idx="4433">
                  <c:v>42902.316666666666</c:v>
                </c:pt>
                <c:pt idx="4434">
                  <c:v>42902.317361111112</c:v>
                </c:pt>
                <c:pt idx="4435">
                  <c:v>42902.318055555559</c:v>
                </c:pt>
                <c:pt idx="4436">
                  <c:v>42902.318749999999</c:v>
                </c:pt>
                <c:pt idx="4437">
                  <c:v>42902.319444444445</c:v>
                </c:pt>
                <c:pt idx="4438">
                  <c:v>42902.320138888892</c:v>
                </c:pt>
                <c:pt idx="4439">
                  <c:v>42902.320833333331</c:v>
                </c:pt>
                <c:pt idx="4440">
                  <c:v>42902.321527777778</c:v>
                </c:pt>
                <c:pt idx="4441">
                  <c:v>42902.322222222225</c:v>
                </c:pt>
                <c:pt idx="4442">
                  <c:v>42902.322916666664</c:v>
                </c:pt>
                <c:pt idx="4443">
                  <c:v>42902.323611111111</c:v>
                </c:pt>
                <c:pt idx="4444">
                  <c:v>42902.324305555558</c:v>
                </c:pt>
                <c:pt idx="4445">
                  <c:v>42902.324999999997</c:v>
                </c:pt>
                <c:pt idx="4446">
                  <c:v>42902.325694444444</c:v>
                </c:pt>
                <c:pt idx="4447">
                  <c:v>42902.326388888891</c:v>
                </c:pt>
                <c:pt idx="4448">
                  <c:v>42902.32708333333</c:v>
                </c:pt>
                <c:pt idx="4449">
                  <c:v>42902.327777777777</c:v>
                </c:pt>
                <c:pt idx="4450">
                  <c:v>42902.328472222223</c:v>
                </c:pt>
                <c:pt idx="4451">
                  <c:v>42902.32916666667</c:v>
                </c:pt>
                <c:pt idx="4452">
                  <c:v>42902.329861111109</c:v>
                </c:pt>
                <c:pt idx="4453">
                  <c:v>42902.330555555556</c:v>
                </c:pt>
                <c:pt idx="4454">
                  <c:v>42902.331250000003</c:v>
                </c:pt>
                <c:pt idx="4455">
                  <c:v>42902.331944444442</c:v>
                </c:pt>
                <c:pt idx="4456">
                  <c:v>42902.332638888889</c:v>
                </c:pt>
                <c:pt idx="4457">
                  <c:v>42902.333333333336</c:v>
                </c:pt>
                <c:pt idx="4458">
                  <c:v>42902.334027777775</c:v>
                </c:pt>
                <c:pt idx="4459">
                  <c:v>42902.334722222222</c:v>
                </c:pt>
                <c:pt idx="4460">
                  <c:v>42902.335416666669</c:v>
                </c:pt>
                <c:pt idx="4461">
                  <c:v>42902.336111111108</c:v>
                </c:pt>
                <c:pt idx="4462">
                  <c:v>42902.336805555555</c:v>
                </c:pt>
                <c:pt idx="4463">
                  <c:v>42902.337500000001</c:v>
                </c:pt>
                <c:pt idx="4464">
                  <c:v>42902.338194444441</c:v>
                </c:pt>
                <c:pt idx="4465">
                  <c:v>42902.338888888888</c:v>
                </c:pt>
                <c:pt idx="4466">
                  <c:v>42902.339583333334</c:v>
                </c:pt>
                <c:pt idx="4467">
                  <c:v>42902.340277777781</c:v>
                </c:pt>
                <c:pt idx="4468">
                  <c:v>42902.34097222222</c:v>
                </c:pt>
                <c:pt idx="4469">
                  <c:v>42902.341666666667</c:v>
                </c:pt>
                <c:pt idx="4470">
                  <c:v>42902.342361111114</c:v>
                </c:pt>
                <c:pt idx="4471">
                  <c:v>42902.343055555553</c:v>
                </c:pt>
                <c:pt idx="4472">
                  <c:v>42902.34375</c:v>
                </c:pt>
                <c:pt idx="4473">
                  <c:v>42902.344444444447</c:v>
                </c:pt>
                <c:pt idx="4474">
                  <c:v>42902.345138888886</c:v>
                </c:pt>
                <c:pt idx="4475">
                  <c:v>42902.345833333333</c:v>
                </c:pt>
                <c:pt idx="4476">
                  <c:v>42902.34652777778</c:v>
                </c:pt>
                <c:pt idx="4477">
                  <c:v>42902.347222222219</c:v>
                </c:pt>
                <c:pt idx="4478">
                  <c:v>42902.347916666666</c:v>
                </c:pt>
                <c:pt idx="4479">
                  <c:v>42902.348611111112</c:v>
                </c:pt>
                <c:pt idx="4480">
                  <c:v>42902.349305555559</c:v>
                </c:pt>
                <c:pt idx="4481">
                  <c:v>42902.35</c:v>
                </c:pt>
                <c:pt idx="4482">
                  <c:v>42902.350694444445</c:v>
                </c:pt>
                <c:pt idx="4483">
                  <c:v>42902.351388888892</c:v>
                </c:pt>
                <c:pt idx="4484">
                  <c:v>42902.352083333331</c:v>
                </c:pt>
                <c:pt idx="4485">
                  <c:v>42902.352777777778</c:v>
                </c:pt>
                <c:pt idx="4486">
                  <c:v>42902.353472222225</c:v>
                </c:pt>
                <c:pt idx="4487">
                  <c:v>42902.354166666664</c:v>
                </c:pt>
                <c:pt idx="4488">
                  <c:v>42902.354861111111</c:v>
                </c:pt>
                <c:pt idx="4489">
                  <c:v>42902.355555555558</c:v>
                </c:pt>
                <c:pt idx="4490">
                  <c:v>42902.356249999997</c:v>
                </c:pt>
                <c:pt idx="4491">
                  <c:v>42902.356944444444</c:v>
                </c:pt>
                <c:pt idx="4492">
                  <c:v>42902.357638888891</c:v>
                </c:pt>
                <c:pt idx="4493">
                  <c:v>42902.35833333333</c:v>
                </c:pt>
                <c:pt idx="4494">
                  <c:v>42902.359027777777</c:v>
                </c:pt>
                <c:pt idx="4495">
                  <c:v>42902.359722222223</c:v>
                </c:pt>
                <c:pt idx="4496">
                  <c:v>42902.36041666667</c:v>
                </c:pt>
                <c:pt idx="4497">
                  <c:v>42902.361111111109</c:v>
                </c:pt>
                <c:pt idx="4498">
                  <c:v>42902.361805555556</c:v>
                </c:pt>
                <c:pt idx="4499">
                  <c:v>42902.362500000003</c:v>
                </c:pt>
                <c:pt idx="4500">
                  <c:v>42902.363194444442</c:v>
                </c:pt>
                <c:pt idx="4501">
                  <c:v>42902.363888888889</c:v>
                </c:pt>
                <c:pt idx="4502">
                  <c:v>42902.364583333336</c:v>
                </c:pt>
                <c:pt idx="4503">
                  <c:v>42902.365277777775</c:v>
                </c:pt>
                <c:pt idx="4504">
                  <c:v>42902.365972222222</c:v>
                </c:pt>
                <c:pt idx="4505">
                  <c:v>42902.366666666669</c:v>
                </c:pt>
                <c:pt idx="4506">
                  <c:v>42902.367361111108</c:v>
                </c:pt>
                <c:pt idx="4507">
                  <c:v>42902.368055555555</c:v>
                </c:pt>
                <c:pt idx="4508">
                  <c:v>42902.368750000001</c:v>
                </c:pt>
                <c:pt idx="4509">
                  <c:v>42902.369444444441</c:v>
                </c:pt>
                <c:pt idx="4510">
                  <c:v>42902.370138888888</c:v>
                </c:pt>
                <c:pt idx="4511">
                  <c:v>42902.370833333334</c:v>
                </c:pt>
                <c:pt idx="4512">
                  <c:v>42902.371527777781</c:v>
                </c:pt>
                <c:pt idx="4513">
                  <c:v>42902.37222222222</c:v>
                </c:pt>
                <c:pt idx="4514">
                  <c:v>42902.372916666667</c:v>
                </c:pt>
                <c:pt idx="4515">
                  <c:v>42902.373611111114</c:v>
                </c:pt>
                <c:pt idx="4516">
                  <c:v>42902.374305555553</c:v>
                </c:pt>
                <c:pt idx="4517">
                  <c:v>42902.375</c:v>
                </c:pt>
                <c:pt idx="4518">
                  <c:v>42902.375694444447</c:v>
                </c:pt>
                <c:pt idx="4519">
                  <c:v>42902.376388888886</c:v>
                </c:pt>
                <c:pt idx="4520">
                  <c:v>42902.377083333333</c:v>
                </c:pt>
                <c:pt idx="4521">
                  <c:v>42902.37777777778</c:v>
                </c:pt>
                <c:pt idx="4522">
                  <c:v>42902.378472222219</c:v>
                </c:pt>
                <c:pt idx="4523">
                  <c:v>42902.379166666666</c:v>
                </c:pt>
                <c:pt idx="4524">
                  <c:v>42902.379861111112</c:v>
                </c:pt>
                <c:pt idx="4525">
                  <c:v>42902.380555555559</c:v>
                </c:pt>
                <c:pt idx="4526">
                  <c:v>42902.381249999999</c:v>
                </c:pt>
                <c:pt idx="4527">
                  <c:v>42902.381944444445</c:v>
                </c:pt>
                <c:pt idx="4528">
                  <c:v>42902.382638888892</c:v>
                </c:pt>
                <c:pt idx="4529">
                  <c:v>42902.383333333331</c:v>
                </c:pt>
                <c:pt idx="4530">
                  <c:v>42902.384027777778</c:v>
                </c:pt>
                <c:pt idx="4531">
                  <c:v>42902.384722222225</c:v>
                </c:pt>
                <c:pt idx="4532">
                  <c:v>42902.385416666664</c:v>
                </c:pt>
                <c:pt idx="4533">
                  <c:v>42902.386111111111</c:v>
                </c:pt>
                <c:pt idx="4534">
                  <c:v>42902.386805555558</c:v>
                </c:pt>
                <c:pt idx="4535">
                  <c:v>42902.387499999997</c:v>
                </c:pt>
                <c:pt idx="4536">
                  <c:v>42902.388194444444</c:v>
                </c:pt>
                <c:pt idx="4537">
                  <c:v>42902.388888888891</c:v>
                </c:pt>
                <c:pt idx="4538">
                  <c:v>42902.38958333333</c:v>
                </c:pt>
                <c:pt idx="4539">
                  <c:v>42902.390277777777</c:v>
                </c:pt>
                <c:pt idx="4540">
                  <c:v>42902.390972222223</c:v>
                </c:pt>
                <c:pt idx="4541">
                  <c:v>42902.39166666667</c:v>
                </c:pt>
                <c:pt idx="4542">
                  <c:v>42902.392361111109</c:v>
                </c:pt>
                <c:pt idx="4543">
                  <c:v>42902.393055555556</c:v>
                </c:pt>
                <c:pt idx="4544">
                  <c:v>42902.393750000003</c:v>
                </c:pt>
                <c:pt idx="4545">
                  <c:v>42902.394444444442</c:v>
                </c:pt>
                <c:pt idx="4546">
                  <c:v>42902.395138888889</c:v>
                </c:pt>
                <c:pt idx="4547">
                  <c:v>42902.395833333336</c:v>
                </c:pt>
                <c:pt idx="4548">
                  <c:v>42902.396527777775</c:v>
                </c:pt>
                <c:pt idx="4549">
                  <c:v>42902.397222222222</c:v>
                </c:pt>
                <c:pt idx="4550">
                  <c:v>42902.397916666669</c:v>
                </c:pt>
                <c:pt idx="4551">
                  <c:v>42902.398611111108</c:v>
                </c:pt>
                <c:pt idx="4552">
                  <c:v>42902.399305555555</c:v>
                </c:pt>
                <c:pt idx="4553">
                  <c:v>42902.400000000001</c:v>
                </c:pt>
                <c:pt idx="4554">
                  <c:v>42902.400694444441</c:v>
                </c:pt>
                <c:pt idx="4555">
                  <c:v>42902.401388888888</c:v>
                </c:pt>
                <c:pt idx="4556">
                  <c:v>42902.402083333334</c:v>
                </c:pt>
                <c:pt idx="4557">
                  <c:v>42902.402777777781</c:v>
                </c:pt>
                <c:pt idx="4558">
                  <c:v>42902.40347222222</c:v>
                </c:pt>
                <c:pt idx="4559">
                  <c:v>42902.404166666667</c:v>
                </c:pt>
                <c:pt idx="4560">
                  <c:v>42902.404861111114</c:v>
                </c:pt>
                <c:pt idx="4561">
                  <c:v>42902.405555555553</c:v>
                </c:pt>
                <c:pt idx="4562">
                  <c:v>42902.40625</c:v>
                </c:pt>
                <c:pt idx="4563">
                  <c:v>42902.406944444447</c:v>
                </c:pt>
                <c:pt idx="4564">
                  <c:v>42902.407638888886</c:v>
                </c:pt>
                <c:pt idx="4565">
                  <c:v>42902.408333333333</c:v>
                </c:pt>
                <c:pt idx="4566">
                  <c:v>42902.40902777778</c:v>
                </c:pt>
                <c:pt idx="4567">
                  <c:v>42902.409722222219</c:v>
                </c:pt>
                <c:pt idx="4568">
                  <c:v>42902.410416666666</c:v>
                </c:pt>
                <c:pt idx="4569">
                  <c:v>42902.411111111112</c:v>
                </c:pt>
                <c:pt idx="4570">
                  <c:v>42902.411805555559</c:v>
                </c:pt>
                <c:pt idx="4571">
                  <c:v>42902.412499999999</c:v>
                </c:pt>
                <c:pt idx="4572">
                  <c:v>42902.413194444445</c:v>
                </c:pt>
                <c:pt idx="4573">
                  <c:v>42902.413888888892</c:v>
                </c:pt>
                <c:pt idx="4574">
                  <c:v>42902.414583333331</c:v>
                </c:pt>
                <c:pt idx="4575">
                  <c:v>42902.415277777778</c:v>
                </c:pt>
                <c:pt idx="4576">
                  <c:v>42902.415972222225</c:v>
                </c:pt>
                <c:pt idx="4577">
                  <c:v>42902.416666666664</c:v>
                </c:pt>
                <c:pt idx="4578">
                  <c:v>42902.417361111111</c:v>
                </c:pt>
                <c:pt idx="4579">
                  <c:v>42902.418055555558</c:v>
                </c:pt>
                <c:pt idx="4580">
                  <c:v>42902.418749999997</c:v>
                </c:pt>
                <c:pt idx="4581">
                  <c:v>42902.419444444444</c:v>
                </c:pt>
                <c:pt idx="4582">
                  <c:v>42902.420138888891</c:v>
                </c:pt>
                <c:pt idx="4583">
                  <c:v>42902.42083333333</c:v>
                </c:pt>
                <c:pt idx="4584">
                  <c:v>42902.421527777777</c:v>
                </c:pt>
                <c:pt idx="4585">
                  <c:v>42902.422222222223</c:v>
                </c:pt>
                <c:pt idx="4586">
                  <c:v>42902.42291666667</c:v>
                </c:pt>
                <c:pt idx="4587">
                  <c:v>42902.423611111109</c:v>
                </c:pt>
                <c:pt idx="4588">
                  <c:v>42902.424305555556</c:v>
                </c:pt>
                <c:pt idx="4589">
                  <c:v>42902.425000000003</c:v>
                </c:pt>
                <c:pt idx="4590">
                  <c:v>42902.425694444442</c:v>
                </c:pt>
                <c:pt idx="4591">
                  <c:v>42902.426388888889</c:v>
                </c:pt>
                <c:pt idx="4592">
                  <c:v>42902.427083333336</c:v>
                </c:pt>
                <c:pt idx="4593">
                  <c:v>42902.427777777775</c:v>
                </c:pt>
                <c:pt idx="4594">
                  <c:v>42902.428472222222</c:v>
                </c:pt>
                <c:pt idx="4595">
                  <c:v>42902.429166666669</c:v>
                </c:pt>
                <c:pt idx="4596">
                  <c:v>42902.429861111108</c:v>
                </c:pt>
                <c:pt idx="4597">
                  <c:v>42902.430555555555</c:v>
                </c:pt>
                <c:pt idx="4598">
                  <c:v>42902.431250000001</c:v>
                </c:pt>
                <c:pt idx="4599">
                  <c:v>42902.431944444441</c:v>
                </c:pt>
                <c:pt idx="4600">
                  <c:v>42902.432638888888</c:v>
                </c:pt>
                <c:pt idx="4601">
                  <c:v>42902.433333333334</c:v>
                </c:pt>
                <c:pt idx="4602">
                  <c:v>42902.434027777781</c:v>
                </c:pt>
                <c:pt idx="4603">
                  <c:v>42902.43472222222</c:v>
                </c:pt>
                <c:pt idx="4604">
                  <c:v>42902.435416666667</c:v>
                </c:pt>
                <c:pt idx="4605">
                  <c:v>42902.436111111114</c:v>
                </c:pt>
                <c:pt idx="4606">
                  <c:v>42902.436805555553</c:v>
                </c:pt>
                <c:pt idx="4607">
                  <c:v>42902.4375</c:v>
                </c:pt>
                <c:pt idx="4608">
                  <c:v>42902.438194444447</c:v>
                </c:pt>
                <c:pt idx="4609">
                  <c:v>42902.438888888886</c:v>
                </c:pt>
                <c:pt idx="4610">
                  <c:v>42902.439583333333</c:v>
                </c:pt>
                <c:pt idx="4611">
                  <c:v>42902.44027777778</c:v>
                </c:pt>
                <c:pt idx="4612">
                  <c:v>42902.440972222219</c:v>
                </c:pt>
                <c:pt idx="4613">
                  <c:v>42902.441666666666</c:v>
                </c:pt>
                <c:pt idx="4614">
                  <c:v>42902.442361111112</c:v>
                </c:pt>
                <c:pt idx="4615">
                  <c:v>42902.443055555559</c:v>
                </c:pt>
                <c:pt idx="4616">
                  <c:v>42902.443749999999</c:v>
                </c:pt>
                <c:pt idx="4617">
                  <c:v>42902.444444444445</c:v>
                </c:pt>
                <c:pt idx="4618">
                  <c:v>42902.445138888892</c:v>
                </c:pt>
                <c:pt idx="4619">
                  <c:v>42902.445833333331</c:v>
                </c:pt>
                <c:pt idx="4620">
                  <c:v>42902.446527777778</c:v>
                </c:pt>
                <c:pt idx="4621">
                  <c:v>42902.447222222225</c:v>
                </c:pt>
                <c:pt idx="4622">
                  <c:v>42902.447916666664</c:v>
                </c:pt>
                <c:pt idx="4623">
                  <c:v>42902.448611111111</c:v>
                </c:pt>
                <c:pt idx="4624">
                  <c:v>42902.449305555558</c:v>
                </c:pt>
                <c:pt idx="4625">
                  <c:v>42902.45</c:v>
                </c:pt>
                <c:pt idx="4626">
                  <c:v>42902.450694444444</c:v>
                </c:pt>
                <c:pt idx="4627">
                  <c:v>42902.451388888891</c:v>
                </c:pt>
                <c:pt idx="4628">
                  <c:v>42902.45208333333</c:v>
                </c:pt>
                <c:pt idx="4629">
                  <c:v>42902.452777777777</c:v>
                </c:pt>
                <c:pt idx="4630">
                  <c:v>42902.453472222223</c:v>
                </c:pt>
                <c:pt idx="4631">
                  <c:v>42902.45416666667</c:v>
                </c:pt>
                <c:pt idx="4632">
                  <c:v>42902.454861111109</c:v>
                </c:pt>
                <c:pt idx="4633">
                  <c:v>42902.455555555556</c:v>
                </c:pt>
                <c:pt idx="4634">
                  <c:v>42902.456250000003</c:v>
                </c:pt>
                <c:pt idx="4635">
                  <c:v>42902.456944444442</c:v>
                </c:pt>
                <c:pt idx="4636">
                  <c:v>42902.457638888889</c:v>
                </c:pt>
                <c:pt idx="4637">
                  <c:v>42902.458333333336</c:v>
                </c:pt>
                <c:pt idx="4638">
                  <c:v>42902.459027777775</c:v>
                </c:pt>
                <c:pt idx="4639">
                  <c:v>42902.459722222222</c:v>
                </c:pt>
                <c:pt idx="4640">
                  <c:v>42902.460416666669</c:v>
                </c:pt>
                <c:pt idx="4641">
                  <c:v>42902.461111111108</c:v>
                </c:pt>
                <c:pt idx="4642">
                  <c:v>42902.461805555555</c:v>
                </c:pt>
                <c:pt idx="4643">
                  <c:v>42902.462500000001</c:v>
                </c:pt>
                <c:pt idx="4644">
                  <c:v>42902.463194444441</c:v>
                </c:pt>
                <c:pt idx="4645">
                  <c:v>42902.463888888888</c:v>
                </c:pt>
                <c:pt idx="4646">
                  <c:v>42902.464583333334</c:v>
                </c:pt>
                <c:pt idx="4647">
                  <c:v>42902.465277777781</c:v>
                </c:pt>
                <c:pt idx="4648">
                  <c:v>42902.46597222222</c:v>
                </c:pt>
                <c:pt idx="4649">
                  <c:v>42902.466666666667</c:v>
                </c:pt>
                <c:pt idx="4650">
                  <c:v>42902.467361111114</c:v>
                </c:pt>
                <c:pt idx="4651">
                  <c:v>42902.468055555553</c:v>
                </c:pt>
                <c:pt idx="4652">
                  <c:v>42902.46875</c:v>
                </c:pt>
                <c:pt idx="4653">
                  <c:v>42902.469444444447</c:v>
                </c:pt>
                <c:pt idx="4654">
                  <c:v>42902.470138888886</c:v>
                </c:pt>
                <c:pt idx="4655">
                  <c:v>42902.470833333333</c:v>
                </c:pt>
                <c:pt idx="4656">
                  <c:v>42902.47152777778</c:v>
                </c:pt>
                <c:pt idx="4657">
                  <c:v>42902.472222222219</c:v>
                </c:pt>
                <c:pt idx="4658">
                  <c:v>42902.472916666666</c:v>
                </c:pt>
                <c:pt idx="4659">
                  <c:v>42902.473611111112</c:v>
                </c:pt>
                <c:pt idx="4660">
                  <c:v>42902.474305555559</c:v>
                </c:pt>
                <c:pt idx="4661">
                  <c:v>42902.474999999999</c:v>
                </c:pt>
                <c:pt idx="4662">
                  <c:v>42902.475694444445</c:v>
                </c:pt>
                <c:pt idx="4663">
                  <c:v>42902.476388888892</c:v>
                </c:pt>
                <c:pt idx="4664">
                  <c:v>42902.477083333331</c:v>
                </c:pt>
                <c:pt idx="4665">
                  <c:v>42902.477777777778</c:v>
                </c:pt>
                <c:pt idx="4666">
                  <c:v>42902.478472222225</c:v>
                </c:pt>
                <c:pt idx="4667">
                  <c:v>42902.479166666664</c:v>
                </c:pt>
                <c:pt idx="4668">
                  <c:v>42902.479861111111</c:v>
                </c:pt>
                <c:pt idx="4669">
                  <c:v>42902.480555555558</c:v>
                </c:pt>
                <c:pt idx="4670">
                  <c:v>42902.481249999997</c:v>
                </c:pt>
                <c:pt idx="4671">
                  <c:v>42902.481944444444</c:v>
                </c:pt>
                <c:pt idx="4672">
                  <c:v>42902.482638888891</c:v>
                </c:pt>
                <c:pt idx="4673">
                  <c:v>42902.48333333333</c:v>
                </c:pt>
                <c:pt idx="4674">
                  <c:v>42902.484027777777</c:v>
                </c:pt>
                <c:pt idx="4675">
                  <c:v>42902.484722222223</c:v>
                </c:pt>
                <c:pt idx="4676">
                  <c:v>42902.48541666667</c:v>
                </c:pt>
                <c:pt idx="4677">
                  <c:v>42902.486111111109</c:v>
                </c:pt>
                <c:pt idx="4678">
                  <c:v>42902.486805555556</c:v>
                </c:pt>
                <c:pt idx="4679">
                  <c:v>42902.487500000003</c:v>
                </c:pt>
                <c:pt idx="4680">
                  <c:v>42902.488194444442</c:v>
                </c:pt>
                <c:pt idx="4681">
                  <c:v>42902.488888888889</c:v>
                </c:pt>
                <c:pt idx="4682">
                  <c:v>42902.489583333336</c:v>
                </c:pt>
                <c:pt idx="4683">
                  <c:v>42902.490277777775</c:v>
                </c:pt>
                <c:pt idx="4684">
                  <c:v>42902.490972222222</c:v>
                </c:pt>
                <c:pt idx="4685">
                  <c:v>42902.491666666669</c:v>
                </c:pt>
                <c:pt idx="4686">
                  <c:v>42902.492361111108</c:v>
                </c:pt>
                <c:pt idx="4687">
                  <c:v>42902.493055555555</c:v>
                </c:pt>
                <c:pt idx="4688">
                  <c:v>42902.493750000001</c:v>
                </c:pt>
                <c:pt idx="4689">
                  <c:v>42902.494444444441</c:v>
                </c:pt>
                <c:pt idx="4690">
                  <c:v>42902.495138888888</c:v>
                </c:pt>
                <c:pt idx="4691">
                  <c:v>42902.495833333334</c:v>
                </c:pt>
                <c:pt idx="4692">
                  <c:v>42902.496527777781</c:v>
                </c:pt>
                <c:pt idx="4693">
                  <c:v>42902.49722222222</c:v>
                </c:pt>
                <c:pt idx="4694">
                  <c:v>42902.497916666667</c:v>
                </c:pt>
                <c:pt idx="4695">
                  <c:v>42902.498611111114</c:v>
                </c:pt>
                <c:pt idx="4696">
                  <c:v>42902.499305555553</c:v>
                </c:pt>
                <c:pt idx="4697">
                  <c:v>42902.5</c:v>
                </c:pt>
                <c:pt idx="4698">
                  <c:v>42902.500694444447</c:v>
                </c:pt>
                <c:pt idx="4699">
                  <c:v>42902.501388888886</c:v>
                </c:pt>
                <c:pt idx="4700">
                  <c:v>42902.502083333333</c:v>
                </c:pt>
                <c:pt idx="4701">
                  <c:v>42902.50277777778</c:v>
                </c:pt>
                <c:pt idx="4702">
                  <c:v>42902.503472222219</c:v>
                </c:pt>
                <c:pt idx="4703">
                  <c:v>42902.504166666666</c:v>
                </c:pt>
                <c:pt idx="4704">
                  <c:v>42902.504861111112</c:v>
                </c:pt>
                <c:pt idx="4705">
                  <c:v>42902.505555555559</c:v>
                </c:pt>
                <c:pt idx="4706">
                  <c:v>42902.506249999999</c:v>
                </c:pt>
                <c:pt idx="4707">
                  <c:v>42902.506944444445</c:v>
                </c:pt>
                <c:pt idx="4708">
                  <c:v>42902.507638888892</c:v>
                </c:pt>
                <c:pt idx="4709">
                  <c:v>42902.508333333331</c:v>
                </c:pt>
                <c:pt idx="4710">
                  <c:v>42902.509027777778</c:v>
                </c:pt>
                <c:pt idx="4711">
                  <c:v>42902.509722222225</c:v>
                </c:pt>
                <c:pt idx="4712">
                  <c:v>42902.510416666664</c:v>
                </c:pt>
                <c:pt idx="4713">
                  <c:v>42902.511111111111</c:v>
                </c:pt>
                <c:pt idx="4714">
                  <c:v>42902.511805555558</c:v>
                </c:pt>
                <c:pt idx="4715">
                  <c:v>42902.512499999997</c:v>
                </c:pt>
                <c:pt idx="4716">
                  <c:v>42902.513194444444</c:v>
                </c:pt>
                <c:pt idx="4717">
                  <c:v>42902.513888888891</c:v>
                </c:pt>
                <c:pt idx="4718">
                  <c:v>42902.51458333333</c:v>
                </c:pt>
                <c:pt idx="4719">
                  <c:v>42902.515277777777</c:v>
                </c:pt>
                <c:pt idx="4720">
                  <c:v>42902.515972222223</c:v>
                </c:pt>
                <c:pt idx="4721">
                  <c:v>42902.51666666667</c:v>
                </c:pt>
                <c:pt idx="4722">
                  <c:v>42902.517361111109</c:v>
                </c:pt>
                <c:pt idx="4723">
                  <c:v>42902.518055555556</c:v>
                </c:pt>
                <c:pt idx="4724">
                  <c:v>42902.518750000003</c:v>
                </c:pt>
                <c:pt idx="4725">
                  <c:v>42902.519444444442</c:v>
                </c:pt>
                <c:pt idx="4726">
                  <c:v>42902.520138888889</c:v>
                </c:pt>
                <c:pt idx="4727">
                  <c:v>42902.520833333336</c:v>
                </c:pt>
                <c:pt idx="4728">
                  <c:v>42902.521527777775</c:v>
                </c:pt>
                <c:pt idx="4729">
                  <c:v>42902.522222222222</c:v>
                </c:pt>
                <c:pt idx="4730">
                  <c:v>42902.522916666669</c:v>
                </c:pt>
                <c:pt idx="4731">
                  <c:v>42902.523611111108</c:v>
                </c:pt>
                <c:pt idx="4732">
                  <c:v>42902.524305555555</c:v>
                </c:pt>
                <c:pt idx="4733">
                  <c:v>42902.525000000001</c:v>
                </c:pt>
                <c:pt idx="4734">
                  <c:v>42902.525694444441</c:v>
                </c:pt>
                <c:pt idx="4735">
                  <c:v>42902.526388888888</c:v>
                </c:pt>
                <c:pt idx="4736">
                  <c:v>42902.527083333334</c:v>
                </c:pt>
                <c:pt idx="4737">
                  <c:v>42902.527777777781</c:v>
                </c:pt>
                <c:pt idx="4738">
                  <c:v>42902.52847222222</c:v>
                </c:pt>
                <c:pt idx="4739">
                  <c:v>42902.529166666667</c:v>
                </c:pt>
                <c:pt idx="4740">
                  <c:v>42902.529861111114</c:v>
                </c:pt>
                <c:pt idx="4741">
                  <c:v>42902.530555555553</c:v>
                </c:pt>
                <c:pt idx="4742">
                  <c:v>42902.53125</c:v>
                </c:pt>
                <c:pt idx="4743">
                  <c:v>42902.531944444447</c:v>
                </c:pt>
                <c:pt idx="4744">
                  <c:v>42902.532638888886</c:v>
                </c:pt>
                <c:pt idx="4745">
                  <c:v>42902.533333333333</c:v>
                </c:pt>
                <c:pt idx="4746">
                  <c:v>42902.53402777778</c:v>
                </c:pt>
                <c:pt idx="4747">
                  <c:v>42902.534722222219</c:v>
                </c:pt>
                <c:pt idx="4748">
                  <c:v>42902.535416666666</c:v>
                </c:pt>
                <c:pt idx="4749">
                  <c:v>42902.536111111112</c:v>
                </c:pt>
                <c:pt idx="4750">
                  <c:v>42902.536805555559</c:v>
                </c:pt>
                <c:pt idx="4751">
                  <c:v>42902.537499999999</c:v>
                </c:pt>
                <c:pt idx="4752">
                  <c:v>42902.538194444445</c:v>
                </c:pt>
                <c:pt idx="4753">
                  <c:v>42902.538888888892</c:v>
                </c:pt>
                <c:pt idx="4754">
                  <c:v>42902.539583333331</c:v>
                </c:pt>
                <c:pt idx="4755">
                  <c:v>42902.540277777778</c:v>
                </c:pt>
                <c:pt idx="4756">
                  <c:v>42902.540972222225</c:v>
                </c:pt>
                <c:pt idx="4757">
                  <c:v>42902.541666666664</c:v>
                </c:pt>
                <c:pt idx="4758">
                  <c:v>42902.542361111111</c:v>
                </c:pt>
                <c:pt idx="4759">
                  <c:v>42902.543055555558</c:v>
                </c:pt>
                <c:pt idx="4760">
                  <c:v>42902.543749999997</c:v>
                </c:pt>
                <c:pt idx="4761">
                  <c:v>42902.544444444444</c:v>
                </c:pt>
                <c:pt idx="4762">
                  <c:v>42902.545138888891</c:v>
                </c:pt>
                <c:pt idx="4763">
                  <c:v>42902.54583333333</c:v>
                </c:pt>
                <c:pt idx="4764">
                  <c:v>42902.546527777777</c:v>
                </c:pt>
                <c:pt idx="4765">
                  <c:v>42902.547222222223</c:v>
                </c:pt>
                <c:pt idx="4766">
                  <c:v>42902.54791666667</c:v>
                </c:pt>
                <c:pt idx="4767">
                  <c:v>42902.548611111109</c:v>
                </c:pt>
                <c:pt idx="4768">
                  <c:v>42902.549305555556</c:v>
                </c:pt>
                <c:pt idx="4769">
                  <c:v>42902.55</c:v>
                </c:pt>
                <c:pt idx="4770">
                  <c:v>42902.550694444442</c:v>
                </c:pt>
                <c:pt idx="4771">
                  <c:v>42902.551388888889</c:v>
                </c:pt>
                <c:pt idx="4772">
                  <c:v>42902.552083333336</c:v>
                </c:pt>
                <c:pt idx="4773">
                  <c:v>42902.552777777775</c:v>
                </c:pt>
                <c:pt idx="4774">
                  <c:v>42902.553472222222</c:v>
                </c:pt>
                <c:pt idx="4775">
                  <c:v>42902.554166666669</c:v>
                </c:pt>
                <c:pt idx="4776">
                  <c:v>42902.554861111108</c:v>
                </c:pt>
                <c:pt idx="4777">
                  <c:v>42902.555555555555</c:v>
                </c:pt>
                <c:pt idx="4778">
                  <c:v>42902.556250000001</c:v>
                </c:pt>
                <c:pt idx="4779">
                  <c:v>42902.556944444441</c:v>
                </c:pt>
                <c:pt idx="4780">
                  <c:v>42902.557638888888</c:v>
                </c:pt>
                <c:pt idx="4781">
                  <c:v>42902.558333333334</c:v>
                </c:pt>
                <c:pt idx="4782">
                  <c:v>42902.559027777781</c:v>
                </c:pt>
                <c:pt idx="4783">
                  <c:v>42902.55972222222</c:v>
                </c:pt>
                <c:pt idx="4784">
                  <c:v>42902.560416666667</c:v>
                </c:pt>
                <c:pt idx="4785">
                  <c:v>42902.561111111114</c:v>
                </c:pt>
                <c:pt idx="4786">
                  <c:v>42902.561805555553</c:v>
                </c:pt>
                <c:pt idx="4787">
                  <c:v>42902.5625</c:v>
                </c:pt>
                <c:pt idx="4788">
                  <c:v>42902.563194444447</c:v>
                </c:pt>
                <c:pt idx="4789">
                  <c:v>42902.563888888886</c:v>
                </c:pt>
                <c:pt idx="4790">
                  <c:v>42902.564583333333</c:v>
                </c:pt>
                <c:pt idx="4791">
                  <c:v>42902.56527777778</c:v>
                </c:pt>
                <c:pt idx="4792">
                  <c:v>42902.565972222219</c:v>
                </c:pt>
                <c:pt idx="4793">
                  <c:v>42902.566666666666</c:v>
                </c:pt>
                <c:pt idx="4794">
                  <c:v>42902.567361111112</c:v>
                </c:pt>
                <c:pt idx="4795">
                  <c:v>42902.568055555559</c:v>
                </c:pt>
                <c:pt idx="4796">
                  <c:v>42902.568749999999</c:v>
                </c:pt>
                <c:pt idx="4797">
                  <c:v>42902.569444444445</c:v>
                </c:pt>
                <c:pt idx="4798">
                  <c:v>42902.570138888892</c:v>
                </c:pt>
                <c:pt idx="4799">
                  <c:v>42902.570833333331</c:v>
                </c:pt>
                <c:pt idx="4800">
                  <c:v>42902.571527777778</c:v>
                </c:pt>
                <c:pt idx="4801">
                  <c:v>42902.572222222225</c:v>
                </c:pt>
                <c:pt idx="4802">
                  <c:v>42902.572916666664</c:v>
                </c:pt>
                <c:pt idx="4803">
                  <c:v>42902.573611111111</c:v>
                </c:pt>
                <c:pt idx="4804">
                  <c:v>42902.574305555558</c:v>
                </c:pt>
                <c:pt idx="4805">
                  <c:v>42902.574999999997</c:v>
                </c:pt>
                <c:pt idx="4806">
                  <c:v>42902.575694444444</c:v>
                </c:pt>
                <c:pt idx="4807">
                  <c:v>42902.576388888891</c:v>
                </c:pt>
                <c:pt idx="4808">
                  <c:v>42902.57708333333</c:v>
                </c:pt>
                <c:pt idx="4809">
                  <c:v>42902.577777777777</c:v>
                </c:pt>
                <c:pt idx="4810">
                  <c:v>42902.578472222223</c:v>
                </c:pt>
                <c:pt idx="4811">
                  <c:v>42902.57916666667</c:v>
                </c:pt>
                <c:pt idx="4812">
                  <c:v>42902.579861111109</c:v>
                </c:pt>
                <c:pt idx="4813">
                  <c:v>42902.580555555556</c:v>
                </c:pt>
                <c:pt idx="4814">
                  <c:v>42902.581250000003</c:v>
                </c:pt>
                <c:pt idx="4815">
                  <c:v>42902.581944444442</c:v>
                </c:pt>
                <c:pt idx="4816">
                  <c:v>42902.582638888889</c:v>
                </c:pt>
                <c:pt idx="4817">
                  <c:v>42902.583333333336</c:v>
                </c:pt>
                <c:pt idx="4818">
                  <c:v>42902.584027777775</c:v>
                </c:pt>
                <c:pt idx="4819">
                  <c:v>42902.584722222222</c:v>
                </c:pt>
                <c:pt idx="4820">
                  <c:v>42902.585416666669</c:v>
                </c:pt>
                <c:pt idx="4821">
                  <c:v>42902.586111111108</c:v>
                </c:pt>
                <c:pt idx="4822">
                  <c:v>42902.586805555555</c:v>
                </c:pt>
                <c:pt idx="4823">
                  <c:v>42902.587500000001</c:v>
                </c:pt>
                <c:pt idx="4824">
                  <c:v>42902.588194444441</c:v>
                </c:pt>
                <c:pt idx="4825">
                  <c:v>42902.588888888888</c:v>
                </c:pt>
                <c:pt idx="4826">
                  <c:v>42902.589583333334</c:v>
                </c:pt>
                <c:pt idx="4827">
                  <c:v>42902.590277777781</c:v>
                </c:pt>
                <c:pt idx="4828">
                  <c:v>42902.59097222222</c:v>
                </c:pt>
                <c:pt idx="4829">
                  <c:v>42902.591666666667</c:v>
                </c:pt>
                <c:pt idx="4830">
                  <c:v>42902.592361111114</c:v>
                </c:pt>
                <c:pt idx="4831">
                  <c:v>42902.593055555553</c:v>
                </c:pt>
                <c:pt idx="4832">
                  <c:v>42902.59375</c:v>
                </c:pt>
                <c:pt idx="4833">
                  <c:v>42902.594444444447</c:v>
                </c:pt>
                <c:pt idx="4834">
                  <c:v>42902.595138888886</c:v>
                </c:pt>
                <c:pt idx="4835">
                  <c:v>42902.595833333333</c:v>
                </c:pt>
                <c:pt idx="4836">
                  <c:v>42902.59652777778</c:v>
                </c:pt>
                <c:pt idx="4837">
                  <c:v>42902.597222222219</c:v>
                </c:pt>
                <c:pt idx="4838">
                  <c:v>42902.597916666666</c:v>
                </c:pt>
                <c:pt idx="4839">
                  <c:v>42902.598611111112</c:v>
                </c:pt>
                <c:pt idx="4840">
                  <c:v>42902.599305555559</c:v>
                </c:pt>
                <c:pt idx="4841">
                  <c:v>42902.6</c:v>
                </c:pt>
                <c:pt idx="4842">
                  <c:v>42902.600694444445</c:v>
                </c:pt>
                <c:pt idx="4843">
                  <c:v>42902.601388888892</c:v>
                </c:pt>
                <c:pt idx="4844">
                  <c:v>42902.602083333331</c:v>
                </c:pt>
                <c:pt idx="4845">
                  <c:v>42902.602777777778</c:v>
                </c:pt>
                <c:pt idx="4846">
                  <c:v>42902.603472222225</c:v>
                </c:pt>
                <c:pt idx="4847">
                  <c:v>42902.604166666664</c:v>
                </c:pt>
                <c:pt idx="4848">
                  <c:v>42902.604861111111</c:v>
                </c:pt>
                <c:pt idx="4849">
                  <c:v>42902.605555555558</c:v>
                </c:pt>
                <c:pt idx="4850">
                  <c:v>42902.606249999997</c:v>
                </c:pt>
                <c:pt idx="4851">
                  <c:v>42902.606944444444</c:v>
                </c:pt>
                <c:pt idx="4852">
                  <c:v>42902.607638888891</c:v>
                </c:pt>
                <c:pt idx="4853">
                  <c:v>42902.60833333333</c:v>
                </c:pt>
                <c:pt idx="4854">
                  <c:v>42902.609027777777</c:v>
                </c:pt>
                <c:pt idx="4855">
                  <c:v>42902.609722222223</c:v>
                </c:pt>
                <c:pt idx="4856">
                  <c:v>42902.61041666667</c:v>
                </c:pt>
                <c:pt idx="4857">
                  <c:v>42902.611111111109</c:v>
                </c:pt>
                <c:pt idx="4858">
                  <c:v>42902.611805555556</c:v>
                </c:pt>
                <c:pt idx="4859">
                  <c:v>42902.612500000003</c:v>
                </c:pt>
                <c:pt idx="4860">
                  <c:v>42902.613194444442</c:v>
                </c:pt>
                <c:pt idx="4861">
                  <c:v>42902.613888888889</c:v>
                </c:pt>
                <c:pt idx="4862">
                  <c:v>42902.614583333336</c:v>
                </c:pt>
                <c:pt idx="4863">
                  <c:v>42902.615277777775</c:v>
                </c:pt>
                <c:pt idx="4864">
                  <c:v>42902.615972222222</c:v>
                </c:pt>
                <c:pt idx="4865">
                  <c:v>42902.616666666669</c:v>
                </c:pt>
                <c:pt idx="4866">
                  <c:v>42902.617361111108</c:v>
                </c:pt>
                <c:pt idx="4867">
                  <c:v>42902.618055555555</c:v>
                </c:pt>
                <c:pt idx="4868">
                  <c:v>42902.618750000001</c:v>
                </c:pt>
                <c:pt idx="4869">
                  <c:v>42902.619444444441</c:v>
                </c:pt>
                <c:pt idx="4870">
                  <c:v>42902.620138888888</c:v>
                </c:pt>
                <c:pt idx="4871">
                  <c:v>42902.620833333334</c:v>
                </c:pt>
                <c:pt idx="4872">
                  <c:v>42902.621527777781</c:v>
                </c:pt>
                <c:pt idx="4873">
                  <c:v>42902.62222222222</c:v>
                </c:pt>
                <c:pt idx="4874">
                  <c:v>42902.622916666667</c:v>
                </c:pt>
                <c:pt idx="4875">
                  <c:v>42902.623611111114</c:v>
                </c:pt>
                <c:pt idx="4876">
                  <c:v>42902.624305555553</c:v>
                </c:pt>
                <c:pt idx="4877">
                  <c:v>42902.625</c:v>
                </c:pt>
                <c:pt idx="4878">
                  <c:v>42902.625694444447</c:v>
                </c:pt>
                <c:pt idx="4879">
                  <c:v>42902.626388888886</c:v>
                </c:pt>
                <c:pt idx="4880">
                  <c:v>42902.627083333333</c:v>
                </c:pt>
                <c:pt idx="4881">
                  <c:v>42902.62777777778</c:v>
                </c:pt>
                <c:pt idx="4882">
                  <c:v>42902.628472222219</c:v>
                </c:pt>
                <c:pt idx="4883">
                  <c:v>42902.629166666666</c:v>
                </c:pt>
                <c:pt idx="4884">
                  <c:v>42902.629861111112</c:v>
                </c:pt>
                <c:pt idx="4885">
                  <c:v>42902.630555555559</c:v>
                </c:pt>
                <c:pt idx="4886">
                  <c:v>42902.631249999999</c:v>
                </c:pt>
                <c:pt idx="4887">
                  <c:v>42902.631944444445</c:v>
                </c:pt>
                <c:pt idx="4888">
                  <c:v>42902.632638888892</c:v>
                </c:pt>
                <c:pt idx="4889">
                  <c:v>42902.633333333331</c:v>
                </c:pt>
                <c:pt idx="4890">
                  <c:v>42902.634027777778</c:v>
                </c:pt>
                <c:pt idx="4891">
                  <c:v>42902.634722222225</c:v>
                </c:pt>
                <c:pt idx="4892">
                  <c:v>42902.635416666664</c:v>
                </c:pt>
                <c:pt idx="4893">
                  <c:v>42902.636111111111</c:v>
                </c:pt>
                <c:pt idx="4894">
                  <c:v>42902.636805555558</c:v>
                </c:pt>
                <c:pt idx="4895">
                  <c:v>42902.637499999997</c:v>
                </c:pt>
                <c:pt idx="4896">
                  <c:v>42902.638194444444</c:v>
                </c:pt>
                <c:pt idx="4897">
                  <c:v>42902.638888888891</c:v>
                </c:pt>
                <c:pt idx="4898">
                  <c:v>42902.63958333333</c:v>
                </c:pt>
                <c:pt idx="4899">
                  <c:v>42902.640277777777</c:v>
                </c:pt>
                <c:pt idx="4900">
                  <c:v>42902.640972222223</c:v>
                </c:pt>
                <c:pt idx="4901">
                  <c:v>42902.64166666667</c:v>
                </c:pt>
                <c:pt idx="4902">
                  <c:v>42902.642361111109</c:v>
                </c:pt>
                <c:pt idx="4903">
                  <c:v>42902.643055555556</c:v>
                </c:pt>
                <c:pt idx="4904">
                  <c:v>42902.643750000003</c:v>
                </c:pt>
                <c:pt idx="4905">
                  <c:v>42902.644444444442</c:v>
                </c:pt>
                <c:pt idx="4906">
                  <c:v>42902.645138888889</c:v>
                </c:pt>
                <c:pt idx="4907">
                  <c:v>42902.645833333336</c:v>
                </c:pt>
                <c:pt idx="4908">
                  <c:v>42902.646527777775</c:v>
                </c:pt>
                <c:pt idx="4909">
                  <c:v>42902.647222222222</c:v>
                </c:pt>
                <c:pt idx="4910">
                  <c:v>42902.647916666669</c:v>
                </c:pt>
                <c:pt idx="4911">
                  <c:v>42902.648611111108</c:v>
                </c:pt>
                <c:pt idx="4912">
                  <c:v>42902.649305555555</c:v>
                </c:pt>
                <c:pt idx="4913">
                  <c:v>42902.65</c:v>
                </c:pt>
                <c:pt idx="4914">
                  <c:v>42902.650694444441</c:v>
                </c:pt>
                <c:pt idx="4915">
                  <c:v>42902.651388888888</c:v>
                </c:pt>
                <c:pt idx="4916">
                  <c:v>42902.652083333334</c:v>
                </c:pt>
                <c:pt idx="4917">
                  <c:v>42902.652777777781</c:v>
                </c:pt>
                <c:pt idx="4918">
                  <c:v>42902.65347222222</c:v>
                </c:pt>
                <c:pt idx="4919">
                  <c:v>42902.654166666667</c:v>
                </c:pt>
                <c:pt idx="4920">
                  <c:v>42902.654861111114</c:v>
                </c:pt>
                <c:pt idx="4921">
                  <c:v>42902.655555555553</c:v>
                </c:pt>
                <c:pt idx="4922">
                  <c:v>42902.65625</c:v>
                </c:pt>
                <c:pt idx="4923">
                  <c:v>42902.656944444447</c:v>
                </c:pt>
                <c:pt idx="4924">
                  <c:v>42902.657638888886</c:v>
                </c:pt>
                <c:pt idx="4925">
                  <c:v>42902.658333333333</c:v>
                </c:pt>
                <c:pt idx="4926">
                  <c:v>42902.65902777778</c:v>
                </c:pt>
                <c:pt idx="4927">
                  <c:v>42902.659722222219</c:v>
                </c:pt>
                <c:pt idx="4928">
                  <c:v>42902.660416666666</c:v>
                </c:pt>
                <c:pt idx="4929">
                  <c:v>42902.661111111112</c:v>
                </c:pt>
                <c:pt idx="4930">
                  <c:v>42902.661805555559</c:v>
                </c:pt>
                <c:pt idx="4931">
                  <c:v>42902.662499999999</c:v>
                </c:pt>
                <c:pt idx="4932">
                  <c:v>42902.663194444445</c:v>
                </c:pt>
                <c:pt idx="4933">
                  <c:v>42902.663888888892</c:v>
                </c:pt>
                <c:pt idx="4934">
                  <c:v>42902.664583333331</c:v>
                </c:pt>
                <c:pt idx="4935">
                  <c:v>42902.665277777778</c:v>
                </c:pt>
                <c:pt idx="4936">
                  <c:v>42902.665972222225</c:v>
                </c:pt>
                <c:pt idx="4937">
                  <c:v>42902.666666666664</c:v>
                </c:pt>
                <c:pt idx="4938">
                  <c:v>42902.667361111111</c:v>
                </c:pt>
                <c:pt idx="4939">
                  <c:v>42902.668055555558</c:v>
                </c:pt>
                <c:pt idx="4940">
                  <c:v>42902.668749999997</c:v>
                </c:pt>
                <c:pt idx="4941">
                  <c:v>42902.669444444444</c:v>
                </c:pt>
                <c:pt idx="4942">
                  <c:v>42902.670138888891</c:v>
                </c:pt>
                <c:pt idx="4943">
                  <c:v>42902.67083333333</c:v>
                </c:pt>
                <c:pt idx="4944">
                  <c:v>42902.671527777777</c:v>
                </c:pt>
                <c:pt idx="4945">
                  <c:v>42902.672222222223</c:v>
                </c:pt>
                <c:pt idx="4946">
                  <c:v>42902.67291666667</c:v>
                </c:pt>
                <c:pt idx="4947">
                  <c:v>42902.673611111109</c:v>
                </c:pt>
                <c:pt idx="4948">
                  <c:v>42902.674305555556</c:v>
                </c:pt>
                <c:pt idx="4949">
                  <c:v>42902.675000000003</c:v>
                </c:pt>
                <c:pt idx="4950">
                  <c:v>42902.675694444442</c:v>
                </c:pt>
                <c:pt idx="4951">
                  <c:v>42902.676388888889</c:v>
                </c:pt>
                <c:pt idx="4952">
                  <c:v>42902.677083333336</c:v>
                </c:pt>
                <c:pt idx="4953">
                  <c:v>42902.677777777775</c:v>
                </c:pt>
                <c:pt idx="4954">
                  <c:v>42902.678472222222</c:v>
                </c:pt>
                <c:pt idx="4955">
                  <c:v>42902.679166666669</c:v>
                </c:pt>
                <c:pt idx="4956">
                  <c:v>42902.679861111108</c:v>
                </c:pt>
                <c:pt idx="4957">
                  <c:v>42902.680555555555</c:v>
                </c:pt>
                <c:pt idx="4958">
                  <c:v>42902.681250000001</c:v>
                </c:pt>
                <c:pt idx="4959">
                  <c:v>42902.681944444441</c:v>
                </c:pt>
                <c:pt idx="4960">
                  <c:v>42902.682638888888</c:v>
                </c:pt>
                <c:pt idx="4961">
                  <c:v>42902.683333333334</c:v>
                </c:pt>
                <c:pt idx="4962">
                  <c:v>42902.684027777781</c:v>
                </c:pt>
                <c:pt idx="4963">
                  <c:v>42902.68472222222</c:v>
                </c:pt>
                <c:pt idx="4964">
                  <c:v>42902.685416666667</c:v>
                </c:pt>
                <c:pt idx="4965">
                  <c:v>42902.686111111114</c:v>
                </c:pt>
                <c:pt idx="4966">
                  <c:v>42902.686805555553</c:v>
                </c:pt>
                <c:pt idx="4967">
                  <c:v>42902.6875</c:v>
                </c:pt>
                <c:pt idx="4968">
                  <c:v>42902.688194444447</c:v>
                </c:pt>
                <c:pt idx="4969">
                  <c:v>42902.688888888886</c:v>
                </c:pt>
                <c:pt idx="4970">
                  <c:v>42902.689583333333</c:v>
                </c:pt>
                <c:pt idx="4971">
                  <c:v>42902.69027777778</c:v>
                </c:pt>
                <c:pt idx="4972">
                  <c:v>42902.690972222219</c:v>
                </c:pt>
                <c:pt idx="4973">
                  <c:v>42902.691666666666</c:v>
                </c:pt>
                <c:pt idx="4974">
                  <c:v>42902.692361111112</c:v>
                </c:pt>
                <c:pt idx="4975">
                  <c:v>42902.693055555559</c:v>
                </c:pt>
                <c:pt idx="4976">
                  <c:v>42902.693749999999</c:v>
                </c:pt>
                <c:pt idx="4977">
                  <c:v>42902.694444444445</c:v>
                </c:pt>
                <c:pt idx="4978">
                  <c:v>42902.695138888892</c:v>
                </c:pt>
                <c:pt idx="4979">
                  <c:v>42902.695833333331</c:v>
                </c:pt>
                <c:pt idx="4980">
                  <c:v>42902.696527777778</c:v>
                </c:pt>
                <c:pt idx="4981">
                  <c:v>42902.697222222225</c:v>
                </c:pt>
                <c:pt idx="4982">
                  <c:v>42902.697916666664</c:v>
                </c:pt>
                <c:pt idx="4983">
                  <c:v>42902.698611111111</c:v>
                </c:pt>
                <c:pt idx="4984">
                  <c:v>42902.699305555558</c:v>
                </c:pt>
                <c:pt idx="4985">
                  <c:v>42902.7</c:v>
                </c:pt>
                <c:pt idx="4986">
                  <c:v>42902.700694444444</c:v>
                </c:pt>
                <c:pt idx="4987">
                  <c:v>42902.701388888891</c:v>
                </c:pt>
                <c:pt idx="4988">
                  <c:v>42902.70208333333</c:v>
                </c:pt>
                <c:pt idx="4989">
                  <c:v>42902.702777777777</c:v>
                </c:pt>
                <c:pt idx="4990">
                  <c:v>42902.703472222223</c:v>
                </c:pt>
                <c:pt idx="4991">
                  <c:v>42902.70416666667</c:v>
                </c:pt>
                <c:pt idx="4992">
                  <c:v>42902.704861111109</c:v>
                </c:pt>
                <c:pt idx="4993">
                  <c:v>42902.705555555556</c:v>
                </c:pt>
                <c:pt idx="4994">
                  <c:v>42902.706250000003</c:v>
                </c:pt>
                <c:pt idx="4995">
                  <c:v>42902.706944444442</c:v>
                </c:pt>
                <c:pt idx="4996">
                  <c:v>42902.707638888889</c:v>
                </c:pt>
                <c:pt idx="4997">
                  <c:v>42902.708333333336</c:v>
                </c:pt>
                <c:pt idx="4998">
                  <c:v>42902.709027777775</c:v>
                </c:pt>
                <c:pt idx="4999">
                  <c:v>42902.709722222222</c:v>
                </c:pt>
                <c:pt idx="5000">
                  <c:v>42902.710416666669</c:v>
                </c:pt>
                <c:pt idx="5001">
                  <c:v>42902.711111111108</c:v>
                </c:pt>
                <c:pt idx="5002">
                  <c:v>42902.711805555555</c:v>
                </c:pt>
                <c:pt idx="5003">
                  <c:v>42902.712500000001</c:v>
                </c:pt>
                <c:pt idx="5004">
                  <c:v>42902.713194444441</c:v>
                </c:pt>
                <c:pt idx="5005">
                  <c:v>42902.713888888888</c:v>
                </c:pt>
                <c:pt idx="5006">
                  <c:v>42902.714583333334</c:v>
                </c:pt>
                <c:pt idx="5007">
                  <c:v>42902.715277777781</c:v>
                </c:pt>
                <c:pt idx="5008">
                  <c:v>42902.71597222222</c:v>
                </c:pt>
                <c:pt idx="5009">
                  <c:v>42902.716666666667</c:v>
                </c:pt>
                <c:pt idx="5010">
                  <c:v>42902.717361111114</c:v>
                </c:pt>
                <c:pt idx="5011">
                  <c:v>42902.718055555553</c:v>
                </c:pt>
                <c:pt idx="5012">
                  <c:v>42902.71875</c:v>
                </c:pt>
                <c:pt idx="5013">
                  <c:v>42902.719444444447</c:v>
                </c:pt>
                <c:pt idx="5014">
                  <c:v>42902.720138888886</c:v>
                </c:pt>
                <c:pt idx="5015">
                  <c:v>42902.720833333333</c:v>
                </c:pt>
                <c:pt idx="5016">
                  <c:v>42902.72152777778</c:v>
                </c:pt>
                <c:pt idx="5017">
                  <c:v>42902.722222222219</c:v>
                </c:pt>
                <c:pt idx="5018">
                  <c:v>42902.722916666666</c:v>
                </c:pt>
                <c:pt idx="5019">
                  <c:v>42902.723611111112</c:v>
                </c:pt>
                <c:pt idx="5020">
                  <c:v>42902.724305555559</c:v>
                </c:pt>
                <c:pt idx="5021">
                  <c:v>42902.724999999999</c:v>
                </c:pt>
                <c:pt idx="5022">
                  <c:v>42902.725694444445</c:v>
                </c:pt>
                <c:pt idx="5023">
                  <c:v>42902.726388888892</c:v>
                </c:pt>
                <c:pt idx="5024">
                  <c:v>42902.727083333331</c:v>
                </c:pt>
                <c:pt idx="5025">
                  <c:v>42902.727777777778</c:v>
                </c:pt>
                <c:pt idx="5026">
                  <c:v>42902.728472222225</c:v>
                </c:pt>
                <c:pt idx="5027">
                  <c:v>42902.729166666664</c:v>
                </c:pt>
                <c:pt idx="5028">
                  <c:v>42902.729861111111</c:v>
                </c:pt>
                <c:pt idx="5029">
                  <c:v>42902.730555555558</c:v>
                </c:pt>
                <c:pt idx="5030">
                  <c:v>42902.731249999997</c:v>
                </c:pt>
                <c:pt idx="5031">
                  <c:v>42902.731944444444</c:v>
                </c:pt>
                <c:pt idx="5032">
                  <c:v>42902.732638888891</c:v>
                </c:pt>
                <c:pt idx="5033">
                  <c:v>42902.73333333333</c:v>
                </c:pt>
                <c:pt idx="5034">
                  <c:v>42902.734027777777</c:v>
                </c:pt>
                <c:pt idx="5035">
                  <c:v>42902.734722222223</c:v>
                </c:pt>
                <c:pt idx="5036">
                  <c:v>42902.73541666667</c:v>
                </c:pt>
                <c:pt idx="5037">
                  <c:v>42902.736111111109</c:v>
                </c:pt>
                <c:pt idx="5038">
                  <c:v>42902.736805555556</c:v>
                </c:pt>
                <c:pt idx="5039">
                  <c:v>42902.737500000003</c:v>
                </c:pt>
                <c:pt idx="5040">
                  <c:v>42902.738194444442</c:v>
                </c:pt>
                <c:pt idx="5041">
                  <c:v>42902.738888888889</c:v>
                </c:pt>
                <c:pt idx="5042">
                  <c:v>42902.739583333336</c:v>
                </c:pt>
                <c:pt idx="5043">
                  <c:v>42902.740277777775</c:v>
                </c:pt>
                <c:pt idx="5044">
                  <c:v>42902.740972222222</c:v>
                </c:pt>
                <c:pt idx="5045">
                  <c:v>42902.741666666669</c:v>
                </c:pt>
                <c:pt idx="5046">
                  <c:v>42902.742361111108</c:v>
                </c:pt>
                <c:pt idx="5047">
                  <c:v>42902.743055555555</c:v>
                </c:pt>
                <c:pt idx="5048">
                  <c:v>42902.743750000001</c:v>
                </c:pt>
                <c:pt idx="5049">
                  <c:v>42902.744444444441</c:v>
                </c:pt>
                <c:pt idx="5050">
                  <c:v>42902.745138888888</c:v>
                </c:pt>
                <c:pt idx="5051">
                  <c:v>42902.745833333334</c:v>
                </c:pt>
                <c:pt idx="5052">
                  <c:v>42902.746527777781</c:v>
                </c:pt>
                <c:pt idx="5053">
                  <c:v>42902.74722222222</c:v>
                </c:pt>
                <c:pt idx="5054">
                  <c:v>42902.747916666667</c:v>
                </c:pt>
                <c:pt idx="5055">
                  <c:v>42902.748611111114</c:v>
                </c:pt>
                <c:pt idx="5056">
                  <c:v>42902.749305555553</c:v>
                </c:pt>
                <c:pt idx="5057">
                  <c:v>42902.75</c:v>
                </c:pt>
                <c:pt idx="5058">
                  <c:v>42902.750694444447</c:v>
                </c:pt>
                <c:pt idx="5059">
                  <c:v>42902.751388888886</c:v>
                </c:pt>
                <c:pt idx="5060">
                  <c:v>42902.752083333333</c:v>
                </c:pt>
                <c:pt idx="5061">
                  <c:v>42902.75277777778</c:v>
                </c:pt>
                <c:pt idx="5062">
                  <c:v>42902.753472222219</c:v>
                </c:pt>
                <c:pt idx="5063">
                  <c:v>42902.754166666666</c:v>
                </c:pt>
                <c:pt idx="5064">
                  <c:v>42902.754861111112</c:v>
                </c:pt>
                <c:pt idx="5065">
                  <c:v>42902.755555555559</c:v>
                </c:pt>
                <c:pt idx="5066">
                  <c:v>42902.756249999999</c:v>
                </c:pt>
                <c:pt idx="5067">
                  <c:v>42902.756944444445</c:v>
                </c:pt>
                <c:pt idx="5068">
                  <c:v>42902.757638888892</c:v>
                </c:pt>
                <c:pt idx="5069">
                  <c:v>42902.758333333331</c:v>
                </c:pt>
                <c:pt idx="5070">
                  <c:v>42902.759027777778</c:v>
                </c:pt>
                <c:pt idx="5071">
                  <c:v>42902.759722222225</c:v>
                </c:pt>
                <c:pt idx="5072">
                  <c:v>42902.760416666664</c:v>
                </c:pt>
                <c:pt idx="5073">
                  <c:v>42902.761111111111</c:v>
                </c:pt>
                <c:pt idx="5074">
                  <c:v>42902.761805555558</c:v>
                </c:pt>
                <c:pt idx="5075">
                  <c:v>42902.762499999997</c:v>
                </c:pt>
                <c:pt idx="5076">
                  <c:v>42902.763194444444</c:v>
                </c:pt>
                <c:pt idx="5077">
                  <c:v>42902.763888888891</c:v>
                </c:pt>
                <c:pt idx="5078">
                  <c:v>42902.76458333333</c:v>
                </c:pt>
                <c:pt idx="5079">
                  <c:v>42902.765277777777</c:v>
                </c:pt>
                <c:pt idx="5080">
                  <c:v>42902.765972222223</c:v>
                </c:pt>
                <c:pt idx="5081">
                  <c:v>42902.76666666667</c:v>
                </c:pt>
                <c:pt idx="5082">
                  <c:v>42902.767361111109</c:v>
                </c:pt>
                <c:pt idx="5083">
                  <c:v>42902.768055555556</c:v>
                </c:pt>
                <c:pt idx="5084">
                  <c:v>42902.768750000003</c:v>
                </c:pt>
                <c:pt idx="5085">
                  <c:v>42902.769444444442</c:v>
                </c:pt>
                <c:pt idx="5086">
                  <c:v>42902.770138888889</c:v>
                </c:pt>
                <c:pt idx="5087">
                  <c:v>42902.770833333336</c:v>
                </c:pt>
                <c:pt idx="5088">
                  <c:v>42902.771527777775</c:v>
                </c:pt>
                <c:pt idx="5089">
                  <c:v>42902.772222222222</c:v>
                </c:pt>
                <c:pt idx="5090">
                  <c:v>42902.772916666669</c:v>
                </c:pt>
                <c:pt idx="5091">
                  <c:v>42902.773611111108</c:v>
                </c:pt>
                <c:pt idx="5092">
                  <c:v>42902.774305555555</c:v>
                </c:pt>
                <c:pt idx="5093">
                  <c:v>42902.775000000001</c:v>
                </c:pt>
                <c:pt idx="5094">
                  <c:v>42902.775694444441</c:v>
                </c:pt>
                <c:pt idx="5095">
                  <c:v>42902.776388888888</c:v>
                </c:pt>
                <c:pt idx="5096">
                  <c:v>42902.777083333334</c:v>
                </c:pt>
                <c:pt idx="5097">
                  <c:v>42902.777777777781</c:v>
                </c:pt>
                <c:pt idx="5098">
                  <c:v>42902.77847222222</c:v>
                </c:pt>
                <c:pt idx="5099">
                  <c:v>42902.779166666667</c:v>
                </c:pt>
                <c:pt idx="5100">
                  <c:v>42902.779861111114</c:v>
                </c:pt>
                <c:pt idx="5101">
                  <c:v>42902.780555555553</c:v>
                </c:pt>
                <c:pt idx="5102">
                  <c:v>42902.78125</c:v>
                </c:pt>
                <c:pt idx="5103">
                  <c:v>42902.781944444447</c:v>
                </c:pt>
                <c:pt idx="5104">
                  <c:v>42902.782638888886</c:v>
                </c:pt>
                <c:pt idx="5105">
                  <c:v>42902.783333333333</c:v>
                </c:pt>
                <c:pt idx="5106">
                  <c:v>42902.78402777778</c:v>
                </c:pt>
                <c:pt idx="5107">
                  <c:v>42902.784722222219</c:v>
                </c:pt>
                <c:pt idx="5108">
                  <c:v>42902.785416666666</c:v>
                </c:pt>
                <c:pt idx="5109">
                  <c:v>42902.786111111112</c:v>
                </c:pt>
                <c:pt idx="5110">
                  <c:v>42902.786805555559</c:v>
                </c:pt>
                <c:pt idx="5111">
                  <c:v>42902.787499999999</c:v>
                </c:pt>
                <c:pt idx="5112">
                  <c:v>42902.788194444445</c:v>
                </c:pt>
                <c:pt idx="5113">
                  <c:v>42902.788888888892</c:v>
                </c:pt>
                <c:pt idx="5114">
                  <c:v>42902.789583333331</c:v>
                </c:pt>
                <c:pt idx="5115">
                  <c:v>42902.790277777778</c:v>
                </c:pt>
                <c:pt idx="5116">
                  <c:v>42902.790972222225</c:v>
                </c:pt>
                <c:pt idx="5117">
                  <c:v>42902.791666666664</c:v>
                </c:pt>
                <c:pt idx="5118">
                  <c:v>42902.792361111111</c:v>
                </c:pt>
                <c:pt idx="5119">
                  <c:v>42902.793055555558</c:v>
                </c:pt>
                <c:pt idx="5120">
                  <c:v>42902.793749999997</c:v>
                </c:pt>
                <c:pt idx="5121">
                  <c:v>42902.794444444444</c:v>
                </c:pt>
                <c:pt idx="5122">
                  <c:v>42902.795138888891</c:v>
                </c:pt>
                <c:pt idx="5123">
                  <c:v>42902.79583333333</c:v>
                </c:pt>
                <c:pt idx="5124">
                  <c:v>42902.796527777777</c:v>
                </c:pt>
                <c:pt idx="5125">
                  <c:v>42902.797222222223</c:v>
                </c:pt>
                <c:pt idx="5126">
                  <c:v>42902.79791666667</c:v>
                </c:pt>
                <c:pt idx="5127">
                  <c:v>42902.798611111109</c:v>
                </c:pt>
                <c:pt idx="5128">
                  <c:v>42902.799305555556</c:v>
                </c:pt>
                <c:pt idx="5129">
                  <c:v>42902.8</c:v>
                </c:pt>
                <c:pt idx="5130">
                  <c:v>42902.800694444442</c:v>
                </c:pt>
                <c:pt idx="5131">
                  <c:v>42902.801388888889</c:v>
                </c:pt>
                <c:pt idx="5132">
                  <c:v>42902.802083333336</c:v>
                </c:pt>
                <c:pt idx="5133">
                  <c:v>42902.802777777775</c:v>
                </c:pt>
                <c:pt idx="5134">
                  <c:v>42902.803472222222</c:v>
                </c:pt>
                <c:pt idx="5135">
                  <c:v>42902.804166666669</c:v>
                </c:pt>
                <c:pt idx="5136">
                  <c:v>42902.804861111108</c:v>
                </c:pt>
                <c:pt idx="5137">
                  <c:v>42902.805555555555</c:v>
                </c:pt>
                <c:pt idx="5138">
                  <c:v>42902.806250000001</c:v>
                </c:pt>
                <c:pt idx="5139">
                  <c:v>42902.806944444441</c:v>
                </c:pt>
                <c:pt idx="5140">
                  <c:v>42902.807638888888</c:v>
                </c:pt>
                <c:pt idx="5141">
                  <c:v>42902.808333333334</c:v>
                </c:pt>
                <c:pt idx="5142">
                  <c:v>42902.809027777781</c:v>
                </c:pt>
                <c:pt idx="5143">
                  <c:v>42902.80972222222</c:v>
                </c:pt>
                <c:pt idx="5144">
                  <c:v>42902.810416666667</c:v>
                </c:pt>
                <c:pt idx="5145">
                  <c:v>42902.811111111114</c:v>
                </c:pt>
                <c:pt idx="5146">
                  <c:v>42902.811805555553</c:v>
                </c:pt>
                <c:pt idx="5147">
                  <c:v>42902.8125</c:v>
                </c:pt>
                <c:pt idx="5148">
                  <c:v>42902.813194444447</c:v>
                </c:pt>
                <c:pt idx="5149">
                  <c:v>42902.813888888886</c:v>
                </c:pt>
                <c:pt idx="5150">
                  <c:v>42902.814583333333</c:v>
                </c:pt>
                <c:pt idx="5151">
                  <c:v>42902.81527777778</c:v>
                </c:pt>
                <c:pt idx="5152">
                  <c:v>42902.815972222219</c:v>
                </c:pt>
                <c:pt idx="5153">
                  <c:v>42902.816666666666</c:v>
                </c:pt>
                <c:pt idx="5154">
                  <c:v>42902.817361111112</c:v>
                </c:pt>
                <c:pt idx="5155">
                  <c:v>42902.818055555559</c:v>
                </c:pt>
                <c:pt idx="5156">
                  <c:v>42902.818749999999</c:v>
                </c:pt>
                <c:pt idx="5157">
                  <c:v>42902.819444444445</c:v>
                </c:pt>
                <c:pt idx="5158">
                  <c:v>42902.820138888892</c:v>
                </c:pt>
                <c:pt idx="5159">
                  <c:v>42902.820833333331</c:v>
                </c:pt>
                <c:pt idx="5160">
                  <c:v>42902.821527777778</c:v>
                </c:pt>
                <c:pt idx="5161">
                  <c:v>42902.822222222225</c:v>
                </c:pt>
                <c:pt idx="5162">
                  <c:v>42902.822916666664</c:v>
                </c:pt>
                <c:pt idx="5163">
                  <c:v>42902.823611111111</c:v>
                </c:pt>
                <c:pt idx="5164">
                  <c:v>42902.824305555558</c:v>
                </c:pt>
                <c:pt idx="5165">
                  <c:v>42902.824999999997</c:v>
                </c:pt>
                <c:pt idx="5166">
                  <c:v>42902.825694444444</c:v>
                </c:pt>
                <c:pt idx="5167">
                  <c:v>42902.826388888891</c:v>
                </c:pt>
                <c:pt idx="5168">
                  <c:v>42902.82708333333</c:v>
                </c:pt>
                <c:pt idx="5169">
                  <c:v>42902.827777777777</c:v>
                </c:pt>
                <c:pt idx="5170">
                  <c:v>42902.828472222223</c:v>
                </c:pt>
                <c:pt idx="5171">
                  <c:v>42902.82916666667</c:v>
                </c:pt>
                <c:pt idx="5172">
                  <c:v>42902.829861111109</c:v>
                </c:pt>
                <c:pt idx="5173">
                  <c:v>42902.830555555556</c:v>
                </c:pt>
                <c:pt idx="5174">
                  <c:v>42902.831250000003</c:v>
                </c:pt>
                <c:pt idx="5175">
                  <c:v>42902.831944444442</c:v>
                </c:pt>
                <c:pt idx="5176">
                  <c:v>42902.832638888889</c:v>
                </c:pt>
                <c:pt idx="5177">
                  <c:v>42902.833333333336</c:v>
                </c:pt>
                <c:pt idx="5178">
                  <c:v>42902.834027777775</c:v>
                </c:pt>
                <c:pt idx="5179">
                  <c:v>42902.834722222222</c:v>
                </c:pt>
                <c:pt idx="5180">
                  <c:v>42902.835416666669</c:v>
                </c:pt>
                <c:pt idx="5181">
                  <c:v>42902.836111111108</c:v>
                </c:pt>
                <c:pt idx="5182">
                  <c:v>42902.836805555555</c:v>
                </c:pt>
                <c:pt idx="5183">
                  <c:v>42902.837500000001</c:v>
                </c:pt>
                <c:pt idx="5184">
                  <c:v>42902.838194444441</c:v>
                </c:pt>
                <c:pt idx="5185">
                  <c:v>42902.838888888888</c:v>
                </c:pt>
                <c:pt idx="5186">
                  <c:v>42902.839583333334</c:v>
                </c:pt>
                <c:pt idx="5187">
                  <c:v>42902.840277777781</c:v>
                </c:pt>
                <c:pt idx="5188">
                  <c:v>42902.84097222222</c:v>
                </c:pt>
                <c:pt idx="5189">
                  <c:v>42902.841666666667</c:v>
                </c:pt>
                <c:pt idx="5190">
                  <c:v>42902.842361111114</c:v>
                </c:pt>
                <c:pt idx="5191">
                  <c:v>42902.843055555553</c:v>
                </c:pt>
                <c:pt idx="5192">
                  <c:v>42902.84375</c:v>
                </c:pt>
                <c:pt idx="5193">
                  <c:v>42902.844444444447</c:v>
                </c:pt>
                <c:pt idx="5194">
                  <c:v>42902.845138888886</c:v>
                </c:pt>
                <c:pt idx="5195">
                  <c:v>42902.845833333333</c:v>
                </c:pt>
                <c:pt idx="5196">
                  <c:v>42902.84652777778</c:v>
                </c:pt>
                <c:pt idx="5197">
                  <c:v>42902.847222222219</c:v>
                </c:pt>
                <c:pt idx="5198">
                  <c:v>42902.847916666666</c:v>
                </c:pt>
                <c:pt idx="5199">
                  <c:v>42902.848611111112</c:v>
                </c:pt>
                <c:pt idx="5200">
                  <c:v>42902.849305555559</c:v>
                </c:pt>
                <c:pt idx="5201">
                  <c:v>42902.85</c:v>
                </c:pt>
                <c:pt idx="5202">
                  <c:v>42902.850694444445</c:v>
                </c:pt>
                <c:pt idx="5203">
                  <c:v>42902.851388888892</c:v>
                </c:pt>
                <c:pt idx="5204">
                  <c:v>42902.852083333331</c:v>
                </c:pt>
                <c:pt idx="5205">
                  <c:v>42902.852777777778</c:v>
                </c:pt>
                <c:pt idx="5206">
                  <c:v>42902.853472222225</c:v>
                </c:pt>
                <c:pt idx="5207">
                  <c:v>42902.854166666664</c:v>
                </c:pt>
                <c:pt idx="5208">
                  <c:v>42902.854861111111</c:v>
                </c:pt>
                <c:pt idx="5209">
                  <c:v>42902.855555555558</c:v>
                </c:pt>
                <c:pt idx="5210">
                  <c:v>42902.856249999997</c:v>
                </c:pt>
                <c:pt idx="5211">
                  <c:v>42902.856944444444</c:v>
                </c:pt>
                <c:pt idx="5212">
                  <c:v>42902.857638888891</c:v>
                </c:pt>
                <c:pt idx="5213">
                  <c:v>42902.85833333333</c:v>
                </c:pt>
                <c:pt idx="5214">
                  <c:v>42902.859027777777</c:v>
                </c:pt>
                <c:pt idx="5215">
                  <c:v>42902.859722222223</c:v>
                </c:pt>
                <c:pt idx="5216">
                  <c:v>42902.86041666667</c:v>
                </c:pt>
                <c:pt idx="5217">
                  <c:v>42902.861111111109</c:v>
                </c:pt>
                <c:pt idx="5218">
                  <c:v>42902.861805555556</c:v>
                </c:pt>
                <c:pt idx="5219">
                  <c:v>42902.862500000003</c:v>
                </c:pt>
                <c:pt idx="5220">
                  <c:v>42902.863194444442</c:v>
                </c:pt>
                <c:pt idx="5221">
                  <c:v>42902.863888888889</c:v>
                </c:pt>
                <c:pt idx="5222">
                  <c:v>42902.864583333336</c:v>
                </c:pt>
                <c:pt idx="5223">
                  <c:v>42902.865277777775</c:v>
                </c:pt>
                <c:pt idx="5224">
                  <c:v>42902.865972222222</c:v>
                </c:pt>
                <c:pt idx="5225">
                  <c:v>42902.866666666669</c:v>
                </c:pt>
                <c:pt idx="5226">
                  <c:v>42902.867361111108</c:v>
                </c:pt>
                <c:pt idx="5227">
                  <c:v>42902.868055555555</c:v>
                </c:pt>
                <c:pt idx="5228">
                  <c:v>42902.868750000001</c:v>
                </c:pt>
                <c:pt idx="5229">
                  <c:v>42902.869444444441</c:v>
                </c:pt>
                <c:pt idx="5230">
                  <c:v>42902.870138888888</c:v>
                </c:pt>
                <c:pt idx="5231">
                  <c:v>42902.870833333334</c:v>
                </c:pt>
                <c:pt idx="5232">
                  <c:v>42902.871527777781</c:v>
                </c:pt>
                <c:pt idx="5233">
                  <c:v>42902.87222222222</c:v>
                </c:pt>
                <c:pt idx="5234">
                  <c:v>42902.872916666667</c:v>
                </c:pt>
                <c:pt idx="5235">
                  <c:v>42902.873611111114</c:v>
                </c:pt>
                <c:pt idx="5236">
                  <c:v>42902.874305555553</c:v>
                </c:pt>
                <c:pt idx="5237">
                  <c:v>42902.875</c:v>
                </c:pt>
                <c:pt idx="5238">
                  <c:v>42902.875694444447</c:v>
                </c:pt>
                <c:pt idx="5239">
                  <c:v>42902.876388888886</c:v>
                </c:pt>
                <c:pt idx="5240">
                  <c:v>42902.877083333333</c:v>
                </c:pt>
                <c:pt idx="5241">
                  <c:v>42902.87777777778</c:v>
                </c:pt>
                <c:pt idx="5242">
                  <c:v>42902.878472222219</c:v>
                </c:pt>
                <c:pt idx="5243">
                  <c:v>42902.879166666666</c:v>
                </c:pt>
                <c:pt idx="5244">
                  <c:v>42902.879861111112</c:v>
                </c:pt>
                <c:pt idx="5245">
                  <c:v>42902.880555555559</c:v>
                </c:pt>
                <c:pt idx="5246">
                  <c:v>42902.881249999999</c:v>
                </c:pt>
                <c:pt idx="5247">
                  <c:v>42902.881944444445</c:v>
                </c:pt>
                <c:pt idx="5248">
                  <c:v>42902.882638888892</c:v>
                </c:pt>
                <c:pt idx="5249">
                  <c:v>42902.883333333331</c:v>
                </c:pt>
                <c:pt idx="5250">
                  <c:v>42902.884027777778</c:v>
                </c:pt>
                <c:pt idx="5251">
                  <c:v>42902.884722222225</c:v>
                </c:pt>
                <c:pt idx="5252">
                  <c:v>42902.885416666664</c:v>
                </c:pt>
                <c:pt idx="5253">
                  <c:v>42902.886111111111</c:v>
                </c:pt>
                <c:pt idx="5254">
                  <c:v>42902.886805555558</c:v>
                </c:pt>
                <c:pt idx="5255">
                  <c:v>42902.887499999997</c:v>
                </c:pt>
                <c:pt idx="5256">
                  <c:v>42902.888194444444</c:v>
                </c:pt>
                <c:pt idx="5257">
                  <c:v>42902.888888888891</c:v>
                </c:pt>
                <c:pt idx="5258">
                  <c:v>42902.88958333333</c:v>
                </c:pt>
                <c:pt idx="5259">
                  <c:v>42902.890277777777</c:v>
                </c:pt>
                <c:pt idx="5260">
                  <c:v>42902.890972222223</c:v>
                </c:pt>
                <c:pt idx="5261">
                  <c:v>42902.89166666667</c:v>
                </c:pt>
                <c:pt idx="5262">
                  <c:v>42902.892361111109</c:v>
                </c:pt>
                <c:pt idx="5263">
                  <c:v>42902.893055555556</c:v>
                </c:pt>
                <c:pt idx="5264">
                  <c:v>42902.893750000003</c:v>
                </c:pt>
                <c:pt idx="5265">
                  <c:v>42902.894444444442</c:v>
                </c:pt>
                <c:pt idx="5266">
                  <c:v>42902.895138888889</c:v>
                </c:pt>
                <c:pt idx="5267">
                  <c:v>42902.895833333336</c:v>
                </c:pt>
                <c:pt idx="5268">
                  <c:v>42902.896527777775</c:v>
                </c:pt>
                <c:pt idx="5269">
                  <c:v>42902.897222222222</c:v>
                </c:pt>
                <c:pt idx="5270">
                  <c:v>42902.897916666669</c:v>
                </c:pt>
                <c:pt idx="5271">
                  <c:v>42902.898611111108</c:v>
                </c:pt>
                <c:pt idx="5272">
                  <c:v>42902.899305555555</c:v>
                </c:pt>
                <c:pt idx="5273">
                  <c:v>42902.9</c:v>
                </c:pt>
                <c:pt idx="5274">
                  <c:v>42902.900694444441</c:v>
                </c:pt>
                <c:pt idx="5275">
                  <c:v>42902.901388888888</c:v>
                </c:pt>
                <c:pt idx="5276">
                  <c:v>42902.902083333334</c:v>
                </c:pt>
                <c:pt idx="5277">
                  <c:v>42902.902777777781</c:v>
                </c:pt>
                <c:pt idx="5278">
                  <c:v>42902.90347222222</c:v>
                </c:pt>
                <c:pt idx="5279">
                  <c:v>42902.904166666667</c:v>
                </c:pt>
                <c:pt idx="5280">
                  <c:v>42902.904861111114</c:v>
                </c:pt>
                <c:pt idx="5281">
                  <c:v>42902.905555555553</c:v>
                </c:pt>
                <c:pt idx="5282">
                  <c:v>42902.90625</c:v>
                </c:pt>
                <c:pt idx="5283">
                  <c:v>42902.906944444447</c:v>
                </c:pt>
                <c:pt idx="5284">
                  <c:v>42902.907638888886</c:v>
                </c:pt>
                <c:pt idx="5285">
                  <c:v>42902.908333333333</c:v>
                </c:pt>
                <c:pt idx="5286">
                  <c:v>42902.90902777778</c:v>
                </c:pt>
                <c:pt idx="5287">
                  <c:v>42902.909722222219</c:v>
                </c:pt>
                <c:pt idx="5288">
                  <c:v>42902.910416666666</c:v>
                </c:pt>
                <c:pt idx="5289">
                  <c:v>42902.911111111112</c:v>
                </c:pt>
                <c:pt idx="5290">
                  <c:v>42902.911805555559</c:v>
                </c:pt>
                <c:pt idx="5291">
                  <c:v>42902.912499999999</c:v>
                </c:pt>
                <c:pt idx="5292">
                  <c:v>42902.913194444445</c:v>
                </c:pt>
                <c:pt idx="5293">
                  <c:v>42902.913888888892</c:v>
                </c:pt>
                <c:pt idx="5294">
                  <c:v>42902.914583333331</c:v>
                </c:pt>
                <c:pt idx="5295">
                  <c:v>42902.915277777778</c:v>
                </c:pt>
                <c:pt idx="5296">
                  <c:v>42902.915972222225</c:v>
                </c:pt>
                <c:pt idx="5297">
                  <c:v>42902.916666666664</c:v>
                </c:pt>
                <c:pt idx="5298">
                  <c:v>42902.917361111111</c:v>
                </c:pt>
                <c:pt idx="5299">
                  <c:v>42902.918055555558</c:v>
                </c:pt>
                <c:pt idx="5300">
                  <c:v>42902.918749999997</c:v>
                </c:pt>
                <c:pt idx="5301">
                  <c:v>42902.919444444444</c:v>
                </c:pt>
                <c:pt idx="5302">
                  <c:v>42902.920138888891</c:v>
                </c:pt>
                <c:pt idx="5303">
                  <c:v>42902.92083333333</c:v>
                </c:pt>
                <c:pt idx="5304">
                  <c:v>42902.921527777777</c:v>
                </c:pt>
                <c:pt idx="5305">
                  <c:v>42902.922222222223</c:v>
                </c:pt>
                <c:pt idx="5306">
                  <c:v>42902.92291666667</c:v>
                </c:pt>
                <c:pt idx="5307">
                  <c:v>42902.923611111109</c:v>
                </c:pt>
                <c:pt idx="5308">
                  <c:v>42902.924305555556</c:v>
                </c:pt>
                <c:pt idx="5309">
                  <c:v>42902.925000000003</c:v>
                </c:pt>
                <c:pt idx="5310">
                  <c:v>42902.925694444442</c:v>
                </c:pt>
                <c:pt idx="5311">
                  <c:v>42902.926388888889</c:v>
                </c:pt>
                <c:pt idx="5312">
                  <c:v>42902.927083333336</c:v>
                </c:pt>
                <c:pt idx="5313">
                  <c:v>42902.927777777775</c:v>
                </c:pt>
                <c:pt idx="5314">
                  <c:v>42902.928472222222</c:v>
                </c:pt>
                <c:pt idx="5315">
                  <c:v>42902.929166666669</c:v>
                </c:pt>
                <c:pt idx="5316">
                  <c:v>42902.929861111108</c:v>
                </c:pt>
                <c:pt idx="5317">
                  <c:v>42902.930555555555</c:v>
                </c:pt>
                <c:pt idx="5318">
                  <c:v>42902.931250000001</c:v>
                </c:pt>
                <c:pt idx="5319">
                  <c:v>42902.931944444441</c:v>
                </c:pt>
                <c:pt idx="5320">
                  <c:v>42902.932638888888</c:v>
                </c:pt>
                <c:pt idx="5321">
                  <c:v>42902.933333333334</c:v>
                </c:pt>
                <c:pt idx="5322">
                  <c:v>42902.934027777781</c:v>
                </c:pt>
                <c:pt idx="5323">
                  <c:v>42902.93472222222</c:v>
                </c:pt>
                <c:pt idx="5324">
                  <c:v>42902.935416666667</c:v>
                </c:pt>
                <c:pt idx="5325">
                  <c:v>42902.936111111114</c:v>
                </c:pt>
                <c:pt idx="5326">
                  <c:v>42902.936805555553</c:v>
                </c:pt>
                <c:pt idx="5327">
                  <c:v>42902.9375</c:v>
                </c:pt>
                <c:pt idx="5328">
                  <c:v>42902.938194444447</c:v>
                </c:pt>
                <c:pt idx="5329">
                  <c:v>42902.938888888886</c:v>
                </c:pt>
                <c:pt idx="5330">
                  <c:v>42902.939583333333</c:v>
                </c:pt>
                <c:pt idx="5331">
                  <c:v>42902.94027777778</c:v>
                </c:pt>
                <c:pt idx="5332">
                  <c:v>42902.940972222219</c:v>
                </c:pt>
                <c:pt idx="5333">
                  <c:v>42902.941666666666</c:v>
                </c:pt>
                <c:pt idx="5334">
                  <c:v>42902.942361111112</c:v>
                </c:pt>
                <c:pt idx="5335">
                  <c:v>42902.943055555559</c:v>
                </c:pt>
                <c:pt idx="5336">
                  <c:v>42902.943749999999</c:v>
                </c:pt>
                <c:pt idx="5337">
                  <c:v>42902.944444444445</c:v>
                </c:pt>
                <c:pt idx="5338">
                  <c:v>42902.945138888892</c:v>
                </c:pt>
                <c:pt idx="5339">
                  <c:v>42902.945833333331</c:v>
                </c:pt>
                <c:pt idx="5340">
                  <c:v>42902.946527777778</c:v>
                </c:pt>
                <c:pt idx="5341">
                  <c:v>42902.947222222225</c:v>
                </c:pt>
                <c:pt idx="5342">
                  <c:v>42902.947916666664</c:v>
                </c:pt>
                <c:pt idx="5343">
                  <c:v>42902.948611111111</c:v>
                </c:pt>
                <c:pt idx="5344">
                  <c:v>42902.949305555558</c:v>
                </c:pt>
                <c:pt idx="5345">
                  <c:v>42902.95</c:v>
                </c:pt>
                <c:pt idx="5346">
                  <c:v>42902.950694444444</c:v>
                </c:pt>
                <c:pt idx="5347">
                  <c:v>42902.951388888891</c:v>
                </c:pt>
                <c:pt idx="5348">
                  <c:v>42902.95208333333</c:v>
                </c:pt>
                <c:pt idx="5349">
                  <c:v>42902.952777777777</c:v>
                </c:pt>
                <c:pt idx="5350">
                  <c:v>42902.953472222223</c:v>
                </c:pt>
                <c:pt idx="5351">
                  <c:v>42902.95416666667</c:v>
                </c:pt>
                <c:pt idx="5352">
                  <c:v>42902.954861111109</c:v>
                </c:pt>
                <c:pt idx="5353">
                  <c:v>42902.955555555556</c:v>
                </c:pt>
                <c:pt idx="5354">
                  <c:v>42902.956250000003</c:v>
                </c:pt>
                <c:pt idx="5355">
                  <c:v>42902.956944444442</c:v>
                </c:pt>
                <c:pt idx="5356">
                  <c:v>42902.957638888889</c:v>
                </c:pt>
                <c:pt idx="5357">
                  <c:v>42902.958333333336</c:v>
                </c:pt>
                <c:pt idx="5358">
                  <c:v>42902.959027777775</c:v>
                </c:pt>
                <c:pt idx="5359">
                  <c:v>42902.959722222222</c:v>
                </c:pt>
                <c:pt idx="5360">
                  <c:v>42902.960416666669</c:v>
                </c:pt>
                <c:pt idx="5361">
                  <c:v>42902.961111111108</c:v>
                </c:pt>
                <c:pt idx="5362">
                  <c:v>42902.961805555555</c:v>
                </c:pt>
                <c:pt idx="5363">
                  <c:v>42902.962500000001</c:v>
                </c:pt>
                <c:pt idx="5364">
                  <c:v>42902.963194444441</c:v>
                </c:pt>
                <c:pt idx="5365">
                  <c:v>42902.963888888888</c:v>
                </c:pt>
                <c:pt idx="5366">
                  <c:v>42902.964583333334</c:v>
                </c:pt>
                <c:pt idx="5367">
                  <c:v>42902.965277777781</c:v>
                </c:pt>
                <c:pt idx="5368">
                  <c:v>42902.96597222222</c:v>
                </c:pt>
                <c:pt idx="5369">
                  <c:v>42902.966666666667</c:v>
                </c:pt>
                <c:pt idx="5370">
                  <c:v>42902.967361111114</c:v>
                </c:pt>
                <c:pt idx="5371">
                  <c:v>42902.968055555553</c:v>
                </c:pt>
                <c:pt idx="5372">
                  <c:v>42902.96875</c:v>
                </c:pt>
                <c:pt idx="5373">
                  <c:v>42902.969444444447</c:v>
                </c:pt>
                <c:pt idx="5374">
                  <c:v>42902.970138888886</c:v>
                </c:pt>
                <c:pt idx="5375">
                  <c:v>42902.970833333333</c:v>
                </c:pt>
                <c:pt idx="5376">
                  <c:v>42902.97152777778</c:v>
                </c:pt>
                <c:pt idx="5377">
                  <c:v>42902.972222222219</c:v>
                </c:pt>
                <c:pt idx="5378">
                  <c:v>42902.972916666666</c:v>
                </c:pt>
                <c:pt idx="5379">
                  <c:v>42902.973611111112</c:v>
                </c:pt>
                <c:pt idx="5380">
                  <c:v>42902.974305555559</c:v>
                </c:pt>
                <c:pt idx="5381">
                  <c:v>42902.974999999999</c:v>
                </c:pt>
                <c:pt idx="5382">
                  <c:v>42902.975694444445</c:v>
                </c:pt>
                <c:pt idx="5383">
                  <c:v>42902.976388888892</c:v>
                </c:pt>
                <c:pt idx="5384">
                  <c:v>42902.977083333331</c:v>
                </c:pt>
                <c:pt idx="5385">
                  <c:v>42902.977777777778</c:v>
                </c:pt>
                <c:pt idx="5386">
                  <c:v>42902.978472222225</c:v>
                </c:pt>
                <c:pt idx="5387">
                  <c:v>42902.979166666664</c:v>
                </c:pt>
                <c:pt idx="5388">
                  <c:v>42902.979861111111</c:v>
                </c:pt>
                <c:pt idx="5389">
                  <c:v>42902.980555555558</c:v>
                </c:pt>
                <c:pt idx="5390">
                  <c:v>42902.981249999997</c:v>
                </c:pt>
                <c:pt idx="5391">
                  <c:v>42902.981944444444</c:v>
                </c:pt>
                <c:pt idx="5392">
                  <c:v>42902.982638888891</c:v>
                </c:pt>
                <c:pt idx="5393">
                  <c:v>42902.98333333333</c:v>
                </c:pt>
                <c:pt idx="5394">
                  <c:v>42902.984027777777</c:v>
                </c:pt>
                <c:pt idx="5395">
                  <c:v>42902.984722222223</c:v>
                </c:pt>
                <c:pt idx="5396">
                  <c:v>42902.98541666667</c:v>
                </c:pt>
                <c:pt idx="5397">
                  <c:v>42902.986111111109</c:v>
                </c:pt>
                <c:pt idx="5398">
                  <c:v>42902.986805555556</c:v>
                </c:pt>
                <c:pt idx="5399">
                  <c:v>42902.987500000003</c:v>
                </c:pt>
                <c:pt idx="5400">
                  <c:v>42902.988194444442</c:v>
                </c:pt>
                <c:pt idx="5401">
                  <c:v>42902.988888888889</c:v>
                </c:pt>
                <c:pt idx="5402">
                  <c:v>42902.989583333336</c:v>
                </c:pt>
                <c:pt idx="5403">
                  <c:v>42902.990277777775</c:v>
                </c:pt>
                <c:pt idx="5404">
                  <c:v>42902.990972222222</c:v>
                </c:pt>
                <c:pt idx="5405">
                  <c:v>42902.991666666669</c:v>
                </c:pt>
                <c:pt idx="5406">
                  <c:v>42902.992361111108</c:v>
                </c:pt>
                <c:pt idx="5407">
                  <c:v>42902.993055555555</c:v>
                </c:pt>
                <c:pt idx="5408">
                  <c:v>42902.993750000001</c:v>
                </c:pt>
                <c:pt idx="5409">
                  <c:v>42902.994444444441</c:v>
                </c:pt>
                <c:pt idx="5410">
                  <c:v>42902.995138888888</c:v>
                </c:pt>
                <c:pt idx="5411">
                  <c:v>42902.995833333334</c:v>
                </c:pt>
                <c:pt idx="5412">
                  <c:v>42902.996527777781</c:v>
                </c:pt>
                <c:pt idx="5413">
                  <c:v>42902.99722222222</c:v>
                </c:pt>
                <c:pt idx="5414">
                  <c:v>42902.997916666667</c:v>
                </c:pt>
                <c:pt idx="5415">
                  <c:v>42902.998611111114</c:v>
                </c:pt>
                <c:pt idx="5416">
                  <c:v>42902.999305555553</c:v>
                </c:pt>
                <c:pt idx="5417">
                  <c:v>42903</c:v>
                </c:pt>
                <c:pt idx="5418">
                  <c:v>42903.000694444447</c:v>
                </c:pt>
                <c:pt idx="5419">
                  <c:v>42903.001388888886</c:v>
                </c:pt>
                <c:pt idx="5420">
                  <c:v>42903.002083333333</c:v>
                </c:pt>
                <c:pt idx="5421">
                  <c:v>42903.00277777778</c:v>
                </c:pt>
                <c:pt idx="5422">
                  <c:v>42903.003472222219</c:v>
                </c:pt>
                <c:pt idx="5423">
                  <c:v>42903.004166666666</c:v>
                </c:pt>
                <c:pt idx="5424">
                  <c:v>42903.004861111112</c:v>
                </c:pt>
                <c:pt idx="5425">
                  <c:v>42903.005555555559</c:v>
                </c:pt>
                <c:pt idx="5426">
                  <c:v>42903.006249999999</c:v>
                </c:pt>
                <c:pt idx="5427">
                  <c:v>42903.006944444445</c:v>
                </c:pt>
                <c:pt idx="5428">
                  <c:v>42903.007638888892</c:v>
                </c:pt>
                <c:pt idx="5429">
                  <c:v>42903.008333333331</c:v>
                </c:pt>
                <c:pt idx="5430">
                  <c:v>42903.009027777778</c:v>
                </c:pt>
                <c:pt idx="5431">
                  <c:v>42903.009722222225</c:v>
                </c:pt>
                <c:pt idx="5432">
                  <c:v>42903.010416666664</c:v>
                </c:pt>
                <c:pt idx="5433">
                  <c:v>42903.011111111111</c:v>
                </c:pt>
                <c:pt idx="5434">
                  <c:v>42903.011805555558</c:v>
                </c:pt>
                <c:pt idx="5435">
                  <c:v>42903.012499999997</c:v>
                </c:pt>
                <c:pt idx="5436">
                  <c:v>42903.013194444444</c:v>
                </c:pt>
                <c:pt idx="5437">
                  <c:v>42903.013888888891</c:v>
                </c:pt>
                <c:pt idx="5438">
                  <c:v>42903.01458333333</c:v>
                </c:pt>
                <c:pt idx="5439">
                  <c:v>42903.015277777777</c:v>
                </c:pt>
                <c:pt idx="5440">
                  <c:v>42903.015972222223</c:v>
                </c:pt>
                <c:pt idx="5441">
                  <c:v>42903.01666666667</c:v>
                </c:pt>
                <c:pt idx="5442">
                  <c:v>42903.017361111109</c:v>
                </c:pt>
                <c:pt idx="5443">
                  <c:v>42903.018055555556</c:v>
                </c:pt>
                <c:pt idx="5444">
                  <c:v>42903.018750000003</c:v>
                </c:pt>
                <c:pt idx="5445">
                  <c:v>42903.019444444442</c:v>
                </c:pt>
                <c:pt idx="5446">
                  <c:v>42903.020138888889</c:v>
                </c:pt>
                <c:pt idx="5447">
                  <c:v>42903.020833333336</c:v>
                </c:pt>
                <c:pt idx="5448">
                  <c:v>42903.021527777775</c:v>
                </c:pt>
                <c:pt idx="5449">
                  <c:v>42903.022222222222</c:v>
                </c:pt>
                <c:pt idx="5450">
                  <c:v>42903.022916666669</c:v>
                </c:pt>
                <c:pt idx="5451">
                  <c:v>42903.023611111108</c:v>
                </c:pt>
                <c:pt idx="5452">
                  <c:v>42903.024305555555</c:v>
                </c:pt>
                <c:pt idx="5453">
                  <c:v>42903.025000000001</c:v>
                </c:pt>
                <c:pt idx="5454">
                  <c:v>42903.025694444441</c:v>
                </c:pt>
                <c:pt idx="5455">
                  <c:v>42903.026388888888</c:v>
                </c:pt>
                <c:pt idx="5456">
                  <c:v>42903.027083333334</c:v>
                </c:pt>
                <c:pt idx="5457">
                  <c:v>42903.027777777781</c:v>
                </c:pt>
                <c:pt idx="5458">
                  <c:v>42903.02847222222</c:v>
                </c:pt>
                <c:pt idx="5459">
                  <c:v>42903.029166666667</c:v>
                </c:pt>
                <c:pt idx="5460">
                  <c:v>42903.029861111114</c:v>
                </c:pt>
                <c:pt idx="5461">
                  <c:v>42903.030555555553</c:v>
                </c:pt>
                <c:pt idx="5462">
                  <c:v>42903.03125</c:v>
                </c:pt>
                <c:pt idx="5463">
                  <c:v>42903.031944444447</c:v>
                </c:pt>
                <c:pt idx="5464">
                  <c:v>42903.032638888886</c:v>
                </c:pt>
                <c:pt idx="5465">
                  <c:v>42903.033333333333</c:v>
                </c:pt>
                <c:pt idx="5466">
                  <c:v>42903.03402777778</c:v>
                </c:pt>
                <c:pt idx="5467">
                  <c:v>42903.034722222219</c:v>
                </c:pt>
                <c:pt idx="5468">
                  <c:v>42903.035416666666</c:v>
                </c:pt>
                <c:pt idx="5469">
                  <c:v>42903.036111111112</c:v>
                </c:pt>
                <c:pt idx="5470">
                  <c:v>42903.036805555559</c:v>
                </c:pt>
                <c:pt idx="5471">
                  <c:v>42903.037499999999</c:v>
                </c:pt>
                <c:pt idx="5472">
                  <c:v>42903.038194444445</c:v>
                </c:pt>
                <c:pt idx="5473">
                  <c:v>42903.038888888892</c:v>
                </c:pt>
                <c:pt idx="5474">
                  <c:v>42903.039583333331</c:v>
                </c:pt>
                <c:pt idx="5475">
                  <c:v>42903.040277777778</c:v>
                </c:pt>
                <c:pt idx="5476">
                  <c:v>42903.040972222225</c:v>
                </c:pt>
                <c:pt idx="5477">
                  <c:v>42903.041666666664</c:v>
                </c:pt>
                <c:pt idx="5478">
                  <c:v>42903.042361111111</c:v>
                </c:pt>
                <c:pt idx="5479">
                  <c:v>42903.043055555558</c:v>
                </c:pt>
                <c:pt idx="5480">
                  <c:v>42903.043749999997</c:v>
                </c:pt>
                <c:pt idx="5481">
                  <c:v>42903.044444444444</c:v>
                </c:pt>
                <c:pt idx="5482">
                  <c:v>42903.045138888891</c:v>
                </c:pt>
                <c:pt idx="5483">
                  <c:v>42903.04583333333</c:v>
                </c:pt>
                <c:pt idx="5484">
                  <c:v>42903.046527777777</c:v>
                </c:pt>
                <c:pt idx="5485">
                  <c:v>42903.047222222223</c:v>
                </c:pt>
                <c:pt idx="5486">
                  <c:v>42903.04791666667</c:v>
                </c:pt>
                <c:pt idx="5487">
                  <c:v>42903.048611111109</c:v>
                </c:pt>
                <c:pt idx="5488">
                  <c:v>42903.049305555556</c:v>
                </c:pt>
                <c:pt idx="5489">
                  <c:v>42903.05</c:v>
                </c:pt>
                <c:pt idx="5490">
                  <c:v>42903.050694444442</c:v>
                </c:pt>
                <c:pt idx="5491">
                  <c:v>42903.051388888889</c:v>
                </c:pt>
                <c:pt idx="5492">
                  <c:v>42903.052083333336</c:v>
                </c:pt>
                <c:pt idx="5493">
                  <c:v>42903.052777777775</c:v>
                </c:pt>
                <c:pt idx="5494">
                  <c:v>42903.053472222222</c:v>
                </c:pt>
                <c:pt idx="5495">
                  <c:v>42903.054166666669</c:v>
                </c:pt>
                <c:pt idx="5496">
                  <c:v>42903.054861111108</c:v>
                </c:pt>
                <c:pt idx="5497">
                  <c:v>42903.055555555555</c:v>
                </c:pt>
                <c:pt idx="5498">
                  <c:v>42903.056250000001</c:v>
                </c:pt>
                <c:pt idx="5499">
                  <c:v>42903.056944444441</c:v>
                </c:pt>
                <c:pt idx="5500">
                  <c:v>42903.057638888888</c:v>
                </c:pt>
                <c:pt idx="5501">
                  <c:v>42903.058333333334</c:v>
                </c:pt>
                <c:pt idx="5502">
                  <c:v>42903.059027777781</c:v>
                </c:pt>
                <c:pt idx="5503">
                  <c:v>42903.05972222222</c:v>
                </c:pt>
                <c:pt idx="5504">
                  <c:v>42903.060416666667</c:v>
                </c:pt>
                <c:pt idx="5505">
                  <c:v>42903.061111111114</c:v>
                </c:pt>
                <c:pt idx="5506">
                  <c:v>42903.061805555553</c:v>
                </c:pt>
                <c:pt idx="5507">
                  <c:v>42903.0625</c:v>
                </c:pt>
                <c:pt idx="5508">
                  <c:v>42903.063194444447</c:v>
                </c:pt>
                <c:pt idx="5509">
                  <c:v>42903.063888888886</c:v>
                </c:pt>
                <c:pt idx="5510">
                  <c:v>42903.064583333333</c:v>
                </c:pt>
                <c:pt idx="5511">
                  <c:v>42903.06527777778</c:v>
                </c:pt>
                <c:pt idx="5512">
                  <c:v>42903.065972222219</c:v>
                </c:pt>
                <c:pt idx="5513">
                  <c:v>42903.066666666666</c:v>
                </c:pt>
                <c:pt idx="5514">
                  <c:v>42903.067361111112</c:v>
                </c:pt>
                <c:pt idx="5515">
                  <c:v>42903.068055555559</c:v>
                </c:pt>
                <c:pt idx="5516">
                  <c:v>42903.068749999999</c:v>
                </c:pt>
                <c:pt idx="5517">
                  <c:v>42903.069444444445</c:v>
                </c:pt>
                <c:pt idx="5518">
                  <c:v>42903.070138888892</c:v>
                </c:pt>
                <c:pt idx="5519">
                  <c:v>42903.070833333331</c:v>
                </c:pt>
                <c:pt idx="5520">
                  <c:v>42903.071527777778</c:v>
                </c:pt>
                <c:pt idx="5521">
                  <c:v>42903.072222222225</c:v>
                </c:pt>
                <c:pt idx="5522">
                  <c:v>42903.072916666664</c:v>
                </c:pt>
                <c:pt idx="5523">
                  <c:v>42903.073611111111</c:v>
                </c:pt>
                <c:pt idx="5524">
                  <c:v>42903.074305555558</c:v>
                </c:pt>
                <c:pt idx="5525">
                  <c:v>42903.074999999997</c:v>
                </c:pt>
                <c:pt idx="5526">
                  <c:v>42903.075694444444</c:v>
                </c:pt>
                <c:pt idx="5527">
                  <c:v>42903.076388888891</c:v>
                </c:pt>
                <c:pt idx="5528">
                  <c:v>42903.07708333333</c:v>
                </c:pt>
                <c:pt idx="5529">
                  <c:v>42903.077777777777</c:v>
                </c:pt>
                <c:pt idx="5530">
                  <c:v>42903.078472222223</c:v>
                </c:pt>
                <c:pt idx="5531">
                  <c:v>42903.07916666667</c:v>
                </c:pt>
                <c:pt idx="5532">
                  <c:v>42903.079861111109</c:v>
                </c:pt>
                <c:pt idx="5533">
                  <c:v>42903.080555555556</c:v>
                </c:pt>
                <c:pt idx="5534">
                  <c:v>42903.081250000003</c:v>
                </c:pt>
                <c:pt idx="5535">
                  <c:v>42903.081944444442</c:v>
                </c:pt>
                <c:pt idx="5536">
                  <c:v>42903.082638888889</c:v>
                </c:pt>
                <c:pt idx="5537">
                  <c:v>42903.083333333336</c:v>
                </c:pt>
                <c:pt idx="5538">
                  <c:v>42903.084027777775</c:v>
                </c:pt>
                <c:pt idx="5539">
                  <c:v>42903.084722222222</c:v>
                </c:pt>
                <c:pt idx="5540">
                  <c:v>42903.085416666669</c:v>
                </c:pt>
                <c:pt idx="5541">
                  <c:v>42903.086111111108</c:v>
                </c:pt>
                <c:pt idx="5542">
                  <c:v>42903.086805555555</c:v>
                </c:pt>
                <c:pt idx="5543">
                  <c:v>42903.087500000001</c:v>
                </c:pt>
                <c:pt idx="5544">
                  <c:v>42903.088194444441</c:v>
                </c:pt>
                <c:pt idx="5545">
                  <c:v>42903.088888888888</c:v>
                </c:pt>
                <c:pt idx="5546">
                  <c:v>42903.089583333334</c:v>
                </c:pt>
                <c:pt idx="5547">
                  <c:v>42903.090277777781</c:v>
                </c:pt>
                <c:pt idx="5548">
                  <c:v>42903.09097222222</c:v>
                </c:pt>
                <c:pt idx="5549">
                  <c:v>42903.091666666667</c:v>
                </c:pt>
                <c:pt idx="5550">
                  <c:v>42903.092361111114</c:v>
                </c:pt>
                <c:pt idx="5551">
                  <c:v>42903.093055555553</c:v>
                </c:pt>
                <c:pt idx="5552">
                  <c:v>42903.09375</c:v>
                </c:pt>
                <c:pt idx="5553">
                  <c:v>42903.094444444447</c:v>
                </c:pt>
                <c:pt idx="5554">
                  <c:v>42903.095138888886</c:v>
                </c:pt>
                <c:pt idx="5555">
                  <c:v>42903.095833333333</c:v>
                </c:pt>
                <c:pt idx="5556">
                  <c:v>42903.09652777778</c:v>
                </c:pt>
                <c:pt idx="5557">
                  <c:v>42903.097222222219</c:v>
                </c:pt>
                <c:pt idx="5558">
                  <c:v>42903.097916666666</c:v>
                </c:pt>
                <c:pt idx="5559">
                  <c:v>42903.098611111112</c:v>
                </c:pt>
                <c:pt idx="5560">
                  <c:v>42903.099305555559</c:v>
                </c:pt>
                <c:pt idx="5561">
                  <c:v>42903.1</c:v>
                </c:pt>
                <c:pt idx="5562">
                  <c:v>42903.100694444445</c:v>
                </c:pt>
                <c:pt idx="5563">
                  <c:v>42903.101388888892</c:v>
                </c:pt>
                <c:pt idx="5564">
                  <c:v>42903.102083333331</c:v>
                </c:pt>
                <c:pt idx="5565">
                  <c:v>42903.102777777778</c:v>
                </c:pt>
                <c:pt idx="5566">
                  <c:v>42903.103472222225</c:v>
                </c:pt>
                <c:pt idx="5567">
                  <c:v>42903.104166666664</c:v>
                </c:pt>
                <c:pt idx="5568">
                  <c:v>42903.104861111111</c:v>
                </c:pt>
                <c:pt idx="5569">
                  <c:v>42903.105555555558</c:v>
                </c:pt>
                <c:pt idx="5570">
                  <c:v>42903.106249999997</c:v>
                </c:pt>
                <c:pt idx="5571">
                  <c:v>42903.106944444444</c:v>
                </c:pt>
                <c:pt idx="5572">
                  <c:v>42903.107638888891</c:v>
                </c:pt>
                <c:pt idx="5573">
                  <c:v>42903.10833333333</c:v>
                </c:pt>
                <c:pt idx="5574">
                  <c:v>42903.109027777777</c:v>
                </c:pt>
                <c:pt idx="5575">
                  <c:v>42903.109722222223</c:v>
                </c:pt>
                <c:pt idx="5576">
                  <c:v>42903.11041666667</c:v>
                </c:pt>
                <c:pt idx="5577">
                  <c:v>42903.111111111109</c:v>
                </c:pt>
                <c:pt idx="5578">
                  <c:v>42903.111805555556</c:v>
                </c:pt>
                <c:pt idx="5579">
                  <c:v>42903.112500000003</c:v>
                </c:pt>
                <c:pt idx="5580">
                  <c:v>42903.113194444442</c:v>
                </c:pt>
                <c:pt idx="5581">
                  <c:v>42903.113888888889</c:v>
                </c:pt>
                <c:pt idx="5582">
                  <c:v>42903.114583333336</c:v>
                </c:pt>
                <c:pt idx="5583">
                  <c:v>42903.115277777775</c:v>
                </c:pt>
                <c:pt idx="5584">
                  <c:v>42903.115972222222</c:v>
                </c:pt>
                <c:pt idx="5585">
                  <c:v>42903.116666666669</c:v>
                </c:pt>
                <c:pt idx="5586">
                  <c:v>42903.117361111108</c:v>
                </c:pt>
                <c:pt idx="5587">
                  <c:v>42903.118055555555</c:v>
                </c:pt>
                <c:pt idx="5588">
                  <c:v>42903.118750000001</c:v>
                </c:pt>
                <c:pt idx="5589">
                  <c:v>42903.119444444441</c:v>
                </c:pt>
                <c:pt idx="5590">
                  <c:v>42903.120138888888</c:v>
                </c:pt>
                <c:pt idx="5591">
                  <c:v>42903.120833333334</c:v>
                </c:pt>
                <c:pt idx="5592">
                  <c:v>42903.121527777781</c:v>
                </c:pt>
                <c:pt idx="5593">
                  <c:v>42903.12222222222</c:v>
                </c:pt>
                <c:pt idx="5594">
                  <c:v>42903.122916666667</c:v>
                </c:pt>
                <c:pt idx="5595">
                  <c:v>42903.123611111114</c:v>
                </c:pt>
                <c:pt idx="5596">
                  <c:v>42903.124305555553</c:v>
                </c:pt>
                <c:pt idx="5597">
                  <c:v>42903.125</c:v>
                </c:pt>
                <c:pt idx="5598">
                  <c:v>42903.125694444447</c:v>
                </c:pt>
                <c:pt idx="5599">
                  <c:v>42903.126388888886</c:v>
                </c:pt>
                <c:pt idx="5600">
                  <c:v>42903.127083333333</c:v>
                </c:pt>
                <c:pt idx="5601">
                  <c:v>42903.12777777778</c:v>
                </c:pt>
                <c:pt idx="5602">
                  <c:v>42903.128472222219</c:v>
                </c:pt>
                <c:pt idx="5603">
                  <c:v>42903.129166666666</c:v>
                </c:pt>
                <c:pt idx="5604">
                  <c:v>42903.129861111112</c:v>
                </c:pt>
                <c:pt idx="5605">
                  <c:v>42903.130555555559</c:v>
                </c:pt>
                <c:pt idx="5606">
                  <c:v>42903.131249999999</c:v>
                </c:pt>
                <c:pt idx="5607">
                  <c:v>42903.131944444445</c:v>
                </c:pt>
                <c:pt idx="5608">
                  <c:v>42903.132638888892</c:v>
                </c:pt>
                <c:pt idx="5609">
                  <c:v>42903.133333333331</c:v>
                </c:pt>
                <c:pt idx="5610">
                  <c:v>42903.134027777778</c:v>
                </c:pt>
                <c:pt idx="5611">
                  <c:v>42903.134722222225</c:v>
                </c:pt>
                <c:pt idx="5612">
                  <c:v>42903.135416666664</c:v>
                </c:pt>
                <c:pt idx="5613">
                  <c:v>42903.136111111111</c:v>
                </c:pt>
                <c:pt idx="5614">
                  <c:v>42903.136805555558</c:v>
                </c:pt>
                <c:pt idx="5615">
                  <c:v>42903.137499999997</c:v>
                </c:pt>
                <c:pt idx="5616">
                  <c:v>42903.138194444444</c:v>
                </c:pt>
                <c:pt idx="5617">
                  <c:v>42903.138888888891</c:v>
                </c:pt>
                <c:pt idx="5618">
                  <c:v>42903.13958333333</c:v>
                </c:pt>
                <c:pt idx="5619">
                  <c:v>42903.140277777777</c:v>
                </c:pt>
                <c:pt idx="5620">
                  <c:v>42903.140972222223</c:v>
                </c:pt>
                <c:pt idx="5621">
                  <c:v>42903.14166666667</c:v>
                </c:pt>
                <c:pt idx="5622">
                  <c:v>42903.142361111109</c:v>
                </c:pt>
                <c:pt idx="5623">
                  <c:v>42903.143055555556</c:v>
                </c:pt>
                <c:pt idx="5624">
                  <c:v>42903.143750000003</c:v>
                </c:pt>
                <c:pt idx="5625">
                  <c:v>42903.144444444442</c:v>
                </c:pt>
                <c:pt idx="5626">
                  <c:v>42903.145138888889</c:v>
                </c:pt>
                <c:pt idx="5627">
                  <c:v>42903.145833333336</c:v>
                </c:pt>
                <c:pt idx="5628">
                  <c:v>42903.146527777775</c:v>
                </c:pt>
                <c:pt idx="5629">
                  <c:v>42903.147222222222</c:v>
                </c:pt>
                <c:pt idx="5630">
                  <c:v>42903.147916666669</c:v>
                </c:pt>
                <c:pt idx="5631">
                  <c:v>42903.148611111108</c:v>
                </c:pt>
                <c:pt idx="5632">
                  <c:v>42903.149305555555</c:v>
                </c:pt>
                <c:pt idx="5633">
                  <c:v>42903.15</c:v>
                </c:pt>
                <c:pt idx="5634">
                  <c:v>42903.150694444441</c:v>
                </c:pt>
                <c:pt idx="5635">
                  <c:v>42903.151388888888</c:v>
                </c:pt>
                <c:pt idx="5636">
                  <c:v>42903.152083333334</c:v>
                </c:pt>
                <c:pt idx="5637">
                  <c:v>42903.152777777781</c:v>
                </c:pt>
                <c:pt idx="5638">
                  <c:v>42903.15347222222</c:v>
                </c:pt>
                <c:pt idx="5639">
                  <c:v>42903.154166666667</c:v>
                </c:pt>
                <c:pt idx="5640">
                  <c:v>42903.154861111114</c:v>
                </c:pt>
                <c:pt idx="5641">
                  <c:v>42903.155555555553</c:v>
                </c:pt>
                <c:pt idx="5642">
                  <c:v>42903.15625</c:v>
                </c:pt>
                <c:pt idx="5643">
                  <c:v>42903.156944444447</c:v>
                </c:pt>
                <c:pt idx="5644">
                  <c:v>42903.157638888886</c:v>
                </c:pt>
                <c:pt idx="5645">
                  <c:v>42903.158333333333</c:v>
                </c:pt>
                <c:pt idx="5646">
                  <c:v>42903.15902777778</c:v>
                </c:pt>
                <c:pt idx="5647">
                  <c:v>42903.159722222219</c:v>
                </c:pt>
                <c:pt idx="5648">
                  <c:v>42903.160416666666</c:v>
                </c:pt>
                <c:pt idx="5649">
                  <c:v>42903.161111111112</c:v>
                </c:pt>
                <c:pt idx="5650">
                  <c:v>42903.161805555559</c:v>
                </c:pt>
                <c:pt idx="5651">
                  <c:v>42903.162499999999</c:v>
                </c:pt>
                <c:pt idx="5652">
                  <c:v>42903.163194444445</c:v>
                </c:pt>
                <c:pt idx="5653">
                  <c:v>42903.163888888892</c:v>
                </c:pt>
                <c:pt idx="5654">
                  <c:v>42903.164583333331</c:v>
                </c:pt>
                <c:pt idx="5655">
                  <c:v>42903.165277777778</c:v>
                </c:pt>
                <c:pt idx="5656">
                  <c:v>42903.165972222225</c:v>
                </c:pt>
                <c:pt idx="5657">
                  <c:v>42903.166666666664</c:v>
                </c:pt>
                <c:pt idx="5658">
                  <c:v>42903.167361111111</c:v>
                </c:pt>
                <c:pt idx="5659">
                  <c:v>42903.168055555558</c:v>
                </c:pt>
                <c:pt idx="5660">
                  <c:v>42903.168749999997</c:v>
                </c:pt>
                <c:pt idx="5661">
                  <c:v>42903.169444444444</c:v>
                </c:pt>
                <c:pt idx="5662">
                  <c:v>42903.170138888891</c:v>
                </c:pt>
                <c:pt idx="5663">
                  <c:v>42903.17083333333</c:v>
                </c:pt>
                <c:pt idx="5664">
                  <c:v>42903.171527777777</c:v>
                </c:pt>
                <c:pt idx="5665">
                  <c:v>42903.172222222223</c:v>
                </c:pt>
                <c:pt idx="5666">
                  <c:v>42903.17291666667</c:v>
                </c:pt>
                <c:pt idx="5667">
                  <c:v>42903.173611111109</c:v>
                </c:pt>
                <c:pt idx="5668">
                  <c:v>42903.174305555556</c:v>
                </c:pt>
                <c:pt idx="5669">
                  <c:v>42903.175000000003</c:v>
                </c:pt>
                <c:pt idx="5670">
                  <c:v>42903.175694444442</c:v>
                </c:pt>
                <c:pt idx="5671">
                  <c:v>42903.176388888889</c:v>
                </c:pt>
                <c:pt idx="5672">
                  <c:v>42903.177083333336</c:v>
                </c:pt>
                <c:pt idx="5673">
                  <c:v>42903.177777777775</c:v>
                </c:pt>
                <c:pt idx="5674">
                  <c:v>42903.178472222222</c:v>
                </c:pt>
                <c:pt idx="5675">
                  <c:v>42903.179166666669</c:v>
                </c:pt>
                <c:pt idx="5676">
                  <c:v>42903.179861111108</c:v>
                </c:pt>
                <c:pt idx="5677">
                  <c:v>42903.180555555555</c:v>
                </c:pt>
                <c:pt idx="5678">
                  <c:v>42903.181250000001</c:v>
                </c:pt>
                <c:pt idx="5679">
                  <c:v>42903.181944444441</c:v>
                </c:pt>
                <c:pt idx="5680">
                  <c:v>42903.182638888888</c:v>
                </c:pt>
                <c:pt idx="5681">
                  <c:v>42903.183333333334</c:v>
                </c:pt>
                <c:pt idx="5682">
                  <c:v>42903.184027777781</c:v>
                </c:pt>
                <c:pt idx="5683">
                  <c:v>42903.18472222222</c:v>
                </c:pt>
                <c:pt idx="5684">
                  <c:v>42903.185416666667</c:v>
                </c:pt>
                <c:pt idx="5685">
                  <c:v>42903.186111111114</c:v>
                </c:pt>
                <c:pt idx="5686">
                  <c:v>42903.186805555553</c:v>
                </c:pt>
                <c:pt idx="5687">
                  <c:v>42903.1875</c:v>
                </c:pt>
                <c:pt idx="5688">
                  <c:v>42903.188194444447</c:v>
                </c:pt>
                <c:pt idx="5689">
                  <c:v>42903.188888888886</c:v>
                </c:pt>
                <c:pt idx="5690">
                  <c:v>42903.189583333333</c:v>
                </c:pt>
                <c:pt idx="5691">
                  <c:v>42903.19027777778</c:v>
                </c:pt>
                <c:pt idx="5692">
                  <c:v>42903.190972222219</c:v>
                </c:pt>
                <c:pt idx="5693">
                  <c:v>42903.191666666666</c:v>
                </c:pt>
                <c:pt idx="5694">
                  <c:v>42903.192361111112</c:v>
                </c:pt>
                <c:pt idx="5695">
                  <c:v>42903.193055555559</c:v>
                </c:pt>
                <c:pt idx="5696">
                  <c:v>42903.193749999999</c:v>
                </c:pt>
                <c:pt idx="5697">
                  <c:v>42903.194444444445</c:v>
                </c:pt>
                <c:pt idx="5698">
                  <c:v>42903.195138888892</c:v>
                </c:pt>
                <c:pt idx="5699">
                  <c:v>42903.195833333331</c:v>
                </c:pt>
                <c:pt idx="5700">
                  <c:v>42903.196527777778</c:v>
                </c:pt>
                <c:pt idx="5701">
                  <c:v>42903.197222222225</c:v>
                </c:pt>
                <c:pt idx="5702">
                  <c:v>42903.197916666664</c:v>
                </c:pt>
                <c:pt idx="5703">
                  <c:v>42903.198611111111</c:v>
                </c:pt>
                <c:pt idx="5704">
                  <c:v>42903.199305555558</c:v>
                </c:pt>
                <c:pt idx="5705">
                  <c:v>42903.199999999997</c:v>
                </c:pt>
                <c:pt idx="5706">
                  <c:v>42903.200694444444</c:v>
                </c:pt>
                <c:pt idx="5707">
                  <c:v>42903.201388888891</c:v>
                </c:pt>
                <c:pt idx="5708">
                  <c:v>42903.20208333333</c:v>
                </c:pt>
                <c:pt idx="5709">
                  <c:v>42903.202777777777</c:v>
                </c:pt>
                <c:pt idx="5710">
                  <c:v>42903.203472222223</c:v>
                </c:pt>
                <c:pt idx="5711">
                  <c:v>42903.20416666667</c:v>
                </c:pt>
                <c:pt idx="5712">
                  <c:v>42903.204861111109</c:v>
                </c:pt>
                <c:pt idx="5713">
                  <c:v>42903.205555555556</c:v>
                </c:pt>
                <c:pt idx="5714">
                  <c:v>42903.206250000003</c:v>
                </c:pt>
                <c:pt idx="5715">
                  <c:v>42903.206944444442</c:v>
                </c:pt>
                <c:pt idx="5716">
                  <c:v>42903.207638888889</c:v>
                </c:pt>
                <c:pt idx="5717">
                  <c:v>42903.208333333336</c:v>
                </c:pt>
                <c:pt idx="5718">
                  <c:v>42903.209027777775</c:v>
                </c:pt>
                <c:pt idx="5719">
                  <c:v>42903.209722222222</c:v>
                </c:pt>
                <c:pt idx="5720">
                  <c:v>42903.210416666669</c:v>
                </c:pt>
                <c:pt idx="5721">
                  <c:v>42903.211111111108</c:v>
                </c:pt>
                <c:pt idx="5722">
                  <c:v>42903.211805555555</c:v>
                </c:pt>
                <c:pt idx="5723">
                  <c:v>42903.212500000001</c:v>
                </c:pt>
                <c:pt idx="5724">
                  <c:v>42903.213194444441</c:v>
                </c:pt>
                <c:pt idx="5725">
                  <c:v>42903.213888888888</c:v>
                </c:pt>
                <c:pt idx="5726">
                  <c:v>42903.214583333334</c:v>
                </c:pt>
                <c:pt idx="5727">
                  <c:v>42903.215277777781</c:v>
                </c:pt>
                <c:pt idx="5728">
                  <c:v>42903.21597222222</c:v>
                </c:pt>
                <c:pt idx="5729">
                  <c:v>42903.216666666667</c:v>
                </c:pt>
                <c:pt idx="5730">
                  <c:v>42903.217361111114</c:v>
                </c:pt>
                <c:pt idx="5731">
                  <c:v>42903.218055555553</c:v>
                </c:pt>
                <c:pt idx="5732">
                  <c:v>42903.21875</c:v>
                </c:pt>
                <c:pt idx="5733">
                  <c:v>42903.219444444447</c:v>
                </c:pt>
                <c:pt idx="5734">
                  <c:v>42903.220138888886</c:v>
                </c:pt>
                <c:pt idx="5735">
                  <c:v>42903.220833333333</c:v>
                </c:pt>
                <c:pt idx="5736">
                  <c:v>42903.22152777778</c:v>
                </c:pt>
                <c:pt idx="5737">
                  <c:v>42903.222222222219</c:v>
                </c:pt>
                <c:pt idx="5738">
                  <c:v>42903.222916666666</c:v>
                </c:pt>
                <c:pt idx="5739">
                  <c:v>42903.223611111112</c:v>
                </c:pt>
                <c:pt idx="5740">
                  <c:v>42903.224305555559</c:v>
                </c:pt>
                <c:pt idx="5741">
                  <c:v>42903.224999999999</c:v>
                </c:pt>
                <c:pt idx="5742">
                  <c:v>42903.225694444445</c:v>
                </c:pt>
                <c:pt idx="5743">
                  <c:v>42903.226388888892</c:v>
                </c:pt>
                <c:pt idx="5744">
                  <c:v>42903.227083333331</c:v>
                </c:pt>
                <c:pt idx="5745">
                  <c:v>42903.227777777778</c:v>
                </c:pt>
                <c:pt idx="5746">
                  <c:v>42903.228472222225</c:v>
                </c:pt>
                <c:pt idx="5747">
                  <c:v>42903.229166666664</c:v>
                </c:pt>
                <c:pt idx="5748">
                  <c:v>42903.229861111111</c:v>
                </c:pt>
                <c:pt idx="5749">
                  <c:v>42903.230555555558</c:v>
                </c:pt>
                <c:pt idx="5750">
                  <c:v>42903.231249999997</c:v>
                </c:pt>
                <c:pt idx="5751">
                  <c:v>42903.231944444444</c:v>
                </c:pt>
                <c:pt idx="5752">
                  <c:v>42903.232638888891</c:v>
                </c:pt>
                <c:pt idx="5753">
                  <c:v>42903.23333333333</c:v>
                </c:pt>
                <c:pt idx="5754">
                  <c:v>42903.234027777777</c:v>
                </c:pt>
                <c:pt idx="5755">
                  <c:v>42903.234722222223</c:v>
                </c:pt>
                <c:pt idx="5756">
                  <c:v>42903.23541666667</c:v>
                </c:pt>
                <c:pt idx="5757">
                  <c:v>42903.236111111109</c:v>
                </c:pt>
                <c:pt idx="5758">
                  <c:v>42903.236805555556</c:v>
                </c:pt>
                <c:pt idx="5759">
                  <c:v>42903.237500000003</c:v>
                </c:pt>
                <c:pt idx="5760">
                  <c:v>42903.238194444442</c:v>
                </c:pt>
                <c:pt idx="5761">
                  <c:v>42903.238888888889</c:v>
                </c:pt>
                <c:pt idx="5762">
                  <c:v>42903.239583333336</c:v>
                </c:pt>
                <c:pt idx="5763">
                  <c:v>42903.240277777775</c:v>
                </c:pt>
                <c:pt idx="5764">
                  <c:v>42903.240972222222</c:v>
                </c:pt>
                <c:pt idx="5765">
                  <c:v>42903.241666666669</c:v>
                </c:pt>
                <c:pt idx="5766">
                  <c:v>42903.242361111108</c:v>
                </c:pt>
                <c:pt idx="5767">
                  <c:v>42903.243055555555</c:v>
                </c:pt>
                <c:pt idx="5768">
                  <c:v>42903.243750000001</c:v>
                </c:pt>
                <c:pt idx="5769">
                  <c:v>42903.244444444441</c:v>
                </c:pt>
                <c:pt idx="5770">
                  <c:v>42903.245138888888</c:v>
                </c:pt>
                <c:pt idx="5771">
                  <c:v>42903.245833333334</c:v>
                </c:pt>
                <c:pt idx="5772">
                  <c:v>42903.246527777781</c:v>
                </c:pt>
                <c:pt idx="5773">
                  <c:v>42903.24722222222</c:v>
                </c:pt>
                <c:pt idx="5774">
                  <c:v>42903.247916666667</c:v>
                </c:pt>
                <c:pt idx="5775">
                  <c:v>42903.248611111114</c:v>
                </c:pt>
                <c:pt idx="5776">
                  <c:v>42903.249305555553</c:v>
                </c:pt>
                <c:pt idx="5777">
                  <c:v>42903.25</c:v>
                </c:pt>
                <c:pt idx="5778">
                  <c:v>42903.250694444447</c:v>
                </c:pt>
                <c:pt idx="5779">
                  <c:v>42903.251388888886</c:v>
                </c:pt>
                <c:pt idx="5780">
                  <c:v>42903.252083333333</c:v>
                </c:pt>
                <c:pt idx="5781">
                  <c:v>42903.25277777778</c:v>
                </c:pt>
                <c:pt idx="5782">
                  <c:v>42903.253472222219</c:v>
                </c:pt>
                <c:pt idx="5783">
                  <c:v>42903.254166666666</c:v>
                </c:pt>
                <c:pt idx="5784">
                  <c:v>42903.254861111112</c:v>
                </c:pt>
                <c:pt idx="5785">
                  <c:v>42903.255555555559</c:v>
                </c:pt>
                <c:pt idx="5786">
                  <c:v>42903.256249999999</c:v>
                </c:pt>
                <c:pt idx="5787">
                  <c:v>42903.256944444445</c:v>
                </c:pt>
                <c:pt idx="5788">
                  <c:v>42903.257638888892</c:v>
                </c:pt>
                <c:pt idx="5789">
                  <c:v>42903.258333333331</c:v>
                </c:pt>
                <c:pt idx="5790">
                  <c:v>42903.259027777778</c:v>
                </c:pt>
                <c:pt idx="5791">
                  <c:v>42903.259722222225</c:v>
                </c:pt>
                <c:pt idx="5792">
                  <c:v>42903.260416666664</c:v>
                </c:pt>
                <c:pt idx="5793">
                  <c:v>42903.261111111111</c:v>
                </c:pt>
                <c:pt idx="5794">
                  <c:v>42903.261805555558</c:v>
                </c:pt>
                <c:pt idx="5795">
                  <c:v>42903.262499999997</c:v>
                </c:pt>
                <c:pt idx="5796">
                  <c:v>42903.263194444444</c:v>
                </c:pt>
                <c:pt idx="5797">
                  <c:v>42903.263888888891</c:v>
                </c:pt>
                <c:pt idx="5798">
                  <c:v>42903.26458333333</c:v>
                </c:pt>
                <c:pt idx="5799">
                  <c:v>42903.265277777777</c:v>
                </c:pt>
                <c:pt idx="5800">
                  <c:v>42903.265972222223</c:v>
                </c:pt>
                <c:pt idx="5801">
                  <c:v>42903.26666666667</c:v>
                </c:pt>
                <c:pt idx="5802">
                  <c:v>42903.267361111109</c:v>
                </c:pt>
                <c:pt idx="5803">
                  <c:v>42903.268055555556</c:v>
                </c:pt>
                <c:pt idx="5804">
                  <c:v>42903.268750000003</c:v>
                </c:pt>
                <c:pt idx="5805">
                  <c:v>42903.269444444442</c:v>
                </c:pt>
                <c:pt idx="5806">
                  <c:v>42903.270138888889</c:v>
                </c:pt>
                <c:pt idx="5807">
                  <c:v>42903.270833333336</c:v>
                </c:pt>
                <c:pt idx="5808">
                  <c:v>42903.271527777775</c:v>
                </c:pt>
                <c:pt idx="5809">
                  <c:v>42903.272222222222</c:v>
                </c:pt>
                <c:pt idx="5810">
                  <c:v>42903.272916666669</c:v>
                </c:pt>
                <c:pt idx="5811">
                  <c:v>42903.273611111108</c:v>
                </c:pt>
                <c:pt idx="5812">
                  <c:v>42903.274305555555</c:v>
                </c:pt>
                <c:pt idx="5813">
                  <c:v>42903.275000000001</c:v>
                </c:pt>
                <c:pt idx="5814">
                  <c:v>42903.275694444441</c:v>
                </c:pt>
                <c:pt idx="5815">
                  <c:v>42903.276388888888</c:v>
                </c:pt>
                <c:pt idx="5816">
                  <c:v>42903.277083333334</c:v>
                </c:pt>
                <c:pt idx="5817">
                  <c:v>42903.277777777781</c:v>
                </c:pt>
                <c:pt idx="5818">
                  <c:v>42903.27847222222</c:v>
                </c:pt>
                <c:pt idx="5819">
                  <c:v>42903.279166666667</c:v>
                </c:pt>
                <c:pt idx="5820">
                  <c:v>42903.279861111114</c:v>
                </c:pt>
                <c:pt idx="5821">
                  <c:v>42903.280555555553</c:v>
                </c:pt>
                <c:pt idx="5822">
                  <c:v>42903.28125</c:v>
                </c:pt>
                <c:pt idx="5823">
                  <c:v>42903.281944444447</c:v>
                </c:pt>
                <c:pt idx="5824">
                  <c:v>42903.282638888886</c:v>
                </c:pt>
                <c:pt idx="5825">
                  <c:v>42903.283333333333</c:v>
                </c:pt>
                <c:pt idx="5826">
                  <c:v>42903.28402777778</c:v>
                </c:pt>
                <c:pt idx="5827">
                  <c:v>42903.284722222219</c:v>
                </c:pt>
                <c:pt idx="5828">
                  <c:v>42903.285416666666</c:v>
                </c:pt>
                <c:pt idx="5829">
                  <c:v>42903.286111111112</c:v>
                </c:pt>
                <c:pt idx="5830">
                  <c:v>42903.286805555559</c:v>
                </c:pt>
                <c:pt idx="5831">
                  <c:v>42903.287499999999</c:v>
                </c:pt>
                <c:pt idx="5832">
                  <c:v>42903.288194444445</c:v>
                </c:pt>
                <c:pt idx="5833">
                  <c:v>42903.288888888892</c:v>
                </c:pt>
                <c:pt idx="5834">
                  <c:v>42903.289583333331</c:v>
                </c:pt>
                <c:pt idx="5835">
                  <c:v>42903.290277777778</c:v>
                </c:pt>
                <c:pt idx="5836">
                  <c:v>42903.290972222225</c:v>
                </c:pt>
                <c:pt idx="5837">
                  <c:v>42903.291666666664</c:v>
                </c:pt>
                <c:pt idx="5838">
                  <c:v>42903.292361111111</c:v>
                </c:pt>
                <c:pt idx="5839">
                  <c:v>42903.293055555558</c:v>
                </c:pt>
                <c:pt idx="5840">
                  <c:v>42903.293749999997</c:v>
                </c:pt>
                <c:pt idx="5841">
                  <c:v>42903.294444444444</c:v>
                </c:pt>
                <c:pt idx="5842">
                  <c:v>42903.295138888891</c:v>
                </c:pt>
                <c:pt idx="5843">
                  <c:v>42903.29583333333</c:v>
                </c:pt>
                <c:pt idx="5844">
                  <c:v>42903.296527777777</c:v>
                </c:pt>
                <c:pt idx="5845">
                  <c:v>42903.297222222223</c:v>
                </c:pt>
                <c:pt idx="5846">
                  <c:v>42903.29791666667</c:v>
                </c:pt>
                <c:pt idx="5847">
                  <c:v>42903.298611111109</c:v>
                </c:pt>
                <c:pt idx="5848">
                  <c:v>42903.299305555556</c:v>
                </c:pt>
                <c:pt idx="5849">
                  <c:v>42903.3</c:v>
                </c:pt>
                <c:pt idx="5850">
                  <c:v>42903.300694444442</c:v>
                </c:pt>
                <c:pt idx="5851">
                  <c:v>42903.301388888889</c:v>
                </c:pt>
                <c:pt idx="5852">
                  <c:v>42903.302083333336</c:v>
                </c:pt>
                <c:pt idx="5853">
                  <c:v>42903.302777777775</c:v>
                </c:pt>
                <c:pt idx="5854">
                  <c:v>42903.303472222222</c:v>
                </c:pt>
                <c:pt idx="5855">
                  <c:v>42903.304166666669</c:v>
                </c:pt>
                <c:pt idx="5856">
                  <c:v>42903.304861111108</c:v>
                </c:pt>
                <c:pt idx="5857">
                  <c:v>42903.305555555555</c:v>
                </c:pt>
                <c:pt idx="5858">
                  <c:v>42903.306250000001</c:v>
                </c:pt>
                <c:pt idx="5859">
                  <c:v>42903.306944444441</c:v>
                </c:pt>
                <c:pt idx="5860">
                  <c:v>42903.307638888888</c:v>
                </c:pt>
                <c:pt idx="5861">
                  <c:v>42903.308333333334</c:v>
                </c:pt>
                <c:pt idx="5862">
                  <c:v>42903.309027777781</c:v>
                </c:pt>
                <c:pt idx="5863">
                  <c:v>42903.30972222222</c:v>
                </c:pt>
                <c:pt idx="5864">
                  <c:v>42903.310416666667</c:v>
                </c:pt>
                <c:pt idx="5865">
                  <c:v>42903.311111111114</c:v>
                </c:pt>
                <c:pt idx="5866">
                  <c:v>42903.311805555553</c:v>
                </c:pt>
                <c:pt idx="5867">
                  <c:v>42903.3125</c:v>
                </c:pt>
                <c:pt idx="5868">
                  <c:v>42903.313194444447</c:v>
                </c:pt>
                <c:pt idx="5869">
                  <c:v>42903.313888888886</c:v>
                </c:pt>
                <c:pt idx="5870">
                  <c:v>42903.314583333333</c:v>
                </c:pt>
                <c:pt idx="5871">
                  <c:v>42903.31527777778</c:v>
                </c:pt>
                <c:pt idx="5872">
                  <c:v>42903.315972222219</c:v>
                </c:pt>
                <c:pt idx="5873">
                  <c:v>42903.316666666666</c:v>
                </c:pt>
                <c:pt idx="5874">
                  <c:v>42903.317361111112</c:v>
                </c:pt>
                <c:pt idx="5875">
                  <c:v>42903.318055555559</c:v>
                </c:pt>
                <c:pt idx="5876">
                  <c:v>42903.318749999999</c:v>
                </c:pt>
                <c:pt idx="5877">
                  <c:v>42903.319444444445</c:v>
                </c:pt>
                <c:pt idx="5878">
                  <c:v>42903.320138888892</c:v>
                </c:pt>
                <c:pt idx="5879">
                  <c:v>42903.320833333331</c:v>
                </c:pt>
                <c:pt idx="5880">
                  <c:v>42903.321527777778</c:v>
                </c:pt>
                <c:pt idx="5881">
                  <c:v>42903.322222222225</c:v>
                </c:pt>
                <c:pt idx="5882">
                  <c:v>42903.322916666664</c:v>
                </c:pt>
                <c:pt idx="5883">
                  <c:v>42903.323611111111</c:v>
                </c:pt>
                <c:pt idx="5884">
                  <c:v>42903.324305555558</c:v>
                </c:pt>
                <c:pt idx="5885">
                  <c:v>42903.324999999997</c:v>
                </c:pt>
                <c:pt idx="5886">
                  <c:v>42903.325694444444</c:v>
                </c:pt>
                <c:pt idx="5887">
                  <c:v>42903.326388888891</c:v>
                </c:pt>
                <c:pt idx="5888">
                  <c:v>42903.32708333333</c:v>
                </c:pt>
                <c:pt idx="5889">
                  <c:v>42903.327777777777</c:v>
                </c:pt>
                <c:pt idx="5890">
                  <c:v>42903.328472222223</c:v>
                </c:pt>
                <c:pt idx="5891">
                  <c:v>42903.32916666667</c:v>
                </c:pt>
                <c:pt idx="5892">
                  <c:v>42903.329861111109</c:v>
                </c:pt>
                <c:pt idx="5893">
                  <c:v>42903.330555555556</c:v>
                </c:pt>
                <c:pt idx="5894">
                  <c:v>42903.331250000003</c:v>
                </c:pt>
                <c:pt idx="5895">
                  <c:v>42903.331944444442</c:v>
                </c:pt>
                <c:pt idx="5896">
                  <c:v>42903.332638888889</c:v>
                </c:pt>
                <c:pt idx="5897">
                  <c:v>42903.333333333336</c:v>
                </c:pt>
                <c:pt idx="5898">
                  <c:v>42903.334027777775</c:v>
                </c:pt>
                <c:pt idx="5899">
                  <c:v>42903.334722222222</c:v>
                </c:pt>
                <c:pt idx="5900">
                  <c:v>42903.335416666669</c:v>
                </c:pt>
                <c:pt idx="5901">
                  <c:v>42903.336111111108</c:v>
                </c:pt>
                <c:pt idx="5902">
                  <c:v>42903.336805555555</c:v>
                </c:pt>
                <c:pt idx="5903">
                  <c:v>42903.337500000001</c:v>
                </c:pt>
                <c:pt idx="5904">
                  <c:v>42903.338194444441</c:v>
                </c:pt>
                <c:pt idx="5905">
                  <c:v>42903.338888888888</c:v>
                </c:pt>
                <c:pt idx="5906">
                  <c:v>42903.339583333334</c:v>
                </c:pt>
                <c:pt idx="5907">
                  <c:v>42903.340277777781</c:v>
                </c:pt>
                <c:pt idx="5908">
                  <c:v>42903.34097222222</c:v>
                </c:pt>
                <c:pt idx="5909">
                  <c:v>42903.341666666667</c:v>
                </c:pt>
                <c:pt idx="5910">
                  <c:v>42903.342361111114</c:v>
                </c:pt>
                <c:pt idx="5911">
                  <c:v>42903.343055555553</c:v>
                </c:pt>
                <c:pt idx="5912">
                  <c:v>42903.34375</c:v>
                </c:pt>
                <c:pt idx="5913">
                  <c:v>42903.344444444447</c:v>
                </c:pt>
                <c:pt idx="5914">
                  <c:v>42903.345138888886</c:v>
                </c:pt>
                <c:pt idx="5915">
                  <c:v>42903.345833333333</c:v>
                </c:pt>
                <c:pt idx="5916">
                  <c:v>42903.34652777778</c:v>
                </c:pt>
                <c:pt idx="5917">
                  <c:v>42903.347222222219</c:v>
                </c:pt>
                <c:pt idx="5918">
                  <c:v>42903.347916666666</c:v>
                </c:pt>
                <c:pt idx="5919">
                  <c:v>42903.348611111112</c:v>
                </c:pt>
                <c:pt idx="5920">
                  <c:v>42903.349305555559</c:v>
                </c:pt>
                <c:pt idx="5921">
                  <c:v>42903.35</c:v>
                </c:pt>
                <c:pt idx="5922">
                  <c:v>42903.350694444445</c:v>
                </c:pt>
                <c:pt idx="5923">
                  <c:v>42903.351388888892</c:v>
                </c:pt>
                <c:pt idx="5924">
                  <c:v>42903.352083333331</c:v>
                </c:pt>
                <c:pt idx="5925">
                  <c:v>42903.352777777778</c:v>
                </c:pt>
                <c:pt idx="5926">
                  <c:v>42903.353472222225</c:v>
                </c:pt>
                <c:pt idx="5927">
                  <c:v>42903.354166666664</c:v>
                </c:pt>
                <c:pt idx="5928">
                  <c:v>42903.354861111111</c:v>
                </c:pt>
                <c:pt idx="5929">
                  <c:v>42903.355555555558</c:v>
                </c:pt>
                <c:pt idx="5930">
                  <c:v>42903.356249999997</c:v>
                </c:pt>
                <c:pt idx="5931">
                  <c:v>42903.356944444444</c:v>
                </c:pt>
                <c:pt idx="5932">
                  <c:v>42903.357638888891</c:v>
                </c:pt>
                <c:pt idx="5933">
                  <c:v>42903.35833333333</c:v>
                </c:pt>
                <c:pt idx="5934">
                  <c:v>42903.359027777777</c:v>
                </c:pt>
                <c:pt idx="5935">
                  <c:v>42903.359722222223</c:v>
                </c:pt>
                <c:pt idx="5936">
                  <c:v>42903.36041666667</c:v>
                </c:pt>
                <c:pt idx="5937">
                  <c:v>42903.361111111109</c:v>
                </c:pt>
                <c:pt idx="5938">
                  <c:v>42903.361805555556</c:v>
                </c:pt>
                <c:pt idx="5939">
                  <c:v>42903.362500000003</c:v>
                </c:pt>
                <c:pt idx="5940">
                  <c:v>42903.363194444442</c:v>
                </c:pt>
                <c:pt idx="5941">
                  <c:v>42903.363888888889</c:v>
                </c:pt>
                <c:pt idx="5942">
                  <c:v>42903.364583333336</c:v>
                </c:pt>
                <c:pt idx="5943">
                  <c:v>42903.365277777775</c:v>
                </c:pt>
                <c:pt idx="5944">
                  <c:v>42903.365972222222</c:v>
                </c:pt>
                <c:pt idx="5945">
                  <c:v>42903.366666666669</c:v>
                </c:pt>
                <c:pt idx="5946">
                  <c:v>42903.367361111108</c:v>
                </c:pt>
                <c:pt idx="5947">
                  <c:v>42903.368055555555</c:v>
                </c:pt>
                <c:pt idx="5948">
                  <c:v>42903.368750000001</c:v>
                </c:pt>
                <c:pt idx="5949">
                  <c:v>42903.369444444441</c:v>
                </c:pt>
                <c:pt idx="5950">
                  <c:v>42903.370138888888</c:v>
                </c:pt>
                <c:pt idx="5951">
                  <c:v>42903.370833333334</c:v>
                </c:pt>
                <c:pt idx="5952">
                  <c:v>42903.371527777781</c:v>
                </c:pt>
                <c:pt idx="5953">
                  <c:v>42903.37222222222</c:v>
                </c:pt>
                <c:pt idx="5954">
                  <c:v>42903.372916666667</c:v>
                </c:pt>
                <c:pt idx="5955">
                  <c:v>42903.373611111114</c:v>
                </c:pt>
                <c:pt idx="5956">
                  <c:v>42903.374305555553</c:v>
                </c:pt>
                <c:pt idx="5957">
                  <c:v>42903.375</c:v>
                </c:pt>
                <c:pt idx="5958">
                  <c:v>42903.375694444447</c:v>
                </c:pt>
                <c:pt idx="5959">
                  <c:v>42903.376388888886</c:v>
                </c:pt>
                <c:pt idx="5960">
                  <c:v>42903.377083333333</c:v>
                </c:pt>
                <c:pt idx="5961">
                  <c:v>42903.37777777778</c:v>
                </c:pt>
                <c:pt idx="5962">
                  <c:v>42903.378472222219</c:v>
                </c:pt>
                <c:pt idx="5963">
                  <c:v>42903.379166666666</c:v>
                </c:pt>
                <c:pt idx="5964">
                  <c:v>42903.379861111112</c:v>
                </c:pt>
                <c:pt idx="5965">
                  <c:v>42903.380555555559</c:v>
                </c:pt>
                <c:pt idx="5966">
                  <c:v>42903.381249999999</c:v>
                </c:pt>
                <c:pt idx="5967">
                  <c:v>42903.381944444445</c:v>
                </c:pt>
                <c:pt idx="5968">
                  <c:v>42903.382638888892</c:v>
                </c:pt>
                <c:pt idx="5969">
                  <c:v>42903.383333333331</c:v>
                </c:pt>
                <c:pt idx="5970">
                  <c:v>42903.384027777778</c:v>
                </c:pt>
                <c:pt idx="5971">
                  <c:v>42903.384722222225</c:v>
                </c:pt>
                <c:pt idx="5972">
                  <c:v>42903.385416666664</c:v>
                </c:pt>
                <c:pt idx="5973">
                  <c:v>42903.386111111111</c:v>
                </c:pt>
                <c:pt idx="5974">
                  <c:v>42903.386805555558</c:v>
                </c:pt>
                <c:pt idx="5975">
                  <c:v>42903.387499999997</c:v>
                </c:pt>
                <c:pt idx="5976">
                  <c:v>42903.388194444444</c:v>
                </c:pt>
                <c:pt idx="5977">
                  <c:v>42903.388888888891</c:v>
                </c:pt>
                <c:pt idx="5978">
                  <c:v>42903.38958333333</c:v>
                </c:pt>
                <c:pt idx="5979">
                  <c:v>42903.390277777777</c:v>
                </c:pt>
                <c:pt idx="5980">
                  <c:v>42903.390972222223</c:v>
                </c:pt>
                <c:pt idx="5981">
                  <c:v>42903.39166666667</c:v>
                </c:pt>
                <c:pt idx="5982">
                  <c:v>42903.392361111109</c:v>
                </c:pt>
                <c:pt idx="5983">
                  <c:v>42903.393055555556</c:v>
                </c:pt>
                <c:pt idx="5984">
                  <c:v>42903.393750000003</c:v>
                </c:pt>
                <c:pt idx="5985">
                  <c:v>42903.394444444442</c:v>
                </c:pt>
                <c:pt idx="5986">
                  <c:v>42903.395138888889</c:v>
                </c:pt>
                <c:pt idx="5987">
                  <c:v>42903.395833333336</c:v>
                </c:pt>
                <c:pt idx="5988">
                  <c:v>42903.396527777775</c:v>
                </c:pt>
                <c:pt idx="5989">
                  <c:v>42903.397222222222</c:v>
                </c:pt>
                <c:pt idx="5990">
                  <c:v>42903.397916666669</c:v>
                </c:pt>
                <c:pt idx="5991">
                  <c:v>42903.398611111108</c:v>
                </c:pt>
                <c:pt idx="5992">
                  <c:v>42903.399305555555</c:v>
                </c:pt>
                <c:pt idx="5993">
                  <c:v>42903.4</c:v>
                </c:pt>
                <c:pt idx="5994">
                  <c:v>42903.400694444441</c:v>
                </c:pt>
                <c:pt idx="5995">
                  <c:v>42903.401388888888</c:v>
                </c:pt>
                <c:pt idx="5996">
                  <c:v>42903.402083333334</c:v>
                </c:pt>
                <c:pt idx="5997">
                  <c:v>42903.402777777781</c:v>
                </c:pt>
                <c:pt idx="5998">
                  <c:v>42903.40347222222</c:v>
                </c:pt>
                <c:pt idx="5999">
                  <c:v>42903.404166666667</c:v>
                </c:pt>
                <c:pt idx="6000">
                  <c:v>42903.404861111114</c:v>
                </c:pt>
                <c:pt idx="6001">
                  <c:v>42903.405555555553</c:v>
                </c:pt>
                <c:pt idx="6002">
                  <c:v>42903.40625</c:v>
                </c:pt>
                <c:pt idx="6003">
                  <c:v>42903.406944444447</c:v>
                </c:pt>
                <c:pt idx="6004">
                  <c:v>42903.407638888886</c:v>
                </c:pt>
                <c:pt idx="6005">
                  <c:v>42903.408333333333</c:v>
                </c:pt>
                <c:pt idx="6006">
                  <c:v>42903.40902777778</c:v>
                </c:pt>
                <c:pt idx="6007">
                  <c:v>42903.409722222219</c:v>
                </c:pt>
                <c:pt idx="6008">
                  <c:v>42903.410416666666</c:v>
                </c:pt>
                <c:pt idx="6009">
                  <c:v>42903.411111111112</c:v>
                </c:pt>
                <c:pt idx="6010">
                  <c:v>42903.411805555559</c:v>
                </c:pt>
                <c:pt idx="6011">
                  <c:v>42903.412499999999</c:v>
                </c:pt>
                <c:pt idx="6012">
                  <c:v>42903.413194444445</c:v>
                </c:pt>
                <c:pt idx="6013">
                  <c:v>42903.413888888892</c:v>
                </c:pt>
                <c:pt idx="6014">
                  <c:v>42903.414583333331</c:v>
                </c:pt>
                <c:pt idx="6015">
                  <c:v>42903.415277777778</c:v>
                </c:pt>
                <c:pt idx="6016">
                  <c:v>42903.415972222225</c:v>
                </c:pt>
                <c:pt idx="6017">
                  <c:v>42903.416666666664</c:v>
                </c:pt>
                <c:pt idx="6018">
                  <c:v>42903.417361111111</c:v>
                </c:pt>
                <c:pt idx="6019">
                  <c:v>42903.418055555558</c:v>
                </c:pt>
                <c:pt idx="6020">
                  <c:v>42903.418749999997</c:v>
                </c:pt>
                <c:pt idx="6021">
                  <c:v>42903.419444444444</c:v>
                </c:pt>
                <c:pt idx="6022">
                  <c:v>42903.420138888891</c:v>
                </c:pt>
                <c:pt idx="6023">
                  <c:v>42903.42083333333</c:v>
                </c:pt>
                <c:pt idx="6024">
                  <c:v>42903.421527777777</c:v>
                </c:pt>
                <c:pt idx="6025">
                  <c:v>42903.422222222223</c:v>
                </c:pt>
                <c:pt idx="6026">
                  <c:v>42903.42291666667</c:v>
                </c:pt>
                <c:pt idx="6027">
                  <c:v>42903.423611111109</c:v>
                </c:pt>
                <c:pt idx="6028">
                  <c:v>42903.424305555556</c:v>
                </c:pt>
                <c:pt idx="6029">
                  <c:v>42903.425000000003</c:v>
                </c:pt>
                <c:pt idx="6030">
                  <c:v>42903.425694444442</c:v>
                </c:pt>
                <c:pt idx="6031">
                  <c:v>42903.426388888889</c:v>
                </c:pt>
                <c:pt idx="6032">
                  <c:v>42903.427083333336</c:v>
                </c:pt>
                <c:pt idx="6033">
                  <c:v>42903.427777777775</c:v>
                </c:pt>
                <c:pt idx="6034">
                  <c:v>42903.428472222222</c:v>
                </c:pt>
                <c:pt idx="6035">
                  <c:v>42903.429166666669</c:v>
                </c:pt>
                <c:pt idx="6036">
                  <c:v>42903.429861111108</c:v>
                </c:pt>
                <c:pt idx="6037">
                  <c:v>42903.430555555555</c:v>
                </c:pt>
                <c:pt idx="6038">
                  <c:v>42903.431250000001</c:v>
                </c:pt>
                <c:pt idx="6039">
                  <c:v>42903.431944444441</c:v>
                </c:pt>
                <c:pt idx="6040">
                  <c:v>42903.432638888888</c:v>
                </c:pt>
                <c:pt idx="6041">
                  <c:v>42903.433333333334</c:v>
                </c:pt>
                <c:pt idx="6042">
                  <c:v>42903.434027777781</c:v>
                </c:pt>
                <c:pt idx="6043">
                  <c:v>42903.43472222222</c:v>
                </c:pt>
                <c:pt idx="6044">
                  <c:v>42903.435416666667</c:v>
                </c:pt>
                <c:pt idx="6045">
                  <c:v>42903.436111111114</c:v>
                </c:pt>
                <c:pt idx="6046">
                  <c:v>42903.436805555553</c:v>
                </c:pt>
                <c:pt idx="6047">
                  <c:v>42903.4375</c:v>
                </c:pt>
                <c:pt idx="6048">
                  <c:v>42903.438194444447</c:v>
                </c:pt>
                <c:pt idx="6049">
                  <c:v>42903.438888888886</c:v>
                </c:pt>
                <c:pt idx="6050">
                  <c:v>42903.439583333333</c:v>
                </c:pt>
                <c:pt idx="6051">
                  <c:v>42903.44027777778</c:v>
                </c:pt>
                <c:pt idx="6052">
                  <c:v>42903.440972222219</c:v>
                </c:pt>
                <c:pt idx="6053">
                  <c:v>42903.441666666666</c:v>
                </c:pt>
                <c:pt idx="6054">
                  <c:v>42903.442361111112</c:v>
                </c:pt>
                <c:pt idx="6055">
                  <c:v>42903.443055555559</c:v>
                </c:pt>
                <c:pt idx="6056">
                  <c:v>42903.443749999999</c:v>
                </c:pt>
                <c:pt idx="6057">
                  <c:v>42903.444444444445</c:v>
                </c:pt>
                <c:pt idx="6058">
                  <c:v>42903.445138888892</c:v>
                </c:pt>
                <c:pt idx="6059">
                  <c:v>42903.445833333331</c:v>
                </c:pt>
                <c:pt idx="6060">
                  <c:v>42903.446527777778</c:v>
                </c:pt>
                <c:pt idx="6061">
                  <c:v>42903.447222222225</c:v>
                </c:pt>
                <c:pt idx="6062">
                  <c:v>42903.447916666664</c:v>
                </c:pt>
                <c:pt idx="6063">
                  <c:v>42903.448611111111</c:v>
                </c:pt>
                <c:pt idx="6064">
                  <c:v>42903.449305555558</c:v>
                </c:pt>
                <c:pt idx="6065">
                  <c:v>42903.45</c:v>
                </c:pt>
                <c:pt idx="6066">
                  <c:v>42903.450694444444</c:v>
                </c:pt>
                <c:pt idx="6067">
                  <c:v>42903.451388888891</c:v>
                </c:pt>
                <c:pt idx="6068">
                  <c:v>42903.45208333333</c:v>
                </c:pt>
                <c:pt idx="6069">
                  <c:v>42903.452777777777</c:v>
                </c:pt>
                <c:pt idx="6070">
                  <c:v>42903.453472222223</c:v>
                </c:pt>
                <c:pt idx="6071">
                  <c:v>42903.45416666667</c:v>
                </c:pt>
                <c:pt idx="6072">
                  <c:v>42903.454861111109</c:v>
                </c:pt>
                <c:pt idx="6073">
                  <c:v>42903.455555555556</c:v>
                </c:pt>
                <c:pt idx="6074">
                  <c:v>42903.456250000003</c:v>
                </c:pt>
                <c:pt idx="6075">
                  <c:v>42903.456944444442</c:v>
                </c:pt>
                <c:pt idx="6076">
                  <c:v>42903.457638888889</c:v>
                </c:pt>
                <c:pt idx="6077">
                  <c:v>42903.458333333336</c:v>
                </c:pt>
                <c:pt idx="6078">
                  <c:v>42903.459027777775</c:v>
                </c:pt>
                <c:pt idx="6079">
                  <c:v>42903.459722222222</c:v>
                </c:pt>
                <c:pt idx="6080">
                  <c:v>42903.460416666669</c:v>
                </c:pt>
                <c:pt idx="6081">
                  <c:v>42903.461111111108</c:v>
                </c:pt>
                <c:pt idx="6082">
                  <c:v>42903.461805555555</c:v>
                </c:pt>
                <c:pt idx="6083">
                  <c:v>42903.462500000001</c:v>
                </c:pt>
                <c:pt idx="6084">
                  <c:v>42903.463194444441</c:v>
                </c:pt>
                <c:pt idx="6085">
                  <c:v>42903.463888888888</c:v>
                </c:pt>
                <c:pt idx="6086">
                  <c:v>42903.464583333334</c:v>
                </c:pt>
                <c:pt idx="6087">
                  <c:v>42903.465277777781</c:v>
                </c:pt>
                <c:pt idx="6088">
                  <c:v>42903.46597222222</c:v>
                </c:pt>
                <c:pt idx="6089">
                  <c:v>42903.466666666667</c:v>
                </c:pt>
                <c:pt idx="6090">
                  <c:v>42903.467361111114</c:v>
                </c:pt>
                <c:pt idx="6091">
                  <c:v>42903.468055555553</c:v>
                </c:pt>
                <c:pt idx="6092">
                  <c:v>42903.46875</c:v>
                </c:pt>
                <c:pt idx="6093">
                  <c:v>42903.469444444447</c:v>
                </c:pt>
                <c:pt idx="6094">
                  <c:v>42903.470138888886</c:v>
                </c:pt>
                <c:pt idx="6095">
                  <c:v>42903.470833333333</c:v>
                </c:pt>
                <c:pt idx="6096">
                  <c:v>42903.47152777778</c:v>
                </c:pt>
                <c:pt idx="6097">
                  <c:v>42903.472222222219</c:v>
                </c:pt>
                <c:pt idx="6098">
                  <c:v>42903.472916666666</c:v>
                </c:pt>
                <c:pt idx="6099">
                  <c:v>42903.473611111112</c:v>
                </c:pt>
                <c:pt idx="6100">
                  <c:v>42903.474305555559</c:v>
                </c:pt>
                <c:pt idx="6101">
                  <c:v>42903.474999999999</c:v>
                </c:pt>
                <c:pt idx="6102">
                  <c:v>42903.475694444445</c:v>
                </c:pt>
                <c:pt idx="6103">
                  <c:v>42903.476388888892</c:v>
                </c:pt>
                <c:pt idx="6104">
                  <c:v>42903.477083333331</c:v>
                </c:pt>
                <c:pt idx="6105">
                  <c:v>42903.477777777778</c:v>
                </c:pt>
                <c:pt idx="6106">
                  <c:v>42903.478472222225</c:v>
                </c:pt>
                <c:pt idx="6107">
                  <c:v>42903.479166666664</c:v>
                </c:pt>
                <c:pt idx="6108">
                  <c:v>42903.479861111111</c:v>
                </c:pt>
                <c:pt idx="6109">
                  <c:v>42903.480555555558</c:v>
                </c:pt>
                <c:pt idx="6110">
                  <c:v>42903.481249999997</c:v>
                </c:pt>
                <c:pt idx="6111">
                  <c:v>42903.481944444444</c:v>
                </c:pt>
                <c:pt idx="6112">
                  <c:v>42903.482638888891</c:v>
                </c:pt>
                <c:pt idx="6113">
                  <c:v>42903.48333333333</c:v>
                </c:pt>
                <c:pt idx="6114">
                  <c:v>42903.484027777777</c:v>
                </c:pt>
                <c:pt idx="6115">
                  <c:v>42903.484722222223</c:v>
                </c:pt>
                <c:pt idx="6116">
                  <c:v>42903.48541666667</c:v>
                </c:pt>
                <c:pt idx="6117">
                  <c:v>42903.486111111109</c:v>
                </c:pt>
                <c:pt idx="6118">
                  <c:v>42903.486805555556</c:v>
                </c:pt>
                <c:pt idx="6119">
                  <c:v>42903.487500000003</c:v>
                </c:pt>
                <c:pt idx="6120">
                  <c:v>42903.488194444442</c:v>
                </c:pt>
                <c:pt idx="6121">
                  <c:v>42903.488888888889</c:v>
                </c:pt>
                <c:pt idx="6122">
                  <c:v>42903.489583333336</c:v>
                </c:pt>
                <c:pt idx="6123">
                  <c:v>42903.490277777775</c:v>
                </c:pt>
                <c:pt idx="6124">
                  <c:v>42903.490972222222</c:v>
                </c:pt>
                <c:pt idx="6125">
                  <c:v>42903.491666666669</c:v>
                </c:pt>
                <c:pt idx="6126">
                  <c:v>42903.492361111108</c:v>
                </c:pt>
                <c:pt idx="6127">
                  <c:v>42903.493055555555</c:v>
                </c:pt>
                <c:pt idx="6128">
                  <c:v>42903.493750000001</c:v>
                </c:pt>
                <c:pt idx="6129">
                  <c:v>42903.494444444441</c:v>
                </c:pt>
                <c:pt idx="6130">
                  <c:v>42903.495138888888</c:v>
                </c:pt>
                <c:pt idx="6131">
                  <c:v>42903.495833333334</c:v>
                </c:pt>
                <c:pt idx="6132">
                  <c:v>42903.496527777781</c:v>
                </c:pt>
                <c:pt idx="6133">
                  <c:v>42903.49722222222</c:v>
                </c:pt>
                <c:pt idx="6134">
                  <c:v>42903.497916666667</c:v>
                </c:pt>
                <c:pt idx="6135">
                  <c:v>42903.498611111114</c:v>
                </c:pt>
                <c:pt idx="6136">
                  <c:v>42903.499305555553</c:v>
                </c:pt>
                <c:pt idx="6137">
                  <c:v>42903.5</c:v>
                </c:pt>
                <c:pt idx="6138">
                  <c:v>42903.500694444447</c:v>
                </c:pt>
                <c:pt idx="6139">
                  <c:v>42903.501388888886</c:v>
                </c:pt>
                <c:pt idx="6140">
                  <c:v>42903.502083333333</c:v>
                </c:pt>
                <c:pt idx="6141">
                  <c:v>42903.50277777778</c:v>
                </c:pt>
                <c:pt idx="6142">
                  <c:v>42903.503472222219</c:v>
                </c:pt>
                <c:pt idx="6143">
                  <c:v>42903.504166666666</c:v>
                </c:pt>
                <c:pt idx="6144">
                  <c:v>42903.504861111112</c:v>
                </c:pt>
                <c:pt idx="6145">
                  <c:v>42903.505555555559</c:v>
                </c:pt>
                <c:pt idx="6146">
                  <c:v>42903.506249999999</c:v>
                </c:pt>
                <c:pt idx="6147">
                  <c:v>42903.506944444445</c:v>
                </c:pt>
                <c:pt idx="6148">
                  <c:v>42903.507638888892</c:v>
                </c:pt>
                <c:pt idx="6149">
                  <c:v>42903.508333333331</c:v>
                </c:pt>
                <c:pt idx="6150">
                  <c:v>42903.509027777778</c:v>
                </c:pt>
                <c:pt idx="6151">
                  <c:v>42903.509722222225</c:v>
                </c:pt>
                <c:pt idx="6152">
                  <c:v>42903.510416666664</c:v>
                </c:pt>
                <c:pt idx="6153">
                  <c:v>42903.511111111111</c:v>
                </c:pt>
                <c:pt idx="6154">
                  <c:v>42903.511805555558</c:v>
                </c:pt>
                <c:pt idx="6155">
                  <c:v>42903.512499999997</c:v>
                </c:pt>
                <c:pt idx="6156">
                  <c:v>42903.513194444444</c:v>
                </c:pt>
                <c:pt idx="6157">
                  <c:v>42903.513888888891</c:v>
                </c:pt>
                <c:pt idx="6158">
                  <c:v>42903.51458333333</c:v>
                </c:pt>
                <c:pt idx="6159">
                  <c:v>42903.515277777777</c:v>
                </c:pt>
                <c:pt idx="6160">
                  <c:v>42903.515972222223</c:v>
                </c:pt>
                <c:pt idx="6161">
                  <c:v>42903.51666666667</c:v>
                </c:pt>
                <c:pt idx="6162">
                  <c:v>42903.517361111109</c:v>
                </c:pt>
                <c:pt idx="6163">
                  <c:v>42903.518055555556</c:v>
                </c:pt>
                <c:pt idx="6164">
                  <c:v>42903.518750000003</c:v>
                </c:pt>
                <c:pt idx="6165">
                  <c:v>42903.519444444442</c:v>
                </c:pt>
                <c:pt idx="6166">
                  <c:v>42903.520138888889</c:v>
                </c:pt>
                <c:pt idx="6167">
                  <c:v>42903.520833333336</c:v>
                </c:pt>
                <c:pt idx="6168">
                  <c:v>42903.521527777775</c:v>
                </c:pt>
                <c:pt idx="6169">
                  <c:v>42903.522222222222</c:v>
                </c:pt>
                <c:pt idx="6170">
                  <c:v>42903.522916666669</c:v>
                </c:pt>
                <c:pt idx="6171">
                  <c:v>42903.523611111108</c:v>
                </c:pt>
                <c:pt idx="6172">
                  <c:v>42903.524305555555</c:v>
                </c:pt>
                <c:pt idx="6173">
                  <c:v>42903.525000000001</c:v>
                </c:pt>
                <c:pt idx="6174">
                  <c:v>42903.525694444441</c:v>
                </c:pt>
                <c:pt idx="6175">
                  <c:v>42903.526388888888</c:v>
                </c:pt>
                <c:pt idx="6176">
                  <c:v>42903.527083333334</c:v>
                </c:pt>
                <c:pt idx="6177">
                  <c:v>42903.527777777781</c:v>
                </c:pt>
                <c:pt idx="6178">
                  <c:v>42903.52847222222</c:v>
                </c:pt>
                <c:pt idx="6179">
                  <c:v>42903.529166666667</c:v>
                </c:pt>
                <c:pt idx="6180">
                  <c:v>42903.529861111114</c:v>
                </c:pt>
                <c:pt idx="6181">
                  <c:v>42903.530555555553</c:v>
                </c:pt>
                <c:pt idx="6182">
                  <c:v>42903.53125</c:v>
                </c:pt>
                <c:pt idx="6183">
                  <c:v>42903.531944444447</c:v>
                </c:pt>
                <c:pt idx="6184">
                  <c:v>42903.532638888886</c:v>
                </c:pt>
                <c:pt idx="6185">
                  <c:v>42903.533333333333</c:v>
                </c:pt>
                <c:pt idx="6186">
                  <c:v>42903.53402777778</c:v>
                </c:pt>
                <c:pt idx="6187">
                  <c:v>42903.534722222219</c:v>
                </c:pt>
                <c:pt idx="6188">
                  <c:v>42903.535416666666</c:v>
                </c:pt>
                <c:pt idx="6189">
                  <c:v>42903.536111111112</c:v>
                </c:pt>
                <c:pt idx="6190">
                  <c:v>42903.536805555559</c:v>
                </c:pt>
                <c:pt idx="6191">
                  <c:v>42903.537499999999</c:v>
                </c:pt>
                <c:pt idx="6192">
                  <c:v>42903.538194444445</c:v>
                </c:pt>
                <c:pt idx="6193">
                  <c:v>42903.538888888892</c:v>
                </c:pt>
                <c:pt idx="6194">
                  <c:v>42903.539583333331</c:v>
                </c:pt>
                <c:pt idx="6195">
                  <c:v>42903.540277777778</c:v>
                </c:pt>
                <c:pt idx="6196">
                  <c:v>42903.540972222225</c:v>
                </c:pt>
                <c:pt idx="6197">
                  <c:v>42903.541666666664</c:v>
                </c:pt>
                <c:pt idx="6198">
                  <c:v>42903.542361111111</c:v>
                </c:pt>
                <c:pt idx="6199">
                  <c:v>42903.543055555558</c:v>
                </c:pt>
                <c:pt idx="6200">
                  <c:v>42903.543749999997</c:v>
                </c:pt>
                <c:pt idx="6201">
                  <c:v>42903.544444444444</c:v>
                </c:pt>
                <c:pt idx="6202">
                  <c:v>42903.545138888891</c:v>
                </c:pt>
                <c:pt idx="6203">
                  <c:v>42903.54583333333</c:v>
                </c:pt>
                <c:pt idx="6204">
                  <c:v>42903.546527777777</c:v>
                </c:pt>
                <c:pt idx="6205">
                  <c:v>42903.547222222223</c:v>
                </c:pt>
                <c:pt idx="6206">
                  <c:v>42903.54791666667</c:v>
                </c:pt>
                <c:pt idx="6207">
                  <c:v>42903.548611111109</c:v>
                </c:pt>
                <c:pt idx="6208">
                  <c:v>42903.549305555556</c:v>
                </c:pt>
                <c:pt idx="6209">
                  <c:v>42903.55</c:v>
                </c:pt>
                <c:pt idx="6210">
                  <c:v>42903.550694444442</c:v>
                </c:pt>
                <c:pt idx="6211">
                  <c:v>42903.551388888889</c:v>
                </c:pt>
                <c:pt idx="6212">
                  <c:v>42903.552083333336</c:v>
                </c:pt>
                <c:pt idx="6213">
                  <c:v>42903.552777777775</c:v>
                </c:pt>
                <c:pt idx="6214">
                  <c:v>42903.553472222222</c:v>
                </c:pt>
                <c:pt idx="6215">
                  <c:v>42903.554166666669</c:v>
                </c:pt>
                <c:pt idx="6216">
                  <c:v>42903.554861111108</c:v>
                </c:pt>
                <c:pt idx="6217">
                  <c:v>42903.555555555555</c:v>
                </c:pt>
                <c:pt idx="6218">
                  <c:v>42903.556250000001</c:v>
                </c:pt>
                <c:pt idx="6219">
                  <c:v>42903.556944444441</c:v>
                </c:pt>
                <c:pt idx="6220">
                  <c:v>42903.557638888888</c:v>
                </c:pt>
                <c:pt idx="6221">
                  <c:v>42903.558333333334</c:v>
                </c:pt>
                <c:pt idx="6222">
                  <c:v>42903.559027777781</c:v>
                </c:pt>
                <c:pt idx="6223">
                  <c:v>42903.55972222222</c:v>
                </c:pt>
                <c:pt idx="6224">
                  <c:v>42903.560416666667</c:v>
                </c:pt>
                <c:pt idx="6225">
                  <c:v>42903.561111111114</c:v>
                </c:pt>
                <c:pt idx="6226">
                  <c:v>42903.561805555553</c:v>
                </c:pt>
                <c:pt idx="6227">
                  <c:v>42903.5625</c:v>
                </c:pt>
                <c:pt idx="6228">
                  <c:v>42903.563194444447</c:v>
                </c:pt>
                <c:pt idx="6229">
                  <c:v>42903.563888888886</c:v>
                </c:pt>
                <c:pt idx="6230">
                  <c:v>42903.564583333333</c:v>
                </c:pt>
                <c:pt idx="6231">
                  <c:v>42903.56527777778</c:v>
                </c:pt>
                <c:pt idx="6232">
                  <c:v>42903.565972222219</c:v>
                </c:pt>
                <c:pt idx="6233">
                  <c:v>42903.566666666666</c:v>
                </c:pt>
                <c:pt idx="6234">
                  <c:v>42903.567361111112</c:v>
                </c:pt>
                <c:pt idx="6235">
                  <c:v>42903.568055555559</c:v>
                </c:pt>
                <c:pt idx="6236">
                  <c:v>42903.568749999999</c:v>
                </c:pt>
                <c:pt idx="6237">
                  <c:v>42903.569444444445</c:v>
                </c:pt>
                <c:pt idx="6238">
                  <c:v>42903.570138888892</c:v>
                </c:pt>
                <c:pt idx="6239">
                  <c:v>42903.570833333331</c:v>
                </c:pt>
                <c:pt idx="6240">
                  <c:v>42903.571527777778</c:v>
                </c:pt>
                <c:pt idx="6241">
                  <c:v>42903.572222222225</c:v>
                </c:pt>
                <c:pt idx="6242">
                  <c:v>42903.572916666664</c:v>
                </c:pt>
                <c:pt idx="6243">
                  <c:v>42903.573611111111</c:v>
                </c:pt>
                <c:pt idx="6244">
                  <c:v>42903.574305555558</c:v>
                </c:pt>
                <c:pt idx="6245">
                  <c:v>42903.574999999997</c:v>
                </c:pt>
                <c:pt idx="6246">
                  <c:v>42903.575694444444</c:v>
                </c:pt>
                <c:pt idx="6247">
                  <c:v>42903.576388888891</c:v>
                </c:pt>
                <c:pt idx="6248">
                  <c:v>42903.57708333333</c:v>
                </c:pt>
                <c:pt idx="6249">
                  <c:v>42903.577777777777</c:v>
                </c:pt>
                <c:pt idx="6250">
                  <c:v>42903.578472222223</c:v>
                </c:pt>
                <c:pt idx="6251">
                  <c:v>42903.57916666667</c:v>
                </c:pt>
                <c:pt idx="6252">
                  <c:v>42903.579861111109</c:v>
                </c:pt>
                <c:pt idx="6253">
                  <c:v>42903.580555555556</c:v>
                </c:pt>
                <c:pt idx="6254">
                  <c:v>42903.581250000003</c:v>
                </c:pt>
                <c:pt idx="6255">
                  <c:v>42903.581944444442</c:v>
                </c:pt>
                <c:pt idx="6256">
                  <c:v>42903.582638888889</c:v>
                </c:pt>
                <c:pt idx="6257">
                  <c:v>42903.583333333336</c:v>
                </c:pt>
                <c:pt idx="6258">
                  <c:v>42903.584027777775</c:v>
                </c:pt>
                <c:pt idx="6259">
                  <c:v>42903.584722222222</c:v>
                </c:pt>
                <c:pt idx="6260">
                  <c:v>42903.585416666669</c:v>
                </c:pt>
                <c:pt idx="6261">
                  <c:v>42903.586111111108</c:v>
                </c:pt>
                <c:pt idx="6262">
                  <c:v>42903.586805555555</c:v>
                </c:pt>
                <c:pt idx="6263">
                  <c:v>42903.587500000001</c:v>
                </c:pt>
                <c:pt idx="6264">
                  <c:v>42903.588194444441</c:v>
                </c:pt>
                <c:pt idx="6265">
                  <c:v>42903.588888888888</c:v>
                </c:pt>
                <c:pt idx="6266">
                  <c:v>42903.589583333334</c:v>
                </c:pt>
                <c:pt idx="6267">
                  <c:v>42903.590277777781</c:v>
                </c:pt>
                <c:pt idx="6268">
                  <c:v>42903.59097222222</c:v>
                </c:pt>
                <c:pt idx="6269">
                  <c:v>42903.591666666667</c:v>
                </c:pt>
                <c:pt idx="6270">
                  <c:v>42903.592361111114</c:v>
                </c:pt>
                <c:pt idx="6271">
                  <c:v>42903.593055555553</c:v>
                </c:pt>
                <c:pt idx="6272">
                  <c:v>42903.59375</c:v>
                </c:pt>
                <c:pt idx="6273">
                  <c:v>42903.594444444447</c:v>
                </c:pt>
                <c:pt idx="6274">
                  <c:v>42903.595138888886</c:v>
                </c:pt>
                <c:pt idx="6275">
                  <c:v>42903.595833333333</c:v>
                </c:pt>
                <c:pt idx="6276">
                  <c:v>42903.59652777778</c:v>
                </c:pt>
                <c:pt idx="6277">
                  <c:v>42903.597222222219</c:v>
                </c:pt>
                <c:pt idx="6278">
                  <c:v>42903.597916666666</c:v>
                </c:pt>
                <c:pt idx="6279">
                  <c:v>42903.598611111112</c:v>
                </c:pt>
                <c:pt idx="6280">
                  <c:v>42903.599305555559</c:v>
                </c:pt>
                <c:pt idx="6281">
                  <c:v>42903.6</c:v>
                </c:pt>
                <c:pt idx="6282">
                  <c:v>42903.600694444445</c:v>
                </c:pt>
                <c:pt idx="6283">
                  <c:v>42903.601388888892</c:v>
                </c:pt>
                <c:pt idx="6284">
                  <c:v>42903.602083333331</c:v>
                </c:pt>
                <c:pt idx="6285">
                  <c:v>42903.602777777778</c:v>
                </c:pt>
                <c:pt idx="6286">
                  <c:v>42903.603472222225</c:v>
                </c:pt>
                <c:pt idx="6287">
                  <c:v>42903.604166666664</c:v>
                </c:pt>
                <c:pt idx="6288">
                  <c:v>42903.604861111111</c:v>
                </c:pt>
                <c:pt idx="6289">
                  <c:v>42903.605555555558</c:v>
                </c:pt>
                <c:pt idx="6290">
                  <c:v>42903.606249999997</c:v>
                </c:pt>
                <c:pt idx="6291">
                  <c:v>42903.606944444444</c:v>
                </c:pt>
                <c:pt idx="6292">
                  <c:v>42903.607638888891</c:v>
                </c:pt>
                <c:pt idx="6293">
                  <c:v>42903.60833333333</c:v>
                </c:pt>
                <c:pt idx="6294">
                  <c:v>42903.609027777777</c:v>
                </c:pt>
                <c:pt idx="6295">
                  <c:v>42903.609722222223</c:v>
                </c:pt>
                <c:pt idx="6296">
                  <c:v>42903.61041666667</c:v>
                </c:pt>
                <c:pt idx="6297">
                  <c:v>42903.611111111109</c:v>
                </c:pt>
                <c:pt idx="6298">
                  <c:v>42903.611805555556</c:v>
                </c:pt>
                <c:pt idx="6299">
                  <c:v>42903.612500000003</c:v>
                </c:pt>
                <c:pt idx="6300">
                  <c:v>42903.613194444442</c:v>
                </c:pt>
                <c:pt idx="6301">
                  <c:v>42903.613888888889</c:v>
                </c:pt>
                <c:pt idx="6302">
                  <c:v>42903.614583333336</c:v>
                </c:pt>
                <c:pt idx="6303">
                  <c:v>42903.615277777775</c:v>
                </c:pt>
                <c:pt idx="6304">
                  <c:v>42903.615972222222</c:v>
                </c:pt>
                <c:pt idx="6305">
                  <c:v>42903.616666666669</c:v>
                </c:pt>
                <c:pt idx="6306">
                  <c:v>42903.617361111108</c:v>
                </c:pt>
                <c:pt idx="6307">
                  <c:v>42903.618055555555</c:v>
                </c:pt>
                <c:pt idx="6308">
                  <c:v>42903.618750000001</c:v>
                </c:pt>
                <c:pt idx="6309">
                  <c:v>42903.619444444441</c:v>
                </c:pt>
                <c:pt idx="6310">
                  <c:v>42903.620138888888</c:v>
                </c:pt>
                <c:pt idx="6311">
                  <c:v>42903.620833333334</c:v>
                </c:pt>
                <c:pt idx="6312">
                  <c:v>42903.621527777781</c:v>
                </c:pt>
                <c:pt idx="6313">
                  <c:v>42903.62222222222</c:v>
                </c:pt>
                <c:pt idx="6314">
                  <c:v>42903.622916666667</c:v>
                </c:pt>
                <c:pt idx="6315">
                  <c:v>42903.623611111114</c:v>
                </c:pt>
                <c:pt idx="6316">
                  <c:v>42903.624305555553</c:v>
                </c:pt>
                <c:pt idx="6317">
                  <c:v>42903.625</c:v>
                </c:pt>
                <c:pt idx="6318">
                  <c:v>42903.625694444447</c:v>
                </c:pt>
                <c:pt idx="6319">
                  <c:v>42903.626388888886</c:v>
                </c:pt>
                <c:pt idx="6320">
                  <c:v>42903.627083333333</c:v>
                </c:pt>
                <c:pt idx="6321">
                  <c:v>42903.62777777778</c:v>
                </c:pt>
                <c:pt idx="6322">
                  <c:v>42903.628472222219</c:v>
                </c:pt>
                <c:pt idx="6323">
                  <c:v>42903.629166666666</c:v>
                </c:pt>
                <c:pt idx="6324">
                  <c:v>42903.629861111112</c:v>
                </c:pt>
                <c:pt idx="6325">
                  <c:v>42903.630555555559</c:v>
                </c:pt>
                <c:pt idx="6326">
                  <c:v>42903.631249999999</c:v>
                </c:pt>
                <c:pt idx="6327">
                  <c:v>42903.631944444445</c:v>
                </c:pt>
                <c:pt idx="6328">
                  <c:v>42903.632638888892</c:v>
                </c:pt>
                <c:pt idx="6329">
                  <c:v>42903.633333333331</c:v>
                </c:pt>
                <c:pt idx="6330">
                  <c:v>42903.634027777778</c:v>
                </c:pt>
                <c:pt idx="6331">
                  <c:v>42903.634722222225</c:v>
                </c:pt>
                <c:pt idx="6332">
                  <c:v>42903.635416666664</c:v>
                </c:pt>
                <c:pt idx="6333">
                  <c:v>42903.636111111111</c:v>
                </c:pt>
                <c:pt idx="6334">
                  <c:v>42903.636805555558</c:v>
                </c:pt>
                <c:pt idx="6335">
                  <c:v>42903.637499999997</c:v>
                </c:pt>
                <c:pt idx="6336">
                  <c:v>42903.638194444444</c:v>
                </c:pt>
                <c:pt idx="6337">
                  <c:v>42903.638888888891</c:v>
                </c:pt>
                <c:pt idx="6338">
                  <c:v>42903.63958333333</c:v>
                </c:pt>
                <c:pt idx="6339">
                  <c:v>42903.640277777777</c:v>
                </c:pt>
                <c:pt idx="6340">
                  <c:v>42903.640972222223</c:v>
                </c:pt>
                <c:pt idx="6341">
                  <c:v>42903.64166666667</c:v>
                </c:pt>
                <c:pt idx="6342">
                  <c:v>42903.642361111109</c:v>
                </c:pt>
                <c:pt idx="6343">
                  <c:v>42903.643055555556</c:v>
                </c:pt>
                <c:pt idx="6344">
                  <c:v>42903.643750000003</c:v>
                </c:pt>
                <c:pt idx="6345">
                  <c:v>42903.644444444442</c:v>
                </c:pt>
                <c:pt idx="6346">
                  <c:v>42903.645138888889</c:v>
                </c:pt>
                <c:pt idx="6347">
                  <c:v>42903.645833333336</c:v>
                </c:pt>
                <c:pt idx="6348">
                  <c:v>42903.646527777775</c:v>
                </c:pt>
                <c:pt idx="6349">
                  <c:v>42903.647222222222</c:v>
                </c:pt>
                <c:pt idx="6350">
                  <c:v>42903.647916666669</c:v>
                </c:pt>
                <c:pt idx="6351">
                  <c:v>42903.648611111108</c:v>
                </c:pt>
                <c:pt idx="6352">
                  <c:v>42903.649305555555</c:v>
                </c:pt>
                <c:pt idx="6353">
                  <c:v>42903.65</c:v>
                </c:pt>
                <c:pt idx="6354">
                  <c:v>42903.650694444441</c:v>
                </c:pt>
                <c:pt idx="6355">
                  <c:v>42903.651388888888</c:v>
                </c:pt>
                <c:pt idx="6356">
                  <c:v>42903.652083333334</c:v>
                </c:pt>
                <c:pt idx="6357">
                  <c:v>42903.652777777781</c:v>
                </c:pt>
                <c:pt idx="6358">
                  <c:v>42903.65347222222</c:v>
                </c:pt>
                <c:pt idx="6359">
                  <c:v>42903.654166666667</c:v>
                </c:pt>
                <c:pt idx="6360">
                  <c:v>42903.654861111114</c:v>
                </c:pt>
                <c:pt idx="6361">
                  <c:v>42903.655555555553</c:v>
                </c:pt>
                <c:pt idx="6362">
                  <c:v>42903.65625</c:v>
                </c:pt>
                <c:pt idx="6363">
                  <c:v>42903.656944444447</c:v>
                </c:pt>
                <c:pt idx="6364">
                  <c:v>42903.657638888886</c:v>
                </c:pt>
                <c:pt idx="6365">
                  <c:v>42903.658333333333</c:v>
                </c:pt>
                <c:pt idx="6366">
                  <c:v>42903.65902777778</c:v>
                </c:pt>
                <c:pt idx="6367">
                  <c:v>42903.659722222219</c:v>
                </c:pt>
                <c:pt idx="6368">
                  <c:v>42903.660416666666</c:v>
                </c:pt>
                <c:pt idx="6369">
                  <c:v>42903.661111111112</c:v>
                </c:pt>
                <c:pt idx="6370">
                  <c:v>42903.661805555559</c:v>
                </c:pt>
                <c:pt idx="6371">
                  <c:v>42903.662499999999</c:v>
                </c:pt>
                <c:pt idx="6372">
                  <c:v>42903.663194444445</c:v>
                </c:pt>
                <c:pt idx="6373">
                  <c:v>42903.663888888892</c:v>
                </c:pt>
                <c:pt idx="6374">
                  <c:v>42903.664583333331</c:v>
                </c:pt>
                <c:pt idx="6375">
                  <c:v>42903.665277777778</c:v>
                </c:pt>
                <c:pt idx="6376">
                  <c:v>42903.665972222225</c:v>
                </c:pt>
                <c:pt idx="6377">
                  <c:v>42903.666666666664</c:v>
                </c:pt>
                <c:pt idx="6378">
                  <c:v>42903.667361111111</c:v>
                </c:pt>
                <c:pt idx="6379">
                  <c:v>42903.668055555558</c:v>
                </c:pt>
                <c:pt idx="6380">
                  <c:v>42903.668749999997</c:v>
                </c:pt>
                <c:pt idx="6381">
                  <c:v>42903.669444444444</c:v>
                </c:pt>
                <c:pt idx="6382">
                  <c:v>42903.670138888891</c:v>
                </c:pt>
                <c:pt idx="6383">
                  <c:v>42903.67083333333</c:v>
                </c:pt>
                <c:pt idx="6384">
                  <c:v>42903.671527777777</c:v>
                </c:pt>
                <c:pt idx="6385">
                  <c:v>42903.672222222223</c:v>
                </c:pt>
                <c:pt idx="6386">
                  <c:v>42903.67291666667</c:v>
                </c:pt>
                <c:pt idx="6387">
                  <c:v>42903.673611111109</c:v>
                </c:pt>
                <c:pt idx="6388">
                  <c:v>42903.674305555556</c:v>
                </c:pt>
                <c:pt idx="6389">
                  <c:v>42903.675000000003</c:v>
                </c:pt>
                <c:pt idx="6390">
                  <c:v>42903.675694444442</c:v>
                </c:pt>
                <c:pt idx="6391">
                  <c:v>42903.676388888889</c:v>
                </c:pt>
                <c:pt idx="6392">
                  <c:v>42903.677083333336</c:v>
                </c:pt>
                <c:pt idx="6393">
                  <c:v>42903.677777777775</c:v>
                </c:pt>
                <c:pt idx="6394">
                  <c:v>42903.678472222222</c:v>
                </c:pt>
                <c:pt idx="6395">
                  <c:v>42903.679166666669</c:v>
                </c:pt>
                <c:pt idx="6396">
                  <c:v>42903.679861111108</c:v>
                </c:pt>
                <c:pt idx="6397">
                  <c:v>42903.680555555555</c:v>
                </c:pt>
                <c:pt idx="6398">
                  <c:v>42903.681250000001</c:v>
                </c:pt>
                <c:pt idx="6399">
                  <c:v>42903.681944444441</c:v>
                </c:pt>
                <c:pt idx="6400">
                  <c:v>42903.682638888888</c:v>
                </c:pt>
                <c:pt idx="6401">
                  <c:v>42903.683333333334</c:v>
                </c:pt>
                <c:pt idx="6402">
                  <c:v>42903.684027777781</c:v>
                </c:pt>
                <c:pt idx="6403">
                  <c:v>42903.68472222222</c:v>
                </c:pt>
                <c:pt idx="6404">
                  <c:v>42903.685416666667</c:v>
                </c:pt>
                <c:pt idx="6405">
                  <c:v>42903.686111111114</c:v>
                </c:pt>
                <c:pt idx="6406">
                  <c:v>42903.686805555553</c:v>
                </c:pt>
                <c:pt idx="6407">
                  <c:v>42903.6875</c:v>
                </c:pt>
                <c:pt idx="6408">
                  <c:v>42903.688194444447</c:v>
                </c:pt>
                <c:pt idx="6409">
                  <c:v>42903.688888888886</c:v>
                </c:pt>
                <c:pt idx="6410">
                  <c:v>42903.689583333333</c:v>
                </c:pt>
                <c:pt idx="6411">
                  <c:v>42903.69027777778</c:v>
                </c:pt>
                <c:pt idx="6412">
                  <c:v>42903.690972222219</c:v>
                </c:pt>
                <c:pt idx="6413">
                  <c:v>42903.691666666666</c:v>
                </c:pt>
                <c:pt idx="6414">
                  <c:v>42903.692361111112</c:v>
                </c:pt>
                <c:pt idx="6415">
                  <c:v>42903.693055555559</c:v>
                </c:pt>
                <c:pt idx="6416">
                  <c:v>42903.693749999999</c:v>
                </c:pt>
                <c:pt idx="6417">
                  <c:v>42903.694444444445</c:v>
                </c:pt>
                <c:pt idx="6418">
                  <c:v>42903.695138888892</c:v>
                </c:pt>
                <c:pt idx="6419">
                  <c:v>42903.695833333331</c:v>
                </c:pt>
                <c:pt idx="6420">
                  <c:v>42903.696527777778</c:v>
                </c:pt>
                <c:pt idx="6421">
                  <c:v>42903.697222222225</c:v>
                </c:pt>
                <c:pt idx="6422">
                  <c:v>42903.697916666664</c:v>
                </c:pt>
                <c:pt idx="6423">
                  <c:v>42903.698611111111</c:v>
                </c:pt>
                <c:pt idx="6424">
                  <c:v>42903.699305555558</c:v>
                </c:pt>
                <c:pt idx="6425">
                  <c:v>42903.7</c:v>
                </c:pt>
                <c:pt idx="6426">
                  <c:v>42903.700694444444</c:v>
                </c:pt>
                <c:pt idx="6427">
                  <c:v>42903.701388888891</c:v>
                </c:pt>
                <c:pt idx="6428">
                  <c:v>42903.70208333333</c:v>
                </c:pt>
                <c:pt idx="6429">
                  <c:v>42903.702777777777</c:v>
                </c:pt>
                <c:pt idx="6430">
                  <c:v>42903.703472222223</c:v>
                </c:pt>
                <c:pt idx="6431">
                  <c:v>42903.70416666667</c:v>
                </c:pt>
                <c:pt idx="6432">
                  <c:v>42903.704861111109</c:v>
                </c:pt>
                <c:pt idx="6433">
                  <c:v>42903.705555555556</c:v>
                </c:pt>
                <c:pt idx="6434">
                  <c:v>42903.706250000003</c:v>
                </c:pt>
                <c:pt idx="6435">
                  <c:v>42903.706944444442</c:v>
                </c:pt>
                <c:pt idx="6436">
                  <c:v>42903.707638888889</c:v>
                </c:pt>
                <c:pt idx="6437">
                  <c:v>42903.708333333336</c:v>
                </c:pt>
                <c:pt idx="6438">
                  <c:v>42903.709027777775</c:v>
                </c:pt>
                <c:pt idx="6439">
                  <c:v>42903.709722222222</c:v>
                </c:pt>
                <c:pt idx="6440">
                  <c:v>42903.710416666669</c:v>
                </c:pt>
                <c:pt idx="6441">
                  <c:v>42903.711111111108</c:v>
                </c:pt>
                <c:pt idx="6442">
                  <c:v>42903.711805555555</c:v>
                </c:pt>
                <c:pt idx="6443">
                  <c:v>42903.712500000001</c:v>
                </c:pt>
                <c:pt idx="6444">
                  <c:v>42903.713194444441</c:v>
                </c:pt>
                <c:pt idx="6445">
                  <c:v>42903.713888888888</c:v>
                </c:pt>
                <c:pt idx="6446">
                  <c:v>42903.714583333334</c:v>
                </c:pt>
                <c:pt idx="6447">
                  <c:v>42903.715277777781</c:v>
                </c:pt>
                <c:pt idx="6448">
                  <c:v>42903.71597222222</c:v>
                </c:pt>
                <c:pt idx="6449">
                  <c:v>42903.716666666667</c:v>
                </c:pt>
                <c:pt idx="6450">
                  <c:v>42903.717361111114</c:v>
                </c:pt>
                <c:pt idx="6451">
                  <c:v>42903.718055555553</c:v>
                </c:pt>
                <c:pt idx="6452">
                  <c:v>42903.71875</c:v>
                </c:pt>
                <c:pt idx="6453">
                  <c:v>42903.719444444447</c:v>
                </c:pt>
                <c:pt idx="6454">
                  <c:v>42903.720138888886</c:v>
                </c:pt>
                <c:pt idx="6455">
                  <c:v>42903.720833333333</c:v>
                </c:pt>
                <c:pt idx="6456">
                  <c:v>42903.72152777778</c:v>
                </c:pt>
                <c:pt idx="6457">
                  <c:v>42903.722222222219</c:v>
                </c:pt>
                <c:pt idx="6458">
                  <c:v>42903.722916666666</c:v>
                </c:pt>
                <c:pt idx="6459">
                  <c:v>42903.723611111112</c:v>
                </c:pt>
                <c:pt idx="6460">
                  <c:v>42903.724305555559</c:v>
                </c:pt>
                <c:pt idx="6461">
                  <c:v>42903.724999999999</c:v>
                </c:pt>
                <c:pt idx="6462">
                  <c:v>42903.725694444445</c:v>
                </c:pt>
                <c:pt idx="6463">
                  <c:v>42903.726388888892</c:v>
                </c:pt>
                <c:pt idx="6464">
                  <c:v>42903.727083333331</c:v>
                </c:pt>
                <c:pt idx="6465">
                  <c:v>42903.727777777778</c:v>
                </c:pt>
                <c:pt idx="6466">
                  <c:v>42903.728472222225</c:v>
                </c:pt>
                <c:pt idx="6467">
                  <c:v>42903.729166666664</c:v>
                </c:pt>
                <c:pt idx="6468">
                  <c:v>42903.729861111111</c:v>
                </c:pt>
                <c:pt idx="6469">
                  <c:v>42903.730555555558</c:v>
                </c:pt>
                <c:pt idx="6470">
                  <c:v>42903.731249999997</c:v>
                </c:pt>
                <c:pt idx="6471">
                  <c:v>42903.731944444444</c:v>
                </c:pt>
                <c:pt idx="6472">
                  <c:v>42903.732638888891</c:v>
                </c:pt>
                <c:pt idx="6473">
                  <c:v>42903.73333333333</c:v>
                </c:pt>
                <c:pt idx="6474">
                  <c:v>42903.734027777777</c:v>
                </c:pt>
                <c:pt idx="6475">
                  <c:v>42903.734722222223</c:v>
                </c:pt>
                <c:pt idx="6476">
                  <c:v>42903.73541666667</c:v>
                </c:pt>
                <c:pt idx="6477">
                  <c:v>42903.736111111109</c:v>
                </c:pt>
                <c:pt idx="6478">
                  <c:v>42903.736805555556</c:v>
                </c:pt>
                <c:pt idx="6479">
                  <c:v>42903.737500000003</c:v>
                </c:pt>
                <c:pt idx="6480">
                  <c:v>42903.738194444442</c:v>
                </c:pt>
                <c:pt idx="6481">
                  <c:v>42903.738888888889</c:v>
                </c:pt>
                <c:pt idx="6482">
                  <c:v>42903.739583333336</c:v>
                </c:pt>
                <c:pt idx="6483">
                  <c:v>42903.740277777775</c:v>
                </c:pt>
                <c:pt idx="6484">
                  <c:v>42903.740972222222</c:v>
                </c:pt>
                <c:pt idx="6485">
                  <c:v>42903.741666666669</c:v>
                </c:pt>
                <c:pt idx="6486">
                  <c:v>42903.742361111108</c:v>
                </c:pt>
                <c:pt idx="6487">
                  <c:v>42903.743055555555</c:v>
                </c:pt>
                <c:pt idx="6488">
                  <c:v>42903.743750000001</c:v>
                </c:pt>
                <c:pt idx="6489">
                  <c:v>42903.744444444441</c:v>
                </c:pt>
                <c:pt idx="6490">
                  <c:v>42903.745138888888</c:v>
                </c:pt>
                <c:pt idx="6491">
                  <c:v>42903.745833333334</c:v>
                </c:pt>
                <c:pt idx="6492">
                  <c:v>42903.746527777781</c:v>
                </c:pt>
                <c:pt idx="6493">
                  <c:v>42903.74722222222</c:v>
                </c:pt>
                <c:pt idx="6494">
                  <c:v>42903.747916666667</c:v>
                </c:pt>
                <c:pt idx="6495">
                  <c:v>42903.748611111114</c:v>
                </c:pt>
                <c:pt idx="6496">
                  <c:v>42903.749305555553</c:v>
                </c:pt>
                <c:pt idx="6497">
                  <c:v>42903.75</c:v>
                </c:pt>
                <c:pt idx="6498">
                  <c:v>42903.750694444447</c:v>
                </c:pt>
                <c:pt idx="6499">
                  <c:v>42903.751388888886</c:v>
                </c:pt>
                <c:pt idx="6500">
                  <c:v>42903.752083333333</c:v>
                </c:pt>
                <c:pt idx="6501">
                  <c:v>42903.75277777778</c:v>
                </c:pt>
                <c:pt idx="6502">
                  <c:v>42903.753472222219</c:v>
                </c:pt>
                <c:pt idx="6503">
                  <c:v>42903.754166666666</c:v>
                </c:pt>
                <c:pt idx="6504">
                  <c:v>42903.754861111112</c:v>
                </c:pt>
                <c:pt idx="6505">
                  <c:v>42903.755555555559</c:v>
                </c:pt>
                <c:pt idx="6506">
                  <c:v>42903.756249999999</c:v>
                </c:pt>
                <c:pt idx="6507">
                  <c:v>42903.756944444445</c:v>
                </c:pt>
                <c:pt idx="6508">
                  <c:v>42903.757638888892</c:v>
                </c:pt>
                <c:pt idx="6509">
                  <c:v>42903.758333333331</c:v>
                </c:pt>
                <c:pt idx="6510">
                  <c:v>42903.759027777778</c:v>
                </c:pt>
                <c:pt idx="6511">
                  <c:v>42903.759722222225</c:v>
                </c:pt>
                <c:pt idx="6512">
                  <c:v>42903.760416666664</c:v>
                </c:pt>
                <c:pt idx="6513">
                  <c:v>42903.761111111111</c:v>
                </c:pt>
                <c:pt idx="6514">
                  <c:v>42903.761805555558</c:v>
                </c:pt>
                <c:pt idx="6515">
                  <c:v>42903.762499999997</c:v>
                </c:pt>
                <c:pt idx="6516">
                  <c:v>42903.763194444444</c:v>
                </c:pt>
                <c:pt idx="6517">
                  <c:v>42903.763888888891</c:v>
                </c:pt>
                <c:pt idx="6518">
                  <c:v>42903.76458333333</c:v>
                </c:pt>
                <c:pt idx="6519">
                  <c:v>42903.765277777777</c:v>
                </c:pt>
                <c:pt idx="6520">
                  <c:v>42903.765972222223</c:v>
                </c:pt>
                <c:pt idx="6521">
                  <c:v>42903.76666666667</c:v>
                </c:pt>
                <c:pt idx="6522">
                  <c:v>42903.767361111109</c:v>
                </c:pt>
                <c:pt idx="6523">
                  <c:v>42903.768055555556</c:v>
                </c:pt>
                <c:pt idx="6524">
                  <c:v>42903.768750000003</c:v>
                </c:pt>
                <c:pt idx="6525">
                  <c:v>42903.769444444442</c:v>
                </c:pt>
                <c:pt idx="6526">
                  <c:v>42903.770138888889</c:v>
                </c:pt>
                <c:pt idx="6527">
                  <c:v>42903.770833333336</c:v>
                </c:pt>
                <c:pt idx="6528">
                  <c:v>42903.771527777775</c:v>
                </c:pt>
                <c:pt idx="6529">
                  <c:v>42903.772222222222</c:v>
                </c:pt>
                <c:pt idx="6530">
                  <c:v>42903.772916666669</c:v>
                </c:pt>
                <c:pt idx="6531">
                  <c:v>42903.773611111108</c:v>
                </c:pt>
                <c:pt idx="6532">
                  <c:v>42903.774305555555</c:v>
                </c:pt>
                <c:pt idx="6533">
                  <c:v>42903.775000000001</c:v>
                </c:pt>
                <c:pt idx="6534">
                  <c:v>42903.775694444441</c:v>
                </c:pt>
                <c:pt idx="6535">
                  <c:v>42903.776388888888</c:v>
                </c:pt>
                <c:pt idx="6536">
                  <c:v>42903.777083333334</c:v>
                </c:pt>
                <c:pt idx="6537">
                  <c:v>42903.777777777781</c:v>
                </c:pt>
                <c:pt idx="6538">
                  <c:v>42903.77847222222</c:v>
                </c:pt>
                <c:pt idx="6539">
                  <c:v>42903.779166666667</c:v>
                </c:pt>
                <c:pt idx="6540">
                  <c:v>42903.779861111114</c:v>
                </c:pt>
                <c:pt idx="6541">
                  <c:v>42903.780555555553</c:v>
                </c:pt>
                <c:pt idx="6542">
                  <c:v>42903.78125</c:v>
                </c:pt>
                <c:pt idx="6543">
                  <c:v>42903.781944444447</c:v>
                </c:pt>
                <c:pt idx="6544">
                  <c:v>42903.782638888886</c:v>
                </c:pt>
                <c:pt idx="6545">
                  <c:v>42903.783333333333</c:v>
                </c:pt>
                <c:pt idx="6546">
                  <c:v>42903.78402777778</c:v>
                </c:pt>
                <c:pt idx="6547">
                  <c:v>42903.784722222219</c:v>
                </c:pt>
                <c:pt idx="6548">
                  <c:v>42903.785416666666</c:v>
                </c:pt>
                <c:pt idx="6549">
                  <c:v>42903.786111111112</c:v>
                </c:pt>
                <c:pt idx="6550">
                  <c:v>42903.786805555559</c:v>
                </c:pt>
                <c:pt idx="6551">
                  <c:v>42903.787499999999</c:v>
                </c:pt>
                <c:pt idx="6552">
                  <c:v>42903.788194444445</c:v>
                </c:pt>
                <c:pt idx="6553">
                  <c:v>42903.788888888892</c:v>
                </c:pt>
                <c:pt idx="6554">
                  <c:v>42903.789583333331</c:v>
                </c:pt>
                <c:pt idx="6555">
                  <c:v>42903.790277777778</c:v>
                </c:pt>
                <c:pt idx="6556">
                  <c:v>42903.790972222225</c:v>
                </c:pt>
                <c:pt idx="6557">
                  <c:v>42903.791666666664</c:v>
                </c:pt>
                <c:pt idx="6558">
                  <c:v>42903.792361111111</c:v>
                </c:pt>
                <c:pt idx="6559">
                  <c:v>42903.793055555558</c:v>
                </c:pt>
                <c:pt idx="6560">
                  <c:v>42903.793749999997</c:v>
                </c:pt>
                <c:pt idx="6561">
                  <c:v>42903.794444444444</c:v>
                </c:pt>
                <c:pt idx="6562">
                  <c:v>42903.795138888891</c:v>
                </c:pt>
                <c:pt idx="6563">
                  <c:v>42903.79583333333</c:v>
                </c:pt>
                <c:pt idx="6564">
                  <c:v>42903.796527777777</c:v>
                </c:pt>
                <c:pt idx="6565">
                  <c:v>42903.797222222223</c:v>
                </c:pt>
                <c:pt idx="6566">
                  <c:v>42903.79791666667</c:v>
                </c:pt>
                <c:pt idx="6567">
                  <c:v>42903.798611111109</c:v>
                </c:pt>
                <c:pt idx="6568">
                  <c:v>42903.799305555556</c:v>
                </c:pt>
                <c:pt idx="6569">
                  <c:v>42903.8</c:v>
                </c:pt>
                <c:pt idx="6570">
                  <c:v>42903.800694444442</c:v>
                </c:pt>
                <c:pt idx="6571">
                  <c:v>42903.801388888889</c:v>
                </c:pt>
                <c:pt idx="6572">
                  <c:v>42903.802083333336</c:v>
                </c:pt>
                <c:pt idx="6573">
                  <c:v>42903.802777777775</c:v>
                </c:pt>
                <c:pt idx="6574">
                  <c:v>42903.803472222222</c:v>
                </c:pt>
                <c:pt idx="6575">
                  <c:v>42903.804166666669</c:v>
                </c:pt>
                <c:pt idx="6576">
                  <c:v>42903.804861111108</c:v>
                </c:pt>
                <c:pt idx="6577">
                  <c:v>42903.805555555555</c:v>
                </c:pt>
                <c:pt idx="6578">
                  <c:v>42903.806250000001</c:v>
                </c:pt>
                <c:pt idx="6579">
                  <c:v>42903.806944444441</c:v>
                </c:pt>
                <c:pt idx="6580">
                  <c:v>42903.807638888888</c:v>
                </c:pt>
                <c:pt idx="6581">
                  <c:v>42903.808333333334</c:v>
                </c:pt>
                <c:pt idx="6582">
                  <c:v>42903.809027777781</c:v>
                </c:pt>
                <c:pt idx="6583">
                  <c:v>42903.80972222222</c:v>
                </c:pt>
                <c:pt idx="6584">
                  <c:v>42903.810416666667</c:v>
                </c:pt>
                <c:pt idx="6585">
                  <c:v>42903.811111111114</c:v>
                </c:pt>
                <c:pt idx="6586">
                  <c:v>42903.811805555553</c:v>
                </c:pt>
                <c:pt idx="6587">
                  <c:v>42903.8125</c:v>
                </c:pt>
                <c:pt idx="6588">
                  <c:v>42903.813194444447</c:v>
                </c:pt>
                <c:pt idx="6589">
                  <c:v>42903.813888888886</c:v>
                </c:pt>
                <c:pt idx="6590">
                  <c:v>42903.814583333333</c:v>
                </c:pt>
                <c:pt idx="6591">
                  <c:v>42903.81527777778</c:v>
                </c:pt>
                <c:pt idx="6592">
                  <c:v>42903.815972222219</c:v>
                </c:pt>
                <c:pt idx="6593">
                  <c:v>42903.816666666666</c:v>
                </c:pt>
                <c:pt idx="6594">
                  <c:v>42903.817361111112</c:v>
                </c:pt>
                <c:pt idx="6595">
                  <c:v>42903.818055555559</c:v>
                </c:pt>
                <c:pt idx="6596">
                  <c:v>42903.818749999999</c:v>
                </c:pt>
                <c:pt idx="6597">
                  <c:v>42903.819444444445</c:v>
                </c:pt>
                <c:pt idx="6598">
                  <c:v>42903.820138888892</c:v>
                </c:pt>
                <c:pt idx="6599">
                  <c:v>42903.820833333331</c:v>
                </c:pt>
                <c:pt idx="6600">
                  <c:v>42903.821527777778</c:v>
                </c:pt>
                <c:pt idx="6601">
                  <c:v>42903.822222222225</c:v>
                </c:pt>
                <c:pt idx="6602">
                  <c:v>42903.822916666664</c:v>
                </c:pt>
                <c:pt idx="6603">
                  <c:v>42903.823611111111</c:v>
                </c:pt>
                <c:pt idx="6604">
                  <c:v>42903.824305555558</c:v>
                </c:pt>
                <c:pt idx="6605">
                  <c:v>42903.824999999997</c:v>
                </c:pt>
                <c:pt idx="6606">
                  <c:v>42903.825694444444</c:v>
                </c:pt>
                <c:pt idx="6607">
                  <c:v>42903.826388888891</c:v>
                </c:pt>
                <c:pt idx="6608">
                  <c:v>42903.82708333333</c:v>
                </c:pt>
                <c:pt idx="6609">
                  <c:v>42903.827777777777</c:v>
                </c:pt>
                <c:pt idx="6610">
                  <c:v>42903.828472222223</c:v>
                </c:pt>
                <c:pt idx="6611">
                  <c:v>42903.82916666667</c:v>
                </c:pt>
                <c:pt idx="6612">
                  <c:v>42903.829861111109</c:v>
                </c:pt>
                <c:pt idx="6613">
                  <c:v>42903.830555555556</c:v>
                </c:pt>
                <c:pt idx="6614">
                  <c:v>42903.831250000003</c:v>
                </c:pt>
                <c:pt idx="6615">
                  <c:v>42903.831944444442</c:v>
                </c:pt>
                <c:pt idx="6616">
                  <c:v>42903.832638888889</c:v>
                </c:pt>
                <c:pt idx="6617">
                  <c:v>42903.833333333336</c:v>
                </c:pt>
                <c:pt idx="6618">
                  <c:v>42903.834027777775</c:v>
                </c:pt>
                <c:pt idx="6619">
                  <c:v>42903.834722222222</c:v>
                </c:pt>
                <c:pt idx="6620">
                  <c:v>42903.835416666669</c:v>
                </c:pt>
                <c:pt idx="6621">
                  <c:v>42903.836111111108</c:v>
                </c:pt>
                <c:pt idx="6622">
                  <c:v>42903.836805555555</c:v>
                </c:pt>
                <c:pt idx="6623">
                  <c:v>42903.837500000001</c:v>
                </c:pt>
                <c:pt idx="6624">
                  <c:v>42903.838194444441</c:v>
                </c:pt>
                <c:pt idx="6625">
                  <c:v>42903.838888888888</c:v>
                </c:pt>
                <c:pt idx="6626">
                  <c:v>42903.839583333334</c:v>
                </c:pt>
                <c:pt idx="6627">
                  <c:v>42903.840277777781</c:v>
                </c:pt>
                <c:pt idx="6628">
                  <c:v>42903.84097222222</c:v>
                </c:pt>
                <c:pt idx="6629">
                  <c:v>42903.841666666667</c:v>
                </c:pt>
                <c:pt idx="6630">
                  <c:v>42903.842361111114</c:v>
                </c:pt>
                <c:pt idx="6631">
                  <c:v>42903.843055555553</c:v>
                </c:pt>
                <c:pt idx="6632">
                  <c:v>42903.84375</c:v>
                </c:pt>
                <c:pt idx="6633">
                  <c:v>42903.844444444447</c:v>
                </c:pt>
                <c:pt idx="6634">
                  <c:v>42903.845138888886</c:v>
                </c:pt>
                <c:pt idx="6635">
                  <c:v>42903.845833333333</c:v>
                </c:pt>
                <c:pt idx="6636">
                  <c:v>42903.84652777778</c:v>
                </c:pt>
                <c:pt idx="6637">
                  <c:v>42903.847222222219</c:v>
                </c:pt>
                <c:pt idx="6638">
                  <c:v>42903.847916666666</c:v>
                </c:pt>
                <c:pt idx="6639">
                  <c:v>42903.848611111112</c:v>
                </c:pt>
                <c:pt idx="6640">
                  <c:v>42903.849305555559</c:v>
                </c:pt>
                <c:pt idx="6641">
                  <c:v>42903.85</c:v>
                </c:pt>
                <c:pt idx="6642">
                  <c:v>42903.850694444445</c:v>
                </c:pt>
                <c:pt idx="6643">
                  <c:v>42903.851388888892</c:v>
                </c:pt>
                <c:pt idx="6644">
                  <c:v>42903.852083333331</c:v>
                </c:pt>
                <c:pt idx="6645">
                  <c:v>42903.852777777778</c:v>
                </c:pt>
                <c:pt idx="6646">
                  <c:v>42903.853472222225</c:v>
                </c:pt>
                <c:pt idx="6647">
                  <c:v>42903.854166666664</c:v>
                </c:pt>
                <c:pt idx="6648">
                  <c:v>42903.854861111111</c:v>
                </c:pt>
                <c:pt idx="6649">
                  <c:v>42903.855555555558</c:v>
                </c:pt>
                <c:pt idx="6650">
                  <c:v>42903.856249999997</c:v>
                </c:pt>
                <c:pt idx="6651">
                  <c:v>42903.856944444444</c:v>
                </c:pt>
                <c:pt idx="6652">
                  <c:v>42903.857638888891</c:v>
                </c:pt>
                <c:pt idx="6653">
                  <c:v>42903.85833333333</c:v>
                </c:pt>
                <c:pt idx="6654">
                  <c:v>42903.859027777777</c:v>
                </c:pt>
                <c:pt idx="6655">
                  <c:v>42903.859722222223</c:v>
                </c:pt>
                <c:pt idx="6656">
                  <c:v>42903.86041666667</c:v>
                </c:pt>
                <c:pt idx="6657">
                  <c:v>42903.861111111109</c:v>
                </c:pt>
                <c:pt idx="6658">
                  <c:v>42903.861805555556</c:v>
                </c:pt>
                <c:pt idx="6659">
                  <c:v>42903.862500000003</c:v>
                </c:pt>
                <c:pt idx="6660">
                  <c:v>42903.863194444442</c:v>
                </c:pt>
                <c:pt idx="6661">
                  <c:v>42903.863888888889</c:v>
                </c:pt>
                <c:pt idx="6662">
                  <c:v>42903.864583333336</c:v>
                </c:pt>
                <c:pt idx="6663">
                  <c:v>42903.865277777775</c:v>
                </c:pt>
                <c:pt idx="6664">
                  <c:v>42903.865972222222</c:v>
                </c:pt>
                <c:pt idx="6665">
                  <c:v>42903.866666666669</c:v>
                </c:pt>
                <c:pt idx="6666">
                  <c:v>42903.867361111108</c:v>
                </c:pt>
                <c:pt idx="6667">
                  <c:v>42903.868055555555</c:v>
                </c:pt>
                <c:pt idx="6668">
                  <c:v>42903.868750000001</c:v>
                </c:pt>
                <c:pt idx="6669">
                  <c:v>42903.869444444441</c:v>
                </c:pt>
                <c:pt idx="6670">
                  <c:v>42903.870138888888</c:v>
                </c:pt>
                <c:pt idx="6671">
                  <c:v>42903.870833333334</c:v>
                </c:pt>
                <c:pt idx="6672">
                  <c:v>42903.871527777781</c:v>
                </c:pt>
                <c:pt idx="6673">
                  <c:v>42903.87222222222</c:v>
                </c:pt>
                <c:pt idx="6674">
                  <c:v>42903.872916666667</c:v>
                </c:pt>
                <c:pt idx="6675">
                  <c:v>42903.873611111114</c:v>
                </c:pt>
                <c:pt idx="6676">
                  <c:v>42903.874305555553</c:v>
                </c:pt>
                <c:pt idx="6677">
                  <c:v>42903.875</c:v>
                </c:pt>
                <c:pt idx="6678">
                  <c:v>42903.875694444447</c:v>
                </c:pt>
                <c:pt idx="6679">
                  <c:v>42903.876388888886</c:v>
                </c:pt>
                <c:pt idx="6680">
                  <c:v>42903.877083333333</c:v>
                </c:pt>
                <c:pt idx="6681">
                  <c:v>42903.87777777778</c:v>
                </c:pt>
                <c:pt idx="6682">
                  <c:v>42903.878472222219</c:v>
                </c:pt>
                <c:pt idx="6683">
                  <c:v>42903.879166666666</c:v>
                </c:pt>
                <c:pt idx="6684">
                  <c:v>42903.879861111112</c:v>
                </c:pt>
                <c:pt idx="6685">
                  <c:v>42903.880555555559</c:v>
                </c:pt>
                <c:pt idx="6686">
                  <c:v>42903.881249999999</c:v>
                </c:pt>
                <c:pt idx="6687">
                  <c:v>42903.881944444445</c:v>
                </c:pt>
                <c:pt idx="6688">
                  <c:v>42903.882638888892</c:v>
                </c:pt>
                <c:pt idx="6689">
                  <c:v>42903.883333333331</c:v>
                </c:pt>
                <c:pt idx="6690">
                  <c:v>42903.884027777778</c:v>
                </c:pt>
                <c:pt idx="6691">
                  <c:v>42903.884722222225</c:v>
                </c:pt>
                <c:pt idx="6692">
                  <c:v>42903.885416666664</c:v>
                </c:pt>
                <c:pt idx="6693">
                  <c:v>42903.886111111111</c:v>
                </c:pt>
                <c:pt idx="6694">
                  <c:v>42903.886805555558</c:v>
                </c:pt>
                <c:pt idx="6695">
                  <c:v>42903.887499999997</c:v>
                </c:pt>
                <c:pt idx="6696">
                  <c:v>42903.888194444444</c:v>
                </c:pt>
                <c:pt idx="6697">
                  <c:v>42903.888888888891</c:v>
                </c:pt>
                <c:pt idx="6698">
                  <c:v>42903.88958333333</c:v>
                </c:pt>
                <c:pt idx="6699">
                  <c:v>42903.890277777777</c:v>
                </c:pt>
                <c:pt idx="6700">
                  <c:v>42903.890972222223</c:v>
                </c:pt>
                <c:pt idx="6701">
                  <c:v>42903.89166666667</c:v>
                </c:pt>
                <c:pt idx="6702">
                  <c:v>42903.892361111109</c:v>
                </c:pt>
                <c:pt idx="6703">
                  <c:v>42903.893055555556</c:v>
                </c:pt>
                <c:pt idx="6704">
                  <c:v>42903.893750000003</c:v>
                </c:pt>
                <c:pt idx="6705">
                  <c:v>42903.894444444442</c:v>
                </c:pt>
                <c:pt idx="6706">
                  <c:v>42903.895138888889</c:v>
                </c:pt>
                <c:pt idx="6707">
                  <c:v>42903.895833333336</c:v>
                </c:pt>
                <c:pt idx="6708">
                  <c:v>42903.896527777775</c:v>
                </c:pt>
                <c:pt idx="6709">
                  <c:v>42903.897222222222</c:v>
                </c:pt>
                <c:pt idx="6710">
                  <c:v>42903.897916666669</c:v>
                </c:pt>
                <c:pt idx="6711">
                  <c:v>42903.898611111108</c:v>
                </c:pt>
                <c:pt idx="6712">
                  <c:v>42903.899305555555</c:v>
                </c:pt>
                <c:pt idx="6713">
                  <c:v>42903.9</c:v>
                </c:pt>
                <c:pt idx="6714">
                  <c:v>42903.900694444441</c:v>
                </c:pt>
                <c:pt idx="6715">
                  <c:v>42903.901388888888</c:v>
                </c:pt>
                <c:pt idx="6716">
                  <c:v>42903.902083333334</c:v>
                </c:pt>
                <c:pt idx="6717">
                  <c:v>42903.902777777781</c:v>
                </c:pt>
                <c:pt idx="6718">
                  <c:v>42903.90347222222</c:v>
                </c:pt>
                <c:pt idx="6719">
                  <c:v>42903.904166666667</c:v>
                </c:pt>
                <c:pt idx="6720">
                  <c:v>42903.904861111114</c:v>
                </c:pt>
                <c:pt idx="6721">
                  <c:v>42903.905555555553</c:v>
                </c:pt>
                <c:pt idx="6722">
                  <c:v>42903.90625</c:v>
                </c:pt>
                <c:pt idx="6723">
                  <c:v>42903.906944444447</c:v>
                </c:pt>
                <c:pt idx="6724">
                  <c:v>42903.907638888886</c:v>
                </c:pt>
                <c:pt idx="6725">
                  <c:v>42903.908333333333</c:v>
                </c:pt>
                <c:pt idx="6726">
                  <c:v>42903.90902777778</c:v>
                </c:pt>
                <c:pt idx="6727">
                  <c:v>42903.909722222219</c:v>
                </c:pt>
                <c:pt idx="6728">
                  <c:v>42903.910416666666</c:v>
                </c:pt>
                <c:pt idx="6729">
                  <c:v>42903.911111111112</c:v>
                </c:pt>
                <c:pt idx="6730">
                  <c:v>42903.911805555559</c:v>
                </c:pt>
                <c:pt idx="6731">
                  <c:v>42903.912499999999</c:v>
                </c:pt>
                <c:pt idx="6732">
                  <c:v>42903.913194444445</c:v>
                </c:pt>
                <c:pt idx="6733">
                  <c:v>42903.913888888892</c:v>
                </c:pt>
                <c:pt idx="6734">
                  <c:v>42903.914583333331</c:v>
                </c:pt>
                <c:pt idx="6735">
                  <c:v>42903.915277777778</c:v>
                </c:pt>
                <c:pt idx="6736">
                  <c:v>42903.915972222225</c:v>
                </c:pt>
                <c:pt idx="6737">
                  <c:v>42903.916666666664</c:v>
                </c:pt>
                <c:pt idx="6738">
                  <c:v>42903.917361111111</c:v>
                </c:pt>
                <c:pt idx="6739">
                  <c:v>42903.918055555558</c:v>
                </c:pt>
                <c:pt idx="6740">
                  <c:v>42903.918749999997</c:v>
                </c:pt>
                <c:pt idx="6741">
                  <c:v>42903.919444444444</c:v>
                </c:pt>
                <c:pt idx="6742">
                  <c:v>42903.920138888891</c:v>
                </c:pt>
                <c:pt idx="6743">
                  <c:v>42903.92083333333</c:v>
                </c:pt>
                <c:pt idx="6744">
                  <c:v>42903.921527777777</c:v>
                </c:pt>
                <c:pt idx="6745">
                  <c:v>42903.922222222223</c:v>
                </c:pt>
                <c:pt idx="6746">
                  <c:v>42903.92291666667</c:v>
                </c:pt>
                <c:pt idx="6747">
                  <c:v>42903.923611111109</c:v>
                </c:pt>
                <c:pt idx="6748">
                  <c:v>42903.924305555556</c:v>
                </c:pt>
                <c:pt idx="6749">
                  <c:v>42903.925000000003</c:v>
                </c:pt>
                <c:pt idx="6750">
                  <c:v>42903.925694444442</c:v>
                </c:pt>
                <c:pt idx="6751">
                  <c:v>42903.926388888889</c:v>
                </c:pt>
                <c:pt idx="6752">
                  <c:v>42903.927083333336</c:v>
                </c:pt>
                <c:pt idx="6753">
                  <c:v>42903.927777777775</c:v>
                </c:pt>
                <c:pt idx="6754">
                  <c:v>42903.928472222222</c:v>
                </c:pt>
                <c:pt idx="6755">
                  <c:v>42903.929166666669</c:v>
                </c:pt>
                <c:pt idx="6756">
                  <c:v>42903.929861111108</c:v>
                </c:pt>
                <c:pt idx="6757">
                  <c:v>42903.930555555555</c:v>
                </c:pt>
                <c:pt idx="6758">
                  <c:v>42903.931250000001</c:v>
                </c:pt>
                <c:pt idx="6759">
                  <c:v>42903.931944444441</c:v>
                </c:pt>
                <c:pt idx="6760">
                  <c:v>42903.932638888888</c:v>
                </c:pt>
                <c:pt idx="6761">
                  <c:v>42903.933333333334</c:v>
                </c:pt>
                <c:pt idx="6762">
                  <c:v>42903.934027777781</c:v>
                </c:pt>
                <c:pt idx="6763">
                  <c:v>42903.93472222222</c:v>
                </c:pt>
                <c:pt idx="6764">
                  <c:v>42903.935416666667</c:v>
                </c:pt>
                <c:pt idx="6765">
                  <c:v>42903.936111111114</c:v>
                </c:pt>
                <c:pt idx="6766">
                  <c:v>42903.936805555553</c:v>
                </c:pt>
                <c:pt idx="6767">
                  <c:v>42903.9375</c:v>
                </c:pt>
                <c:pt idx="6768">
                  <c:v>42903.938194444447</c:v>
                </c:pt>
                <c:pt idx="6769">
                  <c:v>42903.938888888886</c:v>
                </c:pt>
                <c:pt idx="6770">
                  <c:v>42903.939583333333</c:v>
                </c:pt>
                <c:pt idx="6771">
                  <c:v>42903.94027777778</c:v>
                </c:pt>
                <c:pt idx="6772">
                  <c:v>42903.940972222219</c:v>
                </c:pt>
                <c:pt idx="6773">
                  <c:v>42903.941666666666</c:v>
                </c:pt>
                <c:pt idx="6774">
                  <c:v>42903.942361111112</c:v>
                </c:pt>
                <c:pt idx="6775">
                  <c:v>42903.943055555559</c:v>
                </c:pt>
                <c:pt idx="6776">
                  <c:v>42903.943749999999</c:v>
                </c:pt>
                <c:pt idx="6777">
                  <c:v>42903.944444444445</c:v>
                </c:pt>
                <c:pt idx="6778">
                  <c:v>42903.945138888892</c:v>
                </c:pt>
                <c:pt idx="6779">
                  <c:v>42903.945833333331</c:v>
                </c:pt>
                <c:pt idx="6780">
                  <c:v>42903.946527777778</c:v>
                </c:pt>
                <c:pt idx="6781">
                  <c:v>42903.947222222225</c:v>
                </c:pt>
                <c:pt idx="6782">
                  <c:v>42903.947916666664</c:v>
                </c:pt>
                <c:pt idx="6783">
                  <c:v>42903.948611111111</c:v>
                </c:pt>
                <c:pt idx="6784">
                  <c:v>42903.949305555558</c:v>
                </c:pt>
                <c:pt idx="6785">
                  <c:v>42903.95</c:v>
                </c:pt>
                <c:pt idx="6786">
                  <c:v>42903.950694444444</c:v>
                </c:pt>
                <c:pt idx="6787">
                  <c:v>42903.951388888891</c:v>
                </c:pt>
                <c:pt idx="6788">
                  <c:v>42903.95208333333</c:v>
                </c:pt>
                <c:pt idx="6789">
                  <c:v>42903.952777777777</c:v>
                </c:pt>
                <c:pt idx="6790">
                  <c:v>42903.953472222223</c:v>
                </c:pt>
                <c:pt idx="6791">
                  <c:v>42903.95416666667</c:v>
                </c:pt>
                <c:pt idx="6792">
                  <c:v>42903.954861111109</c:v>
                </c:pt>
                <c:pt idx="6793">
                  <c:v>42903.955555555556</c:v>
                </c:pt>
                <c:pt idx="6794">
                  <c:v>42903.956250000003</c:v>
                </c:pt>
                <c:pt idx="6795">
                  <c:v>42903.956944444442</c:v>
                </c:pt>
                <c:pt idx="6796">
                  <c:v>42903.957638888889</c:v>
                </c:pt>
                <c:pt idx="6797">
                  <c:v>42903.958333333336</c:v>
                </c:pt>
                <c:pt idx="6798">
                  <c:v>42903.959027777775</c:v>
                </c:pt>
                <c:pt idx="6799">
                  <c:v>42903.959722222222</c:v>
                </c:pt>
                <c:pt idx="6800">
                  <c:v>42903.960416666669</c:v>
                </c:pt>
                <c:pt idx="6801">
                  <c:v>42903.961111111108</c:v>
                </c:pt>
                <c:pt idx="6802">
                  <c:v>42903.961805555555</c:v>
                </c:pt>
                <c:pt idx="6803">
                  <c:v>42903.962500000001</c:v>
                </c:pt>
                <c:pt idx="6804">
                  <c:v>42903.963194444441</c:v>
                </c:pt>
                <c:pt idx="6805">
                  <c:v>42903.963888888888</c:v>
                </c:pt>
                <c:pt idx="6806">
                  <c:v>42903.964583333334</c:v>
                </c:pt>
                <c:pt idx="6807">
                  <c:v>42903.965277777781</c:v>
                </c:pt>
                <c:pt idx="6808">
                  <c:v>42903.96597222222</c:v>
                </c:pt>
                <c:pt idx="6809">
                  <c:v>42903.966666666667</c:v>
                </c:pt>
                <c:pt idx="6810">
                  <c:v>42903.967361111114</c:v>
                </c:pt>
                <c:pt idx="6811">
                  <c:v>42903.968055555553</c:v>
                </c:pt>
                <c:pt idx="6812">
                  <c:v>42903.96875</c:v>
                </c:pt>
                <c:pt idx="6813">
                  <c:v>42903.969444444447</c:v>
                </c:pt>
                <c:pt idx="6814">
                  <c:v>42903.970138888886</c:v>
                </c:pt>
                <c:pt idx="6815">
                  <c:v>42903.970833333333</c:v>
                </c:pt>
                <c:pt idx="6816">
                  <c:v>42903.97152777778</c:v>
                </c:pt>
                <c:pt idx="6817">
                  <c:v>42903.972222222219</c:v>
                </c:pt>
                <c:pt idx="6818">
                  <c:v>42903.972916666666</c:v>
                </c:pt>
                <c:pt idx="6819">
                  <c:v>42903.973611111112</c:v>
                </c:pt>
                <c:pt idx="6820">
                  <c:v>42903.974305555559</c:v>
                </c:pt>
                <c:pt idx="6821">
                  <c:v>42903.974999999999</c:v>
                </c:pt>
                <c:pt idx="6822">
                  <c:v>42903.975694444445</c:v>
                </c:pt>
                <c:pt idx="6823">
                  <c:v>42903.976388888892</c:v>
                </c:pt>
                <c:pt idx="6824">
                  <c:v>42903.977083333331</c:v>
                </c:pt>
                <c:pt idx="6825">
                  <c:v>42903.977777777778</c:v>
                </c:pt>
                <c:pt idx="6826">
                  <c:v>42903.978472222225</c:v>
                </c:pt>
                <c:pt idx="6827">
                  <c:v>42903.979166666664</c:v>
                </c:pt>
                <c:pt idx="6828">
                  <c:v>42903.979861111111</c:v>
                </c:pt>
                <c:pt idx="6829">
                  <c:v>42903.980555555558</c:v>
                </c:pt>
                <c:pt idx="6830">
                  <c:v>42903.981249999997</c:v>
                </c:pt>
                <c:pt idx="6831">
                  <c:v>42903.981944444444</c:v>
                </c:pt>
                <c:pt idx="6832">
                  <c:v>42903.982638888891</c:v>
                </c:pt>
                <c:pt idx="6833">
                  <c:v>42903.98333333333</c:v>
                </c:pt>
                <c:pt idx="6834">
                  <c:v>42903.984027777777</c:v>
                </c:pt>
                <c:pt idx="6835">
                  <c:v>42903.984722222223</c:v>
                </c:pt>
                <c:pt idx="6836">
                  <c:v>42903.98541666667</c:v>
                </c:pt>
                <c:pt idx="6837">
                  <c:v>42903.986111111109</c:v>
                </c:pt>
                <c:pt idx="6838">
                  <c:v>42903.986805555556</c:v>
                </c:pt>
                <c:pt idx="6839">
                  <c:v>42903.987500000003</c:v>
                </c:pt>
                <c:pt idx="6840">
                  <c:v>42903.988194444442</c:v>
                </c:pt>
                <c:pt idx="6841">
                  <c:v>42903.988888888889</c:v>
                </c:pt>
                <c:pt idx="6842">
                  <c:v>42903.989583333336</c:v>
                </c:pt>
                <c:pt idx="6843">
                  <c:v>42903.990277777775</c:v>
                </c:pt>
                <c:pt idx="6844">
                  <c:v>42903.990972222222</c:v>
                </c:pt>
                <c:pt idx="6845">
                  <c:v>42903.991666666669</c:v>
                </c:pt>
                <c:pt idx="6846">
                  <c:v>42903.992361111108</c:v>
                </c:pt>
                <c:pt idx="6847">
                  <c:v>42903.993055555555</c:v>
                </c:pt>
                <c:pt idx="6848">
                  <c:v>42903.993750000001</c:v>
                </c:pt>
                <c:pt idx="6849">
                  <c:v>42903.994444444441</c:v>
                </c:pt>
                <c:pt idx="6850">
                  <c:v>42903.995138888888</c:v>
                </c:pt>
                <c:pt idx="6851">
                  <c:v>42903.995833333334</c:v>
                </c:pt>
                <c:pt idx="6852">
                  <c:v>42903.996527777781</c:v>
                </c:pt>
                <c:pt idx="6853">
                  <c:v>42903.99722222222</c:v>
                </c:pt>
                <c:pt idx="6854">
                  <c:v>42903.997916666667</c:v>
                </c:pt>
                <c:pt idx="6855">
                  <c:v>42903.998611111114</c:v>
                </c:pt>
                <c:pt idx="6856">
                  <c:v>42903.999305555553</c:v>
                </c:pt>
                <c:pt idx="6857">
                  <c:v>42904</c:v>
                </c:pt>
                <c:pt idx="6858">
                  <c:v>42904.000694444447</c:v>
                </c:pt>
                <c:pt idx="6859">
                  <c:v>42904.001388888886</c:v>
                </c:pt>
                <c:pt idx="6860">
                  <c:v>42904.002083333333</c:v>
                </c:pt>
                <c:pt idx="6861">
                  <c:v>42904.00277777778</c:v>
                </c:pt>
                <c:pt idx="6862">
                  <c:v>42904.003472222219</c:v>
                </c:pt>
                <c:pt idx="6863">
                  <c:v>42904.004166666666</c:v>
                </c:pt>
                <c:pt idx="6864">
                  <c:v>42904.004861111112</c:v>
                </c:pt>
                <c:pt idx="6865">
                  <c:v>42904.005555555559</c:v>
                </c:pt>
                <c:pt idx="6866">
                  <c:v>42904.006249999999</c:v>
                </c:pt>
                <c:pt idx="6867">
                  <c:v>42904.006944444445</c:v>
                </c:pt>
                <c:pt idx="6868">
                  <c:v>42904.007638888892</c:v>
                </c:pt>
                <c:pt idx="6869">
                  <c:v>42904.008333333331</c:v>
                </c:pt>
                <c:pt idx="6870">
                  <c:v>42904.009027777778</c:v>
                </c:pt>
                <c:pt idx="6871">
                  <c:v>42904.009722222225</c:v>
                </c:pt>
                <c:pt idx="6872">
                  <c:v>42904.010416666664</c:v>
                </c:pt>
                <c:pt idx="6873">
                  <c:v>42904.011111111111</c:v>
                </c:pt>
                <c:pt idx="6874">
                  <c:v>42904.011805555558</c:v>
                </c:pt>
                <c:pt idx="6875">
                  <c:v>42904.012499999997</c:v>
                </c:pt>
                <c:pt idx="6876">
                  <c:v>42904.013194444444</c:v>
                </c:pt>
                <c:pt idx="6877">
                  <c:v>42904.013888888891</c:v>
                </c:pt>
                <c:pt idx="6878">
                  <c:v>42904.01458333333</c:v>
                </c:pt>
                <c:pt idx="6879">
                  <c:v>42904.015277777777</c:v>
                </c:pt>
                <c:pt idx="6880">
                  <c:v>42904.015972222223</c:v>
                </c:pt>
                <c:pt idx="6881">
                  <c:v>42904.01666666667</c:v>
                </c:pt>
                <c:pt idx="6882">
                  <c:v>42904.017361111109</c:v>
                </c:pt>
                <c:pt idx="6883">
                  <c:v>42904.018055555556</c:v>
                </c:pt>
                <c:pt idx="6884">
                  <c:v>42904.018750000003</c:v>
                </c:pt>
                <c:pt idx="6885">
                  <c:v>42904.019444444442</c:v>
                </c:pt>
                <c:pt idx="6886">
                  <c:v>42904.020138888889</c:v>
                </c:pt>
                <c:pt idx="6887">
                  <c:v>42904.020833333336</c:v>
                </c:pt>
                <c:pt idx="6888">
                  <c:v>42904.021527777775</c:v>
                </c:pt>
                <c:pt idx="6889">
                  <c:v>42904.022222222222</c:v>
                </c:pt>
                <c:pt idx="6890">
                  <c:v>42904.022916666669</c:v>
                </c:pt>
                <c:pt idx="6891">
                  <c:v>42904.023611111108</c:v>
                </c:pt>
                <c:pt idx="6892">
                  <c:v>42904.024305555555</c:v>
                </c:pt>
                <c:pt idx="6893">
                  <c:v>42904.025000000001</c:v>
                </c:pt>
                <c:pt idx="6894">
                  <c:v>42904.025694444441</c:v>
                </c:pt>
                <c:pt idx="6895">
                  <c:v>42904.026388888888</c:v>
                </c:pt>
                <c:pt idx="6896">
                  <c:v>42904.027083333334</c:v>
                </c:pt>
                <c:pt idx="6897">
                  <c:v>42904.027777777781</c:v>
                </c:pt>
                <c:pt idx="6898">
                  <c:v>42904.02847222222</c:v>
                </c:pt>
                <c:pt idx="6899">
                  <c:v>42904.029166666667</c:v>
                </c:pt>
                <c:pt idx="6900">
                  <c:v>42904.029861111114</c:v>
                </c:pt>
                <c:pt idx="6901">
                  <c:v>42904.030555555553</c:v>
                </c:pt>
                <c:pt idx="6902">
                  <c:v>42904.03125</c:v>
                </c:pt>
                <c:pt idx="6903">
                  <c:v>42904.031944444447</c:v>
                </c:pt>
                <c:pt idx="6904">
                  <c:v>42904.032638888886</c:v>
                </c:pt>
                <c:pt idx="6905">
                  <c:v>42904.033333333333</c:v>
                </c:pt>
                <c:pt idx="6906">
                  <c:v>42904.03402777778</c:v>
                </c:pt>
                <c:pt idx="6907">
                  <c:v>42904.034722222219</c:v>
                </c:pt>
                <c:pt idx="6908">
                  <c:v>42904.035416666666</c:v>
                </c:pt>
                <c:pt idx="6909">
                  <c:v>42904.036111111112</c:v>
                </c:pt>
                <c:pt idx="6910">
                  <c:v>42904.036805555559</c:v>
                </c:pt>
                <c:pt idx="6911">
                  <c:v>42904.037499999999</c:v>
                </c:pt>
                <c:pt idx="6912">
                  <c:v>42904.038194444445</c:v>
                </c:pt>
                <c:pt idx="6913">
                  <c:v>42904.038888888892</c:v>
                </c:pt>
                <c:pt idx="6914">
                  <c:v>42904.039583333331</c:v>
                </c:pt>
                <c:pt idx="6915">
                  <c:v>42904.040277777778</c:v>
                </c:pt>
                <c:pt idx="6916">
                  <c:v>42904.040972222225</c:v>
                </c:pt>
                <c:pt idx="6917">
                  <c:v>42904.041666666664</c:v>
                </c:pt>
                <c:pt idx="6918">
                  <c:v>42904.042361111111</c:v>
                </c:pt>
                <c:pt idx="6919">
                  <c:v>42904.043055555558</c:v>
                </c:pt>
                <c:pt idx="6920">
                  <c:v>42904.043749999997</c:v>
                </c:pt>
                <c:pt idx="6921">
                  <c:v>42904.044444444444</c:v>
                </c:pt>
                <c:pt idx="6922">
                  <c:v>42904.045138888891</c:v>
                </c:pt>
                <c:pt idx="6923">
                  <c:v>42904.04583333333</c:v>
                </c:pt>
                <c:pt idx="6924">
                  <c:v>42904.046527777777</c:v>
                </c:pt>
                <c:pt idx="6925">
                  <c:v>42904.047222222223</c:v>
                </c:pt>
                <c:pt idx="6926">
                  <c:v>42904.04791666667</c:v>
                </c:pt>
                <c:pt idx="6927">
                  <c:v>42904.048611111109</c:v>
                </c:pt>
                <c:pt idx="6928">
                  <c:v>42904.049305555556</c:v>
                </c:pt>
                <c:pt idx="6929">
                  <c:v>42904.05</c:v>
                </c:pt>
                <c:pt idx="6930">
                  <c:v>42904.050694444442</c:v>
                </c:pt>
                <c:pt idx="6931">
                  <c:v>42904.051388888889</c:v>
                </c:pt>
                <c:pt idx="6932">
                  <c:v>42904.052083333336</c:v>
                </c:pt>
                <c:pt idx="6933">
                  <c:v>42904.052777777775</c:v>
                </c:pt>
                <c:pt idx="6934">
                  <c:v>42904.053472222222</c:v>
                </c:pt>
                <c:pt idx="6935">
                  <c:v>42904.054166666669</c:v>
                </c:pt>
                <c:pt idx="6936">
                  <c:v>42904.054861111108</c:v>
                </c:pt>
                <c:pt idx="6937">
                  <c:v>42904.055555555555</c:v>
                </c:pt>
                <c:pt idx="6938">
                  <c:v>42904.056250000001</c:v>
                </c:pt>
                <c:pt idx="6939">
                  <c:v>42904.056944444441</c:v>
                </c:pt>
                <c:pt idx="6940">
                  <c:v>42904.057638888888</c:v>
                </c:pt>
                <c:pt idx="6941">
                  <c:v>42904.058333333334</c:v>
                </c:pt>
                <c:pt idx="6942">
                  <c:v>42904.059027777781</c:v>
                </c:pt>
                <c:pt idx="6943">
                  <c:v>42904.05972222222</c:v>
                </c:pt>
                <c:pt idx="6944">
                  <c:v>42904.060416666667</c:v>
                </c:pt>
                <c:pt idx="6945">
                  <c:v>42904.061111111114</c:v>
                </c:pt>
                <c:pt idx="6946">
                  <c:v>42904.061805555553</c:v>
                </c:pt>
                <c:pt idx="6947">
                  <c:v>42904.0625</c:v>
                </c:pt>
                <c:pt idx="6948">
                  <c:v>42904.063194444447</c:v>
                </c:pt>
                <c:pt idx="6949">
                  <c:v>42904.063888888886</c:v>
                </c:pt>
                <c:pt idx="6950">
                  <c:v>42904.064583333333</c:v>
                </c:pt>
                <c:pt idx="6951">
                  <c:v>42904.06527777778</c:v>
                </c:pt>
                <c:pt idx="6952">
                  <c:v>42904.065972222219</c:v>
                </c:pt>
                <c:pt idx="6953">
                  <c:v>42904.066666666666</c:v>
                </c:pt>
                <c:pt idx="6954">
                  <c:v>42904.067361111112</c:v>
                </c:pt>
                <c:pt idx="6955">
                  <c:v>42904.068055555559</c:v>
                </c:pt>
                <c:pt idx="6956">
                  <c:v>42904.068749999999</c:v>
                </c:pt>
                <c:pt idx="6957">
                  <c:v>42904.069444444445</c:v>
                </c:pt>
                <c:pt idx="6958">
                  <c:v>42904.070138888892</c:v>
                </c:pt>
                <c:pt idx="6959">
                  <c:v>42904.070833333331</c:v>
                </c:pt>
                <c:pt idx="6960">
                  <c:v>42904.071527777778</c:v>
                </c:pt>
                <c:pt idx="6961">
                  <c:v>42904.072222222225</c:v>
                </c:pt>
                <c:pt idx="6962">
                  <c:v>42904.072916666664</c:v>
                </c:pt>
                <c:pt idx="6963">
                  <c:v>42904.073611111111</c:v>
                </c:pt>
                <c:pt idx="6964">
                  <c:v>42904.074305555558</c:v>
                </c:pt>
                <c:pt idx="6965">
                  <c:v>42904.074999999997</c:v>
                </c:pt>
                <c:pt idx="6966">
                  <c:v>42904.075694444444</c:v>
                </c:pt>
                <c:pt idx="6967">
                  <c:v>42904.076388888891</c:v>
                </c:pt>
                <c:pt idx="6968">
                  <c:v>42904.07708333333</c:v>
                </c:pt>
                <c:pt idx="6969">
                  <c:v>42904.077777777777</c:v>
                </c:pt>
                <c:pt idx="6970">
                  <c:v>42904.078472222223</c:v>
                </c:pt>
                <c:pt idx="6971">
                  <c:v>42904.07916666667</c:v>
                </c:pt>
                <c:pt idx="6972">
                  <c:v>42904.079861111109</c:v>
                </c:pt>
                <c:pt idx="6973">
                  <c:v>42904.080555555556</c:v>
                </c:pt>
                <c:pt idx="6974">
                  <c:v>42904.081250000003</c:v>
                </c:pt>
                <c:pt idx="6975">
                  <c:v>42904.081944444442</c:v>
                </c:pt>
                <c:pt idx="6976">
                  <c:v>42904.082638888889</c:v>
                </c:pt>
                <c:pt idx="6977">
                  <c:v>42904.083333333336</c:v>
                </c:pt>
                <c:pt idx="6978">
                  <c:v>42904.084027777775</c:v>
                </c:pt>
                <c:pt idx="6979">
                  <c:v>42904.084722222222</c:v>
                </c:pt>
                <c:pt idx="6980">
                  <c:v>42904.085416666669</c:v>
                </c:pt>
                <c:pt idx="6981">
                  <c:v>42904.086111111108</c:v>
                </c:pt>
                <c:pt idx="6982">
                  <c:v>42904.086805555555</c:v>
                </c:pt>
                <c:pt idx="6983">
                  <c:v>42904.087500000001</c:v>
                </c:pt>
                <c:pt idx="6984">
                  <c:v>42904.088194444441</c:v>
                </c:pt>
                <c:pt idx="6985">
                  <c:v>42904.088888888888</c:v>
                </c:pt>
                <c:pt idx="6986">
                  <c:v>42904.089583333334</c:v>
                </c:pt>
                <c:pt idx="6987">
                  <c:v>42904.090277777781</c:v>
                </c:pt>
                <c:pt idx="6988">
                  <c:v>42904.09097222222</c:v>
                </c:pt>
                <c:pt idx="6989">
                  <c:v>42904.091666666667</c:v>
                </c:pt>
                <c:pt idx="6990">
                  <c:v>42904.092361111114</c:v>
                </c:pt>
                <c:pt idx="6991">
                  <c:v>42904.093055555553</c:v>
                </c:pt>
                <c:pt idx="6992">
                  <c:v>42904.09375</c:v>
                </c:pt>
                <c:pt idx="6993">
                  <c:v>42904.094444444447</c:v>
                </c:pt>
                <c:pt idx="6994">
                  <c:v>42904.095138888886</c:v>
                </c:pt>
                <c:pt idx="6995">
                  <c:v>42904.095833333333</c:v>
                </c:pt>
                <c:pt idx="6996">
                  <c:v>42904.09652777778</c:v>
                </c:pt>
                <c:pt idx="6997">
                  <c:v>42904.097222222219</c:v>
                </c:pt>
                <c:pt idx="6998">
                  <c:v>42904.097916666666</c:v>
                </c:pt>
                <c:pt idx="6999">
                  <c:v>42904.098611111112</c:v>
                </c:pt>
                <c:pt idx="7000">
                  <c:v>42904.099305555559</c:v>
                </c:pt>
                <c:pt idx="7001">
                  <c:v>42904.1</c:v>
                </c:pt>
                <c:pt idx="7002">
                  <c:v>42904.100694444445</c:v>
                </c:pt>
                <c:pt idx="7003">
                  <c:v>42904.101388888892</c:v>
                </c:pt>
                <c:pt idx="7004">
                  <c:v>42904.102083333331</c:v>
                </c:pt>
                <c:pt idx="7005">
                  <c:v>42904.102777777778</c:v>
                </c:pt>
                <c:pt idx="7006">
                  <c:v>42904.103472222225</c:v>
                </c:pt>
                <c:pt idx="7007">
                  <c:v>42904.104166666664</c:v>
                </c:pt>
                <c:pt idx="7008">
                  <c:v>42904.104861111111</c:v>
                </c:pt>
                <c:pt idx="7009">
                  <c:v>42904.105555555558</c:v>
                </c:pt>
                <c:pt idx="7010">
                  <c:v>42904.106249999997</c:v>
                </c:pt>
                <c:pt idx="7011">
                  <c:v>42904.106944444444</c:v>
                </c:pt>
                <c:pt idx="7012">
                  <c:v>42904.107638888891</c:v>
                </c:pt>
                <c:pt idx="7013">
                  <c:v>42904.10833333333</c:v>
                </c:pt>
                <c:pt idx="7014">
                  <c:v>42904.109027777777</c:v>
                </c:pt>
                <c:pt idx="7015">
                  <c:v>42904.109722222223</c:v>
                </c:pt>
                <c:pt idx="7016">
                  <c:v>42904.11041666667</c:v>
                </c:pt>
                <c:pt idx="7017">
                  <c:v>42904.111111111109</c:v>
                </c:pt>
                <c:pt idx="7018">
                  <c:v>42904.111805555556</c:v>
                </c:pt>
                <c:pt idx="7019">
                  <c:v>42904.112500000003</c:v>
                </c:pt>
                <c:pt idx="7020">
                  <c:v>42904.113194444442</c:v>
                </c:pt>
                <c:pt idx="7021">
                  <c:v>42904.113888888889</c:v>
                </c:pt>
                <c:pt idx="7022">
                  <c:v>42904.114583333336</c:v>
                </c:pt>
                <c:pt idx="7023">
                  <c:v>42904.115277777775</c:v>
                </c:pt>
                <c:pt idx="7024">
                  <c:v>42904.115972222222</c:v>
                </c:pt>
                <c:pt idx="7025">
                  <c:v>42904.116666666669</c:v>
                </c:pt>
                <c:pt idx="7026">
                  <c:v>42904.117361111108</c:v>
                </c:pt>
                <c:pt idx="7027">
                  <c:v>42904.118055555555</c:v>
                </c:pt>
                <c:pt idx="7028">
                  <c:v>42904.118750000001</c:v>
                </c:pt>
                <c:pt idx="7029">
                  <c:v>42904.119444444441</c:v>
                </c:pt>
                <c:pt idx="7030">
                  <c:v>42904.120138888888</c:v>
                </c:pt>
                <c:pt idx="7031">
                  <c:v>42904.120833333334</c:v>
                </c:pt>
                <c:pt idx="7032">
                  <c:v>42904.121527777781</c:v>
                </c:pt>
                <c:pt idx="7033">
                  <c:v>42904.12222222222</c:v>
                </c:pt>
                <c:pt idx="7034">
                  <c:v>42904.122916666667</c:v>
                </c:pt>
                <c:pt idx="7035">
                  <c:v>42904.123611111114</c:v>
                </c:pt>
                <c:pt idx="7036">
                  <c:v>42904.124305555553</c:v>
                </c:pt>
                <c:pt idx="7037">
                  <c:v>42904.125</c:v>
                </c:pt>
                <c:pt idx="7038">
                  <c:v>42904.125694444447</c:v>
                </c:pt>
                <c:pt idx="7039">
                  <c:v>42904.126388888886</c:v>
                </c:pt>
                <c:pt idx="7040">
                  <c:v>42904.127083333333</c:v>
                </c:pt>
                <c:pt idx="7041">
                  <c:v>42904.12777777778</c:v>
                </c:pt>
                <c:pt idx="7042">
                  <c:v>42904.128472222219</c:v>
                </c:pt>
                <c:pt idx="7043">
                  <c:v>42904.129166666666</c:v>
                </c:pt>
                <c:pt idx="7044">
                  <c:v>42904.129861111112</c:v>
                </c:pt>
                <c:pt idx="7045">
                  <c:v>42904.130555555559</c:v>
                </c:pt>
                <c:pt idx="7046">
                  <c:v>42904.131249999999</c:v>
                </c:pt>
                <c:pt idx="7047">
                  <c:v>42904.131944444445</c:v>
                </c:pt>
                <c:pt idx="7048">
                  <c:v>42904.132638888892</c:v>
                </c:pt>
                <c:pt idx="7049">
                  <c:v>42904.133333333331</c:v>
                </c:pt>
                <c:pt idx="7050">
                  <c:v>42904.134027777778</c:v>
                </c:pt>
                <c:pt idx="7051">
                  <c:v>42904.134722222225</c:v>
                </c:pt>
                <c:pt idx="7052">
                  <c:v>42904.135416666664</c:v>
                </c:pt>
                <c:pt idx="7053">
                  <c:v>42904.136111111111</c:v>
                </c:pt>
                <c:pt idx="7054">
                  <c:v>42904.136805555558</c:v>
                </c:pt>
                <c:pt idx="7055">
                  <c:v>42904.137499999997</c:v>
                </c:pt>
                <c:pt idx="7056">
                  <c:v>42904.138194444444</c:v>
                </c:pt>
                <c:pt idx="7057">
                  <c:v>42904.138888888891</c:v>
                </c:pt>
                <c:pt idx="7058">
                  <c:v>42904.13958333333</c:v>
                </c:pt>
                <c:pt idx="7059">
                  <c:v>42904.140277777777</c:v>
                </c:pt>
                <c:pt idx="7060">
                  <c:v>42904.140972222223</c:v>
                </c:pt>
                <c:pt idx="7061">
                  <c:v>42904.14166666667</c:v>
                </c:pt>
                <c:pt idx="7062">
                  <c:v>42904.142361111109</c:v>
                </c:pt>
                <c:pt idx="7063">
                  <c:v>42904.143055555556</c:v>
                </c:pt>
                <c:pt idx="7064">
                  <c:v>42904.143750000003</c:v>
                </c:pt>
                <c:pt idx="7065">
                  <c:v>42904.144444444442</c:v>
                </c:pt>
                <c:pt idx="7066">
                  <c:v>42904.145138888889</c:v>
                </c:pt>
                <c:pt idx="7067">
                  <c:v>42904.145833333336</c:v>
                </c:pt>
                <c:pt idx="7068">
                  <c:v>42904.146527777775</c:v>
                </c:pt>
                <c:pt idx="7069">
                  <c:v>42904.147222222222</c:v>
                </c:pt>
                <c:pt idx="7070">
                  <c:v>42904.147916666669</c:v>
                </c:pt>
                <c:pt idx="7071">
                  <c:v>42904.148611111108</c:v>
                </c:pt>
                <c:pt idx="7072">
                  <c:v>42904.149305555555</c:v>
                </c:pt>
                <c:pt idx="7073">
                  <c:v>42904.15</c:v>
                </c:pt>
                <c:pt idx="7074">
                  <c:v>42904.150694444441</c:v>
                </c:pt>
                <c:pt idx="7075">
                  <c:v>42904.151388888888</c:v>
                </c:pt>
                <c:pt idx="7076">
                  <c:v>42904.152083333334</c:v>
                </c:pt>
                <c:pt idx="7077">
                  <c:v>42904.152777777781</c:v>
                </c:pt>
                <c:pt idx="7078">
                  <c:v>42904.15347222222</c:v>
                </c:pt>
                <c:pt idx="7079">
                  <c:v>42904.154166666667</c:v>
                </c:pt>
                <c:pt idx="7080">
                  <c:v>42904.154861111114</c:v>
                </c:pt>
                <c:pt idx="7081">
                  <c:v>42904.155555555553</c:v>
                </c:pt>
                <c:pt idx="7082">
                  <c:v>42904.15625</c:v>
                </c:pt>
                <c:pt idx="7083">
                  <c:v>42904.156944444447</c:v>
                </c:pt>
                <c:pt idx="7084">
                  <c:v>42904.157638888886</c:v>
                </c:pt>
                <c:pt idx="7085">
                  <c:v>42904.158333333333</c:v>
                </c:pt>
                <c:pt idx="7086">
                  <c:v>42904.15902777778</c:v>
                </c:pt>
                <c:pt idx="7087">
                  <c:v>42904.159722222219</c:v>
                </c:pt>
                <c:pt idx="7088">
                  <c:v>42904.160416666666</c:v>
                </c:pt>
                <c:pt idx="7089">
                  <c:v>42904.161111111112</c:v>
                </c:pt>
                <c:pt idx="7090">
                  <c:v>42904.161805555559</c:v>
                </c:pt>
                <c:pt idx="7091">
                  <c:v>42904.162499999999</c:v>
                </c:pt>
                <c:pt idx="7092">
                  <c:v>42904.163194444445</c:v>
                </c:pt>
                <c:pt idx="7093">
                  <c:v>42904.163888888892</c:v>
                </c:pt>
                <c:pt idx="7094">
                  <c:v>42904.164583333331</c:v>
                </c:pt>
                <c:pt idx="7095">
                  <c:v>42904.165277777778</c:v>
                </c:pt>
                <c:pt idx="7096">
                  <c:v>42904.165972222225</c:v>
                </c:pt>
                <c:pt idx="7097">
                  <c:v>42904.166666666664</c:v>
                </c:pt>
                <c:pt idx="7098">
                  <c:v>42904.167361111111</c:v>
                </c:pt>
                <c:pt idx="7099">
                  <c:v>42904.168055555558</c:v>
                </c:pt>
                <c:pt idx="7100">
                  <c:v>42904.168749999997</c:v>
                </c:pt>
                <c:pt idx="7101">
                  <c:v>42904.169444444444</c:v>
                </c:pt>
                <c:pt idx="7102">
                  <c:v>42904.170138888891</c:v>
                </c:pt>
                <c:pt idx="7103">
                  <c:v>42904.17083333333</c:v>
                </c:pt>
                <c:pt idx="7104">
                  <c:v>42904.171527777777</c:v>
                </c:pt>
                <c:pt idx="7105">
                  <c:v>42904.172222222223</c:v>
                </c:pt>
                <c:pt idx="7106">
                  <c:v>42904.17291666667</c:v>
                </c:pt>
                <c:pt idx="7107">
                  <c:v>42904.173611111109</c:v>
                </c:pt>
                <c:pt idx="7108">
                  <c:v>42904.174305555556</c:v>
                </c:pt>
                <c:pt idx="7109">
                  <c:v>42904.175000000003</c:v>
                </c:pt>
                <c:pt idx="7110">
                  <c:v>42904.175694444442</c:v>
                </c:pt>
                <c:pt idx="7111">
                  <c:v>42904.176388888889</c:v>
                </c:pt>
                <c:pt idx="7112">
                  <c:v>42904.177083333336</c:v>
                </c:pt>
                <c:pt idx="7113">
                  <c:v>42904.177777777775</c:v>
                </c:pt>
                <c:pt idx="7114">
                  <c:v>42904.178472222222</c:v>
                </c:pt>
                <c:pt idx="7115">
                  <c:v>42904.179166666669</c:v>
                </c:pt>
                <c:pt idx="7116">
                  <c:v>42904.179861111108</c:v>
                </c:pt>
                <c:pt idx="7117">
                  <c:v>42904.180555555555</c:v>
                </c:pt>
                <c:pt idx="7118">
                  <c:v>42904.181250000001</c:v>
                </c:pt>
                <c:pt idx="7119">
                  <c:v>42904.181944444441</c:v>
                </c:pt>
                <c:pt idx="7120">
                  <c:v>42904.182638888888</c:v>
                </c:pt>
                <c:pt idx="7121">
                  <c:v>42904.183333333334</c:v>
                </c:pt>
                <c:pt idx="7122">
                  <c:v>42904.184027777781</c:v>
                </c:pt>
                <c:pt idx="7123">
                  <c:v>42904.18472222222</c:v>
                </c:pt>
                <c:pt idx="7124">
                  <c:v>42904.185416666667</c:v>
                </c:pt>
                <c:pt idx="7125">
                  <c:v>42904.186111111114</c:v>
                </c:pt>
                <c:pt idx="7126">
                  <c:v>42904.186805555553</c:v>
                </c:pt>
                <c:pt idx="7127">
                  <c:v>42904.1875</c:v>
                </c:pt>
                <c:pt idx="7128">
                  <c:v>42904.188194444447</c:v>
                </c:pt>
                <c:pt idx="7129">
                  <c:v>42904.188888888886</c:v>
                </c:pt>
                <c:pt idx="7130">
                  <c:v>42904.189583333333</c:v>
                </c:pt>
                <c:pt idx="7131">
                  <c:v>42904.19027777778</c:v>
                </c:pt>
                <c:pt idx="7132">
                  <c:v>42904.190972222219</c:v>
                </c:pt>
                <c:pt idx="7133">
                  <c:v>42904.191666666666</c:v>
                </c:pt>
                <c:pt idx="7134">
                  <c:v>42904.192361111112</c:v>
                </c:pt>
                <c:pt idx="7135">
                  <c:v>42904.193055555559</c:v>
                </c:pt>
                <c:pt idx="7136">
                  <c:v>42904.193749999999</c:v>
                </c:pt>
                <c:pt idx="7137">
                  <c:v>42904.194444444445</c:v>
                </c:pt>
                <c:pt idx="7138">
                  <c:v>42904.195138888892</c:v>
                </c:pt>
                <c:pt idx="7139">
                  <c:v>42904.195833333331</c:v>
                </c:pt>
                <c:pt idx="7140">
                  <c:v>42904.196527777778</c:v>
                </c:pt>
                <c:pt idx="7141">
                  <c:v>42904.197222222225</c:v>
                </c:pt>
                <c:pt idx="7142">
                  <c:v>42904.197916666664</c:v>
                </c:pt>
                <c:pt idx="7143">
                  <c:v>42904.198611111111</c:v>
                </c:pt>
                <c:pt idx="7144">
                  <c:v>42904.199305555558</c:v>
                </c:pt>
                <c:pt idx="7145">
                  <c:v>42904.2</c:v>
                </c:pt>
                <c:pt idx="7146">
                  <c:v>42904.200694444444</c:v>
                </c:pt>
                <c:pt idx="7147">
                  <c:v>42904.201388888891</c:v>
                </c:pt>
                <c:pt idx="7148">
                  <c:v>42904.20208333333</c:v>
                </c:pt>
                <c:pt idx="7149">
                  <c:v>42904.202777777777</c:v>
                </c:pt>
                <c:pt idx="7150">
                  <c:v>42904.203472222223</c:v>
                </c:pt>
                <c:pt idx="7151">
                  <c:v>42904.20416666667</c:v>
                </c:pt>
                <c:pt idx="7152">
                  <c:v>42904.204861111109</c:v>
                </c:pt>
                <c:pt idx="7153">
                  <c:v>42904.205555555556</c:v>
                </c:pt>
                <c:pt idx="7154">
                  <c:v>42904.206250000003</c:v>
                </c:pt>
                <c:pt idx="7155">
                  <c:v>42904.206944444442</c:v>
                </c:pt>
                <c:pt idx="7156">
                  <c:v>42904.207638888889</c:v>
                </c:pt>
                <c:pt idx="7157">
                  <c:v>42904.208333333336</c:v>
                </c:pt>
                <c:pt idx="7158">
                  <c:v>42904.209027777775</c:v>
                </c:pt>
                <c:pt idx="7159">
                  <c:v>42904.209722222222</c:v>
                </c:pt>
                <c:pt idx="7160">
                  <c:v>42904.210416666669</c:v>
                </c:pt>
                <c:pt idx="7161">
                  <c:v>42904.211111111108</c:v>
                </c:pt>
                <c:pt idx="7162">
                  <c:v>42904.211805555555</c:v>
                </c:pt>
                <c:pt idx="7163">
                  <c:v>42904.212500000001</c:v>
                </c:pt>
                <c:pt idx="7164">
                  <c:v>42904.213194444441</c:v>
                </c:pt>
                <c:pt idx="7165">
                  <c:v>42904.213888888888</c:v>
                </c:pt>
                <c:pt idx="7166">
                  <c:v>42904.214583333334</c:v>
                </c:pt>
                <c:pt idx="7167">
                  <c:v>42904.215277777781</c:v>
                </c:pt>
                <c:pt idx="7168">
                  <c:v>42904.21597222222</c:v>
                </c:pt>
                <c:pt idx="7169">
                  <c:v>42904.216666666667</c:v>
                </c:pt>
                <c:pt idx="7170">
                  <c:v>42904.217361111114</c:v>
                </c:pt>
                <c:pt idx="7171">
                  <c:v>42904.218055555553</c:v>
                </c:pt>
                <c:pt idx="7172">
                  <c:v>42904.21875</c:v>
                </c:pt>
                <c:pt idx="7173">
                  <c:v>42904.219444444447</c:v>
                </c:pt>
                <c:pt idx="7174">
                  <c:v>42904.220138888886</c:v>
                </c:pt>
                <c:pt idx="7175">
                  <c:v>42904.220833333333</c:v>
                </c:pt>
                <c:pt idx="7176">
                  <c:v>42904.22152777778</c:v>
                </c:pt>
                <c:pt idx="7177">
                  <c:v>42904.222222222219</c:v>
                </c:pt>
                <c:pt idx="7178">
                  <c:v>42904.222916666666</c:v>
                </c:pt>
                <c:pt idx="7179">
                  <c:v>42904.223611111112</c:v>
                </c:pt>
                <c:pt idx="7180">
                  <c:v>42904.224305555559</c:v>
                </c:pt>
                <c:pt idx="7181">
                  <c:v>42904.224999999999</c:v>
                </c:pt>
                <c:pt idx="7182">
                  <c:v>42904.225694444445</c:v>
                </c:pt>
                <c:pt idx="7183">
                  <c:v>42904.226388888892</c:v>
                </c:pt>
                <c:pt idx="7184">
                  <c:v>42904.227083333331</c:v>
                </c:pt>
                <c:pt idx="7185">
                  <c:v>42904.227777777778</c:v>
                </c:pt>
                <c:pt idx="7186">
                  <c:v>42904.228472222225</c:v>
                </c:pt>
                <c:pt idx="7187">
                  <c:v>42904.229166666664</c:v>
                </c:pt>
                <c:pt idx="7188">
                  <c:v>42904.229861111111</c:v>
                </c:pt>
                <c:pt idx="7189">
                  <c:v>42904.230555555558</c:v>
                </c:pt>
                <c:pt idx="7190">
                  <c:v>42904.231249999997</c:v>
                </c:pt>
                <c:pt idx="7191">
                  <c:v>42904.231944444444</c:v>
                </c:pt>
                <c:pt idx="7192">
                  <c:v>42904.232638888891</c:v>
                </c:pt>
                <c:pt idx="7193">
                  <c:v>42904.23333333333</c:v>
                </c:pt>
                <c:pt idx="7194">
                  <c:v>42904.234027777777</c:v>
                </c:pt>
                <c:pt idx="7195">
                  <c:v>42904.234722222223</c:v>
                </c:pt>
                <c:pt idx="7196">
                  <c:v>42904.23541666667</c:v>
                </c:pt>
                <c:pt idx="7197">
                  <c:v>42904.236111111109</c:v>
                </c:pt>
                <c:pt idx="7198">
                  <c:v>42904.236805555556</c:v>
                </c:pt>
                <c:pt idx="7199">
                  <c:v>42904.237500000003</c:v>
                </c:pt>
                <c:pt idx="7200">
                  <c:v>42904.238194444442</c:v>
                </c:pt>
                <c:pt idx="7201">
                  <c:v>42904.238888888889</c:v>
                </c:pt>
                <c:pt idx="7202">
                  <c:v>42904.239583333336</c:v>
                </c:pt>
                <c:pt idx="7203">
                  <c:v>42904.240277777775</c:v>
                </c:pt>
                <c:pt idx="7204">
                  <c:v>42904.240972222222</c:v>
                </c:pt>
                <c:pt idx="7205">
                  <c:v>42904.241666666669</c:v>
                </c:pt>
                <c:pt idx="7206">
                  <c:v>42904.242361111108</c:v>
                </c:pt>
                <c:pt idx="7207">
                  <c:v>42904.243055555555</c:v>
                </c:pt>
                <c:pt idx="7208">
                  <c:v>42904.243750000001</c:v>
                </c:pt>
                <c:pt idx="7209">
                  <c:v>42904.244444444441</c:v>
                </c:pt>
                <c:pt idx="7210">
                  <c:v>42904.245138888888</c:v>
                </c:pt>
                <c:pt idx="7211">
                  <c:v>42904.245833333334</c:v>
                </c:pt>
                <c:pt idx="7212">
                  <c:v>42904.246527777781</c:v>
                </c:pt>
                <c:pt idx="7213">
                  <c:v>42904.24722222222</c:v>
                </c:pt>
                <c:pt idx="7214">
                  <c:v>42904.247916666667</c:v>
                </c:pt>
                <c:pt idx="7215">
                  <c:v>42904.248611111114</c:v>
                </c:pt>
                <c:pt idx="7216">
                  <c:v>42904.249305555553</c:v>
                </c:pt>
                <c:pt idx="7217">
                  <c:v>42904.25</c:v>
                </c:pt>
                <c:pt idx="7218">
                  <c:v>42904.250694444447</c:v>
                </c:pt>
                <c:pt idx="7219">
                  <c:v>42904.251388888886</c:v>
                </c:pt>
                <c:pt idx="7220">
                  <c:v>42904.252083333333</c:v>
                </c:pt>
                <c:pt idx="7221">
                  <c:v>42904.25277777778</c:v>
                </c:pt>
                <c:pt idx="7222">
                  <c:v>42904.253472222219</c:v>
                </c:pt>
                <c:pt idx="7223">
                  <c:v>42904.254166666666</c:v>
                </c:pt>
                <c:pt idx="7224">
                  <c:v>42904.254861111112</c:v>
                </c:pt>
                <c:pt idx="7225">
                  <c:v>42904.255555555559</c:v>
                </c:pt>
                <c:pt idx="7226">
                  <c:v>42904.256249999999</c:v>
                </c:pt>
                <c:pt idx="7227">
                  <c:v>42904.256944444445</c:v>
                </c:pt>
                <c:pt idx="7228">
                  <c:v>42904.257638888892</c:v>
                </c:pt>
                <c:pt idx="7229">
                  <c:v>42904.258333333331</c:v>
                </c:pt>
                <c:pt idx="7230">
                  <c:v>42904.259027777778</c:v>
                </c:pt>
                <c:pt idx="7231">
                  <c:v>42904.259722222225</c:v>
                </c:pt>
                <c:pt idx="7232">
                  <c:v>42904.260416666664</c:v>
                </c:pt>
                <c:pt idx="7233">
                  <c:v>42904.261111111111</c:v>
                </c:pt>
                <c:pt idx="7234">
                  <c:v>42904.261805555558</c:v>
                </c:pt>
                <c:pt idx="7235">
                  <c:v>42904.262499999997</c:v>
                </c:pt>
                <c:pt idx="7236">
                  <c:v>42904.263194444444</c:v>
                </c:pt>
                <c:pt idx="7237">
                  <c:v>42904.263888888891</c:v>
                </c:pt>
                <c:pt idx="7238">
                  <c:v>42904.26458333333</c:v>
                </c:pt>
                <c:pt idx="7239">
                  <c:v>42904.265277777777</c:v>
                </c:pt>
                <c:pt idx="7240">
                  <c:v>42904.265972222223</c:v>
                </c:pt>
                <c:pt idx="7241">
                  <c:v>42904.26666666667</c:v>
                </c:pt>
                <c:pt idx="7242">
                  <c:v>42904.267361111109</c:v>
                </c:pt>
                <c:pt idx="7243">
                  <c:v>42904.268055555556</c:v>
                </c:pt>
                <c:pt idx="7244">
                  <c:v>42904.268750000003</c:v>
                </c:pt>
                <c:pt idx="7245">
                  <c:v>42904.269444444442</c:v>
                </c:pt>
                <c:pt idx="7246">
                  <c:v>42904.270138888889</c:v>
                </c:pt>
                <c:pt idx="7247">
                  <c:v>42904.270833333336</c:v>
                </c:pt>
                <c:pt idx="7248">
                  <c:v>42904.271527777775</c:v>
                </c:pt>
                <c:pt idx="7249">
                  <c:v>42904.272222222222</c:v>
                </c:pt>
                <c:pt idx="7250">
                  <c:v>42904.272916666669</c:v>
                </c:pt>
                <c:pt idx="7251">
                  <c:v>42904.273611111108</c:v>
                </c:pt>
                <c:pt idx="7252">
                  <c:v>42904.274305555555</c:v>
                </c:pt>
                <c:pt idx="7253">
                  <c:v>42904.275000000001</c:v>
                </c:pt>
                <c:pt idx="7254">
                  <c:v>42904.275694444441</c:v>
                </c:pt>
                <c:pt idx="7255">
                  <c:v>42904.276388888888</c:v>
                </c:pt>
                <c:pt idx="7256">
                  <c:v>42904.277083333334</c:v>
                </c:pt>
                <c:pt idx="7257">
                  <c:v>42904.277777777781</c:v>
                </c:pt>
                <c:pt idx="7258">
                  <c:v>42904.27847222222</c:v>
                </c:pt>
                <c:pt idx="7259">
                  <c:v>42904.279166666667</c:v>
                </c:pt>
                <c:pt idx="7260">
                  <c:v>42904.279861111114</c:v>
                </c:pt>
                <c:pt idx="7261">
                  <c:v>42904.280555555553</c:v>
                </c:pt>
                <c:pt idx="7262">
                  <c:v>42904.28125</c:v>
                </c:pt>
                <c:pt idx="7263">
                  <c:v>42904.281944444447</c:v>
                </c:pt>
                <c:pt idx="7264">
                  <c:v>42904.282638888886</c:v>
                </c:pt>
                <c:pt idx="7265">
                  <c:v>42904.283333333333</c:v>
                </c:pt>
                <c:pt idx="7266">
                  <c:v>42904.28402777778</c:v>
                </c:pt>
                <c:pt idx="7267">
                  <c:v>42904.284722222219</c:v>
                </c:pt>
                <c:pt idx="7268">
                  <c:v>42904.285416666666</c:v>
                </c:pt>
                <c:pt idx="7269">
                  <c:v>42904.286111111112</c:v>
                </c:pt>
                <c:pt idx="7270">
                  <c:v>42904.286805555559</c:v>
                </c:pt>
                <c:pt idx="7271">
                  <c:v>42904.287499999999</c:v>
                </c:pt>
                <c:pt idx="7272">
                  <c:v>42904.288194444445</c:v>
                </c:pt>
                <c:pt idx="7273">
                  <c:v>42904.288888888892</c:v>
                </c:pt>
                <c:pt idx="7274">
                  <c:v>42904.289583333331</c:v>
                </c:pt>
                <c:pt idx="7275">
                  <c:v>42904.290277777778</c:v>
                </c:pt>
                <c:pt idx="7276">
                  <c:v>42904.290972222225</c:v>
                </c:pt>
                <c:pt idx="7277">
                  <c:v>42904.291666666664</c:v>
                </c:pt>
                <c:pt idx="7278">
                  <c:v>42904.292361111111</c:v>
                </c:pt>
                <c:pt idx="7279">
                  <c:v>42904.293055555558</c:v>
                </c:pt>
                <c:pt idx="7280">
                  <c:v>42904.293749999997</c:v>
                </c:pt>
                <c:pt idx="7281">
                  <c:v>42904.294444444444</c:v>
                </c:pt>
                <c:pt idx="7282">
                  <c:v>42904.295138888891</c:v>
                </c:pt>
                <c:pt idx="7283">
                  <c:v>42904.29583333333</c:v>
                </c:pt>
                <c:pt idx="7284">
                  <c:v>42904.296527777777</c:v>
                </c:pt>
                <c:pt idx="7285">
                  <c:v>42904.297222222223</c:v>
                </c:pt>
                <c:pt idx="7286">
                  <c:v>42904.29791666667</c:v>
                </c:pt>
                <c:pt idx="7287">
                  <c:v>42904.298611111109</c:v>
                </c:pt>
                <c:pt idx="7288">
                  <c:v>42904.299305555556</c:v>
                </c:pt>
                <c:pt idx="7289">
                  <c:v>42904.3</c:v>
                </c:pt>
                <c:pt idx="7290">
                  <c:v>42904.300694444442</c:v>
                </c:pt>
                <c:pt idx="7291">
                  <c:v>42904.301388888889</c:v>
                </c:pt>
                <c:pt idx="7292">
                  <c:v>42904.302083333336</c:v>
                </c:pt>
                <c:pt idx="7293">
                  <c:v>42904.302777777775</c:v>
                </c:pt>
                <c:pt idx="7294">
                  <c:v>42904.303472222222</c:v>
                </c:pt>
                <c:pt idx="7295">
                  <c:v>42904.304166666669</c:v>
                </c:pt>
                <c:pt idx="7296">
                  <c:v>42904.304861111108</c:v>
                </c:pt>
                <c:pt idx="7297">
                  <c:v>42904.305555555555</c:v>
                </c:pt>
                <c:pt idx="7298">
                  <c:v>42904.306250000001</c:v>
                </c:pt>
                <c:pt idx="7299">
                  <c:v>42904.306944444441</c:v>
                </c:pt>
                <c:pt idx="7300">
                  <c:v>42904.307638888888</c:v>
                </c:pt>
                <c:pt idx="7301">
                  <c:v>42904.308333333334</c:v>
                </c:pt>
                <c:pt idx="7302">
                  <c:v>42904.309027777781</c:v>
                </c:pt>
                <c:pt idx="7303">
                  <c:v>42904.30972222222</c:v>
                </c:pt>
                <c:pt idx="7304">
                  <c:v>42904.310416666667</c:v>
                </c:pt>
                <c:pt idx="7305">
                  <c:v>42904.311111111114</c:v>
                </c:pt>
                <c:pt idx="7306">
                  <c:v>42904.311805555553</c:v>
                </c:pt>
                <c:pt idx="7307">
                  <c:v>42904.3125</c:v>
                </c:pt>
                <c:pt idx="7308">
                  <c:v>42904.313194444447</c:v>
                </c:pt>
                <c:pt idx="7309">
                  <c:v>42904.313888888886</c:v>
                </c:pt>
                <c:pt idx="7310">
                  <c:v>42904.314583333333</c:v>
                </c:pt>
                <c:pt idx="7311">
                  <c:v>42904.31527777778</c:v>
                </c:pt>
                <c:pt idx="7312">
                  <c:v>42904.315972222219</c:v>
                </c:pt>
                <c:pt idx="7313">
                  <c:v>42904.316666666666</c:v>
                </c:pt>
                <c:pt idx="7314">
                  <c:v>42904.317361111112</c:v>
                </c:pt>
                <c:pt idx="7315">
                  <c:v>42904.318055555559</c:v>
                </c:pt>
                <c:pt idx="7316">
                  <c:v>42904.318749999999</c:v>
                </c:pt>
                <c:pt idx="7317">
                  <c:v>42904.319444444445</c:v>
                </c:pt>
                <c:pt idx="7318">
                  <c:v>42904.320138888892</c:v>
                </c:pt>
                <c:pt idx="7319">
                  <c:v>42904.320833333331</c:v>
                </c:pt>
                <c:pt idx="7320">
                  <c:v>42904.321527777778</c:v>
                </c:pt>
                <c:pt idx="7321">
                  <c:v>42904.322222222225</c:v>
                </c:pt>
                <c:pt idx="7322">
                  <c:v>42904.322916666664</c:v>
                </c:pt>
                <c:pt idx="7323">
                  <c:v>42904.323611111111</c:v>
                </c:pt>
                <c:pt idx="7324">
                  <c:v>42904.324305555558</c:v>
                </c:pt>
                <c:pt idx="7325">
                  <c:v>42904.324999999997</c:v>
                </c:pt>
                <c:pt idx="7326">
                  <c:v>42904.325694444444</c:v>
                </c:pt>
                <c:pt idx="7327">
                  <c:v>42904.326388888891</c:v>
                </c:pt>
                <c:pt idx="7328">
                  <c:v>42904.32708333333</c:v>
                </c:pt>
                <c:pt idx="7329">
                  <c:v>42904.327777777777</c:v>
                </c:pt>
                <c:pt idx="7330">
                  <c:v>42904.328472222223</c:v>
                </c:pt>
                <c:pt idx="7331">
                  <c:v>42904.32916666667</c:v>
                </c:pt>
                <c:pt idx="7332">
                  <c:v>42904.329861111109</c:v>
                </c:pt>
                <c:pt idx="7333">
                  <c:v>42904.330555555556</c:v>
                </c:pt>
                <c:pt idx="7334">
                  <c:v>42904.331250000003</c:v>
                </c:pt>
                <c:pt idx="7335">
                  <c:v>42904.331944444442</c:v>
                </c:pt>
                <c:pt idx="7336">
                  <c:v>42904.332638888889</c:v>
                </c:pt>
                <c:pt idx="7337">
                  <c:v>42904.333333333336</c:v>
                </c:pt>
                <c:pt idx="7338">
                  <c:v>42904.334027777775</c:v>
                </c:pt>
                <c:pt idx="7339">
                  <c:v>42904.334722222222</c:v>
                </c:pt>
                <c:pt idx="7340">
                  <c:v>42904.335416666669</c:v>
                </c:pt>
                <c:pt idx="7341">
                  <c:v>42904.336111111108</c:v>
                </c:pt>
                <c:pt idx="7342">
                  <c:v>42904.336805555555</c:v>
                </c:pt>
                <c:pt idx="7343">
                  <c:v>42904.337500000001</c:v>
                </c:pt>
                <c:pt idx="7344">
                  <c:v>42904.338194444441</c:v>
                </c:pt>
                <c:pt idx="7345">
                  <c:v>42904.338888888888</c:v>
                </c:pt>
                <c:pt idx="7346">
                  <c:v>42904.339583333334</c:v>
                </c:pt>
                <c:pt idx="7347">
                  <c:v>42904.340277777781</c:v>
                </c:pt>
                <c:pt idx="7348">
                  <c:v>42904.34097222222</c:v>
                </c:pt>
                <c:pt idx="7349">
                  <c:v>42904.341666666667</c:v>
                </c:pt>
                <c:pt idx="7350">
                  <c:v>42904.342361111114</c:v>
                </c:pt>
                <c:pt idx="7351">
                  <c:v>42904.343055555553</c:v>
                </c:pt>
                <c:pt idx="7352">
                  <c:v>42904.34375</c:v>
                </c:pt>
                <c:pt idx="7353">
                  <c:v>42904.344444444447</c:v>
                </c:pt>
                <c:pt idx="7354">
                  <c:v>42904.345138888886</c:v>
                </c:pt>
                <c:pt idx="7355">
                  <c:v>42904.345833333333</c:v>
                </c:pt>
                <c:pt idx="7356">
                  <c:v>42904.34652777778</c:v>
                </c:pt>
                <c:pt idx="7357">
                  <c:v>42904.347222222219</c:v>
                </c:pt>
                <c:pt idx="7358">
                  <c:v>42904.347916666666</c:v>
                </c:pt>
                <c:pt idx="7359">
                  <c:v>42904.348611111112</c:v>
                </c:pt>
                <c:pt idx="7360">
                  <c:v>42904.349305555559</c:v>
                </c:pt>
                <c:pt idx="7361">
                  <c:v>42904.35</c:v>
                </c:pt>
                <c:pt idx="7362">
                  <c:v>42904.350694444445</c:v>
                </c:pt>
                <c:pt idx="7363">
                  <c:v>42904.351388888892</c:v>
                </c:pt>
                <c:pt idx="7364">
                  <c:v>42904.352083333331</c:v>
                </c:pt>
                <c:pt idx="7365">
                  <c:v>42904.352777777778</c:v>
                </c:pt>
                <c:pt idx="7366">
                  <c:v>42904.353472222225</c:v>
                </c:pt>
                <c:pt idx="7367">
                  <c:v>42904.354166666664</c:v>
                </c:pt>
                <c:pt idx="7368">
                  <c:v>42904.354861111111</c:v>
                </c:pt>
                <c:pt idx="7369">
                  <c:v>42904.355555555558</c:v>
                </c:pt>
                <c:pt idx="7370">
                  <c:v>42904.356249999997</c:v>
                </c:pt>
                <c:pt idx="7371">
                  <c:v>42904.356944444444</c:v>
                </c:pt>
                <c:pt idx="7372">
                  <c:v>42904.357638888891</c:v>
                </c:pt>
                <c:pt idx="7373">
                  <c:v>42904.35833333333</c:v>
                </c:pt>
                <c:pt idx="7374">
                  <c:v>42904.359027777777</c:v>
                </c:pt>
                <c:pt idx="7375">
                  <c:v>42904.359722222223</c:v>
                </c:pt>
                <c:pt idx="7376">
                  <c:v>42904.36041666667</c:v>
                </c:pt>
                <c:pt idx="7377">
                  <c:v>42904.361111111109</c:v>
                </c:pt>
                <c:pt idx="7378">
                  <c:v>42904.361805555556</c:v>
                </c:pt>
                <c:pt idx="7379">
                  <c:v>42904.362500000003</c:v>
                </c:pt>
                <c:pt idx="7380">
                  <c:v>42904.363194444442</c:v>
                </c:pt>
                <c:pt idx="7381">
                  <c:v>42904.363888888889</c:v>
                </c:pt>
                <c:pt idx="7382">
                  <c:v>42904.364583333336</c:v>
                </c:pt>
                <c:pt idx="7383">
                  <c:v>42904.365277777775</c:v>
                </c:pt>
                <c:pt idx="7384">
                  <c:v>42904.365972222222</c:v>
                </c:pt>
                <c:pt idx="7385">
                  <c:v>42904.366666666669</c:v>
                </c:pt>
                <c:pt idx="7386">
                  <c:v>42904.367361111108</c:v>
                </c:pt>
                <c:pt idx="7387">
                  <c:v>42904.368055555555</c:v>
                </c:pt>
                <c:pt idx="7388">
                  <c:v>42904.368750000001</c:v>
                </c:pt>
                <c:pt idx="7389">
                  <c:v>42904.369444444441</c:v>
                </c:pt>
                <c:pt idx="7390">
                  <c:v>42904.370138888888</c:v>
                </c:pt>
                <c:pt idx="7391">
                  <c:v>42904.370833333334</c:v>
                </c:pt>
                <c:pt idx="7392">
                  <c:v>42904.371527777781</c:v>
                </c:pt>
                <c:pt idx="7393">
                  <c:v>42904.37222222222</c:v>
                </c:pt>
                <c:pt idx="7394">
                  <c:v>42904.372916666667</c:v>
                </c:pt>
                <c:pt idx="7395">
                  <c:v>42904.373611111114</c:v>
                </c:pt>
                <c:pt idx="7396">
                  <c:v>42904.374305555553</c:v>
                </c:pt>
                <c:pt idx="7397">
                  <c:v>42904.375</c:v>
                </c:pt>
                <c:pt idx="7398">
                  <c:v>42904.375694444447</c:v>
                </c:pt>
                <c:pt idx="7399">
                  <c:v>42904.376388888886</c:v>
                </c:pt>
                <c:pt idx="7400">
                  <c:v>42904.377083333333</c:v>
                </c:pt>
                <c:pt idx="7401">
                  <c:v>42904.37777777778</c:v>
                </c:pt>
                <c:pt idx="7402">
                  <c:v>42904.378472222219</c:v>
                </c:pt>
                <c:pt idx="7403">
                  <c:v>42904.379166666666</c:v>
                </c:pt>
                <c:pt idx="7404">
                  <c:v>42904.379861111112</c:v>
                </c:pt>
                <c:pt idx="7405">
                  <c:v>42904.380555555559</c:v>
                </c:pt>
                <c:pt idx="7406">
                  <c:v>42904.381249999999</c:v>
                </c:pt>
                <c:pt idx="7407">
                  <c:v>42904.381944444445</c:v>
                </c:pt>
                <c:pt idx="7408">
                  <c:v>42904.382638888892</c:v>
                </c:pt>
                <c:pt idx="7409">
                  <c:v>42904.383333333331</c:v>
                </c:pt>
                <c:pt idx="7410">
                  <c:v>42904.384027777778</c:v>
                </c:pt>
                <c:pt idx="7411">
                  <c:v>42904.384722222225</c:v>
                </c:pt>
                <c:pt idx="7412">
                  <c:v>42904.385416666664</c:v>
                </c:pt>
                <c:pt idx="7413">
                  <c:v>42904.386111111111</c:v>
                </c:pt>
                <c:pt idx="7414">
                  <c:v>42904.386805555558</c:v>
                </c:pt>
                <c:pt idx="7415">
                  <c:v>42904.387499999997</c:v>
                </c:pt>
                <c:pt idx="7416">
                  <c:v>42904.388194444444</c:v>
                </c:pt>
                <c:pt idx="7417">
                  <c:v>42904.388888888891</c:v>
                </c:pt>
                <c:pt idx="7418">
                  <c:v>42904.38958333333</c:v>
                </c:pt>
                <c:pt idx="7419">
                  <c:v>42904.390277777777</c:v>
                </c:pt>
                <c:pt idx="7420">
                  <c:v>42904.390972222223</c:v>
                </c:pt>
                <c:pt idx="7421">
                  <c:v>42904.39166666667</c:v>
                </c:pt>
                <c:pt idx="7422">
                  <c:v>42904.392361111109</c:v>
                </c:pt>
                <c:pt idx="7423">
                  <c:v>42904.393055555556</c:v>
                </c:pt>
                <c:pt idx="7424">
                  <c:v>42904.393750000003</c:v>
                </c:pt>
                <c:pt idx="7425">
                  <c:v>42904.394444444442</c:v>
                </c:pt>
                <c:pt idx="7426">
                  <c:v>42904.395138888889</c:v>
                </c:pt>
                <c:pt idx="7427">
                  <c:v>42904.395833333336</c:v>
                </c:pt>
                <c:pt idx="7428">
                  <c:v>42904.396527777775</c:v>
                </c:pt>
                <c:pt idx="7429">
                  <c:v>42904.397222222222</c:v>
                </c:pt>
                <c:pt idx="7430">
                  <c:v>42904.397916666669</c:v>
                </c:pt>
                <c:pt idx="7431">
                  <c:v>42904.398611111108</c:v>
                </c:pt>
                <c:pt idx="7432">
                  <c:v>42904.399305555555</c:v>
                </c:pt>
                <c:pt idx="7433">
                  <c:v>42904.4</c:v>
                </c:pt>
                <c:pt idx="7434">
                  <c:v>42904.400694444441</c:v>
                </c:pt>
                <c:pt idx="7435">
                  <c:v>42904.401388888888</c:v>
                </c:pt>
                <c:pt idx="7436">
                  <c:v>42904.402083333334</c:v>
                </c:pt>
                <c:pt idx="7437">
                  <c:v>42904.402777777781</c:v>
                </c:pt>
                <c:pt idx="7438">
                  <c:v>42904.40347222222</c:v>
                </c:pt>
                <c:pt idx="7439">
                  <c:v>42904.404166666667</c:v>
                </c:pt>
                <c:pt idx="7440">
                  <c:v>42904.404861111114</c:v>
                </c:pt>
                <c:pt idx="7441">
                  <c:v>42904.405555555553</c:v>
                </c:pt>
                <c:pt idx="7442">
                  <c:v>42904.40625</c:v>
                </c:pt>
                <c:pt idx="7443">
                  <c:v>42904.406944444447</c:v>
                </c:pt>
                <c:pt idx="7444">
                  <c:v>42904.407638888886</c:v>
                </c:pt>
                <c:pt idx="7445">
                  <c:v>42904.408333333333</c:v>
                </c:pt>
                <c:pt idx="7446">
                  <c:v>42904.40902777778</c:v>
                </c:pt>
                <c:pt idx="7447">
                  <c:v>42904.409722222219</c:v>
                </c:pt>
                <c:pt idx="7448">
                  <c:v>42904.410416666666</c:v>
                </c:pt>
                <c:pt idx="7449">
                  <c:v>42904.411111111112</c:v>
                </c:pt>
                <c:pt idx="7450">
                  <c:v>42904.411805555559</c:v>
                </c:pt>
                <c:pt idx="7451">
                  <c:v>42904.412499999999</c:v>
                </c:pt>
                <c:pt idx="7452">
                  <c:v>42904.413194444445</c:v>
                </c:pt>
                <c:pt idx="7453">
                  <c:v>42904.413888888892</c:v>
                </c:pt>
                <c:pt idx="7454">
                  <c:v>42904.414583333331</c:v>
                </c:pt>
                <c:pt idx="7455">
                  <c:v>42904.415277777778</c:v>
                </c:pt>
                <c:pt idx="7456">
                  <c:v>42904.415972222225</c:v>
                </c:pt>
                <c:pt idx="7457">
                  <c:v>42904.416666666664</c:v>
                </c:pt>
                <c:pt idx="7458">
                  <c:v>42904.417361111111</c:v>
                </c:pt>
                <c:pt idx="7459">
                  <c:v>42904.418055555558</c:v>
                </c:pt>
                <c:pt idx="7460">
                  <c:v>42904.418749999997</c:v>
                </c:pt>
                <c:pt idx="7461">
                  <c:v>42904.419444444444</c:v>
                </c:pt>
                <c:pt idx="7462">
                  <c:v>42904.420138888891</c:v>
                </c:pt>
                <c:pt idx="7463">
                  <c:v>42904.42083333333</c:v>
                </c:pt>
                <c:pt idx="7464">
                  <c:v>42904.421527777777</c:v>
                </c:pt>
                <c:pt idx="7465">
                  <c:v>42904.422222222223</c:v>
                </c:pt>
                <c:pt idx="7466">
                  <c:v>42904.42291666667</c:v>
                </c:pt>
                <c:pt idx="7467">
                  <c:v>42904.423611111109</c:v>
                </c:pt>
                <c:pt idx="7468">
                  <c:v>42904.424305555556</c:v>
                </c:pt>
                <c:pt idx="7469">
                  <c:v>42904.425000000003</c:v>
                </c:pt>
                <c:pt idx="7470">
                  <c:v>42904.425694444442</c:v>
                </c:pt>
                <c:pt idx="7471">
                  <c:v>42904.426388888889</c:v>
                </c:pt>
                <c:pt idx="7472">
                  <c:v>42904.427083333336</c:v>
                </c:pt>
                <c:pt idx="7473">
                  <c:v>42904.427777777775</c:v>
                </c:pt>
                <c:pt idx="7474">
                  <c:v>42904.428472222222</c:v>
                </c:pt>
                <c:pt idx="7475">
                  <c:v>42904.429166666669</c:v>
                </c:pt>
                <c:pt idx="7476">
                  <c:v>42904.429861111108</c:v>
                </c:pt>
                <c:pt idx="7477">
                  <c:v>42904.430555555555</c:v>
                </c:pt>
                <c:pt idx="7478">
                  <c:v>42904.431250000001</c:v>
                </c:pt>
                <c:pt idx="7479">
                  <c:v>42904.431944444441</c:v>
                </c:pt>
                <c:pt idx="7480">
                  <c:v>42904.432638888888</c:v>
                </c:pt>
                <c:pt idx="7481">
                  <c:v>42904.433333333334</c:v>
                </c:pt>
                <c:pt idx="7482">
                  <c:v>42904.434027777781</c:v>
                </c:pt>
                <c:pt idx="7483">
                  <c:v>42904.43472222222</c:v>
                </c:pt>
                <c:pt idx="7484">
                  <c:v>42904.435416666667</c:v>
                </c:pt>
                <c:pt idx="7485">
                  <c:v>42904.436111111114</c:v>
                </c:pt>
                <c:pt idx="7486">
                  <c:v>42904.436805555553</c:v>
                </c:pt>
                <c:pt idx="7487">
                  <c:v>42904.4375</c:v>
                </c:pt>
                <c:pt idx="7488">
                  <c:v>42904.438194444447</c:v>
                </c:pt>
                <c:pt idx="7489">
                  <c:v>42904.438888888886</c:v>
                </c:pt>
                <c:pt idx="7490">
                  <c:v>42904.439583333333</c:v>
                </c:pt>
                <c:pt idx="7491">
                  <c:v>42904.44027777778</c:v>
                </c:pt>
                <c:pt idx="7492">
                  <c:v>42904.440972222219</c:v>
                </c:pt>
                <c:pt idx="7493">
                  <c:v>42904.441666666666</c:v>
                </c:pt>
                <c:pt idx="7494">
                  <c:v>42904.442361111112</c:v>
                </c:pt>
                <c:pt idx="7495">
                  <c:v>42904.443055555559</c:v>
                </c:pt>
                <c:pt idx="7496">
                  <c:v>42904.443749999999</c:v>
                </c:pt>
                <c:pt idx="7497">
                  <c:v>42904.444444444445</c:v>
                </c:pt>
                <c:pt idx="7498">
                  <c:v>42904.445138888892</c:v>
                </c:pt>
                <c:pt idx="7499">
                  <c:v>42904.445833333331</c:v>
                </c:pt>
                <c:pt idx="7500">
                  <c:v>42904.446527777778</c:v>
                </c:pt>
                <c:pt idx="7501">
                  <c:v>42904.447222222225</c:v>
                </c:pt>
                <c:pt idx="7502">
                  <c:v>42904.447916666664</c:v>
                </c:pt>
                <c:pt idx="7503">
                  <c:v>42904.448611111111</c:v>
                </c:pt>
                <c:pt idx="7504">
                  <c:v>42904.449305555558</c:v>
                </c:pt>
                <c:pt idx="7505">
                  <c:v>42904.45</c:v>
                </c:pt>
                <c:pt idx="7506">
                  <c:v>42904.450694444444</c:v>
                </c:pt>
                <c:pt idx="7507">
                  <c:v>42904.451388888891</c:v>
                </c:pt>
                <c:pt idx="7508">
                  <c:v>42904.45208333333</c:v>
                </c:pt>
                <c:pt idx="7509">
                  <c:v>42904.452777777777</c:v>
                </c:pt>
                <c:pt idx="7510">
                  <c:v>42904.453472222223</c:v>
                </c:pt>
                <c:pt idx="7511">
                  <c:v>42904.45416666667</c:v>
                </c:pt>
                <c:pt idx="7512">
                  <c:v>42904.454861111109</c:v>
                </c:pt>
                <c:pt idx="7513">
                  <c:v>42904.455555555556</c:v>
                </c:pt>
                <c:pt idx="7514">
                  <c:v>42904.456250000003</c:v>
                </c:pt>
                <c:pt idx="7515">
                  <c:v>42904.456944444442</c:v>
                </c:pt>
                <c:pt idx="7516">
                  <c:v>42904.457638888889</c:v>
                </c:pt>
                <c:pt idx="7517">
                  <c:v>42904.458333333336</c:v>
                </c:pt>
                <c:pt idx="7518">
                  <c:v>42904.459027777775</c:v>
                </c:pt>
                <c:pt idx="7519">
                  <c:v>42904.459722222222</c:v>
                </c:pt>
                <c:pt idx="7520">
                  <c:v>42904.460416666669</c:v>
                </c:pt>
                <c:pt idx="7521">
                  <c:v>42904.461111111108</c:v>
                </c:pt>
                <c:pt idx="7522">
                  <c:v>42904.461805555555</c:v>
                </c:pt>
                <c:pt idx="7523">
                  <c:v>42904.462500000001</c:v>
                </c:pt>
                <c:pt idx="7524">
                  <c:v>42904.463194444441</c:v>
                </c:pt>
                <c:pt idx="7525">
                  <c:v>42904.463888888888</c:v>
                </c:pt>
                <c:pt idx="7526">
                  <c:v>42904.464583333334</c:v>
                </c:pt>
                <c:pt idx="7527">
                  <c:v>42904.465277777781</c:v>
                </c:pt>
                <c:pt idx="7528">
                  <c:v>42904.46597222222</c:v>
                </c:pt>
                <c:pt idx="7529">
                  <c:v>42904.466666666667</c:v>
                </c:pt>
                <c:pt idx="7530">
                  <c:v>42904.467361111114</c:v>
                </c:pt>
                <c:pt idx="7531">
                  <c:v>42904.468055555553</c:v>
                </c:pt>
                <c:pt idx="7532">
                  <c:v>42904.46875</c:v>
                </c:pt>
                <c:pt idx="7533">
                  <c:v>42904.469444444447</c:v>
                </c:pt>
                <c:pt idx="7534">
                  <c:v>42904.470138888886</c:v>
                </c:pt>
                <c:pt idx="7535">
                  <c:v>42904.470833333333</c:v>
                </c:pt>
                <c:pt idx="7536">
                  <c:v>42904.47152777778</c:v>
                </c:pt>
                <c:pt idx="7537">
                  <c:v>42904.472222222219</c:v>
                </c:pt>
                <c:pt idx="7538">
                  <c:v>42904.472916666666</c:v>
                </c:pt>
                <c:pt idx="7539">
                  <c:v>42904.473611111112</c:v>
                </c:pt>
                <c:pt idx="7540">
                  <c:v>42904.474305555559</c:v>
                </c:pt>
                <c:pt idx="7541">
                  <c:v>42904.474999999999</c:v>
                </c:pt>
                <c:pt idx="7542">
                  <c:v>42904.475694444445</c:v>
                </c:pt>
                <c:pt idx="7543">
                  <c:v>42904.476388888892</c:v>
                </c:pt>
                <c:pt idx="7544">
                  <c:v>42904.477083333331</c:v>
                </c:pt>
                <c:pt idx="7545">
                  <c:v>42904.477777777778</c:v>
                </c:pt>
                <c:pt idx="7546">
                  <c:v>42904.478472222225</c:v>
                </c:pt>
                <c:pt idx="7547">
                  <c:v>42904.479166666664</c:v>
                </c:pt>
                <c:pt idx="7548">
                  <c:v>42904.479861111111</c:v>
                </c:pt>
                <c:pt idx="7549">
                  <c:v>42904.480555555558</c:v>
                </c:pt>
                <c:pt idx="7550">
                  <c:v>42904.481249999997</c:v>
                </c:pt>
                <c:pt idx="7551">
                  <c:v>42904.481944444444</c:v>
                </c:pt>
                <c:pt idx="7552">
                  <c:v>42904.482638888891</c:v>
                </c:pt>
                <c:pt idx="7553">
                  <c:v>42904.48333333333</c:v>
                </c:pt>
                <c:pt idx="7554">
                  <c:v>42904.484027777777</c:v>
                </c:pt>
                <c:pt idx="7555">
                  <c:v>42904.484722222223</c:v>
                </c:pt>
                <c:pt idx="7556">
                  <c:v>42904.48541666667</c:v>
                </c:pt>
                <c:pt idx="7557">
                  <c:v>42904.486111111109</c:v>
                </c:pt>
                <c:pt idx="7558">
                  <c:v>42904.486805555556</c:v>
                </c:pt>
                <c:pt idx="7559">
                  <c:v>42904.487500000003</c:v>
                </c:pt>
                <c:pt idx="7560">
                  <c:v>42904.488194444442</c:v>
                </c:pt>
                <c:pt idx="7561">
                  <c:v>42904.488888888889</c:v>
                </c:pt>
                <c:pt idx="7562">
                  <c:v>42904.489583333336</c:v>
                </c:pt>
                <c:pt idx="7563">
                  <c:v>42904.490277777775</c:v>
                </c:pt>
                <c:pt idx="7564">
                  <c:v>42904.490972222222</c:v>
                </c:pt>
                <c:pt idx="7565">
                  <c:v>42904.491666666669</c:v>
                </c:pt>
                <c:pt idx="7566">
                  <c:v>42904.492361111108</c:v>
                </c:pt>
                <c:pt idx="7567">
                  <c:v>42904.493055555555</c:v>
                </c:pt>
                <c:pt idx="7568">
                  <c:v>42904.493750000001</c:v>
                </c:pt>
                <c:pt idx="7569">
                  <c:v>42904.494444444441</c:v>
                </c:pt>
                <c:pt idx="7570">
                  <c:v>42904.495138888888</c:v>
                </c:pt>
                <c:pt idx="7571">
                  <c:v>42904.495833333334</c:v>
                </c:pt>
                <c:pt idx="7572">
                  <c:v>42904.496527777781</c:v>
                </c:pt>
                <c:pt idx="7573">
                  <c:v>42904.49722222222</c:v>
                </c:pt>
                <c:pt idx="7574">
                  <c:v>42904.497916666667</c:v>
                </c:pt>
                <c:pt idx="7575">
                  <c:v>42904.498611111114</c:v>
                </c:pt>
                <c:pt idx="7576">
                  <c:v>42904.499305555553</c:v>
                </c:pt>
                <c:pt idx="7577">
                  <c:v>42904.5</c:v>
                </c:pt>
                <c:pt idx="7578">
                  <c:v>42904.500694444447</c:v>
                </c:pt>
                <c:pt idx="7579">
                  <c:v>42904.501388888886</c:v>
                </c:pt>
                <c:pt idx="7580">
                  <c:v>42904.502083333333</c:v>
                </c:pt>
                <c:pt idx="7581">
                  <c:v>42904.50277777778</c:v>
                </c:pt>
                <c:pt idx="7582">
                  <c:v>42904.503472222219</c:v>
                </c:pt>
                <c:pt idx="7583">
                  <c:v>42904.504166666666</c:v>
                </c:pt>
                <c:pt idx="7584">
                  <c:v>42904.504861111112</c:v>
                </c:pt>
                <c:pt idx="7585">
                  <c:v>42904.505555555559</c:v>
                </c:pt>
                <c:pt idx="7586">
                  <c:v>42904.506249999999</c:v>
                </c:pt>
                <c:pt idx="7587">
                  <c:v>42904.506944444445</c:v>
                </c:pt>
                <c:pt idx="7588">
                  <c:v>42904.507638888892</c:v>
                </c:pt>
                <c:pt idx="7589">
                  <c:v>42904.508333333331</c:v>
                </c:pt>
                <c:pt idx="7590">
                  <c:v>42904.509027777778</c:v>
                </c:pt>
                <c:pt idx="7591">
                  <c:v>42904.509722222225</c:v>
                </c:pt>
                <c:pt idx="7592">
                  <c:v>42904.510416666664</c:v>
                </c:pt>
                <c:pt idx="7593">
                  <c:v>42904.511111111111</c:v>
                </c:pt>
                <c:pt idx="7594">
                  <c:v>42904.511805555558</c:v>
                </c:pt>
                <c:pt idx="7595">
                  <c:v>42904.512499999997</c:v>
                </c:pt>
                <c:pt idx="7596">
                  <c:v>42904.513194444444</c:v>
                </c:pt>
                <c:pt idx="7597">
                  <c:v>42904.513888888891</c:v>
                </c:pt>
                <c:pt idx="7598">
                  <c:v>42904.51458333333</c:v>
                </c:pt>
                <c:pt idx="7599">
                  <c:v>42904.515277777777</c:v>
                </c:pt>
                <c:pt idx="7600">
                  <c:v>42904.515972222223</c:v>
                </c:pt>
                <c:pt idx="7601">
                  <c:v>42904.51666666667</c:v>
                </c:pt>
                <c:pt idx="7602">
                  <c:v>42904.517361111109</c:v>
                </c:pt>
                <c:pt idx="7603">
                  <c:v>42904.518055555556</c:v>
                </c:pt>
                <c:pt idx="7604">
                  <c:v>42904.518750000003</c:v>
                </c:pt>
                <c:pt idx="7605">
                  <c:v>42904.519444444442</c:v>
                </c:pt>
                <c:pt idx="7606">
                  <c:v>42904.520138888889</c:v>
                </c:pt>
                <c:pt idx="7607">
                  <c:v>42904.520833333336</c:v>
                </c:pt>
                <c:pt idx="7608">
                  <c:v>42904.521527777775</c:v>
                </c:pt>
                <c:pt idx="7609">
                  <c:v>42904.522222222222</c:v>
                </c:pt>
                <c:pt idx="7610">
                  <c:v>42904.522916666669</c:v>
                </c:pt>
                <c:pt idx="7611">
                  <c:v>42904.523611111108</c:v>
                </c:pt>
                <c:pt idx="7612">
                  <c:v>42904.524305555555</c:v>
                </c:pt>
                <c:pt idx="7613">
                  <c:v>42904.525000000001</c:v>
                </c:pt>
                <c:pt idx="7614">
                  <c:v>42904.525694444441</c:v>
                </c:pt>
                <c:pt idx="7615">
                  <c:v>42904.526388888888</c:v>
                </c:pt>
                <c:pt idx="7616">
                  <c:v>42904.527083333334</c:v>
                </c:pt>
                <c:pt idx="7617">
                  <c:v>42904.527777777781</c:v>
                </c:pt>
                <c:pt idx="7618">
                  <c:v>42904.52847222222</c:v>
                </c:pt>
                <c:pt idx="7619">
                  <c:v>42904.529166666667</c:v>
                </c:pt>
                <c:pt idx="7620">
                  <c:v>42904.529861111114</c:v>
                </c:pt>
                <c:pt idx="7621">
                  <c:v>42904.530555555553</c:v>
                </c:pt>
                <c:pt idx="7622">
                  <c:v>42904.53125</c:v>
                </c:pt>
                <c:pt idx="7623">
                  <c:v>42904.531944444447</c:v>
                </c:pt>
                <c:pt idx="7624">
                  <c:v>42904.532638888886</c:v>
                </c:pt>
                <c:pt idx="7625">
                  <c:v>42904.533333333333</c:v>
                </c:pt>
                <c:pt idx="7626">
                  <c:v>42904.53402777778</c:v>
                </c:pt>
                <c:pt idx="7627">
                  <c:v>42904.534722222219</c:v>
                </c:pt>
                <c:pt idx="7628">
                  <c:v>42904.535416666666</c:v>
                </c:pt>
                <c:pt idx="7629">
                  <c:v>42904.536111111112</c:v>
                </c:pt>
                <c:pt idx="7630">
                  <c:v>42904.536805555559</c:v>
                </c:pt>
                <c:pt idx="7631">
                  <c:v>42904.537499999999</c:v>
                </c:pt>
                <c:pt idx="7632">
                  <c:v>42904.538194444445</c:v>
                </c:pt>
                <c:pt idx="7633">
                  <c:v>42904.538888888892</c:v>
                </c:pt>
                <c:pt idx="7634">
                  <c:v>42904.539583333331</c:v>
                </c:pt>
                <c:pt idx="7635">
                  <c:v>42904.540277777778</c:v>
                </c:pt>
                <c:pt idx="7636">
                  <c:v>42904.540972222225</c:v>
                </c:pt>
                <c:pt idx="7637">
                  <c:v>42904.541666666664</c:v>
                </c:pt>
                <c:pt idx="7638">
                  <c:v>42904.542361111111</c:v>
                </c:pt>
                <c:pt idx="7639">
                  <c:v>42904.543055555558</c:v>
                </c:pt>
                <c:pt idx="7640">
                  <c:v>42904.543749999997</c:v>
                </c:pt>
                <c:pt idx="7641">
                  <c:v>42904.544444444444</c:v>
                </c:pt>
                <c:pt idx="7642">
                  <c:v>42904.545138888891</c:v>
                </c:pt>
                <c:pt idx="7643">
                  <c:v>42904.54583333333</c:v>
                </c:pt>
                <c:pt idx="7644">
                  <c:v>42904.546527777777</c:v>
                </c:pt>
                <c:pt idx="7645">
                  <c:v>42904.547222222223</c:v>
                </c:pt>
                <c:pt idx="7646">
                  <c:v>42904.54791666667</c:v>
                </c:pt>
                <c:pt idx="7647">
                  <c:v>42904.548611111109</c:v>
                </c:pt>
                <c:pt idx="7648">
                  <c:v>42904.549305555556</c:v>
                </c:pt>
                <c:pt idx="7649">
                  <c:v>42904.55</c:v>
                </c:pt>
                <c:pt idx="7650">
                  <c:v>42904.550694444442</c:v>
                </c:pt>
                <c:pt idx="7651">
                  <c:v>42904.551388888889</c:v>
                </c:pt>
                <c:pt idx="7652">
                  <c:v>42904.552083333336</c:v>
                </c:pt>
                <c:pt idx="7653">
                  <c:v>42904.552777777775</c:v>
                </c:pt>
                <c:pt idx="7654">
                  <c:v>42904.553472222222</c:v>
                </c:pt>
                <c:pt idx="7655">
                  <c:v>42904.554166666669</c:v>
                </c:pt>
                <c:pt idx="7656">
                  <c:v>42904.554861111108</c:v>
                </c:pt>
                <c:pt idx="7657">
                  <c:v>42904.555555555555</c:v>
                </c:pt>
                <c:pt idx="7658">
                  <c:v>42904.556250000001</c:v>
                </c:pt>
                <c:pt idx="7659">
                  <c:v>42904.556944444441</c:v>
                </c:pt>
                <c:pt idx="7660">
                  <c:v>42904.557638888888</c:v>
                </c:pt>
                <c:pt idx="7661">
                  <c:v>42904.558333333334</c:v>
                </c:pt>
                <c:pt idx="7662">
                  <c:v>42904.559027777781</c:v>
                </c:pt>
                <c:pt idx="7663">
                  <c:v>42904.55972222222</c:v>
                </c:pt>
                <c:pt idx="7664">
                  <c:v>42904.560416666667</c:v>
                </c:pt>
                <c:pt idx="7665">
                  <c:v>42904.561111111114</c:v>
                </c:pt>
                <c:pt idx="7666">
                  <c:v>42904.561805555553</c:v>
                </c:pt>
                <c:pt idx="7667">
                  <c:v>42904.5625</c:v>
                </c:pt>
                <c:pt idx="7668">
                  <c:v>42904.563194444447</c:v>
                </c:pt>
                <c:pt idx="7669">
                  <c:v>42904.563888888886</c:v>
                </c:pt>
                <c:pt idx="7670">
                  <c:v>42904.564583333333</c:v>
                </c:pt>
                <c:pt idx="7671">
                  <c:v>42904.56527777778</c:v>
                </c:pt>
                <c:pt idx="7672">
                  <c:v>42904.565972222219</c:v>
                </c:pt>
                <c:pt idx="7673">
                  <c:v>42904.566666666666</c:v>
                </c:pt>
                <c:pt idx="7674">
                  <c:v>42904.567361111112</c:v>
                </c:pt>
                <c:pt idx="7675">
                  <c:v>42904.568055555559</c:v>
                </c:pt>
                <c:pt idx="7676">
                  <c:v>42904.568749999999</c:v>
                </c:pt>
                <c:pt idx="7677">
                  <c:v>42904.569444444445</c:v>
                </c:pt>
                <c:pt idx="7678">
                  <c:v>42904.570138888892</c:v>
                </c:pt>
                <c:pt idx="7679">
                  <c:v>42904.570833333331</c:v>
                </c:pt>
                <c:pt idx="7680">
                  <c:v>42904.571527777778</c:v>
                </c:pt>
                <c:pt idx="7681">
                  <c:v>42904.572222222225</c:v>
                </c:pt>
                <c:pt idx="7682">
                  <c:v>42904.572916666664</c:v>
                </c:pt>
                <c:pt idx="7683">
                  <c:v>42904.573611111111</c:v>
                </c:pt>
                <c:pt idx="7684">
                  <c:v>42904.574305555558</c:v>
                </c:pt>
                <c:pt idx="7685">
                  <c:v>42904.574999999997</c:v>
                </c:pt>
                <c:pt idx="7686">
                  <c:v>42904.575694444444</c:v>
                </c:pt>
                <c:pt idx="7687">
                  <c:v>42904.576388888891</c:v>
                </c:pt>
                <c:pt idx="7688">
                  <c:v>42904.57708333333</c:v>
                </c:pt>
                <c:pt idx="7689">
                  <c:v>42904.577777777777</c:v>
                </c:pt>
                <c:pt idx="7690">
                  <c:v>42904.578472222223</c:v>
                </c:pt>
                <c:pt idx="7691">
                  <c:v>42904.57916666667</c:v>
                </c:pt>
                <c:pt idx="7692">
                  <c:v>42904.579861111109</c:v>
                </c:pt>
                <c:pt idx="7693">
                  <c:v>42904.580555555556</c:v>
                </c:pt>
                <c:pt idx="7694">
                  <c:v>42904.581250000003</c:v>
                </c:pt>
                <c:pt idx="7695">
                  <c:v>42904.581944444442</c:v>
                </c:pt>
                <c:pt idx="7696">
                  <c:v>42904.582638888889</c:v>
                </c:pt>
                <c:pt idx="7697">
                  <c:v>42904.583333333336</c:v>
                </c:pt>
                <c:pt idx="7698">
                  <c:v>42904.584027777775</c:v>
                </c:pt>
                <c:pt idx="7699">
                  <c:v>42904.584722222222</c:v>
                </c:pt>
                <c:pt idx="7700">
                  <c:v>42904.585416666669</c:v>
                </c:pt>
                <c:pt idx="7701">
                  <c:v>42904.586111111108</c:v>
                </c:pt>
                <c:pt idx="7702">
                  <c:v>42904.586805555555</c:v>
                </c:pt>
                <c:pt idx="7703">
                  <c:v>42904.587500000001</c:v>
                </c:pt>
                <c:pt idx="7704">
                  <c:v>42904.588194444441</c:v>
                </c:pt>
                <c:pt idx="7705">
                  <c:v>42904.588888888888</c:v>
                </c:pt>
                <c:pt idx="7706">
                  <c:v>42904.589583333334</c:v>
                </c:pt>
                <c:pt idx="7707">
                  <c:v>42904.590277777781</c:v>
                </c:pt>
                <c:pt idx="7708">
                  <c:v>42904.59097222222</c:v>
                </c:pt>
                <c:pt idx="7709">
                  <c:v>42904.591666666667</c:v>
                </c:pt>
                <c:pt idx="7710">
                  <c:v>42904.592361111114</c:v>
                </c:pt>
                <c:pt idx="7711">
                  <c:v>42904.593055555553</c:v>
                </c:pt>
                <c:pt idx="7712">
                  <c:v>42904.59375</c:v>
                </c:pt>
                <c:pt idx="7713">
                  <c:v>42904.594444444447</c:v>
                </c:pt>
                <c:pt idx="7714">
                  <c:v>42904.595138888886</c:v>
                </c:pt>
                <c:pt idx="7715">
                  <c:v>42904.595833333333</c:v>
                </c:pt>
                <c:pt idx="7716">
                  <c:v>42904.59652777778</c:v>
                </c:pt>
                <c:pt idx="7717">
                  <c:v>42904.597222222219</c:v>
                </c:pt>
                <c:pt idx="7718">
                  <c:v>42904.597916666666</c:v>
                </c:pt>
                <c:pt idx="7719">
                  <c:v>42904.598611111112</c:v>
                </c:pt>
                <c:pt idx="7720">
                  <c:v>42904.599305555559</c:v>
                </c:pt>
                <c:pt idx="7721">
                  <c:v>42904.6</c:v>
                </c:pt>
                <c:pt idx="7722">
                  <c:v>42904.600694444445</c:v>
                </c:pt>
                <c:pt idx="7723">
                  <c:v>42904.601388888892</c:v>
                </c:pt>
                <c:pt idx="7724">
                  <c:v>42904.602083333331</c:v>
                </c:pt>
                <c:pt idx="7725">
                  <c:v>42904.602777777778</c:v>
                </c:pt>
                <c:pt idx="7726">
                  <c:v>42904.603472222225</c:v>
                </c:pt>
                <c:pt idx="7727">
                  <c:v>42904.604166666664</c:v>
                </c:pt>
                <c:pt idx="7728">
                  <c:v>42904.604861111111</c:v>
                </c:pt>
                <c:pt idx="7729">
                  <c:v>42904.605555555558</c:v>
                </c:pt>
                <c:pt idx="7730">
                  <c:v>42904.606249999997</c:v>
                </c:pt>
                <c:pt idx="7731">
                  <c:v>42904.606944444444</c:v>
                </c:pt>
                <c:pt idx="7732">
                  <c:v>42904.607638888891</c:v>
                </c:pt>
                <c:pt idx="7733">
                  <c:v>42904.60833333333</c:v>
                </c:pt>
                <c:pt idx="7734">
                  <c:v>42904.609027777777</c:v>
                </c:pt>
                <c:pt idx="7735">
                  <c:v>42904.609722222223</c:v>
                </c:pt>
                <c:pt idx="7736">
                  <c:v>42904.61041666667</c:v>
                </c:pt>
                <c:pt idx="7737">
                  <c:v>42904.611111111109</c:v>
                </c:pt>
                <c:pt idx="7738">
                  <c:v>42904.611805555556</c:v>
                </c:pt>
                <c:pt idx="7739">
                  <c:v>42904.612500000003</c:v>
                </c:pt>
                <c:pt idx="7740">
                  <c:v>42904.613194444442</c:v>
                </c:pt>
                <c:pt idx="7741">
                  <c:v>42904.613888888889</c:v>
                </c:pt>
                <c:pt idx="7742">
                  <c:v>42904.614583333336</c:v>
                </c:pt>
                <c:pt idx="7743">
                  <c:v>42904.615277777775</c:v>
                </c:pt>
                <c:pt idx="7744">
                  <c:v>42904.615972222222</c:v>
                </c:pt>
                <c:pt idx="7745">
                  <c:v>42904.616666666669</c:v>
                </c:pt>
                <c:pt idx="7746">
                  <c:v>42904.617361111108</c:v>
                </c:pt>
                <c:pt idx="7747">
                  <c:v>42904.618055555555</c:v>
                </c:pt>
                <c:pt idx="7748">
                  <c:v>42904.618750000001</c:v>
                </c:pt>
                <c:pt idx="7749">
                  <c:v>42904.619444444441</c:v>
                </c:pt>
                <c:pt idx="7750">
                  <c:v>42904.620138888888</c:v>
                </c:pt>
                <c:pt idx="7751">
                  <c:v>42904.620833333334</c:v>
                </c:pt>
                <c:pt idx="7752">
                  <c:v>42904.621527777781</c:v>
                </c:pt>
                <c:pt idx="7753">
                  <c:v>42904.62222222222</c:v>
                </c:pt>
                <c:pt idx="7754">
                  <c:v>42904.622916666667</c:v>
                </c:pt>
                <c:pt idx="7755">
                  <c:v>42904.623611111114</c:v>
                </c:pt>
                <c:pt idx="7756">
                  <c:v>42904.624305555553</c:v>
                </c:pt>
                <c:pt idx="7757">
                  <c:v>42904.625</c:v>
                </c:pt>
                <c:pt idx="7758">
                  <c:v>42904.625694444447</c:v>
                </c:pt>
                <c:pt idx="7759">
                  <c:v>42904.626388888886</c:v>
                </c:pt>
                <c:pt idx="7760">
                  <c:v>42904.627083333333</c:v>
                </c:pt>
                <c:pt idx="7761">
                  <c:v>42904.62777777778</c:v>
                </c:pt>
                <c:pt idx="7762">
                  <c:v>42904.628472222219</c:v>
                </c:pt>
                <c:pt idx="7763">
                  <c:v>42904.629166666666</c:v>
                </c:pt>
                <c:pt idx="7764">
                  <c:v>42904.629861111112</c:v>
                </c:pt>
                <c:pt idx="7765">
                  <c:v>42904.630555555559</c:v>
                </c:pt>
                <c:pt idx="7766">
                  <c:v>42904.631249999999</c:v>
                </c:pt>
                <c:pt idx="7767">
                  <c:v>42904.631944444445</c:v>
                </c:pt>
                <c:pt idx="7768">
                  <c:v>42904.632638888892</c:v>
                </c:pt>
                <c:pt idx="7769">
                  <c:v>42904.633333333331</c:v>
                </c:pt>
                <c:pt idx="7770">
                  <c:v>42904.634027777778</c:v>
                </c:pt>
                <c:pt idx="7771">
                  <c:v>42904.634722222225</c:v>
                </c:pt>
                <c:pt idx="7772">
                  <c:v>42904.635416666664</c:v>
                </c:pt>
                <c:pt idx="7773">
                  <c:v>42904.636111111111</c:v>
                </c:pt>
                <c:pt idx="7774">
                  <c:v>42904.636805555558</c:v>
                </c:pt>
                <c:pt idx="7775">
                  <c:v>42904.637499999997</c:v>
                </c:pt>
                <c:pt idx="7776">
                  <c:v>42904.638194444444</c:v>
                </c:pt>
                <c:pt idx="7777">
                  <c:v>42904.638888888891</c:v>
                </c:pt>
                <c:pt idx="7778">
                  <c:v>42904.63958333333</c:v>
                </c:pt>
                <c:pt idx="7779">
                  <c:v>42904.640277777777</c:v>
                </c:pt>
                <c:pt idx="7780">
                  <c:v>42904.640972222223</c:v>
                </c:pt>
                <c:pt idx="7781">
                  <c:v>42904.64166666667</c:v>
                </c:pt>
                <c:pt idx="7782">
                  <c:v>42904.642361111109</c:v>
                </c:pt>
                <c:pt idx="7783">
                  <c:v>42904.643055555556</c:v>
                </c:pt>
                <c:pt idx="7784">
                  <c:v>42904.643750000003</c:v>
                </c:pt>
                <c:pt idx="7785">
                  <c:v>42904.644444444442</c:v>
                </c:pt>
                <c:pt idx="7786">
                  <c:v>42904.645138888889</c:v>
                </c:pt>
                <c:pt idx="7787">
                  <c:v>42904.645833333336</c:v>
                </c:pt>
                <c:pt idx="7788">
                  <c:v>42904.646527777775</c:v>
                </c:pt>
                <c:pt idx="7789">
                  <c:v>42904.647222222222</c:v>
                </c:pt>
                <c:pt idx="7790">
                  <c:v>42904.647916666669</c:v>
                </c:pt>
                <c:pt idx="7791">
                  <c:v>42904.648611111108</c:v>
                </c:pt>
                <c:pt idx="7792">
                  <c:v>42904.649305555555</c:v>
                </c:pt>
                <c:pt idx="7793">
                  <c:v>42904.65</c:v>
                </c:pt>
                <c:pt idx="7794">
                  <c:v>42904.650694444441</c:v>
                </c:pt>
                <c:pt idx="7795">
                  <c:v>42904.651388888888</c:v>
                </c:pt>
                <c:pt idx="7796">
                  <c:v>42904.652083333334</c:v>
                </c:pt>
                <c:pt idx="7797">
                  <c:v>42904.652777777781</c:v>
                </c:pt>
                <c:pt idx="7798">
                  <c:v>42904.65347222222</c:v>
                </c:pt>
                <c:pt idx="7799">
                  <c:v>42904.654166666667</c:v>
                </c:pt>
                <c:pt idx="7800">
                  <c:v>42904.654861111114</c:v>
                </c:pt>
                <c:pt idx="7801">
                  <c:v>42904.655555555553</c:v>
                </c:pt>
                <c:pt idx="7802">
                  <c:v>42904.65625</c:v>
                </c:pt>
                <c:pt idx="7803">
                  <c:v>42904.656944444447</c:v>
                </c:pt>
                <c:pt idx="7804">
                  <c:v>42904.657638888886</c:v>
                </c:pt>
                <c:pt idx="7805">
                  <c:v>42904.658333333333</c:v>
                </c:pt>
                <c:pt idx="7806">
                  <c:v>42904.65902777778</c:v>
                </c:pt>
                <c:pt idx="7807">
                  <c:v>42904.659722222219</c:v>
                </c:pt>
                <c:pt idx="7808">
                  <c:v>42904.660416666666</c:v>
                </c:pt>
                <c:pt idx="7809">
                  <c:v>42904.661111111112</c:v>
                </c:pt>
                <c:pt idx="7810">
                  <c:v>42904.661805555559</c:v>
                </c:pt>
                <c:pt idx="7811">
                  <c:v>42904.662499999999</c:v>
                </c:pt>
                <c:pt idx="7812">
                  <c:v>42904.663194444445</c:v>
                </c:pt>
                <c:pt idx="7813">
                  <c:v>42904.663888888892</c:v>
                </c:pt>
                <c:pt idx="7814">
                  <c:v>42904.664583333331</c:v>
                </c:pt>
                <c:pt idx="7815">
                  <c:v>42904.665277777778</c:v>
                </c:pt>
                <c:pt idx="7816">
                  <c:v>42904.665972222225</c:v>
                </c:pt>
                <c:pt idx="7817">
                  <c:v>42904.666666666664</c:v>
                </c:pt>
                <c:pt idx="7818">
                  <c:v>42904.667361111111</c:v>
                </c:pt>
                <c:pt idx="7819">
                  <c:v>42904.668055555558</c:v>
                </c:pt>
                <c:pt idx="7820">
                  <c:v>42904.668749999997</c:v>
                </c:pt>
                <c:pt idx="7821">
                  <c:v>42904.669444444444</c:v>
                </c:pt>
                <c:pt idx="7822">
                  <c:v>42904.670138888891</c:v>
                </c:pt>
                <c:pt idx="7823">
                  <c:v>42904.67083333333</c:v>
                </c:pt>
                <c:pt idx="7824">
                  <c:v>42904.671527777777</c:v>
                </c:pt>
                <c:pt idx="7825">
                  <c:v>42904.672222222223</c:v>
                </c:pt>
                <c:pt idx="7826">
                  <c:v>42904.67291666667</c:v>
                </c:pt>
                <c:pt idx="7827">
                  <c:v>42904.673611111109</c:v>
                </c:pt>
                <c:pt idx="7828">
                  <c:v>42904.674305555556</c:v>
                </c:pt>
                <c:pt idx="7829">
                  <c:v>42904.675000000003</c:v>
                </c:pt>
                <c:pt idx="7830">
                  <c:v>42904.675694444442</c:v>
                </c:pt>
                <c:pt idx="7831">
                  <c:v>42904.676388888889</c:v>
                </c:pt>
                <c:pt idx="7832">
                  <c:v>42904.677083333336</c:v>
                </c:pt>
                <c:pt idx="7833">
                  <c:v>42904.677777777775</c:v>
                </c:pt>
                <c:pt idx="7834">
                  <c:v>42904.678472222222</c:v>
                </c:pt>
                <c:pt idx="7835">
                  <c:v>42904.679166666669</c:v>
                </c:pt>
                <c:pt idx="7836">
                  <c:v>42904.679861111108</c:v>
                </c:pt>
                <c:pt idx="7837">
                  <c:v>42904.680555555555</c:v>
                </c:pt>
                <c:pt idx="7838">
                  <c:v>42904.681250000001</c:v>
                </c:pt>
                <c:pt idx="7839">
                  <c:v>42904.681944444441</c:v>
                </c:pt>
                <c:pt idx="7840">
                  <c:v>42904.682638888888</c:v>
                </c:pt>
                <c:pt idx="7841">
                  <c:v>42904.683333333334</c:v>
                </c:pt>
                <c:pt idx="7842">
                  <c:v>42904.684027777781</c:v>
                </c:pt>
                <c:pt idx="7843">
                  <c:v>42904.68472222222</c:v>
                </c:pt>
                <c:pt idx="7844">
                  <c:v>42904.685416666667</c:v>
                </c:pt>
                <c:pt idx="7845">
                  <c:v>42904.686111111114</c:v>
                </c:pt>
                <c:pt idx="7846">
                  <c:v>42904.686805555553</c:v>
                </c:pt>
                <c:pt idx="7847">
                  <c:v>42904.6875</c:v>
                </c:pt>
                <c:pt idx="7848">
                  <c:v>42904.688194444447</c:v>
                </c:pt>
                <c:pt idx="7849">
                  <c:v>42904.688888888886</c:v>
                </c:pt>
                <c:pt idx="7850">
                  <c:v>42904.689583333333</c:v>
                </c:pt>
                <c:pt idx="7851">
                  <c:v>42904.69027777778</c:v>
                </c:pt>
                <c:pt idx="7852">
                  <c:v>42904.690972222219</c:v>
                </c:pt>
                <c:pt idx="7853">
                  <c:v>42904.691666666666</c:v>
                </c:pt>
                <c:pt idx="7854">
                  <c:v>42904.692361111112</c:v>
                </c:pt>
                <c:pt idx="7855">
                  <c:v>42904.693055555559</c:v>
                </c:pt>
                <c:pt idx="7856">
                  <c:v>42904.693749999999</c:v>
                </c:pt>
                <c:pt idx="7857">
                  <c:v>42904.694444444445</c:v>
                </c:pt>
                <c:pt idx="7858">
                  <c:v>42904.695138888892</c:v>
                </c:pt>
                <c:pt idx="7859">
                  <c:v>42904.695833333331</c:v>
                </c:pt>
                <c:pt idx="7860">
                  <c:v>42904.696527777778</c:v>
                </c:pt>
                <c:pt idx="7861">
                  <c:v>42904.697222222225</c:v>
                </c:pt>
                <c:pt idx="7862">
                  <c:v>42904.697916666664</c:v>
                </c:pt>
                <c:pt idx="7863">
                  <c:v>42904.698611111111</c:v>
                </c:pt>
                <c:pt idx="7864">
                  <c:v>42904.699305555558</c:v>
                </c:pt>
                <c:pt idx="7865">
                  <c:v>42904.7</c:v>
                </c:pt>
                <c:pt idx="7866">
                  <c:v>42904.700694444444</c:v>
                </c:pt>
                <c:pt idx="7867">
                  <c:v>42904.701388888891</c:v>
                </c:pt>
                <c:pt idx="7868">
                  <c:v>42904.70208333333</c:v>
                </c:pt>
                <c:pt idx="7869">
                  <c:v>42904.702777777777</c:v>
                </c:pt>
                <c:pt idx="7870">
                  <c:v>42904.703472222223</c:v>
                </c:pt>
                <c:pt idx="7871">
                  <c:v>42904.70416666667</c:v>
                </c:pt>
                <c:pt idx="7872">
                  <c:v>42904.704861111109</c:v>
                </c:pt>
                <c:pt idx="7873">
                  <c:v>42904.705555555556</c:v>
                </c:pt>
                <c:pt idx="7874">
                  <c:v>42904.706250000003</c:v>
                </c:pt>
                <c:pt idx="7875">
                  <c:v>42904.706944444442</c:v>
                </c:pt>
                <c:pt idx="7876">
                  <c:v>42904.707638888889</c:v>
                </c:pt>
                <c:pt idx="7877">
                  <c:v>42904.708333333336</c:v>
                </c:pt>
                <c:pt idx="7878">
                  <c:v>42904.709027777775</c:v>
                </c:pt>
                <c:pt idx="7879">
                  <c:v>42904.709722222222</c:v>
                </c:pt>
                <c:pt idx="7880">
                  <c:v>42904.710416666669</c:v>
                </c:pt>
                <c:pt idx="7881">
                  <c:v>42904.711111111108</c:v>
                </c:pt>
                <c:pt idx="7882">
                  <c:v>42904.711805555555</c:v>
                </c:pt>
                <c:pt idx="7883">
                  <c:v>42904.712500000001</c:v>
                </c:pt>
                <c:pt idx="7884">
                  <c:v>42904.713194444441</c:v>
                </c:pt>
                <c:pt idx="7885">
                  <c:v>42904.713888888888</c:v>
                </c:pt>
                <c:pt idx="7886">
                  <c:v>42904.714583333334</c:v>
                </c:pt>
                <c:pt idx="7887">
                  <c:v>42904.715277777781</c:v>
                </c:pt>
                <c:pt idx="7888">
                  <c:v>42904.71597222222</c:v>
                </c:pt>
                <c:pt idx="7889">
                  <c:v>42904.716666666667</c:v>
                </c:pt>
                <c:pt idx="7890">
                  <c:v>42904.717361111114</c:v>
                </c:pt>
                <c:pt idx="7891">
                  <c:v>42904.718055555553</c:v>
                </c:pt>
                <c:pt idx="7892">
                  <c:v>42904.71875</c:v>
                </c:pt>
                <c:pt idx="7893">
                  <c:v>42904.719444444447</c:v>
                </c:pt>
                <c:pt idx="7894">
                  <c:v>42904.720138888886</c:v>
                </c:pt>
                <c:pt idx="7895">
                  <c:v>42904.720833333333</c:v>
                </c:pt>
                <c:pt idx="7896">
                  <c:v>42904.72152777778</c:v>
                </c:pt>
                <c:pt idx="7897">
                  <c:v>42904.722222222219</c:v>
                </c:pt>
                <c:pt idx="7898">
                  <c:v>42904.722916666666</c:v>
                </c:pt>
                <c:pt idx="7899">
                  <c:v>42904.723611111112</c:v>
                </c:pt>
                <c:pt idx="7900">
                  <c:v>42904.724305555559</c:v>
                </c:pt>
                <c:pt idx="7901">
                  <c:v>42904.724999999999</c:v>
                </c:pt>
                <c:pt idx="7902">
                  <c:v>42904.725694444445</c:v>
                </c:pt>
                <c:pt idx="7903">
                  <c:v>42904.726388888892</c:v>
                </c:pt>
                <c:pt idx="7904">
                  <c:v>42904.727083333331</c:v>
                </c:pt>
                <c:pt idx="7905">
                  <c:v>42904.727777777778</c:v>
                </c:pt>
                <c:pt idx="7906">
                  <c:v>42904.728472222225</c:v>
                </c:pt>
                <c:pt idx="7907">
                  <c:v>42904.729166666664</c:v>
                </c:pt>
                <c:pt idx="7908">
                  <c:v>42904.729861111111</c:v>
                </c:pt>
                <c:pt idx="7909">
                  <c:v>42904.730555555558</c:v>
                </c:pt>
                <c:pt idx="7910">
                  <c:v>42904.731249999997</c:v>
                </c:pt>
                <c:pt idx="7911">
                  <c:v>42904.731944444444</c:v>
                </c:pt>
                <c:pt idx="7912">
                  <c:v>42904.732638888891</c:v>
                </c:pt>
                <c:pt idx="7913">
                  <c:v>42904.73333333333</c:v>
                </c:pt>
                <c:pt idx="7914">
                  <c:v>42904.734027777777</c:v>
                </c:pt>
                <c:pt idx="7915">
                  <c:v>42904.734722222223</c:v>
                </c:pt>
                <c:pt idx="7916">
                  <c:v>42904.73541666667</c:v>
                </c:pt>
                <c:pt idx="7917">
                  <c:v>42904.736111111109</c:v>
                </c:pt>
                <c:pt idx="7918">
                  <c:v>42904.736805555556</c:v>
                </c:pt>
                <c:pt idx="7919">
                  <c:v>42904.737500000003</c:v>
                </c:pt>
                <c:pt idx="7920">
                  <c:v>42904.738194444442</c:v>
                </c:pt>
                <c:pt idx="7921">
                  <c:v>42904.738888888889</c:v>
                </c:pt>
                <c:pt idx="7922">
                  <c:v>42904.739583333336</c:v>
                </c:pt>
                <c:pt idx="7923">
                  <c:v>42904.740277777775</c:v>
                </c:pt>
                <c:pt idx="7924">
                  <c:v>42904.740972222222</c:v>
                </c:pt>
                <c:pt idx="7925">
                  <c:v>42904.741666666669</c:v>
                </c:pt>
                <c:pt idx="7926">
                  <c:v>42904.742361111108</c:v>
                </c:pt>
                <c:pt idx="7927">
                  <c:v>42904.743055555555</c:v>
                </c:pt>
                <c:pt idx="7928">
                  <c:v>42904.743750000001</c:v>
                </c:pt>
                <c:pt idx="7929">
                  <c:v>42904.744444444441</c:v>
                </c:pt>
                <c:pt idx="7930">
                  <c:v>42904.745138888888</c:v>
                </c:pt>
                <c:pt idx="7931">
                  <c:v>42904.745833333334</c:v>
                </c:pt>
                <c:pt idx="7932">
                  <c:v>42904.746527777781</c:v>
                </c:pt>
                <c:pt idx="7933">
                  <c:v>42904.74722222222</c:v>
                </c:pt>
                <c:pt idx="7934">
                  <c:v>42904.747916666667</c:v>
                </c:pt>
                <c:pt idx="7935">
                  <c:v>42904.748611111114</c:v>
                </c:pt>
                <c:pt idx="7936">
                  <c:v>42904.749305555553</c:v>
                </c:pt>
                <c:pt idx="7937">
                  <c:v>42904.75</c:v>
                </c:pt>
                <c:pt idx="7938">
                  <c:v>42904.750694444447</c:v>
                </c:pt>
                <c:pt idx="7939">
                  <c:v>42904.751388888886</c:v>
                </c:pt>
                <c:pt idx="7940">
                  <c:v>42904.752083333333</c:v>
                </c:pt>
                <c:pt idx="7941">
                  <c:v>42904.75277777778</c:v>
                </c:pt>
                <c:pt idx="7942">
                  <c:v>42904.753472222219</c:v>
                </c:pt>
                <c:pt idx="7943">
                  <c:v>42904.754166666666</c:v>
                </c:pt>
                <c:pt idx="7944">
                  <c:v>42904.754861111112</c:v>
                </c:pt>
                <c:pt idx="7945">
                  <c:v>42904.755555555559</c:v>
                </c:pt>
                <c:pt idx="7946">
                  <c:v>42904.756249999999</c:v>
                </c:pt>
                <c:pt idx="7947">
                  <c:v>42904.756944444445</c:v>
                </c:pt>
                <c:pt idx="7948">
                  <c:v>42904.757638888892</c:v>
                </c:pt>
                <c:pt idx="7949">
                  <c:v>42904.758333333331</c:v>
                </c:pt>
                <c:pt idx="7950">
                  <c:v>42904.759027777778</c:v>
                </c:pt>
                <c:pt idx="7951">
                  <c:v>42904.759722222225</c:v>
                </c:pt>
                <c:pt idx="7952">
                  <c:v>42904.760416666664</c:v>
                </c:pt>
                <c:pt idx="7953">
                  <c:v>42904.761111111111</c:v>
                </c:pt>
                <c:pt idx="7954">
                  <c:v>42904.761805555558</c:v>
                </c:pt>
                <c:pt idx="7955">
                  <c:v>42904.762499999997</c:v>
                </c:pt>
                <c:pt idx="7956">
                  <c:v>42904.763194444444</c:v>
                </c:pt>
                <c:pt idx="7957">
                  <c:v>42904.763888888891</c:v>
                </c:pt>
                <c:pt idx="7958">
                  <c:v>42904.76458333333</c:v>
                </c:pt>
                <c:pt idx="7959">
                  <c:v>42904.765277777777</c:v>
                </c:pt>
                <c:pt idx="7960">
                  <c:v>42904.765972222223</c:v>
                </c:pt>
                <c:pt idx="7961">
                  <c:v>42904.76666666667</c:v>
                </c:pt>
                <c:pt idx="7962">
                  <c:v>42904.767361111109</c:v>
                </c:pt>
                <c:pt idx="7963">
                  <c:v>42904.768055555556</c:v>
                </c:pt>
                <c:pt idx="7964">
                  <c:v>42904.768750000003</c:v>
                </c:pt>
                <c:pt idx="7965">
                  <c:v>42904.769444444442</c:v>
                </c:pt>
                <c:pt idx="7966">
                  <c:v>42904.770138888889</c:v>
                </c:pt>
                <c:pt idx="7967">
                  <c:v>42904.770833333336</c:v>
                </c:pt>
                <c:pt idx="7968">
                  <c:v>42904.771527777775</c:v>
                </c:pt>
                <c:pt idx="7969">
                  <c:v>42904.772222222222</c:v>
                </c:pt>
                <c:pt idx="7970">
                  <c:v>42904.772916666669</c:v>
                </c:pt>
                <c:pt idx="7971">
                  <c:v>42904.773611111108</c:v>
                </c:pt>
                <c:pt idx="7972">
                  <c:v>42904.774305555555</c:v>
                </c:pt>
                <c:pt idx="7973">
                  <c:v>42904.775000000001</c:v>
                </c:pt>
                <c:pt idx="7974">
                  <c:v>42904.775694444441</c:v>
                </c:pt>
                <c:pt idx="7975">
                  <c:v>42904.776388888888</c:v>
                </c:pt>
                <c:pt idx="7976">
                  <c:v>42904.777083333334</c:v>
                </c:pt>
                <c:pt idx="7977">
                  <c:v>42904.777777777781</c:v>
                </c:pt>
                <c:pt idx="7978">
                  <c:v>42904.77847222222</c:v>
                </c:pt>
                <c:pt idx="7979">
                  <c:v>42904.779166666667</c:v>
                </c:pt>
                <c:pt idx="7980">
                  <c:v>42904.779861111114</c:v>
                </c:pt>
                <c:pt idx="7981">
                  <c:v>42904.780555555553</c:v>
                </c:pt>
                <c:pt idx="7982">
                  <c:v>42904.78125</c:v>
                </c:pt>
                <c:pt idx="7983">
                  <c:v>42904.781944444447</c:v>
                </c:pt>
                <c:pt idx="7984">
                  <c:v>42904.782638888886</c:v>
                </c:pt>
                <c:pt idx="7985">
                  <c:v>42904.783333333333</c:v>
                </c:pt>
                <c:pt idx="7986">
                  <c:v>42904.78402777778</c:v>
                </c:pt>
                <c:pt idx="7987">
                  <c:v>42904.784722222219</c:v>
                </c:pt>
                <c:pt idx="7988">
                  <c:v>42904.785416666666</c:v>
                </c:pt>
                <c:pt idx="7989">
                  <c:v>42904.786111111112</c:v>
                </c:pt>
                <c:pt idx="7990">
                  <c:v>42904.786805555559</c:v>
                </c:pt>
                <c:pt idx="7991">
                  <c:v>42904.787499999999</c:v>
                </c:pt>
                <c:pt idx="7992">
                  <c:v>42904.788194444445</c:v>
                </c:pt>
                <c:pt idx="7993">
                  <c:v>42904.788888888892</c:v>
                </c:pt>
                <c:pt idx="7994">
                  <c:v>42904.789583333331</c:v>
                </c:pt>
                <c:pt idx="7995">
                  <c:v>42904.790277777778</c:v>
                </c:pt>
                <c:pt idx="7996">
                  <c:v>42904.790972222225</c:v>
                </c:pt>
                <c:pt idx="7997">
                  <c:v>42904.791666666664</c:v>
                </c:pt>
                <c:pt idx="7998">
                  <c:v>42904.792361111111</c:v>
                </c:pt>
                <c:pt idx="7999">
                  <c:v>42904.793055555558</c:v>
                </c:pt>
                <c:pt idx="8000">
                  <c:v>42904.793749999997</c:v>
                </c:pt>
                <c:pt idx="8001">
                  <c:v>42904.794444444444</c:v>
                </c:pt>
                <c:pt idx="8002">
                  <c:v>42904.795138888891</c:v>
                </c:pt>
                <c:pt idx="8003">
                  <c:v>42904.79583333333</c:v>
                </c:pt>
                <c:pt idx="8004">
                  <c:v>42904.796527777777</c:v>
                </c:pt>
                <c:pt idx="8005">
                  <c:v>42904.797222222223</c:v>
                </c:pt>
                <c:pt idx="8006">
                  <c:v>42904.79791666667</c:v>
                </c:pt>
                <c:pt idx="8007">
                  <c:v>42904.798611111109</c:v>
                </c:pt>
                <c:pt idx="8008">
                  <c:v>42904.799305555556</c:v>
                </c:pt>
                <c:pt idx="8009">
                  <c:v>42904.800000000003</c:v>
                </c:pt>
                <c:pt idx="8010">
                  <c:v>42904.800694444442</c:v>
                </c:pt>
                <c:pt idx="8011">
                  <c:v>42904.801388888889</c:v>
                </c:pt>
                <c:pt idx="8012">
                  <c:v>42904.802083333336</c:v>
                </c:pt>
                <c:pt idx="8013">
                  <c:v>42904.802777777775</c:v>
                </c:pt>
                <c:pt idx="8014">
                  <c:v>42904.803472222222</c:v>
                </c:pt>
                <c:pt idx="8015">
                  <c:v>42904.804166666669</c:v>
                </c:pt>
                <c:pt idx="8016">
                  <c:v>42904.804861111108</c:v>
                </c:pt>
                <c:pt idx="8017">
                  <c:v>42904.805555555555</c:v>
                </c:pt>
                <c:pt idx="8018">
                  <c:v>42904.806250000001</c:v>
                </c:pt>
                <c:pt idx="8019">
                  <c:v>42904.806944444441</c:v>
                </c:pt>
                <c:pt idx="8020">
                  <c:v>42904.807638888888</c:v>
                </c:pt>
                <c:pt idx="8021">
                  <c:v>42904.808333333334</c:v>
                </c:pt>
                <c:pt idx="8022">
                  <c:v>42904.809027777781</c:v>
                </c:pt>
                <c:pt idx="8023">
                  <c:v>42904.80972222222</c:v>
                </c:pt>
                <c:pt idx="8024">
                  <c:v>42904.810416666667</c:v>
                </c:pt>
                <c:pt idx="8025">
                  <c:v>42904.811111111114</c:v>
                </c:pt>
                <c:pt idx="8026">
                  <c:v>42904.811805555553</c:v>
                </c:pt>
                <c:pt idx="8027">
                  <c:v>42904.8125</c:v>
                </c:pt>
                <c:pt idx="8028">
                  <c:v>42904.813194444447</c:v>
                </c:pt>
                <c:pt idx="8029">
                  <c:v>42904.813888888886</c:v>
                </c:pt>
                <c:pt idx="8030">
                  <c:v>42904.814583333333</c:v>
                </c:pt>
                <c:pt idx="8031">
                  <c:v>42904.81527777778</c:v>
                </c:pt>
                <c:pt idx="8032">
                  <c:v>42904.815972222219</c:v>
                </c:pt>
                <c:pt idx="8033">
                  <c:v>42904.816666666666</c:v>
                </c:pt>
                <c:pt idx="8034">
                  <c:v>42904.817361111112</c:v>
                </c:pt>
                <c:pt idx="8035">
                  <c:v>42904.818055555559</c:v>
                </c:pt>
                <c:pt idx="8036">
                  <c:v>42904.818749999999</c:v>
                </c:pt>
                <c:pt idx="8037">
                  <c:v>42904.819444444445</c:v>
                </c:pt>
                <c:pt idx="8038">
                  <c:v>42904.820138888892</c:v>
                </c:pt>
                <c:pt idx="8039">
                  <c:v>42904.820833333331</c:v>
                </c:pt>
                <c:pt idx="8040">
                  <c:v>42904.821527777778</c:v>
                </c:pt>
                <c:pt idx="8041">
                  <c:v>42904.822222222225</c:v>
                </c:pt>
                <c:pt idx="8042">
                  <c:v>42904.822916666664</c:v>
                </c:pt>
                <c:pt idx="8043">
                  <c:v>42904.823611111111</c:v>
                </c:pt>
                <c:pt idx="8044">
                  <c:v>42904.824305555558</c:v>
                </c:pt>
                <c:pt idx="8045">
                  <c:v>42904.824999999997</c:v>
                </c:pt>
                <c:pt idx="8046">
                  <c:v>42904.825694444444</c:v>
                </c:pt>
                <c:pt idx="8047">
                  <c:v>42904.826388888891</c:v>
                </c:pt>
                <c:pt idx="8048">
                  <c:v>42904.82708333333</c:v>
                </c:pt>
                <c:pt idx="8049">
                  <c:v>42904.827777777777</c:v>
                </c:pt>
                <c:pt idx="8050">
                  <c:v>42904.828472222223</c:v>
                </c:pt>
                <c:pt idx="8051">
                  <c:v>42904.82916666667</c:v>
                </c:pt>
                <c:pt idx="8052">
                  <c:v>42904.829861111109</c:v>
                </c:pt>
                <c:pt idx="8053">
                  <c:v>42904.830555555556</c:v>
                </c:pt>
                <c:pt idx="8054">
                  <c:v>42904.831250000003</c:v>
                </c:pt>
                <c:pt idx="8055">
                  <c:v>42904.831944444442</c:v>
                </c:pt>
                <c:pt idx="8056">
                  <c:v>42904.832638888889</c:v>
                </c:pt>
                <c:pt idx="8057">
                  <c:v>42904.833333333336</c:v>
                </c:pt>
                <c:pt idx="8058">
                  <c:v>42904.834027777775</c:v>
                </c:pt>
                <c:pt idx="8059">
                  <c:v>42904.834722222222</c:v>
                </c:pt>
                <c:pt idx="8060">
                  <c:v>42904.835416666669</c:v>
                </c:pt>
                <c:pt idx="8061">
                  <c:v>42904.836111111108</c:v>
                </c:pt>
                <c:pt idx="8062">
                  <c:v>42904.836805555555</c:v>
                </c:pt>
                <c:pt idx="8063">
                  <c:v>42904.837500000001</c:v>
                </c:pt>
                <c:pt idx="8064">
                  <c:v>42904.838194444441</c:v>
                </c:pt>
                <c:pt idx="8065">
                  <c:v>42904.838888888888</c:v>
                </c:pt>
                <c:pt idx="8066">
                  <c:v>42904.839583333334</c:v>
                </c:pt>
                <c:pt idx="8067">
                  <c:v>42904.840277777781</c:v>
                </c:pt>
                <c:pt idx="8068">
                  <c:v>42904.84097222222</c:v>
                </c:pt>
                <c:pt idx="8069">
                  <c:v>42904.841666666667</c:v>
                </c:pt>
                <c:pt idx="8070">
                  <c:v>42904.842361111114</c:v>
                </c:pt>
                <c:pt idx="8071">
                  <c:v>42904.843055555553</c:v>
                </c:pt>
                <c:pt idx="8072">
                  <c:v>42904.84375</c:v>
                </c:pt>
                <c:pt idx="8073">
                  <c:v>42904.844444444447</c:v>
                </c:pt>
                <c:pt idx="8074">
                  <c:v>42904.845138888886</c:v>
                </c:pt>
                <c:pt idx="8075">
                  <c:v>42904.845833333333</c:v>
                </c:pt>
                <c:pt idx="8076">
                  <c:v>42904.84652777778</c:v>
                </c:pt>
                <c:pt idx="8077">
                  <c:v>42904.847222222219</c:v>
                </c:pt>
                <c:pt idx="8078">
                  <c:v>42904.847916666666</c:v>
                </c:pt>
                <c:pt idx="8079">
                  <c:v>42904.848611111112</c:v>
                </c:pt>
                <c:pt idx="8080">
                  <c:v>42904.849305555559</c:v>
                </c:pt>
                <c:pt idx="8081">
                  <c:v>42904.85</c:v>
                </c:pt>
                <c:pt idx="8082">
                  <c:v>42904.850694444445</c:v>
                </c:pt>
                <c:pt idx="8083">
                  <c:v>42904.851388888892</c:v>
                </c:pt>
                <c:pt idx="8084">
                  <c:v>42904.852083333331</c:v>
                </c:pt>
                <c:pt idx="8085">
                  <c:v>42904.852777777778</c:v>
                </c:pt>
                <c:pt idx="8086">
                  <c:v>42904.853472222225</c:v>
                </c:pt>
                <c:pt idx="8087">
                  <c:v>42904.854166666664</c:v>
                </c:pt>
                <c:pt idx="8088">
                  <c:v>42904.854861111111</c:v>
                </c:pt>
                <c:pt idx="8089">
                  <c:v>42904.855555555558</c:v>
                </c:pt>
                <c:pt idx="8090">
                  <c:v>42904.856249999997</c:v>
                </c:pt>
                <c:pt idx="8091">
                  <c:v>42904.856944444444</c:v>
                </c:pt>
                <c:pt idx="8092">
                  <c:v>42904.857638888891</c:v>
                </c:pt>
                <c:pt idx="8093">
                  <c:v>42904.85833333333</c:v>
                </c:pt>
                <c:pt idx="8094">
                  <c:v>42904.859027777777</c:v>
                </c:pt>
                <c:pt idx="8095">
                  <c:v>42904.859722222223</c:v>
                </c:pt>
                <c:pt idx="8096">
                  <c:v>42904.86041666667</c:v>
                </c:pt>
                <c:pt idx="8097">
                  <c:v>42904.861111111109</c:v>
                </c:pt>
                <c:pt idx="8098">
                  <c:v>42904.861805555556</c:v>
                </c:pt>
                <c:pt idx="8099">
                  <c:v>42904.862500000003</c:v>
                </c:pt>
                <c:pt idx="8100">
                  <c:v>42904.863194444442</c:v>
                </c:pt>
                <c:pt idx="8101">
                  <c:v>42904.863888888889</c:v>
                </c:pt>
                <c:pt idx="8102">
                  <c:v>42904.864583333336</c:v>
                </c:pt>
                <c:pt idx="8103">
                  <c:v>42904.865277777775</c:v>
                </c:pt>
                <c:pt idx="8104">
                  <c:v>42904.865972222222</c:v>
                </c:pt>
                <c:pt idx="8105">
                  <c:v>42904.866666666669</c:v>
                </c:pt>
                <c:pt idx="8106">
                  <c:v>42904.867361111108</c:v>
                </c:pt>
                <c:pt idx="8107">
                  <c:v>42904.868055555555</c:v>
                </c:pt>
                <c:pt idx="8108">
                  <c:v>42904.868750000001</c:v>
                </c:pt>
                <c:pt idx="8109">
                  <c:v>42904.869444444441</c:v>
                </c:pt>
                <c:pt idx="8110">
                  <c:v>42904.870138888888</c:v>
                </c:pt>
                <c:pt idx="8111">
                  <c:v>42904.870833333334</c:v>
                </c:pt>
                <c:pt idx="8112">
                  <c:v>42904.871527777781</c:v>
                </c:pt>
                <c:pt idx="8113">
                  <c:v>42904.87222222222</c:v>
                </c:pt>
                <c:pt idx="8114">
                  <c:v>42904.872916666667</c:v>
                </c:pt>
                <c:pt idx="8115">
                  <c:v>42904.873611111114</c:v>
                </c:pt>
                <c:pt idx="8116">
                  <c:v>42904.874305555553</c:v>
                </c:pt>
                <c:pt idx="8117">
                  <c:v>42904.875</c:v>
                </c:pt>
                <c:pt idx="8118">
                  <c:v>42904.875694444447</c:v>
                </c:pt>
                <c:pt idx="8119">
                  <c:v>42904.876388888886</c:v>
                </c:pt>
                <c:pt idx="8120">
                  <c:v>42904.877083333333</c:v>
                </c:pt>
                <c:pt idx="8121">
                  <c:v>42904.87777777778</c:v>
                </c:pt>
                <c:pt idx="8122">
                  <c:v>42904.878472222219</c:v>
                </c:pt>
                <c:pt idx="8123">
                  <c:v>42904.879166666666</c:v>
                </c:pt>
                <c:pt idx="8124">
                  <c:v>42904.879861111112</c:v>
                </c:pt>
                <c:pt idx="8125">
                  <c:v>42904.880555555559</c:v>
                </c:pt>
                <c:pt idx="8126">
                  <c:v>42904.881249999999</c:v>
                </c:pt>
                <c:pt idx="8127">
                  <c:v>42904.881944444445</c:v>
                </c:pt>
                <c:pt idx="8128">
                  <c:v>42904.882638888892</c:v>
                </c:pt>
                <c:pt idx="8129">
                  <c:v>42904.883333333331</c:v>
                </c:pt>
                <c:pt idx="8130">
                  <c:v>42904.884027777778</c:v>
                </c:pt>
                <c:pt idx="8131">
                  <c:v>42904.884722222225</c:v>
                </c:pt>
                <c:pt idx="8132">
                  <c:v>42904.885416666664</c:v>
                </c:pt>
                <c:pt idx="8133">
                  <c:v>42904.886111111111</c:v>
                </c:pt>
                <c:pt idx="8134">
                  <c:v>42904.886805555558</c:v>
                </c:pt>
                <c:pt idx="8135">
                  <c:v>42904.887499999997</c:v>
                </c:pt>
                <c:pt idx="8136">
                  <c:v>42904.888194444444</c:v>
                </c:pt>
                <c:pt idx="8137">
                  <c:v>42904.888888888891</c:v>
                </c:pt>
                <c:pt idx="8138">
                  <c:v>42904.88958333333</c:v>
                </c:pt>
                <c:pt idx="8139">
                  <c:v>42904.890277777777</c:v>
                </c:pt>
                <c:pt idx="8140">
                  <c:v>42904.890972222223</c:v>
                </c:pt>
                <c:pt idx="8141">
                  <c:v>42904.89166666667</c:v>
                </c:pt>
                <c:pt idx="8142">
                  <c:v>42904.892361111109</c:v>
                </c:pt>
                <c:pt idx="8143">
                  <c:v>42904.893055555556</c:v>
                </c:pt>
                <c:pt idx="8144">
                  <c:v>42904.893750000003</c:v>
                </c:pt>
                <c:pt idx="8145">
                  <c:v>42904.894444444442</c:v>
                </c:pt>
                <c:pt idx="8146">
                  <c:v>42904.895138888889</c:v>
                </c:pt>
                <c:pt idx="8147">
                  <c:v>42904.895833333336</c:v>
                </c:pt>
                <c:pt idx="8148">
                  <c:v>42904.896527777775</c:v>
                </c:pt>
                <c:pt idx="8149">
                  <c:v>42904.897222222222</c:v>
                </c:pt>
                <c:pt idx="8150">
                  <c:v>42904.897916666669</c:v>
                </c:pt>
                <c:pt idx="8151">
                  <c:v>42904.898611111108</c:v>
                </c:pt>
                <c:pt idx="8152">
                  <c:v>42904.899305555555</c:v>
                </c:pt>
                <c:pt idx="8153">
                  <c:v>42904.9</c:v>
                </c:pt>
                <c:pt idx="8154">
                  <c:v>42904.900694444441</c:v>
                </c:pt>
                <c:pt idx="8155">
                  <c:v>42904.901388888888</c:v>
                </c:pt>
                <c:pt idx="8156">
                  <c:v>42904.902083333334</c:v>
                </c:pt>
                <c:pt idx="8157">
                  <c:v>42904.902777777781</c:v>
                </c:pt>
                <c:pt idx="8158">
                  <c:v>42904.90347222222</c:v>
                </c:pt>
                <c:pt idx="8159">
                  <c:v>42904.904166666667</c:v>
                </c:pt>
                <c:pt idx="8160">
                  <c:v>42904.904861111114</c:v>
                </c:pt>
                <c:pt idx="8161">
                  <c:v>42904.905555555553</c:v>
                </c:pt>
                <c:pt idx="8162">
                  <c:v>42904.90625</c:v>
                </c:pt>
                <c:pt idx="8163">
                  <c:v>42904.906944444447</c:v>
                </c:pt>
                <c:pt idx="8164">
                  <c:v>42904.907638888886</c:v>
                </c:pt>
                <c:pt idx="8165">
                  <c:v>42904.908333333333</c:v>
                </c:pt>
                <c:pt idx="8166">
                  <c:v>42904.90902777778</c:v>
                </c:pt>
                <c:pt idx="8167">
                  <c:v>42904.909722222219</c:v>
                </c:pt>
                <c:pt idx="8168">
                  <c:v>42904.910416666666</c:v>
                </c:pt>
                <c:pt idx="8169">
                  <c:v>42904.911111111112</c:v>
                </c:pt>
                <c:pt idx="8170">
                  <c:v>42904.911805555559</c:v>
                </c:pt>
                <c:pt idx="8171">
                  <c:v>42904.912499999999</c:v>
                </c:pt>
                <c:pt idx="8172">
                  <c:v>42904.913194444445</c:v>
                </c:pt>
                <c:pt idx="8173">
                  <c:v>42904.913888888892</c:v>
                </c:pt>
                <c:pt idx="8174">
                  <c:v>42904.914583333331</c:v>
                </c:pt>
                <c:pt idx="8175">
                  <c:v>42904.915277777778</c:v>
                </c:pt>
                <c:pt idx="8176">
                  <c:v>42904.915972222225</c:v>
                </c:pt>
                <c:pt idx="8177">
                  <c:v>42904.916666666664</c:v>
                </c:pt>
                <c:pt idx="8178">
                  <c:v>42904.917361111111</c:v>
                </c:pt>
                <c:pt idx="8179">
                  <c:v>42904.918055555558</c:v>
                </c:pt>
                <c:pt idx="8180">
                  <c:v>42904.918749999997</c:v>
                </c:pt>
                <c:pt idx="8181">
                  <c:v>42904.919444444444</c:v>
                </c:pt>
                <c:pt idx="8182">
                  <c:v>42904.920138888891</c:v>
                </c:pt>
                <c:pt idx="8183">
                  <c:v>42904.92083333333</c:v>
                </c:pt>
                <c:pt idx="8184">
                  <c:v>42904.921527777777</c:v>
                </c:pt>
                <c:pt idx="8185">
                  <c:v>42904.922222222223</c:v>
                </c:pt>
                <c:pt idx="8186">
                  <c:v>42904.92291666667</c:v>
                </c:pt>
                <c:pt idx="8187">
                  <c:v>42904.923611111109</c:v>
                </c:pt>
                <c:pt idx="8188">
                  <c:v>42904.924305555556</c:v>
                </c:pt>
                <c:pt idx="8189">
                  <c:v>42904.925000000003</c:v>
                </c:pt>
                <c:pt idx="8190">
                  <c:v>42904.925694444442</c:v>
                </c:pt>
                <c:pt idx="8191">
                  <c:v>42904.926388888889</c:v>
                </c:pt>
                <c:pt idx="8192">
                  <c:v>42904.927083333336</c:v>
                </c:pt>
                <c:pt idx="8193">
                  <c:v>42904.927777777775</c:v>
                </c:pt>
                <c:pt idx="8194">
                  <c:v>42904.928472222222</c:v>
                </c:pt>
                <c:pt idx="8195">
                  <c:v>42904.929166666669</c:v>
                </c:pt>
                <c:pt idx="8196">
                  <c:v>42904.929861111108</c:v>
                </c:pt>
                <c:pt idx="8197">
                  <c:v>42904.930555555555</c:v>
                </c:pt>
                <c:pt idx="8198">
                  <c:v>42904.931250000001</c:v>
                </c:pt>
                <c:pt idx="8199">
                  <c:v>42904.931944444441</c:v>
                </c:pt>
                <c:pt idx="8200">
                  <c:v>42904.932638888888</c:v>
                </c:pt>
                <c:pt idx="8201">
                  <c:v>42904.933333333334</c:v>
                </c:pt>
                <c:pt idx="8202">
                  <c:v>42904.934027777781</c:v>
                </c:pt>
                <c:pt idx="8203">
                  <c:v>42904.93472222222</c:v>
                </c:pt>
                <c:pt idx="8204">
                  <c:v>42904.935416666667</c:v>
                </c:pt>
                <c:pt idx="8205">
                  <c:v>42904.936111111114</c:v>
                </c:pt>
                <c:pt idx="8206">
                  <c:v>42904.936805555553</c:v>
                </c:pt>
                <c:pt idx="8207">
                  <c:v>42904.9375</c:v>
                </c:pt>
                <c:pt idx="8208">
                  <c:v>42904.938194444447</c:v>
                </c:pt>
                <c:pt idx="8209">
                  <c:v>42904.938888888886</c:v>
                </c:pt>
                <c:pt idx="8210">
                  <c:v>42904.939583333333</c:v>
                </c:pt>
                <c:pt idx="8211">
                  <c:v>42904.94027777778</c:v>
                </c:pt>
                <c:pt idx="8212">
                  <c:v>42904.940972222219</c:v>
                </c:pt>
                <c:pt idx="8213">
                  <c:v>42904.941666666666</c:v>
                </c:pt>
                <c:pt idx="8214">
                  <c:v>42904.942361111112</c:v>
                </c:pt>
                <c:pt idx="8215">
                  <c:v>42904.943055555559</c:v>
                </c:pt>
                <c:pt idx="8216">
                  <c:v>42904.943749999999</c:v>
                </c:pt>
                <c:pt idx="8217">
                  <c:v>42904.944444444445</c:v>
                </c:pt>
                <c:pt idx="8218">
                  <c:v>42904.945138888892</c:v>
                </c:pt>
                <c:pt idx="8219">
                  <c:v>42904.945833333331</c:v>
                </c:pt>
                <c:pt idx="8220">
                  <c:v>42904.946527777778</c:v>
                </c:pt>
                <c:pt idx="8221">
                  <c:v>42904.947222222225</c:v>
                </c:pt>
                <c:pt idx="8222">
                  <c:v>42904.947916666664</c:v>
                </c:pt>
                <c:pt idx="8223">
                  <c:v>42904.948611111111</c:v>
                </c:pt>
                <c:pt idx="8224">
                  <c:v>42904.949305555558</c:v>
                </c:pt>
                <c:pt idx="8225">
                  <c:v>42904.95</c:v>
                </c:pt>
                <c:pt idx="8226">
                  <c:v>42904.950694444444</c:v>
                </c:pt>
                <c:pt idx="8227">
                  <c:v>42904.951388888891</c:v>
                </c:pt>
                <c:pt idx="8228">
                  <c:v>42904.95208333333</c:v>
                </c:pt>
                <c:pt idx="8229">
                  <c:v>42904.952777777777</c:v>
                </c:pt>
                <c:pt idx="8230">
                  <c:v>42904.953472222223</c:v>
                </c:pt>
                <c:pt idx="8231">
                  <c:v>42904.95416666667</c:v>
                </c:pt>
                <c:pt idx="8232">
                  <c:v>42904.954861111109</c:v>
                </c:pt>
                <c:pt idx="8233">
                  <c:v>42904.955555555556</c:v>
                </c:pt>
                <c:pt idx="8234">
                  <c:v>42904.956250000003</c:v>
                </c:pt>
                <c:pt idx="8235">
                  <c:v>42904.956944444442</c:v>
                </c:pt>
                <c:pt idx="8236">
                  <c:v>42904.957638888889</c:v>
                </c:pt>
                <c:pt idx="8237">
                  <c:v>42904.958333333336</c:v>
                </c:pt>
                <c:pt idx="8238">
                  <c:v>42904.959027777775</c:v>
                </c:pt>
                <c:pt idx="8239">
                  <c:v>42904.959722222222</c:v>
                </c:pt>
                <c:pt idx="8240">
                  <c:v>42904.960416666669</c:v>
                </c:pt>
                <c:pt idx="8241">
                  <c:v>42904.961111111108</c:v>
                </c:pt>
                <c:pt idx="8242">
                  <c:v>42904.961805555555</c:v>
                </c:pt>
                <c:pt idx="8243">
                  <c:v>42904.962500000001</c:v>
                </c:pt>
                <c:pt idx="8244">
                  <c:v>42904.963194444441</c:v>
                </c:pt>
                <c:pt idx="8245">
                  <c:v>42904.963888888888</c:v>
                </c:pt>
                <c:pt idx="8246">
                  <c:v>42904.964583333334</c:v>
                </c:pt>
                <c:pt idx="8247">
                  <c:v>42904.965277777781</c:v>
                </c:pt>
                <c:pt idx="8248">
                  <c:v>42904.96597222222</c:v>
                </c:pt>
                <c:pt idx="8249">
                  <c:v>42904.966666666667</c:v>
                </c:pt>
                <c:pt idx="8250">
                  <c:v>42904.967361111114</c:v>
                </c:pt>
                <c:pt idx="8251">
                  <c:v>42904.968055555553</c:v>
                </c:pt>
                <c:pt idx="8252">
                  <c:v>42904.96875</c:v>
                </c:pt>
                <c:pt idx="8253">
                  <c:v>42904.969444444447</c:v>
                </c:pt>
                <c:pt idx="8254">
                  <c:v>42904.970138888886</c:v>
                </c:pt>
                <c:pt idx="8255">
                  <c:v>42904.970833333333</c:v>
                </c:pt>
                <c:pt idx="8256">
                  <c:v>42904.97152777778</c:v>
                </c:pt>
                <c:pt idx="8257">
                  <c:v>42904.972222222219</c:v>
                </c:pt>
                <c:pt idx="8258">
                  <c:v>42904.972916666666</c:v>
                </c:pt>
                <c:pt idx="8259">
                  <c:v>42904.973611111112</c:v>
                </c:pt>
                <c:pt idx="8260">
                  <c:v>42904.974305555559</c:v>
                </c:pt>
                <c:pt idx="8261">
                  <c:v>42904.974999999999</c:v>
                </c:pt>
                <c:pt idx="8262">
                  <c:v>42904.975694444445</c:v>
                </c:pt>
                <c:pt idx="8263">
                  <c:v>42904.976388888892</c:v>
                </c:pt>
                <c:pt idx="8264">
                  <c:v>42904.977083333331</c:v>
                </c:pt>
                <c:pt idx="8265">
                  <c:v>42904.977777777778</c:v>
                </c:pt>
                <c:pt idx="8266">
                  <c:v>42904.978472222225</c:v>
                </c:pt>
                <c:pt idx="8267">
                  <c:v>42904.979166666664</c:v>
                </c:pt>
                <c:pt idx="8268">
                  <c:v>42904.979861111111</c:v>
                </c:pt>
                <c:pt idx="8269">
                  <c:v>42904.980555555558</c:v>
                </c:pt>
                <c:pt idx="8270">
                  <c:v>42904.981249999997</c:v>
                </c:pt>
                <c:pt idx="8271">
                  <c:v>42904.981944444444</c:v>
                </c:pt>
                <c:pt idx="8272">
                  <c:v>42904.982638888891</c:v>
                </c:pt>
                <c:pt idx="8273">
                  <c:v>42904.98333333333</c:v>
                </c:pt>
                <c:pt idx="8274">
                  <c:v>42904.984027777777</c:v>
                </c:pt>
                <c:pt idx="8275">
                  <c:v>42904.984722222223</c:v>
                </c:pt>
                <c:pt idx="8276">
                  <c:v>42904.98541666667</c:v>
                </c:pt>
                <c:pt idx="8277">
                  <c:v>42904.986111111109</c:v>
                </c:pt>
                <c:pt idx="8278">
                  <c:v>42904.986805555556</c:v>
                </c:pt>
                <c:pt idx="8279">
                  <c:v>42904.987500000003</c:v>
                </c:pt>
                <c:pt idx="8280">
                  <c:v>42904.988194444442</c:v>
                </c:pt>
                <c:pt idx="8281">
                  <c:v>42904.988888888889</c:v>
                </c:pt>
                <c:pt idx="8282">
                  <c:v>42904.989583333336</c:v>
                </c:pt>
                <c:pt idx="8283">
                  <c:v>42904.990277777775</c:v>
                </c:pt>
                <c:pt idx="8284">
                  <c:v>42904.990972222222</c:v>
                </c:pt>
                <c:pt idx="8285">
                  <c:v>42904.991666666669</c:v>
                </c:pt>
                <c:pt idx="8286">
                  <c:v>42904.992361111108</c:v>
                </c:pt>
                <c:pt idx="8287">
                  <c:v>42904.993055555555</c:v>
                </c:pt>
                <c:pt idx="8288">
                  <c:v>42904.993750000001</c:v>
                </c:pt>
                <c:pt idx="8289">
                  <c:v>42904.994444444441</c:v>
                </c:pt>
                <c:pt idx="8290">
                  <c:v>42904.995138888888</c:v>
                </c:pt>
                <c:pt idx="8291">
                  <c:v>42904.995833333334</c:v>
                </c:pt>
                <c:pt idx="8292">
                  <c:v>42904.996527777781</c:v>
                </c:pt>
                <c:pt idx="8293">
                  <c:v>42904.99722222222</c:v>
                </c:pt>
                <c:pt idx="8294">
                  <c:v>42904.997916666667</c:v>
                </c:pt>
                <c:pt idx="8295">
                  <c:v>42904.998611111114</c:v>
                </c:pt>
                <c:pt idx="8296">
                  <c:v>42904.999305555553</c:v>
                </c:pt>
                <c:pt idx="8297">
                  <c:v>42905</c:v>
                </c:pt>
                <c:pt idx="8298">
                  <c:v>42905.000694444447</c:v>
                </c:pt>
                <c:pt idx="8299">
                  <c:v>42905.001388888886</c:v>
                </c:pt>
                <c:pt idx="8300">
                  <c:v>42905.002083333333</c:v>
                </c:pt>
                <c:pt idx="8301">
                  <c:v>42905.00277777778</c:v>
                </c:pt>
                <c:pt idx="8302">
                  <c:v>42905.003472222219</c:v>
                </c:pt>
                <c:pt idx="8303">
                  <c:v>42905.004166666666</c:v>
                </c:pt>
                <c:pt idx="8304">
                  <c:v>42905.004861111112</c:v>
                </c:pt>
                <c:pt idx="8305">
                  <c:v>42905.005555555559</c:v>
                </c:pt>
                <c:pt idx="8306">
                  <c:v>42905.006249999999</c:v>
                </c:pt>
                <c:pt idx="8307">
                  <c:v>42905.006944444445</c:v>
                </c:pt>
                <c:pt idx="8308">
                  <c:v>42905.007638888892</c:v>
                </c:pt>
                <c:pt idx="8309">
                  <c:v>42905.008333333331</c:v>
                </c:pt>
                <c:pt idx="8310">
                  <c:v>42905.009027777778</c:v>
                </c:pt>
                <c:pt idx="8311">
                  <c:v>42905.009722222225</c:v>
                </c:pt>
                <c:pt idx="8312">
                  <c:v>42905.010416666664</c:v>
                </c:pt>
                <c:pt idx="8313">
                  <c:v>42905.011111111111</c:v>
                </c:pt>
                <c:pt idx="8314">
                  <c:v>42905.011805555558</c:v>
                </c:pt>
                <c:pt idx="8315">
                  <c:v>42905.012499999997</c:v>
                </c:pt>
                <c:pt idx="8316">
                  <c:v>42905.013194444444</c:v>
                </c:pt>
                <c:pt idx="8317">
                  <c:v>42905.013888888891</c:v>
                </c:pt>
                <c:pt idx="8318">
                  <c:v>42905.01458333333</c:v>
                </c:pt>
                <c:pt idx="8319">
                  <c:v>42905.015277777777</c:v>
                </c:pt>
                <c:pt idx="8320">
                  <c:v>42905.015972222223</c:v>
                </c:pt>
                <c:pt idx="8321">
                  <c:v>42905.01666666667</c:v>
                </c:pt>
                <c:pt idx="8322">
                  <c:v>42905.017361111109</c:v>
                </c:pt>
                <c:pt idx="8323">
                  <c:v>42905.018055555556</c:v>
                </c:pt>
                <c:pt idx="8324">
                  <c:v>42905.018750000003</c:v>
                </c:pt>
                <c:pt idx="8325">
                  <c:v>42905.019444444442</c:v>
                </c:pt>
                <c:pt idx="8326">
                  <c:v>42905.020138888889</c:v>
                </c:pt>
                <c:pt idx="8327">
                  <c:v>42905.020833333336</c:v>
                </c:pt>
                <c:pt idx="8328">
                  <c:v>42905.021527777775</c:v>
                </c:pt>
                <c:pt idx="8329">
                  <c:v>42905.022222222222</c:v>
                </c:pt>
                <c:pt idx="8330">
                  <c:v>42905.022916666669</c:v>
                </c:pt>
                <c:pt idx="8331">
                  <c:v>42905.023611111108</c:v>
                </c:pt>
                <c:pt idx="8332">
                  <c:v>42905.024305555555</c:v>
                </c:pt>
                <c:pt idx="8333">
                  <c:v>42905.025000000001</c:v>
                </c:pt>
                <c:pt idx="8334">
                  <c:v>42905.025694444441</c:v>
                </c:pt>
                <c:pt idx="8335">
                  <c:v>42905.026388888888</c:v>
                </c:pt>
                <c:pt idx="8336">
                  <c:v>42905.027083333334</c:v>
                </c:pt>
                <c:pt idx="8337">
                  <c:v>42905.027777777781</c:v>
                </c:pt>
                <c:pt idx="8338">
                  <c:v>42905.02847222222</c:v>
                </c:pt>
                <c:pt idx="8339">
                  <c:v>42905.029166666667</c:v>
                </c:pt>
                <c:pt idx="8340">
                  <c:v>42905.029861111114</c:v>
                </c:pt>
                <c:pt idx="8341">
                  <c:v>42905.030555555553</c:v>
                </c:pt>
                <c:pt idx="8342">
                  <c:v>42905.03125</c:v>
                </c:pt>
                <c:pt idx="8343">
                  <c:v>42905.031944444447</c:v>
                </c:pt>
                <c:pt idx="8344">
                  <c:v>42905.032638888886</c:v>
                </c:pt>
                <c:pt idx="8345">
                  <c:v>42905.033333333333</c:v>
                </c:pt>
                <c:pt idx="8346">
                  <c:v>42905.03402777778</c:v>
                </c:pt>
                <c:pt idx="8347">
                  <c:v>42905.034722222219</c:v>
                </c:pt>
                <c:pt idx="8348">
                  <c:v>42905.035416666666</c:v>
                </c:pt>
                <c:pt idx="8349">
                  <c:v>42905.036111111112</c:v>
                </c:pt>
                <c:pt idx="8350">
                  <c:v>42905.036805555559</c:v>
                </c:pt>
                <c:pt idx="8351">
                  <c:v>42905.037499999999</c:v>
                </c:pt>
                <c:pt idx="8352">
                  <c:v>42905.038194444445</c:v>
                </c:pt>
                <c:pt idx="8353">
                  <c:v>42905.038888888892</c:v>
                </c:pt>
                <c:pt idx="8354">
                  <c:v>42905.039583333331</c:v>
                </c:pt>
                <c:pt idx="8355">
                  <c:v>42905.040277777778</c:v>
                </c:pt>
                <c:pt idx="8356">
                  <c:v>42905.040972222225</c:v>
                </c:pt>
                <c:pt idx="8357">
                  <c:v>42905.041666666664</c:v>
                </c:pt>
                <c:pt idx="8358">
                  <c:v>42905.042361111111</c:v>
                </c:pt>
                <c:pt idx="8359">
                  <c:v>42905.043055555558</c:v>
                </c:pt>
                <c:pt idx="8360">
                  <c:v>42905.043749999997</c:v>
                </c:pt>
                <c:pt idx="8361">
                  <c:v>42905.044444444444</c:v>
                </c:pt>
                <c:pt idx="8362">
                  <c:v>42905.045138888891</c:v>
                </c:pt>
                <c:pt idx="8363">
                  <c:v>42905.04583333333</c:v>
                </c:pt>
                <c:pt idx="8364">
                  <c:v>42905.046527777777</c:v>
                </c:pt>
                <c:pt idx="8365">
                  <c:v>42905.047222222223</c:v>
                </c:pt>
                <c:pt idx="8366">
                  <c:v>42905.04791666667</c:v>
                </c:pt>
                <c:pt idx="8367">
                  <c:v>42905.048611111109</c:v>
                </c:pt>
                <c:pt idx="8368">
                  <c:v>42905.049305555556</c:v>
                </c:pt>
                <c:pt idx="8369">
                  <c:v>42905.05</c:v>
                </c:pt>
                <c:pt idx="8370">
                  <c:v>42905.050694444442</c:v>
                </c:pt>
                <c:pt idx="8371">
                  <c:v>42905.051388888889</c:v>
                </c:pt>
                <c:pt idx="8372">
                  <c:v>42905.052083333336</c:v>
                </c:pt>
                <c:pt idx="8373">
                  <c:v>42905.052777777775</c:v>
                </c:pt>
                <c:pt idx="8374">
                  <c:v>42905.053472222222</c:v>
                </c:pt>
                <c:pt idx="8375">
                  <c:v>42905.054166666669</c:v>
                </c:pt>
                <c:pt idx="8376">
                  <c:v>42905.054861111108</c:v>
                </c:pt>
                <c:pt idx="8377">
                  <c:v>42905.055555555555</c:v>
                </c:pt>
                <c:pt idx="8378">
                  <c:v>42905.056250000001</c:v>
                </c:pt>
                <c:pt idx="8379">
                  <c:v>42905.056944444441</c:v>
                </c:pt>
                <c:pt idx="8380">
                  <c:v>42905.057638888888</c:v>
                </c:pt>
                <c:pt idx="8381">
                  <c:v>42905.058333333334</c:v>
                </c:pt>
                <c:pt idx="8382">
                  <c:v>42905.059027777781</c:v>
                </c:pt>
                <c:pt idx="8383">
                  <c:v>42905.05972222222</c:v>
                </c:pt>
                <c:pt idx="8384">
                  <c:v>42905.060416666667</c:v>
                </c:pt>
                <c:pt idx="8385">
                  <c:v>42905.061111111114</c:v>
                </c:pt>
                <c:pt idx="8386">
                  <c:v>42905.061805555553</c:v>
                </c:pt>
                <c:pt idx="8387">
                  <c:v>42905.0625</c:v>
                </c:pt>
                <c:pt idx="8388">
                  <c:v>42905.063194444447</c:v>
                </c:pt>
                <c:pt idx="8389">
                  <c:v>42905.063888888886</c:v>
                </c:pt>
                <c:pt idx="8390">
                  <c:v>42905.064583333333</c:v>
                </c:pt>
                <c:pt idx="8391">
                  <c:v>42905.06527777778</c:v>
                </c:pt>
                <c:pt idx="8392">
                  <c:v>42905.065972222219</c:v>
                </c:pt>
                <c:pt idx="8393">
                  <c:v>42905.066666666666</c:v>
                </c:pt>
                <c:pt idx="8394">
                  <c:v>42905.067361111112</c:v>
                </c:pt>
                <c:pt idx="8395">
                  <c:v>42905.068055555559</c:v>
                </c:pt>
                <c:pt idx="8396">
                  <c:v>42905.068749999999</c:v>
                </c:pt>
                <c:pt idx="8397">
                  <c:v>42905.069444444445</c:v>
                </c:pt>
                <c:pt idx="8398">
                  <c:v>42905.070138888892</c:v>
                </c:pt>
                <c:pt idx="8399">
                  <c:v>42905.070833333331</c:v>
                </c:pt>
                <c:pt idx="8400">
                  <c:v>42905.071527777778</c:v>
                </c:pt>
                <c:pt idx="8401">
                  <c:v>42905.072222222225</c:v>
                </c:pt>
                <c:pt idx="8402">
                  <c:v>42905.072916666664</c:v>
                </c:pt>
                <c:pt idx="8403">
                  <c:v>42905.073611111111</c:v>
                </c:pt>
                <c:pt idx="8404">
                  <c:v>42905.074305555558</c:v>
                </c:pt>
                <c:pt idx="8405">
                  <c:v>42905.074999999997</c:v>
                </c:pt>
                <c:pt idx="8406">
                  <c:v>42905.075694444444</c:v>
                </c:pt>
                <c:pt idx="8407">
                  <c:v>42905.076388888891</c:v>
                </c:pt>
                <c:pt idx="8408">
                  <c:v>42905.07708333333</c:v>
                </c:pt>
                <c:pt idx="8409">
                  <c:v>42905.077777777777</c:v>
                </c:pt>
                <c:pt idx="8410">
                  <c:v>42905.078472222223</c:v>
                </c:pt>
                <c:pt idx="8411">
                  <c:v>42905.07916666667</c:v>
                </c:pt>
                <c:pt idx="8412">
                  <c:v>42905.079861111109</c:v>
                </c:pt>
                <c:pt idx="8413">
                  <c:v>42905.080555555556</c:v>
                </c:pt>
                <c:pt idx="8414">
                  <c:v>42905.081250000003</c:v>
                </c:pt>
                <c:pt idx="8415">
                  <c:v>42905.081944444442</c:v>
                </c:pt>
                <c:pt idx="8416">
                  <c:v>42905.082638888889</c:v>
                </c:pt>
                <c:pt idx="8417">
                  <c:v>42905.083333333336</c:v>
                </c:pt>
                <c:pt idx="8418">
                  <c:v>42905.084027777775</c:v>
                </c:pt>
                <c:pt idx="8419">
                  <c:v>42905.084722222222</c:v>
                </c:pt>
                <c:pt idx="8420">
                  <c:v>42905.085416666669</c:v>
                </c:pt>
                <c:pt idx="8421">
                  <c:v>42905.086111111108</c:v>
                </c:pt>
                <c:pt idx="8422">
                  <c:v>42905.086805555555</c:v>
                </c:pt>
                <c:pt idx="8423">
                  <c:v>42905.087500000001</c:v>
                </c:pt>
                <c:pt idx="8424">
                  <c:v>42905.088194444441</c:v>
                </c:pt>
                <c:pt idx="8425">
                  <c:v>42905.088888888888</c:v>
                </c:pt>
                <c:pt idx="8426">
                  <c:v>42905.089583333334</c:v>
                </c:pt>
                <c:pt idx="8427">
                  <c:v>42905.090277777781</c:v>
                </c:pt>
                <c:pt idx="8428">
                  <c:v>42905.09097222222</c:v>
                </c:pt>
                <c:pt idx="8429">
                  <c:v>42905.091666666667</c:v>
                </c:pt>
                <c:pt idx="8430">
                  <c:v>42905.092361111114</c:v>
                </c:pt>
                <c:pt idx="8431">
                  <c:v>42905.093055555553</c:v>
                </c:pt>
                <c:pt idx="8432">
                  <c:v>42905.09375</c:v>
                </c:pt>
                <c:pt idx="8433">
                  <c:v>42905.094444444447</c:v>
                </c:pt>
                <c:pt idx="8434">
                  <c:v>42905.095138888886</c:v>
                </c:pt>
                <c:pt idx="8435">
                  <c:v>42905.095833333333</c:v>
                </c:pt>
                <c:pt idx="8436">
                  <c:v>42905.09652777778</c:v>
                </c:pt>
                <c:pt idx="8437">
                  <c:v>42905.097222222219</c:v>
                </c:pt>
                <c:pt idx="8438">
                  <c:v>42905.097916666666</c:v>
                </c:pt>
                <c:pt idx="8439">
                  <c:v>42905.098611111112</c:v>
                </c:pt>
                <c:pt idx="8440">
                  <c:v>42905.099305555559</c:v>
                </c:pt>
                <c:pt idx="8441">
                  <c:v>42905.1</c:v>
                </c:pt>
                <c:pt idx="8442">
                  <c:v>42905.100694444445</c:v>
                </c:pt>
                <c:pt idx="8443">
                  <c:v>42905.101388888892</c:v>
                </c:pt>
                <c:pt idx="8444">
                  <c:v>42905.102083333331</c:v>
                </c:pt>
                <c:pt idx="8445">
                  <c:v>42905.102777777778</c:v>
                </c:pt>
                <c:pt idx="8446">
                  <c:v>42905.103472222225</c:v>
                </c:pt>
                <c:pt idx="8447">
                  <c:v>42905.104166666664</c:v>
                </c:pt>
                <c:pt idx="8448">
                  <c:v>42905.104861111111</c:v>
                </c:pt>
                <c:pt idx="8449">
                  <c:v>42905.105555555558</c:v>
                </c:pt>
                <c:pt idx="8450">
                  <c:v>42905.106249999997</c:v>
                </c:pt>
                <c:pt idx="8451">
                  <c:v>42905.106944444444</c:v>
                </c:pt>
                <c:pt idx="8452">
                  <c:v>42905.107638888891</c:v>
                </c:pt>
                <c:pt idx="8453">
                  <c:v>42905.10833333333</c:v>
                </c:pt>
                <c:pt idx="8454">
                  <c:v>42905.109027777777</c:v>
                </c:pt>
                <c:pt idx="8455">
                  <c:v>42905.109722222223</c:v>
                </c:pt>
                <c:pt idx="8456">
                  <c:v>42905.11041666667</c:v>
                </c:pt>
                <c:pt idx="8457">
                  <c:v>42905.111111111109</c:v>
                </c:pt>
                <c:pt idx="8458">
                  <c:v>42905.111805555556</c:v>
                </c:pt>
                <c:pt idx="8459">
                  <c:v>42905.112500000003</c:v>
                </c:pt>
                <c:pt idx="8460">
                  <c:v>42905.113194444442</c:v>
                </c:pt>
                <c:pt idx="8461">
                  <c:v>42905.113888888889</c:v>
                </c:pt>
                <c:pt idx="8462">
                  <c:v>42905.114583333336</c:v>
                </c:pt>
                <c:pt idx="8463">
                  <c:v>42905.115277777775</c:v>
                </c:pt>
                <c:pt idx="8464">
                  <c:v>42905.115972222222</c:v>
                </c:pt>
                <c:pt idx="8465">
                  <c:v>42905.116666666669</c:v>
                </c:pt>
                <c:pt idx="8466">
                  <c:v>42905.117361111108</c:v>
                </c:pt>
                <c:pt idx="8467">
                  <c:v>42905.118055555555</c:v>
                </c:pt>
                <c:pt idx="8468">
                  <c:v>42905.118750000001</c:v>
                </c:pt>
                <c:pt idx="8469">
                  <c:v>42905.119444444441</c:v>
                </c:pt>
                <c:pt idx="8470">
                  <c:v>42905.120138888888</c:v>
                </c:pt>
                <c:pt idx="8471">
                  <c:v>42905.120833333334</c:v>
                </c:pt>
                <c:pt idx="8472">
                  <c:v>42905.121527777781</c:v>
                </c:pt>
                <c:pt idx="8473">
                  <c:v>42905.12222222222</c:v>
                </c:pt>
                <c:pt idx="8474">
                  <c:v>42905.122916666667</c:v>
                </c:pt>
                <c:pt idx="8475">
                  <c:v>42905.123611111114</c:v>
                </c:pt>
                <c:pt idx="8476">
                  <c:v>42905.124305555553</c:v>
                </c:pt>
                <c:pt idx="8477">
                  <c:v>42905.125</c:v>
                </c:pt>
                <c:pt idx="8478">
                  <c:v>42905.125694444447</c:v>
                </c:pt>
                <c:pt idx="8479">
                  <c:v>42905.126388888886</c:v>
                </c:pt>
                <c:pt idx="8480">
                  <c:v>42905.127083333333</c:v>
                </c:pt>
                <c:pt idx="8481">
                  <c:v>42905.12777777778</c:v>
                </c:pt>
                <c:pt idx="8482">
                  <c:v>42905.128472222219</c:v>
                </c:pt>
                <c:pt idx="8483">
                  <c:v>42905.129166666666</c:v>
                </c:pt>
                <c:pt idx="8484">
                  <c:v>42905.129861111112</c:v>
                </c:pt>
                <c:pt idx="8485">
                  <c:v>42905.130555555559</c:v>
                </c:pt>
                <c:pt idx="8486">
                  <c:v>42905.131249999999</c:v>
                </c:pt>
                <c:pt idx="8487">
                  <c:v>42905.131944444445</c:v>
                </c:pt>
                <c:pt idx="8488">
                  <c:v>42905.132638888892</c:v>
                </c:pt>
                <c:pt idx="8489">
                  <c:v>42905.133333333331</c:v>
                </c:pt>
                <c:pt idx="8490">
                  <c:v>42905.134027777778</c:v>
                </c:pt>
                <c:pt idx="8491">
                  <c:v>42905.134722222225</c:v>
                </c:pt>
                <c:pt idx="8492">
                  <c:v>42905.135416666664</c:v>
                </c:pt>
                <c:pt idx="8493">
                  <c:v>42905.136111111111</c:v>
                </c:pt>
                <c:pt idx="8494">
                  <c:v>42905.136805555558</c:v>
                </c:pt>
                <c:pt idx="8495">
                  <c:v>42905.137499999997</c:v>
                </c:pt>
                <c:pt idx="8496">
                  <c:v>42905.138194444444</c:v>
                </c:pt>
                <c:pt idx="8497">
                  <c:v>42905.138888888891</c:v>
                </c:pt>
                <c:pt idx="8498">
                  <c:v>42905.13958333333</c:v>
                </c:pt>
                <c:pt idx="8499">
                  <c:v>42905.140277777777</c:v>
                </c:pt>
                <c:pt idx="8500">
                  <c:v>42905.140972222223</c:v>
                </c:pt>
                <c:pt idx="8501">
                  <c:v>42905.14166666667</c:v>
                </c:pt>
                <c:pt idx="8502">
                  <c:v>42905.142361111109</c:v>
                </c:pt>
                <c:pt idx="8503">
                  <c:v>42905.143055555556</c:v>
                </c:pt>
                <c:pt idx="8504">
                  <c:v>42905.143750000003</c:v>
                </c:pt>
                <c:pt idx="8505">
                  <c:v>42905.144444444442</c:v>
                </c:pt>
                <c:pt idx="8506">
                  <c:v>42905.145138888889</c:v>
                </c:pt>
                <c:pt idx="8507">
                  <c:v>42905.145833333336</c:v>
                </c:pt>
                <c:pt idx="8508">
                  <c:v>42905.146527777775</c:v>
                </c:pt>
                <c:pt idx="8509">
                  <c:v>42905.147222222222</c:v>
                </c:pt>
                <c:pt idx="8510">
                  <c:v>42905.147916666669</c:v>
                </c:pt>
                <c:pt idx="8511">
                  <c:v>42905.148611111108</c:v>
                </c:pt>
                <c:pt idx="8512">
                  <c:v>42905.149305555555</c:v>
                </c:pt>
                <c:pt idx="8513">
                  <c:v>42905.15</c:v>
                </c:pt>
                <c:pt idx="8514">
                  <c:v>42905.150694444441</c:v>
                </c:pt>
                <c:pt idx="8515">
                  <c:v>42905.151388888888</c:v>
                </c:pt>
                <c:pt idx="8516">
                  <c:v>42905.152083333334</c:v>
                </c:pt>
                <c:pt idx="8517">
                  <c:v>42905.152777777781</c:v>
                </c:pt>
                <c:pt idx="8518">
                  <c:v>42905.15347222222</c:v>
                </c:pt>
                <c:pt idx="8519">
                  <c:v>42905.154166666667</c:v>
                </c:pt>
                <c:pt idx="8520">
                  <c:v>42905.154861111114</c:v>
                </c:pt>
                <c:pt idx="8521">
                  <c:v>42905.155555555553</c:v>
                </c:pt>
                <c:pt idx="8522">
                  <c:v>42905.15625</c:v>
                </c:pt>
                <c:pt idx="8523">
                  <c:v>42905.156944444447</c:v>
                </c:pt>
                <c:pt idx="8524">
                  <c:v>42905.157638888886</c:v>
                </c:pt>
                <c:pt idx="8525">
                  <c:v>42905.158333333333</c:v>
                </c:pt>
                <c:pt idx="8526">
                  <c:v>42905.15902777778</c:v>
                </c:pt>
                <c:pt idx="8527">
                  <c:v>42905.159722222219</c:v>
                </c:pt>
                <c:pt idx="8528">
                  <c:v>42905.160416666666</c:v>
                </c:pt>
                <c:pt idx="8529">
                  <c:v>42905.161111111112</c:v>
                </c:pt>
                <c:pt idx="8530">
                  <c:v>42905.161805555559</c:v>
                </c:pt>
                <c:pt idx="8531">
                  <c:v>42905.162499999999</c:v>
                </c:pt>
                <c:pt idx="8532">
                  <c:v>42905.163194444445</c:v>
                </c:pt>
                <c:pt idx="8533">
                  <c:v>42905.163888888892</c:v>
                </c:pt>
                <c:pt idx="8534">
                  <c:v>42905.164583333331</c:v>
                </c:pt>
                <c:pt idx="8535">
                  <c:v>42905.165277777778</c:v>
                </c:pt>
                <c:pt idx="8536">
                  <c:v>42905.165972222225</c:v>
                </c:pt>
                <c:pt idx="8537">
                  <c:v>42905.166666666664</c:v>
                </c:pt>
                <c:pt idx="8538">
                  <c:v>42905.167361111111</c:v>
                </c:pt>
                <c:pt idx="8539">
                  <c:v>42905.168055555558</c:v>
                </c:pt>
                <c:pt idx="8540">
                  <c:v>42905.168749999997</c:v>
                </c:pt>
                <c:pt idx="8541">
                  <c:v>42905.169444444444</c:v>
                </c:pt>
                <c:pt idx="8542">
                  <c:v>42905.170138888891</c:v>
                </c:pt>
                <c:pt idx="8543">
                  <c:v>42905.17083333333</c:v>
                </c:pt>
                <c:pt idx="8544">
                  <c:v>42905.171527777777</c:v>
                </c:pt>
                <c:pt idx="8545">
                  <c:v>42905.172222222223</c:v>
                </c:pt>
                <c:pt idx="8546">
                  <c:v>42905.17291666667</c:v>
                </c:pt>
                <c:pt idx="8547">
                  <c:v>42905.173611111109</c:v>
                </c:pt>
                <c:pt idx="8548">
                  <c:v>42905.174305555556</c:v>
                </c:pt>
                <c:pt idx="8549">
                  <c:v>42905.175000000003</c:v>
                </c:pt>
                <c:pt idx="8550">
                  <c:v>42905.175694444442</c:v>
                </c:pt>
                <c:pt idx="8551">
                  <c:v>42905.176388888889</c:v>
                </c:pt>
                <c:pt idx="8552">
                  <c:v>42905.177083333336</c:v>
                </c:pt>
                <c:pt idx="8553">
                  <c:v>42905.177777777775</c:v>
                </c:pt>
                <c:pt idx="8554">
                  <c:v>42905.178472222222</c:v>
                </c:pt>
                <c:pt idx="8555">
                  <c:v>42905.179166666669</c:v>
                </c:pt>
                <c:pt idx="8556">
                  <c:v>42905.179861111108</c:v>
                </c:pt>
                <c:pt idx="8557">
                  <c:v>42905.180555555555</c:v>
                </c:pt>
                <c:pt idx="8558">
                  <c:v>42905.181250000001</c:v>
                </c:pt>
                <c:pt idx="8559">
                  <c:v>42905.181944444441</c:v>
                </c:pt>
                <c:pt idx="8560">
                  <c:v>42905.182638888888</c:v>
                </c:pt>
                <c:pt idx="8561">
                  <c:v>42905.183333333334</c:v>
                </c:pt>
                <c:pt idx="8562">
                  <c:v>42905.184027777781</c:v>
                </c:pt>
                <c:pt idx="8563">
                  <c:v>42905.18472222222</c:v>
                </c:pt>
                <c:pt idx="8564">
                  <c:v>42905.185416666667</c:v>
                </c:pt>
                <c:pt idx="8565">
                  <c:v>42905.186111111114</c:v>
                </c:pt>
                <c:pt idx="8566">
                  <c:v>42905.186805555553</c:v>
                </c:pt>
                <c:pt idx="8567">
                  <c:v>42905.1875</c:v>
                </c:pt>
                <c:pt idx="8568">
                  <c:v>42905.188194444447</c:v>
                </c:pt>
                <c:pt idx="8569">
                  <c:v>42905.188888888886</c:v>
                </c:pt>
                <c:pt idx="8570">
                  <c:v>42905.189583333333</c:v>
                </c:pt>
                <c:pt idx="8571">
                  <c:v>42905.19027777778</c:v>
                </c:pt>
                <c:pt idx="8572">
                  <c:v>42905.190972222219</c:v>
                </c:pt>
                <c:pt idx="8573">
                  <c:v>42905.191666666666</c:v>
                </c:pt>
                <c:pt idx="8574">
                  <c:v>42905.192361111112</c:v>
                </c:pt>
                <c:pt idx="8575">
                  <c:v>42905.193055555559</c:v>
                </c:pt>
                <c:pt idx="8576">
                  <c:v>42905.193749999999</c:v>
                </c:pt>
                <c:pt idx="8577">
                  <c:v>42905.194444444445</c:v>
                </c:pt>
                <c:pt idx="8578">
                  <c:v>42905.195138888892</c:v>
                </c:pt>
                <c:pt idx="8579">
                  <c:v>42905.195833333331</c:v>
                </c:pt>
                <c:pt idx="8580">
                  <c:v>42905.196527777778</c:v>
                </c:pt>
                <c:pt idx="8581">
                  <c:v>42905.197222222225</c:v>
                </c:pt>
                <c:pt idx="8582">
                  <c:v>42905.197916666664</c:v>
                </c:pt>
                <c:pt idx="8583">
                  <c:v>42905.198611111111</c:v>
                </c:pt>
                <c:pt idx="8584">
                  <c:v>42905.199305555558</c:v>
                </c:pt>
                <c:pt idx="8585">
                  <c:v>42905.2</c:v>
                </c:pt>
                <c:pt idx="8586">
                  <c:v>42905.200694444444</c:v>
                </c:pt>
                <c:pt idx="8587">
                  <c:v>42905.201388888891</c:v>
                </c:pt>
                <c:pt idx="8588">
                  <c:v>42905.20208333333</c:v>
                </c:pt>
                <c:pt idx="8589">
                  <c:v>42905.202777777777</c:v>
                </c:pt>
                <c:pt idx="8590">
                  <c:v>42905.203472222223</c:v>
                </c:pt>
                <c:pt idx="8591">
                  <c:v>42905.20416666667</c:v>
                </c:pt>
                <c:pt idx="8592">
                  <c:v>42905.204861111109</c:v>
                </c:pt>
                <c:pt idx="8593">
                  <c:v>42905.205555555556</c:v>
                </c:pt>
                <c:pt idx="8594">
                  <c:v>42905.206250000003</c:v>
                </c:pt>
                <c:pt idx="8595">
                  <c:v>42905.206944444442</c:v>
                </c:pt>
                <c:pt idx="8596">
                  <c:v>42905.207638888889</c:v>
                </c:pt>
                <c:pt idx="8597">
                  <c:v>42905.208333333336</c:v>
                </c:pt>
                <c:pt idx="8598">
                  <c:v>42905.209027777775</c:v>
                </c:pt>
                <c:pt idx="8599">
                  <c:v>42905.209722222222</c:v>
                </c:pt>
                <c:pt idx="8600">
                  <c:v>42905.210416666669</c:v>
                </c:pt>
                <c:pt idx="8601">
                  <c:v>42905.211111111108</c:v>
                </c:pt>
                <c:pt idx="8602">
                  <c:v>42905.211805555555</c:v>
                </c:pt>
                <c:pt idx="8603">
                  <c:v>42905.212500000001</c:v>
                </c:pt>
                <c:pt idx="8604">
                  <c:v>42905.213194444441</c:v>
                </c:pt>
                <c:pt idx="8605">
                  <c:v>42905.213888888888</c:v>
                </c:pt>
                <c:pt idx="8606">
                  <c:v>42905.214583333334</c:v>
                </c:pt>
                <c:pt idx="8607">
                  <c:v>42905.215277777781</c:v>
                </c:pt>
                <c:pt idx="8608">
                  <c:v>42905.21597222222</c:v>
                </c:pt>
                <c:pt idx="8609">
                  <c:v>42905.216666666667</c:v>
                </c:pt>
                <c:pt idx="8610">
                  <c:v>42905.217361111114</c:v>
                </c:pt>
                <c:pt idx="8611">
                  <c:v>42905.218055555553</c:v>
                </c:pt>
                <c:pt idx="8612">
                  <c:v>42905.21875</c:v>
                </c:pt>
                <c:pt idx="8613">
                  <c:v>42905.219444444447</c:v>
                </c:pt>
                <c:pt idx="8614">
                  <c:v>42905.220138888886</c:v>
                </c:pt>
                <c:pt idx="8615">
                  <c:v>42905.220833333333</c:v>
                </c:pt>
                <c:pt idx="8616">
                  <c:v>42905.22152777778</c:v>
                </c:pt>
                <c:pt idx="8617">
                  <c:v>42905.222222222219</c:v>
                </c:pt>
                <c:pt idx="8618">
                  <c:v>42905.222916666666</c:v>
                </c:pt>
                <c:pt idx="8619">
                  <c:v>42905.223611111112</c:v>
                </c:pt>
                <c:pt idx="8620">
                  <c:v>42905.224305555559</c:v>
                </c:pt>
                <c:pt idx="8621">
                  <c:v>42905.224999999999</c:v>
                </c:pt>
                <c:pt idx="8622">
                  <c:v>42905.225694444445</c:v>
                </c:pt>
                <c:pt idx="8623">
                  <c:v>42905.226388888892</c:v>
                </c:pt>
                <c:pt idx="8624">
                  <c:v>42905.227083333331</c:v>
                </c:pt>
                <c:pt idx="8625">
                  <c:v>42905.227777777778</c:v>
                </c:pt>
                <c:pt idx="8626">
                  <c:v>42905.228472222225</c:v>
                </c:pt>
                <c:pt idx="8627">
                  <c:v>42905.229166666664</c:v>
                </c:pt>
                <c:pt idx="8628">
                  <c:v>42905.229861111111</c:v>
                </c:pt>
                <c:pt idx="8629">
                  <c:v>42905.230555555558</c:v>
                </c:pt>
                <c:pt idx="8630">
                  <c:v>42905.231249999997</c:v>
                </c:pt>
                <c:pt idx="8631">
                  <c:v>42905.231944444444</c:v>
                </c:pt>
                <c:pt idx="8632">
                  <c:v>42905.232638888891</c:v>
                </c:pt>
                <c:pt idx="8633">
                  <c:v>42905.23333333333</c:v>
                </c:pt>
                <c:pt idx="8634">
                  <c:v>42905.234027777777</c:v>
                </c:pt>
                <c:pt idx="8635">
                  <c:v>42905.234722222223</c:v>
                </c:pt>
                <c:pt idx="8636">
                  <c:v>42905.23541666667</c:v>
                </c:pt>
                <c:pt idx="8637">
                  <c:v>42905.236111111109</c:v>
                </c:pt>
                <c:pt idx="8638">
                  <c:v>42905.236805555556</c:v>
                </c:pt>
                <c:pt idx="8639">
                  <c:v>42905.237500000003</c:v>
                </c:pt>
                <c:pt idx="8640">
                  <c:v>42905.238194444442</c:v>
                </c:pt>
                <c:pt idx="8641">
                  <c:v>42905.238888888889</c:v>
                </c:pt>
                <c:pt idx="8642">
                  <c:v>42905.239583333336</c:v>
                </c:pt>
                <c:pt idx="8643">
                  <c:v>42905.240277777775</c:v>
                </c:pt>
                <c:pt idx="8644">
                  <c:v>42905.240972222222</c:v>
                </c:pt>
                <c:pt idx="8645">
                  <c:v>42905.241666666669</c:v>
                </c:pt>
                <c:pt idx="8646">
                  <c:v>42905.242361111108</c:v>
                </c:pt>
                <c:pt idx="8647">
                  <c:v>42905.243055555555</c:v>
                </c:pt>
                <c:pt idx="8648">
                  <c:v>42905.243750000001</c:v>
                </c:pt>
                <c:pt idx="8649">
                  <c:v>42905.244444444441</c:v>
                </c:pt>
                <c:pt idx="8650">
                  <c:v>42905.245138888888</c:v>
                </c:pt>
                <c:pt idx="8651">
                  <c:v>42905.245833333334</c:v>
                </c:pt>
                <c:pt idx="8652">
                  <c:v>42905.246527777781</c:v>
                </c:pt>
                <c:pt idx="8653">
                  <c:v>42905.24722222222</c:v>
                </c:pt>
                <c:pt idx="8654">
                  <c:v>42905.247916666667</c:v>
                </c:pt>
                <c:pt idx="8655">
                  <c:v>42905.248611111114</c:v>
                </c:pt>
                <c:pt idx="8656">
                  <c:v>42905.249305555553</c:v>
                </c:pt>
                <c:pt idx="8657">
                  <c:v>42905.25</c:v>
                </c:pt>
                <c:pt idx="8658">
                  <c:v>42905.250694444447</c:v>
                </c:pt>
                <c:pt idx="8659">
                  <c:v>42905.251388888886</c:v>
                </c:pt>
                <c:pt idx="8660">
                  <c:v>42905.252083333333</c:v>
                </c:pt>
                <c:pt idx="8661">
                  <c:v>42905.25277777778</c:v>
                </c:pt>
                <c:pt idx="8662">
                  <c:v>42905.253472222219</c:v>
                </c:pt>
                <c:pt idx="8663">
                  <c:v>42905.254166666666</c:v>
                </c:pt>
                <c:pt idx="8664">
                  <c:v>42905.254861111112</c:v>
                </c:pt>
                <c:pt idx="8665">
                  <c:v>42905.255555555559</c:v>
                </c:pt>
                <c:pt idx="8666">
                  <c:v>42905.256249999999</c:v>
                </c:pt>
                <c:pt idx="8667">
                  <c:v>42905.256944444445</c:v>
                </c:pt>
                <c:pt idx="8668">
                  <c:v>42905.257638888892</c:v>
                </c:pt>
                <c:pt idx="8669">
                  <c:v>42905.258333333331</c:v>
                </c:pt>
                <c:pt idx="8670">
                  <c:v>42905.259027777778</c:v>
                </c:pt>
                <c:pt idx="8671">
                  <c:v>42905.259722222225</c:v>
                </c:pt>
                <c:pt idx="8672">
                  <c:v>42905.260416666664</c:v>
                </c:pt>
                <c:pt idx="8673">
                  <c:v>42905.261111111111</c:v>
                </c:pt>
                <c:pt idx="8674">
                  <c:v>42905.261805555558</c:v>
                </c:pt>
                <c:pt idx="8675">
                  <c:v>42905.262499999997</c:v>
                </c:pt>
                <c:pt idx="8676">
                  <c:v>42905.263194444444</c:v>
                </c:pt>
                <c:pt idx="8677">
                  <c:v>42905.263888888891</c:v>
                </c:pt>
                <c:pt idx="8678">
                  <c:v>42905.26458333333</c:v>
                </c:pt>
                <c:pt idx="8679">
                  <c:v>42905.265277777777</c:v>
                </c:pt>
                <c:pt idx="8680">
                  <c:v>42905.265972222223</c:v>
                </c:pt>
                <c:pt idx="8681">
                  <c:v>42905.26666666667</c:v>
                </c:pt>
                <c:pt idx="8682">
                  <c:v>42905.267361111109</c:v>
                </c:pt>
                <c:pt idx="8683">
                  <c:v>42905.268055555556</c:v>
                </c:pt>
                <c:pt idx="8684">
                  <c:v>42905.268750000003</c:v>
                </c:pt>
                <c:pt idx="8685">
                  <c:v>42905.269444444442</c:v>
                </c:pt>
                <c:pt idx="8686">
                  <c:v>42905.270138888889</c:v>
                </c:pt>
                <c:pt idx="8687">
                  <c:v>42905.270833333336</c:v>
                </c:pt>
                <c:pt idx="8688">
                  <c:v>42905.271527777775</c:v>
                </c:pt>
                <c:pt idx="8689">
                  <c:v>42905.272222222222</c:v>
                </c:pt>
                <c:pt idx="8690">
                  <c:v>42905.272916666669</c:v>
                </c:pt>
                <c:pt idx="8691">
                  <c:v>42905.273611111108</c:v>
                </c:pt>
                <c:pt idx="8692">
                  <c:v>42905.274305555555</c:v>
                </c:pt>
                <c:pt idx="8693">
                  <c:v>42905.275000000001</c:v>
                </c:pt>
                <c:pt idx="8694">
                  <c:v>42905.275694444441</c:v>
                </c:pt>
                <c:pt idx="8695">
                  <c:v>42905.276388888888</c:v>
                </c:pt>
                <c:pt idx="8696">
                  <c:v>42905.277083333334</c:v>
                </c:pt>
                <c:pt idx="8697">
                  <c:v>42905.277777777781</c:v>
                </c:pt>
                <c:pt idx="8698">
                  <c:v>42905.27847222222</c:v>
                </c:pt>
                <c:pt idx="8699">
                  <c:v>42905.279166666667</c:v>
                </c:pt>
                <c:pt idx="8700">
                  <c:v>42905.279861111114</c:v>
                </c:pt>
                <c:pt idx="8701">
                  <c:v>42905.280555555553</c:v>
                </c:pt>
                <c:pt idx="8702">
                  <c:v>42905.28125</c:v>
                </c:pt>
                <c:pt idx="8703">
                  <c:v>42905.281944444447</c:v>
                </c:pt>
                <c:pt idx="8704">
                  <c:v>42905.282638888886</c:v>
                </c:pt>
                <c:pt idx="8705">
                  <c:v>42905.283333333333</c:v>
                </c:pt>
                <c:pt idx="8706">
                  <c:v>42905.28402777778</c:v>
                </c:pt>
                <c:pt idx="8707">
                  <c:v>42905.284722222219</c:v>
                </c:pt>
                <c:pt idx="8708">
                  <c:v>42905.285416666666</c:v>
                </c:pt>
                <c:pt idx="8709">
                  <c:v>42905.286111111112</c:v>
                </c:pt>
                <c:pt idx="8710">
                  <c:v>42905.286805555559</c:v>
                </c:pt>
                <c:pt idx="8711">
                  <c:v>42905.287499999999</c:v>
                </c:pt>
                <c:pt idx="8712">
                  <c:v>42905.288194444445</c:v>
                </c:pt>
                <c:pt idx="8713">
                  <c:v>42905.288888888892</c:v>
                </c:pt>
                <c:pt idx="8714">
                  <c:v>42905.289583333331</c:v>
                </c:pt>
                <c:pt idx="8715">
                  <c:v>42905.290277777778</c:v>
                </c:pt>
                <c:pt idx="8716">
                  <c:v>42905.290972222225</c:v>
                </c:pt>
                <c:pt idx="8717">
                  <c:v>42905.291666666664</c:v>
                </c:pt>
                <c:pt idx="8718">
                  <c:v>42905.292361111111</c:v>
                </c:pt>
                <c:pt idx="8719">
                  <c:v>42905.293055555558</c:v>
                </c:pt>
                <c:pt idx="8720">
                  <c:v>42905.293749999997</c:v>
                </c:pt>
                <c:pt idx="8721">
                  <c:v>42905.294444444444</c:v>
                </c:pt>
                <c:pt idx="8722">
                  <c:v>42905.295138888891</c:v>
                </c:pt>
                <c:pt idx="8723">
                  <c:v>42905.29583333333</c:v>
                </c:pt>
                <c:pt idx="8724">
                  <c:v>42905.296527777777</c:v>
                </c:pt>
                <c:pt idx="8725">
                  <c:v>42905.297222222223</c:v>
                </c:pt>
                <c:pt idx="8726">
                  <c:v>42905.29791666667</c:v>
                </c:pt>
                <c:pt idx="8727">
                  <c:v>42905.298611111109</c:v>
                </c:pt>
                <c:pt idx="8728">
                  <c:v>42905.299305555556</c:v>
                </c:pt>
                <c:pt idx="8729">
                  <c:v>42905.3</c:v>
                </c:pt>
                <c:pt idx="8730">
                  <c:v>42905.300694444442</c:v>
                </c:pt>
                <c:pt idx="8731">
                  <c:v>42905.301388888889</c:v>
                </c:pt>
                <c:pt idx="8732">
                  <c:v>42905.302083333336</c:v>
                </c:pt>
                <c:pt idx="8733">
                  <c:v>42905.302777777775</c:v>
                </c:pt>
                <c:pt idx="8734">
                  <c:v>42905.303472222222</c:v>
                </c:pt>
                <c:pt idx="8735">
                  <c:v>42905.304166666669</c:v>
                </c:pt>
                <c:pt idx="8736">
                  <c:v>42905.304861111108</c:v>
                </c:pt>
                <c:pt idx="8737">
                  <c:v>42905.305555555555</c:v>
                </c:pt>
                <c:pt idx="8738">
                  <c:v>42905.306250000001</c:v>
                </c:pt>
                <c:pt idx="8739">
                  <c:v>42905.306944444441</c:v>
                </c:pt>
                <c:pt idx="8740">
                  <c:v>42905.307638888888</c:v>
                </c:pt>
                <c:pt idx="8741">
                  <c:v>42905.308333333334</c:v>
                </c:pt>
                <c:pt idx="8742">
                  <c:v>42905.309027777781</c:v>
                </c:pt>
                <c:pt idx="8743">
                  <c:v>42905.30972222222</c:v>
                </c:pt>
                <c:pt idx="8744">
                  <c:v>42905.310416666667</c:v>
                </c:pt>
                <c:pt idx="8745">
                  <c:v>42905.311111111114</c:v>
                </c:pt>
                <c:pt idx="8746">
                  <c:v>42905.311805555553</c:v>
                </c:pt>
                <c:pt idx="8747">
                  <c:v>42905.3125</c:v>
                </c:pt>
                <c:pt idx="8748">
                  <c:v>42905.313194444447</c:v>
                </c:pt>
                <c:pt idx="8749">
                  <c:v>42905.313888888886</c:v>
                </c:pt>
                <c:pt idx="8750">
                  <c:v>42905.314583333333</c:v>
                </c:pt>
                <c:pt idx="8751">
                  <c:v>42905.31527777778</c:v>
                </c:pt>
                <c:pt idx="8752">
                  <c:v>42905.315972222219</c:v>
                </c:pt>
                <c:pt idx="8753">
                  <c:v>42905.316666666666</c:v>
                </c:pt>
                <c:pt idx="8754">
                  <c:v>42905.317361111112</c:v>
                </c:pt>
                <c:pt idx="8755">
                  <c:v>42905.318055555559</c:v>
                </c:pt>
                <c:pt idx="8756">
                  <c:v>42905.318749999999</c:v>
                </c:pt>
                <c:pt idx="8757">
                  <c:v>42905.319444444445</c:v>
                </c:pt>
                <c:pt idx="8758">
                  <c:v>42905.320138888892</c:v>
                </c:pt>
                <c:pt idx="8759">
                  <c:v>42905.320833333331</c:v>
                </c:pt>
                <c:pt idx="8760">
                  <c:v>42905.321527777778</c:v>
                </c:pt>
                <c:pt idx="8761">
                  <c:v>42905.322222222225</c:v>
                </c:pt>
                <c:pt idx="8762">
                  <c:v>42905.322916666664</c:v>
                </c:pt>
                <c:pt idx="8763">
                  <c:v>42905.323611111111</c:v>
                </c:pt>
                <c:pt idx="8764">
                  <c:v>42905.324305555558</c:v>
                </c:pt>
                <c:pt idx="8765">
                  <c:v>42905.324999999997</c:v>
                </c:pt>
                <c:pt idx="8766">
                  <c:v>42905.325694444444</c:v>
                </c:pt>
                <c:pt idx="8767">
                  <c:v>42905.326388888891</c:v>
                </c:pt>
                <c:pt idx="8768">
                  <c:v>42905.32708333333</c:v>
                </c:pt>
                <c:pt idx="8769">
                  <c:v>42905.327777777777</c:v>
                </c:pt>
                <c:pt idx="8770">
                  <c:v>42905.328472222223</c:v>
                </c:pt>
                <c:pt idx="8771">
                  <c:v>42905.32916666667</c:v>
                </c:pt>
                <c:pt idx="8772">
                  <c:v>42905.329861111109</c:v>
                </c:pt>
                <c:pt idx="8773">
                  <c:v>42905.330555555556</c:v>
                </c:pt>
                <c:pt idx="8774">
                  <c:v>42905.331250000003</c:v>
                </c:pt>
                <c:pt idx="8775">
                  <c:v>42905.331944444442</c:v>
                </c:pt>
                <c:pt idx="8776">
                  <c:v>42905.332638888889</c:v>
                </c:pt>
                <c:pt idx="8777">
                  <c:v>42905.333333333336</c:v>
                </c:pt>
                <c:pt idx="8778">
                  <c:v>42905.334027777775</c:v>
                </c:pt>
                <c:pt idx="8779">
                  <c:v>42905.334722222222</c:v>
                </c:pt>
                <c:pt idx="8780">
                  <c:v>42905.335416666669</c:v>
                </c:pt>
                <c:pt idx="8781">
                  <c:v>42905.336111111108</c:v>
                </c:pt>
                <c:pt idx="8782">
                  <c:v>42905.336805555555</c:v>
                </c:pt>
                <c:pt idx="8783">
                  <c:v>42905.337500000001</c:v>
                </c:pt>
                <c:pt idx="8784">
                  <c:v>42905.338194444441</c:v>
                </c:pt>
                <c:pt idx="8785">
                  <c:v>42905.338888888888</c:v>
                </c:pt>
                <c:pt idx="8786">
                  <c:v>42905.339583333334</c:v>
                </c:pt>
                <c:pt idx="8787">
                  <c:v>42905.340277777781</c:v>
                </c:pt>
                <c:pt idx="8788">
                  <c:v>42905.34097222222</c:v>
                </c:pt>
                <c:pt idx="8789">
                  <c:v>42905.341666666667</c:v>
                </c:pt>
                <c:pt idx="8790">
                  <c:v>42905.342361111114</c:v>
                </c:pt>
                <c:pt idx="8791">
                  <c:v>42905.343055555553</c:v>
                </c:pt>
                <c:pt idx="8792">
                  <c:v>42905.34375</c:v>
                </c:pt>
                <c:pt idx="8793">
                  <c:v>42905.344444444447</c:v>
                </c:pt>
                <c:pt idx="8794">
                  <c:v>42905.345138888886</c:v>
                </c:pt>
                <c:pt idx="8795">
                  <c:v>42905.345833333333</c:v>
                </c:pt>
                <c:pt idx="8796">
                  <c:v>42905.34652777778</c:v>
                </c:pt>
                <c:pt idx="8797">
                  <c:v>42905.347222222219</c:v>
                </c:pt>
                <c:pt idx="8798">
                  <c:v>42905.347916666666</c:v>
                </c:pt>
                <c:pt idx="8799">
                  <c:v>42905.348611111112</c:v>
                </c:pt>
                <c:pt idx="8800">
                  <c:v>42905.349305555559</c:v>
                </c:pt>
                <c:pt idx="8801">
                  <c:v>42905.35</c:v>
                </c:pt>
                <c:pt idx="8802">
                  <c:v>42905.350694444445</c:v>
                </c:pt>
                <c:pt idx="8803">
                  <c:v>42905.351388888892</c:v>
                </c:pt>
                <c:pt idx="8804">
                  <c:v>42905.352083333331</c:v>
                </c:pt>
                <c:pt idx="8805">
                  <c:v>42905.352777777778</c:v>
                </c:pt>
                <c:pt idx="8806">
                  <c:v>42905.353472222225</c:v>
                </c:pt>
                <c:pt idx="8807">
                  <c:v>42905.354166666664</c:v>
                </c:pt>
                <c:pt idx="8808">
                  <c:v>42905.354861111111</c:v>
                </c:pt>
                <c:pt idx="8809">
                  <c:v>42905.355555555558</c:v>
                </c:pt>
                <c:pt idx="8810">
                  <c:v>42905.356249999997</c:v>
                </c:pt>
                <c:pt idx="8811">
                  <c:v>42905.356944444444</c:v>
                </c:pt>
                <c:pt idx="8812">
                  <c:v>42905.357638888891</c:v>
                </c:pt>
                <c:pt idx="8813">
                  <c:v>42905.35833333333</c:v>
                </c:pt>
                <c:pt idx="8814">
                  <c:v>42905.359027777777</c:v>
                </c:pt>
                <c:pt idx="8815">
                  <c:v>42905.359722222223</c:v>
                </c:pt>
                <c:pt idx="8816">
                  <c:v>42905.36041666667</c:v>
                </c:pt>
                <c:pt idx="8817">
                  <c:v>42905.361111111109</c:v>
                </c:pt>
                <c:pt idx="8818">
                  <c:v>42905.361805555556</c:v>
                </c:pt>
                <c:pt idx="8819">
                  <c:v>42905.362500000003</c:v>
                </c:pt>
                <c:pt idx="8820">
                  <c:v>42905.363194444442</c:v>
                </c:pt>
                <c:pt idx="8821">
                  <c:v>42905.363888888889</c:v>
                </c:pt>
                <c:pt idx="8822">
                  <c:v>42905.364583333336</c:v>
                </c:pt>
                <c:pt idx="8823">
                  <c:v>42905.365277777775</c:v>
                </c:pt>
                <c:pt idx="8824">
                  <c:v>42905.365972222222</c:v>
                </c:pt>
                <c:pt idx="8825">
                  <c:v>42905.366666666669</c:v>
                </c:pt>
                <c:pt idx="8826">
                  <c:v>42905.367361111108</c:v>
                </c:pt>
                <c:pt idx="8827">
                  <c:v>42905.368055555555</c:v>
                </c:pt>
                <c:pt idx="8828">
                  <c:v>42905.368750000001</c:v>
                </c:pt>
                <c:pt idx="8829">
                  <c:v>42905.369444444441</c:v>
                </c:pt>
                <c:pt idx="8830">
                  <c:v>42905.370138888888</c:v>
                </c:pt>
                <c:pt idx="8831">
                  <c:v>42905.370833333334</c:v>
                </c:pt>
                <c:pt idx="8832">
                  <c:v>42905.371527777781</c:v>
                </c:pt>
                <c:pt idx="8833">
                  <c:v>42905.37222222222</c:v>
                </c:pt>
                <c:pt idx="8834">
                  <c:v>42905.372916666667</c:v>
                </c:pt>
                <c:pt idx="8835">
                  <c:v>42905.373611111114</c:v>
                </c:pt>
                <c:pt idx="8836">
                  <c:v>42905.374305555553</c:v>
                </c:pt>
                <c:pt idx="8837">
                  <c:v>42905.375</c:v>
                </c:pt>
                <c:pt idx="8838">
                  <c:v>42905.375694444447</c:v>
                </c:pt>
                <c:pt idx="8839">
                  <c:v>42905.376388888886</c:v>
                </c:pt>
                <c:pt idx="8840">
                  <c:v>42905.377083333333</c:v>
                </c:pt>
                <c:pt idx="8841">
                  <c:v>42905.37777777778</c:v>
                </c:pt>
                <c:pt idx="8842">
                  <c:v>42905.378472222219</c:v>
                </c:pt>
                <c:pt idx="8843">
                  <c:v>42905.379166666666</c:v>
                </c:pt>
                <c:pt idx="8844">
                  <c:v>42905.379861111112</c:v>
                </c:pt>
                <c:pt idx="8845">
                  <c:v>42905.380555555559</c:v>
                </c:pt>
                <c:pt idx="8846">
                  <c:v>42905.381249999999</c:v>
                </c:pt>
                <c:pt idx="8847">
                  <c:v>42905.381944444445</c:v>
                </c:pt>
                <c:pt idx="8848">
                  <c:v>42905.382638888892</c:v>
                </c:pt>
                <c:pt idx="8849">
                  <c:v>42905.383333333331</c:v>
                </c:pt>
                <c:pt idx="8850">
                  <c:v>42905.384027777778</c:v>
                </c:pt>
                <c:pt idx="8851">
                  <c:v>42905.384722222225</c:v>
                </c:pt>
                <c:pt idx="8852">
                  <c:v>42905.385416666664</c:v>
                </c:pt>
                <c:pt idx="8853">
                  <c:v>42905.386111111111</c:v>
                </c:pt>
                <c:pt idx="8854">
                  <c:v>42905.386805555558</c:v>
                </c:pt>
                <c:pt idx="8855">
                  <c:v>42905.387499999997</c:v>
                </c:pt>
                <c:pt idx="8856">
                  <c:v>42905.388194444444</c:v>
                </c:pt>
                <c:pt idx="8857">
                  <c:v>42905.388888888891</c:v>
                </c:pt>
                <c:pt idx="8858">
                  <c:v>42905.38958333333</c:v>
                </c:pt>
                <c:pt idx="8859">
                  <c:v>42905.390277777777</c:v>
                </c:pt>
                <c:pt idx="8860">
                  <c:v>42905.390972222223</c:v>
                </c:pt>
                <c:pt idx="8861">
                  <c:v>42905.39166666667</c:v>
                </c:pt>
                <c:pt idx="8862">
                  <c:v>42905.392361111109</c:v>
                </c:pt>
                <c:pt idx="8863">
                  <c:v>42905.393055555556</c:v>
                </c:pt>
                <c:pt idx="8864">
                  <c:v>42905.393750000003</c:v>
                </c:pt>
                <c:pt idx="8865">
                  <c:v>42905.394444444442</c:v>
                </c:pt>
                <c:pt idx="8866">
                  <c:v>42905.395138888889</c:v>
                </c:pt>
                <c:pt idx="8867">
                  <c:v>42905.395833333336</c:v>
                </c:pt>
                <c:pt idx="8868">
                  <c:v>42905.396527777775</c:v>
                </c:pt>
                <c:pt idx="8869">
                  <c:v>42905.397222222222</c:v>
                </c:pt>
                <c:pt idx="8870">
                  <c:v>42905.397916666669</c:v>
                </c:pt>
                <c:pt idx="8871">
                  <c:v>42905.398611111108</c:v>
                </c:pt>
                <c:pt idx="8872">
                  <c:v>42905.399305555555</c:v>
                </c:pt>
                <c:pt idx="8873">
                  <c:v>42905.4</c:v>
                </c:pt>
                <c:pt idx="8874">
                  <c:v>42905.400694444441</c:v>
                </c:pt>
                <c:pt idx="8875">
                  <c:v>42905.401388888888</c:v>
                </c:pt>
                <c:pt idx="8876">
                  <c:v>42905.402083333334</c:v>
                </c:pt>
                <c:pt idx="8877">
                  <c:v>42905.402777777781</c:v>
                </c:pt>
                <c:pt idx="8878">
                  <c:v>42905.40347222222</c:v>
                </c:pt>
                <c:pt idx="8879">
                  <c:v>42905.404166666667</c:v>
                </c:pt>
                <c:pt idx="8880">
                  <c:v>42905.404861111114</c:v>
                </c:pt>
                <c:pt idx="8881">
                  <c:v>42905.405555555553</c:v>
                </c:pt>
                <c:pt idx="8882">
                  <c:v>42905.40625</c:v>
                </c:pt>
                <c:pt idx="8883">
                  <c:v>42905.406944444447</c:v>
                </c:pt>
                <c:pt idx="8884">
                  <c:v>42905.407638888886</c:v>
                </c:pt>
                <c:pt idx="8885">
                  <c:v>42905.408333333333</c:v>
                </c:pt>
                <c:pt idx="8886">
                  <c:v>42905.40902777778</c:v>
                </c:pt>
                <c:pt idx="8887">
                  <c:v>42905.409722222219</c:v>
                </c:pt>
                <c:pt idx="8888">
                  <c:v>42905.410416666666</c:v>
                </c:pt>
                <c:pt idx="8889">
                  <c:v>42905.411111111112</c:v>
                </c:pt>
                <c:pt idx="8890">
                  <c:v>42905.411805555559</c:v>
                </c:pt>
                <c:pt idx="8891">
                  <c:v>42905.412499999999</c:v>
                </c:pt>
                <c:pt idx="8892">
                  <c:v>42905.413194444445</c:v>
                </c:pt>
                <c:pt idx="8893">
                  <c:v>42905.413888888892</c:v>
                </c:pt>
                <c:pt idx="8894">
                  <c:v>42905.414583333331</c:v>
                </c:pt>
                <c:pt idx="8895">
                  <c:v>42905.415277777778</c:v>
                </c:pt>
                <c:pt idx="8896">
                  <c:v>42905.415972222225</c:v>
                </c:pt>
                <c:pt idx="8897">
                  <c:v>42905.416666666664</c:v>
                </c:pt>
                <c:pt idx="8898">
                  <c:v>42905.417361111111</c:v>
                </c:pt>
                <c:pt idx="8899">
                  <c:v>42905.418055555558</c:v>
                </c:pt>
                <c:pt idx="8900">
                  <c:v>42905.418749999997</c:v>
                </c:pt>
                <c:pt idx="8901">
                  <c:v>42905.419444444444</c:v>
                </c:pt>
                <c:pt idx="8902">
                  <c:v>42905.420138888891</c:v>
                </c:pt>
                <c:pt idx="8903">
                  <c:v>42905.42083333333</c:v>
                </c:pt>
                <c:pt idx="8904">
                  <c:v>42905.421527777777</c:v>
                </c:pt>
                <c:pt idx="8905">
                  <c:v>42905.422222222223</c:v>
                </c:pt>
                <c:pt idx="8906">
                  <c:v>42905.42291666667</c:v>
                </c:pt>
                <c:pt idx="8907">
                  <c:v>42905.423611111109</c:v>
                </c:pt>
                <c:pt idx="8908">
                  <c:v>42905.424305555556</c:v>
                </c:pt>
                <c:pt idx="8909">
                  <c:v>42905.425000000003</c:v>
                </c:pt>
                <c:pt idx="8910">
                  <c:v>42905.425694444442</c:v>
                </c:pt>
                <c:pt idx="8911">
                  <c:v>42905.426388888889</c:v>
                </c:pt>
                <c:pt idx="8912">
                  <c:v>42905.427083333336</c:v>
                </c:pt>
                <c:pt idx="8913">
                  <c:v>42905.427777777775</c:v>
                </c:pt>
                <c:pt idx="8914">
                  <c:v>42905.428472222222</c:v>
                </c:pt>
                <c:pt idx="8915">
                  <c:v>42905.429166666669</c:v>
                </c:pt>
                <c:pt idx="8916">
                  <c:v>42905.429861111108</c:v>
                </c:pt>
                <c:pt idx="8917">
                  <c:v>42905.430555555555</c:v>
                </c:pt>
                <c:pt idx="8918">
                  <c:v>42905.431250000001</c:v>
                </c:pt>
                <c:pt idx="8919">
                  <c:v>42905.431944444441</c:v>
                </c:pt>
                <c:pt idx="8920">
                  <c:v>42905.432638888888</c:v>
                </c:pt>
                <c:pt idx="8921">
                  <c:v>42905.433333333334</c:v>
                </c:pt>
                <c:pt idx="8922">
                  <c:v>42905.434027777781</c:v>
                </c:pt>
                <c:pt idx="8923">
                  <c:v>42905.43472222222</c:v>
                </c:pt>
                <c:pt idx="8924">
                  <c:v>42905.435416666667</c:v>
                </c:pt>
                <c:pt idx="8925">
                  <c:v>42905.436111111114</c:v>
                </c:pt>
                <c:pt idx="8926">
                  <c:v>42905.436805555553</c:v>
                </c:pt>
                <c:pt idx="8927">
                  <c:v>42905.4375</c:v>
                </c:pt>
                <c:pt idx="8928">
                  <c:v>42905.438194444447</c:v>
                </c:pt>
                <c:pt idx="8929">
                  <c:v>42905.438888888886</c:v>
                </c:pt>
                <c:pt idx="8930">
                  <c:v>42905.439583333333</c:v>
                </c:pt>
                <c:pt idx="8931">
                  <c:v>42905.44027777778</c:v>
                </c:pt>
                <c:pt idx="8932">
                  <c:v>42905.440972222219</c:v>
                </c:pt>
                <c:pt idx="8933">
                  <c:v>42905.441666666666</c:v>
                </c:pt>
                <c:pt idx="8934">
                  <c:v>42905.442361111112</c:v>
                </c:pt>
                <c:pt idx="8935">
                  <c:v>42905.443055555559</c:v>
                </c:pt>
                <c:pt idx="8936">
                  <c:v>42905.443749999999</c:v>
                </c:pt>
                <c:pt idx="8937">
                  <c:v>42905.444444444445</c:v>
                </c:pt>
                <c:pt idx="8938">
                  <c:v>42905.445138888892</c:v>
                </c:pt>
                <c:pt idx="8939">
                  <c:v>42905.445833333331</c:v>
                </c:pt>
                <c:pt idx="8940">
                  <c:v>42905.446527777778</c:v>
                </c:pt>
                <c:pt idx="8941">
                  <c:v>42905.447222222225</c:v>
                </c:pt>
                <c:pt idx="8942">
                  <c:v>42905.447916666664</c:v>
                </c:pt>
                <c:pt idx="8943">
                  <c:v>42905.448611111111</c:v>
                </c:pt>
                <c:pt idx="8944">
                  <c:v>42905.449305555558</c:v>
                </c:pt>
                <c:pt idx="8945">
                  <c:v>42905.45</c:v>
                </c:pt>
                <c:pt idx="8946">
                  <c:v>42905.450694444444</c:v>
                </c:pt>
                <c:pt idx="8947">
                  <c:v>42905.451388888891</c:v>
                </c:pt>
                <c:pt idx="8948">
                  <c:v>42905.45208333333</c:v>
                </c:pt>
                <c:pt idx="8949">
                  <c:v>42905.452777777777</c:v>
                </c:pt>
                <c:pt idx="8950">
                  <c:v>42905.453472222223</c:v>
                </c:pt>
                <c:pt idx="8951">
                  <c:v>42905.45416666667</c:v>
                </c:pt>
                <c:pt idx="8952">
                  <c:v>42905.454861111109</c:v>
                </c:pt>
                <c:pt idx="8953">
                  <c:v>42905.455555555556</c:v>
                </c:pt>
                <c:pt idx="8954">
                  <c:v>42905.456250000003</c:v>
                </c:pt>
                <c:pt idx="8955">
                  <c:v>42905.456944444442</c:v>
                </c:pt>
                <c:pt idx="8956">
                  <c:v>42905.457638888889</c:v>
                </c:pt>
                <c:pt idx="8957">
                  <c:v>42905.458333333336</c:v>
                </c:pt>
                <c:pt idx="8958">
                  <c:v>42905.459027777775</c:v>
                </c:pt>
                <c:pt idx="8959">
                  <c:v>42905.459722222222</c:v>
                </c:pt>
                <c:pt idx="8960">
                  <c:v>42905.460416666669</c:v>
                </c:pt>
                <c:pt idx="8961">
                  <c:v>42905.461111111108</c:v>
                </c:pt>
                <c:pt idx="8962">
                  <c:v>42905.461805555555</c:v>
                </c:pt>
                <c:pt idx="8963">
                  <c:v>42905.462500000001</c:v>
                </c:pt>
                <c:pt idx="8964">
                  <c:v>42905.463194444441</c:v>
                </c:pt>
                <c:pt idx="8965">
                  <c:v>42905.463888888888</c:v>
                </c:pt>
                <c:pt idx="8966">
                  <c:v>42905.464583333334</c:v>
                </c:pt>
                <c:pt idx="8967">
                  <c:v>42905.465277777781</c:v>
                </c:pt>
                <c:pt idx="8968">
                  <c:v>42905.46597222222</c:v>
                </c:pt>
                <c:pt idx="8969">
                  <c:v>42905.466666666667</c:v>
                </c:pt>
                <c:pt idx="8970">
                  <c:v>42905.467361111114</c:v>
                </c:pt>
                <c:pt idx="8971">
                  <c:v>42905.468055555553</c:v>
                </c:pt>
                <c:pt idx="8972">
                  <c:v>42905.46875</c:v>
                </c:pt>
                <c:pt idx="8973">
                  <c:v>42905.469444444447</c:v>
                </c:pt>
                <c:pt idx="8974">
                  <c:v>42905.470138888886</c:v>
                </c:pt>
                <c:pt idx="8975">
                  <c:v>42905.470833333333</c:v>
                </c:pt>
                <c:pt idx="8976">
                  <c:v>42905.47152777778</c:v>
                </c:pt>
                <c:pt idx="8977">
                  <c:v>42905.472222222219</c:v>
                </c:pt>
                <c:pt idx="8978">
                  <c:v>42905.472916666666</c:v>
                </c:pt>
                <c:pt idx="8979">
                  <c:v>42905.473611111112</c:v>
                </c:pt>
                <c:pt idx="8980">
                  <c:v>42905.474305555559</c:v>
                </c:pt>
                <c:pt idx="8981">
                  <c:v>42905.474999999999</c:v>
                </c:pt>
                <c:pt idx="8982">
                  <c:v>42905.475694444445</c:v>
                </c:pt>
                <c:pt idx="8983">
                  <c:v>42905.476388888892</c:v>
                </c:pt>
                <c:pt idx="8984">
                  <c:v>42905.477083333331</c:v>
                </c:pt>
                <c:pt idx="8985">
                  <c:v>42905.477777777778</c:v>
                </c:pt>
                <c:pt idx="8986">
                  <c:v>42905.478472222225</c:v>
                </c:pt>
                <c:pt idx="8987">
                  <c:v>42905.479166666664</c:v>
                </c:pt>
                <c:pt idx="8988">
                  <c:v>42905.479861111111</c:v>
                </c:pt>
                <c:pt idx="8989">
                  <c:v>42905.480555555558</c:v>
                </c:pt>
                <c:pt idx="8990">
                  <c:v>42905.481249999997</c:v>
                </c:pt>
                <c:pt idx="8991">
                  <c:v>42905.481944444444</c:v>
                </c:pt>
                <c:pt idx="8992">
                  <c:v>42905.482638888891</c:v>
                </c:pt>
                <c:pt idx="8993">
                  <c:v>42905.48333333333</c:v>
                </c:pt>
                <c:pt idx="8994">
                  <c:v>42905.484027777777</c:v>
                </c:pt>
                <c:pt idx="8995">
                  <c:v>42905.484722222223</c:v>
                </c:pt>
                <c:pt idx="8996">
                  <c:v>42905.48541666667</c:v>
                </c:pt>
                <c:pt idx="8997">
                  <c:v>42905.486111111109</c:v>
                </c:pt>
                <c:pt idx="8998">
                  <c:v>42905.486805555556</c:v>
                </c:pt>
                <c:pt idx="8999">
                  <c:v>42905.487500000003</c:v>
                </c:pt>
                <c:pt idx="9000">
                  <c:v>42905.488194444442</c:v>
                </c:pt>
                <c:pt idx="9001">
                  <c:v>42905.488888888889</c:v>
                </c:pt>
                <c:pt idx="9002">
                  <c:v>42905.489583333336</c:v>
                </c:pt>
                <c:pt idx="9003">
                  <c:v>42905.490277777775</c:v>
                </c:pt>
                <c:pt idx="9004">
                  <c:v>42905.490972222222</c:v>
                </c:pt>
                <c:pt idx="9005">
                  <c:v>42905.491666666669</c:v>
                </c:pt>
                <c:pt idx="9006">
                  <c:v>42905.492361111108</c:v>
                </c:pt>
                <c:pt idx="9007">
                  <c:v>42905.493055555555</c:v>
                </c:pt>
                <c:pt idx="9008">
                  <c:v>42905.493750000001</c:v>
                </c:pt>
                <c:pt idx="9009">
                  <c:v>42905.494444444441</c:v>
                </c:pt>
                <c:pt idx="9010">
                  <c:v>42905.495138888888</c:v>
                </c:pt>
                <c:pt idx="9011">
                  <c:v>42905.495833333334</c:v>
                </c:pt>
                <c:pt idx="9012">
                  <c:v>42905.496527777781</c:v>
                </c:pt>
                <c:pt idx="9013">
                  <c:v>42905.49722222222</c:v>
                </c:pt>
                <c:pt idx="9014">
                  <c:v>42905.497916666667</c:v>
                </c:pt>
                <c:pt idx="9015">
                  <c:v>42905.498611111114</c:v>
                </c:pt>
                <c:pt idx="9016">
                  <c:v>42905.499305555553</c:v>
                </c:pt>
                <c:pt idx="9017">
                  <c:v>42905.5</c:v>
                </c:pt>
                <c:pt idx="9018">
                  <c:v>42905.500694444447</c:v>
                </c:pt>
                <c:pt idx="9019">
                  <c:v>42905.501388888886</c:v>
                </c:pt>
                <c:pt idx="9020">
                  <c:v>42905.502083333333</c:v>
                </c:pt>
                <c:pt idx="9021">
                  <c:v>42905.50277777778</c:v>
                </c:pt>
                <c:pt idx="9022">
                  <c:v>42905.503472222219</c:v>
                </c:pt>
                <c:pt idx="9023">
                  <c:v>42905.504166666666</c:v>
                </c:pt>
                <c:pt idx="9024">
                  <c:v>42905.504861111112</c:v>
                </c:pt>
                <c:pt idx="9025">
                  <c:v>42905.505555555559</c:v>
                </c:pt>
                <c:pt idx="9026">
                  <c:v>42905.506249999999</c:v>
                </c:pt>
                <c:pt idx="9027">
                  <c:v>42905.506944444445</c:v>
                </c:pt>
                <c:pt idx="9028">
                  <c:v>42905.507638888892</c:v>
                </c:pt>
                <c:pt idx="9029">
                  <c:v>42905.508333333331</c:v>
                </c:pt>
                <c:pt idx="9030">
                  <c:v>42905.509027777778</c:v>
                </c:pt>
                <c:pt idx="9031">
                  <c:v>42905.509722222225</c:v>
                </c:pt>
                <c:pt idx="9032">
                  <c:v>42905.510416666664</c:v>
                </c:pt>
                <c:pt idx="9033">
                  <c:v>42905.511111111111</c:v>
                </c:pt>
                <c:pt idx="9034">
                  <c:v>42905.511805555558</c:v>
                </c:pt>
                <c:pt idx="9035">
                  <c:v>42905.512499999997</c:v>
                </c:pt>
                <c:pt idx="9036">
                  <c:v>42905.513194444444</c:v>
                </c:pt>
                <c:pt idx="9037">
                  <c:v>42905.513888888891</c:v>
                </c:pt>
                <c:pt idx="9038">
                  <c:v>42905.51458333333</c:v>
                </c:pt>
                <c:pt idx="9039">
                  <c:v>42905.515277777777</c:v>
                </c:pt>
                <c:pt idx="9040">
                  <c:v>42905.515972222223</c:v>
                </c:pt>
                <c:pt idx="9041">
                  <c:v>42905.51666666667</c:v>
                </c:pt>
                <c:pt idx="9042">
                  <c:v>42905.517361111109</c:v>
                </c:pt>
                <c:pt idx="9043">
                  <c:v>42905.518055555556</c:v>
                </c:pt>
                <c:pt idx="9044">
                  <c:v>42905.518750000003</c:v>
                </c:pt>
                <c:pt idx="9045">
                  <c:v>42905.519444444442</c:v>
                </c:pt>
                <c:pt idx="9046">
                  <c:v>42905.520138888889</c:v>
                </c:pt>
                <c:pt idx="9047">
                  <c:v>42905.520833333336</c:v>
                </c:pt>
                <c:pt idx="9048">
                  <c:v>42905.521527777775</c:v>
                </c:pt>
                <c:pt idx="9049">
                  <c:v>42905.522222222222</c:v>
                </c:pt>
                <c:pt idx="9050">
                  <c:v>42905.522916666669</c:v>
                </c:pt>
                <c:pt idx="9051">
                  <c:v>42905.523611111108</c:v>
                </c:pt>
                <c:pt idx="9052">
                  <c:v>42905.524305555555</c:v>
                </c:pt>
                <c:pt idx="9053">
                  <c:v>42905.525000000001</c:v>
                </c:pt>
                <c:pt idx="9054">
                  <c:v>42905.525694444441</c:v>
                </c:pt>
                <c:pt idx="9055">
                  <c:v>42905.526388888888</c:v>
                </c:pt>
                <c:pt idx="9056">
                  <c:v>42905.527083333334</c:v>
                </c:pt>
                <c:pt idx="9057">
                  <c:v>42905.527777777781</c:v>
                </c:pt>
                <c:pt idx="9058">
                  <c:v>42905.52847222222</c:v>
                </c:pt>
                <c:pt idx="9059">
                  <c:v>42905.529166666667</c:v>
                </c:pt>
                <c:pt idx="9060">
                  <c:v>42905.529861111114</c:v>
                </c:pt>
                <c:pt idx="9061">
                  <c:v>42905.530555555553</c:v>
                </c:pt>
                <c:pt idx="9062">
                  <c:v>42905.53125</c:v>
                </c:pt>
                <c:pt idx="9063">
                  <c:v>42905.531944444447</c:v>
                </c:pt>
                <c:pt idx="9064">
                  <c:v>42905.532638888886</c:v>
                </c:pt>
                <c:pt idx="9065">
                  <c:v>42905.533333333333</c:v>
                </c:pt>
                <c:pt idx="9066">
                  <c:v>42905.53402777778</c:v>
                </c:pt>
                <c:pt idx="9067">
                  <c:v>42905.534722222219</c:v>
                </c:pt>
                <c:pt idx="9068">
                  <c:v>42905.535416666666</c:v>
                </c:pt>
                <c:pt idx="9069">
                  <c:v>42905.536111111112</c:v>
                </c:pt>
                <c:pt idx="9070">
                  <c:v>42905.536805555559</c:v>
                </c:pt>
                <c:pt idx="9071">
                  <c:v>42905.537499999999</c:v>
                </c:pt>
                <c:pt idx="9072">
                  <c:v>42905.538194444445</c:v>
                </c:pt>
                <c:pt idx="9073">
                  <c:v>42905.538888888892</c:v>
                </c:pt>
                <c:pt idx="9074">
                  <c:v>42905.539583333331</c:v>
                </c:pt>
                <c:pt idx="9075">
                  <c:v>42905.540277777778</c:v>
                </c:pt>
                <c:pt idx="9076">
                  <c:v>42905.540972222225</c:v>
                </c:pt>
                <c:pt idx="9077">
                  <c:v>42905.541666666664</c:v>
                </c:pt>
                <c:pt idx="9078">
                  <c:v>42905.542361111111</c:v>
                </c:pt>
                <c:pt idx="9079">
                  <c:v>42905.543055555558</c:v>
                </c:pt>
                <c:pt idx="9080">
                  <c:v>42905.543749999997</c:v>
                </c:pt>
                <c:pt idx="9081">
                  <c:v>42905.544444444444</c:v>
                </c:pt>
                <c:pt idx="9082">
                  <c:v>42905.545138888891</c:v>
                </c:pt>
                <c:pt idx="9083">
                  <c:v>42905.54583333333</c:v>
                </c:pt>
                <c:pt idx="9084">
                  <c:v>42905.546527777777</c:v>
                </c:pt>
                <c:pt idx="9085">
                  <c:v>42905.547222222223</c:v>
                </c:pt>
                <c:pt idx="9086">
                  <c:v>42905.54791666667</c:v>
                </c:pt>
                <c:pt idx="9087">
                  <c:v>42905.548611111109</c:v>
                </c:pt>
                <c:pt idx="9088">
                  <c:v>42905.549305555556</c:v>
                </c:pt>
                <c:pt idx="9089">
                  <c:v>42905.55</c:v>
                </c:pt>
                <c:pt idx="9090">
                  <c:v>42905.550694444442</c:v>
                </c:pt>
                <c:pt idx="9091">
                  <c:v>42905.551388888889</c:v>
                </c:pt>
                <c:pt idx="9092">
                  <c:v>42905.552083333336</c:v>
                </c:pt>
                <c:pt idx="9093">
                  <c:v>42905.552777777775</c:v>
                </c:pt>
                <c:pt idx="9094">
                  <c:v>42905.553472222222</c:v>
                </c:pt>
                <c:pt idx="9095">
                  <c:v>42905.554166666669</c:v>
                </c:pt>
                <c:pt idx="9096">
                  <c:v>42905.554861111108</c:v>
                </c:pt>
                <c:pt idx="9097">
                  <c:v>42905.555555555555</c:v>
                </c:pt>
                <c:pt idx="9098">
                  <c:v>42905.556250000001</c:v>
                </c:pt>
                <c:pt idx="9099">
                  <c:v>42905.556944444441</c:v>
                </c:pt>
                <c:pt idx="9100">
                  <c:v>42905.557638888888</c:v>
                </c:pt>
                <c:pt idx="9101">
                  <c:v>42905.558333333334</c:v>
                </c:pt>
                <c:pt idx="9102">
                  <c:v>42905.559027777781</c:v>
                </c:pt>
                <c:pt idx="9103">
                  <c:v>42905.55972222222</c:v>
                </c:pt>
                <c:pt idx="9104">
                  <c:v>42905.560416666667</c:v>
                </c:pt>
                <c:pt idx="9105">
                  <c:v>42905.561111111114</c:v>
                </c:pt>
                <c:pt idx="9106">
                  <c:v>42905.561805555553</c:v>
                </c:pt>
                <c:pt idx="9107">
                  <c:v>42905.5625</c:v>
                </c:pt>
                <c:pt idx="9108">
                  <c:v>42905.563194444447</c:v>
                </c:pt>
                <c:pt idx="9109">
                  <c:v>42905.563888888886</c:v>
                </c:pt>
                <c:pt idx="9110">
                  <c:v>42905.564583333333</c:v>
                </c:pt>
                <c:pt idx="9111">
                  <c:v>42905.56527777778</c:v>
                </c:pt>
                <c:pt idx="9112">
                  <c:v>42905.565972222219</c:v>
                </c:pt>
                <c:pt idx="9113">
                  <c:v>42905.566666666666</c:v>
                </c:pt>
                <c:pt idx="9114">
                  <c:v>42905.567361111112</c:v>
                </c:pt>
                <c:pt idx="9115">
                  <c:v>42905.568055555559</c:v>
                </c:pt>
                <c:pt idx="9116">
                  <c:v>42905.568749999999</c:v>
                </c:pt>
                <c:pt idx="9117">
                  <c:v>42905.569444444445</c:v>
                </c:pt>
                <c:pt idx="9118">
                  <c:v>42905.570138888892</c:v>
                </c:pt>
                <c:pt idx="9119">
                  <c:v>42905.570833333331</c:v>
                </c:pt>
                <c:pt idx="9120">
                  <c:v>42905.571527777778</c:v>
                </c:pt>
                <c:pt idx="9121">
                  <c:v>42905.572222222225</c:v>
                </c:pt>
                <c:pt idx="9122">
                  <c:v>42905.572916666664</c:v>
                </c:pt>
                <c:pt idx="9123">
                  <c:v>42905.573611111111</c:v>
                </c:pt>
                <c:pt idx="9124">
                  <c:v>42905.574305555558</c:v>
                </c:pt>
                <c:pt idx="9125">
                  <c:v>42905.574999999997</c:v>
                </c:pt>
                <c:pt idx="9126">
                  <c:v>42905.575694444444</c:v>
                </c:pt>
                <c:pt idx="9127">
                  <c:v>42905.576388888891</c:v>
                </c:pt>
                <c:pt idx="9128">
                  <c:v>42905.57708333333</c:v>
                </c:pt>
                <c:pt idx="9129">
                  <c:v>42905.577777777777</c:v>
                </c:pt>
                <c:pt idx="9130">
                  <c:v>42905.578472222223</c:v>
                </c:pt>
                <c:pt idx="9131">
                  <c:v>42905.57916666667</c:v>
                </c:pt>
                <c:pt idx="9132">
                  <c:v>42905.579861111109</c:v>
                </c:pt>
                <c:pt idx="9133">
                  <c:v>42905.580555555556</c:v>
                </c:pt>
                <c:pt idx="9134">
                  <c:v>42905.581250000003</c:v>
                </c:pt>
                <c:pt idx="9135">
                  <c:v>42905.581944444442</c:v>
                </c:pt>
                <c:pt idx="9136">
                  <c:v>42905.582638888889</c:v>
                </c:pt>
                <c:pt idx="9137">
                  <c:v>42905.583333333336</c:v>
                </c:pt>
                <c:pt idx="9138">
                  <c:v>42905.584027777775</c:v>
                </c:pt>
                <c:pt idx="9139">
                  <c:v>42905.584722222222</c:v>
                </c:pt>
                <c:pt idx="9140">
                  <c:v>42905.585416666669</c:v>
                </c:pt>
                <c:pt idx="9141">
                  <c:v>42905.586111111108</c:v>
                </c:pt>
                <c:pt idx="9142">
                  <c:v>42905.586805555555</c:v>
                </c:pt>
                <c:pt idx="9143">
                  <c:v>42905.587500000001</c:v>
                </c:pt>
                <c:pt idx="9144">
                  <c:v>42905.588194444441</c:v>
                </c:pt>
                <c:pt idx="9145">
                  <c:v>42905.588888888888</c:v>
                </c:pt>
                <c:pt idx="9146">
                  <c:v>42905.589583333334</c:v>
                </c:pt>
                <c:pt idx="9147">
                  <c:v>42905.590277777781</c:v>
                </c:pt>
                <c:pt idx="9148">
                  <c:v>42905.59097222222</c:v>
                </c:pt>
                <c:pt idx="9149">
                  <c:v>42905.591666666667</c:v>
                </c:pt>
                <c:pt idx="9150">
                  <c:v>42905.592361111114</c:v>
                </c:pt>
                <c:pt idx="9151">
                  <c:v>42905.593055555553</c:v>
                </c:pt>
                <c:pt idx="9152">
                  <c:v>42905.59375</c:v>
                </c:pt>
                <c:pt idx="9153">
                  <c:v>42905.594444444447</c:v>
                </c:pt>
                <c:pt idx="9154">
                  <c:v>42905.595138888886</c:v>
                </c:pt>
                <c:pt idx="9155">
                  <c:v>42905.595833333333</c:v>
                </c:pt>
                <c:pt idx="9156">
                  <c:v>42905.59652777778</c:v>
                </c:pt>
                <c:pt idx="9157">
                  <c:v>42905.597222222219</c:v>
                </c:pt>
                <c:pt idx="9158">
                  <c:v>42905.597916666666</c:v>
                </c:pt>
                <c:pt idx="9159">
                  <c:v>42905.598611111112</c:v>
                </c:pt>
                <c:pt idx="9160">
                  <c:v>42905.599305555559</c:v>
                </c:pt>
                <c:pt idx="9161">
                  <c:v>42905.599999999999</c:v>
                </c:pt>
                <c:pt idx="9162">
                  <c:v>42905.600694444445</c:v>
                </c:pt>
                <c:pt idx="9163">
                  <c:v>42905.601388888892</c:v>
                </c:pt>
                <c:pt idx="9164">
                  <c:v>42905.602083333331</c:v>
                </c:pt>
                <c:pt idx="9165">
                  <c:v>42905.602777777778</c:v>
                </c:pt>
                <c:pt idx="9166">
                  <c:v>42905.603472222225</c:v>
                </c:pt>
                <c:pt idx="9167">
                  <c:v>42905.604166666664</c:v>
                </c:pt>
                <c:pt idx="9168">
                  <c:v>42905.604861111111</c:v>
                </c:pt>
                <c:pt idx="9169">
                  <c:v>42905.605555555558</c:v>
                </c:pt>
                <c:pt idx="9170">
                  <c:v>42905.606249999997</c:v>
                </c:pt>
                <c:pt idx="9171">
                  <c:v>42905.606944444444</c:v>
                </c:pt>
                <c:pt idx="9172">
                  <c:v>42905.607638888891</c:v>
                </c:pt>
                <c:pt idx="9173">
                  <c:v>42905.60833333333</c:v>
                </c:pt>
                <c:pt idx="9174">
                  <c:v>42905.609027777777</c:v>
                </c:pt>
                <c:pt idx="9175">
                  <c:v>42905.609722222223</c:v>
                </c:pt>
                <c:pt idx="9176">
                  <c:v>42905.61041666667</c:v>
                </c:pt>
                <c:pt idx="9177">
                  <c:v>42905.611111111109</c:v>
                </c:pt>
                <c:pt idx="9178">
                  <c:v>42905.611805555556</c:v>
                </c:pt>
                <c:pt idx="9179">
                  <c:v>42905.612500000003</c:v>
                </c:pt>
                <c:pt idx="9180">
                  <c:v>42905.613194444442</c:v>
                </c:pt>
                <c:pt idx="9181">
                  <c:v>42905.613888888889</c:v>
                </c:pt>
                <c:pt idx="9182">
                  <c:v>42905.614583333336</c:v>
                </c:pt>
                <c:pt idx="9183">
                  <c:v>42905.615277777775</c:v>
                </c:pt>
                <c:pt idx="9184">
                  <c:v>42905.615972222222</c:v>
                </c:pt>
                <c:pt idx="9185">
                  <c:v>42905.616666666669</c:v>
                </c:pt>
                <c:pt idx="9186">
                  <c:v>42905.617361111108</c:v>
                </c:pt>
                <c:pt idx="9187">
                  <c:v>42905.618055555555</c:v>
                </c:pt>
                <c:pt idx="9188">
                  <c:v>42905.618750000001</c:v>
                </c:pt>
                <c:pt idx="9189">
                  <c:v>42905.619444444441</c:v>
                </c:pt>
                <c:pt idx="9190">
                  <c:v>42905.620138888888</c:v>
                </c:pt>
                <c:pt idx="9191">
                  <c:v>42905.620833333334</c:v>
                </c:pt>
                <c:pt idx="9192">
                  <c:v>42905.621527777781</c:v>
                </c:pt>
                <c:pt idx="9193">
                  <c:v>42905.62222222222</c:v>
                </c:pt>
                <c:pt idx="9194">
                  <c:v>42905.622916666667</c:v>
                </c:pt>
                <c:pt idx="9195">
                  <c:v>42905.623611111114</c:v>
                </c:pt>
                <c:pt idx="9196">
                  <c:v>42905.624305555553</c:v>
                </c:pt>
                <c:pt idx="9197">
                  <c:v>42905.625</c:v>
                </c:pt>
                <c:pt idx="9198">
                  <c:v>42905.625694444447</c:v>
                </c:pt>
                <c:pt idx="9199">
                  <c:v>42905.626388888886</c:v>
                </c:pt>
                <c:pt idx="9200">
                  <c:v>42905.627083333333</c:v>
                </c:pt>
                <c:pt idx="9201">
                  <c:v>42905.62777777778</c:v>
                </c:pt>
                <c:pt idx="9202">
                  <c:v>42905.628472222219</c:v>
                </c:pt>
                <c:pt idx="9203">
                  <c:v>42905.629166666666</c:v>
                </c:pt>
                <c:pt idx="9204">
                  <c:v>42905.629861111112</c:v>
                </c:pt>
                <c:pt idx="9205">
                  <c:v>42905.630555555559</c:v>
                </c:pt>
                <c:pt idx="9206">
                  <c:v>42905.631249999999</c:v>
                </c:pt>
                <c:pt idx="9207">
                  <c:v>42905.631944444445</c:v>
                </c:pt>
                <c:pt idx="9208">
                  <c:v>42905.632638888892</c:v>
                </c:pt>
                <c:pt idx="9209">
                  <c:v>42905.633333333331</c:v>
                </c:pt>
                <c:pt idx="9210">
                  <c:v>42905.634027777778</c:v>
                </c:pt>
                <c:pt idx="9211">
                  <c:v>42905.634722222225</c:v>
                </c:pt>
                <c:pt idx="9212">
                  <c:v>42905.635416666664</c:v>
                </c:pt>
                <c:pt idx="9213">
                  <c:v>42905.636111111111</c:v>
                </c:pt>
                <c:pt idx="9214">
                  <c:v>42905.636805555558</c:v>
                </c:pt>
                <c:pt idx="9215">
                  <c:v>42905.637499999997</c:v>
                </c:pt>
                <c:pt idx="9216">
                  <c:v>42905.638194444444</c:v>
                </c:pt>
                <c:pt idx="9217">
                  <c:v>42905.638888888891</c:v>
                </c:pt>
                <c:pt idx="9218">
                  <c:v>42905.63958333333</c:v>
                </c:pt>
                <c:pt idx="9219">
                  <c:v>42905.640277777777</c:v>
                </c:pt>
                <c:pt idx="9220">
                  <c:v>42905.659722222219</c:v>
                </c:pt>
                <c:pt idx="9221">
                  <c:v>42905.660416666666</c:v>
                </c:pt>
                <c:pt idx="9222">
                  <c:v>42905.661111111112</c:v>
                </c:pt>
                <c:pt idx="9223">
                  <c:v>42905.661805555559</c:v>
                </c:pt>
                <c:pt idx="9224">
                  <c:v>42905.662499999999</c:v>
                </c:pt>
                <c:pt idx="9225">
                  <c:v>42905.663194444445</c:v>
                </c:pt>
                <c:pt idx="9226">
                  <c:v>42905.663888888892</c:v>
                </c:pt>
                <c:pt idx="9227">
                  <c:v>42905.664583333331</c:v>
                </c:pt>
                <c:pt idx="9228">
                  <c:v>42905.665277777778</c:v>
                </c:pt>
                <c:pt idx="9229">
                  <c:v>42905.665972222225</c:v>
                </c:pt>
                <c:pt idx="9230">
                  <c:v>42905.666666666664</c:v>
                </c:pt>
                <c:pt idx="9231">
                  <c:v>42905.667361111111</c:v>
                </c:pt>
                <c:pt idx="9232">
                  <c:v>42905.668055555558</c:v>
                </c:pt>
                <c:pt idx="9233">
                  <c:v>42905.668749999997</c:v>
                </c:pt>
                <c:pt idx="9234">
                  <c:v>42905.669444444444</c:v>
                </c:pt>
                <c:pt idx="9235">
                  <c:v>42905.670138888891</c:v>
                </c:pt>
                <c:pt idx="9236">
                  <c:v>42905.67083333333</c:v>
                </c:pt>
                <c:pt idx="9237">
                  <c:v>42905.671527777777</c:v>
                </c:pt>
                <c:pt idx="9238">
                  <c:v>42905.672222222223</c:v>
                </c:pt>
                <c:pt idx="9239">
                  <c:v>42905.67291666667</c:v>
                </c:pt>
                <c:pt idx="9240">
                  <c:v>42905.673611111109</c:v>
                </c:pt>
                <c:pt idx="9241">
                  <c:v>42905.674305555556</c:v>
                </c:pt>
                <c:pt idx="9242">
                  <c:v>42905.675000000003</c:v>
                </c:pt>
                <c:pt idx="9243">
                  <c:v>42905.675694444442</c:v>
                </c:pt>
                <c:pt idx="9244">
                  <c:v>42905.676388888889</c:v>
                </c:pt>
                <c:pt idx="9245">
                  <c:v>42905.677083333336</c:v>
                </c:pt>
                <c:pt idx="9246">
                  <c:v>42905.677777777775</c:v>
                </c:pt>
                <c:pt idx="9247">
                  <c:v>42905.678472222222</c:v>
                </c:pt>
                <c:pt idx="9248">
                  <c:v>42905.679166666669</c:v>
                </c:pt>
                <c:pt idx="9249">
                  <c:v>42905.679861111108</c:v>
                </c:pt>
                <c:pt idx="9250">
                  <c:v>42905.680555555555</c:v>
                </c:pt>
                <c:pt idx="9251">
                  <c:v>42905.681250000001</c:v>
                </c:pt>
                <c:pt idx="9252">
                  <c:v>42905.681944444441</c:v>
                </c:pt>
                <c:pt idx="9253">
                  <c:v>42905.682638888888</c:v>
                </c:pt>
                <c:pt idx="9254">
                  <c:v>42905.683333333334</c:v>
                </c:pt>
                <c:pt idx="9255">
                  <c:v>42905.684027777781</c:v>
                </c:pt>
                <c:pt idx="9256">
                  <c:v>42905.68472222222</c:v>
                </c:pt>
                <c:pt idx="9257">
                  <c:v>42905.685416666667</c:v>
                </c:pt>
                <c:pt idx="9258">
                  <c:v>42905.686111111114</c:v>
                </c:pt>
                <c:pt idx="9259">
                  <c:v>42905.686805555553</c:v>
                </c:pt>
                <c:pt idx="9260">
                  <c:v>42905.6875</c:v>
                </c:pt>
                <c:pt idx="9261">
                  <c:v>42905.688194444447</c:v>
                </c:pt>
                <c:pt idx="9262">
                  <c:v>42905.688888888886</c:v>
                </c:pt>
                <c:pt idx="9263">
                  <c:v>42905.689583333333</c:v>
                </c:pt>
                <c:pt idx="9264">
                  <c:v>42905.69027777778</c:v>
                </c:pt>
                <c:pt idx="9265">
                  <c:v>42905.690972222219</c:v>
                </c:pt>
                <c:pt idx="9266">
                  <c:v>42905.691666666666</c:v>
                </c:pt>
                <c:pt idx="9267">
                  <c:v>42905.692361111112</c:v>
                </c:pt>
                <c:pt idx="9268">
                  <c:v>42905.693055555559</c:v>
                </c:pt>
                <c:pt idx="9269">
                  <c:v>42905.693749999999</c:v>
                </c:pt>
                <c:pt idx="9270">
                  <c:v>42905.694444444445</c:v>
                </c:pt>
                <c:pt idx="9271">
                  <c:v>42905.695138888892</c:v>
                </c:pt>
                <c:pt idx="9272">
                  <c:v>42905.695833333331</c:v>
                </c:pt>
                <c:pt idx="9273">
                  <c:v>42905.696527777778</c:v>
                </c:pt>
                <c:pt idx="9274">
                  <c:v>42905.697222222225</c:v>
                </c:pt>
                <c:pt idx="9275">
                  <c:v>42905.697916666664</c:v>
                </c:pt>
                <c:pt idx="9276">
                  <c:v>42905.698611111111</c:v>
                </c:pt>
                <c:pt idx="9277">
                  <c:v>42905.699305555558</c:v>
                </c:pt>
                <c:pt idx="9278">
                  <c:v>42905.7</c:v>
                </c:pt>
                <c:pt idx="9279">
                  <c:v>42905.700694444444</c:v>
                </c:pt>
                <c:pt idx="9280">
                  <c:v>42905.701388888891</c:v>
                </c:pt>
                <c:pt idx="9281">
                  <c:v>42905.70208333333</c:v>
                </c:pt>
                <c:pt idx="9282">
                  <c:v>42905.702777777777</c:v>
                </c:pt>
                <c:pt idx="9283">
                  <c:v>42905.703472222223</c:v>
                </c:pt>
                <c:pt idx="9284">
                  <c:v>42905.70416666667</c:v>
                </c:pt>
                <c:pt idx="9285">
                  <c:v>42905.704861111109</c:v>
                </c:pt>
                <c:pt idx="9286">
                  <c:v>42905.705555555556</c:v>
                </c:pt>
                <c:pt idx="9287">
                  <c:v>42905.706250000003</c:v>
                </c:pt>
                <c:pt idx="9288">
                  <c:v>42905.706944444442</c:v>
                </c:pt>
                <c:pt idx="9289">
                  <c:v>42905.707638888889</c:v>
                </c:pt>
                <c:pt idx="9290">
                  <c:v>42905.708333333336</c:v>
                </c:pt>
                <c:pt idx="9291">
                  <c:v>42905.709027777775</c:v>
                </c:pt>
                <c:pt idx="9292">
                  <c:v>42905.709722222222</c:v>
                </c:pt>
                <c:pt idx="9293">
                  <c:v>42905.710416666669</c:v>
                </c:pt>
                <c:pt idx="9294">
                  <c:v>42905.711111111108</c:v>
                </c:pt>
                <c:pt idx="9295">
                  <c:v>42905.711805555555</c:v>
                </c:pt>
                <c:pt idx="9296">
                  <c:v>42905.712500000001</c:v>
                </c:pt>
                <c:pt idx="9297">
                  <c:v>42905.713194444441</c:v>
                </c:pt>
                <c:pt idx="9298">
                  <c:v>42905.713888888888</c:v>
                </c:pt>
                <c:pt idx="9299">
                  <c:v>42905.714583333334</c:v>
                </c:pt>
                <c:pt idx="9300">
                  <c:v>42905.715277777781</c:v>
                </c:pt>
                <c:pt idx="9301">
                  <c:v>42905.71597222222</c:v>
                </c:pt>
                <c:pt idx="9302">
                  <c:v>42905.716666666667</c:v>
                </c:pt>
                <c:pt idx="9303">
                  <c:v>42905.717361111114</c:v>
                </c:pt>
                <c:pt idx="9304">
                  <c:v>42905.718055555553</c:v>
                </c:pt>
                <c:pt idx="9305">
                  <c:v>42905.71875</c:v>
                </c:pt>
                <c:pt idx="9306">
                  <c:v>42905.719444444447</c:v>
                </c:pt>
                <c:pt idx="9307">
                  <c:v>42905.720138888886</c:v>
                </c:pt>
                <c:pt idx="9308">
                  <c:v>42905.720833333333</c:v>
                </c:pt>
                <c:pt idx="9309">
                  <c:v>42905.72152777778</c:v>
                </c:pt>
                <c:pt idx="9310">
                  <c:v>42905.722222222219</c:v>
                </c:pt>
                <c:pt idx="9311">
                  <c:v>42905.722916666666</c:v>
                </c:pt>
                <c:pt idx="9312">
                  <c:v>42905.723611111112</c:v>
                </c:pt>
                <c:pt idx="9313">
                  <c:v>42905.724305555559</c:v>
                </c:pt>
                <c:pt idx="9314">
                  <c:v>42905.724999999999</c:v>
                </c:pt>
                <c:pt idx="9315">
                  <c:v>42905.725694444445</c:v>
                </c:pt>
                <c:pt idx="9316">
                  <c:v>42905.726388888892</c:v>
                </c:pt>
                <c:pt idx="9317">
                  <c:v>42905.727083333331</c:v>
                </c:pt>
                <c:pt idx="9318">
                  <c:v>42905.727777777778</c:v>
                </c:pt>
                <c:pt idx="9319">
                  <c:v>42905.728472222225</c:v>
                </c:pt>
                <c:pt idx="9320">
                  <c:v>42905.729166666664</c:v>
                </c:pt>
                <c:pt idx="9321">
                  <c:v>42905.729861111111</c:v>
                </c:pt>
                <c:pt idx="9322">
                  <c:v>42905.730555555558</c:v>
                </c:pt>
                <c:pt idx="9323">
                  <c:v>42905.731249999997</c:v>
                </c:pt>
                <c:pt idx="9324">
                  <c:v>42905.731944444444</c:v>
                </c:pt>
                <c:pt idx="9325">
                  <c:v>42905.732638888891</c:v>
                </c:pt>
                <c:pt idx="9326">
                  <c:v>42905.73333333333</c:v>
                </c:pt>
                <c:pt idx="9327">
                  <c:v>42905.734027777777</c:v>
                </c:pt>
                <c:pt idx="9328">
                  <c:v>42905.734722222223</c:v>
                </c:pt>
                <c:pt idx="9329">
                  <c:v>42905.73541666667</c:v>
                </c:pt>
                <c:pt idx="9330">
                  <c:v>42905.736111111109</c:v>
                </c:pt>
                <c:pt idx="9331">
                  <c:v>42905.736805555556</c:v>
                </c:pt>
                <c:pt idx="9332">
                  <c:v>42905.737500000003</c:v>
                </c:pt>
                <c:pt idx="9333">
                  <c:v>42905.738194444442</c:v>
                </c:pt>
                <c:pt idx="9334">
                  <c:v>42905.738888888889</c:v>
                </c:pt>
                <c:pt idx="9335">
                  <c:v>42905.739583333336</c:v>
                </c:pt>
                <c:pt idx="9336">
                  <c:v>42905.740277777775</c:v>
                </c:pt>
                <c:pt idx="9337">
                  <c:v>42905.740972222222</c:v>
                </c:pt>
                <c:pt idx="9338">
                  <c:v>42905.741666666669</c:v>
                </c:pt>
                <c:pt idx="9339">
                  <c:v>42905.742361111108</c:v>
                </c:pt>
                <c:pt idx="9340">
                  <c:v>42905.743055555555</c:v>
                </c:pt>
                <c:pt idx="9341">
                  <c:v>42905.743750000001</c:v>
                </c:pt>
                <c:pt idx="9342">
                  <c:v>42905.744444444441</c:v>
                </c:pt>
                <c:pt idx="9343">
                  <c:v>42905.745138888888</c:v>
                </c:pt>
                <c:pt idx="9344">
                  <c:v>42905.745833333334</c:v>
                </c:pt>
                <c:pt idx="9345">
                  <c:v>42905.746527777781</c:v>
                </c:pt>
                <c:pt idx="9346">
                  <c:v>42905.74722222222</c:v>
                </c:pt>
                <c:pt idx="9347">
                  <c:v>42905.747916666667</c:v>
                </c:pt>
                <c:pt idx="9348">
                  <c:v>42905.748611111114</c:v>
                </c:pt>
                <c:pt idx="9349">
                  <c:v>42905.749305555553</c:v>
                </c:pt>
                <c:pt idx="9350">
                  <c:v>42905.75</c:v>
                </c:pt>
                <c:pt idx="9351">
                  <c:v>42905.750694444447</c:v>
                </c:pt>
                <c:pt idx="9352">
                  <c:v>42905.751388888886</c:v>
                </c:pt>
                <c:pt idx="9353">
                  <c:v>42905.752083333333</c:v>
                </c:pt>
                <c:pt idx="9354">
                  <c:v>42905.75277777778</c:v>
                </c:pt>
                <c:pt idx="9355">
                  <c:v>42905.753472222219</c:v>
                </c:pt>
                <c:pt idx="9356">
                  <c:v>42905.754166666666</c:v>
                </c:pt>
                <c:pt idx="9357">
                  <c:v>42905.754861111112</c:v>
                </c:pt>
                <c:pt idx="9358">
                  <c:v>42905.755555555559</c:v>
                </c:pt>
                <c:pt idx="9359">
                  <c:v>42905.756249999999</c:v>
                </c:pt>
                <c:pt idx="9360">
                  <c:v>42905.756944444445</c:v>
                </c:pt>
                <c:pt idx="9361">
                  <c:v>42905.757638888892</c:v>
                </c:pt>
                <c:pt idx="9362">
                  <c:v>42905.758333333331</c:v>
                </c:pt>
                <c:pt idx="9363">
                  <c:v>42905.759027777778</c:v>
                </c:pt>
                <c:pt idx="9364">
                  <c:v>42905.759722222225</c:v>
                </c:pt>
                <c:pt idx="9365">
                  <c:v>42905.760416666664</c:v>
                </c:pt>
                <c:pt idx="9366">
                  <c:v>42905.761111111111</c:v>
                </c:pt>
                <c:pt idx="9367">
                  <c:v>42905.761805555558</c:v>
                </c:pt>
                <c:pt idx="9368">
                  <c:v>42905.762499999997</c:v>
                </c:pt>
                <c:pt idx="9369">
                  <c:v>42905.763194444444</c:v>
                </c:pt>
                <c:pt idx="9370">
                  <c:v>42905.763888888891</c:v>
                </c:pt>
                <c:pt idx="9371">
                  <c:v>42905.76458333333</c:v>
                </c:pt>
                <c:pt idx="9372">
                  <c:v>42905.765277777777</c:v>
                </c:pt>
                <c:pt idx="9373">
                  <c:v>42905.765972222223</c:v>
                </c:pt>
                <c:pt idx="9374">
                  <c:v>42905.76666666667</c:v>
                </c:pt>
                <c:pt idx="9375">
                  <c:v>42905.767361111109</c:v>
                </c:pt>
                <c:pt idx="9376">
                  <c:v>42905.768055555556</c:v>
                </c:pt>
                <c:pt idx="9377">
                  <c:v>42905.768750000003</c:v>
                </c:pt>
                <c:pt idx="9378">
                  <c:v>42905.769444444442</c:v>
                </c:pt>
                <c:pt idx="9379">
                  <c:v>42905.770138888889</c:v>
                </c:pt>
                <c:pt idx="9380">
                  <c:v>42905.770833333336</c:v>
                </c:pt>
                <c:pt idx="9381">
                  <c:v>42905.771527777775</c:v>
                </c:pt>
                <c:pt idx="9382">
                  <c:v>42905.772222222222</c:v>
                </c:pt>
                <c:pt idx="9383">
                  <c:v>42905.772916666669</c:v>
                </c:pt>
                <c:pt idx="9384">
                  <c:v>42905.773611111108</c:v>
                </c:pt>
                <c:pt idx="9385">
                  <c:v>42905.774305555555</c:v>
                </c:pt>
                <c:pt idx="9386">
                  <c:v>42905.775000000001</c:v>
                </c:pt>
                <c:pt idx="9387">
                  <c:v>42905.775694444441</c:v>
                </c:pt>
                <c:pt idx="9388">
                  <c:v>42905.776388888888</c:v>
                </c:pt>
                <c:pt idx="9389">
                  <c:v>42905.777083333334</c:v>
                </c:pt>
                <c:pt idx="9390">
                  <c:v>42905.777777777781</c:v>
                </c:pt>
                <c:pt idx="9391">
                  <c:v>42905.77847222222</c:v>
                </c:pt>
                <c:pt idx="9392">
                  <c:v>42905.779166666667</c:v>
                </c:pt>
                <c:pt idx="9393">
                  <c:v>42905.779861111114</c:v>
                </c:pt>
                <c:pt idx="9394">
                  <c:v>42905.780555555553</c:v>
                </c:pt>
                <c:pt idx="9395">
                  <c:v>42905.78125</c:v>
                </c:pt>
                <c:pt idx="9396">
                  <c:v>42905.781944444447</c:v>
                </c:pt>
                <c:pt idx="9397">
                  <c:v>42905.782638888886</c:v>
                </c:pt>
                <c:pt idx="9398">
                  <c:v>42905.783333333333</c:v>
                </c:pt>
                <c:pt idx="9399">
                  <c:v>42905.78402777778</c:v>
                </c:pt>
                <c:pt idx="9400">
                  <c:v>42905.784722222219</c:v>
                </c:pt>
                <c:pt idx="9401">
                  <c:v>42905.785416666666</c:v>
                </c:pt>
                <c:pt idx="9402">
                  <c:v>42905.786111111112</c:v>
                </c:pt>
                <c:pt idx="9403">
                  <c:v>42905.786805555559</c:v>
                </c:pt>
                <c:pt idx="9404">
                  <c:v>42905.787499999999</c:v>
                </c:pt>
                <c:pt idx="9405">
                  <c:v>42905.788194444445</c:v>
                </c:pt>
                <c:pt idx="9406">
                  <c:v>42905.788888888892</c:v>
                </c:pt>
                <c:pt idx="9407">
                  <c:v>42905.789583333331</c:v>
                </c:pt>
                <c:pt idx="9408">
                  <c:v>42905.790277777778</c:v>
                </c:pt>
                <c:pt idx="9409">
                  <c:v>42905.790972222225</c:v>
                </c:pt>
                <c:pt idx="9410">
                  <c:v>42905.791666666664</c:v>
                </c:pt>
                <c:pt idx="9411">
                  <c:v>42905.792361111111</c:v>
                </c:pt>
                <c:pt idx="9412">
                  <c:v>42905.793055555558</c:v>
                </c:pt>
                <c:pt idx="9413">
                  <c:v>42905.793749999997</c:v>
                </c:pt>
                <c:pt idx="9414">
                  <c:v>42905.794444444444</c:v>
                </c:pt>
                <c:pt idx="9415">
                  <c:v>42905.795138888891</c:v>
                </c:pt>
                <c:pt idx="9416">
                  <c:v>42905.79583333333</c:v>
                </c:pt>
                <c:pt idx="9417">
                  <c:v>42905.796527777777</c:v>
                </c:pt>
                <c:pt idx="9418">
                  <c:v>42905.797222222223</c:v>
                </c:pt>
                <c:pt idx="9419">
                  <c:v>42905.79791666667</c:v>
                </c:pt>
                <c:pt idx="9420">
                  <c:v>42905.798611111109</c:v>
                </c:pt>
                <c:pt idx="9421">
                  <c:v>42905.799305555556</c:v>
                </c:pt>
                <c:pt idx="9422">
                  <c:v>42905.8</c:v>
                </c:pt>
                <c:pt idx="9423">
                  <c:v>42905.800694444442</c:v>
                </c:pt>
                <c:pt idx="9424">
                  <c:v>42905.801388888889</c:v>
                </c:pt>
                <c:pt idx="9425">
                  <c:v>42905.802083333336</c:v>
                </c:pt>
                <c:pt idx="9426">
                  <c:v>42905.802777777775</c:v>
                </c:pt>
                <c:pt idx="9427">
                  <c:v>42905.803472222222</c:v>
                </c:pt>
                <c:pt idx="9428">
                  <c:v>42905.804166666669</c:v>
                </c:pt>
                <c:pt idx="9429">
                  <c:v>42905.804861111108</c:v>
                </c:pt>
                <c:pt idx="9430">
                  <c:v>42905.805555555555</c:v>
                </c:pt>
                <c:pt idx="9431">
                  <c:v>42905.806250000001</c:v>
                </c:pt>
                <c:pt idx="9432">
                  <c:v>42905.806944444441</c:v>
                </c:pt>
                <c:pt idx="9433">
                  <c:v>42905.807638888888</c:v>
                </c:pt>
                <c:pt idx="9434">
                  <c:v>42905.808333333334</c:v>
                </c:pt>
                <c:pt idx="9435">
                  <c:v>42905.809027777781</c:v>
                </c:pt>
                <c:pt idx="9436">
                  <c:v>42905.80972222222</c:v>
                </c:pt>
                <c:pt idx="9437">
                  <c:v>42905.810416666667</c:v>
                </c:pt>
                <c:pt idx="9438">
                  <c:v>42905.811111111114</c:v>
                </c:pt>
                <c:pt idx="9439">
                  <c:v>42905.811805555553</c:v>
                </c:pt>
                <c:pt idx="9440">
                  <c:v>42905.8125</c:v>
                </c:pt>
                <c:pt idx="9441">
                  <c:v>42905.813194444447</c:v>
                </c:pt>
                <c:pt idx="9442">
                  <c:v>42905.813888888886</c:v>
                </c:pt>
                <c:pt idx="9443">
                  <c:v>42905.814583333333</c:v>
                </c:pt>
                <c:pt idx="9444">
                  <c:v>42905.81527777778</c:v>
                </c:pt>
                <c:pt idx="9445">
                  <c:v>42905.815972222219</c:v>
                </c:pt>
                <c:pt idx="9446">
                  <c:v>42905.816666666666</c:v>
                </c:pt>
                <c:pt idx="9447">
                  <c:v>42905.817361111112</c:v>
                </c:pt>
                <c:pt idx="9448">
                  <c:v>42905.818055555559</c:v>
                </c:pt>
                <c:pt idx="9449">
                  <c:v>42905.818749999999</c:v>
                </c:pt>
                <c:pt idx="9450">
                  <c:v>42905.819444444445</c:v>
                </c:pt>
                <c:pt idx="9451">
                  <c:v>42905.820138888892</c:v>
                </c:pt>
                <c:pt idx="9452">
                  <c:v>42905.820833333331</c:v>
                </c:pt>
                <c:pt idx="9453">
                  <c:v>42905.821527777778</c:v>
                </c:pt>
                <c:pt idx="9454">
                  <c:v>42905.822222222225</c:v>
                </c:pt>
                <c:pt idx="9455">
                  <c:v>42905.822916666664</c:v>
                </c:pt>
                <c:pt idx="9456">
                  <c:v>42905.823611111111</c:v>
                </c:pt>
                <c:pt idx="9457">
                  <c:v>42905.824305555558</c:v>
                </c:pt>
                <c:pt idx="9458">
                  <c:v>42905.824999999997</c:v>
                </c:pt>
                <c:pt idx="9459">
                  <c:v>42905.825694444444</c:v>
                </c:pt>
                <c:pt idx="9460">
                  <c:v>42905.826388888891</c:v>
                </c:pt>
                <c:pt idx="9461">
                  <c:v>42905.82708333333</c:v>
                </c:pt>
                <c:pt idx="9462">
                  <c:v>42905.827777777777</c:v>
                </c:pt>
                <c:pt idx="9463">
                  <c:v>42905.828472222223</c:v>
                </c:pt>
                <c:pt idx="9464">
                  <c:v>42905.82916666667</c:v>
                </c:pt>
                <c:pt idx="9465">
                  <c:v>42905.829861111109</c:v>
                </c:pt>
                <c:pt idx="9466">
                  <c:v>42905.830555555556</c:v>
                </c:pt>
                <c:pt idx="9467">
                  <c:v>42905.831250000003</c:v>
                </c:pt>
                <c:pt idx="9468">
                  <c:v>42905.831944444442</c:v>
                </c:pt>
                <c:pt idx="9469">
                  <c:v>42905.832638888889</c:v>
                </c:pt>
                <c:pt idx="9470">
                  <c:v>42905.833333333336</c:v>
                </c:pt>
                <c:pt idx="9471">
                  <c:v>42905.834027777775</c:v>
                </c:pt>
                <c:pt idx="9472">
                  <c:v>42905.834722222222</c:v>
                </c:pt>
                <c:pt idx="9473">
                  <c:v>42905.835416666669</c:v>
                </c:pt>
                <c:pt idx="9474">
                  <c:v>42905.836111111108</c:v>
                </c:pt>
                <c:pt idx="9475">
                  <c:v>42905.836805555555</c:v>
                </c:pt>
                <c:pt idx="9476">
                  <c:v>42905.837500000001</c:v>
                </c:pt>
                <c:pt idx="9477">
                  <c:v>42905.838194444441</c:v>
                </c:pt>
                <c:pt idx="9478">
                  <c:v>42905.838888888888</c:v>
                </c:pt>
                <c:pt idx="9479">
                  <c:v>42905.839583333334</c:v>
                </c:pt>
                <c:pt idx="9480">
                  <c:v>42905.840277777781</c:v>
                </c:pt>
                <c:pt idx="9481">
                  <c:v>42905.84097222222</c:v>
                </c:pt>
                <c:pt idx="9482">
                  <c:v>42905.841666666667</c:v>
                </c:pt>
                <c:pt idx="9483">
                  <c:v>42905.842361111114</c:v>
                </c:pt>
                <c:pt idx="9484">
                  <c:v>42905.843055555553</c:v>
                </c:pt>
                <c:pt idx="9485">
                  <c:v>42905.84375</c:v>
                </c:pt>
                <c:pt idx="9486">
                  <c:v>42905.844444444447</c:v>
                </c:pt>
                <c:pt idx="9487">
                  <c:v>42905.845138888886</c:v>
                </c:pt>
                <c:pt idx="9488">
                  <c:v>42905.845833333333</c:v>
                </c:pt>
                <c:pt idx="9489">
                  <c:v>42905.84652777778</c:v>
                </c:pt>
                <c:pt idx="9490">
                  <c:v>42905.847222222219</c:v>
                </c:pt>
                <c:pt idx="9491">
                  <c:v>42905.847916666666</c:v>
                </c:pt>
                <c:pt idx="9492">
                  <c:v>42905.848611111112</c:v>
                </c:pt>
                <c:pt idx="9493">
                  <c:v>42905.849305555559</c:v>
                </c:pt>
                <c:pt idx="9494">
                  <c:v>42905.85</c:v>
                </c:pt>
                <c:pt idx="9495">
                  <c:v>42905.850694444445</c:v>
                </c:pt>
                <c:pt idx="9496">
                  <c:v>42905.851388888892</c:v>
                </c:pt>
                <c:pt idx="9497">
                  <c:v>42905.852083333331</c:v>
                </c:pt>
                <c:pt idx="9498">
                  <c:v>42905.852777777778</c:v>
                </c:pt>
                <c:pt idx="9499">
                  <c:v>42905.853472222225</c:v>
                </c:pt>
                <c:pt idx="9500">
                  <c:v>42905.854166666664</c:v>
                </c:pt>
                <c:pt idx="9501">
                  <c:v>42905.854861111111</c:v>
                </c:pt>
                <c:pt idx="9502">
                  <c:v>42905.855555555558</c:v>
                </c:pt>
                <c:pt idx="9503">
                  <c:v>42905.856249999997</c:v>
                </c:pt>
                <c:pt idx="9504">
                  <c:v>42905.856944444444</c:v>
                </c:pt>
                <c:pt idx="9505">
                  <c:v>42905.857638888891</c:v>
                </c:pt>
                <c:pt idx="9506">
                  <c:v>42905.85833333333</c:v>
                </c:pt>
                <c:pt idx="9507">
                  <c:v>42905.859027777777</c:v>
                </c:pt>
                <c:pt idx="9508">
                  <c:v>42905.859722222223</c:v>
                </c:pt>
                <c:pt idx="9509">
                  <c:v>42905.86041666667</c:v>
                </c:pt>
                <c:pt idx="9510">
                  <c:v>42905.861111111109</c:v>
                </c:pt>
                <c:pt idx="9511">
                  <c:v>42905.861805555556</c:v>
                </c:pt>
                <c:pt idx="9512">
                  <c:v>42905.862500000003</c:v>
                </c:pt>
                <c:pt idx="9513">
                  <c:v>42905.863194444442</c:v>
                </c:pt>
                <c:pt idx="9514">
                  <c:v>42905.863888888889</c:v>
                </c:pt>
                <c:pt idx="9515">
                  <c:v>42905.864583333336</c:v>
                </c:pt>
                <c:pt idx="9516">
                  <c:v>42905.865277777775</c:v>
                </c:pt>
                <c:pt idx="9517">
                  <c:v>42905.865972222222</c:v>
                </c:pt>
                <c:pt idx="9518">
                  <c:v>42905.866666666669</c:v>
                </c:pt>
                <c:pt idx="9519">
                  <c:v>42905.867361111108</c:v>
                </c:pt>
                <c:pt idx="9520">
                  <c:v>42905.868055555555</c:v>
                </c:pt>
                <c:pt idx="9521">
                  <c:v>42905.868750000001</c:v>
                </c:pt>
                <c:pt idx="9522">
                  <c:v>42905.869444444441</c:v>
                </c:pt>
                <c:pt idx="9523">
                  <c:v>42905.870138888888</c:v>
                </c:pt>
                <c:pt idx="9524">
                  <c:v>42905.870833333334</c:v>
                </c:pt>
                <c:pt idx="9525">
                  <c:v>42905.871527777781</c:v>
                </c:pt>
                <c:pt idx="9526">
                  <c:v>42905.87222222222</c:v>
                </c:pt>
                <c:pt idx="9527">
                  <c:v>42905.872916666667</c:v>
                </c:pt>
                <c:pt idx="9528">
                  <c:v>42905.873611111114</c:v>
                </c:pt>
                <c:pt idx="9529">
                  <c:v>42905.874305555553</c:v>
                </c:pt>
                <c:pt idx="9530">
                  <c:v>42905.875</c:v>
                </c:pt>
                <c:pt idx="9531">
                  <c:v>42905.875694444447</c:v>
                </c:pt>
                <c:pt idx="9532">
                  <c:v>42905.876388888886</c:v>
                </c:pt>
                <c:pt idx="9533">
                  <c:v>42905.877083333333</c:v>
                </c:pt>
                <c:pt idx="9534">
                  <c:v>42905.87777777778</c:v>
                </c:pt>
                <c:pt idx="9535">
                  <c:v>42905.878472222219</c:v>
                </c:pt>
                <c:pt idx="9536">
                  <c:v>42905.879166666666</c:v>
                </c:pt>
                <c:pt idx="9537">
                  <c:v>42905.879861111112</c:v>
                </c:pt>
                <c:pt idx="9538">
                  <c:v>42905.880555555559</c:v>
                </c:pt>
                <c:pt idx="9539">
                  <c:v>42905.881249999999</c:v>
                </c:pt>
                <c:pt idx="9540">
                  <c:v>42905.881944444445</c:v>
                </c:pt>
                <c:pt idx="9541">
                  <c:v>42905.882638888892</c:v>
                </c:pt>
                <c:pt idx="9542">
                  <c:v>42905.883333333331</c:v>
                </c:pt>
                <c:pt idx="9543">
                  <c:v>42905.884027777778</c:v>
                </c:pt>
                <c:pt idx="9544">
                  <c:v>42905.884722222225</c:v>
                </c:pt>
                <c:pt idx="9545">
                  <c:v>42905.885416666664</c:v>
                </c:pt>
                <c:pt idx="9546">
                  <c:v>42905.886111111111</c:v>
                </c:pt>
                <c:pt idx="9547">
                  <c:v>42905.886805555558</c:v>
                </c:pt>
                <c:pt idx="9548">
                  <c:v>42905.887499999997</c:v>
                </c:pt>
                <c:pt idx="9549">
                  <c:v>42905.888194444444</c:v>
                </c:pt>
                <c:pt idx="9550">
                  <c:v>42905.888888888891</c:v>
                </c:pt>
                <c:pt idx="9551">
                  <c:v>42905.88958333333</c:v>
                </c:pt>
                <c:pt idx="9552">
                  <c:v>42905.890277777777</c:v>
                </c:pt>
                <c:pt idx="9553">
                  <c:v>42905.890972222223</c:v>
                </c:pt>
                <c:pt idx="9554">
                  <c:v>42905.89166666667</c:v>
                </c:pt>
                <c:pt idx="9555">
                  <c:v>42905.892361111109</c:v>
                </c:pt>
                <c:pt idx="9556">
                  <c:v>42905.893055555556</c:v>
                </c:pt>
                <c:pt idx="9557">
                  <c:v>42905.893750000003</c:v>
                </c:pt>
                <c:pt idx="9558">
                  <c:v>42905.894444444442</c:v>
                </c:pt>
                <c:pt idx="9559">
                  <c:v>42905.895138888889</c:v>
                </c:pt>
                <c:pt idx="9560">
                  <c:v>42905.895833333336</c:v>
                </c:pt>
                <c:pt idx="9561">
                  <c:v>42905.896527777775</c:v>
                </c:pt>
                <c:pt idx="9562">
                  <c:v>42905.897222222222</c:v>
                </c:pt>
                <c:pt idx="9563">
                  <c:v>42905.897916666669</c:v>
                </c:pt>
                <c:pt idx="9564">
                  <c:v>42905.898611111108</c:v>
                </c:pt>
                <c:pt idx="9565">
                  <c:v>42905.899305555555</c:v>
                </c:pt>
                <c:pt idx="9566">
                  <c:v>42905.9</c:v>
                </c:pt>
                <c:pt idx="9567">
                  <c:v>42905.900694444441</c:v>
                </c:pt>
                <c:pt idx="9568">
                  <c:v>42905.901388888888</c:v>
                </c:pt>
                <c:pt idx="9569">
                  <c:v>42905.902083333334</c:v>
                </c:pt>
                <c:pt idx="9570">
                  <c:v>42905.902777777781</c:v>
                </c:pt>
                <c:pt idx="9571">
                  <c:v>42905.90347222222</c:v>
                </c:pt>
                <c:pt idx="9572">
                  <c:v>42905.904166666667</c:v>
                </c:pt>
                <c:pt idx="9573">
                  <c:v>42905.904861111114</c:v>
                </c:pt>
                <c:pt idx="9574">
                  <c:v>42905.905555555553</c:v>
                </c:pt>
                <c:pt idx="9575">
                  <c:v>42905.90625</c:v>
                </c:pt>
                <c:pt idx="9576">
                  <c:v>42905.906944444447</c:v>
                </c:pt>
                <c:pt idx="9577">
                  <c:v>42905.907638888886</c:v>
                </c:pt>
                <c:pt idx="9578">
                  <c:v>42905.908333333333</c:v>
                </c:pt>
                <c:pt idx="9579">
                  <c:v>42905.90902777778</c:v>
                </c:pt>
                <c:pt idx="9580">
                  <c:v>42905.909722222219</c:v>
                </c:pt>
                <c:pt idx="9581">
                  <c:v>42905.910416666666</c:v>
                </c:pt>
                <c:pt idx="9582">
                  <c:v>42905.911111111112</c:v>
                </c:pt>
                <c:pt idx="9583">
                  <c:v>42905.911805555559</c:v>
                </c:pt>
                <c:pt idx="9584">
                  <c:v>42905.912499999999</c:v>
                </c:pt>
                <c:pt idx="9585">
                  <c:v>42905.913194444445</c:v>
                </c:pt>
                <c:pt idx="9586">
                  <c:v>42905.913888888892</c:v>
                </c:pt>
                <c:pt idx="9587">
                  <c:v>42905.914583333331</c:v>
                </c:pt>
                <c:pt idx="9588">
                  <c:v>42905.915277777778</c:v>
                </c:pt>
                <c:pt idx="9589">
                  <c:v>42905.915972222225</c:v>
                </c:pt>
                <c:pt idx="9590">
                  <c:v>42905.916666666664</c:v>
                </c:pt>
                <c:pt idx="9591">
                  <c:v>42905.917361111111</c:v>
                </c:pt>
                <c:pt idx="9592">
                  <c:v>42905.918055555558</c:v>
                </c:pt>
                <c:pt idx="9593">
                  <c:v>42905.918749999997</c:v>
                </c:pt>
                <c:pt idx="9594">
                  <c:v>42905.919444444444</c:v>
                </c:pt>
                <c:pt idx="9595">
                  <c:v>42905.920138888891</c:v>
                </c:pt>
                <c:pt idx="9596">
                  <c:v>42905.92083333333</c:v>
                </c:pt>
                <c:pt idx="9597">
                  <c:v>42905.921527777777</c:v>
                </c:pt>
                <c:pt idx="9598">
                  <c:v>42905.922222222223</c:v>
                </c:pt>
                <c:pt idx="9599">
                  <c:v>42905.92291666667</c:v>
                </c:pt>
                <c:pt idx="9600">
                  <c:v>42905.923611111109</c:v>
                </c:pt>
                <c:pt idx="9601">
                  <c:v>42905.924305555556</c:v>
                </c:pt>
                <c:pt idx="9602">
                  <c:v>42905.925000000003</c:v>
                </c:pt>
                <c:pt idx="9603">
                  <c:v>42905.925694444442</c:v>
                </c:pt>
                <c:pt idx="9604">
                  <c:v>42905.926388888889</c:v>
                </c:pt>
                <c:pt idx="9605">
                  <c:v>42905.927083333336</c:v>
                </c:pt>
                <c:pt idx="9606">
                  <c:v>42905.927777777775</c:v>
                </c:pt>
                <c:pt idx="9607">
                  <c:v>42905.928472222222</c:v>
                </c:pt>
                <c:pt idx="9608">
                  <c:v>42905.929166666669</c:v>
                </c:pt>
                <c:pt idx="9609">
                  <c:v>42905.929861111108</c:v>
                </c:pt>
                <c:pt idx="9610">
                  <c:v>42905.930555555555</c:v>
                </c:pt>
                <c:pt idx="9611">
                  <c:v>42905.931250000001</c:v>
                </c:pt>
                <c:pt idx="9612">
                  <c:v>42905.931944444441</c:v>
                </c:pt>
                <c:pt idx="9613">
                  <c:v>42905.932638888888</c:v>
                </c:pt>
                <c:pt idx="9614">
                  <c:v>42905.933333333334</c:v>
                </c:pt>
                <c:pt idx="9615">
                  <c:v>42905.934027777781</c:v>
                </c:pt>
                <c:pt idx="9616">
                  <c:v>42905.93472222222</c:v>
                </c:pt>
                <c:pt idx="9617">
                  <c:v>42905.935416666667</c:v>
                </c:pt>
                <c:pt idx="9618">
                  <c:v>42905.936111111114</c:v>
                </c:pt>
                <c:pt idx="9619">
                  <c:v>42905.936805555553</c:v>
                </c:pt>
                <c:pt idx="9620">
                  <c:v>42905.9375</c:v>
                </c:pt>
                <c:pt idx="9621">
                  <c:v>42905.938194444447</c:v>
                </c:pt>
                <c:pt idx="9622">
                  <c:v>42905.938888888886</c:v>
                </c:pt>
                <c:pt idx="9623">
                  <c:v>42905.939583333333</c:v>
                </c:pt>
                <c:pt idx="9624">
                  <c:v>42905.94027777778</c:v>
                </c:pt>
                <c:pt idx="9625">
                  <c:v>42905.940972222219</c:v>
                </c:pt>
                <c:pt idx="9626">
                  <c:v>42905.941666666666</c:v>
                </c:pt>
                <c:pt idx="9627">
                  <c:v>42905.942361111112</c:v>
                </c:pt>
                <c:pt idx="9628">
                  <c:v>42905.943055555559</c:v>
                </c:pt>
                <c:pt idx="9629">
                  <c:v>42905.943749999999</c:v>
                </c:pt>
                <c:pt idx="9630">
                  <c:v>42905.944444444445</c:v>
                </c:pt>
                <c:pt idx="9631">
                  <c:v>42905.945138888892</c:v>
                </c:pt>
                <c:pt idx="9632">
                  <c:v>42905.945833333331</c:v>
                </c:pt>
                <c:pt idx="9633">
                  <c:v>42905.946527777778</c:v>
                </c:pt>
                <c:pt idx="9634">
                  <c:v>42905.947222222225</c:v>
                </c:pt>
                <c:pt idx="9635">
                  <c:v>42905.947916666664</c:v>
                </c:pt>
                <c:pt idx="9636">
                  <c:v>42905.948611111111</c:v>
                </c:pt>
                <c:pt idx="9637">
                  <c:v>42905.949305555558</c:v>
                </c:pt>
                <c:pt idx="9638">
                  <c:v>42905.95</c:v>
                </c:pt>
                <c:pt idx="9639">
                  <c:v>42905.950694444444</c:v>
                </c:pt>
                <c:pt idx="9640">
                  <c:v>42905.951388888891</c:v>
                </c:pt>
                <c:pt idx="9641">
                  <c:v>42905.95208333333</c:v>
                </c:pt>
                <c:pt idx="9642">
                  <c:v>42905.952777777777</c:v>
                </c:pt>
                <c:pt idx="9643">
                  <c:v>42905.953472222223</c:v>
                </c:pt>
                <c:pt idx="9644">
                  <c:v>42905.95416666667</c:v>
                </c:pt>
                <c:pt idx="9645">
                  <c:v>42905.954861111109</c:v>
                </c:pt>
                <c:pt idx="9646">
                  <c:v>42905.955555555556</c:v>
                </c:pt>
                <c:pt idx="9647">
                  <c:v>42905.956250000003</c:v>
                </c:pt>
                <c:pt idx="9648">
                  <c:v>42905.956944444442</c:v>
                </c:pt>
                <c:pt idx="9649">
                  <c:v>42905.957638888889</c:v>
                </c:pt>
                <c:pt idx="9650">
                  <c:v>42905.958333333336</c:v>
                </c:pt>
                <c:pt idx="9651">
                  <c:v>42905.959027777775</c:v>
                </c:pt>
                <c:pt idx="9652">
                  <c:v>42905.959722222222</c:v>
                </c:pt>
                <c:pt idx="9653">
                  <c:v>42905.960416666669</c:v>
                </c:pt>
                <c:pt idx="9654">
                  <c:v>42905.961111111108</c:v>
                </c:pt>
                <c:pt idx="9655">
                  <c:v>42905.961805555555</c:v>
                </c:pt>
                <c:pt idx="9656">
                  <c:v>42905.962500000001</c:v>
                </c:pt>
                <c:pt idx="9657">
                  <c:v>42905.963194444441</c:v>
                </c:pt>
                <c:pt idx="9658">
                  <c:v>42905.963888888888</c:v>
                </c:pt>
                <c:pt idx="9659">
                  <c:v>42905.964583333334</c:v>
                </c:pt>
                <c:pt idx="9660">
                  <c:v>42905.965277777781</c:v>
                </c:pt>
                <c:pt idx="9661">
                  <c:v>42905.96597222222</c:v>
                </c:pt>
                <c:pt idx="9662">
                  <c:v>42905.966666666667</c:v>
                </c:pt>
                <c:pt idx="9663">
                  <c:v>42905.967361111114</c:v>
                </c:pt>
                <c:pt idx="9664">
                  <c:v>42905.968055555553</c:v>
                </c:pt>
                <c:pt idx="9665">
                  <c:v>42905.96875</c:v>
                </c:pt>
                <c:pt idx="9666">
                  <c:v>42905.969444444447</c:v>
                </c:pt>
                <c:pt idx="9667">
                  <c:v>42905.970138888886</c:v>
                </c:pt>
                <c:pt idx="9668">
                  <c:v>42905.970833333333</c:v>
                </c:pt>
                <c:pt idx="9669">
                  <c:v>42905.97152777778</c:v>
                </c:pt>
                <c:pt idx="9670">
                  <c:v>42905.972222222219</c:v>
                </c:pt>
                <c:pt idx="9671">
                  <c:v>42905.972916666666</c:v>
                </c:pt>
                <c:pt idx="9672">
                  <c:v>42905.973611111112</c:v>
                </c:pt>
                <c:pt idx="9673">
                  <c:v>42905.974305555559</c:v>
                </c:pt>
                <c:pt idx="9674">
                  <c:v>42905.974999999999</c:v>
                </c:pt>
                <c:pt idx="9675">
                  <c:v>42905.975694444445</c:v>
                </c:pt>
                <c:pt idx="9676">
                  <c:v>42905.976388888892</c:v>
                </c:pt>
                <c:pt idx="9677">
                  <c:v>42905.977083333331</c:v>
                </c:pt>
                <c:pt idx="9678">
                  <c:v>42905.977777777778</c:v>
                </c:pt>
                <c:pt idx="9679">
                  <c:v>42905.978472222225</c:v>
                </c:pt>
                <c:pt idx="9680">
                  <c:v>42905.979166666664</c:v>
                </c:pt>
                <c:pt idx="9681">
                  <c:v>42905.979861111111</c:v>
                </c:pt>
                <c:pt idx="9682">
                  <c:v>42905.980555555558</c:v>
                </c:pt>
                <c:pt idx="9683">
                  <c:v>42905.981249999997</c:v>
                </c:pt>
                <c:pt idx="9684">
                  <c:v>42905.981944444444</c:v>
                </c:pt>
                <c:pt idx="9685">
                  <c:v>42905.982638888891</c:v>
                </c:pt>
                <c:pt idx="9686">
                  <c:v>42905.98333333333</c:v>
                </c:pt>
                <c:pt idx="9687">
                  <c:v>42905.984027777777</c:v>
                </c:pt>
                <c:pt idx="9688">
                  <c:v>42905.984722222223</c:v>
                </c:pt>
                <c:pt idx="9689">
                  <c:v>42905.98541666667</c:v>
                </c:pt>
                <c:pt idx="9690">
                  <c:v>42905.986111111109</c:v>
                </c:pt>
                <c:pt idx="9691">
                  <c:v>42905.986805555556</c:v>
                </c:pt>
                <c:pt idx="9692">
                  <c:v>42905.987500000003</c:v>
                </c:pt>
                <c:pt idx="9693">
                  <c:v>42905.988194444442</c:v>
                </c:pt>
                <c:pt idx="9694">
                  <c:v>42905.988888888889</c:v>
                </c:pt>
                <c:pt idx="9695">
                  <c:v>42905.989583333336</c:v>
                </c:pt>
                <c:pt idx="9696">
                  <c:v>42905.990277777775</c:v>
                </c:pt>
                <c:pt idx="9697">
                  <c:v>42905.990972222222</c:v>
                </c:pt>
                <c:pt idx="9698">
                  <c:v>42905.991666666669</c:v>
                </c:pt>
                <c:pt idx="9699">
                  <c:v>42905.992361111108</c:v>
                </c:pt>
                <c:pt idx="9700">
                  <c:v>42905.993055555555</c:v>
                </c:pt>
                <c:pt idx="9701">
                  <c:v>42905.993750000001</c:v>
                </c:pt>
                <c:pt idx="9702">
                  <c:v>42905.994444444441</c:v>
                </c:pt>
                <c:pt idx="9703">
                  <c:v>42905.995138888888</c:v>
                </c:pt>
                <c:pt idx="9704">
                  <c:v>42905.995833333334</c:v>
                </c:pt>
                <c:pt idx="9705">
                  <c:v>42905.996527777781</c:v>
                </c:pt>
                <c:pt idx="9706">
                  <c:v>42905.99722222222</c:v>
                </c:pt>
                <c:pt idx="9707">
                  <c:v>42905.997916666667</c:v>
                </c:pt>
                <c:pt idx="9708">
                  <c:v>42905.998611111114</c:v>
                </c:pt>
                <c:pt idx="9709">
                  <c:v>42905.999305555553</c:v>
                </c:pt>
                <c:pt idx="9710">
                  <c:v>42906</c:v>
                </c:pt>
                <c:pt idx="9711">
                  <c:v>42906.000694444447</c:v>
                </c:pt>
                <c:pt idx="9712">
                  <c:v>42906.001388888886</c:v>
                </c:pt>
                <c:pt idx="9713">
                  <c:v>42906.002083333333</c:v>
                </c:pt>
                <c:pt idx="9714">
                  <c:v>42906.00277777778</c:v>
                </c:pt>
                <c:pt idx="9715">
                  <c:v>42906.003472222219</c:v>
                </c:pt>
                <c:pt idx="9716">
                  <c:v>42906.004166666666</c:v>
                </c:pt>
                <c:pt idx="9717">
                  <c:v>42906.004861111112</c:v>
                </c:pt>
                <c:pt idx="9718">
                  <c:v>42906.005555555559</c:v>
                </c:pt>
                <c:pt idx="9719">
                  <c:v>42906.006249999999</c:v>
                </c:pt>
                <c:pt idx="9720">
                  <c:v>42906.006944444445</c:v>
                </c:pt>
                <c:pt idx="9721">
                  <c:v>42906.007638888892</c:v>
                </c:pt>
                <c:pt idx="9722">
                  <c:v>42906.008333333331</c:v>
                </c:pt>
                <c:pt idx="9723">
                  <c:v>42906.009027777778</c:v>
                </c:pt>
                <c:pt idx="9724">
                  <c:v>42906.009722222225</c:v>
                </c:pt>
                <c:pt idx="9725">
                  <c:v>42906.010416666664</c:v>
                </c:pt>
                <c:pt idx="9726">
                  <c:v>42906.011111111111</c:v>
                </c:pt>
                <c:pt idx="9727">
                  <c:v>42906.011805555558</c:v>
                </c:pt>
                <c:pt idx="9728">
                  <c:v>42906.012499999997</c:v>
                </c:pt>
                <c:pt idx="9729">
                  <c:v>42906.013194444444</c:v>
                </c:pt>
                <c:pt idx="9730">
                  <c:v>42906.013888888891</c:v>
                </c:pt>
                <c:pt idx="9731">
                  <c:v>42906.01458333333</c:v>
                </c:pt>
                <c:pt idx="9732">
                  <c:v>42906.015277777777</c:v>
                </c:pt>
                <c:pt idx="9733">
                  <c:v>42906.015972222223</c:v>
                </c:pt>
                <c:pt idx="9734">
                  <c:v>42906.01666666667</c:v>
                </c:pt>
                <c:pt idx="9735">
                  <c:v>42906.017361111109</c:v>
                </c:pt>
                <c:pt idx="9736">
                  <c:v>42906.018055555556</c:v>
                </c:pt>
                <c:pt idx="9737">
                  <c:v>42906.018750000003</c:v>
                </c:pt>
                <c:pt idx="9738">
                  <c:v>42906.019444444442</c:v>
                </c:pt>
                <c:pt idx="9739">
                  <c:v>42906.020138888889</c:v>
                </c:pt>
                <c:pt idx="9740">
                  <c:v>42906.020833333336</c:v>
                </c:pt>
                <c:pt idx="9741">
                  <c:v>42906.021527777775</c:v>
                </c:pt>
                <c:pt idx="9742">
                  <c:v>42906.022222222222</c:v>
                </c:pt>
                <c:pt idx="9743">
                  <c:v>42906.022916666669</c:v>
                </c:pt>
                <c:pt idx="9744">
                  <c:v>42906.023611111108</c:v>
                </c:pt>
                <c:pt idx="9745">
                  <c:v>42906.024305555555</c:v>
                </c:pt>
                <c:pt idx="9746">
                  <c:v>42906.025000000001</c:v>
                </c:pt>
                <c:pt idx="9747">
                  <c:v>42906.025694444441</c:v>
                </c:pt>
                <c:pt idx="9748">
                  <c:v>42906.026388888888</c:v>
                </c:pt>
                <c:pt idx="9749">
                  <c:v>42906.027083333334</c:v>
                </c:pt>
                <c:pt idx="9750">
                  <c:v>42906.027777777781</c:v>
                </c:pt>
                <c:pt idx="9751">
                  <c:v>42906.02847222222</c:v>
                </c:pt>
                <c:pt idx="9752">
                  <c:v>42906.029166666667</c:v>
                </c:pt>
                <c:pt idx="9753">
                  <c:v>42906.029861111114</c:v>
                </c:pt>
                <c:pt idx="9754">
                  <c:v>42906.030555555553</c:v>
                </c:pt>
                <c:pt idx="9755">
                  <c:v>42906.03125</c:v>
                </c:pt>
                <c:pt idx="9756">
                  <c:v>42906.031944444447</c:v>
                </c:pt>
                <c:pt idx="9757">
                  <c:v>42906.032638888886</c:v>
                </c:pt>
                <c:pt idx="9758">
                  <c:v>42906.033333333333</c:v>
                </c:pt>
                <c:pt idx="9759">
                  <c:v>42906.03402777778</c:v>
                </c:pt>
                <c:pt idx="9760">
                  <c:v>42906.034722222219</c:v>
                </c:pt>
                <c:pt idx="9761">
                  <c:v>42906.035416666666</c:v>
                </c:pt>
                <c:pt idx="9762">
                  <c:v>42906.036111111112</c:v>
                </c:pt>
                <c:pt idx="9763">
                  <c:v>42906.036805555559</c:v>
                </c:pt>
                <c:pt idx="9764">
                  <c:v>42906.037499999999</c:v>
                </c:pt>
                <c:pt idx="9765">
                  <c:v>42906.038194444445</c:v>
                </c:pt>
                <c:pt idx="9766">
                  <c:v>42906.038888888892</c:v>
                </c:pt>
                <c:pt idx="9767">
                  <c:v>42906.039583333331</c:v>
                </c:pt>
                <c:pt idx="9768">
                  <c:v>42906.040277777778</c:v>
                </c:pt>
                <c:pt idx="9769">
                  <c:v>42906.040972222225</c:v>
                </c:pt>
                <c:pt idx="9770">
                  <c:v>42906.041666666664</c:v>
                </c:pt>
                <c:pt idx="9771">
                  <c:v>42906.042361111111</c:v>
                </c:pt>
                <c:pt idx="9772">
                  <c:v>42906.043055555558</c:v>
                </c:pt>
                <c:pt idx="9773">
                  <c:v>42906.043749999997</c:v>
                </c:pt>
                <c:pt idx="9774">
                  <c:v>42906.044444444444</c:v>
                </c:pt>
                <c:pt idx="9775">
                  <c:v>42906.045138888891</c:v>
                </c:pt>
                <c:pt idx="9776">
                  <c:v>42906.04583333333</c:v>
                </c:pt>
                <c:pt idx="9777">
                  <c:v>42906.046527777777</c:v>
                </c:pt>
                <c:pt idx="9778">
                  <c:v>42906.047222222223</c:v>
                </c:pt>
                <c:pt idx="9779">
                  <c:v>42906.04791666667</c:v>
                </c:pt>
                <c:pt idx="9780">
                  <c:v>42906.048611111109</c:v>
                </c:pt>
                <c:pt idx="9781">
                  <c:v>42906.049305555556</c:v>
                </c:pt>
                <c:pt idx="9782">
                  <c:v>42906.05</c:v>
                </c:pt>
                <c:pt idx="9783">
                  <c:v>42906.050694444442</c:v>
                </c:pt>
                <c:pt idx="9784">
                  <c:v>42906.051388888889</c:v>
                </c:pt>
                <c:pt idx="9785">
                  <c:v>42906.052083333336</c:v>
                </c:pt>
                <c:pt idx="9786">
                  <c:v>42906.052777777775</c:v>
                </c:pt>
                <c:pt idx="9787">
                  <c:v>42906.053472222222</c:v>
                </c:pt>
                <c:pt idx="9788">
                  <c:v>42906.054166666669</c:v>
                </c:pt>
                <c:pt idx="9789">
                  <c:v>42906.054861111108</c:v>
                </c:pt>
                <c:pt idx="9790">
                  <c:v>42906.055555555555</c:v>
                </c:pt>
                <c:pt idx="9791">
                  <c:v>42906.056250000001</c:v>
                </c:pt>
                <c:pt idx="9792">
                  <c:v>42906.056944444441</c:v>
                </c:pt>
                <c:pt idx="9793">
                  <c:v>42906.057638888888</c:v>
                </c:pt>
                <c:pt idx="9794">
                  <c:v>42906.058333333334</c:v>
                </c:pt>
                <c:pt idx="9795">
                  <c:v>42906.059027777781</c:v>
                </c:pt>
                <c:pt idx="9796">
                  <c:v>42906.05972222222</c:v>
                </c:pt>
                <c:pt idx="9797">
                  <c:v>42906.060416666667</c:v>
                </c:pt>
                <c:pt idx="9798">
                  <c:v>42906.061111111114</c:v>
                </c:pt>
                <c:pt idx="9799">
                  <c:v>42906.061805555553</c:v>
                </c:pt>
                <c:pt idx="9800">
                  <c:v>42906.0625</c:v>
                </c:pt>
                <c:pt idx="9801">
                  <c:v>42906.063194444447</c:v>
                </c:pt>
                <c:pt idx="9802">
                  <c:v>42906.063888888886</c:v>
                </c:pt>
                <c:pt idx="9803">
                  <c:v>42906.064583333333</c:v>
                </c:pt>
                <c:pt idx="9804">
                  <c:v>42906.06527777778</c:v>
                </c:pt>
                <c:pt idx="9805">
                  <c:v>42906.065972222219</c:v>
                </c:pt>
                <c:pt idx="9806">
                  <c:v>42906.066666666666</c:v>
                </c:pt>
                <c:pt idx="9807">
                  <c:v>42906.067361111112</c:v>
                </c:pt>
                <c:pt idx="9808">
                  <c:v>42906.068055555559</c:v>
                </c:pt>
                <c:pt idx="9809">
                  <c:v>42906.068749999999</c:v>
                </c:pt>
                <c:pt idx="9810">
                  <c:v>42906.069444444445</c:v>
                </c:pt>
                <c:pt idx="9811">
                  <c:v>42906.070138888892</c:v>
                </c:pt>
                <c:pt idx="9812">
                  <c:v>42906.070833333331</c:v>
                </c:pt>
                <c:pt idx="9813">
                  <c:v>42906.071527777778</c:v>
                </c:pt>
                <c:pt idx="9814">
                  <c:v>42906.072222222225</c:v>
                </c:pt>
                <c:pt idx="9815">
                  <c:v>42906.072916666664</c:v>
                </c:pt>
                <c:pt idx="9816">
                  <c:v>42906.073611111111</c:v>
                </c:pt>
                <c:pt idx="9817">
                  <c:v>42906.074305555558</c:v>
                </c:pt>
                <c:pt idx="9818">
                  <c:v>42906.074999999997</c:v>
                </c:pt>
                <c:pt idx="9819">
                  <c:v>42906.075694444444</c:v>
                </c:pt>
                <c:pt idx="9820">
                  <c:v>42906.076388888891</c:v>
                </c:pt>
                <c:pt idx="9821">
                  <c:v>42906.07708333333</c:v>
                </c:pt>
                <c:pt idx="9822">
                  <c:v>42906.077777777777</c:v>
                </c:pt>
                <c:pt idx="9823">
                  <c:v>42906.078472222223</c:v>
                </c:pt>
                <c:pt idx="9824">
                  <c:v>42906.07916666667</c:v>
                </c:pt>
                <c:pt idx="9825">
                  <c:v>42906.079861111109</c:v>
                </c:pt>
                <c:pt idx="9826">
                  <c:v>42906.080555555556</c:v>
                </c:pt>
                <c:pt idx="9827">
                  <c:v>42906.081250000003</c:v>
                </c:pt>
                <c:pt idx="9828">
                  <c:v>42906.081944444442</c:v>
                </c:pt>
                <c:pt idx="9829">
                  <c:v>42906.082638888889</c:v>
                </c:pt>
                <c:pt idx="9830">
                  <c:v>42906.083333333336</c:v>
                </c:pt>
                <c:pt idx="9831">
                  <c:v>42906.084027777775</c:v>
                </c:pt>
                <c:pt idx="9832">
                  <c:v>42906.084722222222</c:v>
                </c:pt>
                <c:pt idx="9833">
                  <c:v>42906.085416666669</c:v>
                </c:pt>
                <c:pt idx="9834">
                  <c:v>42906.086111111108</c:v>
                </c:pt>
                <c:pt idx="9835">
                  <c:v>42906.086805555555</c:v>
                </c:pt>
                <c:pt idx="9836">
                  <c:v>42906.087500000001</c:v>
                </c:pt>
                <c:pt idx="9837">
                  <c:v>42906.088194444441</c:v>
                </c:pt>
                <c:pt idx="9838">
                  <c:v>42906.088888888888</c:v>
                </c:pt>
                <c:pt idx="9839">
                  <c:v>42906.089583333334</c:v>
                </c:pt>
                <c:pt idx="9840">
                  <c:v>42906.090277777781</c:v>
                </c:pt>
                <c:pt idx="9841">
                  <c:v>42906.09097222222</c:v>
                </c:pt>
                <c:pt idx="9842">
                  <c:v>42906.091666666667</c:v>
                </c:pt>
                <c:pt idx="9843">
                  <c:v>42906.092361111114</c:v>
                </c:pt>
                <c:pt idx="9844">
                  <c:v>42906.093055555553</c:v>
                </c:pt>
                <c:pt idx="9845">
                  <c:v>42906.09375</c:v>
                </c:pt>
                <c:pt idx="9846">
                  <c:v>42906.094444444447</c:v>
                </c:pt>
                <c:pt idx="9847">
                  <c:v>42906.095138888886</c:v>
                </c:pt>
                <c:pt idx="9848">
                  <c:v>42906.095833333333</c:v>
                </c:pt>
                <c:pt idx="9849">
                  <c:v>42906.09652777778</c:v>
                </c:pt>
                <c:pt idx="9850">
                  <c:v>42906.097222222219</c:v>
                </c:pt>
                <c:pt idx="9851">
                  <c:v>42906.097916666666</c:v>
                </c:pt>
                <c:pt idx="9852">
                  <c:v>42906.098611111112</c:v>
                </c:pt>
                <c:pt idx="9853">
                  <c:v>42906.099305555559</c:v>
                </c:pt>
                <c:pt idx="9854">
                  <c:v>42906.1</c:v>
                </c:pt>
                <c:pt idx="9855">
                  <c:v>42906.100694444445</c:v>
                </c:pt>
                <c:pt idx="9856">
                  <c:v>42906.101388888892</c:v>
                </c:pt>
                <c:pt idx="9857">
                  <c:v>42906.102083333331</c:v>
                </c:pt>
                <c:pt idx="9858">
                  <c:v>42906.102777777778</c:v>
                </c:pt>
                <c:pt idx="9859">
                  <c:v>42906.103472222225</c:v>
                </c:pt>
                <c:pt idx="9860">
                  <c:v>42906.104166666664</c:v>
                </c:pt>
                <c:pt idx="9861">
                  <c:v>42906.104861111111</c:v>
                </c:pt>
                <c:pt idx="9862">
                  <c:v>42906.105555555558</c:v>
                </c:pt>
                <c:pt idx="9863">
                  <c:v>42906.106249999997</c:v>
                </c:pt>
                <c:pt idx="9864">
                  <c:v>42906.106944444444</c:v>
                </c:pt>
                <c:pt idx="9865">
                  <c:v>42906.107638888891</c:v>
                </c:pt>
                <c:pt idx="9866">
                  <c:v>42906.10833333333</c:v>
                </c:pt>
                <c:pt idx="9867">
                  <c:v>42906.109027777777</c:v>
                </c:pt>
                <c:pt idx="9868">
                  <c:v>42906.109722222223</c:v>
                </c:pt>
                <c:pt idx="9869">
                  <c:v>42906.11041666667</c:v>
                </c:pt>
                <c:pt idx="9870">
                  <c:v>42906.111111111109</c:v>
                </c:pt>
                <c:pt idx="9871">
                  <c:v>42906.111805555556</c:v>
                </c:pt>
                <c:pt idx="9872">
                  <c:v>42906.112500000003</c:v>
                </c:pt>
                <c:pt idx="9873">
                  <c:v>42906.113194444442</c:v>
                </c:pt>
                <c:pt idx="9874">
                  <c:v>42906.113888888889</c:v>
                </c:pt>
                <c:pt idx="9875">
                  <c:v>42906.114583333336</c:v>
                </c:pt>
                <c:pt idx="9876">
                  <c:v>42906.115277777775</c:v>
                </c:pt>
                <c:pt idx="9877">
                  <c:v>42906.115972222222</c:v>
                </c:pt>
                <c:pt idx="9878">
                  <c:v>42906.116666666669</c:v>
                </c:pt>
                <c:pt idx="9879">
                  <c:v>42906.117361111108</c:v>
                </c:pt>
                <c:pt idx="9880">
                  <c:v>42906.118055555555</c:v>
                </c:pt>
                <c:pt idx="9881">
                  <c:v>42906.118750000001</c:v>
                </c:pt>
                <c:pt idx="9882">
                  <c:v>42906.119444444441</c:v>
                </c:pt>
                <c:pt idx="9883">
                  <c:v>42906.120138888888</c:v>
                </c:pt>
                <c:pt idx="9884">
                  <c:v>42906.120833333334</c:v>
                </c:pt>
                <c:pt idx="9885">
                  <c:v>42906.121527777781</c:v>
                </c:pt>
                <c:pt idx="9886">
                  <c:v>42906.12222222222</c:v>
                </c:pt>
                <c:pt idx="9887">
                  <c:v>42906.122916666667</c:v>
                </c:pt>
                <c:pt idx="9888">
                  <c:v>42906.123611111114</c:v>
                </c:pt>
                <c:pt idx="9889">
                  <c:v>42906.124305555553</c:v>
                </c:pt>
                <c:pt idx="9890">
                  <c:v>42906.125</c:v>
                </c:pt>
                <c:pt idx="9891">
                  <c:v>42906.125694444447</c:v>
                </c:pt>
                <c:pt idx="9892">
                  <c:v>42906.126388888886</c:v>
                </c:pt>
                <c:pt idx="9893">
                  <c:v>42906.127083333333</c:v>
                </c:pt>
                <c:pt idx="9894">
                  <c:v>42906.12777777778</c:v>
                </c:pt>
                <c:pt idx="9895">
                  <c:v>42906.128472222219</c:v>
                </c:pt>
                <c:pt idx="9896">
                  <c:v>42906.129166666666</c:v>
                </c:pt>
                <c:pt idx="9897">
                  <c:v>42906.129861111112</c:v>
                </c:pt>
                <c:pt idx="9898">
                  <c:v>42906.130555555559</c:v>
                </c:pt>
                <c:pt idx="9899">
                  <c:v>42906.131249999999</c:v>
                </c:pt>
                <c:pt idx="9900">
                  <c:v>42906.131944444445</c:v>
                </c:pt>
                <c:pt idx="9901">
                  <c:v>42906.132638888892</c:v>
                </c:pt>
                <c:pt idx="9902">
                  <c:v>42906.133333333331</c:v>
                </c:pt>
                <c:pt idx="9903">
                  <c:v>42906.134027777778</c:v>
                </c:pt>
                <c:pt idx="9904">
                  <c:v>42906.134722222225</c:v>
                </c:pt>
                <c:pt idx="9905">
                  <c:v>42906.135416666664</c:v>
                </c:pt>
                <c:pt idx="9906">
                  <c:v>42906.136111111111</c:v>
                </c:pt>
                <c:pt idx="9907">
                  <c:v>42906.136805555558</c:v>
                </c:pt>
                <c:pt idx="9908">
                  <c:v>42906.137499999997</c:v>
                </c:pt>
                <c:pt idx="9909">
                  <c:v>42906.138194444444</c:v>
                </c:pt>
                <c:pt idx="9910">
                  <c:v>42906.138888888891</c:v>
                </c:pt>
                <c:pt idx="9911">
                  <c:v>42906.13958333333</c:v>
                </c:pt>
                <c:pt idx="9912">
                  <c:v>42906.140277777777</c:v>
                </c:pt>
                <c:pt idx="9913">
                  <c:v>42906.140972222223</c:v>
                </c:pt>
                <c:pt idx="9914">
                  <c:v>42906.14166666667</c:v>
                </c:pt>
                <c:pt idx="9915">
                  <c:v>42906.142361111109</c:v>
                </c:pt>
                <c:pt idx="9916">
                  <c:v>42906.143055555556</c:v>
                </c:pt>
                <c:pt idx="9917">
                  <c:v>42906.143750000003</c:v>
                </c:pt>
                <c:pt idx="9918">
                  <c:v>42906.144444444442</c:v>
                </c:pt>
                <c:pt idx="9919">
                  <c:v>42906.145138888889</c:v>
                </c:pt>
                <c:pt idx="9920">
                  <c:v>42906.145833333336</c:v>
                </c:pt>
                <c:pt idx="9921">
                  <c:v>42906.146527777775</c:v>
                </c:pt>
                <c:pt idx="9922">
                  <c:v>42906.147222222222</c:v>
                </c:pt>
                <c:pt idx="9923">
                  <c:v>42906.147916666669</c:v>
                </c:pt>
                <c:pt idx="9924">
                  <c:v>42906.148611111108</c:v>
                </c:pt>
                <c:pt idx="9925">
                  <c:v>42906.149305555555</c:v>
                </c:pt>
                <c:pt idx="9926">
                  <c:v>42906.15</c:v>
                </c:pt>
                <c:pt idx="9927">
                  <c:v>42906.150694444441</c:v>
                </c:pt>
                <c:pt idx="9928">
                  <c:v>42906.151388888888</c:v>
                </c:pt>
                <c:pt idx="9929">
                  <c:v>42906.152083333334</c:v>
                </c:pt>
                <c:pt idx="9930">
                  <c:v>42906.152777777781</c:v>
                </c:pt>
                <c:pt idx="9931">
                  <c:v>42906.15347222222</c:v>
                </c:pt>
                <c:pt idx="9932">
                  <c:v>42906.154166666667</c:v>
                </c:pt>
                <c:pt idx="9933">
                  <c:v>42906.154861111114</c:v>
                </c:pt>
                <c:pt idx="9934">
                  <c:v>42906.155555555553</c:v>
                </c:pt>
                <c:pt idx="9935">
                  <c:v>42906.15625</c:v>
                </c:pt>
                <c:pt idx="9936">
                  <c:v>42906.156944444447</c:v>
                </c:pt>
                <c:pt idx="9937">
                  <c:v>42906.157638888886</c:v>
                </c:pt>
                <c:pt idx="9938">
                  <c:v>42906.158333333333</c:v>
                </c:pt>
                <c:pt idx="9939">
                  <c:v>42906.15902777778</c:v>
                </c:pt>
                <c:pt idx="9940">
                  <c:v>42906.159722222219</c:v>
                </c:pt>
                <c:pt idx="9941">
                  <c:v>42906.160416666666</c:v>
                </c:pt>
                <c:pt idx="9942">
                  <c:v>42906.161111111112</c:v>
                </c:pt>
                <c:pt idx="9943">
                  <c:v>42906.161805555559</c:v>
                </c:pt>
                <c:pt idx="9944">
                  <c:v>42906.162499999999</c:v>
                </c:pt>
                <c:pt idx="9945">
                  <c:v>42906.163194444445</c:v>
                </c:pt>
                <c:pt idx="9946">
                  <c:v>42906.163888888892</c:v>
                </c:pt>
                <c:pt idx="9947">
                  <c:v>42906.164583333331</c:v>
                </c:pt>
                <c:pt idx="9948">
                  <c:v>42906.165277777778</c:v>
                </c:pt>
                <c:pt idx="9949">
                  <c:v>42906.165972222225</c:v>
                </c:pt>
                <c:pt idx="9950">
                  <c:v>42906.166666666664</c:v>
                </c:pt>
                <c:pt idx="9951">
                  <c:v>42906.167361111111</c:v>
                </c:pt>
                <c:pt idx="9952">
                  <c:v>42906.168055555558</c:v>
                </c:pt>
                <c:pt idx="9953">
                  <c:v>42906.168749999997</c:v>
                </c:pt>
                <c:pt idx="9954">
                  <c:v>42906.169444444444</c:v>
                </c:pt>
                <c:pt idx="9955">
                  <c:v>42906.170138888891</c:v>
                </c:pt>
                <c:pt idx="9956">
                  <c:v>42906.17083333333</c:v>
                </c:pt>
                <c:pt idx="9957">
                  <c:v>42906.171527777777</c:v>
                </c:pt>
                <c:pt idx="9958">
                  <c:v>42906.172222222223</c:v>
                </c:pt>
                <c:pt idx="9959">
                  <c:v>42906.17291666667</c:v>
                </c:pt>
                <c:pt idx="9960">
                  <c:v>42906.173611111109</c:v>
                </c:pt>
                <c:pt idx="9961">
                  <c:v>42906.174305555556</c:v>
                </c:pt>
                <c:pt idx="9962">
                  <c:v>42906.175000000003</c:v>
                </c:pt>
                <c:pt idx="9963">
                  <c:v>42906.175694444442</c:v>
                </c:pt>
                <c:pt idx="9964">
                  <c:v>42906.176388888889</c:v>
                </c:pt>
                <c:pt idx="9965">
                  <c:v>42906.177083333336</c:v>
                </c:pt>
                <c:pt idx="9966">
                  <c:v>42906.177777777775</c:v>
                </c:pt>
                <c:pt idx="9967">
                  <c:v>42906.178472222222</c:v>
                </c:pt>
                <c:pt idx="9968">
                  <c:v>42906.179166666669</c:v>
                </c:pt>
                <c:pt idx="9969">
                  <c:v>42906.179861111108</c:v>
                </c:pt>
                <c:pt idx="9970">
                  <c:v>42906.180555555555</c:v>
                </c:pt>
                <c:pt idx="9971">
                  <c:v>42906.181250000001</c:v>
                </c:pt>
                <c:pt idx="9972">
                  <c:v>42906.181944444441</c:v>
                </c:pt>
                <c:pt idx="9973">
                  <c:v>42906.182638888888</c:v>
                </c:pt>
                <c:pt idx="9974">
                  <c:v>42906.183333333334</c:v>
                </c:pt>
                <c:pt idx="9975">
                  <c:v>42906.184027777781</c:v>
                </c:pt>
                <c:pt idx="9976">
                  <c:v>42906.18472222222</c:v>
                </c:pt>
                <c:pt idx="9977">
                  <c:v>42906.185416666667</c:v>
                </c:pt>
                <c:pt idx="9978">
                  <c:v>42906.186111111114</c:v>
                </c:pt>
                <c:pt idx="9979">
                  <c:v>42906.186805555553</c:v>
                </c:pt>
                <c:pt idx="9980">
                  <c:v>42906.1875</c:v>
                </c:pt>
                <c:pt idx="9981">
                  <c:v>42906.188194444447</c:v>
                </c:pt>
                <c:pt idx="9982">
                  <c:v>42906.188888888886</c:v>
                </c:pt>
                <c:pt idx="9983">
                  <c:v>42906.189583333333</c:v>
                </c:pt>
                <c:pt idx="9984">
                  <c:v>42906.19027777778</c:v>
                </c:pt>
                <c:pt idx="9985">
                  <c:v>42906.190972222219</c:v>
                </c:pt>
                <c:pt idx="9986">
                  <c:v>42906.191666666666</c:v>
                </c:pt>
                <c:pt idx="9987">
                  <c:v>42906.192361111112</c:v>
                </c:pt>
                <c:pt idx="9988">
                  <c:v>42906.193055555559</c:v>
                </c:pt>
                <c:pt idx="9989">
                  <c:v>42906.193749999999</c:v>
                </c:pt>
                <c:pt idx="9990">
                  <c:v>42906.194444444445</c:v>
                </c:pt>
                <c:pt idx="9991">
                  <c:v>42906.195138888892</c:v>
                </c:pt>
                <c:pt idx="9992">
                  <c:v>42906.195833333331</c:v>
                </c:pt>
                <c:pt idx="9993">
                  <c:v>42906.196527777778</c:v>
                </c:pt>
                <c:pt idx="9994">
                  <c:v>42906.197222222225</c:v>
                </c:pt>
                <c:pt idx="9995">
                  <c:v>42906.197916666664</c:v>
                </c:pt>
                <c:pt idx="9996">
                  <c:v>42906.198611111111</c:v>
                </c:pt>
                <c:pt idx="9997">
                  <c:v>42906.199305555558</c:v>
                </c:pt>
                <c:pt idx="9998">
                  <c:v>42906.2</c:v>
                </c:pt>
                <c:pt idx="9999">
                  <c:v>42906.200694444444</c:v>
                </c:pt>
                <c:pt idx="10000">
                  <c:v>42906.201388888891</c:v>
                </c:pt>
                <c:pt idx="10001">
                  <c:v>42906.20208333333</c:v>
                </c:pt>
                <c:pt idx="10002">
                  <c:v>42906.202777777777</c:v>
                </c:pt>
                <c:pt idx="10003">
                  <c:v>42906.203472222223</c:v>
                </c:pt>
                <c:pt idx="10004">
                  <c:v>42906.20416666667</c:v>
                </c:pt>
                <c:pt idx="10005">
                  <c:v>42906.204861111109</c:v>
                </c:pt>
                <c:pt idx="10006">
                  <c:v>42906.205555555556</c:v>
                </c:pt>
                <c:pt idx="10007">
                  <c:v>42906.206250000003</c:v>
                </c:pt>
                <c:pt idx="10008">
                  <c:v>42906.206944444442</c:v>
                </c:pt>
                <c:pt idx="10009">
                  <c:v>42906.207638888889</c:v>
                </c:pt>
                <c:pt idx="10010">
                  <c:v>42906.208333333336</c:v>
                </c:pt>
                <c:pt idx="10011">
                  <c:v>42906.209027777775</c:v>
                </c:pt>
                <c:pt idx="10012">
                  <c:v>42906.209722222222</c:v>
                </c:pt>
                <c:pt idx="10013">
                  <c:v>42906.210416666669</c:v>
                </c:pt>
                <c:pt idx="10014">
                  <c:v>42906.211111111108</c:v>
                </c:pt>
                <c:pt idx="10015">
                  <c:v>42906.211805555555</c:v>
                </c:pt>
                <c:pt idx="10016">
                  <c:v>42906.212500000001</c:v>
                </c:pt>
                <c:pt idx="10017">
                  <c:v>42906.213194444441</c:v>
                </c:pt>
                <c:pt idx="10018">
                  <c:v>42906.213888888888</c:v>
                </c:pt>
                <c:pt idx="10019">
                  <c:v>42906.214583333334</c:v>
                </c:pt>
                <c:pt idx="10020">
                  <c:v>42906.215277777781</c:v>
                </c:pt>
                <c:pt idx="10021">
                  <c:v>42906.21597222222</c:v>
                </c:pt>
                <c:pt idx="10022">
                  <c:v>42906.216666666667</c:v>
                </c:pt>
                <c:pt idx="10023">
                  <c:v>42906.217361111114</c:v>
                </c:pt>
                <c:pt idx="10024">
                  <c:v>42906.218055555553</c:v>
                </c:pt>
                <c:pt idx="10025">
                  <c:v>42906.21875</c:v>
                </c:pt>
                <c:pt idx="10026">
                  <c:v>42906.219444444447</c:v>
                </c:pt>
                <c:pt idx="10027">
                  <c:v>42906.220138888886</c:v>
                </c:pt>
                <c:pt idx="10028">
                  <c:v>42906.220833333333</c:v>
                </c:pt>
                <c:pt idx="10029">
                  <c:v>42906.22152777778</c:v>
                </c:pt>
                <c:pt idx="10030">
                  <c:v>42906.222222222219</c:v>
                </c:pt>
                <c:pt idx="10031">
                  <c:v>42906.222916666666</c:v>
                </c:pt>
                <c:pt idx="10032">
                  <c:v>42906.223611111112</c:v>
                </c:pt>
                <c:pt idx="10033">
                  <c:v>42906.224305555559</c:v>
                </c:pt>
                <c:pt idx="10034">
                  <c:v>42906.224999999999</c:v>
                </c:pt>
                <c:pt idx="10035">
                  <c:v>42906.225694444445</c:v>
                </c:pt>
                <c:pt idx="10036">
                  <c:v>42906.226388888892</c:v>
                </c:pt>
                <c:pt idx="10037">
                  <c:v>42906.227083333331</c:v>
                </c:pt>
                <c:pt idx="10038">
                  <c:v>42906.227777777778</c:v>
                </c:pt>
                <c:pt idx="10039">
                  <c:v>42906.228472222225</c:v>
                </c:pt>
                <c:pt idx="10040">
                  <c:v>42906.229166666664</c:v>
                </c:pt>
                <c:pt idx="10041">
                  <c:v>42906.229861111111</c:v>
                </c:pt>
                <c:pt idx="10042">
                  <c:v>42906.230555555558</c:v>
                </c:pt>
                <c:pt idx="10043">
                  <c:v>42906.231249999997</c:v>
                </c:pt>
                <c:pt idx="10044">
                  <c:v>42906.231944444444</c:v>
                </c:pt>
                <c:pt idx="10045">
                  <c:v>42906.232638888891</c:v>
                </c:pt>
                <c:pt idx="10046">
                  <c:v>42906.23333333333</c:v>
                </c:pt>
                <c:pt idx="10047">
                  <c:v>42906.234027777777</c:v>
                </c:pt>
                <c:pt idx="10048">
                  <c:v>42906.234722222223</c:v>
                </c:pt>
                <c:pt idx="10049">
                  <c:v>42906.23541666667</c:v>
                </c:pt>
                <c:pt idx="10050">
                  <c:v>42906.236111111109</c:v>
                </c:pt>
                <c:pt idx="10051">
                  <c:v>42906.236805555556</c:v>
                </c:pt>
                <c:pt idx="10052">
                  <c:v>42906.237500000003</c:v>
                </c:pt>
                <c:pt idx="10053">
                  <c:v>42906.238194444442</c:v>
                </c:pt>
                <c:pt idx="10054">
                  <c:v>42906.238888888889</c:v>
                </c:pt>
                <c:pt idx="10055">
                  <c:v>42906.239583333336</c:v>
                </c:pt>
                <c:pt idx="10056">
                  <c:v>42906.240277777775</c:v>
                </c:pt>
                <c:pt idx="10057">
                  <c:v>42906.240972222222</c:v>
                </c:pt>
                <c:pt idx="10058">
                  <c:v>42906.241666666669</c:v>
                </c:pt>
                <c:pt idx="10059">
                  <c:v>42906.242361111108</c:v>
                </c:pt>
                <c:pt idx="10060">
                  <c:v>42906.243055555555</c:v>
                </c:pt>
                <c:pt idx="10061">
                  <c:v>42906.243750000001</c:v>
                </c:pt>
                <c:pt idx="10062">
                  <c:v>42906.244444444441</c:v>
                </c:pt>
                <c:pt idx="10063">
                  <c:v>42906.245138888888</c:v>
                </c:pt>
                <c:pt idx="10064">
                  <c:v>42906.245833333334</c:v>
                </c:pt>
                <c:pt idx="10065">
                  <c:v>42906.246527777781</c:v>
                </c:pt>
                <c:pt idx="10066">
                  <c:v>42906.24722222222</c:v>
                </c:pt>
                <c:pt idx="10067">
                  <c:v>42906.247916666667</c:v>
                </c:pt>
                <c:pt idx="10068">
                  <c:v>42906.248611111114</c:v>
                </c:pt>
                <c:pt idx="10069">
                  <c:v>42906.249305555553</c:v>
                </c:pt>
                <c:pt idx="10070">
                  <c:v>42906.25</c:v>
                </c:pt>
                <c:pt idx="10071">
                  <c:v>42906.250694444447</c:v>
                </c:pt>
                <c:pt idx="10072">
                  <c:v>42906.251388888886</c:v>
                </c:pt>
                <c:pt idx="10073">
                  <c:v>42906.252083333333</c:v>
                </c:pt>
                <c:pt idx="10074">
                  <c:v>42906.25277777778</c:v>
                </c:pt>
                <c:pt idx="10075">
                  <c:v>42906.253472222219</c:v>
                </c:pt>
                <c:pt idx="10076">
                  <c:v>42906.254166666666</c:v>
                </c:pt>
                <c:pt idx="10077">
                  <c:v>42906.254861111112</c:v>
                </c:pt>
                <c:pt idx="10078">
                  <c:v>42906.255555555559</c:v>
                </c:pt>
                <c:pt idx="10079">
                  <c:v>42906.256249999999</c:v>
                </c:pt>
                <c:pt idx="10080">
                  <c:v>42906.256944444445</c:v>
                </c:pt>
                <c:pt idx="10081">
                  <c:v>42906.257638888892</c:v>
                </c:pt>
                <c:pt idx="10082">
                  <c:v>42906.258333333331</c:v>
                </c:pt>
                <c:pt idx="10083">
                  <c:v>42906.259027777778</c:v>
                </c:pt>
                <c:pt idx="10084">
                  <c:v>42906.259722222225</c:v>
                </c:pt>
                <c:pt idx="10085">
                  <c:v>42906.260416666664</c:v>
                </c:pt>
                <c:pt idx="10086">
                  <c:v>42906.261111111111</c:v>
                </c:pt>
                <c:pt idx="10087">
                  <c:v>42906.261805555558</c:v>
                </c:pt>
                <c:pt idx="10088">
                  <c:v>42906.262499999997</c:v>
                </c:pt>
                <c:pt idx="10089">
                  <c:v>42906.263194444444</c:v>
                </c:pt>
                <c:pt idx="10090">
                  <c:v>42906.263888888891</c:v>
                </c:pt>
                <c:pt idx="10091">
                  <c:v>42906.26458333333</c:v>
                </c:pt>
                <c:pt idx="10092">
                  <c:v>42906.265277777777</c:v>
                </c:pt>
                <c:pt idx="10093">
                  <c:v>42906.265972222223</c:v>
                </c:pt>
                <c:pt idx="10094">
                  <c:v>42906.26666666667</c:v>
                </c:pt>
                <c:pt idx="10095">
                  <c:v>42906.267361111109</c:v>
                </c:pt>
                <c:pt idx="10096">
                  <c:v>42906.268055555556</c:v>
                </c:pt>
                <c:pt idx="10097">
                  <c:v>42906.268750000003</c:v>
                </c:pt>
                <c:pt idx="10098">
                  <c:v>42906.269444444442</c:v>
                </c:pt>
                <c:pt idx="10099">
                  <c:v>42906.270138888889</c:v>
                </c:pt>
                <c:pt idx="10100">
                  <c:v>42906.270833333336</c:v>
                </c:pt>
                <c:pt idx="10101">
                  <c:v>42906.271527777775</c:v>
                </c:pt>
                <c:pt idx="10102">
                  <c:v>42906.272222222222</c:v>
                </c:pt>
                <c:pt idx="10103">
                  <c:v>42906.272916666669</c:v>
                </c:pt>
                <c:pt idx="10104">
                  <c:v>42906.273611111108</c:v>
                </c:pt>
                <c:pt idx="10105">
                  <c:v>42906.274305555555</c:v>
                </c:pt>
                <c:pt idx="10106">
                  <c:v>42906.275000000001</c:v>
                </c:pt>
                <c:pt idx="10107">
                  <c:v>42906.275694444441</c:v>
                </c:pt>
                <c:pt idx="10108">
                  <c:v>42906.276388888888</c:v>
                </c:pt>
                <c:pt idx="10109">
                  <c:v>42906.277083333334</c:v>
                </c:pt>
                <c:pt idx="10110">
                  <c:v>42906.277777777781</c:v>
                </c:pt>
                <c:pt idx="10111">
                  <c:v>42906.27847222222</c:v>
                </c:pt>
                <c:pt idx="10112">
                  <c:v>42906.279166666667</c:v>
                </c:pt>
                <c:pt idx="10113">
                  <c:v>42906.279861111114</c:v>
                </c:pt>
                <c:pt idx="10114">
                  <c:v>42906.280555555553</c:v>
                </c:pt>
                <c:pt idx="10115">
                  <c:v>42906.28125</c:v>
                </c:pt>
                <c:pt idx="10116">
                  <c:v>42906.281944444447</c:v>
                </c:pt>
                <c:pt idx="10117">
                  <c:v>42906.282638888886</c:v>
                </c:pt>
                <c:pt idx="10118">
                  <c:v>42906.283333333333</c:v>
                </c:pt>
                <c:pt idx="10119">
                  <c:v>42906.28402777778</c:v>
                </c:pt>
                <c:pt idx="10120">
                  <c:v>42906.284722222219</c:v>
                </c:pt>
                <c:pt idx="10121">
                  <c:v>42906.285416666666</c:v>
                </c:pt>
                <c:pt idx="10122">
                  <c:v>42906.286111111112</c:v>
                </c:pt>
                <c:pt idx="10123">
                  <c:v>42906.286805555559</c:v>
                </c:pt>
                <c:pt idx="10124">
                  <c:v>42906.287499999999</c:v>
                </c:pt>
                <c:pt idx="10125">
                  <c:v>42906.288194444445</c:v>
                </c:pt>
                <c:pt idx="10126">
                  <c:v>42906.288888888892</c:v>
                </c:pt>
                <c:pt idx="10127">
                  <c:v>42906.289583333331</c:v>
                </c:pt>
                <c:pt idx="10128">
                  <c:v>42906.290277777778</c:v>
                </c:pt>
                <c:pt idx="10129">
                  <c:v>42906.290972222225</c:v>
                </c:pt>
                <c:pt idx="10130">
                  <c:v>42906.291666666664</c:v>
                </c:pt>
                <c:pt idx="10131">
                  <c:v>42906.292361111111</c:v>
                </c:pt>
                <c:pt idx="10132">
                  <c:v>42906.293055555558</c:v>
                </c:pt>
                <c:pt idx="10133">
                  <c:v>42906.293749999997</c:v>
                </c:pt>
                <c:pt idx="10134">
                  <c:v>42906.294444444444</c:v>
                </c:pt>
                <c:pt idx="10135">
                  <c:v>42906.295138888891</c:v>
                </c:pt>
                <c:pt idx="10136">
                  <c:v>42906.29583333333</c:v>
                </c:pt>
                <c:pt idx="10137">
                  <c:v>42906.296527777777</c:v>
                </c:pt>
                <c:pt idx="10138">
                  <c:v>42906.297222222223</c:v>
                </c:pt>
                <c:pt idx="10139">
                  <c:v>42906.29791666667</c:v>
                </c:pt>
                <c:pt idx="10140">
                  <c:v>42906.298611111109</c:v>
                </c:pt>
                <c:pt idx="10141">
                  <c:v>42906.299305555556</c:v>
                </c:pt>
                <c:pt idx="10142">
                  <c:v>42906.3</c:v>
                </c:pt>
                <c:pt idx="10143">
                  <c:v>42906.300694444442</c:v>
                </c:pt>
                <c:pt idx="10144">
                  <c:v>42906.301388888889</c:v>
                </c:pt>
                <c:pt idx="10145">
                  <c:v>42906.302083333336</c:v>
                </c:pt>
                <c:pt idx="10146">
                  <c:v>42906.302777777775</c:v>
                </c:pt>
                <c:pt idx="10147">
                  <c:v>42906.303472222222</c:v>
                </c:pt>
                <c:pt idx="10148">
                  <c:v>42906.304166666669</c:v>
                </c:pt>
                <c:pt idx="10149">
                  <c:v>42906.304861111108</c:v>
                </c:pt>
                <c:pt idx="10150">
                  <c:v>42906.305555555555</c:v>
                </c:pt>
                <c:pt idx="10151">
                  <c:v>42906.306250000001</c:v>
                </c:pt>
                <c:pt idx="10152">
                  <c:v>42906.306944444441</c:v>
                </c:pt>
                <c:pt idx="10153">
                  <c:v>42906.307638888888</c:v>
                </c:pt>
                <c:pt idx="10154">
                  <c:v>42906.308333333334</c:v>
                </c:pt>
                <c:pt idx="10155">
                  <c:v>42906.309027777781</c:v>
                </c:pt>
                <c:pt idx="10156">
                  <c:v>42906.30972222222</c:v>
                </c:pt>
                <c:pt idx="10157">
                  <c:v>42906.310416666667</c:v>
                </c:pt>
                <c:pt idx="10158">
                  <c:v>42906.311111111114</c:v>
                </c:pt>
                <c:pt idx="10159">
                  <c:v>42906.311805555553</c:v>
                </c:pt>
                <c:pt idx="10160">
                  <c:v>42906.3125</c:v>
                </c:pt>
                <c:pt idx="10161">
                  <c:v>42906.313194444447</c:v>
                </c:pt>
                <c:pt idx="10162">
                  <c:v>42906.313888888886</c:v>
                </c:pt>
                <c:pt idx="10163">
                  <c:v>42906.314583333333</c:v>
                </c:pt>
                <c:pt idx="10164">
                  <c:v>42906.31527777778</c:v>
                </c:pt>
                <c:pt idx="10165">
                  <c:v>42906.315972222219</c:v>
                </c:pt>
                <c:pt idx="10166">
                  <c:v>42906.316666666666</c:v>
                </c:pt>
                <c:pt idx="10167">
                  <c:v>42906.317361111112</c:v>
                </c:pt>
                <c:pt idx="10168">
                  <c:v>42906.318055555559</c:v>
                </c:pt>
                <c:pt idx="10169">
                  <c:v>42906.318749999999</c:v>
                </c:pt>
                <c:pt idx="10170">
                  <c:v>42906.319444444445</c:v>
                </c:pt>
                <c:pt idx="10171">
                  <c:v>42906.320138888892</c:v>
                </c:pt>
                <c:pt idx="10172">
                  <c:v>42906.320833333331</c:v>
                </c:pt>
                <c:pt idx="10173">
                  <c:v>42906.321527777778</c:v>
                </c:pt>
                <c:pt idx="10174">
                  <c:v>42906.322222222225</c:v>
                </c:pt>
                <c:pt idx="10175">
                  <c:v>42906.322916666664</c:v>
                </c:pt>
                <c:pt idx="10176">
                  <c:v>42906.323611111111</c:v>
                </c:pt>
                <c:pt idx="10177">
                  <c:v>42906.324305555558</c:v>
                </c:pt>
                <c:pt idx="10178">
                  <c:v>42906.324999999997</c:v>
                </c:pt>
                <c:pt idx="10179">
                  <c:v>42906.325694444444</c:v>
                </c:pt>
                <c:pt idx="10180">
                  <c:v>42906.326388888891</c:v>
                </c:pt>
                <c:pt idx="10181">
                  <c:v>42906.32708333333</c:v>
                </c:pt>
                <c:pt idx="10182">
                  <c:v>42906.327777777777</c:v>
                </c:pt>
                <c:pt idx="10183">
                  <c:v>42906.328472222223</c:v>
                </c:pt>
                <c:pt idx="10184">
                  <c:v>42906.32916666667</c:v>
                </c:pt>
                <c:pt idx="10185">
                  <c:v>42906.329861111109</c:v>
                </c:pt>
                <c:pt idx="10186">
                  <c:v>42906.330555555556</c:v>
                </c:pt>
                <c:pt idx="10187">
                  <c:v>42906.331250000003</c:v>
                </c:pt>
                <c:pt idx="10188">
                  <c:v>42906.331944444442</c:v>
                </c:pt>
                <c:pt idx="10189">
                  <c:v>42906.332638888889</c:v>
                </c:pt>
                <c:pt idx="10190">
                  <c:v>42906.333333333336</c:v>
                </c:pt>
                <c:pt idx="10191">
                  <c:v>42906.334027777775</c:v>
                </c:pt>
                <c:pt idx="10192">
                  <c:v>42906.334722222222</c:v>
                </c:pt>
                <c:pt idx="10193">
                  <c:v>42906.335416666669</c:v>
                </c:pt>
                <c:pt idx="10194">
                  <c:v>42906.336111111108</c:v>
                </c:pt>
                <c:pt idx="10195">
                  <c:v>42906.336805555555</c:v>
                </c:pt>
                <c:pt idx="10196">
                  <c:v>42906.337500000001</c:v>
                </c:pt>
                <c:pt idx="10197">
                  <c:v>42906.338194444441</c:v>
                </c:pt>
                <c:pt idx="10198">
                  <c:v>42906.338888888888</c:v>
                </c:pt>
                <c:pt idx="10199">
                  <c:v>42906.339583333334</c:v>
                </c:pt>
                <c:pt idx="10200">
                  <c:v>42906.340277777781</c:v>
                </c:pt>
                <c:pt idx="10201">
                  <c:v>42906.34097222222</c:v>
                </c:pt>
                <c:pt idx="10202">
                  <c:v>42906.341666666667</c:v>
                </c:pt>
                <c:pt idx="10203">
                  <c:v>42906.342361111114</c:v>
                </c:pt>
                <c:pt idx="10204">
                  <c:v>42906.343055555553</c:v>
                </c:pt>
                <c:pt idx="10205">
                  <c:v>42906.34375</c:v>
                </c:pt>
                <c:pt idx="10206">
                  <c:v>42906.344444444447</c:v>
                </c:pt>
                <c:pt idx="10207">
                  <c:v>42906.345138888886</c:v>
                </c:pt>
                <c:pt idx="10208">
                  <c:v>42906.345833333333</c:v>
                </c:pt>
                <c:pt idx="10209">
                  <c:v>42906.34652777778</c:v>
                </c:pt>
                <c:pt idx="10210">
                  <c:v>42906.347222222219</c:v>
                </c:pt>
                <c:pt idx="10211">
                  <c:v>42906.347916666666</c:v>
                </c:pt>
                <c:pt idx="10212">
                  <c:v>42906.348611111112</c:v>
                </c:pt>
                <c:pt idx="10213">
                  <c:v>42906.349305555559</c:v>
                </c:pt>
                <c:pt idx="10214">
                  <c:v>42906.35</c:v>
                </c:pt>
                <c:pt idx="10215">
                  <c:v>42906.350694444445</c:v>
                </c:pt>
                <c:pt idx="10216">
                  <c:v>42906.351388888892</c:v>
                </c:pt>
                <c:pt idx="10217">
                  <c:v>42906.352083333331</c:v>
                </c:pt>
                <c:pt idx="10218">
                  <c:v>42906.352777777778</c:v>
                </c:pt>
                <c:pt idx="10219">
                  <c:v>42906.353472222225</c:v>
                </c:pt>
                <c:pt idx="10220">
                  <c:v>42906.354166666664</c:v>
                </c:pt>
                <c:pt idx="10221">
                  <c:v>42906.354861111111</c:v>
                </c:pt>
                <c:pt idx="10222">
                  <c:v>42906.355555555558</c:v>
                </c:pt>
                <c:pt idx="10223">
                  <c:v>42906.356249999997</c:v>
                </c:pt>
                <c:pt idx="10224">
                  <c:v>42906.356944444444</c:v>
                </c:pt>
                <c:pt idx="10225">
                  <c:v>42906.357638888891</c:v>
                </c:pt>
                <c:pt idx="10226">
                  <c:v>42906.35833333333</c:v>
                </c:pt>
                <c:pt idx="10227">
                  <c:v>42906.359027777777</c:v>
                </c:pt>
                <c:pt idx="10228">
                  <c:v>42906.359722222223</c:v>
                </c:pt>
                <c:pt idx="10229">
                  <c:v>42906.36041666667</c:v>
                </c:pt>
                <c:pt idx="10230">
                  <c:v>42906.361111111109</c:v>
                </c:pt>
                <c:pt idx="10231">
                  <c:v>42906.361805555556</c:v>
                </c:pt>
                <c:pt idx="10232">
                  <c:v>42906.362500000003</c:v>
                </c:pt>
                <c:pt idx="10233">
                  <c:v>42906.363194444442</c:v>
                </c:pt>
                <c:pt idx="10234">
                  <c:v>42906.363888888889</c:v>
                </c:pt>
                <c:pt idx="10235">
                  <c:v>42906.364583333336</c:v>
                </c:pt>
                <c:pt idx="10236">
                  <c:v>42906.365277777775</c:v>
                </c:pt>
                <c:pt idx="10237">
                  <c:v>42906.365972222222</c:v>
                </c:pt>
                <c:pt idx="10238">
                  <c:v>42906.366666666669</c:v>
                </c:pt>
                <c:pt idx="10239">
                  <c:v>42906.367361111108</c:v>
                </c:pt>
                <c:pt idx="10240">
                  <c:v>42906.368055555555</c:v>
                </c:pt>
                <c:pt idx="10241">
                  <c:v>42906.368750000001</c:v>
                </c:pt>
                <c:pt idx="10242">
                  <c:v>42906.369444444441</c:v>
                </c:pt>
                <c:pt idx="10243">
                  <c:v>42906.370138888888</c:v>
                </c:pt>
                <c:pt idx="10244">
                  <c:v>42906.370833333334</c:v>
                </c:pt>
                <c:pt idx="10245">
                  <c:v>42906.371527777781</c:v>
                </c:pt>
                <c:pt idx="10246">
                  <c:v>42906.37222222222</c:v>
                </c:pt>
                <c:pt idx="10247">
                  <c:v>42906.372916666667</c:v>
                </c:pt>
                <c:pt idx="10248">
                  <c:v>42906.373611111114</c:v>
                </c:pt>
                <c:pt idx="10249">
                  <c:v>42906.374305555553</c:v>
                </c:pt>
                <c:pt idx="10250">
                  <c:v>42906.375</c:v>
                </c:pt>
                <c:pt idx="10251">
                  <c:v>42906.375694444447</c:v>
                </c:pt>
                <c:pt idx="10252">
                  <c:v>42906.376388888886</c:v>
                </c:pt>
                <c:pt idx="10253">
                  <c:v>42906.377083333333</c:v>
                </c:pt>
                <c:pt idx="10254">
                  <c:v>42906.37777777778</c:v>
                </c:pt>
                <c:pt idx="10255">
                  <c:v>42906.378472222219</c:v>
                </c:pt>
                <c:pt idx="10256">
                  <c:v>42906.379166666666</c:v>
                </c:pt>
                <c:pt idx="10257">
                  <c:v>42906.379861111112</c:v>
                </c:pt>
                <c:pt idx="10258">
                  <c:v>42906.380555555559</c:v>
                </c:pt>
                <c:pt idx="10259">
                  <c:v>42906.381249999999</c:v>
                </c:pt>
                <c:pt idx="10260">
                  <c:v>42906.381944444445</c:v>
                </c:pt>
                <c:pt idx="10261">
                  <c:v>42906.382638888892</c:v>
                </c:pt>
                <c:pt idx="10262">
                  <c:v>42906.383333333331</c:v>
                </c:pt>
                <c:pt idx="10263">
                  <c:v>42906.384027777778</c:v>
                </c:pt>
                <c:pt idx="10264">
                  <c:v>42906.384722222225</c:v>
                </c:pt>
                <c:pt idx="10265">
                  <c:v>42906.385416666664</c:v>
                </c:pt>
                <c:pt idx="10266">
                  <c:v>42906.386111111111</c:v>
                </c:pt>
                <c:pt idx="10267">
                  <c:v>42906.386805555558</c:v>
                </c:pt>
                <c:pt idx="10268">
                  <c:v>42906.387499999997</c:v>
                </c:pt>
                <c:pt idx="10269">
                  <c:v>42906.388194444444</c:v>
                </c:pt>
                <c:pt idx="10270">
                  <c:v>42906.388888888891</c:v>
                </c:pt>
                <c:pt idx="10271">
                  <c:v>42906.38958333333</c:v>
                </c:pt>
                <c:pt idx="10272">
                  <c:v>42906.390277777777</c:v>
                </c:pt>
                <c:pt idx="10273">
                  <c:v>42906.390972222223</c:v>
                </c:pt>
                <c:pt idx="10274">
                  <c:v>42906.39166666667</c:v>
                </c:pt>
                <c:pt idx="10275">
                  <c:v>42906.392361111109</c:v>
                </c:pt>
                <c:pt idx="10276">
                  <c:v>42906.393055555556</c:v>
                </c:pt>
                <c:pt idx="10277">
                  <c:v>42906.393750000003</c:v>
                </c:pt>
                <c:pt idx="10278">
                  <c:v>42906.394444444442</c:v>
                </c:pt>
                <c:pt idx="10279">
                  <c:v>42906.395138888889</c:v>
                </c:pt>
                <c:pt idx="10280">
                  <c:v>42906.395833333336</c:v>
                </c:pt>
                <c:pt idx="10281">
                  <c:v>42906.396527777775</c:v>
                </c:pt>
                <c:pt idx="10282">
                  <c:v>42906.397222222222</c:v>
                </c:pt>
                <c:pt idx="10283">
                  <c:v>42906.397916666669</c:v>
                </c:pt>
                <c:pt idx="10284">
                  <c:v>42906.398611111108</c:v>
                </c:pt>
                <c:pt idx="10285">
                  <c:v>42906.399305555555</c:v>
                </c:pt>
                <c:pt idx="10286">
                  <c:v>42906.400000000001</c:v>
                </c:pt>
                <c:pt idx="10287">
                  <c:v>42906.400694444441</c:v>
                </c:pt>
                <c:pt idx="10288">
                  <c:v>42906.401388888888</c:v>
                </c:pt>
                <c:pt idx="10289">
                  <c:v>42906.402083333334</c:v>
                </c:pt>
                <c:pt idx="10290">
                  <c:v>42906.402777777781</c:v>
                </c:pt>
                <c:pt idx="10291">
                  <c:v>42906.40347222222</c:v>
                </c:pt>
                <c:pt idx="10292">
                  <c:v>42906.404166666667</c:v>
                </c:pt>
                <c:pt idx="10293">
                  <c:v>42906.404861111114</c:v>
                </c:pt>
                <c:pt idx="10294">
                  <c:v>42906.405555555553</c:v>
                </c:pt>
                <c:pt idx="10295">
                  <c:v>42906.40625</c:v>
                </c:pt>
                <c:pt idx="10296">
                  <c:v>42906.406944444447</c:v>
                </c:pt>
                <c:pt idx="10297">
                  <c:v>42906.407638888886</c:v>
                </c:pt>
                <c:pt idx="10298">
                  <c:v>42906.408333333333</c:v>
                </c:pt>
                <c:pt idx="10299">
                  <c:v>42906.40902777778</c:v>
                </c:pt>
                <c:pt idx="10300">
                  <c:v>42906.409722222219</c:v>
                </c:pt>
                <c:pt idx="10301">
                  <c:v>42906.410416666666</c:v>
                </c:pt>
                <c:pt idx="10302">
                  <c:v>42906.411111111112</c:v>
                </c:pt>
                <c:pt idx="10303">
                  <c:v>42906.411805555559</c:v>
                </c:pt>
                <c:pt idx="10304">
                  <c:v>42906.412499999999</c:v>
                </c:pt>
                <c:pt idx="10305">
                  <c:v>42906.413194444445</c:v>
                </c:pt>
                <c:pt idx="10306">
                  <c:v>42906.413888888892</c:v>
                </c:pt>
                <c:pt idx="10307">
                  <c:v>42906.414583333331</c:v>
                </c:pt>
                <c:pt idx="10308">
                  <c:v>42906.415277777778</c:v>
                </c:pt>
                <c:pt idx="10309">
                  <c:v>42906.415972222225</c:v>
                </c:pt>
                <c:pt idx="10310">
                  <c:v>42906.416666666664</c:v>
                </c:pt>
                <c:pt idx="10311">
                  <c:v>42906.417361111111</c:v>
                </c:pt>
                <c:pt idx="10312">
                  <c:v>42906.418055555558</c:v>
                </c:pt>
                <c:pt idx="10313">
                  <c:v>42906.418749999997</c:v>
                </c:pt>
                <c:pt idx="10314">
                  <c:v>42906.419444444444</c:v>
                </c:pt>
                <c:pt idx="10315">
                  <c:v>42906.420138888891</c:v>
                </c:pt>
                <c:pt idx="10316">
                  <c:v>42906.42083333333</c:v>
                </c:pt>
                <c:pt idx="10317">
                  <c:v>42906.421527777777</c:v>
                </c:pt>
                <c:pt idx="10318">
                  <c:v>42906.422222222223</c:v>
                </c:pt>
                <c:pt idx="10319">
                  <c:v>42906.42291666667</c:v>
                </c:pt>
                <c:pt idx="10320">
                  <c:v>42906.423611111109</c:v>
                </c:pt>
                <c:pt idx="10321">
                  <c:v>42906.424305555556</c:v>
                </c:pt>
                <c:pt idx="10322">
                  <c:v>42906.425000000003</c:v>
                </c:pt>
                <c:pt idx="10323">
                  <c:v>42906.425694444442</c:v>
                </c:pt>
                <c:pt idx="10324">
                  <c:v>42906.426388888889</c:v>
                </c:pt>
                <c:pt idx="10325">
                  <c:v>42906.427083333336</c:v>
                </c:pt>
                <c:pt idx="10326">
                  <c:v>42906.427777777775</c:v>
                </c:pt>
                <c:pt idx="10327">
                  <c:v>42906.428472222222</c:v>
                </c:pt>
                <c:pt idx="10328">
                  <c:v>42906.429166666669</c:v>
                </c:pt>
                <c:pt idx="10329">
                  <c:v>42906.429861111108</c:v>
                </c:pt>
                <c:pt idx="10330">
                  <c:v>42906.430555555555</c:v>
                </c:pt>
                <c:pt idx="10331">
                  <c:v>42906.431250000001</c:v>
                </c:pt>
                <c:pt idx="10332">
                  <c:v>42906.431944444441</c:v>
                </c:pt>
                <c:pt idx="10333">
                  <c:v>42906.432638888888</c:v>
                </c:pt>
                <c:pt idx="10334">
                  <c:v>42906.433333333334</c:v>
                </c:pt>
                <c:pt idx="10335">
                  <c:v>42906.434027777781</c:v>
                </c:pt>
                <c:pt idx="10336">
                  <c:v>42906.43472222222</c:v>
                </c:pt>
                <c:pt idx="10337">
                  <c:v>42906.435416666667</c:v>
                </c:pt>
                <c:pt idx="10338">
                  <c:v>42906.436111111114</c:v>
                </c:pt>
                <c:pt idx="10339">
                  <c:v>42906.436805555553</c:v>
                </c:pt>
                <c:pt idx="10340">
                  <c:v>42906.4375</c:v>
                </c:pt>
                <c:pt idx="10341">
                  <c:v>42906.438194444447</c:v>
                </c:pt>
                <c:pt idx="10342">
                  <c:v>42906.438888888886</c:v>
                </c:pt>
                <c:pt idx="10343">
                  <c:v>42906.439583333333</c:v>
                </c:pt>
                <c:pt idx="10344">
                  <c:v>42906.44027777778</c:v>
                </c:pt>
                <c:pt idx="10345">
                  <c:v>42906.440972222219</c:v>
                </c:pt>
                <c:pt idx="10346">
                  <c:v>42906.441666666666</c:v>
                </c:pt>
                <c:pt idx="10347">
                  <c:v>42906.442361111112</c:v>
                </c:pt>
                <c:pt idx="10348">
                  <c:v>42906.443055555559</c:v>
                </c:pt>
                <c:pt idx="10349">
                  <c:v>42906.443749999999</c:v>
                </c:pt>
                <c:pt idx="10350">
                  <c:v>42906.444444444445</c:v>
                </c:pt>
                <c:pt idx="10351">
                  <c:v>42906.445138888892</c:v>
                </c:pt>
                <c:pt idx="10352">
                  <c:v>42906.445833333331</c:v>
                </c:pt>
                <c:pt idx="10353">
                  <c:v>42906.446527777778</c:v>
                </c:pt>
                <c:pt idx="10354">
                  <c:v>42906.447222222225</c:v>
                </c:pt>
                <c:pt idx="10355">
                  <c:v>42906.447916666664</c:v>
                </c:pt>
                <c:pt idx="10356">
                  <c:v>42906.448611111111</c:v>
                </c:pt>
                <c:pt idx="10357">
                  <c:v>42906.449305555558</c:v>
                </c:pt>
                <c:pt idx="10358">
                  <c:v>42906.45</c:v>
                </c:pt>
                <c:pt idx="10359">
                  <c:v>42906.450694444444</c:v>
                </c:pt>
                <c:pt idx="10360">
                  <c:v>42906.451388888891</c:v>
                </c:pt>
                <c:pt idx="10361">
                  <c:v>42906.45208333333</c:v>
                </c:pt>
                <c:pt idx="10362">
                  <c:v>42906.452777777777</c:v>
                </c:pt>
                <c:pt idx="10363">
                  <c:v>42906.453472222223</c:v>
                </c:pt>
                <c:pt idx="10364">
                  <c:v>42906.45416666667</c:v>
                </c:pt>
                <c:pt idx="10365">
                  <c:v>42906.454861111109</c:v>
                </c:pt>
                <c:pt idx="10366">
                  <c:v>42906.455555555556</c:v>
                </c:pt>
                <c:pt idx="10367">
                  <c:v>42906.456250000003</c:v>
                </c:pt>
                <c:pt idx="10368">
                  <c:v>42906.456944444442</c:v>
                </c:pt>
                <c:pt idx="10369">
                  <c:v>42906.457638888889</c:v>
                </c:pt>
                <c:pt idx="10370">
                  <c:v>42906.458333333336</c:v>
                </c:pt>
                <c:pt idx="10371">
                  <c:v>42906.459027777775</c:v>
                </c:pt>
                <c:pt idx="10372">
                  <c:v>42906.459722222222</c:v>
                </c:pt>
                <c:pt idx="10373">
                  <c:v>42906.460416666669</c:v>
                </c:pt>
                <c:pt idx="10374">
                  <c:v>42906.461111111108</c:v>
                </c:pt>
                <c:pt idx="10375">
                  <c:v>42906.461805555555</c:v>
                </c:pt>
                <c:pt idx="10376">
                  <c:v>42906.462500000001</c:v>
                </c:pt>
                <c:pt idx="10377">
                  <c:v>42906.463194444441</c:v>
                </c:pt>
                <c:pt idx="10378">
                  <c:v>42906.463888888888</c:v>
                </c:pt>
                <c:pt idx="10379">
                  <c:v>42906.464583333334</c:v>
                </c:pt>
                <c:pt idx="10380">
                  <c:v>42906.465277777781</c:v>
                </c:pt>
                <c:pt idx="10381">
                  <c:v>42906.46597222222</c:v>
                </c:pt>
                <c:pt idx="10382">
                  <c:v>42906.466666666667</c:v>
                </c:pt>
                <c:pt idx="10383">
                  <c:v>42906.467361111114</c:v>
                </c:pt>
                <c:pt idx="10384">
                  <c:v>42906.468055555553</c:v>
                </c:pt>
                <c:pt idx="10385">
                  <c:v>42906.46875</c:v>
                </c:pt>
                <c:pt idx="10386">
                  <c:v>42906.469444444447</c:v>
                </c:pt>
                <c:pt idx="10387">
                  <c:v>42906.470138888886</c:v>
                </c:pt>
                <c:pt idx="10388">
                  <c:v>42906.470833333333</c:v>
                </c:pt>
                <c:pt idx="10389">
                  <c:v>42906.47152777778</c:v>
                </c:pt>
                <c:pt idx="10390">
                  <c:v>42906.472222222219</c:v>
                </c:pt>
                <c:pt idx="10391">
                  <c:v>42906.472916666666</c:v>
                </c:pt>
                <c:pt idx="10392">
                  <c:v>42906.473611111112</c:v>
                </c:pt>
                <c:pt idx="10393">
                  <c:v>42906.474305555559</c:v>
                </c:pt>
                <c:pt idx="10394">
                  <c:v>42906.474999999999</c:v>
                </c:pt>
                <c:pt idx="10395">
                  <c:v>42906.475694444445</c:v>
                </c:pt>
                <c:pt idx="10396">
                  <c:v>42906.476388888892</c:v>
                </c:pt>
                <c:pt idx="10397">
                  <c:v>42906.477083333331</c:v>
                </c:pt>
                <c:pt idx="10398">
                  <c:v>42906.477777777778</c:v>
                </c:pt>
                <c:pt idx="10399">
                  <c:v>42906.478472222225</c:v>
                </c:pt>
                <c:pt idx="10400">
                  <c:v>42906.479166666664</c:v>
                </c:pt>
                <c:pt idx="10401">
                  <c:v>42906.479861111111</c:v>
                </c:pt>
                <c:pt idx="10402">
                  <c:v>42906.480555555558</c:v>
                </c:pt>
                <c:pt idx="10403">
                  <c:v>42906.481249999997</c:v>
                </c:pt>
                <c:pt idx="10404">
                  <c:v>42906.481944444444</c:v>
                </c:pt>
                <c:pt idx="10405">
                  <c:v>42906.482638888891</c:v>
                </c:pt>
                <c:pt idx="10406">
                  <c:v>42906.48333333333</c:v>
                </c:pt>
                <c:pt idx="10407">
                  <c:v>42906.484027777777</c:v>
                </c:pt>
                <c:pt idx="10408">
                  <c:v>42906.484722222223</c:v>
                </c:pt>
                <c:pt idx="10409">
                  <c:v>42906.48541666667</c:v>
                </c:pt>
                <c:pt idx="10410">
                  <c:v>42906.486111111109</c:v>
                </c:pt>
                <c:pt idx="10411">
                  <c:v>42906.486805555556</c:v>
                </c:pt>
                <c:pt idx="10412">
                  <c:v>42906.487500000003</c:v>
                </c:pt>
                <c:pt idx="10413">
                  <c:v>42906.488194444442</c:v>
                </c:pt>
                <c:pt idx="10414">
                  <c:v>42906.488888888889</c:v>
                </c:pt>
                <c:pt idx="10415">
                  <c:v>42906.489583333336</c:v>
                </c:pt>
                <c:pt idx="10416">
                  <c:v>42906.490277777775</c:v>
                </c:pt>
                <c:pt idx="10417">
                  <c:v>42906.490972222222</c:v>
                </c:pt>
                <c:pt idx="10418">
                  <c:v>42906.491666666669</c:v>
                </c:pt>
                <c:pt idx="10419">
                  <c:v>42906.492361111108</c:v>
                </c:pt>
                <c:pt idx="10420">
                  <c:v>42906.493055555555</c:v>
                </c:pt>
                <c:pt idx="10421">
                  <c:v>42906.493750000001</c:v>
                </c:pt>
                <c:pt idx="10422">
                  <c:v>42906.494444444441</c:v>
                </c:pt>
                <c:pt idx="10423">
                  <c:v>42906.495138888888</c:v>
                </c:pt>
                <c:pt idx="10424">
                  <c:v>42906.495833333334</c:v>
                </c:pt>
                <c:pt idx="10425">
                  <c:v>42906.496527777781</c:v>
                </c:pt>
                <c:pt idx="10426">
                  <c:v>42906.49722222222</c:v>
                </c:pt>
                <c:pt idx="10427">
                  <c:v>42906.497916666667</c:v>
                </c:pt>
                <c:pt idx="10428">
                  <c:v>42906.498611111114</c:v>
                </c:pt>
                <c:pt idx="10429">
                  <c:v>42906.499305555553</c:v>
                </c:pt>
                <c:pt idx="10430">
                  <c:v>42906.5</c:v>
                </c:pt>
                <c:pt idx="10431">
                  <c:v>42906.500694444447</c:v>
                </c:pt>
                <c:pt idx="10432">
                  <c:v>42906.501388888886</c:v>
                </c:pt>
                <c:pt idx="10433">
                  <c:v>42906.502083333333</c:v>
                </c:pt>
                <c:pt idx="10434">
                  <c:v>42906.50277777778</c:v>
                </c:pt>
                <c:pt idx="10435">
                  <c:v>42906.503472222219</c:v>
                </c:pt>
                <c:pt idx="10436">
                  <c:v>42906.504166666666</c:v>
                </c:pt>
                <c:pt idx="10437">
                  <c:v>42906.504861111112</c:v>
                </c:pt>
                <c:pt idx="10438">
                  <c:v>42906.505555555559</c:v>
                </c:pt>
                <c:pt idx="10439">
                  <c:v>42906.506249999999</c:v>
                </c:pt>
                <c:pt idx="10440">
                  <c:v>42906.506944444445</c:v>
                </c:pt>
                <c:pt idx="10441">
                  <c:v>42906.507638888892</c:v>
                </c:pt>
                <c:pt idx="10442">
                  <c:v>42906.508333333331</c:v>
                </c:pt>
                <c:pt idx="10443">
                  <c:v>42906.509027777778</c:v>
                </c:pt>
                <c:pt idx="10444">
                  <c:v>42906.509722222225</c:v>
                </c:pt>
                <c:pt idx="10445">
                  <c:v>42906.510416666664</c:v>
                </c:pt>
                <c:pt idx="10446">
                  <c:v>42906.511111111111</c:v>
                </c:pt>
                <c:pt idx="10447">
                  <c:v>42906.511805555558</c:v>
                </c:pt>
                <c:pt idx="10448">
                  <c:v>42906.512499999997</c:v>
                </c:pt>
                <c:pt idx="10449">
                  <c:v>42906.513194444444</c:v>
                </c:pt>
                <c:pt idx="10450">
                  <c:v>42906.513888888891</c:v>
                </c:pt>
                <c:pt idx="10451">
                  <c:v>42906.51458333333</c:v>
                </c:pt>
                <c:pt idx="10452">
                  <c:v>42906.515277777777</c:v>
                </c:pt>
                <c:pt idx="10453">
                  <c:v>42906.515972222223</c:v>
                </c:pt>
                <c:pt idx="10454">
                  <c:v>42906.51666666667</c:v>
                </c:pt>
                <c:pt idx="10455">
                  <c:v>42906.517361111109</c:v>
                </c:pt>
                <c:pt idx="10456">
                  <c:v>42906.518055555556</c:v>
                </c:pt>
                <c:pt idx="10457">
                  <c:v>42906.518750000003</c:v>
                </c:pt>
                <c:pt idx="10458">
                  <c:v>42906.519444444442</c:v>
                </c:pt>
                <c:pt idx="10459">
                  <c:v>42906.520138888889</c:v>
                </c:pt>
                <c:pt idx="10460">
                  <c:v>42906.520833333336</c:v>
                </c:pt>
                <c:pt idx="10461">
                  <c:v>42906.521527777775</c:v>
                </c:pt>
                <c:pt idx="10462">
                  <c:v>42906.522222222222</c:v>
                </c:pt>
                <c:pt idx="10463">
                  <c:v>42906.522916666669</c:v>
                </c:pt>
                <c:pt idx="10464">
                  <c:v>42906.523611111108</c:v>
                </c:pt>
                <c:pt idx="10465">
                  <c:v>42906.524305555555</c:v>
                </c:pt>
                <c:pt idx="10466">
                  <c:v>42906.525000000001</c:v>
                </c:pt>
                <c:pt idx="10467">
                  <c:v>42906.525694444441</c:v>
                </c:pt>
                <c:pt idx="10468">
                  <c:v>42906.526388888888</c:v>
                </c:pt>
                <c:pt idx="10469">
                  <c:v>42906.527083333334</c:v>
                </c:pt>
                <c:pt idx="10470">
                  <c:v>42906.527777777781</c:v>
                </c:pt>
                <c:pt idx="10471">
                  <c:v>42906.52847222222</c:v>
                </c:pt>
                <c:pt idx="10472">
                  <c:v>42906.529166666667</c:v>
                </c:pt>
                <c:pt idx="10473">
                  <c:v>42906.529861111114</c:v>
                </c:pt>
                <c:pt idx="10474">
                  <c:v>42906.530555555553</c:v>
                </c:pt>
                <c:pt idx="10475">
                  <c:v>42906.53125</c:v>
                </c:pt>
                <c:pt idx="10476">
                  <c:v>42906.531944444447</c:v>
                </c:pt>
                <c:pt idx="10477">
                  <c:v>42906.532638888886</c:v>
                </c:pt>
                <c:pt idx="10478">
                  <c:v>42906.533333333333</c:v>
                </c:pt>
                <c:pt idx="10479">
                  <c:v>42906.53402777778</c:v>
                </c:pt>
                <c:pt idx="10480">
                  <c:v>42906.534722222219</c:v>
                </c:pt>
                <c:pt idx="10481">
                  <c:v>42906.535416666666</c:v>
                </c:pt>
                <c:pt idx="10482">
                  <c:v>42906.536111111112</c:v>
                </c:pt>
                <c:pt idx="10483">
                  <c:v>42906.536805555559</c:v>
                </c:pt>
                <c:pt idx="10484">
                  <c:v>42906.537499999999</c:v>
                </c:pt>
                <c:pt idx="10485">
                  <c:v>42906.538194444445</c:v>
                </c:pt>
                <c:pt idx="10486">
                  <c:v>42906.538888888892</c:v>
                </c:pt>
                <c:pt idx="10487">
                  <c:v>42906.539583333331</c:v>
                </c:pt>
                <c:pt idx="10488">
                  <c:v>42906.540277777778</c:v>
                </c:pt>
                <c:pt idx="10489">
                  <c:v>42906.540972222225</c:v>
                </c:pt>
                <c:pt idx="10490">
                  <c:v>42906.541666666664</c:v>
                </c:pt>
                <c:pt idx="10491">
                  <c:v>42906.542361111111</c:v>
                </c:pt>
                <c:pt idx="10492">
                  <c:v>42906.543055555558</c:v>
                </c:pt>
                <c:pt idx="10493">
                  <c:v>42906.543749999997</c:v>
                </c:pt>
                <c:pt idx="10494">
                  <c:v>42906.544444444444</c:v>
                </c:pt>
                <c:pt idx="10495">
                  <c:v>42906.545138888891</c:v>
                </c:pt>
                <c:pt idx="10496">
                  <c:v>42906.54583333333</c:v>
                </c:pt>
                <c:pt idx="10497">
                  <c:v>42906.546527777777</c:v>
                </c:pt>
                <c:pt idx="10498">
                  <c:v>42906.547222222223</c:v>
                </c:pt>
                <c:pt idx="10499">
                  <c:v>42906.54791666667</c:v>
                </c:pt>
                <c:pt idx="10500">
                  <c:v>42906.548611111109</c:v>
                </c:pt>
                <c:pt idx="10501">
                  <c:v>42906.549305555556</c:v>
                </c:pt>
                <c:pt idx="10502">
                  <c:v>42906.55</c:v>
                </c:pt>
                <c:pt idx="10503">
                  <c:v>42906.550694444442</c:v>
                </c:pt>
                <c:pt idx="10504">
                  <c:v>42906.551388888889</c:v>
                </c:pt>
                <c:pt idx="10505">
                  <c:v>42906.552083333336</c:v>
                </c:pt>
                <c:pt idx="10506">
                  <c:v>42906.552777777775</c:v>
                </c:pt>
                <c:pt idx="10507">
                  <c:v>42906.553472222222</c:v>
                </c:pt>
                <c:pt idx="10508">
                  <c:v>42906.554166666669</c:v>
                </c:pt>
                <c:pt idx="10509">
                  <c:v>42906.554861111108</c:v>
                </c:pt>
                <c:pt idx="10510">
                  <c:v>42906.555555555555</c:v>
                </c:pt>
                <c:pt idx="10511">
                  <c:v>42906.556250000001</c:v>
                </c:pt>
                <c:pt idx="10512">
                  <c:v>42906.556944444441</c:v>
                </c:pt>
                <c:pt idx="10513">
                  <c:v>42906.557638888888</c:v>
                </c:pt>
                <c:pt idx="10514">
                  <c:v>42906.558333333334</c:v>
                </c:pt>
                <c:pt idx="10515">
                  <c:v>42906.559027777781</c:v>
                </c:pt>
                <c:pt idx="10516">
                  <c:v>42906.55972222222</c:v>
                </c:pt>
                <c:pt idx="10517">
                  <c:v>42906.560416666667</c:v>
                </c:pt>
                <c:pt idx="10518">
                  <c:v>42906.561111111114</c:v>
                </c:pt>
                <c:pt idx="10519">
                  <c:v>42906.561805555553</c:v>
                </c:pt>
                <c:pt idx="10520">
                  <c:v>42906.5625</c:v>
                </c:pt>
                <c:pt idx="10521">
                  <c:v>42906.563194444447</c:v>
                </c:pt>
                <c:pt idx="10522">
                  <c:v>42906.563888888886</c:v>
                </c:pt>
                <c:pt idx="10523">
                  <c:v>42906.564583333333</c:v>
                </c:pt>
                <c:pt idx="10524">
                  <c:v>42906.56527777778</c:v>
                </c:pt>
                <c:pt idx="10525">
                  <c:v>42906.565972222219</c:v>
                </c:pt>
                <c:pt idx="10526">
                  <c:v>42906.566666666666</c:v>
                </c:pt>
                <c:pt idx="10527">
                  <c:v>42906.567361111112</c:v>
                </c:pt>
                <c:pt idx="10528">
                  <c:v>42906.568055555559</c:v>
                </c:pt>
                <c:pt idx="10529">
                  <c:v>42906.568749999999</c:v>
                </c:pt>
                <c:pt idx="10530">
                  <c:v>42906.569444444445</c:v>
                </c:pt>
                <c:pt idx="10531">
                  <c:v>42906.570138888892</c:v>
                </c:pt>
                <c:pt idx="10532">
                  <c:v>42906.570833333331</c:v>
                </c:pt>
                <c:pt idx="10533">
                  <c:v>42906.571527777778</c:v>
                </c:pt>
                <c:pt idx="10534">
                  <c:v>42906.572222222225</c:v>
                </c:pt>
                <c:pt idx="10535">
                  <c:v>42906.572916666664</c:v>
                </c:pt>
                <c:pt idx="10536">
                  <c:v>42906.573611111111</c:v>
                </c:pt>
                <c:pt idx="10537">
                  <c:v>42906.574305555558</c:v>
                </c:pt>
                <c:pt idx="10538">
                  <c:v>42906.574999999997</c:v>
                </c:pt>
                <c:pt idx="10539">
                  <c:v>42906.575694444444</c:v>
                </c:pt>
                <c:pt idx="10540">
                  <c:v>42906.576388888891</c:v>
                </c:pt>
                <c:pt idx="10541">
                  <c:v>42906.57708333333</c:v>
                </c:pt>
                <c:pt idx="10542">
                  <c:v>42906.577777777777</c:v>
                </c:pt>
                <c:pt idx="10543">
                  <c:v>42906.578472222223</c:v>
                </c:pt>
                <c:pt idx="10544">
                  <c:v>42906.57916666667</c:v>
                </c:pt>
                <c:pt idx="10545">
                  <c:v>42906.579861111109</c:v>
                </c:pt>
                <c:pt idx="10546">
                  <c:v>42906.580555555556</c:v>
                </c:pt>
                <c:pt idx="10547">
                  <c:v>42906.581250000003</c:v>
                </c:pt>
                <c:pt idx="10548">
                  <c:v>42906.581944444442</c:v>
                </c:pt>
                <c:pt idx="10549">
                  <c:v>42906.582638888889</c:v>
                </c:pt>
                <c:pt idx="10550">
                  <c:v>42906.583333333336</c:v>
                </c:pt>
                <c:pt idx="10551">
                  <c:v>42906.584027777775</c:v>
                </c:pt>
                <c:pt idx="10552">
                  <c:v>42906.584722222222</c:v>
                </c:pt>
                <c:pt idx="10553">
                  <c:v>42906.585416666669</c:v>
                </c:pt>
                <c:pt idx="10554">
                  <c:v>42906.586111111108</c:v>
                </c:pt>
                <c:pt idx="10555">
                  <c:v>42906.586805555555</c:v>
                </c:pt>
                <c:pt idx="10556">
                  <c:v>42906.587500000001</c:v>
                </c:pt>
                <c:pt idx="10557">
                  <c:v>42906.588194444441</c:v>
                </c:pt>
                <c:pt idx="10558">
                  <c:v>42906.588888888888</c:v>
                </c:pt>
                <c:pt idx="10559">
                  <c:v>42906.589583333334</c:v>
                </c:pt>
                <c:pt idx="10560">
                  <c:v>42906.590277777781</c:v>
                </c:pt>
                <c:pt idx="10561">
                  <c:v>42906.59097222222</c:v>
                </c:pt>
                <c:pt idx="10562">
                  <c:v>42906.591666666667</c:v>
                </c:pt>
                <c:pt idx="10563">
                  <c:v>42906.592361111114</c:v>
                </c:pt>
                <c:pt idx="10564">
                  <c:v>42906.593055555553</c:v>
                </c:pt>
                <c:pt idx="10565">
                  <c:v>42906.59375</c:v>
                </c:pt>
                <c:pt idx="10566">
                  <c:v>42906.594444444447</c:v>
                </c:pt>
                <c:pt idx="10567">
                  <c:v>42906.595138888886</c:v>
                </c:pt>
                <c:pt idx="10568">
                  <c:v>42906.595833333333</c:v>
                </c:pt>
                <c:pt idx="10569">
                  <c:v>42906.59652777778</c:v>
                </c:pt>
                <c:pt idx="10570">
                  <c:v>42906.597222222219</c:v>
                </c:pt>
                <c:pt idx="10571">
                  <c:v>42906.597916666666</c:v>
                </c:pt>
                <c:pt idx="10572">
                  <c:v>42906.598611111112</c:v>
                </c:pt>
                <c:pt idx="10573">
                  <c:v>42906.599305555559</c:v>
                </c:pt>
                <c:pt idx="10574">
                  <c:v>42906.6</c:v>
                </c:pt>
                <c:pt idx="10575">
                  <c:v>42906.600694444445</c:v>
                </c:pt>
                <c:pt idx="10576">
                  <c:v>42906.601388888892</c:v>
                </c:pt>
                <c:pt idx="10577">
                  <c:v>42906.602083333331</c:v>
                </c:pt>
                <c:pt idx="10578">
                  <c:v>42906.602777777778</c:v>
                </c:pt>
                <c:pt idx="10579">
                  <c:v>42906.603472222225</c:v>
                </c:pt>
                <c:pt idx="10580">
                  <c:v>42906.604166666664</c:v>
                </c:pt>
                <c:pt idx="10581">
                  <c:v>42906.604861111111</c:v>
                </c:pt>
                <c:pt idx="10582">
                  <c:v>42906.605555555558</c:v>
                </c:pt>
                <c:pt idx="10583">
                  <c:v>42906.606249999997</c:v>
                </c:pt>
                <c:pt idx="10584">
                  <c:v>42906.606944444444</c:v>
                </c:pt>
                <c:pt idx="10585">
                  <c:v>42906.607638888891</c:v>
                </c:pt>
                <c:pt idx="10586">
                  <c:v>42906.60833333333</c:v>
                </c:pt>
                <c:pt idx="10587">
                  <c:v>42906.609027777777</c:v>
                </c:pt>
                <c:pt idx="10588">
                  <c:v>42906.609722222223</c:v>
                </c:pt>
                <c:pt idx="10589">
                  <c:v>42906.61041666667</c:v>
                </c:pt>
                <c:pt idx="10590">
                  <c:v>42906.611111111109</c:v>
                </c:pt>
                <c:pt idx="10591">
                  <c:v>42906.611805555556</c:v>
                </c:pt>
                <c:pt idx="10592">
                  <c:v>42906.612500000003</c:v>
                </c:pt>
                <c:pt idx="10593">
                  <c:v>42906.613194444442</c:v>
                </c:pt>
                <c:pt idx="10594">
                  <c:v>42906.613888888889</c:v>
                </c:pt>
                <c:pt idx="10595">
                  <c:v>42906.614583333336</c:v>
                </c:pt>
                <c:pt idx="10596">
                  <c:v>42906.615277777775</c:v>
                </c:pt>
                <c:pt idx="10597">
                  <c:v>42906.615972222222</c:v>
                </c:pt>
                <c:pt idx="10598">
                  <c:v>42906.616666666669</c:v>
                </c:pt>
                <c:pt idx="10599">
                  <c:v>42906.617361111108</c:v>
                </c:pt>
                <c:pt idx="10600">
                  <c:v>42906.618055555555</c:v>
                </c:pt>
                <c:pt idx="10601">
                  <c:v>42906.618750000001</c:v>
                </c:pt>
                <c:pt idx="10602">
                  <c:v>42906.619444444441</c:v>
                </c:pt>
                <c:pt idx="10603">
                  <c:v>42906.620138888888</c:v>
                </c:pt>
                <c:pt idx="10604">
                  <c:v>42906.620833333334</c:v>
                </c:pt>
                <c:pt idx="10605">
                  <c:v>42906.621527777781</c:v>
                </c:pt>
                <c:pt idx="10606">
                  <c:v>42906.62222222222</c:v>
                </c:pt>
                <c:pt idx="10607">
                  <c:v>42906.622916666667</c:v>
                </c:pt>
                <c:pt idx="10608">
                  <c:v>42906.623611111114</c:v>
                </c:pt>
                <c:pt idx="10609">
                  <c:v>42906.624305555553</c:v>
                </c:pt>
                <c:pt idx="10610">
                  <c:v>42906.625</c:v>
                </c:pt>
                <c:pt idx="10611">
                  <c:v>42906.625694444447</c:v>
                </c:pt>
                <c:pt idx="10612">
                  <c:v>42906.626388888886</c:v>
                </c:pt>
                <c:pt idx="10613">
                  <c:v>42906.627083333333</c:v>
                </c:pt>
                <c:pt idx="10614">
                  <c:v>42906.62777777778</c:v>
                </c:pt>
                <c:pt idx="10615">
                  <c:v>42906.628472222219</c:v>
                </c:pt>
                <c:pt idx="10616">
                  <c:v>42906.629166666666</c:v>
                </c:pt>
                <c:pt idx="10617">
                  <c:v>42906.629861111112</c:v>
                </c:pt>
                <c:pt idx="10618">
                  <c:v>42906.630555555559</c:v>
                </c:pt>
                <c:pt idx="10619">
                  <c:v>42906.631249999999</c:v>
                </c:pt>
                <c:pt idx="10620">
                  <c:v>42906.631944444445</c:v>
                </c:pt>
                <c:pt idx="10621">
                  <c:v>42906.632638888892</c:v>
                </c:pt>
                <c:pt idx="10622">
                  <c:v>42906.633333333331</c:v>
                </c:pt>
                <c:pt idx="10623">
                  <c:v>42906.634027777778</c:v>
                </c:pt>
                <c:pt idx="10624">
                  <c:v>42906.634722222225</c:v>
                </c:pt>
                <c:pt idx="10625">
                  <c:v>42906.635416666664</c:v>
                </c:pt>
                <c:pt idx="10626">
                  <c:v>42906.636111111111</c:v>
                </c:pt>
                <c:pt idx="10627">
                  <c:v>42906.636805555558</c:v>
                </c:pt>
                <c:pt idx="10628">
                  <c:v>42906.637499999997</c:v>
                </c:pt>
                <c:pt idx="10629">
                  <c:v>42906.638194444444</c:v>
                </c:pt>
                <c:pt idx="10630">
                  <c:v>42906.638888888891</c:v>
                </c:pt>
                <c:pt idx="10631">
                  <c:v>42906.63958333333</c:v>
                </c:pt>
                <c:pt idx="10632">
                  <c:v>42906.640277777777</c:v>
                </c:pt>
                <c:pt idx="10633">
                  <c:v>42906.640972222223</c:v>
                </c:pt>
                <c:pt idx="10634">
                  <c:v>42906.64166666667</c:v>
                </c:pt>
                <c:pt idx="10635">
                  <c:v>42906.642361111109</c:v>
                </c:pt>
                <c:pt idx="10636">
                  <c:v>42906.643055555556</c:v>
                </c:pt>
                <c:pt idx="10637">
                  <c:v>42906.643750000003</c:v>
                </c:pt>
                <c:pt idx="10638">
                  <c:v>42906.644444444442</c:v>
                </c:pt>
                <c:pt idx="10639">
                  <c:v>42906.645138888889</c:v>
                </c:pt>
                <c:pt idx="10640">
                  <c:v>42906.645833333336</c:v>
                </c:pt>
                <c:pt idx="10641">
                  <c:v>42906.646527777775</c:v>
                </c:pt>
                <c:pt idx="10642">
                  <c:v>42906.647222222222</c:v>
                </c:pt>
                <c:pt idx="10643">
                  <c:v>42906.647916666669</c:v>
                </c:pt>
                <c:pt idx="10644">
                  <c:v>42906.648611111108</c:v>
                </c:pt>
                <c:pt idx="10645">
                  <c:v>42906.649305555555</c:v>
                </c:pt>
                <c:pt idx="10646">
                  <c:v>42906.65</c:v>
                </c:pt>
                <c:pt idx="10647">
                  <c:v>42906.650694444441</c:v>
                </c:pt>
                <c:pt idx="10648">
                  <c:v>42906.651388888888</c:v>
                </c:pt>
                <c:pt idx="10649">
                  <c:v>42906.652083333334</c:v>
                </c:pt>
                <c:pt idx="10650">
                  <c:v>42906.652777777781</c:v>
                </c:pt>
                <c:pt idx="10651">
                  <c:v>42906.65347222222</c:v>
                </c:pt>
                <c:pt idx="10652">
                  <c:v>42906.654166666667</c:v>
                </c:pt>
                <c:pt idx="10653">
                  <c:v>42906.654861111114</c:v>
                </c:pt>
                <c:pt idx="10654">
                  <c:v>42906.655555555553</c:v>
                </c:pt>
                <c:pt idx="10655">
                  <c:v>42906.65625</c:v>
                </c:pt>
                <c:pt idx="10656">
                  <c:v>42906.656944444447</c:v>
                </c:pt>
                <c:pt idx="10657">
                  <c:v>42906.657638888886</c:v>
                </c:pt>
                <c:pt idx="10658">
                  <c:v>42906.658333333333</c:v>
                </c:pt>
                <c:pt idx="10659">
                  <c:v>42906.65902777778</c:v>
                </c:pt>
                <c:pt idx="10660">
                  <c:v>42906.659722222219</c:v>
                </c:pt>
                <c:pt idx="10661">
                  <c:v>42906.660416666666</c:v>
                </c:pt>
                <c:pt idx="10662">
                  <c:v>42906.661111111112</c:v>
                </c:pt>
                <c:pt idx="10663">
                  <c:v>42906.661805555559</c:v>
                </c:pt>
                <c:pt idx="10664">
                  <c:v>42906.662499999999</c:v>
                </c:pt>
                <c:pt idx="10665">
                  <c:v>42906.663194444445</c:v>
                </c:pt>
                <c:pt idx="10666">
                  <c:v>42906.663888888892</c:v>
                </c:pt>
                <c:pt idx="10667">
                  <c:v>42906.664583333331</c:v>
                </c:pt>
                <c:pt idx="10668">
                  <c:v>42906.665277777778</c:v>
                </c:pt>
                <c:pt idx="10669">
                  <c:v>42906.665972222225</c:v>
                </c:pt>
                <c:pt idx="10670">
                  <c:v>42906.666666666664</c:v>
                </c:pt>
                <c:pt idx="10671">
                  <c:v>42906.667361111111</c:v>
                </c:pt>
                <c:pt idx="10672">
                  <c:v>42906.668055555558</c:v>
                </c:pt>
                <c:pt idx="10673">
                  <c:v>42906.668749999997</c:v>
                </c:pt>
                <c:pt idx="10674">
                  <c:v>42906.669444444444</c:v>
                </c:pt>
                <c:pt idx="10675">
                  <c:v>42906.670138888891</c:v>
                </c:pt>
                <c:pt idx="10676">
                  <c:v>42906.67083333333</c:v>
                </c:pt>
                <c:pt idx="10677">
                  <c:v>42906.671527777777</c:v>
                </c:pt>
                <c:pt idx="10678">
                  <c:v>42906.672222222223</c:v>
                </c:pt>
                <c:pt idx="10679">
                  <c:v>42906.67291666667</c:v>
                </c:pt>
                <c:pt idx="10680">
                  <c:v>42906.673611111109</c:v>
                </c:pt>
                <c:pt idx="10681">
                  <c:v>42906.674305555556</c:v>
                </c:pt>
                <c:pt idx="10682">
                  <c:v>42906.675000000003</c:v>
                </c:pt>
                <c:pt idx="10683">
                  <c:v>42906.675694444442</c:v>
                </c:pt>
                <c:pt idx="10684">
                  <c:v>42906.676388888889</c:v>
                </c:pt>
                <c:pt idx="10685">
                  <c:v>42906.677083333336</c:v>
                </c:pt>
                <c:pt idx="10686">
                  <c:v>42906.677777777775</c:v>
                </c:pt>
                <c:pt idx="10687">
                  <c:v>42906.678472222222</c:v>
                </c:pt>
                <c:pt idx="10688">
                  <c:v>42906.679166666669</c:v>
                </c:pt>
                <c:pt idx="10689">
                  <c:v>42906.679861111108</c:v>
                </c:pt>
                <c:pt idx="10690">
                  <c:v>42906.680555555555</c:v>
                </c:pt>
                <c:pt idx="10691">
                  <c:v>42906.681250000001</c:v>
                </c:pt>
                <c:pt idx="10692">
                  <c:v>42906.681944444441</c:v>
                </c:pt>
                <c:pt idx="10693">
                  <c:v>42906.682638888888</c:v>
                </c:pt>
                <c:pt idx="10694">
                  <c:v>42906.683333333334</c:v>
                </c:pt>
                <c:pt idx="10695">
                  <c:v>42906.684027777781</c:v>
                </c:pt>
                <c:pt idx="10696">
                  <c:v>42906.68472222222</c:v>
                </c:pt>
                <c:pt idx="10697">
                  <c:v>42906.685416666667</c:v>
                </c:pt>
                <c:pt idx="10698">
                  <c:v>42906.686111111114</c:v>
                </c:pt>
                <c:pt idx="10699">
                  <c:v>42906.686805555553</c:v>
                </c:pt>
                <c:pt idx="10700">
                  <c:v>42906.6875</c:v>
                </c:pt>
                <c:pt idx="10701">
                  <c:v>42906.688194444447</c:v>
                </c:pt>
                <c:pt idx="10702">
                  <c:v>42906.688888888886</c:v>
                </c:pt>
                <c:pt idx="10703">
                  <c:v>42906.689583333333</c:v>
                </c:pt>
                <c:pt idx="10704">
                  <c:v>42906.69027777778</c:v>
                </c:pt>
                <c:pt idx="10705">
                  <c:v>42906.690972222219</c:v>
                </c:pt>
                <c:pt idx="10706">
                  <c:v>42906.691666666666</c:v>
                </c:pt>
                <c:pt idx="10707">
                  <c:v>42906.692361111112</c:v>
                </c:pt>
                <c:pt idx="10708">
                  <c:v>42906.693055555559</c:v>
                </c:pt>
                <c:pt idx="10709">
                  <c:v>42906.693749999999</c:v>
                </c:pt>
                <c:pt idx="10710">
                  <c:v>42906.694444444445</c:v>
                </c:pt>
                <c:pt idx="10711">
                  <c:v>42906.695138888892</c:v>
                </c:pt>
                <c:pt idx="10712">
                  <c:v>42906.695833333331</c:v>
                </c:pt>
                <c:pt idx="10713">
                  <c:v>42906.696527777778</c:v>
                </c:pt>
                <c:pt idx="10714">
                  <c:v>42906.697222222225</c:v>
                </c:pt>
                <c:pt idx="10715">
                  <c:v>42906.697916666664</c:v>
                </c:pt>
                <c:pt idx="10716">
                  <c:v>42906.698611111111</c:v>
                </c:pt>
                <c:pt idx="10717">
                  <c:v>42906.699305555558</c:v>
                </c:pt>
                <c:pt idx="10718">
                  <c:v>42906.7</c:v>
                </c:pt>
                <c:pt idx="10719">
                  <c:v>42906.700694444444</c:v>
                </c:pt>
                <c:pt idx="10720">
                  <c:v>42906.701388888891</c:v>
                </c:pt>
                <c:pt idx="10721">
                  <c:v>42906.70208333333</c:v>
                </c:pt>
                <c:pt idx="10722">
                  <c:v>42906.702777777777</c:v>
                </c:pt>
                <c:pt idx="10723">
                  <c:v>42906.703472222223</c:v>
                </c:pt>
                <c:pt idx="10724">
                  <c:v>42906.70416666667</c:v>
                </c:pt>
                <c:pt idx="10725">
                  <c:v>42906.704861111109</c:v>
                </c:pt>
                <c:pt idx="10726">
                  <c:v>42906.705555555556</c:v>
                </c:pt>
                <c:pt idx="10727">
                  <c:v>42906.706250000003</c:v>
                </c:pt>
                <c:pt idx="10728">
                  <c:v>42906.706944444442</c:v>
                </c:pt>
                <c:pt idx="10729">
                  <c:v>42906.707638888889</c:v>
                </c:pt>
                <c:pt idx="10730">
                  <c:v>42906.708333333336</c:v>
                </c:pt>
                <c:pt idx="10731">
                  <c:v>42906.709027777775</c:v>
                </c:pt>
                <c:pt idx="10732">
                  <c:v>42906.709722222222</c:v>
                </c:pt>
                <c:pt idx="10733">
                  <c:v>42906.710416666669</c:v>
                </c:pt>
                <c:pt idx="10734">
                  <c:v>42906.711111111108</c:v>
                </c:pt>
                <c:pt idx="10735">
                  <c:v>42906.711805555555</c:v>
                </c:pt>
                <c:pt idx="10736">
                  <c:v>42906.712500000001</c:v>
                </c:pt>
                <c:pt idx="10737">
                  <c:v>42906.713194444441</c:v>
                </c:pt>
                <c:pt idx="10738">
                  <c:v>42906.713888888888</c:v>
                </c:pt>
                <c:pt idx="10739">
                  <c:v>42906.714583333334</c:v>
                </c:pt>
                <c:pt idx="10740">
                  <c:v>42906.715277777781</c:v>
                </c:pt>
                <c:pt idx="10741">
                  <c:v>42906.71597222222</c:v>
                </c:pt>
                <c:pt idx="10742">
                  <c:v>42906.716666666667</c:v>
                </c:pt>
                <c:pt idx="10743">
                  <c:v>42906.717361111114</c:v>
                </c:pt>
                <c:pt idx="10744">
                  <c:v>42906.718055555553</c:v>
                </c:pt>
                <c:pt idx="10745">
                  <c:v>42906.71875</c:v>
                </c:pt>
                <c:pt idx="10746">
                  <c:v>42906.719444444447</c:v>
                </c:pt>
                <c:pt idx="10747">
                  <c:v>42906.720138888886</c:v>
                </c:pt>
                <c:pt idx="10748">
                  <c:v>42906.720833333333</c:v>
                </c:pt>
                <c:pt idx="10749">
                  <c:v>42906.72152777778</c:v>
                </c:pt>
                <c:pt idx="10750">
                  <c:v>42906.722222222219</c:v>
                </c:pt>
                <c:pt idx="10751">
                  <c:v>42906.722916666666</c:v>
                </c:pt>
                <c:pt idx="10752">
                  <c:v>42906.723611111112</c:v>
                </c:pt>
                <c:pt idx="10753">
                  <c:v>42906.724305555559</c:v>
                </c:pt>
                <c:pt idx="10754">
                  <c:v>42906.724999999999</c:v>
                </c:pt>
                <c:pt idx="10755">
                  <c:v>42906.725694444445</c:v>
                </c:pt>
                <c:pt idx="10756">
                  <c:v>42906.726388888892</c:v>
                </c:pt>
                <c:pt idx="10757">
                  <c:v>42906.727083333331</c:v>
                </c:pt>
                <c:pt idx="10758">
                  <c:v>42906.727777777778</c:v>
                </c:pt>
                <c:pt idx="10759">
                  <c:v>42906.728472222225</c:v>
                </c:pt>
                <c:pt idx="10760">
                  <c:v>42906.729166666664</c:v>
                </c:pt>
                <c:pt idx="10761">
                  <c:v>42906.729861111111</c:v>
                </c:pt>
                <c:pt idx="10762">
                  <c:v>42906.730555555558</c:v>
                </c:pt>
                <c:pt idx="10763">
                  <c:v>42906.731249999997</c:v>
                </c:pt>
                <c:pt idx="10764">
                  <c:v>42906.731944444444</c:v>
                </c:pt>
                <c:pt idx="10765">
                  <c:v>42906.732638888891</c:v>
                </c:pt>
                <c:pt idx="10766">
                  <c:v>42906.73333333333</c:v>
                </c:pt>
                <c:pt idx="10767">
                  <c:v>42906.734027777777</c:v>
                </c:pt>
                <c:pt idx="10768">
                  <c:v>42906.734722222223</c:v>
                </c:pt>
                <c:pt idx="10769">
                  <c:v>42906.73541666667</c:v>
                </c:pt>
                <c:pt idx="10770">
                  <c:v>42906.736111111109</c:v>
                </c:pt>
                <c:pt idx="10771">
                  <c:v>42906.736805555556</c:v>
                </c:pt>
                <c:pt idx="10772">
                  <c:v>42906.737500000003</c:v>
                </c:pt>
                <c:pt idx="10773">
                  <c:v>42906.738194444442</c:v>
                </c:pt>
                <c:pt idx="10774">
                  <c:v>42906.738888888889</c:v>
                </c:pt>
                <c:pt idx="10775">
                  <c:v>42906.739583333336</c:v>
                </c:pt>
                <c:pt idx="10776">
                  <c:v>42906.740277777775</c:v>
                </c:pt>
                <c:pt idx="10777">
                  <c:v>42906.740972222222</c:v>
                </c:pt>
                <c:pt idx="10778">
                  <c:v>42906.741666666669</c:v>
                </c:pt>
                <c:pt idx="10779">
                  <c:v>42906.742361111108</c:v>
                </c:pt>
                <c:pt idx="10780">
                  <c:v>42906.743055555555</c:v>
                </c:pt>
                <c:pt idx="10781">
                  <c:v>42906.743750000001</c:v>
                </c:pt>
                <c:pt idx="10782">
                  <c:v>42906.744444444441</c:v>
                </c:pt>
                <c:pt idx="10783">
                  <c:v>42906.745138888888</c:v>
                </c:pt>
                <c:pt idx="10784">
                  <c:v>42906.745833333334</c:v>
                </c:pt>
                <c:pt idx="10785">
                  <c:v>42906.746527777781</c:v>
                </c:pt>
                <c:pt idx="10786">
                  <c:v>42906.74722222222</c:v>
                </c:pt>
                <c:pt idx="10787">
                  <c:v>42906.747916666667</c:v>
                </c:pt>
                <c:pt idx="10788">
                  <c:v>42906.748611111114</c:v>
                </c:pt>
                <c:pt idx="10789">
                  <c:v>42906.749305555553</c:v>
                </c:pt>
                <c:pt idx="10790">
                  <c:v>42906.75</c:v>
                </c:pt>
                <c:pt idx="10791">
                  <c:v>42906.750694444447</c:v>
                </c:pt>
                <c:pt idx="10792">
                  <c:v>42906.751388888886</c:v>
                </c:pt>
                <c:pt idx="10793">
                  <c:v>42906.752083333333</c:v>
                </c:pt>
                <c:pt idx="10794">
                  <c:v>42906.75277777778</c:v>
                </c:pt>
                <c:pt idx="10795">
                  <c:v>42906.753472222219</c:v>
                </c:pt>
                <c:pt idx="10796">
                  <c:v>42906.754166666666</c:v>
                </c:pt>
                <c:pt idx="10797">
                  <c:v>42906.754861111112</c:v>
                </c:pt>
                <c:pt idx="10798">
                  <c:v>42906.755555555559</c:v>
                </c:pt>
                <c:pt idx="10799">
                  <c:v>42906.756249999999</c:v>
                </c:pt>
                <c:pt idx="10800">
                  <c:v>42906.756944444445</c:v>
                </c:pt>
                <c:pt idx="10801">
                  <c:v>42906.757638888892</c:v>
                </c:pt>
                <c:pt idx="10802">
                  <c:v>42906.758333333331</c:v>
                </c:pt>
                <c:pt idx="10803">
                  <c:v>42906.759027777778</c:v>
                </c:pt>
                <c:pt idx="10804">
                  <c:v>42906.759722222225</c:v>
                </c:pt>
                <c:pt idx="10805">
                  <c:v>42906.760416666664</c:v>
                </c:pt>
                <c:pt idx="10806">
                  <c:v>42906.761111111111</c:v>
                </c:pt>
                <c:pt idx="10807">
                  <c:v>42906.761805555558</c:v>
                </c:pt>
                <c:pt idx="10808">
                  <c:v>42906.762499999997</c:v>
                </c:pt>
                <c:pt idx="10809">
                  <c:v>42906.763194444444</c:v>
                </c:pt>
                <c:pt idx="10810">
                  <c:v>42906.763888888891</c:v>
                </c:pt>
                <c:pt idx="10811">
                  <c:v>42906.76458333333</c:v>
                </c:pt>
                <c:pt idx="10812">
                  <c:v>42906.765277777777</c:v>
                </c:pt>
                <c:pt idx="10813">
                  <c:v>42906.765972222223</c:v>
                </c:pt>
                <c:pt idx="10814">
                  <c:v>42906.76666666667</c:v>
                </c:pt>
                <c:pt idx="10815">
                  <c:v>42906.767361111109</c:v>
                </c:pt>
                <c:pt idx="10816">
                  <c:v>42906.768055555556</c:v>
                </c:pt>
                <c:pt idx="10817">
                  <c:v>42906.768750000003</c:v>
                </c:pt>
                <c:pt idx="10818">
                  <c:v>42906.769444444442</c:v>
                </c:pt>
                <c:pt idx="10819">
                  <c:v>42906.770138888889</c:v>
                </c:pt>
                <c:pt idx="10820">
                  <c:v>42906.770833333336</c:v>
                </c:pt>
                <c:pt idx="10821">
                  <c:v>42906.771527777775</c:v>
                </c:pt>
                <c:pt idx="10822">
                  <c:v>42906.772222222222</c:v>
                </c:pt>
                <c:pt idx="10823">
                  <c:v>42906.772916666669</c:v>
                </c:pt>
                <c:pt idx="10824">
                  <c:v>42906.773611111108</c:v>
                </c:pt>
                <c:pt idx="10825">
                  <c:v>42906.774305555555</c:v>
                </c:pt>
                <c:pt idx="10826">
                  <c:v>42906.775000000001</c:v>
                </c:pt>
                <c:pt idx="10827">
                  <c:v>42906.775694444441</c:v>
                </c:pt>
                <c:pt idx="10828">
                  <c:v>42906.776388888888</c:v>
                </c:pt>
                <c:pt idx="10829">
                  <c:v>42906.777083333334</c:v>
                </c:pt>
                <c:pt idx="10830">
                  <c:v>42906.777777777781</c:v>
                </c:pt>
                <c:pt idx="10831">
                  <c:v>42906.77847222222</c:v>
                </c:pt>
                <c:pt idx="10832">
                  <c:v>42906.779166666667</c:v>
                </c:pt>
                <c:pt idx="10833">
                  <c:v>42906.779861111114</c:v>
                </c:pt>
                <c:pt idx="10834">
                  <c:v>42906.780555555553</c:v>
                </c:pt>
                <c:pt idx="10835">
                  <c:v>42906.78125</c:v>
                </c:pt>
                <c:pt idx="10836">
                  <c:v>42906.781944444447</c:v>
                </c:pt>
                <c:pt idx="10837">
                  <c:v>42906.782638888886</c:v>
                </c:pt>
                <c:pt idx="10838">
                  <c:v>42906.783333333333</c:v>
                </c:pt>
                <c:pt idx="10839">
                  <c:v>42906.78402777778</c:v>
                </c:pt>
                <c:pt idx="10840">
                  <c:v>42906.784722222219</c:v>
                </c:pt>
                <c:pt idx="10841">
                  <c:v>42906.785416666666</c:v>
                </c:pt>
                <c:pt idx="10842">
                  <c:v>42906.786111111112</c:v>
                </c:pt>
                <c:pt idx="10843">
                  <c:v>42906.786805555559</c:v>
                </c:pt>
                <c:pt idx="10844">
                  <c:v>42906.787499999999</c:v>
                </c:pt>
                <c:pt idx="10845">
                  <c:v>42906.788194444445</c:v>
                </c:pt>
                <c:pt idx="10846">
                  <c:v>42906.788888888892</c:v>
                </c:pt>
                <c:pt idx="10847">
                  <c:v>42906.789583333331</c:v>
                </c:pt>
                <c:pt idx="10848">
                  <c:v>42906.790277777778</c:v>
                </c:pt>
                <c:pt idx="10849">
                  <c:v>42906.790972222225</c:v>
                </c:pt>
                <c:pt idx="10850">
                  <c:v>42906.791666666664</c:v>
                </c:pt>
                <c:pt idx="10851">
                  <c:v>42906.792361111111</c:v>
                </c:pt>
                <c:pt idx="10852">
                  <c:v>42906.793055555558</c:v>
                </c:pt>
                <c:pt idx="10853">
                  <c:v>42906.793749999997</c:v>
                </c:pt>
                <c:pt idx="10854">
                  <c:v>42906.794444444444</c:v>
                </c:pt>
                <c:pt idx="10855">
                  <c:v>42906.795138888891</c:v>
                </c:pt>
                <c:pt idx="10856">
                  <c:v>42906.79583333333</c:v>
                </c:pt>
                <c:pt idx="10857">
                  <c:v>42906.796527777777</c:v>
                </c:pt>
                <c:pt idx="10858">
                  <c:v>42906.797222222223</c:v>
                </c:pt>
                <c:pt idx="10859">
                  <c:v>42906.79791666667</c:v>
                </c:pt>
                <c:pt idx="10860">
                  <c:v>42906.798611111109</c:v>
                </c:pt>
                <c:pt idx="10861">
                  <c:v>42906.799305555556</c:v>
                </c:pt>
                <c:pt idx="10862">
                  <c:v>42906.8</c:v>
                </c:pt>
                <c:pt idx="10863">
                  <c:v>42906.800694444442</c:v>
                </c:pt>
                <c:pt idx="10864">
                  <c:v>42906.801388888889</c:v>
                </c:pt>
                <c:pt idx="10865">
                  <c:v>42906.802083333336</c:v>
                </c:pt>
                <c:pt idx="10866">
                  <c:v>42906.802777777775</c:v>
                </c:pt>
                <c:pt idx="10867">
                  <c:v>42906.803472222222</c:v>
                </c:pt>
                <c:pt idx="10868">
                  <c:v>42906.804166666669</c:v>
                </c:pt>
                <c:pt idx="10869">
                  <c:v>42906.804861111108</c:v>
                </c:pt>
                <c:pt idx="10870">
                  <c:v>42906.805555555555</c:v>
                </c:pt>
                <c:pt idx="10871">
                  <c:v>42906.806250000001</c:v>
                </c:pt>
                <c:pt idx="10872">
                  <c:v>42906.806944444441</c:v>
                </c:pt>
                <c:pt idx="10873">
                  <c:v>42906.807638888888</c:v>
                </c:pt>
                <c:pt idx="10874">
                  <c:v>42906.808333333334</c:v>
                </c:pt>
                <c:pt idx="10875">
                  <c:v>42906.809027777781</c:v>
                </c:pt>
                <c:pt idx="10876">
                  <c:v>42906.80972222222</c:v>
                </c:pt>
                <c:pt idx="10877">
                  <c:v>42906.810416666667</c:v>
                </c:pt>
                <c:pt idx="10878">
                  <c:v>42906.811111111114</c:v>
                </c:pt>
                <c:pt idx="10879">
                  <c:v>42906.811805555553</c:v>
                </c:pt>
                <c:pt idx="10880">
                  <c:v>42906.8125</c:v>
                </c:pt>
                <c:pt idx="10881">
                  <c:v>42906.813194444447</c:v>
                </c:pt>
                <c:pt idx="10882">
                  <c:v>42906.813888888886</c:v>
                </c:pt>
                <c:pt idx="10883">
                  <c:v>42906.814583333333</c:v>
                </c:pt>
                <c:pt idx="10884">
                  <c:v>42906.81527777778</c:v>
                </c:pt>
                <c:pt idx="10885">
                  <c:v>42906.815972222219</c:v>
                </c:pt>
                <c:pt idx="10886">
                  <c:v>42906.816666666666</c:v>
                </c:pt>
                <c:pt idx="10887">
                  <c:v>42906.817361111112</c:v>
                </c:pt>
                <c:pt idx="10888">
                  <c:v>42906.818055555559</c:v>
                </c:pt>
                <c:pt idx="10889">
                  <c:v>42906.818749999999</c:v>
                </c:pt>
                <c:pt idx="10890">
                  <c:v>42906.819444444445</c:v>
                </c:pt>
                <c:pt idx="10891">
                  <c:v>42906.820138888892</c:v>
                </c:pt>
                <c:pt idx="10892">
                  <c:v>42906.820833333331</c:v>
                </c:pt>
                <c:pt idx="10893">
                  <c:v>42906.821527777778</c:v>
                </c:pt>
                <c:pt idx="10894">
                  <c:v>42906.822222222225</c:v>
                </c:pt>
                <c:pt idx="10895">
                  <c:v>42906.822916666664</c:v>
                </c:pt>
                <c:pt idx="10896">
                  <c:v>42906.823611111111</c:v>
                </c:pt>
                <c:pt idx="10897">
                  <c:v>42906.824305555558</c:v>
                </c:pt>
                <c:pt idx="10898">
                  <c:v>42906.824999999997</c:v>
                </c:pt>
                <c:pt idx="10899">
                  <c:v>42906.825694444444</c:v>
                </c:pt>
                <c:pt idx="10900">
                  <c:v>42906.826388888891</c:v>
                </c:pt>
                <c:pt idx="10901">
                  <c:v>42906.82708333333</c:v>
                </c:pt>
                <c:pt idx="10902">
                  <c:v>42906.827777777777</c:v>
                </c:pt>
                <c:pt idx="10903">
                  <c:v>42906.828472222223</c:v>
                </c:pt>
                <c:pt idx="10904">
                  <c:v>42906.82916666667</c:v>
                </c:pt>
                <c:pt idx="10905">
                  <c:v>42906.829861111109</c:v>
                </c:pt>
                <c:pt idx="10906">
                  <c:v>42906.830555555556</c:v>
                </c:pt>
                <c:pt idx="10907">
                  <c:v>42906.831250000003</c:v>
                </c:pt>
                <c:pt idx="10908">
                  <c:v>42906.831944444442</c:v>
                </c:pt>
                <c:pt idx="10909">
                  <c:v>42906.832638888889</c:v>
                </c:pt>
                <c:pt idx="10910">
                  <c:v>42906.833333333336</c:v>
                </c:pt>
                <c:pt idx="10911">
                  <c:v>42906.834027777775</c:v>
                </c:pt>
                <c:pt idx="10912">
                  <c:v>42906.834722222222</c:v>
                </c:pt>
                <c:pt idx="10913">
                  <c:v>42906.835416666669</c:v>
                </c:pt>
                <c:pt idx="10914">
                  <c:v>42906.836111111108</c:v>
                </c:pt>
                <c:pt idx="10915">
                  <c:v>42906.836805555555</c:v>
                </c:pt>
                <c:pt idx="10916">
                  <c:v>42906.837500000001</c:v>
                </c:pt>
                <c:pt idx="10917">
                  <c:v>42906.838194444441</c:v>
                </c:pt>
                <c:pt idx="10918">
                  <c:v>42906.838888888888</c:v>
                </c:pt>
                <c:pt idx="10919">
                  <c:v>42906.839583333334</c:v>
                </c:pt>
                <c:pt idx="10920">
                  <c:v>42906.840277777781</c:v>
                </c:pt>
                <c:pt idx="10921">
                  <c:v>42906.84097222222</c:v>
                </c:pt>
                <c:pt idx="10922">
                  <c:v>42906.841666666667</c:v>
                </c:pt>
                <c:pt idx="10923">
                  <c:v>42906.842361111114</c:v>
                </c:pt>
                <c:pt idx="10924">
                  <c:v>42906.843055555553</c:v>
                </c:pt>
                <c:pt idx="10925">
                  <c:v>42906.84375</c:v>
                </c:pt>
                <c:pt idx="10926">
                  <c:v>42906.844444444447</c:v>
                </c:pt>
                <c:pt idx="10927">
                  <c:v>42906.845138888886</c:v>
                </c:pt>
                <c:pt idx="10928">
                  <c:v>42906.845833333333</c:v>
                </c:pt>
                <c:pt idx="10929">
                  <c:v>42906.84652777778</c:v>
                </c:pt>
                <c:pt idx="10930">
                  <c:v>42906.847222222219</c:v>
                </c:pt>
                <c:pt idx="10931">
                  <c:v>42906.847916666666</c:v>
                </c:pt>
                <c:pt idx="10932">
                  <c:v>42906.848611111112</c:v>
                </c:pt>
                <c:pt idx="10933">
                  <c:v>42906.849305555559</c:v>
                </c:pt>
                <c:pt idx="10934">
                  <c:v>42906.85</c:v>
                </c:pt>
                <c:pt idx="10935">
                  <c:v>42906.850694444445</c:v>
                </c:pt>
                <c:pt idx="10936">
                  <c:v>42906.851388888892</c:v>
                </c:pt>
                <c:pt idx="10937">
                  <c:v>42906.852083333331</c:v>
                </c:pt>
                <c:pt idx="10938">
                  <c:v>42906.852777777778</c:v>
                </c:pt>
                <c:pt idx="10939">
                  <c:v>42906.853472222225</c:v>
                </c:pt>
                <c:pt idx="10940">
                  <c:v>42906.854166666664</c:v>
                </c:pt>
                <c:pt idx="10941">
                  <c:v>42906.854861111111</c:v>
                </c:pt>
                <c:pt idx="10942">
                  <c:v>42906.855555555558</c:v>
                </c:pt>
                <c:pt idx="10943">
                  <c:v>42906.856249999997</c:v>
                </c:pt>
                <c:pt idx="10944">
                  <c:v>42906.856944444444</c:v>
                </c:pt>
                <c:pt idx="10945">
                  <c:v>42906.857638888891</c:v>
                </c:pt>
                <c:pt idx="10946">
                  <c:v>42906.85833333333</c:v>
                </c:pt>
                <c:pt idx="10947">
                  <c:v>42906.859027777777</c:v>
                </c:pt>
                <c:pt idx="10948">
                  <c:v>42906.859722222223</c:v>
                </c:pt>
                <c:pt idx="10949">
                  <c:v>42906.86041666667</c:v>
                </c:pt>
                <c:pt idx="10950">
                  <c:v>42906.861111111109</c:v>
                </c:pt>
                <c:pt idx="10951">
                  <c:v>42906.861805555556</c:v>
                </c:pt>
                <c:pt idx="10952">
                  <c:v>42906.862500000003</c:v>
                </c:pt>
                <c:pt idx="10953">
                  <c:v>42906.863194444442</c:v>
                </c:pt>
                <c:pt idx="10954">
                  <c:v>42906.863888888889</c:v>
                </c:pt>
                <c:pt idx="10955">
                  <c:v>42906.864583333336</c:v>
                </c:pt>
                <c:pt idx="10956">
                  <c:v>42906.865277777775</c:v>
                </c:pt>
                <c:pt idx="10957">
                  <c:v>42906.865972222222</c:v>
                </c:pt>
                <c:pt idx="10958">
                  <c:v>42906.866666666669</c:v>
                </c:pt>
                <c:pt idx="10959">
                  <c:v>42906.867361111108</c:v>
                </c:pt>
                <c:pt idx="10960">
                  <c:v>42906.868055555555</c:v>
                </c:pt>
                <c:pt idx="10961">
                  <c:v>42906.868750000001</c:v>
                </c:pt>
                <c:pt idx="10962">
                  <c:v>42906.869444444441</c:v>
                </c:pt>
                <c:pt idx="10963">
                  <c:v>42906.870138888888</c:v>
                </c:pt>
                <c:pt idx="10964">
                  <c:v>42906.870833333334</c:v>
                </c:pt>
                <c:pt idx="10965">
                  <c:v>42906.871527777781</c:v>
                </c:pt>
                <c:pt idx="10966">
                  <c:v>42906.87222222222</c:v>
                </c:pt>
                <c:pt idx="10967">
                  <c:v>42906.872916666667</c:v>
                </c:pt>
                <c:pt idx="10968">
                  <c:v>42906.873611111114</c:v>
                </c:pt>
                <c:pt idx="10969">
                  <c:v>42906.874305555553</c:v>
                </c:pt>
                <c:pt idx="10970">
                  <c:v>42906.875</c:v>
                </c:pt>
                <c:pt idx="10971">
                  <c:v>42906.875694444447</c:v>
                </c:pt>
                <c:pt idx="10972">
                  <c:v>42906.876388888886</c:v>
                </c:pt>
                <c:pt idx="10973">
                  <c:v>42906.877083333333</c:v>
                </c:pt>
                <c:pt idx="10974">
                  <c:v>42906.87777777778</c:v>
                </c:pt>
                <c:pt idx="10975">
                  <c:v>42906.878472222219</c:v>
                </c:pt>
                <c:pt idx="10976">
                  <c:v>42906.879166666666</c:v>
                </c:pt>
                <c:pt idx="10977">
                  <c:v>42906.879861111112</c:v>
                </c:pt>
                <c:pt idx="10978">
                  <c:v>42906.880555555559</c:v>
                </c:pt>
                <c:pt idx="10979">
                  <c:v>42906.881249999999</c:v>
                </c:pt>
                <c:pt idx="10980">
                  <c:v>42906.881944444445</c:v>
                </c:pt>
                <c:pt idx="10981">
                  <c:v>42906.882638888892</c:v>
                </c:pt>
                <c:pt idx="10982">
                  <c:v>42906.883333333331</c:v>
                </c:pt>
                <c:pt idx="10983">
                  <c:v>42906.884027777778</c:v>
                </c:pt>
                <c:pt idx="10984">
                  <c:v>42906.884722222225</c:v>
                </c:pt>
                <c:pt idx="10985">
                  <c:v>42906.885416666664</c:v>
                </c:pt>
                <c:pt idx="10986">
                  <c:v>42906.886111111111</c:v>
                </c:pt>
                <c:pt idx="10987">
                  <c:v>42906.886805555558</c:v>
                </c:pt>
                <c:pt idx="10988">
                  <c:v>42906.887499999997</c:v>
                </c:pt>
                <c:pt idx="10989">
                  <c:v>42906.888194444444</c:v>
                </c:pt>
                <c:pt idx="10990">
                  <c:v>42906.888888888891</c:v>
                </c:pt>
                <c:pt idx="10991">
                  <c:v>42906.88958333333</c:v>
                </c:pt>
                <c:pt idx="10992">
                  <c:v>42906.890277777777</c:v>
                </c:pt>
                <c:pt idx="10993">
                  <c:v>42906.890972222223</c:v>
                </c:pt>
                <c:pt idx="10994">
                  <c:v>42906.89166666667</c:v>
                </c:pt>
                <c:pt idx="10995">
                  <c:v>42906.892361111109</c:v>
                </c:pt>
                <c:pt idx="10996">
                  <c:v>42906.893055555556</c:v>
                </c:pt>
                <c:pt idx="10997">
                  <c:v>42906.893750000003</c:v>
                </c:pt>
                <c:pt idx="10998">
                  <c:v>42906.894444444442</c:v>
                </c:pt>
                <c:pt idx="10999">
                  <c:v>42906.895138888889</c:v>
                </c:pt>
                <c:pt idx="11000">
                  <c:v>42906.895833333336</c:v>
                </c:pt>
                <c:pt idx="11001">
                  <c:v>42906.896527777775</c:v>
                </c:pt>
                <c:pt idx="11002">
                  <c:v>42906.897222222222</c:v>
                </c:pt>
                <c:pt idx="11003">
                  <c:v>42906.897916666669</c:v>
                </c:pt>
                <c:pt idx="11004">
                  <c:v>42906.898611111108</c:v>
                </c:pt>
                <c:pt idx="11005">
                  <c:v>42906.899305555555</c:v>
                </c:pt>
                <c:pt idx="11006">
                  <c:v>42906.9</c:v>
                </c:pt>
                <c:pt idx="11007">
                  <c:v>42906.900694444441</c:v>
                </c:pt>
                <c:pt idx="11008">
                  <c:v>42906.901388888888</c:v>
                </c:pt>
                <c:pt idx="11009">
                  <c:v>42906.902083333334</c:v>
                </c:pt>
                <c:pt idx="11010">
                  <c:v>42906.902777777781</c:v>
                </c:pt>
                <c:pt idx="11011">
                  <c:v>42906.90347222222</c:v>
                </c:pt>
                <c:pt idx="11012">
                  <c:v>42906.904166666667</c:v>
                </c:pt>
                <c:pt idx="11013">
                  <c:v>42906.904861111114</c:v>
                </c:pt>
                <c:pt idx="11014">
                  <c:v>42906.905555555553</c:v>
                </c:pt>
                <c:pt idx="11015">
                  <c:v>42906.90625</c:v>
                </c:pt>
                <c:pt idx="11016">
                  <c:v>42906.906944444447</c:v>
                </c:pt>
                <c:pt idx="11017">
                  <c:v>42906.907638888886</c:v>
                </c:pt>
                <c:pt idx="11018">
                  <c:v>42906.908333333333</c:v>
                </c:pt>
                <c:pt idx="11019">
                  <c:v>42906.90902777778</c:v>
                </c:pt>
                <c:pt idx="11020">
                  <c:v>42906.909722222219</c:v>
                </c:pt>
                <c:pt idx="11021">
                  <c:v>42906.910416666666</c:v>
                </c:pt>
                <c:pt idx="11022">
                  <c:v>42906.911111111112</c:v>
                </c:pt>
                <c:pt idx="11023">
                  <c:v>42906.911805555559</c:v>
                </c:pt>
                <c:pt idx="11024">
                  <c:v>42906.912499999999</c:v>
                </c:pt>
                <c:pt idx="11025">
                  <c:v>42906.913194444445</c:v>
                </c:pt>
                <c:pt idx="11026">
                  <c:v>42906.913888888892</c:v>
                </c:pt>
                <c:pt idx="11027">
                  <c:v>42906.914583333331</c:v>
                </c:pt>
                <c:pt idx="11028">
                  <c:v>42906.915277777778</c:v>
                </c:pt>
                <c:pt idx="11029">
                  <c:v>42906.915972222225</c:v>
                </c:pt>
                <c:pt idx="11030">
                  <c:v>42906.916666666664</c:v>
                </c:pt>
                <c:pt idx="11031">
                  <c:v>42906.917361111111</c:v>
                </c:pt>
                <c:pt idx="11032">
                  <c:v>42906.918055555558</c:v>
                </c:pt>
                <c:pt idx="11033">
                  <c:v>42906.918749999997</c:v>
                </c:pt>
                <c:pt idx="11034">
                  <c:v>42906.919444444444</c:v>
                </c:pt>
                <c:pt idx="11035">
                  <c:v>42906.920138888891</c:v>
                </c:pt>
                <c:pt idx="11036">
                  <c:v>42906.92083333333</c:v>
                </c:pt>
                <c:pt idx="11037">
                  <c:v>42906.921527777777</c:v>
                </c:pt>
                <c:pt idx="11038">
                  <c:v>42906.922222222223</c:v>
                </c:pt>
                <c:pt idx="11039">
                  <c:v>42906.92291666667</c:v>
                </c:pt>
                <c:pt idx="11040">
                  <c:v>42906.923611111109</c:v>
                </c:pt>
                <c:pt idx="11041">
                  <c:v>42906.924305555556</c:v>
                </c:pt>
                <c:pt idx="11042">
                  <c:v>42906.925000000003</c:v>
                </c:pt>
                <c:pt idx="11043">
                  <c:v>42906.925694444442</c:v>
                </c:pt>
                <c:pt idx="11044">
                  <c:v>42906.926388888889</c:v>
                </c:pt>
                <c:pt idx="11045">
                  <c:v>42906.927083333336</c:v>
                </c:pt>
                <c:pt idx="11046">
                  <c:v>42906.927777777775</c:v>
                </c:pt>
                <c:pt idx="11047">
                  <c:v>42906.928472222222</c:v>
                </c:pt>
                <c:pt idx="11048">
                  <c:v>42906.929166666669</c:v>
                </c:pt>
                <c:pt idx="11049">
                  <c:v>42906.929861111108</c:v>
                </c:pt>
                <c:pt idx="11050">
                  <c:v>42906.930555555555</c:v>
                </c:pt>
                <c:pt idx="11051">
                  <c:v>42906.931250000001</c:v>
                </c:pt>
                <c:pt idx="11052">
                  <c:v>42906.931944444441</c:v>
                </c:pt>
                <c:pt idx="11053">
                  <c:v>42906.932638888888</c:v>
                </c:pt>
                <c:pt idx="11054">
                  <c:v>42906.933333333334</c:v>
                </c:pt>
                <c:pt idx="11055">
                  <c:v>42906.934027777781</c:v>
                </c:pt>
                <c:pt idx="11056">
                  <c:v>42906.93472222222</c:v>
                </c:pt>
                <c:pt idx="11057">
                  <c:v>42906.935416666667</c:v>
                </c:pt>
                <c:pt idx="11058">
                  <c:v>42906.936111111114</c:v>
                </c:pt>
                <c:pt idx="11059">
                  <c:v>42906.936805555553</c:v>
                </c:pt>
                <c:pt idx="11060">
                  <c:v>42906.9375</c:v>
                </c:pt>
                <c:pt idx="11061">
                  <c:v>42906.938194444447</c:v>
                </c:pt>
                <c:pt idx="11062">
                  <c:v>42906.938888888886</c:v>
                </c:pt>
                <c:pt idx="11063">
                  <c:v>42906.939583333333</c:v>
                </c:pt>
                <c:pt idx="11064">
                  <c:v>42906.94027777778</c:v>
                </c:pt>
                <c:pt idx="11065">
                  <c:v>42906.940972222219</c:v>
                </c:pt>
                <c:pt idx="11066">
                  <c:v>42906.941666666666</c:v>
                </c:pt>
                <c:pt idx="11067">
                  <c:v>42906.942361111112</c:v>
                </c:pt>
                <c:pt idx="11068">
                  <c:v>42906.943055555559</c:v>
                </c:pt>
                <c:pt idx="11069">
                  <c:v>42906.943749999999</c:v>
                </c:pt>
                <c:pt idx="11070">
                  <c:v>42906.944444444445</c:v>
                </c:pt>
                <c:pt idx="11071">
                  <c:v>42906.945138888892</c:v>
                </c:pt>
                <c:pt idx="11072">
                  <c:v>42906.945833333331</c:v>
                </c:pt>
                <c:pt idx="11073">
                  <c:v>42906.946527777778</c:v>
                </c:pt>
                <c:pt idx="11074">
                  <c:v>42906.947222222225</c:v>
                </c:pt>
                <c:pt idx="11075">
                  <c:v>42906.947916666664</c:v>
                </c:pt>
                <c:pt idx="11076">
                  <c:v>42906.948611111111</c:v>
                </c:pt>
                <c:pt idx="11077">
                  <c:v>42906.949305555558</c:v>
                </c:pt>
                <c:pt idx="11078">
                  <c:v>42906.95</c:v>
                </c:pt>
                <c:pt idx="11079">
                  <c:v>42906.950694444444</c:v>
                </c:pt>
                <c:pt idx="11080">
                  <c:v>42906.951388888891</c:v>
                </c:pt>
                <c:pt idx="11081">
                  <c:v>42906.95208333333</c:v>
                </c:pt>
                <c:pt idx="11082">
                  <c:v>42906.952777777777</c:v>
                </c:pt>
                <c:pt idx="11083">
                  <c:v>42906.953472222223</c:v>
                </c:pt>
                <c:pt idx="11084">
                  <c:v>42906.95416666667</c:v>
                </c:pt>
                <c:pt idx="11085">
                  <c:v>42906.954861111109</c:v>
                </c:pt>
                <c:pt idx="11086">
                  <c:v>42906.955555555556</c:v>
                </c:pt>
                <c:pt idx="11087">
                  <c:v>42906.956250000003</c:v>
                </c:pt>
                <c:pt idx="11088">
                  <c:v>42906.956944444442</c:v>
                </c:pt>
                <c:pt idx="11089">
                  <c:v>42906.957638888889</c:v>
                </c:pt>
                <c:pt idx="11090">
                  <c:v>42906.958333333336</c:v>
                </c:pt>
                <c:pt idx="11091">
                  <c:v>42906.959027777775</c:v>
                </c:pt>
                <c:pt idx="11092">
                  <c:v>42906.959722222222</c:v>
                </c:pt>
                <c:pt idx="11093">
                  <c:v>42906.960416666669</c:v>
                </c:pt>
                <c:pt idx="11094">
                  <c:v>42906.961111111108</c:v>
                </c:pt>
                <c:pt idx="11095">
                  <c:v>42906.961805555555</c:v>
                </c:pt>
                <c:pt idx="11096">
                  <c:v>42906.962500000001</c:v>
                </c:pt>
                <c:pt idx="11097">
                  <c:v>42906.963194444441</c:v>
                </c:pt>
                <c:pt idx="11098">
                  <c:v>42906.963888888888</c:v>
                </c:pt>
                <c:pt idx="11099">
                  <c:v>42906.964583333334</c:v>
                </c:pt>
                <c:pt idx="11100">
                  <c:v>42906.965277777781</c:v>
                </c:pt>
                <c:pt idx="11101">
                  <c:v>42906.96597222222</c:v>
                </c:pt>
                <c:pt idx="11102">
                  <c:v>42906.966666666667</c:v>
                </c:pt>
                <c:pt idx="11103">
                  <c:v>42906.967361111114</c:v>
                </c:pt>
                <c:pt idx="11104">
                  <c:v>42906.968055555553</c:v>
                </c:pt>
                <c:pt idx="11105">
                  <c:v>42906.96875</c:v>
                </c:pt>
                <c:pt idx="11106">
                  <c:v>42906.969444444447</c:v>
                </c:pt>
                <c:pt idx="11107">
                  <c:v>42906.970138888886</c:v>
                </c:pt>
                <c:pt idx="11108">
                  <c:v>42906.970833333333</c:v>
                </c:pt>
                <c:pt idx="11109">
                  <c:v>42906.97152777778</c:v>
                </c:pt>
                <c:pt idx="11110">
                  <c:v>42906.972222222219</c:v>
                </c:pt>
                <c:pt idx="11111">
                  <c:v>42906.972916666666</c:v>
                </c:pt>
                <c:pt idx="11112">
                  <c:v>42906.973611111112</c:v>
                </c:pt>
                <c:pt idx="11113">
                  <c:v>42906.974305555559</c:v>
                </c:pt>
                <c:pt idx="11114">
                  <c:v>42906.974999999999</c:v>
                </c:pt>
                <c:pt idx="11115">
                  <c:v>42906.975694444445</c:v>
                </c:pt>
                <c:pt idx="11116">
                  <c:v>42906.976388888892</c:v>
                </c:pt>
                <c:pt idx="11117">
                  <c:v>42906.977083333331</c:v>
                </c:pt>
                <c:pt idx="11118">
                  <c:v>42906.977777777778</c:v>
                </c:pt>
                <c:pt idx="11119">
                  <c:v>42906.978472222225</c:v>
                </c:pt>
                <c:pt idx="11120">
                  <c:v>42906.979166666664</c:v>
                </c:pt>
                <c:pt idx="11121">
                  <c:v>42906.979861111111</c:v>
                </c:pt>
                <c:pt idx="11122">
                  <c:v>42906.980555555558</c:v>
                </c:pt>
                <c:pt idx="11123">
                  <c:v>42906.981249999997</c:v>
                </c:pt>
                <c:pt idx="11124">
                  <c:v>42906.981944444444</c:v>
                </c:pt>
                <c:pt idx="11125">
                  <c:v>42906.982638888891</c:v>
                </c:pt>
                <c:pt idx="11126">
                  <c:v>42906.98333333333</c:v>
                </c:pt>
                <c:pt idx="11127">
                  <c:v>42906.984027777777</c:v>
                </c:pt>
                <c:pt idx="11128">
                  <c:v>42906.984722222223</c:v>
                </c:pt>
                <c:pt idx="11129">
                  <c:v>42906.98541666667</c:v>
                </c:pt>
                <c:pt idx="11130">
                  <c:v>42906.986111111109</c:v>
                </c:pt>
                <c:pt idx="11131">
                  <c:v>42906.986805555556</c:v>
                </c:pt>
                <c:pt idx="11132">
                  <c:v>42906.987500000003</c:v>
                </c:pt>
                <c:pt idx="11133">
                  <c:v>42906.988194444442</c:v>
                </c:pt>
                <c:pt idx="11134">
                  <c:v>42906.988888888889</c:v>
                </c:pt>
                <c:pt idx="11135">
                  <c:v>42906.989583333336</c:v>
                </c:pt>
                <c:pt idx="11136">
                  <c:v>42906.990277777775</c:v>
                </c:pt>
                <c:pt idx="11137">
                  <c:v>42906.990972222222</c:v>
                </c:pt>
                <c:pt idx="11138">
                  <c:v>42906.991666666669</c:v>
                </c:pt>
                <c:pt idx="11139">
                  <c:v>42906.992361111108</c:v>
                </c:pt>
                <c:pt idx="11140">
                  <c:v>42906.993055555555</c:v>
                </c:pt>
                <c:pt idx="11141">
                  <c:v>42906.993750000001</c:v>
                </c:pt>
                <c:pt idx="11142">
                  <c:v>42906.994444444441</c:v>
                </c:pt>
                <c:pt idx="11143">
                  <c:v>42906.995138888888</c:v>
                </c:pt>
                <c:pt idx="11144">
                  <c:v>42906.995833333334</c:v>
                </c:pt>
                <c:pt idx="11145">
                  <c:v>42906.996527777781</c:v>
                </c:pt>
                <c:pt idx="11146">
                  <c:v>42906.99722222222</c:v>
                </c:pt>
                <c:pt idx="11147">
                  <c:v>42906.997916666667</c:v>
                </c:pt>
                <c:pt idx="11148">
                  <c:v>42906.998611111114</c:v>
                </c:pt>
                <c:pt idx="11149">
                  <c:v>42906.999305555553</c:v>
                </c:pt>
                <c:pt idx="11150">
                  <c:v>42907</c:v>
                </c:pt>
                <c:pt idx="11151">
                  <c:v>42907.000694444447</c:v>
                </c:pt>
                <c:pt idx="11152">
                  <c:v>42907.001388888886</c:v>
                </c:pt>
                <c:pt idx="11153">
                  <c:v>42907.002083333333</c:v>
                </c:pt>
                <c:pt idx="11154">
                  <c:v>42907.00277777778</c:v>
                </c:pt>
                <c:pt idx="11155">
                  <c:v>42907.003472222219</c:v>
                </c:pt>
                <c:pt idx="11156">
                  <c:v>42907.004166666666</c:v>
                </c:pt>
                <c:pt idx="11157">
                  <c:v>42907.004861111112</c:v>
                </c:pt>
                <c:pt idx="11158">
                  <c:v>42907.005555555559</c:v>
                </c:pt>
                <c:pt idx="11159">
                  <c:v>42907.006249999999</c:v>
                </c:pt>
                <c:pt idx="11160">
                  <c:v>42907.006944444445</c:v>
                </c:pt>
                <c:pt idx="11161">
                  <c:v>42907.007638888892</c:v>
                </c:pt>
                <c:pt idx="11162">
                  <c:v>42907.008333333331</c:v>
                </c:pt>
                <c:pt idx="11163">
                  <c:v>42907.009027777778</c:v>
                </c:pt>
                <c:pt idx="11164">
                  <c:v>42907.009722222225</c:v>
                </c:pt>
                <c:pt idx="11165">
                  <c:v>42907.010416666664</c:v>
                </c:pt>
                <c:pt idx="11166">
                  <c:v>42907.011111111111</c:v>
                </c:pt>
                <c:pt idx="11167">
                  <c:v>42907.011805555558</c:v>
                </c:pt>
                <c:pt idx="11168">
                  <c:v>42907.012499999997</c:v>
                </c:pt>
                <c:pt idx="11169">
                  <c:v>42907.013194444444</c:v>
                </c:pt>
                <c:pt idx="11170">
                  <c:v>42907.013888888891</c:v>
                </c:pt>
                <c:pt idx="11171">
                  <c:v>42907.01458333333</c:v>
                </c:pt>
                <c:pt idx="11172">
                  <c:v>42907.015277777777</c:v>
                </c:pt>
                <c:pt idx="11173">
                  <c:v>42907.015972222223</c:v>
                </c:pt>
                <c:pt idx="11174">
                  <c:v>42907.01666666667</c:v>
                </c:pt>
                <c:pt idx="11175">
                  <c:v>42907.017361111109</c:v>
                </c:pt>
                <c:pt idx="11176">
                  <c:v>42907.018055555556</c:v>
                </c:pt>
                <c:pt idx="11177">
                  <c:v>42907.018750000003</c:v>
                </c:pt>
                <c:pt idx="11178">
                  <c:v>42907.019444444442</c:v>
                </c:pt>
                <c:pt idx="11179">
                  <c:v>42907.020138888889</c:v>
                </c:pt>
                <c:pt idx="11180">
                  <c:v>42907.020833333336</c:v>
                </c:pt>
                <c:pt idx="11181">
                  <c:v>42907.021527777775</c:v>
                </c:pt>
                <c:pt idx="11182">
                  <c:v>42907.022222222222</c:v>
                </c:pt>
                <c:pt idx="11183">
                  <c:v>42907.022916666669</c:v>
                </c:pt>
                <c:pt idx="11184">
                  <c:v>42907.023611111108</c:v>
                </c:pt>
                <c:pt idx="11185">
                  <c:v>42907.024305555555</c:v>
                </c:pt>
                <c:pt idx="11186">
                  <c:v>42907.025000000001</c:v>
                </c:pt>
                <c:pt idx="11187">
                  <c:v>42907.025694444441</c:v>
                </c:pt>
                <c:pt idx="11188">
                  <c:v>42907.026388888888</c:v>
                </c:pt>
                <c:pt idx="11189">
                  <c:v>42907.027083333334</c:v>
                </c:pt>
                <c:pt idx="11190">
                  <c:v>42907.027777777781</c:v>
                </c:pt>
                <c:pt idx="11191">
                  <c:v>42907.02847222222</c:v>
                </c:pt>
                <c:pt idx="11192">
                  <c:v>42907.029166666667</c:v>
                </c:pt>
                <c:pt idx="11193">
                  <c:v>42907.029861111114</c:v>
                </c:pt>
                <c:pt idx="11194">
                  <c:v>42907.030555555553</c:v>
                </c:pt>
                <c:pt idx="11195">
                  <c:v>42907.03125</c:v>
                </c:pt>
                <c:pt idx="11196">
                  <c:v>42907.031944444447</c:v>
                </c:pt>
                <c:pt idx="11197">
                  <c:v>42907.032638888886</c:v>
                </c:pt>
                <c:pt idx="11198">
                  <c:v>42907.033333333333</c:v>
                </c:pt>
                <c:pt idx="11199">
                  <c:v>42907.03402777778</c:v>
                </c:pt>
                <c:pt idx="11200">
                  <c:v>42907.034722222219</c:v>
                </c:pt>
                <c:pt idx="11201">
                  <c:v>42907.035416666666</c:v>
                </c:pt>
                <c:pt idx="11202">
                  <c:v>42907.036111111112</c:v>
                </c:pt>
                <c:pt idx="11203">
                  <c:v>42907.036805555559</c:v>
                </c:pt>
                <c:pt idx="11204">
                  <c:v>42907.037499999999</c:v>
                </c:pt>
                <c:pt idx="11205">
                  <c:v>42907.038194444445</c:v>
                </c:pt>
                <c:pt idx="11206">
                  <c:v>42907.038888888892</c:v>
                </c:pt>
                <c:pt idx="11207">
                  <c:v>42907.039583333331</c:v>
                </c:pt>
                <c:pt idx="11208">
                  <c:v>42907.040277777778</c:v>
                </c:pt>
                <c:pt idx="11209">
                  <c:v>42907.040972222225</c:v>
                </c:pt>
                <c:pt idx="11210">
                  <c:v>42907.041666666664</c:v>
                </c:pt>
                <c:pt idx="11211">
                  <c:v>42907.042361111111</c:v>
                </c:pt>
                <c:pt idx="11212">
                  <c:v>42907.043055555558</c:v>
                </c:pt>
                <c:pt idx="11213">
                  <c:v>42907.043749999997</c:v>
                </c:pt>
                <c:pt idx="11214">
                  <c:v>42907.044444444444</c:v>
                </c:pt>
                <c:pt idx="11215">
                  <c:v>42907.045138888891</c:v>
                </c:pt>
                <c:pt idx="11216">
                  <c:v>42907.04583333333</c:v>
                </c:pt>
                <c:pt idx="11217">
                  <c:v>42907.046527777777</c:v>
                </c:pt>
                <c:pt idx="11218">
                  <c:v>42907.047222222223</c:v>
                </c:pt>
                <c:pt idx="11219">
                  <c:v>42907.04791666667</c:v>
                </c:pt>
                <c:pt idx="11220">
                  <c:v>42907.048611111109</c:v>
                </c:pt>
                <c:pt idx="11221">
                  <c:v>42907.049305555556</c:v>
                </c:pt>
                <c:pt idx="11222">
                  <c:v>42907.05</c:v>
                </c:pt>
                <c:pt idx="11223">
                  <c:v>42907.050694444442</c:v>
                </c:pt>
                <c:pt idx="11224">
                  <c:v>42907.051388888889</c:v>
                </c:pt>
                <c:pt idx="11225">
                  <c:v>42907.052083333336</c:v>
                </c:pt>
                <c:pt idx="11226">
                  <c:v>42907.052777777775</c:v>
                </c:pt>
                <c:pt idx="11227">
                  <c:v>42907.053472222222</c:v>
                </c:pt>
                <c:pt idx="11228">
                  <c:v>42907.054166666669</c:v>
                </c:pt>
                <c:pt idx="11229">
                  <c:v>42907.054861111108</c:v>
                </c:pt>
                <c:pt idx="11230">
                  <c:v>42907.055555555555</c:v>
                </c:pt>
                <c:pt idx="11231">
                  <c:v>42907.056250000001</c:v>
                </c:pt>
                <c:pt idx="11232">
                  <c:v>42907.056944444441</c:v>
                </c:pt>
                <c:pt idx="11233">
                  <c:v>42907.057638888888</c:v>
                </c:pt>
                <c:pt idx="11234">
                  <c:v>42907.058333333334</c:v>
                </c:pt>
                <c:pt idx="11235">
                  <c:v>42907.059027777781</c:v>
                </c:pt>
                <c:pt idx="11236">
                  <c:v>42907.05972222222</c:v>
                </c:pt>
                <c:pt idx="11237">
                  <c:v>42907.060416666667</c:v>
                </c:pt>
                <c:pt idx="11238">
                  <c:v>42907.061111111114</c:v>
                </c:pt>
                <c:pt idx="11239">
                  <c:v>42907.061805555553</c:v>
                </c:pt>
                <c:pt idx="11240">
                  <c:v>42907.0625</c:v>
                </c:pt>
                <c:pt idx="11241">
                  <c:v>42907.063194444447</c:v>
                </c:pt>
                <c:pt idx="11242">
                  <c:v>42907.063888888886</c:v>
                </c:pt>
                <c:pt idx="11243">
                  <c:v>42907.064583333333</c:v>
                </c:pt>
                <c:pt idx="11244">
                  <c:v>42907.06527777778</c:v>
                </c:pt>
                <c:pt idx="11245">
                  <c:v>42907.065972222219</c:v>
                </c:pt>
                <c:pt idx="11246">
                  <c:v>42907.066666666666</c:v>
                </c:pt>
                <c:pt idx="11247">
                  <c:v>42907.067361111112</c:v>
                </c:pt>
                <c:pt idx="11248">
                  <c:v>42907.068055555559</c:v>
                </c:pt>
                <c:pt idx="11249">
                  <c:v>42907.068749999999</c:v>
                </c:pt>
                <c:pt idx="11250">
                  <c:v>42907.069444444445</c:v>
                </c:pt>
                <c:pt idx="11251">
                  <c:v>42907.070138888892</c:v>
                </c:pt>
                <c:pt idx="11252">
                  <c:v>42907.070833333331</c:v>
                </c:pt>
                <c:pt idx="11253">
                  <c:v>42907.071527777778</c:v>
                </c:pt>
                <c:pt idx="11254">
                  <c:v>42907.072222222225</c:v>
                </c:pt>
                <c:pt idx="11255">
                  <c:v>42907.072916666664</c:v>
                </c:pt>
                <c:pt idx="11256">
                  <c:v>42907.073611111111</c:v>
                </c:pt>
                <c:pt idx="11257">
                  <c:v>42907.074305555558</c:v>
                </c:pt>
                <c:pt idx="11258">
                  <c:v>42907.074999999997</c:v>
                </c:pt>
                <c:pt idx="11259">
                  <c:v>42907.075694444444</c:v>
                </c:pt>
                <c:pt idx="11260">
                  <c:v>42907.076388888891</c:v>
                </c:pt>
                <c:pt idx="11261">
                  <c:v>42907.07708333333</c:v>
                </c:pt>
                <c:pt idx="11262">
                  <c:v>42907.077777777777</c:v>
                </c:pt>
                <c:pt idx="11263">
                  <c:v>42907.078472222223</c:v>
                </c:pt>
                <c:pt idx="11264">
                  <c:v>42907.07916666667</c:v>
                </c:pt>
                <c:pt idx="11265">
                  <c:v>42907.079861111109</c:v>
                </c:pt>
                <c:pt idx="11266">
                  <c:v>42907.080555555556</c:v>
                </c:pt>
                <c:pt idx="11267">
                  <c:v>42907.081250000003</c:v>
                </c:pt>
                <c:pt idx="11268">
                  <c:v>42907.081944444442</c:v>
                </c:pt>
                <c:pt idx="11269">
                  <c:v>42907.082638888889</c:v>
                </c:pt>
                <c:pt idx="11270">
                  <c:v>42907.083333333336</c:v>
                </c:pt>
                <c:pt idx="11271">
                  <c:v>42907.084027777775</c:v>
                </c:pt>
                <c:pt idx="11272">
                  <c:v>42907.084722222222</c:v>
                </c:pt>
                <c:pt idx="11273">
                  <c:v>42907.085416666669</c:v>
                </c:pt>
                <c:pt idx="11274">
                  <c:v>42907.086111111108</c:v>
                </c:pt>
                <c:pt idx="11275">
                  <c:v>42907.086805555555</c:v>
                </c:pt>
                <c:pt idx="11276">
                  <c:v>42907.087500000001</c:v>
                </c:pt>
                <c:pt idx="11277">
                  <c:v>42907.088194444441</c:v>
                </c:pt>
                <c:pt idx="11278">
                  <c:v>42907.088888888888</c:v>
                </c:pt>
                <c:pt idx="11279">
                  <c:v>42907.089583333334</c:v>
                </c:pt>
                <c:pt idx="11280">
                  <c:v>42907.090277777781</c:v>
                </c:pt>
                <c:pt idx="11281">
                  <c:v>42907.09097222222</c:v>
                </c:pt>
                <c:pt idx="11282">
                  <c:v>42907.091666666667</c:v>
                </c:pt>
                <c:pt idx="11283">
                  <c:v>42907.092361111114</c:v>
                </c:pt>
                <c:pt idx="11284">
                  <c:v>42907.093055555553</c:v>
                </c:pt>
                <c:pt idx="11285">
                  <c:v>42907.09375</c:v>
                </c:pt>
                <c:pt idx="11286">
                  <c:v>42907.094444444447</c:v>
                </c:pt>
                <c:pt idx="11287">
                  <c:v>42907.095138888886</c:v>
                </c:pt>
                <c:pt idx="11288">
                  <c:v>42907.095833333333</c:v>
                </c:pt>
                <c:pt idx="11289">
                  <c:v>42907.09652777778</c:v>
                </c:pt>
                <c:pt idx="11290">
                  <c:v>42907.097222222219</c:v>
                </c:pt>
                <c:pt idx="11291">
                  <c:v>42907.097916666666</c:v>
                </c:pt>
                <c:pt idx="11292">
                  <c:v>42907.098611111112</c:v>
                </c:pt>
                <c:pt idx="11293">
                  <c:v>42907.099305555559</c:v>
                </c:pt>
                <c:pt idx="11294">
                  <c:v>42907.1</c:v>
                </c:pt>
                <c:pt idx="11295">
                  <c:v>42907.100694444445</c:v>
                </c:pt>
                <c:pt idx="11296">
                  <c:v>42907.101388888892</c:v>
                </c:pt>
                <c:pt idx="11297">
                  <c:v>42907.102083333331</c:v>
                </c:pt>
                <c:pt idx="11298">
                  <c:v>42907.102777777778</c:v>
                </c:pt>
                <c:pt idx="11299">
                  <c:v>42907.103472222225</c:v>
                </c:pt>
                <c:pt idx="11300">
                  <c:v>42907.104166666664</c:v>
                </c:pt>
                <c:pt idx="11301">
                  <c:v>42907.104861111111</c:v>
                </c:pt>
                <c:pt idx="11302">
                  <c:v>42907.105555555558</c:v>
                </c:pt>
                <c:pt idx="11303">
                  <c:v>42907.106249999997</c:v>
                </c:pt>
                <c:pt idx="11304">
                  <c:v>42907.106944444444</c:v>
                </c:pt>
                <c:pt idx="11305">
                  <c:v>42907.107638888891</c:v>
                </c:pt>
                <c:pt idx="11306">
                  <c:v>42907.10833333333</c:v>
                </c:pt>
                <c:pt idx="11307">
                  <c:v>42907.109027777777</c:v>
                </c:pt>
                <c:pt idx="11308">
                  <c:v>42907.109722222223</c:v>
                </c:pt>
                <c:pt idx="11309">
                  <c:v>42907.11041666667</c:v>
                </c:pt>
                <c:pt idx="11310">
                  <c:v>42907.111111111109</c:v>
                </c:pt>
                <c:pt idx="11311">
                  <c:v>42907.111805555556</c:v>
                </c:pt>
                <c:pt idx="11312">
                  <c:v>42907.112500000003</c:v>
                </c:pt>
                <c:pt idx="11313">
                  <c:v>42907.113194444442</c:v>
                </c:pt>
                <c:pt idx="11314">
                  <c:v>42907.113888888889</c:v>
                </c:pt>
                <c:pt idx="11315">
                  <c:v>42907.114583333336</c:v>
                </c:pt>
                <c:pt idx="11316">
                  <c:v>42907.115277777775</c:v>
                </c:pt>
                <c:pt idx="11317">
                  <c:v>42907.115972222222</c:v>
                </c:pt>
                <c:pt idx="11318">
                  <c:v>42907.116666666669</c:v>
                </c:pt>
                <c:pt idx="11319">
                  <c:v>42907.117361111108</c:v>
                </c:pt>
                <c:pt idx="11320">
                  <c:v>42907.118055555555</c:v>
                </c:pt>
                <c:pt idx="11321">
                  <c:v>42907.118750000001</c:v>
                </c:pt>
                <c:pt idx="11322">
                  <c:v>42907.119444444441</c:v>
                </c:pt>
                <c:pt idx="11323">
                  <c:v>42907.120138888888</c:v>
                </c:pt>
                <c:pt idx="11324">
                  <c:v>42907.120833333334</c:v>
                </c:pt>
                <c:pt idx="11325">
                  <c:v>42907.121527777781</c:v>
                </c:pt>
                <c:pt idx="11326">
                  <c:v>42907.12222222222</c:v>
                </c:pt>
                <c:pt idx="11327">
                  <c:v>42907.122916666667</c:v>
                </c:pt>
                <c:pt idx="11328">
                  <c:v>42907.123611111114</c:v>
                </c:pt>
                <c:pt idx="11329">
                  <c:v>42907.124305555553</c:v>
                </c:pt>
                <c:pt idx="11330">
                  <c:v>42907.125</c:v>
                </c:pt>
                <c:pt idx="11331">
                  <c:v>42907.125694444447</c:v>
                </c:pt>
                <c:pt idx="11332">
                  <c:v>42907.126388888886</c:v>
                </c:pt>
                <c:pt idx="11333">
                  <c:v>42907.127083333333</c:v>
                </c:pt>
                <c:pt idx="11334">
                  <c:v>42907.12777777778</c:v>
                </c:pt>
                <c:pt idx="11335">
                  <c:v>42907.128472222219</c:v>
                </c:pt>
                <c:pt idx="11336">
                  <c:v>42907.129166666666</c:v>
                </c:pt>
                <c:pt idx="11337">
                  <c:v>42907.129861111112</c:v>
                </c:pt>
                <c:pt idx="11338">
                  <c:v>42907.130555555559</c:v>
                </c:pt>
                <c:pt idx="11339">
                  <c:v>42907.131249999999</c:v>
                </c:pt>
                <c:pt idx="11340">
                  <c:v>42907.131944444445</c:v>
                </c:pt>
                <c:pt idx="11341">
                  <c:v>42907.132638888892</c:v>
                </c:pt>
                <c:pt idx="11342">
                  <c:v>42907.133333333331</c:v>
                </c:pt>
                <c:pt idx="11343">
                  <c:v>42907.134027777778</c:v>
                </c:pt>
                <c:pt idx="11344">
                  <c:v>42907.134722222225</c:v>
                </c:pt>
                <c:pt idx="11345">
                  <c:v>42907.135416666664</c:v>
                </c:pt>
                <c:pt idx="11346">
                  <c:v>42907.136111111111</c:v>
                </c:pt>
                <c:pt idx="11347">
                  <c:v>42907.136805555558</c:v>
                </c:pt>
                <c:pt idx="11348">
                  <c:v>42907.137499999997</c:v>
                </c:pt>
                <c:pt idx="11349">
                  <c:v>42907.138194444444</c:v>
                </c:pt>
                <c:pt idx="11350">
                  <c:v>42907.138888888891</c:v>
                </c:pt>
                <c:pt idx="11351">
                  <c:v>42907.13958333333</c:v>
                </c:pt>
                <c:pt idx="11352">
                  <c:v>42907.140277777777</c:v>
                </c:pt>
                <c:pt idx="11353">
                  <c:v>42907.140972222223</c:v>
                </c:pt>
                <c:pt idx="11354">
                  <c:v>42907.14166666667</c:v>
                </c:pt>
                <c:pt idx="11355">
                  <c:v>42907.142361111109</c:v>
                </c:pt>
                <c:pt idx="11356">
                  <c:v>42907.143055555556</c:v>
                </c:pt>
                <c:pt idx="11357">
                  <c:v>42907.143750000003</c:v>
                </c:pt>
                <c:pt idx="11358">
                  <c:v>42907.144444444442</c:v>
                </c:pt>
                <c:pt idx="11359">
                  <c:v>42907.145138888889</c:v>
                </c:pt>
                <c:pt idx="11360">
                  <c:v>42907.145833333336</c:v>
                </c:pt>
                <c:pt idx="11361">
                  <c:v>42907.146527777775</c:v>
                </c:pt>
                <c:pt idx="11362">
                  <c:v>42907.147222222222</c:v>
                </c:pt>
                <c:pt idx="11363">
                  <c:v>42907.147916666669</c:v>
                </c:pt>
                <c:pt idx="11364">
                  <c:v>42907.148611111108</c:v>
                </c:pt>
                <c:pt idx="11365">
                  <c:v>42907.149305555555</c:v>
                </c:pt>
                <c:pt idx="11366">
                  <c:v>42907.15</c:v>
                </c:pt>
                <c:pt idx="11367">
                  <c:v>42907.150694444441</c:v>
                </c:pt>
                <c:pt idx="11368">
                  <c:v>42907.151388888888</c:v>
                </c:pt>
                <c:pt idx="11369">
                  <c:v>42907.152083333334</c:v>
                </c:pt>
                <c:pt idx="11370">
                  <c:v>42907.152777777781</c:v>
                </c:pt>
                <c:pt idx="11371">
                  <c:v>42907.15347222222</c:v>
                </c:pt>
                <c:pt idx="11372">
                  <c:v>42907.154166666667</c:v>
                </c:pt>
                <c:pt idx="11373">
                  <c:v>42907.154861111114</c:v>
                </c:pt>
                <c:pt idx="11374">
                  <c:v>42907.155555555553</c:v>
                </c:pt>
                <c:pt idx="11375">
                  <c:v>42907.15625</c:v>
                </c:pt>
                <c:pt idx="11376">
                  <c:v>42907.156944444447</c:v>
                </c:pt>
                <c:pt idx="11377">
                  <c:v>42907.157638888886</c:v>
                </c:pt>
                <c:pt idx="11378">
                  <c:v>42907.158333333333</c:v>
                </c:pt>
                <c:pt idx="11379">
                  <c:v>42907.15902777778</c:v>
                </c:pt>
                <c:pt idx="11380">
                  <c:v>42907.159722222219</c:v>
                </c:pt>
                <c:pt idx="11381">
                  <c:v>42907.160416666666</c:v>
                </c:pt>
                <c:pt idx="11382">
                  <c:v>42907.161111111112</c:v>
                </c:pt>
                <c:pt idx="11383">
                  <c:v>42907.161805555559</c:v>
                </c:pt>
                <c:pt idx="11384">
                  <c:v>42907.162499999999</c:v>
                </c:pt>
                <c:pt idx="11385">
                  <c:v>42907.163194444445</c:v>
                </c:pt>
                <c:pt idx="11386">
                  <c:v>42907.163888888892</c:v>
                </c:pt>
                <c:pt idx="11387">
                  <c:v>42907.164583333331</c:v>
                </c:pt>
                <c:pt idx="11388">
                  <c:v>42907.165277777778</c:v>
                </c:pt>
                <c:pt idx="11389">
                  <c:v>42907.165972222225</c:v>
                </c:pt>
                <c:pt idx="11390">
                  <c:v>42907.166666666664</c:v>
                </c:pt>
                <c:pt idx="11391">
                  <c:v>42907.167361111111</c:v>
                </c:pt>
                <c:pt idx="11392">
                  <c:v>42907.168055555558</c:v>
                </c:pt>
                <c:pt idx="11393">
                  <c:v>42907.168749999997</c:v>
                </c:pt>
                <c:pt idx="11394">
                  <c:v>42907.169444444444</c:v>
                </c:pt>
                <c:pt idx="11395">
                  <c:v>42907.170138888891</c:v>
                </c:pt>
                <c:pt idx="11396">
                  <c:v>42907.17083333333</c:v>
                </c:pt>
                <c:pt idx="11397">
                  <c:v>42907.171527777777</c:v>
                </c:pt>
                <c:pt idx="11398">
                  <c:v>42907.172222222223</c:v>
                </c:pt>
                <c:pt idx="11399">
                  <c:v>42907.17291666667</c:v>
                </c:pt>
                <c:pt idx="11400">
                  <c:v>42907.173611111109</c:v>
                </c:pt>
                <c:pt idx="11401">
                  <c:v>42907.174305555556</c:v>
                </c:pt>
                <c:pt idx="11402">
                  <c:v>42907.175000000003</c:v>
                </c:pt>
                <c:pt idx="11403">
                  <c:v>42907.175694444442</c:v>
                </c:pt>
                <c:pt idx="11404">
                  <c:v>42907.176388888889</c:v>
                </c:pt>
                <c:pt idx="11405">
                  <c:v>42907.177083333336</c:v>
                </c:pt>
                <c:pt idx="11406">
                  <c:v>42907.177777777775</c:v>
                </c:pt>
                <c:pt idx="11407">
                  <c:v>42907.178472222222</c:v>
                </c:pt>
                <c:pt idx="11408">
                  <c:v>42907.179166666669</c:v>
                </c:pt>
                <c:pt idx="11409">
                  <c:v>42907.179861111108</c:v>
                </c:pt>
                <c:pt idx="11410">
                  <c:v>42907.180555555555</c:v>
                </c:pt>
                <c:pt idx="11411">
                  <c:v>42907.181250000001</c:v>
                </c:pt>
                <c:pt idx="11412">
                  <c:v>42907.181944444441</c:v>
                </c:pt>
                <c:pt idx="11413">
                  <c:v>42907.182638888888</c:v>
                </c:pt>
                <c:pt idx="11414">
                  <c:v>42907.183333333334</c:v>
                </c:pt>
                <c:pt idx="11415">
                  <c:v>42907.184027777781</c:v>
                </c:pt>
                <c:pt idx="11416">
                  <c:v>42907.18472222222</c:v>
                </c:pt>
                <c:pt idx="11417">
                  <c:v>42907.185416666667</c:v>
                </c:pt>
                <c:pt idx="11418">
                  <c:v>42907.186111111114</c:v>
                </c:pt>
                <c:pt idx="11419">
                  <c:v>42907.186805555553</c:v>
                </c:pt>
                <c:pt idx="11420">
                  <c:v>42907.1875</c:v>
                </c:pt>
                <c:pt idx="11421">
                  <c:v>42907.188194444447</c:v>
                </c:pt>
                <c:pt idx="11422">
                  <c:v>42907.188888888886</c:v>
                </c:pt>
                <c:pt idx="11423">
                  <c:v>42907.189583333333</c:v>
                </c:pt>
                <c:pt idx="11424">
                  <c:v>42907.19027777778</c:v>
                </c:pt>
                <c:pt idx="11425">
                  <c:v>42907.190972222219</c:v>
                </c:pt>
                <c:pt idx="11426">
                  <c:v>42907.191666666666</c:v>
                </c:pt>
                <c:pt idx="11427">
                  <c:v>42907.192361111112</c:v>
                </c:pt>
                <c:pt idx="11428">
                  <c:v>42907.193055555559</c:v>
                </c:pt>
                <c:pt idx="11429">
                  <c:v>42907.193749999999</c:v>
                </c:pt>
                <c:pt idx="11430">
                  <c:v>42907.194444444445</c:v>
                </c:pt>
                <c:pt idx="11431">
                  <c:v>42907.195138888892</c:v>
                </c:pt>
                <c:pt idx="11432">
                  <c:v>42907.195833333331</c:v>
                </c:pt>
                <c:pt idx="11433">
                  <c:v>42907.196527777778</c:v>
                </c:pt>
                <c:pt idx="11434">
                  <c:v>42907.197222222225</c:v>
                </c:pt>
                <c:pt idx="11435">
                  <c:v>42907.197916666664</c:v>
                </c:pt>
                <c:pt idx="11436">
                  <c:v>42907.198611111111</c:v>
                </c:pt>
                <c:pt idx="11437">
                  <c:v>42907.199305555558</c:v>
                </c:pt>
                <c:pt idx="11438">
                  <c:v>42907.199999999997</c:v>
                </c:pt>
                <c:pt idx="11439">
                  <c:v>42907.200694444444</c:v>
                </c:pt>
                <c:pt idx="11440">
                  <c:v>42907.201388888891</c:v>
                </c:pt>
                <c:pt idx="11441">
                  <c:v>42907.20208333333</c:v>
                </c:pt>
                <c:pt idx="11442">
                  <c:v>42907.202777777777</c:v>
                </c:pt>
                <c:pt idx="11443">
                  <c:v>42907.203472222223</c:v>
                </c:pt>
                <c:pt idx="11444">
                  <c:v>42907.20416666667</c:v>
                </c:pt>
                <c:pt idx="11445">
                  <c:v>42907.204861111109</c:v>
                </c:pt>
                <c:pt idx="11446">
                  <c:v>42907.205555555556</c:v>
                </c:pt>
                <c:pt idx="11447">
                  <c:v>42907.206250000003</c:v>
                </c:pt>
                <c:pt idx="11448">
                  <c:v>42907.206944444442</c:v>
                </c:pt>
                <c:pt idx="11449">
                  <c:v>42907.207638888889</c:v>
                </c:pt>
                <c:pt idx="11450">
                  <c:v>42907.208333333336</c:v>
                </c:pt>
                <c:pt idx="11451">
                  <c:v>42907.209027777775</c:v>
                </c:pt>
                <c:pt idx="11452">
                  <c:v>42907.209722222222</c:v>
                </c:pt>
                <c:pt idx="11453">
                  <c:v>42907.210416666669</c:v>
                </c:pt>
                <c:pt idx="11454">
                  <c:v>42907.211111111108</c:v>
                </c:pt>
                <c:pt idx="11455">
                  <c:v>42907.211805555555</c:v>
                </c:pt>
                <c:pt idx="11456">
                  <c:v>42907.212500000001</c:v>
                </c:pt>
                <c:pt idx="11457">
                  <c:v>42907.213194444441</c:v>
                </c:pt>
                <c:pt idx="11458">
                  <c:v>42907.213888888888</c:v>
                </c:pt>
                <c:pt idx="11459">
                  <c:v>42907.214583333334</c:v>
                </c:pt>
                <c:pt idx="11460">
                  <c:v>42907.215277777781</c:v>
                </c:pt>
                <c:pt idx="11461">
                  <c:v>42907.21597222222</c:v>
                </c:pt>
                <c:pt idx="11462">
                  <c:v>42907.216666666667</c:v>
                </c:pt>
                <c:pt idx="11463">
                  <c:v>42907.217361111114</c:v>
                </c:pt>
                <c:pt idx="11464">
                  <c:v>42907.218055555553</c:v>
                </c:pt>
                <c:pt idx="11465">
                  <c:v>42907.21875</c:v>
                </c:pt>
                <c:pt idx="11466">
                  <c:v>42907.219444444447</c:v>
                </c:pt>
                <c:pt idx="11467">
                  <c:v>42907.220138888886</c:v>
                </c:pt>
                <c:pt idx="11468">
                  <c:v>42907.220833333333</c:v>
                </c:pt>
                <c:pt idx="11469">
                  <c:v>42907.22152777778</c:v>
                </c:pt>
                <c:pt idx="11470">
                  <c:v>42907.222222222219</c:v>
                </c:pt>
                <c:pt idx="11471">
                  <c:v>42907.222916666666</c:v>
                </c:pt>
                <c:pt idx="11472">
                  <c:v>42907.223611111112</c:v>
                </c:pt>
                <c:pt idx="11473">
                  <c:v>42907.224305555559</c:v>
                </c:pt>
                <c:pt idx="11474">
                  <c:v>42907.224999999999</c:v>
                </c:pt>
                <c:pt idx="11475">
                  <c:v>42907.225694444445</c:v>
                </c:pt>
                <c:pt idx="11476">
                  <c:v>42907.226388888892</c:v>
                </c:pt>
                <c:pt idx="11477">
                  <c:v>42907.227083333331</c:v>
                </c:pt>
                <c:pt idx="11478">
                  <c:v>42907.227777777778</c:v>
                </c:pt>
                <c:pt idx="11479">
                  <c:v>42907.228472222225</c:v>
                </c:pt>
                <c:pt idx="11480">
                  <c:v>42907.229166666664</c:v>
                </c:pt>
                <c:pt idx="11481">
                  <c:v>42907.229861111111</c:v>
                </c:pt>
                <c:pt idx="11482">
                  <c:v>42907.230555555558</c:v>
                </c:pt>
                <c:pt idx="11483">
                  <c:v>42907.231249999997</c:v>
                </c:pt>
                <c:pt idx="11484">
                  <c:v>42907.231944444444</c:v>
                </c:pt>
                <c:pt idx="11485">
                  <c:v>42907.232638888891</c:v>
                </c:pt>
                <c:pt idx="11486">
                  <c:v>42907.23333333333</c:v>
                </c:pt>
                <c:pt idx="11487">
                  <c:v>42907.234027777777</c:v>
                </c:pt>
                <c:pt idx="11488">
                  <c:v>42907.234722222223</c:v>
                </c:pt>
                <c:pt idx="11489">
                  <c:v>42907.23541666667</c:v>
                </c:pt>
                <c:pt idx="11490">
                  <c:v>42907.236111111109</c:v>
                </c:pt>
                <c:pt idx="11491">
                  <c:v>42907.236805555556</c:v>
                </c:pt>
                <c:pt idx="11492">
                  <c:v>42907.237500000003</c:v>
                </c:pt>
                <c:pt idx="11493">
                  <c:v>42907.238194444442</c:v>
                </c:pt>
                <c:pt idx="11494">
                  <c:v>42907.238888888889</c:v>
                </c:pt>
                <c:pt idx="11495">
                  <c:v>42907.239583333336</c:v>
                </c:pt>
                <c:pt idx="11496">
                  <c:v>42907.240277777775</c:v>
                </c:pt>
                <c:pt idx="11497">
                  <c:v>42907.240972222222</c:v>
                </c:pt>
                <c:pt idx="11498">
                  <c:v>42907.241666666669</c:v>
                </c:pt>
                <c:pt idx="11499">
                  <c:v>42907.242361111108</c:v>
                </c:pt>
                <c:pt idx="11500">
                  <c:v>42907.243055555555</c:v>
                </c:pt>
                <c:pt idx="11501">
                  <c:v>42907.243750000001</c:v>
                </c:pt>
                <c:pt idx="11502">
                  <c:v>42907.244444444441</c:v>
                </c:pt>
                <c:pt idx="11503">
                  <c:v>42907.245138888888</c:v>
                </c:pt>
                <c:pt idx="11504">
                  <c:v>42907.245833333334</c:v>
                </c:pt>
                <c:pt idx="11505">
                  <c:v>42907.246527777781</c:v>
                </c:pt>
                <c:pt idx="11506">
                  <c:v>42907.24722222222</c:v>
                </c:pt>
                <c:pt idx="11507">
                  <c:v>42907.247916666667</c:v>
                </c:pt>
                <c:pt idx="11508">
                  <c:v>42907.248611111114</c:v>
                </c:pt>
                <c:pt idx="11509">
                  <c:v>42907.249305555553</c:v>
                </c:pt>
                <c:pt idx="11510">
                  <c:v>42907.25</c:v>
                </c:pt>
                <c:pt idx="11511">
                  <c:v>42907.250694444447</c:v>
                </c:pt>
                <c:pt idx="11512">
                  <c:v>42907.251388888886</c:v>
                </c:pt>
                <c:pt idx="11513">
                  <c:v>42907.252083333333</c:v>
                </c:pt>
                <c:pt idx="11514">
                  <c:v>42907.25277777778</c:v>
                </c:pt>
                <c:pt idx="11515">
                  <c:v>42907.253472222219</c:v>
                </c:pt>
                <c:pt idx="11516">
                  <c:v>42907.254166666666</c:v>
                </c:pt>
                <c:pt idx="11517">
                  <c:v>42907.254861111112</c:v>
                </c:pt>
                <c:pt idx="11518">
                  <c:v>42907.255555555559</c:v>
                </c:pt>
                <c:pt idx="11519">
                  <c:v>42907.256249999999</c:v>
                </c:pt>
                <c:pt idx="11520">
                  <c:v>42907.256944444445</c:v>
                </c:pt>
                <c:pt idx="11521">
                  <c:v>42907.257638888892</c:v>
                </c:pt>
                <c:pt idx="11522">
                  <c:v>42907.258333333331</c:v>
                </c:pt>
                <c:pt idx="11523">
                  <c:v>42907.259027777778</c:v>
                </c:pt>
                <c:pt idx="11524">
                  <c:v>42907.259722222225</c:v>
                </c:pt>
                <c:pt idx="11525">
                  <c:v>42907.260416666664</c:v>
                </c:pt>
                <c:pt idx="11526">
                  <c:v>42907.261111111111</c:v>
                </c:pt>
                <c:pt idx="11527">
                  <c:v>42907.261805555558</c:v>
                </c:pt>
                <c:pt idx="11528">
                  <c:v>42907.262499999997</c:v>
                </c:pt>
                <c:pt idx="11529">
                  <c:v>42907.263194444444</c:v>
                </c:pt>
                <c:pt idx="11530">
                  <c:v>42907.263888888891</c:v>
                </c:pt>
                <c:pt idx="11531">
                  <c:v>42907.26458333333</c:v>
                </c:pt>
                <c:pt idx="11532">
                  <c:v>42907.265277777777</c:v>
                </c:pt>
                <c:pt idx="11533">
                  <c:v>42907.265972222223</c:v>
                </c:pt>
                <c:pt idx="11534">
                  <c:v>42907.26666666667</c:v>
                </c:pt>
                <c:pt idx="11535">
                  <c:v>42907.267361111109</c:v>
                </c:pt>
                <c:pt idx="11536">
                  <c:v>42907.268055555556</c:v>
                </c:pt>
                <c:pt idx="11537">
                  <c:v>42907.268750000003</c:v>
                </c:pt>
                <c:pt idx="11538">
                  <c:v>42907.269444444442</c:v>
                </c:pt>
                <c:pt idx="11539">
                  <c:v>42907.270138888889</c:v>
                </c:pt>
                <c:pt idx="11540">
                  <c:v>42907.270833333336</c:v>
                </c:pt>
                <c:pt idx="11541">
                  <c:v>42907.271527777775</c:v>
                </c:pt>
                <c:pt idx="11542">
                  <c:v>42907.272222222222</c:v>
                </c:pt>
                <c:pt idx="11543">
                  <c:v>42907.272916666669</c:v>
                </c:pt>
                <c:pt idx="11544">
                  <c:v>42907.273611111108</c:v>
                </c:pt>
                <c:pt idx="11545">
                  <c:v>42907.274305555555</c:v>
                </c:pt>
                <c:pt idx="11546">
                  <c:v>42907.275000000001</c:v>
                </c:pt>
                <c:pt idx="11547">
                  <c:v>42907.275694444441</c:v>
                </c:pt>
                <c:pt idx="11548">
                  <c:v>42907.276388888888</c:v>
                </c:pt>
                <c:pt idx="11549">
                  <c:v>42907.277083333334</c:v>
                </c:pt>
                <c:pt idx="11550">
                  <c:v>42907.277777777781</c:v>
                </c:pt>
                <c:pt idx="11551">
                  <c:v>42907.27847222222</c:v>
                </c:pt>
                <c:pt idx="11552">
                  <c:v>42907.279166666667</c:v>
                </c:pt>
                <c:pt idx="11553">
                  <c:v>42907.279861111114</c:v>
                </c:pt>
                <c:pt idx="11554">
                  <c:v>42907.280555555553</c:v>
                </c:pt>
                <c:pt idx="11555">
                  <c:v>42907.28125</c:v>
                </c:pt>
                <c:pt idx="11556">
                  <c:v>42907.281944444447</c:v>
                </c:pt>
                <c:pt idx="11557">
                  <c:v>42907.282638888886</c:v>
                </c:pt>
                <c:pt idx="11558">
                  <c:v>42907.283333333333</c:v>
                </c:pt>
                <c:pt idx="11559">
                  <c:v>42907.28402777778</c:v>
                </c:pt>
                <c:pt idx="11560">
                  <c:v>42907.284722222219</c:v>
                </c:pt>
                <c:pt idx="11561">
                  <c:v>42907.285416666666</c:v>
                </c:pt>
                <c:pt idx="11562">
                  <c:v>42907.286111111112</c:v>
                </c:pt>
                <c:pt idx="11563">
                  <c:v>42907.286805555559</c:v>
                </c:pt>
                <c:pt idx="11564">
                  <c:v>42907.287499999999</c:v>
                </c:pt>
                <c:pt idx="11565">
                  <c:v>42907.288194444445</c:v>
                </c:pt>
                <c:pt idx="11566">
                  <c:v>42907.288888888892</c:v>
                </c:pt>
                <c:pt idx="11567">
                  <c:v>42907.289583333331</c:v>
                </c:pt>
                <c:pt idx="11568">
                  <c:v>42907.290277777778</c:v>
                </c:pt>
                <c:pt idx="11569">
                  <c:v>42907.290972222225</c:v>
                </c:pt>
                <c:pt idx="11570">
                  <c:v>42907.291666666664</c:v>
                </c:pt>
                <c:pt idx="11571">
                  <c:v>42907.292361111111</c:v>
                </c:pt>
                <c:pt idx="11572">
                  <c:v>42907.293055555558</c:v>
                </c:pt>
                <c:pt idx="11573">
                  <c:v>42907.293749999997</c:v>
                </c:pt>
                <c:pt idx="11574">
                  <c:v>42907.294444444444</c:v>
                </c:pt>
                <c:pt idx="11575">
                  <c:v>42907.295138888891</c:v>
                </c:pt>
                <c:pt idx="11576">
                  <c:v>42907.29583333333</c:v>
                </c:pt>
                <c:pt idx="11577">
                  <c:v>42907.296527777777</c:v>
                </c:pt>
                <c:pt idx="11578">
                  <c:v>42907.297222222223</c:v>
                </c:pt>
                <c:pt idx="11579">
                  <c:v>42907.29791666667</c:v>
                </c:pt>
                <c:pt idx="11580">
                  <c:v>42907.298611111109</c:v>
                </c:pt>
                <c:pt idx="11581">
                  <c:v>42907.299305555556</c:v>
                </c:pt>
                <c:pt idx="11582">
                  <c:v>42907.3</c:v>
                </c:pt>
                <c:pt idx="11583">
                  <c:v>42907.300694444442</c:v>
                </c:pt>
                <c:pt idx="11584">
                  <c:v>42907.301388888889</c:v>
                </c:pt>
                <c:pt idx="11585">
                  <c:v>42907.302083333336</c:v>
                </c:pt>
                <c:pt idx="11586">
                  <c:v>42907.302777777775</c:v>
                </c:pt>
                <c:pt idx="11587">
                  <c:v>42907.303472222222</c:v>
                </c:pt>
                <c:pt idx="11588">
                  <c:v>42907.304166666669</c:v>
                </c:pt>
                <c:pt idx="11589">
                  <c:v>42907.304861111108</c:v>
                </c:pt>
                <c:pt idx="11590">
                  <c:v>42907.305555555555</c:v>
                </c:pt>
                <c:pt idx="11591">
                  <c:v>42907.306250000001</c:v>
                </c:pt>
                <c:pt idx="11592">
                  <c:v>42907.306944444441</c:v>
                </c:pt>
                <c:pt idx="11593">
                  <c:v>42907.307638888888</c:v>
                </c:pt>
                <c:pt idx="11594">
                  <c:v>42907.308333333334</c:v>
                </c:pt>
                <c:pt idx="11595">
                  <c:v>42907.309027777781</c:v>
                </c:pt>
                <c:pt idx="11596">
                  <c:v>42907.30972222222</c:v>
                </c:pt>
                <c:pt idx="11597">
                  <c:v>42907.310416666667</c:v>
                </c:pt>
                <c:pt idx="11598">
                  <c:v>42907.311111111114</c:v>
                </c:pt>
                <c:pt idx="11599">
                  <c:v>42907.311805555553</c:v>
                </c:pt>
                <c:pt idx="11600">
                  <c:v>42907.3125</c:v>
                </c:pt>
                <c:pt idx="11601">
                  <c:v>42907.313194444447</c:v>
                </c:pt>
                <c:pt idx="11602">
                  <c:v>42907.313888888886</c:v>
                </c:pt>
                <c:pt idx="11603">
                  <c:v>42907.314583333333</c:v>
                </c:pt>
                <c:pt idx="11604">
                  <c:v>42907.31527777778</c:v>
                </c:pt>
                <c:pt idx="11605">
                  <c:v>42907.315972222219</c:v>
                </c:pt>
                <c:pt idx="11606">
                  <c:v>42907.316666666666</c:v>
                </c:pt>
                <c:pt idx="11607">
                  <c:v>42907.317361111112</c:v>
                </c:pt>
                <c:pt idx="11608">
                  <c:v>42907.318055555559</c:v>
                </c:pt>
                <c:pt idx="11609">
                  <c:v>42907.318749999999</c:v>
                </c:pt>
                <c:pt idx="11610">
                  <c:v>42907.319444444445</c:v>
                </c:pt>
                <c:pt idx="11611">
                  <c:v>42907.320138888892</c:v>
                </c:pt>
                <c:pt idx="11612">
                  <c:v>42907.320833333331</c:v>
                </c:pt>
                <c:pt idx="11613">
                  <c:v>42907.321527777778</c:v>
                </c:pt>
                <c:pt idx="11614">
                  <c:v>42907.322222222225</c:v>
                </c:pt>
                <c:pt idx="11615">
                  <c:v>42907.322916666664</c:v>
                </c:pt>
                <c:pt idx="11616">
                  <c:v>42907.323611111111</c:v>
                </c:pt>
                <c:pt idx="11617">
                  <c:v>42907.324305555558</c:v>
                </c:pt>
                <c:pt idx="11618">
                  <c:v>42907.324999999997</c:v>
                </c:pt>
                <c:pt idx="11619">
                  <c:v>42907.325694444444</c:v>
                </c:pt>
                <c:pt idx="11620">
                  <c:v>42907.326388888891</c:v>
                </c:pt>
                <c:pt idx="11621">
                  <c:v>42907.32708333333</c:v>
                </c:pt>
                <c:pt idx="11622">
                  <c:v>42907.327777777777</c:v>
                </c:pt>
                <c:pt idx="11623">
                  <c:v>42907.328472222223</c:v>
                </c:pt>
                <c:pt idx="11624">
                  <c:v>42907.32916666667</c:v>
                </c:pt>
                <c:pt idx="11625">
                  <c:v>42907.329861111109</c:v>
                </c:pt>
                <c:pt idx="11626">
                  <c:v>42907.330555555556</c:v>
                </c:pt>
                <c:pt idx="11627">
                  <c:v>42907.331250000003</c:v>
                </c:pt>
                <c:pt idx="11628">
                  <c:v>42907.331944444442</c:v>
                </c:pt>
                <c:pt idx="11629">
                  <c:v>42907.332638888889</c:v>
                </c:pt>
                <c:pt idx="11630">
                  <c:v>42907.333333333336</c:v>
                </c:pt>
                <c:pt idx="11631">
                  <c:v>42907.334027777775</c:v>
                </c:pt>
                <c:pt idx="11632">
                  <c:v>42907.334722222222</c:v>
                </c:pt>
                <c:pt idx="11633">
                  <c:v>42907.335416666669</c:v>
                </c:pt>
                <c:pt idx="11634">
                  <c:v>42907.336111111108</c:v>
                </c:pt>
                <c:pt idx="11635">
                  <c:v>42907.336805555555</c:v>
                </c:pt>
                <c:pt idx="11636">
                  <c:v>42907.337500000001</c:v>
                </c:pt>
                <c:pt idx="11637">
                  <c:v>42907.338194444441</c:v>
                </c:pt>
                <c:pt idx="11638">
                  <c:v>42907.338888888888</c:v>
                </c:pt>
                <c:pt idx="11639">
                  <c:v>42907.339583333334</c:v>
                </c:pt>
                <c:pt idx="11640">
                  <c:v>42907.340277777781</c:v>
                </c:pt>
                <c:pt idx="11641">
                  <c:v>42907.34097222222</c:v>
                </c:pt>
                <c:pt idx="11642">
                  <c:v>42907.341666666667</c:v>
                </c:pt>
                <c:pt idx="11643">
                  <c:v>42907.342361111114</c:v>
                </c:pt>
                <c:pt idx="11644">
                  <c:v>42907.343055555553</c:v>
                </c:pt>
                <c:pt idx="11645">
                  <c:v>42907.34375</c:v>
                </c:pt>
                <c:pt idx="11646">
                  <c:v>42907.344444444447</c:v>
                </c:pt>
                <c:pt idx="11647">
                  <c:v>42907.345138888886</c:v>
                </c:pt>
                <c:pt idx="11648">
                  <c:v>42907.345833333333</c:v>
                </c:pt>
                <c:pt idx="11649">
                  <c:v>42907.34652777778</c:v>
                </c:pt>
                <c:pt idx="11650">
                  <c:v>42907.347222222219</c:v>
                </c:pt>
                <c:pt idx="11651">
                  <c:v>42907.347916666666</c:v>
                </c:pt>
                <c:pt idx="11652">
                  <c:v>42907.348611111112</c:v>
                </c:pt>
                <c:pt idx="11653">
                  <c:v>42907.349305555559</c:v>
                </c:pt>
                <c:pt idx="11654">
                  <c:v>42907.35</c:v>
                </c:pt>
                <c:pt idx="11655">
                  <c:v>42907.350694444445</c:v>
                </c:pt>
                <c:pt idx="11656">
                  <c:v>42907.351388888892</c:v>
                </c:pt>
                <c:pt idx="11657">
                  <c:v>42907.352083333331</c:v>
                </c:pt>
                <c:pt idx="11658">
                  <c:v>42907.352777777778</c:v>
                </c:pt>
                <c:pt idx="11659">
                  <c:v>42907.353472222225</c:v>
                </c:pt>
                <c:pt idx="11660">
                  <c:v>42907.354166666664</c:v>
                </c:pt>
                <c:pt idx="11661">
                  <c:v>42907.354861111111</c:v>
                </c:pt>
                <c:pt idx="11662">
                  <c:v>42907.355555555558</c:v>
                </c:pt>
                <c:pt idx="11663">
                  <c:v>42907.356249999997</c:v>
                </c:pt>
                <c:pt idx="11664">
                  <c:v>42907.356944444444</c:v>
                </c:pt>
                <c:pt idx="11665">
                  <c:v>42907.357638888891</c:v>
                </c:pt>
                <c:pt idx="11666">
                  <c:v>42907.35833333333</c:v>
                </c:pt>
                <c:pt idx="11667">
                  <c:v>42907.359027777777</c:v>
                </c:pt>
                <c:pt idx="11668">
                  <c:v>42907.359722222223</c:v>
                </c:pt>
                <c:pt idx="11669">
                  <c:v>42907.36041666667</c:v>
                </c:pt>
                <c:pt idx="11670">
                  <c:v>42907.361111111109</c:v>
                </c:pt>
                <c:pt idx="11671">
                  <c:v>42907.361805555556</c:v>
                </c:pt>
                <c:pt idx="11672">
                  <c:v>42907.362500000003</c:v>
                </c:pt>
                <c:pt idx="11673">
                  <c:v>42907.363194444442</c:v>
                </c:pt>
                <c:pt idx="11674">
                  <c:v>42907.363888888889</c:v>
                </c:pt>
                <c:pt idx="11675">
                  <c:v>42907.364583333336</c:v>
                </c:pt>
                <c:pt idx="11676">
                  <c:v>42907.365277777775</c:v>
                </c:pt>
                <c:pt idx="11677">
                  <c:v>42907.365972222222</c:v>
                </c:pt>
                <c:pt idx="11678">
                  <c:v>42907.366666666669</c:v>
                </c:pt>
                <c:pt idx="11679">
                  <c:v>42907.367361111108</c:v>
                </c:pt>
                <c:pt idx="11680">
                  <c:v>42907.368055555555</c:v>
                </c:pt>
                <c:pt idx="11681">
                  <c:v>42907.368750000001</c:v>
                </c:pt>
                <c:pt idx="11682">
                  <c:v>42907.369444444441</c:v>
                </c:pt>
                <c:pt idx="11683">
                  <c:v>42907.370138888888</c:v>
                </c:pt>
                <c:pt idx="11684">
                  <c:v>42907.370833333334</c:v>
                </c:pt>
                <c:pt idx="11685">
                  <c:v>42907.371527777781</c:v>
                </c:pt>
                <c:pt idx="11686">
                  <c:v>42907.37222222222</c:v>
                </c:pt>
                <c:pt idx="11687">
                  <c:v>42907.372916666667</c:v>
                </c:pt>
                <c:pt idx="11688">
                  <c:v>42907.373611111114</c:v>
                </c:pt>
                <c:pt idx="11689">
                  <c:v>42907.374305555553</c:v>
                </c:pt>
                <c:pt idx="11690">
                  <c:v>42907.375</c:v>
                </c:pt>
                <c:pt idx="11691">
                  <c:v>42907.375694444447</c:v>
                </c:pt>
                <c:pt idx="11692">
                  <c:v>42907.376388888886</c:v>
                </c:pt>
                <c:pt idx="11693">
                  <c:v>42907.377083333333</c:v>
                </c:pt>
                <c:pt idx="11694">
                  <c:v>42907.37777777778</c:v>
                </c:pt>
                <c:pt idx="11695">
                  <c:v>42907.378472222219</c:v>
                </c:pt>
                <c:pt idx="11696">
                  <c:v>42907.379166666666</c:v>
                </c:pt>
                <c:pt idx="11697">
                  <c:v>42907.379861111112</c:v>
                </c:pt>
                <c:pt idx="11698">
                  <c:v>42907.380555555559</c:v>
                </c:pt>
                <c:pt idx="11699">
                  <c:v>42907.381249999999</c:v>
                </c:pt>
                <c:pt idx="11700">
                  <c:v>42907.381944444445</c:v>
                </c:pt>
                <c:pt idx="11701">
                  <c:v>42907.382638888892</c:v>
                </c:pt>
                <c:pt idx="11702">
                  <c:v>42907.383333333331</c:v>
                </c:pt>
                <c:pt idx="11703">
                  <c:v>42907.384027777778</c:v>
                </c:pt>
                <c:pt idx="11704">
                  <c:v>42907.384722222225</c:v>
                </c:pt>
                <c:pt idx="11705">
                  <c:v>42907.385416666664</c:v>
                </c:pt>
                <c:pt idx="11706">
                  <c:v>42907.386111111111</c:v>
                </c:pt>
                <c:pt idx="11707">
                  <c:v>42907.386805555558</c:v>
                </c:pt>
                <c:pt idx="11708">
                  <c:v>42907.387499999997</c:v>
                </c:pt>
                <c:pt idx="11709">
                  <c:v>42907.388194444444</c:v>
                </c:pt>
                <c:pt idx="11710">
                  <c:v>42907.388888888891</c:v>
                </c:pt>
                <c:pt idx="11711">
                  <c:v>42907.38958333333</c:v>
                </c:pt>
                <c:pt idx="11712">
                  <c:v>42907.390277777777</c:v>
                </c:pt>
                <c:pt idx="11713">
                  <c:v>42907.390972222223</c:v>
                </c:pt>
                <c:pt idx="11714">
                  <c:v>42907.39166666667</c:v>
                </c:pt>
                <c:pt idx="11715">
                  <c:v>42907.392361111109</c:v>
                </c:pt>
                <c:pt idx="11716">
                  <c:v>42907.393055555556</c:v>
                </c:pt>
                <c:pt idx="11717">
                  <c:v>42907.393750000003</c:v>
                </c:pt>
                <c:pt idx="11718">
                  <c:v>42907.394444444442</c:v>
                </c:pt>
                <c:pt idx="11719">
                  <c:v>42907.395138888889</c:v>
                </c:pt>
                <c:pt idx="11720">
                  <c:v>42907.395833333336</c:v>
                </c:pt>
                <c:pt idx="11721">
                  <c:v>42907.396527777775</c:v>
                </c:pt>
                <c:pt idx="11722">
                  <c:v>42907.397222222222</c:v>
                </c:pt>
                <c:pt idx="11723">
                  <c:v>42907.397916666669</c:v>
                </c:pt>
                <c:pt idx="11724">
                  <c:v>42907.398611111108</c:v>
                </c:pt>
                <c:pt idx="11725">
                  <c:v>42907.399305555555</c:v>
                </c:pt>
                <c:pt idx="11726">
                  <c:v>42907.4</c:v>
                </c:pt>
                <c:pt idx="11727">
                  <c:v>42907.400694444441</c:v>
                </c:pt>
                <c:pt idx="11728">
                  <c:v>42907.401388888888</c:v>
                </c:pt>
                <c:pt idx="11729">
                  <c:v>42907.402083333334</c:v>
                </c:pt>
                <c:pt idx="11730">
                  <c:v>42907.402777777781</c:v>
                </c:pt>
                <c:pt idx="11731">
                  <c:v>42907.40347222222</c:v>
                </c:pt>
                <c:pt idx="11732">
                  <c:v>42907.404166666667</c:v>
                </c:pt>
                <c:pt idx="11733">
                  <c:v>42907.404861111114</c:v>
                </c:pt>
                <c:pt idx="11734">
                  <c:v>42907.405555555553</c:v>
                </c:pt>
                <c:pt idx="11735">
                  <c:v>42907.40625</c:v>
                </c:pt>
                <c:pt idx="11736">
                  <c:v>42907.406944444447</c:v>
                </c:pt>
                <c:pt idx="11737">
                  <c:v>42907.407638888886</c:v>
                </c:pt>
                <c:pt idx="11738">
                  <c:v>42907.408333333333</c:v>
                </c:pt>
                <c:pt idx="11739">
                  <c:v>42907.40902777778</c:v>
                </c:pt>
                <c:pt idx="11740">
                  <c:v>42907.409722222219</c:v>
                </c:pt>
                <c:pt idx="11741">
                  <c:v>42907.410416666666</c:v>
                </c:pt>
                <c:pt idx="11742">
                  <c:v>42907.411111111112</c:v>
                </c:pt>
                <c:pt idx="11743">
                  <c:v>42907.411805555559</c:v>
                </c:pt>
                <c:pt idx="11744">
                  <c:v>42907.412499999999</c:v>
                </c:pt>
                <c:pt idx="11745">
                  <c:v>42907.413194444445</c:v>
                </c:pt>
                <c:pt idx="11746">
                  <c:v>42907.413888888892</c:v>
                </c:pt>
                <c:pt idx="11747">
                  <c:v>42907.414583333331</c:v>
                </c:pt>
                <c:pt idx="11748">
                  <c:v>42907.415277777778</c:v>
                </c:pt>
                <c:pt idx="11749">
                  <c:v>42907.415972222225</c:v>
                </c:pt>
                <c:pt idx="11750">
                  <c:v>42907.416666666664</c:v>
                </c:pt>
                <c:pt idx="11751">
                  <c:v>42907.417361111111</c:v>
                </c:pt>
                <c:pt idx="11752">
                  <c:v>42907.418055555558</c:v>
                </c:pt>
                <c:pt idx="11753">
                  <c:v>42907.418749999997</c:v>
                </c:pt>
                <c:pt idx="11754">
                  <c:v>42907.419444444444</c:v>
                </c:pt>
                <c:pt idx="11755">
                  <c:v>42907.420138888891</c:v>
                </c:pt>
                <c:pt idx="11756">
                  <c:v>42907.42083333333</c:v>
                </c:pt>
                <c:pt idx="11757">
                  <c:v>42907.421527777777</c:v>
                </c:pt>
                <c:pt idx="11758">
                  <c:v>42907.422222222223</c:v>
                </c:pt>
                <c:pt idx="11759">
                  <c:v>42907.42291666667</c:v>
                </c:pt>
                <c:pt idx="11760">
                  <c:v>42907.423611111109</c:v>
                </c:pt>
                <c:pt idx="11761">
                  <c:v>42907.424305555556</c:v>
                </c:pt>
                <c:pt idx="11762">
                  <c:v>42907.425000000003</c:v>
                </c:pt>
                <c:pt idx="11763">
                  <c:v>42907.425694444442</c:v>
                </c:pt>
                <c:pt idx="11764">
                  <c:v>42907.426388888889</c:v>
                </c:pt>
                <c:pt idx="11765">
                  <c:v>42907.427083333336</c:v>
                </c:pt>
                <c:pt idx="11766">
                  <c:v>42907.427777777775</c:v>
                </c:pt>
                <c:pt idx="11767">
                  <c:v>42907.428472222222</c:v>
                </c:pt>
                <c:pt idx="11768">
                  <c:v>42907.429166666669</c:v>
                </c:pt>
                <c:pt idx="11769">
                  <c:v>42907.429861111108</c:v>
                </c:pt>
                <c:pt idx="11770">
                  <c:v>42907.430555555555</c:v>
                </c:pt>
                <c:pt idx="11771">
                  <c:v>42907.431250000001</c:v>
                </c:pt>
                <c:pt idx="11772">
                  <c:v>42907.431944444441</c:v>
                </c:pt>
                <c:pt idx="11773">
                  <c:v>42907.432638888888</c:v>
                </c:pt>
                <c:pt idx="11774">
                  <c:v>42907.433333333334</c:v>
                </c:pt>
                <c:pt idx="11775">
                  <c:v>42907.434027777781</c:v>
                </c:pt>
                <c:pt idx="11776">
                  <c:v>42907.43472222222</c:v>
                </c:pt>
                <c:pt idx="11777">
                  <c:v>42907.435416666667</c:v>
                </c:pt>
                <c:pt idx="11778">
                  <c:v>42907.436111111114</c:v>
                </c:pt>
                <c:pt idx="11779">
                  <c:v>42907.436805555553</c:v>
                </c:pt>
                <c:pt idx="11780">
                  <c:v>42907.4375</c:v>
                </c:pt>
                <c:pt idx="11781">
                  <c:v>42907.438194444447</c:v>
                </c:pt>
                <c:pt idx="11782">
                  <c:v>42907.438888888886</c:v>
                </c:pt>
                <c:pt idx="11783">
                  <c:v>42907.439583333333</c:v>
                </c:pt>
                <c:pt idx="11784">
                  <c:v>42907.44027777778</c:v>
                </c:pt>
                <c:pt idx="11785">
                  <c:v>42907.440972222219</c:v>
                </c:pt>
                <c:pt idx="11786">
                  <c:v>42907.441666666666</c:v>
                </c:pt>
                <c:pt idx="11787">
                  <c:v>42907.442361111112</c:v>
                </c:pt>
                <c:pt idx="11788">
                  <c:v>42907.443055555559</c:v>
                </c:pt>
                <c:pt idx="11789">
                  <c:v>42907.443749999999</c:v>
                </c:pt>
                <c:pt idx="11790">
                  <c:v>42907.444444444445</c:v>
                </c:pt>
                <c:pt idx="11791">
                  <c:v>42907.445138888892</c:v>
                </c:pt>
                <c:pt idx="11792">
                  <c:v>42907.445833333331</c:v>
                </c:pt>
                <c:pt idx="11793">
                  <c:v>42907.446527777778</c:v>
                </c:pt>
                <c:pt idx="11794">
                  <c:v>42907.447222222225</c:v>
                </c:pt>
                <c:pt idx="11795">
                  <c:v>42907.447916666664</c:v>
                </c:pt>
                <c:pt idx="11796">
                  <c:v>42907.448611111111</c:v>
                </c:pt>
                <c:pt idx="11797">
                  <c:v>42907.449305555558</c:v>
                </c:pt>
                <c:pt idx="11798">
                  <c:v>42907.45</c:v>
                </c:pt>
                <c:pt idx="11799">
                  <c:v>42907.450694444444</c:v>
                </c:pt>
                <c:pt idx="11800">
                  <c:v>42907.451388888891</c:v>
                </c:pt>
                <c:pt idx="11801">
                  <c:v>42907.45208333333</c:v>
                </c:pt>
                <c:pt idx="11802">
                  <c:v>42907.452777777777</c:v>
                </c:pt>
                <c:pt idx="11803">
                  <c:v>42907.453472222223</c:v>
                </c:pt>
                <c:pt idx="11804">
                  <c:v>42907.45416666667</c:v>
                </c:pt>
                <c:pt idx="11805">
                  <c:v>42907.454861111109</c:v>
                </c:pt>
                <c:pt idx="11806">
                  <c:v>42907.455555555556</c:v>
                </c:pt>
                <c:pt idx="11807">
                  <c:v>42907.456250000003</c:v>
                </c:pt>
                <c:pt idx="11808">
                  <c:v>42907.456944444442</c:v>
                </c:pt>
                <c:pt idx="11809">
                  <c:v>42907.457638888889</c:v>
                </c:pt>
                <c:pt idx="11810">
                  <c:v>42907.458333333336</c:v>
                </c:pt>
                <c:pt idx="11811">
                  <c:v>42907.459027777775</c:v>
                </c:pt>
                <c:pt idx="11812">
                  <c:v>42907.459722222222</c:v>
                </c:pt>
                <c:pt idx="11813">
                  <c:v>42907.460416666669</c:v>
                </c:pt>
                <c:pt idx="11814">
                  <c:v>42907.461111111108</c:v>
                </c:pt>
                <c:pt idx="11815">
                  <c:v>42907.461805555555</c:v>
                </c:pt>
                <c:pt idx="11816">
                  <c:v>42907.462500000001</c:v>
                </c:pt>
                <c:pt idx="11817">
                  <c:v>42907.463194444441</c:v>
                </c:pt>
                <c:pt idx="11818">
                  <c:v>42907.463888888888</c:v>
                </c:pt>
                <c:pt idx="11819">
                  <c:v>42907.464583333334</c:v>
                </c:pt>
                <c:pt idx="11820">
                  <c:v>42907.465277777781</c:v>
                </c:pt>
                <c:pt idx="11821">
                  <c:v>42907.46597222222</c:v>
                </c:pt>
                <c:pt idx="11822">
                  <c:v>42907.466666666667</c:v>
                </c:pt>
                <c:pt idx="11823">
                  <c:v>42907.467361111114</c:v>
                </c:pt>
                <c:pt idx="11824">
                  <c:v>42907.468055555553</c:v>
                </c:pt>
                <c:pt idx="11825">
                  <c:v>42907.46875</c:v>
                </c:pt>
                <c:pt idx="11826">
                  <c:v>42907.469444444447</c:v>
                </c:pt>
                <c:pt idx="11827">
                  <c:v>42907.470138888886</c:v>
                </c:pt>
                <c:pt idx="11828">
                  <c:v>42907.470833333333</c:v>
                </c:pt>
                <c:pt idx="11829">
                  <c:v>42907.47152777778</c:v>
                </c:pt>
                <c:pt idx="11830">
                  <c:v>42907.472222222219</c:v>
                </c:pt>
                <c:pt idx="11831">
                  <c:v>42907.472916666666</c:v>
                </c:pt>
                <c:pt idx="11832">
                  <c:v>42907.473611111112</c:v>
                </c:pt>
                <c:pt idx="11833">
                  <c:v>42907.474305555559</c:v>
                </c:pt>
                <c:pt idx="11834">
                  <c:v>42907.474999999999</c:v>
                </c:pt>
                <c:pt idx="11835">
                  <c:v>42907.475694444445</c:v>
                </c:pt>
                <c:pt idx="11836">
                  <c:v>42907.476388888892</c:v>
                </c:pt>
                <c:pt idx="11837">
                  <c:v>42907.477083333331</c:v>
                </c:pt>
                <c:pt idx="11838">
                  <c:v>42907.477777777778</c:v>
                </c:pt>
                <c:pt idx="11839">
                  <c:v>42907.478472222225</c:v>
                </c:pt>
                <c:pt idx="11840">
                  <c:v>42907.479166666664</c:v>
                </c:pt>
                <c:pt idx="11841">
                  <c:v>42907.479861111111</c:v>
                </c:pt>
                <c:pt idx="11842">
                  <c:v>42907.480555555558</c:v>
                </c:pt>
                <c:pt idx="11843">
                  <c:v>42907.481249999997</c:v>
                </c:pt>
                <c:pt idx="11844">
                  <c:v>42907.481944444444</c:v>
                </c:pt>
                <c:pt idx="11845">
                  <c:v>42907.482638888891</c:v>
                </c:pt>
                <c:pt idx="11846">
                  <c:v>42907.48333333333</c:v>
                </c:pt>
                <c:pt idx="11847">
                  <c:v>42907.484027777777</c:v>
                </c:pt>
                <c:pt idx="11848">
                  <c:v>42907.484722222223</c:v>
                </c:pt>
                <c:pt idx="11849">
                  <c:v>42907.48541666667</c:v>
                </c:pt>
                <c:pt idx="11850">
                  <c:v>42907.486111111109</c:v>
                </c:pt>
                <c:pt idx="11851">
                  <c:v>42907.486805555556</c:v>
                </c:pt>
                <c:pt idx="11852">
                  <c:v>42907.487500000003</c:v>
                </c:pt>
                <c:pt idx="11853">
                  <c:v>42907.488194444442</c:v>
                </c:pt>
                <c:pt idx="11854">
                  <c:v>42907.488888888889</c:v>
                </c:pt>
                <c:pt idx="11855">
                  <c:v>42907.489583333336</c:v>
                </c:pt>
                <c:pt idx="11856">
                  <c:v>42907.490277777775</c:v>
                </c:pt>
                <c:pt idx="11857">
                  <c:v>42907.490972222222</c:v>
                </c:pt>
                <c:pt idx="11858">
                  <c:v>42907.491666666669</c:v>
                </c:pt>
                <c:pt idx="11859">
                  <c:v>42907.492361111108</c:v>
                </c:pt>
                <c:pt idx="11860">
                  <c:v>42907.493055555555</c:v>
                </c:pt>
                <c:pt idx="11861">
                  <c:v>42907.493750000001</c:v>
                </c:pt>
                <c:pt idx="11862">
                  <c:v>42907.494444444441</c:v>
                </c:pt>
                <c:pt idx="11863">
                  <c:v>42907.495138888888</c:v>
                </c:pt>
                <c:pt idx="11864">
                  <c:v>42907.495833333334</c:v>
                </c:pt>
                <c:pt idx="11865">
                  <c:v>42907.496527777781</c:v>
                </c:pt>
                <c:pt idx="11866">
                  <c:v>42907.49722222222</c:v>
                </c:pt>
                <c:pt idx="11867">
                  <c:v>42907.497916666667</c:v>
                </c:pt>
                <c:pt idx="11868">
                  <c:v>42907.498611111114</c:v>
                </c:pt>
                <c:pt idx="11869">
                  <c:v>42907.499305555553</c:v>
                </c:pt>
                <c:pt idx="11870">
                  <c:v>42907.5</c:v>
                </c:pt>
                <c:pt idx="11871">
                  <c:v>42907.500694444447</c:v>
                </c:pt>
                <c:pt idx="11872">
                  <c:v>42907.501388888886</c:v>
                </c:pt>
                <c:pt idx="11873">
                  <c:v>42907.502083333333</c:v>
                </c:pt>
                <c:pt idx="11874">
                  <c:v>42907.50277777778</c:v>
                </c:pt>
                <c:pt idx="11875">
                  <c:v>42907.503472222219</c:v>
                </c:pt>
                <c:pt idx="11876">
                  <c:v>42907.504166666666</c:v>
                </c:pt>
                <c:pt idx="11877">
                  <c:v>42907.504861111112</c:v>
                </c:pt>
                <c:pt idx="11878">
                  <c:v>42907.505555555559</c:v>
                </c:pt>
                <c:pt idx="11879">
                  <c:v>42907.506249999999</c:v>
                </c:pt>
                <c:pt idx="11880">
                  <c:v>42907.506944444445</c:v>
                </c:pt>
                <c:pt idx="11881">
                  <c:v>42907.507638888892</c:v>
                </c:pt>
                <c:pt idx="11882">
                  <c:v>42907.508333333331</c:v>
                </c:pt>
                <c:pt idx="11883">
                  <c:v>42907.509027777778</c:v>
                </c:pt>
                <c:pt idx="11884">
                  <c:v>42907.509722222225</c:v>
                </c:pt>
                <c:pt idx="11885">
                  <c:v>42907.510416666664</c:v>
                </c:pt>
                <c:pt idx="11886">
                  <c:v>42907.511111111111</c:v>
                </c:pt>
                <c:pt idx="11887">
                  <c:v>42907.511805555558</c:v>
                </c:pt>
                <c:pt idx="11888">
                  <c:v>42907.512499999997</c:v>
                </c:pt>
                <c:pt idx="11889">
                  <c:v>42907.513194444444</c:v>
                </c:pt>
                <c:pt idx="11890">
                  <c:v>42907.513888888891</c:v>
                </c:pt>
                <c:pt idx="11891">
                  <c:v>42907.51458333333</c:v>
                </c:pt>
                <c:pt idx="11892">
                  <c:v>42907.515277777777</c:v>
                </c:pt>
                <c:pt idx="11893">
                  <c:v>42907.515972222223</c:v>
                </c:pt>
                <c:pt idx="11894">
                  <c:v>42907.51666666667</c:v>
                </c:pt>
                <c:pt idx="11895">
                  <c:v>42907.517361111109</c:v>
                </c:pt>
                <c:pt idx="11896">
                  <c:v>42907.518055555556</c:v>
                </c:pt>
                <c:pt idx="11897">
                  <c:v>42907.518750000003</c:v>
                </c:pt>
                <c:pt idx="11898">
                  <c:v>42907.519444444442</c:v>
                </c:pt>
                <c:pt idx="11899">
                  <c:v>42907.520138888889</c:v>
                </c:pt>
                <c:pt idx="11900">
                  <c:v>42907.520833333336</c:v>
                </c:pt>
                <c:pt idx="11901">
                  <c:v>42907.521527777775</c:v>
                </c:pt>
                <c:pt idx="11902">
                  <c:v>42907.522222222222</c:v>
                </c:pt>
                <c:pt idx="11903">
                  <c:v>42907.522916666669</c:v>
                </c:pt>
                <c:pt idx="11904">
                  <c:v>42907.523611111108</c:v>
                </c:pt>
                <c:pt idx="11905">
                  <c:v>42907.524305555555</c:v>
                </c:pt>
                <c:pt idx="11906">
                  <c:v>42907.525000000001</c:v>
                </c:pt>
                <c:pt idx="11907">
                  <c:v>42907.525694444441</c:v>
                </c:pt>
                <c:pt idx="11908">
                  <c:v>42907.526388888888</c:v>
                </c:pt>
                <c:pt idx="11909">
                  <c:v>42907.527083333334</c:v>
                </c:pt>
                <c:pt idx="11910">
                  <c:v>42907.527777777781</c:v>
                </c:pt>
                <c:pt idx="11911">
                  <c:v>42907.52847222222</c:v>
                </c:pt>
                <c:pt idx="11912">
                  <c:v>42907.529166666667</c:v>
                </c:pt>
                <c:pt idx="11913">
                  <c:v>42907.529861111114</c:v>
                </c:pt>
                <c:pt idx="11914">
                  <c:v>42907.530555555553</c:v>
                </c:pt>
                <c:pt idx="11915">
                  <c:v>42907.53125</c:v>
                </c:pt>
                <c:pt idx="11916">
                  <c:v>42907.531944444447</c:v>
                </c:pt>
                <c:pt idx="11917">
                  <c:v>42907.532638888886</c:v>
                </c:pt>
                <c:pt idx="11918">
                  <c:v>42907.533333333333</c:v>
                </c:pt>
                <c:pt idx="11919">
                  <c:v>42907.53402777778</c:v>
                </c:pt>
                <c:pt idx="11920">
                  <c:v>42907.534722222219</c:v>
                </c:pt>
                <c:pt idx="11921">
                  <c:v>42907.535416666666</c:v>
                </c:pt>
                <c:pt idx="11922">
                  <c:v>42907.536111111112</c:v>
                </c:pt>
                <c:pt idx="11923">
                  <c:v>42907.536805555559</c:v>
                </c:pt>
                <c:pt idx="11924">
                  <c:v>42907.537499999999</c:v>
                </c:pt>
                <c:pt idx="11925">
                  <c:v>42907.538194444445</c:v>
                </c:pt>
                <c:pt idx="11926">
                  <c:v>42907.538888888892</c:v>
                </c:pt>
                <c:pt idx="11927">
                  <c:v>42907.539583333331</c:v>
                </c:pt>
                <c:pt idx="11928">
                  <c:v>42907.540277777778</c:v>
                </c:pt>
                <c:pt idx="11929">
                  <c:v>42907.540972222225</c:v>
                </c:pt>
                <c:pt idx="11930">
                  <c:v>42907.541666666664</c:v>
                </c:pt>
                <c:pt idx="11931">
                  <c:v>42907.542361111111</c:v>
                </c:pt>
                <c:pt idx="11932">
                  <c:v>42907.543055555558</c:v>
                </c:pt>
                <c:pt idx="11933">
                  <c:v>42907.543749999997</c:v>
                </c:pt>
                <c:pt idx="11934">
                  <c:v>42907.544444444444</c:v>
                </c:pt>
                <c:pt idx="11935">
                  <c:v>42907.545138888891</c:v>
                </c:pt>
                <c:pt idx="11936">
                  <c:v>42907.54583333333</c:v>
                </c:pt>
                <c:pt idx="11937">
                  <c:v>42907.546527777777</c:v>
                </c:pt>
                <c:pt idx="11938">
                  <c:v>42907.547222222223</c:v>
                </c:pt>
                <c:pt idx="11939">
                  <c:v>42907.54791666667</c:v>
                </c:pt>
                <c:pt idx="11940">
                  <c:v>42907.548611111109</c:v>
                </c:pt>
                <c:pt idx="11941">
                  <c:v>42907.549305555556</c:v>
                </c:pt>
                <c:pt idx="11942">
                  <c:v>42907.55</c:v>
                </c:pt>
                <c:pt idx="11943">
                  <c:v>42907.550694444442</c:v>
                </c:pt>
                <c:pt idx="11944">
                  <c:v>42907.551388888889</c:v>
                </c:pt>
                <c:pt idx="11945">
                  <c:v>42907.552083333336</c:v>
                </c:pt>
                <c:pt idx="11946">
                  <c:v>42907.552777777775</c:v>
                </c:pt>
                <c:pt idx="11947">
                  <c:v>42907.553472222222</c:v>
                </c:pt>
                <c:pt idx="11948">
                  <c:v>42907.554166666669</c:v>
                </c:pt>
                <c:pt idx="11949">
                  <c:v>42907.554861111108</c:v>
                </c:pt>
                <c:pt idx="11950">
                  <c:v>42907.555555555555</c:v>
                </c:pt>
                <c:pt idx="11951">
                  <c:v>42907.556250000001</c:v>
                </c:pt>
                <c:pt idx="11952">
                  <c:v>42907.556944444441</c:v>
                </c:pt>
                <c:pt idx="11953">
                  <c:v>42907.557638888888</c:v>
                </c:pt>
                <c:pt idx="11954">
                  <c:v>42907.558333333334</c:v>
                </c:pt>
                <c:pt idx="11955">
                  <c:v>42907.559027777781</c:v>
                </c:pt>
                <c:pt idx="11956">
                  <c:v>42907.55972222222</c:v>
                </c:pt>
                <c:pt idx="11957">
                  <c:v>42907.560416666667</c:v>
                </c:pt>
                <c:pt idx="11958">
                  <c:v>42907.561111111114</c:v>
                </c:pt>
                <c:pt idx="11959">
                  <c:v>42907.561805555553</c:v>
                </c:pt>
                <c:pt idx="11960">
                  <c:v>42907.5625</c:v>
                </c:pt>
                <c:pt idx="11961">
                  <c:v>42907.563194444447</c:v>
                </c:pt>
                <c:pt idx="11962">
                  <c:v>42907.563888888886</c:v>
                </c:pt>
                <c:pt idx="11963">
                  <c:v>42907.564583333333</c:v>
                </c:pt>
                <c:pt idx="11964">
                  <c:v>42907.56527777778</c:v>
                </c:pt>
                <c:pt idx="11965">
                  <c:v>42907.565972222219</c:v>
                </c:pt>
                <c:pt idx="11966">
                  <c:v>42907.566666666666</c:v>
                </c:pt>
                <c:pt idx="11967">
                  <c:v>42907.567361111112</c:v>
                </c:pt>
                <c:pt idx="11968">
                  <c:v>42907.568055555559</c:v>
                </c:pt>
                <c:pt idx="11969">
                  <c:v>42907.568749999999</c:v>
                </c:pt>
                <c:pt idx="11970">
                  <c:v>42907.569444444445</c:v>
                </c:pt>
                <c:pt idx="11971">
                  <c:v>42907.570138888892</c:v>
                </c:pt>
                <c:pt idx="11972">
                  <c:v>42907.570833333331</c:v>
                </c:pt>
                <c:pt idx="11973">
                  <c:v>42907.571527777778</c:v>
                </c:pt>
                <c:pt idx="11974">
                  <c:v>42907.572222222225</c:v>
                </c:pt>
                <c:pt idx="11975">
                  <c:v>42907.572916666664</c:v>
                </c:pt>
                <c:pt idx="11976">
                  <c:v>42907.573611111111</c:v>
                </c:pt>
                <c:pt idx="11977">
                  <c:v>42907.574305555558</c:v>
                </c:pt>
                <c:pt idx="11978">
                  <c:v>42907.574999999997</c:v>
                </c:pt>
                <c:pt idx="11979">
                  <c:v>42907.575694444444</c:v>
                </c:pt>
                <c:pt idx="11980">
                  <c:v>42907.576388888891</c:v>
                </c:pt>
                <c:pt idx="11981">
                  <c:v>42907.57708333333</c:v>
                </c:pt>
                <c:pt idx="11982">
                  <c:v>42907.577777777777</c:v>
                </c:pt>
                <c:pt idx="11983">
                  <c:v>42907.578472222223</c:v>
                </c:pt>
                <c:pt idx="11984">
                  <c:v>42907.57916666667</c:v>
                </c:pt>
                <c:pt idx="11985">
                  <c:v>42907.579861111109</c:v>
                </c:pt>
                <c:pt idx="11986">
                  <c:v>42907.580555555556</c:v>
                </c:pt>
                <c:pt idx="11987">
                  <c:v>42907.581250000003</c:v>
                </c:pt>
                <c:pt idx="11988">
                  <c:v>42907.581944444442</c:v>
                </c:pt>
                <c:pt idx="11989">
                  <c:v>42907.582638888889</c:v>
                </c:pt>
                <c:pt idx="11990">
                  <c:v>42907.583333333336</c:v>
                </c:pt>
                <c:pt idx="11991">
                  <c:v>42907.584027777775</c:v>
                </c:pt>
                <c:pt idx="11992">
                  <c:v>42907.584722222222</c:v>
                </c:pt>
                <c:pt idx="11993">
                  <c:v>42907.585416666669</c:v>
                </c:pt>
                <c:pt idx="11994">
                  <c:v>42907.586111111108</c:v>
                </c:pt>
                <c:pt idx="11995">
                  <c:v>42907.586805555555</c:v>
                </c:pt>
                <c:pt idx="11996">
                  <c:v>42907.587500000001</c:v>
                </c:pt>
                <c:pt idx="11997">
                  <c:v>42907.588194444441</c:v>
                </c:pt>
                <c:pt idx="11998">
                  <c:v>42907.588888888888</c:v>
                </c:pt>
                <c:pt idx="11999">
                  <c:v>42907.589583333334</c:v>
                </c:pt>
                <c:pt idx="12000">
                  <c:v>42907.590277777781</c:v>
                </c:pt>
                <c:pt idx="12001">
                  <c:v>42907.59097222222</c:v>
                </c:pt>
                <c:pt idx="12002">
                  <c:v>42907.591666666667</c:v>
                </c:pt>
                <c:pt idx="12003">
                  <c:v>42907.592361111114</c:v>
                </c:pt>
                <c:pt idx="12004">
                  <c:v>42907.593055555553</c:v>
                </c:pt>
                <c:pt idx="12005">
                  <c:v>42907.59375</c:v>
                </c:pt>
                <c:pt idx="12006">
                  <c:v>42907.594444444447</c:v>
                </c:pt>
                <c:pt idx="12007">
                  <c:v>42907.595138888886</c:v>
                </c:pt>
                <c:pt idx="12008">
                  <c:v>42907.595833333333</c:v>
                </c:pt>
                <c:pt idx="12009">
                  <c:v>42907.59652777778</c:v>
                </c:pt>
                <c:pt idx="12010">
                  <c:v>42907.597222222219</c:v>
                </c:pt>
                <c:pt idx="12011">
                  <c:v>42907.597916666666</c:v>
                </c:pt>
                <c:pt idx="12012">
                  <c:v>42907.598611111112</c:v>
                </c:pt>
                <c:pt idx="12013">
                  <c:v>42907.599305555559</c:v>
                </c:pt>
                <c:pt idx="12014">
                  <c:v>42907.6</c:v>
                </c:pt>
                <c:pt idx="12015">
                  <c:v>42907.600694444445</c:v>
                </c:pt>
                <c:pt idx="12016">
                  <c:v>42907.601388888892</c:v>
                </c:pt>
                <c:pt idx="12017">
                  <c:v>42907.602083333331</c:v>
                </c:pt>
                <c:pt idx="12018">
                  <c:v>42907.602777777778</c:v>
                </c:pt>
                <c:pt idx="12019">
                  <c:v>42907.603472222225</c:v>
                </c:pt>
                <c:pt idx="12020">
                  <c:v>42907.604166666664</c:v>
                </c:pt>
                <c:pt idx="12021">
                  <c:v>42907.604861111111</c:v>
                </c:pt>
                <c:pt idx="12022">
                  <c:v>42907.605555555558</c:v>
                </c:pt>
                <c:pt idx="12023">
                  <c:v>42907.606249999997</c:v>
                </c:pt>
                <c:pt idx="12024">
                  <c:v>42907.606944444444</c:v>
                </c:pt>
                <c:pt idx="12025">
                  <c:v>42907.607638888891</c:v>
                </c:pt>
                <c:pt idx="12026">
                  <c:v>42907.60833333333</c:v>
                </c:pt>
                <c:pt idx="12027">
                  <c:v>42907.609027777777</c:v>
                </c:pt>
                <c:pt idx="12028">
                  <c:v>42907.609722222223</c:v>
                </c:pt>
                <c:pt idx="12029">
                  <c:v>42907.61041666667</c:v>
                </c:pt>
                <c:pt idx="12030">
                  <c:v>42907.611111111109</c:v>
                </c:pt>
                <c:pt idx="12031">
                  <c:v>42907.611805555556</c:v>
                </c:pt>
                <c:pt idx="12032">
                  <c:v>42907.612500000003</c:v>
                </c:pt>
                <c:pt idx="12033">
                  <c:v>42907.613194444442</c:v>
                </c:pt>
                <c:pt idx="12034">
                  <c:v>42907.613888888889</c:v>
                </c:pt>
                <c:pt idx="12035">
                  <c:v>42907.614583333336</c:v>
                </c:pt>
                <c:pt idx="12036">
                  <c:v>42907.615277777775</c:v>
                </c:pt>
                <c:pt idx="12037">
                  <c:v>42907.615972222222</c:v>
                </c:pt>
                <c:pt idx="12038">
                  <c:v>42907.616666666669</c:v>
                </c:pt>
                <c:pt idx="12039">
                  <c:v>42907.617361111108</c:v>
                </c:pt>
                <c:pt idx="12040">
                  <c:v>42907.618055555555</c:v>
                </c:pt>
                <c:pt idx="12041">
                  <c:v>42907.618750000001</c:v>
                </c:pt>
                <c:pt idx="12042">
                  <c:v>42907.619444444441</c:v>
                </c:pt>
                <c:pt idx="12043">
                  <c:v>42907.620138888888</c:v>
                </c:pt>
                <c:pt idx="12044">
                  <c:v>42907.620833333334</c:v>
                </c:pt>
                <c:pt idx="12045">
                  <c:v>42907.621527777781</c:v>
                </c:pt>
                <c:pt idx="12046">
                  <c:v>42907.62222222222</c:v>
                </c:pt>
                <c:pt idx="12047">
                  <c:v>42907.622916666667</c:v>
                </c:pt>
                <c:pt idx="12048">
                  <c:v>42907.623611111114</c:v>
                </c:pt>
                <c:pt idx="12049">
                  <c:v>42907.624305555553</c:v>
                </c:pt>
                <c:pt idx="12050">
                  <c:v>42907.625</c:v>
                </c:pt>
                <c:pt idx="12051">
                  <c:v>42907.625694444447</c:v>
                </c:pt>
                <c:pt idx="12052">
                  <c:v>42907.626388888886</c:v>
                </c:pt>
                <c:pt idx="12053">
                  <c:v>42907.627083333333</c:v>
                </c:pt>
                <c:pt idx="12054">
                  <c:v>42907.62777777778</c:v>
                </c:pt>
                <c:pt idx="12055">
                  <c:v>42907.628472222219</c:v>
                </c:pt>
                <c:pt idx="12056">
                  <c:v>42907.629166666666</c:v>
                </c:pt>
                <c:pt idx="12057">
                  <c:v>42907.629861111112</c:v>
                </c:pt>
                <c:pt idx="12058">
                  <c:v>42907.630555555559</c:v>
                </c:pt>
                <c:pt idx="12059">
                  <c:v>42907.631249999999</c:v>
                </c:pt>
                <c:pt idx="12060">
                  <c:v>42907.631944444445</c:v>
                </c:pt>
                <c:pt idx="12061">
                  <c:v>42907.632638888892</c:v>
                </c:pt>
                <c:pt idx="12062">
                  <c:v>42907.633333333331</c:v>
                </c:pt>
                <c:pt idx="12063">
                  <c:v>42907.634027777778</c:v>
                </c:pt>
                <c:pt idx="12064">
                  <c:v>42907.634722222225</c:v>
                </c:pt>
                <c:pt idx="12065">
                  <c:v>42907.635416666664</c:v>
                </c:pt>
                <c:pt idx="12066">
                  <c:v>42907.636111111111</c:v>
                </c:pt>
                <c:pt idx="12067">
                  <c:v>42907.636805555558</c:v>
                </c:pt>
                <c:pt idx="12068">
                  <c:v>42907.637499999997</c:v>
                </c:pt>
                <c:pt idx="12069">
                  <c:v>42907.638194444444</c:v>
                </c:pt>
                <c:pt idx="12070">
                  <c:v>42907.638888888891</c:v>
                </c:pt>
                <c:pt idx="12071">
                  <c:v>42907.63958333333</c:v>
                </c:pt>
                <c:pt idx="12072">
                  <c:v>42907.640277777777</c:v>
                </c:pt>
                <c:pt idx="12073">
                  <c:v>42907.640972222223</c:v>
                </c:pt>
                <c:pt idx="12074">
                  <c:v>42907.64166666667</c:v>
                </c:pt>
                <c:pt idx="12075">
                  <c:v>42907.642361111109</c:v>
                </c:pt>
                <c:pt idx="12076">
                  <c:v>42907.643055555556</c:v>
                </c:pt>
                <c:pt idx="12077">
                  <c:v>42907.643750000003</c:v>
                </c:pt>
                <c:pt idx="12078">
                  <c:v>42907.644444444442</c:v>
                </c:pt>
                <c:pt idx="12079">
                  <c:v>42907.645138888889</c:v>
                </c:pt>
                <c:pt idx="12080">
                  <c:v>42907.645833333336</c:v>
                </c:pt>
                <c:pt idx="12081">
                  <c:v>42907.646527777775</c:v>
                </c:pt>
                <c:pt idx="12082">
                  <c:v>42907.647222222222</c:v>
                </c:pt>
                <c:pt idx="12083">
                  <c:v>42907.647916666669</c:v>
                </c:pt>
                <c:pt idx="12084">
                  <c:v>42907.648611111108</c:v>
                </c:pt>
                <c:pt idx="12085">
                  <c:v>42907.649305555555</c:v>
                </c:pt>
                <c:pt idx="12086">
                  <c:v>42907.65</c:v>
                </c:pt>
                <c:pt idx="12087">
                  <c:v>42907.650694444441</c:v>
                </c:pt>
                <c:pt idx="12088">
                  <c:v>42907.651388888888</c:v>
                </c:pt>
                <c:pt idx="12089">
                  <c:v>42907.652083333334</c:v>
                </c:pt>
                <c:pt idx="12090">
                  <c:v>42907.652777777781</c:v>
                </c:pt>
                <c:pt idx="12091">
                  <c:v>42907.65347222222</c:v>
                </c:pt>
                <c:pt idx="12092">
                  <c:v>42907.654166666667</c:v>
                </c:pt>
                <c:pt idx="12093">
                  <c:v>42907.654861111114</c:v>
                </c:pt>
                <c:pt idx="12094">
                  <c:v>42907.655555555553</c:v>
                </c:pt>
                <c:pt idx="12095">
                  <c:v>42907.65625</c:v>
                </c:pt>
                <c:pt idx="12096">
                  <c:v>42907.656944444447</c:v>
                </c:pt>
                <c:pt idx="12097">
                  <c:v>42907.657638888886</c:v>
                </c:pt>
                <c:pt idx="12098">
                  <c:v>42907.658333333333</c:v>
                </c:pt>
                <c:pt idx="12099">
                  <c:v>42907.65902777778</c:v>
                </c:pt>
                <c:pt idx="12100">
                  <c:v>42907.659722222219</c:v>
                </c:pt>
                <c:pt idx="12101">
                  <c:v>42907.660416666666</c:v>
                </c:pt>
                <c:pt idx="12102">
                  <c:v>42907.661111111112</c:v>
                </c:pt>
                <c:pt idx="12103">
                  <c:v>42907.661805555559</c:v>
                </c:pt>
                <c:pt idx="12104">
                  <c:v>42907.662499999999</c:v>
                </c:pt>
                <c:pt idx="12105">
                  <c:v>42907.663194444445</c:v>
                </c:pt>
                <c:pt idx="12106">
                  <c:v>42907.663888888892</c:v>
                </c:pt>
                <c:pt idx="12107">
                  <c:v>42907.664583333331</c:v>
                </c:pt>
                <c:pt idx="12108">
                  <c:v>42907.665277777778</c:v>
                </c:pt>
                <c:pt idx="12109">
                  <c:v>42907.665972222225</c:v>
                </c:pt>
                <c:pt idx="12110">
                  <c:v>42907.666666666664</c:v>
                </c:pt>
                <c:pt idx="12111">
                  <c:v>42907.667361111111</c:v>
                </c:pt>
                <c:pt idx="12112">
                  <c:v>42907.668055555558</c:v>
                </c:pt>
                <c:pt idx="12113">
                  <c:v>42907.668749999997</c:v>
                </c:pt>
                <c:pt idx="12114">
                  <c:v>42907.669444444444</c:v>
                </c:pt>
                <c:pt idx="12115">
                  <c:v>42907.670138888891</c:v>
                </c:pt>
                <c:pt idx="12116">
                  <c:v>42907.67083333333</c:v>
                </c:pt>
                <c:pt idx="12117">
                  <c:v>42907.671527777777</c:v>
                </c:pt>
                <c:pt idx="12118">
                  <c:v>42907.672222222223</c:v>
                </c:pt>
                <c:pt idx="12119">
                  <c:v>42907.67291666667</c:v>
                </c:pt>
                <c:pt idx="12120">
                  <c:v>42907.673611111109</c:v>
                </c:pt>
                <c:pt idx="12121">
                  <c:v>42907.674305555556</c:v>
                </c:pt>
                <c:pt idx="12122">
                  <c:v>42907.675000000003</c:v>
                </c:pt>
                <c:pt idx="12123">
                  <c:v>42907.675694444442</c:v>
                </c:pt>
                <c:pt idx="12124">
                  <c:v>42907.676388888889</c:v>
                </c:pt>
                <c:pt idx="12125">
                  <c:v>42907.677083333336</c:v>
                </c:pt>
                <c:pt idx="12126">
                  <c:v>42907.677777777775</c:v>
                </c:pt>
                <c:pt idx="12127">
                  <c:v>42907.678472222222</c:v>
                </c:pt>
                <c:pt idx="12128">
                  <c:v>42907.679166666669</c:v>
                </c:pt>
                <c:pt idx="12129">
                  <c:v>42907.679861111108</c:v>
                </c:pt>
                <c:pt idx="12130">
                  <c:v>42907.680555555555</c:v>
                </c:pt>
                <c:pt idx="12131">
                  <c:v>42907.681250000001</c:v>
                </c:pt>
                <c:pt idx="12132">
                  <c:v>42907.681944444441</c:v>
                </c:pt>
                <c:pt idx="12133">
                  <c:v>42907.682638888888</c:v>
                </c:pt>
                <c:pt idx="12134">
                  <c:v>42907.683333333334</c:v>
                </c:pt>
                <c:pt idx="12135">
                  <c:v>42907.684027777781</c:v>
                </c:pt>
                <c:pt idx="12136">
                  <c:v>42907.68472222222</c:v>
                </c:pt>
                <c:pt idx="12137">
                  <c:v>42907.685416666667</c:v>
                </c:pt>
                <c:pt idx="12138">
                  <c:v>42907.686111111114</c:v>
                </c:pt>
                <c:pt idx="12139">
                  <c:v>42907.686805555553</c:v>
                </c:pt>
                <c:pt idx="12140">
                  <c:v>42907.6875</c:v>
                </c:pt>
                <c:pt idx="12141">
                  <c:v>42907.688194444447</c:v>
                </c:pt>
                <c:pt idx="12142">
                  <c:v>42907.688888888886</c:v>
                </c:pt>
                <c:pt idx="12143">
                  <c:v>42907.689583333333</c:v>
                </c:pt>
                <c:pt idx="12144">
                  <c:v>42907.69027777778</c:v>
                </c:pt>
                <c:pt idx="12145">
                  <c:v>42907.690972222219</c:v>
                </c:pt>
                <c:pt idx="12146">
                  <c:v>42907.691666666666</c:v>
                </c:pt>
                <c:pt idx="12147">
                  <c:v>42907.692361111112</c:v>
                </c:pt>
                <c:pt idx="12148">
                  <c:v>42907.693055555559</c:v>
                </c:pt>
                <c:pt idx="12149">
                  <c:v>42907.693749999999</c:v>
                </c:pt>
                <c:pt idx="12150">
                  <c:v>42907.694444444445</c:v>
                </c:pt>
                <c:pt idx="12151">
                  <c:v>42907.695138888892</c:v>
                </c:pt>
                <c:pt idx="12152">
                  <c:v>42907.695833333331</c:v>
                </c:pt>
                <c:pt idx="12153">
                  <c:v>42907.696527777778</c:v>
                </c:pt>
                <c:pt idx="12154">
                  <c:v>42907.697222222225</c:v>
                </c:pt>
                <c:pt idx="12155">
                  <c:v>42907.697916666664</c:v>
                </c:pt>
                <c:pt idx="12156">
                  <c:v>42907.698611111111</c:v>
                </c:pt>
                <c:pt idx="12157">
                  <c:v>42907.699305555558</c:v>
                </c:pt>
                <c:pt idx="12158">
                  <c:v>42907.7</c:v>
                </c:pt>
                <c:pt idx="12159">
                  <c:v>42907.700694444444</c:v>
                </c:pt>
                <c:pt idx="12160">
                  <c:v>42907.701388888891</c:v>
                </c:pt>
                <c:pt idx="12161">
                  <c:v>42907.70208333333</c:v>
                </c:pt>
                <c:pt idx="12162">
                  <c:v>42907.702777777777</c:v>
                </c:pt>
                <c:pt idx="12163">
                  <c:v>42907.703472222223</c:v>
                </c:pt>
                <c:pt idx="12164">
                  <c:v>42907.70416666667</c:v>
                </c:pt>
                <c:pt idx="12165">
                  <c:v>42907.704861111109</c:v>
                </c:pt>
                <c:pt idx="12166">
                  <c:v>42907.705555555556</c:v>
                </c:pt>
                <c:pt idx="12167">
                  <c:v>42907.706250000003</c:v>
                </c:pt>
                <c:pt idx="12168">
                  <c:v>42907.706944444442</c:v>
                </c:pt>
                <c:pt idx="12169">
                  <c:v>42907.707638888889</c:v>
                </c:pt>
                <c:pt idx="12170">
                  <c:v>42907.708333333336</c:v>
                </c:pt>
                <c:pt idx="12171">
                  <c:v>42907.709027777775</c:v>
                </c:pt>
                <c:pt idx="12172">
                  <c:v>42907.709722222222</c:v>
                </c:pt>
                <c:pt idx="12173">
                  <c:v>42907.710416666669</c:v>
                </c:pt>
                <c:pt idx="12174">
                  <c:v>42907.711111111108</c:v>
                </c:pt>
                <c:pt idx="12175">
                  <c:v>42907.711805555555</c:v>
                </c:pt>
                <c:pt idx="12176">
                  <c:v>42907.712500000001</c:v>
                </c:pt>
                <c:pt idx="12177">
                  <c:v>42907.713194444441</c:v>
                </c:pt>
                <c:pt idx="12178">
                  <c:v>42907.713888888888</c:v>
                </c:pt>
                <c:pt idx="12179">
                  <c:v>42907.714583333334</c:v>
                </c:pt>
                <c:pt idx="12180">
                  <c:v>42907.715277777781</c:v>
                </c:pt>
                <c:pt idx="12181">
                  <c:v>42907.71597222222</c:v>
                </c:pt>
                <c:pt idx="12182">
                  <c:v>42907.716666666667</c:v>
                </c:pt>
                <c:pt idx="12183">
                  <c:v>42907.717361111114</c:v>
                </c:pt>
                <c:pt idx="12184">
                  <c:v>42907.718055555553</c:v>
                </c:pt>
                <c:pt idx="12185">
                  <c:v>42907.71875</c:v>
                </c:pt>
                <c:pt idx="12186">
                  <c:v>42907.719444444447</c:v>
                </c:pt>
                <c:pt idx="12187">
                  <c:v>42907.720138888886</c:v>
                </c:pt>
                <c:pt idx="12188">
                  <c:v>42907.720833333333</c:v>
                </c:pt>
                <c:pt idx="12189">
                  <c:v>42907.72152777778</c:v>
                </c:pt>
                <c:pt idx="12190">
                  <c:v>42907.722222222219</c:v>
                </c:pt>
                <c:pt idx="12191">
                  <c:v>42907.722916666666</c:v>
                </c:pt>
                <c:pt idx="12192">
                  <c:v>42907.723611111112</c:v>
                </c:pt>
                <c:pt idx="12193">
                  <c:v>42907.724305555559</c:v>
                </c:pt>
                <c:pt idx="12194">
                  <c:v>42907.724999999999</c:v>
                </c:pt>
                <c:pt idx="12195">
                  <c:v>42907.725694444445</c:v>
                </c:pt>
                <c:pt idx="12196">
                  <c:v>42907.726388888892</c:v>
                </c:pt>
                <c:pt idx="12197">
                  <c:v>42907.727083333331</c:v>
                </c:pt>
                <c:pt idx="12198">
                  <c:v>42907.727777777778</c:v>
                </c:pt>
                <c:pt idx="12199">
                  <c:v>42907.728472222225</c:v>
                </c:pt>
                <c:pt idx="12200">
                  <c:v>42907.729166666664</c:v>
                </c:pt>
                <c:pt idx="12201">
                  <c:v>42907.729861111111</c:v>
                </c:pt>
                <c:pt idx="12202">
                  <c:v>42907.730555555558</c:v>
                </c:pt>
                <c:pt idx="12203">
                  <c:v>42907.731249999997</c:v>
                </c:pt>
                <c:pt idx="12204">
                  <c:v>42907.731944444444</c:v>
                </c:pt>
                <c:pt idx="12205">
                  <c:v>42907.732638888891</c:v>
                </c:pt>
                <c:pt idx="12206">
                  <c:v>42907.73333333333</c:v>
                </c:pt>
                <c:pt idx="12207">
                  <c:v>42907.734027777777</c:v>
                </c:pt>
                <c:pt idx="12208">
                  <c:v>42907.734722222223</c:v>
                </c:pt>
                <c:pt idx="12209">
                  <c:v>42907.73541666667</c:v>
                </c:pt>
                <c:pt idx="12210">
                  <c:v>42907.736111111109</c:v>
                </c:pt>
                <c:pt idx="12211">
                  <c:v>42907.736805555556</c:v>
                </c:pt>
                <c:pt idx="12212">
                  <c:v>42907.737500000003</c:v>
                </c:pt>
                <c:pt idx="12213">
                  <c:v>42907.738194444442</c:v>
                </c:pt>
                <c:pt idx="12214">
                  <c:v>42907.738888888889</c:v>
                </c:pt>
                <c:pt idx="12215">
                  <c:v>42907.739583333336</c:v>
                </c:pt>
                <c:pt idx="12216">
                  <c:v>42907.740277777775</c:v>
                </c:pt>
                <c:pt idx="12217">
                  <c:v>42907.740972222222</c:v>
                </c:pt>
                <c:pt idx="12218">
                  <c:v>42907.741666666669</c:v>
                </c:pt>
                <c:pt idx="12219">
                  <c:v>42907.742361111108</c:v>
                </c:pt>
                <c:pt idx="12220">
                  <c:v>42907.743055555555</c:v>
                </c:pt>
                <c:pt idx="12221">
                  <c:v>42907.743750000001</c:v>
                </c:pt>
                <c:pt idx="12222">
                  <c:v>42907.744444444441</c:v>
                </c:pt>
                <c:pt idx="12223">
                  <c:v>42907.745138888888</c:v>
                </c:pt>
                <c:pt idx="12224">
                  <c:v>42907.745833333334</c:v>
                </c:pt>
                <c:pt idx="12225">
                  <c:v>42907.746527777781</c:v>
                </c:pt>
                <c:pt idx="12226">
                  <c:v>42907.74722222222</c:v>
                </c:pt>
                <c:pt idx="12227">
                  <c:v>42907.747916666667</c:v>
                </c:pt>
                <c:pt idx="12228">
                  <c:v>42907.748611111114</c:v>
                </c:pt>
                <c:pt idx="12229">
                  <c:v>42907.749305555553</c:v>
                </c:pt>
                <c:pt idx="12230">
                  <c:v>42907.75</c:v>
                </c:pt>
                <c:pt idx="12231">
                  <c:v>42907.750694444447</c:v>
                </c:pt>
                <c:pt idx="12232">
                  <c:v>42907.751388888886</c:v>
                </c:pt>
                <c:pt idx="12233">
                  <c:v>42907.752083333333</c:v>
                </c:pt>
                <c:pt idx="12234">
                  <c:v>42907.75277777778</c:v>
                </c:pt>
                <c:pt idx="12235">
                  <c:v>42907.753472222219</c:v>
                </c:pt>
                <c:pt idx="12236">
                  <c:v>42907.754166666666</c:v>
                </c:pt>
                <c:pt idx="12237">
                  <c:v>42907.754861111112</c:v>
                </c:pt>
                <c:pt idx="12238">
                  <c:v>42907.755555555559</c:v>
                </c:pt>
                <c:pt idx="12239">
                  <c:v>42907.756249999999</c:v>
                </c:pt>
                <c:pt idx="12240">
                  <c:v>42907.756944444445</c:v>
                </c:pt>
                <c:pt idx="12241">
                  <c:v>42907.757638888892</c:v>
                </c:pt>
                <c:pt idx="12242">
                  <c:v>42907.758333333331</c:v>
                </c:pt>
                <c:pt idx="12243">
                  <c:v>42907.759027777778</c:v>
                </c:pt>
                <c:pt idx="12244">
                  <c:v>42907.759722222225</c:v>
                </c:pt>
                <c:pt idx="12245">
                  <c:v>42907.760416666664</c:v>
                </c:pt>
                <c:pt idx="12246">
                  <c:v>42907.761111111111</c:v>
                </c:pt>
                <c:pt idx="12247">
                  <c:v>42907.761805555558</c:v>
                </c:pt>
                <c:pt idx="12248">
                  <c:v>42907.762499999997</c:v>
                </c:pt>
                <c:pt idx="12249">
                  <c:v>42907.763194444444</c:v>
                </c:pt>
                <c:pt idx="12250">
                  <c:v>42907.763888888891</c:v>
                </c:pt>
                <c:pt idx="12251">
                  <c:v>42907.76458333333</c:v>
                </c:pt>
                <c:pt idx="12252">
                  <c:v>42907.765277777777</c:v>
                </c:pt>
                <c:pt idx="12253">
                  <c:v>42907.765972222223</c:v>
                </c:pt>
                <c:pt idx="12254">
                  <c:v>42907.76666666667</c:v>
                </c:pt>
                <c:pt idx="12255">
                  <c:v>42907.767361111109</c:v>
                </c:pt>
                <c:pt idx="12256">
                  <c:v>42907.768055555556</c:v>
                </c:pt>
                <c:pt idx="12257">
                  <c:v>42907.768750000003</c:v>
                </c:pt>
                <c:pt idx="12258">
                  <c:v>42907.769444444442</c:v>
                </c:pt>
                <c:pt idx="12259">
                  <c:v>42907.770138888889</c:v>
                </c:pt>
                <c:pt idx="12260">
                  <c:v>42907.770833333336</c:v>
                </c:pt>
                <c:pt idx="12261">
                  <c:v>42907.771527777775</c:v>
                </c:pt>
                <c:pt idx="12262">
                  <c:v>42907.772222222222</c:v>
                </c:pt>
                <c:pt idx="12263">
                  <c:v>42907.772916666669</c:v>
                </c:pt>
                <c:pt idx="12264">
                  <c:v>42907.773611111108</c:v>
                </c:pt>
                <c:pt idx="12265">
                  <c:v>42907.774305555555</c:v>
                </c:pt>
                <c:pt idx="12266">
                  <c:v>42907.775000000001</c:v>
                </c:pt>
                <c:pt idx="12267">
                  <c:v>42907.775694444441</c:v>
                </c:pt>
                <c:pt idx="12268">
                  <c:v>42907.776388888888</c:v>
                </c:pt>
                <c:pt idx="12269">
                  <c:v>42907.777083333334</c:v>
                </c:pt>
                <c:pt idx="12270">
                  <c:v>42907.777777777781</c:v>
                </c:pt>
                <c:pt idx="12271">
                  <c:v>42907.77847222222</c:v>
                </c:pt>
                <c:pt idx="12272">
                  <c:v>42907.779166666667</c:v>
                </c:pt>
                <c:pt idx="12273">
                  <c:v>42907.779861111114</c:v>
                </c:pt>
                <c:pt idx="12274">
                  <c:v>42907.780555555553</c:v>
                </c:pt>
                <c:pt idx="12275">
                  <c:v>42907.78125</c:v>
                </c:pt>
                <c:pt idx="12276">
                  <c:v>42907.781944444447</c:v>
                </c:pt>
                <c:pt idx="12277">
                  <c:v>42907.782638888886</c:v>
                </c:pt>
                <c:pt idx="12278">
                  <c:v>42907.783333333333</c:v>
                </c:pt>
                <c:pt idx="12279">
                  <c:v>42907.78402777778</c:v>
                </c:pt>
                <c:pt idx="12280">
                  <c:v>42907.784722222219</c:v>
                </c:pt>
                <c:pt idx="12281">
                  <c:v>42907.785416666666</c:v>
                </c:pt>
                <c:pt idx="12282">
                  <c:v>42907.786111111112</c:v>
                </c:pt>
                <c:pt idx="12283">
                  <c:v>42907.786805555559</c:v>
                </c:pt>
                <c:pt idx="12284">
                  <c:v>42907.787499999999</c:v>
                </c:pt>
                <c:pt idx="12285">
                  <c:v>42907.788194444445</c:v>
                </c:pt>
                <c:pt idx="12286">
                  <c:v>42907.788888888892</c:v>
                </c:pt>
                <c:pt idx="12287">
                  <c:v>42907.789583333331</c:v>
                </c:pt>
                <c:pt idx="12288">
                  <c:v>42907.790277777778</c:v>
                </c:pt>
                <c:pt idx="12289">
                  <c:v>42907.790972222225</c:v>
                </c:pt>
                <c:pt idx="12290">
                  <c:v>42907.791666666664</c:v>
                </c:pt>
                <c:pt idx="12291">
                  <c:v>42907.792361111111</c:v>
                </c:pt>
                <c:pt idx="12292">
                  <c:v>42907.793055555558</c:v>
                </c:pt>
                <c:pt idx="12293">
                  <c:v>42907.793749999997</c:v>
                </c:pt>
                <c:pt idx="12294">
                  <c:v>42907.794444444444</c:v>
                </c:pt>
                <c:pt idx="12295">
                  <c:v>42907.795138888891</c:v>
                </c:pt>
                <c:pt idx="12296">
                  <c:v>42907.79583333333</c:v>
                </c:pt>
                <c:pt idx="12297">
                  <c:v>42907.796527777777</c:v>
                </c:pt>
                <c:pt idx="12298">
                  <c:v>42907.797222222223</c:v>
                </c:pt>
                <c:pt idx="12299">
                  <c:v>42907.79791666667</c:v>
                </c:pt>
                <c:pt idx="12300">
                  <c:v>42907.798611111109</c:v>
                </c:pt>
                <c:pt idx="12301">
                  <c:v>42907.799305555556</c:v>
                </c:pt>
                <c:pt idx="12302">
                  <c:v>42907.8</c:v>
                </c:pt>
                <c:pt idx="12303">
                  <c:v>42907.800694444442</c:v>
                </c:pt>
                <c:pt idx="12304">
                  <c:v>42907.801388888889</c:v>
                </c:pt>
                <c:pt idx="12305">
                  <c:v>42907.802083333336</c:v>
                </c:pt>
                <c:pt idx="12306">
                  <c:v>42907.802777777775</c:v>
                </c:pt>
                <c:pt idx="12307">
                  <c:v>42907.803472222222</c:v>
                </c:pt>
                <c:pt idx="12308">
                  <c:v>42907.804166666669</c:v>
                </c:pt>
                <c:pt idx="12309">
                  <c:v>42907.804861111108</c:v>
                </c:pt>
                <c:pt idx="12310">
                  <c:v>42907.805555555555</c:v>
                </c:pt>
                <c:pt idx="12311">
                  <c:v>42907.806250000001</c:v>
                </c:pt>
                <c:pt idx="12312">
                  <c:v>42907.806944444441</c:v>
                </c:pt>
                <c:pt idx="12313">
                  <c:v>42907.807638888888</c:v>
                </c:pt>
                <c:pt idx="12314">
                  <c:v>42907.808333333334</c:v>
                </c:pt>
                <c:pt idx="12315">
                  <c:v>42907.809027777781</c:v>
                </c:pt>
                <c:pt idx="12316">
                  <c:v>42907.80972222222</c:v>
                </c:pt>
                <c:pt idx="12317">
                  <c:v>42907.810416666667</c:v>
                </c:pt>
                <c:pt idx="12318">
                  <c:v>42907.811111111114</c:v>
                </c:pt>
                <c:pt idx="12319">
                  <c:v>42907.811805555553</c:v>
                </c:pt>
                <c:pt idx="12320">
                  <c:v>42907.8125</c:v>
                </c:pt>
                <c:pt idx="12321">
                  <c:v>42907.813194444447</c:v>
                </c:pt>
                <c:pt idx="12322">
                  <c:v>42907.813888888886</c:v>
                </c:pt>
                <c:pt idx="12323">
                  <c:v>42907.814583333333</c:v>
                </c:pt>
                <c:pt idx="12324">
                  <c:v>42907.81527777778</c:v>
                </c:pt>
                <c:pt idx="12325">
                  <c:v>42907.815972222219</c:v>
                </c:pt>
                <c:pt idx="12326">
                  <c:v>42907.816666666666</c:v>
                </c:pt>
                <c:pt idx="12327">
                  <c:v>42907.817361111112</c:v>
                </c:pt>
                <c:pt idx="12328">
                  <c:v>42907.818055555559</c:v>
                </c:pt>
                <c:pt idx="12329">
                  <c:v>42907.818749999999</c:v>
                </c:pt>
                <c:pt idx="12330">
                  <c:v>42907.819444444445</c:v>
                </c:pt>
                <c:pt idx="12331">
                  <c:v>42907.820138888892</c:v>
                </c:pt>
                <c:pt idx="12332">
                  <c:v>42907.820833333331</c:v>
                </c:pt>
                <c:pt idx="12333">
                  <c:v>42907.821527777778</c:v>
                </c:pt>
                <c:pt idx="12334">
                  <c:v>42907.822222222225</c:v>
                </c:pt>
                <c:pt idx="12335">
                  <c:v>42907.822916666664</c:v>
                </c:pt>
                <c:pt idx="12336">
                  <c:v>42907.823611111111</c:v>
                </c:pt>
                <c:pt idx="12337">
                  <c:v>42907.824305555558</c:v>
                </c:pt>
                <c:pt idx="12338">
                  <c:v>42907.824999999997</c:v>
                </c:pt>
                <c:pt idx="12339">
                  <c:v>42907.825694444444</c:v>
                </c:pt>
                <c:pt idx="12340">
                  <c:v>42907.826388888891</c:v>
                </c:pt>
                <c:pt idx="12341">
                  <c:v>42907.82708333333</c:v>
                </c:pt>
                <c:pt idx="12342">
                  <c:v>42907.827777777777</c:v>
                </c:pt>
                <c:pt idx="12343">
                  <c:v>42907.828472222223</c:v>
                </c:pt>
                <c:pt idx="12344">
                  <c:v>42907.82916666667</c:v>
                </c:pt>
                <c:pt idx="12345">
                  <c:v>42907.829861111109</c:v>
                </c:pt>
                <c:pt idx="12346">
                  <c:v>42907.830555555556</c:v>
                </c:pt>
                <c:pt idx="12347">
                  <c:v>42907.831250000003</c:v>
                </c:pt>
                <c:pt idx="12348">
                  <c:v>42907.831944444442</c:v>
                </c:pt>
                <c:pt idx="12349">
                  <c:v>42907.832638888889</c:v>
                </c:pt>
                <c:pt idx="12350">
                  <c:v>42907.833333333336</c:v>
                </c:pt>
                <c:pt idx="12351">
                  <c:v>42907.834027777775</c:v>
                </c:pt>
                <c:pt idx="12352">
                  <c:v>42907.834722222222</c:v>
                </c:pt>
                <c:pt idx="12353">
                  <c:v>42907.835416666669</c:v>
                </c:pt>
                <c:pt idx="12354">
                  <c:v>42907.836111111108</c:v>
                </c:pt>
                <c:pt idx="12355">
                  <c:v>42907.836805555555</c:v>
                </c:pt>
                <c:pt idx="12356">
                  <c:v>42907.837500000001</c:v>
                </c:pt>
                <c:pt idx="12357">
                  <c:v>42907.838194444441</c:v>
                </c:pt>
                <c:pt idx="12358">
                  <c:v>42907.838888888888</c:v>
                </c:pt>
                <c:pt idx="12359">
                  <c:v>42907.839583333334</c:v>
                </c:pt>
                <c:pt idx="12360">
                  <c:v>42907.840277777781</c:v>
                </c:pt>
                <c:pt idx="12361">
                  <c:v>42907.84097222222</c:v>
                </c:pt>
                <c:pt idx="12362">
                  <c:v>42907.841666666667</c:v>
                </c:pt>
                <c:pt idx="12363">
                  <c:v>42907.842361111114</c:v>
                </c:pt>
                <c:pt idx="12364">
                  <c:v>42907.843055555553</c:v>
                </c:pt>
                <c:pt idx="12365">
                  <c:v>42907.84375</c:v>
                </c:pt>
                <c:pt idx="12366">
                  <c:v>42907.844444444447</c:v>
                </c:pt>
                <c:pt idx="12367">
                  <c:v>42907.845138888886</c:v>
                </c:pt>
                <c:pt idx="12368">
                  <c:v>42907.845833333333</c:v>
                </c:pt>
                <c:pt idx="12369">
                  <c:v>42907.84652777778</c:v>
                </c:pt>
                <c:pt idx="12370">
                  <c:v>42907.847222222219</c:v>
                </c:pt>
                <c:pt idx="12371">
                  <c:v>42907.847916666666</c:v>
                </c:pt>
                <c:pt idx="12372">
                  <c:v>42907.848611111112</c:v>
                </c:pt>
                <c:pt idx="12373">
                  <c:v>42907.849305555559</c:v>
                </c:pt>
                <c:pt idx="12374">
                  <c:v>42907.85</c:v>
                </c:pt>
                <c:pt idx="12375">
                  <c:v>42907.850694444445</c:v>
                </c:pt>
                <c:pt idx="12376">
                  <c:v>42907.851388888892</c:v>
                </c:pt>
                <c:pt idx="12377">
                  <c:v>42907.852083333331</c:v>
                </c:pt>
                <c:pt idx="12378">
                  <c:v>42907.852777777778</c:v>
                </c:pt>
                <c:pt idx="12379">
                  <c:v>42907.853472222225</c:v>
                </c:pt>
                <c:pt idx="12380">
                  <c:v>42907.854166666664</c:v>
                </c:pt>
                <c:pt idx="12381">
                  <c:v>42907.854861111111</c:v>
                </c:pt>
                <c:pt idx="12382">
                  <c:v>42907.855555555558</c:v>
                </c:pt>
                <c:pt idx="12383">
                  <c:v>42907.856249999997</c:v>
                </c:pt>
                <c:pt idx="12384">
                  <c:v>42907.856944444444</c:v>
                </c:pt>
                <c:pt idx="12385">
                  <c:v>42907.857638888891</c:v>
                </c:pt>
                <c:pt idx="12386">
                  <c:v>42907.85833333333</c:v>
                </c:pt>
                <c:pt idx="12387">
                  <c:v>42907.859027777777</c:v>
                </c:pt>
                <c:pt idx="12388">
                  <c:v>42907.859722222223</c:v>
                </c:pt>
                <c:pt idx="12389">
                  <c:v>42907.86041666667</c:v>
                </c:pt>
                <c:pt idx="12390">
                  <c:v>42907.861111111109</c:v>
                </c:pt>
                <c:pt idx="12391">
                  <c:v>42907.861805555556</c:v>
                </c:pt>
                <c:pt idx="12392">
                  <c:v>42907.862500000003</c:v>
                </c:pt>
                <c:pt idx="12393">
                  <c:v>42907.863194444442</c:v>
                </c:pt>
                <c:pt idx="12394">
                  <c:v>42907.863888888889</c:v>
                </c:pt>
                <c:pt idx="12395">
                  <c:v>42907.864583333336</c:v>
                </c:pt>
                <c:pt idx="12396">
                  <c:v>42907.865277777775</c:v>
                </c:pt>
                <c:pt idx="12397">
                  <c:v>42907.865972222222</c:v>
                </c:pt>
                <c:pt idx="12398">
                  <c:v>42907.866666666669</c:v>
                </c:pt>
                <c:pt idx="12399">
                  <c:v>42907.867361111108</c:v>
                </c:pt>
                <c:pt idx="12400">
                  <c:v>42907.868055555555</c:v>
                </c:pt>
                <c:pt idx="12401">
                  <c:v>42907.868750000001</c:v>
                </c:pt>
                <c:pt idx="12402">
                  <c:v>42907.869444444441</c:v>
                </c:pt>
                <c:pt idx="12403">
                  <c:v>42907.870138888888</c:v>
                </c:pt>
                <c:pt idx="12404">
                  <c:v>42907.870833333334</c:v>
                </c:pt>
                <c:pt idx="12405">
                  <c:v>42907.871527777781</c:v>
                </c:pt>
                <c:pt idx="12406">
                  <c:v>42907.87222222222</c:v>
                </c:pt>
                <c:pt idx="12407">
                  <c:v>42907.872916666667</c:v>
                </c:pt>
                <c:pt idx="12408">
                  <c:v>42907.873611111114</c:v>
                </c:pt>
                <c:pt idx="12409">
                  <c:v>42907.874305555553</c:v>
                </c:pt>
                <c:pt idx="12410">
                  <c:v>42907.875</c:v>
                </c:pt>
                <c:pt idx="12411">
                  <c:v>42907.875694444447</c:v>
                </c:pt>
                <c:pt idx="12412">
                  <c:v>42907.876388888886</c:v>
                </c:pt>
                <c:pt idx="12413">
                  <c:v>42907.877083333333</c:v>
                </c:pt>
                <c:pt idx="12414">
                  <c:v>42907.87777777778</c:v>
                </c:pt>
                <c:pt idx="12415">
                  <c:v>42907.878472222219</c:v>
                </c:pt>
                <c:pt idx="12416">
                  <c:v>42907.879166666666</c:v>
                </c:pt>
                <c:pt idx="12417">
                  <c:v>42907.879861111112</c:v>
                </c:pt>
                <c:pt idx="12418">
                  <c:v>42907.880555555559</c:v>
                </c:pt>
                <c:pt idx="12419">
                  <c:v>42907.881249999999</c:v>
                </c:pt>
                <c:pt idx="12420">
                  <c:v>42907.881944444445</c:v>
                </c:pt>
                <c:pt idx="12421">
                  <c:v>42907.882638888892</c:v>
                </c:pt>
                <c:pt idx="12422">
                  <c:v>42907.883333333331</c:v>
                </c:pt>
                <c:pt idx="12423">
                  <c:v>42907.884027777778</c:v>
                </c:pt>
                <c:pt idx="12424">
                  <c:v>42907.884722222225</c:v>
                </c:pt>
                <c:pt idx="12425">
                  <c:v>42907.885416666664</c:v>
                </c:pt>
                <c:pt idx="12426">
                  <c:v>42907.886111111111</c:v>
                </c:pt>
                <c:pt idx="12427">
                  <c:v>42907.886805555558</c:v>
                </c:pt>
                <c:pt idx="12428">
                  <c:v>42907.887499999997</c:v>
                </c:pt>
                <c:pt idx="12429">
                  <c:v>42907.888194444444</c:v>
                </c:pt>
                <c:pt idx="12430">
                  <c:v>42907.888888888891</c:v>
                </c:pt>
                <c:pt idx="12431">
                  <c:v>42907.88958333333</c:v>
                </c:pt>
                <c:pt idx="12432">
                  <c:v>42907.890277777777</c:v>
                </c:pt>
                <c:pt idx="12433">
                  <c:v>42907.890972222223</c:v>
                </c:pt>
                <c:pt idx="12434">
                  <c:v>42907.89166666667</c:v>
                </c:pt>
                <c:pt idx="12435">
                  <c:v>42907.892361111109</c:v>
                </c:pt>
                <c:pt idx="12436">
                  <c:v>42907.893055555556</c:v>
                </c:pt>
                <c:pt idx="12437">
                  <c:v>42907.893750000003</c:v>
                </c:pt>
                <c:pt idx="12438">
                  <c:v>42907.894444444442</c:v>
                </c:pt>
                <c:pt idx="12439">
                  <c:v>42907.895138888889</c:v>
                </c:pt>
                <c:pt idx="12440">
                  <c:v>42907.895833333336</c:v>
                </c:pt>
                <c:pt idx="12441">
                  <c:v>42907.896527777775</c:v>
                </c:pt>
                <c:pt idx="12442">
                  <c:v>42907.897222222222</c:v>
                </c:pt>
                <c:pt idx="12443">
                  <c:v>42907.897916666669</c:v>
                </c:pt>
                <c:pt idx="12444">
                  <c:v>42907.898611111108</c:v>
                </c:pt>
                <c:pt idx="12445">
                  <c:v>42907.899305555555</c:v>
                </c:pt>
                <c:pt idx="12446">
                  <c:v>42907.9</c:v>
                </c:pt>
                <c:pt idx="12447">
                  <c:v>42907.900694444441</c:v>
                </c:pt>
                <c:pt idx="12448">
                  <c:v>42907.901388888888</c:v>
                </c:pt>
                <c:pt idx="12449">
                  <c:v>42907.902083333334</c:v>
                </c:pt>
                <c:pt idx="12450">
                  <c:v>42907.902777777781</c:v>
                </c:pt>
                <c:pt idx="12451">
                  <c:v>42907.90347222222</c:v>
                </c:pt>
                <c:pt idx="12452">
                  <c:v>42907.904166666667</c:v>
                </c:pt>
                <c:pt idx="12453">
                  <c:v>42907.904861111114</c:v>
                </c:pt>
                <c:pt idx="12454">
                  <c:v>42907.905555555553</c:v>
                </c:pt>
                <c:pt idx="12455">
                  <c:v>42907.90625</c:v>
                </c:pt>
                <c:pt idx="12456">
                  <c:v>42907.906944444447</c:v>
                </c:pt>
                <c:pt idx="12457">
                  <c:v>42907.907638888886</c:v>
                </c:pt>
                <c:pt idx="12458">
                  <c:v>42907.908333333333</c:v>
                </c:pt>
                <c:pt idx="12459">
                  <c:v>42907.90902777778</c:v>
                </c:pt>
                <c:pt idx="12460">
                  <c:v>42907.909722222219</c:v>
                </c:pt>
                <c:pt idx="12461">
                  <c:v>42907.910416666666</c:v>
                </c:pt>
                <c:pt idx="12462">
                  <c:v>42907.911111111112</c:v>
                </c:pt>
                <c:pt idx="12463">
                  <c:v>42907.911805555559</c:v>
                </c:pt>
                <c:pt idx="12464">
                  <c:v>42907.912499999999</c:v>
                </c:pt>
                <c:pt idx="12465">
                  <c:v>42907.913194444445</c:v>
                </c:pt>
                <c:pt idx="12466">
                  <c:v>42907.913888888892</c:v>
                </c:pt>
                <c:pt idx="12467">
                  <c:v>42907.914583333331</c:v>
                </c:pt>
                <c:pt idx="12468">
                  <c:v>42907.915277777778</c:v>
                </c:pt>
                <c:pt idx="12469">
                  <c:v>42907.915972222225</c:v>
                </c:pt>
                <c:pt idx="12470">
                  <c:v>42907.916666666664</c:v>
                </c:pt>
                <c:pt idx="12471">
                  <c:v>42907.917361111111</c:v>
                </c:pt>
                <c:pt idx="12472">
                  <c:v>42907.918055555558</c:v>
                </c:pt>
                <c:pt idx="12473">
                  <c:v>42907.918749999997</c:v>
                </c:pt>
                <c:pt idx="12474">
                  <c:v>42907.919444444444</c:v>
                </c:pt>
                <c:pt idx="12475">
                  <c:v>42907.920138888891</c:v>
                </c:pt>
                <c:pt idx="12476">
                  <c:v>42907.92083333333</c:v>
                </c:pt>
                <c:pt idx="12477">
                  <c:v>42907.921527777777</c:v>
                </c:pt>
                <c:pt idx="12478">
                  <c:v>42907.922222222223</c:v>
                </c:pt>
                <c:pt idx="12479">
                  <c:v>42907.92291666667</c:v>
                </c:pt>
                <c:pt idx="12480">
                  <c:v>42907.923611111109</c:v>
                </c:pt>
                <c:pt idx="12481">
                  <c:v>42907.924305555556</c:v>
                </c:pt>
                <c:pt idx="12482">
                  <c:v>42907.925000000003</c:v>
                </c:pt>
                <c:pt idx="12483">
                  <c:v>42907.925694444442</c:v>
                </c:pt>
                <c:pt idx="12484">
                  <c:v>42907.926388888889</c:v>
                </c:pt>
                <c:pt idx="12485">
                  <c:v>42907.927083333336</c:v>
                </c:pt>
                <c:pt idx="12486">
                  <c:v>42907.927777777775</c:v>
                </c:pt>
                <c:pt idx="12487">
                  <c:v>42907.928472222222</c:v>
                </c:pt>
                <c:pt idx="12488">
                  <c:v>42907.929166666669</c:v>
                </c:pt>
                <c:pt idx="12489">
                  <c:v>42907.929861111108</c:v>
                </c:pt>
                <c:pt idx="12490">
                  <c:v>42907.930555555555</c:v>
                </c:pt>
                <c:pt idx="12491">
                  <c:v>42907.931250000001</c:v>
                </c:pt>
                <c:pt idx="12492">
                  <c:v>42907.931944444441</c:v>
                </c:pt>
                <c:pt idx="12493">
                  <c:v>42907.932638888888</c:v>
                </c:pt>
                <c:pt idx="12494">
                  <c:v>42907.933333333334</c:v>
                </c:pt>
                <c:pt idx="12495">
                  <c:v>42907.934027777781</c:v>
                </c:pt>
                <c:pt idx="12496">
                  <c:v>42907.93472222222</c:v>
                </c:pt>
                <c:pt idx="12497">
                  <c:v>42907.935416666667</c:v>
                </c:pt>
                <c:pt idx="12498">
                  <c:v>42907.936111111114</c:v>
                </c:pt>
                <c:pt idx="12499">
                  <c:v>42907.936805555553</c:v>
                </c:pt>
                <c:pt idx="12500">
                  <c:v>42907.9375</c:v>
                </c:pt>
                <c:pt idx="12501">
                  <c:v>42907.938194444447</c:v>
                </c:pt>
                <c:pt idx="12502">
                  <c:v>42907.938888888886</c:v>
                </c:pt>
                <c:pt idx="12503">
                  <c:v>42907.939583333333</c:v>
                </c:pt>
                <c:pt idx="12504">
                  <c:v>42907.94027777778</c:v>
                </c:pt>
                <c:pt idx="12505">
                  <c:v>42907.940972222219</c:v>
                </c:pt>
                <c:pt idx="12506">
                  <c:v>42907.941666666666</c:v>
                </c:pt>
                <c:pt idx="12507">
                  <c:v>42907.942361111112</c:v>
                </c:pt>
                <c:pt idx="12508">
                  <c:v>42907.943055555559</c:v>
                </c:pt>
                <c:pt idx="12509">
                  <c:v>42907.943749999999</c:v>
                </c:pt>
                <c:pt idx="12510">
                  <c:v>42907.944444444445</c:v>
                </c:pt>
                <c:pt idx="12511">
                  <c:v>42907.945138888892</c:v>
                </c:pt>
                <c:pt idx="12512">
                  <c:v>42907.945833333331</c:v>
                </c:pt>
                <c:pt idx="12513">
                  <c:v>42907.946527777778</c:v>
                </c:pt>
                <c:pt idx="12514">
                  <c:v>42907.947222222225</c:v>
                </c:pt>
                <c:pt idx="12515">
                  <c:v>42907.947916666664</c:v>
                </c:pt>
                <c:pt idx="12516">
                  <c:v>42907.948611111111</c:v>
                </c:pt>
                <c:pt idx="12517">
                  <c:v>42907.949305555558</c:v>
                </c:pt>
                <c:pt idx="12518">
                  <c:v>42907.95</c:v>
                </c:pt>
                <c:pt idx="12519">
                  <c:v>42907.950694444444</c:v>
                </c:pt>
                <c:pt idx="12520">
                  <c:v>42907.951388888891</c:v>
                </c:pt>
                <c:pt idx="12521">
                  <c:v>42907.95208333333</c:v>
                </c:pt>
                <c:pt idx="12522">
                  <c:v>42907.952777777777</c:v>
                </c:pt>
                <c:pt idx="12523">
                  <c:v>42907.953472222223</c:v>
                </c:pt>
                <c:pt idx="12524">
                  <c:v>42907.95416666667</c:v>
                </c:pt>
                <c:pt idx="12525">
                  <c:v>42907.954861111109</c:v>
                </c:pt>
                <c:pt idx="12526">
                  <c:v>42907.955555555556</c:v>
                </c:pt>
                <c:pt idx="12527">
                  <c:v>42907.956250000003</c:v>
                </c:pt>
                <c:pt idx="12528">
                  <c:v>42907.956944444442</c:v>
                </c:pt>
                <c:pt idx="12529">
                  <c:v>42907.957638888889</c:v>
                </c:pt>
                <c:pt idx="12530">
                  <c:v>42907.958333333336</c:v>
                </c:pt>
                <c:pt idx="12531">
                  <c:v>42907.959027777775</c:v>
                </c:pt>
                <c:pt idx="12532">
                  <c:v>42907.959722222222</c:v>
                </c:pt>
                <c:pt idx="12533">
                  <c:v>42907.960416666669</c:v>
                </c:pt>
                <c:pt idx="12534">
                  <c:v>42907.961111111108</c:v>
                </c:pt>
                <c:pt idx="12535">
                  <c:v>42907.961805555555</c:v>
                </c:pt>
                <c:pt idx="12536">
                  <c:v>42907.962500000001</c:v>
                </c:pt>
                <c:pt idx="12537">
                  <c:v>42907.963194444441</c:v>
                </c:pt>
                <c:pt idx="12538">
                  <c:v>42907.963888888888</c:v>
                </c:pt>
                <c:pt idx="12539">
                  <c:v>42907.964583333334</c:v>
                </c:pt>
                <c:pt idx="12540">
                  <c:v>42907.965277777781</c:v>
                </c:pt>
                <c:pt idx="12541">
                  <c:v>42907.96597222222</c:v>
                </c:pt>
                <c:pt idx="12542">
                  <c:v>42907.966666666667</c:v>
                </c:pt>
                <c:pt idx="12543">
                  <c:v>42907.967361111114</c:v>
                </c:pt>
                <c:pt idx="12544">
                  <c:v>42907.968055555553</c:v>
                </c:pt>
                <c:pt idx="12545">
                  <c:v>42907.96875</c:v>
                </c:pt>
                <c:pt idx="12546">
                  <c:v>42907.969444444447</c:v>
                </c:pt>
                <c:pt idx="12547">
                  <c:v>42907.970138888886</c:v>
                </c:pt>
                <c:pt idx="12548">
                  <c:v>42907.970833333333</c:v>
                </c:pt>
                <c:pt idx="12549">
                  <c:v>42907.97152777778</c:v>
                </c:pt>
                <c:pt idx="12550">
                  <c:v>42907.972222222219</c:v>
                </c:pt>
                <c:pt idx="12551">
                  <c:v>42907.972916666666</c:v>
                </c:pt>
                <c:pt idx="12552">
                  <c:v>42907.973611111112</c:v>
                </c:pt>
                <c:pt idx="12553">
                  <c:v>42907.974305555559</c:v>
                </c:pt>
                <c:pt idx="12554">
                  <c:v>42907.974999999999</c:v>
                </c:pt>
                <c:pt idx="12555">
                  <c:v>42907.975694444445</c:v>
                </c:pt>
                <c:pt idx="12556">
                  <c:v>42907.976388888892</c:v>
                </c:pt>
                <c:pt idx="12557">
                  <c:v>42907.977083333331</c:v>
                </c:pt>
                <c:pt idx="12558">
                  <c:v>42907.977777777778</c:v>
                </c:pt>
                <c:pt idx="12559">
                  <c:v>42907.978472222225</c:v>
                </c:pt>
                <c:pt idx="12560">
                  <c:v>42907.979166666664</c:v>
                </c:pt>
                <c:pt idx="12561">
                  <c:v>42907.979861111111</c:v>
                </c:pt>
                <c:pt idx="12562">
                  <c:v>42907.980555555558</c:v>
                </c:pt>
                <c:pt idx="12563">
                  <c:v>42907.981249999997</c:v>
                </c:pt>
                <c:pt idx="12564">
                  <c:v>42907.981944444444</c:v>
                </c:pt>
                <c:pt idx="12565">
                  <c:v>42907.982638888891</c:v>
                </c:pt>
                <c:pt idx="12566">
                  <c:v>42907.98333333333</c:v>
                </c:pt>
                <c:pt idx="12567">
                  <c:v>42907.984027777777</c:v>
                </c:pt>
                <c:pt idx="12568">
                  <c:v>42907.984722222223</c:v>
                </c:pt>
                <c:pt idx="12569">
                  <c:v>42907.98541666667</c:v>
                </c:pt>
                <c:pt idx="12570">
                  <c:v>42907.986111111109</c:v>
                </c:pt>
                <c:pt idx="12571">
                  <c:v>42907.986805555556</c:v>
                </c:pt>
                <c:pt idx="12572">
                  <c:v>42907.987500000003</c:v>
                </c:pt>
                <c:pt idx="12573">
                  <c:v>42907.988194444442</c:v>
                </c:pt>
                <c:pt idx="12574">
                  <c:v>42907.988888888889</c:v>
                </c:pt>
                <c:pt idx="12575">
                  <c:v>42907.989583333336</c:v>
                </c:pt>
                <c:pt idx="12576">
                  <c:v>42907.990277777775</c:v>
                </c:pt>
                <c:pt idx="12577">
                  <c:v>42907.990972222222</c:v>
                </c:pt>
                <c:pt idx="12578">
                  <c:v>42907.991666666669</c:v>
                </c:pt>
                <c:pt idx="12579">
                  <c:v>42907.992361111108</c:v>
                </c:pt>
                <c:pt idx="12580">
                  <c:v>42907.993055555555</c:v>
                </c:pt>
                <c:pt idx="12581">
                  <c:v>42907.993750000001</c:v>
                </c:pt>
                <c:pt idx="12582">
                  <c:v>42907.994444444441</c:v>
                </c:pt>
                <c:pt idx="12583">
                  <c:v>42907.995138888888</c:v>
                </c:pt>
                <c:pt idx="12584">
                  <c:v>42907.995833333334</c:v>
                </c:pt>
                <c:pt idx="12585">
                  <c:v>42907.996527777781</c:v>
                </c:pt>
                <c:pt idx="12586">
                  <c:v>42907.99722222222</c:v>
                </c:pt>
                <c:pt idx="12587">
                  <c:v>42907.997916666667</c:v>
                </c:pt>
                <c:pt idx="12588">
                  <c:v>42907.998611111114</c:v>
                </c:pt>
                <c:pt idx="12589">
                  <c:v>42907.999305555553</c:v>
                </c:pt>
                <c:pt idx="12590">
                  <c:v>42908</c:v>
                </c:pt>
                <c:pt idx="12591">
                  <c:v>42908.000694444447</c:v>
                </c:pt>
                <c:pt idx="12592">
                  <c:v>42908.001388888886</c:v>
                </c:pt>
                <c:pt idx="12593">
                  <c:v>42908.002083333333</c:v>
                </c:pt>
                <c:pt idx="12594">
                  <c:v>42908.00277777778</c:v>
                </c:pt>
                <c:pt idx="12595">
                  <c:v>42908.003472222219</c:v>
                </c:pt>
                <c:pt idx="12596">
                  <c:v>42908.004166666666</c:v>
                </c:pt>
                <c:pt idx="12597">
                  <c:v>42908.004861111112</c:v>
                </c:pt>
                <c:pt idx="12598">
                  <c:v>42908.005555555559</c:v>
                </c:pt>
                <c:pt idx="12599">
                  <c:v>42908.006249999999</c:v>
                </c:pt>
                <c:pt idx="12600">
                  <c:v>42908.006944444445</c:v>
                </c:pt>
                <c:pt idx="12601">
                  <c:v>42908.007638888892</c:v>
                </c:pt>
                <c:pt idx="12602">
                  <c:v>42908.008333333331</c:v>
                </c:pt>
                <c:pt idx="12603">
                  <c:v>42908.009027777778</c:v>
                </c:pt>
                <c:pt idx="12604">
                  <c:v>42908.009722222225</c:v>
                </c:pt>
                <c:pt idx="12605">
                  <c:v>42908.010416666664</c:v>
                </c:pt>
                <c:pt idx="12606">
                  <c:v>42908.011111111111</c:v>
                </c:pt>
                <c:pt idx="12607">
                  <c:v>42908.011805555558</c:v>
                </c:pt>
                <c:pt idx="12608">
                  <c:v>42908.012499999997</c:v>
                </c:pt>
                <c:pt idx="12609">
                  <c:v>42908.013194444444</c:v>
                </c:pt>
                <c:pt idx="12610">
                  <c:v>42908.013888888891</c:v>
                </c:pt>
                <c:pt idx="12611">
                  <c:v>42908.01458333333</c:v>
                </c:pt>
                <c:pt idx="12612">
                  <c:v>42908.015277777777</c:v>
                </c:pt>
                <c:pt idx="12613">
                  <c:v>42908.015972222223</c:v>
                </c:pt>
                <c:pt idx="12614">
                  <c:v>42908.01666666667</c:v>
                </c:pt>
                <c:pt idx="12615">
                  <c:v>42908.017361111109</c:v>
                </c:pt>
                <c:pt idx="12616">
                  <c:v>42908.018055555556</c:v>
                </c:pt>
                <c:pt idx="12617">
                  <c:v>42908.018750000003</c:v>
                </c:pt>
                <c:pt idx="12618">
                  <c:v>42908.019444444442</c:v>
                </c:pt>
                <c:pt idx="12619">
                  <c:v>42908.020138888889</c:v>
                </c:pt>
                <c:pt idx="12620">
                  <c:v>42908.020833333336</c:v>
                </c:pt>
                <c:pt idx="12621">
                  <c:v>42908.021527777775</c:v>
                </c:pt>
                <c:pt idx="12622">
                  <c:v>42908.022222222222</c:v>
                </c:pt>
                <c:pt idx="12623">
                  <c:v>42908.022916666669</c:v>
                </c:pt>
                <c:pt idx="12624">
                  <c:v>42908.023611111108</c:v>
                </c:pt>
                <c:pt idx="12625">
                  <c:v>42908.024305555555</c:v>
                </c:pt>
                <c:pt idx="12626">
                  <c:v>42908.025000000001</c:v>
                </c:pt>
                <c:pt idx="12627">
                  <c:v>42908.025694444441</c:v>
                </c:pt>
                <c:pt idx="12628">
                  <c:v>42908.026388888888</c:v>
                </c:pt>
                <c:pt idx="12629">
                  <c:v>42908.027083333334</c:v>
                </c:pt>
                <c:pt idx="12630">
                  <c:v>42908.027777777781</c:v>
                </c:pt>
                <c:pt idx="12631">
                  <c:v>42908.02847222222</c:v>
                </c:pt>
                <c:pt idx="12632">
                  <c:v>42908.029166666667</c:v>
                </c:pt>
                <c:pt idx="12633">
                  <c:v>42908.029861111114</c:v>
                </c:pt>
                <c:pt idx="12634">
                  <c:v>42908.030555555553</c:v>
                </c:pt>
                <c:pt idx="12635">
                  <c:v>42908.03125</c:v>
                </c:pt>
                <c:pt idx="12636">
                  <c:v>42908.031944444447</c:v>
                </c:pt>
                <c:pt idx="12637">
                  <c:v>42908.032638888886</c:v>
                </c:pt>
                <c:pt idx="12638">
                  <c:v>42908.033333333333</c:v>
                </c:pt>
                <c:pt idx="12639">
                  <c:v>42908.03402777778</c:v>
                </c:pt>
                <c:pt idx="12640">
                  <c:v>42908.034722222219</c:v>
                </c:pt>
                <c:pt idx="12641">
                  <c:v>42908.035416666666</c:v>
                </c:pt>
                <c:pt idx="12642">
                  <c:v>42908.036111111112</c:v>
                </c:pt>
                <c:pt idx="12643">
                  <c:v>42908.036805555559</c:v>
                </c:pt>
                <c:pt idx="12644">
                  <c:v>42908.037499999999</c:v>
                </c:pt>
                <c:pt idx="12645">
                  <c:v>42908.038194444445</c:v>
                </c:pt>
                <c:pt idx="12646">
                  <c:v>42908.038888888892</c:v>
                </c:pt>
                <c:pt idx="12647">
                  <c:v>42908.039583333331</c:v>
                </c:pt>
                <c:pt idx="12648">
                  <c:v>42908.040277777778</c:v>
                </c:pt>
                <c:pt idx="12649">
                  <c:v>42908.040972222225</c:v>
                </c:pt>
                <c:pt idx="12650">
                  <c:v>42908.041666666664</c:v>
                </c:pt>
                <c:pt idx="12651">
                  <c:v>42908.042361111111</c:v>
                </c:pt>
                <c:pt idx="12652">
                  <c:v>42908.043055555558</c:v>
                </c:pt>
                <c:pt idx="12653">
                  <c:v>42908.043749999997</c:v>
                </c:pt>
                <c:pt idx="12654">
                  <c:v>42908.044444444444</c:v>
                </c:pt>
                <c:pt idx="12655">
                  <c:v>42908.045138888891</c:v>
                </c:pt>
                <c:pt idx="12656">
                  <c:v>42908.04583333333</c:v>
                </c:pt>
                <c:pt idx="12657">
                  <c:v>42908.046527777777</c:v>
                </c:pt>
                <c:pt idx="12658">
                  <c:v>42908.047222222223</c:v>
                </c:pt>
                <c:pt idx="12659">
                  <c:v>42908.04791666667</c:v>
                </c:pt>
                <c:pt idx="12660">
                  <c:v>42908.048611111109</c:v>
                </c:pt>
                <c:pt idx="12661">
                  <c:v>42908.049305555556</c:v>
                </c:pt>
                <c:pt idx="12662">
                  <c:v>42908.05</c:v>
                </c:pt>
                <c:pt idx="12663">
                  <c:v>42908.050694444442</c:v>
                </c:pt>
                <c:pt idx="12664">
                  <c:v>42908.051388888889</c:v>
                </c:pt>
                <c:pt idx="12665">
                  <c:v>42908.052083333336</c:v>
                </c:pt>
                <c:pt idx="12666">
                  <c:v>42908.052777777775</c:v>
                </c:pt>
                <c:pt idx="12667">
                  <c:v>42908.053472222222</c:v>
                </c:pt>
                <c:pt idx="12668">
                  <c:v>42908.054166666669</c:v>
                </c:pt>
                <c:pt idx="12669">
                  <c:v>42908.054861111108</c:v>
                </c:pt>
                <c:pt idx="12670">
                  <c:v>42908.055555555555</c:v>
                </c:pt>
                <c:pt idx="12671">
                  <c:v>42908.056250000001</c:v>
                </c:pt>
                <c:pt idx="12672">
                  <c:v>42908.056944444441</c:v>
                </c:pt>
                <c:pt idx="12673">
                  <c:v>42908.057638888888</c:v>
                </c:pt>
                <c:pt idx="12674">
                  <c:v>42908.058333333334</c:v>
                </c:pt>
                <c:pt idx="12675">
                  <c:v>42908.059027777781</c:v>
                </c:pt>
                <c:pt idx="12676">
                  <c:v>42908.05972222222</c:v>
                </c:pt>
                <c:pt idx="12677">
                  <c:v>42908.060416666667</c:v>
                </c:pt>
                <c:pt idx="12678">
                  <c:v>42908.061111111114</c:v>
                </c:pt>
                <c:pt idx="12679">
                  <c:v>42908.061805555553</c:v>
                </c:pt>
                <c:pt idx="12680">
                  <c:v>42908.0625</c:v>
                </c:pt>
                <c:pt idx="12681">
                  <c:v>42908.063194444447</c:v>
                </c:pt>
                <c:pt idx="12682">
                  <c:v>42908.063888888886</c:v>
                </c:pt>
                <c:pt idx="12683">
                  <c:v>42908.064583333333</c:v>
                </c:pt>
                <c:pt idx="12684">
                  <c:v>42908.06527777778</c:v>
                </c:pt>
                <c:pt idx="12685">
                  <c:v>42908.065972222219</c:v>
                </c:pt>
                <c:pt idx="12686">
                  <c:v>42908.066666666666</c:v>
                </c:pt>
                <c:pt idx="12687">
                  <c:v>42908.067361111112</c:v>
                </c:pt>
                <c:pt idx="12688">
                  <c:v>42908.068055555559</c:v>
                </c:pt>
                <c:pt idx="12689">
                  <c:v>42908.068749999999</c:v>
                </c:pt>
                <c:pt idx="12690">
                  <c:v>42908.069444444445</c:v>
                </c:pt>
                <c:pt idx="12691">
                  <c:v>42908.070138888892</c:v>
                </c:pt>
                <c:pt idx="12692">
                  <c:v>42908.070833333331</c:v>
                </c:pt>
                <c:pt idx="12693">
                  <c:v>42908.071527777778</c:v>
                </c:pt>
                <c:pt idx="12694">
                  <c:v>42908.072222222225</c:v>
                </c:pt>
                <c:pt idx="12695">
                  <c:v>42908.072916666664</c:v>
                </c:pt>
                <c:pt idx="12696">
                  <c:v>42908.073611111111</c:v>
                </c:pt>
                <c:pt idx="12697">
                  <c:v>42908.074305555558</c:v>
                </c:pt>
                <c:pt idx="12698">
                  <c:v>42908.074999999997</c:v>
                </c:pt>
                <c:pt idx="12699">
                  <c:v>42908.075694444444</c:v>
                </c:pt>
                <c:pt idx="12700">
                  <c:v>42908.076388888891</c:v>
                </c:pt>
                <c:pt idx="12701">
                  <c:v>42908.07708333333</c:v>
                </c:pt>
                <c:pt idx="12702">
                  <c:v>42908.077777777777</c:v>
                </c:pt>
                <c:pt idx="12703">
                  <c:v>42908.078472222223</c:v>
                </c:pt>
                <c:pt idx="12704">
                  <c:v>42908.07916666667</c:v>
                </c:pt>
                <c:pt idx="12705">
                  <c:v>42908.079861111109</c:v>
                </c:pt>
                <c:pt idx="12706">
                  <c:v>42908.080555555556</c:v>
                </c:pt>
                <c:pt idx="12707">
                  <c:v>42908.081250000003</c:v>
                </c:pt>
                <c:pt idx="12708">
                  <c:v>42908.081944444442</c:v>
                </c:pt>
                <c:pt idx="12709">
                  <c:v>42908.082638888889</c:v>
                </c:pt>
                <c:pt idx="12710">
                  <c:v>42908.083333333336</c:v>
                </c:pt>
                <c:pt idx="12711">
                  <c:v>42908.084027777775</c:v>
                </c:pt>
                <c:pt idx="12712">
                  <c:v>42908.084722222222</c:v>
                </c:pt>
                <c:pt idx="12713">
                  <c:v>42908.085416666669</c:v>
                </c:pt>
                <c:pt idx="12714">
                  <c:v>42908.086111111108</c:v>
                </c:pt>
                <c:pt idx="12715">
                  <c:v>42908.086805555555</c:v>
                </c:pt>
                <c:pt idx="12716">
                  <c:v>42908.087500000001</c:v>
                </c:pt>
                <c:pt idx="12717">
                  <c:v>42908.088194444441</c:v>
                </c:pt>
                <c:pt idx="12718">
                  <c:v>42908.088888888888</c:v>
                </c:pt>
                <c:pt idx="12719">
                  <c:v>42908.089583333334</c:v>
                </c:pt>
                <c:pt idx="12720">
                  <c:v>42908.090277777781</c:v>
                </c:pt>
                <c:pt idx="12721">
                  <c:v>42908.09097222222</c:v>
                </c:pt>
                <c:pt idx="12722">
                  <c:v>42908.091666666667</c:v>
                </c:pt>
                <c:pt idx="12723">
                  <c:v>42908.092361111114</c:v>
                </c:pt>
                <c:pt idx="12724">
                  <c:v>42908.093055555553</c:v>
                </c:pt>
                <c:pt idx="12725">
                  <c:v>42908.09375</c:v>
                </c:pt>
                <c:pt idx="12726">
                  <c:v>42908.094444444447</c:v>
                </c:pt>
                <c:pt idx="12727">
                  <c:v>42908.095138888886</c:v>
                </c:pt>
                <c:pt idx="12728">
                  <c:v>42908.095833333333</c:v>
                </c:pt>
                <c:pt idx="12729">
                  <c:v>42908.09652777778</c:v>
                </c:pt>
                <c:pt idx="12730">
                  <c:v>42908.097222222219</c:v>
                </c:pt>
                <c:pt idx="12731">
                  <c:v>42908.097916666666</c:v>
                </c:pt>
                <c:pt idx="12732">
                  <c:v>42908.098611111112</c:v>
                </c:pt>
                <c:pt idx="12733">
                  <c:v>42908.099305555559</c:v>
                </c:pt>
                <c:pt idx="12734">
                  <c:v>42908.1</c:v>
                </c:pt>
                <c:pt idx="12735">
                  <c:v>42908.100694444445</c:v>
                </c:pt>
                <c:pt idx="12736">
                  <c:v>42908.101388888892</c:v>
                </c:pt>
                <c:pt idx="12737">
                  <c:v>42908.102083333331</c:v>
                </c:pt>
                <c:pt idx="12738">
                  <c:v>42908.102777777778</c:v>
                </c:pt>
                <c:pt idx="12739">
                  <c:v>42908.103472222225</c:v>
                </c:pt>
                <c:pt idx="12740">
                  <c:v>42908.104166666664</c:v>
                </c:pt>
                <c:pt idx="12741">
                  <c:v>42908.104861111111</c:v>
                </c:pt>
                <c:pt idx="12742">
                  <c:v>42908.105555555558</c:v>
                </c:pt>
                <c:pt idx="12743">
                  <c:v>42908.106249999997</c:v>
                </c:pt>
                <c:pt idx="12744">
                  <c:v>42908.106944444444</c:v>
                </c:pt>
                <c:pt idx="12745">
                  <c:v>42908.107638888891</c:v>
                </c:pt>
                <c:pt idx="12746">
                  <c:v>42908.10833333333</c:v>
                </c:pt>
                <c:pt idx="12747">
                  <c:v>42908.109027777777</c:v>
                </c:pt>
                <c:pt idx="12748">
                  <c:v>42908.109722222223</c:v>
                </c:pt>
                <c:pt idx="12749">
                  <c:v>42908.11041666667</c:v>
                </c:pt>
                <c:pt idx="12750">
                  <c:v>42908.111111111109</c:v>
                </c:pt>
                <c:pt idx="12751">
                  <c:v>42908.111805555556</c:v>
                </c:pt>
                <c:pt idx="12752">
                  <c:v>42908.112500000003</c:v>
                </c:pt>
                <c:pt idx="12753">
                  <c:v>42908.113194444442</c:v>
                </c:pt>
                <c:pt idx="12754">
                  <c:v>42908.113888888889</c:v>
                </c:pt>
                <c:pt idx="12755">
                  <c:v>42908.114583333336</c:v>
                </c:pt>
                <c:pt idx="12756">
                  <c:v>42908.115277777775</c:v>
                </c:pt>
                <c:pt idx="12757">
                  <c:v>42908.115972222222</c:v>
                </c:pt>
                <c:pt idx="12758">
                  <c:v>42908.116666666669</c:v>
                </c:pt>
                <c:pt idx="12759">
                  <c:v>42908.117361111108</c:v>
                </c:pt>
                <c:pt idx="12760">
                  <c:v>42908.118055555555</c:v>
                </c:pt>
                <c:pt idx="12761">
                  <c:v>42908.118750000001</c:v>
                </c:pt>
                <c:pt idx="12762">
                  <c:v>42908.119444444441</c:v>
                </c:pt>
                <c:pt idx="12763">
                  <c:v>42908.120138888888</c:v>
                </c:pt>
                <c:pt idx="12764">
                  <c:v>42908.120833333334</c:v>
                </c:pt>
                <c:pt idx="12765">
                  <c:v>42908.121527777781</c:v>
                </c:pt>
                <c:pt idx="12766">
                  <c:v>42908.12222222222</c:v>
                </c:pt>
                <c:pt idx="12767">
                  <c:v>42908.122916666667</c:v>
                </c:pt>
                <c:pt idx="12768">
                  <c:v>42908.123611111114</c:v>
                </c:pt>
                <c:pt idx="12769">
                  <c:v>42908.124305555553</c:v>
                </c:pt>
                <c:pt idx="12770">
                  <c:v>42908.125</c:v>
                </c:pt>
                <c:pt idx="12771">
                  <c:v>42908.125694444447</c:v>
                </c:pt>
                <c:pt idx="12772">
                  <c:v>42908.126388888886</c:v>
                </c:pt>
                <c:pt idx="12773">
                  <c:v>42908.127083333333</c:v>
                </c:pt>
                <c:pt idx="12774">
                  <c:v>42908.12777777778</c:v>
                </c:pt>
                <c:pt idx="12775">
                  <c:v>42908.128472222219</c:v>
                </c:pt>
                <c:pt idx="12776">
                  <c:v>42908.129166666666</c:v>
                </c:pt>
                <c:pt idx="12777">
                  <c:v>42908.129861111112</c:v>
                </c:pt>
                <c:pt idx="12778">
                  <c:v>42908.130555555559</c:v>
                </c:pt>
                <c:pt idx="12779">
                  <c:v>42908.131249999999</c:v>
                </c:pt>
                <c:pt idx="12780">
                  <c:v>42908.131944444445</c:v>
                </c:pt>
                <c:pt idx="12781">
                  <c:v>42908.132638888892</c:v>
                </c:pt>
                <c:pt idx="12782">
                  <c:v>42908.133333333331</c:v>
                </c:pt>
                <c:pt idx="12783">
                  <c:v>42908.134027777778</c:v>
                </c:pt>
                <c:pt idx="12784">
                  <c:v>42908.134722222225</c:v>
                </c:pt>
                <c:pt idx="12785">
                  <c:v>42908.135416666664</c:v>
                </c:pt>
                <c:pt idx="12786">
                  <c:v>42908.136111111111</c:v>
                </c:pt>
                <c:pt idx="12787">
                  <c:v>42908.136805555558</c:v>
                </c:pt>
                <c:pt idx="12788">
                  <c:v>42908.137499999997</c:v>
                </c:pt>
                <c:pt idx="12789">
                  <c:v>42908.138194444444</c:v>
                </c:pt>
                <c:pt idx="12790">
                  <c:v>42908.138888888891</c:v>
                </c:pt>
                <c:pt idx="12791">
                  <c:v>42908.13958333333</c:v>
                </c:pt>
                <c:pt idx="12792">
                  <c:v>42908.140277777777</c:v>
                </c:pt>
                <c:pt idx="12793">
                  <c:v>42908.140972222223</c:v>
                </c:pt>
                <c:pt idx="12794">
                  <c:v>42908.14166666667</c:v>
                </c:pt>
                <c:pt idx="12795">
                  <c:v>42908.142361111109</c:v>
                </c:pt>
                <c:pt idx="12796">
                  <c:v>42908.143055555556</c:v>
                </c:pt>
                <c:pt idx="12797">
                  <c:v>42908.143750000003</c:v>
                </c:pt>
                <c:pt idx="12798">
                  <c:v>42908.144444444442</c:v>
                </c:pt>
                <c:pt idx="12799">
                  <c:v>42908.145138888889</c:v>
                </c:pt>
                <c:pt idx="12800">
                  <c:v>42908.145833333336</c:v>
                </c:pt>
                <c:pt idx="12801">
                  <c:v>42908.146527777775</c:v>
                </c:pt>
                <c:pt idx="12802">
                  <c:v>42908.147222222222</c:v>
                </c:pt>
                <c:pt idx="12803">
                  <c:v>42908.147916666669</c:v>
                </c:pt>
                <c:pt idx="12804">
                  <c:v>42908.148611111108</c:v>
                </c:pt>
                <c:pt idx="12805">
                  <c:v>42908.149305555555</c:v>
                </c:pt>
                <c:pt idx="12806">
                  <c:v>42908.15</c:v>
                </c:pt>
                <c:pt idx="12807">
                  <c:v>42908.150694444441</c:v>
                </c:pt>
                <c:pt idx="12808">
                  <c:v>42908.151388888888</c:v>
                </c:pt>
                <c:pt idx="12809">
                  <c:v>42908.152083333334</c:v>
                </c:pt>
                <c:pt idx="12810">
                  <c:v>42908.152777777781</c:v>
                </c:pt>
                <c:pt idx="12811">
                  <c:v>42908.15347222222</c:v>
                </c:pt>
                <c:pt idx="12812">
                  <c:v>42908.154166666667</c:v>
                </c:pt>
                <c:pt idx="12813">
                  <c:v>42908.154861111114</c:v>
                </c:pt>
                <c:pt idx="12814">
                  <c:v>42908.155555555553</c:v>
                </c:pt>
                <c:pt idx="12815">
                  <c:v>42908.15625</c:v>
                </c:pt>
                <c:pt idx="12816">
                  <c:v>42908.156944444447</c:v>
                </c:pt>
                <c:pt idx="12817">
                  <c:v>42908.157638888886</c:v>
                </c:pt>
                <c:pt idx="12818">
                  <c:v>42908.158333333333</c:v>
                </c:pt>
                <c:pt idx="12819">
                  <c:v>42908.15902777778</c:v>
                </c:pt>
                <c:pt idx="12820">
                  <c:v>42908.159722222219</c:v>
                </c:pt>
                <c:pt idx="12821">
                  <c:v>42908.160416666666</c:v>
                </c:pt>
                <c:pt idx="12822">
                  <c:v>42908.161111111112</c:v>
                </c:pt>
                <c:pt idx="12823">
                  <c:v>42908.161805555559</c:v>
                </c:pt>
                <c:pt idx="12824">
                  <c:v>42908.162499999999</c:v>
                </c:pt>
                <c:pt idx="12825">
                  <c:v>42908.163194444445</c:v>
                </c:pt>
                <c:pt idx="12826">
                  <c:v>42908.163888888892</c:v>
                </c:pt>
                <c:pt idx="12827">
                  <c:v>42908.164583333331</c:v>
                </c:pt>
                <c:pt idx="12828">
                  <c:v>42908.165277777778</c:v>
                </c:pt>
                <c:pt idx="12829">
                  <c:v>42908.165972222225</c:v>
                </c:pt>
                <c:pt idx="12830">
                  <c:v>42908.166666666664</c:v>
                </c:pt>
                <c:pt idx="12831">
                  <c:v>42908.167361111111</c:v>
                </c:pt>
                <c:pt idx="12832">
                  <c:v>42908.168055555558</c:v>
                </c:pt>
                <c:pt idx="12833">
                  <c:v>42908.168749999997</c:v>
                </c:pt>
                <c:pt idx="12834">
                  <c:v>42908.169444444444</c:v>
                </c:pt>
                <c:pt idx="12835">
                  <c:v>42908.170138888891</c:v>
                </c:pt>
                <c:pt idx="12836">
                  <c:v>42908.17083333333</c:v>
                </c:pt>
                <c:pt idx="12837">
                  <c:v>42908.171527777777</c:v>
                </c:pt>
                <c:pt idx="12838">
                  <c:v>42908.172222222223</c:v>
                </c:pt>
                <c:pt idx="12839">
                  <c:v>42908.17291666667</c:v>
                </c:pt>
                <c:pt idx="12840">
                  <c:v>42908.173611111109</c:v>
                </c:pt>
                <c:pt idx="12841">
                  <c:v>42908.174305555556</c:v>
                </c:pt>
                <c:pt idx="12842">
                  <c:v>42908.175000000003</c:v>
                </c:pt>
                <c:pt idx="12843">
                  <c:v>42908.175694444442</c:v>
                </c:pt>
                <c:pt idx="12844">
                  <c:v>42908.176388888889</c:v>
                </c:pt>
                <c:pt idx="12845">
                  <c:v>42908.177083333336</c:v>
                </c:pt>
                <c:pt idx="12846">
                  <c:v>42908.177777777775</c:v>
                </c:pt>
                <c:pt idx="12847">
                  <c:v>42908.178472222222</c:v>
                </c:pt>
                <c:pt idx="12848">
                  <c:v>42908.179166666669</c:v>
                </c:pt>
                <c:pt idx="12849">
                  <c:v>42908.179861111108</c:v>
                </c:pt>
                <c:pt idx="12850">
                  <c:v>42908.180555555555</c:v>
                </c:pt>
                <c:pt idx="12851">
                  <c:v>42908.181250000001</c:v>
                </c:pt>
                <c:pt idx="12852">
                  <c:v>42908.181944444441</c:v>
                </c:pt>
                <c:pt idx="12853">
                  <c:v>42908.182638888888</c:v>
                </c:pt>
                <c:pt idx="12854">
                  <c:v>42908.183333333334</c:v>
                </c:pt>
                <c:pt idx="12855">
                  <c:v>42908.184027777781</c:v>
                </c:pt>
                <c:pt idx="12856">
                  <c:v>42908.18472222222</c:v>
                </c:pt>
                <c:pt idx="12857">
                  <c:v>42908.185416666667</c:v>
                </c:pt>
                <c:pt idx="12858">
                  <c:v>42908.186111111114</c:v>
                </c:pt>
                <c:pt idx="12859">
                  <c:v>42908.186805555553</c:v>
                </c:pt>
                <c:pt idx="12860">
                  <c:v>42908.1875</c:v>
                </c:pt>
                <c:pt idx="12861">
                  <c:v>42908.188194444447</c:v>
                </c:pt>
                <c:pt idx="12862">
                  <c:v>42908.188888888886</c:v>
                </c:pt>
                <c:pt idx="12863">
                  <c:v>42908.189583333333</c:v>
                </c:pt>
                <c:pt idx="12864">
                  <c:v>42908.19027777778</c:v>
                </c:pt>
                <c:pt idx="12865">
                  <c:v>42908.190972222219</c:v>
                </c:pt>
                <c:pt idx="12866">
                  <c:v>42908.191666666666</c:v>
                </c:pt>
                <c:pt idx="12867">
                  <c:v>42908.192361111112</c:v>
                </c:pt>
                <c:pt idx="12868">
                  <c:v>42908.193055555559</c:v>
                </c:pt>
                <c:pt idx="12869">
                  <c:v>42908.193749999999</c:v>
                </c:pt>
                <c:pt idx="12870">
                  <c:v>42908.194444444445</c:v>
                </c:pt>
                <c:pt idx="12871">
                  <c:v>42908.195138888892</c:v>
                </c:pt>
                <c:pt idx="12872">
                  <c:v>42908.195833333331</c:v>
                </c:pt>
                <c:pt idx="12873">
                  <c:v>42908.196527777778</c:v>
                </c:pt>
                <c:pt idx="12874">
                  <c:v>42908.197222222225</c:v>
                </c:pt>
                <c:pt idx="12875">
                  <c:v>42908.197916666664</c:v>
                </c:pt>
                <c:pt idx="12876">
                  <c:v>42908.198611111111</c:v>
                </c:pt>
                <c:pt idx="12877">
                  <c:v>42908.199305555558</c:v>
                </c:pt>
                <c:pt idx="12878">
                  <c:v>42908.2</c:v>
                </c:pt>
                <c:pt idx="12879">
                  <c:v>42908.200694444444</c:v>
                </c:pt>
                <c:pt idx="12880">
                  <c:v>42908.201388888891</c:v>
                </c:pt>
                <c:pt idx="12881">
                  <c:v>42908.20208333333</c:v>
                </c:pt>
                <c:pt idx="12882">
                  <c:v>42908.202777777777</c:v>
                </c:pt>
                <c:pt idx="12883">
                  <c:v>42908.203472222223</c:v>
                </c:pt>
                <c:pt idx="12884">
                  <c:v>42908.20416666667</c:v>
                </c:pt>
                <c:pt idx="12885">
                  <c:v>42908.204861111109</c:v>
                </c:pt>
                <c:pt idx="12886">
                  <c:v>42908.205555555556</c:v>
                </c:pt>
                <c:pt idx="12887">
                  <c:v>42908.206250000003</c:v>
                </c:pt>
                <c:pt idx="12888">
                  <c:v>42908.206944444442</c:v>
                </c:pt>
                <c:pt idx="12889">
                  <c:v>42908.207638888889</c:v>
                </c:pt>
                <c:pt idx="12890">
                  <c:v>42908.208333333336</c:v>
                </c:pt>
                <c:pt idx="12891">
                  <c:v>42908.209027777775</c:v>
                </c:pt>
                <c:pt idx="12892">
                  <c:v>42908.209722222222</c:v>
                </c:pt>
                <c:pt idx="12893">
                  <c:v>42908.210416666669</c:v>
                </c:pt>
                <c:pt idx="12894">
                  <c:v>42908.211111111108</c:v>
                </c:pt>
                <c:pt idx="12895">
                  <c:v>42908.211805555555</c:v>
                </c:pt>
                <c:pt idx="12896">
                  <c:v>42908.212500000001</c:v>
                </c:pt>
                <c:pt idx="12897">
                  <c:v>42908.213194444441</c:v>
                </c:pt>
                <c:pt idx="12898">
                  <c:v>42908.213888888888</c:v>
                </c:pt>
                <c:pt idx="12899">
                  <c:v>42908.214583333334</c:v>
                </c:pt>
                <c:pt idx="12900">
                  <c:v>42908.215277777781</c:v>
                </c:pt>
                <c:pt idx="12901">
                  <c:v>42908.21597222222</c:v>
                </c:pt>
                <c:pt idx="12902">
                  <c:v>42908.216666666667</c:v>
                </c:pt>
                <c:pt idx="12903">
                  <c:v>42908.217361111114</c:v>
                </c:pt>
                <c:pt idx="12904">
                  <c:v>42908.218055555553</c:v>
                </c:pt>
                <c:pt idx="12905">
                  <c:v>42908.21875</c:v>
                </c:pt>
                <c:pt idx="12906">
                  <c:v>42908.219444444447</c:v>
                </c:pt>
                <c:pt idx="12907">
                  <c:v>42908.220138888886</c:v>
                </c:pt>
                <c:pt idx="12908">
                  <c:v>42908.220833333333</c:v>
                </c:pt>
                <c:pt idx="12909">
                  <c:v>42908.22152777778</c:v>
                </c:pt>
                <c:pt idx="12910">
                  <c:v>42908.222222222219</c:v>
                </c:pt>
                <c:pt idx="12911">
                  <c:v>42908.222916666666</c:v>
                </c:pt>
                <c:pt idx="12912">
                  <c:v>42908.223611111112</c:v>
                </c:pt>
                <c:pt idx="12913">
                  <c:v>42908.224305555559</c:v>
                </c:pt>
                <c:pt idx="12914">
                  <c:v>42908.224999999999</c:v>
                </c:pt>
                <c:pt idx="12915">
                  <c:v>42908.225694444445</c:v>
                </c:pt>
                <c:pt idx="12916">
                  <c:v>42908.226388888892</c:v>
                </c:pt>
                <c:pt idx="12917">
                  <c:v>42908.227083333331</c:v>
                </c:pt>
                <c:pt idx="12918">
                  <c:v>42908.227777777778</c:v>
                </c:pt>
                <c:pt idx="12919">
                  <c:v>42908.228472222225</c:v>
                </c:pt>
                <c:pt idx="12920">
                  <c:v>42908.229166666664</c:v>
                </c:pt>
                <c:pt idx="12921">
                  <c:v>42908.229861111111</c:v>
                </c:pt>
                <c:pt idx="12922">
                  <c:v>42908.230555555558</c:v>
                </c:pt>
                <c:pt idx="12923">
                  <c:v>42908.231249999997</c:v>
                </c:pt>
                <c:pt idx="12924">
                  <c:v>42908.231944444444</c:v>
                </c:pt>
                <c:pt idx="12925">
                  <c:v>42908.232638888891</c:v>
                </c:pt>
                <c:pt idx="12926">
                  <c:v>42908.23333333333</c:v>
                </c:pt>
                <c:pt idx="12927">
                  <c:v>42908.234027777777</c:v>
                </c:pt>
                <c:pt idx="12928">
                  <c:v>42908.234722222223</c:v>
                </c:pt>
                <c:pt idx="12929">
                  <c:v>42908.23541666667</c:v>
                </c:pt>
                <c:pt idx="12930">
                  <c:v>42908.236111111109</c:v>
                </c:pt>
                <c:pt idx="12931">
                  <c:v>42908.236805555556</c:v>
                </c:pt>
                <c:pt idx="12932">
                  <c:v>42908.237500000003</c:v>
                </c:pt>
                <c:pt idx="12933">
                  <c:v>42908.238194444442</c:v>
                </c:pt>
                <c:pt idx="12934">
                  <c:v>42908.238888888889</c:v>
                </c:pt>
                <c:pt idx="12935">
                  <c:v>42908.239583333336</c:v>
                </c:pt>
                <c:pt idx="12936">
                  <c:v>42908.240277777775</c:v>
                </c:pt>
                <c:pt idx="12937">
                  <c:v>42908.240972222222</c:v>
                </c:pt>
                <c:pt idx="12938">
                  <c:v>42908.241666666669</c:v>
                </c:pt>
                <c:pt idx="12939">
                  <c:v>42908.242361111108</c:v>
                </c:pt>
                <c:pt idx="12940">
                  <c:v>42908.243055555555</c:v>
                </c:pt>
                <c:pt idx="12941">
                  <c:v>42908.243750000001</c:v>
                </c:pt>
                <c:pt idx="12942">
                  <c:v>42908.244444444441</c:v>
                </c:pt>
                <c:pt idx="12943">
                  <c:v>42908.245138888888</c:v>
                </c:pt>
                <c:pt idx="12944">
                  <c:v>42908.245833333334</c:v>
                </c:pt>
                <c:pt idx="12945">
                  <c:v>42908.246527777781</c:v>
                </c:pt>
                <c:pt idx="12946">
                  <c:v>42908.24722222222</c:v>
                </c:pt>
                <c:pt idx="12947">
                  <c:v>42908.247916666667</c:v>
                </c:pt>
                <c:pt idx="12948">
                  <c:v>42908.248611111114</c:v>
                </c:pt>
                <c:pt idx="12949">
                  <c:v>42908.249305555553</c:v>
                </c:pt>
                <c:pt idx="12950">
                  <c:v>42908.25</c:v>
                </c:pt>
                <c:pt idx="12951">
                  <c:v>42908.250694444447</c:v>
                </c:pt>
                <c:pt idx="12952">
                  <c:v>42908.251388888886</c:v>
                </c:pt>
                <c:pt idx="12953">
                  <c:v>42908.252083333333</c:v>
                </c:pt>
                <c:pt idx="12954">
                  <c:v>42908.25277777778</c:v>
                </c:pt>
                <c:pt idx="12955">
                  <c:v>42908.253472222219</c:v>
                </c:pt>
                <c:pt idx="12956">
                  <c:v>42908.254166666666</c:v>
                </c:pt>
                <c:pt idx="12957">
                  <c:v>42908.254861111112</c:v>
                </c:pt>
                <c:pt idx="12958">
                  <c:v>42908.255555555559</c:v>
                </c:pt>
                <c:pt idx="12959">
                  <c:v>42908.256249999999</c:v>
                </c:pt>
                <c:pt idx="12960">
                  <c:v>42908.256944444445</c:v>
                </c:pt>
                <c:pt idx="12961">
                  <c:v>42908.257638888892</c:v>
                </c:pt>
                <c:pt idx="12962">
                  <c:v>42908.258333333331</c:v>
                </c:pt>
                <c:pt idx="12963">
                  <c:v>42908.259027777778</c:v>
                </c:pt>
                <c:pt idx="12964">
                  <c:v>42908.259722222225</c:v>
                </c:pt>
                <c:pt idx="12965">
                  <c:v>42908.260416666664</c:v>
                </c:pt>
                <c:pt idx="12966">
                  <c:v>42908.261111111111</c:v>
                </c:pt>
                <c:pt idx="12967">
                  <c:v>42908.261805555558</c:v>
                </c:pt>
                <c:pt idx="12968">
                  <c:v>42908.262499999997</c:v>
                </c:pt>
                <c:pt idx="12969">
                  <c:v>42908.263194444444</c:v>
                </c:pt>
                <c:pt idx="12970">
                  <c:v>42908.263888888891</c:v>
                </c:pt>
                <c:pt idx="12971">
                  <c:v>42908.26458333333</c:v>
                </c:pt>
                <c:pt idx="12972">
                  <c:v>42908.265277777777</c:v>
                </c:pt>
                <c:pt idx="12973">
                  <c:v>42908.265972222223</c:v>
                </c:pt>
                <c:pt idx="12974">
                  <c:v>42908.26666666667</c:v>
                </c:pt>
                <c:pt idx="12975">
                  <c:v>42908.267361111109</c:v>
                </c:pt>
                <c:pt idx="12976">
                  <c:v>42908.268055555556</c:v>
                </c:pt>
                <c:pt idx="12977">
                  <c:v>42908.268750000003</c:v>
                </c:pt>
                <c:pt idx="12978">
                  <c:v>42908.269444444442</c:v>
                </c:pt>
                <c:pt idx="12979">
                  <c:v>42908.270138888889</c:v>
                </c:pt>
                <c:pt idx="12980">
                  <c:v>42908.270833333336</c:v>
                </c:pt>
                <c:pt idx="12981">
                  <c:v>42908.271527777775</c:v>
                </c:pt>
                <c:pt idx="12982">
                  <c:v>42908.272222222222</c:v>
                </c:pt>
                <c:pt idx="12983">
                  <c:v>42908.272916666669</c:v>
                </c:pt>
                <c:pt idx="12984">
                  <c:v>42908.273611111108</c:v>
                </c:pt>
                <c:pt idx="12985">
                  <c:v>42908.274305555555</c:v>
                </c:pt>
                <c:pt idx="12986">
                  <c:v>42908.275000000001</c:v>
                </c:pt>
                <c:pt idx="12987">
                  <c:v>42908.275694444441</c:v>
                </c:pt>
                <c:pt idx="12988">
                  <c:v>42908.276388888888</c:v>
                </c:pt>
                <c:pt idx="12989">
                  <c:v>42908.277083333334</c:v>
                </c:pt>
                <c:pt idx="12990">
                  <c:v>42908.277777777781</c:v>
                </c:pt>
                <c:pt idx="12991">
                  <c:v>42908.27847222222</c:v>
                </c:pt>
                <c:pt idx="12992">
                  <c:v>42908.279166666667</c:v>
                </c:pt>
                <c:pt idx="12993">
                  <c:v>42908.279861111114</c:v>
                </c:pt>
                <c:pt idx="12994">
                  <c:v>42908.280555555553</c:v>
                </c:pt>
                <c:pt idx="12995">
                  <c:v>42908.28125</c:v>
                </c:pt>
                <c:pt idx="12996">
                  <c:v>42908.281944444447</c:v>
                </c:pt>
                <c:pt idx="12997">
                  <c:v>42908.282638888886</c:v>
                </c:pt>
                <c:pt idx="12998">
                  <c:v>42908.283333333333</c:v>
                </c:pt>
                <c:pt idx="12999">
                  <c:v>42908.28402777778</c:v>
                </c:pt>
                <c:pt idx="13000">
                  <c:v>42908.284722222219</c:v>
                </c:pt>
                <c:pt idx="13001">
                  <c:v>42908.285416666666</c:v>
                </c:pt>
                <c:pt idx="13002">
                  <c:v>42908.286111111112</c:v>
                </c:pt>
                <c:pt idx="13003">
                  <c:v>42908.286805555559</c:v>
                </c:pt>
                <c:pt idx="13004">
                  <c:v>42908.287499999999</c:v>
                </c:pt>
                <c:pt idx="13005">
                  <c:v>42908.288194444445</c:v>
                </c:pt>
                <c:pt idx="13006">
                  <c:v>42908.288888888892</c:v>
                </c:pt>
                <c:pt idx="13007">
                  <c:v>42908.289583333331</c:v>
                </c:pt>
                <c:pt idx="13008">
                  <c:v>42908.290277777778</c:v>
                </c:pt>
                <c:pt idx="13009">
                  <c:v>42908.290972222225</c:v>
                </c:pt>
                <c:pt idx="13010">
                  <c:v>42908.291666666664</c:v>
                </c:pt>
                <c:pt idx="13011">
                  <c:v>42908.292361111111</c:v>
                </c:pt>
                <c:pt idx="13012">
                  <c:v>42908.293055555558</c:v>
                </c:pt>
                <c:pt idx="13013">
                  <c:v>42908.293749999997</c:v>
                </c:pt>
                <c:pt idx="13014">
                  <c:v>42908.294444444444</c:v>
                </c:pt>
                <c:pt idx="13015">
                  <c:v>42908.295138888891</c:v>
                </c:pt>
                <c:pt idx="13016">
                  <c:v>42908.29583333333</c:v>
                </c:pt>
                <c:pt idx="13017">
                  <c:v>42908.296527777777</c:v>
                </c:pt>
                <c:pt idx="13018">
                  <c:v>42908.297222222223</c:v>
                </c:pt>
                <c:pt idx="13019">
                  <c:v>42908.29791666667</c:v>
                </c:pt>
                <c:pt idx="13020">
                  <c:v>42908.298611111109</c:v>
                </c:pt>
                <c:pt idx="13021">
                  <c:v>42908.299305555556</c:v>
                </c:pt>
                <c:pt idx="13022">
                  <c:v>42908.3</c:v>
                </c:pt>
                <c:pt idx="13023">
                  <c:v>42908.300694444442</c:v>
                </c:pt>
                <c:pt idx="13024">
                  <c:v>42908.301388888889</c:v>
                </c:pt>
                <c:pt idx="13025">
                  <c:v>42908.302083333336</c:v>
                </c:pt>
                <c:pt idx="13026">
                  <c:v>42908.302777777775</c:v>
                </c:pt>
                <c:pt idx="13027">
                  <c:v>42908.303472222222</c:v>
                </c:pt>
                <c:pt idx="13028">
                  <c:v>42908.304166666669</c:v>
                </c:pt>
                <c:pt idx="13029">
                  <c:v>42908.304861111108</c:v>
                </c:pt>
                <c:pt idx="13030">
                  <c:v>42908.305555555555</c:v>
                </c:pt>
                <c:pt idx="13031">
                  <c:v>42908.306250000001</c:v>
                </c:pt>
                <c:pt idx="13032">
                  <c:v>42908.306944444441</c:v>
                </c:pt>
                <c:pt idx="13033">
                  <c:v>42908.307638888888</c:v>
                </c:pt>
                <c:pt idx="13034">
                  <c:v>42908.308333333334</c:v>
                </c:pt>
                <c:pt idx="13035">
                  <c:v>42908.309027777781</c:v>
                </c:pt>
                <c:pt idx="13036">
                  <c:v>42908.30972222222</c:v>
                </c:pt>
                <c:pt idx="13037">
                  <c:v>42908.310416666667</c:v>
                </c:pt>
                <c:pt idx="13038">
                  <c:v>42908.311111111114</c:v>
                </c:pt>
                <c:pt idx="13039">
                  <c:v>42908.311805555553</c:v>
                </c:pt>
                <c:pt idx="13040">
                  <c:v>42908.3125</c:v>
                </c:pt>
                <c:pt idx="13041">
                  <c:v>42908.313194444447</c:v>
                </c:pt>
                <c:pt idx="13042">
                  <c:v>42908.313888888886</c:v>
                </c:pt>
                <c:pt idx="13043">
                  <c:v>42908.314583333333</c:v>
                </c:pt>
                <c:pt idx="13044">
                  <c:v>42908.31527777778</c:v>
                </c:pt>
                <c:pt idx="13045">
                  <c:v>42908.315972222219</c:v>
                </c:pt>
                <c:pt idx="13046">
                  <c:v>42908.316666666666</c:v>
                </c:pt>
                <c:pt idx="13047">
                  <c:v>42908.317361111112</c:v>
                </c:pt>
                <c:pt idx="13048">
                  <c:v>42908.318055555559</c:v>
                </c:pt>
                <c:pt idx="13049">
                  <c:v>42908.318749999999</c:v>
                </c:pt>
                <c:pt idx="13050">
                  <c:v>42908.319444444445</c:v>
                </c:pt>
                <c:pt idx="13051">
                  <c:v>42908.320138888892</c:v>
                </c:pt>
                <c:pt idx="13052">
                  <c:v>42908.320833333331</c:v>
                </c:pt>
                <c:pt idx="13053">
                  <c:v>42908.321527777778</c:v>
                </c:pt>
                <c:pt idx="13054">
                  <c:v>42908.322222222225</c:v>
                </c:pt>
                <c:pt idx="13055">
                  <c:v>42908.322916666664</c:v>
                </c:pt>
                <c:pt idx="13056">
                  <c:v>42908.323611111111</c:v>
                </c:pt>
                <c:pt idx="13057">
                  <c:v>42908.324305555558</c:v>
                </c:pt>
                <c:pt idx="13058">
                  <c:v>42908.324999999997</c:v>
                </c:pt>
                <c:pt idx="13059">
                  <c:v>42908.325694444444</c:v>
                </c:pt>
                <c:pt idx="13060">
                  <c:v>42908.326388888891</c:v>
                </c:pt>
                <c:pt idx="13061">
                  <c:v>42908.32708333333</c:v>
                </c:pt>
                <c:pt idx="13062">
                  <c:v>42908.327777777777</c:v>
                </c:pt>
                <c:pt idx="13063">
                  <c:v>42908.328472222223</c:v>
                </c:pt>
                <c:pt idx="13064">
                  <c:v>42908.32916666667</c:v>
                </c:pt>
                <c:pt idx="13065">
                  <c:v>42908.329861111109</c:v>
                </c:pt>
                <c:pt idx="13066">
                  <c:v>42908.330555555556</c:v>
                </c:pt>
                <c:pt idx="13067">
                  <c:v>42908.331250000003</c:v>
                </c:pt>
                <c:pt idx="13068">
                  <c:v>42908.331944444442</c:v>
                </c:pt>
                <c:pt idx="13069">
                  <c:v>42908.332638888889</c:v>
                </c:pt>
                <c:pt idx="13070">
                  <c:v>42908.333333333336</c:v>
                </c:pt>
                <c:pt idx="13071">
                  <c:v>42908.334027777775</c:v>
                </c:pt>
                <c:pt idx="13072">
                  <c:v>42908.334722222222</c:v>
                </c:pt>
                <c:pt idx="13073">
                  <c:v>42908.335416666669</c:v>
                </c:pt>
                <c:pt idx="13074">
                  <c:v>42908.336111111108</c:v>
                </c:pt>
                <c:pt idx="13075">
                  <c:v>42908.336805555555</c:v>
                </c:pt>
                <c:pt idx="13076">
                  <c:v>42908.337500000001</c:v>
                </c:pt>
                <c:pt idx="13077">
                  <c:v>42908.338194444441</c:v>
                </c:pt>
                <c:pt idx="13078">
                  <c:v>42908.338888888888</c:v>
                </c:pt>
                <c:pt idx="13079">
                  <c:v>42908.339583333334</c:v>
                </c:pt>
                <c:pt idx="13080">
                  <c:v>42908.340277777781</c:v>
                </c:pt>
                <c:pt idx="13081">
                  <c:v>42908.34097222222</c:v>
                </c:pt>
                <c:pt idx="13082">
                  <c:v>42908.341666666667</c:v>
                </c:pt>
                <c:pt idx="13083">
                  <c:v>42908.342361111114</c:v>
                </c:pt>
                <c:pt idx="13084">
                  <c:v>42908.343055555553</c:v>
                </c:pt>
                <c:pt idx="13085">
                  <c:v>42908.34375</c:v>
                </c:pt>
                <c:pt idx="13086">
                  <c:v>42908.344444444447</c:v>
                </c:pt>
                <c:pt idx="13087">
                  <c:v>42908.345138888886</c:v>
                </c:pt>
                <c:pt idx="13088">
                  <c:v>42908.345833333333</c:v>
                </c:pt>
                <c:pt idx="13089">
                  <c:v>42908.34652777778</c:v>
                </c:pt>
                <c:pt idx="13090">
                  <c:v>42908.347222222219</c:v>
                </c:pt>
                <c:pt idx="13091">
                  <c:v>42908.347916666666</c:v>
                </c:pt>
                <c:pt idx="13092">
                  <c:v>42908.348611111112</c:v>
                </c:pt>
                <c:pt idx="13093">
                  <c:v>42908.349305555559</c:v>
                </c:pt>
                <c:pt idx="13094">
                  <c:v>42908.35</c:v>
                </c:pt>
                <c:pt idx="13095">
                  <c:v>42908.350694444445</c:v>
                </c:pt>
                <c:pt idx="13096">
                  <c:v>42908.351388888892</c:v>
                </c:pt>
                <c:pt idx="13097">
                  <c:v>42908.352083333331</c:v>
                </c:pt>
                <c:pt idx="13098">
                  <c:v>42908.352777777778</c:v>
                </c:pt>
                <c:pt idx="13099">
                  <c:v>42908.353472222225</c:v>
                </c:pt>
                <c:pt idx="13100">
                  <c:v>42908.354166666664</c:v>
                </c:pt>
                <c:pt idx="13101">
                  <c:v>42908.354861111111</c:v>
                </c:pt>
                <c:pt idx="13102">
                  <c:v>42908.355555555558</c:v>
                </c:pt>
                <c:pt idx="13103">
                  <c:v>42908.356249999997</c:v>
                </c:pt>
                <c:pt idx="13104">
                  <c:v>42908.356944444444</c:v>
                </c:pt>
                <c:pt idx="13105">
                  <c:v>42908.357638888891</c:v>
                </c:pt>
                <c:pt idx="13106">
                  <c:v>42908.35833333333</c:v>
                </c:pt>
                <c:pt idx="13107">
                  <c:v>42908.359027777777</c:v>
                </c:pt>
                <c:pt idx="13108">
                  <c:v>42908.359722222223</c:v>
                </c:pt>
                <c:pt idx="13109">
                  <c:v>42908.36041666667</c:v>
                </c:pt>
                <c:pt idx="13110">
                  <c:v>42908.361111111109</c:v>
                </c:pt>
                <c:pt idx="13111">
                  <c:v>42908.361805555556</c:v>
                </c:pt>
                <c:pt idx="13112">
                  <c:v>42908.362500000003</c:v>
                </c:pt>
                <c:pt idx="13113">
                  <c:v>42908.363194444442</c:v>
                </c:pt>
                <c:pt idx="13114">
                  <c:v>42908.363888888889</c:v>
                </c:pt>
                <c:pt idx="13115">
                  <c:v>42908.364583333336</c:v>
                </c:pt>
                <c:pt idx="13116">
                  <c:v>42908.365277777775</c:v>
                </c:pt>
                <c:pt idx="13117">
                  <c:v>42908.365972222222</c:v>
                </c:pt>
                <c:pt idx="13118">
                  <c:v>42908.366666666669</c:v>
                </c:pt>
                <c:pt idx="13119">
                  <c:v>42908.367361111108</c:v>
                </c:pt>
                <c:pt idx="13120">
                  <c:v>42908.368055555555</c:v>
                </c:pt>
                <c:pt idx="13121">
                  <c:v>42908.368750000001</c:v>
                </c:pt>
                <c:pt idx="13122">
                  <c:v>42908.369444444441</c:v>
                </c:pt>
                <c:pt idx="13123">
                  <c:v>42908.370138888888</c:v>
                </c:pt>
                <c:pt idx="13124">
                  <c:v>42908.370833333334</c:v>
                </c:pt>
                <c:pt idx="13125">
                  <c:v>42908.371527777781</c:v>
                </c:pt>
                <c:pt idx="13126">
                  <c:v>42908.37222222222</c:v>
                </c:pt>
                <c:pt idx="13127">
                  <c:v>42908.372916666667</c:v>
                </c:pt>
                <c:pt idx="13128">
                  <c:v>42908.373611111114</c:v>
                </c:pt>
                <c:pt idx="13129">
                  <c:v>42908.374305555553</c:v>
                </c:pt>
                <c:pt idx="13130">
                  <c:v>42908.375</c:v>
                </c:pt>
                <c:pt idx="13131">
                  <c:v>42908.375694444447</c:v>
                </c:pt>
                <c:pt idx="13132">
                  <c:v>42908.376388888886</c:v>
                </c:pt>
                <c:pt idx="13133">
                  <c:v>42908.377083333333</c:v>
                </c:pt>
                <c:pt idx="13134">
                  <c:v>42908.37777777778</c:v>
                </c:pt>
                <c:pt idx="13135">
                  <c:v>42908.378472222219</c:v>
                </c:pt>
                <c:pt idx="13136">
                  <c:v>42908.379166666666</c:v>
                </c:pt>
                <c:pt idx="13137">
                  <c:v>42908.379861111112</c:v>
                </c:pt>
                <c:pt idx="13138">
                  <c:v>42908.380555555559</c:v>
                </c:pt>
                <c:pt idx="13139">
                  <c:v>42908.381249999999</c:v>
                </c:pt>
                <c:pt idx="13140">
                  <c:v>42908.381944444445</c:v>
                </c:pt>
                <c:pt idx="13141">
                  <c:v>42908.382638888892</c:v>
                </c:pt>
                <c:pt idx="13142">
                  <c:v>42908.383333333331</c:v>
                </c:pt>
                <c:pt idx="13143">
                  <c:v>42908.384027777778</c:v>
                </c:pt>
                <c:pt idx="13144">
                  <c:v>42908.384722222225</c:v>
                </c:pt>
                <c:pt idx="13145">
                  <c:v>42908.385416666664</c:v>
                </c:pt>
                <c:pt idx="13146">
                  <c:v>42908.386111111111</c:v>
                </c:pt>
                <c:pt idx="13147">
                  <c:v>42908.386805555558</c:v>
                </c:pt>
                <c:pt idx="13148">
                  <c:v>42908.387499999997</c:v>
                </c:pt>
                <c:pt idx="13149">
                  <c:v>42908.388194444444</c:v>
                </c:pt>
                <c:pt idx="13150">
                  <c:v>42908.388888888891</c:v>
                </c:pt>
                <c:pt idx="13151">
                  <c:v>42908.38958333333</c:v>
                </c:pt>
                <c:pt idx="13152">
                  <c:v>42908.390277777777</c:v>
                </c:pt>
                <c:pt idx="13153">
                  <c:v>42908.390972222223</c:v>
                </c:pt>
                <c:pt idx="13154">
                  <c:v>42908.39166666667</c:v>
                </c:pt>
                <c:pt idx="13155">
                  <c:v>42908.392361111109</c:v>
                </c:pt>
                <c:pt idx="13156">
                  <c:v>42908.393055555556</c:v>
                </c:pt>
                <c:pt idx="13157">
                  <c:v>42908.393750000003</c:v>
                </c:pt>
                <c:pt idx="13158">
                  <c:v>42908.394444444442</c:v>
                </c:pt>
                <c:pt idx="13159">
                  <c:v>42908.395138888889</c:v>
                </c:pt>
                <c:pt idx="13160">
                  <c:v>42908.395833333336</c:v>
                </c:pt>
                <c:pt idx="13161">
                  <c:v>42908.396527777775</c:v>
                </c:pt>
                <c:pt idx="13162">
                  <c:v>42908.397222222222</c:v>
                </c:pt>
                <c:pt idx="13163">
                  <c:v>42908.397916666669</c:v>
                </c:pt>
                <c:pt idx="13164">
                  <c:v>42908.398611111108</c:v>
                </c:pt>
                <c:pt idx="13165">
                  <c:v>42908.399305555555</c:v>
                </c:pt>
                <c:pt idx="13166">
                  <c:v>42908.4</c:v>
                </c:pt>
                <c:pt idx="13167">
                  <c:v>42908.400694444441</c:v>
                </c:pt>
                <c:pt idx="13168">
                  <c:v>42908.401388888888</c:v>
                </c:pt>
                <c:pt idx="13169">
                  <c:v>42908.402083333334</c:v>
                </c:pt>
                <c:pt idx="13170">
                  <c:v>42908.402777777781</c:v>
                </c:pt>
                <c:pt idx="13171">
                  <c:v>42908.40347222222</c:v>
                </c:pt>
                <c:pt idx="13172">
                  <c:v>42908.404166666667</c:v>
                </c:pt>
                <c:pt idx="13173">
                  <c:v>42908.404861111114</c:v>
                </c:pt>
                <c:pt idx="13174">
                  <c:v>42908.405555555553</c:v>
                </c:pt>
                <c:pt idx="13175">
                  <c:v>42908.40625</c:v>
                </c:pt>
                <c:pt idx="13176">
                  <c:v>42908.406944444447</c:v>
                </c:pt>
                <c:pt idx="13177">
                  <c:v>42908.407638888886</c:v>
                </c:pt>
                <c:pt idx="13178">
                  <c:v>42908.408333333333</c:v>
                </c:pt>
                <c:pt idx="13179">
                  <c:v>42908.40902777778</c:v>
                </c:pt>
                <c:pt idx="13180">
                  <c:v>42908.409722222219</c:v>
                </c:pt>
                <c:pt idx="13181">
                  <c:v>42908.410416666666</c:v>
                </c:pt>
                <c:pt idx="13182">
                  <c:v>42908.411111111112</c:v>
                </c:pt>
                <c:pt idx="13183">
                  <c:v>42908.411805555559</c:v>
                </c:pt>
                <c:pt idx="13184">
                  <c:v>42908.412499999999</c:v>
                </c:pt>
                <c:pt idx="13185">
                  <c:v>42908.413194444445</c:v>
                </c:pt>
                <c:pt idx="13186">
                  <c:v>42908.413888888892</c:v>
                </c:pt>
                <c:pt idx="13187">
                  <c:v>42908.414583333331</c:v>
                </c:pt>
                <c:pt idx="13188">
                  <c:v>42908.415277777778</c:v>
                </c:pt>
                <c:pt idx="13189">
                  <c:v>42908.415972222225</c:v>
                </c:pt>
                <c:pt idx="13190">
                  <c:v>42908.416666666664</c:v>
                </c:pt>
                <c:pt idx="13191">
                  <c:v>42908.417361111111</c:v>
                </c:pt>
                <c:pt idx="13192">
                  <c:v>42908.418055555558</c:v>
                </c:pt>
                <c:pt idx="13193">
                  <c:v>42908.418749999997</c:v>
                </c:pt>
                <c:pt idx="13194">
                  <c:v>42908.419444444444</c:v>
                </c:pt>
                <c:pt idx="13195">
                  <c:v>42908.420138888891</c:v>
                </c:pt>
                <c:pt idx="13196">
                  <c:v>42908.42083333333</c:v>
                </c:pt>
                <c:pt idx="13197">
                  <c:v>42908.421527777777</c:v>
                </c:pt>
                <c:pt idx="13198">
                  <c:v>42908.422222222223</c:v>
                </c:pt>
                <c:pt idx="13199">
                  <c:v>42908.42291666667</c:v>
                </c:pt>
                <c:pt idx="13200">
                  <c:v>42908.423611111109</c:v>
                </c:pt>
                <c:pt idx="13201">
                  <c:v>42908.424305555556</c:v>
                </c:pt>
                <c:pt idx="13202">
                  <c:v>42908.425000000003</c:v>
                </c:pt>
                <c:pt idx="13203">
                  <c:v>42908.425694444442</c:v>
                </c:pt>
                <c:pt idx="13204">
                  <c:v>42908.426388888889</c:v>
                </c:pt>
                <c:pt idx="13205">
                  <c:v>42908.427083333336</c:v>
                </c:pt>
                <c:pt idx="13206">
                  <c:v>42908.427777777775</c:v>
                </c:pt>
                <c:pt idx="13207">
                  <c:v>42908.428472222222</c:v>
                </c:pt>
                <c:pt idx="13208">
                  <c:v>42908.429166666669</c:v>
                </c:pt>
                <c:pt idx="13209">
                  <c:v>42908.429861111108</c:v>
                </c:pt>
                <c:pt idx="13210">
                  <c:v>42908.430555555555</c:v>
                </c:pt>
                <c:pt idx="13211">
                  <c:v>42908.431250000001</c:v>
                </c:pt>
                <c:pt idx="13212">
                  <c:v>42908.431944444441</c:v>
                </c:pt>
                <c:pt idx="13213">
                  <c:v>42908.432638888888</c:v>
                </c:pt>
                <c:pt idx="13214">
                  <c:v>42908.433333333334</c:v>
                </c:pt>
                <c:pt idx="13215">
                  <c:v>42908.434027777781</c:v>
                </c:pt>
                <c:pt idx="13216">
                  <c:v>42908.43472222222</c:v>
                </c:pt>
                <c:pt idx="13217">
                  <c:v>42908.435416666667</c:v>
                </c:pt>
                <c:pt idx="13218">
                  <c:v>42908.436111111114</c:v>
                </c:pt>
                <c:pt idx="13219">
                  <c:v>42908.436805555553</c:v>
                </c:pt>
                <c:pt idx="13220">
                  <c:v>42908.4375</c:v>
                </c:pt>
                <c:pt idx="13221">
                  <c:v>42908.438194444447</c:v>
                </c:pt>
                <c:pt idx="13222">
                  <c:v>42908.438888888886</c:v>
                </c:pt>
                <c:pt idx="13223">
                  <c:v>42908.439583333333</c:v>
                </c:pt>
                <c:pt idx="13224">
                  <c:v>42908.44027777778</c:v>
                </c:pt>
                <c:pt idx="13225">
                  <c:v>42908.440972222219</c:v>
                </c:pt>
                <c:pt idx="13226">
                  <c:v>42908.441666666666</c:v>
                </c:pt>
                <c:pt idx="13227">
                  <c:v>42908.442361111112</c:v>
                </c:pt>
                <c:pt idx="13228">
                  <c:v>42908.443055555559</c:v>
                </c:pt>
                <c:pt idx="13229">
                  <c:v>42908.443749999999</c:v>
                </c:pt>
                <c:pt idx="13230">
                  <c:v>42908.444444444445</c:v>
                </c:pt>
                <c:pt idx="13231">
                  <c:v>42908.445138888892</c:v>
                </c:pt>
                <c:pt idx="13232">
                  <c:v>42908.445833333331</c:v>
                </c:pt>
                <c:pt idx="13233">
                  <c:v>42908.446527777778</c:v>
                </c:pt>
                <c:pt idx="13234">
                  <c:v>42908.447222222225</c:v>
                </c:pt>
                <c:pt idx="13235">
                  <c:v>42908.447916666664</c:v>
                </c:pt>
                <c:pt idx="13236">
                  <c:v>42908.448611111111</c:v>
                </c:pt>
                <c:pt idx="13237">
                  <c:v>42908.449305555558</c:v>
                </c:pt>
                <c:pt idx="13238">
                  <c:v>42908.45</c:v>
                </c:pt>
                <c:pt idx="13239">
                  <c:v>42908.450694444444</c:v>
                </c:pt>
                <c:pt idx="13240">
                  <c:v>42908.451388888891</c:v>
                </c:pt>
                <c:pt idx="13241">
                  <c:v>42908.45208333333</c:v>
                </c:pt>
                <c:pt idx="13242">
                  <c:v>42908.452777777777</c:v>
                </c:pt>
                <c:pt idx="13243">
                  <c:v>42908.453472222223</c:v>
                </c:pt>
                <c:pt idx="13244">
                  <c:v>42908.45416666667</c:v>
                </c:pt>
                <c:pt idx="13245">
                  <c:v>42908.454861111109</c:v>
                </c:pt>
                <c:pt idx="13246">
                  <c:v>42908.455555555556</c:v>
                </c:pt>
                <c:pt idx="13247">
                  <c:v>42908.456250000003</c:v>
                </c:pt>
                <c:pt idx="13248">
                  <c:v>42908.456944444442</c:v>
                </c:pt>
                <c:pt idx="13249">
                  <c:v>42908.457638888889</c:v>
                </c:pt>
                <c:pt idx="13250">
                  <c:v>42908.458333333336</c:v>
                </c:pt>
                <c:pt idx="13251">
                  <c:v>42908.459027777775</c:v>
                </c:pt>
                <c:pt idx="13252">
                  <c:v>42908.459722222222</c:v>
                </c:pt>
                <c:pt idx="13253">
                  <c:v>42908.460416666669</c:v>
                </c:pt>
                <c:pt idx="13254">
                  <c:v>42908.461111111108</c:v>
                </c:pt>
                <c:pt idx="13255">
                  <c:v>42908.461805555555</c:v>
                </c:pt>
                <c:pt idx="13256">
                  <c:v>42908.462500000001</c:v>
                </c:pt>
                <c:pt idx="13257">
                  <c:v>42908.463194444441</c:v>
                </c:pt>
                <c:pt idx="13258">
                  <c:v>42908.463888888888</c:v>
                </c:pt>
                <c:pt idx="13259">
                  <c:v>42908.464583333334</c:v>
                </c:pt>
                <c:pt idx="13260">
                  <c:v>42908.465277777781</c:v>
                </c:pt>
                <c:pt idx="13261">
                  <c:v>42908.46597222222</c:v>
                </c:pt>
                <c:pt idx="13262">
                  <c:v>42908.466666666667</c:v>
                </c:pt>
                <c:pt idx="13263">
                  <c:v>42908.467361111114</c:v>
                </c:pt>
                <c:pt idx="13264">
                  <c:v>42908.468055555553</c:v>
                </c:pt>
                <c:pt idx="13265">
                  <c:v>42908.46875</c:v>
                </c:pt>
                <c:pt idx="13266">
                  <c:v>42908.469444444447</c:v>
                </c:pt>
                <c:pt idx="13267">
                  <c:v>42908.470138888886</c:v>
                </c:pt>
                <c:pt idx="13268">
                  <c:v>42908.470833333333</c:v>
                </c:pt>
                <c:pt idx="13269">
                  <c:v>42908.47152777778</c:v>
                </c:pt>
                <c:pt idx="13270">
                  <c:v>42908.472222222219</c:v>
                </c:pt>
                <c:pt idx="13271">
                  <c:v>42908.472916666666</c:v>
                </c:pt>
                <c:pt idx="13272">
                  <c:v>42908.473611111112</c:v>
                </c:pt>
                <c:pt idx="13273">
                  <c:v>42908.474305555559</c:v>
                </c:pt>
                <c:pt idx="13274">
                  <c:v>42908.474999999999</c:v>
                </c:pt>
                <c:pt idx="13275">
                  <c:v>42908.475694444445</c:v>
                </c:pt>
                <c:pt idx="13276">
                  <c:v>42908.476388888892</c:v>
                </c:pt>
                <c:pt idx="13277">
                  <c:v>42908.477083333331</c:v>
                </c:pt>
                <c:pt idx="13278">
                  <c:v>42908.477777777778</c:v>
                </c:pt>
                <c:pt idx="13279">
                  <c:v>42908.478472222225</c:v>
                </c:pt>
                <c:pt idx="13280">
                  <c:v>42908.479166666664</c:v>
                </c:pt>
                <c:pt idx="13281">
                  <c:v>42908.479861111111</c:v>
                </c:pt>
                <c:pt idx="13282">
                  <c:v>42908.480555555558</c:v>
                </c:pt>
                <c:pt idx="13283">
                  <c:v>42908.481249999997</c:v>
                </c:pt>
                <c:pt idx="13284">
                  <c:v>42908.481944444444</c:v>
                </c:pt>
                <c:pt idx="13285">
                  <c:v>42908.482638888891</c:v>
                </c:pt>
                <c:pt idx="13286">
                  <c:v>42908.48333333333</c:v>
                </c:pt>
                <c:pt idx="13287">
                  <c:v>42908.484027777777</c:v>
                </c:pt>
                <c:pt idx="13288">
                  <c:v>42908.484722222223</c:v>
                </c:pt>
                <c:pt idx="13289">
                  <c:v>42908.48541666667</c:v>
                </c:pt>
                <c:pt idx="13290">
                  <c:v>42908.486111111109</c:v>
                </c:pt>
                <c:pt idx="13291">
                  <c:v>42908.486805555556</c:v>
                </c:pt>
                <c:pt idx="13292">
                  <c:v>42908.487500000003</c:v>
                </c:pt>
                <c:pt idx="13293">
                  <c:v>42908.488194444442</c:v>
                </c:pt>
                <c:pt idx="13294">
                  <c:v>42908.488888888889</c:v>
                </c:pt>
                <c:pt idx="13295">
                  <c:v>42908.489583333336</c:v>
                </c:pt>
                <c:pt idx="13296">
                  <c:v>42908.490277777775</c:v>
                </c:pt>
                <c:pt idx="13297">
                  <c:v>42908.490972222222</c:v>
                </c:pt>
                <c:pt idx="13298">
                  <c:v>42908.491666666669</c:v>
                </c:pt>
                <c:pt idx="13299">
                  <c:v>42908.492361111108</c:v>
                </c:pt>
                <c:pt idx="13300">
                  <c:v>42908.493055555555</c:v>
                </c:pt>
                <c:pt idx="13301">
                  <c:v>42908.493750000001</c:v>
                </c:pt>
                <c:pt idx="13302">
                  <c:v>42908.494444444441</c:v>
                </c:pt>
                <c:pt idx="13303">
                  <c:v>42908.495138888888</c:v>
                </c:pt>
                <c:pt idx="13304">
                  <c:v>42908.495833333334</c:v>
                </c:pt>
                <c:pt idx="13305">
                  <c:v>42908.496527777781</c:v>
                </c:pt>
                <c:pt idx="13306">
                  <c:v>42908.49722222222</c:v>
                </c:pt>
                <c:pt idx="13307">
                  <c:v>42908.497916666667</c:v>
                </c:pt>
                <c:pt idx="13308">
                  <c:v>42908.498611111114</c:v>
                </c:pt>
                <c:pt idx="13309">
                  <c:v>42908.499305555553</c:v>
                </c:pt>
                <c:pt idx="13310">
                  <c:v>42908.5</c:v>
                </c:pt>
                <c:pt idx="13311">
                  <c:v>42908.500694444447</c:v>
                </c:pt>
                <c:pt idx="13312">
                  <c:v>42908.501388888886</c:v>
                </c:pt>
                <c:pt idx="13313">
                  <c:v>42908.502083333333</c:v>
                </c:pt>
                <c:pt idx="13314">
                  <c:v>42908.50277777778</c:v>
                </c:pt>
                <c:pt idx="13315">
                  <c:v>42908.503472222219</c:v>
                </c:pt>
                <c:pt idx="13316">
                  <c:v>42908.504166666666</c:v>
                </c:pt>
                <c:pt idx="13317">
                  <c:v>42908.504861111112</c:v>
                </c:pt>
                <c:pt idx="13318">
                  <c:v>42908.505555555559</c:v>
                </c:pt>
                <c:pt idx="13319">
                  <c:v>42908.506249999999</c:v>
                </c:pt>
                <c:pt idx="13320">
                  <c:v>42908.506944444445</c:v>
                </c:pt>
                <c:pt idx="13321">
                  <c:v>42908.507638888892</c:v>
                </c:pt>
                <c:pt idx="13322">
                  <c:v>42908.508333333331</c:v>
                </c:pt>
                <c:pt idx="13323">
                  <c:v>42908.509027777778</c:v>
                </c:pt>
                <c:pt idx="13324">
                  <c:v>42908.509722222225</c:v>
                </c:pt>
                <c:pt idx="13325">
                  <c:v>42908.510416666664</c:v>
                </c:pt>
                <c:pt idx="13326">
                  <c:v>42908.511111111111</c:v>
                </c:pt>
                <c:pt idx="13327">
                  <c:v>42908.511805555558</c:v>
                </c:pt>
                <c:pt idx="13328">
                  <c:v>42908.512499999997</c:v>
                </c:pt>
                <c:pt idx="13329">
                  <c:v>42908.513194444444</c:v>
                </c:pt>
                <c:pt idx="13330">
                  <c:v>42908.513888888891</c:v>
                </c:pt>
                <c:pt idx="13331">
                  <c:v>42908.51458333333</c:v>
                </c:pt>
                <c:pt idx="13332">
                  <c:v>42908.515277777777</c:v>
                </c:pt>
                <c:pt idx="13333">
                  <c:v>42908.515972222223</c:v>
                </c:pt>
                <c:pt idx="13334">
                  <c:v>42908.51666666667</c:v>
                </c:pt>
                <c:pt idx="13335">
                  <c:v>42908.517361111109</c:v>
                </c:pt>
                <c:pt idx="13336">
                  <c:v>42908.518055555556</c:v>
                </c:pt>
                <c:pt idx="13337">
                  <c:v>42908.518750000003</c:v>
                </c:pt>
                <c:pt idx="13338">
                  <c:v>42908.519444444442</c:v>
                </c:pt>
                <c:pt idx="13339">
                  <c:v>42908.520138888889</c:v>
                </c:pt>
                <c:pt idx="13340">
                  <c:v>42908.520833333336</c:v>
                </c:pt>
                <c:pt idx="13341">
                  <c:v>42908.521527777775</c:v>
                </c:pt>
                <c:pt idx="13342">
                  <c:v>42908.522222222222</c:v>
                </c:pt>
                <c:pt idx="13343">
                  <c:v>42908.522916666669</c:v>
                </c:pt>
                <c:pt idx="13344">
                  <c:v>42908.523611111108</c:v>
                </c:pt>
                <c:pt idx="13345">
                  <c:v>42908.524305555555</c:v>
                </c:pt>
                <c:pt idx="13346">
                  <c:v>42908.525000000001</c:v>
                </c:pt>
                <c:pt idx="13347">
                  <c:v>42908.525694444441</c:v>
                </c:pt>
                <c:pt idx="13348">
                  <c:v>42908.526388888888</c:v>
                </c:pt>
                <c:pt idx="13349">
                  <c:v>42908.527083333334</c:v>
                </c:pt>
                <c:pt idx="13350">
                  <c:v>42908.527777777781</c:v>
                </c:pt>
                <c:pt idx="13351">
                  <c:v>42908.52847222222</c:v>
                </c:pt>
                <c:pt idx="13352">
                  <c:v>42908.529166666667</c:v>
                </c:pt>
                <c:pt idx="13353">
                  <c:v>42908.529861111114</c:v>
                </c:pt>
                <c:pt idx="13354">
                  <c:v>42908.530555555553</c:v>
                </c:pt>
                <c:pt idx="13355">
                  <c:v>42908.53125</c:v>
                </c:pt>
                <c:pt idx="13356">
                  <c:v>42908.531944444447</c:v>
                </c:pt>
                <c:pt idx="13357">
                  <c:v>42908.532638888886</c:v>
                </c:pt>
                <c:pt idx="13358">
                  <c:v>42908.533333333333</c:v>
                </c:pt>
                <c:pt idx="13359">
                  <c:v>42908.53402777778</c:v>
                </c:pt>
                <c:pt idx="13360">
                  <c:v>42908.534722222219</c:v>
                </c:pt>
                <c:pt idx="13361">
                  <c:v>42908.535416666666</c:v>
                </c:pt>
                <c:pt idx="13362">
                  <c:v>42908.536111111112</c:v>
                </c:pt>
                <c:pt idx="13363">
                  <c:v>42908.536805555559</c:v>
                </c:pt>
                <c:pt idx="13364">
                  <c:v>42908.537499999999</c:v>
                </c:pt>
                <c:pt idx="13365">
                  <c:v>42908.538194444445</c:v>
                </c:pt>
                <c:pt idx="13366">
                  <c:v>42908.538888888892</c:v>
                </c:pt>
                <c:pt idx="13367">
                  <c:v>42908.539583333331</c:v>
                </c:pt>
                <c:pt idx="13368">
                  <c:v>42908.540277777778</c:v>
                </c:pt>
                <c:pt idx="13369">
                  <c:v>42908.540972222225</c:v>
                </c:pt>
                <c:pt idx="13370">
                  <c:v>42908.541666666664</c:v>
                </c:pt>
                <c:pt idx="13371">
                  <c:v>42908.542361111111</c:v>
                </c:pt>
                <c:pt idx="13372">
                  <c:v>42908.543055555558</c:v>
                </c:pt>
                <c:pt idx="13373">
                  <c:v>42908.543749999997</c:v>
                </c:pt>
                <c:pt idx="13374">
                  <c:v>42908.544444444444</c:v>
                </c:pt>
                <c:pt idx="13375">
                  <c:v>42908.545138888891</c:v>
                </c:pt>
                <c:pt idx="13376">
                  <c:v>42908.54583333333</c:v>
                </c:pt>
                <c:pt idx="13377">
                  <c:v>42908.546527777777</c:v>
                </c:pt>
                <c:pt idx="13378">
                  <c:v>42908.547222222223</c:v>
                </c:pt>
                <c:pt idx="13379">
                  <c:v>42908.54791666667</c:v>
                </c:pt>
                <c:pt idx="13380">
                  <c:v>42908.548611111109</c:v>
                </c:pt>
                <c:pt idx="13381">
                  <c:v>42908.549305555556</c:v>
                </c:pt>
                <c:pt idx="13382">
                  <c:v>42908.55</c:v>
                </c:pt>
                <c:pt idx="13383">
                  <c:v>42908.550694444442</c:v>
                </c:pt>
                <c:pt idx="13384">
                  <c:v>42908.551388888889</c:v>
                </c:pt>
                <c:pt idx="13385">
                  <c:v>42908.552083333336</c:v>
                </c:pt>
                <c:pt idx="13386">
                  <c:v>42908.552777777775</c:v>
                </c:pt>
                <c:pt idx="13387">
                  <c:v>42908.553472222222</c:v>
                </c:pt>
                <c:pt idx="13388">
                  <c:v>42908.554166666669</c:v>
                </c:pt>
                <c:pt idx="13389">
                  <c:v>42908.554861111108</c:v>
                </c:pt>
                <c:pt idx="13390">
                  <c:v>42908.555555555555</c:v>
                </c:pt>
                <c:pt idx="13391">
                  <c:v>42908.556250000001</c:v>
                </c:pt>
                <c:pt idx="13392">
                  <c:v>42908.556944444441</c:v>
                </c:pt>
                <c:pt idx="13393">
                  <c:v>42908.557638888888</c:v>
                </c:pt>
                <c:pt idx="13394">
                  <c:v>42908.558333333334</c:v>
                </c:pt>
                <c:pt idx="13395">
                  <c:v>42908.559027777781</c:v>
                </c:pt>
                <c:pt idx="13396">
                  <c:v>42908.55972222222</c:v>
                </c:pt>
                <c:pt idx="13397">
                  <c:v>42908.560416666667</c:v>
                </c:pt>
                <c:pt idx="13398">
                  <c:v>42908.561111111114</c:v>
                </c:pt>
                <c:pt idx="13399">
                  <c:v>42908.561805555553</c:v>
                </c:pt>
                <c:pt idx="13400">
                  <c:v>42908.5625</c:v>
                </c:pt>
                <c:pt idx="13401">
                  <c:v>42908.563194444447</c:v>
                </c:pt>
                <c:pt idx="13402">
                  <c:v>42908.563888888886</c:v>
                </c:pt>
                <c:pt idx="13403">
                  <c:v>42908.564583333333</c:v>
                </c:pt>
                <c:pt idx="13404">
                  <c:v>42908.56527777778</c:v>
                </c:pt>
                <c:pt idx="13405">
                  <c:v>42908.565972222219</c:v>
                </c:pt>
                <c:pt idx="13406">
                  <c:v>42908.566666666666</c:v>
                </c:pt>
                <c:pt idx="13407">
                  <c:v>42908.567361111112</c:v>
                </c:pt>
                <c:pt idx="13408">
                  <c:v>42908.568055555559</c:v>
                </c:pt>
                <c:pt idx="13409">
                  <c:v>42908.568749999999</c:v>
                </c:pt>
                <c:pt idx="13410">
                  <c:v>42908.569444444445</c:v>
                </c:pt>
                <c:pt idx="13411">
                  <c:v>42908.570138888892</c:v>
                </c:pt>
                <c:pt idx="13412">
                  <c:v>42908.570833333331</c:v>
                </c:pt>
                <c:pt idx="13413">
                  <c:v>42908.571527777778</c:v>
                </c:pt>
                <c:pt idx="13414">
                  <c:v>42908.572222222225</c:v>
                </c:pt>
                <c:pt idx="13415">
                  <c:v>42908.572916666664</c:v>
                </c:pt>
                <c:pt idx="13416">
                  <c:v>42908.573611111111</c:v>
                </c:pt>
                <c:pt idx="13417">
                  <c:v>42908.574305555558</c:v>
                </c:pt>
                <c:pt idx="13418">
                  <c:v>42908.574999999997</c:v>
                </c:pt>
                <c:pt idx="13419">
                  <c:v>42908.575694444444</c:v>
                </c:pt>
                <c:pt idx="13420">
                  <c:v>42908.576388888891</c:v>
                </c:pt>
                <c:pt idx="13421">
                  <c:v>42908.57708333333</c:v>
                </c:pt>
                <c:pt idx="13422">
                  <c:v>42908.577777777777</c:v>
                </c:pt>
                <c:pt idx="13423">
                  <c:v>42908.578472222223</c:v>
                </c:pt>
                <c:pt idx="13424">
                  <c:v>42908.57916666667</c:v>
                </c:pt>
                <c:pt idx="13425">
                  <c:v>42908.579861111109</c:v>
                </c:pt>
                <c:pt idx="13426">
                  <c:v>42908.580555555556</c:v>
                </c:pt>
                <c:pt idx="13427">
                  <c:v>42908.581250000003</c:v>
                </c:pt>
                <c:pt idx="13428">
                  <c:v>42908.581944444442</c:v>
                </c:pt>
                <c:pt idx="13429">
                  <c:v>42908.582638888889</c:v>
                </c:pt>
                <c:pt idx="13430">
                  <c:v>42908.583333333336</c:v>
                </c:pt>
                <c:pt idx="13431">
                  <c:v>42908.584027777775</c:v>
                </c:pt>
                <c:pt idx="13432">
                  <c:v>42908.584722222222</c:v>
                </c:pt>
                <c:pt idx="13433">
                  <c:v>42908.585416666669</c:v>
                </c:pt>
                <c:pt idx="13434">
                  <c:v>42908.586111111108</c:v>
                </c:pt>
                <c:pt idx="13435">
                  <c:v>42908.586805555555</c:v>
                </c:pt>
                <c:pt idx="13436">
                  <c:v>42908.587500000001</c:v>
                </c:pt>
                <c:pt idx="13437">
                  <c:v>42908.588194444441</c:v>
                </c:pt>
                <c:pt idx="13438">
                  <c:v>42908.588888888888</c:v>
                </c:pt>
                <c:pt idx="13439">
                  <c:v>42908.589583333334</c:v>
                </c:pt>
                <c:pt idx="13440">
                  <c:v>42908.590277777781</c:v>
                </c:pt>
                <c:pt idx="13441">
                  <c:v>42908.59097222222</c:v>
                </c:pt>
                <c:pt idx="13442">
                  <c:v>42908.591666666667</c:v>
                </c:pt>
                <c:pt idx="13443">
                  <c:v>42908.592361111114</c:v>
                </c:pt>
                <c:pt idx="13444">
                  <c:v>42908.593055555553</c:v>
                </c:pt>
                <c:pt idx="13445">
                  <c:v>42908.59375</c:v>
                </c:pt>
                <c:pt idx="13446">
                  <c:v>42908.594444444447</c:v>
                </c:pt>
                <c:pt idx="13447">
                  <c:v>42908.595138888886</c:v>
                </c:pt>
                <c:pt idx="13448">
                  <c:v>42908.595833333333</c:v>
                </c:pt>
                <c:pt idx="13449">
                  <c:v>42908.59652777778</c:v>
                </c:pt>
                <c:pt idx="13450">
                  <c:v>42908.597222222219</c:v>
                </c:pt>
                <c:pt idx="13451">
                  <c:v>42908.597916666666</c:v>
                </c:pt>
                <c:pt idx="13452">
                  <c:v>42908.598611111112</c:v>
                </c:pt>
                <c:pt idx="13453">
                  <c:v>42908.599305555559</c:v>
                </c:pt>
                <c:pt idx="13454">
                  <c:v>42908.6</c:v>
                </c:pt>
                <c:pt idx="13455">
                  <c:v>42908.600694444445</c:v>
                </c:pt>
                <c:pt idx="13456">
                  <c:v>42908.601388888892</c:v>
                </c:pt>
                <c:pt idx="13457">
                  <c:v>42908.602083333331</c:v>
                </c:pt>
                <c:pt idx="13458">
                  <c:v>42908.602777777778</c:v>
                </c:pt>
                <c:pt idx="13459">
                  <c:v>42908.603472222225</c:v>
                </c:pt>
                <c:pt idx="13460">
                  <c:v>42908.604166666664</c:v>
                </c:pt>
                <c:pt idx="13461">
                  <c:v>42908.604861111111</c:v>
                </c:pt>
                <c:pt idx="13462">
                  <c:v>42908.605555555558</c:v>
                </c:pt>
                <c:pt idx="13463">
                  <c:v>42908.606249999997</c:v>
                </c:pt>
                <c:pt idx="13464">
                  <c:v>42908.606944444444</c:v>
                </c:pt>
                <c:pt idx="13465">
                  <c:v>42908.607638888891</c:v>
                </c:pt>
                <c:pt idx="13466">
                  <c:v>42908.60833333333</c:v>
                </c:pt>
                <c:pt idx="13467">
                  <c:v>42908.609027777777</c:v>
                </c:pt>
                <c:pt idx="13468">
                  <c:v>42908.609722222223</c:v>
                </c:pt>
                <c:pt idx="13469">
                  <c:v>42908.61041666667</c:v>
                </c:pt>
                <c:pt idx="13470">
                  <c:v>42908.611111111109</c:v>
                </c:pt>
                <c:pt idx="13471">
                  <c:v>42908.611805555556</c:v>
                </c:pt>
                <c:pt idx="13472">
                  <c:v>42908.612500000003</c:v>
                </c:pt>
                <c:pt idx="13473">
                  <c:v>42908.613194444442</c:v>
                </c:pt>
                <c:pt idx="13474">
                  <c:v>42908.613888888889</c:v>
                </c:pt>
                <c:pt idx="13475">
                  <c:v>42908.614583333336</c:v>
                </c:pt>
                <c:pt idx="13476">
                  <c:v>42908.615277777775</c:v>
                </c:pt>
                <c:pt idx="13477">
                  <c:v>42908.615972222222</c:v>
                </c:pt>
                <c:pt idx="13478">
                  <c:v>42908.616666666669</c:v>
                </c:pt>
                <c:pt idx="13479">
                  <c:v>42908.617361111108</c:v>
                </c:pt>
                <c:pt idx="13480">
                  <c:v>42908.618055555555</c:v>
                </c:pt>
                <c:pt idx="13481">
                  <c:v>42908.618750000001</c:v>
                </c:pt>
                <c:pt idx="13482">
                  <c:v>42908.619444444441</c:v>
                </c:pt>
                <c:pt idx="13483">
                  <c:v>42908.620138888888</c:v>
                </c:pt>
                <c:pt idx="13484">
                  <c:v>42908.620833333334</c:v>
                </c:pt>
                <c:pt idx="13485">
                  <c:v>42908.621527777781</c:v>
                </c:pt>
                <c:pt idx="13486">
                  <c:v>42908.62222222222</c:v>
                </c:pt>
                <c:pt idx="13487">
                  <c:v>42908.622916666667</c:v>
                </c:pt>
                <c:pt idx="13488">
                  <c:v>42908.623611111114</c:v>
                </c:pt>
                <c:pt idx="13489">
                  <c:v>42908.624305555553</c:v>
                </c:pt>
                <c:pt idx="13490">
                  <c:v>42908.625</c:v>
                </c:pt>
                <c:pt idx="13491">
                  <c:v>42908.625694444447</c:v>
                </c:pt>
                <c:pt idx="13492">
                  <c:v>42908.626388888886</c:v>
                </c:pt>
                <c:pt idx="13493">
                  <c:v>42908.627083333333</c:v>
                </c:pt>
                <c:pt idx="13494">
                  <c:v>42908.62777777778</c:v>
                </c:pt>
                <c:pt idx="13495">
                  <c:v>42908.628472222219</c:v>
                </c:pt>
                <c:pt idx="13496">
                  <c:v>42908.629166666666</c:v>
                </c:pt>
                <c:pt idx="13497">
                  <c:v>42908.629861111112</c:v>
                </c:pt>
                <c:pt idx="13498">
                  <c:v>42908.630555555559</c:v>
                </c:pt>
                <c:pt idx="13499">
                  <c:v>42908.631249999999</c:v>
                </c:pt>
                <c:pt idx="13500">
                  <c:v>42908.631944444445</c:v>
                </c:pt>
                <c:pt idx="13501">
                  <c:v>42908.632638888892</c:v>
                </c:pt>
                <c:pt idx="13502">
                  <c:v>42908.633333333331</c:v>
                </c:pt>
                <c:pt idx="13503">
                  <c:v>42908.634027777778</c:v>
                </c:pt>
                <c:pt idx="13504">
                  <c:v>42908.634722222225</c:v>
                </c:pt>
                <c:pt idx="13505">
                  <c:v>42908.635416666664</c:v>
                </c:pt>
                <c:pt idx="13506">
                  <c:v>42908.636111111111</c:v>
                </c:pt>
                <c:pt idx="13507">
                  <c:v>42908.636805555558</c:v>
                </c:pt>
                <c:pt idx="13508">
                  <c:v>42908.637499999997</c:v>
                </c:pt>
                <c:pt idx="13509">
                  <c:v>42908.638194444444</c:v>
                </c:pt>
                <c:pt idx="13510">
                  <c:v>42908.638888888891</c:v>
                </c:pt>
                <c:pt idx="13511">
                  <c:v>42908.63958333333</c:v>
                </c:pt>
                <c:pt idx="13512">
                  <c:v>42908.640277777777</c:v>
                </c:pt>
                <c:pt idx="13513">
                  <c:v>42908.640972222223</c:v>
                </c:pt>
                <c:pt idx="13514">
                  <c:v>42908.64166666667</c:v>
                </c:pt>
                <c:pt idx="13515">
                  <c:v>42908.642361111109</c:v>
                </c:pt>
                <c:pt idx="13516">
                  <c:v>42908.643055555556</c:v>
                </c:pt>
                <c:pt idx="13517">
                  <c:v>42908.643750000003</c:v>
                </c:pt>
                <c:pt idx="13518">
                  <c:v>42908.644444444442</c:v>
                </c:pt>
                <c:pt idx="13519">
                  <c:v>42908.645138888889</c:v>
                </c:pt>
                <c:pt idx="13520">
                  <c:v>42908.645833333336</c:v>
                </c:pt>
                <c:pt idx="13521">
                  <c:v>42908.646527777775</c:v>
                </c:pt>
                <c:pt idx="13522">
                  <c:v>42908.647222222222</c:v>
                </c:pt>
                <c:pt idx="13523">
                  <c:v>42908.647916666669</c:v>
                </c:pt>
                <c:pt idx="13524">
                  <c:v>42908.648611111108</c:v>
                </c:pt>
                <c:pt idx="13525">
                  <c:v>42908.649305555555</c:v>
                </c:pt>
                <c:pt idx="13526">
                  <c:v>42908.65</c:v>
                </c:pt>
                <c:pt idx="13527">
                  <c:v>42908.650694444441</c:v>
                </c:pt>
                <c:pt idx="13528">
                  <c:v>42908.651388888888</c:v>
                </c:pt>
                <c:pt idx="13529">
                  <c:v>42908.652083333334</c:v>
                </c:pt>
                <c:pt idx="13530">
                  <c:v>42908.652777777781</c:v>
                </c:pt>
                <c:pt idx="13531">
                  <c:v>42908.65347222222</c:v>
                </c:pt>
                <c:pt idx="13532">
                  <c:v>42908.654166666667</c:v>
                </c:pt>
                <c:pt idx="13533">
                  <c:v>42908.654861111114</c:v>
                </c:pt>
                <c:pt idx="13534">
                  <c:v>42908.655555555553</c:v>
                </c:pt>
                <c:pt idx="13535">
                  <c:v>42908.65625</c:v>
                </c:pt>
                <c:pt idx="13536">
                  <c:v>42908.656944444447</c:v>
                </c:pt>
                <c:pt idx="13537">
                  <c:v>42908.657638888886</c:v>
                </c:pt>
                <c:pt idx="13538">
                  <c:v>42908.658333333333</c:v>
                </c:pt>
                <c:pt idx="13539">
                  <c:v>42908.65902777778</c:v>
                </c:pt>
                <c:pt idx="13540">
                  <c:v>42908.659722222219</c:v>
                </c:pt>
                <c:pt idx="13541">
                  <c:v>42908.660416666666</c:v>
                </c:pt>
                <c:pt idx="13542">
                  <c:v>42908.661111111112</c:v>
                </c:pt>
                <c:pt idx="13543">
                  <c:v>42908.661805555559</c:v>
                </c:pt>
                <c:pt idx="13544">
                  <c:v>42908.662499999999</c:v>
                </c:pt>
                <c:pt idx="13545">
                  <c:v>42908.663194444445</c:v>
                </c:pt>
                <c:pt idx="13546">
                  <c:v>42908.663888888892</c:v>
                </c:pt>
                <c:pt idx="13547">
                  <c:v>42908.664583333331</c:v>
                </c:pt>
                <c:pt idx="13548">
                  <c:v>42908.665277777778</c:v>
                </c:pt>
                <c:pt idx="13549">
                  <c:v>42908.665972222225</c:v>
                </c:pt>
                <c:pt idx="13550">
                  <c:v>42908.666666666664</c:v>
                </c:pt>
                <c:pt idx="13551">
                  <c:v>42908.667361111111</c:v>
                </c:pt>
                <c:pt idx="13552">
                  <c:v>42908.668055555558</c:v>
                </c:pt>
                <c:pt idx="13553">
                  <c:v>42908.668749999997</c:v>
                </c:pt>
                <c:pt idx="13554">
                  <c:v>42908.669444444444</c:v>
                </c:pt>
                <c:pt idx="13555">
                  <c:v>42908.670138888891</c:v>
                </c:pt>
                <c:pt idx="13556">
                  <c:v>42908.67083333333</c:v>
                </c:pt>
                <c:pt idx="13557">
                  <c:v>42908.671527777777</c:v>
                </c:pt>
                <c:pt idx="13558">
                  <c:v>42908.672222222223</c:v>
                </c:pt>
                <c:pt idx="13559">
                  <c:v>42908.67291666667</c:v>
                </c:pt>
                <c:pt idx="13560">
                  <c:v>42908.673611111109</c:v>
                </c:pt>
                <c:pt idx="13561">
                  <c:v>42908.674305555556</c:v>
                </c:pt>
                <c:pt idx="13562">
                  <c:v>42908.675000000003</c:v>
                </c:pt>
                <c:pt idx="13563">
                  <c:v>42908.675694444442</c:v>
                </c:pt>
                <c:pt idx="13564">
                  <c:v>42908.676388888889</c:v>
                </c:pt>
                <c:pt idx="13565">
                  <c:v>42908.677083333336</c:v>
                </c:pt>
                <c:pt idx="13566">
                  <c:v>42908.677777777775</c:v>
                </c:pt>
                <c:pt idx="13567">
                  <c:v>42908.678472222222</c:v>
                </c:pt>
                <c:pt idx="13568">
                  <c:v>42908.679166666669</c:v>
                </c:pt>
                <c:pt idx="13569">
                  <c:v>42908.679861111108</c:v>
                </c:pt>
                <c:pt idx="13570">
                  <c:v>42908.680555555555</c:v>
                </c:pt>
                <c:pt idx="13571">
                  <c:v>42908.681250000001</c:v>
                </c:pt>
                <c:pt idx="13572">
                  <c:v>42908.681944444441</c:v>
                </c:pt>
                <c:pt idx="13573">
                  <c:v>42908.682638888888</c:v>
                </c:pt>
                <c:pt idx="13574">
                  <c:v>42908.683333333334</c:v>
                </c:pt>
                <c:pt idx="13575">
                  <c:v>42908.684027777781</c:v>
                </c:pt>
                <c:pt idx="13576">
                  <c:v>42908.68472222222</c:v>
                </c:pt>
                <c:pt idx="13577">
                  <c:v>42908.685416666667</c:v>
                </c:pt>
                <c:pt idx="13578">
                  <c:v>42908.686111111114</c:v>
                </c:pt>
                <c:pt idx="13579">
                  <c:v>42908.686805555553</c:v>
                </c:pt>
                <c:pt idx="13580">
                  <c:v>42908.6875</c:v>
                </c:pt>
                <c:pt idx="13581">
                  <c:v>42908.688194444447</c:v>
                </c:pt>
                <c:pt idx="13582">
                  <c:v>42908.688888888886</c:v>
                </c:pt>
                <c:pt idx="13583">
                  <c:v>42908.689583333333</c:v>
                </c:pt>
                <c:pt idx="13584">
                  <c:v>42908.69027777778</c:v>
                </c:pt>
                <c:pt idx="13585">
                  <c:v>42908.690972222219</c:v>
                </c:pt>
                <c:pt idx="13586">
                  <c:v>42908.691666666666</c:v>
                </c:pt>
                <c:pt idx="13587">
                  <c:v>42908.692361111112</c:v>
                </c:pt>
                <c:pt idx="13588">
                  <c:v>42908.693055555559</c:v>
                </c:pt>
                <c:pt idx="13589">
                  <c:v>42908.693749999999</c:v>
                </c:pt>
                <c:pt idx="13590">
                  <c:v>42908.694444444445</c:v>
                </c:pt>
                <c:pt idx="13591">
                  <c:v>42908.695138888892</c:v>
                </c:pt>
                <c:pt idx="13592">
                  <c:v>42908.695833333331</c:v>
                </c:pt>
                <c:pt idx="13593">
                  <c:v>42908.696527777778</c:v>
                </c:pt>
                <c:pt idx="13594">
                  <c:v>42908.697222222225</c:v>
                </c:pt>
                <c:pt idx="13595">
                  <c:v>42908.697916666664</c:v>
                </c:pt>
                <c:pt idx="13596">
                  <c:v>42908.698611111111</c:v>
                </c:pt>
                <c:pt idx="13597">
                  <c:v>42908.699305555558</c:v>
                </c:pt>
                <c:pt idx="13598">
                  <c:v>42908.7</c:v>
                </c:pt>
                <c:pt idx="13599">
                  <c:v>42908.700694444444</c:v>
                </c:pt>
                <c:pt idx="13600">
                  <c:v>42908.701388888891</c:v>
                </c:pt>
                <c:pt idx="13601">
                  <c:v>42908.70208333333</c:v>
                </c:pt>
                <c:pt idx="13602">
                  <c:v>42908.702777777777</c:v>
                </c:pt>
                <c:pt idx="13603">
                  <c:v>42908.703472222223</c:v>
                </c:pt>
                <c:pt idx="13604">
                  <c:v>42908.70416666667</c:v>
                </c:pt>
                <c:pt idx="13605">
                  <c:v>42908.704861111109</c:v>
                </c:pt>
                <c:pt idx="13606">
                  <c:v>42908.705555555556</c:v>
                </c:pt>
                <c:pt idx="13607">
                  <c:v>42908.706250000003</c:v>
                </c:pt>
                <c:pt idx="13608">
                  <c:v>42908.706944444442</c:v>
                </c:pt>
                <c:pt idx="13609">
                  <c:v>42908.707638888889</c:v>
                </c:pt>
                <c:pt idx="13610">
                  <c:v>42908.708333333336</c:v>
                </c:pt>
                <c:pt idx="13611">
                  <c:v>42908.709027777775</c:v>
                </c:pt>
                <c:pt idx="13612">
                  <c:v>42908.709722222222</c:v>
                </c:pt>
                <c:pt idx="13613">
                  <c:v>42908.710416666669</c:v>
                </c:pt>
                <c:pt idx="13614">
                  <c:v>42908.711111111108</c:v>
                </c:pt>
                <c:pt idx="13615">
                  <c:v>42908.711805555555</c:v>
                </c:pt>
                <c:pt idx="13616">
                  <c:v>42908.712500000001</c:v>
                </c:pt>
                <c:pt idx="13617">
                  <c:v>42908.713194444441</c:v>
                </c:pt>
                <c:pt idx="13618">
                  <c:v>42908.713888888888</c:v>
                </c:pt>
                <c:pt idx="13619">
                  <c:v>42908.714583333334</c:v>
                </c:pt>
                <c:pt idx="13620">
                  <c:v>42908.715277777781</c:v>
                </c:pt>
                <c:pt idx="13621">
                  <c:v>42908.71597222222</c:v>
                </c:pt>
                <c:pt idx="13622">
                  <c:v>42908.716666666667</c:v>
                </c:pt>
                <c:pt idx="13623">
                  <c:v>42908.717361111114</c:v>
                </c:pt>
                <c:pt idx="13624">
                  <c:v>42908.718055555553</c:v>
                </c:pt>
                <c:pt idx="13625">
                  <c:v>42908.71875</c:v>
                </c:pt>
                <c:pt idx="13626">
                  <c:v>42908.719444444447</c:v>
                </c:pt>
                <c:pt idx="13627">
                  <c:v>42908.720138888886</c:v>
                </c:pt>
                <c:pt idx="13628">
                  <c:v>42908.720833333333</c:v>
                </c:pt>
                <c:pt idx="13629">
                  <c:v>42908.72152777778</c:v>
                </c:pt>
                <c:pt idx="13630">
                  <c:v>42908.722222222219</c:v>
                </c:pt>
                <c:pt idx="13631">
                  <c:v>42908.722916666666</c:v>
                </c:pt>
                <c:pt idx="13632">
                  <c:v>42908.723611111112</c:v>
                </c:pt>
                <c:pt idx="13633">
                  <c:v>42908.724305555559</c:v>
                </c:pt>
                <c:pt idx="13634">
                  <c:v>42908.724999999999</c:v>
                </c:pt>
                <c:pt idx="13635">
                  <c:v>42908.725694444445</c:v>
                </c:pt>
                <c:pt idx="13636">
                  <c:v>42908.726388888892</c:v>
                </c:pt>
                <c:pt idx="13637">
                  <c:v>42908.727083333331</c:v>
                </c:pt>
                <c:pt idx="13638">
                  <c:v>42908.727777777778</c:v>
                </c:pt>
                <c:pt idx="13639">
                  <c:v>42908.728472222225</c:v>
                </c:pt>
                <c:pt idx="13640">
                  <c:v>42908.729166666664</c:v>
                </c:pt>
                <c:pt idx="13641">
                  <c:v>42908.729861111111</c:v>
                </c:pt>
                <c:pt idx="13642">
                  <c:v>42908.730555555558</c:v>
                </c:pt>
                <c:pt idx="13643">
                  <c:v>42908.731249999997</c:v>
                </c:pt>
                <c:pt idx="13644">
                  <c:v>42908.731944444444</c:v>
                </c:pt>
                <c:pt idx="13645">
                  <c:v>42908.732638888891</c:v>
                </c:pt>
                <c:pt idx="13646">
                  <c:v>42908.73333333333</c:v>
                </c:pt>
                <c:pt idx="13647">
                  <c:v>42908.734027777777</c:v>
                </c:pt>
                <c:pt idx="13648">
                  <c:v>42908.734722222223</c:v>
                </c:pt>
                <c:pt idx="13649">
                  <c:v>42908.73541666667</c:v>
                </c:pt>
                <c:pt idx="13650">
                  <c:v>42908.736111111109</c:v>
                </c:pt>
                <c:pt idx="13651">
                  <c:v>42908.736805555556</c:v>
                </c:pt>
                <c:pt idx="13652">
                  <c:v>42908.737500000003</c:v>
                </c:pt>
                <c:pt idx="13653">
                  <c:v>42908.738194444442</c:v>
                </c:pt>
                <c:pt idx="13654">
                  <c:v>42908.738888888889</c:v>
                </c:pt>
                <c:pt idx="13655">
                  <c:v>42908.739583333336</c:v>
                </c:pt>
                <c:pt idx="13656">
                  <c:v>42908.740277777775</c:v>
                </c:pt>
                <c:pt idx="13657">
                  <c:v>42908.740972222222</c:v>
                </c:pt>
                <c:pt idx="13658">
                  <c:v>42908.741666666669</c:v>
                </c:pt>
                <c:pt idx="13659">
                  <c:v>42908.742361111108</c:v>
                </c:pt>
                <c:pt idx="13660">
                  <c:v>42908.743055555555</c:v>
                </c:pt>
                <c:pt idx="13661">
                  <c:v>42908.743750000001</c:v>
                </c:pt>
                <c:pt idx="13662">
                  <c:v>42908.744444444441</c:v>
                </c:pt>
                <c:pt idx="13663">
                  <c:v>42908.745138888888</c:v>
                </c:pt>
                <c:pt idx="13664">
                  <c:v>42908.745833333334</c:v>
                </c:pt>
                <c:pt idx="13665">
                  <c:v>42908.746527777781</c:v>
                </c:pt>
                <c:pt idx="13666">
                  <c:v>42908.74722222222</c:v>
                </c:pt>
                <c:pt idx="13667">
                  <c:v>42908.747916666667</c:v>
                </c:pt>
                <c:pt idx="13668">
                  <c:v>42908.748611111114</c:v>
                </c:pt>
                <c:pt idx="13669">
                  <c:v>42908.749305555553</c:v>
                </c:pt>
                <c:pt idx="13670">
                  <c:v>42908.75</c:v>
                </c:pt>
                <c:pt idx="13671">
                  <c:v>42908.750694444447</c:v>
                </c:pt>
                <c:pt idx="13672">
                  <c:v>42908.751388888886</c:v>
                </c:pt>
                <c:pt idx="13673">
                  <c:v>42908.752083333333</c:v>
                </c:pt>
                <c:pt idx="13674">
                  <c:v>42908.75277777778</c:v>
                </c:pt>
                <c:pt idx="13675">
                  <c:v>42908.753472222219</c:v>
                </c:pt>
                <c:pt idx="13676">
                  <c:v>42908.754166666666</c:v>
                </c:pt>
                <c:pt idx="13677">
                  <c:v>42908.754861111112</c:v>
                </c:pt>
                <c:pt idx="13678">
                  <c:v>42908.755555555559</c:v>
                </c:pt>
                <c:pt idx="13679">
                  <c:v>42908.756249999999</c:v>
                </c:pt>
                <c:pt idx="13680">
                  <c:v>42908.756944444445</c:v>
                </c:pt>
                <c:pt idx="13681">
                  <c:v>42908.757638888892</c:v>
                </c:pt>
                <c:pt idx="13682">
                  <c:v>42908.758333333331</c:v>
                </c:pt>
                <c:pt idx="13683">
                  <c:v>42908.759027777778</c:v>
                </c:pt>
                <c:pt idx="13684">
                  <c:v>42908.759722222225</c:v>
                </c:pt>
                <c:pt idx="13685">
                  <c:v>42908.760416666664</c:v>
                </c:pt>
                <c:pt idx="13686">
                  <c:v>42908.761111111111</c:v>
                </c:pt>
                <c:pt idx="13687">
                  <c:v>42908.761805555558</c:v>
                </c:pt>
                <c:pt idx="13688">
                  <c:v>42908.762499999997</c:v>
                </c:pt>
                <c:pt idx="13689">
                  <c:v>42908.763194444444</c:v>
                </c:pt>
                <c:pt idx="13690">
                  <c:v>42908.763888888891</c:v>
                </c:pt>
                <c:pt idx="13691">
                  <c:v>42908.76458333333</c:v>
                </c:pt>
                <c:pt idx="13692">
                  <c:v>42908.765277777777</c:v>
                </c:pt>
                <c:pt idx="13693">
                  <c:v>42908.765972222223</c:v>
                </c:pt>
                <c:pt idx="13694">
                  <c:v>42908.76666666667</c:v>
                </c:pt>
                <c:pt idx="13695">
                  <c:v>42908.767361111109</c:v>
                </c:pt>
                <c:pt idx="13696">
                  <c:v>42908.768055555556</c:v>
                </c:pt>
                <c:pt idx="13697">
                  <c:v>42908.768750000003</c:v>
                </c:pt>
                <c:pt idx="13698">
                  <c:v>42908.769444444442</c:v>
                </c:pt>
                <c:pt idx="13699">
                  <c:v>42908.770138888889</c:v>
                </c:pt>
                <c:pt idx="13700">
                  <c:v>42908.770833333336</c:v>
                </c:pt>
                <c:pt idx="13701">
                  <c:v>42908.771527777775</c:v>
                </c:pt>
                <c:pt idx="13702">
                  <c:v>42908.772222222222</c:v>
                </c:pt>
                <c:pt idx="13703">
                  <c:v>42908.772916666669</c:v>
                </c:pt>
                <c:pt idx="13704">
                  <c:v>42908.773611111108</c:v>
                </c:pt>
                <c:pt idx="13705">
                  <c:v>42908.774305555555</c:v>
                </c:pt>
                <c:pt idx="13706">
                  <c:v>42908.775000000001</c:v>
                </c:pt>
                <c:pt idx="13707">
                  <c:v>42908.775694444441</c:v>
                </c:pt>
                <c:pt idx="13708">
                  <c:v>42908.776388888888</c:v>
                </c:pt>
                <c:pt idx="13709">
                  <c:v>42908.777083333334</c:v>
                </c:pt>
                <c:pt idx="13710">
                  <c:v>42908.777777777781</c:v>
                </c:pt>
                <c:pt idx="13711">
                  <c:v>42908.77847222222</c:v>
                </c:pt>
                <c:pt idx="13712">
                  <c:v>42908.779166666667</c:v>
                </c:pt>
                <c:pt idx="13713">
                  <c:v>42908.779861111114</c:v>
                </c:pt>
                <c:pt idx="13714">
                  <c:v>42908.780555555553</c:v>
                </c:pt>
                <c:pt idx="13715">
                  <c:v>42908.78125</c:v>
                </c:pt>
                <c:pt idx="13716">
                  <c:v>42908.781944444447</c:v>
                </c:pt>
                <c:pt idx="13717">
                  <c:v>42908.782638888886</c:v>
                </c:pt>
                <c:pt idx="13718">
                  <c:v>42908.783333333333</c:v>
                </c:pt>
                <c:pt idx="13719">
                  <c:v>42908.78402777778</c:v>
                </c:pt>
                <c:pt idx="13720">
                  <c:v>42908.784722222219</c:v>
                </c:pt>
                <c:pt idx="13721">
                  <c:v>42908.785416666666</c:v>
                </c:pt>
                <c:pt idx="13722">
                  <c:v>42908.786111111112</c:v>
                </c:pt>
                <c:pt idx="13723">
                  <c:v>42908.786805555559</c:v>
                </c:pt>
                <c:pt idx="13724">
                  <c:v>42908.787499999999</c:v>
                </c:pt>
                <c:pt idx="13725">
                  <c:v>42908.788194444445</c:v>
                </c:pt>
                <c:pt idx="13726">
                  <c:v>42908.788888888892</c:v>
                </c:pt>
                <c:pt idx="13727">
                  <c:v>42908.789583333331</c:v>
                </c:pt>
                <c:pt idx="13728">
                  <c:v>42908.790277777778</c:v>
                </c:pt>
                <c:pt idx="13729">
                  <c:v>42908.790972222225</c:v>
                </c:pt>
                <c:pt idx="13730">
                  <c:v>42908.791666666664</c:v>
                </c:pt>
                <c:pt idx="13731">
                  <c:v>42908.792361111111</c:v>
                </c:pt>
                <c:pt idx="13732">
                  <c:v>42908.793055555558</c:v>
                </c:pt>
                <c:pt idx="13733">
                  <c:v>42908.793749999997</c:v>
                </c:pt>
                <c:pt idx="13734">
                  <c:v>42908.794444444444</c:v>
                </c:pt>
                <c:pt idx="13735">
                  <c:v>42908.795138888891</c:v>
                </c:pt>
                <c:pt idx="13736">
                  <c:v>42908.79583333333</c:v>
                </c:pt>
                <c:pt idx="13737">
                  <c:v>42908.796527777777</c:v>
                </c:pt>
                <c:pt idx="13738">
                  <c:v>42908.797222222223</c:v>
                </c:pt>
                <c:pt idx="13739">
                  <c:v>42908.79791666667</c:v>
                </c:pt>
                <c:pt idx="13740">
                  <c:v>42908.798611111109</c:v>
                </c:pt>
                <c:pt idx="13741">
                  <c:v>42908.799305555556</c:v>
                </c:pt>
                <c:pt idx="13742">
                  <c:v>42908.800000000003</c:v>
                </c:pt>
                <c:pt idx="13743">
                  <c:v>42908.800694444442</c:v>
                </c:pt>
                <c:pt idx="13744">
                  <c:v>42908.801388888889</c:v>
                </c:pt>
                <c:pt idx="13745">
                  <c:v>42908.802083333336</c:v>
                </c:pt>
                <c:pt idx="13746">
                  <c:v>42908.802777777775</c:v>
                </c:pt>
                <c:pt idx="13747">
                  <c:v>42908.803472222222</c:v>
                </c:pt>
                <c:pt idx="13748">
                  <c:v>42908.804166666669</c:v>
                </c:pt>
                <c:pt idx="13749">
                  <c:v>42908.804861111108</c:v>
                </c:pt>
                <c:pt idx="13750">
                  <c:v>42908.805555555555</c:v>
                </c:pt>
                <c:pt idx="13751">
                  <c:v>42908.806250000001</c:v>
                </c:pt>
                <c:pt idx="13752">
                  <c:v>42908.806944444441</c:v>
                </c:pt>
                <c:pt idx="13753">
                  <c:v>42908.807638888888</c:v>
                </c:pt>
                <c:pt idx="13754">
                  <c:v>42908.808333333334</c:v>
                </c:pt>
                <c:pt idx="13755">
                  <c:v>42908.809027777781</c:v>
                </c:pt>
                <c:pt idx="13756">
                  <c:v>42908.80972222222</c:v>
                </c:pt>
                <c:pt idx="13757">
                  <c:v>42908.810416666667</c:v>
                </c:pt>
                <c:pt idx="13758">
                  <c:v>42908.811111111114</c:v>
                </c:pt>
                <c:pt idx="13759">
                  <c:v>42908.811805555553</c:v>
                </c:pt>
                <c:pt idx="13760">
                  <c:v>42908.8125</c:v>
                </c:pt>
                <c:pt idx="13761">
                  <c:v>42908.813194444447</c:v>
                </c:pt>
                <c:pt idx="13762">
                  <c:v>42908.813888888886</c:v>
                </c:pt>
                <c:pt idx="13763">
                  <c:v>42908.814583333333</c:v>
                </c:pt>
                <c:pt idx="13764">
                  <c:v>42908.81527777778</c:v>
                </c:pt>
                <c:pt idx="13765">
                  <c:v>42908.815972222219</c:v>
                </c:pt>
                <c:pt idx="13766">
                  <c:v>42908.816666666666</c:v>
                </c:pt>
                <c:pt idx="13767">
                  <c:v>42908.817361111112</c:v>
                </c:pt>
                <c:pt idx="13768">
                  <c:v>42908.818055555559</c:v>
                </c:pt>
                <c:pt idx="13769">
                  <c:v>42908.818749999999</c:v>
                </c:pt>
                <c:pt idx="13770">
                  <c:v>42908.819444444445</c:v>
                </c:pt>
                <c:pt idx="13771">
                  <c:v>42908.820138888892</c:v>
                </c:pt>
                <c:pt idx="13772">
                  <c:v>42908.820833333331</c:v>
                </c:pt>
                <c:pt idx="13773">
                  <c:v>42908.821527777778</c:v>
                </c:pt>
                <c:pt idx="13774">
                  <c:v>42908.822222222225</c:v>
                </c:pt>
                <c:pt idx="13775">
                  <c:v>42908.822916666664</c:v>
                </c:pt>
                <c:pt idx="13776">
                  <c:v>42908.823611111111</c:v>
                </c:pt>
                <c:pt idx="13777">
                  <c:v>42908.824305555558</c:v>
                </c:pt>
                <c:pt idx="13778">
                  <c:v>42908.824999999997</c:v>
                </c:pt>
                <c:pt idx="13779">
                  <c:v>42908.825694444444</c:v>
                </c:pt>
                <c:pt idx="13780">
                  <c:v>42908.826388888891</c:v>
                </c:pt>
                <c:pt idx="13781">
                  <c:v>42908.82708333333</c:v>
                </c:pt>
                <c:pt idx="13782">
                  <c:v>42908.827777777777</c:v>
                </c:pt>
                <c:pt idx="13783">
                  <c:v>42908.828472222223</c:v>
                </c:pt>
                <c:pt idx="13784">
                  <c:v>42908.82916666667</c:v>
                </c:pt>
                <c:pt idx="13785">
                  <c:v>42908.829861111109</c:v>
                </c:pt>
                <c:pt idx="13786">
                  <c:v>42908.830555555556</c:v>
                </c:pt>
                <c:pt idx="13787">
                  <c:v>42908.831250000003</c:v>
                </c:pt>
                <c:pt idx="13788">
                  <c:v>42908.831944444442</c:v>
                </c:pt>
                <c:pt idx="13789">
                  <c:v>42908.832638888889</c:v>
                </c:pt>
                <c:pt idx="13790">
                  <c:v>42908.833333333336</c:v>
                </c:pt>
                <c:pt idx="13791">
                  <c:v>42908.834027777775</c:v>
                </c:pt>
                <c:pt idx="13792">
                  <c:v>42908.834722222222</c:v>
                </c:pt>
                <c:pt idx="13793">
                  <c:v>42908.835416666669</c:v>
                </c:pt>
                <c:pt idx="13794">
                  <c:v>42908.836111111108</c:v>
                </c:pt>
                <c:pt idx="13795">
                  <c:v>42908.836805555555</c:v>
                </c:pt>
                <c:pt idx="13796">
                  <c:v>42908.837500000001</c:v>
                </c:pt>
                <c:pt idx="13797">
                  <c:v>42908.838194444441</c:v>
                </c:pt>
                <c:pt idx="13798">
                  <c:v>42908.838888888888</c:v>
                </c:pt>
                <c:pt idx="13799">
                  <c:v>42908.839583333334</c:v>
                </c:pt>
                <c:pt idx="13800">
                  <c:v>42908.840277777781</c:v>
                </c:pt>
                <c:pt idx="13801">
                  <c:v>42908.84097222222</c:v>
                </c:pt>
                <c:pt idx="13802">
                  <c:v>42908.841666666667</c:v>
                </c:pt>
                <c:pt idx="13803">
                  <c:v>42908.842361111114</c:v>
                </c:pt>
                <c:pt idx="13804">
                  <c:v>42908.843055555553</c:v>
                </c:pt>
                <c:pt idx="13805">
                  <c:v>42908.84375</c:v>
                </c:pt>
                <c:pt idx="13806">
                  <c:v>42908.844444444447</c:v>
                </c:pt>
                <c:pt idx="13807">
                  <c:v>42908.845138888886</c:v>
                </c:pt>
                <c:pt idx="13808">
                  <c:v>42908.845833333333</c:v>
                </c:pt>
                <c:pt idx="13809">
                  <c:v>42908.84652777778</c:v>
                </c:pt>
                <c:pt idx="13810">
                  <c:v>42908.847222222219</c:v>
                </c:pt>
                <c:pt idx="13811">
                  <c:v>42908.847916666666</c:v>
                </c:pt>
                <c:pt idx="13812">
                  <c:v>42908.848611111112</c:v>
                </c:pt>
                <c:pt idx="13813">
                  <c:v>42908.849305555559</c:v>
                </c:pt>
                <c:pt idx="13814">
                  <c:v>42908.85</c:v>
                </c:pt>
                <c:pt idx="13815">
                  <c:v>42908.850694444445</c:v>
                </c:pt>
                <c:pt idx="13816">
                  <c:v>42908.851388888892</c:v>
                </c:pt>
                <c:pt idx="13817">
                  <c:v>42908.852083333331</c:v>
                </c:pt>
                <c:pt idx="13818">
                  <c:v>42908.852777777778</c:v>
                </c:pt>
                <c:pt idx="13819">
                  <c:v>42908.853472222225</c:v>
                </c:pt>
                <c:pt idx="13820">
                  <c:v>42908.854166666664</c:v>
                </c:pt>
                <c:pt idx="13821">
                  <c:v>42908.854861111111</c:v>
                </c:pt>
                <c:pt idx="13822">
                  <c:v>42908.855555555558</c:v>
                </c:pt>
                <c:pt idx="13823">
                  <c:v>42908.856249999997</c:v>
                </c:pt>
                <c:pt idx="13824">
                  <c:v>42908.856944444444</c:v>
                </c:pt>
                <c:pt idx="13825">
                  <c:v>42908.857638888891</c:v>
                </c:pt>
                <c:pt idx="13826">
                  <c:v>42908.85833333333</c:v>
                </c:pt>
                <c:pt idx="13827">
                  <c:v>42908.859027777777</c:v>
                </c:pt>
                <c:pt idx="13828">
                  <c:v>42908.859722222223</c:v>
                </c:pt>
                <c:pt idx="13829">
                  <c:v>42908.86041666667</c:v>
                </c:pt>
                <c:pt idx="13830">
                  <c:v>42908.861111111109</c:v>
                </c:pt>
                <c:pt idx="13831">
                  <c:v>42908.861805555556</c:v>
                </c:pt>
                <c:pt idx="13832">
                  <c:v>42908.862500000003</c:v>
                </c:pt>
                <c:pt idx="13833">
                  <c:v>42908.863194444442</c:v>
                </c:pt>
                <c:pt idx="13834">
                  <c:v>42908.863888888889</c:v>
                </c:pt>
                <c:pt idx="13835">
                  <c:v>42908.864583333336</c:v>
                </c:pt>
                <c:pt idx="13836">
                  <c:v>42908.865277777775</c:v>
                </c:pt>
                <c:pt idx="13837">
                  <c:v>42908.865972222222</c:v>
                </c:pt>
                <c:pt idx="13838">
                  <c:v>42908.866666666669</c:v>
                </c:pt>
                <c:pt idx="13839">
                  <c:v>42908.867361111108</c:v>
                </c:pt>
                <c:pt idx="13840">
                  <c:v>42908.868055555555</c:v>
                </c:pt>
                <c:pt idx="13841">
                  <c:v>42908.868750000001</c:v>
                </c:pt>
                <c:pt idx="13842">
                  <c:v>42908.869444444441</c:v>
                </c:pt>
                <c:pt idx="13843">
                  <c:v>42908.870138888888</c:v>
                </c:pt>
                <c:pt idx="13844">
                  <c:v>42908.870833333334</c:v>
                </c:pt>
                <c:pt idx="13845">
                  <c:v>42908.871527777781</c:v>
                </c:pt>
                <c:pt idx="13846">
                  <c:v>42908.87222222222</c:v>
                </c:pt>
                <c:pt idx="13847">
                  <c:v>42908.872916666667</c:v>
                </c:pt>
                <c:pt idx="13848">
                  <c:v>42908.873611111114</c:v>
                </c:pt>
                <c:pt idx="13849">
                  <c:v>42908.874305555553</c:v>
                </c:pt>
                <c:pt idx="13850">
                  <c:v>42908.875</c:v>
                </c:pt>
                <c:pt idx="13851">
                  <c:v>42908.875694444447</c:v>
                </c:pt>
                <c:pt idx="13852">
                  <c:v>42908.876388888886</c:v>
                </c:pt>
                <c:pt idx="13853">
                  <c:v>42908.877083333333</c:v>
                </c:pt>
                <c:pt idx="13854">
                  <c:v>42908.87777777778</c:v>
                </c:pt>
                <c:pt idx="13855">
                  <c:v>42908.878472222219</c:v>
                </c:pt>
                <c:pt idx="13856">
                  <c:v>42908.879166666666</c:v>
                </c:pt>
                <c:pt idx="13857">
                  <c:v>42908.879861111112</c:v>
                </c:pt>
                <c:pt idx="13858">
                  <c:v>42908.880555555559</c:v>
                </c:pt>
                <c:pt idx="13859">
                  <c:v>42908.881249999999</c:v>
                </c:pt>
                <c:pt idx="13860">
                  <c:v>42908.881944444445</c:v>
                </c:pt>
                <c:pt idx="13861">
                  <c:v>42908.882638888892</c:v>
                </c:pt>
                <c:pt idx="13862">
                  <c:v>42908.883333333331</c:v>
                </c:pt>
                <c:pt idx="13863">
                  <c:v>42908.884027777778</c:v>
                </c:pt>
                <c:pt idx="13864">
                  <c:v>42908.884722222225</c:v>
                </c:pt>
                <c:pt idx="13865">
                  <c:v>42908.885416666664</c:v>
                </c:pt>
                <c:pt idx="13866">
                  <c:v>42908.886111111111</c:v>
                </c:pt>
                <c:pt idx="13867">
                  <c:v>42908.886805555558</c:v>
                </c:pt>
                <c:pt idx="13868">
                  <c:v>42908.887499999997</c:v>
                </c:pt>
                <c:pt idx="13869">
                  <c:v>42908.888194444444</c:v>
                </c:pt>
                <c:pt idx="13870">
                  <c:v>42908.888888888891</c:v>
                </c:pt>
                <c:pt idx="13871">
                  <c:v>42908.88958333333</c:v>
                </c:pt>
                <c:pt idx="13872">
                  <c:v>42908.890277777777</c:v>
                </c:pt>
                <c:pt idx="13873">
                  <c:v>42908.890972222223</c:v>
                </c:pt>
                <c:pt idx="13874">
                  <c:v>42908.89166666667</c:v>
                </c:pt>
                <c:pt idx="13875">
                  <c:v>42908.892361111109</c:v>
                </c:pt>
                <c:pt idx="13876">
                  <c:v>42908.893055555556</c:v>
                </c:pt>
                <c:pt idx="13877">
                  <c:v>42908.893750000003</c:v>
                </c:pt>
                <c:pt idx="13878">
                  <c:v>42908.894444444442</c:v>
                </c:pt>
                <c:pt idx="13879">
                  <c:v>42908.895138888889</c:v>
                </c:pt>
                <c:pt idx="13880">
                  <c:v>42908.895833333336</c:v>
                </c:pt>
                <c:pt idx="13881">
                  <c:v>42908.896527777775</c:v>
                </c:pt>
                <c:pt idx="13882">
                  <c:v>42908.897222222222</c:v>
                </c:pt>
                <c:pt idx="13883">
                  <c:v>42908.897916666669</c:v>
                </c:pt>
                <c:pt idx="13884">
                  <c:v>42908.898611111108</c:v>
                </c:pt>
                <c:pt idx="13885">
                  <c:v>42908.899305555555</c:v>
                </c:pt>
                <c:pt idx="13886">
                  <c:v>42908.9</c:v>
                </c:pt>
                <c:pt idx="13887">
                  <c:v>42908.900694444441</c:v>
                </c:pt>
                <c:pt idx="13888">
                  <c:v>42908.901388888888</c:v>
                </c:pt>
                <c:pt idx="13889">
                  <c:v>42908.902083333334</c:v>
                </c:pt>
                <c:pt idx="13890">
                  <c:v>42908.902777777781</c:v>
                </c:pt>
                <c:pt idx="13891">
                  <c:v>42908.90347222222</c:v>
                </c:pt>
                <c:pt idx="13892">
                  <c:v>42908.904166666667</c:v>
                </c:pt>
                <c:pt idx="13893">
                  <c:v>42908.904861111114</c:v>
                </c:pt>
                <c:pt idx="13894">
                  <c:v>42908.905555555553</c:v>
                </c:pt>
                <c:pt idx="13895">
                  <c:v>42908.90625</c:v>
                </c:pt>
                <c:pt idx="13896">
                  <c:v>42908.906944444447</c:v>
                </c:pt>
                <c:pt idx="13897">
                  <c:v>42908.907638888886</c:v>
                </c:pt>
                <c:pt idx="13898">
                  <c:v>42908.908333333333</c:v>
                </c:pt>
                <c:pt idx="13899">
                  <c:v>42908.90902777778</c:v>
                </c:pt>
                <c:pt idx="13900">
                  <c:v>42908.909722222219</c:v>
                </c:pt>
                <c:pt idx="13901">
                  <c:v>42908.910416666666</c:v>
                </c:pt>
                <c:pt idx="13902">
                  <c:v>42908.911111111112</c:v>
                </c:pt>
                <c:pt idx="13903">
                  <c:v>42908.911805555559</c:v>
                </c:pt>
                <c:pt idx="13904">
                  <c:v>42908.912499999999</c:v>
                </c:pt>
                <c:pt idx="13905">
                  <c:v>42908.913194444445</c:v>
                </c:pt>
                <c:pt idx="13906">
                  <c:v>42908.913888888892</c:v>
                </c:pt>
                <c:pt idx="13907">
                  <c:v>42908.914583333331</c:v>
                </c:pt>
                <c:pt idx="13908">
                  <c:v>42908.915277777778</c:v>
                </c:pt>
                <c:pt idx="13909">
                  <c:v>42908.915972222225</c:v>
                </c:pt>
                <c:pt idx="13910">
                  <c:v>42908.916666666664</c:v>
                </c:pt>
                <c:pt idx="13911">
                  <c:v>42908.917361111111</c:v>
                </c:pt>
                <c:pt idx="13912">
                  <c:v>42908.918055555558</c:v>
                </c:pt>
                <c:pt idx="13913">
                  <c:v>42908.918749999997</c:v>
                </c:pt>
                <c:pt idx="13914">
                  <c:v>42908.919444444444</c:v>
                </c:pt>
                <c:pt idx="13915">
                  <c:v>42908.920138888891</c:v>
                </c:pt>
                <c:pt idx="13916">
                  <c:v>42908.92083333333</c:v>
                </c:pt>
                <c:pt idx="13917">
                  <c:v>42908.921527777777</c:v>
                </c:pt>
                <c:pt idx="13918">
                  <c:v>42908.922222222223</c:v>
                </c:pt>
                <c:pt idx="13919">
                  <c:v>42908.92291666667</c:v>
                </c:pt>
                <c:pt idx="13920">
                  <c:v>42908.923611111109</c:v>
                </c:pt>
                <c:pt idx="13921">
                  <c:v>42908.924305555556</c:v>
                </c:pt>
                <c:pt idx="13922">
                  <c:v>42908.925000000003</c:v>
                </c:pt>
                <c:pt idx="13923">
                  <c:v>42908.925694444442</c:v>
                </c:pt>
                <c:pt idx="13924">
                  <c:v>42908.926388888889</c:v>
                </c:pt>
                <c:pt idx="13925">
                  <c:v>42908.927083333336</c:v>
                </c:pt>
                <c:pt idx="13926">
                  <c:v>42908.927777777775</c:v>
                </c:pt>
                <c:pt idx="13927">
                  <c:v>42908.928472222222</c:v>
                </c:pt>
                <c:pt idx="13928">
                  <c:v>42908.929166666669</c:v>
                </c:pt>
                <c:pt idx="13929">
                  <c:v>42908.929861111108</c:v>
                </c:pt>
                <c:pt idx="13930">
                  <c:v>42908.930555555555</c:v>
                </c:pt>
                <c:pt idx="13931">
                  <c:v>42908.931250000001</c:v>
                </c:pt>
                <c:pt idx="13932">
                  <c:v>42908.931944444441</c:v>
                </c:pt>
                <c:pt idx="13933">
                  <c:v>42908.932638888888</c:v>
                </c:pt>
                <c:pt idx="13934">
                  <c:v>42908.933333333334</c:v>
                </c:pt>
                <c:pt idx="13935">
                  <c:v>42908.934027777781</c:v>
                </c:pt>
                <c:pt idx="13936">
                  <c:v>42908.93472222222</c:v>
                </c:pt>
                <c:pt idx="13937">
                  <c:v>42908.935416666667</c:v>
                </c:pt>
                <c:pt idx="13938">
                  <c:v>42908.936111111114</c:v>
                </c:pt>
                <c:pt idx="13939">
                  <c:v>42908.936805555553</c:v>
                </c:pt>
                <c:pt idx="13940">
                  <c:v>42908.9375</c:v>
                </c:pt>
                <c:pt idx="13941">
                  <c:v>42908.938194444447</c:v>
                </c:pt>
                <c:pt idx="13942">
                  <c:v>42908.938888888886</c:v>
                </c:pt>
                <c:pt idx="13943">
                  <c:v>42908.939583333333</c:v>
                </c:pt>
                <c:pt idx="13944">
                  <c:v>42908.94027777778</c:v>
                </c:pt>
                <c:pt idx="13945">
                  <c:v>42908.940972222219</c:v>
                </c:pt>
                <c:pt idx="13946">
                  <c:v>42908.941666666666</c:v>
                </c:pt>
                <c:pt idx="13947">
                  <c:v>42908.942361111112</c:v>
                </c:pt>
                <c:pt idx="13948">
                  <c:v>42908.943055555559</c:v>
                </c:pt>
                <c:pt idx="13949">
                  <c:v>42908.943749999999</c:v>
                </c:pt>
                <c:pt idx="13950">
                  <c:v>42908.944444444445</c:v>
                </c:pt>
                <c:pt idx="13951">
                  <c:v>42908.945138888892</c:v>
                </c:pt>
                <c:pt idx="13952">
                  <c:v>42908.945833333331</c:v>
                </c:pt>
                <c:pt idx="13953">
                  <c:v>42908.946527777778</c:v>
                </c:pt>
                <c:pt idx="13954">
                  <c:v>42908.947222222225</c:v>
                </c:pt>
                <c:pt idx="13955">
                  <c:v>42908.947916666664</c:v>
                </c:pt>
                <c:pt idx="13956">
                  <c:v>42908.948611111111</c:v>
                </c:pt>
                <c:pt idx="13957">
                  <c:v>42908.949305555558</c:v>
                </c:pt>
                <c:pt idx="13958">
                  <c:v>42908.95</c:v>
                </c:pt>
                <c:pt idx="13959">
                  <c:v>42908.950694444444</c:v>
                </c:pt>
                <c:pt idx="13960">
                  <c:v>42908.951388888891</c:v>
                </c:pt>
                <c:pt idx="13961">
                  <c:v>42908.95208333333</c:v>
                </c:pt>
                <c:pt idx="13962">
                  <c:v>42908.952777777777</c:v>
                </c:pt>
                <c:pt idx="13963">
                  <c:v>42908.953472222223</c:v>
                </c:pt>
                <c:pt idx="13964">
                  <c:v>42908.95416666667</c:v>
                </c:pt>
                <c:pt idx="13965">
                  <c:v>42908.954861111109</c:v>
                </c:pt>
                <c:pt idx="13966">
                  <c:v>42908.955555555556</c:v>
                </c:pt>
                <c:pt idx="13967">
                  <c:v>42908.956250000003</c:v>
                </c:pt>
                <c:pt idx="13968">
                  <c:v>42908.956944444442</c:v>
                </c:pt>
                <c:pt idx="13969">
                  <c:v>42908.957638888889</c:v>
                </c:pt>
                <c:pt idx="13970">
                  <c:v>42908.958333333336</c:v>
                </c:pt>
                <c:pt idx="13971">
                  <c:v>42908.959027777775</c:v>
                </c:pt>
                <c:pt idx="13972">
                  <c:v>42908.959722222222</c:v>
                </c:pt>
                <c:pt idx="13973">
                  <c:v>42908.960416666669</c:v>
                </c:pt>
                <c:pt idx="13974">
                  <c:v>42908.961111111108</c:v>
                </c:pt>
                <c:pt idx="13975">
                  <c:v>42908.961805555555</c:v>
                </c:pt>
                <c:pt idx="13976">
                  <c:v>42908.962500000001</c:v>
                </c:pt>
                <c:pt idx="13977">
                  <c:v>42908.963194444441</c:v>
                </c:pt>
                <c:pt idx="13978">
                  <c:v>42908.963888888888</c:v>
                </c:pt>
                <c:pt idx="13979">
                  <c:v>42908.964583333334</c:v>
                </c:pt>
                <c:pt idx="13980">
                  <c:v>42908.965277777781</c:v>
                </c:pt>
                <c:pt idx="13981">
                  <c:v>42908.96597222222</c:v>
                </c:pt>
                <c:pt idx="13982">
                  <c:v>42908.966666666667</c:v>
                </c:pt>
                <c:pt idx="13983">
                  <c:v>42908.967361111114</c:v>
                </c:pt>
                <c:pt idx="13984">
                  <c:v>42908.968055555553</c:v>
                </c:pt>
                <c:pt idx="13985">
                  <c:v>42908.96875</c:v>
                </c:pt>
                <c:pt idx="13986">
                  <c:v>42908.969444444447</c:v>
                </c:pt>
                <c:pt idx="13987">
                  <c:v>42908.970138888886</c:v>
                </c:pt>
                <c:pt idx="13988">
                  <c:v>42908.970833333333</c:v>
                </c:pt>
                <c:pt idx="13989">
                  <c:v>42908.97152777778</c:v>
                </c:pt>
                <c:pt idx="13990">
                  <c:v>42908.972222222219</c:v>
                </c:pt>
                <c:pt idx="13991">
                  <c:v>42908.972916666666</c:v>
                </c:pt>
                <c:pt idx="13992">
                  <c:v>42908.973611111112</c:v>
                </c:pt>
                <c:pt idx="13993">
                  <c:v>42908.974305555559</c:v>
                </c:pt>
                <c:pt idx="13994">
                  <c:v>42908.974999999999</c:v>
                </c:pt>
                <c:pt idx="13995">
                  <c:v>42908.975694444445</c:v>
                </c:pt>
                <c:pt idx="13996">
                  <c:v>42908.976388888892</c:v>
                </c:pt>
                <c:pt idx="13997">
                  <c:v>42908.977083333331</c:v>
                </c:pt>
                <c:pt idx="13998">
                  <c:v>42908.977777777778</c:v>
                </c:pt>
                <c:pt idx="13999">
                  <c:v>42908.978472222225</c:v>
                </c:pt>
                <c:pt idx="14000">
                  <c:v>42908.979166666664</c:v>
                </c:pt>
                <c:pt idx="14001">
                  <c:v>42908.979861111111</c:v>
                </c:pt>
                <c:pt idx="14002">
                  <c:v>42908.980555555558</c:v>
                </c:pt>
                <c:pt idx="14003">
                  <c:v>42908.981249999997</c:v>
                </c:pt>
                <c:pt idx="14004">
                  <c:v>42908.981944444444</c:v>
                </c:pt>
                <c:pt idx="14005">
                  <c:v>42908.982638888891</c:v>
                </c:pt>
                <c:pt idx="14006">
                  <c:v>42908.98333333333</c:v>
                </c:pt>
                <c:pt idx="14007">
                  <c:v>42908.984027777777</c:v>
                </c:pt>
                <c:pt idx="14008">
                  <c:v>42908.984722222223</c:v>
                </c:pt>
                <c:pt idx="14009">
                  <c:v>42908.98541666667</c:v>
                </c:pt>
                <c:pt idx="14010">
                  <c:v>42908.986111111109</c:v>
                </c:pt>
                <c:pt idx="14011">
                  <c:v>42908.986805555556</c:v>
                </c:pt>
                <c:pt idx="14012">
                  <c:v>42908.987500000003</c:v>
                </c:pt>
                <c:pt idx="14013">
                  <c:v>42908.988194444442</c:v>
                </c:pt>
                <c:pt idx="14014">
                  <c:v>42908.988888888889</c:v>
                </c:pt>
                <c:pt idx="14015">
                  <c:v>42908.989583333336</c:v>
                </c:pt>
                <c:pt idx="14016">
                  <c:v>42908.990277777775</c:v>
                </c:pt>
                <c:pt idx="14017">
                  <c:v>42908.990972222222</c:v>
                </c:pt>
                <c:pt idx="14018">
                  <c:v>42908.991666666669</c:v>
                </c:pt>
                <c:pt idx="14019">
                  <c:v>42908.992361111108</c:v>
                </c:pt>
                <c:pt idx="14020">
                  <c:v>42908.993055555555</c:v>
                </c:pt>
                <c:pt idx="14021">
                  <c:v>42908.993750000001</c:v>
                </c:pt>
                <c:pt idx="14022">
                  <c:v>42908.994444444441</c:v>
                </c:pt>
                <c:pt idx="14023">
                  <c:v>42908.995138888888</c:v>
                </c:pt>
                <c:pt idx="14024">
                  <c:v>42908.995833333334</c:v>
                </c:pt>
                <c:pt idx="14025">
                  <c:v>42908.996527777781</c:v>
                </c:pt>
                <c:pt idx="14026">
                  <c:v>42908.99722222222</c:v>
                </c:pt>
                <c:pt idx="14027">
                  <c:v>42908.997916666667</c:v>
                </c:pt>
                <c:pt idx="14028">
                  <c:v>42908.998611111114</c:v>
                </c:pt>
                <c:pt idx="14029">
                  <c:v>42908.999305555553</c:v>
                </c:pt>
                <c:pt idx="14030">
                  <c:v>42909</c:v>
                </c:pt>
                <c:pt idx="14031">
                  <c:v>42909.000694444447</c:v>
                </c:pt>
                <c:pt idx="14032">
                  <c:v>42909.001388888886</c:v>
                </c:pt>
                <c:pt idx="14033">
                  <c:v>42909.002083333333</c:v>
                </c:pt>
                <c:pt idx="14034">
                  <c:v>42909.00277777778</c:v>
                </c:pt>
                <c:pt idx="14035">
                  <c:v>42909.003472222219</c:v>
                </c:pt>
                <c:pt idx="14036">
                  <c:v>42909.004166666666</c:v>
                </c:pt>
                <c:pt idx="14037">
                  <c:v>42909.004861111112</c:v>
                </c:pt>
                <c:pt idx="14038">
                  <c:v>42909.005555555559</c:v>
                </c:pt>
                <c:pt idx="14039">
                  <c:v>42909.006249999999</c:v>
                </c:pt>
                <c:pt idx="14040">
                  <c:v>42909.006944444445</c:v>
                </c:pt>
                <c:pt idx="14041">
                  <c:v>42909.007638888892</c:v>
                </c:pt>
                <c:pt idx="14042">
                  <c:v>42909.008333333331</c:v>
                </c:pt>
                <c:pt idx="14043">
                  <c:v>42909.009027777778</c:v>
                </c:pt>
                <c:pt idx="14044">
                  <c:v>42909.009722222225</c:v>
                </c:pt>
                <c:pt idx="14045">
                  <c:v>42909.010416666664</c:v>
                </c:pt>
                <c:pt idx="14046">
                  <c:v>42909.011111111111</c:v>
                </c:pt>
                <c:pt idx="14047">
                  <c:v>42909.011805555558</c:v>
                </c:pt>
                <c:pt idx="14048">
                  <c:v>42909.012499999997</c:v>
                </c:pt>
                <c:pt idx="14049">
                  <c:v>42909.013194444444</c:v>
                </c:pt>
                <c:pt idx="14050">
                  <c:v>42909.013888888891</c:v>
                </c:pt>
                <c:pt idx="14051">
                  <c:v>42909.01458333333</c:v>
                </c:pt>
                <c:pt idx="14052">
                  <c:v>42909.015277777777</c:v>
                </c:pt>
                <c:pt idx="14053">
                  <c:v>42909.015972222223</c:v>
                </c:pt>
                <c:pt idx="14054">
                  <c:v>42909.01666666667</c:v>
                </c:pt>
                <c:pt idx="14055">
                  <c:v>42909.017361111109</c:v>
                </c:pt>
                <c:pt idx="14056">
                  <c:v>42909.018055555556</c:v>
                </c:pt>
                <c:pt idx="14057">
                  <c:v>42909.018750000003</c:v>
                </c:pt>
                <c:pt idx="14058">
                  <c:v>42909.019444444442</c:v>
                </c:pt>
                <c:pt idx="14059">
                  <c:v>42909.020138888889</c:v>
                </c:pt>
                <c:pt idx="14060">
                  <c:v>42909.020833333336</c:v>
                </c:pt>
                <c:pt idx="14061">
                  <c:v>42909.021527777775</c:v>
                </c:pt>
                <c:pt idx="14062">
                  <c:v>42909.022222222222</c:v>
                </c:pt>
                <c:pt idx="14063">
                  <c:v>42909.022916666669</c:v>
                </c:pt>
                <c:pt idx="14064">
                  <c:v>42909.023611111108</c:v>
                </c:pt>
                <c:pt idx="14065">
                  <c:v>42909.024305555555</c:v>
                </c:pt>
                <c:pt idx="14066">
                  <c:v>42909.025000000001</c:v>
                </c:pt>
                <c:pt idx="14067">
                  <c:v>42909.025694444441</c:v>
                </c:pt>
                <c:pt idx="14068">
                  <c:v>42909.026388888888</c:v>
                </c:pt>
                <c:pt idx="14069">
                  <c:v>42909.027083333334</c:v>
                </c:pt>
                <c:pt idx="14070">
                  <c:v>42909.027777777781</c:v>
                </c:pt>
                <c:pt idx="14071">
                  <c:v>42909.02847222222</c:v>
                </c:pt>
                <c:pt idx="14072">
                  <c:v>42909.029166666667</c:v>
                </c:pt>
                <c:pt idx="14073">
                  <c:v>42909.029861111114</c:v>
                </c:pt>
                <c:pt idx="14074">
                  <c:v>42909.030555555553</c:v>
                </c:pt>
                <c:pt idx="14075">
                  <c:v>42909.03125</c:v>
                </c:pt>
                <c:pt idx="14076">
                  <c:v>42909.031944444447</c:v>
                </c:pt>
                <c:pt idx="14077">
                  <c:v>42909.032638888886</c:v>
                </c:pt>
                <c:pt idx="14078">
                  <c:v>42909.033333333333</c:v>
                </c:pt>
                <c:pt idx="14079">
                  <c:v>42909.03402777778</c:v>
                </c:pt>
                <c:pt idx="14080">
                  <c:v>42909.034722222219</c:v>
                </c:pt>
                <c:pt idx="14081">
                  <c:v>42909.035416666666</c:v>
                </c:pt>
                <c:pt idx="14082">
                  <c:v>42909.036111111112</c:v>
                </c:pt>
                <c:pt idx="14083">
                  <c:v>42909.036805555559</c:v>
                </c:pt>
                <c:pt idx="14084">
                  <c:v>42909.037499999999</c:v>
                </c:pt>
                <c:pt idx="14085">
                  <c:v>42909.038194444445</c:v>
                </c:pt>
                <c:pt idx="14086">
                  <c:v>42909.038888888892</c:v>
                </c:pt>
                <c:pt idx="14087">
                  <c:v>42909.039583333331</c:v>
                </c:pt>
                <c:pt idx="14088">
                  <c:v>42909.040277777778</c:v>
                </c:pt>
                <c:pt idx="14089">
                  <c:v>42909.040972222225</c:v>
                </c:pt>
                <c:pt idx="14090">
                  <c:v>42909.041666666664</c:v>
                </c:pt>
                <c:pt idx="14091">
                  <c:v>42909.042361111111</c:v>
                </c:pt>
                <c:pt idx="14092">
                  <c:v>42909.043055555558</c:v>
                </c:pt>
                <c:pt idx="14093">
                  <c:v>42909.043749999997</c:v>
                </c:pt>
                <c:pt idx="14094">
                  <c:v>42909.044444444444</c:v>
                </c:pt>
                <c:pt idx="14095">
                  <c:v>42909.045138888891</c:v>
                </c:pt>
                <c:pt idx="14096">
                  <c:v>42909.04583333333</c:v>
                </c:pt>
                <c:pt idx="14097">
                  <c:v>42909.046527777777</c:v>
                </c:pt>
                <c:pt idx="14098">
                  <c:v>42909.047222222223</c:v>
                </c:pt>
                <c:pt idx="14099">
                  <c:v>42909.04791666667</c:v>
                </c:pt>
                <c:pt idx="14100">
                  <c:v>42909.048611111109</c:v>
                </c:pt>
                <c:pt idx="14101">
                  <c:v>42909.049305555556</c:v>
                </c:pt>
                <c:pt idx="14102">
                  <c:v>42909.05</c:v>
                </c:pt>
                <c:pt idx="14103">
                  <c:v>42909.050694444442</c:v>
                </c:pt>
                <c:pt idx="14104">
                  <c:v>42909.051388888889</c:v>
                </c:pt>
                <c:pt idx="14105">
                  <c:v>42909.052083333336</c:v>
                </c:pt>
                <c:pt idx="14106">
                  <c:v>42909.052777777775</c:v>
                </c:pt>
                <c:pt idx="14107">
                  <c:v>42909.053472222222</c:v>
                </c:pt>
                <c:pt idx="14108">
                  <c:v>42909.054166666669</c:v>
                </c:pt>
                <c:pt idx="14109">
                  <c:v>42909.054861111108</c:v>
                </c:pt>
                <c:pt idx="14110">
                  <c:v>42909.055555555555</c:v>
                </c:pt>
                <c:pt idx="14111">
                  <c:v>42909.056250000001</c:v>
                </c:pt>
                <c:pt idx="14112">
                  <c:v>42909.056944444441</c:v>
                </c:pt>
                <c:pt idx="14113">
                  <c:v>42909.057638888888</c:v>
                </c:pt>
                <c:pt idx="14114">
                  <c:v>42909.058333333334</c:v>
                </c:pt>
                <c:pt idx="14115">
                  <c:v>42909.059027777781</c:v>
                </c:pt>
                <c:pt idx="14116">
                  <c:v>42909.05972222222</c:v>
                </c:pt>
                <c:pt idx="14117">
                  <c:v>42909.060416666667</c:v>
                </c:pt>
                <c:pt idx="14118">
                  <c:v>42909.061111111114</c:v>
                </c:pt>
                <c:pt idx="14119">
                  <c:v>42909.061805555553</c:v>
                </c:pt>
                <c:pt idx="14120">
                  <c:v>42909.0625</c:v>
                </c:pt>
                <c:pt idx="14121">
                  <c:v>42909.063194444447</c:v>
                </c:pt>
                <c:pt idx="14122">
                  <c:v>42909.063888888886</c:v>
                </c:pt>
                <c:pt idx="14123">
                  <c:v>42909.064583333333</c:v>
                </c:pt>
                <c:pt idx="14124">
                  <c:v>42909.06527777778</c:v>
                </c:pt>
                <c:pt idx="14125">
                  <c:v>42909.065972222219</c:v>
                </c:pt>
                <c:pt idx="14126">
                  <c:v>42909.066666666666</c:v>
                </c:pt>
                <c:pt idx="14127">
                  <c:v>42909.067361111112</c:v>
                </c:pt>
                <c:pt idx="14128">
                  <c:v>42909.068055555559</c:v>
                </c:pt>
                <c:pt idx="14129">
                  <c:v>42909.068749999999</c:v>
                </c:pt>
                <c:pt idx="14130">
                  <c:v>42909.069444444445</c:v>
                </c:pt>
                <c:pt idx="14131">
                  <c:v>42909.070138888892</c:v>
                </c:pt>
                <c:pt idx="14132">
                  <c:v>42909.070833333331</c:v>
                </c:pt>
                <c:pt idx="14133">
                  <c:v>42909.071527777778</c:v>
                </c:pt>
                <c:pt idx="14134">
                  <c:v>42909.072222222225</c:v>
                </c:pt>
                <c:pt idx="14135">
                  <c:v>42909.072916666664</c:v>
                </c:pt>
                <c:pt idx="14136">
                  <c:v>42909.073611111111</c:v>
                </c:pt>
                <c:pt idx="14137">
                  <c:v>42909.074305555558</c:v>
                </c:pt>
                <c:pt idx="14138">
                  <c:v>42909.074999999997</c:v>
                </c:pt>
                <c:pt idx="14139">
                  <c:v>42909.075694444444</c:v>
                </c:pt>
                <c:pt idx="14140">
                  <c:v>42909.076388888891</c:v>
                </c:pt>
                <c:pt idx="14141">
                  <c:v>42909.07708333333</c:v>
                </c:pt>
                <c:pt idx="14142">
                  <c:v>42909.077777777777</c:v>
                </c:pt>
                <c:pt idx="14143">
                  <c:v>42909.078472222223</c:v>
                </c:pt>
                <c:pt idx="14144">
                  <c:v>42909.07916666667</c:v>
                </c:pt>
                <c:pt idx="14145">
                  <c:v>42909.079861111109</c:v>
                </c:pt>
                <c:pt idx="14146">
                  <c:v>42909.080555555556</c:v>
                </c:pt>
                <c:pt idx="14147">
                  <c:v>42909.081250000003</c:v>
                </c:pt>
                <c:pt idx="14148">
                  <c:v>42909.081944444442</c:v>
                </c:pt>
                <c:pt idx="14149">
                  <c:v>42909.082638888889</c:v>
                </c:pt>
                <c:pt idx="14150">
                  <c:v>42909.083333333336</c:v>
                </c:pt>
                <c:pt idx="14151">
                  <c:v>42909.084027777775</c:v>
                </c:pt>
                <c:pt idx="14152">
                  <c:v>42909.084722222222</c:v>
                </c:pt>
                <c:pt idx="14153">
                  <c:v>42909.085416666669</c:v>
                </c:pt>
                <c:pt idx="14154">
                  <c:v>42909.086111111108</c:v>
                </c:pt>
                <c:pt idx="14155">
                  <c:v>42909.086805555555</c:v>
                </c:pt>
                <c:pt idx="14156">
                  <c:v>42909.087500000001</c:v>
                </c:pt>
                <c:pt idx="14157">
                  <c:v>42909.088194444441</c:v>
                </c:pt>
                <c:pt idx="14158">
                  <c:v>42909.088888888888</c:v>
                </c:pt>
                <c:pt idx="14159">
                  <c:v>42909.089583333334</c:v>
                </c:pt>
                <c:pt idx="14160">
                  <c:v>42909.090277777781</c:v>
                </c:pt>
                <c:pt idx="14161">
                  <c:v>42909.09097222222</c:v>
                </c:pt>
                <c:pt idx="14162">
                  <c:v>42909.091666666667</c:v>
                </c:pt>
                <c:pt idx="14163">
                  <c:v>42909.092361111114</c:v>
                </c:pt>
                <c:pt idx="14164">
                  <c:v>42909.093055555553</c:v>
                </c:pt>
                <c:pt idx="14165">
                  <c:v>42909.09375</c:v>
                </c:pt>
                <c:pt idx="14166">
                  <c:v>42909.094444444447</c:v>
                </c:pt>
                <c:pt idx="14167">
                  <c:v>42909.095138888886</c:v>
                </c:pt>
                <c:pt idx="14168">
                  <c:v>42909.095833333333</c:v>
                </c:pt>
                <c:pt idx="14169">
                  <c:v>42909.09652777778</c:v>
                </c:pt>
                <c:pt idx="14170">
                  <c:v>42909.097222222219</c:v>
                </c:pt>
                <c:pt idx="14171">
                  <c:v>42909.097916666666</c:v>
                </c:pt>
                <c:pt idx="14172">
                  <c:v>42909.098611111112</c:v>
                </c:pt>
                <c:pt idx="14173">
                  <c:v>42909.099305555559</c:v>
                </c:pt>
                <c:pt idx="14174">
                  <c:v>42909.1</c:v>
                </c:pt>
                <c:pt idx="14175">
                  <c:v>42909.100694444445</c:v>
                </c:pt>
                <c:pt idx="14176">
                  <c:v>42909.101388888892</c:v>
                </c:pt>
                <c:pt idx="14177">
                  <c:v>42909.102083333331</c:v>
                </c:pt>
                <c:pt idx="14178">
                  <c:v>42909.102777777778</c:v>
                </c:pt>
                <c:pt idx="14179">
                  <c:v>42909.103472222225</c:v>
                </c:pt>
                <c:pt idx="14180">
                  <c:v>42909.104166666664</c:v>
                </c:pt>
                <c:pt idx="14181">
                  <c:v>42909.104861111111</c:v>
                </c:pt>
                <c:pt idx="14182">
                  <c:v>42909.105555555558</c:v>
                </c:pt>
                <c:pt idx="14183">
                  <c:v>42909.106249999997</c:v>
                </c:pt>
                <c:pt idx="14184">
                  <c:v>42909.106944444444</c:v>
                </c:pt>
                <c:pt idx="14185">
                  <c:v>42909.107638888891</c:v>
                </c:pt>
                <c:pt idx="14186">
                  <c:v>42909.10833333333</c:v>
                </c:pt>
                <c:pt idx="14187">
                  <c:v>42909.109027777777</c:v>
                </c:pt>
                <c:pt idx="14188">
                  <c:v>42909.109722222223</c:v>
                </c:pt>
                <c:pt idx="14189">
                  <c:v>42909.11041666667</c:v>
                </c:pt>
                <c:pt idx="14190">
                  <c:v>42909.111111111109</c:v>
                </c:pt>
                <c:pt idx="14191">
                  <c:v>42909.111805555556</c:v>
                </c:pt>
                <c:pt idx="14192">
                  <c:v>42909.112500000003</c:v>
                </c:pt>
                <c:pt idx="14193">
                  <c:v>42909.113194444442</c:v>
                </c:pt>
                <c:pt idx="14194">
                  <c:v>42909.113888888889</c:v>
                </c:pt>
                <c:pt idx="14195">
                  <c:v>42909.114583333336</c:v>
                </c:pt>
                <c:pt idx="14196">
                  <c:v>42909.115277777775</c:v>
                </c:pt>
                <c:pt idx="14197">
                  <c:v>42909.115972222222</c:v>
                </c:pt>
                <c:pt idx="14198">
                  <c:v>42909.116666666669</c:v>
                </c:pt>
                <c:pt idx="14199">
                  <c:v>42909.117361111108</c:v>
                </c:pt>
                <c:pt idx="14200">
                  <c:v>42909.118055555555</c:v>
                </c:pt>
                <c:pt idx="14201">
                  <c:v>42909.118750000001</c:v>
                </c:pt>
                <c:pt idx="14202">
                  <c:v>42909.119444444441</c:v>
                </c:pt>
                <c:pt idx="14203">
                  <c:v>42909.120138888888</c:v>
                </c:pt>
                <c:pt idx="14204">
                  <c:v>42909.120833333334</c:v>
                </c:pt>
                <c:pt idx="14205">
                  <c:v>42909.121527777781</c:v>
                </c:pt>
                <c:pt idx="14206">
                  <c:v>42909.12222222222</c:v>
                </c:pt>
                <c:pt idx="14207">
                  <c:v>42909.122916666667</c:v>
                </c:pt>
                <c:pt idx="14208">
                  <c:v>42909.123611111114</c:v>
                </c:pt>
                <c:pt idx="14209">
                  <c:v>42909.124305555553</c:v>
                </c:pt>
                <c:pt idx="14210">
                  <c:v>42909.125</c:v>
                </c:pt>
                <c:pt idx="14211">
                  <c:v>42909.125694444447</c:v>
                </c:pt>
                <c:pt idx="14212">
                  <c:v>42909.126388888886</c:v>
                </c:pt>
                <c:pt idx="14213">
                  <c:v>42909.127083333333</c:v>
                </c:pt>
                <c:pt idx="14214">
                  <c:v>42909.12777777778</c:v>
                </c:pt>
                <c:pt idx="14215">
                  <c:v>42909.128472222219</c:v>
                </c:pt>
                <c:pt idx="14216">
                  <c:v>42909.129166666666</c:v>
                </c:pt>
                <c:pt idx="14217">
                  <c:v>42909.129861111112</c:v>
                </c:pt>
                <c:pt idx="14218">
                  <c:v>42909.130555555559</c:v>
                </c:pt>
                <c:pt idx="14219">
                  <c:v>42909.131249999999</c:v>
                </c:pt>
                <c:pt idx="14220">
                  <c:v>42909.131944444445</c:v>
                </c:pt>
                <c:pt idx="14221">
                  <c:v>42909.132638888892</c:v>
                </c:pt>
                <c:pt idx="14222">
                  <c:v>42909.133333333331</c:v>
                </c:pt>
                <c:pt idx="14223">
                  <c:v>42909.134027777778</c:v>
                </c:pt>
                <c:pt idx="14224">
                  <c:v>42909.134722222225</c:v>
                </c:pt>
                <c:pt idx="14225">
                  <c:v>42909.135416666664</c:v>
                </c:pt>
                <c:pt idx="14226">
                  <c:v>42909.136111111111</c:v>
                </c:pt>
                <c:pt idx="14227">
                  <c:v>42909.136805555558</c:v>
                </c:pt>
                <c:pt idx="14228">
                  <c:v>42909.137499999997</c:v>
                </c:pt>
                <c:pt idx="14229">
                  <c:v>42909.138194444444</c:v>
                </c:pt>
                <c:pt idx="14230">
                  <c:v>42909.138888888891</c:v>
                </c:pt>
                <c:pt idx="14231">
                  <c:v>42909.13958333333</c:v>
                </c:pt>
                <c:pt idx="14232">
                  <c:v>42909.140277777777</c:v>
                </c:pt>
                <c:pt idx="14233">
                  <c:v>42909.140972222223</c:v>
                </c:pt>
                <c:pt idx="14234">
                  <c:v>42909.14166666667</c:v>
                </c:pt>
                <c:pt idx="14235">
                  <c:v>42909.142361111109</c:v>
                </c:pt>
                <c:pt idx="14236">
                  <c:v>42909.143055555556</c:v>
                </c:pt>
                <c:pt idx="14237">
                  <c:v>42909.143750000003</c:v>
                </c:pt>
                <c:pt idx="14238">
                  <c:v>42909.144444444442</c:v>
                </c:pt>
                <c:pt idx="14239">
                  <c:v>42909.145138888889</c:v>
                </c:pt>
                <c:pt idx="14240">
                  <c:v>42909.145833333336</c:v>
                </c:pt>
                <c:pt idx="14241">
                  <c:v>42909.146527777775</c:v>
                </c:pt>
                <c:pt idx="14242">
                  <c:v>42909.147222222222</c:v>
                </c:pt>
                <c:pt idx="14243">
                  <c:v>42909.147916666669</c:v>
                </c:pt>
                <c:pt idx="14244">
                  <c:v>42909.148611111108</c:v>
                </c:pt>
                <c:pt idx="14245">
                  <c:v>42909.149305555555</c:v>
                </c:pt>
                <c:pt idx="14246">
                  <c:v>42909.15</c:v>
                </c:pt>
                <c:pt idx="14247">
                  <c:v>42909.150694444441</c:v>
                </c:pt>
                <c:pt idx="14248">
                  <c:v>42909.151388888888</c:v>
                </c:pt>
                <c:pt idx="14249">
                  <c:v>42909.152083333334</c:v>
                </c:pt>
                <c:pt idx="14250">
                  <c:v>42909.152777777781</c:v>
                </c:pt>
                <c:pt idx="14251">
                  <c:v>42909.15347222222</c:v>
                </c:pt>
                <c:pt idx="14252">
                  <c:v>42909.154166666667</c:v>
                </c:pt>
                <c:pt idx="14253">
                  <c:v>42909.154861111114</c:v>
                </c:pt>
                <c:pt idx="14254">
                  <c:v>42909.155555555553</c:v>
                </c:pt>
                <c:pt idx="14255">
                  <c:v>42909.15625</c:v>
                </c:pt>
                <c:pt idx="14256">
                  <c:v>42909.156944444447</c:v>
                </c:pt>
                <c:pt idx="14257">
                  <c:v>42909.157638888886</c:v>
                </c:pt>
                <c:pt idx="14258">
                  <c:v>42909.158333333333</c:v>
                </c:pt>
                <c:pt idx="14259">
                  <c:v>42909.15902777778</c:v>
                </c:pt>
                <c:pt idx="14260">
                  <c:v>42909.159722222219</c:v>
                </c:pt>
                <c:pt idx="14261">
                  <c:v>42909.160416666666</c:v>
                </c:pt>
                <c:pt idx="14262">
                  <c:v>42909.161111111112</c:v>
                </c:pt>
                <c:pt idx="14263">
                  <c:v>42909.161805555559</c:v>
                </c:pt>
                <c:pt idx="14264">
                  <c:v>42909.162499999999</c:v>
                </c:pt>
                <c:pt idx="14265">
                  <c:v>42909.163194444445</c:v>
                </c:pt>
                <c:pt idx="14266">
                  <c:v>42909.163888888892</c:v>
                </c:pt>
                <c:pt idx="14267">
                  <c:v>42909.164583333331</c:v>
                </c:pt>
                <c:pt idx="14268">
                  <c:v>42909.165277777778</c:v>
                </c:pt>
                <c:pt idx="14269">
                  <c:v>42909.165972222225</c:v>
                </c:pt>
                <c:pt idx="14270">
                  <c:v>42909.166666666664</c:v>
                </c:pt>
                <c:pt idx="14271">
                  <c:v>42909.167361111111</c:v>
                </c:pt>
                <c:pt idx="14272">
                  <c:v>42909.168055555558</c:v>
                </c:pt>
                <c:pt idx="14273">
                  <c:v>42909.168749999997</c:v>
                </c:pt>
                <c:pt idx="14274">
                  <c:v>42909.169444444444</c:v>
                </c:pt>
                <c:pt idx="14275">
                  <c:v>42909.170138888891</c:v>
                </c:pt>
                <c:pt idx="14276">
                  <c:v>42909.17083333333</c:v>
                </c:pt>
                <c:pt idx="14277">
                  <c:v>42909.171527777777</c:v>
                </c:pt>
                <c:pt idx="14278">
                  <c:v>42909.172222222223</c:v>
                </c:pt>
                <c:pt idx="14279">
                  <c:v>42909.17291666667</c:v>
                </c:pt>
                <c:pt idx="14280">
                  <c:v>42909.173611111109</c:v>
                </c:pt>
                <c:pt idx="14281">
                  <c:v>42909.174305555556</c:v>
                </c:pt>
                <c:pt idx="14282">
                  <c:v>42909.175000000003</c:v>
                </c:pt>
                <c:pt idx="14283">
                  <c:v>42909.175694444442</c:v>
                </c:pt>
                <c:pt idx="14284">
                  <c:v>42909.176388888889</c:v>
                </c:pt>
                <c:pt idx="14285">
                  <c:v>42909.177083333336</c:v>
                </c:pt>
                <c:pt idx="14286">
                  <c:v>42909.177777777775</c:v>
                </c:pt>
                <c:pt idx="14287">
                  <c:v>42909.178472222222</c:v>
                </c:pt>
                <c:pt idx="14288">
                  <c:v>42909.179166666669</c:v>
                </c:pt>
                <c:pt idx="14289">
                  <c:v>42909.179861111108</c:v>
                </c:pt>
                <c:pt idx="14290">
                  <c:v>42909.180555555555</c:v>
                </c:pt>
                <c:pt idx="14291">
                  <c:v>42909.181250000001</c:v>
                </c:pt>
                <c:pt idx="14292">
                  <c:v>42909.181944444441</c:v>
                </c:pt>
                <c:pt idx="14293">
                  <c:v>42909.182638888888</c:v>
                </c:pt>
                <c:pt idx="14294">
                  <c:v>42909.183333333334</c:v>
                </c:pt>
                <c:pt idx="14295">
                  <c:v>42909.184027777781</c:v>
                </c:pt>
                <c:pt idx="14296">
                  <c:v>42909.18472222222</c:v>
                </c:pt>
                <c:pt idx="14297">
                  <c:v>42909.185416666667</c:v>
                </c:pt>
                <c:pt idx="14298">
                  <c:v>42909.186111111114</c:v>
                </c:pt>
                <c:pt idx="14299">
                  <c:v>42909.186805555553</c:v>
                </c:pt>
                <c:pt idx="14300">
                  <c:v>42909.1875</c:v>
                </c:pt>
                <c:pt idx="14301">
                  <c:v>42909.188194444447</c:v>
                </c:pt>
                <c:pt idx="14302">
                  <c:v>42909.188888888886</c:v>
                </c:pt>
                <c:pt idx="14303">
                  <c:v>42909.189583333333</c:v>
                </c:pt>
                <c:pt idx="14304">
                  <c:v>42909.19027777778</c:v>
                </c:pt>
                <c:pt idx="14305">
                  <c:v>42909.190972222219</c:v>
                </c:pt>
                <c:pt idx="14306">
                  <c:v>42909.191666666666</c:v>
                </c:pt>
                <c:pt idx="14307">
                  <c:v>42909.192361111112</c:v>
                </c:pt>
                <c:pt idx="14308">
                  <c:v>42909.193055555559</c:v>
                </c:pt>
                <c:pt idx="14309">
                  <c:v>42909.193749999999</c:v>
                </c:pt>
                <c:pt idx="14310">
                  <c:v>42909.194444444445</c:v>
                </c:pt>
                <c:pt idx="14311">
                  <c:v>42909.195138888892</c:v>
                </c:pt>
                <c:pt idx="14312">
                  <c:v>42909.195833333331</c:v>
                </c:pt>
                <c:pt idx="14313">
                  <c:v>42909.196527777778</c:v>
                </c:pt>
                <c:pt idx="14314">
                  <c:v>42909.197222222225</c:v>
                </c:pt>
                <c:pt idx="14315">
                  <c:v>42909.197916666664</c:v>
                </c:pt>
                <c:pt idx="14316">
                  <c:v>42909.198611111111</c:v>
                </c:pt>
                <c:pt idx="14317">
                  <c:v>42909.199305555558</c:v>
                </c:pt>
                <c:pt idx="14318">
                  <c:v>42909.2</c:v>
                </c:pt>
                <c:pt idx="14319">
                  <c:v>42909.200694444444</c:v>
                </c:pt>
                <c:pt idx="14320">
                  <c:v>42909.201388888891</c:v>
                </c:pt>
                <c:pt idx="14321">
                  <c:v>42909.20208333333</c:v>
                </c:pt>
                <c:pt idx="14322">
                  <c:v>42909.202777777777</c:v>
                </c:pt>
                <c:pt idx="14323">
                  <c:v>42909.203472222223</c:v>
                </c:pt>
                <c:pt idx="14324">
                  <c:v>42909.20416666667</c:v>
                </c:pt>
                <c:pt idx="14325">
                  <c:v>42909.204861111109</c:v>
                </c:pt>
                <c:pt idx="14326">
                  <c:v>42909.205555555556</c:v>
                </c:pt>
                <c:pt idx="14327">
                  <c:v>42909.206250000003</c:v>
                </c:pt>
                <c:pt idx="14328">
                  <c:v>42909.206944444442</c:v>
                </c:pt>
                <c:pt idx="14329">
                  <c:v>42909.207638888889</c:v>
                </c:pt>
                <c:pt idx="14330">
                  <c:v>42909.208333333336</c:v>
                </c:pt>
                <c:pt idx="14331">
                  <c:v>42909.209027777775</c:v>
                </c:pt>
                <c:pt idx="14332">
                  <c:v>42909.209722222222</c:v>
                </c:pt>
                <c:pt idx="14333">
                  <c:v>42909.210416666669</c:v>
                </c:pt>
                <c:pt idx="14334">
                  <c:v>42909.211111111108</c:v>
                </c:pt>
                <c:pt idx="14335">
                  <c:v>42909.211805555555</c:v>
                </c:pt>
                <c:pt idx="14336">
                  <c:v>42909.212500000001</c:v>
                </c:pt>
                <c:pt idx="14337">
                  <c:v>42909.213194444441</c:v>
                </c:pt>
                <c:pt idx="14338">
                  <c:v>42909.213888888888</c:v>
                </c:pt>
                <c:pt idx="14339">
                  <c:v>42909.214583333334</c:v>
                </c:pt>
                <c:pt idx="14340">
                  <c:v>42909.215277777781</c:v>
                </c:pt>
                <c:pt idx="14341">
                  <c:v>42909.21597222222</c:v>
                </c:pt>
                <c:pt idx="14342">
                  <c:v>42909.216666666667</c:v>
                </c:pt>
                <c:pt idx="14343">
                  <c:v>42909.217361111114</c:v>
                </c:pt>
                <c:pt idx="14344">
                  <c:v>42909.218055555553</c:v>
                </c:pt>
                <c:pt idx="14345">
                  <c:v>42909.21875</c:v>
                </c:pt>
                <c:pt idx="14346">
                  <c:v>42909.219444444447</c:v>
                </c:pt>
                <c:pt idx="14347">
                  <c:v>42909.220138888886</c:v>
                </c:pt>
                <c:pt idx="14348">
                  <c:v>42909.220833333333</c:v>
                </c:pt>
                <c:pt idx="14349">
                  <c:v>42909.22152777778</c:v>
                </c:pt>
                <c:pt idx="14350">
                  <c:v>42909.222222222219</c:v>
                </c:pt>
                <c:pt idx="14351">
                  <c:v>42909.222916666666</c:v>
                </c:pt>
                <c:pt idx="14352">
                  <c:v>42909.223611111112</c:v>
                </c:pt>
                <c:pt idx="14353">
                  <c:v>42909.224305555559</c:v>
                </c:pt>
                <c:pt idx="14354">
                  <c:v>42909.224999999999</c:v>
                </c:pt>
                <c:pt idx="14355">
                  <c:v>42909.225694444445</c:v>
                </c:pt>
                <c:pt idx="14356">
                  <c:v>42909.226388888892</c:v>
                </c:pt>
                <c:pt idx="14357">
                  <c:v>42909.227083333331</c:v>
                </c:pt>
                <c:pt idx="14358">
                  <c:v>42909.227777777778</c:v>
                </c:pt>
                <c:pt idx="14359">
                  <c:v>42909.228472222225</c:v>
                </c:pt>
                <c:pt idx="14360">
                  <c:v>42909.229166666664</c:v>
                </c:pt>
                <c:pt idx="14361">
                  <c:v>42909.229861111111</c:v>
                </c:pt>
                <c:pt idx="14362">
                  <c:v>42909.230555555558</c:v>
                </c:pt>
                <c:pt idx="14363">
                  <c:v>42909.231249999997</c:v>
                </c:pt>
                <c:pt idx="14364">
                  <c:v>42909.231944444444</c:v>
                </c:pt>
                <c:pt idx="14365">
                  <c:v>42909.232638888891</c:v>
                </c:pt>
                <c:pt idx="14366">
                  <c:v>42909.23333333333</c:v>
                </c:pt>
                <c:pt idx="14367">
                  <c:v>42909.234027777777</c:v>
                </c:pt>
                <c:pt idx="14368">
                  <c:v>42909.234722222223</c:v>
                </c:pt>
                <c:pt idx="14369">
                  <c:v>42909.23541666667</c:v>
                </c:pt>
                <c:pt idx="14370">
                  <c:v>42909.236111111109</c:v>
                </c:pt>
                <c:pt idx="14371">
                  <c:v>42909.236805555556</c:v>
                </c:pt>
                <c:pt idx="14372">
                  <c:v>42909.237500000003</c:v>
                </c:pt>
                <c:pt idx="14373">
                  <c:v>42909.238194444442</c:v>
                </c:pt>
                <c:pt idx="14374">
                  <c:v>42909.238888888889</c:v>
                </c:pt>
                <c:pt idx="14375">
                  <c:v>42909.239583333336</c:v>
                </c:pt>
                <c:pt idx="14376">
                  <c:v>42909.240277777775</c:v>
                </c:pt>
                <c:pt idx="14377">
                  <c:v>42909.240972222222</c:v>
                </c:pt>
                <c:pt idx="14378">
                  <c:v>42909.241666666669</c:v>
                </c:pt>
                <c:pt idx="14379">
                  <c:v>42909.242361111108</c:v>
                </c:pt>
                <c:pt idx="14380">
                  <c:v>42909.243055555555</c:v>
                </c:pt>
                <c:pt idx="14381">
                  <c:v>42909.243750000001</c:v>
                </c:pt>
                <c:pt idx="14382">
                  <c:v>42909.244444444441</c:v>
                </c:pt>
                <c:pt idx="14383">
                  <c:v>42909.245138888888</c:v>
                </c:pt>
                <c:pt idx="14384">
                  <c:v>42909.245833333334</c:v>
                </c:pt>
                <c:pt idx="14385">
                  <c:v>42909.246527777781</c:v>
                </c:pt>
                <c:pt idx="14386">
                  <c:v>42909.24722222222</c:v>
                </c:pt>
                <c:pt idx="14387">
                  <c:v>42909.247916666667</c:v>
                </c:pt>
                <c:pt idx="14388">
                  <c:v>42909.248611111114</c:v>
                </c:pt>
                <c:pt idx="14389">
                  <c:v>42909.249305555553</c:v>
                </c:pt>
                <c:pt idx="14390">
                  <c:v>42909.25</c:v>
                </c:pt>
                <c:pt idx="14391">
                  <c:v>42909.250694444447</c:v>
                </c:pt>
                <c:pt idx="14392">
                  <c:v>42909.251388888886</c:v>
                </c:pt>
                <c:pt idx="14393">
                  <c:v>42909.252083333333</c:v>
                </c:pt>
                <c:pt idx="14394">
                  <c:v>42909.25277777778</c:v>
                </c:pt>
                <c:pt idx="14395">
                  <c:v>42909.253472222219</c:v>
                </c:pt>
                <c:pt idx="14396">
                  <c:v>42909.254166666666</c:v>
                </c:pt>
                <c:pt idx="14397">
                  <c:v>42909.254861111112</c:v>
                </c:pt>
                <c:pt idx="14398">
                  <c:v>42909.255555555559</c:v>
                </c:pt>
                <c:pt idx="14399">
                  <c:v>42909.256249999999</c:v>
                </c:pt>
                <c:pt idx="14400">
                  <c:v>42909.256944444445</c:v>
                </c:pt>
                <c:pt idx="14401">
                  <c:v>42909.257638888892</c:v>
                </c:pt>
                <c:pt idx="14402">
                  <c:v>42909.258333333331</c:v>
                </c:pt>
                <c:pt idx="14403">
                  <c:v>42909.259027777778</c:v>
                </c:pt>
                <c:pt idx="14404">
                  <c:v>42909.259722222225</c:v>
                </c:pt>
                <c:pt idx="14405">
                  <c:v>42909.260416666664</c:v>
                </c:pt>
                <c:pt idx="14406">
                  <c:v>42909.261111111111</c:v>
                </c:pt>
                <c:pt idx="14407">
                  <c:v>42909.261805555558</c:v>
                </c:pt>
                <c:pt idx="14408">
                  <c:v>42909.262499999997</c:v>
                </c:pt>
                <c:pt idx="14409">
                  <c:v>42909.263194444444</c:v>
                </c:pt>
                <c:pt idx="14410">
                  <c:v>42909.263888888891</c:v>
                </c:pt>
                <c:pt idx="14411">
                  <c:v>42909.26458333333</c:v>
                </c:pt>
                <c:pt idx="14412">
                  <c:v>42909.265277777777</c:v>
                </c:pt>
                <c:pt idx="14413">
                  <c:v>42909.265972222223</c:v>
                </c:pt>
                <c:pt idx="14414">
                  <c:v>42909.26666666667</c:v>
                </c:pt>
                <c:pt idx="14415">
                  <c:v>42909.267361111109</c:v>
                </c:pt>
                <c:pt idx="14416">
                  <c:v>42909.268055555556</c:v>
                </c:pt>
                <c:pt idx="14417">
                  <c:v>42909.268750000003</c:v>
                </c:pt>
                <c:pt idx="14418">
                  <c:v>42909.269444444442</c:v>
                </c:pt>
                <c:pt idx="14419">
                  <c:v>42909.270138888889</c:v>
                </c:pt>
                <c:pt idx="14420">
                  <c:v>42909.270833333336</c:v>
                </c:pt>
                <c:pt idx="14421">
                  <c:v>42909.271527777775</c:v>
                </c:pt>
                <c:pt idx="14422">
                  <c:v>42909.272222222222</c:v>
                </c:pt>
                <c:pt idx="14423">
                  <c:v>42909.272916666669</c:v>
                </c:pt>
                <c:pt idx="14424">
                  <c:v>42909.273611111108</c:v>
                </c:pt>
                <c:pt idx="14425">
                  <c:v>42909.274305555555</c:v>
                </c:pt>
                <c:pt idx="14426">
                  <c:v>42909.275000000001</c:v>
                </c:pt>
                <c:pt idx="14427">
                  <c:v>42909.275694444441</c:v>
                </c:pt>
                <c:pt idx="14428">
                  <c:v>42909.276388888888</c:v>
                </c:pt>
                <c:pt idx="14429">
                  <c:v>42909.277083333334</c:v>
                </c:pt>
                <c:pt idx="14430">
                  <c:v>42909.277777777781</c:v>
                </c:pt>
                <c:pt idx="14431">
                  <c:v>42909.27847222222</c:v>
                </c:pt>
                <c:pt idx="14432">
                  <c:v>42909.279166666667</c:v>
                </c:pt>
                <c:pt idx="14433">
                  <c:v>42909.279861111114</c:v>
                </c:pt>
                <c:pt idx="14434">
                  <c:v>42909.280555555553</c:v>
                </c:pt>
                <c:pt idx="14435">
                  <c:v>42909.28125</c:v>
                </c:pt>
                <c:pt idx="14436">
                  <c:v>42909.281944444447</c:v>
                </c:pt>
                <c:pt idx="14437">
                  <c:v>42909.282638888886</c:v>
                </c:pt>
                <c:pt idx="14438">
                  <c:v>42909.283333333333</c:v>
                </c:pt>
                <c:pt idx="14439">
                  <c:v>42909.28402777778</c:v>
                </c:pt>
                <c:pt idx="14440">
                  <c:v>42909.284722222219</c:v>
                </c:pt>
                <c:pt idx="14441">
                  <c:v>42909.285416666666</c:v>
                </c:pt>
                <c:pt idx="14442">
                  <c:v>42909.286111111112</c:v>
                </c:pt>
                <c:pt idx="14443">
                  <c:v>42909.286805555559</c:v>
                </c:pt>
                <c:pt idx="14444">
                  <c:v>42909.287499999999</c:v>
                </c:pt>
                <c:pt idx="14445">
                  <c:v>42909.288194444445</c:v>
                </c:pt>
                <c:pt idx="14446">
                  <c:v>42909.288888888892</c:v>
                </c:pt>
                <c:pt idx="14447">
                  <c:v>42909.289583333331</c:v>
                </c:pt>
                <c:pt idx="14448">
                  <c:v>42909.290277777778</c:v>
                </c:pt>
                <c:pt idx="14449">
                  <c:v>42909.290972222225</c:v>
                </c:pt>
                <c:pt idx="14450">
                  <c:v>42909.291666666664</c:v>
                </c:pt>
                <c:pt idx="14451">
                  <c:v>42909.292361111111</c:v>
                </c:pt>
                <c:pt idx="14452">
                  <c:v>42909.293055555558</c:v>
                </c:pt>
                <c:pt idx="14453">
                  <c:v>42909.293749999997</c:v>
                </c:pt>
                <c:pt idx="14454">
                  <c:v>42909.294444444444</c:v>
                </c:pt>
                <c:pt idx="14455">
                  <c:v>42909.295138888891</c:v>
                </c:pt>
                <c:pt idx="14456">
                  <c:v>42909.29583333333</c:v>
                </c:pt>
                <c:pt idx="14457">
                  <c:v>42909.296527777777</c:v>
                </c:pt>
                <c:pt idx="14458">
                  <c:v>42909.297222222223</c:v>
                </c:pt>
                <c:pt idx="14459">
                  <c:v>42909.29791666667</c:v>
                </c:pt>
                <c:pt idx="14460">
                  <c:v>42909.298611111109</c:v>
                </c:pt>
                <c:pt idx="14461">
                  <c:v>42909.299305555556</c:v>
                </c:pt>
                <c:pt idx="14462">
                  <c:v>42909.3</c:v>
                </c:pt>
                <c:pt idx="14463">
                  <c:v>42909.300694444442</c:v>
                </c:pt>
                <c:pt idx="14464">
                  <c:v>42909.301388888889</c:v>
                </c:pt>
                <c:pt idx="14465">
                  <c:v>42909.302083333336</c:v>
                </c:pt>
                <c:pt idx="14466">
                  <c:v>42909.302777777775</c:v>
                </c:pt>
                <c:pt idx="14467">
                  <c:v>42909.303472222222</c:v>
                </c:pt>
                <c:pt idx="14468">
                  <c:v>42909.304166666669</c:v>
                </c:pt>
                <c:pt idx="14469">
                  <c:v>42909.304861111108</c:v>
                </c:pt>
                <c:pt idx="14470">
                  <c:v>42909.305555555555</c:v>
                </c:pt>
                <c:pt idx="14471">
                  <c:v>42909.306250000001</c:v>
                </c:pt>
                <c:pt idx="14472">
                  <c:v>42909.306944444441</c:v>
                </c:pt>
                <c:pt idx="14473">
                  <c:v>42909.307638888888</c:v>
                </c:pt>
                <c:pt idx="14474">
                  <c:v>42909.308333333334</c:v>
                </c:pt>
                <c:pt idx="14475">
                  <c:v>42909.309027777781</c:v>
                </c:pt>
                <c:pt idx="14476">
                  <c:v>42909.30972222222</c:v>
                </c:pt>
                <c:pt idx="14477">
                  <c:v>42909.310416666667</c:v>
                </c:pt>
                <c:pt idx="14478">
                  <c:v>42909.311111111114</c:v>
                </c:pt>
                <c:pt idx="14479">
                  <c:v>42909.311805555553</c:v>
                </c:pt>
                <c:pt idx="14480">
                  <c:v>42909.3125</c:v>
                </c:pt>
                <c:pt idx="14481">
                  <c:v>42909.313194444447</c:v>
                </c:pt>
                <c:pt idx="14482">
                  <c:v>42909.313888888886</c:v>
                </c:pt>
                <c:pt idx="14483">
                  <c:v>42909.314583333333</c:v>
                </c:pt>
                <c:pt idx="14484">
                  <c:v>42909.31527777778</c:v>
                </c:pt>
                <c:pt idx="14485">
                  <c:v>42909.315972222219</c:v>
                </c:pt>
                <c:pt idx="14486">
                  <c:v>42909.316666666666</c:v>
                </c:pt>
                <c:pt idx="14487">
                  <c:v>42909.317361111112</c:v>
                </c:pt>
                <c:pt idx="14488">
                  <c:v>42909.318055555559</c:v>
                </c:pt>
                <c:pt idx="14489">
                  <c:v>42909.318749999999</c:v>
                </c:pt>
                <c:pt idx="14490">
                  <c:v>42909.319444444445</c:v>
                </c:pt>
                <c:pt idx="14491">
                  <c:v>42909.320138888892</c:v>
                </c:pt>
                <c:pt idx="14492">
                  <c:v>42909.320833333331</c:v>
                </c:pt>
                <c:pt idx="14493">
                  <c:v>42909.321527777778</c:v>
                </c:pt>
                <c:pt idx="14494">
                  <c:v>42909.322222222225</c:v>
                </c:pt>
                <c:pt idx="14495">
                  <c:v>42909.322916666664</c:v>
                </c:pt>
                <c:pt idx="14496">
                  <c:v>42909.323611111111</c:v>
                </c:pt>
                <c:pt idx="14497">
                  <c:v>42909.324305555558</c:v>
                </c:pt>
                <c:pt idx="14498">
                  <c:v>42909.324999999997</c:v>
                </c:pt>
                <c:pt idx="14499">
                  <c:v>42909.325694444444</c:v>
                </c:pt>
                <c:pt idx="14500">
                  <c:v>42909.326388888891</c:v>
                </c:pt>
                <c:pt idx="14501">
                  <c:v>42909.32708333333</c:v>
                </c:pt>
                <c:pt idx="14502">
                  <c:v>42909.327777777777</c:v>
                </c:pt>
                <c:pt idx="14503">
                  <c:v>42909.328472222223</c:v>
                </c:pt>
                <c:pt idx="14504">
                  <c:v>42909.32916666667</c:v>
                </c:pt>
                <c:pt idx="14505">
                  <c:v>42909.329861111109</c:v>
                </c:pt>
                <c:pt idx="14506">
                  <c:v>42909.330555555556</c:v>
                </c:pt>
                <c:pt idx="14507">
                  <c:v>42909.331250000003</c:v>
                </c:pt>
                <c:pt idx="14508">
                  <c:v>42909.331944444442</c:v>
                </c:pt>
                <c:pt idx="14509">
                  <c:v>42909.332638888889</c:v>
                </c:pt>
                <c:pt idx="14510">
                  <c:v>42909.333333333336</c:v>
                </c:pt>
                <c:pt idx="14511">
                  <c:v>42909.334027777775</c:v>
                </c:pt>
                <c:pt idx="14512">
                  <c:v>42909.334722222222</c:v>
                </c:pt>
                <c:pt idx="14513">
                  <c:v>42909.335416666669</c:v>
                </c:pt>
                <c:pt idx="14514">
                  <c:v>42909.336111111108</c:v>
                </c:pt>
                <c:pt idx="14515">
                  <c:v>42909.336805555555</c:v>
                </c:pt>
                <c:pt idx="14516">
                  <c:v>42909.337500000001</c:v>
                </c:pt>
                <c:pt idx="14517">
                  <c:v>42909.338194444441</c:v>
                </c:pt>
                <c:pt idx="14518">
                  <c:v>42909.338888888888</c:v>
                </c:pt>
                <c:pt idx="14519">
                  <c:v>42909.339583333334</c:v>
                </c:pt>
                <c:pt idx="14520">
                  <c:v>42909.340277777781</c:v>
                </c:pt>
                <c:pt idx="14521">
                  <c:v>42909.34097222222</c:v>
                </c:pt>
                <c:pt idx="14522">
                  <c:v>42909.341666666667</c:v>
                </c:pt>
                <c:pt idx="14523">
                  <c:v>42909.342361111114</c:v>
                </c:pt>
                <c:pt idx="14524">
                  <c:v>42909.343055555553</c:v>
                </c:pt>
                <c:pt idx="14525">
                  <c:v>42909.34375</c:v>
                </c:pt>
                <c:pt idx="14526">
                  <c:v>42909.344444444447</c:v>
                </c:pt>
                <c:pt idx="14527">
                  <c:v>42909.345138888886</c:v>
                </c:pt>
                <c:pt idx="14528">
                  <c:v>42909.345833333333</c:v>
                </c:pt>
                <c:pt idx="14529">
                  <c:v>42909.34652777778</c:v>
                </c:pt>
                <c:pt idx="14530">
                  <c:v>42909.347222222219</c:v>
                </c:pt>
                <c:pt idx="14531">
                  <c:v>42909.347916666666</c:v>
                </c:pt>
                <c:pt idx="14532">
                  <c:v>42909.348611111112</c:v>
                </c:pt>
                <c:pt idx="14533">
                  <c:v>42909.349305555559</c:v>
                </c:pt>
                <c:pt idx="14534">
                  <c:v>42909.35</c:v>
                </c:pt>
                <c:pt idx="14535">
                  <c:v>42909.350694444445</c:v>
                </c:pt>
                <c:pt idx="14536">
                  <c:v>42909.351388888892</c:v>
                </c:pt>
                <c:pt idx="14537">
                  <c:v>42909.352083333331</c:v>
                </c:pt>
                <c:pt idx="14538">
                  <c:v>42909.352777777778</c:v>
                </c:pt>
                <c:pt idx="14539">
                  <c:v>42909.353472222225</c:v>
                </c:pt>
                <c:pt idx="14540">
                  <c:v>42909.354166666664</c:v>
                </c:pt>
                <c:pt idx="14541">
                  <c:v>42909.354861111111</c:v>
                </c:pt>
                <c:pt idx="14542">
                  <c:v>42909.355555555558</c:v>
                </c:pt>
                <c:pt idx="14543">
                  <c:v>42909.356249999997</c:v>
                </c:pt>
                <c:pt idx="14544">
                  <c:v>42909.356944444444</c:v>
                </c:pt>
                <c:pt idx="14545">
                  <c:v>42909.357638888891</c:v>
                </c:pt>
                <c:pt idx="14546">
                  <c:v>42909.35833333333</c:v>
                </c:pt>
                <c:pt idx="14547">
                  <c:v>42909.359027777777</c:v>
                </c:pt>
                <c:pt idx="14548">
                  <c:v>42909.359722222223</c:v>
                </c:pt>
                <c:pt idx="14549">
                  <c:v>42909.36041666667</c:v>
                </c:pt>
                <c:pt idx="14550">
                  <c:v>42909.361111111109</c:v>
                </c:pt>
                <c:pt idx="14551">
                  <c:v>42909.361805555556</c:v>
                </c:pt>
                <c:pt idx="14552">
                  <c:v>42909.362500000003</c:v>
                </c:pt>
                <c:pt idx="14553">
                  <c:v>42909.363194444442</c:v>
                </c:pt>
                <c:pt idx="14554">
                  <c:v>42909.363888888889</c:v>
                </c:pt>
                <c:pt idx="14555">
                  <c:v>42909.364583333336</c:v>
                </c:pt>
                <c:pt idx="14556">
                  <c:v>42909.365277777775</c:v>
                </c:pt>
                <c:pt idx="14557">
                  <c:v>42909.365972222222</c:v>
                </c:pt>
                <c:pt idx="14558">
                  <c:v>42909.366666666669</c:v>
                </c:pt>
                <c:pt idx="14559">
                  <c:v>42909.367361111108</c:v>
                </c:pt>
                <c:pt idx="14560">
                  <c:v>42909.368055555555</c:v>
                </c:pt>
                <c:pt idx="14561">
                  <c:v>42909.368750000001</c:v>
                </c:pt>
                <c:pt idx="14562">
                  <c:v>42909.369444444441</c:v>
                </c:pt>
                <c:pt idx="14563">
                  <c:v>42909.370138888888</c:v>
                </c:pt>
                <c:pt idx="14564">
                  <c:v>42909.370833333334</c:v>
                </c:pt>
                <c:pt idx="14565">
                  <c:v>42909.371527777781</c:v>
                </c:pt>
                <c:pt idx="14566">
                  <c:v>42909.37222222222</c:v>
                </c:pt>
                <c:pt idx="14567">
                  <c:v>42909.372916666667</c:v>
                </c:pt>
                <c:pt idx="14568">
                  <c:v>42909.373611111114</c:v>
                </c:pt>
                <c:pt idx="14569">
                  <c:v>42909.374305555553</c:v>
                </c:pt>
                <c:pt idx="14570">
                  <c:v>42909.375</c:v>
                </c:pt>
                <c:pt idx="14571">
                  <c:v>42909.375694444447</c:v>
                </c:pt>
                <c:pt idx="14572">
                  <c:v>42909.376388888886</c:v>
                </c:pt>
                <c:pt idx="14573">
                  <c:v>42909.377083333333</c:v>
                </c:pt>
                <c:pt idx="14574">
                  <c:v>42909.37777777778</c:v>
                </c:pt>
                <c:pt idx="14575">
                  <c:v>42909.378472222219</c:v>
                </c:pt>
                <c:pt idx="14576">
                  <c:v>42909.379166666666</c:v>
                </c:pt>
                <c:pt idx="14577">
                  <c:v>42909.379861111112</c:v>
                </c:pt>
                <c:pt idx="14578">
                  <c:v>42909.380555555559</c:v>
                </c:pt>
                <c:pt idx="14579">
                  <c:v>42909.381249999999</c:v>
                </c:pt>
                <c:pt idx="14580">
                  <c:v>42909.381944444445</c:v>
                </c:pt>
                <c:pt idx="14581">
                  <c:v>42909.382638888892</c:v>
                </c:pt>
                <c:pt idx="14582">
                  <c:v>42909.383333333331</c:v>
                </c:pt>
                <c:pt idx="14583">
                  <c:v>42909.384027777778</c:v>
                </c:pt>
                <c:pt idx="14584">
                  <c:v>42909.384722222225</c:v>
                </c:pt>
                <c:pt idx="14585">
                  <c:v>42909.385416666664</c:v>
                </c:pt>
                <c:pt idx="14586">
                  <c:v>42909.386111111111</c:v>
                </c:pt>
                <c:pt idx="14587">
                  <c:v>42909.386805555558</c:v>
                </c:pt>
                <c:pt idx="14588">
                  <c:v>42909.387499999997</c:v>
                </c:pt>
                <c:pt idx="14589">
                  <c:v>42909.388194444444</c:v>
                </c:pt>
                <c:pt idx="14590">
                  <c:v>42909.388888888891</c:v>
                </c:pt>
                <c:pt idx="14591">
                  <c:v>42909.38958333333</c:v>
                </c:pt>
                <c:pt idx="14592">
                  <c:v>42909.390277777777</c:v>
                </c:pt>
                <c:pt idx="14593">
                  <c:v>42909.390972222223</c:v>
                </c:pt>
                <c:pt idx="14594">
                  <c:v>42909.39166666667</c:v>
                </c:pt>
                <c:pt idx="14595">
                  <c:v>42909.392361111109</c:v>
                </c:pt>
                <c:pt idx="14596">
                  <c:v>42909.393055555556</c:v>
                </c:pt>
                <c:pt idx="14597">
                  <c:v>42909.393750000003</c:v>
                </c:pt>
                <c:pt idx="14598">
                  <c:v>42909.394444444442</c:v>
                </c:pt>
                <c:pt idx="14599">
                  <c:v>42909.395138888889</c:v>
                </c:pt>
                <c:pt idx="14600">
                  <c:v>42909.395833333336</c:v>
                </c:pt>
                <c:pt idx="14601">
                  <c:v>42909.396527777775</c:v>
                </c:pt>
                <c:pt idx="14602">
                  <c:v>42909.397222222222</c:v>
                </c:pt>
                <c:pt idx="14603">
                  <c:v>42909.397916666669</c:v>
                </c:pt>
                <c:pt idx="14604">
                  <c:v>42909.398611111108</c:v>
                </c:pt>
                <c:pt idx="14605">
                  <c:v>42909.399305555555</c:v>
                </c:pt>
                <c:pt idx="14606">
                  <c:v>42909.4</c:v>
                </c:pt>
                <c:pt idx="14607">
                  <c:v>42909.400694444441</c:v>
                </c:pt>
                <c:pt idx="14608">
                  <c:v>42909.401388888888</c:v>
                </c:pt>
                <c:pt idx="14609">
                  <c:v>42909.402083333334</c:v>
                </c:pt>
                <c:pt idx="14610">
                  <c:v>42909.402777777781</c:v>
                </c:pt>
                <c:pt idx="14611">
                  <c:v>42909.40347222222</c:v>
                </c:pt>
                <c:pt idx="14612">
                  <c:v>42909.404166666667</c:v>
                </c:pt>
                <c:pt idx="14613">
                  <c:v>42909.404861111114</c:v>
                </c:pt>
                <c:pt idx="14614">
                  <c:v>42909.405555555553</c:v>
                </c:pt>
                <c:pt idx="14615">
                  <c:v>42909.40625</c:v>
                </c:pt>
                <c:pt idx="14616">
                  <c:v>42909.406944444447</c:v>
                </c:pt>
                <c:pt idx="14617">
                  <c:v>42909.407638888886</c:v>
                </c:pt>
                <c:pt idx="14618">
                  <c:v>42909.408333333333</c:v>
                </c:pt>
                <c:pt idx="14619">
                  <c:v>42909.40902777778</c:v>
                </c:pt>
                <c:pt idx="14620">
                  <c:v>42909.409722222219</c:v>
                </c:pt>
                <c:pt idx="14621">
                  <c:v>42909.410416666666</c:v>
                </c:pt>
                <c:pt idx="14622">
                  <c:v>42909.411111111112</c:v>
                </c:pt>
                <c:pt idx="14623">
                  <c:v>42909.411805555559</c:v>
                </c:pt>
                <c:pt idx="14624">
                  <c:v>42909.412499999999</c:v>
                </c:pt>
                <c:pt idx="14625">
                  <c:v>42909.413194444445</c:v>
                </c:pt>
                <c:pt idx="14626">
                  <c:v>42909.413888888892</c:v>
                </c:pt>
                <c:pt idx="14627">
                  <c:v>42909.414583333331</c:v>
                </c:pt>
                <c:pt idx="14628">
                  <c:v>42909.415277777778</c:v>
                </c:pt>
                <c:pt idx="14629">
                  <c:v>42909.415972222225</c:v>
                </c:pt>
                <c:pt idx="14630">
                  <c:v>42909.416666666664</c:v>
                </c:pt>
                <c:pt idx="14631">
                  <c:v>42909.417361111111</c:v>
                </c:pt>
                <c:pt idx="14632">
                  <c:v>42909.418055555558</c:v>
                </c:pt>
                <c:pt idx="14633">
                  <c:v>42909.418749999997</c:v>
                </c:pt>
                <c:pt idx="14634">
                  <c:v>42909.419444444444</c:v>
                </c:pt>
                <c:pt idx="14635">
                  <c:v>42909.420138888891</c:v>
                </c:pt>
                <c:pt idx="14636">
                  <c:v>42909.42083333333</c:v>
                </c:pt>
                <c:pt idx="14637">
                  <c:v>42909.421527777777</c:v>
                </c:pt>
                <c:pt idx="14638">
                  <c:v>42909.422222222223</c:v>
                </c:pt>
                <c:pt idx="14639">
                  <c:v>42909.42291666667</c:v>
                </c:pt>
                <c:pt idx="14640">
                  <c:v>42909.423611111109</c:v>
                </c:pt>
                <c:pt idx="14641">
                  <c:v>42909.424305555556</c:v>
                </c:pt>
                <c:pt idx="14642">
                  <c:v>42909.425000000003</c:v>
                </c:pt>
                <c:pt idx="14643">
                  <c:v>42909.425694444442</c:v>
                </c:pt>
                <c:pt idx="14644">
                  <c:v>42909.426388888889</c:v>
                </c:pt>
                <c:pt idx="14645">
                  <c:v>42909.427083333336</c:v>
                </c:pt>
                <c:pt idx="14646">
                  <c:v>42909.427777777775</c:v>
                </c:pt>
                <c:pt idx="14647">
                  <c:v>42909.428472222222</c:v>
                </c:pt>
                <c:pt idx="14648">
                  <c:v>42909.429166666669</c:v>
                </c:pt>
                <c:pt idx="14649">
                  <c:v>42909.429861111108</c:v>
                </c:pt>
                <c:pt idx="14650">
                  <c:v>42909.430555555555</c:v>
                </c:pt>
                <c:pt idx="14651">
                  <c:v>42909.431250000001</c:v>
                </c:pt>
                <c:pt idx="14652">
                  <c:v>42909.431944444441</c:v>
                </c:pt>
                <c:pt idx="14653">
                  <c:v>42909.432638888888</c:v>
                </c:pt>
                <c:pt idx="14654">
                  <c:v>42909.433333333334</c:v>
                </c:pt>
                <c:pt idx="14655">
                  <c:v>42909.434027777781</c:v>
                </c:pt>
                <c:pt idx="14656">
                  <c:v>42909.43472222222</c:v>
                </c:pt>
                <c:pt idx="14657">
                  <c:v>42909.435416666667</c:v>
                </c:pt>
                <c:pt idx="14658">
                  <c:v>42909.436111111114</c:v>
                </c:pt>
                <c:pt idx="14659">
                  <c:v>42909.436805555553</c:v>
                </c:pt>
                <c:pt idx="14660">
                  <c:v>42909.4375</c:v>
                </c:pt>
                <c:pt idx="14661">
                  <c:v>42909.438194444447</c:v>
                </c:pt>
                <c:pt idx="14662">
                  <c:v>42909.438888888886</c:v>
                </c:pt>
                <c:pt idx="14663">
                  <c:v>42909.439583333333</c:v>
                </c:pt>
                <c:pt idx="14664">
                  <c:v>42909.44027777778</c:v>
                </c:pt>
                <c:pt idx="14665">
                  <c:v>42909.440972222219</c:v>
                </c:pt>
                <c:pt idx="14666">
                  <c:v>42909.441666666666</c:v>
                </c:pt>
                <c:pt idx="14667">
                  <c:v>42909.442361111112</c:v>
                </c:pt>
                <c:pt idx="14668">
                  <c:v>42909.443055555559</c:v>
                </c:pt>
                <c:pt idx="14669">
                  <c:v>42909.443749999999</c:v>
                </c:pt>
                <c:pt idx="14670">
                  <c:v>42909.444444444445</c:v>
                </c:pt>
                <c:pt idx="14671">
                  <c:v>42909.445138888892</c:v>
                </c:pt>
                <c:pt idx="14672">
                  <c:v>42909.445833333331</c:v>
                </c:pt>
                <c:pt idx="14673">
                  <c:v>42909.446527777778</c:v>
                </c:pt>
                <c:pt idx="14674">
                  <c:v>42909.447222222225</c:v>
                </c:pt>
                <c:pt idx="14675">
                  <c:v>42909.447916666664</c:v>
                </c:pt>
                <c:pt idx="14676">
                  <c:v>42909.448611111111</c:v>
                </c:pt>
                <c:pt idx="14677">
                  <c:v>42909.449305555558</c:v>
                </c:pt>
                <c:pt idx="14678">
                  <c:v>42909.45</c:v>
                </c:pt>
                <c:pt idx="14679">
                  <c:v>42909.450694444444</c:v>
                </c:pt>
                <c:pt idx="14680">
                  <c:v>42909.451388888891</c:v>
                </c:pt>
                <c:pt idx="14681">
                  <c:v>42909.45208333333</c:v>
                </c:pt>
                <c:pt idx="14682">
                  <c:v>42909.452777777777</c:v>
                </c:pt>
                <c:pt idx="14683">
                  <c:v>42909.453472222223</c:v>
                </c:pt>
                <c:pt idx="14684">
                  <c:v>42909.45416666667</c:v>
                </c:pt>
                <c:pt idx="14685">
                  <c:v>42909.454861111109</c:v>
                </c:pt>
                <c:pt idx="14686">
                  <c:v>42909.455555555556</c:v>
                </c:pt>
                <c:pt idx="14687">
                  <c:v>42909.456250000003</c:v>
                </c:pt>
                <c:pt idx="14688">
                  <c:v>42909.456944444442</c:v>
                </c:pt>
                <c:pt idx="14689">
                  <c:v>42909.457638888889</c:v>
                </c:pt>
                <c:pt idx="14690">
                  <c:v>42909.458333333336</c:v>
                </c:pt>
                <c:pt idx="14691">
                  <c:v>42909.459027777775</c:v>
                </c:pt>
                <c:pt idx="14692">
                  <c:v>42909.459722222222</c:v>
                </c:pt>
                <c:pt idx="14693">
                  <c:v>42909.460416666669</c:v>
                </c:pt>
                <c:pt idx="14694">
                  <c:v>42909.461111111108</c:v>
                </c:pt>
                <c:pt idx="14695">
                  <c:v>42909.461805555555</c:v>
                </c:pt>
                <c:pt idx="14696">
                  <c:v>42909.462500000001</c:v>
                </c:pt>
                <c:pt idx="14697">
                  <c:v>42909.463194444441</c:v>
                </c:pt>
                <c:pt idx="14698">
                  <c:v>42909.463888888888</c:v>
                </c:pt>
                <c:pt idx="14699">
                  <c:v>42909.464583333334</c:v>
                </c:pt>
                <c:pt idx="14700">
                  <c:v>42909.465277777781</c:v>
                </c:pt>
                <c:pt idx="14701">
                  <c:v>42909.46597222222</c:v>
                </c:pt>
                <c:pt idx="14702">
                  <c:v>42909.466666666667</c:v>
                </c:pt>
                <c:pt idx="14703">
                  <c:v>42909.467361111114</c:v>
                </c:pt>
                <c:pt idx="14704">
                  <c:v>42909.468055555553</c:v>
                </c:pt>
                <c:pt idx="14705">
                  <c:v>42909.46875</c:v>
                </c:pt>
                <c:pt idx="14706">
                  <c:v>42909.469444444447</c:v>
                </c:pt>
                <c:pt idx="14707">
                  <c:v>42909.470138888886</c:v>
                </c:pt>
                <c:pt idx="14708">
                  <c:v>42909.470833333333</c:v>
                </c:pt>
                <c:pt idx="14709">
                  <c:v>42909.47152777778</c:v>
                </c:pt>
                <c:pt idx="14710">
                  <c:v>42909.472222222219</c:v>
                </c:pt>
                <c:pt idx="14711">
                  <c:v>42909.472916666666</c:v>
                </c:pt>
                <c:pt idx="14712">
                  <c:v>42909.473611111112</c:v>
                </c:pt>
                <c:pt idx="14713">
                  <c:v>42909.474305555559</c:v>
                </c:pt>
                <c:pt idx="14714">
                  <c:v>42909.474999999999</c:v>
                </c:pt>
                <c:pt idx="14715">
                  <c:v>42909.475694444445</c:v>
                </c:pt>
                <c:pt idx="14716">
                  <c:v>42909.476388888892</c:v>
                </c:pt>
                <c:pt idx="14717">
                  <c:v>42909.477083333331</c:v>
                </c:pt>
                <c:pt idx="14718">
                  <c:v>42909.477777777778</c:v>
                </c:pt>
                <c:pt idx="14719">
                  <c:v>42909.478472222225</c:v>
                </c:pt>
                <c:pt idx="14720">
                  <c:v>42909.479166666664</c:v>
                </c:pt>
                <c:pt idx="14721">
                  <c:v>42909.479861111111</c:v>
                </c:pt>
                <c:pt idx="14722">
                  <c:v>42909.480555555558</c:v>
                </c:pt>
                <c:pt idx="14723">
                  <c:v>42909.481249999997</c:v>
                </c:pt>
                <c:pt idx="14724">
                  <c:v>42909.481944444444</c:v>
                </c:pt>
                <c:pt idx="14725">
                  <c:v>42909.482638888891</c:v>
                </c:pt>
                <c:pt idx="14726">
                  <c:v>42909.48333333333</c:v>
                </c:pt>
                <c:pt idx="14727">
                  <c:v>42909.484027777777</c:v>
                </c:pt>
                <c:pt idx="14728">
                  <c:v>42909.484722222223</c:v>
                </c:pt>
                <c:pt idx="14729">
                  <c:v>42909.48541666667</c:v>
                </c:pt>
                <c:pt idx="14730">
                  <c:v>42909.486111111109</c:v>
                </c:pt>
                <c:pt idx="14731">
                  <c:v>42909.486805555556</c:v>
                </c:pt>
                <c:pt idx="14732">
                  <c:v>42909.487500000003</c:v>
                </c:pt>
                <c:pt idx="14733">
                  <c:v>42909.488194444442</c:v>
                </c:pt>
                <c:pt idx="14734">
                  <c:v>42909.488888888889</c:v>
                </c:pt>
                <c:pt idx="14735">
                  <c:v>42909.489583333336</c:v>
                </c:pt>
                <c:pt idx="14736">
                  <c:v>42909.490277777775</c:v>
                </c:pt>
                <c:pt idx="14737">
                  <c:v>42909.490972222222</c:v>
                </c:pt>
                <c:pt idx="14738">
                  <c:v>42909.491666666669</c:v>
                </c:pt>
                <c:pt idx="14739">
                  <c:v>42909.492361111108</c:v>
                </c:pt>
                <c:pt idx="14740">
                  <c:v>42909.493055555555</c:v>
                </c:pt>
                <c:pt idx="14741">
                  <c:v>42909.493750000001</c:v>
                </c:pt>
                <c:pt idx="14742">
                  <c:v>42909.494444444441</c:v>
                </c:pt>
                <c:pt idx="14743">
                  <c:v>42909.495138888888</c:v>
                </c:pt>
                <c:pt idx="14744">
                  <c:v>42909.495833333334</c:v>
                </c:pt>
                <c:pt idx="14745">
                  <c:v>42909.496527777781</c:v>
                </c:pt>
                <c:pt idx="14746">
                  <c:v>42909.49722222222</c:v>
                </c:pt>
                <c:pt idx="14747">
                  <c:v>42909.497916666667</c:v>
                </c:pt>
                <c:pt idx="14748">
                  <c:v>42909.498611111114</c:v>
                </c:pt>
                <c:pt idx="14749">
                  <c:v>42909.499305555553</c:v>
                </c:pt>
                <c:pt idx="14750">
                  <c:v>42909.5</c:v>
                </c:pt>
                <c:pt idx="14751">
                  <c:v>42909.500694444447</c:v>
                </c:pt>
                <c:pt idx="14752">
                  <c:v>42909.501388888886</c:v>
                </c:pt>
                <c:pt idx="14753">
                  <c:v>42909.502083333333</c:v>
                </c:pt>
                <c:pt idx="14754">
                  <c:v>42909.50277777778</c:v>
                </c:pt>
                <c:pt idx="14755">
                  <c:v>42909.503472222219</c:v>
                </c:pt>
                <c:pt idx="14756">
                  <c:v>42909.504166666666</c:v>
                </c:pt>
                <c:pt idx="14757">
                  <c:v>42909.504861111112</c:v>
                </c:pt>
                <c:pt idx="14758">
                  <c:v>42909.505555555559</c:v>
                </c:pt>
                <c:pt idx="14759">
                  <c:v>42909.506249999999</c:v>
                </c:pt>
                <c:pt idx="14760">
                  <c:v>42909.506944444445</c:v>
                </c:pt>
                <c:pt idx="14761">
                  <c:v>42909.507638888892</c:v>
                </c:pt>
                <c:pt idx="14762">
                  <c:v>42909.508333333331</c:v>
                </c:pt>
                <c:pt idx="14763">
                  <c:v>42909.509027777778</c:v>
                </c:pt>
                <c:pt idx="14764">
                  <c:v>42909.509722222225</c:v>
                </c:pt>
                <c:pt idx="14765">
                  <c:v>42909.510416666664</c:v>
                </c:pt>
                <c:pt idx="14766">
                  <c:v>42909.511111111111</c:v>
                </c:pt>
                <c:pt idx="14767">
                  <c:v>42909.511805555558</c:v>
                </c:pt>
                <c:pt idx="14768">
                  <c:v>42909.512499999997</c:v>
                </c:pt>
                <c:pt idx="14769">
                  <c:v>42909.513194444444</c:v>
                </c:pt>
                <c:pt idx="14770">
                  <c:v>42909.513888888891</c:v>
                </c:pt>
                <c:pt idx="14771">
                  <c:v>42909.51458333333</c:v>
                </c:pt>
                <c:pt idx="14772">
                  <c:v>42909.515277777777</c:v>
                </c:pt>
                <c:pt idx="14773">
                  <c:v>42909.515972222223</c:v>
                </c:pt>
                <c:pt idx="14774">
                  <c:v>42909.51666666667</c:v>
                </c:pt>
                <c:pt idx="14775">
                  <c:v>42909.517361111109</c:v>
                </c:pt>
                <c:pt idx="14776">
                  <c:v>42909.518055555556</c:v>
                </c:pt>
                <c:pt idx="14777">
                  <c:v>42909.518750000003</c:v>
                </c:pt>
                <c:pt idx="14778">
                  <c:v>42909.519444444442</c:v>
                </c:pt>
                <c:pt idx="14779">
                  <c:v>42909.520138888889</c:v>
                </c:pt>
                <c:pt idx="14780">
                  <c:v>42909.520833333336</c:v>
                </c:pt>
                <c:pt idx="14781">
                  <c:v>42909.521527777775</c:v>
                </c:pt>
                <c:pt idx="14782">
                  <c:v>42909.522222222222</c:v>
                </c:pt>
                <c:pt idx="14783">
                  <c:v>42909.522916666669</c:v>
                </c:pt>
                <c:pt idx="14784">
                  <c:v>42909.523611111108</c:v>
                </c:pt>
                <c:pt idx="14785">
                  <c:v>42909.524305555555</c:v>
                </c:pt>
                <c:pt idx="14786">
                  <c:v>42909.525000000001</c:v>
                </c:pt>
                <c:pt idx="14787">
                  <c:v>42909.525694444441</c:v>
                </c:pt>
                <c:pt idx="14788">
                  <c:v>42909.526388888888</c:v>
                </c:pt>
                <c:pt idx="14789">
                  <c:v>42909.527083333334</c:v>
                </c:pt>
                <c:pt idx="14790">
                  <c:v>42909.527777777781</c:v>
                </c:pt>
                <c:pt idx="14791">
                  <c:v>42909.52847222222</c:v>
                </c:pt>
                <c:pt idx="14792">
                  <c:v>42909.529166666667</c:v>
                </c:pt>
                <c:pt idx="14793">
                  <c:v>42909.529861111114</c:v>
                </c:pt>
                <c:pt idx="14794">
                  <c:v>42909.530555555553</c:v>
                </c:pt>
                <c:pt idx="14795">
                  <c:v>42909.53125</c:v>
                </c:pt>
                <c:pt idx="14796">
                  <c:v>42909.531944444447</c:v>
                </c:pt>
                <c:pt idx="14797">
                  <c:v>42909.532638888886</c:v>
                </c:pt>
                <c:pt idx="14798">
                  <c:v>42909.533333333333</c:v>
                </c:pt>
                <c:pt idx="14799">
                  <c:v>42909.53402777778</c:v>
                </c:pt>
                <c:pt idx="14800">
                  <c:v>42909.534722222219</c:v>
                </c:pt>
                <c:pt idx="14801">
                  <c:v>42909.535416666666</c:v>
                </c:pt>
                <c:pt idx="14802">
                  <c:v>42909.536111111112</c:v>
                </c:pt>
                <c:pt idx="14803">
                  <c:v>42909.536805555559</c:v>
                </c:pt>
                <c:pt idx="14804">
                  <c:v>42909.537499999999</c:v>
                </c:pt>
                <c:pt idx="14805">
                  <c:v>42909.538194444445</c:v>
                </c:pt>
                <c:pt idx="14806">
                  <c:v>42909.538888888892</c:v>
                </c:pt>
                <c:pt idx="14807">
                  <c:v>42909.539583333331</c:v>
                </c:pt>
                <c:pt idx="14808">
                  <c:v>42909.540277777778</c:v>
                </c:pt>
                <c:pt idx="14809">
                  <c:v>42909.540972222225</c:v>
                </c:pt>
                <c:pt idx="14810">
                  <c:v>42909.541666666664</c:v>
                </c:pt>
                <c:pt idx="14811">
                  <c:v>42909.542361111111</c:v>
                </c:pt>
                <c:pt idx="14812">
                  <c:v>42909.543055555558</c:v>
                </c:pt>
                <c:pt idx="14813">
                  <c:v>42909.543749999997</c:v>
                </c:pt>
                <c:pt idx="14814">
                  <c:v>42909.544444444444</c:v>
                </c:pt>
                <c:pt idx="14815">
                  <c:v>42909.545138888891</c:v>
                </c:pt>
                <c:pt idx="14816">
                  <c:v>42909.54583333333</c:v>
                </c:pt>
                <c:pt idx="14817">
                  <c:v>42909.546527777777</c:v>
                </c:pt>
                <c:pt idx="14818">
                  <c:v>42909.547222222223</c:v>
                </c:pt>
                <c:pt idx="14819">
                  <c:v>42909.54791666667</c:v>
                </c:pt>
                <c:pt idx="14820">
                  <c:v>42909.548611111109</c:v>
                </c:pt>
                <c:pt idx="14821">
                  <c:v>42909.549305555556</c:v>
                </c:pt>
                <c:pt idx="14822">
                  <c:v>42909.55</c:v>
                </c:pt>
                <c:pt idx="14823">
                  <c:v>42909.550694444442</c:v>
                </c:pt>
                <c:pt idx="14824">
                  <c:v>42909.551388888889</c:v>
                </c:pt>
                <c:pt idx="14825">
                  <c:v>42909.552083333336</c:v>
                </c:pt>
                <c:pt idx="14826">
                  <c:v>42909.552777777775</c:v>
                </c:pt>
                <c:pt idx="14827">
                  <c:v>42909.553472222222</c:v>
                </c:pt>
                <c:pt idx="14828">
                  <c:v>42909.554166666669</c:v>
                </c:pt>
                <c:pt idx="14829">
                  <c:v>42909.554861111108</c:v>
                </c:pt>
                <c:pt idx="14830">
                  <c:v>42909.555555555555</c:v>
                </c:pt>
                <c:pt idx="14831">
                  <c:v>42909.556250000001</c:v>
                </c:pt>
                <c:pt idx="14832">
                  <c:v>42909.556944444441</c:v>
                </c:pt>
                <c:pt idx="14833">
                  <c:v>42909.557638888888</c:v>
                </c:pt>
                <c:pt idx="14834">
                  <c:v>42909.558333333334</c:v>
                </c:pt>
                <c:pt idx="14835">
                  <c:v>42909.559027777781</c:v>
                </c:pt>
                <c:pt idx="14836">
                  <c:v>42909.55972222222</c:v>
                </c:pt>
                <c:pt idx="14837">
                  <c:v>42909.560416666667</c:v>
                </c:pt>
                <c:pt idx="14838">
                  <c:v>42909.561111111114</c:v>
                </c:pt>
                <c:pt idx="14839">
                  <c:v>42909.561805555553</c:v>
                </c:pt>
                <c:pt idx="14840">
                  <c:v>42909.5625</c:v>
                </c:pt>
                <c:pt idx="14841">
                  <c:v>42909.563194444447</c:v>
                </c:pt>
                <c:pt idx="14842">
                  <c:v>42909.563888888886</c:v>
                </c:pt>
                <c:pt idx="14843">
                  <c:v>42909.564583333333</c:v>
                </c:pt>
                <c:pt idx="14844">
                  <c:v>42909.56527777778</c:v>
                </c:pt>
                <c:pt idx="14845">
                  <c:v>42909.565972222219</c:v>
                </c:pt>
                <c:pt idx="14846">
                  <c:v>42909.566666666666</c:v>
                </c:pt>
                <c:pt idx="14847">
                  <c:v>42909.567361111112</c:v>
                </c:pt>
                <c:pt idx="14848">
                  <c:v>42909.568055555559</c:v>
                </c:pt>
                <c:pt idx="14849">
                  <c:v>42909.568749999999</c:v>
                </c:pt>
                <c:pt idx="14850">
                  <c:v>42909.569444444445</c:v>
                </c:pt>
                <c:pt idx="14851">
                  <c:v>42909.570138888892</c:v>
                </c:pt>
                <c:pt idx="14852">
                  <c:v>42909.570833333331</c:v>
                </c:pt>
                <c:pt idx="14853">
                  <c:v>42909.571527777778</c:v>
                </c:pt>
                <c:pt idx="14854">
                  <c:v>42909.572222222225</c:v>
                </c:pt>
                <c:pt idx="14855">
                  <c:v>42909.572916666664</c:v>
                </c:pt>
                <c:pt idx="14856">
                  <c:v>42909.573611111111</c:v>
                </c:pt>
                <c:pt idx="14857">
                  <c:v>42909.574305555558</c:v>
                </c:pt>
                <c:pt idx="14858">
                  <c:v>42909.574999999997</c:v>
                </c:pt>
                <c:pt idx="14859">
                  <c:v>42909.575694444444</c:v>
                </c:pt>
                <c:pt idx="14860">
                  <c:v>42909.576388888891</c:v>
                </c:pt>
                <c:pt idx="14861">
                  <c:v>42909.57708333333</c:v>
                </c:pt>
                <c:pt idx="14862">
                  <c:v>42909.577777777777</c:v>
                </c:pt>
                <c:pt idx="14863">
                  <c:v>42909.578472222223</c:v>
                </c:pt>
                <c:pt idx="14864">
                  <c:v>42909.57916666667</c:v>
                </c:pt>
                <c:pt idx="14865">
                  <c:v>42909.579861111109</c:v>
                </c:pt>
                <c:pt idx="14866">
                  <c:v>42909.580555555556</c:v>
                </c:pt>
                <c:pt idx="14867">
                  <c:v>42909.581250000003</c:v>
                </c:pt>
                <c:pt idx="14868">
                  <c:v>42909.581944444442</c:v>
                </c:pt>
                <c:pt idx="14869">
                  <c:v>42909.582638888889</c:v>
                </c:pt>
                <c:pt idx="14870">
                  <c:v>42909.583333333336</c:v>
                </c:pt>
                <c:pt idx="14871">
                  <c:v>42909.584027777775</c:v>
                </c:pt>
                <c:pt idx="14872">
                  <c:v>42909.584722222222</c:v>
                </c:pt>
                <c:pt idx="14873">
                  <c:v>42909.585416666669</c:v>
                </c:pt>
                <c:pt idx="14874">
                  <c:v>42909.586111111108</c:v>
                </c:pt>
                <c:pt idx="14875">
                  <c:v>42909.586805555555</c:v>
                </c:pt>
                <c:pt idx="14876">
                  <c:v>42909.587500000001</c:v>
                </c:pt>
                <c:pt idx="14877">
                  <c:v>42909.588194444441</c:v>
                </c:pt>
                <c:pt idx="14878">
                  <c:v>42909.588888888888</c:v>
                </c:pt>
                <c:pt idx="14879">
                  <c:v>42909.589583333334</c:v>
                </c:pt>
                <c:pt idx="14880">
                  <c:v>42909.590277777781</c:v>
                </c:pt>
                <c:pt idx="14881">
                  <c:v>42909.59097222222</c:v>
                </c:pt>
                <c:pt idx="14882">
                  <c:v>42909.591666666667</c:v>
                </c:pt>
                <c:pt idx="14883">
                  <c:v>42909.592361111114</c:v>
                </c:pt>
                <c:pt idx="14884">
                  <c:v>42909.593055555553</c:v>
                </c:pt>
                <c:pt idx="14885">
                  <c:v>42909.59375</c:v>
                </c:pt>
                <c:pt idx="14886">
                  <c:v>42909.594444444447</c:v>
                </c:pt>
                <c:pt idx="14887">
                  <c:v>42909.595138888886</c:v>
                </c:pt>
                <c:pt idx="14888">
                  <c:v>42909.595833333333</c:v>
                </c:pt>
                <c:pt idx="14889">
                  <c:v>42909.59652777778</c:v>
                </c:pt>
                <c:pt idx="14890">
                  <c:v>42909.597222222219</c:v>
                </c:pt>
                <c:pt idx="14891">
                  <c:v>42909.597916666666</c:v>
                </c:pt>
                <c:pt idx="14892">
                  <c:v>42909.598611111112</c:v>
                </c:pt>
                <c:pt idx="14893">
                  <c:v>42909.599305555559</c:v>
                </c:pt>
                <c:pt idx="14894">
                  <c:v>42909.599999999999</c:v>
                </c:pt>
                <c:pt idx="14895">
                  <c:v>42909.600694444445</c:v>
                </c:pt>
                <c:pt idx="14896">
                  <c:v>42909.601388888892</c:v>
                </c:pt>
                <c:pt idx="14897">
                  <c:v>42909.602083333331</c:v>
                </c:pt>
                <c:pt idx="14898">
                  <c:v>42909.602777777778</c:v>
                </c:pt>
                <c:pt idx="14899">
                  <c:v>42909.603472222225</c:v>
                </c:pt>
                <c:pt idx="14900">
                  <c:v>42909.604166666664</c:v>
                </c:pt>
                <c:pt idx="14901">
                  <c:v>42909.604861111111</c:v>
                </c:pt>
                <c:pt idx="14902">
                  <c:v>42909.605555555558</c:v>
                </c:pt>
                <c:pt idx="14903">
                  <c:v>42909.606249999997</c:v>
                </c:pt>
                <c:pt idx="14904">
                  <c:v>42909.606944444444</c:v>
                </c:pt>
                <c:pt idx="14905">
                  <c:v>42909.607638888891</c:v>
                </c:pt>
                <c:pt idx="14906">
                  <c:v>42909.60833333333</c:v>
                </c:pt>
                <c:pt idx="14907">
                  <c:v>42909.609027777777</c:v>
                </c:pt>
                <c:pt idx="14908">
                  <c:v>42909.609722222223</c:v>
                </c:pt>
                <c:pt idx="14909">
                  <c:v>42909.61041666667</c:v>
                </c:pt>
                <c:pt idx="14910">
                  <c:v>42909.611111111109</c:v>
                </c:pt>
                <c:pt idx="14911">
                  <c:v>42909.611805555556</c:v>
                </c:pt>
                <c:pt idx="14912">
                  <c:v>42909.612500000003</c:v>
                </c:pt>
                <c:pt idx="14913">
                  <c:v>42909.613194444442</c:v>
                </c:pt>
                <c:pt idx="14914">
                  <c:v>42909.613888888889</c:v>
                </c:pt>
                <c:pt idx="14915">
                  <c:v>42909.614583333336</c:v>
                </c:pt>
                <c:pt idx="14916">
                  <c:v>42909.615277777775</c:v>
                </c:pt>
                <c:pt idx="14917">
                  <c:v>42909.615972222222</c:v>
                </c:pt>
                <c:pt idx="14918">
                  <c:v>42909.616666666669</c:v>
                </c:pt>
                <c:pt idx="14919">
                  <c:v>42909.617361111108</c:v>
                </c:pt>
                <c:pt idx="14920">
                  <c:v>42909.618055555555</c:v>
                </c:pt>
                <c:pt idx="14921">
                  <c:v>42909.618750000001</c:v>
                </c:pt>
                <c:pt idx="14922">
                  <c:v>42909.619444444441</c:v>
                </c:pt>
                <c:pt idx="14923">
                  <c:v>42909.620138888888</c:v>
                </c:pt>
                <c:pt idx="14924">
                  <c:v>42909.620833333334</c:v>
                </c:pt>
                <c:pt idx="14925">
                  <c:v>42909.621527777781</c:v>
                </c:pt>
                <c:pt idx="14926">
                  <c:v>42909.62222222222</c:v>
                </c:pt>
                <c:pt idx="14927">
                  <c:v>42909.622916666667</c:v>
                </c:pt>
                <c:pt idx="14928">
                  <c:v>42909.623611111114</c:v>
                </c:pt>
                <c:pt idx="14929">
                  <c:v>42909.624305555553</c:v>
                </c:pt>
                <c:pt idx="14930">
                  <c:v>42909.625</c:v>
                </c:pt>
                <c:pt idx="14931">
                  <c:v>42909.625694444447</c:v>
                </c:pt>
                <c:pt idx="14932">
                  <c:v>42909.626388888886</c:v>
                </c:pt>
                <c:pt idx="14933">
                  <c:v>42909.627083333333</c:v>
                </c:pt>
                <c:pt idx="14934">
                  <c:v>42909.62777777778</c:v>
                </c:pt>
                <c:pt idx="14935">
                  <c:v>42909.628472222219</c:v>
                </c:pt>
                <c:pt idx="14936">
                  <c:v>42909.629166666666</c:v>
                </c:pt>
                <c:pt idx="14937">
                  <c:v>42909.629861111112</c:v>
                </c:pt>
                <c:pt idx="14938">
                  <c:v>42909.630555555559</c:v>
                </c:pt>
                <c:pt idx="14939">
                  <c:v>42909.631249999999</c:v>
                </c:pt>
                <c:pt idx="14940">
                  <c:v>42909.631944444445</c:v>
                </c:pt>
                <c:pt idx="14941">
                  <c:v>42909.632638888892</c:v>
                </c:pt>
                <c:pt idx="14942">
                  <c:v>42909.633333333331</c:v>
                </c:pt>
                <c:pt idx="14943">
                  <c:v>42909.634027777778</c:v>
                </c:pt>
                <c:pt idx="14944">
                  <c:v>42909.634722222225</c:v>
                </c:pt>
                <c:pt idx="14945">
                  <c:v>42909.635416666664</c:v>
                </c:pt>
                <c:pt idx="14946">
                  <c:v>42909.636111111111</c:v>
                </c:pt>
                <c:pt idx="14947">
                  <c:v>42909.636805555558</c:v>
                </c:pt>
                <c:pt idx="14948">
                  <c:v>42909.637499999997</c:v>
                </c:pt>
                <c:pt idx="14949">
                  <c:v>42909.638194444444</c:v>
                </c:pt>
                <c:pt idx="14950">
                  <c:v>42909.638888888891</c:v>
                </c:pt>
                <c:pt idx="14951">
                  <c:v>42909.63958333333</c:v>
                </c:pt>
                <c:pt idx="14952">
                  <c:v>42909.640277777777</c:v>
                </c:pt>
                <c:pt idx="14953">
                  <c:v>42909.640972222223</c:v>
                </c:pt>
                <c:pt idx="14954">
                  <c:v>42909.64166666667</c:v>
                </c:pt>
                <c:pt idx="14955">
                  <c:v>42909.642361111109</c:v>
                </c:pt>
                <c:pt idx="14956">
                  <c:v>42909.643055555556</c:v>
                </c:pt>
                <c:pt idx="14957">
                  <c:v>42909.643750000003</c:v>
                </c:pt>
                <c:pt idx="14958">
                  <c:v>42909.644444444442</c:v>
                </c:pt>
                <c:pt idx="14959">
                  <c:v>42909.645138888889</c:v>
                </c:pt>
                <c:pt idx="14960">
                  <c:v>42909.645833333336</c:v>
                </c:pt>
                <c:pt idx="14961">
                  <c:v>42909.646527777775</c:v>
                </c:pt>
                <c:pt idx="14962">
                  <c:v>42909.647222222222</c:v>
                </c:pt>
                <c:pt idx="14963">
                  <c:v>42909.647916666669</c:v>
                </c:pt>
                <c:pt idx="14964">
                  <c:v>42909.648611111108</c:v>
                </c:pt>
                <c:pt idx="14965">
                  <c:v>42909.649305555555</c:v>
                </c:pt>
                <c:pt idx="14966">
                  <c:v>42909.65</c:v>
                </c:pt>
                <c:pt idx="14967">
                  <c:v>42909.650694444441</c:v>
                </c:pt>
                <c:pt idx="14968">
                  <c:v>42909.651388888888</c:v>
                </c:pt>
                <c:pt idx="14969">
                  <c:v>42909.652083333334</c:v>
                </c:pt>
                <c:pt idx="14970">
                  <c:v>42909.652777777781</c:v>
                </c:pt>
                <c:pt idx="14971">
                  <c:v>42909.65347222222</c:v>
                </c:pt>
                <c:pt idx="14972">
                  <c:v>42909.654166666667</c:v>
                </c:pt>
                <c:pt idx="14973">
                  <c:v>42909.654861111114</c:v>
                </c:pt>
                <c:pt idx="14974">
                  <c:v>42909.655555555553</c:v>
                </c:pt>
                <c:pt idx="14975">
                  <c:v>42909.65625</c:v>
                </c:pt>
                <c:pt idx="14976">
                  <c:v>42909.656944444447</c:v>
                </c:pt>
                <c:pt idx="14977">
                  <c:v>42909.657638888886</c:v>
                </c:pt>
                <c:pt idx="14978">
                  <c:v>42909.658333333333</c:v>
                </c:pt>
                <c:pt idx="14979">
                  <c:v>42909.65902777778</c:v>
                </c:pt>
                <c:pt idx="14980">
                  <c:v>42909.659722222219</c:v>
                </c:pt>
                <c:pt idx="14981">
                  <c:v>42909.660416666666</c:v>
                </c:pt>
                <c:pt idx="14982">
                  <c:v>42909.661111111112</c:v>
                </c:pt>
                <c:pt idx="14983">
                  <c:v>42909.661805555559</c:v>
                </c:pt>
                <c:pt idx="14984">
                  <c:v>42909.662499999999</c:v>
                </c:pt>
                <c:pt idx="14985">
                  <c:v>42909.663194444445</c:v>
                </c:pt>
                <c:pt idx="14986">
                  <c:v>42909.663888888892</c:v>
                </c:pt>
                <c:pt idx="14987">
                  <c:v>42909.664583333331</c:v>
                </c:pt>
                <c:pt idx="14988">
                  <c:v>42909.665277777778</c:v>
                </c:pt>
                <c:pt idx="14989">
                  <c:v>42909.665972222225</c:v>
                </c:pt>
                <c:pt idx="14990">
                  <c:v>42909.666666666664</c:v>
                </c:pt>
                <c:pt idx="14991">
                  <c:v>42909.667361111111</c:v>
                </c:pt>
                <c:pt idx="14992">
                  <c:v>42909.668055555558</c:v>
                </c:pt>
                <c:pt idx="14993">
                  <c:v>42909.668749999997</c:v>
                </c:pt>
                <c:pt idx="14994">
                  <c:v>42909.669444444444</c:v>
                </c:pt>
                <c:pt idx="14995">
                  <c:v>42909.670138888891</c:v>
                </c:pt>
                <c:pt idx="14996">
                  <c:v>42909.67083333333</c:v>
                </c:pt>
                <c:pt idx="14997">
                  <c:v>42909.671527777777</c:v>
                </c:pt>
                <c:pt idx="14998">
                  <c:v>42909.672222222223</c:v>
                </c:pt>
                <c:pt idx="14999">
                  <c:v>42909.67291666667</c:v>
                </c:pt>
                <c:pt idx="15000">
                  <c:v>42909.673611111109</c:v>
                </c:pt>
                <c:pt idx="15001">
                  <c:v>42909.674305555556</c:v>
                </c:pt>
                <c:pt idx="15002">
                  <c:v>42909.675000000003</c:v>
                </c:pt>
                <c:pt idx="15003">
                  <c:v>42909.675694444442</c:v>
                </c:pt>
                <c:pt idx="15004">
                  <c:v>42909.676388888889</c:v>
                </c:pt>
                <c:pt idx="15005">
                  <c:v>42909.677083333336</c:v>
                </c:pt>
                <c:pt idx="15006">
                  <c:v>42909.677777777775</c:v>
                </c:pt>
                <c:pt idx="15007">
                  <c:v>42909.678472222222</c:v>
                </c:pt>
                <c:pt idx="15008">
                  <c:v>42909.679166666669</c:v>
                </c:pt>
                <c:pt idx="15009">
                  <c:v>42909.679861111108</c:v>
                </c:pt>
                <c:pt idx="15010">
                  <c:v>42909.680555555555</c:v>
                </c:pt>
                <c:pt idx="15011">
                  <c:v>42909.681250000001</c:v>
                </c:pt>
                <c:pt idx="15012">
                  <c:v>42909.681944444441</c:v>
                </c:pt>
                <c:pt idx="15013">
                  <c:v>42909.682638888888</c:v>
                </c:pt>
                <c:pt idx="15014">
                  <c:v>42909.683333333334</c:v>
                </c:pt>
                <c:pt idx="15015">
                  <c:v>42909.684027777781</c:v>
                </c:pt>
                <c:pt idx="15016">
                  <c:v>42909.68472222222</c:v>
                </c:pt>
                <c:pt idx="15017">
                  <c:v>42909.685416666667</c:v>
                </c:pt>
                <c:pt idx="15018">
                  <c:v>42909.686111111114</c:v>
                </c:pt>
                <c:pt idx="15019">
                  <c:v>42909.686805555553</c:v>
                </c:pt>
                <c:pt idx="15020">
                  <c:v>42909.6875</c:v>
                </c:pt>
                <c:pt idx="15021">
                  <c:v>42909.688194444447</c:v>
                </c:pt>
                <c:pt idx="15022">
                  <c:v>42909.688888888886</c:v>
                </c:pt>
                <c:pt idx="15023">
                  <c:v>42909.689583333333</c:v>
                </c:pt>
                <c:pt idx="15024">
                  <c:v>42909.69027777778</c:v>
                </c:pt>
                <c:pt idx="15025">
                  <c:v>42909.690972222219</c:v>
                </c:pt>
                <c:pt idx="15026">
                  <c:v>42909.691666666666</c:v>
                </c:pt>
                <c:pt idx="15027">
                  <c:v>42909.692361111112</c:v>
                </c:pt>
                <c:pt idx="15028">
                  <c:v>42909.693055555559</c:v>
                </c:pt>
                <c:pt idx="15029">
                  <c:v>42909.693749999999</c:v>
                </c:pt>
                <c:pt idx="15030">
                  <c:v>42909.694444444445</c:v>
                </c:pt>
                <c:pt idx="15031">
                  <c:v>42909.695138888892</c:v>
                </c:pt>
                <c:pt idx="15032">
                  <c:v>42909.695833333331</c:v>
                </c:pt>
                <c:pt idx="15033">
                  <c:v>42909.696527777778</c:v>
                </c:pt>
                <c:pt idx="15034">
                  <c:v>42909.697222222225</c:v>
                </c:pt>
                <c:pt idx="15035">
                  <c:v>42909.697916666664</c:v>
                </c:pt>
                <c:pt idx="15036">
                  <c:v>42909.698611111111</c:v>
                </c:pt>
                <c:pt idx="15037">
                  <c:v>42909.699305555558</c:v>
                </c:pt>
                <c:pt idx="15038">
                  <c:v>42909.7</c:v>
                </c:pt>
                <c:pt idx="15039">
                  <c:v>42909.700694444444</c:v>
                </c:pt>
                <c:pt idx="15040">
                  <c:v>42909.701388888891</c:v>
                </c:pt>
                <c:pt idx="15041">
                  <c:v>42909.70208333333</c:v>
                </c:pt>
                <c:pt idx="15042">
                  <c:v>42909.702777777777</c:v>
                </c:pt>
                <c:pt idx="15043">
                  <c:v>42909.703472222223</c:v>
                </c:pt>
                <c:pt idx="15044">
                  <c:v>42909.70416666667</c:v>
                </c:pt>
                <c:pt idx="15045">
                  <c:v>42909.704861111109</c:v>
                </c:pt>
                <c:pt idx="15046">
                  <c:v>42909.705555555556</c:v>
                </c:pt>
                <c:pt idx="15047">
                  <c:v>42909.706250000003</c:v>
                </c:pt>
                <c:pt idx="15048">
                  <c:v>42909.706944444442</c:v>
                </c:pt>
                <c:pt idx="15049">
                  <c:v>42909.707638888889</c:v>
                </c:pt>
                <c:pt idx="15050">
                  <c:v>42909.708333333336</c:v>
                </c:pt>
                <c:pt idx="15051">
                  <c:v>42909.709027777775</c:v>
                </c:pt>
                <c:pt idx="15052">
                  <c:v>42909.709722222222</c:v>
                </c:pt>
                <c:pt idx="15053">
                  <c:v>42909.710416666669</c:v>
                </c:pt>
                <c:pt idx="15054">
                  <c:v>42909.711111111108</c:v>
                </c:pt>
                <c:pt idx="15055">
                  <c:v>42909.711805555555</c:v>
                </c:pt>
                <c:pt idx="15056">
                  <c:v>42909.712500000001</c:v>
                </c:pt>
                <c:pt idx="15057">
                  <c:v>42909.713194444441</c:v>
                </c:pt>
                <c:pt idx="15058">
                  <c:v>42909.713888888888</c:v>
                </c:pt>
                <c:pt idx="15059">
                  <c:v>42909.714583333334</c:v>
                </c:pt>
                <c:pt idx="15060">
                  <c:v>42909.715277777781</c:v>
                </c:pt>
                <c:pt idx="15061">
                  <c:v>42909.71597222222</c:v>
                </c:pt>
                <c:pt idx="15062">
                  <c:v>42909.716666666667</c:v>
                </c:pt>
                <c:pt idx="15063">
                  <c:v>42909.717361111114</c:v>
                </c:pt>
                <c:pt idx="15064">
                  <c:v>42909.718055555553</c:v>
                </c:pt>
                <c:pt idx="15065">
                  <c:v>42909.71875</c:v>
                </c:pt>
                <c:pt idx="15066">
                  <c:v>42909.719444444447</c:v>
                </c:pt>
                <c:pt idx="15067">
                  <c:v>42909.720138888886</c:v>
                </c:pt>
                <c:pt idx="15068">
                  <c:v>42909.720833333333</c:v>
                </c:pt>
                <c:pt idx="15069">
                  <c:v>42909.72152777778</c:v>
                </c:pt>
                <c:pt idx="15070">
                  <c:v>42909.722222222219</c:v>
                </c:pt>
                <c:pt idx="15071">
                  <c:v>42909.722916666666</c:v>
                </c:pt>
                <c:pt idx="15072">
                  <c:v>42909.723611111112</c:v>
                </c:pt>
                <c:pt idx="15073">
                  <c:v>42909.724305555559</c:v>
                </c:pt>
                <c:pt idx="15074">
                  <c:v>42909.724999999999</c:v>
                </c:pt>
                <c:pt idx="15075">
                  <c:v>42909.725694444445</c:v>
                </c:pt>
                <c:pt idx="15076">
                  <c:v>42909.726388888892</c:v>
                </c:pt>
                <c:pt idx="15077">
                  <c:v>42909.727083333331</c:v>
                </c:pt>
                <c:pt idx="15078">
                  <c:v>42909.727777777778</c:v>
                </c:pt>
                <c:pt idx="15079">
                  <c:v>42909.728472222225</c:v>
                </c:pt>
                <c:pt idx="15080">
                  <c:v>42909.729166666664</c:v>
                </c:pt>
                <c:pt idx="15081">
                  <c:v>42909.729861111111</c:v>
                </c:pt>
                <c:pt idx="15082">
                  <c:v>42909.730555555558</c:v>
                </c:pt>
                <c:pt idx="15083">
                  <c:v>42909.731249999997</c:v>
                </c:pt>
                <c:pt idx="15084">
                  <c:v>42909.731944444444</c:v>
                </c:pt>
                <c:pt idx="15085">
                  <c:v>42909.732638888891</c:v>
                </c:pt>
                <c:pt idx="15086">
                  <c:v>42909.73333333333</c:v>
                </c:pt>
                <c:pt idx="15087">
                  <c:v>42909.734027777777</c:v>
                </c:pt>
                <c:pt idx="15088">
                  <c:v>42909.734722222223</c:v>
                </c:pt>
                <c:pt idx="15089">
                  <c:v>42909.73541666667</c:v>
                </c:pt>
                <c:pt idx="15090">
                  <c:v>42909.736111111109</c:v>
                </c:pt>
                <c:pt idx="15091">
                  <c:v>42909.736805555556</c:v>
                </c:pt>
                <c:pt idx="15092">
                  <c:v>42909.737500000003</c:v>
                </c:pt>
                <c:pt idx="15093">
                  <c:v>42909.738194444442</c:v>
                </c:pt>
                <c:pt idx="15094">
                  <c:v>42909.738888888889</c:v>
                </c:pt>
                <c:pt idx="15095">
                  <c:v>42909.739583333336</c:v>
                </c:pt>
                <c:pt idx="15096">
                  <c:v>42909.740277777775</c:v>
                </c:pt>
                <c:pt idx="15097">
                  <c:v>42909.740972222222</c:v>
                </c:pt>
                <c:pt idx="15098">
                  <c:v>42909.741666666669</c:v>
                </c:pt>
                <c:pt idx="15099">
                  <c:v>42909.742361111108</c:v>
                </c:pt>
                <c:pt idx="15100">
                  <c:v>42909.743055555555</c:v>
                </c:pt>
                <c:pt idx="15101">
                  <c:v>42909.743750000001</c:v>
                </c:pt>
                <c:pt idx="15102">
                  <c:v>42909.744444444441</c:v>
                </c:pt>
                <c:pt idx="15103">
                  <c:v>42909.745138888888</c:v>
                </c:pt>
                <c:pt idx="15104">
                  <c:v>42909.745833333334</c:v>
                </c:pt>
                <c:pt idx="15105">
                  <c:v>42909.746527777781</c:v>
                </c:pt>
                <c:pt idx="15106">
                  <c:v>42909.74722222222</c:v>
                </c:pt>
                <c:pt idx="15107">
                  <c:v>42909.747916666667</c:v>
                </c:pt>
                <c:pt idx="15108">
                  <c:v>42909.748611111114</c:v>
                </c:pt>
                <c:pt idx="15109">
                  <c:v>42909.749305555553</c:v>
                </c:pt>
                <c:pt idx="15110">
                  <c:v>42909.75</c:v>
                </c:pt>
                <c:pt idx="15111">
                  <c:v>42909.750694444447</c:v>
                </c:pt>
                <c:pt idx="15112">
                  <c:v>42909.751388888886</c:v>
                </c:pt>
                <c:pt idx="15113">
                  <c:v>42909.752083333333</c:v>
                </c:pt>
                <c:pt idx="15114">
                  <c:v>42909.75277777778</c:v>
                </c:pt>
                <c:pt idx="15115">
                  <c:v>42909.753472222219</c:v>
                </c:pt>
                <c:pt idx="15116">
                  <c:v>42909.754166666666</c:v>
                </c:pt>
                <c:pt idx="15117">
                  <c:v>42909.754861111112</c:v>
                </c:pt>
                <c:pt idx="15118">
                  <c:v>42909.755555555559</c:v>
                </c:pt>
                <c:pt idx="15119">
                  <c:v>42909.756249999999</c:v>
                </c:pt>
                <c:pt idx="15120">
                  <c:v>42909.756944444445</c:v>
                </c:pt>
                <c:pt idx="15121">
                  <c:v>42909.757638888892</c:v>
                </c:pt>
                <c:pt idx="15122">
                  <c:v>42909.758333333331</c:v>
                </c:pt>
                <c:pt idx="15123">
                  <c:v>42909.759027777778</c:v>
                </c:pt>
                <c:pt idx="15124">
                  <c:v>42909.759722222225</c:v>
                </c:pt>
                <c:pt idx="15125">
                  <c:v>42909.760416666664</c:v>
                </c:pt>
                <c:pt idx="15126">
                  <c:v>42909.761111111111</c:v>
                </c:pt>
                <c:pt idx="15127">
                  <c:v>42909.761805555558</c:v>
                </c:pt>
                <c:pt idx="15128">
                  <c:v>42909.762499999997</c:v>
                </c:pt>
                <c:pt idx="15129">
                  <c:v>42909.763194444444</c:v>
                </c:pt>
                <c:pt idx="15130">
                  <c:v>42909.763888888891</c:v>
                </c:pt>
                <c:pt idx="15131">
                  <c:v>42909.76458333333</c:v>
                </c:pt>
                <c:pt idx="15132">
                  <c:v>42909.765277777777</c:v>
                </c:pt>
                <c:pt idx="15133">
                  <c:v>42909.765972222223</c:v>
                </c:pt>
                <c:pt idx="15134">
                  <c:v>42909.76666666667</c:v>
                </c:pt>
                <c:pt idx="15135">
                  <c:v>42909.767361111109</c:v>
                </c:pt>
                <c:pt idx="15136">
                  <c:v>42909.768055555556</c:v>
                </c:pt>
                <c:pt idx="15137">
                  <c:v>42909.768750000003</c:v>
                </c:pt>
                <c:pt idx="15138">
                  <c:v>42909.769444444442</c:v>
                </c:pt>
                <c:pt idx="15139">
                  <c:v>42909.770138888889</c:v>
                </c:pt>
                <c:pt idx="15140">
                  <c:v>42909.770833333336</c:v>
                </c:pt>
                <c:pt idx="15141">
                  <c:v>42909.771527777775</c:v>
                </c:pt>
                <c:pt idx="15142">
                  <c:v>42909.772222222222</c:v>
                </c:pt>
                <c:pt idx="15143">
                  <c:v>42909.772916666669</c:v>
                </c:pt>
                <c:pt idx="15144">
                  <c:v>42909.773611111108</c:v>
                </c:pt>
                <c:pt idx="15145">
                  <c:v>42909.774305555555</c:v>
                </c:pt>
                <c:pt idx="15146">
                  <c:v>42909.775000000001</c:v>
                </c:pt>
                <c:pt idx="15147">
                  <c:v>42909.775694444441</c:v>
                </c:pt>
                <c:pt idx="15148">
                  <c:v>42909.776388888888</c:v>
                </c:pt>
                <c:pt idx="15149">
                  <c:v>42909.777083333334</c:v>
                </c:pt>
                <c:pt idx="15150">
                  <c:v>42909.777777777781</c:v>
                </c:pt>
                <c:pt idx="15151">
                  <c:v>42909.77847222222</c:v>
                </c:pt>
                <c:pt idx="15152">
                  <c:v>42909.779166666667</c:v>
                </c:pt>
                <c:pt idx="15153">
                  <c:v>42909.779861111114</c:v>
                </c:pt>
                <c:pt idx="15154">
                  <c:v>42909.780555555553</c:v>
                </c:pt>
                <c:pt idx="15155">
                  <c:v>42909.78125</c:v>
                </c:pt>
                <c:pt idx="15156">
                  <c:v>42909.781944444447</c:v>
                </c:pt>
                <c:pt idx="15157">
                  <c:v>42909.782638888886</c:v>
                </c:pt>
                <c:pt idx="15158">
                  <c:v>42909.783333333333</c:v>
                </c:pt>
                <c:pt idx="15159">
                  <c:v>42909.78402777778</c:v>
                </c:pt>
                <c:pt idx="15160">
                  <c:v>42909.784722222219</c:v>
                </c:pt>
                <c:pt idx="15161">
                  <c:v>42909.785416666666</c:v>
                </c:pt>
                <c:pt idx="15162">
                  <c:v>42909.786111111112</c:v>
                </c:pt>
                <c:pt idx="15163">
                  <c:v>42909.786805555559</c:v>
                </c:pt>
                <c:pt idx="15164">
                  <c:v>42909.787499999999</c:v>
                </c:pt>
                <c:pt idx="15165">
                  <c:v>42909.788194444445</c:v>
                </c:pt>
                <c:pt idx="15166">
                  <c:v>42909.788888888892</c:v>
                </c:pt>
                <c:pt idx="15167">
                  <c:v>42909.789583333331</c:v>
                </c:pt>
                <c:pt idx="15168">
                  <c:v>42909.790277777778</c:v>
                </c:pt>
                <c:pt idx="15169">
                  <c:v>42909.790972222225</c:v>
                </c:pt>
                <c:pt idx="15170">
                  <c:v>42909.791666666664</c:v>
                </c:pt>
                <c:pt idx="15171">
                  <c:v>42909.792361111111</c:v>
                </c:pt>
                <c:pt idx="15172">
                  <c:v>42909.793055555558</c:v>
                </c:pt>
                <c:pt idx="15173">
                  <c:v>42909.793749999997</c:v>
                </c:pt>
                <c:pt idx="15174">
                  <c:v>42909.794444444444</c:v>
                </c:pt>
                <c:pt idx="15175">
                  <c:v>42909.795138888891</c:v>
                </c:pt>
                <c:pt idx="15176">
                  <c:v>42909.79583333333</c:v>
                </c:pt>
                <c:pt idx="15177">
                  <c:v>42909.796527777777</c:v>
                </c:pt>
                <c:pt idx="15178">
                  <c:v>42909.797222222223</c:v>
                </c:pt>
                <c:pt idx="15179">
                  <c:v>42909.79791666667</c:v>
                </c:pt>
                <c:pt idx="15180">
                  <c:v>42909.798611111109</c:v>
                </c:pt>
                <c:pt idx="15181">
                  <c:v>42909.799305555556</c:v>
                </c:pt>
                <c:pt idx="15182">
                  <c:v>42909.8</c:v>
                </c:pt>
                <c:pt idx="15183">
                  <c:v>42909.800694444442</c:v>
                </c:pt>
                <c:pt idx="15184">
                  <c:v>42909.801388888889</c:v>
                </c:pt>
                <c:pt idx="15185">
                  <c:v>42909.802083333336</c:v>
                </c:pt>
                <c:pt idx="15186">
                  <c:v>42909.802777777775</c:v>
                </c:pt>
                <c:pt idx="15187">
                  <c:v>42909.803472222222</c:v>
                </c:pt>
                <c:pt idx="15188">
                  <c:v>42909.804166666669</c:v>
                </c:pt>
                <c:pt idx="15189">
                  <c:v>42909.804861111108</c:v>
                </c:pt>
                <c:pt idx="15190">
                  <c:v>42909.805555555555</c:v>
                </c:pt>
                <c:pt idx="15191">
                  <c:v>42909.806250000001</c:v>
                </c:pt>
                <c:pt idx="15192">
                  <c:v>42909.806944444441</c:v>
                </c:pt>
                <c:pt idx="15193">
                  <c:v>42909.807638888888</c:v>
                </c:pt>
                <c:pt idx="15194">
                  <c:v>42909.808333333334</c:v>
                </c:pt>
                <c:pt idx="15195">
                  <c:v>42909.809027777781</c:v>
                </c:pt>
                <c:pt idx="15196">
                  <c:v>42909.80972222222</c:v>
                </c:pt>
                <c:pt idx="15197">
                  <c:v>42909.810416666667</c:v>
                </c:pt>
                <c:pt idx="15198">
                  <c:v>42909.811111111114</c:v>
                </c:pt>
                <c:pt idx="15199">
                  <c:v>42909.811805555553</c:v>
                </c:pt>
                <c:pt idx="15200">
                  <c:v>42909.8125</c:v>
                </c:pt>
                <c:pt idx="15201">
                  <c:v>42909.813194444447</c:v>
                </c:pt>
                <c:pt idx="15202">
                  <c:v>42909.813888888886</c:v>
                </c:pt>
                <c:pt idx="15203">
                  <c:v>42909.814583333333</c:v>
                </c:pt>
                <c:pt idx="15204">
                  <c:v>42909.81527777778</c:v>
                </c:pt>
                <c:pt idx="15205">
                  <c:v>42909.815972222219</c:v>
                </c:pt>
                <c:pt idx="15206">
                  <c:v>42909.816666666666</c:v>
                </c:pt>
                <c:pt idx="15207">
                  <c:v>42909.817361111112</c:v>
                </c:pt>
                <c:pt idx="15208">
                  <c:v>42909.818055555559</c:v>
                </c:pt>
                <c:pt idx="15209">
                  <c:v>42909.818749999999</c:v>
                </c:pt>
                <c:pt idx="15210">
                  <c:v>42909.819444444445</c:v>
                </c:pt>
                <c:pt idx="15211">
                  <c:v>42909.820138888892</c:v>
                </c:pt>
                <c:pt idx="15212">
                  <c:v>42909.820833333331</c:v>
                </c:pt>
                <c:pt idx="15213">
                  <c:v>42909.821527777778</c:v>
                </c:pt>
                <c:pt idx="15214">
                  <c:v>42909.822222222225</c:v>
                </c:pt>
                <c:pt idx="15215">
                  <c:v>42909.822916666664</c:v>
                </c:pt>
                <c:pt idx="15216">
                  <c:v>42909.823611111111</c:v>
                </c:pt>
                <c:pt idx="15217">
                  <c:v>42909.824305555558</c:v>
                </c:pt>
                <c:pt idx="15218">
                  <c:v>42909.824999999997</c:v>
                </c:pt>
                <c:pt idx="15219">
                  <c:v>42909.825694444444</c:v>
                </c:pt>
                <c:pt idx="15220">
                  <c:v>42909.826388888891</c:v>
                </c:pt>
                <c:pt idx="15221">
                  <c:v>42909.82708333333</c:v>
                </c:pt>
                <c:pt idx="15222">
                  <c:v>42909.827777777777</c:v>
                </c:pt>
                <c:pt idx="15223">
                  <c:v>42909.828472222223</c:v>
                </c:pt>
                <c:pt idx="15224">
                  <c:v>42909.82916666667</c:v>
                </c:pt>
                <c:pt idx="15225">
                  <c:v>42909.829861111109</c:v>
                </c:pt>
                <c:pt idx="15226">
                  <c:v>42909.830555555556</c:v>
                </c:pt>
                <c:pt idx="15227">
                  <c:v>42909.831250000003</c:v>
                </c:pt>
                <c:pt idx="15228">
                  <c:v>42909.831944444442</c:v>
                </c:pt>
                <c:pt idx="15229">
                  <c:v>42909.832638888889</c:v>
                </c:pt>
                <c:pt idx="15230">
                  <c:v>42909.833333333336</c:v>
                </c:pt>
                <c:pt idx="15231">
                  <c:v>42909.834027777775</c:v>
                </c:pt>
                <c:pt idx="15232">
                  <c:v>42909.834722222222</c:v>
                </c:pt>
                <c:pt idx="15233">
                  <c:v>42909.835416666669</c:v>
                </c:pt>
                <c:pt idx="15234">
                  <c:v>42909.836111111108</c:v>
                </c:pt>
                <c:pt idx="15235">
                  <c:v>42909.836805555555</c:v>
                </c:pt>
                <c:pt idx="15236">
                  <c:v>42909.837500000001</c:v>
                </c:pt>
                <c:pt idx="15237">
                  <c:v>42909.838194444441</c:v>
                </c:pt>
                <c:pt idx="15238">
                  <c:v>42909.838888888888</c:v>
                </c:pt>
                <c:pt idx="15239">
                  <c:v>42909.839583333334</c:v>
                </c:pt>
                <c:pt idx="15240">
                  <c:v>42909.840277777781</c:v>
                </c:pt>
                <c:pt idx="15241">
                  <c:v>42909.84097222222</c:v>
                </c:pt>
                <c:pt idx="15242">
                  <c:v>42909.841666666667</c:v>
                </c:pt>
                <c:pt idx="15243">
                  <c:v>42909.842361111114</c:v>
                </c:pt>
                <c:pt idx="15244">
                  <c:v>42909.843055555553</c:v>
                </c:pt>
                <c:pt idx="15245">
                  <c:v>42909.84375</c:v>
                </c:pt>
                <c:pt idx="15246">
                  <c:v>42909.844444444447</c:v>
                </c:pt>
                <c:pt idx="15247">
                  <c:v>42909.845138888886</c:v>
                </c:pt>
                <c:pt idx="15248">
                  <c:v>42909.845833333333</c:v>
                </c:pt>
                <c:pt idx="15249">
                  <c:v>42909.84652777778</c:v>
                </c:pt>
                <c:pt idx="15250">
                  <c:v>42909.847222222219</c:v>
                </c:pt>
                <c:pt idx="15251">
                  <c:v>42909.847916666666</c:v>
                </c:pt>
                <c:pt idx="15252">
                  <c:v>42909.848611111112</c:v>
                </c:pt>
                <c:pt idx="15253">
                  <c:v>42909.849305555559</c:v>
                </c:pt>
                <c:pt idx="15254">
                  <c:v>42909.85</c:v>
                </c:pt>
                <c:pt idx="15255">
                  <c:v>42909.850694444445</c:v>
                </c:pt>
                <c:pt idx="15256">
                  <c:v>42909.851388888892</c:v>
                </c:pt>
                <c:pt idx="15257">
                  <c:v>42909.852083333331</c:v>
                </c:pt>
                <c:pt idx="15258">
                  <c:v>42909.852777777778</c:v>
                </c:pt>
                <c:pt idx="15259">
                  <c:v>42909.853472222225</c:v>
                </c:pt>
                <c:pt idx="15260">
                  <c:v>42909.854166666664</c:v>
                </c:pt>
                <c:pt idx="15261">
                  <c:v>42909.854861111111</c:v>
                </c:pt>
                <c:pt idx="15262">
                  <c:v>42909.855555555558</c:v>
                </c:pt>
                <c:pt idx="15263">
                  <c:v>42909.856249999997</c:v>
                </c:pt>
                <c:pt idx="15264">
                  <c:v>42909.856944444444</c:v>
                </c:pt>
                <c:pt idx="15265">
                  <c:v>42909.857638888891</c:v>
                </c:pt>
                <c:pt idx="15266">
                  <c:v>42909.85833333333</c:v>
                </c:pt>
                <c:pt idx="15267">
                  <c:v>42909.859027777777</c:v>
                </c:pt>
                <c:pt idx="15268">
                  <c:v>42909.859722222223</c:v>
                </c:pt>
                <c:pt idx="15269">
                  <c:v>42909.86041666667</c:v>
                </c:pt>
                <c:pt idx="15270">
                  <c:v>42909.861111111109</c:v>
                </c:pt>
                <c:pt idx="15271">
                  <c:v>42909.861805555556</c:v>
                </c:pt>
                <c:pt idx="15272">
                  <c:v>42909.862500000003</c:v>
                </c:pt>
                <c:pt idx="15273">
                  <c:v>42909.863194444442</c:v>
                </c:pt>
                <c:pt idx="15274">
                  <c:v>42909.863888888889</c:v>
                </c:pt>
                <c:pt idx="15275">
                  <c:v>42909.864583333336</c:v>
                </c:pt>
                <c:pt idx="15276">
                  <c:v>42909.865277777775</c:v>
                </c:pt>
                <c:pt idx="15277">
                  <c:v>42909.865972222222</c:v>
                </c:pt>
                <c:pt idx="15278">
                  <c:v>42909.866666666669</c:v>
                </c:pt>
                <c:pt idx="15279">
                  <c:v>42909.867361111108</c:v>
                </c:pt>
                <c:pt idx="15280">
                  <c:v>42909.868055555555</c:v>
                </c:pt>
                <c:pt idx="15281">
                  <c:v>42909.868750000001</c:v>
                </c:pt>
                <c:pt idx="15282">
                  <c:v>42909.869444444441</c:v>
                </c:pt>
                <c:pt idx="15283">
                  <c:v>42909.870138888888</c:v>
                </c:pt>
                <c:pt idx="15284">
                  <c:v>42909.870833333334</c:v>
                </c:pt>
                <c:pt idx="15285">
                  <c:v>42909.871527777781</c:v>
                </c:pt>
                <c:pt idx="15286">
                  <c:v>42909.87222222222</c:v>
                </c:pt>
                <c:pt idx="15287">
                  <c:v>42909.872916666667</c:v>
                </c:pt>
                <c:pt idx="15288">
                  <c:v>42909.873611111114</c:v>
                </c:pt>
                <c:pt idx="15289">
                  <c:v>42909.874305555553</c:v>
                </c:pt>
                <c:pt idx="15290">
                  <c:v>42909.875</c:v>
                </c:pt>
                <c:pt idx="15291">
                  <c:v>42909.875694444447</c:v>
                </c:pt>
                <c:pt idx="15292">
                  <c:v>42909.876388888886</c:v>
                </c:pt>
                <c:pt idx="15293">
                  <c:v>42909.877083333333</c:v>
                </c:pt>
                <c:pt idx="15294">
                  <c:v>42909.87777777778</c:v>
                </c:pt>
                <c:pt idx="15295">
                  <c:v>42909.878472222219</c:v>
                </c:pt>
                <c:pt idx="15296">
                  <c:v>42909.879166666666</c:v>
                </c:pt>
                <c:pt idx="15297">
                  <c:v>42909.879861111112</c:v>
                </c:pt>
                <c:pt idx="15298">
                  <c:v>42909.880555555559</c:v>
                </c:pt>
                <c:pt idx="15299">
                  <c:v>42909.881249999999</c:v>
                </c:pt>
                <c:pt idx="15300">
                  <c:v>42909.881944444445</c:v>
                </c:pt>
                <c:pt idx="15301">
                  <c:v>42909.882638888892</c:v>
                </c:pt>
                <c:pt idx="15302">
                  <c:v>42909.883333333331</c:v>
                </c:pt>
                <c:pt idx="15303">
                  <c:v>42909.884027777778</c:v>
                </c:pt>
                <c:pt idx="15304">
                  <c:v>42909.884722222225</c:v>
                </c:pt>
                <c:pt idx="15305">
                  <c:v>42909.885416666664</c:v>
                </c:pt>
                <c:pt idx="15306">
                  <c:v>42909.886111111111</c:v>
                </c:pt>
                <c:pt idx="15307">
                  <c:v>42909.886805555558</c:v>
                </c:pt>
                <c:pt idx="15308">
                  <c:v>42909.887499999997</c:v>
                </c:pt>
                <c:pt idx="15309">
                  <c:v>42909.888194444444</c:v>
                </c:pt>
                <c:pt idx="15310">
                  <c:v>42909.888888888891</c:v>
                </c:pt>
                <c:pt idx="15311">
                  <c:v>42909.88958333333</c:v>
                </c:pt>
                <c:pt idx="15312">
                  <c:v>42909.890277777777</c:v>
                </c:pt>
                <c:pt idx="15313">
                  <c:v>42909.890972222223</c:v>
                </c:pt>
                <c:pt idx="15314">
                  <c:v>42909.89166666667</c:v>
                </c:pt>
                <c:pt idx="15315">
                  <c:v>42909.892361111109</c:v>
                </c:pt>
                <c:pt idx="15316">
                  <c:v>42909.893055555556</c:v>
                </c:pt>
                <c:pt idx="15317">
                  <c:v>42909.893750000003</c:v>
                </c:pt>
                <c:pt idx="15318">
                  <c:v>42909.894444444442</c:v>
                </c:pt>
                <c:pt idx="15319">
                  <c:v>42909.895138888889</c:v>
                </c:pt>
                <c:pt idx="15320">
                  <c:v>42909.895833333336</c:v>
                </c:pt>
                <c:pt idx="15321">
                  <c:v>42909.896527777775</c:v>
                </c:pt>
                <c:pt idx="15322">
                  <c:v>42909.897222222222</c:v>
                </c:pt>
                <c:pt idx="15323">
                  <c:v>42909.897916666669</c:v>
                </c:pt>
                <c:pt idx="15324">
                  <c:v>42909.898611111108</c:v>
                </c:pt>
                <c:pt idx="15325">
                  <c:v>42909.899305555555</c:v>
                </c:pt>
                <c:pt idx="15326">
                  <c:v>42909.9</c:v>
                </c:pt>
                <c:pt idx="15327">
                  <c:v>42909.900694444441</c:v>
                </c:pt>
                <c:pt idx="15328">
                  <c:v>42909.901388888888</c:v>
                </c:pt>
                <c:pt idx="15329">
                  <c:v>42909.902083333334</c:v>
                </c:pt>
                <c:pt idx="15330">
                  <c:v>42909.902777777781</c:v>
                </c:pt>
                <c:pt idx="15331">
                  <c:v>42909.90347222222</c:v>
                </c:pt>
                <c:pt idx="15332">
                  <c:v>42909.904166666667</c:v>
                </c:pt>
                <c:pt idx="15333">
                  <c:v>42909.904861111114</c:v>
                </c:pt>
                <c:pt idx="15334">
                  <c:v>42909.905555555553</c:v>
                </c:pt>
                <c:pt idx="15335">
                  <c:v>42909.90625</c:v>
                </c:pt>
                <c:pt idx="15336">
                  <c:v>42909.906944444447</c:v>
                </c:pt>
                <c:pt idx="15337">
                  <c:v>42909.907638888886</c:v>
                </c:pt>
                <c:pt idx="15338">
                  <c:v>42909.908333333333</c:v>
                </c:pt>
                <c:pt idx="15339">
                  <c:v>42909.90902777778</c:v>
                </c:pt>
                <c:pt idx="15340">
                  <c:v>42909.909722222219</c:v>
                </c:pt>
                <c:pt idx="15341">
                  <c:v>42909.910416666666</c:v>
                </c:pt>
                <c:pt idx="15342">
                  <c:v>42909.911111111112</c:v>
                </c:pt>
                <c:pt idx="15343">
                  <c:v>42909.911805555559</c:v>
                </c:pt>
                <c:pt idx="15344">
                  <c:v>42909.912499999999</c:v>
                </c:pt>
                <c:pt idx="15345">
                  <c:v>42909.913194444445</c:v>
                </c:pt>
                <c:pt idx="15346">
                  <c:v>42909.913888888892</c:v>
                </c:pt>
                <c:pt idx="15347">
                  <c:v>42909.914583333331</c:v>
                </c:pt>
                <c:pt idx="15348">
                  <c:v>42909.915277777778</c:v>
                </c:pt>
                <c:pt idx="15349">
                  <c:v>42909.915972222225</c:v>
                </c:pt>
                <c:pt idx="15350">
                  <c:v>42909.916666666664</c:v>
                </c:pt>
                <c:pt idx="15351">
                  <c:v>42909.917361111111</c:v>
                </c:pt>
                <c:pt idx="15352">
                  <c:v>42909.918055555558</c:v>
                </c:pt>
                <c:pt idx="15353">
                  <c:v>42909.918749999997</c:v>
                </c:pt>
                <c:pt idx="15354">
                  <c:v>42909.919444444444</c:v>
                </c:pt>
                <c:pt idx="15355">
                  <c:v>42909.920138888891</c:v>
                </c:pt>
                <c:pt idx="15356">
                  <c:v>42909.92083333333</c:v>
                </c:pt>
                <c:pt idx="15357">
                  <c:v>42909.921527777777</c:v>
                </c:pt>
                <c:pt idx="15358">
                  <c:v>42909.922222222223</c:v>
                </c:pt>
                <c:pt idx="15359">
                  <c:v>42909.92291666667</c:v>
                </c:pt>
                <c:pt idx="15360">
                  <c:v>42909.923611111109</c:v>
                </c:pt>
                <c:pt idx="15361">
                  <c:v>42909.924305555556</c:v>
                </c:pt>
                <c:pt idx="15362">
                  <c:v>42909.925000000003</c:v>
                </c:pt>
                <c:pt idx="15363">
                  <c:v>42909.925694444442</c:v>
                </c:pt>
                <c:pt idx="15364">
                  <c:v>42909.926388888889</c:v>
                </c:pt>
                <c:pt idx="15365">
                  <c:v>42909.927083333336</c:v>
                </c:pt>
                <c:pt idx="15366">
                  <c:v>42909.927777777775</c:v>
                </c:pt>
                <c:pt idx="15367">
                  <c:v>42909.928472222222</c:v>
                </c:pt>
                <c:pt idx="15368">
                  <c:v>42909.929166666669</c:v>
                </c:pt>
                <c:pt idx="15369">
                  <c:v>42909.929861111108</c:v>
                </c:pt>
                <c:pt idx="15370">
                  <c:v>42909.930555555555</c:v>
                </c:pt>
                <c:pt idx="15371">
                  <c:v>42909.931250000001</c:v>
                </c:pt>
                <c:pt idx="15372">
                  <c:v>42909.931944444441</c:v>
                </c:pt>
                <c:pt idx="15373">
                  <c:v>42909.932638888888</c:v>
                </c:pt>
                <c:pt idx="15374">
                  <c:v>42909.933333333334</c:v>
                </c:pt>
                <c:pt idx="15375">
                  <c:v>42909.934027777781</c:v>
                </c:pt>
                <c:pt idx="15376">
                  <c:v>42909.93472222222</c:v>
                </c:pt>
                <c:pt idx="15377">
                  <c:v>42909.935416666667</c:v>
                </c:pt>
                <c:pt idx="15378">
                  <c:v>42909.936111111114</c:v>
                </c:pt>
                <c:pt idx="15379">
                  <c:v>42909.936805555553</c:v>
                </c:pt>
                <c:pt idx="15380">
                  <c:v>42909.9375</c:v>
                </c:pt>
                <c:pt idx="15381">
                  <c:v>42909.938194444447</c:v>
                </c:pt>
                <c:pt idx="15382">
                  <c:v>42909.938888888886</c:v>
                </c:pt>
                <c:pt idx="15383">
                  <c:v>42909.939583333333</c:v>
                </c:pt>
                <c:pt idx="15384">
                  <c:v>42909.94027777778</c:v>
                </c:pt>
                <c:pt idx="15385">
                  <c:v>42909.940972222219</c:v>
                </c:pt>
                <c:pt idx="15386">
                  <c:v>42909.941666666666</c:v>
                </c:pt>
                <c:pt idx="15387">
                  <c:v>42909.942361111112</c:v>
                </c:pt>
                <c:pt idx="15388">
                  <c:v>42909.943055555559</c:v>
                </c:pt>
                <c:pt idx="15389">
                  <c:v>42909.943749999999</c:v>
                </c:pt>
                <c:pt idx="15390">
                  <c:v>42909.944444444445</c:v>
                </c:pt>
                <c:pt idx="15391">
                  <c:v>42909.945138888892</c:v>
                </c:pt>
                <c:pt idx="15392">
                  <c:v>42909.945833333331</c:v>
                </c:pt>
                <c:pt idx="15393">
                  <c:v>42909.946527777778</c:v>
                </c:pt>
                <c:pt idx="15394">
                  <c:v>42909.947222222225</c:v>
                </c:pt>
                <c:pt idx="15395">
                  <c:v>42909.947916666664</c:v>
                </c:pt>
                <c:pt idx="15396">
                  <c:v>42909.948611111111</c:v>
                </c:pt>
                <c:pt idx="15397">
                  <c:v>42909.949305555558</c:v>
                </c:pt>
                <c:pt idx="15398">
                  <c:v>42909.95</c:v>
                </c:pt>
                <c:pt idx="15399">
                  <c:v>42909.950694444444</c:v>
                </c:pt>
                <c:pt idx="15400">
                  <c:v>42909.951388888891</c:v>
                </c:pt>
                <c:pt idx="15401">
                  <c:v>42909.95208333333</c:v>
                </c:pt>
                <c:pt idx="15402">
                  <c:v>42909.952777777777</c:v>
                </c:pt>
                <c:pt idx="15403">
                  <c:v>42909.953472222223</c:v>
                </c:pt>
                <c:pt idx="15404">
                  <c:v>42909.95416666667</c:v>
                </c:pt>
                <c:pt idx="15405">
                  <c:v>42909.954861111109</c:v>
                </c:pt>
                <c:pt idx="15406">
                  <c:v>42909.955555555556</c:v>
                </c:pt>
                <c:pt idx="15407">
                  <c:v>42909.956250000003</c:v>
                </c:pt>
                <c:pt idx="15408">
                  <c:v>42909.956944444442</c:v>
                </c:pt>
                <c:pt idx="15409">
                  <c:v>42909.957638888889</c:v>
                </c:pt>
                <c:pt idx="15410">
                  <c:v>42909.958333333336</c:v>
                </c:pt>
                <c:pt idx="15411">
                  <c:v>42909.959027777775</c:v>
                </c:pt>
                <c:pt idx="15412">
                  <c:v>42909.959722222222</c:v>
                </c:pt>
                <c:pt idx="15413">
                  <c:v>42909.960416666669</c:v>
                </c:pt>
                <c:pt idx="15414">
                  <c:v>42909.961111111108</c:v>
                </c:pt>
                <c:pt idx="15415">
                  <c:v>42909.961805555555</c:v>
                </c:pt>
                <c:pt idx="15416">
                  <c:v>42909.962500000001</c:v>
                </c:pt>
                <c:pt idx="15417">
                  <c:v>42909.963194444441</c:v>
                </c:pt>
                <c:pt idx="15418">
                  <c:v>42909.963888888888</c:v>
                </c:pt>
                <c:pt idx="15419">
                  <c:v>42909.964583333334</c:v>
                </c:pt>
                <c:pt idx="15420">
                  <c:v>42909.965277777781</c:v>
                </c:pt>
                <c:pt idx="15421">
                  <c:v>42909.96597222222</c:v>
                </c:pt>
                <c:pt idx="15422">
                  <c:v>42909.966666666667</c:v>
                </c:pt>
                <c:pt idx="15423">
                  <c:v>42909.967361111114</c:v>
                </c:pt>
                <c:pt idx="15424">
                  <c:v>42909.968055555553</c:v>
                </c:pt>
                <c:pt idx="15425">
                  <c:v>42909.96875</c:v>
                </c:pt>
                <c:pt idx="15426">
                  <c:v>42909.969444444447</c:v>
                </c:pt>
                <c:pt idx="15427">
                  <c:v>42909.970138888886</c:v>
                </c:pt>
                <c:pt idx="15428">
                  <c:v>42909.970833333333</c:v>
                </c:pt>
                <c:pt idx="15429">
                  <c:v>42909.97152777778</c:v>
                </c:pt>
                <c:pt idx="15430">
                  <c:v>42909.972222222219</c:v>
                </c:pt>
                <c:pt idx="15431">
                  <c:v>42909.972916666666</c:v>
                </c:pt>
                <c:pt idx="15432">
                  <c:v>42909.973611111112</c:v>
                </c:pt>
                <c:pt idx="15433">
                  <c:v>42909.974305555559</c:v>
                </c:pt>
                <c:pt idx="15434">
                  <c:v>42909.974999999999</c:v>
                </c:pt>
                <c:pt idx="15435">
                  <c:v>42909.975694444445</c:v>
                </c:pt>
                <c:pt idx="15436">
                  <c:v>42909.976388888892</c:v>
                </c:pt>
                <c:pt idx="15437">
                  <c:v>42909.977083333331</c:v>
                </c:pt>
                <c:pt idx="15438">
                  <c:v>42909.977777777778</c:v>
                </c:pt>
                <c:pt idx="15439">
                  <c:v>42909.978472222225</c:v>
                </c:pt>
                <c:pt idx="15440">
                  <c:v>42909.979166666664</c:v>
                </c:pt>
                <c:pt idx="15441">
                  <c:v>42909.979861111111</c:v>
                </c:pt>
                <c:pt idx="15442">
                  <c:v>42909.980555555558</c:v>
                </c:pt>
                <c:pt idx="15443">
                  <c:v>42909.981249999997</c:v>
                </c:pt>
                <c:pt idx="15444">
                  <c:v>42909.981944444444</c:v>
                </c:pt>
                <c:pt idx="15445">
                  <c:v>42909.982638888891</c:v>
                </c:pt>
                <c:pt idx="15446">
                  <c:v>42909.98333333333</c:v>
                </c:pt>
                <c:pt idx="15447">
                  <c:v>42909.984027777777</c:v>
                </c:pt>
                <c:pt idx="15448">
                  <c:v>42909.984722222223</c:v>
                </c:pt>
                <c:pt idx="15449">
                  <c:v>42909.98541666667</c:v>
                </c:pt>
                <c:pt idx="15450">
                  <c:v>42909.986111111109</c:v>
                </c:pt>
                <c:pt idx="15451">
                  <c:v>42909.986805555556</c:v>
                </c:pt>
                <c:pt idx="15452">
                  <c:v>42909.987500000003</c:v>
                </c:pt>
                <c:pt idx="15453">
                  <c:v>42909.988194444442</c:v>
                </c:pt>
                <c:pt idx="15454">
                  <c:v>42909.988888888889</c:v>
                </c:pt>
                <c:pt idx="15455">
                  <c:v>42909.989583333336</c:v>
                </c:pt>
                <c:pt idx="15456">
                  <c:v>42909.990277777775</c:v>
                </c:pt>
                <c:pt idx="15457">
                  <c:v>42909.990972222222</c:v>
                </c:pt>
                <c:pt idx="15458">
                  <c:v>42909.991666666669</c:v>
                </c:pt>
                <c:pt idx="15459">
                  <c:v>42909.992361111108</c:v>
                </c:pt>
                <c:pt idx="15460">
                  <c:v>42909.993055555555</c:v>
                </c:pt>
                <c:pt idx="15461">
                  <c:v>42909.993750000001</c:v>
                </c:pt>
                <c:pt idx="15462">
                  <c:v>42909.994444444441</c:v>
                </c:pt>
                <c:pt idx="15463">
                  <c:v>42909.995138888888</c:v>
                </c:pt>
                <c:pt idx="15464">
                  <c:v>42909.995833333334</c:v>
                </c:pt>
                <c:pt idx="15465">
                  <c:v>42909.996527777781</c:v>
                </c:pt>
                <c:pt idx="15466">
                  <c:v>42909.99722222222</c:v>
                </c:pt>
                <c:pt idx="15467">
                  <c:v>42909.997916666667</c:v>
                </c:pt>
                <c:pt idx="15468">
                  <c:v>42909.998611111114</c:v>
                </c:pt>
                <c:pt idx="15469">
                  <c:v>42909.999305555553</c:v>
                </c:pt>
                <c:pt idx="15470">
                  <c:v>42910</c:v>
                </c:pt>
                <c:pt idx="15471">
                  <c:v>42910.000694444447</c:v>
                </c:pt>
                <c:pt idx="15472">
                  <c:v>42910.001388888886</c:v>
                </c:pt>
                <c:pt idx="15473">
                  <c:v>42910.002083333333</c:v>
                </c:pt>
                <c:pt idx="15474">
                  <c:v>42910.00277777778</c:v>
                </c:pt>
                <c:pt idx="15475">
                  <c:v>42910.003472222219</c:v>
                </c:pt>
                <c:pt idx="15476">
                  <c:v>42910.004166666666</c:v>
                </c:pt>
                <c:pt idx="15477">
                  <c:v>42910.004861111112</c:v>
                </c:pt>
                <c:pt idx="15478">
                  <c:v>42910.005555555559</c:v>
                </c:pt>
                <c:pt idx="15479">
                  <c:v>42910.006249999999</c:v>
                </c:pt>
                <c:pt idx="15480">
                  <c:v>42910.006944444445</c:v>
                </c:pt>
                <c:pt idx="15481">
                  <c:v>42910.007638888892</c:v>
                </c:pt>
                <c:pt idx="15482">
                  <c:v>42910.008333333331</c:v>
                </c:pt>
                <c:pt idx="15483">
                  <c:v>42910.009027777778</c:v>
                </c:pt>
                <c:pt idx="15484">
                  <c:v>42910.009722222225</c:v>
                </c:pt>
                <c:pt idx="15485">
                  <c:v>42910.010416666664</c:v>
                </c:pt>
                <c:pt idx="15486">
                  <c:v>42910.011111111111</c:v>
                </c:pt>
                <c:pt idx="15487">
                  <c:v>42910.011805555558</c:v>
                </c:pt>
                <c:pt idx="15488">
                  <c:v>42910.012499999997</c:v>
                </c:pt>
                <c:pt idx="15489">
                  <c:v>42910.013194444444</c:v>
                </c:pt>
                <c:pt idx="15490">
                  <c:v>42910.013888888891</c:v>
                </c:pt>
                <c:pt idx="15491">
                  <c:v>42910.01458333333</c:v>
                </c:pt>
                <c:pt idx="15492">
                  <c:v>42910.015277777777</c:v>
                </c:pt>
                <c:pt idx="15493">
                  <c:v>42910.015972222223</c:v>
                </c:pt>
                <c:pt idx="15494">
                  <c:v>42910.01666666667</c:v>
                </c:pt>
                <c:pt idx="15495">
                  <c:v>42910.017361111109</c:v>
                </c:pt>
                <c:pt idx="15496">
                  <c:v>42910.018055555556</c:v>
                </c:pt>
                <c:pt idx="15497">
                  <c:v>42910.018750000003</c:v>
                </c:pt>
                <c:pt idx="15498">
                  <c:v>42910.019444444442</c:v>
                </c:pt>
                <c:pt idx="15499">
                  <c:v>42910.020138888889</c:v>
                </c:pt>
                <c:pt idx="15500">
                  <c:v>42910.020833333336</c:v>
                </c:pt>
                <c:pt idx="15501">
                  <c:v>42910.021527777775</c:v>
                </c:pt>
                <c:pt idx="15502">
                  <c:v>42910.022222222222</c:v>
                </c:pt>
                <c:pt idx="15503">
                  <c:v>42910.022916666669</c:v>
                </c:pt>
                <c:pt idx="15504">
                  <c:v>42910.023611111108</c:v>
                </c:pt>
                <c:pt idx="15505">
                  <c:v>42910.024305555555</c:v>
                </c:pt>
                <c:pt idx="15506">
                  <c:v>42910.025000000001</c:v>
                </c:pt>
                <c:pt idx="15507">
                  <c:v>42910.025694444441</c:v>
                </c:pt>
                <c:pt idx="15508">
                  <c:v>42910.026388888888</c:v>
                </c:pt>
                <c:pt idx="15509">
                  <c:v>42910.027083333334</c:v>
                </c:pt>
                <c:pt idx="15510">
                  <c:v>42910.027777777781</c:v>
                </c:pt>
                <c:pt idx="15511">
                  <c:v>42910.02847222222</c:v>
                </c:pt>
                <c:pt idx="15512">
                  <c:v>42910.029166666667</c:v>
                </c:pt>
                <c:pt idx="15513">
                  <c:v>42910.029861111114</c:v>
                </c:pt>
                <c:pt idx="15514">
                  <c:v>42910.030555555553</c:v>
                </c:pt>
                <c:pt idx="15515">
                  <c:v>42910.03125</c:v>
                </c:pt>
                <c:pt idx="15516">
                  <c:v>42910.031944444447</c:v>
                </c:pt>
                <c:pt idx="15517">
                  <c:v>42910.032638888886</c:v>
                </c:pt>
                <c:pt idx="15518">
                  <c:v>42910.033333333333</c:v>
                </c:pt>
                <c:pt idx="15519">
                  <c:v>42910.03402777778</c:v>
                </c:pt>
                <c:pt idx="15520">
                  <c:v>42910.034722222219</c:v>
                </c:pt>
                <c:pt idx="15521">
                  <c:v>42910.035416666666</c:v>
                </c:pt>
                <c:pt idx="15522">
                  <c:v>42910.036111111112</c:v>
                </c:pt>
                <c:pt idx="15523">
                  <c:v>42910.036805555559</c:v>
                </c:pt>
                <c:pt idx="15524">
                  <c:v>42910.037499999999</c:v>
                </c:pt>
                <c:pt idx="15525">
                  <c:v>42910.038194444445</c:v>
                </c:pt>
                <c:pt idx="15526">
                  <c:v>42910.038888888892</c:v>
                </c:pt>
                <c:pt idx="15527">
                  <c:v>42910.039583333331</c:v>
                </c:pt>
                <c:pt idx="15528">
                  <c:v>42910.040277777778</c:v>
                </c:pt>
                <c:pt idx="15529">
                  <c:v>42910.040972222225</c:v>
                </c:pt>
                <c:pt idx="15530">
                  <c:v>42910.041666666664</c:v>
                </c:pt>
                <c:pt idx="15531">
                  <c:v>42910.042361111111</c:v>
                </c:pt>
                <c:pt idx="15532">
                  <c:v>42910.043055555558</c:v>
                </c:pt>
                <c:pt idx="15533">
                  <c:v>42910.043749999997</c:v>
                </c:pt>
                <c:pt idx="15534">
                  <c:v>42910.044444444444</c:v>
                </c:pt>
                <c:pt idx="15535">
                  <c:v>42910.045138888891</c:v>
                </c:pt>
                <c:pt idx="15536">
                  <c:v>42910.04583333333</c:v>
                </c:pt>
                <c:pt idx="15537">
                  <c:v>42910.046527777777</c:v>
                </c:pt>
                <c:pt idx="15538">
                  <c:v>42910.047222222223</c:v>
                </c:pt>
                <c:pt idx="15539">
                  <c:v>42910.04791666667</c:v>
                </c:pt>
                <c:pt idx="15540">
                  <c:v>42910.048611111109</c:v>
                </c:pt>
                <c:pt idx="15541">
                  <c:v>42910.049305555556</c:v>
                </c:pt>
                <c:pt idx="15542">
                  <c:v>42910.05</c:v>
                </c:pt>
                <c:pt idx="15543">
                  <c:v>42910.050694444442</c:v>
                </c:pt>
                <c:pt idx="15544">
                  <c:v>42910.051388888889</c:v>
                </c:pt>
                <c:pt idx="15545">
                  <c:v>42910.052083333336</c:v>
                </c:pt>
                <c:pt idx="15546">
                  <c:v>42910.052777777775</c:v>
                </c:pt>
                <c:pt idx="15547">
                  <c:v>42910.053472222222</c:v>
                </c:pt>
                <c:pt idx="15548">
                  <c:v>42910.054166666669</c:v>
                </c:pt>
                <c:pt idx="15549">
                  <c:v>42910.054861111108</c:v>
                </c:pt>
                <c:pt idx="15550">
                  <c:v>42910.055555555555</c:v>
                </c:pt>
                <c:pt idx="15551">
                  <c:v>42910.056250000001</c:v>
                </c:pt>
                <c:pt idx="15552">
                  <c:v>42910.056944444441</c:v>
                </c:pt>
                <c:pt idx="15553">
                  <c:v>42910.057638888888</c:v>
                </c:pt>
                <c:pt idx="15554">
                  <c:v>42910.058333333334</c:v>
                </c:pt>
                <c:pt idx="15555">
                  <c:v>42910.059027777781</c:v>
                </c:pt>
                <c:pt idx="15556">
                  <c:v>42910.05972222222</c:v>
                </c:pt>
                <c:pt idx="15557">
                  <c:v>42910.060416666667</c:v>
                </c:pt>
                <c:pt idx="15558">
                  <c:v>42910.061111111114</c:v>
                </c:pt>
                <c:pt idx="15559">
                  <c:v>42910.061805555553</c:v>
                </c:pt>
                <c:pt idx="15560">
                  <c:v>42910.0625</c:v>
                </c:pt>
                <c:pt idx="15561">
                  <c:v>42910.063194444447</c:v>
                </c:pt>
                <c:pt idx="15562">
                  <c:v>42910.063888888886</c:v>
                </c:pt>
                <c:pt idx="15563">
                  <c:v>42910.064583333333</c:v>
                </c:pt>
                <c:pt idx="15564">
                  <c:v>42910.06527777778</c:v>
                </c:pt>
                <c:pt idx="15565">
                  <c:v>42910.065972222219</c:v>
                </c:pt>
                <c:pt idx="15566">
                  <c:v>42910.066666666666</c:v>
                </c:pt>
                <c:pt idx="15567">
                  <c:v>42910.067361111112</c:v>
                </c:pt>
                <c:pt idx="15568">
                  <c:v>42910.068055555559</c:v>
                </c:pt>
                <c:pt idx="15569">
                  <c:v>42910.068749999999</c:v>
                </c:pt>
                <c:pt idx="15570">
                  <c:v>42910.069444444445</c:v>
                </c:pt>
                <c:pt idx="15571">
                  <c:v>42910.070138888892</c:v>
                </c:pt>
                <c:pt idx="15572">
                  <c:v>42910.070833333331</c:v>
                </c:pt>
                <c:pt idx="15573">
                  <c:v>42910.071527777778</c:v>
                </c:pt>
                <c:pt idx="15574">
                  <c:v>42910.072222222225</c:v>
                </c:pt>
                <c:pt idx="15575">
                  <c:v>42910.072916666664</c:v>
                </c:pt>
                <c:pt idx="15576">
                  <c:v>42910.073611111111</c:v>
                </c:pt>
                <c:pt idx="15577">
                  <c:v>42910.074305555558</c:v>
                </c:pt>
                <c:pt idx="15578">
                  <c:v>42910.074999999997</c:v>
                </c:pt>
                <c:pt idx="15579">
                  <c:v>42910.075694444444</c:v>
                </c:pt>
                <c:pt idx="15580">
                  <c:v>42910.076388888891</c:v>
                </c:pt>
                <c:pt idx="15581">
                  <c:v>42910.07708333333</c:v>
                </c:pt>
                <c:pt idx="15582">
                  <c:v>42910.077777777777</c:v>
                </c:pt>
                <c:pt idx="15583">
                  <c:v>42910.078472222223</c:v>
                </c:pt>
                <c:pt idx="15584">
                  <c:v>42910.07916666667</c:v>
                </c:pt>
                <c:pt idx="15585">
                  <c:v>42910.079861111109</c:v>
                </c:pt>
                <c:pt idx="15586">
                  <c:v>42910.080555555556</c:v>
                </c:pt>
                <c:pt idx="15587">
                  <c:v>42910.081250000003</c:v>
                </c:pt>
                <c:pt idx="15588">
                  <c:v>42910.081944444442</c:v>
                </c:pt>
                <c:pt idx="15589">
                  <c:v>42910.082638888889</c:v>
                </c:pt>
                <c:pt idx="15590">
                  <c:v>42910.083333333336</c:v>
                </c:pt>
                <c:pt idx="15591">
                  <c:v>42910.084027777775</c:v>
                </c:pt>
                <c:pt idx="15592">
                  <c:v>42910.084722222222</c:v>
                </c:pt>
                <c:pt idx="15593">
                  <c:v>42910.085416666669</c:v>
                </c:pt>
                <c:pt idx="15594">
                  <c:v>42910.086111111108</c:v>
                </c:pt>
                <c:pt idx="15595">
                  <c:v>42910.086805555555</c:v>
                </c:pt>
                <c:pt idx="15596">
                  <c:v>42910.087500000001</c:v>
                </c:pt>
                <c:pt idx="15597">
                  <c:v>42910.088194444441</c:v>
                </c:pt>
                <c:pt idx="15598">
                  <c:v>42910.088888888888</c:v>
                </c:pt>
                <c:pt idx="15599">
                  <c:v>42910.089583333334</c:v>
                </c:pt>
                <c:pt idx="15600">
                  <c:v>42910.090277777781</c:v>
                </c:pt>
                <c:pt idx="15601">
                  <c:v>42910.09097222222</c:v>
                </c:pt>
                <c:pt idx="15602">
                  <c:v>42910.091666666667</c:v>
                </c:pt>
                <c:pt idx="15603">
                  <c:v>42910.092361111114</c:v>
                </c:pt>
                <c:pt idx="15604">
                  <c:v>42910.093055555553</c:v>
                </c:pt>
                <c:pt idx="15605">
                  <c:v>42910.09375</c:v>
                </c:pt>
                <c:pt idx="15606">
                  <c:v>42910.094444444447</c:v>
                </c:pt>
                <c:pt idx="15607">
                  <c:v>42910.095138888886</c:v>
                </c:pt>
                <c:pt idx="15608">
                  <c:v>42910.095833333333</c:v>
                </c:pt>
                <c:pt idx="15609">
                  <c:v>42910.09652777778</c:v>
                </c:pt>
                <c:pt idx="15610">
                  <c:v>42910.097222222219</c:v>
                </c:pt>
                <c:pt idx="15611">
                  <c:v>42910.097916666666</c:v>
                </c:pt>
                <c:pt idx="15612">
                  <c:v>42910.098611111112</c:v>
                </c:pt>
                <c:pt idx="15613">
                  <c:v>42910.099305555559</c:v>
                </c:pt>
                <c:pt idx="15614">
                  <c:v>42910.1</c:v>
                </c:pt>
                <c:pt idx="15615">
                  <c:v>42910.100694444445</c:v>
                </c:pt>
                <c:pt idx="15616">
                  <c:v>42910.101388888892</c:v>
                </c:pt>
                <c:pt idx="15617">
                  <c:v>42910.102083333331</c:v>
                </c:pt>
                <c:pt idx="15618">
                  <c:v>42910.102777777778</c:v>
                </c:pt>
                <c:pt idx="15619">
                  <c:v>42910.103472222225</c:v>
                </c:pt>
                <c:pt idx="15620">
                  <c:v>42910.104166666664</c:v>
                </c:pt>
                <c:pt idx="15621">
                  <c:v>42910.104861111111</c:v>
                </c:pt>
                <c:pt idx="15622">
                  <c:v>42910.105555555558</c:v>
                </c:pt>
                <c:pt idx="15623">
                  <c:v>42910.106249999997</c:v>
                </c:pt>
                <c:pt idx="15624">
                  <c:v>42910.106944444444</c:v>
                </c:pt>
                <c:pt idx="15625">
                  <c:v>42910.107638888891</c:v>
                </c:pt>
                <c:pt idx="15626">
                  <c:v>42910.10833333333</c:v>
                </c:pt>
                <c:pt idx="15627">
                  <c:v>42910.109027777777</c:v>
                </c:pt>
                <c:pt idx="15628">
                  <c:v>42910.109722222223</c:v>
                </c:pt>
                <c:pt idx="15629">
                  <c:v>42910.11041666667</c:v>
                </c:pt>
                <c:pt idx="15630">
                  <c:v>42910.111111111109</c:v>
                </c:pt>
                <c:pt idx="15631">
                  <c:v>42910.111805555556</c:v>
                </c:pt>
                <c:pt idx="15632">
                  <c:v>42910.112500000003</c:v>
                </c:pt>
                <c:pt idx="15633">
                  <c:v>42910.113194444442</c:v>
                </c:pt>
                <c:pt idx="15634">
                  <c:v>42910.113888888889</c:v>
                </c:pt>
                <c:pt idx="15635">
                  <c:v>42910.114583333336</c:v>
                </c:pt>
                <c:pt idx="15636">
                  <c:v>42910.115277777775</c:v>
                </c:pt>
                <c:pt idx="15637">
                  <c:v>42910.115972222222</c:v>
                </c:pt>
                <c:pt idx="15638">
                  <c:v>42910.116666666669</c:v>
                </c:pt>
                <c:pt idx="15639">
                  <c:v>42910.117361111108</c:v>
                </c:pt>
                <c:pt idx="15640">
                  <c:v>42910.118055555555</c:v>
                </c:pt>
                <c:pt idx="15641">
                  <c:v>42910.118750000001</c:v>
                </c:pt>
                <c:pt idx="15642">
                  <c:v>42910.119444444441</c:v>
                </c:pt>
                <c:pt idx="15643">
                  <c:v>42910.120138888888</c:v>
                </c:pt>
                <c:pt idx="15644">
                  <c:v>42910.120833333334</c:v>
                </c:pt>
                <c:pt idx="15645">
                  <c:v>42910.121527777781</c:v>
                </c:pt>
                <c:pt idx="15646">
                  <c:v>42910.12222222222</c:v>
                </c:pt>
                <c:pt idx="15647">
                  <c:v>42910.122916666667</c:v>
                </c:pt>
                <c:pt idx="15648">
                  <c:v>42910.123611111114</c:v>
                </c:pt>
                <c:pt idx="15649">
                  <c:v>42910.124305555553</c:v>
                </c:pt>
                <c:pt idx="15650">
                  <c:v>42910.125</c:v>
                </c:pt>
                <c:pt idx="15651">
                  <c:v>42910.125694444447</c:v>
                </c:pt>
                <c:pt idx="15652">
                  <c:v>42910.126388888886</c:v>
                </c:pt>
                <c:pt idx="15653">
                  <c:v>42910.127083333333</c:v>
                </c:pt>
                <c:pt idx="15654">
                  <c:v>42910.12777777778</c:v>
                </c:pt>
                <c:pt idx="15655">
                  <c:v>42910.128472222219</c:v>
                </c:pt>
                <c:pt idx="15656">
                  <c:v>42910.129166666666</c:v>
                </c:pt>
                <c:pt idx="15657">
                  <c:v>42910.129861111112</c:v>
                </c:pt>
                <c:pt idx="15658">
                  <c:v>42910.130555555559</c:v>
                </c:pt>
                <c:pt idx="15659">
                  <c:v>42910.131249999999</c:v>
                </c:pt>
                <c:pt idx="15660">
                  <c:v>42910.131944444445</c:v>
                </c:pt>
                <c:pt idx="15661">
                  <c:v>42910.132638888892</c:v>
                </c:pt>
                <c:pt idx="15662">
                  <c:v>42910.133333333331</c:v>
                </c:pt>
                <c:pt idx="15663">
                  <c:v>42910.134027777778</c:v>
                </c:pt>
                <c:pt idx="15664">
                  <c:v>42910.134722222225</c:v>
                </c:pt>
                <c:pt idx="15665">
                  <c:v>42910.135416666664</c:v>
                </c:pt>
                <c:pt idx="15666">
                  <c:v>42910.136111111111</c:v>
                </c:pt>
                <c:pt idx="15667">
                  <c:v>42910.136805555558</c:v>
                </c:pt>
                <c:pt idx="15668">
                  <c:v>42910.137499999997</c:v>
                </c:pt>
                <c:pt idx="15669">
                  <c:v>42910.138194444444</c:v>
                </c:pt>
                <c:pt idx="15670">
                  <c:v>42910.138888888891</c:v>
                </c:pt>
                <c:pt idx="15671">
                  <c:v>42910.13958333333</c:v>
                </c:pt>
                <c:pt idx="15672">
                  <c:v>42910.140277777777</c:v>
                </c:pt>
                <c:pt idx="15673">
                  <c:v>42910.140972222223</c:v>
                </c:pt>
                <c:pt idx="15674">
                  <c:v>42910.14166666667</c:v>
                </c:pt>
                <c:pt idx="15675">
                  <c:v>42910.142361111109</c:v>
                </c:pt>
                <c:pt idx="15676">
                  <c:v>42910.143055555556</c:v>
                </c:pt>
                <c:pt idx="15677">
                  <c:v>42910.143750000003</c:v>
                </c:pt>
                <c:pt idx="15678">
                  <c:v>42910.144444444442</c:v>
                </c:pt>
                <c:pt idx="15679">
                  <c:v>42910.145138888889</c:v>
                </c:pt>
                <c:pt idx="15680">
                  <c:v>42910.145833333336</c:v>
                </c:pt>
                <c:pt idx="15681">
                  <c:v>42910.146527777775</c:v>
                </c:pt>
                <c:pt idx="15682">
                  <c:v>42910.147222222222</c:v>
                </c:pt>
                <c:pt idx="15683">
                  <c:v>42910.147916666669</c:v>
                </c:pt>
                <c:pt idx="15684">
                  <c:v>42910.148611111108</c:v>
                </c:pt>
                <c:pt idx="15685">
                  <c:v>42910.149305555555</c:v>
                </c:pt>
                <c:pt idx="15686">
                  <c:v>42910.15</c:v>
                </c:pt>
                <c:pt idx="15687">
                  <c:v>42910.150694444441</c:v>
                </c:pt>
                <c:pt idx="15688">
                  <c:v>42910.151388888888</c:v>
                </c:pt>
                <c:pt idx="15689">
                  <c:v>42910.152083333334</c:v>
                </c:pt>
                <c:pt idx="15690">
                  <c:v>42910.152777777781</c:v>
                </c:pt>
                <c:pt idx="15691">
                  <c:v>42910.15347222222</c:v>
                </c:pt>
                <c:pt idx="15692">
                  <c:v>42910.154166666667</c:v>
                </c:pt>
                <c:pt idx="15693">
                  <c:v>42910.154861111114</c:v>
                </c:pt>
                <c:pt idx="15694">
                  <c:v>42910.155555555553</c:v>
                </c:pt>
                <c:pt idx="15695">
                  <c:v>42910.15625</c:v>
                </c:pt>
                <c:pt idx="15696">
                  <c:v>42910.156944444447</c:v>
                </c:pt>
                <c:pt idx="15697">
                  <c:v>42910.157638888886</c:v>
                </c:pt>
                <c:pt idx="15698">
                  <c:v>42910.158333333333</c:v>
                </c:pt>
                <c:pt idx="15699">
                  <c:v>42910.15902777778</c:v>
                </c:pt>
                <c:pt idx="15700">
                  <c:v>42910.159722222219</c:v>
                </c:pt>
                <c:pt idx="15701">
                  <c:v>42910.160416666666</c:v>
                </c:pt>
                <c:pt idx="15702">
                  <c:v>42910.161111111112</c:v>
                </c:pt>
                <c:pt idx="15703">
                  <c:v>42910.161805555559</c:v>
                </c:pt>
                <c:pt idx="15704">
                  <c:v>42910.162499999999</c:v>
                </c:pt>
                <c:pt idx="15705">
                  <c:v>42910.163194444445</c:v>
                </c:pt>
                <c:pt idx="15706">
                  <c:v>42910.163888888892</c:v>
                </c:pt>
                <c:pt idx="15707">
                  <c:v>42910.164583333331</c:v>
                </c:pt>
                <c:pt idx="15708">
                  <c:v>42910.165277777778</c:v>
                </c:pt>
                <c:pt idx="15709">
                  <c:v>42910.165972222225</c:v>
                </c:pt>
                <c:pt idx="15710">
                  <c:v>42910.166666666664</c:v>
                </c:pt>
                <c:pt idx="15711">
                  <c:v>42910.167361111111</c:v>
                </c:pt>
                <c:pt idx="15712">
                  <c:v>42910.168055555558</c:v>
                </c:pt>
                <c:pt idx="15713">
                  <c:v>42910.168749999997</c:v>
                </c:pt>
                <c:pt idx="15714">
                  <c:v>42910.169444444444</c:v>
                </c:pt>
                <c:pt idx="15715">
                  <c:v>42910.170138888891</c:v>
                </c:pt>
                <c:pt idx="15716">
                  <c:v>42910.17083333333</c:v>
                </c:pt>
                <c:pt idx="15717">
                  <c:v>42910.171527777777</c:v>
                </c:pt>
                <c:pt idx="15718">
                  <c:v>42910.172222222223</c:v>
                </c:pt>
                <c:pt idx="15719">
                  <c:v>42910.17291666667</c:v>
                </c:pt>
                <c:pt idx="15720">
                  <c:v>42910.173611111109</c:v>
                </c:pt>
                <c:pt idx="15721">
                  <c:v>42910.174305555556</c:v>
                </c:pt>
                <c:pt idx="15722">
                  <c:v>42910.175000000003</c:v>
                </c:pt>
                <c:pt idx="15723">
                  <c:v>42910.175694444442</c:v>
                </c:pt>
                <c:pt idx="15724">
                  <c:v>42910.176388888889</c:v>
                </c:pt>
                <c:pt idx="15725">
                  <c:v>42910.177083333336</c:v>
                </c:pt>
                <c:pt idx="15726">
                  <c:v>42910.177777777775</c:v>
                </c:pt>
                <c:pt idx="15727">
                  <c:v>42910.178472222222</c:v>
                </c:pt>
                <c:pt idx="15728">
                  <c:v>42910.179166666669</c:v>
                </c:pt>
                <c:pt idx="15729">
                  <c:v>42910.179861111108</c:v>
                </c:pt>
                <c:pt idx="15730">
                  <c:v>42910.180555555555</c:v>
                </c:pt>
                <c:pt idx="15731">
                  <c:v>42910.181250000001</c:v>
                </c:pt>
                <c:pt idx="15732">
                  <c:v>42910.181944444441</c:v>
                </c:pt>
                <c:pt idx="15733">
                  <c:v>42910.182638888888</c:v>
                </c:pt>
                <c:pt idx="15734">
                  <c:v>42910.183333333334</c:v>
                </c:pt>
                <c:pt idx="15735">
                  <c:v>42910.184027777781</c:v>
                </c:pt>
                <c:pt idx="15736">
                  <c:v>42910.18472222222</c:v>
                </c:pt>
                <c:pt idx="15737">
                  <c:v>42910.185416666667</c:v>
                </c:pt>
                <c:pt idx="15738">
                  <c:v>42910.186111111114</c:v>
                </c:pt>
                <c:pt idx="15739">
                  <c:v>42910.186805555553</c:v>
                </c:pt>
                <c:pt idx="15740">
                  <c:v>42910.1875</c:v>
                </c:pt>
                <c:pt idx="15741">
                  <c:v>42910.188194444447</c:v>
                </c:pt>
                <c:pt idx="15742">
                  <c:v>42910.188888888886</c:v>
                </c:pt>
                <c:pt idx="15743">
                  <c:v>42910.189583333333</c:v>
                </c:pt>
                <c:pt idx="15744">
                  <c:v>42910.19027777778</c:v>
                </c:pt>
                <c:pt idx="15745">
                  <c:v>42910.190972222219</c:v>
                </c:pt>
                <c:pt idx="15746">
                  <c:v>42910.191666666666</c:v>
                </c:pt>
                <c:pt idx="15747">
                  <c:v>42910.192361111112</c:v>
                </c:pt>
                <c:pt idx="15748">
                  <c:v>42910.193055555559</c:v>
                </c:pt>
                <c:pt idx="15749">
                  <c:v>42910.193749999999</c:v>
                </c:pt>
                <c:pt idx="15750">
                  <c:v>42910.194444444445</c:v>
                </c:pt>
                <c:pt idx="15751">
                  <c:v>42910.195138888892</c:v>
                </c:pt>
                <c:pt idx="15752">
                  <c:v>42910.195833333331</c:v>
                </c:pt>
                <c:pt idx="15753">
                  <c:v>42910.196527777778</c:v>
                </c:pt>
                <c:pt idx="15754">
                  <c:v>42910.197222222225</c:v>
                </c:pt>
                <c:pt idx="15755">
                  <c:v>42910.197916666664</c:v>
                </c:pt>
                <c:pt idx="15756">
                  <c:v>42910.198611111111</c:v>
                </c:pt>
                <c:pt idx="15757">
                  <c:v>42910.199305555558</c:v>
                </c:pt>
                <c:pt idx="15758">
                  <c:v>42910.2</c:v>
                </c:pt>
                <c:pt idx="15759">
                  <c:v>42910.200694444444</c:v>
                </c:pt>
                <c:pt idx="15760">
                  <c:v>42910.201388888891</c:v>
                </c:pt>
                <c:pt idx="15761">
                  <c:v>42910.20208333333</c:v>
                </c:pt>
                <c:pt idx="15762">
                  <c:v>42910.202777777777</c:v>
                </c:pt>
                <c:pt idx="15763">
                  <c:v>42910.203472222223</c:v>
                </c:pt>
                <c:pt idx="15764">
                  <c:v>42910.20416666667</c:v>
                </c:pt>
                <c:pt idx="15765">
                  <c:v>42910.204861111109</c:v>
                </c:pt>
                <c:pt idx="15766">
                  <c:v>42910.205555555556</c:v>
                </c:pt>
                <c:pt idx="15767">
                  <c:v>42910.206250000003</c:v>
                </c:pt>
                <c:pt idx="15768">
                  <c:v>42910.206944444442</c:v>
                </c:pt>
                <c:pt idx="15769">
                  <c:v>42910.207638888889</c:v>
                </c:pt>
                <c:pt idx="15770">
                  <c:v>42910.208333333336</c:v>
                </c:pt>
                <c:pt idx="15771">
                  <c:v>42910.209027777775</c:v>
                </c:pt>
                <c:pt idx="15772">
                  <c:v>42910.209722222222</c:v>
                </c:pt>
                <c:pt idx="15773">
                  <c:v>42910.210416666669</c:v>
                </c:pt>
                <c:pt idx="15774">
                  <c:v>42910.211111111108</c:v>
                </c:pt>
                <c:pt idx="15775">
                  <c:v>42910.211805555555</c:v>
                </c:pt>
                <c:pt idx="15776">
                  <c:v>42910.212500000001</c:v>
                </c:pt>
                <c:pt idx="15777">
                  <c:v>42910.213194444441</c:v>
                </c:pt>
                <c:pt idx="15778">
                  <c:v>42910.213888888888</c:v>
                </c:pt>
                <c:pt idx="15779">
                  <c:v>42910.214583333334</c:v>
                </c:pt>
                <c:pt idx="15780">
                  <c:v>42910.215277777781</c:v>
                </c:pt>
                <c:pt idx="15781">
                  <c:v>42910.21597222222</c:v>
                </c:pt>
                <c:pt idx="15782">
                  <c:v>42910.216666666667</c:v>
                </c:pt>
                <c:pt idx="15783">
                  <c:v>42910.217361111114</c:v>
                </c:pt>
                <c:pt idx="15784">
                  <c:v>42910.218055555553</c:v>
                </c:pt>
                <c:pt idx="15785">
                  <c:v>42910.21875</c:v>
                </c:pt>
                <c:pt idx="15786">
                  <c:v>42910.219444444447</c:v>
                </c:pt>
                <c:pt idx="15787">
                  <c:v>42910.220138888886</c:v>
                </c:pt>
                <c:pt idx="15788">
                  <c:v>42910.220833333333</c:v>
                </c:pt>
                <c:pt idx="15789">
                  <c:v>42910.22152777778</c:v>
                </c:pt>
                <c:pt idx="15790">
                  <c:v>42910.222222222219</c:v>
                </c:pt>
                <c:pt idx="15791">
                  <c:v>42910.222916666666</c:v>
                </c:pt>
                <c:pt idx="15792">
                  <c:v>42910.223611111112</c:v>
                </c:pt>
                <c:pt idx="15793">
                  <c:v>42910.224305555559</c:v>
                </c:pt>
                <c:pt idx="15794">
                  <c:v>42910.224999999999</c:v>
                </c:pt>
                <c:pt idx="15795">
                  <c:v>42910.225694444445</c:v>
                </c:pt>
                <c:pt idx="15796">
                  <c:v>42910.226388888892</c:v>
                </c:pt>
                <c:pt idx="15797">
                  <c:v>42910.227083333331</c:v>
                </c:pt>
                <c:pt idx="15798">
                  <c:v>42910.227777777778</c:v>
                </c:pt>
                <c:pt idx="15799">
                  <c:v>42910.228472222225</c:v>
                </c:pt>
                <c:pt idx="15800">
                  <c:v>42910.229166666664</c:v>
                </c:pt>
                <c:pt idx="15801">
                  <c:v>42910.229861111111</c:v>
                </c:pt>
                <c:pt idx="15802">
                  <c:v>42910.230555555558</c:v>
                </c:pt>
                <c:pt idx="15803">
                  <c:v>42910.231249999997</c:v>
                </c:pt>
                <c:pt idx="15804">
                  <c:v>42910.231944444444</c:v>
                </c:pt>
                <c:pt idx="15805">
                  <c:v>42910.232638888891</c:v>
                </c:pt>
                <c:pt idx="15806">
                  <c:v>42910.23333333333</c:v>
                </c:pt>
                <c:pt idx="15807">
                  <c:v>42910.234027777777</c:v>
                </c:pt>
                <c:pt idx="15808">
                  <c:v>42910.234722222223</c:v>
                </c:pt>
                <c:pt idx="15809">
                  <c:v>42910.23541666667</c:v>
                </c:pt>
                <c:pt idx="15810">
                  <c:v>42910.236111111109</c:v>
                </c:pt>
                <c:pt idx="15811">
                  <c:v>42910.236805555556</c:v>
                </c:pt>
                <c:pt idx="15812">
                  <c:v>42910.237500000003</c:v>
                </c:pt>
                <c:pt idx="15813">
                  <c:v>42910.238194444442</c:v>
                </c:pt>
                <c:pt idx="15814">
                  <c:v>42910.238888888889</c:v>
                </c:pt>
                <c:pt idx="15815">
                  <c:v>42910.239583333336</c:v>
                </c:pt>
                <c:pt idx="15816">
                  <c:v>42910.240277777775</c:v>
                </c:pt>
                <c:pt idx="15817">
                  <c:v>42910.240972222222</c:v>
                </c:pt>
                <c:pt idx="15818">
                  <c:v>42910.241666666669</c:v>
                </c:pt>
                <c:pt idx="15819">
                  <c:v>42910.242361111108</c:v>
                </c:pt>
                <c:pt idx="15820">
                  <c:v>42910.243055555555</c:v>
                </c:pt>
                <c:pt idx="15821">
                  <c:v>42910.243750000001</c:v>
                </c:pt>
                <c:pt idx="15822">
                  <c:v>42910.244444444441</c:v>
                </c:pt>
                <c:pt idx="15823">
                  <c:v>42910.245138888888</c:v>
                </c:pt>
                <c:pt idx="15824">
                  <c:v>42910.245833333334</c:v>
                </c:pt>
                <c:pt idx="15825">
                  <c:v>42910.246527777781</c:v>
                </c:pt>
                <c:pt idx="15826">
                  <c:v>42910.24722222222</c:v>
                </c:pt>
                <c:pt idx="15827">
                  <c:v>42910.247916666667</c:v>
                </c:pt>
                <c:pt idx="15828">
                  <c:v>42910.248611111114</c:v>
                </c:pt>
                <c:pt idx="15829">
                  <c:v>42910.249305555553</c:v>
                </c:pt>
                <c:pt idx="15830">
                  <c:v>42910.25</c:v>
                </c:pt>
                <c:pt idx="15831">
                  <c:v>42910.250694444447</c:v>
                </c:pt>
                <c:pt idx="15832">
                  <c:v>42910.251388888886</c:v>
                </c:pt>
                <c:pt idx="15833">
                  <c:v>42910.252083333333</c:v>
                </c:pt>
                <c:pt idx="15834">
                  <c:v>42910.25277777778</c:v>
                </c:pt>
                <c:pt idx="15835">
                  <c:v>42910.253472222219</c:v>
                </c:pt>
                <c:pt idx="15836">
                  <c:v>42910.254166666666</c:v>
                </c:pt>
                <c:pt idx="15837">
                  <c:v>42910.254861111112</c:v>
                </c:pt>
                <c:pt idx="15838">
                  <c:v>42910.255555555559</c:v>
                </c:pt>
                <c:pt idx="15839">
                  <c:v>42910.256249999999</c:v>
                </c:pt>
                <c:pt idx="15840">
                  <c:v>42910.256944444445</c:v>
                </c:pt>
                <c:pt idx="15841">
                  <c:v>42910.257638888892</c:v>
                </c:pt>
                <c:pt idx="15842">
                  <c:v>42910.258333333331</c:v>
                </c:pt>
                <c:pt idx="15843">
                  <c:v>42910.259027777778</c:v>
                </c:pt>
                <c:pt idx="15844">
                  <c:v>42910.259722222225</c:v>
                </c:pt>
                <c:pt idx="15845">
                  <c:v>42910.260416666664</c:v>
                </c:pt>
                <c:pt idx="15846">
                  <c:v>42910.261111111111</c:v>
                </c:pt>
                <c:pt idx="15847">
                  <c:v>42910.261805555558</c:v>
                </c:pt>
                <c:pt idx="15848">
                  <c:v>42910.262499999997</c:v>
                </c:pt>
                <c:pt idx="15849">
                  <c:v>42910.263194444444</c:v>
                </c:pt>
                <c:pt idx="15850">
                  <c:v>42910.263888888891</c:v>
                </c:pt>
                <c:pt idx="15851">
                  <c:v>42910.26458333333</c:v>
                </c:pt>
                <c:pt idx="15852">
                  <c:v>42910.265277777777</c:v>
                </c:pt>
                <c:pt idx="15853">
                  <c:v>42910.265972222223</c:v>
                </c:pt>
                <c:pt idx="15854">
                  <c:v>42910.26666666667</c:v>
                </c:pt>
                <c:pt idx="15855">
                  <c:v>42910.267361111109</c:v>
                </c:pt>
                <c:pt idx="15856">
                  <c:v>42910.268055555556</c:v>
                </c:pt>
                <c:pt idx="15857">
                  <c:v>42910.268750000003</c:v>
                </c:pt>
                <c:pt idx="15858">
                  <c:v>42910.269444444442</c:v>
                </c:pt>
                <c:pt idx="15859">
                  <c:v>42910.270138888889</c:v>
                </c:pt>
                <c:pt idx="15860">
                  <c:v>42910.270833333336</c:v>
                </c:pt>
                <c:pt idx="15861">
                  <c:v>42910.271527777775</c:v>
                </c:pt>
                <c:pt idx="15862">
                  <c:v>42910.272222222222</c:v>
                </c:pt>
                <c:pt idx="15863">
                  <c:v>42910.272916666669</c:v>
                </c:pt>
                <c:pt idx="15864">
                  <c:v>42910.273611111108</c:v>
                </c:pt>
                <c:pt idx="15865">
                  <c:v>42910.274305555555</c:v>
                </c:pt>
                <c:pt idx="15866">
                  <c:v>42910.275000000001</c:v>
                </c:pt>
                <c:pt idx="15867">
                  <c:v>42910.275694444441</c:v>
                </c:pt>
                <c:pt idx="15868">
                  <c:v>42910.276388888888</c:v>
                </c:pt>
                <c:pt idx="15869">
                  <c:v>42910.277083333334</c:v>
                </c:pt>
                <c:pt idx="15870">
                  <c:v>42910.277777777781</c:v>
                </c:pt>
                <c:pt idx="15871">
                  <c:v>42910.27847222222</c:v>
                </c:pt>
                <c:pt idx="15872">
                  <c:v>42910.279166666667</c:v>
                </c:pt>
                <c:pt idx="15873">
                  <c:v>42910.279861111114</c:v>
                </c:pt>
                <c:pt idx="15874">
                  <c:v>42910.280555555553</c:v>
                </c:pt>
                <c:pt idx="15875">
                  <c:v>42910.28125</c:v>
                </c:pt>
                <c:pt idx="15876">
                  <c:v>42910.281944444447</c:v>
                </c:pt>
                <c:pt idx="15877">
                  <c:v>42910.282638888886</c:v>
                </c:pt>
                <c:pt idx="15878">
                  <c:v>42910.283333333333</c:v>
                </c:pt>
                <c:pt idx="15879">
                  <c:v>42910.28402777778</c:v>
                </c:pt>
                <c:pt idx="15880">
                  <c:v>42910.284722222219</c:v>
                </c:pt>
                <c:pt idx="15881">
                  <c:v>42910.285416666666</c:v>
                </c:pt>
                <c:pt idx="15882">
                  <c:v>42910.286111111112</c:v>
                </c:pt>
                <c:pt idx="15883">
                  <c:v>42910.286805555559</c:v>
                </c:pt>
                <c:pt idx="15884">
                  <c:v>42910.287499999999</c:v>
                </c:pt>
                <c:pt idx="15885">
                  <c:v>42910.288194444445</c:v>
                </c:pt>
                <c:pt idx="15886">
                  <c:v>42910.288888888892</c:v>
                </c:pt>
                <c:pt idx="15887">
                  <c:v>42910.289583333331</c:v>
                </c:pt>
                <c:pt idx="15888">
                  <c:v>42910.290277777778</c:v>
                </c:pt>
                <c:pt idx="15889">
                  <c:v>42910.290972222225</c:v>
                </c:pt>
                <c:pt idx="15890">
                  <c:v>42910.291666666664</c:v>
                </c:pt>
                <c:pt idx="15891">
                  <c:v>42910.292361111111</c:v>
                </c:pt>
                <c:pt idx="15892">
                  <c:v>42910.293055555558</c:v>
                </c:pt>
                <c:pt idx="15893">
                  <c:v>42910.293749999997</c:v>
                </c:pt>
                <c:pt idx="15894">
                  <c:v>42910.294444444444</c:v>
                </c:pt>
                <c:pt idx="15895">
                  <c:v>42910.295138888891</c:v>
                </c:pt>
                <c:pt idx="15896">
                  <c:v>42910.29583333333</c:v>
                </c:pt>
                <c:pt idx="15897">
                  <c:v>42910.296527777777</c:v>
                </c:pt>
                <c:pt idx="15898">
                  <c:v>42910.297222222223</c:v>
                </c:pt>
                <c:pt idx="15899">
                  <c:v>42910.29791666667</c:v>
                </c:pt>
                <c:pt idx="15900">
                  <c:v>42910.298611111109</c:v>
                </c:pt>
                <c:pt idx="15901">
                  <c:v>42910.299305555556</c:v>
                </c:pt>
                <c:pt idx="15902">
                  <c:v>42910.3</c:v>
                </c:pt>
                <c:pt idx="15903">
                  <c:v>42910.300694444442</c:v>
                </c:pt>
                <c:pt idx="15904">
                  <c:v>42910.301388888889</c:v>
                </c:pt>
                <c:pt idx="15905">
                  <c:v>42910.302083333336</c:v>
                </c:pt>
                <c:pt idx="15906">
                  <c:v>42910.302777777775</c:v>
                </c:pt>
                <c:pt idx="15907">
                  <c:v>42910.303472222222</c:v>
                </c:pt>
                <c:pt idx="15908">
                  <c:v>42910.304166666669</c:v>
                </c:pt>
                <c:pt idx="15909">
                  <c:v>42910.304861111108</c:v>
                </c:pt>
                <c:pt idx="15910">
                  <c:v>42910.305555555555</c:v>
                </c:pt>
                <c:pt idx="15911">
                  <c:v>42910.306250000001</c:v>
                </c:pt>
                <c:pt idx="15912">
                  <c:v>42910.306944444441</c:v>
                </c:pt>
                <c:pt idx="15913">
                  <c:v>42910.307638888888</c:v>
                </c:pt>
                <c:pt idx="15914">
                  <c:v>42910.308333333334</c:v>
                </c:pt>
                <c:pt idx="15915">
                  <c:v>42910.309027777781</c:v>
                </c:pt>
                <c:pt idx="15916">
                  <c:v>42910.30972222222</c:v>
                </c:pt>
                <c:pt idx="15917">
                  <c:v>42910.310416666667</c:v>
                </c:pt>
                <c:pt idx="15918">
                  <c:v>42910.311111111114</c:v>
                </c:pt>
                <c:pt idx="15919">
                  <c:v>42910.311805555553</c:v>
                </c:pt>
                <c:pt idx="15920">
                  <c:v>42910.3125</c:v>
                </c:pt>
                <c:pt idx="15921">
                  <c:v>42910.313194444447</c:v>
                </c:pt>
                <c:pt idx="15922">
                  <c:v>42910.313888888886</c:v>
                </c:pt>
                <c:pt idx="15923">
                  <c:v>42910.314583333333</c:v>
                </c:pt>
                <c:pt idx="15924">
                  <c:v>42910.31527777778</c:v>
                </c:pt>
                <c:pt idx="15925">
                  <c:v>42910.315972222219</c:v>
                </c:pt>
                <c:pt idx="15926">
                  <c:v>42910.316666666666</c:v>
                </c:pt>
                <c:pt idx="15927">
                  <c:v>42910.317361111112</c:v>
                </c:pt>
                <c:pt idx="15928">
                  <c:v>42910.318055555559</c:v>
                </c:pt>
                <c:pt idx="15929">
                  <c:v>42910.318749999999</c:v>
                </c:pt>
                <c:pt idx="15930">
                  <c:v>42910.319444444445</c:v>
                </c:pt>
                <c:pt idx="15931">
                  <c:v>42910.320138888892</c:v>
                </c:pt>
                <c:pt idx="15932">
                  <c:v>42910.320833333331</c:v>
                </c:pt>
                <c:pt idx="15933">
                  <c:v>42910.321527777778</c:v>
                </c:pt>
                <c:pt idx="15934">
                  <c:v>42910.322222222225</c:v>
                </c:pt>
                <c:pt idx="15935">
                  <c:v>42910.322916666664</c:v>
                </c:pt>
                <c:pt idx="15936">
                  <c:v>42910.323611111111</c:v>
                </c:pt>
                <c:pt idx="15937">
                  <c:v>42910.324305555558</c:v>
                </c:pt>
                <c:pt idx="15938">
                  <c:v>42910.324999999997</c:v>
                </c:pt>
                <c:pt idx="15939">
                  <c:v>42910.325694444444</c:v>
                </c:pt>
                <c:pt idx="15940">
                  <c:v>42910.326388888891</c:v>
                </c:pt>
                <c:pt idx="15941">
                  <c:v>42910.32708333333</c:v>
                </c:pt>
                <c:pt idx="15942">
                  <c:v>42910.327777777777</c:v>
                </c:pt>
                <c:pt idx="15943">
                  <c:v>42910.328472222223</c:v>
                </c:pt>
                <c:pt idx="15944">
                  <c:v>42910.32916666667</c:v>
                </c:pt>
                <c:pt idx="15945">
                  <c:v>42910.329861111109</c:v>
                </c:pt>
                <c:pt idx="15946">
                  <c:v>42910.330555555556</c:v>
                </c:pt>
                <c:pt idx="15947">
                  <c:v>42910.331250000003</c:v>
                </c:pt>
                <c:pt idx="15948">
                  <c:v>42910.331944444442</c:v>
                </c:pt>
                <c:pt idx="15949">
                  <c:v>42910.332638888889</c:v>
                </c:pt>
                <c:pt idx="15950">
                  <c:v>42910.333333333336</c:v>
                </c:pt>
                <c:pt idx="15951">
                  <c:v>42910.334027777775</c:v>
                </c:pt>
                <c:pt idx="15952">
                  <c:v>42910.334722222222</c:v>
                </c:pt>
                <c:pt idx="15953">
                  <c:v>42910.335416666669</c:v>
                </c:pt>
                <c:pt idx="15954">
                  <c:v>42910.336111111108</c:v>
                </c:pt>
                <c:pt idx="15955">
                  <c:v>42910.336805555555</c:v>
                </c:pt>
                <c:pt idx="15956">
                  <c:v>42910.337500000001</c:v>
                </c:pt>
                <c:pt idx="15957">
                  <c:v>42910.338194444441</c:v>
                </c:pt>
                <c:pt idx="15958">
                  <c:v>42910.338888888888</c:v>
                </c:pt>
                <c:pt idx="15959">
                  <c:v>42910.339583333334</c:v>
                </c:pt>
                <c:pt idx="15960">
                  <c:v>42910.340277777781</c:v>
                </c:pt>
                <c:pt idx="15961">
                  <c:v>42910.34097222222</c:v>
                </c:pt>
                <c:pt idx="15962">
                  <c:v>42910.341666666667</c:v>
                </c:pt>
                <c:pt idx="15963">
                  <c:v>42910.342361111114</c:v>
                </c:pt>
                <c:pt idx="15964">
                  <c:v>42910.343055555553</c:v>
                </c:pt>
                <c:pt idx="15965">
                  <c:v>42910.34375</c:v>
                </c:pt>
                <c:pt idx="15966">
                  <c:v>42910.344444444447</c:v>
                </c:pt>
                <c:pt idx="15967">
                  <c:v>42910.345138888886</c:v>
                </c:pt>
                <c:pt idx="15968">
                  <c:v>42910.345833333333</c:v>
                </c:pt>
                <c:pt idx="15969">
                  <c:v>42910.34652777778</c:v>
                </c:pt>
                <c:pt idx="15970">
                  <c:v>42910.347222222219</c:v>
                </c:pt>
                <c:pt idx="15971">
                  <c:v>42910.347916666666</c:v>
                </c:pt>
                <c:pt idx="15972">
                  <c:v>42910.348611111112</c:v>
                </c:pt>
                <c:pt idx="15973">
                  <c:v>42910.349305555559</c:v>
                </c:pt>
                <c:pt idx="15974">
                  <c:v>42910.35</c:v>
                </c:pt>
                <c:pt idx="15975">
                  <c:v>42910.350694444445</c:v>
                </c:pt>
                <c:pt idx="15976">
                  <c:v>42910.351388888892</c:v>
                </c:pt>
                <c:pt idx="15977">
                  <c:v>42910.352083333331</c:v>
                </c:pt>
                <c:pt idx="15978">
                  <c:v>42910.352777777778</c:v>
                </c:pt>
                <c:pt idx="15979">
                  <c:v>42910.353472222225</c:v>
                </c:pt>
                <c:pt idx="15980">
                  <c:v>42910.354166666664</c:v>
                </c:pt>
                <c:pt idx="15981">
                  <c:v>42910.354861111111</c:v>
                </c:pt>
                <c:pt idx="15982">
                  <c:v>42910.355555555558</c:v>
                </c:pt>
                <c:pt idx="15983">
                  <c:v>42910.356249999997</c:v>
                </c:pt>
                <c:pt idx="15984">
                  <c:v>42910.356944444444</c:v>
                </c:pt>
                <c:pt idx="15985">
                  <c:v>42910.357638888891</c:v>
                </c:pt>
                <c:pt idx="15986">
                  <c:v>42910.35833333333</c:v>
                </c:pt>
                <c:pt idx="15987">
                  <c:v>42910.359027777777</c:v>
                </c:pt>
                <c:pt idx="15988">
                  <c:v>42910.359722222223</c:v>
                </c:pt>
                <c:pt idx="15989">
                  <c:v>42910.36041666667</c:v>
                </c:pt>
                <c:pt idx="15990">
                  <c:v>42910.361111111109</c:v>
                </c:pt>
                <c:pt idx="15991">
                  <c:v>42910.361805555556</c:v>
                </c:pt>
                <c:pt idx="15992">
                  <c:v>42910.362500000003</c:v>
                </c:pt>
                <c:pt idx="15993">
                  <c:v>42910.363194444442</c:v>
                </c:pt>
                <c:pt idx="15994">
                  <c:v>42910.363888888889</c:v>
                </c:pt>
                <c:pt idx="15995">
                  <c:v>42910.364583333336</c:v>
                </c:pt>
                <c:pt idx="15996">
                  <c:v>42910.365277777775</c:v>
                </c:pt>
                <c:pt idx="15997">
                  <c:v>42910.365972222222</c:v>
                </c:pt>
                <c:pt idx="15998">
                  <c:v>42910.366666666669</c:v>
                </c:pt>
                <c:pt idx="15999">
                  <c:v>42910.367361111108</c:v>
                </c:pt>
                <c:pt idx="16000">
                  <c:v>42910.368055555555</c:v>
                </c:pt>
                <c:pt idx="16001">
                  <c:v>42910.368750000001</c:v>
                </c:pt>
                <c:pt idx="16002">
                  <c:v>42910.369444444441</c:v>
                </c:pt>
                <c:pt idx="16003">
                  <c:v>42910.370138888888</c:v>
                </c:pt>
                <c:pt idx="16004">
                  <c:v>42910.370833333334</c:v>
                </c:pt>
                <c:pt idx="16005">
                  <c:v>42910.371527777781</c:v>
                </c:pt>
                <c:pt idx="16006">
                  <c:v>42910.37222222222</c:v>
                </c:pt>
                <c:pt idx="16007">
                  <c:v>42910.372916666667</c:v>
                </c:pt>
                <c:pt idx="16008">
                  <c:v>42910.373611111114</c:v>
                </c:pt>
                <c:pt idx="16009">
                  <c:v>42910.374305555553</c:v>
                </c:pt>
                <c:pt idx="16010">
                  <c:v>42910.375</c:v>
                </c:pt>
                <c:pt idx="16011">
                  <c:v>42910.375694444447</c:v>
                </c:pt>
                <c:pt idx="16012">
                  <c:v>42910.376388888886</c:v>
                </c:pt>
                <c:pt idx="16013">
                  <c:v>42910.377083333333</c:v>
                </c:pt>
                <c:pt idx="16014">
                  <c:v>42910.37777777778</c:v>
                </c:pt>
                <c:pt idx="16015">
                  <c:v>42910.378472222219</c:v>
                </c:pt>
                <c:pt idx="16016">
                  <c:v>42910.379166666666</c:v>
                </c:pt>
                <c:pt idx="16017">
                  <c:v>42910.379861111112</c:v>
                </c:pt>
                <c:pt idx="16018">
                  <c:v>42910.380555555559</c:v>
                </c:pt>
                <c:pt idx="16019">
                  <c:v>42910.381249999999</c:v>
                </c:pt>
                <c:pt idx="16020">
                  <c:v>42910.381944444445</c:v>
                </c:pt>
                <c:pt idx="16021">
                  <c:v>42910.382638888892</c:v>
                </c:pt>
                <c:pt idx="16022">
                  <c:v>42910.383333333331</c:v>
                </c:pt>
                <c:pt idx="16023">
                  <c:v>42910.384027777778</c:v>
                </c:pt>
                <c:pt idx="16024">
                  <c:v>42910.384722222225</c:v>
                </c:pt>
                <c:pt idx="16025">
                  <c:v>42910.385416666664</c:v>
                </c:pt>
                <c:pt idx="16026">
                  <c:v>42910.386111111111</c:v>
                </c:pt>
                <c:pt idx="16027">
                  <c:v>42910.386805555558</c:v>
                </c:pt>
                <c:pt idx="16028">
                  <c:v>42910.387499999997</c:v>
                </c:pt>
                <c:pt idx="16029">
                  <c:v>42910.388194444444</c:v>
                </c:pt>
                <c:pt idx="16030">
                  <c:v>42910.388888888891</c:v>
                </c:pt>
                <c:pt idx="16031">
                  <c:v>42910.38958333333</c:v>
                </c:pt>
                <c:pt idx="16032">
                  <c:v>42910.390277777777</c:v>
                </c:pt>
                <c:pt idx="16033">
                  <c:v>42910.390972222223</c:v>
                </c:pt>
                <c:pt idx="16034">
                  <c:v>42910.39166666667</c:v>
                </c:pt>
                <c:pt idx="16035">
                  <c:v>42910.392361111109</c:v>
                </c:pt>
                <c:pt idx="16036">
                  <c:v>42910.393055555556</c:v>
                </c:pt>
                <c:pt idx="16037">
                  <c:v>42910.393750000003</c:v>
                </c:pt>
                <c:pt idx="16038">
                  <c:v>42910.394444444442</c:v>
                </c:pt>
                <c:pt idx="16039">
                  <c:v>42910.395138888889</c:v>
                </c:pt>
                <c:pt idx="16040">
                  <c:v>42910.395833333336</c:v>
                </c:pt>
                <c:pt idx="16041">
                  <c:v>42910.396527777775</c:v>
                </c:pt>
                <c:pt idx="16042">
                  <c:v>42910.397222222222</c:v>
                </c:pt>
                <c:pt idx="16043">
                  <c:v>42910.397916666669</c:v>
                </c:pt>
                <c:pt idx="16044">
                  <c:v>42910.398611111108</c:v>
                </c:pt>
                <c:pt idx="16045">
                  <c:v>42910.399305555555</c:v>
                </c:pt>
                <c:pt idx="16046">
                  <c:v>42910.400000000001</c:v>
                </c:pt>
                <c:pt idx="16047">
                  <c:v>42910.400694444441</c:v>
                </c:pt>
                <c:pt idx="16048">
                  <c:v>42910.401388888888</c:v>
                </c:pt>
                <c:pt idx="16049">
                  <c:v>42910.402083333334</c:v>
                </c:pt>
                <c:pt idx="16050">
                  <c:v>42910.402777777781</c:v>
                </c:pt>
                <c:pt idx="16051">
                  <c:v>42910.40347222222</c:v>
                </c:pt>
                <c:pt idx="16052">
                  <c:v>42910.404166666667</c:v>
                </c:pt>
                <c:pt idx="16053">
                  <c:v>42910.404861111114</c:v>
                </c:pt>
                <c:pt idx="16054">
                  <c:v>42910.405555555553</c:v>
                </c:pt>
                <c:pt idx="16055">
                  <c:v>42910.40625</c:v>
                </c:pt>
                <c:pt idx="16056">
                  <c:v>42910.406944444447</c:v>
                </c:pt>
                <c:pt idx="16057">
                  <c:v>42910.407638888886</c:v>
                </c:pt>
                <c:pt idx="16058">
                  <c:v>42910.408333333333</c:v>
                </c:pt>
                <c:pt idx="16059">
                  <c:v>42910.40902777778</c:v>
                </c:pt>
                <c:pt idx="16060">
                  <c:v>42910.409722222219</c:v>
                </c:pt>
                <c:pt idx="16061">
                  <c:v>42910.410416666666</c:v>
                </c:pt>
                <c:pt idx="16062">
                  <c:v>42910.411111111112</c:v>
                </c:pt>
                <c:pt idx="16063">
                  <c:v>42910.411805555559</c:v>
                </c:pt>
                <c:pt idx="16064">
                  <c:v>42910.412499999999</c:v>
                </c:pt>
                <c:pt idx="16065">
                  <c:v>42910.413194444445</c:v>
                </c:pt>
                <c:pt idx="16066">
                  <c:v>42910.413888888892</c:v>
                </c:pt>
                <c:pt idx="16067">
                  <c:v>42910.414583333331</c:v>
                </c:pt>
                <c:pt idx="16068">
                  <c:v>42910.415277777778</c:v>
                </c:pt>
                <c:pt idx="16069">
                  <c:v>42910.415972222225</c:v>
                </c:pt>
                <c:pt idx="16070">
                  <c:v>42910.416666666664</c:v>
                </c:pt>
                <c:pt idx="16071">
                  <c:v>42910.417361111111</c:v>
                </c:pt>
                <c:pt idx="16072">
                  <c:v>42910.418055555558</c:v>
                </c:pt>
                <c:pt idx="16073">
                  <c:v>42910.418749999997</c:v>
                </c:pt>
                <c:pt idx="16074">
                  <c:v>42910.419444444444</c:v>
                </c:pt>
                <c:pt idx="16075">
                  <c:v>42910.420138888891</c:v>
                </c:pt>
                <c:pt idx="16076">
                  <c:v>42910.42083333333</c:v>
                </c:pt>
                <c:pt idx="16077">
                  <c:v>42910.421527777777</c:v>
                </c:pt>
                <c:pt idx="16078">
                  <c:v>42910.422222222223</c:v>
                </c:pt>
                <c:pt idx="16079">
                  <c:v>42910.42291666667</c:v>
                </c:pt>
                <c:pt idx="16080">
                  <c:v>42910.423611111109</c:v>
                </c:pt>
                <c:pt idx="16081">
                  <c:v>42910.424305555556</c:v>
                </c:pt>
                <c:pt idx="16082">
                  <c:v>42910.425000000003</c:v>
                </c:pt>
                <c:pt idx="16083">
                  <c:v>42910.425694444442</c:v>
                </c:pt>
                <c:pt idx="16084">
                  <c:v>42910.426388888889</c:v>
                </c:pt>
                <c:pt idx="16085">
                  <c:v>42910.427083333336</c:v>
                </c:pt>
                <c:pt idx="16086">
                  <c:v>42910.427777777775</c:v>
                </c:pt>
                <c:pt idx="16087">
                  <c:v>42910.428472222222</c:v>
                </c:pt>
                <c:pt idx="16088">
                  <c:v>42910.429166666669</c:v>
                </c:pt>
                <c:pt idx="16089">
                  <c:v>42910.429861111108</c:v>
                </c:pt>
                <c:pt idx="16090">
                  <c:v>42910.430555555555</c:v>
                </c:pt>
                <c:pt idx="16091">
                  <c:v>42910.431250000001</c:v>
                </c:pt>
                <c:pt idx="16092">
                  <c:v>42910.431944444441</c:v>
                </c:pt>
                <c:pt idx="16093">
                  <c:v>42910.432638888888</c:v>
                </c:pt>
                <c:pt idx="16094">
                  <c:v>42910.433333333334</c:v>
                </c:pt>
                <c:pt idx="16095">
                  <c:v>42910.434027777781</c:v>
                </c:pt>
                <c:pt idx="16096">
                  <c:v>42910.43472222222</c:v>
                </c:pt>
                <c:pt idx="16097">
                  <c:v>42910.435416666667</c:v>
                </c:pt>
                <c:pt idx="16098">
                  <c:v>42910.436111111114</c:v>
                </c:pt>
                <c:pt idx="16099">
                  <c:v>42910.436805555553</c:v>
                </c:pt>
                <c:pt idx="16100">
                  <c:v>42910.4375</c:v>
                </c:pt>
                <c:pt idx="16101">
                  <c:v>42910.438194444447</c:v>
                </c:pt>
                <c:pt idx="16102">
                  <c:v>42910.438888888886</c:v>
                </c:pt>
                <c:pt idx="16103">
                  <c:v>42910.439583333333</c:v>
                </c:pt>
                <c:pt idx="16104">
                  <c:v>42910.44027777778</c:v>
                </c:pt>
                <c:pt idx="16105">
                  <c:v>42910.440972222219</c:v>
                </c:pt>
                <c:pt idx="16106">
                  <c:v>42910.441666666666</c:v>
                </c:pt>
                <c:pt idx="16107">
                  <c:v>42910.442361111112</c:v>
                </c:pt>
                <c:pt idx="16108">
                  <c:v>42910.443055555559</c:v>
                </c:pt>
                <c:pt idx="16109">
                  <c:v>42910.443749999999</c:v>
                </c:pt>
                <c:pt idx="16110">
                  <c:v>42910.444444444445</c:v>
                </c:pt>
                <c:pt idx="16111">
                  <c:v>42910.445138888892</c:v>
                </c:pt>
                <c:pt idx="16112">
                  <c:v>42910.445833333331</c:v>
                </c:pt>
                <c:pt idx="16113">
                  <c:v>42910.446527777778</c:v>
                </c:pt>
                <c:pt idx="16114">
                  <c:v>42910.447222222225</c:v>
                </c:pt>
                <c:pt idx="16115">
                  <c:v>42910.447916666664</c:v>
                </c:pt>
                <c:pt idx="16116">
                  <c:v>42910.448611111111</c:v>
                </c:pt>
                <c:pt idx="16117">
                  <c:v>42910.449305555558</c:v>
                </c:pt>
                <c:pt idx="16118">
                  <c:v>42910.45</c:v>
                </c:pt>
                <c:pt idx="16119">
                  <c:v>42910.450694444444</c:v>
                </c:pt>
                <c:pt idx="16120">
                  <c:v>42910.451388888891</c:v>
                </c:pt>
                <c:pt idx="16121">
                  <c:v>42910.45208333333</c:v>
                </c:pt>
                <c:pt idx="16122">
                  <c:v>42910.452777777777</c:v>
                </c:pt>
                <c:pt idx="16123">
                  <c:v>42910.453472222223</c:v>
                </c:pt>
                <c:pt idx="16124">
                  <c:v>42910.45416666667</c:v>
                </c:pt>
                <c:pt idx="16125">
                  <c:v>42910.454861111109</c:v>
                </c:pt>
                <c:pt idx="16126">
                  <c:v>42910.455555555556</c:v>
                </c:pt>
                <c:pt idx="16127">
                  <c:v>42910.456250000003</c:v>
                </c:pt>
                <c:pt idx="16128">
                  <c:v>42910.456944444442</c:v>
                </c:pt>
                <c:pt idx="16129">
                  <c:v>42910.457638888889</c:v>
                </c:pt>
                <c:pt idx="16130">
                  <c:v>42910.458333333336</c:v>
                </c:pt>
                <c:pt idx="16131">
                  <c:v>42910.459027777775</c:v>
                </c:pt>
                <c:pt idx="16132">
                  <c:v>42910.459722222222</c:v>
                </c:pt>
                <c:pt idx="16133">
                  <c:v>42910.460416666669</c:v>
                </c:pt>
                <c:pt idx="16134">
                  <c:v>42910.461111111108</c:v>
                </c:pt>
                <c:pt idx="16135">
                  <c:v>42910.461805555555</c:v>
                </c:pt>
                <c:pt idx="16136">
                  <c:v>42910.462500000001</c:v>
                </c:pt>
                <c:pt idx="16137">
                  <c:v>42910.463194444441</c:v>
                </c:pt>
                <c:pt idx="16138">
                  <c:v>42910.463888888888</c:v>
                </c:pt>
                <c:pt idx="16139">
                  <c:v>42910.464583333334</c:v>
                </c:pt>
                <c:pt idx="16140">
                  <c:v>42910.465277777781</c:v>
                </c:pt>
                <c:pt idx="16141">
                  <c:v>42910.46597222222</c:v>
                </c:pt>
                <c:pt idx="16142">
                  <c:v>42910.466666666667</c:v>
                </c:pt>
                <c:pt idx="16143">
                  <c:v>42910.467361111114</c:v>
                </c:pt>
                <c:pt idx="16144">
                  <c:v>42910.468055555553</c:v>
                </c:pt>
                <c:pt idx="16145">
                  <c:v>42910.46875</c:v>
                </c:pt>
                <c:pt idx="16146">
                  <c:v>42910.469444444447</c:v>
                </c:pt>
                <c:pt idx="16147">
                  <c:v>42910.470138888886</c:v>
                </c:pt>
                <c:pt idx="16148">
                  <c:v>42910.470833333333</c:v>
                </c:pt>
                <c:pt idx="16149">
                  <c:v>42910.47152777778</c:v>
                </c:pt>
                <c:pt idx="16150">
                  <c:v>42910.472222222219</c:v>
                </c:pt>
                <c:pt idx="16151">
                  <c:v>42910.472916666666</c:v>
                </c:pt>
                <c:pt idx="16152">
                  <c:v>42910.473611111112</c:v>
                </c:pt>
                <c:pt idx="16153">
                  <c:v>42910.474305555559</c:v>
                </c:pt>
                <c:pt idx="16154">
                  <c:v>42910.474999999999</c:v>
                </c:pt>
                <c:pt idx="16155">
                  <c:v>42910.475694444445</c:v>
                </c:pt>
                <c:pt idx="16156">
                  <c:v>42910.476388888892</c:v>
                </c:pt>
                <c:pt idx="16157">
                  <c:v>42910.477083333331</c:v>
                </c:pt>
                <c:pt idx="16158">
                  <c:v>42910.477777777778</c:v>
                </c:pt>
                <c:pt idx="16159">
                  <c:v>42910.478472222225</c:v>
                </c:pt>
                <c:pt idx="16160">
                  <c:v>42910.479166666664</c:v>
                </c:pt>
                <c:pt idx="16161">
                  <c:v>42910.479861111111</c:v>
                </c:pt>
                <c:pt idx="16162">
                  <c:v>42910.480555555558</c:v>
                </c:pt>
                <c:pt idx="16163">
                  <c:v>42910.481249999997</c:v>
                </c:pt>
                <c:pt idx="16164">
                  <c:v>42910.481944444444</c:v>
                </c:pt>
                <c:pt idx="16165">
                  <c:v>42910.482638888891</c:v>
                </c:pt>
                <c:pt idx="16166">
                  <c:v>42910.48333333333</c:v>
                </c:pt>
                <c:pt idx="16167">
                  <c:v>42910.484027777777</c:v>
                </c:pt>
                <c:pt idx="16168">
                  <c:v>42910.484722222223</c:v>
                </c:pt>
                <c:pt idx="16169">
                  <c:v>42910.48541666667</c:v>
                </c:pt>
                <c:pt idx="16170">
                  <c:v>42910.486111111109</c:v>
                </c:pt>
                <c:pt idx="16171">
                  <c:v>42910.486805555556</c:v>
                </c:pt>
                <c:pt idx="16172">
                  <c:v>42910.487500000003</c:v>
                </c:pt>
                <c:pt idx="16173">
                  <c:v>42910.488194444442</c:v>
                </c:pt>
                <c:pt idx="16174">
                  <c:v>42910.488888888889</c:v>
                </c:pt>
                <c:pt idx="16175">
                  <c:v>42910.489583333336</c:v>
                </c:pt>
                <c:pt idx="16176">
                  <c:v>42910.490277777775</c:v>
                </c:pt>
                <c:pt idx="16177">
                  <c:v>42910.490972222222</c:v>
                </c:pt>
                <c:pt idx="16178">
                  <c:v>42910.491666666669</c:v>
                </c:pt>
                <c:pt idx="16179">
                  <c:v>42910.492361111108</c:v>
                </c:pt>
                <c:pt idx="16180">
                  <c:v>42910.493055555555</c:v>
                </c:pt>
                <c:pt idx="16181">
                  <c:v>42910.493750000001</c:v>
                </c:pt>
                <c:pt idx="16182">
                  <c:v>42910.494444444441</c:v>
                </c:pt>
                <c:pt idx="16183">
                  <c:v>42910.495138888888</c:v>
                </c:pt>
                <c:pt idx="16184">
                  <c:v>42910.495833333334</c:v>
                </c:pt>
                <c:pt idx="16185">
                  <c:v>42910.496527777781</c:v>
                </c:pt>
                <c:pt idx="16186">
                  <c:v>42910.49722222222</c:v>
                </c:pt>
                <c:pt idx="16187">
                  <c:v>42910.497916666667</c:v>
                </c:pt>
                <c:pt idx="16188">
                  <c:v>42910.498611111114</c:v>
                </c:pt>
                <c:pt idx="16189">
                  <c:v>42910.499305555553</c:v>
                </c:pt>
                <c:pt idx="16190">
                  <c:v>42910.5</c:v>
                </c:pt>
                <c:pt idx="16191">
                  <c:v>42910.500694444447</c:v>
                </c:pt>
                <c:pt idx="16192">
                  <c:v>42910.501388888886</c:v>
                </c:pt>
                <c:pt idx="16193">
                  <c:v>42910.502083333333</c:v>
                </c:pt>
                <c:pt idx="16194">
                  <c:v>42910.50277777778</c:v>
                </c:pt>
                <c:pt idx="16195">
                  <c:v>42910.503472222219</c:v>
                </c:pt>
                <c:pt idx="16196">
                  <c:v>42910.504166666666</c:v>
                </c:pt>
                <c:pt idx="16197">
                  <c:v>42910.504861111112</c:v>
                </c:pt>
                <c:pt idx="16198">
                  <c:v>42910.505555555559</c:v>
                </c:pt>
                <c:pt idx="16199">
                  <c:v>42910.506249999999</c:v>
                </c:pt>
                <c:pt idx="16200">
                  <c:v>42910.506944444445</c:v>
                </c:pt>
                <c:pt idx="16201">
                  <c:v>42910.507638888892</c:v>
                </c:pt>
                <c:pt idx="16202">
                  <c:v>42910.508333333331</c:v>
                </c:pt>
                <c:pt idx="16203">
                  <c:v>42910.509027777778</c:v>
                </c:pt>
                <c:pt idx="16204">
                  <c:v>42910.509722222225</c:v>
                </c:pt>
                <c:pt idx="16205">
                  <c:v>42910.510416666664</c:v>
                </c:pt>
                <c:pt idx="16206">
                  <c:v>42910.511111111111</c:v>
                </c:pt>
                <c:pt idx="16207">
                  <c:v>42910.511805555558</c:v>
                </c:pt>
                <c:pt idx="16208">
                  <c:v>42910.512499999997</c:v>
                </c:pt>
                <c:pt idx="16209">
                  <c:v>42910.513194444444</c:v>
                </c:pt>
                <c:pt idx="16210">
                  <c:v>42910.513888888891</c:v>
                </c:pt>
                <c:pt idx="16211">
                  <c:v>42910.51458333333</c:v>
                </c:pt>
                <c:pt idx="16212">
                  <c:v>42910.515277777777</c:v>
                </c:pt>
                <c:pt idx="16213">
                  <c:v>42910.515972222223</c:v>
                </c:pt>
                <c:pt idx="16214">
                  <c:v>42910.51666666667</c:v>
                </c:pt>
                <c:pt idx="16215">
                  <c:v>42910.517361111109</c:v>
                </c:pt>
                <c:pt idx="16216">
                  <c:v>42910.518055555556</c:v>
                </c:pt>
                <c:pt idx="16217">
                  <c:v>42910.518750000003</c:v>
                </c:pt>
                <c:pt idx="16218">
                  <c:v>42910.519444444442</c:v>
                </c:pt>
                <c:pt idx="16219">
                  <c:v>42910.520138888889</c:v>
                </c:pt>
                <c:pt idx="16220">
                  <c:v>42910.520833333336</c:v>
                </c:pt>
                <c:pt idx="16221">
                  <c:v>42910.521527777775</c:v>
                </c:pt>
                <c:pt idx="16222">
                  <c:v>42910.522222222222</c:v>
                </c:pt>
                <c:pt idx="16223">
                  <c:v>42910.522916666669</c:v>
                </c:pt>
                <c:pt idx="16224">
                  <c:v>42910.523611111108</c:v>
                </c:pt>
                <c:pt idx="16225">
                  <c:v>42910.524305555555</c:v>
                </c:pt>
                <c:pt idx="16226">
                  <c:v>42910.525000000001</c:v>
                </c:pt>
                <c:pt idx="16227">
                  <c:v>42910.525694444441</c:v>
                </c:pt>
                <c:pt idx="16228">
                  <c:v>42910.526388888888</c:v>
                </c:pt>
                <c:pt idx="16229">
                  <c:v>42910.527083333334</c:v>
                </c:pt>
                <c:pt idx="16230">
                  <c:v>42910.527777777781</c:v>
                </c:pt>
                <c:pt idx="16231">
                  <c:v>42910.52847222222</c:v>
                </c:pt>
                <c:pt idx="16232">
                  <c:v>42910.529166666667</c:v>
                </c:pt>
                <c:pt idx="16233">
                  <c:v>42910.529861111114</c:v>
                </c:pt>
                <c:pt idx="16234">
                  <c:v>42910.530555555553</c:v>
                </c:pt>
                <c:pt idx="16235">
                  <c:v>42910.53125</c:v>
                </c:pt>
                <c:pt idx="16236">
                  <c:v>42910.531944444447</c:v>
                </c:pt>
                <c:pt idx="16237">
                  <c:v>42910.532638888886</c:v>
                </c:pt>
                <c:pt idx="16238">
                  <c:v>42910.533333333333</c:v>
                </c:pt>
                <c:pt idx="16239">
                  <c:v>42910.53402777778</c:v>
                </c:pt>
                <c:pt idx="16240">
                  <c:v>42910.534722222219</c:v>
                </c:pt>
                <c:pt idx="16241">
                  <c:v>42910.535416666666</c:v>
                </c:pt>
                <c:pt idx="16242">
                  <c:v>42910.536111111112</c:v>
                </c:pt>
                <c:pt idx="16243">
                  <c:v>42910.536805555559</c:v>
                </c:pt>
                <c:pt idx="16244">
                  <c:v>42910.537499999999</c:v>
                </c:pt>
                <c:pt idx="16245">
                  <c:v>42910.538194444445</c:v>
                </c:pt>
                <c:pt idx="16246">
                  <c:v>42910.538888888892</c:v>
                </c:pt>
                <c:pt idx="16247">
                  <c:v>42910.539583333331</c:v>
                </c:pt>
                <c:pt idx="16248">
                  <c:v>42910.540277777778</c:v>
                </c:pt>
                <c:pt idx="16249">
                  <c:v>42910.540972222225</c:v>
                </c:pt>
                <c:pt idx="16250">
                  <c:v>42910.541666666664</c:v>
                </c:pt>
                <c:pt idx="16251">
                  <c:v>42910.542361111111</c:v>
                </c:pt>
                <c:pt idx="16252">
                  <c:v>42910.543055555558</c:v>
                </c:pt>
                <c:pt idx="16253">
                  <c:v>42910.543749999997</c:v>
                </c:pt>
                <c:pt idx="16254">
                  <c:v>42910.544444444444</c:v>
                </c:pt>
                <c:pt idx="16255">
                  <c:v>42910.545138888891</c:v>
                </c:pt>
                <c:pt idx="16256">
                  <c:v>42910.54583333333</c:v>
                </c:pt>
                <c:pt idx="16257">
                  <c:v>42910.546527777777</c:v>
                </c:pt>
                <c:pt idx="16258">
                  <c:v>42910.547222222223</c:v>
                </c:pt>
                <c:pt idx="16259">
                  <c:v>42910.54791666667</c:v>
                </c:pt>
                <c:pt idx="16260">
                  <c:v>42910.548611111109</c:v>
                </c:pt>
                <c:pt idx="16261">
                  <c:v>42910.549305555556</c:v>
                </c:pt>
                <c:pt idx="16262">
                  <c:v>42910.55</c:v>
                </c:pt>
                <c:pt idx="16263">
                  <c:v>42910.550694444442</c:v>
                </c:pt>
                <c:pt idx="16264">
                  <c:v>42910.551388888889</c:v>
                </c:pt>
                <c:pt idx="16265">
                  <c:v>42910.552083333336</c:v>
                </c:pt>
                <c:pt idx="16266">
                  <c:v>42910.552777777775</c:v>
                </c:pt>
                <c:pt idx="16267">
                  <c:v>42910.553472222222</c:v>
                </c:pt>
                <c:pt idx="16268">
                  <c:v>42910.554166666669</c:v>
                </c:pt>
                <c:pt idx="16269">
                  <c:v>42910.554861111108</c:v>
                </c:pt>
                <c:pt idx="16270">
                  <c:v>42910.555555555555</c:v>
                </c:pt>
                <c:pt idx="16271">
                  <c:v>42910.556250000001</c:v>
                </c:pt>
                <c:pt idx="16272">
                  <c:v>42910.556944444441</c:v>
                </c:pt>
                <c:pt idx="16273">
                  <c:v>42910.557638888888</c:v>
                </c:pt>
                <c:pt idx="16274">
                  <c:v>42910.558333333334</c:v>
                </c:pt>
                <c:pt idx="16275">
                  <c:v>42910.559027777781</c:v>
                </c:pt>
                <c:pt idx="16276">
                  <c:v>42910.55972222222</c:v>
                </c:pt>
                <c:pt idx="16277">
                  <c:v>42910.560416666667</c:v>
                </c:pt>
                <c:pt idx="16278">
                  <c:v>42910.561111111114</c:v>
                </c:pt>
                <c:pt idx="16279">
                  <c:v>42910.561805555553</c:v>
                </c:pt>
                <c:pt idx="16280">
                  <c:v>42910.5625</c:v>
                </c:pt>
                <c:pt idx="16281">
                  <c:v>42910.563194444447</c:v>
                </c:pt>
                <c:pt idx="16282">
                  <c:v>42910.563888888886</c:v>
                </c:pt>
                <c:pt idx="16283">
                  <c:v>42910.564583333333</c:v>
                </c:pt>
                <c:pt idx="16284">
                  <c:v>42910.56527777778</c:v>
                </c:pt>
                <c:pt idx="16285">
                  <c:v>42910.565972222219</c:v>
                </c:pt>
                <c:pt idx="16286">
                  <c:v>42910.566666666666</c:v>
                </c:pt>
                <c:pt idx="16287">
                  <c:v>42910.567361111112</c:v>
                </c:pt>
                <c:pt idx="16288">
                  <c:v>42910.568055555559</c:v>
                </c:pt>
                <c:pt idx="16289">
                  <c:v>42910.568749999999</c:v>
                </c:pt>
                <c:pt idx="16290">
                  <c:v>42910.569444444445</c:v>
                </c:pt>
                <c:pt idx="16291">
                  <c:v>42910.570138888892</c:v>
                </c:pt>
                <c:pt idx="16292">
                  <c:v>42910.570833333331</c:v>
                </c:pt>
                <c:pt idx="16293">
                  <c:v>42910.571527777778</c:v>
                </c:pt>
                <c:pt idx="16294">
                  <c:v>42910.572222222225</c:v>
                </c:pt>
                <c:pt idx="16295">
                  <c:v>42910.572916666664</c:v>
                </c:pt>
                <c:pt idx="16296">
                  <c:v>42910.573611111111</c:v>
                </c:pt>
                <c:pt idx="16297">
                  <c:v>42910.574305555558</c:v>
                </c:pt>
                <c:pt idx="16298">
                  <c:v>42910.574999999997</c:v>
                </c:pt>
                <c:pt idx="16299">
                  <c:v>42910.575694444444</c:v>
                </c:pt>
                <c:pt idx="16300">
                  <c:v>42910.576388888891</c:v>
                </c:pt>
                <c:pt idx="16301">
                  <c:v>42910.57708333333</c:v>
                </c:pt>
                <c:pt idx="16302">
                  <c:v>42910.577777777777</c:v>
                </c:pt>
                <c:pt idx="16303">
                  <c:v>42910.578472222223</c:v>
                </c:pt>
                <c:pt idx="16304">
                  <c:v>42910.57916666667</c:v>
                </c:pt>
                <c:pt idx="16305">
                  <c:v>42910.579861111109</c:v>
                </c:pt>
                <c:pt idx="16306">
                  <c:v>42910.580555555556</c:v>
                </c:pt>
                <c:pt idx="16307">
                  <c:v>42910.581250000003</c:v>
                </c:pt>
                <c:pt idx="16308">
                  <c:v>42910.581944444442</c:v>
                </c:pt>
                <c:pt idx="16309">
                  <c:v>42910.582638888889</c:v>
                </c:pt>
                <c:pt idx="16310">
                  <c:v>42910.583333333336</c:v>
                </c:pt>
                <c:pt idx="16311">
                  <c:v>42910.584027777775</c:v>
                </c:pt>
                <c:pt idx="16312">
                  <c:v>42910.584722222222</c:v>
                </c:pt>
                <c:pt idx="16313">
                  <c:v>42910.585416666669</c:v>
                </c:pt>
                <c:pt idx="16314">
                  <c:v>42910.586111111108</c:v>
                </c:pt>
                <c:pt idx="16315">
                  <c:v>42910.586805555555</c:v>
                </c:pt>
                <c:pt idx="16316">
                  <c:v>42910.587500000001</c:v>
                </c:pt>
                <c:pt idx="16317">
                  <c:v>42910.588194444441</c:v>
                </c:pt>
                <c:pt idx="16318">
                  <c:v>42910.588888888888</c:v>
                </c:pt>
                <c:pt idx="16319">
                  <c:v>42910.589583333334</c:v>
                </c:pt>
                <c:pt idx="16320">
                  <c:v>42910.590277777781</c:v>
                </c:pt>
                <c:pt idx="16321">
                  <c:v>42910.59097222222</c:v>
                </c:pt>
                <c:pt idx="16322">
                  <c:v>42910.591666666667</c:v>
                </c:pt>
                <c:pt idx="16323">
                  <c:v>42910.592361111114</c:v>
                </c:pt>
                <c:pt idx="16324">
                  <c:v>42910.593055555553</c:v>
                </c:pt>
                <c:pt idx="16325">
                  <c:v>42910.59375</c:v>
                </c:pt>
                <c:pt idx="16326">
                  <c:v>42910.594444444447</c:v>
                </c:pt>
                <c:pt idx="16327">
                  <c:v>42910.595138888886</c:v>
                </c:pt>
                <c:pt idx="16328">
                  <c:v>42910.595833333333</c:v>
                </c:pt>
                <c:pt idx="16329">
                  <c:v>42910.59652777778</c:v>
                </c:pt>
                <c:pt idx="16330">
                  <c:v>42910.597222222219</c:v>
                </c:pt>
                <c:pt idx="16331">
                  <c:v>42910.597916666666</c:v>
                </c:pt>
                <c:pt idx="16332">
                  <c:v>42910.598611111112</c:v>
                </c:pt>
                <c:pt idx="16333">
                  <c:v>42910.599305555559</c:v>
                </c:pt>
                <c:pt idx="16334">
                  <c:v>42910.6</c:v>
                </c:pt>
                <c:pt idx="16335">
                  <c:v>42910.600694444445</c:v>
                </c:pt>
                <c:pt idx="16336">
                  <c:v>42910.601388888892</c:v>
                </c:pt>
                <c:pt idx="16337">
                  <c:v>42910.602083333331</c:v>
                </c:pt>
                <c:pt idx="16338">
                  <c:v>42910.602777777778</c:v>
                </c:pt>
                <c:pt idx="16339">
                  <c:v>42910.603472222225</c:v>
                </c:pt>
                <c:pt idx="16340">
                  <c:v>42910.604166666664</c:v>
                </c:pt>
                <c:pt idx="16341">
                  <c:v>42910.604861111111</c:v>
                </c:pt>
                <c:pt idx="16342">
                  <c:v>42910.605555555558</c:v>
                </c:pt>
                <c:pt idx="16343">
                  <c:v>42910.606249999997</c:v>
                </c:pt>
                <c:pt idx="16344">
                  <c:v>42910.606944444444</c:v>
                </c:pt>
                <c:pt idx="16345">
                  <c:v>42910.607638888891</c:v>
                </c:pt>
                <c:pt idx="16346">
                  <c:v>42910.60833333333</c:v>
                </c:pt>
                <c:pt idx="16347">
                  <c:v>42910.609027777777</c:v>
                </c:pt>
                <c:pt idx="16348">
                  <c:v>42910.609722222223</c:v>
                </c:pt>
                <c:pt idx="16349">
                  <c:v>42910.61041666667</c:v>
                </c:pt>
                <c:pt idx="16350">
                  <c:v>42910.611111111109</c:v>
                </c:pt>
                <c:pt idx="16351">
                  <c:v>42910.611805555556</c:v>
                </c:pt>
                <c:pt idx="16352">
                  <c:v>42910.612500000003</c:v>
                </c:pt>
                <c:pt idx="16353">
                  <c:v>42910.613194444442</c:v>
                </c:pt>
                <c:pt idx="16354">
                  <c:v>42910.613888888889</c:v>
                </c:pt>
                <c:pt idx="16355">
                  <c:v>42910.614583333336</c:v>
                </c:pt>
                <c:pt idx="16356">
                  <c:v>42910.615277777775</c:v>
                </c:pt>
                <c:pt idx="16357">
                  <c:v>42910.615972222222</c:v>
                </c:pt>
                <c:pt idx="16358">
                  <c:v>42910.616666666669</c:v>
                </c:pt>
                <c:pt idx="16359">
                  <c:v>42910.617361111108</c:v>
                </c:pt>
                <c:pt idx="16360">
                  <c:v>42910.618055555555</c:v>
                </c:pt>
                <c:pt idx="16361">
                  <c:v>42910.618750000001</c:v>
                </c:pt>
                <c:pt idx="16362">
                  <c:v>42910.619444444441</c:v>
                </c:pt>
                <c:pt idx="16363">
                  <c:v>42910.620138888888</c:v>
                </c:pt>
                <c:pt idx="16364">
                  <c:v>42910.620833333334</c:v>
                </c:pt>
                <c:pt idx="16365">
                  <c:v>42910.621527777781</c:v>
                </c:pt>
                <c:pt idx="16366">
                  <c:v>42910.62222222222</c:v>
                </c:pt>
                <c:pt idx="16367">
                  <c:v>42910.622916666667</c:v>
                </c:pt>
                <c:pt idx="16368">
                  <c:v>42910.623611111114</c:v>
                </c:pt>
                <c:pt idx="16369">
                  <c:v>42910.624305555553</c:v>
                </c:pt>
                <c:pt idx="16370">
                  <c:v>42910.625</c:v>
                </c:pt>
                <c:pt idx="16371">
                  <c:v>42910.625694444447</c:v>
                </c:pt>
                <c:pt idx="16372">
                  <c:v>42910.626388888886</c:v>
                </c:pt>
                <c:pt idx="16373">
                  <c:v>42910.627083333333</c:v>
                </c:pt>
                <c:pt idx="16374">
                  <c:v>42910.62777777778</c:v>
                </c:pt>
                <c:pt idx="16375">
                  <c:v>42910.628472222219</c:v>
                </c:pt>
                <c:pt idx="16376">
                  <c:v>42910.629166666666</c:v>
                </c:pt>
                <c:pt idx="16377">
                  <c:v>42910.629861111112</c:v>
                </c:pt>
                <c:pt idx="16378">
                  <c:v>42910.630555555559</c:v>
                </c:pt>
                <c:pt idx="16379">
                  <c:v>42910.631249999999</c:v>
                </c:pt>
                <c:pt idx="16380">
                  <c:v>42910.631944444445</c:v>
                </c:pt>
                <c:pt idx="16381">
                  <c:v>42910.632638888892</c:v>
                </c:pt>
                <c:pt idx="16382">
                  <c:v>42910.633333333331</c:v>
                </c:pt>
                <c:pt idx="16383">
                  <c:v>42910.634027777778</c:v>
                </c:pt>
                <c:pt idx="16384">
                  <c:v>42910.634722222225</c:v>
                </c:pt>
                <c:pt idx="16385">
                  <c:v>42910.635416666664</c:v>
                </c:pt>
                <c:pt idx="16386">
                  <c:v>42910.636111111111</c:v>
                </c:pt>
                <c:pt idx="16387">
                  <c:v>42910.636805555558</c:v>
                </c:pt>
                <c:pt idx="16388">
                  <c:v>42910.637499999997</c:v>
                </c:pt>
                <c:pt idx="16389">
                  <c:v>42910.638194444444</c:v>
                </c:pt>
                <c:pt idx="16390">
                  <c:v>42910.638888888891</c:v>
                </c:pt>
                <c:pt idx="16391">
                  <c:v>42910.63958333333</c:v>
                </c:pt>
                <c:pt idx="16392">
                  <c:v>42910.640277777777</c:v>
                </c:pt>
                <c:pt idx="16393">
                  <c:v>42910.640972222223</c:v>
                </c:pt>
                <c:pt idx="16394">
                  <c:v>42910.64166666667</c:v>
                </c:pt>
                <c:pt idx="16395">
                  <c:v>42910.642361111109</c:v>
                </c:pt>
                <c:pt idx="16396">
                  <c:v>42910.643055555556</c:v>
                </c:pt>
                <c:pt idx="16397">
                  <c:v>42910.643750000003</c:v>
                </c:pt>
                <c:pt idx="16398">
                  <c:v>42910.644444444442</c:v>
                </c:pt>
                <c:pt idx="16399">
                  <c:v>42910.645138888889</c:v>
                </c:pt>
                <c:pt idx="16400">
                  <c:v>42910.645833333336</c:v>
                </c:pt>
                <c:pt idx="16401">
                  <c:v>42910.646527777775</c:v>
                </c:pt>
                <c:pt idx="16402">
                  <c:v>42910.647222222222</c:v>
                </c:pt>
                <c:pt idx="16403">
                  <c:v>42910.647916666669</c:v>
                </c:pt>
                <c:pt idx="16404">
                  <c:v>42910.648611111108</c:v>
                </c:pt>
                <c:pt idx="16405">
                  <c:v>42910.649305555555</c:v>
                </c:pt>
                <c:pt idx="16406">
                  <c:v>42910.65</c:v>
                </c:pt>
                <c:pt idx="16407">
                  <c:v>42910.650694444441</c:v>
                </c:pt>
                <c:pt idx="16408">
                  <c:v>42910.651388888888</c:v>
                </c:pt>
                <c:pt idx="16409">
                  <c:v>42910.652083333334</c:v>
                </c:pt>
                <c:pt idx="16410">
                  <c:v>42910.652777777781</c:v>
                </c:pt>
                <c:pt idx="16411">
                  <c:v>42910.65347222222</c:v>
                </c:pt>
                <c:pt idx="16412">
                  <c:v>42910.654166666667</c:v>
                </c:pt>
                <c:pt idx="16413">
                  <c:v>42910.654861111114</c:v>
                </c:pt>
                <c:pt idx="16414">
                  <c:v>42910.655555555553</c:v>
                </c:pt>
                <c:pt idx="16415">
                  <c:v>42910.65625</c:v>
                </c:pt>
                <c:pt idx="16416">
                  <c:v>42910.656944444447</c:v>
                </c:pt>
                <c:pt idx="16417">
                  <c:v>42910.657638888886</c:v>
                </c:pt>
                <c:pt idx="16418">
                  <c:v>42910.658333333333</c:v>
                </c:pt>
                <c:pt idx="16419">
                  <c:v>42910.65902777778</c:v>
                </c:pt>
                <c:pt idx="16420">
                  <c:v>42910.659722222219</c:v>
                </c:pt>
                <c:pt idx="16421">
                  <c:v>42910.660416666666</c:v>
                </c:pt>
                <c:pt idx="16422">
                  <c:v>42910.661111111112</c:v>
                </c:pt>
                <c:pt idx="16423">
                  <c:v>42910.661805555559</c:v>
                </c:pt>
                <c:pt idx="16424">
                  <c:v>42910.662499999999</c:v>
                </c:pt>
                <c:pt idx="16425">
                  <c:v>42910.663194444445</c:v>
                </c:pt>
                <c:pt idx="16426">
                  <c:v>42910.663888888892</c:v>
                </c:pt>
                <c:pt idx="16427">
                  <c:v>42910.664583333331</c:v>
                </c:pt>
                <c:pt idx="16428">
                  <c:v>42910.665277777778</c:v>
                </c:pt>
                <c:pt idx="16429">
                  <c:v>42910.665972222225</c:v>
                </c:pt>
                <c:pt idx="16430">
                  <c:v>42910.666666666664</c:v>
                </c:pt>
                <c:pt idx="16431">
                  <c:v>42910.667361111111</c:v>
                </c:pt>
                <c:pt idx="16432">
                  <c:v>42910.668055555558</c:v>
                </c:pt>
                <c:pt idx="16433">
                  <c:v>42910.668749999997</c:v>
                </c:pt>
                <c:pt idx="16434">
                  <c:v>42910.669444444444</c:v>
                </c:pt>
                <c:pt idx="16435">
                  <c:v>42910.670138888891</c:v>
                </c:pt>
                <c:pt idx="16436">
                  <c:v>42910.67083333333</c:v>
                </c:pt>
                <c:pt idx="16437">
                  <c:v>42910.671527777777</c:v>
                </c:pt>
                <c:pt idx="16438">
                  <c:v>42910.672222222223</c:v>
                </c:pt>
                <c:pt idx="16439">
                  <c:v>42910.67291666667</c:v>
                </c:pt>
                <c:pt idx="16440">
                  <c:v>42910.673611111109</c:v>
                </c:pt>
                <c:pt idx="16441">
                  <c:v>42910.674305555556</c:v>
                </c:pt>
                <c:pt idx="16442">
                  <c:v>42910.675000000003</c:v>
                </c:pt>
                <c:pt idx="16443">
                  <c:v>42910.675694444442</c:v>
                </c:pt>
                <c:pt idx="16444">
                  <c:v>42910.676388888889</c:v>
                </c:pt>
                <c:pt idx="16445">
                  <c:v>42910.677083333336</c:v>
                </c:pt>
                <c:pt idx="16446">
                  <c:v>42910.677777777775</c:v>
                </c:pt>
                <c:pt idx="16447">
                  <c:v>42910.678472222222</c:v>
                </c:pt>
                <c:pt idx="16448">
                  <c:v>42910.679166666669</c:v>
                </c:pt>
                <c:pt idx="16449">
                  <c:v>42910.679861111108</c:v>
                </c:pt>
                <c:pt idx="16450">
                  <c:v>42910.680555555555</c:v>
                </c:pt>
                <c:pt idx="16451">
                  <c:v>42910.681250000001</c:v>
                </c:pt>
                <c:pt idx="16452">
                  <c:v>42910.681944444441</c:v>
                </c:pt>
                <c:pt idx="16453">
                  <c:v>42910.682638888888</c:v>
                </c:pt>
                <c:pt idx="16454">
                  <c:v>42910.683333333334</c:v>
                </c:pt>
                <c:pt idx="16455">
                  <c:v>42910.684027777781</c:v>
                </c:pt>
                <c:pt idx="16456">
                  <c:v>42910.68472222222</c:v>
                </c:pt>
                <c:pt idx="16457">
                  <c:v>42910.685416666667</c:v>
                </c:pt>
                <c:pt idx="16458">
                  <c:v>42910.686111111114</c:v>
                </c:pt>
                <c:pt idx="16459">
                  <c:v>42910.686805555553</c:v>
                </c:pt>
                <c:pt idx="16460">
                  <c:v>42910.6875</c:v>
                </c:pt>
                <c:pt idx="16461">
                  <c:v>42910.688194444447</c:v>
                </c:pt>
                <c:pt idx="16462">
                  <c:v>42910.688888888886</c:v>
                </c:pt>
                <c:pt idx="16463">
                  <c:v>42910.689583333333</c:v>
                </c:pt>
                <c:pt idx="16464">
                  <c:v>42910.69027777778</c:v>
                </c:pt>
                <c:pt idx="16465">
                  <c:v>42910.690972222219</c:v>
                </c:pt>
                <c:pt idx="16466">
                  <c:v>42910.691666666666</c:v>
                </c:pt>
                <c:pt idx="16467">
                  <c:v>42910.692361111112</c:v>
                </c:pt>
                <c:pt idx="16468">
                  <c:v>42910.693055555559</c:v>
                </c:pt>
                <c:pt idx="16469">
                  <c:v>42910.693749999999</c:v>
                </c:pt>
                <c:pt idx="16470">
                  <c:v>42910.694444444445</c:v>
                </c:pt>
                <c:pt idx="16471">
                  <c:v>42910.695138888892</c:v>
                </c:pt>
                <c:pt idx="16472">
                  <c:v>42910.695833333331</c:v>
                </c:pt>
                <c:pt idx="16473">
                  <c:v>42910.696527777778</c:v>
                </c:pt>
                <c:pt idx="16474">
                  <c:v>42910.697222222225</c:v>
                </c:pt>
                <c:pt idx="16475">
                  <c:v>42910.697916666664</c:v>
                </c:pt>
                <c:pt idx="16476">
                  <c:v>42910.698611111111</c:v>
                </c:pt>
                <c:pt idx="16477">
                  <c:v>42910.699305555558</c:v>
                </c:pt>
                <c:pt idx="16478">
                  <c:v>42910.7</c:v>
                </c:pt>
                <c:pt idx="16479">
                  <c:v>42910.700694444444</c:v>
                </c:pt>
                <c:pt idx="16480">
                  <c:v>42910.701388888891</c:v>
                </c:pt>
                <c:pt idx="16481">
                  <c:v>42910.70208333333</c:v>
                </c:pt>
                <c:pt idx="16482">
                  <c:v>42910.702777777777</c:v>
                </c:pt>
                <c:pt idx="16483">
                  <c:v>42910.703472222223</c:v>
                </c:pt>
                <c:pt idx="16484">
                  <c:v>42910.70416666667</c:v>
                </c:pt>
                <c:pt idx="16485">
                  <c:v>42910.704861111109</c:v>
                </c:pt>
                <c:pt idx="16486">
                  <c:v>42910.705555555556</c:v>
                </c:pt>
                <c:pt idx="16487">
                  <c:v>42910.706250000003</c:v>
                </c:pt>
                <c:pt idx="16488">
                  <c:v>42910.706944444442</c:v>
                </c:pt>
                <c:pt idx="16489">
                  <c:v>42910.707638888889</c:v>
                </c:pt>
                <c:pt idx="16490">
                  <c:v>42910.708333333336</c:v>
                </c:pt>
                <c:pt idx="16491">
                  <c:v>42910.709027777775</c:v>
                </c:pt>
                <c:pt idx="16492">
                  <c:v>42910.709722222222</c:v>
                </c:pt>
                <c:pt idx="16493">
                  <c:v>42910.710416666669</c:v>
                </c:pt>
                <c:pt idx="16494">
                  <c:v>42910.711111111108</c:v>
                </c:pt>
                <c:pt idx="16495">
                  <c:v>42910.711805555555</c:v>
                </c:pt>
                <c:pt idx="16496">
                  <c:v>42910.712500000001</c:v>
                </c:pt>
                <c:pt idx="16497">
                  <c:v>42910.713194444441</c:v>
                </c:pt>
                <c:pt idx="16498">
                  <c:v>42910.713888888888</c:v>
                </c:pt>
                <c:pt idx="16499">
                  <c:v>42910.714583333334</c:v>
                </c:pt>
                <c:pt idx="16500">
                  <c:v>42910.715277777781</c:v>
                </c:pt>
                <c:pt idx="16501">
                  <c:v>42910.71597222222</c:v>
                </c:pt>
                <c:pt idx="16502">
                  <c:v>42910.716666666667</c:v>
                </c:pt>
                <c:pt idx="16503">
                  <c:v>42910.717361111114</c:v>
                </c:pt>
                <c:pt idx="16504">
                  <c:v>42910.718055555553</c:v>
                </c:pt>
                <c:pt idx="16505">
                  <c:v>42910.71875</c:v>
                </c:pt>
                <c:pt idx="16506">
                  <c:v>42910.719444444447</c:v>
                </c:pt>
                <c:pt idx="16507">
                  <c:v>42910.720138888886</c:v>
                </c:pt>
                <c:pt idx="16508">
                  <c:v>42910.720833333333</c:v>
                </c:pt>
                <c:pt idx="16509">
                  <c:v>42910.72152777778</c:v>
                </c:pt>
                <c:pt idx="16510">
                  <c:v>42910.722222222219</c:v>
                </c:pt>
                <c:pt idx="16511">
                  <c:v>42910.722916666666</c:v>
                </c:pt>
                <c:pt idx="16512">
                  <c:v>42910.723611111112</c:v>
                </c:pt>
                <c:pt idx="16513">
                  <c:v>42910.724305555559</c:v>
                </c:pt>
                <c:pt idx="16514">
                  <c:v>42910.724999999999</c:v>
                </c:pt>
                <c:pt idx="16515">
                  <c:v>42910.725694444445</c:v>
                </c:pt>
                <c:pt idx="16516">
                  <c:v>42910.726388888892</c:v>
                </c:pt>
                <c:pt idx="16517">
                  <c:v>42910.727083333331</c:v>
                </c:pt>
                <c:pt idx="16518">
                  <c:v>42910.727777777778</c:v>
                </c:pt>
                <c:pt idx="16519">
                  <c:v>42910.728472222225</c:v>
                </c:pt>
                <c:pt idx="16520">
                  <c:v>42910.729166666664</c:v>
                </c:pt>
                <c:pt idx="16521">
                  <c:v>42910.729861111111</c:v>
                </c:pt>
                <c:pt idx="16522">
                  <c:v>42910.730555555558</c:v>
                </c:pt>
                <c:pt idx="16523">
                  <c:v>42910.731249999997</c:v>
                </c:pt>
                <c:pt idx="16524">
                  <c:v>42910.731944444444</c:v>
                </c:pt>
                <c:pt idx="16525">
                  <c:v>42910.732638888891</c:v>
                </c:pt>
                <c:pt idx="16526">
                  <c:v>42910.73333333333</c:v>
                </c:pt>
                <c:pt idx="16527">
                  <c:v>42910.734027777777</c:v>
                </c:pt>
                <c:pt idx="16528">
                  <c:v>42910.734722222223</c:v>
                </c:pt>
                <c:pt idx="16529">
                  <c:v>42910.73541666667</c:v>
                </c:pt>
                <c:pt idx="16530">
                  <c:v>42910.736111111109</c:v>
                </c:pt>
                <c:pt idx="16531">
                  <c:v>42910.736805555556</c:v>
                </c:pt>
                <c:pt idx="16532">
                  <c:v>42910.737500000003</c:v>
                </c:pt>
                <c:pt idx="16533">
                  <c:v>42910.738194444442</c:v>
                </c:pt>
                <c:pt idx="16534">
                  <c:v>42910.738888888889</c:v>
                </c:pt>
                <c:pt idx="16535">
                  <c:v>42910.739583333336</c:v>
                </c:pt>
                <c:pt idx="16536">
                  <c:v>42910.740277777775</c:v>
                </c:pt>
                <c:pt idx="16537">
                  <c:v>42910.740972222222</c:v>
                </c:pt>
                <c:pt idx="16538">
                  <c:v>42910.741666666669</c:v>
                </c:pt>
                <c:pt idx="16539">
                  <c:v>42910.742361111108</c:v>
                </c:pt>
                <c:pt idx="16540">
                  <c:v>42910.743055555555</c:v>
                </c:pt>
                <c:pt idx="16541">
                  <c:v>42910.743750000001</c:v>
                </c:pt>
                <c:pt idx="16542">
                  <c:v>42910.744444444441</c:v>
                </c:pt>
                <c:pt idx="16543">
                  <c:v>42910.745138888888</c:v>
                </c:pt>
                <c:pt idx="16544">
                  <c:v>42910.745833333334</c:v>
                </c:pt>
                <c:pt idx="16545">
                  <c:v>42910.746527777781</c:v>
                </c:pt>
                <c:pt idx="16546">
                  <c:v>42910.74722222222</c:v>
                </c:pt>
                <c:pt idx="16547">
                  <c:v>42910.747916666667</c:v>
                </c:pt>
                <c:pt idx="16548">
                  <c:v>42910.748611111114</c:v>
                </c:pt>
                <c:pt idx="16549">
                  <c:v>42910.749305555553</c:v>
                </c:pt>
                <c:pt idx="16550">
                  <c:v>42910.75</c:v>
                </c:pt>
                <c:pt idx="16551">
                  <c:v>42910.750694444447</c:v>
                </c:pt>
                <c:pt idx="16552">
                  <c:v>42910.751388888886</c:v>
                </c:pt>
                <c:pt idx="16553">
                  <c:v>42910.752083333333</c:v>
                </c:pt>
                <c:pt idx="16554">
                  <c:v>42910.75277777778</c:v>
                </c:pt>
                <c:pt idx="16555">
                  <c:v>42910.753472222219</c:v>
                </c:pt>
                <c:pt idx="16556">
                  <c:v>42910.754166666666</c:v>
                </c:pt>
                <c:pt idx="16557">
                  <c:v>42910.754861111112</c:v>
                </c:pt>
                <c:pt idx="16558">
                  <c:v>42910.755555555559</c:v>
                </c:pt>
                <c:pt idx="16559">
                  <c:v>42910.756249999999</c:v>
                </c:pt>
                <c:pt idx="16560">
                  <c:v>42910.756944444445</c:v>
                </c:pt>
                <c:pt idx="16561">
                  <c:v>42910.757638888892</c:v>
                </c:pt>
                <c:pt idx="16562">
                  <c:v>42910.758333333331</c:v>
                </c:pt>
                <c:pt idx="16563">
                  <c:v>42910.759027777778</c:v>
                </c:pt>
                <c:pt idx="16564">
                  <c:v>42910.759722222225</c:v>
                </c:pt>
                <c:pt idx="16565">
                  <c:v>42910.760416666664</c:v>
                </c:pt>
                <c:pt idx="16566">
                  <c:v>42910.761111111111</c:v>
                </c:pt>
                <c:pt idx="16567">
                  <c:v>42910.761805555558</c:v>
                </c:pt>
                <c:pt idx="16568">
                  <c:v>42910.762499999997</c:v>
                </c:pt>
                <c:pt idx="16569">
                  <c:v>42910.763194444444</c:v>
                </c:pt>
                <c:pt idx="16570">
                  <c:v>42910.763888888891</c:v>
                </c:pt>
                <c:pt idx="16571">
                  <c:v>42910.76458333333</c:v>
                </c:pt>
                <c:pt idx="16572">
                  <c:v>42910.765277777777</c:v>
                </c:pt>
                <c:pt idx="16573">
                  <c:v>42910.765972222223</c:v>
                </c:pt>
                <c:pt idx="16574">
                  <c:v>42910.76666666667</c:v>
                </c:pt>
                <c:pt idx="16575">
                  <c:v>42910.767361111109</c:v>
                </c:pt>
                <c:pt idx="16576">
                  <c:v>42910.768055555556</c:v>
                </c:pt>
                <c:pt idx="16577">
                  <c:v>42910.768750000003</c:v>
                </c:pt>
                <c:pt idx="16578">
                  <c:v>42910.769444444442</c:v>
                </c:pt>
                <c:pt idx="16579">
                  <c:v>42910.770138888889</c:v>
                </c:pt>
                <c:pt idx="16580">
                  <c:v>42910.770833333336</c:v>
                </c:pt>
                <c:pt idx="16581">
                  <c:v>42910.771527777775</c:v>
                </c:pt>
                <c:pt idx="16582">
                  <c:v>42910.772222222222</c:v>
                </c:pt>
                <c:pt idx="16583">
                  <c:v>42910.772916666669</c:v>
                </c:pt>
                <c:pt idx="16584">
                  <c:v>42910.773611111108</c:v>
                </c:pt>
                <c:pt idx="16585">
                  <c:v>42910.774305555555</c:v>
                </c:pt>
                <c:pt idx="16586">
                  <c:v>42910.775000000001</c:v>
                </c:pt>
                <c:pt idx="16587">
                  <c:v>42910.775694444441</c:v>
                </c:pt>
                <c:pt idx="16588">
                  <c:v>42910.776388888888</c:v>
                </c:pt>
                <c:pt idx="16589">
                  <c:v>42910.777083333334</c:v>
                </c:pt>
                <c:pt idx="16590">
                  <c:v>42910.777777777781</c:v>
                </c:pt>
                <c:pt idx="16591">
                  <c:v>42910.77847222222</c:v>
                </c:pt>
                <c:pt idx="16592">
                  <c:v>42910.779166666667</c:v>
                </c:pt>
                <c:pt idx="16593">
                  <c:v>42910.779861111114</c:v>
                </c:pt>
                <c:pt idx="16594">
                  <c:v>42910.780555555553</c:v>
                </c:pt>
                <c:pt idx="16595">
                  <c:v>42910.78125</c:v>
                </c:pt>
                <c:pt idx="16596">
                  <c:v>42910.781944444447</c:v>
                </c:pt>
                <c:pt idx="16597">
                  <c:v>42910.782638888886</c:v>
                </c:pt>
                <c:pt idx="16598">
                  <c:v>42910.783333333333</c:v>
                </c:pt>
                <c:pt idx="16599">
                  <c:v>42910.78402777778</c:v>
                </c:pt>
                <c:pt idx="16600">
                  <c:v>42910.784722222219</c:v>
                </c:pt>
                <c:pt idx="16601">
                  <c:v>42910.785416666666</c:v>
                </c:pt>
                <c:pt idx="16602">
                  <c:v>42910.786111111112</c:v>
                </c:pt>
                <c:pt idx="16603">
                  <c:v>42910.786805555559</c:v>
                </c:pt>
                <c:pt idx="16604">
                  <c:v>42910.787499999999</c:v>
                </c:pt>
                <c:pt idx="16605">
                  <c:v>42910.788194444445</c:v>
                </c:pt>
                <c:pt idx="16606">
                  <c:v>42910.788888888892</c:v>
                </c:pt>
                <c:pt idx="16607">
                  <c:v>42910.789583333331</c:v>
                </c:pt>
                <c:pt idx="16608">
                  <c:v>42910.790277777778</c:v>
                </c:pt>
                <c:pt idx="16609">
                  <c:v>42910.790972222225</c:v>
                </c:pt>
                <c:pt idx="16610">
                  <c:v>42910.791666666664</c:v>
                </c:pt>
                <c:pt idx="16611">
                  <c:v>42910.792361111111</c:v>
                </c:pt>
                <c:pt idx="16612">
                  <c:v>42910.793055555558</c:v>
                </c:pt>
                <c:pt idx="16613">
                  <c:v>42910.793749999997</c:v>
                </c:pt>
                <c:pt idx="16614">
                  <c:v>42910.794444444444</c:v>
                </c:pt>
                <c:pt idx="16615">
                  <c:v>42910.795138888891</c:v>
                </c:pt>
                <c:pt idx="16616">
                  <c:v>42910.79583333333</c:v>
                </c:pt>
                <c:pt idx="16617">
                  <c:v>42910.796527777777</c:v>
                </c:pt>
                <c:pt idx="16618">
                  <c:v>42910.797222222223</c:v>
                </c:pt>
                <c:pt idx="16619">
                  <c:v>42910.79791666667</c:v>
                </c:pt>
                <c:pt idx="16620">
                  <c:v>42910.798611111109</c:v>
                </c:pt>
                <c:pt idx="16621">
                  <c:v>42910.799305555556</c:v>
                </c:pt>
                <c:pt idx="16622">
                  <c:v>42910.8</c:v>
                </c:pt>
                <c:pt idx="16623">
                  <c:v>42910.800694444442</c:v>
                </c:pt>
                <c:pt idx="16624">
                  <c:v>42910.801388888889</c:v>
                </c:pt>
                <c:pt idx="16625">
                  <c:v>42910.802083333336</c:v>
                </c:pt>
                <c:pt idx="16626">
                  <c:v>42910.802777777775</c:v>
                </c:pt>
                <c:pt idx="16627">
                  <c:v>42910.803472222222</c:v>
                </c:pt>
                <c:pt idx="16628">
                  <c:v>42910.804166666669</c:v>
                </c:pt>
                <c:pt idx="16629">
                  <c:v>42910.804861111108</c:v>
                </c:pt>
                <c:pt idx="16630">
                  <c:v>42910.805555555555</c:v>
                </c:pt>
                <c:pt idx="16631">
                  <c:v>42910.806250000001</c:v>
                </c:pt>
                <c:pt idx="16632">
                  <c:v>42910.806944444441</c:v>
                </c:pt>
                <c:pt idx="16633">
                  <c:v>42910.807638888888</c:v>
                </c:pt>
                <c:pt idx="16634">
                  <c:v>42910.808333333334</c:v>
                </c:pt>
                <c:pt idx="16635">
                  <c:v>42910.809027777781</c:v>
                </c:pt>
                <c:pt idx="16636">
                  <c:v>42910.80972222222</c:v>
                </c:pt>
                <c:pt idx="16637">
                  <c:v>42910.810416666667</c:v>
                </c:pt>
                <c:pt idx="16638">
                  <c:v>42910.811111111114</c:v>
                </c:pt>
                <c:pt idx="16639">
                  <c:v>42910.811805555553</c:v>
                </c:pt>
                <c:pt idx="16640">
                  <c:v>42910.8125</c:v>
                </c:pt>
                <c:pt idx="16641">
                  <c:v>42910.813194444447</c:v>
                </c:pt>
                <c:pt idx="16642">
                  <c:v>42910.813888888886</c:v>
                </c:pt>
                <c:pt idx="16643">
                  <c:v>42910.814583333333</c:v>
                </c:pt>
                <c:pt idx="16644">
                  <c:v>42910.81527777778</c:v>
                </c:pt>
                <c:pt idx="16645">
                  <c:v>42910.815972222219</c:v>
                </c:pt>
                <c:pt idx="16646">
                  <c:v>42910.816666666666</c:v>
                </c:pt>
                <c:pt idx="16647">
                  <c:v>42910.817361111112</c:v>
                </c:pt>
                <c:pt idx="16648">
                  <c:v>42910.818055555559</c:v>
                </c:pt>
                <c:pt idx="16649">
                  <c:v>42910.818749999999</c:v>
                </c:pt>
                <c:pt idx="16650">
                  <c:v>42910.819444444445</c:v>
                </c:pt>
                <c:pt idx="16651">
                  <c:v>42910.820138888892</c:v>
                </c:pt>
                <c:pt idx="16652">
                  <c:v>42910.820833333331</c:v>
                </c:pt>
                <c:pt idx="16653">
                  <c:v>42910.821527777778</c:v>
                </c:pt>
                <c:pt idx="16654">
                  <c:v>42910.822222222225</c:v>
                </c:pt>
                <c:pt idx="16655">
                  <c:v>42910.822916666664</c:v>
                </c:pt>
                <c:pt idx="16656">
                  <c:v>42910.823611111111</c:v>
                </c:pt>
                <c:pt idx="16657">
                  <c:v>42910.824305555558</c:v>
                </c:pt>
                <c:pt idx="16658">
                  <c:v>42910.824999999997</c:v>
                </c:pt>
                <c:pt idx="16659">
                  <c:v>42910.825694444444</c:v>
                </c:pt>
                <c:pt idx="16660">
                  <c:v>42910.826388888891</c:v>
                </c:pt>
                <c:pt idx="16661">
                  <c:v>42910.82708333333</c:v>
                </c:pt>
                <c:pt idx="16662">
                  <c:v>42910.827777777777</c:v>
                </c:pt>
                <c:pt idx="16663">
                  <c:v>42910.828472222223</c:v>
                </c:pt>
                <c:pt idx="16664">
                  <c:v>42910.82916666667</c:v>
                </c:pt>
                <c:pt idx="16665">
                  <c:v>42910.829861111109</c:v>
                </c:pt>
                <c:pt idx="16666">
                  <c:v>42910.830555555556</c:v>
                </c:pt>
                <c:pt idx="16667">
                  <c:v>42910.831250000003</c:v>
                </c:pt>
                <c:pt idx="16668">
                  <c:v>42910.831944444442</c:v>
                </c:pt>
                <c:pt idx="16669">
                  <c:v>42910.832638888889</c:v>
                </c:pt>
                <c:pt idx="16670">
                  <c:v>42910.833333333336</c:v>
                </c:pt>
                <c:pt idx="16671">
                  <c:v>42910.834027777775</c:v>
                </c:pt>
                <c:pt idx="16672">
                  <c:v>42910.834722222222</c:v>
                </c:pt>
                <c:pt idx="16673">
                  <c:v>42910.835416666669</c:v>
                </c:pt>
                <c:pt idx="16674">
                  <c:v>42910.836111111108</c:v>
                </c:pt>
                <c:pt idx="16675">
                  <c:v>42910.836805555555</c:v>
                </c:pt>
                <c:pt idx="16676">
                  <c:v>42910.837500000001</c:v>
                </c:pt>
                <c:pt idx="16677">
                  <c:v>42910.838194444441</c:v>
                </c:pt>
                <c:pt idx="16678">
                  <c:v>42910.838888888888</c:v>
                </c:pt>
                <c:pt idx="16679">
                  <c:v>42910.839583333334</c:v>
                </c:pt>
                <c:pt idx="16680">
                  <c:v>42910.840277777781</c:v>
                </c:pt>
                <c:pt idx="16681">
                  <c:v>42910.84097222222</c:v>
                </c:pt>
                <c:pt idx="16682">
                  <c:v>42910.841666666667</c:v>
                </c:pt>
                <c:pt idx="16683">
                  <c:v>42910.842361111114</c:v>
                </c:pt>
                <c:pt idx="16684">
                  <c:v>42910.843055555553</c:v>
                </c:pt>
                <c:pt idx="16685">
                  <c:v>42910.84375</c:v>
                </c:pt>
                <c:pt idx="16686">
                  <c:v>42910.844444444447</c:v>
                </c:pt>
                <c:pt idx="16687">
                  <c:v>42910.845138888886</c:v>
                </c:pt>
                <c:pt idx="16688">
                  <c:v>42910.845833333333</c:v>
                </c:pt>
                <c:pt idx="16689">
                  <c:v>42910.84652777778</c:v>
                </c:pt>
                <c:pt idx="16690">
                  <c:v>42910.847222222219</c:v>
                </c:pt>
                <c:pt idx="16691">
                  <c:v>42910.847916666666</c:v>
                </c:pt>
                <c:pt idx="16692">
                  <c:v>42910.848611111112</c:v>
                </c:pt>
                <c:pt idx="16693">
                  <c:v>42910.849305555559</c:v>
                </c:pt>
                <c:pt idx="16694">
                  <c:v>42910.85</c:v>
                </c:pt>
                <c:pt idx="16695">
                  <c:v>42910.850694444445</c:v>
                </c:pt>
                <c:pt idx="16696">
                  <c:v>42910.851388888892</c:v>
                </c:pt>
                <c:pt idx="16697">
                  <c:v>42910.852083333331</c:v>
                </c:pt>
                <c:pt idx="16698">
                  <c:v>42910.852777777778</c:v>
                </c:pt>
                <c:pt idx="16699">
                  <c:v>42910.853472222225</c:v>
                </c:pt>
                <c:pt idx="16700">
                  <c:v>42910.854166666664</c:v>
                </c:pt>
                <c:pt idx="16701">
                  <c:v>42910.854861111111</c:v>
                </c:pt>
                <c:pt idx="16702">
                  <c:v>42910.855555555558</c:v>
                </c:pt>
                <c:pt idx="16703">
                  <c:v>42910.856249999997</c:v>
                </c:pt>
                <c:pt idx="16704">
                  <c:v>42910.856944444444</c:v>
                </c:pt>
                <c:pt idx="16705">
                  <c:v>42910.857638888891</c:v>
                </c:pt>
                <c:pt idx="16706">
                  <c:v>42910.85833333333</c:v>
                </c:pt>
                <c:pt idx="16707">
                  <c:v>42910.859027777777</c:v>
                </c:pt>
                <c:pt idx="16708">
                  <c:v>42910.859722222223</c:v>
                </c:pt>
                <c:pt idx="16709">
                  <c:v>42910.86041666667</c:v>
                </c:pt>
                <c:pt idx="16710">
                  <c:v>42910.861111111109</c:v>
                </c:pt>
                <c:pt idx="16711">
                  <c:v>42910.861805555556</c:v>
                </c:pt>
                <c:pt idx="16712">
                  <c:v>42910.862500000003</c:v>
                </c:pt>
                <c:pt idx="16713">
                  <c:v>42910.863194444442</c:v>
                </c:pt>
                <c:pt idx="16714">
                  <c:v>42910.863888888889</c:v>
                </c:pt>
                <c:pt idx="16715">
                  <c:v>42910.864583333336</c:v>
                </c:pt>
                <c:pt idx="16716">
                  <c:v>42910.865277777775</c:v>
                </c:pt>
                <c:pt idx="16717">
                  <c:v>42910.865972222222</c:v>
                </c:pt>
                <c:pt idx="16718">
                  <c:v>42910.866666666669</c:v>
                </c:pt>
                <c:pt idx="16719">
                  <c:v>42910.867361111108</c:v>
                </c:pt>
                <c:pt idx="16720">
                  <c:v>42910.868055555555</c:v>
                </c:pt>
                <c:pt idx="16721">
                  <c:v>42910.868750000001</c:v>
                </c:pt>
                <c:pt idx="16722">
                  <c:v>42910.869444444441</c:v>
                </c:pt>
                <c:pt idx="16723">
                  <c:v>42910.870138888888</c:v>
                </c:pt>
                <c:pt idx="16724">
                  <c:v>42910.870833333334</c:v>
                </c:pt>
                <c:pt idx="16725">
                  <c:v>42910.871527777781</c:v>
                </c:pt>
                <c:pt idx="16726">
                  <c:v>42910.87222222222</c:v>
                </c:pt>
                <c:pt idx="16727">
                  <c:v>42910.872916666667</c:v>
                </c:pt>
                <c:pt idx="16728">
                  <c:v>42910.873611111114</c:v>
                </c:pt>
                <c:pt idx="16729">
                  <c:v>42910.874305555553</c:v>
                </c:pt>
                <c:pt idx="16730">
                  <c:v>42910.875</c:v>
                </c:pt>
                <c:pt idx="16731">
                  <c:v>42910.875694444447</c:v>
                </c:pt>
                <c:pt idx="16732">
                  <c:v>42910.876388888886</c:v>
                </c:pt>
                <c:pt idx="16733">
                  <c:v>42910.877083333333</c:v>
                </c:pt>
                <c:pt idx="16734">
                  <c:v>42910.87777777778</c:v>
                </c:pt>
                <c:pt idx="16735">
                  <c:v>42910.878472222219</c:v>
                </c:pt>
                <c:pt idx="16736">
                  <c:v>42910.879166666666</c:v>
                </c:pt>
                <c:pt idx="16737">
                  <c:v>42910.879861111112</c:v>
                </c:pt>
                <c:pt idx="16738">
                  <c:v>42910.880555555559</c:v>
                </c:pt>
                <c:pt idx="16739">
                  <c:v>42910.881249999999</c:v>
                </c:pt>
                <c:pt idx="16740">
                  <c:v>42910.881944444445</c:v>
                </c:pt>
                <c:pt idx="16741">
                  <c:v>42910.882638888892</c:v>
                </c:pt>
                <c:pt idx="16742">
                  <c:v>42910.883333333331</c:v>
                </c:pt>
                <c:pt idx="16743">
                  <c:v>42910.884027777778</c:v>
                </c:pt>
                <c:pt idx="16744">
                  <c:v>42910.884722222225</c:v>
                </c:pt>
                <c:pt idx="16745">
                  <c:v>42910.885416666664</c:v>
                </c:pt>
                <c:pt idx="16746">
                  <c:v>42910.886111111111</c:v>
                </c:pt>
                <c:pt idx="16747">
                  <c:v>42910.886805555558</c:v>
                </c:pt>
                <c:pt idx="16748">
                  <c:v>42910.887499999997</c:v>
                </c:pt>
                <c:pt idx="16749">
                  <c:v>42910.888194444444</c:v>
                </c:pt>
                <c:pt idx="16750">
                  <c:v>42910.888888888891</c:v>
                </c:pt>
                <c:pt idx="16751">
                  <c:v>42910.88958333333</c:v>
                </c:pt>
                <c:pt idx="16752">
                  <c:v>42910.890277777777</c:v>
                </c:pt>
                <c:pt idx="16753">
                  <c:v>42910.890972222223</c:v>
                </c:pt>
                <c:pt idx="16754">
                  <c:v>42910.89166666667</c:v>
                </c:pt>
                <c:pt idx="16755">
                  <c:v>42910.892361111109</c:v>
                </c:pt>
                <c:pt idx="16756">
                  <c:v>42910.893055555556</c:v>
                </c:pt>
                <c:pt idx="16757">
                  <c:v>42910.893750000003</c:v>
                </c:pt>
                <c:pt idx="16758">
                  <c:v>42910.894444444442</c:v>
                </c:pt>
                <c:pt idx="16759">
                  <c:v>42910.895138888889</c:v>
                </c:pt>
                <c:pt idx="16760">
                  <c:v>42910.895833333336</c:v>
                </c:pt>
                <c:pt idx="16761">
                  <c:v>42910.896527777775</c:v>
                </c:pt>
                <c:pt idx="16762">
                  <c:v>42910.897222222222</c:v>
                </c:pt>
                <c:pt idx="16763">
                  <c:v>42910.897916666669</c:v>
                </c:pt>
                <c:pt idx="16764">
                  <c:v>42910.898611111108</c:v>
                </c:pt>
                <c:pt idx="16765">
                  <c:v>42910.899305555555</c:v>
                </c:pt>
                <c:pt idx="16766">
                  <c:v>42910.9</c:v>
                </c:pt>
                <c:pt idx="16767">
                  <c:v>42910.900694444441</c:v>
                </c:pt>
                <c:pt idx="16768">
                  <c:v>42910.901388888888</c:v>
                </c:pt>
                <c:pt idx="16769">
                  <c:v>42910.902083333334</c:v>
                </c:pt>
                <c:pt idx="16770">
                  <c:v>42910.902777777781</c:v>
                </c:pt>
                <c:pt idx="16771">
                  <c:v>42910.90347222222</c:v>
                </c:pt>
                <c:pt idx="16772">
                  <c:v>42910.904166666667</c:v>
                </c:pt>
                <c:pt idx="16773">
                  <c:v>42910.904861111114</c:v>
                </c:pt>
                <c:pt idx="16774">
                  <c:v>42910.905555555553</c:v>
                </c:pt>
                <c:pt idx="16775">
                  <c:v>42910.90625</c:v>
                </c:pt>
                <c:pt idx="16776">
                  <c:v>42910.906944444447</c:v>
                </c:pt>
                <c:pt idx="16777">
                  <c:v>42910.907638888886</c:v>
                </c:pt>
                <c:pt idx="16778">
                  <c:v>42910.908333333333</c:v>
                </c:pt>
                <c:pt idx="16779">
                  <c:v>42910.90902777778</c:v>
                </c:pt>
                <c:pt idx="16780">
                  <c:v>42910.909722222219</c:v>
                </c:pt>
                <c:pt idx="16781">
                  <c:v>42910.910416666666</c:v>
                </c:pt>
                <c:pt idx="16782">
                  <c:v>42910.911111111112</c:v>
                </c:pt>
                <c:pt idx="16783">
                  <c:v>42910.911805555559</c:v>
                </c:pt>
                <c:pt idx="16784">
                  <c:v>42910.912499999999</c:v>
                </c:pt>
                <c:pt idx="16785">
                  <c:v>42910.913194444445</c:v>
                </c:pt>
                <c:pt idx="16786">
                  <c:v>42910.913888888892</c:v>
                </c:pt>
                <c:pt idx="16787">
                  <c:v>42910.914583333331</c:v>
                </c:pt>
                <c:pt idx="16788">
                  <c:v>42910.915277777778</c:v>
                </c:pt>
                <c:pt idx="16789">
                  <c:v>42910.915972222225</c:v>
                </c:pt>
                <c:pt idx="16790">
                  <c:v>42910.916666666664</c:v>
                </c:pt>
                <c:pt idx="16791">
                  <c:v>42910.917361111111</c:v>
                </c:pt>
                <c:pt idx="16792">
                  <c:v>42910.918055555558</c:v>
                </c:pt>
                <c:pt idx="16793">
                  <c:v>42910.918749999997</c:v>
                </c:pt>
                <c:pt idx="16794">
                  <c:v>42910.919444444444</c:v>
                </c:pt>
                <c:pt idx="16795">
                  <c:v>42910.920138888891</c:v>
                </c:pt>
                <c:pt idx="16796">
                  <c:v>42910.92083333333</c:v>
                </c:pt>
                <c:pt idx="16797">
                  <c:v>42910.921527777777</c:v>
                </c:pt>
                <c:pt idx="16798">
                  <c:v>42910.922222222223</c:v>
                </c:pt>
                <c:pt idx="16799">
                  <c:v>42910.92291666667</c:v>
                </c:pt>
                <c:pt idx="16800">
                  <c:v>42910.923611111109</c:v>
                </c:pt>
                <c:pt idx="16801">
                  <c:v>42910.924305555556</c:v>
                </c:pt>
                <c:pt idx="16802">
                  <c:v>42910.925000000003</c:v>
                </c:pt>
                <c:pt idx="16803">
                  <c:v>42910.925694444442</c:v>
                </c:pt>
                <c:pt idx="16804">
                  <c:v>42910.926388888889</c:v>
                </c:pt>
                <c:pt idx="16805">
                  <c:v>42910.927083333336</c:v>
                </c:pt>
                <c:pt idx="16806">
                  <c:v>42910.927777777775</c:v>
                </c:pt>
                <c:pt idx="16807">
                  <c:v>42910.928472222222</c:v>
                </c:pt>
                <c:pt idx="16808">
                  <c:v>42910.929166666669</c:v>
                </c:pt>
                <c:pt idx="16809">
                  <c:v>42910.929861111108</c:v>
                </c:pt>
                <c:pt idx="16810">
                  <c:v>42910.930555555555</c:v>
                </c:pt>
                <c:pt idx="16811">
                  <c:v>42910.931250000001</c:v>
                </c:pt>
                <c:pt idx="16812">
                  <c:v>42910.931944444441</c:v>
                </c:pt>
                <c:pt idx="16813">
                  <c:v>42910.932638888888</c:v>
                </c:pt>
                <c:pt idx="16814">
                  <c:v>42910.933333333334</c:v>
                </c:pt>
                <c:pt idx="16815">
                  <c:v>42910.934027777781</c:v>
                </c:pt>
                <c:pt idx="16816">
                  <c:v>42910.93472222222</c:v>
                </c:pt>
                <c:pt idx="16817">
                  <c:v>42910.935416666667</c:v>
                </c:pt>
                <c:pt idx="16818">
                  <c:v>42910.936111111114</c:v>
                </c:pt>
                <c:pt idx="16819">
                  <c:v>42910.936805555553</c:v>
                </c:pt>
                <c:pt idx="16820">
                  <c:v>42910.9375</c:v>
                </c:pt>
                <c:pt idx="16821">
                  <c:v>42910.938194444447</c:v>
                </c:pt>
                <c:pt idx="16822">
                  <c:v>42910.938888888886</c:v>
                </c:pt>
                <c:pt idx="16823">
                  <c:v>42910.939583333333</c:v>
                </c:pt>
                <c:pt idx="16824">
                  <c:v>42910.94027777778</c:v>
                </c:pt>
                <c:pt idx="16825">
                  <c:v>42910.940972222219</c:v>
                </c:pt>
                <c:pt idx="16826">
                  <c:v>42910.941666666666</c:v>
                </c:pt>
                <c:pt idx="16827">
                  <c:v>42910.942361111112</c:v>
                </c:pt>
                <c:pt idx="16828">
                  <c:v>42910.943055555559</c:v>
                </c:pt>
                <c:pt idx="16829">
                  <c:v>42910.943749999999</c:v>
                </c:pt>
                <c:pt idx="16830">
                  <c:v>42910.944444444445</c:v>
                </c:pt>
                <c:pt idx="16831">
                  <c:v>42910.945138888892</c:v>
                </c:pt>
                <c:pt idx="16832">
                  <c:v>42910.945833333331</c:v>
                </c:pt>
                <c:pt idx="16833">
                  <c:v>42910.946527777778</c:v>
                </c:pt>
                <c:pt idx="16834">
                  <c:v>42910.947222222225</c:v>
                </c:pt>
                <c:pt idx="16835">
                  <c:v>42910.947916666664</c:v>
                </c:pt>
                <c:pt idx="16836">
                  <c:v>42910.948611111111</c:v>
                </c:pt>
                <c:pt idx="16837">
                  <c:v>42910.949305555558</c:v>
                </c:pt>
                <c:pt idx="16838">
                  <c:v>42910.95</c:v>
                </c:pt>
                <c:pt idx="16839">
                  <c:v>42910.950694444444</c:v>
                </c:pt>
                <c:pt idx="16840">
                  <c:v>42910.951388888891</c:v>
                </c:pt>
                <c:pt idx="16841">
                  <c:v>42910.95208333333</c:v>
                </c:pt>
                <c:pt idx="16842">
                  <c:v>42910.952777777777</c:v>
                </c:pt>
                <c:pt idx="16843">
                  <c:v>42910.953472222223</c:v>
                </c:pt>
                <c:pt idx="16844">
                  <c:v>42910.95416666667</c:v>
                </c:pt>
                <c:pt idx="16845">
                  <c:v>42910.954861111109</c:v>
                </c:pt>
                <c:pt idx="16846">
                  <c:v>42910.955555555556</c:v>
                </c:pt>
                <c:pt idx="16847">
                  <c:v>42910.956250000003</c:v>
                </c:pt>
                <c:pt idx="16848">
                  <c:v>42910.956944444442</c:v>
                </c:pt>
                <c:pt idx="16849">
                  <c:v>42910.957638888889</c:v>
                </c:pt>
                <c:pt idx="16850">
                  <c:v>42910.958333333336</c:v>
                </c:pt>
                <c:pt idx="16851">
                  <c:v>42910.959027777775</c:v>
                </c:pt>
                <c:pt idx="16852">
                  <c:v>42910.959722222222</c:v>
                </c:pt>
                <c:pt idx="16853">
                  <c:v>42910.960416666669</c:v>
                </c:pt>
                <c:pt idx="16854">
                  <c:v>42910.961111111108</c:v>
                </c:pt>
                <c:pt idx="16855">
                  <c:v>42910.961805555555</c:v>
                </c:pt>
                <c:pt idx="16856">
                  <c:v>42910.962500000001</c:v>
                </c:pt>
                <c:pt idx="16857">
                  <c:v>42910.963194444441</c:v>
                </c:pt>
                <c:pt idx="16858">
                  <c:v>42910.963888888888</c:v>
                </c:pt>
                <c:pt idx="16859">
                  <c:v>42910.964583333334</c:v>
                </c:pt>
                <c:pt idx="16860">
                  <c:v>42910.965277777781</c:v>
                </c:pt>
                <c:pt idx="16861">
                  <c:v>42910.96597222222</c:v>
                </c:pt>
                <c:pt idx="16862">
                  <c:v>42910.966666666667</c:v>
                </c:pt>
                <c:pt idx="16863">
                  <c:v>42910.967361111114</c:v>
                </c:pt>
                <c:pt idx="16864">
                  <c:v>42910.968055555553</c:v>
                </c:pt>
                <c:pt idx="16865">
                  <c:v>42910.96875</c:v>
                </c:pt>
                <c:pt idx="16866">
                  <c:v>42910.969444444447</c:v>
                </c:pt>
                <c:pt idx="16867">
                  <c:v>42910.970138888886</c:v>
                </c:pt>
                <c:pt idx="16868">
                  <c:v>42910.970833333333</c:v>
                </c:pt>
                <c:pt idx="16869">
                  <c:v>42910.97152777778</c:v>
                </c:pt>
                <c:pt idx="16870">
                  <c:v>42910.972222222219</c:v>
                </c:pt>
                <c:pt idx="16871">
                  <c:v>42910.972916666666</c:v>
                </c:pt>
                <c:pt idx="16872">
                  <c:v>42910.973611111112</c:v>
                </c:pt>
                <c:pt idx="16873">
                  <c:v>42910.974305555559</c:v>
                </c:pt>
                <c:pt idx="16874">
                  <c:v>42910.974999999999</c:v>
                </c:pt>
                <c:pt idx="16875">
                  <c:v>42910.975694444445</c:v>
                </c:pt>
                <c:pt idx="16876">
                  <c:v>42910.976388888892</c:v>
                </c:pt>
                <c:pt idx="16877">
                  <c:v>42910.977083333331</c:v>
                </c:pt>
                <c:pt idx="16878">
                  <c:v>42910.977777777778</c:v>
                </c:pt>
                <c:pt idx="16879">
                  <c:v>42910.978472222225</c:v>
                </c:pt>
                <c:pt idx="16880">
                  <c:v>42910.979166666664</c:v>
                </c:pt>
                <c:pt idx="16881">
                  <c:v>42910.979861111111</c:v>
                </c:pt>
                <c:pt idx="16882">
                  <c:v>42910.980555555558</c:v>
                </c:pt>
                <c:pt idx="16883">
                  <c:v>42910.981249999997</c:v>
                </c:pt>
                <c:pt idx="16884">
                  <c:v>42910.981944444444</c:v>
                </c:pt>
                <c:pt idx="16885">
                  <c:v>42910.982638888891</c:v>
                </c:pt>
                <c:pt idx="16886">
                  <c:v>42910.98333333333</c:v>
                </c:pt>
                <c:pt idx="16887">
                  <c:v>42910.984027777777</c:v>
                </c:pt>
                <c:pt idx="16888">
                  <c:v>42910.984722222223</c:v>
                </c:pt>
                <c:pt idx="16889">
                  <c:v>42910.98541666667</c:v>
                </c:pt>
                <c:pt idx="16890">
                  <c:v>42910.986111111109</c:v>
                </c:pt>
                <c:pt idx="16891">
                  <c:v>42910.986805555556</c:v>
                </c:pt>
                <c:pt idx="16892">
                  <c:v>42910.987500000003</c:v>
                </c:pt>
                <c:pt idx="16893">
                  <c:v>42910.988194444442</c:v>
                </c:pt>
                <c:pt idx="16894">
                  <c:v>42910.988888888889</c:v>
                </c:pt>
                <c:pt idx="16895">
                  <c:v>42910.989583333336</c:v>
                </c:pt>
                <c:pt idx="16896">
                  <c:v>42910.990277777775</c:v>
                </c:pt>
                <c:pt idx="16897">
                  <c:v>42910.990972222222</c:v>
                </c:pt>
                <c:pt idx="16898">
                  <c:v>42910.991666666669</c:v>
                </c:pt>
                <c:pt idx="16899">
                  <c:v>42910.992361111108</c:v>
                </c:pt>
                <c:pt idx="16900">
                  <c:v>42910.993055555555</c:v>
                </c:pt>
                <c:pt idx="16901">
                  <c:v>42910.993750000001</c:v>
                </c:pt>
                <c:pt idx="16902">
                  <c:v>42910.994444444441</c:v>
                </c:pt>
                <c:pt idx="16903">
                  <c:v>42910.995138888888</c:v>
                </c:pt>
                <c:pt idx="16904">
                  <c:v>42910.995833333334</c:v>
                </c:pt>
                <c:pt idx="16905">
                  <c:v>42910.996527777781</c:v>
                </c:pt>
                <c:pt idx="16906">
                  <c:v>42910.99722222222</c:v>
                </c:pt>
                <c:pt idx="16907">
                  <c:v>42910.997916666667</c:v>
                </c:pt>
                <c:pt idx="16908">
                  <c:v>42910.998611111114</c:v>
                </c:pt>
                <c:pt idx="16909">
                  <c:v>42910.999305555553</c:v>
                </c:pt>
                <c:pt idx="16910">
                  <c:v>42911</c:v>
                </c:pt>
                <c:pt idx="16911">
                  <c:v>42911.000694444447</c:v>
                </c:pt>
                <c:pt idx="16912">
                  <c:v>42911.001388888886</c:v>
                </c:pt>
                <c:pt idx="16913">
                  <c:v>42911.002083333333</c:v>
                </c:pt>
                <c:pt idx="16914">
                  <c:v>42911.00277777778</c:v>
                </c:pt>
                <c:pt idx="16915">
                  <c:v>42911.003472222219</c:v>
                </c:pt>
                <c:pt idx="16916">
                  <c:v>42911.004166666666</c:v>
                </c:pt>
                <c:pt idx="16917">
                  <c:v>42911.004861111112</c:v>
                </c:pt>
                <c:pt idx="16918">
                  <c:v>42911.005555555559</c:v>
                </c:pt>
                <c:pt idx="16919">
                  <c:v>42911.006249999999</c:v>
                </c:pt>
                <c:pt idx="16920">
                  <c:v>42911.006944444445</c:v>
                </c:pt>
                <c:pt idx="16921">
                  <c:v>42911.007638888892</c:v>
                </c:pt>
                <c:pt idx="16922">
                  <c:v>42911.008333333331</c:v>
                </c:pt>
                <c:pt idx="16923">
                  <c:v>42911.009027777778</c:v>
                </c:pt>
                <c:pt idx="16924">
                  <c:v>42911.009722222225</c:v>
                </c:pt>
                <c:pt idx="16925">
                  <c:v>42911.010416666664</c:v>
                </c:pt>
                <c:pt idx="16926">
                  <c:v>42911.011111111111</c:v>
                </c:pt>
                <c:pt idx="16927">
                  <c:v>42911.011805555558</c:v>
                </c:pt>
                <c:pt idx="16928">
                  <c:v>42911.012499999997</c:v>
                </c:pt>
                <c:pt idx="16929">
                  <c:v>42911.013194444444</c:v>
                </c:pt>
                <c:pt idx="16930">
                  <c:v>42911.013888888891</c:v>
                </c:pt>
                <c:pt idx="16931">
                  <c:v>42911.01458333333</c:v>
                </c:pt>
                <c:pt idx="16932">
                  <c:v>42911.015277777777</c:v>
                </c:pt>
                <c:pt idx="16933">
                  <c:v>42911.015972222223</c:v>
                </c:pt>
                <c:pt idx="16934">
                  <c:v>42911.01666666667</c:v>
                </c:pt>
                <c:pt idx="16935">
                  <c:v>42911.017361111109</c:v>
                </c:pt>
                <c:pt idx="16936">
                  <c:v>42911.018055555556</c:v>
                </c:pt>
                <c:pt idx="16937">
                  <c:v>42911.018750000003</c:v>
                </c:pt>
                <c:pt idx="16938">
                  <c:v>42911.019444444442</c:v>
                </c:pt>
                <c:pt idx="16939">
                  <c:v>42911.020138888889</c:v>
                </c:pt>
                <c:pt idx="16940">
                  <c:v>42911.020833333336</c:v>
                </c:pt>
                <c:pt idx="16941">
                  <c:v>42911.021527777775</c:v>
                </c:pt>
                <c:pt idx="16942">
                  <c:v>42911.022222222222</c:v>
                </c:pt>
                <c:pt idx="16943">
                  <c:v>42911.022916666669</c:v>
                </c:pt>
                <c:pt idx="16944">
                  <c:v>42911.023611111108</c:v>
                </c:pt>
                <c:pt idx="16945">
                  <c:v>42911.024305555555</c:v>
                </c:pt>
                <c:pt idx="16946">
                  <c:v>42911.025000000001</c:v>
                </c:pt>
                <c:pt idx="16947">
                  <c:v>42911.025694444441</c:v>
                </c:pt>
                <c:pt idx="16948">
                  <c:v>42911.026388888888</c:v>
                </c:pt>
                <c:pt idx="16949">
                  <c:v>42911.027083333334</c:v>
                </c:pt>
                <c:pt idx="16950">
                  <c:v>42911.027777777781</c:v>
                </c:pt>
                <c:pt idx="16951">
                  <c:v>42911.02847222222</c:v>
                </c:pt>
                <c:pt idx="16952">
                  <c:v>42911.029166666667</c:v>
                </c:pt>
                <c:pt idx="16953">
                  <c:v>42911.029861111114</c:v>
                </c:pt>
                <c:pt idx="16954">
                  <c:v>42911.030555555553</c:v>
                </c:pt>
                <c:pt idx="16955">
                  <c:v>42911.03125</c:v>
                </c:pt>
                <c:pt idx="16956">
                  <c:v>42911.031944444447</c:v>
                </c:pt>
                <c:pt idx="16957">
                  <c:v>42911.032638888886</c:v>
                </c:pt>
                <c:pt idx="16958">
                  <c:v>42911.033333333333</c:v>
                </c:pt>
                <c:pt idx="16959">
                  <c:v>42911.03402777778</c:v>
                </c:pt>
                <c:pt idx="16960">
                  <c:v>42911.034722222219</c:v>
                </c:pt>
                <c:pt idx="16961">
                  <c:v>42911.035416666666</c:v>
                </c:pt>
                <c:pt idx="16962">
                  <c:v>42911.036111111112</c:v>
                </c:pt>
                <c:pt idx="16963">
                  <c:v>42911.036805555559</c:v>
                </c:pt>
                <c:pt idx="16964">
                  <c:v>42911.037499999999</c:v>
                </c:pt>
                <c:pt idx="16965">
                  <c:v>42911.038194444445</c:v>
                </c:pt>
                <c:pt idx="16966">
                  <c:v>42911.038888888892</c:v>
                </c:pt>
                <c:pt idx="16967">
                  <c:v>42911.039583333331</c:v>
                </c:pt>
                <c:pt idx="16968">
                  <c:v>42911.040277777778</c:v>
                </c:pt>
                <c:pt idx="16969">
                  <c:v>42911.040972222225</c:v>
                </c:pt>
                <c:pt idx="16970">
                  <c:v>42911.041666666664</c:v>
                </c:pt>
                <c:pt idx="16971">
                  <c:v>42911.042361111111</c:v>
                </c:pt>
                <c:pt idx="16972">
                  <c:v>42911.043055555558</c:v>
                </c:pt>
                <c:pt idx="16973">
                  <c:v>42911.043749999997</c:v>
                </c:pt>
                <c:pt idx="16974">
                  <c:v>42911.044444444444</c:v>
                </c:pt>
                <c:pt idx="16975">
                  <c:v>42911.045138888891</c:v>
                </c:pt>
                <c:pt idx="16976">
                  <c:v>42911.04583333333</c:v>
                </c:pt>
                <c:pt idx="16977">
                  <c:v>42911.046527777777</c:v>
                </c:pt>
                <c:pt idx="16978">
                  <c:v>42911.047222222223</c:v>
                </c:pt>
                <c:pt idx="16979">
                  <c:v>42911.04791666667</c:v>
                </c:pt>
                <c:pt idx="16980">
                  <c:v>42911.048611111109</c:v>
                </c:pt>
                <c:pt idx="16981">
                  <c:v>42911.049305555556</c:v>
                </c:pt>
                <c:pt idx="16982">
                  <c:v>42911.05</c:v>
                </c:pt>
                <c:pt idx="16983">
                  <c:v>42911.050694444442</c:v>
                </c:pt>
                <c:pt idx="16984">
                  <c:v>42911.051388888889</c:v>
                </c:pt>
                <c:pt idx="16985">
                  <c:v>42911.052083333336</c:v>
                </c:pt>
                <c:pt idx="16986">
                  <c:v>42911.052777777775</c:v>
                </c:pt>
                <c:pt idx="16987">
                  <c:v>42911.053472222222</c:v>
                </c:pt>
                <c:pt idx="16988">
                  <c:v>42911.054166666669</c:v>
                </c:pt>
                <c:pt idx="16989">
                  <c:v>42911.054861111108</c:v>
                </c:pt>
                <c:pt idx="16990">
                  <c:v>42911.055555555555</c:v>
                </c:pt>
                <c:pt idx="16991">
                  <c:v>42911.056250000001</c:v>
                </c:pt>
                <c:pt idx="16992">
                  <c:v>42911.056944444441</c:v>
                </c:pt>
                <c:pt idx="16993">
                  <c:v>42911.057638888888</c:v>
                </c:pt>
                <c:pt idx="16994">
                  <c:v>42911.058333333334</c:v>
                </c:pt>
                <c:pt idx="16995">
                  <c:v>42911.059027777781</c:v>
                </c:pt>
                <c:pt idx="16996">
                  <c:v>42911.05972222222</c:v>
                </c:pt>
                <c:pt idx="16997">
                  <c:v>42911.060416666667</c:v>
                </c:pt>
                <c:pt idx="16998">
                  <c:v>42911.061111111114</c:v>
                </c:pt>
                <c:pt idx="16999">
                  <c:v>42911.061805555553</c:v>
                </c:pt>
                <c:pt idx="17000">
                  <c:v>42911.0625</c:v>
                </c:pt>
                <c:pt idx="17001">
                  <c:v>42911.063194444447</c:v>
                </c:pt>
                <c:pt idx="17002">
                  <c:v>42911.063888888886</c:v>
                </c:pt>
                <c:pt idx="17003">
                  <c:v>42911.064583333333</c:v>
                </c:pt>
                <c:pt idx="17004">
                  <c:v>42911.06527777778</c:v>
                </c:pt>
                <c:pt idx="17005">
                  <c:v>42911.065972222219</c:v>
                </c:pt>
                <c:pt idx="17006">
                  <c:v>42911.066666666666</c:v>
                </c:pt>
                <c:pt idx="17007">
                  <c:v>42911.067361111112</c:v>
                </c:pt>
                <c:pt idx="17008">
                  <c:v>42911.068055555559</c:v>
                </c:pt>
                <c:pt idx="17009">
                  <c:v>42911.068749999999</c:v>
                </c:pt>
                <c:pt idx="17010">
                  <c:v>42911.069444444445</c:v>
                </c:pt>
                <c:pt idx="17011">
                  <c:v>42911.070138888892</c:v>
                </c:pt>
                <c:pt idx="17012">
                  <c:v>42911.070833333331</c:v>
                </c:pt>
                <c:pt idx="17013">
                  <c:v>42911.071527777778</c:v>
                </c:pt>
                <c:pt idx="17014">
                  <c:v>42911.072222222225</c:v>
                </c:pt>
                <c:pt idx="17015">
                  <c:v>42911.072916666664</c:v>
                </c:pt>
                <c:pt idx="17016">
                  <c:v>42911.073611111111</c:v>
                </c:pt>
                <c:pt idx="17017">
                  <c:v>42911.074305555558</c:v>
                </c:pt>
                <c:pt idx="17018">
                  <c:v>42911.074999999997</c:v>
                </c:pt>
                <c:pt idx="17019">
                  <c:v>42911.075694444444</c:v>
                </c:pt>
                <c:pt idx="17020">
                  <c:v>42911.076388888891</c:v>
                </c:pt>
                <c:pt idx="17021">
                  <c:v>42911.07708333333</c:v>
                </c:pt>
                <c:pt idx="17022">
                  <c:v>42911.077777777777</c:v>
                </c:pt>
                <c:pt idx="17023">
                  <c:v>42911.078472222223</c:v>
                </c:pt>
                <c:pt idx="17024">
                  <c:v>42911.07916666667</c:v>
                </c:pt>
                <c:pt idx="17025">
                  <c:v>42911.079861111109</c:v>
                </c:pt>
                <c:pt idx="17026">
                  <c:v>42911.080555555556</c:v>
                </c:pt>
                <c:pt idx="17027">
                  <c:v>42911.081250000003</c:v>
                </c:pt>
                <c:pt idx="17028">
                  <c:v>42911.081944444442</c:v>
                </c:pt>
                <c:pt idx="17029">
                  <c:v>42911.082638888889</c:v>
                </c:pt>
                <c:pt idx="17030">
                  <c:v>42911.083333333336</c:v>
                </c:pt>
                <c:pt idx="17031">
                  <c:v>42911.084027777775</c:v>
                </c:pt>
                <c:pt idx="17032">
                  <c:v>42911.084722222222</c:v>
                </c:pt>
                <c:pt idx="17033">
                  <c:v>42911.085416666669</c:v>
                </c:pt>
                <c:pt idx="17034">
                  <c:v>42911.086111111108</c:v>
                </c:pt>
                <c:pt idx="17035">
                  <c:v>42911.086805555555</c:v>
                </c:pt>
                <c:pt idx="17036">
                  <c:v>42911.087500000001</c:v>
                </c:pt>
                <c:pt idx="17037">
                  <c:v>42911.088194444441</c:v>
                </c:pt>
                <c:pt idx="17038">
                  <c:v>42911.088888888888</c:v>
                </c:pt>
                <c:pt idx="17039">
                  <c:v>42911.089583333334</c:v>
                </c:pt>
                <c:pt idx="17040">
                  <c:v>42911.090277777781</c:v>
                </c:pt>
                <c:pt idx="17041">
                  <c:v>42911.09097222222</c:v>
                </c:pt>
                <c:pt idx="17042">
                  <c:v>42911.091666666667</c:v>
                </c:pt>
                <c:pt idx="17043">
                  <c:v>42911.092361111114</c:v>
                </c:pt>
                <c:pt idx="17044">
                  <c:v>42911.093055555553</c:v>
                </c:pt>
                <c:pt idx="17045">
                  <c:v>42911.09375</c:v>
                </c:pt>
                <c:pt idx="17046">
                  <c:v>42911.094444444447</c:v>
                </c:pt>
                <c:pt idx="17047">
                  <c:v>42911.095138888886</c:v>
                </c:pt>
                <c:pt idx="17048">
                  <c:v>42911.095833333333</c:v>
                </c:pt>
                <c:pt idx="17049">
                  <c:v>42911.09652777778</c:v>
                </c:pt>
                <c:pt idx="17050">
                  <c:v>42911.097222222219</c:v>
                </c:pt>
                <c:pt idx="17051">
                  <c:v>42911.097916666666</c:v>
                </c:pt>
                <c:pt idx="17052">
                  <c:v>42911.098611111112</c:v>
                </c:pt>
                <c:pt idx="17053">
                  <c:v>42911.099305555559</c:v>
                </c:pt>
                <c:pt idx="17054">
                  <c:v>42911.1</c:v>
                </c:pt>
                <c:pt idx="17055">
                  <c:v>42911.100694444445</c:v>
                </c:pt>
                <c:pt idx="17056">
                  <c:v>42911.101388888892</c:v>
                </c:pt>
                <c:pt idx="17057">
                  <c:v>42911.102083333331</c:v>
                </c:pt>
                <c:pt idx="17058">
                  <c:v>42911.102777777778</c:v>
                </c:pt>
                <c:pt idx="17059">
                  <c:v>42911.103472222225</c:v>
                </c:pt>
                <c:pt idx="17060">
                  <c:v>42911.104166666664</c:v>
                </c:pt>
                <c:pt idx="17061">
                  <c:v>42911.104861111111</c:v>
                </c:pt>
                <c:pt idx="17062">
                  <c:v>42911.105555555558</c:v>
                </c:pt>
                <c:pt idx="17063">
                  <c:v>42911.106249999997</c:v>
                </c:pt>
                <c:pt idx="17064">
                  <c:v>42911.106944444444</c:v>
                </c:pt>
                <c:pt idx="17065">
                  <c:v>42911.107638888891</c:v>
                </c:pt>
                <c:pt idx="17066">
                  <c:v>42911.10833333333</c:v>
                </c:pt>
                <c:pt idx="17067">
                  <c:v>42911.109027777777</c:v>
                </c:pt>
                <c:pt idx="17068">
                  <c:v>42911.109722222223</c:v>
                </c:pt>
                <c:pt idx="17069">
                  <c:v>42911.11041666667</c:v>
                </c:pt>
                <c:pt idx="17070">
                  <c:v>42911.111111111109</c:v>
                </c:pt>
                <c:pt idx="17071">
                  <c:v>42911.111805555556</c:v>
                </c:pt>
                <c:pt idx="17072">
                  <c:v>42911.112500000003</c:v>
                </c:pt>
                <c:pt idx="17073">
                  <c:v>42911.113194444442</c:v>
                </c:pt>
                <c:pt idx="17074">
                  <c:v>42911.113888888889</c:v>
                </c:pt>
                <c:pt idx="17075">
                  <c:v>42911.114583333336</c:v>
                </c:pt>
                <c:pt idx="17076">
                  <c:v>42911.115277777775</c:v>
                </c:pt>
                <c:pt idx="17077">
                  <c:v>42911.115972222222</c:v>
                </c:pt>
                <c:pt idx="17078">
                  <c:v>42911.116666666669</c:v>
                </c:pt>
                <c:pt idx="17079">
                  <c:v>42911.117361111108</c:v>
                </c:pt>
                <c:pt idx="17080">
                  <c:v>42911.118055555555</c:v>
                </c:pt>
                <c:pt idx="17081">
                  <c:v>42911.118750000001</c:v>
                </c:pt>
                <c:pt idx="17082">
                  <c:v>42911.119444444441</c:v>
                </c:pt>
                <c:pt idx="17083">
                  <c:v>42911.120138888888</c:v>
                </c:pt>
                <c:pt idx="17084">
                  <c:v>42911.120833333334</c:v>
                </c:pt>
                <c:pt idx="17085">
                  <c:v>42911.121527777781</c:v>
                </c:pt>
                <c:pt idx="17086">
                  <c:v>42911.12222222222</c:v>
                </c:pt>
                <c:pt idx="17087">
                  <c:v>42911.122916666667</c:v>
                </c:pt>
                <c:pt idx="17088">
                  <c:v>42911.123611111114</c:v>
                </c:pt>
                <c:pt idx="17089">
                  <c:v>42911.124305555553</c:v>
                </c:pt>
                <c:pt idx="17090">
                  <c:v>42911.125</c:v>
                </c:pt>
                <c:pt idx="17091">
                  <c:v>42911.125694444447</c:v>
                </c:pt>
                <c:pt idx="17092">
                  <c:v>42911.126388888886</c:v>
                </c:pt>
                <c:pt idx="17093">
                  <c:v>42911.127083333333</c:v>
                </c:pt>
                <c:pt idx="17094">
                  <c:v>42911.12777777778</c:v>
                </c:pt>
                <c:pt idx="17095">
                  <c:v>42911.128472222219</c:v>
                </c:pt>
                <c:pt idx="17096">
                  <c:v>42911.129166666666</c:v>
                </c:pt>
                <c:pt idx="17097">
                  <c:v>42911.129861111112</c:v>
                </c:pt>
                <c:pt idx="17098">
                  <c:v>42911.130555555559</c:v>
                </c:pt>
                <c:pt idx="17099">
                  <c:v>42911.131249999999</c:v>
                </c:pt>
                <c:pt idx="17100">
                  <c:v>42911.131944444445</c:v>
                </c:pt>
                <c:pt idx="17101">
                  <c:v>42911.132638888892</c:v>
                </c:pt>
                <c:pt idx="17102">
                  <c:v>42911.133333333331</c:v>
                </c:pt>
                <c:pt idx="17103">
                  <c:v>42911.134027777778</c:v>
                </c:pt>
                <c:pt idx="17104">
                  <c:v>42911.134722222225</c:v>
                </c:pt>
                <c:pt idx="17105">
                  <c:v>42911.135416666664</c:v>
                </c:pt>
                <c:pt idx="17106">
                  <c:v>42911.136111111111</c:v>
                </c:pt>
                <c:pt idx="17107">
                  <c:v>42911.136805555558</c:v>
                </c:pt>
                <c:pt idx="17108">
                  <c:v>42911.137499999997</c:v>
                </c:pt>
                <c:pt idx="17109">
                  <c:v>42911.138194444444</c:v>
                </c:pt>
                <c:pt idx="17110">
                  <c:v>42911.138888888891</c:v>
                </c:pt>
                <c:pt idx="17111">
                  <c:v>42911.13958333333</c:v>
                </c:pt>
                <c:pt idx="17112">
                  <c:v>42911.140277777777</c:v>
                </c:pt>
                <c:pt idx="17113">
                  <c:v>42911.140972222223</c:v>
                </c:pt>
                <c:pt idx="17114">
                  <c:v>42911.14166666667</c:v>
                </c:pt>
                <c:pt idx="17115">
                  <c:v>42911.142361111109</c:v>
                </c:pt>
                <c:pt idx="17116">
                  <c:v>42911.143055555556</c:v>
                </c:pt>
                <c:pt idx="17117">
                  <c:v>42911.143750000003</c:v>
                </c:pt>
                <c:pt idx="17118">
                  <c:v>42911.144444444442</c:v>
                </c:pt>
                <c:pt idx="17119">
                  <c:v>42911.145138888889</c:v>
                </c:pt>
                <c:pt idx="17120">
                  <c:v>42911.145833333336</c:v>
                </c:pt>
                <c:pt idx="17121">
                  <c:v>42911.146527777775</c:v>
                </c:pt>
                <c:pt idx="17122">
                  <c:v>42911.147222222222</c:v>
                </c:pt>
                <c:pt idx="17123">
                  <c:v>42911.147916666669</c:v>
                </c:pt>
                <c:pt idx="17124">
                  <c:v>42911.148611111108</c:v>
                </c:pt>
                <c:pt idx="17125">
                  <c:v>42911.149305555555</c:v>
                </c:pt>
                <c:pt idx="17126">
                  <c:v>42911.15</c:v>
                </c:pt>
                <c:pt idx="17127">
                  <c:v>42911.150694444441</c:v>
                </c:pt>
                <c:pt idx="17128">
                  <c:v>42911.151388888888</c:v>
                </c:pt>
                <c:pt idx="17129">
                  <c:v>42911.152083333334</c:v>
                </c:pt>
                <c:pt idx="17130">
                  <c:v>42911.152777777781</c:v>
                </c:pt>
                <c:pt idx="17131">
                  <c:v>42911.15347222222</c:v>
                </c:pt>
                <c:pt idx="17132">
                  <c:v>42911.154166666667</c:v>
                </c:pt>
                <c:pt idx="17133">
                  <c:v>42911.154861111114</c:v>
                </c:pt>
                <c:pt idx="17134">
                  <c:v>42911.155555555553</c:v>
                </c:pt>
                <c:pt idx="17135">
                  <c:v>42911.15625</c:v>
                </c:pt>
                <c:pt idx="17136">
                  <c:v>42911.156944444447</c:v>
                </c:pt>
                <c:pt idx="17137">
                  <c:v>42911.157638888886</c:v>
                </c:pt>
                <c:pt idx="17138">
                  <c:v>42911.158333333333</c:v>
                </c:pt>
                <c:pt idx="17139">
                  <c:v>42911.15902777778</c:v>
                </c:pt>
                <c:pt idx="17140">
                  <c:v>42911.159722222219</c:v>
                </c:pt>
                <c:pt idx="17141">
                  <c:v>42911.160416666666</c:v>
                </c:pt>
                <c:pt idx="17142">
                  <c:v>42911.161111111112</c:v>
                </c:pt>
                <c:pt idx="17143">
                  <c:v>42911.161805555559</c:v>
                </c:pt>
                <c:pt idx="17144">
                  <c:v>42911.162499999999</c:v>
                </c:pt>
                <c:pt idx="17145">
                  <c:v>42911.163194444445</c:v>
                </c:pt>
                <c:pt idx="17146">
                  <c:v>42911.163888888892</c:v>
                </c:pt>
                <c:pt idx="17147">
                  <c:v>42911.164583333331</c:v>
                </c:pt>
                <c:pt idx="17148">
                  <c:v>42911.165277777778</c:v>
                </c:pt>
                <c:pt idx="17149">
                  <c:v>42911.165972222225</c:v>
                </c:pt>
                <c:pt idx="17150">
                  <c:v>42911.166666666664</c:v>
                </c:pt>
                <c:pt idx="17151">
                  <c:v>42911.167361111111</c:v>
                </c:pt>
                <c:pt idx="17152">
                  <c:v>42911.168055555558</c:v>
                </c:pt>
                <c:pt idx="17153">
                  <c:v>42911.168749999997</c:v>
                </c:pt>
                <c:pt idx="17154">
                  <c:v>42911.169444444444</c:v>
                </c:pt>
                <c:pt idx="17155">
                  <c:v>42911.170138888891</c:v>
                </c:pt>
                <c:pt idx="17156">
                  <c:v>42911.17083333333</c:v>
                </c:pt>
                <c:pt idx="17157">
                  <c:v>42911.171527777777</c:v>
                </c:pt>
                <c:pt idx="17158">
                  <c:v>42911.172222222223</c:v>
                </c:pt>
                <c:pt idx="17159">
                  <c:v>42911.17291666667</c:v>
                </c:pt>
                <c:pt idx="17160">
                  <c:v>42911.173611111109</c:v>
                </c:pt>
                <c:pt idx="17161">
                  <c:v>42911.174305555556</c:v>
                </c:pt>
                <c:pt idx="17162">
                  <c:v>42911.175000000003</c:v>
                </c:pt>
                <c:pt idx="17163">
                  <c:v>42911.175694444442</c:v>
                </c:pt>
                <c:pt idx="17164">
                  <c:v>42911.176388888889</c:v>
                </c:pt>
                <c:pt idx="17165">
                  <c:v>42911.177083333336</c:v>
                </c:pt>
                <c:pt idx="17166">
                  <c:v>42911.177777777775</c:v>
                </c:pt>
                <c:pt idx="17167">
                  <c:v>42911.178472222222</c:v>
                </c:pt>
                <c:pt idx="17168">
                  <c:v>42911.179166666669</c:v>
                </c:pt>
                <c:pt idx="17169">
                  <c:v>42911.179861111108</c:v>
                </c:pt>
                <c:pt idx="17170">
                  <c:v>42911.180555555555</c:v>
                </c:pt>
                <c:pt idx="17171">
                  <c:v>42911.181250000001</c:v>
                </c:pt>
                <c:pt idx="17172">
                  <c:v>42911.181944444441</c:v>
                </c:pt>
                <c:pt idx="17173">
                  <c:v>42911.182638888888</c:v>
                </c:pt>
                <c:pt idx="17174">
                  <c:v>42911.183333333334</c:v>
                </c:pt>
                <c:pt idx="17175">
                  <c:v>42911.184027777781</c:v>
                </c:pt>
                <c:pt idx="17176">
                  <c:v>42911.18472222222</c:v>
                </c:pt>
                <c:pt idx="17177">
                  <c:v>42911.185416666667</c:v>
                </c:pt>
                <c:pt idx="17178">
                  <c:v>42911.186111111114</c:v>
                </c:pt>
                <c:pt idx="17179">
                  <c:v>42911.186805555553</c:v>
                </c:pt>
                <c:pt idx="17180">
                  <c:v>42911.1875</c:v>
                </c:pt>
                <c:pt idx="17181">
                  <c:v>42911.188194444447</c:v>
                </c:pt>
                <c:pt idx="17182">
                  <c:v>42911.188888888886</c:v>
                </c:pt>
                <c:pt idx="17183">
                  <c:v>42911.189583333333</c:v>
                </c:pt>
                <c:pt idx="17184">
                  <c:v>42911.19027777778</c:v>
                </c:pt>
                <c:pt idx="17185">
                  <c:v>42911.190972222219</c:v>
                </c:pt>
                <c:pt idx="17186">
                  <c:v>42911.191666666666</c:v>
                </c:pt>
                <c:pt idx="17187">
                  <c:v>42911.192361111112</c:v>
                </c:pt>
                <c:pt idx="17188">
                  <c:v>42911.193055555559</c:v>
                </c:pt>
                <c:pt idx="17189">
                  <c:v>42911.193749999999</c:v>
                </c:pt>
                <c:pt idx="17190">
                  <c:v>42911.194444444445</c:v>
                </c:pt>
                <c:pt idx="17191">
                  <c:v>42911.195138888892</c:v>
                </c:pt>
                <c:pt idx="17192">
                  <c:v>42911.195833333331</c:v>
                </c:pt>
                <c:pt idx="17193">
                  <c:v>42911.196527777778</c:v>
                </c:pt>
                <c:pt idx="17194">
                  <c:v>42911.197222222225</c:v>
                </c:pt>
                <c:pt idx="17195">
                  <c:v>42911.197916666664</c:v>
                </c:pt>
                <c:pt idx="17196">
                  <c:v>42911.198611111111</c:v>
                </c:pt>
                <c:pt idx="17197">
                  <c:v>42911.199305555558</c:v>
                </c:pt>
                <c:pt idx="17198">
                  <c:v>42911.199999999997</c:v>
                </c:pt>
                <c:pt idx="17199">
                  <c:v>42911.200694444444</c:v>
                </c:pt>
                <c:pt idx="17200">
                  <c:v>42911.201388888891</c:v>
                </c:pt>
                <c:pt idx="17201">
                  <c:v>42911.20208333333</c:v>
                </c:pt>
                <c:pt idx="17202">
                  <c:v>42911.202777777777</c:v>
                </c:pt>
                <c:pt idx="17203">
                  <c:v>42911.203472222223</c:v>
                </c:pt>
                <c:pt idx="17204">
                  <c:v>42911.20416666667</c:v>
                </c:pt>
                <c:pt idx="17205">
                  <c:v>42911.204861111109</c:v>
                </c:pt>
                <c:pt idx="17206">
                  <c:v>42911.205555555556</c:v>
                </c:pt>
                <c:pt idx="17207">
                  <c:v>42911.206250000003</c:v>
                </c:pt>
                <c:pt idx="17208">
                  <c:v>42911.206944444442</c:v>
                </c:pt>
                <c:pt idx="17209">
                  <c:v>42911.207638888889</c:v>
                </c:pt>
                <c:pt idx="17210">
                  <c:v>42911.208333333336</c:v>
                </c:pt>
                <c:pt idx="17211">
                  <c:v>42911.209027777775</c:v>
                </c:pt>
                <c:pt idx="17212">
                  <c:v>42911.209722222222</c:v>
                </c:pt>
                <c:pt idx="17213">
                  <c:v>42911.210416666669</c:v>
                </c:pt>
                <c:pt idx="17214">
                  <c:v>42911.211111111108</c:v>
                </c:pt>
                <c:pt idx="17215">
                  <c:v>42911.211805555555</c:v>
                </c:pt>
                <c:pt idx="17216">
                  <c:v>42911.212500000001</c:v>
                </c:pt>
                <c:pt idx="17217">
                  <c:v>42911.213194444441</c:v>
                </c:pt>
                <c:pt idx="17218">
                  <c:v>42911.213888888888</c:v>
                </c:pt>
                <c:pt idx="17219">
                  <c:v>42911.214583333334</c:v>
                </c:pt>
                <c:pt idx="17220">
                  <c:v>42911.215277777781</c:v>
                </c:pt>
                <c:pt idx="17221">
                  <c:v>42911.21597222222</c:v>
                </c:pt>
                <c:pt idx="17222">
                  <c:v>42911.216666666667</c:v>
                </c:pt>
                <c:pt idx="17223">
                  <c:v>42911.217361111114</c:v>
                </c:pt>
                <c:pt idx="17224">
                  <c:v>42911.218055555553</c:v>
                </c:pt>
                <c:pt idx="17225">
                  <c:v>42911.21875</c:v>
                </c:pt>
                <c:pt idx="17226">
                  <c:v>42911.219444444447</c:v>
                </c:pt>
                <c:pt idx="17227">
                  <c:v>42911.220138888886</c:v>
                </c:pt>
                <c:pt idx="17228">
                  <c:v>42911.220833333333</c:v>
                </c:pt>
                <c:pt idx="17229">
                  <c:v>42911.22152777778</c:v>
                </c:pt>
                <c:pt idx="17230">
                  <c:v>42911.222222222219</c:v>
                </c:pt>
                <c:pt idx="17231">
                  <c:v>42911.222916666666</c:v>
                </c:pt>
                <c:pt idx="17232">
                  <c:v>42911.223611111112</c:v>
                </c:pt>
                <c:pt idx="17233">
                  <c:v>42911.224305555559</c:v>
                </c:pt>
                <c:pt idx="17234">
                  <c:v>42911.224999999999</c:v>
                </c:pt>
                <c:pt idx="17235">
                  <c:v>42911.225694444445</c:v>
                </c:pt>
                <c:pt idx="17236">
                  <c:v>42911.226388888892</c:v>
                </c:pt>
                <c:pt idx="17237">
                  <c:v>42911.227083333331</c:v>
                </c:pt>
                <c:pt idx="17238">
                  <c:v>42911.227777777778</c:v>
                </c:pt>
                <c:pt idx="17239">
                  <c:v>42911.228472222225</c:v>
                </c:pt>
                <c:pt idx="17240">
                  <c:v>42911.229166666664</c:v>
                </c:pt>
                <c:pt idx="17241">
                  <c:v>42911.229861111111</c:v>
                </c:pt>
                <c:pt idx="17242">
                  <c:v>42911.230555555558</c:v>
                </c:pt>
                <c:pt idx="17243">
                  <c:v>42911.231249999997</c:v>
                </c:pt>
                <c:pt idx="17244">
                  <c:v>42911.231944444444</c:v>
                </c:pt>
                <c:pt idx="17245">
                  <c:v>42911.232638888891</c:v>
                </c:pt>
                <c:pt idx="17246">
                  <c:v>42911.23333333333</c:v>
                </c:pt>
                <c:pt idx="17247">
                  <c:v>42911.234027777777</c:v>
                </c:pt>
                <c:pt idx="17248">
                  <c:v>42911.234722222223</c:v>
                </c:pt>
                <c:pt idx="17249">
                  <c:v>42911.23541666667</c:v>
                </c:pt>
                <c:pt idx="17250">
                  <c:v>42911.236111111109</c:v>
                </c:pt>
                <c:pt idx="17251">
                  <c:v>42911.236805555556</c:v>
                </c:pt>
                <c:pt idx="17252">
                  <c:v>42911.237500000003</c:v>
                </c:pt>
                <c:pt idx="17253">
                  <c:v>42911.238194444442</c:v>
                </c:pt>
                <c:pt idx="17254">
                  <c:v>42911.238888888889</c:v>
                </c:pt>
                <c:pt idx="17255">
                  <c:v>42911.239583333336</c:v>
                </c:pt>
                <c:pt idx="17256">
                  <c:v>42911.240277777775</c:v>
                </c:pt>
                <c:pt idx="17257">
                  <c:v>42911.240972222222</c:v>
                </c:pt>
                <c:pt idx="17258">
                  <c:v>42911.241666666669</c:v>
                </c:pt>
                <c:pt idx="17259">
                  <c:v>42911.242361111108</c:v>
                </c:pt>
                <c:pt idx="17260">
                  <c:v>42911.243055555555</c:v>
                </c:pt>
                <c:pt idx="17261">
                  <c:v>42911.243750000001</c:v>
                </c:pt>
                <c:pt idx="17262">
                  <c:v>42911.244444444441</c:v>
                </c:pt>
                <c:pt idx="17263">
                  <c:v>42911.245138888888</c:v>
                </c:pt>
                <c:pt idx="17264">
                  <c:v>42911.245833333334</c:v>
                </c:pt>
                <c:pt idx="17265">
                  <c:v>42911.246527777781</c:v>
                </c:pt>
                <c:pt idx="17266">
                  <c:v>42911.24722222222</c:v>
                </c:pt>
                <c:pt idx="17267">
                  <c:v>42911.247916666667</c:v>
                </c:pt>
                <c:pt idx="17268">
                  <c:v>42911.248611111114</c:v>
                </c:pt>
                <c:pt idx="17269">
                  <c:v>42911.249305555553</c:v>
                </c:pt>
                <c:pt idx="17270">
                  <c:v>42911.25</c:v>
                </c:pt>
                <c:pt idx="17271">
                  <c:v>42911.250694444447</c:v>
                </c:pt>
                <c:pt idx="17272">
                  <c:v>42911.251388888886</c:v>
                </c:pt>
                <c:pt idx="17273">
                  <c:v>42911.252083333333</c:v>
                </c:pt>
                <c:pt idx="17274">
                  <c:v>42911.25277777778</c:v>
                </c:pt>
                <c:pt idx="17275">
                  <c:v>42911.253472222219</c:v>
                </c:pt>
                <c:pt idx="17276">
                  <c:v>42911.254166666666</c:v>
                </c:pt>
                <c:pt idx="17277">
                  <c:v>42911.254861111112</c:v>
                </c:pt>
                <c:pt idx="17278">
                  <c:v>42911.255555555559</c:v>
                </c:pt>
                <c:pt idx="17279">
                  <c:v>42911.256249999999</c:v>
                </c:pt>
                <c:pt idx="17280">
                  <c:v>42911.256944444445</c:v>
                </c:pt>
                <c:pt idx="17281">
                  <c:v>42911.257638888892</c:v>
                </c:pt>
                <c:pt idx="17282">
                  <c:v>42911.258333333331</c:v>
                </c:pt>
                <c:pt idx="17283">
                  <c:v>42911.259027777778</c:v>
                </c:pt>
                <c:pt idx="17284">
                  <c:v>42911.259722222225</c:v>
                </c:pt>
                <c:pt idx="17285">
                  <c:v>42911.260416666664</c:v>
                </c:pt>
                <c:pt idx="17286">
                  <c:v>42911.261111111111</c:v>
                </c:pt>
                <c:pt idx="17287">
                  <c:v>42911.261805555558</c:v>
                </c:pt>
                <c:pt idx="17288">
                  <c:v>42911.262499999997</c:v>
                </c:pt>
                <c:pt idx="17289">
                  <c:v>42911.263194444444</c:v>
                </c:pt>
                <c:pt idx="17290">
                  <c:v>42911.263888888891</c:v>
                </c:pt>
                <c:pt idx="17291">
                  <c:v>42911.26458333333</c:v>
                </c:pt>
                <c:pt idx="17292">
                  <c:v>42911.265277777777</c:v>
                </c:pt>
                <c:pt idx="17293">
                  <c:v>42911.265972222223</c:v>
                </c:pt>
                <c:pt idx="17294">
                  <c:v>42911.26666666667</c:v>
                </c:pt>
                <c:pt idx="17295">
                  <c:v>42911.267361111109</c:v>
                </c:pt>
                <c:pt idx="17296">
                  <c:v>42911.268055555556</c:v>
                </c:pt>
                <c:pt idx="17297">
                  <c:v>42911.268750000003</c:v>
                </c:pt>
                <c:pt idx="17298">
                  <c:v>42911.269444444442</c:v>
                </c:pt>
                <c:pt idx="17299">
                  <c:v>42911.270138888889</c:v>
                </c:pt>
                <c:pt idx="17300">
                  <c:v>42911.270833333336</c:v>
                </c:pt>
                <c:pt idx="17301">
                  <c:v>42911.271527777775</c:v>
                </c:pt>
                <c:pt idx="17302">
                  <c:v>42911.272222222222</c:v>
                </c:pt>
                <c:pt idx="17303">
                  <c:v>42911.272916666669</c:v>
                </c:pt>
                <c:pt idx="17304">
                  <c:v>42911.273611111108</c:v>
                </c:pt>
                <c:pt idx="17305">
                  <c:v>42911.274305555555</c:v>
                </c:pt>
                <c:pt idx="17306">
                  <c:v>42911.275000000001</c:v>
                </c:pt>
                <c:pt idx="17307">
                  <c:v>42911.275694444441</c:v>
                </c:pt>
                <c:pt idx="17308">
                  <c:v>42911.276388888888</c:v>
                </c:pt>
                <c:pt idx="17309">
                  <c:v>42911.277083333334</c:v>
                </c:pt>
                <c:pt idx="17310">
                  <c:v>42911.277777777781</c:v>
                </c:pt>
                <c:pt idx="17311">
                  <c:v>42911.27847222222</c:v>
                </c:pt>
                <c:pt idx="17312">
                  <c:v>42911.279166666667</c:v>
                </c:pt>
                <c:pt idx="17313">
                  <c:v>42911.279861111114</c:v>
                </c:pt>
                <c:pt idx="17314">
                  <c:v>42911.280555555553</c:v>
                </c:pt>
                <c:pt idx="17315">
                  <c:v>42911.28125</c:v>
                </c:pt>
                <c:pt idx="17316">
                  <c:v>42911.281944444447</c:v>
                </c:pt>
                <c:pt idx="17317">
                  <c:v>42911.282638888886</c:v>
                </c:pt>
                <c:pt idx="17318">
                  <c:v>42911.283333333333</c:v>
                </c:pt>
                <c:pt idx="17319">
                  <c:v>42911.28402777778</c:v>
                </c:pt>
                <c:pt idx="17320">
                  <c:v>42911.284722222219</c:v>
                </c:pt>
                <c:pt idx="17321">
                  <c:v>42911.285416666666</c:v>
                </c:pt>
                <c:pt idx="17322">
                  <c:v>42911.286111111112</c:v>
                </c:pt>
                <c:pt idx="17323">
                  <c:v>42911.286805555559</c:v>
                </c:pt>
                <c:pt idx="17324">
                  <c:v>42911.287499999999</c:v>
                </c:pt>
                <c:pt idx="17325">
                  <c:v>42911.288194444445</c:v>
                </c:pt>
                <c:pt idx="17326">
                  <c:v>42911.288888888892</c:v>
                </c:pt>
                <c:pt idx="17327">
                  <c:v>42911.289583333331</c:v>
                </c:pt>
                <c:pt idx="17328">
                  <c:v>42911.290277777778</c:v>
                </c:pt>
                <c:pt idx="17329">
                  <c:v>42911.290972222225</c:v>
                </c:pt>
                <c:pt idx="17330">
                  <c:v>42911.291666666664</c:v>
                </c:pt>
                <c:pt idx="17331">
                  <c:v>42911.292361111111</c:v>
                </c:pt>
                <c:pt idx="17332">
                  <c:v>42911.293055555558</c:v>
                </c:pt>
                <c:pt idx="17333">
                  <c:v>42911.293749999997</c:v>
                </c:pt>
                <c:pt idx="17334">
                  <c:v>42911.294444444444</c:v>
                </c:pt>
                <c:pt idx="17335">
                  <c:v>42911.295138888891</c:v>
                </c:pt>
                <c:pt idx="17336">
                  <c:v>42911.29583333333</c:v>
                </c:pt>
                <c:pt idx="17337">
                  <c:v>42911.296527777777</c:v>
                </c:pt>
                <c:pt idx="17338">
                  <c:v>42911.297222222223</c:v>
                </c:pt>
                <c:pt idx="17339">
                  <c:v>42911.29791666667</c:v>
                </c:pt>
                <c:pt idx="17340">
                  <c:v>42911.298611111109</c:v>
                </c:pt>
                <c:pt idx="17341">
                  <c:v>42911.299305555556</c:v>
                </c:pt>
                <c:pt idx="17342">
                  <c:v>42911.3</c:v>
                </c:pt>
                <c:pt idx="17343">
                  <c:v>42911.300694444442</c:v>
                </c:pt>
                <c:pt idx="17344">
                  <c:v>42911.301388888889</c:v>
                </c:pt>
                <c:pt idx="17345">
                  <c:v>42911.302083333336</c:v>
                </c:pt>
                <c:pt idx="17346">
                  <c:v>42911.302777777775</c:v>
                </c:pt>
                <c:pt idx="17347">
                  <c:v>42911.303472222222</c:v>
                </c:pt>
                <c:pt idx="17348">
                  <c:v>42911.304166666669</c:v>
                </c:pt>
                <c:pt idx="17349">
                  <c:v>42911.304861111108</c:v>
                </c:pt>
                <c:pt idx="17350">
                  <c:v>42911.305555555555</c:v>
                </c:pt>
                <c:pt idx="17351">
                  <c:v>42911.306250000001</c:v>
                </c:pt>
                <c:pt idx="17352">
                  <c:v>42911.306944444441</c:v>
                </c:pt>
                <c:pt idx="17353">
                  <c:v>42911.307638888888</c:v>
                </c:pt>
                <c:pt idx="17354">
                  <c:v>42911.308333333334</c:v>
                </c:pt>
                <c:pt idx="17355">
                  <c:v>42911.309027777781</c:v>
                </c:pt>
                <c:pt idx="17356">
                  <c:v>42911.30972222222</c:v>
                </c:pt>
                <c:pt idx="17357">
                  <c:v>42911.310416666667</c:v>
                </c:pt>
                <c:pt idx="17358">
                  <c:v>42911.311111111114</c:v>
                </c:pt>
                <c:pt idx="17359">
                  <c:v>42911.311805555553</c:v>
                </c:pt>
                <c:pt idx="17360">
                  <c:v>42911.3125</c:v>
                </c:pt>
                <c:pt idx="17361">
                  <c:v>42911.313194444447</c:v>
                </c:pt>
                <c:pt idx="17362">
                  <c:v>42911.313888888886</c:v>
                </c:pt>
                <c:pt idx="17363">
                  <c:v>42911.314583333333</c:v>
                </c:pt>
                <c:pt idx="17364">
                  <c:v>42911.31527777778</c:v>
                </c:pt>
                <c:pt idx="17365">
                  <c:v>42911.315972222219</c:v>
                </c:pt>
                <c:pt idx="17366">
                  <c:v>42911.316666666666</c:v>
                </c:pt>
                <c:pt idx="17367">
                  <c:v>42911.317361111112</c:v>
                </c:pt>
                <c:pt idx="17368">
                  <c:v>42911.318055555559</c:v>
                </c:pt>
                <c:pt idx="17369">
                  <c:v>42911.318749999999</c:v>
                </c:pt>
                <c:pt idx="17370">
                  <c:v>42911.319444444445</c:v>
                </c:pt>
                <c:pt idx="17371">
                  <c:v>42911.320138888892</c:v>
                </c:pt>
                <c:pt idx="17372">
                  <c:v>42911.320833333331</c:v>
                </c:pt>
                <c:pt idx="17373">
                  <c:v>42911.321527777778</c:v>
                </c:pt>
                <c:pt idx="17374">
                  <c:v>42911.322222222225</c:v>
                </c:pt>
                <c:pt idx="17375">
                  <c:v>42911.322916666664</c:v>
                </c:pt>
                <c:pt idx="17376">
                  <c:v>42911.323611111111</c:v>
                </c:pt>
                <c:pt idx="17377">
                  <c:v>42911.324305555558</c:v>
                </c:pt>
                <c:pt idx="17378">
                  <c:v>42911.324999999997</c:v>
                </c:pt>
                <c:pt idx="17379">
                  <c:v>42911.325694444444</c:v>
                </c:pt>
                <c:pt idx="17380">
                  <c:v>42911.326388888891</c:v>
                </c:pt>
                <c:pt idx="17381">
                  <c:v>42911.32708333333</c:v>
                </c:pt>
                <c:pt idx="17382">
                  <c:v>42911.327777777777</c:v>
                </c:pt>
                <c:pt idx="17383">
                  <c:v>42911.328472222223</c:v>
                </c:pt>
                <c:pt idx="17384">
                  <c:v>42911.32916666667</c:v>
                </c:pt>
                <c:pt idx="17385">
                  <c:v>42911.329861111109</c:v>
                </c:pt>
                <c:pt idx="17386">
                  <c:v>42911.330555555556</c:v>
                </c:pt>
                <c:pt idx="17387">
                  <c:v>42911.331250000003</c:v>
                </c:pt>
                <c:pt idx="17388">
                  <c:v>42911.331944444442</c:v>
                </c:pt>
                <c:pt idx="17389">
                  <c:v>42911.332638888889</c:v>
                </c:pt>
                <c:pt idx="17390">
                  <c:v>42911.333333333336</c:v>
                </c:pt>
                <c:pt idx="17391">
                  <c:v>42911.334027777775</c:v>
                </c:pt>
                <c:pt idx="17392">
                  <c:v>42911.334722222222</c:v>
                </c:pt>
                <c:pt idx="17393">
                  <c:v>42911.335416666669</c:v>
                </c:pt>
                <c:pt idx="17394">
                  <c:v>42911.336111111108</c:v>
                </c:pt>
                <c:pt idx="17395">
                  <c:v>42911.336805555555</c:v>
                </c:pt>
                <c:pt idx="17396">
                  <c:v>42911.337500000001</c:v>
                </c:pt>
                <c:pt idx="17397">
                  <c:v>42911.338194444441</c:v>
                </c:pt>
                <c:pt idx="17398">
                  <c:v>42911.338888888888</c:v>
                </c:pt>
                <c:pt idx="17399">
                  <c:v>42911.339583333334</c:v>
                </c:pt>
                <c:pt idx="17400">
                  <c:v>42911.340277777781</c:v>
                </c:pt>
                <c:pt idx="17401">
                  <c:v>42911.34097222222</c:v>
                </c:pt>
                <c:pt idx="17402">
                  <c:v>42911.341666666667</c:v>
                </c:pt>
                <c:pt idx="17403">
                  <c:v>42911.342361111114</c:v>
                </c:pt>
                <c:pt idx="17404">
                  <c:v>42911.343055555553</c:v>
                </c:pt>
                <c:pt idx="17405">
                  <c:v>42911.34375</c:v>
                </c:pt>
                <c:pt idx="17406">
                  <c:v>42911.344444444447</c:v>
                </c:pt>
                <c:pt idx="17407">
                  <c:v>42911.345138888886</c:v>
                </c:pt>
                <c:pt idx="17408">
                  <c:v>42911.345833333333</c:v>
                </c:pt>
                <c:pt idx="17409">
                  <c:v>42911.34652777778</c:v>
                </c:pt>
                <c:pt idx="17410">
                  <c:v>42911.347222222219</c:v>
                </c:pt>
                <c:pt idx="17411">
                  <c:v>42911.347916666666</c:v>
                </c:pt>
                <c:pt idx="17412">
                  <c:v>42911.348611111112</c:v>
                </c:pt>
                <c:pt idx="17413">
                  <c:v>42911.349305555559</c:v>
                </c:pt>
                <c:pt idx="17414">
                  <c:v>42911.35</c:v>
                </c:pt>
                <c:pt idx="17415">
                  <c:v>42911.350694444445</c:v>
                </c:pt>
                <c:pt idx="17416">
                  <c:v>42911.351388888892</c:v>
                </c:pt>
                <c:pt idx="17417">
                  <c:v>42911.352083333331</c:v>
                </c:pt>
                <c:pt idx="17418">
                  <c:v>42911.352777777778</c:v>
                </c:pt>
                <c:pt idx="17419">
                  <c:v>42911.353472222225</c:v>
                </c:pt>
                <c:pt idx="17420">
                  <c:v>42911.354166666664</c:v>
                </c:pt>
                <c:pt idx="17421">
                  <c:v>42911.354861111111</c:v>
                </c:pt>
                <c:pt idx="17422">
                  <c:v>42911.355555555558</c:v>
                </c:pt>
                <c:pt idx="17423">
                  <c:v>42911.356249999997</c:v>
                </c:pt>
                <c:pt idx="17424">
                  <c:v>42911.356944444444</c:v>
                </c:pt>
                <c:pt idx="17425">
                  <c:v>42911.357638888891</c:v>
                </c:pt>
                <c:pt idx="17426">
                  <c:v>42911.35833333333</c:v>
                </c:pt>
                <c:pt idx="17427">
                  <c:v>42911.359027777777</c:v>
                </c:pt>
                <c:pt idx="17428">
                  <c:v>42911.359722222223</c:v>
                </c:pt>
                <c:pt idx="17429">
                  <c:v>42911.36041666667</c:v>
                </c:pt>
                <c:pt idx="17430">
                  <c:v>42911.361111111109</c:v>
                </c:pt>
                <c:pt idx="17431">
                  <c:v>42911.361805555556</c:v>
                </c:pt>
                <c:pt idx="17432">
                  <c:v>42911.362500000003</c:v>
                </c:pt>
                <c:pt idx="17433">
                  <c:v>42911.363194444442</c:v>
                </c:pt>
                <c:pt idx="17434">
                  <c:v>42911.363888888889</c:v>
                </c:pt>
                <c:pt idx="17435">
                  <c:v>42911.364583333336</c:v>
                </c:pt>
                <c:pt idx="17436">
                  <c:v>42911.365277777775</c:v>
                </c:pt>
                <c:pt idx="17437">
                  <c:v>42911.365972222222</c:v>
                </c:pt>
                <c:pt idx="17438">
                  <c:v>42911.366666666669</c:v>
                </c:pt>
                <c:pt idx="17439">
                  <c:v>42911.367361111108</c:v>
                </c:pt>
                <c:pt idx="17440">
                  <c:v>42911.368055555555</c:v>
                </c:pt>
                <c:pt idx="17441">
                  <c:v>42911.368750000001</c:v>
                </c:pt>
                <c:pt idx="17442">
                  <c:v>42911.369444444441</c:v>
                </c:pt>
                <c:pt idx="17443">
                  <c:v>42911.370138888888</c:v>
                </c:pt>
                <c:pt idx="17444">
                  <c:v>42911.370833333334</c:v>
                </c:pt>
                <c:pt idx="17445">
                  <c:v>42911.371527777781</c:v>
                </c:pt>
                <c:pt idx="17446">
                  <c:v>42911.37222222222</c:v>
                </c:pt>
                <c:pt idx="17447">
                  <c:v>42911.372916666667</c:v>
                </c:pt>
                <c:pt idx="17448">
                  <c:v>42911.373611111114</c:v>
                </c:pt>
                <c:pt idx="17449">
                  <c:v>42911.374305555553</c:v>
                </c:pt>
                <c:pt idx="17450">
                  <c:v>42911.375</c:v>
                </c:pt>
                <c:pt idx="17451">
                  <c:v>42911.375694444447</c:v>
                </c:pt>
                <c:pt idx="17452">
                  <c:v>42911.376388888886</c:v>
                </c:pt>
                <c:pt idx="17453">
                  <c:v>42911.377083333333</c:v>
                </c:pt>
                <c:pt idx="17454">
                  <c:v>42911.37777777778</c:v>
                </c:pt>
                <c:pt idx="17455">
                  <c:v>42911.378472222219</c:v>
                </c:pt>
                <c:pt idx="17456">
                  <c:v>42911.379166666666</c:v>
                </c:pt>
                <c:pt idx="17457">
                  <c:v>42911.379861111112</c:v>
                </c:pt>
                <c:pt idx="17458">
                  <c:v>42911.380555555559</c:v>
                </c:pt>
                <c:pt idx="17459">
                  <c:v>42911.381249999999</c:v>
                </c:pt>
                <c:pt idx="17460">
                  <c:v>42911.381944444445</c:v>
                </c:pt>
                <c:pt idx="17461">
                  <c:v>42911.382638888892</c:v>
                </c:pt>
                <c:pt idx="17462">
                  <c:v>42911.383333333331</c:v>
                </c:pt>
                <c:pt idx="17463">
                  <c:v>42911.384027777778</c:v>
                </c:pt>
                <c:pt idx="17464">
                  <c:v>42911.384722222225</c:v>
                </c:pt>
                <c:pt idx="17465">
                  <c:v>42911.385416666664</c:v>
                </c:pt>
                <c:pt idx="17466">
                  <c:v>42911.386111111111</c:v>
                </c:pt>
                <c:pt idx="17467">
                  <c:v>42911.386805555558</c:v>
                </c:pt>
                <c:pt idx="17468">
                  <c:v>42911.387499999997</c:v>
                </c:pt>
                <c:pt idx="17469">
                  <c:v>42911.388194444444</c:v>
                </c:pt>
                <c:pt idx="17470">
                  <c:v>42911.388888888891</c:v>
                </c:pt>
                <c:pt idx="17471">
                  <c:v>42911.38958333333</c:v>
                </c:pt>
                <c:pt idx="17472">
                  <c:v>42911.390277777777</c:v>
                </c:pt>
                <c:pt idx="17473">
                  <c:v>42911.390972222223</c:v>
                </c:pt>
                <c:pt idx="17474">
                  <c:v>42911.39166666667</c:v>
                </c:pt>
                <c:pt idx="17475">
                  <c:v>42911.392361111109</c:v>
                </c:pt>
                <c:pt idx="17476">
                  <c:v>42911.393055555556</c:v>
                </c:pt>
                <c:pt idx="17477">
                  <c:v>42911.393750000003</c:v>
                </c:pt>
                <c:pt idx="17478">
                  <c:v>42911.394444444442</c:v>
                </c:pt>
                <c:pt idx="17479">
                  <c:v>42911.395138888889</c:v>
                </c:pt>
                <c:pt idx="17480">
                  <c:v>42911.395833333336</c:v>
                </c:pt>
                <c:pt idx="17481">
                  <c:v>42911.396527777775</c:v>
                </c:pt>
                <c:pt idx="17482">
                  <c:v>42911.397222222222</c:v>
                </c:pt>
                <c:pt idx="17483">
                  <c:v>42911.397916666669</c:v>
                </c:pt>
                <c:pt idx="17484">
                  <c:v>42911.398611111108</c:v>
                </c:pt>
                <c:pt idx="17485">
                  <c:v>42911.399305555555</c:v>
                </c:pt>
                <c:pt idx="17486">
                  <c:v>42911.4</c:v>
                </c:pt>
                <c:pt idx="17487">
                  <c:v>42911.400694444441</c:v>
                </c:pt>
                <c:pt idx="17488">
                  <c:v>42911.401388888888</c:v>
                </c:pt>
                <c:pt idx="17489">
                  <c:v>42911.402083333334</c:v>
                </c:pt>
                <c:pt idx="17490">
                  <c:v>42911.402777777781</c:v>
                </c:pt>
                <c:pt idx="17491">
                  <c:v>42911.40347222222</c:v>
                </c:pt>
                <c:pt idx="17492">
                  <c:v>42911.404166666667</c:v>
                </c:pt>
                <c:pt idx="17493">
                  <c:v>42911.404861111114</c:v>
                </c:pt>
                <c:pt idx="17494">
                  <c:v>42911.405555555553</c:v>
                </c:pt>
                <c:pt idx="17495">
                  <c:v>42911.40625</c:v>
                </c:pt>
                <c:pt idx="17496">
                  <c:v>42911.406944444447</c:v>
                </c:pt>
                <c:pt idx="17497">
                  <c:v>42911.407638888886</c:v>
                </c:pt>
                <c:pt idx="17498">
                  <c:v>42911.408333333333</c:v>
                </c:pt>
                <c:pt idx="17499">
                  <c:v>42911.40902777778</c:v>
                </c:pt>
                <c:pt idx="17500">
                  <c:v>42911.409722222219</c:v>
                </c:pt>
                <c:pt idx="17501">
                  <c:v>42911.410416666666</c:v>
                </c:pt>
                <c:pt idx="17502">
                  <c:v>42911.411111111112</c:v>
                </c:pt>
                <c:pt idx="17503">
                  <c:v>42911.411805555559</c:v>
                </c:pt>
                <c:pt idx="17504">
                  <c:v>42911.412499999999</c:v>
                </c:pt>
                <c:pt idx="17505">
                  <c:v>42911.413194444445</c:v>
                </c:pt>
                <c:pt idx="17506">
                  <c:v>42911.413888888892</c:v>
                </c:pt>
                <c:pt idx="17507">
                  <c:v>42911.414583333331</c:v>
                </c:pt>
                <c:pt idx="17508">
                  <c:v>42911.415277777778</c:v>
                </c:pt>
                <c:pt idx="17509">
                  <c:v>42911.415972222225</c:v>
                </c:pt>
                <c:pt idx="17510">
                  <c:v>42911.416666666664</c:v>
                </c:pt>
                <c:pt idx="17511">
                  <c:v>42911.417361111111</c:v>
                </c:pt>
                <c:pt idx="17512">
                  <c:v>42911.418055555558</c:v>
                </c:pt>
                <c:pt idx="17513">
                  <c:v>42911.418749999997</c:v>
                </c:pt>
                <c:pt idx="17514">
                  <c:v>42911.419444444444</c:v>
                </c:pt>
                <c:pt idx="17515">
                  <c:v>42911.420138888891</c:v>
                </c:pt>
                <c:pt idx="17516">
                  <c:v>42911.42083333333</c:v>
                </c:pt>
                <c:pt idx="17517">
                  <c:v>42911.421527777777</c:v>
                </c:pt>
                <c:pt idx="17518">
                  <c:v>42911.422222222223</c:v>
                </c:pt>
                <c:pt idx="17519">
                  <c:v>42911.42291666667</c:v>
                </c:pt>
                <c:pt idx="17520">
                  <c:v>42911.423611111109</c:v>
                </c:pt>
                <c:pt idx="17521">
                  <c:v>42911.424305555556</c:v>
                </c:pt>
                <c:pt idx="17522">
                  <c:v>42911.425000000003</c:v>
                </c:pt>
                <c:pt idx="17523">
                  <c:v>42911.425694444442</c:v>
                </c:pt>
                <c:pt idx="17524">
                  <c:v>42911.426388888889</c:v>
                </c:pt>
                <c:pt idx="17525">
                  <c:v>42911.427083333336</c:v>
                </c:pt>
                <c:pt idx="17526">
                  <c:v>42911.427777777775</c:v>
                </c:pt>
                <c:pt idx="17527">
                  <c:v>42911.428472222222</c:v>
                </c:pt>
                <c:pt idx="17528">
                  <c:v>42911.429166666669</c:v>
                </c:pt>
                <c:pt idx="17529">
                  <c:v>42911.429861111108</c:v>
                </c:pt>
                <c:pt idx="17530">
                  <c:v>42911.430555555555</c:v>
                </c:pt>
                <c:pt idx="17531">
                  <c:v>42911.431250000001</c:v>
                </c:pt>
                <c:pt idx="17532">
                  <c:v>42911.431944444441</c:v>
                </c:pt>
                <c:pt idx="17533">
                  <c:v>42911.432638888888</c:v>
                </c:pt>
                <c:pt idx="17534">
                  <c:v>42911.433333333334</c:v>
                </c:pt>
                <c:pt idx="17535">
                  <c:v>42911.434027777781</c:v>
                </c:pt>
                <c:pt idx="17536">
                  <c:v>42911.43472222222</c:v>
                </c:pt>
                <c:pt idx="17537">
                  <c:v>42911.435416666667</c:v>
                </c:pt>
                <c:pt idx="17538">
                  <c:v>42911.436111111114</c:v>
                </c:pt>
                <c:pt idx="17539">
                  <c:v>42911.436805555553</c:v>
                </c:pt>
                <c:pt idx="17540">
                  <c:v>42911.4375</c:v>
                </c:pt>
                <c:pt idx="17541">
                  <c:v>42911.438194444447</c:v>
                </c:pt>
                <c:pt idx="17542">
                  <c:v>42911.438888888886</c:v>
                </c:pt>
                <c:pt idx="17543">
                  <c:v>42911.439583333333</c:v>
                </c:pt>
                <c:pt idx="17544">
                  <c:v>42911.44027777778</c:v>
                </c:pt>
                <c:pt idx="17545">
                  <c:v>42911.440972222219</c:v>
                </c:pt>
                <c:pt idx="17546">
                  <c:v>42911.441666666666</c:v>
                </c:pt>
                <c:pt idx="17547">
                  <c:v>42911.442361111112</c:v>
                </c:pt>
                <c:pt idx="17548">
                  <c:v>42911.443055555559</c:v>
                </c:pt>
                <c:pt idx="17549">
                  <c:v>42911.443749999999</c:v>
                </c:pt>
                <c:pt idx="17550">
                  <c:v>42911.444444444445</c:v>
                </c:pt>
                <c:pt idx="17551">
                  <c:v>42911.445138888892</c:v>
                </c:pt>
                <c:pt idx="17552">
                  <c:v>42911.445833333331</c:v>
                </c:pt>
                <c:pt idx="17553">
                  <c:v>42911.446527777778</c:v>
                </c:pt>
                <c:pt idx="17554">
                  <c:v>42911.447222222225</c:v>
                </c:pt>
                <c:pt idx="17555">
                  <c:v>42911.447916666664</c:v>
                </c:pt>
                <c:pt idx="17556">
                  <c:v>42911.448611111111</c:v>
                </c:pt>
                <c:pt idx="17557">
                  <c:v>42911.449305555558</c:v>
                </c:pt>
                <c:pt idx="17558">
                  <c:v>42911.45</c:v>
                </c:pt>
                <c:pt idx="17559">
                  <c:v>42911.450694444444</c:v>
                </c:pt>
                <c:pt idx="17560">
                  <c:v>42911.451388888891</c:v>
                </c:pt>
                <c:pt idx="17561">
                  <c:v>42911.45208333333</c:v>
                </c:pt>
                <c:pt idx="17562">
                  <c:v>42911.452777777777</c:v>
                </c:pt>
                <c:pt idx="17563">
                  <c:v>42911.453472222223</c:v>
                </c:pt>
                <c:pt idx="17564">
                  <c:v>42911.45416666667</c:v>
                </c:pt>
                <c:pt idx="17565">
                  <c:v>42911.454861111109</c:v>
                </c:pt>
                <c:pt idx="17566">
                  <c:v>42911.455555555556</c:v>
                </c:pt>
                <c:pt idx="17567">
                  <c:v>42911.456250000003</c:v>
                </c:pt>
                <c:pt idx="17568">
                  <c:v>42911.456944444442</c:v>
                </c:pt>
                <c:pt idx="17569">
                  <c:v>42911.457638888889</c:v>
                </c:pt>
                <c:pt idx="17570">
                  <c:v>42911.458333333336</c:v>
                </c:pt>
                <c:pt idx="17571">
                  <c:v>42911.459027777775</c:v>
                </c:pt>
                <c:pt idx="17572">
                  <c:v>42911.459722222222</c:v>
                </c:pt>
                <c:pt idx="17573">
                  <c:v>42911.460416666669</c:v>
                </c:pt>
                <c:pt idx="17574">
                  <c:v>42911.461111111108</c:v>
                </c:pt>
                <c:pt idx="17575">
                  <c:v>42911.461805555555</c:v>
                </c:pt>
                <c:pt idx="17576">
                  <c:v>42911.462500000001</c:v>
                </c:pt>
                <c:pt idx="17577">
                  <c:v>42911.463194444441</c:v>
                </c:pt>
                <c:pt idx="17578">
                  <c:v>42911.463888888888</c:v>
                </c:pt>
                <c:pt idx="17579">
                  <c:v>42911.464583333334</c:v>
                </c:pt>
                <c:pt idx="17580">
                  <c:v>42911.465277777781</c:v>
                </c:pt>
                <c:pt idx="17581">
                  <c:v>42911.46597222222</c:v>
                </c:pt>
                <c:pt idx="17582">
                  <c:v>42911.466666666667</c:v>
                </c:pt>
                <c:pt idx="17583">
                  <c:v>42911.467361111114</c:v>
                </c:pt>
                <c:pt idx="17584">
                  <c:v>42911.468055555553</c:v>
                </c:pt>
                <c:pt idx="17585">
                  <c:v>42911.46875</c:v>
                </c:pt>
                <c:pt idx="17586">
                  <c:v>42911.469444444447</c:v>
                </c:pt>
                <c:pt idx="17587">
                  <c:v>42911.470138888886</c:v>
                </c:pt>
                <c:pt idx="17588">
                  <c:v>42911.470833333333</c:v>
                </c:pt>
                <c:pt idx="17589">
                  <c:v>42911.47152777778</c:v>
                </c:pt>
                <c:pt idx="17590">
                  <c:v>42911.472222222219</c:v>
                </c:pt>
                <c:pt idx="17591">
                  <c:v>42911.472916666666</c:v>
                </c:pt>
                <c:pt idx="17592">
                  <c:v>42911.473611111112</c:v>
                </c:pt>
                <c:pt idx="17593">
                  <c:v>42911.474305555559</c:v>
                </c:pt>
                <c:pt idx="17594">
                  <c:v>42911.474999999999</c:v>
                </c:pt>
                <c:pt idx="17595">
                  <c:v>42911.475694444445</c:v>
                </c:pt>
                <c:pt idx="17596">
                  <c:v>42911.476388888892</c:v>
                </c:pt>
                <c:pt idx="17597">
                  <c:v>42911.477083333331</c:v>
                </c:pt>
                <c:pt idx="17598">
                  <c:v>42911.477777777778</c:v>
                </c:pt>
                <c:pt idx="17599">
                  <c:v>42911.478472222225</c:v>
                </c:pt>
                <c:pt idx="17600">
                  <c:v>42911.479166666664</c:v>
                </c:pt>
                <c:pt idx="17601">
                  <c:v>42911.479861111111</c:v>
                </c:pt>
                <c:pt idx="17602">
                  <c:v>42911.480555555558</c:v>
                </c:pt>
                <c:pt idx="17603">
                  <c:v>42911.481249999997</c:v>
                </c:pt>
                <c:pt idx="17604">
                  <c:v>42911.481944444444</c:v>
                </c:pt>
                <c:pt idx="17605">
                  <c:v>42911.482638888891</c:v>
                </c:pt>
                <c:pt idx="17606">
                  <c:v>42911.48333333333</c:v>
                </c:pt>
                <c:pt idx="17607">
                  <c:v>42911.484027777777</c:v>
                </c:pt>
                <c:pt idx="17608">
                  <c:v>42911.484722222223</c:v>
                </c:pt>
                <c:pt idx="17609">
                  <c:v>42911.48541666667</c:v>
                </c:pt>
                <c:pt idx="17610">
                  <c:v>42911.486111111109</c:v>
                </c:pt>
                <c:pt idx="17611">
                  <c:v>42911.486805555556</c:v>
                </c:pt>
                <c:pt idx="17612">
                  <c:v>42911.487500000003</c:v>
                </c:pt>
                <c:pt idx="17613">
                  <c:v>42911.488194444442</c:v>
                </c:pt>
                <c:pt idx="17614">
                  <c:v>42911.488888888889</c:v>
                </c:pt>
                <c:pt idx="17615">
                  <c:v>42911.489583333336</c:v>
                </c:pt>
                <c:pt idx="17616">
                  <c:v>42911.490277777775</c:v>
                </c:pt>
                <c:pt idx="17617">
                  <c:v>42911.490972222222</c:v>
                </c:pt>
                <c:pt idx="17618">
                  <c:v>42911.491666666669</c:v>
                </c:pt>
                <c:pt idx="17619">
                  <c:v>42911.492361111108</c:v>
                </c:pt>
                <c:pt idx="17620">
                  <c:v>42911.493055555555</c:v>
                </c:pt>
                <c:pt idx="17621">
                  <c:v>42911.493750000001</c:v>
                </c:pt>
                <c:pt idx="17622">
                  <c:v>42911.494444444441</c:v>
                </c:pt>
                <c:pt idx="17623">
                  <c:v>42911.495138888888</c:v>
                </c:pt>
                <c:pt idx="17624">
                  <c:v>42911.495833333334</c:v>
                </c:pt>
                <c:pt idx="17625">
                  <c:v>42911.496527777781</c:v>
                </c:pt>
                <c:pt idx="17626">
                  <c:v>42911.49722222222</c:v>
                </c:pt>
                <c:pt idx="17627">
                  <c:v>42911.497916666667</c:v>
                </c:pt>
                <c:pt idx="17628">
                  <c:v>42911.498611111114</c:v>
                </c:pt>
                <c:pt idx="17629">
                  <c:v>42911.499305555553</c:v>
                </c:pt>
                <c:pt idx="17630">
                  <c:v>42911.5</c:v>
                </c:pt>
                <c:pt idx="17631">
                  <c:v>42911.500694444447</c:v>
                </c:pt>
                <c:pt idx="17632">
                  <c:v>42911.501388888886</c:v>
                </c:pt>
                <c:pt idx="17633">
                  <c:v>42911.502083333333</c:v>
                </c:pt>
                <c:pt idx="17634">
                  <c:v>42911.50277777778</c:v>
                </c:pt>
                <c:pt idx="17635">
                  <c:v>42911.503472222219</c:v>
                </c:pt>
                <c:pt idx="17636">
                  <c:v>42911.504166666666</c:v>
                </c:pt>
                <c:pt idx="17637">
                  <c:v>42911.504861111112</c:v>
                </c:pt>
                <c:pt idx="17638">
                  <c:v>42911.505555555559</c:v>
                </c:pt>
                <c:pt idx="17639">
                  <c:v>42911.506249999999</c:v>
                </c:pt>
                <c:pt idx="17640">
                  <c:v>42911.506944444445</c:v>
                </c:pt>
                <c:pt idx="17641">
                  <c:v>42911.507638888892</c:v>
                </c:pt>
                <c:pt idx="17642">
                  <c:v>42911.508333333331</c:v>
                </c:pt>
                <c:pt idx="17643">
                  <c:v>42911.509027777778</c:v>
                </c:pt>
                <c:pt idx="17644">
                  <c:v>42911.509722222225</c:v>
                </c:pt>
                <c:pt idx="17645">
                  <c:v>42911.510416666664</c:v>
                </c:pt>
                <c:pt idx="17646">
                  <c:v>42911.511111111111</c:v>
                </c:pt>
                <c:pt idx="17647">
                  <c:v>42911.511805555558</c:v>
                </c:pt>
                <c:pt idx="17648">
                  <c:v>42911.512499999997</c:v>
                </c:pt>
                <c:pt idx="17649">
                  <c:v>42911.513194444444</c:v>
                </c:pt>
                <c:pt idx="17650">
                  <c:v>42911.513888888891</c:v>
                </c:pt>
                <c:pt idx="17651">
                  <c:v>42911.51458333333</c:v>
                </c:pt>
                <c:pt idx="17652">
                  <c:v>42911.515277777777</c:v>
                </c:pt>
                <c:pt idx="17653">
                  <c:v>42911.515972222223</c:v>
                </c:pt>
                <c:pt idx="17654">
                  <c:v>42911.51666666667</c:v>
                </c:pt>
                <c:pt idx="17655">
                  <c:v>42911.517361111109</c:v>
                </c:pt>
                <c:pt idx="17656">
                  <c:v>42911.518055555556</c:v>
                </c:pt>
                <c:pt idx="17657">
                  <c:v>42911.518750000003</c:v>
                </c:pt>
                <c:pt idx="17658">
                  <c:v>42911.519444444442</c:v>
                </c:pt>
                <c:pt idx="17659">
                  <c:v>42911.520138888889</c:v>
                </c:pt>
                <c:pt idx="17660">
                  <c:v>42911.520833333336</c:v>
                </c:pt>
                <c:pt idx="17661">
                  <c:v>42911.521527777775</c:v>
                </c:pt>
                <c:pt idx="17662">
                  <c:v>42911.522222222222</c:v>
                </c:pt>
                <c:pt idx="17663">
                  <c:v>42911.522916666669</c:v>
                </c:pt>
                <c:pt idx="17664">
                  <c:v>42911.523611111108</c:v>
                </c:pt>
                <c:pt idx="17665">
                  <c:v>42911.524305555555</c:v>
                </c:pt>
                <c:pt idx="17666">
                  <c:v>42911.525000000001</c:v>
                </c:pt>
                <c:pt idx="17667">
                  <c:v>42911.525694444441</c:v>
                </c:pt>
                <c:pt idx="17668">
                  <c:v>42911.526388888888</c:v>
                </c:pt>
                <c:pt idx="17669">
                  <c:v>42911.527083333334</c:v>
                </c:pt>
                <c:pt idx="17670">
                  <c:v>42911.527777777781</c:v>
                </c:pt>
                <c:pt idx="17671">
                  <c:v>42911.52847222222</c:v>
                </c:pt>
                <c:pt idx="17672">
                  <c:v>42911.529166666667</c:v>
                </c:pt>
                <c:pt idx="17673">
                  <c:v>42911.529861111114</c:v>
                </c:pt>
                <c:pt idx="17674">
                  <c:v>42911.530555555553</c:v>
                </c:pt>
                <c:pt idx="17675">
                  <c:v>42911.53125</c:v>
                </c:pt>
                <c:pt idx="17676">
                  <c:v>42911.531944444447</c:v>
                </c:pt>
                <c:pt idx="17677">
                  <c:v>42911.532638888886</c:v>
                </c:pt>
                <c:pt idx="17678">
                  <c:v>42911.533333333333</c:v>
                </c:pt>
                <c:pt idx="17679">
                  <c:v>42911.53402777778</c:v>
                </c:pt>
                <c:pt idx="17680">
                  <c:v>42911.534722222219</c:v>
                </c:pt>
                <c:pt idx="17681">
                  <c:v>42911.535416666666</c:v>
                </c:pt>
                <c:pt idx="17682">
                  <c:v>42911.536111111112</c:v>
                </c:pt>
                <c:pt idx="17683">
                  <c:v>42911.536805555559</c:v>
                </c:pt>
                <c:pt idx="17684">
                  <c:v>42911.537499999999</c:v>
                </c:pt>
                <c:pt idx="17685">
                  <c:v>42911.538194444445</c:v>
                </c:pt>
                <c:pt idx="17686">
                  <c:v>42911.538888888892</c:v>
                </c:pt>
                <c:pt idx="17687">
                  <c:v>42911.539583333331</c:v>
                </c:pt>
                <c:pt idx="17688">
                  <c:v>42911.540277777778</c:v>
                </c:pt>
                <c:pt idx="17689">
                  <c:v>42911.540972222225</c:v>
                </c:pt>
                <c:pt idx="17690">
                  <c:v>42911.541666666664</c:v>
                </c:pt>
                <c:pt idx="17691">
                  <c:v>42911.542361111111</c:v>
                </c:pt>
                <c:pt idx="17692">
                  <c:v>42911.543055555558</c:v>
                </c:pt>
                <c:pt idx="17693">
                  <c:v>42911.543749999997</c:v>
                </c:pt>
                <c:pt idx="17694">
                  <c:v>42911.544444444444</c:v>
                </c:pt>
                <c:pt idx="17695">
                  <c:v>42911.545138888891</c:v>
                </c:pt>
                <c:pt idx="17696">
                  <c:v>42911.54583333333</c:v>
                </c:pt>
                <c:pt idx="17697">
                  <c:v>42911.546527777777</c:v>
                </c:pt>
                <c:pt idx="17698">
                  <c:v>42911.547222222223</c:v>
                </c:pt>
                <c:pt idx="17699">
                  <c:v>42911.54791666667</c:v>
                </c:pt>
                <c:pt idx="17700">
                  <c:v>42911.548611111109</c:v>
                </c:pt>
                <c:pt idx="17701">
                  <c:v>42911.549305555556</c:v>
                </c:pt>
                <c:pt idx="17702">
                  <c:v>42911.55</c:v>
                </c:pt>
                <c:pt idx="17703">
                  <c:v>42911.550694444442</c:v>
                </c:pt>
                <c:pt idx="17704">
                  <c:v>42911.551388888889</c:v>
                </c:pt>
                <c:pt idx="17705">
                  <c:v>42911.552083333336</c:v>
                </c:pt>
                <c:pt idx="17706">
                  <c:v>42911.552777777775</c:v>
                </c:pt>
                <c:pt idx="17707">
                  <c:v>42911.553472222222</c:v>
                </c:pt>
                <c:pt idx="17708">
                  <c:v>42911.554166666669</c:v>
                </c:pt>
                <c:pt idx="17709">
                  <c:v>42911.554861111108</c:v>
                </c:pt>
                <c:pt idx="17710">
                  <c:v>42911.555555555555</c:v>
                </c:pt>
                <c:pt idx="17711">
                  <c:v>42911.556250000001</c:v>
                </c:pt>
                <c:pt idx="17712">
                  <c:v>42911.556944444441</c:v>
                </c:pt>
                <c:pt idx="17713">
                  <c:v>42911.557638888888</c:v>
                </c:pt>
                <c:pt idx="17714">
                  <c:v>42911.558333333334</c:v>
                </c:pt>
                <c:pt idx="17715">
                  <c:v>42911.559027777781</c:v>
                </c:pt>
                <c:pt idx="17716">
                  <c:v>42911.55972222222</c:v>
                </c:pt>
                <c:pt idx="17717">
                  <c:v>42911.560416666667</c:v>
                </c:pt>
                <c:pt idx="17718">
                  <c:v>42911.561111111114</c:v>
                </c:pt>
                <c:pt idx="17719">
                  <c:v>42911.561805555553</c:v>
                </c:pt>
                <c:pt idx="17720">
                  <c:v>42911.5625</c:v>
                </c:pt>
                <c:pt idx="17721">
                  <c:v>42911.563194444447</c:v>
                </c:pt>
                <c:pt idx="17722">
                  <c:v>42911.563888888886</c:v>
                </c:pt>
                <c:pt idx="17723">
                  <c:v>42911.564583333333</c:v>
                </c:pt>
                <c:pt idx="17724">
                  <c:v>42911.56527777778</c:v>
                </c:pt>
                <c:pt idx="17725">
                  <c:v>42911.565972222219</c:v>
                </c:pt>
                <c:pt idx="17726">
                  <c:v>42911.566666666666</c:v>
                </c:pt>
                <c:pt idx="17727">
                  <c:v>42911.567361111112</c:v>
                </c:pt>
                <c:pt idx="17728">
                  <c:v>42911.568055555559</c:v>
                </c:pt>
                <c:pt idx="17729">
                  <c:v>42911.568749999999</c:v>
                </c:pt>
                <c:pt idx="17730">
                  <c:v>42911.569444444445</c:v>
                </c:pt>
                <c:pt idx="17731">
                  <c:v>42911.570138888892</c:v>
                </c:pt>
                <c:pt idx="17732">
                  <c:v>42911.570833333331</c:v>
                </c:pt>
                <c:pt idx="17733">
                  <c:v>42911.571527777778</c:v>
                </c:pt>
                <c:pt idx="17734">
                  <c:v>42911.572222222225</c:v>
                </c:pt>
                <c:pt idx="17735">
                  <c:v>42911.572916666664</c:v>
                </c:pt>
                <c:pt idx="17736">
                  <c:v>42911.573611111111</c:v>
                </c:pt>
                <c:pt idx="17737">
                  <c:v>42911.574305555558</c:v>
                </c:pt>
                <c:pt idx="17738">
                  <c:v>42911.574999999997</c:v>
                </c:pt>
                <c:pt idx="17739">
                  <c:v>42911.575694444444</c:v>
                </c:pt>
                <c:pt idx="17740">
                  <c:v>42911.576388888891</c:v>
                </c:pt>
                <c:pt idx="17741">
                  <c:v>42911.57708333333</c:v>
                </c:pt>
                <c:pt idx="17742">
                  <c:v>42911.577777777777</c:v>
                </c:pt>
                <c:pt idx="17743">
                  <c:v>42911.578472222223</c:v>
                </c:pt>
                <c:pt idx="17744">
                  <c:v>42911.57916666667</c:v>
                </c:pt>
                <c:pt idx="17745">
                  <c:v>42911.579861111109</c:v>
                </c:pt>
                <c:pt idx="17746">
                  <c:v>42911.580555555556</c:v>
                </c:pt>
                <c:pt idx="17747">
                  <c:v>42911.581250000003</c:v>
                </c:pt>
                <c:pt idx="17748">
                  <c:v>42911.581944444442</c:v>
                </c:pt>
                <c:pt idx="17749">
                  <c:v>42911.582638888889</c:v>
                </c:pt>
                <c:pt idx="17750">
                  <c:v>42911.583333333336</c:v>
                </c:pt>
                <c:pt idx="17751">
                  <c:v>42911.584027777775</c:v>
                </c:pt>
                <c:pt idx="17752">
                  <c:v>42911.584722222222</c:v>
                </c:pt>
                <c:pt idx="17753">
                  <c:v>42911.585416666669</c:v>
                </c:pt>
                <c:pt idx="17754">
                  <c:v>42911.586111111108</c:v>
                </c:pt>
                <c:pt idx="17755">
                  <c:v>42911.586805555555</c:v>
                </c:pt>
                <c:pt idx="17756">
                  <c:v>42911.587500000001</c:v>
                </c:pt>
                <c:pt idx="17757">
                  <c:v>42911.588194444441</c:v>
                </c:pt>
                <c:pt idx="17758">
                  <c:v>42911.588888888888</c:v>
                </c:pt>
                <c:pt idx="17759">
                  <c:v>42911.589583333334</c:v>
                </c:pt>
                <c:pt idx="17760">
                  <c:v>42911.590277777781</c:v>
                </c:pt>
                <c:pt idx="17761">
                  <c:v>42911.59097222222</c:v>
                </c:pt>
                <c:pt idx="17762">
                  <c:v>42911.591666666667</c:v>
                </c:pt>
                <c:pt idx="17763">
                  <c:v>42911.592361111114</c:v>
                </c:pt>
                <c:pt idx="17764">
                  <c:v>42911.593055555553</c:v>
                </c:pt>
                <c:pt idx="17765">
                  <c:v>42911.59375</c:v>
                </c:pt>
                <c:pt idx="17766">
                  <c:v>42911.594444444447</c:v>
                </c:pt>
                <c:pt idx="17767">
                  <c:v>42911.595138888886</c:v>
                </c:pt>
                <c:pt idx="17768">
                  <c:v>42911.595833333333</c:v>
                </c:pt>
                <c:pt idx="17769">
                  <c:v>42911.59652777778</c:v>
                </c:pt>
                <c:pt idx="17770">
                  <c:v>42911.597222222219</c:v>
                </c:pt>
                <c:pt idx="17771">
                  <c:v>42911.597916666666</c:v>
                </c:pt>
                <c:pt idx="17772">
                  <c:v>42911.598611111112</c:v>
                </c:pt>
                <c:pt idx="17773">
                  <c:v>42911.599305555559</c:v>
                </c:pt>
                <c:pt idx="17774">
                  <c:v>42911.6</c:v>
                </c:pt>
                <c:pt idx="17775">
                  <c:v>42911.600694444445</c:v>
                </c:pt>
                <c:pt idx="17776">
                  <c:v>42911.601388888892</c:v>
                </c:pt>
                <c:pt idx="17777">
                  <c:v>42911.602083333331</c:v>
                </c:pt>
                <c:pt idx="17778">
                  <c:v>42911.602777777778</c:v>
                </c:pt>
                <c:pt idx="17779">
                  <c:v>42911.603472222225</c:v>
                </c:pt>
                <c:pt idx="17780">
                  <c:v>42911.604166666664</c:v>
                </c:pt>
                <c:pt idx="17781">
                  <c:v>42911.604861111111</c:v>
                </c:pt>
                <c:pt idx="17782">
                  <c:v>42911.605555555558</c:v>
                </c:pt>
                <c:pt idx="17783">
                  <c:v>42911.606249999997</c:v>
                </c:pt>
                <c:pt idx="17784">
                  <c:v>42911.606944444444</c:v>
                </c:pt>
                <c:pt idx="17785">
                  <c:v>42911.607638888891</c:v>
                </c:pt>
                <c:pt idx="17786">
                  <c:v>42911.60833333333</c:v>
                </c:pt>
                <c:pt idx="17787">
                  <c:v>42911.609027777777</c:v>
                </c:pt>
                <c:pt idx="17788">
                  <c:v>42911.609722222223</c:v>
                </c:pt>
                <c:pt idx="17789">
                  <c:v>42911.61041666667</c:v>
                </c:pt>
                <c:pt idx="17790">
                  <c:v>42911.611111111109</c:v>
                </c:pt>
                <c:pt idx="17791">
                  <c:v>42911.611805555556</c:v>
                </c:pt>
                <c:pt idx="17792">
                  <c:v>42911.612500000003</c:v>
                </c:pt>
                <c:pt idx="17793">
                  <c:v>42911.613194444442</c:v>
                </c:pt>
                <c:pt idx="17794">
                  <c:v>42911.613888888889</c:v>
                </c:pt>
                <c:pt idx="17795">
                  <c:v>42911.614583333336</c:v>
                </c:pt>
                <c:pt idx="17796">
                  <c:v>42911.615277777775</c:v>
                </c:pt>
                <c:pt idx="17797">
                  <c:v>42911.615972222222</c:v>
                </c:pt>
                <c:pt idx="17798">
                  <c:v>42911.616666666669</c:v>
                </c:pt>
                <c:pt idx="17799">
                  <c:v>42911.617361111108</c:v>
                </c:pt>
                <c:pt idx="17800">
                  <c:v>42911.618055555555</c:v>
                </c:pt>
                <c:pt idx="17801">
                  <c:v>42911.618750000001</c:v>
                </c:pt>
                <c:pt idx="17802">
                  <c:v>42911.619444444441</c:v>
                </c:pt>
                <c:pt idx="17803">
                  <c:v>42911.620138888888</c:v>
                </c:pt>
                <c:pt idx="17804">
                  <c:v>42911.620833333334</c:v>
                </c:pt>
                <c:pt idx="17805">
                  <c:v>42911.621527777781</c:v>
                </c:pt>
                <c:pt idx="17806">
                  <c:v>42911.62222222222</c:v>
                </c:pt>
                <c:pt idx="17807">
                  <c:v>42911.622916666667</c:v>
                </c:pt>
                <c:pt idx="17808">
                  <c:v>42911.623611111114</c:v>
                </c:pt>
                <c:pt idx="17809">
                  <c:v>42911.624305555553</c:v>
                </c:pt>
                <c:pt idx="17810">
                  <c:v>42911.625</c:v>
                </c:pt>
                <c:pt idx="17811">
                  <c:v>42911.625694444447</c:v>
                </c:pt>
                <c:pt idx="17812">
                  <c:v>42911.626388888886</c:v>
                </c:pt>
                <c:pt idx="17813">
                  <c:v>42911.627083333333</c:v>
                </c:pt>
                <c:pt idx="17814">
                  <c:v>42911.62777777778</c:v>
                </c:pt>
                <c:pt idx="17815">
                  <c:v>42911.628472222219</c:v>
                </c:pt>
                <c:pt idx="17816">
                  <c:v>42911.629166666666</c:v>
                </c:pt>
                <c:pt idx="17817">
                  <c:v>42911.629861111112</c:v>
                </c:pt>
                <c:pt idx="17818">
                  <c:v>42911.630555555559</c:v>
                </c:pt>
                <c:pt idx="17819">
                  <c:v>42911.631249999999</c:v>
                </c:pt>
                <c:pt idx="17820">
                  <c:v>42911.631944444445</c:v>
                </c:pt>
                <c:pt idx="17821">
                  <c:v>42911.632638888892</c:v>
                </c:pt>
                <c:pt idx="17822">
                  <c:v>42911.633333333331</c:v>
                </c:pt>
                <c:pt idx="17823">
                  <c:v>42911.634027777778</c:v>
                </c:pt>
                <c:pt idx="17824">
                  <c:v>42911.634722222225</c:v>
                </c:pt>
                <c:pt idx="17825">
                  <c:v>42911.635416666664</c:v>
                </c:pt>
                <c:pt idx="17826">
                  <c:v>42911.636111111111</c:v>
                </c:pt>
                <c:pt idx="17827">
                  <c:v>42911.636805555558</c:v>
                </c:pt>
                <c:pt idx="17828">
                  <c:v>42911.637499999997</c:v>
                </c:pt>
                <c:pt idx="17829">
                  <c:v>42911.638194444444</c:v>
                </c:pt>
                <c:pt idx="17830">
                  <c:v>42911.638888888891</c:v>
                </c:pt>
                <c:pt idx="17831">
                  <c:v>42911.63958333333</c:v>
                </c:pt>
                <c:pt idx="17832">
                  <c:v>42911.640277777777</c:v>
                </c:pt>
                <c:pt idx="17833">
                  <c:v>42911.640972222223</c:v>
                </c:pt>
                <c:pt idx="17834">
                  <c:v>42911.64166666667</c:v>
                </c:pt>
                <c:pt idx="17835">
                  <c:v>42911.642361111109</c:v>
                </c:pt>
                <c:pt idx="17836">
                  <c:v>42911.643055555556</c:v>
                </c:pt>
                <c:pt idx="17837">
                  <c:v>42911.643750000003</c:v>
                </c:pt>
                <c:pt idx="17838">
                  <c:v>42911.644444444442</c:v>
                </c:pt>
                <c:pt idx="17839">
                  <c:v>42911.645138888889</c:v>
                </c:pt>
                <c:pt idx="17840">
                  <c:v>42911.645833333336</c:v>
                </c:pt>
                <c:pt idx="17841">
                  <c:v>42911.646527777775</c:v>
                </c:pt>
                <c:pt idx="17842">
                  <c:v>42911.647222222222</c:v>
                </c:pt>
                <c:pt idx="17843">
                  <c:v>42911.647916666669</c:v>
                </c:pt>
                <c:pt idx="17844">
                  <c:v>42911.648611111108</c:v>
                </c:pt>
                <c:pt idx="17845">
                  <c:v>42911.649305555555</c:v>
                </c:pt>
                <c:pt idx="17846">
                  <c:v>42911.65</c:v>
                </c:pt>
                <c:pt idx="17847">
                  <c:v>42911.650694444441</c:v>
                </c:pt>
                <c:pt idx="17848">
                  <c:v>42911.651388888888</c:v>
                </c:pt>
                <c:pt idx="17849">
                  <c:v>42911.652083333334</c:v>
                </c:pt>
                <c:pt idx="17850">
                  <c:v>42911.652777777781</c:v>
                </c:pt>
                <c:pt idx="17851">
                  <c:v>42911.65347222222</c:v>
                </c:pt>
                <c:pt idx="17852">
                  <c:v>42911.654166666667</c:v>
                </c:pt>
                <c:pt idx="17853">
                  <c:v>42911.654861111114</c:v>
                </c:pt>
                <c:pt idx="17854">
                  <c:v>42911.655555555553</c:v>
                </c:pt>
                <c:pt idx="17855">
                  <c:v>42911.65625</c:v>
                </c:pt>
                <c:pt idx="17856">
                  <c:v>42911.656944444447</c:v>
                </c:pt>
                <c:pt idx="17857">
                  <c:v>42911.657638888886</c:v>
                </c:pt>
                <c:pt idx="17858">
                  <c:v>42911.658333333333</c:v>
                </c:pt>
                <c:pt idx="17859">
                  <c:v>42911.65902777778</c:v>
                </c:pt>
                <c:pt idx="17860">
                  <c:v>42911.659722222219</c:v>
                </c:pt>
                <c:pt idx="17861">
                  <c:v>42911.660416666666</c:v>
                </c:pt>
                <c:pt idx="17862">
                  <c:v>42911.661111111112</c:v>
                </c:pt>
                <c:pt idx="17863">
                  <c:v>42911.661805555559</c:v>
                </c:pt>
                <c:pt idx="17864">
                  <c:v>42911.662499999999</c:v>
                </c:pt>
                <c:pt idx="17865">
                  <c:v>42911.663194444445</c:v>
                </c:pt>
                <c:pt idx="17866">
                  <c:v>42911.663888888892</c:v>
                </c:pt>
                <c:pt idx="17867">
                  <c:v>42911.664583333331</c:v>
                </c:pt>
                <c:pt idx="17868">
                  <c:v>42911.665277777778</c:v>
                </c:pt>
                <c:pt idx="17869">
                  <c:v>42911.665972222225</c:v>
                </c:pt>
                <c:pt idx="17870">
                  <c:v>42911.666666666664</c:v>
                </c:pt>
                <c:pt idx="17871">
                  <c:v>42911.667361111111</c:v>
                </c:pt>
                <c:pt idx="17872">
                  <c:v>42911.668055555558</c:v>
                </c:pt>
                <c:pt idx="17873">
                  <c:v>42911.668749999997</c:v>
                </c:pt>
                <c:pt idx="17874">
                  <c:v>42911.669444444444</c:v>
                </c:pt>
                <c:pt idx="17875">
                  <c:v>42911.670138888891</c:v>
                </c:pt>
                <c:pt idx="17876">
                  <c:v>42911.67083333333</c:v>
                </c:pt>
                <c:pt idx="17877">
                  <c:v>42911.671527777777</c:v>
                </c:pt>
                <c:pt idx="17878">
                  <c:v>42911.672222222223</c:v>
                </c:pt>
                <c:pt idx="17879">
                  <c:v>42911.67291666667</c:v>
                </c:pt>
                <c:pt idx="17880">
                  <c:v>42911.673611111109</c:v>
                </c:pt>
                <c:pt idx="17881">
                  <c:v>42911.674305555556</c:v>
                </c:pt>
                <c:pt idx="17882">
                  <c:v>42911.675000000003</c:v>
                </c:pt>
                <c:pt idx="17883">
                  <c:v>42911.675694444442</c:v>
                </c:pt>
                <c:pt idx="17884">
                  <c:v>42911.676388888889</c:v>
                </c:pt>
                <c:pt idx="17885">
                  <c:v>42911.677083333336</c:v>
                </c:pt>
                <c:pt idx="17886">
                  <c:v>42911.677777777775</c:v>
                </c:pt>
                <c:pt idx="17887">
                  <c:v>42911.678472222222</c:v>
                </c:pt>
                <c:pt idx="17888">
                  <c:v>42911.679166666669</c:v>
                </c:pt>
                <c:pt idx="17889">
                  <c:v>42911.679861111108</c:v>
                </c:pt>
                <c:pt idx="17890">
                  <c:v>42911.680555555555</c:v>
                </c:pt>
                <c:pt idx="17891">
                  <c:v>42911.681250000001</c:v>
                </c:pt>
                <c:pt idx="17892">
                  <c:v>42911.681944444441</c:v>
                </c:pt>
                <c:pt idx="17893">
                  <c:v>42911.682638888888</c:v>
                </c:pt>
                <c:pt idx="17894">
                  <c:v>42911.683333333334</c:v>
                </c:pt>
                <c:pt idx="17895">
                  <c:v>42911.684027777781</c:v>
                </c:pt>
                <c:pt idx="17896">
                  <c:v>42911.68472222222</c:v>
                </c:pt>
                <c:pt idx="17897">
                  <c:v>42911.685416666667</c:v>
                </c:pt>
                <c:pt idx="17898">
                  <c:v>42911.686111111114</c:v>
                </c:pt>
                <c:pt idx="17899">
                  <c:v>42911.686805555553</c:v>
                </c:pt>
                <c:pt idx="17900">
                  <c:v>42911.6875</c:v>
                </c:pt>
                <c:pt idx="17901">
                  <c:v>42911.688194444447</c:v>
                </c:pt>
                <c:pt idx="17902">
                  <c:v>42911.688888888886</c:v>
                </c:pt>
                <c:pt idx="17903">
                  <c:v>42911.689583333333</c:v>
                </c:pt>
                <c:pt idx="17904">
                  <c:v>42911.69027777778</c:v>
                </c:pt>
                <c:pt idx="17905">
                  <c:v>42911.690972222219</c:v>
                </c:pt>
                <c:pt idx="17906">
                  <c:v>42911.691666666666</c:v>
                </c:pt>
                <c:pt idx="17907">
                  <c:v>42911.692361111112</c:v>
                </c:pt>
                <c:pt idx="17908">
                  <c:v>42911.693055555559</c:v>
                </c:pt>
                <c:pt idx="17909">
                  <c:v>42911.693749999999</c:v>
                </c:pt>
                <c:pt idx="17910">
                  <c:v>42911.694444444445</c:v>
                </c:pt>
                <c:pt idx="17911">
                  <c:v>42911.695138888892</c:v>
                </c:pt>
                <c:pt idx="17912">
                  <c:v>42911.695833333331</c:v>
                </c:pt>
                <c:pt idx="17913">
                  <c:v>42911.696527777778</c:v>
                </c:pt>
                <c:pt idx="17914">
                  <c:v>42911.697222222225</c:v>
                </c:pt>
                <c:pt idx="17915">
                  <c:v>42911.697916666664</c:v>
                </c:pt>
                <c:pt idx="17916">
                  <c:v>42911.698611111111</c:v>
                </c:pt>
                <c:pt idx="17917">
                  <c:v>42911.699305555558</c:v>
                </c:pt>
                <c:pt idx="17918">
                  <c:v>42911.7</c:v>
                </c:pt>
                <c:pt idx="17919">
                  <c:v>42911.700694444444</c:v>
                </c:pt>
                <c:pt idx="17920">
                  <c:v>42911.701388888891</c:v>
                </c:pt>
                <c:pt idx="17921">
                  <c:v>42911.70208333333</c:v>
                </c:pt>
                <c:pt idx="17922">
                  <c:v>42911.702777777777</c:v>
                </c:pt>
                <c:pt idx="17923">
                  <c:v>42911.703472222223</c:v>
                </c:pt>
                <c:pt idx="17924">
                  <c:v>42911.70416666667</c:v>
                </c:pt>
                <c:pt idx="17925">
                  <c:v>42911.704861111109</c:v>
                </c:pt>
                <c:pt idx="17926">
                  <c:v>42911.705555555556</c:v>
                </c:pt>
                <c:pt idx="17927">
                  <c:v>42911.706250000003</c:v>
                </c:pt>
                <c:pt idx="17928">
                  <c:v>42911.706944444442</c:v>
                </c:pt>
                <c:pt idx="17929">
                  <c:v>42911.707638888889</c:v>
                </c:pt>
                <c:pt idx="17930">
                  <c:v>42911.708333333336</c:v>
                </c:pt>
                <c:pt idx="17931">
                  <c:v>42911.709027777775</c:v>
                </c:pt>
                <c:pt idx="17932">
                  <c:v>42911.709722222222</c:v>
                </c:pt>
                <c:pt idx="17933">
                  <c:v>42911.710416666669</c:v>
                </c:pt>
                <c:pt idx="17934">
                  <c:v>42911.711111111108</c:v>
                </c:pt>
                <c:pt idx="17935">
                  <c:v>42911.711805555555</c:v>
                </c:pt>
                <c:pt idx="17936">
                  <c:v>42911.712500000001</c:v>
                </c:pt>
                <c:pt idx="17937">
                  <c:v>42911.713194444441</c:v>
                </c:pt>
                <c:pt idx="17938">
                  <c:v>42911.713888888888</c:v>
                </c:pt>
                <c:pt idx="17939">
                  <c:v>42911.714583333334</c:v>
                </c:pt>
                <c:pt idx="17940">
                  <c:v>42911.715277777781</c:v>
                </c:pt>
                <c:pt idx="17941">
                  <c:v>42911.71597222222</c:v>
                </c:pt>
                <c:pt idx="17942">
                  <c:v>42911.716666666667</c:v>
                </c:pt>
                <c:pt idx="17943">
                  <c:v>42911.717361111114</c:v>
                </c:pt>
                <c:pt idx="17944">
                  <c:v>42911.718055555553</c:v>
                </c:pt>
                <c:pt idx="17945">
                  <c:v>42911.71875</c:v>
                </c:pt>
                <c:pt idx="17946">
                  <c:v>42911.719444444447</c:v>
                </c:pt>
                <c:pt idx="17947">
                  <c:v>42911.720138888886</c:v>
                </c:pt>
                <c:pt idx="17948">
                  <c:v>42911.720833333333</c:v>
                </c:pt>
                <c:pt idx="17949">
                  <c:v>42911.72152777778</c:v>
                </c:pt>
                <c:pt idx="17950">
                  <c:v>42911.722222222219</c:v>
                </c:pt>
                <c:pt idx="17951">
                  <c:v>42911.722916666666</c:v>
                </c:pt>
                <c:pt idx="17952">
                  <c:v>42911.723611111112</c:v>
                </c:pt>
                <c:pt idx="17953">
                  <c:v>42911.724305555559</c:v>
                </c:pt>
                <c:pt idx="17954">
                  <c:v>42911.724999999999</c:v>
                </c:pt>
                <c:pt idx="17955">
                  <c:v>42911.725694444445</c:v>
                </c:pt>
                <c:pt idx="17956">
                  <c:v>42911.726388888892</c:v>
                </c:pt>
                <c:pt idx="17957">
                  <c:v>42911.727083333331</c:v>
                </c:pt>
                <c:pt idx="17958">
                  <c:v>42911.727777777778</c:v>
                </c:pt>
                <c:pt idx="17959">
                  <c:v>42911.728472222225</c:v>
                </c:pt>
                <c:pt idx="17960">
                  <c:v>42911.729166666664</c:v>
                </c:pt>
                <c:pt idx="17961">
                  <c:v>42911.729861111111</c:v>
                </c:pt>
                <c:pt idx="17962">
                  <c:v>42911.730555555558</c:v>
                </c:pt>
                <c:pt idx="17963">
                  <c:v>42911.731249999997</c:v>
                </c:pt>
                <c:pt idx="17964">
                  <c:v>42911.731944444444</c:v>
                </c:pt>
                <c:pt idx="17965">
                  <c:v>42911.732638888891</c:v>
                </c:pt>
                <c:pt idx="17966">
                  <c:v>42911.73333333333</c:v>
                </c:pt>
                <c:pt idx="17967">
                  <c:v>42911.734027777777</c:v>
                </c:pt>
                <c:pt idx="17968">
                  <c:v>42911.734722222223</c:v>
                </c:pt>
                <c:pt idx="17969">
                  <c:v>42911.73541666667</c:v>
                </c:pt>
                <c:pt idx="17970">
                  <c:v>42911.736111111109</c:v>
                </c:pt>
                <c:pt idx="17971">
                  <c:v>42911.736805555556</c:v>
                </c:pt>
                <c:pt idx="17972">
                  <c:v>42911.737500000003</c:v>
                </c:pt>
                <c:pt idx="17973">
                  <c:v>42911.738194444442</c:v>
                </c:pt>
                <c:pt idx="17974">
                  <c:v>42911.738888888889</c:v>
                </c:pt>
                <c:pt idx="17975">
                  <c:v>42911.739583333336</c:v>
                </c:pt>
                <c:pt idx="17976">
                  <c:v>42911.740277777775</c:v>
                </c:pt>
                <c:pt idx="17977">
                  <c:v>42911.740972222222</c:v>
                </c:pt>
                <c:pt idx="17978">
                  <c:v>42911.741666666669</c:v>
                </c:pt>
                <c:pt idx="17979">
                  <c:v>42911.742361111108</c:v>
                </c:pt>
                <c:pt idx="17980">
                  <c:v>42911.743055555555</c:v>
                </c:pt>
                <c:pt idx="17981">
                  <c:v>42911.743750000001</c:v>
                </c:pt>
                <c:pt idx="17982">
                  <c:v>42911.744444444441</c:v>
                </c:pt>
                <c:pt idx="17983">
                  <c:v>42911.745138888888</c:v>
                </c:pt>
                <c:pt idx="17984">
                  <c:v>42911.745833333334</c:v>
                </c:pt>
                <c:pt idx="17985">
                  <c:v>42911.746527777781</c:v>
                </c:pt>
                <c:pt idx="17986">
                  <c:v>42911.74722222222</c:v>
                </c:pt>
                <c:pt idx="17987">
                  <c:v>42911.747916666667</c:v>
                </c:pt>
                <c:pt idx="17988">
                  <c:v>42911.748611111114</c:v>
                </c:pt>
                <c:pt idx="17989">
                  <c:v>42911.749305555553</c:v>
                </c:pt>
                <c:pt idx="17990">
                  <c:v>42911.75</c:v>
                </c:pt>
                <c:pt idx="17991">
                  <c:v>42911.750694444447</c:v>
                </c:pt>
                <c:pt idx="17992">
                  <c:v>42911.751388888886</c:v>
                </c:pt>
                <c:pt idx="17993">
                  <c:v>42911.752083333333</c:v>
                </c:pt>
                <c:pt idx="17994">
                  <c:v>42911.75277777778</c:v>
                </c:pt>
                <c:pt idx="17995">
                  <c:v>42911.753472222219</c:v>
                </c:pt>
                <c:pt idx="17996">
                  <c:v>42911.754166666666</c:v>
                </c:pt>
                <c:pt idx="17997">
                  <c:v>42911.754861111112</c:v>
                </c:pt>
                <c:pt idx="17998">
                  <c:v>42911.755555555559</c:v>
                </c:pt>
                <c:pt idx="17999">
                  <c:v>42911.756249999999</c:v>
                </c:pt>
                <c:pt idx="18000">
                  <c:v>42911.756944444445</c:v>
                </c:pt>
                <c:pt idx="18001">
                  <c:v>42911.757638888892</c:v>
                </c:pt>
                <c:pt idx="18002">
                  <c:v>42911.758333333331</c:v>
                </c:pt>
                <c:pt idx="18003">
                  <c:v>42911.759027777778</c:v>
                </c:pt>
                <c:pt idx="18004">
                  <c:v>42911.759722222225</c:v>
                </c:pt>
                <c:pt idx="18005">
                  <c:v>42911.760416666664</c:v>
                </c:pt>
                <c:pt idx="18006">
                  <c:v>42911.761111111111</c:v>
                </c:pt>
                <c:pt idx="18007">
                  <c:v>42911.761805555558</c:v>
                </c:pt>
                <c:pt idx="18008">
                  <c:v>42911.762499999997</c:v>
                </c:pt>
                <c:pt idx="18009">
                  <c:v>42911.763194444444</c:v>
                </c:pt>
                <c:pt idx="18010">
                  <c:v>42911.763888888891</c:v>
                </c:pt>
                <c:pt idx="18011">
                  <c:v>42911.76458333333</c:v>
                </c:pt>
                <c:pt idx="18012">
                  <c:v>42911.765277777777</c:v>
                </c:pt>
                <c:pt idx="18013">
                  <c:v>42911.765972222223</c:v>
                </c:pt>
                <c:pt idx="18014">
                  <c:v>42911.76666666667</c:v>
                </c:pt>
                <c:pt idx="18015">
                  <c:v>42911.767361111109</c:v>
                </c:pt>
                <c:pt idx="18016">
                  <c:v>42911.768055555556</c:v>
                </c:pt>
                <c:pt idx="18017">
                  <c:v>42911.768750000003</c:v>
                </c:pt>
                <c:pt idx="18018">
                  <c:v>42911.769444444442</c:v>
                </c:pt>
                <c:pt idx="18019">
                  <c:v>42911.770138888889</c:v>
                </c:pt>
                <c:pt idx="18020">
                  <c:v>42911.770833333336</c:v>
                </c:pt>
                <c:pt idx="18021">
                  <c:v>42911.771527777775</c:v>
                </c:pt>
                <c:pt idx="18022">
                  <c:v>42911.772222222222</c:v>
                </c:pt>
                <c:pt idx="18023">
                  <c:v>42911.772916666669</c:v>
                </c:pt>
                <c:pt idx="18024">
                  <c:v>42911.773611111108</c:v>
                </c:pt>
                <c:pt idx="18025">
                  <c:v>42911.774305555555</c:v>
                </c:pt>
                <c:pt idx="18026">
                  <c:v>42911.775000000001</c:v>
                </c:pt>
                <c:pt idx="18027">
                  <c:v>42911.775694444441</c:v>
                </c:pt>
                <c:pt idx="18028">
                  <c:v>42911.776388888888</c:v>
                </c:pt>
                <c:pt idx="18029">
                  <c:v>42911.777083333334</c:v>
                </c:pt>
                <c:pt idx="18030">
                  <c:v>42911.777777777781</c:v>
                </c:pt>
                <c:pt idx="18031">
                  <c:v>42911.77847222222</c:v>
                </c:pt>
                <c:pt idx="18032">
                  <c:v>42911.779166666667</c:v>
                </c:pt>
                <c:pt idx="18033">
                  <c:v>42911.779861111114</c:v>
                </c:pt>
                <c:pt idx="18034">
                  <c:v>42911.780555555553</c:v>
                </c:pt>
                <c:pt idx="18035">
                  <c:v>42911.78125</c:v>
                </c:pt>
                <c:pt idx="18036">
                  <c:v>42911.781944444447</c:v>
                </c:pt>
                <c:pt idx="18037">
                  <c:v>42911.782638888886</c:v>
                </c:pt>
                <c:pt idx="18038">
                  <c:v>42911.783333333333</c:v>
                </c:pt>
                <c:pt idx="18039">
                  <c:v>42911.78402777778</c:v>
                </c:pt>
                <c:pt idx="18040">
                  <c:v>42911.784722222219</c:v>
                </c:pt>
                <c:pt idx="18041">
                  <c:v>42911.785416666666</c:v>
                </c:pt>
                <c:pt idx="18042">
                  <c:v>42911.786111111112</c:v>
                </c:pt>
                <c:pt idx="18043">
                  <c:v>42911.786805555559</c:v>
                </c:pt>
                <c:pt idx="18044">
                  <c:v>42911.787499999999</c:v>
                </c:pt>
                <c:pt idx="18045">
                  <c:v>42911.788194444445</c:v>
                </c:pt>
                <c:pt idx="18046">
                  <c:v>42911.788888888892</c:v>
                </c:pt>
                <c:pt idx="18047">
                  <c:v>42911.789583333331</c:v>
                </c:pt>
                <c:pt idx="18048">
                  <c:v>42911.790277777778</c:v>
                </c:pt>
                <c:pt idx="18049">
                  <c:v>42911.790972222225</c:v>
                </c:pt>
                <c:pt idx="18050">
                  <c:v>42911.791666666664</c:v>
                </c:pt>
                <c:pt idx="18051">
                  <c:v>42911.792361111111</c:v>
                </c:pt>
                <c:pt idx="18052">
                  <c:v>42911.793055555558</c:v>
                </c:pt>
                <c:pt idx="18053">
                  <c:v>42911.793749999997</c:v>
                </c:pt>
                <c:pt idx="18054">
                  <c:v>42911.794444444444</c:v>
                </c:pt>
                <c:pt idx="18055">
                  <c:v>42911.795138888891</c:v>
                </c:pt>
                <c:pt idx="18056">
                  <c:v>42911.79583333333</c:v>
                </c:pt>
                <c:pt idx="18057">
                  <c:v>42911.796527777777</c:v>
                </c:pt>
                <c:pt idx="18058">
                  <c:v>42911.797222222223</c:v>
                </c:pt>
                <c:pt idx="18059">
                  <c:v>42911.79791666667</c:v>
                </c:pt>
                <c:pt idx="18060">
                  <c:v>42911.798611111109</c:v>
                </c:pt>
                <c:pt idx="18061">
                  <c:v>42911.799305555556</c:v>
                </c:pt>
                <c:pt idx="18062">
                  <c:v>42911.8</c:v>
                </c:pt>
                <c:pt idx="18063">
                  <c:v>42911.800694444442</c:v>
                </c:pt>
                <c:pt idx="18064">
                  <c:v>42911.801388888889</c:v>
                </c:pt>
                <c:pt idx="18065">
                  <c:v>42911.802083333336</c:v>
                </c:pt>
                <c:pt idx="18066">
                  <c:v>42911.802777777775</c:v>
                </c:pt>
                <c:pt idx="18067">
                  <c:v>42911.803472222222</c:v>
                </c:pt>
                <c:pt idx="18068">
                  <c:v>42911.804166666669</c:v>
                </c:pt>
                <c:pt idx="18069">
                  <c:v>42911.804861111108</c:v>
                </c:pt>
                <c:pt idx="18070">
                  <c:v>42911.805555555555</c:v>
                </c:pt>
                <c:pt idx="18071">
                  <c:v>42911.806250000001</c:v>
                </c:pt>
                <c:pt idx="18072">
                  <c:v>42911.806944444441</c:v>
                </c:pt>
                <c:pt idx="18073">
                  <c:v>42911.807638888888</c:v>
                </c:pt>
                <c:pt idx="18074">
                  <c:v>42911.808333333334</c:v>
                </c:pt>
                <c:pt idx="18075">
                  <c:v>42911.809027777781</c:v>
                </c:pt>
                <c:pt idx="18076">
                  <c:v>42911.80972222222</c:v>
                </c:pt>
                <c:pt idx="18077">
                  <c:v>42911.810416666667</c:v>
                </c:pt>
                <c:pt idx="18078">
                  <c:v>42911.811111111114</c:v>
                </c:pt>
                <c:pt idx="18079">
                  <c:v>42911.811805555553</c:v>
                </c:pt>
                <c:pt idx="18080">
                  <c:v>42911.8125</c:v>
                </c:pt>
                <c:pt idx="18081">
                  <c:v>42911.813194444447</c:v>
                </c:pt>
                <c:pt idx="18082">
                  <c:v>42911.813888888886</c:v>
                </c:pt>
                <c:pt idx="18083">
                  <c:v>42911.814583333333</c:v>
                </c:pt>
                <c:pt idx="18084">
                  <c:v>42911.81527777778</c:v>
                </c:pt>
                <c:pt idx="18085">
                  <c:v>42911.815972222219</c:v>
                </c:pt>
                <c:pt idx="18086">
                  <c:v>42911.816666666666</c:v>
                </c:pt>
                <c:pt idx="18087">
                  <c:v>42911.817361111112</c:v>
                </c:pt>
                <c:pt idx="18088">
                  <c:v>42911.818055555559</c:v>
                </c:pt>
                <c:pt idx="18089">
                  <c:v>42911.818749999999</c:v>
                </c:pt>
                <c:pt idx="18090">
                  <c:v>42911.819444444445</c:v>
                </c:pt>
                <c:pt idx="18091">
                  <c:v>42911.820138888892</c:v>
                </c:pt>
                <c:pt idx="18092">
                  <c:v>42911.820833333331</c:v>
                </c:pt>
                <c:pt idx="18093">
                  <c:v>42911.821527777778</c:v>
                </c:pt>
                <c:pt idx="18094">
                  <c:v>42911.822222222225</c:v>
                </c:pt>
                <c:pt idx="18095">
                  <c:v>42911.822916666664</c:v>
                </c:pt>
                <c:pt idx="18096">
                  <c:v>42911.823611111111</c:v>
                </c:pt>
                <c:pt idx="18097">
                  <c:v>42911.824305555558</c:v>
                </c:pt>
                <c:pt idx="18098">
                  <c:v>42911.824999999997</c:v>
                </c:pt>
                <c:pt idx="18099">
                  <c:v>42911.825694444444</c:v>
                </c:pt>
                <c:pt idx="18100">
                  <c:v>42911.826388888891</c:v>
                </c:pt>
                <c:pt idx="18101">
                  <c:v>42911.82708333333</c:v>
                </c:pt>
                <c:pt idx="18102">
                  <c:v>42911.827777777777</c:v>
                </c:pt>
                <c:pt idx="18103">
                  <c:v>42911.828472222223</c:v>
                </c:pt>
                <c:pt idx="18104">
                  <c:v>42911.82916666667</c:v>
                </c:pt>
                <c:pt idx="18105">
                  <c:v>42911.829861111109</c:v>
                </c:pt>
                <c:pt idx="18106">
                  <c:v>42911.830555555556</c:v>
                </c:pt>
                <c:pt idx="18107">
                  <c:v>42911.831250000003</c:v>
                </c:pt>
                <c:pt idx="18108">
                  <c:v>42911.831944444442</c:v>
                </c:pt>
                <c:pt idx="18109">
                  <c:v>42911.832638888889</c:v>
                </c:pt>
                <c:pt idx="18110">
                  <c:v>42911.833333333336</c:v>
                </c:pt>
                <c:pt idx="18111">
                  <c:v>42911.834027777775</c:v>
                </c:pt>
                <c:pt idx="18112">
                  <c:v>42911.834722222222</c:v>
                </c:pt>
                <c:pt idx="18113">
                  <c:v>42911.835416666669</c:v>
                </c:pt>
                <c:pt idx="18114">
                  <c:v>42911.836111111108</c:v>
                </c:pt>
                <c:pt idx="18115">
                  <c:v>42911.836805555555</c:v>
                </c:pt>
                <c:pt idx="18116">
                  <c:v>42911.837500000001</c:v>
                </c:pt>
                <c:pt idx="18117">
                  <c:v>42911.838194444441</c:v>
                </c:pt>
                <c:pt idx="18118">
                  <c:v>42911.838888888888</c:v>
                </c:pt>
                <c:pt idx="18119">
                  <c:v>42911.839583333334</c:v>
                </c:pt>
                <c:pt idx="18120">
                  <c:v>42911.840277777781</c:v>
                </c:pt>
                <c:pt idx="18121">
                  <c:v>42911.84097222222</c:v>
                </c:pt>
                <c:pt idx="18122">
                  <c:v>42911.841666666667</c:v>
                </c:pt>
                <c:pt idx="18123">
                  <c:v>42911.842361111114</c:v>
                </c:pt>
                <c:pt idx="18124">
                  <c:v>42911.843055555553</c:v>
                </c:pt>
                <c:pt idx="18125">
                  <c:v>42911.84375</c:v>
                </c:pt>
                <c:pt idx="18126">
                  <c:v>42911.844444444447</c:v>
                </c:pt>
                <c:pt idx="18127">
                  <c:v>42911.845138888886</c:v>
                </c:pt>
                <c:pt idx="18128">
                  <c:v>42911.845833333333</c:v>
                </c:pt>
                <c:pt idx="18129">
                  <c:v>42911.84652777778</c:v>
                </c:pt>
                <c:pt idx="18130">
                  <c:v>42911.847222222219</c:v>
                </c:pt>
                <c:pt idx="18131">
                  <c:v>42911.847916666666</c:v>
                </c:pt>
                <c:pt idx="18132">
                  <c:v>42911.848611111112</c:v>
                </c:pt>
                <c:pt idx="18133">
                  <c:v>42911.849305555559</c:v>
                </c:pt>
                <c:pt idx="18134">
                  <c:v>42911.85</c:v>
                </c:pt>
                <c:pt idx="18135">
                  <c:v>42911.850694444445</c:v>
                </c:pt>
                <c:pt idx="18136">
                  <c:v>42911.851388888892</c:v>
                </c:pt>
                <c:pt idx="18137">
                  <c:v>42911.852083333331</c:v>
                </c:pt>
                <c:pt idx="18138">
                  <c:v>42911.852777777778</c:v>
                </c:pt>
                <c:pt idx="18139">
                  <c:v>42911.853472222225</c:v>
                </c:pt>
                <c:pt idx="18140">
                  <c:v>42911.854166666664</c:v>
                </c:pt>
                <c:pt idx="18141">
                  <c:v>42911.854861111111</c:v>
                </c:pt>
                <c:pt idx="18142">
                  <c:v>42911.855555555558</c:v>
                </c:pt>
                <c:pt idx="18143">
                  <c:v>42911.856249999997</c:v>
                </c:pt>
                <c:pt idx="18144">
                  <c:v>42911.856944444444</c:v>
                </c:pt>
                <c:pt idx="18145">
                  <c:v>42911.857638888891</c:v>
                </c:pt>
                <c:pt idx="18146">
                  <c:v>42911.85833333333</c:v>
                </c:pt>
                <c:pt idx="18147">
                  <c:v>42911.859027777777</c:v>
                </c:pt>
                <c:pt idx="18148">
                  <c:v>42911.859722222223</c:v>
                </c:pt>
                <c:pt idx="18149">
                  <c:v>42911.86041666667</c:v>
                </c:pt>
                <c:pt idx="18150">
                  <c:v>42911.861111111109</c:v>
                </c:pt>
                <c:pt idx="18151">
                  <c:v>42911.861805555556</c:v>
                </c:pt>
                <c:pt idx="18152">
                  <c:v>42911.862500000003</c:v>
                </c:pt>
                <c:pt idx="18153">
                  <c:v>42911.863194444442</c:v>
                </c:pt>
                <c:pt idx="18154">
                  <c:v>42911.863888888889</c:v>
                </c:pt>
                <c:pt idx="18155">
                  <c:v>42911.864583333336</c:v>
                </c:pt>
                <c:pt idx="18156">
                  <c:v>42911.865277777775</c:v>
                </c:pt>
                <c:pt idx="18157">
                  <c:v>42911.865972222222</c:v>
                </c:pt>
                <c:pt idx="18158">
                  <c:v>42911.866666666669</c:v>
                </c:pt>
                <c:pt idx="18159">
                  <c:v>42911.867361111108</c:v>
                </c:pt>
                <c:pt idx="18160">
                  <c:v>42911.868055555555</c:v>
                </c:pt>
                <c:pt idx="18161">
                  <c:v>42911.868750000001</c:v>
                </c:pt>
                <c:pt idx="18162">
                  <c:v>42911.869444444441</c:v>
                </c:pt>
                <c:pt idx="18163">
                  <c:v>42911.870138888888</c:v>
                </c:pt>
                <c:pt idx="18164">
                  <c:v>42911.870833333334</c:v>
                </c:pt>
                <c:pt idx="18165">
                  <c:v>42911.871527777781</c:v>
                </c:pt>
                <c:pt idx="18166">
                  <c:v>42911.87222222222</c:v>
                </c:pt>
                <c:pt idx="18167">
                  <c:v>42911.872916666667</c:v>
                </c:pt>
                <c:pt idx="18168">
                  <c:v>42911.873611111114</c:v>
                </c:pt>
                <c:pt idx="18169">
                  <c:v>42911.874305555553</c:v>
                </c:pt>
                <c:pt idx="18170">
                  <c:v>42911.875</c:v>
                </c:pt>
                <c:pt idx="18171">
                  <c:v>42911.875694444447</c:v>
                </c:pt>
                <c:pt idx="18172">
                  <c:v>42911.876388888886</c:v>
                </c:pt>
                <c:pt idx="18173">
                  <c:v>42911.877083333333</c:v>
                </c:pt>
                <c:pt idx="18174">
                  <c:v>42911.87777777778</c:v>
                </c:pt>
                <c:pt idx="18175">
                  <c:v>42911.878472222219</c:v>
                </c:pt>
                <c:pt idx="18176">
                  <c:v>42911.879166666666</c:v>
                </c:pt>
                <c:pt idx="18177">
                  <c:v>42911.879861111112</c:v>
                </c:pt>
                <c:pt idx="18178">
                  <c:v>42911.880555555559</c:v>
                </c:pt>
                <c:pt idx="18179">
                  <c:v>42911.881249999999</c:v>
                </c:pt>
                <c:pt idx="18180">
                  <c:v>42911.881944444445</c:v>
                </c:pt>
                <c:pt idx="18181">
                  <c:v>42911.882638888892</c:v>
                </c:pt>
                <c:pt idx="18182">
                  <c:v>42911.883333333331</c:v>
                </c:pt>
                <c:pt idx="18183">
                  <c:v>42911.884027777778</c:v>
                </c:pt>
                <c:pt idx="18184">
                  <c:v>42911.884722222225</c:v>
                </c:pt>
                <c:pt idx="18185">
                  <c:v>42911.885416666664</c:v>
                </c:pt>
                <c:pt idx="18186">
                  <c:v>42911.886111111111</c:v>
                </c:pt>
                <c:pt idx="18187">
                  <c:v>42911.886805555558</c:v>
                </c:pt>
                <c:pt idx="18188">
                  <c:v>42911.887499999997</c:v>
                </c:pt>
                <c:pt idx="18189">
                  <c:v>42911.888194444444</c:v>
                </c:pt>
                <c:pt idx="18190">
                  <c:v>42911.888888888891</c:v>
                </c:pt>
                <c:pt idx="18191">
                  <c:v>42911.88958333333</c:v>
                </c:pt>
                <c:pt idx="18192">
                  <c:v>42911.890277777777</c:v>
                </c:pt>
                <c:pt idx="18193">
                  <c:v>42911.890972222223</c:v>
                </c:pt>
                <c:pt idx="18194">
                  <c:v>42911.89166666667</c:v>
                </c:pt>
                <c:pt idx="18195">
                  <c:v>42911.892361111109</c:v>
                </c:pt>
                <c:pt idx="18196">
                  <c:v>42911.893055555556</c:v>
                </c:pt>
                <c:pt idx="18197">
                  <c:v>42911.893750000003</c:v>
                </c:pt>
                <c:pt idx="18198">
                  <c:v>42911.894444444442</c:v>
                </c:pt>
                <c:pt idx="18199">
                  <c:v>42911.895138888889</c:v>
                </c:pt>
                <c:pt idx="18200">
                  <c:v>42911.895833333336</c:v>
                </c:pt>
                <c:pt idx="18201">
                  <c:v>42911.896527777775</c:v>
                </c:pt>
                <c:pt idx="18202">
                  <c:v>42911.897222222222</c:v>
                </c:pt>
                <c:pt idx="18203">
                  <c:v>42911.897916666669</c:v>
                </c:pt>
                <c:pt idx="18204">
                  <c:v>42911.898611111108</c:v>
                </c:pt>
                <c:pt idx="18205">
                  <c:v>42911.899305555555</c:v>
                </c:pt>
                <c:pt idx="18206">
                  <c:v>42911.9</c:v>
                </c:pt>
                <c:pt idx="18207">
                  <c:v>42911.900694444441</c:v>
                </c:pt>
                <c:pt idx="18208">
                  <c:v>42911.901388888888</c:v>
                </c:pt>
                <c:pt idx="18209">
                  <c:v>42911.902083333334</c:v>
                </c:pt>
                <c:pt idx="18210">
                  <c:v>42911.902777777781</c:v>
                </c:pt>
                <c:pt idx="18211">
                  <c:v>42911.90347222222</c:v>
                </c:pt>
                <c:pt idx="18212">
                  <c:v>42911.904166666667</c:v>
                </c:pt>
                <c:pt idx="18213">
                  <c:v>42911.904861111114</c:v>
                </c:pt>
                <c:pt idx="18214">
                  <c:v>42911.905555555553</c:v>
                </c:pt>
                <c:pt idx="18215">
                  <c:v>42911.90625</c:v>
                </c:pt>
                <c:pt idx="18216">
                  <c:v>42911.906944444447</c:v>
                </c:pt>
                <c:pt idx="18217">
                  <c:v>42911.907638888886</c:v>
                </c:pt>
                <c:pt idx="18218">
                  <c:v>42911.908333333333</c:v>
                </c:pt>
                <c:pt idx="18219">
                  <c:v>42911.90902777778</c:v>
                </c:pt>
                <c:pt idx="18220">
                  <c:v>42911.909722222219</c:v>
                </c:pt>
                <c:pt idx="18221">
                  <c:v>42911.910416666666</c:v>
                </c:pt>
                <c:pt idx="18222">
                  <c:v>42911.911111111112</c:v>
                </c:pt>
                <c:pt idx="18223">
                  <c:v>42911.911805555559</c:v>
                </c:pt>
                <c:pt idx="18224">
                  <c:v>42911.912499999999</c:v>
                </c:pt>
                <c:pt idx="18225">
                  <c:v>42911.913194444445</c:v>
                </c:pt>
                <c:pt idx="18226">
                  <c:v>42911.913888888892</c:v>
                </c:pt>
                <c:pt idx="18227">
                  <c:v>42911.914583333331</c:v>
                </c:pt>
                <c:pt idx="18228">
                  <c:v>42911.915277777778</c:v>
                </c:pt>
                <c:pt idx="18229">
                  <c:v>42911.915972222225</c:v>
                </c:pt>
                <c:pt idx="18230">
                  <c:v>42911.916666666664</c:v>
                </c:pt>
                <c:pt idx="18231">
                  <c:v>42911.917361111111</c:v>
                </c:pt>
                <c:pt idx="18232">
                  <c:v>42911.918055555558</c:v>
                </c:pt>
                <c:pt idx="18233">
                  <c:v>42911.918749999997</c:v>
                </c:pt>
                <c:pt idx="18234">
                  <c:v>42911.919444444444</c:v>
                </c:pt>
                <c:pt idx="18235">
                  <c:v>42911.920138888891</c:v>
                </c:pt>
                <c:pt idx="18236">
                  <c:v>42911.92083333333</c:v>
                </c:pt>
                <c:pt idx="18237">
                  <c:v>42911.921527777777</c:v>
                </c:pt>
                <c:pt idx="18238">
                  <c:v>42911.922222222223</c:v>
                </c:pt>
                <c:pt idx="18239">
                  <c:v>42911.92291666667</c:v>
                </c:pt>
                <c:pt idx="18240">
                  <c:v>42911.923611111109</c:v>
                </c:pt>
                <c:pt idx="18241">
                  <c:v>42911.924305555556</c:v>
                </c:pt>
                <c:pt idx="18242">
                  <c:v>42911.925000000003</c:v>
                </c:pt>
                <c:pt idx="18243">
                  <c:v>42911.925694444442</c:v>
                </c:pt>
                <c:pt idx="18244">
                  <c:v>42911.926388888889</c:v>
                </c:pt>
                <c:pt idx="18245">
                  <c:v>42911.927083333336</c:v>
                </c:pt>
                <c:pt idx="18246">
                  <c:v>42911.927777777775</c:v>
                </c:pt>
                <c:pt idx="18247">
                  <c:v>42911.928472222222</c:v>
                </c:pt>
                <c:pt idx="18248">
                  <c:v>42911.929166666669</c:v>
                </c:pt>
                <c:pt idx="18249">
                  <c:v>42911.929861111108</c:v>
                </c:pt>
                <c:pt idx="18250">
                  <c:v>42911.930555555555</c:v>
                </c:pt>
                <c:pt idx="18251">
                  <c:v>42911.931250000001</c:v>
                </c:pt>
                <c:pt idx="18252">
                  <c:v>42911.931944444441</c:v>
                </c:pt>
                <c:pt idx="18253">
                  <c:v>42911.932638888888</c:v>
                </c:pt>
                <c:pt idx="18254">
                  <c:v>42911.933333333334</c:v>
                </c:pt>
                <c:pt idx="18255">
                  <c:v>42911.934027777781</c:v>
                </c:pt>
                <c:pt idx="18256">
                  <c:v>42911.93472222222</c:v>
                </c:pt>
                <c:pt idx="18257">
                  <c:v>42911.935416666667</c:v>
                </c:pt>
                <c:pt idx="18258">
                  <c:v>42911.936111111114</c:v>
                </c:pt>
                <c:pt idx="18259">
                  <c:v>42911.936805555553</c:v>
                </c:pt>
                <c:pt idx="18260">
                  <c:v>42911.9375</c:v>
                </c:pt>
                <c:pt idx="18261">
                  <c:v>42911.938194444447</c:v>
                </c:pt>
                <c:pt idx="18262">
                  <c:v>42911.938888888886</c:v>
                </c:pt>
                <c:pt idx="18263">
                  <c:v>42911.939583333333</c:v>
                </c:pt>
                <c:pt idx="18264">
                  <c:v>42911.94027777778</c:v>
                </c:pt>
                <c:pt idx="18265">
                  <c:v>42911.940972222219</c:v>
                </c:pt>
                <c:pt idx="18266">
                  <c:v>42911.941666666666</c:v>
                </c:pt>
                <c:pt idx="18267">
                  <c:v>42911.942361111112</c:v>
                </c:pt>
                <c:pt idx="18268">
                  <c:v>42911.943055555559</c:v>
                </c:pt>
                <c:pt idx="18269">
                  <c:v>42911.943749999999</c:v>
                </c:pt>
                <c:pt idx="18270">
                  <c:v>42911.944444444445</c:v>
                </c:pt>
                <c:pt idx="18271">
                  <c:v>42911.945138888892</c:v>
                </c:pt>
                <c:pt idx="18272">
                  <c:v>42911.945833333331</c:v>
                </c:pt>
                <c:pt idx="18273">
                  <c:v>42911.946527777778</c:v>
                </c:pt>
                <c:pt idx="18274">
                  <c:v>42911.947222222225</c:v>
                </c:pt>
                <c:pt idx="18275">
                  <c:v>42911.947916666664</c:v>
                </c:pt>
                <c:pt idx="18276">
                  <c:v>42911.948611111111</c:v>
                </c:pt>
                <c:pt idx="18277">
                  <c:v>42911.949305555558</c:v>
                </c:pt>
                <c:pt idx="18278">
                  <c:v>42911.95</c:v>
                </c:pt>
                <c:pt idx="18279">
                  <c:v>42911.950694444444</c:v>
                </c:pt>
                <c:pt idx="18280">
                  <c:v>42911.951388888891</c:v>
                </c:pt>
                <c:pt idx="18281">
                  <c:v>42911.95208333333</c:v>
                </c:pt>
                <c:pt idx="18282">
                  <c:v>42911.952777777777</c:v>
                </c:pt>
                <c:pt idx="18283">
                  <c:v>42911.953472222223</c:v>
                </c:pt>
                <c:pt idx="18284">
                  <c:v>42911.95416666667</c:v>
                </c:pt>
                <c:pt idx="18285">
                  <c:v>42911.954861111109</c:v>
                </c:pt>
                <c:pt idx="18286">
                  <c:v>42911.955555555556</c:v>
                </c:pt>
                <c:pt idx="18287">
                  <c:v>42911.956250000003</c:v>
                </c:pt>
                <c:pt idx="18288">
                  <c:v>42911.956944444442</c:v>
                </c:pt>
                <c:pt idx="18289">
                  <c:v>42911.957638888889</c:v>
                </c:pt>
                <c:pt idx="18290">
                  <c:v>42911.958333333336</c:v>
                </c:pt>
                <c:pt idx="18291">
                  <c:v>42911.959027777775</c:v>
                </c:pt>
                <c:pt idx="18292">
                  <c:v>42911.959722222222</c:v>
                </c:pt>
                <c:pt idx="18293">
                  <c:v>42911.960416666669</c:v>
                </c:pt>
                <c:pt idx="18294">
                  <c:v>42911.961111111108</c:v>
                </c:pt>
                <c:pt idx="18295">
                  <c:v>42911.961805555555</c:v>
                </c:pt>
                <c:pt idx="18296">
                  <c:v>42911.962500000001</c:v>
                </c:pt>
                <c:pt idx="18297">
                  <c:v>42911.963194444441</c:v>
                </c:pt>
                <c:pt idx="18298">
                  <c:v>42911.963888888888</c:v>
                </c:pt>
                <c:pt idx="18299">
                  <c:v>42911.964583333334</c:v>
                </c:pt>
                <c:pt idx="18300">
                  <c:v>42911.965277777781</c:v>
                </c:pt>
                <c:pt idx="18301">
                  <c:v>42911.96597222222</c:v>
                </c:pt>
                <c:pt idx="18302">
                  <c:v>42911.966666666667</c:v>
                </c:pt>
                <c:pt idx="18303">
                  <c:v>42911.967361111114</c:v>
                </c:pt>
                <c:pt idx="18304">
                  <c:v>42911.968055555553</c:v>
                </c:pt>
                <c:pt idx="18305">
                  <c:v>42911.96875</c:v>
                </c:pt>
                <c:pt idx="18306">
                  <c:v>42911.969444444447</c:v>
                </c:pt>
                <c:pt idx="18307">
                  <c:v>42911.970138888886</c:v>
                </c:pt>
                <c:pt idx="18308">
                  <c:v>42911.970833333333</c:v>
                </c:pt>
                <c:pt idx="18309">
                  <c:v>42911.97152777778</c:v>
                </c:pt>
                <c:pt idx="18310">
                  <c:v>42911.972222222219</c:v>
                </c:pt>
                <c:pt idx="18311">
                  <c:v>42911.972916666666</c:v>
                </c:pt>
                <c:pt idx="18312">
                  <c:v>42911.973611111112</c:v>
                </c:pt>
                <c:pt idx="18313">
                  <c:v>42911.974305555559</c:v>
                </c:pt>
                <c:pt idx="18314">
                  <c:v>42911.974999999999</c:v>
                </c:pt>
                <c:pt idx="18315">
                  <c:v>42911.975694444445</c:v>
                </c:pt>
                <c:pt idx="18316">
                  <c:v>42911.976388888892</c:v>
                </c:pt>
                <c:pt idx="18317">
                  <c:v>42911.977083333331</c:v>
                </c:pt>
                <c:pt idx="18318">
                  <c:v>42911.977777777778</c:v>
                </c:pt>
                <c:pt idx="18319">
                  <c:v>42911.978472222225</c:v>
                </c:pt>
                <c:pt idx="18320">
                  <c:v>42911.979166666664</c:v>
                </c:pt>
                <c:pt idx="18321">
                  <c:v>42911.979861111111</c:v>
                </c:pt>
                <c:pt idx="18322">
                  <c:v>42911.980555555558</c:v>
                </c:pt>
                <c:pt idx="18323">
                  <c:v>42911.981249999997</c:v>
                </c:pt>
                <c:pt idx="18324">
                  <c:v>42911.981944444444</c:v>
                </c:pt>
                <c:pt idx="18325">
                  <c:v>42911.982638888891</c:v>
                </c:pt>
                <c:pt idx="18326">
                  <c:v>42911.98333333333</c:v>
                </c:pt>
                <c:pt idx="18327">
                  <c:v>42911.984027777777</c:v>
                </c:pt>
                <c:pt idx="18328">
                  <c:v>42911.984722222223</c:v>
                </c:pt>
                <c:pt idx="18329">
                  <c:v>42911.98541666667</c:v>
                </c:pt>
                <c:pt idx="18330">
                  <c:v>42911.986111111109</c:v>
                </c:pt>
                <c:pt idx="18331">
                  <c:v>42911.986805555556</c:v>
                </c:pt>
                <c:pt idx="18332">
                  <c:v>42911.987500000003</c:v>
                </c:pt>
                <c:pt idx="18333">
                  <c:v>42911.988194444442</c:v>
                </c:pt>
                <c:pt idx="18334">
                  <c:v>42911.988888888889</c:v>
                </c:pt>
                <c:pt idx="18335">
                  <c:v>42911.989583333336</c:v>
                </c:pt>
                <c:pt idx="18336">
                  <c:v>42911.990277777775</c:v>
                </c:pt>
                <c:pt idx="18337">
                  <c:v>42911.990972222222</c:v>
                </c:pt>
                <c:pt idx="18338">
                  <c:v>42911.991666666669</c:v>
                </c:pt>
                <c:pt idx="18339">
                  <c:v>42911.992361111108</c:v>
                </c:pt>
                <c:pt idx="18340">
                  <c:v>42911.993055555555</c:v>
                </c:pt>
                <c:pt idx="18341">
                  <c:v>42911.993750000001</c:v>
                </c:pt>
                <c:pt idx="18342">
                  <c:v>42911.994444444441</c:v>
                </c:pt>
                <c:pt idx="18343">
                  <c:v>42911.995138888888</c:v>
                </c:pt>
                <c:pt idx="18344">
                  <c:v>42911.995833333334</c:v>
                </c:pt>
                <c:pt idx="18345">
                  <c:v>42911.996527777781</c:v>
                </c:pt>
                <c:pt idx="18346">
                  <c:v>42911.99722222222</c:v>
                </c:pt>
                <c:pt idx="18347">
                  <c:v>42911.997916666667</c:v>
                </c:pt>
                <c:pt idx="18348">
                  <c:v>42911.998611111114</c:v>
                </c:pt>
                <c:pt idx="18349">
                  <c:v>42911.999305555553</c:v>
                </c:pt>
                <c:pt idx="18350">
                  <c:v>42912</c:v>
                </c:pt>
                <c:pt idx="18351">
                  <c:v>42912.000694444447</c:v>
                </c:pt>
                <c:pt idx="18352">
                  <c:v>42912.001388888886</c:v>
                </c:pt>
                <c:pt idx="18353">
                  <c:v>42912.002083333333</c:v>
                </c:pt>
                <c:pt idx="18354">
                  <c:v>42912.00277777778</c:v>
                </c:pt>
                <c:pt idx="18355">
                  <c:v>42912.003472222219</c:v>
                </c:pt>
                <c:pt idx="18356">
                  <c:v>42912.004166666666</c:v>
                </c:pt>
                <c:pt idx="18357">
                  <c:v>42912.004861111112</c:v>
                </c:pt>
                <c:pt idx="18358">
                  <c:v>42912.005555555559</c:v>
                </c:pt>
                <c:pt idx="18359">
                  <c:v>42912.006249999999</c:v>
                </c:pt>
                <c:pt idx="18360">
                  <c:v>42912.006944444445</c:v>
                </c:pt>
                <c:pt idx="18361">
                  <c:v>42912.007638888892</c:v>
                </c:pt>
                <c:pt idx="18362">
                  <c:v>42912.008333333331</c:v>
                </c:pt>
                <c:pt idx="18363">
                  <c:v>42912.009027777778</c:v>
                </c:pt>
                <c:pt idx="18364">
                  <c:v>42912.009722222225</c:v>
                </c:pt>
                <c:pt idx="18365">
                  <c:v>42912.010416666664</c:v>
                </c:pt>
                <c:pt idx="18366">
                  <c:v>42912.011111111111</c:v>
                </c:pt>
                <c:pt idx="18367">
                  <c:v>42912.011805555558</c:v>
                </c:pt>
                <c:pt idx="18368">
                  <c:v>42912.012499999997</c:v>
                </c:pt>
                <c:pt idx="18369">
                  <c:v>42912.013194444444</c:v>
                </c:pt>
                <c:pt idx="18370">
                  <c:v>42912.013888888891</c:v>
                </c:pt>
                <c:pt idx="18371">
                  <c:v>42912.01458333333</c:v>
                </c:pt>
                <c:pt idx="18372">
                  <c:v>42912.015277777777</c:v>
                </c:pt>
                <c:pt idx="18373">
                  <c:v>42912.015972222223</c:v>
                </c:pt>
                <c:pt idx="18374">
                  <c:v>42912.01666666667</c:v>
                </c:pt>
                <c:pt idx="18375">
                  <c:v>42912.017361111109</c:v>
                </c:pt>
                <c:pt idx="18376">
                  <c:v>42912.018055555556</c:v>
                </c:pt>
                <c:pt idx="18377">
                  <c:v>42912.018750000003</c:v>
                </c:pt>
                <c:pt idx="18378">
                  <c:v>42912.019444444442</c:v>
                </c:pt>
                <c:pt idx="18379">
                  <c:v>42912.020138888889</c:v>
                </c:pt>
                <c:pt idx="18380">
                  <c:v>42912.020833333336</c:v>
                </c:pt>
                <c:pt idx="18381">
                  <c:v>42912.021527777775</c:v>
                </c:pt>
                <c:pt idx="18382">
                  <c:v>42912.022222222222</c:v>
                </c:pt>
                <c:pt idx="18383">
                  <c:v>42912.022916666669</c:v>
                </c:pt>
                <c:pt idx="18384">
                  <c:v>42912.023611111108</c:v>
                </c:pt>
                <c:pt idx="18385">
                  <c:v>42912.024305555555</c:v>
                </c:pt>
                <c:pt idx="18386">
                  <c:v>42912.025000000001</c:v>
                </c:pt>
                <c:pt idx="18387">
                  <c:v>42912.025694444441</c:v>
                </c:pt>
                <c:pt idx="18388">
                  <c:v>42912.026388888888</c:v>
                </c:pt>
                <c:pt idx="18389">
                  <c:v>42912.027083333334</c:v>
                </c:pt>
                <c:pt idx="18390">
                  <c:v>42912.027777777781</c:v>
                </c:pt>
                <c:pt idx="18391">
                  <c:v>42912.02847222222</c:v>
                </c:pt>
                <c:pt idx="18392">
                  <c:v>42912.029166666667</c:v>
                </c:pt>
                <c:pt idx="18393">
                  <c:v>42912.029861111114</c:v>
                </c:pt>
                <c:pt idx="18394">
                  <c:v>42912.030555555553</c:v>
                </c:pt>
                <c:pt idx="18395">
                  <c:v>42912.03125</c:v>
                </c:pt>
                <c:pt idx="18396">
                  <c:v>42912.031944444447</c:v>
                </c:pt>
                <c:pt idx="18397">
                  <c:v>42912.032638888886</c:v>
                </c:pt>
                <c:pt idx="18398">
                  <c:v>42912.033333333333</c:v>
                </c:pt>
                <c:pt idx="18399">
                  <c:v>42912.03402777778</c:v>
                </c:pt>
                <c:pt idx="18400">
                  <c:v>42912.034722222219</c:v>
                </c:pt>
                <c:pt idx="18401">
                  <c:v>42912.035416666666</c:v>
                </c:pt>
                <c:pt idx="18402">
                  <c:v>42912.036111111112</c:v>
                </c:pt>
                <c:pt idx="18403">
                  <c:v>42912.036805555559</c:v>
                </c:pt>
                <c:pt idx="18404">
                  <c:v>42912.037499999999</c:v>
                </c:pt>
                <c:pt idx="18405">
                  <c:v>42912.038194444445</c:v>
                </c:pt>
                <c:pt idx="18406">
                  <c:v>42912.038888888892</c:v>
                </c:pt>
                <c:pt idx="18407">
                  <c:v>42912.039583333331</c:v>
                </c:pt>
                <c:pt idx="18408">
                  <c:v>42912.040277777778</c:v>
                </c:pt>
                <c:pt idx="18409">
                  <c:v>42912.040972222225</c:v>
                </c:pt>
                <c:pt idx="18410">
                  <c:v>42912.041666666664</c:v>
                </c:pt>
                <c:pt idx="18411">
                  <c:v>42912.042361111111</c:v>
                </c:pt>
                <c:pt idx="18412">
                  <c:v>42912.043055555558</c:v>
                </c:pt>
                <c:pt idx="18413">
                  <c:v>42912.043749999997</c:v>
                </c:pt>
                <c:pt idx="18414">
                  <c:v>42912.044444444444</c:v>
                </c:pt>
                <c:pt idx="18415">
                  <c:v>42912.045138888891</c:v>
                </c:pt>
                <c:pt idx="18416">
                  <c:v>42912.04583333333</c:v>
                </c:pt>
                <c:pt idx="18417">
                  <c:v>42912.046527777777</c:v>
                </c:pt>
                <c:pt idx="18418">
                  <c:v>42912.047222222223</c:v>
                </c:pt>
                <c:pt idx="18419">
                  <c:v>42912.04791666667</c:v>
                </c:pt>
                <c:pt idx="18420">
                  <c:v>42912.048611111109</c:v>
                </c:pt>
                <c:pt idx="18421">
                  <c:v>42912.049305555556</c:v>
                </c:pt>
                <c:pt idx="18422">
                  <c:v>42912.05</c:v>
                </c:pt>
                <c:pt idx="18423">
                  <c:v>42912.050694444442</c:v>
                </c:pt>
                <c:pt idx="18424">
                  <c:v>42912.051388888889</c:v>
                </c:pt>
                <c:pt idx="18425">
                  <c:v>42912.052083333336</c:v>
                </c:pt>
                <c:pt idx="18426">
                  <c:v>42912.052777777775</c:v>
                </c:pt>
                <c:pt idx="18427">
                  <c:v>42912.053472222222</c:v>
                </c:pt>
                <c:pt idx="18428">
                  <c:v>42912.054166666669</c:v>
                </c:pt>
                <c:pt idx="18429">
                  <c:v>42912.054861111108</c:v>
                </c:pt>
                <c:pt idx="18430">
                  <c:v>42912.055555555555</c:v>
                </c:pt>
                <c:pt idx="18431">
                  <c:v>42912.056250000001</c:v>
                </c:pt>
                <c:pt idx="18432">
                  <c:v>42912.056944444441</c:v>
                </c:pt>
                <c:pt idx="18433">
                  <c:v>42912.057638888888</c:v>
                </c:pt>
                <c:pt idx="18434">
                  <c:v>42912.058333333334</c:v>
                </c:pt>
                <c:pt idx="18435">
                  <c:v>42912.059027777781</c:v>
                </c:pt>
                <c:pt idx="18436">
                  <c:v>42912.05972222222</c:v>
                </c:pt>
                <c:pt idx="18437">
                  <c:v>42912.060416666667</c:v>
                </c:pt>
                <c:pt idx="18438">
                  <c:v>42912.061111111114</c:v>
                </c:pt>
                <c:pt idx="18439">
                  <c:v>42912.061805555553</c:v>
                </c:pt>
                <c:pt idx="18440">
                  <c:v>42912.0625</c:v>
                </c:pt>
                <c:pt idx="18441">
                  <c:v>42912.063194444447</c:v>
                </c:pt>
                <c:pt idx="18442">
                  <c:v>42912.063888888886</c:v>
                </c:pt>
                <c:pt idx="18443">
                  <c:v>42912.064583333333</c:v>
                </c:pt>
                <c:pt idx="18444">
                  <c:v>42912.06527777778</c:v>
                </c:pt>
                <c:pt idx="18445">
                  <c:v>42912.065972222219</c:v>
                </c:pt>
                <c:pt idx="18446">
                  <c:v>42912.066666666666</c:v>
                </c:pt>
                <c:pt idx="18447">
                  <c:v>42912.067361111112</c:v>
                </c:pt>
                <c:pt idx="18448">
                  <c:v>42912.068055555559</c:v>
                </c:pt>
                <c:pt idx="18449">
                  <c:v>42912.068749999999</c:v>
                </c:pt>
                <c:pt idx="18450">
                  <c:v>42912.069444444445</c:v>
                </c:pt>
                <c:pt idx="18451">
                  <c:v>42912.070138888892</c:v>
                </c:pt>
                <c:pt idx="18452">
                  <c:v>42912.070833333331</c:v>
                </c:pt>
                <c:pt idx="18453">
                  <c:v>42912.071527777778</c:v>
                </c:pt>
                <c:pt idx="18454">
                  <c:v>42912.072222222225</c:v>
                </c:pt>
                <c:pt idx="18455">
                  <c:v>42912.072916666664</c:v>
                </c:pt>
                <c:pt idx="18456">
                  <c:v>42912.073611111111</c:v>
                </c:pt>
                <c:pt idx="18457">
                  <c:v>42912.074305555558</c:v>
                </c:pt>
                <c:pt idx="18458">
                  <c:v>42912.074999999997</c:v>
                </c:pt>
                <c:pt idx="18459">
                  <c:v>42912.075694444444</c:v>
                </c:pt>
                <c:pt idx="18460">
                  <c:v>42912.076388888891</c:v>
                </c:pt>
                <c:pt idx="18461">
                  <c:v>42912.07708333333</c:v>
                </c:pt>
                <c:pt idx="18462">
                  <c:v>42912.077777777777</c:v>
                </c:pt>
                <c:pt idx="18463">
                  <c:v>42912.078472222223</c:v>
                </c:pt>
                <c:pt idx="18464">
                  <c:v>42912.07916666667</c:v>
                </c:pt>
                <c:pt idx="18465">
                  <c:v>42912.079861111109</c:v>
                </c:pt>
                <c:pt idx="18466">
                  <c:v>42912.080555555556</c:v>
                </c:pt>
                <c:pt idx="18467">
                  <c:v>42912.081250000003</c:v>
                </c:pt>
                <c:pt idx="18468">
                  <c:v>42912.081944444442</c:v>
                </c:pt>
                <c:pt idx="18469">
                  <c:v>42912.082638888889</c:v>
                </c:pt>
                <c:pt idx="18470">
                  <c:v>42912.083333333336</c:v>
                </c:pt>
                <c:pt idx="18471">
                  <c:v>42912.084027777775</c:v>
                </c:pt>
                <c:pt idx="18472">
                  <c:v>42912.084722222222</c:v>
                </c:pt>
                <c:pt idx="18473">
                  <c:v>42912.085416666669</c:v>
                </c:pt>
                <c:pt idx="18474">
                  <c:v>42912.086111111108</c:v>
                </c:pt>
                <c:pt idx="18475">
                  <c:v>42912.086805555555</c:v>
                </c:pt>
                <c:pt idx="18476">
                  <c:v>42912.087500000001</c:v>
                </c:pt>
                <c:pt idx="18477">
                  <c:v>42912.088194444441</c:v>
                </c:pt>
                <c:pt idx="18478">
                  <c:v>42912.088888888888</c:v>
                </c:pt>
                <c:pt idx="18479">
                  <c:v>42912.089583333334</c:v>
                </c:pt>
                <c:pt idx="18480">
                  <c:v>42912.090277777781</c:v>
                </c:pt>
                <c:pt idx="18481">
                  <c:v>42912.09097222222</c:v>
                </c:pt>
                <c:pt idx="18482">
                  <c:v>42912.091666666667</c:v>
                </c:pt>
                <c:pt idx="18483">
                  <c:v>42912.092361111114</c:v>
                </c:pt>
                <c:pt idx="18484">
                  <c:v>42912.093055555553</c:v>
                </c:pt>
                <c:pt idx="18485">
                  <c:v>42912.09375</c:v>
                </c:pt>
                <c:pt idx="18486">
                  <c:v>42912.094444444447</c:v>
                </c:pt>
                <c:pt idx="18487">
                  <c:v>42912.095138888886</c:v>
                </c:pt>
                <c:pt idx="18488">
                  <c:v>42912.095833333333</c:v>
                </c:pt>
                <c:pt idx="18489">
                  <c:v>42912.09652777778</c:v>
                </c:pt>
                <c:pt idx="18490">
                  <c:v>42912.097222222219</c:v>
                </c:pt>
                <c:pt idx="18491">
                  <c:v>42912.097916666666</c:v>
                </c:pt>
                <c:pt idx="18492">
                  <c:v>42912.098611111112</c:v>
                </c:pt>
                <c:pt idx="18493">
                  <c:v>42912.099305555559</c:v>
                </c:pt>
                <c:pt idx="18494">
                  <c:v>42912.1</c:v>
                </c:pt>
                <c:pt idx="18495">
                  <c:v>42912.100694444445</c:v>
                </c:pt>
                <c:pt idx="18496">
                  <c:v>42912.101388888892</c:v>
                </c:pt>
                <c:pt idx="18497">
                  <c:v>42912.102083333331</c:v>
                </c:pt>
                <c:pt idx="18498">
                  <c:v>42912.102777777778</c:v>
                </c:pt>
                <c:pt idx="18499">
                  <c:v>42912.103472222225</c:v>
                </c:pt>
                <c:pt idx="18500">
                  <c:v>42912.104166666664</c:v>
                </c:pt>
                <c:pt idx="18501">
                  <c:v>42912.104861111111</c:v>
                </c:pt>
                <c:pt idx="18502">
                  <c:v>42912.105555555558</c:v>
                </c:pt>
                <c:pt idx="18503">
                  <c:v>42912.106249999997</c:v>
                </c:pt>
                <c:pt idx="18504">
                  <c:v>42912.106944444444</c:v>
                </c:pt>
                <c:pt idx="18505">
                  <c:v>42912.107638888891</c:v>
                </c:pt>
                <c:pt idx="18506">
                  <c:v>42912.10833333333</c:v>
                </c:pt>
                <c:pt idx="18507">
                  <c:v>42912.109027777777</c:v>
                </c:pt>
                <c:pt idx="18508">
                  <c:v>42912.109722222223</c:v>
                </c:pt>
                <c:pt idx="18509">
                  <c:v>42912.11041666667</c:v>
                </c:pt>
                <c:pt idx="18510">
                  <c:v>42912.111111111109</c:v>
                </c:pt>
                <c:pt idx="18511">
                  <c:v>42912.111805555556</c:v>
                </c:pt>
                <c:pt idx="18512">
                  <c:v>42912.112500000003</c:v>
                </c:pt>
                <c:pt idx="18513">
                  <c:v>42912.113194444442</c:v>
                </c:pt>
                <c:pt idx="18514">
                  <c:v>42912.113888888889</c:v>
                </c:pt>
                <c:pt idx="18515">
                  <c:v>42912.114583333336</c:v>
                </c:pt>
                <c:pt idx="18516">
                  <c:v>42912.115277777775</c:v>
                </c:pt>
                <c:pt idx="18517">
                  <c:v>42912.115972222222</c:v>
                </c:pt>
                <c:pt idx="18518">
                  <c:v>42912.116666666669</c:v>
                </c:pt>
                <c:pt idx="18519">
                  <c:v>42912.117361111108</c:v>
                </c:pt>
                <c:pt idx="18520">
                  <c:v>42912.118055555555</c:v>
                </c:pt>
                <c:pt idx="18521">
                  <c:v>42912.118750000001</c:v>
                </c:pt>
                <c:pt idx="18522">
                  <c:v>42912.119444444441</c:v>
                </c:pt>
                <c:pt idx="18523">
                  <c:v>42912.120138888888</c:v>
                </c:pt>
                <c:pt idx="18524">
                  <c:v>42912.120833333334</c:v>
                </c:pt>
                <c:pt idx="18525">
                  <c:v>42912.121527777781</c:v>
                </c:pt>
                <c:pt idx="18526">
                  <c:v>42912.12222222222</c:v>
                </c:pt>
                <c:pt idx="18527">
                  <c:v>42912.122916666667</c:v>
                </c:pt>
                <c:pt idx="18528">
                  <c:v>42912.123611111114</c:v>
                </c:pt>
                <c:pt idx="18529">
                  <c:v>42912.124305555553</c:v>
                </c:pt>
                <c:pt idx="18530">
                  <c:v>42912.125</c:v>
                </c:pt>
                <c:pt idx="18531">
                  <c:v>42912.125694444447</c:v>
                </c:pt>
                <c:pt idx="18532">
                  <c:v>42912.126388888886</c:v>
                </c:pt>
                <c:pt idx="18533">
                  <c:v>42912.127083333333</c:v>
                </c:pt>
                <c:pt idx="18534">
                  <c:v>42912.12777777778</c:v>
                </c:pt>
                <c:pt idx="18535">
                  <c:v>42912.128472222219</c:v>
                </c:pt>
                <c:pt idx="18536">
                  <c:v>42912.129166666666</c:v>
                </c:pt>
                <c:pt idx="18537">
                  <c:v>42912.129861111112</c:v>
                </c:pt>
                <c:pt idx="18538">
                  <c:v>42912.130555555559</c:v>
                </c:pt>
                <c:pt idx="18539">
                  <c:v>42912.131249999999</c:v>
                </c:pt>
                <c:pt idx="18540">
                  <c:v>42912.131944444445</c:v>
                </c:pt>
                <c:pt idx="18541">
                  <c:v>42912.132638888892</c:v>
                </c:pt>
                <c:pt idx="18542">
                  <c:v>42912.133333333331</c:v>
                </c:pt>
                <c:pt idx="18543">
                  <c:v>42912.134027777778</c:v>
                </c:pt>
                <c:pt idx="18544">
                  <c:v>42912.134722222225</c:v>
                </c:pt>
                <c:pt idx="18545">
                  <c:v>42912.135416666664</c:v>
                </c:pt>
                <c:pt idx="18546">
                  <c:v>42912.136111111111</c:v>
                </c:pt>
                <c:pt idx="18547">
                  <c:v>42912.136805555558</c:v>
                </c:pt>
                <c:pt idx="18548">
                  <c:v>42912.137499999997</c:v>
                </c:pt>
                <c:pt idx="18549">
                  <c:v>42912.138194444444</c:v>
                </c:pt>
                <c:pt idx="18550">
                  <c:v>42912.138888888891</c:v>
                </c:pt>
                <c:pt idx="18551">
                  <c:v>42912.13958333333</c:v>
                </c:pt>
                <c:pt idx="18552">
                  <c:v>42912.140277777777</c:v>
                </c:pt>
                <c:pt idx="18553">
                  <c:v>42912.140972222223</c:v>
                </c:pt>
                <c:pt idx="18554">
                  <c:v>42912.14166666667</c:v>
                </c:pt>
                <c:pt idx="18555">
                  <c:v>42912.142361111109</c:v>
                </c:pt>
                <c:pt idx="18556">
                  <c:v>42912.143055555556</c:v>
                </c:pt>
                <c:pt idx="18557">
                  <c:v>42912.143750000003</c:v>
                </c:pt>
                <c:pt idx="18558">
                  <c:v>42912.144444444442</c:v>
                </c:pt>
                <c:pt idx="18559">
                  <c:v>42912.145138888889</c:v>
                </c:pt>
                <c:pt idx="18560">
                  <c:v>42912.145833333336</c:v>
                </c:pt>
                <c:pt idx="18561">
                  <c:v>42912.146527777775</c:v>
                </c:pt>
                <c:pt idx="18562">
                  <c:v>42912.147222222222</c:v>
                </c:pt>
                <c:pt idx="18563">
                  <c:v>42912.147916666669</c:v>
                </c:pt>
                <c:pt idx="18564">
                  <c:v>42912.148611111108</c:v>
                </c:pt>
                <c:pt idx="18565">
                  <c:v>42912.149305555555</c:v>
                </c:pt>
                <c:pt idx="18566">
                  <c:v>42912.15</c:v>
                </c:pt>
                <c:pt idx="18567">
                  <c:v>42912.150694444441</c:v>
                </c:pt>
                <c:pt idx="18568">
                  <c:v>42912.151388888888</c:v>
                </c:pt>
                <c:pt idx="18569">
                  <c:v>42912.152083333334</c:v>
                </c:pt>
                <c:pt idx="18570">
                  <c:v>42912.152777777781</c:v>
                </c:pt>
                <c:pt idx="18571">
                  <c:v>42912.15347222222</c:v>
                </c:pt>
                <c:pt idx="18572">
                  <c:v>42912.154166666667</c:v>
                </c:pt>
                <c:pt idx="18573">
                  <c:v>42912.154861111114</c:v>
                </c:pt>
                <c:pt idx="18574">
                  <c:v>42912.155555555553</c:v>
                </c:pt>
                <c:pt idx="18575">
                  <c:v>42912.15625</c:v>
                </c:pt>
                <c:pt idx="18576">
                  <c:v>42912.156944444447</c:v>
                </c:pt>
                <c:pt idx="18577">
                  <c:v>42912.157638888886</c:v>
                </c:pt>
                <c:pt idx="18578">
                  <c:v>42912.158333333333</c:v>
                </c:pt>
                <c:pt idx="18579">
                  <c:v>42912.15902777778</c:v>
                </c:pt>
                <c:pt idx="18580">
                  <c:v>42912.159722222219</c:v>
                </c:pt>
                <c:pt idx="18581">
                  <c:v>42912.160416666666</c:v>
                </c:pt>
                <c:pt idx="18582">
                  <c:v>42912.161111111112</c:v>
                </c:pt>
                <c:pt idx="18583">
                  <c:v>42912.161805555559</c:v>
                </c:pt>
                <c:pt idx="18584">
                  <c:v>42912.162499999999</c:v>
                </c:pt>
                <c:pt idx="18585">
                  <c:v>42912.163194444445</c:v>
                </c:pt>
                <c:pt idx="18586">
                  <c:v>42912.163888888892</c:v>
                </c:pt>
                <c:pt idx="18587">
                  <c:v>42912.164583333331</c:v>
                </c:pt>
                <c:pt idx="18588">
                  <c:v>42912.165277777778</c:v>
                </c:pt>
                <c:pt idx="18589">
                  <c:v>42912.165972222225</c:v>
                </c:pt>
                <c:pt idx="18590">
                  <c:v>42912.166666666664</c:v>
                </c:pt>
                <c:pt idx="18591">
                  <c:v>42912.167361111111</c:v>
                </c:pt>
                <c:pt idx="18592">
                  <c:v>42912.168055555558</c:v>
                </c:pt>
                <c:pt idx="18593">
                  <c:v>42912.168749999997</c:v>
                </c:pt>
                <c:pt idx="18594">
                  <c:v>42912.169444444444</c:v>
                </c:pt>
                <c:pt idx="18595">
                  <c:v>42912.170138888891</c:v>
                </c:pt>
                <c:pt idx="18596">
                  <c:v>42912.17083333333</c:v>
                </c:pt>
                <c:pt idx="18597">
                  <c:v>42912.171527777777</c:v>
                </c:pt>
                <c:pt idx="18598">
                  <c:v>42912.172222222223</c:v>
                </c:pt>
                <c:pt idx="18599">
                  <c:v>42912.17291666667</c:v>
                </c:pt>
                <c:pt idx="18600">
                  <c:v>42912.173611111109</c:v>
                </c:pt>
                <c:pt idx="18601">
                  <c:v>42912.174305555556</c:v>
                </c:pt>
                <c:pt idx="18602">
                  <c:v>42912.175000000003</c:v>
                </c:pt>
                <c:pt idx="18603">
                  <c:v>42912.175694444442</c:v>
                </c:pt>
                <c:pt idx="18604">
                  <c:v>42912.176388888889</c:v>
                </c:pt>
                <c:pt idx="18605">
                  <c:v>42912.177083333336</c:v>
                </c:pt>
                <c:pt idx="18606">
                  <c:v>42912.177777777775</c:v>
                </c:pt>
                <c:pt idx="18607">
                  <c:v>42912.178472222222</c:v>
                </c:pt>
                <c:pt idx="18608">
                  <c:v>42912.179166666669</c:v>
                </c:pt>
                <c:pt idx="18609">
                  <c:v>42912.179861111108</c:v>
                </c:pt>
                <c:pt idx="18610">
                  <c:v>42912.180555555555</c:v>
                </c:pt>
                <c:pt idx="18611">
                  <c:v>42912.181250000001</c:v>
                </c:pt>
                <c:pt idx="18612">
                  <c:v>42912.181944444441</c:v>
                </c:pt>
                <c:pt idx="18613">
                  <c:v>42912.182638888888</c:v>
                </c:pt>
                <c:pt idx="18614">
                  <c:v>42912.183333333334</c:v>
                </c:pt>
                <c:pt idx="18615">
                  <c:v>42912.184027777781</c:v>
                </c:pt>
                <c:pt idx="18616">
                  <c:v>42912.18472222222</c:v>
                </c:pt>
                <c:pt idx="18617">
                  <c:v>42912.185416666667</c:v>
                </c:pt>
                <c:pt idx="18618">
                  <c:v>42912.186111111114</c:v>
                </c:pt>
                <c:pt idx="18619">
                  <c:v>42912.186805555553</c:v>
                </c:pt>
                <c:pt idx="18620">
                  <c:v>42912.1875</c:v>
                </c:pt>
                <c:pt idx="18621">
                  <c:v>42912.188194444447</c:v>
                </c:pt>
                <c:pt idx="18622">
                  <c:v>42912.188888888886</c:v>
                </c:pt>
                <c:pt idx="18623">
                  <c:v>42912.189583333333</c:v>
                </c:pt>
                <c:pt idx="18624">
                  <c:v>42912.19027777778</c:v>
                </c:pt>
                <c:pt idx="18625">
                  <c:v>42912.190972222219</c:v>
                </c:pt>
                <c:pt idx="18626">
                  <c:v>42912.191666666666</c:v>
                </c:pt>
                <c:pt idx="18627">
                  <c:v>42912.192361111112</c:v>
                </c:pt>
                <c:pt idx="18628">
                  <c:v>42912.193055555559</c:v>
                </c:pt>
                <c:pt idx="18629">
                  <c:v>42912.193749999999</c:v>
                </c:pt>
                <c:pt idx="18630">
                  <c:v>42912.194444444445</c:v>
                </c:pt>
                <c:pt idx="18631">
                  <c:v>42912.195138888892</c:v>
                </c:pt>
                <c:pt idx="18632">
                  <c:v>42912.195833333331</c:v>
                </c:pt>
                <c:pt idx="18633">
                  <c:v>42912.196527777778</c:v>
                </c:pt>
                <c:pt idx="18634">
                  <c:v>42912.197222222225</c:v>
                </c:pt>
                <c:pt idx="18635">
                  <c:v>42912.197916666664</c:v>
                </c:pt>
                <c:pt idx="18636">
                  <c:v>42912.198611111111</c:v>
                </c:pt>
                <c:pt idx="18637">
                  <c:v>42912.199305555558</c:v>
                </c:pt>
                <c:pt idx="18638">
                  <c:v>42912.2</c:v>
                </c:pt>
                <c:pt idx="18639">
                  <c:v>42912.200694444444</c:v>
                </c:pt>
                <c:pt idx="18640">
                  <c:v>42912.201388888891</c:v>
                </c:pt>
                <c:pt idx="18641">
                  <c:v>42912.20208333333</c:v>
                </c:pt>
                <c:pt idx="18642">
                  <c:v>42912.202777777777</c:v>
                </c:pt>
                <c:pt idx="18643">
                  <c:v>42912.203472222223</c:v>
                </c:pt>
                <c:pt idx="18644">
                  <c:v>42912.20416666667</c:v>
                </c:pt>
                <c:pt idx="18645">
                  <c:v>42912.204861111109</c:v>
                </c:pt>
                <c:pt idx="18646">
                  <c:v>42912.205555555556</c:v>
                </c:pt>
                <c:pt idx="18647">
                  <c:v>42912.206250000003</c:v>
                </c:pt>
                <c:pt idx="18648">
                  <c:v>42912.206944444442</c:v>
                </c:pt>
                <c:pt idx="18649">
                  <c:v>42912.207638888889</c:v>
                </c:pt>
                <c:pt idx="18650">
                  <c:v>42912.208333333336</c:v>
                </c:pt>
                <c:pt idx="18651">
                  <c:v>42912.209027777775</c:v>
                </c:pt>
                <c:pt idx="18652">
                  <c:v>42912.209722222222</c:v>
                </c:pt>
                <c:pt idx="18653">
                  <c:v>42912.210416666669</c:v>
                </c:pt>
                <c:pt idx="18654">
                  <c:v>42912.211111111108</c:v>
                </c:pt>
                <c:pt idx="18655">
                  <c:v>42912.211805555555</c:v>
                </c:pt>
                <c:pt idx="18656">
                  <c:v>42912.212500000001</c:v>
                </c:pt>
                <c:pt idx="18657">
                  <c:v>42912.213194444441</c:v>
                </c:pt>
                <c:pt idx="18658">
                  <c:v>42912.213888888888</c:v>
                </c:pt>
                <c:pt idx="18659">
                  <c:v>42912.214583333334</c:v>
                </c:pt>
                <c:pt idx="18660">
                  <c:v>42912.215277777781</c:v>
                </c:pt>
                <c:pt idx="18661">
                  <c:v>42912.21597222222</c:v>
                </c:pt>
                <c:pt idx="18662">
                  <c:v>42912.216666666667</c:v>
                </c:pt>
                <c:pt idx="18663">
                  <c:v>42912.217361111114</c:v>
                </c:pt>
                <c:pt idx="18664">
                  <c:v>42912.218055555553</c:v>
                </c:pt>
                <c:pt idx="18665">
                  <c:v>42912.21875</c:v>
                </c:pt>
                <c:pt idx="18666">
                  <c:v>42912.219444444447</c:v>
                </c:pt>
                <c:pt idx="18667">
                  <c:v>42912.220138888886</c:v>
                </c:pt>
                <c:pt idx="18668">
                  <c:v>42912.220833333333</c:v>
                </c:pt>
                <c:pt idx="18669">
                  <c:v>42912.22152777778</c:v>
                </c:pt>
                <c:pt idx="18670">
                  <c:v>42912.222222222219</c:v>
                </c:pt>
                <c:pt idx="18671">
                  <c:v>42912.222916666666</c:v>
                </c:pt>
                <c:pt idx="18672">
                  <c:v>42912.223611111112</c:v>
                </c:pt>
                <c:pt idx="18673">
                  <c:v>42912.224305555559</c:v>
                </c:pt>
                <c:pt idx="18674">
                  <c:v>42912.224999999999</c:v>
                </c:pt>
                <c:pt idx="18675">
                  <c:v>42912.225694444445</c:v>
                </c:pt>
                <c:pt idx="18676">
                  <c:v>42912.226388888892</c:v>
                </c:pt>
                <c:pt idx="18677">
                  <c:v>42912.227083333331</c:v>
                </c:pt>
                <c:pt idx="18678">
                  <c:v>42912.227777777778</c:v>
                </c:pt>
                <c:pt idx="18679">
                  <c:v>42912.228472222225</c:v>
                </c:pt>
                <c:pt idx="18680">
                  <c:v>42912.229166666664</c:v>
                </c:pt>
                <c:pt idx="18681">
                  <c:v>42912.229861111111</c:v>
                </c:pt>
                <c:pt idx="18682">
                  <c:v>42912.230555555558</c:v>
                </c:pt>
                <c:pt idx="18683">
                  <c:v>42912.231249999997</c:v>
                </c:pt>
                <c:pt idx="18684">
                  <c:v>42912.231944444444</c:v>
                </c:pt>
                <c:pt idx="18685">
                  <c:v>42912.232638888891</c:v>
                </c:pt>
                <c:pt idx="18686">
                  <c:v>42912.23333333333</c:v>
                </c:pt>
                <c:pt idx="18687">
                  <c:v>42912.234027777777</c:v>
                </c:pt>
                <c:pt idx="18688">
                  <c:v>42912.234722222223</c:v>
                </c:pt>
                <c:pt idx="18689">
                  <c:v>42912.23541666667</c:v>
                </c:pt>
                <c:pt idx="18690">
                  <c:v>42912.236111111109</c:v>
                </c:pt>
                <c:pt idx="18691">
                  <c:v>42912.236805555556</c:v>
                </c:pt>
                <c:pt idx="18692">
                  <c:v>42912.237500000003</c:v>
                </c:pt>
                <c:pt idx="18693">
                  <c:v>42912.238194444442</c:v>
                </c:pt>
                <c:pt idx="18694">
                  <c:v>42912.238888888889</c:v>
                </c:pt>
                <c:pt idx="18695">
                  <c:v>42912.239583333336</c:v>
                </c:pt>
                <c:pt idx="18696">
                  <c:v>42912.240277777775</c:v>
                </c:pt>
                <c:pt idx="18697">
                  <c:v>42912.240972222222</c:v>
                </c:pt>
                <c:pt idx="18698">
                  <c:v>42912.241666666669</c:v>
                </c:pt>
                <c:pt idx="18699">
                  <c:v>42912.242361111108</c:v>
                </c:pt>
                <c:pt idx="18700">
                  <c:v>42912.243055555555</c:v>
                </c:pt>
                <c:pt idx="18701">
                  <c:v>42912.243750000001</c:v>
                </c:pt>
                <c:pt idx="18702">
                  <c:v>42912.244444444441</c:v>
                </c:pt>
                <c:pt idx="18703">
                  <c:v>42912.245138888888</c:v>
                </c:pt>
                <c:pt idx="18704">
                  <c:v>42912.245833333334</c:v>
                </c:pt>
                <c:pt idx="18705">
                  <c:v>42912.246527777781</c:v>
                </c:pt>
                <c:pt idx="18706">
                  <c:v>42912.24722222222</c:v>
                </c:pt>
                <c:pt idx="18707">
                  <c:v>42912.247916666667</c:v>
                </c:pt>
                <c:pt idx="18708">
                  <c:v>42912.248611111114</c:v>
                </c:pt>
                <c:pt idx="18709">
                  <c:v>42912.249305555553</c:v>
                </c:pt>
                <c:pt idx="18710">
                  <c:v>42912.25</c:v>
                </c:pt>
                <c:pt idx="18711">
                  <c:v>42912.250694444447</c:v>
                </c:pt>
                <c:pt idx="18712">
                  <c:v>42912.251388888886</c:v>
                </c:pt>
                <c:pt idx="18713">
                  <c:v>42912.252083333333</c:v>
                </c:pt>
                <c:pt idx="18714">
                  <c:v>42912.25277777778</c:v>
                </c:pt>
                <c:pt idx="18715">
                  <c:v>42912.253472222219</c:v>
                </c:pt>
                <c:pt idx="18716">
                  <c:v>42912.254166666666</c:v>
                </c:pt>
                <c:pt idx="18717">
                  <c:v>42912.254861111112</c:v>
                </c:pt>
                <c:pt idx="18718">
                  <c:v>42912.255555555559</c:v>
                </c:pt>
                <c:pt idx="18719">
                  <c:v>42912.256249999999</c:v>
                </c:pt>
                <c:pt idx="18720">
                  <c:v>42912.256944444445</c:v>
                </c:pt>
                <c:pt idx="18721">
                  <c:v>42912.257638888892</c:v>
                </c:pt>
                <c:pt idx="18722">
                  <c:v>42912.258333333331</c:v>
                </c:pt>
                <c:pt idx="18723">
                  <c:v>42912.259027777778</c:v>
                </c:pt>
                <c:pt idx="18724">
                  <c:v>42912.259722222225</c:v>
                </c:pt>
                <c:pt idx="18725">
                  <c:v>42912.260416666664</c:v>
                </c:pt>
                <c:pt idx="18726">
                  <c:v>42912.261111111111</c:v>
                </c:pt>
                <c:pt idx="18727">
                  <c:v>42912.261805555558</c:v>
                </c:pt>
                <c:pt idx="18728">
                  <c:v>42912.262499999997</c:v>
                </c:pt>
                <c:pt idx="18729">
                  <c:v>42912.263194444444</c:v>
                </c:pt>
                <c:pt idx="18730">
                  <c:v>42912.263888888891</c:v>
                </c:pt>
                <c:pt idx="18731">
                  <c:v>42912.26458333333</c:v>
                </c:pt>
                <c:pt idx="18732">
                  <c:v>42912.265277777777</c:v>
                </c:pt>
                <c:pt idx="18733">
                  <c:v>42912.265972222223</c:v>
                </c:pt>
                <c:pt idx="18734">
                  <c:v>42912.26666666667</c:v>
                </c:pt>
                <c:pt idx="18735">
                  <c:v>42912.267361111109</c:v>
                </c:pt>
                <c:pt idx="18736">
                  <c:v>42912.268055555556</c:v>
                </c:pt>
                <c:pt idx="18737">
                  <c:v>42912.268750000003</c:v>
                </c:pt>
                <c:pt idx="18738">
                  <c:v>42912.269444444442</c:v>
                </c:pt>
                <c:pt idx="18739">
                  <c:v>42912.270138888889</c:v>
                </c:pt>
                <c:pt idx="18740">
                  <c:v>42912.270833333336</c:v>
                </c:pt>
                <c:pt idx="18741">
                  <c:v>42912.271527777775</c:v>
                </c:pt>
                <c:pt idx="18742">
                  <c:v>42912.272222222222</c:v>
                </c:pt>
                <c:pt idx="18743">
                  <c:v>42912.272916666669</c:v>
                </c:pt>
                <c:pt idx="18744">
                  <c:v>42912.273611111108</c:v>
                </c:pt>
                <c:pt idx="18745">
                  <c:v>42912.274305555555</c:v>
                </c:pt>
                <c:pt idx="18746">
                  <c:v>42912.275000000001</c:v>
                </c:pt>
                <c:pt idx="18747">
                  <c:v>42912.275694444441</c:v>
                </c:pt>
                <c:pt idx="18748">
                  <c:v>42912.276388888888</c:v>
                </c:pt>
                <c:pt idx="18749">
                  <c:v>42912.277083333334</c:v>
                </c:pt>
                <c:pt idx="18750">
                  <c:v>42912.277777777781</c:v>
                </c:pt>
                <c:pt idx="18751">
                  <c:v>42912.27847222222</c:v>
                </c:pt>
                <c:pt idx="18752">
                  <c:v>42912.279166666667</c:v>
                </c:pt>
                <c:pt idx="18753">
                  <c:v>42912.279861111114</c:v>
                </c:pt>
                <c:pt idx="18754">
                  <c:v>42912.280555555553</c:v>
                </c:pt>
                <c:pt idx="18755">
                  <c:v>42912.28125</c:v>
                </c:pt>
                <c:pt idx="18756">
                  <c:v>42912.281944444447</c:v>
                </c:pt>
                <c:pt idx="18757">
                  <c:v>42912.282638888886</c:v>
                </c:pt>
                <c:pt idx="18758">
                  <c:v>42912.283333333333</c:v>
                </c:pt>
                <c:pt idx="18759">
                  <c:v>42912.28402777778</c:v>
                </c:pt>
                <c:pt idx="18760">
                  <c:v>42912.284722222219</c:v>
                </c:pt>
                <c:pt idx="18761">
                  <c:v>42912.285416666666</c:v>
                </c:pt>
                <c:pt idx="18762">
                  <c:v>42912.286111111112</c:v>
                </c:pt>
                <c:pt idx="18763">
                  <c:v>42912.286805555559</c:v>
                </c:pt>
                <c:pt idx="18764">
                  <c:v>42912.287499999999</c:v>
                </c:pt>
                <c:pt idx="18765">
                  <c:v>42912.288194444445</c:v>
                </c:pt>
                <c:pt idx="18766">
                  <c:v>42912.288888888892</c:v>
                </c:pt>
                <c:pt idx="18767">
                  <c:v>42912.289583333331</c:v>
                </c:pt>
                <c:pt idx="18768">
                  <c:v>42912.290277777778</c:v>
                </c:pt>
                <c:pt idx="18769">
                  <c:v>42912.290972222225</c:v>
                </c:pt>
                <c:pt idx="18770">
                  <c:v>42912.291666666664</c:v>
                </c:pt>
                <c:pt idx="18771">
                  <c:v>42912.292361111111</c:v>
                </c:pt>
                <c:pt idx="18772">
                  <c:v>42912.293055555558</c:v>
                </c:pt>
                <c:pt idx="18773">
                  <c:v>42912.293749999997</c:v>
                </c:pt>
                <c:pt idx="18774">
                  <c:v>42912.294444444444</c:v>
                </c:pt>
                <c:pt idx="18775">
                  <c:v>42912.295138888891</c:v>
                </c:pt>
                <c:pt idx="18776">
                  <c:v>42912.29583333333</c:v>
                </c:pt>
                <c:pt idx="18777">
                  <c:v>42912.296527777777</c:v>
                </c:pt>
                <c:pt idx="18778">
                  <c:v>42912.297222222223</c:v>
                </c:pt>
                <c:pt idx="18779">
                  <c:v>42912.29791666667</c:v>
                </c:pt>
                <c:pt idx="18780">
                  <c:v>42912.298611111109</c:v>
                </c:pt>
                <c:pt idx="18781">
                  <c:v>42912.299305555556</c:v>
                </c:pt>
                <c:pt idx="18782">
                  <c:v>42912.3</c:v>
                </c:pt>
                <c:pt idx="18783">
                  <c:v>42912.300694444442</c:v>
                </c:pt>
                <c:pt idx="18784">
                  <c:v>42912.301388888889</c:v>
                </c:pt>
                <c:pt idx="18785">
                  <c:v>42912.302083333336</c:v>
                </c:pt>
                <c:pt idx="18786">
                  <c:v>42912.302777777775</c:v>
                </c:pt>
                <c:pt idx="18787">
                  <c:v>42912.303472222222</c:v>
                </c:pt>
                <c:pt idx="18788">
                  <c:v>42912.304166666669</c:v>
                </c:pt>
                <c:pt idx="18789">
                  <c:v>42912.304861111108</c:v>
                </c:pt>
                <c:pt idx="18790">
                  <c:v>42912.305555555555</c:v>
                </c:pt>
                <c:pt idx="18791">
                  <c:v>42912.306250000001</c:v>
                </c:pt>
                <c:pt idx="18792">
                  <c:v>42912.306944444441</c:v>
                </c:pt>
                <c:pt idx="18793">
                  <c:v>42912.307638888888</c:v>
                </c:pt>
                <c:pt idx="18794">
                  <c:v>42912.308333333334</c:v>
                </c:pt>
                <c:pt idx="18795">
                  <c:v>42912.309027777781</c:v>
                </c:pt>
                <c:pt idx="18796">
                  <c:v>42912.30972222222</c:v>
                </c:pt>
                <c:pt idx="18797">
                  <c:v>42912.310416666667</c:v>
                </c:pt>
                <c:pt idx="18798">
                  <c:v>42912.311111111114</c:v>
                </c:pt>
                <c:pt idx="18799">
                  <c:v>42912.311805555553</c:v>
                </c:pt>
                <c:pt idx="18800">
                  <c:v>42912.3125</c:v>
                </c:pt>
                <c:pt idx="18801">
                  <c:v>42912.313194444447</c:v>
                </c:pt>
                <c:pt idx="18802">
                  <c:v>42912.313888888886</c:v>
                </c:pt>
                <c:pt idx="18803">
                  <c:v>42912.314583333333</c:v>
                </c:pt>
                <c:pt idx="18804">
                  <c:v>42912.31527777778</c:v>
                </c:pt>
                <c:pt idx="18805">
                  <c:v>42912.315972222219</c:v>
                </c:pt>
                <c:pt idx="18806">
                  <c:v>42912.316666666666</c:v>
                </c:pt>
                <c:pt idx="18807">
                  <c:v>42912.317361111112</c:v>
                </c:pt>
                <c:pt idx="18808">
                  <c:v>42912.318055555559</c:v>
                </c:pt>
                <c:pt idx="18809">
                  <c:v>42912.318749999999</c:v>
                </c:pt>
                <c:pt idx="18810">
                  <c:v>42912.319444444445</c:v>
                </c:pt>
                <c:pt idx="18811">
                  <c:v>42912.320138888892</c:v>
                </c:pt>
                <c:pt idx="18812">
                  <c:v>42912.320833333331</c:v>
                </c:pt>
                <c:pt idx="18813">
                  <c:v>42912.321527777778</c:v>
                </c:pt>
                <c:pt idx="18814">
                  <c:v>42912.322222222225</c:v>
                </c:pt>
                <c:pt idx="18815">
                  <c:v>42912.322916666664</c:v>
                </c:pt>
                <c:pt idx="18816">
                  <c:v>42912.323611111111</c:v>
                </c:pt>
                <c:pt idx="18817">
                  <c:v>42912.324305555558</c:v>
                </c:pt>
                <c:pt idx="18818">
                  <c:v>42912.324999999997</c:v>
                </c:pt>
                <c:pt idx="18819">
                  <c:v>42912.325694444444</c:v>
                </c:pt>
                <c:pt idx="18820">
                  <c:v>42912.326388888891</c:v>
                </c:pt>
                <c:pt idx="18821">
                  <c:v>42912.32708333333</c:v>
                </c:pt>
                <c:pt idx="18822">
                  <c:v>42912.327777777777</c:v>
                </c:pt>
                <c:pt idx="18823">
                  <c:v>42912.328472222223</c:v>
                </c:pt>
                <c:pt idx="18824">
                  <c:v>42912.32916666667</c:v>
                </c:pt>
                <c:pt idx="18825">
                  <c:v>42912.329861111109</c:v>
                </c:pt>
                <c:pt idx="18826">
                  <c:v>42912.330555555556</c:v>
                </c:pt>
                <c:pt idx="18827">
                  <c:v>42912.331250000003</c:v>
                </c:pt>
                <c:pt idx="18828">
                  <c:v>42912.331944444442</c:v>
                </c:pt>
                <c:pt idx="18829">
                  <c:v>42912.332638888889</c:v>
                </c:pt>
                <c:pt idx="18830">
                  <c:v>42912.333333333336</c:v>
                </c:pt>
                <c:pt idx="18831">
                  <c:v>42912.334027777775</c:v>
                </c:pt>
                <c:pt idx="18832">
                  <c:v>42912.334722222222</c:v>
                </c:pt>
                <c:pt idx="18833">
                  <c:v>42912.335416666669</c:v>
                </c:pt>
                <c:pt idx="18834">
                  <c:v>42912.336111111108</c:v>
                </c:pt>
                <c:pt idx="18835">
                  <c:v>42912.336805555555</c:v>
                </c:pt>
                <c:pt idx="18836">
                  <c:v>42912.337500000001</c:v>
                </c:pt>
                <c:pt idx="18837">
                  <c:v>42912.338194444441</c:v>
                </c:pt>
                <c:pt idx="18838">
                  <c:v>42912.338888888888</c:v>
                </c:pt>
                <c:pt idx="18839">
                  <c:v>42912.339583333334</c:v>
                </c:pt>
                <c:pt idx="18840">
                  <c:v>42912.340277777781</c:v>
                </c:pt>
                <c:pt idx="18841">
                  <c:v>42912.34097222222</c:v>
                </c:pt>
                <c:pt idx="18842">
                  <c:v>42912.341666666667</c:v>
                </c:pt>
                <c:pt idx="18843">
                  <c:v>42912.342361111114</c:v>
                </c:pt>
                <c:pt idx="18844">
                  <c:v>42912.343055555553</c:v>
                </c:pt>
                <c:pt idx="18845">
                  <c:v>42912.34375</c:v>
                </c:pt>
                <c:pt idx="18846">
                  <c:v>42912.344444444447</c:v>
                </c:pt>
                <c:pt idx="18847">
                  <c:v>42912.345138888886</c:v>
                </c:pt>
                <c:pt idx="18848">
                  <c:v>42912.345833333333</c:v>
                </c:pt>
                <c:pt idx="18849">
                  <c:v>42912.34652777778</c:v>
                </c:pt>
                <c:pt idx="18850">
                  <c:v>42912.347222222219</c:v>
                </c:pt>
                <c:pt idx="18851">
                  <c:v>42912.347916666666</c:v>
                </c:pt>
                <c:pt idx="18852">
                  <c:v>42912.348611111112</c:v>
                </c:pt>
                <c:pt idx="18853">
                  <c:v>42912.349305555559</c:v>
                </c:pt>
                <c:pt idx="18854">
                  <c:v>42912.35</c:v>
                </c:pt>
                <c:pt idx="18855">
                  <c:v>42912.350694444445</c:v>
                </c:pt>
                <c:pt idx="18856">
                  <c:v>42912.351388888892</c:v>
                </c:pt>
                <c:pt idx="18857">
                  <c:v>42912.352083333331</c:v>
                </c:pt>
                <c:pt idx="18858">
                  <c:v>42912.352777777778</c:v>
                </c:pt>
                <c:pt idx="18859">
                  <c:v>42912.353472222225</c:v>
                </c:pt>
                <c:pt idx="18860">
                  <c:v>42912.354166666664</c:v>
                </c:pt>
                <c:pt idx="18861">
                  <c:v>42912.354861111111</c:v>
                </c:pt>
                <c:pt idx="18862">
                  <c:v>42912.355555555558</c:v>
                </c:pt>
                <c:pt idx="18863">
                  <c:v>42912.356249999997</c:v>
                </c:pt>
                <c:pt idx="18864">
                  <c:v>42912.356944444444</c:v>
                </c:pt>
                <c:pt idx="18865">
                  <c:v>42912.357638888891</c:v>
                </c:pt>
                <c:pt idx="18866">
                  <c:v>42912.35833333333</c:v>
                </c:pt>
                <c:pt idx="18867">
                  <c:v>42912.359027777777</c:v>
                </c:pt>
                <c:pt idx="18868">
                  <c:v>42912.359722222223</c:v>
                </c:pt>
                <c:pt idx="18869">
                  <c:v>42912.36041666667</c:v>
                </c:pt>
                <c:pt idx="18870">
                  <c:v>42912.361111111109</c:v>
                </c:pt>
                <c:pt idx="18871">
                  <c:v>42912.361805555556</c:v>
                </c:pt>
                <c:pt idx="18872">
                  <c:v>42912.362500000003</c:v>
                </c:pt>
                <c:pt idx="18873">
                  <c:v>42912.363194444442</c:v>
                </c:pt>
                <c:pt idx="18874">
                  <c:v>42912.363888888889</c:v>
                </c:pt>
                <c:pt idx="18875">
                  <c:v>42912.364583333336</c:v>
                </c:pt>
                <c:pt idx="18876">
                  <c:v>42912.365277777775</c:v>
                </c:pt>
                <c:pt idx="18877">
                  <c:v>42912.365972222222</c:v>
                </c:pt>
                <c:pt idx="18878">
                  <c:v>42912.366666666669</c:v>
                </c:pt>
                <c:pt idx="18879">
                  <c:v>42912.367361111108</c:v>
                </c:pt>
                <c:pt idx="18880">
                  <c:v>42912.368055555555</c:v>
                </c:pt>
                <c:pt idx="18881">
                  <c:v>42912.368750000001</c:v>
                </c:pt>
                <c:pt idx="18882">
                  <c:v>42912.369444444441</c:v>
                </c:pt>
                <c:pt idx="18883">
                  <c:v>42912.370138888888</c:v>
                </c:pt>
                <c:pt idx="18884">
                  <c:v>42912.370833333334</c:v>
                </c:pt>
                <c:pt idx="18885">
                  <c:v>42912.371527777781</c:v>
                </c:pt>
                <c:pt idx="18886">
                  <c:v>42912.37222222222</c:v>
                </c:pt>
                <c:pt idx="18887">
                  <c:v>42912.372916666667</c:v>
                </c:pt>
                <c:pt idx="18888">
                  <c:v>42912.373611111114</c:v>
                </c:pt>
                <c:pt idx="18889">
                  <c:v>42912.374305555553</c:v>
                </c:pt>
                <c:pt idx="18890">
                  <c:v>42912.375</c:v>
                </c:pt>
                <c:pt idx="18891">
                  <c:v>42912.375694444447</c:v>
                </c:pt>
                <c:pt idx="18892">
                  <c:v>42912.376388888886</c:v>
                </c:pt>
                <c:pt idx="18893">
                  <c:v>42912.377083333333</c:v>
                </c:pt>
                <c:pt idx="18894">
                  <c:v>42912.37777777778</c:v>
                </c:pt>
                <c:pt idx="18895">
                  <c:v>42912.378472222219</c:v>
                </c:pt>
                <c:pt idx="18896">
                  <c:v>42912.379166666666</c:v>
                </c:pt>
                <c:pt idx="18897">
                  <c:v>42912.379861111112</c:v>
                </c:pt>
                <c:pt idx="18898">
                  <c:v>42912.380555555559</c:v>
                </c:pt>
                <c:pt idx="18899">
                  <c:v>42912.381249999999</c:v>
                </c:pt>
                <c:pt idx="18900">
                  <c:v>42912.381944444445</c:v>
                </c:pt>
                <c:pt idx="18901">
                  <c:v>42912.382638888892</c:v>
                </c:pt>
                <c:pt idx="18902">
                  <c:v>42912.383333333331</c:v>
                </c:pt>
                <c:pt idx="18903">
                  <c:v>42912.384027777778</c:v>
                </c:pt>
                <c:pt idx="18904">
                  <c:v>42912.384722222225</c:v>
                </c:pt>
                <c:pt idx="18905">
                  <c:v>42912.385416666664</c:v>
                </c:pt>
                <c:pt idx="18906">
                  <c:v>42912.386111111111</c:v>
                </c:pt>
                <c:pt idx="18907">
                  <c:v>42912.386805555558</c:v>
                </c:pt>
                <c:pt idx="18908">
                  <c:v>42912.387499999997</c:v>
                </c:pt>
                <c:pt idx="18909">
                  <c:v>42912.388194444444</c:v>
                </c:pt>
                <c:pt idx="18910">
                  <c:v>42912.388888888891</c:v>
                </c:pt>
                <c:pt idx="18911">
                  <c:v>42912.38958333333</c:v>
                </c:pt>
                <c:pt idx="18912">
                  <c:v>42912.390277777777</c:v>
                </c:pt>
                <c:pt idx="18913">
                  <c:v>42912.390972222223</c:v>
                </c:pt>
                <c:pt idx="18914">
                  <c:v>42912.39166666667</c:v>
                </c:pt>
                <c:pt idx="18915">
                  <c:v>42912.392361111109</c:v>
                </c:pt>
                <c:pt idx="18916">
                  <c:v>42912.393055555556</c:v>
                </c:pt>
                <c:pt idx="18917">
                  <c:v>42912.393750000003</c:v>
                </c:pt>
                <c:pt idx="18918">
                  <c:v>42912.394444444442</c:v>
                </c:pt>
                <c:pt idx="18919">
                  <c:v>42912.395138888889</c:v>
                </c:pt>
                <c:pt idx="18920">
                  <c:v>42912.395833333336</c:v>
                </c:pt>
                <c:pt idx="18921">
                  <c:v>42912.396527777775</c:v>
                </c:pt>
                <c:pt idx="18922">
                  <c:v>42912.397222222222</c:v>
                </c:pt>
                <c:pt idx="18923">
                  <c:v>42912.397916666669</c:v>
                </c:pt>
                <c:pt idx="18924">
                  <c:v>42912.398611111108</c:v>
                </c:pt>
                <c:pt idx="18925">
                  <c:v>42912.399305555555</c:v>
                </c:pt>
                <c:pt idx="18926">
                  <c:v>42912.4</c:v>
                </c:pt>
                <c:pt idx="18927">
                  <c:v>42912.400694444441</c:v>
                </c:pt>
                <c:pt idx="18928">
                  <c:v>42912.401388888888</c:v>
                </c:pt>
                <c:pt idx="18929">
                  <c:v>42912.402083333334</c:v>
                </c:pt>
                <c:pt idx="18930">
                  <c:v>42912.402777777781</c:v>
                </c:pt>
                <c:pt idx="18931">
                  <c:v>42912.40347222222</c:v>
                </c:pt>
                <c:pt idx="18932">
                  <c:v>42912.404166666667</c:v>
                </c:pt>
                <c:pt idx="18933">
                  <c:v>42912.404861111114</c:v>
                </c:pt>
                <c:pt idx="18934">
                  <c:v>42912.405555555553</c:v>
                </c:pt>
                <c:pt idx="18935">
                  <c:v>42912.40625</c:v>
                </c:pt>
                <c:pt idx="18936">
                  <c:v>42912.406944444447</c:v>
                </c:pt>
                <c:pt idx="18937">
                  <c:v>42912.407638888886</c:v>
                </c:pt>
                <c:pt idx="18938">
                  <c:v>42912.408333333333</c:v>
                </c:pt>
                <c:pt idx="18939">
                  <c:v>42912.40902777778</c:v>
                </c:pt>
                <c:pt idx="18940">
                  <c:v>42912.409722222219</c:v>
                </c:pt>
                <c:pt idx="18941">
                  <c:v>42912.410416666666</c:v>
                </c:pt>
                <c:pt idx="18942">
                  <c:v>42912.411111111112</c:v>
                </c:pt>
                <c:pt idx="18943">
                  <c:v>42912.411805555559</c:v>
                </c:pt>
                <c:pt idx="18944">
                  <c:v>42912.412499999999</c:v>
                </c:pt>
                <c:pt idx="18945">
                  <c:v>42912.413194444445</c:v>
                </c:pt>
                <c:pt idx="18946">
                  <c:v>42912.413888888892</c:v>
                </c:pt>
                <c:pt idx="18947">
                  <c:v>42912.414583333331</c:v>
                </c:pt>
                <c:pt idx="18948">
                  <c:v>42912.415277777778</c:v>
                </c:pt>
                <c:pt idx="18949">
                  <c:v>42912.415972222225</c:v>
                </c:pt>
                <c:pt idx="18950">
                  <c:v>42912.416666666664</c:v>
                </c:pt>
                <c:pt idx="18951">
                  <c:v>42912.417361111111</c:v>
                </c:pt>
                <c:pt idx="18952">
                  <c:v>42912.418055555558</c:v>
                </c:pt>
                <c:pt idx="18953">
                  <c:v>42912.418749999997</c:v>
                </c:pt>
                <c:pt idx="18954">
                  <c:v>42912.419444444444</c:v>
                </c:pt>
                <c:pt idx="18955">
                  <c:v>42912.420138888891</c:v>
                </c:pt>
                <c:pt idx="18956">
                  <c:v>42912.42083333333</c:v>
                </c:pt>
                <c:pt idx="18957">
                  <c:v>42912.421527777777</c:v>
                </c:pt>
                <c:pt idx="18958">
                  <c:v>42912.422222222223</c:v>
                </c:pt>
                <c:pt idx="18959">
                  <c:v>42912.42291666667</c:v>
                </c:pt>
                <c:pt idx="18960">
                  <c:v>42912.423611111109</c:v>
                </c:pt>
                <c:pt idx="18961">
                  <c:v>42912.424305555556</c:v>
                </c:pt>
                <c:pt idx="18962">
                  <c:v>42912.425000000003</c:v>
                </c:pt>
                <c:pt idx="18963">
                  <c:v>42912.425694444442</c:v>
                </c:pt>
                <c:pt idx="18964">
                  <c:v>42912.426388888889</c:v>
                </c:pt>
                <c:pt idx="18965">
                  <c:v>42912.427083333336</c:v>
                </c:pt>
                <c:pt idx="18966">
                  <c:v>42912.427777777775</c:v>
                </c:pt>
                <c:pt idx="18967">
                  <c:v>42912.428472222222</c:v>
                </c:pt>
                <c:pt idx="18968">
                  <c:v>42912.429166666669</c:v>
                </c:pt>
                <c:pt idx="18969">
                  <c:v>42912.429861111108</c:v>
                </c:pt>
                <c:pt idx="18970">
                  <c:v>42912.430555555555</c:v>
                </c:pt>
                <c:pt idx="18971">
                  <c:v>42912.431250000001</c:v>
                </c:pt>
                <c:pt idx="18972">
                  <c:v>42912.431944444441</c:v>
                </c:pt>
                <c:pt idx="18973">
                  <c:v>42912.432638888888</c:v>
                </c:pt>
                <c:pt idx="18974">
                  <c:v>42912.433333333334</c:v>
                </c:pt>
                <c:pt idx="18975">
                  <c:v>42912.434027777781</c:v>
                </c:pt>
                <c:pt idx="18976">
                  <c:v>42912.43472222222</c:v>
                </c:pt>
                <c:pt idx="18977">
                  <c:v>42912.435416666667</c:v>
                </c:pt>
                <c:pt idx="18978">
                  <c:v>42912.436111111114</c:v>
                </c:pt>
                <c:pt idx="18979">
                  <c:v>42912.436805555553</c:v>
                </c:pt>
                <c:pt idx="18980">
                  <c:v>42912.4375</c:v>
                </c:pt>
                <c:pt idx="18981">
                  <c:v>42912.438194444447</c:v>
                </c:pt>
                <c:pt idx="18982">
                  <c:v>42912.438888888886</c:v>
                </c:pt>
                <c:pt idx="18983">
                  <c:v>42912.439583333333</c:v>
                </c:pt>
                <c:pt idx="18984">
                  <c:v>42912.44027777778</c:v>
                </c:pt>
                <c:pt idx="18985">
                  <c:v>42912.440972222219</c:v>
                </c:pt>
                <c:pt idx="18986">
                  <c:v>42912.441666666666</c:v>
                </c:pt>
                <c:pt idx="18987">
                  <c:v>42912.442361111112</c:v>
                </c:pt>
                <c:pt idx="18988">
                  <c:v>42912.443055555559</c:v>
                </c:pt>
                <c:pt idx="18989">
                  <c:v>42912.443749999999</c:v>
                </c:pt>
                <c:pt idx="18990">
                  <c:v>42912.444444444445</c:v>
                </c:pt>
                <c:pt idx="18991">
                  <c:v>42912.445138888892</c:v>
                </c:pt>
                <c:pt idx="18992">
                  <c:v>42912.445833333331</c:v>
                </c:pt>
                <c:pt idx="18993">
                  <c:v>42912.446527777778</c:v>
                </c:pt>
                <c:pt idx="18994">
                  <c:v>42912.447222222225</c:v>
                </c:pt>
                <c:pt idx="18995">
                  <c:v>42912.447916666664</c:v>
                </c:pt>
                <c:pt idx="18996">
                  <c:v>42912.448611111111</c:v>
                </c:pt>
                <c:pt idx="18997">
                  <c:v>42912.449305555558</c:v>
                </c:pt>
                <c:pt idx="18998">
                  <c:v>42912.45</c:v>
                </c:pt>
                <c:pt idx="18999">
                  <c:v>42912.450694444444</c:v>
                </c:pt>
                <c:pt idx="19000">
                  <c:v>42912.451388888891</c:v>
                </c:pt>
                <c:pt idx="19001">
                  <c:v>42912.45208333333</c:v>
                </c:pt>
                <c:pt idx="19002">
                  <c:v>42912.452777777777</c:v>
                </c:pt>
                <c:pt idx="19003">
                  <c:v>42912.453472222223</c:v>
                </c:pt>
                <c:pt idx="19004">
                  <c:v>42912.45416666667</c:v>
                </c:pt>
                <c:pt idx="19005">
                  <c:v>42912.454861111109</c:v>
                </c:pt>
                <c:pt idx="19006">
                  <c:v>42912.455555555556</c:v>
                </c:pt>
                <c:pt idx="19007">
                  <c:v>42912.456250000003</c:v>
                </c:pt>
                <c:pt idx="19008">
                  <c:v>42912.456944444442</c:v>
                </c:pt>
                <c:pt idx="19009">
                  <c:v>42912.457638888889</c:v>
                </c:pt>
                <c:pt idx="19010">
                  <c:v>42912.458333333336</c:v>
                </c:pt>
                <c:pt idx="19011">
                  <c:v>42912.459027777775</c:v>
                </c:pt>
                <c:pt idx="19012">
                  <c:v>42912.459722222222</c:v>
                </c:pt>
                <c:pt idx="19013">
                  <c:v>42912.460416666669</c:v>
                </c:pt>
                <c:pt idx="19014">
                  <c:v>42912.461111111108</c:v>
                </c:pt>
                <c:pt idx="19015">
                  <c:v>42912.461805555555</c:v>
                </c:pt>
                <c:pt idx="19016">
                  <c:v>42912.462500000001</c:v>
                </c:pt>
                <c:pt idx="19017">
                  <c:v>42912.463194444441</c:v>
                </c:pt>
                <c:pt idx="19018">
                  <c:v>42912.463888888888</c:v>
                </c:pt>
                <c:pt idx="19019">
                  <c:v>42912.464583333334</c:v>
                </c:pt>
                <c:pt idx="19020">
                  <c:v>42912.465277777781</c:v>
                </c:pt>
                <c:pt idx="19021">
                  <c:v>42912.46597222222</c:v>
                </c:pt>
                <c:pt idx="19022">
                  <c:v>42912.466666666667</c:v>
                </c:pt>
                <c:pt idx="19023">
                  <c:v>42912.467361111114</c:v>
                </c:pt>
                <c:pt idx="19024">
                  <c:v>42912.468055555553</c:v>
                </c:pt>
                <c:pt idx="19025">
                  <c:v>42912.46875</c:v>
                </c:pt>
                <c:pt idx="19026">
                  <c:v>42912.469444444447</c:v>
                </c:pt>
                <c:pt idx="19027">
                  <c:v>42912.470138888886</c:v>
                </c:pt>
                <c:pt idx="19028">
                  <c:v>42912.470833333333</c:v>
                </c:pt>
                <c:pt idx="19029">
                  <c:v>42912.47152777778</c:v>
                </c:pt>
                <c:pt idx="19030">
                  <c:v>42912.472222222219</c:v>
                </c:pt>
                <c:pt idx="19031">
                  <c:v>42912.472916666666</c:v>
                </c:pt>
                <c:pt idx="19032">
                  <c:v>42912.473611111112</c:v>
                </c:pt>
                <c:pt idx="19033">
                  <c:v>42912.474305555559</c:v>
                </c:pt>
                <c:pt idx="19034">
                  <c:v>42912.474999999999</c:v>
                </c:pt>
                <c:pt idx="19035">
                  <c:v>42912.475694444445</c:v>
                </c:pt>
                <c:pt idx="19036">
                  <c:v>42912.476388888892</c:v>
                </c:pt>
                <c:pt idx="19037">
                  <c:v>42912.477083333331</c:v>
                </c:pt>
                <c:pt idx="19038">
                  <c:v>42912.477777777778</c:v>
                </c:pt>
                <c:pt idx="19039">
                  <c:v>42912.478472222225</c:v>
                </c:pt>
                <c:pt idx="19040">
                  <c:v>42912.479166666664</c:v>
                </c:pt>
                <c:pt idx="19041">
                  <c:v>42912.479861111111</c:v>
                </c:pt>
                <c:pt idx="19042">
                  <c:v>42912.480555555558</c:v>
                </c:pt>
                <c:pt idx="19043">
                  <c:v>42912.481249999997</c:v>
                </c:pt>
                <c:pt idx="19044">
                  <c:v>42912.481944444444</c:v>
                </c:pt>
                <c:pt idx="19045">
                  <c:v>42912.482638888891</c:v>
                </c:pt>
                <c:pt idx="19046">
                  <c:v>42912.48333333333</c:v>
                </c:pt>
                <c:pt idx="19047">
                  <c:v>42912.484027777777</c:v>
                </c:pt>
                <c:pt idx="19048">
                  <c:v>42912.484722222223</c:v>
                </c:pt>
                <c:pt idx="19049">
                  <c:v>42912.48541666667</c:v>
                </c:pt>
                <c:pt idx="19050">
                  <c:v>42912.486111111109</c:v>
                </c:pt>
                <c:pt idx="19051">
                  <c:v>42912.486805555556</c:v>
                </c:pt>
                <c:pt idx="19052">
                  <c:v>42912.487500000003</c:v>
                </c:pt>
                <c:pt idx="19053">
                  <c:v>42912.488194444442</c:v>
                </c:pt>
                <c:pt idx="19054">
                  <c:v>42912.488888888889</c:v>
                </c:pt>
                <c:pt idx="19055">
                  <c:v>42912.489583333336</c:v>
                </c:pt>
                <c:pt idx="19056">
                  <c:v>42912.490277777775</c:v>
                </c:pt>
                <c:pt idx="19057">
                  <c:v>42912.490972222222</c:v>
                </c:pt>
                <c:pt idx="19058">
                  <c:v>42912.491666666669</c:v>
                </c:pt>
                <c:pt idx="19059">
                  <c:v>42912.492361111108</c:v>
                </c:pt>
                <c:pt idx="19060">
                  <c:v>42912.493055555555</c:v>
                </c:pt>
                <c:pt idx="19061">
                  <c:v>42912.493750000001</c:v>
                </c:pt>
                <c:pt idx="19062">
                  <c:v>42912.494444444441</c:v>
                </c:pt>
                <c:pt idx="19063">
                  <c:v>42912.495138888888</c:v>
                </c:pt>
                <c:pt idx="19064">
                  <c:v>42912.495833333334</c:v>
                </c:pt>
                <c:pt idx="19065">
                  <c:v>42912.496527777781</c:v>
                </c:pt>
                <c:pt idx="19066">
                  <c:v>42912.49722222222</c:v>
                </c:pt>
                <c:pt idx="19067">
                  <c:v>42912.497916666667</c:v>
                </c:pt>
                <c:pt idx="19068">
                  <c:v>42912.498611111114</c:v>
                </c:pt>
                <c:pt idx="19069">
                  <c:v>42912.499305555553</c:v>
                </c:pt>
                <c:pt idx="19070">
                  <c:v>42912.5</c:v>
                </c:pt>
                <c:pt idx="19071">
                  <c:v>42912.500694444447</c:v>
                </c:pt>
                <c:pt idx="19072">
                  <c:v>42912.501388888886</c:v>
                </c:pt>
                <c:pt idx="19073">
                  <c:v>42912.502083333333</c:v>
                </c:pt>
                <c:pt idx="19074">
                  <c:v>42912.50277777778</c:v>
                </c:pt>
                <c:pt idx="19075">
                  <c:v>42912.503472222219</c:v>
                </c:pt>
                <c:pt idx="19076">
                  <c:v>42912.504166666666</c:v>
                </c:pt>
                <c:pt idx="19077">
                  <c:v>42912.504861111112</c:v>
                </c:pt>
                <c:pt idx="19078">
                  <c:v>42912.505555555559</c:v>
                </c:pt>
                <c:pt idx="19079">
                  <c:v>42912.506249999999</c:v>
                </c:pt>
                <c:pt idx="19080">
                  <c:v>42912.506944444445</c:v>
                </c:pt>
                <c:pt idx="19081">
                  <c:v>42912.507638888892</c:v>
                </c:pt>
                <c:pt idx="19082">
                  <c:v>42912.508333333331</c:v>
                </c:pt>
                <c:pt idx="19083">
                  <c:v>42912.509027777778</c:v>
                </c:pt>
                <c:pt idx="19084">
                  <c:v>42912.509722222225</c:v>
                </c:pt>
                <c:pt idx="19085">
                  <c:v>42912.510416666664</c:v>
                </c:pt>
                <c:pt idx="19086">
                  <c:v>42912.511111111111</c:v>
                </c:pt>
                <c:pt idx="19087">
                  <c:v>42912.511805555558</c:v>
                </c:pt>
                <c:pt idx="19088">
                  <c:v>42912.512499999997</c:v>
                </c:pt>
                <c:pt idx="19089">
                  <c:v>42912.513194444444</c:v>
                </c:pt>
                <c:pt idx="19090">
                  <c:v>42912.513888888891</c:v>
                </c:pt>
                <c:pt idx="19091">
                  <c:v>42912.51458333333</c:v>
                </c:pt>
                <c:pt idx="19092">
                  <c:v>42912.515277777777</c:v>
                </c:pt>
                <c:pt idx="19093">
                  <c:v>42912.515972222223</c:v>
                </c:pt>
                <c:pt idx="19094">
                  <c:v>42912.51666666667</c:v>
                </c:pt>
                <c:pt idx="19095">
                  <c:v>42912.517361111109</c:v>
                </c:pt>
                <c:pt idx="19096">
                  <c:v>42912.518055555556</c:v>
                </c:pt>
                <c:pt idx="19097">
                  <c:v>42912.518750000003</c:v>
                </c:pt>
                <c:pt idx="19098">
                  <c:v>42912.519444444442</c:v>
                </c:pt>
                <c:pt idx="19099">
                  <c:v>42912.520138888889</c:v>
                </c:pt>
                <c:pt idx="19100">
                  <c:v>42912.520833333336</c:v>
                </c:pt>
                <c:pt idx="19101">
                  <c:v>42912.521527777775</c:v>
                </c:pt>
                <c:pt idx="19102">
                  <c:v>42912.522222222222</c:v>
                </c:pt>
                <c:pt idx="19103">
                  <c:v>42912.522916666669</c:v>
                </c:pt>
                <c:pt idx="19104">
                  <c:v>42912.523611111108</c:v>
                </c:pt>
                <c:pt idx="19105">
                  <c:v>42912.524305555555</c:v>
                </c:pt>
                <c:pt idx="19106">
                  <c:v>42912.525000000001</c:v>
                </c:pt>
                <c:pt idx="19107">
                  <c:v>42912.525694444441</c:v>
                </c:pt>
                <c:pt idx="19108">
                  <c:v>42912.526388888888</c:v>
                </c:pt>
                <c:pt idx="19109">
                  <c:v>42912.527083333334</c:v>
                </c:pt>
                <c:pt idx="19110">
                  <c:v>42912.527777777781</c:v>
                </c:pt>
                <c:pt idx="19111">
                  <c:v>42912.52847222222</c:v>
                </c:pt>
                <c:pt idx="19112">
                  <c:v>42912.529166666667</c:v>
                </c:pt>
                <c:pt idx="19113">
                  <c:v>42912.529861111114</c:v>
                </c:pt>
                <c:pt idx="19114">
                  <c:v>42912.530555555553</c:v>
                </c:pt>
                <c:pt idx="19115">
                  <c:v>42912.53125</c:v>
                </c:pt>
                <c:pt idx="19116">
                  <c:v>42912.531944444447</c:v>
                </c:pt>
                <c:pt idx="19117">
                  <c:v>42912.532638888886</c:v>
                </c:pt>
                <c:pt idx="19118">
                  <c:v>42912.533333333333</c:v>
                </c:pt>
                <c:pt idx="19119">
                  <c:v>42912.53402777778</c:v>
                </c:pt>
                <c:pt idx="19120">
                  <c:v>42912.534722222219</c:v>
                </c:pt>
                <c:pt idx="19121">
                  <c:v>42912.535416666666</c:v>
                </c:pt>
                <c:pt idx="19122">
                  <c:v>42912.536111111112</c:v>
                </c:pt>
                <c:pt idx="19123">
                  <c:v>42912.536805555559</c:v>
                </c:pt>
                <c:pt idx="19124">
                  <c:v>42912.537499999999</c:v>
                </c:pt>
                <c:pt idx="19125">
                  <c:v>42912.538194444445</c:v>
                </c:pt>
                <c:pt idx="19126">
                  <c:v>42912.538888888892</c:v>
                </c:pt>
                <c:pt idx="19127">
                  <c:v>42912.539583333331</c:v>
                </c:pt>
                <c:pt idx="19128">
                  <c:v>42912.540277777778</c:v>
                </c:pt>
                <c:pt idx="19129">
                  <c:v>42912.540972222225</c:v>
                </c:pt>
                <c:pt idx="19130">
                  <c:v>42912.541666666664</c:v>
                </c:pt>
                <c:pt idx="19131">
                  <c:v>42912.542361111111</c:v>
                </c:pt>
                <c:pt idx="19132">
                  <c:v>42912.543055555558</c:v>
                </c:pt>
                <c:pt idx="19133">
                  <c:v>42912.543749999997</c:v>
                </c:pt>
                <c:pt idx="19134">
                  <c:v>42912.544444444444</c:v>
                </c:pt>
                <c:pt idx="19135">
                  <c:v>42912.545138888891</c:v>
                </c:pt>
                <c:pt idx="19136">
                  <c:v>42912.54583333333</c:v>
                </c:pt>
                <c:pt idx="19137">
                  <c:v>42912.546527777777</c:v>
                </c:pt>
                <c:pt idx="19138">
                  <c:v>42912.547222222223</c:v>
                </c:pt>
                <c:pt idx="19139">
                  <c:v>42912.54791666667</c:v>
                </c:pt>
                <c:pt idx="19140">
                  <c:v>42912.548611111109</c:v>
                </c:pt>
                <c:pt idx="19141">
                  <c:v>42912.549305555556</c:v>
                </c:pt>
                <c:pt idx="19142">
                  <c:v>42912.55</c:v>
                </c:pt>
                <c:pt idx="19143">
                  <c:v>42912.550694444442</c:v>
                </c:pt>
                <c:pt idx="19144">
                  <c:v>42912.551388888889</c:v>
                </c:pt>
                <c:pt idx="19145">
                  <c:v>42912.552083333336</c:v>
                </c:pt>
                <c:pt idx="19146">
                  <c:v>42912.552777777775</c:v>
                </c:pt>
                <c:pt idx="19147">
                  <c:v>42912.553472222222</c:v>
                </c:pt>
                <c:pt idx="19148">
                  <c:v>42912.554166666669</c:v>
                </c:pt>
                <c:pt idx="19149">
                  <c:v>42912.554861111108</c:v>
                </c:pt>
                <c:pt idx="19150">
                  <c:v>42912.555555555555</c:v>
                </c:pt>
                <c:pt idx="19151">
                  <c:v>42912.556250000001</c:v>
                </c:pt>
                <c:pt idx="19152">
                  <c:v>42912.556944444441</c:v>
                </c:pt>
                <c:pt idx="19153">
                  <c:v>42912.557638888888</c:v>
                </c:pt>
                <c:pt idx="19154">
                  <c:v>42912.558333333334</c:v>
                </c:pt>
                <c:pt idx="19155">
                  <c:v>42912.559027777781</c:v>
                </c:pt>
                <c:pt idx="19156">
                  <c:v>42912.55972222222</c:v>
                </c:pt>
                <c:pt idx="19157">
                  <c:v>42912.560416666667</c:v>
                </c:pt>
                <c:pt idx="19158">
                  <c:v>42912.561111111114</c:v>
                </c:pt>
                <c:pt idx="19159">
                  <c:v>42912.561805555553</c:v>
                </c:pt>
                <c:pt idx="19160">
                  <c:v>42912.5625</c:v>
                </c:pt>
                <c:pt idx="19161">
                  <c:v>42912.563194444447</c:v>
                </c:pt>
                <c:pt idx="19162">
                  <c:v>42912.563888888886</c:v>
                </c:pt>
                <c:pt idx="19163">
                  <c:v>42912.564583333333</c:v>
                </c:pt>
                <c:pt idx="19164">
                  <c:v>42912.56527777778</c:v>
                </c:pt>
                <c:pt idx="19165">
                  <c:v>42912.565972222219</c:v>
                </c:pt>
                <c:pt idx="19166">
                  <c:v>42912.566666666666</c:v>
                </c:pt>
                <c:pt idx="19167">
                  <c:v>42912.567361111112</c:v>
                </c:pt>
                <c:pt idx="19168">
                  <c:v>42912.568055555559</c:v>
                </c:pt>
                <c:pt idx="19169">
                  <c:v>42912.568749999999</c:v>
                </c:pt>
                <c:pt idx="19170">
                  <c:v>42912.569444444445</c:v>
                </c:pt>
                <c:pt idx="19171">
                  <c:v>42912.570138888892</c:v>
                </c:pt>
                <c:pt idx="19172">
                  <c:v>42912.570833333331</c:v>
                </c:pt>
                <c:pt idx="19173">
                  <c:v>42912.571527777778</c:v>
                </c:pt>
                <c:pt idx="19174">
                  <c:v>42912.572222222225</c:v>
                </c:pt>
                <c:pt idx="19175">
                  <c:v>42912.572916666664</c:v>
                </c:pt>
                <c:pt idx="19176">
                  <c:v>42912.573611111111</c:v>
                </c:pt>
                <c:pt idx="19177">
                  <c:v>42912.574305555558</c:v>
                </c:pt>
                <c:pt idx="19178">
                  <c:v>42912.574999999997</c:v>
                </c:pt>
                <c:pt idx="19179">
                  <c:v>42912.575694444444</c:v>
                </c:pt>
                <c:pt idx="19180">
                  <c:v>42912.576388888891</c:v>
                </c:pt>
                <c:pt idx="19181">
                  <c:v>42912.57708333333</c:v>
                </c:pt>
                <c:pt idx="19182">
                  <c:v>42912.577777777777</c:v>
                </c:pt>
                <c:pt idx="19183">
                  <c:v>42912.578472222223</c:v>
                </c:pt>
                <c:pt idx="19184">
                  <c:v>42912.57916666667</c:v>
                </c:pt>
                <c:pt idx="19185">
                  <c:v>42912.579861111109</c:v>
                </c:pt>
                <c:pt idx="19186">
                  <c:v>42912.580555555556</c:v>
                </c:pt>
                <c:pt idx="19187">
                  <c:v>42912.581250000003</c:v>
                </c:pt>
                <c:pt idx="19188">
                  <c:v>42912.581944444442</c:v>
                </c:pt>
                <c:pt idx="19189">
                  <c:v>42912.582638888889</c:v>
                </c:pt>
                <c:pt idx="19190">
                  <c:v>42912.583333333336</c:v>
                </c:pt>
                <c:pt idx="19191">
                  <c:v>42912.584027777775</c:v>
                </c:pt>
                <c:pt idx="19192">
                  <c:v>42912.584722222222</c:v>
                </c:pt>
                <c:pt idx="19193">
                  <c:v>42912.585416666669</c:v>
                </c:pt>
                <c:pt idx="19194">
                  <c:v>42912.586111111108</c:v>
                </c:pt>
                <c:pt idx="19195">
                  <c:v>42912.586805555555</c:v>
                </c:pt>
                <c:pt idx="19196">
                  <c:v>42912.587500000001</c:v>
                </c:pt>
                <c:pt idx="19197">
                  <c:v>42912.588194444441</c:v>
                </c:pt>
                <c:pt idx="19198">
                  <c:v>42912.588888888888</c:v>
                </c:pt>
                <c:pt idx="19199">
                  <c:v>42912.589583333334</c:v>
                </c:pt>
                <c:pt idx="19200">
                  <c:v>42912.590277777781</c:v>
                </c:pt>
                <c:pt idx="19201">
                  <c:v>42912.59097222222</c:v>
                </c:pt>
                <c:pt idx="19202">
                  <c:v>42912.591666666667</c:v>
                </c:pt>
                <c:pt idx="19203">
                  <c:v>42912.592361111114</c:v>
                </c:pt>
                <c:pt idx="19204">
                  <c:v>42912.593055555553</c:v>
                </c:pt>
                <c:pt idx="19205">
                  <c:v>42912.59375</c:v>
                </c:pt>
                <c:pt idx="19206">
                  <c:v>42912.594444444447</c:v>
                </c:pt>
                <c:pt idx="19207">
                  <c:v>42912.595138888886</c:v>
                </c:pt>
                <c:pt idx="19208">
                  <c:v>42912.595833333333</c:v>
                </c:pt>
                <c:pt idx="19209">
                  <c:v>42912.59652777778</c:v>
                </c:pt>
                <c:pt idx="19210">
                  <c:v>42912.597222222219</c:v>
                </c:pt>
                <c:pt idx="19211">
                  <c:v>42912.597916666666</c:v>
                </c:pt>
                <c:pt idx="19212">
                  <c:v>42912.598611111112</c:v>
                </c:pt>
                <c:pt idx="19213">
                  <c:v>42912.599305555559</c:v>
                </c:pt>
                <c:pt idx="19214">
                  <c:v>42912.6</c:v>
                </c:pt>
                <c:pt idx="19215">
                  <c:v>42912.600694444445</c:v>
                </c:pt>
                <c:pt idx="19216">
                  <c:v>42912.601388888892</c:v>
                </c:pt>
                <c:pt idx="19217">
                  <c:v>42912.602083333331</c:v>
                </c:pt>
                <c:pt idx="19218">
                  <c:v>42912.602777777778</c:v>
                </c:pt>
                <c:pt idx="19219">
                  <c:v>42912.603472222225</c:v>
                </c:pt>
                <c:pt idx="19220">
                  <c:v>42912.604166666664</c:v>
                </c:pt>
                <c:pt idx="19221">
                  <c:v>42912.604861111111</c:v>
                </c:pt>
                <c:pt idx="19222">
                  <c:v>42912.605555555558</c:v>
                </c:pt>
                <c:pt idx="19223">
                  <c:v>42912.606249999997</c:v>
                </c:pt>
                <c:pt idx="19224">
                  <c:v>42912.606944444444</c:v>
                </c:pt>
                <c:pt idx="19225">
                  <c:v>42912.607638888891</c:v>
                </c:pt>
                <c:pt idx="19226">
                  <c:v>42912.60833333333</c:v>
                </c:pt>
                <c:pt idx="19227">
                  <c:v>42912.609027777777</c:v>
                </c:pt>
                <c:pt idx="19228">
                  <c:v>42912.609722222223</c:v>
                </c:pt>
                <c:pt idx="19229">
                  <c:v>42912.61041666667</c:v>
                </c:pt>
                <c:pt idx="19230">
                  <c:v>42912.611111111109</c:v>
                </c:pt>
                <c:pt idx="19231">
                  <c:v>42912.611805555556</c:v>
                </c:pt>
                <c:pt idx="19232">
                  <c:v>42912.612500000003</c:v>
                </c:pt>
                <c:pt idx="19233">
                  <c:v>42912.613194444442</c:v>
                </c:pt>
                <c:pt idx="19234">
                  <c:v>42912.613888888889</c:v>
                </c:pt>
                <c:pt idx="19235">
                  <c:v>42912.614583333336</c:v>
                </c:pt>
                <c:pt idx="19236">
                  <c:v>42912.615277777775</c:v>
                </c:pt>
                <c:pt idx="19237">
                  <c:v>42912.615972222222</c:v>
                </c:pt>
                <c:pt idx="19238">
                  <c:v>42912.616666666669</c:v>
                </c:pt>
                <c:pt idx="19239">
                  <c:v>42912.617361111108</c:v>
                </c:pt>
                <c:pt idx="19240">
                  <c:v>42912.618055555555</c:v>
                </c:pt>
                <c:pt idx="19241">
                  <c:v>42912.618750000001</c:v>
                </c:pt>
                <c:pt idx="19242">
                  <c:v>42912.619444444441</c:v>
                </c:pt>
                <c:pt idx="19243">
                  <c:v>42912.620138888888</c:v>
                </c:pt>
                <c:pt idx="19244">
                  <c:v>42912.620833333334</c:v>
                </c:pt>
                <c:pt idx="19245">
                  <c:v>42912.621527777781</c:v>
                </c:pt>
                <c:pt idx="19246">
                  <c:v>42912.62222222222</c:v>
                </c:pt>
                <c:pt idx="19247">
                  <c:v>42912.622916666667</c:v>
                </c:pt>
                <c:pt idx="19248">
                  <c:v>42912.623611111114</c:v>
                </c:pt>
                <c:pt idx="19249">
                  <c:v>42912.624305555553</c:v>
                </c:pt>
                <c:pt idx="19250">
                  <c:v>42912.625</c:v>
                </c:pt>
                <c:pt idx="19251">
                  <c:v>42912.625694444447</c:v>
                </c:pt>
                <c:pt idx="19252">
                  <c:v>42912.626388888886</c:v>
                </c:pt>
                <c:pt idx="19253">
                  <c:v>42912.627083333333</c:v>
                </c:pt>
                <c:pt idx="19254">
                  <c:v>42912.62777777778</c:v>
                </c:pt>
                <c:pt idx="19255">
                  <c:v>42912.628472222219</c:v>
                </c:pt>
                <c:pt idx="19256">
                  <c:v>42912.629166666666</c:v>
                </c:pt>
                <c:pt idx="19257">
                  <c:v>42912.629861111112</c:v>
                </c:pt>
                <c:pt idx="19258">
                  <c:v>42912.630555555559</c:v>
                </c:pt>
                <c:pt idx="19259">
                  <c:v>42912.631249999999</c:v>
                </c:pt>
                <c:pt idx="19260">
                  <c:v>42912.631944444445</c:v>
                </c:pt>
                <c:pt idx="19261">
                  <c:v>42912.632638888892</c:v>
                </c:pt>
                <c:pt idx="19262">
                  <c:v>42912.633333333331</c:v>
                </c:pt>
                <c:pt idx="19263">
                  <c:v>42912.634027777778</c:v>
                </c:pt>
                <c:pt idx="19264">
                  <c:v>42912.634722222225</c:v>
                </c:pt>
                <c:pt idx="19265">
                  <c:v>42912.635416666664</c:v>
                </c:pt>
                <c:pt idx="19266">
                  <c:v>42912.636111111111</c:v>
                </c:pt>
                <c:pt idx="19267">
                  <c:v>42912.636805555558</c:v>
                </c:pt>
                <c:pt idx="19268">
                  <c:v>42912.637499999997</c:v>
                </c:pt>
                <c:pt idx="19269">
                  <c:v>42912.638194444444</c:v>
                </c:pt>
                <c:pt idx="19270">
                  <c:v>42912.638888888891</c:v>
                </c:pt>
                <c:pt idx="19271">
                  <c:v>42912.63958333333</c:v>
                </c:pt>
                <c:pt idx="19272">
                  <c:v>42912.640277777777</c:v>
                </c:pt>
                <c:pt idx="19273">
                  <c:v>42912.640972222223</c:v>
                </c:pt>
                <c:pt idx="19274">
                  <c:v>42912.64166666667</c:v>
                </c:pt>
                <c:pt idx="19275">
                  <c:v>42912.642361111109</c:v>
                </c:pt>
                <c:pt idx="19276">
                  <c:v>42912.643055555556</c:v>
                </c:pt>
                <c:pt idx="19277">
                  <c:v>42912.643750000003</c:v>
                </c:pt>
                <c:pt idx="19278">
                  <c:v>42912.644444444442</c:v>
                </c:pt>
                <c:pt idx="19279">
                  <c:v>42912.645138888889</c:v>
                </c:pt>
                <c:pt idx="19280">
                  <c:v>42912.645833333336</c:v>
                </c:pt>
                <c:pt idx="19281">
                  <c:v>42912.646527777775</c:v>
                </c:pt>
                <c:pt idx="19282">
                  <c:v>42912.647222222222</c:v>
                </c:pt>
                <c:pt idx="19283">
                  <c:v>42912.647916666669</c:v>
                </c:pt>
                <c:pt idx="19284">
                  <c:v>42912.648611111108</c:v>
                </c:pt>
                <c:pt idx="19285">
                  <c:v>42912.649305555555</c:v>
                </c:pt>
                <c:pt idx="19286">
                  <c:v>42912.65</c:v>
                </c:pt>
                <c:pt idx="19287">
                  <c:v>42912.650694444441</c:v>
                </c:pt>
                <c:pt idx="19288">
                  <c:v>42912.651388888888</c:v>
                </c:pt>
                <c:pt idx="19289">
                  <c:v>42912.652083333334</c:v>
                </c:pt>
                <c:pt idx="19290">
                  <c:v>42912.652777777781</c:v>
                </c:pt>
                <c:pt idx="19291">
                  <c:v>42912.65347222222</c:v>
                </c:pt>
                <c:pt idx="19292">
                  <c:v>42912.654166666667</c:v>
                </c:pt>
                <c:pt idx="19293">
                  <c:v>42912.654861111114</c:v>
                </c:pt>
                <c:pt idx="19294">
                  <c:v>42912.655555555553</c:v>
                </c:pt>
                <c:pt idx="19295">
                  <c:v>42912.65625</c:v>
                </c:pt>
                <c:pt idx="19296">
                  <c:v>42912.656944444447</c:v>
                </c:pt>
                <c:pt idx="19297">
                  <c:v>42912.657638888886</c:v>
                </c:pt>
                <c:pt idx="19298">
                  <c:v>42912.658333333333</c:v>
                </c:pt>
                <c:pt idx="19299">
                  <c:v>42912.65902777778</c:v>
                </c:pt>
                <c:pt idx="19300">
                  <c:v>42912.659722222219</c:v>
                </c:pt>
                <c:pt idx="19301">
                  <c:v>42912.660416666666</c:v>
                </c:pt>
                <c:pt idx="19302">
                  <c:v>42912.661111111112</c:v>
                </c:pt>
                <c:pt idx="19303">
                  <c:v>42912.661805555559</c:v>
                </c:pt>
                <c:pt idx="19304">
                  <c:v>42912.662499999999</c:v>
                </c:pt>
                <c:pt idx="19305">
                  <c:v>42912.663194444445</c:v>
                </c:pt>
                <c:pt idx="19306">
                  <c:v>42912.663888888892</c:v>
                </c:pt>
                <c:pt idx="19307">
                  <c:v>42912.664583333331</c:v>
                </c:pt>
                <c:pt idx="19308">
                  <c:v>42912.665277777778</c:v>
                </c:pt>
                <c:pt idx="19309">
                  <c:v>42912.665972222225</c:v>
                </c:pt>
                <c:pt idx="19310">
                  <c:v>42912.666666666664</c:v>
                </c:pt>
                <c:pt idx="19311">
                  <c:v>42912.667361111111</c:v>
                </c:pt>
                <c:pt idx="19312">
                  <c:v>42912.668055555558</c:v>
                </c:pt>
                <c:pt idx="19313">
                  <c:v>42912.668749999997</c:v>
                </c:pt>
                <c:pt idx="19314">
                  <c:v>42912.669444444444</c:v>
                </c:pt>
                <c:pt idx="19315">
                  <c:v>42912.670138888891</c:v>
                </c:pt>
                <c:pt idx="19316">
                  <c:v>42912.67083333333</c:v>
                </c:pt>
                <c:pt idx="19317">
                  <c:v>42912.671527777777</c:v>
                </c:pt>
                <c:pt idx="19318">
                  <c:v>42912.672222222223</c:v>
                </c:pt>
                <c:pt idx="19319">
                  <c:v>42912.67291666667</c:v>
                </c:pt>
                <c:pt idx="19320">
                  <c:v>42912.673611111109</c:v>
                </c:pt>
                <c:pt idx="19321">
                  <c:v>42912.674305555556</c:v>
                </c:pt>
                <c:pt idx="19322">
                  <c:v>42912.675000000003</c:v>
                </c:pt>
                <c:pt idx="19323">
                  <c:v>42912.675694444442</c:v>
                </c:pt>
                <c:pt idx="19324">
                  <c:v>42912.676388888889</c:v>
                </c:pt>
                <c:pt idx="19325">
                  <c:v>42912.677083333336</c:v>
                </c:pt>
                <c:pt idx="19326">
                  <c:v>42912.677777777775</c:v>
                </c:pt>
                <c:pt idx="19327">
                  <c:v>42912.678472222222</c:v>
                </c:pt>
                <c:pt idx="19328">
                  <c:v>42912.679166666669</c:v>
                </c:pt>
                <c:pt idx="19329">
                  <c:v>42912.679861111108</c:v>
                </c:pt>
                <c:pt idx="19330">
                  <c:v>42912.680555555555</c:v>
                </c:pt>
                <c:pt idx="19331">
                  <c:v>42912.681250000001</c:v>
                </c:pt>
                <c:pt idx="19332">
                  <c:v>42912.681944444441</c:v>
                </c:pt>
                <c:pt idx="19333">
                  <c:v>42912.682638888888</c:v>
                </c:pt>
                <c:pt idx="19334">
                  <c:v>42912.683333333334</c:v>
                </c:pt>
                <c:pt idx="19335">
                  <c:v>42912.684027777781</c:v>
                </c:pt>
                <c:pt idx="19336">
                  <c:v>42912.68472222222</c:v>
                </c:pt>
                <c:pt idx="19337">
                  <c:v>42912.685416666667</c:v>
                </c:pt>
                <c:pt idx="19338">
                  <c:v>42912.686111111114</c:v>
                </c:pt>
                <c:pt idx="19339">
                  <c:v>42912.686805555553</c:v>
                </c:pt>
                <c:pt idx="19340">
                  <c:v>42912.6875</c:v>
                </c:pt>
                <c:pt idx="19341">
                  <c:v>42912.688194444447</c:v>
                </c:pt>
                <c:pt idx="19342">
                  <c:v>42912.688888888886</c:v>
                </c:pt>
                <c:pt idx="19343">
                  <c:v>42912.689583333333</c:v>
                </c:pt>
                <c:pt idx="19344">
                  <c:v>42912.69027777778</c:v>
                </c:pt>
                <c:pt idx="19345">
                  <c:v>42912.690972222219</c:v>
                </c:pt>
                <c:pt idx="19346">
                  <c:v>42912.691666666666</c:v>
                </c:pt>
                <c:pt idx="19347">
                  <c:v>42912.692361111112</c:v>
                </c:pt>
                <c:pt idx="19348">
                  <c:v>42912.693055555559</c:v>
                </c:pt>
                <c:pt idx="19349">
                  <c:v>42912.693749999999</c:v>
                </c:pt>
                <c:pt idx="19350">
                  <c:v>42912.694444444445</c:v>
                </c:pt>
                <c:pt idx="19351">
                  <c:v>42912.695138888892</c:v>
                </c:pt>
                <c:pt idx="19352">
                  <c:v>42912.695833333331</c:v>
                </c:pt>
                <c:pt idx="19353">
                  <c:v>42912.696527777778</c:v>
                </c:pt>
                <c:pt idx="19354">
                  <c:v>42912.697222222225</c:v>
                </c:pt>
                <c:pt idx="19355">
                  <c:v>42912.697916666664</c:v>
                </c:pt>
                <c:pt idx="19356">
                  <c:v>42912.698611111111</c:v>
                </c:pt>
                <c:pt idx="19357">
                  <c:v>42912.699305555558</c:v>
                </c:pt>
                <c:pt idx="19358">
                  <c:v>42912.7</c:v>
                </c:pt>
                <c:pt idx="19359">
                  <c:v>42912.700694444444</c:v>
                </c:pt>
                <c:pt idx="19360">
                  <c:v>42912.701388888891</c:v>
                </c:pt>
                <c:pt idx="19361">
                  <c:v>42912.70208333333</c:v>
                </c:pt>
                <c:pt idx="19362">
                  <c:v>42912.702777777777</c:v>
                </c:pt>
                <c:pt idx="19363">
                  <c:v>42912.703472222223</c:v>
                </c:pt>
                <c:pt idx="19364">
                  <c:v>42912.70416666667</c:v>
                </c:pt>
                <c:pt idx="19365">
                  <c:v>42912.704861111109</c:v>
                </c:pt>
                <c:pt idx="19366">
                  <c:v>42912.705555555556</c:v>
                </c:pt>
                <c:pt idx="19367">
                  <c:v>42912.706250000003</c:v>
                </c:pt>
                <c:pt idx="19368">
                  <c:v>42912.706944444442</c:v>
                </c:pt>
                <c:pt idx="19369">
                  <c:v>42912.707638888889</c:v>
                </c:pt>
                <c:pt idx="19370">
                  <c:v>42912.708333333336</c:v>
                </c:pt>
                <c:pt idx="19371">
                  <c:v>42912.709027777775</c:v>
                </c:pt>
                <c:pt idx="19372">
                  <c:v>42912.709722222222</c:v>
                </c:pt>
                <c:pt idx="19373">
                  <c:v>42912.710416666669</c:v>
                </c:pt>
                <c:pt idx="19374">
                  <c:v>42912.711111111108</c:v>
                </c:pt>
                <c:pt idx="19375">
                  <c:v>42912.711805555555</c:v>
                </c:pt>
                <c:pt idx="19376">
                  <c:v>42912.712500000001</c:v>
                </c:pt>
                <c:pt idx="19377">
                  <c:v>42912.713194444441</c:v>
                </c:pt>
                <c:pt idx="19378">
                  <c:v>42912.713888888888</c:v>
                </c:pt>
                <c:pt idx="19379">
                  <c:v>42912.714583333334</c:v>
                </c:pt>
                <c:pt idx="19380">
                  <c:v>42912.715277777781</c:v>
                </c:pt>
                <c:pt idx="19381">
                  <c:v>42912.71597222222</c:v>
                </c:pt>
                <c:pt idx="19382">
                  <c:v>42912.716666666667</c:v>
                </c:pt>
                <c:pt idx="19383">
                  <c:v>42912.717361111114</c:v>
                </c:pt>
                <c:pt idx="19384">
                  <c:v>42912.718055555553</c:v>
                </c:pt>
                <c:pt idx="19385">
                  <c:v>42912.71875</c:v>
                </c:pt>
                <c:pt idx="19386">
                  <c:v>42912.719444444447</c:v>
                </c:pt>
                <c:pt idx="19387">
                  <c:v>42912.720138888886</c:v>
                </c:pt>
                <c:pt idx="19388">
                  <c:v>42912.720833333333</c:v>
                </c:pt>
                <c:pt idx="19389">
                  <c:v>42912.72152777778</c:v>
                </c:pt>
                <c:pt idx="19390">
                  <c:v>42912.722222222219</c:v>
                </c:pt>
                <c:pt idx="19391">
                  <c:v>42912.722916666666</c:v>
                </c:pt>
                <c:pt idx="19392">
                  <c:v>42912.723611111112</c:v>
                </c:pt>
                <c:pt idx="19393">
                  <c:v>42912.724305555559</c:v>
                </c:pt>
                <c:pt idx="19394">
                  <c:v>42912.724999999999</c:v>
                </c:pt>
                <c:pt idx="19395">
                  <c:v>42912.725694444445</c:v>
                </c:pt>
                <c:pt idx="19396">
                  <c:v>42912.726388888892</c:v>
                </c:pt>
                <c:pt idx="19397">
                  <c:v>42912.727083333331</c:v>
                </c:pt>
                <c:pt idx="19398">
                  <c:v>42912.727777777778</c:v>
                </c:pt>
                <c:pt idx="19399">
                  <c:v>42912.728472222225</c:v>
                </c:pt>
                <c:pt idx="19400">
                  <c:v>42912.729166666664</c:v>
                </c:pt>
                <c:pt idx="19401">
                  <c:v>42912.729861111111</c:v>
                </c:pt>
                <c:pt idx="19402">
                  <c:v>42912.730555555558</c:v>
                </c:pt>
                <c:pt idx="19403">
                  <c:v>42912.731249999997</c:v>
                </c:pt>
                <c:pt idx="19404">
                  <c:v>42912.731944444444</c:v>
                </c:pt>
                <c:pt idx="19405">
                  <c:v>42912.732638888891</c:v>
                </c:pt>
                <c:pt idx="19406">
                  <c:v>42912.73333333333</c:v>
                </c:pt>
                <c:pt idx="19407">
                  <c:v>42912.734027777777</c:v>
                </c:pt>
                <c:pt idx="19408">
                  <c:v>42912.734722222223</c:v>
                </c:pt>
                <c:pt idx="19409">
                  <c:v>42912.73541666667</c:v>
                </c:pt>
                <c:pt idx="19410">
                  <c:v>42912.736111111109</c:v>
                </c:pt>
                <c:pt idx="19411">
                  <c:v>42912.736805555556</c:v>
                </c:pt>
                <c:pt idx="19412">
                  <c:v>42912.737500000003</c:v>
                </c:pt>
                <c:pt idx="19413">
                  <c:v>42912.738194444442</c:v>
                </c:pt>
                <c:pt idx="19414">
                  <c:v>42912.738888888889</c:v>
                </c:pt>
                <c:pt idx="19415">
                  <c:v>42912.739583333336</c:v>
                </c:pt>
                <c:pt idx="19416">
                  <c:v>42912.740277777775</c:v>
                </c:pt>
                <c:pt idx="19417">
                  <c:v>42912.740972222222</c:v>
                </c:pt>
                <c:pt idx="19418">
                  <c:v>42912.741666666669</c:v>
                </c:pt>
                <c:pt idx="19419">
                  <c:v>42912.742361111108</c:v>
                </c:pt>
                <c:pt idx="19420">
                  <c:v>42912.743055555555</c:v>
                </c:pt>
                <c:pt idx="19421">
                  <c:v>42912.743750000001</c:v>
                </c:pt>
                <c:pt idx="19422">
                  <c:v>42912.744444444441</c:v>
                </c:pt>
                <c:pt idx="19423">
                  <c:v>42912.745138888888</c:v>
                </c:pt>
                <c:pt idx="19424">
                  <c:v>42912.745833333334</c:v>
                </c:pt>
                <c:pt idx="19425">
                  <c:v>42912.746527777781</c:v>
                </c:pt>
                <c:pt idx="19426">
                  <c:v>42912.74722222222</c:v>
                </c:pt>
                <c:pt idx="19427">
                  <c:v>42912.747916666667</c:v>
                </c:pt>
                <c:pt idx="19428">
                  <c:v>42912.748611111114</c:v>
                </c:pt>
                <c:pt idx="19429">
                  <c:v>42912.749305555553</c:v>
                </c:pt>
                <c:pt idx="19430">
                  <c:v>42912.75</c:v>
                </c:pt>
                <c:pt idx="19431">
                  <c:v>42912.750694444447</c:v>
                </c:pt>
                <c:pt idx="19432">
                  <c:v>42912.751388888886</c:v>
                </c:pt>
                <c:pt idx="19433">
                  <c:v>42912.752083333333</c:v>
                </c:pt>
                <c:pt idx="19434">
                  <c:v>42912.75277777778</c:v>
                </c:pt>
                <c:pt idx="19435">
                  <c:v>42912.753472222219</c:v>
                </c:pt>
                <c:pt idx="19436">
                  <c:v>42912.754166666666</c:v>
                </c:pt>
                <c:pt idx="19437">
                  <c:v>42912.754861111112</c:v>
                </c:pt>
                <c:pt idx="19438">
                  <c:v>42912.755555555559</c:v>
                </c:pt>
                <c:pt idx="19439">
                  <c:v>42912.756249999999</c:v>
                </c:pt>
                <c:pt idx="19440">
                  <c:v>42912.756944444445</c:v>
                </c:pt>
                <c:pt idx="19441">
                  <c:v>42912.757638888892</c:v>
                </c:pt>
                <c:pt idx="19442">
                  <c:v>42912.758333333331</c:v>
                </c:pt>
                <c:pt idx="19443">
                  <c:v>42912.759027777778</c:v>
                </c:pt>
                <c:pt idx="19444">
                  <c:v>42912.759722222225</c:v>
                </c:pt>
                <c:pt idx="19445">
                  <c:v>42912.760416666664</c:v>
                </c:pt>
                <c:pt idx="19446">
                  <c:v>42912.761111111111</c:v>
                </c:pt>
                <c:pt idx="19447">
                  <c:v>42912.761805555558</c:v>
                </c:pt>
                <c:pt idx="19448">
                  <c:v>42912.762499999997</c:v>
                </c:pt>
                <c:pt idx="19449">
                  <c:v>42912.763194444444</c:v>
                </c:pt>
                <c:pt idx="19450">
                  <c:v>42912.763888888891</c:v>
                </c:pt>
                <c:pt idx="19451">
                  <c:v>42912.76458333333</c:v>
                </c:pt>
                <c:pt idx="19452">
                  <c:v>42912.765277777777</c:v>
                </c:pt>
                <c:pt idx="19453">
                  <c:v>42912.765972222223</c:v>
                </c:pt>
                <c:pt idx="19454">
                  <c:v>42912.76666666667</c:v>
                </c:pt>
                <c:pt idx="19455">
                  <c:v>42912.767361111109</c:v>
                </c:pt>
                <c:pt idx="19456">
                  <c:v>42912.768055555556</c:v>
                </c:pt>
                <c:pt idx="19457">
                  <c:v>42912.768750000003</c:v>
                </c:pt>
                <c:pt idx="19458">
                  <c:v>42912.769444444442</c:v>
                </c:pt>
                <c:pt idx="19459">
                  <c:v>42912.770138888889</c:v>
                </c:pt>
                <c:pt idx="19460">
                  <c:v>42912.770833333336</c:v>
                </c:pt>
                <c:pt idx="19461">
                  <c:v>42912.771527777775</c:v>
                </c:pt>
                <c:pt idx="19462">
                  <c:v>42912.772222222222</c:v>
                </c:pt>
                <c:pt idx="19463">
                  <c:v>42912.772916666669</c:v>
                </c:pt>
                <c:pt idx="19464">
                  <c:v>42912.773611111108</c:v>
                </c:pt>
                <c:pt idx="19465">
                  <c:v>42912.774305555555</c:v>
                </c:pt>
                <c:pt idx="19466">
                  <c:v>42912.775000000001</c:v>
                </c:pt>
                <c:pt idx="19467">
                  <c:v>42912.775694444441</c:v>
                </c:pt>
                <c:pt idx="19468">
                  <c:v>42912.776388888888</c:v>
                </c:pt>
                <c:pt idx="19469">
                  <c:v>42912.777083333334</c:v>
                </c:pt>
                <c:pt idx="19470">
                  <c:v>42912.777777777781</c:v>
                </c:pt>
                <c:pt idx="19471">
                  <c:v>42912.77847222222</c:v>
                </c:pt>
                <c:pt idx="19472">
                  <c:v>42912.779166666667</c:v>
                </c:pt>
                <c:pt idx="19473">
                  <c:v>42912.779861111114</c:v>
                </c:pt>
                <c:pt idx="19474">
                  <c:v>42912.780555555553</c:v>
                </c:pt>
                <c:pt idx="19475">
                  <c:v>42912.78125</c:v>
                </c:pt>
                <c:pt idx="19476">
                  <c:v>42912.781944444447</c:v>
                </c:pt>
                <c:pt idx="19477">
                  <c:v>42912.782638888886</c:v>
                </c:pt>
                <c:pt idx="19478">
                  <c:v>42912.783333333333</c:v>
                </c:pt>
                <c:pt idx="19479">
                  <c:v>42912.78402777778</c:v>
                </c:pt>
                <c:pt idx="19480">
                  <c:v>42912.784722222219</c:v>
                </c:pt>
                <c:pt idx="19481">
                  <c:v>42912.785416666666</c:v>
                </c:pt>
                <c:pt idx="19482">
                  <c:v>42912.786111111112</c:v>
                </c:pt>
                <c:pt idx="19483">
                  <c:v>42912.786805555559</c:v>
                </c:pt>
                <c:pt idx="19484">
                  <c:v>42912.787499999999</c:v>
                </c:pt>
                <c:pt idx="19485">
                  <c:v>42912.788194444445</c:v>
                </c:pt>
                <c:pt idx="19486">
                  <c:v>42912.788888888892</c:v>
                </c:pt>
                <c:pt idx="19487">
                  <c:v>42912.789583333331</c:v>
                </c:pt>
                <c:pt idx="19488">
                  <c:v>42912.790277777778</c:v>
                </c:pt>
                <c:pt idx="19489">
                  <c:v>42912.790972222225</c:v>
                </c:pt>
                <c:pt idx="19490">
                  <c:v>42912.791666666664</c:v>
                </c:pt>
                <c:pt idx="19491">
                  <c:v>42912.792361111111</c:v>
                </c:pt>
                <c:pt idx="19492">
                  <c:v>42912.793055555558</c:v>
                </c:pt>
                <c:pt idx="19493">
                  <c:v>42912.793749999997</c:v>
                </c:pt>
                <c:pt idx="19494">
                  <c:v>42912.794444444444</c:v>
                </c:pt>
                <c:pt idx="19495">
                  <c:v>42912.795138888891</c:v>
                </c:pt>
                <c:pt idx="19496">
                  <c:v>42912.79583333333</c:v>
                </c:pt>
                <c:pt idx="19497">
                  <c:v>42912.796527777777</c:v>
                </c:pt>
                <c:pt idx="19498">
                  <c:v>42912.797222222223</c:v>
                </c:pt>
                <c:pt idx="19499">
                  <c:v>42912.79791666667</c:v>
                </c:pt>
                <c:pt idx="19500">
                  <c:v>42912.798611111109</c:v>
                </c:pt>
                <c:pt idx="19501">
                  <c:v>42912.799305555556</c:v>
                </c:pt>
                <c:pt idx="19502">
                  <c:v>42912.800000000003</c:v>
                </c:pt>
                <c:pt idx="19503">
                  <c:v>42912.800694444442</c:v>
                </c:pt>
                <c:pt idx="19504">
                  <c:v>42912.801388888889</c:v>
                </c:pt>
                <c:pt idx="19505">
                  <c:v>42912.802083333336</c:v>
                </c:pt>
                <c:pt idx="19506">
                  <c:v>42912.802777777775</c:v>
                </c:pt>
                <c:pt idx="19507">
                  <c:v>42912.803472222222</c:v>
                </c:pt>
                <c:pt idx="19508">
                  <c:v>42912.804166666669</c:v>
                </c:pt>
                <c:pt idx="19509">
                  <c:v>42912.804861111108</c:v>
                </c:pt>
                <c:pt idx="19510">
                  <c:v>42912.805555555555</c:v>
                </c:pt>
                <c:pt idx="19511">
                  <c:v>42912.806250000001</c:v>
                </c:pt>
                <c:pt idx="19512">
                  <c:v>42912.806944444441</c:v>
                </c:pt>
                <c:pt idx="19513">
                  <c:v>42912.807638888888</c:v>
                </c:pt>
                <c:pt idx="19514">
                  <c:v>42912.808333333334</c:v>
                </c:pt>
                <c:pt idx="19515">
                  <c:v>42912.809027777781</c:v>
                </c:pt>
                <c:pt idx="19516">
                  <c:v>42912.80972222222</c:v>
                </c:pt>
                <c:pt idx="19517">
                  <c:v>42912.810416666667</c:v>
                </c:pt>
                <c:pt idx="19518">
                  <c:v>42912.811111111114</c:v>
                </c:pt>
                <c:pt idx="19519">
                  <c:v>42912.811805555553</c:v>
                </c:pt>
                <c:pt idx="19520">
                  <c:v>42912.8125</c:v>
                </c:pt>
                <c:pt idx="19521">
                  <c:v>42912.813194444447</c:v>
                </c:pt>
                <c:pt idx="19522">
                  <c:v>42912.813888888886</c:v>
                </c:pt>
                <c:pt idx="19523">
                  <c:v>42912.814583333333</c:v>
                </c:pt>
                <c:pt idx="19524">
                  <c:v>42912.81527777778</c:v>
                </c:pt>
                <c:pt idx="19525">
                  <c:v>42912.815972222219</c:v>
                </c:pt>
                <c:pt idx="19526">
                  <c:v>42912.816666666666</c:v>
                </c:pt>
                <c:pt idx="19527">
                  <c:v>42912.817361111112</c:v>
                </c:pt>
                <c:pt idx="19528">
                  <c:v>42912.818055555559</c:v>
                </c:pt>
                <c:pt idx="19529">
                  <c:v>42912.818749999999</c:v>
                </c:pt>
                <c:pt idx="19530">
                  <c:v>42912.819444444445</c:v>
                </c:pt>
                <c:pt idx="19531">
                  <c:v>42912.820138888892</c:v>
                </c:pt>
                <c:pt idx="19532">
                  <c:v>42912.820833333331</c:v>
                </c:pt>
                <c:pt idx="19533">
                  <c:v>42912.821527777778</c:v>
                </c:pt>
                <c:pt idx="19534">
                  <c:v>42912.822222222225</c:v>
                </c:pt>
                <c:pt idx="19535">
                  <c:v>42912.822916666664</c:v>
                </c:pt>
                <c:pt idx="19536">
                  <c:v>42912.823611111111</c:v>
                </c:pt>
                <c:pt idx="19537">
                  <c:v>42912.824305555558</c:v>
                </c:pt>
                <c:pt idx="19538">
                  <c:v>42912.824999999997</c:v>
                </c:pt>
                <c:pt idx="19539">
                  <c:v>42912.825694444444</c:v>
                </c:pt>
                <c:pt idx="19540">
                  <c:v>42912.826388888891</c:v>
                </c:pt>
                <c:pt idx="19541">
                  <c:v>42912.82708333333</c:v>
                </c:pt>
                <c:pt idx="19542">
                  <c:v>42912.827777777777</c:v>
                </c:pt>
                <c:pt idx="19543">
                  <c:v>42912.828472222223</c:v>
                </c:pt>
                <c:pt idx="19544">
                  <c:v>42912.82916666667</c:v>
                </c:pt>
                <c:pt idx="19545">
                  <c:v>42912.829861111109</c:v>
                </c:pt>
                <c:pt idx="19546">
                  <c:v>42912.830555555556</c:v>
                </c:pt>
                <c:pt idx="19547">
                  <c:v>42912.831250000003</c:v>
                </c:pt>
                <c:pt idx="19548">
                  <c:v>42912.831944444442</c:v>
                </c:pt>
                <c:pt idx="19549">
                  <c:v>42912.832638888889</c:v>
                </c:pt>
                <c:pt idx="19550">
                  <c:v>42912.833333333336</c:v>
                </c:pt>
                <c:pt idx="19551">
                  <c:v>42912.834027777775</c:v>
                </c:pt>
                <c:pt idx="19552">
                  <c:v>42912.834722222222</c:v>
                </c:pt>
                <c:pt idx="19553">
                  <c:v>42912.835416666669</c:v>
                </c:pt>
                <c:pt idx="19554">
                  <c:v>42912.836111111108</c:v>
                </c:pt>
                <c:pt idx="19555">
                  <c:v>42912.836805555555</c:v>
                </c:pt>
                <c:pt idx="19556">
                  <c:v>42912.837500000001</c:v>
                </c:pt>
                <c:pt idx="19557">
                  <c:v>42912.838194444441</c:v>
                </c:pt>
                <c:pt idx="19558">
                  <c:v>42912.838888888888</c:v>
                </c:pt>
                <c:pt idx="19559">
                  <c:v>42912.839583333334</c:v>
                </c:pt>
                <c:pt idx="19560">
                  <c:v>42912.840277777781</c:v>
                </c:pt>
                <c:pt idx="19561">
                  <c:v>42912.84097222222</c:v>
                </c:pt>
                <c:pt idx="19562">
                  <c:v>42912.841666666667</c:v>
                </c:pt>
                <c:pt idx="19563">
                  <c:v>42912.842361111114</c:v>
                </c:pt>
                <c:pt idx="19564">
                  <c:v>42912.843055555553</c:v>
                </c:pt>
                <c:pt idx="19565">
                  <c:v>42912.84375</c:v>
                </c:pt>
                <c:pt idx="19566">
                  <c:v>42912.844444444447</c:v>
                </c:pt>
                <c:pt idx="19567">
                  <c:v>42912.845138888886</c:v>
                </c:pt>
                <c:pt idx="19568">
                  <c:v>42912.845833333333</c:v>
                </c:pt>
                <c:pt idx="19569">
                  <c:v>42912.84652777778</c:v>
                </c:pt>
                <c:pt idx="19570">
                  <c:v>42912.847222222219</c:v>
                </c:pt>
                <c:pt idx="19571">
                  <c:v>42912.847916666666</c:v>
                </c:pt>
                <c:pt idx="19572">
                  <c:v>42912.848611111112</c:v>
                </c:pt>
                <c:pt idx="19573">
                  <c:v>42912.849305555559</c:v>
                </c:pt>
                <c:pt idx="19574">
                  <c:v>42912.85</c:v>
                </c:pt>
                <c:pt idx="19575">
                  <c:v>42912.850694444445</c:v>
                </c:pt>
                <c:pt idx="19576">
                  <c:v>42912.851388888892</c:v>
                </c:pt>
                <c:pt idx="19577">
                  <c:v>42912.852083333331</c:v>
                </c:pt>
                <c:pt idx="19578">
                  <c:v>42912.852777777778</c:v>
                </c:pt>
                <c:pt idx="19579">
                  <c:v>42912.853472222225</c:v>
                </c:pt>
                <c:pt idx="19580">
                  <c:v>42912.854166666664</c:v>
                </c:pt>
                <c:pt idx="19581">
                  <c:v>42912.854861111111</c:v>
                </c:pt>
                <c:pt idx="19582">
                  <c:v>42912.855555555558</c:v>
                </c:pt>
                <c:pt idx="19583">
                  <c:v>42912.856249999997</c:v>
                </c:pt>
                <c:pt idx="19584">
                  <c:v>42912.856944444444</c:v>
                </c:pt>
                <c:pt idx="19585">
                  <c:v>42912.857638888891</c:v>
                </c:pt>
                <c:pt idx="19586">
                  <c:v>42912.85833333333</c:v>
                </c:pt>
                <c:pt idx="19587">
                  <c:v>42912.859027777777</c:v>
                </c:pt>
                <c:pt idx="19588">
                  <c:v>42912.859722222223</c:v>
                </c:pt>
                <c:pt idx="19589">
                  <c:v>42912.86041666667</c:v>
                </c:pt>
                <c:pt idx="19590">
                  <c:v>42912.861111111109</c:v>
                </c:pt>
                <c:pt idx="19591">
                  <c:v>42912.861805555556</c:v>
                </c:pt>
                <c:pt idx="19592">
                  <c:v>42912.862500000003</c:v>
                </c:pt>
                <c:pt idx="19593">
                  <c:v>42912.863194444442</c:v>
                </c:pt>
                <c:pt idx="19594">
                  <c:v>42912.863888888889</c:v>
                </c:pt>
                <c:pt idx="19595">
                  <c:v>42912.864583333336</c:v>
                </c:pt>
                <c:pt idx="19596">
                  <c:v>42912.865277777775</c:v>
                </c:pt>
                <c:pt idx="19597">
                  <c:v>42912.865972222222</c:v>
                </c:pt>
                <c:pt idx="19598">
                  <c:v>42912.866666666669</c:v>
                </c:pt>
                <c:pt idx="19599">
                  <c:v>42912.867361111108</c:v>
                </c:pt>
                <c:pt idx="19600">
                  <c:v>42912.868055555555</c:v>
                </c:pt>
                <c:pt idx="19601">
                  <c:v>42912.868750000001</c:v>
                </c:pt>
                <c:pt idx="19602">
                  <c:v>42912.869444444441</c:v>
                </c:pt>
                <c:pt idx="19603">
                  <c:v>42912.870138888888</c:v>
                </c:pt>
                <c:pt idx="19604">
                  <c:v>42912.870833333334</c:v>
                </c:pt>
                <c:pt idx="19605">
                  <c:v>42912.871527777781</c:v>
                </c:pt>
                <c:pt idx="19606">
                  <c:v>42912.87222222222</c:v>
                </c:pt>
                <c:pt idx="19607">
                  <c:v>42912.872916666667</c:v>
                </c:pt>
                <c:pt idx="19608">
                  <c:v>42912.873611111114</c:v>
                </c:pt>
                <c:pt idx="19609">
                  <c:v>42912.874305555553</c:v>
                </c:pt>
                <c:pt idx="19610">
                  <c:v>42912.875</c:v>
                </c:pt>
                <c:pt idx="19611">
                  <c:v>42912.875694444447</c:v>
                </c:pt>
                <c:pt idx="19612">
                  <c:v>42912.876388888886</c:v>
                </c:pt>
                <c:pt idx="19613">
                  <c:v>42912.877083333333</c:v>
                </c:pt>
                <c:pt idx="19614">
                  <c:v>42912.87777777778</c:v>
                </c:pt>
                <c:pt idx="19615">
                  <c:v>42912.878472222219</c:v>
                </c:pt>
                <c:pt idx="19616">
                  <c:v>42912.879166666666</c:v>
                </c:pt>
                <c:pt idx="19617">
                  <c:v>42912.879861111112</c:v>
                </c:pt>
                <c:pt idx="19618">
                  <c:v>42912.880555555559</c:v>
                </c:pt>
                <c:pt idx="19619">
                  <c:v>42912.881249999999</c:v>
                </c:pt>
                <c:pt idx="19620">
                  <c:v>42912.881944444445</c:v>
                </c:pt>
                <c:pt idx="19621">
                  <c:v>42912.882638888892</c:v>
                </c:pt>
                <c:pt idx="19622">
                  <c:v>42912.883333333331</c:v>
                </c:pt>
                <c:pt idx="19623">
                  <c:v>42912.884027777778</c:v>
                </c:pt>
                <c:pt idx="19624">
                  <c:v>42912.884722222225</c:v>
                </c:pt>
                <c:pt idx="19625">
                  <c:v>42912.885416666664</c:v>
                </c:pt>
                <c:pt idx="19626">
                  <c:v>42912.886111111111</c:v>
                </c:pt>
                <c:pt idx="19627">
                  <c:v>42912.886805555558</c:v>
                </c:pt>
                <c:pt idx="19628">
                  <c:v>42912.887499999997</c:v>
                </c:pt>
                <c:pt idx="19629">
                  <c:v>42912.888194444444</c:v>
                </c:pt>
                <c:pt idx="19630">
                  <c:v>42912.888888888891</c:v>
                </c:pt>
                <c:pt idx="19631">
                  <c:v>42912.88958333333</c:v>
                </c:pt>
                <c:pt idx="19632">
                  <c:v>42912.890277777777</c:v>
                </c:pt>
                <c:pt idx="19633">
                  <c:v>42912.890972222223</c:v>
                </c:pt>
                <c:pt idx="19634">
                  <c:v>42912.89166666667</c:v>
                </c:pt>
                <c:pt idx="19635">
                  <c:v>42912.892361111109</c:v>
                </c:pt>
                <c:pt idx="19636">
                  <c:v>42912.893055555556</c:v>
                </c:pt>
                <c:pt idx="19637">
                  <c:v>42912.893750000003</c:v>
                </c:pt>
                <c:pt idx="19638">
                  <c:v>42912.894444444442</c:v>
                </c:pt>
                <c:pt idx="19639">
                  <c:v>42912.895138888889</c:v>
                </c:pt>
                <c:pt idx="19640">
                  <c:v>42912.895833333336</c:v>
                </c:pt>
                <c:pt idx="19641">
                  <c:v>42912.896527777775</c:v>
                </c:pt>
                <c:pt idx="19642">
                  <c:v>42912.897222222222</c:v>
                </c:pt>
                <c:pt idx="19643">
                  <c:v>42912.897916666669</c:v>
                </c:pt>
                <c:pt idx="19644">
                  <c:v>42912.898611111108</c:v>
                </c:pt>
                <c:pt idx="19645">
                  <c:v>42912.899305555555</c:v>
                </c:pt>
                <c:pt idx="19646">
                  <c:v>42912.9</c:v>
                </c:pt>
                <c:pt idx="19647">
                  <c:v>42912.900694444441</c:v>
                </c:pt>
                <c:pt idx="19648">
                  <c:v>42912.901388888888</c:v>
                </c:pt>
                <c:pt idx="19649">
                  <c:v>42912.902083333334</c:v>
                </c:pt>
                <c:pt idx="19650">
                  <c:v>42912.902777777781</c:v>
                </c:pt>
                <c:pt idx="19651">
                  <c:v>42912.90347222222</c:v>
                </c:pt>
                <c:pt idx="19652">
                  <c:v>42912.904166666667</c:v>
                </c:pt>
                <c:pt idx="19653">
                  <c:v>42912.904861111114</c:v>
                </c:pt>
                <c:pt idx="19654">
                  <c:v>42912.905555555553</c:v>
                </c:pt>
                <c:pt idx="19655">
                  <c:v>42912.90625</c:v>
                </c:pt>
                <c:pt idx="19656">
                  <c:v>42912.906944444447</c:v>
                </c:pt>
                <c:pt idx="19657">
                  <c:v>42912.907638888886</c:v>
                </c:pt>
                <c:pt idx="19658">
                  <c:v>42912.908333333333</c:v>
                </c:pt>
                <c:pt idx="19659">
                  <c:v>42912.90902777778</c:v>
                </c:pt>
                <c:pt idx="19660">
                  <c:v>42912.909722222219</c:v>
                </c:pt>
                <c:pt idx="19661">
                  <c:v>42912.910416666666</c:v>
                </c:pt>
                <c:pt idx="19662">
                  <c:v>42912.911111111112</c:v>
                </c:pt>
                <c:pt idx="19663">
                  <c:v>42912.911805555559</c:v>
                </c:pt>
                <c:pt idx="19664">
                  <c:v>42912.912499999999</c:v>
                </c:pt>
                <c:pt idx="19665">
                  <c:v>42912.913194444445</c:v>
                </c:pt>
                <c:pt idx="19666">
                  <c:v>42912.913888888892</c:v>
                </c:pt>
                <c:pt idx="19667">
                  <c:v>42912.914583333331</c:v>
                </c:pt>
                <c:pt idx="19668">
                  <c:v>42912.915277777778</c:v>
                </c:pt>
                <c:pt idx="19669">
                  <c:v>42912.915972222225</c:v>
                </c:pt>
                <c:pt idx="19670">
                  <c:v>42912.916666666664</c:v>
                </c:pt>
                <c:pt idx="19671">
                  <c:v>42912.917361111111</c:v>
                </c:pt>
                <c:pt idx="19672">
                  <c:v>42912.918055555558</c:v>
                </c:pt>
                <c:pt idx="19673">
                  <c:v>42912.918749999997</c:v>
                </c:pt>
                <c:pt idx="19674">
                  <c:v>42912.919444444444</c:v>
                </c:pt>
                <c:pt idx="19675">
                  <c:v>42912.920138888891</c:v>
                </c:pt>
                <c:pt idx="19676">
                  <c:v>42912.92083333333</c:v>
                </c:pt>
                <c:pt idx="19677">
                  <c:v>42912.921527777777</c:v>
                </c:pt>
                <c:pt idx="19678">
                  <c:v>42912.922222222223</c:v>
                </c:pt>
                <c:pt idx="19679">
                  <c:v>42912.92291666667</c:v>
                </c:pt>
                <c:pt idx="19680">
                  <c:v>42912.923611111109</c:v>
                </c:pt>
                <c:pt idx="19681">
                  <c:v>42912.924305555556</c:v>
                </c:pt>
                <c:pt idx="19682">
                  <c:v>42912.925000000003</c:v>
                </c:pt>
                <c:pt idx="19683">
                  <c:v>42912.925694444442</c:v>
                </c:pt>
                <c:pt idx="19684">
                  <c:v>42912.926388888889</c:v>
                </c:pt>
                <c:pt idx="19685">
                  <c:v>42912.927083333336</c:v>
                </c:pt>
                <c:pt idx="19686">
                  <c:v>42912.927777777775</c:v>
                </c:pt>
                <c:pt idx="19687">
                  <c:v>42912.928472222222</c:v>
                </c:pt>
                <c:pt idx="19688">
                  <c:v>42912.929166666669</c:v>
                </c:pt>
                <c:pt idx="19689">
                  <c:v>42912.929861111108</c:v>
                </c:pt>
                <c:pt idx="19690">
                  <c:v>42912.930555555555</c:v>
                </c:pt>
                <c:pt idx="19691">
                  <c:v>42912.931250000001</c:v>
                </c:pt>
                <c:pt idx="19692">
                  <c:v>42912.931944444441</c:v>
                </c:pt>
                <c:pt idx="19693">
                  <c:v>42912.932638888888</c:v>
                </c:pt>
                <c:pt idx="19694">
                  <c:v>42912.933333333334</c:v>
                </c:pt>
                <c:pt idx="19695">
                  <c:v>42912.934027777781</c:v>
                </c:pt>
                <c:pt idx="19696">
                  <c:v>42912.93472222222</c:v>
                </c:pt>
                <c:pt idx="19697">
                  <c:v>42912.935416666667</c:v>
                </c:pt>
                <c:pt idx="19698">
                  <c:v>42912.936111111114</c:v>
                </c:pt>
                <c:pt idx="19699">
                  <c:v>42912.936805555553</c:v>
                </c:pt>
                <c:pt idx="19700">
                  <c:v>42912.9375</c:v>
                </c:pt>
                <c:pt idx="19701">
                  <c:v>42912.938194444447</c:v>
                </c:pt>
                <c:pt idx="19702">
                  <c:v>42912.938888888886</c:v>
                </c:pt>
                <c:pt idx="19703">
                  <c:v>42912.939583333333</c:v>
                </c:pt>
                <c:pt idx="19704">
                  <c:v>42912.94027777778</c:v>
                </c:pt>
                <c:pt idx="19705">
                  <c:v>42912.940972222219</c:v>
                </c:pt>
                <c:pt idx="19706">
                  <c:v>42912.941666666666</c:v>
                </c:pt>
                <c:pt idx="19707">
                  <c:v>42912.942361111112</c:v>
                </c:pt>
                <c:pt idx="19708">
                  <c:v>42912.943055555559</c:v>
                </c:pt>
                <c:pt idx="19709">
                  <c:v>42912.943749999999</c:v>
                </c:pt>
                <c:pt idx="19710">
                  <c:v>42912.944444444445</c:v>
                </c:pt>
                <c:pt idx="19711">
                  <c:v>42912.945138888892</c:v>
                </c:pt>
                <c:pt idx="19712">
                  <c:v>42912.945833333331</c:v>
                </c:pt>
                <c:pt idx="19713">
                  <c:v>42912.946527777778</c:v>
                </c:pt>
                <c:pt idx="19714">
                  <c:v>42912.947222222225</c:v>
                </c:pt>
                <c:pt idx="19715">
                  <c:v>42912.947916666664</c:v>
                </c:pt>
                <c:pt idx="19716">
                  <c:v>42912.948611111111</c:v>
                </c:pt>
                <c:pt idx="19717">
                  <c:v>42912.949305555558</c:v>
                </c:pt>
                <c:pt idx="19718">
                  <c:v>42912.95</c:v>
                </c:pt>
                <c:pt idx="19719">
                  <c:v>42912.950694444444</c:v>
                </c:pt>
                <c:pt idx="19720">
                  <c:v>42912.951388888891</c:v>
                </c:pt>
                <c:pt idx="19721">
                  <c:v>42912.95208333333</c:v>
                </c:pt>
                <c:pt idx="19722">
                  <c:v>42912.952777777777</c:v>
                </c:pt>
                <c:pt idx="19723">
                  <c:v>42912.953472222223</c:v>
                </c:pt>
                <c:pt idx="19724">
                  <c:v>42912.95416666667</c:v>
                </c:pt>
                <c:pt idx="19725">
                  <c:v>42912.954861111109</c:v>
                </c:pt>
                <c:pt idx="19726">
                  <c:v>42912.955555555556</c:v>
                </c:pt>
                <c:pt idx="19727">
                  <c:v>42912.956250000003</c:v>
                </c:pt>
                <c:pt idx="19728">
                  <c:v>42912.956944444442</c:v>
                </c:pt>
                <c:pt idx="19729">
                  <c:v>42912.957638888889</c:v>
                </c:pt>
                <c:pt idx="19730">
                  <c:v>42912.958333333336</c:v>
                </c:pt>
                <c:pt idx="19731">
                  <c:v>42912.959027777775</c:v>
                </c:pt>
                <c:pt idx="19732">
                  <c:v>42912.959722222222</c:v>
                </c:pt>
                <c:pt idx="19733">
                  <c:v>42912.960416666669</c:v>
                </c:pt>
                <c:pt idx="19734">
                  <c:v>42912.961111111108</c:v>
                </c:pt>
                <c:pt idx="19735">
                  <c:v>42912.961805555555</c:v>
                </c:pt>
                <c:pt idx="19736">
                  <c:v>42912.962500000001</c:v>
                </c:pt>
                <c:pt idx="19737">
                  <c:v>42912.963194444441</c:v>
                </c:pt>
                <c:pt idx="19738">
                  <c:v>42912.963888888888</c:v>
                </c:pt>
                <c:pt idx="19739">
                  <c:v>42912.964583333334</c:v>
                </c:pt>
                <c:pt idx="19740">
                  <c:v>42912.965277777781</c:v>
                </c:pt>
                <c:pt idx="19741">
                  <c:v>42912.96597222222</c:v>
                </c:pt>
                <c:pt idx="19742">
                  <c:v>42912.966666666667</c:v>
                </c:pt>
                <c:pt idx="19743">
                  <c:v>42912.967361111114</c:v>
                </c:pt>
                <c:pt idx="19744">
                  <c:v>42912.968055555553</c:v>
                </c:pt>
                <c:pt idx="19745">
                  <c:v>42912.96875</c:v>
                </c:pt>
                <c:pt idx="19746">
                  <c:v>42912.969444444447</c:v>
                </c:pt>
                <c:pt idx="19747">
                  <c:v>42912.970138888886</c:v>
                </c:pt>
                <c:pt idx="19748">
                  <c:v>42912.970833333333</c:v>
                </c:pt>
                <c:pt idx="19749">
                  <c:v>42912.97152777778</c:v>
                </c:pt>
                <c:pt idx="19750">
                  <c:v>42912.972222222219</c:v>
                </c:pt>
                <c:pt idx="19751">
                  <c:v>42912.972916666666</c:v>
                </c:pt>
                <c:pt idx="19752">
                  <c:v>42912.973611111112</c:v>
                </c:pt>
                <c:pt idx="19753">
                  <c:v>42912.974305555559</c:v>
                </c:pt>
                <c:pt idx="19754">
                  <c:v>42912.974999999999</c:v>
                </c:pt>
                <c:pt idx="19755">
                  <c:v>42912.975694444445</c:v>
                </c:pt>
                <c:pt idx="19756">
                  <c:v>42912.976388888892</c:v>
                </c:pt>
                <c:pt idx="19757">
                  <c:v>42912.977083333331</c:v>
                </c:pt>
                <c:pt idx="19758">
                  <c:v>42912.977777777778</c:v>
                </c:pt>
                <c:pt idx="19759">
                  <c:v>42912.978472222225</c:v>
                </c:pt>
                <c:pt idx="19760">
                  <c:v>42912.979166666664</c:v>
                </c:pt>
                <c:pt idx="19761">
                  <c:v>42912.979861111111</c:v>
                </c:pt>
                <c:pt idx="19762">
                  <c:v>42912.980555555558</c:v>
                </c:pt>
                <c:pt idx="19763">
                  <c:v>42912.981249999997</c:v>
                </c:pt>
                <c:pt idx="19764">
                  <c:v>42912.981944444444</c:v>
                </c:pt>
                <c:pt idx="19765">
                  <c:v>42912.982638888891</c:v>
                </c:pt>
                <c:pt idx="19766">
                  <c:v>42912.98333333333</c:v>
                </c:pt>
                <c:pt idx="19767">
                  <c:v>42912.984027777777</c:v>
                </c:pt>
                <c:pt idx="19768">
                  <c:v>42912.984722222223</c:v>
                </c:pt>
                <c:pt idx="19769">
                  <c:v>42912.98541666667</c:v>
                </c:pt>
                <c:pt idx="19770">
                  <c:v>42912.986111111109</c:v>
                </c:pt>
                <c:pt idx="19771">
                  <c:v>42912.986805555556</c:v>
                </c:pt>
                <c:pt idx="19772">
                  <c:v>42912.987500000003</c:v>
                </c:pt>
                <c:pt idx="19773">
                  <c:v>42912.988194444442</c:v>
                </c:pt>
                <c:pt idx="19774">
                  <c:v>42912.988888888889</c:v>
                </c:pt>
                <c:pt idx="19775">
                  <c:v>42912.989583333336</c:v>
                </c:pt>
                <c:pt idx="19776">
                  <c:v>42912.990277777775</c:v>
                </c:pt>
                <c:pt idx="19777">
                  <c:v>42912.990972222222</c:v>
                </c:pt>
                <c:pt idx="19778">
                  <c:v>42912.991666666669</c:v>
                </c:pt>
                <c:pt idx="19779">
                  <c:v>42912.992361111108</c:v>
                </c:pt>
                <c:pt idx="19780">
                  <c:v>42912.993055555555</c:v>
                </c:pt>
                <c:pt idx="19781">
                  <c:v>42912.993750000001</c:v>
                </c:pt>
                <c:pt idx="19782">
                  <c:v>42912.994444444441</c:v>
                </c:pt>
                <c:pt idx="19783">
                  <c:v>42912.995138888888</c:v>
                </c:pt>
                <c:pt idx="19784">
                  <c:v>42912.995833333334</c:v>
                </c:pt>
                <c:pt idx="19785">
                  <c:v>42912.996527777781</c:v>
                </c:pt>
                <c:pt idx="19786">
                  <c:v>42912.99722222222</c:v>
                </c:pt>
                <c:pt idx="19787">
                  <c:v>42912.997916666667</c:v>
                </c:pt>
                <c:pt idx="19788">
                  <c:v>42912.998611111114</c:v>
                </c:pt>
                <c:pt idx="19789">
                  <c:v>42912.999305555553</c:v>
                </c:pt>
                <c:pt idx="19790">
                  <c:v>42913</c:v>
                </c:pt>
                <c:pt idx="19791">
                  <c:v>42913.000694444447</c:v>
                </c:pt>
                <c:pt idx="19792">
                  <c:v>42913.001388888886</c:v>
                </c:pt>
                <c:pt idx="19793">
                  <c:v>42913.002083333333</c:v>
                </c:pt>
                <c:pt idx="19794">
                  <c:v>42913.00277777778</c:v>
                </c:pt>
                <c:pt idx="19795">
                  <c:v>42913.003472222219</c:v>
                </c:pt>
                <c:pt idx="19796">
                  <c:v>42913.004166666666</c:v>
                </c:pt>
                <c:pt idx="19797">
                  <c:v>42913.004861111112</c:v>
                </c:pt>
                <c:pt idx="19798">
                  <c:v>42913.005555555559</c:v>
                </c:pt>
                <c:pt idx="19799">
                  <c:v>42913.006249999999</c:v>
                </c:pt>
                <c:pt idx="19800">
                  <c:v>42913.006944444445</c:v>
                </c:pt>
                <c:pt idx="19801">
                  <c:v>42913.007638888892</c:v>
                </c:pt>
                <c:pt idx="19802">
                  <c:v>42913.008333333331</c:v>
                </c:pt>
                <c:pt idx="19803">
                  <c:v>42913.009027777778</c:v>
                </c:pt>
                <c:pt idx="19804">
                  <c:v>42913.009722222225</c:v>
                </c:pt>
                <c:pt idx="19805">
                  <c:v>42913.010416666664</c:v>
                </c:pt>
                <c:pt idx="19806">
                  <c:v>42913.011111111111</c:v>
                </c:pt>
                <c:pt idx="19807">
                  <c:v>42913.011805555558</c:v>
                </c:pt>
                <c:pt idx="19808">
                  <c:v>42913.012499999997</c:v>
                </c:pt>
                <c:pt idx="19809">
                  <c:v>42913.013194444444</c:v>
                </c:pt>
                <c:pt idx="19810">
                  <c:v>42913.013888888891</c:v>
                </c:pt>
                <c:pt idx="19811">
                  <c:v>42913.01458333333</c:v>
                </c:pt>
                <c:pt idx="19812">
                  <c:v>42913.015277777777</c:v>
                </c:pt>
                <c:pt idx="19813">
                  <c:v>42913.015972222223</c:v>
                </c:pt>
                <c:pt idx="19814">
                  <c:v>42913.01666666667</c:v>
                </c:pt>
                <c:pt idx="19815">
                  <c:v>42913.017361111109</c:v>
                </c:pt>
                <c:pt idx="19816">
                  <c:v>42913.018055555556</c:v>
                </c:pt>
                <c:pt idx="19817">
                  <c:v>42913.018750000003</c:v>
                </c:pt>
                <c:pt idx="19818">
                  <c:v>42913.019444444442</c:v>
                </c:pt>
                <c:pt idx="19819">
                  <c:v>42913.020138888889</c:v>
                </c:pt>
                <c:pt idx="19820">
                  <c:v>42913.020833333336</c:v>
                </c:pt>
                <c:pt idx="19821">
                  <c:v>42913.021527777775</c:v>
                </c:pt>
                <c:pt idx="19822">
                  <c:v>42913.022222222222</c:v>
                </c:pt>
                <c:pt idx="19823">
                  <c:v>42913.022916666669</c:v>
                </c:pt>
                <c:pt idx="19824">
                  <c:v>42913.023611111108</c:v>
                </c:pt>
                <c:pt idx="19825">
                  <c:v>42913.024305555555</c:v>
                </c:pt>
                <c:pt idx="19826">
                  <c:v>42913.025000000001</c:v>
                </c:pt>
                <c:pt idx="19827">
                  <c:v>42913.025694444441</c:v>
                </c:pt>
                <c:pt idx="19828">
                  <c:v>42913.026388888888</c:v>
                </c:pt>
                <c:pt idx="19829">
                  <c:v>42913.027083333334</c:v>
                </c:pt>
                <c:pt idx="19830">
                  <c:v>42913.027777777781</c:v>
                </c:pt>
                <c:pt idx="19831">
                  <c:v>42913.02847222222</c:v>
                </c:pt>
                <c:pt idx="19832">
                  <c:v>42913.029166666667</c:v>
                </c:pt>
                <c:pt idx="19833">
                  <c:v>42913.029861111114</c:v>
                </c:pt>
                <c:pt idx="19834">
                  <c:v>42913.030555555553</c:v>
                </c:pt>
                <c:pt idx="19835">
                  <c:v>42913.03125</c:v>
                </c:pt>
                <c:pt idx="19836">
                  <c:v>42913.031944444447</c:v>
                </c:pt>
                <c:pt idx="19837">
                  <c:v>42913.032638888886</c:v>
                </c:pt>
                <c:pt idx="19838">
                  <c:v>42913.033333333333</c:v>
                </c:pt>
                <c:pt idx="19839">
                  <c:v>42913.03402777778</c:v>
                </c:pt>
                <c:pt idx="19840">
                  <c:v>42913.034722222219</c:v>
                </c:pt>
                <c:pt idx="19841">
                  <c:v>42913.035416666666</c:v>
                </c:pt>
                <c:pt idx="19842">
                  <c:v>42913.036111111112</c:v>
                </c:pt>
                <c:pt idx="19843">
                  <c:v>42913.036805555559</c:v>
                </c:pt>
                <c:pt idx="19844">
                  <c:v>42913.037499999999</c:v>
                </c:pt>
                <c:pt idx="19845">
                  <c:v>42913.038194444445</c:v>
                </c:pt>
                <c:pt idx="19846">
                  <c:v>42913.038888888892</c:v>
                </c:pt>
                <c:pt idx="19847">
                  <c:v>42913.039583333331</c:v>
                </c:pt>
                <c:pt idx="19848">
                  <c:v>42913.040277777778</c:v>
                </c:pt>
                <c:pt idx="19849">
                  <c:v>42913.040972222225</c:v>
                </c:pt>
                <c:pt idx="19850">
                  <c:v>42913.041666666664</c:v>
                </c:pt>
                <c:pt idx="19851">
                  <c:v>42913.042361111111</c:v>
                </c:pt>
                <c:pt idx="19852">
                  <c:v>42913.043055555558</c:v>
                </c:pt>
                <c:pt idx="19853">
                  <c:v>42913.043749999997</c:v>
                </c:pt>
                <c:pt idx="19854">
                  <c:v>42913.044444444444</c:v>
                </c:pt>
                <c:pt idx="19855">
                  <c:v>42913.045138888891</c:v>
                </c:pt>
                <c:pt idx="19856">
                  <c:v>42913.04583333333</c:v>
                </c:pt>
                <c:pt idx="19857">
                  <c:v>42913.046527777777</c:v>
                </c:pt>
                <c:pt idx="19858">
                  <c:v>42913.047222222223</c:v>
                </c:pt>
                <c:pt idx="19859">
                  <c:v>42913.04791666667</c:v>
                </c:pt>
                <c:pt idx="19860">
                  <c:v>42913.048611111109</c:v>
                </c:pt>
                <c:pt idx="19861">
                  <c:v>42913.049305555556</c:v>
                </c:pt>
                <c:pt idx="19862">
                  <c:v>42913.05</c:v>
                </c:pt>
                <c:pt idx="19863">
                  <c:v>42913.050694444442</c:v>
                </c:pt>
                <c:pt idx="19864">
                  <c:v>42913.051388888889</c:v>
                </c:pt>
                <c:pt idx="19865">
                  <c:v>42913.052083333336</c:v>
                </c:pt>
                <c:pt idx="19866">
                  <c:v>42913.052777777775</c:v>
                </c:pt>
                <c:pt idx="19867">
                  <c:v>42913.053472222222</c:v>
                </c:pt>
                <c:pt idx="19868">
                  <c:v>42913.054166666669</c:v>
                </c:pt>
                <c:pt idx="19869">
                  <c:v>42913.054861111108</c:v>
                </c:pt>
                <c:pt idx="19870">
                  <c:v>42913.055555555555</c:v>
                </c:pt>
                <c:pt idx="19871">
                  <c:v>42913.056250000001</c:v>
                </c:pt>
                <c:pt idx="19872">
                  <c:v>42913.056944444441</c:v>
                </c:pt>
                <c:pt idx="19873">
                  <c:v>42913.057638888888</c:v>
                </c:pt>
                <c:pt idx="19874">
                  <c:v>42913.058333333334</c:v>
                </c:pt>
                <c:pt idx="19875">
                  <c:v>42913.059027777781</c:v>
                </c:pt>
                <c:pt idx="19876">
                  <c:v>42913.05972222222</c:v>
                </c:pt>
                <c:pt idx="19877">
                  <c:v>42913.060416666667</c:v>
                </c:pt>
                <c:pt idx="19878">
                  <c:v>42913.061111111114</c:v>
                </c:pt>
                <c:pt idx="19879">
                  <c:v>42913.061805555553</c:v>
                </c:pt>
                <c:pt idx="19880">
                  <c:v>42913.0625</c:v>
                </c:pt>
                <c:pt idx="19881">
                  <c:v>42913.063194444447</c:v>
                </c:pt>
                <c:pt idx="19882">
                  <c:v>42913.063888888886</c:v>
                </c:pt>
                <c:pt idx="19883">
                  <c:v>42913.064583333333</c:v>
                </c:pt>
                <c:pt idx="19884">
                  <c:v>42913.06527777778</c:v>
                </c:pt>
                <c:pt idx="19885">
                  <c:v>42913.065972222219</c:v>
                </c:pt>
                <c:pt idx="19886">
                  <c:v>42913.066666666666</c:v>
                </c:pt>
                <c:pt idx="19887">
                  <c:v>42913.067361111112</c:v>
                </c:pt>
                <c:pt idx="19888">
                  <c:v>42913.068055555559</c:v>
                </c:pt>
                <c:pt idx="19889">
                  <c:v>42913.068749999999</c:v>
                </c:pt>
                <c:pt idx="19890">
                  <c:v>42913.069444444445</c:v>
                </c:pt>
                <c:pt idx="19891">
                  <c:v>42913.070138888892</c:v>
                </c:pt>
                <c:pt idx="19892">
                  <c:v>42913.070833333331</c:v>
                </c:pt>
                <c:pt idx="19893">
                  <c:v>42913.071527777778</c:v>
                </c:pt>
                <c:pt idx="19894">
                  <c:v>42913.072222222225</c:v>
                </c:pt>
                <c:pt idx="19895">
                  <c:v>42913.072916666664</c:v>
                </c:pt>
                <c:pt idx="19896">
                  <c:v>42913.073611111111</c:v>
                </c:pt>
                <c:pt idx="19897">
                  <c:v>42913.074305555558</c:v>
                </c:pt>
                <c:pt idx="19898">
                  <c:v>42913.074999999997</c:v>
                </c:pt>
                <c:pt idx="19899">
                  <c:v>42913.075694444444</c:v>
                </c:pt>
                <c:pt idx="19900">
                  <c:v>42913.076388888891</c:v>
                </c:pt>
                <c:pt idx="19901">
                  <c:v>42913.07708333333</c:v>
                </c:pt>
                <c:pt idx="19902">
                  <c:v>42913.077777777777</c:v>
                </c:pt>
                <c:pt idx="19903">
                  <c:v>42913.078472222223</c:v>
                </c:pt>
                <c:pt idx="19904">
                  <c:v>42913.07916666667</c:v>
                </c:pt>
                <c:pt idx="19905">
                  <c:v>42913.079861111109</c:v>
                </c:pt>
                <c:pt idx="19906">
                  <c:v>42913.080555555556</c:v>
                </c:pt>
                <c:pt idx="19907">
                  <c:v>42913.081250000003</c:v>
                </c:pt>
                <c:pt idx="19908">
                  <c:v>42913.081944444442</c:v>
                </c:pt>
                <c:pt idx="19909">
                  <c:v>42913.082638888889</c:v>
                </c:pt>
                <c:pt idx="19910">
                  <c:v>42913.083333333336</c:v>
                </c:pt>
                <c:pt idx="19911">
                  <c:v>42913.084027777775</c:v>
                </c:pt>
                <c:pt idx="19912">
                  <c:v>42913.084722222222</c:v>
                </c:pt>
                <c:pt idx="19913">
                  <c:v>42913.085416666669</c:v>
                </c:pt>
                <c:pt idx="19914">
                  <c:v>42913.086111111108</c:v>
                </c:pt>
                <c:pt idx="19915">
                  <c:v>42913.086805555555</c:v>
                </c:pt>
                <c:pt idx="19916">
                  <c:v>42913.087500000001</c:v>
                </c:pt>
                <c:pt idx="19917">
                  <c:v>42913.088194444441</c:v>
                </c:pt>
                <c:pt idx="19918">
                  <c:v>42913.088888888888</c:v>
                </c:pt>
                <c:pt idx="19919">
                  <c:v>42913.089583333334</c:v>
                </c:pt>
                <c:pt idx="19920">
                  <c:v>42913.090277777781</c:v>
                </c:pt>
                <c:pt idx="19921">
                  <c:v>42913.09097222222</c:v>
                </c:pt>
                <c:pt idx="19922">
                  <c:v>42913.091666666667</c:v>
                </c:pt>
                <c:pt idx="19923">
                  <c:v>42913.092361111114</c:v>
                </c:pt>
                <c:pt idx="19924">
                  <c:v>42913.093055555553</c:v>
                </c:pt>
                <c:pt idx="19925">
                  <c:v>42913.09375</c:v>
                </c:pt>
                <c:pt idx="19926">
                  <c:v>42913.094444444447</c:v>
                </c:pt>
                <c:pt idx="19927">
                  <c:v>42913.095138888886</c:v>
                </c:pt>
                <c:pt idx="19928">
                  <c:v>42913.095833333333</c:v>
                </c:pt>
                <c:pt idx="19929">
                  <c:v>42913.09652777778</c:v>
                </c:pt>
                <c:pt idx="19930">
                  <c:v>42913.097222222219</c:v>
                </c:pt>
                <c:pt idx="19931">
                  <c:v>42913.097916666666</c:v>
                </c:pt>
                <c:pt idx="19932">
                  <c:v>42913.098611111112</c:v>
                </c:pt>
                <c:pt idx="19933">
                  <c:v>42913.099305555559</c:v>
                </c:pt>
                <c:pt idx="19934">
                  <c:v>42913.1</c:v>
                </c:pt>
                <c:pt idx="19935">
                  <c:v>42913.100694444445</c:v>
                </c:pt>
                <c:pt idx="19936">
                  <c:v>42913.101388888892</c:v>
                </c:pt>
                <c:pt idx="19937">
                  <c:v>42913.102083333331</c:v>
                </c:pt>
                <c:pt idx="19938">
                  <c:v>42913.102777777778</c:v>
                </c:pt>
                <c:pt idx="19939">
                  <c:v>42913.103472222225</c:v>
                </c:pt>
                <c:pt idx="19940">
                  <c:v>42913.104166666664</c:v>
                </c:pt>
                <c:pt idx="19941">
                  <c:v>42913.104861111111</c:v>
                </c:pt>
                <c:pt idx="19942">
                  <c:v>42913.105555555558</c:v>
                </c:pt>
                <c:pt idx="19943">
                  <c:v>42913.106249999997</c:v>
                </c:pt>
                <c:pt idx="19944">
                  <c:v>42913.106944444444</c:v>
                </c:pt>
                <c:pt idx="19945">
                  <c:v>42913.107638888891</c:v>
                </c:pt>
                <c:pt idx="19946">
                  <c:v>42913.10833333333</c:v>
                </c:pt>
                <c:pt idx="19947">
                  <c:v>42913.109027777777</c:v>
                </c:pt>
                <c:pt idx="19948">
                  <c:v>42913.109722222223</c:v>
                </c:pt>
                <c:pt idx="19949">
                  <c:v>42913.11041666667</c:v>
                </c:pt>
                <c:pt idx="19950">
                  <c:v>42913.111111111109</c:v>
                </c:pt>
                <c:pt idx="19951">
                  <c:v>42913.111805555556</c:v>
                </c:pt>
                <c:pt idx="19952">
                  <c:v>42913.112500000003</c:v>
                </c:pt>
                <c:pt idx="19953">
                  <c:v>42913.113194444442</c:v>
                </c:pt>
                <c:pt idx="19954">
                  <c:v>42913.113888888889</c:v>
                </c:pt>
                <c:pt idx="19955">
                  <c:v>42913.114583333336</c:v>
                </c:pt>
                <c:pt idx="19956">
                  <c:v>42913.115277777775</c:v>
                </c:pt>
                <c:pt idx="19957">
                  <c:v>42913.115972222222</c:v>
                </c:pt>
                <c:pt idx="19958">
                  <c:v>42913.116666666669</c:v>
                </c:pt>
                <c:pt idx="19959">
                  <c:v>42913.117361111108</c:v>
                </c:pt>
                <c:pt idx="19960">
                  <c:v>42913.118055555555</c:v>
                </c:pt>
                <c:pt idx="19961">
                  <c:v>42913.118750000001</c:v>
                </c:pt>
                <c:pt idx="19962">
                  <c:v>42913.119444444441</c:v>
                </c:pt>
                <c:pt idx="19963">
                  <c:v>42913.120138888888</c:v>
                </c:pt>
                <c:pt idx="19964">
                  <c:v>42913.120833333334</c:v>
                </c:pt>
                <c:pt idx="19965">
                  <c:v>42913.121527777781</c:v>
                </c:pt>
                <c:pt idx="19966">
                  <c:v>42913.12222222222</c:v>
                </c:pt>
                <c:pt idx="19967">
                  <c:v>42913.122916666667</c:v>
                </c:pt>
                <c:pt idx="19968">
                  <c:v>42913.123611111114</c:v>
                </c:pt>
                <c:pt idx="19969">
                  <c:v>42913.124305555553</c:v>
                </c:pt>
                <c:pt idx="19970">
                  <c:v>42913.125</c:v>
                </c:pt>
                <c:pt idx="19971">
                  <c:v>42913.125694444447</c:v>
                </c:pt>
                <c:pt idx="19972">
                  <c:v>42913.126388888886</c:v>
                </c:pt>
                <c:pt idx="19973">
                  <c:v>42913.127083333333</c:v>
                </c:pt>
                <c:pt idx="19974">
                  <c:v>42913.12777777778</c:v>
                </c:pt>
                <c:pt idx="19975">
                  <c:v>42913.128472222219</c:v>
                </c:pt>
                <c:pt idx="19976">
                  <c:v>42913.129166666666</c:v>
                </c:pt>
                <c:pt idx="19977">
                  <c:v>42913.129861111112</c:v>
                </c:pt>
                <c:pt idx="19978">
                  <c:v>42913.130555555559</c:v>
                </c:pt>
                <c:pt idx="19979">
                  <c:v>42913.131249999999</c:v>
                </c:pt>
                <c:pt idx="19980">
                  <c:v>42913.131944444445</c:v>
                </c:pt>
                <c:pt idx="19981">
                  <c:v>42913.132638888892</c:v>
                </c:pt>
                <c:pt idx="19982">
                  <c:v>42913.133333333331</c:v>
                </c:pt>
                <c:pt idx="19983">
                  <c:v>42913.134027777778</c:v>
                </c:pt>
                <c:pt idx="19984">
                  <c:v>42913.134722222225</c:v>
                </c:pt>
                <c:pt idx="19985">
                  <c:v>42913.135416666664</c:v>
                </c:pt>
                <c:pt idx="19986">
                  <c:v>42913.136111111111</c:v>
                </c:pt>
                <c:pt idx="19987">
                  <c:v>42913.136805555558</c:v>
                </c:pt>
                <c:pt idx="19988">
                  <c:v>42913.137499999997</c:v>
                </c:pt>
                <c:pt idx="19989">
                  <c:v>42913.138194444444</c:v>
                </c:pt>
                <c:pt idx="19990">
                  <c:v>42913.138888888891</c:v>
                </c:pt>
                <c:pt idx="19991">
                  <c:v>42913.13958333333</c:v>
                </c:pt>
                <c:pt idx="19992">
                  <c:v>42913.140277777777</c:v>
                </c:pt>
                <c:pt idx="19993">
                  <c:v>42913.140972222223</c:v>
                </c:pt>
                <c:pt idx="19994">
                  <c:v>42913.14166666667</c:v>
                </c:pt>
                <c:pt idx="19995">
                  <c:v>42913.142361111109</c:v>
                </c:pt>
                <c:pt idx="19996">
                  <c:v>42913.143055555556</c:v>
                </c:pt>
                <c:pt idx="19997">
                  <c:v>42913.143750000003</c:v>
                </c:pt>
                <c:pt idx="19998">
                  <c:v>42913.144444444442</c:v>
                </c:pt>
                <c:pt idx="19999">
                  <c:v>42913.145138888889</c:v>
                </c:pt>
                <c:pt idx="20000">
                  <c:v>42913.145833333336</c:v>
                </c:pt>
                <c:pt idx="20001">
                  <c:v>42913.146527777775</c:v>
                </c:pt>
                <c:pt idx="20002">
                  <c:v>42913.147222222222</c:v>
                </c:pt>
                <c:pt idx="20003">
                  <c:v>42913.147916666669</c:v>
                </c:pt>
                <c:pt idx="20004">
                  <c:v>42913.148611111108</c:v>
                </c:pt>
                <c:pt idx="20005">
                  <c:v>42913.149305555555</c:v>
                </c:pt>
                <c:pt idx="20006">
                  <c:v>42913.15</c:v>
                </c:pt>
                <c:pt idx="20007">
                  <c:v>42913.150694444441</c:v>
                </c:pt>
                <c:pt idx="20008">
                  <c:v>42913.151388888888</c:v>
                </c:pt>
                <c:pt idx="20009">
                  <c:v>42913.152083333334</c:v>
                </c:pt>
                <c:pt idx="20010">
                  <c:v>42913.152777777781</c:v>
                </c:pt>
                <c:pt idx="20011">
                  <c:v>42913.15347222222</c:v>
                </c:pt>
                <c:pt idx="20012">
                  <c:v>42913.154166666667</c:v>
                </c:pt>
                <c:pt idx="20013">
                  <c:v>42913.154861111114</c:v>
                </c:pt>
                <c:pt idx="20014">
                  <c:v>42913.155555555553</c:v>
                </c:pt>
                <c:pt idx="20015">
                  <c:v>42913.15625</c:v>
                </c:pt>
                <c:pt idx="20016">
                  <c:v>42913.156944444447</c:v>
                </c:pt>
                <c:pt idx="20017">
                  <c:v>42913.157638888886</c:v>
                </c:pt>
                <c:pt idx="20018">
                  <c:v>42913.158333333333</c:v>
                </c:pt>
                <c:pt idx="20019">
                  <c:v>42913.15902777778</c:v>
                </c:pt>
                <c:pt idx="20020">
                  <c:v>42913.159722222219</c:v>
                </c:pt>
                <c:pt idx="20021">
                  <c:v>42913.160416666666</c:v>
                </c:pt>
                <c:pt idx="20022">
                  <c:v>42913.161111111112</c:v>
                </c:pt>
                <c:pt idx="20023">
                  <c:v>42913.161805555559</c:v>
                </c:pt>
                <c:pt idx="20024">
                  <c:v>42913.162499999999</c:v>
                </c:pt>
                <c:pt idx="20025">
                  <c:v>42913.163194444445</c:v>
                </c:pt>
                <c:pt idx="20026">
                  <c:v>42913.163888888892</c:v>
                </c:pt>
                <c:pt idx="20027">
                  <c:v>42913.164583333331</c:v>
                </c:pt>
                <c:pt idx="20028">
                  <c:v>42913.165277777778</c:v>
                </c:pt>
                <c:pt idx="20029">
                  <c:v>42913.165972222225</c:v>
                </c:pt>
                <c:pt idx="20030">
                  <c:v>42913.166666666664</c:v>
                </c:pt>
                <c:pt idx="20031">
                  <c:v>42913.167361111111</c:v>
                </c:pt>
                <c:pt idx="20032">
                  <c:v>42913.168055555558</c:v>
                </c:pt>
                <c:pt idx="20033">
                  <c:v>42913.168749999997</c:v>
                </c:pt>
                <c:pt idx="20034">
                  <c:v>42913.169444444444</c:v>
                </c:pt>
                <c:pt idx="20035">
                  <c:v>42913.170138888891</c:v>
                </c:pt>
                <c:pt idx="20036">
                  <c:v>42913.17083333333</c:v>
                </c:pt>
                <c:pt idx="20037">
                  <c:v>42913.171527777777</c:v>
                </c:pt>
                <c:pt idx="20038">
                  <c:v>42913.172222222223</c:v>
                </c:pt>
                <c:pt idx="20039">
                  <c:v>42913.17291666667</c:v>
                </c:pt>
                <c:pt idx="20040">
                  <c:v>42913.173611111109</c:v>
                </c:pt>
                <c:pt idx="20041">
                  <c:v>42913.174305555556</c:v>
                </c:pt>
                <c:pt idx="20042">
                  <c:v>42913.175000000003</c:v>
                </c:pt>
                <c:pt idx="20043">
                  <c:v>42913.175694444442</c:v>
                </c:pt>
                <c:pt idx="20044">
                  <c:v>42913.176388888889</c:v>
                </c:pt>
                <c:pt idx="20045">
                  <c:v>42913.177083333336</c:v>
                </c:pt>
                <c:pt idx="20046">
                  <c:v>42913.177777777775</c:v>
                </c:pt>
                <c:pt idx="20047">
                  <c:v>42913.178472222222</c:v>
                </c:pt>
                <c:pt idx="20048">
                  <c:v>42913.179166666669</c:v>
                </c:pt>
                <c:pt idx="20049">
                  <c:v>42913.179861111108</c:v>
                </c:pt>
                <c:pt idx="20050">
                  <c:v>42913.180555555555</c:v>
                </c:pt>
                <c:pt idx="20051">
                  <c:v>42913.181250000001</c:v>
                </c:pt>
                <c:pt idx="20052">
                  <c:v>42913.181944444441</c:v>
                </c:pt>
                <c:pt idx="20053">
                  <c:v>42913.182638888888</c:v>
                </c:pt>
                <c:pt idx="20054">
                  <c:v>42913.183333333334</c:v>
                </c:pt>
                <c:pt idx="20055">
                  <c:v>42913.184027777781</c:v>
                </c:pt>
                <c:pt idx="20056">
                  <c:v>42913.18472222222</c:v>
                </c:pt>
                <c:pt idx="20057">
                  <c:v>42913.185416666667</c:v>
                </c:pt>
                <c:pt idx="20058">
                  <c:v>42913.186111111114</c:v>
                </c:pt>
                <c:pt idx="20059">
                  <c:v>42913.186805555553</c:v>
                </c:pt>
                <c:pt idx="20060">
                  <c:v>42913.1875</c:v>
                </c:pt>
                <c:pt idx="20061">
                  <c:v>42913.188194444447</c:v>
                </c:pt>
                <c:pt idx="20062">
                  <c:v>42913.188888888886</c:v>
                </c:pt>
                <c:pt idx="20063">
                  <c:v>42913.189583333333</c:v>
                </c:pt>
                <c:pt idx="20064">
                  <c:v>42913.19027777778</c:v>
                </c:pt>
                <c:pt idx="20065">
                  <c:v>42913.190972222219</c:v>
                </c:pt>
                <c:pt idx="20066">
                  <c:v>42913.191666666666</c:v>
                </c:pt>
                <c:pt idx="20067">
                  <c:v>42913.192361111112</c:v>
                </c:pt>
                <c:pt idx="20068">
                  <c:v>42913.193055555559</c:v>
                </c:pt>
                <c:pt idx="20069">
                  <c:v>42913.193749999999</c:v>
                </c:pt>
                <c:pt idx="20070">
                  <c:v>42913.194444444445</c:v>
                </c:pt>
                <c:pt idx="20071">
                  <c:v>42913.195138888892</c:v>
                </c:pt>
                <c:pt idx="20072">
                  <c:v>42913.195833333331</c:v>
                </c:pt>
                <c:pt idx="20073">
                  <c:v>42913.196527777778</c:v>
                </c:pt>
                <c:pt idx="20074">
                  <c:v>42913.197222222225</c:v>
                </c:pt>
                <c:pt idx="20075">
                  <c:v>42913.197916666664</c:v>
                </c:pt>
                <c:pt idx="20076">
                  <c:v>42913.198611111111</c:v>
                </c:pt>
                <c:pt idx="20077">
                  <c:v>42913.199305555558</c:v>
                </c:pt>
                <c:pt idx="20078">
                  <c:v>42913.2</c:v>
                </c:pt>
                <c:pt idx="20079">
                  <c:v>42913.200694444444</c:v>
                </c:pt>
                <c:pt idx="20080">
                  <c:v>42913.201388888891</c:v>
                </c:pt>
                <c:pt idx="20081">
                  <c:v>42913.20208333333</c:v>
                </c:pt>
                <c:pt idx="20082">
                  <c:v>42913.202777777777</c:v>
                </c:pt>
                <c:pt idx="20083">
                  <c:v>42913.203472222223</c:v>
                </c:pt>
                <c:pt idx="20084">
                  <c:v>42913.20416666667</c:v>
                </c:pt>
                <c:pt idx="20085">
                  <c:v>42913.204861111109</c:v>
                </c:pt>
                <c:pt idx="20086">
                  <c:v>42913.205555555556</c:v>
                </c:pt>
                <c:pt idx="20087">
                  <c:v>42913.206250000003</c:v>
                </c:pt>
                <c:pt idx="20088">
                  <c:v>42913.206944444442</c:v>
                </c:pt>
                <c:pt idx="20089">
                  <c:v>42913.207638888889</c:v>
                </c:pt>
                <c:pt idx="20090">
                  <c:v>42913.208333333336</c:v>
                </c:pt>
                <c:pt idx="20091">
                  <c:v>42913.209027777775</c:v>
                </c:pt>
                <c:pt idx="20092">
                  <c:v>42913.209722222222</c:v>
                </c:pt>
                <c:pt idx="20093">
                  <c:v>42913.210416666669</c:v>
                </c:pt>
                <c:pt idx="20094">
                  <c:v>42913.211111111108</c:v>
                </c:pt>
                <c:pt idx="20095">
                  <c:v>42913.211805555555</c:v>
                </c:pt>
                <c:pt idx="20096">
                  <c:v>42913.212500000001</c:v>
                </c:pt>
                <c:pt idx="20097">
                  <c:v>42913.213194444441</c:v>
                </c:pt>
                <c:pt idx="20098">
                  <c:v>42913.213888888888</c:v>
                </c:pt>
                <c:pt idx="20099">
                  <c:v>42913.214583333334</c:v>
                </c:pt>
                <c:pt idx="20100">
                  <c:v>42913.215277777781</c:v>
                </c:pt>
                <c:pt idx="20101">
                  <c:v>42913.21597222222</c:v>
                </c:pt>
                <c:pt idx="20102">
                  <c:v>42913.216666666667</c:v>
                </c:pt>
                <c:pt idx="20103">
                  <c:v>42913.217361111114</c:v>
                </c:pt>
                <c:pt idx="20104">
                  <c:v>42913.218055555553</c:v>
                </c:pt>
                <c:pt idx="20105">
                  <c:v>42913.21875</c:v>
                </c:pt>
                <c:pt idx="20106">
                  <c:v>42913.219444444447</c:v>
                </c:pt>
                <c:pt idx="20107">
                  <c:v>42913.220138888886</c:v>
                </c:pt>
                <c:pt idx="20108">
                  <c:v>42913.220833333333</c:v>
                </c:pt>
                <c:pt idx="20109">
                  <c:v>42913.22152777778</c:v>
                </c:pt>
                <c:pt idx="20110">
                  <c:v>42913.222222222219</c:v>
                </c:pt>
                <c:pt idx="20111">
                  <c:v>42913.222916666666</c:v>
                </c:pt>
                <c:pt idx="20112">
                  <c:v>42913.223611111112</c:v>
                </c:pt>
                <c:pt idx="20113">
                  <c:v>42913.224305555559</c:v>
                </c:pt>
                <c:pt idx="20114">
                  <c:v>42913.224999999999</c:v>
                </c:pt>
                <c:pt idx="20115">
                  <c:v>42913.225694444445</c:v>
                </c:pt>
                <c:pt idx="20116">
                  <c:v>42913.226388888892</c:v>
                </c:pt>
                <c:pt idx="20117">
                  <c:v>42913.227083333331</c:v>
                </c:pt>
                <c:pt idx="20118">
                  <c:v>42913.227777777778</c:v>
                </c:pt>
                <c:pt idx="20119">
                  <c:v>42913.228472222225</c:v>
                </c:pt>
                <c:pt idx="20120">
                  <c:v>42913.229166666664</c:v>
                </c:pt>
                <c:pt idx="20121">
                  <c:v>42913.229861111111</c:v>
                </c:pt>
                <c:pt idx="20122">
                  <c:v>42913.230555555558</c:v>
                </c:pt>
                <c:pt idx="20123">
                  <c:v>42913.231249999997</c:v>
                </c:pt>
                <c:pt idx="20124">
                  <c:v>42913.231944444444</c:v>
                </c:pt>
                <c:pt idx="20125">
                  <c:v>42913.232638888891</c:v>
                </c:pt>
                <c:pt idx="20126">
                  <c:v>42913.23333333333</c:v>
                </c:pt>
                <c:pt idx="20127">
                  <c:v>42913.234027777777</c:v>
                </c:pt>
                <c:pt idx="20128">
                  <c:v>42913.234722222223</c:v>
                </c:pt>
                <c:pt idx="20129">
                  <c:v>42913.23541666667</c:v>
                </c:pt>
                <c:pt idx="20130">
                  <c:v>42913.236111111109</c:v>
                </c:pt>
                <c:pt idx="20131">
                  <c:v>42913.236805555556</c:v>
                </c:pt>
                <c:pt idx="20132">
                  <c:v>42913.237500000003</c:v>
                </c:pt>
                <c:pt idx="20133">
                  <c:v>42913.238194444442</c:v>
                </c:pt>
                <c:pt idx="20134">
                  <c:v>42913.238888888889</c:v>
                </c:pt>
                <c:pt idx="20135">
                  <c:v>42913.239583333336</c:v>
                </c:pt>
                <c:pt idx="20136">
                  <c:v>42913.240277777775</c:v>
                </c:pt>
                <c:pt idx="20137">
                  <c:v>42913.240972222222</c:v>
                </c:pt>
                <c:pt idx="20138">
                  <c:v>42913.241666666669</c:v>
                </c:pt>
                <c:pt idx="20139">
                  <c:v>42913.242361111108</c:v>
                </c:pt>
                <c:pt idx="20140">
                  <c:v>42913.243055555555</c:v>
                </c:pt>
                <c:pt idx="20141">
                  <c:v>42913.243750000001</c:v>
                </c:pt>
                <c:pt idx="20142">
                  <c:v>42913.244444444441</c:v>
                </c:pt>
                <c:pt idx="20143">
                  <c:v>42913.245138888888</c:v>
                </c:pt>
                <c:pt idx="20144">
                  <c:v>42913.245833333334</c:v>
                </c:pt>
                <c:pt idx="20145">
                  <c:v>42913.246527777781</c:v>
                </c:pt>
                <c:pt idx="20146">
                  <c:v>42913.24722222222</c:v>
                </c:pt>
                <c:pt idx="20147">
                  <c:v>42913.247916666667</c:v>
                </c:pt>
                <c:pt idx="20148">
                  <c:v>42913.248611111114</c:v>
                </c:pt>
                <c:pt idx="20149">
                  <c:v>42913.249305555553</c:v>
                </c:pt>
                <c:pt idx="20150">
                  <c:v>42913.25</c:v>
                </c:pt>
                <c:pt idx="20151">
                  <c:v>42913.250694444447</c:v>
                </c:pt>
                <c:pt idx="20152">
                  <c:v>42913.251388888886</c:v>
                </c:pt>
                <c:pt idx="20153">
                  <c:v>42913.252083333333</c:v>
                </c:pt>
                <c:pt idx="20154">
                  <c:v>42913.25277777778</c:v>
                </c:pt>
                <c:pt idx="20155">
                  <c:v>42913.253472222219</c:v>
                </c:pt>
                <c:pt idx="20156">
                  <c:v>42913.254166666666</c:v>
                </c:pt>
                <c:pt idx="20157">
                  <c:v>42913.254861111112</c:v>
                </c:pt>
                <c:pt idx="20158">
                  <c:v>42913.255555555559</c:v>
                </c:pt>
                <c:pt idx="20159">
                  <c:v>42913.256249999999</c:v>
                </c:pt>
                <c:pt idx="20160">
                  <c:v>42913.256944444445</c:v>
                </c:pt>
                <c:pt idx="20161">
                  <c:v>42913.257638888892</c:v>
                </c:pt>
                <c:pt idx="20162">
                  <c:v>42913.258333333331</c:v>
                </c:pt>
                <c:pt idx="20163">
                  <c:v>42913.259027777778</c:v>
                </c:pt>
                <c:pt idx="20164">
                  <c:v>42913.259722222225</c:v>
                </c:pt>
                <c:pt idx="20165">
                  <c:v>42913.260416666664</c:v>
                </c:pt>
                <c:pt idx="20166">
                  <c:v>42913.261111111111</c:v>
                </c:pt>
                <c:pt idx="20167">
                  <c:v>42913.261805555558</c:v>
                </c:pt>
                <c:pt idx="20168">
                  <c:v>42913.262499999997</c:v>
                </c:pt>
                <c:pt idx="20169">
                  <c:v>42913.263194444444</c:v>
                </c:pt>
                <c:pt idx="20170">
                  <c:v>42913.263888888891</c:v>
                </c:pt>
                <c:pt idx="20171">
                  <c:v>42913.26458333333</c:v>
                </c:pt>
                <c:pt idx="20172">
                  <c:v>42913.265277777777</c:v>
                </c:pt>
                <c:pt idx="20173">
                  <c:v>42913.265972222223</c:v>
                </c:pt>
                <c:pt idx="20174">
                  <c:v>42913.26666666667</c:v>
                </c:pt>
                <c:pt idx="20175">
                  <c:v>42913.267361111109</c:v>
                </c:pt>
                <c:pt idx="20176">
                  <c:v>42913.268055555556</c:v>
                </c:pt>
                <c:pt idx="20177">
                  <c:v>42913.268750000003</c:v>
                </c:pt>
                <c:pt idx="20178">
                  <c:v>42913.269444444442</c:v>
                </c:pt>
                <c:pt idx="20179">
                  <c:v>42913.270138888889</c:v>
                </c:pt>
                <c:pt idx="20180">
                  <c:v>42913.270833333336</c:v>
                </c:pt>
                <c:pt idx="20181">
                  <c:v>42913.271527777775</c:v>
                </c:pt>
                <c:pt idx="20182">
                  <c:v>42913.272222222222</c:v>
                </c:pt>
                <c:pt idx="20183">
                  <c:v>42913.272916666669</c:v>
                </c:pt>
                <c:pt idx="20184">
                  <c:v>42913.273611111108</c:v>
                </c:pt>
                <c:pt idx="20185">
                  <c:v>42913.274305555555</c:v>
                </c:pt>
                <c:pt idx="20186">
                  <c:v>42913.275000000001</c:v>
                </c:pt>
                <c:pt idx="20187">
                  <c:v>42913.275694444441</c:v>
                </c:pt>
                <c:pt idx="20188">
                  <c:v>42913.276388888888</c:v>
                </c:pt>
                <c:pt idx="20189">
                  <c:v>42913.277083333334</c:v>
                </c:pt>
                <c:pt idx="20190">
                  <c:v>42913.277777777781</c:v>
                </c:pt>
                <c:pt idx="20191">
                  <c:v>42913.27847222222</c:v>
                </c:pt>
                <c:pt idx="20192">
                  <c:v>42913.279166666667</c:v>
                </c:pt>
                <c:pt idx="20193">
                  <c:v>42913.279861111114</c:v>
                </c:pt>
                <c:pt idx="20194">
                  <c:v>42913.280555555553</c:v>
                </c:pt>
                <c:pt idx="20195">
                  <c:v>42913.28125</c:v>
                </c:pt>
                <c:pt idx="20196">
                  <c:v>42913.281944444447</c:v>
                </c:pt>
                <c:pt idx="20197">
                  <c:v>42913.282638888886</c:v>
                </c:pt>
                <c:pt idx="20198">
                  <c:v>42913.283333333333</c:v>
                </c:pt>
                <c:pt idx="20199">
                  <c:v>42913.28402777778</c:v>
                </c:pt>
                <c:pt idx="20200">
                  <c:v>42913.284722222219</c:v>
                </c:pt>
                <c:pt idx="20201">
                  <c:v>42913.285416666666</c:v>
                </c:pt>
                <c:pt idx="20202">
                  <c:v>42913.286111111112</c:v>
                </c:pt>
                <c:pt idx="20203">
                  <c:v>42913.286805555559</c:v>
                </c:pt>
                <c:pt idx="20204">
                  <c:v>42913.287499999999</c:v>
                </c:pt>
                <c:pt idx="20205">
                  <c:v>42913.288194444445</c:v>
                </c:pt>
                <c:pt idx="20206">
                  <c:v>42913.288888888892</c:v>
                </c:pt>
                <c:pt idx="20207">
                  <c:v>42913.289583333331</c:v>
                </c:pt>
                <c:pt idx="20208">
                  <c:v>42913.290277777778</c:v>
                </c:pt>
                <c:pt idx="20209">
                  <c:v>42913.290972222225</c:v>
                </c:pt>
                <c:pt idx="20210">
                  <c:v>42913.291666666664</c:v>
                </c:pt>
                <c:pt idx="20211">
                  <c:v>42913.292361111111</c:v>
                </c:pt>
                <c:pt idx="20212">
                  <c:v>42913.293055555558</c:v>
                </c:pt>
                <c:pt idx="20213">
                  <c:v>42913.293749999997</c:v>
                </c:pt>
                <c:pt idx="20214">
                  <c:v>42913.294444444444</c:v>
                </c:pt>
                <c:pt idx="20215">
                  <c:v>42913.295138888891</c:v>
                </c:pt>
                <c:pt idx="20216">
                  <c:v>42913.29583333333</c:v>
                </c:pt>
                <c:pt idx="20217">
                  <c:v>42913.296527777777</c:v>
                </c:pt>
                <c:pt idx="20218">
                  <c:v>42913.297222222223</c:v>
                </c:pt>
                <c:pt idx="20219">
                  <c:v>42913.29791666667</c:v>
                </c:pt>
                <c:pt idx="20220">
                  <c:v>42913.298611111109</c:v>
                </c:pt>
                <c:pt idx="20221">
                  <c:v>42913.299305555556</c:v>
                </c:pt>
                <c:pt idx="20222">
                  <c:v>42913.3</c:v>
                </c:pt>
                <c:pt idx="20223">
                  <c:v>42913.300694444442</c:v>
                </c:pt>
                <c:pt idx="20224">
                  <c:v>42913.301388888889</c:v>
                </c:pt>
                <c:pt idx="20225">
                  <c:v>42913.302083333336</c:v>
                </c:pt>
                <c:pt idx="20226">
                  <c:v>42913.302777777775</c:v>
                </c:pt>
                <c:pt idx="20227">
                  <c:v>42913.303472222222</c:v>
                </c:pt>
                <c:pt idx="20228">
                  <c:v>42913.304166666669</c:v>
                </c:pt>
                <c:pt idx="20229">
                  <c:v>42913.304861111108</c:v>
                </c:pt>
                <c:pt idx="20230">
                  <c:v>42913.305555555555</c:v>
                </c:pt>
                <c:pt idx="20231">
                  <c:v>42913.306250000001</c:v>
                </c:pt>
                <c:pt idx="20232">
                  <c:v>42913.306944444441</c:v>
                </c:pt>
                <c:pt idx="20233">
                  <c:v>42913.307638888888</c:v>
                </c:pt>
                <c:pt idx="20234">
                  <c:v>42913.308333333334</c:v>
                </c:pt>
                <c:pt idx="20235">
                  <c:v>42913.309027777781</c:v>
                </c:pt>
                <c:pt idx="20236">
                  <c:v>42913.30972222222</c:v>
                </c:pt>
                <c:pt idx="20237">
                  <c:v>42913.310416666667</c:v>
                </c:pt>
                <c:pt idx="20238">
                  <c:v>42913.311111111114</c:v>
                </c:pt>
                <c:pt idx="20239">
                  <c:v>42913.311805555553</c:v>
                </c:pt>
                <c:pt idx="20240">
                  <c:v>42913.3125</c:v>
                </c:pt>
                <c:pt idx="20241">
                  <c:v>42913.313194444447</c:v>
                </c:pt>
                <c:pt idx="20242">
                  <c:v>42913.313888888886</c:v>
                </c:pt>
                <c:pt idx="20243">
                  <c:v>42913.314583333333</c:v>
                </c:pt>
                <c:pt idx="20244">
                  <c:v>42913.31527777778</c:v>
                </c:pt>
                <c:pt idx="20245">
                  <c:v>42913.315972222219</c:v>
                </c:pt>
                <c:pt idx="20246">
                  <c:v>42913.316666666666</c:v>
                </c:pt>
                <c:pt idx="20247">
                  <c:v>42913.317361111112</c:v>
                </c:pt>
                <c:pt idx="20248">
                  <c:v>42913.318055555559</c:v>
                </c:pt>
                <c:pt idx="20249">
                  <c:v>42913.318749999999</c:v>
                </c:pt>
                <c:pt idx="20250">
                  <c:v>42913.319444444445</c:v>
                </c:pt>
                <c:pt idx="20251">
                  <c:v>42913.320138888892</c:v>
                </c:pt>
                <c:pt idx="20252">
                  <c:v>42913.320833333331</c:v>
                </c:pt>
                <c:pt idx="20253">
                  <c:v>42913.321527777778</c:v>
                </c:pt>
                <c:pt idx="20254">
                  <c:v>42913.322222222225</c:v>
                </c:pt>
                <c:pt idx="20255">
                  <c:v>42913.322916666664</c:v>
                </c:pt>
                <c:pt idx="20256">
                  <c:v>42913.323611111111</c:v>
                </c:pt>
                <c:pt idx="20257">
                  <c:v>42913.324305555558</c:v>
                </c:pt>
                <c:pt idx="20258">
                  <c:v>42913.324999999997</c:v>
                </c:pt>
                <c:pt idx="20259">
                  <c:v>42913.325694444444</c:v>
                </c:pt>
                <c:pt idx="20260">
                  <c:v>42913.326388888891</c:v>
                </c:pt>
                <c:pt idx="20261">
                  <c:v>42913.32708333333</c:v>
                </c:pt>
                <c:pt idx="20262">
                  <c:v>42913.327777777777</c:v>
                </c:pt>
                <c:pt idx="20263">
                  <c:v>42913.328472222223</c:v>
                </c:pt>
                <c:pt idx="20264">
                  <c:v>42913.32916666667</c:v>
                </c:pt>
                <c:pt idx="20265">
                  <c:v>42913.329861111109</c:v>
                </c:pt>
                <c:pt idx="20266">
                  <c:v>42913.330555555556</c:v>
                </c:pt>
                <c:pt idx="20267">
                  <c:v>42913.331250000003</c:v>
                </c:pt>
                <c:pt idx="20268">
                  <c:v>42913.331944444442</c:v>
                </c:pt>
                <c:pt idx="20269">
                  <c:v>42913.332638888889</c:v>
                </c:pt>
                <c:pt idx="20270">
                  <c:v>42913.333333333336</c:v>
                </c:pt>
                <c:pt idx="20271">
                  <c:v>42913.334027777775</c:v>
                </c:pt>
                <c:pt idx="20272">
                  <c:v>42913.334722222222</c:v>
                </c:pt>
                <c:pt idx="20273">
                  <c:v>42913.335416666669</c:v>
                </c:pt>
                <c:pt idx="20274">
                  <c:v>42913.336111111108</c:v>
                </c:pt>
                <c:pt idx="20275">
                  <c:v>42913.336805555555</c:v>
                </c:pt>
                <c:pt idx="20276">
                  <c:v>42913.337500000001</c:v>
                </c:pt>
                <c:pt idx="20277">
                  <c:v>42913.338194444441</c:v>
                </c:pt>
                <c:pt idx="20278">
                  <c:v>42913.338888888888</c:v>
                </c:pt>
                <c:pt idx="20279">
                  <c:v>42913.339583333334</c:v>
                </c:pt>
                <c:pt idx="20280">
                  <c:v>42913.340277777781</c:v>
                </c:pt>
                <c:pt idx="20281">
                  <c:v>42913.34097222222</c:v>
                </c:pt>
                <c:pt idx="20282">
                  <c:v>42913.341666666667</c:v>
                </c:pt>
                <c:pt idx="20283">
                  <c:v>42913.342361111114</c:v>
                </c:pt>
                <c:pt idx="20284">
                  <c:v>42913.343055555553</c:v>
                </c:pt>
                <c:pt idx="20285">
                  <c:v>42913.34375</c:v>
                </c:pt>
                <c:pt idx="20286">
                  <c:v>42913.344444444447</c:v>
                </c:pt>
                <c:pt idx="20287">
                  <c:v>42913.345138888886</c:v>
                </c:pt>
                <c:pt idx="20288">
                  <c:v>42913.345833333333</c:v>
                </c:pt>
                <c:pt idx="20289">
                  <c:v>42913.34652777778</c:v>
                </c:pt>
                <c:pt idx="20290">
                  <c:v>42913.347222222219</c:v>
                </c:pt>
                <c:pt idx="20291">
                  <c:v>42913.347916666666</c:v>
                </c:pt>
                <c:pt idx="20292">
                  <c:v>42913.348611111112</c:v>
                </c:pt>
                <c:pt idx="20293">
                  <c:v>42913.349305555559</c:v>
                </c:pt>
                <c:pt idx="20294">
                  <c:v>42913.35</c:v>
                </c:pt>
                <c:pt idx="20295">
                  <c:v>42913.350694444445</c:v>
                </c:pt>
                <c:pt idx="20296">
                  <c:v>42913.351388888892</c:v>
                </c:pt>
                <c:pt idx="20297">
                  <c:v>42913.352083333331</c:v>
                </c:pt>
                <c:pt idx="20298">
                  <c:v>42913.352777777778</c:v>
                </c:pt>
                <c:pt idx="20299">
                  <c:v>42913.353472222225</c:v>
                </c:pt>
                <c:pt idx="20300">
                  <c:v>42913.354166666664</c:v>
                </c:pt>
                <c:pt idx="20301">
                  <c:v>42913.354861111111</c:v>
                </c:pt>
                <c:pt idx="20302">
                  <c:v>42913.355555555558</c:v>
                </c:pt>
                <c:pt idx="20303">
                  <c:v>42913.356249999997</c:v>
                </c:pt>
                <c:pt idx="20304">
                  <c:v>42913.356944444444</c:v>
                </c:pt>
                <c:pt idx="20305">
                  <c:v>42913.357638888891</c:v>
                </c:pt>
                <c:pt idx="20306">
                  <c:v>42913.35833333333</c:v>
                </c:pt>
                <c:pt idx="20307">
                  <c:v>42913.359027777777</c:v>
                </c:pt>
                <c:pt idx="20308">
                  <c:v>42913.359722222223</c:v>
                </c:pt>
                <c:pt idx="20309">
                  <c:v>42913.36041666667</c:v>
                </c:pt>
                <c:pt idx="20310">
                  <c:v>42913.361111111109</c:v>
                </c:pt>
                <c:pt idx="20311">
                  <c:v>42913.361805555556</c:v>
                </c:pt>
                <c:pt idx="20312">
                  <c:v>42913.362500000003</c:v>
                </c:pt>
                <c:pt idx="20313">
                  <c:v>42913.363194444442</c:v>
                </c:pt>
                <c:pt idx="20314">
                  <c:v>42913.363888888889</c:v>
                </c:pt>
                <c:pt idx="20315">
                  <c:v>42913.364583333336</c:v>
                </c:pt>
                <c:pt idx="20316">
                  <c:v>42913.365277777775</c:v>
                </c:pt>
                <c:pt idx="20317">
                  <c:v>42913.365972222222</c:v>
                </c:pt>
                <c:pt idx="20318">
                  <c:v>42913.366666666669</c:v>
                </c:pt>
                <c:pt idx="20319">
                  <c:v>42913.367361111108</c:v>
                </c:pt>
                <c:pt idx="20320">
                  <c:v>42913.368055555555</c:v>
                </c:pt>
                <c:pt idx="20321">
                  <c:v>42913.368750000001</c:v>
                </c:pt>
                <c:pt idx="20322">
                  <c:v>42913.369444444441</c:v>
                </c:pt>
                <c:pt idx="20323">
                  <c:v>42913.370138888888</c:v>
                </c:pt>
                <c:pt idx="20324">
                  <c:v>42913.370833333334</c:v>
                </c:pt>
                <c:pt idx="20325">
                  <c:v>42913.371527777781</c:v>
                </c:pt>
                <c:pt idx="20326">
                  <c:v>42913.37222222222</c:v>
                </c:pt>
                <c:pt idx="20327">
                  <c:v>42913.372916666667</c:v>
                </c:pt>
                <c:pt idx="20328">
                  <c:v>42913.373611111114</c:v>
                </c:pt>
                <c:pt idx="20329">
                  <c:v>42913.374305555553</c:v>
                </c:pt>
                <c:pt idx="20330">
                  <c:v>42913.375</c:v>
                </c:pt>
                <c:pt idx="20331">
                  <c:v>42913.375694444447</c:v>
                </c:pt>
                <c:pt idx="20332">
                  <c:v>42913.376388888886</c:v>
                </c:pt>
                <c:pt idx="20333">
                  <c:v>42913.377083333333</c:v>
                </c:pt>
                <c:pt idx="20334">
                  <c:v>42913.37777777778</c:v>
                </c:pt>
                <c:pt idx="20335">
                  <c:v>42913.378472222219</c:v>
                </c:pt>
                <c:pt idx="20336">
                  <c:v>42913.379166666666</c:v>
                </c:pt>
                <c:pt idx="20337">
                  <c:v>42913.379861111112</c:v>
                </c:pt>
                <c:pt idx="20338">
                  <c:v>42913.380555555559</c:v>
                </c:pt>
                <c:pt idx="20339">
                  <c:v>42913.381249999999</c:v>
                </c:pt>
                <c:pt idx="20340">
                  <c:v>42913.381944444445</c:v>
                </c:pt>
                <c:pt idx="20341">
                  <c:v>42913.382638888892</c:v>
                </c:pt>
                <c:pt idx="20342">
                  <c:v>42913.383333333331</c:v>
                </c:pt>
                <c:pt idx="20343">
                  <c:v>42913.384027777778</c:v>
                </c:pt>
                <c:pt idx="20344">
                  <c:v>42913.384722222225</c:v>
                </c:pt>
                <c:pt idx="20345">
                  <c:v>42913.385416666664</c:v>
                </c:pt>
                <c:pt idx="20346">
                  <c:v>42913.386111111111</c:v>
                </c:pt>
                <c:pt idx="20347">
                  <c:v>42913.386805555558</c:v>
                </c:pt>
                <c:pt idx="20348">
                  <c:v>42913.387499999997</c:v>
                </c:pt>
                <c:pt idx="20349">
                  <c:v>42913.388194444444</c:v>
                </c:pt>
                <c:pt idx="20350">
                  <c:v>42913.388888888891</c:v>
                </c:pt>
                <c:pt idx="20351">
                  <c:v>42913.38958333333</c:v>
                </c:pt>
                <c:pt idx="20352">
                  <c:v>42913.390277777777</c:v>
                </c:pt>
                <c:pt idx="20353">
                  <c:v>42913.390972222223</c:v>
                </c:pt>
                <c:pt idx="20354">
                  <c:v>42913.39166666667</c:v>
                </c:pt>
                <c:pt idx="20355">
                  <c:v>42913.392361111109</c:v>
                </c:pt>
                <c:pt idx="20356">
                  <c:v>42913.393055555556</c:v>
                </c:pt>
                <c:pt idx="20357">
                  <c:v>42913.393750000003</c:v>
                </c:pt>
                <c:pt idx="20358">
                  <c:v>42913.394444444442</c:v>
                </c:pt>
                <c:pt idx="20359">
                  <c:v>42913.395138888889</c:v>
                </c:pt>
                <c:pt idx="20360">
                  <c:v>42913.395833333336</c:v>
                </c:pt>
                <c:pt idx="20361">
                  <c:v>42913.678472222222</c:v>
                </c:pt>
                <c:pt idx="20362">
                  <c:v>42913.679166666669</c:v>
                </c:pt>
                <c:pt idx="20363">
                  <c:v>42913.679861111108</c:v>
                </c:pt>
                <c:pt idx="20364">
                  <c:v>42913.680555555555</c:v>
                </c:pt>
                <c:pt idx="20365">
                  <c:v>42913.681250000001</c:v>
                </c:pt>
                <c:pt idx="20366">
                  <c:v>42913.681944444441</c:v>
                </c:pt>
                <c:pt idx="20367">
                  <c:v>42913.682638888888</c:v>
                </c:pt>
                <c:pt idx="20368">
                  <c:v>42913.683333333334</c:v>
                </c:pt>
                <c:pt idx="20369">
                  <c:v>42913.684027777781</c:v>
                </c:pt>
                <c:pt idx="20370">
                  <c:v>42913.68472222222</c:v>
                </c:pt>
                <c:pt idx="20371">
                  <c:v>42913.685416666667</c:v>
                </c:pt>
                <c:pt idx="20372">
                  <c:v>42913.686111111114</c:v>
                </c:pt>
                <c:pt idx="20373">
                  <c:v>42913.686805555553</c:v>
                </c:pt>
                <c:pt idx="20374">
                  <c:v>42913.6875</c:v>
                </c:pt>
                <c:pt idx="20375">
                  <c:v>42913.688194444447</c:v>
                </c:pt>
                <c:pt idx="20376">
                  <c:v>42913.688888888886</c:v>
                </c:pt>
                <c:pt idx="20377">
                  <c:v>42913.689583333333</c:v>
                </c:pt>
                <c:pt idx="20378">
                  <c:v>42913.69027777778</c:v>
                </c:pt>
                <c:pt idx="20379">
                  <c:v>42913.690972222219</c:v>
                </c:pt>
                <c:pt idx="20380">
                  <c:v>42913.691666666666</c:v>
                </c:pt>
                <c:pt idx="20381">
                  <c:v>42913.692361111112</c:v>
                </c:pt>
                <c:pt idx="20382">
                  <c:v>42913.693055555559</c:v>
                </c:pt>
                <c:pt idx="20383">
                  <c:v>42913.693749999999</c:v>
                </c:pt>
                <c:pt idx="20384">
                  <c:v>42913.694444444445</c:v>
                </c:pt>
                <c:pt idx="20385">
                  <c:v>42913.695138888892</c:v>
                </c:pt>
                <c:pt idx="20386">
                  <c:v>42913.695833333331</c:v>
                </c:pt>
                <c:pt idx="20387">
                  <c:v>42913.696527777778</c:v>
                </c:pt>
                <c:pt idx="20388">
                  <c:v>42913.697222222225</c:v>
                </c:pt>
                <c:pt idx="20389">
                  <c:v>42913.697916666664</c:v>
                </c:pt>
                <c:pt idx="20390">
                  <c:v>42913.698611111111</c:v>
                </c:pt>
                <c:pt idx="20391">
                  <c:v>42913.699305555558</c:v>
                </c:pt>
                <c:pt idx="20392">
                  <c:v>42913.7</c:v>
                </c:pt>
                <c:pt idx="20393">
                  <c:v>42913.700694444444</c:v>
                </c:pt>
                <c:pt idx="20394">
                  <c:v>42913.701388888891</c:v>
                </c:pt>
                <c:pt idx="20395">
                  <c:v>42913.70208333333</c:v>
                </c:pt>
                <c:pt idx="20396">
                  <c:v>42913.702777777777</c:v>
                </c:pt>
                <c:pt idx="20397">
                  <c:v>42913.703472222223</c:v>
                </c:pt>
                <c:pt idx="20398">
                  <c:v>42913.70416666667</c:v>
                </c:pt>
                <c:pt idx="20399">
                  <c:v>42913.704861111109</c:v>
                </c:pt>
                <c:pt idx="20400">
                  <c:v>42913.705555555556</c:v>
                </c:pt>
                <c:pt idx="20401">
                  <c:v>42913.706250000003</c:v>
                </c:pt>
                <c:pt idx="20402">
                  <c:v>42913.706944444442</c:v>
                </c:pt>
                <c:pt idx="20403">
                  <c:v>42913.707638888889</c:v>
                </c:pt>
                <c:pt idx="20404">
                  <c:v>42913.708333333336</c:v>
                </c:pt>
                <c:pt idx="20405">
                  <c:v>42913.709027777775</c:v>
                </c:pt>
                <c:pt idx="20406">
                  <c:v>42913.709722222222</c:v>
                </c:pt>
                <c:pt idx="20407">
                  <c:v>42913.710416666669</c:v>
                </c:pt>
                <c:pt idx="20408">
                  <c:v>42913.711111111108</c:v>
                </c:pt>
                <c:pt idx="20409">
                  <c:v>42913.711805555555</c:v>
                </c:pt>
                <c:pt idx="20410">
                  <c:v>42913.712500000001</c:v>
                </c:pt>
                <c:pt idx="20411">
                  <c:v>42913.713194444441</c:v>
                </c:pt>
                <c:pt idx="20412">
                  <c:v>42913.713888888888</c:v>
                </c:pt>
                <c:pt idx="20413">
                  <c:v>42913.714583333334</c:v>
                </c:pt>
                <c:pt idx="20414">
                  <c:v>42913.715277777781</c:v>
                </c:pt>
                <c:pt idx="20415">
                  <c:v>42913.71597222222</c:v>
                </c:pt>
                <c:pt idx="20416">
                  <c:v>42913.716666666667</c:v>
                </c:pt>
                <c:pt idx="20417">
                  <c:v>42913.717361111114</c:v>
                </c:pt>
                <c:pt idx="20418">
                  <c:v>42913.718055555553</c:v>
                </c:pt>
                <c:pt idx="20419">
                  <c:v>42913.71875</c:v>
                </c:pt>
                <c:pt idx="20420">
                  <c:v>42913.719444444447</c:v>
                </c:pt>
                <c:pt idx="20421">
                  <c:v>42913.720138888886</c:v>
                </c:pt>
                <c:pt idx="20422">
                  <c:v>42913.720833333333</c:v>
                </c:pt>
                <c:pt idx="20423">
                  <c:v>42913.72152777778</c:v>
                </c:pt>
                <c:pt idx="20424">
                  <c:v>42913.722222222219</c:v>
                </c:pt>
                <c:pt idx="20425">
                  <c:v>42913.722916666666</c:v>
                </c:pt>
                <c:pt idx="20426">
                  <c:v>42913.723611111112</c:v>
                </c:pt>
                <c:pt idx="20427">
                  <c:v>42913.724305555559</c:v>
                </c:pt>
                <c:pt idx="20428">
                  <c:v>42913.724999999999</c:v>
                </c:pt>
                <c:pt idx="20429">
                  <c:v>42913.725694444445</c:v>
                </c:pt>
                <c:pt idx="20430">
                  <c:v>42913.726388888892</c:v>
                </c:pt>
                <c:pt idx="20431">
                  <c:v>42913.727083333331</c:v>
                </c:pt>
                <c:pt idx="20432">
                  <c:v>42913.727777777778</c:v>
                </c:pt>
                <c:pt idx="20433">
                  <c:v>42913.728472222225</c:v>
                </c:pt>
                <c:pt idx="20434">
                  <c:v>42913.729166666664</c:v>
                </c:pt>
                <c:pt idx="20435">
                  <c:v>42913.729861111111</c:v>
                </c:pt>
                <c:pt idx="20436">
                  <c:v>42913.730555555558</c:v>
                </c:pt>
                <c:pt idx="20437">
                  <c:v>42913.731249999997</c:v>
                </c:pt>
                <c:pt idx="20438">
                  <c:v>42913.731944444444</c:v>
                </c:pt>
                <c:pt idx="20439">
                  <c:v>42913.732638888891</c:v>
                </c:pt>
                <c:pt idx="20440">
                  <c:v>42913.73333333333</c:v>
                </c:pt>
                <c:pt idx="20441">
                  <c:v>42913.734027777777</c:v>
                </c:pt>
                <c:pt idx="20442">
                  <c:v>42913.734722222223</c:v>
                </c:pt>
                <c:pt idx="20443">
                  <c:v>42913.73541666667</c:v>
                </c:pt>
                <c:pt idx="20444">
                  <c:v>42913.736111111109</c:v>
                </c:pt>
                <c:pt idx="20445">
                  <c:v>42913.736805555556</c:v>
                </c:pt>
                <c:pt idx="20446">
                  <c:v>42913.737500000003</c:v>
                </c:pt>
                <c:pt idx="20447">
                  <c:v>42913.738194444442</c:v>
                </c:pt>
                <c:pt idx="20448">
                  <c:v>42913.738888888889</c:v>
                </c:pt>
                <c:pt idx="20449">
                  <c:v>42913.739583333336</c:v>
                </c:pt>
                <c:pt idx="20450">
                  <c:v>42913.740277777775</c:v>
                </c:pt>
                <c:pt idx="20451">
                  <c:v>42913.740972222222</c:v>
                </c:pt>
                <c:pt idx="20452">
                  <c:v>42913.741666666669</c:v>
                </c:pt>
                <c:pt idx="20453">
                  <c:v>42913.742361111108</c:v>
                </c:pt>
                <c:pt idx="20454">
                  <c:v>42913.743055555555</c:v>
                </c:pt>
                <c:pt idx="20455">
                  <c:v>42913.743750000001</c:v>
                </c:pt>
                <c:pt idx="20456">
                  <c:v>42913.744444444441</c:v>
                </c:pt>
                <c:pt idx="20457">
                  <c:v>42913.745138888888</c:v>
                </c:pt>
                <c:pt idx="20458">
                  <c:v>42913.745833333334</c:v>
                </c:pt>
                <c:pt idx="20459">
                  <c:v>42913.746527777781</c:v>
                </c:pt>
                <c:pt idx="20460">
                  <c:v>42913.74722222222</c:v>
                </c:pt>
                <c:pt idx="20461">
                  <c:v>42913.747916666667</c:v>
                </c:pt>
                <c:pt idx="20462">
                  <c:v>42913.748611111114</c:v>
                </c:pt>
                <c:pt idx="20463">
                  <c:v>42913.749305555553</c:v>
                </c:pt>
                <c:pt idx="20464">
                  <c:v>42913.75</c:v>
                </c:pt>
                <c:pt idx="20465">
                  <c:v>42913.750694444447</c:v>
                </c:pt>
                <c:pt idx="20466">
                  <c:v>42913.751388888886</c:v>
                </c:pt>
                <c:pt idx="20467">
                  <c:v>42913.752083333333</c:v>
                </c:pt>
                <c:pt idx="20468">
                  <c:v>42913.75277777778</c:v>
                </c:pt>
                <c:pt idx="20469">
                  <c:v>42913.753472222219</c:v>
                </c:pt>
                <c:pt idx="20470">
                  <c:v>42913.754166666666</c:v>
                </c:pt>
                <c:pt idx="20471">
                  <c:v>42913.754861111112</c:v>
                </c:pt>
                <c:pt idx="20472">
                  <c:v>42913.755555555559</c:v>
                </c:pt>
                <c:pt idx="20473">
                  <c:v>42913.756249999999</c:v>
                </c:pt>
                <c:pt idx="20474">
                  <c:v>42913.756944444445</c:v>
                </c:pt>
                <c:pt idx="20475">
                  <c:v>42913.757638888892</c:v>
                </c:pt>
                <c:pt idx="20476">
                  <c:v>42913.758333333331</c:v>
                </c:pt>
                <c:pt idx="20477">
                  <c:v>42913.759027777778</c:v>
                </c:pt>
                <c:pt idx="20478">
                  <c:v>42913.759722222225</c:v>
                </c:pt>
                <c:pt idx="20479">
                  <c:v>42913.760416666664</c:v>
                </c:pt>
                <c:pt idx="20480">
                  <c:v>42913.761111111111</c:v>
                </c:pt>
                <c:pt idx="20481">
                  <c:v>42913.761805555558</c:v>
                </c:pt>
                <c:pt idx="20482">
                  <c:v>42913.762499999997</c:v>
                </c:pt>
                <c:pt idx="20483">
                  <c:v>42913.763194444444</c:v>
                </c:pt>
                <c:pt idx="20484">
                  <c:v>42913.763888888891</c:v>
                </c:pt>
                <c:pt idx="20485">
                  <c:v>42913.76458333333</c:v>
                </c:pt>
                <c:pt idx="20486">
                  <c:v>42913.765277777777</c:v>
                </c:pt>
                <c:pt idx="20487">
                  <c:v>42913.765972222223</c:v>
                </c:pt>
                <c:pt idx="20488">
                  <c:v>42913.76666666667</c:v>
                </c:pt>
                <c:pt idx="20489">
                  <c:v>42913.767361111109</c:v>
                </c:pt>
                <c:pt idx="20490">
                  <c:v>42913.768055555556</c:v>
                </c:pt>
                <c:pt idx="20491">
                  <c:v>42913.768750000003</c:v>
                </c:pt>
                <c:pt idx="20492">
                  <c:v>42913.769444444442</c:v>
                </c:pt>
                <c:pt idx="20493">
                  <c:v>42913.770138888889</c:v>
                </c:pt>
                <c:pt idx="20494">
                  <c:v>42913.770833333336</c:v>
                </c:pt>
                <c:pt idx="20495">
                  <c:v>42913.771527777775</c:v>
                </c:pt>
                <c:pt idx="20496">
                  <c:v>42913.772222222222</c:v>
                </c:pt>
                <c:pt idx="20497">
                  <c:v>42913.772916666669</c:v>
                </c:pt>
                <c:pt idx="20498">
                  <c:v>42913.773611111108</c:v>
                </c:pt>
                <c:pt idx="20499">
                  <c:v>42913.774305555555</c:v>
                </c:pt>
                <c:pt idx="20500">
                  <c:v>42913.775000000001</c:v>
                </c:pt>
                <c:pt idx="20501">
                  <c:v>42913.775694444441</c:v>
                </c:pt>
                <c:pt idx="20502">
                  <c:v>42913.776388888888</c:v>
                </c:pt>
                <c:pt idx="20503">
                  <c:v>42913.777083333334</c:v>
                </c:pt>
                <c:pt idx="20504">
                  <c:v>42913.777777777781</c:v>
                </c:pt>
                <c:pt idx="20505">
                  <c:v>42913.77847222222</c:v>
                </c:pt>
                <c:pt idx="20506">
                  <c:v>42913.779166666667</c:v>
                </c:pt>
                <c:pt idx="20507">
                  <c:v>42913.779861111114</c:v>
                </c:pt>
                <c:pt idx="20508">
                  <c:v>42913.780555555553</c:v>
                </c:pt>
                <c:pt idx="20509">
                  <c:v>42913.78125</c:v>
                </c:pt>
                <c:pt idx="20510">
                  <c:v>42913.781944444447</c:v>
                </c:pt>
                <c:pt idx="20511">
                  <c:v>42913.782638888886</c:v>
                </c:pt>
                <c:pt idx="20512">
                  <c:v>42913.783333333333</c:v>
                </c:pt>
                <c:pt idx="20513">
                  <c:v>42913.78402777778</c:v>
                </c:pt>
                <c:pt idx="20514">
                  <c:v>42913.784722222219</c:v>
                </c:pt>
                <c:pt idx="20515">
                  <c:v>42913.785416666666</c:v>
                </c:pt>
                <c:pt idx="20516">
                  <c:v>42913.786111111112</c:v>
                </c:pt>
                <c:pt idx="20517">
                  <c:v>42913.786805555559</c:v>
                </c:pt>
                <c:pt idx="20518">
                  <c:v>42913.787499999999</c:v>
                </c:pt>
                <c:pt idx="20519">
                  <c:v>42913.788194444445</c:v>
                </c:pt>
                <c:pt idx="20520">
                  <c:v>42913.788888888892</c:v>
                </c:pt>
                <c:pt idx="20521">
                  <c:v>42913.789583333331</c:v>
                </c:pt>
                <c:pt idx="20522">
                  <c:v>42913.790277777778</c:v>
                </c:pt>
                <c:pt idx="20523">
                  <c:v>42913.790972222225</c:v>
                </c:pt>
                <c:pt idx="20524">
                  <c:v>42913.791666666664</c:v>
                </c:pt>
                <c:pt idx="20525">
                  <c:v>42913.792361111111</c:v>
                </c:pt>
                <c:pt idx="20526">
                  <c:v>42913.793055555558</c:v>
                </c:pt>
                <c:pt idx="20527">
                  <c:v>42913.793749999997</c:v>
                </c:pt>
                <c:pt idx="20528">
                  <c:v>42913.794444444444</c:v>
                </c:pt>
                <c:pt idx="20529">
                  <c:v>42913.795138888891</c:v>
                </c:pt>
                <c:pt idx="20530">
                  <c:v>42913.79583333333</c:v>
                </c:pt>
                <c:pt idx="20531">
                  <c:v>42913.796527777777</c:v>
                </c:pt>
                <c:pt idx="20532">
                  <c:v>42913.797222222223</c:v>
                </c:pt>
                <c:pt idx="20533">
                  <c:v>42913.79791666667</c:v>
                </c:pt>
                <c:pt idx="20534">
                  <c:v>42913.798611111109</c:v>
                </c:pt>
                <c:pt idx="20535">
                  <c:v>42913.799305555556</c:v>
                </c:pt>
                <c:pt idx="20536">
                  <c:v>42913.8</c:v>
                </c:pt>
                <c:pt idx="20537">
                  <c:v>42913.800694444442</c:v>
                </c:pt>
                <c:pt idx="20538">
                  <c:v>42913.801388888889</c:v>
                </c:pt>
                <c:pt idx="20539">
                  <c:v>42913.802083333336</c:v>
                </c:pt>
                <c:pt idx="20540">
                  <c:v>42913.802777777775</c:v>
                </c:pt>
                <c:pt idx="20541">
                  <c:v>42913.803472222222</c:v>
                </c:pt>
                <c:pt idx="20542">
                  <c:v>42913.804166666669</c:v>
                </c:pt>
                <c:pt idx="20543">
                  <c:v>42913.804861111108</c:v>
                </c:pt>
                <c:pt idx="20544">
                  <c:v>42913.805555555555</c:v>
                </c:pt>
                <c:pt idx="20545">
                  <c:v>42913.806250000001</c:v>
                </c:pt>
                <c:pt idx="20546">
                  <c:v>42913.806944444441</c:v>
                </c:pt>
                <c:pt idx="20547">
                  <c:v>42913.807638888888</c:v>
                </c:pt>
                <c:pt idx="20548">
                  <c:v>42913.808333333334</c:v>
                </c:pt>
                <c:pt idx="20549">
                  <c:v>42913.809027777781</c:v>
                </c:pt>
                <c:pt idx="20550">
                  <c:v>42913.80972222222</c:v>
                </c:pt>
                <c:pt idx="20551">
                  <c:v>42913.810416666667</c:v>
                </c:pt>
                <c:pt idx="20552">
                  <c:v>42913.811111111114</c:v>
                </c:pt>
                <c:pt idx="20553">
                  <c:v>42913.811805555553</c:v>
                </c:pt>
                <c:pt idx="20554">
                  <c:v>42913.8125</c:v>
                </c:pt>
                <c:pt idx="20555">
                  <c:v>42913.813194444447</c:v>
                </c:pt>
                <c:pt idx="20556">
                  <c:v>42913.813888888886</c:v>
                </c:pt>
                <c:pt idx="20557">
                  <c:v>42913.814583333333</c:v>
                </c:pt>
                <c:pt idx="20558">
                  <c:v>42913.81527777778</c:v>
                </c:pt>
                <c:pt idx="20559">
                  <c:v>42913.815972222219</c:v>
                </c:pt>
                <c:pt idx="20560">
                  <c:v>42913.816666666666</c:v>
                </c:pt>
                <c:pt idx="20561">
                  <c:v>42913.817361111112</c:v>
                </c:pt>
                <c:pt idx="20562">
                  <c:v>42913.818055555559</c:v>
                </c:pt>
                <c:pt idx="20563">
                  <c:v>42913.818749999999</c:v>
                </c:pt>
                <c:pt idx="20564">
                  <c:v>42913.819444444445</c:v>
                </c:pt>
                <c:pt idx="20565">
                  <c:v>42913.820138888892</c:v>
                </c:pt>
                <c:pt idx="20566">
                  <c:v>42913.820833333331</c:v>
                </c:pt>
                <c:pt idx="20567">
                  <c:v>42913.821527777778</c:v>
                </c:pt>
                <c:pt idx="20568">
                  <c:v>42913.822222222225</c:v>
                </c:pt>
                <c:pt idx="20569">
                  <c:v>42913.822916666664</c:v>
                </c:pt>
                <c:pt idx="20570">
                  <c:v>42913.823611111111</c:v>
                </c:pt>
                <c:pt idx="20571">
                  <c:v>42913.824305555558</c:v>
                </c:pt>
                <c:pt idx="20572">
                  <c:v>42913.824999999997</c:v>
                </c:pt>
                <c:pt idx="20573">
                  <c:v>42913.825694444444</c:v>
                </c:pt>
                <c:pt idx="20574">
                  <c:v>42913.826388888891</c:v>
                </c:pt>
                <c:pt idx="20575">
                  <c:v>42913.82708333333</c:v>
                </c:pt>
                <c:pt idx="20576">
                  <c:v>42913.827777777777</c:v>
                </c:pt>
                <c:pt idx="20577">
                  <c:v>42913.828472222223</c:v>
                </c:pt>
                <c:pt idx="20578">
                  <c:v>42913.82916666667</c:v>
                </c:pt>
                <c:pt idx="20579">
                  <c:v>42913.829861111109</c:v>
                </c:pt>
                <c:pt idx="20580">
                  <c:v>42913.830555555556</c:v>
                </c:pt>
                <c:pt idx="20581">
                  <c:v>42913.831250000003</c:v>
                </c:pt>
                <c:pt idx="20582">
                  <c:v>42913.831944444442</c:v>
                </c:pt>
                <c:pt idx="20583">
                  <c:v>42913.832638888889</c:v>
                </c:pt>
                <c:pt idx="20584">
                  <c:v>42913.833333333336</c:v>
                </c:pt>
                <c:pt idx="20585">
                  <c:v>42913.834027777775</c:v>
                </c:pt>
                <c:pt idx="20586">
                  <c:v>42913.834722222222</c:v>
                </c:pt>
                <c:pt idx="20587">
                  <c:v>42913.835416666669</c:v>
                </c:pt>
                <c:pt idx="20588">
                  <c:v>42913.836111111108</c:v>
                </c:pt>
                <c:pt idx="20589">
                  <c:v>42913.836805555555</c:v>
                </c:pt>
                <c:pt idx="20590">
                  <c:v>42913.837500000001</c:v>
                </c:pt>
                <c:pt idx="20591">
                  <c:v>42913.838194444441</c:v>
                </c:pt>
                <c:pt idx="20592">
                  <c:v>42913.838888888888</c:v>
                </c:pt>
                <c:pt idx="20593">
                  <c:v>42913.839583333334</c:v>
                </c:pt>
                <c:pt idx="20594">
                  <c:v>42913.840277777781</c:v>
                </c:pt>
                <c:pt idx="20595">
                  <c:v>42913.84097222222</c:v>
                </c:pt>
                <c:pt idx="20596">
                  <c:v>42913.841666666667</c:v>
                </c:pt>
                <c:pt idx="20597">
                  <c:v>42913.842361111114</c:v>
                </c:pt>
                <c:pt idx="20598">
                  <c:v>42913.843055555553</c:v>
                </c:pt>
                <c:pt idx="20599">
                  <c:v>42913.84375</c:v>
                </c:pt>
                <c:pt idx="20600">
                  <c:v>42913.844444444447</c:v>
                </c:pt>
                <c:pt idx="20601">
                  <c:v>42913.845138888886</c:v>
                </c:pt>
                <c:pt idx="20602">
                  <c:v>42913.845833333333</c:v>
                </c:pt>
                <c:pt idx="20603">
                  <c:v>42913.84652777778</c:v>
                </c:pt>
                <c:pt idx="20604">
                  <c:v>42913.847222222219</c:v>
                </c:pt>
                <c:pt idx="20605">
                  <c:v>42913.847916666666</c:v>
                </c:pt>
                <c:pt idx="20606">
                  <c:v>42913.848611111112</c:v>
                </c:pt>
                <c:pt idx="20607">
                  <c:v>42913.849305555559</c:v>
                </c:pt>
                <c:pt idx="20608">
                  <c:v>42913.85</c:v>
                </c:pt>
                <c:pt idx="20609">
                  <c:v>42913.850694444445</c:v>
                </c:pt>
                <c:pt idx="20610">
                  <c:v>42913.851388888892</c:v>
                </c:pt>
                <c:pt idx="20611">
                  <c:v>42913.852083333331</c:v>
                </c:pt>
                <c:pt idx="20612">
                  <c:v>42913.852777777778</c:v>
                </c:pt>
                <c:pt idx="20613">
                  <c:v>42913.853472222225</c:v>
                </c:pt>
                <c:pt idx="20614">
                  <c:v>42913.854166666664</c:v>
                </c:pt>
                <c:pt idx="20615">
                  <c:v>42913.854861111111</c:v>
                </c:pt>
                <c:pt idx="20616">
                  <c:v>42913.855555555558</c:v>
                </c:pt>
                <c:pt idx="20617">
                  <c:v>42913.856249999997</c:v>
                </c:pt>
                <c:pt idx="20618">
                  <c:v>42913.856944444444</c:v>
                </c:pt>
                <c:pt idx="20619">
                  <c:v>42913.857638888891</c:v>
                </c:pt>
                <c:pt idx="20620">
                  <c:v>42913.85833333333</c:v>
                </c:pt>
                <c:pt idx="20621">
                  <c:v>42913.859027777777</c:v>
                </c:pt>
                <c:pt idx="20622">
                  <c:v>42913.859722222223</c:v>
                </c:pt>
                <c:pt idx="20623">
                  <c:v>42913.86041666667</c:v>
                </c:pt>
                <c:pt idx="20624">
                  <c:v>42913.861111111109</c:v>
                </c:pt>
                <c:pt idx="20625">
                  <c:v>42913.861805555556</c:v>
                </c:pt>
                <c:pt idx="20626">
                  <c:v>42913.862500000003</c:v>
                </c:pt>
                <c:pt idx="20627">
                  <c:v>42913.863194444442</c:v>
                </c:pt>
                <c:pt idx="20628">
                  <c:v>42913.863888888889</c:v>
                </c:pt>
                <c:pt idx="20629">
                  <c:v>42913.864583333336</c:v>
                </c:pt>
                <c:pt idx="20630">
                  <c:v>42913.865277777775</c:v>
                </c:pt>
                <c:pt idx="20631">
                  <c:v>42913.865972222222</c:v>
                </c:pt>
                <c:pt idx="20632">
                  <c:v>42913.866666666669</c:v>
                </c:pt>
                <c:pt idx="20633">
                  <c:v>42913.867361111108</c:v>
                </c:pt>
                <c:pt idx="20634">
                  <c:v>42913.868055555555</c:v>
                </c:pt>
                <c:pt idx="20635">
                  <c:v>42913.868750000001</c:v>
                </c:pt>
                <c:pt idx="20636">
                  <c:v>42913.869444444441</c:v>
                </c:pt>
                <c:pt idx="20637">
                  <c:v>42913.870138888888</c:v>
                </c:pt>
                <c:pt idx="20638">
                  <c:v>42913.870833333334</c:v>
                </c:pt>
                <c:pt idx="20639">
                  <c:v>42913.871527777781</c:v>
                </c:pt>
                <c:pt idx="20640">
                  <c:v>42913.87222222222</c:v>
                </c:pt>
                <c:pt idx="20641">
                  <c:v>42913.872916666667</c:v>
                </c:pt>
                <c:pt idx="20642">
                  <c:v>42913.873611111114</c:v>
                </c:pt>
                <c:pt idx="20643">
                  <c:v>42913.874305555553</c:v>
                </c:pt>
                <c:pt idx="20644">
                  <c:v>42913.875</c:v>
                </c:pt>
                <c:pt idx="20645">
                  <c:v>42913.875694444447</c:v>
                </c:pt>
                <c:pt idx="20646">
                  <c:v>42913.876388888886</c:v>
                </c:pt>
                <c:pt idx="20647">
                  <c:v>42913.877083333333</c:v>
                </c:pt>
                <c:pt idx="20648">
                  <c:v>42913.87777777778</c:v>
                </c:pt>
                <c:pt idx="20649">
                  <c:v>42913.878472222219</c:v>
                </c:pt>
                <c:pt idx="20650">
                  <c:v>42913.879166666666</c:v>
                </c:pt>
                <c:pt idx="20651">
                  <c:v>42913.879861111112</c:v>
                </c:pt>
                <c:pt idx="20652">
                  <c:v>42913.880555555559</c:v>
                </c:pt>
                <c:pt idx="20653">
                  <c:v>42913.881249999999</c:v>
                </c:pt>
                <c:pt idx="20654">
                  <c:v>42913.881944444445</c:v>
                </c:pt>
                <c:pt idx="20655">
                  <c:v>42913.882638888892</c:v>
                </c:pt>
                <c:pt idx="20656">
                  <c:v>42913.883333333331</c:v>
                </c:pt>
                <c:pt idx="20657">
                  <c:v>42913.884027777778</c:v>
                </c:pt>
                <c:pt idx="20658">
                  <c:v>42913.884722222225</c:v>
                </c:pt>
                <c:pt idx="20659">
                  <c:v>42913.885416666664</c:v>
                </c:pt>
                <c:pt idx="20660">
                  <c:v>42913.886111111111</c:v>
                </c:pt>
                <c:pt idx="20661">
                  <c:v>42913.886805555558</c:v>
                </c:pt>
                <c:pt idx="20662">
                  <c:v>42913.887499999997</c:v>
                </c:pt>
                <c:pt idx="20663">
                  <c:v>42913.888194444444</c:v>
                </c:pt>
                <c:pt idx="20664">
                  <c:v>42913.888888888891</c:v>
                </c:pt>
                <c:pt idx="20665">
                  <c:v>42913.88958333333</c:v>
                </c:pt>
                <c:pt idx="20666">
                  <c:v>42913.890277777777</c:v>
                </c:pt>
                <c:pt idx="20667">
                  <c:v>42913.890972222223</c:v>
                </c:pt>
                <c:pt idx="20668">
                  <c:v>42913.89166666667</c:v>
                </c:pt>
                <c:pt idx="20669">
                  <c:v>42913.892361111109</c:v>
                </c:pt>
                <c:pt idx="20670">
                  <c:v>42913.893055555556</c:v>
                </c:pt>
                <c:pt idx="20671">
                  <c:v>42913.893750000003</c:v>
                </c:pt>
                <c:pt idx="20672">
                  <c:v>42913.894444444442</c:v>
                </c:pt>
                <c:pt idx="20673">
                  <c:v>42913.895138888889</c:v>
                </c:pt>
                <c:pt idx="20674">
                  <c:v>42913.895833333336</c:v>
                </c:pt>
                <c:pt idx="20675">
                  <c:v>42913.896527777775</c:v>
                </c:pt>
                <c:pt idx="20676">
                  <c:v>42913.897222222222</c:v>
                </c:pt>
                <c:pt idx="20677">
                  <c:v>42913.897916666669</c:v>
                </c:pt>
                <c:pt idx="20678">
                  <c:v>42913.898611111108</c:v>
                </c:pt>
                <c:pt idx="20679">
                  <c:v>42913.899305555555</c:v>
                </c:pt>
                <c:pt idx="20680">
                  <c:v>42913.9</c:v>
                </c:pt>
                <c:pt idx="20681">
                  <c:v>42913.900694444441</c:v>
                </c:pt>
                <c:pt idx="20682">
                  <c:v>42913.901388888888</c:v>
                </c:pt>
                <c:pt idx="20683">
                  <c:v>42913.902083333334</c:v>
                </c:pt>
                <c:pt idx="20684">
                  <c:v>42913.902777777781</c:v>
                </c:pt>
                <c:pt idx="20685">
                  <c:v>42913.90347222222</c:v>
                </c:pt>
                <c:pt idx="20686">
                  <c:v>42913.904166666667</c:v>
                </c:pt>
                <c:pt idx="20687">
                  <c:v>42913.904861111114</c:v>
                </c:pt>
                <c:pt idx="20688">
                  <c:v>42913.905555555553</c:v>
                </c:pt>
                <c:pt idx="20689">
                  <c:v>42913.90625</c:v>
                </c:pt>
                <c:pt idx="20690">
                  <c:v>42913.906944444447</c:v>
                </c:pt>
                <c:pt idx="20691">
                  <c:v>42913.907638888886</c:v>
                </c:pt>
                <c:pt idx="20692">
                  <c:v>42913.908333333333</c:v>
                </c:pt>
                <c:pt idx="20693">
                  <c:v>42913.90902777778</c:v>
                </c:pt>
                <c:pt idx="20694">
                  <c:v>42913.909722222219</c:v>
                </c:pt>
                <c:pt idx="20695">
                  <c:v>42913.910416666666</c:v>
                </c:pt>
                <c:pt idx="20696">
                  <c:v>42913.911111111112</c:v>
                </c:pt>
                <c:pt idx="20697">
                  <c:v>42913.911805555559</c:v>
                </c:pt>
                <c:pt idx="20698">
                  <c:v>42913.912499999999</c:v>
                </c:pt>
                <c:pt idx="20699">
                  <c:v>42913.913194444445</c:v>
                </c:pt>
                <c:pt idx="20700">
                  <c:v>42913.913888888892</c:v>
                </c:pt>
                <c:pt idx="20701">
                  <c:v>42913.914583333331</c:v>
                </c:pt>
                <c:pt idx="20702">
                  <c:v>42913.915277777778</c:v>
                </c:pt>
                <c:pt idx="20703">
                  <c:v>42913.915972222225</c:v>
                </c:pt>
                <c:pt idx="20704">
                  <c:v>42913.916666666664</c:v>
                </c:pt>
                <c:pt idx="20705">
                  <c:v>42913.917361111111</c:v>
                </c:pt>
                <c:pt idx="20706">
                  <c:v>42913.918055555558</c:v>
                </c:pt>
                <c:pt idx="20707">
                  <c:v>42913.918749999997</c:v>
                </c:pt>
                <c:pt idx="20708">
                  <c:v>42913.919444444444</c:v>
                </c:pt>
                <c:pt idx="20709">
                  <c:v>42913.920138888891</c:v>
                </c:pt>
                <c:pt idx="20710">
                  <c:v>42913.92083333333</c:v>
                </c:pt>
                <c:pt idx="20711">
                  <c:v>42913.921527777777</c:v>
                </c:pt>
                <c:pt idx="20712">
                  <c:v>42913.922222222223</c:v>
                </c:pt>
                <c:pt idx="20713">
                  <c:v>42913.92291666667</c:v>
                </c:pt>
                <c:pt idx="20714">
                  <c:v>42913.923611111109</c:v>
                </c:pt>
                <c:pt idx="20715">
                  <c:v>42913.924305555556</c:v>
                </c:pt>
                <c:pt idx="20716">
                  <c:v>42913.925000000003</c:v>
                </c:pt>
                <c:pt idx="20717">
                  <c:v>42913.925694444442</c:v>
                </c:pt>
                <c:pt idx="20718">
                  <c:v>42913.926388888889</c:v>
                </c:pt>
                <c:pt idx="20719">
                  <c:v>42913.927083333336</c:v>
                </c:pt>
                <c:pt idx="20720">
                  <c:v>42913.927777777775</c:v>
                </c:pt>
                <c:pt idx="20721">
                  <c:v>42913.928472222222</c:v>
                </c:pt>
                <c:pt idx="20722">
                  <c:v>42913.929166666669</c:v>
                </c:pt>
                <c:pt idx="20723">
                  <c:v>42913.929861111108</c:v>
                </c:pt>
                <c:pt idx="20724">
                  <c:v>42913.930555555555</c:v>
                </c:pt>
                <c:pt idx="20725">
                  <c:v>42913.931250000001</c:v>
                </c:pt>
                <c:pt idx="20726">
                  <c:v>42913.931944444441</c:v>
                </c:pt>
                <c:pt idx="20727">
                  <c:v>42913.932638888888</c:v>
                </c:pt>
                <c:pt idx="20728">
                  <c:v>42913.933333333334</c:v>
                </c:pt>
                <c:pt idx="20729">
                  <c:v>42913.934027777781</c:v>
                </c:pt>
                <c:pt idx="20730">
                  <c:v>42913.93472222222</c:v>
                </c:pt>
                <c:pt idx="20731">
                  <c:v>42913.935416666667</c:v>
                </c:pt>
                <c:pt idx="20732">
                  <c:v>42913.936111111114</c:v>
                </c:pt>
                <c:pt idx="20733">
                  <c:v>42913.936805555553</c:v>
                </c:pt>
                <c:pt idx="20734">
                  <c:v>42913.9375</c:v>
                </c:pt>
                <c:pt idx="20735">
                  <c:v>42913.938194444447</c:v>
                </c:pt>
                <c:pt idx="20736">
                  <c:v>42913.938888888886</c:v>
                </c:pt>
                <c:pt idx="20737">
                  <c:v>42913.939583333333</c:v>
                </c:pt>
                <c:pt idx="20738">
                  <c:v>42913.94027777778</c:v>
                </c:pt>
                <c:pt idx="20739">
                  <c:v>42913.940972222219</c:v>
                </c:pt>
                <c:pt idx="20740">
                  <c:v>42913.941666666666</c:v>
                </c:pt>
                <c:pt idx="20741">
                  <c:v>42913.942361111112</c:v>
                </c:pt>
                <c:pt idx="20742">
                  <c:v>42913.943055555559</c:v>
                </c:pt>
                <c:pt idx="20743">
                  <c:v>42913.943749999999</c:v>
                </c:pt>
                <c:pt idx="20744">
                  <c:v>42913.944444444445</c:v>
                </c:pt>
                <c:pt idx="20745">
                  <c:v>42913.945138888892</c:v>
                </c:pt>
                <c:pt idx="20746">
                  <c:v>42913.945833333331</c:v>
                </c:pt>
                <c:pt idx="20747">
                  <c:v>42913.946527777778</c:v>
                </c:pt>
                <c:pt idx="20748">
                  <c:v>42913.947222222225</c:v>
                </c:pt>
                <c:pt idx="20749">
                  <c:v>42913.947916666664</c:v>
                </c:pt>
                <c:pt idx="20750">
                  <c:v>42913.948611111111</c:v>
                </c:pt>
                <c:pt idx="20751">
                  <c:v>42913.949305555558</c:v>
                </c:pt>
                <c:pt idx="20752">
                  <c:v>42913.95</c:v>
                </c:pt>
                <c:pt idx="20753">
                  <c:v>42913.950694444444</c:v>
                </c:pt>
                <c:pt idx="20754">
                  <c:v>42913.951388888891</c:v>
                </c:pt>
                <c:pt idx="20755">
                  <c:v>42913.95208333333</c:v>
                </c:pt>
                <c:pt idx="20756">
                  <c:v>42913.952777777777</c:v>
                </c:pt>
                <c:pt idx="20757">
                  <c:v>42913.953472222223</c:v>
                </c:pt>
                <c:pt idx="20758">
                  <c:v>42913.95416666667</c:v>
                </c:pt>
                <c:pt idx="20759">
                  <c:v>42913.954861111109</c:v>
                </c:pt>
                <c:pt idx="20760">
                  <c:v>42913.955555555556</c:v>
                </c:pt>
                <c:pt idx="20761">
                  <c:v>42913.956250000003</c:v>
                </c:pt>
                <c:pt idx="20762">
                  <c:v>42913.956944444442</c:v>
                </c:pt>
                <c:pt idx="20763">
                  <c:v>42913.957638888889</c:v>
                </c:pt>
                <c:pt idx="20764">
                  <c:v>42913.958333333336</c:v>
                </c:pt>
                <c:pt idx="20765">
                  <c:v>42913.959027777775</c:v>
                </c:pt>
                <c:pt idx="20766">
                  <c:v>42913.959722222222</c:v>
                </c:pt>
                <c:pt idx="20767">
                  <c:v>42913.960416666669</c:v>
                </c:pt>
                <c:pt idx="20768">
                  <c:v>42913.961111111108</c:v>
                </c:pt>
                <c:pt idx="20769">
                  <c:v>42913.961805555555</c:v>
                </c:pt>
                <c:pt idx="20770">
                  <c:v>42913.962500000001</c:v>
                </c:pt>
                <c:pt idx="20771">
                  <c:v>42913.963194444441</c:v>
                </c:pt>
                <c:pt idx="20772">
                  <c:v>42913.963888888888</c:v>
                </c:pt>
                <c:pt idx="20773">
                  <c:v>42913.964583333334</c:v>
                </c:pt>
                <c:pt idx="20774">
                  <c:v>42913.965277777781</c:v>
                </c:pt>
                <c:pt idx="20775">
                  <c:v>42913.96597222222</c:v>
                </c:pt>
                <c:pt idx="20776">
                  <c:v>42913.966666666667</c:v>
                </c:pt>
                <c:pt idx="20777">
                  <c:v>42913.967361111114</c:v>
                </c:pt>
                <c:pt idx="20778">
                  <c:v>42913.968055555553</c:v>
                </c:pt>
                <c:pt idx="20779">
                  <c:v>42913.96875</c:v>
                </c:pt>
                <c:pt idx="20780">
                  <c:v>42913.969444444447</c:v>
                </c:pt>
                <c:pt idx="20781">
                  <c:v>42913.970138888886</c:v>
                </c:pt>
                <c:pt idx="20782">
                  <c:v>42913.970833333333</c:v>
                </c:pt>
                <c:pt idx="20783">
                  <c:v>42913.97152777778</c:v>
                </c:pt>
                <c:pt idx="20784">
                  <c:v>42913.972222222219</c:v>
                </c:pt>
                <c:pt idx="20785">
                  <c:v>42913.972916666666</c:v>
                </c:pt>
                <c:pt idx="20786">
                  <c:v>42913.973611111112</c:v>
                </c:pt>
                <c:pt idx="20787">
                  <c:v>42913.974305555559</c:v>
                </c:pt>
                <c:pt idx="20788">
                  <c:v>42913.974999999999</c:v>
                </c:pt>
                <c:pt idx="20789">
                  <c:v>42913.975694444445</c:v>
                </c:pt>
                <c:pt idx="20790">
                  <c:v>42913.976388888892</c:v>
                </c:pt>
                <c:pt idx="20791">
                  <c:v>42913.977083333331</c:v>
                </c:pt>
                <c:pt idx="20792">
                  <c:v>42913.977777777778</c:v>
                </c:pt>
                <c:pt idx="20793">
                  <c:v>42913.978472222225</c:v>
                </c:pt>
                <c:pt idx="20794">
                  <c:v>42913.979166666664</c:v>
                </c:pt>
                <c:pt idx="20795">
                  <c:v>42913.979861111111</c:v>
                </c:pt>
                <c:pt idx="20796">
                  <c:v>42913.980555555558</c:v>
                </c:pt>
                <c:pt idx="20797">
                  <c:v>42913.981249999997</c:v>
                </c:pt>
                <c:pt idx="20798">
                  <c:v>42913.981944444444</c:v>
                </c:pt>
                <c:pt idx="20799">
                  <c:v>42913.982638888891</c:v>
                </c:pt>
                <c:pt idx="20800">
                  <c:v>42913.98333333333</c:v>
                </c:pt>
                <c:pt idx="20801">
                  <c:v>42913.984027777777</c:v>
                </c:pt>
                <c:pt idx="20802">
                  <c:v>42913.984722222223</c:v>
                </c:pt>
                <c:pt idx="20803">
                  <c:v>42913.98541666667</c:v>
                </c:pt>
                <c:pt idx="20804">
                  <c:v>42913.986111111109</c:v>
                </c:pt>
                <c:pt idx="20805">
                  <c:v>42913.986805555556</c:v>
                </c:pt>
                <c:pt idx="20806">
                  <c:v>42913.987500000003</c:v>
                </c:pt>
                <c:pt idx="20807">
                  <c:v>42913.988194444442</c:v>
                </c:pt>
                <c:pt idx="20808">
                  <c:v>42913.988888888889</c:v>
                </c:pt>
                <c:pt idx="20809">
                  <c:v>42913.989583333336</c:v>
                </c:pt>
                <c:pt idx="20810">
                  <c:v>42913.990277777775</c:v>
                </c:pt>
                <c:pt idx="20811">
                  <c:v>42913.990972222222</c:v>
                </c:pt>
                <c:pt idx="20812">
                  <c:v>42913.991666666669</c:v>
                </c:pt>
                <c:pt idx="20813">
                  <c:v>42913.992361111108</c:v>
                </c:pt>
                <c:pt idx="20814">
                  <c:v>42913.993055555555</c:v>
                </c:pt>
                <c:pt idx="20815">
                  <c:v>42913.993750000001</c:v>
                </c:pt>
                <c:pt idx="20816">
                  <c:v>42913.994444444441</c:v>
                </c:pt>
                <c:pt idx="20817">
                  <c:v>42913.995138888888</c:v>
                </c:pt>
                <c:pt idx="20818">
                  <c:v>42913.995833333334</c:v>
                </c:pt>
                <c:pt idx="20819">
                  <c:v>42913.996527777781</c:v>
                </c:pt>
                <c:pt idx="20820">
                  <c:v>42913.99722222222</c:v>
                </c:pt>
                <c:pt idx="20821">
                  <c:v>42913.997916666667</c:v>
                </c:pt>
                <c:pt idx="20822">
                  <c:v>42913.998611111114</c:v>
                </c:pt>
                <c:pt idx="20823">
                  <c:v>42913.999305555553</c:v>
                </c:pt>
                <c:pt idx="20824">
                  <c:v>42914</c:v>
                </c:pt>
                <c:pt idx="20825">
                  <c:v>42914.000694444447</c:v>
                </c:pt>
                <c:pt idx="20826">
                  <c:v>42914.001388888886</c:v>
                </c:pt>
                <c:pt idx="20827">
                  <c:v>42914.002083333333</c:v>
                </c:pt>
                <c:pt idx="20828">
                  <c:v>42914.00277777778</c:v>
                </c:pt>
                <c:pt idx="20829">
                  <c:v>42914.003472222219</c:v>
                </c:pt>
                <c:pt idx="20830">
                  <c:v>42914.004166666666</c:v>
                </c:pt>
                <c:pt idx="20831">
                  <c:v>42914.004861111112</c:v>
                </c:pt>
                <c:pt idx="20832">
                  <c:v>42914.005555555559</c:v>
                </c:pt>
                <c:pt idx="20833">
                  <c:v>42914.006249999999</c:v>
                </c:pt>
                <c:pt idx="20834">
                  <c:v>42914.006944444445</c:v>
                </c:pt>
                <c:pt idx="20835">
                  <c:v>42914.007638888892</c:v>
                </c:pt>
                <c:pt idx="20836">
                  <c:v>42914.008333333331</c:v>
                </c:pt>
                <c:pt idx="20837">
                  <c:v>42914.009027777778</c:v>
                </c:pt>
                <c:pt idx="20838">
                  <c:v>42914.009722222225</c:v>
                </c:pt>
                <c:pt idx="20839">
                  <c:v>42914.010416666664</c:v>
                </c:pt>
                <c:pt idx="20840">
                  <c:v>42914.011111111111</c:v>
                </c:pt>
                <c:pt idx="20841">
                  <c:v>42914.011805555558</c:v>
                </c:pt>
                <c:pt idx="20842">
                  <c:v>42914.012499999997</c:v>
                </c:pt>
                <c:pt idx="20843">
                  <c:v>42914.013194444444</c:v>
                </c:pt>
                <c:pt idx="20844">
                  <c:v>42914.013888888891</c:v>
                </c:pt>
                <c:pt idx="20845">
                  <c:v>42914.01458333333</c:v>
                </c:pt>
                <c:pt idx="20846">
                  <c:v>42914.015277777777</c:v>
                </c:pt>
                <c:pt idx="20847">
                  <c:v>42914.015972222223</c:v>
                </c:pt>
                <c:pt idx="20848">
                  <c:v>42914.01666666667</c:v>
                </c:pt>
                <c:pt idx="20849">
                  <c:v>42914.017361111109</c:v>
                </c:pt>
                <c:pt idx="20850">
                  <c:v>42914.018055555556</c:v>
                </c:pt>
                <c:pt idx="20851">
                  <c:v>42914.018750000003</c:v>
                </c:pt>
                <c:pt idx="20852">
                  <c:v>42914.019444444442</c:v>
                </c:pt>
                <c:pt idx="20853">
                  <c:v>42914.020138888889</c:v>
                </c:pt>
                <c:pt idx="20854">
                  <c:v>42914.020833333336</c:v>
                </c:pt>
                <c:pt idx="20855">
                  <c:v>42914.021527777775</c:v>
                </c:pt>
                <c:pt idx="20856">
                  <c:v>42914.022222222222</c:v>
                </c:pt>
                <c:pt idx="20857">
                  <c:v>42914.022916666669</c:v>
                </c:pt>
                <c:pt idx="20858">
                  <c:v>42914.023611111108</c:v>
                </c:pt>
                <c:pt idx="20859">
                  <c:v>42914.024305555555</c:v>
                </c:pt>
                <c:pt idx="20860">
                  <c:v>42914.025000000001</c:v>
                </c:pt>
                <c:pt idx="20861">
                  <c:v>42914.025694444441</c:v>
                </c:pt>
                <c:pt idx="20862">
                  <c:v>42914.026388888888</c:v>
                </c:pt>
                <c:pt idx="20863">
                  <c:v>42914.027083333334</c:v>
                </c:pt>
                <c:pt idx="20864">
                  <c:v>42914.027777777781</c:v>
                </c:pt>
                <c:pt idx="20865">
                  <c:v>42914.02847222222</c:v>
                </c:pt>
                <c:pt idx="20866">
                  <c:v>42914.029166666667</c:v>
                </c:pt>
                <c:pt idx="20867">
                  <c:v>42914.029861111114</c:v>
                </c:pt>
                <c:pt idx="20868">
                  <c:v>42914.030555555553</c:v>
                </c:pt>
                <c:pt idx="20869">
                  <c:v>42914.03125</c:v>
                </c:pt>
                <c:pt idx="20870">
                  <c:v>42914.031944444447</c:v>
                </c:pt>
                <c:pt idx="20871">
                  <c:v>42914.032638888886</c:v>
                </c:pt>
                <c:pt idx="20872">
                  <c:v>42914.033333333333</c:v>
                </c:pt>
                <c:pt idx="20873">
                  <c:v>42914.03402777778</c:v>
                </c:pt>
                <c:pt idx="20874">
                  <c:v>42914.034722222219</c:v>
                </c:pt>
                <c:pt idx="20875">
                  <c:v>42914.035416666666</c:v>
                </c:pt>
                <c:pt idx="20876">
                  <c:v>42914.036111111112</c:v>
                </c:pt>
                <c:pt idx="20877">
                  <c:v>42914.036805555559</c:v>
                </c:pt>
                <c:pt idx="20878">
                  <c:v>42914.037499999999</c:v>
                </c:pt>
                <c:pt idx="20879">
                  <c:v>42914.038194444445</c:v>
                </c:pt>
                <c:pt idx="20880">
                  <c:v>42914.038888888892</c:v>
                </c:pt>
                <c:pt idx="20881">
                  <c:v>42914.039583333331</c:v>
                </c:pt>
                <c:pt idx="20882">
                  <c:v>42914.040277777778</c:v>
                </c:pt>
                <c:pt idx="20883">
                  <c:v>42914.040972222225</c:v>
                </c:pt>
                <c:pt idx="20884">
                  <c:v>42914.041666666664</c:v>
                </c:pt>
                <c:pt idx="20885">
                  <c:v>42914.042361111111</c:v>
                </c:pt>
                <c:pt idx="20886">
                  <c:v>42914.043055555558</c:v>
                </c:pt>
                <c:pt idx="20887">
                  <c:v>42914.043749999997</c:v>
                </c:pt>
                <c:pt idx="20888">
                  <c:v>42914.044444444444</c:v>
                </c:pt>
                <c:pt idx="20889">
                  <c:v>42914.045138888891</c:v>
                </c:pt>
                <c:pt idx="20890">
                  <c:v>42914.04583333333</c:v>
                </c:pt>
                <c:pt idx="20891">
                  <c:v>42914.046527777777</c:v>
                </c:pt>
                <c:pt idx="20892">
                  <c:v>42914.047222222223</c:v>
                </c:pt>
                <c:pt idx="20893">
                  <c:v>42914.04791666667</c:v>
                </c:pt>
                <c:pt idx="20894">
                  <c:v>42914.048611111109</c:v>
                </c:pt>
                <c:pt idx="20895">
                  <c:v>42914.049305555556</c:v>
                </c:pt>
                <c:pt idx="20896">
                  <c:v>42914.05</c:v>
                </c:pt>
                <c:pt idx="20897">
                  <c:v>42914.050694444442</c:v>
                </c:pt>
                <c:pt idx="20898">
                  <c:v>42914.051388888889</c:v>
                </c:pt>
                <c:pt idx="20899">
                  <c:v>42914.052083333336</c:v>
                </c:pt>
                <c:pt idx="20900">
                  <c:v>42914.052777777775</c:v>
                </c:pt>
                <c:pt idx="20901">
                  <c:v>42914.053472222222</c:v>
                </c:pt>
                <c:pt idx="20902">
                  <c:v>42914.054166666669</c:v>
                </c:pt>
                <c:pt idx="20903">
                  <c:v>42914.054861111108</c:v>
                </c:pt>
                <c:pt idx="20904">
                  <c:v>42914.055555555555</c:v>
                </c:pt>
                <c:pt idx="20905">
                  <c:v>42914.056250000001</c:v>
                </c:pt>
                <c:pt idx="20906">
                  <c:v>42914.056944444441</c:v>
                </c:pt>
                <c:pt idx="20907">
                  <c:v>42914.057638888888</c:v>
                </c:pt>
                <c:pt idx="20908">
                  <c:v>42914.058333333334</c:v>
                </c:pt>
                <c:pt idx="20909">
                  <c:v>42914.059027777781</c:v>
                </c:pt>
                <c:pt idx="20910">
                  <c:v>42914.05972222222</c:v>
                </c:pt>
                <c:pt idx="20911">
                  <c:v>42914.060416666667</c:v>
                </c:pt>
                <c:pt idx="20912">
                  <c:v>42914.061111111114</c:v>
                </c:pt>
                <c:pt idx="20913">
                  <c:v>42914.061805555553</c:v>
                </c:pt>
                <c:pt idx="20914">
                  <c:v>42914.0625</c:v>
                </c:pt>
                <c:pt idx="20915">
                  <c:v>42914.063194444447</c:v>
                </c:pt>
                <c:pt idx="20916">
                  <c:v>42914.063888888886</c:v>
                </c:pt>
                <c:pt idx="20917">
                  <c:v>42914.064583333333</c:v>
                </c:pt>
                <c:pt idx="20918">
                  <c:v>42914.06527777778</c:v>
                </c:pt>
                <c:pt idx="20919">
                  <c:v>42914.065972222219</c:v>
                </c:pt>
                <c:pt idx="20920">
                  <c:v>42914.066666666666</c:v>
                </c:pt>
                <c:pt idx="20921">
                  <c:v>42914.067361111112</c:v>
                </c:pt>
                <c:pt idx="20922">
                  <c:v>42914.068055555559</c:v>
                </c:pt>
                <c:pt idx="20923">
                  <c:v>42914.068749999999</c:v>
                </c:pt>
                <c:pt idx="20924">
                  <c:v>42914.069444444445</c:v>
                </c:pt>
                <c:pt idx="20925">
                  <c:v>42914.070138888892</c:v>
                </c:pt>
                <c:pt idx="20926">
                  <c:v>42914.070833333331</c:v>
                </c:pt>
                <c:pt idx="20927">
                  <c:v>42914.071527777778</c:v>
                </c:pt>
                <c:pt idx="20928">
                  <c:v>42914.072222222225</c:v>
                </c:pt>
                <c:pt idx="20929">
                  <c:v>42914.072916666664</c:v>
                </c:pt>
                <c:pt idx="20930">
                  <c:v>42914.073611111111</c:v>
                </c:pt>
                <c:pt idx="20931">
                  <c:v>42914.074305555558</c:v>
                </c:pt>
                <c:pt idx="20932">
                  <c:v>42914.074999999997</c:v>
                </c:pt>
                <c:pt idx="20933">
                  <c:v>42914.075694444444</c:v>
                </c:pt>
                <c:pt idx="20934">
                  <c:v>42914.076388888891</c:v>
                </c:pt>
                <c:pt idx="20935">
                  <c:v>42914.07708333333</c:v>
                </c:pt>
                <c:pt idx="20936">
                  <c:v>42914.077777777777</c:v>
                </c:pt>
                <c:pt idx="20937">
                  <c:v>42914.078472222223</c:v>
                </c:pt>
                <c:pt idx="20938">
                  <c:v>42914.07916666667</c:v>
                </c:pt>
                <c:pt idx="20939">
                  <c:v>42914.079861111109</c:v>
                </c:pt>
                <c:pt idx="20940">
                  <c:v>42914.080555555556</c:v>
                </c:pt>
                <c:pt idx="20941">
                  <c:v>42914.081250000003</c:v>
                </c:pt>
                <c:pt idx="20942">
                  <c:v>42914.081944444442</c:v>
                </c:pt>
                <c:pt idx="20943">
                  <c:v>42914.082638888889</c:v>
                </c:pt>
                <c:pt idx="20944">
                  <c:v>42914.083333333336</c:v>
                </c:pt>
                <c:pt idx="20945">
                  <c:v>42914.084027777775</c:v>
                </c:pt>
                <c:pt idx="20946">
                  <c:v>42914.084722222222</c:v>
                </c:pt>
                <c:pt idx="20947">
                  <c:v>42914.085416666669</c:v>
                </c:pt>
                <c:pt idx="20948">
                  <c:v>42914.086111111108</c:v>
                </c:pt>
                <c:pt idx="20949">
                  <c:v>42914.086805555555</c:v>
                </c:pt>
                <c:pt idx="20950">
                  <c:v>42914.087500000001</c:v>
                </c:pt>
                <c:pt idx="20951">
                  <c:v>42914.088194444441</c:v>
                </c:pt>
                <c:pt idx="20952">
                  <c:v>42914.088888888888</c:v>
                </c:pt>
                <c:pt idx="20953">
                  <c:v>42914.089583333334</c:v>
                </c:pt>
                <c:pt idx="20954">
                  <c:v>42914.090277777781</c:v>
                </c:pt>
                <c:pt idx="20955">
                  <c:v>42914.09097222222</c:v>
                </c:pt>
                <c:pt idx="20956">
                  <c:v>42914.091666666667</c:v>
                </c:pt>
                <c:pt idx="20957">
                  <c:v>42914.092361111114</c:v>
                </c:pt>
                <c:pt idx="20958">
                  <c:v>42914.093055555553</c:v>
                </c:pt>
                <c:pt idx="20959">
                  <c:v>42914.09375</c:v>
                </c:pt>
                <c:pt idx="20960">
                  <c:v>42914.094444444447</c:v>
                </c:pt>
                <c:pt idx="20961">
                  <c:v>42914.095138888886</c:v>
                </c:pt>
                <c:pt idx="20962">
                  <c:v>42914.095833333333</c:v>
                </c:pt>
                <c:pt idx="20963">
                  <c:v>42914.09652777778</c:v>
                </c:pt>
                <c:pt idx="20964">
                  <c:v>42914.097222222219</c:v>
                </c:pt>
                <c:pt idx="20965">
                  <c:v>42914.097916666666</c:v>
                </c:pt>
                <c:pt idx="20966">
                  <c:v>42914.098611111112</c:v>
                </c:pt>
                <c:pt idx="20967">
                  <c:v>42914.099305555559</c:v>
                </c:pt>
                <c:pt idx="20968">
                  <c:v>42914.1</c:v>
                </c:pt>
                <c:pt idx="20969">
                  <c:v>42914.100694444445</c:v>
                </c:pt>
                <c:pt idx="20970">
                  <c:v>42914.101388888892</c:v>
                </c:pt>
                <c:pt idx="20971">
                  <c:v>42914.102083333331</c:v>
                </c:pt>
                <c:pt idx="20972">
                  <c:v>42914.102777777778</c:v>
                </c:pt>
                <c:pt idx="20973">
                  <c:v>42914.103472222225</c:v>
                </c:pt>
                <c:pt idx="20974">
                  <c:v>42914.104166666664</c:v>
                </c:pt>
                <c:pt idx="20975">
                  <c:v>42914.104861111111</c:v>
                </c:pt>
                <c:pt idx="20976">
                  <c:v>42914.105555555558</c:v>
                </c:pt>
                <c:pt idx="20977">
                  <c:v>42914.106249999997</c:v>
                </c:pt>
                <c:pt idx="20978">
                  <c:v>42914.106944444444</c:v>
                </c:pt>
                <c:pt idx="20979">
                  <c:v>42914.107638888891</c:v>
                </c:pt>
                <c:pt idx="20980">
                  <c:v>42914.10833333333</c:v>
                </c:pt>
                <c:pt idx="20981">
                  <c:v>42914.109027777777</c:v>
                </c:pt>
                <c:pt idx="20982">
                  <c:v>42914.109722222223</c:v>
                </c:pt>
                <c:pt idx="20983">
                  <c:v>42914.11041666667</c:v>
                </c:pt>
                <c:pt idx="20984">
                  <c:v>42914.111111111109</c:v>
                </c:pt>
                <c:pt idx="20985">
                  <c:v>42914.111805555556</c:v>
                </c:pt>
                <c:pt idx="20986">
                  <c:v>42914.112500000003</c:v>
                </c:pt>
                <c:pt idx="20987">
                  <c:v>42914.113194444442</c:v>
                </c:pt>
                <c:pt idx="20988">
                  <c:v>42914.113888888889</c:v>
                </c:pt>
                <c:pt idx="20989">
                  <c:v>42914.114583333336</c:v>
                </c:pt>
                <c:pt idx="20990">
                  <c:v>42914.115277777775</c:v>
                </c:pt>
                <c:pt idx="20991">
                  <c:v>42914.115972222222</c:v>
                </c:pt>
                <c:pt idx="20992">
                  <c:v>42914.116666666669</c:v>
                </c:pt>
                <c:pt idx="20993">
                  <c:v>42914.117361111108</c:v>
                </c:pt>
                <c:pt idx="20994">
                  <c:v>42914.118055555555</c:v>
                </c:pt>
                <c:pt idx="20995">
                  <c:v>42914.118750000001</c:v>
                </c:pt>
                <c:pt idx="20996">
                  <c:v>42914.119444444441</c:v>
                </c:pt>
                <c:pt idx="20997">
                  <c:v>42914.120138888888</c:v>
                </c:pt>
                <c:pt idx="20998">
                  <c:v>42914.120833333334</c:v>
                </c:pt>
                <c:pt idx="20999">
                  <c:v>42914.121527777781</c:v>
                </c:pt>
                <c:pt idx="21000">
                  <c:v>42914.12222222222</c:v>
                </c:pt>
                <c:pt idx="21001">
                  <c:v>42914.122916666667</c:v>
                </c:pt>
                <c:pt idx="21002">
                  <c:v>42914.123611111114</c:v>
                </c:pt>
                <c:pt idx="21003">
                  <c:v>42914.124305555553</c:v>
                </c:pt>
                <c:pt idx="21004">
                  <c:v>42914.125</c:v>
                </c:pt>
                <c:pt idx="21005">
                  <c:v>42914.125694444447</c:v>
                </c:pt>
                <c:pt idx="21006">
                  <c:v>42914.126388888886</c:v>
                </c:pt>
                <c:pt idx="21007">
                  <c:v>42914.127083333333</c:v>
                </c:pt>
                <c:pt idx="21008">
                  <c:v>42914.12777777778</c:v>
                </c:pt>
                <c:pt idx="21009">
                  <c:v>42914.128472222219</c:v>
                </c:pt>
                <c:pt idx="21010">
                  <c:v>42914.129166666666</c:v>
                </c:pt>
                <c:pt idx="21011">
                  <c:v>42914.129861111112</c:v>
                </c:pt>
                <c:pt idx="21012">
                  <c:v>42914.130555555559</c:v>
                </c:pt>
                <c:pt idx="21013">
                  <c:v>42914.131249999999</c:v>
                </c:pt>
                <c:pt idx="21014">
                  <c:v>42914.131944444445</c:v>
                </c:pt>
                <c:pt idx="21015">
                  <c:v>42914.132638888892</c:v>
                </c:pt>
                <c:pt idx="21016">
                  <c:v>42914.133333333331</c:v>
                </c:pt>
                <c:pt idx="21017">
                  <c:v>42914.134027777778</c:v>
                </c:pt>
                <c:pt idx="21018">
                  <c:v>42914.134722222225</c:v>
                </c:pt>
                <c:pt idx="21019">
                  <c:v>42914.135416666664</c:v>
                </c:pt>
                <c:pt idx="21020">
                  <c:v>42914.136111111111</c:v>
                </c:pt>
                <c:pt idx="21021">
                  <c:v>42914.136805555558</c:v>
                </c:pt>
                <c:pt idx="21022">
                  <c:v>42914.137499999997</c:v>
                </c:pt>
                <c:pt idx="21023">
                  <c:v>42914.138194444444</c:v>
                </c:pt>
                <c:pt idx="21024">
                  <c:v>42914.138888888891</c:v>
                </c:pt>
                <c:pt idx="21025">
                  <c:v>42914.13958333333</c:v>
                </c:pt>
                <c:pt idx="21026">
                  <c:v>42914.140277777777</c:v>
                </c:pt>
                <c:pt idx="21027">
                  <c:v>42914.140972222223</c:v>
                </c:pt>
                <c:pt idx="21028">
                  <c:v>42914.14166666667</c:v>
                </c:pt>
                <c:pt idx="21029">
                  <c:v>42914.142361111109</c:v>
                </c:pt>
                <c:pt idx="21030">
                  <c:v>42914.143055555556</c:v>
                </c:pt>
                <c:pt idx="21031">
                  <c:v>42914.143750000003</c:v>
                </c:pt>
                <c:pt idx="21032">
                  <c:v>42914.144444444442</c:v>
                </c:pt>
                <c:pt idx="21033">
                  <c:v>42914.145138888889</c:v>
                </c:pt>
                <c:pt idx="21034">
                  <c:v>42914.145833333336</c:v>
                </c:pt>
                <c:pt idx="21035">
                  <c:v>42914.146527777775</c:v>
                </c:pt>
                <c:pt idx="21036">
                  <c:v>42914.147222222222</c:v>
                </c:pt>
                <c:pt idx="21037">
                  <c:v>42914.147916666669</c:v>
                </c:pt>
                <c:pt idx="21038">
                  <c:v>42914.148611111108</c:v>
                </c:pt>
                <c:pt idx="21039">
                  <c:v>42914.149305555555</c:v>
                </c:pt>
                <c:pt idx="21040">
                  <c:v>42914.15</c:v>
                </c:pt>
                <c:pt idx="21041">
                  <c:v>42914.150694444441</c:v>
                </c:pt>
                <c:pt idx="21042">
                  <c:v>42914.151388888888</c:v>
                </c:pt>
                <c:pt idx="21043">
                  <c:v>42914.152083333334</c:v>
                </c:pt>
                <c:pt idx="21044">
                  <c:v>42914.152777777781</c:v>
                </c:pt>
                <c:pt idx="21045">
                  <c:v>42914.15347222222</c:v>
                </c:pt>
                <c:pt idx="21046">
                  <c:v>42914.154166666667</c:v>
                </c:pt>
                <c:pt idx="21047">
                  <c:v>42914.154861111114</c:v>
                </c:pt>
                <c:pt idx="21048">
                  <c:v>42914.155555555553</c:v>
                </c:pt>
                <c:pt idx="21049">
                  <c:v>42914.15625</c:v>
                </c:pt>
                <c:pt idx="21050">
                  <c:v>42914.156944444447</c:v>
                </c:pt>
                <c:pt idx="21051">
                  <c:v>42914.157638888886</c:v>
                </c:pt>
                <c:pt idx="21052">
                  <c:v>42914.158333333333</c:v>
                </c:pt>
                <c:pt idx="21053">
                  <c:v>42914.15902777778</c:v>
                </c:pt>
                <c:pt idx="21054">
                  <c:v>42914.159722222219</c:v>
                </c:pt>
                <c:pt idx="21055">
                  <c:v>42914.160416666666</c:v>
                </c:pt>
                <c:pt idx="21056">
                  <c:v>42914.161111111112</c:v>
                </c:pt>
                <c:pt idx="21057">
                  <c:v>42914.161805555559</c:v>
                </c:pt>
                <c:pt idx="21058">
                  <c:v>42914.162499999999</c:v>
                </c:pt>
                <c:pt idx="21059">
                  <c:v>42914.163194444445</c:v>
                </c:pt>
                <c:pt idx="21060">
                  <c:v>42914.163888888892</c:v>
                </c:pt>
                <c:pt idx="21061">
                  <c:v>42914.164583333331</c:v>
                </c:pt>
                <c:pt idx="21062">
                  <c:v>42914.165277777778</c:v>
                </c:pt>
                <c:pt idx="21063">
                  <c:v>42914.165972222225</c:v>
                </c:pt>
                <c:pt idx="21064">
                  <c:v>42914.166666666664</c:v>
                </c:pt>
                <c:pt idx="21065">
                  <c:v>42914.167361111111</c:v>
                </c:pt>
                <c:pt idx="21066">
                  <c:v>42914.168055555558</c:v>
                </c:pt>
                <c:pt idx="21067">
                  <c:v>42914.168749999997</c:v>
                </c:pt>
                <c:pt idx="21068">
                  <c:v>42914.169444444444</c:v>
                </c:pt>
                <c:pt idx="21069">
                  <c:v>42914.170138888891</c:v>
                </c:pt>
                <c:pt idx="21070">
                  <c:v>42914.17083333333</c:v>
                </c:pt>
                <c:pt idx="21071">
                  <c:v>42914.171527777777</c:v>
                </c:pt>
                <c:pt idx="21072">
                  <c:v>42914.172222222223</c:v>
                </c:pt>
                <c:pt idx="21073">
                  <c:v>42914.17291666667</c:v>
                </c:pt>
                <c:pt idx="21074">
                  <c:v>42914.173611111109</c:v>
                </c:pt>
                <c:pt idx="21075">
                  <c:v>42914.174305555556</c:v>
                </c:pt>
                <c:pt idx="21076">
                  <c:v>42914.175000000003</c:v>
                </c:pt>
                <c:pt idx="21077">
                  <c:v>42914.175694444442</c:v>
                </c:pt>
                <c:pt idx="21078">
                  <c:v>42914.176388888889</c:v>
                </c:pt>
                <c:pt idx="21079">
                  <c:v>42914.177083333336</c:v>
                </c:pt>
                <c:pt idx="21080">
                  <c:v>42914.177777777775</c:v>
                </c:pt>
                <c:pt idx="21081">
                  <c:v>42914.178472222222</c:v>
                </c:pt>
                <c:pt idx="21082">
                  <c:v>42914.179166666669</c:v>
                </c:pt>
                <c:pt idx="21083">
                  <c:v>42914.179861111108</c:v>
                </c:pt>
                <c:pt idx="21084">
                  <c:v>42914.180555555555</c:v>
                </c:pt>
                <c:pt idx="21085">
                  <c:v>42914.181250000001</c:v>
                </c:pt>
                <c:pt idx="21086">
                  <c:v>42914.181944444441</c:v>
                </c:pt>
                <c:pt idx="21087">
                  <c:v>42914.182638888888</c:v>
                </c:pt>
                <c:pt idx="21088">
                  <c:v>42914.183333333334</c:v>
                </c:pt>
                <c:pt idx="21089">
                  <c:v>42914.184027777781</c:v>
                </c:pt>
                <c:pt idx="21090">
                  <c:v>42914.18472222222</c:v>
                </c:pt>
                <c:pt idx="21091">
                  <c:v>42914.185416666667</c:v>
                </c:pt>
                <c:pt idx="21092">
                  <c:v>42914.186111111114</c:v>
                </c:pt>
                <c:pt idx="21093">
                  <c:v>42914.186805555553</c:v>
                </c:pt>
                <c:pt idx="21094">
                  <c:v>42914.1875</c:v>
                </c:pt>
                <c:pt idx="21095">
                  <c:v>42914.188194444447</c:v>
                </c:pt>
                <c:pt idx="21096">
                  <c:v>42914.188888888886</c:v>
                </c:pt>
                <c:pt idx="21097">
                  <c:v>42914.189583333333</c:v>
                </c:pt>
                <c:pt idx="21098">
                  <c:v>42914.19027777778</c:v>
                </c:pt>
                <c:pt idx="21099">
                  <c:v>42914.190972222219</c:v>
                </c:pt>
                <c:pt idx="21100">
                  <c:v>42914.191666666666</c:v>
                </c:pt>
                <c:pt idx="21101">
                  <c:v>42914.192361111112</c:v>
                </c:pt>
                <c:pt idx="21102">
                  <c:v>42914.193055555559</c:v>
                </c:pt>
                <c:pt idx="21103">
                  <c:v>42914.193749999999</c:v>
                </c:pt>
                <c:pt idx="21104">
                  <c:v>42914.194444444445</c:v>
                </c:pt>
                <c:pt idx="21105">
                  <c:v>42914.195138888892</c:v>
                </c:pt>
                <c:pt idx="21106">
                  <c:v>42914.195833333331</c:v>
                </c:pt>
                <c:pt idx="21107">
                  <c:v>42914.196527777778</c:v>
                </c:pt>
                <c:pt idx="21108">
                  <c:v>42914.197222222225</c:v>
                </c:pt>
                <c:pt idx="21109">
                  <c:v>42914.197916666664</c:v>
                </c:pt>
                <c:pt idx="21110">
                  <c:v>42914.198611111111</c:v>
                </c:pt>
                <c:pt idx="21111">
                  <c:v>42914.199305555558</c:v>
                </c:pt>
                <c:pt idx="21112">
                  <c:v>42914.2</c:v>
                </c:pt>
                <c:pt idx="21113">
                  <c:v>42914.200694444444</c:v>
                </c:pt>
                <c:pt idx="21114">
                  <c:v>42914.201388888891</c:v>
                </c:pt>
                <c:pt idx="21115">
                  <c:v>42914.20208333333</c:v>
                </c:pt>
                <c:pt idx="21116">
                  <c:v>42914.202777777777</c:v>
                </c:pt>
                <c:pt idx="21117">
                  <c:v>42914.203472222223</c:v>
                </c:pt>
                <c:pt idx="21118">
                  <c:v>42914.20416666667</c:v>
                </c:pt>
                <c:pt idx="21119">
                  <c:v>42914.204861111109</c:v>
                </c:pt>
                <c:pt idx="21120">
                  <c:v>42914.205555555556</c:v>
                </c:pt>
                <c:pt idx="21121">
                  <c:v>42914.206250000003</c:v>
                </c:pt>
                <c:pt idx="21122">
                  <c:v>42914.206944444442</c:v>
                </c:pt>
                <c:pt idx="21123">
                  <c:v>42914.207638888889</c:v>
                </c:pt>
                <c:pt idx="21124">
                  <c:v>42914.208333333336</c:v>
                </c:pt>
                <c:pt idx="21125">
                  <c:v>42914.209027777775</c:v>
                </c:pt>
                <c:pt idx="21126">
                  <c:v>42914.209722222222</c:v>
                </c:pt>
                <c:pt idx="21127">
                  <c:v>42914.210416666669</c:v>
                </c:pt>
                <c:pt idx="21128">
                  <c:v>42914.211111111108</c:v>
                </c:pt>
                <c:pt idx="21129">
                  <c:v>42914.211805555555</c:v>
                </c:pt>
                <c:pt idx="21130">
                  <c:v>42914.212500000001</c:v>
                </c:pt>
                <c:pt idx="21131">
                  <c:v>42914.213194444441</c:v>
                </c:pt>
                <c:pt idx="21132">
                  <c:v>42914.213888888888</c:v>
                </c:pt>
                <c:pt idx="21133">
                  <c:v>42914.214583333334</c:v>
                </c:pt>
                <c:pt idx="21134">
                  <c:v>42914.215277777781</c:v>
                </c:pt>
                <c:pt idx="21135">
                  <c:v>42914.21597222222</c:v>
                </c:pt>
                <c:pt idx="21136">
                  <c:v>42914.216666666667</c:v>
                </c:pt>
                <c:pt idx="21137">
                  <c:v>42914.217361111114</c:v>
                </c:pt>
                <c:pt idx="21138">
                  <c:v>42914.218055555553</c:v>
                </c:pt>
                <c:pt idx="21139">
                  <c:v>42914.21875</c:v>
                </c:pt>
                <c:pt idx="21140">
                  <c:v>42914.219444444447</c:v>
                </c:pt>
                <c:pt idx="21141">
                  <c:v>42914.220138888886</c:v>
                </c:pt>
                <c:pt idx="21142">
                  <c:v>42914.220833333333</c:v>
                </c:pt>
                <c:pt idx="21143">
                  <c:v>42914.22152777778</c:v>
                </c:pt>
                <c:pt idx="21144">
                  <c:v>42914.222222222219</c:v>
                </c:pt>
                <c:pt idx="21145">
                  <c:v>42914.222916666666</c:v>
                </c:pt>
                <c:pt idx="21146">
                  <c:v>42914.223611111112</c:v>
                </c:pt>
                <c:pt idx="21147">
                  <c:v>42914.224305555559</c:v>
                </c:pt>
                <c:pt idx="21148">
                  <c:v>42914.224999999999</c:v>
                </c:pt>
                <c:pt idx="21149">
                  <c:v>42914.225694444445</c:v>
                </c:pt>
                <c:pt idx="21150">
                  <c:v>42914.226388888892</c:v>
                </c:pt>
                <c:pt idx="21151">
                  <c:v>42914.227083333331</c:v>
                </c:pt>
                <c:pt idx="21152">
                  <c:v>42914.227777777778</c:v>
                </c:pt>
                <c:pt idx="21153">
                  <c:v>42914.228472222225</c:v>
                </c:pt>
                <c:pt idx="21154">
                  <c:v>42914.229166666664</c:v>
                </c:pt>
                <c:pt idx="21155">
                  <c:v>42914.229861111111</c:v>
                </c:pt>
                <c:pt idx="21156">
                  <c:v>42914.230555555558</c:v>
                </c:pt>
                <c:pt idx="21157">
                  <c:v>42914.231249999997</c:v>
                </c:pt>
                <c:pt idx="21158">
                  <c:v>42914.231944444444</c:v>
                </c:pt>
                <c:pt idx="21159">
                  <c:v>42914.232638888891</c:v>
                </c:pt>
                <c:pt idx="21160">
                  <c:v>42914.23333333333</c:v>
                </c:pt>
                <c:pt idx="21161">
                  <c:v>42914.234027777777</c:v>
                </c:pt>
                <c:pt idx="21162">
                  <c:v>42914.234722222223</c:v>
                </c:pt>
                <c:pt idx="21163">
                  <c:v>42914.23541666667</c:v>
                </c:pt>
                <c:pt idx="21164">
                  <c:v>42914.236111111109</c:v>
                </c:pt>
                <c:pt idx="21165">
                  <c:v>42914.236805555556</c:v>
                </c:pt>
                <c:pt idx="21166">
                  <c:v>42914.237500000003</c:v>
                </c:pt>
                <c:pt idx="21167">
                  <c:v>42914.238194444442</c:v>
                </c:pt>
                <c:pt idx="21168">
                  <c:v>42914.238888888889</c:v>
                </c:pt>
                <c:pt idx="21169">
                  <c:v>42914.239583333336</c:v>
                </c:pt>
                <c:pt idx="21170">
                  <c:v>42914.240277777775</c:v>
                </c:pt>
                <c:pt idx="21171">
                  <c:v>42914.240972222222</c:v>
                </c:pt>
                <c:pt idx="21172">
                  <c:v>42914.241666666669</c:v>
                </c:pt>
                <c:pt idx="21173">
                  <c:v>42914.242361111108</c:v>
                </c:pt>
                <c:pt idx="21174">
                  <c:v>42914.243055555555</c:v>
                </c:pt>
                <c:pt idx="21175">
                  <c:v>42914.243750000001</c:v>
                </c:pt>
                <c:pt idx="21176">
                  <c:v>42914.244444444441</c:v>
                </c:pt>
                <c:pt idx="21177">
                  <c:v>42914.245138888888</c:v>
                </c:pt>
                <c:pt idx="21178">
                  <c:v>42914.245833333334</c:v>
                </c:pt>
                <c:pt idx="21179">
                  <c:v>42914.246527777781</c:v>
                </c:pt>
                <c:pt idx="21180">
                  <c:v>42914.24722222222</c:v>
                </c:pt>
                <c:pt idx="21181">
                  <c:v>42914.247916666667</c:v>
                </c:pt>
                <c:pt idx="21182">
                  <c:v>42914.248611111114</c:v>
                </c:pt>
                <c:pt idx="21183">
                  <c:v>42914.249305555553</c:v>
                </c:pt>
                <c:pt idx="21184">
                  <c:v>42914.25</c:v>
                </c:pt>
                <c:pt idx="21185">
                  <c:v>42914.250694444447</c:v>
                </c:pt>
                <c:pt idx="21186">
                  <c:v>42914.251388888886</c:v>
                </c:pt>
                <c:pt idx="21187">
                  <c:v>42914.252083333333</c:v>
                </c:pt>
                <c:pt idx="21188">
                  <c:v>42914.25277777778</c:v>
                </c:pt>
                <c:pt idx="21189">
                  <c:v>42914.253472222219</c:v>
                </c:pt>
                <c:pt idx="21190">
                  <c:v>42914.254166666666</c:v>
                </c:pt>
                <c:pt idx="21191">
                  <c:v>42914.254861111112</c:v>
                </c:pt>
                <c:pt idx="21192">
                  <c:v>42914.255555555559</c:v>
                </c:pt>
                <c:pt idx="21193">
                  <c:v>42914.256249999999</c:v>
                </c:pt>
                <c:pt idx="21194">
                  <c:v>42914.256944444445</c:v>
                </c:pt>
                <c:pt idx="21195">
                  <c:v>42914.257638888892</c:v>
                </c:pt>
                <c:pt idx="21196">
                  <c:v>42914.258333333331</c:v>
                </c:pt>
                <c:pt idx="21197">
                  <c:v>42914.259027777778</c:v>
                </c:pt>
                <c:pt idx="21198">
                  <c:v>42914.259722222225</c:v>
                </c:pt>
                <c:pt idx="21199">
                  <c:v>42914.260416666664</c:v>
                </c:pt>
                <c:pt idx="21200">
                  <c:v>42914.261111111111</c:v>
                </c:pt>
                <c:pt idx="21201">
                  <c:v>42914.261805555558</c:v>
                </c:pt>
                <c:pt idx="21202">
                  <c:v>42914.262499999997</c:v>
                </c:pt>
                <c:pt idx="21203">
                  <c:v>42914.263194444444</c:v>
                </c:pt>
                <c:pt idx="21204">
                  <c:v>42914.263888888891</c:v>
                </c:pt>
                <c:pt idx="21205">
                  <c:v>42914.26458333333</c:v>
                </c:pt>
                <c:pt idx="21206">
                  <c:v>42914.265277777777</c:v>
                </c:pt>
                <c:pt idx="21207">
                  <c:v>42914.265972222223</c:v>
                </c:pt>
                <c:pt idx="21208">
                  <c:v>42914.26666666667</c:v>
                </c:pt>
                <c:pt idx="21209">
                  <c:v>42914.267361111109</c:v>
                </c:pt>
                <c:pt idx="21210">
                  <c:v>42914.268055555556</c:v>
                </c:pt>
                <c:pt idx="21211">
                  <c:v>42914.268750000003</c:v>
                </c:pt>
                <c:pt idx="21212">
                  <c:v>42914.269444444442</c:v>
                </c:pt>
                <c:pt idx="21213">
                  <c:v>42914.270138888889</c:v>
                </c:pt>
                <c:pt idx="21214">
                  <c:v>42914.270833333336</c:v>
                </c:pt>
                <c:pt idx="21215">
                  <c:v>42914.271527777775</c:v>
                </c:pt>
                <c:pt idx="21216">
                  <c:v>42914.272222222222</c:v>
                </c:pt>
                <c:pt idx="21217">
                  <c:v>42914.272916666669</c:v>
                </c:pt>
                <c:pt idx="21218">
                  <c:v>42914.273611111108</c:v>
                </c:pt>
                <c:pt idx="21219">
                  <c:v>42914.274305555555</c:v>
                </c:pt>
                <c:pt idx="21220">
                  <c:v>42914.275000000001</c:v>
                </c:pt>
                <c:pt idx="21221">
                  <c:v>42914.275694444441</c:v>
                </c:pt>
                <c:pt idx="21222">
                  <c:v>42914.276388888888</c:v>
                </c:pt>
                <c:pt idx="21223">
                  <c:v>42914.277083333334</c:v>
                </c:pt>
                <c:pt idx="21224">
                  <c:v>42914.277777777781</c:v>
                </c:pt>
                <c:pt idx="21225">
                  <c:v>42914.27847222222</c:v>
                </c:pt>
                <c:pt idx="21226">
                  <c:v>42914.279166666667</c:v>
                </c:pt>
                <c:pt idx="21227">
                  <c:v>42914.279861111114</c:v>
                </c:pt>
                <c:pt idx="21228">
                  <c:v>42914.280555555553</c:v>
                </c:pt>
                <c:pt idx="21229">
                  <c:v>42914.28125</c:v>
                </c:pt>
                <c:pt idx="21230">
                  <c:v>42914.281944444447</c:v>
                </c:pt>
                <c:pt idx="21231">
                  <c:v>42914.282638888886</c:v>
                </c:pt>
                <c:pt idx="21232">
                  <c:v>42914.283333333333</c:v>
                </c:pt>
                <c:pt idx="21233">
                  <c:v>42914.28402777778</c:v>
                </c:pt>
                <c:pt idx="21234">
                  <c:v>42914.284722222219</c:v>
                </c:pt>
                <c:pt idx="21235">
                  <c:v>42914.285416666666</c:v>
                </c:pt>
                <c:pt idx="21236">
                  <c:v>42914.286111111112</c:v>
                </c:pt>
                <c:pt idx="21237">
                  <c:v>42914.286805555559</c:v>
                </c:pt>
                <c:pt idx="21238">
                  <c:v>42914.287499999999</c:v>
                </c:pt>
                <c:pt idx="21239">
                  <c:v>42914.288194444445</c:v>
                </c:pt>
                <c:pt idx="21240">
                  <c:v>42914.288888888892</c:v>
                </c:pt>
                <c:pt idx="21241">
                  <c:v>42914.289583333331</c:v>
                </c:pt>
                <c:pt idx="21242">
                  <c:v>42914.290277777778</c:v>
                </c:pt>
                <c:pt idx="21243">
                  <c:v>42914.290972222225</c:v>
                </c:pt>
                <c:pt idx="21244">
                  <c:v>42914.291666666664</c:v>
                </c:pt>
                <c:pt idx="21245">
                  <c:v>42914.292361111111</c:v>
                </c:pt>
                <c:pt idx="21246">
                  <c:v>42914.293055555558</c:v>
                </c:pt>
                <c:pt idx="21247">
                  <c:v>42914.293749999997</c:v>
                </c:pt>
                <c:pt idx="21248">
                  <c:v>42914.294444444444</c:v>
                </c:pt>
                <c:pt idx="21249">
                  <c:v>42914.295138888891</c:v>
                </c:pt>
                <c:pt idx="21250">
                  <c:v>42914.29583333333</c:v>
                </c:pt>
                <c:pt idx="21251">
                  <c:v>42914.296527777777</c:v>
                </c:pt>
                <c:pt idx="21252">
                  <c:v>42914.297222222223</c:v>
                </c:pt>
                <c:pt idx="21253">
                  <c:v>42914.29791666667</c:v>
                </c:pt>
                <c:pt idx="21254">
                  <c:v>42914.298611111109</c:v>
                </c:pt>
                <c:pt idx="21255">
                  <c:v>42914.299305555556</c:v>
                </c:pt>
                <c:pt idx="21256">
                  <c:v>42914.3</c:v>
                </c:pt>
                <c:pt idx="21257">
                  <c:v>42914.300694444442</c:v>
                </c:pt>
                <c:pt idx="21258">
                  <c:v>42914.301388888889</c:v>
                </c:pt>
                <c:pt idx="21259">
                  <c:v>42914.302083333336</c:v>
                </c:pt>
                <c:pt idx="21260">
                  <c:v>42914.302777777775</c:v>
                </c:pt>
                <c:pt idx="21261">
                  <c:v>42914.303472222222</c:v>
                </c:pt>
                <c:pt idx="21262">
                  <c:v>42914.304166666669</c:v>
                </c:pt>
                <c:pt idx="21263">
                  <c:v>42914.304861111108</c:v>
                </c:pt>
                <c:pt idx="21264">
                  <c:v>42914.305555555555</c:v>
                </c:pt>
                <c:pt idx="21265">
                  <c:v>42914.306250000001</c:v>
                </c:pt>
                <c:pt idx="21266">
                  <c:v>42914.306944444441</c:v>
                </c:pt>
                <c:pt idx="21267">
                  <c:v>42914.307638888888</c:v>
                </c:pt>
                <c:pt idx="21268">
                  <c:v>42914.308333333334</c:v>
                </c:pt>
                <c:pt idx="21269">
                  <c:v>42914.309027777781</c:v>
                </c:pt>
                <c:pt idx="21270">
                  <c:v>42914.30972222222</c:v>
                </c:pt>
                <c:pt idx="21271">
                  <c:v>42914.310416666667</c:v>
                </c:pt>
                <c:pt idx="21272">
                  <c:v>42914.311111111114</c:v>
                </c:pt>
                <c:pt idx="21273">
                  <c:v>42914.311805555553</c:v>
                </c:pt>
                <c:pt idx="21274">
                  <c:v>42914.3125</c:v>
                </c:pt>
                <c:pt idx="21275">
                  <c:v>42914.313194444447</c:v>
                </c:pt>
                <c:pt idx="21276">
                  <c:v>42914.313888888886</c:v>
                </c:pt>
                <c:pt idx="21277">
                  <c:v>42914.314583333333</c:v>
                </c:pt>
                <c:pt idx="21278">
                  <c:v>42914.31527777778</c:v>
                </c:pt>
                <c:pt idx="21279">
                  <c:v>42914.315972222219</c:v>
                </c:pt>
                <c:pt idx="21280">
                  <c:v>42914.316666666666</c:v>
                </c:pt>
                <c:pt idx="21281">
                  <c:v>42914.317361111112</c:v>
                </c:pt>
                <c:pt idx="21282">
                  <c:v>42914.318055555559</c:v>
                </c:pt>
                <c:pt idx="21283">
                  <c:v>42914.318749999999</c:v>
                </c:pt>
                <c:pt idx="21284">
                  <c:v>42914.319444444445</c:v>
                </c:pt>
                <c:pt idx="21285">
                  <c:v>42914.320138888892</c:v>
                </c:pt>
                <c:pt idx="21286">
                  <c:v>42914.320833333331</c:v>
                </c:pt>
                <c:pt idx="21287">
                  <c:v>42914.321527777778</c:v>
                </c:pt>
                <c:pt idx="21288">
                  <c:v>42914.322222222225</c:v>
                </c:pt>
                <c:pt idx="21289">
                  <c:v>42914.322916666664</c:v>
                </c:pt>
                <c:pt idx="21290">
                  <c:v>42914.323611111111</c:v>
                </c:pt>
                <c:pt idx="21291">
                  <c:v>42914.324305555558</c:v>
                </c:pt>
                <c:pt idx="21292">
                  <c:v>42914.324999999997</c:v>
                </c:pt>
                <c:pt idx="21293">
                  <c:v>42914.325694444444</c:v>
                </c:pt>
                <c:pt idx="21294">
                  <c:v>42914.326388888891</c:v>
                </c:pt>
                <c:pt idx="21295">
                  <c:v>42914.32708333333</c:v>
                </c:pt>
                <c:pt idx="21296">
                  <c:v>42914.327777777777</c:v>
                </c:pt>
                <c:pt idx="21297">
                  <c:v>42914.328472222223</c:v>
                </c:pt>
                <c:pt idx="21298">
                  <c:v>42914.32916666667</c:v>
                </c:pt>
                <c:pt idx="21299">
                  <c:v>42914.329861111109</c:v>
                </c:pt>
                <c:pt idx="21300">
                  <c:v>42914.330555555556</c:v>
                </c:pt>
                <c:pt idx="21301">
                  <c:v>42914.331250000003</c:v>
                </c:pt>
                <c:pt idx="21302">
                  <c:v>42914.331944444442</c:v>
                </c:pt>
                <c:pt idx="21303">
                  <c:v>42914.332638888889</c:v>
                </c:pt>
                <c:pt idx="21304">
                  <c:v>42914.333333333336</c:v>
                </c:pt>
                <c:pt idx="21305">
                  <c:v>42914.334027777775</c:v>
                </c:pt>
                <c:pt idx="21306">
                  <c:v>42914.334722222222</c:v>
                </c:pt>
                <c:pt idx="21307">
                  <c:v>42914.335416666669</c:v>
                </c:pt>
                <c:pt idx="21308">
                  <c:v>42914.336111111108</c:v>
                </c:pt>
                <c:pt idx="21309">
                  <c:v>42914.336805555555</c:v>
                </c:pt>
                <c:pt idx="21310">
                  <c:v>42914.337500000001</c:v>
                </c:pt>
                <c:pt idx="21311">
                  <c:v>42914.338194444441</c:v>
                </c:pt>
                <c:pt idx="21312">
                  <c:v>42914.338888888888</c:v>
                </c:pt>
                <c:pt idx="21313">
                  <c:v>42914.339583333334</c:v>
                </c:pt>
                <c:pt idx="21314">
                  <c:v>42914.340277777781</c:v>
                </c:pt>
                <c:pt idx="21315">
                  <c:v>42914.34097222222</c:v>
                </c:pt>
                <c:pt idx="21316">
                  <c:v>42914.341666666667</c:v>
                </c:pt>
                <c:pt idx="21317">
                  <c:v>42914.342361111114</c:v>
                </c:pt>
                <c:pt idx="21318">
                  <c:v>42914.343055555553</c:v>
                </c:pt>
                <c:pt idx="21319">
                  <c:v>42914.34375</c:v>
                </c:pt>
                <c:pt idx="21320">
                  <c:v>42914.344444444447</c:v>
                </c:pt>
                <c:pt idx="21321">
                  <c:v>42914.345138888886</c:v>
                </c:pt>
                <c:pt idx="21322">
                  <c:v>42914.345833333333</c:v>
                </c:pt>
                <c:pt idx="21323">
                  <c:v>42914.34652777778</c:v>
                </c:pt>
                <c:pt idx="21324">
                  <c:v>42914.347222222219</c:v>
                </c:pt>
                <c:pt idx="21325">
                  <c:v>42914.347916666666</c:v>
                </c:pt>
                <c:pt idx="21326">
                  <c:v>42914.348611111112</c:v>
                </c:pt>
                <c:pt idx="21327">
                  <c:v>42914.349305555559</c:v>
                </c:pt>
                <c:pt idx="21328">
                  <c:v>42914.35</c:v>
                </c:pt>
                <c:pt idx="21329">
                  <c:v>42914.350694444445</c:v>
                </c:pt>
                <c:pt idx="21330">
                  <c:v>42914.351388888892</c:v>
                </c:pt>
                <c:pt idx="21331">
                  <c:v>42914.352083333331</c:v>
                </c:pt>
                <c:pt idx="21332">
                  <c:v>42914.352777777778</c:v>
                </c:pt>
                <c:pt idx="21333">
                  <c:v>42914.353472222225</c:v>
                </c:pt>
                <c:pt idx="21334">
                  <c:v>42914.354166666664</c:v>
                </c:pt>
                <c:pt idx="21335">
                  <c:v>42914.354861111111</c:v>
                </c:pt>
                <c:pt idx="21336">
                  <c:v>42914.355555555558</c:v>
                </c:pt>
                <c:pt idx="21337">
                  <c:v>42914.356249999997</c:v>
                </c:pt>
                <c:pt idx="21338">
                  <c:v>42914.356944444444</c:v>
                </c:pt>
                <c:pt idx="21339">
                  <c:v>42914.357638888891</c:v>
                </c:pt>
                <c:pt idx="21340">
                  <c:v>42914.35833333333</c:v>
                </c:pt>
                <c:pt idx="21341">
                  <c:v>42914.359027777777</c:v>
                </c:pt>
                <c:pt idx="21342">
                  <c:v>42914.359722222223</c:v>
                </c:pt>
                <c:pt idx="21343">
                  <c:v>42914.36041666667</c:v>
                </c:pt>
                <c:pt idx="21344">
                  <c:v>42914.361111111109</c:v>
                </c:pt>
                <c:pt idx="21345">
                  <c:v>42914.361805555556</c:v>
                </c:pt>
                <c:pt idx="21346">
                  <c:v>42914.362500000003</c:v>
                </c:pt>
                <c:pt idx="21347">
                  <c:v>42914.363194444442</c:v>
                </c:pt>
                <c:pt idx="21348">
                  <c:v>42914.363888888889</c:v>
                </c:pt>
                <c:pt idx="21349">
                  <c:v>42914.364583333336</c:v>
                </c:pt>
                <c:pt idx="21350">
                  <c:v>42914.365277777775</c:v>
                </c:pt>
                <c:pt idx="21351">
                  <c:v>42914.365972222222</c:v>
                </c:pt>
                <c:pt idx="21352">
                  <c:v>42914.366666666669</c:v>
                </c:pt>
                <c:pt idx="21353">
                  <c:v>42914.367361111108</c:v>
                </c:pt>
                <c:pt idx="21354">
                  <c:v>42914.368055555555</c:v>
                </c:pt>
                <c:pt idx="21355">
                  <c:v>42914.368750000001</c:v>
                </c:pt>
                <c:pt idx="21356">
                  <c:v>42914.369444444441</c:v>
                </c:pt>
                <c:pt idx="21357">
                  <c:v>42914.370138888888</c:v>
                </c:pt>
                <c:pt idx="21358">
                  <c:v>42914.370833333334</c:v>
                </c:pt>
                <c:pt idx="21359">
                  <c:v>42914.371527777781</c:v>
                </c:pt>
                <c:pt idx="21360">
                  <c:v>42914.37222222222</c:v>
                </c:pt>
                <c:pt idx="21361">
                  <c:v>42914.372916666667</c:v>
                </c:pt>
                <c:pt idx="21362">
                  <c:v>42914.373611111114</c:v>
                </c:pt>
                <c:pt idx="21363">
                  <c:v>42914.374305555553</c:v>
                </c:pt>
                <c:pt idx="21364">
                  <c:v>42914.375</c:v>
                </c:pt>
                <c:pt idx="21365">
                  <c:v>42914.375694444447</c:v>
                </c:pt>
                <c:pt idx="21366">
                  <c:v>42914.376388888886</c:v>
                </c:pt>
                <c:pt idx="21367">
                  <c:v>42914.377083333333</c:v>
                </c:pt>
                <c:pt idx="21368">
                  <c:v>42914.37777777778</c:v>
                </c:pt>
                <c:pt idx="21369">
                  <c:v>42914.378472222219</c:v>
                </c:pt>
                <c:pt idx="21370">
                  <c:v>42914.379166666666</c:v>
                </c:pt>
                <c:pt idx="21371">
                  <c:v>42914.379861111112</c:v>
                </c:pt>
                <c:pt idx="21372">
                  <c:v>42914.380555555559</c:v>
                </c:pt>
                <c:pt idx="21373">
                  <c:v>42914.381249999999</c:v>
                </c:pt>
                <c:pt idx="21374">
                  <c:v>42914.381944444445</c:v>
                </c:pt>
                <c:pt idx="21375">
                  <c:v>42914.382638888892</c:v>
                </c:pt>
                <c:pt idx="21376">
                  <c:v>42914.383333333331</c:v>
                </c:pt>
                <c:pt idx="21377">
                  <c:v>42914.384027777778</c:v>
                </c:pt>
                <c:pt idx="21378">
                  <c:v>42914.384722222225</c:v>
                </c:pt>
                <c:pt idx="21379">
                  <c:v>42914.385416666664</c:v>
                </c:pt>
                <c:pt idx="21380">
                  <c:v>42914.386111111111</c:v>
                </c:pt>
                <c:pt idx="21381">
                  <c:v>42914.386805555558</c:v>
                </c:pt>
                <c:pt idx="21382">
                  <c:v>42914.387499999997</c:v>
                </c:pt>
                <c:pt idx="21383">
                  <c:v>42914.388194444444</c:v>
                </c:pt>
                <c:pt idx="21384">
                  <c:v>42914.388888888891</c:v>
                </c:pt>
                <c:pt idx="21385">
                  <c:v>42914.38958333333</c:v>
                </c:pt>
                <c:pt idx="21386">
                  <c:v>42914.390277777777</c:v>
                </c:pt>
                <c:pt idx="21387">
                  <c:v>42914.390972222223</c:v>
                </c:pt>
                <c:pt idx="21388">
                  <c:v>42914.39166666667</c:v>
                </c:pt>
                <c:pt idx="21389">
                  <c:v>42914.392361111109</c:v>
                </c:pt>
                <c:pt idx="21390">
                  <c:v>42914.393055555556</c:v>
                </c:pt>
                <c:pt idx="21391">
                  <c:v>42914.393750000003</c:v>
                </c:pt>
                <c:pt idx="21392">
                  <c:v>42914.394444444442</c:v>
                </c:pt>
                <c:pt idx="21393">
                  <c:v>42914.395138888889</c:v>
                </c:pt>
                <c:pt idx="21394">
                  <c:v>42914.395833333336</c:v>
                </c:pt>
                <c:pt idx="21395">
                  <c:v>42914.396527777775</c:v>
                </c:pt>
                <c:pt idx="21396">
                  <c:v>42914.397222222222</c:v>
                </c:pt>
                <c:pt idx="21397">
                  <c:v>42914.397916666669</c:v>
                </c:pt>
                <c:pt idx="21398">
                  <c:v>42914.398611111108</c:v>
                </c:pt>
                <c:pt idx="21399">
                  <c:v>42914.399305555555</c:v>
                </c:pt>
                <c:pt idx="21400">
                  <c:v>42914.400000000001</c:v>
                </c:pt>
                <c:pt idx="21401">
                  <c:v>42914.400694444441</c:v>
                </c:pt>
                <c:pt idx="21402">
                  <c:v>42914.401388888888</c:v>
                </c:pt>
                <c:pt idx="21403">
                  <c:v>42914.402083333334</c:v>
                </c:pt>
                <c:pt idx="21404">
                  <c:v>42914.402777777781</c:v>
                </c:pt>
                <c:pt idx="21405">
                  <c:v>42914.40347222222</c:v>
                </c:pt>
                <c:pt idx="21406">
                  <c:v>42914.404166666667</c:v>
                </c:pt>
                <c:pt idx="21407">
                  <c:v>42914.404861111114</c:v>
                </c:pt>
                <c:pt idx="21408">
                  <c:v>42914.405555555553</c:v>
                </c:pt>
                <c:pt idx="21409">
                  <c:v>42914.40625</c:v>
                </c:pt>
                <c:pt idx="21410">
                  <c:v>42914.406944444447</c:v>
                </c:pt>
                <c:pt idx="21411">
                  <c:v>42914.407638888886</c:v>
                </c:pt>
                <c:pt idx="21412">
                  <c:v>42914.408333333333</c:v>
                </c:pt>
                <c:pt idx="21413">
                  <c:v>42914.40902777778</c:v>
                </c:pt>
                <c:pt idx="21414">
                  <c:v>42914.409722222219</c:v>
                </c:pt>
                <c:pt idx="21415">
                  <c:v>42914.410416666666</c:v>
                </c:pt>
                <c:pt idx="21416">
                  <c:v>42914.411111111112</c:v>
                </c:pt>
                <c:pt idx="21417">
                  <c:v>42914.411805555559</c:v>
                </c:pt>
                <c:pt idx="21418">
                  <c:v>42914.412499999999</c:v>
                </c:pt>
                <c:pt idx="21419">
                  <c:v>42914.413194444445</c:v>
                </c:pt>
                <c:pt idx="21420">
                  <c:v>42914.413888888892</c:v>
                </c:pt>
                <c:pt idx="21421">
                  <c:v>42914.414583333331</c:v>
                </c:pt>
                <c:pt idx="21422">
                  <c:v>42914.415277777778</c:v>
                </c:pt>
                <c:pt idx="21423">
                  <c:v>42914.415972222225</c:v>
                </c:pt>
                <c:pt idx="21424">
                  <c:v>42914.416666666664</c:v>
                </c:pt>
                <c:pt idx="21425">
                  <c:v>42914.417361111111</c:v>
                </c:pt>
                <c:pt idx="21426">
                  <c:v>42914.418055555558</c:v>
                </c:pt>
                <c:pt idx="21427">
                  <c:v>42914.418749999997</c:v>
                </c:pt>
                <c:pt idx="21428">
                  <c:v>42914.419444444444</c:v>
                </c:pt>
                <c:pt idx="21429">
                  <c:v>42914.420138888891</c:v>
                </c:pt>
                <c:pt idx="21430">
                  <c:v>42914.42083333333</c:v>
                </c:pt>
                <c:pt idx="21431">
                  <c:v>42914.421527777777</c:v>
                </c:pt>
                <c:pt idx="21432">
                  <c:v>42914.422222222223</c:v>
                </c:pt>
                <c:pt idx="21433">
                  <c:v>42914.42291666667</c:v>
                </c:pt>
                <c:pt idx="21434">
                  <c:v>42914.423611111109</c:v>
                </c:pt>
                <c:pt idx="21435">
                  <c:v>42914.424305555556</c:v>
                </c:pt>
                <c:pt idx="21436">
                  <c:v>42914.425000000003</c:v>
                </c:pt>
                <c:pt idx="21437">
                  <c:v>42914.425694444442</c:v>
                </c:pt>
                <c:pt idx="21438">
                  <c:v>42914.426388888889</c:v>
                </c:pt>
                <c:pt idx="21439">
                  <c:v>42914.427083333336</c:v>
                </c:pt>
                <c:pt idx="21440">
                  <c:v>42914.427777777775</c:v>
                </c:pt>
                <c:pt idx="21441">
                  <c:v>42914.428472222222</c:v>
                </c:pt>
                <c:pt idx="21442">
                  <c:v>42914.429166666669</c:v>
                </c:pt>
                <c:pt idx="21443">
                  <c:v>42914.429861111108</c:v>
                </c:pt>
                <c:pt idx="21444">
                  <c:v>42914.430555555555</c:v>
                </c:pt>
                <c:pt idx="21445">
                  <c:v>42914.431250000001</c:v>
                </c:pt>
                <c:pt idx="21446">
                  <c:v>42914.431944444441</c:v>
                </c:pt>
                <c:pt idx="21447">
                  <c:v>42914.432638888888</c:v>
                </c:pt>
                <c:pt idx="21448">
                  <c:v>42914.433333333334</c:v>
                </c:pt>
                <c:pt idx="21449">
                  <c:v>42914.434027777781</c:v>
                </c:pt>
                <c:pt idx="21450">
                  <c:v>42914.43472222222</c:v>
                </c:pt>
                <c:pt idx="21451">
                  <c:v>42914.435416666667</c:v>
                </c:pt>
                <c:pt idx="21452">
                  <c:v>42914.436111111114</c:v>
                </c:pt>
                <c:pt idx="21453">
                  <c:v>42914.436805555553</c:v>
                </c:pt>
                <c:pt idx="21454">
                  <c:v>42914.4375</c:v>
                </c:pt>
                <c:pt idx="21455">
                  <c:v>42914.438194444447</c:v>
                </c:pt>
                <c:pt idx="21456">
                  <c:v>42914.438888888886</c:v>
                </c:pt>
                <c:pt idx="21457">
                  <c:v>42914.439583333333</c:v>
                </c:pt>
                <c:pt idx="21458">
                  <c:v>42914.44027777778</c:v>
                </c:pt>
                <c:pt idx="21459">
                  <c:v>42914.440972222219</c:v>
                </c:pt>
                <c:pt idx="21460">
                  <c:v>42914.441666666666</c:v>
                </c:pt>
                <c:pt idx="21461">
                  <c:v>42914.442361111112</c:v>
                </c:pt>
                <c:pt idx="21462">
                  <c:v>42914.443055555559</c:v>
                </c:pt>
                <c:pt idx="21463">
                  <c:v>42914.443749999999</c:v>
                </c:pt>
                <c:pt idx="21464">
                  <c:v>42914.444444444445</c:v>
                </c:pt>
                <c:pt idx="21465">
                  <c:v>42914.445138888892</c:v>
                </c:pt>
                <c:pt idx="21466">
                  <c:v>42914.445833333331</c:v>
                </c:pt>
                <c:pt idx="21467">
                  <c:v>42914.446527777778</c:v>
                </c:pt>
                <c:pt idx="21468">
                  <c:v>42914.447222222225</c:v>
                </c:pt>
                <c:pt idx="21469">
                  <c:v>42914.447916666664</c:v>
                </c:pt>
                <c:pt idx="21470">
                  <c:v>42914.448611111111</c:v>
                </c:pt>
                <c:pt idx="21471">
                  <c:v>42914.449305555558</c:v>
                </c:pt>
                <c:pt idx="21472">
                  <c:v>42914.45</c:v>
                </c:pt>
                <c:pt idx="21473">
                  <c:v>42914.450694444444</c:v>
                </c:pt>
                <c:pt idx="21474">
                  <c:v>42914.451388888891</c:v>
                </c:pt>
                <c:pt idx="21475">
                  <c:v>42914.45208333333</c:v>
                </c:pt>
                <c:pt idx="21476">
                  <c:v>42914.452777777777</c:v>
                </c:pt>
                <c:pt idx="21477">
                  <c:v>42914.453472222223</c:v>
                </c:pt>
                <c:pt idx="21478">
                  <c:v>42914.45416666667</c:v>
                </c:pt>
                <c:pt idx="21479">
                  <c:v>42914.454861111109</c:v>
                </c:pt>
                <c:pt idx="21480">
                  <c:v>42914.455555555556</c:v>
                </c:pt>
                <c:pt idx="21481">
                  <c:v>42914.456250000003</c:v>
                </c:pt>
                <c:pt idx="21482">
                  <c:v>42914.456944444442</c:v>
                </c:pt>
                <c:pt idx="21483">
                  <c:v>42914.457638888889</c:v>
                </c:pt>
                <c:pt idx="21484">
                  <c:v>42914.458333333336</c:v>
                </c:pt>
                <c:pt idx="21485">
                  <c:v>42914.459027777775</c:v>
                </c:pt>
                <c:pt idx="21486">
                  <c:v>42914.459722222222</c:v>
                </c:pt>
                <c:pt idx="21487">
                  <c:v>42914.460416666669</c:v>
                </c:pt>
                <c:pt idx="21488">
                  <c:v>42914.461111111108</c:v>
                </c:pt>
                <c:pt idx="21489">
                  <c:v>42914.461805555555</c:v>
                </c:pt>
                <c:pt idx="21490">
                  <c:v>42914.462500000001</c:v>
                </c:pt>
                <c:pt idx="21491">
                  <c:v>42914.463194444441</c:v>
                </c:pt>
                <c:pt idx="21492">
                  <c:v>42914.463888888888</c:v>
                </c:pt>
                <c:pt idx="21493">
                  <c:v>42914.464583333334</c:v>
                </c:pt>
                <c:pt idx="21494">
                  <c:v>42914.465277777781</c:v>
                </c:pt>
                <c:pt idx="21495">
                  <c:v>42914.46597222222</c:v>
                </c:pt>
                <c:pt idx="21496">
                  <c:v>42914.466666666667</c:v>
                </c:pt>
                <c:pt idx="21497">
                  <c:v>42914.467361111114</c:v>
                </c:pt>
                <c:pt idx="21498">
                  <c:v>42914.468055555553</c:v>
                </c:pt>
                <c:pt idx="21499">
                  <c:v>42914.46875</c:v>
                </c:pt>
                <c:pt idx="21500">
                  <c:v>42914.469444444447</c:v>
                </c:pt>
                <c:pt idx="21501">
                  <c:v>42914.470138888886</c:v>
                </c:pt>
                <c:pt idx="21502">
                  <c:v>42914.470833333333</c:v>
                </c:pt>
                <c:pt idx="21503">
                  <c:v>42914.47152777778</c:v>
                </c:pt>
                <c:pt idx="21504">
                  <c:v>42914.472222222219</c:v>
                </c:pt>
                <c:pt idx="21505">
                  <c:v>42914.472916666666</c:v>
                </c:pt>
                <c:pt idx="21506">
                  <c:v>42914.473611111112</c:v>
                </c:pt>
                <c:pt idx="21507">
                  <c:v>42914.474305555559</c:v>
                </c:pt>
                <c:pt idx="21508">
                  <c:v>42914.474999999999</c:v>
                </c:pt>
                <c:pt idx="21509">
                  <c:v>42914.475694444445</c:v>
                </c:pt>
                <c:pt idx="21510">
                  <c:v>42914.476388888892</c:v>
                </c:pt>
                <c:pt idx="21511">
                  <c:v>42914.477083333331</c:v>
                </c:pt>
                <c:pt idx="21512">
                  <c:v>42914.477777777778</c:v>
                </c:pt>
                <c:pt idx="21513">
                  <c:v>42914.478472222225</c:v>
                </c:pt>
                <c:pt idx="21514">
                  <c:v>42914.479166666664</c:v>
                </c:pt>
                <c:pt idx="21515">
                  <c:v>42914.479861111111</c:v>
                </c:pt>
                <c:pt idx="21516">
                  <c:v>42914.480555555558</c:v>
                </c:pt>
                <c:pt idx="21517">
                  <c:v>42914.481249999997</c:v>
                </c:pt>
                <c:pt idx="21518">
                  <c:v>42914.481944444444</c:v>
                </c:pt>
                <c:pt idx="21519">
                  <c:v>42914.482638888891</c:v>
                </c:pt>
                <c:pt idx="21520">
                  <c:v>42914.48333333333</c:v>
                </c:pt>
                <c:pt idx="21521">
                  <c:v>42914.484027777777</c:v>
                </c:pt>
                <c:pt idx="21522">
                  <c:v>42914.484722222223</c:v>
                </c:pt>
                <c:pt idx="21523">
                  <c:v>42914.48541666667</c:v>
                </c:pt>
                <c:pt idx="21524">
                  <c:v>42914.486111111109</c:v>
                </c:pt>
                <c:pt idx="21525">
                  <c:v>42914.486805555556</c:v>
                </c:pt>
                <c:pt idx="21526">
                  <c:v>42914.487500000003</c:v>
                </c:pt>
                <c:pt idx="21527">
                  <c:v>42914.488194444442</c:v>
                </c:pt>
                <c:pt idx="21528">
                  <c:v>42914.488888888889</c:v>
                </c:pt>
                <c:pt idx="21529">
                  <c:v>42914.489583333336</c:v>
                </c:pt>
                <c:pt idx="21530">
                  <c:v>42914.490277777775</c:v>
                </c:pt>
                <c:pt idx="21531">
                  <c:v>42914.490972222222</c:v>
                </c:pt>
                <c:pt idx="21532">
                  <c:v>42914.491666666669</c:v>
                </c:pt>
                <c:pt idx="21533">
                  <c:v>42914.492361111108</c:v>
                </c:pt>
                <c:pt idx="21534">
                  <c:v>42914.493055555555</c:v>
                </c:pt>
                <c:pt idx="21535">
                  <c:v>42914.493750000001</c:v>
                </c:pt>
                <c:pt idx="21536">
                  <c:v>42914.494444444441</c:v>
                </c:pt>
                <c:pt idx="21537">
                  <c:v>42914.495138888888</c:v>
                </c:pt>
                <c:pt idx="21538">
                  <c:v>42914.495833333334</c:v>
                </c:pt>
                <c:pt idx="21539">
                  <c:v>42914.496527777781</c:v>
                </c:pt>
                <c:pt idx="21540">
                  <c:v>42914.49722222222</c:v>
                </c:pt>
                <c:pt idx="21541">
                  <c:v>42914.497916666667</c:v>
                </c:pt>
                <c:pt idx="21542">
                  <c:v>42914.498611111114</c:v>
                </c:pt>
                <c:pt idx="21543">
                  <c:v>42914.499305555553</c:v>
                </c:pt>
                <c:pt idx="21544">
                  <c:v>42914.5</c:v>
                </c:pt>
                <c:pt idx="21545">
                  <c:v>42914.500694444447</c:v>
                </c:pt>
                <c:pt idx="21546">
                  <c:v>42914.501388888886</c:v>
                </c:pt>
                <c:pt idx="21547">
                  <c:v>42914.502083333333</c:v>
                </c:pt>
                <c:pt idx="21548">
                  <c:v>42914.50277777778</c:v>
                </c:pt>
                <c:pt idx="21549">
                  <c:v>42914.503472222219</c:v>
                </c:pt>
                <c:pt idx="21550">
                  <c:v>42914.504166666666</c:v>
                </c:pt>
                <c:pt idx="21551">
                  <c:v>42914.504861111112</c:v>
                </c:pt>
                <c:pt idx="21552">
                  <c:v>42914.505555555559</c:v>
                </c:pt>
                <c:pt idx="21553">
                  <c:v>42914.506249999999</c:v>
                </c:pt>
                <c:pt idx="21554">
                  <c:v>42914.506944444445</c:v>
                </c:pt>
                <c:pt idx="21555">
                  <c:v>42914.507638888892</c:v>
                </c:pt>
                <c:pt idx="21556">
                  <c:v>42914.508333333331</c:v>
                </c:pt>
                <c:pt idx="21557">
                  <c:v>42914.509027777778</c:v>
                </c:pt>
                <c:pt idx="21558">
                  <c:v>42914.509722222225</c:v>
                </c:pt>
                <c:pt idx="21559">
                  <c:v>42914.510416666664</c:v>
                </c:pt>
                <c:pt idx="21560">
                  <c:v>42914.511111111111</c:v>
                </c:pt>
                <c:pt idx="21561">
                  <c:v>42914.511805555558</c:v>
                </c:pt>
                <c:pt idx="21562">
                  <c:v>42914.512499999997</c:v>
                </c:pt>
                <c:pt idx="21563">
                  <c:v>42914.513194444444</c:v>
                </c:pt>
                <c:pt idx="21564">
                  <c:v>42914.513888888891</c:v>
                </c:pt>
                <c:pt idx="21565">
                  <c:v>42914.51458333333</c:v>
                </c:pt>
                <c:pt idx="21566">
                  <c:v>42914.515277777777</c:v>
                </c:pt>
                <c:pt idx="21567">
                  <c:v>42914.515972222223</c:v>
                </c:pt>
                <c:pt idx="21568">
                  <c:v>42914.51666666667</c:v>
                </c:pt>
                <c:pt idx="21569">
                  <c:v>42914.517361111109</c:v>
                </c:pt>
                <c:pt idx="21570">
                  <c:v>42914.518055555556</c:v>
                </c:pt>
                <c:pt idx="21571">
                  <c:v>42914.518750000003</c:v>
                </c:pt>
                <c:pt idx="21572">
                  <c:v>42914.519444444442</c:v>
                </c:pt>
                <c:pt idx="21573">
                  <c:v>42914.520138888889</c:v>
                </c:pt>
                <c:pt idx="21574">
                  <c:v>42914.520833333336</c:v>
                </c:pt>
                <c:pt idx="21575">
                  <c:v>42914.521527777775</c:v>
                </c:pt>
                <c:pt idx="21576">
                  <c:v>42914.522222222222</c:v>
                </c:pt>
                <c:pt idx="21577">
                  <c:v>42914.522916666669</c:v>
                </c:pt>
                <c:pt idx="21578">
                  <c:v>42914.523611111108</c:v>
                </c:pt>
                <c:pt idx="21579">
                  <c:v>42914.524305555555</c:v>
                </c:pt>
                <c:pt idx="21580">
                  <c:v>42914.525000000001</c:v>
                </c:pt>
                <c:pt idx="21581">
                  <c:v>42914.525694444441</c:v>
                </c:pt>
                <c:pt idx="21582">
                  <c:v>42914.526388888888</c:v>
                </c:pt>
                <c:pt idx="21583">
                  <c:v>42914.527083333334</c:v>
                </c:pt>
                <c:pt idx="21584">
                  <c:v>42914.527777777781</c:v>
                </c:pt>
                <c:pt idx="21585">
                  <c:v>42914.52847222222</c:v>
                </c:pt>
                <c:pt idx="21586">
                  <c:v>42914.529166666667</c:v>
                </c:pt>
                <c:pt idx="21587">
                  <c:v>42914.529861111114</c:v>
                </c:pt>
                <c:pt idx="21588">
                  <c:v>42914.530555555553</c:v>
                </c:pt>
                <c:pt idx="21589">
                  <c:v>42914.53125</c:v>
                </c:pt>
                <c:pt idx="21590">
                  <c:v>42914.531944444447</c:v>
                </c:pt>
                <c:pt idx="21591">
                  <c:v>42914.532638888886</c:v>
                </c:pt>
                <c:pt idx="21592">
                  <c:v>42914.533333333333</c:v>
                </c:pt>
                <c:pt idx="21593">
                  <c:v>42914.53402777778</c:v>
                </c:pt>
                <c:pt idx="21594">
                  <c:v>42914.534722222219</c:v>
                </c:pt>
                <c:pt idx="21595">
                  <c:v>42914.535416666666</c:v>
                </c:pt>
                <c:pt idx="21596">
                  <c:v>42914.536111111112</c:v>
                </c:pt>
                <c:pt idx="21597">
                  <c:v>42914.536805555559</c:v>
                </c:pt>
                <c:pt idx="21598">
                  <c:v>42914.537499999999</c:v>
                </c:pt>
                <c:pt idx="21599">
                  <c:v>42914.538194444445</c:v>
                </c:pt>
                <c:pt idx="21600">
                  <c:v>42914.538888888892</c:v>
                </c:pt>
                <c:pt idx="21601">
                  <c:v>42914.539583333331</c:v>
                </c:pt>
                <c:pt idx="21602">
                  <c:v>42914.540277777778</c:v>
                </c:pt>
                <c:pt idx="21603">
                  <c:v>42914.540972222225</c:v>
                </c:pt>
                <c:pt idx="21604">
                  <c:v>42914.541666666664</c:v>
                </c:pt>
                <c:pt idx="21605">
                  <c:v>42914.542361111111</c:v>
                </c:pt>
                <c:pt idx="21606">
                  <c:v>42914.543055555558</c:v>
                </c:pt>
                <c:pt idx="21607">
                  <c:v>42914.543749999997</c:v>
                </c:pt>
                <c:pt idx="21608">
                  <c:v>42914.544444444444</c:v>
                </c:pt>
                <c:pt idx="21609">
                  <c:v>42914.545138888891</c:v>
                </c:pt>
                <c:pt idx="21610">
                  <c:v>42914.54583333333</c:v>
                </c:pt>
                <c:pt idx="21611">
                  <c:v>42914.546527777777</c:v>
                </c:pt>
                <c:pt idx="21612">
                  <c:v>42914.547222222223</c:v>
                </c:pt>
                <c:pt idx="21613">
                  <c:v>42914.54791666667</c:v>
                </c:pt>
                <c:pt idx="21614">
                  <c:v>42914.548611111109</c:v>
                </c:pt>
                <c:pt idx="21615">
                  <c:v>42914.549305555556</c:v>
                </c:pt>
                <c:pt idx="21616">
                  <c:v>42914.55</c:v>
                </c:pt>
                <c:pt idx="21617">
                  <c:v>42914.550694444442</c:v>
                </c:pt>
                <c:pt idx="21618">
                  <c:v>42914.551388888889</c:v>
                </c:pt>
                <c:pt idx="21619">
                  <c:v>42914.552083333336</c:v>
                </c:pt>
                <c:pt idx="21620">
                  <c:v>42914.552777777775</c:v>
                </c:pt>
                <c:pt idx="21621">
                  <c:v>42914.553472222222</c:v>
                </c:pt>
                <c:pt idx="21622">
                  <c:v>42914.554166666669</c:v>
                </c:pt>
                <c:pt idx="21623">
                  <c:v>42914.554861111108</c:v>
                </c:pt>
                <c:pt idx="21624">
                  <c:v>42914.555555555555</c:v>
                </c:pt>
                <c:pt idx="21625">
                  <c:v>42914.556250000001</c:v>
                </c:pt>
                <c:pt idx="21626">
                  <c:v>42914.556944444441</c:v>
                </c:pt>
                <c:pt idx="21627">
                  <c:v>42914.557638888888</c:v>
                </c:pt>
                <c:pt idx="21628">
                  <c:v>42914.558333333334</c:v>
                </c:pt>
                <c:pt idx="21629">
                  <c:v>42914.559027777781</c:v>
                </c:pt>
                <c:pt idx="21630">
                  <c:v>42914.55972222222</c:v>
                </c:pt>
                <c:pt idx="21631">
                  <c:v>42914.560416666667</c:v>
                </c:pt>
                <c:pt idx="21632">
                  <c:v>42914.561111111114</c:v>
                </c:pt>
                <c:pt idx="21633">
                  <c:v>42914.561805555553</c:v>
                </c:pt>
                <c:pt idx="21634">
                  <c:v>42914.5625</c:v>
                </c:pt>
                <c:pt idx="21635">
                  <c:v>42914.563194444447</c:v>
                </c:pt>
                <c:pt idx="21636">
                  <c:v>42914.563888888886</c:v>
                </c:pt>
                <c:pt idx="21637">
                  <c:v>42914.564583333333</c:v>
                </c:pt>
                <c:pt idx="21638">
                  <c:v>42914.56527777778</c:v>
                </c:pt>
                <c:pt idx="21639">
                  <c:v>42914.565972222219</c:v>
                </c:pt>
                <c:pt idx="21640">
                  <c:v>42914.566666666666</c:v>
                </c:pt>
                <c:pt idx="21641">
                  <c:v>42914.567361111112</c:v>
                </c:pt>
                <c:pt idx="21642">
                  <c:v>42914.568055555559</c:v>
                </c:pt>
                <c:pt idx="21643">
                  <c:v>42914.568749999999</c:v>
                </c:pt>
                <c:pt idx="21644">
                  <c:v>42914.569444444445</c:v>
                </c:pt>
                <c:pt idx="21645">
                  <c:v>42914.570138888892</c:v>
                </c:pt>
                <c:pt idx="21646">
                  <c:v>42914.570833333331</c:v>
                </c:pt>
                <c:pt idx="21647">
                  <c:v>42914.571527777778</c:v>
                </c:pt>
                <c:pt idx="21648">
                  <c:v>42914.572222222225</c:v>
                </c:pt>
                <c:pt idx="21649">
                  <c:v>42914.572916666664</c:v>
                </c:pt>
                <c:pt idx="21650">
                  <c:v>42914.573611111111</c:v>
                </c:pt>
                <c:pt idx="21651">
                  <c:v>42914.574305555558</c:v>
                </c:pt>
                <c:pt idx="21652">
                  <c:v>42914.574999999997</c:v>
                </c:pt>
                <c:pt idx="21653">
                  <c:v>42914.575694444444</c:v>
                </c:pt>
                <c:pt idx="21654">
                  <c:v>42914.576388888891</c:v>
                </c:pt>
                <c:pt idx="21655">
                  <c:v>42914.57708333333</c:v>
                </c:pt>
                <c:pt idx="21656">
                  <c:v>42914.577777777777</c:v>
                </c:pt>
                <c:pt idx="21657">
                  <c:v>42914.578472222223</c:v>
                </c:pt>
                <c:pt idx="21658">
                  <c:v>42914.57916666667</c:v>
                </c:pt>
                <c:pt idx="21659">
                  <c:v>42914.579861111109</c:v>
                </c:pt>
                <c:pt idx="21660">
                  <c:v>42914.580555555556</c:v>
                </c:pt>
                <c:pt idx="21661">
                  <c:v>42914.581250000003</c:v>
                </c:pt>
                <c:pt idx="21662">
                  <c:v>42914.581944444442</c:v>
                </c:pt>
                <c:pt idx="21663">
                  <c:v>42914.582638888889</c:v>
                </c:pt>
                <c:pt idx="21664">
                  <c:v>42914.583333333336</c:v>
                </c:pt>
                <c:pt idx="21665">
                  <c:v>42914.584027777775</c:v>
                </c:pt>
                <c:pt idx="21666">
                  <c:v>42914.584722222222</c:v>
                </c:pt>
                <c:pt idx="21667">
                  <c:v>42914.585416666669</c:v>
                </c:pt>
                <c:pt idx="21668">
                  <c:v>42914.586111111108</c:v>
                </c:pt>
                <c:pt idx="21669">
                  <c:v>42914.586805555555</c:v>
                </c:pt>
                <c:pt idx="21670">
                  <c:v>42914.587500000001</c:v>
                </c:pt>
                <c:pt idx="21671">
                  <c:v>42914.588194444441</c:v>
                </c:pt>
                <c:pt idx="21672">
                  <c:v>42914.588888888888</c:v>
                </c:pt>
                <c:pt idx="21673">
                  <c:v>42914.589583333334</c:v>
                </c:pt>
                <c:pt idx="21674">
                  <c:v>42914.590277777781</c:v>
                </c:pt>
                <c:pt idx="21675">
                  <c:v>42914.59097222222</c:v>
                </c:pt>
                <c:pt idx="21676">
                  <c:v>42914.591666666667</c:v>
                </c:pt>
                <c:pt idx="21677">
                  <c:v>42914.592361111114</c:v>
                </c:pt>
                <c:pt idx="21678">
                  <c:v>42914.593055555553</c:v>
                </c:pt>
                <c:pt idx="21679">
                  <c:v>42914.59375</c:v>
                </c:pt>
                <c:pt idx="21680">
                  <c:v>42914.594444444447</c:v>
                </c:pt>
                <c:pt idx="21681">
                  <c:v>42914.595138888886</c:v>
                </c:pt>
                <c:pt idx="21682">
                  <c:v>42914.595833333333</c:v>
                </c:pt>
                <c:pt idx="21683">
                  <c:v>42914.59652777778</c:v>
                </c:pt>
                <c:pt idx="21684">
                  <c:v>42914.597222222219</c:v>
                </c:pt>
                <c:pt idx="21685">
                  <c:v>42914.597916666666</c:v>
                </c:pt>
                <c:pt idx="21686">
                  <c:v>42914.598611111112</c:v>
                </c:pt>
                <c:pt idx="21687">
                  <c:v>42914.599305555559</c:v>
                </c:pt>
                <c:pt idx="21688">
                  <c:v>42914.6</c:v>
                </c:pt>
                <c:pt idx="21689">
                  <c:v>42914.600694444445</c:v>
                </c:pt>
                <c:pt idx="21690">
                  <c:v>42914.601388888892</c:v>
                </c:pt>
                <c:pt idx="21691">
                  <c:v>42914.602083333331</c:v>
                </c:pt>
                <c:pt idx="21692">
                  <c:v>42914.602777777778</c:v>
                </c:pt>
                <c:pt idx="21693">
                  <c:v>42914.603472222225</c:v>
                </c:pt>
                <c:pt idx="21694">
                  <c:v>42914.604166666664</c:v>
                </c:pt>
                <c:pt idx="21695">
                  <c:v>42914.604861111111</c:v>
                </c:pt>
                <c:pt idx="21696">
                  <c:v>42914.605555555558</c:v>
                </c:pt>
                <c:pt idx="21697">
                  <c:v>42914.606249999997</c:v>
                </c:pt>
                <c:pt idx="21698">
                  <c:v>42914.606944444444</c:v>
                </c:pt>
                <c:pt idx="21699">
                  <c:v>42914.607638888891</c:v>
                </c:pt>
                <c:pt idx="21700">
                  <c:v>42914.60833333333</c:v>
                </c:pt>
                <c:pt idx="21701">
                  <c:v>42914.609027777777</c:v>
                </c:pt>
                <c:pt idx="21702">
                  <c:v>42914.609722222223</c:v>
                </c:pt>
                <c:pt idx="21703">
                  <c:v>42914.61041666667</c:v>
                </c:pt>
                <c:pt idx="21704">
                  <c:v>42914.611111111109</c:v>
                </c:pt>
                <c:pt idx="21705">
                  <c:v>42914.611805555556</c:v>
                </c:pt>
                <c:pt idx="21706">
                  <c:v>42914.612500000003</c:v>
                </c:pt>
                <c:pt idx="21707">
                  <c:v>42914.613194444442</c:v>
                </c:pt>
                <c:pt idx="21708">
                  <c:v>42914.613888888889</c:v>
                </c:pt>
                <c:pt idx="21709">
                  <c:v>42914.614583333336</c:v>
                </c:pt>
                <c:pt idx="21710">
                  <c:v>42914.615277777775</c:v>
                </c:pt>
                <c:pt idx="21711">
                  <c:v>42914.615972222222</c:v>
                </c:pt>
                <c:pt idx="21712">
                  <c:v>42914.616666666669</c:v>
                </c:pt>
                <c:pt idx="21713">
                  <c:v>42914.617361111108</c:v>
                </c:pt>
                <c:pt idx="21714">
                  <c:v>42914.618055555555</c:v>
                </c:pt>
                <c:pt idx="21715">
                  <c:v>42914.618750000001</c:v>
                </c:pt>
                <c:pt idx="21716">
                  <c:v>42914.619444444441</c:v>
                </c:pt>
                <c:pt idx="21717">
                  <c:v>42914.620138888888</c:v>
                </c:pt>
                <c:pt idx="21718">
                  <c:v>42914.620833333334</c:v>
                </c:pt>
                <c:pt idx="21719">
                  <c:v>42914.621527777781</c:v>
                </c:pt>
                <c:pt idx="21720">
                  <c:v>42914.62222222222</c:v>
                </c:pt>
                <c:pt idx="21721">
                  <c:v>42914.622916666667</c:v>
                </c:pt>
                <c:pt idx="21722">
                  <c:v>42914.623611111114</c:v>
                </c:pt>
                <c:pt idx="21723">
                  <c:v>42914.624305555553</c:v>
                </c:pt>
                <c:pt idx="21724">
                  <c:v>42914.625</c:v>
                </c:pt>
                <c:pt idx="21725">
                  <c:v>42914.625694444447</c:v>
                </c:pt>
                <c:pt idx="21726">
                  <c:v>42914.626388888886</c:v>
                </c:pt>
                <c:pt idx="21727">
                  <c:v>42914.627083333333</c:v>
                </c:pt>
                <c:pt idx="21728">
                  <c:v>42914.62777777778</c:v>
                </c:pt>
                <c:pt idx="21729">
                  <c:v>42914.628472222219</c:v>
                </c:pt>
                <c:pt idx="21730">
                  <c:v>42914.629166666666</c:v>
                </c:pt>
                <c:pt idx="21731">
                  <c:v>42914.629861111112</c:v>
                </c:pt>
                <c:pt idx="21732">
                  <c:v>42914.630555555559</c:v>
                </c:pt>
                <c:pt idx="21733">
                  <c:v>42914.631249999999</c:v>
                </c:pt>
                <c:pt idx="21734">
                  <c:v>42914.631944444445</c:v>
                </c:pt>
                <c:pt idx="21735">
                  <c:v>42914.632638888892</c:v>
                </c:pt>
                <c:pt idx="21736">
                  <c:v>42914.633333333331</c:v>
                </c:pt>
                <c:pt idx="21737">
                  <c:v>42914.634027777778</c:v>
                </c:pt>
                <c:pt idx="21738">
                  <c:v>42914.634722222225</c:v>
                </c:pt>
                <c:pt idx="21739">
                  <c:v>42914.635416666664</c:v>
                </c:pt>
                <c:pt idx="21740">
                  <c:v>42914.636111111111</c:v>
                </c:pt>
                <c:pt idx="21741">
                  <c:v>42914.636805555558</c:v>
                </c:pt>
                <c:pt idx="21742">
                  <c:v>42914.637499999997</c:v>
                </c:pt>
                <c:pt idx="21743">
                  <c:v>42914.638194444444</c:v>
                </c:pt>
                <c:pt idx="21744">
                  <c:v>42914.638888888891</c:v>
                </c:pt>
                <c:pt idx="21745">
                  <c:v>42914.63958333333</c:v>
                </c:pt>
                <c:pt idx="21746">
                  <c:v>42914.640277777777</c:v>
                </c:pt>
                <c:pt idx="21747">
                  <c:v>42914.640972222223</c:v>
                </c:pt>
                <c:pt idx="21748">
                  <c:v>42914.64166666667</c:v>
                </c:pt>
                <c:pt idx="21749">
                  <c:v>42914.642361111109</c:v>
                </c:pt>
                <c:pt idx="21750">
                  <c:v>42914.643055555556</c:v>
                </c:pt>
                <c:pt idx="21751">
                  <c:v>42914.643750000003</c:v>
                </c:pt>
                <c:pt idx="21752">
                  <c:v>42914.644444444442</c:v>
                </c:pt>
                <c:pt idx="21753">
                  <c:v>42914.645138888889</c:v>
                </c:pt>
                <c:pt idx="21754">
                  <c:v>42914.645833333336</c:v>
                </c:pt>
                <c:pt idx="21755">
                  <c:v>42914.646527777775</c:v>
                </c:pt>
                <c:pt idx="21756">
                  <c:v>42914.647222222222</c:v>
                </c:pt>
                <c:pt idx="21757">
                  <c:v>42914.647916666669</c:v>
                </c:pt>
                <c:pt idx="21758">
                  <c:v>42914.648611111108</c:v>
                </c:pt>
                <c:pt idx="21759">
                  <c:v>42914.649305555555</c:v>
                </c:pt>
                <c:pt idx="21760">
                  <c:v>42914.65</c:v>
                </c:pt>
                <c:pt idx="21761">
                  <c:v>42914.650694444441</c:v>
                </c:pt>
                <c:pt idx="21762">
                  <c:v>42914.651388888888</c:v>
                </c:pt>
                <c:pt idx="21763">
                  <c:v>42914.652083333334</c:v>
                </c:pt>
                <c:pt idx="21764">
                  <c:v>42914.652777777781</c:v>
                </c:pt>
                <c:pt idx="21765">
                  <c:v>42914.65347222222</c:v>
                </c:pt>
                <c:pt idx="21766">
                  <c:v>42914.654166666667</c:v>
                </c:pt>
                <c:pt idx="21767">
                  <c:v>42914.654861111114</c:v>
                </c:pt>
                <c:pt idx="21768">
                  <c:v>42914.655555555553</c:v>
                </c:pt>
                <c:pt idx="21769">
                  <c:v>42914.65625</c:v>
                </c:pt>
                <c:pt idx="21770">
                  <c:v>42914.656944444447</c:v>
                </c:pt>
                <c:pt idx="21771">
                  <c:v>42914.657638888886</c:v>
                </c:pt>
                <c:pt idx="21772">
                  <c:v>42914.658333333333</c:v>
                </c:pt>
                <c:pt idx="21773">
                  <c:v>42914.65902777778</c:v>
                </c:pt>
                <c:pt idx="21774">
                  <c:v>42914.659722222219</c:v>
                </c:pt>
                <c:pt idx="21775">
                  <c:v>42914.660416666666</c:v>
                </c:pt>
                <c:pt idx="21776">
                  <c:v>42914.661111111112</c:v>
                </c:pt>
                <c:pt idx="21777">
                  <c:v>42914.661805555559</c:v>
                </c:pt>
                <c:pt idx="21778">
                  <c:v>42914.662499999999</c:v>
                </c:pt>
                <c:pt idx="21779">
                  <c:v>42914.663194444445</c:v>
                </c:pt>
                <c:pt idx="21780">
                  <c:v>42914.663888888892</c:v>
                </c:pt>
                <c:pt idx="21781">
                  <c:v>42914.664583333331</c:v>
                </c:pt>
                <c:pt idx="21782">
                  <c:v>42914.665277777778</c:v>
                </c:pt>
                <c:pt idx="21783">
                  <c:v>42914.665972222225</c:v>
                </c:pt>
                <c:pt idx="21784">
                  <c:v>42914.666666666664</c:v>
                </c:pt>
                <c:pt idx="21785">
                  <c:v>42914.667361111111</c:v>
                </c:pt>
                <c:pt idx="21786">
                  <c:v>42914.668055555558</c:v>
                </c:pt>
                <c:pt idx="21787">
                  <c:v>42914.668749999997</c:v>
                </c:pt>
                <c:pt idx="21788">
                  <c:v>42914.669444444444</c:v>
                </c:pt>
                <c:pt idx="21789">
                  <c:v>42914.670138888891</c:v>
                </c:pt>
                <c:pt idx="21790">
                  <c:v>42914.67083333333</c:v>
                </c:pt>
                <c:pt idx="21791">
                  <c:v>42914.671527777777</c:v>
                </c:pt>
                <c:pt idx="21792">
                  <c:v>42914.672222222223</c:v>
                </c:pt>
                <c:pt idx="21793">
                  <c:v>42914.67291666667</c:v>
                </c:pt>
                <c:pt idx="21794">
                  <c:v>42914.673611111109</c:v>
                </c:pt>
                <c:pt idx="21795">
                  <c:v>42914.674305555556</c:v>
                </c:pt>
                <c:pt idx="21796">
                  <c:v>42914.675000000003</c:v>
                </c:pt>
                <c:pt idx="21797">
                  <c:v>42914.675694444442</c:v>
                </c:pt>
                <c:pt idx="21798">
                  <c:v>42914.676388888889</c:v>
                </c:pt>
                <c:pt idx="21799">
                  <c:v>42914.677083333336</c:v>
                </c:pt>
                <c:pt idx="21800">
                  <c:v>42914.677777777775</c:v>
                </c:pt>
                <c:pt idx="21801">
                  <c:v>42914.678472222222</c:v>
                </c:pt>
                <c:pt idx="21802">
                  <c:v>42914.679166666669</c:v>
                </c:pt>
                <c:pt idx="21803">
                  <c:v>42914.679861111108</c:v>
                </c:pt>
                <c:pt idx="21804">
                  <c:v>42914.680555555555</c:v>
                </c:pt>
                <c:pt idx="21805">
                  <c:v>42914.681250000001</c:v>
                </c:pt>
                <c:pt idx="21806">
                  <c:v>42914.681944444441</c:v>
                </c:pt>
                <c:pt idx="21807">
                  <c:v>42914.682638888888</c:v>
                </c:pt>
                <c:pt idx="21808">
                  <c:v>42914.683333333334</c:v>
                </c:pt>
                <c:pt idx="21809">
                  <c:v>42914.684027777781</c:v>
                </c:pt>
                <c:pt idx="21810">
                  <c:v>42914.68472222222</c:v>
                </c:pt>
                <c:pt idx="21811">
                  <c:v>42914.685416666667</c:v>
                </c:pt>
                <c:pt idx="21812">
                  <c:v>42914.686111111114</c:v>
                </c:pt>
                <c:pt idx="21813">
                  <c:v>42914.686805555553</c:v>
                </c:pt>
                <c:pt idx="21814">
                  <c:v>42914.6875</c:v>
                </c:pt>
                <c:pt idx="21815">
                  <c:v>42914.688194444447</c:v>
                </c:pt>
                <c:pt idx="21816">
                  <c:v>42914.688888888886</c:v>
                </c:pt>
                <c:pt idx="21817">
                  <c:v>42914.689583333333</c:v>
                </c:pt>
                <c:pt idx="21818">
                  <c:v>42914.69027777778</c:v>
                </c:pt>
                <c:pt idx="21819">
                  <c:v>42914.690972222219</c:v>
                </c:pt>
                <c:pt idx="21820">
                  <c:v>42914.691666666666</c:v>
                </c:pt>
                <c:pt idx="21821">
                  <c:v>42914.692361111112</c:v>
                </c:pt>
                <c:pt idx="21822">
                  <c:v>42914.693055555559</c:v>
                </c:pt>
                <c:pt idx="21823">
                  <c:v>42914.693749999999</c:v>
                </c:pt>
                <c:pt idx="21824">
                  <c:v>42914.694444444445</c:v>
                </c:pt>
                <c:pt idx="21825">
                  <c:v>42914.695138888892</c:v>
                </c:pt>
                <c:pt idx="21826">
                  <c:v>42914.695833333331</c:v>
                </c:pt>
                <c:pt idx="21827">
                  <c:v>42914.696527777778</c:v>
                </c:pt>
                <c:pt idx="21828">
                  <c:v>42914.697222222225</c:v>
                </c:pt>
                <c:pt idx="21829">
                  <c:v>42914.697916666664</c:v>
                </c:pt>
                <c:pt idx="21830">
                  <c:v>42914.698611111111</c:v>
                </c:pt>
                <c:pt idx="21831">
                  <c:v>42914.699305555558</c:v>
                </c:pt>
                <c:pt idx="21832">
                  <c:v>42914.7</c:v>
                </c:pt>
                <c:pt idx="21833">
                  <c:v>42914.700694444444</c:v>
                </c:pt>
                <c:pt idx="21834">
                  <c:v>42914.701388888891</c:v>
                </c:pt>
                <c:pt idx="21835">
                  <c:v>42914.70208333333</c:v>
                </c:pt>
                <c:pt idx="21836">
                  <c:v>42914.702777777777</c:v>
                </c:pt>
                <c:pt idx="21837">
                  <c:v>42914.703472222223</c:v>
                </c:pt>
                <c:pt idx="21838">
                  <c:v>42914.70416666667</c:v>
                </c:pt>
                <c:pt idx="21839">
                  <c:v>42914.704861111109</c:v>
                </c:pt>
                <c:pt idx="21840">
                  <c:v>42914.705555555556</c:v>
                </c:pt>
                <c:pt idx="21841">
                  <c:v>42914.706250000003</c:v>
                </c:pt>
                <c:pt idx="21842">
                  <c:v>42914.706944444442</c:v>
                </c:pt>
                <c:pt idx="21843">
                  <c:v>42914.707638888889</c:v>
                </c:pt>
                <c:pt idx="21844">
                  <c:v>42914.708333333336</c:v>
                </c:pt>
                <c:pt idx="21845">
                  <c:v>42914.709027777775</c:v>
                </c:pt>
                <c:pt idx="21846">
                  <c:v>42914.709722222222</c:v>
                </c:pt>
                <c:pt idx="21847">
                  <c:v>42914.710416666669</c:v>
                </c:pt>
                <c:pt idx="21848">
                  <c:v>42914.711111111108</c:v>
                </c:pt>
                <c:pt idx="21849">
                  <c:v>42914.711805555555</c:v>
                </c:pt>
                <c:pt idx="21850">
                  <c:v>42914.712500000001</c:v>
                </c:pt>
                <c:pt idx="21851">
                  <c:v>42914.713194444441</c:v>
                </c:pt>
                <c:pt idx="21852">
                  <c:v>42914.713888888888</c:v>
                </c:pt>
                <c:pt idx="21853">
                  <c:v>42914.714583333334</c:v>
                </c:pt>
                <c:pt idx="21854">
                  <c:v>42914.715277777781</c:v>
                </c:pt>
                <c:pt idx="21855">
                  <c:v>42914.71597222222</c:v>
                </c:pt>
                <c:pt idx="21856">
                  <c:v>42914.716666666667</c:v>
                </c:pt>
                <c:pt idx="21857">
                  <c:v>42914.717361111114</c:v>
                </c:pt>
                <c:pt idx="21858">
                  <c:v>42914.718055555553</c:v>
                </c:pt>
                <c:pt idx="21859">
                  <c:v>42914.71875</c:v>
                </c:pt>
                <c:pt idx="21860">
                  <c:v>42914.719444444447</c:v>
                </c:pt>
                <c:pt idx="21861">
                  <c:v>42914.720138888886</c:v>
                </c:pt>
                <c:pt idx="21862">
                  <c:v>42914.720833333333</c:v>
                </c:pt>
                <c:pt idx="21863">
                  <c:v>42914.72152777778</c:v>
                </c:pt>
                <c:pt idx="21864">
                  <c:v>42914.722222222219</c:v>
                </c:pt>
                <c:pt idx="21865">
                  <c:v>42914.722916666666</c:v>
                </c:pt>
                <c:pt idx="21866">
                  <c:v>42914.723611111112</c:v>
                </c:pt>
                <c:pt idx="21867">
                  <c:v>42914.724305555559</c:v>
                </c:pt>
                <c:pt idx="21868">
                  <c:v>42914.724999999999</c:v>
                </c:pt>
                <c:pt idx="21869">
                  <c:v>42914.725694444445</c:v>
                </c:pt>
                <c:pt idx="21870">
                  <c:v>42914.726388888892</c:v>
                </c:pt>
                <c:pt idx="21871">
                  <c:v>42914.727083333331</c:v>
                </c:pt>
                <c:pt idx="21872">
                  <c:v>42914.727777777778</c:v>
                </c:pt>
                <c:pt idx="21873">
                  <c:v>42914.728472222225</c:v>
                </c:pt>
                <c:pt idx="21874">
                  <c:v>42914.729166666664</c:v>
                </c:pt>
                <c:pt idx="21875">
                  <c:v>42914.729861111111</c:v>
                </c:pt>
                <c:pt idx="21876">
                  <c:v>42914.730555555558</c:v>
                </c:pt>
                <c:pt idx="21877">
                  <c:v>42914.731249999997</c:v>
                </c:pt>
                <c:pt idx="21878">
                  <c:v>42914.731944444444</c:v>
                </c:pt>
                <c:pt idx="21879">
                  <c:v>42914.732638888891</c:v>
                </c:pt>
                <c:pt idx="21880">
                  <c:v>42914.73333333333</c:v>
                </c:pt>
                <c:pt idx="21881">
                  <c:v>42914.734027777777</c:v>
                </c:pt>
                <c:pt idx="21882">
                  <c:v>42914.734722222223</c:v>
                </c:pt>
                <c:pt idx="21883">
                  <c:v>42914.73541666667</c:v>
                </c:pt>
                <c:pt idx="21884">
                  <c:v>42914.736111111109</c:v>
                </c:pt>
                <c:pt idx="21885">
                  <c:v>42914.736805555556</c:v>
                </c:pt>
                <c:pt idx="21886">
                  <c:v>42914.737500000003</c:v>
                </c:pt>
                <c:pt idx="21887">
                  <c:v>42914.738194444442</c:v>
                </c:pt>
                <c:pt idx="21888">
                  <c:v>42914.738888888889</c:v>
                </c:pt>
                <c:pt idx="21889">
                  <c:v>42914.739583333336</c:v>
                </c:pt>
                <c:pt idx="21890">
                  <c:v>42914.740277777775</c:v>
                </c:pt>
                <c:pt idx="21891">
                  <c:v>42914.740972222222</c:v>
                </c:pt>
                <c:pt idx="21892">
                  <c:v>42914.741666666669</c:v>
                </c:pt>
                <c:pt idx="21893">
                  <c:v>42914.742361111108</c:v>
                </c:pt>
                <c:pt idx="21894">
                  <c:v>42914.743055555555</c:v>
                </c:pt>
                <c:pt idx="21895">
                  <c:v>42914.743750000001</c:v>
                </c:pt>
                <c:pt idx="21896">
                  <c:v>42914.744444444441</c:v>
                </c:pt>
                <c:pt idx="21897">
                  <c:v>42914.745138888888</c:v>
                </c:pt>
                <c:pt idx="21898">
                  <c:v>42914.745833333334</c:v>
                </c:pt>
                <c:pt idx="21899">
                  <c:v>42914.746527777781</c:v>
                </c:pt>
                <c:pt idx="21900">
                  <c:v>42914.74722222222</c:v>
                </c:pt>
                <c:pt idx="21901">
                  <c:v>42914.747916666667</c:v>
                </c:pt>
                <c:pt idx="21902">
                  <c:v>42914.748611111114</c:v>
                </c:pt>
                <c:pt idx="21903">
                  <c:v>42914.749305555553</c:v>
                </c:pt>
                <c:pt idx="21904">
                  <c:v>42914.75</c:v>
                </c:pt>
                <c:pt idx="21905">
                  <c:v>42914.750694444447</c:v>
                </c:pt>
                <c:pt idx="21906">
                  <c:v>42914.751388888886</c:v>
                </c:pt>
                <c:pt idx="21907">
                  <c:v>42914.752083333333</c:v>
                </c:pt>
                <c:pt idx="21908">
                  <c:v>42914.75277777778</c:v>
                </c:pt>
                <c:pt idx="21909">
                  <c:v>42914.753472222219</c:v>
                </c:pt>
                <c:pt idx="21910">
                  <c:v>42914.754166666666</c:v>
                </c:pt>
                <c:pt idx="21911">
                  <c:v>42914.754861111112</c:v>
                </c:pt>
                <c:pt idx="21912">
                  <c:v>42914.755555555559</c:v>
                </c:pt>
                <c:pt idx="21913">
                  <c:v>42914.756249999999</c:v>
                </c:pt>
                <c:pt idx="21914">
                  <c:v>42914.756944444445</c:v>
                </c:pt>
                <c:pt idx="21915">
                  <c:v>42914.757638888892</c:v>
                </c:pt>
                <c:pt idx="21916">
                  <c:v>42914.758333333331</c:v>
                </c:pt>
                <c:pt idx="21917">
                  <c:v>42914.759027777778</c:v>
                </c:pt>
                <c:pt idx="21918">
                  <c:v>42914.759722222225</c:v>
                </c:pt>
                <c:pt idx="21919">
                  <c:v>42914.760416666664</c:v>
                </c:pt>
                <c:pt idx="21920">
                  <c:v>42914.761111111111</c:v>
                </c:pt>
                <c:pt idx="21921">
                  <c:v>42914.761805555558</c:v>
                </c:pt>
                <c:pt idx="21922">
                  <c:v>42914.762499999997</c:v>
                </c:pt>
                <c:pt idx="21923">
                  <c:v>42914.763194444444</c:v>
                </c:pt>
                <c:pt idx="21924">
                  <c:v>42914.763888888891</c:v>
                </c:pt>
                <c:pt idx="21925">
                  <c:v>42914.76458333333</c:v>
                </c:pt>
                <c:pt idx="21926">
                  <c:v>42914.765277777777</c:v>
                </c:pt>
                <c:pt idx="21927">
                  <c:v>42914.765972222223</c:v>
                </c:pt>
                <c:pt idx="21928">
                  <c:v>42914.76666666667</c:v>
                </c:pt>
                <c:pt idx="21929">
                  <c:v>42914.767361111109</c:v>
                </c:pt>
                <c:pt idx="21930">
                  <c:v>42914.768055555556</c:v>
                </c:pt>
                <c:pt idx="21931">
                  <c:v>42914.768750000003</c:v>
                </c:pt>
                <c:pt idx="21932">
                  <c:v>42914.769444444442</c:v>
                </c:pt>
                <c:pt idx="21933">
                  <c:v>42914.770138888889</c:v>
                </c:pt>
                <c:pt idx="21934">
                  <c:v>42914.770833333336</c:v>
                </c:pt>
                <c:pt idx="21935">
                  <c:v>42914.771527777775</c:v>
                </c:pt>
                <c:pt idx="21936">
                  <c:v>42914.772222222222</c:v>
                </c:pt>
                <c:pt idx="21937">
                  <c:v>42914.772916666669</c:v>
                </c:pt>
                <c:pt idx="21938">
                  <c:v>42914.773611111108</c:v>
                </c:pt>
                <c:pt idx="21939">
                  <c:v>42914.774305555555</c:v>
                </c:pt>
                <c:pt idx="21940">
                  <c:v>42914.775000000001</c:v>
                </c:pt>
                <c:pt idx="21941">
                  <c:v>42914.775694444441</c:v>
                </c:pt>
                <c:pt idx="21942">
                  <c:v>42914.776388888888</c:v>
                </c:pt>
                <c:pt idx="21943">
                  <c:v>42914.777083333334</c:v>
                </c:pt>
                <c:pt idx="21944">
                  <c:v>42914.777777777781</c:v>
                </c:pt>
                <c:pt idx="21945">
                  <c:v>42914.77847222222</c:v>
                </c:pt>
                <c:pt idx="21946">
                  <c:v>42914.779166666667</c:v>
                </c:pt>
                <c:pt idx="21947">
                  <c:v>42914.779861111114</c:v>
                </c:pt>
                <c:pt idx="21948">
                  <c:v>42914.780555555553</c:v>
                </c:pt>
                <c:pt idx="21949">
                  <c:v>42914.78125</c:v>
                </c:pt>
                <c:pt idx="21950">
                  <c:v>42914.781944444447</c:v>
                </c:pt>
                <c:pt idx="21951">
                  <c:v>42914.782638888886</c:v>
                </c:pt>
                <c:pt idx="21952">
                  <c:v>42914.783333333333</c:v>
                </c:pt>
                <c:pt idx="21953">
                  <c:v>42914.78402777778</c:v>
                </c:pt>
                <c:pt idx="21954">
                  <c:v>42914.784722222219</c:v>
                </c:pt>
                <c:pt idx="21955">
                  <c:v>42914.785416666666</c:v>
                </c:pt>
                <c:pt idx="21956">
                  <c:v>42914.786111111112</c:v>
                </c:pt>
                <c:pt idx="21957">
                  <c:v>42914.786805555559</c:v>
                </c:pt>
                <c:pt idx="21958">
                  <c:v>42914.787499999999</c:v>
                </c:pt>
                <c:pt idx="21959">
                  <c:v>42914.788194444445</c:v>
                </c:pt>
                <c:pt idx="21960">
                  <c:v>42914.788888888892</c:v>
                </c:pt>
                <c:pt idx="21961">
                  <c:v>42914.789583333331</c:v>
                </c:pt>
                <c:pt idx="21962">
                  <c:v>42914.790277777778</c:v>
                </c:pt>
                <c:pt idx="21963">
                  <c:v>42914.790972222225</c:v>
                </c:pt>
                <c:pt idx="21964">
                  <c:v>42914.791666666664</c:v>
                </c:pt>
                <c:pt idx="21965">
                  <c:v>42914.792361111111</c:v>
                </c:pt>
                <c:pt idx="21966">
                  <c:v>42914.793055555558</c:v>
                </c:pt>
                <c:pt idx="21967">
                  <c:v>42914.793749999997</c:v>
                </c:pt>
                <c:pt idx="21968">
                  <c:v>42914.794444444444</c:v>
                </c:pt>
                <c:pt idx="21969">
                  <c:v>42914.795138888891</c:v>
                </c:pt>
                <c:pt idx="21970">
                  <c:v>42914.79583333333</c:v>
                </c:pt>
                <c:pt idx="21971">
                  <c:v>42914.796527777777</c:v>
                </c:pt>
                <c:pt idx="21972">
                  <c:v>42914.797222222223</c:v>
                </c:pt>
                <c:pt idx="21973">
                  <c:v>42914.79791666667</c:v>
                </c:pt>
                <c:pt idx="21974">
                  <c:v>42914.798611111109</c:v>
                </c:pt>
                <c:pt idx="21975">
                  <c:v>42914.799305555556</c:v>
                </c:pt>
                <c:pt idx="21976">
                  <c:v>42914.8</c:v>
                </c:pt>
                <c:pt idx="21977">
                  <c:v>42914.800694444442</c:v>
                </c:pt>
                <c:pt idx="21978">
                  <c:v>42914.801388888889</c:v>
                </c:pt>
                <c:pt idx="21979">
                  <c:v>42914.802083333336</c:v>
                </c:pt>
                <c:pt idx="21980">
                  <c:v>42914.802777777775</c:v>
                </c:pt>
                <c:pt idx="21981">
                  <c:v>42914.803472222222</c:v>
                </c:pt>
                <c:pt idx="21982">
                  <c:v>42914.804166666669</c:v>
                </c:pt>
                <c:pt idx="21983">
                  <c:v>42914.804861111108</c:v>
                </c:pt>
                <c:pt idx="21984">
                  <c:v>42914.805555555555</c:v>
                </c:pt>
                <c:pt idx="21985">
                  <c:v>42914.806250000001</c:v>
                </c:pt>
                <c:pt idx="21986">
                  <c:v>42914.806944444441</c:v>
                </c:pt>
                <c:pt idx="21987">
                  <c:v>42914.807638888888</c:v>
                </c:pt>
                <c:pt idx="21988">
                  <c:v>42914.808333333334</c:v>
                </c:pt>
                <c:pt idx="21989">
                  <c:v>42914.809027777781</c:v>
                </c:pt>
                <c:pt idx="21990">
                  <c:v>42914.80972222222</c:v>
                </c:pt>
                <c:pt idx="21991">
                  <c:v>42914.810416666667</c:v>
                </c:pt>
                <c:pt idx="21992">
                  <c:v>42914.811111111114</c:v>
                </c:pt>
                <c:pt idx="21993">
                  <c:v>42914.811805555553</c:v>
                </c:pt>
                <c:pt idx="21994">
                  <c:v>42914.8125</c:v>
                </c:pt>
                <c:pt idx="21995">
                  <c:v>42914.813194444447</c:v>
                </c:pt>
                <c:pt idx="21996">
                  <c:v>42914.813888888886</c:v>
                </c:pt>
                <c:pt idx="21997">
                  <c:v>42914.814583333333</c:v>
                </c:pt>
                <c:pt idx="21998">
                  <c:v>42914.81527777778</c:v>
                </c:pt>
                <c:pt idx="21999">
                  <c:v>42914.815972222219</c:v>
                </c:pt>
                <c:pt idx="22000">
                  <c:v>42914.816666666666</c:v>
                </c:pt>
                <c:pt idx="22001">
                  <c:v>42914.817361111112</c:v>
                </c:pt>
                <c:pt idx="22002">
                  <c:v>42914.818055555559</c:v>
                </c:pt>
                <c:pt idx="22003">
                  <c:v>42914.818749999999</c:v>
                </c:pt>
                <c:pt idx="22004">
                  <c:v>42914.819444444445</c:v>
                </c:pt>
                <c:pt idx="22005">
                  <c:v>42914.820138888892</c:v>
                </c:pt>
                <c:pt idx="22006">
                  <c:v>42914.820833333331</c:v>
                </c:pt>
                <c:pt idx="22007">
                  <c:v>42914.821527777778</c:v>
                </c:pt>
                <c:pt idx="22008">
                  <c:v>42914.822222222225</c:v>
                </c:pt>
                <c:pt idx="22009">
                  <c:v>42914.822916666664</c:v>
                </c:pt>
                <c:pt idx="22010">
                  <c:v>42914.823611111111</c:v>
                </c:pt>
                <c:pt idx="22011">
                  <c:v>42914.824305555558</c:v>
                </c:pt>
                <c:pt idx="22012">
                  <c:v>42914.824999999997</c:v>
                </c:pt>
                <c:pt idx="22013">
                  <c:v>42914.825694444444</c:v>
                </c:pt>
                <c:pt idx="22014">
                  <c:v>42914.826388888891</c:v>
                </c:pt>
                <c:pt idx="22015">
                  <c:v>42914.82708333333</c:v>
                </c:pt>
                <c:pt idx="22016">
                  <c:v>42914.827777777777</c:v>
                </c:pt>
                <c:pt idx="22017">
                  <c:v>42914.828472222223</c:v>
                </c:pt>
                <c:pt idx="22018">
                  <c:v>42914.82916666667</c:v>
                </c:pt>
                <c:pt idx="22019">
                  <c:v>42914.829861111109</c:v>
                </c:pt>
                <c:pt idx="22020">
                  <c:v>42914.830555555556</c:v>
                </c:pt>
                <c:pt idx="22021">
                  <c:v>42914.831250000003</c:v>
                </c:pt>
                <c:pt idx="22022">
                  <c:v>42914.831944444442</c:v>
                </c:pt>
                <c:pt idx="22023">
                  <c:v>42914.832638888889</c:v>
                </c:pt>
                <c:pt idx="22024">
                  <c:v>42914.833333333336</c:v>
                </c:pt>
                <c:pt idx="22025">
                  <c:v>42914.834027777775</c:v>
                </c:pt>
                <c:pt idx="22026">
                  <c:v>42914.834722222222</c:v>
                </c:pt>
                <c:pt idx="22027">
                  <c:v>42914.835416666669</c:v>
                </c:pt>
                <c:pt idx="22028">
                  <c:v>42914.836111111108</c:v>
                </c:pt>
                <c:pt idx="22029">
                  <c:v>42914.836805555555</c:v>
                </c:pt>
                <c:pt idx="22030">
                  <c:v>42914.837500000001</c:v>
                </c:pt>
                <c:pt idx="22031">
                  <c:v>42914.838194444441</c:v>
                </c:pt>
                <c:pt idx="22032">
                  <c:v>42914.838888888888</c:v>
                </c:pt>
                <c:pt idx="22033">
                  <c:v>42914.839583333334</c:v>
                </c:pt>
                <c:pt idx="22034">
                  <c:v>42914.840277777781</c:v>
                </c:pt>
                <c:pt idx="22035">
                  <c:v>42914.84097222222</c:v>
                </c:pt>
                <c:pt idx="22036">
                  <c:v>42914.841666666667</c:v>
                </c:pt>
                <c:pt idx="22037">
                  <c:v>42914.842361111114</c:v>
                </c:pt>
                <c:pt idx="22038">
                  <c:v>42914.843055555553</c:v>
                </c:pt>
                <c:pt idx="22039">
                  <c:v>42914.84375</c:v>
                </c:pt>
                <c:pt idx="22040">
                  <c:v>42914.844444444447</c:v>
                </c:pt>
                <c:pt idx="22041">
                  <c:v>42914.845138888886</c:v>
                </c:pt>
                <c:pt idx="22042">
                  <c:v>42914.845833333333</c:v>
                </c:pt>
                <c:pt idx="22043">
                  <c:v>42914.84652777778</c:v>
                </c:pt>
                <c:pt idx="22044">
                  <c:v>42914.847222222219</c:v>
                </c:pt>
                <c:pt idx="22045">
                  <c:v>42914.847916666666</c:v>
                </c:pt>
                <c:pt idx="22046">
                  <c:v>42914.848611111112</c:v>
                </c:pt>
                <c:pt idx="22047">
                  <c:v>42914.849305555559</c:v>
                </c:pt>
                <c:pt idx="22048">
                  <c:v>42914.85</c:v>
                </c:pt>
                <c:pt idx="22049">
                  <c:v>42914.850694444445</c:v>
                </c:pt>
                <c:pt idx="22050">
                  <c:v>42914.851388888892</c:v>
                </c:pt>
                <c:pt idx="22051">
                  <c:v>42914.852083333331</c:v>
                </c:pt>
                <c:pt idx="22052">
                  <c:v>42914.852777777778</c:v>
                </c:pt>
                <c:pt idx="22053">
                  <c:v>42914.853472222225</c:v>
                </c:pt>
                <c:pt idx="22054">
                  <c:v>42914.854166666664</c:v>
                </c:pt>
                <c:pt idx="22055">
                  <c:v>42914.854861111111</c:v>
                </c:pt>
                <c:pt idx="22056">
                  <c:v>42914.855555555558</c:v>
                </c:pt>
                <c:pt idx="22057">
                  <c:v>42914.856249999997</c:v>
                </c:pt>
                <c:pt idx="22058">
                  <c:v>42914.856944444444</c:v>
                </c:pt>
                <c:pt idx="22059">
                  <c:v>42914.857638888891</c:v>
                </c:pt>
                <c:pt idx="22060">
                  <c:v>42914.85833333333</c:v>
                </c:pt>
                <c:pt idx="22061">
                  <c:v>42914.859027777777</c:v>
                </c:pt>
                <c:pt idx="22062">
                  <c:v>42914.859722222223</c:v>
                </c:pt>
                <c:pt idx="22063">
                  <c:v>42914.86041666667</c:v>
                </c:pt>
                <c:pt idx="22064">
                  <c:v>42914.861111111109</c:v>
                </c:pt>
                <c:pt idx="22065">
                  <c:v>42914.861805555556</c:v>
                </c:pt>
                <c:pt idx="22066">
                  <c:v>42914.862500000003</c:v>
                </c:pt>
                <c:pt idx="22067">
                  <c:v>42914.863194444442</c:v>
                </c:pt>
                <c:pt idx="22068">
                  <c:v>42914.863888888889</c:v>
                </c:pt>
                <c:pt idx="22069">
                  <c:v>42914.864583333336</c:v>
                </c:pt>
                <c:pt idx="22070">
                  <c:v>42914.865277777775</c:v>
                </c:pt>
                <c:pt idx="22071">
                  <c:v>42914.865972222222</c:v>
                </c:pt>
                <c:pt idx="22072">
                  <c:v>42914.866666666669</c:v>
                </c:pt>
                <c:pt idx="22073">
                  <c:v>42914.867361111108</c:v>
                </c:pt>
                <c:pt idx="22074">
                  <c:v>42914.868055555555</c:v>
                </c:pt>
                <c:pt idx="22075">
                  <c:v>42914.868750000001</c:v>
                </c:pt>
                <c:pt idx="22076">
                  <c:v>42914.869444444441</c:v>
                </c:pt>
                <c:pt idx="22077">
                  <c:v>42914.870138888888</c:v>
                </c:pt>
                <c:pt idx="22078">
                  <c:v>42914.870833333334</c:v>
                </c:pt>
                <c:pt idx="22079">
                  <c:v>42914.871527777781</c:v>
                </c:pt>
                <c:pt idx="22080">
                  <c:v>42914.87222222222</c:v>
                </c:pt>
                <c:pt idx="22081">
                  <c:v>42914.872916666667</c:v>
                </c:pt>
                <c:pt idx="22082">
                  <c:v>42914.873611111114</c:v>
                </c:pt>
                <c:pt idx="22083">
                  <c:v>42914.874305555553</c:v>
                </c:pt>
                <c:pt idx="22084">
                  <c:v>42914.875</c:v>
                </c:pt>
                <c:pt idx="22085">
                  <c:v>42914.875694444447</c:v>
                </c:pt>
                <c:pt idx="22086">
                  <c:v>42914.876388888886</c:v>
                </c:pt>
                <c:pt idx="22087">
                  <c:v>42914.877083333333</c:v>
                </c:pt>
                <c:pt idx="22088">
                  <c:v>42914.87777777778</c:v>
                </c:pt>
                <c:pt idx="22089">
                  <c:v>42914.878472222219</c:v>
                </c:pt>
                <c:pt idx="22090">
                  <c:v>42914.879166666666</c:v>
                </c:pt>
                <c:pt idx="22091">
                  <c:v>42914.879861111112</c:v>
                </c:pt>
                <c:pt idx="22092">
                  <c:v>42914.880555555559</c:v>
                </c:pt>
                <c:pt idx="22093">
                  <c:v>42914.881249999999</c:v>
                </c:pt>
                <c:pt idx="22094">
                  <c:v>42914.881944444445</c:v>
                </c:pt>
                <c:pt idx="22095">
                  <c:v>42914.882638888892</c:v>
                </c:pt>
                <c:pt idx="22096">
                  <c:v>42914.883333333331</c:v>
                </c:pt>
                <c:pt idx="22097">
                  <c:v>42914.884027777778</c:v>
                </c:pt>
                <c:pt idx="22098">
                  <c:v>42914.884722222225</c:v>
                </c:pt>
                <c:pt idx="22099">
                  <c:v>42914.885416666664</c:v>
                </c:pt>
                <c:pt idx="22100">
                  <c:v>42914.886111111111</c:v>
                </c:pt>
                <c:pt idx="22101">
                  <c:v>42914.886805555558</c:v>
                </c:pt>
                <c:pt idx="22102">
                  <c:v>42914.887499999997</c:v>
                </c:pt>
                <c:pt idx="22103">
                  <c:v>42914.888194444444</c:v>
                </c:pt>
                <c:pt idx="22104">
                  <c:v>42914.888888888891</c:v>
                </c:pt>
                <c:pt idx="22105">
                  <c:v>42914.88958333333</c:v>
                </c:pt>
                <c:pt idx="22106">
                  <c:v>42914.890277777777</c:v>
                </c:pt>
                <c:pt idx="22107">
                  <c:v>42914.890972222223</c:v>
                </c:pt>
                <c:pt idx="22108">
                  <c:v>42914.89166666667</c:v>
                </c:pt>
                <c:pt idx="22109">
                  <c:v>42914.892361111109</c:v>
                </c:pt>
                <c:pt idx="22110">
                  <c:v>42914.893055555556</c:v>
                </c:pt>
                <c:pt idx="22111">
                  <c:v>42914.893750000003</c:v>
                </c:pt>
                <c:pt idx="22112">
                  <c:v>42914.894444444442</c:v>
                </c:pt>
                <c:pt idx="22113">
                  <c:v>42914.895138888889</c:v>
                </c:pt>
                <c:pt idx="22114">
                  <c:v>42914.895833333336</c:v>
                </c:pt>
                <c:pt idx="22115">
                  <c:v>42914.896527777775</c:v>
                </c:pt>
                <c:pt idx="22116">
                  <c:v>42914.897222222222</c:v>
                </c:pt>
                <c:pt idx="22117">
                  <c:v>42914.897916666669</c:v>
                </c:pt>
                <c:pt idx="22118">
                  <c:v>42914.898611111108</c:v>
                </c:pt>
                <c:pt idx="22119">
                  <c:v>42914.899305555555</c:v>
                </c:pt>
                <c:pt idx="22120">
                  <c:v>42914.9</c:v>
                </c:pt>
                <c:pt idx="22121">
                  <c:v>42914.900694444441</c:v>
                </c:pt>
                <c:pt idx="22122">
                  <c:v>42914.901388888888</c:v>
                </c:pt>
                <c:pt idx="22123">
                  <c:v>42914.902083333334</c:v>
                </c:pt>
                <c:pt idx="22124">
                  <c:v>42914.902777777781</c:v>
                </c:pt>
                <c:pt idx="22125">
                  <c:v>42914.90347222222</c:v>
                </c:pt>
                <c:pt idx="22126">
                  <c:v>42914.904166666667</c:v>
                </c:pt>
                <c:pt idx="22127">
                  <c:v>42914.904861111114</c:v>
                </c:pt>
                <c:pt idx="22128">
                  <c:v>42914.905555555553</c:v>
                </c:pt>
                <c:pt idx="22129">
                  <c:v>42914.90625</c:v>
                </c:pt>
                <c:pt idx="22130">
                  <c:v>42914.906944444447</c:v>
                </c:pt>
                <c:pt idx="22131">
                  <c:v>42914.907638888886</c:v>
                </c:pt>
                <c:pt idx="22132">
                  <c:v>42914.908333333333</c:v>
                </c:pt>
                <c:pt idx="22133">
                  <c:v>42914.90902777778</c:v>
                </c:pt>
                <c:pt idx="22134">
                  <c:v>42914.909722222219</c:v>
                </c:pt>
                <c:pt idx="22135">
                  <c:v>42914.910416666666</c:v>
                </c:pt>
                <c:pt idx="22136">
                  <c:v>42914.911111111112</c:v>
                </c:pt>
                <c:pt idx="22137">
                  <c:v>42914.911805555559</c:v>
                </c:pt>
                <c:pt idx="22138">
                  <c:v>42914.912499999999</c:v>
                </c:pt>
                <c:pt idx="22139">
                  <c:v>42914.913194444445</c:v>
                </c:pt>
                <c:pt idx="22140">
                  <c:v>42914.913888888892</c:v>
                </c:pt>
                <c:pt idx="22141">
                  <c:v>42914.914583333331</c:v>
                </c:pt>
                <c:pt idx="22142">
                  <c:v>42914.915277777778</c:v>
                </c:pt>
                <c:pt idx="22143">
                  <c:v>42914.915972222225</c:v>
                </c:pt>
                <c:pt idx="22144">
                  <c:v>42914.916666666664</c:v>
                </c:pt>
                <c:pt idx="22145">
                  <c:v>42914.917361111111</c:v>
                </c:pt>
                <c:pt idx="22146">
                  <c:v>42914.918055555558</c:v>
                </c:pt>
                <c:pt idx="22147">
                  <c:v>42914.918749999997</c:v>
                </c:pt>
                <c:pt idx="22148">
                  <c:v>42914.919444444444</c:v>
                </c:pt>
                <c:pt idx="22149">
                  <c:v>42914.920138888891</c:v>
                </c:pt>
                <c:pt idx="22150">
                  <c:v>42914.92083333333</c:v>
                </c:pt>
                <c:pt idx="22151">
                  <c:v>42914.921527777777</c:v>
                </c:pt>
                <c:pt idx="22152">
                  <c:v>42914.922222222223</c:v>
                </c:pt>
                <c:pt idx="22153">
                  <c:v>42914.92291666667</c:v>
                </c:pt>
                <c:pt idx="22154">
                  <c:v>42914.923611111109</c:v>
                </c:pt>
                <c:pt idx="22155">
                  <c:v>42914.924305555556</c:v>
                </c:pt>
                <c:pt idx="22156">
                  <c:v>42914.925000000003</c:v>
                </c:pt>
                <c:pt idx="22157">
                  <c:v>42914.925694444442</c:v>
                </c:pt>
                <c:pt idx="22158">
                  <c:v>42914.926388888889</c:v>
                </c:pt>
                <c:pt idx="22159">
                  <c:v>42914.927083333336</c:v>
                </c:pt>
                <c:pt idx="22160">
                  <c:v>42914.927777777775</c:v>
                </c:pt>
                <c:pt idx="22161">
                  <c:v>42914.928472222222</c:v>
                </c:pt>
                <c:pt idx="22162">
                  <c:v>42914.929166666669</c:v>
                </c:pt>
                <c:pt idx="22163">
                  <c:v>42914.929861111108</c:v>
                </c:pt>
                <c:pt idx="22164">
                  <c:v>42914.930555555555</c:v>
                </c:pt>
                <c:pt idx="22165">
                  <c:v>42914.931250000001</c:v>
                </c:pt>
                <c:pt idx="22166">
                  <c:v>42914.931944444441</c:v>
                </c:pt>
                <c:pt idx="22167">
                  <c:v>42914.932638888888</c:v>
                </c:pt>
                <c:pt idx="22168">
                  <c:v>42914.933333333334</c:v>
                </c:pt>
                <c:pt idx="22169">
                  <c:v>42914.934027777781</c:v>
                </c:pt>
                <c:pt idx="22170">
                  <c:v>42914.93472222222</c:v>
                </c:pt>
                <c:pt idx="22171">
                  <c:v>42914.935416666667</c:v>
                </c:pt>
                <c:pt idx="22172">
                  <c:v>42914.936111111114</c:v>
                </c:pt>
                <c:pt idx="22173">
                  <c:v>42914.936805555553</c:v>
                </c:pt>
                <c:pt idx="22174">
                  <c:v>42914.9375</c:v>
                </c:pt>
                <c:pt idx="22175">
                  <c:v>42914.938194444447</c:v>
                </c:pt>
                <c:pt idx="22176">
                  <c:v>42914.938888888886</c:v>
                </c:pt>
                <c:pt idx="22177">
                  <c:v>42914.939583333333</c:v>
                </c:pt>
                <c:pt idx="22178">
                  <c:v>42914.94027777778</c:v>
                </c:pt>
                <c:pt idx="22179">
                  <c:v>42914.940972222219</c:v>
                </c:pt>
                <c:pt idx="22180">
                  <c:v>42914.941666666666</c:v>
                </c:pt>
                <c:pt idx="22181">
                  <c:v>42914.942361111112</c:v>
                </c:pt>
                <c:pt idx="22182">
                  <c:v>42914.943055555559</c:v>
                </c:pt>
                <c:pt idx="22183">
                  <c:v>42914.943749999999</c:v>
                </c:pt>
                <c:pt idx="22184">
                  <c:v>42914.944444444445</c:v>
                </c:pt>
                <c:pt idx="22185">
                  <c:v>42914.945138888892</c:v>
                </c:pt>
                <c:pt idx="22186">
                  <c:v>42914.945833333331</c:v>
                </c:pt>
                <c:pt idx="22187">
                  <c:v>42914.946527777778</c:v>
                </c:pt>
                <c:pt idx="22188">
                  <c:v>42914.947222222225</c:v>
                </c:pt>
                <c:pt idx="22189">
                  <c:v>42914.947916666664</c:v>
                </c:pt>
                <c:pt idx="22190">
                  <c:v>42914.948611111111</c:v>
                </c:pt>
                <c:pt idx="22191">
                  <c:v>42914.949305555558</c:v>
                </c:pt>
                <c:pt idx="22192">
                  <c:v>42914.95</c:v>
                </c:pt>
                <c:pt idx="22193">
                  <c:v>42914.950694444444</c:v>
                </c:pt>
                <c:pt idx="22194">
                  <c:v>42914.951388888891</c:v>
                </c:pt>
                <c:pt idx="22195">
                  <c:v>42914.95208333333</c:v>
                </c:pt>
                <c:pt idx="22196">
                  <c:v>42914.952777777777</c:v>
                </c:pt>
                <c:pt idx="22197">
                  <c:v>42914.953472222223</c:v>
                </c:pt>
                <c:pt idx="22198">
                  <c:v>42914.95416666667</c:v>
                </c:pt>
                <c:pt idx="22199">
                  <c:v>42914.954861111109</c:v>
                </c:pt>
                <c:pt idx="22200">
                  <c:v>42914.955555555556</c:v>
                </c:pt>
                <c:pt idx="22201">
                  <c:v>42914.956250000003</c:v>
                </c:pt>
                <c:pt idx="22202">
                  <c:v>42914.956944444442</c:v>
                </c:pt>
                <c:pt idx="22203">
                  <c:v>42914.957638888889</c:v>
                </c:pt>
                <c:pt idx="22204">
                  <c:v>42914.958333333336</c:v>
                </c:pt>
                <c:pt idx="22205">
                  <c:v>42914.959027777775</c:v>
                </c:pt>
                <c:pt idx="22206">
                  <c:v>42914.959722222222</c:v>
                </c:pt>
                <c:pt idx="22207">
                  <c:v>42914.960416666669</c:v>
                </c:pt>
                <c:pt idx="22208">
                  <c:v>42914.961111111108</c:v>
                </c:pt>
                <c:pt idx="22209">
                  <c:v>42914.961805555555</c:v>
                </c:pt>
                <c:pt idx="22210">
                  <c:v>42914.962500000001</c:v>
                </c:pt>
                <c:pt idx="22211">
                  <c:v>42914.963194444441</c:v>
                </c:pt>
                <c:pt idx="22212">
                  <c:v>42914.963888888888</c:v>
                </c:pt>
                <c:pt idx="22213">
                  <c:v>42914.964583333334</c:v>
                </c:pt>
                <c:pt idx="22214">
                  <c:v>42914.965277777781</c:v>
                </c:pt>
                <c:pt idx="22215">
                  <c:v>42914.96597222222</c:v>
                </c:pt>
                <c:pt idx="22216">
                  <c:v>42914.966666666667</c:v>
                </c:pt>
                <c:pt idx="22217">
                  <c:v>42914.967361111114</c:v>
                </c:pt>
                <c:pt idx="22218">
                  <c:v>42914.968055555553</c:v>
                </c:pt>
                <c:pt idx="22219">
                  <c:v>42914.96875</c:v>
                </c:pt>
                <c:pt idx="22220">
                  <c:v>42914.969444444447</c:v>
                </c:pt>
                <c:pt idx="22221">
                  <c:v>42914.970138888886</c:v>
                </c:pt>
                <c:pt idx="22222">
                  <c:v>42914.970833333333</c:v>
                </c:pt>
                <c:pt idx="22223">
                  <c:v>42914.97152777778</c:v>
                </c:pt>
                <c:pt idx="22224">
                  <c:v>42914.972222222219</c:v>
                </c:pt>
                <c:pt idx="22225">
                  <c:v>42914.972916666666</c:v>
                </c:pt>
                <c:pt idx="22226">
                  <c:v>42914.973611111112</c:v>
                </c:pt>
                <c:pt idx="22227">
                  <c:v>42914.974305555559</c:v>
                </c:pt>
                <c:pt idx="22228">
                  <c:v>42914.974999999999</c:v>
                </c:pt>
                <c:pt idx="22229">
                  <c:v>42914.975694444445</c:v>
                </c:pt>
                <c:pt idx="22230">
                  <c:v>42914.976388888892</c:v>
                </c:pt>
                <c:pt idx="22231">
                  <c:v>42914.977083333331</c:v>
                </c:pt>
                <c:pt idx="22232">
                  <c:v>42914.977777777778</c:v>
                </c:pt>
                <c:pt idx="22233">
                  <c:v>42914.978472222225</c:v>
                </c:pt>
                <c:pt idx="22234">
                  <c:v>42914.979166666664</c:v>
                </c:pt>
                <c:pt idx="22235">
                  <c:v>42914.979861111111</c:v>
                </c:pt>
                <c:pt idx="22236">
                  <c:v>42914.980555555558</c:v>
                </c:pt>
                <c:pt idx="22237">
                  <c:v>42914.981249999997</c:v>
                </c:pt>
                <c:pt idx="22238">
                  <c:v>42914.981944444444</c:v>
                </c:pt>
                <c:pt idx="22239">
                  <c:v>42914.982638888891</c:v>
                </c:pt>
                <c:pt idx="22240">
                  <c:v>42914.98333333333</c:v>
                </c:pt>
                <c:pt idx="22241">
                  <c:v>42914.984027777777</c:v>
                </c:pt>
                <c:pt idx="22242">
                  <c:v>42914.984722222223</c:v>
                </c:pt>
                <c:pt idx="22243">
                  <c:v>42914.98541666667</c:v>
                </c:pt>
                <c:pt idx="22244">
                  <c:v>42914.986111111109</c:v>
                </c:pt>
                <c:pt idx="22245">
                  <c:v>42914.986805555556</c:v>
                </c:pt>
                <c:pt idx="22246">
                  <c:v>42914.987500000003</c:v>
                </c:pt>
                <c:pt idx="22247">
                  <c:v>42914.988194444442</c:v>
                </c:pt>
                <c:pt idx="22248">
                  <c:v>42914.988888888889</c:v>
                </c:pt>
                <c:pt idx="22249">
                  <c:v>42914.989583333336</c:v>
                </c:pt>
                <c:pt idx="22250">
                  <c:v>42914.990277777775</c:v>
                </c:pt>
                <c:pt idx="22251">
                  <c:v>42914.990972222222</c:v>
                </c:pt>
                <c:pt idx="22252">
                  <c:v>42914.991666666669</c:v>
                </c:pt>
                <c:pt idx="22253">
                  <c:v>42914.992361111108</c:v>
                </c:pt>
                <c:pt idx="22254">
                  <c:v>42914.993055555555</c:v>
                </c:pt>
                <c:pt idx="22255">
                  <c:v>42914.993750000001</c:v>
                </c:pt>
                <c:pt idx="22256">
                  <c:v>42914.994444444441</c:v>
                </c:pt>
                <c:pt idx="22257">
                  <c:v>42914.995138888888</c:v>
                </c:pt>
                <c:pt idx="22258">
                  <c:v>42914.995833333334</c:v>
                </c:pt>
                <c:pt idx="22259">
                  <c:v>42914.996527777781</c:v>
                </c:pt>
                <c:pt idx="22260">
                  <c:v>42914.99722222222</c:v>
                </c:pt>
                <c:pt idx="22261">
                  <c:v>42914.997916666667</c:v>
                </c:pt>
                <c:pt idx="22262">
                  <c:v>42914.998611111114</c:v>
                </c:pt>
                <c:pt idx="22263">
                  <c:v>42914.999305555553</c:v>
                </c:pt>
                <c:pt idx="22264">
                  <c:v>42915</c:v>
                </c:pt>
                <c:pt idx="22265">
                  <c:v>42915.000694444447</c:v>
                </c:pt>
                <c:pt idx="22266">
                  <c:v>42915.001388888886</c:v>
                </c:pt>
                <c:pt idx="22267">
                  <c:v>42915.002083333333</c:v>
                </c:pt>
                <c:pt idx="22268">
                  <c:v>42915.00277777778</c:v>
                </c:pt>
                <c:pt idx="22269">
                  <c:v>42915.003472222219</c:v>
                </c:pt>
                <c:pt idx="22270">
                  <c:v>42915.004166666666</c:v>
                </c:pt>
                <c:pt idx="22271">
                  <c:v>42915.004861111112</c:v>
                </c:pt>
                <c:pt idx="22272">
                  <c:v>42915.005555555559</c:v>
                </c:pt>
                <c:pt idx="22273">
                  <c:v>42915.006249999999</c:v>
                </c:pt>
                <c:pt idx="22274">
                  <c:v>42915.006944444445</c:v>
                </c:pt>
                <c:pt idx="22275">
                  <c:v>42915.007638888892</c:v>
                </c:pt>
                <c:pt idx="22276">
                  <c:v>42915.008333333331</c:v>
                </c:pt>
                <c:pt idx="22277">
                  <c:v>42915.009027777778</c:v>
                </c:pt>
                <c:pt idx="22278">
                  <c:v>42915.009722222225</c:v>
                </c:pt>
                <c:pt idx="22279">
                  <c:v>42915.010416666664</c:v>
                </c:pt>
                <c:pt idx="22280">
                  <c:v>42915.011111111111</c:v>
                </c:pt>
                <c:pt idx="22281">
                  <c:v>42915.011805555558</c:v>
                </c:pt>
                <c:pt idx="22282">
                  <c:v>42915.012499999997</c:v>
                </c:pt>
                <c:pt idx="22283">
                  <c:v>42915.013194444444</c:v>
                </c:pt>
                <c:pt idx="22284">
                  <c:v>42915.013888888891</c:v>
                </c:pt>
                <c:pt idx="22285">
                  <c:v>42915.01458333333</c:v>
                </c:pt>
                <c:pt idx="22286">
                  <c:v>42915.015277777777</c:v>
                </c:pt>
                <c:pt idx="22287">
                  <c:v>42915.015972222223</c:v>
                </c:pt>
                <c:pt idx="22288">
                  <c:v>42915.01666666667</c:v>
                </c:pt>
                <c:pt idx="22289">
                  <c:v>42915.017361111109</c:v>
                </c:pt>
                <c:pt idx="22290">
                  <c:v>42915.018055555556</c:v>
                </c:pt>
                <c:pt idx="22291">
                  <c:v>42915.018750000003</c:v>
                </c:pt>
                <c:pt idx="22292">
                  <c:v>42915.019444444442</c:v>
                </c:pt>
                <c:pt idx="22293">
                  <c:v>42915.020138888889</c:v>
                </c:pt>
                <c:pt idx="22294">
                  <c:v>42915.020833333336</c:v>
                </c:pt>
                <c:pt idx="22295">
                  <c:v>42915.021527777775</c:v>
                </c:pt>
                <c:pt idx="22296">
                  <c:v>42915.022222222222</c:v>
                </c:pt>
                <c:pt idx="22297">
                  <c:v>42915.022916666669</c:v>
                </c:pt>
                <c:pt idx="22298">
                  <c:v>42915.023611111108</c:v>
                </c:pt>
                <c:pt idx="22299">
                  <c:v>42915.024305555555</c:v>
                </c:pt>
                <c:pt idx="22300">
                  <c:v>42915.025000000001</c:v>
                </c:pt>
                <c:pt idx="22301">
                  <c:v>42915.025694444441</c:v>
                </c:pt>
                <c:pt idx="22302">
                  <c:v>42915.026388888888</c:v>
                </c:pt>
                <c:pt idx="22303">
                  <c:v>42915.027083333334</c:v>
                </c:pt>
                <c:pt idx="22304">
                  <c:v>42915.027777777781</c:v>
                </c:pt>
                <c:pt idx="22305">
                  <c:v>42915.02847222222</c:v>
                </c:pt>
                <c:pt idx="22306">
                  <c:v>42915.029166666667</c:v>
                </c:pt>
                <c:pt idx="22307">
                  <c:v>42915.029861111114</c:v>
                </c:pt>
                <c:pt idx="22308">
                  <c:v>42915.030555555553</c:v>
                </c:pt>
                <c:pt idx="22309">
                  <c:v>42915.03125</c:v>
                </c:pt>
                <c:pt idx="22310">
                  <c:v>42915.031944444447</c:v>
                </c:pt>
                <c:pt idx="22311">
                  <c:v>42915.032638888886</c:v>
                </c:pt>
                <c:pt idx="22312">
                  <c:v>42915.033333333333</c:v>
                </c:pt>
                <c:pt idx="22313">
                  <c:v>42915.03402777778</c:v>
                </c:pt>
                <c:pt idx="22314">
                  <c:v>42915.034722222219</c:v>
                </c:pt>
                <c:pt idx="22315">
                  <c:v>42915.035416666666</c:v>
                </c:pt>
                <c:pt idx="22316">
                  <c:v>42915.036111111112</c:v>
                </c:pt>
                <c:pt idx="22317">
                  <c:v>42915.036805555559</c:v>
                </c:pt>
                <c:pt idx="22318">
                  <c:v>42915.037499999999</c:v>
                </c:pt>
                <c:pt idx="22319">
                  <c:v>42915.038194444445</c:v>
                </c:pt>
                <c:pt idx="22320">
                  <c:v>42915.038888888892</c:v>
                </c:pt>
                <c:pt idx="22321">
                  <c:v>42915.039583333331</c:v>
                </c:pt>
                <c:pt idx="22322">
                  <c:v>42915.040277777778</c:v>
                </c:pt>
                <c:pt idx="22323">
                  <c:v>42915.040972222225</c:v>
                </c:pt>
                <c:pt idx="22324">
                  <c:v>42915.041666666664</c:v>
                </c:pt>
                <c:pt idx="22325">
                  <c:v>42915.042361111111</c:v>
                </c:pt>
                <c:pt idx="22326">
                  <c:v>42915.043055555558</c:v>
                </c:pt>
                <c:pt idx="22327">
                  <c:v>42915.043749999997</c:v>
                </c:pt>
                <c:pt idx="22328">
                  <c:v>42915.044444444444</c:v>
                </c:pt>
                <c:pt idx="22329">
                  <c:v>42915.045138888891</c:v>
                </c:pt>
                <c:pt idx="22330">
                  <c:v>42915.04583333333</c:v>
                </c:pt>
                <c:pt idx="22331">
                  <c:v>42915.046527777777</c:v>
                </c:pt>
                <c:pt idx="22332">
                  <c:v>42915.047222222223</c:v>
                </c:pt>
                <c:pt idx="22333">
                  <c:v>42915.04791666667</c:v>
                </c:pt>
                <c:pt idx="22334">
                  <c:v>42915.048611111109</c:v>
                </c:pt>
                <c:pt idx="22335">
                  <c:v>42915.049305555556</c:v>
                </c:pt>
                <c:pt idx="22336">
                  <c:v>42915.05</c:v>
                </c:pt>
                <c:pt idx="22337">
                  <c:v>42915.050694444442</c:v>
                </c:pt>
                <c:pt idx="22338">
                  <c:v>42915.051388888889</c:v>
                </c:pt>
                <c:pt idx="22339">
                  <c:v>42915.052083333336</c:v>
                </c:pt>
                <c:pt idx="22340">
                  <c:v>42915.052777777775</c:v>
                </c:pt>
                <c:pt idx="22341">
                  <c:v>42915.053472222222</c:v>
                </c:pt>
                <c:pt idx="22342">
                  <c:v>42915.054166666669</c:v>
                </c:pt>
                <c:pt idx="22343">
                  <c:v>42915.054861111108</c:v>
                </c:pt>
                <c:pt idx="22344">
                  <c:v>42915.055555555555</c:v>
                </c:pt>
                <c:pt idx="22345">
                  <c:v>42915.056250000001</c:v>
                </c:pt>
                <c:pt idx="22346">
                  <c:v>42915.056944444441</c:v>
                </c:pt>
                <c:pt idx="22347">
                  <c:v>42915.057638888888</c:v>
                </c:pt>
                <c:pt idx="22348">
                  <c:v>42915.058333333334</c:v>
                </c:pt>
                <c:pt idx="22349">
                  <c:v>42915.059027777781</c:v>
                </c:pt>
                <c:pt idx="22350">
                  <c:v>42915.05972222222</c:v>
                </c:pt>
                <c:pt idx="22351">
                  <c:v>42915.060416666667</c:v>
                </c:pt>
                <c:pt idx="22352">
                  <c:v>42915.061111111114</c:v>
                </c:pt>
                <c:pt idx="22353">
                  <c:v>42915.061805555553</c:v>
                </c:pt>
                <c:pt idx="22354">
                  <c:v>42915.0625</c:v>
                </c:pt>
                <c:pt idx="22355">
                  <c:v>42915.063194444447</c:v>
                </c:pt>
                <c:pt idx="22356">
                  <c:v>42915.063888888886</c:v>
                </c:pt>
                <c:pt idx="22357">
                  <c:v>42915.064583333333</c:v>
                </c:pt>
                <c:pt idx="22358">
                  <c:v>42915.06527777778</c:v>
                </c:pt>
                <c:pt idx="22359">
                  <c:v>42915.065972222219</c:v>
                </c:pt>
                <c:pt idx="22360">
                  <c:v>42915.066666666666</c:v>
                </c:pt>
                <c:pt idx="22361">
                  <c:v>42915.067361111112</c:v>
                </c:pt>
                <c:pt idx="22362">
                  <c:v>42915.068055555559</c:v>
                </c:pt>
                <c:pt idx="22363">
                  <c:v>42915.068749999999</c:v>
                </c:pt>
                <c:pt idx="22364">
                  <c:v>42915.069444444445</c:v>
                </c:pt>
                <c:pt idx="22365">
                  <c:v>42915.070138888892</c:v>
                </c:pt>
                <c:pt idx="22366">
                  <c:v>42915.070833333331</c:v>
                </c:pt>
                <c:pt idx="22367">
                  <c:v>42915.071527777778</c:v>
                </c:pt>
                <c:pt idx="22368">
                  <c:v>42915.072222222225</c:v>
                </c:pt>
                <c:pt idx="22369">
                  <c:v>42915.072916666664</c:v>
                </c:pt>
                <c:pt idx="22370">
                  <c:v>42915.073611111111</c:v>
                </c:pt>
                <c:pt idx="22371">
                  <c:v>42915.074305555558</c:v>
                </c:pt>
                <c:pt idx="22372">
                  <c:v>42915.074999999997</c:v>
                </c:pt>
                <c:pt idx="22373">
                  <c:v>42915.075694444444</c:v>
                </c:pt>
                <c:pt idx="22374">
                  <c:v>42915.076388888891</c:v>
                </c:pt>
                <c:pt idx="22375">
                  <c:v>42915.07708333333</c:v>
                </c:pt>
                <c:pt idx="22376">
                  <c:v>42915.077777777777</c:v>
                </c:pt>
                <c:pt idx="22377">
                  <c:v>42915.078472222223</c:v>
                </c:pt>
                <c:pt idx="22378">
                  <c:v>42915.07916666667</c:v>
                </c:pt>
                <c:pt idx="22379">
                  <c:v>42915.079861111109</c:v>
                </c:pt>
                <c:pt idx="22380">
                  <c:v>42915.080555555556</c:v>
                </c:pt>
                <c:pt idx="22381">
                  <c:v>42915.081250000003</c:v>
                </c:pt>
                <c:pt idx="22382">
                  <c:v>42915.081944444442</c:v>
                </c:pt>
                <c:pt idx="22383">
                  <c:v>42915.082638888889</c:v>
                </c:pt>
                <c:pt idx="22384">
                  <c:v>42915.083333333336</c:v>
                </c:pt>
                <c:pt idx="22385">
                  <c:v>42915.084027777775</c:v>
                </c:pt>
                <c:pt idx="22386">
                  <c:v>42915.084722222222</c:v>
                </c:pt>
                <c:pt idx="22387">
                  <c:v>42915.085416666669</c:v>
                </c:pt>
                <c:pt idx="22388">
                  <c:v>42915.086111111108</c:v>
                </c:pt>
                <c:pt idx="22389">
                  <c:v>42915.086805555555</c:v>
                </c:pt>
                <c:pt idx="22390">
                  <c:v>42915.087500000001</c:v>
                </c:pt>
                <c:pt idx="22391">
                  <c:v>42915.088194444441</c:v>
                </c:pt>
                <c:pt idx="22392">
                  <c:v>42915.088888888888</c:v>
                </c:pt>
                <c:pt idx="22393">
                  <c:v>42915.089583333334</c:v>
                </c:pt>
                <c:pt idx="22394">
                  <c:v>42915.090277777781</c:v>
                </c:pt>
                <c:pt idx="22395">
                  <c:v>42915.09097222222</c:v>
                </c:pt>
                <c:pt idx="22396">
                  <c:v>42915.091666666667</c:v>
                </c:pt>
                <c:pt idx="22397">
                  <c:v>42915.092361111114</c:v>
                </c:pt>
                <c:pt idx="22398">
                  <c:v>42915.093055555553</c:v>
                </c:pt>
                <c:pt idx="22399">
                  <c:v>42915.09375</c:v>
                </c:pt>
                <c:pt idx="22400">
                  <c:v>42915.094444444447</c:v>
                </c:pt>
                <c:pt idx="22401">
                  <c:v>42915.095138888886</c:v>
                </c:pt>
                <c:pt idx="22402">
                  <c:v>42915.095833333333</c:v>
                </c:pt>
                <c:pt idx="22403">
                  <c:v>42915.09652777778</c:v>
                </c:pt>
                <c:pt idx="22404">
                  <c:v>42915.097222222219</c:v>
                </c:pt>
                <c:pt idx="22405">
                  <c:v>42915.097916666666</c:v>
                </c:pt>
                <c:pt idx="22406">
                  <c:v>42915.098611111112</c:v>
                </c:pt>
                <c:pt idx="22407">
                  <c:v>42915.099305555559</c:v>
                </c:pt>
                <c:pt idx="22408">
                  <c:v>42915.1</c:v>
                </c:pt>
                <c:pt idx="22409">
                  <c:v>42915.100694444445</c:v>
                </c:pt>
                <c:pt idx="22410">
                  <c:v>42915.101388888892</c:v>
                </c:pt>
                <c:pt idx="22411">
                  <c:v>42915.102083333331</c:v>
                </c:pt>
                <c:pt idx="22412">
                  <c:v>42915.102777777778</c:v>
                </c:pt>
                <c:pt idx="22413">
                  <c:v>42915.103472222225</c:v>
                </c:pt>
                <c:pt idx="22414">
                  <c:v>42915.104166666664</c:v>
                </c:pt>
                <c:pt idx="22415">
                  <c:v>42915.104861111111</c:v>
                </c:pt>
                <c:pt idx="22416">
                  <c:v>42915.105555555558</c:v>
                </c:pt>
                <c:pt idx="22417">
                  <c:v>42915.106249999997</c:v>
                </c:pt>
                <c:pt idx="22418">
                  <c:v>42915.106944444444</c:v>
                </c:pt>
                <c:pt idx="22419">
                  <c:v>42915.107638888891</c:v>
                </c:pt>
                <c:pt idx="22420">
                  <c:v>42915.10833333333</c:v>
                </c:pt>
                <c:pt idx="22421">
                  <c:v>42915.109027777777</c:v>
                </c:pt>
                <c:pt idx="22422">
                  <c:v>42915.109722222223</c:v>
                </c:pt>
                <c:pt idx="22423">
                  <c:v>42915.11041666667</c:v>
                </c:pt>
                <c:pt idx="22424">
                  <c:v>42915.111111111109</c:v>
                </c:pt>
                <c:pt idx="22425">
                  <c:v>42915.111805555556</c:v>
                </c:pt>
                <c:pt idx="22426">
                  <c:v>42915.112500000003</c:v>
                </c:pt>
                <c:pt idx="22427">
                  <c:v>42915.113194444442</c:v>
                </c:pt>
                <c:pt idx="22428">
                  <c:v>42915.113888888889</c:v>
                </c:pt>
                <c:pt idx="22429">
                  <c:v>42915.114583333336</c:v>
                </c:pt>
                <c:pt idx="22430">
                  <c:v>42915.115277777775</c:v>
                </c:pt>
                <c:pt idx="22431">
                  <c:v>42915.115972222222</c:v>
                </c:pt>
                <c:pt idx="22432">
                  <c:v>42915.116666666669</c:v>
                </c:pt>
                <c:pt idx="22433">
                  <c:v>42915.117361111108</c:v>
                </c:pt>
                <c:pt idx="22434">
                  <c:v>42915.118055555555</c:v>
                </c:pt>
                <c:pt idx="22435">
                  <c:v>42915.118750000001</c:v>
                </c:pt>
                <c:pt idx="22436">
                  <c:v>42915.119444444441</c:v>
                </c:pt>
                <c:pt idx="22437">
                  <c:v>42915.120138888888</c:v>
                </c:pt>
                <c:pt idx="22438">
                  <c:v>42915.120833333334</c:v>
                </c:pt>
                <c:pt idx="22439">
                  <c:v>42915.121527777781</c:v>
                </c:pt>
                <c:pt idx="22440">
                  <c:v>42915.12222222222</c:v>
                </c:pt>
                <c:pt idx="22441">
                  <c:v>42915.122916666667</c:v>
                </c:pt>
                <c:pt idx="22442">
                  <c:v>42915.123611111114</c:v>
                </c:pt>
                <c:pt idx="22443">
                  <c:v>42915.124305555553</c:v>
                </c:pt>
                <c:pt idx="22444">
                  <c:v>42915.125</c:v>
                </c:pt>
                <c:pt idx="22445">
                  <c:v>42915.125694444447</c:v>
                </c:pt>
                <c:pt idx="22446">
                  <c:v>42915.126388888886</c:v>
                </c:pt>
                <c:pt idx="22447">
                  <c:v>42915.127083333333</c:v>
                </c:pt>
                <c:pt idx="22448">
                  <c:v>42915.12777777778</c:v>
                </c:pt>
                <c:pt idx="22449">
                  <c:v>42915.128472222219</c:v>
                </c:pt>
                <c:pt idx="22450">
                  <c:v>42915.129166666666</c:v>
                </c:pt>
                <c:pt idx="22451">
                  <c:v>42915.129861111112</c:v>
                </c:pt>
                <c:pt idx="22452">
                  <c:v>42915.130555555559</c:v>
                </c:pt>
                <c:pt idx="22453">
                  <c:v>42915.131249999999</c:v>
                </c:pt>
                <c:pt idx="22454">
                  <c:v>42915.131944444445</c:v>
                </c:pt>
                <c:pt idx="22455">
                  <c:v>42915.132638888892</c:v>
                </c:pt>
                <c:pt idx="22456">
                  <c:v>42915.133333333331</c:v>
                </c:pt>
                <c:pt idx="22457">
                  <c:v>42915.134027777778</c:v>
                </c:pt>
                <c:pt idx="22458">
                  <c:v>42915.134722222225</c:v>
                </c:pt>
                <c:pt idx="22459">
                  <c:v>42915.135416666664</c:v>
                </c:pt>
                <c:pt idx="22460">
                  <c:v>42915.136111111111</c:v>
                </c:pt>
                <c:pt idx="22461">
                  <c:v>42915.136805555558</c:v>
                </c:pt>
                <c:pt idx="22462">
                  <c:v>42915.137499999997</c:v>
                </c:pt>
                <c:pt idx="22463">
                  <c:v>42915.138194444444</c:v>
                </c:pt>
                <c:pt idx="22464">
                  <c:v>42915.138888888891</c:v>
                </c:pt>
                <c:pt idx="22465">
                  <c:v>42915.13958333333</c:v>
                </c:pt>
                <c:pt idx="22466">
                  <c:v>42915.140277777777</c:v>
                </c:pt>
                <c:pt idx="22467">
                  <c:v>42915.140972222223</c:v>
                </c:pt>
                <c:pt idx="22468">
                  <c:v>42915.14166666667</c:v>
                </c:pt>
                <c:pt idx="22469">
                  <c:v>42915.142361111109</c:v>
                </c:pt>
                <c:pt idx="22470">
                  <c:v>42915.143055555556</c:v>
                </c:pt>
                <c:pt idx="22471">
                  <c:v>42915.143750000003</c:v>
                </c:pt>
                <c:pt idx="22472">
                  <c:v>42915.144444444442</c:v>
                </c:pt>
                <c:pt idx="22473">
                  <c:v>42915.145138888889</c:v>
                </c:pt>
                <c:pt idx="22474">
                  <c:v>42915.145833333336</c:v>
                </c:pt>
                <c:pt idx="22475">
                  <c:v>42915.146527777775</c:v>
                </c:pt>
                <c:pt idx="22476">
                  <c:v>42915.147222222222</c:v>
                </c:pt>
                <c:pt idx="22477">
                  <c:v>42915.147916666669</c:v>
                </c:pt>
                <c:pt idx="22478">
                  <c:v>42915.148611111108</c:v>
                </c:pt>
                <c:pt idx="22479">
                  <c:v>42915.149305555555</c:v>
                </c:pt>
                <c:pt idx="22480">
                  <c:v>42915.15</c:v>
                </c:pt>
                <c:pt idx="22481">
                  <c:v>42915.150694444441</c:v>
                </c:pt>
                <c:pt idx="22482">
                  <c:v>42915.151388888888</c:v>
                </c:pt>
                <c:pt idx="22483">
                  <c:v>42915.152083333334</c:v>
                </c:pt>
                <c:pt idx="22484">
                  <c:v>42915.152777777781</c:v>
                </c:pt>
                <c:pt idx="22485">
                  <c:v>42915.15347222222</c:v>
                </c:pt>
                <c:pt idx="22486">
                  <c:v>42915.154166666667</c:v>
                </c:pt>
                <c:pt idx="22487">
                  <c:v>42915.154861111114</c:v>
                </c:pt>
                <c:pt idx="22488">
                  <c:v>42915.155555555553</c:v>
                </c:pt>
                <c:pt idx="22489">
                  <c:v>42915.15625</c:v>
                </c:pt>
                <c:pt idx="22490">
                  <c:v>42915.156944444447</c:v>
                </c:pt>
                <c:pt idx="22491">
                  <c:v>42915.157638888886</c:v>
                </c:pt>
                <c:pt idx="22492">
                  <c:v>42915.158333333333</c:v>
                </c:pt>
                <c:pt idx="22493">
                  <c:v>42915.15902777778</c:v>
                </c:pt>
                <c:pt idx="22494">
                  <c:v>42915.159722222219</c:v>
                </c:pt>
                <c:pt idx="22495">
                  <c:v>42915.160416666666</c:v>
                </c:pt>
                <c:pt idx="22496">
                  <c:v>42915.161111111112</c:v>
                </c:pt>
                <c:pt idx="22497">
                  <c:v>42915.161805555559</c:v>
                </c:pt>
                <c:pt idx="22498">
                  <c:v>42915.162499999999</c:v>
                </c:pt>
                <c:pt idx="22499">
                  <c:v>42915.163194444445</c:v>
                </c:pt>
                <c:pt idx="22500">
                  <c:v>42915.163888888892</c:v>
                </c:pt>
                <c:pt idx="22501">
                  <c:v>42915.164583333331</c:v>
                </c:pt>
                <c:pt idx="22502">
                  <c:v>42915.165277777778</c:v>
                </c:pt>
                <c:pt idx="22503">
                  <c:v>42915.165972222225</c:v>
                </c:pt>
                <c:pt idx="22504">
                  <c:v>42915.166666666664</c:v>
                </c:pt>
                <c:pt idx="22505">
                  <c:v>42915.167361111111</c:v>
                </c:pt>
                <c:pt idx="22506">
                  <c:v>42915.168055555558</c:v>
                </c:pt>
                <c:pt idx="22507">
                  <c:v>42915.168749999997</c:v>
                </c:pt>
                <c:pt idx="22508">
                  <c:v>42915.169444444444</c:v>
                </c:pt>
                <c:pt idx="22509">
                  <c:v>42915.170138888891</c:v>
                </c:pt>
                <c:pt idx="22510">
                  <c:v>42915.17083333333</c:v>
                </c:pt>
                <c:pt idx="22511">
                  <c:v>42915.171527777777</c:v>
                </c:pt>
                <c:pt idx="22512">
                  <c:v>42915.172222222223</c:v>
                </c:pt>
                <c:pt idx="22513">
                  <c:v>42915.17291666667</c:v>
                </c:pt>
                <c:pt idx="22514">
                  <c:v>42915.173611111109</c:v>
                </c:pt>
                <c:pt idx="22515">
                  <c:v>42915.174305555556</c:v>
                </c:pt>
                <c:pt idx="22516">
                  <c:v>42915.175000000003</c:v>
                </c:pt>
                <c:pt idx="22517">
                  <c:v>42915.175694444442</c:v>
                </c:pt>
                <c:pt idx="22518">
                  <c:v>42915.176388888889</c:v>
                </c:pt>
                <c:pt idx="22519">
                  <c:v>42915.177083333336</c:v>
                </c:pt>
                <c:pt idx="22520">
                  <c:v>42915.177777777775</c:v>
                </c:pt>
                <c:pt idx="22521">
                  <c:v>42915.178472222222</c:v>
                </c:pt>
                <c:pt idx="22522">
                  <c:v>42915.179166666669</c:v>
                </c:pt>
                <c:pt idx="22523">
                  <c:v>42915.179861111108</c:v>
                </c:pt>
                <c:pt idx="22524">
                  <c:v>42915.180555555555</c:v>
                </c:pt>
                <c:pt idx="22525">
                  <c:v>42915.181250000001</c:v>
                </c:pt>
                <c:pt idx="22526">
                  <c:v>42915.181944444441</c:v>
                </c:pt>
                <c:pt idx="22527">
                  <c:v>42915.182638888888</c:v>
                </c:pt>
                <c:pt idx="22528">
                  <c:v>42915.183333333334</c:v>
                </c:pt>
                <c:pt idx="22529">
                  <c:v>42915.184027777781</c:v>
                </c:pt>
                <c:pt idx="22530">
                  <c:v>42915.18472222222</c:v>
                </c:pt>
                <c:pt idx="22531">
                  <c:v>42915.185416666667</c:v>
                </c:pt>
                <c:pt idx="22532">
                  <c:v>42915.186111111114</c:v>
                </c:pt>
                <c:pt idx="22533">
                  <c:v>42915.186805555553</c:v>
                </c:pt>
                <c:pt idx="22534">
                  <c:v>42915.1875</c:v>
                </c:pt>
                <c:pt idx="22535">
                  <c:v>42915.188194444447</c:v>
                </c:pt>
                <c:pt idx="22536">
                  <c:v>42915.188888888886</c:v>
                </c:pt>
                <c:pt idx="22537">
                  <c:v>42915.189583333333</c:v>
                </c:pt>
                <c:pt idx="22538">
                  <c:v>42915.19027777778</c:v>
                </c:pt>
                <c:pt idx="22539">
                  <c:v>42915.190972222219</c:v>
                </c:pt>
                <c:pt idx="22540">
                  <c:v>42915.191666666666</c:v>
                </c:pt>
                <c:pt idx="22541">
                  <c:v>42915.192361111112</c:v>
                </c:pt>
                <c:pt idx="22542">
                  <c:v>42915.193055555559</c:v>
                </c:pt>
                <c:pt idx="22543">
                  <c:v>42915.193749999999</c:v>
                </c:pt>
                <c:pt idx="22544">
                  <c:v>42915.194444444445</c:v>
                </c:pt>
                <c:pt idx="22545">
                  <c:v>42915.195138888892</c:v>
                </c:pt>
                <c:pt idx="22546">
                  <c:v>42915.195833333331</c:v>
                </c:pt>
                <c:pt idx="22547">
                  <c:v>42915.196527777778</c:v>
                </c:pt>
                <c:pt idx="22548">
                  <c:v>42915.197222222225</c:v>
                </c:pt>
                <c:pt idx="22549">
                  <c:v>42915.197916666664</c:v>
                </c:pt>
                <c:pt idx="22550">
                  <c:v>42915.198611111111</c:v>
                </c:pt>
                <c:pt idx="22551">
                  <c:v>42915.199305555558</c:v>
                </c:pt>
                <c:pt idx="22552">
                  <c:v>42915.199999999997</c:v>
                </c:pt>
                <c:pt idx="22553">
                  <c:v>42915.200694444444</c:v>
                </c:pt>
                <c:pt idx="22554">
                  <c:v>42915.201388888891</c:v>
                </c:pt>
                <c:pt idx="22555">
                  <c:v>42915.20208333333</c:v>
                </c:pt>
                <c:pt idx="22556">
                  <c:v>42915.202777777777</c:v>
                </c:pt>
                <c:pt idx="22557">
                  <c:v>42915.203472222223</c:v>
                </c:pt>
                <c:pt idx="22558">
                  <c:v>42915.20416666667</c:v>
                </c:pt>
                <c:pt idx="22559">
                  <c:v>42915.204861111109</c:v>
                </c:pt>
                <c:pt idx="22560">
                  <c:v>42915.205555555556</c:v>
                </c:pt>
                <c:pt idx="22561">
                  <c:v>42915.206250000003</c:v>
                </c:pt>
                <c:pt idx="22562">
                  <c:v>42915.206944444442</c:v>
                </c:pt>
                <c:pt idx="22563">
                  <c:v>42915.207638888889</c:v>
                </c:pt>
                <c:pt idx="22564">
                  <c:v>42915.208333333336</c:v>
                </c:pt>
                <c:pt idx="22565">
                  <c:v>42915.209027777775</c:v>
                </c:pt>
                <c:pt idx="22566">
                  <c:v>42915.209722222222</c:v>
                </c:pt>
                <c:pt idx="22567">
                  <c:v>42915.210416666669</c:v>
                </c:pt>
                <c:pt idx="22568">
                  <c:v>42915.211111111108</c:v>
                </c:pt>
                <c:pt idx="22569">
                  <c:v>42915.211805555555</c:v>
                </c:pt>
                <c:pt idx="22570">
                  <c:v>42915.212500000001</c:v>
                </c:pt>
                <c:pt idx="22571">
                  <c:v>42915.213194444441</c:v>
                </c:pt>
                <c:pt idx="22572">
                  <c:v>42915.213888888888</c:v>
                </c:pt>
                <c:pt idx="22573">
                  <c:v>42915.214583333334</c:v>
                </c:pt>
                <c:pt idx="22574">
                  <c:v>42915.215277777781</c:v>
                </c:pt>
                <c:pt idx="22575">
                  <c:v>42915.21597222222</c:v>
                </c:pt>
                <c:pt idx="22576">
                  <c:v>42915.216666666667</c:v>
                </c:pt>
                <c:pt idx="22577">
                  <c:v>42915.217361111114</c:v>
                </c:pt>
                <c:pt idx="22578">
                  <c:v>42915.218055555553</c:v>
                </c:pt>
                <c:pt idx="22579">
                  <c:v>42915.21875</c:v>
                </c:pt>
                <c:pt idx="22580">
                  <c:v>42915.219444444447</c:v>
                </c:pt>
                <c:pt idx="22581">
                  <c:v>42915.220138888886</c:v>
                </c:pt>
                <c:pt idx="22582">
                  <c:v>42915.220833333333</c:v>
                </c:pt>
                <c:pt idx="22583">
                  <c:v>42915.22152777778</c:v>
                </c:pt>
                <c:pt idx="22584">
                  <c:v>42915.222222222219</c:v>
                </c:pt>
                <c:pt idx="22585">
                  <c:v>42915.222916666666</c:v>
                </c:pt>
                <c:pt idx="22586">
                  <c:v>42915.223611111112</c:v>
                </c:pt>
                <c:pt idx="22587">
                  <c:v>42915.224305555559</c:v>
                </c:pt>
                <c:pt idx="22588">
                  <c:v>42915.224999999999</c:v>
                </c:pt>
                <c:pt idx="22589">
                  <c:v>42915.225694444445</c:v>
                </c:pt>
                <c:pt idx="22590">
                  <c:v>42915.226388888892</c:v>
                </c:pt>
                <c:pt idx="22591">
                  <c:v>42915.227083333331</c:v>
                </c:pt>
                <c:pt idx="22592">
                  <c:v>42915.227777777778</c:v>
                </c:pt>
                <c:pt idx="22593">
                  <c:v>42915.228472222225</c:v>
                </c:pt>
                <c:pt idx="22594">
                  <c:v>42915.229166666664</c:v>
                </c:pt>
                <c:pt idx="22595">
                  <c:v>42915.229861111111</c:v>
                </c:pt>
                <c:pt idx="22596">
                  <c:v>42915.230555555558</c:v>
                </c:pt>
                <c:pt idx="22597">
                  <c:v>42915.231249999997</c:v>
                </c:pt>
                <c:pt idx="22598">
                  <c:v>42915.231944444444</c:v>
                </c:pt>
                <c:pt idx="22599">
                  <c:v>42915.232638888891</c:v>
                </c:pt>
                <c:pt idx="22600">
                  <c:v>42915.23333333333</c:v>
                </c:pt>
                <c:pt idx="22601">
                  <c:v>42915.234027777777</c:v>
                </c:pt>
                <c:pt idx="22602">
                  <c:v>42915.234722222223</c:v>
                </c:pt>
                <c:pt idx="22603">
                  <c:v>42915.23541666667</c:v>
                </c:pt>
                <c:pt idx="22604">
                  <c:v>42915.236111111109</c:v>
                </c:pt>
                <c:pt idx="22605">
                  <c:v>42915.236805555556</c:v>
                </c:pt>
                <c:pt idx="22606">
                  <c:v>42915.237500000003</c:v>
                </c:pt>
                <c:pt idx="22607">
                  <c:v>42915.238194444442</c:v>
                </c:pt>
                <c:pt idx="22608">
                  <c:v>42915.238888888889</c:v>
                </c:pt>
                <c:pt idx="22609">
                  <c:v>42915.239583333336</c:v>
                </c:pt>
                <c:pt idx="22610">
                  <c:v>42915.240277777775</c:v>
                </c:pt>
                <c:pt idx="22611">
                  <c:v>42915.240972222222</c:v>
                </c:pt>
                <c:pt idx="22612">
                  <c:v>42915.241666666669</c:v>
                </c:pt>
                <c:pt idx="22613">
                  <c:v>42915.242361111108</c:v>
                </c:pt>
                <c:pt idx="22614">
                  <c:v>42915.243055555555</c:v>
                </c:pt>
                <c:pt idx="22615">
                  <c:v>42915.243750000001</c:v>
                </c:pt>
                <c:pt idx="22616">
                  <c:v>42915.244444444441</c:v>
                </c:pt>
                <c:pt idx="22617">
                  <c:v>42915.245138888888</c:v>
                </c:pt>
                <c:pt idx="22618">
                  <c:v>42915.245833333334</c:v>
                </c:pt>
                <c:pt idx="22619">
                  <c:v>42915.246527777781</c:v>
                </c:pt>
                <c:pt idx="22620">
                  <c:v>42915.24722222222</c:v>
                </c:pt>
                <c:pt idx="22621">
                  <c:v>42915.247916666667</c:v>
                </c:pt>
                <c:pt idx="22622">
                  <c:v>42915.248611111114</c:v>
                </c:pt>
                <c:pt idx="22623">
                  <c:v>42915.249305555553</c:v>
                </c:pt>
                <c:pt idx="22624">
                  <c:v>42915.25</c:v>
                </c:pt>
                <c:pt idx="22625">
                  <c:v>42915.250694444447</c:v>
                </c:pt>
                <c:pt idx="22626">
                  <c:v>42915.251388888886</c:v>
                </c:pt>
                <c:pt idx="22627">
                  <c:v>42915.252083333333</c:v>
                </c:pt>
                <c:pt idx="22628">
                  <c:v>42915.25277777778</c:v>
                </c:pt>
                <c:pt idx="22629">
                  <c:v>42915.253472222219</c:v>
                </c:pt>
                <c:pt idx="22630">
                  <c:v>42915.254166666666</c:v>
                </c:pt>
                <c:pt idx="22631">
                  <c:v>42915.254861111112</c:v>
                </c:pt>
                <c:pt idx="22632">
                  <c:v>42915.255555555559</c:v>
                </c:pt>
                <c:pt idx="22633">
                  <c:v>42915.256249999999</c:v>
                </c:pt>
                <c:pt idx="22634">
                  <c:v>42915.256944444445</c:v>
                </c:pt>
                <c:pt idx="22635">
                  <c:v>42915.257638888892</c:v>
                </c:pt>
                <c:pt idx="22636">
                  <c:v>42915.258333333331</c:v>
                </c:pt>
                <c:pt idx="22637">
                  <c:v>42915.259027777778</c:v>
                </c:pt>
                <c:pt idx="22638">
                  <c:v>42915.259722222225</c:v>
                </c:pt>
                <c:pt idx="22639">
                  <c:v>42915.260416666664</c:v>
                </c:pt>
                <c:pt idx="22640">
                  <c:v>42915.261111111111</c:v>
                </c:pt>
                <c:pt idx="22641">
                  <c:v>42915.261805555558</c:v>
                </c:pt>
                <c:pt idx="22642">
                  <c:v>42915.262499999997</c:v>
                </c:pt>
                <c:pt idx="22643">
                  <c:v>42915.263194444444</c:v>
                </c:pt>
                <c:pt idx="22644">
                  <c:v>42915.263888888891</c:v>
                </c:pt>
                <c:pt idx="22645">
                  <c:v>42915.26458333333</c:v>
                </c:pt>
                <c:pt idx="22646">
                  <c:v>42915.265277777777</c:v>
                </c:pt>
                <c:pt idx="22647">
                  <c:v>42915.265972222223</c:v>
                </c:pt>
                <c:pt idx="22648">
                  <c:v>42915.26666666667</c:v>
                </c:pt>
                <c:pt idx="22649">
                  <c:v>42915.267361111109</c:v>
                </c:pt>
                <c:pt idx="22650">
                  <c:v>42915.268055555556</c:v>
                </c:pt>
                <c:pt idx="22651">
                  <c:v>42915.268750000003</c:v>
                </c:pt>
                <c:pt idx="22652">
                  <c:v>42915.269444444442</c:v>
                </c:pt>
                <c:pt idx="22653">
                  <c:v>42915.270138888889</c:v>
                </c:pt>
                <c:pt idx="22654">
                  <c:v>42915.270833333336</c:v>
                </c:pt>
                <c:pt idx="22655">
                  <c:v>42915.271527777775</c:v>
                </c:pt>
                <c:pt idx="22656">
                  <c:v>42915.272222222222</c:v>
                </c:pt>
                <c:pt idx="22657">
                  <c:v>42915.272916666669</c:v>
                </c:pt>
                <c:pt idx="22658">
                  <c:v>42915.273611111108</c:v>
                </c:pt>
                <c:pt idx="22659">
                  <c:v>42915.274305555555</c:v>
                </c:pt>
                <c:pt idx="22660">
                  <c:v>42915.275000000001</c:v>
                </c:pt>
                <c:pt idx="22661">
                  <c:v>42915.275694444441</c:v>
                </c:pt>
                <c:pt idx="22662">
                  <c:v>42915.276388888888</c:v>
                </c:pt>
                <c:pt idx="22663">
                  <c:v>42915.277083333334</c:v>
                </c:pt>
                <c:pt idx="22664">
                  <c:v>42915.277777777781</c:v>
                </c:pt>
                <c:pt idx="22665">
                  <c:v>42915.27847222222</c:v>
                </c:pt>
                <c:pt idx="22666">
                  <c:v>42915.279166666667</c:v>
                </c:pt>
                <c:pt idx="22667">
                  <c:v>42915.279861111114</c:v>
                </c:pt>
                <c:pt idx="22668">
                  <c:v>42915.280555555553</c:v>
                </c:pt>
                <c:pt idx="22669">
                  <c:v>42915.28125</c:v>
                </c:pt>
                <c:pt idx="22670">
                  <c:v>42915.281944444447</c:v>
                </c:pt>
                <c:pt idx="22671">
                  <c:v>42915.282638888886</c:v>
                </c:pt>
                <c:pt idx="22672">
                  <c:v>42915.283333333333</c:v>
                </c:pt>
                <c:pt idx="22673">
                  <c:v>42915.28402777778</c:v>
                </c:pt>
                <c:pt idx="22674">
                  <c:v>42915.284722222219</c:v>
                </c:pt>
                <c:pt idx="22675">
                  <c:v>42915.285416666666</c:v>
                </c:pt>
                <c:pt idx="22676">
                  <c:v>42915.286111111112</c:v>
                </c:pt>
                <c:pt idx="22677">
                  <c:v>42915.286805555559</c:v>
                </c:pt>
                <c:pt idx="22678">
                  <c:v>42915.287499999999</c:v>
                </c:pt>
                <c:pt idx="22679">
                  <c:v>42915.288194444445</c:v>
                </c:pt>
                <c:pt idx="22680">
                  <c:v>42915.288888888892</c:v>
                </c:pt>
                <c:pt idx="22681">
                  <c:v>42915.289583333331</c:v>
                </c:pt>
                <c:pt idx="22682">
                  <c:v>42915.290277777778</c:v>
                </c:pt>
                <c:pt idx="22683">
                  <c:v>42915.290972222225</c:v>
                </c:pt>
                <c:pt idx="22684">
                  <c:v>42915.291666666664</c:v>
                </c:pt>
                <c:pt idx="22685">
                  <c:v>42915.292361111111</c:v>
                </c:pt>
                <c:pt idx="22686">
                  <c:v>42915.293055555558</c:v>
                </c:pt>
                <c:pt idx="22687">
                  <c:v>42915.293749999997</c:v>
                </c:pt>
                <c:pt idx="22688">
                  <c:v>42915.294444444444</c:v>
                </c:pt>
                <c:pt idx="22689">
                  <c:v>42915.295138888891</c:v>
                </c:pt>
                <c:pt idx="22690">
                  <c:v>42915.29583333333</c:v>
                </c:pt>
                <c:pt idx="22691">
                  <c:v>42915.296527777777</c:v>
                </c:pt>
                <c:pt idx="22692">
                  <c:v>42915.297222222223</c:v>
                </c:pt>
                <c:pt idx="22693">
                  <c:v>42915.29791666667</c:v>
                </c:pt>
                <c:pt idx="22694">
                  <c:v>42915.298611111109</c:v>
                </c:pt>
                <c:pt idx="22695">
                  <c:v>42915.299305555556</c:v>
                </c:pt>
                <c:pt idx="22696">
                  <c:v>42915.3</c:v>
                </c:pt>
                <c:pt idx="22697">
                  <c:v>42915.300694444442</c:v>
                </c:pt>
                <c:pt idx="22698">
                  <c:v>42915.301388888889</c:v>
                </c:pt>
                <c:pt idx="22699">
                  <c:v>42915.302083333336</c:v>
                </c:pt>
                <c:pt idx="22700">
                  <c:v>42915.302777777775</c:v>
                </c:pt>
                <c:pt idx="22701">
                  <c:v>42915.303472222222</c:v>
                </c:pt>
                <c:pt idx="22702">
                  <c:v>42915.304166666669</c:v>
                </c:pt>
                <c:pt idx="22703">
                  <c:v>42915.304861111108</c:v>
                </c:pt>
                <c:pt idx="22704">
                  <c:v>42915.305555555555</c:v>
                </c:pt>
                <c:pt idx="22705">
                  <c:v>42915.306250000001</c:v>
                </c:pt>
                <c:pt idx="22706">
                  <c:v>42915.306944444441</c:v>
                </c:pt>
                <c:pt idx="22707">
                  <c:v>42915.307638888888</c:v>
                </c:pt>
                <c:pt idx="22708">
                  <c:v>42915.308333333334</c:v>
                </c:pt>
                <c:pt idx="22709">
                  <c:v>42915.309027777781</c:v>
                </c:pt>
                <c:pt idx="22710">
                  <c:v>42915.30972222222</c:v>
                </c:pt>
                <c:pt idx="22711">
                  <c:v>42915.310416666667</c:v>
                </c:pt>
                <c:pt idx="22712">
                  <c:v>42915.311111111114</c:v>
                </c:pt>
                <c:pt idx="22713">
                  <c:v>42915.311805555553</c:v>
                </c:pt>
                <c:pt idx="22714">
                  <c:v>42915.3125</c:v>
                </c:pt>
                <c:pt idx="22715">
                  <c:v>42915.313194444447</c:v>
                </c:pt>
                <c:pt idx="22716">
                  <c:v>42915.313888888886</c:v>
                </c:pt>
                <c:pt idx="22717">
                  <c:v>42915.314583333333</c:v>
                </c:pt>
                <c:pt idx="22718">
                  <c:v>42915.31527777778</c:v>
                </c:pt>
                <c:pt idx="22719">
                  <c:v>42915.315972222219</c:v>
                </c:pt>
                <c:pt idx="22720">
                  <c:v>42915.316666666666</c:v>
                </c:pt>
                <c:pt idx="22721">
                  <c:v>42915.317361111112</c:v>
                </c:pt>
                <c:pt idx="22722">
                  <c:v>42915.318055555559</c:v>
                </c:pt>
                <c:pt idx="22723">
                  <c:v>42915.318749999999</c:v>
                </c:pt>
                <c:pt idx="22724">
                  <c:v>42915.319444444445</c:v>
                </c:pt>
                <c:pt idx="22725">
                  <c:v>42915.320138888892</c:v>
                </c:pt>
                <c:pt idx="22726">
                  <c:v>42915.320833333331</c:v>
                </c:pt>
                <c:pt idx="22727">
                  <c:v>42915.321527777778</c:v>
                </c:pt>
                <c:pt idx="22728">
                  <c:v>42915.322222222225</c:v>
                </c:pt>
                <c:pt idx="22729">
                  <c:v>42915.322916666664</c:v>
                </c:pt>
                <c:pt idx="22730">
                  <c:v>42915.323611111111</c:v>
                </c:pt>
                <c:pt idx="22731">
                  <c:v>42915.324305555558</c:v>
                </c:pt>
                <c:pt idx="22732">
                  <c:v>42915.324999999997</c:v>
                </c:pt>
                <c:pt idx="22733">
                  <c:v>42915.325694444444</c:v>
                </c:pt>
                <c:pt idx="22734">
                  <c:v>42915.326388888891</c:v>
                </c:pt>
                <c:pt idx="22735">
                  <c:v>42915.32708333333</c:v>
                </c:pt>
                <c:pt idx="22736">
                  <c:v>42915.327777777777</c:v>
                </c:pt>
                <c:pt idx="22737">
                  <c:v>42915.328472222223</c:v>
                </c:pt>
                <c:pt idx="22738">
                  <c:v>42915.32916666667</c:v>
                </c:pt>
                <c:pt idx="22739">
                  <c:v>42915.329861111109</c:v>
                </c:pt>
                <c:pt idx="22740">
                  <c:v>42915.330555555556</c:v>
                </c:pt>
                <c:pt idx="22741">
                  <c:v>42915.331250000003</c:v>
                </c:pt>
                <c:pt idx="22742">
                  <c:v>42915.331944444442</c:v>
                </c:pt>
                <c:pt idx="22743">
                  <c:v>42915.332638888889</c:v>
                </c:pt>
                <c:pt idx="22744">
                  <c:v>42915.333333333336</c:v>
                </c:pt>
                <c:pt idx="22745">
                  <c:v>42915.334027777775</c:v>
                </c:pt>
                <c:pt idx="22746">
                  <c:v>42915.334722222222</c:v>
                </c:pt>
                <c:pt idx="22747">
                  <c:v>42915.335416666669</c:v>
                </c:pt>
                <c:pt idx="22748">
                  <c:v>42915.336111111108</c:v>
                </c:pt>
                <c:pt idx="22749">
                  <c:v>42915.336805555555</c:v>
                </c:pt>
                <c:pt idx="22750">
                  <c:v>42915.337500000001</c:v>
                </c:pt>
                <c:pt idx="22751">
                  <c:v>42915.338194444441</c:v>
                </c:pt>
                <c:pt idx="22752">
                  <c:v>42915.338888888888</c:v>
                </c:pt>
                <c:pt idx="22753">
                  <c:v>42915.339583333334</c:v>
                </c:pt>
                <c:pt idx="22754">
                  <c:v>42915.340277777781</c:v>
                </c:pt>
                <c:pt idx="22755">
                  <c:v>42915.34097222222</c:v>
                </c:pt>
                <c:pt idx="22756">
                  <c:v>42915.341666666667</c:v>
                </c:pt>
                <c:pt idx="22757">
                  <c:v>42915.342361111114</c:v>
                </c:pt>
                <c:pt idx="22758">
                  <c:v>42915.343055555553</c:v>
                </c:pt>
                <c:pt idx="22759">
                  <c:v>42915.34375</c:v>
                </c:pt>
                <c:pt idx="22760">
                  <c:v>42915.344444444447</c:v>
                </c:pt>
                <c:pt idx="22761">
                  <c:v>42915.345138888886</c:v>
                </c:pt>
                <c:pt idx="22762">
                  <c:v>42915.345833333333</c:v>
                </c:pt>
                <c:pt idx="22763">
                  <c:v>42915.34652777778</c:v>
                </c:pt>
                <c:pt idx="22764">
                  <c:v>42915.347222222219</c:v>
                </c:pt>
                <c:pt idx="22765">
                  <c:v>42915.347916666666</c:v>
                </c:pt>
                <c:pt idx="22766">
                  <c:v>42915.348611111112</c:v>
                </c:pt>
                <c:pt idx="22767">
                  <c:v>42915.349305555559</c:v>
                </c:pt>
                <c:pt idx="22768">
                  <c:v>42915.35</c:v>
                </c:pt>
                <c:pt idx="22769">
                  <c:v>42915.350694444445</c:v>
                </c:pt>
                <c:pt idx="22770">
                  <c:v>42915.351388888892</c:v>
                </c:pt>
                <c:pt idx="22771">
                  <c:v>42915.352083333331</c:v>
                </c:pt>
                <c:pt idx="22772">
                  <c:v>42915.352777777778</c:v>
                </c:pt>
                <c:pt idx="22773">
                  <c:v>42915.353472222225</c:v>
                </c:pt>
                <c:pt idx="22774">
                  <c:v>42915.354166666664</c:v>
                </c:pt>
                <c:pt idx="22775">
                  <c:v>42915.354861111111</c:v>
                </c:pt>
                <c:pt idx="22776">
                  <c:v>42915.355555555558</c:v>
                </c:pt>
                <c:pt idx="22777">
                  <c:v>42915.356249999997</c:v>
                </c:pt>
                <c:pt idx="22778">
                  <c:v>42915.356944444444</c:v>
                </c:pt>
                <c:pt idx="22779">
                  <c:v>42915.357638888891</c:v>
                </c:pt>
                <c:pt idx="22780">
                  <c:v>42915.35833333333</c:v>
                </c:pt>
                <c:pt idx="22781">
                  <c:v>42915.359027777777</c:v>
                </c:pt>
                <c:pt idx="22782">
                  <c:v>42915.359722222223</c:v>
                </c:pt>
                <c:pt idx="22783">
                  <c:v>42915.36041666667</c:v>
                </c:pt>
                <c:pt idx="22784">
                  <c:v>42915.361111111109</c:v>
                </c:pt>
                <c:pt idx="22785">
                  <c:v>42915.361805555556</c:v>
                </c:pt>
                <c:pt idx="22786">
                  <c:v>42915.362500000003</c:v>
                </c:pt>
                <c:pt idx="22787">
                  <c:v>42915.363194444442</c:v>
                </c:pt>
                <c:pt idx="22788">
                  <c:v>42915.363888888889</c:v>
                </c:pt>
                <c:pt idx="22789">
                  <c:v>42915.364583333336</c:v>
                </c:pt>
                <c:pt idx="22790">
                  <c:v>42915.365277777775</c:v>
                </c:pt>
                <c:pt idx="22791">
                  <c:v>42915.365972222222</c:v>
                </c:pt>
                <c:pt idx="22792">
                  <c:v>42915.366666666669</c:v>
                </c:pt>
                <c:pt idx="22793">
                  <c:v>42915.367361111108</c:v>
                </c:pt>
                <c:pt idx="22794">
                  <c:v>42915.368055555555</c:v>
                </c:pt>
                <c:pt idx="22795">
                  <c:v>42915.368750000001</c:v>
                </c:pt>
                <c:pt idx="22796">
                  <c:v>42915.369444444441</c:v>
                </c:pt>
                <c:pt idx="22797">
                  <c:v>42915.370138888888</c:v>
                </c:pt>
                <c:pt idx="22798">
                  <c:v>42915.370833333334</c:v>
                </c:pt>
                <c:pt idx="22799">
                  <c:v>42915.371527777781</c:v>
                </c:pt>
                <c:pt idx="22800">
                  <c:v>42915.37222222222</c:v>
                </c:pt>
                <c:pt idx="22801">
                  <c:v>42915.372916666667</c:v>
                </c:pt>
                <c:pt idx="22802">
                  <c:v>42915.373611111114</c:v>
                </c:pt>
                <c:pt idx="22803">
                  <c:v>42915.374305555553</c:v>
                </c:pt>
                <c:pt idx="22804">
                  <c:v>42915.375</c:v>
                </c:pt>
                <c:pt idx="22805">
                  <c:v>42915.375694444447</c:v>
                </c:pt>
                <c:pt idx="22806">
                  <c:v>42915.376388888886</c:v>
                </c:pt>
                <c:pt idx="22807">
                  <c:v>42915.377083333333</c:v>
                </c:pt>
                <c:pt idx="22808">
                  <c:v>42915.37777777778</c:v>
                </c:pt>
                <c:pt idx="22809">
                  <c:v>42915.378472222219</c:v>
                </c:pt>
                <c:pt idx="22810">
                  <c:v>42915.379166666666</c:v>
                </c:pt>
                <c:pt idx="22811">
                  <c:v>42915.379861111112</c:v>
                </c:pt>
                <c:pt idx="22812">
                  <c:v>42915.380555555559</c:v>
                </c:pt>
                <c:pt idx="22813">
                  <c:v>42915.381249999999</c:v>
                </c:pt>
                <c:pt idx="22814">
                  <c:v>42915.381944444445</c:v>
                </c:pt>
                <c:pt idx="22815">
                  <c:v>42915.382638888892</c:v>
                </c:pt>
                <c:pt idx="22816">
                  <c:v>42915.383333333331</c:v>
                </c:pt>
                <c:pt idx="22817">
                  <c:v>42915.384027777778</c:v>
                </c:pt>
                <c:pt idx="22818">
                  <c:v>42915.384722222225</c:v>
                </c:pt>
                <c:pt idx="22819">
                  <c:v>42915.385416666664</c:v>
                </c:pt>
                <c:pt idx="22820">
                  <c:v>42915.386111111111</c:v>
                </c:pt>
                <c:pt idx="22821">
                  <c:v>42915.386805555558</c:v>
                </c:pt>
                <c:pt idx="22822">
                  <c:v>42915.387499999997</c:v>
                </c:pt>
                <c:pt idx="22823">
                  <c:v>42915.388194444444</c:v>
                </c:pt>
                <c:pt idx="22824">
                  <c:v>42915.388888888891</c:v>
                </c:pt>
                <c:pt idx="22825">
                  <c:v>42915.38958333333</c:v>
                </c:pt>
                <c:pt idx="22826">
                  <c:v>42915.390277777777</c:v>
                </c:pt>
                <c:pt idx="22827">
                  <c:v>42915.390972222223</c:v>
                </c:pt>
                <c:pt idx="22828">
                  <c:v>42915.39166666667</c:v>
                </c:pt>
                <c:pt idx="22829">
                  <c:v>42915.392361111109</c:v>
                </c:pt>
                <c:pt idx="22830">
                  <c:v>42915.393055555556</c:v>
                </c:pt>
                <c:pt idx="22831">
                  <c:v>42915.393750000003</c:v>
                </c:pt>
                <c:pt idx="22832">
                  <c:v>42915.394444444442</c:v>
                </c:pt>
                <c:pt idx="22833">
                  <c:v>42915.395138888889</c:v>
                </c:pt>
                <c:pt idx="22834">
                  <c:v>42915.395833333336</c:v>
                </c:pt>
                <c:pt idx="22835">
                  <c:v>42915.396527777775</c:v>
                </c:pt>
                <c:pt idx="22836">
                  <c:v>42915.397222222222</c:v>
                </c:pt>
                <c:pt idx="22837">
                  <c:v>42915.397916666669</c:v>
                </c:pt>
                <c:pt idx="22838">
                  <c:v>42915.398611111108</c:v>
                </c:pt>
                <c:pt idx="22839">
                  <c:v>42915.399305555555</c:v>
                </c:pt>
                <c:pt idx="22840">
                  <c:v>42915.4</c:v>
                </c:pt>
                <c:pt idx="22841">
                  <c:v>42915.400694444441</c:v>
                </c:pt>
                <c:pt idx="22842">
                  <c:v>42915.401388888888</c:v>
                </c:pt>
                <c:pt idx="22843">
                  <c:v>42915.402083333334</c:v>
                </c:pt>
                <c:pt idx="22844">
                  <c:v>42915.402777777781</c:v>
                </c:pt>
                <c:pt idx="22845">
                  <c:v>42915.40347222222</c:v>
                </c:pt>
                <c:pt idx="22846">
                  <c:v>42915.404166666667</c:v>
                </c:pt>
                <c:pt idx="22847">
                  <c:v>42915.404861111114</c:v>
                </c:pt>
                <c:pt idx="22848">
                  <c:v>42915.405555555553</c:v>
                </c:pt>
                <c:pt idx="22849">
                  <c:v>42915.40625</c:v>
                </c:pt>
                <c:pt idx="22850">
                  <c:v>42915.406944444447</c:v>
                </c:pt>
                <c:pt idx="22851">
                  <c:v>42915.407638888886</c:v>
                </c:pt>
                <c:pt idx="22852">
                  <c:v>42915.408333333333</c:v>
                </c:pt>
                <c:pt idx="22853">
                  <c:v>42915.40902777778</c:v>
                </c:pt>
                <c:pt idx="22854">
                  <c:v>42915.409722222219</c:v>
                </c:pt>
                <c:pt idx="22855">
                  <c:v>42915.410416666666</c:v>
                </c:pt>
                <c:pt idx="22856">
                  <c:v>42915.411111111112</c:v>
                </c:pt>
                <c:pt idx="22857">
                  <c:v>42915.411805555559</c:v>
                </c:pt>
                <c:pt idx="22858">
                  <c:v>42915.412499999999</c:v>
                </c:pt>
                <c:pt idx="22859">
                  <c:v>42915.413194444445</c:v>
                </c:pt>
                <c:pt idx="22860">
                  <c:v>42915.413888888892</c:v>
                </c:pt>
                <c:pt idx="22861">
                  <c:v>42915.414583333331</c:v>
                </c:pt>
                <c:pt idx="22862">
                  <c:v>42915.415277777778</c:v>
                </c:pt>
                <c:pt idx="22863">
                  <c:v>42915.415972222225</c:v>
                </c:pt>
                <c:pt idx="22864">
                  <c:v>42915.416666666664</c:v>
                </c:pt>
                <c:pt idx="22865">
                  <c:v>42915.417361111111</c:v>
                </c:pt>
                <c:pt idx="22866">
                  <c:v>42915.418055555558</c:v>
                </c:pt>
                <c:pt idx="22867">
                  <c:v>42915.418749999997</c:v>
                </c:pt>
                <c:pt idx="22868">
                  <c:v>42915.419444444444</c:v>
                </c:pt>
                <c:pt idx="22869">
                  <c:v>42915.420138888891</c:v>
                </c:pt>
                <c:pt idx="22870">
                  <c:v>42915.42083333333</c:v>
                </c:pt>
                <c:pt idx="22871">
                  <c:v>42915.421527777777</c:v>
                </c:pt>
                <c:pt idx="22872">
                  <c:v>42915.422222222223</c:v>
                </c:pt>
                <c:pt idx="22873">
                  <c:v>42915.42291666667</c:v>
                </c:pt>
                <c:pt idx="22874">
                  <c:v>42915.423611111109</c:v>
                </c:pt>
                <c:pt idx="22875">
                  <c:v>42915.424305555556</c:v>
                </c:pt>
                <c:pt idx="22876">
                  <c:v>42915.425000000003</c:v>
                </c:pt>
                <c:pt idx="22877">
                  <c:v>42915.425694444442</c:v>
                </c:pt>
                <c:pt idx="22878">
                  <c:v>42915.426388888889</c:v>
                </c:pt>
                <c:pt idx="22879">
                  <c:v>42915.427083333336</c:v>
                </c:pt>
                <c:pt idx="22880">
                  <c:v>42915.427777777775</c:v>
                </c:pt>
                <c:pt idx="22881">
                  <c:v>42915.428472222222</c:v>
                </c:pt>
                <c:pt idx="22882">
                  <c:v>42915.429166666669</c:v>
                </c:pt>
                <c:pt idx="22883">
                  <c:v>42915.429861111108</c:v>
                </c:pt>
                <c:pt idx="22884">
                  <c:v>42915.430555555555</c:v>
                </c:pt>
                <c:pt idx="22885">
                  <c:v>42915.431250000001</c:v>
                </c:pt>
                <c:pt idx="22886">
                  <c:v>42915.431944444441</c:v>
                </c:pt>
                <c:pt idx="22887">
                  <c:v>42915.432638888888</c:v>
                </c:pt>
                <c:pt idx="22888">
                  <c:v>42915.433333333334</c:v>
                </c:pt>
                <c:pt idx="22889">
                  <c:v>42915.434027777781</c:v>
                </c:pt>
                <c:pt idx="22890">
                  <c:v>42915.43472222222</c:v>
                </c:pt>
                <c:pt idx="22891">
                  <c:v>42915.435416666667</c:v>
                </c:pt>
                <c:pt idx="22892">
                  <c:v>42915.436111111114</c:v>
                </c:pt>
                <c:pt idx="22893">
                  <c:v>42915.436805555553</c:v>
                </c:pt>
                <c:pt idx="22894">
                  <c:v>42915.4375</c:v>
                </c:pt>
                <c:pt idx="22895">
                  <c:v>42915.438194444447</c:v>
                </c:pt>
                <c:pt idx="22896">
                  <c:v>42915.438888888886</c:v>
                </c:pt>
                <c:pt idx="22897">
                  <c:v>42915.439583333333</c:v>
                </c:pt>
                <c:pt idx="22898">
                  <c:v>42915.44027777778</c:v>
                </c:pt>
                <c:pt idx="22899">
                  <c:v>42915.440972222219</c:v>
                </c:pt>
                <c:pt idx="22900">
                  <c:v>42915.441666666666</c:v>
                </c:pt>
                <c:pt idx="22901">
                  <c:v>42915.442361111112</c:v>
                </c:pt>
                <c:pt idx="22902">
                  <c:v>42915.443055555559</c:v>
                </c:pt>
                <c:pt idx="22903">
                  <c:v>42915.443749999999</c:v>
                </c:pt>
                <c:pt idx="22904">
                  <c:v>42915.444444444445</c:v>
                </c:pt>
                <c:pt idx="22905">
                  <c:v>42915.445138888892</c:v>
                </c:pt>
                <c:pt idx="22906">
                  <c:v>42915.445833333331</c:v>
                </c:pt>
                <c:pt idx="22907">
                  <c:v>42915.446527777778</c:v>
                </c:pt>
                <c:pt idx="22908">
                  <c:v>42915.447222222225</c:v>
                </c:pt>
                <c:pt idx="22909">
                  <c:v>42915.447916666664</c:v>
                </c:pt>
                <c:pt idx="22910">
                  <c:v>42915.448611111111</c:v>
                </c:pt>
                <c:pt idx="22911">
                  <c:v>42915.449305555558</c:v>
                </c:pt>
                <c:pt idx="22912">
                  <c:v>42915.45</c:v>
                </c:pt>
                <c:pt idx="22913">
                  <c:v>42915.450694444444</c:v>
                </c:pt>
                <c:pt idx="22914">
                  <c:v>42915.451388888891</c:v>
                </c:pt>
                <c:pt idx="22915">
                  <c:v>42915.45208333333</c:v>
                </c:pt>
                <c:pt idx="22916">
                  <c:v>42915.452777777777</c:v>
                </c:pt>
                <c:pt idx="22917">
                  <c:v>42915.453472222223</c:v>
                </c:pt>
                <c:pt idx="22918">
                  <c:v>42915.45416666667</c:v>
                </c:pt>
                <c:pt idx="22919">
                  <c:v>42915.454861111109</c:v>
                </c:pt>
                <c:pt idx="22920">
                  <c:v>42915.455555555556</c:v>
                </c:pt>
                <c:pt idx="22921">
                  <c:v>42915.456250000003</c:v>
                </c:pt>
                <c:pt idx="22922">
                  <c:v>42915.456944444442</c:v>
                </c:pt>
                <c:pt idx="22923">
                  <c:v>42915.457638888889</c:v>
                </c:pt>
                <c:pt idx="22924">
                  <c:v>42915.458333333336</c:v>
                </c:pt>
                <c:pt idx="22925">
                  <c:v>42915.459027777775</c:v>
                </c:pt>
                <c:pt idx="22926">
                  <c:v>42915.459722222222</c:v>
                </c:pt>
                <c:pt idx="22927">
                  <c:v>42915.460416666669</c:v>
                </c:pt>
                <c:pt idx="22928">
                  <c:v>42915.461111111108</c:v>
                </c:pt>
                <c:pt idx="22929">
                  <c:v>42915.461805555555</c:v>
                </c:pt>
                <c:pt idx="22930">
                  <c:v>42915.462500000001</c:v>
                </c:pt>
                <c:pt idx="22931">
                  <c:v>42915.463194444441</c:v>
                </c:pt>
                <c:pt idx="22932">
                  <c:v>42915.463888888888</c:v>
                </c:pt>
                <c:pt idx="22933">
                  <c:v>42915.464583333334</c:v>
                </c:pt>
                <c:pt idx="22934">
                  <c:v>42915.465277777781</c:v>
                </c:pt>
                <c:pt idx="22935">
                  <c:v>42915.46597222222</c:v>
                </c:pt>
                <c:pt idx="22936">
                  <c:v>42915.466666666667</c:v>
                </c:pt>
                <c:pt idx="22937">
                  <c:v>42915.467361111114</c:v>
                </c:pt>
                <c:pt idx="22938">
                  <c:v>42915.468055555553</c:v>
                </c:pt>
                <c:pt idx="22939">
                  <c:v>42915.46875</c:v>
                </c:pt>
                <c:pt idx="22940">
                  <c:v>42915.469444444447</c:v>
                </c:pt>
                <c:pt idx="22941">
                  <c:v>42915.470138888886</c:v>
                </c:pt>
                <c:pt idx="22942">
                  <c:v>42915.470833333333</c:v>
                </c:pt>
                <c:pt idx="22943">
                  <c:v>42915.47152777778</c:v>
                </c:pt>
                <c:pt idx="22944">
                  <c:v>42915.472222222219</c:v>
                </c:pt>
                <c:pt idx="22945">
                  <c:v>42915.472916666666</c:v>
                </c:pt>
                <c:pt idx="22946">
                  <c:v>42915.473611111112</c:v>
                </c:pt>
                <c:pt idx="22947">
                  <c:v>42915.474305555559</c:v>
                </c:pt>
                <c:pt idx="22948">
                  <c:v>42915.474999999999</c:v>
                </c:pt>
                <c:pt idx="22949">
                  <c:v>42915.475694444445</c:v>
                </c:pt>
                <c:pt idx="22950">
                  <c:v>42915.476388888892</c:v>
                </c:pt>
                <c:pt idx="22951">
                  <c:v>42915.477083333331</c:v>
                </c:pt>
                <c:pt idx="22952">
                  <c:v>42915.477777777778</c:v>
                </c:pt>
                <c:pt idx="22953">
                  <c:v>42915.478472222225</c:v>
                </c:pt>
                <c:pt idx="22954">
                  <c:v>42915.479166666664</c:v>
                </c:pt>
                <c:pt idx="22955">
                  <c:v>42915.479861111111</c:v>
                </c:pt>
                <c:pt idx="22956">
                  <c:v>42915.480555555558</c:v>
                </c:pt>
                <c:pt idx="22957">
                  <c:v>42915.481249999997</c:v>
                </c:pt>
                <c:pt idx="22958">
                  <c:v>42915.481944444444</c:v>
                </c:pt>
                <c:pt idx="22959">
                  <c:v>42915.482638888891</c:v>
                </c:pt>
                <c:pt idx="22960">
                  <c:v>42915.48333333333</c:v>
                </c:pt>
                <c:pt idx="22961">
                  <c:v>42915.484027777777</c:v>
                </c:pt>
                <c:pt idx="22962">
                  <c:v>42915.484722222223</c:v>
                </c:pt>
                <c:pt idx="22963">
                  <c:v>42915.48541666667</c:v>
                </c:pt>
                <c:pt idx="22964">
                  <c:v>42915.486111111109</c:v>
                </c:pt>
                <c:pt idx="22965">
                  <c:v>42915.486805555556</c:v>
                </c:pt>
                <c:pt idx="22966">
                  <c:v>42915.487500000003</c:v>
                </c:pt>
                <c:pt idx="22967">
                  <c:v>42915.488194444442</c:v>
                </c:pt>
                <c:pt idx="22968">
                  <c:v>42915.488888888889</c:v>
                </c:pt>
                <c:pt idx="22969">
                  <c:v>42915.489583333336</c:v>
                </c:pt>
                <c:pt idx="22970">
                  <c:v>42915.490277777775</c:v>
                </c:pt>
                <c:pt idx="22971">
                  <c:v>42915.490972222222</c:v>
                </c:pt>
                <c:pt idx="22972">
                  <c:v>42915.491666666669</c:v>
                </c:pt>
                <c:pt idx="22973">
                  <c:v>42915.492361111108</c:v>
                </c:pt>
                <c:pt idx="22974">
                  <c:v>42915.493055555555</c:v>
                </c:pt>
                <c:pt idx="22975">
                  <c:v>42915.493750000001</c:v>
                </c:pt>
                <c:pt idx="22976">
                  <c:v>42915.494444444441</c:v>
                </c:pt>
                <c:pt idx="22977">
                  <c:v>42915.495138888888</c:v>
                </c:pt>
                <c:pt idx="22978">
                  <c:v>42915.495833333334</c:v>
                </c:pt>
                <c:pt idx="22979">
                  <c:v>42915.496527777781</c:v>
                </c:pt>
                <c:pt idx="22980">
                  <c:v>42915.49722222222</c:v>
                </c:pt>
                <c:pt idx="22981">
                  <c:v>42915.497916666667</c:v>
                </c:pt>
                <c:pt idx="22982">
                  <c:v>42915.498611111114</c:v>
                </c:pt>
                <c:pt idx="22983">
                  <c:v>42915.499305555553</c:v>
                </c:pt>
                <c:pt idx="22984">
                  <c:v>42915.5</c:v>
                </c:pt>
                <c:pt idx="22985">
                  <c:v>42915.500694444447</c:v>
                </c:pt>
                <c:pt idx="22986">
                  <c:v>42915.501388888886</c:v>
                </c:pt>
                <c:pt idx="22987">
                  <c:v>42915.502083333333</c:v>
                </c:pt>
                <c:pt idx="22988">
                  <c:v>42915.50277777778</c:v>
                </c:pt>
                <c:pt idx="22989">
                  <c:v>42915.503472222219</c:v>
                </c:pt>
                <c:pt idx="22990">
                  <c:v>42915.504166666666</c:v>
                </c:pt>
                <c:pt idx="22991">
                  <c:v>42915.504861111112</c:v>
                </c:pt>
                <c:pt idx="22992">
                  <c:v>42915.505555555559</c:v>
                </c:pt>
                <c:pt idx="22993">
                  <c:v>42915.506249999999</c:v>
                </c:pt>
                <c:pt idx="22994">
                  <c:v>42915.506944444445</c:v>
                </c:pt>
                <c:pt idx="22995">
                  <c:v>42915.507638888892</c:v>
                </c:pt>
                <c:pt idx="22996">
                  <c:v>42915.508333333331</c:v>
                </c:pt>
                <c:pt idx="22997">
                  <c:v>42915.509027777778</c:v>
                </c:pt>
                <c:pt idx="22998">
                  <c:v>42915.509722222225</c:v>
                </c:pt>
                <c:pt idx="22999">
                  <c:v>42915.510416666664</c:v>
                </c:pt>
                <c:pt idx="23000">
                  <c:v>42915.511111111111</c:v>
                </c:pt>
                <c:pt idx="23001">
                  <c:v>42915.511805555558</c:v>
                </c:pt>
                <c:pt idx="23002">
                  <c:v>42915.512499999997</c:v>
                </c:pt>
                <c:pt idx="23003">
                  <c:v>42915.513194444444</c:v>
                </c:pt>
                <c:pt idx="23004">
                  <c:v>42915.513888888891</c:v>
                </c:pt>
                <c:pt idx="23005">
                  <c:v>42915.51458333333</c:v>
                </c:pt>
                <c:pt idx="23006">
                  <c:v>42915.515277777777</c:v>
                </c:pt>
                <c:pt idx="23007">
                  <c:v>42915.515972222223</c:v>
                </c:pt>
                <c:pt idx="23008">
                  <c:v>42915.51666666667</c:v>
                </c:pt>
                <c:pt idx="23009">
                  <c:v>42915.517361111109</c:v>
                </c:pt>
                <c:pt idx="23010">
                  <c:v>42915.518055555556</c:v>
                </c:pt>
                <c:pt idx="23011">
                  <c:v>42915.518750000003</c:v>
                </c:pt>
                <c:pt idx="23012">
                  <c:v>42915.519444444442</c:v>
                </c:pt>
                <c:pt idx="23013">
                  <c:v>42915.520138888889</c:v>
                </c:pt>
                <c:pt idx="23014">
                  <c:v>42915.520833333336</c:v>
                </c:pt>
                <c:pt idx="23015">
                  <c:v>42915.521527777775</c:v>
                </c:pt>
                <c:pt idx="23016">
                  <c:v>42915.522222222222</c:v>
                </c:pt>
                <c:pt idx="23017">
                  <c:v>42915.522916666669</c:v>
                </c:pt>
                <c:pt idx="23018">
                  <c:v>42915.523611111108</c:v>
                </c:pt>
                <c:pt idx="23019">
                  <c:v>42915.524305555555</c:v>
                </c:pt>
                <c:pt idx="23020">
                  <c:v>42915.525000000001</c:v>
                </c:pt>
                <c:pt idx="23021">
                  <c:v>42915.525694444441</c:v>
                </c:pt>
                <c:pt idx="23022">
                  <c:v>42915.526388888888</c:v>
                </c:pt>
                <c:pt idx="23023">
                  <c:v>42915.527083333334</c:v>
                </c:pt>
                <c:pt idx="23024">
                  <c:v>42915.527777777781</c:v>
                </c:pt>
                <c:pt idx="23025">
                  <c:v>42915.52847222222</c:v>
                </c:pt>
                <c:pt idx="23026">
                  <c:v>42915.529166666667</c:v>
                </c:pt>
                <c:pt idx="23027">
                  <c:v>42915.529861111114</c:v>
                </c:pt>
                <c:pt idx="23028">
                  <c:v>42915.530555555553</c:v>
                </c:pt>
                <c:pt idx="23029">
                  <c:v>42915.53125</c:v>
                </c:pt>
                <c:pt idx="23030">
                  <c:v>42915.531944444447</c:v>
                </c:pt>
                <c:pt idx="23031">
                  <c:v>42915.532638888886</c:v>
                </c:pt>
                <c:pt idx="23032">
                  <c:v>42915.533333333333</c:v>
                </c:pt>
                <c:pt idx="23033">
                  <c:v>42915.53402777778</c:v>
                </c:pt>
                <c:pt idx="23034">
                  <c:v>42915.534722222219</c:v>
                </c:pt>
                <c:pt idx="23035">
                  <c:v>42915.535416666666</c:v>
                </c:pt>
                <c:pt idx="23036">
                  <c:v>42915.536111111112</c:v>
                </c:pt>
                <c:pt idx="23037">
                  <c:v>42915.536805555559</c:v>
                </c:pt>
                <c:pt idx="23038">
                  <c:v>42915.537499999999</c:v>
                </c:pt>
                <c:pt idx="23039">
                  <c:v>42915.538194444445</c:v>
                </c:pt>
                <c:pt idx="23040">
                  <c:v>42915.538888888892</c:v>
                </c:pt>
                <c:pt idx="23041">
                  <c:v>42915.539583333331</c:v>
                </c:pt>
                <c:pt idx="23042">
                  <c:v>42915.540277777778</c:v>
                </c:pt>
                <c:pt idx="23043">
                  <c:v>42915.540972222225</c:v>
                </c:pt>
                <c:pt idx="23044">
                  <c:v>42915.541666666664</c:v>
                </c:pt>
                <c:pt idx="23045">
                  <c:v>42915.542361111111</c:v>
                </c:pt>
                <c:pt idx="23046">
                  <c:v>42915.543055555558</c:v>
                </c:pt>
                <c:pt idx="23047">
                  <c:v>42915.543749999997</c:v>
                </c:pt>
                <c:pt idx="23048">
                  <c:v>42915.544444444444</c:v>
                </c:pt>
                <c:pt idx="23049">
                  <c:v>42915.545138888891</c:v>
                </c:pt>
                <c:pt idx="23050">
                  <c:v>42915.54583333333</c:v>
                </c:pt>
                <c:pt idx="23051">
                  <c:v>42915.546527777777</c:v>
                </c:pt>
                <c:pt idx="23052">
                  <c:v>42915.547222222223</c:v>
                </c:pt>
                <c:pt idx="23053">
                  <c:v>42915.54791666667</c:v>
                </c:pt>
                <c:pt idx="23054">
                  <c:v>42915.548611111109</c:v>
                </c:pt>
                <c:pt idx="23055">
                  <c:v>42915.549305555556</c:v>
                </c:pt>
                <c:pt idx="23056">
                  <c:v>42915.55</c:v>
                </c:pt>
                <c:pt idx="23057">
                  <c:v>42915.550694444442</c:v>
                </c:pt>
                <c:pt idx="23058">
                  <c:v>42915.551388888889</c:v>
                </c:pt>
                <c:pt idx="23059">
                  <c:v>42915.552083333336</c:v>
                </c:pt>
                <c:pt idx="23060">
                  <c:v>42915.552777777775</c:v>
                </c:pt>
                <c:pt idx="23061">
                  <c:v>42915.553472222222</c:v>
                </c:pt>
                <c:pt idx="23062">
                  <c:v>42915.554166666669</c:v>
                </c:pt>
                <c:pt idx="23063">
                  <c:v>42915.554861111108</c:v>
                </c:pt>
                <c:pt idx="23064">
                  <c:v>42915.555555555555</c:v>
                </c:pt>
                <c:pt idx="23065">
                  <c:v>42915.556250000001</c:v>
                </c:pt>
                <c:pt idx="23066">
                  <c:v>42915.556944444441</c:v>
                </c:pt>
                <c:pt idx="23067">
                  <c:v>42915.557638888888</c:v>
                </c:pt>
                <c:pt idx="23068">
                  <c:v>42915.558333333334</c:v>
                </c:pt>
                <c:pt idx="23069">
                  <c:v>42915.559027777781</c:v>
                </c:pt>
                <c:pt idx="23070">
                  <c:v>42915.55972222222</c:v>
                </c:pt>
                <c:pt idx="23071">
                  <c:v>42915.560416666667</c:v>
                </c:pt>
                <c:pt idx="23072">
                  <c:v>42915.561111111114</c:v>
                </c:pt>
                <c:pt idx="23073">
                  <c:v>42915.561805555553</c:v>
                </c:pt>
                <c:pt idx="23074">
                  <c:v>42915.5625</c:v>
                </c:pt>
                <c:pt idx="23075">
                  <c:v>42915.563194444447</c:v>
                </c:pt>
                <c:pt idx="23076">
                  <c:v>42915.563888888886</c:v>
                </c:pt>
                <c:pt idx="23077">
                  <c:v>42915.564583333333</c:v>
                </c:pt>
                <c:pt idx="23078">
                  <c:v>42915.56527777778</c:v>
                </c:pt>
                <c:pt idx="23079">
                  <c:v>42915.565972222219</c:v>
                </c:pt>
                <c:pt idx="23080">
                  <c:v>42915.566666666666</c:v>
                </c:pt>
                <c:pt idx="23081">
                  <c:v>42915.567361111112</c:v>
                </c:pt>
                <c:pt idx="23082">
                  <c:v>42915.568055555559</c:v>
                </c:pt>
                <c:pt idx="23083">
                  <c:v>42915.568749999999</c:v>
                </c:pt>
                <c:pt idx="23084">
                  <c:v>42915.569444444445</c:v>
                </c:pt>
                <c:pt idx="23085">
                  <c:v>42915.570138888892</c:v>
                </c:pt>
                <c:pt idx="23086">
                  <c:v>42915.570833333331</c:v>
                </c:pt>
                <c:pt idx="23087">
                  <c:v>42915.571527777778</c:v>
                </c:pt>
                <c:pt idx="23088">
                  <c:v>42915.572222222225</c:v>
                </c:pt>
                <c:pt idx="23089">
                  <c:v>42915.572916666664</c:v>
                </c:pt>
                <c:pt idx="23090">
                  <c:v>42915.573611111111</c:v>
                </c:pt>
                <c:pt idx="23091">
                  <c:v>42915.574305555558</c:v>
                </c:pt>
                <c:pt idx="23092">
                  <c:v>42915.574999999997</c:v>
                </c:pt>
                <c:pt idx="23093">
                  <c:v>42915.575694444444</c:v>
                </c:pt>
                <c:pt idx="23094">
                  <c:v>42915.576388888891</c:v>
                </c:pt>
                <c:pt idx="23095">
                  <c:v>42915.57708333333</c:v>
                </c:pt>
                <c:pt idx="23096">
                  <c:v>42915.577777777777</c:v>
                </c:pt>
                <c:pt idx="23097">
                  <c:v>42915.578472222223</c:v>
                </c:pt>
                <c:pt idx="23098">
                  <c:v>42915.57916666667</c:v>
                </c:pt>
                <c:pt idx="23099">
                  <c:v>42915.579861111109</c:v>
                </c:pt>
                <c:pt idx="23100">
                  <c:v>42915.580555555556</c:v>
                </c:pt>
                <c:pt idx="23101">
                  <c:v>42915.581250000003</c:v>
                </c:pt>
                <c:pt idx="23102">
                  <c:v>42915.581944444442</c:v>
                </c:pt>
                <c:pt idx="23103">
                  <c:v>42915.582638888889</c:v>
                </c:pt>
                <c:pt idx="23104">
                  <c:v>42915.583333333336</c:v>
                </c:pt>
                <c:pt idx="23105">
                  <c:v>42915.584027777775</c:v>
                </c:pt>
                <c:pt idx="23106">
                  <c:v>42915.584722222222</c:v>
                </c:pt>
                <c:pt idx="23107">
                  <c:v>42915.585416666669</c:v>
                </c:pt>
                <c:pt idx="23108">
                  <c:v>42915.586111111108</c:v>
                </c:pt>
                <c:pt idx="23109">
                  <c:v>42915.586805555555</c:v>
                </c:pt>
                <c:pt idx="23110">
                  <c:v>42915.587500000001</c:v>
                </c:pt>
                <c:pt idx="23111">
                  <c:v>42915.588194444441</c:v>
                </c:pt>
                <c:pt idx="23112">
                  <c:v>42915.588888888888</c:v>
                </c:pt>
                <c:pt idx="23113">
                  <c:v>42915.589583333334</c:v>
                </c:pt>
                <c:pt idx="23114">
                  <c:v>42915.590277777781</c:v>
                </c:pt>
                <c:pt idx="23115">
                  <c:v>42915.59097222222</c:v>
                </c:pt>
                <c:pt idx="23116">
                  <c:v>42915.591666666667</c:v>
                </c:pt>
                <c:pt idx="23117">
                  <c:v>42915.592361111114</c:v>
                </c:pt>
                <c:pt idx="23118">
                  <c:v>42915.593055555553</c:v>
                </c:pt>
                <c:pt idx="23119">
                  <c:v>42915.59375</c:v>
                </c:pt>
                <c:pt idx="23120">
                  <c:v>42915.594444444447</c:v>
                </c:pt>
                <c:pt idx="23121">
                  <c:v>42915.595138888886</c:v>
                </c:pt>
                <c:pt idx="23122">
                  <c:v>42915.595833333333</c:v>
                </c:pt>
                <c:pt idx="23123">
                  <c:v>42915.59652777778</c:v>
                </c:pt>
                <c:pt idx="23124">
                  <c:v>42915.597222222219</c:v>
                </c:pt>
                <c:pt idx="23125">
                  <c:v>42915.597916666666</c:v>
                </c:pt>
                <c:pt idx="23126">
                  <c:v>42915.598611111112</c:v>
                </c:pt>
                <c:pt idx="23127">
                  <c:v>42915.599305555559</c:v>
                </c:pt>
                <c:pt idx="23128">
                  <c:v>42915.6</c:v>
                </c:pt>
                <c:pt idx="23129">
                  <c:v>42915.600694444445</c:v>
                </c:pt>
                <c:pt idx="23130">
                  <c:v>42915.601388888892</c:v>
                </c:pt>
                <c:pt idx="23131">
                  <c:v>42915.602083333331</c:v>
                </c:pt>
                <c:pt idx="23132">
                  <c:v>42915.602777777778</c:v>
                </c:pt>
                <c:pt idx="23133">
                  <c:v>42915.603472222225</c:v>
                </c:pt>
                <c:pt idx="23134">
                  <c:v>42915.604166666664</c:v>
                </c:pt>
                <c:pt idx="23135">
                  <c:v>42915.604861111111</c:v>
                </c:pt>
                <c:pt idx="23136">
                  <c:v>42915.605555555558</c:v>
                </c:pt>
                <c:pt idx="23137">
                  <c:v>42915.606249999997</c:v>
                </c:pt>
                <c:pt idx="23138">
                  <c:v>42915.606944444444</c:v>
                </c:pt>
                <c:pt idx="23139">
                  <c:v>42915.607638888891</c:v>
                </c:pt>
                <c:pt idx="23140">
                  <c:v>42915.60833333333</c:v>
                </c:pt>
                <c:pt idx="23141">
                  <c:v>42915.609027777777</c:v>
                </c:pt>
                <c:pt idx="23142">
                  <c:v>42915.609722222223</c:v>
                </c:pt>
                <c:pt idx="23143">
                  <c:v>42915.61041666667</c:v>
                </c:pt>
                <c:pt idx="23144">
                  <c:v>42915.611111111109</c:v>
                </c:pt>
                <c:pt idx="23145">
                  <c:v>42915.611805555556</c:v>
                </c:pt>
                <c:pt idx="23146">
                  <c:v>42915.612500000003</c:v>
                </c:pt>
                <c:pt idx="23147">
                  <c:v>42915.613194444442</c:v>
                </c:pt>
                <c:pt idx="23148">
                  <c:v>42915.613888888889</c:v>
                </c:pt>
                <c:pt idx="23149">
                  <c:v>42915.614583333336</c:v>
                </c:pt>
                <c:pt idx="23150">
                  <c:v>42915.615277777775</c:v>
                </c:pt>
                <c:pt idx="23151">
                  <c:v>42915.615972222222</c:v>
                </c:pt>
                <c:pt idx="23152">
                  <c:v>42915.616666666669</c:v>
                </c:pt>
                <c:pt idx="23153">
                  <c:v>42915.617361111108</c:v>
                </c:pt>
                <c:pt idx="23154">
                  <c:v>42915.618055555555</c:v>
                </c:pt>
                <c:pt idx="23155">
                  <c:v>42915.618750000001</c:v>
                </c:pt>
                <c:pt idx="23156">
                  <c:v>42915.619444444441</c:v>
                </c:pt>
                <c:pt idx="23157">
                  <c:v>42915.620138888888</c:v>
                </c:pt>
                <c:pt idx="23158">
                  <c:v>42915.620833333334</c:v>
                </c:pt>
                <c:pt idx="23159">
                  <c:v>42915.621527777781</c:v>
                </c:pt>
                <c:pt idx="23160">
                  <c:v>42915.62222222222</c:v>
                </c:pt>
                <c:pt idx="23161">
                  <c:v>42915.622916666667</c:v>
                </c:pt>
                <c:pt idx="23162">
                  <c:v>42915.623611111114</c:v>
                </c:pt>
                <c:pt idx="23163">
                  <c:v>42915.624305555553</c:v>
                </c:pt>
                <c:pt idx="23164">
                  <c:v>42915.625</c:v>
                </c:pt>
                <c:pt idx="23165">
                  <c:v>42915.625694444447</c:v>
                </c:pt>
                <c:pt idx="23166">
                  <c:v>42915.626388888886</c:v>
                </c:pt>
                <c:pt idx="23167">
                  <c:v>42915.627083333333</c:v>
                </c:pt>
                <c:pt idx="23168">
                  <c:v>42915.62777777778</c:v>
                </c:pt>
                <c:pt idx="23169">
                  <c:v>42915.628472222219</c:v>
                </c:pt>
                <c:pt idx="23170">
                  <c:v>42915.629166666666</c:v>
                </c:pt>
                <c:pt idx="23171">
                  <c:v>42915.629861111112</c:v>
                </c:pt>
                <c:pt idx="23172">
                  <c:v>42915.630555555559</c:v>
                </c:pt>
                <c:pt idx="23173">
                  <c:v>42915.631249999999</c:v>
                </c:pt>
                <c:pt idx="23174">
                  <c:v>42915.631944444445</c:v>
                </c:pt>
                <c:pt idx="23175">
                  <c:v>42915.632638888892</c:v>
                </c:pt>
                <c:pt idx="23176">
                  <c:v>42915.633333333331</c:v>
                </c:pt>
                <c:pt idx="23177">
                  <c:v>42915.634027777778</c:v>
                </c:pt>
                <c:pt idx="23178">
                  <c:v>42915.634722222225</c:v>
                </c:pt>
                <c:pt idx="23179">
                  <c:v>42915.635416666664</c:v>
                </c:pt>
                <c:pt idx="23180">
                  <c:v>42915.636111111111</c:v>
                </c:pt>
                <c:pt idx="23181">
                  <c:v>42915.636805555558</c:v>
                </c:pt>
                <c:pt idx="23182">
                  <c:v>42915.637499999997</c:v>
                </c:pt>
                <c:pt idx="23183">
                  <c:v>42915.638194444444</c:v>
                </c:pt>
                <c:pt idx="23184">
                  <c:v>42915.638888888891</c:v>
                </c:pt>
                <c:pt idx="23185">
                  <c:v>42915.63958333333</c:v>
                </c:pt>
                <c:pt idx="23186">
                  <c:v>42915.640277777777</c:v>
                </c:pt>
                <c:pt idx="23187">
                  <c:v>42915.640972222223</c:v>
                </c:pt>
                <c:pt idx="23188">
                  <c:v>42915.64166666667</c:v>
                </c:pt>
                <c:pt idx="23189">
                  <c:v>42915.642361111109</c:v>
                </c:pt>
                <c:pt idx="23190">
                  <c:v>42915.643055555556</c:v>
                </c:pt>
                <c:pt idx="23191">
                  <c:v>42915.643750000003</c:v>
                </c:pt>
                <c:pt idx="23192">
                  <c:v>42915.644444444442</c:v>
                </c:pt>
                <c:pt idx="23193">
                  <c:v>42915.645138888889</c:v>
                </c:pt>
                <c:pt idx="23194">
                  <c:v>42915.645833333336</c:v>
                </c:pt>
                <c:pt idx="23195">
                  <c:v>42915.646527777775</c:v>
                </c:pt>
                <c:pt idx="23196">
                  <c:v>42915.647222222222</c:v>
                </c:pt>
                <c:pt idx="23197">
                  <c:v>42915.647916666669</c:v>
                </c:pt>
                <c:pt idx="23198">
                  <c:v>42915.648611111108</c:v>
                </c:pt>
                <c:pt idx="23199">
                  <c:v>42915.649305555555</c:v>
                </c:pt>
                <c:pt idx="23200">
                  <c:v>42915.65</c:v>
                </c:pt>
                <c:pt idx="23201">
                  <c:v>42915.650694444441</c:v>
                </c:pt>
                <c:pt idx="23202">
                  <c:v>42915.651388888888</c:v>
                </c:pt>
                <c:pt idx="23203">
                  <c:v>42915.652083333334</c:v>
                </c:pt>
                <c:pt idx="23204">
                  <c:v>42915.652777777781</c:v>
                </c:pt>
                <c:pt idx="23205">
                  <c:v>42915.65347222222</c:v>
                </c:pt>
                <c:pt idx="23206">
                  <c:v>42915.654166666667</c:v>
                </c:pt>
                <c:pt idx="23207">
                  <c:v>42915.654861111114</c:v>
                </c:pt>
                <c:pt idx="23208">
                  <c:v>42915.655555555553</c:v>
                </c:pt>
                <c:pt idx="23209">
                  <c:v>42915.65625</c:v>
                </c:pt>
                <c:pt idx="23210">
                  <c:v>42915.656944444447</c:v>
                </c:pt>
                <c:pt idx="23211">
                  <c:v>42915.657638888886</c:v>
                </c:pt>
                <c:pt idx="23212">
                  <c:v>42915.658333333333</c:v>
                </c:pt>
                <c:pt idx="23213">
                  <c:v>42915.65902777778</c:v>
                </c:pt>
                <c:pt idx="23214">
                  <c:v>42915.659722222219</c:v>
                </c:pt>
                <c:pt idx="23215">
                  <c:v>42915.660416666666</c:v>
                </c:pt>
                <c:pt idx="23216">
                  <c:v>42915.661111111112</c:v>
                </c:pt>
                <c:pt idx="23217">
                  <c:v>42915.661805555559</c:v>
                </c:pt>
                <c:pt idx="23218">
                  <c:v>42915.662499999999</c:v>
                </c:pt>
                <c:pt idx="23219">
                  <c:v>42915.663194444445</c:v>
                </c:pt>
                <c:pt idx="23220">
                  <c:v>42915.663888888892</c:v>
                </c:pt>
                <c:pt idx="23221">
                  <c:v>42915.664583333331</c:v>
                </c:pt>
                <c:pt idx="23222">
                  <c:v>42915.665277777778</c:v>
                </c:pt>
                <c:pt idx="23223">
                  <c:v>42915.665972222225</c:v>
                </c:pt>
                <c:pt idx="23224">
                  <c:v>42915.666666666664</c:v>
                </c:pt>
                <c:pt idx="23225">
                  <c:v>42915.667361111111</c:v>
                </c:pt>
                <c:pt idx="23226">
                  <c:v>42915.668055555558</c:v>
                </c:pt>
                <c:pt idx="23227">
                  <c:v>42915.668749999997</c:v>
                </c:pt>
                <c:pt idx="23228">
                  <c:v>42915.669444444444</c:v>
                </c:pt>
                <c:pt idx="23229">
                  <c:v>42915.670138888891</c:v>
                </c:pt>
                <c:pt idx="23230">
                  <c:v>42915.67083333333</c:v>
                </c:pt>
                <c:pt idx="23231">
                  <c:v>42915.671527777777</c:v>
                </c:pt>
                <c:pt idx="23232">
                  <c:v>42915.672222222223</c:v>
                </c:pt>
                <c:pt idx="23233">
                  <c:v>42915.67291666667</c:v>
                </c:pt>
                <c:pt idx="23234">
                  <c:v>42915.673611111109</c:v>
                </c:pt>
                <c:pt idx="23235">
                  <c:v>42915.674305555556</c:v>
                </c:pt>
                <c:pt idx="23236">
                  <c:v>42915.675000000003</c:v>
                </c:pt>
                <c:pt idx="23237">
                  <c:v>42915.675694444442</c:v>
                </c:pt>
                <c:pt idx="23238">
                  <c:v>42915.676388888889</c:v>
                </c:pt>
                <c:pt idx="23239">
                  <c:v>42915.677083333336</c:v>
                </c:pt>
                <c:pt idx="23240">
                  <c:v>42915.677777777775</c:v>
                </c:pt>
                <c:pt idx="23241">
                  <c:v>42915.678472222222</c:v>
                </c:pt>
                <c:pt idx="23242">
                  <c:v>42915.679166666669</c:v>
                </c:pt>
                <c:pt idx="23243">
                  <c:v>42915.679861111108</c:v>
                </c:pt>
                <c:pt idx="23244">
                  <c:v>42915.680555555555</c:v>
                </c:pt>
                <c:pt idx="23245">
                  <c:v>42915.681250000001</c:v>
                </c:pt>
                <c:pt idx="23246">
                  <c:v>42915.681944444441</c:v>
                </c:pt>
                <c:pt idx="23247">
                  <c:v>42915.682638888888</c:v>
                </c:pt>
                <c:pt idx="23248">
                  <c:v>42915.683333333334</c:v>
                </c:pt>
                <c:pt idx="23249">
                  <c:v>42915.684027777781</c:v>
                </c:pt>
                <c:pt idx="23250">
                  <c:v>42915.68472222222</c:v>
                </c:pt>
                <c:pt idx="23251">
                  <c:v>42915.685416666667</c:v>
                </c:pt>
                <c:pt idx="23252">
                  <c:v>42915.686111111114</c:v>
                </c:pt>
                <c:pt idx="23253">
                  <c:v>42915.686805555553</c:v>
                </c:pt>
                <c:pt idx="23254">
                  <c:v>42915.6875</c:v>
                </c:pt>
                <c:pt idx="23255">
                  <c:v>42915.688194444447</c:v>
                </c:pt>
                <c:pt idx="23256">
                  <c:v>42915.688888888886</c:v>
                </c:pt>
                <c:pt idx="23257">
                  <c:v>42915.689583333333</c:v>
                </c:pt>
                <c:pt idx="23258">
                  <c:v>42915.69027777778</c:v>
                </c:pt>
                <c:pt idx="23259">
                  <c:v>42915.690972222219</c:v>
                </c:pt>
                <c:pt idx="23260">
                  <c:v>42915.691666666666</c:v>
                </c:pt>
                <c:pt idx="23261">
                  <c:v>42915.692361111112</c:v>
                </c:pt>
                <c:pt idx="23262">
                  <c:v>42915.693055555559</c:v>
                </c:pt>
                <c:pt idx="23263">
                  <c:v>42915.693749999999</c:v>
                </c:pt>
                <c:pt idx="23264">
                  <c:v>42915.694444444445</c:v>
                </c:pt>
                <c:pt idx="23265">
                  <c:v>42915.695138888892</c:v>
                </c:pt>
                <c:pt idx="23266">
                  <c:v>42915.695833333331</c:v>
                </c:pt>
                <c:pt idx="23267">
                  <c:v>42915.696527777778</c:v>
                </c:pt>
                <c:pt idx="23268">
                  <c:v>42915.697222222225</c:v>
                </c:pt>
                <c:pt idx="23269">
                  <c:v>42915.697916666664</c:v>
                </c:pt>
                <c:pt idx="23270">
                  <c:v>42915.698611111111</c:v>
                </c:pt>
                <c:pt idx="23271">
                  <c:v>42915.699305555558</c:v>
                </c:pt>
                <c:pt idx="23272">
                  <c:v>42915.7</c:v>
                </c:pt>
                <c:pt idx="23273">
                  <c:v>42915.700694444444</c:v>
                </c:pt>
                <c:pt idx="23274">
                  <c:v>42915.701388888891</c:v>
                </c:pt>
                <c:pt idx="23275">
                  <c:v>42915.70208333333</c:v>
                </c:pt>
                <c:pt idx="23276">
                  <c:v>42915.702777777777</c:v>
                </c:pt>
                <c:pt idx="23277">
                  <c:v>42915.703472222223</c:v>
                </c:pt>
                <c:pt idx="23278">
                  <c:v>42915.70416666667</c:v>
                </c:pt>
                <c:pt idx="23279">
                  <c:v>42915.704861111109</c:v>
                </c:pt>
                <c:pt idx="23280">
                  <c:v>42915.705555555556</c:v>
                </c:pt>
                <c:pt idx="23281">
                  <c:v>42915.706250000003</c:v>
                </c:pt>
                <c:pt idx="23282">
                  <c:v>42915.706944444442</c:v>
                </c:pt>
                <c:pt idx="23283">
                  <c:v>42915.707638888889</c:v>
                </c:pt>
                <c:pt idx="23284">
                  <c:v>42915.708333333336</c:v>
                </c:pt>
                <c:pt idx="23285">
                  <c:v>42915.709027777775</c:v>
                </c:pt>
                <c:pt idx="23286">
                  <c:v>42915.709722222222</c:v>
                </c:pt>
                <c:pt idx="23287">
                  <c:v>42915.710416666669</c:v>
                </c:pt>
                <c:pt idx="23288">
                  <c:v>42915.711111111108</c:v>
                </c:pt>
                <c:pt idx="23289">
                  <c:v>42915.711805555555</c:v>
                </c:pt>
                <c:pt idx="23290">
                  <c:v>42915.712500000001</c:v>
                </c:pt>
                <c:pt idx="23291">
                  <c:v>42915.713194444441</c:v>
                </c:pt>
                <c:pt idx="23292">
                  <c:v>42915.713888888888</c:v>
                </c:pt>
                <c:pt idx="23293">
                  <c:v>42915.714583333334</c:v>
                </c:pt>
                <c:pt idx="23294">
                  <c:v>42915.715277777781</c:v>
                </c:pt>
                <c:pt idx="23295">
                  <c:v>42915.71597222222</c:v>
                </c:pt>
                <c:pt idx="23296">
                  <c:v>42915.716666666667</c:v>
                </c:pt>
                <c:pt idx="23297">
                  <c:v>42915.717361111114</c:v>
                </c:pt>
                <c:pt idx="23298">
                  <c:v>42915.718055555553</c:v>
                </c:pt>
                <c:pt idx="23299">
                  <c:v>42915.71875</c:v>
                </c:pt>
                <c:pt idx="23300">
                  <c:v>42915.719444444447</c:v>
                </c:pt>
                <c:pt idx="23301">
                  <c:v>42915.720138888886</c:v>
                </c:pt>
                <c:pt idx="23302">
                  <c:v>42915.720833333333</c:v>
                </c:pt>
                <c:pt idx="23303">
                  <c:v>42915.72152777778</c:v>
                </c:pt>
                <c:pt idx="23304">
                  <c:v>42915.722222222219</c:v>
                </c:pt>
                <c:pt idx="23305">
                  <c:v>42915.722916666666</c:v>
                </c:pt>
                <c:pt idx="23306">
                  <c:v>42915.723611111112</c:v>
                </c:pt>
                <c:pt idx="23307">
                  <c:v>42915.724305555559</c:v>
                </c:pt>
                <c:pt idx="23308">
                  <c:v>42915.724999999999</c:v>
                </c:pt>
                <c:pt idx="23309">
                  <c:v>42915.725694444445</c:v>
                </c:pt>
                <c:pt idx="23310">
                  <c:v>42915.726388888892</c:v>
                </c:pt>
                <c:pt idx="23311">
                  <c:v>42915.727083333331</c:v>
                </c:pt>
                <c:pt idx="23312">
                  <c:v>42915.727777777778</c:v>
                </c:pt>
                <c:pt idx="23313">
                  <c:v>42915.728472222225</c:v>
                </c:pt>
                <c:pt idx="23314">
                  <c:v>42915.729166666664</c:v>
                </c:pt>
                <c:pt idx="23315">
                  <c:v>42915.729861111111</c:v>
                </c:pt>
                <c:pt idx="23316">
                  <c:v>42915.730555555558</c:v>
                </c:pt>
                <c:pt idx="23317">
                  <c:v>42915.731249999997</c:v>
                </c:pt>
                <c:pt idx="23318">
                  <c:v>42915.731944444444</c:v>
                </c:pt>
                <c:pt idx="23319">
                  <c:v>42915.732638888891</c:v>
                </c:pt>
                <c:pt idx="23320">
                  <c:v>42915.73333333333</c:v>
                </c:pt>
                <c:pt idx="23321">
                  <c:v>42915.734027777777</c:v>
                </c:pt>
                <c:pt idx="23322">
                  <c:v>42915.734722222223</c:v>
                </c:pt>
                <c:pt idx="23323">
                  <c:v>42915.73541666667</c:v>
                </c:pt>
                <c:pt idx="23324">
                  <c:v>42915.736111111109</c:v>
                </c:pt>
                <c:pt idx="23325">
                  <c:v>42915.736805555556</c:v>
                </c:pt>
                <c:pt idx="23326">
                  <c:v>42915.737500000003</c:v>
                </c:pt>
                <c:pt idx="23327">
                  <c:v>42915.738194444442</c:v>
                </c:pt>
                <c:pt idx="23328">
                  <c:v>42915.738888888889</c:v>
                </c:pt>
                <c:pt idx="23329">
                  <c:v>42915.739583333336</c:v>
                </c:pt>
                <c:pt idx="23330">
                  <c:v>42915.740277777775</c:v>
                </c:pt>
                <c:pt idx="23331">
                  <c:v>42915.740972222222</c:v>
                </c:pt>
                <c:pt idx="23332">
                  <c:v>42915.741666666669</c:v>
                </c:pt>
                <c:pt idx="23333">
                  <c:v>42915.742361111108</c:v>
                </c:pt>
                <c:pt idx="23334">
                  <c:v>42915.743055555555</c:v>
                </c:pt>
                <c:pt idx="23335">
                  <c:v>42915.743750000001</c:v>
                </c:pt>
                <c:pt idx="23336">
                  <c:v>42915.744444444441</c:v>
                </c:pt>
                <c:pt idx="23337">
                  <c:v>42915.745138888888</c:v>
                </c:pt>
                <c:pt idx="23338">
                  <c:v>42915.745833333334</c:v>
                </c:pt>
                <c:pt idx="23339">
                  <c:v>42915.746527777781</c:v>
                </c:pt>
                <c:pt idx="23340">
                  <c:v>42915.74722222222</c:v>
                </c:pt>
                <c:pt idx="23341">
                  <c:v>42915.747916666667</c:v>
                </c:pt>
                <c:pt idx="23342">
                  <c:v>42915.748611111114</c:v>
                </c:pt>
                <c:pt idx="23343">
                  <c:v>42915.749305555553</c:v>
                </c:pt>
                <c:pt idx="23344">
                  <c:v>42915.75</c:v>
                </c:pt>
                <c:pt idx="23345">
                  <c:v>42915.750694444447</c:v>
                </c:pt>
                <c:pt idx="23346">
                  <c:v>42915.751388888886</c:v>
                </c:pt>
                <c:pt idx="23347">
                  <c:v>42915.752083333333</c:v>
                </c:pt>
                <c:pt idx="23348">
                  <c:v>42915.75277777778</c:v>
                </c:pt>
                <c:pt idx="23349">
                  <c:v>42915.753472222219</c:v>
                </c:pt>
                <c:pt idx="23350">
                  <c:v>42915.754166666666</c:v>
                </c:pt>
                <c:pt idx="23351">
                  <c:v>42915.754861111112</c:v>
                </c:pt>
                <c:pt idx="23352">
                  <c:v>42915.755555555559</c:v>
                </c:pt>
                <c:pt idx="23353">
                  <c:v>42915.756249999999</c:v>
                </c:pt>
                <c:pt idx="23354">
                  <c:v>42915.756944444445</c:v>
                </c:pt>
                <c:pt idx="23355">
                  <c:v>42915.757638888892</c:v>
                </c:pt>
                <c:pt idx="23356">
                  <c:v>42915.758333333331</c:v>
                </c:pt>
                <c:pt idx="23357">
                  <c:v>42915.759027777778</c:v>
                </c:pt>
                <c:pt idx="23358">
                  <c:v>42915.759722222225</c:v>
                </c:pt>
                <c:pt idx="23359">
                  <c:v>42915.760416666664</c:v>
                </c:pt>
                <c:pt idx="23360">
                  <c:v>42915.761111111111</c:v>
                </c:pt>
                <c:pt idx="23361">
                  <c:v>42915.761805555558</c:v>
                </c:pt>
                <c:pt idx="23362">
                  <c:v>42915.762499999997</c:v>
                </c:pt>
                <c:pt idx="23363">
                  <c:v>42915.763194444444</c:v>
                </c:pt>
                <c:pt idx="23364">
                  <c:v>42915.763888888891</c:v>
                </c:pt>
                <c:pt idx="23365">
                  <c:v>42915.76458333333</c:v>
                </c:pt>
                <c:pt idx="23366">
                  <c:v>42915.765277777777</c:v>
                </c:pt>
                <c:pt idx="23367">
                  <c:v>42915.765972222223</c:v>
                </c:pt>
                <c:pt idx="23368">
                  <c:v>42915.76666666667</c:v>
                </c:pt>
                <c:pt idx="23369">
                  <c:v>42915.767361111109</c:v>
                </c:pt>
                <c:pt idx="23370">
                  <c:v>42915.768055555556</c:v>
                </c:pt>
                <c:pt idx="23371">
                  <c:v>42915.768750000003</c:v>
                </c:pt>
                <c:pt idx="23372">
                  <c:v>42915.769444444442</c:v>
                </c:pt>
                <c:pt idx="23373">
                  <c:v>42915.770138888889</c:v>
                </c:pt>
                <c:pt idx="23374">
                  <c:v>42915.770833333336</c:v>
                </c:pt>
                <c:pt idx="23375">
                  <c:v>42915.771527777775</c:v>
                </c:pt>
                <c:pt idx="23376">
                  <c:v>42915.772222222222</c:v>
                </c:pt>
                <c:pt idx="23377">
                  <c:v>42915.772916666669</c:v>
                </c:pt>
                <c:pt idx="23378">
                  <c:v>42915.773611111108</c:v>
                </c:pt>
                <c:pt idx="23379">
                  <c:v>42915.774305555555</c:v>
                </c:pt>
                <c:pt idx="23380">
                  <c:v>42915.775000000001</c:v>
                </c:pt>
                <c:pt idx="23381">
                  <c:v>42915.775694444441</c:v>
                </c:pt>
                <c:pt idx="23382">
                  <c:v>42915.776388888888</c:v>
                </c:pt>
                <c:pt idx="23383">
                  <c:v>42915.777083333334</c:v>
                </c:pt>
                <c:pt idx="23384">
                  <c:v>42915.777777777781</c:v>
                </c:pt>
                <c:pt idx="23385">
                  <c:v>42915.77847222222</c:v>
                </c:pt>
                <c:pt idx="23386">
                  <c:v>42915.779166666667</c:v>
                </c:pt>
                <c:pt idx="23387">
                  <c:v>42915.779861111114</c:v>
                </c:pt>
                <c:pt idx="23388">
                  <c:v>42915.780555555553</c:v>
                </c:pt>
                <c:pt idx="23389">
                  <c:v>42915.78125</c:v>
                </c:pt>
                <c:pt idx="23390">
                  <c:v>42915.781944444447</c:v>
                </c:pt>
                <c:pt idx="23391">
                  <c:v>42915.782638888886</c:v>
                </c:pt>
                <c:pt idx="23392">
                  <c:v>42915.783333333333</c:v>
                </c:pt>
                <c:pt idx="23393">
                  <c:v>42915.78402777778</c:v>
                </c:pt>
                <c:pt idx="23394">
                  <c:v>42915.784722222219</c:v>
                </c:pt>
                <c:pt idx="23395">
                  <c:v>42915.785416666666</c:v>
                </c:pt>
                <c:pt idx="23396">
                  <c:v>42915.786111111112</c:v>
                </c:pt>
                <c:pt idx="23397">
                  <c:v>42915.786805555559</c:v>
                </c:pt>
                <c:pt idx="23398">
                  <c:v>42915.787499999999</c:v>
                </c:pt>
                <c:pt idx="23399">
                  <c:v>42915.788194444445</c:v>
                </c:pt>
                <c:pt idx="23400">
                  <c:v>42915.788888888892</c:v>
                </c:pt>
                <c:pt idx="23401">
                  <c:v>42915.789583333331</c:v>
                </c:pt>
                <c:pt idx="23402">
                  <c:v>42915.790277777778</c:v>
                </c:pt>
                <c:pt idx="23403">
                  <c:v>42915.790972222225</c:v>
                </c:pt>
                <c:pt idx="23404">
                  <c:v>42915.791666666664</c:v>
                </c:pt>
                <c:pt idx="23405">
                  <c:v>42915.792361111111</c:v>
                </c:pt>
                <c:pt idx="23406">
                  <c:v>42915.793055555558</c:v>
                </c:pt>
                <c:pt idx="23407">
                  <c:v>42915.793749999997</c:v>
                </c:pt>
                <c:pt idx="23408">
                  <c:v>42915.794444444444</c:v>
                </c:pt>
                <c:pt idx="23409">
                  <c:v>42915.795138888891</c:v>
                </c:pt>
                <c:pt idx="23410">
                  <c:v>42915.79583333333</c:v>
                </c:pt>
                <c:pt idx="23411">
                  <c:v>42915.796527777777</c:v>
                </c:pt>
                <c:pt idx="23412">
                  <c:v>42915.797222222223</c:v>
                </c:pt>
                <c:pt idx="23413">
                  <c:v>42915.79791666667</c:v>
                </c:pt>
                <c:pt idx="23414">
                  <c:v>42915.798611111109</c:v>
                </c:pt>
                <c:pt idx="23415">
                  <c:v>42915.799305555556</c:v>
                </c:pt>
                <c:pt idx="23416">
                  <c:v>42915.8</c:v>
                </c:pt>
                <c:pt idx="23417">
                  <c:v>42915.800694444442</c:v>
                </c:pt>
                <c:pt idx="23418">
                  <c:v>42915.801388888889</c:v>
                </c:pt>
                <c:pt idx="23419">
                  <c:v>42915.802083333336</c:v>
                </c:pt>
                <c:pt idx="23420">
                  <c:v>42915.802777777775</c:v>
                </c:pt>
                <c:pt idx="23421">
                  <c:v>42915.803472222222</c:v>
                </c:pt>
                <c:pt idx="23422">
                  <c:v>42915.804166666669</c:v>
                </c:pt>
                <c:pt idx="23423">
                  <c:v>42915.804861111108</c:v>
                </c:pt>
                <c:pt idx="23424">
                  <c:v>42915.805555555555</c:v>
                </c:pt>
                <c:pt idx="23425">
                  <c:v>42915.806250000001</c:v>
                </c:pt>
                <c:pt idx="23426">
                  <c:v>42915.806944444441</c:v>
                </c:pt>
                <c:pt idx="23427">
                  <c:v>42915.807638888888</c:v>
                </c:pt>
                <c:pt idx="23428">
                  <c:v>42915.808333333334</c:v>
                </c:pt>
                <c:pt idx="23429">
                  <c:v>42915.809027777781</c:v>
                </c:pt>
                <c:pt idx="23430">
                  <c:v>42915.80972222222</c:v>
                </c:pt>
                <c:pt idx="23431">
                  <c:v>42915.810416666667</c:v>
                </c:pt>
                <c:pt idx="23432">
                  <c:v>42915.811111111114</c:v>
                </c:pt>
                <c:pt idx="23433">
                  <c:v>42915.811805555553</c:v>
                </c:pt>
                <c:pt idx="23434">
                  <c:v>42915.8125</c:v>
                </c:pt>
                <c:pt idx="23435">
                  <c:v>42915.813194444447</c:v>
                </c:pt>
                <c:pt idx="23436">
                  <c:v>42915.813888888886</c:v>
                </c:pt>
                <c:pt idx="23437">
                  <c:v>42915.814583333333</c:v>
                </c:pt>
                <c:pt idx="23438">
                  <c:v>42915.81527777778</c:v>
                </c:pt>
                <c:pt idx="23439">
                  <c:v>42915.815972222219</c:v>
                </c:pt>
                <c:pt idx="23440">
                  <c:v>42915.816666666666</c:v>
                </c:pt>
                <c:pt idx="23441">
                  <c:v>42915.817361111112</c:v>
                </c:pt>
                <c:pt idx="23442">
                  <c:v>42915.818055555559</c:v>
                </c:pt>
                <c:pt idx="23443">
                  <c:v>42915.818749999999</c:v>
                </c:pt>
                <c:pt idx="23444">
                  <c:v>42915.819444444445</c:v>
                </c:pt>
                <c:pt idx="23445">
                  <c:v>42915.820138888892</c:v>
                </c:pt>
                <c:pt idx="23446">
                  <c:v>42915.820833333331</c:v>
                </c:pt>
                <c:pt idx="23447">
                  <c:v>42915.821527777778</c:v>
                </c:pt>
                <c:pt idx="23448">
                  <c:v>42915.822222222225</c:v>
                </c:pt>
                <c:pt idx="23449">
                  <c:v>42915.822916666664</c:v>
                </c:pt>
                <c:pt idx="23450">
                  <c:v>42915.823611111111</c:v>
                </c:pt>
                <c:pt idx="23451">
                  <c:v>42915.824305555558</c:v>
                </c:pt>
                <c:pt idx="23452">
                  <c:v>42915.824999999997</c:v>
                </c:pt>
                <c:pt idx="23453">
                  <c:v>42915.825694444444</c:v>
                </c:pt>
                <c:pt idx="23454">
                  <c:v>42915.826388888891</c:v>
                </c:pt>
                <c:pt idx="23455">
                  <c:v>42915.82708333333</c:v>
                </c:pt>
                <c:pt idx="23456">
                  <c:v>42915.827777777777</c:v>
                </c:pt>
                <c:pt idx="23457">
                  <c:v>42915.828472222223</c:v>
                </c:pt>
                <c:pt idx="23458">
                  <c:v>42915.82916666667</c:v>
                </c:pt>
                <c:pt idx="23459">
                  <c:v>42915.829861111109</c:v>
                </c:pt>
                <c:pt idx="23460">
                  <c:v>42915.830555555556</c:v>
                </c:pt>
                <c:pt idx="23461">
                  <c:v>42915.831250000003</c:v>
                </c:pt>
                <c:pt idx="23462">
                  <c:v>42915.831944444442</c:v>
                </c:pt>
                <c:pt idx="23463">
                  <c:v>42915.832638888889</c:v>
                </c:pt>
                <c:pt idx="23464">
                  <c:v>42915.833333333336</c:v>
                </c:pt>
                <c:pt idx="23465">
                  <c:v>42915.834027777775</c:v>
                </c:pt>
                <c:pt idx="23466">
                  <c:v>42915.834722222222</c:v>
                </c:pt>
                <c:pt idx="23467">
                  <c:v>42915.835416666669</c:v>
                </c:pt>
                <c:pt idx="23468">
                  <c:v>42915.836111111108</c:v>
                </c:pt>
                <c:pt idx="23469">
                  <c:v>42915.836805555555</c:v>
                </c:pt>
                <c:pt idx="23470">
                  <c:v>42915.837500000001</c:v>
                </c:pt>
                <c:pt idx="23471">
                  <c:v>42915.838194444441</c:v>
                </c:pt>
                <c:pt idx="23472">
                  <c:v>42915.838888888888</c:v>
                </c:pt>
                <c:pt idx="23473">
                  <c:v>42915.839583333334</c:v>
                </c:pt>
                <c:pt idx="23474">
                  <c:v>42915.840277777781</c:v>
                </c:pt>
                <c:pt idx="23475">
                  <c:v>42915.84097222222</c:v>
                </c:pt>
                <c:pt idx="23476">
                  <c:v>42915.841666666667</c:v>
                </c:pt>
                <c:pt idx="23477">
                  <c:v>42915.842361111114</c:v>
                </c:pt>
                <c:pt idx="23478">
                  <c:v>42915.843055555553</c:v>
                </c:pt>
                <c:pt idx="23479">
                  <c:v>42915.84375</c:v>
                </c:pt>
                <c:pt idx="23480">
                  <c:v>42915.844444444447</c:v>
                </c:pt>
                <c:pt idx="23481">
                  <c:v>42915.845138888886</c:v>
                </c:pt>
                <c:pt idx="23482">
                  <c:v>42915.845833333333</c:v>
                </c:pt>
                <c:pt idx="23483">
                  <c:v>42915.84652777778</c:v>
                </c:pt>
                <c:pt idx="23484">
                  <c:v>42915.847222222219</c:v>
                </c:pt>
                <c:pt idx="23485">
                  <c:v>42915.847916666666</c:v>
                </c:pt>
                <c:pt idx="23486">
                  <c:v>42915.848611111112</c:v>
                </c:pt>
                <c:pt idx="23487">
                  <c:v>42915.849305555559</c:v>
                </c:pt>
                <c:pt idx="23488">
                  <c:v>42915.85</c:v>
                </c:pt>
                <c:pt idx="23489">
                  <c:v>42915.850694444445</c:v>
                </c:pt>
                <c:pt idx="23490">
                  <c:v>42915.851388888892</c:v>
                </c:pt>
                <c:pt idx="23491">
                  <c:v>42915.852083333331</c:v>
                </c:pt>
                <c:pt idx="23492">
                  <c:v>42915.852777777778</c:v>
                </c:pt>
                <c:pt idx="23493">
                  <c:v>42915.853472222225</c:v>
                </c:pt>
                <c:pt idx="23494">
                  <c:v>42915.854166666664</c:v>
                </c:pt>
                <c:pt idx="23495">
                  <c:v>42915.854861111111</c:v>
                </c:pt>
                <c:pt idx="23496">
                  <c:v>42915.855555555558</c:v>
                </c:pt>
                <c:pt idx="23497">
                  <c:v>42915.856249999997</c:v>
                </c:pt>
                <c:pt idx="23498">
                  <c:v>42915.856944444444</c:v>
                </c:pt>
                <c:pt idx="23499">
                  <c:v>42915.857638888891</c:v>
                </c:pt>
                <c:pt idx="23500">
                  <c:v>42915.85833333333</c:v>
                </c:pt>
                <c:pt idx="23501">
                  <c:v>42915.859027777777</c:v>
                </c:pt>
                <c:pt idx="23502">
                  <c:v>42915.859722222223</c:v>
                </c:pt>
                <c:pt idx="23503">
                  <c:v>42915.86041666667</c:v>
                </c:pt>
                <c:pt idx="23504">
                  <c:v>42915.861111111109</c:v>
                </c:pt>
                <c:pt idx="23505">
                  <c:v>42915.861805555556</c:v>
                </c:pt>
                <c:pt idx="23506">
                  <c:v>42915.862500000003</c:v>
                </c:pt>
                <c:pt idx="23507">
                  <c:v>42915.863194444442</c:v>
                </c:pt>
                <c:pt idx="23508">
                  <c:v>42915.863888888889</c:v>
                </c:pt>
                <c:pt idx="23509">
                  <c:v>42915.864583333336</c:v>
                </c:pt>
                <c:pt idx="23510">
                  <c:v>42915.865277777775</c:v>
                </c:pt>
                <c:pt idx="23511">
                  <c:v>42915.865972222222</c:v>
                </c:pt>
                <c:pt idx="23512">
                  <c:v>42915.866666666669</c:v>
                </c:pt>
                <c:pt idx="23513">
                  <c:v>42915.867361111108</c:v>
                </c:pt>
                <c:pt idx="23514">
                  <c:v>42915.868055555555</c:v>
                </c:pt>
                <c:pt idx="23515">
                  <c:v>42915.868750000001</c:v>
                </c:pt>
                <c:pt idx="23516">
                  <c:v>42915.869444444441</c:v>
                </c:pt>
                <c:pt idx="23517">
                  <c:v>42915.870138888888</c:v>
                </c:pt>
                <c:pt idx="23518">
                  <c:v>42915.870833333334</c:v>
                </c:pt>
                <c:pt idx="23519">
                  <c:v>42915.871527777781</c:v>
                </c:pt>
                <c:pt idx="23520">
                  <c:v>42915.87222222222</c:v>
                </c:pt>
                <c:pt idx="23521">
                  <c:v>42915.872916666667</c:v>
                </c:pt>
                <c:pt idx="23522">
                  <c:v>42915.873611111114</c:v>
                </c:pt>
                <c:pt idx="23523">
                  <c:v>42915.874305555553</c:v>
                </c:pt>
                <c:pt idx="23524">
                  <c:v>42915.875</c:v>
                </c:pt>
                <c:pt idx="23525">
                  <c:v>42915.875694444447</c:v>
                </c:pt>
                <c:pt idx="23526">
                  <c:v>42915.876388888886</c:v>
                </c:pt>
                <c:pt idx="23527">
                  <c:v>42915.877083333333</c:v>
                </c:pt>
                <c:pt idx="23528">
                  <c:v>42915.87777777778</c:v>
                </c:pt>
                <c:pt idx="23529">
                  <c:v>42915.878472222219</c:v>
                </c:pt>
                <c:pt idx="23530">
                  <c:v>42915.879166666666</c:v>
                </c:pt>
                <c:pt idx="23531">
                  <c:v>42915.879861111112</c:v>
                </c:pt>
                <c:pt idx="23532">
                  <c:v>42915.880555555559</c:v>
                </c:pt>
                <c:pt idx="23533">
                  <c:v>42915.881249999999</c:v>
                </c:pt>
                <c:pt idx="23534">
                  <c:v>42915.881944444445</c:v>
                </c:pt>
                <c:pt idx="23535">
                  <c:v>42915.882638888892</c:v>
                </c:pt>
                <c:pt idx="23536">
                  <c:v>42915.883333333331</c:v>
                </c:pt>
                <c:pt idx="23537">
                  <c:v>42915.884027777778</c:v>
                </c:pt>
                <c:pt idx="23538">
                  <c:v>42915.884722222225</c:v>
                </c:pt>
                <c:pt idx="23539">
                  <c:v>42915.885416666664</c:v>
                </c:pt>
                <c:pt idx="23540">
                  <c:v>42915.886111111111</c:v>
                </c:pt>
                <c:pt idx="23541">
                  <c:v>42915.886805555558</c:v>
                </c:pt>
                <c:pt idx="23542">
                  <c:v>42915.887499999997</c:v>
                </c:pt>
                <c:pt idx="23543">
                  <c:v>42915.888194444444</c:v>
                </c:pt>
                <c:pt idx="23544">
                  <c:v>42915.888888888891</c:v>
                </c:pt>
                <c:pt idx="23545">
                  <c:v>42915.88958333333</c:v>
                </c:pt>
                <c:pt idx="23546">
                  <c:v>42915.890277777777</c:v>
                </c:pt>
                <c:pt idx="23547">
                  <c:v>42915.890972222223</c:v>
                </c:pt>
                <c:pt idx="23548">
                  <c:v>42915.89166666667</c:v>
                </c:pt>
                <c:pt idx="23549">
                  <c:v>42915.892361111109</c:v>
                </c:pt>
                <c:pt idx="23550">
                  <c:v>42915.893055555556</c:v>
                </c:pt>
                <c:pt idx="23551">
                  <c:v>42915.893750000003</c:v>
                </c:pt>
                <c:pt idx="23552">
                  <c:v>42915.894444444442</c:v>
                </c:pt>
                <c:pt idx="23553">
                  <c:v>42915.895138888889</c:v>
                </c:pt>
                <c:pt idx="23554">
                  <c:v>42915.895833333336</c:v>
                </c:pt>
                <c:pt idx="23555">
                  <c:v>42915.896527777775</c:v>
                </c:pt>
                <c:pt idx="23556">
                  <c:v>42915.897222222222</c:v>
                </c:pt>
                <c:pt idx="23557">
                  <c:v>42915.897916666669</c:v>
                </c:pt>
                <c:pt idx="23558">
                  <c:v>42915.898611111108</c:v>
                </c:pt>
                <c:pt idx="23559">
                  <c:v>42915.899305555555</c:v>
                </c:pt>
                <c:pt idx="23560">
                  <c:v>42915.9</c:v>
                </c:pt>
                <c:pt idx="23561">
                  <c:v>42915.900694444441</c:v>
                </c:pt>
                <c:pt idx="23562">
                  <c:v>42915.901388888888</c:v>
                </c:pt>
                <c:pt idx="23563">
                  <c:v>42915.902083333334</c:v>
                </c:pt>
                <c:pt idx="23564">
                  <c:v>42915.902777777781</c:v>
                </c:pt>
                <c:pt idx="23565">
                  <c:v>42915.90347222222</c:v>
                </c:pt>
                <c:pt idx="23566">
                  <c:v>42915.904166666667</c:v>
                </c:pt>
                <c:pt idx="23567">
                  <c:v>42915.904861111114</c:v>
                </c:pt>
                <c:pt idx="23568">
                  <c:v>42915.905555555553</c:v>
                </c:pt>
                <c:pt idx="23569">
                  <c:v>42915.90625</c:v>
                </c:pt>
                <c:pt idx="23570">
                  <c:v>42915.906944444447</c:v>
                </c:pt>
                <c:pt idx="23571">
                  <c:v>42915.907638888886</c:v>
                </c:pt>
                <c:pt idx="23572">
                  <c:v>42915.908333333333</c:v>
                </c:pt>
                <c:pt idx="23573">
                  <c:v>42915.90902777778</c:v>
                </c:pt>
                <c:pt idx="23574">
                  <c:v>42915.909722222219</c:v>
                </c:pt>
                <c:pt idx="23575">
                  <c:v>42915.910416666666</c:v>
                </c:pt>
                <c:pt idx="23576">
                  <c:v>42915.911111111112</c:v>
                </c:pt>
                <c:pt idx="23577">
                  <c:v>42915.911805555559</c:v>
                </c:pt>
                <c:pt idx="23578">
                  <c:v>42915.912499999999</c:v>
                </c:pt>
                <c:pt idx="23579">
                  <c:v>42915.913194444445</c:v>
                </c:pt>
                <c:pt idx="23580">
                  <c:v>42915.913888888892</c:v>
                </c:pt>
                <c:pt idx="23581">
                  <c:v>42915.914583333331</c:v>
                </c:pt>
                <c:pt idx="23582">
                  <c:v>42915.915277777778</c:v>
                </c:pt>
                <c:pt idx="23583">
                  <c:v>42915.915972222225</c:v>
                </c:pt>
                <c:pt idx="23584">
                  <c:v>42915.916666666664</c:v>
                </c:pt>
                <c:pt idx="23585">
                  <c:v>42915.917361111111</c:v>
                </c:pt>
                <c:pt idx="23586">
                  <c:v>42915.918055555558</c:v>
                </c:pt>
                <c:pt idx="23587">
                  <c:v>42915.918749999997</c:v>
                </c:pt>
                <c:pt idx="23588">
                  <c:v>42915.919444444444</c:v>
                </c:pt>
                <c:pt idx="23589">
                  <c:v>42915.920138888891</c:v>
                </c:pt>
                <c:pt idx="23590">
                  <c:v>42915.92083333333</c:v>
                </c:pt>
                <c:pt idx="23591">
                  <c:v>42915.921527777777</c:v>
                </c:pt>
                <c:pt idx="23592">
                  <c:v>42915.922222222223</c:v>
                </c:pt>
                <c:pt idx="23593">
                  <c:v>42915.92291666667</c:v>
                </c:pt>
                <c:pt idx="23594">
                  <c:v>42915.923611111109</c:v>
                </c:pt>
                <c:pt idx="23595">
                  <c:v>42915.924305555556</c:v>
                </c:pt>
                <c:pt idx="23596">
                  <c:v>42915.925000000003</c:v>
                </c:pt>
                <c:pt idx="23597">
                  <c:v>42915.925694444442</c:v>
                </c:pt>
                <c:pt idx="23598">
                  <c:v>42915.926388888889</c:v>
                </c:pt>
                <c:pt idx="23599">
                  <c:v>42915.927083333336</c:v>
                </c:pt>
                <c:pt idx="23600">
                  <c:v>42915.927777777775</c:v>
                </c:pt>
                <c:pt idx="23601">
                  <c:v>42915.928472222222</c:v>
                </c:pt>
                <c:pt idx="23602">
                  <c:v>42915.929166666669</c:v>
                </c:pt>
                <c:pt idx="23603">
                  <c:v>42915.929861111108</c:v>
                </c:pt>
                <c:pt idx="23604">
                  <c:v>42915.930555555555</c:v>
                </c:pt>
                <c:pt idx="23605">
                  <c:v>42915.931250000001</c:v>
                </c:pt>
                <c:pt idx="23606">
                  <c:v>42915.931944444441</c:v>
                </c:pt>
                <c:pt idx="23607">
                  <c:v>42915.932638888888</c:v>
                </c:pt>
                <c:pt idx="23608">
                  <c:v>42915.933333333334</c:v>
                </c:pt>
                <c:pt idx="23609">
                  <c:v>42915.934027777781</c:v>
                </c:pt>
                <c:pt idx="23610">
                  <c:v>42915.93472222222</c:v>
                </c:pt>
                <c:pt idx="23611">
                  <c:v>42915.935416666667</c:v>
                </c:pt>
                <c:pt idx="23612">
                  <c:v>42915.936111111114</c:v>
                </c:pt>
                <c:pt idx="23613">
                  <c:v>42915.936805555553</c:v>
                </c:pt>
                <c:pt idx="23614">
                  <c:v>42915.9375</c:v>
                </c:pt>
                <c:pt idx="23615">
                  <c:v>42915.938194444447</c:v>
                </c:pt>
                <c:pt idx="23616">
                  <c:v>42915.938888888886</c:v>
                </c:pt>
                <c:pt idx="23617">
                  <c:v>42915.939583333333</c:v>
                </c:pt>
                <c:pt idx="23618">
                  <c:v>42915.94027777778</c:v>
                </c:pt>
                <c:pt idx="23619">
                  <c:v>42915.940972222219</c:v>
                </c:pt>
                <c:pt idx="23620">
                  <c:v>42915.941666666666</c:v>
                </c:pt>
                <c:pt idx="23621">
                  <c:v>42915.942361111112</c:v>
                </c:pt>
                <c:pt idx="23622">
                  <c:v>42915.943055555559</c:v>
                </c:pt>
                <c:pt idx="23623">
                  <c:v>42915.943749999999</c:v>
                </c:pt>
                <c:pt idx="23624">
                  <c:v>42915.944444444445</c:v>
                </c:pt>
                <c:pt idx="23625">
                  <c:v>42915.945138888892</c:v>
                </c:pt>
                <c:pt idx="23626">
                  <c:v>42915.945833333331</c:v>
                </c:pt>
                <c:pt idx="23627">
                  <c:v>42915.946527777778</c:v>
                </c:pt>
                <c:pt idx="23628">
                  <c:v>42915.947222222225</c:v>
                </c:pt>
                <c:pt idx="23629">
                  <c:v>42915.947916666664</c:v>
                </c:pt>
                <c:pt idx="23630">
                  <c:v>42915.948611111111</c:v>
                </c:pt>
                <c:pt idx="23631">
                  <c:v>42915.949305555558</c:v>
                </c:pt>
                <c:pt idx="23632">
                  <c:v>42915.95</c:v>
                </c:pt>
                <c:pt idx="23633">
                  <c:v>42915.950694444444</c:v>
                </c:pt>
                <c:pt idx="23634">
                  <c:v>42915.951388888891</c:v>
                </c:pt>
                <c:pt idx="23635">
                  <c:v>42915.95208333333</c:v>
                </c:pt>
                <c:pt idx="23636">
                  <c:v>42915.952777777777</c:v>
                </c:pt>
                <c:pt idx="23637">
                  <c:v>42915.953472222223</c:v>
                </c:pt>
                <c:pt idx="23638">
                  <c:v>42915.95416666667</c:v>
                </c:pt>
                <c:pt idx="23639">
                  <c:v>42915.954861111109</c:v>
                </c:pt>
                <c:pt idx="23640">
                  <c:v>42915.955555555556</c:v>
                </c:pt>
                <c:pt idx="23641">
                  <c:v>42915.956250000003</c:v>
                </c:pt>
                <c:pt idx="23642">
                  <c:v>42915.956944444442</c:v>
                </c:pt>
                <c:pt idx="23643">
                  <c:v>42915.957638888889</c:v>
                </c:pt>
                <c:pt idx="23644">
                  <c:v>42915.958333333336</c:v>
                </c:pt>
                <c:pt idx="23645">
                  <c:v>42915.959027777775</c:v>
                </c:pt>
                <c:pt idx="23646">
                  <c:v>42915.959722222222</c:v>
                </c:pt>
                <c:pt idx="23647">
                  <c:v>42915.960416666669</c:v>
                </c:pt>
                <c:pt idx="23648">
                  <c:v>42915.961111111108</c:v>
                </c:pt>
                <c:pt idx="23649">
                  <c:v>42915.961805555555</c:v>
                </c:pt>
                <c:pt idx="23650">
                  <c:v>42915.962500000001</c:v>
                </c:pt>
                <c:pt idx="23651">
                  <c:v>42915.963194444441</c:v>
                </c:pt>
                <c:pt idx="23652">
                  <c:v>42915.963888888888</c:v>
                </c:pt>
                <c:pt idx="23653">
                  <c:v>42915.964583333334</c:v>
                </c:pt>
                <c:pt idx="23654">
                  <c:v>42915.965277777781</c:v>
                </c:pt>
                <c:pt idx="23655">
                  <c:v>42915.96597222222</c:v>
                </c:pt>
                <c:pt idx="23656">
                  <c:v>42915.966666666667</c:v>
                </c:pt>
                <c:pt idx="23657">
                  <c:v>42915.967361111114</c:v>
                </c:pt>
                <c:pt idx="23658">
                  <c:v>42915.968055555553</c:v>
                </c:pt>
                <c:pt idx="23659">
                  <c:v>42915.96875</c:v>
                </c:pt>
                <c:pt idx="23660">
                  <c:v>42915.969444444447</c:v>
                </c:pt>
                <c:pt idx="23661">
                  <c:v>42915.970138888886</c:v>
                </c:pt>
                <c:pt idx="23662">
                  <c:v>42915.970833333333</c:v>
                </c:pt>
                <c:pt idx="23663">
                  <c:v>42915.97152777778</c:v>
                </c:pt>
                <c:pt idx="23664">
                  <c:v>42915.972222222219</c:v>
                </c:pt>
                <c:pt idx="23665">
                  <c:v>42915.972916666666</c:v>
                </c:pt>
                <c:pt idx="23666">
                  <c:v>42915.973611111112</c:v>
                </c:pt>
                <c:pt idx="23667">
                  <c:v>42915.974305555559</c:v>
                </c:pt>
                <c:pt idx="23668">
                  <c:v>42915.974999999999</c:v>
                </c:pt>
                <c:pt idx="23669">
                  <c:v>42915.975694444445</c:v>
                </c:pt>
                <c:pt idx="23670">
                  <c:v>42915.976388888892</c:v>
                </c:pt>
                <c:pt idx="23671">
                  <c:v>42915.977083333331</c:v>
                </c:pt>
                <c:pt idx="23672">
                  <c:v>42915.977777777778</c:v>
                </c:pt>
                <c:pt idx="23673">
                  <c:v>42915.978472222225</c:v>
                </c:pt>
                <c:pt idx="23674">
                  <c:v>42915.979166666664</c:v>
                </c:pt>
                <c:pt idx="23675">
                  <c:v>42915.979861111111</c:v>
                </c:pt>
                <c:pt idx="23676">
                  <c:v>42915.980555555558</c:v>
                </c:pt>
                <c:pt idx="23677">
                  <c:v>42915.981249999997</c:v>
                </c:pt>
                <c:pt idx="23678">
                  <c:v>42915.981944444444</c:v>
                </c:pt>
                <c:pt idx="23679">
                  <c:v>42915.982638888891</c:v>
                </c:pt>
                <c:pt idx="23680">
                  <c:v>42915.98333333333</c:v>
                </c:pt>
                <c:pt idx="23681">
                  <c:v>42915.984027777777</c:v>
                </c:pt>
                <c:pt idx="23682">
                  <c:v>42915.984722222223</c:v>
                </c:pt>
                <c:pt idx="23683">
                  <c:v>42915.98541666667</c:v>
                </c:pt>
                <c:pt idx="23684">
                  <c:v>42915.986111111109</c:v>
                </c:pt>
                <c:pt idx="23685">
                  <c:v>42915.986805555556</c:v>
                </c:pt>
                <c:pt idx="23686">
                  <c:v>42915.987500000003</c:v>
                </c:pt>
                <c:pt idx="23687">
                  <c:v>42915.988194444442</c:v>
                </c:pt>
                <c:pt idx="23688">
                  <c:v>42915.988888888889</c:v>
                </c:pt>
                <c:pt idx="23689">
                  <c:v>42915.989583333336</c:v>
                </c:pt>
                <c:pt idx="23690">
                  <c:v>42915.990277777775</c:v>
                </c:pt>
                <c:pt idx="23691">
                  <c:v>42915.990972222222</c:v>
                </c:pt>
                <c:pt idx="23692">
                  <c:v>42915.991666666669</c:v>
                </c:pt>
                <c:pt idx="23693">
                  <c:v>42915.992361111108</c:v>
                </c:pt>
                <c:pt idx="23694">
                  <c:v>42915.993055555555</c:v>
                </c:pt>
                <c:pt idx="23695">
                  <c:v>42915.993750000001</c:v>
                </c:pt>
                <c:pt idx="23696">
                  <c:v>42915.994444444441</c:v>
                </c:pt>
                <c:pt idx="23697">
                  <c:v>42915.995138888888</c:v>
                </c:pt>
                <c:pt idx="23698">
                  <c:v>42915.995833333334</c:v>
                </c:pt>
                <c:pt idx="23699">
                  <c:v>42915.996527777781</c:v>
                </c:pt>
                <c:pt idx="23700">
                  <c:v>42915.99722222222</c:v>
                </c:pt>
                <c:pt idx="23701">
                  <c:v>42915.997916666667</c:v>
                </c:pt>
                <c:pt idx="23702">
                  <c:v>42915.998611111114</c:v>
                </c:pt>
                <c:pt idx="23703">
                  <c:v>42915.999305555553</c:v>
                </c:pt>
                <c:pt idx="23704">
                  <c:v>42916</c:v>
                </c:pt>
                <c:pt idx="23705">
                  <c:v>42916.000694444447</c:v>
                </c:pt>
                <c:pt idx="23706">
                  <c:v>42916.001388888886</c:v>
                </c:pt>
                <c:pt idx="23707">
                  <c:v>42916.002083333333</c:v>
                </c:pt>
                <c:pt idx="23708">
                  <c:v>42916.00277777778</c:v>
                </c:pt>
                <c:pt idx="23709">
                  <c:v>42916.003472222219</c:v>
                </c:pt>
                <c:pt idx="23710">
                  <c:v>42916.004166666666</c:v>
                </c:pt>
                <c:pt idx="23711">
                  <c:v>42916.004861111112</c:v>
                </c:pt>
                <c:pt idx="23712">
                  <c:v>42916.005555555559</c:v>
                </c:pt>
                <c:pt idx="23713">
                  <c:v>42916.006249999999</c:v>
                </c:pt>
                <c:pt idx="23714">
                  <c:v>42916.006944444445</c:v>
                </c:pt>
                <c:pt idx="23715">
                  <c:v>42916.007638888892</c:v>
                </c:pt>
                <c:pt idx="23716">
                  <c:v>42916.008333333331</c:v>
                </c:pt>
                <c:pt idx="23717">
                  <c:v>42916.009027777778</c:v>
                </c:pt>
                <c:pt idx="23718">
                  <c:v>42916.009722222225</c:v>
                </c:pt>
                <c:pt idx="23719">
                  <c:v>42916.010416666664</c:v>
                </c:pt>
                <c:pt idx="23720">
                  <c:v>42916.011111111111</c:v>
                </c:pt>
                <c:pt idx="23721">
                  <c:v>42916.011805555558</c:v>
                </c:pt>
                <c:pt idx="23722">
                  <c:v>42916.012499999997</c:v>
                </c:pt>
                <c:pt idx="23723">
                  <c:v>42916.013194444444</c:v>
                </c:pt>
                <c:pt idx="23724">
                  <c:v>42916.013888888891</c:v>
                </c:pt>
                <c:pt idx="23725">
                  <c:v>42916.01458333333</c:v>
                </c:pt>
                <c:pt idx="23726">
                  <c:v>42916.015277777777</c:v>
                </c:pt>
                <c:pt idx="23727">
                  <c:v>42916.015972222223</c:v>
                </c:pt>
                <c:pt idx="23728">
                  <c:v>42916.01666666667</c:v>
                </c:pt>
                <c:pt idx="23729">
                  <c:v>42916.017361111109</c:v>
                </c:pt>
                <c:pt idx="23730">
                  <c:v>42916.018055555556</c:v>
                </c:pt>
                <c:pt idx="23731">
                  <c:v>42916.018750000003</c:v>
                </c:pt>
                <c:pt idx="23732">
                  <c:v>42916.019444444442</c:v>
                </c:pt>
                <c:pt idx="23733">
                  <c:v>42916.020138888889</c:v>
                </c:pt>
                <c:pt idx="23734">
                  <c:v>42916.020833333336</c:v>
                </c:pt>
                <c:pt idx="23735">
                  <c:v>42916.021527777775</c:v>
                </c:pt>
                <c:pt idx="23736">
                  <c:v>42916.022222222222</c:v>
                </c:pt>
                <c:pt idx="23737">
                  <c:v>42916.022916666669</c:v>
                </c:pt>
                <c:pt idx="23738">
                  <c:v>42916.023611111108</c:v>
                </c:pt>
                <c:pt idx="23739">
                  <c:v>42916.024305555555</c:v>
                </c:pt>
                <c:pt idx="23740">
                  <c:v>42916.025000000001</c:v>
                </c:pt>
                <c:pt idx="23741">
                  <c:v>42916.025694444441</c:v>
                </c:pt>
                <c:pt idx="23742">
                  <c:v>42916.026388888888</c:v>
                </c:pt>
                <c:pt idx="23743">
                  <c:v>42916.027083333334</c:v>
                </c:pt>
                <c:pt idx="23744">
                  <c:v>42916.027777777781</c:v>
                </c:pt>
                <c:pt idx="23745">
                  <c:v>42916.02847222222</c:v>
                </c:pt>
                <c:pt idx="23746">
                  <c:v>42916.029166666667</c:v>
                </c:pt>
                <c:pt idx="23747">
                  <c:v>42916.029861111114</c:v>
                </c:pt>
                <c:pt idx="23748">
                  <c:v>42916.030555555553</c:v>
                </c:pt>
                <c:pt idx="23749">
                  <c:v>42916.03125</c:v>
                </c:pt>
                <c:pt idx="23750">
                  <c:v>42916.031944444447</c:v>
                </c:pt>
                <c:pt idx="23751">
                  <c:v>42916.032638888886</c:v>
                </c:pt>
                <c:pt idx="23752">
                  <c:v>42916.033333333333</c:v>
                </c:pt>
                <c:pt idx="23753">
                  <c:v>42916.03402777778</c:v>
                </c:pt>
                <c:pt idx="23754">
                  <c:v>42916.034722222219</c:v>
                </c:pt>
                <c:pt idx="23755">
                  <c:v>42916.035416666666</c:v>
                </c:pt>
                <c:pt idx="23756">
                  <c:v>42916.036111111112</c:v>
                </c:pt>
                <c:pt idx="23757">
                  <c:v>42916.036805555559</c:v>
                </c:pt>
                <c:pt idx="23758">
                  <c:v>42916.037499999999</c:v>
                </c:pt>
                <c:pt idx="23759">
                  <c:v>42916.038194444445</c:v>
                </c:pt>
                <c:pt idx="23760">
                  <c:v>42916.038888888892</c:v>
                </c:pt>
                <c:pt idx="23761">
                  <c:v>42916.039583333331</c:v>
                </c:pt>
                <c:pt idx="23762">
                  <c:v>42916.040277777778</c:v>
                </c:pt>
                <c:pt idx="23763">
                  <c:v>42916.040972222225</c:v>
                </c:pt>
                <c:pt idx="23764">
                  <c:v>42916.041666666664</c:v>
                </c:pt>
                <c:pt idx="23765">
                  <c:v>42916.042361111111</c:v>
                </c:pt>
                <c:pt idx="23766">
                  <c:v>42916.043055555558</c:v>
                </c:pt>
                <c:pt idx="23767">
                  <c:v>42916.043749999997</c:v>
                </c:pt>
                <c:pt idx="23768">
                  <c:v>42916.044444444444</c:v>
                </c:pt>
                <c:pt idx="23769">
                  <c:v>42916.045138888891</c:v>
                </c:pt>
                <c:pt idx="23770">
                  <c:v>42916.04583333333</c:v>
                </c:pt>
                <c:pt idx="23771">
                  <c:v>42916.046527777777</c:v>
                </c:pt>
                <c:pt idx="23772">
                  <c:v>42916.047222222223</c:v>
                </c:pt>
                <c:pt idx="23773">
                  <c:v>42916.04791666667</c:v>
                </c:pt>
                <c:pt idx="23774">
                  <c:v>42916.048611111109</c:v>
                </c:pt>
                <c:pt idx="23775">
                  <c:v>42916.049305555556</c:v>
                </c:pt>
                <c:pt idx="23776">
                  <c:v>42916.05</c:v>
                </c:pt>
                <c:pt idx="23777">
                  <c:v>42916.050694444442</c:v>
                </c:pt>
                <c:pt idx="23778">
                  <c:v>42916.051388888889</c:v>
                </c:pt>
                <c:pt idx="23779">
                  <c:v>42916.052083333336</c:v>
                </c:pt>
                <c:pt idx="23780">
                  <c:v>42916.052777777775</c:v>
                </c:pt>
                <c:pt idx="23781">
                  <c:v>42916.053472222222</c:v>
                </c:pt>
                <c:pt idx="23782">
                  <c:v>42916.054166666669</c:v>
                </c:pt>
                <c:pt idx="23783">
                  <c:v>42916.054861111108</c:v>
                </c:pt>
                <c:pt idx="23784">
                  <c:v>42916.055555555555</c:v>
                </c:pt>
                <c:pt idx="23785">
                  <c:v>42916.056250000001</c:v>
                </c:pt>
                <c:pt idx="23786">
                  <c:v>42916.056944444441</c:v>
                </c:pt>
                <c:pt idx="23787">
                  <c:v>42916.057638888888</c:v>
                </c:pt>
                <c:pt idx="23788">
                  <c:v>42916.058333333334</c:v>
                </c:pt>
                <c:pt idx="23789">
                  <c:v>42916.059027777781</c:v>
                </c:pt>
                <c:pt idx="23790">
                  <c:v>42916.05972222222</c:v>
                </c:pt>
                <c:pt idx="23791">
                  <c:v>42916.060416666667</c:v>
                </c:pt>
                <c:pt idx="23792">
                  <c:v>42916.061111111114</c:v>
                </c:pt>
                <c:pt idx="23793">
                  <c:v>42916.061805555553</c:v>
                </c:pt>
                <c:pt idx="23794">
                  <c:v>42916.0625</c:v>
                </c:pt>
                <c:pt idx="23795">
                  <c:v>42916.063194444447</c:v>
                </c:pt>
                <c:pt idx="23796">
                  <c:v>42916.063888888886</c:v>
                </c:pt>
                <c:pt idx="23797">
                  <c:v>42916.064583333333</c:v>
                </c:pt>
                <c:pt idx="23798">
                  <c:v>42916.06527777778</c:v>
                </c:pt>
                <c:pt idx="23799">
                  <c:v>42916.065972222219</c:v>
                </c:pt>
                <c:pt idx="23800">
                  <c:v>42916.066666666666</c:v>
                </c:pt>
                <c:pt idx="23801">
                  <c:v>42916.067361111112</c:v>
                </c:pt>
                <c:pt idx="23802">
                  <c:v>42916.068055555559</c:v>
                </c:pt>
                <c:pt idx="23803">
                  <c:v>42916.068749999999</c:v>
                </c:pt>
                <c:pt idx="23804">
                  <c:v>42916.069444444445</c:v>
                </c:pt>
                <c:pt idx="23805">
                  <c:v>42916.070138888892</c:v>
                </c:pt>
                <c:pt idx="23806">
                  <c:v>42916.070833333331</c:v>
                </c:pt>
                <c:pt idx="23807">
                  <c:v>42916.071527777778</c:v>
                </c:pt>
                <c:pt idx="23808">
                  <c:v>42916.072222222225</c:v>
                </c:pt>
                <c:pt idx="23809">
                  <c:v>42916.072916666664</c:v>
                </c:pt>
                <c:pt idx="23810">
                  <c:v>42916.073611111111</c:v>
                </c:pt>
                <c:pt idx="23811">
                  <c:v>42916.074305555558</c:v>
                </c:pt>
                <c:pt idx="23812">
                  <c:v>42916.074999999997</c:v>
                </c:pt>
                <c:pt idx="23813">
                  <c:v>42916.075694444444</c:v>
                </c:pt>
                <c:pt idx="23814">
                  <c:v>42916.076388888891</c:v>
                </c:pt>
                <c:pt idx="23815">
                  <c:v>42916.07708333333</c:v>
                </c:pt>
                <c:pt idx="23816">
                  <c:v>42916.077777777777</c:v>
                </c:pt>
                <c:pt idx="23817">
                  <c:v>42916.078472222223</c:v>
                </c:pt>
                <c:pt idx="23818">
                  <c:v>42916.07916666667</c:v>
                </c:pt>
                <c:pt idx="23819">
                  <c:v>42916.079861111109</c:v>
                </c:pt>
                <c:pt idx="23820">
                  <c:v>42916.080555555556</c:v>
                </c:pt>
                <c:pt idx="23821">
                  <c:v>42916.081250000003</c:v>
                </c:pt>
                <c:pt idx="23822">
                  <c:v>42916.081944444442</c:v>
                </c:pt>
                <c:pt idx="23823">
                  <c:v>42916.082638888889</c:v>
                </c:pt>
                <c:pt idx="23824">
                  <c:v>42916.083333333336</c:v>
                </c:pt>
                <c:pt idx="23825">
                  <c:v>42916.084027777775</c:v>
                </c:pt>
                <c:pt idx="23826">
                  <c:v>42916.084722222222</c:v>
                </c:pt>
                <c:pt idx="23827">
                  <c:v>42916.085416666669</c:v>
                </c:pt>
                <c:pt idx="23828">
                  <c:v>42916.086111111108</c:v>
                </c:pt>
                <c:pt idx="23829">
                  <c:v>42916.086805555555</c:v>
                </c:pt>
                <c:pt idx="23830">
                  <c:v>42916.087500000001</c:v>
                </c:pt>
                <c:pt idx="23831">
                  <c:v>42916.088194444441</c:v>
                </c:pt>
                <c:pt idx="23832">
                  <c:v>42916.088888888888</c:v>
                </c:pt>
                <c:pt idx="23833">
                  <c:v>42916.089583333334</c:v>
                </c:pt>
                <c:pt idx="23834">
                  <c:v>42916.090277777781</c:v>
                </c:pt>
                <c:pt idx="23835">
                  <c:v>42916.09097222222</c:v>
                </c:pt>
                <c:pt idx="23836">
                  <c:v>42916.091666666667</c:v>
                </c:pt>
                <c:pt idx="23837">
                  <c:v>42916.092361111114</c:v>
                </c:pt>
                <c:pt idx="23838">
                  <c:v>42916.093055555553</c:v>
                </c:pt>
                <c:pt idx="23839">
                  <c:v>42916.09375</c:v>
                </c:pt>
                <c:pt idx="23840">
                  <c:v>42916.094444444447</c:v>
                </c:pt>
                <c:pt idx="23841">
                  <c:v>42916.095138888886</c:v>
                </c:pt>
                <c:pt idx="23842">
                  <c:v>42916.095833333333</c:v>
                </c:pt>
                <c:pt idx="23843">
                  <c:v>42916.09652777778</c:v>
                </c:pt>
                <c:pt idx="23844">
                  <c:v>42916.097222222219</c:v>
                </c:pt>
                <c:pt idx="23845">
                  <c:v>42916.097916666666</c:v>
                </c:pt>
                <c:pt idx="23846">
                  <c:v>42916.098611111112</c:v>
                </c:pt>
                <c:pt idx="23847">
                  <c:v>42916.099305555559</c:v>
                </c:pt>
                <c:pt idx="23848">
                  <c:v>42916.1</c:v>
                </c:pt>
                <c:pt idx="23849">
                  <c:v>42916.100694444445</c:v>
                </c:pt>
                <c:pt idx="23850">
                  <c:v>42916.101388888892</c:v>
                </c:pt>
                <c:pt idx="23851">
                  <c:v>42916.102083333331</c:v>
                </c:pt>
                <c:pt idx="23852">
                  <c:v>42916.102777777778</c:v>
                </c:pt>
                <c:pt idx="23853">
                  <c:v>42916.103472222225</c:v>
                </c:pt>
                <c:pt idx="23854">
                  <c:v>42916.104166666664</c:v>
                </c:pt>
                <c:pt idx="23855">
                  <c:v>42916.104861111111</c:v>
                </c:pt>
                <c:pt idx="23856">
                  <c:v>42916.105555555558</c:v>
                </c:pt>
                <c:pt idx="23857">
                  <c:v>42916.106249999997</c:v>
                </c:pt>
                <c:pt idx="23858">
                  <c:v>42916.106944444444</c:v>
                </c:pt>
                <c:pt idx="23859">
                  <c:v>42916.107638888891</c:v>
                </c:pt>
                <c:pt idx="23860">
                  <c:v>42916.10833333333</c:v>
                </c:pt>
                <c:pt idx="23861">
                  <c:v>42916.109027777777</c:v>
                </c:pt>
                <c:pt idx="23862">
                  <c:v>42916.109722222223</c:v>
                </c:pt>
                <c:pt idx="23863">
                  <c:v>42916.11041666667</c:v>
                </c:pt>
                <c:pt idx="23864">
                  <c:v>42916.111111111109</c:v>
                </c:pt>
                <c:pt idx="23865">
                  <c:v>42916.111805555556</c:v>
                </c:pt>
                <c:pt idx="23866">
                  <c:v>42916.112500000003</c:v>
                </c:pt>
                <c:pt idx="23867">
                  <c:v>42916.113194444442</c:v>
                </c:pt>
                <c:pt idx="23868">
                  <c:v>42916.113888888889</c:v>
                </c:pt>
                <c:pt idx="23869">
                  <c:v>42916.114583333336</c:v>
                </c:pt>
                <c:pt idx="23870">
                  <c:v>42916.115277777775</c:v>
                </c:pt>
                <c:pt idx="23871">
                  <c:v>42916.115972222222</c:v>
                </c:pt>
                <c:pt idx="23872">
                  <c:v>42916.116666666669</c:v>
                </c:pt>
                <c:pt idx="23873">
                  <c:v>42916.117361111108</c:v>
                </c:pt>
                <c:pt idx="23874">
                  <c:v>42916.118055555555</c:v>
                </c:pt>
                <c:pt idx="23875">
                  <c:v>42916.118750000001</c:v>
                </c:pt>
                <c:pt idx="23876">
                  <c:v>42916.119444444441</c:v>
                </c:pt>
                <c:pt idx="23877">
                  <c:v>42916.120138888888</c:v>
                </c:pt>
                <c:pt idx="23878">
                  <c:v>42916.120833333334</c:v>
                </c:pt>
                <c:pt idx="23879">
                  <c:v>42916.121527777781</c:v>
                </c:pt>
                <c:pt idx="23880">
                  <c:v>42916.12222222222</c:v>
                </c:pt>
                <c:pt idx="23881">
                  <c:v>42916.122916666667</c:v>
                </c:pt>
                <c:pt idx="23882">
                  <c:v>42916.123611111114</c:v>
                </c:pt>
                <c:pt idx="23883">
                  <c:v>42916.124305555553</c:v>
                </c:pt>
                <c:pt idx="23884">
                  <c:v>42916.125</c:v>
                </c:pt>
                <c:pt idx="23885">
                  <c:v>42916.125694444447</c:v>
                </c:pt>
                <c:pt idx="23886">
                  <c:v>42916.126388888886</c:v>
                </c:pt>
                <c:pt idx="23887">
                  <c:v>42916.127083333333</c:v>
                </c:pt>
                <c:pt idx="23888">
                  <c:v>42916.12777777778</c:v>
                </c:pt>
                <c:pt idx="23889">
                  <c:v>42916.128472222219</c:v>
                </c:pt>
                <c:pt idx="23890">
                  <c:v>42916.129166666666</c:v>
                </c:pt>
                <c:pt idx="23891">
                  <c:v>42916.129861111112</c:v>
                </c:pt>
                <c:pt idx="23892">
                  <c:v>42916.130555555559</c:v>
                </c:pt>
                <c:pt idx="23893">
                  <c:v>42916.131249999999</c:v>
                </c:pt>
                <c:pt idx="23894">
                  <c:v>42916.131944444445</c:v>
                </c:pt>
                <c:pt idx="23895">
                  <c:v>42916.132638888892</c:v>
                </c:pt>
                <c:pt idx="23896">
                  <c:v>42916.133333333331</c:v>
                </c:pt>
                <c:pt idx="23897">
                  <c:v>42916.134027777778</c:v>
                </c:pt>
                <c:pt idx="23898">
                  <c:v>42916.134722222225</c:v>
                </c:pt>
                <c:pt idx="23899">
                  <c:v>42916.135416666664</c:v>
                </c:pt>
                <c:pt idx="23900">
                  <c:v>42916.136111111111</c:v>
                </c:pt>
                <c:pt idx="23901">
                  <c:v>42916.136805555558</c:v>
                </c:pt>
                <c:pt idx="23902">
                  <c:v>42916.137499999997</c:v>
                </c:pt>
                <c:pt idx="23903">
                  <c:v>42916.138194444444</c:v>
                </c:pt>
                <c:pt idx="23904">
                  <c:v>42916.138888888891</c:v>
                </c:pt>
                <c:pt idx="23905">
                  <c:v>42916.13958333333</c:v>
                </c:pt>
                <c:pt idx="23906">
                  <c:v>42916.140277777777</c:v>
                </c:pt>
                <c:pt idx="23907">
                  <c:v>42916.140972222223</c:v>
                </c:pt>
                <c:pt idx="23908">
                  <c:v>42916.14166666667</c:v>
                </c:pt>
                <c:pt idx="23909">
                  <c:v>42916.142361111109</c:v>
                </c:pt>
                <c:pt idx="23910">
                  <c:v>42916.143055555556</c:v>
                </c:pt>
                <c:pt idx="23911">
                  <c:v>42916.143750000003</c:v>
                </c:pt>
                <c:pt idx="23912">
                  <c:v>42916.144444444442</c:v>
                </c:pt>
                <c:pt idx="23913">
                  <c:v>42916.145138888889</c:v>
                </c:pt>
                <c:pt idx="23914">
                  <c:v>42916.145833333336</c:v>
                </c:pt>
                <c:pt idx="23915">
                  <c:v>42916.146527777775</c:v>
                </c:pt>
                <c:pt idx="23916">
                  <c:v>42916.147222222222</c:v>
                </c:pt>
                <c:pt idx="23917">
                  <c:v>42916.147916666669</c:v>
                </c:pt>
                <c:pt idx="23918">
                  <c:v>42916.148611111108</c:v>
                </c:pt>
                <c:pt idx="23919">
                  <c:v>42916.149305555555</c:v>
                </c:pt>
                <c:pt idx="23920">
                  <c:v>42916.15</c:v>
                </c:pt>
                <c:pt idx="23921">
                  <c:v>42916.150694444441</c:v>
                </c:pt>
                <c:pt idx="23922">
                  <c:v>42916.151388888888</c:v>
                </c:pt>
                <c:pt idx="23923">
                  <c:v>42916.152083333334</c:v>
                </c:pt>
                <c:pt idx="23924">
                  <c:v>42916.152777777781</c:v>
                </c:pt>
                <c:pt idx="23925">
                  <c:v>42916.15347222222</c:v>
                </c:pt>
                <c:pt idx="23926">
                  <c:v>42916.154166666667</c:v>
                </c:pt>
                <c:pt idx="23927">
                  <c:v>42916.154861111114</c:v>
                </c:pt>
                <c:pt idx="23928">
                  <c:v>42916.155555555553</c:v>
                </c:pt>
                <c:pt idx="23929">
                  <c:v>42916.15625</c:v>
                </c:pt>
                <c:pt idx="23930">
                  <c:v>42916.156944444447</c:v>
                </c:pt>
                <c:pt idx="23931">
                  <c:v>42916.157638888886</c:v>
                </c:pt>
                <c:pt idx="23932">
                  <c:v>42916.158333333333</c:v>
                </c:pt>
                <c:pt idx="23933">
                  <c:v>42916.15902777778</c:v>
                </c:pt>
                <c:pt idx="23934">
                  <c:v>42916.159722222219</c:v>
                </c:pt>
                <c:pt idx="23935">
                  <c:v>42916.160416666666</c:v>
                </c:pt>
                <c:pt idx="23936">
                  <c:v>42916.161111111112</c:v>
                </c:pt>
                <c:pt idx="23937">
                  <c:v>42916.161805555559</c:v>
                </c:pt>
                <c:pt idx="23938">
                  <c:v>42916.162499999999</c:v>
                </c:pt>
                <c:pt idx="23939">
                  <c:v>42916.163194444445</c:v>
                </c:pt>
                <c:pt idx="23940">
                  <c:v>42916.163888888892</c:v>
                </c:pt>
                <c:pt idx="23941">
                  <c:v>42916.164583333331</c:v>
                </c:pt>
                <c:pt idx="23942">
                  <c:v>42916.165277777778</c:v>
                </c:pt>
                <c:pt idx="23943">
                  <c:v>42916.165972222225</c:v>
                </c:pt>
                <c:pt idx="23944">
                  <c:v>42916.166666666664</c:v>
                </c:pt>
                <c:pt idx="23945">
                  <c:v>42916.167361111111</c:v>
                </c:pt>
                <c:pt idx="23946">
                  <c:v>42916.168055555558</c:v>
                </c:pt>
                <c:pt idx="23947">
                  <c:v>42916.168749999997</c:v>
                </c:pt>
                <c:pt idx="23948">
                  <c:v>42916.169444444444</c:v>
                </c:pt>
                <c:pt idx="23949">
                  <c:v>42916.170138888891</c:v>
                </c:pt>
                <c:pt idx="23950">
                  <c:v>42916.17083333333</c:v>
                </c:pt>
                <c:pt idx="23951">
                  <c:v>42916.171527777777</c:v>
                </c:pt>
                <c:pt idx="23952">
                  <c:v>42916.172222222223</c:v>
                </c:pt>
                <c:pt idx="23953">
                  <c:v>42916.17291666667</c:v>
                </c:pt>
                <c:pt idx="23954">
                  <c:v>42916.173611111109</c:v>
                </c:pt>
                <c:pt idx="23955">
                  <c:v>42916.174305555556</c:v>
                </c:pt>
                <c:pt idx="23956">
                  <c:v>42916.175000000003</c:v>
                </c:pt>
                <c:pt idx="23957">
                  <c:v>42916.175694444442</c:v>
                </c:pt>
                <c:pt idx="23958">
                  <c:v>42916.176388888889</c:v>
                </c:pt>
                <c:pt idx="23959">
                  <c:v>42916.177083333336</c:v>
                </c:pt>
                <c:pt idx="23960">
                  <c:v>42916.177777777775</c:v>
                </c:pt>
                <c:pt idx="23961">
                  <c:v>42916.178472222222</c:v>
                </c:pt>
                <c:pt idx="23962">
                  <c:v>42916.179166666669</c:v>
                </c:pt>
                <c:pt idx="23963">
                  <c:v>42916.179861111108</c:v>
                </c:pt>
                <c:pt idx="23964">
                  <c:v>42916.180555555555</c:v>
                </c:pt>
                <c:pt idx="23965">
                  <c:v>42916.181250000001</c:v>
                </c:pt>
                <c:pt idx="23966">
                  <c:v>42916.181944444441</c:v>
                </c:pt>
                <c:pt idx="23967">
                  <c:v>42916.182638888888</c:v>
                </c:pt>
                <c:pt idx="23968">
                  <c:v>42916.183333333334</c:v>
                </c:pt>
                <c:pt idx="23969">
                  <c:v>42916.184027777781</c:v>
                </c:pt>
                <c:pt idx="23970">
                  <c:v>42916.18472222222</c:v>
                </c:pt>
                <c:pt idx="23971">
                  <c:v>42916.185416666667</c:v>
                </c:pt>
                <c:pt idx="23972">
                  <c:v>42916.186111111114</c:v>
                </c:pt>
                <c:pt idx="23973">
                  <c:v>42916.186805555553</c:v>
                </c:pt>
                <c:pt idx="23974">
                  <c:v>42916.1875</c:v>
                </c:pt>
                <c:pt idx="23975">
                  <c:v>42916.188194444447</c:v>
                </c:pt>
                <c:pt idx="23976">
                  <c:v>42916.188888888886</c:v>
                </c:pt>
                <c:pt idx="23977">
                  <c:v>42916.189583333333</c:v>
                </c:pt>
                <c:pt idx="23978">
                  <c:v>42916.19027777778</c:v>
                </c:pt>
                <c:pt idx="23979">
                  <c:v>42916.190972222219</c:v>
                </c:pt>
                <c:pt idx="23980">
                  <c:v>42916.191666666666</c:v>
                </c:pt>
                <c:pt idx="23981">
                  <c:v>42916.192361111112</c:v>
                </c:pt>
                <c:pt idx="23982">
                  <c:v>42916.193055555559</c:v>
                </c:pt>
                <c:pt idx="23983">
                  <c:v>42916.193749999999</c:v>
                </c:pt>
                <c:pt idx="23984">
                  <c:v>42916.194444444445</c:v>
                </c:pt>
                <c:pt idx="23985">
                  <c:v>42916.195138888892</c:v>
                </c:pt>
                <c:pt idx="23986">
                  <c:v>42916.195833333331</c:v>
                </c:pt>
                <c:pt idx="23987">
                  <c:v>42916.196527777778</c:v>
                </c:pt>
                <c:pt idx="23988">
                  <c:v>42916.197222222225</c:v>
                </c:pt>
                <c:pt idx="23989">
                  <c:v>42916.197916666664</c:v>
                </c:pt>
                <c:pt idx="23990">
                  <c:v>42916.198611111111</c:v>
                </c:pt>
                <c:pt idx="23991">
                  <c:v>42916.199305555558</c:v>
                </c:pt>
                <c:pt idx="23992">
                  <c:v>42916.2</c:v>
                </c:pt>
                <c:pt idx="23993">
                  <c:v>42916.200694444444</c:v>
                </c:pt>
                <c:pt idx="23994">
                  <c:v>42916.201388888891</c:v>
                </c:pt>
                <c:pt idx="23995">
                  <c:v>42916.20208333333</c:v>
                </c:pt>
                <c:pt idx="23996">
                  <c:v>42916.202777777777</c:v>
                </c:pt>
                <c:pt idx="23997">
                  <c:v>42916.203472222223</c:v>
                </c:pt>
                <c:pt idx="23998">
                  <c:v>42916.20416666667</c:v>
                </c:pt>
                <c:pt idx="23999">
                  <c:v>42916.204861111109</c:v>
                </c:pt>
                <c:pt idx="24000">
                  <c:v>42916.205555555556</c:v>
                </c:pt>
                <c:pt idx="24001">
                  <c:v>42916.206250000003</c:v>
                </c:pt>
                <c:pt idx="24002">
                  <c:v>42916.206944444442</c:v>
                </c:pt>
                <c:pt idx="24003">
                  <c:v>42916.207638888889</c:v>
                </c:pt>
                <c:pt idx="24004">
                  <c:v>42916.208333333336</c:v>
                </c:pt>
                <c:pt idx="24005">
                  <c:v>42916.209027777775</c:v>
                </c:pt>
                <c:pt idx="24006">
                  <c:v>42916.209722222222</c:v>
                </c:pt>
                <c:pt idx="24007">
                  <c:v>42916.210416666669</c:v>
                </c:pt>
                <c:pt idx="24008">
                  <c:v>42916.211111111108</c:v>
                </c:pt>
                <c:pt idx="24009">
                  <c:v>42916.211805555555</c:v>
                </c:pt>
                <c:pt idx="24010">
                  <c:v>42916.212500000001</c:v>
                </c:pt>
                <c:pt idx="24011">
                  <c:v>42916.213194444441</c:v>
                </c:pt>
                <c:pt idx="24012">
                  <c:v>42916.213888888888</c:v>
                </c:pt>
                <c:pt idx="24013">
                  <c:v>42916.214583333334</c:v>
                </c:pt>
                <c:pt idx="24014">
                  <c:v>42916.215277777781</c:v>
                </c:pt>
                <c:pt idx="24015">
                  <c:v>42916.21597222222</c:v>
                </c:pt>
                <c:pt idx="24016">
                  <c:v>42916.216666666667</c:v>
                </c:pt>
                <c:pt idx="24017">
                  <c:v>42916.217361111114</c:v>
                </c:pt>
                <c:pt idx="24018">
                  <c:v>42916.218055555553</c:v>
                </c:pt>
                <c:pt idx="24019">
                  <c:v>42916.21875</c:v>
                </c:pt>
                <c:pt idx="24020">
                  <c:v>42916.219444444447</c:v>
                </c:pt>
                <c:pt idx="24021">
                  <c:v>42916.220138888886</c:v>
                </c:pt>
                <c:pt idx="24022">
                  <c:v>42916.220833333333</c:v>
                </c:pt>
                <c:pt idx="24023">
                  <c:v>42916.22152777778</c:v>
                </c:pt>
                <c:pt idx="24024">
                  <c:v>42916.222222222219</c:v>
                </c:pt>
                <c:pt idx="24025">
                  <c:v>42916.222916666666</c:v>
                </c:pt>
                <c:pt idx="24026">
                  <c:v>42916.223611111112</c:v>
                </c:pt>
                <c:pt idx="24027">
                  <c:v>42916.224305555559</c:v>
                </c:pt>
                <c:pt idx="24028">
                  <c:v>42916.224999999999</c:v>
                </c:pt>
                <c:pt idx="24029">
                  <c:v>42916.225694444445</c:v>
                </c:pt>
                <c:pt idx="24030">
                  <c:v>42916.226388888892</c:v>
                </c:pt>
                <c:pt idx="24031">
                  <c:v>42916.227083333331</c:v>
                </c:pt>
                <c:pt idx="24032">
                  <c:v>42916.227777777778</c:v>
                </c:pt>
                <c:pt idx="24033">
                  <c:v>42916.228472222225</c:v>
                </c:pt>
                <c:pt idx="24034">
                  <c:v>42916.229166666664</c:v>
                </c:pt>
                <c:pt idx="24035">
                  <c:v>42916.229861111111</c:v>
                </c:pt>
                <c:pt idx="24036">
                  <c:v>42916.230555555558</c:v>
                </c:pt>
                <c:pt idx="24037">
                  <c:v>42916.231249999997</c:v>
                </c:pt>
                <c:pt idx="24038">
                  <c:v>42916.231944444444</c:v>
                </c:pt>
                <c:pt idx="24039">
                  <c:v>42916.232638888891</c:v>
                </c:pt>
                <c:pt idx="24040">
                  <c:v>42916.23333333333</c:v>
                </c:pt>
                <c:pt idx="24041">
                  <c:v>42916.234027777777</c:v>
                </c:pt>
                <c:pt idx="24042">
                  <c:v>42916.234722222223</c:v>
                </c:pt>
                <c:pt idx="24043">
                  <c:v>42916.23541666667</c:v>
                </c:pt>
                <c:pt idx="24044">
                  <c:v>42916.236111111109</c:v>
                </c:pt>
                <c:pt idx="24045">
                  <c:v>42916.236805555556</c:v>
                </c:pt>
                <c:pt idx="24046">
                  <c:v>42916.237500000003</c:v>
                </c:pt>
                <c:pt idx="24047">
                  <c:v>42916.238194444442</c:v>
                </c:pt>
                <c:pt idx="24048">
                  <c:v>42916.238888888889</c:v>
                </c:pt>
                <c:pt idx="24049">
                  <c:v>42916.239583333336</c:v>
                </c:pt>
                <c:pt idx="24050">
                  <c:v>42916.240277777775</c:v>
                </c:pt>
                <c:pt idx="24051">
                  <c:v>42916.240972222222</c:v>
                </c:pt>
                <c:pt idx="24052">
                  <c:v>42916.241666666669</c:v>
                </c:pt>
                <c:pt idx="24053">
                  <c:v>42916.242361111108</c:v>
                </c:pt>
                <c:pt idx="24054">
                  <c:v>42916.243055555555</c:v>
                </c:pt>
                <c:pt idx="24055">
                  <c:v>42916.243750000001</c:v>
                </c:pt>
                <c:pt idx="24056">
                  <c:v>42916.244444444441</c:v>
                </c:pt>
                <c:pt idx="24057">
                  <c:v>42916.245138888888</c:v>
                </c:pt>
                <c:pt idx="24058">
                  <c:v>42916.245833333334</c:v>
                </c:pt>
                <c:pt idx="24059">
                  <c:v>42916.246527777781</c:v>
                </c:pt>
                <c:pt idx="24060">
                  <c:v>42916.24722222222</c:v>
                </c:pt>
                <c:pt idx="24061">
                  <c:v>42916.247916666667</c:v>
                </c:pt>
                <c:pt idx="24062">
                  <c:v>42916.248611111114</c:v>
                </c:pt>
                <c:pt idx="24063">
                  <c:v>42916.249305555553</c:v>
                </c:pt>
                <c:pt idx="24064">
                  <c:v>42916.25</c:v>
                </c:pt>
                <c:pt idx="24065">
                  <c:v>42916.250694444447</c:v>
                </c:pt>
                <c:pt idx="24066">
                  <c:v>42916.251388888886</c:v>
                </c:pt>
                <c:pt idx="24067">
                  <c:v>42916.252083333333</c:v>
                </c:pt>
                <c:pt idx="24068">
                  <c:v>42916.25277777778</c:v>
                </c:pt>
                <c:pt idx="24069">
                  <c:v>42916.253472222219</c:v>
                </c:pt>
                <c:pt idx="24070">
                  <c:v>42916.254166666666</c:v>
                </c:pt>
                <c:pt idx="24071">
                  <c:v>42916.254861111112</c:v>
                </c:pt>
                <c:pt idx="24072">
                  <c:v>42916.255555555559</c:v>
                </c:pt>
                <c:pt idx="24073">
                  <c:v>42916.256249999999</c:v>
                </c:pt>
                <c:pt idx="24074">
                  <c:v>42916.256944444445</c:v>
                </c:pt>
                <c:pt idx="24075">
                  <c:v>42916.257638888892</c:v>
                </c:pt>
                <c:pt idx="24076">
                  <c:v>42916.258333333331</c:v>
                </c:pt>
                <c:pt idx="24077">
                  <c:v>42916.259027777778</c:v>
                </c:pt>
                <c:pt idx="24078">
                  <c:v>42916.259722222225</c:v>
                </c:pt>
                <c:pt idx="24079">
                  <c:v>42916.260416666664</c:v>
                </c:pt>
                <c:pt idx="24080">
                  <c:v>42916.261111111111</c:v>
                </c:pt>
                <c:pt idx="24081">
                  <c:v>42916.261805555558</c:v>
                </c:pt>
                <c:pt idx="24082">
                  <c:v>42916.262499999997</c:v>
                </c:pt>
                <c:pt idx="24083">
                  <c:v>42916.263194444444</c:v>
                </c:pt>
                <c:pt idx="24084">
                  <c:v>42916.263888888891</c:v>
                </c:pt>
                <c:pt idx="24085">
                  <c:v>42916.26458333333</c:v>
                </c:pt>
                <c:pt idx="24086">
                  <c:v>42916.265277777777</c:v>
                </c:pt>
                <c:pt idx="24087">
                  <c:v>42916.265972222223</c:v>
                </c:pt>
                <c:pt idx="24088">
                  <c:v>42916.26666666667</c:v>
                </c:pt>
                <c:pt idx="24089">
                  <c:v>42916.267361111109</c:v>
                </c:pt>
                <c:pt idx="24090">
                  <c:v>42916.268055555556</c:v>
                </c:pt>
                <c:pt idx="24091">
                  <c:v>42916.268750000003</c:v>
                </c:pt>
                <c:pt idx="24092">
                  <c:v>42916.269444444442</c:v>
                </c:pt>
                <c:pt idx="24093">
                  <c:v>42916.270138888889</c:v>
                </c:pt>
                <c:pt idx="24094">
                  <c:v>42916.270833333336</c:v>
                </c:pt>
                <c:pt idx="24095">
                  <c:v>42916.271527777775</c:v>
                </c:pt>
                <c:pt idx="24096">
                  <c:v>42916.272222222222</c:v>
                </c:pt>
                <c:pt idx="24097">
                  <c:v>42916.272916666669</c:v>
                </c:pt>
                <c:pt idx="24098">
                  <c:v>42916.273611111108</c:v>
                </c:pt>
                <c:pt idx="24099">
                  <c:v>42916.274305555555</c:v>
                </c:pt>
                <c:pt idx="24100">
                  <c:v>42916.275000000001</c:v>
                </c:pt>
                <c:pt idx="24101">
                  <c:v>42916.275694444441</c:v>
                </c:pt>
                <c:pt idx="24102">
                  <c:v>42916.276388888888</c:v>
                </c:pt>
                <c:pt idx="24103">
                  <c:v>42916.277083333334</c:v>
                </c:pt>
                <c:pt idx="24104">
                  <c:v>42916.277777777781</c:v>
                </c:pt>
                <c:pt idx="24105">
                  <c:v>42916.27847222222</c:v>
                </c:pt>
                <c:pt idx="24106">
                  <c:v>42916.279166666667</c:v>
                </c:pt>
                <c:pt idx="24107">
                  <c:v>42916.279861111114</c:v>
                </c:pt>
                <c:pt idx="24108">
                  <c:v>42916.280555555553</c:v>
                </c:pt>
                <c:pt idx="24109">
                  <c:v>42916.28125</c:v>
                </c:pt>
                <c:pt idx="24110">
                  <c:v>42916.281944444447</c:v>
                </c:pt>
                <c:pt idx="24111">
                  <c:v>42916.282638888886</c:v>
                </c:pt>
                <c:pt idx="24112">
                  <c:v>42916.283333333333</c:v>
                </c:pt>
                <c:pt idx="24113">
                  <c:v>42916.28402777778</c:v>
                </c:pt>
                <c:pt idx="24114">
                  <c:v>42916.284722222219</c:v>
                </c:pt>
                <c:pt idx="24115">
                  <c:v>42916.285416666666</c:v>
                </c:pt>
                <c:pt idx="24116">
                  <c:v>42916.286111111112</c:v>
                </c:pt>
                <c:pt idx="24117">
                  <c:v>42916.286805555559</c:v>
                </c:pt>
                <c:pt idx="24118">
                  <c:v>42916.287499999999</c:v>
                </c:pt>
                <c:pt idx="24119">
                  <c:v>42916.288194444445</c:v>
                </c:pt>
                <c:pt idx="24120">
                  <c:v>42916.288888888892</c:v>
                </c:pt>
                <c:pt idx="24121">
                  <c:v>42916.289583333331</c:v>
                </c:pt>
                <c:pt idx="24122">
                  <c:v>42916.290277777778</c:v>
                </c:pt>
                <c:pt idx="24123">
                  <c:v>42916.290972222225</c:v>
                </c:pt>
                <c:pt idx="24124">
                  <c:v>42916.291666666664</c:v>
                </c:pt>
                <c:pt idx="24125">
                  <c:v>42916.292361111111</c:v>
                </c:pt>
                <c:pt idx="24126">
                  <c:v>42916.293055555558</c:v>
                </c:pt>
                <c:pt idx="24127">
                  <c:v>42916.293749999997</c:v>
                </c:pt>
                <c:pt idx="24128">
                  <c:v>42916.294444444444</c:v>
                </c:pt>
                <c:pt idx="24129">
                  <c:v>42916.295138888891</c:v>
                </c:pt>
                <c:pt idx="24130">
                  <c:v>42916.29583333333</c:v>
                </c:pt>
                <c:pt idx="24131">
                  <c:v>42916.296527777777</c:v>
                </c:pt>
                <c:pt idx="24132">
                  <c:v>42916.297222222223</c:v>
                </c:pt>
                <c:pt idx="24133">
                  <c:v>42916.29791666667</c:v>
                </c:pt>
                <c:pt idx="24134">
                  <c:v>42916.298611111109</c:v>
                </c:pt>
                <c:pt idx="24135">
                  <c:v>42916.299305555556</c:v>
                </c:pt>
                <c:pt idx="24136">
                  <c:v>42916.3</c:v>
                </c:pt>
                <c:pt idx="24137">
                  <c:v>42916.300694444442</c:v>
                </c:pt>
                <c:pt idx="24138">
                  <c:v>42916.301388888889</c:v>
                </c:pt>
                <c:pt idx="24139">
                  <c:v>42916.302083333336</c:v>
                </c:pt>
                <c:pt idx="24140">
                  <c:v>42916.302777777775</c:v>
                </c:pt>
                <c:pt idx="24141">
                  <c:v>42916.303472222222</c:v>
                </c:pt>
                <c:pt idx="24142">
                  <c:v>42916.304166666669</c:v>
                </c:pt>
                <c:pt idx="24143">
                  <c:v>42916.304861111108</c:v>
                </c:pt>
                <c:pt idx="24144">
                  <c:v>42916.305555555555</c:v>
                </c:pt>
                <c:pt idx="24145">
                  <c:v>42916.306250000001</c:v>
                </c:pt>
                <c:pt idx="24146">
                  <c:v>42916.306944444441</c:v>
                </c:pt>
                <c:pt idx="24147">
                  <c:v>42916.307638888888</c:v>
                </c:pt>
                <c:pt idx="24148">
                  <c:v>42916.308333333334</c:v>
                </c:pt>
                <c:pt idx="24149">
                  <c:v>42916.309027777781</c:v>
                </c:pt>
                <c:pt idx="24150">
                  <c:v>42916.30972222222</c:v>
                </c:pt>
                <c:pt idx="24151">
                  <c:v>42916.310416666667</c:v>
                </c:pt>
                <c:pt idx="24152">
                  <c:v>42916.311111111114</c:v>
                </c:pt>
                <c:pt idx="24153">
                  <c:v>42916.311805555553</c:v>
                </c:pt>
                <c:pt idx="24154">
                  <c:v>42916.3125</c:v>
                </c:pt>
                <c:pt idx="24155">
                  <c:v>42916.313194444447</c:v>
                </c:pt>
                <c:pt idx="24156">
                  <c:v>42916.313888888886</c:v>
                </c:pt>
                <c:pt idx="24157">
                  <c:v>42916.314583333333</c:v>
                </c:pt>
                <c:pt idx="24158">
                  <c:v>42916.31527777778</c:v>
                </c:pt>
                <c:pt idx="24159">
                  <c:v>42916.315972222219</c:v>
                </c:pt>
                <c:pt idx="24160">
                  <c:v>42916.316666666666</c:v>
                </c:pt>
                <c:pt idx="24161">
                  <c:v>42916.317361111112</c:v>
                </c:pt>
                <c:pt idx="24162">
                  <c:v>42916.318055555559</c:v>
                </c:pt>
                <c:pt idx="24163">
                  <c:v>42916.318749999999</c:v>
                </c:pt>
                <c:pt idx="24164">
                  <c:v>42916.319444444445</c:v>
                </c:pt>
                <c:pt idx="24165">
                  <c:v>42916.320138888892</c:v>
                </c:pt>
                <c:pt idx="24166">
                  <c:v>42916.320833333331</c:v>
                </c:pt>
                <c:pt idx="24167">
                  <c:v>42916.321527777778</c:v>
                </c:pt>
                <c:pt idx="24168">
                  <c:v>42916.322222222225</c:v>
                </c:pt>
                <c:pt idx="24169">
                  <c:v>42916.322916666664</c:v>
                </c:pt>
                <c:pt idx="24170">
                  <c:v>42916.323611111111</c:v>
                </c:pt>
                <c:pt idx="24171">
                  <c:v>42916.324305555558</c:v>
                </c:pt>
                <c:pt idx="24172">
                  <c:v>42916.324999999997</c:v>
                </c:pt>
                <c:pt idx="24173">
                  <c:v>42916.325694444444</c:v>
                </c:pt>
                <c:pt idx="24174">
                  <c:v>42916.326388888891</c:v>
                </c:pt>
                <c:pt idx="24175">
                  <c:v>42916.32708333333</c:v>
                </c:pt>
                <c:pt idx="24176">
                  <c:v>42916.327777777777</c:v>
                </c:pt>
                <c:pt idx="24177">
                  <c:v>42916.328472222223</c:v>
                </c:pt>
                <c:pt idx="24178">
                  <c:v>42916.32916666667</c:v>
                </c:pt>
                <c:pt idx="24179">
                  <c:v>42916.329861111109</c:v>
                </c:pt>
                <c:pt idx="24180">
                  <c:v>42916.330555555556</c:v>
                </c:pt>
                <c:pt idx="24181">
                  <c:v>42916.331250000003</c:v>
                </c:pt>
                <c:pt idx="24182">
                  <c:v>42916.331944444442</c:v>
                </c:pt>
                <c:pt idx="24183">
                  <c:v>42916.332638888889</c:v>
                </c:pt>
                <c:pt idx="24184">
                  <c:v>42916.333333333336</c:v>
                </c:pt>
                <c:pt idx="24185">
                  <c:v>42916.334027777775</c:v>
                </c:pt>
                <c:pt idx="24186">
                  <c:v>42916.334722222222</c:v>
                </c:pt>
                <c:pt idx="24187">
                  <c:v>42916.335416666669</c:v>
                </c:pt>
                <c:pt idx="24188">
                  <c:v>42916.336111111108</c:v>
                </c:pt>
                <c:pt idx="24189">
                  <c:v>42916.336805555555</c:v>
                </c:pt>
                <c:pt idx="24190">
                  <c:v>42916.337500000001</c:v>
                </c:pt>
                <c:pt idx="24191">
                  <c:v>42916.338194444441</c:v>
                </c:pt>
                <c:pt idx="24192">
                  <c:v>42916.338888888888</c:v>
                </c:pt>
                <c:pt idx="24193">
                  <c:v>42916.339583333334</c:v>
                </c:pt>
                <c:pt idx="24194">
                  <c:v>42916.340277777781</c:v>
                </c:pt>
                <c:pt idx="24195">
                  <c:v>42916.34097222222</c:v>
                </c:pt>
                <c:pt idx="24196">
                  <c:v>42916.341666666667</c:v>
                </c:pt>
                <c:pt idx="24197">
                  <c:v>42916.342361111114</c:v>
                </c:pt>
                <c:pt idx="24198">
                  <c:v>42916.343055555553</c:v>
                </c:pt>
                <c:pt idx="24199">
                  <c:v>42916.34375</c:v>
                </c:pt>
                <c:pt idx="24200">
                  <c:v>42916.344444444447</c:v>
                </c:pt>
                <c:pt idx="24201">
                  <c:v>42916.345138888886</c:v>
                </c:pt>
                <c:pt idx="24202">
                  <c:v>42916.345833333333</c:v>
                </c:pt>
                <c:pt idx="24203">
                  <c:v>42916.34652777778</c:v>
                </c:pt>
                <c:pt idx="24204">
                  <c:v>42916.347222222219</c:v>
                </c:pt>
                <c:pt idx="24205">
                  <c:v>42916.347916666666</c:v>
                </c:pt>
                <c:pt idx="24206">
                  <c:v>42916.348611111112</c:v>
                </c:pt>
                <c:pt idx="24207">
                  <c:v>42916.349305555559</c:v>
                </c:pt>
                <c:pt idx="24208">
                  <c:v>42916.35</c:v>
                </c:pt>
                <c:pt idx="24209">
                  <c:v>42916.350694444445</c:v>
                </c:pt>
                <c:pt idx="24210">
                  <c:v>42916.351388888892</c:v>
                </c:pt>
                <c:pt idx="24211">
                  <c:v>42916.352083333331</c:v>
                </c:pt>
                <c:pt idx="24212">
                  <c:v>42916.352777777778</c:v>
                </c:pt>
                <c:pt idx="24213">
                  <c:v>42916.353472222225</c:v>
                </c:pt>
                <c:pt idx="24214">
                  <c:v>42916.354166666664</c:v>
                </c:pt>
                <c:pt idx="24215">
                  <c:v>42916.354861111111</c:v>
                </c:pt>
                <c:pt idx="24216">
                  <c:v>42916.355555555558</c:v>
                </c:pt>
                <c:pt idx="24217">
                  <c:v>42916.356249999997</c:v>
                </c:pt>
                <c:pt idx="24218">
                  <c:v>42916.356944444444</c:v>
                </c:pt>
                <c:pt idx="24219">
                  <c:v>42916.357638888891</c:v>
                </c:pt>
                <c:pt idx="24220">
                  <c:v>42916.35833333333</c:v>
                </c:pt>
                <c:pt idx="24221">
                  <c:v>42916.359027777777</c:v>
                </c:pt>
                <c:pt idx="24222">
                  <c:v>42916.359722222223</c:v>
                </c:pt>
                <c:pt idx="24223">
                  <c:v>42916.36041666667</c:v>
                </c:pt>
                <c:pt idx="24224">
                  <c:v>42916.361111111109</c:v>
                </c:pt>
                <c:pt idx="24225">
                  <c:v>42916.361805555556</c:v>
                </c:pt>
                <c:pt idx="24226">
                  <c:v>42916.362500000003</c:v>
                </c:pt>
                <c:pt idx="24227">
                  <c:v>42916.363194444442</c:v>
                </c:pt>
                <c:pt idx="24228">
                  <c:v>42916.363888888889</c:v>
                </c:pt>
                <c:pt idx="24229">
                  <c:v>42916.364583333336</c:v>
                </c:pt>
                <c:pt idx="24230">
                  <c:v>42916.365277777775</c:v>
                </c:pt>
                <c:pt idx="24231">
                  <c:v>42916.365972222222</c:v>
                </c:pt>
                <c:pt idx="24232">
                  <c:v>42916.366666666669</c:v>
                </c:pt>
                <c:pt idx="24233">
                  <c:v>42916.367361111108</c:v>
                </c:pt>
                <c:pt idx="24234">
                  <c:v>42916.368055555555</c:v>
                </c:pt>
                <c:pt idx="24235">
                  <c:v>42916.368750000001</c:v>
                </c:pt>
                <c:pt idx="24236">
                  <c:v>42916.369444444441</c:v>
                </c:pt>
                <c:pt idx="24237">
                  <c:v>42916.370138888888</c:v>
                </c:pt>
                <c:pt idx="24238">
                  <c:v>42916.370833333334</c:v>
                </c:pt>
                <c:pt idx="24239">
                  <c:v>42916.371527777781</c:v>
                </c:pt>
                <c:pt idx="24240">
                  <c:v>42916.37222222222</c:v>
                </c:pt>
                <c:pt idx="24241">
                  <c:v>42916.372916666667</c:v>
                </c:pt>
                <c:pt idx="24242">
                  <c:v>42916.373611111114</c:v>
                </c:pt>
                <c:pt idx="24243">
                  <c:v>42916.374305555553</c:v>
                </c:pt>
                <c:pt idx="24244">
                  <c:v>42916.375</c:v>
                </c:pt>
                <c:pt idx="24245">
                  <c:v>42916.375694444447</c:v>
                </c:pt>
                <c:pt idx="24246">
                  <c:v>42916.376388888886</c:v>
                </c:pt>
                <c:pt idx="24247">
                  <c:v>42916.377083333333</c:v>
                </c:pt>
                <c:pt idx="24248">
                  <c:v>42916.37777777778</c:v>
                </c:pt>
                <c:pt idx="24249">
                  <c:v>42916.378472222219</c:v>
                </c:pt>
                <c:pt idx="24250">
                  <c:v>42916.379166666666</c:v>
                </c:pt>
                <c:pt idx="24251">
                  <c:v>42916.379861111112</c:v>
                </c:pt>
                <c:pt idx="24252">
                  <c:v>42916.380555555559</c:v>
                </c:pt>
                <c:pt idx="24253">
                  <c:v>42916.381249999999</c:v>
                </c:pt>
                <c:pt idx="24254">
                  <c:v>42916.381944444445</c:v>
                </c:pt>
                <c:pt idx="24255">
                  <c:v>42916.382638888892</c:v>
                </c:pt>
                <c:pt idx="24256">
                  <c:v>42916.383333333331</c:v>
                </c:pt>
                <c:pt idx="24257">
                  <c:v>42916.384027777778</c:v>
                </c:pt>
                <c:pt idx="24258">
                  <c:v>42916.384722222225</c:v>
                </c:pt>
                <c:pt idx="24259">
                  <c:v>42916.385416666664</c:v>
                </c:pt>
                <c:pt idx="24260">
                  <c:v>42916.386111111111</c:v>
                </c:pt>
                <c:pt idx="24261">
                  <c:v>42916.386805555558</c:v>
                </c:pt>
                <c:pt idx="24262">
                  <c:v>42916.387499999997</c:v>
                </c:pt>
                <c:pt idx="24263">
                  <c:v>42916.388194444444</c:v>
                </c:pt>
                <c:pt idx="24264">
                  <c:v>42916.388888888891</c:v>
                </c:pt>
                <c:pt idx="24265">
                  <c:v>42916.38958333333</c:v>
                </c:pt>
                <c:pt idx="24266">
                  <c:v>42916.390277777777</c:v>
                </c:pt>
                <c:pt idx="24267">
                  <c:v>42916.390972222223</c:v>
                </c:pt>
                <c:pt idx="24268">
                  <c:v>42916.39166666667</c:v>
                </c:pt>
                <c:pt idx="24269">
                  <c:v>42916.392361111109</c:v>
                </c:pt>
                <c:pt idx="24270">
                  <c:v>42916.393055555556</c:v>
                </c:pt>
                <c:pt idx="24271">
                  <c:v>42916.393750000003</c:v>
                </c:pt>
                <c:pt idx="24272">
                  <c:v>42916.394444444442</c:v>
                </c:pt>
                <c:pt idx="24273">
                  <c:v>42916.395138888889</c:v>
                </c:pt>
                <c:pt idx="24274">
                  <c:v>42916.395833333336</c:v>
                </c:pt>
                <c:pt idx="24275">
                  <c:v>42916.396527777775</c:v>
                </c:pt>
                <c:pt idx="24276">
                  <c:v>42916.397222222222</c:v>
                </c:pt>
                <c:pt idx="24277">
                  <c:v>42916.397916666669</c:v>
                </c:pt>
                <c:pt idx="24278">
                  <c:v>42916.398611111108</c:v>
                </c:pt>
                <c:pt idx="24279">
                  <c:v>42916.399305555555</c:v>
                </c:pt>
                <c:pt idx="24280">
                  <c:v>42916.4</c:v>
                </c:pt>
                <c:pt idx="24281">
                  <c:v>42916.400694444441</c:v>
                </c:pt>
                <c:pt idx="24282">
                  <c:v>42916.401388888888</c:v>
                </c:pt>
                <c:pt idx="24283">
                  <c:v>42916.402083333334</c:v>
                </c:pt>
                <c:pt idx="24284">
                  <c:v>42916.402777777781</c:v>
                </c:pt>
                <c:pt idx="24285">
                  <c:v>42916.40347222222</c:v>
                </c:pt>
                <c:pt idx="24286">
                  <c:v>42916.404166666667</c:v>
                </c:pt>
                <c:pt idx="24287">
                  <c:v>42916.404861111114</c:v>
                </c:pt>
                <c:pt idx="24288">
                  <c:v>42916.405555555553</c:v>
                </c:pt>
                <c:pt idx="24289">
                  <c:v>42916.40625</c:v>
                </c:pt>
                <c:pt idx="24290">
                  <c:v>42916.406944444447</c:v>
                </c:pt>
                <c:pt idx="24291">
                  <c:v>42916.407638888886</c:v>
                </c:pt>
                <c:pt idx="24292">
                  <c:v>42916.408333333333</c:v>
                </c:pt>
                <c:pt idx="24293">
                  <c:v>42916.40902777778</c:v>
                </c:pt>
                <c:pt idx="24294">
                  <c:v>42916.409722222219</c:v>
                </c:pt>
                <c:pt idx="24295">
                  <c:v>42916.410416666666</c:v>
                </c:pt>
                <c:pt idx="24296">
                  <c:v>42916.411111111112</c:v>
                </c:pt>
                <c:pt idx="24297">
                  <c:v>42916.411805555559</c:v>
                </c:pt>
                <c:pt idx="24298">
                  <c:v>42916.412499999999</c:v>
                </c:pt>
                <c:pt idx="24299">
                  <c:v>42916.413194444445</c:v>
                </c:pt>
                <c:pt idx="24300">
                  <c:v>42916.413888888892</c:v>
                </c:pt>
                <c:pt idx="24301">
                  <c:v>42916.414583333331</c:v>
                </c:pt>
                <c:pt idx="24302">
                  <c:v>42916.415277777778</c:v>
                </c:pt>
                <c:pt idx="24303">
                  <c:v>42916.415972222225</c:v>
                </c:pt>
                <c:pt idx="24304">
                  <c:v>42916.416666666664</c:v>
                </c:pt>
                <c:pt idx="24305">
                  <c:v>42916.417361111111</c:v>
                </c:pt>
                <c:pt idx="24306">
                  <c:v>42916.418055555558</c:v>
                </c:pt>
                <c:pt idx="24307">
                  <c:v>42916.418749999997</c:v>
                </c:pt>
                <c:pt idx="24308">
                  <c:v>42916.419444444444</c:v>
                </c:pt>
                <c:pt idx="24309">
                  <c:v>42916.420138888891</c:v>
                </c:pt>
                <c:pt idx="24310">
                  <c:v>42916.42083333333</c:v>
                </c:pt>
                <c:pt idx="24311">
                  <c:v>42916.421527777777</c:v>
                </c:pt>
                <c:pt idx="24312">
                  <c:v>42916.422222222223</c:v>
                </c:pt>
                <c:pt idx="24313">
                  <c:v>42916.42291666667</c:v>
                </c:pt>
                <c:pt idx="24314">
                  <c:v>42916.423611111109</c:v>
                </c:pt>
                <c:pt idx="24315">
                  <c:v>42916.424305555556</c:v>
                </c:pt>
                <c:pt idx="24316">
                  <c:v>42916.425000000003</c:v>
                </c:pt>
                <c:pt idx="24317">
                  <c:v>42916.425694444442</c:v>
                </c:pt>
                <c:pt idx="24318">
                  <c:v>42916.426388888889</c:v>
                </c:pt>
                <c:pt idx="24319">
                  <c:v>42916.427083333336</c:v>
                </c:pt>
                <c:pt idx="24320">
                  <c:v>42916.427777777775</c:v>
                </c:pt>
                <c:pt idx="24321">
                  <c:v>42916.428472222222</c:v>
                </c:pt>
                <c:pt idx="24322">
                  <c:v>42916.429166666669</c:v>
                </c:pt>
                <c:pt idx="24323">
                  <c:v>42916.429861111108</c:v>
                </c:pt>
                <c:pt idx="24324">
                  <c:v>42916.430555555555</c:v>
                </c:pt>
                <c:pt idx="24325">
                  <c:v>42916.431250000001</c:v>
                </c:pt>
                <c:pt idx="24326">
                  <c:v>42916.431944444441</c:v>
                </c:pt>
                <c:pt idx="24327">
                  <c:v>42916.432638888888</c:v>
                </c:pt>
                <c:pt idx="24328">
                  <c:v>42916.433333333334</c:v>
                </c:pt>
                <c:pt idx="24329">
                  <c:v>42916.434027777781</c:v>
                </c:pt>
                <c:pt idx="24330">
                  <c:v>42916.43472222222</c:v>
                </c:pt>
                <c:pt idx="24331">
                  <c:v>42916.435416666667</c:v>
                </c:pt>
                <c:pt idx="24332">
                  <c:v>42916.436111111114</c:v>
                </c:pt>
                <c:pt idx="24333">
                  <c:v>42916.436805555553</c:v>
                </c:pt>
                <c:pt idx="24334">
                  <c:v>42916.4375</c:v>
                </c:pt>
                <c:pt idx="24335">
                  <c:v>42916.438194444447</c:v>
                </c:pt>
                <c:pt idx="24336">
                  <c:v>42916.438888888886</c:v>
                </c:pt>
                <c:pt idx="24337">
                  <c:v>42916.439583333333</c:v>
                </c:pt>
                <c:pt idx="24338">
                  <c:v>42916.44027777778</c:v>
                </c:pt>
                <c:pt idx="24339">
                  <c:v>42916.440972222219</c:v>
                </c:pt>
                <c:pt idx="24340">
                  <c:v>42916.441666666666</c:v>
                </c:pt>
                <c:pt idx="24341">
                  <c:v>42916.442361111112</c:v>
                </c:pt>
                <c:pt idx="24342">
                  <c:v>42916.443055555559</c:v>
                </c:pt>
                <c:pt idx="24343">
                  <c:v>42916.443749999999</c:v>
                </c:pt>
                <c:pt idx="24344">
                  <c:v>42916.444444444445</c:v>
                </c:pt>
                <c:pt idx="24345">
                  <c:v>42916.445138888892</c:v>
                </c:pt>
                <c:pt idx="24346">
                  <c:v>42916.445833333331</c:v>
                </c:pt>
                <c:pt idx="24347">
                  <c:v>42916.446527777778</c:v>
                </c:pt>
                <c:pt idx="24348">
                  <c:v>42916.447222222225</c:v>
                </c:pt>
                <c:pt idx="24349">
                  <c:v>42916.447916666664</c:v>
                </c:pt>
                <c:pt idx="24350">
                  <c:v>42916.448611111111</c:v>
                </c:pt>
                <c:pt idx="24351">
                  <c:v>42916.449305555558</c:v>
                </c:pt>
                <c:pt idx="24352">
                  <c:v>42916.45</c:v>
                </c:pt>
                <c:pt idx="24353">
                  <c:v>42916.450694444444</c:v>
                </c:pt>
                <c:pt idx="24354">
                  <c:v>42916.451388888891</c:v>
                </c:pt>
                <c:pt idx="24355">
                  <c:v>42916.45208333333</c:v>
                </c:pt>
                <c:pt idx="24356">
                  <c:v>42916.452777777777</c:v>
                </c:pt>
                <c:pt idx="24357">
                  <c:v>42916.453472222223</c:v>
                </c:pt>
                <c:pt idx="24358">
                  <c:v>42916.45416666667</c:v>
                </c:pt>
                <c:pt idx="24359">
                  <c:v>42916.454861111109</c:v>
                </c:pt>
                <c:pt idx="24360">
                  <c:v>42916.455555555556</c:v>
                </c:pt>
                <c:pt idx="24361">
                  <c:v>42916.456250000003</c:v>
                </c:pt>
                <c:pt idx="24362">
                  <c:v>42916.456944444442</c:v>
                </c:pt>
                <c:pt idx="24363">
                  <c:v>42916.457638888889</c:v>
                </c:pt>
                <c:pt idx="24364">
                  <c:v>42916.458333333336</c:v>
                </c:pt>
                <c:pt idx="24365">
                  <c:v>42916.459027777775</c:v>
                </c:pt>
                <c:pt idx="24366">
                  <c:v>42916.459722222222</c:v>
                </c:pt>
                <c:pt idx="24367">
                  <c:v>42916.460416666669</c:v>
                </c:pt>
                <c:pt idx="24368">
                  <c:v>42916.461111111108</c:v>
                </c:pt>
                <c:pt idx="24369">
                  <c:v>42916.461805555555</c:v>
                </c:pt>
                <c:pt idx="24370">
                  <c:v>42916.462500000001</c:v>
                </c:pt>
                <c:pt idx="24371">
                  <c:v>42916.463194444441</c:v>
                </c:pt>
                <c:pt idx="24372">
                  <c:v>42916.463888888888</c:v>
                </c:pt>
                <c:pt idx="24373">
                  <c:v>42916.464583333334</c:v>
                </c:pt>
                <c:pt idx="24374">
                  <c:v>42916.465277777781</c:v>
                </c:pt>
                <c:pt idx="24375">
                  <c:v>42916.46597222222</c:v>
                </c:pt>
                <c:pt idx="24376">
                  <c:v>42916.466666666667</c:v>
                </c:pt>
                <c:pt idx="24377">
                  <c:v>42916.467361111114</c:v>
                </c:pt>
                <c:pt idx="24378">
                  <c:v>42916.468055555553</c:v>
                </c:pt>
                <c:pt idx="24379">
                  <c:v>42916.46875</c:v>
                </c:pt>
                <c:pt idx="24380">
                  <c:v>42916.469444444447</c:v>
                </c:pt>
                <c:pt idx="24381">
                  <c:v>42916.470138888886</c:v>
                </c:pt>
                <c:pt idx="24382">
                  <c:v>42916.470833333333</c:v>
                </c:pt>
                <c:pt idx="24383">
                  <c:v>42916.47152777778</c:v>
                </c:pt>
                <c:pt idx="24384">
                  <c:v>42916.472222222219</c:v>
                </c:pt>
                <c:pt idx="24385">
                  <c:v>42916.472916666666</c:v>
                </c:pt>
                <c:pt idx="24386">
                  <c:v>42916.473611111112</c:v>
                </c:pt>
                <c:pt idx="24387">
                  <c:v>42916.474305555559</c:v>
                </c:pt>
                <c:pt idx="24388">
                  <c:v>42916.474999999999</c:v>
                </c:pt>
                <c:pt idx="24389">
                  <c:v>42916.475694444445</c:v>
                </c:pt>
                <c:pt idx="24390">
                  <c:v>42916.476388888892</c:v>
                </c:pt>
                <c:pt idx="24391">
                  <c:v>42916.477083333331</c:v>
                </c:pt>
                <c:pt idx="24392">
                  <c:v>42916.477777777778</c:v>
                </c:pt>
                <c:pt idx="24393">
                  <c:v>42916.478472222225</c:v>
                </c:pt>
                <c:pt idx="24394">
                  <c:v>42916.479166666664</c:v>
                </c:pt>
                <c:pt idx="24395">
                  <c:v>42916.479861111111</c:v>
                </c:pt>
                <c:pt idx="24396">
                  <c:v>42916.480555555558</c:v>
                </c:pt>
                <c:pt idx="24397">
                  <c:v>42916.481249999997</c:v>
                </c:pt>
                <c:pt idx="24398">
                  <c:v>42916.481944444444</c:v>
                </c:pt>
                <c:pt idx="24399">
                  <c:v>42916.482638888891</c:v>
                </c:pt>
                <c:pt idx="24400">
                  <c:v>42916.48333333333</c:v>
                </c:pt>
                <c:pt idx="24401">
                  <c:v>42916.484027777777</c:v>
                </c:pt>
                <c:pt idx="24402">
                  <c:v>42916.484722222223</c:v>
                </c:pt>
                <c:pt idx="24403">
                  <c:v>42916.48541666667</c:v>
                </c:pt>
                <c:pt idx="24404">
                  <c:v>42916.486111111109</c:v>
                </c:pt>
                <c:pt idx="24405">
                  <c:v>42916.486805555556</c:v>
                </c:pt>
                <c:pt idx="24406">
                  <c:v>42916.487500000003</c:v>
                </c:pt>
                <c:pt idx="24407">
                  <c:v>42916.488194444442</c:v>
                </c:pt>
                <c:pt idx="24408">
                  <c:v>42916.488888888889</c:v>
                </c:pt>
                <c:pt idx="24409">
                  <c:v>42916.489583333336</c:v>
                </c:pt>
                <c:pt idx="24410">
                  <c:v>42916.490277777775</c:v>
                </c:pt>
                <c:pt idx="24411">
                  <c:v>42916.490972222222</c:v>
                </c:pt>
                <c:pt idx="24412">
                  <c:v>42916.491666666669</c:v>
                </c:pt>
                <c:pt idx="24413">
                  <c:v>42916.492361111108</c:v>
                </c:pt>
                <c:pt idx="24414">
                  <c:v>42916.493055555555</c:v>
                </c:pt>
                <c:pt idx="24415">
                  <c:v>42916.493750000001</c:v>
                </c:pt>
                <c:pt idx="24416">
                  <c:v>42916.494444444441</c:v>
                </c:pt>
                <c:pt idx="24417">
                  <c:v>42916.495138888888</c:v>
                </c:pt>
                <c:pt idx="24418">
                  <c:v>42916.495833333334</c:v>
                </c:pt>
                <c:pt idx="24419">
                  <c:v>42916.496527777781</c:v>
                </c:pt>
                <c:pt idx="24420">
                  <c:v>42916.49722222222</c:v>
                </c:pt>
                <c:pt idx="24421">
                  <c:v>42916.497916666667</c:v>
                </c:pt>
                <c:pt idx="24422">
                  <c:v>42916.498611111114</c:v>
                </c:pt>
                <c:pt idx="24423">
                  <c:v>42916.499305555553</c:v>
                </c:pt>
                <c:pt idx="24424">
                  <c:v>42916.5</c:v>
                </c:pt>
                <c:pt idx="24425">
                  <c:v>42916.500694444447</c:v>
                </c:pt>
                <c:pt idx="24426">
                  <c:v>42916.501388888886</c:v>
                </c:pt>
                <c:pt idx="24427">
                  <c:v>42916.502083333333</c:v>
                </c:pt>
                <c:pt idx="24428">
                  <c:v>42916.50277777778</c:v>
                </c:pt>
                <c:pt idx="24429">
                  <c:v>42916.503472222219</c:v>
                </c:pt>
                <c:pt idx="24430">
                  <c:v>42916.504166666666</c:v>
                </c:pt>
                <c:pt idx="24431">
                  <c:v>42916.504861111112</c:v>
                </c:pt>
                <c:pt idx="24432">
                  <c:v>42916.505555555559</c:v>
                </c:pt>
                <c:pt idx="24433">
                  <c:v>42916.506249999999</c:v>
                </c:pt>
                <c:pt idx="24434">
                  <c:v>42916.506944444445</c:v>
                </c:pt>
                <c:pt idx="24435">
                  <c:v>42916.507638888892</c:v>
                </c:pt>
                <c:pt idx="24436">
                  <c:v>42916.508333333331</c:v>
                </c:pt>
                <c:pt idx="24437">
                  <c:v>42916.509027777778</c:v>
                </c:pt>
                <c:pt idx="24438">
                  <c:v>42916.509722222225</c:v>
                </c:pt>
                <c:pt idx="24439">
                  <c:v>42916.510416666664</c:v>
                </c:pt>
                <c:pt idx="24440">
                  <c:v>42916.511111111111</c:v>
                </c:pt>
                <c:pt idx="24441">
                  <c:v>42916.511805555558</c:v>
                </c:pt>
                <c:pt idx="24442">
                  <c:v>42916.512499999997</c:v>
                </c:pt>
                <c:pt idx="24443">
                  <c:v>42916.513194444444</c:v>
                </c:pt>
                <c:pt idx="24444">
                  <c:v>42916.513888888891</c:v>
                </c:pt>
                <c:pt idx="24445">
                  <c:v>42916.51458333333</c:v>
                </c:pt>
                <c:pt idx="24446">
                  <c:v>42916.515277777777</c:v>
                </c:pt>
                <c:pt idx="24447">
                  <c:v>42916.515972222223</c:v>
                </c:pt>
                <c:pt idx="24448">
                  <c:v>42916.51666666667</c:v>
                </c:pt>
                <c:pt idx="24449">
                  <c:v>42916.517361111109</c:v>
                </c:pt>
                <c:pt idx="24450">
                  <c:v>42916.518055555556</c:v>
                </c:pt>
                <c:pt idx="24451">
                  <c:v>42916.518750000003</c:v>
                </c:pt>
                <c:pt idx="24452">
                  <c:v>42916.519444444442</c:v>
                </c:pt>
                <c:pt idx="24453">
                  <c:v>42916.520138888889</c:v>
                </c:pt>
                <c:pt idx="24454">
                  <c:v>42916.520833333336</c:v>
                </c:pt>
                <c:pt idx="24455">
                  <c:v>42916.521527777775</c:v>
                </c:pt>
                <c:pt idx="24456">
                  <c:v>42916.522222222222</c:v>
                </c:pt>
                <c:pt idx="24457">
                  <c:v>42916.522916666669</c:v>
                </c:pt>
                <c:pt idx="24458">
                  <c:v>42916.523611111108</c:v>
                </c:pt>
                <c:pt idx="24459">
                  <c:v>42916.524305555555</c:v>
                </c:pt>
                <c:pt idx="24460">
                  <c:v>42916.525000000001</c:v>
                </c:pt>
                <c:pt idx="24461">
                  <c:v>42916.525694444441</c:v>
                </c:pt>
                <c:pt idx="24462">
                  <c:v>42916.526388888888</c:v>
                </c:pt>
                <c:pt idx="24463">
                  <c:v>42916.527083333334</c:v>
                </c:pt>
                <c:pt idx="24464">
                  <c:v>42916.527777777781</c:v>
                </c:pt>
                <c:pt idx="24465">
                  <c:v>42916.52847222222</c:v>
                </c:pt>
                <c:pt idx="24466">
                  <c:v>42916.529166666667</c:v>
                </c:pt>
                <c:pt idx="24467">
                  <c:v>42916.529861111114</c:v>
                </c:pt>
                <c:pt idx="24468">
                  <c:v>42916.530555555553</c:v>
                </c:pt>
                <c:pt idx="24469">
                  <c:v>42916.53125</c:v>
                </c:pt>
                <c:pt idx="24470">
                  <c:v>42916.531944444447</c:v>
                </c:pt>
                <c:pt idx="24471">
                  <c:v>42916.532638888886</c:v>
                </c:pt>
                <c:pt idx="24472">
                  <c:v>42916.533333333333</c:v>
                </c:pt>
                <c:pt idx="24473">
                  <c:v>42916.53402777778</c:v>
                </c:pt>
                <c:pt idx="24474">
                  <c:v>42916.534722222219</c:v>
                </c:pt>
                <c:pt idx="24475">
                  <c:v>42916.535416666666</c:v>
                </c:pt>
                <c:pt idx="24476">
                  <c:v>42916.536111111112</c:v>
                </c:pt>
                <c:pt idx="24477">
                  <c:v>42916.536805555559</c:v>
                </c:pt>
                <c:pt idx="24478">
                  <c:v>42916.537499999999</c:v>
                </c:pt>
                <c:pt idx="24479">
                  <c:v>42916.538194444445</c:v>
                </c:pt>
                <c:pt idx="24480">
                  <c:v>42916.538888888892</c:v>
                </c:pt>
                <c:pt idx="24481">
                  <c:v>42916.539583333331</c:v>
                </c:pt>
                <c:pt idx="24482">
                  <c:v>42916.540277777778</c:v>
                </c:pt>
                <c:pt idx="24483">
                  <c:v>42916.540972222225</c:v>
                </c:pt>
                <c:pt idx="24484">
                  <c:v>42916.541666666664</c:v>
                </c:pt>
                <c:pt idx="24485">
                  <c:v>42916.542361111111</c:v>
                </c:pt>
                <c:pt idx="24486">
                  <c:v>42916.543055555558</c:v>
                </c:pt>
                <c:pt idx="24487">
                  <c:v>42916.543749999997</c:v>
                </c:pt>
                <c:pt idx="24488">
                  <c:v>42916.544444444444</c:v>
                </c:pt>
                <c:pt idx="24489">
                  <c:v>42916.545138888891</c:v>
                </c:pt>
                <c:pt idx="24490">
                  <c:v>42916.54583333333</c:v>
                </c:pt>
                <c:pt idx="24491">
                  <c:v>42916.546527777777</c:v>
                </c:pt>
                <c:pt idx="24492">
                  <c:v>42916.547222222223</c:v>
                </c:pt>
                <c:pt idx="24493">
                  <c:v>42916.54791666667</c:v>
                </c:pt>
                <c:pt idx="24494">
                  <c:v>42916.548611111109</c:v>
                </c:pt>
                <c:pt idx="24495">
                  <c:v>42916.549305555556</c:v>
                </c:pt>
                <c:pt idx="24496">
                  <c:v>42916.55</c:v>
                </c:pt>
                <c:pt idx="24497">
                  <c:v>42916.550694444442</c:v>
                </c:pt>
                <c:pt idx="24498">
                  <c:v>42916.551388888889</c:v>
                </c:pt>
                <c:pt idx="24499">
                  <c:v>42916.552083333336</c:v>
                </c:pt>
                <c:pt idx="24500">
                  <c:v>42916.552777777775</c:v>
                </c:pt>
                <c:pt idx="24501">
                  <c:v>42916.553472222222</c:v>
                </c:pt>
                <c:pt idx="24502">
                  <c:v>42916.554166666669</c:v>
                </c:pt>
                <c:pt idx="24503">
                  <c:v>42916.554861111108</c:v>
                </c:pt>
                <c:pt idx="24504">
                  <c:v>42916.555555555555</c:v>
                </c:pt>
                <c:pt idx="24505">
                  <c:v>42916.556250000001</c:v>
                </c:pt>
                <c:pt idx="24506">
                  <c:v>42916.556944444441</c:v>
                </c:pt>
                <c:pt idx="24507">
                  <c:v>42916.557638888888</c:v>
                </c:pt>
                <c:pt idx="24508">
                  <c:v>42916.558333333334</c:v>
                </c:pt>
                <c:pt idx="24509">
                  <c:v>42916.559027777781</c:v>
                </c:pt>
                <c:pt idx="24510">
                  <c:v>42916.55972222222</c:v>
                </c:pt>
                <c:pt idx="24511">
                  <c:v>42916.560416666667</c:v>
                </c:pt>
                <c:pt idx="24512">
                  <c:v>42916.561111111114</c:v>
                </c:pt>
                <c:pt idx="24513">
                  <c:v>42916.561805555553</c:v>
                </c:pt>
                <c:pt idx="24514">
                  <c:v>42916.5625</c:v>
                </c:pt>
                <c:pt idx="24515">
                  <c:v>42916.563194444447</c:v>
                </c:pt>
                <c:pt idx="24516">
                  <c:v>42916.563888888886</c:v>
                </c:pt>
                <c:pt idx="24517">
                  <c:v>42916.564583333333</c:v>
                </c:pt>
                <c:pt idx="24518">
                  <c:v>42916.56527777778</c:v>
                </c:pt>
                <c:pt idx="24519">
                  <c:v>42916.565972222219</c:v>
                </c:pt>
                <c:pt idx="24520">
                  <c:v>42916.566666666666</c:v>
                </c:pt>
                <c:pt idx="24521">
                  <c:v>42916.567361111112</c:v>
                </c:pt>
                <c:pt idx="24522">
                  <c:v>42916.568055555559</c:v>
                </c:pt>
                <c:pt idx="24523">
                  <c:v>42916.568749999999</c:v>
                </c:pt>
                <c:pt idx="24524">
                  <c:v>42916.569444444445</c:v>
                </c:pt>
                <c:pt idx="24525">
                  <c:v>42916.570138888892</c:v>
                </c:pt>
                <c:pt idx="24526">
                  <c:v>42916.570833333331</c:v>
                </c:pt>
                <c:pt idx="24527">
                  <c:v>42916.571527777778</c:v>
                </c:pt>
                <c:pt idx="24528">
                  <c:v>42916.572222222225</c:v>
                </c:pt>
                <c:pt idx="24529">
                  <c:v>42916.572916666664</c:v>
                </c:pt>
                <c:pt idx="24530">
                  <c:v>42916.573611111111</c:v>
                </c:pt>
                <c:pt idx="24531">
                  <c:v>42916.574305555558</c:v>
                </c:pt>
                <c:pt idx="24532">
                  <c:v>42916.574999999997</c:v>
                </c:pt>
                <c:pt idx="24533">
                  <c:v>42916.575694444444</c:v>
                </c:pt>
                <c:pt idx="24534">
                  <c:v>42916.576388888891</c:v>
                </c:pt>
                <c:pt idx="24535">
                  <c:v>42916.57708333333</c:v>
                </c:pt>
                <c:pt idx="24536">
                  <c:v>42916.577777777777</c:v>
                </c:pt>
                <c:pt idx="24537">
                  <c:v>42916.578472222223</c:v>
                </c:pt>
                <c:pt idx="24538">
                  <c:v>42916.57916666667</c:v>
                </c:pt>
                <c:pt idx="24539">
                  <c:v>42916.579861111109</c:v>
                </c:pt>
                <c:pt idx="24540">
                  <c:v>42916.580555555556</c:v>
                </c:pt>
                <c:pt idx="24541">
                  <c:v>42916.581250000003</c:v>
                </c:pt>
                <c:pt idx="24542">
                  <c:v>42916.581944444442</c:v>
                </c:pt>
                <c:pt idx="24543">
                  <c:v>42916.582638888889</c:v>
                </c:pt>
                <c:pt idx="24544">
                  <c:v>42916.583333333336</c:v>
                </c:pt>
                <c:pt idx="24545">
                  <c:v>42916.584027777775</c:v>
                </c:pt>
                <c:pt idx="24546">
                  <c:v>42916.584722222222</c:v>
                </c:pt>
                <c:pt idx="24547">
                  <c:v>42916.585416666669</c:v>
                </c:pt>
                <c:pt idx="24548">
                  <c:v>42916.586111111108</c:v>
                </c:pt>
                <c:pt idx="24549">
                  <c:v>42916.586805555555</c:v>
                </c:pt>
                <c:pt idx="24550">
                  <c:v>42916.587500000001</c:v>
                </c:pt>
                <c:pt idx="24551">
                  <c:v>42916.588194444441</c:v>
                </c:pt>
                <c:pt idx="24552">
                  <c:v>42916.588888888888</c:v>
                </c:pt>
                <c:pt idx="24553">
                  <c:v>42916.589583333334</c:v>
                </c:pt>
                <c:pt idx="24554">
                  <c:v>42916.590277777781</c:v>
                </c:pt>
                <c:pt idx="24555">
                  <c:v>42916.59097222222</c:v>
                </c:pt>
                <c:pt idx="24556">
                  <c:v>42916.591666666667</c:v>
                </c:pt>
                <c:pt idx="24557">
                  <c:v>42916.592361111114</c:v>
                </c:pt>
                <c:pt idx="24558">
                  <c:v>42916.593055555553</c:v>
                </c:pt>
                <c:pt idx="24559">
                  <c:v>42916.59375</c:v>
                </c:pt>
                <c:pt idx="24560">
                  <c:v>42916.594444444447</c:v>
                </c:pt>
                <c:pt idx="24561">
                  <c:v>42916.595138888886</c:v>
                </c:pt>
                <c:pt idx="24562">
                  <c:v>42916.595833333333</c:v>
                </c:pt>
                <c:pt idx="24563">
                  <c:v>42916.59652777778</c:v>
                </c:pt>
                <c:pt idx="24564">
                  <c:v>42916.597222222219</c:v>
                </c:pt>
                <c:pt idx="24565">
                  <c:v>42916.597916666666</c:v>
                </c:pt>
                <c:pt idx="24566">
                  <c:v>42916.598611111112</c:v>
                </c:pt>
                <c:pt idx="24567">
                  <c:v>42916.599305555559</c:v>
                </c:pt>
                <c:pt idx="24568">
                  <c:v>42916.6</c:v>
                </c:pt>
                <c:pt idx="24569">
                  <c:v>42916.600694444445</c:v>
                </c:pt>
                <c:pt idx="24570">
                  <c:v>42916.601388888892</c:v>
                </c:pt>
                <c:pt idx="24571">
                  <c:v>42916.602083333331</c:v>
                </c:pt>
                <c:pt idx="24572">
                  <c:v>42916.602777777778</c:v>
                </c:pt>
                <c:pt idx="24573">
                  <c:v>42916.603472222225</c:v>
                </c:pt>
                <c:pt idx="24574">
                  <c:v>42916.604166666664</c:v>
                </c:pt>
                <c:pt idx="24575">
                  <c:v>42916.604861111111</c:v>
                </c:pt>
                <c:pt idx="24576">
                  <c:v>42916.605555555558</c:v>
                </c:pt>
                <c:pt idx="24577">
                  <c:v>42916.606249999997</c:v>
                </c:pt>
                <c:pt idx="24578">
                  <c:v>42916.606944444444</c:v>
                </c:pt>
                <c:pt idx="24579">
                  <c:v>42916.607638888891</c:v>
                </c:pt>
                <c:pt idx="24580">
                  <c:v>42916.60833333333</c:v>
                </c:pt>
                <c:pt idx="24581">
                  <c:v>42916.609027777777</c:v>
                </c:pt>
                <c:pt idx="24582">
                  <c:v>42916.609722222223</c:v>
                </c:pt>
                <c:pt idx="24583">
                  <c:v>42916.61041666667</c:v>
                </c:pt>
                <c:pt idx="24584">
                  <c:v>42916.611111111109</c:v>
                </c:pt>
                <c:pt idx="24585">
                  <c:v>42916.611805555556</c:v>
                </c:pt>
                <c:pt idx="24586">
                  <c:v>42916.612500000003</c:v>
                </c:pt>
                <c:pt idx="24587">
                  <c:v>42916.613194444442</c:v>
                </c:pt>
                <c:pt idx="24588">
                  <c:v>42916.613888888889</c:v>
                </c:pt>
                <c:pt idx="24589">
                  <c:v>42916.614583333336</c:v>
                </c:pt>
                <c:pt idx="24590">
                  <c:v>42916.615277777775</c:v>
                </c:pt>
                <c:pt idx="24591">
                  <c:v>42916.615972222222</c:v>
                </c:pt>
                <c:pt idx="24592">
                  <c:v>42916.616666666669</c:v>
                </c:pt>
                <c:pt idx="24593">
                  <c:v>42916.617361111108</c:v>
                </c:pt>
                <c:pt idx="24594">
                  <c:v>42916.618055555555</c:v>
                </c:pt>
                <c:pt idx="24595">
                  <c:v>42916.618750000001</c:v>
                </c:pt>
                <c:pt idx="24596">
                  <c:v>42916.619444444441</c:v>
                </c:pt>
                <c:pt idx="24597">
                  <c:v>42916.620138888888</c:v>
                </c:pt>
                <c:pt idx="24598">
                  <c:v>42916.620833333334</c:v>
                </c:pt>
                <c:pt idx="24599">
                  <c:v>42916.621527777781</c:v>
                </c:pt>
                <c:pt idx="24600">
                  <c:v>42916.62222222222</c:v>
                </c:pt>
                <c:pt idx="24601">
                  <c:v>42916.622916666667</c:v>
                </c:pt>
                <c:pt idx="24602">
                  <c:v>42916.623611111114</c:v>
                </c:pt>
                <c:pt idx="24603">
                  <c:v>42916.624305555553</c:v>
                </c:pt>
                <c:pt idx="24604">
                  <c:v>42916.625</c:v>
                </c:pt>
                <c:pt idx="24605">
                  <c:v>42916.625694444447</c:v>
                </c:pt>
                <c:pt idx="24606">
                  <c:v>42916.626388888886</c:v>
                </c:pt>
                <c:pt idx="24607">
                  <c:v>42916.627083333333</c:v>
                </c:pt>
                <c:pt idx="24608">
                  <c:v>42916.62777777778</c:v>
                </c:pt>
                <c:pt idx="24609">
                  <c:v>42916.628472222219</c:v>
                </c:pt>
                <c:pt idx="24610">
                  <c:v>42916.629166666666</c:v>
                </c:pt>
                <c:pt idx="24611">
                  <c:v>42916.629861111112</c:v>
                </c:pt>
                <c:pt idx="24612">
                  <c:v>42916.630555555559</c:v>
                </c:pt>
                <c:pt idx="24613">
                  <c:v>42916.631249999999</c:v>
                </c:pt>
                <c:pt idx="24614">
                  <c:v>42916.631944444445</c:v>
                </c:pt>
                <c:pt idx="24615">
                  <c:v>42916.632638888892</c:v>
                </c:pt>
                <c:pt idx="24616">
                  <c:v>42916.633333333331</c:v>
                </c:pt>
                <c:pt idx="24617">
                  <c:v>42916.634027777778</c:v>
                </c:pt>
                <c:pt idx="24618">
                  <c:v>42916.634722222225</c:v>
                </c:pt>
                <c:pt idx="24619">
                  <c:v>42916.635416666664</c:v>
                </c:pt>
                <c:pt idx="24620">
                  <c:v>42916.636111111111</c:v>
                </c:pt>
                <c:pt idx="24621">
                  <c:v>42916.636805555558</c:v>
                </c:pt>
                <c:pt idx="24622">
                  <c:v>42916.637499999997</c:v>
                </c:pt>
                <c:pt idx="24623">
                  <c:v>42916.638194444444</c:v>
                </c:pt>
                <c:pt idx="24624">
                  <c:v>42916.638888888891</c:v>
                </c:pt>
                <c:pt idx="24625">
                  <c:v>42916.63958333333</c:v>
                </c:pt>
                <c:pt idx="24626">
                  <c:v>42916.640277777777</c:v>
                </c:pt>
                <c:pt idx="24627">
                  <c:v>42916.640972222223</c:v>
                </c:pt>
                <c:pt idx="24628">
                  <c:v>42916.64166666667</c:v>
                </c:pt>
                <c:pt idx="24629">
                  <c:v>42916.642361111109</c:v>
                </c:pt>
                <c:pt idx="24630">
                  <c:v>42916.643055555556</c:v>
                </c:pt>
                <c:pt idx="24631">
                  <c:v>42916.643750000003</c:v>
                </c:pt>
                <c:pt idx="24632">
                  <c:v>42916.644444444442</c:v>
                </c:pt>
                <c:pt idx="24633">
                  <c:v>42916.645138888889</c:v>
                </c:pt>
                <c:pt idx="24634">
                  <c:v>42916.645833333336</c:v>
                </c:pt>
                <c:pt idx="24635">
                  <c:v>42916.646527777775</c:v>
                </c:pt>
                <c:pt idx="24636">
                  <c:v>42916.647222222222</c:v>
                </c:pt>
                <c:pt idx="24637">
                  <c:v>42916.647916666669</c:v>
                </c:pt>
                <c:pt idx="24638">
                  <c:v>42916.648611111108</c:v>
                </c:pt>
                <c:pt idx="24639">
                  <c:v>42916.649305555555</c:v>
                </c:pt>
                <c:pt idx="24640">
                  <c:v>42916.65</c:v>
                </c:pt>
                <c:pt idx="24641">
                  <c:v>42916.650694444441</c:v>
                </c:pt>
                <c:pt idx="24642">
                  <c:v>42916.651388888888</c:v>
                </c:pt>
                <c:pt idx="24643">
                  <c:v>42916.652083333334</c:v>
                </c:pt>
                <c:pt idx="24644">
                  <c:v>42916.652777777781</c:v>
                </c:pt>
                <c:pt idx="24645">
                  <c:v>42916.65347222222</c:v>
                </c:pt>
                <c:pt idx="24646">
                  <c:v>42916.654166666667</c:v>
                </c:pt>
                <c:pt idx="24647">
                  <c:v>42916.654861111114</c:v>
                </c:pt>
                <c:pt idx="24648">
                  <c:v>42916.655555555553</c:v>
                </c:pt>
                <c:pt idx="24649">
                  <c:v>42916.65625</c:v>
                </c:pt>
                <c:pt idx="24650">
                  <c:v>42916.656944444447</c:v>
                </c:pt>
                <c:pt idx="24651">
                  <c:v>42916.657638888886</c:v>
                </c:pt>
                <c:pt idx="24652">
                  <c:v>42916.658333333333</c:v>
                </c:pt>
                <c:pt idx="24653">
                  <c:v>42916.65902777778</c:v>
                </c:pt>
                <c:pt idx="24654">
                  <c:v>42916.659722222219</c:v>
                </c:pt>
                <c:pt idx="24655">
                  <c:v>42916.660416666666</c:v>
                </c:pt>
                <c:pt idx="24656">
                  <c:v>42916.661111111112</c:v>
                </c:pt>
                <c:pt idx="24657">
                  <c:v>42916.661805555559</c:v>
                </c:pt>
                <c:pt idx="24658">
                  <c:v>42916.662499999999</c:v>
                </c:pt>
                <c:pt idx="24659">
                  <c:v>42916.663194444445</c:v>
                </c:pt>
                <c:pt idx="24660">
                  <c:v>42916.663888888892</c:v>
                </c:pt>
                <c:pt idx="24661">
                  <c:v>42916.664583333331</c:v>
                </c:pt>
                <c:pt idx="24662">
                  <c:v>42916.665277777778</c:v>
                </c:pt>
                <c:pt idx="24663">
                  <c:v>42916.665972222225</c:v>
                </c:pt>
                <c:pt idx="24664">
                  <c:v>42916.666666666664</c:v>
                </c:pt>
                <c:pt idx="24665">
                  <c:v>42916.667361111111</c:v>
                </c:pt>
                <c:pt idx="24666">
                  <c:v>42916.668055555558</c:v>
                </c:pt>
                <c:pt idx="24667">
                  <c:v>42916.668749999997</c:v>
                </c:pt>
                <c:pt idx="24668">
                  <c:v>42916.669444444444</c:v>
                </c:pt>
                <c:pt idx="24669">
                  <c:v>42916.670138888891</c:v>
                </c:pt>
                <c:pt idx="24670">
                  <c:v>42916.67083333333</c:v>
                </c:pt>
                <c:pt idx="24671">
                  <c:v>42916.671527777777</c:v>
                </c:pt>
                <c:pt idx="24672">
                  <c:v>42916.672222222223</c:v>
                </c:pt>
                <c:pt idx="24673">
                  <c:v>42916.67291666667</c:v>
                </c:pt>
                <c:pt idx="24674">
                  <c:v>42916.673611111109</c:v>
                </c:pt>
                <c:pt idx="24675">
                  <c:v>42916.674305555556</c:v>
                </c:pt>
                <c:pt idx="24676">
                  <c:v>42916.675000000003</c:v>
                </c:pt>
                <c:pt idx="24677">
                  <c:v>42916.675694444442</c:v>
                </c:pt>
                <c:pt idx="24678">
                  <c:v>42916.676388888889</c:v>
                </c:pt>
                <c:pt idx="24679">
                  <c:v>42916.677083333336</c:v>
                </c:pt>
                <c:pt idx="24680">
                  <c:v>42916.677777777775</c:v>
                </c:pt>
                <c:pt idx="24681">
                  <c:v>42916.678472222222</c:v>
                </c:pt>
                <c:pt idx="24682">
                  <c:v>42916.679166666669</c:v>
                </c:pt>
                <c:pt idx="24683">
                  <c:v>42916.679861111108</c:v>
                </c:pt>
                <c:pt idx="24684">
                  <c:v>42916.680555555555</c:v>
                </c:pt>
                <c:pt idx="24685">
                  <c:v>42916.681250000001</c:v>
                </c:pt>
                <c:pt idx="24686">
                  <c:v>42916.681944444441</c:v>
                </c:pt>
                <c:pt idx="24687">
                  <c:v>42916.682638888888</c:v>
                </c:pt>
                <c:pt idx="24688">
                  <c:v>42916.683333333334</c:v>
                </c:pt>
                <c:pt idx="24689">
                  <c:v>42916.684027777781</c:v>
                </c:pt>
                <c:pt idx="24690">
                  <c:v>42916.68472222222</c:v>
                </c:pt>
                <c:pt idx="24691">
                  <c:v>42916.685416666667</c:v>
                </c:pt>
                <c:pt idx="24692">
                  <c:v>42916.686111111114</c:v>
                </c:pt>
                <c:pt idx="24693">
                  <c:v>42916.686805555553</c:v>
                </c:pt>
                <c:pt idx="24694">
                  <c:v>42916.6875</c:v>
                </c:pt>
                <c:pt idx="24695">
                  <c:v>42916.688194444447</c:v>
                </c:pt>
                <c:pt idx="24696">
                  <c:v>42916.688888888886</c:v>
                </c:pt>
                <c:pt idx="24697">
                  <c:v>42916.689583333333</c:v>
                </c:pt>
                <c:pt idx="24698">
                  <c:v>42916.69027777778</c:v>
                </c:pt>
                <c:pt idx="24699">
                  <c:v>42916.690972222219</c:v>
                </c:pt>
                <c:pt idx="24700">
                  <c:v>42916.691666666666</c:v>
                </c:pt>
                <c:pt idx="24701">
                  <c:v>42916.692361111112</c:v>
                </c:pt>
                <c:pt idx="24702">
                  <c:v>42916.693055555559</c:v>
                </c:pt>
                <c:pt idx="24703">
                  <c:v>42916.693749999999</c:v>
                </c:pt>
                <c:pt idx="24704">
                  <c:v>42916.694444444445</c:v>
                </c:pt>
                <c:pt idx="24705">
                  <c:v>42916.695138888892</c:v>
                </c:pt>
                <c:pt idx="24706">
                  <c:v>42916.695833333331</c:v>
                </c:pt>
                <c:pt idx="24707">
                  <c:v>42916.696527777778</c:v>
                </c:pt>
                <c:pt idx="24708">
                  <c:v>42916.697222222225</c:v>
                </c:pt>
                <c:pt idx="24709">
                  <c:v>42916.697916666664</c:v>
                </c:pt>
                <c:pt idx="24710">
                  <c:v>42916.698611111111</c:v>
                </c:pt>
                <c:pt idx="24711">
                  <c:v>42916.699305555558</c:v>
                </c:pt>
                <c:pt idx="24712">
                  <c:v>42916.7</c:v>
                </c:pt>
                <c:pt idx="24713">
                  <c:v>42916.700694444444</c:v>
                </c:pt>
                <c:pt idx="24714">
                  <c:v>42916.701388888891</c:v>
                </c:pt>
                <c:pt idx="24715">
                  <c:v>42916.70208333333</c:v>
                </c:pt>
                <c:pt idx="24716">
                  <c:v>42916.702777777777</c:v>
                </c:pt>
                <c:pt idx="24717">
                  <c:v>42916.703472222223</c:v>
                </c:pt>
                <c:pt idx="24718">
                  <c:v>42916.70416666667</c:v>
                </c:pt>
                <c:pt idx="24719">
                  <c:v>42916.704861111109</c:v>
                </c:pt>
                <c:pt idx="24720">
                  <c:v>42916.705555555556</c:v>
                </c:pt>
                <c:pt idx="24721">
                  <c:v>42916.706250000003</c:v>
                </c:pt>
                <c:pt idx="24722">
                  <c:v>42916.706944444442</c:v>
                </c:pt>
                <c:pt idx="24723">
                  <c:v>42916.707638888889</c:v>
                </c:pt>
                <c:pt idx="24724">
                  <c:v>42916.708333333336</c:v>
                </c:pt>
                <c:pt idx="24725">
                  <c:v>42916.709027777775</c:v>
                </c:pt>
                <c:pt idx="24726">
                  <c:v>42916.709722222222</c:v>
                </c:pt>
                <c:pt idx="24727">
                  <c:v>42916.710416666669</c:v>
                </c:pt>
                <c:pt idx="24728">
                  <c:v>42916.711111111108</c:v>
                </c:pt>
                <c:pt idx="24729">
                  <c:v>42916.711805555555</c:v>
                </c:pt>
                <c:pt idx="24730">
                  <c:v>42916.712500000001</c:v>
                </c:pt>
                <c:pt idx="24731">
                  <c:v>42916.713194444441</c:v>
                </c:pt>
                <c:pt idx="24732">
                  <c:v>42916.713888888888</c:v>
                </c:pt>
                <c:pt idx="24733">
                  <c:v>42916.714583333334</c:v>
                </c:pt>
                <c:pt idx="24734">
                  <c:v>42916.715277777781</c:v>
                </c:pt>
                <c:pt idx="24735">
                  <c:v>42916.71597222222</c:v>
                </c:pt>
                <c:pt idx="24736">
                  <c:v>42916.716666666667</c:v>
                </c:pt>
                <c:pt idx="24737">
                  <c:v>42916.717361111114</c:v>
                </c:pt>
                <c:pt idx="24738">
                  <c:v>42916.718055555553</c:v>
                </c:pt>
                <c:pt idx="24739">
                  <c:v>42916.71875</c:v>
                </c:pt>
                <c:pt idx="24740">
                  <c:v>42916.719444444447</c:v>
                </c:pt>
                <c:pt idx="24741">
                  <c:v>42916.720138888886</c:v>
                </c:pt>
                <c:pt idx="24742">
                  <c:v>42916.720833333333</c:v>
                </c:pt>
                <c:pt idx="24743">
                  <c:v>42916.72152777778</c:v>
                </c:pt>
                <c:pt idx="24744">
                  <c:v>42916.722222222219</c:v>
                </c:pt>
                <c:pt idx="24745">
                  <c:v>42916.722916666666</c:v>
                </c:pt>
                <c:pt idx="24746">
                  <c:v>42916.723611111112</c:v>
                </c:pt>
                <c:pt idx="24747">
                  <c:v>42916.724305555559</c:v>
                </c:pt>
                <c:pt idx="24748">
                  <c:v>42916.724999999999</c:v>
                </c:pt>
                <c:pt idx="24749">
                  <c:v>42916.725694444445</c:v>
                </c:pt>
                <c:pt idx="24750">
                  <c:v>42916.726388888892</c:v>
                </c:pt>
                <c:pt idx="24751">
                  <c:v>42916.727083333331</c:v>
                </c:pt>
                <c:pt idx="24752">
                  <c:v>42916.727777777778</c:v>
                </c:pt>
                <c:pt idx="24753">
                  <c:v>42916.728472222225</c:v>
                </c:pt>
                <c:pt idx="24754">
                  <c:v>42916.729166666664</c:v>
                </c:pt>
                <c:pt idx="24755">
                  <c:v>42916.729861111111</c:v>
                </c:pt>
                <c:pt idx="24756">
                  <c:v>42916.730555555558</c:v>
                </c:pt>
                <c:pt idx="24757">
                  <c:v>42916.731249999997</c:v>
                </c:pt>
                <c:pt idx="24758">
                  <c:v>42916.731944444444</c:v>
                </c:pt>
                <c:pt idx="24759">
                  <c:v>42916.732638888891</c:v>
                </c:pt>
                <c:pt idx="24760">
                  <c:v>42916.73333333333</c:v>
                </c:pt>
                <c:pt idx="24761">
                  <c:v>42916.734027777777</c:v>
                </c:pt>
                <c:pt idx="24762">
                  <c:v>42916.734722222223</c:v>
                </c:pt>
                <c:pt idx="24763">
                  <c:v>42916.73541666667</c:v>
                </c:pt>
                <c:pt idx="24764">
                  <c:v>42916.736111111109</c:v>
                </c:pt>
                <c:pt idx="24765">
                  <c:v>42916.736805555556</c:v>
                </c:pt>
                <c:pt idx="24766">
                  <c:v>42916.737500000003</c:v>
                </c:pt>
                <c:pt idx="24767">
                  <c:v>42916.738194444442</c:v>
                </c:pt>
                <c:pt idx="24768">
                  <c:v>42916.738888888889</c:v>
                </c:pt>
                <c:pt idx="24769">
                  <c:v>42916.739583333336</c:v>
                </c:pt>
                <c:pt idx="24770">
                  <c:v>42916.740277777775</c:v>
                </c:pt>
                <c:pt idx="24771">
                  <c:v>42916.740972222222</c:v>
                </c:pt>
                <c:pt idx="24772">
                  <c:v>42916.741666666669</c:v>
                </c:pt>
                <c:pt idx="24773">
                  <c:v>42916.742361111108</c:v>
                </c:pt>
                <c:pt idx="24774">
                  <c:v>42916.743055555555</c:v>
                </c:pt>
                <c:pt idx="24775">
                  <c:v>42916.743750000001</c:v>
                </c:pt>
                <c:pt idx="24776">
                  <c:v>42916.744444444441</c:v>
                </c:pt>
                <c:pt idx="24777">
                  <c:v>42916.745138888888</c:v>
                </c:pt>
                <c:pt idx="24778">
                  <c:v>42916.745833333334</c:v>
                </c:pt>
                <c:pt idx="24779">
                  <c:v>42916.746527777781</c:v>
                </c:pt>
                <c:pt idx="24780">
                  <c:v>42916.74722222222</c:v>
                </c:pt>
                <c:pt idx="24781">
                  <c:v>42916.747916666667</c:v>
                </c:pt>
                <c:pt idx="24782">
                  <c:v>42916.748611111114</c:v>
                </c:pt>
                <c:pt idx="24783">
                  <c:v>42916.749305555553</c:v>
                </c:pt>
                <c:pt idx="24784">
                  <c:v>42916.75</c:v>
                </c:pt>
                <c:pt idx="24785">
                  <c:v>42916.750694444447</c:v>
                </c:pt>
                <c:pt idx="24786">
                  <c:v>42916.751388888886</c:v>
                </c:pt>
                <c:pt idx="24787">
                  <c:v>42916.752083333333</c:v>
                </c:pt>
                <c:pt idx="24788">
                  <c:v>42916.75277777778</c:v>
                </c:pt>
                <c:pt idx="24789">
                  <c:v>42916.753472222219</c:v>
                </c:pt>
                <c:pt idx="24790">
                  <c:v>42916.754166666666</c:v>
                </c:pt>
                <c:pt idx="24791">
                  <c:v>42916.754861111112</c:v>
                </c:pt>
                <c:pt idx="24792">
                  <c:v>42916.755555555559</c:v>
                </c:pt>
                <c:pt idx="24793">
                  <c:v>42916.756249999999</c:v>
                </c:pt>
                <c:pt idx="24794">
                  <c:v>42916.756944444445</c:v>
                </c:pt>
                <c:pt idx="24795">
                  <c:v>42916.757638888892</c:v>
                </c:pt>
                <c:pt idx="24796">
                  <c:v>42916.758333333331</c:v>
                </c:pt>
                <c:pt idx="24797">
                  <c:v>42916.759027777778</c:v>
                </c:pt>
                <c:pt idx="24798">
                  <c:v>42916.759722222225</c:v>
                </c:pt>
                <c:pt idx="24799">
                  <c:v>42916.760416666664</c:v>
                </c:pt>
                <c:pt idx="24800">
                  <c:v>42916.761111111111</c:v>
                </c:pt>
                <c:pt idx="24801">
                  <c:v>42916.761805555558</c:v>
                </c:pt>
                <c:pt idx="24802">
                  <c:v>42916.762499999997</c:v>
                </c:pt>
                <c:pt idx="24803">
                  <c:v>42916.763194444444</c:v>
                </c:pt>
                <c:pt idx="24804">
                  <c:v>42916.763888888891</c:v>
                </c:pt>
                <c:pt idx="24805">
                  <c:v>42916.76458333333</c:v>
                </c:pt>
                <c:pt idx="24806">
                  <c:v>42916.765277777777</c:v>
                </c:pt>
                <c:pt idx="24807">
                  <c:v>42916.765972222223</c:v>
                </c:pt>
                <c:pt idx="24808">
                  <c:v>42916.76666666667</c:v>
                </c:pt>
                <c:pt idx="24809">
                  <c:v>42916.767361111109</c:v>
                </c:pt>
                <c:pt idx="24810">
                  <c:v>42916.768055555556</c:v>
                </c:pt>
                <c:pt idx="24811">
                  <c:v>42916.768750000003</c:v>
                </c:pt>
                <c:pt idx="24812">
                  <c:v>42916.769444444442</c:v>
                </c:pt>
                <c:pt idx="24813">
                  <c:v>42916.770138888889</c:v>
                </c:pt>
                <c:pt idx="24814">
                  <c:v>42916.770833333336</c:v>
                </c:pt>
                <c:pt idx="24815">
                  <c:v>42916.771527777775</c:v>
                </c:pt>
                <c:pt idx="24816">
                  <c:v>42916.772222222222</c:v>
                </c:pt>
                <c:pt idx="24817">
                  <c:v>42916.772916666669</c:v>
                </c:pt>
                <c:pt idx="24818">
                  <c:v>42916.773611111108</c:v>
                </c:pt>
                <c:pt idx="24819">
                  <c:v>42916.774305555555</c:v>
                </c:pt>
                <c:pt idx="24820">
                  <c:v>42916.775000000001</c:v>
                </c:pt>
                <c:pt idx="24821">
                  <c:v>42916.775694444441</c:v>
                </c:pt>
                <c:pt idx="24822">
                  <c:v>42916.776388888888</c:v>
                </c:pt>
                <c:pt idx="24823">
                  <c:v>42916.777083333334</c:v>
                </c:pt>
                <c:pt idx="24824">
                  <c:v>42916.777777777781</c:v>
                </c:pt>
                <c:pt idx="24825">
                  <c:v>42916.77847222222</c:v>
                </c:pt>
                <c:pt idx="24826">
                  <c:v>42916.779166666667</c:v>
                </c:pt>
                <c:pt idx="24827">
                  <c:v>42916.779861111114</c:v>
                </c:pt>
                <c:pt idx="24828">
                  <c:v>42916.780555555553</c:v>
                </c:pt>
                <c:pt idx="24829">
                  <c:v>42916.78125</c:v>
                </c:pt>
                <c:pt idx="24830">
                  <c:v>42916.781944444447</c:v>
                </c:pt>
                <c:pt idx="24831">
                  <c:v>42916.782638888886</c:v>
                </c:pt>
                <c:pt idx="24832">
                  <c:v>42916.783333333333</c:v>
                </c:pt>
                <c:pt idx="24833">
                  <c:v>42916.78402777778</c:v>
                </c:pt>
                <c:pt idx="24834">
                  <c:v>42916.784722222219</c:v>
                </c:pt>
                <c:pt idx="24835">
                  <c:v>42916.785416666666</c:v>
                </c:pt>
                <c:pt idx="24836">
                  <c:v>42916.786111111112</c:v>
                </c:pt>
                <c:pt idx="24837">
                  <c:v>42916.786805555559</c:v>
                </c:pt>
                <c:pt idx="24838">
                  <c:v>42916.787499999999</c:v>
                </c:pt>
                <c:pt idx="24839">
                  <c:v>42916.788194444445</c:v>
                </c:pt>
                <c:pt idx="24840">
                  <c:v>42916.788888888892</c:v>
                </c:pt>
                <c:pt idx="24841">
                  <c:v>42916.789583333331</c:v>
                </c:pt>
                <c:pt idx="24842">
                  <c:v>42916.790277777778</c:v>
                </c:pt>
                <c:pt idx="24843">
                  <c:v>42916.790972222225</c:v>
                </c:pt>
                <c:pt idx="24844">
                  <c:v>42916.791666666664</c:v>
                </c:pt>
                <c:pt idx="24845">
                  <c:v>42916.792361111111</c:v>
                </c:pt>
                <c:pt idx="24846">
                  <c:v>42916.793055555558</c:v>
                </c:pt>
                <c:pt idx="24847">
                  <c:v>42916.793749999997</c:v>
                </c:pt>
                <c:pt idx="24848">
                  <c:v>42916.794444444444</c:v>
                </c:pt>
                <c:pt idx="24849">
                  <c:v>42916.795138888891</c:v>
                </c:pt>
                <c:pt idx="24850">
                  <c:v>42916.79583333333</c:v>
                </c:pt>
                <c:pt idx="24851">
                  <c:v>42916.796527777777</c:v>
                </c:pt>
                <c:pt idx="24852">
                  <c:v>42916.797222222223</c:v>
                </c:pt>
                <c:pt idx="24853">
                  <c:v>42916.79791666667</c:v>
                </c:pt>
                <c:pt idx="24854">
                  <c:v>42916.798611111109</c:v>
                </c:pt>
                <c:pt idx="24855">
                  <c:v>42916.799305555556</c:v>
                </c:pt>
                <c:pt idx="24856">
                  <c:v>42916.800000000003</c:v>
                </c:pt>
                <c:pt idx="24857">
                  <c:v>42916.800694444442</c:v>
                </c:pt>
                <c:pt idx="24858">
                  <c:v>42916.801388888889</c:v>
                </c:pt>
                <c:pt idx="24859">
                  <c:v>42916.802083333336</c:v>
                </c:pt>
                <c:pt idx="24860">
                  <c:v>42916.802777777775</c:v>
                </c:pt>
                <c:pt idx="24861">
                  <c:v>42916.803472222222</c:v>
                </c:pt>
                <c:pt idx="24862">
                  <c:v>42916.804166666669</c:v>
                </c:pt>
                <c:pt idx="24863">
                  <c:v>42916.804861111108</c:v>
                </c:pt>
                <c:pt idx="24864">
                  <c:v>42916.805555555555</c:v>
                </c:pt>
                <c:pt idx="24865">
                  <c:v>42916.806250000001</c:v>
                </c:pt>
                <c:pt idx="24866">
                  <c:v>42916.806944444441</c:v>
                </c:pt>
                <c:pt idx="24867">
                  <c:v>42916.807638888888</c:v>
                </c:pt>
                <c:pt idx="24868">
                  <c:v>42916.808333333334</c:v>
                </c:pt>
                <c:pt idx="24869">
                  <c:v>42916.809027777781</c:v>
                </c:pt>
                <c:pt idx="24870">
                  <c:v>42916.80972222222</c:v>
                </c:pt>
                <c:pt idx="24871">
                  <c:v>42916.810416666667</c:v>
                </c:pt>
                <c:pt idx="24872">
                  <c:v>42916.811111111114</c:v>
                </c:pt>
                <c:pt idx="24873">
                  <c:v>42916.811805555553</c:v>
                </c:pt>
                <c:pt idx="24874">
                  <c:v>42916.8125</c:v>
                </c:pt>
                <c:pt idx="24875">
                  <c:v>42916.813194444447</c:v>
                </c:pt>
                <c:pt idx="24876">
                  <c:v>42916.813888888886</c:v>
                </c:pt>
                <c:pt idx="24877">
                  <c:v>42916.814583333333</c:v>
                </c:pt>
                <c:pt idx="24878">
                  <c:v>42916.81527777778</c:v>
                </c:pt>
                <c:pt idx="24879">
                  <c:v>42916.815972222219</c:v>
                </c:pt>
                <c:pt idx="24880">
                  <c:v>42916.816666666666</c:v>
                </c:pt>
                <c:pt idx="24881">
                  <c:v>42916.817361111112</c:v>
                </c:pt>
                <c:pt idx="24882">
                  <c:v>42916.818055555559</c:v>
                </c:pt>
                <c:pt idx="24883">
                  <c:v>42916.818749999999</c:v>
                </c:pt>
                <c:pt idx="24884">
                  <c:v>42916.819444444445</c:v>
                </c:pt>
                <c:pt idx="24885">
                  <c:v>42916.820138888892</c:v>
                </c:pt>
                <c:pt idx="24886">
                  <c:v>42916.820833333331</c:v>
                </c:pt>
                <c:pt idx="24887">
                  <c:v>42916.821527777778</c:v>
                </c:pt>
                <c:pt idx="24888">
                  <c:v>42916.822222222225</c:v>
                </c:pt>
                <c:pt idx="24889">
                  <c:v>42916.822916666664</c:v>
                </c:pt>
                <c:pt idx="24890">
                  <c:v>42916.823611111111</c:v>
                </c:pt>
                <c:pt idx="24891">
                  <c:v>42916.824305555558</c:v>
                </c:pt>
                <c:pt idx="24892">
                  <c:v>42916.824999999997</c:v>
                </c:pt>
                <c:pt idx="24893">
                  <c:v>42916.825694444444</c:v>
                </c:pt>
                <c:pt idx="24894">
                  <c:v>42916.826388888891</c:v>
                </c:pt>
                <c:pt idx="24895">
                  <c:v>42916.82708333333</c:v>
                </c:pt>
                <c:pt idx="24896">
                  <c:v>42916.827777777777</c:v>
                </c:pt>
                <c:pt idx="24897">
                  <c:v>42916.828472222223</c:v>
                </c:pt>
                <c:pt idx="24898">
                  <c:v>42916.82916666667</c:v>
                </c:pt>
                <c:pt idx="24899">
                  <c:v>42916.829861111109</c:v>
                </c:pt>
                <c:pt idx="24900">
                  <c:v>42916.830555555556</c:v>
                </c:pt>
                <c:pt idx="24901">
                  <c:v>42916.831250000003</c:v>
                </c:pt>
                <c:pt idx="24902">
                  <c:v>42916.831944444442</c:v>
                </c:pt>
                <c:pt idx="24903">
                  <c:v>42916.832638888889</c:v>
                </c:pt>
                <c:pt idx="24904">
                  <c:v>42916.833333333336</c:v>
                </c:pt>
                <c:pt idx="24905">
                  <c:v>42916.834027777775</c:v>
                </c:pt>
                <c:pt idx="24906">
                  <c:v>42916.834722222222</c:v>
                </c:pt>
                <c:pt idx="24907">
                  <c:v>42916.835416666669</c:v>
                </c:pt>
                <c:pt idx="24908">
                  <c:v>42916.836111111108</c:v>
                </c:pt>
                <c:pt idx="24909">
                  <c:v>42916.836805555555</c:v>
                </c:pt>
                <c:pt idx="24910">
                  <c:v>42916.837500000001</c:v>
                </c:pt>
                <c:pt idx="24911">
                  <c:v>42916.838194444441</c:v>
                </c:pt>
                <c:pt idx="24912">
                  <c:v>42916.838888888888</c:v>
                </c:pt>
                <c:pt idx="24913">
                  <c:v>42916.839583333334</c:v>
                </c:pt>
                <c:pt idx="24914">
                  <c:v>42916.840277777781</c:v>
                </c:pt>
                <c:pt idx="24915">
                  <c:v>42916.84097222222</c:v>
                </c:pt>
                <c:pt idx="24916">
                  <c:v>42916.841666666667</c:v>
                </c:pt>
                <c:pt idx="24917">
                  <c:v>42916.842361111114</c:v>
                </c:pt>
                <c:pt idx="24918">
                  <c:v>42916.843055555553</c:v>
                </c:pt>
                <c:pt idx="24919">
                  <c:v>42916.84375</c:v>
                </c:pt>
                <c:pt idx="24920">
                  <c:v>42916.844444444447</c:v>
                </c:pt>
                <c:pt idx="24921">
                  <c:v>42916.845138888886</c:v>
                </c:pt>
                <c:pt idx="24922">
                  <c:v>42916.845833333333</c:v>
                </c:pt>
                <c:pt idx="24923">
                  <c:v>42916.84652777778</c:v>
                </c:pt>
                <c:pt idx="24924">
                  <c:v>42916.847222222219</c:v>
                </c:pt>
                <c:pt idx="24925">
                  <c:v>42916.847916666666</c:v>
                </c:pt>
                <c:pt idx="24926">
                  <c:v>42916.848611111112</c:v>
                </c:pt>
                <c:pt idx="24927">
                  <c:v>42916.849305555559</c:v>
                </c:pt>
                <c:pt idx="24928">
                  <c:v>42916.85</c:v>
                </c:pt>
                <c:pt idx="24929">
                  <c:v>42916.850694444445</c:v>
                </c:pt>
                <c:pt idx="24930">
                  <c:v>42916.851388888892</c:v>
                </c:pt>
                <c:pt idx="24931">
                  <c:v>42916.852083333331</c:v>
                </c:pt>
                <c:pt idx="24932">
                  <c:v>42916.852777777778</c:v>
                </c:pt>
                <c:pt idx="24933">
                  <c:v>42916.853472222225</c:v>
                </c:pt>
                <c:pt idx="24934">
                  <c:v>42916.854166666664</c:v>
                </c:pt>
                <c:pt idx="24935">
                  <c:v>42916.854861111111</c:v>
                </c:pt>
                <c:pt idx="24936">
                  <c:v>42916.855555555558</c:v>
                </c:pt>
                <c:pt idx="24937">
                  <c:v>42916.856249999997</c:v>
                </c:pt>
                <c:pt idx="24938">
                  <c:v>42916.856944444444</c:v>
                </c:pt>
                <c:pt idx="24939">
                  <c:v>42916.857638888891</c:v>
                </c:pt>
                <c:pt idx="24940">
                  <c:v>42916.85833333333</c:v>
                </c:pt>
                <c:pt idx="24941">
                  <c:v>42916.859027777777</c:v>
                </c:pt>
                <c:pt idx="24942">
                  <c:v>42916.859722222223</c:v>
                </c:pt>
                <c:pt idx="24943">
                  <c:v>42916.86041666667</c:v>
                </c:pt>
                <c:pt idx="24944">
                  <c:v>42916.861111111109</c:v>
                </c:pt>
                <c:pt idx="24945">
                  <c:v>42916.861805555556</c:v>
                </c:pt>
                <c:pt idx="24946">
                  <c:v>42916.862500000003</c:v>
                </c:pt>
                <c:pt idx="24947">
                  <c:v>42916.863194444442</c:v>
                </c:pt>
                <c:pt idx="24948">
                  <c:v>42916.863888888889</c:v>
                </c:pt>
                <c:pt idx="24949">
                  <c:v>42916.864583333336</c:v>
                </c:pt>
                <c:pt idx="24950">
                  <c:v>42916.865277777775</c:v>
                </c:pt>
                <c:pt idx="24951">
                  <c:v>42916.865972222222</c:v>
                </c:pt>
                <c:pt idx="24952">
                  <c:v>42916.866666666669</c:v>
                </c:pt>
                <c:pt idx="24953">
                  <c:v>42916.867361111108</c:v>
                </c:pt>
                <c:pt idx="24954">
                  <c:v>42916.868055555555</c:v>
                </c:pt>
                <c:pt idx="24955">
                  <c:v>42916.868750000001</c:v>
                </c:pt>
                <c:pt idx="24956">
                  <c:v>42916.869444444441</c:v>
                </c:pt>
                <c:pt idx="24957">
                  <c:v>42916.870138888888</c:v>
                </c:pt>
                <c:pt idx="24958">
                  <c:v>42916.870833333334</c:v>
                </c:pt>
                <c:pt idx="24959">
                  <c:v>42916.871527777781</c:v>
                </c:pt>
                <c:pt idx="24960">
                  <c:v>42916.87222222222</c:v>
                </c:pt>
                <c:pt idx="24961">
                  <c:v>42916.872916666667</c:v>
                </c:pt>
                <c:pt idx="24962">
                  <c:v>42916.873611111114</c:v>
                </c:pt>
                <c:pt idx="24963">
                  <c:v>42916.874305555553</c:v>
                </c:pt>
                <c:pt idx="24964">
                  <c:v>42916.875</c:v>
                </c:pt>
                <c:pt idx="24965">
                  <c:v>42916.875694444447</c:v>
                </c:pt>
                <c:pt idx="24966">
                  <c:v>42916.876388888886</c:v>
                </c:pt>
                <c:pt idx="24967">
                  <c:v>42916.877083333333</c:v>
                </c:pt>
                <c:pt idx="24968">
                  <c:v>42916.87777777778</c:v>
                </c:pt>
                <c:pt idx="24969">
                  <c:v>42916.878472222219</c:v>
                </c:pt>
                <c:pt idx="24970">
                  <c:v>42916.879166666666</c:v>
                </c:pt>
                <c:pt idx="24971">
                  <c:v>42916.879861111112</c:v>
                </c:pt>
                <c:pt idx="24972">
                  <c:v>42916.880555555559</c:v>
                </c:pt>
                <c:pt idx="24973">
                  <c:v>42916.881249999999</c:v>
                </c:pt>
                <c:pt idx="24974">
                  <c:v>42916.881944444445</c:v>
                </c:pt>
                <c:pt idx="24975">
                  <c:v>42916.882638888892</c:v>
                </c:pt>
                <c:pt idx="24976">
                  <c:v>42916.883333333331</c:v>
                </c:pt>
                <c:pt idx="24977">
                  <c:v>42916.884027777778</c:v>
                </c:pt>
                <c:pt idx="24978">
                  <c:v>42916.884722222225</c:v>
                </c:pt>
                <c:pt idx="24979">
                  <c:v>42916.885416666664</c:v>
                </c:pt>
                <c:pt idx="24980">
                  <c:v>42916.886111111111</c:v>
                </c:pt>
                <c:pt idx="24981">
                  <c:v>42916.886805555558</c:v>
                </c:pt>
                <c:pt idx="24982">
                  <c:v>42916.887499999997</c:v>
                </c:pt>
                <c:pt idx="24983">
                  <c:v>42916.888194444444</c:v>
                </c:pt>
                <c:pt idx="24984">
                  <c:v>42916.888888888891</c:v>
                </c:pt>
                <c:pt idx="24985">
                  <c:v>42916.88958333333</c:v>
                </c:pt>
                <c:pt idx="24986">
                  <c:v>42916.890277777777</c:v>
                </c:pt>
                <c:pt idx="24987">
                  <c:v>42916.890972222223</c:v>
                </c:pt>
                <c:pt idx="24988">
                  <c:v>42916.89166666667</c:v>
                </c:pt>
                <c:pt idx="24989">
                  <c:v>42916.892361111109</c:v>
                </c:pt>
                <c:pt idx="24990">
                  <c:v>42916.893055555556</c:v>
                </c:pt>
                <c:pt idx="24991">
                  <c:v>42916.893750000003</c:v>
                </c:pt>
                <c:pt idx="24992">
                  <c:v>42916.894444444442</c:v>
                </c:pt>
                <c:pt idx="24993">
                  <c:v>42916.895138888889</c:v>
                </c:pt>
                <c:pt idx="24994">
                  <c:v>42916.895833333336</c:v>
                </c:pt>
                <c:pt idx="24995">
                  <c:v>42916.896527777775</c:v>
                </c:pt>
                <c:pt idx="24996">
                  <c:v>42916.897222222222</c:v>
                </c:pt>
                <c:pt idx="24997">
                  <c:v>42916.897916666669</c:v>
                </c:pt>
                <c:pt idx="24998">
                  <c:v>42916.898611111108</c:v>
                </c:pt>
                <c:pt idx="24999">
                  <c:v>42916.899305555555</c:v>
                </c:pt>
                <c:pt idx="25000">
                  <c:v>42916.9</c:v>
                </c:pt>
                <c:pt idx="25001">
                  <c:v>42916.900694444441</c:v>
                </c:pt>
                <c:pt idx="25002">
                  <c:v>42916.901388888888</c:v>
                </c:pt>
                <c:pt idx="25003">
                  <c:v>42916.902083333334</c:v>
                </c:pt>
                <c:pt idx="25004">
                  <c:v>42916.902777777781</c:v>
                </c:pt>
                <c:pt idx="25005">
                  <c:v>42916.90347222222</c:v>
                </c:pt>
                <c:pt idx="25006">
                  <c:v>42916.904166666667</c:v>
                </c:pt>
                <c:pt idx="25007">
                  <c:v>42916.904861111114</c:v>
                </c:pt>
                <c:pt idx="25008">
                  <c:v>42916.905555555553</c:v>
                </c:pt>
                <c:pt idx="25009">
                  <c:v>42916.90625</c:v>
                </c:pt>
                <c:pt idx="25010">
                  <c:v>42916.906944444447</c:v>
                </c:pt>
                <c:pt idx="25011">
                  <c:v>42916.907638888886</c:v>
                </c:pt>
                <c:pt idx="25012">
                  <c:v>42916.908333333333</c:v>
                </c:pt>
                <c:pt idx="25013">
                  <c:v>42916.90902777778</c:v>
                </c:pt>
                <c:pt idx="25014">
                  <c:v>42916.909722222219</c:v>
                </c:pt>
                <c:pt idx="25015">
                  <c:v>42916.910416666666</c:v>
                </c:pt>
                <c:pt idx="25016">
                  <c:v>42916.911111111112</c:v>
                </c:pt>
                <c:pt idx="25017">
                  <c:v>42916.911805555559</c:v>
                </c:pt>
                <c:pt idx="25018">
                  <c:v>42916.912499999999</c:v>
                </c:pt>
                <c:pt idx="25019">
                  <c:v>42916.913194444445</c:v>
                </c:pt>
                <c:pt idx="25020">
                  <c:v>42916.913888888892</c:v>
                </c:pt>
                <c:pt idx="25021">
                  <c:v>42916.914583333331</c:v>
                </c:pt>
                <c:pt idx="25022">
                  <c:v>42916.915277777778</c:v>
                </c:pt>
                <c:pt idx="25023">
                  <c:v>42916.915972222225</c:v>
                </c:pt>
                <c:pt idx="25024">
                  <c:v>42916.916666666664</c:v>
                </c:pt>
                <c:pt idx="25025">
                  <c:v>42916.917361111111</c:v>
                </c:pt>
                <c:pt idx="25026">
                  <c:v>42916.918055555558</c:v>
                </c:pt>
                <c:pt idx="25027">
                  <c:v>42916.918749999997</c:v>
                </c:pt>
                <c:pt idx="25028">
                  <c:v>42916.919444444444</c:v>
                </c:pt>
                <c:pt idx="25029">
                  <c:v>42916.920138888891</c:v>
                </c:pt>
                <c:pt idx="25030">
                  <c:v>42916.92083333333</c:v>
                </c:pt>
                <c:pt idx="25031">
                  <c:v>42916.921527777777</c:v>
                </c:pt>
                <c:pt idx="25032">
                  <c:v>42916.922222222223</c:v>
                </c:pt>
                <c:pt idx="25033">
                  <c:v>42916.92291666667</c:v>
                </c:pt>
                <c:pt idx="25034">
                  <c:v>42916.923611111109</c:v>
                </c:pt>
                <c:pt idx="25035">
                  <c:v>42916.924305555556</c:v>
                </c:pt>
                <c:pt idx="25036">
                  <c:v>42916.925000000003</c:v>
                </c:pt>
                <c:pt idx="25037">
                  <c:v>42916.925694444442</c:v>
                </c:pt>
                <c:pt idx="25038">
                  <c:v>42916.926388888889</c:v>
                </c:pt>
                <c:pt idx="25039">
                  <c:v>42916.927083333336</c:v>
                </c:pt>
                <c:pt idx="25040">
                  <c:v>42916.927777777775</c:v>
                </c:pt>
                <c:pt idx="25041">
                  <c:v>42916.928472222222</c:v>
                </c:pt>
                <c:pt idx="25042">
                  <c:v>42916.929166666669</c:v>
                </c:pt>
                <c:pt idx="25043">
                  <c:v>42916.929861111108</c:v>
                </c:pt>
                <c:pt idx="25044">
                  <c:v>42916.930555555555</c:v>
                </c:pt>
                <c:pt idx="25045">
                  <c:v>42916.931250000001</c:v>
                </c:pt>
                <c:pt idx="25046">
                  <c:v>42916.931944444441</c:v>
                </c:pt>
                <c:pt idx="25047">
                  <c:v>42916.932638888888</c:v>
                </c:pt>
                <c:pt idx="25048">
                  <c:v>42916.933333333334</c:v>
                </c:pt>
                <c:pt idx="25049">
                  <c:v>42916.934027777781</c:v>
                </c:pt>
                <c:pt idx="25050">
                  <c:v>42916.93472222222</c:v>
                </c:pt>
                <c:pt idx="25051">
                  <c:v>42916.935416666667</c:v>
                </c:pt>
                <c:pt idx="25052">
                  <c:v>42916.936111111114</c:v>
                </c:pt>
                <c:pt idx="25053">
                  <c:v>42916.936805555553</c:v>
                </c:pt>
                <c:pt idx="25054">
                  <c:v>42916.9375</c:v>
                </c:pt>
                <c:pt idx="25055">
                  <c:v>42916.938194444447</c:v>
                </c:pt>
                <c:pt idx="25056">
                  <c:v>42916.938888888886</c:v>
                </c:pt>
                <c:pt idx="25057">
                  <c:v>42916.939583333333</c:v>
                </c:pt>
                <c:pt idx="25058">
                  <c:v>42916.94027777778</c:v>
                </c:pt>
                <c:pt idx="25059">
                  <c:v>42916.940972222219</c:v>
                </c:pt>
                <c:pt idx="25060">
                  <c:v>42916.941666666666</c:v>
                </c:pt>
                <c:pt idx="25061">
                  <c:v>42916.942361111112</c:v>
                </c:pt>
                <c:pt idx="25062">
                  <c:v>42916.943055555559</c:v>
                </c:pt>
                <c:pt idx="25063">
                  <c:v>42916.943749999999</c:v>
                </c:pt>
                <c:pt idx="25064">
                  <c:v>42916.944444444445</c:v>
                </c:pt>
                <c:pt idx="25065">
                  <c:v>42916.945138888892</c:v>
                </c:pt>
                <c:pt idx="25066">
                  <c:v>42916.945833333331</c:v>
                </c:pt>
                <c:pt idx="25067">
                  <c:v>42916.946527777778</c:v>
                </c:pt>
                <c:pt idx="25068">
                  <c:v>42916.947222222225</c:v>
                </c:pt>
                <c:pt idx="25069">
                  <c:v>42916.947916666664</c:v>
                </c:pt>
                <c:pt idx="25070">
                  <c:v>42916.948611111111</c:v>
                </c:pt>
                <c:pt idx="25071">
                  <c:v>42916.949305555558</c:v>
                </c:pt>
                <c:pt idx="25072">
                  <c:v>42916.95</c:v>
                </c:pt>
                <c:pt idx="25073">
                  <c:v>42916.950694444444</c:v>
                </c:pt>
                <c:pt idx="25074">
                  <c:v>42916.951388888891</c:v>
                </c:pt>
                <c:pt idx="25075">
                  <c:v>42916.95208333333</c:v>
                </c:pt>
                <c:pt idx="25076">
                  <c:v>42916.952777777777</c:v>
                </c:pt>
                <c:pt idx="25077">
                  <c:v>42916.953472222223</c:v>
                </c:pt>
                <c:pt idx="25078">
                  <c:v>42916.95416666667</c:v>
                </c:pt>
                <c:pt idx="25079">
                  <c:v>42916.954861111109</c:v>
                </c:pt>
                <c:pt idx="25080">
                  <c:v>42916.955555555556</c:v>
                </c:pt>
                <c:pt idx="25081">
                  <c:v>42916.956250000003</c:v>
                </c:pt>
                <c:pt idx="25082">
                  <c:v>42916.956944444442</c:v>
                </c:pt>
                <c:pt idx="25083">
                  <c:v>42916.957638888889</c:v>
                </c:pt>
                <c:pt idx="25084">
                  <c:v>42916.958333333336</c:v>
                </c:pt>
                <c:pt idx="25085">
                  <c:v>42916.959027777775</c:v>
                </c:pt>
                <c:pt idx="25086">
                  <c:v>42916.959722222222</c:v>
                </c:pt>
                <c:pt idx="25087">
                  <c:v>42916.960416666669</c:v>
                </c:pt>
                <c:pt idx="25088">
                  <c:v>42916.961111111108</c:v>
                </c:pt>
                <c:pt idx="25089">
                  <c:v>42916.961805555555</c:v>
                </c:pt>
                <c:pt idx="25090">
                  <c:v>42916.962500000001</c:v>
                </c:pt>
                <c:pt idx="25091">
                  <c:v>42916.963194444441</c:v>
                </c:pt>
                <c:pt idx="25092">
                  <c:v>42916.963888888888</c:v>
                </c:pt>
                <c:pt idx="25093">
                  <c:v>42916.964583333334</c:v>
                </c:pt>
                <c:pt idx="25094">
                  <c:v>42916.965277777781</c:v>
                </c:pt>
                <c:pt idx="25095">
                  <c:v>42916.96597222222</c:v>
                </c:pt>
                <c:pt idx="25096">
                  <c:v>42916.966666666667</c:v>
                </c:pt>
                <c:pt idx="25097">
                  <c:v>42916.967361111114</c:v>
                </c:pt>
                <c:pt idx="25098">
                  <c:v>42916.968055555553</c:v>
                </c:pt>
                <c:pt idx="25099">
                  <c:v>42916.96875</c:v>
                </c:pt>
                <c:pt idx="25100">
                  <c:v>42916.969444444447</c:v>
                </c:pt>
                <c:pt idx="25101">
                  <c:v>42916.970138888886</c:v>
                </c:pt>
                <c:pt idx="25102">
                  <c:v>42916.970833333333</c:v>
                </c:pt>
                <c:pt idx="25103">
                  <c:v>42916.97152777778</c:v>
                </c:pt>
                <c:pt idx="25104">
                  <c:v>42916.972222222219</c:v>
                </c:pt>
                <c:pt idx="25105">
                  <c:v>42916.972916666666</c:v>
                </c:pt>
                <c:pt idx="25106">
                  <c:v>42916.973611111112</c:v>
                </c:pt>
                <c:pt idx="25107">
                  <c:v>42916.974305555559</c:v>
                </c:pt>
                <c:pt idx="25108">
                  <c:v>42916.974999999999</c:v>
                </c:pt>
                <c:pt idx="25109">
                  <c:v>42916.975694444445</c:v>
                </c:pt>
                <c:pt idx="25110">
                  <c:v>42916.976388888892</c:v>
                </c:pt>
                <c:pt idx="25111">
                  <c:v>42916.977083333331</c:v>
                </c:pt>
                <c:pt idx="25112">
                  <c:v>42916.977777777778</c:v>
                </c:pt>
                <c:pt idx="25113">
                  <c:v>42916.978472222225</c:v>
                </c:pt>
                <c:pt idx="25114">
                  <c:v>42916.979166666664</c:v>
                </c:pt>
                <c:pt idx="25115">
                  <c:v>42916.979861111111</c:v>
                </c:pt>
                <c:pt idx="25116">
                  <c:v>42916.980555555558</c:v>
                </c:pt>
                <c:pt idx="25117">
                  <c:v>42916.981249999997</c:v>
                </c:pt>
                <c:pt idx="25118">
                  <c:v>42916.981944444444</c:v>
                </c:pt>
                <c:pt idx="25119">
                  <c:v>42916.982638888891</c:v>
                </c:pt>
                <c:pt idx="25120">
                  <c:v>42916.98333333333</c:v>
                </c:pt>
                <c:pt idx="25121">
                  <c:v>42916.984027777777</c:v>
                </c:pt>
                <c:pt idx="25122">
                  <c:v>42916.984722222223</c:v>
                </c:pt>
                <c:pt idx="25123">
                  <c:v>42916.98541666667</c:v>
                </c:pt>
                <c:pt idx="25124">
                  <c:v>42916.986111111109</c:v>
                </c:pt>
                <c:pt idx="25125">
                  <c:v>42916.986805555556</c:v>
                </c:pt>
                <c:pt idx="25126">
                  <c:v>42916.987500000003</c:v>
                </c:pt>
                <c:pt idx="25127">
                  <c:v>42916.988194444442</c:v>
                </c:pt>
                <c:pt idx="25128">
                  <c:v>42916.988888888889</c:v>
                </c:pt>
                <c:pt idx="25129">
                  <c:v>42916.989583333336</c:v>
                </c:pt>
                <c:pt idx="25130">
                  <c:v>42916.990277777775</c:v>
                </c:pt>
                <c:pt idx="25131">
                  <c:v>42916.990972222222</c:v>
                </c:pt>
                <c:pt idx="25132">
                  <c:v>42916.991666666669</c:v>
                </c:pt>
                <c:pt idx="25133">
                  <c:v>42916.992361111108</c:v>
                </c:pt>
                <c:pt idx="25134">
                  <c:v>42916.993055555555</c:v>
                </c:pt>
                <c:pt idx="25135">
                  <c:v>42916.993750000001</c:v>
                </c:pt>
                <c:pt idx="25136">
                  <c:v>42916.994444444441</c:v>
                </c:pt>
                <c:pt idx="25137">
                  <c:v>42916.995138888888</c:v>
                </c:pt>
                <c:pt idx="25138">
                  <c:v>42916.995833333334</c:v>
                </c:pt>
                <c:pt idx="25139">
                  <c:v>42916.996527777781</c:v>
                </c:pt>
                <c:pt idx="25140">
                  <c:v>42916.99722222222</c:v>
                </c:pt>
                <c:pt idx="25141">
                  <c:v>42916.997916666667</c:v>
                </c:pt>
                <c:pt idx="25142">
                  <c:v>42916.998611111114</c:v>
                </c:pt>
                <c:pt idx="25143">
                  <c:v>42916.999305555553</c:v>
                </c:pt>
                <c:pt idx="25144">
                  <c:v>42917</c:v>
                </c:pt>
                <c:pt idx="25145">
                  <c:v>42917.000694444447</c:v>
                </c:pt>
                <c:pt idx="25146">
                  <c:v>42917.001388888886</c:v>
                </c:pt>
                <c:pt idx="25147">
                  <c:v>42917.002083333333</c:v>
                </c:pt>
                <c:pt idx="25148">
                  <c:v>42917.00277777778</c:v>
                </c:pt>
                <c:pt idx="25149">
                  <c:v>42917.003472222219</c:v>
                </c:pt>
                <c:pt idx="25150">
                  <c:v>42917.004166666666</c:v>
                </c:pt>
                <c:pt idx="25151">
                  <c:v>42917.004861111112</c:v>
                </c:pt>
                <c:pt idx="25152">
                  <c:v>42917.005555555559</c:v>
                </c:pt>
                <c:pt idx="25153">
                  <c:v>42917.006249999999</c:v>
                </c:pt>
                <c:pt idx="25154">
                  <c:v>42917.006944444445</c:v>
                </c:pt>
                <c:pt idx="25155">
                  <c:v>42917.007638888892</c:v>
                </c:pt>
                <c:pt idx="25156">
                  <c:v>42917.008333333331</c:v>
                </c:pt>
                <c:pt idx="25157">
                  <c:v>42917.009027777778</c:v>
                </c:pt>
                <c:pt idx="25158">
                  <c:v>42917.009722222225</c:v>
                </c:pt>
                <c:pt idx="25159">
                  <c:v>42917.010416666664</c:v>
                </c:pt>
                <c:pt idx="25160">
                  <c:v>42917.011111111111</c:v>
                </c:pt>
                <c:pt idx="25161">
                  <c:v>42917.011805555558</c:v>
                </c:pt>
                <c:pt idx="25162">
                  <c:v>42917.012499999997</c:v>
                </c:pt>
                <c:pt idx="25163">
                  <c:v>42917.013194444444</c:v>
                </c:pt>
                <c:pt idx="25164">
                  <c:v>42917.013888888891</c:v>
                </c:pt>
                <c:pt idx="25165">
                  <c:v>42917.01458333333</c:v>
                </c:pt>
                <c:pt idx="25166">
                  <c:v>42917.015277777777</c:v>
                </c:pt>
                <c:pt idx="25167">
                  <c:v>42917.015972222223</c:v>
                </c:pt>
                <c:pt idx="25168">
                  <c:v>42917.01666666667</c:v>
                </c:pt>
                <c:pt idx="25169">
                  <c:v>42917.017361111109</c:v>
                </c:pt>
                <c:pt idx="25170">
                  <c:v>42917.018055555556</c:v>
                </c:pt>
                <c:pt idx="25171">
                  <c:v>42917.018750000003</c:v>
                </c:pt>
                <c:pt idx="25172">
                  <c:v>42917.019444444442</c:v>
                </c:pt>
                <c:pt idx="25173">
                  <c:v>42917.020138888889</c:v>
                </c:pt>
                <c:pt idx="25174">
                  <c:v>42917.020833333336</c:v>
                </c:pt>
                <c:pt idx="25175">
                  <c:v>42917.021527777775</c:v>
                </c:pt>
                <c:pt idx="25176">
                  <c:v>42917.022222222222</c:v>
                </c:pt>
                <c:pt idx="25177">
                  <c:v>42917.022916666669</c:v>
                </c:pt>
                <c:pt idx="25178">
                  <c:v>42917.023611111108</c:v>
                </c:pt>
                <c:pt idx="25179">
                  <c:v>42917.024305555555</c:v>
                </c:pt>
                <c:pt idx="25180">
                  <c:v>42917.025000000001</c:v>
                </c:pt>
                <c:pt idx="25181">
                  <c:v>42917.025694444441</c:v>
                </c:pt>
                <c:pt idx="25182">
                  <c:v>42917.026388888888</c:v>
                </c:pt>
                <c:pt idx="25183">
                  <c:v>42917.027083333334</c:v>
                </c:pt>
                <c:pt idx="25184">
                  <c:v>42917.027777777781</c:v>
                </c:pt>
                <c:pt idx="25185">
                  <c:v>42917.02847222222</c:v>
                </c:pt>
                <c:pt idx="25186">
                  <c:v>42917.029166666667</c:v>
                </c:pt>
                <c:pt idx="25187">
                  <c:v>42917.029861111114</c:v>
                </c:pt>
                <c:pt idx="25188">
                  <c:v>42917.030555555553</c:v>
                </c:pt>
                <c:pt idx="25189">
                  <c:v>42917.03125</c:v>
                </c:pt>
                <c:pt idx="25190">
                  <c:v>42917.031944444447</c:v>
                </c:pt>
                <c:pt idx="25191">
                  <c:v>42917.032638888886</c:v>
                </c:pt>
                <c:pt idx="25192">
                  <c:v>42917.033333333333</c:v>
                </c:pt>
                <c:pt idx="25193">
                  <c:v>42917.03402777778</c:v>
                </c:pt>
                <c:pt idx="25194">
                  <c:v>42917.034722222219</c:v>
                </c:pt>
                <c:pt idx="25195">
                  <c:v>42917.035416666666</c:v>
                </c:pt>
                <c:pt idx="25196">
                  <c:v>42917.036111111112</c:v>
                </c:pt>
                <c:pt idx="25197">
                  <c:v>42917.036805555559</c:v>
                </c:pt>
                <c:pt idx="25198">
                  <c:v>42917.037499999999</c:v>
                </c:pt>
                <c:pt idx="25199">
                  <c:v>42917.038194444445</c:v>
                </c:pt>
                <c:pt idx="25200">
                  <c:v>42917.038888888892</c:v>
                </c:pt>
                <c:pt idx="25201">
                  <c:v>42917.039583333331</c:v>
                </c:pt>
                <c:pt idx="25202">
                  <c:v>42917.040277777778</c:v>
                </c:pt>
                <c:pt idx="25203">
                  <c:v>42917.040972222225</c:v>
                </c:pt>
                <c:pt idx="25204">
                  <c:v>42917.041666666664</c:v>
                </c:pt>
                <c:pt idx="25205">
                  <c:v>42917.042361111111</c:v>
                </c:pt>
                <c:pt idx="25206">
                  <c:v>42917.043055555558</c:v>
                </c:pt>
                <c:pt idx="25207">
                  <c:v>42917.043749999997</c:v>
                </c:pt>
                <c:pt idx="25208">
                  <c:v>42917.044444444444</c:v>
                </c:pt>
                <c:pt idx="25209">
                  <c:v>42917.045138888891</c:v>
                </c:pt>
                <c:pt idx="25210">
                  <c:v>42917.04583333333</c:v>
                </c:pt>
                <c:pt idx="25211">
                  <c:v>42917.046527777777</c:v>
                </c:pt>
                <c:pt idx="25212">
                  <c:v>42917.047222222223</c:v>
                </c:pt>
                <c:pt idx="25213">
                  <c:v>42917.04791666667</c:v>
                </c:pt>
                <c:pt idx="25214">
                  <c:v>42917.048611111109</c:v>
                </c:pt>
                <c:pt idx="25215">
                  <c:v>42917.049305555556</c:v>
                </c:pt>
                <c:pt idx="25216">
                  <c:v>42917.05</c:v>
                </c:pt>
                <c:pt idx="25217">
                  <c:v>42917.050694444442</c:v>
                </c:pt>
                <c:pt idx="25218">
                  <c:v>42917.051388888889</c:v>
                </c:pt>
                <c:pt idx="25219">
                  <c:v>42917.052083333336</c:v>
                </c:pt>
                <c:pt idx="25220">
                  <c:v>42917.052777777775</c:v>
                </c:pt>
                <c:pt idx="25221">
                  <c:v>42917.053472222222</c:v>
                </c:pt>
                <c:pt idx="25222">
                  <c:v>42917.054166666669</c:v>
                </c:pt>
                <c:pt idx="25223">
                  <c:v>42917.054861111108</c:v>
                </c:pt>
                <c:pt idx="25224">
                  <c:v>42917.055555555555</c:v>
                </c:pt>
                <c:pt idx="25225">
                  <c:v>42917.056250000001</c:v>
                </c:pt>
                <c:pt idx="25226">
                  <c:v>42917.056944444441</c:v>
                </c:pt>
                <c:pt idx="25227">
                  <c:v>42917.057638888888</c:v>
                </c:pt>
                <c:pt idx="25228">
                  <c:v>42917.058333333334</c:v>
                </c:pt>
                <c:pt idx="25229">
                  <c:v>42917.059027777781</c:v>
                </c:pt>
                <c:pt idx="25230">
                  <c:v>42917.05972222222</c:v>
                </c:pt>
                <c:pt idx="25231">
                  <c:v>42917.060416666667</c:v>
                </c:pt>
                <c:pt idx="25232">
                  <c:v>42917.061111111114</c:v>
                </c:pt>
                <c:pt idx="25233">
                  <c:v>42917.061805555553</c:v>
                </c:pt>
                <c:pt idx="25234">
                  <c:v>42917.0625</c:v>
                </c:pt>
                <c:pt idx="25235">
                  <c:v>42917.063194444447</c:v>
                </c:pt>
                <c:pt idx="25236">
                  <c:v>42917.063888888886</c:v>
                </c:pt>
                <c:pt idx="25237">
                  <c:v>42917.064583333333</c:v>
                </c:pt>
                <c:pt idx="25238">
                  <c:v>42917.06527777778</c:v>
                </c:pt>
                <c:pt idx="25239">
                  <c:v>42917.065972222219</c:v>
                </c:pt>
                <c:pt idx="25240">
                  <c:v>42917.066666666666</c:v>
                </c:pt>
                <c:pt idx="25241">
                  <c:v>42917.067361111112</c:v>
                </c:pt>
                <c:pt idx="25242">
                  <c:v>42917.068055555559</c:v>
                </c:pt>
                <c:pt idx="25243">
                  <c:v>42917.068749999999</c:v>
                </c:pt>
                <c:pt idx="25244">
                  <c:v>42917.069444444445</c:v>
                </c:pt>
                <c:pt idx="25245">
                  <c:v>42917.070138888892</c:v>
                </c:pt>
                <c:pt idx="25246">
                  <c:v>42917.070833333331</c:v>
                </c:pt>
                <c:pt idx="25247">
                  <c:v>42917.071527777778</c:v>
                </c:pt>
                <c:pt idx="25248">
                  <c:v>42917.072222222225</c:v>
                </c:pt>
                <c:pt idx="25249">
                  <c:v>42917.072916666664</c:v>
                </c:pt>
                <c:pt idx="25250">
                  <c:v>42917.073611111111</c:v>
                </c:pt>
                <c:pt idx="25251">
                  <c:v>42917.074305555558</c:v>
                </c:pt>
                <c:pt idx="25252">
                  <c:v>42917.074999999997</c:v>
                </c:pt>
                <c:pt idx="25253">
                  <c:v>42917.075694444444</c:v>
                </c:pt>
                <c:pt idx="25254">
                  <c:v>42917.076388888891</c:v>
                </c:pt>
                <c:pt idx="25255">
                  <c:v>42917.07708333333</c:v>
                </c:pt>
                <c:pt idx="25256">
                  <c:v>42917.077777777777</c:v>
                </c:pt>
                <c:pt idx="25257">
                  <c:v>42917.078472222223</c:v>
                </c:pt>
                <c:pt idx="25258">
                  <c:v>42917.07916666667</c:v>
                </c:pt>
                <c:pt idx="25259">
                  <c:v>42917.079861111109</c:v>
                </c:pt>
                <c:pt idx="25260">
                  <c:v>42917.080555555556</c:v>
                </c:pt>
                <c:pt idx="25261">
                  <c:v>42917.081250000003</c:v>
                </c:pt>
                <c:pt idx="25262">
                  <c:v>42917.081944444442</c:v>
                </c:pt>
                <c:pt idx="25263">
                  <c:v>42917.082638888889</c:v>
                </c:pt>
                <c:pt idx="25264">
                  <c:v>42917.083333333336</c:v>
                </c:pt>
                <c:pt idx="25265">
                  <c:v>42917.084027777775</c:v>
                </c:pt>
                <c:pt idx="25266">
                  <c:v>42917.084722222222</c:v>
                </c:pt>
                <c:pt idx="25267">
                  <c:v>42917.085416666669</c:v>
                </c:pt>
                <c:pt idx="25268">
                  <c:v>42917.086111111108</c:v>
                </c:pt>
                <c:pt idx="25269">
                  <c:v>42917.086805555555</c:v>
                </c:pt>
                <c:pt idx="25270">
                  <c:v>42917.087500000001</c:v>
                </c:pt>
                <c:pt idx="25271">
                  <c:v>42917.088194444441</c:v>
                </c:pt>
                <c:pt idx="25272">
                  <c:v>42917.088888888888</c:v>
                </c:pt>
                <c:pt idx="25273">
                  <c:v>42917.089583333334</c:v>
                </c:pt>
                <c:pt idx="25274">
                  <c:v>42917.090277777781</c:v>
                </c:pt>
                <c:pt idx="25275">
                  <c:v>42917.09097222222</c:v>
                </c:pt>
                <c:pt idx="25276">
                  <c:v>42917.091666666667</c:v>
                </c:pt>
                <c:pt idx="25277">
                  <c:v>42917.092361111114</c:v>
                </c:pt>
                <c:pt idx="25278">
                  <c:v>42917.093055555553</c:v>
                </c:pt>
                <c:pt idx="25279">
                  <c:v>42917.09375</c:v>
                </c:pt>
                <c:pt idx="25280">
                  <c:v>42917.094444444447</c:v>
                </c:pt>
                <c:pt idx="25281">
                  <c:v>42917.095138888886</c:v>
                </c:pt>
                <c:pt idx="25282">
                  <c:v>42917.095833333333</c:v>
                </c:pt>
                <c:pt idx="25283">
                  <c:v>42917.09652777778</c:v>
                </c:pt>
                <c:pt idx="25284">
                  <c:v>42917.097222222219</c:v>
                </c:pt>
                <c:pt idx="25285">
                  <c:v>42917.097916666666</c:v>
                </c:pt>
                <c:pt idx="25286">
                  <c:v>42917.098611111112</c:v>
                </c:pt>
                <c:pt idx="25287">
                  <c:v>42917.099305555559</c:v>
                </c:pt>
                <c:pt idx="25288">
                  <c:v>42917.1</c:v>
                </c:pt>
                <c:pt idx="25289">
                  <c:v>42917.100694444445</c:v>
                </c:pt>
                <c:pt idx="25290">
                  <c:v>42917.101388888892</c:v>
                </c:pt>
                <c:pt idx="25291">
                  <c:v>42917.102083333331</c:v>
                </c:pt>
                <c:pt idx="25292">
                  <c:v>42917.102777777778</c:v>
                </c:pt>
                <c:pt idx="25293">
                  <c:v>42917.103472222225</c:v>
                </c:pt>
                <c:pt idx="25294">
                  <c:v>42917.104166666664</c:v>
                </c:pt>
                <c:pt idx="25295">
                  <c:v>42917.104861111111</c:v>
                </c:pt>
                <c:pt idx="25296">
                  <c:v>42917.105555555558</c:v>
                </c:pt>
                <c:pt idx="25297">
                  <c:v>42917.106249999997</c:v>
                </c:pt>
                <c:pt idx="25298">
                  <c:v>42917.106944444444</c:v>
                </c:pt>
                <c:pt idx="25299">
                  <c:v>42917.107638888891</c:v>
                </c:pt>
                <c:pt idx="25300">
                  <c:v>42917.10833333333</c:v>
                </c:pt>
                <c:pt idx="25301">
                  <c:v>42917.109027777777</c:v>
                </c:pt>
                <c:pt idx="25302">
                  <c:v>42917.109722222223</c:v>
                </c:pt>
                <c:pt idx="25303">
                  <c:v>42917.11041666667</c:v>
                </c:pt>
                <c:pt idx="25304">
                  <c:v>42917.111111111109</c:v>
                </c:pt>
                <c:pt idx="25305">
                  <c:v>42917.111805555556</c:v>
                </c:pt>
                <c:pt idx="25306">
                  <c:v>42917.112500000003</c:v>
                </c:pt>
                <c:pt idx="25307">
                  <c:v>42917.113194444442</c:v>
                </c:pt>
                <c:pt idx="25308">
                  <c:v>42917.113888888889</c:v>
                </c:pt>
                <c:pt idx="25309">
                  <c:v>42917.114583333336</c:v>
                </c:pt>
                <c:pt idx="25310">
                  <c:v>42917.115277777775</c:v>
                </c:pt>
                <c:pt idx="25311">
                  <c:v>42917.115972222222</c:v>
                </c:pt>
                <c:pt idx="25312">
                  <c:v>42917.116666666669</c:v>
                </c:pt>
                <c:pt idx="25313">
                  <c:v>42917.117361111108</c:v>
                </c:pt>
                <c:pt idx="25314">
                  <c:v>42917.118055555555</c:v>
                </c:pt>
                <c:pt idx="25315">
                  <c:v>42917.118750000001</c:v>
                </c:pt>
                <c:pt idx="25316">
                  <c:v>42917.119444444441</c:v>
                </c:pt>
                <c:pt idx="25317">
                  <c:v>42917.120138888888</c:v>
                </c:pt>
                <c:pt idx="25318">
                  <c:v>42917.120833333334</c:v>
                </c:pt>
                <c:pt idx="25319">
                  <c:v>42917.121527777781</c:v>
                </c:pt>
                <c:pt idx="25320">
                  <c:v>42917.12222222222</c:v>
                </c:pt>
                <c:pt idx="25321">
                  <c:v>42917.122916666667</c:v>
                </c:pt>
                <c:pt idx="25322">
                  <c:v>42917.123611111114</c:v>
                </c:pt>
                <c:pt idx="25323">
                  <c:v>42917.124305555553</c:v>
                </c:pt>
                <c:pt idx="25324">
                  <c:v>42917.125</c:v>
                </c:pt>
                <c:pt idx="25325">
                  <c:v>42917.125694444447</c:v>
                </c:pt>
                <c:pt idx="25326">
                  <c:v>42917.126388888886</c:v>
                </c:pt>
                <c:pt idx="25327">
                  <c:v>42917.127083333333</c:v>
                </c:pt>
                <c:pt idx="25328">
                  <c:v>42917.12777777778</c:v>
                </c:pt>
                <c:pt idx="25329">
                  <c:v>42917.128472222219</c:v>
                </c:pt>
                <c:pt idx="25330">
                  <c:v>42917.129166666666</c:v>
                </c:pt>
                <c:pt idx="25331">
                  <c:v>42917.129861111112</c:v>
                </c:pt>
                <c:pt idx="25332">
                  <c:v>42917.130555555559</c:v>
                </c:pt>
                <c:pt idx="25333">
                  <c:v>42917.131249999999</c:v>
                </c:pt>
                <c:pt idx="25334">
                  <c:v>42917.131944444445</c:v>
                </c:pt>
                <c:pt idx="25335">
                  <c:v>42917.132638888892</c:v>
                </c:pt>
                <c:pt idx="25336">
                  <c:v>42917.133333333331</c:v>
                </c:pt>
                <c:pt idx="25337">
                  <c:v>42917.134027777778</c:v>
                </c:pt>
                <c:pt idx="25338">
                  <c:v>42917.134722222225</c:v>
                </c:pt>
                <c:pt idx="25339">
                  <c:v>42917.135416666664</c:v>
                </c:pt>
                <c:pt idx="25340">
                  <c:v>42917.136111111111</c:v>
                </c:pt>
                <c:pt idx="25341">
                  <c:v>42917.136805555558</c:v>
                </c:pt>
                <c:pt idx="25342">
                  <c:v>42917.137499999997</c:v>
                </c:pt>
                <c:pt idx="25343">
                  <c:v>42917.138194444444</c:v>
                </c:pt>
                <c:pt idx="25344">
                  <c:v>42917.138888888891</c:v>
                </c:pt>
                <c:pt idx="25345">
                  <c:v>42917.13958333333</c:v>
                </c:pt>
                <c:pt idx="25346">
                  <c:v>42917.140277777777</c:v>
                </c:pt>
                <c:pt idx="25347">
                  <c:v>42917.140972222223</c:v>
                </c:pt>
                <c:pt idx="25348">
                  <c:v>42917.14166666667</c:v>
                </c:pt>
                <c:pt idx="25349">
                  <c:v>42917.142361111109</c:v>
                </c:pt>
                <c:pt idx="25350">
                  <c:v>42917.143055555556</c:v>
                </c:pt>
                <c:pt idx="25351">
                  <c:v>42917.143750000003</c:v>
                </c:pt>
                <c:pt idx="25352">
                  <c:v>42917.144444444442</c:v>
                </c:pt>
                <c:pt idx="25353">
                  <c:v>42917.145138888889</c:v>
                </c:pt>
                <c:pt idx="25354">
                  <c:v>42917.145833333336</c:v>
                </c:pt>
                <c:pt idx="25355">
                  <c:v>42917.146527777775</c:v>
                </c:pt>
                <c:pt idx="25356">
                  <c:v>42917.147222222222</c:v>
                </c:pt>
                <c:pt idx="25357">
                  <c:v>42917.147916666669</c:v>
                </c:pt>
                <c:pt idx="25358">
                  <c:v>42917.148611111108</c:v>
                </c:pt>
                <c:pt idx="25359">
                  <c:v>42917.149305555555</c:v>
                </c:pt>
                <c:pt idx="25360">
                  <c:v>42917.15</c:v>
                </c:pt>
                <c:pt idx="25361">
                  <c:v>42917.150694444441</c:v>
                </c:pt>
                <c:pt idx="25362">
                  <c:v>42917.151388888888</c:v>
                </c:pt>
                <c:pt idx="25363">
                  <c:v>42917.152083333334</c:v>
                </c:pt>
                <c:pt idx="25364">
                  <c:v>42917.152777777781</c:v>
                </c:pt>
                <c:pt idx="25365">
                  <c:v>42917.15347222222</c:v>
                </c:pt>
                <c:pt idx="25366">
                  <c:v>42917.154166666667</c:v>
                </c:pt>
                <c:pt idx="25367">
                  <c:v>42917.154861111114</c:v>
                </c:pt>
                <c:pt idx="25368">
                  <c:v>42917.155555555553</c:v>
                </c:pt>
                <c:pt idx="25369">
                  <c:v>42917.15625</c:v>
                </c:pt>
                <c:pt idx="25370">
                  <c:v>42917.156944444447</c:v>
                </c:pt>
                <c:pt idx="25371">
                  <c:v>42917.157638888886</c:v>
                </c:pt>
                <c:pt idx="25372">
                  <c:v>42917.158333333333</c:v>
                </c:pt>
                <c:pt idx="25373">
                  <c:v>42917.15902777778</c:v>
                </c:pt>
                <c:pt idx="25374">
                  <c:v>42917.159722222219</c:v>
                </c:pt>
                <c:pt idx="25375">
                  <c:v>42917.160416666666</c:v>
                </c:pt>
                <c:pt idx="25376">
                  <c:v>42917.161111111112</c:v>
                </c:pt>
                <c:pt idx="25377">
                  <c:v>42917.161805555559</c:v>
                </c:pt>
                <c:pt idx="25378">
                  <c:v>42917.162499999999</c:v>
                </c:pt>
                <c:pt idx="25379">
                  <c:v>42917.163194444445</c:v>
                </c:pt>
                <c:pt idx="25380">
                  <c:v>42917.163888888892</c:v>
                </c:pt>
                <c:pt idx="25381">
                  <c:v>42917.164583333331</c:v>
                </c:pt>
                <c:pt idx="25382">
                  <c:v>42917.165277777778</c:v>
                </c:pt>
                <c:pt idx="25383">
                  <c:v>42917.165972222225</c:v>
                </c:pt>
                <c:pt idx="25384">
                  <c:v>42917.166666666664</c:v>
                </c:pt>
                <c:pt idx="25385">
                  <c:v>42917.167361111111</c:v>
                </c:pt>
                <c:pt idx="25386">
                  <c:v>42917.168055555558</c:v>
                </c:pt>
                <c:pt idx="25387">
                  <c:v>42917.168749999997</c:v>
                </c:pt>
                <c:pt idx="25388">
                  <c:v>42917.169444444444</c:v>
                </c:pt>
                <c:pt idx="25389">
                  <c:v>42917.170138888891</c:v>
                </c:pt>
                <c:pt idx="25390">
                  <c:v>42917.17083333333</c:v>
                </c:pt>
                <c:pt idx="25391">
                  <c:v>42917.171527777777</c:v>
                </c:pt>
                <c:pt idx="25392">
                  <c:v>42917.172222222223</c:v>
                </c:pt>
                <c:pt idx="25393">
                  <c:v>42917.17291666667</c:v>
                </c:pt>
                <c:pt idx="25394">
                  <c:v>42917.173611111109</c:v>
                </c:pt>
                <c:pt idx="25395">
                  <c:v>42917.174305555556</c:v>
                </c:pt>
                <c:pt idx="25396">
                  <c:v>42917.175000000003</c:v>
                </c:pt>
                <c:pt idx="25397">
                  <c:v>42917.175694444442</c:v>
                </c:pt>
                <c:pt idx="25398">
                  <c:v>42917.176388888889</c:v>
                </c:pt>
                <c:pt idx="25399">
                  <c:v>42917.177083333336</c:v>
                </c:pt>
                <c:pt idx="25400">
                  <c:v>42917.177777777775</c:v>
                </c:pt>
                <c:pt idx="25401">
                  <c:v>42917.178472222222</c:v>
                </c:pt>
                <c:pt idx="25402">
                  <c:v>42917.179166666669</c:v>
                </c:pt>
                <c:pt idx="25403">
                  <c:v>42917.179861111108</c:v>
                </c:pt>
                <c:pt idx="25404">
                  <c:v>42917.180555555555</c:v>
                </c:pt>
                <c:pt idx="25405">
                  <c:v>42917.181250000001</c:v>
                </c:pt>
                <c:pt idx="25406">
                  <c:v>42917.181944444441</c:v>
                </c:pt>
                <c:pt idx="25407">
                  <c:v>42917.182638888888</c:v>
                </c:pt>
                <c:pt idx="25408">
                  <c:v>42917.183333333334</c:v>
                </c:pt>
                <c:pt idx="25409">
                  <c:v>42917.184027777781</c:v>
                </c:pt>
                <c:pt idx="25410">
                  <c:v>42917.18472222222</c:v>
                </c:pt>
                <c:pt idx="25411">
                  <c:v>42917.185416666667</c:v>
                </c:pt>
                <c:pt idx="25412">
                  <c:v>42917.186111111114</c:v>
                </c:pt>
                <c:pt idx="25413">
                  <c:v>42917.186805555553</c:v>
                </c:pt>
                <c:pt idx="25414">
                  <c:v>42917.1875</c:v>
                </c:pt>
                <c:pt idx="25415">
                  <c:v>42917.188194444447</c:v>
                </c:pt>
                <c:pt idx="25416">
                  <c:v>42917.188888888886</c:v>
                </c:pt>
                <c:pt idx="25417">
                  <c:v>42917.189583333333</c:v>
                </c:pt>
                <c:pt idx="25418">
                  <c:v>42917.19027777778</c:v>
                </c:pt>
                <c:pt idx="25419">
                  <c:v>42917.190972222219</c:v>
                </c:pt>
                <c:pt idx="25420">
                  <c:v>42917.191666666666</c:v>
                </c:pt>
                <c:pt idx="25421">
                  <c:v>42917.192361111112</c:v>
                </c:pt>
                <c:pt idx="25422">
                  <c:v>42917.193055555559</c:v>
                </c:pt>
                <c:pt idx="25423">
                  <c:v>42917.193749999999</c:v>
                </c:pt>
                <c:pt idx="25424">
                  <c:v>42917.194444444445</c:v>
                </c:pt>
                <c:pt idx="25425">
                  <c:v>42917.195138888892</c:v>
                </c:pt>
                <c:pt idx="25426">
                  <c:v>42917.195833333331</c:v>
                </c:pt>
                <c:pt idx="25427">
                  <c:v>42917.196527777778</c:v>
                </c:pt>
                <c:pt idx="25428">
                  <c:v>42917.197222222225</c:v>
                </c:pt>
                <c:pt idx="25429">
                  <c:v>42917.197916666664</c:v>
                </c:pt>
                <c:pt idx="25430">
                  <c:v>42917.198611111111</c:v>
                </c:pt>
                <c:pt idx="25431">
                  <c:v>42917.199305555558</c:v>
                </c:pt>
                <c:pt idx="25432">
                  <c:v>42917.2</c:v>
                </c:pt>
                <c:pt idx="25433">
                  <c:v>42917.200694444444</c:v>
                </c:pt>
                <c:pt idx="25434">
                  <c:v>42917.201388888891</c:v>
                </c:pt>
                <c:pt idx="25435">
                  <c:v>42917.20208333333</c:v>
                </c:pt>
                <c:pt idx="25436">
                  <c:v>42917.202777777777</c:v>
                </c:pt>
                <c:pt idx="25437">
                  <c:v>42917.203472222223</c:v>
                </c:pt>
                <c:pt idx="25438">
                  <c:v>42917.20416666667</c:v>
                </c:pt>
                <c:pt idx="25439">
                  <c:v>42917.204861111109</c:v>
                </c:pt>
                <c:pt idx="25440">
                  <c:v>42917.205555555556</c:v>
                </c:pt>
                <c:pt idx="25441">
                  <c:v>42917.206250000003</c:v>
                </c:pt>
                <c:pt idx="25442">
                  <c:v>42917.206944444442</c:v>
                </c:pt>
                <c:pt idx="25443">
                  <c:v>42917.207638888889</c:v>
                </c:pt>
                <c:pt idx="25444">
                  <c:v>42917.208333333336</c:v>
                </c:pt>
                <c:pt idx="25445">
                  <c:v>42917.209027777775</c:v>
                </c:pt>
                <c:pt idx="25446">
                  <c:v>42917.209722222222</c:v>
                </c:pt>
                <c:pt idx="25447">
                  <c:v>42917.210416666669</c:v>
                </c:pt>
                <c:pt idx="25448">
                  <c:v>42917.211111111108</c:v>
                </c:pt>
                <c:pt idx="25449">
                  <c:v>42917.211805555555</c:v>
                </c:pt>
                <c:pt idx="25450">
                  <c:v>42917.212500000001</c:v>
                </c:pt>
                <c:pt idx="25451">
                  <c:v>42917.213194444441</c:v>
                </c:pt>
                <c:pt idx="25452">
                  <c:v>42917.213888888888</c:v>
                </c:pt>
                <c:pt idx="25453">
                  <c:v>42917.214583333334</c:v>
                </c:pt>
                <c:pt idx="25454">
                  <c:v>42917.215277777781</c:v>
                </c:pt>
                <c:pt idx="25455">
                  <c:v>42917.21597222222</c:v>
                </c:pt>
                <c:pt idx="25456">
                  <c:v>42917.216666666667</c:v>
                </c:pt>
                <c:pt idx="25457">
                  <c:v>42917.217361111114</c:v>
                </c:pt>
                <c:pt idx="25458">
                  <c:v>42917.218055555553</c:v>
                </c:pt>
                <c:pt idx="25459">
                  <c:v>42917.21875</c:v>
                </c:pt>
                <c:pt idx="25460">
                  <c:v>42917.219444444447</c:v>
                </c:pt>
                <c:pt idx="25461">
                  <c:v>42917.220138888886</c:v>
                </c:pt>
                <c:pt idx="25462">
                  <c:v>42917.220833333333</c:v>
                </c:pt>
                <c:pt idx="25463">
                  <c:v>42917.22152777778</c:v>
                </c:pt>
                <c:pt idx="25464">
                  <c:v>42917.222222222219</c:v>
                </c:pt>
                <c:pt idx="25465">
                  <c:v>42917.222916666666</c:v>
                </c:pt>
                <c:pt idx="25466">
                  <c:v>42917.223611111112</c:v>
                </c:pt>
                <c:pt idx="25467">
                  <c:v>42917.224305555559</c:v>
                </c:pt>
                <c:pt idx="25468">
                  <c:v>42917.224999999999</c:v>
                </c:pt>
                <c:pt idx="25469">
                  <c:v>42917.225694444445</c:v>
                </c:pt>
                <c:pt idx="25470">
                  <c:v>42917.226388888892</c:v>
                </c:pt>
                <c:pt idx="25471">
                  <c:v>42917.227083333331</c:v>
                </c:pt>
                <c:pt idx="25472">
                  <c:v>42917.227777777778</c:v>
                </c:pt>
                <c:pt idx="25473">
                  <c:v>42917.228472222225</c:v>
                </c:pt>
                <c:pt idx="25474">
                  <c:v>42917.229166666664</c:v>
                </c:pt>
                <c:pt idx="25475">
                  <c:v>42917.229861111111</c:v>
                </c:pt>
                <c:pt idx="25476">
                  <c:v>42917.230555555558</c:v>
                </c:pt>
                <c:pt idx="25477">
                  <c:v>42917.231249999997</c:v>
                </c:pt>
                <c:pt idx="25478">
                  <c:v>42917.231944444444</c:v>
                </c:pt>
                <c:pt idx="25479">
                  <c:v>42917.232638888891</c:v>
                </c:pt>
                <c:pt idx="25480">
                  <c:v>42917.23333333333</c:v>
                </c:pt>
                <c:pt idx="25481">
                  <c:v>42917.234027777777</c:v>
                </c:pt>
                <c:pt idx="25482">
                  <c:v>42917.234722222223</c:v>
                </c:pt>
                <c:pt idx="25483">
                  <c:v>42917.23541666667</c:v>
                </c:pt>
                <c:pt idx="25484">
                  <c:v>42917.236111111109</c:v>
                </c:pt>
                <c:pt idx="25485">
                  <c:v>42917.236805555556</c:v>
                </c:pt>
                <c:pt idx="25486">
                  <c:v>42917.237500000003</c:v>
                </c:pt>
                <c:pt idx="25487">
                  <c:v>42917.238194444442</c:v>
                </c:pt>
                <c:pt idx="25488">
                  <c:v>42917.238888888889</c:v>
                </c:pt>
                <c:pt idx="25489">
                  <c:v>42917.239583333336</c:v>
                </c:pt>
                <c:pt idx="25490">
                  <c:v>42917.240277777775</c:v>
                </c:pt>
                <c:pt idx="25491">
                  <c:v>42917.240972222222</c:v>
                </c:pt>
                <c:pt idx="25492">
                  <c:v>42917.241666666669</c:v>
                </c:pt>
                <c:pt idx="25493">
                  <c:v>42917.242361111108</c:v>
                </c:pt>
                <c:pt idx="25494">
                  <c:v>42917.243055555555</c:v>
                </c:pt>
                <c:pt idx="25495">
                  <c:v>42917.243750000001</c:v>
                </c:pt>
                <c:pt idx="25496">
                  <c:v>42917.244444444441</c:v>
                </c:pt>
                <c:pt idx="25497">
                  <c:v>42917.245138888888</c:v>
                </c:pt>
                <c:pt idx="25498">
                  <c:v>42917.245833333334</c:v>
                </c:pt>
                <c:pt idx="25499">
                  <c:v>42917.246527777781</c:v>
                </c:pt>
                <c:pt idx="25500">
                  <c:v>42917.24722222222</c:v>
                </c:pt>
                <c:pt idx="25501">
                  <c:v>42917.247916666667</c:v>
                </c:pt>
                <c:pt idx="25502">
                  <c:v>42917.248611111114</c:v>
                </c:pt>
                <c:pt idx="25503">
                  <c:v>42917.249305555553</c:v>
                </c:pt>
                <c:pt idx="25504">
                  <c:v>42917.25</c:v>
                </c:pt>
                <c:pt idx="25505">
                  <c:v>42917.250694444447</c:v>
                </c:pt>
                <c:pt idx="25506">
                  <c:v>42917.251388888886</c:v>
                </c:pt>
                <c:pt idx="25507">
                  <c:v>42917.252083333333</c:v>
                </c:pt>
                <c:pt idx="25508">
                  <c:v>42917.25277777778</c:v>
                </c:pt>
                <c:pt idx="25509">
                  <c:v>42917.253472222219</c:v>
                </c:pt>
                <c:pt idx="25510">
                  <c:v>42917.254166666666</c:v>
                </c:pt>
                <c:pt idx="25511">
                  <c:v>42917.254861111112</c:v>
                </c:pt>
                <c:pt idx="25512">
                  <c:v>42917.255555555559</c:v>
                </c:pt>
                <c:pt idx="25513">
                  <c:v>42917.256249999999</c:v>
                </c:pt>
                <c:pt idx="25514">
                  <c:v>42917.256944444445</c:v>
                </c:pt>
                <c:pt idx="25515">
                  <c:v>42917.257638888892</c:v>
                </c:pt>
                <c:pt idx="25516">
                  <c:v>42917.258333333331</c:v>
                </c:pt>
                <c:pt idx="25517">
                  <c:v>42917.259027777778</c:v>
                </c:pt>
                <c:pt idx="25518">
                  <c:v>42917.259722222225</c:v>
                </c:pt>
                <c:pt idx="25519">
                  <c:v>42917.260416666664</c:v>
                </c:pt>
                <c:pt idx="25520">
                  <c:v>42917.261111111111</c:v>
                </c:pt>
                <c:pt idx="25521">
                  <c:v>42917.261805555558</c:v>
                </c:pt>
                <c:pt idx="25522">
                  <c:v>42917.262499999997</c:v>
                </c:pt>
                <c:pt idx="25523">
                  <c:v>42917.263194444444</c:v>
                </c:pt>
                <c:pt idx="25524">
                  <c:v>42917.263888888891</c:v>
                </c:pt>
                <c:pt idx="25525">
                  <c:v>42917.26458333333</c:v>
                </c:pt>
                <c:pt idx="25526">
                  <c:v>42917.265277777777</c:v>
                </c:pt>
                <c:pt idx="25527">
                  <c:v>42917.265972222223</c:v>
                </c:pt>
                <c:pt idx="25528">
                  <c:v>42917.26666666667</c:v>
                </c:pt>
                <c:pt idx="25529">
                  <c:v>42917.267361111109</c:v>
                </c:pt>
                <c:pt idx="25530">
                  <c:v>42917.268055555556</c:v>
                </c:pt>
                <c:pt idx="25531">
                  <c:v>42917.268750000003</c:v>
                </c:pt>
                <c:pt idx="25532">
                  <c:v>42917.269444444442</c:v>
                </c:pt>
                <c:pt idx="25533">
                  <c:v>42917.270138888889</c:v>
                </c:pt>
                <c:pt idx="25534">
                  <c:v>42917.270833333336</c:v>
                </c:pt>
                <c:pt idx="25535">
                  <c:v>42917.271527777775</c:v>
                </c:pt>
                <c:pt idx="25536">
                  <c:v>42917.272222222222</c:v>
                </c:pt>
                <c:pt idx="25537">
                  <c:v>42917.272916666669</c:v>
                </c:pt>
                <c:pt idx="25538">
                  <c:v>42917.273611111108</c:v>
                </c:pt>
                <c:pt idx="25539">
                  <c:v>42917.274305555555</c:v>
                </c:pt>
                <c:pt idx="25540">
                  <c:v>42917.275000000001</c:v>
                </c:pt>
                <c:pt idx="25541">
                  <c:v>42917.275694444441</c:v>
                </c:pt>
                <c:pt idx="25542">
                  <c:v>42917.276388888888</c:v>
                </c:pt>
                <c:pt idx="25543">
                  <c:v>42917.277083333334</c:v>
                </c:pt>
                <c:pt idx="25544">
                  <c:v>42917.277777777781</c:v>
                </c:pt>
                <c:pt idx="25545">
                  <c:v>42917.27847222222</c:v>
                </c:pt>
                <c:pt idx="25546">
                  <c:v>42917.279166666667</c:v>
                </c:pt>
                <c:pt idx="25547">
                  <c:v>42917.279861111114</c:v>
                </c:pt>
                <c:pt idx="25548">
                  <c:v>42917.280555555553</c:v>
                </c:pt>
                <c:pt idx="25549">
                  <c:v>42917.28125</c:v>
                </c:pt>
                <c:pt idx="25550">
                  <c:v>42917.281944444447</c:v>
                </c:pt>
                <c:pt idx="25551">
                  <c:v>42917.282638888886</c:v>
                </c:pt>
                <c:pt idx="25552">
                  <c:v>42917.283333333333</c:v>
                </c:pt>
                <c:pt idx="25553">
                  <c:v>42917.28402777778</c:v>
                </c:pt>
                <c:pt idx="25554">
                  <c:v>42917.284722222219</c:v>
                </c:pt>
                <c:pt idx="25555">
                  <c:v>42917.285416666666</c:v>
                </c:pt>
                <c:pt idx="25556">
                  <c:v>42917.286111111112</c:v>
                </c:pt>
                <c:pt idx="25557">
                  <c:v>42917.286805555559</c:v>
                </c:pt>
                <c:pt idx="25558">
                  <c:v>42917.287499999999</c:v>
                </c:pt>
                <c:pt idx="25559">
                  <c:v>42917.288194444445</c:v>
                </c:pt>
                <c:pt idx="25560">
                  <c:v>42917.288888888892</c:v>
                </c:pt>
                <c:pt idx="25561">
                  <c:v>42917.289583333331</c:v>
                </c:pt>
                <c:pt idx="25562">
                  <c:v>42917.290277777778</c:v>
                </c:pt>
                <c:pt idx="25563">
                  <c:v>42917.290972222225</c:v>
                </c:pt>
                <c:pt idx="25564">
                  <c:v>42917.291666666664</c:v>
                </c:pt>
                <c:pt idx="25565">
                  <c:v>42917.292361111111</c:v>
                </c:pt>
                <c:pt idx="25566">
                  <c:v>42917.293055555558</c:v>
                </c:pt>
                <c:pt idx="25567">
                  <c:v>42917.293749999997</c:v>
                </c:pt>
                <c:pt idx="25568">
                  <c:v>42917.294444444444</c:v>
                </c:pt>
                <c:pt idx="25569">
                  <c:v>42917.295138888891</c:v>
                </c:pt>
                <c:pt idx="25570">
                  <c:v>42917.29583333333</c:v>
                </c:pt>
                <c:pt idx="25571">
                  <c:v>42917.296527777777</c:v>
                </c:pt>
                <c:pt idx="25572">
                  <c:v>42917.297222222223</c:v>
                </c:pt>
                <c:pt idx="25573">
                  <c:v>42917.29791666667</c:v>
                </c:pt>
                <c:pt idx="25574">
                  <c:v>42917.298611111109</c:v>
                </c:pt>
                <c:pt idx="25575">
                  <c:v>42917.299305555556</c:v>
                </c:pt>
                <c:pt idx="25576">
                  <c:v>42917.3</c:v>
                </c:pt>
                <c:pt idx="25577">
                  <c:v>42917.300694444442</c:v>
                </c:pt>
                <c:pt idx="25578">
                  <c:v>42917.301388888889</c:v>
                </c:pt>
                <c:pt idx="25579">
                  <c:v>42917.302083333336</c:v>
                </c:pt>
                <c:pt idx="25580">
                  <c:v>42917.302777777775</c:v>
                </c:pt>
                <c:pt idx="25581">
                  <c:v>42917.303472222222</c:v>
                </c:pt>
                <c:pt idx="25582">
                  <c:v>42917.304166666669</c:v>
                </c:pt>
                <c:pt idx="25583">
                  <c:v>42917.304861111108</c:v>
                </c:pt>
                <c:pt idx="25584">
                  <c:v>42917.305555555555</c:v>
                </c:pt>
                <c:pt idx="25585">
                  <c:v>42917.306250000001</c:v>
                </c:pt>
                <c:pt idx="25586">
                  <c:v>42917.306944444441</c:v>
                </c:pt>
                <c:pt idx="25587">
                  <c:v>42917.307638888888</c:v>
                </c:pt>
                <c:pt idx="25588">
                  <c:v>42917.308333333334</c:v>
                </c:pt>
                <c:pt idx="25589">
                  <c:v>42917.309027777781</c:v>
                </c:pt>
                <c:pt idx="25590">
                  <c:v>42917.30972222222</c:v>
                </c:pt>
                <c:pt idx="25591">
                  <c:v>42917.310416666667</c:v>
                </c:pt>
                <c:pt idx="25592">
                  <c:v>42917.311111111114</c:v>
                </c:pt>
                <c:pt idx="25593">
                  <c:v>42917.311805555553</c:v>
                </c:pt>
                <c:pt idx="25594">
                  <c:v>42917.3125</c:v>
                </c:pt>
                <c:pt idx="25595">
                  <c:v>42917.313194444447</c:v>
                </c:pt>
                <c:pt idx="25596">
                  <c:v>42917.313888888886</c:v>
                </c:pt>
                <c:pt idx="25597">
                  <c:v>42917.314583333333</c:v>
                </c:pt>
                <c:pt idx="25598">
                  <c:v>42917.31527777778</c:v>
                </c:pt>
                <c:pt idx="25599">
                  <c:v>42917.315972222219</c:v>
                </c:pt>
                <c:pt idx="25600">
                  <c:v>42917.316666666666</c:v>
                </c:pt>
                <c:pt idx="25601">
                  <c:v>42917.317361111112</c:v>
                </c:pt>
                <c:pt idx="25602">
                  <c:v>42917.318055555559</c:v>
                </c:pt>
                <c:pt idx="25603">
                  <c:v>42917.318749999999</c:v>
                </c:pt>
                <c:pt idx="25604">
                  <c:v>42917.319444444445</c:v>
                </c:pt>
                <c:pt idx="25605">
                  <c:v>42917.320138888892</c:v>
                </c:pt>
                <c:pt idx="25606">
                  <c:v>42917.320833333331</c:v>
                </c:pt>
                <c:pt idx="25607">
                  <c:v>42917.321527777778</c:v>
                </c:pt>
                <c:pt idx="25608">
                  <c:v>42917.322222222225</c:v>
                </c:pt>
                <c:pt idx="25609">
                  <c:v>42917.322916666664</c:v>
                </c:pt>
                <c:pt idx="25610">
                  <c:v>42917.323611111111</c:v>
                </c:pt>
                <c:pt idx="25611">
                  <c:v>42917.324305555558</c:v>
                </c:pt>
                <c:pt idx="25612">
                  <c:v>42917.324999999997</c:v>
                </c:pt>
                <c:pt idx="25613">
                  <c:v>42917.325694444444</c:v>
                </c:pt>
                <c:pt idx="25614">
                  <c:v>42917.326388888891</c:v>
                </c:pt>
                <c:pt idx="25615">
                  <c:v>42917.32708333333</c:v>
                </c:pt>
                <c:pt idx="25616">
                  <c:v>42917.327777777777</c:v>
                </c:pt>
                <c:pt idx="25617">
                  <c:v>42917.328472222223</c:v>
                </c:pt>
                <c:pt idx="25618">
                  <c:v>42917.32916666667</c:v>
                </c:pt>
                <c:pt idx="25619">
                  <c:v>42917.329861111109</c:v>
                </c:pt>
                <c:pt idx="25620">
                  <c:v>42917.330555555556</c:v>
                </c:pt>
                <c:pt idx="25621">
                  <c:v>42917.331250000003</c:v>
                </c:pt>
                <c:pt idx="25622">
                  <c:v>42917.331944444442</c:v>
                </c:pt>
                <c:pt idx="25623">
                  <c:v>42917.332638888889</c:v>
                </c:pt>
                <c:pt idx="25624">
                  <c:v>42917.333333333336</c:v>
                </c:pt>
                <c:pt idx="25625">
                  <c:v>42917.334027777775</c:v>
                </c:pt>
                <c:pt idx="25626">
                  <c:v>42917.334722222222</c:v>
                </c:pt>
                <c:pt idx="25627">
                  <c:v>42917.335416666669</c:v>
                </c:pt>
                <c:pt idx="25628">
                  <c:v>42917.336111111108</c:v>
                </c:pt>
                <c:pt idx="25629">
                  <c:v>42917.336805555555</c:v>
                </c:pt>
                <c:pt idx="25630">
                  <c:v>42917.337500000001</c:v>
                </c:pt>
                <c:pt idx="25631">
                  <c:v>42917.338194444441</c:v>
                </c:pt>
                <c:pt idx="25632">
                  <c:v>42917.338888888888</c:v>
                </c:pt>
                <c:pt idx="25633">
                  <c:v>42917.339583333334</c:v>
                </c:pt>
                <c:pt idx="25634">
                  <c:v>42917.340277777781</c:v>
                </c:pt>
                <c:pt idx="25635">
                  <c:v>42917.34097222222</c:v>
                </c:pt>
                <c:pt idx="25636">
                  <c:v>42917.341666666667</c:v>
                </c:pt>
                <c:pt idx="25637">
                  <c:v>42917.342361111114</c:v>
                </c:pt>
                <c:pt idx="25638">
                  <c:v>42917.343055555553</c:v>
                </c:pt>
                <c:pt idx="25639">
                  <c:v>42917.34375</c:v>
                </c:pt>
                <c:pt idx="25640">
                  <c:v>42917.344444444447</c:v>
                </c:pt>
                <c:pt idx="25641">
                  <c:v>42917.345138888886</c:v>
                </c:pt>
                <c:pt idx="25642">
                  <c:v>42917.345833333333</c:v>
                </c:pt>
                <c:pt idx="25643">
                  <c:v>42917.34652777778</c:v>
                </c:pt>
                <c:pt idx="25644">
                  <c:v>42917.347222222219</c:v>
                </c:pt>
                <c:pt idx="25645">
                  <c:v>42917.347916666666</c:v>
                </c:pt>
                <c:pt idx="25646">
                  <c:v>42917.348611111112</c:v>
                </c:pt>
                <c:pt idx="25647">
                  <c:v>42917.349305555559</c:v>
                </c:pt>
                <c:pt idx="25648">
                  <c:v>42917.35</c:v>
                </c:pt>
                <c:pt idx="25649">
                  <c:v>42917.350694444445</c:v>
                </c:pt>
                <c:pt idx="25650">
                  <c:v>42917.351388888892</c:v>
                </c:pt>
                <c:pt idx="25651">
                  <c:v>42917.352083333331</c:v>
                </c:pt>
                <c:pt idx="25652">
                  <c:v>42917.352777777778</c:v>
                </c:pt>
                <c:pt idx="25653">
                  <c:v>42917.353472222225</c:v>
                </c:pt>
                <c:pt idx="25654">
                  <c:v>42917.354166666664</c:v>
                </c:pt>
                <c:pt idx="25655">
                  <c:v>42917.354861111111</c:v>
                </c:pt>
                <c:pt idx="25656">
                  <c:v>42917.355555555558</c:v>
                </c:pt>
                <c:pt idx="25657">
                  <c:v>42917.356249999997</c:v>
                </c:pt>
                <c:pt idx="25658">
                  <c:v>42917.356944444444</c:v>
                </c:pt>
                <c:pt idx="25659">
                  <c:v>42917.357638888891</c:v>
                </c:pt>
                <c:pt idx="25660">
                  <c:v>42917.35833333333</c:v>
                </c:pt>
                <c:pt idx="25661">
                  <c:v>42917.359027777777</c:v>
                </c:pt>
                <c:pt idx="25662">
                  <c:v>42917.359722222223</c:v>
                </c:pt>
                <c:pt idx="25663">
                  <c:v>42917.36041666667</c:v>
                </c:pt>
                <c:pt idx="25664">
                  <c:v>42917.361111111109</c:v>
                </c:pt>
                <c:pt idx="25665">
                  <c:v>42917.361805555556</c:v>
                </c:pt>
                <c:pt idx="25666">
                  <c:v>42917.362500000003</c:v>
                </c:pt>
                <c:pt idx="25667">
                  <c:v>42917.363194444442</c:v>
                </c:pt>
                <c:pt idx="25668">
                  <c:v>42917.363888888889</c:v>
                </c:pt>
                <c:pt idx="25669">
                  <c:v>42917.364583333336</c:v>
                </c:pt>
                <c:pt idx="25670">
                  <c:v>42917.365277777775</c:v>
                </c:pt>
                <c:pt idx="25671">
                  <c:v>42917.365972222222</c:v>
                </c:pt>
                <c:pt idx="25672">
                  <c:v>42917.366666666669</c:v>
                </c:pt>
                <c:pt idx="25673">
                  <c:v>42917.367361111108</c:v>
                </c:pt>
                <c:pt idx="25674">
                  <c:v>42917.368055555555</c:v>
                </c:pt>
                <c:pt idx="25675">
                  <c:v>42917.368750000001</c:v>
                </c:pt>
                <c:pt idx="25676">
                  <c:v>42917.369444444441</c:v>
                </c:pt>
                <c:pt idx="25677">
                  <c:v>42917.370138888888</c:v>
                </c:pt>
                <c:pt idx="25678">
                  <c:v>42917.370833333334</c:v>
                </c:pt>
                <c:pt idx="25679">
                  <c:v>42917.371527777781</c:v>
                </c:pt>
                <c:pt idx="25680">
                  <c:v>42917.37222222222</c:v>
                </c:pt>
                <c:pt idx="25681">
                  <c:v>42917.372916666667</c:v>
                </c:pt>
                <c:pt idx="25682">
                  <c:v>42917.373611111114</c:v>
                </c:pt>
                <c:pt idx="25683">
                  <c:v>42917.374305555553</c:v>
                </c:pt>
                <c:pt idx="25684">
                  <c:v>42917.375</c:v>
                </c:pt>
                <c:pt idx="25685">
                  <c:v>42917.375694444447</c:v>
                </c:pt>
                <c:pt idx="25686">
                  <c:v>42917.376388888886</c:v>
                </c:pt>
                <c:pt idx="25687">
                  <c:v>42917.377083333333</c:v>
                </c:pt>
                <c:pt idx="25688">
                  <c:v>42917.37777777778</c:v>
                </c:pt>
                <c:pt idx="25689">
                  <c:v>42917.378472222219</c:v>
                </c:pt>
                <c:pt idx="25690">
                  <c:v>42917.379166666666</c:v>
                </c:pt>
                <c:pt idx="25691">
                  <c:v>42917.379861111112</c:v>
                </c:pt>
                <c:pt idx="25692">
                  <c:v>42917.380555555559</c:v>
                </c:pt>
                <c:pt idx="25693">
                  <c:v>42917.381249999999</c:v>
                </c:pt>
                <c:pt idx="25694">
                  <c:v>42917.381944444445</c:v>
                </c:pt>
                <c:pt idx="25695">
                  <c:v>42917.382638888892</c:v>
                </c:pt>
                <c:pt idx="25696">
                  <c:v>42917.383333333331</c:v>
                </c:pt>
                <c:pt idx="25697">
                  <c:v>42917.384027777778</c:v>
                </c:pt>
                <c:pt idx="25698">
                  <c:v>42917.384722222225</c:v>
                </c:pt>
                <c:pt idx="25699">
                  <c:v>42917.385416666664</c:v>
                </c:pt>
                <c:pt idx="25700">
                  <c:v>42917.386111111111</c:v>
                </c:pt>
                <c:pt idx="25701">
                  <c:v>42917.386805555558</c:v>
                </c:pt>
                <c:pt idx="25702">
                  <c:v>42917.387499999997</c:v>
                </c:pt>
                <c:pt idx="25703">
                  <c:v>42917.388194444444</c:v>
                </c:pt>
                <c:pt idx="25704">
                  <c:v>42917.388888888891</c:v>
                </c:pt>
                <c:pt idx="25705">
                  <c:v>42917.38958333333</c:v>
                </c:pt>
                <c:pt idx="25706">
                  <c:v>42917.390277777777</c:v>
                </c:pt>
                <c:pt idx="25707">
                  <c:v>42917.390972222223</c:v>
                </c:pt>
                <c:pt idx="25708">
                  <c:v>42917.39166666667</c:v>
                </c:pt>
                <c:pt idx="25709">
                  <c:v>42917.392361111109</c:v>
                </c:pt>
                <c:pt idx="25710">
                  <c:v>42917.393055555556</c:v>
                </c:pt>
                <c:pt idx="25711">
                  <c:v>42917.393750000003</c:v>
                </c:pt>
                <c:pt idx="25712">
                  <c:v>42917.394444444442</c:v>
                </c:pt>
                <c:pt idx="25713">
                  <c:v>42917.395138888889</c:v>
                </c:pt>
                <c:pt idx="25714">
                  <c:v>42917.395833333336</c:v>
                </c:pt>
                <c:pt idx="25715">
                  <c:v>42917.396527777775</c:v>
                </c:pt>
                <c:pt idx="25716">
                  <c:v>42917.397222222222</c:v>
                </c:pt>
                <c:pt idx="25717">
                  <c:v>42917.397916666669</c:v>
                </c:pt>
                <c:pt idx="25718">
                  <c:v>42917.398611111108</c:v>
                </c:pt>
                <c:pt idx="25719">
                  <c:v>42917.399305555555</c:v>
                </c:pt>
                <c:pt idx="25720">
                  <c:v>42917.4</c:v>
                </c:pt>
                <c:pt idx="25721">
                  <c:v>42917.400694444441</c:v>
                </c:pt>
                <c:pt idx="25722">
                  <c:v>42917.401388888888</c:v>
                </c:pt>
                <c:pt idx="25723">
                  <c:v>42917.402083333334</c:v>
                </c:pt>
                <c:pt idx="25724">
                  <c:v>42917.402777777781</c:v>
                </c:pt>
                <c:pt idx="25725">
                  <c:v>42917.40347222222</c:v>
                </c:pt>
                <c:pt idx="25726">
                  <c:v>42917.404166666667</c:v>
                </c:pt>
                <c:pt idx="25727">
                  <c:v>42917.404861111114</c:v>
                </c:pt>
                <c:pt idx="25728">
                  <c:v>42917.405555555553</c:v>
                </c:pt>
                <c:pt idx="25729">
                  <c:v>42917.40625</c:v>
                </c:pt>
                <c:pt idx="25730">
                  <c:v>42917.406944444447</c:v>
                </c:pt>
                <c:pt idx="25731">
                  <c:v>42917.407638888886</c:v>
                </c:pt>
                <c:pt idx="25732">
                  <c:v>42917.408333333333</c:v>
                </c:pt>
                <c:pt idx="25733">
                  <c:v>42917.40902777778</c:v>
                </c:pt>
                <c:pt idx="25734">
                  <c:v>42917.409722222219</c:v>
                </c:pt>
                <c:pt idx="25735">
                  <c:v>42917.410416666666</c:v>
                </c:pt>
                <c:pt idx="25736">
                  <c:v>42917.411111111112</c:v>
                </c:pt>
                <c:pt idx="25737">
                  <c:v>42917.411805555559</c:v>
                </c:pt>
                <c:pt idx="25738">
                  <c:v>42917.412499999999</c:v>
                </c:pt>
                <c:pt idx="25739">
                  <c:v>42917.413194444445</c:v>
                </c:pt>
                <c:pt idx="25740">
                  <c:v>42917.413888888892</c:v>
                </c:pt>
                <c:pt idx="25741">
                  <c:v>42917.414583333331</c:v>
                </c:pt>
                <c:pt idx="25742">
                  <c:v>42917.415277777778</c:v>
                </c:pt>
                <c:pt idx="25743">
                  <c:v>42917.415972222225</c:v>
                </c:pt>
                <c:pt idx="25744">
                  <c:v>42917.416666666664</c:v>
                </c:pt>
                <c:pt idx="25745">
                  <c:v>42917.417361111111</c:v>
                </c:pt>
                <c:pt idx="25746">
                  <c:v>42917.418055555558</c:v>
                </c:pt>
                <c:pt idx="25747">
                  <c:v>42917.418749999997</c:v>
                </c:pt>
                <c:pt idx="25748">
                  <c:v>42917.419444444444</c:v>
                </c:pt>
                <c:pt idx="25749">
                  <c:v>42917.420138888891</c:v>
                </c:pt>
                <c:pt idx="25750">
                  <c:v>42917.42083333333</c:v>
                </c:pt>
                <c:pt idx="25751">
                  <c:v>42917.421527777777</c:v>
                </c:pt>
                <c:pt idx="25752">
                  <c:v>42917.422222222223</c:v>
                </c:pt>
                <c:pt idx="25753">
                  <c:v>42917.42291666667</c:v>
                </c:pt>
                <c:pt idx="25754">
                  <c:v>42917.423611111109</c:v>
                </c:pt>
                <c:pt idx="25755">
                  <c:v>42917.424305555556</c:v>
                </c:pt>
                <c:pt idx="25756">
                  <c:v>42917.425000000003</c:v>
                </c:pt>
                <c:pt idx="25757">
                  <c:v>42917.425694444442</c:v>
                </c:pt>
                <c:pt idx="25758">
                  <c:v>42917.426388888889</c:v>
                </c:pt>
                <c:pt idx="25759">
                  <c:v>42917.427083333336</c:v>
                </c:pt>
                <c:pt idx="25760">
                  <c:v>42917.427777777775</c:v>
                </c:pt>
                <c:pt idx="25761">
                  <c:v>42917.428472222222</c:v>
                </c:pt>
                <c:pt idx="25762">
                  <c:v>42917.429166666669</c:v>
                </c:pt>
                <c:pt idx="25763">
                  <c:v>42917.429861111108</c:v>
                </c:pt>
                <c:pt idx="25764">
                  <c:v>42917.430555555555</c:v>
                </c:pt>
                <c:pt idx="25765">
                  <c:v>42917.431250000001</c:v>
                </c:pt>
                <c:pt idx="25766">
                  <c:v>42917.431944444441</c:v>
                </c:pt>
                <c:pt idx="25767">
                  <c:v>42917.432638888888</c:v>
                </c:pt>
                <c:pt idx="25768">
                  <c:v>42917.433333333334</c:v>
                </c:pt>
                <c:pt idx="25769">
                  <c:v>42917.434027777781</c:v>
                </c:pt>
                <c:pt idx="25770">
                  <c:v>42917.43472222222</c:v>
                </c:pt>
                <c:pt idx="25771">
                  <c:v>42917.435416666667</c:v>
                </c:pt>
                <c:pt idx="25772">
                  <c:v>42917.436111111114</c:v>
                </c:pt>
                <c:pt idx="25773">
                  <c:v>42917.436805555553</c:v>
                </c:pt>
                <c:pt idx="25774">
                  <c:v>42917.4375</c:v>
                </c:pt>
                <c:pt idx="25775">
                  <c:v>42917.438194444447</c:v>
                </c:pt>
                <c:pt idx="25776">
                  <c:v>42917.438888888886</c:v>
                </c:pt>
                <c:pt idx="25777">
                  <c:v>42917.439583333333</c:v>
                </c:pt>
                <c:pt idx="25778">
                  <c:v>42917.44027777778</c:v>
                </c:pt>
                <c:pt idx="25779">
                  <c:v>42917.440972222219</c:v>
                </c:pt>
                <c:pt idx="25780">
                  <c:v>42917.441666666666</c:v>
                </c:pt>
                <c:pt idx="25781">
                  <c:v>42917.442361111112</c:v>
                </c:pt>
                <c:pt idx="25782">
                  <c:v>42917.443055555559</c:v>
                </c:pt>
                <c:pt idx="25783">
                  <c:v>42917.443749999999</c:v>
                </c:pt>
                <c:pt idx="25784">
                  <c:v>42917.444444444445</c:v>
                </c:pt>
                <c:pt idx="25785">
                  <c:v>42917.445138888892</c:v>
                </c:pt>
                <c:pt idx="25786">
                  <c:v>42917.445833333331</c:v>
                </c:pt>
                <c:pt idx="25787">
                  <c:v>42917.446527777778</c:v>
                </c:pt>
                <c:pt idx="25788">
                  <c:v>42917.447222222225</c:v>
                </c:pt>
                <c:pt idx="25789">
                  <c:v>42917.447916666664</c:v>
                </c:pt>
                <c:pt idx="25790">
                  <c:v>42917.448611111111</c:v>
                </c:pt>
                <c:pt idx="25791">
                  <c:v>42917.449305555558</c:v>
                </c:pt>
                <c:pt idx="25792">
                  <c:v>42917.45</c:v>
                </c:pt>
                <c:pt idx="25793">
                  <c:v>42917.450694444444</c:v>
                </c:pt>
                <c:pt idx="25794">
                  <c:v>42917.451388888891</c:v>
                </c:pt>
                <c:pt idx="25795">
                  <c:v>42917.45208333333</c:v>
                </c:pt>
                <c:pt idx="25796">
                  <c:v>42917.452777777777</c:v>
                </c:pt>
                <c:pt idx="25797">
                  <c:v>42917.453472222223</c:v>
                </c:pt>
                <c:pt idx="25798">
                  <c:v>42917.45416666667</c:v>
                </c:pt>
                <c:pt idx="25799">
                  <c:v>42917.454861111109</c:v>
                </c:pt>
                <c:pt idx="25800">
                  <c:v>42917.455555555556</c:v>
                </c:pt>
                <c:pt idx="25801">
                  <c:v>42917.456250000003</c:v>
                </c:pt>
                <c:pt idx="25802">
                  <c:v>42917.456944444442</c:v>
                </c:pt>
                <c:pt idx="25803">
                  <c:v>42917.457638888889</c:v>
                </c:pt>
                <c:pt idx="25804">
                  <c:v>42917.458333333336</c:v>
                </c:pt>
                <c:pt idx="25805">
                  <c:v>42917.459027777775</c:v>
                </c:pt>
                <c:pt idx="25806">
                  <c:v>42917.459722222222</c:v>
                </c:pt>
                <c:pt idx="25807">
                  <c:v>42917.460416666669</c:v>
                </c:pt>
                <c:pt idx="25808">
                  <c:v>42917.461111111108</c:v>
                </c:pt>
                <c:pt idx="25809">
                  <c:v>42917.461805555555</c:v>
                </c:pt>
                <c:pt idx="25810">
                  <c:v>42917.462500000001</c:v>
                </c:pt>
                <c:pt idx="25811">
                  <c:v>42917.463194444441</c:v>
                </c:pt>
                <c:pt idx="25812">
                  <c:v>42917.463888888888</c:v>
                </c:pt>
                <c:pt idx="25813">
                  <c:v>42917.464583333334</c:v>
                </c:pt>
                <c:pt idx="25814">
                  <c:v>42917.465277777781</c:v>
                </c:pt>
                <c:pt idx="25815">
                  <c:v>42917.46597222222</c:v>
                </c:pt>
                <c:pt idx="25816">
                  <c:v>42917.466666666667</c:v>
                </c:pt>
                <c:pt idx="25817">
                  <c:v>42917.467361111114</c:v>
                </c:pt>
                <c:pt idx="25818">
                  <c:v>42917.468055555553</c:v>
                </c:pt>
                <c:pt idx="25819">
                  <c:v>42917.46875</c:v>
                </c:pt>
                <c:pt idx="25820">
                  <c:v>42917.469444444447</c:v>
                </c:pt>
                <c:pt idx="25821">
                  <c:v>42917.470138888886</c:v>
                </c:pt>
                <c:pt idx="25822">
                  <c:v>42917.470833333333</c:v>
                </c:pt>
                <c:pt idx="25823">
                  <c:v>42917.47152777778</c:v>
                </c:pt>
                <c:pt idx="25824">
                  <c:v>42917.472222222219</c:v>
                </c:pt>
                <c:pt idx="25825">
                  <c:v>42917.472916666666</c:v>
                </c:pt>
                <c:pt idx="25826">
                  <c:v>42917.473611111112</c:v>
                </c:pt>
                <c:pt idx="25827">
                  <c:v>42917.474305555559</c:v>
                </c:pt>
                <c:pt idx="25828">
                  <c:v>42917.474999999999</c:v>
                </c:pt>
                <c:pt idx="25829">
                  <c:v>42917.475694444445</c:v>
                </c:pt>
                <c:pt idx="25830">
                  <c:v>42917.476388888892</c:v>
                </c:pt>
                <c:pt idx="25831">
                  <c:v>42917.477083333331</c:v>
                </c:pt>
                <c:pt idx="25832">
                  <c:v>42917.477777777778</c:v>
                </c:pt>
                <c:pt idx="25833">
                  <c:v>42917.478472222225</c:v>
                </c:pt>
                <c:pt idx="25834">
                  <c:v>42917.479166666664</c:v>
                </c:pt>
                <c:pt idx="25835">
                  <c:v>42917.479861111111</c:v>
                </c:pt>
                <c:pt idx="25836">
                  <c:v>42917.480555555558</c:v>
                </c:pt>
                <c:pt idx="25837">
                  <c:v>42917.481249999997</c:v>
                </c:pt>
                <c:pt idx="25838">
                  <c:v>42917.481944444444</c:v>
                </c:pt>
                <c:pt idx="25839">
                  <c:v>42917.482638888891</c:v>
                </c:pt>
                <c:pt idx="25840">
                  <c:v>42917.48333333333</c:v>
                </c:pt>
                <c:pt idx="25841">
                  <c:v>42917.484027777777</c:v>
                </c:pt>
                <c:pt idx="25842">
                  <c:v>42917.484722222223</c:v>
                </c:pt>
                <c:pt idx="25843">
                  <c:v>42917.48541666667</c:v>
                </c:pt>
                <c:pt idx="25844">
                  <c:v>42917.486111111109</c:v>
                </c:pt>
                <c:pt idx="25845">
                  <c:v>42917.486805555556</c:v>
                </c:pt>
                <c:pt idx="25846">
                  <c:v>42917.487500000003</c:v>
                </c:pt>
                <c:pt idx="25847">
                  <c:v>42917.488194444442</c:v>
                </c:pt>
                <c:pt idx="25848">
                  <c:v>42917.488888888889</c:v>
                </c:pt>
                <c:pt idx="25849">
                  <c:v>42917.489583333336</c:v>
                </c:pt>
                <c:pt idx="25850">
                  <c:v>42917.490277777775</c:v>
                </c:pt>
                <c:pt idx="25851">
                  <c:v>42917.490972222222</c:v>
                </c:pt>
                <c:pt idx="25852">
                  <c:v>42917.491666666669</c:v>
                </c:pt>
                <c:pt idx="25853">
                  <c:v>42917.492361111108</c:v>
                </c:pt>
                <c:pt idx="25854">
                  <c:v>42917.493055555555</c:v>
                </c:pt>
                <c:pt idx="25855">
                  <c:v>42917.493750000001</c:v>
                </c:pt>
                <c:pt idx="25856">
                  <c:v>42917.494444444441</c:v>
                </c:pt>
                <c:pt idx="25857">
                  <c:v>42917.495138888888</c:v>
                </c:pt>
                <c:pt idx="25858">
                  <c:v>42917.495833333334</c:v>
                </c:pt>
                <c:pt idx="25859">
                  <c:v>42917.496527777781</c:v>
                </c:pt>
                <c:pt idx="25860">
                  <c:v>42917.49722222222</c:v>
                </c:pt>
                <c:pt idx="25861">
                  <c:v>42917.497916666667</c:v>
                </c:pt>
                <c:pt idx="25862">
                  <c:v>42917.498611111114</c:v>
                </c:pt>
                <c:pt idx="25863">
                  <c:v>42917.499305555553</c:v>
                </c:pt>
                <c:pt idx="25864">
                  <c:v>42917.5</c:v>
                </c:pt>
                <c:pt idx="25865">
                  <c:v>42917.500694444447</c:v>
                </c:pt>
                <c:pt idx="25866">
                  <c:v>42917.501388888886</c:v>
                </c:pt>
                <c:pt idx="25867">
                  <c:v>42917.502083333333</c:v>
                </c:pt>
                <c:pt idx="25868">
                  <c:v>42917.50277777778</c:v>
                </c:pt>
                <c:pt idx="25869">
                  <c:v>42917.503472222219</c:v>
                </c:pt>
                <c:pt idx="25870">
                  <c:v>42917.504166666666</c:v>
                </c:pt>
                <c:pt idx="25871">
                  <c:v>42917.504861111112</c:v>
                </c:pt>
                <c:pt idx="25872">
                  <c:v>42917.505555555559</c:v>
                </c:pt>
                <c:pt idx="25873">
                  <c:v>42917.506249999999</c:v>
                </c:pt>
                <c:pt idx="25874">
                  <c:v>42917.506944444445</c:v>
                </c:pt>
                <c:pt idx="25875">
                  <c:v>42917.507638888892</c:v>
                </c:pt>
                <c:pt idx="25876">
                  <c:v>42917.508333333331</c:v>
                </c:pt>
                <c:pt idx="25877">
                  <c:v>42917.509027777778</c:v>
                </c:pt>
                <c:pt idx="25878">
                  <c:v>42917.509722222225</c:v>
                </c:pt>
                <c:pt idx="25879">
                  <c:v>42917.510416666664</c:v>
                </c:pt>
                <c:pt idx="25880">
                  <c:v>42917.511111111111</c:v>
                </c:pt>
                <c:pt idx="25881">
                  <c:v>42917.511805555558</c:v>
                </c:pt>
                <c:pt idx="25882">
                  <c:v>42917.512499999997</c:v>
                </c:pt>
                <c:pt idx="25883">
                  <c:v>42917.513194444444</c:v>
                </c:pt>
                <c:pt idx="25884">
                  <c:v>42917.513888888891</c:v>
                </c:pt>
                <c:pt idx="25885">
                  <c:v>42917.51458333333</c:v>
                </c:pt>
                <c:pt idx="25886">
                  <c:v>42917.515277777777</c:v>
                </c:pt>
                <c:pt idx="25887">
                  <c:v>42917.515972222223</c:v>
                </c:pt>
                <c:pt idx="25888">
                  <c:v>42917.51666666667</c:v>
                </c:pt>
                <c:pt idx="25889">
                  <c:v>42917.517361111109</c:v>
                </c:pt>
                <c:pt idx="25890">
                  <c:v>42917.518055555556</c:v>
                </c:pt>
                <c:pt idx="25891">
                  <c:v>42917.518750000003</c:v>
                </c:pt>
                <c:pt idx="25892">
                  <c:v>42917.519444444442</c:v>
                </c:pt>
                <c:pt idx="25893">
                  <c:v>42917.520138888889</c:v>
                </c:pt>
                <c:pt idx="25894">
                  <c:v>42917.520833333336</c:v>
                </c:pt>
                <c:pt idx="25895">
                  <c:v>42917.521527777775</c:v>
                </c:pt>
                <c:pt idx="25896">
                  <c:v>42917.522222222222</c:v>
                </c:pt>
                <c:pt idx="25897">
                  <c:v>42917.522916666669</c:v>
                </c:pt>
                <c:pt idx="25898">
                  <c:v>42917.523611111108</c:v>
                </c:pt>
                <c:pt idx="25899">
                  <c:v>42917.524305555555</c:v>
                </c:pt>
                <c:pt idx="25900">
                  <c:v>42917.525000000001</c:v>
                </c:pt>
                <c:pt idx="25901">
                  <c:v>42917.525694444441</c:v>
                </c:pt>
                <c:pt idx="25902">
                  <c:v>42917.526388888888</c:v>
                </c:pt>
                <c:pt idx="25903">
                  <c:v>42917.527083333334</c:v>
                </c:pt>
                <c:pt idx="25904">
                  <c:v>42917.527777777781</c:v>
                </c:pt>
                <c:pt idx="25905">
                  <c:v>42917.52847222222</c:v>
                </c:pt>
                <c:pt idx="25906">
                  <c:v>42917.529166666667</c:v>
                </c:pt>
                <c:pt idx="25907">
                  <c:v>42917.529861111114</c:v>
                </c:pt>
                <c:pt idx="25908">
                  <c:v>42917.530555555553</c:v>
                </c:pt>
                <c:pt idx="25909">
                  <c:v>42917.53125</c:v>
                </c:pt>
                <c:pt idx="25910">
                  <c:v>42917.531944444447</c:v>
                </c:pt>
                <c:pt idx="25911">
                  <c:v>42917.532638888886</c:v>
                </c:pt>
                <c:pt idx="25912">
                  <c:v>42917.533333333333</c:v>
                </c:pt>
                <c:pt idx="25913">
                  <c:v>42917.53402777778</c:v>
                </c:pt>
                <c:pt idx="25914">
                  <c:v>42917.534722222219</c:v>
                </c:pt>
                <c:pt idx="25915">
                  <c:v>42917.535416666666</c:v>
                </c:pt>
                <c:pt idx="25916">
                  <c:v>42917.536111111112</c:v>
                </c:pt>
                <c:pt idx="25917">
                  <c:v>42917.536805555559</c:v>
                </c:pt>
                <c:pt idx="25918">
                  <c:v>42917.537499999999</c:v>
                </c:pt>
                <c:pt idx="25919">
                  <c:v>42917.538194444445</c:v>
                </c:pt>
                <c:pt idx="25920">
                  <c:v>42917.538888888892</c:v>
                </c:pt>
                <c:pt idx="25921">
                  <c:v>42917.539583333331</c:v>
                </c:pt>
                <c:pt idx="25922">
                  <c:v>42917.540277777778</c:v>
                </c:pt>
                <c:pt idx="25923">
                  <c:v>42917.540972222225</c:v>
                </c:pt>
                <c:pt idx="25924">
                  <c:v>42917.541666666664</c:v>
                </c:pt>
                <c:pt idx="25925">
                  <c:v>42917.542361111111</c:v>
                </c:pt>
                <c:pt idx="25926">
                  <c:v>42917.543055555558</c:v>
                </c:pt>
                <c:pt idx="25927">
                  <c:v>42917.543749999997</c:v>
                </c:pt>
                <c:pt idx="25928">
                  <c:v>42917.544444444444</c:v>
                </c:pt>
                <c:pt idx="25929">
                  <c:v>42917.545138888891</c:v>
                </c:pt>
                <c:pt idx="25930">
                  <c:v>42917.54583333333</c:v>
                </c:pt>
                <c:pt idx="25931">
                  <c:v>42917.546527777777</c:v>
                </c:pt>
                <c:pt idx="25932">
                  <c:v>42917.547222222223</c:v>
                </c:pt>
                <c:pt idx="25933">
                  <c:v>42917.54791666667</c:v>
                </c:pt>
                <c:pt idx="25934">
                  <c:v>42917.548611111109</c:v>
                </c:pt>
                <c:pt idx="25935">
                  <c:v>42917.549305555556</c:v>
                </c:pt>
                <c:pt idx="25936">
                  <c:v>42917.55</c:v>
                </c:pt>
                <c:pt idx="25937">
                  <c:v>42917.550694444442</c:v>
                </c:pt>
                <c:pt idx="25938">
                  <c:v>42917.551388888889</c:v>
                </c:pt>
                <c:pt idx="25939">
                  <c:v>42917.552083333336</c:v>
                </c:pt>
                <c:pt idx="25940">
                  <c:v>42917.552777777775</c:v>
                </c:pt>
                <c:pt idx="25941">
                  <c:v>42917.553472222222</c:v>
                </c:pt>
                <c:pt idx="25942">
                  <c:v>42917.554166666669</c:v>
                </c:pt>
                <c:pt idx="25943">
                  <c:v>42917.554861111108</c:v>
                </c:pt>
                <c:pt idx="25944">
                  <c:v>42917.555555555555</c:v>
                </c:pt>
                <c:pt idx="25945">
                  <c:v>42917.556250000001</c:v>
                </c:pt>
                <c:pt idx="25946">
                  <c:v>42917.556944444441</c:v>
                </c:pt>
                <c:pt idx="25947">
                  <c:v>42917.557638888888</c:v>
                </c:pt>
                <c:pt idx="25948">
                  <c:v>42917.558333333334</c:v>
                </c:pt>
                <c:pt idx="25949">
                  <c:v>42917.559027777781</c:v>
                </c:pt>
                <c:pt idx="25950">
                  <c:v>42917.55972222222</c:v>
                </c:pt>
                <c:pt idx="25951">
                  <c:v>42917.560416666667</c:v>
                </c:pt>
                <c:pt idx="25952">
                  <c:v>42917.561111111114</c:v>
                </c:pt>
                <c:pt idx="25953">
                  <c:v>42917.561805555553</c:v>
                </c:pt>
                <c:pt idx="25954">
                  <c:v>42917.5625</c:v>
                </c:pt>
                <c:pt idx="25955">
                  <c:v>42917.563194444447</c:v>
                </c:pt>
                <c:pt idx="25956">
                  <c:v>42917.563888888886</c:v>
                </c:pt>
                <c:pt idx="25957">
                  <c:v>42917.564583333333</c:v>
                </c:pt>
                <c:pt idx="25958">
                  <c:v>42917.56527777778</c:v>
                </c:pt>
                <c:pt idx="25959">
                  <c:v>42917.565972222219</c:v>
                </c:pt>
                <c:pt idx="25960">
                  <c:v>42917.566666666666</c:v>
                </c:pt>
                <c:pt idx="25961">
                  <c:v>42917.567361111112</c:v>
                </c:pt>
                <c:pt idx="25962">
                  <c:v>42917.568055555559</c:v>
                </c:pt>
                <c:pt idx="25963">
                  <c:v>42917.568749999999</c:v>
                </c:pt>
                <c:pt idx="25964">
                  <c:v>42917.569444444445</c:v>
                </c:pt>
                <c:pt idx="25965">
                  <c:v>42917.570138888892</c:v>
                </c:pt>
                <c:pt idx="25966">
                  <c:v>42917.570833333331</c:v>
                </c:pt>
                <c:pt idx="25967">
                  <c:v>42917.571527777778</c:v>
                </c:pt>
                <c:pt idx="25968">
                  <c:v>42917.572222222225</c:v>
                </c:pt>
                <c:pt idx="25969">
                  <c:v>42917.572916666664</c:v>
                </c:pt>
                <c:pt idx="25970">
                  <c:v>42917.573611111111</c:v>
                </c:pt>
                <c:pt idx="25971">
                  <c:v>42917.574305555558</c:v>
                </c:pt>
                <c:pt idx="25972">
                  <c:v>42917.574999999997</c:v>
                </c:pt>
                <c:pt idx="25973">
                  <c:v>42917.575694444444</c:v>
                </c:pt>
                <c:pt idx="25974">
                  <c:v>42917.576388888891</c:v>
                </c:pt>
                <c:pt idx="25975">
                  <c:v>42917.57708333333</c:v>
                </c:pt>
                <c:pt idx="25976">
                  <c:v>42917.577777777777</c:v>
                </c:pt>
                <c:pt idx="25977">
                  <c:v>42917.578472222223</c:v>
                </c:pt>
                <c:pt idx="25978">
                  <c:v>42917.57916666667</c:v>
                </c:pt>
                <c:pt idx="25979">
                  <c:v>42917.579861111109</c:v>
                </c:pt>
                <c:pt idx="25980">
                  <c:v>42917.580555555556</c:v>
                </c:pt>
                <c:pt idx="25981">
                  <c:v>42917.581250000003</c:v>
                </c:pt>
                <c:pt idx="25982">
                  <c:v>42917.581944444442</c:v>
                </c:pt>
                <c:pt idx="25983">
                  <c:v>42917.582638888889</c:v>
                </c:pt>
                <c:pt idx="25984">
                  <c:v>42917.583333333336</c:v>
                </c:pt>
                <c:pt idx="25985">
                  <c:v>42917.584027777775</c:v>
                </c:pt>
                <c:pt idx="25986">
                  <c:v>42917.584722222222</c:v>
                </c:pt>
                <c:pt idx="25987">
                  <c:v>42917.585416666669</c:v>
                </c:pt>
                <c:pt idx="25988">
                  <c:v>42917.586111111108</c:v>
                </c:pt>
                <c:pt idx="25989">
                  <c:v>42917.586805555555</c:v>
                </c:pt>
                <c:pt idx="25990">
                  <c:v>42917.587500000001</c:v>
                </c:pt>
                <c:pt idx="25991">
                  <c:v>42917.588194444441</c:v>
                </c:pt>
                <c:pt idx="25992">
                  <c:v>42917.588888888888</c:v>
                </c:pt>
                <c:pt idx="25993">
                  <c:v>42917.589583333334</c:v>
                </c:pt>
                <c:pt idx="25994">
                  <c:v>42917.590277777781</c:v>
                </c:pt>
                <c:pt idx="25995">
                  <c:v>42917.59097222222</c:v>
                </c:pt>
                <c:pt idx="25996">
                  <c:v>42917.591666666667</c:v>
                </c:pt>
                <c:pt idx="25997">
                  <c:v>42917.592361111114</c:v>
                </c:pt>
                <c:pt idx="25998">
                  <c:v>42917.593055555553</c:v>
                </c:pt>
                <c:pt idx="25999">
                  <c:v>42917.59375</c:v>
                </c:pt>
                <c:pt idx="26000">
                  <c:v>42917.594444444447</c:v>
                </c:pt>
                <c:pt idx="26001">
                  <c:v>42917.595138888886</c:v>
                </c:pt>
                <c:pt idx="26002">
                  <c:v>42917.595833333333</c:v>
                </c:pt>
                <c:pt idx="26003">
                  <c:v>42917.59652777778</c:v>
                </c:pt>
                <c:pt idx="26004">
                  <c:v>42917.597222222219</c:v>
                </c:pt>
                <c:pt idx="26005">
                  <c:v>42917.597916666666</c:v>
                </c:pt>
                <c:pt idx="26006">
                  <c:v>42917.598611111112</c:v>
                </c:pt>
                <c:pt idx="26007">
                  <c:v>42917.599305555559</c:v>
                </c:pt>
                <c:pt idx="26008">
                  <c:v>42917.599999999999</c:v>
                </c:pt>
                <c:pt idx="26009">
                  <c:v>42917.600694444445</c:v>
                </c:pt>
                <c:pt idx="26010">
                  <c:v>42917.601388888892</c:v>
                </c:pt>
                <c:pt idx="26011">
                  <c:v>42917.602083333331</c:v>
                </c:pt>
                <c:pt idx="26012">
                  <c:v>42917.602777777778</c:v>
                </c:pt>
                <c:pt idx="26013">
                  <c:v>42917.603472222225</c:v>
                </c:pt>
                <c:pt idx="26014">
                  <c:v>42917.604166666664</c:v>
                </c:pt>
                <c:pt idx="26015">
                  <c:v>42917.604861111111</c:v>
                </c:pt>
                <c:pt idx="26016">
                  <c:v>42917.605555555558</c:v>
                </c:pt>
                <c:pt idx="26017">
                  <c:v>42917.606249999997</c:v>
                </c:pt>
                <c:pt idx="26018">
                  <c:v>42917.606944444444</c:v>
                </c:pt>
                <c:pt idx="26019">
                  <c:v>42917.607638888891</c:v>
                </c:pt>
                <c:pt idx="26020">
                  <c:v>42917.60833333333</c:v>
                </c:pt>
                <c:pt idx="26021">
                  <c:v>42917.609027777777</c:v>
                </c:pt>
                <c:pt idx="26022">
                  <c:v>42917.609722222223</c:v>
                </c:pt>
                <c:pt idx="26023">
                  <c:v>42917.61041666667</c:v>
                </c:pt>
                <c:pt idx="26024">
                  <c:v>42917.611111111109</c:v>
                </c:pt>
                <c:pt idx="26025">
                  <c:v>42917.611805555556</c:v>
                </c:pt>
                <c:pt idx="26026">
                  <c:v>42917.612500000003</c:v>
                </c:pt>
                <c:pt idx="26027">
                  <c:v>42917.613194444442</c:v>
                </c:pt>
                <c:pt idx="26028">
                  <c:v>42917.613888888889</c:v>
                </c:pt>
                <c:pt idx="26029">
                  <c:v>42917.614583333336</c:v>
                </c:pt>
                <c:pt idx="26030">
                  <c:v>42917.615277777775</c:v>
                </c:pt>
                <c:pt idx="26031">
                  <c:v>42917.615972222222</c:v>
                </c:pt>
                <c:pt idx="26032">
                  <c:v>42917.616666666669</c:v>
                </c:pt>
                <c:pt idx="26033">
                  <c:v>42917.617361111108</c:v>
                </c:pt>
                <c:pt idx="26034">
                  <c:v>42917.618055555555</c:v>
                </c:pt>
                <c:pt idx="26035">
                  <c:v>42917.618750000001</c:v>
                </c:pt>
                <c:pt idx="26036">
                  <c:v>42917.619444444441</c:v>
                </c:pt>
                <c:pt idx="26037">
                  <c:v>42917.620138888888</c:v>
                </c:pt>
                <c:pt idx="26038">
                  <c:v>42917.620833333334</c:v>
                </c:pt>
                <c:pt idx="26039">
                  <c:v>42917.621527777781</c:v>
                </c:pt>
                <c:pt idx="26040">
                  <c:v>42917.62222222222</c:v>
                </c:pt>
                <c:pt idx="26041">
                  <c:v>42917.622916666667</c:v>
                </c:pt>
                <c:pt idx="26042">
                  <c:v>42917.623611111114</c:v>
                </c:pt>
                <c:pt idx="26043">
                  <c:v>42917.624305555553</c:v>
                </c:pt>
                <c:pt idx="26044">
                  <c:v>42917.625</c:v>
                </c:pt>
                <c:pt idx="26045">
                  <c:v>42917.625694444447</c:v>
                </c:pt>
                <c:pt idx="26046">
                  <c:v>42917.626388888886</c:v>
                </c:pt>
                <c:pt idx="26047">
                  <c:v>42917.627083333333</c:v>
                </c:pt>
                <c:pt idx="26048">
                  <c:v>42917.62777777778</c:v>
                </c:pt>
                <c:pt idx="26049">
                  <c:v>42917.628472222219</c:v>
                </c:pt>
                <c:pt idx="26050">
                  <c:v>42917.629166666666</c:v>
                </c:pt>
                <c:pt idx="26051">
                  <c:v>42917.629861111112</c:v>
                </c:pt>
                <c:pt idx="26052">
                  <c:v>42917.630555555559</c:v>
                </c:pt>
                <c:pt idx="26053">
                  <c:v>42917.631249999999</c:v>
                </c:pt>
                <c:pt idx="26054">
                  <c:v>42917.631944444445</c:v>
                </c:pt>
                <c:pt idx="26055">
                  <c:v>42917.632638888892</c:v>
                </c:pt>
                <c:pt idx="26056">
                  <c:v>42917.633333333331</c:v>
                </c:pt>
                <c:pt idx="26057">
                  <c:v>42917.634027777778</c:v>
                </c:pt>
                <c:pt idx="26058">
                  <c:v>42917.634722222225</c:v>
                </c:pt>
                <c:pt idx="26059">
                  <c:v>42917.635416666664</c:v>
                </c:pt>
                <c:pt idx="26060">
                  <c:v>42917.636111111111</c:v>
                </c:pt>
                <c:pt idx="26061">
                  <c:v>42917.636805555558</c:v>
                </c:pt>
                <c:pt idx="26062">
                  <c:v>42917.637499999997</c:v>
                </c:pt>
                <c:pt idx="26063">
                  <c:v>42917.638194444444</c:v>
                </c:pt>
                <c:pt idx="26064">
                  <c:v>42917.638888888891</c:v>
                </c:pt>
                <c:pt idx="26065">
                  <c:v>42917.63958333333</c:v>
                </c:pt>
                <c:pt idx="26066">
                  <c:v>42917.640277777777</c:v>
                </c:pt>
                <c:pt idx="26067">
                  <c:v>42917.640972222223</c:v>
                </c:pt>
                <c:pt idx="26068">
                  <c:v>42917.64166666667</c:v>
                </c:pt>
                <c:pt idx="26069">
                  <c:v>42917.642361111109</c:v>
                </c:pt>
                <c:pt idx="26070">
                  <c:v>42917.643055555556</c:v>
                </c:pt>
                <c:pt idx="26071">
                  <c:v>42917.643750000003</c:v>
                </c:pt>
                <c:pt idx="26072">
                  <c:v>42917.644444444442</c:v>
                </c:pt>
                <c:pt idx="26073">
                  <c:v>42917.645138888889</c:v>
                </c:pt>
                <c:pt idx="26074">
                  <c:v>42917.645833333336</c:v>
                </c:pt>
                <c:pt idx="26075">
                  <c:v>42917.646527777775</c:v>
                </c:pt>
                <c:pt idx="26076">
                  <c:v>42917.647222222222</c:v>
                </c:pt>
                <c:pt idx="26077">
                  <c:v>42917.647916666669</c:v>
                </c:pt>
                <c:pt idx="26078">
                  <c:v>42917.648611111108</c:v>
                </c:pt>
                <c:pt idx="26079">
                  <c:v>42917.649305555555</c:v>
                </c:pt>
                <c:pt idx="26080">
                  <c:v>42917.65</c:v>
                </c:pt>
                <c:pt idx="26081">
                  <c:v>42917.650694444441</c:v>
                </c:pt>
                <c:pt idx="26082">
                  <c:v>42917.651388888888</c:v>
                </c:pt>
                <c:pt idx="26083">
                  <c:v>42917.652083333334</c:v>
                </c:pt>
                <c:pt idx="26084">
                  <c:v>42917.652777777781</c:v>
                </c:pt>
                <c:pt idx="26085">
                  <c:v>42917.65347222222</c:v>
                </c:pt>
                <c:pt idx="26086">
                  <c:v>42917.654166666667</c:v>
                </c:pt>
                <c:pt idx="26087">
                  <c:v>42917.654861111114</c:v>
                </c:pt>
                <c:pt idx="26088">
                  <c:v>42917.655555555553</c:v>
                </c:pt>
                <c:pt idx="26089">
                  <c:v>42917.65625</c:v>
                </c:pt>
                <c:pt idx="26090">
                  <c:v>42917.656944444447</c:v>
                </c:pt>
                <c:pt idx="26091">
                  <c:v>42917.657638888886</c:v>
                </c:pt>
                <c:pt idx="26092">
                  <c:v>42917.658333333333</c:v>
                </c:pt>
                <c:pt idx="26093">
                  <c:v>42917.65902777778</c:v>
                </c:pt>
                <c:pt idx="26094">
                  <c:v>42917.659722222219</c:v>
                </c:pt>
                <c:pt idx="26095">
                  <c:v>42917.660416666666</c:v>
                </c:pt>
                <c:pt idx="26096">
                  <c:v>42917.661111111112</c:v>
                </c:pt>
                <c:pt idx="26097">
                  <c:v>42917.661805555559</c:v>
                </c:pt>
                <c:pt idx="26098">
                  <c:v>42917.662499999999</c:v>
                </c:pt>
                <c:pt idx="26099">
                  <c:v>42917.663194444445</c:v>
                </c:pt>
                <c:pt idx="26100">
                  <c:v>42917.663888888892</c:v>
                </c:pt>
                <c:pt idx="26101">
                  <c:v>42917.664583333331</c:v>
                </c:pt>
                <c:pt idx="26102">
                  <c:v>42917.665277777778</c:v>
                </c:pt>
                <c:pt idx="26103">
                  <c:v>42917.665972222225</c:v>
                </c:pt>
                <c:pt idx="26104">
                  <c:v>42917.666666666664</c:v>
                </c:pt>
                <c:pt idx="26105">
                  <c:v>42917.667361111111</c:v>
                </c:pt>
                <c:pt idx="26106">
                  <c:v>42917.668055555558</c:v>
                </c:pt>
                <c:pt idx="26107">
                  <c:v>42917.668749999997</c:v>
                </c:pt>
                <c:pt idx="26108">
                  <c:v>42917.669444444444</c:v>
                </c:pt>
                <c:pt idx="26109">
                  <c:v>42917.670138888891</c:v>
                </c:pt>
                <c:pt idx="26110">
                  <c:v>42917.67083333333</c:v>
                </c:pt>
                <c:pt idx="26111">
                  <c:v>42917.671527777777</c:v>
                </c:pt>
                <c:pt idx="26112">
                  <c:v>42917.672222222223</c:v>
                </c:pt>
                <c:pt idx="26113">
                  <c:v>42917.67291666667</c:v>
                </c:pt>
                <c:pt idx="26114">
                  <c:v>42917.673611111109</c:v>
                </c:pt>
                <c:pt idx="26115">
                  <c:v>42917.674305555556</c:v>
                </c:pt>
                <c:pt idx="26116">
                  <c:v>42917.675000000003</c:v>
                </c:pt>
                <c:pt idx="26117">
                  <c:v>42917.675694444442</c:v>
                </c:pt>
                <c:pt idx="26118">
                  <c:v>42917.676388888889</c:v>
                </c:pt>
                <c:pt idx="26119">
                  <c:v>42917.677083333336</c:v>
                </c:pt>
                <c:pt idx="26120">
                  <c:v>42917.677777777775</c:v>
                </c:pt>
                <c:pt idx="26121">
                  <c:v>42917.678472222222</c:v>
                </c:pt>
                <c:pt idx="26122">
                  <c:v>42917.679166666669</c:v>
                </c:pt>
                <c:pt idx="26123">
                  <c:v>42917.679861111108</c:v>
                </c:pt>
                <c:pt idx="26124">
                  <c:v>42917.680555555555</c:v>
                </c:pt>
                <c:pt idx="26125">
                  <c:v>42917.681250000001</c:v>
                </c:pt>
                <c:pt idx="26126">
                  <c:v>42917.681944444441</c:v>
                </c:pt>
                <c:pt idx="26127">
                  <c:v>42917.682638888888</c:v>
                </c:pt>
                <c:pt idx="26128">
                  <c:v>42917.683333333334</c:v>
                </c:pt>
                <c:pt idx="26129">
                  <c:v>42917.684027777781</c:v>
                </c:pt>
                <c:pt idx="26130">
                  <c:v>42917.68472222222</c:v>
                </c:pt>
                <c:pt idx="26131">
                  <c:v>42917.685416666667</c:v>
                </c:pt>
                <c:pt idx="26132">
                  <c:v>42917.686111111114</c:v>
                </c:pt>
                <c:pt idx="26133">
                  <c:v>42917.686805555553</c:v>
                </c:pt>
                <c:pt idx="26134">
                  <c:v>42917.6875</c:v>
                </c:pt>
                <c:pt idx="26135">
                  <c:v>42917.688194444447</c:v>
                </c:pt>
                <c:pt idx="26136">
                  <c:v>42917.688888888886</c:v>
                </c:pt>
                <c:pt idx="26137">
                  <c:v>42917.689583333333</c:v>
                </c:pt>
                <c:pt idx="26138">
                  <c:v>42917.69027777778</c:v>
                </c:pt>
                <c:pt idx="26139">
                  <c:v>42917.690972222219</c:v>
                </c:pt>
                <c:pt idx="26140">
                  <c:v>42917.691666666666</c:v>
                </c:pt>
                <c:pt idx="26141">
                  <c:v>42917.692361111112</c:v>
                </c:pt>
                <c:pt idx="26142">
                  <c:v>42917.693055555559</c:v>
                </c:pt>
                <c:pt idx="26143">
                  <c:v>42917.693749999999</c:v>
                </c:pt>
                <c:pt idx="26144">
                  <c:v>42917.694444444445</c:v>
                </c:pt>
                <c:pt idx="26145">
                  <c:v>42917.695138888892</c:v>
                </c:pt>
                <c:pt idx="26146">
                  <c:v>42917.695833333331</c:v>
                </c:pt>
                <c:pt idx="26147">
                  <c:v>42917.696527777778</c:v>
                </c:pt>
                <c:pt idx="26148">
                  <c:v>42917.697222222225</c:v>
                </c:pt>
                <c:pt idx="26149">
                  <c:v>42917.697916666664</c:v>
                </c:pt>
                <c:pt idx="26150">
                  <c:v>42917.698611111111</c:v>
                </c:pt>
                <c:pt idx="26151">
                  <c:v>42917.699305555558</c:v>
                </c:pt>
                <c:pt idx="26152">
                  <c:v>42917.7</c:v>
                </c:pt>
                <c:pt idx="26153">
                  <c:v>42917.700694444444</c:v>
                </c:pt>
                <c:pt idx="26154">
                  <c:v>42917.701388888891</c:v>
                </c:pt>
                <c:pt idx="26155">
                  <c:v>42917.70208333333</c:v>
                </c:pt>
                <c:pt idx="26156">
                  <c:v>42917.702777777777</c:v>
                </c:pt>
                <c:pt idx="26157">
                  <c:v>42917.703472222223</c:v>
                </c:pt>
                <c:pt idx="26158">
                  <c:v>42917.70416666667</c:v>
                </c:pt>
                <c:pt idx="26159">
                  <c:v>42917.704861111109</c:v>
                </c:pt>
                <c:pt idx="26160">
                  <c:v>42917.705555555556</c:v>
                </c:pt>
                <c:pt idx="26161">
                  <c:v>42917.706250000003</c:v>
                </c:pt>
                <c:pt idx="26162">
                  <c:v>42917.706944444442</c:v>
                </c:pt>
                <c:pt idx="26163">
                  <c:v>42917.707638888889</c:v>
                </c:pt>
                <c:pt idx="26164">
                  <c:v>42917.708333333336</c:v>
                </c:pt>
                <c:pt idx="26165">
                  <c:v>42917.709027777775</c:v>
                </c:pt>
                <c:pt idx="26166">
                  <c:v>42917.709722222222</c:v>
                </c:pt>
                <c:pt idx="26167">
                  <c:v>42917.710416666669</c:v>
                </c:pt>
                <c:pt idx="26168">
                  <c:v>42917.711111111108</c:v>
                </c:pt>
                <c:pt idx="26169">
                  <c:v>42917.711805555555</c:v>
                </c:pt>
                <c:pt idx="26170">
                  <c:v>42917.712500000001</c:v>
                </c:pt>
                <c:pt idx="26171">
                  <c:v>42917.713194444441</c:v>
                </c:pt>
                <c:pt idx="26172">
                  <c:v>42917.713888888888</c:v>
                </c:pt>
                <c:pt idx="26173">
                  <c:v>42917.714583333334</c:v>
                </c:pt>
                <c:pt idx="26174">
                  <c:v>42917.715277777781</c:v>
                </c:pt>
                <c:pt idx="26175">
                  <c:v>42917.71597222222</c:v>
                </c:pt>
                <c:pt idx="26176">
                  <c:v>42917.716666666667</c:v>
                </c:pt>
                <c:pt idx="26177">
                  <c:v>42917.717361111114</c:v>
                </c:pt>
                <c:pt idx="26178">
                  <c:v>42917.718055555553</c:v>
                </c:pt>
                <c:pt idx="26179">
                  <c:v>42917.71875</c:v>
                </c:pt>
                <c:pt idx="26180">
                  <c:v>42917.719444444447</c:v>
                </c:pt>
                <c:pt idx="26181">
                  <c:v>42917.720138888886</c:v>
                </c:pt>
                <c:pt idx="26182">
                  <c:v>42917.720833333333</c:v>
                </c:pt>
                <c:pt idx="26183">
                  <c:v>42917.72152777778</c:v>
                </c:pt>
                <c:pt idx="26184">
                  <c:v>42917.722222222219</c:v>
                </c:pt>
                <c:pt idx="26185">
                  <c:v>42917.722916666666</c:v>
                </c:pt>
                <c:pt idx="26186">
                  <c:v>42917.723611111112</c:v>
                </c:pt>
                <c:pt idx="26187">
                  <c:v>42917.724305555559</c:v>
                </c:pt>
                <c:pt idx="26188">
                  <c:v>42917.724999999999</c:v>
                </c:pt>
                <c:pt idx="26189">
                  <c:v>42917.725694444445</c:v>
                </c:pt>
                <c:pt idx="26190">
                  <c:v>42917.726388888892</c:v>
                </c:pt>
                <c:pt idx="26191">
                  <c:v>42917.727083333331</c:v>
                </c:pt>
                <c:pt idx="26192">
                  <c:v>42917.727777777778</c:v>
                </c:pt>
                <c:pt idx="26193">
                  <c:v>42917.728472222225</c:v>
                </c:pt>
                <c:pt idx="26194">
                  <c:v>42917.729166666664</c:v>
                </c:pt>
                <c:pt idx="26195">
                  <c:v>42917.729861111111</c:v>
                </c:pt>
                <c:pt idx="26196">
                  <c:v>42917.730555555558</c:v>
                </c:pt>
                <c:pt idx="26197">
                  <c:v>42917.731249999997</c:v>
                </c:pt>
                <c:pt idx="26198">
                  <c:v>42917.731944444444</c:v>
                </c:pt>
                <c:pt idx="26199">
                  <c:v>42917.732638888891</c:v>
                </c:pt>
                <c:pt idx="26200">
                  <c:v>42917.73333333333</c:v>
                </c:pt>
                <c:pt idx="26201">
                  <c:v>42917.734027777777</c:v>
                </c:pt>
                <c:pt idx="26202">
                  <c:v>42917.734722222223</c:v>
                </c:pt>
                <c:pt idx="26203">
                  <c:v>42917.73541666667</c:v>
                </c:pt>
                <c:pt idx="26204">
                  <c:v>42917.736111111109</c:v>
                </c:pt>
                <c:pt idx="26205">
                  <c:v>42917.736805555556</c:v>
                </c:pt>
                <c:pt idx="26206">
                  <c:v>42917.737500000003</c:v>
                </c:pt>
                <c:pt idx="26207">
                  <c:v>42917.738194444442</c:v>
                </c:pt>
                <c:pt idx="26208">
                  <c:v>42917.738888888889</c:v>
                </c:pt>
                <c:pt idx="26209">
                  <c:v>42917.739583333336</c:v>
                </c:pt>
                <c:pt idx="26210">
                  <c:v>42917.740277777775</c:v>
                </c:pt>
                <c:pt idx="26211">
                  <c:v>42917.740972222222</c:v>
                </c:pt>
                <c:pt idx="26212">
                  <c:v>42917.741666666669</c:v>
                </c:pt>
                <c:pt idx="26213">
                  <c:v>42917.742361111108</c:v>
                </c:pt>
                <c:pt idx="26214">
                  <c:v>42917.743055555555</c:v>
                </c:pt>
                <c:pt idx="26215">
                  <c:v>42917.743750000001</c:v>
                </c:pt>
                <c:pt idx="26216">
                  <c:v>42917.744444444441</c:v>
                </c:pt>
                <c:pt idx="26217">
                  <c:v>42917.745138888888</c:v>
                </c:pt>
                <c:pt idx="26218">
                  <c:v>42917.745833333334</c:v>
                </c:pt>
                <c:pt idx="26219">
                  <c:v>42917.746527777781</c:v>
                </c:pt>
                <c:pt idx="26220">
                  <c:v>42917.74722222222</c:v>
                </c:pt>
                <c:pt idx="26221">
                  <c:v>42917.747916666667</c:v>
                </c:pt>
                <c:pt idx="26222">
                  <c:v>42917.748611111114</c:v>
                </c:pt>
                <c:pt idx="26223">
                  <c:v>42917.749305555553</c:v>
                </c:pt>
                <c:pt idx="26224">
                  <c:v>42917.75</c:v>
                </c:pt>
                <c:pt idx="26225">
                  <c:v>42917.750694444447</c:v>
                </c:pt>
                <c:pt idx="26226">
                  <c:v>42917.751388888886</c:v>
                </c:pt>
                <c:pt idx="26227">
                  <c:v>42917.752083333333</c:v>
                </c:pt>
                <c:pt idx="26228">
                  <c:v>42917.75277777778</c:v>
                </c:pt>
                <c:pt idx="26229">
                  <c:v>42917.753472222219</c:v>
                </c:pt>
                <c:pt idx="26230">
                  <c:v>42917.754166666666</c:v>
                </c:pt>
                <c:pt idx="26231">
                  <c:v>42917.754861111112</c:v>
                </c:pt>
                <c:pt idx="26232">
                  <c:v>42917.755555555559</c:v>
                </c:pt>
                <c:pt idx="26233">
                  <c:v>42917.756249999999</c:v>
                </c:pt>
                <c:pt idx="26234">
                  <c:v>42917.756944444445</c:v>
                </c:pt>
                <c:pt idx="26235">
                  <c:v>42917.757638888892</c:v>
                </c:pt>
                <c:pt idx="26236">
                  <c:v>42917.758333333331</c:v>
                </c:pt>
                <c:pt idx="26237">
                  <c:v>42917.759027777778</c:v>
                </c:pt>
                <c:pt idx="26238">
                  <c:v>42917.759722222225</c:v>
                </c:pt>
                <c:pt idx="26239">
                  <c:v>42917.760416666664</c:v>
                </c:pt>
                <c:pt idx="26240">
                  <c:v>42917.761111111111</c:v>
                </c:pt>
                <c:pt idx="26241">
                  <c:v>42917.761805555558</c:v>
                </c:pt>
                <c:pt idx="26242">
                  <c:v>42917.762499999997</c:v>
                </c:pt>
                <c:pt idx="26243">
                  <c:v>42917.763194444444</c:v>
                </c:pt>
                <c:pt idx="26244">
                  <c:v>42917.763888888891</c:v>
                </c:pt>
                <c:pt idx="26245">
                  <c:v>42917.76458333333</c:v>
                </c:pt>
                <c:pt idx="26246">
                  <c:v>42917.765277777777</c:v>
                </c:pt>
                <c:pt idx="26247">
                  <c:v>42917.765972222223</c:v>
                </c:pt>
                <c:pt idx="26248">
                  <c:v>42917.76666666667</c:v>
                </c:pt>
                <c:pt idx="26249">
                  <c:v>42917.767361111109</c:v>
                </c:pt>
                <c:pt idx="26250">
                  <c:v>42917.768055555556</c:v>
                </c:pt>
                <c:pt idx="26251">
                  <c:v>42917.768750000003</c:v>
                </c:pt>
                <c:pt idx="26252">
                  <c:v>42917.769444444442</c:v>
                </c:pt>
                <c:pt idx="26253">
                  <c:v>42917.770138888889</c:v>
                </c:pt>
                <c:pt idx="26254">
                  <c:v>42917.770833333336</c:v>
                </c:pt>
                <c:pt idx="26255">
                  <c:v>42917.771527777775</c:v>
                </c:pt>
                <c:pt idx="26256">
                  <c:v>42917.772222222222</c:v>
                </c:pt>
                <c:pt idx="26257">
                  <c:v>42917.772916666669</c:v>
                </c:pt>
                <c:pt idx="26258">
                  <c:v>42917.773611111108</c:v>
                </c:pt>
                <c:pt idx="26259">
                  <c:v>42917.774305555555</c:v>
                </c:pt>
                <c:pt idx="26260">
                  <c:v>42917.775000000001</c:v>
                </c:pt>
                <c:pt idx="26261">
                  <c:v>42917.775694444441</c:v>
                </c:pt>
                <c:pt idx="26262">
                  <c:v>42917.776388888888</c:v>
                </c:pt>
                <c:pt idx="26263">
                  <c:v>42917.777083333334</c:v>
                </c:pt>
                <c:pt idx="26264">
                  <c:v>42917.777777777781</c:v>
                </c:pt>
                <c:pt idx="26265">
                  <c:v>42917.77847222222</c:v>
                </c:pt>
                <c:pt idx="26266">
                  <c:v>42917.779166666667</c:v>
                </c:pt>
                <c:pt idx="26267">
                  <c:v>42917.779861111114</c:v>
                </c:pt>
                <c:pt idx="26268">
                  <c:v>42917.780555555553</c:v>
                </c:pt>
                <c:pt idx="26269">
                  <c:v>42917.78125</c:v>
                </c:pt>
                <c:pt idx="26270">
                  <c:v>42917.781944444447</c:v>
                </c:pt>
                <c:pt idx="26271">
                  <c:v>42917.782638888886</c:v>
                </c:pt>
                <c:pt idx="26272">
                  <c:v>42917.783333333333</c:v>
                </c:pt>
                <c:pt idx="26273">
                  <c:v>42917.78402777778</c:v>
                </c:pt>
                <c:pt idx="26274">
                  <c:v>42917.784722222219</c:v>
                </c:pt>
                <c:pt idx="26275">
                  <c:v>42917.785416666666</c:v>
                </c:pt>
                <c:pt idx="26276">
                  <c:v>42917.786111111112</c:v>
                </c:pt>
                <c:pt idx="26277">
                  <c:v>42917.786805555559</c:v>
                </c:pt>
                <c:pt idx="26278">
                  <c:v>42917.787499999999</c:v>
                </c:pt>
                <c:pt idx="26279">
                  <c:v>42917.788194444445</c:v>
                </c:pt>
                <c:pt idx="26280">
                  <c:v>42917.788888888892</c:v>
                </c:pt>
                <c:pt idx="26281">
                  <c:v>42917.789583333331</c:v>
                </c:pt>
                <c:pt idx="26282">
                  <c:v>42917.790277777778</c:v>
                </c:pt>
                <c:pt idx="26283">
                  <c:v>42917.790972222225</c:v>
                </c:pt>
                <c:pt idx="26284">
                  <c:v>42917.791666666664</c:v>
                </c:pt>
                <c:pt idx="26285">
                  <c:v>42917.792361111111</c:v>
                </c:pt>
                <c:pt idx="26286">
                  <c:v>42917.793055555558</c:v>
                </c:pt>
                <c:pt idx="26287">
                  <c:v>42917.793749999997</c:v>
                </c:pt>
                <c:pt idx="26288">
                  <c:v>42917.794444444444</c:v>
                </c:pt>
                <c:pt idx="26289">
                  <c:v>42917.795138888891</c:v>
                </c:pt>
                <c:pt idx="26290">
                  <c:v>42917.79583333333</c:v>
                </c:pt>
                <c:pt idx="26291">
                  <c:v>42917.796527777777</c:v>
                </c:pt>
                <c:pt idx="26292">
                  <c:v>42917.797222222223</c:v>
                </c:pt>
                <c:pt idx="26293">
                  <c:v>42917.79791666667</c:v>
                </c:pt>
                <c:pt idx="26294">
                  <c:v>42917.798611111109</c:v>
                </c:pt>
                <c:pt idx="26295">
                  <c:v>42917.799305555556</c:v>
                </c:pt>
                <c:pt idx="26296">
                  <c:v>42917.8</c:v>
                </c:pt>
                <c:pt idx="26297">
                  <c:v>42917.800694444442</c:v>
                </c:pt>
                <c:pt idx="26298">
                  <c:v>42917.801388888889</c:v>
                </c:pt>
                <c:pt idx="26299">
                  <c:v>42917.802083333336</c:v>
                </c:pt>
                <c:pt idx="26300">
                  <c:v>42917.802777777775</c:v>
                </c:pt>
                <c:pt idx="26301">
                  <c:v>42917.803472222222</c:v>
                </c:pt>
                <c:pt idx="26302">
                  <c:v>42917.804166666669</c:v>
                </c:pt>
                <c:pt idx="26303">
                  <c:v>42917.804861111108</c:v>
                </c:pt>
                <c:pt idx="26304">
                  <c:v>42917.805555555555</c:v>
                </c:pt>
                <c:pt idx="26305">
                  <c:v>42917.806250000001</c:v>
                </c:pt>
                <c:pt idx="26306">
                  <c:v>42917.806944444441</c:v>
                </c:pt>
                <c:pt idx="26307">
                  <c:v>42917.807638888888</c:v>
                </c:pt>
                <c:pt idx="26308">
                  <c:v>42917.808333333334</c:v>
                </c:pt>
                <c:pt idx="26309">
                  <c:v>42917.809027777781</c:v>
                </c:pt>
                <c:pt idx="26310">
                  <c:v>42917.80972222222</c:v>
                </c:pt>
                <c:pt idx="26311">
                  <c:v>42917.810416666667</c:v>
                </c:pt>
                <c:pt idx="26312">
                  <c:v>42917.811111111114</c:v>
                </c:pt>
                <c:pt idx="26313">
                  <c:v>42917.811805555553</c:v>
                </c:pt>
                <c:pt idx="26314">
                  <c:v>42917.8125</c:v>
                </c:pt>
                <c:pt idx="26315">
                  <c:v>42917.813194444447</c:v>
                </c:pt>
                <c:pt idx="26316">
                  <c:v>42917.813888888886</c:v>
                </c:pt>
                <c:pt idx="26317">
                  <c:v>42917.814583333333</c:v>
                </c:pt>
                <c:pt idx="26318">
                  <c:v>42917.81527777778</c:v>
                </c:pt>
                <c:pt idx="26319">
                  <c:v>42917.815972222219</c:v>
                </c:pt>
                <c:pt idx="26320">
                  <c:v>42917.816666666666</c:v>
                </c:pt>
                <c:pt idx="26321">
                  <c:v>42917.817361111112</c:v>
                </c:pt>
                <c:pt idx="26322">
                  <c:v>42917.818055555559</c:v>
                </c:pt>
                <c:pt idx="26323">
                  <c:v>42917.818749999999</c:v>
                </c:pt>
                <c:pt idx="26324">
                  <c:v>42917.819444444445</c:v>
                </c:pt>
                <c:pt idx="26325">
                  <c:v>42917.820138888892</c:v>
                </c:pt>
                <c:pt idx="26326">
                  <c:v>42917.820833333331</c:v>
                </c:pt>
                <c:pt idx="26327">
                  <c:v>42917.821527777778</c:v>
                </c:pt>
                <c:pt idx="26328">
                  <c:v>42917.822222222225</c:v>
                </c:pt>
                <c:pt idx="26329">
                  <c:v>42917.822916666664</c:v>
                </c:pt>
                <c:pt idx="26330">
                  <c:v>42917.823611111111</c:v>
                </c:pt>
                <c:pt idx="26331">
                  <c:v>42917.824305555558</c:v>
                </c:pt>
                <c:pt idx="26332">
                  <c:v>42917.824999999997</c:v>
                </c:pt>
                <c:pt idx="26333">
                  <c:v>42917.825694444444</c:v>
                </c:pt>
                <c:pt idx="26334">
                  <c:v>42917.826388888891</c:v>
                </c:pt>
                <c:pt idx="26335">
                  <c:v>42917.82708333333</c:v>
                </c:pt>
                <c:pt idx="26336">
                  <c:v>42917.827777777777</c:v>
                </c:pt>
                <c:pt idx="26337">
                  <c:v>42917.828472222223</c:v>
                </c:pt>
                <c:pt idx="26338">
                  <c:v>42917.82916666667</c:v>
                </c:pt>
                <c:pt idx="26339">
                  <c:v>42917.829861111109</c:v>
                </c:pt>
                <c:pt idx="26340">
                  <c:v>42917.830555555556</c:v>
                </c:pt>
                <c:pt idx="26341">
                  <c:v>42917.831250000003</c:v>
                </c:pt>
                <c:pt idx="26342">
                  <c:v>42917.831944444442</c:v>
                </c:pt>
                <c:pt idx="26343">
                  <c:v>42917.832638888889</c:v>
                </c:pt>
                <c:pt idx="26344">
                  <c:v>42917.833333333336</c:v>
                </c:pt>
                <c:pt idx="26345">
                  <c:v>42917.834027777775</c:v>
                </c:pt>
                <c:pt idx="26346">
                  <c:v>42917.834722222222</c:v>
                </c:pt>
                <c:pt idx="26347">
                  <c:v>42917.835416666669</c:v>
                </c:pt>
                <c:pt idx="26348">
                  <c:v>42917.836111111108</c:v>
                </c:pt>
                <c:pt idx="26349">
                  <c:v>42917.836805555555</c:v>
                </c:pt>
                <c:pt idx="26350">
                  <c:v>42917.837500000001</c:v>
                </c:pt>
                <c:pt idx="26351">
                  <c:v>42917.838194444441</c:v>
                </c:pt>
                <c:pt idx="26352">
                  <c:v>42917.838888888888</c:v>
                </c:pt>
                <c:pt idx="26353">
                  <c:v>42917.839583333334</c:v>
                </c:pt>
                <c:pt idx="26354">
                  <c:v>42917.840277777781</c:v>
                </c:pt>
                <c:pt idx="26355">
                  <c:v>42917.84097222222</c:v>
                </c:pt>
                <c:pt idx="26356">
                  <c:v>42917.841666666667</c:v>
                </c:pt>
                <c:pt idx="26357">
                  <c:v>42917.842361111114</c:v>
                </c:pt>
                <c:pt idx="26358">
                  <c:v>42917.843055555553</c:v>
                </c:pt>
                <c:pt idx="26359">
                  <c:v>42917.84375</c:v>
                </c:pt>
                <c:pt idx="26360">
                  <c:v>42917.844444444447</c:v>
                </c:pt>
                <c:pt idx="26361">
                  <c:v>42917.845138888886</c:v>
                </c:pt>
                <c:pt idx="26362">
                  <c:v>42917.845833333333</c:v>
                </c:pt>
                <c:pt idx="26363">
                  <c:v>42917.84652777778</c:v>
                </c:pt>
                <c:pt idx="26364">
                  <c:v>42917.847222222219</c:v>
                </c:pt>
                <c:pt idx="26365">
                  <c:v>42917.847916666666</c:v>
                </c:pt>
                <c:pt idx="26366">
                  <c:v>42917.848611111112</c:v>
                </c:pt>
                <c:pt idx="26367">
                  <c:v>42917.849305555559</c:v>
                </c:pt>
                <c:pt idx="26368">
                  <c:v>42917.85</c:v>
                </c:pt>
                <c:pt idx="26369">
                  <c:v>42917.850694444445</c:v>
                </c:pt>
                <c:pt idx="26370">
                  <c:v>42917.851388888892</c:v>
                </c:pt>
                <c:pt idx="26371">
                  <c:v>42917.852083333331</c:v>
                </c:pt>
                <c:pt idx="26372">
                  <c:v>42917.852777777778</c:v>
                </c:pt>
                <c:pt idx="26373">
                  <c:v>42917.853472222225</c:v>
                </c:pt>
                <c:pt idx="26374">
                  <c:v>42917.854166666664</c:v>
                </c:pt>
                <c:pt idx="26375">
                  <c:v>42917.854861111111</c:v>
                </c:pt>
                <c:pt idx="26376">
                  <c:v>42917.855555555558</c:v>
                </c:pt>
                <c:pt idx="26377">
                  <c:v>42917.856249999997</c:v>
                </c:pt>
                <c:pt idx="26378">
                  <c:v>42917.856944444444</c:v>
                </c:pt>
                <c:pt idx="26379">
                  <c:v>42917.857638888891</c:v>
                </c:pt>
                <c:pt idx="26380">
                  <c:v>42917.85833333333</c:v>
                </c:pt>
                <c:pt idx="26381">
                  <c:v>42917.859027777777</c:v>
                </c:pt>
                <c:pt idx="26382">
                  <c:v>42917.859722222223</c:v>
                </c:pt>
                <c:pt idx="26383">
                  <c:v>42917.86041666667</c:v>
                </c:pt>
                <c:pt idx="26384">
                  <c:v>42917.861111111109</c:v>
                </c:pt>
                <c:pt idx="26385">
                  <c:v>42917.861805555556</c:v>
                </c:pt>
                <c:pt idx="26386">
                  <c:v>42917.862500000003</c:v>
                </c:pt>
                <c:pt idx="26387">
                  <c:v>42917.863194444442</c:v>
                </c:pt>
                <c:pt idx="26388">
                  <c:v>42917.863888888889</c:v>
                </c:pt>
                <c:pt idx="26389">
                  <c:v>42917.864583333336</c:v>
                </c:pt>
                <c:pt idx="26390">
                  <c:v>42917.865277777775</c:v>
                </c:pt>
                <c:pt idx="26391">
                  <c:v>42917.865972222222</c:v>
                </c:pt>
                <c:pt idx="26392">
                  <c:v>42917.866666666669</c:v>
                </c:pt>
                <c:pt idx="26393">
                  <c:v>42917.867361111108</c:v>
                </c:pt>
                <c:pt idx="26394">
                  <c:v>42917.868055555555</c:v>
                </c:pt>
                <c:pt idx="26395">
                  <c:v>42917.868750000001</c:v>
                </c:pt>
                <c:pt idx="26396">
                  <c:v>42917.869444444441</c:v>
                </c:pt>
                <c:pt idx="26397">
                  <c:v>42917.870138888888</c:v>
                </c:pt>
                <c:pt idx="26398">
                  <c:v>42917.870833333334</c:v>
                </c:pt>
                <c:pt idx="26399">
                  <c:v>42917.871527777781</c:v>
                </c:pt>
                <c:pt idx="26400">
                  <c:v>42917.87222222222</c:v>
                </c:pt>
                <c:pt idx="26401">
                  <c:v>42917.872916666667</c:v>
                </c:pt>
                <c:pt idx="26402">
                  <c:v>42917.873611111114</c:v>
                </c:pt>
                <c:pt idx="26403">
                  <c:v>42917.874305555553</c:v>
                </c:pt>
                <c:pt idx="26404">
                  <c:v>42917.875</c:v>
                </c:pt>
                <c:pt idx="26405">
                  <c:v>42917.875694444447</c:v>
                </c:pt>
                <c:pt idx="26406">
                  <c:v>42917.876388888886</c:v>
                </c:pt>
                <c:pt idx="26407">
                  <c:v>42917.877083333333</c:v>
                </c:pt>
                <c:pt idx="26408">
                  <c:v>42917.87777777778</c:v>
                </c:pt>
                <c:pt idx="26409">
                  <c:v>42917.878472222219</c:v>
                </c:pt>
                <c:pt idx="26410">
                  <c:v>42917.879166666666</c:v>
                </c:pt>
                <c:pt idx="26411">
                  <c:v>42917.879861111112</c:v>
                </c:pt>
                <c:pt idx="26412">
                  <c:v>42917.880555555559</c:v>
                </c:pt>
                <c:pt idx="26413">
                  <c:v>42917.881249999999</c:v>
                </c:pt>
                <c:pt idx="26414">
                  <c:v>42917.881944444445</c:v>
                </c:pt>
                <c:pt idx="26415">
                  <c:v>42917.882638888892</c:v>
                </c:pt>
                <c:pt idx="26416">
                  <c:v>42917.883333333331</c:v>
                </c:pt>
                <c:pt idx="26417">
                  <c:v>42917.884027777778</c:v>
                </c:pt>
                <c:pt idx="26418">
                  <c:v>42917.884722222225</c:v>
                </c:pt>
                <c:pt idx="26419">
                  <c:v>42917.885416666664</c:v>
                </c:pt>
                <c:pt idx="26420">
                  <c:v>42917.886111111111</c:v>
                </c:pt>
                <c:pt idx="26421">
                  <c:v>42917.886805555558</c:v>
                </c:pt>
                <c:pt idx="26422">
                  <c:v>42917.887499999997</c:v>
                </c:pt>
                <c:pt idx="26423">
                  <c:v>42917.888194444444</c:v>
                </c:pt>
                <c:pt idx="26424">
                  <c:v>42917.888888888891</c:v>
                </c:pt>
                <c:pt idx="26425">
                  <c:v>42917.88958333333</c:v>
                </c:pt>
                <c:pt idx="26426">
                  <c:v>42917.890277777777</c:v>
                </c:pt>
                <c:pt idx="26427">
                  <c:v>42917.890972222223</c:v>
                </c:pt>
                <c:pt idx="26428">
                  <c:v>42917.89166666667</c:v>
                </c:pt>
                <c:pt idx="26429">
                  <c:v>42917.892361111109</c:v>
                </c:pt>
                <c:pt idx="26430">
                  <c:v>42917.893055555556</c:v>
                </c:pt>
                <c:pt idx="26431">
                  <c:v>42917.893750000003</c:v>
                </c:pt>
                <c:pt idx="26432">
                  <c:v>42917.894444444442</c:v>
                </c:pt>
                <c:pt idx="26433">
                  <c:v>42917.895138888889</c:v>
                </c:pt>
                <c:pt idx="26434">
                  <c:v>42917.895833333336</c:v>
                </c:pt>
                <c:pt idx="26435">
                  <c:v>42917.896527777775</c:v>
                </c:pt>
                <c:pt idx="26436">
                  <c:v>42917.897222222222</c:v>
                </c:pt>
                <c:pt idx="26437">
                  <c:v>42917.897916666669</c:v>
                </c:pt>
                <c:pt idx="26438">
                  <c:v>42917.898611111108</c:v>
                </c:pt>
                <c:pt idx="26439">
                  <c:v>42917.899305555555</c:v>
                </c:pt>
                <c:pt idx="26440">
                  <c:v>42917.9</c:v>
                </c:pt>
                <c:pt idx="26441">
                  <c:v>42917.900694444441</c:v>
                </c:pt>
                <c:pt idx="26442">
                  <c:v>42917.901388888888</c:v>
                </c:pt>
                <c:pt idx="26443">
                  <c:v>42917.902083333334</c:v>
                </c:pt>
                <c:pt idx="26444">
                  <c:v>42917.902777777781</c:v>
                </c:pt>
                <c:pt idx="26445">
                  <c:v>42917.90347222222</c:v>
                </c:pt>
                <c:pt idx="26446">
                  <c:v>42917.904166666667</c:v>
                </c:pt>
                <c:pt idx="26447">
                  <c:v>42917.904861111114</c:v>
                </c:pt>
                <c:pt idx="26448">
                  <c:v>42917.905555555553</c:v>
                </c:pt>
                <c:pt idx="26449">
                  <c:v>42917.90625</c:v>
                </c:pt>
                <c:pt idx="26450">
                  <c:v>42917.906944444447</c:v>
                </c:pt>
                <c:pt idx="26451">
                  <c:v>42917.907638888886</c:v>
                </c:pt>
                <c:pt idx="26452">
                  <c:v>42917.908333333333</c:v>
                </c:pt>
                <c:pt idx="26453">
                  <c:v>42917.90902777778</c:v>
                </c:pt>
                <c:pt idx="26454">
                  <c:v>42917.909722222219</c:v>
                </c:pt>
                <c:pt idx="26455">
                  <c:v>42917.910416666666</c:v>
                </c:pt>
                <c:pt idx="26456">
                  <c:v>42917.911111111112</c:v>
                </c:pt>
                <c:pt idx="26457">
                  <c:v>42917.911805555559</c:v>
                </c:pt>
                <c:pt idx="26458">
                  <c:v>42917.912499999999</c:v>
                </c:pt>
                <c:pt idx="26459">
                  <c:v>42917.913194444445</c:v>
                </c:pt>
                <c:pt idx="26460">
                  <c:v>42917.913888888892</c:v>
                </c:pt>
                <c:pt idx="26461">
                  <c:v>42917.914583333331</c:v>
                </c:pt>
                <c:pt idx="26462">
                  <c:v>42917.915277777778</c:v>
                </c:pt>
                <c:pt idx="26463">
                  <c:v>42917.915972222225</c:v>
                </c:pt>
                <c:pt idx="26464">
                  <c:v>42917.916666666664</c:v>
                </c:pt>
                <c:pt idx="26465">
                  <c:v>42917.917361111111</c:v>
                </c:pt>
                <c:pt idx="26466">
                  <c:v>42917.918055555558</c:v>
                </c:pt>
                <c:pt idx="26467">
                  <c:v>42917.918749999997</c:v>
                </c:pt>
                <c:pt idx="26468">
                  <c:v>42917.919444444444</c:v>
                </c:pt>
                <c:pt idx="26469">
                  <c:v>42917.920138888891</c:v>
                </c:pt>
                <c:pt idx="26470">
                  <c:v>42917.92083333333</c:v>
                </c:pt>
                <c:pt idx="26471">
                  <c:v>42917.921527777777</c:v>
                </c:pt>
                <c:pt idx="26472">
                  <c:v>42917.922222222223</c:v>
                </c:pt>
                <c:pt idx="26473">
                  <c:v>42917.92291666667</c:v>
                </c:pt>
                <c:pt idx="26474">
                  <c:v>42917.923611111109</c:v>
                </c:pt>
                <c:pt idx="26475">
                  <c:v>42917.924305555556</c:v>
                </c:pt>
                <c:pt idx="26476">
                  <c:v>42917.925000000003</c:v>
                </c:pt>
                <c:pt idx="26477">
                  <c:v>42917.925694444442</c:v>
                </c:pt>
                <c:pt idx="26478">
                  <c:v>42917.926388888889</c:v>
                </c:pt>
                <c:pt idx="26479">
                  <c:v>42917.927083333336</c:v>
                </c:pt>
                <c:pt idx="26480">
                  <c:v>42917.927777777775</c:v>
                </c:pt>
                <c:pt idx="26481">
                  <c:v>42917.928472222222</c:v>
                </c:pt>
                <c:pt idx="26482">
                  <c:v>42917.929166666669</c:v>
                </c:pt>
                <c:pt idx="26483">
                  <c:v>42917.929861111108</c:v>
                </c:pt>
                <c:pt idx="26484">
                  <c:v>42917.930555555555</c:v>
                </c:pt>
                <c:pt idx="26485">
                  <c:v>42917.931250000001</c:v>
                </c:pt>
                <c:pt idx="26486">
                  <c:v>42917.931944444441</c:v>
                </c:pt>
                <c:pt idx="26487">
                  <c:v>42917.932638888888</c:v>
                </c:pt>
                <c:pt idx="26488">
                  <c:v>42917.933333333334</c:v>
                </c:pt>
                <c:pt idx="26489">
                  <c:v>42917.934027777781</c:v>
                </c:pt>
                <c:pt idx="26490">
                  <c:v>42917.93472222222</c:v>
                </c:pt>
                <c:pt idx="26491">
                  <c:v>42917.935416666667</c:v>
                </c:pt>
                <c:pt idx="26492">
                  <c:v>42917.936111111114</c:v>
                </c:pt>
                <c:pt idx="26493">
                  <c:v>42917.936805555553</c:v>
                </c:pt>
                <c:pt idx="26494">
                  <c:v>42917.9375</c:v>
                </c:pt>
                <c:pt idx="26495">
                  <c:v>42917.938194444447</c:v>
                </c:pt>
                <c:pt idx="26496">
                  <c:v>42917.938888888886</c:v>
                </c:pt>
                <c:pt idx="26497">
                  <c:v>42917.939583333333</c:v>
                </c:pt>
                <c:pt idx="26498">
                  <c:v>42917.94027777778</c:v>
                </c:pt>
                <c:pt idx="26499">
                  <c:v>42917.940972222219</c:v>
                </c:pt>
                <c:pt idx="26500">
                  <c:v>42917.941666666666</c:v>
                </c:pt>
                <c:pt idx="26501">
                  <c:v>42917.942361111112</c:v>
                </c:pt>
                <c:pt idx="26502">
                  <c:v>42917.943055555559</c:v>
                </c:pt>
                <c:pt idx="26503">
                  <c:v>42917.943749999999</c:v>
                </c:pt>
                <c:pt idx="26504">
                  <c:v>42917.944444444445</c:v>
                </c:pt>
                <c:pt idx="26505">
                  <c:v>42917.945138888892</c:v>
                </c:pt>
                <c:pt idx="26506">
                  <c:v>42917.945833333331</c:v>
                </c:pt>
                <c:pt idx="26507">
                  <c:v>42917.946527777778</c:v>
                </c:pt>
                <c:pt idx="26508">
                  <c:v>42917.947222222225</c:v>
                </c:pt>
                <c:pt idx="26509">
                  <c:v>42917.947916666664</c:v>
                </c:pt>
                <c:pt idx="26510">
                  <c:v>42917.948611111111</c:v>
                </c:pt>
                <c:pt idx="26511">
                  <c:v>42917.949305555558</c:v>
                </c:pt>
                <c:pt idx="26512">
                  <c:v>42917.95</c:v>
                </c:pt>
                <c:pt idx="26513">
                  <c:v>42917.950694444444</c:v>
                </c:pt>
                <c:pt idx="26514">
                  <c:v>42917.951388888891</c:v>
                </c:pt>
                <c:pt idx="26515">
                  <c:v>42917.95208333333</c:v>
                </c:pt>
                <c:pt idx="26516">
                  <c:v>42917.952777777777</c:v>
                </c:pt>
                <c:pt idx="26517">
                  <c:v>42917.953472222223</c:v>
                </c:pt>
                <c:pt idx="26518">
                  <c:v>42917.95416666667</c:v>
                </c:pt>
                <c:pt idx="26519">
                  <c:v>42917.954861111109</c:v>
                </c:pt>
                <c:pt idx="26520">
                  <c:v>42917.955555555556</c:v>
                </c:pt>
                <c:pt idx="26521">
                  <c:v>42917.956250000003</c:v>
                </c:pt>
                <c:pt idx="26522">
                  <c:v>42917.956944444442</c:v>
                </c:pt>
                <c:pt idx="26523">
                  <c:v>42917.957638888889</c:v>
                </c:pt>
                <c:pt idx="26524">
                  <c:v>42917.958333333336</c:v>
                </c:pt>
                <c:pt idx="26525">
                  <c:v>42917.959027777775</c:v>
                </c:pt>
                <c:pt idx="26526">
                  <c:v>42917.959722222222</c:v>
                </c:pt>
                <c:pt idx="26527">
                  <c:v>42917.960416666669</c:v>
                </c:pt>
                <c:pt idx="26528">
                  <c:v>42917.961111111108</c:v>
                </c:pt>
                <c:pt idx="26529">
                  <c:v>42917.961805555555</c:v>
                </c:pt>
                <c:pt idx="26530">
                  <c:v>42917.962500000001</c:v>
                </c:pt>
                <c:pt idx="26531">
                  <c:v>42917.963194444441</c:v>
                </c:pt>
                <c:pt idx="26532">
                  <c:v>42917.963888888888</c:v>
                </c:pt>
                <c:pt idx="26533">
                  <c:v>42917.964583333334</c:v>
                </c:pt>
                <c:pt idx="26534">
                  <c:v>42917.965277777781</c:v>
                </c:pt>
                <c:pt idx="26535">
                  <c:v>42917.96597222222</c:v>
                </c:pt>
                <c:pt idx="26536">
                  <c:v>42917.966666666667</c:v>
                </c:pt>
                <c:pt idx="26537">
                  <c:v>42917.967361111114</c:v>
                </c:pt>
                <c:pt idx="26538">
                  <c:v>42917.968055555553</c:v>
                </c:pt>
                <c:pt idx="26539">
                  <c:v>42917.96875</c:v>
                </c:pt>
                <c:pt idx="26540">
                  <c:v>42917.969444444447</c:v>
                </c:pt>
                <c:pt idx="26541">
                  <c:v>42917.970138888886</c:v>
                </c:pt>
                <c:pt idx="26542">
                  <c:v>42917.970833333333</c:v>
                </c:pt>
                <c:pt idx="26543">
                  <c:v>42917.97152777778</c:v>
                </c:pt>
                <c:pt idx="26544">
                  <c:v>42917.972222222219</c:v>
                </c:pt>
                <c:pt idx="26545">
                  <c:v>42917.972916666666</c:v>
                </c:pt>
                <c:pt idx="26546">
                  <c:v>42917.973611111112</c:v>
                </c:pt>
                <c:pt idx="26547">
                  <c:v>42917.974305555559</c:v>
                </c:pt>
                <c:pt idx="26548">
                  <c:v>42917.974999999999</c:v>
                </c:pt>
                <c:pt idx="26549">
                  <c:v>42917.975694444445</c:v>
                </c:pt>
                <c:pt idx="26550">
                  <c:v>42917.976388888892</c:v>
                </c:pt>
                <c:pt idx="26551">
                  <c:v>42917.977083333331</c:v>
                </c:pt>
                <c:pt idx="26552">
                  <c:v>42917.977777777778</c:v>
                </c:pt>
                <c:pt idx="26553">
                  <c:v>42917.978472222225</c:v>
                </c:pt>
                <c:pt idx="26554">
                  <c:v>42917.979166666664</c:v>
                </c:pt>
                <c:pt idx="26555">
                  <c:v>42917.979861111111</c:v>
                </c:pt>
                <c:pt idx="26556">
                  <c:v>42917.980555555558</c:v>
                </c:pt>
                <c:pt idx="26557">
                  <c:v>42917.981249999997</c:v>
                </c:pt>
                <c:pt idx="26558">
                  <c:v>42917.981944444444</c:v>
                </c:pt>
                <c:pt idx="26559">
                  <c:v>42917.982638888891</c:v>
                </c:pt>
                <c:pt idx="26560">
                  <c:v>42917.98333333333</c:v>
                </c:pt>
                <c:pt idx="26561">
                  <c:v>42917.984027777777</c:v>
                </c:pt>
                <c:pt idx="26562">
                  <c:v>42917.984722222223</c:v>
                </c:pt>
                <c:pt idx="26563">
                  <c:v>42917.98541666667</c:v>
                </c:pt>
                <c:pt idx="26564">
                  <c:v>42917.986111111109</c:v>
                </c:pt>
                <c:pt idx="26565">
                  <c:v>42917.986805555556</c:v>
                </c:pt>
                <c:pt idx="26566">
                  <c:v>42917.987500000003</c:v>
                </c:pt>
                <c:pt idx="26567">
                  <c:v>42917.988194444442</c:v>
                </c:pt>
                <c:pt idx="26568">
                  <c:v>42917.988888888889</c:v>
                </c:pt>
                <c:pt idx="26569">
                  <c:v>42917.989583333336</c:v>
                </c:pt>
                <c:pt idx="26570">
                  <c:v>42917.990277777775</c:v>
                </c:pt>
                <c:pt idx="26571">
                  <c:v>42917.990972222222</c:v>
                </c:pt>
                <c:pt idx="26572">
                  <c:v>42917.991666666669</c:v>
                </c:pt>
                <c:pt idx="26573">
                  <c:v>42917.992361111108</c:v>
                </c:pt>
                <c:pt idx="26574">
                  <c:v>42917.993055555555</c:v>
                </c:pt>
                <c:pt idx="26575">
                  <c:v>42917.993750000001</c:v>
                </c:pt>
                <c:pt idx="26576">
                  <c:v>42917.994444444441</c:v>
                </c:pt>
                <c:pt idx="26577">
                  <c:v>42917.995138888888</c:v>
                </c:pt>
                <c:pt idx="26578">
                  <c:v>42917.995833333334</c:v>
                </c:pt>
                <c:pt idx="26579">
                  <c:v>42917.996527777781</c:v>
                </c:pt>
                <c:pt idx="26580">
                  <c:v>42917.99722222222</c:v>
                </c:pt>
                <c:pt idx="26581">
                  <c:v>42917.997916666667</c:v>
                </c:pt>
                <c:pt idx="26582">
                  <c:v>42917.998611111114</c:v>
                </c:pt>
                <c:pt idx="26583">
                  <c:v>42917.999305555553</c:v>
                </c:pt>
                <c:pt idx="26584">
                  <c:v>42918</c:v>
                </c:pt>
                <c:pt idx="26585">
                  <c:v>42918.000694444447</c:v>
                </c:pt>
                <c:pt idx="26586">
                  <c:v>42918.001388888886</c:v>
                </c:pt>
                <c:pt idx="26587">
                  <c:v>42918.002083333333</c:v>
                </c:pt>
                <c:pt idx="26588">
                  <c:v>42918.00277777778</c:v>
                </c:pt>
                <c:pt idx="26589">
                  <c:v>42918.003472222219</c:v>
                </c:pt>
                <c:pt idx="26590">
                  <c:v>42918.004166666666</c:v>
                </c:pt>
                <c:pt idx="26591">
                  <c:v>42918.004861111112</c:v>
                </c:pt>
                <c:pt idx="26592">
                  <c:v>42918.005555555559</c:v>
                </c:pt>
                <c:pt idx="26593">
                  <c:v>42918.006249999999</c:v>
                </c:pt>
                <c:pt idx="26594">
                  <c:v>42918.006944444445</c:v>
                </c:pt>
                <c:pt idx="26595">
                  <c:v>42918.007638888892</c:v>
                </c:pt>
                <c:pt idx="26596">
                  <c:v>42918.008333333331</c:v>
                </c:pt>
                <c:pt idx="26597">
                  <c:v>42918.009027777778</c:v>
                </c:pt>
                <c:pt idx="26598">
                  <c:v>42918.009722222225</c:v>
                </c:pt>
                <c:pt idx="26599">
                  <c:v>42918.010416666664</c:v>
                </c:pt>
                <c:pt idx="26600">
                  <c:v>42918.011111111111</c:v>
                </c:pt>
                <c:pt idx="26601">
                  <c:v>42918.011805555558</c:v>
                </c:pt>
                <c:pt idx="26602">
                  <c:v>42918.012499999997</c:v>
                </c:pt>
                <c:pt idx="26603">
                  <c:v>42918.013194444444</c:v>
                </c:pt>
                <c:pt idx="26604">
                  <c:v>42918.013888888891</c:v>
                </c:pt>
                <c:pt idx="26605">
                  <c:v>42918.01458333333</c:v>
                </c:pt>
                <c:pt idx="26606">
                  <c:v>42918.015277777777</c:v>
                </c:pt>
                <c:pt idx="26607">
                  <c:v>42918.015972222223</c:v>
                </c:pt>
                <c:pt idx="26608">
                  <c:v>42918.01666666667</c:v>
                </c:pt>
                <c:pt idx="26609">
                  <c:v>42918.017361111109</c:v>
                </c:pt>
                <c:pt idx="26610">
                  <c:v>42918.018055555556</c:v>
                </c:pt>
                <c:pt idx="26611">
                  <c:v>42918.018750000003</c:v>
                </c:pt>
                <c:pt idx="26612">
                  <c:v>42918.019444444442</c:v>
                </c:pt>
                <c:pt idx="26613">
                  <c:v>42918.020138888889</c:v>
                </c:pt>
                <c:pt idx="26614">
                  <c:v>42918.020833333336</c:v>
                </c:pt>
                <c:pt idx="26615">
                  <c:v>42918.021527777775</c:v>
                </c:pt>
                <c:pt idx="26616">
                  <c:v>42918.022222222222</c:v>
                </c:pt>
                <c:pt idx="26617">
                  <c:v>42918.022916666669</c:v>
                </c:pt>
                <c:pt idx="26618">
                  <c:v>42918.023611111108</c:v>
                </c:pt>
                <c:pt idx="26619">
                  <c:v>42918.024305555555</c:v>
                </c:pt>
                <c:pt idx="26620">
                  <c:v>42918.025000000001</c:v>
                </c:pt>
                <c:pt idx="26621">
                  <c:v>42918.025694444441</c:v>
                </c:pt>
                <c:pt idx="26622">
                  <c:v>42918.026388888888</c:v>
                </c:pt>
                <c:pt idx="26623">
                  <c:v>42918.027083333334</c:v>
                </c:pt>
                <c:pt idx="26624">
                  <c:v>42918.027777777781</c:v>
                </c:pt>
                <c:pt idx="26625">
                  <c:v>42918.02847222222</c:v>
                </c:pt>
                <c:pt idx="26626">
                  <c:v>42918.029166666667</c:v>
                </c:pt>
                <c:pt idx="26627">
                  <c:v>42918.029861111114</c:v>
                </c:pt>
                <c:pt idx="26628">
                  <c:v>42918.030555555553</c:v>
                </c:pt>
                <c:pt idx="26629">
                  <c:v>42918.03125</c:v>
                </c:pt>
                <c:pt idx="26630">
                  <c:v>42918.031944444447</c:v>
                </c:pt>
                <c:pt idx="26631">
                  <c:v>42918.032638888886</c:v>
                </c:pt>
                <c:pt idx="26632">
                  <c:v>42918.033333333333</c:v>
                </c:pt>
                <c:pt idx="26633">
                  <c:v>42918.03402777778</c:v>
                </c:pt>
                <c:pt idx="26634">
                  <c:v>42918.034722222219</c:v>
                </c:pt>
                <c:pt idx="26635">
                  <c:v>42918.035416666666</c:v>
                </c:pt>
                <c:pt idx="26636">
                  <c:v>42918.036111111112</c:v>
                </c:pt>
                <c:pt idx="26637">
                  <c:v>42918.036805555559</c:v>
                </c:pt>
                <c:pt idx="26638">
                  <c:v>42918.037499999999</c:v>
                </c:pt>
                <c:pt idx="26639">
                  <c:v>42918.038194444445</c:v>
                </c:pt>
                <c:pt idx="26640">
                  <c:v>42918.038888888892</c:v>
                </c:pt>
                <c:pt idx="26641">
                  <c:v>42918.039583333331</c:v>
                </c:pt>
                <c:pt idx="26642">
                  <c:v>42918.040277777778</c:v>
                </c:pt>
                <c:pt idx="26643">
                  <c:v>42918.040972222225</c:v>
                </c:pt>
                <c:pt idx="26644">
                  <c:v>42918.041666666664</c:v>
                </c:pt>
                <c:pt idx="26645">
                  <c:v>42918.042361111111</c:v>
                </c:pt>
                <c:pt idx="26646">
                  <c:v>42918.043055555558</c:v>
                </c:pt>
                <c:pt idx="26647">
                  <c:v>42918.043749999997</c:v>
                </c:pt>
                <c:pt idx="26648">
                  <c:v>42918.044444444444</c:v>
                </c:pt>
                <c:pt idx="26649">
                  <c:v>42918.045138888891</c:v>
                </c:pt>
                <c:pt idx="26650">
                  <c:v>42918.04583333333</c:v>
                </c:pt>
                <c:pt idx="26651">
                  <c:v>42918.046527777777</c:v>
                </c:pt>
                <c:pt idx="26652">
                  <c:v>42918.047222222223</c:v>
                </c:pt>
                <c:pt idx="26653">
                  <c:v>42918.04791666667</c:v>
                </c:pt>
                <c:pt idx="26654">
                  <c:v>42918.048611111109</c:v>
                </c:pt>
                <c:pt idx="26655">
                  <c:v>42918.049305555556</c:v>
                </c:pt>
                <c:pt idx="26656">
                  <c:v>42918.05</c:v>
                </c:pt>
                <c:pt idx="26657">
                  <c:v>42918.050694444442</c:v>
                </c:pt>
                <c:pt idx="26658">
                  <c:v>42918.051388888889</c:v>
                </c:pt>
                <c:pt idx="26659">
                  <c:v>42918.052083333336</c:v>
                </c:pt>
                <c:pt idx="26660">
                  <c:v>42918.052777777775</c:v>
                </c:pt>
                <c:pt idx="26661">
                  <c:v>42918.053472222222</c:v>
                </c:pt>
                <c:pt idx="26662">
                  <c:v>42918.054166666669</c:v>
                </c:pt>
                <c:pt idx="26663">
                  <c:v>42918.054861111108</c:v>
                </c:pt>
                <c:pt idx="26664">
                  <c:v>42918.055555555555</c:v>
                </c:pt>
                <c:pt idx="26665">
                  <c:v>42918.056250000001</c:v>
                </c:pt>
                <c:pt idx="26666">
                  <c:v>42918.056944444441</c:v>
                </c:pt>
                <c:pt idx="26667">
                  <c:v>42918.057638888888</c:v>
                </c:pt>
                <c:pt idx="26668">
                  <c:v>42918.058333333334</c:v>
                </c:pt>
                <c:pt idx="26669">
                  <c:v>42918.059027777781</c:v>
                </c:pt>
                <c:pt idx="26670">
                  <c:v>42918.05972222222</c:v>
                </c:pt>
                <c:pt idx="26671">
                  <c:v>42918.060416666667</c:v>
                </c:pt>
                <c:pt idx="26672">
                  <c:v>42918.061111111114</c:v>
                </c:pt>
                <c:pt idx="26673">
                  <c:v>42918.061805555553</c:v>
                </c:pt>
                <c:pt idx="26674">
                  <c:v>42918.0625</c:v>
                </c:pt>
                <c:pt idx="26675">
                  <c:v>42918.063194444447</c:v>
                </c:pt>
                <c:pt idx="26676">
                  <c:v>42918.063888888886</c:v>
                </c:pt>
                <c:pt idx="26677">
                  <c:v>42918.064583333333</c:v>
                </c:pt>
                <c:pt idx="26678">
                  <c:v>42918.06527777778</c:v>
                </c:pt>
                <c:pt idx="26679">
                  <c:v>42918.065972222219</c:v>
                </c:pt>
                <c:pt idx="26680">
                  <c:v>42918.066666666666</c:v>
                </c:pt>
                <c:pt idx="26681">
                  <c:v>42918.067361111112</c:v>
                </c:pt>
                <c:pt idx="26682">
                  <c:v>42918.068055555559</c:v>
                </c:pt>
                <c:pt idx="26683">
                  <c:v>42918.068749999999</c:v>
                </c:pt>
                <c:pt idx="26684">
                  <c:v>42918.069444444445</c:v>
                </c:pt>
                <c:pt idx="26685">
                  <c:v>42918.070138888892</c:v>
                </c:pt>
                <c:pt idx="26686">
                  <c:v>42918.070833333331</c:v>
                </c:pt>
                <c:pt idx="26687">
                  <c:v>42918.071527777778</c:v>
                </c:pt>
                <c:pt idx="26688">
                  <c:v>42918.072222222225</c:v>
                </c:pt>
                <c:pt idx="26689">
                  <c:v>42918.072916666664</c:v>
                </c:pt>
                <c:pt idx="26690">
                  <c:v>42918.073611111111</c:v>
                </c:pt>
                <c:pt idx="26691">
                  <c:v>42918.074305555558</c:v>
                </c:pt>
                <c:pt idx="26692">
                  <c:v>42918.074999999997</c:v>
                </c:pt>
                <c:pt idx="26693">
                  <c:v>42918.075694444444</c:v>
                </c:pt>
                <c:pt idx="26694">
                  <c:v>42918.076388888891</c:v>
                </c:pt>
                <c:pt idx="26695">
                  <c:v>42918.07708333333</c:v>
                </c:pt>
                <c:pt idx="26696">
                  <c:v>42918.077777777777</c:v>
                </c:pt>
                <c:pt idx="26697">
                  <c:v>42918.078472222223</c:v>
                </c:pt>
                <c:pt idx="26698">
                  <c:v>42918.07916666667</c:v>
                </c:pt>
                <c:pt idx="26699">
                  <c:v>42918.079861111109</c:v>
                </c:pt>
                <c:pt idx="26700">
                  <c:v>42918.080555555556</c:v>
                </c:pt>
                <c:pt idx="26701">
                  <c:v>42918.081250000003</c:v>
                </c:pt>
                <c:pt idx="26702">
                  <c:v>42918.081944444442</c:v>
                </c:pt>
                <c:pt idx="26703">
                  <c:v>42918.082638888889</c:v>
                </c:pt>
                <c:pt idx="26704">
                  <c:v>42918.083333333336</c:v>
                </c:pt>
                <c:pt idx="26705">
                  <c:v>42918.084027777775</c:v>
                </c:pt>
                <c:pt idx="26706">
                  <c:v>42918.084722222222</c:v>
                </c:pt>
                <c:pt idx="26707">
                  <c:v>42918.085416666669</c:v>
                </c:pt>
                <c:pt idx="26708">
                  <c:v>42918.086111111108</c:v>
                </c:pt>
                <c:pt idx="26709">
                  <c:v>42918.086805555555</c:v>
                </c:pt>
                <c:pt idx="26710">
                  <c:v>42918.087500000001</c:v>
                </c:pt>
                <c:pt idx="26711">
                  <c:v>42918.088194444441</c:v>
                </c:pt>
                <c:pt idx="26712">
                  <c:v>42918.088888888888</c:v>
                </c:pt>
                <c:pt idx="26713">
                  <c:v>42918.089583333334</c:v>
                </c:pt>
                <c:pt idx="26714">
                  <c:v>42918.090277777781</c:v>
                </c:pt>
                <c:pt idx="26715">
                  <c:v>42918.09097222222</c:v>
                </c:pt>
                <c:pt idx="26716">
                  <c:v>42918.091666666667</c:v>
                </c:pt>
                <c:pt idx="26717">
                  <c:v>42918.092361111114</c:v>
                </c:pt>
                <c:pt idx="26718">
                  <c:v>42918.093055555553</c:v>
                </c:pt>
                <c:pt idx="26719">
                  <c:v>42918.09375</c:v>
                </c:pt>
                <c:pt idx="26720">
                  <c:v>42918.094444444447</c:v>
                </c:pt>
                <c:pt idx="26721">
                  <c:v>42918.095138888886</c:v>
                </c:pt>
                <c:pt idx="26722">
                  <c:v>42918.095833333333</c:v>
                </c:pt>
                <c:pt idx="26723">
                  <c:v>42918.09652777778</c:v>
                </c:pt>
                <c:pt idx="26724">
                  <c:v>42918.097222222219</c:v>
                </c:pt>
                <c:pt idx="26725">
                  <c:v>42918.097916666666</c:v>
                </c:pt>
                <c:pt idx="26726">
                  <c:v>42918.098611111112</c:v>
                </c:pt>
                <c:pt idx="26727">
                  <c:v>42918.099305555559</c:v>
                </c:pt>
                <c:pt idx="26728">
                  <c:v>42918.1</c:v>
                </c:pt>
                <c:pt idx="26729">
                  <c:v>42918.100694444445</c:v>
                </c:pt>
                <c:pt idx="26730">
                  <c:v>42918.101388888892</c:v>
                </c:pt>
                <c:pt idx="26731">
                  <c:v>42918.102083333331</c:v>
                </c:pt>
                <c:pt idx="26732">
                  <c:v>42918.102777777778</c:v>
                </c:pt>
                <c:pt idx="26733">
                  <c:v>42918.103472222225</c:v>
                </c:pt>
                <c:pt idx="26734">
                  <c:v>42918.104166666664</c:v>
                </c:pt>
                <c:pt idx="26735">
                  <c:v>42918.104861111111</c:v>
                </c:pt>
                <c:pt idx="26736">
                  <c:v>42918.105555555558</c:v>
                </c:pt>
                <c:pt idx="26737">
                  <c:v>42918.106249999997</c:v>
                </c:pt>
                <c:pt idx="26738">
                  <c:v>42918.106944444444</c:v>
                </c:pt>
                <c:pt idx="26739">
                  <c:v>42918.107638888891</c:v>
                </c:pt>
                <c:pt idx="26740">
                  <c:v>42918.10833333333</c:v>
                </c:pt>
                <c:pt idx="26741">
                  <c:v>42918.109027777777</c:v>
                </c:pt>
                <c:pt idx="26742">
                  <c:v>42918.109722222223</c:v>
                </c:pt>
                <c:pt idx="26743">
                  <c:v>42918.11041666667</c:v>
                </c:pt>
                <c:pt idx="26744">
                  <c:v>42918.111111111109</c:v>
                </c:pt>
                <c:pt idx="26745">
                  <c:v>42918.111805555556</c:v>
                </c:pt>
                <c:pt idx="26746">
                  <c:v>42918.112500000003</c:v>
                </c:pt>
                <c:pt idx="26747">
                  <c:v>42918.113194444442</c:v>
                </c:pt>
                <c:pt idx="26748">
                  <c:v>42918.113888888889</c:v>
                </c:pt>
                <c:pt idx="26749">
                  <c:v>42918.114583333336</c:v>
                </c:pt>
                <c:pt idx="26750">
                  <c:v>42918.115277777775</c:v>
                </c:pt>
                <c:pt idx="26751">
                  <c:v>42918.115972222222</c:v>
                </c:pt>
                <c:pt idx="26752">
                  <c:v>42918.116666666669</c:v>
                </c:pt>
                <c:pt idx="26753">
                  <c:v>42918.117361111108</c:v>
                </c:pt>
                <c:pt idx="26754">
                  <c:v>42918.118055555555</c:v>
                </c:pt>
                <c:pt idx="26755">
                  <c:v>42918.118750000001</c:v>
                </c:pt>
                <c:pt idx="26756">
                  <c:v>42918.119444444441</c:v>
                </c:pt>
                <c:pt idx="26757">
                  <c:v>42918.120138888888</c:v>
                </c:pt>
                <c:pt idx="26758">
                  <c:v>42918.120833333334</c:v>
                </c:pt>
                <c:pt idx="26759">
                  <c:v>42918.121527777781</c:v>
                </c:pt>
                <c:pt idx="26760">
                  <c:v>42918.12222222222</c:v>
                </c:pt>
                <c:pt idx="26761">
                  <c:v>42918.122916666667</c:v>
                </c:pt>
                <c:pt idx="26762">
                  <c:v>42918.123611111114</c:v>
                </c:pt>
                <c:pt idx="26763">
                  <c:v>42918.124305555553</c:v>
                </c:pt>
                <c:pt idx="26764">
                  <c:v>42918.125</c:v>
                </c:pt>
                <c:pt idx="26765">
                  <c:v>42918.125694444447</c:v>
                </c:pt>
                <c:pt idx="26766">
                  <c:v>42918.126388888886</c:v>
                </c:pt>
                <c:pt idx="26767">
                  <c:v>42918.127083333333</c:v>
                </c:pt>
                <c:pt idx="26768">
                  <c:v>42918.12777777778</c:v>
                </c:pt>
                <c:pt idx="26769">
                  <c:v>42918.128472222219</c:v>
                </c:pt>
                <c:pt idx="26770">
                  <c:v>42918.129166666666</c:v>
                </c:pt>
                <c:pt idx="26771">
                  <c:v>42918.129861111112</c:v>
                </c:pt>
                <c:pt idx="26772">
                  <c:v>42918.130555555559</c:v>
                </c:pt>
                <c:pt idx="26773">
                  <c:v>42918.131249999999</c:v>
                </c:pt>
                <c:pt idx="26774">
                  <c:v>42918.131944444445</c:v>
                </c:pt>
                <c:pt idx="26775">
                  <c:v>42918.132638888892</c:v>
                </c:pt>
                <c:pt idx="26776">
                  <c:v>42918.133333333331</c:v>
                </c:pt>
                <c:pt idx="26777">
                  <c:v>42918.134027777778</c:v>
                </c:pt>
                <c:pt idx="26778">
                  <c:v>42918.134722222225</c:v>
                </c:pt>
                <c:pt idx="26779">
                  <c:v>42918.135416666664</c:v>
                </c:pt>
                <c:pt idx="26780">
                  <c:v>42918.136111111111</c:v>
                </c:pt>
                <c:pt idx="26781">
                  <c:v>42918.136805555558</c:v>
                </c:pt>
                <c:pt idx="26782">
                  <c:v>42918.137499999997</c:v>
                </c:pt>
                <c:pt idx="26783">
                  <c:v>42918.138194444444</c:v>
                </c:pt>
                <c:pt idx="26784">
                  <c:v>42918.138888888891</c:v>
                </c:pt>
                <c:pt idx="26785">
                  <c:v>42918.13958333333</c:v>
                </c:pt>
                <c:pt idx="26786">
                  <c:v>42918.140277777777</c:v>
                </c:pt>
                <c:pt idx="26787">
                  <c:v>42918.140972222223</c:v>
                </c:pt>
                <c:pt idx="26788">
                  <c:v>42918.14166666667</c:v>
                </c:pt>
                <c:pt idx="26789">
                  <c:v>42918.142361111109</c:v>
                </c:pt>
                <c:pt idx="26790">
                  <c:v>42918.143055555556</c:v>
                </c:pt>
                <c:pt idx="26791">
                  <c:v>42918.143750000003</c:v>
                </c:pt>
                <c:pt idx="26792">
                  <c:v>42918.144444444442</c:v>
                </c:pt>
                <c:pt idx="26793">
                  <c:v>42918.145138888889</c:v>
                </c:pt>
                <c:pt idx="26794">
                  <c:v>42918.145833333336</c:v>
                </c:pt>
                <c:pt idx="26795">
                  <c:v>42918.146527777775</c:v>
                </c:pt>
                <c:pt idx="26796">
                  <c:v>42918.147222222222</c:v>
                </c:pt>
                <c:pt idx="26797">
                  <c:v>42918.147916666669</c:v>
                </c:pt>
                <c:pt idx="26798">
                  <c:v>42918.148611111108</c:v>
                </c:pt>
                <c:pt idx="26799">
                  <c:v>42918.149305555555</c:v>
                </c:pt>
                <c:pt idx="26800">
                  <c:v>42918.15</c:v>
                </c:pt>
                <c:pt idx="26801">
                  <c:v>42918.150694444441</c:v>
                </c:pt>
                <c:pt idx="26802">
                  <c:v>42918.151388888888</c:v>
                </c:pt>
                <c:pt idx="26803">
                  <c:v>42918.152083333334</c:v>
                </c:pt>
                <c:pt idx="26804">
                  <c:v>42918.152777777781</c:v>
                </c:pt>
                <c:pt idx="26805">
                  <c:v>42918.15347222222</c:v>
                </c:pt>
                <c:pt idx="26806">
                  <c:v>42918.154166666667</c:v>
                </c:pt>
                <c:pt idx="26807">
                  <c:v>42918.154861111114</c:v>
                </c:pt>
                <c:pt idx="26808">
                  <c:v>42918.155555555553</c:v>
                </c:pt>
                <c:pt idx="26809">
                  <c:v>42918.15625</c:v>
                </c:pt>
                <c:pt idx="26810">
                  <c:v>42918.156944444447</c:v>
                </c:pt>
                <c:pt idx="26811">
                  <c:v>42918.157638888886</c:v>
                </c:pt>
                <c:pt idx="26812">
                  <c:v>42918.158333333333</c:v>
                </c:pt>
                <c:pt idx="26813">
                  <c:v>42918.15902777778</c:v>
                </c:pt>
                <c:pt idx="26814">
                  <c:v>42918.159722222219</c:v>
                </c:pt>
                <c:pt idx="26815">
                  <c:v>42918.160416666666</c:v>
                </c:pt>
                <c:pt idx="26816">
                  <c:v>42918.161111111112</c:v>
                </c:pt>
                <c:pt idx="26817">
                  <c:v>42918.161805555559</c:v>
                </c:pt>
                <c:pt idx="26818">
                  <c:v>42918.162499999999</c:v>
                </c:pt>
                <c:pt idx="26819">
                  <c:v>42918.163194444445</c:v>
                </c:pt>
                <c:pt idx="26820">
                  <c:v>42918.163888888892</c:v>
                </c:pt>
                <c:pt idx="26821">
                  <c:v>42918.164583333331</c:v>
                </c:pt>
                <c:pt idx="26822">
                  <c:v>42918.165277777778</c:v>
                </c:pt>
                <c:pt idx="26823">
                  <c:v>42918.165972222225</c:v>
                </c:pt>
                <c:pt idx="26824">
                  <c:v>42918.166666666664</c:v>
                </c:pt>
                <c:pt idx="26825">
                  <c:v>42918.167361111111</c:v>
                </c:pt>
                <c:pt idx="26826">
                  <c:v>42918.168055555558</c:v>
                </c:pt>
                <c:pt idx="26827">
                  <c:v>42918.168749999997</c:v>
                </c:pt>
                <c:pt idx="26828">
                  <c:v>42918.169444444444</c:v>
                </c:pt>
                <c:pt idx="26829">
                  <c:v>42918.170138888891</c:v>
                </c:pt>
                <c:pt idx="26830">
                  <c:v>42918.17083333333</c:v>
                </c:pt>
                <c:pt idx="26831">
                  <c:v>42918.171527777777</c:v>
                </c:pt>
                <c:pt idx="26832">
                  <c:v>42918.172222222223</c:v>
                </c:pt>
                <c:pt idx="26833">
                  <c:v>42918.17291666667</c:v>
                </c:pt>
                <c:pt idx="26834">
                  <c:v>42918.173611111109</c:v>
                </c:pt>
                <c:pt idx="26835">
                  <c:v>42918.174305555556</c:v>
                </c:pt>
                <c:pt idx="26836">
                  <c:v>42918.175000000003</c:v>
                </c:pt>
                <c:pt idx="26837">
                  <c:v>42918.175694444442</c:v>
                </c:pt>
                <c:pt idx="26838">
                  <c:v>42918.176388888889</c:v>
                </c:pt>
                <c:pt idx="26839">
                  <c:v>42918.177083333336</c:v>
                </c:pt>
                <c:pt idx="26840">
                  <c:v>42918.177777777775</c:v>
                </c:pt>
                <c:pt idx="26841">
                  <c:v>42918.178472222222</c:v>
                </c:pt>
                <c:pt idx="26842">
                  <c:v>42918.179166666669</c:v>
                </c:pt>
                <c:pt idx="26843">
                  <c:v>42918.179861111108</c:v>
                </c:pt>
                <c:pt idx="26844">
                  <c:v>42918.180555555555</c:v>
                </c:pt>
                <c:pt idx="26845">
                  <c:v>42918.181250000001</c:v>
                </c:pt>
                <c:pt idx="26846">
                  <c:v>42918.181944444441</c:v>
                </c:pt>
                <c:pt idx="26847">
                  <c:v>42918.182638888888</c:v>
                </c:pt>
                <c:pt idx="26848">
                  <c:v>42918.183333333334</c:v>
                </c:pt>
                <c:pt idx="26849">
                  <c:v>42918.184027777781</c:v>
                </c:pt>
                <c:pt idx="26850">
                  <c:v>42918.18472222222</c:v>
                </c:pt>
                <c:pt idx="26851">
                  <c:v>42918.185416666667</c:v>
                </c:pt>
                <c:pt idx="26852">
                  <c:v>42918.186111111114</c:v>
                </c:pt>
                <c:pt idx="26853">
                  <c:v>42918.186805555553</c:v>
                </c:pt>
                <c:pt idx="26854">
                  <c:v>42918.1875</c:v>
                </c:pt>
                <c:pt idx="26855">
                  <c:v>42918.188194444447</c:v>
                </c:pt>
                <c:pt idx="26856">
                  <c:v>42918.188888888886</c:v>
                </c:pt>
                <c:pt idx="26857">
                  <c:v>42918.189583333333</c:v>
                </c:pt>
                <c:pt idx="26858">
                  <c:v>42918.19027777778</c:v>
                </c:pt>
                <c:pt idx="26859">
                  <c:v>42918.190972222219</c:v>
                </c:pt>
                <c:pt idx="26860">
                  <c:v>42918.191666666666</c:v>
                </c:pt>
                <c:pt idx="26861">
                  <c:v>42918.192361111112</c:v>
                </c:pt>
                <c:pt idx="26862">
                  <c:v>42918.193055555559</c:v>
                </c:pt>
                <c:pt idx="26863">
                  <c:v>42918.193749999999</c:v>
                </c:pt>
                <c:pt idx="26864">
                  <c:v>42918.194444444445</c:v>
                </c:pt>
                <c:pt idx="26865">
                  <c:v>42918.195138888892</c:v>
                </c:pt>
                <c:pt idx="26866">
                  <c:v>42918.195833333331</c:v>
                </c:pt>
                <c:pt idx="26867">
                  <c:v>42918.196527777778</c:v>
                </c:pt>
                <c:pt idx="26868">
                  <c:v>42918.197222222225</c:v>
                </c:pt>
                <c:pt idx="26869">
                  <c:v>42918.197916666664</c:v>
                </c:pt>
                <c:pt idx="26870">
                  <c:v>42918.198611111111</c:v>
                </c:pt>
                <c:pt idx="26871">
                  <c:v>42918.199305555558</c:v>
                </c:pt>
                <c:pt idx="26872">
                  <c:v>42918.2</c:v>
                </c:pt>
                <c:pt idx="26873">
                  <c:v>42918.200694444444</c:v>
                </c:pt>
                <c:pt idx="26874">
                  <c:v>42918.201388888891</c:v>
                </c:pt>
                <c:pt idx="26875">
                  <c:v>42918.20208333333</c:v>
                </c:pt>
                <c:pt idx="26876">
                  <c:v>42918.202777777777</c:v>
                </c:pt>
                <c:pt idx="26877">
                  <c:v>42918.203472222223</c:v>
                </c:pt>
                <c:pt idx="26878">
                  <c:v>42918.20416666667</c:v>
                </c:pt>
                <c:pt idx="26879">
                  <c:v>42918.204861111109</c:v>
                </c:pt>
                <c:pt idx="26880">
                  <c:v>42918.205555555556</c:v>
                </c:pt>
                <c:pt idx="26881">
                  <c:v>42918.206250000003</c:v>
                </c:pt>
                <c:pt idx="26882">
                  <c:v>42918.206944444442</c:v>
                </c:pt>
                <c:pt idx="26883">
                  <c:v>42918.207638888889</c:v>
                </c:pt>
                <c:pt idx="26884">
                  <c:v>42918.208333333336</c:v>
                </c:pt>
                <c:pt idx="26885">
                  <c:v>42918.209027777775</c:v>
                </c:pt>
                <c:pt idx="26886">
                  <c:v>42918.209722222222</c:v>
                </c:pt>
                <c:pt idx="26887">
                  <c:v>42918.210416666669</c:v>
                </c:pt>
                <c:pt idx="26888">
                  <c:v>42918.211111111108</c:v>
                </c:pt>
                <c:pt idx="26889">
                  <c:v>42918.211805555555</c:v>
                </c:pt>
                <c:pt idx="26890">
                  <c:v>42918.212500000001</c:v>
                </c:pt>
                <c:pt idx="26891">
                  <c:v>42918.213194444441</c:v>
                </c:pt>
                <c:pt idx="26892">
                  <c:v>42918.213888888888</c:v>
                </c:pt>
                <c:pt idx="26893">
                  <c:v>42918.214583333334</c:v>
                </c:pt>
                <c:pt idx="26894">
                  <c:v>42918.215277777781</c:v>
                </c:pt>
                <c:pt idx="26895">
                  <c:v>42918.21597222222</c:v>
                </c:pt>
                <c:pt idx="26896">
                  <c:v>42918.216666666667</c:v>
                </c:pt>
                <c:pt idx="26897">
                  <c:v>42918.217361111114</c:v>
                </c:pt>
                <c:pt idx="26898">
                  <c:v>42918.218055555553</c:v>
                </c:pt>
                <c:pt idx="26899">
                  <c:v>42918.21875</c:v>
                </c:pt>
                <c:pt idx="26900">
                  <c:v>42918.219444444447</c:v>
                </c:pt>
                <c:pt idx="26901">
                  <c:v>42918.220138888886</c:v>
                </c:pt>
                <c:pt idx="26902">
                  <c:v>42918.220833333333</c:v>
                </c:pt>
                <c:pt idx="26903">
                  <c:v>42918.22152777778</c:v>
                </c:pt>
                <c:pt idx="26904">
                  <c:v>42918.222222222219</c:v>
                </c:pt>
                <c:pt idx="26905">
                  <c:v>42918.222916666666</c:v>
                </c:pt>
                <c:pt idx="26906">
                  <c:v>42918.223611111112</c:v>
                </c:pt>
                <c:pt idx="26907">
                  <c:v>42918.224305555559</c:v>
                </c:pt>
                <c:pt idx="26908">
                  <c:v>42918.224999999999</c:v>
                </c:pt>
                <c:pt idx="26909">
                  <c:v>42918.225694444445</c:v>
                </c:pt>
                <c:pt idx="26910">
                  <c:v>42918.226388888892</c:v>
                </c:pt>
                <c:pt idx="26911">
                  <c:v>42918.227083333331</c:v>
                </c:pt>
                <c:pt idx="26912">
                  <c:v>42918.227777777778</c:v>
                </c:pt>
                <c:pt idx="26913">
                  <c:v>42918.228472222225</c:v>
                </c:pt>
                <c:pt idx="26914">
                  <c:v>42918.229166666664</c:v>
                </c:pt>
                <c:pt idx="26915">
                  <c:v>42918.229861111111</c:v>
                </c:pt>
                <c:pt idx="26916">
                  <c:v>42918.230555555558</c:v>
                </c:pt>
                <c:pt idx="26917">
                  <c:v>42918.231249999997</c:v>
                </c:pt>
                <c:pt idx="26918">
                  <c:v>42918.231944444444</c:v>
                </c:pt>
                <c:pt idx="26919">
                  <c:v>42918.232638888891</c:v>
                </c:pt>
                <c:pt idx="26920">
                  <c:v>42918.23333333333</c:v>
                </c:pt>
                <c:pt idx="26921">
                  <c:v>42918.234027777777</c:v>
                </c:pt>
                <c:pt idx="26922">
                  <c:v>42918.234722222223</c:v>
                </c:pt>
                <c:pt idx="26923">
                  <c:v>42918.23541666667</c:v>
                </c:pt>
                <c:pt idx="26924">
                  <c:v>42918.236111111109</c:v>
                </c:pt>
                <c:pt idx="26925">
                  <c:v>42918.236805555556</c:v>
                </c:pt>
                <c:pt idx="26926">
                  <c:v>42918.237500000003</c:v>
                </c:pt>
                <c:pt idx="26927">
                  <c:v>42918.238194444442</c:v>
                </c:pt>
                <c:pt idx="26928">
                  <c:v>42918.238888888889</c:v>
                </c:pt>
                <c:pt idx="26929">
                  <c:v>42918.239583333336</c:v>
                </c:pt>
                <c:pt idx="26930">
                  <c:v>42918.240277777775</c:v>
                </c:pt>
                <c:pt idx="26931">
                  <c:v>42918.240972222222</c:v>
                </c:pt>
                <c:pt idx="26932">
                  <c:v>42918.241666666669</c:v>
                </c:pt>
                <c:pt idx="26933">
                  <c:v>42918.242361111108</c:v>
                </c:pt>
                <c:pt idx="26934">
                  <c:v>42918.243055555555</c:v>
                </c:pt>
                <c:pt idx="26935">
                  <c:v>42918.243750000001</c:v>
                </c:pt>
                <c:pt idx="26936">
                  <c:v>42918.244444444441</c:v>
                </c:pt>
                <c:pt idx="26937">
                  <c:v>42918.245138888888</c:v>
                </c:pt>
                <c:pt idx="26938">
                  <c:v>42918.245833333334</c:v>
                </c:pt>
                <c:pt idx="26939">
                  <c:v>42918.246527777781</c:v>
                </c:pt>
                <c:pt idx="26940">
                  <c:v>42918.24722222222</c:v>
                </c:pt>
                <c:pt idx="26941">
                  <c:v>42918.247916666667</c:v>
                </c:pt>
                <c:pt idx="26942">
                  <c:v>42918.248611111114</c:v>
                </c:pt>
                <c:pt idx="26943">
                  <c:v>42918.249305555553</c:v>
                </c:pt>
                <c:pt idx="26944">
                  <c:v>42918.25</c:v>
                </c:pt>
                <c:pt idx="26945">
                  <c:v>42918.250694444447</c:v>
                </c:pt>
                <c:pt idx="26946">
                  <c:v>42918.251388888886</c:v>
                </c:pt>
                <c:pt idx="26947">
                  <c:v>42918.252083333333</c:v>
                </c:pt>
                <c:pt idx="26948">
                  <c:v>42918.25277777778</c:v>
                </c:pt>
                <c:pt idx="26949">
                  <c:v>42918.253472222219</c:v>
                </c:pt>
                <c:pt idx="26950">
                  <c:v>42918.254166666666</c:v>
                </c:pt>
                <c:pt idx="26951">
                  <c:v>42918.254861111112</c:v>
                </c:pt>
                <c:pt idx="26952">
                  <c:v>42918.255555555559</c:v>
                </c:pt>
                <c:pt idx="26953">
                  <c:v>42918.256249999999</c:v>
                </c:pt>
                <c:pt idx="26954">
                  <c:v>42918.256944444445</c:v>
                </c:pt>
                <c:pt idx="26955">
                  <c:v>42918.257638888892</c:v>
                </c:pt>
                <c:pt idx="26956">
                  <c:v>42918.258333333331</c:v>
                </c:pt>
                <c:pt idx="26957">
                  <c:v>42918.259027777778</c:v>
                </c:pt>
                <c:pt idx="26958">
                  <c:v>42918.259722222225</c:v>
                </c:pt>
                <c:pt idx="26959">
                  <c:v>42918.260416666664</c:v>
                </c:pt>
                <c:pt idx="26960">
                  <c:v>42918.261111111111</c:v>
                </c:pt>
                <c:pt idx="26961">
                  <c:v>42918.261805555558</c:v>
                </c:pt>
                <c:pt idx="26962">
                  <c:v>42918.262499999997</c:v>
                </c:pt>
                <c:pt idx="26963">
                  <c:v>42918.263194444444</c:v>
                </c:pt>
                <c:pt idx="26964">
                  <c:v>42918.263888888891</c:v>
                </c:pt>
                <c:pt idx="26965">
                  <c:v>42918.26458333333</c:v>
                </c:pt>
                <c:pt idx="26966">
                  <c:v>42918.265277777777</c:v>
                </c:pt>
                <c:pt idx="26967">
                  <c:v>42918.265972222223</c:v>
                </c:pt>
                <c:pt idx="26968">
                  <c:v>42918.26666666667</c:v>
                </c:pt>
                <c:pt idx="26969">
                  <c:v>42918.267361111109</c:v>
                </c:pt>
                <c:pt idx="26970">
                  <c:v>42918.268055555556</c:v>
                </c:pt>
                <c:pt idx="26971">
                  <c:v>42918.268750000003</c:v>
                </c:pt>
                <c:pt idx="26972">
                  <c:v>42918.269444444442</c:v>
                </c:pt>
                <c:pt idx="26973">
                  <c:v>42918.270138888889</c:v>
                </c:pt>
                <c:pt idx="26974">
                  <c:v>42918.270833333336</c:v>
                </c:pt>
                <c:pt idx="26975">
                  <c:v>42918.271527777775</c:v>
                </c:pt>
                <c:pt idx="26976">
                  <c:v>42918.272222222222</c:v>
                </c:pt>
                <c:pt idx="26977">
                  <c:v>42918.272916666669</c:v>
                </c:pt>
                <c:pt idx="26978">
                  <c:v>42918.273611111108</c:v>
                </c:pt>
                <c:pt idx="26979">
                  <c:v>42918.274305555555</c:v>
                </c:pt>
                <c:pt idx="26980">
                  <c:v>42918.275000000001</c:v>
                </c:pt>
                <c:pt idx="26981">
                  <c:v>42918.275694444441</c:v>
                </c:pt>
                <c:pt idx="26982">
                  <c:v>42918.276388888888</c:v>
                </c:pt>
                <c:pt idx="26983">
                  <c:v>42918.277083333334</c:v>
                </c:pt>
                <c:pt idx="26984">
                  <c:v>42918.277777777781</c:v>
                </c:pt>
                <c:pt idx="26985">
                  <c:v>42918.27847222222</c:v>
                </c:pt>
                <c:pt idx="26986">
                  <c:v>42918.279166666667</c:v>
                </c:pt>
                <c:pt idx="26987">
                  <c:v>42918.279861111114</c:v>
                </c:pt>
                <c:pt idx="26988">
                  <c:v>42918.280555555553</c:v>
                </c:pt>
                <c:pt idx="26989">
                  <c:v>42918.28125</c:v>
                </c:pt>
                <c:pt idx="26990">
                  <c:v>42918.281944444447</c:v>
                </c:pt>
                <c:pt idx="26991">
                  <c:v>42918.282638888886</c:v>
                </c:pt>
                <c:pt idx="26992">
                  <c:v>42918.283333333333</c:v>
                </c:pt>
                <c:pt idx="26993">
                  <c:v>42918.28402777778</c:v>
                </c:pt>
                <c:pt idx="26994">
                  <c:v>42918.284722222219</c:v>
                </c:pt>
                <c:pt idx="26995">
                  <c:v>42918.285416666666</c:v>
                </c:pt>
                <c:pt idx="26996">
                  <c:v>42918.286111111112</c:v>
                </c:pt>
                <c:pt idx="26997">
                  <c:v>42918.286805555559</c:v>
                </c:pt>
                <c:pt idx="26998">
                  <c:v>42918.287499999999</c:v>
                </c:pt>
                <c:pt idx="26999">
                  <c:v>42918.288194444445</c:v>
                </c:pt>
                <c:pt idx="27000">
                  <c:v>42918.288888888892</c:v>
                </c:pt>
                <c:pt idx="27001">
                  <c:v>42918.289583333331</c:v>
                </c:pt>
                <c:pt idx="27002">
                  <c:v>42918.290277777778</c:v>
                </c:pt>
                <c:pt idx="27003">
                  <c:v>42918.290972222225</c:v>
                </c:pt>
                <c:pt idx="27004">
                  <c:v>42918.291666666664</c:v>
                </c:pt>
                <c:pt idx="27005">
                  <c:v>42918.292361111111</c:v>
                </c:pt>
                <c:pt idx="27006">
                  <c:v>42918.293055555558</c:v>
                </c:pt>
                <c:pt idx="27007">
                  <c:v>42918.293749999997</c:v>
                </c:pt>
                <c:pt idx="27008">
                  <c:v>42918.294444444444</c:v>
                </c:pt>
                <c:pt idx="27009">
                  <c:v>42918.295138888891</c:v>
                </c:pt>
                <c:pt idx="27010">
                  <c:v>42918.29583333333</c:v>
                </c:pt>
                <c:pt idx="27011">
                  <c:v>42918.296527777777</c:v>
                </c:pt>
                <c:pt idx="27012">
                  <c:v>42918.297222222223</c:v>
                </c:pt>
                <c:pt idx="27013">
                  <c:v>42918.29791666667</c:v>
                </c:pt>
                <c:pt idx="27014">
                  <c:v>42918.298611111109</c:v>
                </c:pt>
                <c:pt idx="27015">
                  <c:v>42918.299305555556</c:v>
                </c:pt>
                <c:pt idx="27016">
                  <c:v>42918.3</c:v>
                </c:pt>
                <c:pt idx="27017">
                  <c:v>42918.300694444442</c:v>
                </c:pt>
                <c:pt idx="27018">
                  <c:v>42918.301388888889</c:v>
                </c:pt>
                <c:pt idx="27019">
                  <c:v>42918.302083333336</c:v>
                </c:pt>
                <c:pt idx="27020">
                  <c:v>42918.302777777775</c:v>
                </c:pt>
                <c:pt idx="27021">
                  <c:v>42918.303472222222</c:v>
                </c:pt>
                <c:pt idx="27022">
                  <c:v>42918.304166666669</c:v>
                </c:pt>
                <c:pt idx="27023">
                  <c:v>42918.304861111108</c:v>
                </c:pt>
                <c:pt idx="27024">
                  <c:v>42918.305555555555</c:v>
                </c:pt>
                <c:pt idx="27025">
                  <c:v>42918.306250000001</c:v>
                </c:pt>
                <c:pt idx="27026">
                  <c:v>42918.306944444441</c:v>
                </c:pt>
                <c:pt idx="27027">
                  <c:v>42918.307638888888</c:v>
                </c:pt>
                <c:pt idx="27028">
                  <c:v>42918.308333333334</c:v>
                </c:pt>
                <c:pt idx="27029">
                  <c:v>42918.309027777781</c:v>
                </c:pt>
                <c:pt idx="27030">
                  <c:v>42918.30972222222</c:v>
                </c:pt>
                <c:pt idx="27031">
                  <c:v>42918.310416666667</c:v>
                </c:pt>
                <c:pt idx="27032">
                  <c:v>42918.311111111114</c:v>
                </c:pt>
                <c:pt idx="27033">
                  <c:v>42918.311805555553</c:v>
                </c:pt>
                <c:pt idx="27034">
                  <c:v>42918.3125</c:v>
                </c:pt>
                <c:pt idx="27035">
                  <c:v>42918.313194444447</c:v>
                </c:pt>
                <c:pt idx="27036">
                  <c:v>42918.313888888886</c:v>
                </c:pt>
                <c:pt idx="27037">
                  <c:v>42918.314583333333</c:v>
                </c:pt>
                <c:pt idx="27038">
                  <c:v>42918.31527777778</c:v>
                </c:pt>
                <c:pt idx="27039">
                  <c:v>42918.315972222219</c:v>
                </c:pt>
                <c:pt idx="27040">
                  <c:v>42918.316666666666</c:v>
                </c:pt>
                <c:pt idx="27041">
                  <c:v>42918.317361111112</c:v>
                </c:pt>
                <c:pt idx="27042">
                  <c:v>42918.318055555559</c:v>
                </c:pt>
                <c:pt idx="27043">
                  <c:v>42918.318749999999</c:v>
                </c:pt>
                <c:pt idx="27044">
                  <c:v>42918.319444444445</c:v>
                </c:pt>
                <c:pt idx="27045">
                  <c:v>42918.320138888892</c:v>
                </c:pt>
                <c:pt idx="27046">
                  <c:v>42918.320833333331</c:v>
                </c:pt>
                <c:pt idx="27047">
                  <c:v>42918.321527777778</c:v>
                </c:pt>
                <c:pt idx="27048">
                  <c:v>42918.322222222225</c:v>
                </c:pt>
                <c:pt idx="27049">
                  <c:v>42918.322916666664</c:v>
                </c:pt>
                <c:pt idx="27050">
                  <c:v>42918.323611111111</c:v>
                </c:pt>
                <c:pt idx="27051">
                  <c:v>42918.324305555558</c:v>
                </c:pt>
                <c:pt idx="27052">
                  <c:v>42918.324999999997</c:v>
                </c:pt>
                <c:pt idx="27053">
                  <c:v>42918.325694444444</c:v>
                </c:pt>
                <c:pt idx="27054">
                  <c:v>42918.326388888891</c:v>
                </c:pt>
                <c:pt idx="27055">
                  <c:v>42918.32708333333</c:v>
                </c:pt>
                <c:pt idx="27056">
                  <c:v>42918.327777777777</c:v>
                </c:pt>
                <c:pt idx="27057">
                  <c:v>42918.328472222223</c:v>
                </c:pt>
                <c:pt idx="27058">
                  <c:v>42918.32916666667</c:v>
                </c:pt>
                <c:pt idx="27059">
                  <c:v>42918.329861111109</c:v>
                </c:pt>
                <c:pt idx="27060">
                  <c:v>42918.330555555556</c:v>
                </c:pt>
                <c:pt idx="27061">
                  <c:v>42918.331250000003</c:v>
                </c:pt>
                <c:pt idx="27062">
                  <c:v>42918.331944444442</c:v>
                </c:pt>
                <c:pt idx="27063">
                  <c:v>42918.332638888889</c:v>
                </c:pt>
                <c:pt idx="27064">
                  <c:v>42918.333333333336</c:v>
                </c:pt>
                <c:pt idx="27065">
                  <c:v>42918.334027777775</c:v>
                </c:pt>
                <c:pt idx="27066">
                  <c:v>42918.334722222222</c:v>
                </c:pt>
                <c:pt idx="27067">
                  <c:v>42918.335416666669</c:v>
                </c:pt>
                <c:pt idx="27068">
                  <c:v>42918.336111111108</c:v>
                </c:pt>
                <c:pt idx="27069">
                  <c:v>42918.336805555555</c:v>
                </c:pt>
                <c:pt idx="27070">
                  <c:v>42918.337500000001</c:v>
                </c:pt>
                <c:pt idx="27071">
                  <c:v>42918.338194444441</c:v>
                </c:pt>
                <c:pt idx="27072">
                  <c:v>42918.338888888888</c:v>
                </c:pt>
                <c:pt idx="27073">
                  <c:v>42918.339583333334</c:v>
                </c:pt>
                <c:pt idx="27074">
                  <c:v>42918.340277777781</c:v>
                </c:pt>
                <c:pt idx="27075">
                  <c:v>42918.34097222222</c:v>
                </c:pt>
                <c:pt idx="27076">
                  <c:v>42918.341666666667</c:v>
                </c:pt>
                <c:pt idx="27077">
                  <c:v>42918.342361111114</c:v>
                </c:pt>
                <c:pt idx="27078">
                  <c:v>42918.343055555553</c:v>
                </c:pt>
                <c:pt idx="27079">
                  <c:v>42918.34375</c:v>
                </c:pt>
                <c:pt idx="27080">
                  <c:v>42918.344444444447</c:v>
                </c:pt>
                <c:pt idx="27081">
                  <c:v>42918.345138888886</c:v>
                </c:pt>
                <c:pt idx="27082">
                  <c:v>42918.345833333333</c:v>
                </c:pt>
                <c:pt idx="27083">
                  <c:v>42918.34652777778</c:v>
                </c:pt>
                <c:pt idx="27084">
                  <c:v>42918.347222222219</c:v>
                </c:pt>
                <c:pt idx="27085">
                  <c:v>42918.347916666666</c:v>
                </c:pt>
                <c:pt idx="27086">
                  <c:v>42918.348611111112</c:v>
                </c:pt>
                <c:pt idx="27087">
                  <c:v>42918.349305555559</c:v>
                </c:pt>
                <c:pt idx="27088">
                  <c:v>42918.35</c:v>
                </c:pt>
                <c:pt idx="27089">
                  <c:v>42918.350694444445</c:v>
                </c:pt>
                <c:pt idx="27090">
                  <c:v>42918.351388888892</c:v>
                </c:pt>
                <c:pt idx="27091">
                  <c:v>42918.352083333331</c:v>
                </c:pt>
                <c:pt idx="27092">
                  <c:v>42918.352777777778</c:v>
                </c:pt>
                <c:pt idx="27093">
                  <c:v>42918.353472222225</c:v>
                </c:pt>
                <c:pt idx="27094">
                  <c:v>42918.354166666664</c:v>
                </c:pt>
                <c:pt idx="27095">
                  <c:v>42918.354861111111</c:v>
                </c:pt>
                <c:pt idx="27096">
                  <c:v>42918.355555555558</c:v>
                </c:pt>
                <c:pt idx="27097">
                  <c:v>42918.356249999997</c:v>
                </c:pt>
                <c:pt idx="27098">
                  <c:v>42918.356944444444</c:v>
                </c:pt>
                <c:pt idx="27099">
                  <c:v>42918.357638888891</c:v>
                </c:pt>
                <c:pt idx="27100">
                  <c:v>42918.35833333333</c:v>
                </c:pt>
                <c:pt idx="27101">
                  <c:v>42918.359027777777</c:v>
                </c:pt>
                <c:pt idx="27102">
                  <c:v>42918.359722222223</c:v>
                </c:pt>
                <c:pt idx="27103">
                  <c:v>42918.36041666667</c:v>
                </c:pt>
                <c:pt idx="27104">
                  <c:v>42918.361111111109</c:v>
                </c:pt>
                <c:pt idx="27105">
                  <c:v>42918.361805555556</c:v>
                </c:pt>
                <c:pt idx="27106">
                  <c:v>42918.362500000003</c:v>
                </c:pt>
                <c:pt idx="27107">
                  <c:v>42918.363194444442</c:v>
                </c:pt>
                <c:pt idx="27108">
                  <c:v>42918.363888888889</c:v>
                </c:pt>
                <c:pt idx="27109">
                  <c:v>42918.364583333336</c:v>
                </c:pt>
                <c:pt idx="27110">
                  <c:v>42918.365277777775</c:v>
                </c:pt>
                <c:pt idx="27111">
                  <c:v>42918.365972222222</c:v>
                </c:pt>
                <c:pt idx="27112">
                  <c:v>42918.366666666669</c:v>
                </c:pt>
                <c:pt idx="27113">
                  <c:v>42918.367361111108</c:v>
                </c:pt>
                <c:pt idx="27114">
                  <c:v>42918.368055555555</c:v>
                </c:pt>
                <c:pt idx="27115">
                  <c:v>42918.368750000001</c:v>
                </c:pt>
                <c:pt idx="27116">
                  <c:v>42918.369444444441</c:v>
                </c:pt>
                <c:pt idx="27117">
                  <c:v>42918.370138888888</c:v>
                </c:pt>
                <c:pt idx="27118">
                  <c:v>42918.370833333334</c:v>
                </c:pt>
                <c:pt idx="27119">
                  <c:v>42918.371527777781</c:v>
                </c:pt>
                <c:pt idx="27120">
                  <c:v>42918.37222222222</c:v>
                </c:pt>
                <c:pt idx="27121">
                  <c:v>42918.372916666667</c:v>
                </c:pt>
                <c:pt idx="27122">
                  <c:v>42918.373611111114</c:v>
                </c:pt>
                <c:pt idx="27123">
                  <c:v>42918.374305555553</c:v>
                </c:pt>
                <c:pt idx="27124">
                  <c:v>42918.375</c:v>
                </c:pt>
                <c:pt idx="27125">
                  <c:v>42918.375694444447</c:v>
                </c:pt>
                <c:pt idx="27126">
                  <c:v>42918.376388888886</c:v>
                </c:pt>
                <c:pt idx="27127">
                  <c:v>42918.377083333333</c:v>
                </c:pt>
                <c:pt idx="27128">
                  <c:v>42918.37777777778</c:v>
                </c:pt>
                <c:pt idx="27129">
                  <c:v>42918.378472222219</c:v>
                </c:pt>
                <c:pt idx="27130">
                  <c:v>42918.379166666666</c:v>
                </c:pt>
                <c:pt idx="27131">
                  <c:v>42918.379861111112</c:v>
                </c:pt>
                <c:pt idx="27132">
                  <c:v>42918.380555555559</c:v>
                </c:pt>
                <c:pt idx="27133">
                  <c:v>42918.381249999999</c:v>
                </c:pt>
                <c:pt idx="27134">
                  <c:v>42918.381944444445</c:v>
                </c:pt>
                <c:pt idx="27135">
                  <c:v>42918.382638888892</c:v>
                </c:pt>
                <c:pt idx="27136">
                  <c:v>42918.383333333331</c:v>
                </c:pt>
                <c:pt idx="27137">
                  <c:v>42918.384027777778</c:v>
                </c:pt>
                <c:pt idx="27138">
                  <c:v>42918.384722222225</c:v>
                </c:pt>
                <c:pt idx="27139">
                  <c:v>42918.385416666664</c:v>
                </c:pt>
                <c:pt idx="27140">
                  <c:v>42918.386111111111</c:v>
                </c:pt>
                <c:pt idx="27141">
                  <c:v>42918.386805555558</c:v>
                </c:pt>
                <c:pt idx="27142">
                  <c:v>42918.387499999997</c:v>
                </c:pt>
                <c:pt idx="27143">
                  <c:v>42918.388194444444</c:v>
                </c:pt>
                <c:pt idx="27144">
                  <c:v>42918.388888888891</c:v>
                </c:pt>
                <c:pt idx="27145">
                  <c:v>42918.38958333333</c:v>
                </c:pt>
                <c:pt idx="27146">
                  <c:v>42918.390277777777</c:v>
                </c:pt>
                <c:pt idx="27147">
                  <c:v>42918.390972222223</c:v>
                </c:pt>
                <c:pt idx="27148">
                  <c:v>42918.39166666667</c:v>
                </c:pt>
                <c:pt idx="27149">
                  <c:v>42918.392361111109</c:v>
                </c:pt>
                <c:pt idx="27150">
                  <c:v>42918.393055555556</c:v>
                </c:pt>
                <c:pt idx="27151">
                  <c:v>42918.393750000003</c:v>
                </c:pt>
                <c:pt idx="27152">
                  <c:v>42918.394444444442</c:v>
                </c:pt>
                <c:pt idx="27153">
                  <c:v>42918.395138888889</c:v>
                </c:pt>
                <c:pt idx="27154">
                  <c:v>42918.395833333336</c:v>
                </c:pt>
                <c:pt idx="27155">
                  <c:v>42918.396527777775</c:v>
                </c:pt>
                <c:pt idx="27156">
                  <c:v>42918.397222222222</c:v>
                </c:pt>
                <c:pt idx="27157">
                  <c:v>42918.397916666669</c:v>
                </c:pt>
                <c:pt idx="27158">
                  <c:v>42918.398611111108</c:v>
                </c:pt>
                <c:pt idx="27159">
                  <c:v>42918.399305555555</c:v>
                </c:pt>
                <c:pt idx="27160">
                  <c:v>42918.400000000001</c:v>
                </c:pt>
                <c:pt idx="27161">
                  <c:v>42918.400694444441</c:v>
                </c:pt>
                <c:pt idx="27162">
                  <c:v>42918.401388888888</c:v>
                </c:pt>
                <c:pt idx="27163">
                  <c:v>42918.402083333334</c:v>
                </c:pt>
                <c:pt idx="27164">
                  <c:v>42918.402777777781</c:v>
                </c:pt>
                <c:pt idx="27165">
                  <c:v>42918.40347222222</c:v>
                </c:pt>
                <c:pt idx="27166">
                  <c:v>42918.404166666667</c:v>
                </c:pt>
                <c:pt idx="27167">
                  <c:v>42918.404861111114</c:v>
                </c:pt>
                <c:pt idx="27168">
                  <c:v>42918.405555555553</c:v>
                </c:pt>
                <c:pt idx="27169">
                  <c:v>42918.40625</c:v>
                </c:pt>
                <c:pt idx="27170">
                  <c:v>42918.406944444447</c:v>
                </c:pt>
                <c:pt idx="27171">
                  <c:v>42918.407638888886</c:v>
                </c:pt>
                <c:pt idx="27172">
                  <c:v>42918.408333333333</c:v>
                </c:pt>
                <c:pt idx="27173">
                  <c:v>42918.40902777778</c:v>
                </c:pt>
                <c:pt idx="27174">
                  <c:v>42918.409722222219</c:v>
                </c:pt>
                <c:pt idx="27175">
                  <c:v>42918.410416666666</c:v>
                </c:pt>
                <c:pt idx="27176">
                  <c:v>42918.411111111112</c:v>
                </c:pt>
                <c:pt idx="27177">
                  <c:v>42918.411805555559</c:v>
                </c:pt>
                <c:pt idx="27178">
                  <c:v>42918.412499999999</c:v>
                </c:pt>
                <c:pt idx="27179">
                  <c:v>42918.413194444445</c:v>
                </c:pt>
                <c:pt idx="27180">
                  <c:v>42918.413888888892</c:v>
                </c:pt>
                <c:pt idx="27181">
                  <c:v>42918.414583333331</c:v>
                </c:pt>
                <c:pt idx="27182">
                  <c:v>42918.415277777778</c:v>
                </c:pt>
                <c:pt idx="27183">
                  <c:v>42918.415972222225</c:v>
                </c:pt>
                <c:pt idx="27184">
                  <c:v>42918.416666666664</c:v>
                </c:pt>
                <c:pt idx="27185">
                  <c:v>42918.417361111111</c:v>
                </c:pt>
                <c:pt idx="27186">
                  <c:v>42918.418055555558</c:v>
                </c:pt>
                <c:pt idx="27187">
                  <c:v>42918.418749999997</c:v>
                </c:pt>
                <c:pt idx="27188">
                  <c:v>42918.419444444444</c:v>
                </c:pt>
                <c:pt idx="27189">
                  <c:v>42918.420138888891</c:v>
                </c:pt>
                <c:pt idx="27190">
                  <c:v>42918.42083333333</c:v>
                </c:pt>
                <c:pt idx="27191">
                  <c:v>42918.421527777777</c:v>
                </c:pt>
                <c:pt idx="27192">
                  <c:v>42918.422222222223</c:v>
                </c:pt>
                <c:pt idx="27193">
                  <c:v>42918.42291666667</c:v>
                </c:pt>
                <c:pt idx="27194">
                  <c:v>42918.423611111109</c:v>
                </c:pt>
                <c:pt idx="27195">
                  <c:v>42918.424305555556</c:v>
                </c:pt>
                <c:pt idx="27196">
                  <c:v>42918.425000000003</c:v>
                </c:pt>
                <c:pt idx="27197">
                  <c:v>42918.425694444442</c:v>
                </c:pt>
                <c:pt idx="27198">
                  <c:v>42918.426388888889</c:v>
                </c:pt>
                <c:pt idx="27199">
                  <c:v>42918.427083333336</c:v>
                </c:pt>
                <c:pt idx="27200">
                  <c:v>42918.427777777775</c:v>
                </c:pt>
                <c:pt idx="27201">
                  <c:v>42918.428472222222</c:v>
                </c:pt>
                <c:pt idx="27202">
                  <c:v>42918.429166666669</c:v>
                </c:pt>
                <c:pt idx="27203">
                  <c:v>42918.429861111108</c:v>
                </c:pt>
                <c:pt idx="27204">
                  <c:v>42918.430555555555</c:v>
                </c:pt>
                <c:pt idx="27205">
                  <c:v>42918.431250000001</c:v>
                </c:pt>
                <c:pt idx="27206">
                  <c:v>42918.431944444441</c:v>
                </c:pt>
                <c:pt idx="27207">
                  <c:v>42918.432638888888</c:v>
                </c:pt>
                <c:pt idx="27208">
                  <c:v>42918.433333333334</c:v>
                </c:pt>
                <c:pt idx="27209">
                  <c:v>42918.434027777781</c:v>
                </c:pt>
                <c:pt idx="27210">
                  <c:v>42918.43472222222</c:v>
                </c:pt>
                <c:pt idx="27211">
                  <c:v>42918.435416666667</c:v>
                </c:pt>
                <c:pt idx="27212">
                  <c:v>42918.436111111114</c:v>
                </c:pt>
                <c:pt idx="27213">
                  <c:v>42918.436805555553</c:v>
                </c:pt>
                <c:pt idx="27214">
                  <c:v>42918.4375</c:v>
                </c:pt>
                <c:pt idx="27215">
                  <c:v>42918.438194444447</c:v>
                </c:pt>
                <c:pt idx="27216">
                  <c:v>42918.438888888886</c:v>
                </c:pt>
                <c:pt idx="27217">
                  <c:v>42918.439583333333</c:v>
                </c:pt>
                <c:pt idx="27218">
                  <c:v>42918.44027777778</c:v>
                </c:pt>
                <c:pt idx="27219">
                  <c:v>42918.440972222219</c:v>
                </c:pt>
                <c:pt idx="27220">
                  <c:v>42918.441666666666</c:v>
                </c:pt>
                <c:pt idx="27221">
                  <c:v>42918.442361111112</c:v>
                </c:pt>
                <c:pt idx="27222">
                  <c:v>42918.443055555559</c:v>
                </c:pt>
                <c:pt idx="27223">
                  <c:v>42918.443749999999</c:v>
                </c:pt>
                <c:pt idx="27224">
                  <c:v>42918.444444444445</c:v>
                </c:pt>
                <c:pt idx="27225">
                  <c:v>42918.445138888892</c:v>
                </c:pt>
                <c:pt idx="27226">
                  <c:v>42918.445833333331</c:v>
                </c:pt>
                <c:pt idx="27227">
                  <c:v>42918.446527777778</c:v>
                </c:pt>
                <c:pt idx="27228">
                  <c:v>42918.447222222225</c:v>
                </c:pt>
                <c:pt idx="27229">
                  <c:v>42918.447916666664</c:v>
                </c:pt>
                <c:pt idx="27230">
                  <c:v>42918.448611111111</c:v>
                </c:pt>
                <c:pt idx="27231">
                  <c:v>42918.449305555558</c:v>
                </c:pt>
                <c:pt idx="27232">
                  <c:v>42918.45</c:v>
                </c:pt>
                <c:pt idx="27233">
                  <c:v>42918.450694444444</c:v>
                </c:pt>
                <c:pt idx="27234">
                  <c:v>42918.451388888891</c:v>
                </c:pt>
                <c:pt idx="27235">
                  <c:v>42918.45208333333</c:v>
                </c:pt>
                <c:pt idx="27236">
                  <c:v>42918.452777777777</c:v>
                </c:pt>
                <c:pt idx="27237">
                  <c:v>42918.453472222223</c:v>
                </c:pt>
                <c:pt idx="27238">
                  <c:v>42918.45416666667</c:v>
                </c:pt>
                <c:pt idx="27239">
                  <c:v>42918.454861111109</c:v>
                </c:pt>
                <c:pt idx="27240">
                  <c:v>42918.455555555556</c:v>
                </c:pt>
                <c:pt idx="27241">
                  <c:v>42918.456250000003</c:v>
                </c:pt>
                <c:pt idx="27242">
                  <c:v>42918.456944444442</c:v>
                </c:pt>
                <c:pt idx="27243">
                  <c:v>42918.457638888889</c:v>
                </c:pt>
                <c:pt idx="27244">
                  <c:v>42918.458333333336</c:v>
                </c:pt>
                <c:pt idx="27245">
                  <c:v>42918.459027777775</c:v>
                </c:pt>
                <c:pt idx="27246">
                  <c:v>42918.459722222222</c:v>
                </c:pt>
                <c:pt idx="27247">
                  <c:v>42918.460416666669</c:v>
                </c:pt>
                <c:pt idx="27248">
                  <c:v>42918.461111111108</c:v>
                </c:pt>
                <c:pt idx="27249">
                  <c:v>42918.461805555555</c:v>
                </c:pt>
                <c:pt idx="27250">
                  <c:v>42918.462500000001</c:v>
                </c:pt>
                <c:pt idx="27251">
                  <c:v>42918.463194444441</c:v>
                </c:pt>
                <c:pt idx="27252">
                  <c:v>42918.463888888888</c:v>
                </c:pt>
                <c:pt idx="27253">
                  <c:v>42918.464583333334</c:v>
                </c:pt>
                <c:pt idx="27254">
                  <c:v>42918.465277777781</c:v>
                </c:pt>
                <c:pt idx="27255">
                  <c:v>42918.46597222222</c:v>
                </c:pt>
                <c:pt idx="27256">
                  <c:v>42918.466666666667</c:v>
                </c:pt>
                <c:pt idx="27257">
                  <c:v>42918.467361111114</c:v>
                </c:pt>
                <c:pt idx="27258">
                  <c:v>42918.468055555553</c:v>
                </c:pt>
                <c:pt idx="27259">
                  <c:v>42918.46875</c:v>
                </c:pt>
                <c:pt idx="27260">
                  <c:v>42918.469444444447</c:v>
                </c:pt>
                <c:pt idx="27261">
                  <c:v>42918.470138888886</c:v>
                </c:pt>
                <c:pt idx="27262">
                  <c:v>42918.470833333333</c:v>
                </c:pt>
                <c:pt idx="27263">
                  <c:v>42918.47152777778</c:v>
                </c:pt>
                <c:pt idx="27264">
                  <c:v>42918.472222222219</c:v>
                </c:pt>
                <c:pt idx="27265">
                  <c:v>42918.472916666666</c:v>
                </c:pt>
                <c:pt idx="27266">
                  <c:v>42918.473611111112</c:v>
                </c:pt>
                <c:pt idx="27267">
                  <c:v>42918.474305555559</c:v>
                </c:pt>
                <c:pt idx="27268">
                  <c:v>42918.474999999999</c:v>
                </c:pt>
                <c:pt idx="27269">
                  <c:v>42918.475694444445</c:v>
                </c:pt>
                <c:pt idx="27270">
                  <c:v>42918.476388888892</c:v>
                </c:pt>
                <c:pt idx="27271">
                  <c:v>42918.477083333331</c:v>
                </c:pt>
                <c:pt idx="27272">
                  <c:v>42918.477777777778</c:v>
                </c:pt>
                <c:pt idx="27273">
                  <c:v>42918.478472222225</c:v>
                </c:pt>
                <c:pt idx="27274">
                  <c:v>42918.479166666664</c:v>
                </c:pt>
                <c:pt idx="27275">
                  <c:v>42918.479861111111</c:v>
                </c:pt>
                <c:pt idx="27276">
                  <c:v>42918.480555555558</c:v>
                </c:pt>
                <c:pt idx="27277">
                  <c:v>42918.481249999997</c:v>
                </c:pt>
                <c:pt idx="27278">
                  <c:v>42918.481944444444</c:v>
                </c:pt>
                <c:pt idx="27279">
                  <c:v>42918.482638888891</c:v>
                </c:pt>
                <c:pt idx="27280">
                  <c:v>42918.48333333333</c:v>
                </c:pt>
                <c:pt idx="27281">
                  <c:v>42918.484027777777</c:v>
                </c:pt>
                <c:pt idx="27282">
                  <c:v>42918.484722222223</c:v>
                </c:pt>
                <c:pt idx="27283">
                  <c:v>42918.48541666667</c:v>
                </c:pt>
                <c:pt idx="27284">
                  <c:v>42918.486111111109</c:v>
                </c:pt>
                <c:pt idx="27285">
                  <c:v>42918.486805555556</c:v>
                </c:pt>
                <c:pt idx="27286">
                  <c:v>42918.487500000003</c:v>
                </c:pt>
                <c:pt idx="27287">
                  <c:v>42918.488194444442</c:v>
                </c:pt>
                <c:pt idx="27288">
                  <c:v>42918.488888888889</c:v>
                </c:pt>
                <c:pt idx="27289">
                  <c:v>42918.489583333336</c:v>
                </c:pt>
                <c:pt idx="27290">
                  <c:v>42918.490277777775</c:v>
                </c:pt>
                <c:pt idx="27291">
                  <c:v>42918.490972222222</c:v>
                </c:pt>
                <c:pt idx="27292">
                  <c:v>42918.491666666669</c:v>
                </c:pt>
                <c:pt idx="27293">
                  <c:v>42918.492361111108</c:v>
                </c:pt>
                <c:pt idx="27294">
                  <c:v>42918.493055555555</c:v>
                </c:pt>
                <c:pt idx="27295">
                  <c:v>42918.493750000001</c:v>
                </c:pt>
                <c:pt idx="27296">
                  <c:v>42918.494444444441</c:v>
                </c:pt>
                <c:pt idx="27297">
                  <c:v>42918.495138888888</c:v>
                </c:pt>
                <c:pt idx="27298">
                  <c:v>42918.495833333334</c:v>
                </c:pt>
                <c:pt idx="27299">
                  <c:v>42918.496527777781</c:v>
                </c:pt>
                <c:pt idx="27300">
                  <c:v>42918.49722222222</c:v>
                </c:pt>
                <c:pt idx="27301">
                  <c:v>42918.497916666667</c:v>
                </c:pt>
                <c:pt idx="27302">
                  <c:v>42918.498611111114</c:v>
                </c:pt>
                <c:pt idx="27303">
                  <c:v>42918.499305555553</c:v>
                </c:pt>
                <c:pt idx="27304">
                  <c:v>42918.5</c:v>
                </c:pt>
                <c:pt idx="27305">
                  <c:v>42918.500694444447</c:v>
                </c:pt>
                <c:pt idx="27306">
                  <c:v>42918.501388888886</c:v>
                </c:pt>
                <c:pt idx="27307">
                  <c:v>42918.502083333333</c:v>
                </c:pt>
                <c:pt idx="27308">
                  <c:v>42918.50277777778</c:v>
                </c:pt>
                <c:pt idx="27309">
                  <c:v>42918.503472222219</c:v>
                </c:pt>
                <c:pt idx="27310">
                  <c:v>42918.504166666666</c:v>
                </c:pt>
                <c:pt idx="27311">
                  <c:v>42918.504861111112</c:v>
                </c:pt>
                <c:pt idx="27312">
                  <c:v>42918.505555555559</c:v>
                </c:pt>
                <c:pt idx="27313">
                  <c:v>42918.506249999999</c:v>
                </c:pt>
                <c:pt idx="27314">
                  <c:v>42918.506944444445</c:v>
                </c:pt>
                <c:pt idx="27315">
                  <c:v>42918.507638888892</c:v>
                </c:pt>
                <c:pt idx="27316">
                  <c:v>42918.508333333331</c:v>
                </c:pt>
                <c:pt idx="27317">
                  <c:v>42918.509027777778</c:v>
                </c:pt>
                <c:pt idx="27318">
                  <c:v>42918.509722222225</c:v>
                </c:pt>
                <c:pt idx="27319">
                  <c:v>42918.510416666664</c:v>
                </c:pt>
                <c:pt idx="27320">
                  <c:v>42918.511111111111</c:v>
                </c:pt>
                <c:pt idx="27321">
                  <c:v>42918.511805555558</c:v>
                </c:pt>
                <c:pt idx="27322">
                  <c:v>42918.512499999997</c:v>
                </c:pt>
                <c:pt idx="27323">
                  <c:v>42918.513194444444</c:v>
                </c:pt>
                <c:pt idx="27324">
                  <c:v>42918.513888888891</c:v>
                </c:pt>
                <c:pt idx="27325">
                  <c:v>42918.51458333333</c:v>
                </c:pt>
                <c:pt idx="27326">
                  <c:v>42918.515277777777</c:v>
                </c:pt>
                <c:pt idx="27327">
                  <c:v>42918.515972222223</c:v>
                </c:pt>
                <c:pt idx="27328">
                  <c:v>42918.51666666667</c:v>
                </c:pt>
                <c:pt idx="27329">
                  <c:v>42918.517361111109</c:v>
                </c:pt>
                <c:pt idx="27330">
                  <c:v>42918.518055555556</c:v>
                </c:pt>
                <c:pt idx="27331">
                  <c:v>42918.518750000003</c:v>
                </c:pt>
                <c:pt idx="27332">
                  <c:v>42918.519444444442</c:v>
                </c:pt>
                <c:pt idx="27333">
                  <c:v>42918.520138888889</c:v>
                </c:pt>
                <c:pt idx="27334">
                  <c:v>42918.520833333336</c:v>
                </c:pt>
                <c:pt idx="27335">
                  <c:v>42918.521527777775</c:v>
                </c:pt>
                <c:pt idx="27336">
                  <c:v>42918.522222222222</c:v>
                </c:pt>
                <c:pt idx="27337">
                  <c:v>42918.522916666669</c:v>
                </c:pt>
                <c:pt idx="27338">
                  <c:v>42918.523611111108</c:v>
                </c:pt>
                <c:pt idx="27339">
                  <c:v>42918.524305555555</c:v>
                </c:pt>
                <c:pt idx="27340">
                  <c:v>42918.525000000001</c:v>
                </c:pt>
                <c:pt idx="27341">
                  <c:v>42918.525694444441</c:v>
                </c:pt>
                <c:pt idx="27342">
                  <c:v>42918.526388888888</c:v>
                </c:pt>
                <c:pt idx="27343">
                  <c:v>42918.527083333334</c:v>
                </c:pt>
                <c:pt idx="27344">
                  <c:v>42918.527777777781</c:v>
                </c:pt>
                <c:pt idx="27345">
                  <c:v>42918.52847222222</c:v>
                </c:pt>
                <c:pt idx="27346">
                  <c:v>42918.529166666667</c:v>
                </c:pt>
                <c:pt idx="27347">
                  <c:v>42918.529861111114</c:v>
                </c:pt>
                <c:pt idx="27348">
                  <c:v>42918.530555555553</c:v>
                </c:pt>
                <c:pt idx="27349">
                  <c:v>42918.53125</c:v>
                </c:pt>
                <c:pt idx="27350">
                  <c:v>42918.531944444447</c:v>
                </c:pt>
                <c:pt idx="27351">
                  <c:v>42918.532638888886</c:v>
                </c:pt>
                <c:pt idx="27352">
                  <c:v>42918.533333333333</c:v>
                </c:pt>
                <c:pt idx="27353">
                  <c:v>42918.53402777778</c:v>
                </c:pt>
                <c:pt idx="27354">
                  <c:v>42918.534722222219</c:v>
                </c:pt>
                <c:pt idx="27355">
                  <c:v>42918.535416666666</c:v>
                </c:pt>
                <c:pt idx="27356">
                  <c:v>42918.536111111112</c:v>
                </c:pt>
                <c:pt idx="27357">
                  <c:v>42918.536805555559</c:v>
                </c:pt>
                <c:pt idx="27358">
                  <c:v>42918.537499999999</c:v>
                </c:pt>
                <c:pt idx="27359">
                  <c:v>42918.538194444445</c:v>
                </c:pt>
                <c:pt idx="27360">
                  <c:v>42918.538888888892</c:v>
                </c:pt>
                <c:pt idx="27361">
                  <c:v>42918.539583333331</c:v>
                </c:pt>
                <c:pt idx="27362">
                  <c:v>42918.540277777778</c:v>
                </c:pt>
                <c:pt idx="27363">
                  <c:v>42918.540972222225</c:v>
                </c:pt>
                <c:pt idx="27364">
                  <c:v>42918.541666666664</c:v>
                </c:pt>
                <c:pt idx="27365">
                  <c:v>42918.542361111111</c:v>
                </c:pt>
                <c:pt idx="27366">
                  <c:v>42918.543055555558</c:v>
                </c:pt>
                <c:pt idx="27367">
                  <c:v>42918.543749999997</c:v>
                </c:pt>
                <c:pt idx="27368">
                  <c:v>42918.544444444444</c:v>
                </c:pt>
                <c:pt idx="27369">
                  <c:v>42918.545138888891</c:v>
                </c:pt>
                <c:pt idx="27370">
                  <c:v>42918.54583333333</c:v>
                </c:pt>
                <c:pt idx="27371">
                  <c:v>42918.546527777777</c:v>
                </c:pt>
                <c:pt idx="27372">
                  <c:v>42918.547222222223</c:v>
                </c:pt>
                <c:pt idx="27373">
                  <c:v>42918.54791666667</c:v>
                </c:pt>
                <c:pt idx="27374">
                  <c:v>42918.548611111109</c:v>
                </c:pt>
                <c:pt idx="27375">
                  <c:v>42918.549305555556</c:v>
                </c:pt>
                <c:pt idx="27376">
                  <c:v>42918.55</c:v>
                </c:pt>
                <c:pt idx="27377">
                  <c:v>42918.550694444442</c:v>
                </c:pt>
                <c:pt idx="27378">
                  <c:v>42918.551388888889</c:v>
                </c:pt>
                <c:pt idx="27379">
                  <c:v>42918.552083333336</c:v>
                </c:pt>
                <c:pt idx="27380">
                  <c:v>42918.552777777775</c:v>
                </c:pt>
                <c:pt idx="27381">
                  <c:v>42918.553472222222</c:v>
                </c:pt>
                <c:pt idx="27382">
                  <c:v>42918.554166666669</c:v>
                </c:pt>
                <c:pt idx="27383">
                  <c:v>42918.554861111108</c:v>
                </c:pt>
                <c:pt idx="27384">
                  <c:v>42918.555555555555</c:v>
                </c:pt>
                <c:pt idx="27385">
                  <c:v>42918.556250000001</c:v>
                </c:pt>
                <c:pt idx="27386">
                  <c:v>42918.556944444441</c:v>
                </c:pt>
                <c:pt idx="27387">
                  <c:v>42918.557638888888</c:v>
                </c:pt>
                <c:pt idx="27388">
                  <c:v>42918.558333333334</c:v>
                </c:pt>
                <c:pt idx="27389">
                  <c:v>42918.559027777781</c:v>
                </c:pt>
                <c:pt idx="27390">
                  <c:v>42918.55972222222</c:v>
                </c:pt>
                <c:pt idx="27391">
                  <c:v>42918.560416666667</c:v>
                </c:pt>
                <c:pt idx="27392">
                  <c:v>42918.561111111114</c:v>
                </c:pt>
                <c:pt idx="27393">
                  <c:v>42918.561805555553</c:v>
                </c:pt>
                <c:pt idx="27394">
                  <c:v>42918.5625</c:v>
                </c:pt>
                <c:pt idx="27395">
                  <c:v>42918.563194444447</c:v>
                </c:pt>
                <c:pt idx="27396">
                  <c:v>42918.563888888886</c:v>
                </c:pt>
                <c:pt idx="27397">
                  <c:v>42918.564583333333</c:v>
                </c:pt>
                <c:pt idx="27398">
                  <c:v>42918.56527777778</c:v>
                </c:pt>
                <c:pt idx="27399">
                  <c:v>42918.565972222219</c:v>
                </c:pt>
                <c:pt idx="27400">
                  <c:v>42918.566666666666</c:v>
                </c:pt>
                <c:pt idx="27401">
                  <c:v>42918.567361111112</c:v>
                </c:pt>
                <c:pt idx="27402">
                  <c:v>42918.568055555559</c:v>
                </c:pt>
                <c:pt idx="27403">
                  <c:v>42918.568749999999</c:v>
                </c:pt>
                <c:pt idx="27404">
                  <c:v>42918.569444444445</c:v>
                </c:pt>
                <c:pt idx="27405">
                  <c:v>42918.570138888892</c:v>
                </c:pt>
                <c:pt idx="27406">
                  <c:v>42918.570833333331</c:v>
                </c:pt>
                <c:pt idx="27407">
                  <c:v>42918.571527777778</c:v>
                </c:pt>
                <c:pt idx="27408">
                  <c:v>42918.572222222225</c:v>
                </c:pt>
                <c:pt idx="27409">
                  <c:v>42918.572916666664</c:v>
                </c:pt>
                <c:pt idx="27410">
                  <c:v>42918.573611111111</c:v>
                </c:pt>
                <c:pt idx="27411">
                  <c:v>42918.574305555558</c:v>
                </c:pt>
                <c:pt idx="27412">
                  <c:v>42918.574999999997</c:v>
                </c:pt>
                <c:pt idx="27413">
                  <c:v>42918.575694444444</c:v>
                </c:pt>
                <c:pt idx="27414">
                  <c:v>42918.576388888891</c:v>
                </c:pt>
                <c:pt idx="27415">
                  <c:v>42918.57708333333</c:v>
                </c:pt>
                <c:pt idx="27416">
                  <c:v>42918.577777777777</c:v>
                </c:pt>
                <c:pt idx="27417">
                  <c:v>42918.578472222223</c:v>
                </c:pt>
                <c:pt idx="27418">
                  <c:v>42918.57916666667</c:v>
                </c:pt>
                <c:pt idx="27419">
                  <c:v>42918.579861111109</c:v>
                </c:pt>
                <c:pt idx="27420">
                  <c:v>42918.580555555556</c:v>
                </c:pt>
                <c:pt idx="27421">
                  <c:v>42918.581250000003</c:v>
                </c:pt>
                <c:pt idx="27422">
                  <c:v>42918.581944444442</c:v>
                </c:pt>
                <c:pt idx="27423">
                  <c:v>42918.582638888889</c:v>
                </c:pt>
                <c:pt idx="27424">
                  <c:v>42918.583333333336</c:v>
                </c:pt>
                <c:pt idx="27425">
                  <c:v>42918.584027777775</c:v>
                </c:pt>
                <c:pt idx="27426">
                  <c:v>42918.584722222222</c:v>
                </c:pt>
                <c:pt idx="27427">
                  <c:v>42918.585416666669</c:v>
                </c:pt>
                <c:pt idx="27428">
                  <c:v>42918.586111111108</c:v>
                </c:pt>
                <c:pt idx="27429">
                  <c:v>42918.586805555555</c:v>
                </c:pt>
                <c:pt idx="27430">
                  <c:v>42918.587500000001</c:v>
                </c:pt>
                <c:pt idx="27431">
                  <c:v>42918.588194444441</c:v>
                </c:pt>
                <c:pt idx="27432">
                  <c:v>42918.588888888888</c:v>
                </c:pt>
                <c:pt idx="27433">
                  <c:v>42918.589583333334</c:v>
                </c:pt>
                <c:pt idx="27434">
                  <c:v>42918.590277777781</c:v>
                </c:pt>
                <c:pt idx="27435">
                  <c:v>42918.59097222222</c:v>
                </c:pt>
                <c:pt idx="27436">
                  <c:v>42918.591666666667</c:v>
                </c:pt>
                <c:pt idx="27437">
                  <c:v>42918.592361111114</c:v>
                </c:pt>
                <c:pt idx="27438">
                  <c:v>42918.593055555553</c:v>
                </c:pt>
                <c:pt idx="27439">
                  <c:v>42918.59375</c:v>
                </c:pt>
                <c:pt idx="27440">
                  <c:v>42918.594444444447</c:v>
                </c:pt>
                <c:pt idx="27441">
                  <c:v>42918.595138888886</c:v>
                </c:pt>
                <c:pt idx="27442">
                  <c:v>42918.595833333333</c:v>
                </c:pt>
                <c:pt idx="27443">
                  <c:v>42918.59652777778</c:v>
                </c:pt>
                <c:pt idx="27444">
                  <c:v>42918.597222222219</c:v>
                </c:pt>
                <c:pt idx="27445">
                  <c:v>42918.597916666666</c:v>
                </c:pt>
                <c:pt idx="27446">
                  <c:v>42918.598611111112</c:v>
                </c:pt>
                <c:pt idx="27447">
                  <c:v>42918.599305555559</c:v>
                </c:pt>
                <c:pt idx="27448">
                  <c:v>42918.6</c:v>
                </c:pt>
                <c:pt idx="27449">
                  <c:v>42918.600694444445</c:v>
                </c:pt>
                <c:pt idx="27450">
                  <c:v>42918.601388888892</c:v>
                </c:pt>
                <c:pt idx="27451">
                  <c:v>42918.602083333331</c:v>
                </c:pt>
                <c:pt idx="27452">
                  <c:v>42918.602777777778</c:v>
                </c:pt>
                <c:pt idx="27453">
                  <c:v>42918.603472222225</c:v>
                </c:pt>
                <c:pt idx="27454">
                  <c:v>42918.604166666664</c:v>
                </c:pt>
                <c:pt idx="27455">
                  <c:v>42918.604861111111</c:v>
                </c:pt>
                <c:pt idx="27456">
                  <c:v>42918.605555555558</c:v>
                </c:pt>
                <c:pt idx="27457">
                  <c:v>42918.606249999997</c:v>
                </c:pt>
                <c:pt idx="27458">
                  <c:v>42918.606944444444</c:v>
                </c:pt>
                <c:pt idx="27459">
                  <c:v>42918.607638888891</c:v>
                </c:pt>
                <c:pt idx="27460">
                  <c:v>42918.60833333333</c:v>
                </c:pt>
                <c:pt idx="27461">
                  <c:v>42918.609027777777</c:v>
                </c:pt>
                <c:pt idx="27462">
                  <c:v>42918.609722222223</c:v>
                </c:pt>
                <c:pt idx="27463">
                  <c:v>42918.61041666667</c:v>
                </c:pt>
                <c:pt idx="27464">
                  <c:v>42918.611111111109</c:v>
                </c:pt>
                <c:pt idx="27465">
                  <c:v>42918.611805555556</c:v>
                </c:pt>
                <c:pt idx="27466">
                  <c:v>42918.612500000003</c:v>
                </c:pt>
                <c:pt idx="27467">
                  <c:v>42918.613194444442</c:v>
                </c:pt>
                <c:pt idx="27468">
                  <c:v>42918.613888888889</c:v>
                </c:pt>
                <c:pt idx="27469">
                  <c:v>42918.614583333336</c:v>
                </c:pt>
                <c:pt idx="27470">
                  <c:v>42918.615277777775</c:v>
                </c:pt>
                <c:pt idx="27471">
                  <c:v>42918.615972222222</c:v>
                </c:pt>
                <c:pt idx="27472">
                  <c:v>42918.616666666669</c:v>
                </c:pt>
                <c:pt idx="27473">
                  <c:v>42918.617361111108</c:v>
                </c:pt>
                <c:pt idx="27474">
                  <c:v>42918.618055555555</c:v>
                </c:pt>
                <c:pt idx="27475">
                  <c:v>42918.618750000001</c:v>
                </c:pt>
                <c:pt idx="27476">
                  <c:v>42918.619444444441</c:v>
                </c:pt>
                <c:pt idx="27477">
                  <c:v>42918.620138888888</c:v>
                </c:pt>
                <c:pt idx="27478">
                  <c:v>42918.620833333334</c:v>
                </c:pt>
                <c:pt idx="27479">
                  <c:v>42918.621527777781</c:v>
                </c:pt>
                <c:pt idx="27480">
                  <c:v>42918.62222222222</c:v>
                </c:pt>
                <c:pt idx="27481">
                  <c:v>42918.622916666667</c:v>
                </c:pt>
                <c:pt idx="27482">
                  <c:v>42918.623611111114</c:v>
                </c:pt>
                <c:pt idx="27483">
                  <c:v>42918.624305555553</c:v>
                </c:pt>
                <c:pt idx="27484">
                  <c:v>42918.625</c:v>
                </c:pt>
                <c:pt idx="27485">
                  <c:v>42918.625694444447</c:v>
                </c:pt>
                <c:pt idx="27486">
                  <c:v>42918.626388888886</c:v>
                </c:pt>
                <c:pt idx="27487">
                  <c:v>42918.627083333333</c:v>
                </c:pt>
                <c:pt idx="27488">
                  <c:v>42918.62777777778</c:v>
                </c:pt>
                <c:pt idx="27489">
                  <c:v>42918.628472222219</c:v>
                </c:pt>
                <c:pt idx="27490">
                  <c:v>42918.629166666666</c:v>
                </c:pt>
                <c:pt idx="27491">
                  <c:v>42918.629861111112</c:v>
                </c:pt>
                <c:pt idx="27492">
                  <c:v>42918.630555555559</c:v>
                </c:pt>
                <c:pt idx="27493">
                  <c:v>42918.631249999999</c:v>
                </c:pt>
                <c:pt idx="27494">
                  <c:v>42918.631944444445</c:v>
                </c:pt>
                <c:pt idx="27495">
                  <c:v>42918.632638888892</c:v>
                </c:pt>
                <c:pt idx="27496">
                  <c:v>42918.633333333331</c:v>
                </c:pt>
                <c:pt idx="27497">
                  <c:v>42918.634027777778</c:v>
                </c:pt>
                <c:pt idx="27498">
                  <c:v>42918.634722222225</c:v>
                </c:pt>
                <c:pt idx="27499">
                  <c:v>42918.635416666664</c:v>
                </c:pt>
                <c:pt idx="27500">
                  <c:v>42918.636111111111</c:v>
                </c:pt>
                <c:pt idx="27501">
                  <c:v>42918.636805555558</c:v>
                </c:pt>
                <c:pt idx="27502">
                  <c:v>42918.637499999997</c:v>
                </c:pt>
                <c:pt idx="27503">
                  <c:v>42918.638194444444</c:v>
                </c:pt>
                <c:pt idx="27504">
                  <c:v>42918.638888888891</c:v>
                </c:pt>
                <c:pt idx="27505">
                  <c:v>42918.63958333333</c:v>
                </c:pt>
                <c:pt idx="27506">
                  <c:v>42918.640277777777</c:v>
                </c:pt>
                <c:pt idx="27507">
                  <c:v>42918.640972222223</c:v>
                </c:pt>
                <c:pt idx="27508">
                  <c:v>42918.64166666667</c:v>
                </c:pt>
                <c:pt idx="27509">
                  <c:v>42918.642361111109</c:v>
                </c:pt>
                <c:pt idx="27510">
                  <c:v>42918.643055555556</c:v>
                </c:pt>
                <c:pt idx="27511">
                  <c:v>42918.643750000003</c:v>
                </c:pt>
                <c:pt idx="27512">
                  <c:v>42918.644444444442</c:v>
                </c:pt>
                <c:pt idx="27513">
                  <c:v>42918.645138888889</c:v>
                </c:pt>
                <c:pt idx="27514">
                  <c:v>42918.645833333336</c:v>
                </c:pt>
                <c:pt idx="27515">
                  <c:v>42918.646527777775</c:v>
                </c:pt>
                <c:pt idx="27516">
                  <c:v>42918.647222222222</c:v>
                </c:pt>
                <c:pt idx="27517">
                  <c:v>42918.647916666669</c:v>
                </c:pt>
                <c:pt idx="27518">
                  <c:v>42918.648611111108</c:v>
                </c:pt>
                <c:pt idx="27519">
                  <c:v>42918.649305555555</c:v>
                </c:pt>
                <c:pt idx="27520">
                  <c:v>42918.65</c:v>
                </c:pt>
                <c:pt idx="27521">
                  <c:v>42918.650694444441</c:v>
                </c:pt>
                <c:pt idx="27522">
                  <c:v>42918.651388888888</c:v>
                </c:pt>
                <c:pt idx="27523">
                  <c:v>42918.652083333334</c:v>
                </c:pt>
                <c:pt idx="27524">
                  <c:v>42918.652777777781</c:v>
                </c:pt>
                <c:pt idx="27525">
                  <c:v>42918.65347222222</c:v>
                </c:pt>
                <c:pt idx="27526">
                  <c:v>42918.654166666667</c:v>
                </c:pt>
                <c:pt idx="27527">
                  <c:v>42918.654861111114</c:v>
                </c:pt>
                <c:pt idx="27528">
                  <c:v>42918.655555555553</c:v>
                </c:pt>
                <c:pt idx="27529">
                  <c:v>42918.65625</c:v>
                </c:pt>
                <c:pt idx="27530">
                  <c:v>42918.656944444447</c:v>
                </c:pt>
                <c:pt idx="27531">
                  <c:v>42918.657638888886</c:v>
                </c:pt>
                <c:pt idx="27532">
                  <c:v>42918.658333333333</c:v>
                </c:pt>
                <c:pt idx="27533">
                  <c:v>42918.65902777778</c:v>
                </c:pt>
                <c:pt idx="27534">
                  <c:v>42918.659722222219</c:v>
                </c:pt>
                <c:pt idx="27535">
                  <c:v>42918.660416666666</c:v>
                </c:pt>
                <c:pt idx="27536">
                  <c:v>42918.661111111112</c:v>
                </c:pt>
                <c:pt idx="27537">
                  <c:v>42918.661805555559</c:v>
                </c:pt>
                <c:pt idx="27538">
                  <c:v>42918.662499999999</c:v>
                </c:pt>
                <c:pt idx="27539">
                  <c:v>42918.663194444445</c:v>
                </c:pt>
                <c:pt idx="27540">
                  <c:v>42918.663888888892</c:v>
                </c:pt>
                <c:pt idx="27541">
                  <c:v>42918.664583333331</c:v>
                </c:pt>
                <c:pt idx="27542">
                  <c:v>42918.665277777778</c:v>
                </c:pt>
                <c:pt idx="27543">
                  <c:v>42918.665972222225</c:v>
                </c:pt>
                <c:pt idx="27544">
                  <c:v>42918.666666666664</c:v>
                </c:pt>
                <c:pt idx="27545">
                  <c:v>42918.667361111111</c:v>
                </c:pt>
                <c:pt idx="27546">
                  <c:v>42918.668055555558</c:v>
                </c:pt>
                <c:pt idx="27547">
                  <c:v>42918.668749999997</c:v>
                </c:pt>
                <c:pt idx="27548">
                  <c:v>42918.669444444444</c:v>
                </c:pt>
                <c:pt idx="27549">
                  <c:v>42918.670138888891</c:v>
                </c:pt>
                <c:pt idx="27550">
                  <c:v>42918.67083333333</c:v>
                </c:pt>
                <c:pt idx="27551">
                  <c:v>42918.671527777777</c:v>
                </c:pt>
                <c:pt idx="27552">
                  <c:v>42918.672222222223</c:v>
                </c:pt>
                <c:pt idx="27553">
                  <c:v>42918.67291666667</c:v>
                </c:pt>
                <c:pt idx="27554">
                  <c:v>42918.673611111109</c:v>
                </c:pt>
                <c:pt idx="27555">
                  <c:v>42918.674305555556</c:v>
                </c:pt>
                <c:pt idx="27556">
                  <c:v>42918.675000000003</c:v>
                </c:pt>
                <c:pt idx="27557">
                  <c:v>42918.675694444442</c:v>
                </c:pt>
                <c:pt idx="27558">
                  <c:v>42918.676388888889</c:v>
                </c:pt>
                <c:pt idx="27559">
                  <c:v>42918.677083333336</c:v>
                </c:pt>
                <c:pt idx="27560">
                  <c:v>42918.677777777775</c:v>
                </c:pt>
                <c:pt idx="27561">
                  <c:v>42918.678472222222</c:v>
                </c:pt>
                <c:pt idx="27562">
                  <c:v>42918.679166666669</c:v>
                </c:pt>
                <c:pt idx="27563">
                  <c:v>42918.679861111108</c:v>
                </c:pt>
                <c:pt idx="27564">
                  <c:v>42918.680555555555</c:v>
                </c:pt>
                <c:pt idx="27565">
                  <c:v>42918.681250000001</c:v>
                </c:pt>
                <c:pt idx="27566">
                  <c:v>42918.681944444441</c:v>
                </c:pt>
                <c:pt idx="27567">
                  <c:v>42918.682638888888</c:v>
                </c:pt>
                <c:pt idx="27568">
                  <c:v>42918.683333333334</c:v>
                </c:pt>
                <c:pt idx="27569">
                  <c:v>42918.684027777781</c:v>
                </c:pt>
                <c:pt idx="27570">
                  <c:v>42918.68472222222</c:v>
                </c:pt>
                <c:pt idx="27571">
                  <c:v>42918.685416666667</c:v>
                </c:pt>
                <c:pt idx="27572">
                  <c:v>42918.686111111114</c:v>
                </c:pt>
                <c:pt idx="27573">
                  <c:v>42918.686805555553</c:v>
                </c:pt>
                <c:pt idx="27574">
                  <c:v>42918.6875</c:v>
                </c:pt>
                <c:pt idx="27575">
                  <c:v>42918.688194444447</c:v>
                </c:pt>
                <c:pt idx="27576">
                  <c:v>42918.688888888886</c:v>
                </c:pt>
                <c:pt idx="27577">
                  <c:v>42918.689583333333</c:v>
                </c:pt>
                <c:pt idx="27578">
                  <c:v>42918.69027777778</c:v>
                </c:pt>
                <c:pt idx="27579">
                  <c:v>42918.690972222219</c:v>
                </c:pt>
                <c:pt idx="27580">
                  <c:v>42918.691666666666</c:v>
                </c:pt>
                <c:pt idx="27581">
                  <c:v>42918.692361111112</c:v>
                </c:pt>
                <c:pt idx="27582">
                  <c:v>42918.693055555559</c:v>
                </c:pt>
                <c:pt idx="27583">
                  <c:v>42918.693749999999</c:v>
                </c:pt>
                <c:pt idx="27584">
                  <c:v>42918.694444444445</c:v>
                </c:pt>
                <c:pt idx="27585">
                  <c:v>42918.695138888892</c:v>
                </c:pt>
                <c:pt idx="27586">
                  <c:v>42918.695833333331</c:v>
                </c:pt>
                <c:pt idx="27587">
                  <c:v>42918.696527777778</c:v>
                </c:pt>
                <c:pt idx="27588">
                  <c:v>42918.697222222225</c:v>
                </c:pt>
                <c:pt idx="27589">
                  <c:v>42918.697916666664</c:v>
                </c:pt>
                <c:pt idx="27590">
                  <c:v>42918.698611111111</c:v>
                </c:pt>
                <c:pt idx="27591">
                  <c:v>42918.699305555558</c:v>
                </c:pt>
                <c:pt idx="27592">
                  <c:v>42918.7</c:v>
                </c:pt>
                <c:pt idx="27593">
                  <c:v>42918.700694444444</c:v>
                </c:pt>
                <c:pt idx="27594">
                  <c:v>42918.701388888891</c:v>
                </c:pt>
                <c:pt idx="27595">
                  <c:v>42918.70208333333</c:v>
                </c:pt>
                <c:pt idx="27596">
                  <c:v>42918.702777777777</c:v>
                </c:pt>
                <c:pt idx="27597">
                  <c:v>42918.703472222223</c:v>
                </c:pt>
                <c:pt idx="27598">
                  <c:v>42918.70416666667</c:v>
                </c:pt>
                <c:pt idx="27599">
                  <c:v>42918.704861111109</c:v>
                </c:pt>
                <c:pt idx="27600">
                  <c:v>42918.705555555556</c:v>
                </c:pt>
                <c:pt idx="27601">
                  <c:v>42918.706250000003</c:v>
                </c:pt>
                <c:pt idx="27602">
                  <c:v>42918.706944444442</c:v>
                </c:pt>
                <c:pt idx="27603">
                  <c:v>42918.707638888889</c:v>
                </c:pt>
                <c:pt idx="27604">
                  <c:v>42918.708333333336</c:v>
                </c:pt>
                <c:pt idx="27605">
                  <c:v>42918.709027777775</c:v>
                </c:pt>
                <c:pt idx="27606">
                  <c:v>42918.709722222222</c:v>
                </c:pt>
                <c:pt idx="27607">
                  <c:v>42918.710416666669</c:v>
                </c:pt>
                <c:pt idx="27608">
                  <c:v>42918.711111111108</c:v>
                </c:pt>
                <c:pt idx="27609">
                  <c:v>42918.711805555555</c:v>
                </c:pt>
                <c:pt idx="27610">
                  <c:v>42918.712500000001</c:v>
                </c:pt>
                <c:pt idx="27611">
                  <c:v>42918.713194444441</c:v>
                </c:pt>
                <c:pt idx="27612">
                  <c:v>42918.713888888888</c:v>
                </c:pt>
                <c:pt idx="27613">
                  <c:v>42918.714583333334</c:v>
                </c:pt>
                <c:pt idx="27614">
                  <c:v>42918.715277777781</c:v>
                </c:pt>
                <c:pt idx="27615">
                  <c:v>42918.71597222222</c:v>
                </c:pt>
                <c:pt idx="27616">
                  <c:v>42918.716666666667</c:v>
                </c:pt>
                <c:pt idx="27617">
                  <c:v>42918.717361111114</c:v>
                </c:pt>
                <c:pt idx="27618">
                  <c:v>42918.718055555553</c:v>
                </c:pt>
                <c:pt idx="27619">
                  <c:v>42918.71875</c:v>
                </c:pt>
                <c:pt idx="27620">
                  <c:v>42918.719444444447</c:v>
                </c:pt>
                <c:pt idx="27621">
                  <c:v>42918.720138888886</c:v>
                </c:pt>
                <c:pt idx="27622">
                  <c:v>42918.720833333333</c:v>
                </c:pt>
                <c:pt idx="27623">
                  <c:v>42918.72152777778</c:v>
                </c:pt>
                <c:pt idx="27624">
                  <c:v>42918.722222222219</c:v>
                </c:pt>
                <c:pt idx="27625">
                  <c:v>42918.722916666666</c:v>
                </c:pt>
                <c:pt idx="27626">
                  <c:v>42918.723611111112</c:v>
                </c:pt>
                <c:pt idx="27627">
                  <c:v>42918.724305555559</c:v>
                </c:pt>
                <c:pt idx="27628">
                  <c:v>42918.724999999999</c:v>
                </c:pt>
                <c:pt idx="27629">
                  <c:v>42918.725694444445</c:v>
                </c:pt>
                <c:pt idx="27630">
                  <c:v>42918.726388888892</c:v>
                </c:pt>
                <c:pt idx="27631">
                  <c:v>42918.727083333331</c:v>
                </c:pt>
                <c:pt idx="27632">
                  <c:v>42918.727777777778</c:v>
                </c:pt>
                <c:pt idx="27633">
                  <c:v>42918.728472222225</c:v>
                </c:pt>
                <c:pt idx="27634">
                  <c:v>42918.729166666664</c:v>
                </c:pt>
                <c:pt idx="27635">
                  <c:v>42918.729861111111</c:v>
                </c:pt>
                <c:pt idx="27636">
                  <c:v>42918.730555555558</c:v>
                </c:pt>
                <c:pt idx="27637">
                  <c:v>42918.731249999997</c:v>
                </c:pt>
                <c:pt idx="27638">
                  <c:v>42918.731944444444</c:v>
                </c:pt>
                <c:pt idx="27639">
                  <c:v>42918.732638888891</c:v>
                </c:pt>
                <c:pt idx="27640">
                  <c:v>42918.73333333333</c:v>
                </c:pt>
                <c:pt idx="27641">
                  <c:v>42918.734027777777</c:v>
                </c:pt>
                <c:pt idx="27642">
                  <c:v>42918.734722222223</c:v>
                </c:pt>
                <c:pt idx="27643">
                  <c:v>42918.73541666667</c:v>
                </c:pt>
                <c:pt idx="27644">
                  <c:v>42918.736111111109</c:v>
                </c:pt>
                <c:pt idx="27645">
                  <c:v>42918.736805555556</c:v>
                </c:pt>
                <c:pt idx="27646">
                  <c:v>42918.737500000003</c:v>
                </c:pt>
                <c:pt idx="27647">
                  <c:v>42918.738194444442</c:v>
                </c:pt>
                <c:pt idx="27648">
                  <c:v>42918.738888888889</c:v>
                </c:pt>
                <c:pt idx="27649">
                  <c:v>42918.739583333336</c:v>
                </c:pt>
                <c:pt idx="27650">
                  <c:v>42918.740277777775</c:v>
                </c:pt>
                <c:pt idx="27651">
                  <c:v>42918.740972222222</c:v>
                </c:pt>
                <c:pt idx="27652">
                  <c:v>42918.741666666669</c:v>
                </c:pt>
                <c:pt idx="27653">
                  <c:v>42918.742361111108</c:v>
                </c:pt>
                <c:pt idx="27654">
                  <c:v>42918.743055555555</c:v>
                </c:pt>
                <c:pt idx="27655">
                  <c:v>42918.743750000001</c:v>
                </c:pt>
                <c:pt idx="27656">
                  <c:v>42918.744444444441</c:v>
                </c:pt>
                <c:pt idx="27657">
                  <c:v>42918.745138888888</c:v>
                </c:pt>
                <c:pt idx="27658">
                  <c:v>42918.745833333334</c:v>
                </c:pt>
                <c:pt idx="27659">
                  <c:v>42918.746527777781</c:v>
                </c:pt>
                <c:pt idx="27660">
                  <c:v>42918.74722222222</c:v>
                </c:pt>
                <c:pt idx="27661">
                  <c:v>42918.747916666667</c:v>
                </c:pt>
                <c:pt idx="27662">
                  <c:v>42918.748611111114</c:v>
                </c:pt>
                <c:pt idx="27663">
                  <c:v>42918.749305555553</c:v>
                </c:pt>
                <c:pt idx="27664">
                  <c:v>42918.75</c:v>
                </c:pt>
                <c:pt idx="27665">
                  <c:v>42918.750694444447</c:v>
                </c:pt>
                <c:pt idx="27666">
                  <c:v>42918.751388888886</c:v>
                </c:pt>
                <c:pt idx="27667">
                  <c:v>42918.752083333333</c:v>
                </c:pt>
                <c:pt idx="27668">
                  <c:v>42918.75277777778</c:v>
                </c:pt>
                <c:pt idx="27669">
                  <c:v>42918.753472222219</c:v>
                </c:pt>
                <c:pt idx="27670">
                  <c:v>42918.754166666666</c:v>
                </c:pt>
                <c:pt idx="27671">
                  <c:v>42918.754861111112</c:v>
                </c:pt>
                <c:pt idx="27672">
                  <c:v>42918.755555555559</c:v>
                </c:pt>
                <c:pt idx="27673">
                  <c:v>42918.756249999999</c:v>
                </c:pt>
                <c:pt idx="27674">
                  <c:v>42918.756944444445</c:v>
                </c:pt>
                <c:pt idx="27675">
                  <c:v>42918.757638888892</c:v>
                </c:pt>
                <c:pt idx="27676">
                  <c:v>42918.758333333331</c:v>
                </c:pt>
                <c:pt idx="27677">
                  <c:v>42918.759027777778</c:v>
                </c:pt>
                <c:pt idx="27678">
                  <c:v>42918.759722222225</c:v>
                </c:pt>
                <c:pt idx="27679">
                  <c:v>42918.760416666664</c:v>
                </c:pt>
                <c:pt idx="27680">
                  <c:v>42918.761111111111</c:v>
                </c:pt>
                <c:pt idx="27681">
                  <c:v>42918.761805555558</c:v>
                </c:pt>
                <c:pt idx="27682">
                  <c:v>42918.762499999997</c:v>
                </c:pt>
                <c:pt idx="27683">
                  <c:v>42918.763194444444</c:v>
                </c:pt>
                <c:pt idx="27684">
                  <c:v>42918.763888888891</c:v>
                </c:pt>
                <c:pt idx="27685">
                  <c:v>42918.76458333333</c:v>
                </c:pt>
                <c:pt idx="27686">
                  <c:v>42918.765277777777</c:v>
                </c:pt>
                <c:pt idx="27687">
                  <c:v>42918.765972222223</c:v>
                </c:pt>
                <c:pt idx="27688">
                  <c:v>42918.76666666667</c:v>
                </c:pt>
                <c:pt idx="27689">
                  <c:v>42918.767361111109</c:v>
                </c:pt>
                <c:pt idx="27690">
                  <c:v>42918.768055555556</c:v>
                </c:pt>
                <c:pt idx="27691">
                  <c:v>42918.768750000003</c:v>
                </c:pt>
                <c:pt idx="27692">
                  <c:v>42918.769444444442</c:v>
                </c:pt>
                <c:pt idx="27693">
                  <c:v>42918.770138888889</c:v>
                </c:pt>
                <c:pt idx="27694">
                  <c:v>42918.770833333336</c:v>
                </c:pt>
                <c:pt idx="27695">
                  <c:v>42918.771527777775</c:v>
                </c:pt>
                <c:pt idx="27696">
                  <c:v>42918.772222222222</c:v>
                </c:pt>
                <c:pt idx="27697">
                  <c:v>42918.772916666669</c:v>
                </c:pt>
                <c:pt idx="27698">
                  <c:v>42918.773611111108</c:v>
                </c:pt>
                <c:pt idx="27699">
                  <c:v>42918.774305555555</c:v>
                </c:pt>
                <c:pt idx="27700">
                  <c:v>42918.775000000001</c:v>
                </c:pt>
                <c:pt idx="27701">
                  <c:v>42918.775694444441</c:v>
                </c:pt>
                <c:pt idx="27702">
                  <c:v>42918.776388888888</c:v>
                </c:pt>
                <c:pt idx="27703">
                  <c:v>42918.777083333334</c:v>
                </c:pt>
                <c:pt idx="27704">
                  <c:v>42918.777777777781</c:v>
                </c:pt>
                <c:pt idx="27705">
                  <c:v>42918.77847222222</c:v>
                </c:pt>
                <c:pt idx="27706">
                  <c:v>42918.779166666667</c:v>
                </c:pt>
                <c:pt idx="27707">
                  <c:v>42918.779861111114</c:v>
                </c:pt>
                <c:pt idx="27708">
                  <c:v>42918.780555555553</c:v>
                </c:pt>
                <c:pt idx="27709">
                  <c:v>42918.78125</c:v>
                </c:pt>
                <c:pt idx="27710">
                  <c:v>42918.781944444447</c:v>
                </c:pt>
                <c:pt idx="27711">
                  <c:v>42918.782638888886</c:v>
                </c:pt>
                <c:pt idx="27712">
                  <c:v>42918.783333333333</c:v>
                </c:pt>
                <c:pt idx="27713">
                  <c:v>42918.78402777778</c:v>
                </c:pt>
                <c:pt idx="27714">
                  <c:v>42918.784722222219</c:v>
                </c:pt>
                <c:pt idx="27715">
                  <c:v>42918.785416666666</c:v>
                </c:pt>
                <c:pt idx="27716">
                  <c:v>42918.786111111112</c:v>
                </c:pt>
                <c:pt idx="27717">
                  <c:v>42918.786805555559</c:v>
                </c:pt>
                <c:pt idx="27718">
                  <c:v>42918.787499999999</c:v>
                </c:pt>
                <c:pt idx="27719">
                  <c:v>42918.788194444445</c:v>
                </c:pt>
                <c:pt idx="27720">
                  <c:v>42918.788888888892</c:v>
                </c:pt>
                <c:pt idx="27721">
                  <c:v>42918.789583333331</c:v>
                </c:pt>
                <c:pt idx="27722">
                  <c:v>42918.790277777778</c:v>
                </c:pt>
                <c:pt idx="27723">
                  <c:v>42918.790972222225</c:v>
                </c:pt>
                <c:pt idx="27724">
                  <c:v>42918.791666666664</c:v>
                </c:pt>
                <c:pt idx="27725">
                  <c:v>42918.792361111111</c:v>
                </c:pt>
                <c:pt idx="27726">
                  <c:v>42918.793055555558</c:v>
                </c:pt>
                <c:pt idx="27727">
                  <c:v>42918.793749999997</c:v>
                </c:pt>
                <c:pt idx="27728">
                  <c:v>42918.794444444444</c:v>
                </c:pt>
                <c:pt idx="27729">
                  <c:v>42918.795138888891</c:v>
                </c:pt>
                <c:pt idx="27730">
                  <c:v>42918.79583333333</c:v>
                </c:pt>
                <c:pt idx="27731">
                  <c:v>42918.796527777777</c:v>
                </c:pt>
                <c:pt idx="27732">
                  <c:v>42918.797222222223</c:v>
                </c:pt>
                <c:pt idx="27733">
                  <c:v>42918.79791666667</c:v>
                </c:pt>
                <c:pt idx="27734">
                  <c:v>42918.798611111109</c:v>
                </c:pt>
                <c:pt idx="27735">
                  <c:v>42918.799305555556</c:v>
                </c:pt>
                <c:pt idx="27736">
                  <c:v>42918.8</c:v>
                </c:pt>
                <c:pt idx="27737">
                  <c:v>42918.800694444442</c:v>
                </c:pt>
                <c:pt idx="27738">
                  <c:v>42918.801388888889</c:v>
                </c:pt>
                <c:pt idx="27739">
                  <c:v>42918.802083333336</c:v>
                </c:pt>
                <c:pt idx="27740">
                  <c:v>42918.802777777775</c:v>
                </c:pt>
                <c:pt idx="27741">
                  <c:v>42918.803472222222</c:v>
                </c:pt>
                <c:pt idx="27742">
                  <c:v>42918.804166666669</c:v>
                </c:pt>
                <c:pt idx="27743">
                  <c:v>42918.804861111108</c:v>
                </c:pt>
                <c:pt idx="27744">
                  <c:v>42918.805555555555</c:v>
                </c:pt>
                <c:pt idx="27745">
                  <c:v>42918.806250000001</c:v>
                </c:pt>
                <c:pt idx="27746">
                  <c:v>42918.806944444441</c:v>
                </c:pt>
                <c:pt idx="27747">
                  <c:v>42918.807638888888</c:v>
                </c:pt>
                <c:pt idx="27748">
                  <c:v>42918.808333333334</c:v>
                </c:pt>
                <c:pt idx="27749">
                  <c:v>42918.809027777781</c:v>
                </c:pt>
                <c:pt idx="27750">
                  <c:v>42918.80972222222</c:v>
                </c:pt>
                <c:pt idx="27751">
                  <c:v>42918.810416666667</c:v>
                </c:pt>
                <c:pt idx="27752">
                  <c:v>42918.811111111114</c:v>
                </c:pt>
                <c:pt idx="27753">
                  <c:v>42918.811805555553</c:v>
                </c:pt>
                <c:pt idx="27754">
                  <c:v>42918.8125</c:v>
                </c:pt>
                <c:pt idx="27755">
                  <c:v>42918.813194444447</c:v>
                </c:pt>
                <c:pt idx="27756">
                  <c:v>42918.813888888886</c:v>
                </c:pt>
                <c:pt idx="27757">
                  <c:v>42918.814583333333</c:v>
                </c:pt>
                <c:pt idx="27758">
                  <c:v>42918.81527777778</c:v>
                </c:pt>
                <c:pt idx="27759">
                  <c:v>42918.815972222219</c:v>
                </c:pt>
                <c:pt idx="27760">
                  <c:v>42918.816666666666</c:v>
                </c:pt>
                <c:pt idx="27761">
                  <c:v>42918.817361111112</c:v>
                </c:pt>
                <c:pt idx="27762">
                  <c:v>42918.818055555559</c:v>
                </c:pt>
                <c:pt idx="27763">
                  <c:v>42918.818749999999</c:v>
                </c:pt>
                <c:pt idx="27764">
                  <c:v>42918.819444444445</c:v>
                </c:pt>
                <c:pt idx="27765">
                  <c:v>42918.820138888892</c:v>
                </c:pt>
                <c:pt idx="27766">
                  <c:v>42918.820833333331</c:v>
                </c:pt>
                <c:pt idx="27767">
                  <c:v>42918.821527777778</c:v>
                </c:pt>
                <c:pt idx="27768">
                  <c:v>42918.822222222225</c:v>
                </c:pt>
                <c:pt idx="27769">
                  <c:v>42918.822916666664</c:v>
                </c:pt>
                <c:pt idx="27770">
                  <c:v>42918.823611111111</c:v>
                </c:pt>
                <c:pt idx="27771">
                  <c:v>42918.824305555558</c:v>
                </c:pt>
                <c:pt idx="27772">
                  <c:v>42918.824999999997</c:v>
                </c:pt>
                <c:pt idx="27773">
                  <c:v>42918.825694444444</c:v>
                </c:pt>
                <c:pt idx="27774">
                  <c:v>42918.826388888891</c:v>
                </c:pt>
                <c:pt idx="27775">
                  <c:v>42918.82708333333</c:v>
                </c:pt>
                <c:pt idx="27776">
                  <c:v>42918.827777777777</c:v>
                </c:pt>
                <c:pt idx="27777">
                  <c:v>42918.828472222223</c:v>
                </c:pt>
                <c:pt idx="27778">
                  <c:v>42918.82916666667</c:v>
                </c:pt>
                <c:pt idx="27779">
                  <c:v>42918.829861111109</c:v>
                </c:pt>
                <c:pt idx="27780">
                  <c:v>42918.830555555556</c:v>
                </c:pt>
                <c:pt idx="27781">
                  <c:v>42918.831250000003</c:v>
                </c:pt>
                <c:pt idx="27782">
                  <c:v>42918.831944444442</c:v>
                </c:pt>
                <c:pt idx="27783">
                  <c:v>42918.832638888889</c:v>
                </c:pt>
                <c:pt idx="27784">
                  <c:v>42918.833333333336</c:v>
                </c:pt>
                <c:pt idx="27785">
                  <c:v>42918.834027777775</c:v>
                </c:pt>
                <c:pt idx="27786">
                  <c:v>42918.834722222222</c:v>
                </c:pt>
                <c:pt idx="27787">
                  <c:v>42918.835416666669</c:v>
                </c:pt>
                <c:pt idx="27788">
                  <c:v>42918.836111111108</c:v>
                </c:pt>
                <c:pt idx="27789">
                  <c:v>42918.836805555555</c:v>
                </c:pt>
                <c:pt idx="27790">
                  <c:v>42918.837500000001</c:v>
                </c:pt>
                <c:pt idx="27791">
                  <c:v>42918.838194444441</c:v>
                </c:pt>
                <c:pt idx="27792">
                  <c:v>42918.838888888888</c:v>
                </c:pt>
                <c:pt idx="27793">
                  <c:v>42918.839583333334</c:v>
                </c:pt>
                <c:pt idx="27794">
                  <c:v>42918.840277777781</c:v>
                </c:pt>
                <c:pt idx="27795">
                  <c:v>42918.84097222222</c:v>
                </c:pt>
                <c:pt idx="27796">
                  <c:v>42918.841666666667</c:v>
                </c:pt>
                <c:pt idx="27797">
                  <c:v>42918.842361111114</c:v>
                </c:pt>
                <c:pt idx="27798">
                  <c:v>42918.843055555553</c:v>
                </c:pt>
                <c:pt idx="27799">
                  <c:v>42918.84375</c:v>
                </c:pt>
                <c:pt idx="27800">
                  <c:v>42918.844444444447</c:v>
                </c:pt>
                <c:pt idx="27801">
                  <c:v>42918.845138888886</c:v>
                </c:pt>
                <c:pt idx="27802">
                  <c:v>42918.845833333333</c:v>
                </c:pt>
                <c:pt idx="27803">
                  <c:v>42918.84652777778</c:v>
                </c:pt>
                <c:pt idx="27804">
                  <c:v>42918.847222222219</c:v>
                </c:pt>
                <c:pt idx="27805">
                  <c:v>42918.847916666666</c:v>
                </c:pt>
                <c:pt idx="27806">
                  <c:v>42918.848611111112</c:v>
                </c:pt>
                <c:pt idx="27807">
                  <c:v>42918.849305555559</c:v>
                </c:pt>
                <c:pt idx="27808">
                  <c:v>42918.85</c:v>
                </c:pt>
                <c:pt idx="27809">
                  <c:v>42918.850694444445</c:v>
                </c:pt>
                <c:pt idx="27810">
                  <c:v>42918.851388888892</c:v>
                </c:pt>
                <c:pt idx="27811">
                  <c:v>42918.852083333331</c:v>
                </c:pt>
                <c:pt idx="27812">
                  <c:v>42918.852777777778</c:v>
                </c:pt>
                <c:pt idx="27813">
                  <c:v>42918.853472222225</c:v>
                </c:pt>
                <c:pt idx="27814">
                  <c:v>42918.854166666664</c:v>
                </c:pt>
                <c:pt idx="27815">
                  <c:v>42918.854861111111</c:v>
                </c:pt>
                <c:pt idx="27816">
                  <c:v>42918.855555555558</c:v>
                </c:pt>
                <c:pt idx="27817">
                  <c:v>42918.856249999997</c:v>
                </c:pt>
                <c:pt idx="27818">
                  <c:v>42918.856944444444</c:v>
                </c:pt>
                <c:pt idx="27819">
                  <c:v>42918.857638888891</c:v>
                </c:pt>
                <c:pt idx="27820">
                  <c:v>42918.85833333333</c:v>
                </c:pt>
                <c:pt idx="27821">
                  <c:v>42918.859027777777</c:v>
                </c:pt>
                <c:pt idx="27822">
                  <c:v>42918.859722222223</c:v>
                </c:pt>
                <c:pt idx="27823">
                  <c:v>42918.86041666667</c:v>
                </c:pt>
                <c:pt idx="27824">
                  <c:v>42918.861111111109</c:v>
                </c:pt>
                <c:pt idx="27825">
                  <c:v>42918.861805555556</c:v>
                </c:pt>
                <c:pt idx="27826">
                  <c:v>42918.862500000003</c:v>
                </c:pt>
                <c:pt idx="27827">
                  <c:v>42918.863194444442</c:v>
                </c:pt>
                <c:pt idx="27828">
                  <c:v>42918.863888888889</c:v>
                </c:pt>
                <c:pt idx="27829">
                  <c:v>42918.864583333336</c:v>
                </c:pt>
                <c:pt idx="27830">
                  <c:v>42918.865277777775</c:v>
                </c:pt>
                <c:pt idx="27831">
                  <c:v>42918.865972222222</c:v>
                </c:pt>
                <c:pt idx="27832">
                  <c:v>42918.866666666669</c:v>
                </c:pt>
                <c:pt idx="27833">
                  <c:v>42918.867361111108</c:v>
                </c:pt>
                <c:pt idx="27834">
                  <c:v>42918.868055555555</c:v>
                </c:pt>
                <c:pt idx="27835">
                  <c:v>42918.868750000001</c:v>
                </c:pt>
                <c:pt idx="27836">
                  <c:v>42918.869444444441</c:v>
                </c:pt>
                <c:pt idx="27837">
                  <c:v>42918.870138888888</c:v>
                </c:pt>
                <c:pt idx="27838">
                  <c:v>42918.870833333334</c:v>
                </c:pt>
                <c:pt idx="27839">
                  <c:v>42918.871527777781</c:v>
                </c:pt>
                <c:pt idx="27840">
                  <c:v>42918.87222222222</c:v>
                </c:pt>
                <c:pt idx="27841">
                  <c:v>42918.872916666667</c:v>
                </c:pt>
                <c:pt idx="27842">
                  <c:v>42918.873611111114</c:v>
                </c:pt>
                <c:pt idx="27843">
                  <c:v>42918.874305555553</c:v>
                </c:pt>
                <c:pt idx="27844">
                  <c:v>42918.875</c:v>
                </c:pt>
                <c:pt idx="27845">
                  <c:v>42918.875694444447</c:v>
                </c:pt>
                <c:pt idx="27846">
                  <c:v>42918.876388888886</c:v>
                </c:pt>
                <c:pt idx="27847">
                  <c:v>42918.877083333333</c:v>
                </c:pt>
                <c:pt idx="27848">
                  <c:v>42918.87777777778</c:v>
                </c:pt>
                <c:pt idx="27849">
                  <c:v>42918.878472222219</c:v>
                </c:pt>
                <c:pt idx="27850">
                  <c:v>42918.879166666666</c:v>
                </c:pt>
                <c:pt idx="27851">
                  <c:v>42918.879861111112</c:v>
                </c:pt>
                <c:pt idx="27852">
                  <c:v>42918.880555555559</c:v>
                </c:pt>
                <c:pt idx="27853">
                  <c:v>42918.881249999999</c:v>
                </c:pt>
                <c:pt idx="27854">
                  <c:v>42918.881944444445</c:v>
                </c:pt>
                <c:pt idx="27855">
                  <c:v>42918.882638888892</c:v>
                </c:pt>
                <c:pt idx="27856">
                  <c:v>42918.883333333331</c:v>
                </c:pt>
                <c:pt idx="27857">
                  <c:v>42918.884027777778</c:v>
                </c:pt>
                <c:pt idx="27858">
                  <c:v>42918.884722222225</c:v>
                </c:pt>
                <c:pt idx="27859">
                  <c:v>42918.885416666664</c:v>
                </c:pt>
                <c:pt idx="27860">
                  <c:v>42918.886111111111</c:v>
                </c:pt>
                <c:pt idx="27861">
                  <c:v>42918.886805555558</c:v>
                </c:pt>
                <c:pt idx="27862">
                  <c:v>42918.887499999997</c:v>
                </c:pt>
                <c:pt idx="27863">
                  <c:v>42918.888194444444</c:v>
                </c:pt>
                <c:pt idx="27864">
                  <c:v>42918.888888888891</c:v>
                </c:pt>
                <c:pt idx="27865">
                  <c:v>42918.88958333333</c:v>
                </c:pt>
                <c:pt idx="27866">
                  <c:v>42918.890277777777</c:v>
                </c:pt>
                <c:pt idx="27867">
                  <c:v>42918.890972222223</c:v>
                </c:pt>
                <c:pt idx="27868">
                  <c:v>42918.89166666667</c:v>
                </c:pt>
                <c:pt idx="27869">
                  <c:v>42918.892361111109</c:v>
                </c:pt>
                <c:pt idx="27870">
                  <c:v>42918.893055555556</c:v>
                </c:pt>
                <c:pt idx="27871">
                  <c:v>42918.893750000003</c:v>
                </c:pt>
                <c:pt idx="27872">
                  <c:v>42918.894444444442</c:v>
                </c:pt>
                <c:pt idx="27873">
                  <c:v>42918.895138888889</c:v>
                </c:pt>
                <c:pt idx="27874">
                  <c:v>42918.895833333336</c:v>
                </c:pt>
                <c:pt idx="27875">
                  <c:v>42918.896527777775</c:v>
                </c:pt>
                <c:pt idx="27876">
                  <c:v>42918.897222222222</c:v>
                </c:pt>
                <c:pt idx="27877">
                  <c:v>42918.897916666669</c:v>
                </c:pt>
                <c:pt idx="27878">
                  <c:v>42918.898611111108</c:v>
                </c:pt>
                <c:pt idx="27879">
                  <c:v>42918.899305555555</c:v>
                </c:pt>
                <c:pt idx="27880">
                  <c:v>42918.9</c:v>
                </c:pt>
                <c:pt idx="27881">
                  <c:v>42918.900694444441</c:v>
                </c:pt>
                <c:pt idx="27882">
                  <c:v>42918.901388888888</c:v>
                </c:pt>
                <c:pt idx="27883">
                  <c:v>42918.902083333334</c:v>
                </c:pt>
                <c:pt idx="27884">
                  <c:v>42918.902777777781</c:v>
                </c:pt>
                <c:pt idx="27885">
                  <c:v>42918.90347222222</c:v>
                </c:pt>
                <c:pt idx="27886">
                  <c:v>42918.904166666667</c:v>
                </c:pt>
                <c:pt idx="27887">
                  <c:v>42918.904861111114</c:v>
                </c:pt>
                <c:pt idx="27888">
                  <c:v>42918.905555555553</c:v>
                </c:pt>
                <c:pt idx="27889">
                  <c:v>42918.90625</c:v>
                </c:pt>
                <c:pt idx="27890">
                  <c:v>42918.906944444447</c:v>
                </c:pt>
                <c:pt idx="27891">
                  <c:v>42918.907638888886</c:v>
                </c:pt>
                <c:pt idx="27892">
                  <c:v>42918.908333333333</c:v>
                </c:pt>
                <c:pt idx="27893">
                  <c:v>42918.90902777778</c:v>
                </c:pt>
                <c:pt idx="27894">
                  <c:v>42918.909722222219</c:v>
                </c:pt>
                <c:pt idx="27895">
                  <c:v>42918.910416666666</c:v>
                </c:pt>
                <c:pt idx="27896">
                  <c:v>42918.911111111112</c:v>
                </c:pt>
                <c:pt idx="27897">
                  <c:v>42918.911805555559</c:v>
                </c:pt>
                <c:pt idx="27898">
                  <c:v>42918.912499999999</c:v>
                </c:pt>
                <c:pt idx="27899">
                  <c:v>42918.913194444445</c:v>
                </c:pt>
                <c:pt idx="27900">
                  <c:v>42918.913888888892</c:v>
                </c:pt>
                <c:pt idx="27901">
                  <c:v>42918.914583333331</c:v>
                </c:pt>
                <c:pt idx="27902">
                  <c:v>42918.915277777778</c:v>
                </c:pt>
                <c:pt idx="27903">
                  <c:v>42918.915972222225</c:v>
                </c:pt>
                <c:pt idx="27904">
                  <c:v>42918.916666666664</c:v>
                </c:pt>
                <c:pt idx="27905">
                  <c:v>42918.917361111111</c:v>
                </c:pt>
                <c:pt idx="27906">
                  <c:v>42918.918055555558</c:v>
                </c:pt>
                <c:pt idx="27907">
                  <c:v>42918.918749999997</c:v>
                </c:pt>
                <c:pt idx="27908">
                  <c:v>42918.919444444444</c:v>
                </c:pt>
                <c:pt idx="27909">
                  <c:v>42918.920138888891</c:v>
                </c:pt>
                <c:pt idx="27910">
                  <c:v>42918.92083333333</c:v>
                </c:pt>
                <c:pt idx="27911">
                  <c:v>42918.921527777777</c:v>
                </c:pt>
                <c:pt idx="27912">
                  <c:v>42918.922222222223</c:v>
                </c:pt>
                <c:pt idx="27913">
                  <c:v>42918.92291666667</c:v>
                </c:pt>
                <c:pt idx="27914">
                  <c:v>42918.923611111109</c:v>
                </c:pt>
                <c:pt idx="27915">
                  <c:v>42918.924305555556</c:v>
                </c:pt>
                <c:pt idx="27916">
                  <c:v>42918.925000000003</c:v>
                </c:pt>
                <c:pt idx="27917">
                  <c:v>42918.925694444442</c:v>
                </c:pt>
                <c:pt idx="27918">
                  <c:v>42918.926388888889</c:v>
                </c:pt>
                <c:pt idx="27919">
                  <c:v>42918.927083333336</c:v>
                </c:pt>
                <c:pt idx="27920">
                  <c:v>42918.927777777775</c:v>
                </c:pt>
                <c:pt idx="27921">
                  <c:v>42918.928472222222</c:v>
                </c:pt>
                <c:pt idx="27922">
                  <c:v>42918.929166666669</c:v>
                </c:pt>
                <c:pt idx="27923">
                  <c:v>42918.929861111108</c:v>
                </c:pt>
                <c:pt idx="27924">
                  <c:v>42918.930555555555</c:v>
                </c:pt>
                <c:pt idx="27925">
                  <c:v>42918.931250000001</c:v>
                </c:pt>
                <c:pt idx="27926">
                  <c:v>42918.931944444441</c:v>
                </c:pt>
                <c:pt idx="27927">
                  <c:v>42918.932638888888</c:v>
                </c:pt>
                <c:pt idx="27928">
                  <c:v>42918.933333333334</c:v>
                </c:pt>
                <c:pt idx="27929">
                  <c:v>42918.934027777781</c:v>
                </c:pt>
                <c:pt idx="27930">
                  <c:v>42918.93472222222</c:v>
                </c:pt>
                <c:pt idx="27931">
                  <c:v>42918.935416666667</c:v>
                </c:pt>
                <c:pt idx="27932">
                  <c:v>42918.936111111114</c:v>
                </c:pt>
                <c:pt idx="27933">
                  <c:v>42918.936805555553</c:v>
                </c:pt>
                <c:pt idx="27934">
                  <c:v>42918.9375</c:v>
                </c:pt>
                <c:pt idx="27935">
                  <c:v>42918.938194444447</c:v>
                </c:pt>
                <c:pt idx="27936">
                  <c:v>42918.938888888886</c:v>
                </c:pt>
                <c:pt idx="27937">
                  <c:v>42918.939583333333</c:v>
                </c:pt>
                <c:pt idx="27938">
                  <c:v>42918.94027777778</c:v>
                </c:pt>
                <c:pt idx="27939">
                  <c:v>42918.940972222219</c:v>
                </c:pt>
                <c:pt idx="27940">
                  <c:v>42918.941666666666</c:v>
                </c:pt>
                <c:pt idx="27941">
                  <c:v>42918.942361111112</c:v>
                </c:pt>
                <c:pt idx="27942">
                  <c:v>42918.943055555559</c:v>
                </c:pt>
                <c:pt idx="27943">
                  <c:v>42918.943749999999</c:v>
                </c:pt>
                <c:pt idx="27944">
                  <c:v>42918.944444444445</c:v>
                </c:pt>
                <c:pt idx="27945">
                  <c:v>42918.945138888892</c:v>
                </c:pt>
                <c:pt idx="27946">
                  <c:v>42918.945833333331</c:v>
                </c:pt>
                <c:pt idx="27947">
                  <c:v>42918.946527777778</c:v>
                </c:pt>
                <c:pt idx="27948">
                  <c:v>42918.947222222225</c:v>
                </c:pt>
                <c:pt idx="27949">
                  <c:v>42918.947916666664</c:v>
                </c:pt>
                <c:pt idx="27950">
                  <c:v>42918.948611111111</c:v>
                </c:pt>
                <c:pt idx="27951">
                  <c:v>42918.949305555558</c:v>
                </c:pt>
                <c:pt idx="27952">
                  <c:v>42918.95</c:v>
                </c:pt>
                <c:pt idx="27953">
                  <c:v>42918.950694444444</c:v>
                </c:pt>
                <c:pt idx="27954">
                  <c:v>42918.951388888891</c:v>
                </c:pt>
                <c:pt idx="27955">
                  <c:v>42918.95208333333</c:v>
                </c:pt>
                <c:pt idx="27956">
                  <c:v>42918.952777777777</c:v>
                </c:pt>
                <c:pt idx="27957">
                  <c:v>42918.953472222223</c:v>
                </c:pt>
                <c:pt idx="27958">
                  <c:v>42918.95416666667</c:v>
                </c:pt>
                <c:pt idx="27959">
                  <c:v>42918.954861111109</c:v>
                </c:pt>
                <c:pt idx="27960">
                  <c:v>42918.955555555556</c:v>
                </c:pt>
                <c:pt idx="27961">
                  <c:v>42918.956250000003</c:v>
                </c:pt>
                <c:pt idx="27962">
                  <c:v>42918.956944444442</c:v>
                </c:pt>
                <c:pt idx="27963">
                  <c:v>42918.957638888889</c:v>
                </c:pt>
                <c:pt idx="27964">
                  <c:v>42918.958333333336</c:v>
                </c:pt>
                <c:pt idx="27965">
                  <c:v>42918.959027777775</c:v>
                </c:pt>
                <c:pt idx="27966">
                  <c:v>42918.959722222222</c:v>
                </c:pt>
                <c:pt idx="27967">
                  <c:v>42918.960416666669</c:v>
                </c:pt>
                <c:pt idx="27968">
                  <c:v>42918.961111111108</c:v>
                </c:pt>
                <c:pt idx="27969">
                  <c:v>42918.961805555555</c:v>
                </c:pt>
                <c:pt idx="27970">
                  <c:v>42918.962500000001</c:v>
                </c:pt>
                <c:pt idx="27971">
                  <c:v>42918.963194444441</c:v>
                </c:pt>
                <c:pt idx="27972">
                  <c:v>42918.963888888888</c:v>
                </c:pt>
                <c:pt idx="27973">
                  <c:v>42918.964583333334</c:v>
                </c:pt>
                <c:pt idx="27974">
                  <c:v>42918.965277777781</c:v>
                </c:pt>
                <c:pt idx="27975">
                  <c:v>42918.96597222222</c:v>
                </c:pt>
                <c:pt idx="27976">
                  <c:v>42918.966666666667</c:v>
                </c:pt>
                <c:pt idx="27977">
                  <c:v>42918.967361111114</c:v>
                </c:pt>
                <c:pt idx="27978">
                  <c:v>42918.968055555553</c:v>
                </c:pt>
                <c:pt idx="27979">
                  <c:v>42918.96875</c:v>
                </c:pt>
                <c:pt idx="27980">
                  <c:v>42918.969444444447</c:v>
                </c:pt>
                <c:pt idx="27981">
                  <c:v>42918.970138888886</c:v>
                </c:pt>
                <c:pt idx="27982">
                  <c:v>42918.970833333333</c:v>
                </c:pt>
                <c:pt idx="27983">
                  <c:v>42918.97152777778</c:v>
                </c:pt>
                <c:pt idx="27984">
                  <c:v>42918.972222222219</c:v>
                </c:pt>
                <c:pt idx="27985">
                  <c:v>42918.972916666666</c:v>
                </c:pt>
                <c:pt idx="27986">
                  <c:v>42918.973611111112</c:v>
                </c:pt>
                <c:pt idx="27987">
                  <c:v>42918.974305555559</c:v>
                </c:pt>
                <c:pt idx="27988">
                  <c:v>42918.974999999999</c:v>
                </c:pt>
                <c:pt idx="27989">
                  <c:v>42918.975694444445</c:v>
                </c:pt>
                <c:pt idx="27990">
                  <c:v>42918.976388888892</c:v>
                </c:pt>
                <c:pt idx="27991">
                  <c:v>42918.977083333331</c:v>
                </c:pt>
                <c:pt idx="27992">
                  <c:v>42918.977777777778</c:v>
                </c:pt>
                <c:pt idx="27993">
                  <c:v>42918.978472222225</c:v>
                </c:pt>
                <c:pt idx="27994">
                  <c:v>42918.979166666664</c:v>
                </c:pt>
                <c:pt idx="27995">
                  <c:v>42918.979861111111</c:v>
                </c:pt>
                <c:pt idx="27996">
                  <c:v>42918.980555555558</c:v>
                </c:pt>
                <c:pt idx="27997">
                  <c:v>42918.981249999997</c:v>
                </c:pt>
                <c:pt idx="27998">
                  <c:v>42918.981944444444</c:v>
                </c:pt>
                <c:pt idx="27999">
                  <c:v>42918.982638888891</c:v>
                </c:pt>
                <c:pt idx="28000">
                  <c:v>42918.98333333333</c:v>
                </c:pt>
                <c:pt idx="28001">
                  <c:v>42918.984027777777</c:v>
                </c:pt>
                <c:pt idx="28002">
                  <c:v>42918.984722222223</c:v>
                </c:pt>
                <c:pt idx="28003">
                  <c:v>42918.98541666667</c:v>
                </c:pt>
                <c:pt idx="28004">
                  <c:v>42918.986111111109</c:v>
                </c:pt>
                <c:pt idx="28005">
                  <c:v>42918.986805555556</c:v>
                </c:pt>
                <c:pt idx="28006">
                  <c:v>42918.987500000003</c:v>
                </c:pt>
                <c:pt idx="28007">
                  <c:v>42918.988194444442</c:v>
                </c:pt>
                <c:pt idx="28008">
                  <c:v>42918.988888888889</c:v>
                </c:pt>
                <c:pt idx="28009">
                  <c:v>42918.989583333336</c:v>
                </c:pt>
                <c:pt idx="28010">
                  <c:v>42918.990277777775</c:v>
                </c:pt>
                <c:pt idx="28011">
                  <c:v>42918.990972222222</c:v>
                </c:pt>
                <c:pt idx="28012">
                  <c:v>42918.991666666669</c:v>
                </c:pt>
                <c:pt idx="28013">
                  <c:v>42918.992361111108</c:v>
                </c:pt>
                <c:pt idx="28014">
                  <c:v>42918.993055555555</c:v>
                </c:pt>
                <c:pt idx="28015">
                  <c:v>42918.993750000001</c:v>
                </c:pt>
                <c:pt idx="28016">
                  <c:v>42918.994444444441</c:v>
                </c:pt>
                <c:pt idx="28017">
                  <c:v>42918.995138888888</c:v>
                </c:pt>
                <c:pt idx="28018">
                  <c:v>42918.995833333334</c:v>
                </c:pt>
                <c:pt idx="28019">
                  <c:v>42918.996527777781</c:v>
                </c:pt>
                <c:pt idx="28020">
                  <c:v>42918.99722222222</c:v>
                </c:pt>
                <c:pt idx="28021">
                  <c:v>42918.997916666667</c:v>
                </c:pt>
                <c:pt idx="28022">
                  <c:v>42918.998611111114</c:v>
                </c:pt>
                <c:pt idx="28023">
                  <c:v>42918.999305555553</c:v>
                </c:pt>
                <c:pt idx="28024">
                  <c:v>42919</c:v>
                </c:pt>
                <c:pt idx="28025">
                  <c:v>42919.000694444447</c:v>
                </c:pt>
                <c:pt idx="28026">
                  <c:v>42919.001388888886</c:v>
                </c:pt>
                <c:pt idx="28027">
                  <c:v>42919.002083333333</c:v>
                </c:pt>
                <c:pt idx="28028">
                  <c:v>42919.00277777778</c:v>
                </c:pt>
                <c:pt idx="28029">
                  <c:v>42919.003472222219</c:v>
                </c:pt>
                <c:pt idx="28030">
                  <c:v>42919.004166666666</c:v>
                </c:pt>
                <c:pt idx="28031">
                  <c:v>42919.004861111112</c:v>
                </c:pt>
                <c:pt idx="28032">
                  <c:v>42919.005555555559</c:v>
                </c:pt>
                <c:pt idx="28033">
                  <c:v>42919.006249999999</c:v>
                </c:pt>
                <c:pt idx="28034">
                  <c:v>42919.006944444445</c:v>
                </c:pt>
                <c:pt idx="28035">
                  <c:v>42919.007638888892</c:v>
                </c:pt>
                <c:pt idx="28036">
                  <c:v>42919.008333333331</c:v>
                </c:pt>
                <c:pt idx="28037">
                  <c:v>42919.009027777778</c:v>
                </c:pt>
                <c:pt idx="28038">
                  <c:v>42919.009722222225</c:v>
                </c:pt>
                <c:pt idx="28039">
                  <c:v>42919.010416666664</c:v>
                </c:pt>
                <c:pt idx="28040">
                  <c:v>42919.011111111111</c:v>
                </c:pt>
                <c:pt idx="28041">
                  <c:v>42919.011805555558</c:v>
                </c:pt>
                <c:pt idx="28042">
                  <c:v>42919.012499999997</c:v>
                </c:pt>
                <c:pt idx="28043">
                  <c:v>42919.013194444444</c:v>
                </c:pt>
                <c:pt idx="28044">
                  <c:v>42919.013888888891</c:v>
                </c:pt>
                <c:pt idx="28045">
                  <c:v>42919.01458333333</c:v>
                </c:pt>
                <c:pt idx="28046">
                  <c:v>42919.015277777777</c:v>
                </c:pt>
                <c:pt idx="28047">
                  <c:v>42919.015972222223</c:v>
                </c:pt>
                <c:pt idx="28048">
                  <c:v>42919.01666666667</c:v>
                </c:pt>
                <c:pt idx="28049">
                  <c:v>42919.017361111109</c:v>
                </c:pt>
                <c:pt idx="28050">
                  <c:v>42919.018055555556</c:v>
                </c:pt>
                <c:pt idx="28051">
                  <c:v>42919.018750000003</c:v>
                </c:pt>
                <c:pt idx="28052">
                  <c:v>42919.019444444442</c:v>
                </c:pt>
                <c:pt idx="28053">
                  <c:v>42919.020138888889</c:v>
                </c:pt>
                <c:pt idx="28054">
                  <c:v>42919.020833333336</c:v>
                </c:pt>
                <c:pt idx="28055">
                  <c:v>42919.021527777775</c:v>
                </c:pt>
                <c:pt idx="28056">
                  <c:v>42919.022222222222</c:v>
                </c:pt>
                <c:pt idx="28057">
                  <c:v>42919.022916666669</c:v>
                </c:pt>
                <c:pt idx="28058">
                  <c:v>42919.023611111108</c:v>
                </c:pt>
                <c:pt idx="28059">
                  <c:v>42919.024305555555</c:v>
                </c:pt>
                <c:pt idx="28060">
                  <c:v>42919.025000000001</c:v>
                </c:pt>
                <c:pt idx="28061">
                  <c:v>42919.025694444441</c:v>
                </c:pt>
                <c:pt idx="28062">
                  <c:v>42919.026388888888</c:v>
                </c:pt>
                <c:pt idx="28063">
                  <c:v>42919.027083333334</c:v>
                </c:pt>
                <c:pt idx="28064">
                  <c:v>42919.027777777781</c:v>
                </c:pt>
                <c:pt idx="28065">
                  <c:v>42919.02847222222</c:v>
                </c:pt>
                <c:pt idx="28066">
                  <c:v>42919.029166666667</c:v>
                </c:pt>
                <c:pt idx="28067">
                  <c:v>42919.029861111114</c:v>
                </c:pt>
                <c:pt idx="28068">
                  <c:v>42919.030555555553</c:v>
                </c:pt>
                <c:pt idx="28069">
                  <c:v>42919.03125</c:v>
                </c:pt>
                <c:pt idx="28070">
                  <c:v>42919.031944444447</c:v>
                </c:pt>
                <c:pt idx="28071">
                  <c:v>42919.032638888886</c:v>
                </c:pt>
                <c:pt idx="28072">
                  <c:v>42919.033333333333</c:v>
                </c:pt>
                <c:pt idx="28073">
                  <c:v>42919.03402777778</c:v>
                </c:pt>
                <c:pt idx="28074">
                  <c:v>42919.034722222219</c:v>
                </c:pt>
                <c:pt idx="28075">
                  <c:v>42919.035416666666</c:v>
                </c:pt>
                <c:pt idx="28076">
                  <c:v>42919.036111111112</c:v>
                </c:pt>
                <c:pt idx="28077">
                  <c:v>42919.036805555559</c:v>
                </c:pt>
                <c:pt idx="28078">
                  <c:v>42919.037499999999</c:v>
                </c:pt>
                <c:pt idx="28079">
                  <c:v>42919.038194444445</c:v>
                </c:pt>
                <c:pt idx="28080">
                  <c:v>42919.038888888892</c:v>
                </c:pt>
                <c:pt idx="28081">
                  <c:v>42919.039583333331</c:v>
                </c:pt>
                <c:pt idx="28082">
                  <c:v>42919.040277777778</c:v>
                </c:pt>
                <c:pt idx="28083">
                  <c:v>42919.040972222225</c:v>
                </c:pt>
                <c:pt idx="28084">
                  <c:v>42919.041666666664</c:v>
                </c:pt>
                <c:pt idx="28085">
                  <c:v>42919.042361111111</c:v>
                </c:pt>
                <c:pt idx="28086">
                  <c:v>42919.043055555558</c:v>
                </c:pt>
                <c:pt idx="28087">
                  <c:v>42919.043749999997</c:v>
                </c:pt>
                <c:pt idx="28088">
                  <c:v>42919.044444444444</c:v>
                </c:pt>
                <c:pt idx="28089">
                  <c:v>42919.045138888891</c:v>
                </c:pt>
                <c:pt idx="28090">
                  <c:v>42919.04583333333</c:v>
                </c:pt>
                <c:pt idx="28091">
                  <c:v>42919.046527777777</c:v>
                </c:pt>
                <c:pt idx="28092">
                  <c:v>42919.047222222223</c:v>
                </c:pt>
                <c:pt idx="28093">
                  <c:v>42919.04791666667</c:v>
                </c:pt>
                <c:pt idx="28094">
                  <c:v>42919.048611111109</c:v>
                </c:pt>
                <c:pt idx="28095">
                  <c:v>42919.049305555556</c:v>
                </c:pt>
                <c:pt idx="28096">
                  <c:v>42919.05</c:v>
                </c:pt>
                <c:pt idx="28097">
                  <c:v>42919.050694444442</c:v>
                </c:pt>
                <c:pt idx="28098">
                  <c:v>42919.051388888889</c:v>
                </c:pt>
                <c:pt idx="28099">
                  <c:v>42919.052083333336</c:v>
                </c:pt>
                <c:pt idx="28100">
                  <c:v>42919.052777777775</c:v>
                </c:pt>
                <c:pt idx="28101">
                  <c:v>42919.053472222222</c:v>
                </c:pt>
                <c:pt idx="28102">
                  <c:v>42919.054166666669</c:v>
                </c:pt>
                <c:pt idx="28103">
                  <c:v>42919.054861111108</c:v>
                </c:pt>
                <c:pt idx="28104">
                  <c:v>42919.055555555555</c:v>
                </c:pt>
                <c:pt idx="28105">
                  <c:v>42919.056250000001</c:v>
                </c:pt>
                <c:pt idx="28106">
                  <c:v>42919.056944444441</c:v>
                </c:pt>
                <c:pt idx="28107">
                  <c:v>42919.057638888888</c:v>
                </c:pt>
                <c:pt idx="28108">
                  <c:v>42919.058333333334</c:v>
                </c:pt>
                <c:pt idx="28109">
                  <c:v>42919.059027777781</c:v>
                </c:pt>
                <c:pt idx="28110">
                  <c:v>42919.05972222222</c:v>
                </c:pt>
                <c:pt idx="28111">
                  <c:v>42919.060416666667</c:v>
                </c:pt>
                <c:pt idx="28112">
                  <c:v>42919.061111111114</c:v>
                </c:pt>
                <c:pt idx="28113">
                  <c:v>42919.061805555553</c:v>
                </c:pt>
                <c:pt idx="28114">
                  <c:v>42919.0625</c:v>
                </c:pt>
                <c:pt idx="28115">
                  <c:v>42919.063194444447</c:v>
                </c:pt>
                <c:pt idx="28116">
                  <c:v>42919.063888888886</c:v>
                </c:pt>
                <c:pt idx="28117">
                  <c:v>42919.064583333333</c:v>
                </c:pt>
                <c:pt idx="28118">
                  <c:v>42919.06527777778</c:v>
                </c:pt>
                <c:pt idx="28119">
                  <c:v>42919.065972222219</c:v>
                </c:pt>
                <c:pt idx="28120">
                  <c:v>42919.066666666666</c:v>
                </c:pt>
                <c:pt idx="28121">
                  <c:v>42919.067361111112</c:v>
                </c:pt>
                <c:pt idx="28122">
                  <c:v>42919.068055555559</c:v>
                </c:pt>
                <c:pt idx="28123">
                  <c:v>42919.068749999999</c:v>
                </c:pt>
                <c:pt idx="28124">
                  <c:v>42919.069444444445</c:v>
                </c:pt>
                <c:pt idx="28125">
                  <c:v>42919.070138888892</c:v>
                </c:pt>
                <c:pt idx="28126">
                  <c:v>42919.070833333331</c:v>
                </c:pt>
                <c:pt idx="28127">
                  <c:v>42919.071527777778</c:v>
                </c:pt>
                <c:pt idx="28128">
                  <c:v>42919.072222222225</c:v>
                </c:pt>
                <c:pt idx="28129">
                  <c:v>42919.072916666664</c:v>
                </c:pt>
                <c:pt idx="28130">
                  <c:v>42919.073611111111</c:v>
                </c:pt>
                <c:pt idx="28131">
                  <c:v>42919.074305555558</c:v>
                </c:pt>
                <c:pt idx="28132">
                  <c:v>42919.074999999997</c:v>
                </c:pt>
                <c:pt idx="28133">
                  <c:v>42919.075694444444</c:v>
                </c:pt>
                <c:pt idx="28134">
                  <c:v>42919.076388888891</c:v>
                </c:pt>
                <c:pt idx="28135">
                  <c:v>42919.07708333333</c:v>
                </c:pt>
                <c:pt idx="28136">
                  <c:v>42919.077777777777</c:v>
                </c:pt>
                <c:pt idx="28137">
                  <c:v>42919.078472222223</c:v>
                </c:pt>
                <c:pt idx="28138">
                  <c:v>42919.07916666667</c:v>
                </c:pt>
                <c:pt idx="28139">
                  <c:v>42919.079861111109</c:v>
                </c:pt>
                <c:pt idx="28140">
                  <c:v>42919.080555555556</c:v>
                </c:pt>
                <c:pt idx="28141">
                  <c:v>42919.081250000003</c:v>
                </c:pt>
                <c:pt idx="28142">
                  <c:v>42919.081944444442</c:v>
                </c:pt>
                <c:pt idx="28143">
                  <c:v>42919.082638888889</c:v>
                </c:pt>
                <c:pt idx="28144">
                  <c:v>42919.083333333336</c:v>
                </c:pt>
                <c:pt idx="28145">
                  <c:v>42919.084027777775</c:v>
                </c:pt>
                <c:pt idx="28146">
                  <c:v>42919.084722222222</c:v>
                </c:pt>
                <c:pt idx="28147">
                  <c:v>42919.085416666669</c:v>
                </c:pt>
                <c:pt idx="28148">
                  <c:v>42919.086111111108</c:v>
                </c:pt>
                <c:pt idx="28149">
                  <c:v>42919.086805555555</c:v>
                </c:pt>
                <c:pt idx="28150">
                  <c:v>42919.087500000001</c:v>
                </c:pt>
                <c:pt idx="28151">
                  <c:v>42919.088194444441</c:v>
                </c:pt>
                <c:pt idx="28152">
                  <c:v>42919.088888888888</c:v>
                </c:pt>
                <c:pt idx="28153">
                  <c:v>42919.089583333334</c:v>
                </c:pt>
                <c:pt idx="28154">
                  <c:v>42919.090277777781</c:v>
                </c:pt>
                <c:pt idx="28155">
                  <c:v>42919.09097222222</c:v>
                </c:pt>
                <c:pt idx="28156">
                  <c:v>42919.091666666667</c:v>
                </c:pt>
                <c:pt idx="28157">
                  <c:v>42919.092361111114</c:v>
                </c:pt>
                <c:pt idx="28158">
                  <c:v>42919.093055555553</c:v>
                </c:pt>
                <c:pt idx="28159">
                  <c:v>42919.09375</c:v>
                </c:pt>
                <c:pt idx="28160">
                  <c:v>42919.094444444447</c:v>
                </c:pt>
                <c:pt idx="28161">
                  <c:v>42919.095138888886</c:v>
                </c:pt>
                <c:pt idx="28162">
                  <c:v>42919.095833333333</c:v>
                </c:pt>
                <c:pt idx="28163">
                  <c:v>42919.09652777778</c:v>
                </c:pt>
                <c:pt idx="28164">
                  <c:v>42919.097222222219</c:v>
                </c:pt>
                <c:pt idx="28165">
                  <c:v>42919.097916666666</c:v>
                </c:pt>
                <c:pt idx="28166">
                  <c:v>42919.098611111112</c:v>
                </c:pt>
                <c:pt idx="28167">
                  <c:v>42919.099305555559</c:v>
                </c:pt>
                <c:pt idx="28168">
                  <c:v>42919.1</c:v>
                </c:pt>
                <c:pt idx="28169">
                  <c:v>42919.100694444445</c:v>
                </c:pt>
                <c:pt idx="28170">
                  <c:v>42919.101388888892</c:v>
                </c:pt>
                <c:pt idx="28171">
                  <c:v>42919.102083333331</c:v>
                </c:pt>
                <c:pt idx="28172">
                  <c:v>42919.102777777778</c:v>
                </c:pt>
                <c:pt idx="28173">
                  <c:v>42919.103472222225</c:v>
                </c:pt>
                <c:pt idx="28174">
                  <c:v>42919.104166666664</c:v>
                </c:pt>
                <c:pt idx="28175">
                  <c:v>42919.104861111111</c:v>
                </c:pt>
                <c:pt idx="28176">
                  <c:v>42919.105555555558</c:v>
                </c:pt>
                <c:pt idx="28177">
                  <c:v>42919.106249999997</c:v>
                </c:pt>
                <c:pt idx="28178">
                  <c:v>42919.106944444444</c:v>
                </c:pt>
                <c:pt idx="28179">
                  <c:v>42919.107638888891</c:v>
                </c:pt>
                <c:pt idx="28180">
                  <c:v>42919.10833333333</c:v>
                </c:pt>
                <c:pt idx="28181">
                  <c:v>42919.109027777777</c:v>
                </c:pt>
                <c:pt idx="28182">
                  <c:v>42919.109722222223</c:v>
                </c:pt>
                <c:pt idx="28183">
                  <c:v>42919.11041666667</c:v>
                </c:pt>
                <c:pt idx="28184">
                  <c:v>42919.111111111109</c:v>
                </c:pt>
                <c:pt idx="28185">
                  <c:v>42919.111805555556</c:v>
                </c:pt>
                <c:pt idx="28186">
                  <c:v>42919.112500000003</c:v>
                </c:pt>
                <c:pt idx="28187">
                  <c:v>42919.113194444442</c:v>
                </c:pt>
                <c:pt idx="28188">
                  <c:v>42919.113888888889</c:v>
                </c:pt>
                <c:pt idx="28189">
                  <c:v>42919.114583333336</c:v>
                </c:pt>
                <c:pt idx="28190">
                  <c:v>42919.115277777775</c:v>
                </c:pt>
                <c:pt idx="28191">
                  <c:v>42919.115972222222</c:v>
                </c:pt>
                <c:pt idx="28192">
                  <c:v>42919.116666666669</c:v>
                </c:pt>
                <c:pt idx="28193">
                  <c:v>42919.117361111108</c:v>
                </c:pt>
                <c:pt idx="28194">
                  <c:v>42919.118055555555</c:v>
                </c:pt>
                <c:pt idx="28195">
                  <c:v>42919.118750000001</c:v>
                </c:pt>
                <c:pt idx="28196">
                  <c:v>42919.119444444441</c:v>
                </c:pt>
                <c:pt idx="28197">
                  <c:v>42919.120138888888</c:v>
                </c:pt>
                <c:pt idx="28198">
                  <c:v>42919.120833333334</c:v>
                </c:pt>
                <c:pt idx="28199">
                  <c:v>42919.121527777781</c:v>
                </c:pt>
                <c:pt idx="28200">
                  <c:v>42919.12222222222</c:v>
                </c:pt>
                <c:pt idx="28201">
                  <c:v>42919.122916666667</c:v>
                </c:pt>
                <c:pt idx="28202">
                  <c:v>42919.123611111114</c:v>
                </c:pt>
                <c:pt idx="28203">
                  <c:v>42919.124305555553</c:v>
                </c:pt>
                <c:pt idx="28204">
                  <c:v>42919.125</c:v>
                </c:pt>
                <c:pt idx="28205">
                  <c:v>42919.125694444447</c:v>
                </c:pt>
                <c:pt idx="28206">
                  <c:v>42919.126388888886</c:v>
                </c:pt>
                <c:pt idx="28207">
                  <c:v>42919.127083333333</c:v>
                </c:pt>
                <c:pt idx="28208">
                  <c:v>42919.12777777778</c:v>
                </c:pt>
                <c:pt idx="28209">
                  <c:v>42919.128472222219</c:v>
                </c:pt>
                <c:pt idx="28210">
                  <c:v>42919.129166666666</c:v>
                </c:pt>
                <c:pt idx="28211">
                  <c:v>42919.129861111112</c:v>
                </c:pt>
                <c:pt idx="28212">
                  <c:v>42919.130555555559</c:v>
                </c:pt>
                <c:pt idx="28213">
                  <c:v>42919.131249999999</c:v>
                </c:pt>
                <c:pt idx="28214">
                  <c:v>42919.131944444445</c:v>
                </c:pt>
                <c:pt idx="28215">
                  <c:v>42919.132638888892</c:v>
                </c:pt>
                <c:pt idx="28216">
                  <c:v>42919.133333333331</c:v>
                </c:pt>
                <c:pt idx="28217">
                  <c:v>42919.134027777778</c:v>
                </c:pt>
                <c:pt idx="28218">
                  <c:v>42919.134722222225</c:v>
                </c:pt>
                <c:pt idx="28219">
                  <c:v>42919.135416666664</c:v>
                </c:pt>
                <c:pt idx="28220">
                  <c:v>42919.136111111111</c:v>
                </c:pt>
                <c:pt idx="28221">
                  <c:v>42919.136805555558</c:v>
                </c:pt>
                <c:pt idx="28222">
                  <c:v>42919.137499999997</c:v>
                </c:pt>
                <c:pt idx="28223">
                  <c:v>42919.138194444444</c:v>
                </c:pt>
                <c:pt idx="28224">
                  <c:v>42919.138888888891</c:v>
                </c:pt>
                <c:pt idx="28225">
                  <c:v>42919.13958333333</c:v>
                </c:pt>
                <c:pt idx="28226">
                  <c:v>42919.140277777777</c:v>
                </c:pt>
                <c:pt idx="28227">
                  <c:v>42919.140972222223</c:v>
                </c:pt>
                <c:pt idx="28228">
                  <c:v>42919.14166666667</c:v>
                </c:pt>
                <c:pt idx="28229">
                  <c:v>42919.142361111109</c:v>
                </c:pt>
                <c:pt idx="28230">
                  <c:v>42919.143055555556</c:v>
                </c:pt>
                <c:pt idx="28231">
                  <c:v>42919.143750000003</c:v>
                </c:pt>
                <c:pt idx="28232">
                  <c:v>42919.144444444442</c:v>
                </c:pt>
                <c:pt idx="28233">
                  <c:v>42919.145138888889</c:v>
                </c:pt>
                <c:pt idx="28234">
                  <c:v>42919.145833333336</c:v>
                </c:pt>
                <c:pt idx="28235">
                  <c:v>42919.146527777775</c:v>
                </c:pt>
                <c:pt idx="28236">
                  <c:v>42919.147222222222</c:v>
                </c:pt>
                <c:pt idx="28237">
                  <c:v>42919.147916666669</c:v>
                </c:pt>
                <c:pt idx="28238">
                  <c:v>42919.148611111108</c:v>
                </c:pt>
                <c:pt idx="28239">
                  <c:v>42919.149305555555</c:v>
                </c:pt>
                <c:pt idx="28240">
                  <c:v>42919.15</c:v>
                </c:pt>
                <c:pt idx="28241">
                  <c:v>42919.150694444441</c:v>
                </c:pt>
                <c:pt idx="28242">
                  <c:v>42919.151388888888</c:v>
                </c:pt>
                <c:pt idx="28243">
                  <c:v>42919.152083333334</c:v>
                </c:pt>
                <c:pt idx="28244">
                  <c:v>42919.152777777781</c:v>
                </c:pt>
                <c:pt idx="28245">
                  <c:v>42919.15347222222</c:v>
                </c:pt>
                <c:pt idx="28246">
                  <c:v>42919.154166666667</c:v>
                </c:pt>
                <c:pt idx="28247">
                  <c:v>42919.154861111114</c:v>
                </c:pt>
                <c:pt idx="28248">
                  <c:v>42919.155555555553</c:v>
                </c:pt>
                <c:pt idx="28249">
                  <c:v>42919.15625</c:v>
                </c:pt>
                <c:pt idx="28250">
                  <c:v>42919.156944444447</c:v>
                </c:pt>
                <c:pt idx="28251">
                  <c:v>42919.157638888886</c:v>
                </c:pt>
                <c:pt idx="28252">
                  <c:v>42919.158333333333</c:v>
                </c:pt>
                <c:pt idx="28253">
                  <c:v>42919.15902777778</c:v>
                </c:pt>
                <c:pt idx="28254">
                  <c:v>42919.159722222219</c:v>
                </c:pt>
                <c:pt idx="28255">
                  <c:v>42919.160416666666</c:v>
                </c:pt>
                <c:pt idx="28256">
                  <c:v>42919.161111111112</c:v>
                </c:pt>
                <c:pt idx="28257">
                  <c:v>42919.161805555559</c:v>
                </c:pt>
                <c:pt idx="28258">
                  <c:v>42919.162499999999</c:v>
                </c:pt>
                <c:pt idx="28259">
                  <c:v>42919.163194444445</c:v>
                </c:pt>
                <c:pt idx="28260">
                  <c:v>42919.163888888892</c:v>
                </c:pt>
                <c:pt idx="28261">
                  <c:v>42919.164583333331</c:v>
                </c:pt>
                <c:pt idx="28262">
                  <c:v>42919.165277777778</c:v>
                </c:pt>
                <c:pt idx="28263">
                  <c:v>42919.165972222225</c:v>
                </c:pt>
                <c:pt idx="28264">
                  <c:v>42919.166666666664</c:v>
                </c:pt>
                <c:pt idx="28265">
                  <c:v>42919.167361111111</c:v>
                </c:pt>
                <c:pt idx="28266">
                  <c:v>42919.168055555558</c:v>
                </c:pt>
                <c:pt idx="28267">
                  <c:v>42919.168749999997</c:v>
                </c:pt>
                <c:pt idx="28268">
                  <c:v>42919.169444444444</c:v>
                </c:pt>
                <c:pt idx="28269">
                  <c:v>42919.170138888891</c:v>
                </c:pt>
                <c:pt idx="28270">
                  <c:v>42919.17083333333</c:v>
                </c:pt>
                <c:pt idx="28271">
                  <c:v>42919.171527777777</c:v>
                </c:pt>
                <c:pt idx="28272">
                  <c:v>42919.172222222223</c:v>
                </c:pt>
                <c:pt idx="28273">
                  <c:v>42919.17291666667</c:v>
                </c:pt>
                <c:pt idx="28274">
                  <c:v>42919.173611111109</c:v>
                </c:pt>
                <c:pt idx="28275">
                  <c:v>42919.174305555556</c:v>
                </c:pt>
                <c:pt idx="28276">
                  <c:v>42919.175000000003</c:v>
                </c:pt>
                <c:pt idx="28277">
                  <c:v>42919.175694444442</c:v>
                </c:pt>
                <c:pt idx="28278">
                  <c:v>42919.176388888889</c:v>
                </c:pt>
                <c:pt idx="28279">
                  <c:v>42919.177083333336</c:v>
                </c:pt>
                <c:pt idx="28280">
                  <c:v>42919.177777777775</c:v>
                </c:pt>
                <c:pt idx="28281">
                  <c:v>42919.178472222222</c:v>
                </c:pt>
                <c:pt idx="28282">
                  <c:v>42919.179166666669</c:v>
                </c:pt>
                <c:pt idx="28283">
                  <c:v>42919.179861111108</c:v>
                </c:pt>
                <c:pt idx="28284">
                  <c:v>42919.180555555555</c:v>
                </c:pt>
                <c:pt idx="28285">
                  <c:v>42919.181250000001</c:v>
                </c:pt>
                <c:pt idx="28286">
                  <c:v>42919.181944444441</c:v>
                </c:pt>
                <c:pt idx="28287">
                  <c:v>42919.182638888888</c:v>
                </c:pt>
                <c:pt idx="28288">
                  <c:v>42919.183333333334</c:v>
                </c:pt>
                <c:pt idx="28289">
                  <c:v>42919.184027777781</c:v>
                </c:pt>
                <c:pt idx="28290">
                  <c:v>42919.18472222222</c:v>
                </c:pt>
                <c:pt idx="28291">
                  <c:v>42919.185416666667</c:v>
                </c:pt>
                <c:pt idx="28292">
                  <c:v>42919.186111111114</c:v>
                </c:pt>
                <c:pt idx="28293">
                  <c:v>42919.186805555553</c:v>
                </c:pt>
                <c:pt idx="28294">
                  <c:v>42919.1875</c:v>
                </c:pt>
                <c:pt idx="28295">
                  <c:v>42919.188194444447</c:v>
                </c:pt>
                <c:pt idx="28296">
                  <c:v>42919.188888888886</c:v>
                </c:pt>
                <c:pt idx="28297">
                  <c:v>42919.189583333333</c:v>
                </c:pt>
                <c:pt idx="28298">
                  <c:v>42919.19027777778</c:v>
                </c:pt>
                <c:pt idx="28299">
                  <c:v>42919.190972222219</c:v>
                </c:pt>
                <c:pt idx="28300">
                  <c:v>42919.191666666666</c:v>
                </c:pt>
                <c:pt idx="28301">
                  <c:v>42919.192361111112</c:v>
                </c:pt>
                <c:pt idx="28302">
                  <c:v>42919.193055555559</c:v>
                </c:pt>
                <c:pt idx="28303">
                  <c:v>42919.193749999999</c:v>
                </c:pt>
                <c:pt idx="28304">
                  <c:v>42919.194444444445</c:v>
                </c:pt>
                <c:pt idx="28305">
                  <c:v>42919.195138888892</c:v>
                </c:pt>
                <c:pt idx="28306">
                  <c:v>42919.195833333331</c:v>
                </c:pt>
                <c:pt idx="28307">
                  <c:v>42919.196527777778</c:v>
                </c:pt>
                <c:pt idx="28308">
                  <c:v>42919.197222222225</c:v>
                </c:pt>
                <c:pt idx="28309">
                  <c:v>42919.197916666664</c:v>
                </c:pt>
                <c:pt idx="28310">
                  <c:v>42919.198611111111</c:v>
                </c:pt>
                <c:pt idx="28311">
                  <c:v>42919.199305555558</c:v>
                </c:pt>
                <c:pt idx="28312">
                  <c:v>42919.199999999997</c:v>
                </c:pt>
                <c:pt idx="28313">
                  <c:v>42919.200694444444</c:v>
                </c:pt>
                <c:pt idx="28314">
                  <c:v>42919.201388888891</c:v>
                </c:pt>
                <c:pt idx="28315">
                  <c:v>42919.20208333333</c:v>
                </c:pt>
                <c:pt idx="28316">
                  <c:v>42919.202777777777</c:v>
                </c:pt>
                <c:pt idx="28317">
                  <c:v>42919.203472222223</c:v>
                </c:pt>
                <c:pt idx="28318">
                  <c:v>42919.20416666667</c:v>
                </c:pt>
                <c:pt idx="28319">
                  <c:v>42919.204861111109</c:v>
                </c:pt>
                <c:pt idx="28320">
                  <c:v>42919.205555555556</c:v>
                </c:pt>
                <c:pt idx="28321">
                  <c:v>42919.206250000003</c:v>
                </c:pt>
                <c:pt idx="28322">
                  <c:v>42919.206944444442</c:v>
                </c:pt>
                <c:pt idx="28323">
                  <c:v>42919.207638888889</c:v>
                </c:pt>
                <c:pt idx="28324">
                  <c:v>42919.208333333336</c:v>
                </c:pt>
                <c:pt idx="28325">
                  <c:v>42919.209027777775</c:v>
                </c:pt>
                <c:pt idx="28326">
                  <c:v>42919.209722222222</c:v>
                </c:pt>
                <c:pt idx="28327">
                  <c:v>42919.210416666669</c:v>
                </c:pt>
                <c:pt idx="28328">
                  <c:v>42919.211111111108</c:v>
                </c:pt>
                <c:pt idx="28329">
                  <c:v>42919.211805555555</c:v>
                </c:pt>
                <c:pt idx="28330">
                  <c:v>42919.212500000001</c:v>
                </c:pt>
                <c:pt idx="28331">
                  <c:v>42919.213194444441</c:v>
                </c:pt>
                <c:pt idx="28332">
                  <c:v>42919.213888888888</c:v>
                </c:pt>
                <c:pt idx="28333">
                  <c:v>42919.214583333334</c:v>
                </c:pt>
                <c:pt idx="28334">
                  <c:v>42919.215277777781</c:v>
                </c:pt>
                <c:pt idx="28335">
                  <c:v>42919.21597222222</c:v>
                </c:pt>
                <c:pt idx="28336">
                  <c:v>42919.216666666667</c:v>
                </c:pt>
                <c:pt idx="28337">
                  <c:v>42919.217361111114</c:v>
                </c:pt>
                <c:pt idx="28338">
                  <c:v>42919.218055555553</c:v>
                </c:pt>
                <c:pt idx="28339">
                  <c:v>42919.21875</c:v>
                </c:pt>
                <c:pt idx="28340">
                  <c:v>42919.219444444447</c:v>
                </c:pt>
                <c:pt idx="28341">
                  <c:v>42919.220138888886</c:v>
                </c:pt>
                <c:pt idx="28342">
                  <c:v>42919.220833333333</c:v>
                </c:pt>
                <c:pt idx="28343">
                  <c:v>42919.22152777778</c:v>
                </c:pt>
                <c:pt idx="28344">
                  <c:v>42919.222222222219</c:v>
                </c:pt>
                <c:pt idx="28345">
                  <c:v>42919.222916666666</c:v>
                </c:pt>
                <c:pt idx="28346">
                  <c:v>42919.223611111112</c:v>
                </c:pt>
                <c:pt idx="28347">
                  <c:v>42919.224305555559</c:v>
                </c:pt>
                <c:pt idx="28348">
                  <c:v>42919.224999999999</c:v>
                </c:pt>
                <c:pt idx="28349">
                  <c:v>42919.225694444445</c:v>
                </c:pt>
                <c:pt idx="28350">
                  <c:v>42919.226388888892</c:v>
                </c:pt>
                <c:pt idx="28351">
                  <c:v>42919.227083333331</c:v>
                </c:pt>
                <c:pt idx="28352">
                  <c:v>42919.227777777778</c:v>
                </c:pt>
                <c:pt idx="28353">
                  <c:v>42919.228472222225</c:v>
                </c:pt>
                <c:pt idx="28354">
                  <c:v>42919.229166666664</c:v>
                </c:pt>
                <c:pt idx="28355">
                  <c:v>42919.229861111111</c:v>
                </c:pt>
                <c:pt idx="28356">
                  <c:v>42919.230555555558</c:v>
                </c:pt>
                <c:pt idx="28357">
                  <c:v>42919.231249999997</c:v>
                </c:pt>
                <c:pt idx="28358">
                  <c:v>42919.231944444444</c:v>
                </c:pt>
                <c:pt idx="28359">
                  <c:v>42919.232638888891</c:v>
                </c:pt>
                <c:pt idx="28360">
                  <c:v>42919.23333333333</c:v>
                </c:pt>
                <c:pt idx="28361">
                  <c:v>42919.234027777777</c:v>
                </c:pt>
                <c:pt idx="28362">
                  <c:v>42919.234722222223</c:v>
                </c:pt>
                <c:pt idx="28363">
                  <c:v>42919.23541666667</c:v>
                </c:pt>
                <c:pt idx="28364">
                  <c:v>42919.236111111109</c:v>
                </c:pt>
                <c:pt idx="28365">
                  <c:v>42919.236805555556</c:v>
                </c:pt>
                <c:pt idx="28366">
                  <c:v>42919.237500000003</c:v>
                </c:pt>
                <c:pt idx="28367">
                  <c:v>42919.238194444442</c:v>
                </c:pt>
                <c:pt idx="28368">
                  <c:v>42919.238888888889</c:v>
                </c:pt>
                <c:pt idx="28369">
                  <c:v>42919.239583333336</c:v>
                </c:pt>
                <c:pt idx="28370">
                  <c:v>42919.240277777775</c:v>
                </c:pt>
                <c:pt idx="28371">
                  <c:v>42919.240972222222</c:v>
                </c:pt>
                <c:pt idx="28372">
                  <c:v>42919.241666666669</c:v>
                </c:pt>
                <c:pt idx="28373">
                  <c:v>42919.242361111108</c:v>
                </c:pt>
                <c:pt idx="28374">
                  <c:v>42919.243055555555</c:v>
                </c:pt>
                <c:pt idx="28375">
                  <c:v>42919.243750000001</c:v>
                </c:pt>
                <c:pt idx="28376">
                  <c:v>42919.244444444441</c:v>
                </c:pt>
                <c:pt idx="28377">
                  <c:v>42919.245138888888</c:v>
                </c:pt>
                <c:pt idx="28378">
                  <c:v>42919.245833333334</c:v>
                </c:pt>
                <c:pt idx="28379">
                  <c:v>42919.246527777781</c:v>
                </c:pt>
                <c:pt idx="28380">
                  <c:v>42919.24722222222</c:v>
                </c:pt>
                <c:pt idx="28381">
                  <c:v>42919.247916666667</c:v>
                </c:pt>
                <c:pt idx="28382">
                  <c:v>42919.248611111114</c:v>
                </c:pt>
                <c:pt idx="28383">
                  <c:v>42919.249305555553</c:v>
                </c:pt>
                <c:pt idx="28384">
                  <c:v>42919.25</c:v>
                </c:pt>
                <c:pt idx="28385">
                  <c:v>42919.250694444447</c:v>
                </c:pt>
                <c:pt idx="28386">
                  <c:v>42919.251388888886</c:v>
                </c:pt>
                <c:pt idx="28387">
                  <c:v>42919.252083333333</c:v>
                </c:pt>
                <c:pt idx="28388">
                  <c:v>42919.25277777778</c:v>
                </c:pt>
                <c:pt idx="28389">
                  <c:v>42919.253472222219</c:v>
                </c:pt>
                <c:pt idx="28390">
                  <c:v>42919.254166666666</c:v>
                </c:pt>
                <c:pt idx="28391">
                  <c:v>42919.254861111112</c:v>
                </c:pt>
                <c:pt idx="28392">
                  <c:v>42919.255555555559</c:v>
                </c:pt>
                <c:pt idx="28393">
                  <c:v>42919.256249999999</c:v>
                </c:pt>
                <c:pt idx="28394">
                  <c:v>42919.256944444445</c:v>
                </c:pt>
                <c:pt idx="28395">
                  <c:v>42919.257638888892</c:v>
                </c:pt>
                <c:pt idx="28396">
                  <c:v>42919.258333333331</c:v>
                </c:pt>
                <c:pt idx="28397">
                  <c:v>42919.259027777778</c:v>
                </c:pt>
                <c:pt idx="28398">
                  <c:v>42919.259722222225</c:v>
                </c:pt>
                <c:pt idx="28399">
                  <c:v>42919.260416666664</c:v>
                </c:pt>
                <c:pt idx="28400">
                  <c:v>42919.261111111111</c:v>
                </c:pt>
                <c:pt idx="28401">
                  <c:v>42919.261805555558</c:v>
                </c:pt>
                <c:pt idx="28402">
                  <c:v>42919.262499999997</c:v>
                </c:pt>
                <c:pt idx="28403">
                  <c:v>42919.263194444444</c:v>
                </c:pt>
                <c:pt idx="28404">
                  <c:v>42919.263888888891</c:v>
                </c:pt>
                <c:pt idx="28405">
                  <c:v>42919.26458333333</c:v>
                </c:pt>
                <c:pt idx="28406">
                  <c:v>42919.265277777777</c:v>
                </c:pt>
                <c:pt idx="28407">
                  <c:v>42919.265972222223</c:v>
                </c:pt>
                <c:pt idx="28408">
                  <c:v>42919.26666666667</c:v>
                </c:pt>
                <c:pt idx="28409">
                  <c:v>42919.267361111109</c:v>
                </c:pt>
                <c:pt idx="28410">
                  <c:v>42919.268055555556</c:v>
                </c:pt>
                <c:pt idx="28411">
                  <c:v>42919.268750000003</c:v>
                </c:pt>
                <c:pt idx="28412">
                  <c:v>42919.269444444442</c:v>
                </c:pt>
                <c:pt idx="28413">
                  <c:v>42919.270138888889</c:v>
                </c:pt>
                <c:pt idx="28414">
                  <c:v>42919.270833333336</c:v>
                </c:pt>
                <c:pt idx="28415">
                  <c:v>42919.271527777775</c:v>
                </c:pt>
                <c:pt idx="28416">
                  <c:v>42919.272222222222</c:v>
                </c:pt>
                <c:pt idx="28417">
                  <c:v>42919.272916666669</c:v>
                </c:pt>
                <c:pt idx="28418">
                  <c:v>42919.273611111108</c:v>
                </c:pt>
                <c:pt idx="28419">
                  <c:v>42919.274305555555</c:v>
                </c:pt>
                <c:pt idx="28420">
                  <c:v>42919.275000000001</c:v>
                </c:pt>
                <c:pt idx="28421">
                  <c:v>42919.275694444441</c:v>
                </c:pt>
                <c:pt idx="28422">
                  <c:v>42919.276388888888</c:v>
                </c:pt>
                <c:pt idx="28423">
                  <c:v>42919.277083333334</c:v>
                </c:pt>
                <c:pt idx="28424">
                  <c:v>42919.277777777781</c:v>
                </c:pt>
                <c:pt idx="28425">
                  <c:v>42919.27847222222</c:v>
                </c:pt>
                <c:pt idx="28426">
                  <c:v>42919.279166666667</c:v>
                </c:pt>
                <c:pt idx="28427">
                  <c:v>42919.279861111114</c:v>
                </c:pt>
                <c:pt idx="28428">
                  <c:v>42919.280555555553</c:v>
                </c:pt>
                <c:pt idx="28429">
                  <c:v>42919.28125</c:v>
                </c:pt>
                <c:pt idx="28430">
                  <c:v>42919.281944444447</c:v>
                </c:pt>
                <c:pt idx="28431">
                  <c:v>42919.282638888886</c:v>
                </c:pt>
                <c:pt idx="28432">
                  <c:v>42919.283333333333</c:v>
                </c:pt>
                <c:pt idx="28433">
                  <c:v>42919.28402777778</c:v>
                </c:pt>
                <c:pt idx="28434">
                  <c:v>42919.284722222219</c:v>
                </c:pt>
                <c:pt idx="28435">
                  <c:v>42919.285416666666</c:v>
                </c:pt>
                <c:pt idx="28436">
                  <c:v>42919.286111111112</c:v>
                </c:pt>
                <c:pt idx="28437">
                  <c:v>42919.286805555559</c:v>
                </c:pt>
                <c:pt idx="28438">
                  <c:v>42919.287499999999</c:v>
                </c:pt>
                <c:pt idx="28439">
                  <c:v>42919.288194444445</c:v>
                </c:pt>
                <c:pt idx="28440">
                  <c:v>42919.288888888892</c:v>
                </c:pt>
                <c:pt idx="28441">
                  <c:v>42919.289583333331</c:v>
                </c:pt>
                <c:pt idx="28442">
                  <c:v>42919.290277777778</c:v>
                </c:pt>
                <c:pt idx="28443">
                  <c:v>42919.290972222225</c:v>
                </c:pt>
                <c:pt idx="28444">
                  <c:v>42919.291666666664</c:v>
                </c:pt>
                <c:pt idx="28445">
                  <c:v>42919.292361111111</c:v>
                </c:pt>
                <c:pt idx="28446">
                  <c:v>42919.293055555558</c:v>
                </c:pt>
                <c:pt idx="28447">
                  <c:v>42919.293749999997</c:v>
                </c:pt>
                <c:pt idx="28448">
                  <c:v>42919.294444444444</c:v>
                </c:pt>
                <c:pt idx="28449">
                  <c:v>42919.295138888891</c:v>
                </c:pt>
                <c:pt idx="28450">
                  <c:v>42919.29583333333</c:v>
                </c:pt>
                <c:pt idx="28451">
                  <c:v>42919.296527777777</c:v>
                </c:pt>
                <c:pt idx="28452">
                  <c:v>42919.297222222223</c:v>
                </c:pt>
                <c:pt idx="28453">
                  <c:v>42919.29791666667</c:v>
                </c:pt>
                <c:pt idx="28454">
                  <c:v>42919.298611111109</c:v>
                </c:pt>
                <c:pt idx="28455">
                  <c:v>42919.299305555556</c:v>
                </c:pt>
                <c:pt idx="28456">
                  <c:v>42919.3</c:v>
                </c:pt>
                <c:pt idx="28457">
                  <c:v>42919.300694444442</c:v>
                </c:pt>
                <c:pt idx="28458">
                  <c:v>42919.301388888889</c:v>
                </c:pt>
                <c:pt idx="28459">
                  <c:v>42919.302083333336</c:v>
                </c:pt>
                <c:pt idx="28460">
                  <c:v>42919.302777777775</c:v>
                </c:pt>
                <c:pt idx="28461">
                  <c:v>42919.303472222222</c:v>
                </c:pt>
                <c:pt idx="28462">
                  <c:v>42919.304166666669</c:v>
                </c:pt>
                <c:pt idx="28463">
                  <c:v>42919.304861111108</c:v>
                </c:pt>
                <c:pt idx="28464">
                  <c:v>42919.305555555555</c:v>
                </c:pt>
                <c:pt idx="28465">
                  <c:v>42919.306250000001</c:v>
                </c:pt>
                <c:pt idx="28466">
                  <c:v>42919.306944444441</c:v>
                </c:pt>
                <c:pt idx="28467">
                  <c:v>42919.307638888888</c:v>
                </c:pt>
                <c:pt idx="28468">
                  <c:v>42919.308333333334</c:v>
                </c:pt>
                <c:pt idx="28469">
                  <c:v>42919.309027777781</c:v>
                </c:pt>
                <c:pt idx="28470">
                  <c:v>42919.30972222222</c:v>
                </c:pt>
                <c:pt idx="28471">
                  <c:v>42919.310416666667</c:v>
                </c:pt>
                <c:pt idx="28472">
                  <c:v>42919.311111111114</c:v>
                </c:pt>
                <c:pt idx="28473">
                  <c:v>42919.311805555553</c:v>
                </c:pt>
                <c:pt idx="28474">
                  <c:v>42919.3125</c:v>
                </c:pt>
                <c:pt idx="28475">
                  <c:v>42919.313194444447</c:v>
                </c:pt>
                <c:pt idx="28476">
                  <c:v>42919.313888888886</c:v>
                </c:pt>
                <c:pt idx="28477">
                  <c:v>42919.314583333333</c:v>
                </c:pt>
                <c:pt idx="28478">
                  <c:v>42919.31527777778</c:v>
                </c:pt>
                <c:pt idx="28479">
                  <c:v>42919.315972222219</c:v>
                </c:pt>
                <c:pt idx="28480">
                  <c:v>42919.316666666666</c:v>
                </c:pt>
                <c:pt idx="28481">
                  <c:v>42919.317361111112</c:v>
                </c:pt>
                <c:pt idx="28482">
                  <c:v>42919.318055555559</c:v>
                </c:pt>
                <c:pt idx="28483">
                  <c:v>42919.318749999999</c:v>
                </c:pt>
                <c:pt idx="28484">
                  <c:v>42919.319444444445</c:v>
                </c:pt>
                <c:pt idx="28485">
                  <c:v>42919.320138888892</c:v>
                </c:pt>
                <c:pt idx="28486">
                  <c:v>42919.320833333331</c:v>
                </c:pt>
                <c:pt idx="28487">
                  <c:v>42919.321527777778</c:v>
                </c:pt>
                <c:pt idx="28488">
                  <c:v>42919.322222222225</c:v>
                </c:pt>
                <c:pt idx="28489">
                  <c:v>42919.322916666664</c:v>
                </c:pt>
                <c:pt idx="28490">
                  <c:v>42919.323611111111</c:v>
                </c:pt>
                <c:pt idx="28491">
                  <c:v>42919.324305555558</c:v>
                </c:pt>
                <c:pt idx="28492">
                  <c:v>42919.324999999997</c:v>
                </c:pt>
                <c:pt idx="28493">
                  <c:v>42919.325694444444</c:v>
                </c:pt>
                <c:pt idx="28494">
                  <c:v>42919.326388888891</c:v>
                </c:pt>
                <c:pt idx="28495">
                  <c:v>42919.32708333333</c:v>
                </c:pt>
                <c:pt idx="28496">
                  <c:v>42919.327777777777</c:v>
                </c:pt>
                <c:pt idx="28497">
                  <c:v>42919.328472222223</c:v>
                </c:pt>
                <c:pt idx="28498">
                  <c:v>42919.32916666667</c:v>
                </c:pt>
                <c:pt idx="28499">
                  <c:v>42919.329861111109</c:v>
                </c:pt>
                <c:pt idx="28500">
                  <c:v>42919.330555555556</c:v>
                </c:pt>
                <c:pt idx="28501">
                  <c:v>42919.331250000003</c:v>
                </c:pt>
                <c:pt idx="28502">
                  <c:v>42919.331944444442</c:v>
                </c:pt>
                <c:pt idx="28503">
                  <c:v>42919.332638888889</c:v>
                </c:pt>
                <c:pt idx="28504">
                  <c:v>42919.333333333336</c:v>
                </c:pt>
                <c:pt idx="28505">
                  <c:v>42919.334027777775</c:v>
                </c:pt>
                <c:pt idx="28506">
                  <c:v>42919.334722222222</c:v>
                </c:pt>
                <c:pt idx="28507">
                  <c:v>42919.335416666669</c:v>
                </c:pt>
                <c:pt idx="28508">
                  <c:v>42919.336111111108</c:v>
                </c:pt>
                <c:pt idx="28509">
                  <c:v>42919.336805555555</c:v>
                </c:pt>
                <c:pt idx="28510">
                  <c:v>42919.337500000001</c:v>
                </c:pt>
                <c:pt idx="28511">
                  <c:v>42919.338194444441</c:v>
                </c:pt>
                <c:pt idx="28512">
                  <c:v>42919.338888888888</c:v>
                </c:pt>
                <c:pt idx="28513">
                  <c:v>42919.339583333334</c:v>
                </c:pt>
                <c:pt idx="28514">
                  <c:v>42919.340277777781</c:v>
                </c:pt>
                <c:pt idx="28515">
                  <c:v>42919.34097222222</c:v>
                </c:pt>
                <c:pt idx="28516">
                  <c:v>42919.341666666667</c:v>
                </c:pt>
                <c:pt idx="28517">
                  <c:v>42919.342361111114</c:v>
                </c:pt>
                <c:pt idx="28518">
                  <c:v>42919.343055555553</c:v>
                </c:pt>
                <c:pt idx="28519">
                  <c:v>42919.34375</c:v>
                </c:pt>
                <c:pt idx="28520">
                  <c:v>42919.344444444447</c:v>
                </c:pt>
                <c:pt idx="28521">
                  <c:v>42919.345138888886</c:v>
                </c:pt>
                <c:pt idx="28522">
                  <c:v>42919.345833333333</c:v>
                </c:pt>
                <c:pt idx="28523">
                  <c:v>42919.34652777778</c:v>
                </c:pt>
                <c:pt idx="28524">
                  <c:v>42919.347222222219</c:v>
                </c:pt>
                <c:pt idx="28525">
                  <c:v>42919.347916666666</c:v>
                </c:pt>
                <c:pt idx="28526">
                  <c:v>42919.348611111112</c:v>
                </c:pt>
                <c:pt idx="28527">
                  <c:v>42919.349305555559</c:v>
                </c:pt>
                <c:pt idx="28528">
                  <c:v>42919.35</c:v>
                </c:pt>
                <c:pt idx="28529">
                  <c:v>42919.350694444445</c:v>
                </c:pt>
                <c:pt idx="28530">
                  <c:v>42919.351388888892</c:v>
                </c:pt>
                <c:pt idx="28531">
                  <c:v>42919.352083333331</c:v>
                </c:pt>
                <c:pt idx="28532">
                  <c:v>42919.352777777778</c:v>
                </c:pt>
                <c:pt idx="28533">
                  <c:v>42919.353472222225</c:v>
                </c:pt>
                <c:pt idx="28534">
                  <c:v>42919.354166666664</c:v>
                </c:pt>
                <c:pt idx="28535">
                  <c:v>42919.354861111111</c:v>
                </c:pt>
                <c:pt idx="28536">
                  <c:v>42919.355555555558</c:v>
                </c:pt>
                <c:pt idx="28537">
                  <c:v>42919.356249999997</c:v>
                </c:pt>
                <c:pt idx="28538">
                  <c:v>42919.356944444444</c:v>
                </c:pt>
                <c:pt idx="28539">
                  <c:v>42919.357638888891</c:v>
                </c:pt>
                <c:pt idx="28540">
                  <c:v>42919.35833333333</c:v>
                </c:pt>
                <c:pt idx="28541">
                  <c:v>42919.359027777777</c:v>
                </c:pt>
                <c:pt idx="28542">
                  <c:v>42919.359722222223</c:v>
                </c:pt>
                <c:pt idx="28543">
                  <c:v>42919.36041666667</c:v>
                </c:pt>
                <c:pt idx="28544">
                  <c:v>42919.361111111109</c:v>
                </c:pt>
                <c:pt idx="28545">
                  <c:v>42919.361805555556</c:v>
                </c:pt>
                <c:pt idx="28546">
                  <c:v>42919.362500000003</c:v>
                </c:pt>
                <c:pt idx="28547">
                  <c:v>42919.363194444442</c:v>
                </c:pt>
                <c:pt idx="28548">
                  <c:v>42919.363888888889</c:v>
                </c:pt>
                <c:pt idx="28549">
                  <c:v>42919.364583333336</c:v>
                </c:pt>
                <c:pt idx="28550">
                  <c:v>42919.365277777775</c:v>
                </c:pt>
                <c:pt idx="28551">
                  <c:v>42919.365972222222</c:v>
                </c:pt>
                <c:pt idx="28552">
                  <c:v>42919.366666666669</c:v>
                </c:pt>
                <c:pt idx="28553">
                  <c:v>42919.367361111108</c:v>
                </c:pt>
                <c:pt idx="28554">
                  <c:v>42919.368055555555</c:v>
                </c:pt>
                <c:pt idx="28555">
                  <c:v>42919.368750000001</c:v>
                </c:pt>
                <c:pt idx="28556">
                  <c:v>42919.369444444441</c:v>
                </c:pt>
                <c:pt idx="28557">
                  <c:v>42919.370138888888</c:v>
                </c:pt>
                <c:pt idx="28558">
                  <c:v>42919.370833333334</c:v>
                </c:pt>
                <c:pt idx="28559">
                  <c:v>42919.371527777781</c:v>
                </c:pt>
                <c:pt idx="28560">
                  <c:v>42919.37222222222</c:v>
                </c:pt>
                <c:pt idx="28561">
                  <c:v>42919.372916666667</c:v>
                </c:pt>
                <c:pt idx="28562">
                  <c:v>42919.373611111114</c:v>
                </c:pt>
                <c:pt idx="28563">
                  <c:v>42919.374305555553</c:v>
                </c:pt>
                <c:pt idx="28564">
                  <c:v>42919.375</c:v>
                </c:pt>
                <c:pt idx="28565">
                  <c:v>42919.375694444447</c:v>
                </c:pt>
                <c:pt idx="28566">
                  <c:v>42919.376388888886</c:v>
                </c:pt>
                <c:pt idx="28567">
                  <c:v>42919.377083333333</c:v>
                </c:pt>
                <c:pt idx="28568">
                  <c:v>42919.37777777778</c:v>
                </c:pt>
                <c:pt idx="28569">
                  <c:v>42919.378472222219</c:v>
                </c:pt>
                <c:pt idx="28570">
                  <c:v>42919.379166666666</c:v>
                </c:pt>
                <c:pt idx="28571">
                  <c:v>42919.379861111112</c:v>
                </c:pt>
                <c:pt idx="28572">
                  <c:v>42919.380555555559</c:v>
                </c:pt>
                <c:pt idx="28573">
                  <c:v>42919.381249999999</c:v>
                </c:pt>
                <c:pt idx="28574">
                  <c:v>42919.381944444445</c:v>
                </c:pt>
                <c:pt idx="28575">
                  <c:v>42919.382638888892</c:v>
                </c:pt>
                <c:pt idx="28576">
                  <c:v>42919.383333333331</c:v>
                </c:pt>
                <c:pt idx="28577">
                  <c:v>42919.384027777778</c:v>
                </c:pt>
                <c:pt idx="28578">
                  <c:v>42919.384722222225</c:v>
                </c:pt>
                <c:pt idx="28579">
                  <c:v>42919.385416666664</c:v>
                </c:pt>
                <c:pt idx="28580">
                  <c:v>42919.386111111111</c:v>
                </c:pt>
                <c:pt idx="28581">
                  <c:v>42919.386805555558</c:v>
                </c:pt>
                <c:pt idx="28582">
                  <c:v>42919.387499999997</c:v>
                </c:pt>
                <c:pt idx="28583">
                  <c:v>42919.388194444444</c:v>
                </c:pt>
                <c:pt idx="28584">
                  <c:v>42919.388888888891</c:v>
                </c:pt>
                <c:pt idx="28585">
                  <c:v>42919.38958333333</c:v>
                </c:pt>
                <c:pt idx="28586">
                  <c:v>42919.390277777777</c:v>
                </c:pt>
                <c:pt idx="28587">
                  <c:v>42919.390972222223</c:v>
                </c:pt>
                <c:pt idx="28588">
                  <c:v>42919.39166666667</c:v>
                </c:pt>
                <c:pt idx="28589">
                  <c:v>42919.392361111109</c:v>
                </c:pt>
                <c:pt idx="28590">
                  <c:v>42919.393055555556</c:v>
                </c:pt>
                <c:pt idx="28591">
                  <c:v>42919.393750000003</c:v>
                </c:pt>
                <c:pt idx="28592">
                  <c:v>42919.394444444442</c:v>
                </c:pt>
                <c:pt idx="28593">
                  <c:v>42919.395138888889</c:v>
                </c:pt>
                <c:pt idx="28594">
                  <c:v>42919.395833333336</c:v>
                </c:pt>
                <c:pt idx="28595">
                  <c:v>42919.396527777775</c:v>
                </c:pt>
                <c:pt idx="28596">
                  <c:v>42919.397222222222</c:v>
                </c:pt>
                <c:pt idx="28597">
                  <c:v>42919.397916666669</c:v>
                </c:pt>
                <c:pt idx="28598">
                  <c:v>42919.398611111108</c:v>
                </c:pt>
                <c:pt idx="28599">
                  <c:v>42919.399305555555</c:v>
                </c:pt>
                <c:pt idx="28600">
                  <c:v>42919.4</c:v>
                </c:pt>
                <c:pt idx="28601">
                  <c:v>42919.400694444441</c:v>
                </c:pt>
                <c:pt idx="28602">
                  <c:v>42919.401388888888</c:v>
                </c:pt>
                <c:pt idx="28603">
                  <c:v>42919.402083333334</c:v>
                </c:pt>
                <c:pt idx="28604">
                  <c:v>42919.402777777781</c:v>
                </c:pt>
                <c:pt idx="28605">
                  <c:v>42919.40347222222</c:v>
                </c:pt>
                <c:pt idx="28606">
                  <c:v>42919.404166666667</c:v>
                </c:pt>
                <c:pt idx="28607">
                  <c:v>42919.404861111114</c:v>
                </c:pt>
                <c:pt idx="28608">
                  <c:v>42919.405555555553</c:v>
                </c:pt>
                <c:pt idx="28609">
                  <c:v>42919.40625</c:v>
                </c:pt>
                <c:pt idx="28610">
                  <c:v>42919.406944444447</c:v>
                </c:pt>
                <c:pt idx="28611">
                  <c:v>42919.407638888886</c:v>
                </c:pt>
                <c:pt idx="28612">
                  <c:v>42919.408333333333</c:v>
                </c:pt>
                <c:pt idx="28613">
                  <c:v>42919.40902777778</c:v>
                </c:pt>
                <c:pt idx="28614">
                  <c:v>42919.409722222219</c:v>
                </c:pt>
                <c:pt idx="28615">
                  <c:v>42919.410416666666</c:v>
                </c:pt>
                <c:pt idx="28616">
                  <c:v>42919.411111111112</c:v>
                </c:pt>
                <c:pt idx="28617">
                  <c:v>42919.411805555559</c:v>
                </c:pt>
                <c:pt idx="28618">
                  <c:v>42919.412499999999</c:v>
                </c:pt>
                <c:pt idx="28619">
                  <c:v>42919.413194444445</c:v>
                </c:pt>
                <c:pt idx="28620">
                  <c:v>42919.413888888892</c:v>
                </c:pt>
                <c:pt idx="28621">
                  <c:v>42919.414583333331</c:v>
                </c:pt>
                <c:pt idx="28622">
                  <c:v>42919.415277777778</c:v>
                </c:pt>
                <c:pt idx="28623">
                  <c:v>42919.415972222225</c:v>
                </c:pt>
                <c:pt idx="28624">
                  <c:v>42919.416666666664</c:v>
                </c:pt>
                <c:pt idx="28625">
                  <c:v>42919.417361111111</c:v>
                </c:pt>
                <c:pt idx="28626">
                  <c:v>42919.418055555558</c:v>
                </c:pt>
                <c:pt idx="28627">
                  <c:v>42919.418749999997</c:v>
                </c:pt>
                <c:pt idx="28628">
                  <c:v>42919.419444444444</c:v>
                </c:pt>
                <c:pt idx="28629">
                  <c:v>42919.420138888891</c:v>
                </c:pt>
                <c:pt idx="28630">
                  <c:v>42919.42083333333</c:v>
                </c:pt>
                <c:pt idx="28631">
                  <c:v>42919.421527777777</c:v>
                </c:pt>
                <c:pt idx="28632">
                  <c:v>42919.422222222223</c:v>
                </c:pt>
                <c:pt idx="28633">
                  <c:v>42919.42291666667</c:v>
                </c:pt>
                <c:pt idx="28634">
                  <c:v>42919.423611111109</c:v>
                </c:pt>
                <c:pt idx="28635">
                  <c:v>42919.424305555556</c:v>
                </c:pt>
                <c:pt idx="28636">
                  <c:v>42919.425000000003</c:v>
                </c:pt>
                <c:pt idx="28637">
                  <c:v>42919.425694444442</c:v>
                </c:pt>
                <c:pt idx="28638">
                  <c:v>42919.426388888889</c:v>
                </c:pt>
                <c:pt idx="28639">
                  <c:v>42919.427083333336</c:v>
                </c:pt>
                <c:pt idx="28640">
                  <c:v>42919.427777777775</c:v>
                </c:pt>
                <c:pt idx="28641">
                  <c:v>42919.428472222222</c:v>
                </c:pt>
                <c:pt idx="28642">
                  <c:v>42919.429166666669</c:v>
                </c:pt>
                <c:pt idx="28643">
                  <c:v>42919.429861111108</c:v>
                </c:pt>
                <c:pt idx="28644">
                  <c:v>42919.430555555555</c:v>
                </c:pt>
                <c:pt idx="28645">
                  <c:v>42919.431250000001</c:v>
                </c:pt>
                <c:pt idx="28646">
                  <c:v>42919.431944444441</c:v>
                </c:pt>
                <c:pt idx="28647">
                  <c:v>42919.432638888888</c:v>
                </c:pt>
                <c:pt idx="28648">
                  <c:v>42919.433333333334</c:v>
                </c:pt>
                <c:pt idx="28649">
                  <c:v>42919.434027777781</c:v>
                </c:pt>
                <c:pt idx="28650">
                  <c:v>42919.43472222222</c:v>
                </c:pt>
                <c:pt idx="28651">
                  <c:v>42919.435416666667</c:v>
                </c:pt>
                <c:pt idx="28652">
                  <c:v>42919.436111111114</c:v>
                </c:pt>
                <c:pt idx="28653">
                  <c:v>42919.436805555553</c:v>
                </c:pt>
                <c:pt idx="28654">
                  <c:v>42919.4375</c:v>
                </c:pt>
                <c:pt idx="28655">
                  <c:v>42919.438194444447</c:v>
                </c:pt>
                <c:pt idx="28656">
                  <c:v>42919.438888888886</c:v>
                </c:pt>
                <c:pt idx="28657">
                  <c:v>42919.439583333333</c:v>
                </c:pt>
                <c:pt idx="28658">
                  <c:v>42919.44027777778</c:v>
                </c:pt>
                <c:pt idx="28659">
                  <c:v>42919.440972222219</c:v>
                </c:pt>
                <c:pt idx="28660">
                  <c:v>42919.441666666666</c:v>
                </c:pt>
                <c:pt idx="28661">
                  <c:v>42919.442361111112</c:v>
                </c:pt>
                <c:pt idx="28662">
                  <c:v>42919.443055555559</c:v>
                </c:pt>
                <c:pt idx="28663">
                  <c:v>42919.443749999999</c:v>
                </c:pt>
                <c:pt idx="28664">
                  <c:v>42919.444444444445</c:v>
                </c:pt>
                <c:pt idx="28665">
                  <c:v>42919.445138888892</c:v>
                </c:pt>
                <c:pt idx="28666">
                  <c:v>42919.445833333331</c:v>
                </c:pt>
                <c:pt idx="28667">
                  <c:v>42919.446527777778</c:v>
                </c:pt>
                <c:pt idx="28668">
                  <c:v>42919.447222222225</c:v>
                </c:pt>
                <c:pt idx="28669">
                  <c:v>42919.447916666664</c:v>
                </c:pt>
                <c:pt idx="28670">
                  <c:v>42919.448611111111</c:v>
                </c:pt>
                <c:pt idx="28671">
                  <c:v>42919.449305555558</c:v>
                </c:pt>
                <c:pt idx="28672">
                  <c:v>42919.45</c:v>
                </c:pt>
                <c:pt idx="28673">
                  <c:v>42919.450694444444</c:v>
                </c:pt>
                <c:pt idx="28674">
                  <c:v>42919.451388888891</c:v>
                </c:pt>
                <c:pt idx="28675">
                  <c:v>42919.45208333333</c:v>
                </c:pt>
                <c:pt idx="28676">
                  <c:v>42919.452777777777</c:v>
                </c:pt>
                <c:pt idx="28677">
                  <c:v>42919.453472222223</c:v>
                </c:pt>
                <c:pt idx="28678">
                  <c:v>42919.45416666667</c:v>
                </c:pt>
                <c:pt idx="28679">
                  <c:v>42919.454861111109</c:v>
                </c:pt>
                <c:pt idx="28680">
                  <c:v>42919.455555555556</c:v>
                </c:pt>
                <c:pt idx="28681">
                  <c:v>42919.456250000003</c:v>
                </c:pt>
                <c:pt idx="28682">
                  <c:v>42919.456944444442</c:v>
                </c:pt>
                <c:pt idx="28683">
                  <c:v>42919.457638888889</c:v>
                </c:pt>
                <c:pt idx="28684">
                  <c:v>42919.458333333336</c:v>
                </c:pt>
                <c:pt idx="28685">
                  <c:v>42919.459027777775</c:v>
                </c:pt>
                <c:pt idx="28686">
                  <c:v>42919.459722222222</c:v>
                </c:pt>
                <c:pt idx="28687">
                  <c:v>42919.460416666669</c:v>
                </c:pt>
                <c:pt idx="28688">
                  <c:v>42919.461111111108</c:v>
                </c:pt>
                <c:pt idx="28689">
                  <c:v>42919.461805555555</c:v>
                </c:pt>
                <c:pt idx="28690">
                  <c:v>42919.462500000001</c:v>
                </c:pt>
                <c:pt idx="28691">
                  <c:v>42919.463194444441</c:v>
                </c:pt>
                <c:pt idx="28692">
                  <c:v>42919.463888888888</c:v>
                </c:pt>
                <c:pt idx="28693">
                  <c:v>42919.464583333334</c:v>
                </c:pt>
                <c:pt idx="28694">
                  <c:v>42919.465277777781</c:v>
                </c:pt>
                <c:pt idx="28695">
                  <c:v>42919.46597222222</c:v>
                </c:pt>
                <c:pt idx="28696">
                  <c:v>42919.466666666667</c:v>
                </c:pt>
                <c:pt idx="28697">
                  <c:v>42919.467361111114</c:v>
                </c:pt>
                <c:pt idx="28698">
                  <c:v>42919.468055555553</c:v>
                </c:pt>
                <c:pt idx="28699">
                  <c:v>42919.46875</c:v>
                </c:pt>
                <c:pt idx="28700">
                  <c:v>42919.469444444447</c:v>
                </c:pt>
                <c:pt idx="28701">
                  <c:v>42919.470138888886</c:v>
                </c:pt>
                <c:pt idx="28702">
                  <c:v>42919.470833333333</c:v>
                </c:pt>
                <c:pt idx="28703">
                  <c:v>42919.47152777778</c:v>
                </c:pt>
                <c:pt idx="28704">
                  <c:v>42919.472222222219</c:v>
                </c:pt>
                <c:pt idx="28705">
                  <c:v>42919.472916666666</c:v>
                </c:pt>
                <c:pt idx="28706">
                  <c:v>42919.473611111112</c:v>
                </c:pt>
                <c:pt idx="28707">
                  <c:v>42919.474305555559</c:v>
                </c:pt>
                <c:pt idx="28708">
                  <c:v>42919.474999999999</c:v>
                </c:pt>
                <c:pt idx="28709">
                  <c:v>42919.475694444445</c:v>
                </c:pt>
                <c:pt idx="28710">
                  <c:v>42919.476388888892</c:v>
                </c:pt>
                <c:pt idx="28711">
                  <c:v>42919.477083333331</c:v>
                </c:pt>
                <c:pt idx="28712">
                  <c:v>42919.477777777778</c:v>
                </c:pt>
                <c:pt idx="28713">
                  <c:v>42919.478472222225</c:v>
                </c:pt>
                <c:pt idx="28714">
                  <c:v>42919.479166666664</c:v>
                </c:pt>
                <c:pt idx="28715">
                  <c:v>42919.479861111111</c:v>
                </c:pt>
                <c:pt idx="28716">
                  <c:v>42919.480555555558</c:v>
                </c:pt>
                <c:pt idx="28717">
                  <c:v>42919.481249999997</c:v>
                </c:pt>
                <c:pt idx="28718">
                  <c:v>42919.481944444444</c:v>
                </c:pt>
                <c:pt idx="28719">
                  <c:v>42919.482638888891</c:v>
                </c:pt>
                <c:pt idx="28720">
                  <c:v>42919.48333333333</c:v>
                </c:pt>
                <c:pt idx="28721">
                  <c:v>42919.484027777777</c:v>
                </c:pt>
                <c:pt idx="28722">
                  <c:v>42919.484722222223</c:v>
                </c:pt>
                <c:pt idx="28723">
                  <c:v>42919.48541666667</c:v>
                </c:pt>
                <c:pt idx="28724">
                  <c:v>42919.486111111109</c:v>
                </c:pt>
                <c:pt idx="28725">
                  <c:v>42919.486805555556</c:v>
                </c:pt>
                <c:pt idx="28726">
                  <c:v>42919.487500000003</c:v>
                </c:pt>
                <c:pt idx="28727">
                  <c:v>42919.488194444442</c:v>
                </c:pt>
                <c:pt idx="28728">
                  <c:v>42919.488888888889</c:v>
                </c:pt>
                <c:pt idx="28729">
                  <c:v>42919.489583333336</c:v>
                </c:pt>
                <c:pt idx="28730">
                  <c:v>42919.490277777775</c:v>
                </c:pt>
                <c:pt idx="28731">
                  <c:v>42919.490972222222</c:v>
                </c:pt>
                <c:pt idx="28732">
                  <c:v>42919.491666666669</c:v>
                </c:pt>
                <c:pt idx="28733">
                  <c:v>42919.492361111108</c:v>
                </c:pt>
                <c:pt idx="28734">
                  <c:v>42919.493055555555</c:v>
                </c:pt>
                <c:pt idx="28735">
                  <c:v>42919.493750000001</c:v>
                </c:pt>
                <c:pt idx="28736">
                  <c:v>42919.494444444441</c:v>
                </c:pt>
                <c:pt idx="28737">
                  <c:v>42919.495138888888</c:v>
                </c:pt>
                <c:pt idx="28738">
                  <c:v>42919.495833333334</c:v>
                </c:pt>
                <c:pt idx="28739">
                  <c:v>42919.496527777781</c:v>
                </c:pt>
                <c:pt idx="28740">
                  <c:v>42919.49722222222</c:v>
                </c:pt>
                <c:pt idx="28741">
                  <c:v>42919.497916666667</c:v>
                </c:pt>
                <c:pt idx="28742">
                  <c:v>42919.498611111114</c:v>
                </c:pt>
                <c:pt idx="28743">
                  <c:v>42919.499305555553</c:v>
                </c:pt>
                <c:pt idx="28744">
                  <c:v>42919.5</c:v>
                </c:pt>
                <c:pt idx="28745">
                  <c:v>42919.500694444447</c:v>
                </c:pt>
                <c:pt idx="28746">
                  <c:v>42919.501388888886</c:v>
                </c:pt>
                <c:pt idx="28747">
                  <c:v>42919.502083333333</c:v>
                </c:pt>
                <c:pt idx="28748">
                  <c:v>42919.50277777778</c:v>
                </c:pt>
                <c:pt idx="28749">
                  <c:v>42919.503472222219</c:v>
                </c:pt>
                <c:pt idx="28750">
                  <c:v>42919.504166666666</c:v>
                </c:pt>
                <c:pt idx="28751">
                  <c:v>42919.504861111112</c:v>
                </c:pt>
                <c:pt idx="28752">
                  <c:v>42919.505555555559</c:v>
                </c:pt>
                <c:pt idx="28753">
                  <c:v>42919.506249999999</c:v>
                </c:pt>
                <c:pt idx="28754">
                  <c:v>42919.506944444445</c:v>
                </c:pt>
                <c:pt idx="28755">
                  <c:v>42919.507638888892</c:v>
                </c:pt>
                <c:pt idx="28756">
                  <c:v>42919.508333333331</c:v>
                </c:pt>
                <c:pt idx="28757">
                  <c:v>42919.509027777778</c:v>
                </c:pt>
                <c:pt idx="28758">
                  <c:v>42919.509722222225</c:v>
                </c:pt>
                <c:pt idx="28759">
                  <c:v>42919.510416666664</c:v>
                </c:pt>
                <c:pt idx="28760">
                  <c:v>42919.511111111111</c:v>
                </c:pt>
                <c:pt idx="28761">
                  <c:v>42919.511805555558</c:v>
                </c:pt>
                <c:pt idx="28762">
                  <c:v>42919.512499999997</c:v>
                </c:pt>
                <c:pt idx="28763">
                  <c:v>42919.513194444444</c:v>
                </c:pt>
                <c:pt idx="28764">
                  <c:v>42919.513888888891</c:v>
                </c:pt>
                <c:pt idx="28765">
                  <c:v>42919.51458333333</c:v>
                </c:pt>
                <c:pt idx="28766">
                  <c:v>42919.515277777777</c:v>
                </c:pt>
                <c:pt idx="28767">
                  <c:v>42919.515972222223</c:v>
                </c:pt>
                <c:pt idx="28768">
                  <c:v>42919.51666666667</c:v>
                </c:pt>
                <c:pt idx="28769">
                  <c:v>42919.517361111109</c:v>
                </c:pt>
                <c:pt idx="28770">
                  <c:v>42919.518055555556</c:v>
                </c:pt>
                <c:pt idx="28771">
                  <c:v>42919.518750000003</c:v>
                </c:pt>
                <c:pt idx="28772">
                  <c:v>42919.519444444442</c:v>
                </c:pt>
                <c:pt idx="28773">
                  <c:v>42919.520138888889</c:v>
                </c:pt>
                <c:pt idx="28774">
                  <c:v>42919.520833333336</c:v>
                </c:pt>
                <c:pt idx="28775">
                  <c:v>42919.521527777775</c:v>
                </c:pt>
                <c:pt idx="28776">
                  <c:v>42919.522222222222</c:v>
                </c:pt>
                <c:pt idx="28777">
                  <c:v>42919.522916666669</c:v>
                </c:pt>
                <c:pt idx="28778">
                  <c:v>42919.523611111108</c:v>
                </c:pt>
                <c:pt idx="28779">
                  <c:v>42919.524305555555</c:v>
                </c:pt>
                <c:pt idx="28780">
                  <c:v>42919.525000000001</c:v>
                </c:pt>
                <c:pt idx="28781">
                  <c:v>42919.525694444441</c:v>
                </c:pt>
                <c:pt idx="28782">
                  <c:v>42919.526388888888</c:v>
                </c:pt>
                <c:pt idx="28783">
                  <c:v>42919.527083333334</c:v>
                </c:pt>
                <c:pt idx="28784">
                  <c:v>42919.527777777781</c:v>
                </c:pt>
                <c:pt idx="28785">
                  <c:v>42919.52847222222</c:v>
                </c:pt>
                <c:pt idx="28786">
                  <c:v>42919.529166666667</c:v>
                </c:pt>
                <c:pt idx="28787">
                  <c:v>42919.529861111114</c:v>
                </c:pt>
                <c:pt idx="28788">
                  <c:v>42919.530555555553</c:v>
                </c:pt>
                <c:pt idx="28789">
                  <c:v>42919.53125</c:v>
                </c:pt>
                <c:pt idx="28790">
                  <c:v>42919.531944444447</c:v>
                </c:pt>
                <c:pt idx="28791">
                  <c:v>42919.532638888886</c:v>
                </c:pt>
                <c:pt idx="28792">
                  <c:v>42919.533333333333</c:v>
                </c:pt>
                <c:pt idx="28793">
                  <c:v>42919.53402777778</c:v>
                </c:pt>
                <c:pt idx="28794">
                  <c:v>42919.534722222219</c:v>
                </c:pt>
                <c:pt idx="28795">
                  <c:v>42919.535416666666</c:v>
                </c:pt>
                <c:pt idx="28796">
                  <c:v>42919.536111111112</c:v>
                </c:pt>
                <c:pt idx="28797">
                  <c:v>42919.536805555559</c:v>
                </c:pt>
                <c:pt idx="28798">
                  <c:v>42919.537499999999</c:v>
                </c:pt>
                <c:pt idx="28799">
                  <c:v>42919.538194444445</c:v>
                </c:pt>
                <c:pt idx="28800">
                  <c:v>42919.538888888892</c:v>
                </c:pt>
                <c:pt idx="28801">
                  <c:v>42919.539583333331</c:v>
                </c:pt>
                <c:pt idx="28802">
                  <c:v>42919.540277777778</c:v>
                </c:pt>
                <c:pt idx="28803">
                  <c:v>42919.540972222225</c:v>
                </c:pt>
                <c:pt idx="28804">
                  <c:v>42919.541666666664</c:v>
                </c:pt>
                <c:pt idx="28805">
                  <c:v>42919.542361111111</c:v>
                </c:pt>
                <c:pt idx="28806">
                  <c:v>42919.543055555558</c:v>
                </c:pt>
                <c:pt idx="28807">
                  <c:v>42919.543749999997</c:v>
                </c:pt>
                <c:pt idx="28808">
                  <c:v>42919.544444444444</c:v>
                </c:pt>
                <c:pt idx="28809">
                  <c:v>42919.545138888891</c:v>
                </c:pt>
                <c:pt idx="28810">
                  <c:v>42919.54583333333</c:v>
                </c:pt>
                <c:pt idx="28811">
                  <c:v>42919.546527777777</c:v>
                </c:pt>
                <c:pt idx="28812">
                  <c:v>42919.547222222223</c:v>
                </c:pt>
                <c:pt idx="28813">
                  <c:v>42919.54791666667</c:v>
                </c:pt>
                <c:pt idx="28814">
                  <c:v>42919.548611111109</c:v>
                </c:pt>
                <c:pt idx="28815">
                  <c:v>42919.549305555556</c:v>
                </c:pt>
                <c:pt idx="28816">
                  <c:v>42919.55</c:v>
                </c:pt>
                <c:pt idx="28817">
                  <c:v>42919.550694444442</c:v>
                </c:pt>
                <c:pt idx="28818">
                  <c:v>42919.551388888889</c:v>
                </c:pt>
                <c:pt idx="28819">
                  <c:v>42919.552083333336</c:v>
                </c:pt>
                <c:pt idx="28820">
                  <c:v>42919.552777777775</c:v>
                </c:pt>
                <c:pt idx="28821">
                  <c:v>42919.553472222222</c:v>
                </c:pt>
                <c:pt idx="28822">
                  <c:v>42919.554166666669</c:v>
                </c:pt>
                <c:pt idx="28823">
                  <c:v>42919.554861111108</c:v>
                </c:pt>
                <c:pt idx="28824">
                  <c:v>42919.555555555555</c:v>
                </c:pt>
                <c:pt idx="28825">
                  <c:v>42919.556250000001</c:v>
                </c:pt>
                <c:pt idx="28826">
                  <c:v>42919.556944444441</c:v>
                </c:pt>
                <c:pt idx="28827">
                  <c:v>42919.557638888888</c:v>
                </c:pt>
                <c:pt idx="28828">
                  <c:v>42919.558333333334</c:v>
                </c:pt>
                <c:pt idx="28829">
                  <c:v>42919.559027777781</c:v>
                </c:pt>
                <c:pt idx="28830">
                  <c:v>42919.55972222222</c:v>
                </c:pt>
                <c:pt idx="28831">
                  <c:v>42919.560416666667</c:v>
                </c:pt>
                <c:pt idx="28832">
                  <c:v>42919.561111111114</c:v>
                </c:pt>
                <c:pt idx="28833">
                  <c:v>42919.561805555553</c:v>
                </c:pt>
                <c:pt idx="28834">
                  <c:v>42919.5625</c:v>
                </c:pt>
                <c:pt idx="28835">
                  <c:v>42919.563194444447</c:v>
                </c:pt>
                <c:pt idx="28836">
                  <c:v>42919.563888888886</c:v>
                </c:pt>
                <c:pt idx="28837">
                  <c:v>42919.564583333333</c:v>
                </c:pt>
                <c:pt idx="28838">
                  <c:v>42919.56527777778</c:v>
                </c:pt>
                <c:pt idx="28839">
                  <c:v>42919.565972222219</c:v>
                </c:pt>
                <c:pt idx="28840">
                  <c:v>42919.566666666666</c:v>
                </c:pt>
                <c:pt idx="28841">
                  <c:v>42919.567361111112</c:v>
                </c:pt>
                <c:pt idx="28842">
                  <c:v>42919.568055555559</c:v>
                </c:pt>
                <c:pt idx="28843">
                  <c:v>42919.568749999999</c:v>
                </c:pt>
                <c:pt idx="28844">
                  <c:v>42919.569444444445</c:v>
                </c:pt>
                <c:pt idx="28845">
                  <c:v>42919.570138888892</c:v>
                </c:pt>
                <c:pt idx="28846">
                  <c:v>42919.570833333331</c:v>
                </c:pt>
                <c:pt idx="28847">
                  <c:v>42919.571527777778</c:v>
                </c:pt>
                <c:pt idx="28848">
                  <c:v>42919.572222222225</c:v>
                </c:pt>
                <c:pt idx="28849">
                  <c:v>42919.572916666664</c:v>
                </c:pt>
                <c:pt idx="28850">
                  <c:v>42919.573611111111</c:v>
                </c:pt>
                <c:pt idx="28851">
                  <c:v>42919.574305555558</c:v>
                </c:pt>
                <c:pt idx="28852">
                  <c:v>42919.574999999997</c:v>
                </c:pt>
                <c:pt idx="28853">
                  <c:v>42919.575694444444</c:v>
                </c:pt>
                <c:pt idx="28854">
                  <c:v>42919.576388888891</c:v>
                </c:pt>
                <c:pt idx="28855">
                  <c:v>42919.57708333333</c:v>
                </c:pt>
                <c:pt idx="28856">
                  <c:v>42919.577777777777</c:v>
                </c:pt>
                <c:pt idx="28857">
                  <c:v>42919.578472222223</c:v>
                </c:pt>
                <c:pt idx="28858">
                  <c:v>42919.57916666667</c:v>
                </c:pt>
                <c:pt idx="28859">
                  <c:v>42919.579861111109</c:v>
                </c:pt>
                <c:pt idx="28860">
                  <c:v>42919.580555555556</c:v>
                </c:pt>
                <c:pt idx="28861">
                  <c:v>42919.581250000003</c:v>
                </c:pt>
                <c:pt idx="28862">
                  <c:v>42919.581944444442</c:v>
                </c:pt>
                <c:pt idx="28863">
                  <c:v>42919.582638888889</c:v>
                </c:pt>
                <c:pt idx="28864">
                  <c:v>42919.583333333336</c:v>
                </c:pt>
                <c:pt idx="28865">
                  <c:v>42919.584027777775</c:v>
                </c:pt>
                <c:pt idx="28866">
                  <c:v>42919.584722222222</c:v>
                </c:pt>
                <c:pt idx="28867">
                  <c:v>42919.585416666669</c:v>
                </c:pt>
                <c:pt idx="28868">
                  <c:v>42919.586111111108</c:v>
                </c:pt>
                <c:pt idx="28869">
                  <c:v>42919.586805555555</c:v>
                </c:pt>
                <c:pt idx="28870">
                  <c:v>42919.587500000001</c:v>
                </c:pt>
                <c:pt idx="28871">
                  <c:v>42919.588194444441</c:v>
                </c:pt>
                <c:pt idx="28872">
                  <c:v>42919.588888888888</c:v>
                </c:pt>
                <c:pt idx="28873">
                  <c:v>42919.589583333334</c:v>
                </c:pt>
                <c:pt idx="28874">
                  <c:v>42919.590277777781</c:v>
                </c:pt>
                <c:pt idx="28875">
                  <c:v>42919.59097222222</c:v>
                </c:pt>
                <c:pt idx="28876">
                  <c:v>42919.591666666667</c:v>
                </c:pt>
                <c:pt idx="28877">
                  <c:v>42919.592361111114</c:v>
                </c:pt>
                <c:pt idx="28878">
                  <c:v>42919.593055555553</c:v>
                </c:pt>
                <c:pt idx="28879">
                  <c:v>42919.59375</c:v>
                </c:pt>
                <c:pt idx="28880">
                  <c:v>42919.594444444447</c:v>
                </c:pt>
                <c:pt idx="28881">
                  <c:v>42919.595138888886</c:v>
                </c:pt>
                <c:pt idx="28882">
                  <c:v>42919.595833333333</c:v>
                </c:pt>
                <c:pt idx="28883">
                  <c:v>42919.59652777778</c:v>
                </c:pt>
                <c:pt idx="28884">
                  <c:v>42919.597222222219</c:v>
                </c:pt>
                <c:pt idx="28885">
                  <c:v>42919.597916666666</c:v>
                </c:pt>
                <c:pt idx="28886">
                  <c:v>42919.598611111112</c:v>
                </c:pt>
                <c:pt idx="28887">
                  <c:v>42919.599305555559</c:v>
                </c:pt>
                <c:pt idx="28888">
                  <c:v>42919.6</c:v>
                </c:pt>
                <c:pt idx="28889">
                  <c:v>42919.600694444445</c:v>
                </c:pt>
                <c:pt idx="28890">
                  <c:v>42919.601388888892</c:v>
                </c:pt>
                <c:pt idx="28891">
                  <c:v>42919.602083333331</c:v>
                </c:pt>
                <c:pt idx="28892">
                  <c:v>42919.602777777778</c:v>
                </c:pt>
                <c:pt idx="28893">
                  <c:v>42919.603472222225</c:v>
                </c:pt>
                <c:pt idx="28894">
                  <c:v>42919.604166666664</c:v>
                </c:pt>
                <c:pt idx="28895">
                  <c:v>42919.604861111111</c:v>
                </c:pt>
                <c:pt idx="28896">
                  <c:v>42919.605555555558</c:v>
                </c:pt>
                <c:pt idx="28897">
                  <c:v>42919.606249999997</c:v>
                </c:pt>
                <c:pt idx="28898">
                  <c:v>42919.606944444444</c:v>
                </c:pt>
                <c:pt idx="28899">
                  <c:v>42919.607638888891</c:v>
                </c:pt>
                <c:pt idx="28900">
                  <c:v>42919.60833333333</c:v>
                </c:pt>
                <c:pt idx="28901">
                  <c:v>42919.609027777777</c:v>
                </c:pt>
                <c:pt idx="28902">
                  <c:v>42919.609722222223</c:v>
                </c:pt>
                <c:pt idx="28903">
                  <c:v>42919.61041666667</c:v>
                </c:pt>
                <c:pt idx="28904">
                  <c:v>42919.611111111109</c:v>
                </c:pt>
                <c:pt idx="28905">
                  <c:v>42919.611805555556</c:v>
                </c:pt>
                <c:pt idx="28906">
                  <c:v>42919.612500000003</c:v>
                </c:pt>
                <c:pt idx="28907">
                  <c:v>42919.613194444442</c:v>
                </c:pt>
                <c:pt idx="28908">
                  <c:v>42919.613888888889</c:v>
                </c:pt>
                <c:pt idx="28909">
                  <c:v>42919.614583333336</c:v>
                </c:pt>
                <c:pt idx="28910">
                  <c:v>42919.615277777775</c:v>
                </c:pt>
                <c:pt idx="28911">
                  <c:v>42919.615972222222</c:v>
                </c:pt>
                <c:pt idx="28912">
                  <c:v>42919.616666666669</c:v>
                </c:pt>
                <c:pt idx="28913">
                  <c:v>42919.617361111108</c:v>
                </c:pt>
                <c:pt idx="28914">
                  <c:v>42919.618055555555</c:v>
                </c:pt>
                <c:pt idx="28915">
                  <c:v>42919.618750000001</c:v>
                </c:pt>
                <c:pt idx="28916">
                  <c:v>42919.619444444441</c:v>
                </c:pt>
                <c:pt idx="28917">
                  <c:v>42919.620138888888</c:v>
                </c:pt>
                <c:pt idx="28918">
                  <c:v>42919.620833333334</c:v>
                </c:pt>
                <c:pt idx="28919">
                  <c:v>42919.621527777781</c:v>
                </c:pt>
                <c:pt idx="28920">
                  <c:v>42919.62222222222</c:v>
                </c:pt>
                <c:pt idx="28921">
                  <c:v>42919.622916666667</c:v>
                </c:pt>
                <c:pt idx="28922">
                  <c:v>42919.623611111114</c:v>
                </c:pt>
                <c:pt idx="28923">
                  <c:v>42919.624305555553</c:v>
                </c:pt>
                <c:pt idx="28924">
                  <c:v>42919.625</c:v>
                </c:pt>
                <c:pt idx="28925">
                  <c:v>42919.625694444447</c:v>
                </c:pt>
                <c:pt idx="28926">
                  <c:v>42919.626388888886</c:v>
                </c:pt>
                <c:pt idx="28927">
                  <c:v>42919.627083333333</c:v>
                </c:pt>
                <c:pt idx="28928">
                  <c:v>42919.62777777778</c:v>
                </c:pt>
                <c:pt idx="28929">
                  <c:v>42919.628472222219</c:v>
                </c:pt>
                <c:pt idx="28930">
                  <c:v>42919.629166666666</c:v>
                </c:pt>
                <c:pt idx="28931">
                  <c:v>42919.629861111112</c:v>
                </c:pt>
                <c:pt idx="28932">
                  <c:v>42919.630555555559</c:v>
                </c:pt>
                <c:pt idx="28933">
                  <c:v>42919.631249999999</c:v>
                </c:pt>
                <c:pt idx="28934">
                  <c:v>42919.631944444445</c:v>
                </c:pt>
                <c:pt idx="28935">
                  <c:v>42919.632638888892</c:v>
                </c:pt>
                <c:pt idx="28936">
                  <c:v>42919.633333333331</c:v>
                </c:pt>
                <c:pt idx="28937">
                  <c:v>42919.634027777778</c:v>
                </c:pt>
                <c:pt idx="28938">
                  <c:v>42919.634722222225</c:v>
                </c:pt>
                <c:pt idx="28939">
                  <c:v>42919.635416666664</c:v>
                </c:pt>
                <c:pt idx="28940">
                  <c:v>42919.636111111111</c:v>
                </c:pt>
                <c:pt idx="28941">
                  <c:v>42919.636805555558</c:v>
                </c:pt>
                <c:pt idx="28942">
                  <c:v>42919.637499999997</c:v>
                </c:pt>
                <c:pt idx="28943">
                  <c:v>42919.638194444444</c:v>
                </c:pt>
                <c:pt idx="28944">
                  <c:v>42919.638888888891</c:v>
                </c:pt>
                <c:pt idx="28945">
                  <c:v>42919.63958333333</c:v>
                </c:pt>
                <c:pt idx="28946">
                  <c:v>42919.640277777777</c:v>
                </c:pt>
                <c:pt idx="28947">
                  <c:v>42919.640972222223</c:v>
                </c:pt>
                <c:pt idx="28948">
                  <c:v>42919.64166666667</c:v>
                </c:pt>
                <c:pt idx="28949">
                  <c:v>42919.642361111109</c:v>
                </c:pt>
                <c:pt idx="28950">
                  <c:v>42919.643055555556</c:v>
                </c:pt>
                <c:pt idx="28951">
                  <c:v>42919.643750000003</c:v>
                </c:pt>
                <c:pt idx="28952">
                  <c:v>42919.644444444442</c:v>
                </c:pt>
                <c:pt idx="28953">
                  <c:v>42919.645138888889</c:v>
                </c:pt>
                <c:pt idx="28954">
                  <c:v>42919.645833333336</c:v>
                </c:pt>
                <c:pt idx="28955">
                  <c:v>42919.646527777775</c:v>
                </c:pt>
                <c:pt idx="28956">
                  <c:v>42919.647222222222</c:v>
                </c:pt>
                <c:pt idx="28957">
                  <c:v>42919.647916666669</c:v>
                </c:pt>
                <c:pt idx="28958">
                  <c:v>42919.648611111108</c:v>
                </c:pt>
                <c:pt idx="28959">
                  <c:v>42919.649305555555</c:v>
                </c:pt>
                <c:pt idx="28960">
                  <c:v>42919.65</c:v>
                </c:pt>
                <c:pt idx="28961">
                  <c:v>42919.650694444441</c:v>
                </c:pt>
                <c:pt idx="28962">
                  <c:v>42919.651388888888</c:v>
                </c:pt>
                <c:pt idx="28963">
                  <c:v>42919.652083333334</c:v>
                </c:pt>
                <c:pt idx="28964">
                  <c:v>42919.652777777781</c:v>
                </c:pt>
                <c:pt idx="28965">
                  <c:v>42919.65347222222</c:v>
                </c:pt>
                <c:pt idx="28966">
                  <c:v>42919.654166666667</c:v>
                </c:pt>
                <c:pt idx="28967">
                  <c:v>42919.654861111114</c:v>
                </c:pt>
                <c:pt idx="28968">
                  <c:v>42919.655555555553</c:v>
                </c:pt>
                <c:pt idx="28969">
                  <c:v>42919.65625</c:v>
                </c:pt>
                <c:pt idx="28970">
                  <c:v>42919.656944444447</c:v>
                </c:pt>
                <c:pt idx="28971">
                  <c:v>42919.657638888886</c:v>
                </c:pt>
                <c:pt idx="28972">
                  <c:v>42919.658333333333</c:v>
                </c:pt>
                <c:pt idx="28973">
                  <c:v>42919.65902777778</c:v>
                </c:pt>
                <c:pt idx="28974">
                  <c:v>42919.659722222219</c:v>
                </c:pt>
                <c:pt idx="28975">
                  <c:v>42919.660416666666</c:v>
                </c:pt>
                <c:pt idx="28976">
                  <c:v>42919.661111111112</c:v>
                </c:pt>
                <c:pt idx="28977">
                  <c:v>42919.661805555559</c:v>
                </c:pt>
                <c:pt idx="28978">
                  <c:v>42919.662499999999</c:v>
                </c:pt>
                <c:pt idx="28979">
                  <c:v>42919.663194444445</c:v>
                </c:pt>
                <c:pt idx="28980">
                  <c:v>42919.663888888892</c:v>
                </c:pt>
                <c:pt idx="28981">
                  <c:v>42919.664583333331</c:v>
                </c:pt>
                <c:pt idx="28982">
                  <c:v>42919.665277777778</c:v>
                </c:pt>
                <c:pt idx="28983">
                  <c:v>42919.665972222225</c:v>
                </c:pt>
                <c:pt idx="28984">
                  <c:v>42919.666666666664</c:v>
                </c:pt>
                <c:pt idx="28985">
                  <c:v>42919.667361111111</c:v>
                </c:pt>
                <c:pt idx="28986">
                  <c:v>42919.668055555558</c:v>
                </c:pt>
                <c:pt idx="28987">
                  <c:v>42919.668749999997</c:v>
                </c:pt>
                <c:pt idx="28988">
                  <c:v>42919.669444444444</c:v>
                </c:pt>
                <c:pt idx="28989">
                  <c:v>42919.670138888891</c:v>
                </c:pt>
                <c:pt idx="28990">
                  <c:v>42919.67083333333</c:v>
                </c:pt>
                <c:pt idx="28991">
                  <c:v>42919.671527777777</c:v>
                </c:pt>
                <c:pt idx="28992">
                  <c:v>42919.672222222223</c:v>
                </c:pt>
                <c:pt idx="28993">
                  <c:v>42919.67291666667</c:v>
                </c:pt>
                <c:pt idx="28994">
                  <c:v>42919.673611111109</c:v>
                </c:pt>
                <c:pt idx="28995">
                  <c:v>42919.674305555556</c:v>
                </c:pt>
                <c:pt idx="28996">
                  <c:v>42919.675000000003</c:v>
                </c:pt>
                <c:pt idx="28997">
                  <c:v>42919.675694444442</c:v>
                </c:pt>
                <c:pt idx="28998">
                  <c:v>42919.676388888889</c:v>
                </c:pt>
                <c:pt idx="28999">
                  <c:v>42919.677083333336</c:v>
                </c:pt>
                <c:pt idx="29000">
                  <c:v>42919.677777777775</c:v>
                </c:pt>
                <c:pt idx="29001">
                  <c:v>42919.678472222222</c:v>
                </c:pt>
                <c:pt idx="29002">
                  <c:v>42919.679166666669</c:v>
                </c:pt>
                <c:pt idx="29003">
                  <c:v>42919.679861111108</c:v>
                </c:pt>
                <c:pt idx="29004">
                  <c:v>42919.680555555555</c:v>
                </c:pt>
                <c:pt idx="29005">
                  <c:v>42919.681250000001</c:v>
                </c:pt>
                <c:pt idx="29006">
                  <c:v>42919.681944444441</c:v>
                </c:pt>
                <c:pt idx="29007">
                  <c:v>42919.682638888888</c:v>
                </c:pt>
                <c:pt idx="29008">
                  <c:v>42919.683333333334</c:v>
                </c:pt>
                <c:pt idx="29009">
                  <c:v>42919.684027777781</c:v>
                </c:pt>
                <c:pt idx="29010">
                  <c:v>42919.68472222222</c:v>
                </c:pt>
                <c:pt idx="29011">
                  <c:v>42919.685416666667</c:v>
                </c:pt>
                <c:pt idx="29012">
                  <c:v>42919.686111111114</c:v>
                </c:pt>
                <c:pt idx="29013">
                  <c:v>42919.686805555553</c:v>
                </c:pt>
                <c:pt idx="29014">
                  <c:v>42919.6875</c:v>
                </c:pt>
                <c:pt idx="29015">
                  <c:v>42919.688194444447</c:v>
                </c:pt>
                <c:pt idx="29016">
                  <c:v>42919.688888888886</c:v>
                </c:pt>
                <c:pt idx="29017">
                  <c:v>42919.689583333333</c:v>
                </c:pt>
                <c:pt idx="29018">
                  <c:v>42919.69027777778</c:v>
                </c:pt>
                <c:pt idx="29019">
                  <c:v>42919.690972222219</c:v>
                </c:pt>
                <c:pt idx="29020">
                  <c:v>42919.691666666666</c:v>
                </c:pt>
                <c:pt idx="29021">
                  <c:v>42919.692361111112</c:v>
                </c:pt>
                <c:pt idx="29022">
                  <c:v>42919.693055555559</c:v>
                </c:pt>
                <c:pt idx="29023">
                  <c:v>42919.693749999999</c:v>
                </c:pt>
                <c:pt idx="29024">
                  <c:v>42919.694444444445</c:v>
                </c:pt>
                <c:pt idx="29025">
                  <c:v>42919.695138888892</c:v>
                </c:pt>
                <c:pt idx="29026">
                  <c:v>42919.695833333331</c:v>
                </c:pt>
                <c:pt idx="29027">
                  <c:v>42919.696527777778</c:v>
                </c:pt>
                <c:pt idx="29028">
                  <c:v>42919.697222222225</c:v>
                </c:pt>
                <c:pt idx="29029">
                  <c:v>42919.697916666664</c:v>
                </c:pt>
                <c:pt idx="29030">
                  <c:v>42919.698611111111</c:v>
                </c:pt>
                <c:pt idx="29031">
                  <c:v>42919.699305555558</c:v>
                </c:pt>
                <c:pt idx="29032">
                  <c:v>42919.7</c:v>
                </c:pt>
                <c:pt idx="29033">
                  <c:v>42919.700694444444</c:v>
                </c:pt>
                <c:pt idx="29034">
                  <c:v>42919.701388888891</c:v>
                </c:pt>
                <c:pt idx="29035">
                  <c:v>42919.70208333333</c:v>
                </c:pt>
                <c:pt idx="29036">
                  <c:v>42919.702777777777</c:v>
                </c:pt>
                <c:pt idx="29037">
                  <c:v>42919.703472222223</c:v>
                </c:pt>
                <c:pt idx="29038">
                  <c:v>42919.70416666667</c:v>
                </c:pt>
                <c:pt idx="29039">
                  <c:v>42919.704861111109</c:v>
                </c:pt>
                <c:pt idx="29040">
                  <c:v>42919.705555555556</c:v>
                </c:pt>
                <c:pt idx="29041">
                  <c:v>42919.706250000003</c:v>
                </c:pt>
                <c:pt idx="29042">
                  <c:v>42919.706944444442</c:v>
                </c:pt>
                <c:pt idx="29043">
                  <c:v>42919.707638888889</c:v>
                </c:pt>
                <c:pt idx="29044">
                  <c:v>42919.708333333336</c:v>
                </c:pt>
                <c:pt idx="29045">
                  <c:v>42919.709027777775</c:v>
                </c:pt>
                <c:pt idx="29046">
                  <c:v>42919.709722222222</c:v>
                </c:pt>
                <c:pt idx="29047">
                  <c:v>42919.710416666669</c:v>
                </c:pt>
                <c:pt idx="29048">
                  <c:v>42919.711111111108</c:v>
                </c:pt>
                <c:pt idx="29049">
                  <c:v>42919.711805555555</c:v>
                </c:pt>
                <c:pt idx="29050">
                  <c:v>42919.712500000001</c:v>
                </c:pt>
                <c:pt idx="29051">
                  <c:v>42919.713194444441</c:v>
                </c:pt>
                <c:pt idx="29052">
                  <c:v>42919.713888888888</c:v>
                </c:pt>
                <c:pt idx="29053">
                  <c:v>42919.714583333334</c:v>
                </c:pt>
                <c:pt idx="29054">
                  <c:v>42919.715277777781</c:v>
                </c:pt>
                <c:pt idx="29055">
                  <c:v>42919.71597222222</c:v>
                </c:pt>
                <c:pt idx="29056">
                  <c:v>42919.716666666667</c:v>
                </c:pt>
                <c:pt idx="29057">
                  <c:v>42919.717361111114</c:v>
                </c:pt>
                <c:pt idx="29058">
                  <c:v>42919.718055555553</c:v>
                </c:pt>
                <c:pt idx="29059">
                  <c:v>42919.71875</c:v>
                </c:pt>
                <c:pt idx="29060">
                  <c:v>42919.719444444447</c:v>
                </c:pt>
                <c:pt idx="29061">
                  <c:v>42919.720138888886</c:v>
                </c:pt>
                <c:pt idx="29062">
                  <c:v>42919.720833333333</c:v>
                </c:pt>
                <c:pt idx="29063">
                  <c:v>42919.72152777778</c:v>
                </c:pt>
                <c:pt idx="29064">
                  <c:v>42919.722222222219</c:v>
                </c:pt>
                <c:pt idx="29065">
                  <c:v>42919.722916666666</c:v>
                </c:pt>
                <c:pt idx="29066">
                  <c:v>42919.723611111112</c:v>
                </c:pt>
                <c:pt idx="29067">
                  <c:v>42919.724305555559</c:v>
                </c:pt>
                <c:pt idx="29068">
                  <c:v>42919.724999999999</c:v>
                </c:pt>
                <c:pt idx="29069">
                  <c:v>42919.725694444445</c:v>
                </c:pt>
                <c:pt idx="29070">
                  <c:v>42919.726388888892</c:v>
                </c:pt>
                <c:pt idx="29071">
                  <c:v>42919.727083333331</c:v>
                </c:pt>
                <c:pt idx="29072">
                  <c:v>42919.727777777778</c:v>
                </c:pt>
                <c:pt idx="29073">
                  <c:v>42919.728472222225</c:v>
                </c:pt>
                <c:pt idx="29074">
                  <c:v>42919.729166666664</c:v>
                </c:pt>
                <c:pt idx="29075">
                  <c:v>42919.729861111111</c:v>
                </c:pt>
                <c:pt idx="29076">
                  <c:v>42919.730555555558</c:v>
                </c:pt>
                <c:pt idx="29077">
                  <c:v>42919.731249999997</c:v>
                </c:pt>
                <c:pt idx="29078">
                  <c:v>42919.731944444444</c:v>
                </c:pt>
                <c:pt idx="29079">
                  <c:v>42919.732638888891</c:v>
                </c:pt>
                <c:pt idx="29080">
                  <c:v>42919.73333333333</c:v>
                </c:pt>
                <c:pt idx="29081">
                  <c:v>42919.734027777777</c:v>
                </c:pt>
                <c:pt idx="29082">
                  <c:v>42919.734722222223</c:v>
                </c:pt>
                <c:pt idx="29083">
                  <c:v>42919.73541666667</c:v>
                </c:pt>
                <c:pt idx="29084">
                  <c:v>42919.736111111109</c:v>
                </c:pt>
                <c:pt idx="29085">
                  <c:v>42919.736805555556</c:v>
                </c:pt>
                <c:pt idx="29086">
                  <c:v>42919.737500000003</c:v>
                </c:pt>
                <c:pt idx="29087">
                  <c:v>42919.738194444442</c:v>
                </c:pt>
                <c:pt idx="29088">
                  <c:v>42919.738888888889</c:v>
                </c:pt>
                <c:pt idx="29089">
                  <c:v>42919.739583333336</c:v>
                </c:pt>
                <c:pt idx="29090">
                  <c:v>42919.740277777775</c:v>
                </c:pt>
                <c:pt idx="29091">
                  <c:v>42919.740972222222</c:v>
                </c:pt>
                <c:pt idx="29092">
                  <c:v>42919.741666666669</c:v>
                </c:pt>
                <c:pt idx="29093">
                  <c:v>42919.742361111108</c:v>
                </c:pt>
                <c:pt idx="29094">
                  <c:v>42919.743055555555</c:v>
                </c:pt>
                <c:pt idx="29095">
                  <c:v>42919.743750000001</c:v>
                </c:pt>
                <c:pt idx="29096">
                  <c:v>42919.744444444441</c:v>
                </c:pt>
                <c:pt idx="29097">
                  <c:v>42919.745138888888</c:v>
                </c:pt>
                <c:pt idx="29098">
                  <c:v>42919.745833333334</c:v>
                </c:pt>
                <c:pt idx="29099">
                  <c:v>42919.746527777781</c:v>
                </c:pt>
                <c:pt idx="29100">
                  <c:v>42919.74722222222</c:v>
                </c:pt>
                <c:pt idx="29101">
                  <c:v>42919.747916666667</c:v>
                </c:pt>
                <c:pt idx="29102">
                  <c:v>42919.748611111114</c:v>
                </c:pt>
                <c:pt idx="29103">
                  <c:v>42919.749305555553</c:v>
                </c:pt>
                <c:pt idx="29104">
                  <c:v>42919.75</c:v>
                </c:pt>
                <c:pt idx="29105">
                  <c:v>42919.750694444447</c:v>
                </c:pt>
                <c:pt idx="29106">
                  <c:v>42919.751388888886</c:v>
                </c:pt>
                <c:pt idx="29107">
                  <c:v>42919.752083333333</c:v>
                </c:pt>
                <c:pt idx="29108">
                  <c:v>42919.75277777778</c:v>
                </c:pt>
                <c:pt idx="29109">
                  <c:v>42919.753472222219</c:v>
                </c:pt>
                <c:pt idx="29110">
                  <c:v>42919.754166666666</c:v>
                </c:pt>
                <c:pt idx="29111">
                  <c:v>42919.754861111112</c:v>
                </c:pt>
                <c:pt idx="29112">
                  <c:v>42919.755555555559</c:v>
                </c:pt>
                <c:pt idx="29113">
                  <c:v>42919.756249999999</c:v>
                </c:pt>
                <c:pt idx="29114">
                  <c:v>42919.756944444445</c:v>
                </c:pt>
                <c:pt idx="29115">
                  <c:v>42919.757638888892</c:v>
                </c:pt>
                <c:pt idx="29116">
                  <c:v>42919.758333333331</c:v>
                </c:pt>
                <c:pt idx="29117">
                  <c:v>42919.759027777778</c:v>
                </c:pt>
                <c:pt idx="29118">
                  <c:v>42919.759722222225</c:v>
                </c:pt>
                <c:pt idx="29119">
                  <c:v>42919.760416666664</c:v>
                </c:pt>
                <c:pt idx="29120">
                  <c:v>42919.761111111111</c:v>
                </c:pt>
                <c:pt idx="29121">
                  <c:v>42919.761805555558</c:v>
                </c:pt>
                <c:pt idx="29122">
                  <c:v>42919.762499999997</c:v>
                </c:pt>
                <c:pt idx="29123">
                  <c:v>42919.763194444444</c:v>
                </c:pt>
                <c:pt idx="29124">
                  <c:v>42919.763888888891</c:v>
                </c:pt>
                <c:pt idx="29125">
                  <c:v>42919.76458333333</c:v>
                </c:pt>
                <c:pt idx="29126">
                  <c:v>42919.765277777777</c:v>
                </c:pt>
                <c:pt idx="29127">
                  <c:v>42919.765972222223</c:v>
                </c:pt>
                <c:pt idx="29128">
                  <c:v>42919.76666666667</c:v>
                </c:pt>
                <c:pt idx="29129">
                  <c:v>42919.767361111109</c:v>
                </c:pt>
                <c:pt idx="29130">
                  <c:v>42919.768055555556</c:v>
                </c:pt>
                <c:pt idx="29131">
                  <c:v>42919.768750000003</c:v>
                </c:pt>
                <c:pt idx="29132">
                  <c:v>42919.769444444442</c:v>
                </c:pt>
                <c:pt idx="29133">
                  <c:v>42919.770138888889</c:v>
                </c:pt>
                <c:pt idx="29134">
                  <c:v>42919.770833333336</c:v>
                </c:pt>
                <c:pt idx="29135">
                  <c:v>42919.771527777775</c:v>
                </c:pt>
                <c:pt idx="29136">
                  <c:v>42919.772222222222</c:v>
                </c:pt>
                <c:pt idx="29137">
                  <c:v>42919.772916666669</c:v>
                </c:pt>
                <c:pt idx="29138">
                  <c:v>42919.773611111108</c:v>
                </c:pt>
                <c:pt idx="29139">
                  <c:v>42919.774305555555</c:v>
                </c:pt>
                <c:pt idx="29140">
                  <c:v>42919.775000000001</c:v>
                </c:pt>
                <c:pt idx="29141">
                  <c:v>42919.775694444441</c:v>
                </c:pt>
                <c:pt idx="29142">
                  <c:v>42919.776388888888</c:v>
                </c:pt>
                <c:pt idx="29143">
                  <c:v>42919.777083333334</c:v>
                </c:pt>
                <c:pt idx="29144">
                  <c:v>42919.777777777781</c:v>
                </c:pt>
                <c:pt idx="29145">
                  <c:v>42919.77847222222</c:v>
                </c:pt>
                <c:pt idx="29146">
                  <c:v>42919.779166666667</c:v>
                </c:pt>
                <c:pt idx="29147">
                  <c:v>42919.779861111114</c:v>
                </c:pt>
                <c:pt idx="29148">
                  <c:v>42919.780555555553</c:v>
                </c:pt>
                <c:pt idx="29149">
                  <c:v>42919.78125</c:v>
                </c:pt>
                <c:pt idx="29150">
                  <c:v>42919.781944444447</c:v>
                </c:pt>
                <c:pt idx="29151">
                  <c:v>42919.782638888886</c:v>
                </c:pt>
                <c:pt idx="29152">
                  <c:v>42919.783333333333</c:v>
                </c:pt>
                <c:pt idx="29153">
                  <c:v>42919.78402777778</c:v>
                </c:pt>
                <c:pt idx="29154">
                  <c:v>42919.784722222219</c:v>
                </c:pt>
                <c:pt idx="29155">
                  <c:v>42919.785416666666</c:v>
                </c:pt>
                <c:pt idx="29156">
                  <c:v>42919.786111111112</c:v>
                </c:pt>
                <c:pt idx="29157">
                  <c:v>42919.786805555559</c:v>
                </c:pt>
                <c:pt idx="29158">
                  <c:v>42919.787499999999</c:v>
                </c:pt>
                <c:pt idx="29159">
                  <c:v>42919.788194444445</c:v>
                </c:pt>
                <c:pt idx="29160">
                  <c:v>42919.788888888892</c:v>
                </c:pt>
                <c:pt idx="29161">
                  <c:v>42919.789583333331</c:v>
                </c:pt>
                <c:pt idx="29162">
                  <c:v>42919.790277777778</c:v>
                </c:pt>
                <c:pt idx="29163">
                  <c:v>42919.790972222225</c:v>
                </c:pt>
                <c:pt idx="29164">
                  <c:v>42919.791666666664</c:v>
                </c:pt>
                <c:pt idx="29165">
                  <c:v>42919.792361111111</c:v>
                </c:pt>
                <c:pt idx="29166">
                  <c:v>42919.793055555558</c:v>
                </c:pt>
                <c:pt idx="29167">
                  <c:v>42919.793749999997</c:v>
                </c:pt>
                <c:pt idx="29168">
                  <c:v>42919.794444444444</c:v>
                </c:pt>
                <c:pt idx="29169">
                  <c:v>42919.795138888891</c:v>
                </c:pt>
                <c:pt idx="29170">
                  <c:v>42919.79583333333</c:v>
                </c:pt>
                <c:pt idx="29171">
                  <c:v>42919.796527777777</c:v>
                </c:pt>
                <c:pt idx="29172">
                  <c:v>42919.797222222223</c:v>
                </c:pt>
                <c:pt idx="29173">
                  <c:v>42919.79791666667</c:v>
                </c:pt>
                <c:pt idx="29174">
                  <c:v>42919.798611111109</c:v>
                </c:pt>
                <c:pt idx="29175">
                  <c:v>42919.799305555556</c:v>
                </c:pt>
                <c:pt idx="29176">
                  <c:v>42919.8</c:v>
                </c:pt>
                <c:pt idx="29177">
                  <c:v>42919.800694444442</c:v>
                </c:pt>
                <c:pt idx="29178">
                  <c:v>42919.801388888889</c:v>
                </c:pt>
                <c:pt idx="29179">
                  <c:v>42919.802083333336</c:v>
                </c:pt>
                <c:pt idx="29180">
                  <c:v>42919.802777777775</c:v>
                </c:pt>
                <c:pt idx="29181">
                  <c:v>42919.803472222222</c:v>
                </c:pt>
                <c:pt idx="29182">
                  <c:v>42919.804166666669</c:v>
                </c:pt>
                <c:pt idx="29183">
                  <c:v>42919.804861111108</c:v>
                </c:pt>
                <c:pt idx="29184">
                  <c:v>42919.805555555555</c:v>
                </c:pt>
                <c:pt idx="29185">
                  <c:v>42919.806250000001</c:v>
                </c:pt>
                <c:pt idx="29186">
                  <c:v>42919.806944444441</c:v>
                </c:pt>
                <c:pt idx="29187">
                  <c:v>42919.807638888888</c:v>
                </c:pt>
                <c:pt idx="29188">
                  <c:v>42919.808333333334</c:v>
                </c:pt>
                <c:pt idx="29189">
                  <c:v>42919.809027777781</c:v>
                </c:pt>
                <c:pt idx="29190">
                  <c:v>42919.80972222222</c:v>
                </c:pt>
                <c:pt idx="29191">
                  <c:v>42919.810416666667</c:v>
                </c:pt>
                <c:pt idx="29192">
                  <c:v>42919.811111111114</c:v>
                </c:pt>
                <c:pt idx="29193">
                  <c:v>42919.811805555553</c:v>
                </c:pt>
                <c:pt idx="29194">
                  <c:v>42919.8125</c:v>
                </c:pt>
                <c:pt idx="29195">
                  <c:v>42919.813194444447</c:v>
                </c:pt>
                <c:pt idx="29196">
                  <c:v>42919.813888888886</c:v>
                </c:pt>
                <c:pt idx="29197">
                  <c:v>42919.814583333333</c:v>
                </c:pt>
                <c:pt idx="29198">
                  <c:v>42919.81527777778</c:v>
                </c:pt>
                <c:pt idx="29199">
                  <c:v>42919.815972222219</c:v>
                </c:pt>
                <c:pt idx="29200">
                  <c:v>42919.816666666666</c:v>
                </c:pt>
                <c:pt idx="29201">
                  <c:v>42919.817361111112</c:v>
                </c:pt>
                <c:pt idx="29202">
                  <c:v>42919.818055555559</c:v>
                </c:pt>
                <c:pt idx="29203">
                  <c:v>42919.818749999999</c:v>
                </c:pt>
                <c:pt idx="29204">
                  <c:v>42919.819444444445</c:v>
                </c:pt>
                <c:pt idx="29205">
                  <c:v>42919.820138888892</c:v>
                </c:pt>
                <c:pt idx="29206">
                  <c:v>42919.820833333331</c:v>
                </c:pt>
                <c:pt idx="29207">
                  <c:v>42919.821527777778</c:v>
                </c:pt>
                <c:pt idx="29208">
                  <c:v>42919.822222222225</c:v>
                </c:pt>
                <c:pt idx="29209">
                  <c:v>42919.822916666664</c:v>
                </c:pt>
                <c:pt idx="29210">
                  <c:v>42919.823611111111</c:v>
                </c:pt>
                <c:pt idx="29211">
                  <c:v>42919.824305555558</c:v>
                </c:pt>
                <c:pt idx="29212">
                  <c:v>42919.824999999997</c:v>
                </c:pt>
                <c:pt idx="29213">
                  <c:v>42919.825694444444</c:v>
                </c:pt>
                <c:pt idx="29214">
                  <c:v>42919.826388888891</c:v>
                </c:pt>
                <c:pt idx="29215">
                  <c:v>42919.82708333333</c:v>
                </c:pt>
                <c:pt idx="29216">
                  <c:v>42919.827777777777</c:v>
                </c:pt>
                <c:pt idx="29217">
                  <c:v>42919.828472222223</c:v>
                </c:pt>
                <c:pt idx="29218">
                  <c:v>42919.82916666667</c:v>
                </c:pt>
                <c:pt idx="29219">
                  <c:v>42919.829861111109</c:v>
                </c:pt>
                <c:pt idx="29220">
                  <c:v>42919.830555555556</c:v>
                </c:pt>
                <c:pt idx="29221">
                  <c:v>42919.831250000003</c:v>
                </c:pt>
                <c:pt idx="29222">
                  <c:v>42919.831944444442</c:v>
                </c:pt>
                <c:pt idx="29223">
                  <c:v>42919.832638888889</c:v>
                </c:pt>
                <c:pt idx="29224">
                  <c:v>42919.833333333336</c:v>
                </c:pt>
                <c:pt idx="29225">
                  <c:v>42919.834027777775</c:v>
                </c:pt>
                <c:pt idx="29226">
                  <c:v>42919.834722222222</c:v>
                </c:pt>
                <c:pt idx="29227">
                  <c:v>42919.835416666669</c:v>
                </c:pt>
                <c:pt idx="29228">
                  <c:v>42919.836111111108</c:v>
                </c:pt>
                <c:pt idx="29229">
                  <c:v>42919.836805555555</c:v>
                </c:pt>
                <c:pt idx="29230">
                  <c:v>42919.837500000001</c:v>
                </c:pt>
                <c:pt idx="29231">
                  <c:v>42919.838194444441</c:v>
                </c:pt>
                <c:pt idx="29232">
                  <c:v>42919.838888888888</c:v>
                </c:pt>
                <c:pt idx="29233">
                  <c:v>42919.839583333334</c:v>
                </c:pt>
                <c:pt idx="29234">
                  <c:v>42919.840277777781</c:v>
                </c:pt>
                <c:pt idx="29235">
                  <c:v>42919.84097222222</c:v>
                </c:pt>
                <c:pt idx="29236">
                  <c:v>42919.841666666667</c:v>
                </c:pt>
                <c:pt idx="29237">
                  <c:v>42919.842361111114</c:v>
                </c:pt>
                <c:pt idx="29238">
                  <c:v>42919.843055555553</c:v>
                </c:pt>
                <c:pt idx="29239">
                  <c:v>42919.84375</c:v>
                </c:pt>
                <c:pt idx="29240">
                  <c:v>42919.844444444447</c:v>
                </c:pt>
                <c:pt idx="29241">
                  <c:v>42919.845138888886</c:v>
                </c:pt>
                <c:pt idx="29242">
                  <c:v>42919.845833333333</c:v>
                </c:pt>
                <c:pt idx="29243">
                  <c:v>42919.84652777778</c:v>
                </c:pt>
                <c:pt idx="29244">
                  <c:v>42919.847222222219</c:v>
                </c:pt>
                <c:pt idx="29245">
                  <c:v>42919.847916666666</c:v>
                </c:pt>
                <c:pt idx="29246">
                  <c:v>42919.848611111112</c:v>
                </c:pt>
                <c:pt idx="29247">
                  <c:v>42919.849305555559</c:v>
                </c:pt>
                <c:pt idx="29248">
                  <c:v>42919.85</c:v>
                </c:pt>
                <c:pt idx="29249">
                  <c:v>42919.850694444445</c:v>
                </c:pt>
                <c:pt idx="29250">
                  <c:v>42919.851388888892</c:v>
                </c:pt>
                <c:pt idx="29251">
                  <c:v>42919.852083333331</c:v>
                </c:pt>
                <c:pt idx="29252">
                  <c:v>42919.852777777778</c:v>
                </c:pt>
                <c:pt idx="29253">
                  <c:v>42919.853472222225</c:v>
                </c:pt>
                <c:pt idx="29254">
                  <c:v>42919.854166666664</c:v>
                </c:pt>
                <c:pt idx="29255">
                  <c:v>42919.854861111111</c:v>
                </c:pt>
                <c:pt idx="29256">
                  <c:v>42919.855555555558</c:v>
                </c:pt>
                <c:pt idx="29257">
                  <c:v>42919.856249999997</c:v>
                </c:pt>
                <c:pt idx="29258">
                  <c:v>42919.856944444444</c:v>
                </c:pt>
                <c:pt idx="29259">
                  <c:v>42919.857638888891</c:v>
                </c:pt>
                <c:pt idx="29260">
                  <c:v>42919.85833333333</c:v>
                </c:pt>
                <c:pt idx="29261">
                  <c:v>42919.859027777777</c:v>
                </c:pt>
                <c:pt idx="29262">
                  <c:v>42919.859722222223</c:v>
                </c:pt>
                <c:pt idx="29263">
                  <c:v>42919.86041666667</c:v>
                </c:pt>
                <c:pt idx="29264">
                  <c:v>42919.861111111109</c:v>
                </c:pt>
                <c:pt idx="29265">
                  <c:v>42919.861805555556</c:v>
                </c:pt>
                <c:pt idx="29266">
                  <c:v>42919.862500000003</c:v>
                </c:pt>
                <c:pt idx="29267">
                  <c:v>42919.863194444442</c:v>
                </c:pt>
                <c:pt idx="29268">
                  <c:v>42919.863888888889</c:v>
                </c:pt>
                <c:pt idx="29269">
                  <c:v>42919.864583333336</c:v>
                </c:pt>
                <c:pt idx="29270">
                  <c:v>42919.865277777775</c:v>
                </c:pt>
                <c:pt idx="29271">
                  <c:v>42919.865972222222</c:v>
                </c:pt>
                <c:pt idx="29272">
                  <c:v>42919.866666666669</c:v>
                </c:pt>
                <c:pt idx="29273">
                  <c:v>42919.867361111108</c:v>
                </c:pt>
                <c:pt idx="29274">
                  <c:v>42919.868055555555</c:v>
                </c:pt>
                <c:pt idx="29275">
                  <c:v>42919.868750000001</c:v>
                </c:pt>
                <c:pt idx="29276">
                  <c:v>42919.869444444441</c:v>
                </c:pt>
                <c:pt idx="29277">
                  <c:v>42919.870138888888</c:v>
                </c:pt>
                <c:pt idx="29278">
                  <c:v>42919.870833333334</c:v>
                </c:pt>
                <c:pt idx="29279">
                  <c:v>42919.871527777781</c:v>
                </c:pt>
                <c:pt idx="29280">
                  <c:v>42919.87222222222</c:v>
                </c:pt>
                <c:pt idx="29281">
                  <c:v>42919.872916666667</c:v>
                </c:pt>
                <c:pt idx="29282">
                  <c:v>42919.873611111114</c:v>
                </c:pt>
                <c:pt idx="29283">
                  <c:v>42919.874305555553</c:v>
                </c:pt>
                <c:pt idx="29284">
                  <c:v>42919.875</c:v>
                </c:pt>
                <c:pt idx="29285">
                  <c:v>42919.875694444447</c:v>
                </c:pt>
                <c:pt idx="29286">
                  <c:v>42919.876388888886</c:v>
                </c:pt>
                <c:pt idx="29287">
                  <c:v>42919.877083333333</c:v>
                </c:pt>
                <c:pt idx="29288">
                  <c:v>42919.87777777778</c:v>
                </c:pt>
                <c:pt idx="29289">
                  <c:v>42919.878472222219</c:v>
                </c:pt>
                <c:pt idx="29290">
                  <c:v>42919.879166666666</c:v>
                </c:pt>
                <c:pt idx="29291">
                  <c:v>42919.879861111112</c:v>
                </c:pt>
                <c:pt idx="29292">
                  <c:v>42919.880555555559</c:v>
                </c:pt>
                <c:pt idx="29293">
                  <c:v>42919.881249999999</c:v>
                </c:pt>
                <c:pt idx="29294">
                  <c:v>42919.881944444445</c:v>
                </c:pt>
                <c:pt idx="29295">
                  <c:v>42919.882638888892</c:v>
                </c:pt>
                <c:pt idx="29296">
                  <c:v>42919.883333333331</c:v>
                </c:pt>
                <c:pt idx="29297">
                  <c:v>42919.884027777778</c:v>
                </c:pt>
                <c:pt idx="29298">
                  <c:v>42919.884722222225</c:v>
                </c:pt>
                <c:pt idx="29299">
                  <c:v>42919.885416666664</c:v>
                </c:pt>
                <c:pt idx="29300">
                  <c:v>42919.886111111111</c:v>
                </c:pt>
                <c:pt idx="29301">
                  <c:v>42919.886805555558</c:v>
                </c:pt>
                <c:pt idx="29302">
                  <c:v>42919.887499999997</c:v>
                </c:pt>
                <c:pt idx="29303">
                  <c:v>42919.888194444444</c:v>
                </c:pt>
                <c:pt idx="29304">
                  <c:v>42919.888888888891</c:v>
                </c:pt>
                <c:pt idx="29305">
                  <c:v>42919.88958333333</c:v>
                </c:pt>
                <c:pt idx="29306">
                  <c:v>42919.890277777777</c:v>
                </c:pt>
                <c:pt idx="29307">
                  <c:v>42919.890972222223</c:v>
                </c:pt>
                <c:pt idx="29308">
                  <c:v>42919.89166666667</c:v>
                </c:pt>
                <c:pt idx="29309">
                  <c:v>42919.892361111109</c:v>
                </c:pt>
                <c:pt idx="29310">
                  <c:v>42919.893055555556</c:v>
                </c:pt>
                <c:pt idx="29311">
                  <c:v>42919.893750000003</c:v>
                </c:pt>
                <c:pt idx="29312">
                  <c:v>42919.894444444442</c:v>
                </c:pt>
                <c:pt idx="29313">
                  <c:v>42919.895138888889</c:v>
                </c:pt>
                <c:pt idx="29314">
                  <c:v>42919.895833333336</c:v>
                </c:pt>
                <c:pt idx="29315">
                  <c:v>42919.896527777775</c:v>
                </c:pt>
                <c:pt idx="29316">
                  <c:v>42919.897222222222</c:v>
                </c:pt>
                <c:pt idx="29317">
                  <c:v>42919.897916666669</c:v>
                </c:pt>
                <c:pt idx="29318">
                  <c:v>42919.898611111108</c:v>
                </c:pt>
                <c:pt idx="29319">
                  <c:v>42919.899305555555</c:v>
                </c:pt>
                <c:pt idx="29320">
                  <c:v>42919.9</c:v>
                </c:pt>
                <c:pt idx="29321">
                  <c:v>42919.900694444441</c:v>
                </c:pt>
                <c:pt idx="29322">
                  <c:v>42919.901388888888</c:v>
                </c:pt>
                <c:pt idx="29323">
                  <c:v>42919.902083333334</c:v>
                </c:pt>
                <c:pt idx="29324">
                  <c:v>42919.902777777781</c:v>
                </c:pt>
                <c:pt idx="29325">
                  <c:v>42919.90347222222</c:v>
                </c:pt>
                <c:pt idx="29326">
                  <c:v>42919.904166666667</c:v>
                </c:pt>
                <c:pt idx="29327">
                  <c:v>42919.904861111114</c:v>
                </c:pt>
                <c:pt idx="29328">
                  <c:v>42919.905555555553</c:v>
                </c:pt>
                <c:pt idx="29329">
                  <c:v>42919.90625</c:v>
                </c:pt>
                <c:pt idx="29330">
                  <c:v>42919.906944444447</c:v>
                </c:pt>
                <c:pt idx="29331">
                  <c:v>42919.907638888886</c:v>
                </c:pt>
                <c:pt idx="29332">
                  <c:v>42919.908333333333</c:v>
                </c:pt>
                <c:pt idx="29333">
                  <c:v>42919.90902777778</c:v>
                </c:pt>
                <c:pt idx="29334">
                  <c:v>42919.909722222219</c:v>
                </c:pt>
                <c:pt idx="29335">
                  <c:v>42919.910416666666</c:v>
                </c:pt>
                <c:pt idx="29336">
                  <c:v>42919.911111111112</c:v>
                </c:pt>
                <c:pt idx="29337">
                  <c:v>42919.911805555559</c:v>
                </c:pt>
                <c:pt idx="29338">
                  <c:v>42919.912499999999</c:v>
                </c:pt>
                <c:pt idx="29339">
                  <c:v>42919.913194444445</c:v>
                </c:pt>
                <c:pt idx="29340">
                  <c:v>42919.913888888892</c:v>
                </c:pt>
                <c:pt idx="29341">
                  <c:v>42919.914583333331</c:v>
                </c:pt>
                <c:pt idx="29342">
                  <c:v>42919.915277777778</c:v>
                </c:pt>
                <c:pt idx="29343">
                  <c:v>42919.915972222225</c:v>
                </c:pt>
                <c:pt idx="29344">
                  <c:v>42919.916666666664</c:v>
                </c:pt>
                <c:pt idx="29345">
                  <c:v>42919.917361111111</c:v>
                </c:pt>
                <c:pt idx="29346">
                  <c:v>42919.918055555558</c:v>
                </c:pt>
                <c:pt idx="29347">
                  <c:v>42919.918749999997</c:v>
                </c:pt>
                <c:pt idx="29348">
                  <c:v>42919.919444444444</c:v>
                </c:pt>
                <c:pt idx="29349">
                  <c:v>42919.920138888891</c:v>
                </c:pt>
                <c:pt idx="29350">
                  <c:v>42919.92083333333</c:v>
                </c:pt>
                <c:pt idx="29351">
                  <c:v>42919.921527777777</c:v>
                </c:pt>
                <c:pt idx="29352">
                  <c:v>42919.922222222223</c:v>
                </c:pt>
                <c:pt idx="29353">
                  <c:v>42919.92291666667</c:v>
                </c:pt>
                <c:pt idx="29354">
                  <c:v>42919.923611111109</c:v>
                </c:pt>
                <c:pt idx="29355">
                  <c:v>42919.924305555556</c:v>
                </c:pt>
                <c:pt idx="29356">
                  <c:v>42919.925000000003</c:v>
                </c:pt>
                <c:pt idx="29357">
                  <c:v>42919.925694444442</c:v>
                </c:pt>
                <c:pt idx="29358">
                  <c:v>42919.926388888889</c:v>
                </c:pt>
                <c:pt idx="29359">
                  <c:v>42919.927083333336</c:v>
                </c:pt>
                <c:pt idx="29360">
                  <c:v>42919.927777777775</c:v>
                </c:pt>
                <c:pt idx="29361">
                  <c:v>42919.928472222222</c:v>
                </c:pt>
                <c:pt idx="29362">
                  <c:v>42919.929166666669</c:v>
                </c:pt>
                <c:pt idx="29363">
                  <c:v>42919.929861111108</c:v>
                </c:pt>
                <c:pt idx="29364">
                  <c:v>42919.930555555555</c:v>
                </c:pt>
                <c:pt idx="29365">
                  <c:v>42919.931250000001</c:v>
                </c:pt>
                <c:pt idx="29366">
                  <c:v>42919.931944444441</c:v>
                </c:pt>
                <c:pt idx="29367">
                  <c:v>42919.932638888888</c:v>
                </c:pt>
                <c:pt idx="29368">
                  <c:v>42919.933333333334</c:v>
                </c:pt>
                <c:pt idx="29369">
                  <c:v>42919.934027777781</c:v>
                </c:pt>
                <c:pt idx="29370">
                  <c:v>42919.93472222222</c:v>
                </c:pt>
                <c:pt idx="29371">
                  <c:v>42919.935416666667</c:v>
                </c:pt>
                <c:pt idx="29372">
                  <c:v>42919.936111111114</c:v>
                </c:pt>
                <c:pt idx="29373">
                  <c:v>42919.936805555553</c:v>
                </c:pt>
                <c:pt idx="29374">
                  <c:v>42919.9375</c:v>
                </c:pt>
                <c:pt idx="29375">
                  <c:v>42919.938194444447</c:v>
                </c:pt>
                <c:pt idx="29376">
                  <c:v>42919.938888888886</c:v>
                </c:pt>
                <c:pt idx="29377">
                  <c:v>42919.939583333333</c:v>
                </c:pt>
                <c:pt idx="29378">
                  <c:v>42919.94027777778</c:v>
                </c:pt>
                <c:pt idx="29379">
                  <c:v>42919.940972222219</c:v>
                </c:pt>
                <c:pt idx="29380">
                  <c:v>42919.941666666666</c:v>
                </c:pt>
                <c:pt idx="29381">
                  <c:v>42919.942361111112</c:v>
                </c:pt>
                <c:pt idx="29382">
                  <c:v>42919.943055555559</c:v>
                </c:pt>
                <c:pt idx="29383">
                  <c:v>42919.943749999999</c:v>
                </c:pt>
                <c:pt idx="29384">
                  <c:v>42919.944444444445</c:v>
                </c:pt>
                <c:pt idx="29385">
                  <c:v>42919.945138888892</c:v>
                </c:pt>
                <c:pt idx="29386">
                  <c:v>42919.945833333331</c:v>
                </c:pt>
                <c:pt idx="29387">
                  <c:v>42919.946527777778</c:v>
                </c:pt>
                <c:pt idx="29388">
                  <c:v>42919.947222222225</c:v>
                </c:pt>
                <c:pt idx="29389">
                  <c:v>42919.947916666664</c:v>
                </c:pt>
                <c:pt idx="29390">
                  <c:v>42919.948611111111</c:v>
                </c:pt>
                <c:pt idx="29391">
                  <c:v>42919.949305555558</c:v>
                </c:pt>
                <c:pt idx="29392">
                  <c:v>42919.95</c:v>
                </c:pt>
                <c:pt idx="29393">
                  <c:v>42919.950694444444</c:v>
                </c:pt>
                <c:pt idx="29394">
                  <c:v>42919.951388888891</c:v>
                </c:pt>
                <c:pt idx="29395">
                  <c:v>42919.95208333333</c:v>
                </c:pt>
                <c:pt idx="29396">
                  <c:v>42919.952777777777</c:v>
                </c:pt>
                <c:pt idx="29397">
                  <c:v>42919.953472222223</c:v>
                </c:pt>
                <c:pt idx="29398">
                  <c:v>42919.95416666667</c:v>
                </c:pt>
                <c:pt idx="29399">
                  <c:v>42919.954861111109</c:v>
                </c:pt>
                <c:pt idx="29400">
                  <c:v>42919.955555555556</c:v>
                </c:pt>
                <c:pt idx="29401">
                  <c:v>42919.956250000003</c:v>
                </c:pt>
                <c:pt idx="29402">
                  <c:v>42919.956944444442</c:v>
                </c:pt>
                <c:pt idx="29403">
                  <c:v>42919.957638888889</c:v>
                </c:pt>
                <c:pt idx="29404">
                  <c:v>42919.958333333336</c:v>
                </c:pt>
                <c:pt idx="29405">
                  <c:v>42919.959027777775</c:v>
                </c:pt>
                <c:pt idx="29406">
                  <c:v>42919.959722222222</c:v>
                </c:pt>
                <c:pt idx="29407">
                  <c:v>42919.960416666669</c:v>
                </c:pt>
                <c:pt idx="29408">
                  <c:v>42919.961111111108</c:v>
                </c:pt>
                <c:pt idx="29409">
                  <c:v>42919.961805555555</c:v>
                </c:pt>
                <c:pt idx="29410">
                  <c:v>42919.962500000001</c:v>
                </c:pt>
                <c:pt idx="29411">
                  <c:v>42919.963194444441</c:v>
                </c:pt>
                <c:pt idx="29412">
                  <c:v>42919.963888888888</c:v>
                </c:pt>
                <c:pt idx="29413">
                  <c:v>42919.964583333334</c:v>
                </c:pt>
                <c:pt idx="29414">
                  <c:v>42919.965277777781</c:v>
                </c:pt>
                <c:pt idx="29415">
                  <c:v>42919.96597222222</c:v>
                </c:pt>
                <c:pt idx="29416">
                  <c:v>42919.966666666667</c:v>
                </c:pt>
                <c:pt idx="29417">
                  <c:v>42919.967361111114</c:v>
                </c:pt>
                <c:pt idx="29418">
                  <c:v>42919.968055555553</c:v>
                </c:pt>
                <c:pt idx="29419">
                  <c:v>42919.96875</c:v>
                </c:pt>
                <c:pt idx="29420">
                  <c:v>42919.969444444447</c:v>
                </c:pt>
                <c:pt idx="29421">
                  <c:v>42919.970138888886</c:v>
                </c:pt>
                <c:pt idx="29422">
                  <c:v>42919.970833333333</c:v>
                </c:pt>
                <c:pt idx="29423">
                  <c:v>42919.97152777778</c:v>
                </c:pt>
                <c:pt idx="29424">
                  <c:v>42919.972222222219</c:v>
                </c:pt>
                <c:pt idx="29425">
                  <c:v>42919.972916666666</c:v>
                </c:pt>
                <c:pt idx="29426">
                  <c:v>42919.973611111112</c:v>
                </c:pt>
                <c:pt idx="29427">
                  <c:v>42919.974305555559</c:v>
                </c:pt>
                <c:pt idx="29428">
                  <c:v>42919.974999999999</c:v>
                </c:pt>
                <c:pt idx="29429">
                  <c:v>42919.975694444445</c:v>
                </c:pt>
                <c:pt idx="29430">
                  <c:v>42919.976388888892</c:v>
                </c:pt>
                <c:pt idx="29431">
                  <c:v>42919.977083333331</c:v>
                </c:pt>
                <c:pt idx="29432">
                  <c:v>42919.977777777778</c:v>
                </c:pt>
                <c:pt idx="29433">
                  <c:v>42919.978472222225</c:v>
                </c:pt>
                <c:pt idx="29434">
                  <c:v>42919.979166666664</c:v>
                </c:pt>
                <c:pt idx="29435">
                  <c:v>42919.979861111111</c:v>
                </c:pt>
                <c:pt idx="29436">
                  <c:v>42919.980555555558</c:v>
                </c:pt>
                <c:pt idx="29437">
                  <c:v>42919.981249999997</c:v>
                </c:pt>
                <c:pt idx="29438">
                  <c:v>42919.981944444444</c:v>
                </c:pt>
                <c:pt idx="29439">
                  <c:v>42919.982638888891</c:v>
                </c:pt>
                <c:pt idx="29440">
                  <c:v>42919.98333333333</c:v>
                </c:pt>
                <c:pt idx="29441">
                  <c:v>42919.984027777777</c:v>
                </c:pt>
                <c:pt idx="29442">
                  <c:v>42919.984722222223</c:v>
                </c:pt>
                <c:pt idx="29443">
                  <c:v>42919.98541666667</c:v>
                </c:pt>
                <c:pt idx="29444">
                  <c:v>42919.986111111109</c:v>
                </c:pt>
                <c:pt idx="29445">
                  <c:v>42919.986805555556</c:v>
                </c:pt>
                <c:pt idx="29446">
                  <c:v>42919.987500000003</c:v>
                </c:pt>
                <c:pt idx="29447">
                  <c:v>42919.988194444442</c:v>
                </c:pt>
                <c:pt idx="29448">
                  <c:v>42919.988888888889</c:v>
                </c:pt>
                <c:pt idx="29449">
                  <c:v>42919.989583333336</c:v>
                </c:pt>
                <c:pt idx="29450">
                  <c:v>42919.990277777775</c:v>
                </c:pt>
                <c:pt idx="29451">
                  <c:v>42919.990972222222</c:v>
                </c:pt>
                <c:pt idx="29452">
                  <c:v>42919.991666666669</c:v>
                </c:pt>
                <c:pt idx="29453">
                  <c:v>42919.992361111108</c:v>
                </c:pt>
                <c:pt idx="29454">
                  <c:v>42919.993055555555</c:v>
                </c:pt>
                <c:pt idx="29455">
                  <c:v>42919.993750000001</c:v>
                </c:pt>
                <c:pt idx="29456">
                  <c:v>42919.994444444441</c:v>
                </c:pt>
                <c:pt idx="29457">
                  <c:v>42919.995138888888</c:v>
                </c:pt>
                <c:pt idx="29458">
                  <c:v>42919.995833333334</c:v>
                </c:pt>
                <c:pt idx="29459">
                  <c:v>42919.996527777781</c:v>
                </c:pt>
                <c:pt idx="29460">
                  <c:v>42919.99722222222</c:v>
                </c:pt>
                <c:pt idx="29461">
                  <c:v>42919.997916666667</c:v>
                </c:pt>
                <c:pt idx="29462">
                  <c:v>42919.998611111114</c:v>
                </c:pt>
                <c:pt idx="29463">
                  <c:v>42919.999305555553</c:v>
                </c:pt>
                <c:pt idx="29464">
                  <c:v>42920</c:v>
                </c:pt>
                <c:pt idx="29465">
                  <c:v>42920.000694444447</c:v>
                </c:pt>
                <c:pt idx="29466">
                  <c:v>42920.001388888886</c:v>
                </c:pt>
                <c:pt idx="29467">
                  <c:v>42920.002083333333</c:v>
                </c:pt>
                <c:pt idx="29468">
                  <c:v>42920.00277777778</c:v>
                </c:pt>
                <c:pt idx="29469">
                  <c:v>42920.003472222219</c:v>
                </c:pt>
                <c:pt idx="29470">
                  <c:v>42920.004166666666</c:v>
                </c:pt>
                <c:pt idx="29471">
                  <c:v>42920.004861111112</c:v>
                </c:pt>
                <c:pt idx="29472">
                  <c:v>42920.005555555559</c:v>
                </c:pt>
                <c:pt idx="29473">
                  <c:v>42920.006249999999</c:v>
                </c:pt>
                <c:pt idx="29474">
                  <c:v>42920.006944444445</c:v>
                </c:pt>
                <c:pt idx="29475">
                  <c:v>42920.007638888892</c:v>
                </c:pt>
                <c:pt idx="29476">
                  <c:v>42920.008333333331</c:v>
                </c:pt>
                <c:pt idx="29477">
                  <c:v>42920.009027777778</c:v>
                </c:pt>
                <c:pt idx="29478">
                  <c:v>42920.009722222225</c:v>
                </c:pt>
                <c:pt idx="29479">
                  <c:v>42920.010416666664</c:v>
                </c:pt>
                <c:pt idx="29480">
                  <c:v>42920.011111111111</c:v>
                </c:pt>
                <c:pt idx="29481">
                  <c:v>42920.011805555558</c:v>
                </c:pt>
                <c:pt idx="29482">
                  <c:v>42920.012499999997</c:v>
                </c:pt>
                <c:pt idx="29483">
                  <c:v>42920.013194444444</c:v>
                </c:pt>
                <c:pt idx="29484">
                  <c:v>42920.013888888891</c:v>
                </c:pt>
                <c:pt idx="29485">
                  <c:v>42920.01458333333</c:v>
                </c:pt>
                <c:pt idx="29486">
                  <c:v>42920.015277777777</c:v>
                </c:pt>
                <c:pt idx="29487">
                  <c:v>42920.015972222223</c:v>
                </c:pt>
                <c:pt idx="29488">
                  <c:v>42920.01666666667</c:v>
                </c:pt>
                <c:pt idx="29489">
                  <c:v>42920.017361111109</c:v>
                </c:pt>
                <c:pt idx="29490">
                  <c:v>42920.018055555556</c:v>
                </c:pt>
                <c:pt idx="29491">
                  <c:v>42920.018750000003</c:v>
                </c:pt>
                <c:pt idx="29492">
                  <c:v>42920.019444444442</c:v>
                </c:pt>
                <c:pt idx="29493">
                  <c:v>42920.020138888889</c:v>
                </c:pt>
                <c:pt idx="29494">
                  <c:v>42920.020833333336</c:v>
                </c:pt>
                <c:pt idx="29495">
                  <c:v>42920.021527777775</c:v>
                </c:pt>
                <c:pt idx="29496">
                  <c:v>42920.022222222222</c:v>
                </c:pt>
                <c:pt idx="29497">
                  <c:v>42920.022916666669</c:v>
                </c:pt>
                <c:pt idx="29498">
                  <c:v>42920.023611111108</c:v>
                </c:pt>
                <c:pt idx="29499">
                  <c:v>42920.024305555555</c:v>
                </c:pt>
                <c:pt idx="29500">
                  <c:v>42920.025000000001</c:v>
                </c:pt>
                <c:pt idx="29501">
                  <c:v>42920.025694444441</c:v>
                </c:pt>
                <c:pt idx="29502">
                  <c:v>42920.026388888888</c:v>
                </c:pt>
                <c:pt idx="29503">
                  <c:v>42920.027083333334</c:v>
                </c:pt>
                <c:pt idx="29504">
                  <c:v>42920.027777777781</c:v>
                </c:pt>
                <c:pt idx="29505">
                  <c:v>42920.02847222222</c:v>
                </c:pt>
                <c:pt idx="29506">
                  <c:v>42920.029166666667</c:v>
                </c:pt>
                <c:pt idx="29507">
                  <c:v>42920.029861111114</c:v>
                </c:pt>
                <c:pt idx="29508">
                  <c:v>42920.030555555553</c:v>
                </c:pt>
                <c:pt idx="29509">
                  <c:v>42920.03125</c:v>
                </c:pt>
                <c:pt idx="29510">
                  <c:v>42920.031944444447</c:v>
                </c:pt>
                <c:pt idx="29511">
                  <c:v>42920.032638888886</c:v>
                </c:pt>
                <c:pt idx="29512">
                  <c:v>42920.033333333333</c:v>
                </c:pt>
                <c:pt idx="29513">
                  <c:v>42920.03402777778</c:v>
                </c:pt>
                <c:pt idx="29514">
                  <c:v>42920.034722222219</c:v>
                </c:pt>
                <c:pt idx="29515">
                  <c:v>42920.035416666666</c:v>
                </c:pt>
                <c:pt idx="29516">
                  <c:v>42920.036111111112</c:v>
                </c:pt>
                <c:pt idx="29517">
                  <c:v>42920.036805555559</c:v>
                </c:pt>
                <c:pt idx="29518">
                  <c:v>42920.037499999999</c:v>
                </c:pt>
                <c:pt idx="29519">
                  <c:v>42920.038194444445</c:v>
                </c:pt>
                <c:pt idx="29520">
                  <c:v>42920.038888888892</c:v>
                </c:pt>
                <c:pt idx="29521">
                  <c:v>42920.039583333331</c:v>
                </c:pt>
                <c:pt idx="29522">
                  <c:v>42920.040277777778</c:v>
                </c:pt>
                <c:pt idx="29523">
                  <c:v>42920.040972222225</c:v>
                </c:pt>
                <c:pt idx="29524">
                  <c:v>42920.041666666664</c:v>
                </c:pt>
                <c:pt idx="29525">
                  <c:v>42920.042361111111</c:v>
                </c:pt>
                <c:pt idx="29526">
                  <c:v>42920.043055555558</c:v>
                </c:pt>
                <c:pt idx="29527">
                  <c:v>42920.043749999997</c:v>
                </c:pt>
                <c:pt idx="29528">
                  <c:v>42920.044444444444</c:v>
                </c:pt>
                <c:pt idx="29529">
                  <c:v>42920.045138888891</c:v>
                </c:pt>
                <c:pt idx="29530">
                  <c:v>42920.04583333333</c:v>
                </c:pt>
                <c:pt idx="29531">
                  <c:v>42920.046527777777</c:v>
                </c:pt>
                <c:pt idx="29532">
                  <c:v>42920.047222222223</c:v>
                </c:pt>
                <c:pt idx="29533">
                  <c:v>42920.04791666667</c:v>
                </c:pt>
                <c:pt idx="29534">
                  <c:v>42920.048611111109</c:v>
                </c:pt>
                <c:pt idx="29535">
                  <c:v>42920.049305555556</c:v>
                </c:pt>
                <c:pt idx="29536">
                  <c:v>42920.05</c:v>
                </c:pt>
                <c:pt idx="29537">
                  <c:v>42920.050694444442</c:v>
                </c:pt>
                <c:pt idx="29538">
                  <c:v>42920.051388888889</c:v>
                </c:pt>
                <c:pt idx="29539">
                  <c:v>42920.052083333336</c:v>
                </c:pt>
                <c:pt idx="29540">
                  <c:v>42920.052777777775</c:v>
                </c:pt>
                <c:pt idx="29541">
                  <c:v>42920.053472222222</c:v>
                </c:pt>
                <c:pt idx="29542">
                  <c:v>42920.054166666669</c:v>
                </c:pt>
                <c:pt idx="29543">
                  <c:v>42920.054861111108</c:v>
                </c:pt>
                <c:pt idx="29544">
                  <c:v>42920.055555555555</c:v>
                </c:pt>
                <c:pt idx="29545">
                  <c:v>42920.056250000001</c:v>
                </c:pt>
                <c:pt idx="29546">
                  <c:v>42920.056944444441</c:v>
                </c:pt>
                <c:pt idx="29547">
                  <c:v>42920.057638888888</c:v>
                </c:pt>
                <c:pt idx="29548">
                  <c:v>42920.058333333334</c:v>
                </c:pt>
                <c:pt idx="29549">
                  <c:v>42920.059027777781</c:v>
                </c:pt>
                <c:pt idx="29550">
                  <c:v>42920.05972222222</c:v>
                </c:pt>
                <c:pt idx="29551">
                  <c:v>42920.060416666667</c:v>
                </c:pt>
                <c:pt idx="29552">
                  <c:v>42920.061111111114</c:v>
                </c:pt>
                <c:pt idx="29553">
                  <c:v>42920.061805555553</c:v>
                </c:pt>
                <c:pt idx="29554">
                  <c:v>42920.0625</c:v>
                </c:pt>
                <c:pt idx="29555">
                  <c:v>42920.063194444447</c:v>
                </c:pt>
                <c:pt idx="29556">
                  <c:v>42920.063888888886</c:v>
                </c:pt>
                <c:pt idx="29557">
                  <c:v>42920.064583333333</c:v>
                </c:pt>
                <c:pt idx="29558">
                  <c:v>42920.06527777778</c:v>
                </c:pt>
                <c:pt idx="29559">
                  <c:v>42920.065972222219</c:v>
                </c:pt>
                <c:pt idx="29560">
                  <c:v>42920.066666666666</c:v>
                </c:pt>
                <c:pt idx="29561">
                  <c:v>42920.067361111112</c:v>
                </c:pt>
                <c:pt idx="29562">
                  <c:v>42920.068055555559</c:v>
                </c:pt>
                <c:pt idx="29563">
                  <c:v>42920.068749999999</c:v>
                </c:pt>
                <c:pt idx="29564">
                  <c:v>42920.069444444445</c:v>
                </c:pt>
                <c:pt idx="29565">
                  <c:v>42920.070138888892</c:v>
                </c:pt>
                <c:pt idx="29566">
                  <c:v>42920.070833333331</c:v>
                </c:pt>
                <c:pt idx="29567">
                  <c:v>42920.071527777778</c:v>
                </c:pt>
                <c:pt idx="29568">
                  <c:v>42920.072222222225</c:v>
                </c:pt>
                <c:pt idx="29569">
                  <c:v>42920.072916666664</c:v>
                </c:pt>
                <c:pt idx="29570">
                  <c:v>42920.073611111111</c:v>
                </c:pt>
                <c:pt idx="29571">
                  <c:v>42920.074305555558</c:v>
                </c:pt>
                <c:pt idx="29572">
                  <c:v>42920.074999999997</c:v>
                </c:pt>
                <c:pt idx="29573">
                  <c:v>42920.075694444444</c:v>
                </c:pt>
                <c:pt idx="29574">
                  <c:v>42920.076388888891</c:v>
                </c:pt>
                <c:pt idx="29575">
                  <c:v>42920.07708333333</c:v>
                </c:pt>
                <c:pt idx="29576">
                  <c:v>42920.077777777777</c:v>
                </c:pt>
                <c:pt idx="29577">
                  <c:v>42920.078472222223</c:v>
                </c:pt>
                <c:pt idx="29578">
                  <c:v>42920.07916666667</c:v>
                </c:pt>
                <c:pt idx="29579">
                  <c:v>42920.079861111109</c:v>
                </c:pt>
                <c:pt idx="29580">
                  <c:v>42920.080555555556</c:v>
                </c:pt>
                <c:pt idx="29581">
                  <c:v>42920.081250000003</c:v>
                </c:pt>
                <c:pt idx="29582">
                  <c:v>42920.081944444442</c:v>
                </c:pt>
                <c:pt idx="29583">
                  <c:v>42920.082638888889</c:v>
                </c:pt>
                <c:pt idx="29584">
                  <c:v>42920.083333333336</c:v>
                </c:pt>
                <c:pt idx="29585">
                  <c:v>42920.084027777775</c:v>
                </c:pt>
                <c:pt idx="29586">
                  <c:v>42920.084722222222</c:v>
                </c:pt>
                <c:pt idx="29587">
                  <c:v>42920.085416666669</c:v>
                </c:pt>
                <c:pt idx="29588">
                  <c:v>42920.086111111108</c:v>
                </c:pt>
                <c:pt idx="29589">
                  <c:v>42920.086805555555</c:v>
                </c:pt>
                <c:pt idx="29590">
                  <c:v>42920.087500000001</c:v>
                </c:pt>
                <c:pt idx="29591">
                  <c:v>42920.088194444441</c:v>
                </c:pt>
                <c:pt idx="29592">
                  <c:v>42920.088888888888</c:v>
                </c:pt>
                <c:pt idx="29593">
                  <c:v>42920.089583333334</c:v>
                </c:pt>
                <c:pt idx="29594">
                  <c:v>42920.090277777781</c:v>
                </c:pt>
                <c:pt idx="29595">
                  <c:v>42920.09097222222</c:v>
                </c:pt>
                <c:pt idx="29596">
                  <c:v>42920.091666666667</c:v>
                </c:pt>
                <c:pt idx="29597">
                  <c:v>42920.092361111114</c:v>
                </c:pt>
                <c:pt idx="29598">
                  <c:v>42920.093055555553</c:v>
                </c:pt>
                <c:pt idx="29599">
                  <c:v>42920.09375</c:v>
                </c:pt>
                <c:pt idx="29600">
                  <c:v>42920.094444444447</c:v>
                </c:pt>
                <c:pt idx="29601">
                  <c:v>42920.095138888886</c:v>
                </c:pt>
                <c:pt idx="29602">
                  <c:v>42920.095833333333</c:v>
                </c:pt>
                <c:pt idx="29603">
                  <c:v>42920.09652777778</c:v>
                </c:pt>
                <c:pt idx="29604">
                  <c:v>42920.097222222219</c:v>
                </c:pt>
                <c:pt idx="29605">
                  <c:v>42920.097916666666</c:v>
                </c:pt>
                <c:pt idx="29606">
                  <c:v>42920.098611111112</c:v>
                </c:pt>
                <c:pt idx="29607">
                  <c:v>42920.099305555559</c:v>
                </c:pt>
                <c:pt idx="29608">
                  <c:v>42920.1</c:v>
                </c:pt>
                <c:pt idx="29609">
                  <c:v>42920.100694444445</c:v>
                </c:pt>
                <c:pt idx="29610">
                  <c:v>42920.101388888892</c:v>
                </c:pt>
                <c:pt idx="29611">
                  <c:v>42920.102083333331</c:v>
                </c:pt>
                <c:pt idx="29612">
                  <c:v>42920.102777777778</c:v>
                </c:pt>
                <c:pt idx="29613">
                  <c:v>42920.103472222225</c:v>
                </c:pt>
                <c:pt idx="29614">
                  <c:v>42920.104166666664</c:v>
                </c:pt>
                <c:pt idx="29615">
                  <c:v>42920.104861111111</c:v>
                </c:pt>
                <c:pt idx="29616">
                  <c:v>42920.105555555558</c:v>
                </c:pt>
                <c:pt idx="29617">
                  <c:v>42920.106249999997</c:v>
                </c:pt>
                <c:pt idx="29618">
                  <c:v>42920.106944444444</c:v>
                </c:pt>
                <c:pt idx="29619">
                  <c:v>42920.107638888891</c:v>
                </c:pt>
                <c:pt idx="29620">
                  <c:v>42920.10833333333</c:v>
                </c:pt>
                <c:pt idx="29621">
                  <c:v>42920.109027777777</c:v>
                </c:pt>
                <c:pt idx="29622">
                  <c:v>42920.109722222223</c:v>
                </c:pt>
                <c:pt idx="29623">
                  <c:v>42920.11041666667</c:v>
                </c:pt>
                <c:pt idx="29624">
                  <c:v>42920.111111111109</c:v>
                </c:pt>
                <c:pt idx="29625">
                  <c:v>42920.111805555556</c:v>
                </c:pt>
                <c:pt idx="29626">
                  <c:v>42920.112500000003</c:v>
                </c:pt>
                <c:pt idx="29627">
                  <c:v>42920.113194444442</c:v>
                </c:pt>
                <c:pt idx="29628">
                  <c:v>42920.113888888889</c:v>
                </c:pt>
                <c:pt idx="29629">
                  <c:v>42920.114583333336</c:v>
                </c:pt>
                <c:pt idx="29630">
                  <c:v>42920.115277777775</c:v>
                </c:pt>
                <c:pt idx="29631">
                  <c:v>42920.115972222222</c:v>
                </c:pt>
                <c:pt idx="29632">
                  <c:v>42920.116666666669</c:v>
                </c:pt>
                <c:pt idx="29633">
                  <c:v>42920.117361111108</c:v>
                </c:pt>
                <c:pt idx="29634">
                  <c:v>42920.118055555555</c:v>
                </c:pt>
                <c:pt idx="29635">
                  <c:v>42920.118750000001</c:v>
                </c:pt>
                <c:pt idx="29636">
                  <c:v>42920.119444444441</c:v>
                </c:pt>
                <c:pt idx="29637">
                  <c:v>42920.120138888888</c:v>
                </c:pt>
                <c:pt idx="29638">
                  <c:v>42920.120833333334</c:v>
                </c:pt>
                <c:pt idx="29639">
                  <c:v>42920.121527777781</c:v>
                </c:pt>
                <c:pt idx="29640">
                  <c:v>42920.12222222222</c:v>
                </c:pt>
                <c:pt idx="29641">
                  <c:v>42920.122916666667</c:v>
                </c:pt>
                <c:pt idx="29642">
                  <c:v>42920.123611111114</c:v>
                </c:pt>
                <c:pt idx="29643">
                  <c:v>42920.124305555553</c:v>
                </c:pt>
                <c:pt idx="29644">
                  <c:v>42920.125</c:v>
                </c:pt>
                <c:pt idx="29645">
                  <c:v>42920.125694444447</c:v>
                </c:pt>
                <c:pt idx="29646">
                  <c:v>42920.126388888886</c:v>
                </c:pt>
                <c:pt idx="29647">
                  <c:v>42920.127083333333</c:v>
                </c:pt>
                <c:pt idx="29648">
                  <c:v>42920.12777777778</c:v>
                </c:pt>
                <c:pt idx="29649">
                  <c:v>42920.128472222219</c:v>
                </c:pt>
                <c:pt idx="29650">
                  <c:v>42920.129166666666</c:v>
                </c:pt>
                <c:pt idx="29651">
                  <c:v>42920.129861111112</c:v>
                </c:pt>
                <c:pt idx="29652">
                  <c:v>42920.130555555559</c:v>
                </c:pt>
                <c:pt idx="29653">
                  <c:v>42920.131249999999</c:v>
                </c:pt>
                <c:pt idx="29654">
                  <c:v>42920.131944444445</c:v>
                </c:pt>
                <c:pt idx="29655">
                  <c:v>42920.132638888892</c:v>
                </c:pt>
                <c:pt idx="29656">
                  <c:v>42920.133333333331</c:v>
                </c:pt>
                <c:pt idx="29657">
                  <c:v>42920.134027777778</c:v>
                </c:pt>
                <c:pt idx="29658">
                  <c:v>42920.134722222225</c:v>
                </c:pt>
                <c:pt idx="29659">
                  <c:v>42920.135416666664</c:v>
                </c:pt>
                <c:pt idx="29660">
                  <c:v>42920.136111111111</c:v>
                </c:pt>
                <c:pt idx="29661">
                  <c:v>42920.136805555558</c:v>
                </c:pt>
                <c:pt idx="29662">
                  <c:v>42920.137499999997</c:v>
                </c:pt>
                <c:pt idx="29663">
                  <c:v>42920.138194444444</c:v>
                </c:pt>
                <c:pt idx="29664">
                  <c:v>42920.138888888891</c:v>
                </c:pt>
                <c:pt idx="29665">
                  <c:v>42920.13958333333</c:v>
                </c:pt>
                <c:pt idx="29666">
                  <c:v>42920.140277777777</c:v>
                </c:pt>
                <c:pt idx="29667">
                  <c:v>42920.140972222223</c:v>
                </c:pt>
                <c:pt idx="29668">
                  <c:v>42920.14166666667</c:v>
                </c:pt>
                <c:pt idx="29669">
                  <c:v>42920.142361111109</c:v>
                </c:pt>
                <c:pt idx="29670">
                  <c:v>42920.143055555556</c:v>
                </c:pt>
                <c:pt idx="29671">
                  <c:v>42920.143750000003</c:v>
                </c:pt>
                <c:pt idx="29672">
                  <c:v>42920.144444444442</c:v>
                </c:pt>
                <c:pt idx="29673">
                  <c:v>42920.145138888889</c:v>
                </c:pt>
                <c:pt idx="29674">
                  <c:v>42920.145833333336</c:v>
                </c:pt>
                <c:pt idx="29675">
                  <c:v>42920.146527777775</c:v>
                </c:pt>
                <c:pt idx="29676">
                  <c:v>42920.147222222222</c:v>
                </c:pt>
                <c:pt idx="29677">
                  <c:v>42920.147916666669</c:v>
                </c:pt>
                <c:pt idx="29678">
                  <c:v>42920.148611111108</c:v>
                </c:pt>
                <c:pt idx="29679">
                  <c:v>42920.149305555555</c:v>
                </c:pt>
                <c:pt idx="29680">
                  <c:v>42920.15</c:v>
                </c:pt>
                <c:pt idx="29681">
                  <c:v>42920.150694444441</c:v>
                </c:pt>
                <c:pt idx="29682">
                  <c:v>42920.151388888888</c:v>
                </c:pt>
                <c:pt idx="29683">
                  <c:v>42920.152083333334</c:v>
                </c:pt>
                <c:pt idx="29684">
                  <c:v>42920.152777777781</c:v>
                </c:pt>
                <c:pt idx="29685">
                  <c:v>42920.15347222222</c:v>
                </c:pt>
                <c:pt idx="29686">
                  <c:v>42920.154166666667</c:v>
                </c:pt>
                <c:pt idx="29687">
                  <c:v>42920.154861111114</c:v>
                </c:pt>
                <c:pt idx="29688">
                  <c:v>42920.155555555553</c:v>
                </c:pt>
                <c:pt idx="29689">
                  <c:v>42920.15625</c:v>
                </c:pt>
                <c:pt idx="29690">
                  <c:v>42920.156944444447</c:v>
                </c:pt>
                <c:pt idx="29691">
                  <c:v>42920.157638888886</c:v>
                </c:pt>
                <c:pt idx="29692">
                  <c:v>42920.158333333333</c:v>
                </c:pt>
                <c:pt idx="29693">
                  <c:v>42920.15902777778</c:v>
                </c:pt>
                <c:pt idx="29694">
                  <c:v>42920.159722222219</c:v>
                </c:pt>
                <c:pt idx="29695">
                  <c:v>42920.160416666666</c:v>
                </c:pt>
                <c:pt idx="29696">
                  <c:v>42920.161111111112</c:v>
                </c:pt>
                <c:pt idx="29697">
                  <c:v>42920.161805555559</c:v>
                </c:pt>
                <c:pt idx="29698">
                  <c:v>42920.162499999999</c:v>
                </c:pt>
                <c:pt idx="29699">
                  <c:v>42920.163194444445</c:v>
                </c:pt>
                <c:pt idx="29700">
                  <c:v>42920.163888888892</c:v>
                </c:pt>
                <c:pt idx="29701">
                  <c:v>42920.164583333331</c:v>
                </c:pt>
                <c:pt idx="29702">
                  <c:v>42920.165277777778</c:v>
                </c:pt>
                <c:pt idx="29703">
                  <c:v>42920.165972222225</c:v>
                </c:pt>
                <c:pt idx="29704">
                  <c:v>42920.166666666664</c:v>
                </c:pt>
                <c:pt idx="29705">
                  <c:v>42920.167361111111</c:v>
                </c:pt>
                <c:pt idx="29706">
                  <c:v>42920.168055555558</c:v>
                </c:pt>
                <c:pt idx="29707">
                  <c:v>42920.168749999997</c:v>
                </c:pt>
                <c:pt idx="29708">
                  <c:v>42920.169444444444</c:v>
                </c:pt>
                <c:pt idx="29709">
                  <c:v>42920.170138888891</c:v>
                </c:pt>
                <c:pt idx="29710">
                  <c:v>42920.17083333333</c:v>
                </c:pt>
                <c:pt idx="29711">
                  <c:v>42920.171527777777</c:v>
                </c:pt>
                <c:pt idx="29712">
                  <c:v>42920.172222222223</c:v>
                </c:pt>
                <c:pt idx="29713">
                  <c:v>42920.17291666667</c:v>
                </c:pt>
                <c:pt idx="29714">
                  <c:v>42920.173611111109</c:v>
                </c:pt>
                <c:pt idx="29715">
                  <c:v>42920.174305555556</c:v>
                </c:pt>
                <c:pt idx="29716">
                  <c:v>42920.175000000003</c:v>
                </c:pt>
                <c:pt idx="29717">
                  <c:v>42920.175694444442</c:v>
                </c:pt>
                <c:pt idx="29718">
                  <c:v>42920.176388888889</c:v>
                </c:pt>
                <c:pt idx="29719">
                  <c:v>42920.177083333336</c:v>
                </c:pt>
                <c:pt idx="29720">
                  <c:v>42920.177777777775</c:v>
                </c:pt>
                <c:pt idx="29721">
                  <c:v>42920.178472222222</c:v>
                </c:pt>
                <c:pt idx="29722">
                  <c:v>42920.179166666669</c:v>
                </c:pt>
                <c:pt idx="29723">
                  <c:v>42920.179861111108</c:v>
                </c:pt>
                <c:pt idx="29724">
                  <c:v>42920.180555555555</c:v>
                </c:pt>
                <c:pt idx="29725">
                  <c:v>42920.181250000001</c:v>
                </c:pt>
                <c:pt idx="29726">
                  <c:v>42920.181944444441</c:v>
                </c:pt>
                <c:pt idx="29727">
                  <c:v>42920.182638888888</c:v>
                </c:pt>
                <c:pt idx="29728">
                  <c:v>42920.183333333334</c:v>
                </c:pt>
                <c:pt idx="29729">
                  <c:v>42920.184027777781</c:v>
                </c:pt>
                <c:pt idx="29730">
                  <c:v>42920.18472222222</c:v>
                </c:pt>
                <c:pt idx="29731">
                  <c:v>42920.185416666667</c:v>
                </c:pt>
                <c:pt idx="29732">
                  <c:v>42920.186111111114</c:v>
                </c:pt>
                <c:pt idx="29733">
                  <c:v>42920.186805555553</c:v>
                </c:pt>
                <c:pt idx="29734">
                  <c:v>42920.1875</c:v>
                </c:pt>
                <c:pt idx="29735">
                  <c:v>42920.188194444447</c:v>
                </c:pt>
                <c:pt idx="29736">
                  <c:v>42920.188888888886</c:v>
                </c:pt>
                <c:pt idx="29737">
                  <c:v>42920.189583333333</c:v>
                </c:pt>
                <c:pt idx="29738">
                  <c:v>42920.19027777778</c:v>
                </c:pt>
                <c:pt idx="29739">
                  <c:v>42920.190972222219</c:v>
                </c:pt>
                <c:pt idx="29740">
                  <c:v>42920.191666666666</c:v>
                </c:pt>
                <c:pt idx="29741">
                  <c:v>42920.192361111112</c:v>
                </c:pt>
                <c:pt idx="29742">
                  <c:v>42920.193055555559</c:v>
                </c:pt>
                <c:pt idx="29743">
                  <c:v>42920.193749999999</c:v>
                </c:pt>
                <c:pt idx="29744">
                  <c:v>42920.194444444445</c:v>
                </c:pt>
                <c:pt idx="29745">
                  <c:v>42920.195138888892</c:v>
                </c:pt>
                <c:pt idx="29746">
                  <c:v>42920.195833333331</c:v>
                </c:pt>
                <c:pt idx="29747">
                  <c:v>42920.196527777778</c:v>
                </c:pt>
                <c:pt idx="29748">
                  <c:v>42920.197222222225</c:v>
                </c:pt>
                <c:pt idx="29749">
                  <c:v>42920.197916666664</c:v>
                </c:pt>
                <c:pt idx="29750">
                  <c:v>42920.198611111111</c:v>
                </c:pt>
                <c:pt idx="29751">
                  <c:v>42920.199305555558</c:v>
                </c:pt>
                <c:pt idx="29752">
                  <c:v>42920.2</c:v>
                </c:pt>
                <c:pt idx="29753">
                  <c:v>42920.200694444444</c:v>
                </c:pt>
                <c:pt idx="29754">
                  <c:v>42920.201388888891</c:v>
                </c:pt>
                <c:pt idx="29755">
                  <c:v>42920.20208333333</c:v>
                </c:pt>
                <c:pt idx="29756">
                  <c:v>42920.202777777777</c:v>
                </c:pt>
                <c:pt idx="29757">
                  <c:v>42920.203472222223</c:v>
                </c:pt>
                <c:pt idx="29758">
                  <c:v>42920.20416666667</c:v>
                </c:pt>
                <c:pt idx="29759">
                  <c:v>42920.204861111109</c:v>
                </c:pt>
                <c:pt idx="29760">
                  <c:v>42920.205555555556</c:v>
                </c:pt>
                <c:pt idx="29761">
                  <c:v>42920.206250000003</c:v>
                </c:pt>
                <c:pt idx="29762">
                  <c:v>42920.206944444442</c:v>
                </c:pt>
                <c:pt idx="29763">
                  <c:v>42920.207638888889</c:v>
                </c:pt>
                <c:pt idx="29764">
                  <c:v>42920.208333333336</c:v>
                </c:pt>
                <c:pt idx="29765">
                  <c:v>42920.209027777775</c:v>
                </c:pt>
                <c:pt idx="29766">
                  <c:v>42920.209722222222</c:v>
                </c:pt>
                <c:pt idx="29767">
                  <c:v>42920.210416666669</c:v>
                </c:pt>
                <c:pt idx="29768">
                  <c:v>42920.211111111108</c:v>
                </c:pt>
                <c:pt idx="29769">
                  <c:v>42920.211805555555</c:v>
                </c:pt>
                <c:pt idx="29770">
                  <c:v>42920.212500000001</c:v>
                </c:pt>
                <c:pt idx="29771">
                  <c:v>42920.213194444441</c:v>
                </c:pt>
                <c:pt idx="29772">
                  <c:v>42920.213888888888</c:v>
                </c:pt>
                <c:pt idx="29773">
                  <c:v>42920.214583333334</c:v>
                </c:pt>
                <c:pt idx="29774">
                  <c:v>42920.215277777781</c:v>
                </c:pt>
                <c:pt idx="29775">
                  <c:v>42920.21597222222</c:v>
                </c:pt>
                <c:pt idx="29776">
                  <c:v>42920.216666666667</c:v>
                </c:pt>
                <c:pt idx="29777">
                  <c:v>42920.217361111114</c:v>
                </c:pt>
                <c:pt idx="29778">
                  <c:v>42920.218055555553</c:v>
                </c:pt>
                <c:pt idx="29779">
                  <c:v>42920.21875</c:v>
                </c:pt>
                <c:pt idx="29780">
                  <c:v>42920.219444444447</c:v>
                </c:pt>
                <c:pt idx="29781">
                  <c:v>42920.220138888886</c:v>
                </c:pt>
                <c:pt idx="29782">
                  <c:v>42920.220833333333</c:v>
                </c:pt>
                <c:pt idx="29783">
                  <c:v>42920.22152777778</c:v>
                </c:pt>
                <c:pt idx="29784">
                  <c:v>42920.222222222219</c:v>
                </c:pt>
                <c:pt idx="29785">
                  <c:v>42920.222916666666</c:v>
                </c:pt>
                <c:pt idx="29786">
                  <c:v>42920.223611111112</c:v>
                </c:pt>
                <c:pt idx="29787">
                  <c:v>42920.224305555559</c:v>
                </c:pt>
                <c:pt idx="29788">
                  <c:v>42920.224999999999</c:v>
                </c:pt>
                <c:pt idx="29789">
                  <c:v>42920.225694444445</c:v>
                </c:pt>
                <c:pt idx="29790">
                  <c:v>42920.226388888892</c:v>
                </c:pt>
                <c:pt idx="29791">
                  <c:v>42920.227083333331</c:v>
                </c:pt>
                <c:pt idx="29792">
                  <c:v>42920.227777777778</c:v>
                </c:pt>
                <c:pt idx="29793">
                  <c:v>42920.228472222225</c:v>
                </c:pt>
                <c:pt idx="29794">
                  <c:v>42920.229166666664</c:v>
                </c:pt>
                <c:pt idx="29795">
                  <c:v>42920.229861111111</c:v>
                </c:pt>
                <c:pt idx="29796">
                  <c:v>42920.230555555558</c:v>
                </c:pt>
                <c:pt idx="29797">
                  <c:v>42920.231249999997</c:v>
                </c:pt>
                <c:pt idx="29798">
                  <c:v>42920.231944444444</c:v>
                </c:pt>
                <c:pt idx="29799">
                  <c:v>42920.232638888891</c:v>
                </c:pt>
                <c:pt idx="29800">
                  <c:v>42920.23333333333</c:v>
                </c:pt>
                <c:pt idx="29801">
                  <c:v>42920.234027777777</c:v>
                </c:pt>
                <c:pt idx="29802">
                  <c:v>42920.234722222223</c:v>
                </c:pt>
                <c:pt idx="29803">
                  <c:v>42920.23541666667</c:v>
                </c:pt>
                <c:pt idx="29804">
                  <c:v>42920.236111111109</c:v>
                </c:pt>
                <c:pt idx="29805">
                  <c:v>42920.236805555556</c:v>
                </c:pt>
                <c:pt idx="29806">
                  <c:v>42920.237500000003</c:v>
                </c:pt>
                <c:pt idx="29807">
                  <c:v>42920.238194444442</c:v>
                </c:pt>
                <c:pt idx="29808">
                  <c:v>42920.238888888889</c:v>
                </c:pt>
                <c:pt idx="29809">
                  <c:v>42920.239583333336</c:v>
                </c:pt>
                <c:pt idx="29810">
                  <c:v>42920.240277777775</c:v>
                </c:pt>
                <c:pt idx="29811">
                  <c:v>42920.240972222222</c:v>
                </c:pt>
                <c:pt idx="29812">
                  <c:v>42920.241666666669</c:v>
                </c:pt>
                <c:pt idx="29813">
                  <c:v>42920.242361111108</c:v>
                </c:pt>
                <c:pt idx="29814">
                  <c:v>42920.243055555555</c:v>
                </c:pt>
                <c:pt idx="29815">
                  <c:v>42920.243750000001</c:v>
                </c:pt>
                <c:pt idx="29816">
                  <c:v>42920.244444444441</c:v>
                </c:pt>
                <c:pt idx="29817">
                  <c:v>42920.245138888888</c:v>
                </c:pt>
                <c:pt idx="29818">
                  <c:v>42920.245833333334</c:v>
                </c:pt>
                <c:pt idx="29819">
                  <c:v>42920.246527777781</c:v>
                </c:pt>
                <c:pt idx="29820">
                  <c:v>42920.24722222222</c:v>
                </c:pt>
                <c:pt idx="29821">
                  <c:v>42920.247916666667</c:v>
                </c:pt>
                <c:pt idx="29822">
                  <c:v>42920.248611111114</c:v>
                </c:pt>
                <c:pt idx="29823">
                  <c:v>42920.249305555553</c:v>
                </c:pt>
                <c:pt idx="29824">
                  <c:v>42920.25</c:v>
                </c:pt>
                <c:pt idx="29825">
                  <c:v>42920.250694444447</c:v>
                </c:pt>
                <c:pt idx="29826">
                  <c:v>42920.251388888886</c:v>
                </c:pt>
                <c:pt idx="29827">
                  <c:v>42920.252083333333</c:v>
                </c:pt>
                <c:pt idx="29828">
                  <c:v>42920.25277777778</c:v>
                </c:pt>
                <c:pt idx="29829">
                  <c:v>42920.253472222219</c:v>
                </c:pt>
                <c:pt idx="29830">
                  <c:v>42920.254166666666</c:v>
                </c:pt>
                <c:pt idx="29831">
                  <c:v>42920.254861111112</c:v>
                </c:pt>
                <c:pt idx="29832">
                  <c:v>42920.255555555559</c:v>
                </c:pt>
                <c:pt idx="29833">
                  <c:v>42920.256249999999</c:v>
                </c:pt>
                <c:pt idx="29834">
                  <c:v>42920.256944444445</c:v>
                </c:pt>
                <c:pt idx="29835">
                  <c:v>42920.257638888892</c:v>
                </c:pt>
                <c:pt idx="29836">
                  <c:v>42920.258333333331</c:v>
                </c:pt>
                <c:pt idx="29837">
                  <c:v>42920.259027777778</c:v>
                </c:pt>
                <c:pt idx="29838">
                  <c:v>42920.259722222225</c:v>
                </c:pt>
                <c:pt idx="29839">
                  <c:v>42920.260416666664</c:v>
                </c:pt>
                <c:pt idx="29840">
                  <c:v>42920.261111111111</c:v>
                </c:pt>
                <c:pt idx="29841">
                  <c:v>42920.261805555558</c:v>
                </c:pt>
                <c:pt idx="29842">
                  <c:v>42920.262499999997</c:v>
                </c:pt>
                <c:pt idx="29843">
                  <c:v>42920.263194444444</c:v>
                </c:pt>
                <c:pt idx="29844">
                  <c:v>42920.263888888891</c:v>
                </c:pt>
                <c:pt idx="29845">
                  <c:v>42920.26458333333</c:v>
                </c:pt>
                <c:pt idx="29846">
                  <c:v>42920.265277777777</c:v>
                </c:pt>
                <c:pt idx="29847">
                  <c:v>42920.265972222223</c:v>
                </c:pt>
                <c:pt idx="29848">
                  <c:v>42920.26666666667</c:v>
                </c:pt>
                <c:pt idx="29849">
                  <c:v>42920.267361111109</c:v>
                </c:pt>
                <c:pt idx="29850">
                  <c:v>42920.268055555556</c:v>
                </c:pt>
                <c:pt idx="29851">
                  <c:v>42920.268750000003</c:v>
                </c:pt>
                <c:pt idx="29852">
                  <c:v>42920.269444444442</c:v>
                </c:pt>
                <c:pt idx="29853">
                  <c:v>42920.270138888889</c:v>
                </c:pt>
                <c:pt idx="29854">
                  <c:v>42920.270833333336</c:v>
                </c:pt>
                <c:pt idx="29855">
                  <c:v>42920.271527777775</c:v>
                </c:pt>
                <c:pt idx="29856">
                  <c:v>42920.272222222222</c:v>
                </c:pt>
                <c:pt idx="29857">
                  <c:v>42920.272916666669</c:v>
                </c:pt>
                <c:pt idx="29858">
                  <c:v>42920.273611111108</c:v>
                </c:pt>
                <c:pt idx="29859">
                  <c:v>42920.274305555555</c:v>
                </c:pt>
                <c:pt idx="29860">
                  <c:v>42920.275000000001</c:v>
                </c:pt>
                <c:pt idx="29861">
                  <c:v>42920.275694444441</c:v>
                </c:pt>
                <c:pt idx="29862">
                  <c:v>42920.276388888888</c:v>
                </c:pt>
                <c:pt idx="29863">
                  <c:v>42920.277083333334</c:v>
                </c:pt>
                <c:pt idx="29864">
                  <c:v>42920.277777777781</c:v>
                </c:pt>
                <c:pt idx="29865">
                  <c:v>42920.27847222222</c:v>
                </c:pt>
                <c:pt idx="29866">
                  <c:v>42920.279166666667</c:v>
                </c:pt>
                <c:pt idx="29867">
                  <c:v>42920.279861111114</c:v>
                </c:pt>
                <c:pt idx="29868">
                  <c:v>42920.280555555553</c:v>
                </c:pt>
                <c:pt idx="29869">
                  <c:v>42920.28125</c:v>
                </c:pt>
                <c:pt idx="29870">
                  <c:v>42920.281944444447</c:v>
                </c:pt>
                <c:pt idx="29871">
                  <c:v>42920.282638888886</c:v>
                </c:pt>
                <c:pt idx="29872">
                  <c:v>42920.283333333333</c:v>
                </c:pt>
                <c:pt idx="29873">
                  <c:v>42920.28402777778</c:v>
                </c:pt>
                <c:pt idx="29874">
                  <c:v>42920.284722222219</c:v>
                </c:pt>
                <c:pt idx="29875">
                  <c:v>42920.285416666666</c:v>
                </c:pt>
                <c:pt idx="29876">
                  <c:v>42920.286111111112</c:v>
                </c:pt>
                <c:pt idx="29877">
                  <c:v>42920.286805555559</c:v>
                </c:pt>
                <c:pt idx="29878">
                  <c:v>42920.287499999999</c:v>
                </c:pt>
                <c:pt idx="29879">
                  <c:v>42920.288194444445</c:v>
                </c:pt>
                <c:pt idx="29880">
                  <c:v>42920.288888888892</c:v>
                </c:pt>
                <c:pt idx="29881">
                  <c:v>42920.289583333331</c:v>
                </c:pt>
                <c:pt idx="29882">
                  <c:v>42920.290277777778</c:v>
                </c:pt>
                <c:pt idx="29883">
                  <c:v>42920.290972222225</c:v>
                </c:pt>
                <c:pt idx="29884">
                  <c:v>42920.291666666664</c:v>
                </c:pt>
                <c:pt idx="29885">
                  <c:v>42920.292361111111</c:v>
                </c:pt>
                <c:pt idx="29886">
                  <c:v>42920.293055555558</c:v>
                </c:pt>
                <c:pt idx="29887">
                  <c:v>42920.293749999997</c:v>
                </c:pt>
                <c:pt idx="29888">
                  <c:v>42920.294444444444</c:v>
                </c:pt>
                <c:pt idx="29889">
                  <c:v>42920.295138888891</c:v>
                </c:pt>
                <c:pt idx="29890">
                  <c:v>42920.29583333333</c:v>
                </c:pt>
                <c:pt idx="29891">
                  <c:v>42920.296527777777</c:v>
                </c:pt>
                <c:pt idx="29892">
                  <c:v>42920.297222222223</c:v>
                </c:pt>
                <c:pt idx="29893">
                  <c:v>42920.29791666667</c:v>
                </c:pt>
                <c:pt idx="29894">
                  <c:v>42920.298611111109</c:v>
                </c:pt>
                <c:pt idx="29895">
                  <c:v>42920.299305555556</c:v>
                </c:pt>
                <c:pt idx="29896">
                  <c:v>42920.3</c:v>
                </c:pt>
                <c:pt idx="29897">
                  <c:v>42920.300694444442</c:v>
                </c:pt>
                <c:pt idx="29898">
                  <c:v>42920.301388888889</c:v>
                </c:pt>
                <c:pt idx="29899">
                  <c:v>42920.302083333336</c:v>
                </c:pt>
                <c:pt idx="29900">
                  <c:v>42920.302777777775</c:v>
                </c:pt>
                <c:pt idx="29901">
                  <c:v>42920.303472222222</c:v>
                </c:pt>
                <c:pt idx="29902">
                  <c:v>42920.304166666669</c:v>
                </c:pt>
                <c:pt idx="29903">
                  <c:v>42920.304861111108</c:v>
                </c:pt>
                <c:pt idx="29904">
                  <c:v>42920.305555555555</c:v>
                </c:pt>
                <c:pt idx="29905">
                  <c:v>42920.306250000001</c:v>
                </c:pt>
                <c:pt idx="29906">
                  <c:v>42920.306944444441</c:v>
                </c:pt>
                <c:pt idx="29907">
                  <c:v>42920.307638888888</c:v>
                </c:pt>
                <c:pt idx="29908">
                  <c:v>42920.308333333334</c:v>
                </c:pt>
                <c:pt idx="29909">
                  <c:v>42920.309027777781</c:v>
                </c:pt>
                <c:pt idx="29910">
                  <c:v>42920.30972222222</c:v>
                </c:pt>
                <c:pt idx="29911">
                  <c:v>42920.310416666667</c:v>
                </c:pt>
                <c:pt idx="29912">
                  <c:v>42920.311111111114</c:v>
                </c:pt>
                <c:pt idx="29913">
                  <c:v>42920.311805555553</c:v>
                </c:pt>
                <c:pt idx="29914">
                  <c:v>42920.3125</c:v>
                </c:pt>
                <c:pt idx="29915">
                  <c:v>42920.313194444447</c:v>
                </c:pt>
                <c:pt idx="29916">
                  <c:v>42920.313888888886</c:v>
                </c:pt>
                <c:pt idx="29917">
                  <c:v>42920.314583333333</c:v>
                </c:pt>
                <c:pt idx="29918">
                  <c:v>42920.31527777778</c:v>
                </c:pt>
                <c:pt idx="29919">
                  <c:v>42920.315972222219</c:v>
                </c:pt>
                <c:pt idx="29920">
                  <c:v>42920.316666666666</c:v>
                </c:pt>
                <c:pt idx="29921">
                  <c:v>42920.317361111112</c:v>
                </c:pt>
                <c:pt idx="29922">
                  <c:v>42920.318055555559</c:v>
                </c:pt>
                <c:pt idx="29923">
                  <c:v>42920.318749999999</c:v>
                </c:pt>
                <c:pt idx="29924">
                  <c:v>42920.319444444445</c:v>
                </c:pt>
                <c:pt idx="29925">
                  <c:v>42920.320138888892</c:v>
                </c:pt>
                <c:pt idx="29926">
                  <c:v>42920.320833333331</c:v>
                </c:pt>
                <c:pt idx="29927">
                  <c:v>42920.321527777778</c:v>
                </c:pt>
                <c:pt idx="29928">
                  <c:v>42920.322222222225</c:v>
                </c:pt>
                <c:pt idx="29929">
                  <c:v>42920.322916666664</c:v>
                </c:pt>
                <c:pt idx="29930">
                  <c:v>42920.323611111111</c:v>
                </c:pt>
                <c:pt idx="29931">
                  <c:v>42920.324305555558</c:v>
                </c:pt>
                <c:pt idx="29932">
                  <c:v>42920.324999999997</c:v>
                </c:pt>
                <c:pt idx="29933">
                  <c:v>42920.325694444444</c:v>
                </c:pt>
                <c:pt idx="29934">
                  <c:v>42920.326388888891</c:v>
                </c:pt>
                <c:pt idx="29935">
                  <c:v>42920.32708333333</c:v>
                </c:pt>
                <c:pt idx="29936">
                  <c:v>42920.327777777777</c:v>
                </c:pt>
                <c:pt idx="29937">
                  <c:v>42920.328472222223</c:v>
                </c:pt>
                <c:pt idx="29938">
                  <c:v>42920.32916666667</c:v>
                </c:pt>
                <c:pt idx="29939">
                  <c:v>42920.329861111109</c:v>
                </c:pt>
                <c:pt idx="29940">
                  <c:v>42920.330555555556</c:v>
                </c:pt>
                <c:pt idx="29941">
                  <c:v>42920.331250000003</c:v>
                </c:pt>
                <c:pt idx="29942">
                  <c:v>42920.331944444442</c:v>
                </c:pt>
                <c:pt idx="29943">
                  <c:v>42920.332638888889</c:v>
                </c:pt>
                <c:pt idx="29944">
                  <c:v>42920.333333333336</c:v>
                </c:pt>
                <c:pt idx="29945">
                  <c:v>42920.334027777775</c:v>
                </c:pt>
                <c:pt idx="29946">
                  <c:v>42920.334722222222</c:v>
                </c:pt>
                <c:pt idx="29947">
                  <c:v>42920.335416666669</c:v>
                </c:pt>
                <c:pt idx="29948">
                  <c:v>42920.336111111108</c:v>
                </c:pt>
                <c:pt idx="29949">
                  <c:v>42920.336805555555</c:v>
                </c:pt>
                <c:pt idx="29950">
                  <c:v>42920.337500000001</c:v>
                </c:pt>
                <c:pt idx="29951">
                  <c:v>42920.338194444441</c:v>
                </c:pt>
                <c:pt idx="29952">
                  <c:v>42920.338888888888</c:v>
                </c:pt>
                <c:pt idx="29953">
                  <c:v>42920.339583333334</c:v>
                </c:pt>
                <c:pt idx="29954">
                  <c:v>42920.340277777781</c:v>
                </c:pt>
                <c:pt idx="29955">
                  <c:v>42920.34097222222</c:v>
                </c:pt>
                <c:pt idx="29956">
                  <c:v>42920.341666666667</c:v>
                </c:pt>
                <c:pt idx="29957">
                  <c:v>42920.342361111114</c:v>
                </c:pt>
                <c:pt idx="29958">
                  <c:v>42920.343055555553</c:v>
                </c:pt>
                <c:pt idx="29959">
                  <c:v>42920.34375</c:v>
                </c:pt>
                <c:pt idx="29960">
                  <c:v>42920.344444444447</c:v>
                </c:pt>
                <c:pt idx="29961">
                  <c:v>42920.345138888886</c:v>
                </c:pt>
                <c:pt idx="29962">
                  <c:v>42920.345833333333</c:v>
                </c:pt>
                <c:pt idx="29963">
                  <c:v>42920.34652777778</c:v>
                </c:pt>
                <c:pt idx="29964">
                  <c:v>42920.347222222219</c:v>
                </c:pt>
                <c:pt idx="29965">
                  <c:v>42920.347916666666</c:v>
                </c:pt>
                <c:pt idx="29966">
                  <c:v>42920.348611111112</c:v>
                </c:pt>
                <c:pt idx="29967">
                  <c:v>42920.349305555559</c:v>
                </c:pt>
                <c:pt idx="29968">
                  <c:v>42920.35</c:v>
                </c:pt>
                <c:pt idx="29969">
                  <c:v>42920.350694444445</c:v>
                </c:pt>
                <c:pt idx="29970">
                  <c:v>42920.351388888892</c:v>
                </c:pt>
                <c:pt idx="29971">
                  <c:v>42920.352083333331</c:v>
                </c:pt>
                <c:pt idx="29972">
                  <c:v>42920.352777777778</c:v>
                </c:pt>
                <c:pt idx="29973">
                  <c:v>42920.353472222225</c:v>
                </c:pt>
                <c:pt idx="29974">
                  <c:v>42920.354166666664</c:v>
                </c:pt>
                <c:pt idx="29975">
                  <c:v>42920.354861111111</c:v>
                </c:pt>
                <c:pt idx="29976">
                  <c:v>42920.355555555558</c:v>
                </c:pt>
                <c:pt idx="29977">
                  <c:v>42920.356249999997</c:v>
                </c:pt>
                <c:pt idx="29978">
                  <c:v>42920.356944444444</c:v>
                </c:pt>
                <c:pt idx="29979">
                  <c:v>42920.357638888891</c:v>
                </c:pt>
                <c:pt idx="29980">
                  <c:v>42920.35833333333</c:v>
                </c:pt>
                <c:pt idx="29981">
                  <c:v>42920.359027777777</c:v>
                </c:pt>
                <c:pt idx="29982">
                  <c:v>42920.359722222223</c:v>
                </c:pt>
                <c:pt idx="29983">
                  <c:v>42920.36041666667</c:v>
                </c:pt>
                <c:pt idx="29984">
                  <c:v>42920.361111111109</c:v>
                </c:pt>
                <c:pt idx="29985">
                  <c:v>42920.361805555556</c:v>
                </c:pt>
                <c:pt idx="29986">
                  <c:v>42920.362500000003</c:v>
                </c:pt>
                <c:pt idx="29987">
                  <c:v>42920.363194444442</c:v>
                </c:pt>
                <c:pt idx="29988">
                  <c:v>42920.363888888889</c:v>
                </c:pt>
                <c:pt idx="29989">
                  <c:v>42920.364583333336</c:v>
                </c:pt>
                <c:pt idx="29990">
                  <c:v>42920.365277777775</c:v>
                </c:pt>
                <c:pt idx="29991">
                  <c:v>42920.365972222222</c:v>
                </c:pt>
                <c:pt idx="29992">
                  <c:v>42920.366666666669</c:v>
                </c:pt>
                <c:pt idx="29993">
                  <c:v>42920.367361111108</c:v>
                </c:pt>
                <c:pt idx="29994">
                  <c:v>42920.368055555555</c:v>
                </c:pt>
                <c:pt idx="29995">
                  <c:v>42920.368750000001</c:v>
                </c:pt>
                <c:pt idx="29996">
                  <c:v>42920.369444444441</c:v>
                </c:pt>
                <c:pt idx="29997">
                  <c:v>42920.370138888888</c:v>
                </c:pt>
                <c:pt idx="29998">
                  <c:v>42920.370833333334</c:v>
                </c:pt>
                <c:pt idx="29999">
                  <c:v>42920.371527777781</c:v>
                </c:pt>
                <c:pt idx="30000">
                  <c:v>42920.37222222222</c:v>
                </c:pt>
                <c:pt idx="30001">
                  <c:v>42920.372916666667</c:v>
                </c:pt>
                <c:pt idx="30002">
                  <c:v>42920.373611111114</c:v>
                </c:pt>
                <c:pt idx="30003">
                  <c:v>42920.374305555553</c:v>
                </c:pt>
                <c:pt idx="30004">
                  <c:v>42920.375</c:v>
                </c:pt>
                <c:pt idx="30005">
                  <c:v>42920.375694444447</c:v>
                </c:pt>
                <c:pt idx="30006">
                  <c:v>42920.376388888886</c:v>
                </c:pt>
                <c:pt idx="30007">
                  <c:v>42920.377083333333</c:v>
                </c:pt>
                <c:pt idx="30008">
                  <c:v>42920.37777777778</c:v>
                </c:pt>
                <c:pt idx="30009">
                  <c:v>42920.378472222219</c:v>
                </c:pt>
                <c:pt idx="30010">
                  <c:v>42920.379166666666</c:v>
                </c:pt>
                <c:pt idx="30011">
                  <c:v>42920.379861111112</c:v>
                </c:pt>
                <c:pt idx="30012">
                  <c:v>42920.380555555559</c:v>
                </c:pt>
                <c:pt idx="30013">
                  <c:v>42920.381249999999</c:v>
                </c:pt>
                <c:pt idx="30014">
                  <c:v>42920.381944444445</c:v>
                </c:pt>
                <c:pt idx="30015">
                  <c:v>42920.382638888892</c:v>
                </c:pt>
                <c:pt idx="30016">
                  <c:v>42920.383333333331</c:v>
                </c:pt>
                <c:pt idx="30017">
                  <c:v>42920.384027777778</c:v>
                </c:pt>
                <c:pt idx="30018">
                  <c:v>42920.384722222225</c:v>
                </c:pt>
                <c:pt idx="30019">
                  <c:v>42920.385416666664</c:v>
                </c:pt>
                <c:pt idx="30020">
                  <c:v>42920.386111111111</c:v>
                </c:pt>
                <c:pt idx="30021">
                  <c:v>42920.386805555558</c:v>
                </c:pt>
                <c:pt idx="30022">
                  <c:v>42920.387499999997</c:v>
                </c:pt>
                <c:pt idx="30023">
                  <c:v>42920.388194444444</c:v>
                </c:pt>
                <c:pt idx="30024">
                  <c:v>42920.388888888891</c:v>
                </c:pt>
                <c:pt idx="30025">
                  <c:v>42920.38958333333</c:v>
                </c:pt>
                <c:pt idx="30026">
                  <c:v>42920.390277777777</c:v>
                </c:pt>
                <c:pt idx="30027">
                  <c:v>42920.390972222223</c:v>
                </c:pt>
                <c:pt idx="30028">
                  <c:v>42920.39166666667</c:v>
                </c:pt>
                <c:pt idx="30029">
                  <c:v>42920.392361111109</c:v>
                </c:pt>
                <c:pt idx="30030">
                  <c:v>42920.393055555556</c:v>
                </c:pt>
                <c:pt idx="30031">
                  <c:v>42920.393750000003</c:v>
                </c:pt>
                <c:pt idx="30032">
                  <c:v>42920.394444444442</c:v>
                </c:pt>
                <c:pt idx="30033">
                  <c:v>42920.395138888889</c:v>
                </c:pt>
                <c:pt idx="30034">
                  <c:v>42920.395833333336</c:v>
                </c:pt>
                <c:pt idx="30035">
                  <c:v>42920.396527777775</c:v>
                </c:pt>
                <c:pt idx="30036">
                  <c:v>42920.397222222222</c:v>
                </c:pt>
                <c:pt idx="30037">
                  <c:v>42920.397916666669</c:v>
                </c:pt>
                <c:pt idx="30038">
                  <c:v>42920.398611111108</c:v>
                </c:pt>
                <c:pt idx="30039">
                  <c:v>42920.399305555555</c:v>
                </c:pt>
                <c:pt idx="30040">
                  <c:v>42920.4</c:v>
                </c:pt>
                <c:pt idx="30041">
                  <c:v>42920.400694444441</c:v>
                </c:pt>
                <c:pt idx="30042">
                  <c:v>42920.401388888888</c:v>
                </c:pt>
                <c:pt idx="30043">
                  <c:v>42920.402083333334</c:v>
                </c:pt>
                <c:pt idx="30044">
                  <c:v>42920.402777777781</c:v>
                </c:pt>
                <c:pt idx="30045">
                  <c:v>42920.40347222222</c:v>
                </c:pt>
                <c:pt idx="30046">
                  <c:v>42920.404166666667</c:v>
                </c:pt>
                <c:pt idx="30047">
                  <c:v>42920.404861111114</c:v>
                </c:pt>
                <c:pt idx="30048">
                  <c:v>42920.405555555553</c:v>
                </c:pt>
                <c:pt idx="30049">
                  <c:v>42920.40625</c:v>
                </c:pt>
                <c:pt idx="30050">
                  <c:v>42920.406944444447</c:v>
                </c:pt>
                <c:pt idx="30051">
                  <c:v>42920.407638888886</c:v>
                </c:pt>
                <c:pt idx="30052">
                  <c:v>42920.408333333333</c:v>
                </c:pt>
                <c:pt idx="30053">
                  <c:v>42920.40902777778</c:v>
                </c:pt>
                <c:pt idx="30054">
                  <c:v>42920.409722222219</c:v>
                </c:pt>
                <c:pt idx="30055">
                  <c:v>42920.410416666666</c:v>
                </c:pt>
                <c:pt idx="30056">
                  <c:v>42920.411111111112</c:v>
                </c:pt>
                <c:pt idx="30057">
                  <c:v>42920.411805555559</c:v>
                </c:pt>
                <c:pt idx="30058">
                  <c:v>42920.412499999999</c:v>
                </c:pt>
                <c:pt idx="30059">
                  <c:v>42920.413194444445</c:v>
                </c:pt>
                <c:pt idx="30060">
                  <c:v>42920.413888888892</c:v>
                </c:pt>
                <c:pt idx="30061">
                  <c:v>42920.414583333331</c:v>
                </c:pt>
                <c:pt idx="30062">
                  <c:v>42920.415277777778</c:v>
                </c:pt>
                <c:pt idx="30063">
                  <c:v>42920.415972222225</c:v>
                </c:pt>
                <c:pt idx="30064">
                  <c:v>42920.416666666664</c:v>
                </c:pt>
                <c:pt idx="30065">
                  <c:v>42920.417361111111</c:v>
                </c:pt>
                <c:pt idx="30066">
                  <c:v>42920.418055555558</c:v>
                </c:pt>
                <c:pt idx="30067">
                  <c:v>42920.418749999997</c:v>
                </c:pt>
                <c:pt idx="30068">
                  <c:v>42920.419444444444</c:v>
                </c:pt>
                <c:pt idx="30069">
                  <c:v>42920.420138888891</c:v>
                </c:pt>
                <c:pt idx="30070">
                  <c:v>42920.42083333333</c:v>
                </c:pt>
                <c:pt idx="30071">
                  <c:v>42920.421527777777</c:v>
                </c:pt>
                <c:pt idx="30072">
                  <c:v>42920.422222222223</c:v>
                </c:pt>
                <c:pt idx="30073">
                  <c:v>42920.42291666667</c:v>
                </c:pt>
                <c:pt idx="30074">
                  <c:v>42920.423611111109</c:v>
                </c:pt>
                <c:pt idx="30075">
                  <c:v>42920.424305555556</c:v>
                </c:pt>
                <c:pt idx="30076">
                  <c:v>42920.425000000003</c:v>
                </c:pt>
                <c:pt idx="30077">
                  <c:v>42920.425694444442</c:v>
                </c:pt>
                <c:pt idx="30078">
                  <c:v>42920.426388888889</c:v>
                </c:pt>
                <c:pt idx="30079">
                  <c:v>42920.427083333336</c:v>
                </c:pt>
                <c:pt idx="30080">
                  <c:v>42920.427777777775</c:v>
                </c:pt>
                <c:pt idx="30081">
                  <c:v>42920.428472222222</c:v>
                </c:pt>
                <c:pt idx="30082">
                  <c:v>42920.429166666669</c:v>
                </c:pt>
                <c:pt idx="30083">
                  <c:v>42920.429861111108</c:v>
                </c:pt>
                <c:pt idx="30084">
                  <c:v>42920.430555555555</c:v>
                </c:pt>
                <c:pt idx="30085">
                  <c:v>42920.431250000001</c:v>
                </c:pt>
                <c:pt idx="30086">
                  <c:v>42920.431944444441</c:v>
                </c:pt>
                <c:pt idx="30087">
                  <c:v>42920.432638888888</c:v>
                </c:pt>
                <c:pt idx="30088">
                  <c:v>42920.433333333334</c:v>
                </c:pt>
                <c:pt idx="30089">
                  <c:v>42920.434027777781</c:v>
                </c:pt>
                <c:pt idx="30090">
                  <c:v>42920.43472222222</c:v>
                </c:pt>
                <c:pt idx="30091">
                  <c:v>42920.435416666667</c:v>
                </c:pt>
                <c:pt idx="30092">
                  <c:v>42920.436111111114</c:v>
                </c:pt>
                <c:pt idx="30093">
                  <c:v>42920.436805555553</c:v>
                </c:pt>
                <c:pt idx="30094">
                  <c:v>42920.4375</c:v>
                </c:pt>
                <c:pt idx="30095">
                  <c:v>42920.438194444447</c:v>
                </c:pt>
                <c:pt idx="30096">
                  <c:v>42920.438888888886</c:v>
                </c:pt>
                <c:pt idx="30097">
                  <c:v>42920.439583333333</c:v>
                </c:pt>
                <c:pt idx="30098">
                  <c:v>42920.44027777778</c:v>
                </c:pt>
                <c:pt idx="30099">
                  <c:v>42920.440972222219</c:v>
                </c:pt>
                <c:pt idx="30100">
                  <c:v>42920.441666666666</c:v>
                </c:pt>
                <c:pt idx="30101">
                  <c:v>42920.442361111112</c:v>
                </c:pt>
                <c:pt idx="30102">
                  <c:v>42920.443055555559</c:v>
                </c:pt>
                <c:pt idx="30103">
                  <c:v>42920.443749999999</c:v>
                </c:pt>
                <c:pt idx="30104">
                  <c:v>42920.444444444445</c:v>
                </c:pt>
                <c:pt idx="30105">
                  <c:v>42920.445138888892</c:v>
                </c:pt>
                <c:pt idx="30106">
                  <c:v>42920.445833333331</c:v>
                </c:pt>
                <c:pt idx="30107">
                  <c:v>42920.446527777778</c:v>
                </c:pt>
                <c:pt idx="30108">
                  <c:v>42920.447222222225</c:v>
                </c:pt>
                <c:pt idx="30109">
                  <c:v>42920.447916666664</c:v>
                </c:pt>
                <c:pt idx="30110">
                  <c:v>42920.448611111111</c:v>
                </c:pt>
                <c:pt idx="30111">
                  <c:v>42920.449305555558</c:v>
                </c:pt>
                <c:pt idx="30112">
                  <c:v>42920.45</c:v>
                </c:pt>
                <c:pt idx="30113">
                  <c:v>42920.450694444444</c:v>
                </c:pt>
                <c:pt idx="30114">
                  <c:v>42920.451388888891</c:v>
                </c:pt>
                <c:pt idx="30115">
                  <c:v>42920.45208333333</c:v>
                </c:pt>
                <c:pt idx="30116">
                  <c:v>42920.452777777777</c:v>
                </c:pt>
                <c:pt idx="30117">
                  <c:v>42920.453472222223</c:v>
                </c:pt>
                <c:pt idx="30118">
                  <c:v>42920.45416666667</c:v>
                </c:pt>
                <c:pt idx="30119">
                  <c:v>42920.454861111109</c:v>
                </c:pt>
                <c:pt idx="30120">
                  <c:v>42920.455555555556</c:v>
                </c:pt>
                <c:pt idx="30121">
                  <c:v>42920.456250000003</c:v>
                </c:pt>
                <c:pt idx="30122">
                  <c:v>42920.456944444442</c:v>
                </c:pt>
                <c:pt idx="30123">
                  <c:v>42920.457638888889</c:v>
                </c:pt>
                <c:pt idx="30124">
                  <c:v>42920.458333333336</c:v>
                </c:pt>
                <c:pt idx="30125">
                  <c:v>42920.459027777775</c:v>
                </c:pt>
                <c:pt idx="30126">
                  <c:v>42920.459722222222</c:v>
                </c:pt>
                <c:pt idx="30127">
                  <c:v>42920.460416666669</c:v>
                </c:pt>
                <c:pt idx="30128">
                  <c:v>42920.461111111108</c:v>
                </c:pt>
                <c:pt idx="30129">
                  <c:v>42920.461805555555</c:v>
                </c:pt>
                <c:pt idx="30130">
                  <c:v>42920.462500000001</c:v>
                </c:pt>
                <c:pt idx="30131">
                  <c:v>42920.463194444441</c:v>
                </c:pt>
                <c:pt idx="30132">
                  <c:v>42920.463888888888</c:v>
                </c:pt>
                <c:pt idx="30133">
                  <c:v>42920.464583333334</c:v>
                </c:pt>
                <c:pt idx="30134">
                  <c:v>42920.465277777781</c:v>
                </c:pt>
                <c:pt idx="30135">
                  <c:v>42920.46597222222</c:v>
                </c:pt>
                <c:pt idx="30136">
                  <c:v>42920.466666666667</c:v>
                </c:pt>
                <c:pt idx="30137">
                  <c:v>42920.467361111114</c:v>
                </c:pt>
                <c:pt idx="30138">
                  <c:v>42920.468055555553</c:v>
                </c:pt>
                <c:pt idx="30139">
                  <c:v>42920.46875</c:v>
                </c:pt>
                <c:pt idx="30140">
                  <c:v>42920.469444444447</c:v>
                </c:pt>
                <c:pt idx="30141">
                  <c:v>42920.470138888886</c:v>
                </c:pt>
                <c:pt idx="30142">
                  <c:v>42920.470833333333</c:v>
                </c:pt>
                <c:pt idx="30143">
                  <c:v>42920.47152777778</c:v>
                </c:pt>
                <c:pt idx="30144">
                  <c:v>42920.472222222219</c:v>
                </c:pt>
                <c:pt idx="30145">
                  <c:v>42920.472916666666</c:v>
                </c:pt>
                <c:pt idx="30146">
                  <c:v>42920.473611111112</c:v>
                </c:pt>
                <c:pt idx="30147">
                  <c:v>42920.474305555559</c:v>
                </c:pt>
                <c:pt idx="30148">
                  <c:v>42920.474999999999</c:v>
                </c:pt>
                <c:pt idx="30149">
                  <c:v>42920.475694444445</c:v>
                </c:pt>
                <c:pt idx="30150">
                  <c:v>42920.476388888892</c:v>
                </c:pt>
                <c:pt idx="30151">
                  <c:v>42920.477083333331</c:v>
                </c:pt>
                <c:pt idx="30152">
                  <c:v>42920.477777777778</c:v>
                </c:pt>
                <c:pt idx="30153">
                  <c:v>42920.478472222225</c:v>
                </c:pt>
                <c:pt idx="30154">
                  <c:v>42920.479166666664</c:v>
                </c:pt>
                <c:pt idx="30155">
                  <c:v>42920.479861111111</c:v>
                </c:pt>
                <c:pt idx="30156">
                  <c:v>42920.480555555558</c:v>
                </c:pt>
                <c:pt idx="30157">
                  <c:v>42920.481249999997</c:v>
                </c:pt>
                <c:pt idx="30158">
                  <c:v>42920.481944444444</c:v>
                </c:pt>
                <c:pt idx="30159">
                  <c:v>42920.482638888891</c:v>
                </c:pt>
                <c:pt idx="30160">
                  <c:v>42920.48333333333</c:v>
                </c:pt>
                <c:pt idx="30161">
                  <c:v>42920.484027777777</c:v>
                </c:pt>
                <c:pt idx="30162">
                  <c:v>42920.484722222223</c:v>
                </c:pt>
                <c:pt idx="30163">
                  <c:v>42920.48541666667</c:v>
                </c:pt>
                <c:pt idx="30164">
                  <c:v>42920.486111111109</c:v>
                </c:pt>
                <c:pt idx="30165">
                  <c:v>42920.486805555556</c:v>
                </c:pt>
                <c:pt idx="30166">
                  <c:v>42920.487500000003</c:v>
                </c:pt>
                <c:pt idx="30167">
                  <c:v>42920.488194444442</c:v>
                </c:pt>
                <c:pt idx="30168">
                  <c:v>42920.488888888889</c:v>
                </c:pt>
                <c:pt idx="30169">
                  <c:v>42920.489583333336</c:v>
                </c:pt>
                <c:pt idx="30170">
                  <c:v>42920.490277777775</c:v>
                </c:pt>
                <c:pt idx="30171">
                  <c:v>42920.490972222222</c:v>
                </c:pt>
                <c:pt idx="30172">
                  <c:v>42920.491666666669</c:v>
                </c:pt>
                <c:pt idx="30173">
                  <c:v>42920.492361111108</c:v>
                </c:pt>
                <c:pt idx="30174">
                  <c:v>42920.493055555555</c:v>
                </c:pt>
                <c:pt idx="30175">
                  <c:v>42920.493750000001</c:v>
                </c:pt>
                <c:pt idx="30176">
                  <c:v>42920.494444444441</c:v>
                </c:pt>
                <c:pt idx="30177">
                  <c:v>42920.495138888888</c:v>
                </c:pt>
                <c:pt idx="30178">
                  <c:v>42920.495833333334</c:v>
                </c:pt>
                <c:pt idx="30179">
                  <c:v>42920.496527777781</c:v>
                </c:pt>
                <c:pt idx="30180">
                  <c:v>42920.49722222222</c:v>
                </c:pt>
                <c:pt idx="30181">
                  <c:v>42920.497916666667</c:v>
                </c:pt>
                <c:pt idx="30182">
                  <c:v>42920.498611111114</c:v>
                </c:pt>
                <c:pt idx="30183">
                  <c:v>42920.499305555553</c:v>
                </c:pt>
                <c:pt idx="30184">
                  <c:v>42920.5</c:v>
                </c:pt>
                <c:pt idx="30185">
                  <c:v>42920.500694444447</c:v>
                </c:pt>
                <c:pt idx="30186">
                  <c:v>42920.501388888886</c:v>
                </c:pt>
                <c:pt idx="30187">
                  <c:v>42920.502083333333</c:v>
                </c:pt>
                <c:pt idx="30188">
                  <c:v>42920.50277777778</c:v>
                </c:pt>
                <c:pt idx="30189">
                  <c:v>42920.503472222219</c:v>
                </c:pt>
                <c:pt idx="30190">
                  <c:v>42920.504166666666</c:v>
                </c:pt>
                <c:pt idx="30191">
                  <c:v>42920.504861111112</c:v>
                </c:pt>
                <c:pt idx="30192">
                  <c:v>42920.505555555559</c:v>
                </c:pt>
                <c:pt idx="30193">
                  <c:v>42920.506249999999</c:v>
                </c:pt>
                <c:pt idx="30194">
                  <c:v>42920.506944444445</c:v>
                </c:pt>
                <c:pt idx="30195">
                  <c:v>42920.507638888892</c:v>
                </c:pt>
                <c:pt idx="30196">
                  <c:v>42920.508333333331</c:v>
                </c:pt>
                <c:pt idx="30197">
                  <c:v>42920.509027777778</c:v>
                </c:pt>
                <c:pt idx="30198">
                  <c:v>42920.509722222225</c:v>
                </c:pt>
                <c:pt idx="30199">
                  <c:v>42920.510416666664</c:v>
                </c:pt>
                <c:pt idx="30200">
                  <c:v>42920.511111111111</c:v>
                </c:pt>
                <c:pt idx="30201">
                  <c:v>42920.511805555558</c:v>
                </c:pt>
                <c:pt idx="30202">
                  <c:v>42920.512499999997</c:v>
                </c:pt>
                <c:pt idx="30203">
                  <c:v>42920.513194444444</c:v>
                </c:pt>
                <c:pt idx="30204">
                  <c:v>42920.513888888891</c:v>
                </c:pt>
                <c:pt idx="30205">
                  <c:v>42920.51458333333</c:v>
                </c:pt>
                <c:pt idx="30206">
                  <c:v>42920.515277777777</c:v>
                </c:pt>
                <c:pt idx="30207">
                  <c:v>42920.515972222223</c:v>
                </c:pt>
                <c:pt idx="30208">
                  <c:v>42920.51666666667</c:v>
                </c:pt>
                <c:pt idx="30209">
                  <c:v>42920.517361111109</c:v>
                </c:pt>
                <c:pt idx="30210">
                  <c:v>42920.518055555556</c:v>
                </c:pt>
                <c:pt idx="30211">
                  <c:v>42920.518750000003</c:v>
                </c:pt>
                <c:pt idx="30212">
                  <c:v>42920.519444444442</c:v>
                </c:pt>
                <c:pt idx="30213">
                  <c:v>42920.520138888889</c:v>
                </c:pt>
                <c:pt idx="30214">
                  <c:v>42920.520833333336</c:v>
                </c:pt>
                <c:pt idx="30215">
                  <c:v>42920.521527777775</c:v>
                </c:pt>
                <c:pt idx="30216">
                  <c:v>42920.522222222222</c:v>
                </c:pt>
                <c:pt idx="30217">
                  <c:v>42920.522916666669</c:v>
                </c:pt>
                <c:pt idx="30218">
                  <c:v>42920.523611111108</c:v>
                </c:pt>
                <c:pt idx="30219">
                  <c:v>42920.524305555555</c:v>
                </c:pt>
                <c:pt idx="30220">
                  <c:v>42920.525000000001</c:v>
                </c:pt>
                <c:pt idx="30221">
                  <c:v>42920.525694444441</c:v>
                </c:pt>
                <c:pt idx="30222">
                  <c:v>42920.526388888888</c:v>
                </c:pt>
                <c:pt idx="30223">
                  <c:v>42920.527083333334</c:v>
                </c:pt>
                <c:pt idx="30224">
                  <c:v>42920.527777777781</c:v>
                </c:pt>
                <c:pt idx="30225">
                  <c:v>42920.52847222222</c:v>
                </c:pt>
                <c:pt idx="30226">
                  <c:v>42920.529166666667</c:v>
                </c:pt>
                <c:pt idx="30227">
                  <c:v>42920.529861111114</c:v>
                </c:pt>
                <c:pt idx="30228">
                  <c:v>42920.530555555553</c:v>
                </c:pt>
                <c:pt idx="30229">
                  <c:v>42920.53125</c:v>
                </c:pt>
                <c:pt idx="30230">
                  <c:v>42920.531944444447</c:v>
                </c:pt>
                <c:pt idx="30231">
                  <c:v>42920.532638888886</c:v>
                </c:pt>
                <c:pt idx="30232">
                  <c:v>42920.533333333333</c:v>
                </c:pt>
                <c:pt idx="30233">
                  <c:v>42920.53402777778</c:v>
                </c:pt>
                <c:pt idx="30234">
                  <c:v>42920.534722222219</c:v>
                </c:pt>
                <c:pt idx="30235">
                  <c:v>42920.535416666666</c:v>
                </c:pt>
                <c:pt idx="30236">
                  <c:v>42920.536111111112</c:v>
                </c:pt>
                <c:pt idx="30237">
                  <c:v>42920.536805555559</c:v>
                </c:pt>
                <c:pt idx="30238">
                  <c:v>42920.537499999999</c:v>
                </c:pt>
                <c:pt idx="30239">
                  <c:v>42920.538194444445</c:v>
                </c:pt>
                <c:pt idx="30240">
                  <c:v>42920.538888888892</c:v>
                </c:pt>
                <c:pt idx="30241">
                  <c:v>42920.539583333331</c:v>
                </c:pt>
                <c:pt idx="30242">
                  <c:v>42920.540277777778</c:v>
                </c:pt>
                <c:pt idx="30243">
                  <c:v>42920.540972222225</c:v>
                </c:pt>
                <c:pt idx="30244">
                  <c:v>42920.541666666664</c:v>
                </c:pt>
                <c:pt idx="30245">
                  <c:v>42920.542361111111</c:v>
                </c:pt>
                <c:pt idx="30246">
                  <c:v>42920.543055555558</c:v>
                </c:pt>
                <c:pt idx="30247">
                  <c:v>42920.543749999997</c:v>
                </c:pt>
                <c:pt idx="30248">
                  <c:v>42920.544444444444</c:v>
                </c:pt>
                <c:pt idx="30249">
                  <c:v>42920.545138888891</c:v>
                </c:pt>
                <c:pt idx="30250">
                  <c:v>42920.54583333333</c:v>
                </c:pt>
                <c:pt idx="30251">
                  <c:v>42920.546527777777</c:v>
                </c:pt>
                <c:pt idx="30252">
                  <c:v>42920.547222222223</c:v>
                </c:pt>
                <c:pt idx="30253">
                  <c:v>42920.54791666667</c:v>
                </c:pt>
                <c:pt idx="30254">
                  <c:v>42920.548611111109</c:v>
                </c:pt>
                <c:pt idx="30255">
                  <c:v>42920.549305555556</c:v>
                </c:pt>
                <c:pt idx="30256">
                  <c:v>42920.55</c:v>
                </c:pt>
                <c:pt idx="30257">
                  <c:v>42920.550694444442</c:v>
                </c:pt>
                <c:pt idx="30258">
                  <c:v>42920.551388888889</c:v>
                </c:pt>
                <c:pt idx="30259">
                  <c:v>42920.552083333336</c:v>
                </c:pt>
                <c:pt idx="30260">
                  <c:v>42920.552777777775</c:v>
                </c:pt>
                <c:pt idx="30261">
                  <c:v>42920.553472222222</c:v>
                </c:pt>
                <c:pt idx="30262">
                  <c:v>42920.554166666669</c:v>
                </c:pt>
                <c:pt idx="30263">
                  <c:v>42920.554861111108</c:v>
                </c:pt>
                <c:pt idx="30264">
                  <c:v>42920.555555555555</c:v>
                </c:pt>
                <c:pt idx="30265">
                  <c:v>42920.556250000001</c:v>
                </c:pt>
                <c:pt idx="30266">
                  <c:v>42920.556944444441</c:v>
                </c:pt>
                <c:pt idx="30267">
                  <c:v>42920.557638888888</c:v>
                </c:pt>
                <c:pt idx="30268">
                  <c:v>42920.558333333334</c:v>
                </c:pt>
                <c:pt idx="30269">
                  <c:v>42920.559027777781</c:v>
                </c:pt>
                <c:pt idx="30270">
                  <c:v>42920.55972222222</c:v>
                </c:pt>
                <c:pt idx="30271">
                  <c:v>42920.560416666667</c:v>
                </c:pt>
                <c:pt idx="30272">
                  <c:v>42920.561111111114</c:v>
                </c:pt>
                <c:pt idx="30273">
                  <c:v>42920.561805555553</c:v>
                </c:pt>
                <c:pt idx="30274">
                  <c:v>42920.5625</c:v>
                </c:pt>
                <c:pt idx="30275">
                  <c:v>42920.563194444447</c:v>
                </c:pt>
                <c:pt idx="30276">
                  <c:v>42920.563888888886</c:v>
                </c:pt>
                <c:pt idx="30277">
                  <c:v>42920.564583333333</c:v>
                </c:pt>
                <c:pt idx="30278">
                  <c:v>42920.56527777778</c:v>
                </c:pt>
                <c:pt idx="30279">
                  <c:v>42920.565972222219</c:v>
                </c:pt>
                <c:pt idx="30280">
                  <c:v>42920.566666666666</c:v>
                </c:pt>
                <c:pt idx="30281">
                  <c:v>42920.567361111112</c:v>
                </c:pt>
                <c:pt idx="30282">
                  <c:v>42920.568055555559</c:v>
                </c:pt>
                <c:pt idx="30283">
                  <c:v>42920.568749999999</c:v>
                </c:pt>
                <c:pt idx="30284">
                  <c:v>42920.569444444445</c:v>
                </c:pt>
                <c:pt idx="30285">
                  <c:v>42920.570138888892</c:v>
                </c:pt>
                <c:pt idx="30286">
                  <c:v>42920.570833333331</c:v>
                </c:pt>
                <c:pt idx="30287">
                  <c:v>42920.571527777778</c:v>
                </c:pt>
                <c:pt idx="30288">
                  <c:v>42920.572222222225</c:v>
                </c:pt>
                <c:pt idx="30289">
                  <c:v>42920.572916666664</c:v>
                </c:pt>
                <c:pt idx="30290">
                  <c:v>42920.573611111111</c:v>
                </c:pt>
                <c:pt idx="30291">
                  <c:v>42920.574305555558</c:v>
                </c:pt>
                <c:pt idx="30292">
                  <c:v>42920.574999999997</c:v>
                </c:pt>
                <c:pt idx="30293">
                  <c:v>42920.575694444444</c:v>
                </c:pt>
                <c:pt idx="30294">
                  <c:v>42920.576388888891</c:v>
                </c:pt>
                <c:pt idx="30295">
                  <c:v>42920.57708333333</c:v>
                </c:pt>
                <c:pt idx="30296">
                  <c:v>42920.577777777777</c:v>
                </c:pt>
                <c:pt idx="30297">
                  <c:v>42920.578472222223</c:v>
                </c:pt>
                <c:pt idx="30298">
                  <c:v>42920.57916666667</c:v>
                </c:pt>
                <c:pt idx="30299">
                  <c:v>42920.579861111109</c:v>
                </c:pt>
                <c:pt idx="30300">
                  <c:v>42920.580555555556</c:v>
                </c:pt>
                <c:pt idx="30301">
                  <c:v>42920.581250000003</c:v>
                </c:pt>
                <c:pt idx="30302">
                  <c:v>42920.581944444442</c:v>
                </c:pt>
                <c:pt idx="30303">
                  <c:v>42920.582638888889</c:v>
                </c:pt>
                <c:pt idx="30304">
                  <c:v>42920.583333333336</c:v>
                </c:pt>
                <c:pt idx="30305">
                  <c:v>42920.584027777775</c:v>
                </c:pt>
                <c:pt idx="30306">
                  <c:v>42920.584722222222</c:v>
                </c:pt>
                <c:pt idx="30307">
                  <c:v>42920.585416666669</c:v>
                </c:pt>
                <c:pt idx="30308">
                  <c:v>42920.586111111108</c:v>
                </c:pt>
                <c:pt idx="30309">
                  <c:v>42920.586805555555</c:v>
                </c:pt>
                <c:pt idx="30310">
                  <c:v>42920.587500000001</c:v>
                </c:pt>
                <c:pt idx="30311">
                  <c:v>42920.588194444441</c:v>
                </c:pt>
                <c:pt idx="30312">
                  <c:v>42920.588888888888</c:v>
                </c:pt>
                <c:pt idx="30313">
                  <c:v>42920.589583333334</c:v>
                </c:pt>
                <c:pt idx="30314">
                  <c:v>42920.590277777781</c:v>
                </c:pt>
                <c:pt idx="30315">
                  <c:v>42920.59097222222</c:v>
                </c:pt>
                <c:pt idx="30316">
                  <c:v>42920.591666666667</c:v>
                </c:pt>
                <c:pt idx="30317">
                  <c:v>42920.592361111114</c:v>
                </c:pt>
                <c:pt idx="30318">
                  <c:v>42920.593055555553</c:v>
                </c:pt>
                <c:pt idx="30319">
                  <c:v>42920.59375</c:v>
                </c:pt>
                <c:pt idx="30320">
                  <c:v>42920.594444444447</c:v>
                </c:pt>
                <c:pt idx="30321">
                  <c:v>42920.595138888886</c:v>
                </c:pt>
                <c:pt idx="30322">
                  <c:v>42920.595833333333</c:v>
                </c:pt>
                <c:pt idx="30323">
                  <c:v>42920.59652777778</c:v>
                </c:pt>
                <c:pt idx="30324">
                  <c:v>42920.597222222219</c:v>
                </c:pt>
                <c:pt idx="30325">
                  <c:v>42920.597916666666</c:v>
                </c:pt>
                <c:pt idx="30326">
                  <c:v>42920.598611111112</c:v>
                </c:pt>
                <c:pt idx="30327">
                  <c:v>42920.599305555559</c:v>
                </c:pt>
                <c:pt idx="30328">
                  <c:v>42920.6</c:v>
                </c:pt>
                <c:pt idx="30329">
                  <c:v>42920.600694444445</c:v>
                </c:pt>
                <c:pt idx="30330">
                  <c:v>42920.601388888892</c:v>
                </c:pt>
                <c:pt idx="30331">
                  <c:v>42920.602083333331</c:v>
                </c:pt>
                <c:pt idx="30332">
                  <c:v>42920.602777777778</c:v>
                </c:pt>
                <c:pt idx="30333">
                  <c:v>42920.603472222225</c:v>
                </c:pt>
                <c:pt idx="30334">
                  <c:v>42920.604166666664</c:v>
                </c:pt>
                <c:pt idx="30335">
                  <c:v>42920.604861111111</c:v>
                </c:pt>
                <c:pt idx="30336">
                  <c:v>42920.605555555558</c:v>
                </c:pt>
                <c:pt idx="30337">
                  <c:v>42920.606249999997</c:v>
                </c:pt>
                <c:pt idx="30338">
                  <c:v>42920.606944444444</c:v>
                </c:pt>
                <c:pt idx="30339">
                  <c:v>42920.607638888891</c:v>
                </c:pt>
                <c:pt idx="30340">
                  <c:v>42920.60833333333</c:v>
                </c:pt>
                <c:pt idx="30341">
                  <c:v>42920.609027777777</c:v>
                </c:pt>
                <c:pt idx="30342">
                  <c:v>42920.609722222223</c:v>
                </c:pt>
                <c:pt idx="30343">
                  <c:v>42920.61041666667</c:v>
                </c:pt>
                <c:pt idx="30344">
                  <c:v>42920.611111111109</c:v>
                </c:pt>
                <c:pt idx="30345">
                  <c:v>42920.611805555556</c:v>
                </c:pt>
                <c:pt idx="30346">
                  <c:v>42920.612500000003</c:v>
                </c:pt>
                <c:pt idx="30347">
                  <c:v>42920.613194444442</c:v>
                </c:pt>
                <c:pt idx="30348">
                  <c:v>42920.613888888889</c:v>
                </c:pt>
                <c:pt idx="30349">
                  <c:v>42920.614583333336</c:v>
                </c:pt>
                <c:pt idx="30350">
                  <c:v>42920.615277777775</c:v>
                </c:pt>
                <c:pt idx="30351">
                  <c:v>42920.615972222222</c:v>
                </c:pt>
                <c:pt idx="30352">
                  <c:v>42920.616666666669</c:v>
                </c:pt>
                <c:pt idx="30353">
                  <c:v>42920.617361111108</c:v>
                </c:pt>
                <c:pt idx="30354">
                  <c:v>42920.618055555555</c:v>
                </c:pt>
                <c:pt idx="30355">
                  <c:v>42920.618750000001</c:v>
                </c:pt>
                <c:pt idx="30356">
                  <c:v>42920.619444444441</c:v>
                </c:pt>
                <c:pt idx="30357">
                  <c:v>42920.620138888888</c:v>
                </c:pt>
                <c:pt idx="30358">
                  <c:v>42920.620833333334</c:v>
                </c:pt>
                <c:pt idx="30359">
                  <c:v>42920.621527777781</c:v>
                </c:pt>
                <c:pt idx="30360">
                  <c:v>42920.62222222222</c:v>
                </c:pt>
                <c:pt idx="30361">
                  <c:v>42920.622916666667</c:v>
                </c:pt>
                <c:pt idx="30362">
                  <c:v>42920.623611111114</c:v>
                </c:pt>
                <c:pt idx="30363">
                  <c:v>42920.624305555553</c:v>
                </c:pt>
                <c:pt idx="30364">
                  <c:v>42920.625</c:v>
                </c:pt>
                <c:pt idx="30365">
                  <c:v>42920.625694444447</c:v>
                </c:pt>
                <c:pt idx="30366">
                  <c:v>42920.626388888886</c:v>
                </c:pt>
                <c:pt idx="30367">
                  <c:v>42920.627083333333</c:v>
                </c:pt>
                <c:pt idx="30368">
                  <c:v>42920.62777777778</c:v>
                </c:pt>
                <c:pt idx="30369">
                  <c:v>42920.628472222219</c:v>
                </c:pt>
                <c:pt idx="30370">
                  <c:v>42920.629166666666</c:v>
                </c:pt>
                <c:pt idx="30371">
                  <c:v>42920.629861111112</c:v>
                </c:pt>
                <c:pt idx="30372">
                  <c:v>42920.630555555559</c:v>
                </c:pt>
                <c:pt idx="30373">
                  <c:v>42920.631249999999</c:v>
                </c:pt>
                <c:pt idx="30374">
                  <c:v>42920.631944444445</c:v>
                </c:pt>
                <c:pt idx="30375">
                  <c:v>42920.632638888892</c:v>
                </c:pt>
                <c:pt idx="30376">
                  <c:v>42920.633333333331</c:v>
                </c:pt>
                <c:pt idx="30377">
                  <c:v>42920.634027777778</c:v>
                </c:pt>
                <c:pt idx="30378">
                  <c:v>42920.634722222225</c:v>
                </c:pt>
                <c:pt idx="30379">
                  <c:v>42920.635416666664</c:v>
                </c:pt>
                <c:pt idx="30380">
                  <c:v>42920.636111111111</c:v>
                </c:pt>
                <c:pt idx="30381">
                  <c:v>42920.636805555558</c:v>
                </c:pt>
                <c:pt idx="30382">
                  <c:v>42920.637499999997</c:v>
                </c:pt>
                <c:pt idx="30383">
                  <c:v>42920.638194444444</c:v>
                </c:pt>
                <c:pt idx="30384">
                  <c:v>42920.638888888891</c:v>
                </c:pt>
                <c:pt idx="30385">
                  <c:v>42920.63958333333</c:v>
                </c:pt>
                <c:pt idx="30386">
                  <c:v>42920.640277777777</c:v>
                </c:pt>
                <c:pt idx="30387">
                  <c:v>42920.640972222223</c:v>
                </c:pt>
                <c:pt idx="30388">
                  <c:v>42920.64166666667</c:v>
                </c:pt>
                <c:pt idx="30389">
                  <c:v>42920.642361111109</c:v>
                </c:pt>
                <c:pt idx="30390">
                  <c:v>42920.643055555556</c:v>
                </c:pt>
                <c:pt idx="30391">
                  <c:v>42920.643750000003</c:v>
                </c:pt>
                <c:pt idx="30392">
                  <c:v>42920.644444444442</c:v>
                </c:pt>
                <c:pt idx="30393">
                  <c:v>42920.645138888889</c:v>
                </c:pt>
                <c:pt idx="30394">
                  <c:v>42920.645833333336</c:v>
                </c:pt>
                <c:pt idx="30395">
                  <c:v>42920.646527777775</c:v>
                </c:pt>
                <c:pt idx="30396">
                  <c:v>42920.647222222222</c:v>
                </c:pt>
                <c:pt idx="30397">
                  <c:v>42920.647916666669</c:v>
                </c:pt>
                <c:pt idx="30398">
                  <c:v>42920.648611111108</c:v>
                </c:pt>
                <c:pt idx="30399">
                  <c:v>42920.649305555555</c:v>
                </c:pt>
                <c:pt idx="30400">
                  <c:v>42920.65</c:v>
                </c:pt>
                <c:pt idx="30401">
                  <c:v>42920.650694444441</c:v>
                </c:pt>
                <c:pt idx="30402">
                  <c:v>42920.651388888888</c:v>
                </c:pt>
                <c:pt idx="30403">
                  <c:v>42920.652083333334</c:v>
                </c:pt>
                <c:pt idx="30404">
                  <c:v>42920.652777777781</c:v>
                </c:pt>
                <c:pt idx="30405">
                  <c:v>42920.65347222222</c:v>
                </c:pt>
                <c:pt idx="30406">
                  <c:v>42920.654166666667</c:v>
                </c:pt>
                <c:pt idx="30407">
                  <c:v>42920.654861111114</c:v>
                </c:pt>
                <c:pt idx="30408">
                  <c:v>42920.655555555553</c:v>
                </c:pt>
                <c:pt idx="30409">
                  <c:v>42920.65625</c:v>
                </c:pt>
                <c:pt idx="30410">
                  <c:v>42920.656944444447</c:v>
                </c:pt>
                <c:pt idx="30411">
                  <c:v>42920.657638888886</c:v>
                </c:pt>
                <c:pt idx="30412">
                  <c:v>42920.658333333333</c:v>
                </c:pt>
                <c:pt idx="30413">
                  <c:v>42920.65902777778</c:v>
                </c:pt>
                <c:pt idx="30414">
                  <c:v>42920.659722222219</c:v>
                </c:pt>
                <c:pt idx="30415">
                  <c:v>42920.660416666666</c:v>
                </c:pt>
                <c:pt idx="30416">
                  <c:v>42920.661111111112</c:v>
                </c:pt>
                <c:pt idx="30417">
                  <c:v>42920.661805555559</c:v>
                </c:pt>
                <c:pt idx="30418">
                  <c:v>42920.662499999999</c:v>
                </c:pt>
                <c:pt idx="30419">
                  <c:v>42920.663194444445</c:v>
                </c:pt>
                <c:pt idx="30420">
                  <c:v>42920.663888888892</c:v>
                </c:pt>
                <c:pt idx="30421">
                  <c:v>42920.664583333331</c:v>
                </c:pt>
                <c:pt idx="30422">
                  <c:v>42920.665277777778</c:v>
                </c:pt>
                <c:pt idx="30423">
                  <c:v>42920.665972222225</c:v>
                </c:pt>
                <c:pt idx="30424">
                  <c:v>42920.666666666664</c:v>
                </c:pt>
                <c:pt idx="30425">
                  <c:v>42920.667361111111</c:v>
                </c:pt>
                <c:pt idx="30426">
                  <c:v>42920.668055555558</c:v>
                </c:pt>
                <c:pt idx="30427">
                  <c:v>42920.668749999997</c:v>
                </c:pt>
                <c:pt idx="30428">
                  <c:v>42920.669444444444</c:v>
                </c:pt>
                <c:pt idx="30429">
                  <c:v>42920.670138888891</c:v>
                </c:pt>
                <c:pt idx="30430">
                  <c:v>42920.67083333333</c:v>
                </c:pt>
                <c:pt idx="30431">
                  <c:v>42920.671527777777</c:v>
                </c:pt>
                <c:pt idx="30432">
                  <c:v>42920.672222222223</c:v>
                </c:pt>
                <c:pt idx="30433">
                  <c:v>42920.67291666667</c:v>
                </c:pt>
                <c:pt idx="30434">
                  <c:v>42920.673611111109</c:v>
                </c:pt>
                <c:pt idx="30435">
                  <c:v>42920.674305555556</c:v>
                </c:pt>
                <c:pt idx="30436">
                  <c:v>42920.675000000003</c:v>
                </c:pt>
                <c:pt idx="30437">
                  <c:v>42920.675694444442</c:v>
                </c:pt>
                <c:pt idx="30438">
                  <c:v>42920.676388888889</c:v>
                </c:pt>
                <c:pt idx="30439">
                  <c:v>42920.677083333336</c:v>
                </c:pt>
                <c:pt idx="30440">
                  <c:v>42920.677777777775</c:v>
                </c:pt>
                <c:pt idx="30441">
                  <c:v>42920.678472222222</c:v>
                </c:pt>
                <c:pt idx="30442">
                  <c:v>42920.679166666669</c:v>
                </c:pt>
                <c:pt idx="30443">
                  <c:v>42920.679861111108</c:v>
                </c:pt>
                <c:pt idx="30444">
                  <c:v>42920.680555555555</c:v>
                </c:pt>
                <c:pt idx="30445">
                  <c:v>42920.681250000001</c:v>
                </c:pt>
                <c:pt idx="30446">
                  <c:v>42920.681944444441</c:v>
                </c:pt>
                <c:pt idx="30447">
                  <c:v>42920.682638888888</c:v>
                </c:pt>
                <c:pt idx="30448">
                  <c:v>42920.683333333334</c:v>
                </c:pt>
                <c:pt idx="30449">
                  <c:v>42920.684027777781</c:v>
                </c:pt>
                <c:pt idx="30450">
                  <c:v>42920.68472222222</c:v>
                </c:pt>
                <c:pt idx="30451">
                  <c:v>42920.685416666667</c:v>
                </c:pt>
                <c:pt idx="30452">
                  <c:v>42920.686111111114</c:v>
                </c:pt>
                <c:pt idx="30453">
                  <c:v>42920.686805555553</c:v>
                </c:pt>
                <c:pt idx="30454">
                  <c:v>42920.6875</c:v>
                </c:pt>
                <c:pt idx="30455">
                  <c:v>42920.688194444447</c:v>
                </c:pt>
                <c:pt idx="30456">
                  <c:v>42920.688888888886</c:v>
                </c:pt>
                <c:pt idx="30457">
                  <c:v>42920.689583333333</c:v>
                </c:pt>
                <c:pt idx="30458">
                  <c:v>42920.69027777778</c:v>
                </c:pt>
                <c:pt idx="30459">
                  <c:v>42920.690972222219</c:v>
                </c:pt>
                <c:pt idx="30460">
                  <c:v>42920.691666666666</c:v>
                </c:pt>
                <c:pt idx="30461">
                  <c:v>42920.692361111112</c:v>
                </c:pt>
                <c:pt idx="30462">
                  <c:v>42920.693055555559</c:v>
                </c:pt>
                <c:pt idx="30463">
                  <c:v>42920.693749999999</c:v>
                </c:pt>
                <c:pt idx="30464">
                  <c:v>42920.694444444445</c:v>
                </c:pt>
                <c:pt idx="30465">
                  <c:v>42920.695138888892</c:v>
                </c:pt>
                <c:pt idx="30466">
                  <c:v>42920.695833333331</c:v>
                </c:pt>
                <c:pt idx="30467">
                  <c:v>42920.696527777778</c:v>
                </c:pt>
                <c:pt idx="30468">
                  <c:v>42920.697222222225</c:v>
                </c:pt>
                <c:pt idx="30469">
                  <c:v>42920.697916666664</c:v>
                </c:pt>
                <c:pt idx="30470">
                  <c:v>42920.698611111111</c:v>
                </c:pt>
                <c:pt idx="30471">
                  <c:v>42920.699305555558</c:v>
                </c:pt>
                <c:pt idx="30472">
                  <c:v>42920.7</c:v>
                </c:pt>
                <c:pt idx="30473">
                  <c:v>42920.700694444444</c:v>
                </c:pt>
                <c:pt idx="30474">
                  <c:v>42920.701388888891</c:v>
                </c:pt>
                <c:pt idx="30475">
                  <c:v>42920.70208333333</c:v>
                </c:pt>
                <c:pt idx="30476">
                  <c:v>42920.702777777777</c:v>
                </c:pt>
                <c:pt idx="30477">
                  <c:v>42920.703472222223</c:v>
                </c:pt>
                <c:pt idx="30478">
                  <c:v>42920.70416666667</c:v>
                </c:pt>
                <c:pt idx="30479">
                  <c:v>42920.704861111109</c:v>
                </c:pt>
                <c:pt idx="30480">
                  <c:v>42920.705555555556</c:v>
                </c:pt>
                <c:pt idx="30481">
                  <c:v>42920.706250000003</c:v>
                </c:pt>
                <c:pt idx="30482">
                  <c:v>42920.706944444442</c:v>
                </c:pt>
                <c:pt idx="30483">
                  <c:v>42920.707638888889</c:v>
                </c:pt>
                <c:pt idx="30484">
                  <c:v>42920.708333333336</c:v>
                </c:pt>
                <c:pt idx="30485">
                  <c:v>42920.709027777775</c:v>
                </c:pt>
                <c:pt idx="30486">
                  <c:v>42920.709722222222</c:v>
                </c:pt>
                <c:pt idx="30487">
                  <c:v>42920.710416666669</c:v>
                </c:pt>
                <c:pt idx="30488">
                  <c:v>42920.711111111108</c:v>
                </c:pt>
                <c:pt idx="30489">
                  <c:v>42920.711805555555</c:v>
                </c:pt>
                <c:pt idx="30490">
                  <c:v>42920.712500000001</c:v>
                </c:pt>
                <c:pt idx="30491">
                  <c:v>42920.713194444441</c:v>
                </c:pt>
                <c:pt idx="30492">
                  <c:v>42920.713888888888</c:v>
                </c:pt>
                <c:pt idx="30493">
                  <c:v>42920.714583333334</c:v>
                </c:pt>
                <c:pt idx="30494">
                  <c:v>42920.715277777781</c:v>
                </c:pt>
                <c:pt idx="30495">
                  <c:v>42920.71597222222</c:v>
                </c:pt>
                <c:pt idx="30496">
                  <c:v>42920.716666666667</c:v>
                </c:pt>
                <c:pt idx="30497">
                  <c:v>42920.717361111114</c:v>
                </c:pt>
                <c:pt idx="30498">
                  <c:v>42920.718055555553</c:v>
                </c:pt>
                <c:pt idx="30499">
                  <c:v>42920.71875</c:v>
                </c:pt>
                <c:pt idx="30500">
                  <c:v>42920.719444444447</c:v>
                </c:pt>
                <c:pt idx="30501">
                  <c:v>42920.720138888886</c:v>
                </c:pt>
                <c:pt idx="30502">
                  <c:v>42920.720833333333</c:v>
                </c:pt>
                <c:pt idx="30503">
                  <c:v>42920.72152777778</c:v>
                </c:pt>
                <c:pt idx="30504">
                  <c:v>42920.722222222219</c:v>
                </c:pt>
                <c:pt idx="30505">
                  <c:v>42920.722916666666</c:v>
                </c:pt>
                <c:pt idx="30506">
                  <c:v>42920.723611111112</c:v>
                </c:pt>
                <c:pt idx="30507">
                  <c:v>42920.724305555559</c:v>
                </c:pt>
                <c:pt idx="30508">
                  <c:v>42920.724999999999</c:v>
                </c:pt>
                <c:pt idx="30509">
                  <c:v>42920.725694444445</c:v>
                </c:pt>
                <c:pt idx="30510">
                  <c:v>42920.726388888892</c:v>
                </c:pt>
                <c:pt idx="30511">
                  <c:v>42920.727083333331</c:v>
                </c:pt>
                <c:pt idx="30512">
                  <c:v>42920.727777777778</c:v>
                </c:pt>
                <c:pt idx="30513">
                  <c:v>42920.728472222225</c:v>
                </c:pt>
                <c:pt idx="30514">
                  <c:v>42920.729166666664</c:v>
                </c:pt>
                <c:pt idx="30515">
                  <c:v>42920.729861111111</c:v>
                </c:pt>
                <c:pt idx="30516">
                  <c:v>42920.730555555558</c:v>
                </c:pt>
                <c:pt idx="30517">
                  <c:v>42920.731249999997</c:v>
                </c:pt>
                <c:pt idx="30518">
                  <c:v>42920.731944444444</c:v>
                </c:pt>
                <c:pt idx="30519">
                  <c:v>42920.732638888891</c:v>
                </c:pt>
                <c:pt idx="30520">
                  <c:v>42920.73333333333</c:v>
                </c:pt>
                <c:pt idx="30521">
                  <c:v>42920.734027777777</c:v>
                </c:pt>
                <c:pt idx="30522">
                  <c:v>42920.734722222223</c:v>
                </c:pt>
                <c:pt idx="30523">
                  <c:v>42920.73541666667</c:v>
                </c:pt>
                <c:pt idx="30524">
                  <c:v>42920.736111111109</c:v>
                </c:pt>
                <c:pt idx="30525">
                  <c:v>42920.736805555556</c:v>
                </c:pt>
                <c:pt idx="30526">
                  <c:v>42920.737500000003</c:v>
                </c:pt>
                <c:pt idx="30527">
                  <c:v>42920.738194444442</c:v>
                </c:pt>
                <c:pt idx="30528">
                  <c:v>42920.738888888889</c:v>
                </c:pt>
                <c:pt idx="30529">
                  <c:v>42920.739583333336</c:v>
                </c:pt>
                <c:pt idx="30530">
                  <c:v>42920.740277777775</c:v>
                </c:pt>
                <c:pt idx="30531">
                  <c:v>42920.740972222222</c:v>
                </c:pt>
                <c:pt idx="30532">
                  <c:v>42920.741666666669</c:v>
                </c:pt>
                <c:pt idx="30533">
                  <c:v>42920.742361111108</c:v>
                </c:pt>
                <c:pt idx="30534">
                  <c:v>42920.743055555555</c:v>
                </c:pt>
                <c:pt idx="30535">
                  <c:v>42920.743750000001</c:v>
                </c:pt>
                <c:pt idx="30536">
                  <c:v>42920.744444444441</c:v>
                </c:pt>
                <c:pt idx="30537">
                  <c:v>42920.745138888888</c:v>
                </c:pt>
                <c:pt idx="30538">
                  <c:v>42920.745833333334</c:v>
                </c:pt>
                <c:pt idx="30539">
                  <c:v>42920.746527777781</c:v>
                </c:pt>
                <c:pt idx="30540">
                  <c:v>42920.74722222222</c:v>
                </c:pt>
                <c:pt idx="30541">
                  <c:v>42920.747916666667</c:v>
                </c:pt>
                <c:pt idx="30542">
                  <c:v>42920.748611111114</c:v>
                </c:pt>
                <c:pt idx="30543">
                  <c:v>42920.749305555553</c:v>
                </c:pt>
                <c:pt idx="30544">
                  <c:v>42920.75</c:v>
                </c:pt>
                <c:pt idx="30545">
                  <c:v>42920.750694444447</c:v>
                </c:pt>
                <c:pt idx="30546">
                  <c:v>42920.751388888886</c:v>
                </c:pt>
                <c:pt idx="30547">
                  <c:v>42920.752083333333</c:v>
                </c:pt>
                <c:pt idx="30548">
                  <c:v>42920.75277777778</c:v>
                </c:pt>
                <c:pt idx="30549">
                  <c:v>42920.753472222219</c:v>
                </c:pt>
                <c:pt idx="30550">
                  <c:v>42920.754166666666</c:v>
                </c:pt>
                <c:pt idx="30551">
                  <c:v>42920.754861111112</c:v>
                </c:pt>
                <c:pt idx="30552">
                  <c:v>42920.755555555559</c:v>
                </c:pt>
                <c:pt idx="30553">
                  <c:v>42920.756249999999</c:v>
                </c:pt>
                <c:pt idx="30554">
                  <c:v>42920.756944444445</c:v>
                </c:pt>
                <c:pt idx="30555">
                  <c:v>42920.757638888892</c:v>
                </c:pt>
                <c:pt idx="30556">
                  <c:v>42920.758333333331</c:v>
                </c:pt>
                <c:pt idx="30557">
                  <c:v>42920.759027777778</c:v>
                </c:pt>
                <c:pt idx="30558">
                  <c:v>42920.759722222225</c:v>
                </c:pt>
                <c:pt idx="30559">
                  <c:v>42920.760416666664</c:v>
                </c:pt>
                <c:pt idx="30560">
                  <c:v>42920.761111111111</c:v>
                </c:pt>
                <c:pt idx="30561">
                  <c:v>42920.761805555558</c:v>
                </c:pt>
                <c:pt idx="30562">
                  <c:v>42920.762499999997</c:v>
                </c:pt>
                <c:pt idx="30563">
                  <c:v>42920.763194444444</c:v>
                </c:pt>
                <c:pt idx="30564">
                  <c:v>42920.763888888891</c:v>
                </c:pt>
                <c:pt idx="30565">
                  <c:v>42920.76458333333</c:v>
                </c:pt>
                <c:pt idx="30566">
                  <c:v>42920.765277777777</c:v>
                </c:pt>
                <c:pt idx="30567">
                  <c:v>42920.765972222223</c:v>
                </c:pt>
                <c:pt idx="30568">
                  <c:v>42920.76666666667</c:v>
                </c:pt>
                <c:pt idx="30569">
                  <c:v>42920.767361111109</c:v>
                </c:pt>
                <c:pt idx="30570">
                  <c:v>42920.768055555556</c:v>
                </c:pt>
                <c:pt idx="30571">
                  <c:v>42920.768750000003</c:v>
                </c:pt>
                <c:pt idx="30572">
                  <c:v>42920.769444444442</c:v>
                </c:pt>
                <c:pt idx="30573">
                  <c:v>42920.770138888889</c:v>
                </c:pt>
                <c:pt idx="30574">
                  <c:v>42920.770833333336</c:v>
                </c:pt>
                <c:pt idx="30575">
                  <c:v>42920.771527777775</c:v>
                </c:pt>
                <c:pt idx="30576">
                  <c:v>42920.772222222222</c:v>
                </c:pt>
                <c:pt idx="30577">
                  <c:v>42920.772916666669</c:v>
                </c:pt>
                <c:pt idx="30578">
                  <c:v>42920.773611111108</c:v>
                </c:pt>
                <c:pt idx="30579">
                  <c:v>42920.774305555555</c:v>
                </c:pt>
                <c:pt idx="30580">
                  <c:v>42920.775000000001</c:v>
                </c:pt>
                <c:pt idx="30581">
                  <c:v>42920.775694444441</c:v>
                </c:pt>
                <c:pt idx="30582">
                  <c:v>42920.776388888888</c:v>
                </c:pt>
                <c:pt idx="30583">
                  <c:v>42920.777083333334</c:v>
                </c:pt>
                <c:pt idx="30584">
                  <c:v>42920.777777777781</c:v>
                </c:pt>
                <c:pt idx="30585">
                  <c:v>42920.77847222222</c:v>
                </c:pt>
                <c:pt idx="30586">
                  <c:v>42920.779166666667</c:v>
                </c:pt>
                <c:pt idx="30587">
                  <c:v>42920.779861111114</c:v>
                </c:pt>
                <c:pt idx="30588">
                  <c:v>42920.780555555553</c:v>
                </c:pt>
                <c:pt idx="30589">
                  <c:v>42920.78125</c:v>
                </c:pt>
                <c:pt idx="30590">
                  <c:v>42920.781944444447</c:v>
                </c:pt>
                <c:pt idx="30591">
                  <c:v>42920.782638888886</c:v>
                </c:pt>
                <c:pt idx="30592">
                  <c:v>42920.783333333333</c:v>
                </c:pt>
                <c:pt idx="30593">
                  <c:v>42920.78402777778</c:v>
                </c:pt>
                <c:pt idx="30594">
                  <c:v>42920.784722222219</c:v>
                </c:pt>
                <c:pt idx="30595">
                  <c:v>42920.785416666666</c:v>
                </c:pt>
                <c:pt idx="30596">
                  <c:v>42920.786111111112</c:v>
                </c:pt>
                <c:pt idx="30597">
                  <c:v>42920.786805555559</c:v>
                </c:pt>
                <c:pt idx="30598">
                  <c:v>42920.787499999999</c:v>
                </c:pt>
                <c:pt idx="30599">
                  <c:v>42920.788194444445</c:v>
                </c:pt>
                <c:pt idx="30600">
                  <c:v>42920.788888888892</c:v>
                </c:pt>
                <c:pt idx="30601">
                  <c:v>42920.789583333331</c:v>
                </c:pt>
                <c:pt idx="30602">
                  <c:v>42920.790277777778</c:v>
                </c:pt>
                <c:pt idx="30603">
                  <c:v>42920.790972222225</c:v>
                </c:pt>
                <c:pt idx="30604">
                  <c:v>42920.791666666664</c:v>
                </c:pt>
                <c:pt idx="30605">
                  <c:v>42920.792361111111</c:v>
                </c:pt>
                <c:pt idx="30606">
                  <c:v>42920.793055555558</c:v>
                </c:pt>
                <c:pt idx="30607">
                  <c:v>42920.793749999997</c:v>
                </c:pt>
                <c:pt idx="30608">
                  <c:v>42920.794444444444</c:v>
                </c:pt>
                <c:pt idx="30609">
                  <c:v>42920.795138888891</c:v>
                </c:pt>
                <c:pt idx="30610">
                  <c:v>42920.79583333333</c:v>
                </c:pt>
                <c:pt idx="30611">
                  <c:v>42920.796527777777</c:v>
                </c:pt>
                <c:pt idx="30612">
                  <c:v>42920.797222222223</c:v>
                </c:pt>
                <c:pt idx="30613">
                  <c:v>42920.79791666667</c:v>
                </c:pt>
                <c:pt idx="30614">
                  <c:v>42920.798611111109</c:v>
                </c:pt>
                <c:pt idx="30615">
                  <c:v>42920.799305555556</c:v>
                </c:pt>
                <c:pt idx="30616">
                  <c:v>42920.800000000003</c:v>
                </c:pt>
                <c:pt idx="30617">
                  <c:v>42920.800694444442</c:v>
                </c:pt>
                <c:pt idx="30618">
                  <c:v>42920.801388888889</c:v>
                </c:pt>
                <c:pt idx="30619">
                  <c:v>42920.802083333336</c:v>
                </c:pt>
                <c:pt idx="30620">
                  <c:v>42920.802777777775</c:v>
                </c:pt>
                <c:pt idx="30621">
                  <c:v>42920.803472222222</c:v>
                </c:pt>
                <c:pt idx="30622">
                  <c:v>42920.804166666669</c:v>
                </c:pt>
                <c:pt idx="30623">
                  <c:v>42920.804861111108</c:v>
                </c:pt>
                <c:pt idx="30624">
                  <c:v>42920.805555555555</c:v>
                </c:pt>
                <c:pt idx="30625">
                  <c:v>42920.806250000001</c:v>
                </c:pt>
                <c:pt idx="30626">
                  <c:v>42920.806944444441</c:v>
                </c:pt>
                <c:pt idx="30627">
                  <c:v>42920.807638888888</c:v>
                </c:pt>
                <c:pt idx="30628">
                  <c:v>42920.808333333334</c:v>
                </c:pt>
                <c:pt idx="30629">
                  <c:v>42920.809027777781</c:v>
                </c:pt>
                <c:pt idx="30630">
                  <c:v>42920.80972222222</c:v>
                </c:pt>
                <c:pt idx="30631">
                  <c:v>42920.810416666667</c:v>
                </c:pt>
                <c:pt idx="30632">
                  <c:v>42920.811111111114</c:v>
                </c:pt>
                <c:pt idx="30633">
                  <c:v>42920.811805555553</c:v>
                </c:pt>
                <c:pt idx="30634">
                  <c:v>42920.8125</c:v>
                </c:pt>
                <c:pt idx="30635">
                  <c:v>42920.813194444447</c:v>
                </c:pt>
                <c:pt idx="30636">
                  <c:v>42920.813888888886</c:v>
                </c:pt>
                <c:pt idx="30637">
                  <c:v>42920.814583333333</c:v>
                </c:pt>
                <c:pt idx="30638">
                  <c:v>42920.81527777778</c:v>
                </c:pt>
                <c:pt idx="30639">
                  <c:v>42920.815972222219</c:v>
                </c:pt>
                <c:pt idx="30640">
                  <c:v>42920.816666666666</c:v>
                </c:pt>
                <c:pt idx="30641">
                  <c:v>42920.817361111112</c:v>
                </c:pt>
                <c:pt idx="30642">
                  <c:v>42920.818055555559</c:v>
                </c:pt>
                <c:pt idx="30643">
                  <c:v>42920.818749999999</c:v>
                </c:pt>
                <c:pt idx="30644">
                  <c:v>42920.819444444445</c:v>
                </c:pt>
                <c:pt idx="30645">
                  <c:v>42920.820138888892</c:v>
                </c:pt>
                <c:pt idx="30646">
                  <c:v>42920.820833333331</c:v>
                </c:pt>
                <c:pt idx="30647">
                  <c:v>42920.821527777778</c:v>
                </c:pt>
                <c:pt idx="30648">
                  <c:v>42920.822222222225</c:v>
                </c:pt>
                <c:pt idx="30649">
                  <c:v>42920.822916666664</c:v>
                </c:pt>
                <c:pt idx="30650">
                  <c:v>42920.823611111111</c:v>
                </c:pt>
                <c:pt idx="30651">
                  <c:v>42920.824305555558</c:v>
                </c:pt>
                <c:pt idx="30652">
                  <c:v>42920.824999999997</c:v>
                </c:pt>
                <c:pt idx="30653">
                  <c:v>42920.825694444444</c:v>
                </c:pt>
                <c:pt idx="30654">
                  <c:v>42920.826388888891</c:v>
                </c:pt>
                <c:pt idx="30655">
                  <c:v>42920.82708333333</c:v>
                </c:pt>
                <c:pt idx="30656">
                  <c:v>42920.827777777777</c:v>
                </c:pt>
                <c:pt idx="30657">
                  <c:v>42920.828472222223</c:v>
                </c:pt>
                <c:pt idx="30658">
                  <c:v>42920.82916666667</c:v>
                </c:pt>
                <c:pt idx="30659">
                  <c:v>42920.829861111109</c:v>
                </c:pt>
                <c:pt idx="30660">
                  <c:v>42920.830555555556</c:v>
                </c:pt>
                <c:pt idx="30661">
                  <c:v>42920.831250000003</c:v>
                </c:pt>
                <c:pt idx="30662">
                  <c:v>42920.831944444442</c:v>
                </c:pt>
                <c:pt idx="30663">
                  <c:v>42920.832638888889</c:v>
                </c:pt>
                <c:pt idx="30664">
                  <c:v>42920.833333333336</c:v>
                </c:pt>
                <c:pt idx="30665">
                  <c:v>42920.834027777775</c:v>
                </c:pt>
                <c:pt idx="30666">
                  <c:v>42920.834722222222</c:v>
                </c:pt>
                <c:pt idx="30667">
                  <c:v>42920.835416666669</c:v>
                </c:pt>
                <c:pt idx="30668">
                  <c:v>42920.836111111108</c:v>
                </c:pt>
                <c:pt idx="30669">
                  <c:v>42920.836805555555</c:v>
                </c:pt>
                <c:pt idx="30670">
                  <c:v>42920.837500000001</c:v>
                </c:pt>
                <c:pt idx="30671">
                  <c:v>42920.838194444441</c:v>
                </c:pt>
                <c:pt idx="30672">
                  <c:v>42920.838888888888</c:v>
                </c:pt>
                <c:pt idx="30673">
                  <c:v>42920.839583333334</c:v>
                </c:pt>
                <c:pt idx="30674">
                  <c:v>42920.840277777781</c:v>
                </c:pt>
                <c:pt idx="30675">
                  <c:v>42920.84097222222</c:v>
                </c:pt>
                <c:pt idx="30676">
                  <c:v>42920.841666666667</c:v>
                </c:pt>
                <c:pt idx="30677">
                  <c:v>42920.842361111114</c:v>
                </c:pt>
                <c:pt idx="30678">
                  <c:v>42920.843055555553</c:v>
                </c:pt>
                <c:pt idx="30679">
                  <c:v>42920.84375</c:v>
                </c:pt>
                <c:pt idx="30680">
                  <c:v>42920.844444444447</c:v>
                </c:pt>
                <c:pt idx="30681">
                  <c:v>42920.845138888886</c:v>
                </c:pt>
                <c:pt idx="30682">
                  <c:v>42920.845833333333</c:v>
                </c:pt>
                <c:pt idx="30683">
                  <c:v>42920.84652777778</c:v>
                </c:pt>
                <c:pt idx="30684">
                  <c:v>42920.847222222219</c:v>
                </c:pt>
                <c:pt idx="30685">
                  <c:v>42920.847916666666</c:v>
                </c:pt>
                <c:pt idx="30686">
                  <c:v>42920.848611111112</c:v>
                </c:pt>
                <c:pt idx="30687">
                  <c:v>42920.849305555559</c:v>
                </c:pt>
                <c:pt idx="30688">
                  <c:v>42920.85</c:v>
                </c:pt>
                <c:pt idx="30689">
                  <c:v>42920.850694444445</c:v>
                </c:pt>
                <c:pt idx="30690">
                  <c:v>42920.851388888892</c:v>
                </c:pt>
                <c:pt idx="30691">
                  <c:v>42920.852083333331</c:v>
                </c:pt>
                <c:pt idx="30692">
                  <c:v>42920.852777777778</c:v>
                </c:pt>
                <c:pt idx="30693">
                  <c:v>42920.853472222225</c:v>
                </c:pt>
                <c:pt idx="30694">
                  <c:v>42920.854166666664</c:v>
                </c:pt>
                <c:pt idx="30695">
                  <c:v>42920.854861111111</c:v>
                </c:pt>
                <c:pt idx="30696">
                  <c:v>42920.855555555558</c:v>
                </c:pt>
                <c:pt idx="30697">
                  <c:v>42920.856249999997</c:v>
                </c:pt>
                <c:pt idx="30698">
                  <c:v>42920.856944444444</c:v>
                </c:pt>
                <c:pt idx="30699">
                  <c:v>42920.857638888891</c:v>
                </c:pt>
                <c:pt idx="30700">
                  <c:v>42920.85833333333</c:v>
                </c:pt>
                <c:pt idx="30701">
                  <c:v>42920.859027777777</c:v>
                </c:pt>
                <c:pt idx="30702">
                  <c:v>42920.859722222223</c:v>
                </c:pt>
                <c:pt idx="30703">
                  <c:v>42920.86041666667</c:v>
                </c:pt>
                <c:pt idx="30704">
                  <c:v>42920.861111111109</c:v>
                </c:pt>
                <c:pt idx="30705">
                  <c:v>42920.861805555556</c:v>
                </c:pt>
                <c:pt idx="30706">
                  <c:v>42920.862500000003</c:v>
                </c:pt>
                <c:pt idx="30707">
                  <c:v>42920.863194444442</c:v>
                </c:pt>
                <c:pt idx="30708">
                  <c:v>42920.863888888889</c:v>
                </c:pt>
                <c:pt idx="30709">
                  <c:v>42920.864583333336</c:v>
                </c:pt>
                <c:pt idx="30710">
                  <c:v>42920.865277777775</c:v>
                </c:pt>
                <c:pt idx="30711">
                  <c:v>42920.865972222222</c:v>
                </c:pt>
                <c:pt idx="30712">
                  <c:v>42920.866666666669</c:v>
                </c:pt>
                <c:pt idx="30713">
                  <c:v>42920.867361111108</c:v>
                </c:pt>
                <c:pt idx="30714">
                  <c:v>42920.868055555555</c:v>
                </c:pt>
                <c:pt idx="30715">
                  <c:v>42920.868750000001</c:v>
                </c:pt>
                <c:pt idx="30716">
                  <c:v>42920.869444444441</c:v>
                </c:pt>
                <c:pt idx="30717">
                  <c:v>42920.870138888888</c:v>
                </c:pt>
                <c:pt idx="30718">
                  <c:v>42920.870833333334</c:v>
                </c:pt>
                <c:pt idx="30719">
                  <c:v>42920.871527777781</c:v>
                </c:pt>
                <c:pt idx="30720">
                  <c:v>42920.87222222222</c:v>
                </c:pt>
                <c:pt idx="30721">
                  <c:v>42920.872916666667</c:v>
                </c:pt>
                <c:pt idx="30722">
                  <c:v>42920.873611111114</c:v>
                </c:pt>
                <c:pt idx="30723">
                  <c:v>42920.874305555553</c:v>
                </c:pt>
                <c:pt idx="30724">
                  <c:v>42920.875</c:v>
                </c:pt>
                <c:pt idx="30725">
                  <c:v>42920.875694444447</c:v>
                </c:pt>
                <c:pt idx="30726">
                  <c:v>42920.876388888886</c:v>
                </c:pt>
                <c:pt idx="30727">
                  <c:v>42920.877083333333</c:v>
                </c:pt>
                <c:pt idx="30728">
                  <c:v>42920.87777777778</c:v>
                </c:pt>
                <c:pt idx="30729">
                  <c:v>42920.878472222219</c:v>
                </c:pt>
                <c:pt idx="30730">
                  <c:v>42920.879166666666</c:v>
                </c:pt>
                <c:pt idx="30731">
                  <c:v>42920.879861111112</c:v>
                </c:pt>
                <c:pt idx="30732">
                  <c:v>42920.880555555559</c:v>
                </c:pt>
                <c:pt idx="30733">
                  <c:v>42920.881249999999</c:v>
                </c:pt>
                <c:pt idx="30734">
                  <c:v>42920.881944444445</c:v>
                </c:pt>
                <c:pt idx="30735">
                  <c:v>42920.882638888892</c:v>
                </c:pt>
                <c:pt idx="30736">
                  <c:v>42920.883333333331</c:v>
                </c:pt>
                <c:pt idx="30737">
                  <c:v>42920.884027777778</c:v>
                </c:pt>
                <c:pt idx="30738">
                  <c:v>42920.884722222225</c:v>
                </c:pt>
                <c:pt idx="30739">
                  <c:v>42920.885416666664</c:v>
                </c:pt>
                <c:pt idx="30740">
                  <c:v>42920.886111111111</c:v>
                </c:pt>
                <c:pt idx="30741">
                  <c:v>42920.886805555558</c:v>
                </c:pt>
                <c:pt idx="30742">
                  <c:v>42920.887499999997</c:v>
                </c:pt>
                <c:pt idx="30743">
                  <c:v>42920.888194444444</c:v>
                </c:pt>
                <c:pt idx="30744">
                  <c:v>42920.888888888891</c:v>
                </c:pt>
                <c:pt idx="30745">
                  <c:v>42920.88958333333</c:v>
                </c:pt>
                <c:pt idx="30746">
                  <c:v>42920.890277777777</c:v>
                </c:pt>
                <c:pt idx="30747">
                  <c:v>42920.890972222223</c:v>
                </c:pt>
                <c:pt idx="30748">
                  <c:v>42920.89166666667</c:v>
                </c:pt>
                <c:pt idx="30749">
                  <c:v>42920.892361111109</c:v>
                </c:pt>
                <c:pt idx="30750">
                  <c:v>42920.893055555556</c:v>
                </c:pt>
                <c:pt idx="30751">
                  <c:v>42920.893750000003</c:v>
                </c:pt>
                <c:pt idx="30752">
                  <c:v>42920.894444444442</c:v>
                </c:pt>
                <c:pt idx="30753">
                  <c:v>42920.895138888889</c:v>
                </c:pt>
                <c:pt idx="30754">
                  <c:v>42920.895833333336</c:v>
                </c:pt>
                <c:pt idx="30755">
                  <c:v>42920.896527777775</c:v>
                </c:pt>
                <c:pt idx="30756">
                  <c:v>42920.897222222222</c:v>
                </c:pt>
                <c:pt idx="30757">
                  <c:v>42920.897916666669</c:v>
                </c:pt>
                <c:pt idx="30758">
                  <c:v>42920.898611111108</c:v>
                </c:pt>
                <c:pt idx="30759">
                  <c:v>42920.899305555555</c:v>
                </c:pt>
                <c:pt idx="30760">
                  <c:v>42920.9</c:v>
                </c:pt>
                <c:pt idx="30761">
                  <c:v>42920.900694444441</c:v>
                </c:pt>
                <c:pt idx="30762">
                  <c:v>42920.901388888888</c:v>
                </c:pt>
                <c:pt idx="30763">
                  <c:v>42920.902083333334</c:v>
                </c:pt>
                <c:pt idx="30764">
                  <c:v>42920.902777777781</c:v>
                </c:pt>
                <c:pt idx="30765">
                  <c:v>42920.90347222222</c:v>
                </c:pt>
                <c:pt idx="30766">
                  <c:v>42920.904166666667</c:v>
                </c:pt>
                <c:pt idx="30767">
                  <c:v>42920.904861111114</c:v>
                </c:pt>
                <c:pt idx="30768">
                  <c:v>42920.905555555553</c:v>
                </c:pt>
                <c:pt idx="30769">
                  <c:v>42920.90625</c:v>
                </c:pt>
                <c:pt idx="30770">
                  <c:v>42920.906944444447</c:v>
                </c:pt>
                <c:pt idx="30771">
                  <c:v>42920.907638888886</c:v>
                </c:pt>
                <c:pt idx="30772">
                  <c:v>42920.908333333333</c:v>
                </c:pt>
                <c:pt idx="30773">
                  <c:v>42920.90902777778</c:v>
                </c:pt>
                <c:pt idx="30774">
                  <c:v>42920.909722222219</c:v>
                </c:pt>
                <c:pt idx="30775">
                  <c:v>42920.910416666666</c:v>
                </c:pt>
                <c:pt idx="30776">
                  <c:v>42920.911111111112</c:v>
                </c:pt>
                <c:pt idx="30777">
                  <c:v>42920.911805555559</c:v>
                </c:pt>
                <c:pt idx="30778">
                  <c:v>42920.912499999999</c:v>
                </c:pt>
                <c:pt idx="30779">
                  <c:v>42920.913194444445</c:v>
                </c:pt>
                <c:pt idx="30780">
                  <c:v>42920.913888888892</c:v>
                </c:pt>
                <c:pt idx="30781">
                  <c:v>42920.914583333331</c:v>
                </c:pt>
                <c:pt idx="30782">
                  <c:v>42920.915277777778</c:v>
                </c:pt>
                <c:pt idx="30783">
                  <c:v>42920.915972222225</c:v>
                </c:pt>
                <c:pt idx="30784">
                  <c:v>42920.916666666664</c:v>
                </c:pt>
                <c:pt idx="30785">
                  <c:v>42920.917361111111</c:v>
                </c:pt>
                <c:pt idx="30786">
                  <c:v>42920.918055555558</c:v>
                </c:pt>
                <c:pt idx="30787">
                  <c:v>42920.918749999997</c:v>
                </c:pt>
                <c:pt idx="30788">
                  <c:v>42920.919444444444</c:v>
                </c:pt>
                <c:pt idx="30789">
                  <c:v>42920.920138888891</c:v>
                </c:pt>
                <c:pt idx="30790">
                  <c:v>42920.92083333333</c:v>
                </c:pt>
                <c:pt idx="30791">
                  <c:v>42920.921527777777</c:v>
                </c:pt>
                <c:pt idx="30792">
                  <c:v>42920.922222222223</c:v>
                </c:pt>
                <c:pt idx="30793">
                  <c:v>42920.92291666667</c:v>
                </c:pt>
                <c:pt idx="30794">
                  <c:v>42920.923611111109</c:v>
                </c:pt>
                <c:pt idx="30795">
                  <c:v>42920.924305555556</c:v>
                </c:pt>
                <c:pt idx="30796">
                  <c:v>42920.925000000003</c:v>
                </c:pt>
                <c:pt idx="30797">
                  <c:v>42920.925694444442</c:v>
                </c:pt>
                <c:pt idx="30798">
                  <c:v>42920.926388888889</c:v>
                </c:pt>
                <c:pt idx="30799">
                  <c:v>42920.927083333336</c:v>
                </c:pt>
                <c:pt idx="30800">
                  <c:v>42920.927777777775</c:v>
                </c:pt>
                <c:pt idx="30801">
                  <c:v>42920.928472222222</c:v>
                </c:pt>
                <c:pt idx="30802">
                  <c:v>42920.929166666669</c:v>
                </c:pt>
                <c:pt idx="30803">
                  <c:v>42920.929861111108</c:v>
                </c:pt>
                <c:pt idx="30804">
                  <c:v>42920.930555555555</c:v>
                </c:pt>
                <c:pt idx="30805">
                  <c:v>42920.931250000001</c:v>
                </c:pt>
                <c:pt idx="30806">
                  <c:v>42920.931944444441</c:v>
                </c:pt>
                <c:pt idx="30807">
                  <c:v>42920.932638888888</c:v>
                </c:pt>
                <c:pt idx="30808">
                  <c:v>42920.933333333334</c:v>
                </c:pt>
                <c:pt idx="30809">
                  <c:v>42920.934027777781</c:v>
                </c:pt>
                <c:pt idx="30810">
                  <c:v>42920.93472222222</c:v>
                </c:pt>
                <c:pt idx="30811">
                  <c:v>42920.935416666667</c:v>
                </c:pt>
                <c:pt idx="30812">
                  <c:v>42920.936111111114</c:v>
                </c:pt>
                <c:pt idx="30813">
                  <c:v>42920.936805555553</c:v>
                </c:pt>
                <c:pt idx="30814">
                  <c:v>42920.9375</c:v>
                </c:pt>
                <c:pt idx="30815">
                  <c:v>42920.938194444447</c:v>
                </c:pt>
                <c:pt idx="30816">
                  <c:v>42920.938888888886</c:v>
                </c:pt>
                <c:pt idx="30817">
                  <c:v>42920.939583333333</c:v>
                </c:pt>
                <c:pt idx="30818">
                  <c:v>42920.94027777778</c:v>
                </c:pt>
                <c:pt idx="30819">
                  <c:v>42920.940972222219</c:v>
                </c:pt>
                <c:pt idx="30820">
                  <c:v>42920.941666666666</c:v>
                </c:pt>
                <c:pt idx="30821">
                  <c:v>42920.942361111112</c:v>
                </c:pt>
                <c:pt idx="30822">
                  <c:v>42920.943055555559</c:v>
                </c:pt>
                <c:pt idx="30823">
                  <c:v>42920.943749999999</c:v>
                </c:pt>
                <c:pt idx="30824">
                  <c:v>42920.944444444445</c:v>
                </c:pt>
                <c:pt idx="30825">
                  <c:v>42920.945138888892</c:v>
                </c:pt>
                <c:pt idx="30826">
                  <c:v>42920.945833333331</c:v>
                </c:pt>
                <c:pt idx="30827">
                  <c:v>42920.946527777778</c:v>
                </c:pt>
                <c:pt idx="30828">
                  <c:v>42920.947222222225</c:v>
                </c:pt>
                <c:pt idx="30829">
                  <c:v>42920.947916666664</c:v>
                </c:pt>
                <c:pt idx="30830">
                  <c:v>42920.948611111111</c:v>
                </c:pt>
                <c:pt idx="30831">
                  <c:v>42920.949305555558</c:v>
                </c:pt>
                <c:pt idx="30832">
                  <c:v>42920.95</c:v>
                </c:pt>
                <c:pt idx="30833">
                  <c:v>42920.950694444444</c:v>
                </c:pt>
                <c:pt idx="30834">
                  <c:v>42920.951388888891</c:v>
                </c:pt>
                <c:pt idx="30835">
                  <c:v>42920.95208333333</c:v>
                </c:pt>
                <c:pt idx="30836">
                  <c:v>42920.952777777777</c:v>
                </c:pt>
                <c:pt idx="30837">
                  <c:v>42920.953472222223</c:v>
                </c:pt>
                <c:pt idx="30838">
                  <c:v>42920.95416666667</c:v>
                </c:pt>
                <c:pt idx="30839">
                  <c:v>42920.954861111109</c:v>
                </c:pt>
                <c:pt idx="30840">
                  <c:v>42920.955555555556</c:v>
                </c:pt>
                <c:pt idx="30841">
                  <c:v>42920.956250000003</c:v>
                </c:pt>
                <c:pt idx="30842">
                  <c:v>42920.956944444442</c:v>
                </c:pt>
                <c:pt idx="30843">
                  <c:v>42920.957638888889</c:v>
                </c:pt>
                <c:pt idx="30844">
                  <c:v>42920.958333333336</c:v>
                </c:pt>
                <c:pt idx="30845">
                  <c:v>42920.959027777775</c:v>
                </c:pt>
                <c:pt idx="30846">
                  <c:v>42920.959722222222</c:v>
                </c:pt>
                <c:pt idx="30847">
                  <c:v>42920.960416666669</c:v>
                </c:pt>
                <c:pt idx="30848">
                  <c:v>42920.961111111108</c:v>
                </c:pt>
                <c:pt idx="30849">
                  <c:v>42920.961805555555</c:v>
                </c:pt>
                <c:pt idx="30850">
                  <c:v>42920.962500000001</c:v>
                </c:pt>
                <c:pt idx="30851">
                  <c:v>42920.963194444441</c:v>
                </c:pt>
                <c:pt idx="30852">
                  <c:v>42920.963888888888</c:v>
                </c:pt>
                <c:pt idx="30853">
                  <c:v>42920.964583333334</c:v>
                </c:pt>
                <c:pt idx="30854">
                  <c:v>42920.965277777781</c:v>
                </c:pt>
                <c:pt idx="30855">
                  <c:v>42920.96597222222</c:v>
                </c:pt>
                <c:pt idx="30856">
                  <c:v>42920.966666666667</c:v>
                </c:pt>
                <c:pt idx="30857">
                  <c:v>42920.967361111114</c:v>
                </c:pt>
                <c:pt idx="30858">
                  <c:v>42920.968055555553</c:v>
                </c:pt>
                <c:pt idx="30859">
                  <c:v>42920.96875</c:v>
                </c:pt>
                <c:pt idx="30860">
                  <c:v>42920.969444444447</c:v>
                </c:pt>
                <c:pt idx="30861">
                  <c:v>42920.970138888886</c:v>
                </c:pt>
                <c:pt idx="30862">
                  <c:v>42920.970833333333</c:v>
                </c:pt>
                <c:pt idx="30863">
                  <c:v>42920.97152777778</c:v>
                </c:pt>
                <c:pt idx="30864">
                  <c:v>42920.972222222219</c:v>
                </c:pt>
                <c:pt idx="30865">
                  <c:v>42920.972916666666</c:v>
                </c:pt>
                <c:pt idx="30866">
                  <c:v>42920.973611111112</c:v>
                </c:pt>
                <c:pt idx="30867">
                  <c:v>42920.974305555559</c:v>
                </c:pt>
                <c:pt idx="30868">
                  <c:v>42920.974999999999</c:v>
                </c:pt>
                <c:pt idx="30869">
                  <c:v>42920.975694444445</c:v>
                </c:pt>
                <c:pt idx="30870">
                  <c:v>42920.976388888892</c:v>
                </c:pt>
                <c:pt idx="30871">
                  <c:v>42920.977083333331</c:v>
                </c:pt>
                <c:pt idx="30872">
                  <c:v>42920.977777777778</c:v>
                </c:pt>
                <c:pt idx="30873">
                  <c:v>42920.978472222225</c:v>
                </c:pt>
                <c:pt idx="30874">
                  <c:v>42920.979166666664</c:v>
                </c:pt>
                <c:pt idx="30875">
                  <c:v>42920.979861111111</c:v>
                </c:pt>
                <c:pt idx="30876">
                  <c:v>42920.980555555558</c:v>
                </c:pt>
                <c:pt idx="30877">
                  <c:v>42920.981249999997</c:v>
                </c:pt>
                <c:pt idx="30878">
                  <c:v>42920.981944444444</c:v>
                </c:pt>
                <c:pt idx="30879">
                  <c:v>42920.982638888891</c:v>
                </c:pt>
                <c:pt idx="30880">
                  <c:v>42920.98333333333</c:v>
                </c:pt>
                <c:pt idx="30881">
                  <c:v>42920.984027777777</c:v>
                </c:pt>
                <c:pt idx="30882">
                  <c:v>42920.984722222223</c:v>
                </c:pt>
                <c:pt idx="30883">
                  <c:v>42920.98541666667</c:v>
                </c:pt>
                <c:pt idx="30884">
                  <c:v>42920.986111111109</c:v>
                </c:pt>
                <c:pt idx="30885">
                  <c:v>42920.986805555556</c:v>
                </c:pt>
                <c:pt idx="30886">
                  <c:v>42920.987500000003</c:v>
                </c:pt>
                <c:pt idx="30887">
                  <c:v>42920.988194444442</c:v>
                </c:pt>
                <c:pt idx="30888">
                  <c:v>42920.988888888889</c:v>
                </c:pt>
                <c:pt idx="30889">
                  <c:v>42920.989583333336</c:v>
                </c:pt>
                <c:pt idx="30890">
                  <c:v>42920.990277777775</c:v>
                </c:pt>
                <c:pt idx="30891">
                  <c:v>42920.990972222222</c:v>
                </c:pt>
                <c:pt idx="30892">
                  <c:v>42920.991666666669</c:v>
                </c:pt>
                <c:pt idx="30893">
                  <c:v>42920.992361111108</c:v>
                </c:pt>
                <c:pt idx="30894">
                  <c:v>42920.993055555555</c:v>
                </c:pt>
                <c:pt idx="30895">
                  <c:v>42920.993750000001</c:v>
                </c:pt>
                <c:pt idx="30896">
                  <c:v>42920.994444444441</c:v>
                </c:pt>
                <c:pt idx="30897">
                  <c:v>42920.995138888888</c:v>
                </c:pt>
                <c:pt idx="30898">
                  <c:v>42920.995833333334</c:v>
                </c:pt>
                <c:pt idx="30899">
                  <c:v>42920.996527777781</c:v>
                </c:pt>
                <c:pt idx="30900">
                  <c:v>42920.99722222222</c:v>
                </c:pt>
                <c:pt idx="30901">
                  <c:v>42920.997916666667</c:v>
                </c:pt>
                <c:pt idx="30902">
                  <c:v>42920.998611111114</c:v>
                </c:pt>
                <c:pt idx="30903">
                  <c:v>42920.999305555553</c:v>
                </c:pt>
                <c:pt idx="30904">
                  <c:v>42921</c:v>
                </c:pt>
                <c:pt idx="30905">
                  <c:v>42921.000694444447</c:v>
                </c:pt>
                <c:pt idx="30906">
                  <c:v>42921.001388888886</c:v>
                </c:pt>
                <c:pt idx="30907">
                  <c:v>42921.002083333333</c:v>
                </c:pt>
                <c:pt idx="30908">
                  <c:v>42921.00277777778</c:v>
                </c:pt>
                <c:pt idx="30909">
                  <c:v>42921.003472222219</c:v>
                </c:pt>
                <c:pt idx="30910">
                  <c:v>42921.004166666666</c:v>
                </c:pt>
                <c:pt idx="30911">
                  <c:v>42921.004861111112</c:v>
                </c:pt>
                <c:pt idx="30912">
                  <c:v>42921.005555555559</c:v>
                </c:pt>
                <c:pt idx="30913">
                  <c:v>42921.006249999999</c:v>
                </c:pt>
                <c:pt idx="30914">
                  <c:v>42921.006944444445</c:v>
                </c:pt>
                <c:pt idx="30915">
                  <c:v>42921.007638888892</c:v>
                </c:pt>
                <c:pt idx="30916">
                  <c:v>42921.008333333331</c:v>
                </c:pt>
                <c:pt idx="30917">
                  <c:v>42921.009027777778</c:v>
                </c:pt>
                <c:pt idx="30918">
                  <c:v>42921.009722222225</c:v>
                </c:pt>
                <c:pt idx="30919">
                  <c:v>42921.010416666664</c:v>
                </c:pt>
                <c:pt idx="30920">
                  <c:v>42921.011111111111</c:v>
                </c:pt>
                <c:pt idx="30921">
                  <c:v>42921.011805555558</c:v>
                </c:pt>
                <c:pt idx="30922">
                  <c:v>42921.012499999997</c:v>
                </c:pt>
                <c:pt idx="30923">
                  <c:v>42921.013194444444</c:v>
                </c:pt>
                <c:pt idx="30924">
                  <c:v>42921.013888888891</c:v>
                </c:pt>
                <c:pt idx="30925">
                  <c:v>42921.01458333333</c:v>
                </c:pt>
                <c:pt idx="30926">
                  <c:v>42921.015277777777</c:v>
                </c:pt>
                <c:pt idx="30927">
                  <c:v>42921.015972222223</c:v>
                </c:pt>
                <c:pt idx="30928">
                  <c:v>42921.01666666667</c:v>
                </c:pt>
                <c:pt idx="30929">
                  <c:v>42921.017361111109</c:v>
                </c:pt>
                <c:pt idx="30930">
                  <c:v>42921.018055555556</c:v>
                </c:pt>
                <c:pt idx="30931">
                  <c:v>42921.018750000003</c:v>
                </c:pt>
                <c:pt idx="30932">
                  <c:v>42921.019444444442</c:v>
                </c:pt>
                <c:pt idx="30933">
                  <c:v>42921.020138888889</c:v>
                </c:pt>
                <c:pt idx="30934">
                  <c:v>42921.020833333336</c:v>
                </c:pt>
                <c:pt idx="30935">
                  <c:v>42921.021527777775</c:v>
                </c:pt>
                <c:pt idx="30936">
                  <c:v>42921.022222222222</c:v>
                </c:pt>
                <c:pt idx="30937">
                  <c:v>42921.022916666669</c:v>
                </c:pt>
                <c:pt idx="30938">
                  <c:v>42921.023611111108</c:v>
                </c:pt>
                <c:pt idx="30939">
                  <c:v>42921.024305555555</c:v>
                </c:pt>
                <c:pt idx="30940">
                  <c:v>42921.025000000001</c:v>
                </c:pt>
                <c:pt idx="30941">
                  <c:v>42921.025694444441</c:v>
                </c:pt>
                <c:pt idx="30942">
                  <c:v>42921.026388888888</c:v>
                </c:pt>
                <c:pt idx="30943">
                  <c:v>42921.027083333334</c:v>
                </c:pt>
                <c:pt idx="30944">
                  <c:v>42921.027777777781</c:v>
                </c:pt>
                <c:pt idx="30945">
                  <c:v>42921.02847222222</c:v>
                </c:pt>
                <c:pt idx="30946">
                  <c:v>42921.029166666667</c:v>
                </c:pt>
                <c:pt idx="30947">
                  <c:v>42921.029861111114</c:v>
                </c:pt>
                <c:pt idx="30948">
                  <c:v>42921.030555555553</c:v>
                </c:pt>
                <c:pt idx="30949">
                  <c:v>42921.03125</c:v>
                </c:pt>
                <c:pt idx="30950">
                  <c:v>42921.031944444447</c:v>
                </c:pt>
                <c:pt idx="30951">
                  <c:v>42921.032638888886</c:v>
                </c:pt>
                <c:pt idx="30952">
                  <c:v>42921.033333333333</c:v>
                </c:pt>
                <c:pt idx="30953">
                  <c:v>42921.03402777778</c:v>
                </c:pt>
                <c:pt idx="30954">
                  <c:v>42921.034722222219</c:v>
                </c:pt>
                <c:pt idx="30955">
                  <c:v>42921.035416666666</c:v>
                </c:pt>
                <c:pt idx="30956">
                  <c:v>42921.036111111112</c:v>
                </c:pt>
                <c:pt idx="30957">
                  <c:v>42921.036805555559</c:v>
                </c:pt>
                <c:pt idx="30958">
                  <c:v>42921.037499999999</c:v>
                </c:pt>
                <c:pt idx="30959">
                  <c:v>42921.038194444445</c:v>
                </c:pt>
                <c:pt idx="30960">
                  <c:v>42921.038888888892</c:v>
                </c:pt>
                <c:pt idx="30961">
                  <c:v>42921.039583333331</c:v>
                </c:pt>
                <c:pt idx="30962">
                  <c:v>42921.040277777778</c:v>
                </c:pt>
                <c:pt idx="30963">
                  <c:v>42921.040972222225</c:v>
                </c:pt>
                <c:pt idx="30964">
                  <c:v>42921.041666666664</c:v>
                </c:pt>
                <c:pt idx="30965">
                  <c:v>42921.042361111111</c:v>
                </c:pt>
                <c:pt idx="30966">
                  <c:v>42921.043055555558</c:v>
                </c:pt>
                <c:pt idx="30967">
                  <c:v>42921.043749999997</c:v>
                </c:pt>
                <c:pt idx="30968">
                  <c:v>42921.044444444444</c:v>
                </c:pt>
                <c:pt idx="30969">
                  <c:v>42921.045138888891</c:v>
                </c:pt>
                <c:pt idx="30970">
                  <c:v>42921.04583333333</c:v>
                </c:pt>
                <c:pt idx="30971">
                  <c:v>42921.046527777777</c:v>
                </c:pt>
                <c:pt idx="30972">
                  <c:v>42921.047222222223</c:v>
                </c:pt>
                <c:pt idx="30973">
                  <c:v>42921.04791666667</c:v>
                </c:pt>
                <c:pt idx="30974">
                  <c:v>42921.048611111109</c:v>
                </c:pt>
                <c:pt idx="30975">
                  <c:v>42921.049305555556</c:v>
                </c:pt>
                <c:pt idx="30976">
                  <c:v>42921.05</c:v>
                </c:pt>
                <c:pt idx="30977">
                  <c:v>42921.050694444442</c:v>
                </c:pt>
                <c:pt idx="30978">
                  <c:v>42921.051388888889</c:v>
                </c:pt>
                <c:pt idx="30979">
                  <c:v>42921.052083333336</c:v>
                </c:pt>
                <c:pt idx="30980">
                  <c:v>42921.052777777775</c:v>
                </c:pt>
                <c:pt idx="30981">
                  <c:v>42921.053472222222</c:v>
                </c:pt>
                <c:pt idx="30982">
                  <c:v>42921.054166666669</c:v>
                </c:pt>
                <c:pt idx="30983">
                  <c:v>42921.054861111108</c:v>
                </c:pt>
                <c:pt idx="30984">
                  <c:v>42921.055555555555</c:v>
                </c:pt>
                <c:pt idx="30985">
                  <c:v>42921.056250000001</c:v>
                </c:pt>
                <c:pt idx="30986">
                  <c:v>42921.056944444441</c:v>
                </c:pt>
                <c:pt idx="30987">
                  <c:v>42921.057638888888</c:v>
                </c:pt>
                <c:pt idx="30988">
                  <c:v>42921.058333333334</c:v>
                </c:pt>
                <c:pt idx="30989">
                  <c:v>42921.059027777781</c:v>
                </c:pt>
                <c:pt idx="30990">
                  <c:v>42921.05972222222</c:v>
                </c:pt>
                <c:pt idx="30991">
                  <c:v>42921.060416666667</c:v>
                </c:pt>
                <c:pt idx="30992">
                  <c:v>42921.061111111114</c:v>
                </c:pt>
                <c:pt idx="30993">
                  <c:v>42921.061805555553</c:v>
                </c:pt>
                <c:pt idx="30994">
                  <c:v>42921.0625</c:v>
                </c:pt>
                <c:pt idx="30995">
                  <c:v>42921.063194444447</c:v>
                </c:pt>
                <c:pt idx="30996">
                  <c:v>42921.063888888886</c:v>
                </c:pt>
                <c:pt idx="30997">
                  <c:v>42921.064583333333</c:v>
                </c:pt>
                <c:pt idx="30998">
                  <c:v>42921.06527777778</c:v>
                </c:pt>
                <c:pt idx="30999">
                  <c:v>42921.065972222219</c:v>
                </c:pt>
                <c:pt idx="31000">
                  <c:v>42921.066666666666</c:v>
                </c:pt>
                <c:pt idx="31001">
                  <c:v>42921.067361111112</c:v>
                </c:pt>
                <c:pt idx="31002">
                  <c:v>42921.068055555559</c:v>
                </c:pt>
                <c:pt idx="31003">
                  <c:v>42921.068749999999</c:v>
                </c:pt>
                <c:pt idx="31004">
                  <c:v>42921.069444444445</c:v>
                </c:pt>
                <c:pt idx="31005">
                  <c:v>42921.070138888892</c:v>
                </c:pt>
                <c:pt idx="31006">
                  <c:v>42921.070833333331</c:v>
                </c:pt>
                <c:pt idx="31007">
                  <c:v>42921.071527777778</c:v>
                </c:pt>
                <c:pt idx="31008">
                  <c:v>42921.072222222225</c:v>
                </c:pt>
                <c:pt idx="31009">
                  <c:v>42921.072916666664</c:v>
                </c:pt>
                <c:pt idx="31010">
                  <c:v>42921.073611111111</c:v>
                </c:pt>
                <c:pt idx="31011">
                  <c:v>42921.074305555558</c:v>
                </c:pt>
                <c:pt idx="31012">
                  <c:v>42921.074999999997</c:v>
                </c:pt>
                <c:pt idx="31013">
                  <c:v>42921.075694444444</c:v>
                </c:pt>
                <c:pt idx="31014">
                  <c:v>42921.076388888891</c:v>
                </c:pt>
                <c:pt idx="31015">
                  <c:v>42921.07708333333</c:v>
                </c:pt>
                <c:pt idx="31016">
                  <c:v>42921.077777777777</c:v>
                </c:pt>
                <c:pt idx="31017">
                  <c:v>42921.078472222223</c:v>
                </c:pt>
                <c:pt idx="31018">
                  <c:v>42921.07916666667</c:v>
                </c:pt>
                <c:pt idx="31019">
                  <c:v>42921.079861111109</c:v>
                </c:pt>
                <c:pt idx="31020">
                  <c:v>42921.080555555556</c:v>
                </c:pt>
                <c:pt idx="31021">
                  <c:v>42921.081250000003</c:v>
                </c:pt>
                <c:pt idx="31022">
                  <c:v>42921.081944444442</c:v>
                </c:pt>
                <c:pt idx="31023">
                  <c:v>42921.082638888889</c:v>
                </c:pt>
                <c:pt idx="31024">
                  <c:v>42921.083333333336</c:v>
                </c:pt>
                <c:pt idx="31025">
                  <c:v>42921.084027777775</c:v>
                </c:pt>
                <c:pt idx="31026">
                  <c:v>42921.084722222222</c:v>
                </c:pt>
                <c:pt idx="31027">
                  <c:v>42921.085416666669</c:v>
                </c:pt>
                <c:pt idx="31028">
                  <c:v>42921.086111111108</c:v>
                </c:pt>
                <c:pt idx="31029">
                  <c:v>42921.086805555555</c:v>
                </c:pt>
                <c:pt idx="31030">
                  <c:v>42921.087500000001</c:v>
                </c:pt>
                <c:pt idx="31031">
                  <c:v>42921.088194444441</c:v>
                </c:pt>
                <c:pt idx="31032">
                  <c:v>42921.088888888888</c:v>
                </c:pt>
                <c:pt idx="31033">
                  <c:v>42921.089583333334</c:v>
                </c:pt>
                <c:pt idx="31034">
                  <c:v>42921.090277777781</c:v>
                </c:pt>
                <c:pt idx="31035">
                  <c:v>42921.09097222222</c:v>
                </c:pt>
                <c:pt idx="31036">
                  <c:v>42921.091666666667</c:v>
                </c:pt>
                <c:pt idx="31037">
                  <c:v>42921.092361111114</c:v>
                </c:pt>
                <c:pt idx="31038">
                  <c:v>42921.093055555553</c:v>
                </c:pt>
                <c:pt idx="31039">
                  <c:v>42921.09375</c:v>
                </c:pt>
                <c:pt idx="31040">
                  <c:v>42921.094444444447</c:v>
                </c:pt>
                <c:pt idx="31041">
                  <c:v>42921.095138888886</c:v>
                </c:pt>
                <c:pt idx="31042">
                  <c:v>42921.095833333333</c:v>
                </c:pt>
                <c:pt idx="31043">
                  <c:v>42921.09652777778</c:v>
                </c:pt>
                <c:pt idx="31044">
                  <c:v>42921.097222222219</c:v>
                </c:pt>
                <c:pt idx="31045">
                  <c:v>42921.097916666666</c:v>
                </c:pt>
                <c:pt idx="31046">
                  <c:v>42921.098611111112</c:v>
                </c:pt>
                <c:pt idx="31047">
                  <c:v>42921.099305555559</c:v>
                </c:pt>
                <c:pt idx="31048">
                  <c:v>42921.1</c:v>
                </c:pt>
                <c:pt idx="31049">
                  <c:v>42921.100694444445</c:v>
                </c:pt>
                <c:pt idx="31050">
                  <c:v>42921.101388888892</c:v>
                </c:pt>
                <c:pt idx="31051">
                  <c:v>42921.102083333331</c:v>
                </c:pt>
                <c:pt idx="31052">
                  <c:v>42921.102777777778</c:v>
                </c:pt>
                <c:pt idx="31053">
                  <c:v>42921.103472222225</c:v>
                </c:pt>
                <c:pt idx="31054">
                  <c:v>42921.104166666664</c:v>
                </c:pt>
                <c:pt idx="31055">
                  <c:v>42921.104861111111</c:v>
                </c:pt>
                <c:pt idx="31056">
                  <c:v>42921.105555555558</c:v>
                </c:pt>
                <c:pt idx="31057">
                  <c:v>42921.106249999997</c:v>
                </c:pt>
                <c:pt idx="31058">
                  <c:v>42921.106944444444</c:v>
                </c:pt>
                <c:pt idx="31059">
                  <c:v>42921.107638888891</c:v>
                </c:pt>
                <c:pt idx="31060">
                  <c:v>42921.10833333333</c:v>
                </c:pt>
                <c:pt idx="31061">
                  <c:v>42921.109027777777</c:v>
                </c:pt>
                <c:pt idx="31062">
                  <c:v>42921.109722222223</c:v>
                </c:pt>
                <c:pt idx="31063">
                  <c:v>42921.11041666667</c:v>
                </c:pt>
                <c:pt idx="31064">
                  <c:v>42921.111111111109</c:v>
                </c:pt>
                <c:pt idx="31065">
                  <c:v>42921.111805555556</c:v>
                </c:pt>
                <c:pt idx="31066">
                  <c:v>42921.112500000003</c:v>
                </c:pt>
                <c:pt idx="31067">
                  <c:v>42921.113194444442</c:v>
                </c:pt>
                <c:pt idx="31068">
                  <c:v>42921.113888888889</c:v>
                </c:pt>
                <c:pt idx="31069">
                  <c:v>42921.114583333336</c:v>
                </c:pt>
                <c:pt idx="31070">
                  <c:v>42921.115277777775</c:v>
                </c:pt>
                <c:pt idx="31071">
                  <c:v>42921.115972222222</c:v>
                </c:pt>
                <c:pt idx="31072">
                  <c:v>42921.116666666669</c:v>
                </c:pt>
                <c:pt idx="31073">
                  <c:v>42921.117361111108</c:v>
                </c:pt>
                <c:pt idx="31074">
                  <c:v>42921.118055555555</c:v>
                </c:pt>
                <c:pt idx="31075">
                  <c:v>42921.118750000001</c:v>
                </c:pt>
                <c:pt idx="31076">
                  <c:v>42921.119444444441</c:v>
                </c:pt>
                <c:pt idx="31077">
                  <c:v>42921.120138888888</c:v>
                </c:pt>
                <c:pt idx="31078">
                  <c:v>42921.120833333334</c:v>
                </c:pt>
                <c:pt idx="31079">
                  <c:v>42921.121527777781</c:v>
                </c:pt>
                <c:pt idx="31080">
                  <c:v>42921.12222222222</c:v>
                </c:pt>
                <c:pt idx="31081">
                  <c:v>42921.122916666667</c:v>
                </c:pt>
                <c:pt idx="31082">
                  <c:v>42921.123611111114</c:v>
                </c:pt>
                <c:pt idx="31083">
                  <c:v>42921.124305555553</c:v>
                </c:pt>
                <c:pt idx="31084">
                  <c:v>42921.125</c:v>
                </c:pt>
                <c:pt idx="31085">
                  <c:v>42921.125694444447</c:v>
                </c:pt>
                <c:pt idx="31086">
                  <c:v>42921.126388888886</c:v>
                </c:pt>
                <c:pt idx="31087">
                  <c:v>42921.127083333333</c:v>
                </c:pt>
                <c:pt idx="31088">
                  <c:v>42921.12777777778</c:v>
                </c:pt>
                <c:pt idx="31089">
                  <c:v>42921.128472222219</c:v>
                </c:pt>
                <c:pt idx="31090">
                  <c:v>42921.129166666666</c:v>
                </c:pt>
                <c:pt idx="31091">
                  <c:v>42921.129861111112</c:v>
                </c:pt>
                <c:pt idx="31092">
                  <c:v>42921.130555555559</c:v>
                </c:pt>
                <c:pt idx="31093">
                  <c:v>42921.131249999999</c:v>
                </c:pt>
                <c:pt idx="31094">
                  <c:v>42921.131944444445</c:v>
                </c:pt>
                <c:pt idx="31095">
                  <c:v>42921.132638888892</c:v>
                </c:pt>
                <c:pt idx="31096">
                  <c:v>42921.133333333331</c:v>
                </c:pt>
                <c:pt idx="31097">
                  <c:v>42921.134027777778</c:v>
                </c:pt>
                <c:pt idx="31098">
                  <c:v>42921.134722222225</c:v>
                </c:pt>
                <c:pt idx="31099">
                  <c:v>42921.135416666664</c:v>
                </c:pt>
                <c:pt idx="31100">
                  <c:v>42921.136111111111</c:v>
                </c:pt>
                <c:pt idx="31101">
                  <c:v>42921.136805555558</c:v>
                </c:pt>
                <c:pt idx="31102">
                  <c:v>42921.137499999997</c:v>
                </c:pt>
                <c:pt idx="31103">
                  <c:v>42921.138194444444</c:v>
                </c:pt>
                <c:pt idx="31104">
                  <c:v>42921.138888888891</c:v>
                </c:pt>
                <c:pt idx="31105">
                  <c:v>42921.13958333333</c:v>
                </c:pt>
                <c:pt idx="31106">
                  <c:v>42921.140277777777</c:v>
                </c:pt>
                <c:pt idx="31107">
                  <c:v>42921.140972222223</c:v>
                </c:pt>
                <c:pt idx="31108">
                  <c:v>42921.14166666667</c:v>
                </c:pt>
                <c:pt idx="31109">
                  <c:v>42921.142361111109</c:v>
                </c:pt>
                <c:pt idx="31110">
                  <c:v>42921.143055555556</c:v>
                </c:pt>
                <c:pt idx="31111">
                  <c:v>42921.143750000003</c:v>
                </c:pt>
                <c:pt idx="31112">
                  <c:v>42921.144444444442</c:v>
                </c:pt>
                <c:pt idx="31113">
                  <c:v>42921.145138888889</c:v>
                </c:pt>
                <c:pt idx="31114">
                  <c:v>42921.145833333336</c:v>
                </c:pt>
                <c:pt idx="31115">
                  <c:v>42921.146527777775</c:v>
                </c:pt>
                <c:pt idx="31116">
                  <c:v>42921.147222222222</c:v>
                </c:pt>
                <c:pt idx="31117">
                  <c:v>42921.147916666669</c:v>
                </c:pt>
                <c:pt idx="31118">
                  <c:v>42921.148611111108</c:v>
                </c:pt>
                <c:pt idx="31119">
                  <c:v>42921.149305555555</c:v>
                </c:pt>
                <c:pt idx="31120">
                  <c:v>42921.15</c:v>
                </c:pt>
                <c:pt idx="31121">
                  <c:v>42921.150694444441</c:v>
                </c:pt>
                <c:pt idx="31122">
                  <c:v>42921.151388888888</c:v>
                </c:pt>
                <c:pt idx="31123">
                  <c:v>42921.152083333334</c:v>
                </c:pt>
                <c:pt idx="31124">
                  <c:v>42921.152777777781</c:v>
                </c:pt>
                <c:pt idx="31125">
                  <c:v>42921.15347222222</c:v>
                </c:pt>
                <c:pt idx="31126">
                  <c:v>42921.154166666667</c:v>
                </c:pt>
                <c:pt idx="31127">
                  <c:v>42921.154861111114</c:v>
                </c:pt>
                <c:pt idx="31128">
                  <c:v>42921.155555555553</c:v>
                </c:pt>
                <c:pt idx="31129">
                  <c:v>42921.15625</c:v>
                </c:pt>
                <c:pt idx="31130">
                  <c:v>42921.156944444447</c:v>
                </c:pt>
                <c:pt idx="31131">
                  <c:v>42921.157638888886</c:v>
                </c:pt>
                <c:pt idx="31132">
                  <c:v>42921.158333333333</c:v>
                </c:pt>
                <c:pt idx="31133">
                  <c:v>42921.15902777778</c:v>
                </c:pt>
                <c:pt idx="31134">
                  <c:v>42921.159722222219</c:v>
                </c:pt>
                <c:pt idx="31135">
                  <c:v>42921.160416666666</c:v>
                </c:pt>
                <c:pt idx="31136">
                  <c:v>42921.161111111112</c:v>
                </c:pt>
                <c:pt idx="31137">
                  <c:v>42921.161805555559</c:v>
                </c:pt>
                <c:pt idx="31138">
                  <c:v>42921.162499999999</c:v>
                </c:pt>
                <c:pt idx="31139">
                  <c:v>42921.163194444445</c:v>
                </c:pt>
                <c:pt idx="31140">
                  <c:v>42921.163888888892</c:v>
                </c:pt>
                <c:pt idx="31141">
                  <c:v>42921.164583333331</c:v>
                </c:pt>
                <c:pt idx="31142">
                  <c:v>42921.165277777778</c:v>
                </c:pt>
                <c:pt idx="31143">
                  <c:v>42921.165972222225</c:v>
                </c:pt>
                <c:pt idx="31144">
                  <c:v>42921.166666666664</c:v>
                </c:pt>
                <c:pt idx="31145">
                  <c:v>42921.167361111111</c:v>
                </c:pt>
                <c:pt idx="31146">
                  <c:v>42921.168055555558</c:v>
                </c:pt>
                <c:pt idx="31147">
                  <c:v>42921.168749999997</c:v>
                </c:pt>
                <c:pt idx="31148">
                  <c:v>42921.169444444444</c:v>
                </c:pt>
                <c:pt idx="31149">
                  <c:v>42921.170138888891</c:v>
                </c:pt>
                <c:pt idx="31150">
                  <c:v>42921.17083333333</c:v>
                </c:pt>
                <c:pt idx="31151">
                  <c:v>42921.171527777777</c:v>
                </c:pt>
                <c:pt idx="31152">
                  <c:v>42921.172222222223</c:v>
                </c:pt>
                <c:pt idx="31153">
                  <c:v>42921.17291666667</c:v>
                </c:pt>
                <c:pt idx="31154">
                  <c:v>42921.173611111109</c:v>
                </c:pt>
                <c:pt idx="31155">
                  <c:v>42921.174305555556</c:v>
                </c:pt>
                <c:pt idx="31156">
                  <c:v>42921.175000000003</c:v>
                </c:pt>
                <c:pt idx="31157">
                  <c:v>42921.175694444442</c:v>
                </c:pt>
                <c:pt idx="31158">
                  <c:v>42921.176388888889</c:v>
                </c:pt>
                <c:pt idx="31159">
                  <c:v>42921.177083333336</c:v>
                </c:pt>
                <c:pt idx="31160">
                  <c:v>42921.177777777775</c:v>
                </c:pt>
                <c:pt idx="31161">
                  <c:v>42921.178472222222</c:v>
                </c:pt>
                <c:pt idx="31162">
                  <c:v>42921.179166666669</c:v>
                </c:pt>
                <c:pt idx="31163">
                  <c:v>42921.179861111108</c:v>
                </c:pt>
                <c:pt idx="31164">
                  <c:v>42921.180555555555</c:v>
                </c:pt>
                <c:pt idx="31165">
                  <c:v>42921.181250000001</c:v>
                </c:pt>
                <c:pt idx="31166">
                  <c:v>42921.181944444441</c:v>
                </c:pt>
                <c:pt idx="31167">
                  <c:v>42921.182638888888</c:v>
                </c:pt>
                <c:pt idx="31168">
                  <c:v>42921.183333333334</c:v>
                </c:pt>
                <c:pt idx="31169">
                  <c:v>42921.184027777781</c:v>
                </c:pt>
                <c:pt idx="31170">
                  <c:v>42921.18472222222</c:v>
                </c:pt>
                <c:pt idx="31171">
                  <c:v>42921.185416666667</c:v>
                </c:pt>
                <c:pt idx="31172">
                  <c:v>42921.186111111114</c:v>
                </c:pt>
                <c:pt idx="31173">
                  <c:v>42921.186805555553</c:v>
                </c:pt>
                <c:pt idx="31174">
                  <c:v>42921.1875</c:v>
                </c:pt>
                <c:pt idx="31175">
                  <c:v>42921.188194444447</c:v>
                </c:pt>
                <c:pt idx="31176">
                  <c:v>42921.188888888886</c:v>
                </c:pt>
                <c:pt idx="31177">
                  <c:v>42921.189583333333</c:v>
                </c:pt>
                <c:pt idx="31178">
                  <c:v>42921.19027777778</c:v>
                </c:pt>
                <c:pt idx="31179">
                  <c:v>42921.190972222219</c:v>
                </c:pt>
                <c:pt idx="31180">
                  <c:v>42921.191666666666</c:v>
                </c:pt>
                <c:pt idx="31181">
                  <c:v>42921.192361111112</c:v>
                </c:pt>
                <c:pt idx="31182">
                  <c:v>42921.193055555559</c:v>
                </c:pt>
                <c:pt idx="31183">
                  <c:v>42921.193749999999</c:v>
                </c:pt>
                <c:pt idx="31184">
                  <c:v>42921.194444444445</c:v>
                </c:pt>
                <c:pt idx="31185">
                  <c:v>42921.195138888892</c:v>
                </c:pt>
                <c:pt idx="31186">
                  <c:v>42921.195833333331</c:v>
                </c:pt>
                <c:pt idx="31187">
                  <c:v>42921.196527777778</c:v>
                </c:pt>
                <c:pt idx="31188">
                  <c:v>42921.197222222225</c:v>
                </c:pt>
                <c:pt idx="31189">
                  <c:v>42921.197916666664</c:v>
                </c:pt>
                <c:pt idx="31190">
                  <c:v>42921.198611111111</c:v>
                </c:pt>
                <c:pt idx="31191">
                  <c:v>42921.199305555558</c:v>
                </c:pt>
                <c:pt idx="31192">
                  <c:v>42921.2</c:v>
                </c:pt>
                <c:pt idx="31193">
                  <c:v>42921.200694444444</c:v>
                </c:pt>
                <c:pt idx="31194">
                  <c:v>42921.201388888891</c:v>
                </c:pt>
                <c:pt idx="31195">
                  <c:v>42921.20208333333</c:v>
                </c:pt>
                <c:pt idx="31196">
                  <c:v>42921.202777777777</c:v>
                </c:pt>
                <c:pt idx="31197">
                  <c:v>42921.203472222223</c:v>
                </c:pt>
                <c:pt idx="31198">
                  <c:v>42921.20416666667</c:v>
                </c:pt>
                <c:pt idx="31199">
                  <c:v>42921.204861111109</c:v>
                </c:pt>
                <c:pt idx="31200">
                  <c:v>42921.205555555556</c:v>
                </c:pt>
                <c:pt idx="31201">
                  <c:v>42921.206250000003</c:v>
                </c:pt>
                <c:pt idx="31202">
                  <c:v>42921.206944444442</c:v>
                </c:pt>
                <c:pt idx="31203">
                  <c:v>42921.207638888889</c:v>
                </c:pt>
                <c:pt idx="31204">
                  <c:v>42921.208333333336</c:v>
                </c:pt>
                <c:pt idx="31205">
                  <c:v>42921.209027777775</c:v>
                </c:pt>
                <c:pt idx="31206">
                  <c:v>42921.209722222222</c:v>
                </c:pt>
                <c:pt idx="31207">
                  <c:v>42921.210416666669</c:v>
                </c:pt>
                <c:pt idx="31208">
                  <c:v>42921.211111111108</c:v>
                </c:pt>
                <c:pt idx="31209">
                  <c:v>42921.211805555555</c:v>
                </c:pt>
                <c:pt idx="31210">
                  <c:v>42921.212500000001</c:v>
                </c:pt>
                <c:pt idx="31211">
                  <c:v>42921.213194444441</c:v>
                </c:pt>
                <c:pt idx="31212">
                  <c:v>42921.213888888888</c:v>
                </c:pt>
                <c:pt idx="31213">
                  <c:v>42921.214583333334</c:v>
                </c:pt>
                <c:pt idx="31214">
                  <c:v>42921.215277777781</c:v>
                </c:pt>
                <c:pt idx="31215">
                  <c:v>42921.21597222222</c:v>
                </c:pt>
                <c:pt idx="31216">
                  <c:v>42921.216666666667</c:v>
                </c:pt>
                <c:pt idx="31217">
                  <c:v>42921.217361111114</c:v>
                </c:pt>
                <c:pt idx="31218">
                  <c:v>42921.218055555553</c:v>
                </c:pt>
                <c:pt idx="31219">
                  <c:v>42921.21875</c:v>
                </c:pt>
                <c:pt idx="31220">
                  <c:v>42921.219444444447</c:v>
                </c:pt>
                <c:pt idx="31221">
                  <c:v>42921.220138888886</c:v>
                </c:pt>
                <c:pt idx="31222">
                  <c:v>42921.220833333333</c:v>
                </c:pt>
                <c:pt idx="31223">
                  <c:v>42921.22152777778</c:v>
                </c:pt>
                <c:pt idx="31224">
                  <c:v>42921.222222222219</c:v>
                </c:pt>
                <c:pt idx="31225">
                  <c:v>42921.222916666666</c:v>
                </c:pt>
                <c:pt idx="31226">
                  <c:v>42921.223611111112</c:v>
                </c:pt>
                <c:pt idx="31227">
                  <c:v>42921.224305555559</c:v>
                </c:pt>
                <c:pt idx="31228">
                  <c:v>42921.224999999999</c:v>
                </c:pt>
                <c:pt idx="31229">
                  <c:v>42921.225694444445</c:v>
                </c:pt>
                <c:pt idx="31230">
                  <c:v>42921.226388888892</c:v>
                </c:pt>
                <c:pt idx="31231">
                  <c:v>42921.227083333331</c:v>
                </c:pt>
                <c:pt idx="31232">
                  <c:v>42921.227777777778</c:v>
                </c:pt>
                <c:pt idx="31233">
                  <c:v>42921.228472222225</c:v>
                </c:pt>
                <c:pt idx="31234">
                  <c:v>42921.229166666664</c:v>
                </c:pt>
                <c:pt idx="31235">
                  <c:v>42921.229861111111</c:v>
                </c:pt>
                <c:pt idx="31236">
                  <c:v>42921.230555555558</c:v>
                </c:pt>
                <c:pt idx="31237">
                  <c:v>42921.231249999997</c:v>
                </c:pt>
                <c:pt idx="31238">
                  <c:v>42921.231944444444</c:v>
                </c:pt>
                <c:pt idx="31239">
                  <c:v>42921.232638888891</c:v>
                </c:pt>
                <c:pt idx="31240">
                  <c:v>42921.23333333333</c:v>
                </c:pt>
                <c:pt idx="31241">
                  <c:v>42921.234027777777</c:v>
                </c:pt>
                <c:pt idx="31242">
                  <c:v>42921.234722222223</c:v>
                </c:pt>
                <c:pt idx="31243">
                  <c:v>42921.23541666667</c:v>
                </c:pt>
                <c:pt idx="31244">
                  <c:v>42921.236111111109</c:v>
                </c:pt>
                <c:pt idx="31245">
                  <c:v>42921.236805555556</c:v>
                </c:pt>
                <c:pt idx="31246">
                  <c:v>42921.237500000003</c:v>
                </c:pt>
                <c:pt idx="31247">
                  <c:v>42921.238194444442</c:v>
                </c:pt>
                <c:pt idx="31248">
                  <c:v>42921.238888888889</c:v>
                </c:pt>
                <c:pt idx="31249">
                  <c:v>42921.239583333336</c:v>
                </c:pt>
                <c:pt idx="31250">
                  <c:v>42921.240277777775</c:v>
                </c:pt>
                <c:pt idx="31251">
                  <c:v>42921.240972222222</c:v>
                </c:pt>
                <c:pt idx="31252">
                  <c:v>42921.241666666669</c:v>
                </c:pt>
                <c:pt idx="31253">
                  <c:v>42921.242361111108</c:v>
                </c:pt>
                <c:pt idx="31254">
                  <c:v>42921.243055555555</c:v>
                </c:pt>
                <c:pt idx="31255">
                  <c:v>42921.243750000001</c:v>
                </c:pt>
                <c:pt idx="31256">
                  <c:v>42921.244444444441</c:v>
                </c:pt>
                <c:pt idx="31257">
                  <c:v>42921.245138888888</c:v>
                </c:pt>
                <c:pt idx="31258">
                  <c:v>42921.245833333334</c:v>
                </c:pt>
                <c:pt idx="31259">
                  <c:v>42921.246527777781</c:v>
                </c:pt>
                <c:pt idx="31260">
                  <c:v>42921.24722222222</c:v>
                </c:pt>
                <c:pt idx="31261">
                  <c:v>42921.247916666667</c:v>
                </c:pt>
                <c:pt idx="31262">
                  <c:v>42921.248611111114</c:v>
                </c:pt>
                <c:pt idx="31263">
                  <c:v>42921.249305555553</c:v>
                </c:pt>
                <c:pt idx="31264">
                  <c:v>42921.25</c:v>
                </c:pt>
                <c:pt idx="31265">
                  <c:v>42921.250694444447</c:v>
                </c:pt>
                <c:pt idx="31266">
                  <c:v>42921.251388888886</c:v>
                </c:pt>
                <c:pt idx="31267">
                  <c:v>42921.252083333333</c:v>
                </c:pt>
                <c:pt idx="31268">
                  <c:v>42921.25277777778</c:v>
                </c:pt>
                <c:pt idx="31269">
                  <c:v>42921.253472222219</c:v>
                </c:pt>
                <c:pt idx="31270">
                  <c:v>42921.254166666666</c:v>
                </c:pt>
                <c:pt idx="31271">
                  <c:v>42921.254861111112</c:v>
                </c:pt>
                <c:pt idx="31272">
                  <c:v>42921.255555555559</c:v>
                </c:pt>
                <c:pt idx="31273">
                  <c:v>42921.256249999999</c:v>
                </c:pt>
                <c:pt idx="31274">
                  <c:v>42921.256944444445</c:v>
                </c:pt>
                <c:pt idx="31275">
                  <c:v>42921.257638888892</c:v>
                </c:pt>
                <c:pt idx="31276">
                  <c:v>42921.258333333331</c:v>
                </c:pt>
                <c:pt idx="31277">
                  <c:v>42921.259027777778</c:v>
                </c:pt>
                <c:pt idx="31278">
                  <c:v>42921.259722222225</c:v>
                </c:pt>
                <c:pt idx="31279">
                  <c:v>42921.260416666664</c:v>
                </c:pt>
                <c:pt idx="31280">
                  <c:v>42921.261111111111</c:v>
                </c:pt>
                <c:pt idx="31281">
                  <c:v>42921.261805555558</c:v>
                </c:pt>
                <c:pt idx="31282">
                  <c:v>42921.262499999997</c:v>
                </c:pt>
                <c:pt idx="31283">
                  <c:v>42921.263194444444</c:v>
                </c:pt>
                <c:pt idx="31284">
                  <c:v>42921.263888888891</c:v>
                </c:pt>
                <c:pt idx="31285">
                  <c:v>42921.26458333333</c:v>
                </c:pt>
                <c:pt idx="31286">
                  <c:v>42921.265277777777</c:v>
                </c:pt>
                <c:pt idx="31287">
                  <c:v>42921.265972222223</c:v>
                </c:pt>
                <c:pt idx="31288">
                  <c:v>42921.26666666667</c:v>
                </c:pt>
                <c:pt idx="31289">
                  <c:v>42921.267361111109</c:v>
                </c:pt>
                <c:pt idx="31290">
                  <c:v>42921.268055555556</c:v>
                </c:pt>
                <c:pt idx="31291">
                  <c:v>42921.268750000003</c:v>
                </c:pt>
                <c:pt idx="31292">
                  <c:v>42921.269444444442</c:v>
                </c:pt>
                <c:pt idx="31293">
                  <c:v>42921.270138888889</c:v>
                </c:pt>
                <c:pt idx="31294">
                  <c:v>42921.270833333336</c:v>
                </c:pt>
                <c:pt idx="31295">
                  <c:v>42921.271527777775</c:v>
                </c:pt>
                <c:pt idx="31296">
                  <c:v>42921.272222222222</c:v>
                </c:pt>
                <c:pt idx="31297">
                  <c:v>42921.272916666669</c:v>
                </c:pt>
                <c:pt idx="31298">
                  <c:v>42921.273611111108</c:v>
                </c:pt>
                <c:pt idx="31299">
                  <c:v>42921.274305555555</c:v>
                </c:pt>
                <c:pt idx="31300">
                  <c:v>42921.275000000001</c:v>
                </c:pt>
                <c:pt idx="31301">
                  <c:v>42921.275694444441</c:v>
                </c:pt>
                <c:pt idx="31302">
                  <c:v>42921.276388888888</c:v>
                </c:pt>
                <c:pt idx="31303">
                  <c:v>42921.277083333334</c:v>
                </c:pt>
                <c:pt idx="31304">
                  <c:v>42921.277777777781</c:v>
                </c:pt>
                <c:pt idx="31305">
                  <c:v>42921.27847222222</c:v>
                </c:pt>
                <c:pt idx="31306">
                  <c:v>42921.279166666667</c:v>
                </c:pt>
                <c:pt idx="31307">
                  <c:v>42921.279861111114</c:v>
                </c:pt>
                <c:pt idx="31308">
                  <c:v>42921.280555555553</c:v>
                </c:pt>
                <c:pt idx="31309">
                  <c:v>42921.28125</c:v>
                </c:pt>
                <c:pt idx="31310">
                  <c:v>42921.281944444447</c:v>
                </c:pt>
                <c:pt idx="31311">
                  <c:v>42921.282638888886</c:v>
                </c:pt>
                <c:pt idx="31312">
                  <c:v>42921.283333333333</c:v>
                </c:pt>
                <c:pt idx="31313">
                  <c:v>42921.28402777778</c:v>
                </c:pt>
                <c:pt idx="31314">
                  <c:v>42921.284722222219</c:v>
                </c:pt>
                <c:pt idx="31315">
                  <c:v>42921.285416666666</c:v>
                </c:pt>
                <c:pt idx="31316">
                  <c:v>42921.286111111112</c:v>
                </c:pt>
                <c:pt idx="31317">
                  <c:v>42921.286805555559</c:v>
                </c:pt>
                <c:pt idx="31318">
                  <c:v>42921.287499999999</c:v>
                </c:pt>
                <c:pt idx="31319">
                  <c:v>42921.288194444445</c:v>
                </c:pt>
                <c:pt idx="31320">
                  <c:v>42921.288888888892</c:v>
                </c:pt>
                <c:pt idx="31321">
                  <c:v>42921.289583333331</c:v>
                </c:pt>
                <c:pt idx="31322">
                  <c:v>42921.290277777778</c:v>
                </c:pt>
                <c:pt idx="31323">
                  <c:v>42921.290972222225</c:v>
                </c:pt>
                <c:pt idx="31324">
                  <c:v>42921.291666666664</c:v>
                </c:pt>
                <c:pt idx="31325">
                  <c:v>42921.292361111111</c:v>
                </c:pt>
                <c:pt idx="31326">
                  <c:v>42921.293055555558</c:v>
                </c:pt>
                <c:pt idx="31327">
                  <c:v>42921.293749999997</c:v>
                </c:pt>
                <c:pt idx="31328">
                  <c:v>42921.294444444444</c:v>
                </c:pt>
                <c:pt idx="31329">
                  <c:v>42921.295138888891</c:v>
                </c:pt>
                <c:pt idx="31330">
                  <c:v>42921.29583333333</c:v>
                </c:pt>
                <c:pt idx="31331">
                  <c:v>42921.296527777777</c:v>
                </c:pt>
                <c:pt idx="31332">
                  <c:v>42921.297222222223</c:v>
                </c:pt>
                <c:pt idx="31333">
                  <c:v>42921.29791666667</c:v>
                </c:pt>
                <c:pt idx="31334">
                  <c:v>42921.298611111109</c:v>
                </c:pt>
                <c:pt idx="31335">
                  <c:v>42921.299305555556</c:v>
                </c:pt>
                <c:pt idx="31336">
                  <c:v>42921.3</c:v>
                </c:pt>
                <c:pt idx="31337">
                  <c:v>42921.300694444442</c:v>
                </c:pt>
                <c:pt idx="31338">
                  <c:v>42921.301388888889</c:v>
                </c:pt>
                <c:pt idx="31339">
                  <c:v>42921.302083333336</c:v>
                </c:pt>
                <c:pt idx="31340">
                  <c:v>42921.302777777775</c:v>
                </c:pt>
                <c:pt idx="31341">
                  <c:v>42921.303472222222</c:v>
                </c:pt>
                <c:pt idx="31342">
                  <c:v>42921.304166666669</c:v>
                </c:pt>
                <c:pt idx="31343">
                  <c:v>42921.304861111108</c:v>
                </c:pt>
                <c:pt idx="31344">
                  <c:v>42921.305555555555</c:v>
                </c:pt>
                <c:pt idx="31345">
                  <c:v>42921.306250000001</c:v>
                </c:pt>
                <c:pt idx="31346">
                  <c:v>42921.306944444441</c:v>
                </c:pt>
                <c:pt idx="31347">
                  <c:v>42921.307638888888</c:v>
                </c:pt>
                <c:pt idx="31348">
                  <c:v>42921.308333333334</c:v>
                </c:pt>
                <c:pt idx="31349">
                  <c:v>42921.309027777781</c:v>
                </c:pt>
                <c:pt idx="31350">
                  <c:v>42921.30972222222</c:v>
                </c:pt>
                <c:pt idx="31351">
                  <c:v>42921.310416666667</c:v>
                </c:pt>
                <c:pt idx="31352">
                  <c:v>42921.311111111114</c:v>
                </c:pt>
                <c:pt idx="31353">
                  <c:v>42921.311805555553</c:v>
                </c:pt>
                <c:pt idx="31354">
                  <c:v>42921.3125</c:v>
                </c:pt>
                <c:pt idx="31355">
                  <c:v>42921.313194444447</c:v>
                </c:pt>
                <c:pt idx="31356">
                  <c:v>42921.313888888886</c:v>
                </c:pt>
                <c:pt idx="31357">
                  <c:v>42921.314583333333</c:v>
                </c:pt>
                <c:pt idx="31358">
                  <c:v>42921.31527777778</c:v>
                </c:pt>
                <c:pt idx="31359">
                  <c:v>42921.315972222219</c:v>
                </c:pt>
                <c:pt idx="31360">
                  <c:v>42921.316666666666</c:v>
                </c:pt>
                <c:pt idx="31361">
                  <c:v>42921.317361111112</c:v>
                </c:pt>
                <c:pt idx="31362">
                  <c:v>42921.318055555559</c:v>
                </c:pt>
                <c:pt idx="31363">
                  <c:v>42921.318749999999</c:v>
                </c:pt>
                <c:pt idx="31364">
                  <c:v>42921.319444444445</c:v>
                </c:pt>
                <c:pt idx="31365">
                  <c:v>42921.320138888892</c:v>
                </c:pt>
                <c:pt idx="31366">
                  <c:v>42921.320833333331</c:v>
                </c:pt>
                <c:pt idx="31367">
                  <c:v>42921.321527777778</c:v>
                </c:pt>
                <c:pt idx="31368">
                  <c:v>42921.322222222225</c:v>
                </c:pt>
                <c:pt idx="31369">
                  <c:v>42921.322916666664</c:v>
                </c:pt>
                <c:pt idx="31370">
                  <c:v>42921.323611111111</c:v>
                </c:pt>
                <c:pt idx="31371">
                  <c:v>42921.324305555558</c:v>
                </c:pt>
                <c:pt idx="31372">
                  <c:v>42921.324999999997</c:v>
                </c:pt>
                <c:pt idx="31373">
                  <c:v>42921.325694444444</c:v>
                </c:pt>
                <c:pt idx="31374">
                  <c:v>42921.326388888891</c:v>
                </c:pt>
                <c:pt idx="31375">
                  <c:v>42921.32708333333</c:v>
                </c:pt>
                <c:pt idx="31376">
                  <c:v>42921.327777777777</c:v>
                </c:pt>
                <c:pt idx="31377">
                  <c:v>42921.328472222223</c:v>
                </c:pt>
                <c:pt idx="31378">
                  <c:v>42921.32916666667</c:v>
                </c:pt>
                <c:pt idx="31379">
                  <c:v>42921.329861111109</c:v>
                </c:pt>
                <c:pt idx="31380">
                  <c:v>42921.330555555556</c:v>
                </c:pt>
                <c:pt idx="31381">
                  <c:v>42921.331250000003</c:v>
                </c:pt>
                <c:pt idx="31382">
                  <c:v>42921.331944444442</c:v>
                </c:pt>
                <c:pt idx="31383">
                  <c:v>42921.332638888889</c:v>
                </c:pt>
                <c:pt idx="31384">
                  <c:v>42921.333333333336</c:v>
                </c:pt>
                <c:pt idx="31385">
                  <c:v>42921.334027777775</c:v>
                </c:pt>
                <c:pt idx="31386">
                  <c:v>42921.334722222222</c:v>
                </c:pt>
                <c:pt idx="31387">
                  <c:v>42921.335416666669</c:v>
                </c:pt>
                <c:pt idx="31388">
                  <c:v>42921.336111111108</c:v>
                </c:pt>
                <c:pt idx="31389">
                  <c:v>42921.336805555555</c:v>
                </c:pt>
                <c:pt idx="31390">
                  <c:v>42921.337500000001</c:v>
                </c:pt>
                <c:pt idx="31391">
                  <c:v>42921.338194444441</c:v>
                </c:pt>
                <c:pt idx="31392">
                  <c:v>42921.338888888888</c:v>
                </c:pt>
                <c:pt idx="31393">
                  <c:v>42921.339583333334</c:v>
                </c:pt>
                <c:pt idx="31394">
                  <c:v>42921.340277777781</c:v>
                </c:pt>
                <c:pt idx="31395">
                  <c:v>42921.34097222222</c:v>
                </c:pt>
                <c:pt idx="31396">
                  <c:v>42921.341666666667</c:v>
                </c:pt>
                <c:pt idx="31397">
                  <c:v>42921.342361111114</c:v>
                </c:pt>
                <c:pt idx="31398">
                  <c:v>42921.343055555553</c:v>
                </c:pt>
                <c:pt idx="31399">
                  <c:v>42921.34375</c:v>
                </c:pt>
                <c:pt idx="31400">
                  <c:v>42921.344444444447</c:v>
                </c:pt>
                <c:pt idx="31401">
                  <c:v>42921.345138888886</c:v>
                </c:pt>
                <c:pt idx="31402">
                  <c:v>42921.345833333333</c:v>
                </c:pt>
                <c:pt idx="31403">
                  <c:v>42921.34652777778</c:v>
                </c:pt>
                <c:pt idx="31404">
                  <c:v>42921.347222222219</c:v>
                </c:pt>
                <c:pt idx="31405">
                  <c:v>42921.347916666666</c:v>
                </c:pt>
                <c:pt idx="31406">
                  <c:v>42921.348611111112</c:v>
                </c:pt>
                <c:pt idx="31407">
                  <c:v>42921.349305555559</c:v>
                </c:pt>
                <c:pt idx="31408">
                  <c:v>42921.35</c:v>
                </c:pt>
                <c:pt idx="31409">
                  <c:v>42921.350694444445</c:v>
                </c:pt>
                <c:pt idx="31410">
                  <c:v>42921.351388888892</c:v>
                </c:pt>
                <c:pt idx="31411">
                  <c:v>42921.352083333331</c:v>
                </c:pt>
                <c:pt idx="31412">
                  <c:v>42921.352777777778</c:v>
                </c:pt>
                <c:pt idx="31413">
                  <c:v>42921.353472222225</c:v>
                </c:pt>
                <c:pt idx="31414">
                  <c:v>42921.354166666664</c:v>
                </c:pt>
                <c:pt idx="31415">
                  <c:v>42921.354861111111</c:v>
                </c:pt>
                <c:pt idx="31416">
                  <c:v>42921.355555555558</c:v>
                </c:pt>
                <c:pt idx="31417">
                  <c:v>42921.356249999997</c:v>
                </c:pt>
                <c:pt idx="31418">
                  <c:v>42921.356944444444</c:v>
                </c:pt>
                <c:pt idx="31419">
                  <c:v>42921.357638888891</c:v>
                </c:pt>
                <c:pt idx="31420">
                  <c:v>42921.35833333333</c:v>
                </c:pt>
                <c:pt idx="31421">
                  <c:v>42921.359027777777</c:v>
                </c:pt>
                <c:pt idx="31422">
                  <c:v>42921.359722222223</c:v>
                </c:pt>
                <c:pt idx="31423">
                  <c:v>42921.36041666667</c:v>
                </c:pt>
                <c:pt idx="31424">
                  <c:v>42921.361111111109</c:v>
                </c:pt>
                <c:pt idx="31425">
                  <c:v>42921.361805555556</c:v>
                </c:pt>
                <c:pt idx="31426">
                  <c:v>42921.362500000003</c:v>
                </c:pt>
                <c:pt idx="31427">
                  <c:v>42921.363194444442</c:v>
                </c:pt>
                <c:pt idx="31428">
                  <c:v>42921.363888888889</c:v>
                </c:pt>
                <c:pt idx="31429">
                  <c:v>42921.364583333336</c:v>
                </c:pt>
                <c:pt idx="31430">
                  <c:v>42921.365277777775</c:v>
                </c:pt>
                <c:pt idx="31431">
                  <c:v>42921.365972222222</c:v>
                </c:pt>
                <c:pt idx="31432">
                  <c:v>42921.366666666669</c:v>
                </c:pt>
                <c:pt idx="31433">
                  <c:v>42921.367361111108</c:v>
                </c:pt>
                <c:pt idx="31434">
                  <c:v>42921.368055555555</c:v>
                </c:pt>
                <c:pt idx="31435">
                  <c:v>42921.368750000001</c:v>
                </c:pt>
                <c:pt idx="31436">
                  <c:v>42921.369444444441</c:v>
                </c:pt>
                <c:pt idx="31437">
                  <c:v>42921.370138888888</c:v>
                </c:pt>
                <c:pt idx="31438">
                  <c:v>42921.370833333334</c:v>
                </c:pt>
                <c:pt idx="31439">
                  <c:v>42921.371527777781</c:v>
                </c:pt>
                <c:pt idx="31440">
                  <c:v>42921.37222222222</c:v>
                </c:pt>
                <c:pt idx="31441">
                  <c:v>42921.372916666667</c:v>
                </c:pt>
                <c:pt idx="31442">
                  <c:v>42921.373611111114</c:v>
                </c:pt>
                <c:pt idx="31443">
                  <c:v>42921.374305555553</c:v>
                </c:pt>
                <c:pt idx="31444">
                  <c:v>42921.375</c:v>
                </c:pt>
                <c:pt idx="31445">
                  <c:v>42921.375694444447</c:v>
                </c:pt>
                <c:pt idx="31446">
                  <c:v>42921.376388888886</c:v>
                </c:pt>
                <c:pt idx="31447">
                  <c:v>42921.377083333333</c:v>
                </c:pt>
                <c:pt idx="31448">
                  <c:v>42921.37777777778</c:v>
                </c:pt>
                <c:pt idx="31449">
                  <c:v>42921.378472222219</c:v>
                </c:pt>
                <c:pt idx="31450">
                  <c:v>42921.379166666666</c:v>
                </c:pt>
                <c:pt idx="31451">
                  <c:v>42921.379861111112</c:v>
                </c:pt>
                <c:pt idx="31452">
                  <c:v>42921.380555555559</c:v>
                </c:pt>
                <c:pt idx="31453">
                  <c:v>42921.381249999999</c:v>
                </c:pt>
                <c:pt idx="31454">
                  <c:v>42921.381944444445</c:v>
                </c:pt>
                <c:pt idx="31455">
                  <c:v>42921.382638888892</c:v>
                </c:pt>
                <c:pt idx="31456">
                  <c:v>42921.383333333331</c:v>
                </c:pt>
                <c:pt idx="31457">
                  <c:v>42921.384027777778</c:v>
                </c:pt>
                <c:pt idx="31458">
                  <c:v>42921.384722222225</c:v>
                </c:pt>
                <c:pt idx="31459">
                  <c:v>42921.385416666664</c:v>
                </c:pt>
                <c:pt idx="31460">
                  <c:v>42921.386111111111</c:v>
                </c:pt>
                <c:pt idx="31461">
                  <c:v>42921.386805555558</c:v>
                </c:pt>
                <c:pt idx="31462">
                  <c:v>42921.387499999997</c:v>
                </c:pt>
                <c:pt idx="31463">
                  <c:v>42921.388194444444</c:v>
                </c:pt>
                <c:pt idx="31464">
                  <c:v>42921.388888888891</c:v>
                </c:pt>
                <c:pt idx="31465">
                  <c:v>42921.38958333333</c:v>
                </c:pt>
                <c:pt idx="31466">
                  <c:v>42921.390277777777</c:v>
                </c:pt>
                <c:pt idx="31467">
                  <c:v>42921.390972222223</c:v>
                </c:pt>
                <c:pt idx="31468">
                  <c:v>42921.39166666667</c:v>
                </c:pt>
                <c:pt idx="31469">
                  <c:v>42921.392361111109</c:v>
                </c:pt>
                <c:pt idx="31470">
                  <c:v>42921.393055555556</c:v>
                </c:pt>
                <c:pt idx="31471">
                  <c:v>42921.393750000003</c:v>
                </c:pt>
                <c:pt idx="31472">
                  <c:v>42921.394444444442</c:v>
                </c:pt>
                <c:pt idx="31473">
                  <c:v>42921.395138888889</c:v>
                </c:pt>
                <c:pt idx="31474">
                  <c:v>42921.395833333336</c:v>
                </c:pt>
                <c:pt idx="31475">
                  <c:v>42921.396527777775</c:v>
                </c:pt>
                <c:pt idx="31476">
                  <c:v>42921.397222222222</c:v>
                </c:pt>
                <c:pt idx="31477">
                  <c:v>42921.397916666669</c:v>
                </c:pt>
                <c:pt idx="31478">
                  <c:v>42921.398611111108</c:v>
                </c:pt>
                <c:pt idx="31479">
                  <c:v>42921.399305555555</c:v>
                </c:pt>
                <c:pt idx="31480">
                  <c:v>42921.4</c:v>
                </c:pt>
                <c:pt idx="31481">
                  <c:v>42921.400694444441</c:v>
                </c:pt>
                <c:pt idx="31482">
                  <c:v>42921.401388888888</c:v>
                </c:pt>
                <c:pt idx="31483">
                  <c:v>42921.402083333334</c:v>
                </c:pt>
                <c:pt idx="31484">
                  <c:v>42921.402777777781</c:v>
                </c:pt>
                <c:pt idx="31485">
                  <c:v>42921.40347222222</c:v>
                </c:pt>
                <c:pt idx="31486">
                  <c:v>42921.404166666667</c:v>
                </c:pt>
                <c:pt idx="31487">
                  <c:v>42921.404861111114</c:v>
                </c:pt>
                <c:pt idx="31488">
                  <c:v>42921.405555555553</c:v>
                </c:pt>
                <c:pt idx="31489">
                  <c:v>42921.40625</c:v>
                </c:pt>
                <c:pt idx="31490">
                  <c:v>42921.406944444447</c:v>
                </c:pt>
                <c:pt idx="31491">
                  <c:v>42921.407638888886</c:v>
                </c:pt>
                <c:pt idx="31492">
                  <c:v>42921.408333333333</c:v>
                </c:pt>
                <c:pt idx="31493">
                  <c:v>42921.40902777778</c:v>
                </c:pt>
                <c:pt idx="31494">
                  <c:v>42921.409722222219</c:v>
                </c:pt>
                <c:pt idx="31495">
                  <c:v>42921.410416666666</c:v>
                </c:pt>
                <c:pt idx="31496">
                  <c:v>42921.411111111112</c:v>
                </c:pt>
                <c:pt idx="31497">
                  <c:v>42921.411805555559</c:v>
                </c:pt>
                <c:pt idx="31498">
                  <c:v>42921.412499999999</c:v>
                </c:pt>
                <c:pt idx="31499">
                  <c:v>42921.413194444445</c:v>
                </c:pt>
                <c:pt idx="31500">
                  <c:v>42921.413888888892</c:v>
                </c:pt>
                <c:pt idx="31501">
                  <c:v>42921.414583333331</c:v>
                </c:pt>
                <c:pt idx="31502">
                  <c:v>42921.415277777778</c:v>
                </c:pt>
                <c:pt idx="31503">
                  <c:v>42921.415972222225</c:v>
                </c:pt>
                <c:pt idx="31504">
                  <c:v>42921.416666666664</c:v>
                </c:pt>
                <c:pt idx="31505">
                  <c:v>42921.417361111111</c:v>
                </c:pt>
                <c:pt idx="31506">
                  <c:v>42921.418055555558</c:v>
                </c:pt>
                <c:pt idx="31507">
                  <c:v>42921.418749999997</c:v>
                </c:pt>
                <c:pt idx="31508">
                  <c:v>42921.419444444444</c:v>
                </c:pt>
                <c:pt idx="31509">
                  <c:v>42921.420138888891</c:v>
                </c:pt>
                <c:pt idx="31510">
                  <c:v>42921.42083333333</c:v>
                </c:pt>
                <c:pt idx="31511">
                  <c:v>42921.421527777777</c:v>
                </c:pt>
                <c:pt idx="31512">
                  <c:v>42921.422222222223</c:v>
                </c:pt>
                <c:pt idx="31513">
                  <c:v>42921.42291666667</c:v>
                </c:pt>
                <c:pt idx="31514">
                  <c:v>42921.423611111109</c:v>
                </c:pt>
                <c:pt idx="31515">
                  <c:v>42921.424305555556</c:v>
                </c:pt>
                <c:pt idx="31516">
                  <c:v>42921.425000000003</c:v>
                </c:pt>
                <c:pt idx="31517">
                  <c:v>42921.425694444442</c:v>
                </c:pt>
                <c:pt idx="31518">
                  <c:v>42921.426388888889</c:v>
                </c:pt>
                <c:pt idx="31519">
                  <c:v>42921.427083333336</c:v>
                </c:pt>
                <c:pt idx="31520">
                  <c:v>42921.427777777775</c:v>
                </c:pt>
                <c:pt idx="31521">
                  <c:v>42921.428472222222</c:v>
                </c:pt>
                <c:pt idx="31522">
                  <c:v>42921.429166666669</c:v>
                </c:pt>
                <c:pt idx="31523">
                  <c:v>42921.429861111108</c:v>
                </c:pt>
                <c:pt idx="31524">
                  <c:v>42921.430555555555</c:v>
                </c:pt>
                <c:pt idx="31525">
                  <c:v>42921.431250000001</c:v>
                </c:pt>
                <c:pt idx="31526">
                  <c:v>42921.431944444441</c:v>
                </c:pt>
                <c:pt idx="31527">
                  <c:v>42921.432638888888</c:v>
                </c:pt>
                <c:pt idx="31528">
                  <c:v>42921.433333333334</c:v>
                </c:pt>
                <c:pt idx="31529">
                  <c:v>42921.434027777781</c:v>
                </c:pt>
                <c:pt idx="31530">
                  <c:v>42921.43472222222</c:v>
                </c:pt>
                <c:pt idx="31531">
                  <c:v>42921.435416666667</c:v>
                </c:pt>
                <c:pt idx="31532">
                  <c:v>42921.436111111114</c:v>
                </c:pt>
                <c:pt idx="31533">
                  <c:v>42921.436805555553</c:v>
                </c:pt>
                <c:pt idx="31534">
                  <c:v>42921.4375</c:v>
                </c:pt>
                <c:pt idx="31535">
                  <c:v>42921.438194444447</c:v>
                </c:pt>
                <c:pt idx="31536">
                  <c:v>42921.438888888886</c:v>
                </c:pt>
                <c:pt idx="31537">
                  <c:v>42921.439583333333</c:v>
                </c:pt>
                <c:pt idx="31538">
                  <c:v>42921.44027777778</c:v>
                </c:pt>
                <c:pt idx="31539">
                  <c:v>42921.440972222219</c:v>
                </c:pt>
                <c:pt idx="31540">
                  <c:v>42921.441666666666</c:v>
                </c:pt>
                <c:pt idx="31541">
                  <c:v>42921.442361111112</c:v>
                </c:pt>
                <c:pt idx="31542">
                  <c:v>42921.443055555559</c:v>
                </c:pt>
                <c:pt idx="31543">
                  <c:v>42921.443749999999</c:v>
                </c:pt>
                <c:pt idx="31544">
                  <c:v>42921.444444444445</c:v>
                </c:pt>
                <c:pt idx="31545">
                  <c:v>42921.445138888892</c:v>
                </c:pt>
                <c:pt idx="31546">
                  <c:v>42921.445833333331</c:v>
                </c:pt>
                <c:pt idx="31547">
                  <c:v>42921.446527777778</c:v>
                </c:pt>
                <c:pt idx="31548">
                  <c:v>42921.447222222225</c:v>
                </c:pt>
                <c:pt idx="31549">
                  <c:v>42921.447916666664</c:v>
                </c:pt>
                <c:pt idx="31550">
                  <c:v>42921.448611111111</c:v>
                </c:pt>
                <c:pt idx="31551">
                  <c:v>42921.449305555558</c:v>
                </c:pt>
                <c:pt idx="31552">
                  <c:v>42921.45</c:v>
                </c:pt>
                <c:pt idx="31553">
                  <c:v>42921.450694444444</c:v>
                </c:pt>
                <c:pt idx="31554">
                  <c:v>42921.451388888891</c:v>
                </c:pt>
                <c:pt idx="31555">
                  <c:v>42921.45208333333</c:v>
                </c:pt>
                <c:pt idx="31556">
                  <c:v>42921.452777777777</c:v>
                </c:pt>
                <c:pt idx="31557">
                  <c:v>42921.453472222223</c:v>
                </c:pt>
                <c:pt idx="31558">
                  <c:v>42921.45416666667</c:v>
                </c:pt>
                <c:pt idx="31559">
                  <c:v>42921.454861111109</c:v>
                </c:pt>
                <c:pt idx="31560">
                  <c:v>42921.455555555556</c:v>
                </c:pt>
                <c:pt idx="31561">
                  <c:v>42921.456250000003</c:v>
                </c:pt>
                <c:pt idx="31562">
                  <c:v>42921.456944444442</c:v>
                </c:pt>
                <c:pt idx="31563">
                  <c:v>42921.457638888889</c:v>
                </c:pt>
                <c:pt idx="31564">
                  <c:v>42921.458333333336</c:v>
                </c:pt>
                <c:pt idx="31565">
                  <c:v>42921.459027777775</c:v>
                </c:pt>
                <c:pt idx="31566">
                  <c:v>42921.459722222222</c:v>
                </c:pt>
                <c:pt idx="31567">
                  <c:v>42921.460416666669</c:v>
                </c:pt>
                <c:pt idx="31568">
                  <c:v>42921.461111111108</c:v>
                </c:pt>
                <c:pt idx="31569">
                  <c:v>42921.461805555555</c:v>
                </c:pt>
                <c:pt idx="31570">
                  <c:v>42921.462500000001</c:v>
                </c:pt>
                <c:pt idx="31571">
                  <c:v>42921.463194444441</c:v>
                </c:pt>
                <c:pt idx="31572">
                  <c:v>42921.463888888888</c:v>
                </c:pt>
                <c:pt idx="31573">
                  <c:v>42921.464583333334</c:v>
                </c:pt>
                <c:pt idx="31574">
                  <c:v>42921.465277777781</c:v>
                </c:pt>
                <c:pt idx="31575">
                  <c:v>42921.46597222222</c:v>
                </c:pt>
                <c:pt idx="31576">
                  <c:v>42921.466666666667</c:v>
                </c:pt>
                <c:pt idx="31577">
                  <c:v>42921.467361111114</c:v>
                </c:pt>
                <c:pt idx="31578">
                  <c:v>42921.468055555553</c:v>
                </c:pt>
                <c:pt idx="31579">
                  <c:v>42921.46875</c:v>
                </c:pt>
                <c:pt idx="31580">
                  <c:v>42921.469444444447</c:v>
                </c:pt>
                <c:pt idx="31581">
                  <c:v>42921.470138888886</c:v>
                </c:pt>
                <c:pt idx="31582">
                  <c:v>42921.470833333333</c:v>
                </c:pt>
                <c:pt idx="31583">
                  <c:v>42921.47152777778</c:v>
                </c:pt>
                <c:pt idx="31584">
                  <c:v>42921.472222222219</c:v>
                </c:pt>
                <c:pt idx="31585">
                  <c:v>42921.472916666666</c:v>
                </c:pt>
                <c:pt idx="31586">
                  <c:v>42921.473611111112</c:v>
                </c:pt>
                <c:pt idx="31587">
                  <c:v>42921.474305555559</c:v>
                </c:pt>
                <c:pt idx="31588">
                  <c:v>42921.474999999999</c:v>
                </c:pt>
                <c:pt idx="31589">
                  <c:v>42921.475694444445</c:v>
                </c:pt>
                <c:pt idx="31590">
                  <c:v>42921.476388888892</c:v>
                </c:pt>
                <c:pt idx="31591">
                  <c:v>42921.477083333331</c:v>
                </c:pt>
                <c:pt idx="31592">
                  <c:v>42921.477777777778</c:v>
                </c:pt>
                <c:pt idx="31593">
                  <c:v>42921.478472222225</c:v>
                </c:pt>
                <c:pt idx="31594">
                  <c:v>42921.479166666664</c:v>
                </c:pt>
                <c:pt idx="31595">
                  <c:v>42921.479861111111</c:v>
                </c:pt>
                <c:pt idx="31596">
                  <c:v>42921.480555555558</c:v>
                </c:pt>
                <c:pt idx="31597">
                  <c:v>42921.481249999997</c:v>
                </c:pt>
                <c:pt idx="31598">
                  <c:v>42921.481944444444</c:v>
                </c:pt>
                <c:pt idx="31599">
                  <c:v>42921.482638888891</c:v>
                </c:pt>
                <c:pt idx="31600">
                  <c:v>42921.48333333333</c:v>
                </c:pt>
                <c:pt idx="31601">
                  <c:v>42921.484027777777</c:v>
                </c:pt>
                <c:pt idx="31602">
                  <c:v>42921.484722222223</c:v>
                </c:pt>
                <c:pt idx="31603">
                  <c:v>42921.48541666667</c:v>
                </c:pt>
                <c:pt idx="31604">
                  <c:v>42921.486111111109</c:v>
                </c:pt>
                <c:pt idx="31605">
                  <c:v>42921.486805555556</c:v>
                </c:pt>
                <c:pt idx="31606">
                  <c:v>42921.487500000003</c:v>
                </c:pt>
                <c:pt idx="31607">
                  <c:v>42921.488194444442</c:v>
                </c:pt>
                <c:pt idx="31608">
                  <c:v>42921.488888888889</c:v>
                </c:pt>
                <c:pt idx="31609">
                  <c:v>42921.489583333336</c:v>
                </c:pt>
                <c:pt idx="31610">
                  <c:v>42921.490277777775</c:v>
                </c:pt>
                <c:pt idx="31611">
                  <c:v>42921.490972222222</c:v>
                </c:pt>
                <c:pt idx="31612">
                  <c:v>42921.491666666669</c:v>
                </c:pt>
                <c:pt idx="31613">
                  <c:v>42921.492361111108</c:v>
                </c:pt>
                <c:pt idx="31614">
                  <c:v>42921.493055555555</c:v>
                </c:pt>
                <c:pt idx="31615">
                  <c:v>42921.493750000001</c:v>
                </c:pt>
                <c:pt idx="31616">
                  <c:v>42921.494444444441</c:v>
                </c:pt>
                <c:pt idx="31617">
                  <c:v>42921.495138888888</c:v>
                </c:pt>
                <c:pt idx="31618">
                  <c:v>42921.495833333334</c:v>
                </c:pt>
                <c:pt idx="31619">
                  <c:v>42921.496527777781</c:v>
                </c:pt>
                <c:pt idx="31620">
                  <c:v>42921.49722222222</c:v>
                </c:pt>
                <c:pt idx="31621">
                  <c:v>42921.497916666667</c:v>
                </c:pt>
                <c:pt idx="31622">
                  <c:v>42921.498611111114</c:v>
                </c:pt>
                <c:pt idx="31623">
                  <c:v>42921.499305555553</c:v>
                </c:pt>
                <c:pt idx="31624">
                  <c:v>42921.5</c:v>
                </c:pt>
                <c:pt idx="31625">
                  <c:v>42921.500694444447</c:v>
                </c:pt>
                <c:pt idx="31626">
                  <c:v>42921.501388888886</c:v>
                </c:pt>
                <c:pt idx="31627">
                  <c:v>42921.502083333333</c:v>
                </c:pt>
                <c:pt idx="31628">
                  <c:v>42921.50277777778</c:v>
                </c:pt>
                <c:pt idx="31629">
                  <c:v>42921.503472222219</c:v>
                </c:pt>
                <c:pt idx="31630">
                  <c:v>42921.504166666666</c:v>
                </c:pt>
                <c:pt idx="31631">
                  <c:v>42921.504861111112</c:v>
                </c:pt>
                <c:pt idx="31632">
                  <c:v>42921.505555555559</c:v>
                </c:pt>
                <c:pt idx="31633">
                  <c:v>42921.506249999999</c:v>
                </c:pt>
                <c:pt idx="31634">
                  <c:v>42921.506944444445</c:v>
                </c:pt>
                <c:pt idx="31635">
                  <c:v>42921.507638888892</c:v>
                </c:pt>
                <c:pt idx="31636">
                  <c:v>42921.508333333331</c:v>
                </c:pt>
                <c:pt idx="31637">
                  <c:v>42921.509027777778</c:v>
                </c:pt>
                <c:pt idx="31638">
                  <c:v>42921.509722222225</c:v>
                </c:pt>
                <c:pt idx="31639">
                  <c:v>42921.510416666664</c:v>
                </c:pt>
                <c:pt idx="31640">
                  <c:v>42921.511111111111</c:v>
                </c:pt>
                <c:pt idx="31641">
                  <c:v>42921.511805555558</c:v>
                </c:pt>
                <c:pt idx="31642">
                  <c:v>42921.512499999997</c:v>
                </c:pt>
                <c:pt idx="31643">
                  <c:v>42921.513194444444</c:v>
                </c:pt>
                <c:pt idx="31644">
                  <c:v>42921.513888888891</c:v>
                </c:pt>
                <c:pt idx="31645">
                  <c:v>42921.51458333333</c:v>
                </c:pt>
                <c:pt idx="31646">
                  <c:v>42921.515277777777</c:v>
                </c:pt>
                <c:pt idx="31647">
                  <c:v>42921.515972222223</c:v>
                </c:pt>
                <c:pt idx="31648">
                  <c:v>42921.51666666667</c:v>
                </c:pt>
                <c:pt idx="31649">
                  <c:v>42921.517361111109</c:v>
                </c:pt>
                <c:pt idx="31650">
                  <c:v>42921.518055555556</c:v>
                </c:pt>
                <c:pt idx="31651">
                  <c:v>42921.518750000003</c:v>
                </c:pt>
                <c:pt idx="31652">
                  <c:v>42921.519444444442</c:v>
                </c:pt>
                <c:pt idx="31653">
                  <c:v>42921.520138888889</c:v>
                </c:pt>
                <c:pt idx="31654">
                  <c:v>42921.520833333336</c:v>
                </c:pt>
                <c:pt idx="31655">
                  <c:v>42921.521527777775</c:v>
                </c:pt>
                <c:pt idx="31656">
                  <c:v>42921.522222222222</c:v>
                </c:pt>
                <c:pt idx="31657">
                  <c:v>42921.522916666669</c:v>
                </c:pt>
                <c:pt idx="31658">
                  <c:v>42921.523611111108</c:v>
                </c:pt>
                <c:pt idx="31659">
                  <c:v>42921.524305555555</c:v>
                </c:pt>
                <c:pt idx="31660">
                  <c:v>42921.525000000001</c:v>
                </c:pt>
                <c:pt idx="31661">
                  <c:v>42921.525694444441</c:v>
                </c:pt>
                <c:pt idx="31662">
                  <c:v>42921.526388888888</c:v>
                </c:pt>
                <c:pt idx="31663">
                  <c:v>42921.527083333334</c:v>
                </c:pt>
                <c:pt idx="31664">
                  <c:v>42921.527777777781</c:v>
                </c:pt>
                <c:pt idx="31665">
                  <c:v>42921.52847222222</c:v>
                </c:pt>
                <c:pt idx="31666">
                  <c:v>42921.529166666667</c:v>
                </c:pt>
                <c:pt idx="31667">
                  <c:v>42921.529861111114</c:v>
                </c:pt>
                <c:pt idx="31668">
                  <c:v>42921.530555555553</c:v>
                </c:pt>
                <c:pt idx="31669">
                  <c:v>42921.53125</c:v>
                </c:pt>
                <c:pt idx="31670">
                  <c:v>42921.531944444447</c:v>
                </c:pt>
                <c:pt idx="31671">
                  <c:v>42921.532638888886</c:v>
                </c:pt>
                <c:pt idx="31672">
                  <c:v>42921.533333333333</c:v>
                </c:pt>
                <c:pt idx="31673">
                  <c:v>42921.53402777778</c:v>
                </c:pt>
                <c:pt idx="31674">
                  <c:v>42921.534722222219</c:v>
                </c:pt>
                <c:pt idx="31675">
                  <c:v>42921.535416666666</c:v>
                </c:pt>
                <c:pt idx="31676">
                  <c:v>42921.536111111112</c:v>
                </c:pt>
                <c:pt idx="31677">
                  <c:v>42921.536805555559</c:v>
                </c:pt>
                <c:pt idx="31678">
                  <c:v>42921.537499999999</c:v>
                </c:pt>
                <c:pt idx="31679">
                  <c:v>42921.538194444445</c:v>
                </c:pt>
                <c:pt idx="31680">
                  <c:v>42921.538888888892</c:v>
                </c:pt>
                <c:pt idx="31681">
                  <c:v>42921.539583333331</c:v>
                </c:pt>
                <c:pt idx="31682">
                  <c:v>42921.540277777778</c:v>
                </c:pt>
                <c:pt idx="31683">
                  <c:v>42921.540972222225</c:v>
                </c:pt>
                <c:pt idx="31684">
                  <c:v>42921.541666666664</c:v>
                </c:pt>
                <c:pt idx="31685">
                  <c:v>42921.542361111111</c:v>
                </c:pt>
                <c:pt idx="31686">
                  <c:v>42921.543055555558</c:v>
                </c:pt>
                <c:pt idx="31687">
                  <c:v>42921.543749999997</c:v>
                </c:pt>
                <c:pt idx="31688">
                  <c:v>42921.544444444444</c:v>
                </c:pt>
                <c:pt idx="31689">
                  <c:v>42921.545138888891</c:v>
                </c:pt>
                <c:pt idx="31690">
                  <c:v>42921.54583333333</c:v>
                </c:pt>
                <c:pt idx="31691">
                  <c:v>42921.546527777777</c:v>
                </c:pt>
                <c:pt idx="31692">
                  <c:v>42921.547222222223</c:v>
                </c:pt>
                <c:pt idx="31693">
                  <c:v>42921.54791666667</c:v>
                </c:pt>
                <c:pt idx="31694">
                  <c:v>42921.548611111109</c:v>
                </c:pt>
                <c:pt idx="31695">
                  <c:v>42921.549305555556</c:v>
                </c:pt>
                <c:pt idx="31696">
                  <c:v>42921.55</c:v>
                </c:pt>
                <c:pt idx="31697">
                  <c:v>42921.550694444442</c:v>
                </c:pt>
                <c:pt idx="31698">
                  <c:v>42921.551388888889</c:v>
                </c:pt>
                <c:pt idx="31699">
                  <c:v>42921.552083333336</c:v>
                </c:pt>
                <c:pt idx="31700">
                  <c:v>42921.552777777775</c:v>
                </c:pt>
                <c:pt idx="31701">
                  <c:v>42921.553472222222</c:v>
                </c:pt>
                <c:pt idx="31702">
                  <c:v>42921.554166666669</c:v>
                </c:pt>
                <c:pt idx="31703">
                  <c:v>42921.554861111108</c:v>
                </c:pt>
                <c:pt idx="31704">
                  <c:v>42921.555555555555</c:v>
                </c:pt>
                <c:pt idx="31705">
                  <c:v>42921.556250000001</c:v>
                </c:pt>
                <c:pt idx="31706">
                  <c:v>42921.556944444441</c:v>
                </c:pt>
                <c:pt idx="31707">
                  <c:v>42921.557638888888</c:v>
                </c:pt>
                <c:pt idx="31708">
                  <c:v>42921.558333333334</c:v>
                </c:pt>
                <c:pt idx="31709">
                  <c:v>42921.559027777781</c:v>
                </c:pt>
                <c:pt idx="31710">
                  <c:v>42921.55972222222</c:v>
                </c:pt>
                <c:pt idx="31711">
                  <c:v>42921.560416666667</c:v>
                </c:pt>
                <c:pt idx="31712">
                  <c:v>42921.561111111114</c:v>
                </c:pt>
                <c:pt idx="31713">
                  <c:v>42921.561805555553</c:v>
                </c:pt>
                <c:pt idx="31714">
                  <c:v>42921.5625</c:v>
                </c:pt>
                <c:pt idx="31715">
                  <c:v>42921.563194444447</c:v>
                </c:pt>
                <c:pt idx="31716">
                  <c:v>42921.563888888886</c:v>
                </c:pt>
                <c:pt idx="31717">
                  <c:v>42921.564583333333</c:v>
                </c:pt>
                <c:pt idx="31718">
                  <c:v>42921.56527777778</c:v>
                </c:pt>
                <c:pt idx="31719">
                  <c:v>42921.565972222219</c:v>
                </c:pt>
                <c:pt idx="31720">
                  <c:v>42921.566666666666</c:v>
                </c:pt>
                <c:pt idx="31721">
                  <c:v>42921.567361111112</c:v>
                </c:pt>
                <c:pt idx="31722">
                  <c:v>42921.568055555559</c:v>
                </c:pt>
                <c:pt idx="31723">
                  <c:v>42921.568749999999</c:v>
                </c:pt>
                <c:pt idx="31724">
                  <c:v>42921.569444444445</c:v>
                </c:pt>
                <c:pt idx="31725">
                  <c:v>42921.570138888892</c:v>
                </c:pt>
                <c:pt idx="31726">
                  <c:v>42921.570833333331</c:v>
                </c:pt>
                <c:pt idx="31727">
                  <c:v>42921.571527777778</c:v>
                </c:pt>
                <c:pt idx="31728">
                  <c:v>42921.572222222225</c:v>
                </c:pt>
                <c:pt idx="31729">
                  <c:v>42921.572916666664</c:v>
                </c:pt>
                <c:pt idx="31730">
                  <c:v>42921.573611111111</c:v>
                </c:pt>
                <c:pt idx="31731">
                  <c:v>42921.574305555558</c:v>
                </c:pt>
                <c:pt idx="31732">
                  <c:v>42921.574999999997</c:v>
                </c:pt>
                <c:pt idx="31733">
                  <c:v>42921.575694444444</c:v>
                </c:pt>
                <c:pt idx="31734">
                  <c:v>42921.576388888891</c:v>
                </c:pt>
                <c:pt idx="31735">
                  <c:v>42921.57708333333</c:v>
                </c:pt>
                <c:pt idx="31736">
                  <c:v>42921.577777777777</c:v>
                </c:pt>
                <c:pt idx="31737">
                  <c:v>42921.578472222223</c:v>
                </c:pt>
                <c:pt idx="31738">
                  <c:v>42921.57916666667</c:v>
                </c:pt>
                <c:pt idx="31739">
                  <c:v>42921.579861111109</c:v>
                </c:pt>
                <c:pt idx="31740">
                  <c:v>42921.580555555556</c:v>
                </c:pt>
                <c:pt idx="31741">
                  <c:v>42921.581250000003</c:v>
                </c:pt>
                <c:pt idx="31742">
                  <c:v>42921.581944444442</c:v>
                </c:pt>
                <c:pt idx="31743">
                  <c:v>42921.582638888889</c:v>
                </c:pt>
                <c:pt idx="31744">
                  <c:v>42921.583333333336</c:v>
                </c:pt>
                <c:pt idx="31745">
                  <c:v>42921.584027777775</c:v>
                </c:pt>
                <c:pt idx="31746">
                  <c:v>42921.584722222222</c:v>
                </c:pt>
                <c:pt idx="31747">
                  <c:v>42921.585416666669</c:v>
                </c:pt>
                <c:pt idx="31748">
                  <c:v>42921.586111111108</c:v>
                </c:pt>
                <c:pt idx="31749">
                  <c:v>42921.586805555555</c:v>
                </c:pt>
                <c:pt idx="31750">
                  <c:v>42921.587500000001</c:v>
                </c:pt>
                <c:pt idx="31751">
                  <c:v>42921.588194444441</c:v>
                </c:pt>
                <c:pt idx="31752">
                  <c:v>42921.588888888888</c:v>
                </c:pt>
                <c:pt idx="31753">
                  <c:v>42921.589583333334</c:v>
                </c:pt>
                <c:pt idx="31754">
                  <c:v>42921.590277777781</c:v>
                </c:pt>
                <c:pt idx="31755">
                  <c:v>42921.59097222222</c:v>
                </c:pt>
                <c:pt idx="31756">
                  <c:v>42921.591666666667</c:v>
                </c:pt>
                <c:pt idx="31757">
                  <c:v>42921.592361111114</c:v>
                </c:pt>
                <c:pt idx="31758">
                  <c:v>42921.593055555553</c:v>
                </c:pt>
                <c:pt idx="31759">
                  <c:v>42921.59375</c:v>
                </c:pt>
                <c:pt idx="31760">
                  <c:v>42921.594444444447</c:v>
                </c:pt>
                <c:pt idx="31761">
                  <c:v>42921.595138888886</c:v>
                </c:pt>
                <c:pt idx="31762">
                  <c:v>42921.595833333333</c:v>
                </c:pt>
                <c:pt idx="31763">
                  <c:v>42921.59652777778</c:v>
                </c:pt>
                <c:pt idx="31764">
                  <c:v>42921.597222222219</c:v>
                </c:pt>
                <c:pt idx="31765">
                  <c:v>42921.597916666666</c:v>
                </c:pt>
                <c:pt idx="31766">
                  <c:v>42921.598611111112</c:v>
                </c:pt>
                <c:pt idx="31767">
                  <c:v>42921.599305555559</c:v>
                </c:pt>
                <c:pt idx="31768">
                  <c:v>42921.599999999999</c:v>
                </c:pt>
                <c:pt idx="31769">
                  <c:v>42921.600694444445</c:v>
                </c:pt>
                <c:pt idx="31770">
                  <c:v>42921.601388888892</c:v>
                </c:pt>
                <c:pt idx="31771">
                  <c:v>42921.602083333331</c:v>
                </c:pt>
                <c:pt idx="31772">
                  <c:v>42921.602777777778</c:v>
                </c:pt>
                <c:pt idx="31773">
                  <c:v>42921.603472222225</c:v>
                </c:pt>
                <c:pt idx="31774">
                  <c:v>42921.604166666664</c:v>
                </c:pt>
                <c:pt idx="31775">
                  <c:v>42921.604861111111</c:v>
                </c:pt>
                <c:pt idx="31776">
                  <c:v>42921.605555555558</c:v>
                </c:pt>
                <c:pt idx="31777">
                  <c:v>42921.606249999997</c:v>
                </c:pt>
                <c:pt idx="31778">
                  <c:v>42921.606944444444</c:v>
                </c:pt>
                <c:pt idx="31779">
                  <c:v>42921.607638888891</c:v>
                </c:pt>
                <c:pt idx="31780">
                  <c:v>42921.60833333333</c:v>
                </c:pt>
                <c:pt idx="31781">
                  <c:v>42921.609027777777</c:v>
                </c:pt>
                <c:pt idx="31782">
                  <c:v>42921.609722222223</c:v>
                </c:pt>
                <c:pt idx="31783">
                  <c:v>42921.61041666667</c:v>
                </c:pt>
                <c:pt idx="31784">
                  <c:v>42921.611111111109</c:v>
                </c:pt>
                <c:pt idx="31785">
                  <c:v>42921.611805555556</c:v>
                </c:pt>
                <c:pt idx="31786">
                  <c:v>42921.612500000003</c:v>
                </c:pt>
                <c:pt idx="31787">
                  <c:v>42921.613194444442</c:v>
                </c:pt>
                <c:pt idx="31788">
                  <c:v>42921.613888888889</c:v>
                </c:pt>
                <c:pt idx="31789">
                  <c:v>42921.614583333336</c:v>
                </c:pt>
                <c:pt idx="31790">
                  <c:v>42921.615277777775</c:v>
                </c:pt>
                <c:pt idx="31791">
                  <c:v>42921.615972222222</c:v>
                </c:pt>
                <c:pt idx="31792">
                  <c:v>42921.616666666669</c:v>
                </c:pt>
                <c:pt idx="31793">
                  <c:v>42921.617361111108</c:v>
                </c:pt>
                <c:pt idx="31794">
                  <c:v>42921.618055555555</c:v>
                </c:pt>
                <c:pt idx="31795">
                  <c:v>42921.618750000001</c:v>
                </c:pt>
                <c:pt idx="31796">
                  <c:v>42921.619444444441</c:v>
                </c:pt>
                <c:pt idx="31797">
                  <c:v>42921.620138888888</c:v>
                </c:pt>
                <c:pt idx="31798">
                  <c:v>42921.620833333334</c:v>
                </c:pt>
                <c:pt idx="31799">
                  <c:v>42921.621527777781</c:v>
                </c:pt>
                <c:pt idx="31800">
                  <c:v>42921.62222222222</c:v>
                </c:pt>
                <c:pt idx="31801">
                  <c:v>42921.622916666667</c:v>
                </c:pt>
                <c:pt idx="31802">
                  <c:v>42921.623611111114</c:v>
                </c:pt>
                <c:pt idx="31803">
                  <c:v>42921.624305555553</c:v>
                </c:pt>
                <c:pt idx="31804">
                  <c:v>42921.625</c:v>
                </c:pt>
                <c:pt idx="31805">
                  <c:v>42921.625694444447</c:v>
                </c:pt>
                <c:pt idx="31806">
                  <c:v>42921.626388888886</c:v>
                </c:pt>
                <c:pt idx="31807">
                  <c:v>42921.627083333333</c:v>
                </c:pt>
                <c:pt idx="31808">
                  <c:v>42921.62777777778</c:v>
                </c:pt>
                <c:pt idx="31809">
                  <c:v>42921.628472222219</c:v>
                </c:pt>
                <c:pt idx="31810">
                  <c:v>42921.629166666666</c:v>
                </c:pt>
                <c:pt idx="31811">
                  <c:v>42921.629861111112</c:v>
                </c:pt>
                <c:pt idx="31812">
                  <c:v>42921.630555555559</c:v>
                </c:pt>
                <c:pt idx="31813">
                  <c:v>42921.631249999999</c:v>
                </c:pt>
                <c:pt idx="31814">
                  <c:v>42921.631944444445</c:v>
                </c:pt>
                <c:pt idx="31815">
                  <c:v>42921.632638888892</c:v>
                </c:pt>
                <c:pt idx="31816">
                  <c:v>42921.633333333331</c:v>
                </c:pt>
                <c:pt idx="31817">
                  <c:v>42921.634027777778</c:v>
                </c:pt>
                <c:pt idx="31818">
                  <c:v>42921.634722222225</c:v>
                </c:pt>
                <c:pt idx="31819">
                  <c:v>42921.635416666664</c:v>
                </c:pt>
                <c:pt idx="31820">
                  <c:v>42921.636111111111</c:v>
                </c:pt>
                <c:pt idx="31821">
                  <c:v>42921.636805555558</c:v>
                </c:pt>
                <c:pt idx="31822">
                  <c:v>42921.637499999997</c:v>
                </c:pt>
                <c:pt idx="31823">
                  <c:v>42921.638194444444</c:v>
                </c:pt>
                <c:pt idx="31824">
                  <c:v>42921.638888888891</c:v>
                </c:pt>
                <c:pt idx="31825">
                  <c:v>42921.63958333333</c:v>
                </c:pt>
                <c:pt idx="31826">
                  <c:v>42921.640277777777</c:v>
                </c:pt>
                <c:pt idx="31827">
                  <c:v>42921.640972222223</c:v>
                </c:pt>
                <c:pt idx="31828">
                  <c:v>42921.64166666667</c:v>
                </c:pt>
                <c:pt idx="31829">
                  <c:v>42921.642361111109</c:v>
                </c:pt>
                <c:pt idx="31830">
                  <c:v>42921.643055555556</c:v>
                </c:pt>
                <c:pt idx="31831">
                  <c:v>42921.643750000003</c:v>
                </c:pt>
                <c:pt idx="31832">
                  <c:v>42921.644444444442</c:v>
                </c:pt>
                <c:pt idx="31833">
                  <c:v>42921.645138888889</c:v>
                </c:pt>
                <c:pt idx="31834">
                  <c:v>42921.645833333336</c:v>
                </c:pt>
                <c:pt idx="31835">
                  <c:v>42921.646527777775</c:v>
                </c:pt>
                <c:pt idx="31836">
                  <c:v>42921.647222222222</c:v>
                </c:pt>
                <c:pt idx="31837">
                  <c:v>42921.647916666669</c:v>
                </c:pt>
                <c:pt idx="31838">
                  <c:v>42921.648611111108</c:v>
                </c:pt>
                <c:pt idx="31839">
                  <c:v>42921.649305555555</c:v>
                </c:pt>
                <c:pt idx="31840">
                  <c:v>42921.65</c:v>
                </c:pt>
                <c:pt idx="31841">
                  <c:v>42921.650694444441</c:v>
                </c:pt>
                <c:pt idx="31842">
                  <c:v>42921.651388888888</c:v>
                </c:pt>
                <c:pt idx="31843">
                  <c:v>42921.652083333334</c:v>
                </c:pt>
                <c:pt idx="31844">
                  <c:v>42921.652777777781</c:v>
                </c:pt>
                <c:pt idx="31845">
                  <c:v>42921.65347222222</c:v>
                </c:pt>
                <c:pt idx="31846">
                  <c:v>42921.654166666667</c:v>
                </c:pt>
                <c:pt idx="31847">
                  <c:v>42921.654861111114</c:v>
                </c:pt>
                <c:pt idx="31848">
                  <c:v>42921.655555555553</c:v>
                </c:pt>
                <c:pt idx="31849">
                  <c:v>42921.65625</c:v>
                </c:pt>
                <c:pt idx="31850">
                  <c:v>42921.656944444447</c:v>
                </c:pt>
                <c:pt idx="31851">
                  <c:v>42921.657638888886</c:v>
                </c:pt>
                <c:pt idx="31852">
                  <c:v>42921.658333333333</c:v>
                </c:pt>
                <c:pt idx="31853">
                  <c:v>42921.65902777778</c:v>
                </c:pt>
                <c:pt idx="31854">
                  <c:v>42921.659722222219</c:v>
                </c:pt>
                <c:pt idx="31855">
                  <c:v>42921.660416666666</c:v>
                </c:pt>
                <c:pt idx="31856">
                  <c:v>42921.661111111112</c:v>
                </c:pt>
                <c:pt idx="31857">
                  <c:v>42921.661805555559</c:v>
                </c:pt>
                <c:pt idx="31858">
                  <c:v>42921.662499999999</c:v>
                </c:pt>
                <c:pt idx="31859">
                  <c:v>42921.663194444445</c:v>
                </c:pt>
                <c:pt idx="31860">
                  <c:v>42921.663888888892</c:v>
                </c:pt>
                <c:pt idx="31861">
                  <c:v>42921.664583333331</c:v>
                </c:pt>
                <c:pt idx="31862">
                  <c:v>42921.665277777778</c:v>
                </c:pt>
                <c:pt idx="31863">
                  <c:v>42921.665972222225</c:v>
                </c:pt>
                <c:pt idx="31864">
                  <c:v>42921.666666666664</c:v>
                </c:pt>
                <c:pt idx="31865">
                  <c:v>42921.667361111111</c:v>
                </c:pt>
                <c:pt idx="31866">
                  <c:v>42921.668055555558</c:v>
                </c:pt>
                <c:pt idx="31867">
                  <c:v>42921.668749999997</c:v>
                </c:pt>
                <c:pt idx="31868">
                  <c:v>42921.669444444444</c:v>
                </c:pt>
                <c:pt idx="31869">
                  <c:v>42921.670138888891</c:v>
                </c:pt>
                <c:pt idx="31870">
                  <c:v>42921.67083333333</c:v>
                </c:pt>
                <c:pt idx="31871">
                  <c:v>42921.671527777777</c:v>
                </c:pt>
                <c:pt idx="31872">
                  <c:v>42921.672222222223</c:v>
                </c:pt>
                <c:pt idx="31873">
                  <c:v>42921.67291666667</c:v>
                </c:pt>
                <c:pt idx="31874">
                  <c:v>42921.673611111109</c:v>
                </c:pt>
                <c:pt idx="31875">
                  <c:v>42921.674305555556</c:v>
                </c:pt>
                <c:pt idx="31876">
                  <c:v>42921.675000000003</c:v>
                </c:pt>
                <c:pt idx="31877">
                  <c:v>42921.675694444442</c:v>
                </c:pt>
                <c:pt idx="31878">
                  <c:v>42921.676388888889</c:v>
                </c:pt>
                <c:pt idx="31879">
                  <c:v>42921.677083333336</c:v>
                </c:pt>
                <c:pt idx="31880">
                  <c:v>42921.677777777775</c:v>
                </c:pt>
                <c:pt idx="31881">
                  <c:v>42921.678472222222</c:v>
                </c:pt>
                <c:pt idx="31882">
                  <c:v>42921.679166666669</c:v>
                </c:pt>
                <c:pt idx="31883">
                  <c:v>42921.679861111108</c:v>
                </c:pt>
                <c:pt idx="31884">
                  <c:v>42921.680555555555</c:v>
                </c:pt>
                <c:pt idx="31885">
                  <c:v>42921.681250000001</c:v>
                </c:pt>
                <c:pt idx="31886">
                  <c:v>42921.681944444441</c:v>
                </c:pt>
                <c:pt idx="31887">
                  <c:v>42921.682638888888</c:v>
                </c:pt>
                <c:pt idx="31888">
                  <c:v>42921.683333333334</c:v>
                </c:pt>
                <c:pt idx="31889">
                  <c:v>42921.684027777781</c:v>
                </c:pt>
                <c:pt idx="31890">
                  <c:v>42921.68472222222</c:v>
                </c:pt>
                <c:pt idx="31891">
                  <c:v>42921.685416666667</c:v>
                </c:pt>
                <c:pt idx="31892">
                  <c:v>42921.686111111114</c:v>
                </c:pt>
                <c:pt idx="31893">
                  <c:v>42921.686805555553</c:v>
                </c:pt>
                <c:pt idx="31894">
                  <c:v>42921.6875</c:v>
                </c:pt>
                <c:pt idx="31895">
                  <c:v>42921.688194444447</c:v>
                </c:pt>
                <c:pt idx="31896">
                  <c:v>42921.688888888886</c:v>
                </c:pt>
                <c:pt idx="31897">
                  <c:v>42921.689583333333</c:v>
                </c:pt>
                <c:pt idx="31898">
                  <c:v>42921.69027777778</c:v>
                </c:pt>
                <c:pt idx="31899">
                  <c:v>42921.690972222219</c:v>
                </c:pt>
                <c:pt idx="31900">
                  <c:v>42921.691666666666</c:v>
                </c:pt>
                <c:pt idx="31901">
                  <c:v>42921.692361111112</c:v>
                </c:pt>
                <c:pt idx="31902">
                  <c:v>42921.693055555559</c:v>
                </c:pt>
                <c:pt idx="31903">
                  <c:v>42921.693749999999</c:v>
                </c:pt>
                <c:pt idx="31904">
                  <c:v>42921.694444444445</c:v>
                </c:pt>
                <c:pt idx="31905">
                  <c:v>42921.695138888892</c:v>
                </c:pt>
                <c:pt idx="31906">
                  <c:v>42921.695833333331</c:v>
                </c:pt>
                <c:pt idx="31907">
                  <c:v>42921.696527777778</c:v>
                </c:pt>
                <c:pt idx="31908">
                  <c:v>42921.697222222225</c:v>
                </c:pt>
                <c:pt idx="31909">
                  <c:v>42921.697916666664</c:v>
                </c:pt>
                <c:pt idx="31910">
                  <c:v>42921.698611111111</c:v>
                </c:pt>
                <c:pt idx="31911">
                  <c:v>42921.699305555558</c:v>
                </c:pt>
                <c:pt idx="31912">
                  <c:v>42921.7</c:v>
                </c:pt>
                <c:pt idx="31913">
                  <c:v>42921.700694444444</c:v>
                </c:pt>
                <c:pt idx="31914">
                  <c:v>42921.701388888891</c:v>
                </c:pt>
                <c:pt idx="31915">
                  <c:v>42921.70208333333</c:v>
                </c:pt>
                <c:pt idx="31916">
                  <c:v>42921.702777777777</c:v>
                </c:pt>
                <c:pt idx="31917">
                  <c:v>42921.703472222223</c:v>
                </c:pt>
                <c:pt idx="31918">
                  <c:v>42921.70416666667</c:v>
                </c:pt>
                <c:pt idx="31919">
                  <c:v>42921.704861111109</c:v>
                </c:pt>
                <c:pt idx="31920">
                  <c:v>42921.705555555556</c:v>
                </c:pt>
                <c:pt idx="31921">
                  <c:v>42921.706250000003</c:v>
                </c:pt>
                <c:pt idx="31922">
                  <c:v>42921.706944444442</c:v>
                </c:pt>
                <c:pt idx="31923">
                  <c:v>42921.707638888889</c:v>
                </c:pt>
                <c:pt idx="31924">
                  <c:v>42921.708333333336</c:v>
                </c:pt>
                <c:pt idx="31925">
                  <c:v>42921.709027777775</c:v>
                </c:pt>
                <c:pt idx="31926">
                  <c:v>42921.709722222222</c:v>
                </c:pt>
                <c:pt idx="31927">
                  <c:v>42921.710416666669</c:v>
                </c:pt>
                <c:pt idx="31928">
                  <c:v>42921.711111111108</c:v>
                </c:pt>
                <c:pt idx="31929">
                  <c:v>42921.711805555555</c:v>
                </c:pt>
                <c:pt idx="31930">
                  <c:v>42921.712500000001</c:v>
                </c:pt>
                <c:pt idx="31931">
                  <c:v>42921.713194444441</c:v>
                </c:pt>
                <c:pt idx="31932">
                  <c:v>42921.713888888888</c:v>
                </c:pt>
                <c:pt idx="31933">
                  <c:v>42921.714583333334</c:v>
                </c:pt>
                <c:pt idx="31934">
                  <c:v>42921.715277777781</c:v>
                </c:pt>
                <c:pt idx="31935">
                  <c:v>42921.71597222222</c:v>
                </c:pt>
                <c:pt idx="31936">
                  <c:v>42921.716666666667</c:v>
                </c:pt>
                <c:pt idx="31937">
                  <c:v>42921.717361111114</c:v>
                </c:pt>
                <c:pt idx="31938">
                  <c:v>42921.718055555553</c:v>
                </c:pt>
                <c:pt idx="31939">
                  <c:v>42921.71875</c:v>
                </c:pt>
                <c:pt idx="31940">
                  <c:v>42921.719444444447</c:v>
                </c:pt>
                <c:pt idx="31941">
                  <c:v>42921.720138888886</c:v>
                </c:pt>
                <c:pt idx="31942">
                  <c:v>42921.720833333333</c:v>
                </c:pt>
                <c:pt idx="31943">
                  <c:v>42921.72152777778</c:v>
                </c:pt>
                <c:pt idx="31944">
                  <c:v>42921.722222222219</c:v>
                </c:pt>
                <c:pt idx="31945">
                  <c:v>42921.722916666666</c:v>
                </c:pt>
                <c:pt idx="31946">
                  <c:v>42921.723611111112</c:v>
                </c:pt>
                <c:pt idx="31947">
                  <c:v>42921.724305555559</c:v>
                </c:pt>
                <c:pt idx="31948">
                  <c:v>42921.724999999999</c:v>
                </c:pt>
                <c:pt idx="31949">
                  <c:v>42921.725694444445</c:v>
                </c:pt>
                <c:pt idx="31950">
                  <c:v>42921.726388888892</c:v>
                </c:pt>
                <c:pt idx="31951">
                  <c:v>42921.727083333331</c:v>
                </c:pt>
                <c:pt idx="31952">
                  <c:v>42921.727777777778</c:v>
                </c:pt>
                <c:pt idx="31953">
                  <c:v>42921.728472222225</c:v>
                </c:pt>
                <c:pt idx="31954">
                  <c:v>42921.729166666664</c:v>
                </c:pt>
                <c:pt idx="31955">
                  <c:v>42921.729861111111</c:v>
                </c:pt>
                <c:pt idx="31956">
                  <c:v>42921.730555555558</c:v>
                </c:pt>
                <c:pt idx="31957">
                  <c:v>42921.731249999997</c:v>
                </c:pt>
                <c:pt idx="31958">
                  <c:v>42921.731944444444</c:v>
                </c:pt>
                <c:pt idx="31959">
                  <c:v>42921.732638888891</c:v>
                </c:pt>
                <c:pt idx="31960">
                  <c:v>42921.73333333333</c:v>
                </c:pt>
                <c:pt idx="31961">
                  <c:v>42921.734027777777</c:v>
                </c:pt>
                <c:pt idx="31962">
                  <c:v>42921.734722222223</c:v>
                </c:pt>
                <c:pt idx="31963">
                  <c:v>42921.73541666667</c:v>
                </c:pt>
                <c:pt idx="31964">
                  <c:v>42921.736111111109</c:v>
                </c:pt>
                <c:pt idx="31965">
                  <c:v>42921.736805555556</c:v>
                </c:pt>
                <c:pt idx="31966">
                  <c:v>42921.737500000003</c:v>
                </c:pt>
                <c:pt idx="31967">
                  <c:v>42921.738194444442</c:v>
                </c:pt>
                <c:pt idx="31968">
                  <c:v>42921.738888888889</c:v>
                </c:pt>
                <c:pt idx="31969">
                  <c:v>42921.739583333336</c:v>
                </c:pt>
                <c:pt idx="31970">
                  <c:v>42921.740277777775</c:v>
                </c:pt>
                <c:pt idx="31971">
                  <c:v>42921.740972222222</c:v>
                </c:pt>
                <c:pt idx="31972">
                  <c:v>42921.741666666669</c:v>
                </c:pt>
                <c:pt idx="31973">
                  <c:v>42921.742361111108</c:v>
                </c:pt>
                <c:pt idx="31974">
                  <c:v>42921.743055555555</c:v>
                </c:pt>
                <c:pt idx="31975">
                  <c:v>42921.743750000001</c:v>
                </c:pt>
                <c:pt idx="31976">
                  <c:v>42921.744444444441</c:v>
                </c:pt>
                <c:pt idx="31977">
                  <c:v>42921.745138888888</c:v>
                </c:pt>
                <c:pt idx="31978">
                  <c:v>42921.745833333334</c:v>
                </c:pt>
                <c:pt idx="31979">
                  <c:v>42921.746527777781</c:v>
                </c:pt>
                <c:pt idx="31980">
                  <c:v>42921.74722222222</c:v>
                </c:pt>
                <c:pt idx="31981">
                  <c:v>42921.747916666667</c:v>
                </c:pt>
                <c:pt idx="31982">
                  <c:v>42921.748611111114</c:v>
                </c:pt>
                <c:pt idx="31983">
                  <c:v>42921.749305555553</c:v>
                </c:pt>
                <c:pt idx="31984">
                  <c:v>42921.75</c:v>
                </c:pt>
                <c:pt idx="31985">
                  <c:v>42921.750694444447</c:v>
                </c:pt>
                <c:pt idx="31986">
                  <c:v>42921.751388888886</c:v>
                </c:pt>
                <c:pt idx="31987">
                  <c:v>42921.752083333333</c:v>
                </c:pt>
                <c:pt idx="31988">
                  <c:v>42921.75277777778</c:v>
                </c:pt>
                <c:pt idx="31989">
                  <c:v>42921.753472222219</c:v>
                </c:pt>
                <c:pt idx="31990">
                  <c:v>42921.754166666666</c:v>
                </c:pt>
                <c:pt idx="31991">
                  <c:v>42921.754861111112</c:v>
                </c:pt>
                <c:pt idx="31992">
                  <c:v>42921.755555555559</c:v>
                </c:pt>
                <c:pt idx="31993">
                  <c:v>42921.756249999999</c:v>
                </c:pt>
                <c:pt idx="31994">
                  <c:v>42921.756944444445</c:v>
                </c:pt>
                <c:pt idx="31995">
                  <c:v>42921.757638888892</c:v>
                </c:pt>
                <c:pt idx="31996">
                  <c:v>42921.758333333331</c:v>
                </c:pt>
                <c:pt idx="31997">
                  <c:v>42921.759027777778</c:v>
                </c:pt>
                <c:pt idx="31998">
                  <c:v>42921.759722222225</c:v>
                </c:pt>
                <c:pt idx="31999">
                  <c:v>42921.760416666664</c:v>
                </c:pt>
                <c:pt idx="32000">
                  <c:v>42921.761111111111</c:v>
                </c:pt>
                <c:pt idx="32001">
                  <c:v>42921.761805555558</c:v>
                </c:pt>
                <c:pt idx="32002">
                  <c:v>42921.762499999997</c:v>
                </c:pt>
                <c:pt idx="32003">
                  <c:v>42921.763194444444</c:v>
                </c:pt>
                <c:pt idx="32004">
                  <c:v>42921.763888888891</c:v>
                </c:pt>
                <c:pt idx="32005">
                  <c:v>42921.76458333333</c:v>
                </c:pt>
                <c:pt idx="32006">
                  <c:v>42921.765277777777</c:v>
                </c:pt>
                <c:pt idx="32007">
                  <c:v>42921.765972222223</c:v>
                </c:pt>
                <c:pt idx="32008">
                  <c:v>42921.76666666667</c:v>
                </c:pt>
                <c:pt idx="32009">
                  <c:v>42921.767361111109</c:v>
                </c:pt>
                <c:pt idx="32010">
                  <c:v>42921.768055555556</c:v>
                </c:pt>
                <c:pt idx="32011">
                  <c:v>42921.768750000003</c:v>
                </c:pt>
                <c:pt idx="32012">
                  <c:v>42921.769444444442</c:v>
                </c:pt>
                <c:pt idx="32013">
                  <c:v>42921.770138888889</c:v>
                </c:pt>
                <c:pt idx="32014">
                  <c:v>42921.770833333336</c:v>
                </c:pt>
                <c:pt idx="32015">
                  <c:v>42921.771527777775</c:v>
                </c:pt>
                <c:pt idx="32016">
                  <c:v>42921.772222222222</c:v>
                </c:pt>
                <c:pt idx="32017">
                  <c:v>42921.772916666669</c:v>
                </c:pt>
                <c:pt idx="32018">
                  <c:v>42921.773611111108</c:v>
                </c:pt>
                <c:pt idx="32019">
                  <c:v>42921.774305555555</c:v>
                </c:pt>
                <c:pt idx="32020">
                  <c:v>42921.775000000001</c:v>
                </c:pt>
                <c:pt idx="32021">
                  <c:v>42921.775694444441</c:v>
                </c:pt>
                <c:pt idx="32022">
                  <c:v>42921.776388888888</c:v>
                </c:pt>
                <c:pt idx="32023">
                  <c:v>42921.777083333334</c:v>
                </c:pt>
                <c:pt idx="32024">
                  <c:v>42921.777777777781</c:v>
                </c:pt>
                <c:pt idx="32025">
                  <c:v>42921.77847222222</c:v>
                </c:pt>
                <c:pt idx="32026">
                  <c:v>42921.779166666667</c:v>
                </c:pt>
                <c:pt idx="32027">
                  <c:v>42921.779861111114</c:v>
                </c:pt>
                <c:pt idx="32028">
                  <c:v>42921.780555555553</c:v>
                </c:pt>
                <c:pt idx="32029">
                  <c:v>42921.78125</c:v>
                </c:pt>
                <c:pt idx="32030">
                  <c:v>42921.781944444447</c:v>
                </c:pt>
                <c:pt idx="32031">
                  <c:v>42921.782638888886</c:v>
                </c:pt>
                <c:pt idx="32032">
                  <c:v>42921.783333333333</c:v>
                </c:pt>
                <c:pt idx="32033">
                  <c:v>42921.78402777778</c:v>
                </c:pt>
                <c:pt idx="32034">
                  <c:v>42921.784722222219</c:v>
                </c:pt>
                <c:pt idx="32035">
                  <c:v>42921.785416666666</c:v>
                </c:pt>
                <c:pt idx="32036">
                  <c:v>42921.786111111112</c:v>
                </c:pt>
                <c:pt idx="32037">
                  <c:v>42921.786805555559</c:v>
                </c:pt>
                <c:pt idx="32038">
                  <c:v>42921.787499999999</c:v>
                </c:pt>
                <c:pt idx="32039">
                  <c:v>42921.788194444445</c:v>
                </c:pt>
                <c:pt idx="32040">
                  <c:v>42921.788888888892</c:v>
                </c:pt>
                <c:pt idx="32041">
                  <c:v>42921.789583333331</c:v>
                </c:pt>
                <c:pt idx="32042">
                  <c:v>42921.790277777778</c:v>
                </c:pt>
                <c:pt idx="32043">
                  <c:v>42921.790972222225</c:v>
                </c:pt>
                <c:pt idx="32044">
                  <c:v>42921.791666666664</c:v>
                </c:pt>
                <c:pt idx="32045">
                  <c:v>42921.792361111111</c:v>
                </c:pt>
                <c:pt idx="32046">
                  <c:v>42921.793055555558</c:v>
                </c:pt>
                <c:pt idx="32047">
                  <c:v>42921.793749999997</c:v>
                </c:pt>
                <c:pt idx="32048">
                  <c:v>42921.794444444444</c:v>
                </c:pt>
                <c:pt idx="32049">
                  <c:v>42921.795138888891</c:v>
                </c:pt>
                <c:pt idx="32050">
                  <c:v>42921.79583333333</c:v>
                </c:pt>
                <c:pt idx="32051">
                  <c:v>42921.796527777777</c:v>
                </c:pt>
                <c:pt idx="32052">
                  <c:v>42921.797222222223</c:v>
                </c:pt>
                <c:pt idx="32053">
                  <c:v>42921.79791666667</c:v>
                </c:pt>
                <c:pt idx="32054">
                  <c:v>42921.798611111109</c:v>
                </c:pt>
                <c:pt idx="32055">
                  <c:v>42921.799305555556</c:v>
                </c:pt>
                <c:pt idx="32056">
                  <c:v>42921.8</c:v>
                </c:pt>
                <c:pt idx="32057">
                  <c:v>42921.800694444442</c:v>
                </c:pt>
                <c:pt idx="32058">
                  <c:v>42921.801388888889</c:v>
                </c:pt>
                <c:pt idx="32059">
                  <c:v>42921.802083333336</c:v>
                </c:pt>
                <c:pt idx="32060">
                  <c:v>42921.802777777775</c:v>
                </c:pt>
                <c:pt idx="32061">
                  <c:v>42921.803472222222</c:v>
                </c:pt>
                <c:pt idx="32062">
                  <c:v>42921.804166666669</c:v>
                </c:pt>
                <c:pt idx="32063">
                  <c:v>42921.804861111108</c:v>
                </c:pt>
                <c:pt idx="32064">
                  <c:v>42921.805555555555</c:v>
                </c:pt>
                <c:pt idx="32065">
                  <c:v>42921.806250000001</c:v>
                </c:pt>
                <c:pt idx="32066">
                  <c:v>42921.806944444441</c:v>
                </c:pt>
                <c:pt idx="32067">
                  <c:v>42921.807638888888</c:v>
                </c:pt>
                <c:pt idx="32068">
                  <c:v>42921.808333333334</c:v>
                </c:pt>
                <c:pt idx="32069">
                  <c:v>42921.809027777781</c:v>
                </c:pt>
                <c:pt idx="32070">
                  <c:v>42921.80972222222</c:v>
                </c:pt>
                <c:pt idx="32071">
                  <c:v>42921.810416666667</c:v>
                </c:pt>
                <c:pt idx="32072">
                  <c:v>42921.811111111114</c:v>
                </c:pt>
                <c:pt idx="32073">
                  <c:v>42921.811805555553</c:v>
                </c:pt>
                <c:pt idx="32074">
                  <c:v>42921.8125</c:v>
                </c:pt>
                <c:pt idx="32075">
                  <c:v>42921.813194444447</c:v>
                </c:pt>
                <c:pt idx="32076">
                  <c:v>42921.813888888886</c:v>
                </c:pt>
                <c:pt idx="32077">
                  <c:v>42921.814583333333</c:v>
                </c:pt>
                <c:pt idx="32078">
                  <c:v>42921.81527777778</c:v>
                </c:pt>
                <c:pt idx="32079">
                  <c:v>42921.815972222219</c:v>
                </c:pt>
                <c:pt idx="32080">
                  <c:v>42921.816666666666</c:v>
                </c:pt>
                <c:pt idx="32081">
                  <c:v>42921.817361111112</c:v>
                </c:pt>
                <c:pt idx="32082">
                  <c:v>42921.818055555559</c:v>
                </c:pt>
                <c:pt idx="32083">
                  <c:v>42921.818749999999</c:v>
                </c:pt>
                <c:pt idx="32084">
                  <c:v>42921.819444444445</c:v>
                </c:pt>
                <c:pt idx="32085">
                  <c:v>42921.820138888892</c:v>
                </c:pt>
                <c:pt idx="32086">
                  <c:v>42921.820833333331</c:v>
                </c:pt>
                <c:pt idx="32087">
                  <c:v>42921.821527777778</c:v>
                </c:pt>
                <c:pt idx="32088">
                  <c:v>42921.822222222225</c:v>
                </c:pt>
                <c:pt idx="32089">
                  <c:v>42921.822916666664</c:v>
                </c:pt>
                <c:pt idx="32090">
                  <c:v>42921.823611111111</c:v>
                </c:pt>
                <c:pt idx="32091">
                  <c:v>42921.824305555558</c:v>
                </c:pt>
                <c:pt idx="32092">
                  <c:v>42921.824999999997</c:v>
                </c:pt>
                <c:pt idx="32093">
                  <c:v>42921.825694444444</c:v>
                </c:pt>
                <c:pt idx="32094">
                  <c:v>42921.826388888891</c:v>
                </c:pt>
                <c:pt idx="32095">
                  <c:v>42921.82708333333</c:v>
                </c:pt>
                <c:pt idx="32096">
                  <c:v>42921.827777777777</c:v>
                </c:pt>
                <c:pt idx="32097">
                  <c:v>42921.828472222223</c:v>
                </c:pt>
                <c:pt idx="32098">
                  <c:v>42921.82916666667</c:v>
                </c:pt>
                <c:pt idx="32099">
                  <c:v>42921.829861111109</c:v>
                </c:pt>
                <c:pt idx="32100">
                  <c:v>42921.830555555556</c:v>
                </c:pt>
                <c:pt idx="32101">
                  <c:v>42921.831250000003</c:v>
                </c:pt>
                <c:pt idx="32102">
                  <c:v>42921.831944444442</c:v>
                </c:pt>
                <c:pt idx="32103">
                  <c:v>42921.832638888889</c:v>
                </c:pt>
                <c:pt idx="32104">
                  <c:v>42921.833333333336</c:v>
                </c:pt>
                <c:pt idx="32105">
                  <c:v>42921.834027777775</c:v>
                </c:pt>
                <c:pt idx="32106">
                  <c:v>42921.834722222222</c:v>
                </c:pt>
                <c:pt idx="32107">
                  <c:v>42921.835416666669</c:v>
                </c:pt>
                <c:pt idx="32108">
                  <c:v>42921.836111111108</c:v>
                </c:pt>
                <c:pt idx="32109">
                  <c:v>42921.836805555555</c:v>
                </c:pt>
                <c:pt idx="32110">
                  <c:v>42921.837500000001</c:v>
                </c:pt>
                <c:pt idx="32111">
                  <c:v>42921.838194444441</c:v>
                </c:pt>
                <c:pt idx="32112">
                  <c:v>42921.838888888888</c:v>
                </c:pt>
                <c:pt idx="32113">
                  <c:v>42921.839583333334</c:v>
                </c:pt>
                <c:pt idx="32114">
                  <c:v>42921.840277777781</c:v>
                </c:pt>
                <c:pt idx="32115">
                  <c:v>42921.84097222222</c:v>
                </c:pt>
                <c:pt idx="32116">
                  <c:v>42921.841666666667</c:v>
                </c:pt>
                <c:pt idx="32117">
                  <c:v>42921.842361111114</c:v>
                </c:pt>
                <c:pt idx="32118">
                  <c:v>42921.843055555553</c:v>
                </c:pt>
                <c:pt idx="32119">
                  <c:v>42921.84375</c:v>
                </c:pt>
                <c:pt idx="32120">
                  <c:v>42921.844444444447</c:v>
                </c:pt>
                <c:pt idx="32121">
                  <c:v>42921.845138888886</c:v>
                </c:pt>
                <c:pt idx="32122">
                  <c:v>42921.845833333333</c:v>
                </c:pt>
                <c:pt idx="32123">
                  <c:v>42921.84652777778</c:v>
                </c:pt>
                <c:pt idx="32124">
                  <c:v>42921.847222222219</c:v>
                </c:pt>
                <c:pt idx="32125">
                  <c:v>42921.847916666666</c:v>
                </c:pt>
                <c:pt idx="32126">
                  <c:v>42921.848611111112</c:v>
                </c:pt>
                <c:pt idx="32127">
                  <c:v>42921.849305555559</c:v>
                </c:pt>
                <c:pt idx="32128">
                  <c:v>42921.85</c:v>
                </c:pt>
                <c:pt idx="32129">
                  <c:v>42921.850694444445</c:v>
                </c:pt>
                <c:pt idx="32130">
                  <c:v>42921.851388888892</c:v>
                </c:pt>
                <c:pt idx="32131">
                  <c:v>42921.852083333331</c:v>
                </c:pt>
                <c:pt idx="32132">
                  <c:v>42921.852777777778</c:v>
                </c:pt>
                <c:pt idx="32133">
                  <c:v>42921.853472222225</c:v>
                </c:pt>
                <c:pt idx="32134">
                  <c:v>42921.854166666664</c:v>
                </c:pt>
                <c:pt idx="32135">
                  <c:v>42921.854861111111</c:v>
                </c:pt>
                <c:pt idx="32136">
                  <c:v>42921.855555555558</c:v>
                </c:pt>
                <c:pt idx="32137">
                  <c:v>42921.856249999997</c:v>
                </c:pt>
                <c:pt idx="32138">
                  <c:v>42921.856944444444</c:v>
                </c:pt>
                <c:pt idx="32139">
                  <c:v>42921.857638888891</c:v>
                </c:pt>
                <c:pt idx="32140">
                  <c:v>42921.85833333333</c:v>
                </c:pt>
                <c:pt idx="32141">
                  <c:v>42921.859027777777</c:v>
                </c:pt>
                <c:pt idx="32142">
                  <c:v>42921.859722222223</c:v>
                </c:pt>
                <c:pt idx="32143">
                  <c:v>42921.86041666667</c:v>
                </c:pt>
                <c:pt idx="32144">
                  <c:v>42921.861111111109</c:v>
                </c:pt>
                <c:pt idx="32145">
                  <c:v>42921.861805555556</c:v>
                </c:pt>
                <c:pt idx="32146">
                  <c:v>42921.862500000003</c:v>
                </c:pt>
                <c:pt idx="32147">
                  <c:v>42921.863194444442</c:v>
                </c:pt>
                <c:pt idx="32148">
                  <c:v>42921.863888888889</c:v>
                </c:pt>
                <c:pt idx="32149">
                  <c:v>42921.864583333336</c:v>
                </c:pt>
                <c:pt idx="32150">
                  <c:v>42921.865277777775</c:v>
                </c:pt>
                <c:pt idx="32151">
                  <c:v>42921.865972222222</c:v>
                </c:pt>
                <c:pt idx="32152">
                  <c:v>42921.866666666669</c:v>
                </c:pt>
                <c:pt idx="32153">
                  <c:v>42921.867361111108</c:v>
                </c:pt>
                <c:pt idx="32154">
                  <c:v>42921.868055555555</c:v>
                </c:pt>
                <c:pt idx="32155">
                  <c:v>42921.868750000001</c:v>
                </c:pt>
                <c:pt idx="32156">
                  <c:v>42921.869444444441</c:v>
                </c:pt>
                <c:pt idx="32157">
                  <c:v>42921.870138888888</c:v>
                </c:pt>
                <c:pt idx="32158">
                  <c:v>42921.870833333334</c:v>
                </c:pt>
                <c:pt idx="32159">
                  <c:v>42921.871527777781</c:v>
                </c:pt>
                <c:pt idx="32160">
                  <c:v>42921.87222222222</c:v>
                </c:pt>
                <c:pt idx="32161">
                  <c:v>42921.872916666667</c:v>
                </c:pt>
                <c:pt idx="32162">
                  <c:v>42921.873611111114</c:v>
                </c:pt>
                <c:pt idx="32163">
                  <c:v>42921.874305555553</c:v>
                </c:pt>
                <c:pt idx="32164">
                  <c:v>42921.875</c:v>
                </c:pt>
                <c:pt idx="32165">
                  <c:v>42921.875694444447</c:v>
                </c:pt>
                <c:pt idx="32166">
                  <c:v>42921.876388888886</c:v>
                </c:pt>
                <c:pt idx="32167">
                  <c:v>42921.877083333333</c:v>
                </c:pt>
                <c:pt idx="32168">
                  <c:v>42921.87777777778</c:v>
                </c:pt>
                <c:pt idx="32169">
                  <c:v>42921.878472222219</c:v>
                </c:pt>
                <c:pt idx="32170">
                  <c:v>42921.879166666666</c:v>
                </c:pt>
                <c:pt idx="32171">
                  <c:v>42921.879861111112</c:v>
                </c:pt>
                <c:pt idx="32172">
                  <c:v>42921.880555555559</c:v>
                </c:pt>
                <c:pt idx="32173">
                  <c:v>42921.881249999999</c:v>
                </c:pt>
                <c:pt idx="32174">
                  <c:v>42921.881944444445</c:v>
                </c:pt>
                <c:pt idx="32175">
                  <c:v>42921.882638888892</c:v>
                </c:pt>
                <c:pt idx="32176">
                  <c:v>42921.883333333331</c:v>
                </c:pt>
                <c:pt idx="32177">
                  <c:v>42921.884027777778</c:v>
                </c:pt>
                <c:pt idx="32178">
                  <c:v>42921.884722222225</c:v>
                </c:pt>
                <c:pt idx="32179">
                  <c:v>42921.885416666664</c:v>
                </c:pt>
                <c:pt idx="32180">
                  <c:v>42921.886111111111</c:v>
                </c:pt>
                <c:pt idx="32181">
                  <c:v>42921.886805555558</c:v>
                </c:pt>
                <c:pt idx="32182">
                  <c:v>42921.887499999997</c:v>
                </c:pt>
                <c:pt idx="32183">
                  <c:v>42921.888194444444</c:v>
                </c:pt>
                <c:pt idx="32184">
                  <c:v>42921.888888888891</c:v>
                </c:pt>
                <c:pt idx="32185">
                  <c:v>42921.88958333333</c:v>
                </c:pt>
                <c:pt idx="32186">
                  <c:v>42921.890277777777</c:v>
                </c:pt>
                <c:pt idx="32187">
                  <c:v>42921.890972222223</c:v>
                </c:pt>
                <c:pt idx="32188">
                  <c:v>42921.89166666667</c:v>
                </c:pt>
                <c:pt idx="32189">
                  <c:v>42921.892361111109</c:v>
                </c:pt>
                <c:pt idx="32190">
                  <c:v>42921.893055555556</c:v>
                </c:pt>
                <c:pt idx="32191">
                  <c:v>42921.893750000003</c:v>
                </c:pt>
                <c:pt idx="32192">
                  <c:v>42921.894444444442</c:v>
                </c:pt>
                <c:pt idx="32193">
                  <c:v>42921.895138888889</c:v>
                </c:pt>
                <c:pt idx="32194">
                  <c:v>42921.895833333336</c:v>
                </c:pt>
                <c:pt idx="32195">
                  <c:v>42921.896527777775</c:v>
                </c:pt>
                <c:pt idx="32196">
                  <c:v>42921.897222222222</c:v>
                </c:pt>
                <c:pt idx="32197">
                  <c:v>42921.897916666669</c:v>
                </c:pt>
                <c:pt idx="32198">
                  <c:v>42921.898611111108</c:v>
                </c:pt>
                <c:pt idx="32199">
                  <c:v>42921.899305555555</c:v>
                </c:pt>
                <c:pt idx="32200">
                  <c:v>42921.9</c:v>
                </c:pt>
                <c:pt idx="32201">
                  <c:v>42921.900694444441</c:v>
                </c:pt>
                <c:pt idx="32202">
                  <c:v>42921.901388888888</c:v>
                </c:pt>
                <c:pt idx="32203">
                  <c:v>42921.902083333334</c:v>
                </c:pt>
                <c:pt idx="32204">
                  <c:v>42921.902777777781</c:v>
                </c:pt>
                <c:pt idx="32205">
                  <c:v>42921.90347222222</c:v>
                </c:pt>
                <c:pt idx="32206">
                  <c:v>42921.904166666667</c:v>
                </c:pt>
                <c:pt idx="32207">
                  <c:v>42921.904861111114</c:v>
                </c:pt>
                <c:pt idx="32208">
                  <c:v>42921.905555555553</c:v>
                </c:pt>
                <c:pt idx="32209">
                  <c:v>42921.90625</c:v>
                </c:pt>
                <c:pt idx="32210">
                  <c:v>42921.906944444447</c:v>
                </c:pt>
                <c:pt idx="32211">
                  <c:v>42921.907638888886</c:v>
                </c:pt>
                <c:pt idx="32212">
                  <c:v>42921.908333333333</c:v>
                </c:pt>
                <c:pt idx="32213">
                  <c:v>42921.90902777778</c:v>
                </c:pt>
                <c:pt idx="32214">
                  <c:v>42921.909722222219</c:v>
                </c:pt>
                <c:pt idx="32215">
                  <c:v>42921.910416666666</c:v>
                </c:pt>
                <c:pt idx="32216">
                  <c:v>42921.911111111112</c:v>
                </c:pt>
                <c:pt idx="32217">
                  <c:v>42921.911805555559</c:v>
                </c:pt>
                <c:pt idx="32218">
                  <c:v>42921.912499999999</c:v>
                </c:pt>
                <c:pt idx="32219">
                  <c:v>42921.913194444445</c:v>
                </c:pt>
                <c:pt idx="32220">
                  <c:v>42921.913888888892</c:v>
                </c:pt>
                <c:pt idx="32221">
                  <c:v>42921.914583333331</c:v>
                </c:pt>
                <c:pt idx="32222">
                  <c:v>42921.915277777778</c:v>
                </c:pt>
                <c:pt idx="32223">
                  <c:v>42921.915972222225</c:v>
                </c:pt>
                <c:pt idx="32224">
                  <c:v>42921.916666666664</c:v>
                </c:pt>
                <c:pt idx="32225">
                  <c:v>42921.917361111111</c:v>
                </c:pt>
                <c:pt idx="32226">
                  <c:v>42921.918055555558</c:v>
                </c:pt>
                <c:pt idx="32227">
                  <c:v>42921.918749999997</c:v>
                </c:pt>
                <c:pt idx="32228">
                  <c:v>42921.919444444444</c:v>
                </c:pt>
                <c:pt idx="32229">
                  <c:v>42921.920138888891</c:v>
                </c:pt>
                <c:pt idx="32230">
                  <c:v>42921.92083333333</c:v>
                </c:pt>
                <c:pt idx="32231">
                  <c:v>42921.921527777777</c:v>
                </c:pt>
                <c:pt idx="32232">
                  <c:v>42921.922222222223</c:v>
                </c:pt>
                <c:pt idx="32233">
                  <c:v>42921.92291666667</c:v>
                </c:pt>
                <c:pt idx="32234">
                  <c:v>42921.923611111109</c:v>
                </c:pt>
                <c:pt idx="32235">
                  <c:v>42921.924305555556</c:v>
                </c:pt>
                <c:pt idx="32236">
                  <c:v>42921.925000000003</c:v>
                </c:pt>
                <c:pt idx="32237">
                  <c:v>42921.925694444442</c:v>
                </c:pt>
                <c:pt idx="32238">
                  <c:v>42921.926388888889</c:v>
                </c:pt>
                <c:pt idx="32239">
                  <c:v>42921.927083333336</c:v>
                </c:pt>
                <c:pt idx="32240">
                  <c:v>42921.927777777775</c:v>
                </c:pt>
                <c:pt idx="32241">
                  <c:v>42921.928472222222</c:v>
                </c:pt>
                <c:pt idx="32242">
                  <c:v>42921.929166666669</c:v>
                </c:pt>
                <c:pt idx="32243">
                  <c:v>42921.929861111108</c:v>
                </c:pt>
                <c:pt idx="32244">
                  <c:v>42921.930555555555</c:v>
                </c:pt>
                <c:pt idx="32245">
                  <c:v>42921.931250000001</c:v>
                </c:pt>
                <c:pt idx="32246">
                  <c:v>42921.931944444441</c:v>
                </c:pt>
                <c:pt idx="32247">
                  <c:v>42921.932638888888</c:v>
                </c:pt>
                <c:pt idx="32248">
                  <c:v>42921.933333333334</c:v>
                </c:pt>
                <c:pt idx="32249">
                  <c:v>42921.934027777781</c:v>
                </c:pt>
                <c:pt idx="32250">
                  <c:v>42921.93472222222</c:v>
                </c:pt>
                <c:pt idx="32251">
                  <c:v>42921.935416666667</c:v>
                </c:pt>
                <c:pt idx="32252">
                  <c:v>42921.936111111114</c:v>
                </c:pt>
                <c:pt idx="32253">
                  <c:v>42921.936805555553</c:v>
                </c:pt>
                <c:pt idx="32254">
                  <c:v>42921.9375</c:v>
                </c:pt>
                <c:pt idx="32255">
                  <c:v>42921.938194444447</c:v>
                </c:pt>
                <c:pt idx="32256">
                  <c:v>42921.938888888886</c:v>
                </c:pt>
                <c:pt idx="32257">
                  <c:v>42921.939583333333</c:v>
                </c:pt>
                <c:pt idx="32258">
                  <c:v>42921.94027777778</c:v>
                </c:pt>
                <c:pt idx="32259">
                  <c:v>42921.940972222219</c:v>
                </c:pt>
                <c:pt idx="32260">
                  <c:v>42921.941666666666</c:v>
                </c:pt>
                <c:pt idx="32261">
                  <c:v>42921.942361111112</c:v>
                </c:pt>
                <c:pt idx="32262">
                  <c:v>42921.943055555559</c:v>
                </c:pt>
                <c:pt idx="32263">
                  <c:v>42921.943749999999</c:v>
                </c:pt>
                <c:pt idx="32264">
                  <c:v>42921.944444444445</c:v>
                </c:pt>
                <c:pt idx="32265">
                  <c:v>42921.945138888892</c:v>
                </c:pt>
                <c:pt idx="32266">
                  <c:v>42921.945833333331</c:v>
                </c:pt>
                <c:pt idx="32267">
                  <c:v>42921.946527777778</c:v>
                </c:pt>
                <c:pt idx="32268">
                  <c:v>42921.947222222225</c:v>
                </c:pt>
                <c:pt idx="32269">
                  <c:v>42921.947916666664</c:v>
                </c:pt>
                <c:pt idx="32270">
                  <c:v>42921.948611111111</c:v>
                </c:pt>
                <c:pt idx="32271">
                  <c:v>42921.949305555558</c:v>
                </c:pt>
                <c:pt idx="32272">
                  <c:v>42921.95</c:v>
                </c:pt>
                <c:pt idx="32273">
                  <c:v>42921.950694444444</c:v>
                </c:pt>
                <c:pt idx="32274">
                  <c:v>42921.951388888891</c:v>
                </c:pt>
                <c:pt idx="32275">
                  <c:v>42921.95208333333</c:v>
                </c:pt>
                <c:pt idx="32276">
                  <c:v>42921.952777777777</c:v>
                </c:pt>
                <c:pt idx="32277">
                  <c:v>42921.953472222223</c:v>
                </c:pt>
                <c:pt idx="32278">
                  <c:v>42921.95416666667</c:v>
                </c:pt>
                <c:pt idx="32279">
                  <c:v>42921.954861111109</c:v>
                </c:pt>
                <c:pt idx="32280">
                  <c:v>42921.955555555556</c:v>
                </c:pt>
                <c:pt idx="32281">
                  <c:v>42921.956250000003</c:v>
                </c:pt>
                <c:pt idx="32282">
                  <c:v>42921.956944444442</c:v>
                </c:pt>
                <c:pt idx="32283">
                  <c:v>42921.957638888889</c:v>
                </c:pt>
                <c:pt idx="32284">
                  <c:v>42921.958333333336</c:v>
                </c:pt>
                <c:pt idx="32285">
                  <c:v>42921.959027777775</c:v>
                </c:pt>
                <c:pt idx="32286">
                  <c:v>42921.959722222222</c:v>
                </c:pt>
                <c:pt idx="32287">
                  <c:v>42921.960416666669</c:v>
                </c:pt>
                <c:pt idx="32288">
                  <c:v>42921.961111111108</c:v>
                </c:pt>
                <c:pt idx="32289">
                  <c:v>42921.961805555555</c:v>
                </c:pt>
                <c:pt idx="32290">
                  <c:v>42921.962500000001</c:v>
                </c:pt>
                <c:pt idx="32291">
                  <c:v>42921.963194444441</c:v>
                </c:pt>
                <c:pt idx="32292">
                  <c:v>42921.963888888888</c:v>
                </c:pt>
                <c:pt idx="32293">
                  <c:v>42921.964583333334</c:v>
                </c:pt>
                <c:pt idx="32294">
                  <c:v>42921.965277777781</c:v>
                </c:pt>
                <c:pt idx="32295">
                  <c:v>42921.96597222222</c:v>
                </c:pt>
                <c:pt idx="32296">
                  <c:v>42921.966666666667</c:v>
                </c:pt>
                <c:pt idx="32297">
                  <c:v>42921.967361111114</c:v>
                </c:pt>
                <c:pt idx="32298">
                  <c:v>42921.968055555553</c:v>
                </c:pt>
                <c:pt idx="32299">
                  <c:v>42921.96875</c:v>
                </c:pt>
                <c:pt idx="32300">
                  <c:v>42921.969444444447</c:v>
                </c:pt>
                <c:pt idx="32301">
                  <c:v>42921.970138888886</c:v>
                </c:pt>
                <c:pt idx="32302">
                  <c:v>42921.970833333333</c:v>
                </c:pt>
                <c:pt idx="32303">
                  <c:v>42921.97152777778</c:v>
                </c:pt>
                <c:pt idx="32304">
                  <c:v>42921.972222222219</c:v>
                </c:pt>
                <c:pt idx="32305">
                  <c:v>42921.972916666666</c:v>
                </c:pt>
                <c:pt idx="32306">
                  <c:v>42921.973611111112</c:v>
                </c:pt>
                <c:pt idx="32307">
                  <c:v>42921.974305555559</c:v>
                </c:pt>
                <c:pt idx="32308">
                  <c:v>42921.974999999999</c:v>
                </c:pt>
                <c:pt idx="32309">
                  <c:v>42921.975694444445</c:v>
                </c:pt>
                <c:pt idx="32310">
                  <c:v>42921.976388888892</c:v>
                </c:pt>
                <c:pt idx="32311">
                  <c:v>42921.977083333331</c:v>
                </c:pt>
                <c:pt idx="32312">
                  <c:v>42921.977777777778</c:v>
                </c:pt>
                <c:pt idx="32313">
                  <c:v>42921.978472222225</c:v>
                </c:pt>
                <c:pt idx="32314">
                  <c:v>42921.979166666664</c:v>
                </c:pt>
                <c:pt idx="32315">
                  <c:v>42921.979861111111</c:v>
                </c:pt>
                <c:pt idx="32316">
                  <c:v>42921.980555555558</c:v>
                </c:pt>
                <c:pt idx="32317">
                  <c:v>42921.981249999997</c:v>
                </c:pt>
                <c:pt idx="32318">
                  <c:v>42921.981944444444</c:v>
                </c:pt>
                <c:pt idx="32319">
                  <c:v>42921.982638888891</c:v>
                </c:pt>
                <c:pt idx="32320">
                  <c:v>42921.98333333333</c:v>
                </c:pt>
                <c:pt idx="32321">
                  <c:v>42921.984027777777</c:v>
                </c:pt>
                <c:pt idx="32322">
                  <c:v>42921.984722222223</c:v>
                </c:pt>
                <c:pt idx="32323">
                  <c:v>42921.98541666667</c:v>
                </c:pt>
                <c:pt idx="32324">
                  <c:v>42921.986111111109</c:v>
                </c:pt>
                <c:pt idx="32325">
                  <c:v>42921.986805555556</c:v>
                </c:pt>
                <c:pt idx="32326">
                  <c:v>42921.987500000003</c:v>
                </c:pt>
                <c:pt idx="32327">
                  <c:v>42921.988194444442</c:v>
                </c:pt>
                <c:pt idx="32328">
                  <c:v>42921.988888888889</c:v>
                </c:pt>
                <c:pt idx="32329">
                  <c:v>42921.989583333336</c:v>
                </c:pt>
                <c:pt idx="32330">
                  <c:v>42921.990277777775</c:v>
                </c:pt>
                <c:pt idx="32331">
                  <c:v>42921.990972222222</c:v>
                </c:pt>
                <c:pt idx="32332">
                  <c:v>42921.991666666669</c:v>
                </c:pt>
                <c:pt idx="32333">
                  <c:v>42921.992361111108</c:v>
                </c:pt>
                <c:pt idx="32334">
                  <c:v>42921.993055555555</c:v>
                </c:pt>
                <c:pt idx="32335">
                  <c:v>42921.993750000001</c:v>
                </c:pt>
                <c:pt idx="32336">
                  <c:v>42921.994444444441</c:v>
                </c:pt>
                <c:pt idx="32337">
                  <c:v>42921.995138888888</c:v>
                </c:pt>
                <c:pt idx="32338">
                  <c:v>42921.995833333334</c:v>
                </c:pt>
                <c:pt idx="32339">
                  <c:v>42921.996527777781</c:v>
                </c:pt>
                <c:pt idx="32340">
                  <c:v>42921.99722222222</c:v>
                </c:pt>
                <c:pt idx="32341">
                  <c:v>42921.997916666667</c:v>
                </c:pt>
                <c:pt idx="32342">
                  <c:v>42921.998611111114</c:v>
                </c:pt>
                <c:pt idx="32343">
                  <c:v>42921.999305555553</c:v>
                </c:pt>
                <c:pt idx="32344">
                  <c:v>42922</c:v>
                </c:pt>
                <c:pt idx="32345">
                  <c:v>42922.000694444447</c:v>
                </c:pt>
                <c:pt idx="32346">
                  <c:v>42922.001388888886</c:v>
                </c:pt>
                <c:pt idx="32347">
                  <c:v>42922.002083333333</c:v>
                </c:pt>
                <c:pt idx="32348">
                  <c:v>42922.00277777778</c:v>
                </c:pt>
                <c:pt idx="32349">
                  <c:v>42922.003472222219</c:v>
                </c:pt>
                <c:pt idx="32350">
                  <c:v>42922.004166666666</c:v>
                </c:pt>
                <c:pt idx="32351">
                  <c:v>42922.004861111112</c:v>
                </c:pt>
                <c:pt idx="32352">
                  <c:v>42922.005555555559</c:v>
                </c:pt>
                <c:pt idx="32353">
                  <c:v>42922.006249999999</c:v>
                </c:pt>
                <c:pt idx="32354">
                  <c:v>42922.006944444445</c:v>
                </c:pt>
                <c:pt idx="32355">
                  <c:v>42922.007638888892</c:v>
                </c:pt>
                <c:pt idx="32356">
                  <c:v>42922.008333333331</c:v>
                </c:pt>
                <c:pt idx="32357">
                  <c:v>42922.009027777778</c:v>
                </c:pt>
                <c:pt idx="32358">
                  <c:v>42922.009722222225</c:v>
                </c:pt>
                <c:pt idx="32359">
                  <c:v>42922.010416666664</c:v>
                </c:pt>
                <c:pt idx="32360">
                  <c:v>42922.011111111111</c:v>
                </c:pt>
                <c:pt idx="32361">
                  <c:v>42922.011805555558</c:v>
                </c:pt>
                <c:pt idx="32362">
                  <c:v>42922.012499999997</c:v>
                </c:pt>
                <c:pt idx="32363">
                  <c:v>42922.013194444444</c:v>
                </c:pt>
                <c:pt idx="32364">
                  <c:v>42922.013888888891</c:v>
                </c:pt>
                <c:pt idx="32365">
                  <c:v>42922.01458333333</c:v>
                </c:pt>
                <c:pt idx="32366">
                  <c:v>42922.015277777777</c:v>
                </c:pt>
                <c:pt idx="32367">
                  <c:v>42922.015972222223</c:v>
                </c:pt>
                <c:pt idx="32368">
                  <c:v>42922.01666666667</c:v>
                </c:pt>
                <c:pt idx="32369">
                  <c:v>42922.017361111109</c:v>
                </c:pt>
                <c:pt idx="32370">
                  <c:v>42922.018055555556</c:v>
                </c:pt>
                <c:pt idx="32371">
                  <c:v>42922.018750000003</c:v>
                </c:pt>
                <c:pt idx="32372">
                  <c:v>42922.019444444442</c:v>
                </c:pt>
                <c:pt idx="32373">
                  <c:v>42922.020138888889</c:v>
                </c:pt>
                <c:pt idx="32374">
                  <c:v>42922.020833333336</c:v>
                </c:pt>
                <c:pt idx="32375">
                  <c:v>42922.021527777775</c:v>
                </c:pt>
                <c:pt idx="32376">
                  <c:v>42922.022222222222</c:v>
                </c:pt>
                <c:pt idx="32377">
                  <c:v>42922.022916666669</c:v>
                </c:pt>
                <c:pt idx="32378">
                  <c:v>42922.023611111108</c:v>
                </c:pt>
                <c:pt idx="32379">
                  <c:v>42922.024305555555</c:v>
                </c:pt>
                <c:pt idx="32380">
                  <c:v>42922.025000000001</c:v>
                </c:pt>
                <c:pt idx="32381">
                  <c:v>42922.025694444441</c:v>
                </c:pt>
                <c:pt idx="32382">
                  <c:v>42922.026388888888</c:v>
                </c:pt>
                <c:pt idx="32383">
                  <c:v>42922.027083333334</c:v>
                </c:pt>
                <c:pt idx="32384">
                  <c:v>42922.027777777781</c:v>
                </c:pt>
                <c:pt idx="32385">
                  <c:v>42922.02847222222</c:v>
                </c:pt>
                <c:pt idx="32386">
                  <c:v>42922.029166666667</c:v>
                </c:pt>
                <c:pt idx="32387">
                  <c:v>42922.029861111114</c:v>
                </c:pt>
                <c:pt idx="32388">
                  <c:v>42922.030555555553</c:v>
                </c:pt>
                <c:pt idx="32389">
                  <c:v>42922.03125</c:v>
                </c:pt>
                <c:pt idx="32390">
                  <c:v>42922.031944444447</c:v>
                </c:pt>
                <c:pt idx="32391">
                  <c:v>42922.032638888886</c:v>
                </c:pt>
                <c:pt idx="32392">
                  <c:v>42922.033333333333</c:v>
                </c:pt>
                <c:pt idx="32393">
                  <c:v>42922.03402777778</c:v>
                </c:pt>
                <c:pt idx="32394">
                  <c:v>42922.034722222219</c:v>
                </c:pt>
                <c:pt idx="32395">
                  <c:v>42922.035416666666</c:v>
                </c:pt>
                <c:pt idx="32396">
                  <c:v>42922.036111111112</c:v>
                </c:pt>
                <c:pt idx="32397">
                  <c:v>42922.036805555559</c:v>
                </c:pt>
                <c:pt idx="32398">
                  <c:v>42922.037499999999</c:v>
                </c:pt>
                <c:pt idx="32399">
                  <c:v>42922.038194444445</c:v>
                </c:pt>
                <c:pt idx="32400">
                  <c:v>42922.038888888892</c:v>
                </c:pt>
                <c:pt idx="32401">
                  <c:v>42922.039583333331</c:v>
                </c:pt>
                <c:pt idx="32402">
                  <c:v>42922.040277777778</c:v>
                </c:pt>
                <c:pt idx="32403">
                  <c:v>42922.040972222225</c:v>
                </c:pt>
                <c:pt idx="32404">
                  <c:v>42922.041666666664</c:v>
                </c:pt>
                <c:pt idx="32405">
                  <c:v>42922.042361111111</c:v>
                </c:pt>
                <c:pt idx="32406">
                  <c:v>42922.043055555558</c:v>
                </c:pt>
                <c:pt idx="32407">
                  <c:v>42922.043749999997</c:v>
                </c:pt>
                <c:pt idx="32408">
                  <c:v>42922.044444444444</c:v>
                </c:pt>
                <c:pt idx="32409">
                  <c:v>42922.045138888891</c:v>
                </c:pt>
                <c:pt idx="32410">
                  <c:v>42922.04583333333</c:v>
                </c:pt>
                <c:pt idx="32411">
                  <c:v>42922.046527777777</c:v>
                </c:pt>
                <c:pt idx="32412">
                  <c:v>42922.047222222223</c:v>
                </c:pt>
                <c:pt idx="32413">
                  <c:v>42922.04791666667</c:v>
                </c:pt>
                <c:pt idx="32414">
                  <c:v>42922.048611111109</c:v>
                </c:pt>
                <c:pt idx="32415">
                  <c:v>42922.049305555556</c:v>
                </c:pt>
                <c:pt idx="32416">
                  <c:v>42922.05</c:v>
                </c:pt>
                <c:pt idx="32417">
                  <c:v>42922.050694444442</c:v>
                </c:pt>
                <c:pt idx="32418">
                  <c:v>42922.051388888889</c:v>
                </c:pt>
                <c:pt idx="32419">
                  <c:v>42922.052083333336</c:v>
                </c:pt>
                <c:pt idx="32420">
                  <c:v>42922.052777777775</c:v>
                </c:pt>
                <c:pt idx="32421">
                  <c:v>42922.053472222222</c:v>
                </c:pt>
                <c:pt idx="32422">
                  <c:v>42922.054166666669</c:v>
                </c:pt>
                <c:pt idx="32423">
                  <c:v>42922.054861111108</c:v>
                </c:pt>
                <c:pt idx="32424">
                  <c:v>42922.055555555555</c:v>
                </c:pt>
                <c:pt idx="32425">
                  <c:v>42922.056250000001</c:v>
                </c:pt>
                <c:pt idx="32426">
                  <c:v>42922.056944444441</c:v>
                </c:pt>
                <c:pt idx="32427">
                  <c:v>42922.057638888888</c:v>
                </c:pt>
                <c:pt idx="32428">
                  <c:v>42922.058333333334</c:v>
                </c:pt>
                <c:pt idx="32429">
                  <c:v>42922.059027777781</c:v>
                </c:pt>
                <c:pt idx="32430">
                  <c:v>42922.05972222222</c:v>
                </c:pt>
                <c:pt idx="32431">
                  <c:v>42922.060416666667</c:v>
                </c:pt>
                <c:pt idx="32432">
                  <c:v>42922.061111111114</c:v>
                </c:pt>
                <c:pt idx="32433">
                  <c:v>42922.061805555553</c:v>
                </c:pt>
                <c:pt idx="32434">
                  <c:v>42922.0625</c:v>
                </c:pt>
                <c:pt idx="32435">
                  <c:v>42922.063194444447</c:v>
                </c:pt>
                <c:pt idx="32436">
                  <c:v>42922.063888888886</c:v>
                </c:pt>
                <c:pt idx="32437">
                  <c:v>42922.064583333333</c:v>
                </c:pt>
                <c:pt idx="32438">
                  <c:v>42922.06527777778</c:v>
                </c:pt>
                <c:pt idx="32439">
                  <c:v>42922.065972222219</c:v>
                </c:pt>
                <c:pt idx="32440">
                  <c:v>42922.066666666666</c:v>
                </c:pt>
                <c:pt idx="32441">
                  <c:v>42922.067361111112</c:v>
                </c:pt>
                <c:pt idx="32442">
                  <c:v>42922.068055555559</c:v>
                </c:pt>
                <c:pt idx="32443">
                  <c:v>42922.068749999999</c:v>
                </c:pt>
                <c:pt idx="32444">
                  <c:v>42922.069444444445</c:v>
                </c:pt>
                <c:pt idx="32445">
                  <c:v>42922.070138888892</c:v>
                </c:pt>
                <c:pt idx="32446">
                  <c:v>42922.070833333331</c:v>
                </c:pt>
                <c:pt idx="32447">
                  <c:v>42922.071527777778</c:v>
                </c:pt>
                <c:pt idx="32448">
                  <c:v>42922.072222222225</c:v>
                </c:pt>
                <c:pt idx="32449">
                  <c:v>42922.072916666664</c:v>
                </c:pt>
                <c:pt idx="32450">
                  <c:v>42922.073611111111</c:v>
                </c:pt>
                <c:pt idx="32451">
                  <c:v>42922.074305555558</c:v>
                </c:pt>
                <c:pt idx="32452">
                  <c:v>42922.074999999997</c:v>
                </c:pt>
                <c:pt idx="32453">
                  <c:v>42922.075694444444</c:v>
                </c:pt>
                <c:pt idx="32454">
                  <c:v>42922.076388888891</c:v>
                </c:pt>
                <c:pt idx="32455">
                  <c:v>42922.07708333333</c:v>
                </c:pt>
                <c:pt idx="32456">
                  <c:v>42922.077777777777</c:v>
                </c:pt>
                <c:pt idx="32457">
                  <c:v>42922.078472222223</c:v>
                </c:pt>
                <c:pt idx="32458">
                  <c:v>42922.07916666667</c:v>
                </c:pt>
                <c:pt idx="32459">
                  <c:v>42922.079861111109</c:v>
                </c:pt>
                <c:pt idx="32460">
                  <c:v>42922.080555555556</c:v>
                </c:pt>
                <c:pt idx="32461">
                  <c:v>42922.081250000003</c:v>
                </c:pt>
                <c:pt idx="32462">
                  <c:v>42922.081944444442</c:v>
                </c:pt>
                <c:pt idx="32463">
                  <c:v>42922.082638888889</c:v>
                </c:pt>
                <c:pt idx="32464">
                  <c:v>42922.083333333336</c:v>
                </c:pt>
                <c:pt idx="32465">
                  <c:v>42922.084027777775</c:v>
                </c:pt>
                <c:pt idx="32466">
                  <c:v>42922.084722222222</c:v>
                </c:pt>
                <c:pt idx="32467">
                  <c:v>42922.085416666669</c:v>
                </c:pt>
                <c:pt idx="32468">
                  <c:v>42922.086111111108</c:v>
                </c:pt>
                <c:pt idx="32469">
                  <c:v>42922.086805555555</c:v>
                </c:pt>
                <c:pt idx="32470">
                  <c:v>42922.087500000001</c:v>
                </c:pt>
                <c:pt idx="32471">
                  <c:v>42922.088194444441</c:v>
                </c:pt>
                <c:pt idx="32472">
                  <c:v>42922.088888888888</c:v>
                </c:pt>
                <c:pt idx="32473">
                  <c:v>42922.089583333334</c:v>
                </c:pt>
                <c:pt idx="32474">
                  <c:v>42922.090277777781</c:v>
                </c:pt>
                <c:pt idx="32475">
                  <c:v>42922.09097222222</c:v>
                </c:pt>
                <c:pt idx="32476">
                  <c:v>42922.091666666667</c:v>
                </c:pt>
                <c:pt idx="32477">
                  <c:v>42922.092361111114</c:v>
                </c:pt>
                <c:pt idx="32478">
                  <c:v>42922.093055555553</c:v>
                </c:pt>
                <c:pt idx="32479">
                  <c:v>42922.09375</c:v>
                </c:pt>
                <c:pt idx="32480">
                  <c:v>42922.094444444447</c:v>
                </c:pt>
                <c:pt idx="32481">
                  <c:v>42922.095138888886</c:v>
                </c:pt>
                <c:pt idx="32482">
                  <c:v>42922.095833333333</c:v>
                </c:pt>
                <c:pt idx="32483">
                  <c:v>42922.09652777778</c:v>
                </c:pt>
                <c:pt idx="32484">
                  <c:v>42922.097222222219</c:v>
                </c:pt>
                <c:pt idx="32485">
                  <c:v>42922.097916666666</c:v>
                </c:pt>
                <c:pt idx="32486">
                  <c:v>42922.098611111112</c:v>
                </c:pt>
                <c:pt idx="32487">
                  <c:v>42922.099305555559</c:v>
                </c:pt>
                <c:pt idx="32488">
                  <c:v>42922.1</c:v>
                </c:pt>
                <c:pt idx="32489">
                  <c:v>42922.100694444445</c:v>
                </c:pt>
                <c:pt idx="32490">
                  <c:v>42922.101388888892</c:v>
                </c:pt>
                <c:pt idx="32491">
                  <c:v>42922.102083333331</c:v>
                </c:pt>
                <c:pt idx="32492">
                  <c:v>42922.102777777778</c:v>
                </c:pt>
                <c:pt idx="32493">
                  <c:v>42922.103472222225</c:v>
                </c:pt>
                <c:pt idx="32494">
                  <c:v>42922.104166666664</c:v>
                </c:pt>
                <c:pt idx="32495">
                  <c:v>42922.104861111111</c:v>
                </c:pt>
                <c:pt idx="32496">
                  <c:v>42922.105555555558</c:v>
                </c:pt>
                <c:pt idx="32497">
                  <c:v>42922.106249999997</c:v>
                </c:pt>
                <c:pt idx="32498">
                  <c:v>42922.106944444444</c:v>
                </c:pt>
                <c:pt idx="32499">
                  <c:v>42922.107638888891</c:v>
                </c:pt>
                <c:pt idx="32500">
                  <c:v>42922.10833333333</c:v>
                </c:pt>
                <c:pt idx="32501">
                  <c:v>42922.109027777777</c:v>
                </c:pt>
                <c:pt idx="32502">
                  <c:v>42922.109722222223</c:v>
                </c:pt>
                <c:pt idx="32503">
                  <c:v>42922.11041666667</c:v>
                </c:pt>
                <c:pt idx="32504">
                  <c:v>42922.111111111109</c:v>
                </c:pt>
                <c:pt idx="32505">
                  <c:v>42922.111805555556</c:v>
                </c:pt>
                <c:pt idx="32506">
                  <c:v>42922.112500000003</c:v>
                </c:pt>
                <c:pt idx="32507">
                  <c:v>42922.113194444442</c:v>
                </c:pt>
                <c:pt idx="32508">
                  <c:v>42922.113888888889</c:v>
                </c:pt>
                <c:pt idx="32509">
                  <c:v>42922.114583333336</c:v>
                </c:pt>
                <c:pt idx="32510">
                  <c:v>42922.115277777775</c:v>
                </c:pt>
                <c:pt idx="32511">
                  <c:v>42922.115972222222</c:v>
                </c:pt>
                <c:pt idx="32512">
                  <c:v>42922.116666666669</c:v>
                </c:pt>
                <c:pt idx="32513">
                  <c:v>42922.117361111108</c:v>
                </c:pt>
                <c:pt idx="32514">
                  <c:v>42922.118055555555</c:v>
                </c:pt>
                <c:pt idx="32515">
                  <c:v>42922.118750000001</c:v>
                </c:pt>
                <c:pt idx="32516">
                  <c:v>42922.119444444441</c:v>
                </c:pt>
                <c:pt idx="32517">
                  <c:v>42922.120138888888</c:v>
                </c:pt>
                <c:pt idx="32518">
                  <c:v>42922.120833333334</c:v>
                </c:pt>
                <c:pt idx="32519">
                  <c:v>42922.121527777781</c:v>
                </c:pt>
                <c:pt idx="32520">
                  <c:v>42922.12222222222</c:v>
                </c:pt>
                <c:pt idx="32521">
                  <c:v>42922.122916666667</c:v>
                </c:pt>
                <c:pt idx="32522">
                  <c:v>42922.123611111114</c:v>
                </c:pt>
                <c:pt idx="32523">
                  <c:v>42922.124305555553</c:v>
                </c:pt>
                <c:pt idx="32524">
                  <c:v>42922.125</c:v>
                </c:pt>
                <c:pt idx="32525">
                  <c:v>42922.125694444447</c:v>
                </c:pt>
                <c:pt idx="32526">
                  <c:v>42922.126388888886</c:v>
                </c:pt>
                <c:pt idx="32527">
                  <c:v>42922.127083333333</c:v>
                </c:pt>
                <c:pt idx="32528">
                  <c:v>42922.12777777778</c:v>
                </c:pt>
                <c:pt idx="32529">
                  <c:v>42922.128472222219</c:v>
                </c:pt>
                <c:pt idx="32530">
                  <c:v>42922.129166666666</c:v>
                </c:pt>
                <c:pt idx="32531">
                  <c:v>42922.129861111112</c:v>
                </c:pt>
                <c:pt idx="32532">
                  <c:v>42922.130555555559</c:v>
                </c:pt>
                <c:pt idx="32533">
                  <c:v>42922.131249999999</c:v>
                </c:pt>
                <c:pt idx="32534">
                  <c:v>42922.131944444445</c:v>
                </c:pt>
                <c:pt idx="32535">
                  <c:v>42922.132638888892</c:v>
                </c:pt>
                <c:pt idx="32536">
                  <c:v>42922.133333333331</c:v>
                </c:pt>
                <c:pt idx="32537">
                  <c:v>42922.134027777778</c:v>
                </c:pt>
                <c:pt idx="32538">
                  <c:v>42922.134722222225</c:v>
                </c:pt>
                <c:pt idx="32539">
                  <c:v>42922.135416666664</c:v>
                </c:pt>
                <c:pt idx="32540">
                  <c:v>42922.136111111111</c:v>
                </c:pt>
                <c:pt idx="32541">
                  <c:v>42922.136805555558</c:v>
                </c:pt>
                <c:pt idx="32542">
                  <c:v>42922.137499999997</c:v>
                </c:pt>
                <c:pt idx="32543">
                  <c:v>42922.138194444444</c:v>
                </c:pt>
                <c:pt idx="32544">
                  <c:v>42922.138888888891</c:v>
                </c:pt>
                <c:pt idx="32545">
                  <c:v>42922.13958333333</c:v>
                </c:pt>
                <c:pt idx="32546">
                  <c:v>42922.140277777777</c:v>
                </c:pt>
                <c:pt idx="32547">
                  <c:v>42922.140972222223</c:v>
                </c:pt>
                <c:pt idx="32548">
                  <c:v>42922.14166666667</c:v>
                </c:pt>
                <c:pt idx="32549">
                  <c:v>42922.142361111109</c:v>
                </c:pt>
                <c:pt idx="32550">
                  <c:v>42922.143055555556</c:v>
                </c:pt>
                <c:pt idx="32551">
                  <c:v>42922.143750000003</c:v>
                </c:pt>
                <c:pt idx="32552">
                  <c:v>42922.144444444442</c:v>
                </c:pt>
                <c:pt idx="32553">
                  <c:v>42922.145138888889</c:v>
                </c:pt>
                <c:pt idx="32554">
                  <c:v>42922.145833333336</c:v>
                </c:pt>
                <c:pt idx="32555">
                  <c:v>42922.146527777775</c:v>
                </c:pt>
                <c:pt idx="32556">
                  <c:v>42922.147222222222</c:v>
                </c:pt>
                <c:pt idx="32557">
                  <c:v>42922.147916666669</c:v>
                </c:pt>
                <c:pt idx="32558">
                  <c:v>42922.148611111108</c:v>
                </c:pt>
                <c:pt idx="32559">
                  <c:v>42922.149305555555</c:v>
                </c:pt>
                <c:pt idx="32560">
                  <c:v>42922.15</c:v>
                </c:pt>
                <c:pt idx="32561">
                  <c:v>42922.150694444441</c:v>
                </c:pt>
                <c:pt idx="32562">
                  <c:v>42922.151388888888</c:v>
                </c:pt>
                <c:pt idx="32563">
                  <c:v>42922.152083333334</c:v>
                </c:pt>
                <c:pt idx="32564">
                  <c:v>42922.152777777781</c:v>
                </c:pt>
                <c:pt idx="32565">
                  <c:v>42922.15347222222</c:v>
                </c:pt>
                <c:pt idx="32566">
                  <c:v>42922.154166666667</c:v>
                </c:pt>
                <c:pt idx="32567">
                  <c:v>42922.154861111114</c:v>
                </c:pt>
                <c:pt idx="32568">
                  <c:v>42922.155555555553</c:v>
                </c:pt>
                <c:pt idx="32569">
                  <c:v>42922.15625</c:v>
                </c:pt>
                <c:pt idx="32570">
                  <c:v>42922.156944444447</c:v>
                </c:pt>
                <c:pt idx="32571">
                  <c:v>42922.157638888886</c:v>
                </c:pt>
                <c:pt idx="32572">
                  <c:v>42922.158333333333</c:v>
                </c:pt>
                <c:pt idx="32573">
                  <c:v>42922.15902777778</c:v>
                </c:pt>
                <c:pt idx="32574">
                  <c:v>42922.159722222219</c:v>
                </c:pt>
                <c:pt idx="32575">
                  <c:v>42922.160416666666</c:v>
                </c:pt>
                <c:pt idx="32576">
                  <c:v>42922.161111111112</c:v>
                </c:pt>
                <c:pt idx="32577">
                  <c:v>42922.161805555559</c:v>
                </c:pt>
                <c:pt idx="32578">
                  <c:v>42922.162499999999</c:v>
                </c:pt>
                <c:pt idx="32579">
                  <c:v>42922.163194444445</c:v>
                </c:pt>
                <c:pt idx="32580">
                  <c:v>42922.163888888892</c:v>
                </c:pt>
                <c:pt idx="32581">
                  <c:v>42922.164583333331</c:v>
                </c:pt>
                <c:pt idx="32582">
                  <c:v>42922.165277777778</c:v>
                </c:pt>
                <c:pt idx="32583">
                  <c:v>42922.165972222225</c:v>
                </c:pt>
                <c:pt idx="32584">
                  <c:v>42922.166666666664</c:v>
                </c:pt>
                <c:pt idx="32585">
                  <c:v>42922.167361111111</c:v>
                </c:pt>
                <c:pt idx="32586">
                  <c:v>42922.168055555558</c:v>
                </c:pt>
                <c:pt idx="32587">
                  <c:v>42922.168749999997</c:v>
                </c:pt>
                <c:pt idx="32588">
                  <c:v>42922.169444444444</c:v>
                </c:pt>
                <c:pt idx="32589">
                  <c:v>42922.170138888891</c:v>
                </c:pt>
                <c:pt idx="32590">
                  <c:v>42922.17083333333</c:v>
                </c:pt>
                <c:pt idx="32591">
                  <c:v>42922.171527777777</c:v>
                </c:pt>
                <c:pt idx="32592">
                  <c:v>42922.172222222223</c:v>
                </c:pt>
                <c:pt idx="32593">
                  <c:v>42922.17291666667</c:v>
                </c:pt>
                <c:pt idx="32594">
                  <c:v>42922.173611111109</c:v>
                </c:pt>
                <c:pt idx="32595">
                  <c:v>42922.174305555556</c:v>
                </c:pt>
                <c:pt idx="32596">
                  <c:v>42922.175000000003</c:v>
                </c:pt>
                <c:pt idx="32597">
                  <c:v>42922.175694444442</c:v>
                </c:pt>
                <c:pt idx="32598">
                  <c:v>42922.176388888889</c:v>
                </c:pt>
                <c:pt idx="32599">
                  <c:v>42922.177083333336</c:v>
                </c:pt>
                <c:pt idx="32600">
                  <c:v>42922.177777777775</c:v>
                </c:pt>
                <c:pt idx="32601">
                  <c:v>42922.178472222222</c:v>
                </c:pt>
                <c:pt idx="32602">
                  <c:v>42922.179166666669</c:v>
                </c:pt>
                <c:pt idx="32603">
                  <c:v>42922.179861111108</c:v>
                </c:pt>
                <c:pt idx="32604">
                  <c:v>42922.180555555555</c:v>
                </c:pt>
                <c:pt idx="32605">
                  <c:v>42922.181250000001</c:v>
                </c:pt>
                <c:pt idx="32606">
                  <c:v>42922.181944444441</c:v>
                </c:pt>
                <c:pt idx="32607">
                  <c:v>42922.182638888888</c:v>
                </c:pt>
                <c:pt idx="32608">
                  <c:v>42922.183333333334</c:v>
                </c:pt>
                <c:pt idx="32609">
                  <c:v>42922.184027777781</c:v>
                </c:pt>
                <c:pt idx="32610">
                  <c:v>42922.18472222222</c:v>
                </c:pt>
                <c:pt idx="32611">
                  <c:v>42922.185416666667</c:v>
                </c:pt>
                <c:pt idx="32612">
                  <c:v>42922.186111111114</c:v>
                </c:pt>
                <c:pt idx="32613">
                  <c:v>42922.186805555553</c:v>
                </c:pt>
                <c:pt idx="32614">
                  <c:v>42922.1875</c:v>
                </c:pt>
                <c:pt idx="32615">
                  <c:v>42922.188194444447</c:v>
                </c:pt>
                <c:pt idx="32616">
                  <c:v>42922.188888888886</c:v>
                </c:pt>
                <c:pt idx="32617">
                  <c:v>42922.189583333333</c:v>
                </c:pt>
                <c:pt idx="32618">
                  <c:v>42922.19027777778</c:v>
                </c:pt>
                <c:pt idx="32619">
                  <c:v>42922.190972222219</c:v>
                </c:pt>
                <c:pt idx="32620">
                  <c:v>42922.191666666666</c:v>
                </c:pt>
                <c:pt idx="32621">
                  <c:v>42922.192361111112</c:v>
                </c:pt>
                <c:pt idx="32622">
                  <c:v>42922.193055555559</c:v>
                </c:pt>
                <c:pt idx="32623">
                  <c:v>42922.193749999999</c:v>
                </c:pt>
                <c:pt idx="32624">
                  <c:v>42922.194444444445</c:v>
                </c:pt>
                <c:pt idx="32625">
                  <c:v>42922.195138888892</c:v>
                </c:pt>
                <c:pt idx="32626">
                  <c:v>42922.195833333331</c:v>
                </c:pt>
                <c:pt idx="32627">
                  <c:v>42922.196527777778</c:v>
                </c:pt>
                <c:pt idx="32628">
                  <c:v>42922.197222222225</c:v>
                </c:pt>
                <c:pt idx="32629">
                  <c:v>42922.197916666664</c:v>
                </c:pt>
                <c:pt idx="32630">
                  <c:v>42922.198611111111</c:v>
                </c:pt>
                <c:pt idx="32631">
                  <c:v>42922.199305555558</c:v>
                </c:pt>
                <c:pt idx="32632">
                  <c:v>42922.2</c:v>
                </c:pt>
                <c:pt idx="32633">
                  <c:v>42922.200694444444</c:v>
                </c:pt>
                <c:pt idx="32634">
                  <c:v>42922.201388888891</c:v>
                </c:pt>
                <c:pt idx="32635">
                  <c:v>42922.20208333333</c:v>
                </c:pt>
                <c:pt idx="32636">
                  <c:v>42922.202777777777</c:v>
                </c:pt>
                <c:pt idx="32637">
                  <c:v>42922.203472222223</c:v>
                </c:pt>
                <c:pt idx="32638">
                  <c:v>42922.20416666667</c:v>
                </c:pt>
                <c:pt idx="32639">
                  <c:v>42922.204861111109</c:v>
                </c:pt>
                <c:pt idx="32640">
                  <c:v>42922.205555555556</c:v>
                </c:pt>
                <c:pt idx="32641">
                  <c:v>42922.206250000003</c:v>
                </c:pt>
                <c:pt idx="32642">
                  <c:v>42922.206944444442</c:v>
                </c:pt>
                <c:pt idx="32643">
                  <c:v>42922.207638888889</c:v>
                </c:pt>
                <c:pt idx="32644">
                  <c:v>42922.208333333336</c:v>
                </c:pt>
                <c:pt idx="32645">
                  <c:v>42922.209027777775</c:v>
                </c:pt>
                <c:pt idx="32646">
                  <c:v>42922.209722222222</c:v>
                </c:pt>
                <c:pt idx="32647">
                  <c:v>42922.210416666669</c:v>
                </c:pt>
                <c:pt idx="32648">
                  <c:v>42922.211111111108</c:v>
                </c:pt>
                <c:pt idx="32649">
                  <c:v>42922.211805555555</c:v>
                </c:pt>
                <c:pt idx="32650">
                  <c:v>42922.212500000001</c:v>
                </c:pt>
                <c:pt idx="32651">
                  <c:v>42922.213194444441</c:v>
                </c:pt>
                <c:pt idx="32652">
                  <c:v>42922.213888888888</c:v>
                </c:pt>
                <c:pt idx="32653">
                  <c:v>42922.214583333334</c:v>
                </c:pt>
                <c:pt idx="32654">
                  <c:v>42922.215277777781</c:v>
                </c:pt>
                <c:pt idx="32655">
                  <c:v>42922.21597222222</c:v>
                </c:pt>
                <c:pt idx="32656">
                  <c:v>42922.216666666667</c:v>
                </c:pt>
                <c:pt idx="32657">
                  <c:v>42922.217361111114</c:v>
                </c:pt>
                <c:pt idx="32658">
                  <c:v>42922.218055555553</c:v>
                </c:pt>
                <c:pt idx="32659">
                  <c:v>42922.21875</c:v>
                </c:pt>
                <c:pt idx="32660">
                  <c:v>42922.219444444447</c:v>
                </c:pt>
                <c:pt idx="32661">
                  <c:v>42922.220138888886</c:v>
                </c:pt>
                <c:pt idx="32662">
                  <c:v>42922.220833333333</c:v>
                </c:pt>
                <c:pt idx="32663">
                  <c:v>42922.22152777778</c:v>
                </c:pt>
                <c:pt idx="32664">
                  <c:v>42922.222222222219</c:v>
                </c:pt>
                <c:pt idx="32665">
                  <c:v>42922.222916666666</c:v>
                </c:pt>
                <c:pt idx="32666">
                  <c:v>42922.223611111112</c:v>
                </c:pt>
                <c:pt idx="32667">
                  <c:v>42922.224305555559</c:v>
                </c:pt>
                <c:pt idx="32668">
                  <c:v>42922.224999999999</c:v>
                </c:pt>
                <c:pt idx="32669">
                  <c:v>42922.225694444445</c:v>
                </c:pt>
                <c:pt idx="32670">
                  <c:v>42922.226388888892</c:v>
                </c:pt>
                <c:pt idx="32671">
                  <c:v>42922.227083333331</c:v>
                </c:pt>
                <c:pt idx="32672">
                  <c:v>42922.227777777778</c:v>
                </c:pt>
                <c:pt idx="32673">
                  <c:v>42922.228472222225</c:v>
                </c:pt>
                <c:pt idx="32674">
                  <c:v>42922.229166666664</c:v>
                </c:pt>
                <c:pt idx="32675">
                  <c:v>42922.229861111111</c:v>
                </c:pt>
                <c:pt idx="32676">
                  <c:v>42922.230555555558</c:v>
                </c:pt>
                <c:pt idx="32677">
                  <c:v>42922.231249999997</c:v>
                </c:pt>
                <c:pt idx="32678">
                  <c:v>42922.231944444444</c:v>
                </c:pt>
                <c:pt idx="32679">
                  <c:v>42922.232638888891</c:v>
                </c:pt>
                <c:pt idx="32680">
                  <c:v>42922.23333333333</c:v>
                </c:pt>
                <c:pt idx="32681">
                  <c:v>42922.234027777777</c:v>
                </c:pt>
                <c:pt idx="32682">
                  <c:v>42922.234722222223</c:v>
                </c:pt>
                <c:pt idx="32683">
                  <c:v>42922.23541666667</c:v>
                </c:pt>
                <c:pt idx="32684">
                  <c:v>42922.236111111109</c:v>
                </c:pt>
                <c:pt idx="32685">
                  <c:v>42922.236805555556</c:v>
                </c:pt>
                <c:pt idx="32686">
                  <c:v>42922.237500000003</c:v>
                </c:pt>
                <c:pt idx="32687">
                  <c:v>42922.238194444442</c:v>
                </c:pt>
                <c:pt idx="32688">
                  <c:v>42922.238888888889</c:v>
                </c:pt>
                <c:pt idx="32689">
                  <c:v>42922.239583333336</c:v>
                </c:pt>
                <c:pt idx="32690">
                  <c:v>42922.240277777775</c:v>
                </c:pt>
                <c:pt idx="32691">
                  <c:v>42922.240972222222</c:v>
                </c:pt>
                <c:pt idx="32692">
                  <c:v>42922.241666666669</c:v>
                </c:pt>
                <c:pt idx="32693">
                  <c:v>42922.242361111108</c:v>
                </c:pt>
                <c:pt idx="32694">
                  <c:v>42922.243055555555</c:v>
                </c:pt>
                <c:pt idx="32695">
                  <c:v>42922.243750000001</c:v>
                </c:pt>
                <c:pt idx="32696">
                  <c:v>42922.244444444441</c:v>
                </c:pt>
                <c:pt idx="32697">
                  <c:v>42922.245138888888</c:v>
                </c:pt>
                <c:pt idx="32698">
                  <c:v>42922.245833333334</c:v>
                </c:pt>
                <c:pt idx="32699">
                  <c:v>42922.246527777781</c:v>
                </c:pt>
                <c:pt idx="32700">
                  <c:v>42922.24722222222</c:v>
                </c:pt>
                <c:pt idx="32701">
                  <c:v>42922.247916666667</c:v>
                </c:pt>
                <c:pt idx="32702">
                  <c:v>42922.248611111114</c:v>
                </c:pt>
                <c:pt idx="32703">
                  <c:v>42922.249305555553</c:v>
                </c:pt>
                <c:pt idx="32704">
                  <c:v>42922.25</c:v>
                </c:pt>
                <c:pt idx="32705">
                  <c:v>42922.250694444447</c:v>
                </c:pt>
                <c:pt idx="32706">
                  <c:v>42922.251388888886</c:v>
                </c:pt>
                <c:pt idx="32707">
                  <c:v>42922.252083333333</c:v>
                </c:pt>
                <c:pt idx="32708">
                  <c:v>42922.25277777778</c:v>
                </c:pt>
                <c:pt idx="32709">
                  <c:v>42922.253472222219</c:v>
                </c:pt>
                <c:pt idx="32710">
                  <c:v>42922.254166666666</c:v>
                </c:pt>
                <c:pt idx="32711">
                  <c:v>42922.254861111112</c:v>
                </c:pt>
                <c:pt idx="32712">
                  <c:v>42922.255555555559</c:v>
                </c:pt>
                <c:pt idx="32713">
                  <c:v>42922.256249999999</c:v>
                </c:pt>
                <c:pt idx="32714">
                  <c:v>42922.256944444445</c:v>
                </c:pt>
                <c:pt idx="32715">
                  <c:v>42922.257638888892</c:v>
                </c:pt>
                <c:pt idx="32716">
                  <c:v>42922.258333333331</c:v>
                </c:pt>
                <c:pt idx="32717">
                  <c:v>42922.259027777778</c:v>
                </c:pt>
                <c:pt idx="32718">
                  <c:v>42922.259722222225</c:v>
                </c:pt>
                <c:pt idx="32719">
                  <c:v>42922.260416666664</c:v>
                </c:pt>
                <c:pt idx="32720">
                  <c:v>42922.261111111111</c:v>
                </c:pt>
                <c:pt idx="32721">
                  <c:v>42922.261805555558</c:v>
                </c:pt>
                <c:pt idx="32722">
                  <c:v>42922.262499999997</c:v>
                </c:pt>
                <c:pt idx="32723">
                  <c:v>42922.263194444444</c:v>
                </c:pt>
                <c:pt idx="32724">
                  <c:v>42922.263888888891</c:v>
                </c:pt>
                <c:pt idx="32725">
                  <c:v>42922.26458333333</c:v>
                </c:pt>
                <c:pt idx="32726">
                  <c:v>42922.265277777777</c:v>
                </c:pt>
                <c:pt idx="32727">
                  <c:v>42922.265972222223</c:v>
                </c:pt>
                <c:pt idx="32728">
                  <c:v>42922.26666666667</c:v>
                </c:pt>
                <c:pt idx="32729">
                  <c:v>42922.267361111109</c:v>
                </c:pt>
                <c:pt idx="32730">
                  <c:v>42922.268055555556</c:v>
                </c:pt>
                <c:pt idx="32731">
                  <c:v>42922.268750000003</c:v>
                </c:pt>
                <c:pt idx="32732">
                  <c:v>42922.269444444442</c:v>
                </c:pt>
                <c:pt idx="32733">
                  <c:v>42922.270138888889</c:v>
                </c:pt>
                <c:pt idx="32734">
                  <c:v>42922.270833333336</c:v>
                </c:pt>
                <c:pt idx="32735">
                  <c:v>42922.271527777775</c:v>
                </c:pt>
                <c:pt idx="32736">
                  <c:v>42922.272222222222</c:v>
                </c:pt>
                <c:pt idx="32737">
                  <c:v>42922.272916666669</c:v>
                </c:pt>
                <c:pt idx="32738">
                  <c:v>42922.273611111108</c:v>
                </c:pt>
                <c:pt idx="32739">
                  <c:v>42922.274305555555</c:v>
                </c:pt>
                <c:pt idx="32740">
                  <c:v>42922.275000000001</c:v>
                </c:pt>
                <c:pt idx="32741">
                  <c:v>42922.275694444441</c:v>
                </c:pt>
                <c:pt idx="32742">
                  <c:v>42922.276388888888</c:v>
                </c:pt>
                <c:pt idx="32743">
                  <c:v>42922.277083333334</c:v>
                </c:pt>
                <c:pt idx="32744">
                  <c:v>42922.277777777781</c:v>
                </c:pt>
                <c:pt idx="32745">
                  <c:v>42922.27847222222</c:v>
                </c:pt>
                <c:pt idx="32746">
                  <c:v>42922.279166666667</c:v>
                </c:pt>
                <c:pt idx="32747">
                  <c:v>42922.279861111114</c:v>
                </c:pt>
                <c:pt idx="32748">
                  <c:v>42922.280555555553</c:v>
                </c:pt>
                <c:pt idx="32749">
                  <c:v>42922.28125</c:v>
                </c:pt>
                <c:pt idx="32750">
                  <c:v>42922.281944444447</c:v>
                </c:pt>
                <c:pt idx="32751">
                  <c:v>42922.282638888886</c:v>
                </c:pt>
                <c:pt idx="32752">
                  <c:v>42922.283333333333</c:v>
                </c:pt>
                <c:pt idx="32753">
                  <c:v>42922.28402777778</c:v>
                </c:pt>
                <c:pt idx="32754">
                  <c:v>42922.284722222219</c:v>
                </c:pt>
                <c:pt idx="32755">
                  <c:v>42922.285416666666</c:v>
                </c:pt>
                <c:pt idx="32756">
                  <c:v>42922.286111111112</c:v>
                </c:pt>
                <c:pt idx="32757">
                  <c:v>42922.286805555559</c:v>
                </c:pt>
                <c:pt idx="32758">
                  <c:v>42922.287499999999</c:v>
                </c:pt>
                <c:pt idx="32759">
                  <c:v>42922.288194444445</c:v>
                </c:pt>
                <c:pt idx="32760">
                  <c:v>42922.288888888892</c:v>
                </c:pt>
                <c:pt idx="32761">
                  <c:v>42922.289583333331</c:v>
                </c:pt>
                <c:pt idx="32762">
                  <c:v>42922.290277777778</c:v>
                </c:pt>
                <c:pt idx="32763">
                  <c:v>42922.290972222225</c:v>
                </c:pt>
                <c:pt idx="32764">
                  <c:v>42922.291666666664</c:v>
                </c:pt>
                <c:pt idx="32765">
                  <c:v>42922.292361111111</c:v>
                </c:pt>
                <c:pt idx="32766">
                  <c:v>42922.293055555558</c:v>
                </c:pt>
                <c:pt idx="32767">
                  <c:v>42922.293749999997</c:v>
                </c:pt>
                <c:pt idx="32768">
                  <c:v>42922.294444444444</c:v>
                </c:pt>
                <c:pt idx="32769">
                  <c:v>42922.295138888891</c:v>
                </c:pt>
                <c:pt idx="32770">
                  <c:v>42922.29583333333</c:v>
                </c:pt>
                <c:pt idx="32771">
                  <c:v>42922.296527777777</c:v>
                </c:pt>
                <c:pt idx="32772">
                  <c:v>42922.297222222223</c:v>
                </c:pt>
                <c:pt idx="32773">
                  <c:v>42922.29791666667</c:v>
                </c:pt>
                <c:pt idx="32774">
                  <c:v>42922.298611111109</c:v>
                </c:pt>
                <c:pt idx="32775">
                  <c:v>42922.299305555556</c:v>
                </c:pt>
                <c:pt idx="32776">
                  <c:v>42922.3</c:v>
                </c:pt>
                <c:pt idx="32777">
                  <c:v>42922.300694444442</c:v>
                </c:pt>
                <c:pt idx="32778">
                  <c:v>42922.301388888889</c:v>
                </c:pt>
                <c:pt idx="32779">
                  <c:v>42922.302083333336</c:v>
                </c:pt>
                <c:pt idx="32780">
                  <c:v>42922.302777777775</c:v>
                </c:pt>
                <c:pt idx="32781">
                  <c:v>42922.303472222222</c:v>
                </c:pt>
                <c:pt idx="32782">
                  <c:v>42922.304166666669</c:v>
                </c:pt>
                <c:pt idx="32783">
                  <c:v>42922.304861111108</c:v>
                </c:pt>
                <c:pt idx="32784">
                  <c:v>42922.305555555555</c:v>
                </c:pt>
                <c:pt idx="32785">
                  <c:v>42922.306250000001</c:v>
                </c:pt>
                <c:pt idx="32786">
                  <c:v>42922.306944444441</c:v>
                </c:pt>
                <c:pt idx="32787">
                  <c:v>42922.307638888888</c:v>
                </c:pt>
                <c:pt idx="32788">
                  <c:v>42922.308333333334</c:v>
                </c:pt>
                <c:pt idx="32789">
                  <c:v>42922.309027777781</c:v>
                </c:pt>
                <c:pt idx="32790">
                  <c:v>42922.30972222222</c:v>
                </c:pt>
                <c:pt idx="32791">
                  <c:v>42922.310416666667</c:v>
                </c:pt>
                <c:pt idx="32792">
                  <c:v>42922.311111111114</c:v>
                </c:pt>
                <c:pt idx="32793">
                  <c:v>42922.311805555553</c:v>
                </c:pt>
                <c:pt idx="32794">
                  <c:v>42922.3125</c:v>
                </c:pt>
                <c:pt idx="32795">
                  <c:v>42922.313194444447</c:v>
                </c:pt>
                <c:pt idx="32796">
                  <c:v>42922.313888888886</c:v>
                </c:pt>
                <c:pt idx="32797">
                  <c:v>42922.314583333333</c:v>
                </c:pt>
                <c:pt idx="32798">
                  <c:v>42922.31527777778</c:v>
                </c:pt>
                <c:pt idx="32799">
                  <c:v>42922.315972222219</c:v>
                </c:pt>
                <c:pt idx="32800">
                  <c:v>42922.316666666666</c:v>
                </c:pt>
                <c:pt idx="32801">
                  <c:v>42922.317361111112</c:v>
                </c:pt>
                <c:pt idx="32802">
                  <c:v>42922.318055555559</c:v>
                </c:pt>
                <c:pt idx="32803">
                  <c:v>42922.318749999999</c:v>
                </c:pt>
                <c:pt idx="32804">
                  <c:v>42922.319444444445</c:v>
                </c:pt>
                <c:pt idx="32805">
                  <c:v>42922.320138888892</c:v>
                </c:pt>
                <c:pt idx="32806">
                  <c:v>42922.320833333331</c:v>
                </c:pt>
                <c:pt idx="32807">
                  <c:v>42922.321527777778</c:v>
                </c:pt>
                <c:pt idx="32808">
                  <c:v>42922.322222222225</c:v>
                </c:pt>
                <c:pt idx="32809">
                  <c:v>42922.322916666664</c:v>
                </c:pt>
                <c:pt idx="32810">
                  <c:v>42922.323611111111</c:v>
                </c:pt>
                <c:pt idx="32811">
                  <c:v>42922.324305555558</c:v>
                </c:pt>
                <c:pt idx="32812">
                  <c:v>42922.324999999997</c:v>
                </c:pt>
                <c:pt idx="32813">
                  <c:v>42922.325694444444</c:v>
                </c:pt>
                <c:pt idx="32814">
                  <c:v>42922.326388888891</c:v>
                </c:pt>
                <c:pt idx="32815">
                  <c:v>42922.32708333333</c:v>
                </c:pt>
                <c:pt idx="32816">
                  <c:v>42922.327777777777</c:v>
                </c:pt>
                <c:pt idx="32817">
                  <c:v>42922.328472222223</c:v>
                </c:pt>
                <c:pt idx="32818">
                  <c:v>42922.32916666667</c:v>
                </c:pt>
                <c:pt idx="32819">
                  <c:v>42922.329861111109</c:v>
                </c:pt>
                <c:pt idx="32820">
                  <c:v>42922.330555555556</c:v>
                </c:pt>
                <c:pt idx="32821">
                  <c:v>42922.331250000003</c:v>
                </c:pt>
                <c:pt idx="32822">
                  <c:v>42922.331944444442</c:v>
                </c:pt>
                <c:pt idx="32823">
                  <c:v>42922.332638888889</c:v>
                </c:pt>
                <c:pt idx="32824">
                  <c:v>42922.333333333336</c:v>
                </c:pt>
                <c:pt idx="32825">
                  <c:v>42922.334027777775</c:v>
                </c:pt>
                <c:pt idx="32826">
                  <c:v>42922.334722222222</c:v>
                </c:pt>
                <c:pt idx="32827">
                  <c:v>42922.335416666669</c:v>
                </c:pt>
                <c:pt idx="32828">
                  <c:v>42922.336111111108</c:v>
                </c:pt>
                <c:pt idx="32829">
                  <c:v>42922.336805555555</c:v>
                </c:pt>
                <c:pt idx="32830">
                  <c:v>42922.337500000001</c:v>
                </c:pt>
                <c:pt idx="32831">
                  <c:v>42922.338194444441</c:v>
                </c:pt>
                <c:pt idx="32832">
                  <c:v>42922.338888888888</c:v>
                </c:pt>
                <c:pt idx="32833">
                  <c:v>42922.339583333334</c:v>
                </c:pt>
                <c:pt idx="32834">
                  <c:v>42922.340277777781</c:v>
                </c:pt>
                <c:pt idx="32835">
                  <c:v>42922.34097222222</c:v>
                </c:pt>
                <c:pt idx="32836">
                  <c:v>42922.341666666667</c:v>
                </c:pt>
                <c:pt idx="32837">
                  <c:v>42922.342361111114</c:v>
                </c:pt>
                <c:pt idx="32838">
                  <c:v>42922.343055555553</c:v>
                </c:pt>
                <c:pt idx="32839">
                  <c:v>42922.34375</c:v>
                </c:pt>
                <c:pt idx="32840">
                  <c:v>42922.344444444447</c:v>
                </c:pt>
                <c:pt idx="32841">
                  <c:v>42922.345138888886</c:v>
                </c:pt>
                <c:pt idx="32842">
                  <c:v>42922.345833333333</c:v>
                </c:pt>
                <c:pt idx="32843">
                  <c:v>42922.34652777778</c:v>
                </c:pt>
                <c:pt idx="32844">
                  <c:v>42922.347222222219</c:v>
                </c:pt>
                <c:pt idx="32845">
                  <c:v>42922.347916666666</c:v>
                </c:pt>
                <c:pt idx="32846">
                  <c:v>42922.348611111112</c:v>
                </c:pt>
                <c:pt idx="32847">
                  <c:v>42922.349305555559</c:v>
                </c:pt>
                <c:pt idx="32848">
                  <c:v>42922.35</c:v>
                </c:pt>
                <c:pt idx="32849">
                  <c:v>42922.350694444445</c:v>
                </c:pt>
                <c:pt idx="32850">
                  <c:v>42922.351388888892</c:v>
                </c:pt>
                <c:pt idx="32851">
                  <c:v>42922.352083333331</c:v>
                </c:pt>
                <c:pt idx="32852">
                  <c:v>42922.352777777778</c:v>
                </c:pt>
                <c:pt idx="32853">
                  <c:v>42922.353472222225</c:v>
                </c:pt>
                <c:pt idx="32854">
                  <c:v>42922.354166666664</c:v>
                </c:pt>
                <c:pt idx="32855">
                  <c:v>42922.354861111111</c:v>
                </c:pt>
                <c:pt idx="32856">
                  <c:v>42922.355555555558</c:v>
                </c:pt>
                <c:pt idx="32857">
                  <c:v>42922.356249999997</c:v>
                </c:pt>
                <c:pt idx="32858">
                  <c:v>42922.356944444444</c:v>
                </c:pt>
                <c:pt idx="32859">
                  <c:v>42922.357638888891</c:v>
                </c:pt>
                <c:pt idx="32860">
                  <c:v>42922.35833333333</c:v>
                </c:pt>
                <c:pt idx="32861">
                  <c:v>42922.359027777777</c:v>
                </c:pt>
                <c:pt idx="32862">
                  <c:v>42922.359722222223</c:v>
                </c:pt>
                <c:pt idx="32863">
                  <c:v>42922.36041666667</c:v>
                </c:pt>
                <c:pt idx="32864">
                  <c:v>42922.361111111109</c:v>
                </c:pt>
                <c:pt idx="32865">
                  <c:v>42922.361805555556</c:v>
                </c:pt>
                <c:pt idx="32866">
                  <c:v>42922.362500000003</c:v>
                </c:pt>
                <c:pt idx="32867">
                  <c:v>42922.363194444442</c:v>
                </c:pt>
                <c:pt idx="32868">
                  <c:v>42922.363888888889</c:v>
                </c:pt>
                <c:pt idx="32869">
                  <c:v>42922.364583333336</c:v>
                </c:pt>
                <c:pt idx="32870">
                  <c:v>42922.365277777775</c:v>
                </c:pt>
                <c:pt idx="32871">
                  <c:v>42922.365972222222</c:v>
                </c:pt>
                <c:pt idx="32872">
                  <c:v>42922.366666666669</c:v>
                </c:pt>
                <c:pt idx="32873">
                  <c:v>42922.367361111108</c:v>
                </c:pt>
                <c:pt idx="32874">
                  <c:v>42922.368055555555</c:v>
                </c:pt>
                <c:pt idx="32875">
                  <c:v>42922.368750000001</c:v>
                </c:pt>
                <c:pt idx="32876">
                  <c:v>42922.369444444441</c:v>
                </c:pt>
                <c:pt idx="32877">
                  <c:v>42922.370138888888</c:v>
                </c:pt>
                <c:pt idx="32878">
                  <c:v>42922.370833333334</c:v>
                </c:pt>
                <c:pt idx="32879">
                  <c:v>42922.371527777781</c:v>
                </c:pt>
                <c:pt idx="32880">
                  <c:v>42922.37222222222</c:v>
                </c:pt>
                <c:pt idx="32881">
                  <c:v>42922.372916666667</c:v>
                </c:pt>
                <c:pt idx="32882">
                  <c:v>42922.373611111114</c:v>
                </c:pt>
                <c:pt idx="32883">
                  <c:v>42922.374305555553</c:v>
                </c:pt>
                <c:pt idx="32884">
                  <c:v>42922.375</c:v>
                </c:pt>
                <c:pt idx="32885">
                  <c:v>42922.375694444447</c:v>
                </c:pt>
                <c:pt idx="32886">
                  <c:v>42922.376388888886</c:v>
                </c:pt>
                <c:pt idx="32887">
                  <c:v>42922.377083333333</c:v>
                </c:pt>
                <c:pt idx="32888">
                  <c:v>42922.37777777778</c:v>
                </c:pt>
                <c:pt idx="32889">
                  <c:v>42922.378472222219</c:v>
                </c:pt>
                <c:pt idx="32890">
                  <c:v>42922.379166666666</c:v>
                </c:pt>
                <c:pt idx="32891">
                  <c:v>42922.379861111112</c:v>
                </c:pt>
                <c:pt idx="32892">
                  <c:v>42922.380555555559</c:v>
                </c:pt>
                <c:pt idx="32893">
                  <c:v>42922.381249999999</c:v>
                </c:pt>
                <c:pt idx="32894">
                  <c:v>42922.381944444445</c:v>
                </c:pt>
                <c:pt idx="32895">
                  <c:v>42922.382638888892</c:v>
                </c:pt>
                <c:pt idx="32896">
                  <c:v>42922.383333333331</c:v>
                </c:pt>
                <c:pt idx="32897">
                  <c:v>42922.384027777778</c:v>
                </c:pt>
                <c:pt idx="32898">
                  <c:v>42922.384722222225</c:v>
                </c:pt>
                <c:pt idx="32899">
                  <c:v>42922.385416666664</c:v>
                </c:pt>
                <c:pt idx="32900">
                  <c:v>42922.386111111111</c:v>
                </c:pt>
                <c:pt idx="32901">
                  <c:v>42922.386805555558</c:v>
                </c:pt>
                <c:pt idx="32902">
                  <c:v>42922.387499999997</c:v>
                </c:pt>
                <c:pt idx="32903">
                  <c:v>42922.388194444444</c:v>
                </c:pt>
                <c:pt idx="32904">
                  <c:v>42922.388888888891</c:v>
                </c:pt>
                <c:pt idx="32905">
                  <c:v>42922.38958333333</c:v>
                </c:pt>
                <c:pt idx="32906">
                  <c:v>42922.390277777777</c:v>
                </c:pt>
                <c:pt idx="32907">
                  <c:v>42922.390972222223</c:v>
                </c:pt>
                <c:pt idx="32908">
                  <c:v>42922.39166666667</c:v>
                </c:pt>
                <c:pt idx="32909">
                  <c:v>42922.392361111109</c:v>
                </c:pt>
                <c:pt idx="32910">
                  <c:v>42922.393055555556</c:v>
                </c:pt>
                <c:pt idx="32911">
                  <c:v>42922.393750000003</c:v>
                </c:pt>
                <c:pt idx="32912">
                  <c:v>42922.394444444442</c:v>
                </c:pt>
                <c:pt idx="32913">
                  <c:v>42922.395138888889</c:v>
                </c:pt>
                <c:pt idx="32914">
                  <c:v>42922.395833333336</c:v>
                </c:pt>
                <c:pt idx="32915">
                  <c:v>42922.396527777775</c:v>
                </c:pt>
                <c:pt idx="32916">
                  <c:v>42922.397222222222</c:v>
                </c:pt>
                <c:pt idx="32917">
                  <c:v>42922.397916666669</c:v>
                </c:pt>
                <c:pt idx="32918">
                  <c:v>42922.398611111108</c:v>
                </c:pt>
                <c:pt idx="32919">
                  <c:v>42922.399305555555</c:v>
                </c:pt>
                <c:pt idx="32920">
                  <c:v>42922.400000000001</c:v>
                </c:pt>
                <c:pt idx="32921">
                  <c:v>42922.400694444441</c:v>
                </c:pt>
                <c:pt idx="32922">
                  <c:v>42922.401388888888</c:v>
                </c:pt>
                <c:pt idx="32923">
                  <c:v>42922.402083333334</c:v>
                </c:pt>
                <c:pt idx="32924">
                  <c:v>42922.402777777781</c:v>
                </c:pt>
                <c:pt idx="32925">
                  <c:v>42922.40347222222</c:v>
                </c:pt>
                <c:pt idx="32926">
                  <c:v>42922.404166666667</c:v>
                </c:pt>
                <c:pt idx="32927">
                  <c:v>42922.404861111114</c:v>
                </c:pt>
                <c:pt idx="32928">
                  <c:v>42922.405555555553</c:v>
                </c:pt>
                <c:pt idx="32929">
                  <c:v>42922.40625</c:v>
                </c:pt>
                <c:pt idx="32930">
                  <c:v>42922.406944444447</c:v>
                </c:pt>
                <c:pt idx="32931">
                  <c:v>42922.407638888886</c:v>
                </c:pt>
                <c:pt idx="32932">
                  <c:v>42922.408333333333</c:v>
                </c:pt>
                <c:pt idx="32933">
                  <c:v>42922.40902777778</c:v>
                </c:pt>
                <c:pt idx="32934">
                  <c:v>42922.409722222219</c:v>
                </c:pt>
                <c:pt idx="32935">
                  <c:v>42922.410416666666</c:v>
                </c:pt>
                <c:pt idx="32936">
                  <c:v>42922.411111111112</c:v>
                </c:pt>
                <c:pt idx="32937">
                  <c:v>42922.411805555559</c:v>
                </c:pt>
                <c:pt idx="32938">
                  <c:v>42922.412499999999</c:v>
                </c:pt>
                <c:pt idx="32939">
                  <c:v>42922.413194444445</c:v>
                </c:pt>
                <c:pt idx="32940">
                  <c:v>42922.413888888892</c:v>
                </c:pt>
                <c:pt idx="32941">
                  <c:v>42922.414583333331</c:v>
                </c:pt>
                <c:pt idx="32942">
                  <c:v>42922.415277777778</c:v>
                </c:pt>
                <c:pt idx="32943">
                  <c:v>42922.415972222225</c:v>
                </c:pt>
                <c:pt idx="32944">
                  <c:v>42922.416666666664</c:v>
                </c:pt>
                <c:pt idx="32945">
                  <c:v>42922.417361111111</c:v>
                </c:pt>
                <c:pt idx="32946">
                  <c:v>42922.418055555558</c:v>
                </c:pt>
                <c:pt idx="32947">
                  <c:v>42922.418749999997</c:v>
                </c:pt>
                <c:pt idx="32948">
                  <c:v>42922.419444444444</c:v>
                </c:pt>
                <c:pt idx="32949">
                  <c:v>42922.420138888891</c:v>
                </c:pt>
                <c:pt idx="32950">
                  <c:v>42922.42083333333</c:v>
                </c:pt>
                <c:pt idx="32951">
                  <c:v>42922.421527777777</c:v>
                </c:pt>
                <c:pt idx="32952">
                  <c:v>42922.422222222223</c:v>
                </c:pt>
                <c:pt idx="32953">
                  <c:v>42922.42291666667</c:v>
                </c:pt>
                <c:pt idx="32954">
                  <c:v>42922.423611111109</c:v>
                </c:pt>
                <c:pt idx="32955">
                  <c:v>42922.424305555556</c:v>
                </c:pt>
                <c:pt idx="32956">
                  <c:v>42922.425000000003</c:v>
                </c:pt>
                <c:pt idx="32957">
                  <c:v>42922.425694444442</c:v>
                </c:pt>
                <c:pt idx="32958">
                  <c:v>42922.426388888889</c:v>
                </c:pt>
                <c:pt idx="32959">
                  <c:v>42922.427083333336</c:v>
                </c:pt>
                <c:pt idx="32960">
                  <c:v>42922.427777777775</c:v>
                </c:pt>
                <c:pt idx="32961">
                  <c:v>42922.428472222222</c:v>
                </c:pt>
                <c:pt idx="32962">
                  <c:v>42922.429166666669</c:v>
                </c:pt>
                <c:pt idx="32963">
                  <c:v>42922.429861111108</c:v>
                </c:pt>
                <c:pt idx="32964">
                  <c:v>42922.430555555555</c:v>
                </c:pt>
                <c:pt idx="32965">
                  <c:v>42922.431250000001</c:v>
                </c:pt>
                <c:pt idx="32966">
                  <c:v>42922.431944444441</c:v>
                </c:pt>
                <c:pt idx="32967">
                  <c:v>42922.432638888888</c:v>
                </c:pt>
                <c:pt idx="32968">
                  <c:v>42922.433333333334</c:v>
                </c:pt>
                <c:pt idx="32969">
                  <c:v>42922.434027777781</c:v>
                </c:pt>
                <c:pt idx="32970">
                  <c:v>42922.43472222222</c:v>
                </c:pt>
                <c:pt idx="32971">
                  <c:v>42922.435416666667</c:v>
                </c:pt>
                <c:pt idx="32972">
                  <c:v>42922.436111111114</c:v>
                </c:pt>
                <c:pt idx="32973">
                  <c:v>42922.436805555553</c:v>
                </c:pt>
                <c:pt idx="32974">
                  <c:v>42922.4375</c:v>
                </c:pt>
                <c:pt idx="32975">
                  <c:v>42922.438194444447</c:v>
                </c:pt>
                <c:pt idx="32976">
                  <c:v>42922.438888888886</c:v>
                </c:pt>
                <c:pt idx="32977">
                  <c:v>42922.439583333333</c:v>
                </c:pt>
                <c:pt idx="32978">
                  <c:v>42922.44027777778</c:v>
                </c:pt>
                <c:pt idx="32979">
                  <c:v>42922.440972222219</c:v>
                </c:pt>
                <c:pt idx="32980">
                  <c:v>42922.441666666666</c:v>
                </c:pt>
                <c:pt idx="32981">
                  <c:v>42922.442361111112</c:v>
                </c:pt>
                <c:pt idx="32982">
                  <c:v>42922.443055555559</c:v>
                </c:pt>
                <c:pt idx="32983">
                  <c:v>42922.443749999999</c:v>
                </c:pt>
                <c:pt idx="32984">
                  <c:v>42922.444444444445</c:v>
                </c:pt>
                <c:pt idx="32985">
                  <c:v>42922.445138888892</c:v>
                </c:pt>
                <c:pt idx="32986">
                  <c:v>42922.445833333331</c:v>
                </c:pt>
                <c:pt idx="32987">
                  <c:v>42922.446527777778</c:v>
                </c:pt>
                <c:pt idx="32988">
                  <c:v>42922.447222222225</c:v>
                </c:pt>
                <c:pt idx="32989">
                  <c:v>42922.447916666664</c:v>
                </c:pt>
                <c:pt idx="32990">
                  <c:v>42922.448611111111</c:v>
                </c:pt>
                <c:pt idx="32991">
                  <c:v>42922.449305555558</c:v>
                </c:pt>
                <c:pt idx="32992">
                  <c:v>42922.45</c:v>
                </c:pt>
                <c:pt idx="32993">
                  <c:v>42922.450694444444</c:v>
                </c:pt>
                <c:pt idx="32994">
                  <c:v>42922.451388888891</c:v>
                </c:pt>
                <c:pt idx="32995">
                  <c:v>42922.45208333333</c:v>
                </c:pt>
                <c:pt idx="32996">
                  <c:v>42922.452777777777</c:v>
                </c:pt>
                <c:pt idx="32997">
                  <c:v>42922.453472222223</c:v>
                </c:pt>
                <c:pt idx="32998">
                  <c:v>42922.45416666667</c:v>
                </c:pt>
                <c:pt idx="32999">
                  <c:v>42922.454861111109</c:v>
                </c:pt>
                <c:pt idx="33000">
                  <c:v>42922.455555555556</c:v>
                </c:pt>
                <c:pt idx="33001">
                  <c:v>42922.456250000003</c:v>
                </c:pt>
                <c:pt idx="33002">
                  <c:v>42922.456944444442</c:v>
                </c:pt>
                <c:pt idx="33003">
                  <c:v>42922.457638888889</c:v>
                </c:pt>
                <c:pt idx="33004">
                  <c:v>42922.458333333336</c:v>
                </c:pt>
                <c:pt idx="33005">
                  <c:v>42922.459027777775</c:v>
                </c:pt>
                <c:pt idx="33006">
                  <c:v>42922.459722222222</c:v>
                </c:pt>
                <c:pt idx="33007">
                  <c:v>42922.460416666669</c:v>
                </c:pt>
                <c:pt idx="33008">
                  <c:v>42922.461111111108</c:v>
                </c:pt>
                <c:pt idx="33009">
                  <c:v>42922.461805555555</c:v>
                </c:pt>
                <c:pt idx="33010">
                  <c:v>42922.462500000001</c:v>
                </c:pt>
                <c:pt idx="33011">
                  <c:v>42922.463194444441</c:v>
                </c:pt>
                <c:pt idx="33012">
                  <c:v>42922.463888888888</c:v>
                </c:pt>
                <c:pt idx="33013">
                  <c:v>42922.464583333334</c:v>
                </c:pt>
                <c:pt idx="33014">
                  <c:v>42922.465277777781</c:v>
                </c:pt>
                <c:pt idx="33015">
                  <c:v>42922.46597222222</c:v>
                </c:pt>
                <c:pt idx="33016">
                  <c:v>42922.466666666667</c:v>
                </c:pt>
                <c:pt idx="33017">
                  <c:v>42922.467361111114</c:v>
                </c:pt>
                <c:pt idx="33018">
                  <c:v>42922.468055555553</c:v>
                </c:pt>
                <c:pt idx="33019">
                  <c:v>42922.46875</c:v>
                </c:pt>
                <c:pt idx="33020">
                  <c:v>42922.469444444447</c:v>
                </c:pt>
                <c:pt idx="33021">
                  <c:v>42922.470138888886</c:v>
                </c:pt>
                <c:pt idx="33022">
                  <c:v>42922.470833333333</c:v>
                </c:pt>
                <c:pt idx="33023">
                  <c:v>42922.47152777778</c:v>
                </c:pt>
                <c:pt idx="33024">
                  <c:v>42922.472222222219</c:v>
                </c:pt>
                <c:pt idx="33025">
                  <c:v>42922.472916666666</c:v>
                </c:pt>
                <c:pt idx="33026">
                  <c:v>42922.473611111112</c:v>
                </c:pt>
                <c:pt idx="33027">
                  <c:v>42922.474305555559</c:v>
                </c:pt>
                <c:pt idx="33028">
                  <c:v>42922.474999999999</c:v>
                </c:pt>
                <c:pt idx="33029">
                  <c:v>42922.475694444445</c:v>
                </c:pt>
                <c:pt idx="33030">
                  <c:v>42922.476388888892</c:v>
                </c:pt>
                <c:pt idx="33031">
                  <c:v>42922.477083333331</c:v>
                </c:pt>
                <c:pt idx="33032">
                  <c:v>42922.477777777778</c:v>
                </c:pt>
                <c:pt idx="33033">
                  <c:v>42922.478472222225</c:v>
                </c:pt>
                <c:pt idx="33034">
                  <c:v>42922.479166666664</c:v>
                </c:pt>
                <c:pt idx="33035">
                  <c:v>42922.479861111111</c:v>
                </c:pt>
                <c:pt idx="33036">
                  <c:v>42922.480555555558</c:v>
                </c:pt>
                <c:pt idx="33037">
                  <c:v>42922.481249999997</c:v>
                </c:pt>
                <c:pt idx="33038">
                  <c:v>42922.481944444444</c:v>
                </c:pt>
                <c:pt idx="33039">
                  <c:v>42922.482638888891</c:v>
                </c:pt>
                <c:pt idx="33040">
                  <c:v>42922.48333333333</c:v>
                </c:pt>
                <c:pt idx="33041">
                  <c:v>42922.484027777777</c:v>
                </c:pt>
                <c:pt idx="33042">
                  <c:v>42922.484722222223</c:v>
                </c:pt>
                <c:pt idx="33043">
                  <c:v>42922.48541666667</c:v>
                </c:pt>
                <c:pt idx="33044">
                  <c:v>42922.486111111109</c:v>
                </c:pt>
                <c:pt idx="33045">
                  <c:v>42922.486805555556</c:v>
                </c:pt>
                <c:pt idx="33046">
                  <c:v>42922.487500000003</c:v>
                </c:pt>
                <c:pt idx="33047">
                  <c:v>42922.488194444442</c:v>
                </c:pt>
                <c:pt idx="33048">
                  <c:v>42922.488888888889</c:v>
                </c:pt>
                <c:pt idx="33049">
                  <c:v>42922.489583333336</c:v>
                </c:pt>
                <c:pt idx="33050">
                  <c:v>42922.490277777775</c:v>
                </c:pt>
                <c:pt idx="33051">
                  <c:v>42922.490972222222</c:v>
                </c:pt>
                <c:pt idx="33052">
                  <c:v>42922.491666666669</c:v>
                </c:pt>
                <c:pt idx="33053">
                  <c:v>42922.492361111108</c:v>
                </c:pt>
                <c:pt idx="33054">
                  <c:v>42922.493055555555</c:v>
                </c:pt>
                <c:pt idx="33055">
                  <c:v>42922.493750000001</c:v>
                </c:pt>
                <c:pt idx="33056">
                  <c:v>42922.494444444441</c:v>
                </c:pt>
                <c:pt idx="33057">
                  <c:v>42922.495138888888</c:v>
                </c:pt>
                <c:pt idx="33058">
                  <c:v>42922.495833333334</c:v>
                </c:pt>
                <c:pt idx="33059">
                  <c:v>42922.496527777781</c:v>
                </c:pt>
                <c:pt idx="33060">
                  <c:v>42922.49722222222</c:v>
                </c:pt>
                <c:pt idx="33061">
                  <c:v>42922.497916666667</c:v>
                </c:pt>
                <c:pt idx="33062">
                  <c:v>42922.498611111114</c:v>
                </c:pt>
                <c:pt idx="33063">
                  <c:v>42922.499305555553</c:v>
                </c:pt>
                <c:pt idx="33064">
                  <c:v>42922.5</c:v>
                </c:pt>
                <c:pt idx="33065">
                  <c:v>42922.500694444447</c:v>
                </c:pt>
                <c:pt idx="33066">
                  <c:v>42922.501388888886</c:v>
                </c:pt>
                <c:pt idx="33067">
                  <c:v>42922.502083333333</c:v>
                </c:pt>
                <c:pt idx="33068">
                  <c:v>42922.50277777778</c:v>
                </c:pt>
                <c:pt idx="33069">
                  <c:v>42922.503472222219</c:v>
                </c:pt>
                <c:pt idx="33070">
                  <c:v>42922.504166666666</c:v>
                </c:pt>
                <c:pt idx="33071">
                  <c:v>42922.504861111112</c:v>
                </c:pt>
                <c:pt idx="33072">
                  <c:v>42922.505555555559</c:v>
                </c:pt>
                <c:pt idx="33073">
                  <c:v>42922.506249999999</c:v>
                </c:pt>
                <c:pt idx="33074">
                  <c:v>42922.506944444445</c:v>
                </c:pt>
                <c:pt idx="33075">
                  <c:v>42922.507638888892</c:v>
                </c:pt>
                <c:pt idx="33076">
                  <c:v>42922.508333333331</c:v>
                </c:pt>
                <c:pt idx="33077">
                  <c:v>42922.509027777778</c:v>
                </c:pt>
                <c:pt idx="33078">
                  <c:v>42922.509722222225</c:v>
                </c:pt>
                <c:pt idx="33079">
                  <c:v>42922.510416666664</c:v>
                </c:pt>
                <c:pt idx="33080">
                  <c:v>42922.511111111111</c:v>
                </c:pt>
                <c:pt idx="33081">
                  <c:v>42922.511805555558</c:v>
                </c:pt>
                <c:pt idx="33082">
                  <c:v>42922.512499999997</c:v>
                </c:pt>
                <c:pt idx="33083">
                  <c:v>42922.513194444444</c:v>
                </c:pt>
                <c:pt idx="33084">
                  <c:v>42922.513888888891</c:v>
                </c:pt>
                <c:pt idx="33085">
                  <c:v>42922.51458333333</c:v>
                </c:pt>
                <c:pt idx="33086">
                  <c:v>42922.515277777777</c:v>
                </c:pt>
                <c:pt idx="33087">
                  <c:v>42922.515972222223</c:v>
                </c:pt>
                <c:pt idx="33088">
                  <c:v>42922.51666666667</c:v>
                </c:pt>
                <c:pt idx="33089">
                  <c:v>42922.517361111109</c:v>
                </c:pt>
                <c:pt idx="33090">
                  <c:v>42922.518055555556</c:v>
                </c:pt>
                <c:pt idx="33091">
                  <c:v>42922.518750000003</c:v>
                </c:pt>
                <c:pt idx="33092">
                  <c:v>42922.519444444442</c:v>
                </c:pt>
                <c:pt idx="33093">
                  <c:v>42922.520138888889</c:v>
                </c:pt>
                <c:pt idx="33094">
                  <c:v>42922.520833333336</c:v>
                </c:pt>
                <c:pt idx="33095">
                  <c:v>42922.521527777775</c:v>
                </c:pt>
                <c:pt idx="33096">
                  <c:v>42922.522222222222</c:v>
                </c:pt>
                <c:pt idx="33097">
                  <c:v>42922.522916666669</c:v>
                </c:pt>
                <c:pt idx="33098">
                  <c:v>42922.523611111108</c:v>
                </c:pt>
                <c:pt idx="33099">
                  <c:v>42922.524305555555</c:v>
                </c:pt>
                <c:pt idx="33100">
                  <c:v>42922.525000000001</c:v>
                </c:pt>
                <c:pt idx="33101">
                  <c:v>42922.525694444441</c:v>
                </c:pt>
                <c:pt idx="33102">
                  <c:v>42922.526388888888</c:v>
                </c:pt>
                <c:pt idx="33103">
                  <c:v>42922.527083333334</c:v>
                </c:pt>
                <c:pt idx="33104">
                  <c:v>42922.527777777781</c:v>
                </c:pt>
                <c:pt idx="33105">
                  <c:v>42922.52847222222</c:v>
                </c:pt>
                <c:pt idx="33106">
                  <c:v>42922.529166666667</c:v>
                </c:pt>
                <c:pt idx="33107">
                  <c:v>42922.529861111114</c:v>
                </c:pt>
                <c:pt idx="33108">
                  <c:v>42922.530555555553</c:v>
                </c:pt>
                <c:pt idx="33109">
                  <c:v>42922.53125</c:v>
                </c:pt>
                <c:pt idx="33110">
                  <c:v>42922.531944444447</c:v>
                </c:pt>
                <c:pt idx="33111">
                  <c:v>42922.532638888886</c:v>
                </c:pt>
                <c:pt idx="33112">
                  <c:v>42922.533333333333</c:v>
                </c:pt>
                <c:pt idx="33113">
                  <c:v>42922.53402777778</c:v>
                </c:pt>
                <c:pt idx="33114">
                  <c:v>42922.534722222219</c:v>
                </c:pt>
                <c:pt idx="33115">
                  <c:v>42922.535416666666</c:v>
                </c:pt>
                <c:pt idx="33116">
                  <c:v>42922.536111111112</c:v>
                </c:pt>
                <c:pt idx="33117">
                  <c:v>42922.536805555559</c:v>
                </c:pt>
                <c:pt idx="33118">
                  <c:v>42922.537499999999</c:v>
                </c:pt>
                <c:pt idx="33119">
                  <c:v>42922.538194444445</c:v>
                </c:pt>
                <c:pt idx="33120">
                  <c:v>42922.538888888892</c:v>
                </c:pt>
                <c:pt idx="33121">
                  <c:v>42922.539583333331</c:v>
                </c:pt>
                <c:pt idx="33122">
                  <c:v>42922.540277777778</c:v>
                </c:pt>
                <c:pt idx="33123">
                  <c:v>42922.540972222225</c:v>
                </c:pt>
                <c:pt idx="33124">
                  <c:v>42922.541666666664</c:v>
                </c:pt>
                <c:pt idx="33125">
                  <c:v>42922.542361111111</c:v>
                </c:pt>
                <c:pt idx="33126">
                  <c:v>42922.543055555558</c:v>
                </c:pt>
                <c:pt idx="33127">
                  <c:v>42922.543749999997</c:v>
                </c:pt>
                <c:pt idx="33128">
                  <c:v>42922.544444444444</c:v>
                </c:pt>
                <c:pt idx="33129">
                  <c:v>42922.545138888891</c:v>
                </c:pt>
                <c:pt idx="33130">
                  <c:v>42922.54583333333</c:v>
                </c:pt>
                <c:pt idx="33131">
                  <c:v>42922.546527777777</c:v>
                </c:pt>
                <c:pt idx="33132">
                  <c:v>42922.547222222223</c:v>
                </c:pt>
                <c:pt idx="33133">
                  <c:v>42922.54791666667</c:v>
                </c:pt>
                <c:pt idx="33134">
                  <c:v>42922.548611111109</c:v>
                </c:pt>
                <c:pt idx="33135">
                  <c:v>42922.549305555556</c:v>
                </c:pt>
                <c:pt idx="33136">
                  <c:v>42922.55</c:v>
                </c:pt>
                <c:pt idx="33137">
                  <c:v>42922.550694444442</c:v>
                </c:pt>
                <c:pt idx="33138">
                  <c:v>42922.551388888889</c:v>
                </c:pt>
                <c:pt idx="33139">
                  <c:v>42922.552083333336</c:v>
                </c:pt>
                <c:pt idx="33140">
                  <c:v>42922.552777777775</c:v>
                </c:pt>
                <c:pt idx="33141">
                  <c:v>42922.553472222222</c:v>
                </c:pt>
                <c:pt idx="33142">
                  <c:v>42922.554166666669</c:v>
                </c:pt>
                <c:pt idx="33143">
                  <c:v>42922.554861111108</c:v>
                </c:pt>
                <c:pt idx="33144">
                  <c:v>42922.555555555555</c:v>
                </c:pt>
                <c:pt idx="33145">
                  <c:v>42922.556250000001</c:v>
                </c:pt>
                <c:pt idx="33146">
                  <c:v>42922.556944444441</c:v>
                </c:pt>
                <c:pt idx="33147">
                  <c:v>42922.557638888888</c:v>
                </c:pt>
                <c:pt idx="33148">
                  <c:v>42922.558333333334</c:v>
                </c:pt>
                <c:pt idx="33149">
                  <c:v>42922.559027777781</c:v>
                </c:pt>
                <c:pt idx="33150">
                  <c:v>42922.55972222222</c:v>
                </c:pt>
                <c:pt idx="33151">
                  <c:v>42922.560416666667</c:v>
                </c:pt>
                <c:pt idx="33152">
                  <c:v>42922.561111111114</c:v>
                </c:pt>
                <c:pt idx="33153">
                  <c:v>42922.561805555553</c:v>
                </c:pt>
                <c:pt idx="33154">
                  <c:v>42922.5625</c:v>
                </c:pt>
                <c:pt idx="33155">
                  <c:v>42922.563194444447</c:v>
                </c:pt>
                <c:pt idx="33156">
                  <c:v>42922.563888888886</c:v>
                </c:pt>
                <c:pt idx="33157">
                  <c:v>42922.564583333333</c:v>
                </c:pt>
                <c:pt idx="33158">
                  <c:v>42922.56527777778</c:v>
                </c:pt>
                <c:pt idx="33159">
                  <c:v>42922.565972222219</c:v>
                </c:pt>
                <c:pt idx="33160">
                  <c:v>42922.566666666666</c:v>
                </c:pt>
                <c:pt idx="33161">
                  <c:v>42922.567361111112</c:v>
                </c:pt>
                <c:pt idx="33162">
                  <c:v>42922.568055555559</c:v>
                </c:pt>
                <c:pt idx="33163">
                  <c:v>42922.568749999999</c:v>
                </c:pt>
                <c:pt idx="33164">
                  <c:v>42922.569444444445</c:v>
                </c:pt>
                <c:pt idx="33165">
                  <c:v>42922.570138888892</c:v>
                </c:pt>
                <c:pt idx="33166">
                  <c:v>42922.570833333331</c:v>
                </c:pt>
                <c:pt idx="33167">
                  <c:v>42922.571527777778</c:v>
                </c:pt>
                <c:pt idx="33168">
                  <c:v>42922.572222222225</c:v>
                </c:pt>
                <c:pt idx="33169">
                  <c:v>42922.572916666664</c:v>
                </c:pt>
                <c:pt idx="33170">
                  <c:v>42922.573611111111</c:v>
                </c:pt>
                <c:pt idx="33171">
                  <c:v>42922.574305555558</c:v>
                </c:pt>
                <c:pt idx="33172">
                  <c:v>42922.574999999997</c:v>
                </c:pt>
                <c:pt idx="33173">
                  <c:v>42922.575694444444</c:v>
                </c:pt>
                <c:pt idx="33174">
                  <c:v>42922.576388888891</c:v>
                </c:pt>
                <c:pt idx="33175">
                  <c:v>42922.57708333333</c:v>
                </c:pt>
                <c:pt idx="33176">
                  <c:v>42922.577777777777</c:v>
                </c:pt>
                <c:pt idx="33177">
                  <c:v>42922.578472222223</c:v>
                </c:pt>
                <c:pt idx="33178">
                  <c:v>42922.57916666667</c:v>
                </c:pt>
                <c:pt idx="33179">
                  <c:v>42922.579861111109</c:v>
                </c:pt>
                <c:pt idx="33180">
                  <c:v>42922.580555555556</c:v>
                </c:pt>
                <c:pt idx="33181">
                  <c:v>42922.581250000003</c:v>
                </c:pt>
                <c:pt idx="33182">
                  <c:v>42922.581944444442</c:v>
                </c:pt>
                <c:pt idx="33183">
                  <c:v>42922.582638888889</c:v>
                </c:pt>
                <c:pt idx="33184">
                  <c:v>42922.583333333336</c:v>
                </c:pt>
                <c:pt idx="33185">
                  <c:v>42922.584027777775</c:v>
                </c:pt>
                <c:pt idx="33186">
                  <c:v>42922.584722222222</c:v>
                </c:pt>
                <c:pt idx="33187">
                  <c:v>42922.585416666669</c:v>
                </c:pt>
                <c:pt idx="33188">
                  <c:v>42922.586111111108</c:v>
                </c:pt>
                <c:pt idx="33189">
                  <c:v>42922.586805555555</c:v>
                </c:pt>
                <c:pt idx="33190">
                  <c:v>42922.587500000001</c:v>
                </c:pt>
                <c:pt idx="33191">
                  <c:v>42922.588194444441</c:v>
                </c:pt>
                <c:pt idx="33192">
                  <c:v>42922.588888888888</c:v>
                </c:pt>
                <c:pt idx="33193">
                  <c:v>42922.589583333334</c:v>
                </c:pt>
                <c:pt idx="33194">
                  <c:v>42922.590277777781</c:v>
                </c:pt>
                <c:pt idx="33195">
                  <c:v>42922.59097222222</c:v>
                </c:pt>
                <c:pt idx="33196">
                  <c:v>42922.591666666667</c:v>
                </c:pt>
                <c:pt idx="33197">
                  <c:v>42922.592361111114</c:v>
                </c:pt>
                <c:pt idx="33198">
                  <c:v>42922.593055555553</c:v>
                </c:pt>
                <c:pt idx="33199">
                  <c:v>42922.59375</c:v>
                </c:pt>
                <c:pt idx="33200">
                  <c:v>42922.594444444447</c:v>
                </c:pt>
                <c:pt idx="33201">
                  <c:v>42922.595138888886</c:v>
                </c:pt>
                <c:pt idx="33202">
                  <c:v>42922.595833333333</c:v>
                </c:pt>
                <c:pt idx="33203">
                  <c:v>42922.59652777778</c:v>
                </c:pt>
                <c:pt idx="33204">
                  <c:v>42922.597222222219</c:v>
                </c:pt>
                <c:pt idx="33205">
                  <c:v>42922.597916666666</c:v>
                </c:pt>
                <c:pt idx="33206">
                  <c:v>42922.598611111112</c:v>
                </c:pt>
                <c:pt idx="33207">
                  <c:v>42922.599305555559</c:v>
                </c:pt>
                <c:pt idx="33208">
                  <c:v>42922.6</c:v>
                </c:pt>
                <c:pt idx="33209">
                  <c:v>42922.600694444445</c:v>
                </c:pt>
                <c:pt idx="33210">
                  <c:v>42922.601388888892</c:v>
                </c:pt>
                <c:pt idx="33211">
                  <c:v>42922.602083333331</c:v>
                </c:pt>
                <c:pt idx="33212">
                  <c:v>42922.602777777778</c:v>
                </c:pt>
                <c:pt idx="33213">
                  <c:v>42922.603472222225</c:v>
                </c:pt>
                <c:pt idx="33214">
                  <c:v>42922.604166666664</c:v>
                </c:pt>
                <c:pt idx="33215">
                  <c:v>42922.604861111111</c:v>
                </c:pt>
                <c:pt idx="33216">
                  <c:v>42922.605555555558</c:v>
                </c:pt>
                <c:pt idx="33217">
                  <c:v>42922.606249999997</c:v>
                </c:pt>
                <c:pt idx="33218">
                  <c:v>42922.606944444444</c:v>
                </c:pt>
                <c:pt idx="33219">
                  <c:v>42922.607638888891</c:v>
                </c:pt>
                <c:pt idx="33220">
                  <c:v>42922.60833333333</c:v>
                </c:pt>
                <c:pt idx="33221">
                  <c:v>42922.609027777777</c:v>
                </c:pt>
                <c:pt idx="33222">
                  <c:v>42922.609722222223</c:v>
                </c:pt>
                <c:pt idx="33223">
                  <c:v>42922.61041666667</c:v>
                </c:pt>
                <c:pt idx="33224">
                  <c:v>42922.611111111109</c:v>
                </c:pt>
                <c:pt idx="33225">
                  <c:v>42922.611805555556</c:v>
                </c:pt>
                <c:pt idx="33226">
                  <c:v>42922.612500000003</c:v>
                </c:pt>
                <c:pt idx="33227">
                  <c:v>42922.613194444442</c:v>
                </c:pt>
                <c:pt idx="33228">
                  <c:v>42922.613888888889</c:v>
                </c:pt>
                <c:pt idx="33229">
                  <c:v>42922.614583333336</c:v>
                </c:pt>
                <c:pt idx="33230">
                  <c:v>42922.615277777775</c:v>
                </c:pt>
                <c:pt idx="33231">
                  <c:v>42922.615972222222</c:v>
                </c:pt>
                <c:pt idx="33232">
                  <c:v>42922.616666666669</c:v>
                </c:pt>
                <c:pt idx="33233">
                  <c:v>42922.617361111108</c:v>
                </c:pt>
                <c:pt idx="33234">
                  <c:v>42922.618055555555</c:v>
                </c:pt>
                <c:pt idx="33235">
                  <c:v>42922.618750000001</c:v>
                </c:pt>
                <c:pt idx="33236">
                  <c:v>42922.619444444441</c:v>
                </c:pt>
                <c:pt idx="33237">
                  <c:v>42922.620138888888</c:v>
                </c:pt>
                <c:pt idx="33238">
                  <c:v>42922.620833333334</c:v>
                </c:pt>
                <c:pt idx="33239">
                  <c:v>42922.621527777781</c:v>
                </c:pt>
                <c:pt idx="33240">
                  <c:v>42922.62222222222</c:v>
                </c:pt>
                <c:pt idx="33241">
                  <c:v>42922.622916666667</c:v>
                </c:pt>
                <c:pt idx="33242">
                  <c:v>42922.623611111114</c:v>
                </c:pt>
                <c:pt idx="33243">
                  <c:v>42922.624305555553</c:v>
                </c:pt>
                <c:pt idx="33244">
                  <c:v>42922.625</c:v>
                </c:pt>
                <c:pt idx="33245">
                  <c:v>42922.625694444447</c:v>
                </c:pt>
                <c:pt idx="33246">
                  <c:v>42922.626388888886</c:v>
                </c:pt>
                <c:pt idx="33247">
                  <c:v>42922.627083333333</c:v>
                </c:pt>
                <c:pt idx="33248">
                  <c:v>42922.62777777778</c:v>
                </c:pt>
                <c:pt idx="33249">
                  <c:v>42922.628472222219</c:v>
                </c:pt>
                <c:pt idx="33250">
                  <c:v>42922.629166666666</c:v>
                </c:pt>
                <c:pt idx="33251">
                  <c:v>42922.629861111112</c:v>
                </c:pt>
                <c:pt idx="33252">
                  <c:v>42922.630555555559</c:v>
                </c:pt>
                <c:pt idx="33253">
                  <c:v>42922.631249999999</c:v>
                </c:pt>
                <c:pt idx="33254">
                  <c:v>42922.631944444445</c:v>
                </c:pt>
                <c:pt idx="33255">
                  <c:v>42922.632638888892</c:v>
                </c:pt>
                <c:pt idx="33256">
                  <c:v>42922.633333333331</c:v>
                </c:pt>
                <c:pt idx="33257">
                  <c:v>42922.634027777778</c:v>
                </c:pt>
                <c:pt idx="33258">
                  <c:v>42922.634722222225</c:v>
                </c:pt>
                <c:pt idx="33259">
                  <c:v>42922.635416666664</c:v>
                </c:pt>
                <c:pt idx="33260">
                  <c:v>42922.636111111111</c:v>
                </c:pt>
                <c:pt idx="33261">
                  <c:v>42922.636805555558</c:v>
                </c:pt>
                <c:pt idx="33262">
                  <c:v>42922.637499999997</c:v>
                </c:pt>
                <c:pt idx="33263">
                  <c:v>42922.638194444444</c:v>
                </c:pt>
                <c:pt idx="33264">
                  <c:v>42922.638888888891</c:v>
                </c:pt>
                <c:pt idx="33265">
                  <c:v>42922.63958333333</c:v>
                </c:pt>
                <c:pt idx="33266">
                  <c:v>42922.640277777777</c:v>
                </c:pt>
                <c:pt idx="33267">
                  <c:v>42922.640972222223</c:v>
                </c:pt>
                <c:pt idx="33268">
                  <c:v>42922.64166666667</c:v>
                </c:pt>
                <c:pt idx="33269">
                  <c:v>42922.642361111109</c:v>
                </c:pt>
                <c:pt idx="33270">
                  <c:v>42922.643055555556</c:v>
                </c:pt>
                <c:pt idx="33271">
                  <c:v>42922.643750000003</c:v>
                </c:pt>
                <c:pt idx="33272">
                  <c:v>42922.644444444442</c:v>
                </c:pt>
                <c:pt idx="33273">
                  <c:v>42922.645138888889</c:v>
                </c:pt>
                <c:pt idx="33274">
                  <c:v>42922.645833333336</c:v>
                </c:pt>
                <c:pt idx="33275">
                  <c:v>42922.646527777775</c:v>
                </c:pt>
                <c:pt idx="33276">
                  <c:v>42922.647222222222</c:v>
                </c:pt>
                <c:pt idx="33277">
                  <c:v>42922.647916666669</c:v>
                </c:pt>
                <c:pt idx="33278">
                  <c:v>42922.648611111108</c:v>
                </c:pt>
                <c:pt idx="33279">
                  <c:v>42922.649305555555</c:v>
                </c:pt>
                <c:pt idx="33280">
                  <c:v>42922.65</c:v>
                </c:pt>
                <c:pt idx="33281">
                  <c:v>42922.650694444441</c:v>
                </c:pt>
                <c:pt idx="33282">
                  <c:v>42922.651388888888</c:v>
                </c:pt>
                <c:pt idx="33283">
                  <c:v>42922.652083333334</c:v>
                </c:pt>
                <c:pt idx="33284">
                  <c:v>42922.652777777781</c:v>
                </c:pt>
                <c:pt idx="33285">
                  <c:v>42922.65347222222</c:v>
                </c:pt>
                <c:pt idx="33286">
                  <c:v>42922.654166666667</c:v>
                </c:pt>
                <c:pt idx="33287">
                  <c:v>42922.654861111114</c:v>
                </c:pt>
                <c:pt idx="33288">
                  <c:v>42922.655555555553</c:v>
                </c:pt>
                <c:pt idx="33289">
                  <c:v>42922.65625</c:v>
                </c:pt>
                <c:pt idx="33290">
                  <c:v>42922.656944444447</c:v>
                </c:pt>
                <c:pt idx="33291">
                  <c:v>42922.657638888886</c:v>
                </c:pt>
                <c:pt idx="33292">
                  <c:v>42922.658333333333</c:v>
                </c:pt>
                <c:pt idx="33293">
                  <c:v>42922.65902777778</c:v>
                </c:pt>
                <c:pt idx="33294">
                  <c:v>42922.659722222219</c:v>
                </c:pt>
                <c:pt idx="33295">
                  <c:v>42922.660416666666</c:v>
                </c:pt>
                <c:pt idx="33296">
                  <c:v>42922.661111111112</c:v>
                </c:pt>
                <c:pt idx="33297">
                  <c:v>42922.661805555559</c:v>
                </c:pt>
                <c:pt idx="33298">
                  <c:v>42922.662499999999</c:v>
                </c:pt>
                <c:pt idx="33299">
                  <c:v>42922.663194444445</c:v>
                </c:pt>
                <c:pt idx="33300">
                  <c:v>42922.663888888892</c:v>
                </c:pt>
                <c:pt idx="33301">
                  <c:v>42922.664583333331</c:v>
                </c:pt>
                <c:pt idx="33302">
                  <c:v>42922.665277777778</c:v>
                </c:pt>
                <c:pt idx="33303">
                  <c:v>42922.665972222225</c:v>
                </c:pt>
                <c:pt idx="33304">
                  <c:v>42922.666666666664</c:v>
                </c:pt>
                <c:pt idx="33305">
                  <c:v>42922.667361111111</c:v>
                </c:pt>
                <c:pt idx="33306">
                  <c:v>42922.668055555558</c:v>
                </c:pt>
                <c:pt idx="33307">
                  <c:v>42922.668749999997</c:v>
                </c:pt>
                <c:pt idx="33308">
                  <c:v>42922.669444444444</c:v>
                </c:pt>
                <c:pt idx="33309">
                  <c:v>42922.670138888891</c:v>
                </c:pt>
                <c:pt idx="33310">
                  <c:v>42922.67083333333</c:v>
                </c:pt>
                <c:pt idx="33311">
                  <c:v>42922.671527777777</c:v>
                </c:pt>
                <c:pt idx="33312">
                  <c:v>42922.672222222223</c:v>
                </c:pt>
                <c:pt idx="33313">
                  <c:v>42922.67291666667</c:v>
                </c:pt>
                <c:pt idx="33314">
                  <c:v>42922.673611111109</c:v>
                </c:pt>
                <c:pt idx="33315">
                  <c:v>42922.674305555556</c:v>
                </c:pt>
                <c:pt idx="33316">
                  <c:v>42922.675000000003</c:v>
                </c:pt>
                <c:pt idx="33317">
                  <c:v>42922.675694444442</c:v>
                </c:pt>
                <c:pt idx="33318">
                  <c:v>42922.676388888889</c:v>
                </c:pt>
                <c:pt idx="33319">
                  <c:v>42922.677083333336</c:v>
                </c:pt>
                <c:pt idx="33320">
                  <c:v>42922.677777777775</c:v>
                </c:pt>
                <c:pt idx="33321">
                  <c:v>42922.678472222222</c:v>
                </c:pt>
                <c:pt idx="33322">
                  <c:v>42922.679166666669</c:v>
                </c:pt>
                <c:pt idx="33323">
                  <c:v>42922.679861111108</c:v>
                </c:pt>
                <c:pt idx="33324">
                  <c:v>42922.680555555555</c:v>
                </c:pt>
                <c:pt idx="33325">
                  <c:v>42922.681250000001</c:v>
                </c:pt>
                <c:pt idx="33326">
                  <c:v>42922.681944444441</c:v>
                </c:pt>
                <c:pt idx="33327">
                  <c:v>42922.682638888888</c:v>
                </c:pt>
                <c:pt idx="33328">
                  <c:v>42922.683333333334</c:v>
                </c:pt>
                <c:pt idx="33329">
                  <c:v>42922.684027777781</c:v>
                </c:pt>
                <c:pt idx="33330">
                  <c:v>42922.68472222222</c:v>
                </c:pt>
                <c:pt idx="33331">
                  <c:v>42922.685416666667</c:v>
                </c:pt>
                <c:pt idx="33332">
                  <c:v>42922.686111111114</c:v>
                </c:pt>
                <c:pt idx="33333">
                  <c:v>42922.686805555553</c:v>
                </c:pt>
                <c:pt idx="33334">
                  <c:v>42922.6875</c:v>
                </c:pt>
                <c:pt idx="33335">
                  <c:v>42922.688194444447</c:v>
                </c:pt>
                <c:pt idx="33336">
                  <c:v>42922.688888888886</c:v>
                </c:pt>
                <c:pt idx="33337">
                  <c:v>42922.689583333333</c:v>
                </c:pt>
                <c:pt idx="33338">
                  <c:v>42922.69027777778</c:v>
                </c:pt>
                <c:pt idx="33339">
                  <c:v>42922.690972222219</c:v>
                </c:pt>
                <c:pt idx="33340">
                  <c:v>42922.691666666666</c:v>
                </c:pt>
                <c:pt idx="33341">
                  <c:v>42922.692361111112</c:v>
                </c:pt>
                <c:pt idx="33342">
                  <c:v>42922.693055555559</c:v>
                </c:pt>
                <c:pt idx="33343">
                  <c:v>42922.693749999999</c:v>
                </c:pt>
                <c:pt idx="33344">
                  <c:v>42922.694444444445</c:v>
                </c:pt>
                <c:pt idx="33345">
                  <c:v>42922.695138888892</c:v>
                </c:pt>
                <c:pt idx="33346">
                  <c:v>42922.695833333331</c:v>
                </c:pt>
                <c:pt idx="33347">
                  <c:v>42922.696527777778</c:v>
                </c:pt>
                <c:pt idx="33348">
                  <c:v>42922.697222222225</c:v>
                </c:pt>
                <c:pt idx="33349">
                  <c:v>42922.697916666664</c:v>
                </c:pt>
                <c:pt idx="33350">
                  <c:v>42922.698611111111</c:v>
                </c:pt>
                <c:pt idx="33351">
                  <c:v>42922.699305555558</c:v>
                </c:pt>
                <c:pt idx="33352">
                  <c:v>42922.7</c:v>
                </c:pt>
                <c:pt idx="33353">
                  <c:v>42922.700694444444</c:v>
                </c:pt>
                <c:pt idx="33354">
                  <c:v>42922.701388888891</c:v>
                </c:pt>
                <c:pt idx="33355">
                  <c:v>42922.70208333333</c:v>
                </c:pt>
                <c:pt idx="33356">
                  <c:v>42922.702777777777</c:v>
                </c:pt>
                <c:pt idx="33357">
                  <c:v>42922.703472222223</c:v>
                </c:pt>
                <c:pt idx="33358">
                  <c:v>42922.70416666667</c:v>
                </c:pt>
                <c:pt idx="33359">
                  <c:v>42922.704861111109</c:v>
                </c:pt>
                <c:pt idx="33360">
                  <c:v>42922.705555555556</c:v>
                </c:pt>
                <c:pt idx="33361">
                  <c:v>42922.706250000003</c:v>
                </c:pt>
                <c:pt idx="33362">
                  <c:v>42922.706944444442</c:v>
                </c:pt>
                <c:pt idx="33363">
                  <c:v>42922.707638888889</c:v>
                </c:pt>
                <c:pt idx="33364">
                  <c:v>42922.708333333336</c:v>
                </c:pt>
                <c:pt idx="33365">
                  <c:v>42922.709027777775</c:v>
                </c:pt>
                <c:pt idx="33366">
                  <c:v>42922.709722222222</c:v>
                </c:pt>
                <c:pt idx="33367">
                  <c:v>42922.710416666669</c:v>
                </c:pt>
                <c:pt idx="33368">
                  <c:v>42922.711111111108</c:v>
                </c:pt>
                <c:pt idx="33369">
                  <c:v>42922.711805555555</c:v>
                </c:pt>
                <c:pt idx="33370">
                  <c:v>42922.712500000001</c:v>
                </c:pt>
                <c:pt idx="33371">
                  <c:v>42922.713194444441</c:v>
                </c:pt>
                <c:pt idx="33372">
                  <c:v>42922.713888888888</c:v>
                </c:pt>
                <c:pt idx="33373">
                  <c:v>42922.714583333334</c:v>
                </c:pt>
                <c:pt idx="33374">
                  <c:v>42922.715277777781</c:v>
                </c:pt>
                <c:pt idx="33375">
                  <c:v>42922.71597222222</c:v>
                </c:pt>
                <c:pt idx="33376">
                  <c:v>42922.716666666667</c:v>
                </c:pt>
                <c:pt idx="33377">
                  <c:v>42922.717361111114</c:v>
                </c:pt>
                <c:pt idx="33378">
                  <c:v>42922.718055555553</c:v>
                </c:pt>
                <c:pt idx="33379">
                  <c:v>42922.71875</c:v>
                </c:pt>
                <c:pt idx="33380">
                  <c:v>42922.719444444447</c:v>
                </c:pt>
                <c:pt idx="33381">
                  <c:v>42922.720138888886</c:v>
                </c:pt>
                <c:pt idx="33382">
                  <c:v>42922.720833333333</c:v>
                </c:pt>
                <c:pt idx="33383">
                  <c:v>42922.72152777778</c:v>
                </c:pt>
                <c:pt idx="33384">
                  <c:v>42922.722222222219</c:v>
                </c:pt>
                <c:pt idx="33385">
                  <c:v>42922.722916666666</c:v>
                </c:pt>
                <c:pt idx="33386">
                  <c:v>42922.723611111112</c:v>
                </c:pt>
                <c:pt idx="33387">
                  <c:v>42922.724305555559</c:v>
                </c:pt>
                <c:pt idx="33388">
                  <c:v>42922.724999999999</c:v>
                </c:pt>
                <c:pt idx="33389">
                  <c:v>42922.725694444445</c:v>
                </c:pt>
                <c:pt idx="33390">
                  <c:v>42922.726388888892</c:v>
                </c:pt>
                <c:pt idx="33391">
                  <c:v>42922.727083333331</c:v>
                </c:pt>
                <c:pt idx="33392">
                  <c:v>42922.727777777778</c:v>
                </c:pt>
                <c:pt idx="33393">
                  <c:v>42922.728472222225</c:v>
                </c:pt>
                <c:pt idx="33394">
                  <c:v>42922.729166666664</c:v>
                </c:pt>
                <c:pt idx="33395">
                  <c:v>42922.729861111111</c:v>
                </c:pt>
                <c:pt idx="33396">
                  <c:v>42922.730555555558</c:v>
                </c:pt>
                <c:pt idx="33397">
                  <c:v>42922.731249999997</c:v>
                </c:pt>
                <c:pt idx="33398">
                  <c:v>42922.731944444444</c:v>
                </c:pt>
                <c:pt idx="33399">
                  <c:v>42922.732638888891</c:v>
                </c:pt>
                <c:pt idx="33400">
                  <c:v>42922.73333333333</c:v>
                </c:pt>
                <c:pt idx="33401">
                  <c:v>42922.734027777777</c:v>
                </c:pt>
                <c:pt idx="33402">
                  <c:v>42922.734722222223</c:v>
                </c:pt>
                <c:pt idx="33403">
                  <c:v>42922.73541666667</c:v>
                </c:pt>
                <c:pt idx="33404">
                  <c:v>42922.736111111109</c:v>
                </c:pt>
                <c:pt idx="33405">
                  <c:v>42922.736805555556</c:v>
                </c:pt>
                <c:pt idx="33406">
                  <c:v>42922.737500000003</c:v>
                </c:pt>
                <c:pt idx="33407">
                  <c:v>42922.738194444442</c:v>
                </c:pt>
                <c:pt idx="33408">
                  <c:v>42922.738888888889</c:v>
                </c:pt>
                <c:pt idx="33409">
                  <c:v>42922.739583333336</c:v>
                </c:pt>
                <c:pt idx="33410">
                  <c:v>42922.740277777775</c:v>
                </c:pt>
                <c:pt idx="33411">
                  <c:v>42922.740972222222</c:v>
                </c:pt>
                <c:pt idx="33412">
                  <c:v>42922.741666666669</c:v>
                </c:pt>
                <c:pt idx="33413">
                  <c:v>42922.742361111108</c:v>
                </c:pt>
                <c:pt idx="33414">
                  <c:v>42922.743055555555</c:v>
                </c:pt>
                <c:pt idx="33415">
                  <c:v>42922.743750000001</c:v>
                </c:pt>
                <c:pt idx="33416">
                  <c:v>42922.744444444441</c:v>
                </c:pt>
                <c:pt idx="33417">
                  <c:v>42922.745138888888</c:v>
                </c:pt>
                <c:pt idx="33418">
                  <c:v>42922.745833333334</c:v>
                </c:pt>
                <c:pt idx="33419">
                  <c:v>42922.746527777781</c:v>
                </c:pt>
                <c:pt idx="33420">
                  <c:v>42922.74722222222</c:v>
                </c:pt>
                <c:pt idx="33421">
                  <c:v>42922.747916666667</c:v>
                </c:pt>
                <c:pt idx="33422">
                  <c:v>42922.748611111114</c:v>
                </c:pt>
                <c:pt idx="33423">
                  <c:v>42922.749305555553</c:v>
                </c:pt>
                <c:pt idx="33424">
                  <c:v>42922.75</c:v>
                </c:pt>
                <c:pt idx="33425">
                  <c:v>42922.750694444447</c:v>
                </c:pt>
                <c:pt idx="33426">
                  <c:v>42922.751388888886</c:v>
                </c:pt>
                <c:pt idx="33427">
                  <c:v>42922.752083333333</c:v>
                </c:pt>
                <c:pt idx="33428">
                  <c:v>42922.75277777778</c:v>
                </c:pt>
                <c:pt idx="33429">
                  <c:v>42922.753472222219</c:v>
                </c:pt>
                <c:pt idx="33430">
                  <c:v>42922.754166666666</c:v>
                </c:pt>
                <c:pt idx="33431">
                  <c:v>42922.754861111112</c:v>
                </c:pt>
                <c:pt idx="33432">
                  <c:v>42922.755555555559</c:v>
                </c:pt>
                <c:pt idx="33433">
                  <c:v>42922.756249999999</c:v>
                </c:pt>
                <c:pt idx="33434">
                  <c:v>42922.756944444445</c:v>
                </c:pt>
                <c:pt idx="33435">
                  <c:v>42922.757638888892</c:v>
                </c:pt>
                <c:pt idx="33436">
                  <c:v>42922.758333333331</c:v>
                </c:pt>
                <c:pt idx="33437">
                  <c:v>42922.759027777778</c:v>
                </c:pt>
                <c:pt idx="33438">
                  <c:v>42922.759722222225</c:v>
                </c:pt>
                <c:pt idx="33439">
                  <c:v>42922.760416666664</c:v>
                </c:pt>
                <c:pt idx="33440">
                  <c:v>42922.761111111111</c:v>
                </c:pt>
                <c:pt idx="33441">
                  <c:v>42922.761805555558</c:v>
                </c:pt>
                <c:pt idx="33442">
                  <c:v>42922.762499999997</c:v>
                </c:pt>
                <c:pt idx="33443">
                  <c:v>42922.763194444444</c:v>
                </c:pt>
                <c:pt idx="33444">
                  <c:v>42922.763888888891</c:v>
                </c:pt>
                <c:pt idx="33445">
                  <c:v>42922.76458333333</c:v>
                </c:pt>
                <c:pt idx="33446">
                  <c:v>42922.765277777777</c:v>
                </c:pt>
                <c:pt idx="33447">
                  <c:v>42922.765972222223</c:v>
                </c:pt>
                <c:pt idx="33448">
                  <c:v>42922.76666666667</c:v>
                </c:pt>
                <c:pt idx="33449">
                  <c:v>42922.767361111109</c:v>
                </c:pt>
                <c:pt idx="33450">
                  <c:v>42922.768055555556</c:v>
                </c:pt>
                <c:pt idx="33451">
                  <c:v>42922.768750000003</c:v>
                </c:pt>
                <c:pt idx="33452">
                  <c:v>42922.769444444442</c:v>
                </c:pt>
                <c:pt idx="33453">
                  <c:v>42922.770138888889</c:v>
                </c:pt>
                <c:pt idx="33454">
                  <c:v>42922.770833333336</c:v>
                </c:pt>
                <c:pt idx="33455">
                  <c:v>42922.771527777775</c:v>
                </c:pt>
                <c:pt idx="33456">
                  <c:v>42922.772222222222</c:v>
                </c:pt>
                <c:pt idx="33457">
                  <c:v>42922.772916666669</c:v>
                </c:pt>
                <c:pt idx="33458">
                  <c:v>42922.773611111108</c:v>
                </c:pt>
                <c:pt idx="33459">
                  <c:v>42922.774305555555</c:v>
                </c:pt>
                <c:pt idx="33460">
                  <c:v>42922.775000000001</c:v>
                </c:pt>
                <c:pt idx="33461">
                  <c:v>42922.775694444441</c:v>
                </c:pt>
                <c:pt idx="33462">
                  <c:v>42922.776388888888</c:v>
                </c:pt>
                <c:pt idx="33463">
                  <c:v>42922.777083333334</c:v>
                </c:pt>
                <c:pt idx="33464">
                  <c:v>42922.777777777781</c:v>
                </c:pt>
                <c:pt idx="33465">
                  <c:v>42922.77847222222</c:v>
                </c:pt>
                <c:pt idx="33466">
                  <c:v>42922.779166666667</c:v>
                </c:pt>
                <c:pt idx="33467">
                  <c:v>42922.779861111114</c:v>
                </c:pt>
                <c:pt idx="33468">
                  <c:v>42922.780555555553</c:v>
                </c:pt>
                <c:pt idx="33469">
                  <c:v>42922.78125</c:v>
                </c:pt>
                <c:pt idx="33470">
                  <c:v>42922.781944444447</c:v>
                </c:pt>
                <c:pt idx="33471">
                  <c:v>42922.782638888886</c:v>
                </c:pt>
                <c:pt idx="33472">
                  <c:v>42922.783333333333</c:v>
                </c:pt>
                <c:pt idx="33473">
                  <c:v>42922.78402777778</c:v>
                </c:pt>
                <c:pt idx="33474">
                  <c:v>42922.784722222219</c:v>
                </c:pt>
                <c:pt idx="33475">
                  <c:v>42922.785416666666</c:v>
                </c:pt>
                <c:pt idx="33476">
                  <c:v>42922.786111111112</c:v>
                </c:pt>
                <c:pt idx="33477">
                  <c:v>42922.786805555559</c:v>
                </c:pt>
                <c:pt idx="33478">
                  <c:v>42922.787499999999</c:v>
                </c:pt>
                <c:pt idx="33479">
                  <c:v>42922.788194444445</c:v>
                </c:pt>
                <c:pt idx="33480">
                  <c:v>42922.788888888892</c:v>
                </c:pt>
                <c:pt idx="33481">
                  <c:v>42922.789583333331</c:v>
                </c:pt>
                <c:pt idx="33482">
                  <c:v>42922.790277777778</c:v>
                </c:pt>
                <c:pt idx="33483">
                  <c:v>42922.790972222225</c:v>
                </c:pt>
                <c:pt idx="33484">
                  <c:v>42922.791666666664</c:v>
                </c:pt>
                <c:pt idx="33485">
                  <c:v>42922.792361111111</c:v>
                </c:pt>
                <c:pt idx="33486">
                  <c:v>42922.793055555558</c:v>
                </c:pt>
                <c:pt idx="33487">
                  <c:v>42922.793749999997</c:v>
                </c:pt>
                <c:pt idx="33488">
                  <c:v>42922.794444444444</c:v>
                </c:pt>
                <c:pt idx="33489">
                  <c:v>42922.795138888891</c:v>
                </c:pt>
                <c:pt idx="33490">
                  <c:v>42922.79583333333</c:v>
                </c:pt>
                <c:pt idx="33491">
                  <c:v>42922.796527777777</c:v>
                </c:pt>
                <c:pt idx="33492">
                  <c:v>42922.797222222223</c:v>
                </c:pt>
                <c:pt idx="33493">
                  <c:v>42922.79791666667</c:v>
                </c:pt>
                <c:pt idx="33494">
                  <c:v>42922.798611111109</c:v>
                </c:pt>
                <c:pt idx="33495">
                  <c:v>42922.799305555556</c:v>
                </c:pt>
                <c:pt idx="33496">
                  <c:v>42922.8</c:v>
                </c:pt>
                <c:pt idx="33497">
                  <c:v>42922.800694444442</c:v>
                </c:pt>
                <c:pt idx="33498">
                  <c:v>42922.801388888889</c:v>
                </c:pt>
                <c:pt idx="33499">
                  <c:v>42922.802083333336</c:v>
                </c:pt>
                <c:pt idx="33500">
                  <c:v>42922.802777777775</c:v>
                </c:pt>
                <c:pt idx="33501">
                  <c:v>42922.803472222222</c:v>
                </c:pt>
                <c:pt idx="33502">
                  <c:v>42922.804166666669</c:v>
                </c:pt>
                <c:pt idx="33503">
                  <c:v>42922.804861111108</c:v>
                </c:pt>
                <c:pt idx="33504">
                  <c:v>42922.805555555555</c:v>
                </c:pt>
                <c:pt idx="33505">
                  <c:v>42922.806250000001</c:v>
                </c:pt>
                <c:pt idx="33506">
                  <c:v>42922.806944444441</c:v>
                </c:pt>
                <c:pt idx="33507">
                  <c:v>42922.807638888888</c:v>
                </c:pt>
                <c:pt idx="33508">
                  <c:v>42922.808333333334</c:v>
                </c:pt>
                <c:pt idx="33509">
                  <c:v>42922.809027777781</c:v>
                </c:pt>
                <c:pt idx="33510">
                  <c:v>42922.80972222222</c:v>
                </c:pt>
                <c:pt idx="33511">
                  <c:v>42922.810416666667</c:v>
                </c:pt>
                <c:pt idx="33512">
                  <c:v>42922.811111111114</c:v>
                </c:pt>
                <c:pt idx="33513">
                  <c:v>42922.811805555553</c:v>
                </c:pt>
                <c:pt idx="33514">
                  <c:v>42922.8125</c:v>
                </c:pt>
                <c:pt idx="33515">
                  <c:v>42922.813194444447</c:v>
                </c:pt>
                <c:pt idx="33516">
                  <c:v>42922.813888888886</c:v>
                </c:pt>
                <c:pt idx="33517">
                  <c:v>42922.814583333333</c:v>
                </c:pt>
                <c:pt idx="33518">
                  <c:v>42922.81527777778</c:v>
                </c:pt>
                <c:pt idx="33519">
                  <c:v>42922.815972222219</c:v>
                </c:pt>
                <c:pt idx="33520">
                  <c:v>42922.816666666666</c:v>
                </c:pt>
                <c:pt idx="33521">
                  <c:v>42922.817361111112</c:v>
                </c:pt>
                <c:pt idx="33522">
                  <c:v>42922.818055555559</c:v>
                </c:pt>
                <c:pt idx="33523">
                  <c:v>42922.818749999999</c:v>
                </c:pt>
                <c:pt idx="33524">
                  <c:v>42922.819444444445</c:v>
                </c:pt>
                <c:pt idx="33525">
                  <c:v>42922.820138888892</c:v>
                </c:pt>
                <c:pt idx="33526">
                  <c:v>42922.820833333331</c:v>
                </c:pt>
                <c:pt idx="33527">
                  <c:v>42922.821527777778</c:v>
                </c:pt>
                <c:pt idx="33528">
                  <c:v>42922.822222222225</c:v>
                </c:pt>
                <c:pt idx="33529">
                  <c:v>42922.822916666664</c:v>
                </c:pt>
                <c:pt idx="33530">
                  <c:v>42922.823611111111</c:v>
                </c:pt>
                <c:pt idx="33531">
                  <c:v>42922.824305555558</c:v>
                </c:pt>
                <c:pt idx="33532">
                  <c:v>42922.824999999997</c:v>
                </c:pt>
                <c:pt idx="33533">
                  <c:v>42922.825694444444</c:v>
                </c:pt>
                <c:pt idx="33534">
                  <c:v>42922.826388888891</c:v>
                </c:pt>
                <c:pt idx="33535">
                  <c:v>42922.82708333333</c:v>
                </c:pt>
                <c:pt idx="33536">
                  <c:v>42922.827777777777</c:v>
                </c:pt>
                <c:pt idx="33537">
                  <c:v>42922.828472222223</c:v>
                </c:pt>
                <c:pt idx="33538">
                  <c:v>42922.82916666667</c:v>
                </c:pt>
                <c:pt idx="33539">
                  <c:v>42922.829861111109</c:v>
                </c:pt>
                <c:pt idx="33540">
                  <c:v>42922.830555555556</c:v>
                </c:pt>
                <c:pt idx="33541">
                  <c:v>42922.831250000003</c:v>
                </c:pt>
                <c:pt idx="33542">
                  <c:v>42922.831944444442</c:v>
                </c:pt>
                <c:pt idx="33543">
                  <c:v>42922.832638888889</c:v>
                </c:pt>
                <c:pt idx="33544">
                  <c:v>42922.833333333336</c:v>
                </c:pt>
                <c:pt idx="33545">
                  <c:v>42922.834027777775</c:v>
                </c:pt>
                <c:pt idx="33546">
                  <c:v>42922.834722222222</c:v>
                </c:pt>
                <c:pt idx="33547">
                  <c:v>42922.835416666669</c:v>
                </c:pt>
                <c:pt idx="33548">
                  <c:v>42922.836111111108</c:v>
                </c:pt>
                <c:pt idx="33549">
                  <c:v>42922.836805555555</c:v>
                </c:pt>
                <c:pt idx="33550">
                  <c:v>42922.837500000001</c:v>
                </c:pt>
                <c:pt idx="33551">
                  <c:v>42922.838194444441</c:v>
                </c:pt>
                <c:pt idx="33552">
                  <c:v>42922.838888888888</c:v>
                </c:pt>
                <c:pt idx="33553">
                  <c:v>42922.839583333334</c:v>
                </c:pt>
                <c:pt idx="33554">
                  <c:v>42922.840277777781</c:v>
                </c:pt>
                <c:pt idx="33555">
                  <c:v>42922.84097222222</c:v>
                </c:pt>
                <c:pt idx="33556">
                  <c:v>42922.841666666667</c:v>
                </c:pt>
                <c:pt idx="33557">
                  <c:v>42922.842361111114</c:v>
                </c:pt>
                <c:pt idx="33558">
                  <c:v>42922.843055555553</c:v>
                </c:pt>
                <c:pt idx="33559">
                  <c:v>42922.84375</c:v>
                </c:pt>
                <c:pt idx="33560">
                  <c:v>42922.844444444447</c:v>
                </c:pt>
                <c:pt idx="33561">
                  <c:v>42922.845138888886</c:v>
                </c:pt>
                <c:pt idx="33562">
                  <c:v>42922.845833333333</c:v>
                </c:pt>
                <c:pt idx="33563">
                  <c:v>42922.84652777778</c:v>
                </c:pt>
                <c:pt idx="33564">
                  <c:v>42922.847222222219</c:v>
                </c:pt>
                <c:pt idx="33565">
                  <c:v>42922.847916666666</c:v>
                </c:pt>
                <c:pt idx="33566">
                  <c:v>42922.848611111112</c:v>
                </c:pt>
                <c:pt idx="33567">
                  <c:v>42922.849305555559</c:v>
                </c:pt>
                <c:pt idx="33568">
                  <c:v>42922.85</c:v>
                </c:pt>
                <c:pt idx="33569">
                  <c:v>42922.850694444445</c:v>
                </c:pt>
                <c:pt idx="33570">
                  <c:v>42922.851388888892</c:v>
                </c:pt>
                <c:pt idx="33571">
                  <c:v>42922.852083333331</c:v>
                </c:pt>
                <c:pt idx="33572">
                  <c:v>42922.852777777778</c:v>
                </c:pt>
                <c:pt idx="33573">
                  <c:v>42922.853472222225</c:v>
                </c:pt>
                <c:pt idx="33574">
                  <c:v>42922.854166666664</c:v>
                </c:pt>
                <c:pt idx="33575">
                  <c:v>42922.854861111111</c:v>
                </c:pt>
                <c:pt idx="33576">
                  <c:v>42922.855555555558</c:v>
                </c:pt>
                <c:pt idx="33577">
                  <c:v>42922.856249999997</c:v>
                </c:pt>
                <c:pt idx="33578">
                  <c:v>42922.856944444444</c:v>
                </c:pt>
                <c:pt idx="33579">
                  <c:v>42922.857638888891</c:v>
                </c:pt>
                <c:pt idx="33580">
                  <c:v>42922.85833333333</c:v>
                </c:pt>
                <c:pt idx="33581">
                  <c:v>42922.859027777777</c:v>
                </c:pt>
                <c:pt idx="33582">
                  <c:v>42922.859722222223</c:v>
                </c:pt>
                <c:pt idx="33583">
                  <c:v>42922.86041666667</c:v>
                </c:pt>
                <c:pt idx="33584">
                  <c:v>42922.861111111109</c:v>
                </c:pt>
                <c:pt idx="33585">
                  <c:v>42922.861805555556</c:v>
                </c:pt>
                <c:pt idx="33586">
                  <c:v>42922.862500000003</c:v>
                </c:pt>
                <c:pt idx="33587">
                  <c:v>42922.863194444442</c:v>
                </c:pt>
                <c:pt idx="33588">
                  <c:v>42922.863888888889</c:v>
                </c:pt>
                <c:pt idx="33589">
                  <c:v>42922.864583333336</c:v>
                </c:pt>
                <c:pt idx="33590">
                  <c:v>42922.865277777775</c:v>
                </c:pt>
                <c:pt idx="33591">
                  <c:v>42922.865972222222</c:v>
                </c:pt>
                <c:pt idx="33592">
                  <c:v>42922.866666666669</c:v>
                </c:pt>
                <c:pt idx="33593">
                  <c:v>42922.867361111108</c:v>
                </c:pt>
                <c:pt idx="33594">
                  <c:v>42922.868055555555</c:v>
                </c:pt>
                <c:pt idx="33595">
                  <c:v>42922.868750000001</c:v>
                </c:pt>
                <c:pt idx="33596">
                  <c:v>42922.869444444441</c:v>
                </c:pt>
                <c:pt idx="33597">
                  <c:v>42922.870138888888</c:v>
                </c:pt>
                <c:pt idx="33598">
                  <c:v>42922.870833333334</c:v>
                </c:pt>
                <c:pt idx="33599">
                  <c:v>42922.871527777781</c:v>
                </c:pt>
                <c:pt idx="33600">
                  <c:v>42922.87222222222</c:v>
                </c:pt>
                <c:pt idx="33601">
                  <c:v>42922.872916666667</c:v>
                </c:pt>
                <c:pt idx="33602">
                  <c:v>42922.873611111114</c:v>
                </c:pt>
                <c:pt idx="33603">
                  <c:v>42922.874305555553</c:v>
                </c:pt>
                <c:pt idx="33604">
                  <c:v>42922.875</c:v>
                </c:pt>
                <c:pt idx="33605">
                  <c:v>42922.875694444447</c:v>
                </c:pt>
                <c:pt idx="33606">
                  <c:v>42922.876388888886</c:v>
                </c:pt>
                <c:pt idx="33607">
                  <c:v>42922.877083333333</c:v>
                </c:pt>
                <c:pt idx="33608">
                  <c:v>42922.87777777778</c:v>
                </c:pt>
                <c:pt idx="33609">
                  <c:v>42922.878472222219</c:v>
                </c:pt>
                <c:pt idx="33610">
                  <c:v>42922.879166666666</c:v>
                </c:pt>
                <c:pt idx="33611">
                  <c:v>42922.879861111112</c:v>
                </c:pt>
                <c:pt idx="33612">
                  <c:v>42922.880555555559</c:v>
                </c:pt>
                <c:pt idx="33613">
                  <c:v>42922.881249999999</c:v>
                </c:pt>
                <c:pt idx="33614">
                  <c:v>42922.881944444445</c:v>
                </c:pt>
                <c:pt idx="33615">
                  <c:v>42922.882638888892</c:v>
                </c:pt>
                <c:pt idx="33616">
                  <c:v>42922.883333333331</c:v>
                </c:pt>
                <c:pt idx="33617">
                  <c:v>42922.884027777778</c:v>
                </c:pt>
                <c:pt idx="33618">
                  <c:v>42922.884722222225</c:v>
                </c:pt>
                <c:pt idx="33619">
                  <c:v>42922.885416666664</c:v>
                </c:pt>
                <c:pt idx="33620">
                  <c:v>42922.886111111111</c:v>
                </c:pt>
                <c:pt idx="33621">
                  <c:v>42922.886805555558</c:v>
                </c:pt>
                <c:pt idx="33622">
                  <c:v>42922.887499999997</c:v>
                </c:pt>
                <c:pt idx="33623">
                  <c:v>42922.888194444444</c:v>
                </c:pt>
                <c:pt idx="33624">
                  <c:v>42922.888888888891</c:v>
                </c:pt>
                <c:pt idx="33625">
                  <c:v>42922.88958333333</c:v>
                </c:pt>
                <c:pt idx="33626">
                  <c:v>42922.890277777777</c:v>
                </c:pt>
                <c:pt idx="33627">
                  <c:v>42922.890972222223</c:v>
                </c:pt>
                <c:pt idx="33628">
                  <c:v>42922.89166666667</c:v>
                </c:pt>
                <c:pt idx="33629">
                  <c:v>42922.892361111109</c:v>
                </c:pt>
                <c:pt idx="33630">
                  <c:v>42922.893055555556</c:v>
                </c:pt>
                <c:pt idx="33631">
                  <c:v>42922.893750000003</c:v>
                </c:pt>
                <c:pt idx="33632">
                  <c:v>42922.894444444442</c:v>
                </c:pt>
                <c:pt idx="33633">
                  <c:v>42922.895138888889</c:v>
                </c:pt>
                <c:pt idx="33634">
                  <c:v>42922.895833333336</c:v>
                </c:pt>
                <c:pt idx="33635">
                  <c:v>42922.896527777775</c:v>
                </c:pt>
                <c:pt idx="33636">
                  <c:v>42922.897222222222</c:v>
                </c:pt>
                <c:pt idx="33637">
                  <c:v>42922.897916666669</c:v>
                </c:pt>
                <c:pt idx="33638">
                  <c:v>42922.898611111108</c:v>
                </c:pt>
                <c:pt idx="33639">
                  <c:v>42922.899305555555</c:v>
                </c:pt>
                <c:pt idx="33640">
                  <c:v>42922.9</c:v>
                </c:pt>
                <c:pt idx="33641">
                  <c:v>42922.900694444441</c:v>
                </c:pt>
                <c:pt idx="33642">
                  <c:v>42922.901388888888</c:v>
                </c:pt>
                <c:pt idx="33643">
                  <c:v>42922.902083333334</c:v>
                </c:pt>
                <c:pt idx="33644">
                  <c:v>42922.902777777781</c:v>
                </c:pt>
                <c:pt idx="33645">
                  <c:v>42922.90347222222</c:v>
                </c:pt>
                <c:pt idx="33646">
                  <c:v>42922.904166666667</c:v>
                </c:pt>
                <c:pt idx="33647">
                  <c:v>42922.904861111114</c:v>
                </c:pt>
                <c:pt idx="33648">
                  <c:v>42922.905555555553</c:v>
                </c:pt>
                <c:pt idx="33649">
                  <c:v>42922.90625</c:v>
                </c:pt>
                <c:pt idx="33650">
                  <c:v>42922.906944444447</c:v>
                </c:pt>
                <c:pt idx="33651">
                  <c:v>42922.907638888886</c:v>
                </c:pt>
                <c:pt idx="33652">
                  <c:v>42922.908333333333</c:v>
                </c:pt>
                <c:pt idx="33653">
                  <c:v>42922.90902777778</c:v>
                </c:pt>
                <c:pt idx="33654">
                  <c:v>42922.909722222219</c:v>
                </c:pt>
                <c:pt idx="33655">
                  <c:v>42922.910416666666</c:v>
                </c:pt>
                <c:pt idx="33656">
                  <c:v>42922.911111111112</c:v>
                </c:pt>
                <c:pt idx="33657">
                  <c:v>42922.911805555559</c:v>
                </c:pt>
                <c:pt idx="33658">
                  <c:v>42922.912499999999</c:v>
                </c:pt>
                <c:pt idx="33659">
                  <c:v>42922.913194444445</c:v>
                </c:pt>
                <c:pt idx="33660">
                  <c:v>42922.913888888892</c:v>
                </c:pt>
                <c:pt idx="33661">
                  <c:v>42922.914583333331</c:v>
                </c:pt>
                <c:pt idx="33662">
                  <c:v>42922.915277777778</c:v>
                </c:pt>
                <c:pt idx="33663">
                  <c:v>42922.915972222225</c:v>
                </c:pt>
                <c:pt idx="33664">
                  <c:v>42922.916666666664</c:v>
                </c:pt>
                <c:pt idx="33665">
                  <c:v>42922.917361111111</c:v>
                </c:pt>
                <c:pt idx="33666">
                  <c:v>42922.918055555558</c:v>
                </c:pt>
                <c:pt idx="33667">
                  <c:v>42922.918749999997</c:v>
                </c:pt>
                <c:pt idx="33668">
                  <c:v>42922.919444444444</c:v>
                </c:pt>
                <c:pt idx="33669">
                  <c:v>42922.920138888891</c:v>
                </c:pt>
                <c:pt idx="33670">
                  <c:v>42922.92083333333</c:v>
                </c:pt>
                <c:pt idx="33671">
                  <c:v>42922.921527777777</c:v>
                </c:pt>
                <c:pt idx="33672">
                  <c:v>42922.922222222223</c:v>
                </c:pt>
                <c:pt idx="33673">
                  <c:v>42922.92291666667</c:v>
                </c:pt>
                <c:pt idx="33674">
                  <c:v>42922.923611111109</c:v>
                </c:pt>
                <c:pt idx="33675">
                  <c:v>42922.924305555556</c:v>
                </c:pt>
                <c:pt idx="33676">
                  <c:v>42922.925000000003</c:v>
                </c:pt>
                <c:pt idx="33677">
                  <c:v>42922.925694444442</c:v>
                </c:pt>
                <c:pt idx="33678">
                  <c:v>42922.926388888889</c:v>
                </c:pt>
                <c:pt idx="33679">
                  <c:v>42922.927083333336</c:v>
                </c:pt>
                <c:pt idx="33680">
                  <c:v>42922.927777777775</c:v>
                </c:pt>
                <c:pt idx="33681">
                  <c:v>42922.928472222222</c:v>
                </c:pt>
                <c:pt idx="33682">
                  <c:v>42922.929166666669</c:v>
                </c:pt>
                <c:pt idx="33683">
                  <c:v>42922.929861111108</c:v>
                </c:pt>
                <c:pt idx="33684">
                  <c:v>42922.930555555555</c:v>
                </c:pt>
                <c:pt idx="33685">
                  <c:v>42922.931250000001</c:v>
                </c:pt>
                <c:pt idx="33686">
                  <c:v>42922.931944444441</c:v>
                </c:pt>
                <c:pt idx="33687">
                  <c:v>42922.932638888888</c:v>
                </c:pt>
                <c:pt idx="33688">
                  <c:v>42922.933333333334</c:v>
                </c:pt>
                <c:pt idx="33689">
                  <c:v>42922.934027777781</c:v>
                </c:pt>
                <c:pt idx="33690">
                  <c:v>42922.93472222222</c:v>
                </c:pt>
                <c:pt idx="33691">
                  <c:v>42922.935416666667</c:v>
                </c:pt>
                <c:pt idx="33692">
                  <c:v>42922.936111111114</c:v>
                </c:pt>
                <c:pt idx="33693">
                  <c:v>42922.936805555553</c:v>
                </c:pt>
                <c:pt idx="33694">
                  <c:v>42922.9375</c:v>
                </c:pt>
                <c:pt idx="33695">
                  <c:v>42922.938194444447</c:v>
                </c:pt>
                <c:pt idx="33696">
                  <c:v>42922.938888888886</c:v>
                </c:pt>
                <c:pt idx="33697">
                  <c:v>42922.939583333333</c:v>
                </c:pt>
                <c:pt idx="33698">
                  <c:v>42922.94027777778</c:v>
                </c:pt>
                <c:pt idx="33699">
                  <c:v>42922.940972222219</c:v>
                </c:pt>
                <c:pt idx="33700">
                  <c:v>42922.941666666666</c:v>
                </c:pt>
                <c:pt idx="33701">
                  <c:v>42922.942361111112</c:v>
                </c:pt>
                <c:pt idx="33702">
                  <c:v>42922.943055555559</c:v>
                </c:pt>
                <c:pt idx="33703">
                  <c:v>42922.943749999999</c:v>
                </c:pt>
                <c:pt idx="33704">
                  <c:v>42922.944444444445</c:v>
                </c:pt>
                <c:pt idx="33705">
                  <c:v>42922.945138888892</c:v>
                </c:pt>
                <c:pt idx="33706">
                  <c:v>42922.945833333331</c:v>
                </c:pt>
                <c:pt idx="33707">
                  <c:v>42922.946527777778</c:v>
                </c:pt>
                <c:pt idx="33708">
                  <c:v>42922.947222222225</c:v>
                </c:pt>
                <c:pt idx="33709">
                  <c:v>42922.947916666664</c:v>
                </c:pt>
                <c:pt idx="33710">
                  <c:v>42922.948611111111</c:v>
                </c:pt>
                <c:pt idx="33711">
                  <c:v>42922.949305555558</c:v>
                </c:pt>
                <c:pt idx="33712">
                  <c:v>42922.95</c:v>
                </c:pt>
                <c:pt idx="33713">
                  <c:v>42922.950694444444</c:v>
                </c:pt>
                <c:pt idx="33714">
                  <c:v>42922.951388888891</c:v>
                </c:pt>
                <c:pt idx="33715">
                  <c:v>42922.95208333333</c:v>
                </c:pt>
                <c:pt idx="33716">
                  <c:v>42922.952777777777</c:v>
                </c:pt>
                <c:pt idx="33717">
                  <c:v>42922.953472222223</c:v>
                </c:pt>
                <c:pt idx="33718">
                  <c:v>42922.95416666667</c:v>
                </c:pt>
                <c:pt idx="33719">
                  <c:v>42922.954861111109</c:v>
                </c:pt>
                <c:pt idx="33720">
                  <c:v>42922.955555555556</c:v>
                </c:pt>
                <c:pt idx="33721">
                  <c:v>42922.956250000003</c:v>
                </c:pt>
                <c:pt idx="33722">
                  <c:v>42922.956944444442</c:v>
                </c:pt>
                <c:pt idx="33723">
                  <c:v>42922.957638888889</c:v>
                </c:pt>
                <c:pt idx="33724">
                  <c:v>42922.958333333336</c:v>
                </c:pt>
                <c:pt idx="33725">
                  <c:v>42922.959027777775</c:v>
                </c:pt>
                <c:pt idx="33726">
                  <c:v>42922.959722222222</c:v>
                </c:pt>
                <c:pt idx="33727">
                  <c:v>42922.960416666669</c:v>
                </c:pt>
                <c:pt idx="33728">
                  <c:v>42922.961111111108</c:v>
                </c:pt>
                <c:pt idx="33729">
                  <c:v>42922.961805555555</c:v>
                </c:pt>
                <c:pt idx="33730">
                  <c:v>42922.962500000001</c:v>
                </c:pt>
                <c:pt idx="33731">
                  <c:v>42922.963194444441</c:v>
                </c:pt>
                <c:pt idx="33732">
                  <c:v>42922.963888888888</c:v>
                </c:pt>
                <c:pt idx="33733">
                  <c:v>42922.964583333334</c:v>
                </c:pt>
                <c:pt idx="33734">
                  <c:v>42922.965277777781</c:v>
                </c:pt>
                <c:pt idx="33735">
                  <c:v>42922.96597222222</c:v>
                </c:pt>
                <c:pt idx="33736">
                  <c:v>42922.966666666667</c:v>
                </c:pt>
                <c:pt idx="33737">
                  <c:v>42922.967361111114</c:v>
                </c:pt>
                <c:pt idx="33738">
                  <c:v>42922.968055555553</c:v>
                </c:pt>
                <c:pt idx="33739">
                  <c:v>42922.96875</c:v>
                </c:pt>
                <c:pt idx="33740">
                  <c:v>42922.969444444447</c:v>
                </c:pt>
                <c:pt idx="33741">
                  <c:v>42922.970138888886</c:v>
                </c:pt>
                <c:pt idx="33742">
                  <c:v>42922.970833333333</c:v>
                </c:pt>
                <c:pt idx="33743">
                  <c:v>42922.97152777778</c:v>
                </c:pt>
                <c:pt idx="33744">
                  <c:v>42922.972222222219</c:v>
                </c:pt>
                <c:pt idx="33745">
                  <c:v>42922.972916666666</c:v>
                </c:pt>
                <c:pt idx="33746">
                  <c:v>42922.973611111112</c:v>
                </c:pt>
                <c:pt idx="33747">
                  <c:v>42922.974305555559</c:v>
                </c:pt>
                <c:pt idx="33748">
                  <c:v>42922.974999999999</c:v>
                </c:pt>
                <c:pt idx="33749">
                  <c:v>42922.975694444445</c:v>
                </c:pt>
                <c:pt idx="33750">
                  <c:v>42922.976388888892</c:v>
                </c:pt>
                <c:pt idx="33751">
                  <c:v>42922.977083333331</c:v>
                </c:pt>
                <c:pt idx="33752">
                  <c:v>42922.977777777778</c:v>
                </c:pt>
                <c:pt idx="33753">
                  <c:v>42922.978472222225</c:v>
                </c:pt>
                <c:pt idx="33754">
                  <c:v>42922.979166666664</c:v>
                </c:pt>
                <c:pt idx="33755">
                  <c:v>42922.979861111111</c:v>
                </c:pt>
                <c:pt idx="33756">
                  <c:v>42922.980555555558</c:v>
                </c:pt>
                <c:pt idx="33757">
                  <c:v>42922.981249999997</c:v>
                </c:pt>
                <c:pt idx="33758">
                  <c:v>42922.981944444444</c:v>
                </c:pt>
                <c:pt idx="33759">
                  <c:v>42922.982638888891</c:v>
                </c:pt>
                <c:pt idx="33760">
                  <c:v>42922.98333333333</c:v>
                </c:pt>
                <c:pt idx="33761">
                  <c:v>42922.984027777777</c:v>
                </c:pt>
                <c:pt idx="33762">
                  <c:v>42922.984722222223</c:v>
                </c:pt>
                <c:pt idx="33763">
                  <c:v>42922.98541666667</c:v>
                </c:pt>
                <c:pt idx="33764">
                  <c:v>42922.986111111109</c:v>
                </c:pt>
                <c:pt idx="33765">
                  <c:v>42922.986805555556</c:v>
                </c:pt>
                <c:pt idx="33766">
                  <c:v>42922.987500000003</c:v>
                </c:pt>
                <c:pt idx="33767">
                  <c:v>42922.988194444442</c:v>
                </c:pt>
                <c:pt idx="33768">
                  <c:v>42922.988888888889</c:v>
                </c:pt>
                <c:pt idx="33769">
                  <c:v>42922.989583333336</c:v>
                </c:pt>
                <c:pt idx="33770">
                  <c:v>42922.990277777775</c:v>
                </c:pt>
                <c:pt idx="33771">
                  <c:v>42922.990972222222</c:v>
                </c:pt>
                <c:pt idx="33772">
                  <c:v>42922.991666666669</c:v>
                </c:pt>
                <c:pt idx="33773">
                  <c:v>42922.992361111108</c:v>
                </c:pt>
                <c:pt idx="33774">
                  <c:v>42922.993055555555</c:v>
                </c:pt>
                <c:pt idx="33775">
                  <c:v>42922.993750000001</c:v>
                </c:pt>
                <c:pt idx="33776">
                  <c:v>42922.994444444441</c:v>
                </c:pt>
                <c:pt idx="33777">
                  <c:v>42922.995138888888</c:v>
                </c:pt>
                <c:pt idx="33778">
                  <c:v>42922.995833333334</c:v>
                </c:pt>
                <c:pt idx="33779">
                  <c:v>42922.996527777781</c:v>
                </c:pt>
                <c:pt idx="33780">
                  <c:v>42922.99722222222</c:v>
                </c:pt>
                <c:pt idx="33781">
                  <c:v>42922.997916666667</c:v>
                </c:pt>
                <c:pt idx="33782">
                  <c:v>42922.998611111114</c:v>
                </c:pt>
                <c:pt idx="33783">
                  <c:v>42922.999305555553</c:v>
                </c:pt>
                <c:pt idx="33784">
                  <c:v>42923</c:v>
                </c:pt>
                <c:pt idx="33785">
                  <c:v>42923.000694444447</c:v>
                </c:pt>
                <c:pt idx="33786">
                  <c:v>42923.001388888886</c:v>
                </c:pt>
                <c:pt idx="33787">
                  <c:v>42923.002083333333</c:v>
                </c:pt>
                <c:pt idx="33788">
                  <c:v>42923.00277777778</c:v>
                </c:pt>
                <c:pt idx="33789">
                  <c:v>42923.003472222219</c:v>
                </c:pt>
                <c:pt idx="33790">
                  <c:v>42923.004166666666</c:v>
                </c:pt>
                <c:pt idx="33791">
                  <c:v>42923.004861111112</c:v>
                </c:pt>
                <c:pt idx="33792">
                  <c:v>42923.005555555559</c:v>
                </c:pt>
                <c:pt idx="33793">
                  <c:v>42923.006249999999</c:v>
                </c:pt>
                <c:pt idx="33794">
                  <c:v>42923.006944444445</c:v>
                </c:pt>
                <c:pt idx="33795">
                  <c:v>42923.007638888892</c:v>
                </c:pt>
                <c:pt idx="33796">
                  <c:v>42923.008333333331</c:v>
                </c:pt>
                <c:pt idx="33797">
                  <c:v>42923.009027777778</c:v>
                </c:pt>
                <c:pt idx="33798">
                  <c:v>42923.009722222225</c:v>
                </c:pt>
                <c:pt idx="33799">
                  <c:v>42923.010416666664</c:v>
                </c:pt>
                <c:pt idx="33800">
                  <c:v>42923.011111111111</c:v>
                </c:pt>
                <c:pt idx="33801">
                  <c:v>42923.011805555558</c:v>
                </c:pt>
                <c:pt idx="33802">
                  <c:v>42923.012499999997</c:v>
                </c:pt>
                <c:pt idx="33803">
                  <c:v>42923.013194444444</c:v>
                </c:pt>
                <c:pt idx="33804">
                  <c:v>42923.013888888891</c:v>
                </c:pt>
                <c:pt idx="33805">
                  <c:v>42923.01458333333</c:v>
                </c:pt>
                <c:pt idx="33806">
                  <c:v>42923.015277777777</c:v>
                </c:pt>
                <c:pt idx="33807">
                  <c:v>42923.015972222223</c:v>
                </c:pt>
                <c:pt idx="33808">
                  <c:v>42923.01666666667</c:v>
                </c:pt>
                <c:pt idx="33809">
                  <c:v>42923.017361111109</c:v>
                </c:pt>
                <c:pt idx="33810">
                  <c:v>42923.018055555556</c:v>
                </c:pt>
                <c:pt idx="33811">
                  <c:v>42923.018750000003</c:v>
                </c:pt>
                <c:pt idx="33812">
                  <c:v>42923.019444444442</c:v>
                </c:pt>
                <c:pt idx="33813">
                  <c:v>42923.020138888889</c:v>
                </c:pt>
                <c:pt idx="33814">
                  <c:v>42923.020833333336</c:v>
                </c:pt>
                <c:pt idx="33815">
                  <c:v>42923.021527777775</c:v>
                </c:pt>
                <c:pt idx="33816">
                  <c:v>42923.022222222222</c:v>
                </c:pt>
                <c:pt idx="33817">
                  <c:v>42923.022916666669</c:v>
                </c:pt>
                <c:pt idx="33818">
                  <c:v>42923.023611111108</c:v>
                </c:pt>
                <c:pt idx="33819">
                  <c:v>42923.024305555555</c:v>
                </c:pt>
                <c:pt idx="33820">
                  <c:v>42923.025000000001</c:v>
                </c:pt>
                <c:pt idx="33821">
                  <c:v>42923.025694444441</c:v>
                </c:pt>
                <c:pt idx="33822">
                  <c:v>42923.026388888888</c:v>
                </c:pt>
                <c:pt idx="33823">
                  <c:v>42923.027083333334</c:v>
                </c:pt>
                <c:pt idx="33824">
                  <c:v>42923.027777777781</c:v>
                </c:pt>
                <c:pt idx="33825">
                  <c:v>42923.02847222222</c:v>
                </c:pt>
                <c:pt idx="33826">
                  <c:v>42923.029166666667</c:v>
                </c:pt>
                <c:pt idx="33827">
                  <c:v>42923.029861111114</c:v>
                </c:pt>
                <c:pt idx="33828">
                  <c:v>42923.030555555553</c:v>
                </c:pt>
                <c:pt idx="33829">
                  <c:v>42923.03125</c:v>
                </c:pt>
                <c:pt idx="33830">
                  <c:v>42923.031944444447</c:v>
                </c:pt>
                <c:pt idx="33831">
                  <c:v>42923.032638888886</c:v>
                </c:pt>
                <c:pt idx="33832">
                  <c:v>42923.033333333333</c:v>
                </c:pt>
                <c:pt idx="33833">
                  <c:v>42923.03402777778</c:v>
                </c:pt>
                <c:pt idx="33834">
                  <c:v>42923.034722222219</c:v>
                </c:pt>
                <c:pt idx="33835">
                  <c:v>42923.035416666666</c:v>
                </c:pt>
                <c:pt idx="33836">
                  <c:v>42923.036111111112</c:v>
                </c:pt>
                <c:pt idx="33837">
                  <c:v>42923.036805555559</c:v>
                </c:pt>
                <c:pt idx="33838">
                  <c:v>42923.037499999999</c:v>
                </c:pt>
                <c:pt idx="33839">
                  <c:v>42923.038194444445</c:v>
                </c:pt>
                <c:pt idx="33840">
                  <c:v>42923.038888888892</c:v>
                </c:pt>
                <c:pt idx="33841">
                  <c:v>42923.039583333331</c:v>
                </c:pt>
                <c:pt idx="33842">
                  <c:v>42923.040277777778</c:v>
                </c:pt>
                <c:pt idx="33843">
                  <c:v>42923.040972222225</c:v>
                </c:pt>
                <c:pt idx="33844">
                  <c:v>42923.041666666664</c:v>
                </c:pt>
                <c:pt idx="33845">
                  <c:v>42923.042361111111</c:v>
                </c:pt>
                <c:pt idx="33846">
                  <c:v>42923.043055555558</c:v>
                </c:pt>
                <c:pt idx="33847">
                  <c:v>42923.043749999997</c:v>
                </c:pt>
                <c:pt idx="33848">
                  <c:v>42923.044444444444</c:v>
                </c:pt>
                <c:pt idx="33849">
                  <c:v>42923.045138888891</c:v>
                </c:pt>
                <c:pt idx="33850">
                  <c:v>42923.04583333333</c:v>
                </c:pt>
                <c:pt idx="33851">
                  <c:v>42923.046527777777</c:v>
                </c:pt>
                <c:pt idx="33852">
                  <c:v>42923.047222222223</c:v>
                </c:pt>
                <c:pt idx="33853">
                  <c:v>42923.04791666667</c:v>
                </c:pt>
                <c:pt idx="33854">
                  <c:v>42923.048611111109</c:v>
                </c:pt>
                <c:pt idx="33855">
                  <c:v>42923.049305555556</c:v>
                </c:pt>
                <c:pt idx="33856">
                  <c:v>42923.05</c:v>
                </c:pt>
                <c:pt idx="33857">
                  <c:v>42923.050694444442</c:v>
                </c:pt>
                <c:pt idx="33858">
                  <c:v>42923.051388888889</c:v>
                </c:pt>
                <c:pt idx="33859">
                  <c:v>42923.052083333336</c:v>
                </c:pt>
                <c:pt idx="33860">
                  <c:v>42923.052777777775</c:v>
                </c:pt>
                <c:pt idx="33861">
                  <c:v>42923.053472222222</c:v>
                </c:pt>
                <c:pt idx="33862">
                  <c:v>42923.054166666669</c:v>
                </c:pt>
                <c:pt idx="33863">
                  <c:v>42923.054861111108</c:v>
                </c:pt>
                <c:pt idx="33864">
                  <c:v>42923.055555555555</c:v>
                </c:pt>
                <c:pt idx="33865">
                  <c:v>42923.056250000001</c:v>
                </c:pt>
                <c:pt idx="33866">
                  <c:v>42923.056944444441</c:v>
                </c:pt>
                <c:pt idx="33867">
                  <c:v>42923.057638888888</c:v>
                </c:pt>
                <c:pt idx="33868">
                  <c:v>42923.058333333334</c:v>
                </c:pt>
                <c:pt idx="33869">
                  <c:v>42923.059027777781</c:v>
                </c:pt>
                <c:pt idx="33870">
                  <c:v>42923.05972222222</c:v>
                </c:pt>
                <c:pt idx="33871">
                  <c:v>42923.060416666667</c:v>
                </c:pt>
                <c:pt idx="33872">
                  <c:v>42923.061111111114</c:v>
                </c:pt>
                <c:pt idx="33873">
                  <c:v>42923.061805555553</c:v>
                </c:pt>
                <c:pt idx="33874">
                  <c:v>42923.0625</c:v>
                </c:pt>
                <c:pt idx="33875">
                  <c:v>42923.063194444447</c:v>
                </c:pt>
                <c:pt idx="33876">
                  <c:v>42923.063888888886</c:v>
                </c:pt>
                <c:pt idx="33877">
                  <c:v>42923.064583333333</c:v>
                </c:pt>
                <c:pt idx="33878">
                  <c:v>42923.06527777778</c:v>
                </c:pt>
                <c:pt idx="33879">
                  <c:v>42923.065972222219</c:v>
                </c:pt>
                <c:pt idx="33880">
                  <c:v>42923.066666666666</c:v>
                </c:pt>
                <c:pt idx="33881">
                  <c:v>42923.067361111112</c:v>
                </c:pt>
                <c:pt idx="33882">
                  <c:v>42923.068055555559</c:v>
                </c:pt>
                <c:pt idx="33883">
                  <c:v>42923.068749999999</c:v>
                </c:pt>
                <c:pt idx="33884">
                  <c:v>42923.069444444445</c:v>
                </c:pt>
                <c:pt idx="33885">
                  <c:v>42923.070138888892</c:v>
                </c:pt>
                <c:pt idx="33886">
                  <c:v>42923.070833333331</c:v>
                </c:pt>
                <c:pt idx="33887">
                  <c:v>42923.071527777778</c:v>
                </c:pt>
                <c:pt idx="33888">
                  <c:v>42923.072222222225</c:v>
                </c:pt>
                <c:pt idx="33889">
                  <c:v>42923.072916666664</c:v>
                </c:pt>
                <c:pt idx="33890">
                  <c:v>42923.073611111111</c:v>
                </c:pt>
                <c:pt idx="33891">
                  <c:v>42923.074305555558</c:v>
                </c:pt>
                <c:pt idx="33892">
                  <c:v>42923.074999999997</c:v>
                </c:pt>
                <c:pt idx="33893">
                  <c:v>42923.075694444444</c:v>
                </c:pt>
                <c:pt idx="33894">
                  <c:v>42923.076388888891</c:v>
                </c:pt>
                <c:pt idx="33895">
                  <c:v>42923.07708333333</c:v>
                </c:pt>
                <c:pt idx="33896">
                  <c:v>42923.077777777777</c:v>
                </c:pt>
                <c:pt idx="33897">
                  <c:v>42923.078472222223</c:v>
                </c:pt>
                <c:pt idx="33898">
                  <c:v>42923.07916666667</c:v>
                </c:pt>
                <c:pt idx="33899">
                  <c:v>42923.079861111109</c:v>
                </c:pt>
                <c:pt idx="33900">
                  <c:v>42923.080555555556</c:v>
                </c:pt>
                <c:pt idx="33901">
                  <c:v>42923.081250000003</c:v>
                </c:pt>
                <c:pt idx="33902">
                  <c:v>42923.081944444442</c:v>
                </c:pt>
                <c:pt idx="33903">
                  <c:v>42923.082638888889</c:v>
                </c:pt>
                <c:pt idx="33904">
                  <c:v>42923.083333333336</c:v>
                </c:pt>
                <c:pt idx="33905">
                  <c:v>42923.084027777775</c:v>
                </c:pt>
                <c:pt idx="33906">
                  <c:v>42923.084722222222</c:v>
                </c:pt>
                <c:pt idx="33907">
                  <c:v>42923.085416666669</c:v>
                </c:pt>
                <c:pt idx="33908">
                  <c:v>42923.086111111108</c:v>
                </c:pt>
                <c:pt idx="33909">
                  <c:v>42923.086805555555</c:v>
                </c:pt>
                <c:pt idx="33910">
                  <c:v>42923.087500000001</c:v>
                </c:pt>
                <c:pt idx="33911">
                  <c:v>42923.088194444441</c:v>
                </c:pt>
                <c:pt idx="33912">
                  <c:v>42923.088888888888</c:v>
                </c:pt>
                <c:pt idx="33913">
                  <c:v>42923.089583333334</c:v>
                </c:pt>
                <c:pt idx="33914">
                  <c:v>42923.090277777781</c:v>
                </c:pt>
                <c:pt idx="33915">
                  <c:v>42923.09097222222</c:v>
                </c:pt>
                <c:pt idx="33916">
                  <c:v>42923.091666666667</c:v>
                </c:pt>
                <c:pt idx="33917">
                  <c:v>42923.092361111114</c:v>
                </c:pt>
                <c:pt idx="33918">
                  <c:v>42923.093055555553</c:v>
                </c:pt>
                <c:pt idx="33919">
                  <c:v>42923.09375</c:v>
                </c:pt>
                <c:pt idx="33920">
                  <c:v>42923.094444444447</c:v>
                </c:pt>
                <c:pt idx="33921">
                  <c:v>42923.095138888886</c:v>
                </c:pt>
                <c:pt idx="33922">
                  <c:v>42923.095833333333</c:v>
                </c:pt>
                <c:pt idx="33923">
                  <c:v>42923.09652777778</c:v>
                </c:pt>
                <c:pt idx="33924">
                  <c:v>42923.097222222219</c:v>
                </c:pt>
                <c:pt idx="33925">
                  <c:v>42923.097916666666</c:v>
                </c:pt>
                <c:pt idx="33926">
                  <c:v>42923.098611111112</c:v>
                </c:pt>
                <c:pt idx="33927">
                  <c:v>42923.099305555559</c:v>
                </c:pt>
                <c:pt idx="33928">
                  <c:v>42923.1</c:v>
                </c:pt>
                <c:pt idx="33929">
                  <c:v>42923.100694444445</c:v>
                </c:pt>
                <c:pt idx="33930">
                  <c:v>42923.101388888892</c:v>
                </c:pt>
                <c:pt idx="33931">
                  <c:v>42923.102083333331</c:v>
                </c:pt>
                <c:pt idx="33932">
                  <c:v>42923.102777777778</c:v>
                </c:pt>
                <c:pt idx="33933">
                  <c:v>42923.103472222225</c:v>
                </c:pt>
                <c:pt idx="33934">
                  <c:v>42923.104166666664</c:v>
                </c:pt>
                <c:pt idx="33935">
                  <c:v>42923.104861111111</c:v>
                </c:pt>
                <c:pt idx="33936">
                  <c:v>42923.105555555558</c:v>
                </c:pt>
                <c:pt idx="33937">
                  <c:v>42923.106249999997</c:v>
                </c:pt>
                <c:pt idx="33938">
                  <c:v>42923.106944444444</c:v>
                </c:pt>
                <c:pt idx="33939">
                  <c:v>42923.107638888891</c:v>
                </c:pt>
                <c:pt idx="33940">
                  <c:v>42923.10833333333</c:v>
                </c:pt>
                <c:pt idx="33941">
                  <c:v>42923.109027777777</c:v>
                </c:pt>
                <c:pt idx="33942">
                  <c:v>42923.109722222223</c:v>
                </c:pt>
                <c:pt idx="33943">
                  <c:v>42923.11041666667</c:v>
                </c:pt>
                <c:pt idx="33944">
                  <c:v>42923.111111111109</c:v>
                </c:pt>
                <c:pt idx="33945">
                  <c:v>42923.111805555556</c:v>
                </c:pt>
                <c:pt idx="33946">
                  <c:v>42923.112500000003</c:v>
                </c:pt>
                <c:pt idx="33947">
                  <c:v>42923.113194444442</c:v>
                </c:pt>
                <c:pt idx="33948">
                  <c:v>42923.113888888889</c:v>
                </c:pt>
                <c:pt idx="33949">
                  <c:v>42923.114583333336</c:v>
                </c:pt>
                <c:pt idx="33950">
                  <c:v>42923.115277777775</c:v>
                </c:pt>
                <c:pt idx="33951">
                  <c:v>42923.115972222222</c:v>
                </c:pt>
                <c:pt idx="33952">
                  <c:v>42923.116666666669</c:v>
                </c:pt>
                <c:pt idx="33953">
                  <c:v>42923.117361111108</c:v>
                </c:pt>
                <c:pt idx="33954">
                  <c:v>42923.118055555555</c:v>
                </c:pt>
                <c:pt idx="33955">
                  <c:v>42923.118750000001</c:v>
                </c:pt>
                <c:pt idx="33956">
                  <c:v>42923.119444444441</c:v>
                </c:pt>
                <c:pt idx="33957">
                  <c:v>42923.120138888888</c:v>
                </c:pt>
                <c:pt idx="33958">
                  <c:v>42923.120833333334</c:v>
                </c:pt>
                <c:pt idx="33959">
                  <c:v>42923.121527777781</c:v>
                </c:pt>
                <c:pt idx="33960">
                  <c:v>42923.12222222222</c:v>
                </c:pt>
                <c:pt idx="33961">
                  <c:v>42923.122916666667</c:v>
                </c:pt>
                <c:pt idx="33962">
                  <c:v>42923.123611111114</c:v>
                </c:pt>
                <c:pt idx="33963">
                  <c:v>42923.124305555553</c:v>
                </c:pt>
                <c:pt idx="33964">
                  <c:v>42923.125</c:v>
                </c:pt>
                <c:pt idx="33965">
                  <c:v>42923.125694444447</c:v>
                </c:pt>
                <c:pt idx="33966">
                  <c:v>42923.126388888886</c:v>
                </c:pt>
                <c:pt idx="33967">
                  <c:v>42923.127083333333</c:v>
                </c:pt>
                <c:pt idx="33968">
                  <c:v>42923.12777777778</c:v>
                </c:pt>
                <c:pt idx="33969">
                  <c:v>42923.128472222219</c:v>
                </c:pt>
                <c:pt idx="33970">
                  <c:v>42923.129166666666</c:v>
                </c:pt>
                <c:pt idx="33971">
                  <c:v>42923.129861111112</c:v>
                </c:pt>
                <c:pt idx="33972">
                  <c:v>42923.130555555559</c:v>
                </c:pt>
                <c:pt idx="33973">
                  <c:v>42923.131249999999</c:v>
                </c:pt>
                <c:pt idx="33974">
                  <c:v>42923.131944444445</c:v>
                </c:pt>
                <c:pt idx="33975">
                  <c:v>42923.132638888892</c:v>
                </c:pt>
                <c:pt idx="33976">
                  <c:v>42923.133333333331</c:v>
                </c:pt>
                <c:pt idx="33977">
                  <c:v>42923.134027777778</c:v>
                </c:pt>
                <c:pt idx="33978">
                  <c:v>42923.134722222225</c:v>
                </c:pt>
                <c:pt idx="33979">
                  <c:v>42923.135416666664</c:v>
                </c:pt>
                <c:pt idx="33980">
                  <c:v>42923.136111111111</c:v>
                </c:pt>
                <c:pt idx="33981">
                  <c:v>42923.136805555558</c:v>
                </c:pt>
                <c:pt idx="33982">
                  <c:v>42923.137499999997</c:v>
                </c:pt>
                <c:pt idx="33983">
                  <c:v>42923.138194444444</c:v>
                </c:pt>
                <c:pt idx="33984">
                  <c:v>42923.138888888891</c:v>
                </c:pt>
                <c:pt idx="33985">
                  <c:v>42923.13958333333</c:v>
                </c:pt>
                <c:pt idx="33986">
                  <c:v>42923.140277777777</c:v>
                </c:pt>
                <c:pt idx="33987">
                  <c:v>42923.140972222223</c:v>
                </c:pt>
                <c:pt idx="33988">
                  <c:v>42923.14166666667</c:v>
                </c:pt>
                <c:pt idx="33989">
                  <c:v>42923.142361111109</c:v>
                </c:pt>
                <c:pt idx="33990">
                  <c:v>42923.143055555556</c:v>
                </c:pt>
                <c:pt idx="33991">
                  <c:v>42923.143750000003</c:v>
                </c:pt>
                <c:pt idx="33992">
                  <c:v>42923.144444444442</c:v>
                </c:pt>
                <c:pt idx="33993">
                  <c:v>42923.145138888889</c:v>
                </c:pt>
                <c:pt idx="33994">
                  <c:v>42923.145833333336</c:v>
                </c:pt>
                <c:pt idx="33995">
                  <c:v>42923.146527777775</c:v>
                </c:pt>
                <c:pt idx="33996">
                  <c:v>42923.147222222222</c:v>
                </c:pt>
                <c:pt idx="33997">
                  <c:v>42923.147916666669</c:v>
                </c:pt>
                <c:pt idx="33998">
                  <c:v>42923.148611111108</c:v>
                </c:pt>
                <c:pt idx="33999">
                  <c:v>42923.149305555555</c:v>
                </c:pt>
                <c:pt idx="34000">
                  <c:v>42923.15</c:v>
                </c:pt>
                <c:pt idx="34001">
                  <c:v>42923.150694444441</c:v>
                </c:pt>
                <c:pt idx="34002">
                  <c:v>42923.151388888888</c:v>
                </c:pt>
                <c:pt idx="34003">
                  <c:v>42923.152083333334</c:v>
                </c:pt>
                <c:pt idx="34004">
                  <c:v>42923.152777777781</c:v>
                </c:pt>
                <c:pt idx="34005">
                  <c:v>42923.15347222222</c:v>
                </c:pt>
                <c:pt idx="34006">
                  <c:v>42923.154166666667</c:v>
                </c:pt>
                <c:pt idx="34007">
                  <c:v>42923.154861111114</c:v>
                </c:pt>
                <c:pt idx="34008">
                  <c:v>42923.155555555553</c:v>
                </c:pt>
                <c:pt idx="34009">
                  <c:v>42923.15625</c:v>
                </c:pt>
                <c:pt idx="34010">
                  <c:v>42923.156944444447</c:v>
                </c:pt>
                <c:pt idx="34011">
                  <c:v>42923.157638888886</c:v>
                </c:pt>
                <c:pt idx="34012">
                  <c:v>42923.158333333333</c:v>
                </c:pt>
                <c:pt idx="34013">
                  <c:v>42923.15902777778</c:v>
                </c:pt>
                <c:pt idx="34014">
                  <c:v>42923.159722222219</c:v>
                </c:pt>
                <c:pt idx="34015">
                  <c:v>42923.160416666666</c:v>
                </c:pt>
                <c:pt idx="34016">
                  <c:v>42923.161111111112</c:v>
                </c:pt>
                <c:pt idx="34017">
                  <c:v>42923.161805555559</c:v>
                </c:pt>
                <c:pt idx="34018">
                  <c:v>42923.162499999999</c:v>
                </c:pt>
                <c:pt idx="34019">
                  <c:v>42923.163194444445</c:v>
                </c:pt>
                <c:pt idx="34020">
                  <c:v>42923.163888888892</c:v>
                </c:pt>
                <c:pt idx="34021">
                  <c:v>42923.164583333331</c:v>
                </c:pt>
                <c:pt idx="34022">
                  <c:v>42923.165277777778</c:v>
                </c:pt>
                <c:pt idx="34023">
                  <c:v>42923.165972222225</c:v>
                </c:pt>
                <c:pt idx="34024">
                  <c:v>42923.166666666664</c:v>
                </c:pt>
                <c:pt idx="34025">
                  <c:v>42923.167361111111</c:v>
                </c:pt>
                <c:pt idx="34026">
                  <c:v>42923.168055555558</c:v>
                </c:pt>
                <c:pt idx="34027">
                  <c:v>42923.168749999997</c:v>
                </c:pt>
                <c:pt idx="34028">
                  <c:v>42923.169444444444</c:v>
                </c:pt>
                <c:pt idx="34029">
                  <c:v>42923.170138888891</c:v>
                </c:pt>
                <c:pt idx="34030">
                  <c:v>42923.17083333333</c:v>
                </c:pt>
                <c:pt idx="34031">
                  <c:v>42923.171527777777</c:v>
                </c:pt>
                <c:pt idx="34032">
                  <c:v>42923.172222222223</c:v>
                </c:pt>
                <c:pt idx="34033">
                  <c:v>42923.17291666667</c:v>
                </c:pt>
                <c:pt idx="34034">
                  <c:v>42923.173611111109</c:v>
                </c:pt>
                <c:pt idx="34035">
                  <c:v>42923.174305555556</c:v>
                </c:pt>
                <c:pt idx="34036">
                  <c:v>42923.175000000003</c:v>
                </c:pt>
                <c:pt idx="34037">
                  <c:v>42923.175694444442</c:v>
                </c:pt>
                <c:pt idx="34038">
                  <c:v>42923.176388888889</c:v>
                </c:pt>
                <c:pt idx="34039">
                  <c:v>42923.177083333336</c:v>
                </c:pt>
                <c:pt idx="34040">
                  <c:v>42923.177777777775</c:v>
                </c:pt>
                <c:pt idx="34041">
                  <c:v>42923.178472222222</c:v>
                </c:pt>
                <c:pt idx="34042">
                  <c:v>42923.179166666669</c:v>
                </c:pt>
                <c:pt idx="34043">
                  <c:v>42923.179861111108</c:v>
                </c:pt>
                <c:pt idx="34044">
                  <c:v>42923.180555555555</c:v>
                </c:pt>
                <c:pt idx="34045">
                  <c:v>42923.181250000001</c:v>
                </c:pt>
                <c:pt idx="34046">
                  <c:v>42923.181944444441</c:v>
                </c:pt>
                <c:pt idx="34047">
                  <c:v>42923.182638888888</c:v>
                </c:pt>
                <c:pt idx="34048">
                  <c:v>42923.183333333334</c:v>
                </c:pt>
                <c:pt idx="34049">
                  <c:v>42923.184027777781</c:v>
                </c:pt>
                <c:pt idx="34050">
                  <c:v>42923.18472222222</c:v>
                </c:pt>
                <c:pt idx="34051">
                  <c:v>42923.185416666667</c:v>
                </c:pt>
                <c:pt idx="34052">
                  <c:v>42923.186111111114</c:v>
                </c:pt>
                <c:pt idx="34053">
                  <c:v>42923.186805555553</c:v>
                </c:pt>
                <c:pt idx="34054">
                  <c:v>42923.1875</c:v>
                </c:pt>
                <c:pt idx="34055">
                  <c:v>42923.188194444447</c:v>
                </c:pt>
                <c:pt idx="34056">
                  <c:v>42923.188888888886</c:v>
                </c:pt>
                <c:pt idx="34057">
                  <c:v>42923.189583333333</c:v>
                </c:pt>
                <c:pt idx="34058">
                  <c:v>42923.19027777778</c:v>
                </c:pt>
                <c:pt idx="34059">
                  <c:v>42923.190972222219</c:v>
                </c:pt>
                <c:pt idx="34060">
                  <c:v>42923.191666666666</c:v>
                </c:pt>
                <c:pt idx="34061">
                  <c:v>42923.192361111112</c:v>
                </c:pt>
                <c:pt idx="34062">
                  <c:v>42923.193055555559</c:v>
                </c:pt>
                <c:pt idx="34063">
                  <c:v>42923.193749999999</c:v>
                </c:pt>
                <c:pt idx="34064">
                  <c:v>42923.194444444445</c:v>
                </c:pt>
                <c:pt idx="34065">
                  <c:v>42923.195138888892</c:v>
                </c:pt>
                <c:pt idx="34066">
                  <c:v>42923.195833333331</c:v>
                </c:pt>
                <c:pt idx="34067">
                  <c:v>42923.196527777778</c:v>
                </c:pt>
                <c:pt idx="34068">
                  <c:v>42923.197222222225</c:v>
                </c:pt>
                <c:pt idx="34069">
                  <c:v>42923.197916666664</c:v>
                </c:pt>
                <c:pt idx="34070">
                  <c:v>42923.198611111111</c:v>
                </c:pt>
                <c:pt idx="34071">
                  <c:v>42923.199305555558</c:v>
                </c:pt>
                <c:pt idx="34072">
                  <c:v>42923.199999999997</c:v>
                </c:pt>
                <c:pt idx="34073">
                  <c:v>42923.200694444444</c:v>
                </c:pt>
                <c:pt idx="34074">
                  <c:v>42923.201388888891</c:v>
                </c:pt>
                <c:pt idx="34075">
                  <c:v>42923.20208333333</c:v>
                </c:pt>
                <c:pt idx="34076">
                  <c:v>42923.202777777777</c:v>
                </c:pt>
                <c:pt idx="34077">
                  <c:v>42923.203472222223</c:v>
                </c:pt>
                <c:pt idx="34078">
                  <c:v>42923.20416666667</c:v>
                </c:pt>
                <c:pt idx="34079">
                  <c:v>42923.204861111109</c:v>
                </c:pt>
                <c:pt idx="34080">
                  <c:v>42923.205555555556</c:v>
                </c:pt>
                <c:pt idx="34081">
                  <c:v>42923.206250000003</c:v>
                </c:pt>
                <c:pt idx="34082">
                  <c:v>42923.206944444442</c:v>
                </c:pt>
                <c:pt idx="34083">
                  <c:v>42923.207638888889</c:v>
                </c:pt>
                <c:pt idx="34084">
                  <c:v>42923.208333333336</c:v>
                </c:pt>
                <c:pt idx="34085">
                  <c:v>42923.209027777775</c:v>
                </c:pt>
                <c:pt idx="34086">
                  <c:v>42923.209722222222</c:v>
                </c:pt>
                <c:pt idx="34087">
                  <c:v>42923.210416666669</c:v>
                </c:pt>
                <c:pt idx="34088">
                  <c:v>42923.211111111108</c:v>
                </c:pt>
                <c:pt idx="34089">
                  <c:v>42923.211805555555</c:v>
                </c:pt>
                <c:pt idx="34090">
                  <c:v>42923.212500000001</c:v>
                </c:pt>
                <c:pt idx="34091">
                  <c:v>42923.213194444441</c:v>
                </c:pt>
                <c:pt idx="34092">
                  <c:v>42923.213888888888</c:v>
                </c:pt>
                <c:pt idx="34093">
                  <c:v>42923.214583333334</c:v>
                </c:pt>
                <c:pt idx="34094">
                  <c:v>42923.215277777781</c:v>
                </c:pt>
                <c:pt idx="34095">
                  <c:v>42923.21597222222</c:v>
                </c:pt>
                <c:pt idx="34096">
                  <c:v>42923.216666666667</c:v>
                </c:pt>
                <c:pt idx="34097">
                  <c:v>42923.217361111114</c:v>
                </c:pt>
                <c:pt idx="34098">
                  <c:v>42923.218055555553</c:v>
                </c:pt>
                <c:pt idx="34099">
                  <c:v>42923.21875</c:v>
                </c:pt>
                <c:pt idx="34100">
                  <c:v>42923.219444444447</c:v>
                </c:pt>
                <c:pt idx="34101">
                  <c:v>42923.220138888886</c:v>
                </c:pt>
                <c:pt idx="34102">
                  <c:v>42923.220833333333</c:v>
                </c:pt>
                <c:pt idx="34103">
                  <c:v>42923.22152777778</c:v>
                </c:pt>
                <c:pt idx="34104">
                  <c:v>42923.222222222219</c:v>
                </c:pt>
                <c:pt idx="34105">
                  <c:v>42923.222916666666</c:v>
                </c:pt>
                <c:pt idx="34106">
                  <c:v>42923.223611111112</c:v>
                </c:pt>
                <c:pt idx="34107">
                  <c:v>42923.224305555559</c:v>
                </c:pt>
                <c:pt idx="34108">
                  <c:v>42923.224999999999</c:v>
                </c:pt>
                <c:pt idx="34109">
                  <c:v>42923.225694444445</c:v>
                </c:pt>
                <c:pt idx="34110">
                  <c:v>42923.226388888892</c:v>
                </c:pt>
                <c:pt idx="34111">
                  <c:v>42923.227083333331</c:v>
                </c:pt>
                <c:pt idx="34112">
                  <c:v>42923.227777777778</c:v>
                </c:pt>
                <c:pt idx="34113">
                  <c:v>42923.228472222225</c:v>
                </c:pt>
                <c:pt idx="34114">
                  <c:v>42923.229166666664</c:v>
                </c:pt>
                <c:pt idx="34115">
                  <c:v>42923.229861111111</c:v>
                </c:pt>
                <c:pt idx="34116">
                  <c:v>42923.230555555558</c:v>
                </c:pt>
                <c:pt idx="34117">
                  <c:v>42923.231249999997</c:v>
                </c:pt>
                <c:pt idx="34118">
                  <c:v>42923.231944444444</c:v>
                </c:pt>
                <c:pt idx="34119">
                  <c:v>42923.232638888891</c:v>
                </c:pt>
                <c:pt idx="34120">
                  <c:v>42923.23333333333</c:v>
                </c:pt>
                <c:pt idx="34121">
                  <c:v>42923.234027777777</c:v>
                </c:pt>
                <c:pt idx="34122">
                  <c:v>42923.234722222223</c:v>
                </c:pt>
                <c:pt idx="34123">
                  <c:v>42923.23541666667</c:v>
                </c:pt>
                <c:pt idx="34124">
                  <c:v>42923.236111111109</c:v>
                </c:pt>
                <c:pt idx="34125">
                  <c:v>42923.236805555556</c:v>
                </c:pt>
                <c:pt idx="34126">
                  <c:v>42923.237500000003</c:v>
                </c:pt>
                <c:pt idx="34127">
                  <c:v>42923.238194444442</c:v>
                </c:pt>
                <c:pt idx="34128">
                  <c:v>42923.238888888889</c:v>
                </c:pt>
                <c:pt idx="34129">
                  <c:v>42923.239583333336</c:v>
                </c:pt>
                <c:pt idx="34130">
                  <c:v>42923.240277777775</c:v>
                </c:pt>
                <c:pt idx="34131">
                  <c:v>42923.240972222222</c:v>
                </c:pt>
                <c:pt idx="34132">
                  <c:v>42923.241666666669</c:v>
                </c:pt>
                <c:pt idx="34133">
                  <c:v>42923.242361111108</c:v>
                </c:pt>
                <c:pt idx="34134">
                  <c:v>42923.243055555555</c:v>
                </c:pt>
                <c:pt idx="34135">
                  <c:v>42923.243750000001</c:v>
                </c:pt>
                <c:pt idx="34136">
                  <c:v>42923.244444444441</c:v>
                </c:pt>
                <c:pt idx="34137">
                  <c:v>42923.245138888888</c:v>
                </c:pt>
                <c:pt idx="34138">
                  <c:v>42923.245833333334</c:v>
                </c:pt>
                <c:pt idx="34139">
                  <c:v>42923.246527777781</c:v>
                </c:pt>
                <c:pt idx="34140">
                  <c:v>42923.24722222222</c:v>
                </c:pt>
                <c:pt idx="34141">
                  <c:v>42923.247916666667</c:v>
                </c:pt>
                <c:pt idx="34142">
                  <c:v>42923.248611111114</c:v>
                </c:pt>
                <c:pt idx="34143">
                  <c:v>42923.249305555553</c:v>
                </c:pt>
                <c:pt idx="34144">
                  <c:v>42923.25</c:v>
                </c:pt>
                <c:pt idx="34145">
                  <c:v>42923.250694444447</c:v>
                </c:pt>
                <c:pt idx="34146">
                  <c:v>42923.251388888886</c:v>
                </c:pt>
                <c:pt idx="34147">
                  <c:v>42923.252083333333</c:v>
                </c:pt>
                <c:pt idx="34148">
                  <c:v>42923.25277777778</c:v>
                </c:pt>
                <c:pt idx="34149">
                  <c:v>42923.253472222219</c:v>
                </c:pt>
                <c:pt idx="34150">
                  <c:v>42923.254166666666</c:v>
                </c:pt>
                <c:pt idx="34151">
                  <c:v>42923.254861111112</c:v>
                </c:pt>
                <c:pt idx="34152">
                  <c:v>42923.255555555559</c:v>
                </c:pt>
                <c:pt idx="34153">
                  <c:v>42923.256249999999</c:v>
                </c:pt>
                <c:pt idx="34154">
                  <c:v>42923.256944444445</c:v>
                </c:pt>
                <c:pt idx="34155">
                  <c:v>42923.257638888892</c:v>
                </c:pt>
                <c:pt idx="34156">
                  <c:v>42923.258333333331</c:v>
                </c:pt>
                <c:pt idx="34157">
                  <c:v>42923.259027777778</c:v>
                </c:pt>
                <c:pt idx="34158">
                  <c:v>42923.259722222225</c:v>
                </c:pt>
                <c:pt idx="34159">
                  <c:v>42923.260416666664</c:v>
                </c:pt>
                <c:pt idx="34160">
                  <c:v>42923.261111111111</c:v>
                </c:pt>
                <c:pt idx="34161">
                  <c:v>42923.261805555558</c:v>
                </c:pt>
                <c:pt idx="34162">
                  <c:v>42923.262499999997</c:v>
                </c:pt>
                <c:pt idx="34163">
                  <c:v>42923.263194444444</c:v>
                </c:pt>
                <c:pt idx="34164">
                  <c:v>42923.263888888891</c:v>
                </c:pt>
                <c:pt idx="34165">
                  <c:v>42923.26458333333</c:v>
                </c:pt>
                <c:pt idx="34166">
                  <c:v>42923.265277777777</c:v>
                </c:pt>
                <c:pt idx="34167">
                  <c:v>42923.265972222223</c:v>
                </c:pt>
                <c:pt idx="34168">
                  <c:v>42923.26666666667</c:v>
                </c:pt>
                <c:pt idx="34169">
                  <c:v>42923.267361111109</c:v>
                </c:pt>
                <c:pt idx="34170">
                  <c:v>42923.268055555556</c:v>
                </c:pt>
                <c:pt idx="34171">
                  <c:v>42923.268750000003</c:v>
                </c:pt>
                <c:pt idx="34172">
                  <c:v>42923.269444444442</c:v>
                </c:pt>
                <c:pt idx="34173">
                  <c:v>42923.270138888889</c:v>
                </c:pt>
                <c:pt idx="34174">
                  <c:v>42923.270833333336</c:v>
                </c:pt>
                <c:pt idx="34175">
                  <c:v>42923.271527777775</c:v>
                </c:pt>
                <c:pt idx="34176">
                  <c:v>42923.272222222222</c:v>
                </c:pt>
                <c:pt idx="34177">
                  <c:v>42923.272916666669</c:v>
                </c:pt>
                <c:pt idx="34178">
                  <c:v>42923.273611111108</c:v>
                </c:pt>
                <c:pt idx="34179">
                  <c:v>42923.274305555555</c:v>
                </c:pt>
                <c:pt idx="34180">
                  <c:v>42923.275000000001</c:v>
                </c:pt>
                <c:pt idx="34181">
                  <c:v>42923.275694444441</c:v>
                </c:pt>
                <c:pt idx="34182">
                  <c:v>42923.276388888888</c:v>
                </c:pt>
                <c:pt idx="34183">
                  <c:v>42923.277083333334</c:v>
                </c:pt>
                <c:pt idx="34184">
                  <c:v>42923.277777777781</c:v>
                </c:pt>
                <c:pt idx="34185">
                  <c:v>42923.27847222222</c:v>
                </c:pt>
                <c:pt idx="34186">
                  <c:v>42923.279166666667</c:v>
                </c:pt>
                <c:pt idx="34187">
                  <c:v>42923.279861111114</c:v>
                </c:pt>
                <c:pt idx="34188">
                  <c:v>42923.280555555553</c:v>
                </c:pt>
                <c:pt idx="34189">
                  <c:v>42923.28125</c:v>
                </c:pt>
                <c:pt idx="34190">
                  <c:v>42923.281944444447</c:v>
                </c:pt>
                <c:pt idx="34191">
                  <c:v>42923.282638888886</c:v>
                </c:pt>
                <c:pt idx="34192">
                  <c:v>42923.283333333333</c:v>
                </c:pt>
                <c:pt idx="34193">
                  <c:v>42923.28402777778</c:v>
                </c:pt>
                <c:pt idx="34194">
                  <c:v>42923.284722222219</c:v>
                </c:pt>
                <c:pt idx="34195">
                  <c:v>42923.285416666666</c:v>
                </c:pt>
                <c:pt idx="34196">
                  <c:v>42923.286111111112</c:v>
                </c:pt>
                <c:pt idx="34197">
                  <c:v>42923.286805555559</c:v>
                </c:pt>
                <c:pt idx="34198">
                  <c:v>42923.287499999999</c:v>
                </c:pt>
                <c:pt idx="34199">
                  <c:v>42923.288194444445</c:v>
                </c:pt>
                <c:pt idx="34200">
                  <c:v>42923.288888888892</c:v>
                </c:pt>
                <c:pt idx="34201">
                  <c:v>42923.289583333331</c:v>
                </c:pt>
                <c:pt idx="34202">
                  <c:v>42923.290277777778</c:v>
                </c:pt>
                <c:pt idx="34203">
                  <c:v>42923.290972222225</c:v>
                </c:pt>
                <c:pt idx="34204">
                  <c:v>42923.291666666664</c:v>
                </c:pt>
                <c:pt idx="34205">
                  <c:v>42923.292361111111</c:v>
                </c:pt>
                <c:pt idx="34206">
                  <c:v>42923.293055555558</c:v>
                </c:pt>
                <c:pt idx="34207">
                  <c:v>42923.293749999997</c:v>
                </c:pt>
                <c:pt idx="34208">
                  <c:v>42923.294444444444</c:v>
                </c:pt>
                <c:pt idx="34209">
                  <c:v>42923.295138888891</c:v>
                </c:pt>
                <c:pt idx="34210">
                  <c:v>42923.29583333333</c:v>
                </c:pt>
                <c:pt idx="34211">
                  <c:v>42923.296527777777</c:v>
                </c:pt>
                <c:pt idx="34212">
                  <c:v>42923.297222222223</c:v>
                </c:pt>
                <c:pt idx="34213">
                  <c:v>42923.29791666667</c:v>
                </c:pt>
                <c:pt idx="34214">
                  <c:v>42923.298611111109</c:v>
                </c:pt>
                <c:pt idx="34215">
                  <c:v>42923.299305555556</c:v>
                </c:pt>
                <c:pt idx="34216">
                  <c:v>42923.3</c:v>
                </c:pt>
                <c:pt idx="34217">
                  <c:v>42923.300694444442</c:v>
                </c:pt>
                <c:pt idx="34218">
                  <c:v>42923.301388888889</c:v>
                </c:pt>
                <c:pt idx="34219">
                  <c:v>42923.302083333336</c:v>
                </c:pt>
                <c:pt idx="34220">
                  <c:v>42923.302777777775</c:v>
                </c:pt>
                <c:pt idx="34221">
                  <c:v>42923.303472222222</c:v>
                </c:pt>
                <c:pt idx="34222">
                  <c:v>42923.304166666669</c:v>
                </c:pt>
                <c:pt idx="34223">
                  <c:v>42923.304861111108</c:v>
                </c:pt>
                <c:pt idx="34224">
                  <c:v>42923.305555555555</c:v>
                </c:pt>
                <c:pt idx="34225">
                  <c:v>42923.306250000001</c:v>
                </c:pt>
                <c:pt idx="34226">
                  <c:v>42923.306944444441</c:v>
                </c:pt>
                <c:pt idx="34227">
                  <c:v>42923.307638888888</c:v>
                </c:pt>
                <c:pt idx="34228">
                  <c:v>42923.308333333334</c:v>
                </c:pt>
                <c:pt idx="34229">
                  <c:v>42923.309027777781</c:v>
                </c:pt>
                <c:pt idx="34230">
                  <c:v>42923.30972222222</c:v>
                </c:pt>
                <c:pt idx="34231">
                  <c:v>42923.310416666667</c:v>
                </c:pt>
                <c:pt idx="34232">
                  <c:v>42923.311111111114</c:v>
                </c:pt>
                <c:pt idx="34233">
                  <c:v>42923.311805555553</c:v>
                </c:pt>
                <c:pt idx="34234">
                  <c:v>42923.3125</c:v>
                </c:pt>
                <c:pt idx="34235">
                  <c:v>42923.313194444447</c:v>
                </c:pt>
                <c:pt idx="34236">
                  <c:v>42923.313888888886</c:v>
                </c:pt>
                <c:pt idx="34237">
                  <c:v>42923.314583333333</c:v>
                </c:pt>
                <c:pt idx="34238">
                  <c:v>42923.31527777778</c:v>
                </c:pt>
                <c:pt idx="34239">
                  <c:v>42923.315972222219</c:v>
                </c:pt>
                <c:pt idx="34240">
                  <c:v>42923.316666666666</c:v>
                </c:pt>
                <c:pt idx="34241">
                  <c:v>42923.317361111112</c:v>
                </c:pt>
                <c:pt idx="34242">
                  <c:v>42923.318055555559</c:v>
                </c:pt>
                <c:pt idx="34243">
                  <c:v>42923.318749999999</c:v>
                </c:pt>
                <c:pt idx="34244">
                  <c:v>42923.319444444445</c:v>
                </c:pt>
                <c:pt idx="34245">
                  <c:v>42923.320138888892</c:v>
                </c:pt>
                <c:pt idx="34246">
                  <c:v>42923.320833333331</c:v>
                </c:pt>
                <c:pt idx="34247">
                  <c:v>42923.321527777778</c:v>
                </c:pt>
                <c:pt idx="34248">
                  <c:v>42923.322222222225</c:v>
                </c:pt>
                <c:pt idx="34249">
                  <c:v>42923.322916666664</c:v>
                </c:pt>
                <c:pt idx="34250">
                  <c:v>42923.323611111111</c:v>
                </c:pt>
                <c:pt idx="34251">
                  <c:v>42923.324305555558</c:v>
                </c:pt>
                <c:pt idx="34252">
                  <c:v>42923.324999999997</c:v>
                </c:pt>
                <c:pt idx="34253">
                  <c:v>42923.325694444444</c:v>
                </c:pt>
                <c:pt idx="34254">
                  <c:v>42923.326388888891</c:v>
                </c:pt>
                <c:pt idx="34255">
                  <c:v>42923.32708333333</c:v>
                </c:pt>
                <c:pt idx="34256">
                  <c:v>42923.327777777777</c:v>
                </c:pt>
                <c:pt idx="34257">
                  <c:v>42923.328472222223</c:v>
                </c:pt>
                <c:pt idx="34258">
                  <c:v>42923.32916666667</c:v>
                </c:pt>
                <c:pt idx="34259">
                  <c:v>42923.329861111109</c:v>
                </c:pt>
                <c:pt idx="34260">
                  <c:v>42923.330555555556</c:v>
                </c:pt>
                <c:pt idx="34261">
                  <c:v>42923.331250000003</c:v>
                </c:pt>
                <c:pt idx="34262">
                  <c:v>42923.331944444442</c:v>
                </c:pt>
                <c:pt idx="34263">
                  <c:v>42923.332638888889</c:v>
                </c:pt>
                <c:pt idx="34264">
                  <c:v>42923.333333333336</c:v>
                </c:pt>
                <c:pt idx="34265">
                  <c:v>42923.334027777775</c:v>
                </c:pt>
                <c:pt idx="34266">
                  <c:v>42923.334722222222</c:v>
                </c:pt>
                <c:pt idx="34267">
                  <c:v>42923.335416666669</c:v>
                </c:pt>
                <c:pt idx="34268">
                  <c:v>42923.336111111108</c:v>
                </c:pt>
                <c:pt idx="34269">
                  <c:v>42923.336805555555</c:v>
                </c:pt>
                <c:pt idx="34270">
                  <c:v>42923.337500000001</c:v>
                </c:pt>
                <c:pt idx="34271">
                  <c:v>42923.338194444441</c:v>
                </c:pt>
                <c:pt idx="34272">
                  <c:v>42923.338888888888</c:v>
                </c:pt>
                <c:pt idx="34273">
                  <c:v>42923.339583333334</c:v>
                </c:pt>
                <c:pt idx="34274">
                  <c:v>42923.340277777781</c:v>
                </c:pt>
                <c:pt idx="34275">
                  <c:v>42923.34097222222</c:v>
                </c:pt>
                <c:pt idx="34276">
                  <c:v>42923.341666666667</c:v>
                </c:pt>
                <c:pt idx="34277">
                  <c:v>42923.342361111114</c:v>
                </c:pt>
                <c:pt idx="34278">
                  <c:v>42923.343055555553</c:v>
                </c:pt>
                <c:pt idx="34279">
                  <c:v>42923.34375</c:v>
                </c:pt>
                <c:pt idx="34280">
                  <c:v>42923.344444444447</c:v>
                </c:pt>
                <c:pt idx="34281">
                  <c:v>42923.345138888886</c:v>
                </c:pt>
                <c:pt idx="34282">
                  <c:v>42923.345833333333</c:v>
                </c:pt>
                <c:pt idx="34283">
                  <c:v>42923.34652777778</c:v>
                </c:pt>
                <c:pt idx="34284">
                  <c:v>42923.347222222219</c:v>
                </c:pt>
                <c:pt idx="34285">
                  <c:v>42923.347916666666</c:v>
                </c:pt>
                <c:pt idx="34286">
                  <c:v>42923.348611111112</c:v>
                </c:pt>
                <c:pt idx="34287">
                  <c:v>42923.349305555559</c:v>
                </c:pt>
                <c:pt idx="34288">
                  <c:v>42923.35</c:v>
                </c:pt>
                <c:pt idx="34289">
                  <c:v>42923.350694444445</c:v>
                </c:pt>
                <c:pt idx="34290">
                  <c:v>42923.351388888892</c:v>
                </c:pt>
                <c:pt idx="34291">
                  <c:v>42923.352083333331</c:v>
                </c:pt>
                <c:pt idx="34292">
                  <c:v>42923.352777777778</c:v>
                </c:pt>
                <c:pt idx="34293">
                  <c:v>42923.353472222225</c:v>
                </c:pt>
                <c:pt idx="34294">
                  <c:v>42923.354166666664</c:v>
                </c:pt>
                <c:pt idx="34295">
                  <c:v>42923.354861111111</c:v>
                </c:pt>
                <c:pt idx="34296">
                  <c:v>42923.355555555558</c:v>
                </c:pt>
                <c:pt idx="34297">
                  <c:v>42923.356249999997</c:v>
                </c:pt>
                <c:pt idx="34298">
                  <c:v>42923.356944444444</c:v>
                </c:pt>
                <c:pt idx="34299">
                  <c:v>42923.357638888891</c:v>
                </c:pt>
                <c:pt idx="34300">
                  <c:v>42923.35833333333</c:v>
                </c:pt>
                <c:pt idx="34301">
                  <c:v>42923.359027777777</c:v>
                </c:pt>
                <c:pt idx="34302">
                  <c:v>42923.359722222223</c:v>
                </c:pt>
                <c:pt idx="34303">
                  <c:v>42923.36041666667</c:v>
                </c:pt>
                <c:pt idx="34304">
                  <c:v>42923.361111111109</c:v>
                </c:pt>
                <c:pt idx="34305">
                  <c:v>42923.361805555556</c:v>
                </c:pt>
                <c:pt idx="34306">
                  <c:v>42923.362500000003</c:v>
                </c:pt>
                <c:pt idx="34307">
                  <c:v>42923.363194444442</c:v>
                </c:pt>
                <c:pt idx="34308">
                  <c:v>42923.363888888889</c:v>
                </c:pt>
                <c:pt idx="34309">
                  <c:v>42923.364583333336</c:v>
                </c:pt>
                <c:pt idx="34310">
                  <c:v>42923.365277777775</c:v>
                </c:pt>
                <c:pt idx="34311">
                  <c:v>42923.365972222222</c:v>
                </c:pt>
                <c:pt idx="34312">
                  <c:v>42923.366666666669</c:v>
                </c:pt>
                <c:pt idx="34313">
                  <c:v>42923.367361111108</c:v>
                </c:pt>
                <c:pt idx="34314">
                  <c:v>42923.368055555555</c:v>
                </c:pt>
                <c:pt idx="34315">
                  <c:v>42923.368750000001</c:v>
                </c:pt>
                <c:pt idx="34316">
                  <c:v>42923.369444444441</c:v>
                </c:pt>
                <c:pt idx="34317">
                  <c:v>42923.370138888888</c:v>
                </c:pt>
                <c:pt idx="34318">
                  <c:v>42923.370833333334</c:v>
                </c:pt>
                <c:pt idx="34319">
                  <c:v>42923.371527777781</c:v>
                </c:pt>
                <c:pt idx="34320">
                  <c:v>42923.37222222222</c:v>
                </c:pt>
                <c:pt idx="34321">
                  <c:v>42923.372916666667</c:v>
                </c:pt>
                <c:pt idx="34322">
                  <c:v>42923.373611111114</c:v>
                </c:pt>
                <c:pt idx="34323">
                  <c:v>42923.374305555553</c:v>
                </c:pt>
                <c:pt idx="34324">
                  <c:v>42923.375</c:v>
                </c:pt>
                <c:pt idx="34325">
                  <c:v>42923.375694444447</c:v>
                </c:pt>
                <c:pt idx="34326">
                  <c:v>42923.376388888886</c:v>
                </c:pt>
                <c:pt idx="34327">
                  <c:v>42923.377083333333</c:v>
                </c:pt>
                <c:pt idx="34328">
                  <c:v>42923.37777777778</c:v>
                </c:pt>
                <c:pt idx="34329">
                  <c:v>42923.378472222219</c:v>
                </c:pt>
                <c:pt idx="34330">
                  <c:v>42923.379166666666</c:v>
                </c:pt>
                <c:pt idx="34331">
                  <c:v>42923.379861111112</c:v>
                </c:pt>
                <c:pt idx="34332">
                  <c:v>42923.380555555559</c:v>
                </c:pt>
                <c:pt idx="34333">
                  <c:v>42923.381249999999</c:v>
                </c:pt>
                <c:pt idx="34334">
                  <c:v>42923.381944444445</c:v>
                </c:pt>
                <c:pt idx="34335">
                  <c:v>42923.382638888892</c:v>
                </c:pt>
                <c:pt idx="34336">
                  <c:v>42923.383333333331</c:v>
                </c:pt>
                <c:pt idx="34337">
                  <c:v>42923.384027777778</c:v>
                </c:pt>
                <c:pt idx="34338">
                  <c:v>42923.384722222225</c:v>
                </c:pt>
                <c:pt idx="34339">
                  <c:v>42923.385416666664</c:v>
                </c:pt>
                <c:pt idx="34340">
                  <c:v>42923.386111111111</c:v>
                </c:pt>
                <c:pt idx="34341">
                  <c:v>42923.386805555558</c:v>
                </c:pt>
                <c:pt idx="34342">
                  <c:v>42923.387499999997</c:v>
                </c:pt>
                <c:pt idx="34343">
                  <c:v>42923.388194444444</c:v>
                </c:pt>
                <c:pt idx="34344">
                  <c:v>42923.388888888891</c:v>
                </c:pt>
                <c:pt idx="34345">
                  <c:v>42923.38958333333</c:v>
                </c:pt>
                <c:pt idx="34346">
                  <c:v>42923.390277777777</c:v>
                </c:pt>
                <c:pt idx="34347">
                  <c:v>42923.390972222223</c:v>
                </c:pt>
                <c:pt idx="34348">
                  <c:v>42923.39166666667</c:v>
                </c:pt>
                <c:pt idx="34349">
                  <c:v>42923.392361111109</c:v>
                </c:pt>
                <c:pt idx="34350">
                  <c:v>42923.393055555556</c:v>
                </c:pt>
                <c:pt idx="34351">
                  <c:v>42923.393750000003</c:v>
                </c:pt>
                <c:pt idx="34352">
                  <c:v>42923.394444444442</c:v>
                </c:pt>
                <c:pt idx="34353">
                  <c:v>42923.395138888889</c:v>
                </c:pt>
                <c:pt idx="34354">
                  <c:v>42923.395833333336</c:v>
                </c:pt>
                <c:pt idx="34355">
                  <c:v>42923.396527777775</c:v>
                </c:pt>
                <c:pt idx="34356">
                  <c:v>42923.397222222222</c:v>
                </c:pt>
                <c:pt idx="34357">
                  <c:v>42923.397916666669</c:v>
                </c:pt>
                <c:pt idx="34358">
                  <c:v>42923.398611111108</c:v>
                </c:pt>
                <c:pt idx="34359">
                  <c:v>42923.399305555555</c:v>
                </c:pt>
                <c:pt idx="34360">
                  <c:v>42923.4</c:v>
                </c:pt>
                <c:pt idx="34361">
                  <c:v>42923.400694444441</c:v>
                </c:pt>
                <c:pt idx="34362">
                  <c:v>42923.401388888888</c:v>
                </c:pt>
                <c:pt idx="34363">
                  <c:v>42923.402083333334</c:v>
                </c:pt>
                <c:pt idx="34364">
                  <c:v>42923.402777777781</c:v>
                </c:pt>
                <c:pt idx="34365">
                  <c:v>42923.40347222222</c:v>
                </c:pt>
                <c:pt idx="34366">
                  <c:v>42923.404166666667</c:v>
                </c:pt>
                <c:pt idx="34367">
                  <c:v>42923.404861111114</c:v>
                </c:pt>
                <c:pt idx="34368">
                  <c:v>42923.405555555553</c:v>
                </c:pt>
                <c:pt idx="34369">
                  <c:v>42923.40625</c:v>
                </c:pt>
                <c:pt idx="34370">
                  <c:v>42923.406944444447</c:v>
                </c:pt>
                <c:pt idx="34371">
                  <c:v>42923.407638888886</c:v>
                </c:pt>
                <c:pt idx="34372">
                  <c:v>42923.408333333333</c:v>
                </c:pt>
                <c:pt idx="34373">
                  <c:v>42923.40902777778</c:v>
                </c:pt>
                <c:pt idx="34374">
                  <c:v>42923.409722222219</c:v>
                </c:pt>
                <c:pt idx="34375">
                  <c:v>42923.410416666666</c:v>
                </c:pt>
                <c:pt idx="34376">
                  <c:v>42923.411111111112</c:v>
                </c:pt>
                <c:pt idx="34377">
                  <c:v>42923.411805555559</c:v>
                </c:pt>
                <c:pt idx="34378">
                  <c:v>42923.412499999999</c:v>
                </c:pt>
                <c:pt idx="34379">
                  <c:v>42923.413194444445</c:v>
                </c:pt>
                <c:pt idx="34380">
                  <c:v>42923.413888888892</c:v>
                </c:pt>
                <c:pt idx="34381">
                  <c:v>42923.414583333331</c:v>
                </c:pt>
                <c:pt idx="34382">
                  <c:v>42923.415277777778</c:v>
                </c:pt>
                <c:pt idx="34383">
                  <c:v>42923.415972222225</c:v>
                </c:pt>
                <c:pt idx="34384">
                  <c:v>42923.416666666664</c:v>
                </c:pt>
                <c:pt idx="34385">
                  <c:v>42923.417361111111</c:v>
                </c:pt>
                <c:pt idx="34386">
                  <c:v>42923.418055555558</c:v>
                </c:pt>
                <c:pt idx="34387">
                  <c:v>42923.418749999997</c:v>
                </c:pt>
                <c:pt idx="34388">
                  <c:v>42923.419444444444</c:v>
                </c:pt>
                <c:pt idx="34389">
                  <c:v>42923.420138888891</c:v>
                </c:pt>
                <c:pt idx="34390">
                  <c:v>42923.42083333333</c:v>
                </c:pt>
                <c:pt idx="34391">
                  <c:v>42923.421527777777</c:v>
                </c:pt>
                <c:pt idx="34392">
                  <c:v>42923.422222222223</c:v>
                </c:pt>
                <c:pt idx="34393">
                  <c:v>42923.42291666667</c:v>
                </c:pt>
                <c:pt idx="34394">
                  <c:v>42923.423611111109</c:v>
                </c:pt>
                <c:pt idx="34395">
                  <c:v>42923.424305555556</c:v>
                </c:pt>
                <c:pt idx="34396">
                  <c:v>42923.425000000003</c:v>
                </c:pt>
                <c:pt idx="34397">
                  <c:v>42923.425694444442</c:v>
                </c:pt>
                <c:pt idx="34398">
                  <c:v>42923.426388888889</c:v>
                </c:pt>
                <c:pt idx="34399">
                  <c:v>42923.427083333336</c:v>
                </c:pt>
                <c:pt idx="34400">
                  <c:v>42923.427777777775</c:v>
                </c:pt>
                <c:pt idx="34401">
                  <c:v>42923.428472222222</c:v>
                </c:pt>
                <c:pt idx="34402">
                  <c:v>42923.429166666669</c:v>
                </c:pt>
                <c:pt idx="34403">
                  <c:v>42923.429861111108</c:v>
                </c:pt>
                <c:pt idx="34404">
                  <c:v>42923.430555555555</c:v>
                </c:pt>
                <c:pt idx="34405">
                  <c:v>42923.431250000001</c:v>
                </c:pt>
                <c:pt idx="34406">
                  <c:v>42923.431944444441</c:v>
                </c:pt>
                <c:pt idx="34407">
                  <c:v>42923.432638888888</c:v>
                </c:pt>
                <c:pt idx="34408">
                  <c:v>42923.433333333334</c:v>
                </c:pt>
                <c:pt idx="34409">
                  <c:v>42923.434027777781</c:v>
                </c:pt>
                <c:pt idx="34410">
                  <c:v>42923.43472222222</c:v>
                </c:pt>
                <c:pt idx="34411">
                  <c:v>42923.435416666667</c:v>
                </c:pt>
                <c:pt idx="34412">
                  <c:v>42923.436111111114</c:v>
                </c:pt>
                <c:pt idx="34413">
                  <c:v>42923.436805555553</c:v>
                </c:pt>
                <c:pt idx="34414">
                  <c:v>42923.4375</c:v>
                </c:pt>
                <c:pt idx="34415">
                  <c:v>42923.438194444447</c:v>
                </c:pt>
                <c:pt idx="34416">
                  <c:v>42923.438888888886</c:v>
                </c:pt>
                <c:pt idx="34417">
                  <c:v>42923.439583333333</c:v>
                </c:pt>
                <c:pt idx="34418">
                  <c:v>42923.44027777778</c:v>
                </c:pt>
                <c:pt idx="34419">
                  <c:v>42923.440972222219</c:v>
                </c:pt>
                <c:pt idx="34420">
                  <c:v>42923.441666666666</c:v>
                </c:pt>
                <c:pt idx="34421">
                  <c:v>42923.442361111112</c:v>
                </c:pt>
                <c:pt idx="34422">
                  <c:v>42923.443055555559</c:v>
                </c:pt>
                <c:pt idx="34423">
                  <c:v>42923.443749999999</c:v>
                </c:pt>
                <c:pt idx="34424">
                  <c:v>42923.444444444445</c:v>
                </c:pt>
                <c:pt idx="34425">
                  <c:v>42923.445138888892</c:v>
                </c:pt>
                <c:pt idx="34426">
                  <c:v>42923.445833333331</c:v>
                </c:pt>
                <c:pt idx="34427">
                  <c:v>42923.446527777778</c:v>
                </c:pt>
                <c:pt idx="34428">
                  <c:v>42923.447222222225</c:v>
                </c:pt>
                <c:pt idx="34429">
                  <c:v>42923.447916666664</c:v>
                </c:pt>
                <c:pt idx="34430">
                  <c:v>42923.448611111111</c:v>
                </c:pt>
                <c:pt idx="34431">
                  <c:v>42923.449305555558</c:v>
                </c:pt>
                <c:pt idx="34432">
                  <c:v>42923.45</c:v>
                </c:pt>
                <c:pt idx="34433">
                  <c:v>42923.450694444444</c:v>
                </c:pt>
                <c:pt idx="34434">
                  <c:v>42923.451388888891</c:v>
                </c:pt>
                <c:pt idx="34435">
                  <c:v>42923.45208333333</c:v>
                </c:pt>
                <c:pt idx="34436">
                  <c:v>42923.452777777777</c:v>
                </c:pt>
                <c:pt idx="34437">
                  <c:v>42923.453472222223</c:v>
                </c:pt>
                <c:pt idx="34438">
                  <c:v>42923.45416666667</c:v>
                </c:pt>
                <c:pt idx="34439">
                  <c:v>42923.454861111109</c:v>
                </c:pt>
                <c:pt idx="34440">
                  <c:v>42923.455555555556</c:v>
                </c:pt>
                <c:pt idx="34441">
                  <c:v>42923.456250000003</c:v>
                </c:pt>
                <c:pt idx="34442">
                  <c:v>42923.456944444442</c:v>
                </c:pt>
                <c:pt idx="34443">
                  <c:v>42923.457638888889</c:v>
                </c:pt>
                <c:pt idx="34444">
                  <c:v>42923.458333333336</c:v>
                </c:pt>
                <c:pt idx="34445">
                  <c:v>42923.459027777775</c:v>
                </c:pt>
                <c:pt idx="34446">
                  <c:v>42923.459722222222</c:v>
                </c:pt>
                <c:pt idx="34447">
                  <c:v>42923.460416666669</c:v>
                </c:pt>
                <c:pt idx="34448">
                  <c:v>42923.461111111108</c:v>
                </c:pt>
                <c:pt idx="34449">
                  <c:v>42923.461805555555</c:v>
                </c:pt>
                <c:pt idx="34450">
                  <c:v>42923.462500000001</c:v>
                </c:pt>
                <c:pt idx="34451">
                  <c:v>42923.463194444441</c:v>
                </c:pt>
                <c:pt idx="34452">
                  <c:v>42923.463888888888</c:v>
                </c:pt>
                <c:pt idx="34453">
                  <c:v>42923.464583333334</c:v>
                </c:pt>
                <c:pt idx="34454">
                  <c:v>42923.465277777781</c:v>
                </c:pt>
                <c:pt idx="34455">
                  <c:v>42923.46597222222</c:v>
                </c:pt>
                <c:pt idx="34456">
                  <c:v>42923.466666666667</c:v>
                </c:pt>
                <c:pt idx="34457">
                  <c:v>42923.467361111114</c:v>
                </c:pt>
                <c:pt idx="34458">
                  <c:v>42923.468055555553</c:v>
                </c:pt>
                <c:pt idx="34459">
                  <c:v>42923.46875</c:v>
                </c:pt>
                <c:pt idx="34460">
                  <c:v>42923.469444444447</c:v>
                </c:pt>
                <c:pt idx="34461">
                  <c:v>42923.470138888886</c:v>
                </c:pt>
                <c:pt idx="34462">
                  <c:v>42923.470833333333</c:v>
                </c:pt>
                <c:pt idx="34463">
                  <c:v>42923.47152777778</c:v>
                </c:pt>
                <c:pt idx="34464">
                  <c:v>42923.472222222219</c:v>
                </c:pt>
                <c:pt idx="34465">
                  <c:v>42923.472916666666</c:v>
                </c:pt>
                <c:pt idx="34466">
                  <c:v>42923.473611111112</c:v>
                </c:pt>
                <c:pt idx="34467">
                  <c:v>42923.474305555559</c:v>
                </c:pt>
                <c:pt idx="34468">
                  <c:v>42923.474999999999</c:v>
                </c:pt>
                <c:pt idx="34469">
                  <c:v>42923.475694444445</c:v>
                </c:pt>
                <c:pt idx="34470">
                  <c:v>42923.476388888892</c:v>
                </c:pt>
                <c:pt idx="34471">
                  <c:v>42923.477083333331</c:v>
                </c:pt>
                <c:pt idx="34472">
                  <c:v>42923.477777777778</c:v>
                </c:pt>
                <c:pt idx="34473">
                  <c:v>42923.478472222225</c:v>
                </c:pt>
                <c:pt idx="34474">
                  <c:v>42923.479166666664</c:v>
                </c:pt>
                <c:pt idx="34475">
                  <c:v>42923.479861111111</c:v>
                </c:pt>
                <c:pt idx="34476">
                  <c:v>42923.480555555558</c:v>
                </c:pt>
                <c:pt idx="34477">
                  <c:v>42923.481249999997</c:v>
                </c:pt>
                <c:pt idx="34478">
                  <c:v>42923.481944444444</c:v>
                </c:pt>
                <c:pt idx="34479">
                  <c:v>42923.482638888891</c:v>
                </c:pt>
                <c:pt idx="34480">
                  <c:v>42923.48333333333</c:v>
                </c:pt>
                <c:pt idx="34481">
                  <c:v>42923.484027777777</c:v>
                </c:pt>
                <c:pt idx="34482">
                  <c:v>42923.484722222223</c:v>
                </c:pt>
                <c:pt idx="34483">
                  <c:v>42923.48541666667</c:v>
                </c:pt>
                <c:pt idx="34484">
                  <c:v>42923.486111111109</c:v>
                </c:pt>
                <c:pt idx="34485">
                  <c:v>42923.486805555556</c:v>
                </c:pt>
                <c:pt idx="34486">
                  <c:v>42923.487500000003</c:v>
                </c:pt>
                <c:pt idx="34487">
                  <c:v>42923.488194444442</c:v>
                </c:pt>
                <c:pt idx="34488">
                  <c:v>42923.488888888889</c:v>
                </c:pt>
                <c:pt idx="34489">
                  <c:v>42923.489583333336</c:v>
                </c:pt>
                <c:pt idx="34490">
                  <c:v>42923.490277777775</c:v>
                </c:pt>
                <c:pt idx="34491">
                  <c:v>42923.490972222222</c:v>
                </c:pt>
                <c:pt idx="34492">
                  <c:v>42923.491666666669</c:v>
                </c:pt>
                <c:pt idx="34493">
                  <c:v>42923.492361111108</c:v>
                </c:pt>
                <c:pt idx="34494">
                  <c:v>42923.493055555555</c:v>
                </c:pt>
                <c:pt idx="34495">
                  <c:v>42923.493750000001</c:v>
                </c:pt>
                <c:pt idx="34496">
                  <c:v>42923.494444444441</c:v>
                </c:pt>
                <c:pt idx="34497">
                  <c:v>42923.495138888888</c:v>
                </c:pt>
                <c:pt idx="34498">
                  <c:v>42923.495833333334</c:v>
                </c:pt>
                <c:pt idx="34499">
                  <c:v>42923.496527777781</c:v>
                </c:pt>
                <c:pt idx="34500">
                  <c:v>42923.49722222222</c:v>
                </c:pt>
                <c:pt idx="34501">
                  <c:v>42923.497916666667</c:v>
                </c:pt>
                <c:pt idx="34502">
                  <c:v>42923.498611111114</c:v>
                </c:pt>
                <c:pt idx="34503">
                  <c:v>42923.499305555553</c:v>
                </c:pt>
                <c:pt idx="34504">
                  <c:v>42923.5</c:v>
                </c:pt>
                <c:pt idx="34505">
                  <c:v>42923.500694444447</c:v>
                </c:pt>
                <c:pt idx="34506">
                  <c:v>42923.501388888886</c:v>
                </c:pt>
                <c:pt idx="34507">
                  <c:v>42923.502083333333</c:v>
                </c:pt>
                <c:pt idx="34508">
                  <c:v>42923.50277777778</c:v>
                </c:pt>
                <c:pt idx="34509">
                  <c:v>42923.503472222219</c:v>
                </c:pt>
                <c:pt idx="34510">
                  <c:v>42923.504166666666</c:v>
                </c:pt>
                <c:pt idx="34511">
                  <c:v>42923.504861111112</c:v>
                </c:pt>
                <c:pt idx="34512">
                  <c:v>42923.505555555559</c:v>
                </c:pt>
                <c:pt idx="34513">
                  <c:v>42923.506249999999</c:v>
                </c:pt>
                <c:pt idx="34514">
                  <c:v>42923.506944444445</c:v>
                </c:pt>
                <c:pt idx="34515">
                  <c:v>42923.507638888892</c:v>
                </c:pt>
                <c:pt idx="34516">
                  <c:v>42923.508333333331</c:v>
                </c:pt>
                <c:pt idx="34517">
                  <c:v>42923.509027777778</c:v>
                </c:pt>
                <c:pt idx="34518">
                  <c:v>42923.509722222225</c:v>
                </c:pt>
                <c:pt idx="34519">
                  <c:v>42923.510416666664</c:v>
                </c:pt>
                <c:pt idx="34520">
                  <c:v>42923.511111111111</c:v>
                </c:pt>
                <c:pt idx="34521">
                  <c:v>42923.511805555558</c:v>
                </c:pt>
                <c:pt idx="34522">
                  <c:v>42923.512499999997</c:v>
                </c:pt>
                <c:pt idx="34523">
                  <c:v>42923.513194444444</c:v>
                </c:pt>
                <c:pt idx="34524">
                  <c:v>42923.513888888891</c:v>
                </c:pt>
                <c:pt idx="34525">
                  <c:v>42923.51458333333</c:v>
                </c:pt>
                <c:pt idx="34526">
                  <c:v>42923.515277777777</c:v>
                </c:pt>
                <c:pt idx="34527">
                  <c:v>42923.515972222223</c:v>
                </c:pt>
                <c:pt idx="34528">
                  <c:v>42923.51666666667</c:v>
                </c:pt>
                <c:pt idx="34529">
                  <c:v>42923.517361111109</c:v>
                </c:pt>
                <c:pt idx="34530">
                  <c:v>42923.518055555556</c:v>
                </c:pt>
                <c:pt idx="34531">
                  <c:v>42923.518750000003</c:v>
                </c:pt>
                <c:pt idx="34532">
                  <c:v>42923.519444444442</c:v>
                </c:pt>
                <c:pt idx="34533">
                  <c:v>42923.520138888889</c:v>
                </c:pt>
                <c:pt idx="34534">
                  <c:v>42923.520833333336</c:v>
                </c:pt>
                <c:pt idx="34535">
                  <c:v>42923.521527777775</c:v>
                </c:pt>
                <c:pt idx="34536">
                  <c:v>42923.522222222222</c:v>
                </c:pt>
                <c:pt idx="34537">
                  <c:v>42923.522916666669</c:v>
                </c:pt>
                <c:pt idx="34538">
                  <c:v>42923.523611111108</c:v>
                </c:pt>
                <c:pt idx="34539">
                  <c:v>42923.524305555555</c:v>
                </c:pt>
                <c:pt idx="34540">
                  <c:v>42923.525000000001</c:v>
                </c:pt>
                <c:pt idx="34541">
                  <c:v>42923.525694444441</c:v>
                </c:pt>
                <c:pt idx="34542">
                  <c:v>42923.526388888888</c:v>
                </c:pt>
                <c:pt idx="34543">
                  <c:v>42923.527083333334</c:v>
                </c:pt>
                <c:pt idx="34544">
                  <c:v>42923.527777777781</c:v>
                </c:pt>
                <c:pt idx="34545">
                  <c:v>42923.52847222222</c:v>
                </c:pt>
                <c:pt idx="34546">
                  <c:v>42923.529166666667</c:v>
                </c:pt>
                <c:pt idx="34547">
                  <c:v>42923.529861111114</c:v>
                </c:pt>
                <c:pt idx="34548">
                  <c:v>42923.530555555553</c:v>
                </c:pt>
                <c:pt idx="34549">
                  <c:v>42923.53125</c:v>
                </c:pt>
                <c:pt idx="34550">
                  <c:v>42923.531944444447</c:v>
                </c:pt>
                <c:pt idx="34551">
                  <c:v>42923.532638888886</c:v>
                </c:pt>
                <c:pt idx="34552">
                  <c:v>42923.533333333333</c:v>
                </c:pt>
                <c:pt idx="34553">
                  <c:v>42923.53402777778</c:v>
                </c:pt>
                <c:pt idx="34554">
                  <c:v>42923.534722222219</c:v>
                </c:pt>
                <c:pt idx="34555">
                  <c:v>42923.535416666666</c:v>
                </c:pt>
                <c:pt idx="34556">
                  <c:v>42923.536111111112</c:v>
                </c:pt>
                <c:pt idx="34557">
                  <c:v>42923.536805555559</c:v>
                </c:pt>
                <c:pt idx="34558">
                  <c:v>42923.537499999999</c:v>
                </c:pt>
                <c:pt idx="34559">
                  <c:v>42923.538194444445</c:v>
                </c:pt>
                <c:pt idx="34560">
                  <c:v>42923.538888888892</c:v>
                </c:pt>
                <c:pt idx="34561">
                  <c:v>42923.539583333331</c:v>
                </c:pt>
                <c:pt idx="34562">
                  <c:v>42923.540277777778</c:v>
                </c:pt>
                <c:pt idx="34563">
                  <c:v>42923.540972222225</c:v>
                </c:pt>
                <c:pt idx="34564">
                  <c:v>42923.541666666664</c:v>
                </c:pt>
                <c:pt idx="34565">
                  <c:v>42923.542361111111</c:v>
                </c:pt>
                <c:pt idx="34566">
                  <c:v>42923.543055555558</c:v>
                </c:pt>
                <c:pt idx="34567">
                  <c:v>42923.543749999997</c:v>
                </c:pt>
                <c:pt idx="34568">
                  <c:v>42923.544444444444</c:v>
                </c:pt>
                <c:pt idx="34569">
                  <c:v>42923.545138888891</c:v>
                </c:pt>
                <c:pt idx="34570">
                  <c:v>42923.54583333333</c:v>
                </c:pt>
                <c:pt idx="34571">
                  <c:v>42923.546527777777</c:v>
                </c:pt>
                <c:pt idx="34572">
                  <c:v>42923.547222222223</c:v>
                </c:pt>
                <c:pt idx="34573">
                  <c:v>42923.54791666667</c:v>
                </c:pt>
                <c:pt idx="34574">
                  <c:v>42923.548611111109</c:v>
                </c:pt>
                <c:pt idx="34575">
                  <c:v>42923.549305555556</c:v>
                </c:pt>
                <c:pt idx="34576">
                  <c:v>42923.55</c:v>
                </c:pt>
                <c:pt idx="34577">
                  <c:v>42923.550694444442</c:v>
                </c:pt>
                <c:pt idx="34578">
                  <c:v>42923.551388888889</c:v>
                </c:pt>
                <c:pt idx="34579">
                  <c:v>42923.552083333336</c:v>
                </c:pt>
                <c:pt idx="34580">
                  <c:v>42923.552777777775</c:v>
                </c:pt>
                <c:pt idx="34581">
                  <c:v>42923.553472222222</c:v>
                </c:pt>
                <c:pt idx="34582">
                  <c:v>42923.554166666669</c:v>
                </c:pt>
                <c:pt idx="34583">
                  <c:v>42923.554861111108</c:v>
                </c:pt>
                <c:pt idx="34584">
                  <c:v>42923.555555555555</c:v>
                </c:pt>
                <c:pt idx="34585">
                  <c:v>42923.556250000001</c:v>
                </c:pt>
                <c:pt idx="34586">
                  <c:v>42923.556944444441</c:v>
                </c:pt>
                <c:pt idx="34587">
                  <c:v>42923.557638888888</c:v>
                </c:pt>
                <c:pt idx="34588">
                  <c:v>42923.558333333334</c:v>
                </c:pt>
                <c:pt idx="34589">
                  <c:v>42923.559027777781</c:v>
                </c:pt>
                <c:pt idx="34590">
                  <c:v>42923.55972222222</c:v>
                </c:pt>
                <c:pt idx="34591">
                  <c:v>42923.560416666667</c:v>
                </c:pt>
                <c:pt idx="34592">
                  <c:v>42923.561111111114</c:v>
                </c:pt>
                <c:pt idx="34593">
                  <c:v>42923.561805555553</c:v>
                </c:pt>
                <c:pt idx="34594">
                  <c:v>42923.5625</c:v>
                </c:pt>
                <c:pt idx="34595">
                  <c:v>42923.563194444447</c:v>
                </c:pt>
                <c:pt idx="34596">
                  <c:v>42923.563888888886</c:v>
                </c:pt>
                <c:pt idx="34597">
                  <c:v>42923.564583333333</c:v>
                </c:pt>
                <c:pt idx="34598">
                  <c:v>42923.56527777778</c:v>
                </c:pt>
                <c:pt idx="34599">
                  <c:v>42923.565972222219</c:v>
                </c:pt>
                <c:pt idx="34600">
                  <c:v>42923.566666666666</c:v>
                </c:pt>
                <c:pt idx="34601">
                  <c:v>42923.567361111112</c:v>
                </c:pt>
                <c:pt idx="34602">
                  <c:v>42923.568055555559</c:v>
                </c:pt>
                <c:pt idx="34603">
                  <c:v>42923.568749999999</c:v>
                </c:pt>
                <c:pt idx="34604">
                  <c:v>42923.569444444445</c:v>
                </c:pt>
                <c:pt idx="34605">
                  <c:v>42923.570138888892</c:v>
                </c:pt>
                <c:pt idx="34606">
                  <c:v>42923.570833333331</c:v>
                </c:pt>
                <c:pt idx="34607">
                  <c:v>42923.571527777778</c:v>
                </c:pt>
                <c:pt idx="34608">
                  <c:v>42923.572222222225</c:v>
                </c:pt>
                <c:pt idx="34609">
                  <c:v>42923.572916666664</c:v>
                </c:pt>
                <c:pt idx="34610">
                  <c:v>42923.573611111111</c:v>
                </c:pt>
                <c:pt idx="34611">
                  <c:v>42923.574305555558</c:v>
                </c:pt>
                <c:pt idx="34612">
                  <c:v>42923.574999999997</c:v>
                </c:pt>
                <c:pt idx="34613">
                  <c:v>42923.575694444444</c:v>
                </c:pt>
                <c:pt idx="34614">
                  <c:v>42923.576388888891</c:v>
                </c:pt>
                <c:pt idx="34615">
                  <c:v>42923.57708333333</c:v>
                </c:pt>
                <c:pt idx="34616">
                  <c:v>42923.577777777777</c:v>
                </c:pt>
                <c:pt idx="34617">
                  <c:v>42923.578472222223</c:v>
                </c:pt>
                <c:pt idx="34618">
                  <c:v>42923.57916666667</c:v>
                </c:pt>
                <c:pt idx="34619">
                  <c:v>42923.579861111109</c:v>
                </c:pt>
                <c:pt idx="34620">
                  <c:v>42923.580555555556</c:v>
                </c:pt>
                <c:pt idx="34621">
                  <c:v>42923.581250000003</c:v>
                </c:pt>
                <c:pt idx="34622">
                  <c:v>42923.581944444442</c:v>
                </c:pt>
                <c:pt idx="34623">
                  <c:v>42923.582638888889</c:v>
                </c:pt>
                <c:pt idx="34624">
                  <c:v>42923.583333333336</c:v>
                </c:pt>
                <c:pt idx="34625">
                  <c:v>42923.584027777775</c:v>
                </c:pt>
                <c:pt idx="34626">
                  <c:v>42923.584722222222</c:v>
                </c:pt>
                <c:pt idx="34627">
                  <c:v>42923.585416666669</c:v>
                </c:pt>
                <c:pt idx="34628">
                  <c:v>42923.586111111108</c:v>
                </c:pt>
                <c:pt idx="34629">
                  <c:v>42923.586805555555</c:v>
                </c:pt>
                <c:pt idx="34630">
                  <c:v>42923.587500000001</c:v>
                </c:pt>
                <c:pt idx="34631">
                  <c:v>42923.588194444441</c:v>
                </c:pt>
                <c:pt idx="34632">
                  <c:v>42923.588888888888</c:v>
                </c:pt>
                <c:pt idx="34633">
                  <c:v>42923.589583333334</c:v>
                </c:pt>
                <c:pt idx="34634">
                  <c:v>42923.590277777781</c:v>
                </c:pt>
                <c:pt idx="34635">
                  <c:v>42923.59097222222</c:v>
                </c:pt>
                <c:pt idx="34636">
                  <c:v>42923.591666666667</c:v>
                </c:pt>
                <c:pt idx="34637">
                  <c:v>42923.592361111114</c:v>
                </c:pt>
                <c:pt idx="34638">
                  <c:v>42923.593055555553</c:v>
                </c:pt>
                <c:pt idx="34639">
                  <c:v>42923.59375</c:v>
                </c:pt>
                <c:pt idx="34640">
                  <c:v>42923.594444444447</c:v>
                </c:pt>
                <c:pt idx="34641">
                  <c:v>42923.595138888886</c:v>
                </c:pt>
                <c:pt idx="34642">
                  <c:v>42923.595833333333</c:v>
                </c:pt>
                <c:pt idx="34643">
                  <c:v>42923.59652777778</c:v>
                </c:pt>
                <c:pt idx="34644">
                  <c:v>42923.597222222219</c:v>
                </c:pt>
                <c:pt idx="34645">
                  <c:v>42923.597916666666</c:v>
                </c:pt>
                <c:pt idx="34646">
                  <c:v>42923.598611111112</c:v>
                </c:pt>
                <c:pt idx="34647">
                  <c:v>42923.599305555559</c:v>
                </c:pt>
                <c:pt idx="34648">
                  <c:v>42923.6</c:v>
                </c:pt>
                <c:pt idx="34649">
                  <c:v>42923.600694444445</c:v>
                </c:pt>
                <c:pt idx="34650">
                  <c:v>42923.601388888892</c:v>
                </c:pt>
                <c:pt idx="34651">
                  <c:v>42923.602083333331</c:v>
                </c:pt>
                <c:pt idx="34652">
                  <c:v>42923.602777777778</c:v>
                </c:pt>
                <c:pt idx="34653">
                  <c:v>42923.603472222225</c:v>
                </c:pt>
                <c:pt idx="34654">
                  <c:v>42923.604166666664</c:v>
                </c:pt>
                <c:pt idx="34655">
                  <c:v>42923.604861111111</c:v>
                </c:pt>
                <c:pt idx="34656">
                  <c:v>42923.605555555558</c:v>
                </c:pt>
                <c:pt idx="34657">
                  <c:v>42923.606249999997</c:v>
                </c:pt>
                <c:pt idx="34658">
                  <c:v>42923.606944444444</c:v>
                </c:pt>
                <c:pt idx="34659">
                  <c:v>42923.607638888891</c:v>
                </c:pt>
                <c:pt idx="34660">
                  <c:v>42923.60833333333</c:v>
                </c:pt>
                <c:pt idx="34661">
                  <c:v>42923.609027777777</c:v>
                </c:pt>
                <c:pt idx="34662">
                  <c:v>42923.609722222223</c:v>
                </c:pt>
                <c:pt idx="34663">
                  <c:v>42923.61041666667</c:v>
                </c:pt>
                <c:pt idx="34664">
                  <c:v>42923.611111111109</c:v>
                </c:pt>
                <c:pt idx="34665">
                  <c:v>42923.611805555556</c:v>
                </c:pt>
                <c:pt idx="34666">
                  <c:v>42923.612500000003</c:v>
                </c:pt>
                <c:pt idx="34667">
                  <c:v>42923.613194444442</c:v>
                </c:pt>
                <c:pt idx="34668">
                  <c:v>42923.613888888889</c:v>
                </c:pt>
                <c:pt idx="34669">
                  <c:v>42923.614583333336</c:v>
                </c:pt>
                <c:pt idx="34670">
                  <c:v>42923.615277777775</c:v>
                </c:pt>
                <c:pt idx="34671">
                  <c:v>42923.615972222222</c:v>
                </c:pt>
                <c:pt idx="34672">
                  <c:v>42923.616666666669</c:v>
                </c:pt>
                <c:pt idx="34673">
                  <c:v>42923.617361111108</c:v>
                </c:pt>
                <c:pt idx="34674">
                  <c:v>42923.618055555555</c:v>
                </c:pt>
                <c:pt idx="34675">
                  <c:v>42923.618750000001</c:v>
                </c:pt>
                <c:pt idx="34676">
                  <c:v>42923.619444444441</c:v>
                </c:pt>
                <c:pt idx="34677">
                  <c:v>42923.620138888888</c:v>
                </c:pt>
                <c:pt idx="34678">
                  <c:v>42923.620833333334</c:v>
                </c:pt>
                <c:pt idx="34679">
                  <c:v>42923.621527777781</c:v>
                </c:pt>
                <c:pt idx="34680">
                  <c:v>42923.62222222222</c:v>
                </c:pt>
                <c:pt idx="34681">
                  <c:v>42923.622916666667</c:v>
                </c:pt>
                <c:pt idx="34682">
                  <c:v>42923.623611111114</c:v>
                </c:pt>
                <c:pt idx="34683">
                  <c:v>42923.624305555553</c:v>
                </c:pt>
                <c:pt idx="34684">
                  <c:v>42923.625</c:v>
                </c:pt>
                <c:pt idx="34685">
                  <c:v>42923.625694444447</c:v>
                </c:pt>
                <c:pt idx="34686">
                  <c:v>42923.626388888886</c:v>
                </c:pt>
                <c:pt idx="34687">
                  <c:v>42923.627083333333</c:v>
                </c:pt>
                <c:pt idx="34688">
                  <c:v>42923.62777777778</c:v>
                </c:pt>
                <c:pt idx="34689">
                  <c:v>42923.628472222219</c:v>
                </c:pt>
                <c:pt idx="34690">
                  <c:v>42923.629166666666</c:v>
                </c:pt>
                <c:pt idx="34691">
                  <c:v>42923.629861111112</c:v>
                </c:pt>
                <c:pt idx="34692">
                  <c:v>42923.630555555559</c:v>
                </c:pt>
                <c:pt idx="34693">
                  <c:v>42923.631249999999</c:v>
                </c:pt>
                <c:pt idx="34694">
                  <c:v>42923.631944444445</c:v>
                </c:pt>
                <c:pt idx="34695">
                  <c:v>42923.632638888892</c:v>
                </c:pt>
                <c:pt idx="34696">
                  <c:v>42923.633333333331</c:v>
                </c:pt>
                <c:pt idx="34697">
                  <c:v>42923.634027777778</c:v>
                </c:pt>
                <c:pt idx="34698">
                  <c:v>42923.634722222225</c:v>
                </c:pt>
                <c:pt idx="34699">
                  <c:v>42923.635416666664</c:v>
                </c:pt>
                <c:pt idx="34700">
                  <c:v>42923.636111111111</c:v>
                </c:pt>
                <c:pt idx="34701">
                  <c:v>42923.636805555558</c:v>
                </c:pt>
                <c:pt idx="34702">
                  <c:v>42923.637499999997</c:v>
                </c:pt>
                <c:pt idx="34703">
                  <c:v>42923.638194444444</c:v>
                </c:pt>
                <c:pt idx="34704">
                  <c:v>42923.638888888891</c:v>
                </c:pt>
                <c:pt idx="34705">
                  <c:v>42923.63958333333</c:v>
                </c:pt>
                <c:pt idx="34706">
                  <c:v>42923.640277777777</c:v>
                </c:pt>
                <c:pt idx="34707">
                  <c:v>42923.640972222223</c:v>
                </c:pt>
                <c:pt idx="34708">
                  <c:v>42923.64166666667</c:v>
                </c:pt>
                <c:pt idx="34709">
                  <c:v>42923.642361111109</c:v>
                </c:pt>
                <c:pt idx="34710">
                  <c:v>42923.643055555556</c:v>
                </c:pt>
                <c:pt idx="34711">
                  <c:v>42923.643750000003</c:v>
                </c:pt>
                <c:pt idx="34712">
                  <c:v>42923.644444444442</c:v>
                </c:pt>
                <c:pt idx="34713">
                  <c:v>42923.645138888889</c:v>
                </c:pt>
                <c:pt idx="34714">
                  <c:v>42923.645833333336</c:v>
                </c:pt>
                <c:pt idx="34715">
                  <c:v>42923.646527777775</c:v>
                </c:pt>
                <c:pt idx="34716">
                  <c:v>42923.647222222222</c:v>
                </c:pt>
                <c:pt idx="34717">
                  <c:v>42923.647916666669</c:v>
                </c:pt>
                <c:pt idx="34718">
                  <c:v>42923.648611111108</c:v>
                </c:pt>
                <c:pt idx="34719">
                  <c:v>42923.649305555555</c:v>
                </c:pt>
                <c:pt idx="34720">
                  <c:v>42923.65</c:v>
                </c:pt>
                <c:pt idx="34721">
                  <c:v>42923.650694444441</c:v>
                </c:pt>
                <c:pt idx="34722">
                  <c:v>42923.651388888888</c:v>
                </c:pt>
                <c:pt idx="34723">
                  <c:v>42923.652083333334</c:v>
                </c:pt>
                <c:pt idx="34724">
                  <c:v>42923.652777777781</c:v>
                </c:pt>
                <c:pt idx="34725">
                  <c:v>42923.65347222222</c:v>
                </c:pt>
                <c:pt idx="34726">
                  <c:v>42923.654166666667</c:v>
                </c:pt>
                <c:pt idx="34727">
                  <c:v>42923.654861111114</c:v>
                </c:pt>
                <c:pt idx="34728">
                  <c:v>42923.655555555553</c:v>
                </c:pt>
                <c:pt idx="34729">
                  <c:v>42923.65625</c:v>
                </c:pt>
                <c:pt idx="34730">
                  <c:v>42923.656944444447</c:v>
                </c:pt>
                <c:pt idx="34731">
                  <c:v>42923.657638888886</c:v>
                </c:pt>
                <c:pt idx="34732">
                  <c:v>42923.658333333333</c:v>
                </c:pt>
                <c:pt idx="34733">
                  <c:v>42923.65902777778</c:v>
                </c:pt>
                <c:pt idx="34734">
                  <c:v>42923.659722222219</c:v>
                </c:pt>
                <c:pt idx="34735">
                  <c:v>42923.660416666666</c:v>
                </c:pt>
                <c:pt idx="34736">
                  <c:v>42923.661111111112</c:v>
                </c:pt>
                <c:pt idx="34737">
                  <c:v>42923.661805555559</c:v>
                </c:pt>
                <c:pt idx="34738">
                  <c:v>42923.662499999999</c:v>
                </c:pt>
                <c:pt idx="34739">
                  <c:v>42923.663194444445</c:v>
                </c:pt>
                <c:pt idx="34740">
                  <c:v>42923.663888888892</c:v>
                </c:pt>
                <c:pt idx="34741">
                  <c:v>42923.664583333331</c:v>
                </c:pt>
                <c:pt idx="34742">
                  <c:v>42923.665277777778</c:v>
                </c:pt>
                <c:pt idx="34743">
                  <c:v>42923.665972222225</c:v>
                </c:pt>
                <c:pt idx="34744">
                  <c:v>42923.666666666664</c:v>
                </c:pt>
                <c:pt idx="34745">
                  <c:v>42923.667361111111</c:v>
                </c:pt>
                <c:pt idx="34746">
                  <c:v>42923.668055555558</c:v>
                </c:pt>
                <c:pt idx="34747">
                  <c:v>42923.668749999997</c:v>
                </c:pt>
                <c:pt idx="34748">
                  <c:v>42923.669444444444</c:v>
                </c:pt>
                <c:pt idx="34749">
                  <c:v>42923.670138888891</c:v>
                </c:pt>
                <c:pt idx="34750">
                  <c:v>42923.67083333333</c:v>
                </c:pt>
                <c:pt idx="34751">
                  <c:v>42923.671527777777</c:v>
                </c:pt>
                <c:pt idx="34752">
                  <c:v>42923.672222222223</c:v>
                </c:pt>
                <c:pt idx="34753">
                  <c:v>42923.67291666667</c:v>
                </c:pt>
                <c:pt idx="34754">
                  <c:v>42923.673611111109</c:v>
                </c:pt>
                <c:pt idx="34755">
                  <c:v>42923.674305555556</c:v>
                </c:pt>
                <c:pt idx="34756">
                  <c:v>42923.675000000003</c:v>
                </c:pt>
                <c:pt idx="34757">
                  <c:v>42923.675694444442</c:v>
                </c:pt>
                <c:pt idx="34758">
                  <c:v>42923.676388888889</c:v>
                </c:pt>
                <c:pt idx="34759">
                  <c:v>42923.677083333336</c:v>
                </c:pt>
                <c:pt idx="34760">
                  <c:v>42923.677777777775</c:v>
                </c:pt>
                <c:pt idx="34761">
                  <c:v>42923.678472222222</c:v>
                </c:pt>
                <c:pt idx="34762">
                  <c:v>42923.679166666669</c:v>
                </c:pt>
                <c:pt idx="34763">
                  <c:v>42923.679861111108</c:v>
                </c:pt>
                <c:pt idx="34764">
                  <c:v>42923.680555555555</c:v>
                </c:pt>
                <c:pt idx="34765">
                  <c:v>42923.681250000001</c:v>
                </c:pt>
                <c:pt idx="34766">
                  <c:v>42923.681944444441</c:v>
                </c:pt>
                <c:pt idx="34767">
                  <c:v>42923.682638888888</c:v>
                </c:pt>
                <c:pt idx="34768">
                  <c:v>42923.683333333334</c:v>
                </c:pt>
                <c:pt idx="34769">
                  <c:v>42923.684027777781</c:v>
                </c:pt>
                <c:pt idx="34770">
                  <c:v>42923.68472222222</c:v>
                </c:pt>
                <c:pt idx="34771">
                  <c:v>42923.685416666667</c:v>
                </c:pt>
                <c:pt idx="34772">
                  <c:v>42923.686111111114</c:v>
                </c:pt>
                <c:pt idx="34773">
                  <c:v>42923.686805555553</c:v>
                </c:pt>
                <c:pt idx="34774">
                  <c:v>42923.6875</c:v>
                </c:pt>
                <c:pt idx="34775">
                  <c:v>42923.688194444447</c:v>
                </c:pt>
                <c:pt idx="34776">
                  <c:v>42923.688888888886</c:v>
                </c:pt>
                <c:pt idx="34777">
                  <c:v>42923.689583333333</c:v>
                </c:pt>
                <c:pt idx="34778">
                  <c:v>42923.69027777778</c:v>
                </c:pt>
                <c:pt idx="34779">
                  <c:v>42923.690972222219</c:v>
                </c:pt>
                <c:pt idx="34780">
                  <c:v>42923.691666666666</c:v>
                </c:pt>
                <c:pt idx="34781">
                  <c:v>42923.692361111112</c:v>
                </c:pt>
                <c:pt idx="34782">
                  <c:v>42923.693055555559</c:v>
                </c:pt>
                <c:pt idx="34783">
                  <c:v>42923.693749999999</c:v>
                </c:pt>
                <c:pt idx="34784">
                  <c:v>42923.694444444445</c:v>
                </c:pt>
                <c:pt idx="34785">
                  <c:v>42923.695138888892</c:v>
                </c:pt>
                <c:pt idx="34786">
                  <c:v>42923.695833333331</c:v>
                </c:pt>
                <c:pt idx="34787">
                  <c:v>42923.696527777778</c:v>
                </c:pt>
                <c:pt idx="34788">
                  <c:v>42923.697222222225</c:v>
                </c:pt>
                <c:pt idx="34789">
                  <c:v>42923.697916666664</c:v>
                </c:pt>
                <c:pt idx="34790">
                  <c:v>42923.698611111111</c:v>
                </c:pt>
                <c:pt idx="34791">
                  <c:v>42923.699305555558</c:v>
                </c:pt>
                <c:pt idx="34792">
                  <c:v>42923.7</c:v>
                </c:pt>
                <c:pt idx="34793">
                  <c:v>42923.700694444444</c:v>
                </c:pt>
                <c:pt idx="34794">
                  <c:v>42923.701388888891</c:v>
                </c:pt>
                <c:pt idx="34795">
                  <c:v>42923.70208333333</c:v>
                </c:pt>
                <c:pt idx="34796">
                  <c:v>42923.702777777777</c:v>
                </c:pt>
                <c:pt idx="34797">
                  <c:v>42923.703472222223</c:v>
                </c:pt>
                <c:pt idx="34798">
                  <c:v>42923.70416666667</c:v>
                </c:pt>
                <c:pt idx="34799">
                  <c:v>42923.704861111109</c:v>
                </c:pt>
                <c:pt idx="34800">
                  <c:v>42923.705555555556</c:v>
                </c:pt>
                <c:pt idx="34801">
                  <c:v>42923.706250000003</c:v>
                </c:pt>
                <c:pt idx="34802">
                  <c:v>42923.706944444442</c:v>
                </c:pt>
                <c:pt idx="34803">
                  <c:v>42923.707638888889</c:v>
                </c:pt>
                <c:pt idx="34804">
                  <c:v>42923.708333333336</c:v>
                </c:pt>
                <c:pt idx="34805">
                  <c:v>42923.709027777775</c:v>
                </c:pt>
                <c:pt idx="34806">
                  <c:v>42923.709722222222</c:v>
                </c:pt>
                <c:pt idx="34807">
                  <c:v>42923.710416666669</c:v>
                </c:pt>
                <c:pt idx="34808">
                  <c:v>42923.711111111108</c:v>
                </c:pt>
                <c:pt idx="34809">
                  <c:v>42923.711805555555</c:v>
                </c:pt>
                <c:pt idx="34810">
                  <c:v>42923.712500000001</c:v>
                </c:pt>
                <c:pt idx="34811">
                  <c:v>42923.713194444441</c:v>
                </c:pt>
                <c:pt idx="34812">
                  <c:v>42923.713888888888</c:v>
                </c:pt>
                <c:pt idx="34813">
                  <c:v>42923.714583333334</c:v>
                </c:pt>
                <c:pt idx="34814">
                  <c:v>42923.715277777781</c:v>
                </c:pt>
                <c:pt idx="34815">
                  <c:v>42923.71597222222</c:v>
                </c:pt>
                <c:pt idx="34816">
                  <c:v>42923.716666666667</c:v>
                </c:pt>
                <c:pt idx="34817">
                  <c:v>42923.717361111114</c:v>
                </c:pt>
                <c:pt idx="34818">
                  <c:v>42923.718055555553</c:v>
                </c:pt>
                <c:pt idx="34819">
                  <c:v>42923.71875</c:v>
                </c:pt>
                <c:pt idx="34820">
                  <c:v>42923.719444444447</c:v>
                </c:pt>
                <c:pt idx="34821">
                  <c:v>42923.720138888886</c:v>
                </c:pt>
                <c:pt idx="34822">
                  <c:v>42923.720833333333</c:v>
                </c:pt>
                <c:pt idx="34823">
                  <c:v>42923.72152777778</c:v>
                </c:pt>
                <c:pt idx="34824">
                  <c:v>42923.722222222219</c:v>
                </c:pt>
                <c:pt idx="34825">
                  <c:v>42923.722916666666</c:v>
                </c:pt>
                <c:pt idx="34826">
                  <c:v>42923.723611111112</c:v>
                </c:pt>
                <c:pt idx="34827">
                  <c:v>42923.724305555559</c:v>
                </c:pt>
                <c:pt idx="34828">
                  <c:v>42923.724999999999</c:v>
                </c:pt>
                <c:pt idx="34829">
                  <c:v>42923.725694444445</c:v>
                </c:pt>
                <c:pt idx="34830">
                  <c:v>42923.726388888892</c:v>
                </c:pt>
                <c:pt idx="34831">
                  <c:v>42923.727083333331</c:v>
                </c:pt>
                <c:pt idx="34832">
                  <c:v>42923.727777777778</c:v>
                </c:pt>
                <c:pt idx="34833">
                  <c:v>42923.728472222225</c:v>
                </c:pt>
                <c:pt idx="34834">
                  <c:v>42923.729166666664</c:v>
                </c:pt>
                <c:pt idx="34835">
                  <c:v>42923.729861111111</c:v>
                </c:pt>
                <c:pt idx="34836">
                  <c:v>42923.730555555558</c:v>
                </c:pt>
                <c:pt idx="34837">
                  <c:v>42923.731249999997</c:v>
                </c:pt>
                <c:pt idx="34838">
                  <c:v>42923.731944444444</c:v>
                </c:pt>
                <c:pt idx="34839">
                  <c:v>42923.732638888891</c:v>
                </c:pt>
                <c:pt idx="34840">
                  <c:v>42923.73333333333</c:v>
                </c:pt>
                <c:pt idx="34841">
                  <c:v>42923.734027777777</c:v>
                </c:pt>
                <c:pt idx="34842">
                  <c:v>42923.734722222223</c:v>
                </c:pt>
                <c:pt idx="34843">
                  <c:v>42923.73541666667</c:v>
                </c:pt>
                <c:pt idx="34844">
                  <c:v>42923.736111111109</c:v>
                </c:pt>
                <c:pt idx="34845">
                  <c:v>42923.736805555556</c:v>
                </c:pt>
                <c:pt idx="34846">
                  <c:v>42923.737500000003</c:v>
                </c:pt>
                <c:pt idx="34847">
                  <c:v>42923.738194444442</c:v>
                </c:pt>
                <c:pt idx="34848">
                  <c:v>42923.738888888889</c:v>
                </c:pt>
                <c:pt idx="34849">
                  <c:v>42923.739583333336</c:v>
                </c:pt>
                <c:pt idx="34850">
                  <c:v>42923.740277777775</c:v>
                </c:pt>
                <c:pt idx="34851">
                  <c:v>42923.740972222222</c:v>
                </c:pt>
                <c:pt idx="34852">
                  <c:v>42923.741666666669</c:v>
                </c:pt>
                <c:pt idx="34853">
                  <c:v>42923.742361111108</c:v>
                </c:pt>
                <c:pt idx="34854">
                  <c:v>42923.743055555555</c:v>
                </c:pt>
                <c:pt idx="34855">
                  <c:v>42923.743750000001</c:v>
                </c:pt>
                <c:pt idx="34856">
                  <c:v>42923.744444444441</c:v>
                </c:pt>
                <c:pt idx="34857">
                  <c:v>42923.745138888888</c:v>
                </c:pt>
                <c:pt idx="34858">
                  <c:v>42923.745833333334</c:v>
                </c:pt>
                <c:pt idx="34859">
                  <c:v>42923.746527777781</c:v>
                </c:pt>
                <c:pt idx="34860">
                  <c:v>42923.74722222222</c:v>
                </c:pt>
                <c:pt idx="34861">
                  <c:v>42923.747916666667</c:v>
                </c:pt>
                <c:pt idx="34862">
                  <c:v>42923.748611111114</c:v>
                </c:pt>
                <c:pt idx="34863">
                  <c:v>42923.749305555553</c:v>
                </c:pt>
                <c:pt idx="34864">
                  <c:v>42923.75</c:v>
                </c:pt>
                <c:pt idx="34865">
                  <c:v>42923.750694444447</c:v>
                </c:pt>
                <c:pt idx="34866">
                  <c:v>42923.751388888886</c:v>
                </c:pt>
                <c:pt idx="34867">
                  <c:v>42923.752083333333</c:v>
                </c:pt>
                <c:pt idx="34868">
                  <c:v>42923.75277777778</c:v>
                </c:pt>
                <c:pt idx="34869">
                  <c:v>42923.753472222219</c:v>
                </c:pt>
                <c:pt idx="34870">
                  <c:v>42923.754166666666</c:v>
                </c:pt>
                <c:pt idx="34871">
                  <c:v>42923.754861111112</c:v>
                </c:pt>
                <c:pt idx="34872">
                  <c:v>42923.755555555559</c:v>
                </c:pt>
                <c:pt idx="34873">
                  <c:v>42923.756249999999</c:v>
                </c:pt>
                <c:pt idx="34874">
                  <c:v>42923.756944444445</c:v>
                </c:pt>
                <c:pt idx="34875">
                  <c:v>42923.757638888892</c:v>
                </c:pt>
                <c:pt idx="34876">
                  <c:v>42923.758333333331</c:v>
                </c:pt>
                <c:pt idx="34877">
                  <c:v>42923.759027777778</c:v>
                </c:pt>
                <c:pt idx="34878">
                  <c:v>42923.759722222225</c:v>
                </c:pt>
                <c:pt idx="34879">
                  <c:v>42923.760416666664</c:v>
                </c:pt>
                <c:pt idx="34880">
                  <c:v>42923.761111111111</c:v>
                </c:pt>
                <c:pt idx="34881">
                  <c:v>42923.761805555558</c:v>
                </c:pt>
                <c:pt idx="34882">
                  <c:v>42923.762499999997</c:v>
                </c:pt>
                <c:pt idx="34883">
                  <c:v>42923.763194444444</c:v>
                </c:pt>
                <c:pt idx="34884">
                  <c:v>42923.763888888891</c:v>
                </c:pt>
                <c:pt idx="34885">
                  <c:v>42923.76458333333</c:v>
                </c:pt>
                <c:pt idx="34886">
                  <c:v>42923.765277777777</c:v>
                </c:pt>
                <c:pt idx="34887">
                  <c:v>42923.765972222223</c:v>
                </c:pt>
                <c:pt idx="34888">
                  <c:v>42923.76666666667</c:v>
                </c:pt>
                <c:pt idx="34889">
                  <c:v>42923.767361111109</c:v>
                </c:pt>
                <c:pt idx="34890">
                  <c:v>42923.768055555556</c:v>
                </c:pt>
                <c:pt idx="34891">
                  <c:v>42923.768750000003</c:v>
                </c:pt>
                <c:pt idx="34892">
                  <c:v>42923.769444444442</c:v>
                </c:pt>
                <c:pt idx="34893">
                  <c:v>42923.770138888889</c:v>
                </c:pt>
                <c:pt idx="34894">
                  <c:v>42923.770833333336</c:v>
                </c:pt>
                <c:pt idx="34895">
                  <c:v>42923.771527777775</c:v>
                </c:pt>
                <c:pt idx="34896">
                  <c:v>42923.772222222222</c:v>
                </c:pt>
                <c:pt idx="34897">
                  <c:v>42923.772916666669</c:v>
                </c:pt>
                <c:pt idx="34898">
                  <c:v>42923.773611111108</c:v>
                </c:pt>
                <c:pt idx="34899">
                  <c:v>42923.774305555555</c:v>
                </c:pt>
                <c:pt idx="34900">
                  <c:v>42923.775000000001</c:v>
                </c:pt>
                <c:pt idx="34901">
                  <c:v>42923.775694444441</c:v>
                </c:pt>
                <c:pt idx="34902">
                  <c:v>42923.776388888888</c:v>
                </c:pt>
                <c:pt idx="34903">
                  <c:v>42923.777083333334</c:v>
                </c:pt>
                <c:pt idx="34904">
                  <c:v>42923.777777777781</c:v>
                </c:pt>
                <c:pt idx="34905">
                  <c:v>42923.77847222222</c:v>
                </c:pt>
                <c:pt idx="34906">
                  <c:v>42923.779166666667</c:v>
                </c:pt>
                <c:pt idx="34907">
                  <c:v>42923.779861111114</c:v>
                </c:pt>
                <c:pt idx="34908">
                  <c:v>42923.780555555553</c:v>
                </c:pt>
                <c:pt idx="34909">
                  <c:v>42923.78125</c:v>
                </c:pt>
                <c:pt idx="34910">
                  <c:v>42923.781944444447</c:v>
                </c:pt>
                <c:pt idx="34911">
                  <c:v>42923.782638888886</c:v>
                </c:pt>
                <c:pt idx="34912">
                  <c:v>42923.783333333333</c:v>
                </c:pt>
                <c:pt idx="34913">
                  <c:v>42923.78402777778</c:v>
                </c:pt>
                <c:pt idx="34914">
                  <c:v>42923.784722222219</c:v>
                </c:pt>
                <c:pt idx="34915">
                  <c:v>42923.785416666666</c:v>
                </c:pt>
                <c:pt idx="34916">
                  <c:v>42923.786111111112</c:v>
                </c:pt>
                <c:pt idx="34917">
                  <c:v>42923.786805555559</c:v>
                </c:pt>
                <c:pt idx="34918">
                  <c:v>42923.787499999999</c:v>
                </c:pt>
                <c:pt idx="34919">
                  <c:v>42923.788194444445</c:v>
                </c:pt>
                <c:pt idx="34920">
                  <c:v>42923.788888888892</c:v>
                </c:pt>
                <c:pt idx="34921">
                  <c:v>42923.789583333331</c:v>
                </c:pt>
                <c:pt idx="34922">
                  <c:v>42923.790277777778</c:v>
                </c:pt>
                <c:pt idx="34923">
                  <c:v>42923.790972222225</c:v>
                </c:pt>
                <c:pt idx="34924">
                  <c:v>42923.791666666664</c:v>
                </c:pt>
                <c:pt idx="34925">
                  <c:v>42923.792361111111</c:v>
                </c:pt>
                <c:pt idx="34926">
                  <c:v>42923.793055555558</c:v>
                </c:pt>
                <c:pt idx="34927">
                  <c:v>42923.793749999997</c:v>
                </c:pt>
                <c:pt idx="34928">
                  <c:v>42923.794444444444</c:v>
                </c:pt>
                <c:pt idx="34929">
                  <c:v>42923.795138888891</c:v>
                </c:pt>
                <c:pt idx="34930">
                  <c:v>42923.79583333333</c:v>
                </c:pt>
                <c:pt idx="34931">
                  <c:v>42923.796527777777</c:v>
                </c:pt>
                <c:pt idx="34932">
                  <c:v>42923.797222222223</c:v>
                </c:pt>
                <c:pt idx="34933">
                  <c:v>42923.79791666667</c:v>
                </c:pt>
                <c:pt idx="34934">
                  <c:v>42923.798611111109</c:v>
                </c:pt>
                <c:pt idx="34935">
                  <c:v>42923.799305555556</c:v>
                </c:pt>
                <c:pt idx="34936">
                  <c:v>42923.8</c:v>
                </c:pt>
                <c:pt idx="34937">
                  <c:v>42923.800694444442</c:v>
                </c:pt>
                <c:pt idx="34938">
                  <c:v>42923.801388888889</c:v>
                </c:pt>
                <c:pt idx="34939">
                  <c:v>42923.802083333336</c:v>
                </c:pt>
                <c:pt idx="34940">
                  <c:v>42923.802777777775</c:v>
                </c:pt>
                <c:pt idx="34941">
                  <c:v>42923.803472222222</c:v>
                </c:pt>
                <c:pt idx="34942">
                  <c:v>42923.804166666669</c:v>
                </c:pt>
                <c:pt idx="34943">
                  <c:v>42923.804861111108</c:v>
                </c:pt>
                <c:pt idx="34944">
                  <c:v>42923.805555555555</c:v>
                </c:pt>
                <c:pt idx="34945">
                  <c:v>42923.806250000001</c:v>
                </c:pt>
                <c:pt idx="34946">
                  <c:v>42923.806944444441</c:v>
                </c:pt>
                <c:pt idx="34947">
                  <c:v>42923.807638888888</c:v>
                </c:pt>
                <c:pt idx="34948">
                  <c:v>42923.808333333334</c:v>
                </c:pt>
                <c:pt idx="34949">
                  <c:v>42923.809027777781</c:v>
                </c:pt>
                <c:pt idx="34950">
                  <c:v>42923.80972222222</c:v>
                </c:pt>
                <c:pt idx="34951">
                  <c:v>42923.810416666667</c:v>
                </c:pt>
                <c:pt idx="34952">
                  <c:v>42923.811111111114</c:v>
                </c:pt>
                <c:pt idx="34953">
                  <c:v>42923.811805555553</c:v>
                </c:pt>
                <c:pt idx="34954">
                  <c:v>42923.8125</c:v>
                </c:pt>
                <c:pt idx="34955">
                  <c:v>42923.813194444447</c:v>
                </c:pt>
                <c:pt idx="34956">
                  <c:v>42923.813888888886</c:v>
                </c:pt>
                <c:pt idx="34957">
                  <c:v>42923.814583333333</c:v>
                </c:pt>
                <c:pt idx="34958">
                  <c:v>42923.81527777778</c:v>
                </c:pt>
                <c:pt idx="34959">
                  <c:v>42923.815972222219</c:v>
                </c:pt>
                <c:pt idx="34960">
                  <c:v>42923.816666666666</c:v>
                </c:pt>
                <c:pt idx="34961">
                  <c:v>42923.817361111112</c:v>
                </c:pt>
                <c:pt idx="34962">
                  <c:v>42923.818055555559</c:v>
                </c:pt>
                <c:pt idx="34963">
                  <c:v>42923.818749999999</c:v>
                </c:pt>
                <c:pt idx="34964">
                  <c:v>42923.819444444445</c:v>
                </c:pt>
                <c:pt idx="34965">
                  <c:v>42923.820138888892</c:v>
                </c:pt>
                <c:pt idx="34966">
                  <c:v>42923.820833333331</c:v>
                </c:pt>
                <c:pt idx="34967">
                  <c:v>42923.821527777778</c:v>
                </c:pt>
                <c:pt idx="34968">
                  <c:v>42923.822222222225</c:v>
                </c:pt>
                <c:pt idx="34969">
                  <c:v>42923.822916666664</c:v>
                </c:pt>
                <c:pt idx="34970">
                  <c:v>42923.823611111111</c:v>
                </c:pt>
                <c:pt idx="34971">
                  <c:v>42923.824305555558</c:v>
                </c:pt>
                <c:pt idx="34972">
                  <c:v>42923.824999999997</c:v>
                </c:pt>
                <c:pt idx="34973">
                  <c:v>42923.825694444444</c:v>
                </c:pt>
                <c:pt idx="34974">
                  <c:v>42923.826388888891</c:v>
                </c:pt>
                <c:pt idx="34975">
                  <c:v>42923.82708333333</c:v>
                </c:pt>
                <c:pt idx="34976">
                  <c:v>42923.827777777777</c:v>
                </c:pt>
                <c:pt idx="34977">
                  <c:v>42923.828472222223</c:v>
                </c:pt>
                <c:pt idx="34978">
                  <c:v>42923.82916666667</c:v>
                </c:pt>
                <c:pt idx="34979">
                  <c:v>42923.829861111109</c:v>
                </c:pt>
                <c:pt idx="34980">
                  <c:v>42923.830555555556</c:v>
                </c:pt>
                <c:pt idx="34981">
                  <c:v>42923.831250000003</c:v>
                </c:pt>
                <c:pt idx="34982">
                  <c:v>42923.831944444442</c:v>
                </c:pt>
                <c:pt idx="34983">
                  <c:v>42923.832638888889</c:v>
                </c:pt>
                <c:pt idx="34984">
                  <c:v>42923.833333333336</c:v>
                </c:pt>
                <c:pt idx="34985">
                  <c:v>42923.834027777775</c:v>
                </c:pt>
                <c:pt idx="34986">
                  <c:v>42923.834722222222</c:v>
                </c:pt>
                <c:pt idx="34987">
                  <c:v>42923.835416666669</c:v>
                </c:pt>
                <c:pt idx="34988">
                  <c:v>42923.836111111108</c:v>
                </c:pt>
                <c:pt idx="34989">
                  <c:v>42923.836805555555</c:v>
                </c:pt>
                <c:pt idx="34990">
                  <c:v>42923.837500000001</c:v>
                </c:pt>
                <c:pt idx="34991">
                  <c:v>42923.838194444441</c:v>
                </c:pt>
                <c:pt idx="34992">
                  <c:v>42923.838888888888</c:v>
                </c:pt>
                <c:pt idx="34993">
                  <c:v>42923.839583333334</c:v>
                </c:pt>
                <c:pt idx="34994">
                  <c:v>42923.840277777781</c:v>
                </c:pt>
                <c:pt idx="34995">
                  <c:v>42923.84097222222</c:v>
                </c:pt>
                <c:pt idx="34996">
                  <c:v>42923.841666666667</c:v>
                </c:pt>
                <c:pt idx="34997">
                  <c:v>42923.842361111114</c:v>
                </c:pt>
                <c:pt idx="34998">
                  <c:v>42923.843055555553</c:v>
                </c:pt>
                <c:pt idx="34999">
                  <c:v>42923.84375</c:v>
                </c:pt>
                <c:pt idx="35000">
                  <c:v>42923.844444444447</c:v>
                </c:pt>
                <c:pt idx="35001">
                  <c:v>42923.845138888886</c:v>
                </c:pt>
                <c:pt idx="35002">
                  <c:v>42923.845833333333</c:v>
                </c:pt>
                <c:pt idx="35003">
                  <c:v>42923.84652777778</c:v>
                </c:pt>
                <c:pt idx="35004">
                  <c:v>42923.847222222219</c:v>
                </c:pt>
                <c:pt idx="35005">
                  <c:v>42923.847916666666</c:v>
                </c:pt>
                <c:pt idx="35006">
                  <c:v>42923.848611111112</c:v>
                </c:pt>
                <c:pt idx="35007">
                  <c:v>42923.849305555559</c:v>
                </c:pt>
                <c:pt idx="35008">
                  <c:v>42923.85</c:v>
                </c:pt>
                <c:pt idx="35009">
                  <c:v>42923.850694444445</c:v>
                </c:pt>
                <c:pt idx="35010">
                  <c:v>42923.851388888892</c:v>
                </c:pt>
                <c:pt idx="35011">
                  <c:v>42923.852083333331</c:v>
                </c:pt>
                <c:pt idx="35012">
                  <c:v>42923.852777777778</c:v>
                </c:pt>
                <c:pt idx="35013">
                  <c:v>42923.853472222225</c:v>
                </c:pt>
                <c:pt idx="35014">
                  <c:v>42923.854166666664</c:v>
                </c:pt>
                <c:pt idx="35015">
                  <c:v>42923.854861111111</c:v>
                </c:pt>
                <c:pt idx="35016">
                  <c:v>42923.855555555558</c:v>
                </c:pt>
                <c:pt idx="35017">
                  <c:v>42923.856249999997</c:v>
                </c:pt>
                <c:pt idx="35018">
                  <c:v>42923.856944444444</c:v>
                </c:pt>
                <c:pt idx="35019">
                  <c:v>42923.857638888891</c:v>
                </c:pt>
                <c:pt idx="35020">
                  <c:v>42923.85833333333</c:v>
                </c:pt>
                <c:pt idx="35021">
                  <c:v>42923.859027777777</c:v>
                </c:pt>
                <c:pt idx="35022">
                  <c:v>42923.859722222223</c:v>
                </c:pt>
                <c:pt idx="35023">
                  <c:v>42923.86041666667</c:v>
                </c:pt>
                <c:pt idx="35024">
                  <c:v>42923.861111111109</c:v>
                </c:pt>
                <c:pt idx="35025">
                  <c:v>42923.861805555556</c:v>
                </c:pt>
                <c:pt idx="35026">
                  <c:v>42923.862500000003</c:v>
                </c:pt>
                <c:pt idx="35027">
                  <c:v>42923.863194444442</c:v>
                </c:pt>
                <c:pt idx="35028">
                  <c:v>42923.863888888889</c:v>
                </c:pt>
                <c:pt idx="35029">
                  <c:v>42923.864583333336</c:v>
                </c:pt>
                <c:pt idx="35030">
                  <c:v>42923.865277777775</c:v>
                </c:pt>
                <c:pt idx="35031">
                  <c:v>42923.865972222222</c:v>
                </c:pt>
                <c:pt idx="35032">
                  <c:v>42923.866666666669</c:v>
                </c:pt>
                <c:pt idx="35033">
                  <c:v>42923.867361111108</c:v>
                </c:pt>
                <c:pt idx="35034">
                  <c:v>42923.868055555555</c:v>
                </c:pt>
                <c:pt idx="35035">
                  <c:v>42923.868750000001</c:v>
                </c:pt>
                <c:pt idx="35036">
                  <c:v>42923.869444444441</c:v>
                </c:pt>
                <c:pt idx="35037">
                  <c:v>42923.870138888888</c:v>
                </c:pt>
                <c:pt idx="35038">
                  <c:v>42923.870833333334</c:v>
                </c:pt>
                <c:pt idx="35039">
                  <c:v>42923.871527777781</c:v>
                </c:pt>
                <c:pt idx="35040">
                  <c:v>42923.87222222222</c:v>
                </c:pt>
                <c:pt idx="35041">
                  <c:v>42923.872916666667</c:v>
                </c:pt>
                <c:pt idx="35042">
                  <c:v>42923.873611111114</c:v>
                </c:pt>
                <c:pt idx="35043">
                  <c:v>42923.874305555553</c:v>
                </c:pt>
                <c:pt idx="35044">
                  <c:v>42923.875</c:v>
                </c:pt>
                <c:pt idx="35045">
                  <c:v>42923.875694444447</c:v>
                </c:pt>
                <c:pt idx="35046">
                  <c:v>42923.876388888886</c:v>
                </c:pt>
                <c:pt idx="35047">
                  <c:v>42923.877083333333</c:v>
                </c:pt>
                <c:pt idx="35048">
                  <c:v>42923.87777777778</c:v>
                </c:pt>
                <c:pt idx="35049">
                  <c:v>42923.878472222219</c:v>
                </c:pt>
                <c:pt idx="35050">
                  <c:v>42923.879166666666</c:v>
                </c:pt>
                <c:pt idx="35051">
                  <c:v>42923.879861111112</c:v>
                </c:pt>
                <c:pt idx="35052">
                  <c:v>42923.880555555559</c:v>
                </c:pt>
                <c:pt idx="35053">
                  <c:v>42923.881249999999</c:v>
                </c:pt>
                <c:pt idx="35054">
                  <c:v>42923.881944444445</c:v>
                </c:pt>
                <c:pt idx="35055">
                  <c:v>42923.882638888892</c:v>
                </c:pt>
                <c:pt idx="35056">
                  <c:v>42923.883333333331</c:v>
                </c:pt>
                <c:pt idx="35057">
                  <c:v>42923.884027777778</c:v>
                </c:pt>
                <c:pt idx="35058">
                  <c:v>42923.884722222225</c:v>
                </c:pt>
                <c:pt idx="35059">
                  <c:v>42923.885416666664</c:v>
                </c:pt>
                <c:pt idx="35060">
                  <c:v>42923.886111111111</c:v>
                </c:pt>
                <c:pt idx="35061">
                  <c:v>42923.886805555558</c:v>
                </c:pt>
                <c:pt idx="35062">
                  <c:v>42923.887499999997</c:v>
                </c:pt>
                <c:pt idx="35063">
                  <c:v>42923.888194444444</c:v>
                </c:pt>
                <c:pt idx="35064">
                  <c:v>42923.888888888891</c:v>
                </c:pt>
                <c:pt idx="35065">
                  <c:v>42923.88958333333</c:v>
                </c:pt>
                <c:pt idx="35066">
                  <c:v>42923.890277777777</c:v>
                </c:pt>
                <c:pt idx="35067">
                  <c:v>42923.890972222223</c:v>
                </c:pt>
                <c:pt idx="35068">
                  <c:v>42923.89166666667</c:v>
                </c:pt>
                <c:pt idx="35069">
                  <c:v>42923.892361111109</c:v>
                </c:pt>
                <c:pt idx="35070">
                  <c:v>42923.893055555556</c:v>
                </c:pt>
                <c:pt idx="35071">
                  <c:v>42923.893750000003</c:v>
                </c:pt>
                <c:pt idx="35072">
                  <c:v>42923.894444444442</c:v>
                </c:pt>
                <c:pt idx="35073">
                  <c:v>42923.895138888889</c:v>
                </c:pt>
                <c:pt idx="35074">
                  <c:v>42923.895833333336</c:v>
                </c:pt>
                <c:pt idx="35075">
                  <c:v>42923.896527777775</c:v>
                </c:pt>
                <c:pt idx="35076">
                  <c:v>42923.897222222222</c:v>
                </c:pt>
                <c:pt idx="35077">
                  <c:v>42923.897916666669</c:v>
                </c:pt>
                <c:pt idx="35078">
                  <c:v>42923.898611111108</c:v>
                </c:pt>
                <c:pt idx="35079">
                  <c:v>42923.899305555555</c:v>
                </c:pt>
                <c:pt idx="35080">
                  <c:v>42923.9</c:v>
                </c:pt>
                <c:pt idx="35081">
                  <c:v>42923.900694444441</c:v>
                </c:pt>
                <c:pt idx="35082">
                  <c:v>42923.901388888888</c:v>
                </c:pt>
                <c:pt idx="35083">
                  <c:v>42923.902083333334</c:v>
                </c:pt>
                <c:pt idx="35084">
                  <c:v>42923.902777777781</c:v>
                </c:pt>
                <c:pt idx="35085">
                  <c:v>42923.90347222222</c:v>
                </c:pt>
                <c:pt idx="35086">
                  <c:v>42923.904166666667</c:v>
                </c:pt>
                <c:pt idx="35087">
                  <c:v>42923.904861111114</c:v>
                </c:pt>
                <c:pt idx="35088">
                  <c:v>42923.905555555553</c:v>
                </c:pt>
                <c:pt idx="35089">
                  <c:v>42923.90625</c:v>
                </c:pt>
                <c:pt idx="35090">
                  <c:v>42923.906944444447</c:v>
                </c:pt>
                <c:pt idx="35091">
                  <c:v>42923.907638888886</c:v>
                </c:pt>
                <c:pt idx="35092">
                  <c:v>42923.908333333333</c:v>
                </c:pt>
                <c:pt idx="35093">
                  <c:v>42923.90902777778</c:v>
                </c:pt>
                <c:pt idx="35094">
                  <c:v>42923.909722222219</c:v>
                </c:pt>
                <c:pt idx="35095">
                  <c:v>42923.910416666666</c:v>
                </c:pt>
                <c:pt idx="35096">
                  <c:v>42923.911111111112</c:v>
                </c:pt>
                <c:pt idx="35097">
                  <c:v>42923.911805555559</c:v>
                </c:pt>
                <c:pt idx="35098">
                  <c:v>42923.912499999999</c:v>
                </c:pt>
                <c:pt idx="35099">
                  <c:v>42923.913194444445</c:v>
                </c:pt>
                <c:pt idx="35100">
                  <c:v>42923.913888888892</c:v>
                </c:pt>
                <c:pt idx="35101">
                  <c:v>42923.914583333331</c:v>
                </c:pt>
                <c:pt idx="35102">
                  <c:v>42923.915277777778</c:v>
                </c:pt>
                <c:pt idx="35103">
                  <c:v>42923.915972222225</c:v>
                </c:pt>
                <c:pt idx="35104">
                  <c:v>42923.916666666664</c:v>
                </c:pt>
                <c:pt idx="35105">
                  <c:v>42923.917361111111</c:v>
                </c:pt>
                <c:pt idx="35106">
                  <c:v>42923.918055555558</c:v>
                </c:pt>
                <c:pt idx="35107">
                  <c:v>42923.918749999997</c:v>
                </c:pt>
                <c:pt idx="35108">
                  <c:v>42923.919444444444</c:v>
                </c:pt>
                <c:pt idx="35109">
                  <c:v>42923.920138888891</c:v>
                </c:pt>
                <c:pt idx="35110">
                  <c:v>42923.92083333333</c:v>
                </c:pt>
                <c:pt idx="35111">
                  <c:v>42923.921527777777</c:v>
                </c:pt>
                <c:pt idx="35112">
                  <c:v>42923.922222222223</c:v>
                </c:pt>
                <c:pt idx="35113">
                  <c:v>42923.92291666667</c:v>
                </c:pt>
                <c:pt idx="35114">
                  <c:v>42923.923611111109</c:v>
                </c:pt>
                <c:pt idx="35115">
                  <c:v>42923.924305555556</c:v>
                </c:pt>
                <c:pt idx="35116">
                  <c:v>42923.925000000003</c:v>
                </c:pt>
                <c:pt idx="35117">
                  <c:v>42923.925694444442</c:v>
                </c:pt>
                <c:pt idx="35118">
                  <c:v>42923.926388888889</c:v>
                </c:pt>
                <c:pt idx="35119">
                  <c:v>42923.927083333336</c:v>
                </c:pt>
                <c:pt idx="35120">
                  <c:v>42923.927777777775</c:v>
                </c:pt>
                <c:pt idx="35121">
                  <c:v>42923.928472222222</c:v>
                </c:pt>
                <c:pt idx="35122">
                  <c:v>42923.929166666669</c:v>
                </c:pt>
                <c:pt idx="35123">
                  <c:v>42923.929861111108</c:v>
                </c:pt>
                <c:pt idx="35124">
                  <c:v>42923.930555555555</c:v>
                </c:pt>
                <c:pt idx="35125">
                  <c:v>42923.931250000001</c:v>
                </c:pt>
                <c:pt idx="35126">
                  <c:v>42923.931944444441</c:v>
                </c:pt>
                <c:pt idx="35127">
                  <c:v>42923.932638888888</c:v>
                </c:pt>
                <c:pt idx="35128">
                  <c:v>42923.933333333334</c:v>
                </c:pt>
                <c:pt idx="35129">
                  <c:v>42923.934027777781</c:v>
                </c:pt>
                <c:pt idx="35130">
                  <c:v>42923.93472222222</c:v>
                </c:pt>
                <c:pt idx="35131">
                  <c:v>42923.935416666667</c:v>
                </c:pt>
                <c:pt idx="35132">
                  <c:v>42923.936111111114</c:v>
                </c:pt>
                <c:pt idx="35133">
                  <c:v>42923.936805555553</c:v>
                </c:pt>
                <c:pt idx="35134">
                  <c:v>42923.9375</c:v>
                </c:pt>
                <c:pt idx="35135">
                  <c:v>42923.938194444447</c:v>
                </c:pt>
                <c:pt idx="35136">
                  <c:v>42923.938888888886</c:v>
                </c:pt>
                <c:pt idx="35137">
                  <c:v>42923.939583333333</c:v>
                </c:pt>
                <c:pt idx="35138">
                  <c:v>42923.94027777778</c:v>
                </c:pt>
                <c:pt idx="35139">
                  <c:v>42923.940972222219</c:v>
                </c:pt>
                <c:pt idx="35140">
                  <c:v>42923.941666666666</c:v>
                </c:pt>
                <c:pt idx="35141">
                  <c:v>42923.942361111112</c:v>
                </c:pt>
                <c:pt idx="35142">
                  <c:v>42923.943055555559</c:v>
                </c:pt>
                <c:pt idx="35143">
                  <c:v>42923.943749999999</c:v>
                </c:pt>
                <c:pt idx="35144">
                  <c:v>42923.944444444445</c:v>
                </c:pt>
                <c:pt idx="35145">
                  <c:v>42923.945138888892</c:v>
                </c:pt>
                <c:pt idx="35146">
                  <c:v>42923.945833333331</c:v>
                </c:pt>
                <c:pt idx="35147">
                  <c:v>42923.946527777778</c:v>
                </c:pt>
                <c:pt idx="35148">
                  <c:v>42923.947222222225</c:v>
                </c:pt>
                <c:pt idx="35149">
                  <c:v>42923.947916666664</c:v>
                </c:pt>
                <c:pt idx="35150">
                  <c:v>42923.948611111111</c:v>
                </c:pt>
                <c:pt idx="35151">
                  <c:v>42923.949305555558</c:v>
                </c:pt>
                <c:pt idx="35152">
                  <c:v>42923.95</c:v>
                </c:pt>
                <c:pt idx="35153">
                  <c:v>42923.950694444444</c:v>
                </c:pt>
                <c:pt idx="35154">
                  <c:v>42923.951388888891</c:v>
                </c:pt>
                <c:pt idx="35155">
                  <c:v>42923.95208333333</c:v>
                </c:pt>
                <c:pt idx="35156">
                  <c:v>42923.952777777777</c:v>
                </c:pt>
                <c:pt idx="35157">
                  <c:v>42923.953472222223</c:v>
                </c:pt>
                <c:pt idx="35158">
                  <c:v>42923.95416666667</c:v>
                </c:pt>
                <c:pt idx="35159">
                  <c:v>42923.954861111109</c:v>
                </c:pt>
                <c:pt idx="35160">
                  <c:v>42923.955555555556</c:v>
                </c:pt>
                <c:pt idx="35161">
                  <c:v>42923.956250000003</c:v>
                </c:pt>
                <c:pt idx="35162">
                  <c:v>42923.956944444442</c:v>
                </c:pt>
                <c:pt idx="35163">
                  <c:v>42923.957638888889</c:v>
                </c:pt>
                <c:pt idx="35164">
                  <c:v>42923.958333333336</c:v>
                </c:pt>
                <c:pt idx="35165">
                  <c:v>42923.959027777775</c:v>
                </c:pt>
                <c:pt idx="35166">
                  <c:v>42923.959722222222</c:v>
                </c:pt>
                <c:pt idx="35167">
                  <c:v>42923.960416666669</c:v>
                </c:pt>
                <c:pt idx="35168">
                  <c:v>42923.961111111108</c:v>
                </c:pt>
                <c:pt idx="35169">
                  <c:v>42923.961805555555</c:v>
                </c:pt>
                <c:pt idx="35170">
                  <c:v>42923.962500000001</c:v>
                </c:pt>
                <c:pt idx="35171">
                  <c:v>42923.963194444441</c:v>
                </c:pt>
                <c:pt idx="35172">
                  <c:v>42923.963888888888</c:v>
                </c:pt>
                <c:pt idx="35173">
                  <c:v>42923.964583333334</c:v>
                </c:pt>
                <c:pt idx="35174">
                  <c:v>42923.965277777781</c:v>
                </c:pt>
                <c:pt idx="35175">
                  <c:v>42923.96597222222</c:v>
                </c:pt>
                <c:pt idx="35176">
                  <c:v>42923.966666666667</c:v>
                </c:pt>
                <c:pt idx="35177">
                  <c:v>42923.967361111114</c:v>
                </c:pt>
                <c:pt idx="35178">
                  <c:v>42923.968055555553</c:v>
                </c:pt>
                <c:pt idx="35179">
                  <c:v>42923.96875</c:v>
                </c:pt>
                <c:pt idx="35180">
                  <c:v>42923.969444444447</c:v>
                </c:pt>
                <c:pt idx="35181">
                  <c:v>42923.970138888886</c:v>
                </c:pt>
                <c:pt idx="35182">
                  <c:v>42923.970833333333</c:v>
                </c:pt>
                <c:pt idx="35183">
                  <c:v>42923.97152777778</c:v>
                </c:pt>
                <c:pt idx="35184">
                  <c:v>42923.972222222219</c:v>
                </c:pt>
                <c:pt idx="35185">
                  <c:v>42923.972916666666</c:v>
                </c:pt>
                <c:pt idx="35186">
                  <c:v>42923.973611111112</c:v>
                </c:pt>
                <c:pt idx="35187">
                  <c:v>42923.974305555559</c:v>
                </c:pt>
                <c:pt idx="35188">
                  <c:v>42923.974999999999</c:v>
                </c:pt>
                <c:pt idx="35189">
                  <c:v>42923.975694444445</c:v>
                </c:pt>
                <c:pt idx="35190">
                  <c:v>42923.976388888892</c:v>
                </c:pt>
                <c:pt idx="35191">
                  <c:v>42923.977083333331</c:v>
                </c:pt>
                <c:pt idx="35192">
                  <c:v>42923.977777777778</c:v>
                </c:pt>
                <c:pt idx="35193">
                  <c:v>42923.978472222225</c:v>
                </c:pt>
                <c:pt idx="35194">
                  <c:v>42923.979166666664</c:v>
                </c:pt>
                <c:pt idx="35195">
                  <c:v>42923.979861111111</c:v>
                </c:pt>
                <c:pt idx="35196">
                  <c:v>42923.980555555558</c:v>
                </c:pt>
                <c:pt idx="35197">
                  <c:v>42923.981249999997</c:v>
                </c:pt>
                <c:pt idx="35198">
                  <c:v>42923.981944444444</c:v>
                </c:pt>
                <c:pt idx="35199">
                  <c:v>42923.982638888891</c:v>
                </c:pt>
                <c:pt idx="35200">
                  <c:v>42923.98333333333</c:v>
                </c:pt>
                <c:pt idx="35201">
                  <c:v>42923.984027777777</c:v>
                </c:pt>
                <c:pt idx="35202">
                  <c:v>42923.984722222223</c:v>
                </c:pt>
                <c:pt idx="35203">
                  <c:v>42923.98541666667</c:v>
                </c:pt>
                <c:pt idx="35204">
                  <c:v>42923.986111111109</c:v>
                </c:pt>
                <c:pt idx="35205">
                  <c:v>42923.986805555556</c:v>
                </c:pt>
                <c:pt idx="35206">
                  <c:v>42923.987500000003</c:v>
                </c:pt>
                <c:pt idx="35207">
                  <c:v>42923.988194444442</c:v>
                </c:pt>
                <c:pt idx="35208">
                  <c:v>42923.988888888889</c:v>
                </c:pt>
                <c:pt idx="35209">
                  <c:v>42923.989583333336</c:v>
                </c:pt>
                <c:pt idx="35210">
                  <c:v>42923.990277777775</c:v>
                </c:pt>
                <c:pt idx="35211">
                  <c:v>42923.990972222222</c:v>
                </c:pt>
                <c:pt idx="35212">
                  <c:v>42923.991666666669</c:v>
                </c:pt>
                <c:pt idx="35213">
                  <c:v>42923.992361111108</c:v>
                </c:pt>
                <c:pt idx="35214">
                  <c:v>42923.993055555555</c:v>
                </c:pt>
                <c:pt idx="35215">
                  <c:v>42923.993750000001</c:v>
                </c:pt>
                <c:pt idx="35216">
                  <c:v>42923.994444444441</c:v>
                </c:pt>
                <c:pt idx="35217">
                  <c:v>42923.995138888888</c:v>
                </c:pt>
                <c:pt idx="35218">
                  <c:v>42923.995833333334</c:v>
                </c:pt>
                <c:pt idx="35219">
                  <c:v>42923.996527777781</c:v>
                </c:pt>
                <c:pt idx="35220">
                  <c:v>42923.99722222222</c:v>
                </c:pt>
                <c:pt idx="35221">
                  <c:v>42923.997916666667</c:v>
                </c:pt>
                <c:pt idx="35222">
                  <c:v>42923.998611111114</c:v>
                </c:pt>
                <c:pt idx="35223">
                  <c:v>42923.999305555553</c:v>
                </c:pt>
                <c:pt idx="35224">
                  <c:v>42924</c:v>
                </c:pt>
                <c:pt idx="35225">
                  <c:v>42924.000694444447</c:v>
                </c:pt>
                <c:pt idx="35226">
                  <c:v>42924.001388888886</c:v>
                </c:pt>
                <c:pt idx="35227">
                  <c:v>42924.002083333333</c:v>
                </c:pt>
                <c:pt idx="35228">
                  <c:v>42924.00277777778</c:v>
                </c:pt>
                <c:pt idx="35229">
                  <c:v>42924.003472222219</c:v>
                </c:pt>
                <c:pt idx="35230">
                  <c:v>42924.004166666666</c:v>
                </c:pt>
                <c:pt idx="35231">
                  <c:v>42924.004861111112</c:v>
                </c:pt>
                <c:pt idx="35232">
                  <c:v>42924.005555555559</c:v>
                </c:pt>
                <c:pt idx="35233">
                  <c:v>42924.006249999999</c:v>
                </c:pt>
                <c:pt idx="35234">
                  <c:v>42924.006944444445</c:v>
                </c:pt>
                <c:pt idx="35235">
                  <c:v>42924.007638888892</c:v>
                </c:pt>
                <c:pt idx="35236">
                  <c:v>42924.008333333331</c:v>
                </c:pt>
                <c:pt idx="35237">
                  <c:v>42924.009027777778</c:v>
                </c:pt>
                <c:pt idx="35238">
                  <c:v>42924.009722222225</c:v>
                </c:pt>
                <c:pt idx="35239">
                  <c:v>42924.010416666664</c:v>
                </c:pt>
                <c:pt idx="35240">
                  <c:v>42924.011111111111</c:v>
                </c:pt>
                <c:pt idx="35241">
                  <c:v>42924.011805555558</c:v>
                </c:pt>
                <c:pt idx="35242">
                  <c:v>42924.012499999997</c:v>
                </c:pt>
                <c:pt idx="35243">
                  <c:v>42924.013194444444</c:v>
                </c:pt>
                <c:pt idx="35244">
                  <c:v>42924.013888888891</c:v>
                </c:pt>
                <c:pt idx="35245">
                  <c:v>42924.01458333333</c:v>
                </c:pt>
                <c:pt idx="35246">
                  <c:v>42924.015277777777</c:v>
                </c:pt>
                <c:pt idx="35247">
                  <c:v>42924.015972222223</c:v>
                </c:pt>
                <c:pt idx="35248">
                  <c:v>42924.01666666667</c:v>
                </c:pt>
                <c:pt idx="35249">
                  <c:v>42924.017361111109</c:v>
                </c:pt>
                <c:pt idx="35250">
                  <c:v>42924.018055555556</c:v>
                </c:pt>
                <c:pt idx="35251">
                  <c:v>42924.018750000003</c:v>
                </c:pt>
                <c:pt idx="35252">
                  <c:v>42924.019444444442</c:v>
                </c:pt>
                <c:pt idx="35253">
                  <c:v>42924.020138888889</c:v>
                </c:pt>
                <c:pt idx="35254">
                  <c:v>42924.020833333336</c:v>
                </c:pt>
                <c:pt idx="35255">
                  <c:v>42924.021527777775</c:v>
                </c:pt>
                <c:pt idx="35256">
                  <c:v>42924.022222222222</c:v>
                </c:pt>
                <c:pt idx="35257">
                  <c:v>42924.022916666669</c:v>
                </c:pt>
                <c:pt idx="35258">
                  <c:v>42924.023611111108</c:v>
                </c:pt>
                <c:pt idx="35259">
                  <c:v>42924.024305555555</c:v>
                </c:pt>
                <c:pt idx="35260">
                  <c:v>42924.025000000001</c:v>
                </c:pt>
                <c:pt idx="35261">
                  <c:v>42924.025694444441</c:v>
                </c:pt>
                <c:pt idx="35262">
                  <c:v>42924.026388888888</c:v>
                </c:pt>
                <c:pt idx="35263">
                  <c:v>42924.027083333334</c:v>
                </c:pt>
                <c:pt idx="35264">
                  <c:v>42924.027777777781</c:v>
                </c:pt>
                <c:pt idx="35265">
                  <c:v>42924.02847222222</c:v>
                </c:pt>
                <c:pt idx="35266">
                  <c:v>42924.029166666667</c:v>
                </c:pt>
                <c:pt idx="35267">
                  <c:v>42924.029861111114</c:v>
                </c:pt>
                <c:pt idx="35268">
                  <c:v>42924.030555555553</c:v>
                </c:pt>
                <c:pt idx="35269">
                  <c:v>42924.03125</c:v>
                </c:pt>
                <c:pt idx="35270">
                  <c:v>42924.031944444447</c:v>
                </c:pt>
                <c:pt idx="35271">
                  <c:v>42924.032638888886</c:v>
                </c:pt>
                <c:pt idx="35272">
                  <c:v>42924.033333333333</c:v>
                </c:pt>
                <c:pt idx="35273">
                  <c:v>42924.03402777778</c:v>
                </c:pt>
                <c:pt idx="35274">
                  <c:v>42924.034722222219</c:v>
                </c:pt>
                <c:pt idx="35275">
                  <c:v>42924.035416666666</c:v>
                </c:pt>
                <c:pt idx="35276">
                  <c:v>42924.036111111112</c:v>
                </c:pt>
                <c:pt idx="35277">
                  <c:v>42924.036805555559</c:v>
                </c:pt>
                <c:pt idx="35278">
                  <c:v>42924.037499999999</c:v>
                </c:pt>
                <c:pt idx="35279">
                  <c:v>42924.038194444445</c:v>
                </c:pt>
                <c:pt idx="35280">
                  <c:v>42924.038888888892</c:v>
                </c:pt>
                <c:pt idx="35281">
                  <c:v>42924.039583333331</c:v>
                </c:pt>
                <c:pt idx="35282">
                  <c:v>42924.040277777778</c:v>
                </c:pt>
                <c:pt idx="35283">
                  <c:v>42924.040972222225</c:v>
                </c:pt>
                <c:pt idx="35284">
                  <c:v>42924.041666666664</c:v>
                </c:pt>
                <c:pt idx="35285">
                  <c:v>42924.042361111111</c:v>
                </c:pt>
                <c:pt idx="35286">
                  <c:v>42924.043055555558</c:v>
                </c:pt>
                <c:pt idx="35287">
                  <c:v>42924.043749999997</c:v>
                </c:pt>
                <c:pt idx="35288">
                  <c:v>42924.044444444444</c:v>
                </c:pt>
                <c:pt idx="35289">
                  <c:v>42924.045138888891</c:v>
                </c:pt>
                <c:pt idx="35290">
                  <c:v>42924.04583333333</c:v>
                </c:pt>
                <c:pt idx="35291">
                  <c:v>42924.046527777777</c:v>
                </c:pt>
                <c:pt idx="35292">
                  <c:v>42924.047222222223</c:v>
                </c:pt>
                <c:pt idx="35293">
                  <c:v>42924.04791666667</c:v>
                </c:pt>
                <c:pt idx="35294">
                  <c:v>42924.048611111109</c:v>
                </c:pt>
                <c:pt idx="35295">
                  <c:v>42924.049305555556</c:v>
                </c:pt>
                <c:pt idx="35296">
                  <c:v>42924.05</c:v>
                </c:pt>
                <c:pt idx="35297">
                  <c:v>42924.050694444442</c:v>
                </c:pt>
                <c:pt idx="35298">
                  <c:v>42924.051388888889</c:v>
                </c:pt>
                <c:pt idx="35299">
                  <c:v>42924.052083333336</c:v>
                </c:pt>
                <c:pt idx="35300">
                  <c:v>42924.052777777775</c:v>
                </c:pt>
                <c:pt idx="35301">
                  <c:v>42924.053472222222</c:v>
                </c:pt>
                <c:pt idx="35302">
                  <c:v>42924.054166666669</c:v>
                </c:pt>
                <c:pt idx="35303">
                  <c:v>42924.054861111108</c:v>
                </c:pt>
                <c:pt idx="35304">
                  <c:v>42924.055555555555</c:v>
                </c:pt>
                <c:pt idx="35305">
                  <c:v>42924.056250000001</c:v>
                </c:pt>
                <c:pt idx="35306">
                  <c:v>42924.056944444441</c:v>
                </c:pt>
                <c:pt idx="35307">
                  <c:v>42924.057638888888</c:v>
                </c:pt>
                <c:pt idx="35308">
                  <c:v>42924.058333333334</c:v>
                </c:pt>
                <c:pt idx="35309">
                  <c:v>42924.059027777781</c:v>
                </c:pt>
                <c:pt idx="35310">
                  <c:v>42924.05972222222</c:v>
                </c:pt>
                <c:pt idx="35311">
                  <c:v>42924.060416666667</c:v>
                </c:pt>
                <c:pt idx="35312">
                  <c:v>42924.061111111114</c:v>
                </c:pt>
                <c:pt idx="35313">
                  <c:v>42924.061805555553</c:v>
                </c:pt>
                <c:pt idx="35314">
                  <c:v>42924.0625</c:v>
                </c:pt>
                <c:pt idx="35315">
                  <c:v>42924.063194444447</c:v>
                </c:pt>
                <c:pt idx="35316">
                  <c:v>42924.063888888886</c:v>
                </c:pt>
                <c:pt idx="35317">
                  <c:v>42924.064583333333</c:v>
                </c:pt>
                <c:pt idx="35318">
                  <c:v>42924.06527777778</c:v>
                </c:pt>
                <c:pt idx="35319">
                  <c:v>42924.065972222219</c:v>
                </c:pt>
                <c:pt idx="35320">
                  <c:v>42924.066666666666</c:v>
                </c:pt>
                <c:pt idx="35321">
                  <c:v>42924.067361111112</c:v>
                </c:pt>
                <c:pt idx="35322">
                  <c:v>42924.068055555559</c:v>
                </c:pt>
                <c:pt idx="35323">
                  <c:v>42924.068749999999</c:v>
                </c:pt>
                <c:pt idx="35324">
                  <c:v>42924.069444444445</c:v>
                </c:pt>
                <c:pt idx="35325">
                  <c:v>42924.070138888892</c:v>
                </c:pt>
                <c:pt idx="35326">
                  <c:v>42924.070833333331</c:v>
                </c:pt>
                <c:pt idx="35327">
                  <c:v>42924.071527777778</c:v>
                </c:pt>
                <c:pt idx="35328">
                  <c:v>42924.072222222225</c:v>
                </c:pt>
                <c:pt idx="35329">
                  <c:v>42924.072916666664</c:v>
                </c:pt>
                <c:pt idx="35330">
                  <c:v>42924.073611111111</c:v>
                </c:pt>
                <c:pt idx="35331">
                  <c:v>42924.074305555558</c:v>
                </c:pt>
                <c:pt idx="35332">
                  <c:v>42924.074999999997</c:v>
                </c:pt>
                <c:pt idx="35333">
                  <c:v>42924.075694444444</c:v>
                </c:pt>
                <c:pt idx="35334">
                  <c:v>42924.076388888891</c:v>
                </c:pt>
                <c:pt idx="35335">
                  <c:v>42924.07708333333</c:v>
                </c:pt>
                <c:pt idx="35336">
                  <c:v>42924.077777777777</c:v>
                </c:pt>
                <c:pt idx="35337">
                  <c:v>42924.078472222223</c:v>
                </c:pt>
                <c:pt idx="35338">
                  <c:v>42924.07916666667</c:v>
                </c:pt>
                <c:pt idx="35339">
                  <c:v>42924.079861111109</c:v>
                </c:pt>
                <c:pt idx="35340">
                  <c:v>42924.080555555556</c:v>
                </c:pt>
                <c:pt idx="35341">
                  <c:v>42924.081250000003</c:v>
                </c:pt>
                <c:pt idx="35342">
                  <c:v>42924.081944444442</c:v>
                </c:pt>
                <c:pt idx="35343">
                  <c:v>42924.082638888889</c:v>
                </c:pt>
                <c:pt idx="35344">
                  <c:v>42924.083333333336</c:v>
                </c:pt>
                <c:pt idx="35345">
                  <c:v>42924.084027777775</c:v>
                </c:pt>
                <c:pt idx="35346">
                  <c:v>42924.084722222222</c:v>
                </c:pt>
                <c:pt idx="35347">
                  <c:v>42924.085416666669</c:v>
                </c:pt>
                <c:pt idx="35348">
                  <c:v>42924.086111111108</c:v>
                </c:pt>
                <c:pt idx="35349">
                  <c:v>42924.086805555555</c:v>
                </c:pt>
                <c:pt idx="35350">
                  <c:v>42924.087500000001</c:v>
                </c:pt>
                <c:pt idx="35351">
                  <c:v>42924.088194444441</c:v>
                </c:pt>
                <c:pt idx="35352">
                  <c:v>42924.088888888888</c:v>
                </c:pt>
                <c:pt idx="35353">
                  <c:v>42924.089583333334</c:v>
                </c:pt>
                <c:pt idx="35354">
                  <c:v>42924.090277777781</c:v>
                </c:pt>
                <c:pt idx="35355">
                  <c:v>42924.09097222222</c:v>
                </c:pt>
                <c:pt idx="35356">
                  <c:v>42924.091666666667</c:v>
                </c:pt>
                <c:pt idx="35357">
                  <c:v>42924.092361111114</c:v>
                </c:pt>
                <c:pt idx="35358">
                  <c:v>42924.093055555553</c:v>
                </c:pt>
                <c:pt idx="35359">
                  <c:v>42924.09375</c:v>
                </c:pt>
                <c:pt idx="35360">
                  <c:v>42924.094444444447</c:v>
                </c:pt>
                <c:pt idx="35361">
                  <c:v>42924.095138888886</c:v>
                </c:pt>
                <c:pt idx="35362">
                  <c:v>42924.095833333333</c:v>
                </c:pt>
                <c:pt idx="35363">
                  <c:v>42924.09652777778</c:v>
                </c:pt>
                <c:pt idx="35364">
                  <c:v>42924.097222222219</c:v>
                </c:pt>
                <c:pt idx="35365">
                  <c:v>42924.097916666666</c:v>
                </c:pt>
                <c:pt idx="35366">
                  <c:v>42924.098611111112</c:v>
                </c:pt>
                <c:pt idx="35367">
                  <c:v>42924.099305555559</c:v>
                </c:pt>
                <c:pt idx="35368">
                  <c:v>42924.1</c:v>
                </c:pt>
                <c:pt idx="35369">
                  <c:v>42924.100694444445</c:v>
                </c:pt>
                <c:pt idx="35370">
                  <c:v>42924.101388888892</c:v>
                </c:pt>
                <c:pt idx="35371">
                  <c:v>42924.102083333331</c:v>
                </c:pt>
                <c:pt idx="35372">
                  <c:v>42924.102777777778</c:v>
                </c:pt>
                <c:pt idx="35373">
                  <c:v>42924.103472222225</c:v>
                </c:pt>
                <c:pt idx="35374">
                  <c:v>42924.104166666664</c:v>
                </c:pt>
                <c:pt idx="35375">
                  <c:v>42924.104861111111</c:v>
                </c:pt>
                <c:pt idx="35376">
                  <c:v>42924.105555555558</c:v>
                </c:pt>
                <c:pt idx="35377">
                  <c:v>42924.106249999997</c:v>
                </c:pt>
                <c:pt idx="35378">
                  <c:v>42924.106944444444</c:v>
                </c:pt>
                <c:pt idx="35379">
                  <c:v>42924.107638888891</c:v>
                </c:pt>
                <c:pt idx="35380">
                  <c:v>42924.10833333333</c:v>
                </c:pt>
                <c:pt idx="35381">
                  <c:v>42924.109027777777</c:v>
                </c:pt>
                <c:pt idx="35382">
                  <c:v>42924.109722222223</c:v>
                </c:pt>
                <c:pt idx="35383">
                  <c:v>42924.11041666667</c:v>
                </c:pt>
                <c:pt idx="35384">
                  <c:v>42924.111111111109</c:v>
                </c:pt>
                <c:pt idx="35385">
                  <c:v>42924.111805555556</c:v>
                </c:pt>
                <c:pt idx="35386">
                  <c:v>42924.112500000003</c:v>
                </c:pt>
                <c:pt idx="35387">
                  <c:v>42924.113194444442</c:v>
                </c:pt>
                <c:pt idx="35388">
                  <c:v>42924.113888888889</c:v>
                </c:pt>
                <c:pt idx="35389">
                  <c:v>42924.114583333336</c:v>
                </c:pt>
                <c:pt idx="35390">
                  <c:v>42924.115277777775</c:v>
                </c:pt>
                <c:pt idx="35391">
                  <c:v>42924.115972222222</c:v>
                </c:pt>
                <c:pt idx="35392">
                  <c:v>42924.116666666669</c:v>
                </c:pt>
                <c:pt idx="35393">
                  <c:v>42924.117361111108</c:v>
                </c:pt>
                <c:pt idx="35394">
                  <c:v>42924.118055555555</c:v>
                </c:pt>
                <c:pt idx="35395">
                  <c:v>42924.118750000001</c:v>
                </c:pt>
                <c:pt idx="35396">
                  <c:v>42924.119444444441</c:v>
                </c:pt>
                <c:pt idx="35397">
                  <c:v>42924.120138888888</c:v>
                </c:pt>
                <c:pt idx="35398">
                  <c:v>42924.120833333334</c:v>
                </c:pt>
                <c:pt idx="35399">
                  <c:v>42924.121527777781</c:v>
                </c:pt>
                <c:pt idx="35400">
                  <c:v>42924.12222222222</c:v>
                </c:pt>
                <c:pt idx="35401">
                  <c:v>42924.122916666667</c:v>
                </c:pt>
                <c:pt idx="35402">
                  <c:v>42924.123611111114</c:v>
                </c:pt>
                <c:pt idx="35403">
                  <c:v>42924.124305555553</c:v>
                </c:pt>
                <c:pt idx="35404">
                  <c:v>42924.125</c:v>
                </c:pt>
                <c:pt idx="35405">
                  <c:v>42924.125694444447</c:v>
                </c:pt>
                <c:pt idx="35406">
                  <c:v>42924.126388888886</c:v>
                </c:pt>
                <c:pt idx="35407">
                  <c:v>42924.127083333333</c:v>
                </c:pt>
                <c:pt idx="35408">
                  <c:v>42924.12777777778</c:v>
                </c:pt>
                <c:pt idx="35409">
                  <c:v>42924.128472222219</c:v>
                </c:pt>
                <c:pt idx="35410">
                  <c:v>42924.129166666666</c:v>
                </c:pt>
                <c:pt idx="35411">
                  <c:v>42924.129861111112</c:v>
                </c:pt>
                <c:pt idx="35412">
                  <c:v>42924.130555555559</c:v>
                </c:pt>
                <c:pt idx="35413">
                  <c:v>42924.131249999999</c:v>
                </c:pt>
                <c:pt idx="35414">
                  <c:v>42924.131944444445</c:v>
                </c:pt>
                <c:pt idx="35415">
                  <c:v>42924.132638888892</c:v>
                </c:pt>
                <c:pt idx="35416">
                  <c:v>42924.133333333331</c:v>
                </c:pt>
                <c:pt idx="35417">
                  <c:v>42924.134027777778</c:v>
                </c:pt>
                <c:pt idx="35418">
                  <c:v>42924.134722222225</c:v>
                </c:pt>
                <c:pt idx="35419">
                  <c:v>42924.135416666664</c:v>
                </c:pt>
                <c:pt idx="35420">
                  <c:v>42924.136111111111</c:v>
                </c:pt>
                <c:pt idx="35421">
                  <c:v>42924.136805555558</c:v>
                </c:pt>
                <c:pt idx="35422">
                  <c:v>42924.137499999997</c:v>
                </c:pt>
                <c:pt idx="35423">
                  <c:v>42924.138194444444</c:v>
                </c:pt>
                <c:pt idx="35424">
                  <c:v>42924.138888888891</c:v>
                </c:pt>
                <c:pt idx="35425">
                  <c:v>42924.13958333333</c:v>
                </c:pt>
                <c:pt idx="35426">
                  <c:v>42924.140277777777</c:v>
                </c:pt>
                <c:pt idx="35427">
                  <c:v>42924.140972222223</c:v>
                </c:pt>
                <c:pt idx="35428">
                  <c:v>42924.14166666667</c:v>
                </c:pt>
                <c:pt idx="35429">
                  <c:v>42924.142361111109</c:v>
                </c:pt>
                <c:pt idx="35430">
                  <c:v>42924.143055555556</c:v>
                </c:pt>
                <c:pt idx="35431">
                  <c:v>42924.143750000003</c:v>
                </c:pt>
                <c:pt idx="35432">
                  <c:v>42924.144444444442</c:v>
                </c:pt>
                <c:pt idx="35433">
                  <c:v>42924.145138888889</c:v>
                </c:pt>
                <c:pt idx="35434">
                  <c:v>42924.145833333336</c:v>
                </c:pt>
                <c:pt idx="35435">
                  <c:v>42924.146527777775</c:v>
                </c:pt>
                <c:pt idx="35436">
                  <c:v>42924.147222222222</c:v>
                </c:pt>
                <c:pt idx="35437">
                  <c:v>42924.147916666669</c:v>
                </c:pt>
                <c:pt idx="35438">
                  <c:v>42924.148611111108</c:v>
                </c:pt>
                <c:pt idx="35439">
                  <c:v>42924.149305555555</c:v>
                </c:pt>
                <c:pt idx="35440">
                  <c:v>42924.15</c:v>
                </c:pt>
                <c:pt idx="35441">
                  <c:v>42924.150694444441</c:v>
                </c:pt>
                <c:pt idx="35442">
                  <c:v>42924.151388888888</c:v>
                </c:pt>
                <c:pt idx="35443">
                  <c:v>42924.152083333334</c:v>
                </c:pt>
                <c:pt idx="35444">
                  <c:v>42924.152777777781</c:v>
                </c:pt>
                <c:pt idx="35445">
                  <c:v>42924.15347222222</c:v>
                </c:pt>
                <c:pt idx="35446">
                  <c:v>42924.154166666667</c:v>
                </c:pt>
                <c:pt idx="35447">
                  <c:v>42924.154861111114</c:v>
                </c:pt>
                <c:pt idx="35448">
                  <c:v>42924.155555555553</c:v>
                </c:pt>
                <c:pt idx="35449">
                  <c:v>42924.15625</c:v>
                </c:pt>
                <c:pt idx="35450">
                  <c:v>42924.156944444447</c:v>
                </c:pt>
                <c:pt idx="35451">
                  <c:v>42924.157638888886</c:v>
                </c:pt>
                <c:pt idx="35452">
                  <c:v>42924.158333333333</c:v>
                </c:pt>
                <c:pt idx="35453">
                  <c:v>42924.15902777778</c:v>
                </c:pt>
                <c:pt idx="35454">
                  <c:v>42924.159722222219</c:v>
                </c:pt>
                <c:pt idx="35455">
                  <c:v>42924.160416666666</c:v>
                </c:pt>
                <c:pt idx="35456">
                  <c:v>42924.161111111112</c:v>
                </c:pt>
                <c:pt idx="35457">
                  <c:v>42924.161805555559</c:v>
                </c:pt>
                <c:pt idx="35458">
                  <c:v>42924.162499999999</c:v>
                </c:pt>
                <c:pt idx="35459">
                  <c:v>42924.163194444445</c:v>
                </c:pt>
                <c:pt idx="35460">
                  <c:v>42924.163888888892</c:v>
                </c:pt>
                <c:pt idx="35461">
                  <c:v>42924.164583333331</c:v>
                </c:pt>
                <c:pt idx="35462">
                  <c:v>42924.165277777778</c:v>
                </c:pt>
                <c:pt idx="35463">
                  <c:v>42924.165972222225</c:v>
                </c:pt>
                <c:pt idx="35464">
                  <c:v>42924.166666666664</c:v>
                </c:pt>
                <c:pt idx="35465">
                  <c:v>42924.167361111111</c:v>
                </c:pt>
                <c:pt idx="35466">
                  <c:v>42924.168055555558</c:v>
                </c:pt>
                <c:pt idx="35467">
                  <c:v>42924.168749999997</c:v>
                </c:pt>
                <c:pt idx="35468">
                  <c:v>42924.169444444444</c:v>
                </c:pt>
                <c:pt idx="35469">
                  <c:v>42924.170138888891</c:v>
                </c:pt>
                <c:pt idx="35470">
                  <c:v>42924.17083333333</c:v>
                </c:pt>
                <c:pt idx="35471">
                  <c:v>42924.171527777777</c:v>
                </c:pt>
                <c:pt idx="35472">
                  <c:v>42924.172222222223</c:v>
                </c:pt>
                <c:pt idx="35473">
                  <c:v>42924.17291666667</c:v>
                </c:pt>
                <c:pt idx="35474">
                  <c:v>42924.173611111109</c:v>
                </c:pt>
                <c:pt idx="35475">
                  <c:v>42924.174305555556</c:v>
                </c:pt>
                <c:pt idx="35476">
                  <c:v>42924.175000000003</c:v>
                </c:pt>
                <c:pt idx="35477">
                  <c:v>42924.175694444442</c:v>
                </c:pt>
                <c:pt idx="35478">
                  <c:v>42924.176388888889</c:v>
                </c:pt>
                <c:pt idx="35479">
                  <c:v>42924.177083333336</c:v>
                </c:pt>
                <c:pt idx="35480">
                  <c:v>42924.177777777775</c:v>
                </c:pt>
                <c:pt idx="35481">
                  <c:v>42924.178472222222</c:v>
                </c:pt>
                <c:pt idx="35482">
                  <c:v>42924.179166666669</c:v>
                </c:pt>
                <c:pt idx="35483">
                  <c:v>42924.179861111108</c:v>
                </c:pt>
                <c:pt idx="35484">
                  <c:v>42924.180555555555</c:v>
                </c:pt>
                <c:pt idx="35485">
                  <c:v>42924.181250000001</c:v>
                </c:pt>
                <c:pt idx="35486">
                  <c:v>42924.181944444441</c:v>
                </c:pt>
                <c:pt idx="35487">
                  <c:v>42924.182638888888</c:v>
                </c:pt>
                <c:pt idx="35488">
                  <c:v>42924.183333333334</c:v>
                </c:pt>
                <c:pt idx="35489">
                  <c:v>42924.184027777781</c:v>
                </c:pt>
                <c:pt idx="35490">
                  <c:v>42924.18472222222</c:v>
                </c:pt>
                <c:pt idx="35491">
                  <c:v>42924.185416666667</c:v>
                </c:pt>
                <c:pt idx="35492">
                  <c:v>42924.186111111114</c:v>
                </c:pt>
                <c:pt idx="35493">
                  <c:v>42924.186805555553</c:v>
                </c:pt>
                <c:pt idx="35494">
                  <c:v>42924.1875</c:v>
                </c:pt>
                <c:pt idx="35495">
                  <c:v>42924.188194444447</c:v>
                </c:pt>
                <c:pt idx="35496">
                  <c:v>42924.188888888886</c:v>
                </c:pt>
                <c:pt idx="35497">
                  <c:v>42924.189583333333</c:v>
                </c:pt>
                <c:pt idx="35498">
                  <c:v>42924.19027777778</c:v>
                </c:pt>
                <c:pt idx="35499">
                  <c:v>42924.190972222219</c:v>
                </c:pt>
                <c:pt idx="35500">
                  <c:v>42924.191666666666</c:v>
                </c:pt>
                <c:pt idx="35501">
                  <c:v>42924.192361111112</c:v>
                </c:pt>
                <c:pt idx="35502">
                  <c:v>42924.193055555559</c:v>
                </c:pt>
                <c:pt idx="35503">
                  <c:v>42924.193749999999</c:v>
                </c:pt>
                <c:pt idx="35504">
                  <c:v>42924.194444444445</c:v>
                </c:pt>
                <c:pt idx="35505">
                  <c:v>42924.195138888892</c:v>
                </c:pt>
                <c:pt idx="35506">
                  <c:v>42924.195833333331</c:v>
                </c:pt>
                <c:pt idx="35507">
                  <c:v>42924.196527777778</c:v>
                </c:pt>
                <c:pt idx="35508">
                  <c:v>42924.197222222225</c:v>
                </c:pt>
                <c:pt idx="35509">
                  <c:v>42924.197916666664</c:v>
                </c:pt>
                <c:pt idx="35510">
                  <c:v>42924.198611111111</c:v>
                </c:pt>
                <c:pt idx="35511">
                  <c:v>42924.199305555558</c:v>
                </c:pt>
                <c:pt idx="35512">
                  <c:v>42924.2</c:v>
                </c:pt>
                <c:pt idx="35513">
                  <c:v>42924.200694444444</c:v>
                </c:pt>
                <c:pt idx="35514">
                  <c:v>42924.201388888891</c:v>
                </c:pt>
                <c:pt idx="35515">
                  <c:v>42924.20208333333</c:v>
                </c:pt>
                <c:pt idx="35516">
                  <c:v>42924.202777777777</c:v>
                </c:pt>
                <c:pt idx="35517">
                  <c:v>42924.203472222223</c:v>
                </c:pt>
                <c:pt idx="35518">
                  <c:v>42924.20416666667</c:v>
                </c:pt>
                <c:pt idx="35519">
                  <c:v>42924.204861111109</c:v>
                </c:pt>
                <c:pt idx="35520">
                  <c:v>42924.205555555556</c:v>
                </c:pt>
                <c:pt idx="35521">
                  <c:v>42924.206250000003</c:v>
                </c:pt>
                <c:pt idx="35522">
                  <c:v>42924.206944444442</c:v>
                </c:pt>
                <c:pt idx="35523">
                  <c:v>42924.207638888889</c:v>
                </c:pt>
                <c:pt idx="35524">
                  <c:v>42924.208333333336</c:v>
                </c:pt>
                <c:pt idx="35525">
                  <c:v>42924.209027777775</c:v>
                </c:pt>
                <c:pt idx="35526">
                  <c:v>42924.209722222222</c:v>
                </c:pt>
                <c:pt idx="35527">
                  <c:v>42924.210416666669</c:v>
                </c:pt>
                <c:pt idx="35528">
                  <c:v>42924.211111111108</c:v>
                </c:pt>
                <c:pt idx="35529">
                  <c:v>42924.211805555555</c:v>
                </c:pt>
                <c:pt idx="35530">
                  <c:v>42924.212500000001</c:v>
                </c:pt>
                <c:pt idx="35531">
                  <c:v>42924.213194444441</c:v>
                </c:pt>
                <c:pt idx="35532">
                  <c:v>42924.213888888888</c:v>
                </c:pt>
                <c:pt idx="35533">
                  <c:v>42924.214583333334</c:v>
                </c:pt>
                <c:pt idx="35534">
                  <c:v>42924.215277777781</c:v>
                </c:pt>
                <c:pt idx="35535">
                  <c:v>42924.21597222222</c:v>
                </c:pt>
                <c:pt idx="35536">
                  <c:v>42924.216666666667</c:v>
                </c:pt>
                <c:pt idx="35537">
                  <c:v>42924.217361111114</c:v>
                </c:pt>
                <c:pt idx="35538">
                  <c:v>42924.218055555553</c:v>
                </c:pt>
                <c:pt idx="35539">
                  <c:v>42924.21875</c:v>
                </c:pt>
                <c:pt idx="35540">
                  <c:v>42924.219444444447</c:v>
                </c:pt>
                <c:pt idx="35541">
                  <c:v>42924.220138888886</c:v>
                </c:pt>
                <c:pt idx="35542">
                  <c:v>42924.220833333333</c:v>
                </c:pt>
                <c:pt idx="35543">
                  <c:v>42924.22152777778</c:v>
                </c:pt>
                <c:pt idx="35544">
                  <c:v>42924.222222222219</c:v>
                </c:pt>
                <c:pt idx="35545">
                  <c:v>42924.222916666666</c:v>
                </c:pt>
                <c:pt idx="35546">
                  <c:v>42924.223611111112</c:v>
                </c:pt>
                <c:pt idx="35547">
                  <c:v>42924.224305555559</c:v>
                </c:pt>
                <c:pt idx="35548">
                  <c:v>42924.224999999999</c:v>
                </c:pt>
                <c:pt idx="35549">
                  <c:v>42924.225694444445</c:v>
                </c:pt>
                <c:pt idx="35550">
                  <c:v>42924.226388888892</c:v>
                </c:pt>
                <c:pt idx="35551">
                  <c:v>42924.227083333331</c:v>
                </c:pt>
                <c:pt idx="35552">
                  <c:v>42924.227777777778</c:v>
                </c:pt>
                <c:pt idx="35553">
                  <c:v>42924.228472222225</c:v>
                </c:pt>
                <c:pt idx="35554">
                  <c:v>42924.229166666664</c:v>
                </c:pt>
                <c:pt idx="35555">
                  <c:v>42924.229861111111</c:v>
                </c:pt>
                <c:pt idx="35556">
                  <c:v>42924.230555555558</c:v>
                </c:pt>
                <c:pt idx="35557">
                  <c:v>42924.231249999997</c:v>
                </c:pt>
                <c:pt idx="35558">
                  <c:v>42924.231944444444</c:v>
                </c:pt>
                <c:pt idx="35559">
                  <c:v>42924.232638888891</c:v>
                </c:pt>
                <c:pt idx="35560">
                  <c:v>42924.23333333333</c:v>
                </c:pt>
                <c:pt idx="35561">
                  <c:v>42924.234027777777</c:v>
                </c:pt>
                <c:pt idx="35562">
                  <c:v>42924.234722222223</c:v>
                </c:pt>
                <c:pt idx="35563">
                  <c:v>42924.23541666667</c:v>
                </c:pt>
                <c:pt idx="35564">
                  <c:v>42924.236111111109</c:v>
                </c:pt>
                <c:pt idx="35565">
                  <c:v>42924.236805555556</c:v>
                </c:pt>
                <c:pt idx="35566">
                  <c:v>42924.237500000003</c:v>
                </c:pt>
                <c:pt idx="35567">
                  <c:v>42924.238194444442</c:v>
                </c:pt>
                <c:pt idx="35568">
                  <c:v>42924.238888888889</c:v>
                </c:pt>
                <c:pt idx="35569">
                  <c:v>42924.239583333336</c:v>
                </c:pt>
                <c:pt idx="35570">
                  <c:v>42924.240277777775</c:v>
                </c:pt>
                <c:pt idx="35571">
                  <c:v>42924.240972222222</c:v>
                </c:pt>
                <c:pt idx="35572">
                  <c:v>42924.241666666669</c:v>
                </c:pt>
                <c:pt idx="35573">
                  <c:v>42924.242361111108</c:v>
                </c:pt>
                <c:pt idx="35574">
                  <c:v>42924.243055555555</c:v>
                </c:pt>
                <c:pt idx="35575">
                  <c:v>42924.243750000001</c:v>
                </c:pt>
                <c:pt idx="35576">
                  <c:v>42924.244444444441</c:v>
                </c:pt>
                <c:pt idx="35577">
                  <c:v>42924.245138888888</c:v>
                </c:pt>
                <c:pt idx="35578">
                  <c:v>42924.245833333334</c:v>
                </c:pt>
                <c:pt idx="35579">
                  <c:v>42924.246527777781</c:v>
                </c:pt>
                <c:pt idx="35580">
                  <c:v>42924.24722222222</c:v>
                </c:pt>
                <c:pt idx="35581">
                  <c:v>42924.247916666667</c:v>
                </c:pt>
                <c:pt idx="35582">
                  <c:v>42924.248611111114</c:v>
                </c:pt>
                <c:pt idx="35583">
                  <c:v>42924.249305555553</c:v>
                </c:pt>
                <c:pt idx="35584">
                  <c:v>42924.25</c:v>
                </c:pt>
                <c:pt idx="35585">
                  <c:v>42924.250694444447</c:v>
                </c:pt>
                <c:pt idx="35586">
                  <c:v>42924.251388888886</c:v>
                </c:pt>
                <c:pt idx="35587">
                  <c:v>42924.252083333333</c:v>
                </c:pt>
                <c:pt idx="35588">
                  <c:v>42924.25277777778</c:v>
                </c:pt>
                <c:pt idx="35589">
                  <c:v>42924.253472222219</c:v>
                </c:pt>
                <c:pt idx="35590">
                  <c:v>42924.254166666666</c:v>
                </c:pt>
                <c:pt idx="35591">
                  <c:v>42924.254861111112</c:v>
                </c:pt>
                <c:pt idx="35592">
                  <c:v>42924.255555555559</c:v>
                </c:pt>
                <c:pt idx="35593">
                  <c:v>42924.256249999999</c:v>
                </c:pt>
                <c:pt idx="35594">
                  <c:v>42924.256944444445</c:v>
                </c:pt>
                <c:pt idx="35595">
                  <c:v>42924.257638888892</c:v>
                </c:pt>
                <c:pt idx="35596">
                  <c:v>42924.258333333331</c:v>
                </c:pt>
                <c:pt idx="35597">
                  <c:v>42924.259027777778</c:v>
                </c:pt>
                <c:pt idx="35598">
                  <c:v>42924.259722222225</c:v>
                </c:pt>
                <c:pt idx="35599">
                  <c:v>42924.260416666664</c:v>
                </c:pt>
                <c:pt idx="35600">
                  <c:v>42924.261111111111</c:v>
                </c:pt>
                <c:pt idx="35601">
                  <c:v>42924.261805555558</c:v>
                </c:pt>
                <c:pt idx="35602">
                  <c:v>42924.262499999997</c:v>
                </c:pt>
                <c:pt idx="35603">
                  <c:v>42924.263194444444</c:v>
                </c:pt>
                <c:pt idx="35604">
                  <c:v>42924.263888888891</c:v>
                </c:pt>
                <c:pt idx="35605">
                  <c:v>42924.26458333333</c:v>
                </c:pt>
                <c:pt idx="35606">
                  <c:v>42924.265277777777</c:v>
                </c:pt>
                <c:pt idx="35607">
                  <c:v>42924.265972222223</c:v>
                </c:pt>
                <c:pt idx="35608">
                  <c:v>42924.26666666667</c:v>
                </c:pt>
                <c:pt idx="35609">
                  <c:v>42924.267361111109</c:v>
                </c:pt>
                <c:pt idx="35610">
                  <c:v>42924.268055555556</c:v>
                </c:pt>
                <c:pt idx="35611">
                  <c:v>42924.268750000003</c:v>
                </c:pt>
                <c:pt idx="35612">
                  <c:v>42924.269444444442</c:v>
                </c:pt>
                <c:pt idx="35613">
                  <c:v>42924.270138888889</c:v>
                </c:pt>
                <c:pt idx="35614">
                  <c:v>42924.270833333336</c:v>
                </c:pt>
                <c:pt idx="35615">
                  <c:v>42924.271527777775</c:v>
                </c:pt>
                <c:pt idx="35616">
                  <c:v>42924.272222222222</c:v>
                </c:pt>
                <c:pt idx="35617">
                  <c:v>42924.272916666669</c:v>
                </c:pt>
                <c:pt idx="35618">
                  <c:v>42924.273611111108</c:v>
                </c:pt>
                <c:pt idx="35619">
                  <c:v>42924.274305555555</c:v>
                </c:pt>
                <c:pt idx="35620">
                  <c:v>42924.275000000001</c:v>
                </c:pt>
                <c:pt idx="35621">
                  <c:v>42924.275694444441</c:v>
                </c:pt>
                <c:pt idx="35622">
                  <c:v>42924.276388888888</c:v>
                </c:pt>
                <c:pt idx="35623">
                  <c:v>42924.277083333334</c:v>
                </c:pt>
                <c:pt idx="35624">
                  <c:v>42924.277777777781</c:v>
                </c:pt>
                <c:pt idx="35625">
                  <c:v>42924.27847222222</c:v>
                </c:pt>
                <c:pt idx="35626">
                  <c:v>42924.279166666667</c:v>
                </c:pt>
                <c:pt idx="35627">
                  <c:v>42924.279861111114</c:v>
                </c:pt>
                <c:pt idx="35628">
                  <c:v>42924.280555555553</c:v>
                </c:pt>
                <c:pt idx="35629">
                  <c:v>42924.28125</c:v>
                </c:pt>
                <c:pt idx="35630">
                  <c:v>42924.281944444447</c:v>
                </c:pt>
                <c:pt idx="35631">
                  <c:v>42924.282638888886</c:v>
                </c:pt>
                <c:pt idx="35632">
                  <c:v>42924.283333333333</c:v>
                </c:pt>
                <c:pt idx="35633">
                  <c:v>42924.28402777778</c:v>
                </c:pt>
                <c:pt idx="35634">
                  <c:v>42924.284722222219</c:v>
                </c:pt>
                <c:pt idx="35635">
                  <c:v>42924.285416666666</c:v>
                </c:pt>
                <c:pt idx="35636">
                  <c:v>42924.286111111112</c:v>
                </c:pt>
                <c:pt idx="35637">
                  <c:v>42924.286805555559</c:v>
                </c:pt>
                <c:pt idx="35638">
                  <c:v>42924.287499999999</c:v>
                </c:pt>
                <c:pt idx="35639">
                  <c:v>42924.288194444445</c:v>
                </c:pt>
                <c:pt idx="35640">
                  <c:v>42924.288888888892</c:v>
                </c:pt>
                <c:pt idx="35641">
                  <c:v>42924.289583333331</c:v>
                </c:pt>
                <c:pt idx="35642">
                  <c:v>42924.290277777778</c:v>
                </c:pt>
                <c:pt idx="35643">
                  <c:v>42924.290972222225</c:v>
                </c:pt>
                <c:pt idx="35644">
                  <c:v>42924.291666666664</c:v>
                </c:pt>
                <c:pt idx="35645">
                  <c:v>42924.292361111111</c:v>
                </c:pt>
                <c:pt idx="35646">
                  <c:v>42924.293055555558</c:v>
                </c:pt>
                <c:pt idx="35647">
                  <c:v>42924.293749999997</c:v>
                </c:pt>
                <c:pt idx="35648">
                  <c:v>42924.294444444444</c:v>
                </c:pt>
                <c:pt idx="35649">
                  <c:v>42924.295138888891</c:v>
                </c:pt>
                <c:pt idx="35650">
                  <c:v>42924.29583333333</c:v>
                </c:pt>
                <c:pt idx="35651">
                  <c:v>42924.296527777777</c:v>
                </c:pt>
                <c:pt idx="35652">
                  <c:v>42924.297222222223</c:v>
                </c:pt>
                <c:pt idx="35653">
                  <c:v>42924.29791666667</c:v>
                </c:pt>
                <c:pt idx="35654">
                  <c:v>42924.298611111109</c:v>
                </c:pt>
                <c:pt idx="35655">
                  <c:v>42924.299305555556</c:v>
                </c:pt>
                <c:pt idx="35656">
                  <c:v>42924.3</c:v>
                </c:pt>
                <c:pt idx="35657">
                  <c:v>42924.300694444442</c:v>
                </c:pt>
                <c:pt idx="35658">
                  <c:v>42924.301388888889</c:v>
                </c:pt>
                <c:pt idx="35659">
                  <c:v>42924.302083333336</c:v>
                </c:pt>
                <c:pt idx="35660">
                  <c:v>42924.302777777775</c:v>
                </c:pt>
                <c:pt idx="35661">
                  <c:v>42924.303472222222</c:v>
                </c:pt>
                <c:pt idx="35662">
                  <c:v>42924.304166666669</c:v>
                </c:pt>
                <c:pt idx="35663">
                  <c:v>42924.304861111108</c:v>
                </c:pt>
                <c:pt idx="35664">
                  <c:v>42924.305555555555</c:v>
                </c:pt>
                <c:pt idx="35665">
                  <c:v>42924.306250000001</c:v>
                </c:pt>
                <c:pt idx="35666">
                  <c:v>42924.306944444441</c:v>
                </c:pt>
                <c:pt idx="35667">
                  <c:v>42924.307638888888</c:v>
                </c:pt>
                <c:pt idx="35668">
                  <c:v>42924.308333333334</c:v>
                </c:pt>
                <c:pt idx="35669">
                  <c:v>42924.309027777781</c:v>
                </c:pt>
                <c:pt idx="35670">
                  <c:v>42924.30972222222</c:v>
                </c:pt>
                <c:pt idx="35671">
                  <c:v>42924.310416666667</c:v>
                </c:pt>
                <c:pt idx="35672">
                  <c:v>42924.311111111114</c:v>
                </c:pt>
                <c:pt idx="35673">
                  <c:v>42924.311805555553</c:v>
                </c:pt>
                <c:pt idx="35674">
                  <c:v>42924.3125</c:v>
                </c:pt>
                <c:pt idx="35675">
                  <c:v>42924.313194444447</c:v>
                </c:pt>
                <c:pt idx="35676">
                  <c:v>42924.313888888886</c:v>
                </c:pt>
                <c:pt idx="35677">
                  <c:v>42924.314583333333</c:v>
                </c:pt>
                <c:pt idx="35678">
                  <c:v>42924.31527777778</c:v>
                </c:pt>
                <c:pt idx="35679">
                  <c:v>42924.315972222219</c:v>
                </c:pt>
                <c:pt idx="35680">
                  <c:v>42924.316666666666</c:v>
                </c:pt>
                <c:pt idx="35681">
                  <c:v>42924.317361111112</c:v>
                </c:pt>
                <c:pt idx="35682">
                  <c:v>42924.318055555559</c:v>
                </c:pt>
                <c:pt idx="35683">
                  <c:v>42924.318749999999</c:v>
                </c:pt>
                <c:pt idx="35684">
                  <c:v>42924.319444444445</c:v>
                </c:pt>
                <c:pt idx="35685">
                  <c:v>42924.320138888892</c:v>
                </c:pt>
                <c:pt idx="35686">
                  <c:v>42924.320833333331</c:v>
                </c:pt>
                <c:pt idx="35687">
                  <c:v>42924.321527777778</c:v>
                </c:pt>
                <c:pt idx="35688">
                  <c:v>42924.322222222225</c:v>
                </c:pt>
                <c:pt idx="35689">
                  <c:v>42924.322916666664</c:v>
                </c:pt>
                <c:pt idx="35690">
                  <c:v>42924.323611111111</c:v>
                </c:pt>
                <c:pt idx="35691">
                  <c:v>42924.324305555558</c:v>
                </c:pt>
                <c:pt idx="35692">
                  <c:v>42924.324999999997</c:v>
                </c:pt>
                <c:pt idx="35693">
                  <c:v>42924.325694444444</c:v>
                </c:pt>
                <c:pt idx="35694">
                  <c:v>42924.326388888891</c:v>
                </c:pt>
                <c:pt idx="35695">
                  <c:v>42924.32708333333</c:v>
                </c:pt>
                <c:pt idx="35696">
                  <c:v>42924.327777777777</c:v>
                </c:pt>
                <c:pt idx="35697">
                  <c:v>42924.328472222223</c:v>
                </c:pt>
                <c:pt idx="35698">
                  <c:v>42924.32916666667</c:v>
                </c:pt>
                <c:pt idx="35699">
                  <c:v>42924.329861111109</c:v>
                </c:pt>
                <c:pt idx="35700">
                  <c:v>42924.330555555556</c:v>
                </c:pt>
                <c:pt idx="35701">
                  <c:v>42924.331250000003</c:v>
                </c:pt>
                <c:pt idx="35702">
                  <c:v>42924.331944444442</c:v>
                </c:pt>
                <c:pt idx="35703">
                  <c:v>42924.332638888889</c:v>
                </c:pt>
                <c:pt idx="35704">
                  <c:v>42924.333333333336</c:v>
                </c:pt>
                <c:pt idx="35705">
                  <c:v>42924.334027777775</c:v>
                </c:pt>
                <c:pt idx="35706">
                  <c:v>42924.334722222222</c:v>
                </c:pt>
                <c:pt idx="35707">
                  <c:v>42924.335416666669</c:v>
                </c:pt>
                <c:pt idx="35708">
                  <c:v>42924.336111111108</c:v>
                </c:pt>
                <c:pt idx="35709">
                  <c:v>42924.336805555555</c:v>
                </c:pt>
                <c:pt idx="35710">
                  <c:v>42924.337500000001</c:v>
                </c:pt>
                <c:pt idx="35711">
                  <c:v>42924.338194444441</c:v>
                </c:pt>
                <c:pt idx="35712">
                  <c:v>42924.338888888888</c:v>
                </c:pt>
                <c:pt idx="35713">
                  <c:v>42924.339583333334</c:v>
                </c:pt>
                <c:pt idx="35714">
                  <c:v>42924.340277777781</c:v>
                </c:pt>
                <c:pt idx="35715">
                  <c:v>42924.34097222222</c:v>
                </c:pt>
                <c:pt idx="35716">
                  <c:v>42924.341666666667</c:v>
                </c:pt>
                <c:pt idx="35717">
                  <c:v>42924.342361111114</c:v>
                </c:pt>
                <c:pt idx="35718">
                  <c:v>42924.343055555553</c:v>
                </c:pt>
                <c:pt idx="35719">
                  <c:v>42924.34375</c:v>
                </c:pt>
                <c:pt idx="35720">
                  <c:v>42924.344444444447</c:v>
                </c:pt>
                <c:pt idx="35721">
                  <c:v>42924.345138888886</c:v>
                </c:pt>
                <c:pt idx="35722">
                  <c:v>42924.345833333333</c:v>
                </c:pt>
                <c:pt idx="35723">
                  <c:v>42924.34652777778</c:v>
                </c:pt>
                <c:pt idx="35724">
                  <c:v>42924.347222222219</c:v>
                </c:pt>
                <c:pt idx="35725">
                  <c:v>42924.347916666666</c:v>
                </c:pt>
                <c:pt idx="35726">
                  <c:v>42924.348611111112</c:v>
                </c:pt>
                <c:pt idx="35727">
                  <c:v>42924.349305555559</c:v>
                </c:pt>
                <c:pt idx="35728">
                  <c:v>42924.35</c:v>
                </c:pt>
                <c:pt idx="35729">
                  <c:v>42924.350694444445</c:v>
                </c:pt>
                <c:pt idx="35730">
                  <c:v>42924.351388888892</c:v>
                </c:pt>
                <c:pt idx="35731">
                  <c:v>42924.352083333331</c:v>
                </c:pt>
                <c:pt idx="35732">
                  <c:v>42924.352777777778</c:v>
                </c:pt>
                <c:pt idx="35733">
                  <c:v>42924.353472222225</c:v>
                </c:pt>
                <c:pt idx="35734">
                  <c:v>42924.354166666664</c:v>
                </c:pt>
                <c:pt idx="35735">
                  <c:v>42924.354861111111</c:v>
                </c:pt>
                <c:pt idx="35736">
                  <c:v>42924.355555555558</c:v>
                </c:pt>
                <c:pt idx="35737">
                  <c:v>42924.356249999997</c:v>
                </c:pt>
                <c:pt idx="35738">
                  <c:v>42924.356944444444</c:v>
                </c:pt>
                <c:pt idx="35739">
                  <c:v>42924.357638888891</c:v>
                </c:pt>
                <c:pt idx="35740">
                  <c:v>42924.35833333333</c:v>
                </c:pt>
                <c:pt idx="35741">
                  <c:v>42924.359027777777</c:v>
                </c:pt>
                <c:pt idx="35742">
                  <c:v>42924.359722222223</c:v>
                </c:pt>
                <c:pt idx="35743">
                  <c:v>42924.36041666667</c:v>
                </c:pt>
                <c:pt idx="35744">
                  <c:v>42924.361111111109</c:v>
                </c:pt>
                <c:pt idx="35745">
                  <c:v>42924.361805555556</c:v>
                </c:pt>
                <c:pt idx="35746">
                  <c:v>42924.362500000003</c:v>
                </c:pt>
                <c:pt idx="35747">
                  <c:v>42924.363194444442</c:v>
                </c:pt>
                <c:pt idx="35748">
                  <c:v>42924.363888888889</c:v>
                </c:pt>
                <c:pt idx="35749">
                  <c:v>42924.364583333336</c:v>
                </c:pt>
                <c:pt idx="35750">
                  <c:v>42924.365277777775</c:v>
                </c:pt>
                <c:pt idx="35751">
                  <c:v>42924.365972222222</c:v>
                </c:pt>
                <c:pt idx="35752">
                  <c:v>42924.366666666669</c:v>
                </c:pt>
                <c:pt idx="35753">
                  <c:v>42924.367361111108</c:v>
                </c:pt>
                <c:pt idx="35754">
                  <c:v>42924.368055555555</c:v>
                </c:pt>
                <c:pt idx="35755">
                  <c:v>42924.368750000001</c:v>
                </c:pt>
                <c:pt idx="35756">
                  <c:v>42924.369444444441</c:v>
                </c:pt>
                <c:pt idx="35757">
                  <c:v>42924.370138888888</c:v>
                </c:pt>
                <c:pt idx="35758">
                  <c:v>42924.370833333334</c:v>
                </c:pt>
                <c:pt idx="35759">
                  <c:v>42924.371527777781</c:v>
                </c:pt>
                <c:pt idx="35760">
                  <c:v>42924.37222222222</c:v>
                </c:pt>
                <c:pt idx="35761">
                  <c:v>42924.372916666667</c:v>
                </c:pt>
                <c:pt idx="35762">
                  <c:v>42924.373611111114</c:v>
                </c:pt>
                <c:pt idx="35763">
                  <c:v>42924.374305555553</c:v>
                </c:pt>
                <c:pt idx="35764">
                  <c:v>42924.375</c:v>
                </c:pt>
                <c:pt idx="35765">
                  <c:v>42924.375694444447</c:v>
                </c:pt>
                <c:pt idx="35766">
                  <c:v>42924.376388888886</c:v>
                </c:pt>
                <c:pt idx="35767">
                  <c:v>42924.377083333333</c:v>
                </c:pt>
                <c:pt idx="35768">
                  <c:v>42924.37777777778</c:v>
                </c:pt>
                <c:pt idx="35769">
                  <c:v>42924.378472222219</c:v>
                </c:pt>
                <c:pt idx="35770">
                  <c:v>42924.379166666666</c:v>
                </c:pt>
                <c:pt idx="35771">
                  <c:v>42924.379861111112</c:v>
                </c:pt>
                <c:pt idx="35772">
                  <c:v>42924.380555555559</c:v>
                </c:pt>
                <c:pt idx="35773">
                  <c:v>42924.381249999999</c:v>
                </c:pt>
                <c:pt idx="35774">
                  <c:v>42924.381944444445</c:v>
                </c:pt>
                <c:pt idx="35775">
                  <c:v>42924.382638888892</c:v>
                </c:pt>
                <c:pt idx="35776">
                  <c:v>42924.383333333331</c:v>
                </c:pt>
                <c:pt idx="35777">
                  <c:v>42924.384027777778</c:v>
                </c:pt>
                <c:pt idx="35778">
                  <c:v>42924.384722222225</c:v>
                </c:pt>
                <c:pt idx="35779">
                  <c:v>42924.385416666664</c:v>
                </c:pt>
                <c:pt idx="35780">
                  <c:v>42924.386111111111</c:v>
                </c:pt>
                <c:pt idx="35781">
                  <c:v>42924.386805555558</c:v>
                </c:pt>
                <c:pt idx="35782">
                  <c:v>42924.387499999997</c:v>
                </c:pt>
                <c:pt idx="35783">
                  <c:v>42924.388194444444</c:v>
                </c:pt>
                <c:pt idx="35784">
                  <c:v>42924.388888888891</c:v>
                </c:pt>
                <c:pt idx="35785">
                  <c:v>42924.38958333333</c:v>
                </c:pt>
                <c:pt idx="35786">
                  <c:v>42924.390277777777</c:v>
                </c:pt>
                <c:pt idx="35787">
                  <c:v>42924.390972222223</c:v>
                </c:pt>
                <c:pt idx="35788">
                  <c:v>42924.39166666667</c:v>
                </c:pt>
                <c:pt idx="35789">
                  <c:v>42924.392361111109</c:v>
                </c:pt>
                <c:pt idx="35790">
                  <c:v>42924.393055555556</c:v>
                </c:pt>
                <c:pt idx="35791">
                  <c:v>42924.393750000003</c:v>
                </c:pt>
                <c:pt idx="35792">
                  <c:v>42924.394444444442</c:v>
                </c:pt>
                <c:pt idx="35793">
                  <c:v>42924.395138888889</c:v>
                </c:pt>
                <c:pt idx="35794">
                  <c:v>42924.395833333336</c:v>
                </c:pt>
                <c:pt idx="35795">
                  <c:v>42924.396527777775</c:v>
                </c:pt>
                <c:pt idx="35796">
                  <c:v>42924.397222222222</c:v>
                </c:pt>
                <c:pt idx="35797">
                  <c:v>42924.397916666669</c:v>
                </c:pt>
                <c:pt idx="35798">
                  <c:v>42924.398611111108</c:v>
                </c:pt>
                <c:pt idx="35799">
                  <c:v>42924.399305555555</c:v>
                </c:pt>
                <c:pt idx="35800">
                  <c:v>42924.4</c:v>
                </c:pt>
                <c:pt idx="35801">
                  <c:v>42924.400694444441</c:v>
                </c:pt>
                <c:pt idx="35802">
                  <c:v>42924.401388888888</c:v>
                </c:pt>
                <c:pt idx="35803">
                  <c:v>42924.402083333334</c:v>
                </c:pt>
                <c:pt idx="35804">
                  <c:v>42924.402777777781</c:v>
                </c:pt>
                <c:pt idx="35805">
                  <c:v>42924.40347222222</c:v>
                </c:pt>
                <c:pt idx="35806">
                  <c:v>42924.404166666667</c:v>
                </c:pt>
                <c:pt idx="35807">
                  <c:v>42924.404861111114</c:v>
                </c:pt>
                <c:pt idx="35808">
                  <c:v>42924.405555555553</c:v>
                </c:pt>
                <c:pt idx="35809">
                  <c:v>42924.40625</c:v>
                </c:pt>
                <c:pt idx="35810">
                  <c:v>42924.406944444447</c:v>
                </c:pt>
                <c:pt idx="35811">
                  <c:v>42924.407638888886</c:v>
                </c:pt>
                <c:pt idx="35812">
                  <c:v>42924.408333333333</c:v>
                </c:pt>
                <c:pt idx="35813">
                  <c:v>42924.40902777778</c:v>
                </c:pt>
                <c:pt idx="35814">
                  <c:v>42924.409722222219</c:v>
                </c:pt>
                <c:pt idx="35815">
                  <c:v>42924.410416666666</c:v>
                </c:pt>
                <c:pt idx="35816">
                  <c:v>42924.411111111112</c:v>
                </c:pt>
                <c:pt idx="35817">
                  <c:v>42924.411805555559</c:v>
                </c:pt>
                <c:pt idx="35818">
                  <c:v>42924.412499999999</c:v>
                </c:pt>
                <c:pt idx="35819">
                  <c:v>42924.413194444445</c:v>
                </c:pt>
                <c:pt idx="35820">
                  <c:v>42924.413888888892</c:v>
                </c:pt>
                <c:pt idx="35821">
                  <c:v>42924.414583333331</c:v>
                </c:pt>
                <c:pt idx="35822">
                  <c:v>42924.415277777778</c:v>
                </c:pt>
                <c:pt idx="35823">
                  <c:v>42924.415972222225</c:v>
                </c:pt>
                <c:pt idx="35824">
                  <c:v>42924.416666666664</c:v>
                </c:pt>
                <c:pt idx="35825">
                  <c:v>42924.417361111111</c:v>
                </c:pt>
                <c:pt idx="35826">
                  <c:v>42924.418055555558</c:v>
                </c:pt>
                <c:pt idx="35827">
                  <c:v>42924.418749999997</c:v>
                </c:pt>
                <c:pt idx="35828">
                  <c:v>42924.419444444444</c:v>
                </c:pt>
                <c:pt idx="35829">
                  <c:v>42924.420138888891</c:v>
                </c:pt>
                <c:pt idx="35830">
                  <c:v>42924.42083333333</c:v>
                </c:pt>
                <c:pt idx="35831">
                  <c:v>42924.421527777777</c:v>
                </c:pt>
                <c:pt idx="35832">
                  <c:v>42924.422222222223</c:v>
                </c:pt>
                <c:pt idx="35833">
                  <c:v>42924.42291666667</c:v>
                </c:pt>
                <c:pt idx="35834">
                  <c:v>42924.423611111109</c:v>
                </c:pt>
                <c:pt idx="35835">
                  <c:v>42924.424305555556</c:v>
                </c:pt>
                <c:pt idx="35836">
                  <c:v>42924.425000000003</c:v>
                </c:pt>
                <c:pt idx="35837">
                  <c:v>42924.425694444442</c:v>
                </c:pt>
                <c:pt idx="35838">
                  <c:v>42924.426388888889</c:v>
                </c:pt>
                <c:pt idx="35839">
                  <c:v>42924.427083333336</c:v>
                </c:pt>
                <c:pt idx="35840">
                  <c:v>42924.427777777775</c:v>
                </c:pt>
                <c:pt idx="35841">
                  <c:v>42924.428472222222</c:v>
                </c:pt>
                <c:pt idx="35842">
                  <c:v>42924.429166666669</c:v>
                </c:pt>
                <c:pt idx="35843">
                  <c:v>42924.429861111108</c:v>
                </c:pt>
                <c:pt idx="35844">
                  <c:v>42924.430555555555</c:v>
                </c:pt>
                <c:pt idx="35845">
                  <c:v>42924.431250000001</c:v>
                </c:pt>
                <c:pt idx="35846">
                  <c:v>42924.431944444441</c:v>
                </c:pt>
                <c:pt idx="35847">
                  <c:v>42924.432638888888</c:v>
                </c:pt>
                <c:pt idx="35848">
                  <c:v>42924.433333333334</c:v>
                </c:pt>
                <c:pt idx="35849">
                  <c:v>42924.434027777781</c:v>
                </c:pt>
                <c:pt idx="35850">
                  <c:v>42924.43472222222</c:v>
                </c:pt>
                <c:pt idx="35851">
                  <c:v>42924.435416666667</c:v>
                </c:pt>
                <c:pt idx="35852">
                  <c:v>42924.436111111114</c:v>
                </c:pt>
                <c:pt idx="35853">
                  <c:v>42924.436805555553</c:v>
                </c:pt>
                <c:pt idx="35854">
                  <c:v>42924.4375</c:v>
                </c:pt>
                <c:pt idx="35855">
                  <c:v>42924.438194444447</c:v>
                </c:pt>
                <c:pt idx="35856">
                  <c:v>42924.438888888886</c:v>
                </c:pt>
                <c:pt idx="35857">
                  <c:v>42924.439583333333</c:v>
                </c:pt>
                <c:pt idx="35858">
                  <c:v>42924.44027777778</c:v>
                </c:pt>
                <c:pt idx="35859">
                  <c:v>42924.440972222219</c:v>
                </c:pt>
                <c:pt idx="35860">
                  <c:v>42924.441666666666</c:v>
                </c:pt>
                <c:pt idx="35861">
                  <c:v>42924.442361111112</c:v>
                </c:pt>
                <c:pt idx="35862">
                  <c:v>42924.443055555559</c:v>
                </c:pt>
                <c:pt idx="35863">
                  <c:v>42924.443749999999</c:v>
                </c:pt>
                <c:pt idx="35864">
                  <c:v>42924.444444444445</c:v>
                </c:pt>
                <c:pt idx="35865">
                  <c:v>42924.445138888892</c:v>
                </c:pt>
                <c:pt idx="35866">
                  <c:v>42924.445833333331</c:v>
                </c:pt>
                <c:pt idx="35867">
                  <c:v>42924.446527777778</c:v>
                </c:pt>
                <c:pt idx="35868">
                  <c:v>42924.447222222225</c:v>
                </c:pt>
                <c:pt idx="35869">
                  <c:v>42924.447916666664</c:v>
                </c:pt>
                <c:pt idx="35870">
                  <c:v>42924.448611111111</c:v>
                </c:pt>
                <c:pt idx="35871">
                  <c:v>42924.449305555558</c:v>
                </c:pt>
                <c:pt idx="35872">
                  <c:v>42924.45</c:v>
                </c:pt>
                <c:pt idx="35873">
                  <c:v>42924.450694444444</c:v>
                </c:pt>
                <c:pt idx="35874">
                  <c:v>42924.451388888891</c:v>
                </c:pt>
                <c:pt idx="35875">
                  <c:v>42924.45208333333</c:v>
                </c:pt>
                <c:pt idx="35876">
                  <c:v>42924.452777777777</c:v>
                </c:pt>
                <c:pt idx="35877">
                  <c:v>42924.453472222223</c:v>
                </c:pt>
                <c:pt idx="35878">
                  <c:v>42924.45416666667</c:v>
                </c:pt>
                <c:pt idx="35879">
                  <c:v>42924.454861111109</c:v>
                </c:pt>
                <c:pt idx="35880">
                  <c:v>42924.455555555556</c:v>
                </c:pt>
                <c:pt idx="35881">
                  <c:v>42924.456250000003</c:v>
                </c:pt>
                <c:pt idx="35882">
                  <c:v>42924.456944444442</c:v>
                </c:pt>
                <c:pt idx="35883">
                  <c:v>42924.457638888889</c:v>
                </c:pt>
                <c:pt idx="35884">
                  <c:v>42924.458333333336</c:v>
                </c:pt>
                <c:pt idx="35885">
                  <c:v>42924.459027777775</c:v>
                </c:pt>
                <c:pt idx="35886">
                  <c:v>42924.459722222222</c:v>
                </c:pt>
                <c:pt idx="35887">
                  <c:v>42924.460416666669</c:v>
                </c:pt>
                <c:pt idx="35888">
                  <c:v>42924.461111111108</c:v>
                </c:pt>
                <c:pt idx="35889">
                  <c:v>42924.461805555555</c:v>
                </c:pt>
                <c:pt idx="35890">
                  <c:v>42924.462500000001</c:v>
                </c:pt>
                <c:pt idx="35891">
                  <c:v>42924.463194444441</c:v>
                </c:pt>
                <c:pt idx="35892">
                  <c:v>42924.463888888888</c:v>
                </c:pt>
                <c:pt idx="35893">
                  <c:v>42924.464583333334</c:v>
                </c:pt>
                <c:pt idx="35894">
                  <c:v>42924.465277777781</c:v>
                </c:pt>
                <c:pt idx="35895">
                  <c:v>42924.46597222222</c:v>
                </c:pt>
                <c:pt idx="35896">
                  <c:v>42924.466666666667</c:v>
                </c:pt>
                <c:pt idx="35897">
                  <c:v>42924.467361111114</c:v>
                </c:pt>
                <c:pt idx="35898">
                  <c:v>42924.468055555553</c:v>
                </c:pt>
                <c:pt idx="35899">
                  <c:v>42924.46875</c:v>
                </c:pt>
                <c:pt idx="35900">
                  <c:v>42924.469444444447</c:v>
                </c:pt>
                <c:pt idx="35901">
                  <c:v>42924.470138888886</c:v>
                </c:pt>
                <c:pt idx="35902">
                  <c:v>42924.470833333333</c:v>
                </c:pt>
                <c:pt idx="35903">
                  <c:v>42924.47152777778</c:v>
                </c:pt>
                <c:pt idx="35904">
                  <c:v>42924.472222222219</c:v>
                </c:pt>
                <c:pt idx="35905">
                  <c:v>42924.472916666666</c:v>
                </c:pt>
                <c:pt idx="35906">
                  <c:v>42924.473611111112</c:v>
                </c:pt>
                <c:pt idx="35907">
                  <c:v>42924.474305555559</c:v>
                </c:pt>
                <c:pt idx="35908">
                  <c:v>42924.474999999999</c:v>
                </c:pt>
                <c:pt idx="35909">
                  <c:v>42924.475694444445</c:v>
                </c:pt>
                <c:pt idx="35910">
                  <c:v>42924.476388888892</c:v>
                </c:pt>
                <c:pt idx="35911">
                  <c:v>42924.477083333331</c:v>
                </c:pt>
                <c:pt idx="35912">
                  <c:v>42924.477777777778</c:v>
                </c:pt>
                <c:pt idx="35913">
                  <c:v>42924.478472222225</c:v>
                </c:pt>
                <c:pt idx="35914">
                  <c:v>42924.479166666664</c:v>
                </c:pt>
                <c:pt idx="35915">
                  <c:v>42924.479861111111</c:v>
                </c:pt>
                <c:pt idx="35916">
                  <c:v>42924.480555555558</c:v>
                </c:pt>
                <c:pt idx="35917">
                  <c:v>42924.481249999997</c:v>
                </c:pt>
                <c:pt idx="35918">
                  <c:v>42924.481944444444</c:v>
                </c:pt>
                <c:pt idx="35919">
                  <c:v>42924.482638888891</c:v>
                </c:pt>
                <c:pt idx="35920">
                  <c:v>42924.48333333333</c:v>
                </c:pt>
                <c:pt idx="35921">
                  <c:v>42924.484027777777</c:v>
                </c:pt>
                <c:pt idx="35922">
                  <c:v>42924.484722222223</c:v>
                </c:pt>
                <c:pt idx="35923">
                  <c:v>42924.48541666667</c:v>
                </c:pt>
                <c:pt idx="35924">
                  <c:v>42924.486111111109</c:v>
                </c:pt>
                <c:pt idx="35925">
                  <c:v>42924.486805555556</c:v>
                </c:pt>
                <c:pt idx="35926">
                  <c:v>42924.487500000003</c:v>
                </c:pt>
                <c:pt idx="35927">
                  <c:v>42924.488194444442</c:v>
                </c:pt>
                <c:pt idx="35928">
                  <c:v>42924.488888888889</c:v>
                </c:pt>
                <c:pt idx="35929">
                  <c:v>42924.489583333336</c:v>
                </c:pt>
                <c:pt idx="35930">
                  <c:v>42924.490277777775</c:v>
                </c:pt>
                <c:pt idx="35931">
                  <c:v>42924.490972222222</c:v>
                </c:pt>
                <c:pt idx="35932">
                  <c:v>42924.491666666669</c:v>
                </c:pt>
                <c:pt idx="35933">
                  <c:v>42924.492361111108</c:v>
                </c:pt>
                <c:pt idx="35934">
                  <c:v>42924.493055555555</c:v>
                </c:pt>
                <c:pt idx="35935">
                  <c:v>42924.493750000001</c:v>
                </c:pt>
                <c:pt idx="35936">
                  <c:v>42924.494444444441</c:v>
                </c:pt>
                <c:pt idx="35937">
                  <c:v>42924.495138888888</c:v>
                </c:pt>
                <c:pt idx="35938">
                  <c:v>42924.495833333334</c:v>
                </c:pt>
                <c:pt idx="35939">
                  <c:v>42924.496527777781</c:v>
                </c:pt>
                <c:pt idx="35940">
                  <c:v>42924.49722222222</c:v>
                </c:pt>
                <c:pt idx="35941">
                  <c:v>42924.497916666667</c:v>
                </c:pt>
                <c:pt idx="35942">
                  <c:v>42924.498611111114</c:v>
                </c:pt>
                <c:pt idx="35943">
                  <c:v>42924.499305555553</c:v>
                </c:pt>
                <c:pt idx="35944">
                  <c:v>42924.5</c:v>
                </c:pt>
                <c:pt idx="35945">
                  <c:v>42924.500694444447</c:v>
                </c:pt>
                <c:pt idx="35946">
                  <c:v>42924.501388888886</c:v>
                </c:pt>
                <c:pt idx="35947">
                  <c:v>42924.502083333333</c:v>
                </c:pt>
                <c:pt idx="35948">
                  <c:v>42924.50277777778</c:v>
                </c:pt>
                <c:pt idx="35949">
                  <c:v>42924.503472222219</c:v>
                </c:pt>
                <c:pt idx="35950">
                  <c:v>42924.504166666666</c:v>
                </c:pt>
                <c:pt idx="35951">
                  <c:v>42924.504861111112</c:v>
                </c:pt>
                <c:pt idx="35952">
                  <c:v>42924.505555555559</c:v>
                </c:pt>
                <c:pt idx="35953">
                  <c:v>42924.506249999999</c:v>
                </c:pt>
                <c:pt idx="35954">
                  <c:v>42924.506944444445</c:v>
                </c:pt>
                <c:pt idx="35955">
                  <c:v>42924.507638888892</c:v>
                </c:pt>
                <c:pt idx="35956">
                  <c:v>42924.508333333331</c:v>
                </c:pt>
                <c:pt idx="35957">
                  <c:v>42924.509027777778</c:v>
                </c:pt>
                <c:pt idx="35958">
                  <c:v>42924.509722222225</c:v>
                </c:pt>
                <c:pt idx="35959">
                  <c:v>42924.510416666664</c:v>
                </c:pt>
                <c:pt idx="35960">
                  <c:v>42924.511111111111</c:v>
                </c:pt>
                <c:pt idx="35961">
                  <c:v>42924.511805555558</c:v>
                </c:pt>
                <c:pt idx="35962">
                  <c:v>42924.512499999997</c:v>
                </c:pt>
                <c:pt idx="35963">
                  <c:v>42924.513194444444</c:v>
                </c:pt>
                <c:pt idx="35964">
                  <c:v>42924.513888888891</c:v>
                </c:pt>
                <c:pt idx="35965">
                  <c:v>42924.51458333333</c:v>
                </c:pt>
                <c:pt idx="35966">
                  <c:v>42924.515277777777</c:v>
                </c:pt>
                <c:pt idx="35967">
                  <c:v>42924.515972222223</c:v>
                </c:pt>
                <c:pt idx="35968">
                  <c:v>42924.51666666667</c:v>
                </c:pt>
                <c:pt idx="35969">
                  <c:v>42924.517361111109</c:v>
                </c:pt>
                <c:pt idx="35970">
                  <c:v>42924.518055555556</c:v>
                </c:pt>
                <c:pt idx="35971">
                  <c:v>42924.518750000003</c:v>
                </c:pt>
                <c:pt idx="35972">
                  <c:v>42924.519444444442</c:v>
                </c:pt>
                <c:pt idx="35973">
                  <c:v>42924.520138888889</c:v>
                </c:pt>
                <c:pt idx="35974">
                  <c:v>42924.520833333336</c:v>
                </c:pt>
                <c:pt idx="35975">
                  <c:v>42924.521527777775</c:v>
                </c:pt>
                <c:pt idx="35976">
                  <c:v>42924.522222222222</c:v>
                </c:pt>
                <c:pt idx="35977">
                  <c:v>42924.522916666669</c:v>
                </c:pt>
                <c:pt idx="35978">
                  <c:v>42924.523611111108</c:v>
                </c:pt>
                <c:pt idx="35979">
                  <c:v>42924.524305555555</c:v>
                </c:pt>
                <c:pt idx="35980">
                  <c:v>42924.525000000001</c:v>
                </c:pt>
                <c:pt idx="35981">
                  <c:v>42924.525694444441</c:v>
                </c:pt>
                <c:pt idx="35982">
                  <c:v>42924.526388888888</c:v>
                </c:pt>
                <c:pt idx="35983">
                  <c:v>42924.527083333334</c:v>
                </c:pt>
                <c:pt idx="35984">
                  <c:v>42924.527777777781</c:v>
                </c:pt>
                <c:pt idx="35985">
                  <c:v>42924.52847222222</c:v>
                </c:pt>
                <c:pt idx="35986">
                  <c:v>42924.529166666667</c:v>
                </c:pt>
                <c:pt idx="35987">
                  <c:v>42924.529861111114</c:v>
                </c:pt>
                <c:pt idx="35988">
                  <c:v>42924.530555555553</c:v>
                </c:pt>
                <c:pt idx="35989">
                  <c:v>42924.53125</c:v>
                </c:pt>
                <c:pt idx="35990">
                  <c:v>42924.531944444447</c:v>
                </c:pt>
                <c:pt idx="35991">
                  <c:v>42924.532638888886</c:v>
                </c:pt>
                <c:pt idx="35992">
                  <c:v>42924.533333333333</c:v>
                </c:pt>
                <c:pt idx="35993">
                  <c:v>42924.53402777778</c:v>
                </c:pt>
                <c:pt idx="35994">
                  <c:v>42924.534722222219</c:v>
                </c:pt>
                <c:pt idx="35995">
                  <c:v>42924.535416666666</c:v>
                </c:pt>
                <c:pt idx="35996">
                  <c:v>42924.536111111112</c:v>
                </c:pt>
                <c:pt idx="35997">
                  <c:v>42924.536805555559</c:v>
                </c:pt>
                <c:pt idx="35998">
                  <c:v>42924.537499999999</c:v>
                </c:pt>
                <c:pt idx="35999">
                  <c:v>42924.538194444445</c:v>
                </c:pt>
                <c:pt idx="36000">
                  <c:v>42924.538888888892</c:v>
                </c:pt>
                <c:pt idx="36001">
                  <c:v>42924.539583333331</c:v>
                </c:pt>
                <c:pt idx="36002">
                  <c:v>42924.540277777778</c:v>
                </c:pt>
                <c:pt idx="36003">
                  <c:v>42924.540972222225</c:v>
                </c:pt>
                <c:pt idx="36004">
                  <c:v>42924.541666666664</c:v>
                </c:pt>
                <c:pt idx="36005">
                  <c:v>42924.542361111111</c:v>
                </c:pt>
                <c:pt idx="36006">
                  <c:v>42924.543055555558</c:v>
                </c:pt>
                <c:pt idx="36007">
                  <c:v>42924.543749999997</c:v>
                </c:pt>
                <c:pt idx="36008">
                  <c:v>42924.544444444444</c:v>
                </c:pt>
                <c:pt idx="36009">
                  <c:v>42924.545138888891</c:v>
                </c:pt>
                <c:pt idx="36010">
                  <c:v>42924.54583333333</c:v>
                </c:pt>
                <c:pt idx="36011">
                  <c:v>42924.546527777777</c:v>
                </c:pt>
                <c:pt idx="36012">
                  <c:v>42924.547222222223</c:v>
                </c:pt>
                <c:pt idx="36013">
                  <c:v>42924.54791666667</c:v>
                </c:pt>
                <c:pt idx="36014">
                  <c:v>42924.548611111109</c:v>
                </c:pt>
                <c:pt idx="36015">
                  <c:v>42924.549305555556</c:v>
                </c:pt>
                <c:pt idx="36016">
                  <c:v>42924.55</c:v>
                </c:pt>
                <c:pt idx="36017">
                  <c:v>42924.550694444442</c:v>
                </c:pt>
                <c:pt idx="36018">
                  <c:v>42924.551388888889</c:v>
                </c:pt>
                <c:pt idx="36019">
                  <c:v>42924.552083333336</c:v>
                </c:pt>
                <c:pt idx="36020">
                  <c:v>42924.552777777775</c:v>
                </c:pt>
                <c:pt idx="36021">
                  <c:v>42924.553472222222</c:v>
                </c:pt>
                <c:pt idx="36022">
                  <c:v>42924.554166666669</c:v>
                </c:pt>
                <c:pt idx="36023">
                  <c:v>42924.554861111108</c:v>
                </c:pt>
                <c:pt idx="36024">
                  <c:v>42924.555555555555</c:v>
                </c:pt>
                <c:pt idx="36025">
                  <c:v>42924.556250000001</c:v>
                </c:pt>
                <c:pt idx="36026">
                  <c:v>42924.556944444441</c:v>
                </c:pt>
                <c:pt idx="36027">
                  <c:v>42924.557638888888</c:v>
                </c:pt>
                <c:pt idx="36028">
                  <c:v>42924.558333333334</c:v>
                </c:pt>
                <c:pt idx="36029">
                  <c:v>42924.559027777781</c:v>
                </c:pt>
                <c:pt idx="36030">
                  <c:v>42924.55972222222</c:v>
                </c:pt>
                <c:pt idx="36031">
                  <c:v>42924.560416666667</c:v>
                </c:pt>
                <c:pt idx="36032">
                  <c:v>42924.561111111114</c:v>
                </c:pt>
                <c:pt idx="36033">
                  <c:v>42924.561805555553</c:v>
                </c:pt>
                <c:pt idx="36034">
                  <c:v>42924.5625</c:v>
                </c:pt>
                <c:pt idx="36035">
                  <c:v>42924.563194444447</c:v>
                </c:pt>
                <c:pt idx="36036">
                  <c:v>42924.563888888886</c:v>
                </c:pt>
                <c:pt idx="36037">
                  <c:v>42924.564583333333</c:v>
                </c:pt>
                <c:pt idx="36038">
                  <c:v>42924.56527777778</c:v>
                </c:pt>
                <c:pt idx="36039">
                  <c:v>42924.565972222219</c:v>
                </c:pt>
                <c:pt idx="36040">
                  <c:v>42924.566666666666</c:v>
                </c:pt>
                <c:pt idx="36041">
                  <c:v>42924.567361111112</c:v>
                </c:pt>
                <c:pt idx="36042">
                  <c:v>42924.568055555559</c:v>
                </c:pt>
                <c:pt idx="36043">
                  <c:v>42924.568749999999</c:v>
                </c:pt>
                <c:pt idx="36044">
                  <c:v>42924.569444444445</c:v>
                </c:pt>
                <c:pt idx="36045">
                  <c:v>42924.570138888892</c:v>
                </c:pt>
                <c:pt idx="36046">
                  <c:v>42924.570833333331</c:v>
                </c:pt>
                <c:pt idx="36047">
                  <c:v>42924.571527777778</c:v>
                </c:pt>
                <c:pt idx="36048">
                  <c:v>42924.572222222225</c:v>
                </c:pt>
                <c:pt idx="36049">
                  <c:v>42924.572916666664</c:v>
                </c:pt>
                <c:pt idx="36050">
                  <c:v>42924.573611111111</c:v>
                </c:pt>
                <c:pt idx="36051">
                  <c:v>42924.574305555558</c:v>
                </c:pt>
                <c:pt idx="36052">
                  <c:v>42924.574999999997</c:v>
                </c:pt>
                <c:pt idx="36053">
                  <c:v>42924.575694444444</c:v>
                </c:pt>
                <c:pt idx="36054">
                  <c:v>42924.576388888891</c:v>
                </c:pt>
                <c:pt idx="36055">
                  <c:v>42924.57708333333</c:v>
                </c:pt>
                <c:pt idx="36056">
                  <c:v>42924.577777777777</c:v>
                </c:pt>
                <c:pt idx="36057">
                  <c:v>42924.578472222223</c:v>
                </c:pt>
                <c:pt idx="36058">
                  <c:v>42924.57916666667</c:v>
                </c:pt>
                <c:pt idx="36059">
                  <c:v>42924.579861111109</c:v>
                </c:pt>
                <c:pt idx="36060">
                  <c:v>42924.580555555556</c:v>
                </c:pt>
                <c:pt idx="36061">
                  <c:v>42924.581250000003</c:v>
                </c:pt>
                <c:pt idx="36062">
                  <c:v>42924.581944444442</c:v>
                </c:pt>
                <c:pt idx="36063">
                  <c:v>42924.582638888889</c:v>
                </c:pt>
                <c:pt idx="36064">
                  <c:v>42924.583333333336</c:v>
                </c:pt>
                <c:pt idx="36065">
                  <c:v>42924.584027777775</c:v>
                </c:pt>
                <c:pt idx="36066">
                  <c:v>42924.584722222222</c:v>
                </c:pt>
                <c:pt idx="36067">
                  <c:v>42924.585416666669</c:v>
                </c:pt>
                <c:pt idx="36068">
                  <c:v>42924.586111111108</c:v>
                </c:pt>
                <c:pt idx="36069">
                  <c:v>42924.586805555555</c:v>
                </c:pt>
                <c:pt idx="36070">
                  <c:v>42924.587500000001</c:v>
                </c:pt>
                <c:pt idx="36071">
                  <c:v>42924.588194444441</c:v>
                </c:pt>
                <c:pt idx="36072">
                  <c:v>42924.588888888888</c:v>
                </c:pt>
                <c:pt idx="36073">
                  <c:v>42924.589583333334</c:v>
                </c:pt>
                <c:pt idx="36074">
                  <c:v>42924.590277777781</c:v>
                </c:pt>
                <c:pt idx="36075">
                  <c:v>42924.59097222222</c:v>
                </c:pt>
                <c:pt idx="36076">
                  <c:v>42924.591666666667</c:v>
                </c:pt>
                <c:pt idx="36077">
                  <c:v>42924.592361111114</c:v>
                </c:pt>
                <c:pt idx="36078">
                  <c:v>42924.593055555553</c:v>
                </c:pt>
                <c:pt idx="36079">
                  <c:v>42924.59375</c:v>
                </c:pt>
                <c:pt idx="36080">
                  <c:v>42924.594444444447</c:v>
                </c:pt>
                <c:pt idx="36081">
                  <c:v>42924.595138888886</c:v>
                </c:pt>
                <c:pt idx="36082">
                  <c:v>42924.595833333333</c:v>
                </c:pt>
                <c:pt idx="36083">
                  <c:v>42924.59652777778</c:v>
                </c:pt>
                <c:pt idx="36084">
                  <c:v>42924.597222222219</c:v>
                </c:pt>
                <c:pt idx="36085">
                  <c:v>42924.597916666666</c:v>
                </c:pt>
                <c:pt idx="36086">
                  <c:v>42924.598611111112</c:v>
                </c:pt>
                <c:pt idx="36087">
                  <c:v>42924.599305555559</c:v>
                </c:pt>
                <c:pt idx="36088">
                  <c:v>42924.6</c:v>
                </c:pt>
                <c:pt idx="36089">
                  <c:v>42924.600694444445</c:v>
                </c:pt>
                <c:pt idx="36090">
                  <c:v>42924.601388888892</c:v>
                </c:pt>
                <c:pt idx="36091">
                  <c:v>42924.602083333331</c:v>
                </c:pt>
                <c:pt idx="36092">
                  <c:v>42924.602777777778</c:v>
                </c:pt>
                <c:pt idx="36093">
                  <c:v>42924.603472222225</c:v>
                </c:pt>
                <c:pt idx="36094">
                  <c:v>42924.604166666664</c:v>
                </c:pt>
                <c:pt idx="36095">
                  <c:v>42924.604861111111</c:v>
                </c:pt>
                <c:pt idx="36096">
                  <c:v>42924.605555555558</c:v>
                </c:pt>
                <c:pt idx="36097">
                  <c:v>42924.606249999997</c:v>
                </c:pt>
                <c:pt idx="36098">
                  <c:v>42924.606944444444</c:v>
                </c:pt>
                <c:pt idx="36099">
                  <c:v>42924.607638888891</c:v>
                </c:pt>
                <c:pt idx="36100">
                  <c:v>42924.60833333333</c:v>
                </c:pt>
                <c:pt idx="36101">
                  <c:v>42924.609027777777</c:v>
                </c:pt>
                <c:pt idx="36102">
                  <c:v>42924.609722222223</c:v>
                </c:pt>
                <c:pt idx="36103">
                  <c:v>42924.61041666667</c:v>
                </c:pt>
                <c:pt idx="36104">
                  <c:v>42924.611111111109</c:v>
                </c:pt>
                <c:pt idx="36105">
                  <c:v>42924.611805555556</c:v>
                </c:pt>
                <c:pt idx="36106">
                  <c:v>42924.612500000003</c:v>
                </c:pt>
                <c:pt idx="36107">
                  <c:v>42924.613194444442</c:v>
                </c:pt>
                <c:pt idx="36108">
                  <c:v>42924.613888888889</c:v>
                </c:pt>
                <c:pt idx="36109">
                  <c:v>42924.614583333336</c:v>
                </c:pt>
                <c:pt idx="36110">
                  <c:v>42924.615277777775</c:v>
                </c:pt>
                <c:pt idx="36111">
                  <c:v>42924.615972222222</c:v>
                </c:pt>
                <c:pt idx="36112">
                  <c:v>42924.616666666669</c:v>
                </c:pt>
                <c:pt idx="36113">
                  <c:v>42924.617361111108</c:v>
                </c:pt>
                <c:pt idx="36114">
                  <c:v>42924.618055555555</c:v>
                </c:pt>
                <c:pt idx="36115">
                  <c:v>42924.618750000001</c:v>
                </c:pt>
                <c:pt idx="36116">
                  <c:v>42924.619444444441</c:v>
                </c:pt>
                <c:pt idx="36117">
                  <c:v>42924.620138888888</c:v>
                </c:pt>
                <c:pt idx="36118">
                  <c:v>42924.620833333334</c:v>
                </c:pt>
                <c:pt idx="36119">
                  <c:v>42924.621527777781</c:v>
                </c:pt>
                <c:pt idx="36120">
                  <c:v>42924.62222222222</c:v>
                </c:pt>
                <c:pt idx="36121">
                  <c:v>42924.622916666667</c:v>
                </c:pt>
                <c:pt idx="36122">
                  <c:v>42924.623611111114</c:v>
                </c:pt>
                <c:pt idx="36123">
                  <c:v>42924.624305555553</c:v>
                </c:pt>
                <c:pt idx="36124">
                  <c:v>42924.625</c:v>
                </c:pt>
                <c:pt idx="36125">
                  <c:v>42924.625694444447</c:v>
                </c:pt>
                <c:pt idx="36126">
                  <c:v>42924.626388888886</c:v>
                </c:pt>
                <c:pt idx="36127">
                  <c:v>42924.627083333333</c:v>
                </c:pt>
                <c:pt idx="36128">
                  <c:v>42924.62777777778</c:v>
                </c:pt>
                <c:pt idx="36129">
                  <c:v>42924.628472222219</c:v>
                </c:pt>
                <c:pt idx="36130">
                  <c:v>42924.629166666666</c:v>
                </c:pt>
                <c:pt idx="36131">
                  <c:v>42924.629861111112</c:v>
                </c:pt>
                <c:pt idx="36132">
                  <c:v>42924.630555555559</c:v>
                </c:pt>
                <c:pt idx="36133">
                  <c:v>42924.631249999999</c:v>
                </c:pt>
                <c:pt idx="36134">
                  <c:v>42924.631944444445</c:v>
                </c:pt>
                <c:pt idx="36135">
                  <c:v>42924.632638888892</c:v>
                </c:pt>
                <c:pt idx="36136">
                  <c:v>42924.633333333331</c:v>
                </c:pt>
                <c:pt idx="36137">
                  <c:v>42924.634027777778</c:v>
                </c:pt>
                <c:pt idx="36138">
                  <c:v>42924.634722222225</c:v>
                </c:pt>
                <c:pt idx="36139">
                  <c:v>42924.635416666664</c:v>
                </c:pt>
                <c:pt idx="36140">
                  <c:v>42924.636111111111</c:v>
                </c:pt>
                <c:pt idx="36141">
                  <c:v>42924.636805555558</c:v>
                </c:pt>
                <c:pt idx="36142">
                  <c:v>42924.637499999997</c:v>
                </c:pt>
                <c:pt idx="36143">
                  <c:v>42924.638194444444</c:v>
                </c:pt>
                <c:pt idx="36144">
                  <c:v>42924.638888888891</c:v>
                </c:pt>
                <c:pt idx="36145">
                  <c:v>42924.63958333333</c:v>
                </c:pt>
                <c:pt idx="36146">
                  <c:v>42924.640277777777</c:v>
                </c:pt>
                <c:pt idx="36147">
                  <c:v>42924.640972222223</c:v>
                </c:pt>
                <c:pt idx="36148">
                  <c:v>42924.64166666667</c:v>
                </c:pt>
                <c:pt idx="36149">
                  <c:v>42924.642361111109</c:v>
                </c:pt>
                <c:pt idx="36150">
                  <c:v>42924.643055555556</c:v>
                </c:pt>
                <c:pt idx="36151">
                  <c:v>42924.643750000003</c:v>
                </c:pt>
                <c:pt idx="36152">
                  <c:v>42924.644444444442</c:v>
                </c:pt>
                <c:pt idx="36153">
                  <c:v>42924.645138888889</c:v>
                </c:pt>
                <c:pt idx="36154">
                  <c:v>42924.645833333336</c:v>
                </c:pt>
                <c:pt idx="36155">
                  <c:v>42924.646527777775</c:v>
                </c:pt>
                <c:pt idx="36156">
                  <c:v>42924.647222222222</c:v>
                </c:pt>
                <c:pt idx="36157">
                  <c:v>42924.647916666669</c:v>
                </c:pt>
                <c:pt idx="36158">
                  <c:v>42924.648611111108</c:v>
                </c:pt>
                <c:pt idx="36159">
                  <c:v>42924.649305555555</c:v>
                </c:pt>
                <c:pt idx="36160">
                  <c:v>42924.65</c:v>
                </c:pt>
                <c:pt idx="36161">
                  <c:v>42924.650694444441</c:v>
                </c:pt>
                <c:pt idx="36162">
                  <c:v>42924.651388888888</c:v>
                </c:pt>
                <c:pt idx="36163">
                  <c:v>42924.652083333334</c:v>
                </c:pt>
                <c:pt idx="36164">
                  <c:v>42924.652777777781</c:v>
                </c:pt>
                <c:pt idx="36165">
                  <c:v>42924.65347222222</c:v>
                </c:pt>
                <c:pt idx="36166">
                  <c:v>42924.654166666667</c:v>
                </c:pt>
                <c:pt idx="36167">
                  <c:v>42924.654861111114</c:v>
                </c:pt>
                <c:pt idx="36168">
                  <c:v>42924.655555555553</c:v>
                </c:pt>
                <c:pt idx="36169">
                  <c:v>42924.65625</c:v>
                </c:pt>
                <c:pt idx="36170">
                  <c:v>42924.656944444447</c:v>
                </c:pt>
                <c:pt idx="36171">
                  <c:v>42924.657638888886</c:v>
                </c:pt>
                <c:pt idx="36172">
                  <c:v>42924.658333333333</c:v>
                </c:pt>
                <c:pt idx="36173">
                  <c:v>42924.65902777778</c:v>
                </c:pt>
                <c:pt idx="36174">
                  <c:v>42924.659722222219</c:v>
                </c:pt>
                <c:pt idx="36175">
                  <c:v>42924.660416666666</c:v>
                </c:pt>
                <c:pt idx="36176">
                  <c:v>42924.661111111112</c:v>
                </c:pt>
                <c:pt idx="36177">
                  <c:v>42924.661805555559</c:v>
                </c:pt>
                <c:pt idx="36178">
                  <c:v>42924.662499999999</c:v>
                </c:pt>
                <c:pt idx="36179">
                  <c:v>42924.663194444445</c:v>
                </c:pt>
                <c:pt idx="36180">
                  <c:v>42924.663888888892</c:v>
                </c:pt>
                <c:pt idx="36181">
                  <c:v>42924.664583333331</c:v>
                </c:pt>
                <c:pt idx="36182">
                  <c:v>42924.665277777778</c:v>
                </c:pt>
                <c:pt idx="36183">
                  <c:v>42924.665972222225</c:v>
                </c:pt>
                <c:pt idx="36184">
                  <c:v>42924.666666666664</c:v>
                </c:pt>
                <c:pt idx="36185">
                  <c:v>42924.667361111111</c:v>
                </c:pt>
                <c:pt idx="36186">
                  <c:v>42924.668055555558</c:v>
                </c:pt>
                <c:pt idx="36187">
                  <c:v>42924.668749999997</c:v>
                </c:pt>
                <c:pt idx="36188">
                  <c:v>42924.669444444444</c:v>
                </c:pt>
                <c:pt idx="36189">
                  <c:v>42924.670138888891</c:v>
                </c:pt>
                <c:pt idx="36190">
                  <c:v>42924.67083333333</c:v>
                </c:pt>
                <c:pt idx="36191">
                  <c:v>42924.671527777777</c:v>
                </c:pt>
                <c:pt idx="36192">
                  <c:v>42924.672222222223</c:v>
                </c:pt>
                <c:pt idx="36193">
                  <c:v>42924.67291666667</c:v>
                </c:pt>
                <c:pt idx="36194">
                  <c:v>42924.673611111109</c:v>
                </c:pt>
                <c:pt idx="36195">
                  <c:v>42924.674305555556</c:v>
                </c:pt>
                <c:pt idx="36196">
                  <c:v>42924.675000000003</c:v>
                </c:pt>
                <c:pt idx="36197">
                  <c:v>42924.675694444442</c:v>
                </c:pt>
                <c:pt idx="36198">
                  <c:v>42924.676388888889</c:v>
                </c:pt>
                <c:pt idx="36199">
                  <c:v>42924.677083333336</c:v>
                </c:pt>
                <c:pt idx="36200">
                  <c:v>42924.677777777775</c:v>
                </c:pt>
                <c:pt idx="36201">
                  <c:v>42924.678472222222</c:v>
                </c:pt>
                <c:pt idx="36202">
                  <c:v>42924.679166666669</c:v>
                </c:pt>
                <c:pt idx="36203">
                  <c:v>42924.679861111108</c:v>
                </c:pt>
                <c:pt idx="36204">
                  <c:v>42924.680555555555</c:v>
                </c:pt>
                <c:pt idx="36205">
                  <c:v>42924.681250000001</c:v>
                </c:pt>
                <c:pt idx="36206">
                  <c:v>42924.681944444441</c:v>
                </c:pt>
                <c:pt idx="36207">
                  <c:v>42924.682638888888</c:v>
                </c:pt>
                <c:pt idx="36208">
                  <c:v>42924.683333333334</c:v>
                </c:pt>
                <c:pt idx="36209">
                  <c:v>42924.684027777781</c:v>
                </c:pt>
                <c:pt idx="36210">
                  <c:v>42924.68472222222</c:v>
                </c:pt>
                <c:pt idx="36211">
                  <c:v>42924.685416666667</c:v>
                </c:pt>
                <c:pt idx="36212">
                  <c:v>42924.686111111114</c:v>
                </c:pt>
                <c:pt idx="36213">
                  <c:v>42924.686805555553</c:v>
                </c:pt>
                <c:pt idx="36214">
                  <c:v>42924.6875</c:v>
                </c:pt>
                <c:pt idx="36215">
                  <c:v>42924.688194444447</c:v>
                </c:pt>
                <c:pt idx="36216">
                  <c:v>42924.688888888886</c:v>
                </c:pt>
                <c:pt idx="36217">
                  <c:v>42924.689583333333</c:v>
                </c:pt>
                <c:pt idx="36218">
                  <c:v>42924.69027777778</c:v>
                </c:pt>
                <c:pt idx="36219">
                  <c:v>42924.690972222219</c:v>
                </c:pt>
                <c:pt idx="36220">
                  <c:v>42924.691666666666</c:v>
                </c:pt>
                <c:pt idx="36221">
                  <c:v>42924.692361111112</c:v>
                </c:pt>
                <c:pt idx="36222">
                  <c:v>42924.693055555559</c:v>
                </c:pt>
                <c:pt idx="36223">
                  <c:v>42924.693749999999</c:v>
                </c:pt>
                <c:pt idx="36224">
                  <c:v>42924.694444444445</c:v>
                </c:pt>
                <c:pt idx="36225">
                  <c:v>42924.695138888892</c:v>
                </c:pt>
                <c:pt idx="36226">
                  <c:v>42924.695833333331</c:v>
                </c:pt>
                <c:pt idx="36227">
                  <c:v>42924.696527777778</c:v>
                </c:pt>
                <c:pt idx="36228">
                  <c:v>42924.697222222225</c:v>
                </c:pt>
                <c:pt idx="36229">
                  <c:v>42924.697916666664</c:v>
                </c:pt>
                <c:pt idx="36230">
                  <c:v>42924.698611111111</c:v>
                </c:pt>
                <c:pt idx="36231">
                  <c:v>42924.699305555558</c:v>
                </c:pt>
                <c:pt idx="36232">
                  <c:v>42924.7</c:v>
                </c:pt>
                <c:pt idx="36233">
                  <c:v>42924.700694444444</c:v>
                </c:pt>
                <c:pt idx="36234">
                  <c:v>42924.701388888891</c:v>
                </c:pt>
                <c:pt idx="36235">
                  <c:v>42924.70208333333</c:v>
                </c:pt>
                <c:pt idx="36236">
                  <c:v>42924.702777777777</c:v>
                </c:pt>
                <c:pt idx="36237">
                  <c:v>42924.703472222223</c:v>
                </c:pt>
                <c:pt idx="36238">
                  <c:v>42924.70416666667</c:v>
                </c:pt>
                <c:pt idx="36239">
                  <c:v>42924.704861111109</c:v>
                </c:pt>
                <c:pt idx="36240">
                  <c:v>42924.705555555556</c:v>
                </c:pt>
                <c:pt idx="36241">
                  <c:v>42924.706250000003</c:v>
                </c:pt>
                <c:pt idx="36242">
                  <c:v>42924.706944444442</c:v>
                </c:pt>
                <c:pt idx="36243">
                  <c:v>42924.707638888889</c:v>
                </c:pt>
                <c:pt idx="36244">
                  <c:v>42924.708333333336</c:v>
                </c:pt>
                <c:pt idx="36245">
                  <c:v>42924.709027777775</c:v>
                </c:pt>
                <c:pt idx="36246">
                  <c:v>42924.709722222222</c:v>
                </c:pt>
                <c:pt idx="36247">
                  <c:v>42924.710416666669</c:v>
                </c:pt>
                <c:pt idx="36248">
                  <c:v>42924.711111111108</c:v>
                </c:pt>
                <c:pt idx="36249">
                  <c:v>42924.711805555555</c:v>
                </c:pt>
                <c:pt idx="36250">
                  <c:v>42924.712500000001</c:v>
                </c:pt>
                <c:pt idx="36251">
                  <c:v>42924.713194444441</c:v>
                </c:pt>
                <c:pt idx="36252">
                  <c:v>42924.713888888888</c:v>
                </c:pt>
                <c:pt idx="36253">
                  <c:v>42924.714583333334</c:v>
                </c:pt>
                <c:pt idx="36254">
                  <c:v>42924.715277777781</c:v>
                </c:pt>
                <c:pt idx="36255">
                  <c:v>42924.71597222222</c:v>
                </c:pt>
                <c:pt idx="36256">
                  <c:v>42924.716666666667</c:v>
                </c:pt>
                <c:pt idx="36257">
                  <c:v>42924.717361111114</c:v>
                </c:pt>
                <c:pt idx="36258">
                  <c:v>42924.718055555553</c:v>
                </c:pt>
                <c:pt idx="36259">
                  <c:v>42924.71875</c:v>
                </c:pt>
                <c:pt idx="36260">
                  <c:v>42924.719444444447</c:v>
                </c:pt>
                <c:pt idx="36261">
                  <c:v>42924.720138888886</c:v>
                </c:pt>
                <c:pt idx="36262">
                  <c:v>42924.720833333333</c:v>
                </c:pt>
                <c:pt idx="36263">
                  <c:v>42924.72152777778</c:v>
                </c:pt>
                <c:pt idx="36264">
                  <c:v>42924.722222222219</c:v>
                </c:pt>
                <c:pt idx="36265">
                  <c:v>42924.722916666666</c:v>
                </c:pt>
                <c:pt idx="36266">
                  <c:v>42924.723611111112</c:v>
                </c:pt>
                <c:pt idx="36267">
                  <c:v>42924.724305555559</c:v>
                </c:pt>
                <c:pt idx="36268">
                  <c:v>42924.724999999999</c:v>
                </c:pt>
                <c:pt idx="36269">
                  <c:v>42924.725694444445</c:v>
                </c:pt>
                <c:pt idx="36270">
                  <c:v>42924.726388888892</c:v>
                </c:pt>
                <c:pt idx="36271">
                  <c:v>42924.727083333331</c:v>
                </c:pt>
                <c:pt idx="36272">
                  <c:v>42924.727777777778</c:v>
                </c:pt>
                <c:pt idx="36273">
                  <c:v>42924.728472222225</c:v>
                </c:pt>
                <c:pt idx="36274">
                  <c:v>42924.729166666664</c:v>
                </c:pt>
                <c:pt idx="36275">
                  <c:v>42924.729861111111</c:v>
                </c:pt>
                <c:pt idx="36276">
                  <c:v>42924.730555555558</c:v>
                </c:pt>
                <c:pt idx="36277">
                  <c:v>42924.731249999997</c:v>
                </c:pt>
                <c:pt idx="36278">
                  <c:v>42924.731944444444</c:v>
                </c:pt>
                <c:pt idx="36279">
                  <c:v>42924.732638888891</c:v>
                </c:pt>
                <c:pt idx="36280">
                  <c:v>42924.73333333333</c:v>
                </c:pt>
                <c:pt idx="36281">
                  <c:v>42924.734027777777</c:v>
                </c:pt>
                <c:pt idx="36282">
                  <c:v>42924.734722222223</c:v>
                </c:pt>
                <c:pt idx="36283">
                  <c:v>42924.73541666667</c:v>
                </c:pt>
                <c:pt idx="36284">
                  <c:v>42924.736111111109</c:v>
                </c:pt>
                <c:pt idx="36285">
                  <c:v>42924.736805555556</c:v>
                </c:pt>
                <c:pt idx="36286">
                  <c:v>42924.737500000003</c:v>
                </c:pt>
                <c:pt idx="36287">
                  <c:v>42924.738194444442</c:v>
                </c:pt>
                <c:pt idx="36288">
                  <c:v>42924.738888888889</c:v>
                </c:pt>
                <c:pt idx="36289">
                  <c:v>42924.739583333336</c:v>
                </c:pt>
                <c:pt idx="36290">
                  <c:v>42924.740277777775</c:v>
                </c:pt>
                <c:pt idx="36291">
                  <c:v>42924.740972222222</c:v>
                </c:pt>
                <c:pt idx="36292">
                  <c:v>42924.741666666669</c:v>
                </c:pt>
                <c:pt idx="36293">
                  <c:v>42924.742361111108</c:v>
                </c:pt>
                <c:pt idx="36294">
                  <c:v>42924.743055555555</c:v>
                </c:pt>
                <c:pt idx="36295">
                  <c:v>42924.743750000001</c:v>
                </c:pt>
                <c:pt idx="36296">
                  <c:v>42924.744444444441</c:v>
                </c:pt>
                <c:pt idx="36297">
                  <c:v>42924.745138888888</c:v>
                </c:pt>
                <c:pt idx="36298">
                  <c:v>42924.745833333334</c:v>
                </c:pt>
                <c:pt idx="36299">
                  <c:v>42924.746527777781</c:v>
                </c:pt>
                <c:pt idx="36300">
                  <c:v>42924.74722222222</c:v>
                </c:pt>
                <c:pt idx="36301">
                  <c:v>42924.747916666667</c:v>
                </c:pt>
                <c:pt idx="36302">
                  <c:v>42924.748611111114</c:v>
                </c:pt>
                <c:pt idx="36303">
                  <c:v>42924.749305555553</c:v>
                </c:pt>
                <c:pt idx="36304">
                  <c:v>42924.75</c:v>
                </c:pt>
                <c:pt idx="36305">
                  <c:v>42924.750694444447</c:v>
                </c:pt>
                <c:pt idx="36306">
                  <c:v>42924.751388888886</c:v>
                </c:pt>
                <c:pt idx="36307">
                  <c:v>42924.752083333333</c:v>
                </c:pt>
                <c:pt idx="36308">
                  <c:v>42924.75277777778</c:v>
                </c:pt>
                <c:pt idx="36309">
                  <c:v>42924.753472222219</c:v>
                </c:pt>
                <c:pt idx="36310">
                  <c:v>42924.754166666666</c:v>
                </c:pt>
                <c:pt idx="36311">
                  <c:v>42924.754861111112</c:v>
                </c:pt>
                <c:pt idx="36312">
                  <c:v>42924.755555555559</c:v>
                </c:pt>
                <c:pt idx="36313">
                  <c:v>42924.756249999999</c:v>
                </c:pt>
                <c:pt idx="36314">
                  <c:v>42924.756944444445</c:v>
                </c:pt>
                <c:pt idx="36315">
                  <c:v>42924.757638888892</c:v>
                </c:pt>
                <c:pt idx="36316">
                  <c:v>42924.758333333331</c:v>
                </c:pt>
                <c:pt idx="36317">
                  <c:v>42924.759027777778</c:v>
                </c:pt>
                <c:pt idx="36318">
                  <c:v>42924.759722222225</c:v>
                </c:pt>
                <c:pt idx="36319">
                  <c:v>42924.760416666664</c:v>
                </c:pt>
                <c:pt idx="36320">
                  <c:v>42924.761111111111</c:v>
                </c:pt>
                <c:pt idx="36321">
                  <c:v>42924.761805555558</c:v>
                </c:pt>
                <c:pt idx="36322">
                  <c:v>42924.762499999997</c:v>
                </c:pt>
                <c:pt idx="36323">
                  <c:v>42924.763194444444</c:v>
                </c:pt>
                <c:pt idx="36324">
                  <c:v>42924.763888888891</c:v>
                </c:pt>
                <c:pt idx="36325">
                  <c:v>42924.76458333333</c:v>
                </c:pt>
                <c:pt idx="36326">
                  <c:v>42924.765277777777</c:v>
                </c:pt>
                <c:pt idx="36327">
                  <c:v>42924.765972222223</c:v>
                </c:pt>
                <c:pt idx="36328">
                  <c:v>42924.76666666667</c:v>
                </c:pt>
                <c:pt idx="36329">
                  <c:v>42924.767361111109</c:v>
                </c:pt>
                <c:pt idx="36330">
                  <c:v>42924.768055555556</c:v>
                </c:pt>
                <c:pt idx="36331">
                  <c:v>42924.768750000003</c:v>
                </c:pt>
                <c:pt idx="36332">
                  <c:v>42924.769444444442</c:v>
                </c:pt>
                <c:pt idx="36333">
                  <c:v>42924.770138888889</c:v>
                </c:pt>
                <c:pt idx="36334">
                  <c:v>42924.770833333336</c:v>
                </c:pt>
                <c:pt idx="36335">
                  <c:v>42924.771527777775</c:v>
                </c:pt>
                <c:pt idx="36336">
                  <c:v>42924.772222222222</c:v>
                </c:pt>
                <c:pt idx="36337">
                  <c:v>42924.772916666669</c:v>
                </c:pt>
                <c:pt idx="36338">
                  <c:v>42924.773611111108</c:v>
                </c:pt>
                <c:pt idx="36339">
                  <c:v>42924.774305555555</c:v>
                </c:pt>
                <c:pt idx="36340">
                  <c:v>42924.775000000001</c:v>
                </c:pt>
                <c:pt idx="36341">
                  <c:v>42924.775694444441</c:v>
                </c:pt>
                <c:pt idx="36342">
                  <c:v>42924.776388888888</c:v>
                </c:pt>
                <c:pt idx="36343">
                  <c:v>42924.777083333334</c:v>
                </c:pt>
                <c:pt idx="36344">
                  <c:v>42924.777777777781</c:v>
                </c:pt>
                <c:pt idx="36345">
                  <c:v>42924.77847222222</c:v>
                </c:pt>
                <c:pt idx="36346">
                  <c:v>42924.779166666667</c:v>
                </c:pt>
                <c:pt idx="36347">
                  <c:v>42924.779861111114</c:v>
                </c:pt>
                <c:pt idx="36348">
                  <c:v>42924.780555555553</c:v>
                </c:pt>
                <c:pt idx="36349">
                  <c:v>42924.78125</c:v>
                </c:pt>
                <c:pt idx="36350">
                  <c:v>42924.781944444447</c:v>
                </c:pt>
                <c:pt idx="36351">
                  <c:v>42924.782638888886</c:v>
                </c:pt>
                <c:pt idx="36352">
                  <c:v>42924.783333333333</c:v>
                </c:pt>
                <c:pt idx="36353">
                  <c:v>42924.78402777778</c:v>
                </c:pt>
                <c:pt idx="36354">
                  <c:v>42924.784722222219</c:v>
                </c:pt>
                <c:pt idx="36355">
                  <c:v>42924.785416666666</c:v>
                </c:pt>
                <c:pt idx="36356">
                  <c:v>42924.786111111112</c:v>
                </c:pt>
                <c:pt idx="36357">
                  <c:v>42924.786805555559</c:v>
                </c:pt>
                <c:pt idx="36358">
                  <c:v>42924.787499999999</c:v>
                </c:pt>
                <c:pt idx="36359">
                  <c:v>42924.788194444445</c:v>
                </c:pt>
                <c:pt idx="36360">
                  <c:v>42924.788888888892</c:v>
                </c:pt>
                <c:pt idx="36361">
                  <c:v>42924.789583333331</c:v>
                </c:pt>
                <c:pt idx="36362">
                  <c:v>42924.790277777778</c:v>
                </c:pt>
                <c:pt idx="36363">
                  <c:v>42924.790972222225</c:v>
                </c:pt>
                <c:pt idx="36364">
                  <c:v>42924.791666666664</c:v>
                </c:pt>
                <c:pt idx="36365">
                  <c:v>42924.792361111111</c:v>
                </c:pt>
                <c:pt idx="36366">
                  <c:v>42924.793055555558</c:v>
                </c:pt>
                <c:pt idx="36367">
                  <c:v>42924.793749999997</c:v>
                </c:pt>
                <c:pt idx="36368">
                  <c:v>42924.794444444444</c:v>
                </c:pt>
                <c:pt idx="36369">
                  <c:v>42924.795138888891</c:v>
                </c:pt>
                <c:pt idx="36370">
                  <c:v>42924.79583333333</c:v>
                </c:pt>
                <c:pt idx="36371">
                  <c:v>42924.796527777777</c:v>
                </c:pt>
                <c:pt idx="36372">
                  <c:v>42924.797222222223</c:v>
                </c:pt>
                <c:pt idx="36373">
                  <c:v>42924.79791666667</c:v>
                </c:pt>
                <c:pt idx="36374">
                  <c:v>42924.798611111109</c:v>
                </c:pt>
                <c:pt idx="36375">
                  <c:v>42924.799305555556</c:v>
                </c:pt>
                <c:pt idx="36376">
                  <c:v>42924.800000000003</c:v>
                </c:pt>
                <c:pt idx="36377">
                  <c:v>42924.800694444442</c:v>
                </c:pt>
                <c:pt idx="36378">
                  <c:v>42924.801388888889</c:v>
                </c:pt>
                <c:pt idx="36379">
                  <c:v>42924.802083333336</c:v>
                </c:pt>
                <c:pt idx="36380">
                  <c:v>42924.802777777775</c:v>
                </c:pt>
                <c:pt idx="36381">
                  <c:v>42924.803472222222</c:v>
                </c:pt>
                <c:pt idx="36382">
                  <c:v>42924.804166666669</c:v>
                </c:pt>
                <c:pt idx="36383">
                  <c:v>42924.804861111108</c:v>
                </c:pt>
                <c:pt idx="36384">
                  <c:v>42924.805555555555</c:v>
                </c:pt>
                <c:pt idx="36385">
                  <c:v>42924.806250000001</c:v>
                </c:pt>
                <c:pt idx="36386">
                  <c:v>42924.806944444441</c:v>
                </c:pt>
                <c:pt idx="36387">
                  <c:v>42924.807638888888</c:v>
                </c:pt>
                <c:pt idx="36388">
                  <c:v>42924.808333333334</c:v>
                </c:pt>
                <c:pt idx="36389">
                  <c:v>42924.809027777781</c:v>
                </c:pt>
                <c:pt idx="36390">
                  <c:v>42924.80972222222</c:v>
                </c:pt>
                <c:pt idx="36391">
                  <c:v>42924.810416666667</c:v>
                </c:pt>
                <c:pt idx="36392">
                  <c:v>42924.811111111114</c:v>
                </c:pt>
                <c:pt idx="36393">
                  <c:v>42924.811805555553</c:v>
                </c:pt>
                <c:pt idx="36394">
                  <c:v>42924.8125</c:v>
                </c:pt>
                <c:pt idx="36395">
                  <c:v>42924.813194444447</c:v>
                </c:pt>
                <c:pt idx="36396">
                  <c:v>42924.813888888886</c:v>
                </c:pt>
                <c:pt idx="36397">
                  <c:v>42924.814583333333</c:v>
                </c:pt>
                <c:pt idx="36398">
                  <c:v>42924.81527777778</c:v>
                </c:pt>
                <c:pt idx="36399">
                  <c:v>42924.815972222219</c:v>
                </c:pt>
                <c:pt idx="36400">
                  <c:v>42924.816666666666</c:v>
                </c:pt>
                <c:pt idx="36401">
                  <c:v>42924.817361111112</c:v>
                </c:pt>
                <c:pt idx="36402">
                  <c:v>42924.818055555559</c:v>
                </c:pt>
                <c:pt idx="36403">
                  <c:v>42924.818749999999</c:v>
                </c:pt>
                <c:pt idx="36404">
                  <c:v>42924.819444444445</c:v>
                </c:pt>
                <c:pt idx="36405">
                  <c:v>42924.820138888892</c:v>
                </c:pt>
                <c:pt idx="36406">
                  <c:v>42924.820833333331</c:v>
                </c:pt>
                <c:pt idx="36407">
                  <c:v>42924.821527777778</c:v>
                </c:pt>
                <c:pt idx="36408">
                  <c:v>42924.822222222225</c:v>
                </c:pt>
                <c:pt idx="36409">
                  <c:v>42924.822916666664</c:v>
                </c:pt>
                <c:pt idx="36410">
                  <c:v>42924.823611111111</c:v>
                </c:pt>
                <c:pt idx="36411">
                  <c:v>42924.824305555558</c:v>
                </c:pt>
                <c:pt idx="36412">
                  <c:v>42924.824999999997</c:v>
                </c:pt>
                <c:pt idx="36413">
                  <c:v>42924.825694444444</c:v>
                </c:pt>
                <c:pt idx="36414">
                  <c:v>42924.826388888891</c:v>
                </c:pt>
                <c:pt idx="36415">
                  <c:v>42924.82708333333</c:v>
                </c:pt>
                <c:pt idx="36416">
                  <c:v>42924.827777777777</c:v>
                </c:pt>
                <c:pt idx="36417">
                  <c:v>42924.828472222223</c:v>
                </c:pt>
                <c:pt idx="36418">
                  <c:v>42924.82916666667</c:v>
                </c:pt>
                <c:pt idx="36419">
                  <c:v>42924.829861111109</c:v>
                </c:pt>
                <c:pt idx="36420">
                  <c:v>42924.830555555556</c:v>
                </c:pt>
                <c:pt idx="36421">
                  <c:v>42924.831250000003</c:v>
                </c:pt>
                <c:pt idx="36422">
                  <c:v>42924.831944444442</c:v>
                </c:pt>
                <c:pt idx="36423">
                  <c:v>42924.832638888889</c:v>
                </c:pt>
                <c:pt idx="36424">
                  <c:v>42924.833333333336</c:v>
                </c:pt>
                <c:pt idx="36425">
                  <c:v>42924.834027777775</c:v>
                </c:pt>
                <c:pt idx="36426">
                  <c:v>42924.834722222222</c:v>
                </c:pt>
                <c:pt idx="36427">
                  <c:v>42924.835416666669</c:v>
                </c:pt>
                <c:pt idx="36428">
                  <c:v>42924.836111111108</c:v>
                </c:pt>
                <c:pt idx="36429">
                  <c:v>42924.836805555555</c:v>
                </c:pt>
                <c:pt idx="36430">
                  <c:v>42924.837500000001</c:v>
                </c:pt>
                <c:pt idx="36431">
                  <c:v>42924.838194444441</c:v>
                </c:pt>
                <c:pt idx="36432">
                  <c:v>42924.838888888888</c:v>
                </c:pt>
                <c:pt idx="36433">
                  <c:v>42924.839583333334</c:v>
                </c:pt>
                <c:pt idx="36434">
                  <c:v>42924.840277777781</c:v>
                </c:pt>
                <c:pt idx="36435">
                  <c:v>42924.84097222222</c:v>
                </c:pt>
                <c:pt idx="36436">
                  <c:v>42924.841666666667</c:v>
                </c:pt>
                <c:pt idx="36437">
                  <c:v>42924.842361111114</c:v>
                </c:pt>
                <c:pt idx="36438">
                  <c:v>42924.843055555553</c:v>
                </c:pt>
                <c:pt idx="36439">
                  <c:v>42924.84375</c:v>
                </c:pt>
                <c:pt idx="36440">
                  <c:v>42924.844444444447</c:v>
                </c:pt>
                <c:pt idx="36441">
                  <c:v>42924.845138888886</c:v>
                </c:pt>
                <c:pt idx="36442">
                  <c:v>42924.845833333333</c:v>
                </c:pt>
                <c:pt idx="36443">
                  <c:v>42924.84652777778</c:v>
                </c:pt>
                <c:pt idx="36444">
                  <c:v>42924.847222222219</c:v>
                </c:pt>
                <c:pt idx="36445">
                  <c:v>42924.847916666666</c:v>
                </c:pt>
                <c:pt idx="36446">
                  <c:v>42924.848611111112</c:v>
                </c:pt>
                <c:pt idx="36447">
                  <c:v>42924.849305555559</c:v>
                </c:pt>
                <c:pt idx="36448">
                  <c:v>42924.85</c:v>
                </c:pt>
                <c:pt idx="36449">
                  <c:v>42924.850694444445</c:v>
                </c:pt>
                <c:pt idx="36450">
                  <c:v>42924.851388888892</c:v>
                </c:pt>
                <c:pt idx="36451">
                  <c:v>42924.852083333331</c:v>
                </c:pt>
                <c:pt idx="36452">
                  <c:v>42924.852777777778</c:v>
                </c:pt>
                <c:pt idx="36453">
                  <c:v>42924.853472222225</c:v>
                </c:pt>
                <c:pt idx="36454">
                  <c:v>42924.854166666664</c:v>
                </c:pt>
                <c:pt idx="36455">
                  <c:v>42924.854861111111</c:v>
                </c:pt>
                <c:pt idx="36456">
                  <c:v>42924.855555555558</c:v>
                </c:pt>
                <c:pt idx="36457">
                  <c:v>42924.856249999997</c:v>
                </c:pt>
                <c:pt idx="36458">
                  <c:v>42924.856944444444</c:v>
                </c:pt>
                <c:pt idx="36459">
                  <c:v>42924.857638888891</c:v>
                </c:pt>
                <c:pt idx="36460">
                  <c:v>42924.85833333333</c:v>
                </c:pt>
                <c:pt idx="36461">
                  <c:v>42924.859027777777</c:v>
                </c:pt>
                <c:pt idx="36462">
                  <c:v>42924.859722222223</c:v>
                </c:pt>
                <c:pt idx="36463">
                  <c:v>42924.86041666667</c:v>
                </c:pt>
                <c:pt idx="36464">
                  <c:v>42924.861111111109</c:v>
                </c:pt>
                <c:pt idx="36465">
                  <c:v>42924.861805555556</c:v>
                </c:pt>
                <c:pt idx="36466">
                  <c:v>42924.862500000003</c:v>
                </c:pt>
                <c:pt idx="36467">
                  <c:v>42924.863194444442</c:v>
                </c:pt>
                <c:pt idx="36468">
                  <c:v>42924.863888888889</c:v>
                </c:pt>
                <c:pt idx="36469">
                  <c:v>42924.864583333336</c:v>
                </c:pt>
                <c:pt idx="36470">
                  <c:v>42924.865277777775</c:v>
                </c:pt>
                <c:pt idx="36471">
                  <c:v>42924.865972222222</c:v>
                </c:pt>
                <c:pt idx="36472">
                  <c:v>42924.866666666669</c:v>
                </c:pt>
                <c:pt idx="36473">
                  <c:v>42924.867361111108</c:v>
                </c:pt>
                <c:pt idx="36474">
                  <c:v>42924.868055555555</c:v>
                </c:pt>
                <c:pt idx="36475">
                  <c:v>42924.868750000001</c:v>
                </c:pt>
                <c:pt idx="36476">
                  <c:v>42924.869444444441</c:v>
                </c:pt>
                <c:pt idx="36477">
                  <c:v>42924.870138888888</c:v>
                </c:pt>
                <c:pt idx="36478">
                  <c:v>42924.870833333334</c:v>
                </c:pt>
                <c:pt idx="36479">
                  <c:v>42924.871527777781</c:v>
                </c:pt>
                <c:pt idx="36480">
                  <c:v>42924.87222222222</c:v>
                </c:pt>
                <c:pt idx="36481">
                  <c:v>42924.872916666667</c:v>
                </c:pt>
                <c:pt idx="36482">
                  <c:v>42924.873611111114</c:v>
                </c:pt>
                <c:pt idx="36483">
                  <c:v>42924.874305555553</c:v>
                </c:pt>
                <c:pt idx="36484">
                  <c:v>42924.875</c:v>
                </c:pt>
                <c:pt idx="36485">
                  <c:v>42924.875694444447</c:v>
                </c:pt>
                <c:pt idx="36486">
                  <c:v>42924.876388888886</c:v>
                </c:pt>
                <c:pt idx="36487">
                  <c:v>42924.877083333333</c:v>
                </c:pt>
                <c:pt idx="36488">
                  <c:v>42924.87777777778</c:v>
                </c:pt>
                <c:pt idx="36489">
                  <c:v>42924.878472222219</c:v>
                </c:pt>
                <c:pt idx="36490">
                  <c:v>42924.879166666666</c:v>
                </c:pt>
                <c:pt idx="36491">
                  <c:v>42924.879861111112</c:v>
                </c:pt>
                <c:pt idx="36492">
                  <c:v>42924.880555555559</c:v>
                </c:pt>
                <c:pt idx="36493">
                  <c:v>42924.881249999999</c:v>
                </c:pt>
                <c:pt idx="36494">
                  <c:v>42924.881944444445</c:v>
                </c:pt>
                <c:pt idx="36495">
                  <c:v>42924.882638888892</c:v>
                </c:pt>
                <c:pt idx="36496">
                  <c:v>42924.883333333331</c:v>
                </c:pt>
                <c:pt idx="36497">
                  <c:v>42924.884027777778</c:v>
                </c:pt>
                <c:pt idx="36498">
                  <c:v>42924.884722222225</c:v>
                </c:pt>
                <c:pt idx="36499">
                  <c:v>42924.885416666664</c:v>
                </c:pt>
                <c:pt idx="36500">
                  <c:v>42924.886111111111</c:v>
                </c:pt>
                <c:pt idx="36501">
                  <c:v>42924.886805555558</c:v>
                </c:pt>
                <c:pt idx="36502">
                  <c:v>42924.887499999997</c:v>
                </c:pt>
                <c:pt idx="36503">
                  <c:v>42924.888194444444</c:v>
                </c:pt>
                <c:pt idx="36504">
                  <c:v>42924.888888888891</c:v>
                </c:pt>
                <c:pt idx="36505">
                  <c:v>42924.88958333333</c:v>
                </c:pt>
                <c:pt idx="36506">
                  <c:v>42924.890277777777</c:v>
                </c:pt>
                <c:pt idx="36507">
                  <c:v>42924.890972222223</c:v>
                </c:pt>
                <c:pt idx="36508">
                  <c:v>42924.89166666667</c:v>
                </c:pt>
                <c:pt idx="36509">
                  <c:v>42924.892361111109</c:v>
                </c:pt>
                <c:pt idx="36510">
                  <c:v>42924.893055555556</c:v>
                </c:pt>
                <c:pt idx="36511">
                  <c:v>42924.893750000003</c:v>
                </c:pt>
                <c:pt idx="36512">
                  <c:v>42924.894444444442</c:v>
                </c:pt>
                <c:pt idx="36513">
                  <c:v>42924.895138888889</c:v>
                </c:pt>
                <c:pt idx="36514">
                  <c:v>42924.895833333336</c:v>
                </c:pt>
                <c:pt idx="36515">
                  <c:v>42924.896527777775</c:v>
                </c:pt>
                <c:pt idx="36516">
                  <c:v>42924.897222222222</c:v>
                </c:pt>
                <c:pt idx="36517">
                  <c:v>42924.897916666669</c:v>
                </c:pt>
                <c:pt idx="36518">
                  <c:v>42924.898611111108</c:v>
                </c:pt>
                <c:pt idx="36519">
                  <c:v>42924.899305555555</c:v>
                </c:pt>
                <c:pt idx="36520">
                  <c:v>42924.9</c:v>
                </c:pt>
                <c:pt idx="36521">
                  <c:v>42924.900694444441</c:v>
                </c:pt>
                <c:pt idx="36522">
                  <c:v>42924.901388888888</c:v>
                </c:pt>
                <c:pt idx="36523">
                  <c:v>42924.902083333334</c:v>
                </c:pt>
                <c:pt idx="36524">
                  <c:v>42924.902777777781</c:v>
                </c:pt>
                <c:pt idx="36525">
                  <c:v>42924.90347222222</c:v>
                </c:pt>
                <c:pt idx="36526">
                  <c:v>42924.904166666667</c:v>
                </c:pt>
                <c:pt idx="36527">
                  <c:v>42924.904861111114</c:v>
                </c:pt>
                <c:pt idx="36528">
                  <c:v>42924.905555555553</c:v>
                </c:pt>
                <c:pt idx="36529">
                  <c:v>42924.90625</c:v>
                </c:pt>
                <c:pt idx="36530">
                  <c:v>42924.906944444447</c:v>
                </c:pt>
                <c:pt idx="36531">
                  <c:v>42924.907638888886</c:v>
                </c:pt>
                <c:pt idx="36532">
                  <c:v>42924.908333333333</c:v>
                </c:pt>
                <c:pt idx="36533">
                  <c:v>42924.90902777778</c:v>
                </c:pt>
                <c:pt idx="36534">
                  <c:v>42924.909722222219</c:v>
                </c:pt>
                <c:pt idx="36535">
                  <c:v>42924.910416666666</c:v>
                </c:pt>
                <c:pt idx="36536">
                  <c:v>42924.911111111112</c:v>
                </c:pt>
                <c:pt idx="36537">
                  <c:v>42924.911805555559</c:v>
                </c:pt>
                <c:pt idx="36538">
                  <c:v>42924.912499999999</c:v>
                </c:pt>
                <c:pt idx="36539">
                  <c:v>42924.913194444445</c:v>
                </c:pt>
                <c:pt idx="36540">
                  <c:v>42924.913888888892</c:v>
                </c:pt>
                <c:pt idx="36541">
                  <c:v>42924.914583333331</c:v>
                </c:pt>
                <c:pt idx="36542">
                  <c:v>42924.915277777778</c:v>
                </c:pt>
                <c:pt idx="36543">
                  <c:v>42924.915972222225</c:v>
                </c:pt>
                <c:pt idx="36544">
                  <c:v>42924.916666666664</c:v>
                </c:pt>
                <c:pt idx="36545">
                  <c:v>42924.917361111111</c:v>
                </c:pt>
                <c:pt idx="36546">
                  <c:v>42924.918055555558</c:v>
                </c:pt>
                <c:pt idx="36547">
                  <c:v>42924.918749999997</c:v>
                </c:pt>
                <c:pt idx="36548">
                  <c:v>42924.919444444444</c:v>
                </c:pt>
                <c:pt idx="36549">
                  <c:v>42924.920138888891</c:v>
                </c:pt>
                <c:pt idx="36550">
                  <c:v>42924.92083333333</c:v>
                </c:pt>
                <c:pt idx="36551">
                  <c:v>42924.921527777777</c:v>
                </c:pt>
                <c:pt idx="36552">
                  <c:v>42924.922222222223</c:v>
                </c:pt>
                <c:pt idx="36553">
                  <c:v>42924.92291666667</c:v>
                </c:pt>
                <c:pt idx="36554">
                  <c:v>42924.923611111109</c:v>
                </c:pt>
                <c:pt idx="36555">
                  <c:v>42924.924305555556</c:v>
                </c:pt>
                <c:pt idx="36556">
                  <c:v>42924.925000000003</c:v>
                </c:pt>
                <c:pt idx="36557">
                  <c:v>42924.925694444442</c:v>
                </c:pt>
                <c:pt idx="36558">
                  <c:v>42924.926388888889</c:v>
                </c:pt>
                <c:pt idx="36559">
                  <c:v>42924.927083333336</c:v>
                </c:pt>
                <c:pt idx="36560">
                  <c:v>42924.927777777775</c:v>
                </c:pt>
                <c:pt idx="36561">
                  <c:v>42924.928472222222</c:v>
                </c:pt>
                <c:pt idx="36562">
                  <c:v>42924.929166666669</c:v>
                </c:pt>
                <c:pt idx="36563">
                  <c:v>42924.929861111108</c:v>
                </c:pt>
                <c:pt idx="36564">
                  <c:v>42924.930555555555</c:v>
                </c:pt>
                <c:pt idx="36565">
                  <c:v>42924.931250000001</c:v>
                </c:pt>
                <c:pt idx="36566">
                  <c:v>42924.931944444441</c:v>
                </c:pt>
                <c:pt idx="36567">
                  <c:v>42924.932638888888</c:v>
                </c:pt>
                <c:pt idx="36568">
                  <c:v>42924.933333333334</c:v>
                </c:pt>
                <c:pt idx="36569">
                  <c:v>42924.934027777781</c:v>
                </c:pt>
                <c:pt idx="36570">
                  <c:v>42924.93472222222</c:v>
                </c:pt>
                <c:pt idx="36571">
                  <c:v>42924.935416666667</c:v>
                </c:pt>
                <c:pt idx="36572">
                  <c:v>42924.936111111114</c:v>
                </c:pt>
                <c:pt idx="36573">
                  <c:v>42924.936805555553</c:v>
                </c:pt>
                <c:pt idx="36574">
                  <c:v>42924.9375</c:v>
                </c:pt>
                <c:pt idx="36575">
                  <c:v>42924.938194444447</c:v>
                </c:pt>
                <c:pt idx="36576">
                  <c:v>42924.938888888886</c:v>
                </c:pt>
                <c:pt idx="36577">
                  <c:v>42924.939583333333</c:v>
                </c:pt>
                <c:pt idx="36578">
                  <c:v>42924.94027777778</c:v>
                </c:pt>
                <c:pt idx="36579">
                  <c:v>42924.940972222219</c:v>
                </c:pt>
                <c:pt idx="36580">
                  <c:v>42924.941666666666</c:v>
                </c:pt>
                <c:pt idx="36581">
                  <c:v>42924.942361111112</c:v>
                </c:pt>
                <c:pt idx="36582">
                  <c:v>42924.943055555559</c:v>
                </c:pt>
                <c:pt idx="36583">
                  <c:v>42924.943749999999</c:v>
                </c:pt>
                <c:pt idx="36584">
                  <c:v>42924.944444444445</c:v>
                </c:pt>
                <c:pt idx="36585">
                  <c:v>42924.945138888892</c:v>
                </c:pt>
                <c:pt idx="36586">
                  <c:v>42924.945833333331</c:v>
                </c:pt>
                <c:pt idx="36587">
                  <c:v>42924.946527777778</c:v>
                </c:pt>
                <c:pt idx="36588">
                  <c:v>42924.947222222225</c:v>
                </c:pt>
                <c:pt idx="36589">
                  <c:v>42924.947916666664</c:v>
                </c:pt>
                <c:pt idx="36590">
                  <c:v>42924.948611111111</c:v>
                </c:pt>
                <c:pt idx="36591">
                  <c:v>42924.949305555558</c:v>
                </c:pt>
                <c:pt idx="36592">
                  <c:v>42924.95</c:v>
                </c:pt>
                <c:pt idx="36593">
                  <c:v>42924.950694444444</c:v>
                </c:pt>
                <c:pt idx="36594">
                  <c:v>42924.951388888891</c:v>
                </c:pt>
                <c:pt idx="36595">
                  <c:v>42924.95208333333</c:v>
                </c:pt>
                <c:pt idx="36596">
                  <c:v>42924.952777777777</c:v>
                </c:pt>
                <c:pt idx="36597">
                  <c:v>42924.953472222223</c:v>
                </c:pt>
                <c:pt idx="36598">
                  <c:v>42924.95416666667</c:v>
                </c:pt>
                <c:pt idx="36599">
                  <c:v>42924.954861111109</c:v>
                </c:pt>
                <c:pt idx="36600">
                  <c:v>42924.955555555556</c:v>
                </c:pt>
                <c:pt idx="36601">
                  <c:v>42924.956250000003</c:v>
                </c:pt>
                <c:pt idx="36602">
                  <c:v>42924.956944444442</c:v>
                </c:pt>
                <c:pt idx="36603">
                  <c:v>42924.957638888889</c:v>
                </c:pt>
                <c:pt idx="36604">
                  <c:v>42924.958333333336</c:v>
                </c:pt>
                <c:pt idx="36605">
                  <c:v>42924.959027777775</c:v>
                </c:pt>
                <c:pt idx="36606">
                  <c:v>42924.959722222222</c:v>
                </c:pt>
                <c:pt idx="36607">
                  <c:v>42924.960416666669</c:v>
                </c:pt>
                <c:pt idx="36608">
                  <c:v>42924.961111111108</c:v>
                </c:pt>
                <c:pt idx="36609">
                  <c:v>42924.961805555555</c:v>
                </c:pt>
                <c:pt idx="36610">
                  <c:v>42924.962500000001</c:v>
                </c:pt>
                <c:pt idx="36611">
                  <c:v>42924.963194444441</c:v>
                </c:pt>
                <c:pt idx="36612">
                  <c:v>42924.963888888888</c:v>
                </c:pt>
                <c:pt idx="36613">
                  <c:v>42924.964583333334</c:v>
                </c:pt>
                <c:pt idx="36614">
                  <c:v>42924.965277777781</c:v>
                </c:pt>
                <c:pt idx="36615">
                  <c:v>42924.96597222222</c:v>
                </c:pt>
                <c:pt idx="36616">
                  <c:v>42924.966666666667</c:v>
                </c:pt>
                <c:pt idx="36617">
                  <c:v>42924.967361111114</c:v>
                </c:pt>
                <c:pt idx="36618">
                  <c:v>42924.968055555553</c:v>
                </c:pt>
                <c:pt idx="36619">
                  <c:v>42924.96875</c:v>
                </c:pt>
                <c:pt idx="36620">
                  <c:v>42924.969444444447</c:v>
                </c:pt>
                <c:pt idx="36621">
                  <c:v>42924.970138888886</c:v>
                </c:pt>
                <c:pt idx="36622">
                  <c:v>42924.970833333333</c:v>
                </c:pt>
                <c:pt idx="36623">
                  <c:v>42924.97152777778</c:v>
                </c:pt>
                <c:pt idx="36624">
                  <c:v>42924.972222222219</c:v>
                </c:pt>
                <c:pt idx="36625">
                  <c:v>42924.972916666666</c:v>
                </c:pt>
                <c:pt idx="36626">
                  <c:v>42924.973611111112</c:v>
                </c:pt>
                <c:pt idx="36627">
                  <c:v>42924.974305555559</c:v>
                </c:pt>
                <c:pt idx="36628">
                  <c:v>42924.974999999999</c:v>
                </c:pt>
                <c:pt idx="36629">
                  <c:v>42924.975694444445</c:v>
                </c:pt>
                <c:pt idx="36630">
                  <c:v>42924.976388888892</c:v>
                </c:pt>
                <c:pt idx="36631">
                  <c:v>42924.977083333331</c:v>
                </c:pt>
                <c:pt idx="36632">
                  <c:v>42924.977777777778</c:v>
                </c:pt>
                <c:pt idx="36633">
                  <c:v>42924.978472222225</c:v>
                </c:pt>
                <c:pt idx="36634">
                  <c:v>42924.979166666664</c:v>
                </c:pt>
                <c:pt idx="36635">
                  <c:v>42924.979861111111</c:v>
                </c:pt>
                <c:pt idx="36636">
                  <c:v>42924.980555555558</c:v>
                </c:pt>
                <c:pt idx="36637">
                  <c:v>42924.981249999997</c:v>
                </c:pt>
                <c:pt idx="36638">
                  <c:v>42924.981944444444</c:v>
                </c:pt>
                <c:pt idx="36639">
                  <c:v>42924.982638888891</c:v>
                </c:pt>
                <c:pt idx="36640">
                  <c:v>42924.98333333333</c:v>
                </c:pt>
                <c:pt idx="36641">
                  <c:v>42924.984027777777</c:v>
                </c:pt>
                <c:pt idx="36642">
                  <c:v>42924.984722222223</c:v>
                </c:pt>
                <c:pt idx="36643">
                  <c:v>42924.98541666667</c:v>
                </c:pt>
                <c:pt idx="36644">
                  <c:v>42924.986111111109</c:v>
                </c:pt>
                <c:pt idx="36645">
                  <c:v>42924.986805555556</c:v>
                </c:pt>
                <c:pt idx="36646">
                  <c:v>42924.987500000003</c:v>
                </c:pt>
                <c:pt idx="36647">
                  <c:v>42924.988194444442</c:v>
                </c:pt>
                <c:pt idx="36648">
                  <c:v>42924.988888888889</c:v>
                </c:pt>
                <c:pt idx="36649">
                  <c:v>42924.989583333336</c:v>
                </c:pt>
                <c:pt idx="36650">
                  <c:v>42924.990277777775</c:v>
                </c:pt>
                <c:pt idx="36651">
                  <c:v>42924.990972222222</c:v>
                </c:pt>
                <c:pt idx="36652">
                  <c:v>42924.991666666669</c:v>
                </c:pt>
                <c:pt idx="36653">
                  <c:v>42924.992361111108</c:v>
                </c:pt>
                <c:pt idx="36654">
                  <c:v>42924.993055555555</c:v>
                </c:pt>
                <c:pt idx="36655">
                  <c:v>42924.993750000001</c:v>
                </c:pt>
                <c:pt idx="36656">
                  <c:v>42924.994444444441</c:v>
                </c:pt>
                <c:pt idx="36657">
                  <c:v>42924.995138888888</c:v>
                </c:pt>
                <c:pt idx="36658">
                  <c:v>42924.995833333334</c:v>
                </c:pt>
                <c:pt idx="36659">
                  <c:v>42924.996527777781</c:v>
                </c:pt>
                <c:pt idx="36660">
                  <c:v>42924.99722222222</c:v>
                </c:pt>
                <c:pt idx="36661">
                  <c:v>42924.997916666667</c:v>
                </c:pt>
                <c:pt idx="36662">
                  <c:v>42924.998611111114</c:v>
                </c:pt>
                <c:pt idx="36663">
                  <c:v>42924.999305555553</c:v>
                </c:pt>
                <c:pt idx="36664">
                  <c:v>42925</c:v>
                </c:pt>
                <c:pt idx="36665">
                  <c:v>42925.000694444447</c:v>
                </c:pt>
                <c:pt idx="36666">
                  <c:v>42925.001388888886</c:v>
                </c:pt>
                <c:pt idx="36667">
                  <c:v>42925.002083333333</c:v>
                </c:pt>
                <c:pt idx="36668">
                  <c:v>42925.00277777778</c:v>
                </c:pt>
                <c:pt idx="36669">
                  <c:v>42925.003472222219</c:v>
                </c:pt>
                <c:pt idx="36670">
                  <c:v>42925.004166666666</c:v>
                </c:pt>
                <c:pt idx="36671">
                  <c:v>42925.004861111112</c:v>
                </c:pt>
                <c:pt idx="36672">
                  <c:v>42925.005555555559</c:v>
                </c:pt>
                <c:pt idx="36673">
                  <c:v>42925.006249999999</c:v>
                </c:pt>
                <c:pt idx="36674">
                  <c:v>42925.006944444445</c:v>
                </c:pt>
                <c:pt idx="36675">
                  <c:v>42925.007638888892</c:v>
                </c:pt>
                <c:pt idx="36676">
                  <c:v>42925.008333333331</c:v>
                </c:pt>
                <c:pt idx="36677">
                  <c:v>42925.009027777778</c:v>
                </c:pt>
                <c:pt idx="36678">
                  <c:v>42925.009722222225</c:v>
                </c:pt>
                <c:pt idx="36679">
                  <c:v>42925.010416666664</c:v>
                </c:pt>
                <c:pt idx="36680">
                  <c:v>42925.011111111111</c:v>
                </c:pt>
                <c:pt idx="36681">
                  <c:v>42925.011805555558</c:v>
                </c:pt>
                <c:pt idx="36682">
                  <c:v>42925.012499999997</c:v>
                </c:pt>
                <c:pt idx="36683">
                  <c:v>42925.013194444444</c:v>
                </c:pt>
                <c:pt idx="36684">
                  <c:v>42925.013888888891</c:v>
                </c:pt>
                <c:pt idx="36685">
                  <c:v>42925.01458333333</c:v>
                </c:pt>
                <c:pt idx="36686">
                  <c:v>42925.015277777777</c:v>
                </c:pt>
                <c:pt idx="36687">
                  <c:v>42925.015972222223</c:v>
                </c:pt>
                <c:pt idx="36688">
                  <c:v>42925.01666666667</c:v>
                </c:pt>
                <c:pt idx="36689">
                  <c:v>42925.017361111109</c:v>
                </c:pt>
                <c:pt idx="36690">
                  <c:v>42925.018055555556</c:v>
                </c:pt>
                <c:pt idx="36691">
                  <c:v>42925.018750000003</c:v>
                </c:pt>
                <c:pt idx="36692">
                  <c:v>42925.019444444442</c:v>
                </c:pt>
                <c:pt idx="36693">
                  <c:v>42925.020138888889</c:v>
                </c:pt>
                <c:pt idx="36694">
                  <c:v>42925.020833333336</c:v>
                </c:pt>
                <c:pt idx="36695">
                  <c:v>42925.021527777775</c:v>
                </c:pt>
                <c:pt idx="36696">
                  <c:v>42925.022222222222</c:v>
                </c:pt>
                <c:pt idx="36697">
                  <c:v>42925.022916666669</c:v>
                </c:pt>
                <c:pt idx="36698">
                  <c:v>42925.023611111108</c:v>
                </c:pt>
                <c:pt idx="36699">
                  <c:v>42925.024305555555</c:v>
                </c:pt>
                <c:pt idx="36700">
                  <c:v>42925.025000000001</c:v>
                </c:pt>
                <c:pt idx="36701">
                  <c:v>42925.025694444441</c:v>
                </c:pt>
                <c:pt idx="36702">
                  <c:v>42925.026388888888</c:v>
                </c:pt>
                <c:pt idx="36703">
                  <c:v>42925.027083333334</c:v>
                </c:pt>
                <c:pt idx="36704">
                  <c:v>42925.027777777781</c:v>
                </c:pt>
                <c:pt idx="36705">
                  <c:v>42925.02847222222</c:v>
                </c:pt>
                <c:pt idx="36706">
                  <c:v>42925.029166666667</c:v>
                </c:pt>
                <c:pt idx="36707">
                  <c:v>42925.029861111114</c:v>
                </c:pt>
                <c:pt idx="36708">
                  <c:v>42925.030555555553</c:v>
                </c:pt>
                <c:pt idx="36709">
                  <c:v>42925.03125</c:v>
                </c:pt>
                <c:pt idx="36710">
                  <c:v>42925.031944444447</c:v>
                </c:pt>
                <c:pt idx="36711">
                  <c:v>42925.032638888886</c:v>
                </c:pt>
                <c:pt idx="36712">
                  <c:v>42925.033333333333</c:v>
                </c:pt>
                <c:pt idx="36713">
                  <c:v>42925.03402777778</c:v>
                </c:pt>
                <c:pt idx="36714">
                  <c:v>42925.034722222219</c:v>
                </c:pt>
                <c:pt idx="36715">
                  <c:v>42925.035416666666</c:v>
                </c:pt>
                <c:pt idx="36716">
                  <c:v>42925.036111111112</c:v>
                </c:pt>
                <c:pt idx="36717">
                  <c:v>42925.036805555559</c:v>
                </c:pt>
                <c:pt idx="36718">
                  <c:v>42925.037499999999</c:v>
                </c:pt>
                <c:pt idx="36719">
                  <c:v>42925.038194444445</c:v>
                </c:pt>
                <c:pt idx="36720">
                  <c:v>42925.038888888892</c:v>
                </c:pt>
                <c:pt idx="36721">
                  <c:v>42925.039583333331</c:v>
                </c:pt>
                <c:pt idx="36722">
                  <c:v>42925.040277777778</c:v>
                </c:pt>
                <c:pt idx="36723">
                  <c:v>42925.040972222225</c:v>
                </c:pt>
                <c:pt idx="36724">
                  <c:v>42925.041666666664</c:v>
                </c:pt>
                <c:pt idx="36725">
                  <c:v>42925.042361111111</c:v>
                </c:pt>
                <c:pt idx="36726">
                  <c:v>42925.043055555558</c:v>
                </c:pt>
                <c:pt idx="36727">
                  <c:v>42925.043749999997</c:v>
                </c:pt>
                <c:pt idx="36728">
                  <c:v>42925.044444444444</c:v>
                </c:pt>
                <c:pt idx="36729">
                  <c:v>42925.045138888891</c:v>
                </c:pt>
                <c:pt idx="36730">
                  <c:v>42925.04583333333</c:v>
                </c:pt>
                <c:pt idx="36731">
                  <c:v>42925.046527777777</c:v>
                </c:pt>
                <c:pt idx="36732">
                  <c:v>42925.047222222223</c:v>
                </c:pt>
                <c:pt idx="36733">
                  <c:v>42925.04791666667</c:v>
                </c:pt>
                <c:pt idx="36734">
                  <c:v>42925.048611111109</c:v>
                </c:pt>
                <c:pt idx="36735">
                  <c:v>42925.049305555556</c:v>
                </c:pt>
                <c:pt idx="36736">
                  <c:v>42925.05</c:v>
                </c:pt>
                <c:pt idx="36737">
                  <c:v>42925.050694444442</c:v>
                </c:pt>
                <c:pt idx="36738">
                  <c:v>42925.051388888889</c:v>
                </c:pt>
                <c:pt idx="36739">
                  <c:v>42925.052083333336</c:v>
                </c:pt>
                <c:pt idx="36740">
                  <c:v>42925.052777777775</c:v>
                </c:pt>
                <c:pt idx="36741">
                  <c:v>42925.053472222222</c:v>
                </c:pt>
                <c:pt idx="36742">
                  <c:v>42925.054166666669</c:v>
                </c:pt>
                <c:pt idx="36743">
                  <c:v>42925.054861111108</c:v>
                </c:pt>
                <c:pt idx="36744">
                  <c:v>42925.055555555555</c:v>
                </c:pt>
                <c:pt idx="36745">
                  <c:v>42925.056250000001</c:v>
                </c:pt>
                <c:pt idx="36746">
                  <c:v>42925.056944444441</c:v>
                </c:pt>
                <c:pt idx="36747">
                  <c:v>42925.057638888888</c:v>
                </c:pt>
                <c:pt idx="36748">
                  <c:v>42925.058333333334</c:v>
                </c:pt>
                <c:pt idx="36749">
                  <c:v>42925.059027777781</c:v>
                </c:pt>
                <c:pt idx="36750">
                  <c:v>42925.05972222222</c:v>
                </c:pt>
                <c:pt idx="36751">
                  <c:v>42925.060416666667</c:v>
                </c:pt>
                <c:pt idx="36752">
                  <c:v>42925.061111111114</c:v>
                </c:pt>
                <c:pt idx="36753">
                  <c:v>42925.061805555553</c:v>
                </c:pt>
                <c:pt idx="36754">
                  <c:v>42925.0625</c:v>
                </c:pt>
                <c:pt idx="36755">
                  <c:v>42925.063194444447</c:v>
                </c:pt>
                <c:pt idx="36756">
                  <c:v>42925.063888888886</c:v>
                </c:pt>
                <c:pt idx="36757">
                  <c:v>42925.064583333333</c:v>
                </c:pt>
                <c:pt idx="36758">
                  <c:v>42925.06527777778</c:v>
                </c:pt>
                <c:pt idx="36759">
                  <c:v>42925.065972222219</c:v>
                </c:pt>
                <c:pt idx="36760">
                  <c:v>42925.066666666666</c:v>
                </c:pt>
                <c:pt idx="36761">
                  <c:v>42925.067361111112</c:v>
                </c:pt>
                <c:pt idx="36762">
                  <c:v>42925.068055555559</c:v>
                </c:pt>
                <c:pt idx="36763">
                  <c:v>42925.068749999999</c:v>
                </c:pt>
                <c:pt idx="36764">
                  <c:v>42925.069444444445</c:v>
                </c:pt>
                <c:pt idx="36765">
                  <c:v>42925.070138888892</c:v>
                </c:pt>
                <c:pt idx="36766">
                  <c:v>42925.070833333331</c:v>
                </c:pt>
                <c:pt idx="36767">
                  <c:v>42925.071527777778</c:v>
                </c:pt>
                <c:pt idx="36768">
                  <c:v>42925.072222222225</c:v>
                </c:pt>
                <c:pt idx="36769">
                  <c:v>42925.072916666664</c:v>
                </c:pt>
                <c:pt idx="36770">
                  <c:v>42925.073611111111</c:v>
                </c:pt>
                <c:pt idx="36771">
                  <c:v>42925.074305555558</c:v>
                </c:pt>
                <c:pt idx="36772">
                  <c:v>42925.074999999997</c:v>
                </c:pt>
                <c:pt idx="36773">
                  <c:v>42925.075694444444</c:v>
                </c:pt>
                <c:pt idx="36774">
                  <c:v>42925.076388888891</c:v>
                </c:pt>
                <c:pt idx="36775">
                  <c:v>42925.07708333333</c:v>
                </c:pt>
                <c:pt idx="36776">
                  <c:v>42925.077777777777</c:v>
                </c:pt>
                <c:pt idx="36777">
                  <c:v>42925.078472222223</c:v>
                </c:pt>
                <c:pt idx="36778">
                  <c:v>42925.07916666667</c:v>
                </c:pt>
                <c:pt idx="36779">
                  <c:v>42925.079861111109</c:v>
                </c:pt>
                <c:pt idx="36780">
                  <c:v>42925.080555555556</c:v>
                </c:pt>
                <c:pt idx="36781">
                  <c:v>42925.081250000003</c:v>
                </c:pt>
                <c:pt idx="36782">
                  <c:v>42925.081944444442</c:v>
                </c:pt>
                <c:pt idx="36783">
                  <c:v>42925.082638888889</c:v>
                </c:pt>
                <c:pt idx="36784">
                  <c:v>42925.083333333336</c:v>
                </c:pt>
                <c:pt idx="36785">
                  <c:v>42925.084027777775</c:v>
                </c:pt>
                <c:pt idx="36786">
                  <c:v>42925.084722222222</c:v>
                </c:pt>
                <c:pt idx="36787">
                  <c:v>42925.085416666669</c:v>
                </c:pt>
                <c:pt idx="36788">
                  <c:v>42925.086111111108</c:v>
                </c:pt>
                <c:pt idx="36789">
                  <c:v>42925.086805555555</c:v>
                </c:pt>
                <c:pt idx="36790">
                  <c:v>42925.087500000001</c:v>
                </c:pt>
                <c:pt idx="36791">
                  <c:v>42925.088194444441</c:v>
                </c:pt>
                <c:pt idx="36792">
                  <c:v>42925.088888888888</c:v>
                </c:pt>
                <c:pt idx="36793">
                  <c:v>42925.089583333334</c:v>
                </c:pt>
                <c:pt idx="36794">
                  <c:v>42925.090277777781</c:v>
                </c:pt>
                <c:pt idx="36795">
                  <c:v>42925.09097222222</c:v>
                </c:pt>
                <c:pt idx="36796">
                  <c:v>42925.091666666667</c:v>
                </c:pt>
                <c:pt idx="36797">
                  <c:v>42925.092361111114</c:v>
                </c:pt>
                <c:pt idx="36798">
                  <c:v>42925.093055555553</c:v>
                </c:pt>
                <c:pt idx="36799">
                  <c:v>42925.09375</c:v>
                </c:pt>
                <c:pt idx="36800">
                  <c:v>42925.094444444447</c:v>
                </c:pt>
                <c:pt idx="36801">
                  <c:v>42925.095138888886</c:v>
                </c:pt>
                <c:pt idx="36802">
                  <c:v>42925.095833333333</c:v>
                </c:pt>
                <c:pt idx="36803">
                  <c:v>42925.09652777778</c:v>
                </c:pt>
                <c:pt idx="36804">
                  <c:v>42925.097222222219</c:v>
                </c:pt>
                <c:pt idx="36805">
                  <c:v>42925.097916666666</c:v>
                </c:pt>
                <c:pt idx="36806">
                  <c:v>42925.098611111112</c:v>
                </c:pt>
                <c:pt idx="36807">
                  <c:v>42925.099305555559</c:v>
                </c:pt>
                <c:pt idx="36808">
                  <c:v>42925.1</c:v>
                </c:pt>
                <c:pt idx="36809">
                  <c:v>42925.100694444445</c:v>
                </c:pt>
                <c:pt idx="36810">
                  <c:v>42925.101388888892</c:v>
                </c:pt>
                <c:pt idx="36811">
                  <c:v>42925.102083333331</c:v>
                </c:pt>
                <c:pt idx="36812">
                  <c:v>42925.102777777778</c:v>
                </c:pt>
                <c:pt idx="36813">
                  <c:v>42925.103472222225</c:v>
                </c:pt>
                <c:pt idx="36814">
                  <c:v>42925.104166666664</c:v>
                </c:pt>
                <c:pt idx="36815">
                  <c:v>42925.104861111111</c:v>
                </c:pt>
                <c:pt idx="36816">
                  <c:v>42925.105555555558</c:v>
                </c:pt>
                <c:pt idx="36817">
                  <c:v>42925.106249999997</c:v>
                </c:pt>
                <c:pt idx="36818">
                  <c:v>42925.106944444444</c:v>
                </c:pt>
                <c:pt idx="36819">
                  <c:v>42925.107638888891</c:v>
                </c:pt>
                <c:pt idx="36820">
                  <c:v>42925.10833333333</c:v>
                </c:pt>
                <c:pt idx="36821">
                  <c:v>42925.109027777777</c:v>
                </c:pt>
                <c:pt idx="36822">
                  <c:v>42925.109722222223</c:v>
                </c:pt>
                <c:pt idx="36823">
                  <c:v>42925.11041666667</c:v>
                </c:pt>
                <c:pt idx="36824">
                  <c:v>42925.111111111109</c:v>
                </c:pt>
                <c:pt idx="36825">
                  <c:v>42925.111805555556</c:v>
                </c:pt>
                <c:pt idx="36826">
                  <c:v>42925.112500000003</c:v>
                </c:pt>
                <c:pt idx="36827">
                  <c:v>42925.113194444442</c:v>
                </c:pt>
                <c:pt idx="36828">
                  <c:v>42925.113888888889</c:v>
                </c:pt>
                <c:pt idx="36829">
                  <c:v>42925.114583333336</c:v>
                </c:pt>
                <c:pt idx="36830">
                  <c:v>42925.115277777775</c:v>
                </c:pt>
                <c:pt idx="36831">
                  <c:v>42925.115972222222</c:v>
                </c:pt>
                <c:pt idx="36832">
                  <c:v>42925.116666666669</c:v>
                </c:pt>
                <c:pt idx="36833">
                  <c:v>42925.117361111108</c:v>
                </c:pt>
                <c:pt idx="36834">
                  <c:v>42925.118055555555</c:v>
                </c:pt>
                <c:pt idx="36835">
                  <c:v>42925.118750000001</c:v>
                </c:pt>
                <c:pt idx="36836">
                  <c:v>42925.119444444441</c:v>
                </c:pt>
                <c:pt idx="36837">
                  <c:v>42925.120138888888</c:v>
                </c:pt>
                <c:pt idx="36838">
                  <c:v>42925.120833333334</c:v>
                </c:pt>
                <c:pt idx="36839">
                  <c:v>42925.121527777781</c:v>
                </c:pt>
                <c:pt idx="36840">
                  <c:v>42925.12222222222</c:v>
                </c:pt>
                <c:pt idx="36841">
                  <c:v>42925.122916666667</c:v>
                </c:pt>
                <c:pt idx="36842">
                  <c:v>42925.123611111114</c:v>
                </c:pt>
                <c:pt idx="36843">
                  <c:v>42925.124305555553</c:v>
                </c:pt>
                <c:pt idx="36844">
                  <c:v>42925.125</c:v>
                </c:pt>
                <c:pt idx="36845">
                  <c:v>42925.125694444447</c:v>
                </c:pt>
                <c:pt idx="36846">
                  <c:v>42925.126388888886</c:v>
                </c:pt>
                <c:pt idx="36847">
                  <c:v>42925.127083333333</c:v>
                </c:pt>
                <c:pt idx="36848">
                  <c:v>42925.12777777778</c:v>
                </c:pt>
                <c:pt idx="36849">
                  <c:v>42925.128472222219</c:v>
                </c:pt>
                <c:pt idx="36850">
                  <c:v>42925.129166666666</c:v>
                </c:pt>
                <c:pt idx="36851">
                  <c:v>42925.129861111112</c:v>
                </c:pt>
                <c:pt idx="36852">
                  <c:v>42925.130555555559</c:v>
                </c:pt>
                <c:pt idx="36853">
                  <c:v>42925.131249999999</c:v>
                </c:pt>
                <c:pt idx="36854">
                  <c:v>42925.131944444445</c:v>
                </c:pt>
                <c:pt idx="36855">
                  <c:v>42925.132638888892</c:v>
                </c:pt>
                <c:pt idx="36856">
                  <c:v>42925.133333333331</c:v>
                </c:pt>
                <c:pt idx="36857">
                  <c:v>42925.134027777778</c:v>
                </c:pt>
                <c:pt idx="36858">
                  <c:v>42925.134722222225</c:v>
                </c:pt>
                <c:pt idx="36859">
                  <c:v>42925.135416666664</c:v>
                </c:pt>
                <c:pt idx="36860">
                  <c:v>42925.136111111111</c:v>
                </c:pt>
                <c:pt idx="36861">
                  <c:v>42925.136805555558</c:v>
                </c:pt>
                <c:pt idx="36862">
                  <c:v>42925.137499999997</c:v>
                </c:pt>
                <c:pt idx="36863">
                  <c:v>42925.138194444444</c:v>
                </c:pt>
                <c:pt idx="36864">
                  <c:v>42925.138888888891</c:v>
                </c:pt>
                <c:pt idx="36865">
                  <c:v>42925.13958333333</c:v>
                </c:pt>
                <c:pt idx="36866">
                  <c:v>42925.140277777777</c:v>
                </c:pt>
                <c:pt idx="36867">
                  <c:v>42925.140972222223</c:v>
                </c:pt>
                <c:pt idx="36868">
                  <c:v>42925.14166666667</c:v>
                </c:pt>
                <c:pt idx="36869">
                  <c:v>42925.142361111109</c:v>
                </c:pt>
                <c:pt idx="36870">
                  <c:v>42925.143055555556</c:v>
                </c:pt>
                <c:pt idx="36871">
                  <c:v>42925.143750000003</c:v>
                </c:pt>
                <c:pt idx="36872">
                  <c:v>42925.144444444442</c:v>
                </c:pt>
                <c:pt idx="36873">
                  <c:v>42925.145138888889</c:v>
                </c:pt>
                <c:pt idx="36874">
                  <c:v>42925.145833333336</c:v>
                </c:pt>
                <c:pt idx="36875">
                  <c:v>42925.146527777775</c:v>
                </c:pt>
                <c:pt idx="36876">
                  <c:v>42925.147222222222</c:v>
                </c:pt>
                <c:pt idx="36877">
                  <c:v>42925.147916666669</c:v>
                </c:pt>
                <c:pt idx="36878">
                  <c:v>42925.148611111108</c:v>
                </c:pt>
                <c:pt idx="36879">
                  <c:v>42925.149305555555</c:v>
                </c:pt>
                <c:pt idx="36880">
                  <c:v>42925.15</c:v>
                </c:pt>
                <c:pt idx="36881">
                  <c:v>42925.150694444441</c:v>
                </c:pt>
                <c:pt idx="36882">
                  <c:v>42925.151388888888</c:v>
                </c:pt>
                <c:pt idx="36883">
                  <c:v>42925.152083333334</c:v>
                </c:pt>
                <c:pt idx="36884">
                  <c:v>42925.152777777781</c:v>
                </c:pt>
                <c:pt idx="36885">
                  <c:v>42925.15347222222</c:v>
                </c:pt>
                <c:pt idx="36886">
                  <c:v>42925.154166666667</c:v>
                </c:pt>
                <c:pt idx="36887">
                  <c:v>42925.154861111114</c:v>
                </c:pt>
                <c:pt idx="36888">
                  <c:v>42925.155555555553</c:v>
                </c:pt>
                <c:pt idx="36889">
                  <c:v>42925.15625</c:v>
                </c:pt>
                <c:pt idx="36890">
                  <c:v>42925.156944444447</c:v>
                </c:pt>
                <c:pt idx="36891">
                  <c:v>42925.157638888886</c:v>
                </c:pt>
                <c:pt idx="36892">
                  <c:v>42925.158333333333</c:v>
                </c:pt>
                <c:pt idx="36893">
                  <c:v>42925.15902777778</c:v>
                </c:pt>
                <c:pt idx="36894">
                  <c:v>42925.159722222219</c:v>
                </c:pt>
                <c:pt idx="36895">
                  <c:v>42925.160416666666</c:v>
                </c:pt>
                <c:pt idx="36896">
                  <c:v>42925.161111111112</c:v>
                </c:pt>
                <c:pt idx="36897">
                  <c:v>42925.161805555559</c:v>
                </c:pt>
                <c:pt idx="36898">
                  <c:v>42925.162499999999</c:v>
                </c:pt>
                <c:pt idx="36899">
                  <c:v>42925.163194444445</c:v>
                </c:pt>
                <c:pt idx="36900">
                  <c:v>42925.163888888892</c:v>
                </c:pt>
                <c:pt idx="36901">
                  <c:v>42925.164583333331</c:v>
                </c:pt>
                <c:pt idx="36902">
                  <c:v>42925.165277777778</c:v>
                </c:pt>
                <c:pt idx="36903">
                  <c:v>42925.165972222225</c:v>
                </c:pt>
                <c:pt idx="36904">
                  <c:v>42925.166666666664</c:v>
                </c:pt>
                <c:pt idx="36905">
                  <c:v>42925.167361111111</c:v>
                </c:pt>
                <c:pt idx="36906">
                  <c:v>42925.168055555558</c:v>
                </c:pt>
                <c:pt idx="36907">
                  <c:v>42925.168749999997</c:v>
                </c:pt>
                <c:pt idx="36908">
                  <c:v>42925.169444444444</c:v>
                </c:pt>
                <c:pt idx="36909">
                  <c:v>42925.170138888891</c:v>
                </c:pt>
                <c:pt idx="36910">
                  <c:v>42925.17083333333</c:v>
                </c:pt>
                <c:pt idx="36911">
                  <c:v>42925.171527777777</c:v>
                </c:pt>
                <c:pt idx="36912">
                  <c:v>42925.172222222223</c:v>
                </c:pt>
                <c:pt idx="36913">
                  <c:v>42925.17291666667</c:v>
                </c:pt>
                <c:pt idx="36914">
                  <c:v>42925.173611111109</c:v>
                </c:pt>
                <c:pt idx="36915">
                  <c:v>42925.174305555556</c:v>
                </c:pt>
                <c:pt idx="36916">
                  <c:v>42925.175000000003</c:v>
                </c:pt>
                <c:pt idx="36917">
                  <c:v>42925.175694444442</c:v>
                </c:pt>
                <c:pt idx="36918">
                  <c:v>42925.176388888889</c:v>
                </c:pt>
                <c:pt idx="36919">
                  <c:v>42925.177083333336</c:v>
                </c:pt>
                <c:pt idx="36920">
                  <c:v>42925.177777777775</c:v>
                </c:pt>
                <c:pt idx="36921">
                  <c:v>42925.178472222222</c:v>
                </c:pt>
                <c:pt idx="36922">
                  <c:v>42925.179166666669</c:v>
                </c:pt>
                <c:pt idx="36923">
                  <c:v>42925.179861111108</c:v>
                </c:pt>
                <c:pt idx="36924">
                  <c:v>42925.180555555555</c:v>
                </c:pt>
                <c:pt idx="36925">
                  <c:v>42925.181250000001</c:v>
                </c:pt>
                <c:pt idx="36926">
                  <c:v>42925.181944444441</c:v>
                </c:pt>
                <c:pt idx="36927">
                  <c:v>42925.182638888888</c:v>
                </c:pt>
                <c:pt idx="36928">
                  <c:v>42925.183333333334</c:v>
                </c:pt>
                <c:pt idx="36929">
                  <c:v>42925.184027777781</c:v>
                </c:pt>
                <c:pt idx="36930">
                  <c:v>42925.18472222222</c:v>
                </c:pt>
                <c:pt idx="36931">
                  <c:v>42925.185416666667</c:v>
                </c:pt>
                <c:pt idx="36932">
                  <c:v>42925.186111111114</c:v>
                </c:pt>
                <c:pt idx="36933">
                  <c:v>42925.186805555553</c:v>
                </c:pt>
                <c:pt idx="36934">
                  <c:v>42925.1875</c:v>
                </c:pt>
                <c:pt idx="36935">
                  <c:v>42925.188194444447</c:v>
                </c:pt>
                <c:pt idx="36936">
                  <c:v>42925.188888888886</c:v>
                </c:pt>
                <c:pt idx="36937">
                  <c:v>42925.189583333333</c:v>
                </c:pt>
                <c:pt idx="36938">
                  <c:v>42925.19027777778</c:v>
                </c:pt>
                <c:pt idx="36939">
                  <c:v>42925.190972222219</c:v>
                </c:pt>
                <c:pt idx="36940">
                  <c:v>42925.191666666666</c:v>
                </c:pt>
                <c:pt idx="36941">
                  <c:v>42925.192361111112</c:v>
                </c:pt>
                <c:pt idx="36942">
                  <c:v>42925.193055555559</c:v>
                </c:pt>
                <c:pt idx="36943">
                  <c:v>42925.193749999999</c:v>
                </c:pt>
                <c:pt idx="36944">
                  <c:v>42925.194444444445</c:v>
                </c:pt>
                <c:pt idx="36945">
                  <c:v>42925.195138888892</c:v>
                </c:pt>
                <c:pt idx="36946">
                  <c:v>42925.195833333331</c:v>
                </c:pt>
                <c:pt idx="36947">
                  <c:v>42925.196527777778</c:v>
                </c:pt>
                <c:pt idx="36948">
                  <c:v>42925.197222222225</c:v>
                </c:pt>
                <c:pt idx="36949">
                  <c:v>42925.197916666664</c:v>
                </c:pt>
                <c:pt idx="36950">
                  <c:v>42925.198611111111</c:v>
                </c:pt>
                <c:pt idx="36951">
                  <c:v>42925.199305555558</c:v>
                </c:pt>
                <c:pt idx="36952">
                  <c:v>42925.2</c:v>
                </c:pt>
                <c:pt idx="36953">
                  <c:v>42925.200694444444</c:v>
                </c:pt>
                <c:pt idx="36954">
                  <c:v>42925.201388888891</c:v>
                </c:pt>
                <c:pt idx="36955">
                  <c:v>42925.20208333333</c:v>
                </c:pt>
                <c:pt idx="36956">
                  <c:v>42925.202777777777</c:v>
                </c:pt>
                <c:pt idx="36957">
                  <c:v>42925.203472222223</c:v>
                </c:pt>
                <c:pt idx="36958">
                  <c:v>42925.20416666667</c:v>
                </c:pt>
                <c:pt idx="36959">
                  <c:v>42925.204861111109</c:v>
                </c:pt>
                <c:pt idx="36960">
                  <c:v>42925.205555555556</c:v>
                </c:pt>
                <c:pt idx="36961">
                  <c:v>42925.206250000003</c:v>
                </c:pt>
                <c:pt idx="36962">
                  <c:v>42925.206944444442</c:v>
                </c:pt>
                <c:pt idx="36963">
                  <c:v>42925.207638888889</c:v>
                </c:pt>
                <c:pt idx="36964">
                  <c:v>42925.208333333336</c:v>
                </c:pt>
                <c:pt idx="36965">
                  <c:v>42925.209027777775</c:v>
                </c:pt>
                <c:pt idx="36966">
                  <c:v>42925.209722222222</c:v>
                </c:pt>
                <c:pt idx="36967">
                  <c:v>42925.210416666669</c:v>
                </c:pt>
                <c:pt idx="36968">
                  <c:v>42925.211111111108</c:v>
                </c:pt>
                <c:pt idx="36969">
                  <c:v>42925.211805555555</c:v>
                </c:pt>
                <c:pt idx="36970">
                  <c:v>42925.212500000001</c:v>
                </c:pt>
                <c:pt idx="36971">
                  <c:v>42925.213194444441</c:v>
                </c:pt>
                <c:pt idx="36972">
                  <c:v>42925.213888888888</c:v>
                </c:pt>
                <c:pt idx="36973">
                  <c:v>42925.214583333334</c:v>
                </c:pt>
                <c:pt idx="36974">
                  <c:v>42925.215277777781</c:v>
                </c:pt>
                <c:pt idx="36975">
                  <c:v>42925.21597222222</c:v>
                </c:pt>
                <c:pt idx="36976">
                  <c:v>42925.216666666667</c:v>
                </c:pt>
                <c:pt idx="36977">
                  <c:v>42925.217361111114</c:v>
                </c:pt>
                <c:pt idx="36978">
                  <c:v>42925.218055555553</c:v>
                </c:pt>
                <c:pt idx="36979">
                  <c:v>42925.21875</c:v>
                </c:pt>
                <c:pt idx="36980">
                  <c:v>42925.219444444447</c:v>
                </c:pt>
                <c:pt idx="36981">
                  <c:v>42925.220138888886</c:v>
                </c:pt>
                <c:pt idx="36982">
                  <c:v>42925.220833333333</c:v>
                </c:pt>
                <c:pt idx="36983">
                  <c:v>42925.22152777778</c:v>
                </c:pt>
                <c:pt idx="36984">
                  <c:v>42925.222222222219</c:v>
                </c:pt>
                <c:pt idx="36985">
                  <c:v>42925.222916666666</c:v>
                </c:pt>
                <c:pt idx="36986">
                  <c:v>42925.223611111112</c:v>
                </c:pt>
                <c:pt idx="36987">
                  <c:v>42925.224305555559</c:v>
                </c:pt>
                <c:pt idx="36988">
                  <c:v>42925.224999999999</c:v>
                </c:pt>
                <c:pt idx="36989">
                  <c:v>42925.225694444445</c:v>
                </c:pt>
                <c:pt idx="36990">
                  <c:v>42925.226388888892</c:v>
                </c:pt>
                <c:pt idx="36991">
                  <c:v>42925.227083333331</c:v>
                </c:pt>
                <c:pt idx="36992">
                  <c:v>42925.227777777778</c:v>
                </c:pt>
                <c:pt idx="36993">
                  <c:v>42925.228472222225</c:v>
                </c:pt>
                <c:pt idx="36994">
                  <c:v>42925.229166666664</c:v>
                </c:pt>
                <c:pt idx="36995">
                  <c:v>42925.229861111111</c:v>
                </c:pt>
                <c:pt idx="36996">
                  <c:v>42925.230555555558</c:v>
                </c:pt>
                <c:pt idx="36997">
                  <c:v>42925.231249999997</c:v>
                </c:pt>
                <c:pt idx="36998">
                  <c:v>42925.231944444444</c:v>
                </c:pt>
                <c:pt idx="36999">
                  <c:v>42925.232638888891</c:v>
                </c:pt>
                <c:pt idx="37000">
                  <c:v>42925.23333333333</c:v>
                </c:pt>
                <c:pt idx="37001">
                  <c:v>42925.234027777777</c:v>
                </c:pt>
                <c:pt idx="37002">
                  <c:v>42925.234722222223</c:v>
                </c:pt>
                <c:pt idx="37003">
                  <c:v>42925.23541666667</c:v>
                </c:pt>
                <c:pt idx="37004">
                  <c:v>42925.236111111109</c:v>
                </c:pt>
                <c:pt idx="37005">
                  <c:v>42925.236805555556</c:v>
                </c:pt>
                <c:pt idx="37006">
                  <c:v>42925.237500000003</c:v>
                </c:pt>
                <c:pt idx="37007">
                  <c:v>42925.238194444442</c:v>
                </c:pt>
                <c:pt idx="37008">
                  <c:v>42925.238888888889</c:v>
                </c:pt>
                <c:pt idx="37009">
                  <c:v>42925.239583333336</c:v>
                </c:pt>
                <c:pt idx="37010">
                  <c:v>42925.240277777775</c:v>
                </c:pt>
                <c:pt idx="37011">
                  <c:v>42925.240972222222</c:v>
                </c:pt>
                <c:pt idx="37012">
                  <c:v>42925.241666666669</c:v>
                </c:pt>
                <c:pt idx="37013">
                  <c:v>42925.242361111108</c:v>
                </c:pt>
                <c:pt idx="37014">
                  <c:v>42925.243055555555</c:v>
                </c:pt>
                <c:pt idx="37015">
                  <c:v>42925.243750000001</c:v>
                </c:pt>
                <c:pt idx="37016">
                  <c:v>42925.244444444441</c:v>
                </c:pt>
                <c:pt idx="37017">
                  <c:v>42925.245138888888</c:v>
                </c:pt>
                <c:pt idx="37018">
                  <c:v>42925.245833333334</c:v>
                </c:pt>
                <c:pt idx="37019">
                  <c:v>42925.246527777781</c:v>
                </c:pt>
                <c:pt idx="37020">
                  <c:v>42925.24722222222</c:v>
                </c:pt>
                <c:pt idx="37021">
                  <c:v>42925.247916666667</c:v>
                </c:pt>
                <c:pt idx="37022">
                  <c:v>42925.248611111114</c:v>
                </c:pt>
                <c:pt idx="37023">
                  <c:v>42925.249305555553</c:v>
                </c:pt>
                <c:pt idx="37024">
                  <c:v>42925.25</c:v>
                </c:pt>
                <c:pt idx="37025">
                  <c:v>42925.250694444447</c:v>
                </c:pt>
                <c:pt idx="37026">
                  <c:v>42925.251388888886</c:v>
                </c:pt>
                <c:pt idx="37027">
                  <c:v>42925.252083333333</c:v>
                </c:pt>
                <c:pt idx="37028">
                  <c:v>42925.25277777778</c:v>
                </c:pt>
                <c:pt idx="37029">
                  <c:v>42925.253472222219</c:v>
                </c:pt>
                <c:pt idx="37030">
                  <c:v>42925.254166666666</c:v>
                </c:pt>
                <c:pt idx="37031">
                  <c:v>42925.254861111112</c:v>
                </c:pt>
                <c:pt idx="37032">
                  <c:v>42925.255555555559</c:v>
                </c:pt>
                <c:pt idx="37033">
                  <c:v>42925.256249999999</c:v>
                </c:pt>
                <c:pt idx="37034">
                  <c:v>42925.256944444445</c:v>
                </c:pt>
                <c:pt idx="37035">
                  <c:v>42925.257638888892</c:v>
                </c:pt>
                <c:pt idx="37036">
                  <c:v>42925.258333333331</c:v>
                </c:pt>
                <c:pt idx="37037">
                  <c:v>42925.259027777778</c:v>
                </c:pt>
                <c:pt idx="37038">
                  <c:v>42925.259722222225</c:v>
                </c:pt>
                <c:pt idx="37039">
                  <c:v>42925.260416666664</c:v>
                </c:pt>
                <c:pt idx="37040">
                  <c:v>42925.261111111111</c:v>
                </c:pt>
                <c:pt idx="37041">
                  <c:v>42925.261805555558</c:v>
                </c:pt>
                <c:pt idx="37042">
                  <c:v>42925.262499999997</c:v>
                </c:pt>
                <c:pt idx="37043">
                  <c:v>42925.263194444444</c:v>
                </c:pt>
                <c:pt idx="37044">
                  <c:v>42925.263888888891</c:v>
                </c:pt>
                <c:pt idx="37045">
                  <c:v>42925.26458333333</c:v>
                </c:pt>
                <c:pt idx="37046">
                  <c:v>42925.265277777777</c:v>
                </c:pt>
                <c:pt idx="37047">
                  <c:v>42925.265972222223</c:v>
                </c:pt>
                <c:pt idx="37048">
                  <c:v>42925.26666666667</c:v>
                </c:pt>
                <c:pt idx="37049">
                  <c:v>42925.267361111109</c:v>
                </c:pt>
                <c:pt idx="37050">
                  <c:v>42925.268055555556</c:v>
                </c:pt>
                <c:pt idx="37051">
                  <c:v>42925.268750000003</c:v>
                </c:pt>
                <c:pt idx="37052">
                  <c:v>42925.269444444442</c:v>
                </c:pt>
                <c:pt idx="37053">
                  <c:v>42925.270138888889</c:v>
                </c:pt>
                <c:pt idx="37054">
                  <c:v>42925.270833333336</c:v>
                </c:pt>
                <c:pt idx="37055">
                  <c:v>42925.271527777775</c:v>
                </c:pt>
                <c:pt idx="37056">
                  <c:v>42925.272222222222</c:v>
                </c:pt>
                <c:pt idx="37057">
                  <c:v>42925.272916666669</c:v>
                </c:pt>
                <c:pt idx="37058">
                  <c:v>42925.273611111108</c:v>
                </c:pt>
                <c:pt idx="37059">
                  <c:v>42925.274305555555</c:v>
                </c:pt>
                <c:pt idx="37060">
                  <c:v>42925.275000000001</c:v>
                </c:pt>
                <c:pt idx="37061">
                  <c:v>42925.275694444441</c:v>
                </c:pt>
                <c:pt idx="37062">
                  <c:v>42925.276388888888</c:v>
                </c:pt>
                <c:pt idx="37063">
                  <c:v>42925.277083333334</c:v>
                </c:pt>
                <c:pt idx="37064">
                  <c:v>42925.277777777781</c:v>
                </c:pt>
                <c:pt idx="37065">
                  <c:v>42925.27847222222</c:v>
                </c:pt>
                <c:pt idx="37066">
                  <c:v>42925.279166666667</c:v>
                </c:pt>
                <c:pt idx="37067">
                  <c:v>42925.279861111114</c:v>
                </c:pt>
                <c:pt idx="37068">
                  <c:v>42925.280555555553</c:v>
                </c:pt>
                <c:pt idx="37069">
                  <c:v>42925.28125</c:v>
                </c:pt>
                <c:pt idx="37070">
                  <c:v>42925.281944444447</c:v>
                </c:pt>
                <c:pt idx="37071">
                  <c:v>42925.282638888886</c:v>
                </c:pt>
                <c:pt idx="37072">
                  <c:v>42925.283333333333</c:v>
                </c:pt>
                <c:pt idx="37073">
                  <c:v>42925.28402777778</c:v>
                </c:pt>
                <c:pt idx="37074">
                  <c:v>42925.284722222219</c:v>
                </c:pt>
                <c:pt idx="37075">
                  <c:v>42925.285416666666</c:v>
                </c:pt>
                <c:pt idx="37076">
                  <c:v>42925.286111111112</c:v>
                </c:pt>
                <c:pt idx="37077">
                  <c:v>42925.286805555559</c:v>
                </c:pt>
                <c:pt idx="37078">
                  <c:v>42925.287499999999</c:v>
                </c:pt>
                <c:pt idx="37079">
                  <c:v>42925.288194444445</c:v>
                </c:pt>
                <c:pt idx="37080">
                  <c:v>42925.288888888892</c:v>
                </c:pt>
                <c:pt idx="37081">
                  <c:v>42925.289583333331</c:v>
                </c:pt>
                <c:pt idx="37082">
                  <c:v>42925.290277777778</c:v>
                </c:pt>
                <c:pt idx="37083">
                  <c:v>42925.290972222225</c:v>
                </c:pt>
                <c:pt idx="37084">
                  <c:v>42925.291666666664</c:v>
                </c:pt>
                <c:pt idx="37085">
                  <c:v>42925.292361111111</c:v>
                </c:pt>
                <c:pt idx="37086">
                  <c:v>42925.293055555558</c:v>
                </c:pt>
                <c:pt idx="37087">
                  <c:v>42925.293749999997</c:v>
                </c:pt>
                <c:pt idx="37088">
                  <c:v>42925.294444444444</c:v>
                </c:pt>
                <c:pt idx="37089">
                  <c:v>42925.295138888891</c:v>
                </c:pt>
                <c:pt idx="37090">
                  <c:v>42925.29583333333</c:v>
                </c:pt>
                <c:pt idx="37091">
                  <c:v>42925.296527777777</c:v>
                </c:pt>
                <c:pt idx="37092">
                  <c:v>42925.297222222223</c:v>
                </c:pt>
                <c:pt idx="37093">
                  <c:v>42925.29791666667</c:v>
                </c:pt>
                <c:pt idx="37094">
                  <c:v>42925.298611111109</c:v>
                </c:pt>
                <c:pt idx="37095">
                  <c:v>42925.299305555556</c:v>
                </c:pt>
                <c:pt idx="37096">
                  <c:v>42925.3</c:v>
                </c:pt>
                <c:pt idx="37097">
                  <c:v>42925.300694444442</c:v>
                </c:pt>
                <c:pt idx="37098">
                  <c:v>42925.301388888889</c:v>
                </c:pt>
                <c:pt idx="37099">
                  <c:v>42925.302083333336</c:v>
                </c:pt>
                <c:pt idx="37100">
                  <c:v>42925.302777777775</c:v>
                </c:pt>
                <c:pt idx="37101">
                  <c:v>42925.303472222222</c:v>
                </c:pt>
                <c:pt idx="37102">
                  <c:v>42925.304166666669</c:v>
                </c:pt>
                <c:pt idx="37103">
                  <c:v>42925.304861111108</c:v>
                </c:pt>
                <c:pt idx="37104">
                  <c:v>42925.305555555555</c:v>
                </c:pt>
                <c:pt idx="37105">
                  <c:v>42925.306250000001</c:v>
                </c:pt>
                <c:pt idx="37106">
                  <c:v>42925.306944444441</c:v>
                </c:pt>
                <c:pt idx="37107">
                  <c:v>42925.307638888888</c:v>
                </c:pt>
                <c:pt idx="37108">
                  <c:v>42925.308333333334</c:v>
                </c:pt>
                <c:pt idx="37109">
                  <c:v>42925.309027777781</c:v>
                </c:pt>
                <c:pt idx="37110">
                  <c:v>42925.30972222222</c:v>
                </c:pt>
                <c:pt idx="37111">
                  <c:v>42925.310416666667</c:v>
                </c:pt>
                <c:pt idx="37112">
                  <c:v>42925.311111111114</c:v>
                </c:pt>
                <c:pt idx="37113">
                  <c:v>42925.311805555553</c:v>
                </c:pt>
                <c:pt idx="37114">
                  <c:v>42925.3125</c:v>
                </c:pt>
                <c:pt idx="37115">
                  <c:v>42925.313194444447</c:v>
                </c:pt>
                <c:pt idx="37116">
                  <c:v>42925.313888888886</c:v>
                </c:pt>
                <c:pt idx="37117">
                  <c:v>42925.314583333333</c:v>
                </c:pt>
                <c:pt idx="37118">
                  <c:v>42925.31527777778</c:v>
                </c:pt>
                <c:pt idx="37119">
                  <c:v>42925.315972222219</c:v>
                </c:pt>
                <c:pt idx="37120">
                  <c:v>42925.316666666666</c:v>
                </c:pt>
                <c:pt idx="37121">
                  <c:v>42925.317361111112</c:v>
                </c:pt>
                <c:pt idx="37122">
                  <c:v>42925.318055555559</c:v>
                </c:pt>
                <c:pt idx="37123">
                  <c:v>42925.318749999999</c:v>
                </c:pt>
                <c:pt idx="37124">
                  <c:v>42925.319444444445</c:v>
                </c:pt>
                <c:pt idx="37125">
                  <c:v>42925.320138888892</c:v>
                </c:pt>
                <c:pt idx="37126">
                  <c:v>42925.320833333331</c:v>
                </c:pt>
                <c:pt idx="37127">
                  <c:v>42925.321527777778</c:v>
                </c:pt>
                <c:pt idx="37128">
                  <c:v>42925.322222222225</c:v>
                </c:pt>
                <c:pt idx="37129">
                  <c:v>42925.322916666664</c:v>
                </c:pt>
                <c:pt idx="37130">
                  <c:v>42925.323611111111</c:v>
                </c:pt>
                <c:pt idx="37131">
                  <c:v>42925.324305555558</c:v>
                </c:pt>
                <c:pt idx="37132">
                  <c:v>42925.324999999997</c:v>
                </c:pt>
                <c:pt idx="37133">
                  <c:v>42925.325694444444</c:v>
                </c:pt>
                <c:pt idx="37134">
                  <c:v>42925.326388888891</c:v>
                </c:pt>
                <c:pt idx="37135">
                  <c:v>42925.32708333333</c:v>
                </c:pt>
                <c:pt idx="37136">
                  <c:v>42925.327777777777</c:v>
                </c:pt>
                <c:pt idx="37137">
                  <c:v>42925.328472222223</c:v>
                </c:pt>
                <c:pt idx="37138">
                  <c:v>42925.32916666667</c:v>
                </c:pt>
                <c:pt idx="37139">
                  <c:v>42925.329861111109</c:v>
                </c:pt>
                <c:pt idx="37140">
                  <c:v>42925.330555555556</c:v>
                </c:pt>
                <c:pt idx="37141">
                  <c:v>42925.331250000003</c:v>
                </c:pt>
                <c:pt idx="37142">
                  <c:v>42925.331944444442</c:v>
                </c:pt>
                <c:pt idx="37143">
                  <c:v>42925.332638888889</c:v>
                </c:pt>
                <c:pt idx="37144">
                  <c:v>42925.333333333336</c:v>
                </c:pt>
                <c:pt idx="37145">
                  <c:v>42925.334027777775</c:v>
                </c:pt>
                <c:pt idx="37146">
                  <c:v>42925.334722222222</c:v>
                </c:pt>
                <c:pt idx="37147">
                  <c:v>42925.335416666669</c:v>
                </c:pt>
                <c:pt idx="37148">
                  <c:v>42925.336111111108</c:v>
                </c:pt>
                <c:pt idx="37149">
                  <c:v>42925.336805555555</c:v>
                </c:pt>
                <c:pt idx="37150">
                  <c:v>42925.337500000001</c:v>
                </c:pt>
                <c:pt idx="37151">
                  <c:v>42925.338194444441</c:v>
                </c:pt>
                <c:pt idx="37152">
                  <c:v>42925.338888888888</c:v>
                </c:pt>
                <c:pt idx="37153">
                  <c:v>42925.339583333334</c:v>
                </c:pt>
                <c:pt idx="37154">
                  <c:v>42925.340277777781</c:v>
                </c:pt>
                <c:pt idx="37155">
                  <c:v>42925.34097222222</c:v>
                </c:pt>
                <c:pt idx="37156">
                  <c:v>42925.341666666667</c:v>
                </c:pt>
                <c:pt idx="37157">
                  <c:v>42925.342361111114</c:v>
                </c:pt>
                <c:pt idx="37158">
                  <c:v>42925.343055555553</c:v>
                </c:pt>
                <c:pt idx="37159">
                  <c:v>42925.34375</c:v>
                </c:pt>
                <c:pt idx="37160">
                  <c:v>42925.344444444447</c:v>
                </c:pt>
                <c:pt idx="37161">
                  <c:v>42925.345138888886</c:v>
                </c:pt>
                <c:pt idx="37162">
                  <c:v>42925.345833333333</c:v>
                </c:pt>
                <c:pt idx="37163">
                  <c:v>42925.34652777778</c:v>
                </c:pt>
                <c:pt idx="37164">
                  <c:v>42925.347222222219</c:v>
                </c:pt>
                <c:pt idx="37165">
                  <c:v>42925.347916666666</c:v>
                </c:pt>
                <c:pt idx="37166">
                  <c:v>42925.348611111112</c:v>
                </c:pt>
                <c:pt idx="37167">
                  <c:v>42925.349305555559</c:v>
                </c:pt>
                <c:pt idx="37168">
                  <c:v>42925.35</c:v>
                </c:pt>
                <c:pt idx="37169">
                  <c:v>42925.350694444445</c:v>
                </c:pt>
                <c:pt idx="37170">
                  <c:v>42925.351388888892</c:v>
                </c:pt>
                <c:pt idx="37171">
                  <c:v>42925.352083333331</c:v>
                </c:pt>
                <c:pt idx="37172">
                  <c:v>42925.352777777778</c:v>
                </c:pt>
                <c:pt idx="37173">
                  <c:v>42925.353472222225</c:v>
                </c:pt>
                <c:pt idx="37174">
                  <c:v>42925.354166666664</c:v>
                </c:pt>
                <c:pt idx="37175">
                  <c:v>42925.354861111111</c:v>
                </c:pt>
                <c:pt idx="37176">
                  <c:v>42925.355555555558</c:v>
                </c:pt>
                <c:pt idx="37177">
                  <c:v>42925.356249999997</c:v>
                </c:pt>
                <c:pt idx="37178">
                  <c:v>42925.356944444444</c:v>
                </c:pt>
                <c:pt idx="37179">
                  <c:v>42925.357638888891</c:v>
                </c:pt>
                <c:pt idx="37180">
                  <c:v>42925.35833333333</c:v>
                </c:pt>
                <c:pt idx="37181">
                  <c:v>42925.359027777777</c:v>
                </c:pt>
                <c:pt idx="37182">
                  <c:v>42925.359722222223</c:v>
                </c:pt>
                <c:pt idx="37183">
                  <c:v>42925.36041666667</c:v>
                </c:pt>
                <c:pt idx="37184">
                  <c:v>42925.361111111109</c:v>
                </c:pt>
                <c:pt idx="37185">
                  <c:v>42925.361805555556</c:v>
                </c:pt>
                <c:pt idx="37186">
                  <c:v>42925.362500000003</c:v>
                </c:pt>
                <c:pt idx="37187">
                  <c:v>42925.363194444442</c:v>
                </c:pt>
                <c:pt idx="37188">
                  <c:v>42925.363888888889</c:v>
                </c:pt>
                <c:pt idx="37189">
                  <c:v>42925.364583333336</c:v>
                </c:pt>
                <c:pt idx="37190">
                  <c:v>42925.365277777775</c:v>
                </c:pt>
                <c:pt idx="37191">
                  <c:v>42925.365972222222</c:v>
                </c:pt>
                <c:pt idx="37192">
                  <c:v>42925.366666666669</c:v>
                </c:pt>
                <c:pt idx="37193">
                  <c:v>42925.367361111108</c:v>
                </c:pt>
                <c:pt idx="37194">
                  <c:v>42925.368055555555</c:v>
                </c:pt>
                <c:pt idx="37195">
                  <c:v>42925.368750000001</c:v>
                </c:pt>
                <c:pt idx="37196">
                  <c:v>42925.369444444441</c:v>
                </c:pt>
                <c:pt idx="37197">
                  <c:v>42925.370138888888</c:v>
                </c:pt>
                <c:pt idx="37198">
                  <c:v>42925.370833333334</c:v>
                </c:pt>
                <c:pt idx="37199">
                  <c:v>42925.371527777781</c:v>
                </c:pt>
                <c:pt idx="37200">
                  <c:v>42925.37222222222</c:v>
                </c:pt>
                <c:pt idx="37201">
                  <c:v>42925.372916666667</c:v>
                </c:pt>
                <c:pt idx="37202">
                  <c:v>42925.373611111114</c:v>
                </c:pt>
                <c:pt idx="37203">
                  <c:v>42925.374305555553</c:v>
                </c:pt>
                <c:pt idx="37204">
                  <c:v>42925.375</c:v>
                </c:pt>
                <c:pt idx="37205">
                  <c:v>42925.375694444447</c:v>
                </c:pt>
                <c:pt idx="37206">
                  <c:v>42925.376388888886</c:v>
                </c:pt>
                <c:pt idx="37207">
                  <c:v>42925.377083333333</c:v>
                </c:pt>
                <c:pt idx="37208">
                  <c:v>42925.37777777778</c:v>
                </c:pt>
                <c:pt idx="37209">
                  <c:v>42925.378472222219</c:v>
                </c:pt>
                <c:pt idx="37210">
                  <c:v>42925.379166666666</c:v>
                </c:pt>
                <c:pt idx="37211">
                  <c:v>42925.379861111112</c:v>
                </c:pt>
                <c:pt idx="37212">
                  <c:v>42925.380555555559</c:v>
                </c:pt>
                <c:pt idx="37213">
                  <c:v>42925.381249999999</c:v>
                </c:pt>
                <c:pt idx="37214">
                  <c:v>42925.381944444445</c:v>
                </c:pt>
                <c:pt idx="37215">
                  <c:v>42925.382638888892</c:v>
                </c:pt>
                <c:pt idx="37216">
                  <c:v>42925.383333333331</c:v>
                </c:pt>
                <c:pt idx="37217">
                  <c:v>42925.384027777778</c:v>
                </c:pt>
                <c:pt idx="37218">
                  <c:v>42925.384722222225</c:v>
                </c:pt>
                <c:pt idx="37219">
                  <c:v>42925.385416666664</c:v>
                </c:pt>
                <c:pt idx="37220">
                  <c:v>42925.386111111111</c:v>
                </c:pt>
                <c:pt idx="37221">
                  <c:v>42925.386805555558</c:v>
                </c:pt>
                <c:pt idx="37222">
                  <c:v>42925.387499999997</c:v>
                </c:pt>
                <c:pt idx="37223">
                  <c:v>42925.388194444444</c:v>
                </c:pt>
                <c:pt idx="37224">
                  <c:v>42925.388888888891</c:v>
                </c:pt>
                <c:pt idx="37225">
                  <c:v>42925.38958333333</c:v>
                </c:pt>
                <c:pt idx="37226">
                  <c:v>42925.390277777777</c:v>
                </c:pt>
                <c:pt idx="37227">
                  <c:v>42925.390972222223</c:v>
                </c:pt>
                <c:pt idx="37228">
                  <c:v>42925.39166666667</c:v>
                </c:pt>
                <c:pt idx="37229">
                  <c:v>42925.392361111109</c:v>
                </c:pt>
                <c:pt idx="37230">
                  <c:v>42925.393055555556</c:v>
                </c:pt>
                <c:pt idx="37231">
                  <c:v>42925.393750000003</c:v>
                </c:pt>
                <c:pt idx="37232">
                  <c:v>42925.394444444442</c:v>
                </c:pt>
                <c:pt idx="37233">
                  <c:v>42925.395138888889</c:v>
                </c:pt>
                <c:pt idx="37234">
                  <c:v>42925.395833333336</c:v>
                </c:pt>
                <c:pt idx="37235">
                  <c:v>42925.396527777775</c:v>
                </c:pt>
                <c:pt idx="37236">
                  <c:v>42925.397222222222</c:v>
                </c:pt>
                <c:pt idx="37237">
                  <c:v>42925.397916666669</c:v>
                </c:pt>
                <c:pt idx="37238">
                  <c:v>42925.398611111108</c:v>
                </c:pt>
                <c:pt idx="37239">
                  <c:v>42925.399305555555</c:v>
                </c:pt>
                <c:pt idx="37240">
                  <c:v>42925.4</c:v>
                </c:pt>
                <c:pt idx="37241">
                  <c:v>42925.400694444441</c:v>
                </c:pt>
                <c:pt idx="37242">
                  <c:v>42925.401388888888</c:v>
                </c:pt>
                <c:pt idx="37243">
                  <c:v>42925.402083333334</c:v>
                </c:pt>
                <c:pt idx="37244">
                  <c:v>42925.402777777781</c:v>
                </c:pt>
                <c:pt idx="37245">
                  <c:v>42925.40347222222</c:v>
                </c:pt>
                <c:pt idx="37246">
                  <c:v>42925.404166666667</c:v>
                </c:pt>
                <c:pt idx="37247">
                  <c:v>42925.404861111114</c:v>
                </c:pt>
                <c:pt idx="37248">
                  <c:v>42925.405555555553</c:v>
                </c:pt>
                <c:pt idx="37249">
                  <c:v>42925.40625</c:v>
                </c:pt>
                <c:pt idx="37250">
                  <c:v>42925.406944444447</c:v>
                </c:pt>
                <c:pt idx="37251">
                  <c:v>42925.407638888886</c:v>
                </c:pt>
                <c:pt idx="37252">
                  <c:v>42925.408333333333</c:v>
                </c:pt>
                <c:pt idx="37253">
                  <c:v>42925.40902777778</c:v>
                </c:pt>
                <c:pt idx="37254">
                  <c:v>42925.409722222219</c:v>
                </c:pt>
                <c:pt idx="37255">
                  <c:v>42925.410416666666</c:v>
                </c:pt>
                <c:pt idx="37256">
                  <c:v>42925.411111111112</c:v>
                </c:pt>
                <c:pt idx="37257">
                  <c:v>42925.411805555559</c:v>
                </c:pt>
                <c:pt idx="37258">
                  <c:v>42925.412499999999</c:v>
                </c:pt>
                <c:pt idx="37259">
                  <c:v>42925.413194444445</c:v>
                </c:pt>
                <c:pt idx="37260">
                  <c:v>42925.413888888892</c:v>
                </c:pt>
                <c:pt idx="37261">
                  <c:v>42925.414583333331</c:v>
                </c:pt>
                <c:pt idx="37262">
                  <c:v>42925.415277777778</c:v>
                </c:pt>
                <c:pt idx="37263">
                  <c:v>42925.415972222225</c:v>
                </c:pt>
                <c:pt idx="37264">
                  <c:v>42925.416666666664</c:v>
                </c:pt>
                <c:pt idx="37265">
                  <c:v>42925.417361111111</c:v>
                </c:pt>
                <c:pt idx="37266">
                  <c:v>42925.418055555558</c:v>
                </c:pt>
                <c:pt idx="37267">
                  <c:v>42925.418749999997</c:v>
                </c:pt>
                <c:pt idx="37268">
                  <c:v>42925.419444444444</c:v>
                </c:pt>
                <c:pt idx="37269">
                  <c:v>42925.420138888891</c:v>
                </c:pt>
                <c:pt idx="37270">
                  <c:v>42925.42083333333</c:v>
                </c:pt>
                <c:pt idx="37271">
                  <c:v>42925.421527777777</c:v>
                </c:pt>
                <c:pt idx="37272">
                  <c:v>42925.422222222223</c:v>
                </c:pt>
                <c:pt idx="37273">
                  <c:v>42925.42291666667</c:v>
                </c:pt>
                <c:pt idx="37274">
                  <c:v>42925.423611111109</c:v>
                </c:pt>
                <c:pt idx="37275">
                  <c:v>42925.424305555556</c:v>
                </c:pt>
                <c:pt idx="37276">
                  <c:v>42925.425000000003</c:v>
                </c:pt>
                <c:pt idx="37277">
                  <c:v>42925.425694444442</c:v>
                </c:pt>
                <c:pt idx="37278">
                  <c:v>42925.426388888889</c:v>
                </c:pt>
                <c:pt idx="37279">
                  <c:v>42925.427083333336</c:v>
                </c:pt>
                <c:pt idx="37280">
                  <c:v>42925.427777777775</c:v>
                </c:pt>
                <c:pt idx="37281">
                  <c:v>42925.428472222222</c:v>
                </c:pt>
                <c:pt idx="37282">
                  <c:v>42925.429166666669</c:v>
                </c:pt>
                <c:pt idx="37283">
                  <c:v>42925.429861111108</c:v>
                </c:pt>
                <c:pt idx="37284">
                  <c:v>42925.430555555555</c:v>
                </c:pt>
                <c:pt idx="37285">
                  <c:v>42925.431250000001</c:v>
                </c:pt>
                <c:pt idx="37286">
                  <c:v>42925.431944444441</c:v>
                </c:pt>
                <c:pt idx="37287">
                  <c:v>42925.432638888888</c:v>
                </c:pt>
                <c:pt idx="37288">
                  <c:v>42925.433333333334</c:v>
                </c:pt>
                <c:pt idx="37289">
                  <c:v>42925.434027777781</c:v>
                </c:pt>
                <c:pt idx="37290">
                  <c:v>42925.43472222222</c:v>
                </c:pt>
                <c:pt idx="37291">
                  <c:v>42925.435416666667</c:v>
                </c:pt>
                <c:pt idx="37292">
                  <c:v>42925.436111111114</c:v>
                </c:pt>
                <c:pt idx="37293">
                  <c:v>42925.436805555553</c:v>
                </c:pt>
                <c:pt idx="37294">
                  <c:v>42925.4375</c:v>
                </c:pt>
                <c:pt idx="37295">
                  <c:v>42925.438194444447</c:v>
                </c:pt>
                <c:pt idx="37296">
                  <c:v>42925.438888888886</c:v>
                </c:pt>
                <c:pt idx="37297">
                  <c:v>42925.439583333333</c:v>
                </c:pt>
                <c:pt idx="37298">
                  <c:v>42925.44027777778</c:v>
                </c:pt>
                <c:pt idx="37299">
                  <c:v>42925.440972222219</c:v>
                </c:pt>
                <c:pt idx="37300">
                  <c:v>42925.441666666666</c:v>
                </c:pt>
                <c:pt idx="37301">
                  <c:v>42925.442361111112</c:v>
                </c:pt>
                <c:pt idx="37302">
                  <c:v>42925.443055555559</c:v>
                </c:pt>
                <c:pt idx="37303">
                  <c:v>42925.443749999999</c:v>
                </c:pt>
                <c:pt idx="37304">
                  <c:v>42925.444444444445</c:v>
                </c:pt>
                <c:pt idx="37305">
                  <c:v>42925.445138888892</c:v>
                </c:pt>
                <c:pt idx="37306">
                  <c:v>42925.445833333331</c:v>
                </c:pt>
                <c:pt idx="37307">
                  <c:v>42925.446527777778</c:v>
                </c:pt>
                <c:pt idx="37308">
                  <c:v>42925.447222222225</c:v>
                </c:pt>
                <c:pt idx="37309">
                  <c:v>42925.447916666664</c:v>
                </c:pt>
                <c:pt idx="37310">
                  <c:v>42925.448611111111</c:v>
                </c:pt>
                <c:pt idx="37311">
                  <c:v>42925.449305555558</c:v>
                </c:pt>
                <c:pt idx="37312">
                  <c:v>42925.45</c:v>
                </c:pt>
                <c:pt idx="37313">
                  <c:v>42925.450694444444</c:v>
                </c:pt>
                <c:pt idx="37314">
                  <c:v>42925.451388888891</c:v>
                </c:pt>
                <c:pt idx="37315">
                  <c:v>42925.45208333333</c:v>
                </c:pt>
                <c:pt idx="37316">
                  <c:v>42925.452777777777</c:v>
                </c:pt>
                <c:pt idx="37317">
                  <c:v>42925.453472222223</c:v>
                </c:pt>
                <c:pt idx="37318">
                  <c:v>42925.45416666667</c:v>
                </c:pt>
                <c:pt idx="37319">
                  <c:v>42925.454861111109</c:v>
                </c:pt>
                <c:pt idx="37320">
                  <c:v>42925.455555555556</c:v>
                </c:pt>
                <c:pt idx="37321">
                  <c:v>42925.456250000003</c:v>
                </c:pt>
                <c:pt idx="37322">
                  <c:v>42925.456944444442</c:v>
                </c:pt>
                <c:pt idx="37323">
                  <c:v>42925.457638888889</c:v>
                </c:pt>
                <c:pt idx="37324">
                  <c:v>42925.458333333336</c:v>
                </c:pt>
                <c:pt idx="37325">
                  <c:v>42925.459027777775</c:v>
                </c:pt>
                <c:pt idx="37326">
                  <c:v>42925.459722222222</c:v>
                </c:pt>
                <c:pt idx="37327">
                  <c:v>42925.460416666669</c:v>
                </c:pt>
                <c:pt idx="37328">
                  <c:v>42925.461111111108</c:v>
                </c:pt>
                <c:pt idx="37329">
                  <c:v>42925.461805555555</c:v>
                </c:pt>
                <c:pt idx="37330">
                  <c:v>42925.462500000001</c:v>
                </c:pt>
                <c:pt idx="37331">
                  <c:v>42925.463194444441</c:v>
                </c:pt>
                <c:pt idx="37332">
                  <c:v>42925.463888888888</c:v>
                </c:pt>
                <c:pt idx="37333">
                  <c:v>42925.464583333334</c:v>
                </c:pt>
                <c:pt idx="37334">
                  <c:v>42925.465277777781</c:v>
                </c:pt>
                <c:pt idx="37335">
                  <c:v>42925.46597222222</c:v>
                </c:pt>
                <c:pt idx="37336">
                  <c:v>42925.466666666667</c:v>
                </c:pt>
                <c:pt idx="37337">
                  <c:v>42925.467361111114</c:v>
                </c:pt>
                <c:pt idx="37338">
                  <c:v>42925.468055555553</c:v>
                </c:pt>
                <c:pt idx="37339">
                  <c:v>42925.46875</c:v>
                </c:pt>
                <c:pt idx="37340">
                  <c:v>42925.469444444447</c:v>
                </c:pt>
                <c:pt idx="37341">
                  <c:v>42925.470138888886</c:v>
                </c:pt>
                <c:pt idx="37342">
                  <c:v>42925.470833333333</c:v>
                </c:pt>
                <c:pt idx="37343">
                  <c:v>42925.47152777778</c:v>
                </c:pt>
                <c:pt idx="37344">
                  <c:v>42925.472222222219</c:v>
                </c:pt>
                <c:pt idx="37345">
                  <c:v>42925.472916666666</c:v>
                </c:pt>
                <c:pt idx="37346">
                  <c:v>42925.473611111112</c:v>
                </c:pt>
                <c:pt idx="37347">
                  <c:v>42925.474305555559</c:v>
                </c:pt>
                <c:pt idx="37348">
                  <c:v>42925.474999999999</c:v>
                </c:pt>
                <c:pt idx="37349">
                  <c:v>42925.475694444445</c:v>
                </c:pt>
                <c:pt idx="37350">
                  <c:v>42925.476388888892</c:v>
                </c:pt>
                <c:pt idx="37351">
                  <c:v>42925.477083333331</c:v>
                </c:pt>
                <c:pt idx="37352">
                  <c:v>42925.477777777778</c:v>
                </c:pt>
                <c:pt idx="37353">
                  <c:v>42925.478472222225</c:v>
                </c:pt>
                <c:pt idx="37354">
                  <c:v>42925.479166666664</c:v>
                </c:pt>
                <c:pt idx="37355">
                  <c:v>42925.479861111111</c:v>
                </c:pt>
                <c:pt idx="37356">
                  <c:v>42925.480555555558</c:v>
                </c:pt>
                <c:pt idx="37357">
                  <c:v>42925.481249999997</c:v>
                </c:pt>
                <c:pt idx="37358">
                  <c:v>42925.481944444444</c:v>
                </c:pt>
                <c:pt idx="37359">
                  <c:v>42925.482638888891</c:v>
                </c:pt>
                <c:pt idx="37360">
                  <c:v>42925.48333333333</c:v>
                </c:pt>
                <c:pt idx="37361">
                  <c:v>42925.484027777777</c:v>
                </c:pt>
                <c:pt idx="37362">
                  <c:v>42925.484722222223</c:v>
                </c:pt>
                <c:pt idx="37363">
                  <c:v>42925.48541666667</c:v>
                </c:pt>
                <c:pt idx="37364">
                  <c:v>42925.486111111109</c:v>
                </c:pt>
                <c:pt idx="37365">
                  <c:v>42925.486805555556</c:v>
                </c:pt>
                <c:pt idx="37366">
                  <c:v>42925.487500000003</c:v>
                </c:pt>
                <c:pt idx="37367">
                  <c:v>42925.488194444442</c:v>
                </c:pt>
                <c:pt idx="37368">
                  <c:v>42925.488888888889</c:v>
                </c:pt>
                <c:pt idx="37369">
                  <c:v>42925.489583333336</c:v>
                </c:pt>
                <c:pt idx="37370">
                  <c:v>42925.490277777775</c:v>
                </c:pt>
                <c:pt idx="37371">
                  <c:v>42925.490972222222</c:v>
                </c:pt>
                <c:pt idx="37372">
                  <c:v>42925.491666666669</c:v>
                </c:pt>
                <c:pt idx="37373">
                  <c:v>42925.492361111108</c:v>
                </c:pt>
                <c:pt idx="37374">
                  <c:v>42925.493055555555</c:v>
                </c:pt>
                <c:pt idx="37375">
                  <c:v>42925.493750000001</c:v>
                </c:pt>
                <c:pt idx="37376">
                  <c:v>42925.494444444441</c:v>
                </c:pt>
                <c:pt idx="37377">
                  <c:v>42925.495138888888</c:v>
                </c:pt>
                <c:pt idx="37378">
                  <c:v>42925.495833333334</c:v>
                </c:pt>
                <c:pt idx="37379">
                  <c:v>42925.496527777781</c:v>
                </c:pt>
                <c:pt idx="37380">
                  <c:v>42925.49722222222</c:v>
                </c:pt>
                <c:pt idx="37381">
                  <c:v>42925.497916666667</c:v>
                </c:pt>
                <c:pt idx="37382">
                  <c:v>42925.498611111114</c:v>
                </c:pt>
                <c:pt idx="37383">
                  <c:v>42925.499305555553</c:v>
                </c:pt>
                <c:pt idx="37384">
                  <c:v>42925.5</c:v>
                </c:pt>
                <c:pt idx="37385">
                  <c:v>42925.500694444447</c:v>
                </c:pt>
                <c:pt idx="37386">
                  <c:v>42925.501388888886</c:v>
                </c:pt>
                <c:pt idx="37387">
                  <c:v>42925.502083333333</c:v>
                </c:pt>
                <c:pt idx="37388">
                  <c:v>42925.50277777778</c:v>
                </c:pt>
                <c:pt idx="37389">
                  <c:v>42925.503472222219</c:v>
                </c:pt>
                <c:pt idx="37390">
                  <c:v>42925.504166666666</c:v>
                </c:pt>
                <c:pt idx="37391">
                  <c:v>42925.504861111112</c:v>
                </c:pt>
                <c:pt idx="37392">
                  <c:v>42925.505555555559</c:v>
                </c:pt>
                <c:pt idx="37393">
                  <c:v>42925.506249999999</c:v>
                </c:pt>
                <c:pt idx="37394">
                  <c:v>42925.506944444445</c:v>
                </c:pt>
                <c:pt idx="37395">
                  <c:v>42925.507638888892</c:v>
                </c:pt>
                <c:pt idx="37396">
                  <c:v>42925.508333333331</c:v>
                </c:pt>
                <c:pt idx="37397">
                  <c:v>42925.509027777778</c:v>
                </c:pt>
                <c:pt idx="37398">
                  <c:v>42925.509722222225</c:v>
                </c:pt>
                <c:pt idx="37399">
                  <c:v>42925.510416666664</c:v>
                </c:pt>
                <c:pt idx="37400">
                  <c:v>42925.511111111111</c:v>
                </c:pt>
                <c:pt idx="37401">
                  <c:v>42925.511805555558</c:v>
                </c:pt>
                <c:pt idx="37402">
                  <c:v>42925.512499999997</c:v>
                </c:pt>
                <c:pt idx="37403">
                  <c:v>42925.513194444444</c:v>
                </c:pt>
                <c:pt idx="37404">
                  <c:v>42925.513888888891</c:v>
                </c:pt>
                <c:pt idx="37405">
                  <c:v>42925.51458333333</c:v>
                </c:pt>
                <c:pt idx="37406">
                  <c:v>42925.515277777777</c:v>
                </c:pt>
                <c:pt idx="37407">
                  <c:v>42925.515972222223</c:v>
                </c:pt>
                <c:pt idx="37408">
                  <c:v>42925.51666666667</c:v>
                </c:pt>
                <c:pt idx="37409">
                  <c:v>42925.517361111109</c:v>
                </c:pt>
                <c:pt idx="37410">
                  <c:v>42925.518055555556</c:v>
                </c:pt>
                <c:pt idx="37411">
                  <c:v>42925.518750000003</c:v>
                </c:pt>
                <c:pt idx="37412">
                  <c:v>42925.519444444442</c:v>
                </c:pt>
                <c:pt idx="37413">
                  <c:v>42925.520138888889</c:v>
                </c:pt>
                <c:pt idx="37414">
                  <c:v>42925.520833333336</c:v>
                </c:pt>
                <c:pt idx="37415">
                  <c:v>42925.521527777775</c:v>
                </c:pt>
                <c:pt idx="37416">
                  <c:v>42925.522222222222</c:v>
                </c:pt>
                <c:pt idx="37417">
                  <c:v>42925.522916666669</c:v>
                </c:pt>
                <c:pt idx="37418">
                  <c:v>42925.523611111108</c:v>
                </c:pt>
                <c:pt idx="37419">
                  <c:v>42925.524305555555</c:v>
                </c:pt>
                <c:pt idx="37420">
                  <c:v>42925.525000000001</c:v>
                </c:pt>
                <c:pt idx="37421">
                  <c:v>42925.525694444441</c:v>
                </c:pt>
                <c:pt idx="37422">
                  <c:v>42925.526388888888</c:v>
                </c:pt>
                <c:pt idx="37423">
                  <c:v>42925.527083333334</c:v>
                </c:pt>
                <c:pt idx="37424">
                  <c:v>42925.527777777781</c:v>
                </c:pt>
                <c:pt idx="37425">
                  <c:v>42925.52847222222</c:v>
                </c:pt>
                <c:pt idx="37426">
                  <c:v>42925.529166666667</c:v>
                </c:pt>
                <c:pt idx="37427">
                  <c:v>42925.529861111114</c:v>
                </c:pt>
                <c:pt idx="37428">
                  <c:v>42925.530555555553</c:v>
                </c:pt>
                <c:pt idx="37429">
                  <c:v>42925.53125</c:v>
                </c:pt>
                <c:pt idx="37430">
                  <c:v>42925.531944444447</c:v>
                </c:pt>
                <c:pt idx="37431">
                  <c:v>42925.532638888886</c:v>
                </c:pt>
                <c:pt idx="37432">
                  <c:v>42925.533333333333</c:v>
                </c:pt>
                <c:pt idx="37433">
                  <c:v>42925.53402777778</c:v>
                </c:pt>
                <c:pt idx="37434">
                  <c:v>42925.534722222219</c:v>
                </c:pt>
                <c:pt idx="37435">
                  <c:v>42925.535416666666</c:v>
                </c:pt>
                <c:pt idx="37436">
                  <c:v>42925.536111111112</c:v>
                </c:pt>
                <c:pt idx="37437">
                  <c:v>42925.536805555559</c:v>
                </c:pt>
                <c:pt idx="37438">
                  <c:v>42925.537499999999</c:v>
                </c:pt>
                <c:pt idx="37439">
                  <c:v>42925.538194444445</c:v>
                </c:pt>
                <c:pt idx="37440">
                  <c:v>42925.538888888892</c:v>
                </c:pt>
                <c:pt idx="37441">
                  <c:v>42925.539583333331</c:v>
                </c:pt>
                <c:pt idx="37442">
                  <c:v>42925.540277777778</c:v>
                </c:pt>
                <c:pt idx="37443">
                  <c:v>42925.540972222225</c:v>
                </c:pt>
                <c:pt idx="37444">
                  <c:v>42925.541666666664</c:v>
                </c:pt>
                <c:pt idx="37445">
                  <c:v>42925.542361111111</c:v>
                </c:pt>
                <c:pt idx="37446">
                  <c:v>42925.543055555558</c:v>
                </c:pt>
                <c:pt idx="37447">
                  <c:v>42925.543749999997</c:v>
                </c:pt>
                <c:pt idx="37448">
                  <c:v>42925.544444444444</c:v>
                </c:pt>
                <c:pt idx="37449">
                  <c:v>42925.545138888891</c:v>
                </c:pt>
                <c:pt idx="37450">
                  <c:v>42925.54583333333</c:v>
                </c:pt>
                <c:pt idx="37451">
                  <c:v>42925.546527777777</c:v>
                </c:pt>
                <c:pt idx="37452">
                  <c:v>42925.547222222223</c:v>
                </c:pt>
                <c:pt idx="37453">
                  <c:v>42925.54791666667</c:v>
                </c:pt>
                <c:pt idx="37454">
                  <c:v>42925.548611111109</c:v>
                </c:pt>
                <c:pt idx="37455">
                  <c:v>42925.549305555556</c:v>
                </c:pt>
                <c:pt idx="37456">
                  <c:v>42925.55</c:v>
                </c:pt>
                <c:pt idx="37457">
                  <c:v>42925.550694444442</c:v>
                </c:pt>
                <c:pt idx="37458">
                  <c:v>42925.551388888889</c:v>
                </c:pt>
                <c:pt idx="37459">
                  <c:v>42925.552083333336</c:v>
                </c:pt>
                <c:pt idx="37460">
                  <c:v>42925.552777777775</c:v>
                </c:pt>
                <c:pt idx="37461">
                  <c:v>42925.553472222222</c:v>
                </c:pt>
                <c:pt idx="37462">
                  <c:v>42925.554166666669</c:v>
                </c:pt>
                <c:pt idx="37463">
                  <c:v>42925.554861111108</c:v>
                </c:pt>
                <c:pt idx="37464">
                  <c:v>42925.555555555555</c:v>
                </c:pt>
                <c:pt idx="37465">
                  <c:v>42925.556250000001</c:v>
                </c:pt>
                <c:pt idx="37466">
                  <c:v>42925.556944444441</c:v>
                </c:pt>
                <c:pt idx="37467">
                  <c:v>42925.557638888888</c:v>
                </c:pt>
                <c:pt idx="37468">
                  <c:v>42925.558333333334</c:v>
                </c:pt>
                <c:pt idx="37469">
                  <c:v>42925.559027777781</c:v>
                </c:pt>
                <c:pt idx="37470">
                  <c:v>42925.55972222222</c:v>
                </c:pt>
                <c:pt idx="37471">
                  <c:v>42925.560416666667</c:v>
                </c:pt>
                <c:pt idx="37472">
                  <c:v>42925.561111111114</c:v>
                </c:pt>
                <c:pt idx="37473">
                  <c:v>42925.561805555553</c:v>
                </c:pt>
                <c:pt idx="37474">
                  <c:v>42925.5625</c:v>
                </c:pt>
                <c:pt idx="37475">
                  <c:v>42925.563194444447</c:v>
                </c:pt>
                <c:pt idx="37476">
                  <c:v>42925.563888888886</c:v>
                </c:pt>
                <c:pt idx="37477">
                  <c:v>42925.564583333333</c:v>
                </c:pt>
                <c:pt idx="37478">
                  <c:v>42925.56527777778</c:v>
                </c:pt>
                <c:pt idx="37479">
                  <c:v>42925.565972222219</c:v>
                </c:pt>
                <c:pt idx="37480">
                  <c:v>42925.566666666666</c:v>
                </c:pt>
                <c:pt idx="37481">
                  <c:v>42925.567361111112</c:v>
                </c:pt>
                <c:pt idx="37482">
                  <c:v>42925.568055555559</c:v>
                </c:pt>
                <c:pt idx="37483">
                  <c:v>42925.568749999999</c:v>
                </c:pt>
                <c:pt idx="37484">
                  <c:v>42925.569444444445</c:v>
                </c:pt>
                <c:pt idx="37485">
                  <c:v>42925.570138888892</c:v>
                </c:pt>
                <c:pt idx="37486">
                  <c:v>42925.570833333331</c:v>
                </c:pt>
                <c:pt idx="37487">
                  <c:v>42925.571527777778</c:v>
                </c:pt>
                <c:pt idx="37488">
                  <c:v>42925.572222222225</c:v>
                </c:pt>
                <c:pt idx="37489">
                  <c:v>42925.572916666664</c:v>
                </c:pt>
                <c:pt idx="37490">
                  <c:v>42925.573611111111</c:v>
                </c:pt>
                <c:pt idx="37491">
                  <c:v>42925.574305555558</c:v>
                </c:pt>
                <c:pt idx="37492">
                  <c:v>42925.574999999997</c:v>
                </c:pt>
                <c:pt idx="37493">
                  <c:v>42925.575694444444</c:v>
                </c:pt>
                <c:pt idx="37494">
                  <c:v>42925.576388888891</c:v>
                </c:pt>
                <c:pt idx="37495">
                  <c:v>42925.57708333333</c:v>
                </c:pt>
                <c:pt idx="37496">
                  <c:v>42925.577777777777</c:v>
                </c:pt>
                <c:pt idx="37497">
                  <c:v>42925.578472222223</c:v>
                </c:pt>
                <c:pt idx="37498">
                  <c:v>42925.57916666667</c:v>
                </c:pt>
                <c:pt idx="37499">
                  <c:v>42925.579861111109</c:v>
                </c:pt>
                <c:pt idx="37500">
                  <c:v>42925.580555555556</c:v>
                </c:pt>
                <c:pt idx="37501">
                  <c:v>42925.581250000003</c:v>
                </c:pt>
                <c:pt idx="37502">
                  <c:v>42925.581944444442</c:v>
                </c:pt>
                <c:pt idx="37503">
                  <c:v>42925.582638888889</c:v>
                </c:pt>
                <c:pt idx="37504">
                  <c:v>42925.583333333336</c:v>
                </c:pt>
                <c:pt idx="37505">
                  <c:v>42925.584027777775</c:v>
                </c:pt>
                <c:pt idx="37506">
                  <c:v>42925.584722222222</c:v>
                </c:pt>
                <c:pt idx="37507">
                  <c:v>42925.585416666669</c:v>
                </c:pt>
                <c:pt idx="37508">
                  <c:v>42925.586111111108</c:v>
                </c:pt>
                <c:pt idx="37509">
                  <c:v>42925.586805555555</c:v>
                </c:pt>
                <c:pt idx="37510">
                  <c:v>42925.587500000001</c:v>
                </c:pt>
                <c:pt idx="37511">
                  <c:v>42925.588194444441</c:v>
                </c:pt>
                <c:pt idx="37512">
                  <c:v>42925.588888888888</c:v>
                </c:pt>
                <c:pt idx="37513">
                  <c:v>42925.589583333334</c:v>
                </c:pt>
                <c:pt idx="37514">
                  <c:v>42925.590277777781</c:v>
                </c:pt>
                <c:pt idx="37515">
                  <c:v>42925.59097222222</c:v>
                </c:pt>
                <c:pt idx="37516">
                  <c:v>42925.591666666667</c:v>
                </c:pt>
                <c:pt idx="37517">
                  <c:v>42925.592361111114</c:v>
                </c:pt>
                <c:pt idx="37518">
                  <c:v>42925.593055555553</c:v>
                </c:pt>
                <c:pt idx="37519">
                  <c:v>42925.59375</c:v>
                </c:pt>
                <c:pt idx="37520">
                  <c:v>42925.594444444447</c:v>
                </c:pt>
                <c:pt idx="37521">
                  <c:v>42925.595138888886</c:v>
                </c:pt>
                <c:pt idx="37522">
                  <c:v>42925.595833333333</c:v>
                </c:pt>
                <c:pt idx="37523">
                  <c:v>42925.59652777778</c:v>
                </c:pt>
                <c:pt idx="37524">
                  <c:v>42925.597222222219</c:v>
                </c:pt>
                <c:pt idx="37525">
                  <c:v>42925.597916666666</c:v>
                </c:pt>
                <c:pt idx="37526">
                  <c:v>42925.598611111112</c:v>
                </c:pt>
                <c:pt idx="37527">
                  <c:v>42925.599305555559</c:v>
                </c:pt>
                <c:pt idx="37528">
                  <c:v>42925.599999999999</c:v>
                </c:pt>
                <c:pt idx="37529">
                  <c:v>42925.600694444445</c:v>
                </c:pt>
                <c:pt idx="37530">
                  <c:v>42925.601388888892</c:v>
                </c:pt>
                <c:pt idx="37531">
                  <c:v>42925.602083333331</c:v>
                </c:pt>
                <c:pt idx="37532">
                  <c:v>42925.602777777778</c:v>
                </c:pt>
                <c:pt idx="37533">
                  <c:v>42925.603472222225</c:v>
                </c:pt>
                <c:pt idx="37534">
                  <c:v>42925.604166666664</c:v>
                </c:pt>
                <c:pt idx="37535">
                  <c:v>42925.604861111111</c:v>
                </c:pt>
                <c:pt idx="37536">
                  <c:v>42925.605555555558</c:v>
                </c:pt>
                <c:pt idx="37537">
                  <c:v>42925.606249999997</c:v>
                </c:pt>
                <c:pt idx="37538">
                  <c:v>42925.606944444444</c:v>
                </c:pt>
                <c:pt idx="37539">
                  <c:v>42925.607638888891</c:v>
                </c:pt>
                <c:pt idx="37540">
                  <c:v>42925.60833333333</c:v>
                </c:pt>
                <c:pt idx="37541">
                  <c:v>42925.609027777777</c:v>
                </c:pt>
                <c:pt idx="37542">
                  <c:v>42925.609722222223</c:v>
                </c:pt>
                <c:pt idx="37543">
                  <c:v>42925.61041666667</c:v>
                </c:pt>
                <c:pt idx="37544">
                  <c:v>42925.611111111109</c:v>
                </c:pt>
                <c:pt idx="37545">
                  <c:v>42925.611805555556</c:v>
                </c:pt>
                <c:pt idx="37546">
                  <c:v>42925.612500000003</c:v>
                </c:pt>
                <c:pt idx="37547">
                  <c:v>42925.613194444442</c:v>
                </c:pt>
                <c:pt idx="37548">
                  <c:v>42925.613888888889</c:v>
                </c:pt>
                <c:pt idx="37549">
                  <c:v>42925.614583333336</c:v>
                </c:pt>
                <c:pt idx="37550">
                  <c:v>42925.615277777775</c:v>
                </c:pt>
                <c:pt idx="37551">
                  <c:v>42925.615972222222</c:v>
                </c:pt>
                <c:pt idx="37552">
                  <c:v>42925.616666666669</c:v>
                </c:pt>
                <c:pt idx="37553">
                  <c:v>42925.617361111108</c:v>
                </c:pt>
                <c:pt idx="37554">
                  <c:v>42925.618055555555</c:v>
                </c:pt>
                <c:pt idx="37555">
                  <c:v>42925.618750000001</c:v>
                </c:pt>
                <c:pt idx="37556">
                  <c:v>42925.619444444441</c:v>
                </c:pt>
                <c:pt idx="37557">
                  <c:v>42925.620138888888</c:v>
                </c:pt>
                <c:pt idx="37558">
                  <c:v>42925.620833333334</c:v>
                </c:pt>
                <c:pt idx="37559">
                  <c:v>42925.621527777781</c:v>
                </c:pt>
                <c:pt idx="37560">
                  <c:v>42925.62222222222</c:v>
                </c:pt>
                <c:pt idx="37561">
                  <c:v>42925.622916666667</c:v>
                </c:pt>
                <c:pt idx="37562">
                  <c:v>42925.623611111114</c:v>
                </c:pt>
                <c:pt idx="37563">
                  <c:v>42925.624305555553</c:v>
                </c:pt>
                <c:pt idx="37564">
                  <c:v>42925.625</c:v>
                </c:pt>
                <c:pt idx="37565">
                  <c:v>42925.625694444447</c:v>
                </c:pt>
                <c:pt idx="37566">
                  <c:v>42925.626388888886</c:v>
                </c:pt>
                <c:pt idx="37567">
                  <c:v>42925.627083333333</c:v>
                </c:pt>
                <c:pt idx="37568">
                  <c:v>42925.62777777778</c:v>
                </c:pt>
                <c:pt idx="37569">
                  <c:v>42925.628472222219</c:v>
                </c:pt>
                <c:pt idx="37570">
                  <c:v>42925.629166666666</c:v>
                </c:pt>
                <c:pt idx="37571">
                  <c:v>42925.629861111112</c:v>
                </c:pt>
                <c:pt idx="37572">
                  <c:v>42925.630555555559</c:v>
                </c:pt>
                <c:pt idx="37573">
                  <c:v>42925.631249999999</c:v>
                </c:pt>
                <c:pt idx="37574">
                  <c:v>42925.631944444445</c:v>
                </c:pt>
                <c:pt idx="37575">
                  <c:v>42925.632638888892</c:v>
                </c:pt>
                <c:pt idx="37576">
                  <c:v>42925.633333333331</c:v>
                </c:pt>
                <c:pt idx="37577">
                  <c:v>42925.634027777778</c:v>
                </c:pt>
                <c:pt idx="37578">
                  <c:v>42925.634722222225</c:v>
                </c:pt>
                <c:pt idx="37579">
                  <c:v>42925.635416666664</c:v>
                </c:pt>
                <c:pt idx="37580">
                  <c:v>42925.636111111111</c:v>
                </c:pt>
                <c:pt idx="37581">
                  <c:v>42925.636805555558</c:v>
                </c:pt>
                <c:pt idx="37582">
                  <c:v>42925.637499999997</c:v>
                </c:pt>
                <c:pt idx="37583">
                  <c:v>42925.638194444444</c:v>
                </c:pt>
                <c:pt idx="37584">
                  <c:v>42925.638888888891</c:v>
                </c:pt>
                <c:pt idx="37585">
                  <c:v>42925.63958333333</c:v>
                </c:pt>
                <c:pt idx="37586">
                  <c:v>42925.640277777777</c:v>
                </c:pt>
                <c:pt idx="37587">
                  <c:v>42925.640972222223</c:v>
                </c:pt>
                <c:pt idx="37588">
                  <c:v>42925.64166666667</c:v>
                </c:pt>
                <c:pt idx="37589">
                  <c:v>42925.642361111109</c:v>
                </c:pt>
                <c:pt idx="37590">
                  <c:v>42925.643055555556</c:v>
                </c:pt>
                <c:pt idx="37591">
                  <c:v>42925.643750000003</c:v>
                </c:pt>
                <c:pt idx="37592">
                  <c:v>42925.644444444442</c:v>
                </c:pt>
                <c:pt idx="37593">
                  <c:v>42925.645138888889</c:v>
                </c:pt>
                <c:pt idx="37594">
                  <c:v>42925.645833333336</c:v>
                </c:pt>
                <c:pt idx="37595">
                  <c:v>42925.646527777775</c:v>
                </c:pt>
                <c:pt idx="37596">
                  <c:v>42925.647222222222</c:v>
                </c:pt>
                <c:pt idx="37597">
                  <c:v>42925.647916666669</c:v>
                </c:pt>
                <c:pt idx="37598">
                  <c:v>42925.648611111108</c:v>
                </c:pt>
                <c:pt idx="37599">
                  <c:v>42925.649305555555</c:v>
                </c:pt>
                <c:pt idx="37600">
                  <c:v>42925.65</c:v>
                </c:pt>
                <c:pt idx="37601">
                  <c:v>42925.650694444441</c:v>
                </c:pt>
                <c:pt idx="37602">
                  <c:v>42925.651388888888</c:v>
                </c:pt>
                <c:pt idx="37603">
                  <c:v>42925.652083333334</c:v>
                </c:pt>
                <c:pt idx="37604">
                  <c:v>42925.652777777781</c:v>
                </c:pt>
                <c:pt idx="37605">
                  <c:v>42925.65347222222</c:v>
                </c:pt>
                <c:pt idx="37606">
                  <c:v>42925.654166666667</c:v>
                </c:pt>
                <c:pt idx="37607">
                  <c:v>42925.654861111114</c:v>
                </c:pt>
                <c:pt idx="37608">
                  <c:v>42925.655555555553</c:v>
                </c:pt>
                <c:pt idx="37609">
                  <c:v>42925.65625</c:v>
                </c:pt>
                <c:pt idx="37610">
                  <c:v>42925.656944444447</c:v>
                </c:pt>
                <c:pt idx="37611">
                  <c:v>42925.657638888886</c:v>
                </c:pt>
                <c:pt idx="37612">
                  <c:v>42925.658333333333</c:v>
                </c:pt>
                <c:pt idx="37613">
                  <c:v>42925.65902777778</c:v>
                </c:pt>
                <c:pt idx="37614">
                  <c:v>42925.659722222219</c:v>
                </c:pt>
                <c:pt idx="37615">
                  <c:v>42925.660416666666</c:v>
                </c:pt>
                <c:pt idx="37616">
                  <c:v>42925.661111111112</c:v>
                </c:pt>
                <c:pt idx="37617">
                  <c:v>42925.661805555559</c:v>
                </c:pt>
                <c:pt idx="37618">
                  <c:v>42925.662499999999</c:v>
                </c:pt>
                <c:pt idx="37619">
                  <c:v>42925.663194444445</c:v>
                </c:pt>
                <c:pt idx="37620">
                  <c:v>42925.663888888892</c:v>
                </c:pt>
                <c:pt idx="37621">
                  <c:v>42925.664583333331</c:v>
                </c:pt>
                <c:pt idx="37622">
                  <c:v>42925.665277777778</c:v>
                </c:pt>
                <c:pt idx="37623">
                  <c:v>42925.665972222225</c:v>
                </c:pt>
                <c:pt idx="37624">
                  <c:v>42925.666666666664</c:v>
                </c:pt>
                <c:pt idx="37625">
                  <c:v>42925.667361111111</c:v>
                </c:pt>
                <c:pt idx="37626">
                  <c:v>42925.668055555558</c:v>
                </c:pt>
                <c:pt idx="37627">
                  <c:v>42925.668749999997</c:v>
                </c:pt>
                <c:pt idx="37628">
                  <c:v>42925.669444444444</c:v>
                </c:pt>
                <c:pt idx="37629">
                  <c:v>42925.670138888891</c:v>
                </c:pt>
                <c:pt idx="37630">
                  <c:v>42925.67083333333</c:v>
                </c:pt>
                <c:pt idx="37631">
                  <c:v>42925.671527777777</c:v>
                </c:pt>
                <c:pt idx="37632">
                  <c:v>42925.672222222223</c:v>
                </c:pt>
                <c:pt idx="37633">
                  <c:v>42925.67291666667</c:v>
                </c:pt>
                <c:pt idx="37634">
                  <c:v>42925.673611111109</c:v>
                </c:pt>
                <c:pt idx="37635">
                  <c:v>42925.674305555556</c:v>
                </c:pt>
                <c:pt idx="37636">
                  <c:v>42925.675000000003</c:v>
                </c:pt>
                <c:pt idx="37637">
                  <c:v>42925.675694444442</c:v>
                </c:pt>
                <c:pt idx="37638">
                  <c:v>42925.676388888889</c:v>
                </c:pt>
                <c:pt idx="37639">
                  <c:v>42925.677083333336</c:v>
                </c:pt>
                <c:pt idx="37640">
                  <c:v>42925.677777777775</c:v>
                </c:pt>
                <c:pt idx="37641">
                  <c:v>42925.678472222222</c:v>
                </c:pt>
                <c:pt idx="37642">
                  <c:v>42925.679166666669</c:v>
                </c:pt>
                <c:pt idx="37643">
                  <c:v>42925.679861111108</c:v>
                </c:pt>
                <c:pt idx="37644">
                  <c:v>42925.680555555555</c:v>
                </c:pt>
                <c:pt idx="37645">
                  <c:v>42925.681250000001</c:v>
                </c:pt>
                <c:pt idx="37646">
                  <c:v>42925.681944444441</c:v>
                </c:pt>
                <c:pt idx="37647">
                  <c:v>42925.682638888888</c:v>
                </c:pt>
                <c:pt idx="37648">
                  <c:v>42925.683333333334</c:v>
                </c:pt>
                <c:pt idx="37649">
                  <c:v>42925.684027777781</c:v>
                </c:pt>
                <c:pt idx="37650">
                  <c:v>42925.68472222222</c:v>
                </c:pt>
                <c:pt idx="37651">
                  <c:v>42925.685416666667</c:v>
                </c:pt>
                <c:pt idx="37652">
                  <c:v>42925.686111111114</c:v>
                </c:pt>
                <c:pt idx="37653">
                  <c:v>42925.686805555553</c:v>
                </c:pt>
                <c:pt idx="37654">
                  <c:v>42925.6875</c:v>
                </c:pt>
                <c:pt idx="37655">
                  <c:v>42925.688194444447</c:v>
                </c:pt>
                <c:pt idx="37656">
                  <c:v>42925.688888888886</c:v>
                </c:pt>
                <c:pt idx="37657">
                  <c:v>42925.689583333333</c:v>
                </c:pt>
                <c:pt idx="37658">
                  <c:v>42925.69027777778</c:v>
                </c:pt>
                <c:pt idx="37659">
                  <c:v>42925.690972222219</c:v>
                </c:pt>
                <c:pt idx="37660">
                  <c:v>42925.691666666666</c:v>
                </c:pt>
                <c:pt idx="37661">
                  <c:v>42925.692361111112</c:v>
                </c:pt>
                <c:pt idx="37662">
                  <c:v>42925.693055555559</c:v>
                </c:pt>
                <c:pt idx="37663">
                  <c:v>42925.693749999999</c:v>
                </c:pt>
                <c:pt idx="37664">
                  <c:v>42925.694444444445</c:v>
                </c:pt>
                <c:pt idx="37665">
                  <c:v>42925.695138888892</c:v>
                </c:pt>
                <c:pt idx="37666">
                  <c:v>42925.695833333331</c:v>
                </c:pt>
                <c:pt idx="37667">
                  <c:v>42925.696527777778</c:v>
                </c:pt>
                <c:pt idx="37668">
                  <c:v>42925.697222222225</c:v>
                </c:pt>
                <c:pt idx="37669">
                  <c:v>42925.697916666664</c:v>
                </c:pt>
                <c:pt idx="37670">
                  <c:v>42925.698611111111</c:v>
                </c:pt>
                <c:pt idx="37671">
                  <c:v>42925.699305555558</c:v>
                </c:pt>
                <c:pt idx="37672">
                  <c:v>42925.7</c:v>
                </c:pt>
                <c:pt idx="37673">
                  <c:v>42925.700694444444</c:v>
                </c:pt>
                <c:pt idx="37674">
                  <c:v>42925.701388888891</c:v>
                </c:pt>
                <c:pt idx="37675">
                  <c:v>42925.70208333333</c:v>
                </c:pt>
                <c:pt idx="37676">
                  <c:v>42925.702777777777</c:v>
                </c:pt>
                <c:pt idx="37677">
                  <c:v>42925.703472222223</c:v>
                </c:pt>
                <c:pt idx="37678">
                  <c:v>42925.70416666667</c:v>
                </c:pt>
                <c:pt idx="37679">
                  <c:v>42925.704861111109</c:v>
                </c:pt>
                <c:pt idx="37680">
                  <c:v>42925.705555555556</c:v>
                </c:pt>
                <c:pt idx="37681">
                  <c:v>42925.706250000003</c:v>
                </c:pt>
                <c:pt idx="37682">
                  <c:v>42925.706944444442</c:v>
                </c:pt>
                <c:pt idx="37683">
                  <c:v>42925.707638888889</c:v>
                </c:pt>
                <c:pt idx="37684">
                  <c:v>42925.708333333336</c:v>
                </c:pt>
                <c:pt idx="37685">
                  <c:v>42925.709027777775</c:v>
                </c:pt>
                <c:pt idx="37686">
                  <c:v>42925.709722222222</c:v>
                </c:pt>
                <c:pt idx="37687">
                  <c:v>42925.710416666669</c:v>
                </c:pt>
                <c:pt idx="37688">
                  <c:v>42925.711111111108</c:v>
                </c:pt>
                <c:pt idx="37689">
                  <c:v>42925.711805555555</c:v>
                </c:pt>
                <c:pt idx="37690">
                  <c:v>42925.712500000001</c:v>
                </c:pt>
                <c:pt idx="37691">
                  <c:v>42925.713194444441</c:v>
                </c:pt>
                <c:pt idx="37692">
                  <c:v>42925.713888888888</c:v>
                </c:pt>
                <c:pt idx="37693">
                  <c:v>42925.714583333334</c:v>
                </c:pt>
                <c:pt idx="37694">
                  <c:v>42925.715277777781</c:v>
                </c:pt>
                <c:pt idx="37695">
                  <c:v>42925.71597222222</c:v>
                </c:pt>
                <c:pt idx="37696">
                  <c:v>42925.716666666667</c:v>
                </c:pt>
                <c:pt idx="37697">
                  <c:v>42925.717361111114</c:v>
                </c:pt>
                <c:pt idx="37698">
                  <c:v>42925.718055555553</c:v>
                </c:pt>
                <c:pt idx="37699">
                  <c:v>42925.71875</c:v>
                </c:pt>
                <c:pt idx="37700">
                  <c:v>42925.719444444447</c:v>
                </c:pt>
                <c:pt idx="37701">
                  <c:v>42925.720138888886</c:v>
                </c:pt>
                <c:pt idx="37702">
                  <c:v>42925.720833333333</c:v>
                </c:pt>
                <c:pt idx="37703">
                  <c:v>42925.72152777778</c:v>
                </c:pt>
                <c:pt idx="37704">
                  <c:v>42925.722222222219</c:v>
                </c:pt>
                <c:pt idx="37705">
                  <c:v>42925.722916666666</c:v>
                </c:pt>
                <c:pt idx="37706">
                  <c:v>42925.723611111112</c:v>
                </c:pt>
                <c:pt idx="37707">
                  <c:v>42925.724305555559</c:v>
                </c:pt>
                <c:pt idx="37708">
                  <c:v>42925.724999999999</c:v>
                </c:pt>
                <c:pt idx="37709">
                  <c:v>42925.725694444445</c:v>
                </c:pt>
                <c:pt idx="37710">
                  <c:v>42925.726388888892</c:v>
                </c:pt>
                <c:pt idx="37711">
                  <c:v>42925.727083333331</c:v>
                </c:pt>
                <c:pt idx="37712">
                  <c:v>42925.727777777778</c:v>
                </c:pt>
                <c:pt idx="37713">
                  <c:v>42925.728472222225</c:v>
                </c:pt>
                <c:pt idx="37714">
                  <c:v>42925.729166666664</c:v>
                </c:pt>
                <c:pt idx="37715">
                  <c:v>42925.729861111111</c:v>
                </c:pt>
                <c:pt idx="37716">
                  <c:v>42925.730555555558</c:v>
                </c:pt>
                <c:pt idx="37717">
                  <c:v>42925.731249999997</c:v>
                </c:pt>
                <c:pt idx="37718">
                  <c:v>42925.731944444444</c:v>
                </c:pt>
                <c:pt idx="37719">
                  <c:v>42925.732638888891</c:v>
                </c:pt>
                <c:pt idx="37720">
                  <c:v>42925.73333333333</c:v>
                </c:pt>
                <c:pt idx="37721">
                  <c:v>42925.734027777777</c:v>
                </c:pt>
                <c:pt idx="37722">
                  <c:v>42925.734722222223</c:v>
                </c:pt>
                <c:pt idx="37723">
                  <c:v>42925.73541666667</c:v>
                </c:pt>
                <c:pt idx="37724">
                  <c:v>42925.736111111109</c:v>
                </c:pt>
                <c:pt idx="37725">
                  <c:v>42925.736805555556</c:v>
                </c:pt>
                <c:pt idx="37726">
                  <c:v>42925.737500000003</c:v>
                </c:pt>
                <c:pt idx="37727">
                  <c:v>42925.738194444442</c:v>
                </c:pt>
                <c:pt idx="37728">
                  <c:v>42925.738888888889</c:v>
                </c:pt>
                <c:pt idx="37729">
                  <c:v>42925.739583333336</c:v>
                </c:pt>
                <c:pt idx="37730">
                  <c:v>42925.740277777775</c:v>
                </c:pt>
                <c:pt idx="37731">
                  <c:v>42925.740972222222</c:v>
                </c:pt>
                <c:pt idx="37732">
                  <c:v>42925.741666666669</c:v>
                </c:pt>
                <c:pt idx="37733">
                  <c:v>42925.742361111108</c:v>
                </c:pt>
                <c:pt idx="37734">
                  <c:v>42925.743055555555</c:v>
                </c:pt>
                <c:pt idx="37735">
                  <c:v>42925.743750000001</c:v>
                </c:pt>
                <c:pt idx="37736">
                  <c:v>42925.744444444441</c:v>
                </c:pt>
                <c:pt idx="37737">
                  <c:v>42925.745138888888</c:v>
                </c:pt>
                <c:pt idx="37738">
                  <c:v>42925.745833333334</c:v>
                </c:pt>
                <c:pt idx="37739">
                  <c:v>42925.746527777781</c:v>
                </c:pt>
                <c:pt idx="37740">
                  <c:v>42925.74722222222</c:v>
                </c:pt>
                <c:pt idx="37741">
                  <c:v>42925.747916666667</c:v>
                </c:pt>
                <c:pt idx="37742">
                  <c:v>42925.748611111114</c:v>
                </c:pt>
                <c:pt idx="37743">
                  <c:v>42925.749305555553</c:v>
                </c:pt>
                <c:pt idx="37744">
                  <c:v>42925.75</c:v>
                </c:pt>
                <c:pt idx="37745">
                  <c:v>42925.750694444447</c:v>
                </c:pt>
                <c:pt idx="37746">
                  <c:v>42925.751388888886</c:v>
                </c:pt>
                <c:pt idx="37747">
                  <c:v>42925.752083333333</c:v>
                </c:pt>
                <c:pt idx="37748">
                  <c:v>42925.75277777778</c:v>
                </c:pt>
                <c:pt idx="37749">
                  <c:v>42925.753472222219</c:v>
                </c:pt>
                <c:pt idx="37750">
                  <c:v>42925.754166666666</c:v>
                </c:pt>
                <c:pt idx="37751">
                  <c:v>42925.754861111112</c:v>
                </c:pt>
                <c:pt idx="37752">
                  <c:v>42925.755555555559</c:v>
                </c:pt>
                <c:pt idx="37753">
                  <c:v>42925.756249999999</c:v>
                </c:pt>
                <c:pt idx="37754">
                  <c:v>42925.756944444445</c:v>
                </c:pt>
                <c:pt idx="37755">
                  <c:v>42925.757638888892</c:v>
                </c:pt>
                <c:pt idx="37756">
                  <c:v>42925.758333333331</c:v>
                </c:pt>
                <c:pt idx="37757">
                  <c:v>42925.759027777778</c:v>
                </c:pt>
                <c:pt idx="37758">
                  <c:v>42925.759722222225</c:v>
                </c:pt>
                <c:pt idx="37759">
                  <c:v>42925.760416666664</c:v>
                </c:pt>
                <c:pt idx="37760">
                  <c:v>42925.761111111111</c:v>
                </c:pt>
                <c:pt idx="37761">
                  <c:v>42925.761805555558</c:v>
                </c:pt>
                <c:pt idx="37762">
                  <c:v>42925.762499999997</c:v>
                </c:pt>
                <c:pt idx="37763">
                  <c:v>42925.763194444444</c:v>
                </c:pt>
                <c:pt idx="37764">
                  <c:v>42925.763888888891</c:v>
                </c:pt>
                <c:pt idx="37765">
                  <c:v>42925.76458333333</c:v>
                </c:pt>
                <c:pt idx="37766">
                  <c:v>42925.765277777777</c:v>
                </c:pt>
                <c:pt idx="37767">
                  <c:v>42925.765972222223</c:v>
                </c:pt>
                <c:pt idx="37768">
                  <c:v>42925.76666666667</c:v>
                </c:pt>
                <c:pt idx="37769">
                  <c:v>42925.767361111109</c:v>
                </c:pt>
                <c:pt idx="37770">
                  <c:v>42925.768055555556</c:v>
                </c:pt>
                <c:pt idx="37771">
                  <c:v>42925.768750000003</c:v>
                </c:pt>
                <c:pt idx="37772">
                  <c:v>42925.769444444442</c:v>
                </c:pt>
                <c:pt idx="37773">
                  <c:v>42925.770138888889</c:v>
                </c:pt>
                <c:pt idx="37774">
                  <c:v>42925.770833333336</c:v>
                </c:pt>
                <c:pt idx="37775">
                  <c:v>42925.771527777775</c:v>
                </c:pt>
                <c:pt idx="37776">
                  <c:v>42925.772222222222</c:v>
                </c:pt>
                <c:pt idx="37777">
                  <c:v>42925.772916666669</c:v>
                </c:pt>
                <c:pt idx="37778">
                  <c:v>42925.773611111108</c:v>
                </c:pt>
                <c:pt idx="37779">
                  <c:v>42925.774305555555</c:v>
                </c:pt>
                <c:pt idx="37780">
                  <c:v>42925.775000000001</c:v>
                </c:pt>
                <c:pt idx="37781">
                  <c:v>42925.775694444441</c:v>
                </c:pt>
                <c:pt idx="37782">
                  <c:v>42925.776388888888</c:v>
                </c:pt>
                <c:pt idx="37783">
                  <c:v>42925.777083333334</c:v>
                </c:pt>
                <c:pt idx="37784">
                  <c:v>42925.777777777781</c:v>
                </c:pt>
                <c:pt idx="37785">
                  <c:v>42925.77847222222</c:v>
                </c:pt>
                <c:pt idx="37786">
                  <c:v>42925.779166666667</c:v>
                </c:pt>
                <c:pt idx="37787">
                  <c:v>42925.779861111114</c:v>
                </c:pt>
                <c:pt idx="37788">
                  <c:v>42925.780555555553</c:v>
                </c:pt>
                <c:pt idx="37789">
                  <c:v>42925.78125</c:v>
                </c:pt>
                <c:pt idx="37790">
                  <c:v>42925.781944444447</c:v>
                </c:pt>
                <c:pt idx="37791">
                  <c:v>42925.782638888886</c:v>
                </c:pt>
                <c:pt idx="37792">
                  <c:v>42925.783333333333</c:v>
                </c:pt>
                <c:pt idx="37793">
                  <c:v>42925.78402777778</c:v>
                </c:pt>
                <c:pt idx="37794">
                  <c:v>42925.784722222219</c:v>
                </c:pt>
                <c:pt idx="37795">
                  <c:v>42925.785416666666</c:v>
                </c:pt>
                <c:pt idx="37796">
                  <c:v>42925.786111111112</c:v>
                </c:pt>
                <c:pt idx="37797">
                  <c:v>42925.786805555559</c:v>
                </c:pt>
                <c:pt idx="37798">
                  <c:v>42925.787499999999</c:v>
                </c:pt>
                <c:pt idx="37799">
                  <c:v>42925.788194444445</c:v>
                </c:pt>
                <c:pt idx="37800">
                  <c:v>42925.788888888892</c:v>
                </c:pt>
                <c:pt idx="37801">
                  <c:v>42925.789583333331</c:v>
                </c:pt>
                <c:pt idx="37802">
                  <c:v>42925.790277777778</c:v>
                </c:pt>
                <c:pt idx="37803">
                  <c:v>42925.790972222225</c:v>
                </c:pt>
                <c:pt idx="37804">
                  <c:v>42925.791666666664</c:v>
                </c:pt>
                <c:pt idx="37805">
                  <c:v>42925.792361111111</c:v>
                </c:pt>
                <c:pt idx="37806">
                  <c:v>42925.793055555558</c:v>
                </c:pt>
                <c:pt idx="37807">
                  <c:v>42925.793749999997</c:v>
                </c:pt>
                <c:pt idx="37808">
                  <c:v>42925.794444444444</c:v>
                </c:pt>
                <c:pt idx="37809">
                  <c:v>42925.795138888891</c:v>
                </c:pt>
                <c:pt idx="37810">
                  <c:v>42925.79583333333</c:v>
                </c:pt>
                <c:pt idx="37811">
                  <c:v>42925.796527777777</c:v>
                </c:pt>
                <c:pt idx="37812">
                  <c:v>42925.797222222223</c:v>
                </c:pt>
                <c:pt idx="37813">
                  <c:v>42925.79791666667</c:v>
                </c:pt>
                <c:pt idx="37814">
                  <c:v>42925.798611111109</c:v>
                </c:pt>
                <c:pt idx="37815">
                  <c:v>42925.799305555556</c:v>
                </c:pt>
                <c:pt idx="37816">
                  <c:v>42925.8</c:v>
                </c:pt>
                <c:pt idx="37817">
                  <c:v>42925.800694444442</c:v>
                </c:pt>
                <c:pt idx="37818">
                  <c:v>42925.801388888889</c:v>
                </c:pt>
                <c:pt idx="37819">
                  <c:v>42925.802083333336</c:v>
                </c:pt>
                <c:pt idx="37820">
                  <c:v>42925.802777777775</c:v>
                </c:pt>
                <c:pt idx="37821">
                  <c:v>42925.803472222222</c:v>
                </c:pt>
                <c:pt idx="37822">
                  <c:v>42925.804166666669</c:v>
                </c:pt>
                <c:pt idx="37823">
                  <c:v>42925.804861111108</c:v>
                </c:pt>
                <c:pt idx="37824">
                  <c:v>42925.805555555555</c:v>
                </c:pt>
                <c:pt idx="37825">
                  <c:v>42925.806250000001</c:v>
                </c:pt>
                <c:pt idx="37826">
                  <c:v>42925.806944444441</c:v>
                </c:pt>
                <c:pt idx="37827">
                  <c:v>42925.807638888888</c:v>
                </c:pt>
                <c:pt idx="37828">
                  <c:v>42925.808333333334</c:v>
                </c:pt>
                <c:pt idx="37829">
                  <c:v>42925.809027777781</c:v>
                </c:pt>
                <c:pt idx="37830">
                  <c:v>42925.80972222222</c:v>
                </c:pt>
                <c:pt idx="37831">
                  <c:v>42925.810416666667</c:v>
                </c:pt>
                <c:pt idx="37832">
                  <c:v>42925.811111111114</c:v>
                </c:pt>
                <c:pt idx="37833">
                  <c:v>42925.811805555553</c:v>
                </c:pt>
                <c:pt idx="37834">
                  <c:v>42925.8125</c:v>
                </c:pt>
                <c:pt idx="37835">
                  <c:v>42925.813194444447</c:v>
                </c:pt>
                <c:pt idx="37836">
                  <c:v>42925.813888888886</c:v>
                </c:pt>
                <c:pt idx="37837">
                  <c:v>42925.814583333333</c:v>
                </c:pt>
                <c:pt idx="37838">
                  <c:v>42925.81527777778</c:v>
                </c:pt>
                <c:pt idx="37839">
                  <c:v>42925.815972222219</c:v>
                </c:pt>
                <c:pt idx="37840">
                  <c:v>42925.816666666666</c:v>
                </c:pt>
                <c:pt idx="37841">
                  <c:v>42925.817361111112</c:v>
                </c:pt>
                <c:pt idx="37842">
                  <c:v>42925.818055555559</c:v>
                </c:pt>
                <c:pt idx="37843">
                  <c:v>42925.818749999999</c:v>
                </c:pt>
                <c:pt idx="37844">
                  <c:v>42925.819444444445</c:v>
                </c:pt>
                <c:pt idx="37845">
                  <c:v>42925.820138888892</c:v>
                </c:pt>
                <c:pt idx="37846">
                  <c:v>42925.820833333331</c:v>
                </c:pt>
                <c:pt idx="37847">
                  <c:v>42925.821527777778</c:v>
                </c:pt>
                <c:pt idx="37848">
                  <c:v>42925.822222222225</c:v>
                </c:pt>
                <c:pt idx="37849">
                  <c:v>42925.822916666664</c:v>
                </c:pt>
                <c:pt idx="37850">
                  <c:v>42925.823611111111</c:v>
                </c:pt>
                <c:pt idx="37851">
                  <c:v>42925.824305555558</c:v>
                </c:pt>
                <c:pt idx="37852">
                  <c:v>42925.824999999997</c:v>
                </c:pt>
                <c:pt idx="37853">
                  <c:v>42925.825694444444</c:v>
                </c:pt>
                <c:pt idx="37854">
                  <c:v>42925.826388888891</c:v>
                </c:pt>
                <c:pt idx="37855">
                  <c:v>42925.82708333333</c:v>
                </c:pt>
                <c:pt idx="37856">
                  <c:v>42925.827777777777</c:v>
                </c:pt>
                <c:pt idx="37857">
                  <c:v>42925.828472222223</c:v>
                </c:pt>
                <c:pt idx="37858">
                  <c:v>42925.82916666667</c:v>
                </c:pt>
                <c:pt idx="37859">
                  <c:v>42925.829861111109</c:v>
                </c:pt>
                <c:pt idx="37860">
                  <c:v>42925.830555555556</c:v>
                </c:pt>
                <c:pt idx="37861">
                  <c:v>42925.831250000003</c:v>
                </c:pt>
                <c:pt idx="37862">
                  <c:v>42925.831944444442</c:v>
                </c:pt>
                <c:pt idx="37863">
                  <c:v>42925.832638888889</c:v>
                </c:pt>
                <c:pt idx="37864">
                  <c:v>42925.833333333336</c:v>
                </c:pt>
                <c:pt idx="37865">
                  <c:v>42925.834027777775</c:v>
                </c:pt>
                <c:pt idx="37866">
                  <c:v>42925.834722222222</c:v>
                </c:pt>
                <c:pt idx="37867">
                  <c:v>42925.835416666669</c:v>
                </c:pt>
                <c:pt idx="37868">
                  <c:v>42925.836111111108</c:v>
                </c:pt>
                <c:pt idx="37869">
                  <c:v>42925.836805555555</c:v>
                </c:pt>
                <c:pt idx="37870">
                  <c:v>42925.837500000001</c:v>
                </c:pt>
                <c:pt idx="37871">
                  <c:v>42925.838194444441</c:v>
                </c:pt>
                <c:pt idx="37872">
                  <c:v>42925.838888888888</c:v>
                </c:pt>
                <c:pt idx="37873">
                  <c:v>42925.839583333334</c:v>
                </c:pt>
                <c:pt idx="37874">
                  <c:v>42925.840277777781</c:v>
                </c:pt>
                <c:pt idx="37875">
                  <c:v>42925.84097222222</c:v>
                </c:pt>
                <c:pt idx="37876">
                  <c:v>42925.841666666667</c:v>
                </c:pt>
                <c:pt idx="37877">
                  <c:v>42925.842361111114</c:v>
                </c:pt>
                <c:pt idx="37878">
                  <c:v>42925.843055555553</c:v>
                </c:pt>
                <c:pt idx="37879">
                  <c:v>42925.84375</c:v>
                </c:pt>
                <c:pt idx="37880">
                  <c:v>42925.844444444447</c:v>
                </c:pt>
                <c:pt idx="37881">
                  <c:v>42925.845138888886</c:v>
                </c:pt>
                <c:pt idx="37882">
                  <c:v>42925.845833333333</c:v>
                </c:pt>
                <c:pt idx="37883">
                  <c:v>42925.84652777778</c:v>
                </c:pt>
                <c:pt idx="37884">
                  <c:v>42925.847222222219</c:v>
                </c:pt>
                <c:pt idx="37885">
                  <c:v>42925.847916666666</c:v>
                </c:pt>
                <c:pt idx="37886">
                  <c:v>42925.848611111112</c:v>
                </c:pt>
                <c:pt idx="37887">
                  <c:v>42925.849305555559</c:v>
                </c:pt>
                <c:pt idx="37888">
                  <c:v>42925.85</c:v>
                </c:pt>
                <c:pt idx="37889">
                  <c:v>42925.850694444445</c:v>
                </c:pt>
                <c:pt idx="37890">
                  <c:v>42925.851388888892</c:v>
                </c:pt>
                <c:pt idx="37891">
                  <c:v>42925.852083333331</c:v>
                </c:pt>
                <c:pt idx="37892">
                  <c:v>42925.852777777778</c:v>
                </c:pt>
                <c:pt idx="37893">
                  <c:v>42925.853472222225</c:v>
                </c:pt>
                <c:pt idx="37894">
                  <c:v>42925.854166666664</c:v>
                </c:pt>
                <c:pt idx="37895">
                  <c:v>42925.854861111111</c:v>
                </c:pt>
                <c:pt idx="37896">
                  <c:v>42925.855555555558</c:v>
                </c:pt>
                <c:pt idx="37897">
                  <c:v>42925.856249999997</c:v>
                </c:pt>
                <c:pt idx="37898">
                  <c:v>42925.856944444444</c:v>
                </c:pt>
                <c:pt idx="37899">
                  <c:v>42925.857638888891</c:v>
                </c:pt>
                <c:pt idx="37900">
                  <c:v>42925.85833333333</c:v>
                </c:pt>
                <c:pt idx="37901">
                  <c:v>42925.859027777777</c:v>
                </c:pt>
                <c:pt idx="37902">
                  <c:v>42925.859722222223</c:v>
                </c:pt>
                <c:pt idx="37903">
                  <c:v>42925.86041666667</c:v>
                </c:pt>
                <c:pt idx="37904">
                  <c:v>42925.861111111109</c:v>
                </c:pt>
                <c:pt idx="37905">
                  <c:v>42925.861805555556</c:v>
                </c:pt>
                <c:pt idx="37906">
                  <c:v>42925.862500000003</c:v>
                </c:pt>
                <c:pt idx="37907">
                  <c:v>42925.863194444442</c:v>
                </c:pt>
                <c:pt idx="37908">
                  <c:v>42925.863888888889</c:v>
                </c:pt>
                <c:pt idx="37909">
                  <c:v>42925.864583333336</c:v>
                </c:pt>
                <c:pt idx="37910">
                  <c:v>42925.865277777775</c:v>
                </c:pt>
                <c:pt idx="37911">
                  <c:v>42925.865972222222</c:v>
                </c:pt>
                <c:pt idx="37912">
                  <c:v>42925.866666666669</c:v>
                </c:pt>
                <c:pt idx="37913">
                  <c:v>42925.867361111108</c:v>
                </c:pt>
                <c:pt idx="37914">
                  <c:v>42925.868055555555</c:v>
                </c:pt>
                <c:pt idx="37915">
                  <c:v>42925.868750000001</c:v>
                </c:pt>
                <c:pt idx="37916">
                  <c:v>42925.869444444441</c:v>
                </c:pt>
                <c:pt idx="37917">
                  <c:v>42925.870138888888</c:v>
                </c:pt>
                <c:pt idx="37918">
                  <c:v>42925.870833333334</c:v>
                </c:pt>
                <c:pt idx="37919">
                  <c:v>42925.871527777781</c:v>
                </c:pt>
                <c:pt idx="37920">
                  <c:v>42925.87222222222</c:v>
                </c:pt>
                <c:pt idx="37921">
                  <c:v>42925.872916666667</c:v>
                </c:pt>
                <c:pt idx="37922">
                  <c:v>42925.873611111114</c:v>
                </c:pt>
                <c:pt idx="37923">
                  <c:v>42925.874305555553</c:v>
                </c:pt>
                <c:pt idx="37924">
                  <c:v>42925.875</c:v>
                </c:pt>
                <c:pt idx="37925">
                  <c:v>42925.875694444447</c:v>
                </c:pt>
                <c:pt idx="37926">
                  <c:v>42925.876388888886</c:v>
                </c:pt>
                <c:pt idx="37927">
                  <c:v>42925.877083333333</c:v>
                </c:pt>
                <c:pt idx="37928">
                  <c:v>42925.87777777778</c:v>
                </c:pt>
                <c:pt idx="37929">
                  <c:v>42925.878472222219</c:v>
                </c:pt>
                <c:pt idx="37930">
                  <c:v>42925.879166666666</c:v>
                </c:pt>
                <c:pt idx="37931">
                  <c:v>42925.879861111112</c:v>
                </c:pt>
                <c:pt idx="37932">
                  <c:v>42925.880555555559</c:v>
                </c:pt>
                <c:pt idx="37933">
                  <c:v>42925.881249999999</c:v>
                </c:pt>
                <c:pt idx="37934">
                  <c:v>42925.881944444445</c:v>
                </c:pt>
                <c:pt idx="37935">
                  <c:v>42925.882638888892</c:v>
                </c:pt>
                <c:pt idx="37936">
                  <c:v>42925.883333333331</c:v>
                </c:pt>
                <c:pt idx="37937">
                  <c:v>42925.884027777778</c:v>
                </c:pt>
                <c:pt idx="37938">
                  <c:v>42925.884722222225</c:v>
                </c:pt>
                <c:pt idx="37939">
                  <c:v>42925.885416666664</c:v>
                </c:pt>
                <c:pt idx="37940">
                  <c:v>42925.886111111111</c:v>
                </c:pt>
                <c:pt idx="37941">
                  <c:v>42925.886805555558</c:v>
                </c:pt>
                <c:pt idx="37942">
                  <c:v>42925.887499999997</c:v>
                </c:pt>
                <c:pt idx="37943">
                  <c:v>42925.888194444444</c:v>
                </c:pt>
                <c:pt idx="37944">
                  <c:v>42925.888888888891</c:v>
                </c:pt>
                <c:pt idx="37945">
                  <c:v>42925.88958333333</c:v>
                </c:pt>
                <c:pt idx="37946">
                  <c:v>42925.890277777777</c:v>
                </c:pt>
                <c:pt idx="37947">
                  <c:v>42925.890972222223</c:v>
                </c:pt>
                <c:pt idx="37948">
                  <c:v>42925.89166666667</c:v>
                </c:pt>
                <c:pt idx="37949">
                  <c:v>42925.892361111109</c:v>
                </c:pt>
                <c:pt idx="37950">
                  <c:v>42925.893055555556</c:v>
                </c:pt>
                <c:pt idx="37951">
                  <c:v>42925.893750000003</c:v>
                </c:pt>
                <c:pt idx="37952">
                  <c:v>42925.894444444442</c:v>
                </c:pt>
                <c:pt idx="37953">
                  <c:v>42925.895138888889</c:v>
                </c:pt>
                <c:pt idx="37954">
                  <c:v>42925.895833333336</c:v>
                </c:pt>
                <c:pt idx="37955">
                  <c:v>42925.896527777775</c:v>
                </c:pt>
                <c:pt idx="37956">
                  <c:v>42925.897222222222</c:v>
                </c:pt>
                <c:pt idx="37957">
                  <c:v>42925.897916666669</c:v>
                </c:pt>
                <c:pt idx="37958">
                  <c:v>42925.898611111108</c:v>
                </c:pt>
                <c:pt idx="37959">
                  <c:v>42925.899305555555</c:v>
                </c:pt>
                <c:pt idx="37960">
                  <c:v>42925.9</c:v>
                </c:pt>
                <c:pt idx="37961">
                  <c:v>42925.900694444441</c:v>
                </c:pt>
                <c:pt idx="37962">
                  <c:v>42925.901388888888</c:v>
                </c:pt>
                <c:pt idx="37963">
                  <c:v>42925.902083333334</c:v>
                </c:pt>
                <c:pt idx="37964">
                  <c:v>42925.902777777781</c:v>
                </c:pt>
                <c:pt idx="37965">
                  <c:v>42925.90347222222</c:v>
                </c:pt>
                <c:pt idx="37966">
                  <c:v>42925.904166666667</c:v>
                </c:pt>
                <c:pt idx="37967">
                  <c:v>42925.904861111114</c:v>
                </c:pt>
                <c:pt idx="37968">
                  <c:v>42925.905555555553</c:v>
                </c:pt>
                <c:pt idx="37969">
                  <c:v>42925.90625</c:v>
                </c:pt>
                <c:pt idx="37970">
                  <c:v>42925.906944444447</c:v>
                </c:pt>
                <c:pt idx="37971">
                  <c:v>42925.907638888886</c:v>
                </c:pt>
                <c:pt idx="37972">
                  <c:v>42925.908333333333</c:v>
                </c:pt>
                <c:pt idx="37973">
                  <c:v>42925.90902777778</c:v>
                </c:pt>
                <c:pt idx="37974">
                  <c:v>42925.909722222219</c:v>
                </c:pt>
                <c:pt idx="37975">
                  <c:v>42925.910416666666</c:v>
                </c:pt>
                <c:pt idx="37976">
                  <c:v>42925.911111111112</c:v>
                </c:pt>
                <c:pt idx="37977">
                  <c:v>42925.911805555559</c:v>
                </c:pt>
                <c:pt idx="37978">
                  <c:v>42925.912499999999</c:v>
                </c:pt>
                <c:pt idx="37979">
                  <c:v>42925.913194444445</c:v>
                </c:pt>
                <c:pt idx="37980">
                  <c:v>42925.913888888892</c:v>
                </c:pt>
                <c:pt idx="37981">
                  <c:v>42925.914583333331</c:v>
                </c:pt>
                <c:pt idx="37982">
                  <c:v>42925.915277777778</c:v>
                </c:pt>
                <c:pt idx="37983">
                  <c:v>42925.915972222225</c:v>
                </c:pt>
                <c:pt idx="37984">
                  <c:v>42925.916666666664</c:v>
                </c:pt>
                <c:pt idx="37985">
                  <c:v>42925.917361111111</c:v>
                </c:pt>
                <c:pt idx="37986">
                  <c:v>42925.918055555558</c:v>
                </c:pt>
                <c:pt idx="37987">
                  <c:v>42925.918749999997</c:v>
                </c:pt>
                <c:pt idx="37988">
                  <c:v>42925.919444444444</c:v>
                </c:pt>
                <c:pt idx="37989">
                  <c:v>42925.920138888891</c:v>
                </c:pt>
                <c:pt idx="37990">
                  <c:v>42925.92083333333</c:v>
                </c:pt>
                <c:pt idx="37991">
                  <c:v>42925.921527777777</c:v>
                </c:pt>
                <c:pt idx="37992">
                  <c:v>42925.922222222223</c:v>
                </c:pt>
                <c:pt idx="37993">
                  <c:v>42925.92291666667</c:v>
                </c:pt>
                <c:pt idx="37994">
                  <c:v>42925.923611111109</c:v>
                </c:pt>
                <c:pt idx="37995">
                  <c:v>42925.924305555556</c:v>
                </c:pt>
                <c:pt idx="37996">
                  <c:v>42925.925000000003</c:v>
                </c:pt>
                <c:pt idx="37997">
                  <c:v>42925.925694444442</c:v>
                </c:pt>
                <c:pt idx="37998">
                  <c:v>42925.926388888889</c:v>
                </c:pt>
                <c:pt idx="37999">
                  <c:v>42925.927083333336</c:v>
                </c:pt>
                <c:pt idx="38000">
                  <c:v>42925.927777777775</c:v>
                </c:pt>
                <c:pt idx="38001">
                  <c:v>42925.928472222222</c:v>
                </c:pt>
                <c:pt idx="38002">
                  <c:v>42925.929166666669</c:v>
                </c:pt>
                <c:pt idx="38003">
                  <c:v>42925.929861111108</c:v>
                </c:pt>
                <c:pt idx="38004">
                  <c:v>42925.930555555555</c:v>
                </c:pt>
                <c:pt idx="38005">
                  <c:v>42925.931250000001</c:v>
                </c:pt>
                <c:pt idx="38006">
                  <c:v>42925.931944444441</c:v>
                </c:pt>
                <c:pt idx="38007">
                  <c:v>42925.932638888888</c:v>
                </c:pt>
                <c:pt idx="38008">
                  <c:v>42925.933333333334</c:v>
                </c:pt>
                <c:pt idx="38009">
                  <c:v>42925.934027777781</c:v>
                </c:pt>
                <c:pt idx="38010">
                  <c:v>42925.93472222222</c:v>
                </c:pt>
                <c:pt idx="38011">
                  <c:v>42925.935416666667</c:v>
                </c:pt>
                <c:pt idx="38012">
                  <c:v>42925.936111111114</c:v>
                </c:pt>
                <c:pt idx="38013">
                  <c:v>42925.936805555553</c:v>
                </c:pt>
                <c:pt idx="38014">
                  <c:v>42925.9375</c:v>
                </c:pt>
                <c:pt idx="38015">
                  <c:v>42925.938194444447</c:v>
                </c:pt>
                <c:pt idx="38016">
                  <c:v>42925.938888888886</c:v>
                </c:pt>
                <c:pt idx="38017">
                  <c:v>42925.939583333333</c:v>
                </c:pt>
                <c:pt idx="38018">
                  <c:v>42925.94027777778</c:v>
                </c:pt>
                <c:pt idx="38019">
                  <c:v>42925.940972222219</c:v>
                </c:pt>
                <c:pt idx="38020">
                  <c:v>42925.941666666666</c:v>
                </c:pt>
                <c:pt idx="38021">
                  <c:v>42925.942361111112</c:v>
                </c:pt>
                <c:pt idx="38022">
                  <c:v>42925.943055555559</c:v>
                </c:pt>
                <c:pt idx="38023">
                  <c:v>42925.943749999999</c:v>
                </c:pt>
                <c:pt idx="38024">
                  <c:v>42925.944444444445</c:v>
                </c:pt>
                <c:pt idx="38025">
                  <c:v>42925.945138888892</c:v>
                </c:pt>
                <c:pt idx="38026">
                  <c:v>42925.945833333331</c:v>
                </c:pt>
                <c:pt idx="38027">
                  <c:v>42925.946527777778</c:v>
                </c:pt>
                <c:pt idx="38028">
                  <c:v>42925.947222222225</c:v>
                </c:pt>
                <c:pt idx="38029">
                  <c:v>42925.947916666664</c:v>
                </c:pt>
                <c:pt idx="38030">
                  <c:v>42925.948611111111</c:v>
                </c:pt>
                <c:pt idx="38031">
                  <c:v>42925.949305555558</c:v>
                </c:pt>
                <c:pt idx="38032">
                  <c:v>42925.95</c:v>
                </c:pt>
                <c:pt idx="38033">
                  <c:v>42925.950694444444</c:v>
                </c:pt>
                <c:pt idx="38034">
                  <c:v>42925.951388888891</c:v>
                </c:pt>
                <c:pt idx="38035">
                  <c:v>42925.95208333333</c:v>
                </c:pt>
                <c:pt idx="38036">
                  <c:v>42925.952777777777</c:v>
                </c:pt>
                <c:pt idx="38037">
                  <c:v>42925.953472222223</c:v>
                </c:pt>
                <c:pt idx="38038">
                  <c:v>42925.95416666667</c:v>
                </c:pt>
                <c:pt idx="38039">
                  <c:v>42925.954861111109</c:v>
                </c:pt>
                <c:pt idx="38040">
                  <c:v>42925.955555555556</c:v>
                </c:pt>
                <c:pt idx="38041">
                  <c:v>42925.956250000003</c:v>
                </c:pt>
                <c:pt idx="38042">
                  <c:v>42925.956944444442</c:v>
                </c:pt>
                <c:pt idx="38043">
                  <c:v>42925.957638888889</c:v>
                </c:pt>
                <c:pt idx="38044">
                  <c:v>42925.958333333336</c:v>
                </c:pt>
                <c:pt idx="38045">
                  <c:v>42925.959027777775</c:v>
                </c:pt>
                <c:pt idx="38046">
                  <c:v>42925.959722222222</c:v>
                </c:pt>
                <c:pt idx="38047">
                  <c:v>42925.960416666669</c:v>
                </c:pt>
                <c:pt idx="38048">
                  <c:v>42925.961111111108</c:v>
                </c:pt>
                <c:pt idx="38049">
                  <c:v>42925.961805555555</c:v>
                </c:pt>
                <c:pt idx="38050">
                  <c:v>42925.962500000001</c:v>
                </c:pt>
                <c:pt idx="38051">
                  <c:v>42925.963194444441</c:v>
                </c:pt>
                <c:pt idx="38052">
                  <c:v>42925.963888888888</c:v>
                </c:pt>
                <c:pt idx="38053">
                  <c:v>42925.964583333334</c:v>
                </c:pt>
                <c:pt idx="38054">
                  <c:v>42925.965277777781</c:v>
                </c:pt>
                <c:pt idx="38055">
                  <c:v>42925.96597222222</c:v>
                </c:pt>
                <c:pt idx="38056">
                  <c:v>42925.966666666667</c:v>
                </c:pt>
                <c:pt idx="38057">
                  <c:v>42925.967361111114</c:v>
                </c:pt>
                <c:pt idx="38058">
                  <c:v>42925.968055555553</c:v>
                </c:pt>
                <c:pt idx="38059">
                  <c:v>42925.96875</c:v>
                </c:pt>
                <c:pt idx="38060">
                  <c:v>42925.969444444447</c:v>
                </c:pt>
                <c:pt idx="38061">
                  <c:v>42925.970138888886</c:v>
                </c:pt>
                <c:pt idx="38062">
                  <c:v>42925.970833333333</c:v>
                </c:pt>
                <c:pt idx="38063">
                  <c:v>42925.97152777778</c:v>
                </c:pt>
                <c:pt idx="38064">
                  <c:v>42925.972222222219</c:v>
                </c:pt>
                <c:pt idx="38065">
                  <c:v>42925.972916666666</c:v>
                </c:pt>
                <c:pt idx="38066">
                  <c:v>42925.973611111112</c:v>
                </c:pt>
                <c:pt idx="38067">
                  <c:v>42925.974305555559</c:v>
                </c:pt>
                <c:pt idx="38068">
                  <c:v>42925.974999999999</c:v>
                </c:pt>
                <c:pt idx="38069">
                  <c:v>42925.975694444445</c:v>
                </c:pt>
                <c:pt idx="38070">
                  <c:v>42925.976388888892</c:v>
                </c:pt>
                <c:pt idx="38071">
                  <c:v>42925.977083333331</c:v>
                </c:pt>
                <c:pt idx="38072">
                  <c:v>42925.977777777778</c:v>
                </c:pt>
                <c:pt idx="38073">
                  <c:v>42925.978472222225</c:v>
                </c:pt>
                <c:pt idx="38074">
                  <c:v>42925.979166666664</c:v>
                </c:pt>
                <c:pt idx="38075">
                  <c:v>42925.979861111111</c:v>
                </c:pt>
                <c:pt idx="38076">
                  <c:v>42925.980555555558</c:v>
                </c:pt>
                <c:pt idx="38077">
                  <c:v>42925.981249999997</c:v>
                </c:pt>
                <c:pt idx="38078">
                  <c:v>42925.981944444444</c:v>
                </c:pt>
                <c:pt idx="38079">
                  <c:v>42925.982638888891</c:v>
                </c:pt>
                <c:pt idx="38080">
                  <c:v>42925.98333333333</c:v>
                </c:pt>
                <c:pt idx="38081">
                  <c:v>42925.984027777777</c:v>
                </c:pt>
                <c:pt idx="38082">
                  <c:v>42925.984722222223</c:v>
                </c:pt>
                <c:pt idx="38083">
                  <c:v>42925.98541666667</c:v>
                </c:pt>
                <c:pt idx="38084">
                  <c:v>42925.986111111109</c:v>
                </c:pt>
                <c:pt idx="38085">
                  <c:v>42925.986805555556</c:v>
                </c:pt>
                <c:pt idx="38086">
                  <c:v>42925.987500000003</c:v>
                </c:pt>
                <c:pt idx="38087">
                  <c:v>42925.988194444442</c:v>
                </c:pt>
                <c:pt idx="38088">
                  <c:v>42925.988888888889</c:v>
                </c:pt>
                <c:pt idx="38089">
                  <c:v>42925.989583333336</c:v>
                </c:pt>
                <c:pt idx="38090">
                  <c:v>42925.990277777775</c:v>
                </c:pt>
                <c:pt idx="38091">
                  <c:v>42925.990972222222</c:v>
                </c:pt>
                <c:pt idx="38092">
                  <c:v>42925.991666666669</c:v>
                </c:pt>
                <c:pt idx="38093">
                  <c:v>42925.992361111108</c:v>
                </c:pt>
                <c:pt idx="38094">
                  <c:v>42925.993055555555</c:v>
                </c:pt>
                <c:pt idx="38095">
                  <c:v>42925.993750000001</c:v>
                </c:pt>
                <c:pt idx="38096">
                  <c:v>42925.994444444441</c:v>
                </c:pt>
                <c:pt idx="38097">
                  <c:v>42925.995138888888</c:v>
                </c:pt>
                <c:pt idx="38098">
                  <c:v>42925.995833333334</c:v>
                </c:pt>
                <c:pt idx="38099">
                  <c:v>42925.996527777781</c:v>
                </c:pt>
                <c:pt idx="38100">
                  <c:v>42925.99722222222</c:v>
                </c:pt>
                <c:pt idx="38101">
                  <c:v>42925.997916666667</c:v>
                </c:pt>
                <c:pt idx="38102">
                  <c:v>42925.998611111114</c:v>
                </c:pt>
                <c:pt idx="38103">
                  <c:v>42925.999305555553</c:v>
                </c:pt>
                <c:pt idx="38104">
                  <c:v>42926</c:v>
                </c:pt>
                <c:pt idx="38105">
                  <c:v>42926.000694444447</c:v>
                </c:pt>
                <c:pt idx="38106">
                  <c:v>42926.001388888886</c:v>
                </c:pt>
                <c:pt idx="38107">
                  <c:v>42926.002083333333</c:v>
                </c:pt>
                <c:pt idx="38108">
                  <c:v>42926.00277777778</c:v>
                </c:pt>
                <c:pt idx="38109">
                  <c:v>42926.003472222219</c:v>
                </c:pt>
                <c:pt idx="38110">
                  <c:v>42926.004166666666</c:v>
                </c:pt>
                <c:pt idx="38111">
                  <c:v>42926.004861111112</c:v>
                </c:pt>
                <c:pt idx="38112">
                  <c:v>42926.005555555559</c:v>
                </c:pt>
                <c:pt idx="38113">
                  <c:v>42926.006249999999</c:v>
                </c:pt>
                <c:pt idx="38114">
                  <c:v>42926.006944444445</c:v>
                </c:pt>
                <c:pt idx="38115">
                  <c:v>42926.007638888892</c:v>
                </c:pt>
                <c:pt idx="38116">
                  <c:v>42926.008333333331</c:v>
                </c:pt>
                <c:pt idx="38117">
                  <c:v>42926.009027777778</c:v>
                </c:pt>
                <c:pt idx="38118">
                  <c:v>42926.009722222225</c:v>
                </c:pt>
                <c:pt idx="38119">
                  <c:v>42926.010416666664</c:v>
                </c:pt>
                <c:pt idx="38120">
                  <c:v>42926.011111111111</c:v>
                </c:pt>
                <c:pt idx="38121">
                  <c:v>42926.011805555558</c:v>
                </c:pt>
                <c:pt idx="38122">
                  <c:v>42926.012499999997</c:v>
                </c:pt>
                <c:pt idx="38123">
                  <c:v>42926.013194444444</c:v>
                </c:pt>
                <c:pt idx="38124">
                  <c:v>42926.013888888891</c:v>
                </c:pt>
                <c:pt idx="38125">
                  <c:v>42926.01458333333</c:v>
                </c:pt>
                <c:pt idx="38126">
                  <c:v>42926.015277777777</c:v>
                </c:pt>
                <c:pt idx="38127">
                  <c:v>42926.015972222223</c:v>
                </c:pt>
                <c:pt idx="38128">
                  <c:v>42926.01666666667</c:v>
                </c:pt>
                <c:pt idx="38129">
                  <c:v>42926.017361111109</c:v>
                </c:pt>
                <c:pt idx="38130">
                  <c:v>42926.018055555556</c:v>
                </c:pt>
                <c:pt idx="38131">
                  <c:v>42926.018750000003</c:v>
                </c:pt>
                <c:pt idx="38132">
                  <c:v>42926.019444444442</c:v>
                </c:pt>
                <c:pt idx="38133">
                  <c:v>42926.020138888889</c:v>
                </c:pt>
                <c:pt idx="38134">
                  <c:v>42926.020833333336</c:v>
                </c:pt>
                <c:pt idx="38135">
                  <c:v>42926.021527777775</c:v>
                </c:pt>
                <c:pt idx="38136">
                  <c:v>42926.022222222222</c:v>
                </c:pt>
                <c:pt idx="38137">
                  <c:v>42926.022916666669</c:v>
                </c:pt>
                <c:pt idx="38138">
                  <c:v>42926.023611111108</c:v>
                </c:pt>
                <c:pt idx="38139">
                  <c:v>42926.024305555555</c:v>
                </c:pt>
                <c:pt idx="38140">
                  <c:v>42926.025000000001</c:v>
                </c:pt>
                <c:pt idx="38141">
                  <c:v>42926.025694444441</c:v>
                </c:pt>
                <c:pt idx="38142">
                  <c:v>42926.026388888888</c:v>
                </c:pt>
                <c:pt idx="38143">
                  <c:v>42926.027083333334</c:v>
                </c:pt>
                <c:pt idx="38144">
                  <c:v>42926.027777777781</c:v>
                </c:pt>
                <c:pt idx="38145">
                  <c:v>42926.02847222222</c:v>
                </c:pt>
                <c:pt idx="38146">
                  <c:v>42926.029166666667</c:v>
                </c:pt>
                <c:pt idx="38147">
                  <c:v>42926.029861111114</c:v>
                </c:pt>
                <c:pt idx="38148">
                  <c:v>42926.030555555553</c:v>
                </c:pt>
                <c:pt idx="38149">
                  <c:v>42926.03125</c:v>
                </c:pt>
                <c:pt idx="38150">
                  <c:v>42926.031944444447</c:v>
                </c:pt>
                <c:pt idx="38151">
                  <c:v>42926.032638888886</c:v>
                </c:pt>
                <c:pt idx="38152">
                  <c:v>42926.033333333333</c:v>
                </c:pt>
                <c:pt idx="38153">
                  <c:v>42926.03402777778</c:v>
                </c:pt>
                <c:pt idx="38154">
                  <c:v>42926.034722222219</c:v>
                </c:pt>
                <c:pt idx="38155">
                  <c:v>42926.035416666666</c:v>
                </c:pt>
                <c:pt idx="38156">
                  <c:v>42926.036111111112</c:v>
                </c:pt>
                <c:pt idx="38157">
                  <c:v>42926.036805555559</c:v>
                </c:pt>
                <c:pt idx="38158">
                  <c:v>42926.037499999999</c:v>
                </c:pt>
                <c:pt idx="38159">
                  <c:v>42926.038194444445</c:v>
                </c:pt>
                <c:pt idx="38160">
                  <c:v>42926.038888888892</c:v>
                </c:pt>
                <c:pt idx="38161">
                  <c:v>42926.039583333331</c:v>
                </c:pt>
                <c:pt idx="38162">
                  <c:v>42926.040277777778</c:v>
                </c:pt>
                <c:pt idx="38163">
                  <c:v>42926.040972222225</c:v>
                </c:pt>
                <c:pt idx="38164">
                  <c:v>42926.041666666664</c:v>
                </c:pt>
                <c:pt idx="38165">
                  <c:v>42926.042361111111</c:v>
                </c:pt>
                <c:pt idx="38166">
                  <c:v>42926.043055555558</c:v>
                </c:pt>
                <c:pt idx="38167">
                  <c:v>42926.043749999997</c:v>
                </c:pt>
                <c:pt idx="38168">
                  <c:v>42926.044444444444</c:v>
                </c:pt>
                <c:pt idx="38169">
                  <c:v>42926.045138888891</c:v>
                </c:pt>
                <c:pt idx="38170">
                  <c:v>42926.04583333333</c:v>
                </c:pt>
                <c:pt idx="38171">
                  <c:v>42926.046527777777</c:v>
                </c:pt>
                <c:pt idx="38172">
                  <c:v>42926.047222222223</c:v>
                </c:pt>
                <c:pt idx="38173">
                  <c:v>42926.04791666667</c:v>
                </c:pt>
                <c:pt idx="38174">
                  <c:v>42926.048611111109</c:v>
                </c:pt>
                <c:pt idx="38175">
                  <c:v>42926.049305555556</c:v>
                </c:pt>
                <c:pt idx="38176">
                  <c:v>42926.05</c:v>
                </c:pt>
                <c:pt idx="38177">
                  <c:v>42926.050694444442</c:v>
                </c:pt>
                <c:pt idx="38178">
                  <c:v>42926.051388888889</c:v>
                </c:pt>
                <c:pt idx="38179">
                  <c:v>42926.052083333336</c:v>
                </c:pt>
                <c:pt idx="38180">
                  <c:v>42926.052777777775</c:v>
                </c:pt>
                <c:pt idx="38181">
                  <c:v>42926.053472222222</c:v>
                </c:pt>
                <c:pt idx="38182">
                  <c:v>42926.054166666669</c:v>
                </c:pt>
                <c:pt idx="38183">
                  <c:v>42926.054861111108</c:v>
                </c:pt>
                <c:pt idx="38184">
                  <c:v>42926.055555555555</c:v>
                </c:pt>
                <c:pt idx="38185">
                  <c:v>42926.056250000001</c:v>
                </c:pt>
                <c:pt idx="38186">
                  <c:v>42926.056944444441</c:v>
                </c:pt>
                <c:pt idx="38187">
                  <c:v>42926.057638888888</c:v>
                </c:pt>
                <c:pt idx="38188">
                  <c:v>42926.058333333334</c:v>
                </c:pt>
                <c:pt idx="38189">
                  <c:v>42926.059027777781</c:v>
                </c:pt>
                <c:pt idx="38190">
                  <c:v>42926.05972222222</c:v>
                </c:pt>
                <c:pt idx="38191">
                  <c:v>42926.060416666667</c:v>
                </c:pt>
                <c:pt idx="38192">
                  <c:v>42926.061111111114</c:v>
                </c:pt>
                <c:pt idx="38193">
                  <c:v>42926.061805555553</c:v>
                </c:pt>
                <c:pt idx="38194">
                  <c:v>42926.0625</c:v>
                </c:pt>
                <c:pt idx="38195">
                  <c:v>42926.063194444447</c:v>
                </c:pt>
                <c:pt idx="38196">
                  <c:v>42926.063888888886</c:v>
                </c:pt>
                <c:pt idx="38197">
                  <c:v>42926.064583333333</c:v>
                </c:pt>
                <c:pt idx="38198">
                  <c:v>42926.06527777778</c:v>
                </c:pt>
                <c:pt idx="38199">
                  <c:v>42926.065972222219</c:v>
                </c:pt>
                <c:pt idx="38200">
                  <c:v>42926.066666666666</c:v>
                </c:pt>
                <c:pt idx="38201">
                  <c:v>42926.067361111112</c:v>
                </c:pt>
                <c:pt idx="38202">
                  <c:v>42926.068055555559</c:v>
                </c:pt>
                <c:pt idx="38203">
                  <c:v>42926.068749999999</c:v>
                </c:pt>
                <c:pt idx="38204">
                  <c:v>42926.069444444445</c:v>
                </c:pt>
                <c:pt idx="38205">
                  <c:v>42926.070138888892</c:v>
                </c:pt>
                <c:pt idx="38206">
                  <c:v>42926.070833333331</c:v>
                </c:pt>
                <c:pt idx="38207">
                  <c:v>42926.071527777778</c:v>
                </c:pt>
                <c:pt idx="38208">
                  <c:v>42926.072222222225</c:v>
                </c:pt>
                <c:pt idx="38209">
                  <c:v>42926.072916666664</c:v>
                </c:pt>
                <c:pt idx="38210">
                  <c:v>42926.073611111111</c:v>
                </c:pt>
                <c:pt idx="38211">
                  <c:v>42926.074305555558</c:v>
                </c:pt>
                <c:pt idx="38212">
                  <c:v>42926.074999999997</c:v>
                </c:pt>
                <c:pt idx="38213">
                  <c:v>42926.075694444444</c:v>
                </c:pt>
                <c:pt idx="38214">
                  <c:v>42926.076388888891</c:v>
                </c:pt>
                <c:pt idx="38215">
                  <c:v>42926.07708333333</c:v>
                </c:pt>
                <c:pt idx="38216">
                  <c:v>42926.077777777777</c:v>
                </c:pt>
                <c:pt idx="38217">
                  <c:v>42926.078472222223</c:v>
                </c:pt>
                <c:pt idx="38218">
                  <c:v>42926.07916666667</c:v>
                </c:pt>
                <c:pt idx="38219">
                  <c:v>42926.079861111109</c:v>
                </c:pt>
                <c:pt idx="38220">
                  <c:v>42926.080555555556</c:v>
                </c:pt>
                <c:pt idx="38221">
                  <c:v>42926.081250000003</c:v>
                </c:pt>
                <c:pt idx="38222">
                  <c:v>42926.081944444442</c:v>
                </c:pt>
                <c:pt idx="38223">
                  <c:v>42926.082638888889</c:v>
                </c:pt>
                <c:pt idx="38224">
                  <c:v>42926.083333333336</c:v>
                </c:pt>
                <c:pt idx="38225">
                  <c:v>42926.084027777775</c:v>
                </c:pt>
                <c:pt idx="38226">
                  <c:v>42926.084722222222</c:v>
                </c:pt>
                <c:pt idx="38227">
                  <c:v>42926.085416666669</c:v>
                </c:pt>
                <c:pt idx="38228">
                  <c:v>42926.086111111108</c:v>
                </c:pt>
                <c:pt idx="38229">
                  <c:v>42926.086805555555</c:v>
                </c:pt>
                <c:pt idx="38230">
                  <c:v>42926.087500000001</c:v>
                </c:pt>
                <c:pt idx="38231">
                  <c:v>42926.088194444441</c:v>
                </c:pt>
                <c:pt idx="38232">
                  <c:v>42926.088888888888</c:v>
                </c:pt>
                <c:pt idx="38233">
                  <c:v>42926.089583333334</c:v>
                </c:pt>
                <c:pt idx="38234">
                  <c:v>42926.090277777781</c:v>
                </c:pt>
                <c:pt idx="38235">
                  <c:v>42926.09097222222</c:v>
                </c:pt>
                <c:pt idx="38236">
                  <c:v>42926.091666666667</c:v>
                </c:pt>
                <c:pt idx="38237">
                  <c:v>42926.092361111114</c:v>
                </c:pt>
                <c:pt idx="38238">
                  <c:v>42926.093055555553</c:v>
                </c:pt>
                <c:pt idx="38239">
                  <c:v>42926.09375</c:v>
                </c:pt>
                <c:pt idx="38240">
                  <c:v>42926.094444444447</c:v>
                </c:pt>
                <c:pt idx="38241">
                  <c:v>42926.095138888886</c:v>
                </c:pt>
                <c:pt idx="38242">
                  <c:v>42926.095833333333</c:v>
                </c:pt>
                <c:pt idx="38243">
                  <c:v>42926.09652777778</c:v>
                </c:pt>
                <c:pt idx="38244">
                  <c:v>42926.097222222219</c:v>
                </c:pt>
                <c:pt idx="38245">
                  <c:v>42926.097916666666</c:v>
                </c:pt>
                <c:pt idx="38246">
                  <c:v>42926.098611111112</c:v>
                </c:pt>
                <c:pt idx="38247">
                  <c:v>42926.099305555559</c:v>
                </c:pt>
                <c:pt idx="38248">
                  <c:v>42926.1</c:v>
                </c:pt>
                <c:pt idx="38249">
                  <c:v>42926.100694444445</c:v>
                </c:pt>
                <c:pt idx="38250">
                  <c:v>42926.101388888892</c:v>
                </c:pt>
                <c:pt idx="38251">
                  <c:v>42926.102083333331</c:v>
                </c:pt>
                <c:pt idx="38252">
                  <c:v>42926.102777777778</c:v>
                </c:pt>
                <c:pt idx="38253">
                  <c:v>42926.103472222225</c:v>
                </c:pt>
                <c:pt idx="38254">
                  <c:v>42926.104166666664</c:v>
                </c:pt>
                <c:pt idx="38255">
                  <c:v>42926.104861111111</c:v>
                </c:pt>
                <c:pt idx="38256">
                  <c:v>42926.105555555558</c:v>
                </c:pt>
                <c:pt idx="38257">
                  <c:v>42926.106249999997</c:v>
                </c:pt>
                <c:pt idx="38258">
                  <c:v>42926.106944444444</c:v>
                </c:pt>
                <c:pt idx="38259">
                  <c:v>42926.107638888891</c:v>
                </c:pt>
                <c:pt idx="38260">
                  <c:v>42926.10833333333</c:v>
                </c:pt>
                <c:pt idx="38261">
                  <c:v>42926.109027777777</c:v>
                </c:pt>
                <c:pt idx="38262">
                  <c:v>42926.109722222223</c:v>
                </c:pt>
                <c:pt idx="38263">
                  <c:v>42926.11041666667</c:v>
                </c:pt>
                <c:pt idx="38264">
                  <c:v>42926.111111111109</c:v>
                </c:pt>
                <c:pt idx="38265">
                  <c:v>42926.111805555556</c:v>
                </c:pt>
                <c:pt idx="38266">
                  <c:v>42926.112500000003</c:v>
                </c:pt>
                <c:pt idx="38267">
                  <c:v>42926.113194444442</c:v>
                </c:pt>
                <c:pt idx="38268">
                  <c:v>42926.113888888889</c:v>
                </c:pt>
                <c:pt idx="38269">
                  <c:v>42926.114583333336</c:v>
                </c:pt>
                <c:pt idx="38270">
                  <c:v>42926.115277777775</c:v>
                </c:pt>
                <c:pt idx="38271">
                  <c:v>42926.115972222222</c:v>
                </c:pt>
                <c:pt idx="38272">
                  <c:v>42926.116666666669</c:v>
                </c:pt>
                <c:pt idx="38273">
                  <c:v>42926.117361111108</c:v>
                </c:pt>
                <c:pt idx="38274">
                  <c:v>42926.118055555555</c:v>
                </c:pt>
                <c:pt idx="38275">
                  <c:v>42926.118750000001</c:v>
                </c:pt>
                <c:pt idx="38276">
                  <c:v>42926.119444444441</c:v>
                </c:pt>
                <c:pt idx="38277">
                  <c:v>42926.120138888888</c:v>
                </c:pt>
                <c:pt idx="38278">
                  <c:v>42926.120833333334</c:v>
                </c:pt>
                <c:pt idx="38279">
                  <c:v>42926.121527777781</c:v>
                </c:pt>
                <c:pt idx="38280">
                  <c:v>42926.12222222222</c:v>
                </c:pt>
                <c:pt idx="38281">
                  <c:v>42926.122916666667</c:v>
                </c:pt>
                <c:pt idx="38282">
                  <c:v>42926.123611111114</c:v>
                </c:pt>
                <c:pt idx="38283">
                  <c:v>42926.124305555553</c:v>
                </c:pt>
                <c:pt idx="38284">
                  <c:v>42926.125</c:v>
                </c:pt>
                <c:pt idx="38285">
                  <c:v>42926.125694444447</c:v>
                </c:pt>
                <c:pt idx="38286">
                  <c:v>42926.126388888886</c:v>
                </c:pt>
                <c:pt idx="38287">
                  <c:v>42926.127083333333</c:v>
                </c:pt>
                <c:pt idx="38288">
                  <c:v>42926.12777777778</c:v>
                </c:pt>
                <c:pt idx="38289">
                  <c:v>42926.128472222219</c:v>
                </c:pt>
                <c:pt idx="38290">
                  <c:v>42926.129166666666</c:v>
                </c:pt>
                <c:pt idx="38291">
                  <c:v>42926.129861111112</c:v>
                </c:pt>
                <c:pt idx="38292">
                  <c:v>42926.130555555559</c:v>
                </c:pt>
                <c:pt idx="38293">
                  <c:v>42926.131249999999</c:v>
                </c:pt>
                <c:pt idx="38294">
                  <c:v>42926.131944444445</c:v>
                </c:pt>
                <c:pt idx="38295">
                  <c:v>42926.132638888892</c:v>
                </c:pt>
                <c:pt idx="38296">
                  <c:v>42926.133333333331</c:v>
                </c:pt>
                <c:pt idx="38297">
                  <c:v>42926.134027777778</c:v>
                </c:pt>
                <c:pt idx="38298">
                  <c:v>42926.134722222225</c:v>
                </c:pt>
                <c:pt idx="38299">
                  <c:v>42926.135416666664</c:v>
                </c:pt>
                <c:pt idx="38300">
                  <c:v>42926.136111111111</c:v>
                </c:pt>
                <c:pt idx="38301">
                  <c:v>42926.136805555558</c:v>
                </c:pt>
                <c:pt idx="38302">
                  <c:v>42926.137499999997</c:v>
                </c:pt>
                <c:pt idx="38303">
                  <c:v>42926.138194444444</c:v>
                </c:pt>
                <c:pt idx="38304">
                  <c:v>42926.138888888891</c:v>
                </c:pt>
                <c:pt idx="38305">
                  <c:v>42926.13958333333</c:v>
                </c:pt>
                <c:pt idx="38306">
                  <c:v>42926.140277777777</c:v>
                </c:pt>
                <c:pt idx="38307">
                  <c:v>42926.140972222223</c:v>
                </c:pt>
                <c:pt idx="38308">
                  <c:v>42926.14166666667</c:v>
                </c:pt>
                <c:pt idx="38309">
                  <c:v>42926.142361111109</c:v>
                </c:pt>
                <c:pt idx="38310">
                  <c:v>42926.143055555556</c:v>
                </c:pt>
                <c:pt idx="38311">
                  <c:v>42926.143750000003</c:v>
                </c:pt>
                <c:pt idx="38312">
                  <c:v>42926.144444444442</c:v>
                </c:pt>
                <c:pt idx="38313">
                  <c:v>42926.145138888889</c:v>
                </c:pt>
                <c:pt idx="38314">
                  <c:v>42926.145833333336</c:v>
                </c:pt>
                <c:pt idx="38315">
                  <c:v>42926.146527777775</c:v>
                </c:pt>
                <c:pt idx="38316">
                  <c:v>42926.147222222222</c:v>
                </c:pt>
                <c:pt idx="38317">
                  <c:v>42926.147916666669</c:v>
                </c:pt>
                <c:pt idx="38318">
                  <c:v>42926.148611111108</c:v>
                </c:pt>
                <c:pt idx="38319">
                  <c:v>42926.149305555555</c:v>
                </c:pt>
                <c:pt idx="38320">
                  <c:v>42926.15</c:v>
                </c:pt>
                <c:pt idx="38321">
                  <c:v>42926.150694444441</c:v>
                </c:pt>
                <c:pt idx="38322">
                  <c:v>42926.151388888888</c:v>
                </c:pt>
                <c:pt idx="38323">
                  <c:v>42926.152083333334</c:v>
                </c:pt>
                <c:pt idx="38324">
                  <c:v>42926.152777777781</c:v>
                </c:pt>
                <c:pt idx="38325">
                  <c:v>42926.15347222222</c:v>
                </c:pt>
                <c:pt idx="38326">
                  <c:v>42926.154166666667</c:v>
                </c:pt>
                <c:pt idx="38327">
                  <c:v>42926.154861111114</c:v>
                </c:pt>
                <c:pt idx="38328">
                  <c:v>42926.155555555553</c:v>
                </c:pt>
                <c:pt idx="38329">
                  <c:v>42926.15625</c:v>
                </c:pt>
                <c:pt idx="38330">
                  <c:v>42926.156944444447</c:v>
                </c:pt>
                <c:pt idx="38331">
                  <c:v>42926.157638888886</c:v>
                </c:pt>
                <c:pt idx="38332">
                  <c:v>42926.158333333333</c:v>
                </c:pt>
                <c:pt idx="38333">
                  <c:v>42926.15902777778</c:v>
                </c:pt>
                <c:pt idx="38334">
                  <c:v>42926.159722222219</c:v>
                </c:pt>
                <c:pt idx="38335">
                  <c:v>42926.160416666666</c:v>
                </c:pt>
                <c:pt idx="38336">
                  <c:v>42926.161111111112</c:v>
                </c:pt>
                <c:pt idx="38337">
                  <c:v>42926.161805555559</c:v>
                </c:pt>
                <c:pt idx="38338">
                  <c:v>42926.162499999999</c:v>
                </c:pt>
                <c:pt idx="38339">
                  <c:v>42926.163194444445</c:v>
                </c:pt>
                <c:pt idx="38340">
                  <c:v>42926.163888888892</c:v>
                </c:pt>
                <c:pt idx="38341">
                  <c:v>42926.164583333331</c:v>
                </c:pt>
                <c:pt idx="38342">
                  <c:v>42926.165277777778</c:v>
                </c:pt>
                <c:pt idx="38343">
                  <c:v>42926.165972222225</c:v>
                </c:pt>
                <c:pt idx="38344">
                  <c:v>42926.166666666664</c:v>
                </c:pt>
                <c:pt idx="38345">
                  <c:v>42926.167361111111</c:v>
                </c:pt>
                <c:pt idx="38346">
                  <c:v>42926.168055555558</c:v>
                </c:pt>
                <c:pt idx="38347">
                  <c:v>42926.168749999997</c:v>
                </c:pt>
                <c:pt idx="38348">
                  <c:v>42926.169444444444</c:v>
                </c:pt>
                <c:pt idx="38349">
                  <c:v>42926.170138888891</c:v>
                </c:pt>
                <c:pt idx="38350">
                  <c:v>42926.17083333333</c:v>
                </c:pt>
                <c:pt idx="38351">
                  <c:v>42926.171527777777</c:v>
                </c:pt>
                <c:pt idx="38352">
                  <c:v>42926.172222222223</c:v>
                </c:pt>
                <c:pt idx="38353">
                  <c:v>42926.17291666667</c:v>
                </c:pt>
                <c:pt idx="38354">
                  <c:v>42926.173611111109</c:v>
                </c:pt>
                <c:pt idx="38355">
                  <c:v>42926.174305555556</c:v>
                </c:pt>
                <c:pt idx="38356">
                  <c:v>42926.175000000003</c:v>
                </c:pt>
                <c:pt idx="38357">
                  <c:v>42926.175694444442</c:v>
                </c:pt>
                <c:pt idx="38358">
                  <c:v>42926.176388888889</c:v>
                </c:pt>
                <c:pt idx="38359">
                  <c:v>42926.177083333336</c:v>
                </c:pt>
                <c:pt idx="38360">
                  <c:v>42926.177777777775</c:v>
                </c:pt>
                <c:pt idx="38361">
                  <c:v>42926.178472222222</c:v>
                </c:pt>
                <c:pt idx="38362">
                  <c:v>42926.179166666669</c:v>
                </c:pt>
                <c:pt idx="38363">
                  <c:v>42926.179861111108</c:v>
                </c:pt>
                <c:pt idx="38364">
                  <c:v>42926.180555555555</c:v>
                </c:pt>
                <c:pt idx="38365">
                  <c:v>42926.181250000001</c:v>
                </c:pt>
                <c:pt idx="38366">
                  <c:v>42926.181944444441</c:v>
                </c:pt>
                <c:pt idx="38367">
                  <c:v>42926.182638888888</c:v>
                </c:pt>
                <c:pt idx="38368">
                  <c:v>42926.183333333334</c:v>
                </c:pt>
                <c:pt idx="38369">
                  <c:v>42926.184027777781</c:v>
                </c:pt>
                <c:pt idx="38370">
                  <c:v>42926.18472222222</c:v>
                </c:pt>
                <c:pt idx="38371">
                  <c:v>42926.185416666667</c:v>
                </c:pt>
                <c:pt idx="38372">
                  <c:v>42926.186111111114</c:v>
                </c:pt>
                <c:pt idx="38373">
                  <c:v>42926.186805555553</c:v>
                </c:pt>
                <c:pt idx="38374">
                  <c:v>42926.1875</c:v>
                </c:pt>
                <c:pt idx="38375">
                  <c:v>42926.188194444447</c:v>
                </c:pt>
                <c:pt idx="38376">
                  <c:v>42926.188888888886</c:v>
                </c:pt>
                <c:pt idx="38377">
                  <c:v>42926.189583333333</c:v>
                </c:pt>
                <c:pt idx="38378">
                  <c:v>42926.19027777778</c:v>
                </c:pt>
                <c:pt idx="38379">
                  <c:v>42926.190972222219</c:v>
                </c:pt>
                <c:pt idx="38380">
                  <c:v>42926.191666666666</c:v>
                </c:pt>
                <c:pt idx="38381">
                  <c:v>42926.192361111112</c:v>
                </c:pt>
                <c:pt idx="38382">
                  <c:v>42926.193055555559</c:v>
                </c:pt>
                <c:pt idx="38383">
                  <c:v>42926.193749999999</c:v>
                </c:pt>
                <c:pt idx="38384">
                  <c:v>42926.194444444445</c:v>
                </c:pt>
                <c:pt idx="38385">
                  <c:v>42926.195138888892</c:v>
                </c:pt>
                <c:pt idx="38386">
                  <c:v>42926.195833333331</c:v>
                </c:pt>
                <c:pt idx="38387">
                  <c:v>42926.196527777778</c:v>
                </c:pt>
                <c:pt idx="38388">
                  <c:v>42926.197222222225</c:v>
                </c:pt>
                <c:pt idx="38389">
                  <c:v>42926.197916666664</c:v>
                </c:pt>
                <c:pt idx="38390">
                  <c:v>42926.198611111111</c:v>
                </c:pt>
                <c:pt idx="38391">
                  <c:v>42926.199305555558</c:v>
                </c:pt>
                <c:pt idx="38392">
                  <c:v>42926.2</c:v>
                </c:pt>
                <c:pt idx="38393">
                  <c:v>42926.200694444444</c:v>
                </c:pt>
                <c:pt idx="38394">
                  <c:v>42926.201388888891</c:v>
                </c:pt>
                <c:pt idx="38395">
                  <c:v>42926.20208333333</c:v>
                </c:pt>
                <c:pt idx="38396">
                  <c:v>42926.202777777777</c:v>
                </c:pt>
                <c:pt idx="38397">
                  <c:v>42926.203472222223</c:v>
                </c:pt>
                <c:pt idx="38398">
                  <c:v>42926.20416666667</c:v>
                </c:pt>
                <c:pt idx="38399">
                  <c:v>42926.204861111109</c:v>
                </c:pt>
                <c:pt idx="38400">
                  <c:v>42926.205555555556</c:v>
                </c:pt>
                <c:pt idx="38401">
                  <c:v>42926.206250000003</c:v>
                </c:pt>
                <c:pt idx="38402">
                  <c:v>42926.206944444442</c:v>
                </c:pt>
                <c:pt idx="38403">
                  <c:v>42926.207638888889</c:v>
                </c:pt>
                <c:pt idx="38404">
                  <c:v>42926.208333333336</c:v>
                </c:pt>
                <c:pt idx="38405">
                  <c:v>42926.209027777775</c:v>
                </c:pt>
                <c:pt idx="38406">
                  <c:v>42926.209722222222</c:v>
                </c:pt>
                <c:pt idx="38407">
                  <c:v>42926.210416666669</c:v>
                </c:pt>
                <c:pt idx="38408">
                  <c:v>42926.211111111108</c:v>
                </c:pt>
                <c:pt idx="38409">
                  <c:v>42926.211805555555</c:v>
                </c:pt>
                <c:pt idx="38410">
                  <c:v>42926.212500000001</c:v>
                </c:pt>
                <c:pt idx="38411">
                  <c:v>42926.213194444441</c:v>
                </c:pt>
                <c:pt idx="38412">
                  <c:v>42926.213888888888</c:v>
                </c:pt>
                <c:pt idx="38413">
                  <c:v>42926.214583333334</c:v>
                </c:pt>
                <c:pt idx="38414">
                  <c:v>42926.215277777781</c:v>
                </c:pt>
                <c:pt idx="38415">
                  <c:v>42926.21597222222</c:v>
                </c:pt>
                <c:pt idx="38416">
                  <c:v>42926.216666666667</c:v>
                </c:pt>
                <c:pt idx="38417">
                  <c:v>42926.217361111114</c:v>
                </c:pt>
                <c:pt idx="38418">
                  <c:v>42926.218055555553</c:v>
                </c:pt>
                <c:pt idx="38419">
                  <c:v>42926.21875</c:v>
                </c:pt>
                <c:pt idx="38420">
                  <c:v>42926.219444444447</c:v>
                </c:pt>
                <c:pt idx="38421">
                  <c:v>42926.220138888886</c:v>
                </c:pt>
                <c:pt idx="38422">
                  <c:v>42926.220833333333</c:v>
                </c:pt>
                <c:pt idx="38423">
                  <c:v>42926.22152777778</c:v>
                </c:pt>
                <c:pt idx="38424">
                  <c:v>42926.222222222219</c:v>
                </c:pt>
                <c:pt idx="38425">
                  <c:v>42926.222916666666</c:v>
                </c:pt>
                <c:pt idx="38426">
                  <c:v>42926.223611111112</c:v>
                </c:pt>
                <c:pt idx="38427">
                  <c:v>42926.224305555559</c:v>
                </c:pt>
                <c:pt idx="38428">
                  <c:v>42926.224999999999</c:v>
                </c:pt>
                <c:pt idx="38429">
                  <c:v>42926.225694444445</c:v>
                </c:pt>
                <c:pt idx="38430">
                  <c:v>42926.226388888892</c:v>
                </c:pt>
                <c:pt idx="38431">
                  <c:v>42926.227083333331</c:v>
                </c:pt>
                <c:pt idx="38432">
                  <c:v>42926.227777777778</c:v>
                </c:pt>
                <c:pt idx="38433">
                  <c:v>42926.228472222225</c:v>
                </c:pt>
                <c:pt idx="38434">
                  <c:v>42926.229166666664</c:v>
                </c:pt>
                <c:pt idx="38435">
                  <c:v>42926.229861111111</c:v>
                </c:pt>
                <c:pt idx="38436">
                  <c:v>42926.230555555558</c:v>
                </c:pt>
                <c:pt idx="38437">
                  <c:v>42926.231249999997</c:v>
                </c:pt>
                <c:pt idx="38438">
                  <c:v>42926.231944444444</c:v>
                </c:pt>
                <c:pt idx="38439">
                  <c:v>42926.232638888891</c:v>
                </c:pt>
                <c:pt idx="38440">
                  <c:v>42926.23333333333</c:v>
                </c:pt>
                <c:pt idx="38441">
                  <c:v>42926.234027777777</c:v>
                </c:pt>
                <c:pt idx="38442">
                  <c:v>42926.234722222223</c:v>
                </c:pt>
                <c:pt idx="38443">
                  <c:v>42926.23541666667</c:v>
                </c:pt>
                <c:pt idx="38444">
                  <c:v>42926.236111111109</c:v>
                </c:pt>
                <c:pt idx="38445">
                  <c:v>42926.236805555556</c:v>
                </c:pt>
                <c:pt idx="38446">
                  <c:v>42926.237500000003</c:v>
                </c:pt>
                <c:pt idx="38447">
                  <c:v>42926.238194444442</c:v>
                </c:pt>
                <c:pt idx="38448">
                  <c:v>42926.238888888889</c:v>
                </c:pt>
                <c:pt idx="38449">
                  <c:v>42926.239583333336</c:v>
                </c:pt>
                <c:pt idx="38450">
                  <c:v>42926.240277777775</c:v>
                </c:pt>
                <c:pt idx="38451">
                  <c:v>42926.240972222222</c:v>
                </c:pt>
                <c:pt idx="38452">
                  <c:v>42926.241666666669</c:v>
                </c:pt>
                <c:pt idx="38453">
                  <c:v>42926.242361111108</c:v>
                </c:pt>
                <c:pt idx="38454">
                  <c:v>42926.243055555555</c:v>
                </c:pt>
                <c:pt idx="38455">
                  <c:v>42926.243750000001</c:v>
                </c:pt>
                <c:pt idx="38456">
                  <c:v>42926.244444444441</c:v>
                </c:pt>
                <c:pt idx="38457">
                  <c:v>42926.245138888888</c:v>
                </c:pt>
                <c:pt idx="38458">
                  <c:v>42926.245833333334</c:v>
                </c:pt>
                <c:pt idx="38459">
                  <c:v>42926.246527777781</c:v>
                </c:pt>
                <c:pt idx="38460">
                  <c:v>42926.24722222222</c:v>
                </c:pt>
                <c:pt idx="38461">
                  <c:v>42926.247916666667</c:v>
                </c:pt>
                <c:pt idx="38462">
                  <c:v>42926.248611111114</c:v>
                </c:pt>
                <c:pt idx="38463">
                  <c:v>42926.249305555553</c:v>
                </c:pt>
                <c:pt idx="38464">
                  <c:v>42926.25</c:v>
                </c:pt>
                <c:pt idx="38465">
                  <c:v>42926.250694444447</c:v>
                </c:pt>
                <c:pt idx="38466">
                  <c:v>42926.251388888886</c:v>
                </c:pt>
                <c:pt idx="38467">
                  <c:v>42926.252083333333</c:v>
                </c:pt>
                <c:pt idx="38468">
                  <c:v>42926.25277777778</c:v>
                </c:pt>
                <c:pt idx="38469">
                  <c:v>42926.253472222219</c:v>
                </c:pt>
                <c:pt idx="38470">
                  <c:v>42926.254166666666</c:v>
                </c:pt>
                <c:pt idx="38471">
                  <c:v>42926.254861111112</c:v>
                </c:pt>
                <c:pt idx="38472">
                  <c:v>42926.255555555559</c:v>
                </c:pt>
                <c:pt idx="38473">
                  <c:v>42926.256249999999</c:v>
                </c:pt>
                <c:pt idx="38474">
                  <c:v>42926.256944444445</c:v>
                </c:pt>
                <c:pt idx="38475">
                  <c:v>42926.257638888892</c:v>
                </c:pt>
                <c:pt idx="38476">
                  <c:v>42926.258333333331</c:v>
                </c:pt>
                <c:pt idx="38477">
                  <c:v>42926.259027777778</c:v>
                </c:pt>
                <c:pt idx="38478">
                  <c:v>42926.259722222225</c:v>
                </c:pt>
                <c:pt idx="38479">
                  <c:v>42926.260416666664</c:v>
                </c:pt>
                <c:pt idx="38480">
                  <c:v>42926.261111111111</c:v>
                </c:pt>
                <c:pt idx="38481">
                  <c:v>42926.261805555558</c:v>
                </c:pt>
                <c:pt idx="38482">
                  <c:v>42926.262499999997</c:v>
                </c:pt>
                <c:pt idx="38483">
                  <c:v>42926.263194444444</c:v>
                </c:pt>
                <c:pt idx="38484">
                  <c:v>42926.263888888891</c:v>
                </c:pt>
                <c:pt idx="38485">
                  <c:v>42926.26458333333</c:v>
                </c:pt>
                <c:pt idx="38486">
                  <c:v>42926.265277777777</c:v>
                </c:pt>
                <c:pt idx="38487">
                  <c:v>42926.265972222223</c:v>
                </c:pt>
                <c:pt idx="38488">
                  <c:v>42926.26666666667</c:v>
                </c:pt>
                <c:pt idx="38489">
                  <c:v>42926.267361111109</c:v>
                </c:pt>
                <c:pt idx="38490">
                  <c:v>42926.268055555556</c:v>
                </c:pt>
                <c:pt idx="38491">
                  <c:v>42926.268750000003</c:v>
                </c:pt>
                <c:pt idx="38492">
                  <c:v>42926.269444444442</c:v>
                </c:pt>
                <c:pt idx="38493">
                  <c:v>42926.270138888889</c:v>
                </c:pt>
                <c:pt idx="38494">
                  <c:v>42926.270833333336</c:v>
                </c:pt>
                <c:pt idx="38495">
                  <c:v>42926.271527777775</c:v>
                </c:pt>
                <c:pt idx="38496">
                  <c:v>42926.272222222222</c:v>
                </c:pt>
                <c:pt idx="38497">
                  <c:v>42926.272916666669</c:v>
                </c:pt>
                <c:pt idx="38498">
                  <c:v>42926.273611111108</c:v>
                </c:pt>
                <c:pt idx="38499">
                  <c:v>42926.274305555555</c:v>
                </c:pt>
                <c:pt idx="38500">
                  <c:v>42926.275000000001</c:v>
                </c:pt>
                <c:pt idx="38501">
                  <c:v>42926.275694444441</c:v>
                </c:pt>
                <c:pt idx="38502">
                  <c:v>42926.276388888888</c:v>
                </c:pt>
                <c:pt idx="38503">
                  <c:v>42926.277083333334</c:v>
                </c:pt>
                <c:pt idx="38504">
                  <c:v>42926.277777777781</c:v>
                </c:pt>
                <c:pt idx="38505">
                  <c:v>42926.27847222222</c:v>
                </c:pt>
                <c:pt idx="38506">
                  <c:v>42926.279166666667</c:v>
                </c:pt>
                <c:pt idx="38507">
                  <c:v>42926.279861111114</c:v>
                </c:pt>
                <c:pt idx="38508">
                  <c:v>42926.280555555553</c:v>
                </c:pt>
                <c:pt idx="38509">
                  <c:v>42926.28125</c:v>
                </c:pt>
                <c:pt idx="38510">
                  <c:v>42926.281944444447</c:v>
                </c:pt>
                <c:pt idx="38511">
                  <c:v>42926.282638888886</c:v>
                </c:pt>
                <c:pt idx="38512">
                  <c:v>42926.283333333333</c:v>
                </c:pt>
                <c:pt idx="38513">
                  <c:v>42926.28402777778</c:v>
                </c:pt>
                <c:pt idx="38514">
                  <c:v>42926.284722222219</c:v>
                </c:pt>
                <c:pt idx="38515">
                  <c:v>42926.285416666666</c:v>
                </c:pt>
                <c:pt idx="38516">
                  <c:v>42926.286111111112</c:v>
                </c:pt>
                <c:pt idx="38517">
                  <c:v>42926.286805555559</c:v>
                </c:pt>
                <c:pt idx="38518">
                  <c:v>42926.287499999999</c:v>
                </c:pt>
                <c:pt idx="38519">
                  <c:v>42926.288194444445</c:v>
                </c:pt>
                <c:pt idx="38520">
                  <c:v>42926.288888888892</c:v>
                </c:pt>
                <c:pt idx="38521">
                  <c:v>42926.289583333331</c:v>
                </c:pt>
                <c:pt idx="38522">
                  <c:v>42926.290277777778</c:v>
                </c:pt>
                <c:pt idx="38523">
                  <c:v>42926.290972222225</c:v>
                </c:pt>
                <c:pt idx="38524">
                  <c:v>42926.291666666664</c:v>
                </c:pt>
                <c:pt idx="38525">
                  <c:v>42926.292361111111</c:v>
                </c:pt>
                <c:pt idx="38526">
                  <c:v>42926.293055555558</c:v>
                </c:pt>
                <c:pt idx="38527">
                  <c:v>42926.293749999997</c:v>
                </c:pt>
                <c:pt idx="38528">
                  <c:v>42926.294444444444</c:v>
                </c:pt>
                <c:pt idx="38529">
                  <c:v>42926.295138888891</c:v>
                </c:pt>
                <c:pt idx="38530">
                  <c:v>42926.29583333333</c:v>
                </c:pt>
                <c:pt idx="38531">
                  <c:v>42926.296527777777</c:v>
                </c:pt>
                <c:pt idx="38532">
                  <c:v>42926.297222222223</c:v>
                </c:pt>
                <c:pt idx="38533">
                  <c:v>42926.29791666667</c:v>
                </c:pt>
                <c:pt idx="38534">
                  <c:v>42926.298611111109</c:v>
                </c:pt>
                <c:pt idx="38535">
                  <c:v>42926.299305555556</c:v>
                </c:pt>
                <c:pt idx="38536">
                  <c:v>42926.3</c:v>
                </c:pt>
                <c:pt idx="38537">
                  <c:v>42926.300694444442</c:v>
                </c:pt>
                <c:pt idx="38538">
                  <c:v>42926.301388888889</c:v>
                </c:pt>
                <c:pt idx="38539">
                  <c:v>42926.302083333336</c:v>
                </c:pt>
                <c:pt idx="38540">
                  <c:v>42926.302777777775</c:v>
                </c:pt>
                <c:pt idx="38541">
                  <c:v>42926.303472222222</c:v>
                </c:pt>
                <c:pt idx="38542">
                  <c:v>42926.304166666669</c:v>
                </c:pt>
                <c:pt idx="38543">
                  <c:v>42926.304861111108</c:v>
                </c:pt>
                <c:pt idx="38544">
                  <c:v>42926.305555555555</c:v>
                </c:pt>
                <c:pt idx="38545">
                  <c:v>42926.306250000001</c:v>
                </c:pt>
                <c:pt idx="38546">
                  <c:v>42926.306944444441</c:v>
                </c:pt>
                <c:pt idx="38547">
                  <c:v>42926.307638888888</c:v>
                </c:pt>
                <c:pt idx="38548">
                  <c:v>42926.308333333334</c:v>
                </c:pt>
                <c:pt idx="38549">
                  <c:v>42926.309027777781</c:v>
                </c:pt>
                <c:pt idx="38550">
                  <c:v>42926.30972222222</c:v>
                </c:pt>
                <c:pt idx="38551">
                  <c:v>42926.310416666667</c:v>
                </c:pt>
                <c:pt idx="38552">
                  <c:v>42926.311111111114</c:v>
                </c:pt>
                <c:pt idx="38553">
                  <c:v>42926.311805555553</c:v>
                </c:pt>
                <c:pt idx="38554">
                  <c:v>42926.3125</c:v>
                </c:pt>
                <c:pt idx="38555">
                  <c:v>42926.313194444447</c:v>
                </c:pt>
                <c:pt idx="38556">
                  <c:v>42926.313888888886</c:v>
                </c:pt>
                <c:pt idx="38557">
                  <c:v>42926.314583333333</c:v>
                </c:pt>
                <c:pt idx="38558">
                  <c:v>42926.31527777778</c:v>
                </c:pt>
                <c:pt idx="38559">
                  <c:v>42926.315972222219</c:v>
                </c:pt>
                <c:pt idx="38560">
                  <c:v>42926.316666666666</c:v>
                </c:pt>
                <c:pt idx="38561">
                  <c:v>42926.317361111112</c:v>
                </c:pt>
                <c:pt idx="38562">
                  <c:v>42926.318055555559</c:v>
                </c:pt>
                <c:pt idx="38563">
                  <c:v>42926.318749999999</c:v>
                </c:pt>
                <c:pt idx="38564">
                  <c:v>42926.319444444445</c:v>
                </c:pt>
                <c:pt idx="38565">
                  <c:v>42926.320138888892</c:v>
                </c:pt>
                <c:pt idx="38566">
                  <c:v>42926.320833333331</c:v>
                </c:pt>
                <c:pt idx="38567">
                  <c:v>42926.321527777778</c:v>
                </c:pt>
                <c:pt idx="38568">
                  <c:v>42926.322222222225</c:v>
                </c:pt>
                <c:pt idx="38569">
                  <c:v>42926.322916666664</c:v>
                </c:pt>
                <c:pt idx="38570">
                  <c:v>42926.323611111111</c:v>
                </c:pt>
                <c:pt idx="38571">
                  <c:v>42926.324305555558</c:v>
                </c:pt>
                <c:pt idx="38572">
                  <c:v>42926.324999999997</c:v>
                </c:pt>
                <c:pt idx="38573">
                  <c:v>42926.325694444444</c:v>
                </c:pt>
                <c:pt idx="38574">
                  <c:v>42926.326388888891</c:v>
                </c:pt>
                <c:pt idx="38575">
                  <c:v>42926.32708333333</c:v>
                </c:pt>
                <c:pt idx="38576">
                  <c:v>42926.327777777777</c:v>
                </c:pt>
                <c:pt idx="38577">
                  <c:v>42926.328472222223</c:v>
                </c:pt>
                <c:pt idx="38578">
                  <c:v>42926.32916666667</c:v>
                </c:pt>
                <c:pt idx="38579">
                  <c:v>42926.329861111109</c:v>
                </c:pt>
                <c:pt idx="38580">
                  <c:v>42926.330555555556</c:v>
                </c:pt>
                <c:pt idx="38581">
                  <c:v>42926.331250000003</c:v>
                </c:pt>
                <c:pt idx="38582">
                  <c:v>42926.331944444442</c:v>
                </c:pt>
                <c:pt idx="38583">
                  <c:v>42926.332638888889</c:v>
                </c:pt>
                <c:pt idx="38584">
                  <c:v>42926.333333333336</c:v>
                </c:pt>
                <c:pt idx="38585">
                  <c:v>42926.334027777775</c:v>
                </c:pt>
                <c:pt idx="38586">
                  <c:v>42926.334722222222</c:v>
                </c:pt>
                <c:pt idx="38587">
                  <c:v>42926.335416666669</c:v>
                </c:pt>
                <c:pt idx="38588">
                  <c:v>42926.336111111108</c:v>
                </c:pt>
                <c:pt idx="38589">
                  <c:v>42926.336805555555</c:v>
                </c:pt>
                <c:pt idx="38590">
                  <c:v>42926.337500000001</c:v>
                </c:pt>
                <c:pt idx="38591">
                  <c:v>42926.338194444441</c:v>
                </c:pt>
                <c:pt idx="38592">
                  <c:v>42926.338888888888</c:v>
                </c:pt>
                <c:pt idx="38593">
                  <c:v>42926.339583333334</c:v>
                </c:pt>
                <c:pt idx="38594">
                  <c:v>42926.340277777781</c:v>
                </c:pt>
                <c:pt idx="38595">
                  <c:v>42926.34097222222</c:v>
                </c:pt>
                <c:pt idx="38596">
                  <c:v>42926.341666666667</c:v>
                </c:pt>
                <c:pt idx="38597">
                  <c:v>42926.342361111114</c:v>
                </c:pt>
                <c:pt idx="38598">
                  <c:v>42926.343055555553</c:v>
                </c:pt>
                <c:pt idx="38599">
                  <c:v>42926.34375</c:v>
                </c:pt>
                <c:pt idx="38600">
                  <c:v>42926.344444444447</c:v>
                </c:pt>
                <c:pt idx="38601">
                  <c:v>42926.345138888886</c:v>
                </c:pt>
                <c:pt idx="38602">
                  <c:v>42926.345833333333</c:v>
                </c:pt>
                <c:pt idx="38603">
                  <c:v>42926.34652777778</c:v>
                </c:pt>
                <c:pt idx="38604">
                  <c:v>42926.347222222219</c:v>
                </c:pt>
                <c:pt idx="38605">
                  <c:v>42926.347916666666</c:v>
                </c:pt>
                <c:pt idx="38606">
                  <c:v>42926.348611111112</c:v>
                </c:pt>
                <c:pt idx="38607">
                  <c:v>42926.349305555559</c:v>
                </c:pt>
                <c:pt idx="38608">
                  <c:v>42926.35</c:v>
                </c:pt>
                <c:pt idx="38609">
                  <c:v>42926.350694444445</c:v>
                </c:pt>
                <c:pt idx="38610">
                  <c:v>42926.351388888892</c:v>
                </c:pt>
                <c:pt idx="38611">
                  <c:v>42926.352083333331</c:v>
                </c:pt>
                <c:pt idx="38612">
                  <c:v>42926.352777777778</c:v>
                </c:pt>
                <c:pt idx="38613">
                  <c:v>42926.353472222225</c:v>
                </c:pt>
                <c:pt idx="38614">
                  <c:v>42926.354166666664</c:v>
                </c:pt>
                <c:pt idx="38615">
                  <c:v>42926.354861111111</c:v>
                </c:pt>
                <c:pt idx="38616">
                  <c:v>42926.355555555558</c:v>
                </c:pt>
                <c:pt idx="38617">
                  <c:v>42926.356249999997</c:v>
                </c:pt>
                <c:pt idx="38618">
                  <c:v>42926.356944444444</c:v>
                </c:pt>
                <c:pt idx="38619">
                  <c:v>42926.357638888891</c:v>
                </c:pt>
                <c:pt idx="38620">
                  <c:v>42926.35833333333</c:v>
                </c:pt>
                <c:pt idx="38621">
                  <c:v>42926.359027777777</c:v>
                </c:pt>
                <c:pt idx="38622">
                  <c:v>42926.359722222223</c:v>
                </c:pt>
                <c:pt idx="38623">
                  <c:v>42926.36041666667</c:v>
                </c:pt>
                <c:pt idx="38624">
                  <c:v>42926.361111111109</c:v>
                </c:pt>
                <c:pt idx="38625">
                  <c:v>42926.361805555556</c:v>
                </c:pt>
                <c:pt idx="38626">
                  <c:v>42926.362500000003</c:v>
                </c:pt>
                <c:pt idx="38627">
                  <c:v>42926.363194444442</c:v>
                </c:pt>
                <c:pt idx="38628">
                  <c:v>42926.363888888889</c:v>
                </c:pt>
                <c:pt idx="38629">
                  <c:v>42926.364583333336</c:v>
                </c:pt>
                <c:pt idx="38630">
                  <c:v>42926.365277777775</c:v>
                </c:pt>
                <c:pt idx="38631">
                  <c:v>42926.365972222222</c:v>
                </c:pt>
                <c:pt idx="38632">
                  <c:v>42926.366666666669</c:v>
                </c:pt>
                <c:pt idx="38633">
                  <c:v>42926.367361111108</c:v>
                </c:pt>
                <c:pt idx="38634">
                  <c:v>42926.368055555555</c:v>
                </c:pt>
                <c:pt idx="38635">
                  <c:v>42926.368750000001</c:v>
                </c:pt>
                <c:pt idx="38636">
                  <c:v>42926.369444444441</c:v>
                </c:pt>
                <c:pt idx="38637">
                  <c:v>42926.370138888888</c:v>
                </c:pt>
                <c:pt idx="38638">
                  <c:v>42926.370833333334</c:v>
                </c:pt>
                <c:pt idx="38639">
                  <c:v>42926.371527777781</c:v>
                </c:pt>
                <c:pt idx="38640">
                  <c:v>42926.37222222222</c:v>
                </c:pt>
                <c:pt idx="38641">
                  <c:v>42926.372916666667</c:v>
                </c:pt>
                <c:pt idx="38642">
                  <c:v>42926.373611111114</c:v>
                </c:pt>
                <c:pt idx="38643">
                  <c:v>42926.374305555553</c:v>
                </c:pt>
                <c:pt idx="38644">
                  <c:v>42926.375</c:v>
                </c:pt>
                <c:pt idx="38645">
                  <c:v>42926.375694444447</c:v>
                </c:pt>
                <c:pt idx="38646">
                  <c:v>42926.376388888886</c:v>
                </c:pt>
                <c:pt idx="38647">
                  <c:v>42926.377083333333</c:v>
                </c:pt>
                <c:pt idx="38648">
                  <c:v>42926.37777777778</c:v>
                </c:pt>
                <c:pt idx="38649">
                  <c:v>42926.378472222219</c:v>
                </c:pt>
                <c:pt idx="38650">
                  <c:v>42926.379166666666</c:v>
                </c:pt>
                <c:pt idx="38651">
                  <c:v>42926.379861111112</c:v>
                </c:pt>
                <c:pt idx="38652">
                  <c:v>42926.380555555559</c:v>
                </c:pt>
                <c:pt idx="38653">
                  <c:v>42926.381249999999</c:v>
                </c:pt>
                <c:pt idx="38654">
                  <c:v>42926.381944444445</c:v>
                </c:pt>
                <c:pt idx="38655">
                  <c:v>42926.382638888892</c:v>
                </c:pt>
                <c:pt idx="38656">
                  <c:v>42926.383333333331</c:v>
                </c:pt>
                <c:pt idx="38657">
                  <c:v>42926.384027777778</c:v>
                </c:pt>
                <c:pt idx="38658">
                  <c:v>42926.384722222225</c:v>
                </c:pt>
                <c:pt idx="38659">
                  <c:v>42926.385416666664</c:v>
                </c:pt>
                <c:pt idx="38660">
                  <c:v>42926.386111111111</c:v>
                </c:pt>
                <c:pt idx="38661">
                  <c:v>42926.386805555558</c:v>
                </c:pt>
                <c:pt idx="38662">
                  <c:v>42926.387499999997</c:v>
                </c:pt>
                <c:pt idx="38663">
                  <c:v>42926.388194444444</c:v>
                </c:pt>
                <c:pt idx="38664">
                  <c:v>42926.388888888891</c:v>
                </c:pt>
                <c:pt idx="38665">
                  <c:v>42926.38958333333</c:v>
                </c:pt>
                <c:pt idx="38666">
                  <c:v>42926.390277777777</c:v>
                </c:pt>
                <c:pt idx="38667">
                  <c:v>42926.390972222223</c:v>
                </c:pt>
                <c:pt idx="38668">
                  <c:v>42926.39166666667</c:v>
                </c:pt>
                <c:pt idx="38669">
                  <c:v>42926.392361111109</c:v>
                </c:pt>
                <c:pt idx="38670">
                  <c:v>42926.393055555556</c:v>
                </c:pt>
                <c:pt idx="38671">
                  <c:v>42926.393750000003</c:v>
                </c:pt>
                <c:pt idx="38672">
                  <c:v>42926.394444444442</c:v>
                </c:pt>
                <c:pt idx="38673">
                  <c:v>42926.395138888889</c:v>
                </c:pt>
                <c:pt idx="38674">
                  <c:v>42926.395833333336</c:v>
                </c:pt>
                <c:pt idx="38675">
                  <c:v>42926.396527777775</c:v>
                </c:pt>
                <c:pt idx="38676">
                  <c:v>42926.397222222222</c:v>
                </c:pt>
                <c:pt idx="38677">
                  <c:v>42926.397916666669</c:v>
                </c:pt>
                <c:pt idx="38678">
                  <c:v>42926.398611111108</c:v>
                </c:pt>
                <c:pt idx="38679">
                  <c:v>42926.399305555555</c:v>
                </c:pt>
                <c:pt idx="38680">
                  <c:v>42926.400000000001</c:v>
                </c:pt>
                <c:pt idx="38681">
                  <c:v>42926.400694444441</c:v>
                </c:pt>
                <c:pt idx="38682">
                  <c:v>42926.401388888888</c:v>
                </c:pt>
                <c:pt idx="38683">
                  <c:v>42926.402083333334</c:v>
                </c:pt>
                <c:pt idx="38684">
                  <c:v>42926.402777777781</c:v>
                </c:pt>
                <c:pt idx="38685">
                  <c:v>42926.40347222222</c:v>
                </c:pt>
                <c:pt idx="38686">
                  <c:v>42926.404166666667</c:v>
                </c:pt>
                <c:pt idx="38687">
                  <c:v>42926.404861111114</c:v>
                </c:pt>
                <c:pt idx="38688">
                  <c:v>42926.405555555553</c:v>
                </c:pt>
                <c:pt idx="38689">
                  <c:v>42926.40625</c:v>
                </c:pt>
                <c:pt idx="38690">
                  <c:v>42926.406944444447</c:v>
                </c:pt>
                <c:pt idx="38691">
                  <c:v>42926.407638888886</c:v>
                </c:pt>
                <c:pt idx="38692">
                  <c:v>42926.408333333333</c:v>
                </c:pt>
                <c:pt idx="38693">
                  <c:v>42926.40902777778</c:v>
                </c:pt>
                <c:pt idx="38694">
                  <c:v>42926.409722222219</c:v>
                </c:pt>
                <c:pt idx="38695">
                  <c:v>42926.410416666666</c:v>
                </c:pt>
                <c:pt idx="38696">
                  <c:v>42926.411111111112</c:v>
                </c:pt>
                <c:pt idx="38697">
                  <c:v>42926.411805555559</c:v>
                </c:pt>
                <c:pt idx="38698">
                  <c:v>42926.412499999999</c:v>
                </c:pt>
                <c:pt idx="38699">
                  <c:v>42926.413194444445</c:v>
                </c:pt>
                <c:pt idx="38700">
                  <c:v>42926.413888888892</c:v>
                </c:pt>
                <c:pt idx="38701">
                  <c:v>42926.414583333331</c:v>
                </c:pt>
                <c:pt idx="38702">
                  <c:v>42926.415277777778</c:v>
                </c:pt>
                <c:pt idx="38703">
                  <c:v>42926.415972222225</c:v>
                </c:pt>
                <c:pt idx="38704">
                  <c:v>42926.416666666664</c:v>
                </c:pt>
                <c:pt idx="38705">
                  <c:v>42926.417361111111</c:v>
                </c:pt>
                <c:pt idx="38706">
                  <c:v>42926.418055555558</c:v>
                </c:pt>
                <c:pt idx="38707">
                  <c:v>42926.418749999997</c:v>
                </c:pt>
                <c:pt idx="38708">
                  <c:v>42926.419444444444</c:v>
                </c:pt>
                <c:pt idx="38709">
                  <c:v>42926.420138888891</c:v>
                </c:pt>
                <c:pt idx="38710">
                  <c:v>42926.42083333333</c:v>
                </c:pt>
                <c:pt idx="38711">
                  <c:v>42926.421527777777</c:v>
                </c:pt>
                <c:pt idx="38712">
                  <c:v>42926.422222222223</c:v>
                </c:pt>
                <c:pt idx="38713">
                  <c:v>42926.42291666667</c:v>
                </c:pt>
                <c:pt idx="38714">
                  <c:v>42926.423611111109</c:v>
                </c:pt>
                <c:pt idx="38715">
                  <c:v>42926.424305555556</c:v>
                </c:pt>
                <c:pt idx="38716">
                  <c:v>42926.425000000003</c:v>
                </c:pt>
                <c:pt idx="38717">
                  <c:v>42926.425694444442</c:v>
                </c:pt>
                <c:pt idx="38718">
                  <c:v>42926.426388888889</c:v>
                </c:pt>
                <c:pt idx="38719">
                  <c:v>42926.427083333336</c:v>
                </c:pt>
                <c:pt idx="38720">
                  <c:v>42926.427777777775</c:v>
                </c:pt>
                <c:pt idx="38721">
                  <c:v>42926.428472222222</c:v>
                </c:pt>
                <c:pt idx="38722">
                  <c:v>42926.429166666669</c:v>
                </c:pt>
                <c:pt idx="38723">
                  <c:v>42926.429861111108</c:v>
                </c:pt>
                <c:pt idx="38724">
                  <c:v>42926.430555555555</c:v>
                </c:pt>
                <c:pt idx="38725">
                  <c:v>42926.431250000001</c:v>
                </c:pt>
                <c:pt idx="38726">
                  <c:v>42926.431944444441</c:v>
                </c:pt>
                <c:pt idx="38727">
                  <c:v>42926.432638888888</c:v>
                </c:pt>
                <c:pt idx="38728">
                  <c:v>42926.433333333334</c:v>
                </c:pt>
                <c:pt idx="38729">
                  <c:v>42926.434027777781</c:v>
                </c:pt>
                <c:pt idx="38730">
                  <c:v>42926.43472222222</c:v>
                </c:pt>
                <c:pt idx="38731">
                  <c:v>42926.435416666667</c:v>
                </c:pt>
                <c:pt idx="38732">
                  <c:v>42926.436111111114</c:v>
                </c:pt>
                <c:pt idx="38733">
                  <c:v>42926.436805555553</c:v>
                </c:pt>
                <c:pt idx="38734">
                  <c:v>42926.4375</c:v>
                </c:pt>
                <c:pt idx="38735">
                  <c:v>42926.438194444447</c:v>
                </c:pt>
                <c:pt idx="38736">
                  <c:v>42926.438888888886</c:v>
                </c:pt>
                <c:pt idx="38737">
                  <c:v>42926.439583333333</c:v>
                </c:pt>
                <c:pt idx="38738">
                  <c:v>42926.44027777778</c:v>
                </c:pt>
                <c:pt idx="38739">
                  <c:v>42926.440972222219</c:v>
                </c:pt>
                <c:pt idx="38740">
                  <c:v>42926.441666666666</c:v>
                </c:pt>
                <c:pt idx="38741">
                  <c:v>42926.442361111112</c:v>
                </c:pt>
                <c:pt idx="38742">
                  <c:v>42926.443055555559</c:v>
                </c:pt>
                <c:pt idx="38743">
                  <c:v>42926.443749999999</c:v>
                </c:pt>
                <c:pt idx="38744">
                  <c:v>42926.444444444445</c:v>
                </c:pt>
                <c:pt idx="38745">
                  <c:v>42926.445138888892</c:v>
                </c:pt>
                <c:pt idx="38746">
                  <c:v>42926.445833333331</c:v>
                </c:pt>
                <c:pt idx="38747">
                  <c:v>42926.446527777778</c:v>
                </c:pt>
                <c:pt idx="38748">
                  <c:v>42926.447222222225</c:v>
                </c:pt>
                <c:pt idx="38749">
                  <c:v>42926.447916666664</c:v>
                </c:pt>
                <c:pt idx="38750">
                  <c:v>42926.448611111111</c:v>
                </c:pt>
                <c:pt idx="38751">
                  <c:v>42926.449305555558</c:v>
                </c:pt>
                <c:pt idx="38752">
                  <c:v>42926.45</c:v>
                </c:pt>
                <c:pt idx="38753">
                  <c:v>42926.450694444444</c:v>
                </c:pt>
                <c:pt idx="38754">
                  <c:v>42926.451388888891</c:v>
                </c:pt>
                <c:pt idx="38755">
                  <c:v>42926.45208333333</c:v>
                </c:pt>
                <c:pt idx="38756">
                  <c:v>42926.452777777777</c:v>
                </c:pt>
                <c:pt idx="38757">
                  <c:v>42926.453472222223</c:v>
                </c:pt>
                <c:pt idx="38758">
                  <c:v>42926.45416666667</c:v>
                </c:pt>
                <c:pt idx="38759">
                  <c:v>42926.454861111109</c:v>
                </c:pt>
                <c:pt idx="38760">
                  <c:v>42926.455555555556</c:v>
                </c:pt>
                <c:pt idx="38761">
                  <c:v>42926.456250000003</c:v>
                </c:pt>
                <c:pt idx="38762">
                  <c:v>42926.456944444442</c:v>
                </c:pt>
                <c:pt idx="38763">
                  <c:v>42926.457638888889</c:v>
                </c:pt>
                <c:pt idx="38764">
                  <c:v>42926.458333333336</c:v>
                </c:pt>
                <c:pt idx="38765">
                  <c:v>42926.459027777775</c:v>
                </c:pt>
                <c:pt idx="38766">
                  <c:v>42926.459722222222</c:v>
                </c:pt>
                <c:pt idx="38767">
                  <c:v>42926.460416666669</c:v>
                </c:pt>
                <c:pt idx="38768">
                  <c:v>42926.461111111108</c:v>
                </c:pt>
                <c:pt idx="38769">
                  <c:v>42926.461805555555</c:v>
                </c:pt>
                <c:pt idx="38770">
                  <c:v>42926.462500000001</c:v>
                </c:pt>
                <c:pt idx="38771">
                  <c:v>42926.463194444441</c:v>
                </c:pt>
                <c:pt idx="38772">
                  <c:v>42926.463888888888</c:v>
                </c:pt>
                <c:pt idx="38773">
                  <c:v>42926.464583333334</c:v>
                </c:pt>
                <c:pt idx="38774">
                  <c:v>42926.465277777781</c:v>
                </c:pt>
                <c:pt idx="38775">
                  <c:v>42926.46597222222</c:v>
                </c:pt>
                <c:pt idx="38776">
                  <c:v>42926.466666666667</c:v>
                </c:pt>
                <c:pt idx="38777">
                  <c:v>42926.467361111114</c:v>
                </c:pt>
                <c:pt idx="38778">
                  <c:v>42926.468055555553</c:v>
                </c:pt>
                <c:pt idx="38779">
                  <c:v>42926.46875</c:v>
                </c:pt>
                <c:pt idx="38780">
                  <c:v>42926.469444444447</c:v>
                </c:pt>
                <c:pt idx="38781">
                  <c:v>42926.470138888886</c:v>
                </c:pt>
                <c:pt idx="38782">
                  <c:v>42926.470833333333</c:v>
                </c:pt>
                <c:pt idx="38783">
                  <c:v>42926.47152777778</c:v>
                </c:pt>
                <c:pt idx="38784">
                  <c:v>42926.472222222219</c:v>
                </c:pt>
                <c:pt idx="38785">
                  <c:v>42926.472916666666</c:v>
                </c:pt>
                <c:pt idx="38786">
                  <c:v>42926.473611111112</c:v>
                </c:pt>
                <c:pt idx="38787">
                  <c:v>42926.474305555559</c:v>
                </c:pt>
                <c:pt idx="38788">
                  <c:v>42926.474999999999</c:v>
                </c:pt>
                <c:pt idx="38789">
                  <c:v>42926.475694444445</c:v>
                </c:pt>
                <c:pt idx="38790">
                  <c:v>42926.476388888892</c:v>
                </c:pt>
                <c:pt idx="38791">
                  <c:v>42926.477083333331</c:v>
                </c:pt>
                <c:pt idx="38792">
                  <c:v>42926.477777777778</c:v>
                </c:pt>
                <c:pt idx="38793">
                  <c:v>42926.478472222225</c:v>
                </c:pt>
                <c:pt idx="38794">
                  <c:v>42926.479166666664</c:v>
                </c:pt>
                <c:pt idx="38795">
                  <c:v>42926.479861111111</c:v>
                </c:pt>
                <c:pt idx="38796">
                  <c:v>42926.480555555558</c:v>
                </c:pt>
                <c:pt idx="38797">
                  <c:v>42926.481249999997</c:v>
                </c:pt>
                <c:pt idx="38798">
                  <c:v>42926.481944444444</c:v>
                </c:pt>
                <c:pt idx="38799">
                  <c:v>42926.482638888891</c:v>
                </c:pt>
                <c:pt idx="38800">
                  <c:v>42926.48333333333</c:v>
                </c:pt>
                <c:pt idx="38801">
                  <c:v>42926.484027777777</c:v>
                </c:pt>
                <c:pt idx="38802">
                  <c:v>42926.484722222223</c:v>
                </c:pt>
                <c:pt idx="38803">
                  <c:v>42926.48541666667</c:v>
                </c:pt>
                <c:pt idx="38804">
                  <c:v>42926.486111111109</c:v>
                </c:pt>
                <c:pt idx="38805">
                  <c:v>42926.486805555556</c:v>
                </c:pt>
                <c:pt idx="38806">
                  <c:v>42926.487500000003</c:v>
                </c:pt>
                <c:pt idx="38807">
                  <c:v>42926.488194444442</c:v>
                </c:pt>
                <c:pt idx="38808">
                  <c:v>42926.488888888889</c:v>
                </c:pt>
                <c:pt idx="38809">
                  <c:v>42926.489583333336</c:v>
                </c:pt>
                <c:pt idx="38810">
                  <c:v>42926.490277777775</c:v>
                </c:pt>
                <c:pt idx="38811">
                  <c:v>42926.490972222222</c:v>
                </c:pt>
                <c:pt idx="38812">
                  <c:v>42926.491666666669</c:v>
                </c:pt>
                <c:pt idx="38813">
                  <c:v>42926.492361111108</c:v>
                </c:pt>
                <c:pt idx="38814">
                  <c:v>42926.493055555555</c:v>
                </c:pt>
                <c:pt idx="38815">
                  <c:v>42926.493750000001</c:v>
                </c:pt>
                <c:pt idx="38816">
                  <c:v>42926.494444444441</c:v>
                </c:pt>
                <c:pt idx="38817">
                  <c:v>42926.495138888888</c:v>
                </c:pt>
                <c:pt idx="38818">
                  <c:v>42926.495833333334</c:v>
                </c:pt>
                <c:pt idx="38819">
                  <c:v>42926.496527777781</c:v>
                </c:pt>
                <c:pt idx="38820">
                  <c:v>42926.49722222222</c:v>
                </c:pt>
                <c:pt idx="38821">
                  <c:v>42926.497916666667</c:v>
                </c:pt>
                <c:pt idx="38822">
                  <c:v>42926.498611111114</c:v>
                </c:pt>
                <c:pt idx="38823">
                  <c:v>42926.499305555553</c:v>
                </c:pt>
                <c:pt idx="38824">
                  <c:v>42926.5</c:v>
                </c:pt>
                <c:pt idx="38825">
                  <c:v>42926.500694444447</c:v>
                </c:pt>
                <c:pt idx="38826">
                  <c:v>42926.501388888886</c:v>
                </c:pt>
                <c:pt idx="38827">
                  <c:v>42926.502083333333</c:v>
                </c:pt>
                <c:pt idx="38828">
                  <c:v>42926.50277777778</c:v>
                </c:pt>
                <c:pt idx="38829">
                  <c:v>42926.503472222219</c:v>
                </c:pt>
                <c:pt idx="38830">
                  <c:v>42926.504166666666</c:v>
                </c:pt>
                <c:pt idx="38831">
                  <c:v>42926.504861111112</c:v>
                </c:pt>
                <c:pt idx="38832">
                  <c:v>42926.505555555559</c:v>
                </c:pt>
                <c:pt idx="38833">
                  <c:v>42926.506249999999</c:v>
                </c:pt>
                <c:pt idx="38834">
                  <c:v>42926.506944444445</c:v>
                </c:pt>
                <c:pt idx="38835">
                  <c:v>42926.507638888892</c:v>
                </c:pt>
                <c:pt idx="38836">
                  <c:v>42926.508333333331</c:v>
                </c:pt>
                <c:pt idx="38837">
                  <c:v>42926.509027777778</c:v>
                </c:pt>
                <c:pt idx="38838">
                  <c:v>42926.509722222225</c:v>
                </c:pt>
                <c:pt idx="38839">
                  <c:v>42926.510416666664</c:v>
                </c:pt>
                <c:pt idx="38840">
                  <c:v>42926.511111111111</c:v>
                </c:pt>
                <c:pt idx="38841">
                  <c:v>42926.511805555558</c:v>
                </c:pt>
                <c:pt idx="38842">
                  <c:v>42926.512499999997</c:v>
                </c:pt>
                <c:pt idx="38843">
                  <c:v>42926.513194444444</c:v>
                </c:pt>
                <c:pt idx="38844">
                  <c:v>42926.513888888891</c:v>
                </c:pt>
                <c:pt idx="38845">
                  <c:v>42926.51458333333</c:v>
                </c:pt>
                <c:pt idx="38846">
                  <c:v>42926.515277777777</c:v>
                </c:pt>
                <c:pt idx="38847">
                  <c:v>42926.515972222223</c:v>
                </c:pt>
                <c:pt idx="38848">
                  <c:v>42926.51666666667</c:v>
                </c:pt>
                <c:pt idx="38849">
                  <c:v>42926.517361111109</c:v>
                </c:pt>
                <c:pt idx="38850">
                  <c:v>42926.518055555556</c:v>
                </c:pt>
                <c:pt idx="38851">
                  <c:v>42926.518750000003</c:v>
                </c:pt>
                <c:pt idx="38852">
                  <c:v>42926.519444444442</c:v>
                </c:pt>
                <c:pt idx="38853">
                  <c:v>42926.520138888889</c:v>
                </c:pt>
                <c:pt idx="38854">
                  <c:v>42926.520833333336</c:v>
                </c:pt>
                <c:pt idx="38855">
                  <c:v>42926.521527777775</c:v>
                </c:pt>
                <c:pt idx="38856">
                  <c:v>42926.522222222222</c:v>
                </c:pt>
                <c:pt idx="38857">
                  <c:v>42926.522916666669</c:v>
                </c:pt>
                <c:pt idx="38858">
                  <c:v>42926.523611111108</c:v>
                </c:pt>
                <c:pt idx="38859">
                  <c:v>42926.524305555555</c:v>
                </c:pt>
                <c:pt idx="38860">
                  <c:v>42926.525000000001</c:v>
                </c:pt>
                <c:pt idx="38861">
                  <c:v>42926.525694444441</c:v>
                </c:pt>
                <c:pt idx="38862">
                  <c:v>42926.526388888888</c:v>
                </c:pt>
                <c:pt idx="38863">
                  <c:v>42926.527083333334</c:v>
                </c:pt>
                <c:pt idx="38864">
                  <c:v>42926.527777777781</c:v>
                </c:pt>
                <c:pt idx="38865">
                  <c:v>42926.52847222222</c:v>
                </c:pt>
                <c:pt idx="38866">
                  <c:v>42926.529166666667</c:v>
                </c:pt>
                <c:pt idx="38867">
                  <c:v>42926.529861111114</c:v>
                </c:pt>
                <c:pt idx="38868">
                  <c:v>42926.530555555553</c:v>
                </c:pt>
                <c:pt idx="38869">
                  <c:v>42926.53125</c:v>
                </c:pt>
                <c:pt idx="38870">
                  <c:v>42926.531944444447</c:v>
                </c:pt>
                <c:pt idx="38871">
                  <c:v>42926.532638888886</c:v>
                </c:pt>
                <c:pt idx="38872">
                  <c:v>42926.533333333333</c:v>
                </c:pt>
                <c:pt idx="38873">
                  <c:v>42926.53402777778</c:v>
                </c:pt>
                <c:pt idx="38874">
                  <c:v>42926.534722222219</c:v>
                </c:pt>
                <c:pt idx="38875">
                  <c:v>42926.535416666666</c:v>
                </c:pt>
                <c:pt idx="38876">
                  <c:v>42926.536111111112</c:v>
                </c:pt>
                <c:pt idx="38877">
                  <c:v>42926.536805555559</c:v>
                </c:pt>
                <c:pt idx="38878">
                  <c:v>42926.537499999999</c:v>
                </c:pt>
                <c:pt idx="38879">
                  <c:v>42926.538194444445</c:v>
                </c:pt>
                <c:pt idx="38880">
                  <c:v>42926.538888888892</c:v>
                </c:pt>
                <c:pt idx="38881">
                  <c:v>42926.539583333331</c:v>
                </c:pt>
                <c:pt idx="38882">
                  <c:v>42926.540277777778</c:v>
                </c:pt>
                <c:pt idx="38883">
                  <c:v>42926.540972222225</c:v>
                </c:pt>
                <c:pt idx="38884">
                  <c:v>42926.541666666664</c:v>
                </c:pt>
                <c:pt idx="38885">
                  <c:v>42926.542361111111</c:v>
                </c:pt>
                <c:pt idx="38886">
                  <c:v>42926.543055555558</c:v>
                </c:pt>
                <c:pt idx="38887">
                  <c:v>42926.543749999997</c:v>
                </c:pt>
                <c:pt idx="38888">
                  <c:v>42926.544444444444</c:v>
                </c:pt>
                <c:pt idx="38889">
                  <c:v>42926.545138888891</c:v>
                </c:pt>
                <c:pt idx="38890">
                  <c:v>42926.54583333333</c:v>
                </c:pt>
                <c:pt idx="38891">
                  <c:v>42926.546527777777</c:v>
                </c:pt>
                <c:pt idx="38892">
                  <c:v>42926.547222222223</c:v>
                </c:pt>
                <c:pt idx="38893">
                  <c:v>42926.54791666667</c:v>
                </c:pt>
                <c:pt idx="38894">
                  <c:v>42926.548611111109</c:v>
                </c:pt>
                <c:pt idx="38895">
                  <c:v>42926.549305555556</c:v>
                </c:pt>
                <c:pt idx="38896">
                  <c:v>42926.55</c:v>
                </c:pt>
                <c:pt idx="38897">
                  <c:v>42926.550694444442</c:v>
                </c:pt>
                <c:pt idx="38898">
                  <c:v>42926.551388888889</c:v>
                </c:pt>
                <c:pt idx="38899">
                  <c:v>42926.552083333336</c:v>
                </c:pt>
                <c:pt idx="38900">
                  <c:v>42926.552777777775</c:v>
                </c:pt>
                <c:pt idx="38901">
                  <c:v>42926.553472222222</c:v>
                </c:pt>
                <c:pt idx="38902">
                  <c:v>42926.554166666669</c:v>
                </c:pt>
                <c:pt idx="38903">
                  <c:v>42926.554861111108</c:v>
                </c:pt>
                <c:pt idx="38904">
                  <c:v>42926.555555555555</c:v>
                </c:pt>
                <c:pt idx="38905">
                  <c:v>42926.556250000001</c:v>
                </c:pt>
                <c:pt idx="38906">
                  <c:v>42926.556944444441</c:v>
                </c:pt>
                <c:pt idx="38907">
                  <c:v>42926.557638888888</c:v>
                </c:pt>
                <c:pt idx="38908">
                  <c:v>42926.558333333334</c:v>
                </c:pt>
                <c:pt idx="38909">
                  <c:v>42926.559027777781</c:v>
                </c:pt>
                <c:pt idx="38910">
                  <c:v>42926.55972222222</c:v>
                </c:pt>
                <c:pt idx="38911">
                  <c:v>42926.560416666667</c:v>
                </c:pt>
                <c:pt idx="38912">
                  <c:v>42926.561111111114</c:v>
                </c:pt>
                <c:pt idx="38913">
                  <c:v>42926.561805555553</c:v>
                </c:pt>
                <c:pt idx="38914">
                  <c:v>42926.5625</c:v>
                </c:pt>
                <c:pt idx="38915">
                  <c:v>42926.563194444447</c:v>
                </c:pt>
                <c:pt idx="38916">
                  <c:v>42926.563888888886</c:v>
                </c:pt>
                <c:pt idx="38917">
                  <c:v>42926.564583333333</c:v>
                </c:pt>
                <c:pt idx="38918">
                  <c:v>42926.56527777778</c:v>
                </c:pt>
                <c:pt idx="38919">
                  <c:v>42926.565972222219</c:v>
                </c:pt>
                <c:pt idx="38920">
                  <c:v>42926.566666666666</c:v>
                </c:pt>
                <c:pt idx="38921">
                  <c:v>42926.567361111112</c:v>
                </c:pt>
                <c:pt idx="38922">
                  <c:v>42926.568055555559</c:v>
                </c:pt>
                <c:pt idx="38923">
                  <c:v>42926.568749999999</c:v>
                </c:pt>
                <c:pt idx="38924">
                  <c:v>42926.569444444445</c:v>
                </c:pt>
                <c:pt idx="38925">
                  <c:v>42926.570138888892</c:v>
                </c:pt>
                <c:pt idx="38926">
                  <c:v>42926.570833333331</c:v>
                </c:pt>
                <c:pt idx="38927">
                  <c:v>42926.571527777778</c:v>
                </c:pt>
                <c:pt idx="38928">
                  <c:v>42926.572222222225</c:v>
                </c:pt>
                <c:pt idx="38929">
                  <c:v>42926.572916666664</c:v>
                </c:pt>
                <c:pt idx="38930">
                  <c:v>42926.573611111111</c:v>
                </c:pt>
                <c:pt idx="38931">
                  <c:v>42926.574305555558</c:v>
                </c:pt>
                <c:pt idx="38932">
                  <c:v>42926.574999999997</c:v>
                </c:pt>
                <c:pt idx="38933">
                  <c:v>42926.575694444444</c:v>
                </c:pt>
                <c:pt idx="38934">
                  <c:v>42926.576388888891</c:v>
                </c:pt>
                <c:pt idx="38935">
                  <c:v>42926.57708333333</c:v>
                </c:pt>
                <c:pt idx="38936">
                  <c:v>42926.577777777777</c:v>
                </c:pt>
                <c:pt idx="38937">
                  <c:v>42926.578472222223</c:v>
                </c:pt>
                <c:pt idx="38938">
                  <c:v>42926.57916666667</c:v>
                </c:pt>
                <c:pt idx="38939">
                  <c:v>42926.579861111109</c:v>
                </c:pt>
                <c:pt idx="38940">
                  <c:v>42926.580555555556</c:v>
                </c:pt>
                <c:pt idx="38941">
                  <c:v>42926.581250000003</c:v>
                </c:pt>
                <c:pt idx="38942">
                  <c:v>42926.581944444442</c:v>
                </c:pt>
                <c:pt idx="38943">
                  <c:v>42926.582638888889</c:v>
                </c:pt>
                <c:pt idx="38944">
                  <c:v>42926.583333333336</c:v>
                </c:pt>
                <c:pt idx="38945">
                  <c:v>42926.584027777775</c:v>
                </c:pt>
                <c:pt idx="38946">
                  <c:v>42926.584722222222</c:v>
                </c:pt>
                <c:pt idx="38947">
                  <c:v>42926.585416666669</c:v>
                </c:pt>
                <c:pt idx="38948">
                  <c:v>42926.586111111108</c:v>
                </c:pt>
                <c:pt idx="38949">
                  <c:v>42926.586805555555</c:v>
                </c:pt>
                <c:pt idx="38950">
                  <c:v>42926.587500000001</c:v>
                </c:pt>
                <c:pt idx="38951">
                  <c:v>42926.588194444441</c:v>
                </c:pt>
                <c:pt idx="38952">
                  <c:v>42926.588888888888</c:v>
                </c:pt>
                <c:pt idx="38953">
                  <c:v>42926.589583333334</c:v>
                </c:pt>
                <c:pt idx="38954">
                  <c:v>42926.590277777781</c:v>
                </c:pt>
                <c:pt idx="38955">
                  <c:v>42926.59097222222</c:v>
                </c:pt>
                <c:pt idx="38956">
                  <c:v>42926.591666666667</c:v>
                </c:pt>
                <c:pt idx="38957">
                  <c:v>42926.592361111114</c:v>
                </c:pt>
                <c:pt idx="38958">
                  <c:v>42926.593055555553</c:v>
                </c:pt>
                <c:pt idx="38959">
                  <c:v>42926.59375</c:v>
                </c:pt>
                <c:pt idx="38960">
                  <c:v>42926.594444444447</c:v>
                </c:pt>
                <c:pt idx="38961">
                  <c:v>42926.595138888886</c:v>
                </c:pt>
                <c:pt idx="38962">
                  <c:v>42926.595833333333</c:v>
                </c:pt>
                <c:pt idx="38963">
                  <c:v>42926.59652777778</c:v>
                </c:pt>
                <c:pt idx="38964">
                  <c:v>42926.597222222219</c:v>
                </c:pt>
                <c:pt idx="38965">
                  <c:v>42926.597916666666</c:v>
                </c:pt>
                <c:pt idx="38966">
                  <c:v>42926.598611111112</c:v>
                </c:pt>
                <c:pt idx="38967">
                  <c:v>42926.599305555559</c:v>
                </c:pt>
                <c:pt idx="38968">
                  <c:v>42926.6</c:v>
                </c:pt>
                <c:pt idx="38969">
                  <c:v>42926.600694444445</c:v>
                </c:pt>
                <c:pt idx="38970">
                  <c:v>42926.601388888892</c:v>
                </c:pt>
                <c:pt idx="38971">
                  <c:v>42926.602083333331</c:v>
                </c:pt>
                <c:pt idx="38972">
                  <c:v>42926.602777777778</c:v>
                </c:pt>
                <c:pt idx="38973">
                  <c:v>42926.603472222225</c:v>
                </c:pt>
                <c:pt idx="38974">
                  <c:v>42926.604166666664</c:v>
                </c:pt>
                <c:pt idx="38975">
                  <c:v>42926.604861111111</c:v>
                </c:pt>
                <c:pt idx="38976">
                  <c:v>42926.605555555558</c:v>
                </c:pt>
                <c:pt idx="38977">
                  <c:v>42926.606249999997</c:v>
                </c:pt>
                <c:pt idx="38978">
                  <c:v>42926.606944444444</c:v>
                </c:pt>
                <c:pt idx="38979">
                  <c:v>42926.607638888891</c:v>
                </c:pt>
                <c:pt idx="38980">
                  <c:v>42926.60833333333</c:v>
                </c:pt>
                <c:pt idx="38981">
                  <c:v>42926.609027777777</c:v>
                </c:pt>
                <c:pt idx="38982">
                  <c:v>42926.609722222223</c:v>
                </c:pt>
                <c:pt idx="38983">
                  <c:v>42926.61041666667</c:v>
                </c:pt>
                <c:pt idx="38984">
                  <c:v>42926.611111111109</c:v>
                </c:pt>
                <c:pt idx="38985">
                  <c:v>42926.611805555556</c:v>
                </c:pt>
                <c:pt idx="38986">
                  <c:v>42926.612500000003</c:v>
                </c:pt>
                <c:pt idx="38987">
                  <c:v>42926.613194444442</c:v>
                </c:pt>
                <c:pt idx="38988">
                  <c:v>42926.613888888889</c:v>
                </c:pt>
                <c:pt idx="38989">
                  <c:v>42926.614583333336</c:v>
                </c:pt>
                <c:pt idx="38990">
                  <c:v>42926.615277777775</c:v>
                </c:pt>
                <c:pt idx="38991">
                  <c:v>42926.615972222222</c:v>
                </c:pt>
                <c:pt idx="38992">
                  <c:v>42926.616666666669</c:v>
                </c:pt>
                <c:pt idx="38993">
                  <c:v>42926.617361111108</c:v>
                </c:pt>
                <c:pt idx="38994">
                  <c:v>42926.618055555555</c:v>
                </c:pt>
                <c:pt idx="38995">
                  <c:v>42926.618750000001</c:v>
                </c:pt>
                <c:pt idx="38996">
                  <c:v>42926.619444444441</c:v>
                </c:pt>
                <c:pt idx="38997">
                  <c:v>42926.620138888888</c:v>
                </c:pt>
                <c:pt idx="38998">
                  <c:v>42926.620833333334</c:v>
                </c:pt>
                <c:pt idx="38999">
                  <c:v>42926.621527777781</c:v>
                </c:pt>
                <c:pt idx="39000">
                  <c:v>42926.62222222222</c:v>
                </c:pt>
                <c:pt idx="39001">
                  <c:v>42926.622916666667</c:v>
                </c:pt>
                <c:pt idx="39002">
                  <c:v>42926.623611111114</c:v>
                </c:pt>
                <c:pt idx="39003">
                  <c:v>42926.624305555553</c:v>
                </c:pt>
                <c:pt idx="39004">
                  <c:v>42926.625</c:v>
                </c:pt>
                <c:pt idx="39005">
                  <c:v>42926.625694444447</c:v>
                </c:pt>
                <c:pt idx="39006">
                  <c:v>42926.626388888886</c:v>
                </c:pt>
                <c:pt idx="39007">
                  <c:v>42926.627083333333</c:v>
                </c:pt>
                <c:pt idx="39008">
                  <c:v>42926.62777777778</c:v>
                </c:pt>
                <c:pt idx="39009">
                  <c:v>42926.628472222219</c:v>
                </c:pt>
                <c:pt idx="39010">
                  <c:v>42926.629166666666</c:v>
                </c:pt>
                <c:pt idx="39011">
                  <c:v>42926.629861111112</c:v>
                </c:pt>
                <c:pt idx="39012">
                  <c:v>42926.630555555559</c:v>
                </c:pt>
                <c:pt idx="39013">
                  <c:v>42926.631249999999</c:v>
                </c:pt>
                <c:pt idx="39014">
                  <c:v>42926.631944444445</c:v>
                </c:pt>
                <c:pt idx="39015">
                  <c:v>42926.632638888892</c:v>
                </c:pt>
                <c:pt idx="39016">
                  <c:v>42926.633333333331</c:v>
                </c:pt>
                <c:pt idx="39017">
                  <c:v>42926.634027777778</c:v>
                </c:pt>
                <c:pt idx="39018">
                  <c:v>42926.634722222225</c:v>
                </c:pt>
                <c:pt idx="39019">
                  <c:v>42926.635416666664</c:v>
                </c:pt>
                <c:pt idx="39020">
                  <c:v>42926.636111111111</c:v>
                </c:pt>
                <c:pt idx="39021">
                  <c:v>42926.636805555558</c:v>
                </c:pt>
                <c:pt idx="39022">
                  <c:v>42926.637499999997</c:v>
                </c:pt>
                <c:pt idx="39023">
                  <c:v>42926.638194444444</c:v>
                </c:pt>
                <c:pt idx="39024">
                  <c:v>42926.638888888891</c:v>
                </c:pt>
                <c:pt idx="39025">
                  <c:v>42926.63958333333</c:v>
                </c:pt>
                <c:pt idx="39026">
                  <c:v>42926.640277777777</c:v>
                </c:pt>
                <c:pt idx="39027">
                  <c:v>42926.640972222223</c:v>
                </c:pt>
                <c:pt idx="39028">
                  <c:v>42926.64166666667</c:v>
                </c:pt>
                <c:pt idx="39029">
                  <c:v>42926.642361111109</c:v>
                </c:pt>
                <c:pt idx="39030">
                  <c:v>42926.643055555556</c:v>
                </c:pt>
                <c:pt idx="39031">
                  <c:v>42926.643750000003</c:v>
                </c:pt>
                <c:pt idx="39032">
                  <c:v>42926.644444444442</c:v>
                </c:pt>
                <c:pt idx="39033">
                  <c:v>42926.645138888889</c:v>
                </c:pt>
                <c:pt idx="39034">
                  <c:v>42926.645833333336</c:v>
                </c:pt>
                <c:pt idx="39035">
                  <c:v>42926.646527777775</c:v>
                </c:pt>
                <c:pt idx="39036">
                  <c:v>42926.647222222222</c:v>
                </c:pt>
                <c:pt idx="39037">
                  <c:v>42926.647916666669</c:v>
                </c:pt>
                <c:pt idx="39038">
                  <c:v>42926.648611111108</c:v>
                </c:pt>
                <c:pt idx="39039">
                  <c:v>42926.649305555555</c:v>
                </c:pt>
                <c:pt idx="39040">
                  <c:v>42926.65</c:v>
                </c:pt>
                <c:pt idx="39041">
                  <c:v>42926.650694444441</c:v>
                </c:pt>
                <c:pt idx="39042">
                  <c:v>42926.651388888888</c:v>
                </c:pt>
                <c:pt idx="39043">
                  <c:v>42926.652083333334</c:v>
                </c:pt>
                <c:pt idx="39044">
                  <c:v>42926.652777777781</c:v>
                </c:pt>
                <c:pt idx="39045">
                  <c:v>42926.65347222222</c:v>
                </c:pt>
                <c:pt idx="39046">
                  <c:v>42926.654166666667</c:v>
                </c:pt>
                <c:pt idx="39047">
                  <c:v>42926.654861111114</c:v>
                </c:pt>
                <c:pt idx="39048">
                  <c:v>42926.655555555553</c:v>
                </c:pt>
                <c:pt idx="39049">
                  <c:v>42926.65625</c:v>
                </c:pt>
                <c:pt idx="39050">
                  <c:v>42926.656944444447</c:v>
                </c:pt>
                <c:pt idx="39051">
                  <c:v>42926.657638888886</c:v>
                </c:pt>
                <c:pt idx="39052">
                  <c:v>42926.658333333333</c:v>
                </c:pt>
                <c:pt idx="39053">
                  <c:v>42926.65902777778</c:v>
                </c:pt>
                <c:pt idx="39054">
                  <c:v>42926.659722222219</c:v>
                </c:pt>
                <c:pt idx="39055">
                  <c:v>42926.660416666666</c:v>
                </c:pt>
                <c:pt idx="39056">
                  <c:v>42926.661111111112</c:v>
                </c:pt>
                <c:pt idx="39057">
                  <c:v>42926.661805555559</c:v>
                </c:pt>
                <c:pt idx="39058">
                  <c:v>42926.662499999999</c:v>
                </c:pt>
                <c:pt idx="39059">
                  <c:v>42926.663194444445</c:v>
                </c:pt>
                <c:pt idx="39060">
                  <c:v>42926.663888888892</c:v>
                </c:pt>
                <c:pt idx="39061">
                  <c:v>42926.664583333331</c:v>
                </c:pt>
                <c:pt idx="39062">
                  <c:v>42926.665277777778</c:v>
                </c:pt>
                <c:pt idx="39063">
                  <c:v>42926.665972222225</c:v>
                </c:pt>
                <c:pt idx="39064">
                  <c:v>42926.666666666664</c:v>
                </c:pt>
                <c:pt idx="39065">
                  <c:v>42926.667361111111</c:v>
                </c:pt>
                <c:pt idx="39066">
                  <c:v>42926.668055555558</c:v>
                </c:pt>
                <c:pt idx="39067">
                  <c:v>42926.668749999997</c:v>
                </c:pt>
                <c:pt idx="39068">
                  <c:v>42926.669444444444</c:v>
                </c:pt>
                <c:pt idx="39069">
                  <c:v>42926.670138888891</c:v>
                </c:pt>
                <c:pt idx="39070">
                  <c:v>42926.67083333333</c:v>
                </c:pt>
                <c:pt idx="39071">
                  <c:v>42926.671527777777</c:v>
                </c:pt>
                <c:pt idx="39072">
                  <c:v>42926.672222222223</c:v>
                </c:pt>
                <c:pt idx="39073">
                  <c:v>42926.67291666667</c:v>
                </c:pt>
                <c:pt idx="39074">
                  <c:v>42926.673611111109</c:v>
                </c:pt>
                <c:pt idx="39075">
                  <c:v>42926.674305555556</c:v>
                </c:pt>
                <c:pt idx="39076">
                  <c:v>42926.675000000003</c:v>
                </c:pt>
                <c:pt idx="39077">
                  <c:v>42926.675694444442</c:v>
                </c:pt>
                <c:pt idx="39078">
                  <c:v>42926.676388888889</c:v>
                </c:pt>
                <c:pt idx="39079">
                  <c:v>42926.677083333336</c:v>
                </c:pt>
                <c:pt idx="39080">
                  <c:v>42926.677777777775</c:v>
                </c:pt>
                <c:pt idx="39081">
                  <c:v>42926.678472222222</c:v>
                </c:pt>
                <c:pt idx="39082">
                  <c:v>42926.679166666669</c:v>
                </c:pt>
                <c:pt idx="39083">
                  <c:v>42926.679861111108</c:v>
                </c:pt>
                <c:pt idx="39084">
                  <c:v>42926.680555555555</c:v>
                </c:pt>
                <c:pt idx="39085">
                  <c:v>42926.681250000001</c:v>
                </c:pt>
                <c:pt idx="39086">
                  <c:v>42926.681944444441</c:v>
                </c:pt>
                <c:pt idx="39087">
                  <c:v>42926.682638888888</c:v>
                </c:pt>
                <c:pt idx="39088">
                  <c:v>42926.683333333334</c:v>
                </c:pt>
                <c:pt idx="39089">
                  <c:v>42926.684027777781</c:v>
                </c:pt>
                <c:pt idx="39090">
                  <c:v>42926.68472222222</c:v>
                </c:pt>
                <c:pt idx="39091">
                  <c:v>42926.685416666667</c:v>
                </c:pt>
                <c:pt idx="39092">
                  <c:v>42926.686111111114</c:v>
                </c:pt>
                <c:pt idx="39093">
                  <c:v>42926.686805555553</c:v>
                </c:pt>
                <c:pt idx="39094">
                  <c:v>42926.6875</c:v>
                </c:pt>
                <c:pt idx="39095">
                  <c:v>42926.688194444447</c:v>
                </c:pt>
                <c:pt idx="39096">
                  <c:v>42926.688888888886</c:v>
                </c:pt>
                <c:pt idx="39097">
                  <c:v>42926.689583333333</c:v>
                </c:pt>
                <c:pt idx="39098">
                  <c:v>42926.69027777778</c:v>
                </c:pt>
                <c:pt idx="39099">
                  <c:v>42926.690972222219</c:v>
                </c:pt>
                <c:pt idx="39100">
                  <c:v>42926.691666666666</c:v>
                </c:pt>
                <c:pt idx="39101">
                  <c:v>42926.692361111112</c:v>
                </c:pt>
                <c:pt idx="39102">
                  <c:v>42926.693055555559</c:v>
                </c:pt>
                <c:pt idx="39103">
                  <c:v>42926.693749999999</c:v>
                </c:pt>
                <c:pt idx="39104">
                  <c:v>42926.694444444445</c:v>
                </c:pt>
                <c:pt idx="39105">
                  <c:v>42926.695138888892</c:v>
                </c:pt>
                <c:pt idx="39106">
                  <c:v>42926.695833333331</c:v>
                </c:pt>
                <c:pt idx="39107">
                  <c:v>42926.696527777778</c:v>
                </c:pt>
                <c:pt idx="39108">
                  <c:v>42926.697222222225</c:v>
                </c:pt>
                <c:pt idx="39109">
                  <c:v>42926.697916666664</c:v>
                </c:pt>
                <c:pt idx="39110">
                  <c:v>42926.698611111111</c:v>
                </c:pt>
                <c:pt idx="39111">
                  <c:v>42926.699305555558</c:v>
                </c:pt>
                <c:pt idx="39112">
                  <c:v>42926.7</c:v>
                </c:pt>
                <c:pt idx="39113">
                  <c:v>42926.700694444444</c:v>
                </c:pt>
                <c:pt idx="39114">
                  <c:v>42926.701388888891</c:v>
                </c:pt>
                <c:pt idx="39115">
                  <c:v>42926.70208333333</c:v>
                </c:pt>
                <c:pt idx="39116">
                  <c:v>42926.702777777777</c:v>
                </c:pt>
                <c:pt idx="39117">
                  <c:v>42926.703472222223</c:v>
                </c:pt>
                <c:pt idx="39118">
                  <c:v>42926.70416666667</c:v>
                </c:pt>
                <c:pt idx="39119">
                  <c:v>42926.704861111109</c:v>
                </c:pt>
                <c:pt idx="39120">
                  <c:v>42926.705555555556</c:v>
                </c:pt>
                <c:pt idx="39121">
                  <c:v>42926.706250000003</c:v>
                </c:pt>
                <c:pt idx="39122">
                  <c:v>42926.706944444442</c:v>
                </c:pt>
                <c:pt idx="39123">
                  <c:v>42926.707638888889</c:v>
                </c:pt>
                <c:pt idx="39124">
                  <c:v>42926.708333333336</c:v>
                </c:pt>
                <c:pt idx="39125">
                  <c:v>42926.709027777775</c:v>
                </c:pt>
                <c:pt idx="39126">
                  <c:v>42926.709722222222</c:v>
                </c:pt>
                <c:pt idx="39127">
                  <c:v>42926.710416666669</c:v>
                </c:pt>
                <c:pt idx="39128">
                  <c:v>42926.711111111108</c:v>
                </c:pt>
                <c:pt idx="39129">
                  <c:v>42926.711805555555</c:v>
                </c:pt>
                <c:pt idx="39130">
                  <c:v>42926.712500000001</c:v>
                </c:pt>
                <c:pt idx="39131">
                  <c:v>42926.713194444441</c:v>
                </c:pt>
                <c:pt idx="39132">
                  <c:v>42926.713888888888</c:v>
                </c:pt>
                <c:pt idx="39133">
                  <c:v>42926.714583333334</c:v>
                </c:pt>
                <c:pt idx="39134">
                  <c:v>42926.715277777781</c:v>
                </c:pt>
                <c:pt idx="39135">
                  <c:v>42926.71597222222</c:v>
                </c:pt>
                <c:pt idx="39136">
                  <c:v>42926.716666666667</c:v>
                </c:pt>
                <c:pt idx="39137">
                  <c:v>42926.717361111114</c:v>
                </c:pt>
                <c:pt idx="39138">
                  <c:v>42926.718055555553</c:v>
                </c:pt>
                <c:pt idx="39139">
                  <c:v>42926.71875</c:v>
                </c:pt>
                <c:pt idx="39140">
                  <c:v>42926.719444444447</c:v>
                </c:pt>
                <c:pt idx="39141">
                  <c:v>42926.720138888886</c:v>
                </c:pt>
                <c:pt idx="39142">
                  <c:v>42926.720833333333</c:v>
                </c:pt>
                <c:pt idx="39143">
                  <c:v>42926.72152777778</c:v>
                </c:pt>
                <c:pt idx="39144">
                  <c:v>42926.722222222219</c:v>
                </c:pt>
                <c:pt idx="39145">
                  <c:v>42926.722916666666</c:v>
                </c:pt>
                <c:pt idx="39146">
                  <c:v>42926.723611111112</c:v>
                </c:pt>
                <c:pt idx="39147">
                  <c:v>42926.724305555559</c:v>
                </c:pt>
                <c:pt idx="39148">
                  <c:v>42926.724999999999</c:v>
                </c:pt>
                <c:pt idx="39149">
                  <c:v>42926.725694444445</c:v>
                </c:pt>
                <c:pt idx="39150">
                  <c:v>42926.726388888892</c:v>
                </c:pt>
                <c:pt idx="39151">
                  <c:v>42926.727083333331</c:v>
                </c:pt>
                <c:pt idx="39152">
                  <c:v>42926.727777777778</c:v>
                </c:pt>
                <c:pt idx="39153">
                  <c:v>42926.728472222225</c:v>
                </c:pt>
                <c:pt idx="39154">
                  <c:v>42926.729166666664</c:v>
                </c:pt>
                <c:pt idx="39155">
                  <c:v>42926.729861111111</c:v>
                </c:pt>
                <c:pt idx="39156">
                  <c:v>42926.730555555558</c:v>
                </c:pt>
                <c:pt idx="39157">
                  <c:v>42926.731249999997</c:v>
                </c:pt>
                <c:pt idx="39158">
                  <c:v>42926.731944444444</c:v>
                </c:pt>
                <c:pt idx="39159">
                  <c:v>42926.732638888891</c:v>
                </c:pt>
                <c:pt idx="39160">
                  <c:v>42926.73333333333</c:v>
                </c:pt>
                <c:pt idx="39161">
                  <c:v>42926.734027777777</c:v>
                </c:pt>
                <c:pt idx="39162">
                  <c:v>42926.734722222223</c:v>
                </c:pt>
                <c:pt idx="39163">
                  <c:v>42926.73541666667</c:v>
                </c:pt>
                <c:pt idx="39164">
                  <c:v>42926.736111111109</c:v>
                </c:pt>
                <c:pt idx="39165">
                  <c:v>42926.736805555556</c:v>
                </c:pt>
                <c:pt idx="39166">
                  <c:v>42926.737500000003</c:v>
                </c:pt>
                <c:pt idx="39167">
                  <c:v>42926.738194444442</c:v>
                </c:pt>
                <c:pt idx="39168">
                  <c:v>42926.738888888889</c:v>
                </c:pt>
                <c:pt idx="39169">
                  <c:v>42926.739583333336</c:v>
                </c:pt>
                <c:pt idx="39170">
                  <c:v>42926.740277777775</c:v>
                </c:pt>
                <c:pt idx="39171">
                  <c:v>42926.740972222222</c:v>
                </c:pt>
                <c:pt idx="39172">
                  <c:v>42926.741666666669</c:v>
                </c:pt>
                <c:pt idx="39173">
                  <c:v>42926.742361111108</c:v>
                </c:pt>
                <c:pt idx="39174">
                  <c:v>42926.743055555555</c:v>
                </c:pt>
                <c:pt idx="39175">
                  <c:v>42926.743750000001</c:v>
                </c:pt>
                <c:pt idx="39176">
                  <c:v>42926.744444444441</c:v>
                </c:pt>
                <c:pt idx="39177">
                  <c:v>42926.745138888888</c:v>
                </c:pt>
                <c:pt idx="39178">
                  <c:v>42926.745833333334</c:v>
                </c:pt>
                <c:pt idx="39179">
                  <c:v>42926.746527777781</c:v>
                </c:pt>
                <c:pt idx="39180">
                  <c:v>42926.74722222222</c:v>
                </c:pt>
                <c:pt idx="39181">
                  <c:v>42926.747916666667</c:v>
                </c:pt>
                <c:pt idx="39182">
                  <c:v>42926.748611111114</c:v>
                </c:pt>
                <c:pt idx="39183">
                  <c:v>42926.749305555553</c:v>
                </c:pt>
                <c:pt idx="39184">
                  <c:v>42926.75</c:v>
                </c:pt>
                <c:pt idx="39185">
                  <c:v>42926.750694444447</c:v>
                </c:pt>
                <c:pt idx="39186">
                  <c:v>42926.751388888886</c:v>
                </c:pt>
                <c:pt idx="39187">
                  <c:v>42926.752083333333</c:v>
                </c:pt>
                <c:pt idx="39188">
                  <c:v>42926.75277777778</c:v>
                </c:pt>
                <c:pt idx="39189">
                  <c:v>42926.753472222219</c:v>
                </c:pt>
                <c:pt idx="39190">
                  <c:v>42926.754166666666</c:v>
                </c:pt>
                <c:pt idx="39191">
                  <c:v>42926.754861111112</c:v>
                </c:pt>
                <c:pt idx="39192">
                  <c:v>42926.755555555559</c:v>
                </c:pt>
                <c:pt idx="39193">
                  <c:v>42926.756249999999</c:v>
                </c:pt>
                <c:pt idx="39194">
                  <c:v>42926.756944444445</c:v>
                </c:pt>
                <c:pt idx="39195">
                  <c:v>42926.757638888892</c:v>
                </c:pt>
                <c:pt idx="39196">
                  <c:v>42926.758333333331</c:v>
                </c:pt>
                <c:pt idx="39197">
                  <c:v>42926.759027777778</c:v>
                </c:pt>
                <c:pt idx="39198">
                  <c:v>42926.759722222225</c:v>
                </c:pt>
                <c:pt idx="39199">
                  <c:v>42926.760416666664</c:v>
                </c:pt>
                <c:pt idx="39200">
                  <c:v>42926.761111111111</c:v>
                </c:pt>
                <c:pt idx="39201">
                  <c:v>42926.761805555558</c:v>
                </c:pt>
                <c:pt idx="39202">
                  <c:v>42926.762499999997</c:v>
                </c:pt>
                <c:pt idx="39203">
                  <c:v>42926.763194444444</c:v>
                </c:pt>
                <c:pt idx="39204">
                  <c:v>42926.763888888891</c:v>
                </c:pt>
                <c:pt idx="39205">
                  <c:v>42926.76458333333</c:v>
                </c:pt>
                <c:pt idx="39206">
                  <c:v>42926.765277777777</c:v>
                </c:pt>
                <c:pt idx="39207">
                  <c:v>42926.765972222223</c:v>
                </c:pt>
                <c:pt idx="39208">
                  <c:v>42926.76666666667</c:v>
                </c:pt>
                <c:pt idx="39209">
                  <c:v>42926.767361111109</c:v>
                </c:pt>
                <c:pt idx="39210">
                  <c:v>42926.768055555556</c:v>
                </c:pt>
                <c:pt idx="39211">
                  <c:v>42926.768750000003</c:v>
                </c:pt>
                <c:pt idx="39212">
                  <c:v>42926.769444444442</c:v>
                </c:pt>
                <c:pt idx="39213">
                  <c:v>42926.770138888889</c:v>
                </c:pt>
                <c:pt idx="39214">
                  <c:v>42926.770833333336</c:v>
                </c:pt>
                <c:pt idx="39215">
                  <c:v>42926.771527777775</c:v>
                </c:pt>
                <c:pt idx="39216">
                  <c:v>42926.772222222222</c:v>
                </c:pt>
                <c:pt idx="39217">
                  <c:v>42926.772916666669</c:v>
                </c:pt>
                <c:pt idx="39218">
                  <c:v>42926.773611111108</c:v>
                </c:pt>
                <c:pt idx="39219">
                  <c:v>42926.774305555555</c:v>
                </c:pt>
                <c:pt idx="39220">
                  <c:v>42926.775000000001</c:v>
                </c:pt>
                <c:pt idx="39221">
                  <c:v>42926.775694444441</c:v>
                </c:pt>
                <c:pt idx="39222">
                  <c:v>42926.776388888888</c:v>
                </c:pt>
                <c:pt idx="39223">
                  <c:v>42926.777083333334</c:v>
                </c:pt>
                <c:pt idx="39224">
                  <c:v>42926.777777777781</c:v>
                </c:pt>
                <c:pt idx="39225">
                  <c:v>42926.77847222222</c:v>
                </c:pt>
                <c:pt idx="39226">
                  <c:v>42926.779166666667</c:v>
                </c:pt>
                <c:pt idx="39227">
                  <c:v>42926.779861111114</c:v>
                </c:pt>
                <c:pt idx="39228">
                  <c:v>42926.780555555553</c:v>
                </c:pt>
                <c:pt idx="39229">
                  <c:v>42926.78125</c:v>
                </c:pt>
                <c:pt idx="39230">
                  <c:v>42926.781944444447</c:v>
                </c:pt>
                <c:pt idx="39231">
                  <c:v>42926.782638888886</c:v>
                </c:pt>
                <c:pt idx="39232">
                  <c:v>42926.783333333333</c:v>
                </c:pt>
                <c:pt idx="39233">
                  <c:v>42926.78402777778</c:v>
                </c:pt>
                <c:pt idx="39234">
                  <c:v>42926.784722222219</c:v>
                </c:pt>
                <c:pt idx="39235">
                  <c:v>42926.785416666666</c:v>
                </c:pt>
                <c:pt idx="39236">
                  <c:v>42926.786111111112</c:v>
                </c:pt>
                <c:pt idx="39237">
                  <c:v>42926.786805555559</c:v>
                </c:pt>
                <c:pt idx="39238">
                  <c:v>42926.787499999999</c:v>
                </c:pt>
                <c:pt idx="39239">
                  <c:v>42926.788194444445</c:v>
                </c:pt>
                <c:pt idx="39240">
                  <c:v>42926.788888888892</c:v>
                </c:pt>
                <c:pt idx="39241">
                  <c:v>42926.789583333331</c:v>
                </c:pt>
                <c:pt idx="39242">
                  <c:v>42926.790277777778</c:v>
                </c:pt>
                <c:pt idx="39243">
                  <c:v>42926.790972222225</c:v>
                </c:pt>
                <c:pt idx="39244">
                  <c:v>42926.791666666664</c:v>
                </c:pt>
                <c:pt idx="39245">
                  <c:v>42926.792361111111</c:v>
                </c:pt>
                <c:pt idx="39246">
                  <c:v>42926.793055555558</c:v>
                </c:pt>
                <c:pt idx="39247">
                  <c:v>42926.793749999997</c:v>
                </c:pt>
                <c:pt idx="39248">
                  <c:v>42926.794444444444</c:v>
                </c:pt>
                <c:pt idx="39249">
                  <c:v>42926.795138888891</c:v>
                </c:pt>
                <c:pt idx="39250">
                  <c:v>42926.79583333333</c:v>
                </c:pt>
                <c:pt idx="39251">
                  <c:v>42926.796527777777</c:v>
                </c:pt>
                <c:pt idx="39252">
                  <c:v>42926.797222222223</c:v>
                </c:pt>
                <c:pt idx="39253">
                  <c:v>42926.79791666667</c:v>
                </c:pt>
                <c:pt idx="39254">
                  <c:v>42926.798611111109</c:v>
                </c:pt>
                <c:pt idx="39255">
                  <c:v>42926.799305555556</c:v>
                </c:pt>
                <c:pt idx="39256">
                  <c:v>42926.8</c:v>
                </c:pt>
                <c:pt idx="39257">
                  <c:v>42926.800694444442</c:v>
                </c:pt>
                <c:pt idx="39258">
                  <c:v>42926.801388888889</c:v>
                </c:pt>
                <c:pt idx="39259">
                  <c:v>42926.802083333336</c:v>
                </c:pt>
                <c:pt idx="39260">
                  <c:v>42926.802777777775</c:v>
                </c:pt>
                <c:pt idx="39261">
                  <c:v>42926.803472222222</c:v>
                </c:pt>
                <c:pt idx="39262">
                  <c:v>42926.804166666669</c:v>
                </c:pt>
                <c:pt idx="39263">
                  <c:v>42926.804861111108</c:v>
                </c:pt>
                <c:pt idx="39264">
                  <c:v>42926.805555555555</c:v>
                </c:pt>
                <c:pt idx="39265">
                  <c:v>42926.806250000001</c:v>
                </c:pt>
                <c:pt idx="39266">
                  <c:v>42926.806944444441</c:v>
                </c:pt>
                <c:pt idx="39267">
                  <c:v>42926.807638888888</c:v>
                </c:pt>
                <c:pt idx="39268">
                  <c:v>42926.808333333334</c:v>
                </c:pt>
                <c:pt idx="39269">
                  <c:v>42926.809027777781</c:v>
                </c:pt>
                <c:pt idx="39270">
                  <c:v>42926.80972222222</c:v>
                </c:pt>
                <c:pt idx="39271">
                  <c:v>42926.810416666667</c:v>
                </c:pt>
                <c:pt idx="39272">
                  <c:v>42926.811111111114</c:v>
                </c:pt>
                <c:pt idx="39273">
                  <c:v>42926.811805555553</c:v>
                </c:pt>
                <c:pt idx="39274">
                  <c:v>42926.8125</c:v>
                </c:pt>
                <c:pt idx="39275">
                  <c:v>42926.813194444447</c:v>
                </c:pt>
                <c:pt idx="39276">
                  <c:v>42926.813888888886</c:v>
                </c:pt>
                <c:pt idx="39277">
                  <c:v>42926.814583333333</c:v>
                </c:pt>
                <c:pt idx="39278">
                  <c:v>42926.81527777778</c:v>
                </c:pt>
                <c:pt idx="39279">
                  <c:v>42926.815972222219</c:v>
                </c:pt>
                <c:pt idx="39280">
                  <c:v>42926.816666666666</c:v>
                </c:pt>
                <c:pt idx="39281">
                  <c:v>42926.817361111112</c:v>
                </c:pt>
                <c:pt idx="39282">
                  <c:v>42926.818055555559</c:v>
                </c:pt>
                <c:pt idx="39283">
                  <c:v>42926.818749999999</c:v>
                </c:pt>
                <c:pt idx="39284">
                  <c:v>42926.819444444445</c:v>
                </c:pt>
                <c:pt idx="39285">
                  <c:v>42926.820138888892</c:v>
                </c:pt>
                <c:pt idx="39286">
                  <c:v>42926.820833333331</c:v>
                </c:pt>
                <c:pt idx="39287">
                  <c:v>42926.821527777778</c:v>
                </c:pt>
                <c:pt idx="39288">
                  <c:v>42926.822222222225</c:v>
                </c:pt>
                <c:pt idx="39289">
                  <c:v>42926.822916666664</c:v>
                </c:pt>
                <c:pt idx="39290">
                  <c:v>42926.823611111111</c:v>
                </c:pt>
                <c:pt idx="39291">
                  <c:v>42926.824305555558</c:v>
                </c:pt>
                <c:pt idx="39292">
                  <c:v>42926.824999999997</c:v>
                </c:pt>
                <c:pt idx="39293">
                  <c:v>42926.825694444444</c:v>
                </c:pt>
                <c:pt idx="39294">
                  <c:v>42926.826388888891</c:v>
                </c:pt>
                <c:pt idx="39295">
                  <c:v>42926.82708333333</c:v>
                </c:pt>
                <c:pt idx="39296">
                  <c:v>42926.827777777777</c:v>
                </c:pt>
                <c:pt idx="39297">
                  <c:v>42926.828472222223</c:v>
                </c:pt>
                <c:pt idx="39298">
                  <c:v>42926.82916666667</c:v>
                </c:pt>
                <c:pt idx="39299">
                  <c:v>42926.829861111109</c:v>
                </c:pt>
                <c:pt idx="39300">
                  <c:v>42926.830555555556</c:v>
                </c:pt>
                <c:pt idx="39301">
                  <c:v>42926.831250000003</c:v>
                </c:pt>
                <c:pt idx="39302">
                  <c:v>42926.831944444442</c:v>
                </c:pt>
                <c:pt idx="39303">
                  <c:v>42926.832638888889</c:v>
                </c:pt>
                <c:pt idx="39304">
                  <c:v>42926.833333333336</c:v>
                </c:pt>
                <c:pt idx="39305">
                  <c:v>42926.834027777775</c:v>
                </c:pt>
                <c:pt idx="39306">
                  <c:v>42926.834722222222</c:v>
                </c:pt>
                <c:pt idx="39307">
                  <c:v>42926.835416666669</c:v>
                </c:pt>
                <c:pt idx="39308">
                  <c:v>42926.836111111108</c:v>
                </c:pt>
                <c:pt idx="39309">
                  <c:v>42926.836805555555</c:v>
                </c:pt>
                <c:pt idx="39310">
                  <c:v>42926.837500000001</c:v>
                </c:pt>
                <c:pt idx="39311">
                  <c:v>42926.838194444441</c:v>
                </c:pt>
                <c:pt idx="39312">
                  <c:v>42926.838888888888</c:v>
                </c:pt>
                <c:pt idx="39313">
                  <c:v>42926.839583333334</c:v>
                </c:pt>
                <c:pt idx="39314">
                  <c:v>42926.840277777781</c:v>
                </c:pt>
                <c:pt idx="39315">
                  <c:v>42926.84097222222</c:v>
                </c:pt>
                <c:pt idx="39316">
                  <c:v>42926.841666666667</c:v>
                </c:pt>
                <c:pt idx="39317">
                  <c:v>42926.842361111114</c:v>
                </c:pt>
                <c:pt idx="39318">
                  <c:v>42926.843055555553</c:v>
                </c:pt>
                <c:pt idx="39319">
                  <c:v>42926.84375</c:v>
                </c:pt>
                <c:pt idx="39320">
                  <c:v>42926.844444444447</c:v>
                </c:pt>
                <c:pt idx="39321">
                  <c:v>42926.845138888886</c:v>
                </c:pt>
                <c:pt idx="39322">
                  <c:v>42926.845833333333</c:v>
                </c:pt>
                <c:pt idx="39323">
                  <c:v>42926.84652777778</c:v>
                </c:pt>
                <c:pt idx="39324">
                  <c:v>42926.847222222219</c:v>
                </c:pt>
                <c:pt idx="39325">
                  <c:v>42926.847916666666</c:v>
                </c:pt>
                <c:pt idx="39326">
                  <c:v>42926.848611111112</c:v>
                </c:pt>
                <c:pt idx="39327">
                  <c:v>42926.849305555559</c:v>
                </c:pt>
                <c:pt idx="39328">
                  <c:v>42926.85</c:v>
                </c:pt>
                <c:pt idx="39329">
                  <c:v>42926.850694444445</c:v>
                </c:pt>
                <c:pt idx="39330">
                  <c:v>42926.851388888892</c:v>
                </c:pt>
                <c:pt idx="39331">
                  <c:v>42926.852083333331</c:v>
                </c:pt>
                <c:pt idx="39332">
                  <c:v>42926.852777777778</c:v>
                </c:pt>
                <c:pt idx="39333">
                  <c:v>42926.853472222225</c:v>
                </c:pt>
                <c:pt idx="39334">
                  <c:v>42926.854166666664</c:v>
                </c:pt>
                <c:pt idx="39335">
                  <c:v>42926.854861111111</c:v>
                </c:pt>
                <c:pt idx="39336">
                  <c:v>42926.855555555558</c:v>
                </c:pt>
                <c:pt idx="39337">
                  <c:v>42926.856249999997</c:v>
                </c:pt>
                <c:pt idx="39338">
                  <c:v>42926.856944444444</c:v>
                </c:pt>
                <c:pt idx="39339">
                  <c:v>42926.857638888891</c:v>
                </c:pt>
                <c:pt idx="39340">
                  <c:v>42926.85833333333</c:v>
                </c:pt>
                <c:pt idx="39341">
                  <c:v>42926.859027777777</c:v>
                </c:pt>
                <c:pt idx="39342">
                  <c:v>42926.859722222223</c:v>
                </c:pt>
                <c:pt idx="39343">
                  <c:v>42926.86041666667</c:v>
                </c:pt>
                <c:pt idx="39344">
                  <c:v>42926.861111111109</c:v>
                </c:pt>
                <c:pt idx="39345">
                  <c:v>42926.861805555556</c:v>
                </c:pt>
                <c:pt idx="39346">
                  <c:v>42926.862500000003</c:v>
                </c:pt>
                <c:pt idx="39347">
                  <c:v>42926.863194444442</c:v>
                </c:pt>
                <c:pt idx="39348">
                  <c:v>42926.863888888889</c:v>
                </c:pt>
                <c:pt idx="39349">
                  <c:v>42926.864583333336</c:v>
                </c:pt>
                <c:pt idx="39350">
                  <c:v>42926.865277777775</c:v>
                </c:pt>
                <c:pt idx="39351">
                  <c:v>42926.865972222222</c:v>
                </c:pt>
                <c:pt idx="39352">
                  <c:v>42926.866666666669</c:v>
                </c:pt>
                <c:pt idx="39353">
                  <c:v>42926.867361111108</c:v>
                </c:pt>
                <c:pt idx="39354">
                  <c:v>42926.868055555555</c:v>
                </c:pt>
                <c:pt idx="39355">
                  <c:v>42926.868750000001</c:v>
                </c:pt>
                <c:pt idx="39356">
                  <c:v>42926.869444444441</c:v>
                </c:pt>
                <c:pt idx="39357">
                  <c:v>42926.870138888888</c:v>
                </c:pt>
                <c:pt idx="39358">
                  <c:v>42926.870833333334</c:v>
                </c:pt>
                <c:pt idx="39359">
                  <c:v>42926.871527777781</c:v>
                </c:pt>
                <c:pt idx="39360">
                  <c:v>42926.87222222222</c:v>
                </c:pt>
                <c:pt idx="39361">
                  <c:v>42926.872916666667</c:v>
                </c:pt>
                <c:pt idx="39362">
                  <c:v>42926.873611111114</c:v>
                </c:pt>
                <c:pt idx="39363">
                  <c:v>42926.874305555553</c:v>
                </c:pt>
                <c:pt idx="39364">
                  <c:v>42926.875</c:v>
                </c:pt>
                <c:pt idx="39365">
                  <c:v>42926.875694444447</c:v>
                </c:pt>
                <c:pt idx="39366">
                  <c:v>42926.876388888886</c:v>
                </c:pt>
                <c:pt idx="39367">
                  <c:v>42926.877083333333</c:v>
                </c:pt>
                <c:pt idx="39368">
                  <c:v>42926.87777777778</c:v>
                </c:pt>
                <c:pt idx="39369">
                  <c:v>42926.878472222219</c:v>
                </c:pt>
                <c:pt idx="39370">
                  <c:v>42926.879166666666</c:v>
                </c:pt>
                <c:pt idx="39371">
                  <c:v>42926.879861111112</c:v>
                </c:pt>
                <c:pt idx="39372">
                  <c:v>42926.880555555559</c:v>
                </c:pt>
                <c:pt idx="39373">
                  <c:v>42926.881249999999</c:v>
                </c:pt>
                <c:pt idx="39374">
                  <c:v>42926.881944444445</c:v>
                </c:pt>
                <c:pt idx="39375">
                  <c:v>42926.882638888892</c:v>
                </c:pt>
                <c:pt idx="39376">
                  <c:v>42926.883333333331</c:v>
                </c:pt>
                <c:pt idx="39377">
                  <c:v>42926.884027777778</c:v>
                </c:pt>
                <c:pt idx="39378">
                  <c:v>42926.884722222225</c:v>
                </c:pt>
                <c:pt idx="39379">
                  <c:v>42926.885416666664</c:v>
                </c:pt>
                <c:pt idx="39380">
                  <c:v>42926.886111111111</c:v>
                </c:pt>
                <c:pt idx="39381">
                  <c:v>42926.886805555558</c:v>
                </c:pt>
                <c:pt idx="39382">
                  <c:v>42926.887499999997</c:v>
                </c:pt>
                <c:pt idx="39383">
                  <c:v>42926.888194444444</c:v>
                </c:pt>
                <c:pt idx="39384">
                  <c:v>42926.888888888891</c:v>
                </c:pt>
                <c:pt idx="39385">
                  <c:v>42926.88958333333</c:v>
                </c:pt>
                <c:pt idx="39386">
                  <c:v>42926.890277777777</c:v>
                </c:pt>
                <c:pt idx="39387">
                  <c:v>42926.890972222223</c:v>
                </c:pt>
                <c:pt idx="39388">
                  <c:v>42926.89166666667</c:v>
                </c:pt>
                <c:pt idx="39389">
                  <c:v>42926.892361111109</c:v>
                </c:pt>
                <c:pt idx="39390">
                  <c:v>42926.893055555556</c:v>
                </c:pt>
                <c:pt idx="39391">
                  <c:v>42926.893750000003</c:v>
                </c:pt>
                <c:pt idx="39392">
                  <c:v>42926.894444444442</c:v>
                </c:pt>
                <c:pt idx="39393">
                  <c:v>42926.895138888889</c:v>
                </c:pt>
                <c:pt idx="39394">
                  <c:v>42926.895833333336</c:v>
                </c:pt>
                <c:pt idx="39395">
                  <c:v>42926.896527777775</c:v>
                </c:pt>
                <c:pt idx="39396">
                  <c:v>42926.897222222222</c:v>
                </c:pt>
                <c:pt idx="39397">
                  <c:v>42926.897916666669</c:v>
                </c:pt>
                <c:pt idx="39398">
                  <c:v>42926.898611111108</c:v>
                </c:pt>
                <c:pt idx="39399">
                  <c:v>42926.899305555555</c:v>
                </c:pt>
                <c:pt idx="39400">
                  <c:v>42926.9</c:v>
                </c:pt>
                <c:pt idx="39401">
                  <c:v>42926.900694444441</c:v>
                </c:pt>
                <c:pt idx="39402">
                  <c:v>42926.901388888888</c:v>
                </c:pt>
                <c:pt idx="39403">
                  <c:v>42926.902083333334</c:v>
                </c:pt>
                <c:pt idx="39404">
                  <c:v>42926.902777777781</c:v>
                </c:pt>
                <c:pt idx="39405">
                  <c:v>42926.90347222222</c:v>
                </c:pt>
                <c:pt idx="39406">
                  <c:v>42926.904166666667</c:v>
                </c:pt>
                <c:pt idx="39407">
                  <c:v>42926.904861111114</c:v>
                </c:pt>
                <c:pt idx="39408">
                  <c:v>42926.905555555553</c:v>
                </c:pt>
                <c:pt idx="39409">
                  <c:v>42926.90625</c:v>
                </c:pt>
                <c:pt idx="39410">
                  <c:v>42926.906944444447</c:v>
                </c:pt>
                <c:pt idx="39411">
                  <c:v>42926.907638888886</c:v>
                </c:pt>
                <c:pt idx="39412">
                  <c:v>42926.908333333333</c:v>
                </c:pt>
                <c:pt idx="39413">
                  <c:v>42926.90902777778</c:v>
                </c:pt>
                <c:pt idx="39414">
                  <c:v>42926.909722222219</c:v>
                </c:pt>
                <c:pt idx="39415">
                  <c:v>42926.910416666666</c:v>
                </c:pt>
                <c:pt idx="39416">
                  <c:v>42926.911111111112</c:v>
                </c:pt>
                <c:pt idx="39417">
                  <c:v>42926.911805555559</c:v>
                </c:pt>
                <c:pt idx="39418">
                  <c:v>42926.912499999999</c:v>
                </c:pt>
                <c:pt idx="39419">
                  <c:v>42926.913194444445</c:v>
                </c:pt>
                <c:pt idx="39420">
                  <c:v>42926.913888888892</c:v>
                </c:pt>
                <c:pt idx="39421">
                  <c:v>42926.914583333331</c:v>
                </c:pt>
                <c:pt idx="39422">
                  <c:v>42926.915277777778</c:v>
                </c:pt>
                <c:pt idx="39423">
                  <c:v>42926.915972222225</c:v>
                </c:pt>
                <c:pt idx="39424">
                  <c:v>42926.916666666664</c:v>
                </c:pt>
                <c:pt idx="39425">
                  <c:v>42926.917361111111</c:v>
                </c:pt>
                <c:pt idx="39426">
                  <c:v>42926.918055555558</c:v>
                </c:pt>
                <c:pt idx="39427">
                  <c:v>42926.918749999997</c:v>
                </c:pt>
                <c:pt idx="39428">
                  <c:v>42926.919444444444</c:v>
                </c:pt>
                <c:pt idx="39429">
                  <c:v>42926.920138888891</c:v>
                </c:pt>
                <c:pt idx="39430">
                  <c:v>42926.92083333333</c:v>
                </c:pt>
                <c:pt idx="39431">
                  <c:v>42926.921527777777</c:v>
                </c:pt>
                <c:pt idx="39432">
                  <c:v>42926.922222222223</c:v>
                </c:pt>
                <c:pt idx="39433">
                  <c:v>42926.92291666667</c:v>
                </c:pt>
                <c:pt idx="39434">
                  <c:v>42926.923611111109</c:v>
                </c:pt>
                <c:pt idx="39435">
                  <c:v>42926.924305555556</c:v>
                </c:pt>
                <c:pt idx="39436">
                  <c:v>42926.925000000003</c:v>
                </c:pt>
                <c:pt idx="39437">
                  <c:v>42926.925694444442</c:v>
                </c:pt>
                <c:pt idx="39438">
                  <c:v>42926.926388888889</c:v>
                </c:pt>
                <c:pt idx="39439">
                  <c:v>42926.927083333336</c:v>
                </c:pt>
                <c:pt idx="39440">
                  <c:v>42926.927777777775</c:v>
                </c:pt>
                <c:pt idx="39441">
                  <c:v>42926.928472222222</c:v>
                </c:pt>
                <c:pt idx="39442">
                  <c:v>42926.929166666669</c:v>
                </c:pt>
                <c:pt idx="39443">
                  <c:v>42926.929861111108</c:v>
                </c:pt>
                <c:pt idx="39444">
                  <c:v>42926.930555555555</c:v>
                </c:pt>
                <c:pt idx="39445">
                  <c:v>42926.931250000001</c:v>
                </c:pt>
                <c:pt idx="39446">
                  <c:v>42926.931944444441</c:v>
                </c:pt>
                <c:pt idx="39447">
                  <c:v>42926.932638888888</c:v>
                </c:pt>
                <c:pt idx="39448">
                  <c:v>42926.933333333334</c:v>
                </c:pt>
                <c:pt idx="39449">
                  <c:v>42926.934027777781</c:v>
                </c:pt>
                <c:pt idx="39450">
                  <c:v>42926.93472222222</c:v>
                </c:pt>
                <c:pt idx="39451">
                  <c:v>42926.935416666667</c:v>
                </c:pt>
                <c:pt idx="39452">
                  <c:v>42926.936111111114</c:v>
                </c:pt>
                <c:pt idx="39453">
                  <c:v>42926.936805555553</c:v>
                </c:pt>
                <c:pt idx="39454">
                  <c:v>42926.9375</c:v>
                </c:pt>
                <c:pt idx="39455">
                  <c:v>42926.938194444447</c:v>
                </c:pt>
                <c:pt idx="39456">
                  <c:v>42926.938888888886</c:v>
                </c:pt>
                <c:pt idx="39457">
                  <c:v>42926.939583333333</c:v>
                </c:pt>
                <c:pt idx="39458">
                  <c:v>42926.94027777778</c:v>
                </c:pt>
                <c:pt idx="39459">
                  <c:v>42926.940972222219</c:v>
                </c:pt>
                <c:pt idx="39460">
                  <c:v>42926.941666666666</c:v>
                </c:pt>
                <c:pt idx="39461">
                  <c:v>42926.942361111112</c:v>
                </c:pt>
                <c:pt idx="39462">
                  <c:v>42926.943055555559</c:v>
                </c:pt>
                <c:pt idx="39463">
                  <c:v>42926.943749999999</c:v>
                </c:pt>
                <c:pt idx="39464">
                  <c:v>42926.944444444445</c:v>
                </c:pt>
                <c:pt idx="39465">
                  <c:v>42926.945138888892</c:v>
                </c:pt>
                <c:pt idx="39466">
                  <c:v>42926.945833333331</c:v>
                </c:pt>
                <c:pt idx="39467">
                  <c:v>42926.946527777778</c:v>
                </c:pt>
                <c:pt idx="39468">
                  <c:v>42926.947222222225</c:v>
                </c:pt>
                <c:pt idx="39469">
                  <c:v>42926.947916666664</c:v>
                </c:pt>
                <c:pt idx="39470">
                  <c:v>42926.948611111111</c:v>
                </c:pt>
                <c:pt idx="39471">
                  <c:v>42926.949305555558</c:v>
                </c:pt>
                <c:pt idx="39472">
                  <c:v>42926.95</c:v>
                </c:pt>
                <c:pt idx="39473">
                  <c:v>42926.950694444444</c:v>
                </c:pt>
                <c:pt idx="39474">
                  <c:v>42926.951388888891</c:v>
                </c:pt>
                <c:pt idx="39475">
                  <c:v>42926.95208333333</c:v>
                </c:pt>
                <c:pt idx="39476">
                  <c:v>42926.952777777777</c:v>
                </c:pt>
                <c:pt idx="39477">
                  <c:v>42926.953472222223</c:v>
                </c:pt>
                <c:pt idx="39478">
                  <c:v>42926.95416666667</c:v>
                </c:pt>
                <c:pt idx="39479">
                  <c:v>42926.954861111109</c:v>
                </c:pt>
                <c:pt idx="39480">
                  <c:v>42926.955555555556</c:v>
                </c:pt>
                <c:pt idx="39481">
                  <c:v>42926.956250000003</c:v>
                </c:pt>
                <c:pt idx="39482">
                  <c:v>42926.956944444442</c:v>
                </c:pt>
                <c:pt idx="39483">
                  <c:v>42926.957638888889</c:v>
                </c:pt>
                <c:pt idx="39484">
                  <c:v>42926.958333333336</c:v>
                </c:pt>
                <c:pt idx="39485">
                  <c:v>42926.959027777775</c:v>
                </c:pt>
                <c:pt idx="39486">
                  <c:v>42926.959722222222</c:v>
                </c:pt>
                <c:pt idx="39487">
                  <c:v>42926.960416666669</c:v>
                </c:pt>
                <c:pt idx="39488">
                  <c:v>42926.961111111108</c:v>
                </c:pt>
                <c:pt idx="39489">
                  <c:v>42926.961805555555</c:v>
                </c:pt>
                <c:pt idx="39490">
                  <c:v>42926.962500000001</c:v>
                </c:pt>
                <c:pt idx="39491">
                  <c:v>42926.963194444441</c:v>
                </c:pt>
                <c:pt idx="39492">
                  <c:v>42926.963888888888</c:v>
                </c:pt>
                <c:pt idx="39493">
                  <c:v>42926.964583333334</c:v>
                </c:pt>
                <c:pt idx="39494">
                  <c:v>42926.965277777781</c:v>
                </c:pt>
                <c:pt idx="39495">
                  <c:v>42926.96597222222</c:v>
                </c:pt>
                <c:pt idx="39496">
                  <c:v>42926.966666666667</c:v>
                </c:pt>
                <c:pt idx="39497">
                  <c:v>42926.967361111114</c:v>
                </c:pt>
                <c:pt idx="39498">
                  <c:v>42926.968055555553</c:v>
                </c:pt>
                <c:pt idx="39499">
                  <c:v>42926.96875</c:v>
                </c:pt>
                <c:pt idx="39500">
                  <c:v>42926.969444444447</c:v>
                </c:pt>
                <c:pt idx="39501">
                  <c:v>42926.970138888886</c:v>
                </c:pt>
                <c:pt idx="39502">
                  <c:v>42926.970833333333</c:v>
                </c:pt>
                <c:pt idx="39503">
                  <c:v>42926.97152777778</c:v>
                </c:pt>
                <c:pt idx="39504">
                  <c:v>42926.972222222219</c:v>
                </c:pt>
                <c:pt idx="39505">
                  <c:v>42926.972916666666</c:v>
                </c:pt>
                <c:pt idx="39506">
                  <c:v>42926.973611111112</c:v>
                </c:pt>
                <c:pt idx="39507">
                  <c:v>42926.974305555559</c:v>
                </c:pt>
                <c:pt idx="39508">
                  <c:v>42926.974999999999</c:v>
                </c:pt>
                <c:pt idx="39509">
                  <c:v>42926.975694444445</c:v>
                </c:pt>
                <c:pt idx="39510">
                  <c:v>42926.976388888892</c:v>
                </c:pt>
                <c:pt idx="39511">
                  <c:v>42926.977083333331</c:v>
                </c:pt>
                <c:pt idx="39512">
                  <c:v>42926.977777777778</c:v>
                </c:pt>
                <c:pt idx="39513">
                  <c:v>42926.978472222225</c:v>
                </c:pt>
                <c:pt idx="39514">
                  <c:v>42926.979166666664</c:v>
                </c:pt>
                <c:pt idx="39515">
                  <c:v>42926.979861111111</c:v>
                </c:pt>
                <c:pt idx="39516">
                  <c:v>42926.980555555558</c:v>
                </c:pt>
                <c:pt idx="39517">
                  <c:v>42926.981249999997</c:v>
                </c:pt>
                <c:pt idx="39518">
                  <c:v>42926.981944444444</c:v>
                </c:pt>
                <c:pt idx="39519">
                  <c:v>42926.982638888891</c:v>
                </c:pt>
                <c:pt idx="39520">
                  <c:v>42926.98333333333</c:v>
                </c:pt>
                <c:pt idx="39521">
                  <c:v>42926.984027777777</c:v>
                </c:pt>
                <c:pt idx="39522">
                  <c:v>42926.984722222223</c:v>
                </c:pt>
                <c:pt idx="39523">
                  <c:v>42926.98541666667</c:v>
                </c:pt>
                <c:pt idx="39524">
                  <c:v>42926.986111111109</c:v>
                </c:pt>
                <c:pt idx="39525">
                  <c:v>42926.986805555556</c:v>
                </c:pt>
                <c:pt idx="39526">
                  <c:v>42926.987500000003</c:v>
                </c:pt>
                <c:pt idx="39527">
                  <c:v>42926.988194444442</c:v>
                </c:pt>
                <c:pt idx="39528">
                  <c:v>42926.988888888889</c:v>
                </c:pt>
                <c:pt idx="39529">
                  <c:v>42926.989583333336</c:v>
                </c:pt>
                <c:pt idx="39530">
                  <c:v>42926.990277777775</c:v>
                </c:pt>
                <c:pt idx="39531">
                  <c:v>42926.990972222222</c:v>
                </c:pt>
                <c:pt idx="39532">
                  <c:v>42926.991666666669</c:v>
                </c:pt>
                <c:pt idx="39533">
                  <c:v>42926.992361111108</c:v>
                </c:pt>
                <c:pt idx="39534">
                  <c:v>42926.993055555555</c:v>
                </c:pt>
                <c:pt idx="39535">
                  <c:v>42926.993750000001</c:v>
                </c:pt>
                <c:pt idx="39536">
                  <c:v>42926.994444444441</c:v>
                </c:pt>
                <c:pt idx="39537">
                  <c:v>42926.995138888888</c:v>
                </c:pt>
                <c:pt idx="39538">
                  <c:v>42926.995833333334</c:v>
                </c:pt>
                <c:pt idx="39539">
                  <c:v>42926.996527777781</c:v>
                </c:pt>
                <c:pt idx="39540">
                  <c:v>42926.99722222222</c:v>
                </c:pt>
                <c:pt idx="39541">
                  <c:v>42926.997916666667</c:v>
                </c:pt>
                <c:pt idx="39542">
                  <c:v>42926.998611111114</c:v>
                </c:pt>
                <c:pt idx="39543">
                  <c:v>42926.999305555553</c:v>
                </c:pt>
                <c:pt idx="39544">
                  <c:v>42927</c:v>
                </c:pt>
                <c:pt idx="39545">
                  <c:v>42927.000694444447</c:v>
                </c:pt>
                <c:pt idx="39546">
                  <c:v>42927.001388888886</c:v>
                </c:pt>
                <c:pt idx="39547">
                  <c:v>42927.002083333333</c:v>
                </c:pt>
                <c:pt idx="39548">
                  <c:v>42927.00277777778</c:v>
                </c:pt>
                <c:pt idx="39549">
                  <c:v>42927.003472222219</c:v>
                </c:pt>
                <c:pt idx="39550">
                  <c:v>42927.004166666666</c:v>
                </c:pt>
                <c:pt idx="39551">
                  <c:v>42927.004861111112</c:v>
                </c:pt>
                <c:pt idx="39552">
                  <c:v>42927.005555555559</c:v>
                </c:pt>
                <c:pt idx="39553">
                  <c:v>42927.006249999999</c:v>
                </c:pt>
                <c:pt idx="39554">
                  <c:v>42927.006944444445</c:v>
                </c:pt>
                <c:pt idx="39555">
                  <c:v>42927.007638888892</c:v>
                </c:pt>
                <c:pt idx="39556">
                  <c:v>42927.008333333331</c:v>
                </c:pt>
                <c:pt idx="39557">
                  <c:v>42927.009027777778</c:v>
                </c:pt>
                <c:pt idx="39558">
                  <c:v>42927.009722222225</c:v>
                </c:pt>
                <c:pt idx="39559">
                  <c:v>42927.010416666664</c:v>
                </c:pt>
                <c:pt idx="39560">
                  <c:v>42927.011111111111</c:v>
                </c:pt>
                <c:pt idx="39561">
                  <c:v>42927.011805555558</c:v>
                </c:pt>
                <c:pt idx="39562">
                  <c:v>42927.012499999997</c:v>
                </c:pt>
                <c:pt idx="39563">
                  <c:v>42927.013194444444</c:v>
                </c:pt>
                <c:pt idx="39564">
                  <c:v>42927.013888888891</c:v>
                </c:pt>
                <c:pt idx="39565">
                  <c:v>42927.01458333333</c:v>
                </c:pt>
                <c:pt idx="39566">
                  <c:v>42927.015277777777</c:v>
                </c:pt>
                <c:pt idx="39567">
                  <c:v>42927.015972222223</c:v>
                </c:pt>
                <c:pt idx="39568">
                  <c:v>42927.01666666667</c:v>
                </c:pt>
                <c:pt idx="39569">
                  <c:v>42927.017361111109</c:v>
                </c:pt>
                <c:pt idx="39570">
                  <c:v>42927.018055555556</c:v>
                </c:pt>
                <c:pt idx="39571">
                  <c:v>42927.018750000003</c:v>
                </c:pt>
                <c:pt idx="39572">
                  <c:v>42927.019444444442</c:v>
                </c:pt>
                <c:pt idx="39573">
                  <c:v>42927.020138888889</c:v>
                </c:pt>
                <c:pt idx="39574">
                  <c:v>42927.020833333336</c:v>
                </c:pt>
                <c:pt idx="39575">
                  <c:v>42927.021527777775</c:v>
                </c:pt>
                <c:pt idx="39576">
                  <c:v>42927.022222222222</c:v>
                </c:pt>
                <c:pt idx="39577">
                  <c:v>42927.022916666669</c:v>
                </c:pt>
                <c:pt idx="39578">
                  <c:v>42927.023611111108</c:v>
                </c:pt>
                <c:pt idx="39579">
                  <c:v>42927.024305555555</c:v>
                </c:pt>
                <c:pt idx="39580">
                  <c:v>42927.025000000001</c:v>
                </c:pt>
                <c:pt idx="39581">
                  <c:v>42927.025694444441</c:v>
                </c:pt>
                <c:pt idx="39582">
                  <c:v>42927.026388888888</c:v>
                </c:pt>
                <c:pt idx="39583">
                  <c:v>42927.027083333334</c:v>
                </c:pt>
                <c:pt idx="39584">
                  <c:v>42927.027777777781</c:v>
                </c:pt>
                <c:pt idx="39585">
                  <c:v>42927.02847222222</c:v>
                </c:pt>
                <c:pt idx="39586">
                  <c:v>42927.029166666667</c:v>
                </c:pt>
                <c:pt idx="39587">
                  <c:v>42927.029861111114</c:v>
                </c:pt>
                <c:pt idx="39588">
                  <c:v>42927.030555555553</c:v>
                </c:pt>
                <c:pt idx="39589">
                  <c:v>42927.03125</c:v>
                </c:pt>
                <c:pt idx="39590">
                  <c:v>42927.031944444447</c:v>
                </c:pt>
                <c:pt idx="39591">
                  <c:v>42927.032638888886</c:v>
                </c:pt>
                <c:pt idx="39592">
                  <c:v>42927.033333333333</c:v>
                </c:pt>
                <c:pt idx="39593">
                  <c:v>42927.03402777778</c:v>
                </c:pt>
                <c:pt idx="39594">
                  <c:v>42927.034722222219</c:v>
                </c:pt>
                <c:pt idx="39595">
                  <c:v>42927.035416666666</c:v>
                </c:pt>
                <c:pt idx="39596">
                  <c:v>42927.036111111112</c:v>
                </c:pt>
                <c:pt idx="39597">
                  <c:v>42927.036805555559</c:v>
                </c:pt>
                <c:pt idx="39598">
                  <c:v>42927.037499999999</c:v>
                </c:pt>
                <c:pt idx="39599">
                  <c:v>42927.038194444445</c:v>
                </c:pt>
                <c:pt idx="39600">
                  <c:v>42927.038888888892</c:v>
                </c:pt>
                <c:pt idx="39601">
                  <c:v>42927.039583333331</c:v>
                </c:pt>
                <c:pt idx="39602">
                  <c:v>42927.040277777778</c:v>
                </c:pt>
                <c:pt idx="39603">
                  <c:v>42927.040972222225</c:v>
                </c:pt>
                <c:pt idx="39604">
                  <c:v>42927.041666666664</c:v>
                </c:pt>
                <c:pt idx="39605">
                  <c:v>42927.042361111111</c:v>
                </c:pt>
                <c:pt idx="39606">
                  <c:v>42927.043055555558</c:v>
                </c:pt>
                <c:pt idx="39607">
                  <c:v>42927.043749999997</c:v>
                </c:pt>
                <c:pt idx="39608">
                  <c:v>42927.044444444444</c:v>
                </c:pt>
                <c:pt idx="39609">
                  <c:v>42927.045138888891</c:v>
                </c:pt>
                <c:pt idx="39610">
                  <c:v>42927.04583333333</c:v>
                </c:pt>
                <c:pt idx="39611">
                  <c:v>42927.046527777777</c:v>
                </c:pt>
                <c:pt idx="39612">
                  <c:v>42927.047222222223</c:v>
                </c:pt>
                <c:pt idx="39613">
                  <c:v>42927.04791666667</c:v>
                </c:pt>
                <c:pt idx="39614">
                  <c:v>42927.048611111109</c:v>
                </c:pt>
                <c:pt idx="39615">
                  <c:v>42927.049305555556</c:v>
                </c:pt>
                <c:pt idx="39616">
                  <c:v>42927.05</c:v>
                </c:pt>
                <c:pt idx="39617">
                  <c:v>42927.050694444442</c:v>
                </c:pt>
                <c:pt idx="39618">
                  <c:v>42927.051388888889</c:v>
                </c:pt>
                <c:pt idx="39619">
                  <c:v>42927.052083333336</c:v>
                </c:pt>
                <c:pt idx="39620">
                  <c:v>42927.052777777775</c:v>
                </c:pt>
                <c:pt idx="39621">
                  <c:v>42927.053472222222</c:v>
                </c:pt>
                <c:pt idx="39622">
                  <c:v>42927.054166666669</c:v>
                </c:pt>
                <c:pt idx="39623">
                  <c:v>42927.054861111108</c:v>
                </c:pt>
                <c:pt idx="39624">
                  <c:v>42927.055555555555</c:v>
                </c:pt>
                <c:pt idx="39625">
                  <c:v>42927.056250000001</c:v>
                </c:pt>
                <c:pt idx="39626">
                  <c:v>42927.056944444441</c:v>
                </c:pt>
                <c:pt idx="39627">
                  <c:v>42927.057638888888</c:v>
                </c:pt>
                <c:pt idx="39628">
                  <c:v>42927.058333333334</c:v>
                </c:pt>
                <c:pt idx="39629">
                  <c:v>42927.059027777781</c:v>
                </c:pt>
                <c:pt idx="39630">
                  <c:v>42927.05972222222</c:v>
                </c:pt>
                <c:pt idx="39631">
                  <c:v>42927.060416666667</c:v>
                </c:pt>
                <c:pt idx="39632">
                  <c:v>42927.061111111114</c:v>
                </c:pt>
                <c:pt idx="39633">
                  <c:v>42927.061805555553</c:v>
                </c:pt>
                <c:pt idx="39634">
                  <c:v>42927.0625</c:v>
                </c:pt>
                <c:pt idx="39635">
                  <c:v>42927.063194444447</c:v>
                </c:pt>
                <c:pt idx="39636">
                  <c:v>42927.063888888886</c:v>
                </c:pt>
                <c:pt idx="39637">
                  <c:v>42927.064583333333</c:v>
                </c:pt>
                <c:pt idx="39638">
                  <c:v>42927.06527777778</c:v>
                </c:pt>
                <c:pt idx="39639">
                  <c:v>42927.065972222219</c:v>
                </c:pt>
                <c:pt idx="39640">
                  <c:v>42927.066666666666</c:v>
                </c:pt>
                <c:pt idx="39641">
                  <c:v>42927.067361111112</c:v>
                </c:pt>
                <c:pt idx="39642">
                  <c:v>42927.068055555559</c:v>
                </c:pt>
                <c:pt idx="39643">
                  <c:v>42927.068749999999</c:v>
                </c:pt>
                <c:pt idx="39644">
                  <c:v>42927.069444444445</c:v>
                </c:pt>
                <c:pt idx="39645">
                  <c:v>42927.070138888892</c:v>
                </c:pt>
                <c:pt idx="39646">
                  <c:v>42927.070833333331</c:v>
                </c:pt>
                <c:pt idx="39647">
                  <c:v>42927.071527777778</c:v>
                </c:pt>
                <c:pt idx="39648">
                  <c:v>42927.072222222225</c:v>
                </c:pt>
                <c:pt idx="39649">
                  <c:v>42927.072916666664</c:v>
                </c:pt>
                <c:pt idx="39650">
                  <c:v>42927.073611111111</c:v>
                </c:pt>
                <c:pt idx="39651">
                  <c:v>42927.074305555558</c:v>
                </c:pt>
                <c:pt idx="39652">
                  <c:v>42927.074999999997</c:v>
                </c:pt>
                <c:pt idx="39653">
                  <c:v>42927.075694444444</c:v>
                </c:pt>
                <c:pt idx="39654">
                  <c:v>42927.076388888891</c:v>
                </c:pt>
                <c:pt idx="39655">
                  <c:v>42927.07708333333</c:v>
                </c:pt>
                <c:pt idx="39656">
                  <c:v>42927.077777777777</c:v>
                </c:pt>
                <c:pt idx="39657">
                  <c:v>42927.078472222223</c:v>
                </c:pt>
                <c:pt idx="39658">
                  <c:v>42927.07916666667</c:v>
                </c:pt>
                <c:pt idx="39659">
                  <c:v>42927.079861111109</c:v>
                </c:pt>
                <c:pt idx="39660">
                  <c:v>42927.080555555556</c:v>
                </c:pt>
                <c:pt idx="39661">
                  <c:v>42927.081250000003</c:v>
                </c:pt>
                <c:pt idx="39662">
                  <c:v>42927.081944444442</c:v>
                </c:pt>
                <c:pt idx="39663">
                  <c:v>42927.082638888889</c:v>
                </c:pt>
                <c:pt idx="39664">
                  <c:v>42927.083333333336</c:v>
                </c:pt>
                <c:pt idx="39665">
                  <c:v>42927.084027777775</c:v>
                </c:pt>
                <c:pt idx="39666">
                  <c:v>42927.084722222222</c:v>
                </c:pt>
                <c:pt idx="39667">
                  <c:v>42927.085416666669</c:v>
                </c:pt>
                <c:pt idx="39668">
                  <c:v>42927.086111111108</c:v>
                </c:pt>
                <c:pt idx="39669">
                  <c:v>42927.086805555555</c:v>
                </c:pt>
                <c:pt idx="39670">
                  <c:v>42927.087500000001</c:v>
                </c:pt>
                <c:pt idx="39671">
                  <c:v>42927.088194444441</c:v>
                </c:pt>
                <c:pt idx="39672">
                  <c:v>42927.088888888888</c:v>
                </c:pt>
                <c:pt idx="39673">
                  <c:v>42927.089583333334</c:v>
                </c:pt>
                <c:pt idx="39674">
                  <c:v>42927.090277777781</c:v>
                </c:pt>
                <c:pt idx="39675">
                  <c:v>42927.09097222222</c:v>
                </c:pt>
                <c:pt idx="39676">
                  <c:v>42927.091666666667</c:v>
                </c:pt>
                <c:pt idx="39677">
                  <c:v>42927.092361111114</c:v>
                </c:pt>
                <c:pt idx="39678">
                  <c:v>42927.093055555553</c:v>
                </c:pt>
                <c:pt idx="39679">
                  <c:v>42927.09375</c:v>
                </c:pt>
                <c:pt idx="39680">
                  <c:v>42927.094444444447</c:v>
                </c:pt>
                <c:pt idx="39681">
                  <c:v>42927.095138888886</c:v>
                </c:pt>
                <c:pt idx="39682">
                  <c:v>42927.095833333333</c:v>
                </c:pt>
                <c:pt idx="39683">
                  <c:v>42927.09652777778</c:v>
                </c:pt>
                <c:pt idx="39684">
                  <c:v>42927.097222222219</c:v>
                </c:pt>
                <c:pt idx="39685">
                  <c:v>42927.097916666666</c:v>
                </c:pt>
                <c:pt idx="39686">
                  <c:v>42927.098611111112</c:v>
                </c:pt>
                <c:pt idx="39687">
                  <c:v>42927.099305555559</c:v>
                </c:pt>
                <c:pt idx="39688">
                  <c:v>42927.1</c:v>
                </c:pt>
                <c:pt idx="39689">
                  <c:v>42927.100694444445</c:v>
                </c:pt>
                <c:pt idx="39690">
                  <c:v>42927.101388888892</c:v>
                </c:pt>
                <c:pt idx="39691">
                  <c:v>42927.102083333331</c:v>
                </c:pt>
                <c:pt idx="39692">
                  <c:v>42927.102777777778</c:v>
                </c:pt>
                <c:pt idx="39693">
                  <c:v>42927.103472222225</c:v>
                </c:pt>
                <c:pt idx="39694">
                  <c:v>42927.104166666664</c:v>
                </c:pt>
                <c:pt idx="39695">
                  <c:v>42927.104861111111</c:v>
                </c:pt>
                <c:pt idx="39696">
                  <c:v>42927.105555555558</c:v>
                </c:pt>
                <c:pt idx="39697">
                  <c:v>42927.106249999997</c:v>
                </c:pt>
                <c:pt idx="39698">
                  <c:v>42927.106944444444</c:v>
                </c:pt>
                <c:pt idx="39699">
                  <c:v>42927.107638888891</c:v>
                </c:pt>
                <c:pt idx="39700">
                  <c:v>42927.10833333333</c:v>
                </c:pt>
                <c:pt idx="39701">
                  <c:v>42927.109027777777</c:v>
                </c:pt>
                <c:pt idx="39702">
                  <c:v>42927.109722222223</c:v>
                </c:pt>
                <c:pt idx="39703">
                  <c:v>42927.11041666667</c:v>
                </c:pt>
                <c:pt idx="39704">
                  <c:v>42927.111111111109</c:v>
                </c:pt>
                <c:pt idx="39705">
                  <c:v>42927.111805555556</c:v>
                </c:pt>
                <c:pt idx="39706">
                  <c:v>42927.112500000003</c:v>
                </c:pt>
                <c:pt idx="39707">
                  <c:v>42927.113194444442</c:v>
                </c:pt>
                <c:pt idx="39708">
                  <c:v>42927.113888888889</c:v>
                </c:pt>
                <c:pt idx="39709">
                  <c:v>42927.114583333336</c:v>
                </c:pt>
                <c:pt idx="39710">
                  <c:v>42927.115277777775</c:v>
                </c:pt>
                <c:pt idx="39711">
                  <c:v>42927.115972222222</c:v>
                </c:pt>
                <c:pt idx="39712">
                  <c:v>42927.116666666669</c:v>
                </c:pt>
                <c:pt idx="39713">
                  <c:v>42927.117361111108</c:v>
                </c:pt>
                <c:pt idx="39714">
                  <c:v>42927.118055555555</c:v>
                </c:pt>
                <c:pt idx="39715">
                  <c:v>42927.118750000001</c:v>
                </c:pt>
                <c:pt idx="39716">
                  <c:v>42927.119444444441</c:v>
                </c:pt>
                <c:pt idx="39717">
                  <c:v>42927.120138888888</c:v>
                </c:pt>
                <c:pt idx="39718">
                  <c:v>42927.120833333334</c:v>
                </c:pt>
                <c:pt idx="39719">
                  <c:v>42927.121527777781</c:v>
                </c:pt>
                <c:pt idx="39720">
                  <c:v>42927.12222222222</c:v>
                </c:pt>
                <c:pt idx="39721">
                  <c:v>42927.122916666667</c:v>
                </c:pt>
                <c:pt idx="39722">
                  <c:v>42927.123611111114</c:v>
                </c:pt>
                <c:pt idx="39723">
                  <c:v>42927.124305555553</c:v>
                </c:pt>
                <c:pt idx="39724">
                  <c:v>42927.125</c:v>
                </c:pt>
                <c:pt idx="39725">
                  <c:v>42927.125694444447</c:v>
                </c:pt>
                <c:pt idx="39726">
                  <c:v>42927.126388888886</c:v>
                </c:pt>
                <c:pt idx="39727">
                  <c:v>42927.127083333333</c:v>
                </c:pt>
                <c:pt idx="39728">
                  <c:v>42927.12777777778</c:v>
                </c:pt>
                <c:pt idx="39729">
                  <c:v>42927.128472222219</c:v>
                </c:pt>
                <c:pt idx="39730">
                  <c:v>42927.129166666666</c:v>
                </c:pt>
                <c:pt idx="39731">
                  <c:v>42927.129861111112</c:v>
                </c:pt>
                <c:pt idx="39732">
                  <c:v>42927.130555555559</c:v>
                </c:pt>
                <c:pt idx="39733">
                  <c:v>42927.131249999999</c:v>
                </c:pt>
                <c:pt idx="39734">
                  <c:v>42927.131944444445</c:v>
                </c:pt>
                <c:pt idx="39735">
                  <c:v>42927.132638888892</c:v>
                </c:pt>
                <c:pt idx="39736">
                  <c:v>42927.133333333331</c:v>
                </c:pt>
                <c:pt idx="39737">
                  <c:v>42927.134027777778</c:v>
                </c:pt>
                <c:pt idx="39738">
                  <c:v>42927.134722222225</c:v>
                </c:pt>
                <c:pt idx="39739">
                  <c:v>42927.135416666664</c:v>
                </c:pt>
                <c:pt idx="39740">
                  <c:v>42927.136111111111</c:v>
                </c:pt>
                <c:pt idx="39741">
                  <c:v>42927.136805555558</c:v>
                </c:pt>
                <c:pt idx="39742">
                  <c:v>42927.137499999997</c:v>
                </c:pt>
                <c:pt idx="39743">
                  <c:v>42927.138194444444</c:v>
                </c:pt>
                <c:pt idx="39744">
                  <c:v>42927.138888888891</c:v>
                </c:pt>
                <c:pt idx="39745">
                  <c:v>42927.13958333333</c:v>
                </c:pt>
                <c:pt idx="39746">
                  <c:v>42927.140277777777</c:v>
                </c:pt>
                <c:pt idx="39747">
                  <c:v>42927.140972222223</c:v>
                </c:pt>
                <c:pt idx="39748">
                  <c:v>42927.14166666667</c:v>
                </c:pt>
                <c:pt idx="39749">
                  <c:v>42927.142361111109</c:v>
                </c:pt>
                <c:pt idx="39750">
                  <c:v>42927.143055555556</c:v>
                </c:pt>
                <c:pt idx="39751">
                  <c:v>42927.143750000003</c:v>
                </c:pt>
                <c:pt idx="39752">
                  <c:v>42927.144444444442</c:v>
                </c:pt>
                <c:pt idx="39753">
                  <c:v>42927.145138888889</c:v>
                </c:pt>
                <c:pt idx="39754">
                  <c:v>42927.145833333336</c:v>
                </c:pt>
                <c:pt idx="39755">
                  <c:v>42927.146527777775</c:v>
                </c:pt>
                <c:pt idx="39756">
                  <c:v>42927.147222222222</c:v>
                </c:pt>
                <c:pt idx="39757">
                  <c:v>42927.147916666669</c:v>
                </c:pt>
                <c:pt idx="39758">
                  <c:v>42927.148611111108</c:v>
                </c:pt>
                <c:pt idx="39759">
                  <c:v>42927.149305555555</c:v>
                </c:pt>
                <c:pt idx="39760">
                  <c:v>42927.15</c:v>
                </c:pt>
                <c:pt idx="39761">
                  <c:v>42927.150694444441</c:v>
                </c:pt>
                <c:pt idx="39762">
                  <c:v>42927.151388888888</c:v>
                </c:pt>
                <c:pt idx="39763">
                  <c:v>42927.152083333334</c:v>
                </c:pt>
                <c:pt idx="39764">
                  <c:v>42927.152777777781</c:v>
                </c:pt>
                <c:pt idx="39765">
                  <c:v>42927.15347222222</c:v>
                </c:pt>
                <c:pt idx="39766">
                  <c:v>42927.154166666667</c:v>
                </c:pt>
                <c:pt idx="39767">
                  <c:v>42927.154861111114</c:v>
                </c:pt>
                <c:pt idx="39768">
                  <c:v>42927.155555555553</c:v>
                </c:pt>
                <c:pt idx="39769">
                  <c:v>42927.15625</c:v>
                </c:pt>
                <c:pt idx="39770">
                  <c:v>42927.156944444447</c:v>
                </c:pt>
                <c:pt idx="39771">
                  <c:v>42927.157638888886</c:v>
                </c:pt>
                <c:pt idx="39772">
                  <c:v>42927.158333333333</c:v>
                </c:pt>
                <c:pt idx="39773">
                  <c:v>42927.15902777778</c:v>
                </c:pt>
                <c:pt idx="39774">
                  <c:v>42927.159722222219</c:v>
                </c:pt>
                <c:pt idx="39775">
                  <c:v>42927.160416666666</c:v>
                </c:pt>
                <c:pt idx="39776">
                  <c:v>42927.161111111112</c:v>
                </c:pt>
                <c:pt idx="39777">
                  <c:v>42927.161805555559</c:v>
                </c:pt>
                <c:pt idx="39778">
                  <c:v>42927.162499999999</c:v>
                </c:pt>
                <c:pt idx="39779">
                  <c:v>42927.163194444445</c:v>
                </c:pt>
                <c:pt idx="39780">
                  <c:v>42927.163888888892</c:v>
                </c:pt>
                <c:pt idx="39781">
                  <c:v>42927.164583333331</c:v>
                </c:pt>
                <c:pt idx="39782">
                  <c:v>42927.165277777778</c:v>
                </c:pt>
                <c:pt idx="39783">
                  <c:v>42927.165972222225</c:v>
                </c:pt>
                <c:pt idx="39784">
                  <c:v>42927.166666666664</c:v>
                </c:pt>
                <c:pt idx="39785">
                  <c:v>42927.167361111111</c:v>
                </c:pt>
                <c:pt idx="39786">
                  <c:v>42927.168055555558</c:v>
                </c:pt>
                <c:pt idx="39787">
                  <c:v>42927.168749999997</c:v>
                </c:pt>
                <c:pt idx="39788">
                  <c:v>42927.169444444444</c:v>
                </c:pt>
                <c:pt idx="39789">
                  <c:v>42927.170138888891</c:v>
                </c:pt>
                <c:pt idx="39790">
                  <c:v>42927.17083333333</c:v>
                </c:pt>
                <c:pt idx="39791">
                  <c:v>42927.171527777777</c:v>
                </c:pt>
                <c:pt idx="39792">
                  <c:v>42927.172222222223</c:v>
                </c:pt>
                <c:pt idx="39793">
                  <c:v>42927.17291666667</c:v>
                </c:pt>
                <c:pt idx="39794">
                  <c:v>42927.173611111109</c:v>
                </c:pt>
                <c:pt idx="39795">
                  <c:v>42927.174305555556</c:v>
                </c:pt>
                <c:pt idx="39796">
                  <c:v>42927.175000000003</c:v>
                </c:pt>
                <c:pt idx="39797">
                  <c:v>42927.175694444442</c:v>
                </c:pt>
                <c:pt idx="39798">
                  <c:v>42927.176388888889</c:v>
                </c:pt>
                <c:pt idx="39799">
                  <c:v>42927.177083333336</c:v>
                </c:pt>
                <c:pt idx="39800">
                  <c:v>42927.177777777775</c:v>
                </c:pt>
                <c:pt idx="39801">
                  <c:v>42927.178472222222</c:v>
                </c:pt>
                <c:pt idx="39802">
                  <c:v>42927.179166666669</c:v>
                </c:pt>
                <c:pt idx="39803">
                  <c:v>42927.179861111108</c:v>
                </c:pt>
                <c:pt idx="39804">
                  <c:v>42927.180555555555</c:v>
                </c:pt>
                <c:pt idx="39805">
                  <c:v>42927.181250000001</c:v>
                </c:pt>
                <c:pt idx="39806">
                  <c:v>42927.181944444441</c:v>
                </c:pt>
                <c:pt idx="39807">
                  <c:v>42927.182638888888</c:v>
                </c:pt>
                <c:pt idx="39808">
                  <c:v>42927.183333333334</c:v>
                </c:pt>
                <c:pt idx="39809">
                  <c:v>42927.184027777781</c:v>
                </c:pt>
                <c:pt idx="39810">
                  <c:v>42927.18472222222</c:v>
                </c:pt>
                <c:pt idx="39811">
                  <c:v>42927.185416666667</c:v>
                </c:pt>
                <c:pt idx="39812">
                  <c:v>42927.186111111114</c:v>
                </c:pt>
                <c:pt idx="39813">
                  <c:v>42927.186805555553</c:v>
                </c:pt>
                <c:pt idx="39814">
                  <c:v>42927.1875</c:v>
                </c:pt>
                <c:pt idx="39815">
                  <c:v>42927.188194444447</c:v>
                </c:pt>
                <c:pt idx="39816">
                  <c:v>42927.188888888886</c:v>
                </c:pt>
                <c:pt idx="39817">
                  <c:v>42927.189583333333</c:v>
                </c:pt>
                <c:pt idx="39818">
                  <c:v>42927.19027777778</c:v>
                </c:pt>
                <c:pt idx="39819">
                  <c:v>42927.190972222219</c:v>
                </c:pt>
                <c:pt idx="39820">
                  <c:v>42927.191666666666</c:v>
                </c:pt>
                <c:pt idx="39821">
                  <c:v>42927.192361111112</c:v>
                </c:pt>
                <c:pt idx="39822">
                  <c:v>42927.193055555559</c:v>
                </c:pt>
                <c:pt idx="39823">
                  <c:v>42927.193749999999</c:v>
                </c:pt>
                <c:pt idx="39824">
                  <c:v>42927.194444444445</c:v>
                </c:pt>
                <c:pt idx="39825">
                  <c:v>42927.195138888892</c:v>
                </c:pt>
                <c:pt idx="39826">
                  <c:v>42927.195833333331</c:v>
                </c:pt>
                <c:pt idx="39827">
                  <c:v>42927.196527777778</c:v>
                </c:pt>
                <c:pt idx="39828">
                  <c:v>42927.197222222225</c:v>
                </c:pt>
                <c:pt idx="39829">
                  <c:v>42927.197916666664</c:v>
                </c:pt>
                <c:pt idx="39830">
                  <c:v>42927.198611111111</c:v>
                </c:pt>
                <c:pt idx="39831">
                  <c:v>42927.199305555558</c:v>
                </c:pt>
                <c:pt idx="39832">
                  <c:v>42927.199999999997</c:v>
                </c:pt>
                <c:pt idx="39833">
                  <c:v>42927.200694444444</c:v>
                </c:pt>
                <c:pt idx="39834">
                  <c:v>42927.201388888891</c:v>
                </c:pt>
                <c:pt idx="39835">
                  <c:v>42927.20208333333</c:v>
                </c:pt>
                <c:pt idx="39836">
                  <c:v>42927.202777777777</c:v>
                </c:pt>
                <c:pt idx="39837">
                  <c:v>42927.203472222223</c:v>
                </c:pt>
                <c:pt idx="39838">
                  <c:v>42927.20416666667</c:v>
                </c:pt>
                <c:pt idx="39839">
                  <c:v>42927.204861111109</c:v>
                </c:pt>
                <c:pt idx="39840">
                  <c:v>42927.205555555556</c:v>
                </c:pt>
                <c:pt idx="39841">
                  <c:v>42927.206250000003</c:v>
                </c:pt>
                <c:pt idx="39842">
                  <c:v>42927.206944444442</c:v>
                </c:pt>
                <c:pt idx="39843">
                  <c:v>42927.207638888889</c:v>
                </c:pt>
                <c:pt idx="39844">
                  <c:v>42927.208333333336</c:v>
                </c:pt>
                <c:pt idx="39845">
                  <c:v>42927.209027777775</c:v>
                </c:pt>
                <c:pt idx="39846">
                  <c:v>42927.209722222222</c:v>
                </c:pt>
                <c:pt idx="39847">
                  <c:v>42927.210416666669</c:v>
                </c:pt>
                <c:pt idx="39848">
                  <c:v>42927.211111111108</c:v>
                </c:pt>
                <c:pt idx="39849">
                  <c:v>42927.211805555555</c:v>
                </c:pt>
                <c:pt idx="39850">
                  <c:v>42927.212500000001</c:v>
                </c:pt>
                <c:pt idx="39851">
                  <c:v>42927.213194444441</c:v>
                </c:pt>
                <c:pt idx="39852">
                  <c:v>42927.213888888888</c:v>
                </c:pt>
                <c:pt idx="39853">
                  <c:v>42927.214583333334</c:v>
                </c:pt>
                <c:pt idx="39854">
                  <c:v>42927.215277777781</c:v>
                </c:pt>
                <c:pt idx="39855">
                  <c:v>42927.21597222222</c:v>
                </c:pt>
                <c:pt idx="39856">
                  <c:v>42927.216666666667</c:v>
                </c:pt>
                <c:pt idx="39857">
                  <c:v>42927.217361111114</c:v>
                </c:pt>
                <c:pt idx="39858">
                  <c:v>42927.218055555553</c:v>
                </c:pt>
                <c:pt idx="39859">
                  <c:v>42927.21875</c:v>
                </c:pt>
                <c:pt idx="39860">
                  <c:v>42927.219444444447</c:v>
                </c:pt>
                <c:pt idx="39861">
                  <c:v>42927.220138888886</c:v>
                </c:pt>
                <c:pt idx="39862">
                  <c:v>42927.220833333333</c:v>
                </c:pt>
                <c:pt idx="39863">
                  <c:v>42927.22152777778</c:v>
                </c:pt>
                <c:pt idx="39864">
                  <c:v>42927.222222222219</c:v>
                </c:pt>
                <c:pt idx="39865">
                  <c:v>42927.222916666666</c:v>
                </c:pt>
                <c:pt idx="39866">
                  <c:v>42927.223611111112</c:v>
                </c:pt>
                <c:pt idx="39867">
                  <c:v>42927.224305555559</c:v>
                </c:pt>
                <c:pt idx="39868">
                  <c:v>42927.224999999999</c:v>
                </c:pt>
                <c:pt idx="39869">
                  <c:v>42927.225694444445</c:v>
                </c:pt>
                <c:pt idx="39870">
                  <c:v>42927.226388888892</c:v>
                </c:pt>
                <c:pt idx="39871">
                  <c:v>42927.227083333331</c:v>
                </c:pt>
                <c:pt idx="39872">
                  <c:v>42927.227777777778</c:v>
                </c:pt>
                <c:pt idx="39873">
                  <c:v>42927.228472222225</c:v>
                </c:pt>
                <c:pt idx="39874">
                  <c:v>42927.229166666664</c:v>
                </c:pt>
                <c:pt idx="39875">
                  <c:v>42927.229861111111</c:v>
                </c:pt>
                <c:pt idx="39876">
                  <c:v>42927.230555555558</c:v>
                </c:pt>
                <c:pt idx="39877">
                  <c:v>42927.231249999997</c:v>
                </c:pt>
                <c:pt idx="39878">
                  <c:v>42927.231944444444</c:v>
                </c:pt>
                <c:pt idx="39879">
                  <c:v>42927.232638888891</c:v>
                </c:pt>
                <c:pt idx="39880">
                  <c:v>42927.23333333333</c:v>
                </c:pt>
                <c:pt idx="39881">
                  <c:v>42927.234027777777</c:v>
                </c:pt>
                <c:pt idx="39882">
                  <c:v>42927.234722222223</c:v>
                </c:pt>
                <c:pt idx="39883">
                  <c:v>42927.23541666667</c:v>
                </c:pt>
                <c:pt idx="39884">
                  <c:v>42927.236111111109</c:v>
                </c:pt>
                <c:pt idx="39885">
                  <c:v>42927.236805555556</c:v>
                </c:pt>
                <c:pt idx="39886">
                  <c:v>42927.237500000003</c:v>
                </c:pt>
                <c:pt idx="39887">
                  <c:v>42927.238194444442</c:v>
                </c:pt>
                <c:pt idx="39888">
                  <c:v>42927.238888888889</c:v>
                </c:pt>
                <c:pt idx="39889">
                  <c:v>42927.239583333336</c:v>
                </c:pt>
                <c:pt idx="39890">
                  <c:v>42927.240277777775</c:v>
                </c:pt>
                <c:pt idx="39891">
                  <c:v>42927.240972222222</c:v>
                </c:pt>
                <c:pt idx="39892">
                  <c:v>42927.241666666669</c:v>
                </c:pt>
                <c:pt idx="39893">
                  <c:v>42927.242361111108</c:v>
                </c:pt>
                <c:pt idx="39894">
                  <c:v>42927.243055555555</c:v>
                </c:pt>
                <c:pt idx="39895">
                  <c:v>42927.243750000001</c:v>
                </c:pt>
                <c:pt idx="39896">
                  <c:v>42927.244444444441</c:v>
                </c:pt>
                <c:pt idx="39897">
                  <c:v>42927.245138888888</c:v>
                </c:pt>
                <c:pt idx="39898">
                  <c:v>42927.245833333334</c:v>
                </c:pt>
                <c:pt idx="39899">
                  <c:v>42927.246527777781</c:v>
                </c:pt>
                <c:pt idx="39900">
                  <c:v>42927.24722222222</c:v>
                </c:pt>
                <c:pt idx="39901">
                  <c:v>42927.247916666667</c:v>
                </c:pt>
                <c:pt idx="39902">
                  <c:v>42927.248611111114</c:v>
                </c:pt>
                <c:pt idx="39903">
                  <c:v>42927.249305555553</c:v>
                </c:pt>
                <c:pt idx="39904">
                  <c:v>42927.25</c:v>
                </c:pt>
                <c:pt idx="39905">
                  <c:v>42927.250694444447</c:v>
                </c:pt>
                <c:pt idx="39906">
                  <c:v>42927.251388888886</c:v>
                </c:pt>
                <c:pt idx="39907">
                  <c:v>42927.252083333333</c:v>
                </c:pt>
                <c:pt idx="39908">
                  <c:v>42927.25277777778</c:v>
                </c:pt>
                <c:pt idx="39909">
                  <c:v>42927.253472222219</c:v>
                </c:pt>
                <c:pt idx="39910">
                  <c:v>42927.254166666666</c:v>
                </c:pt>
                <c:pt idx="39911">
                  <c:v>42927.254861111112</c:v>
                </c:pt>
                <c:pt idx="39912">
                  <c:v>42927.255555555559</c:v>
                </c:pt>
                <c:pt idx="39913">
                  <c:v>42927.256249999999</c:v>
                </c:pt>
                <c:pt idx="39914">
                  <c:v>42927.256944444445</c:v>
                </c:pt>
                <c:pt idx="39915">
                  <c:v>42927.257638888892</c:v>
                </c:pt>
                <c:pt idx="39916">
                  <c:v>42927.258333333331</c:v>
                </c:pt>
                <c:pt idx="39917">
                  <c:v>42927.259027777778</c:v>
                </c:pt>
                <c:pt idx="39918">
                  <c:v>42927.259722222225</c:v>
                </c:pt>
                <c:pt idx="39919">
                  <c:v>42927.260416666664</c:v>
                </c:pt>
                <c:pt idx="39920">
                  <c:v>42927.261111111111</c:v>
                </c:pt>
                <c:pt idx="39921">
                  <c:v>42927.261805555558</c:v>
                </c:pt>
                <c:pt idx="39922">
                  <c:v>42927.262499999997</c:v>
                </c:pt>
                <c:pt idx="39923">
                  <c:v>42927.263194444444</c:v>
                </c:pt>
                <c:pt idx="39924">
                  <c:v>42927.263888888891</c:v>
                </c:pt>
                <c:pt idx="39925">
                  <c:v>42927.26458333333</c:v>
                </c:pt>
                <c:pt idx="39926">
                  <c:v>42927.265277777777</c:v>
                </c:pt>
                <c:pt idx="39927">
                  <c:v>42927.265972222223</c:v>
                </c:pt>
                <c:pt idx="39928">
                  <c:v>42927.26666666667</c:v>
                </c:pt>
                <c:pt idx="39929">
                  <c:v>42927.267361111109</c:v>
                </c:pt>
                <c:pt idx="39930">
                  <c:v>42927.268055555556</c:v>
                </c:pt>
                <c:pt idx="39931">
                  <c:v>42927.268750000003</c:v>
                </c:pt>
                <c:pt idx="39932">
                  <c:v>42927.269444444442</c:v>
                </c:pt>
                <c:pt idx="39933">
                  <c:v>42927.270138888889</c:v>
                </c:pt>
                <c:pt idx="39934">
                  <c:v>42927.270833333336</c:v>
                </c:pt>
                <c:pt idx="39935">
                  <c:v>42927.271527777775</c:v>
                </c:pt>
                <c:pt idx="39936">
                  <c:v>42927.272222222222</c:v>
                </c:pt>
                <c:pt idx="39937">
                  <c:v>42927.272916666669</c:v>
                </c:pt>
                <c:pt idx="39938">
                  <c:v>42927.273611111108</c:v>
                </c:pt>
                <c:pt idx="39939">
                  <c:v>42927.274305555555</c:v>
                </c:pt>
                <c:pt idx="39940">
                  <c:v>42927.275000000001</c:v>
                </c:pt>
                <c:pt idx="39941">
                  <c:v>42927.275694444441</c:v>
                </c:pt>
                <c:pt idx="39942">
                  <c:v>42927.276388888888</c:v>
                </c:pt>
                <c:pt idx="39943">
                  <c:v>42927.277083333334</c:v>
                </c:pt>
                <c:pt idx="39944">
                  <c:v>42927.277777777781</c:v>
                </c:pt>
                <c:pt idx="39945">
                  <c:v>42927.27847222222</c:v>
                </c:pt>
                <c:pt idx="39946">
                  <c:v>42927.279166666667</c:v>
                </c:pt>
                <c:pt idx="39947">
                  <c:v>42927.279861111114</c:v>
                </c:pt>
                <c:pt idx="39948">
                  <c:v>42927.280555555553</c:v>
                </c:pt>
                <c:pt idx="39949">
                  <c:v>42927.28125</c:v>
                </c:pt>
                <c:pt idx="39950">
                  <c:v>42927.281944444447</c:v>
                </c:pt>
                <c:pt idx="39951">
                  <c:v>42927.282638888886</c:v>
                </c:pt>
                <c:pt idx="39952">
                  <c:v>42927.283333333333</c:v>
                </c:pt>
                <c:pt idx="39953">
                  <c:v>42927.28402777778</c:v>
                </c:pt>
                <c:pt idx="39954">
                  <c:v>42927.284722222219</c:v>
                </c:pt>
                <c:pt idx="39955">
                  <c:v>42927.285416666666</c:v>
                </c:pt>
                <c:pt idx="39956">
                  <c:v>42927.286111111112</c:v>
                </c:pt>
                <c:pt idx="39957">
                  <c:v>42927.286805555559</c:v>
                </c:pt>
                <c:pt idx="39958">
                  <c:v>42927.287499999999</c:v>
                </c:pt>
                <c:pt idx="39959">
                  <c:v>42927.288194444445</c:v>
                </c:pt>
                <c:pt idx="39960">
                  <c:v>42927.288888888892</c:v>
                </c:pt>
                <c:pt idx="39961">
                  <c:v>42927.289583333331</c:v>
                </c:pt>
                <c:pt idx="39962">
                  <c:v>42927.290277777778</c:v>
                </c:pt>
                <c:pt idx="39963">
                  <c:v>42927.290972222225</c:v>
                </c:pt>
                <c:pt idx="39964">
                  <c:v>42927.291666666664</c:v>
                </c:pt>
                <c:pt idx="39965">
                  <c:v>42927.292361111111</c:v>
                </c:pt>
                <c:pt idx="39966">
                  <c:v>42927.293055555558</c:v>
                </c:pt>
                <c:pt idx="39967">
                  <c:v>42927.293749999997</c:v>
                </c:pt>
                <c:pt idx="39968">
                  <c:v>42927.294444444444</c:v>
                </c:pt>
                <c:pt idx="39969">
                  <c:v>42927.295138888891</c:v>
                </c:pt>
                <c:pt idx="39970">
                  <c:v>42927.29583333333</c:v>
                </c:pt>
                <c:pt idx="39971">
                  <c:v>42927.296527777777</c:v>
                </c:pt>
                <c:pt idx="39972">
                  <c:v>42927.297222222223</c:v>
                </c:pt>
                <c:pt idx="39973">
                  <c:v>42927.29791666667</c:v>
                </c:pt>
                <c:pt idx="39974">
                  <c:v>42927.298611111109</c:v>
                </c:pt>
                <c:pt idx="39975">
                  <c:v>42927.299305555556</c:v>
                </c:pt>
                <c:pt idx="39976">
                  <c:v>42927.3</c:v>
                </c:pt>
                <c:pt idx="39977">
                  <c:v>42927.300694444442</c:v>
                </c:pt>
                <c:pt idx="39978">
                  <c:v>42927.301388888889</c:v>
                </c:pt>
                <c:pt idx="39979">
                  <c:v>42927.302083333336</c:v>
                </c:pt>
                <c:pt idx="39980">
                  <c:v>42927.302777777775</c:v>
                </c:pt>
                <c:pt idx="39981">
                  <c:v>42927.303472222222</c:v>
                </c:pt>
                <c:pt idx="39982">
                  <c:v>42927.304166666669</c:v>
                </c:pt>
                <c:pt idx="39983">
                  <c:v>42927.304861111108</c:v>
                </c:pt>
                <c:pt idx="39984">
                  <c:v>42927.305555555555</c:v>
                </c:pt>
                <c:pt idx="39985">
                  <c:v>42927.306250000001</c:v>
                </c:pt>
                <c:pt idx="39986">
                  <c:v>42927.306944444441</c:v>
                </c:pt>
                <c:pt idx="39987">
                  <c:v>42927.307638888888</c:v>
                </c:pt>
                <c:pt idx="39988">
                  <c:v>42927.308333333334</c:v>
                </c:pt>
                <c:pt idx="39989">
                  <c:v>42927.309027777781</c:v>
                </c:pt>
                <c:pt idx="39990">
                  <c:v>42927.30972222222</c:v>
                </c:pt>
                <c:pt idx="39991">
                  <c:v>42927.310416666667</c:v>
                </c:pt>
                <c:pt idx="39992">
                  <c:v>42927.311111111114</c:v>
                </c:pt>
                <c:pt idx="39993">
                  <c:v>42927.311805555553</c:v>
                </c:pt>
                <c:pt idx="39994">
                  <c:v>42927.3125</c:v>
                </c:pt>
                <c:pt idx="39995">
                  <c:v>42927.313194444447</c:v>
                </c:pt>
                <c:pt idx="39996">
                  <c:v>42927.313888888886</c:v>
                </c:pt>
                <c:pt idx="39997">
                  <c:v>42927.314583333333</c:v>
                </c:pt>
                <c:pt idx="39998">
                  <c:v>42927.31527777778</c:v>
                </c:pt>
                <c:pt idx="39999">
                  <c:v>42927.315972222219</c:v>
                </c:pt>
                <c:pt idx="40000">
                  <c:v>42927.316666666666</c:v>
                </c:pt>
                <c:pt idx="40001">
                  <c:v>42927.317361111112</c:v>
                </c:pt>
                <c:pt idx="40002">
                  <c:v>42927.318055555559</c:v>
                </c:pt>
                <c:pt idx="40003">
                  <c:v>42927.318749999999</c:v>
                </c:pt>
                <c:pt idx="40004">
                  <c:v>42927.319444444445</c:v>
                </c:pt>
                <c:pt idx="40005">
                  <c:v>42927.320138888892</c:v>
                </c:pt>
                <c:pt idx="40006">
                  <c:v>42927.320833333331</c:v>
                </c:pt>
                <c:pt idx="40007">
                  <c:v>42927.321527777778</c:v>
                </c:pt>
                <c:pt idx="40008">
                  <c:v>42927.322222222225</c:v>
                </c:pt>
                <c:pt idx="40009">
                  <c:v>42927.322916666664</c:v>
                </c:pt>
                <c:pt idx="40010">
                  <c:v>42927.323611111111</c:v>
                </c:pt>
                <c:pt idx="40011">
                  <c:v>42927.324305555558</c:v>
                </c:pt>
                <c:pt idx="40012">
                  <c:v>42927.324999999997</c:v>
                </c:pt>
                <c:pt idx="40013">
                  <c:v>42927.325694444444</c:v>
                </c:pt>
                <c:pt idx="40014">
                  <c:v>42927.326388888891</c:v>
                </c:pt>
                <c:pt idx="40015">
                  <c:v>42927.32708333333</c:v>
                </c:pt>
                <c:pt idx="40016">
                  <c:v>42927.327777777777</c:v>
                </c:pt>
                <c:pt idx="40017">
                  <c:v>42927.328472222223</c:v>
                </c:pt>
                <c:pt idx="40018">
                  <c:v>42927.32916666667</c:v>
                </c:pt>
                <c:pt idx="40019">
                  <c:v>42927.329861111109</c:v>
                </c:pt>
                <c:pt idx="40020">
                  <c:v>42927.330555555556</c:v>
                </c:pt>
                <c:pt idx="40021">
                  <c:v>42927.331250000003</c:v>
                </c:pt>
                <c:pt idx="40022">
                  <c:v>42927.331944444442</c:v>
                </c:pt>
                <c:pt idx="40023">
                  <c:v>42927.332638888889</c:v>
                </c:pt>
                <c:pt idx="40024">
                  <c:v>42927.333333333336</c:v>
                </c:pt>
                <c:pt idx="40025">
                  <c:v>42927.334027777775</c:v>
                </c:pt>
                <c:pt idx="40026">
                  <c:v>42927.334722222222</c:v>
                </c:pt>
                <c:pt idx="40027">
                  <c:v>42927.335416666669</c:v>
                </c:pt>
                <c:pt idx="40028">
                  <c:v>42927.336111111108</c:v>
                </c:pt>
                <c:pt idx="40029">
                  <c:v>42927.336805555555</c:v>
                </c:pt>
                <c:pt idx="40030">
                  <c:v>42927.337500000001</c:v>
                </c:pt>
                <c:pt idx="40031">
                  <c:v>42927.338194444441</c:v>
                </c:pt>
                <c:pt idx="40032">
                  <c:v>42927.338888888888</c:v>
                </c:pt>
                <c:pt idx="40033">
                  <c:v>42927.339583333334</c:v>
                </c:pt>
                <c:pt idx="40034">
                  <c:v>42927.340277777781</c:v>
                </c:pt>
                <c:pt idx="40035">
                  <c:v>42927.34097222222</c:v>
                </c:pt>
                <c:pt idx="40036">
                  <c:v>42927.341666666667</c:v>
                </c:pt>
                <c:pt idx="40037">
                  <c:v>42927.342361111114</c:v>
                </c:pt>
                <c:pt idx="40038">
                  <c:v>42927.343055555553</c:v>
                </c:pt>
                <c:pt idx="40039">
                  <c:v>42927.34375</c:v>
                </c:pt>
                <c:pt idx="40040">
                  <c:v>42927.344444444447</c:v>
                </c:pt>
                <c:pt idx="40041">
                  <c:v>42927.345138888886</c:v>
                </c:pt>
                <c:pt idx="40042">
                  <c:v>42927.345833333333</c:v>
                </c:pt>
                <c:pt idx="40043">
                  <c:v>42927.34652777778</c:v>
                </c:pt>
                <c:pt idx="40044">
                  <c:v>42927.347222222219</c:v>
                </c:pt>
                <c:pt idx="40045">
                  <c:v>42927.347916666666</c:v>
                </c:pt>
                <c:pt idx="40046">
                  <c:v>42927.348611111112</c:v>
                </c:pt>
                <c:pt idx="40047">
                  <c:v>42927.349305555559</c:v>
                </c:pt>
                <c:pt idx="40048">
                  <c:v>42927.35</c:v>
                </c:pt>
                <c:pt idx="40049">
                  <c:v>42927.350694444445</c:v>
                </c:pt>
                <c:pt idx="40050">
                  <c:v>42927.351388888892</c:v>
                </c:pt>
                <c:pt idx="40051">
                  <c:v>42927.352083333331</c:v>
                </c:pt>
                <c:pt idx="40052">
                  <c:v>42927.352777777778</c:v>
                </c:pt>
                <c:pt idx="40053">
                  <c:v>42927.353472222225</c:v>
                </c:pt>
                <c:pt idx="40054">
                  <c:v>42927.354166666664</c:v>
                </c:pt>
                <c:pt idx="40055">
                  <c:v>42927.354861111111</c:v>
                </c:pt>
                <c:pt idx="40056">
                  <c:v>42927.355555555558</c:v>
                </c:pt>
                <c:pt idx="40057">
                  <c:v>42927.356249999997</c:v>
                </c:pt>
                <c:pt idx="40058">
                  <c:v>42927.356944444444</c:v>
                </c:pt>
                <c:pt idx="40059">
                  <c:v>42927.357638888891</c:v>
                </c:pt>
                <c:pt idx="40060">
                  <c:v>42927.35833333333</c:v>
                </c:pt>
                <c:pt idx="40061">
                  <c:v>42927.359027777777</c:v>
                </c:pt>
                <c:pt idx="40062">
                  <c:v>42927.359722222223</c:v>
                </c:pt>
                <c:pt idx="40063">
                  <c:v>42927.36041666667</c:v>
                </c:pt>
                <c:pt idx="40064">
                  <c:v>42927.361111111109</c:v>
                </c:pt>
                <c:pt idx="40065">
                  <c:v>42927.361805555556</c:v>
                </c:pt>
                <c:pt idx="40066">
                  <c:v>42927.362500000003</c:v>
                </c:pt>
                <c:pt idx="40067">
                  <c:v>42927.363194444442</c:v>
                </c:pt>
                <c:pt idx="40068">
                  <c:v>42927.363888888889</c:v>
                </c:pt>
                <c:pt idx="40069">
                  <c:v>42927.364583333336</c:v>
                </c:pt>
                <c:pt idx="40070">
                  <c:v>42927.365277777775</c:v>
                </c:pt>
                <c:pt idx="40071">
                  <c:v>42927.365972222222</c:v>
                </c:pt>
                <c:pt idx="40072">
                  <c:v>42927.366666666669</c:v>
                </c:pt>
                <c:pt idx="40073">
                  <c:v>42927.367361111108</c:v>
                </c:pt>
                <c:pt idx="40074">
                  <c:v>42927.368055555555</c:v>
                </c:pt>
                <c:pt idx="40075">
                  <c:v>42927.368750000001</c:v>
                </c:pt>
                <c:pt idx="40076">
                  <c:v>42927.369444444441</c:v>
                </c:pt>
                <c:pt idx="40077">
                  <c:v>42927.370138888888</c:v>
                </c:pt>
                <c:pt idx="40078">
                  <c:v>42927.370833333334</c:v>
                </c:pt>
                <c:pt idx="40079">
                  <c:v>42927.371527777781</c:v>
                </c:pt>
                <c:pt idx="40080">
                  <c:v>42927.37222222222</c:v>
                </c:pt>
                <c:pt idx="40081">
                  <c:v>42927.372916666667</c:v>
                </c:pt>
                <c:pt idx="40082">
                  <c:v>42927.373611111114</c:v>
                </c:pt>
                <c:pt idx="40083">
                  <c:v>42927.374305555553</c:v>
                </c:pt>
                <c:pt idx="40084">
                  <c:v>42927.375</c:v>
                </c:pt>
                <c:pt idx="40085">
                  <c:v>42927.375694444447</c:v>
                </c:pt>
                <c:pt idx="40086">
                  <c:v>42927.376388888886</c:v>
                </c:pt>
                <c:pt idx="40087">
                  <c:v>42927.377083333333</c:v>
                </c:pt>
                <c:pt idx="40088">
                  <c:v>42927.37777777778</c:v>
                </c:pt>
                <c:pt idx="40089">
                  <c:v>42927.378472222219</c:v>
                </c:pt>
                <c:pt idx="40090">
                  <c:v>42927.379166666666</c:v>
                </c:pt>
                <c:pt idx="40091">
                  <c:v>42927.379861111112</c:v>
                </c:pt>
                <c:pt idx="40092">
                  <c:v>42927.380555555559</c:v>
                </c:pt>
                <c:pt idx="40093">
                  <c:v>42927.381249999999</c:v>
                </c:pt>
                <c:pt idx="40094">
                  <c:v>42927.381944444445</c:v>
                </c:pt>
                <c:pt idx="40095">
                  <c:v>42927.382638888892</c:v>
                </c:pt>
                <c:pt idx="40096">
                  <c:v>42927.383333333331</c:v>
                </c:pt>
                <c:pt idx="40097">
                  <c:v>42927.384027777778</c:v>
                </c:pt>
                <c:pt idx="40098">
                  <c:v>42927.384722222225</c:v>
                </c:pt>
                <c:pt idx="40099">
                  <c:v>42927.385416666664</c:v>
                </c:pt>
                <c:pt idx="40100">
                  <c:v>42927.386111111111</c:v>
                </c:pt>
                <c:pt idx="40101">
                  <c:v>42927.386805555558</c:v>
                </c:pt>
                <c:pt idx="40102">
                  <c:v>42927.387499999997</c:v>
                </c:pt>
                <c:pt idx="40103">
                  <c:v>42927.388194444444</c:v>
                </c:pt>
                <c:pt idx="40104">
                  <c:v>42927.388888888891</c:v>
                </c:pt>
                <c:pt idx="40105">
                  <c:v>42927.38958333333</c:v>
                </c:pt>
                <c:pt idx="40106">
                  <c:v>42927.390277777777</c:v>
                </c:pt>
                <c:pt idx="40107">
                  <c:v>42927.390972222223</c:v>
                </c:pt>
                <c:pt idx="40108">
                  <c:v>42927.39166666667</c:v>
                </c:pt>
                <c:pt idx="40109">
                  <c:v>42927.392361111109</c:v>
                </c:pt>
                <c:pt idx="40110">
                  <c:v>42927.393055555556</c:v>
                </c:pt>
                <c:pt idx="40111">
                  <c:v>42927.393750000003</c:v>
                </c:pt>
                <c:pt idx="40112">
                  <c:v>42927.394444444442</c:v>
                </c:pt>
                <c:pt idx="40113">
                  <c:v>42927.395138888889</c:v>
                </c:pt>
                <c:pt idx="40114">
                  <c:v>42927.395833333336</c:v>
                </c:pt>
                <c:pt idx="40115">
                  <c:v>42927.396527777775</c:v>
                </c:pt>
                <c:pt idx="40116">
                  <c:v>42927.397222222222</c:v>
                </c:pt>
                <c:pt idx="40117">
                  <c:v>42927.397916666669</c:v>
                </c:pt>
                <c:pt idx="40118">
                  <c:v>42927.398611111108</c:v>
                </c:pt>
                <c:pt idx="40119">
                  <c:v>42927.399305555555</c:v>
                </c:pt>
                <c:pt idx="40120">
                  <c:v>42927.4</c:v>
                </c:pt>
                <c:pt idx="40121">
                  <c:v>42927.400694444441</c:v>
                </c:pt>
                <c:pt idx="40122">
                  <c:v>42927.401388888888</c:v>
                </c:pt>
                <c:pt idx="40123">
                  <c:v>42927.402083333334</c:v>
                </c:pt>
                <c:pt idx="40124">
                  <c:v>42927.402777777781</c:v>
                </c:pt>
                <c:pt idx="40125">
                  <c:v>42927.40347222222</c:v>
                </c:pt>
                <c:pt idx="40126">
                  <c:v>42927.404166666667</c:v>
                </c:pt>
                <c:pt idx="40127">
                  <c:v>42927.404861111114</c:v>
                </c:pt>
                <c:pt idx="40128">
                  <c:v>42927.405555555553</c:v>
                </c:pt>
                <c:pt idx="40129">
                  <c:v>42927.40625</c:v>
                </c:pt>
                <c:pt idx="40130">
                  <c:v>42927.406944444447</c:v>
                </c:pt>
                <c:pt idx="40131">
                  <c:v>42927.407638888886</c:v>
                </c:pt>
                <c:pt idx="40132">
                  <c:v>42927.408333333333</c:v>
                </c:pt>
                <c:pt idx="40133">
                  <c:v>42927.40902777778</c:v>
                </c:pt>
                <c:pt idx="40134">
                  <c:v>42927.409722222219</c:v>
                </c:pt>
                <c:pt idx="40135">
                  <c:v>42927.410416666666</c:v>
                </c:pt>
                <c:pt idx="40136">
                  <c:v>42927.411111111112</c:v>
                </c:pt>
                <c:pt idx="40137">
                  <c:v>42927.411805555559</c:v>
                </c:pt>
                <c:pt idx="40138">
                  <c:v>42927.412499999999</c:v>
                </c:pt>
                <c:pt idx="40139">
                  <c:v>42927.413194444445</c:v>
                </c:pt>
                <c:pt idx="40140">
                  <c:v>42927.413888888892</c:v>
                </c:pt>
                <c:pt idx="40141">
                  <c:v>42927.414583333331</c:v>
                </c:pt>
                <c:pt idx="40142">
                  <c:v>42927.415277777778</c:v>
                </c:pt>
                <c:pt idx="40143">
                  <c:v>42927.415972222225</c:v>
                </c:pt>
                <c:pt idx="40144">
                  <c:v>42927.416666666664</c:v>
                </c:pt>
                <c:pt idx="40145">
                  <c:v>42927.417361111111</c:v>
                </c:pt>
                <c:pt idx="40146">
                  <c:v>42927.418055555558</c:v>
                </c:pt>
                <c:pt idx="40147">
                  <c:v>42927.418749999997</c:v>
                </c:pt>
                <c:pt idx="40148">
                  <c:v>42927.419444444444</c:v>
                </c:pt>
                <c:pt idx="40149">
                  <c:v>42927.420138888891</c:v>
                </c:pt>
                <c:pt idx="40150">
                  <c:v>42927.42083333333</c:v>
                </c:pt>
                <c:pt idx="40151">
                  <c:v>42927.421527777777</c:v>
                </c:pt>
                <c:pt idx="40152">
                  <c:v>42927.422222222223</c:v>
                </c:pt>
                <c:pt idx="40153">
                  <c:v>42927.42291666667</c:v>
                </c:pt>
                <c:pt idx="40154">
                  <c:v>42927.423611111109</c:v>
                </c:pt>
                <c:pt idx="40155">
                  <c:v>42927.424305555556</c:v>
                </c:pt>
                <c:pt idx="40156">
                  <c:v>42927.425000000003</c:v>
                </c:pt>
                <c:pt idx="40157">
                  <c:v>42927.425694444442</c:v>
                </c:pt>
                <c:pt idx="40158">
                  <c:v>42927.426388888889</c:v>
                </c:pt>
                <c:pt idx="40159">
                  <c:v>42927.427083333336</c:v>
                </c:pt>
                <c:pt idx="40160">
                  <c:v>42927.427777777775</c:v>
                </c:pt>
                <c:pt idx="40161">
                  <c:v>42927.428472222222</c:v>
                </c:pt>
                <c:pt idx="40162">
                  <c:v>42927.429166666669</c:v>
                </c:pt>
                <c:pt idx="40163">
                  <c:v>42927.429861111108</c:v>
                </c:pt>
                <c:pt idx="40164">
                  <c:v>42927.430555555555</c:v>
                </c:pt>
                <c:pt idx="40165">
                  <c:v>42927.431250000001</c:v>
                </c:pt>
                <c:pt idx="40166">
                  <c:v>42927.431944444441</c:v>
                </c:pt>
                <c:pt idx="40167">
                  <c:v>42927.432638888888</c:v>
                </c:pt>
                <c:pt idx="40168">
                  <c:v>42927.433333333334</c:v>
                </c:pt>
                <c:pt idx="40169">
                  <c:v>42927.434027777781</c:v>
                </c:pt>
                <c:pt idx="40170">
                  <c:v>42927.43472222222</c:v>
                </c:pt>
                <c:pt idx="40171">
                  <c:v>42927.435416666667</c:v>
                </c:pt>
                <c:pt idx="40172">
                  <c:v>42927.436111111114</c:v>
                </c:pt>
                <c:pt idx="40173">
                  <c:v>42927.436805555553</c:v>
                </c:pt>
                <c:pt idx="40174">
                  <c:v>42927.4375</c:v>
                </c:pt>
                <c:pt idx="40175">
                  <c:v>42927.438194444447</c:v>
                </c:pt>
                <c:pt idx="40176">
                  <c:v>42927.438888888886</c:v>
                </c:pt>
                <c:pt idx="40177">
                  <c:v>42927.439583333333</c:v>
                </c:pt>
                <c:pt idx="40178">
                  <c:v>42927.44027777778</c:v>
                </c:pt>
                <c:pt idx="40179">
                  <c:v>42927.440972222219</c:v>
                </c:pt>
                <c:pt idx="40180">
                  <c:v>42927.441666666666</c:v>
                </c:pt>
                <c:pt idx="40181">
                  <c:v>42927.442361111112</c:v>
                </c:pt>
                <c:pt idx="40182">
                  <c:v>42927.443055555559</c:v>
                </c:pt>
                <c:pt idx="40183">
                  <c:v>42927.443749999999</c:v>
                </c:pt>
                <c:pt idx="40184">
                  <c:v>42927.444444444445</c:v>
                </c:pt>
                <c:pt idx="40185">
                  <c:v>42927.445138888892</c:v>
                </c:pt>
                <c:pt idx="40186">
                  <c:v>42927.445833333331</c:v>
                </c:pt>
                <c:pt idx="40187">
                  <c:v>42927.446527777778</c:v>
                </c:pt>
                <c:pt idx="40188">
                  <c:v>42927.447222222225</c:v>
                </c:pt>
                <c:pt idx="40189">
                  <c:v>42927.447916666664</c:v>
                </c:pt>
                <c:pt idx="40190">
                  <c:v>42927.448611111111</c:v>
                </c:pt>
                <c:pt idx="40191">
                  <c:v>42927.449305555558</c:v>
                </c:pt>
                <c:pt idx="40192">
                  <c:v>42927.45</c:v>
                </c:pt>
                <c:pt idx="40193">
                  <c:v>42927.450694444444</c:v>
                </c:pt>
                <c:pt idx="40194">
                  <c:v>42927.451388888891</c:v>
                </c:pt>
                <c:pt idx="40195">
                  <c:v>42927.45208333333</c:v>
                </c:pt>
                <c:pt idx="40196">
                  <c:v>42927.452777777777</c:v>
                </c:pt>
                <c:pt idx="40197">
                  <c:v>42927.453472222223</c:v>
                </c:pt>
                <c:pt idx="40198">
                  <c:v>42927.45416666667</c:v>
                </c:pt>
                <c:pt idx="40199">
                  <c:v>42927.454861111109</c:v>
                </c:pt>
                <c:pt idx="40200">
                  <c:v>42927.455555555556</c:v>
                </c:pt>
                <c:pt idx="40201">
                  <c:v>42927.456250000003</c:v>
                </c:pt>
                <c:pt idx="40202">
                  <c:v>42927.456944444442</c:v>
                </c:pt>
                <c:pt idx="40203">
                  <c:v>42927.457638888889</c:v>
                </c:pt>
                <c:pt idx="40204">
                  <c:v>42927.458333333336</c:v>
                </c:pt>
                <c:pt idx="40205">
                  <c:v>42927.459027777775</c:v>
                </c:pt>
                <c:pt idx="40206">
                  <c:v>42927.459722222222</c:v>
                </c:pt>
                <c:pt idx="40207">
                  <c:v>42927.460416666669</c:v>
                </c:pt>
                <c:pt idx="40208">
                  <c:v>42927.461111111108</c:v>
                </c:pt>
                <c:pt idx="40209">
                  <c:v>42927.461805555555</c:v>
                </c:pt>
                <c:pt idx="40210">
                  <c:v>42927.462500000001</c:v>
                </c:pt>
                <c:pt idx="40211">
                  <c:v>42927.463194444441</c:v>
                </c:pt>
                <c:pt idx="40212">
                  <c:v>42927.463888888888</c:v>
                </c:pt>
                <c:pt idx="40213">
                  <c:v>42927.464583333334</c:v>
                </c:pt>
                <c:pt idx="40214">
                  <c:v>42927.465277777781</c:v>
                </c:pt>
                <c:pt idx="40215">
                  <c:v>42927.46597222222</c:v>
                </c:pt>
                <c:pt idx="40216">
                  <c:v>42927.466666666667</c:v>
                </c:pt>
                <c:pt idx="40217">
                  <c:v>42927.467361111114</c:v>
                </c:pt>
                <c:pt idx="40218">
                  <c:v>42927.468055555553</c:v>
                </c:pt>
                <c:pt idx="40219">
                  <c:v>42927.46875</c:v>
                </c:pt>
                <c:pt idx="40220">
                  <c:v>42927.469444444447</c:v>
                </c:pt>
                <c:pt idx="40221">
                  <c:v>42927.470138888886</c:v>
                </c:pt>
                <c:pt idx="40222">
                  <c:v>42927.470833333333</c:v>
                </c:pt>
                <c:pt idx="40223">
                  <c:v>42927.47152777778</c:v>
                </c:pt>
                <c:pt idx="40224">
                  <c:v>42927.472222222219</c:v>
                </c:pt>
                <c:pt idx="40225">
                  <c:v>42927.472916666666</c:v>
                </c:pt>
                <c:pt idx="40226">
                  <c:v>42927.473611111112</c:v>
                </c:pt>
                <c:pt idx="40227">
                  <c:v>42927.474305555559</c:v>
                </c:pt>
                <c:pt idx="40228">
                  <c:v>42927.474999999999</c:v>
                </c:pt>
                <c:pt idx="40229">
                  <c:v>42927.475694444445</c:v>
                </c:pt>
                <c:pt idx="40230">
                  <c:v>42927.476388888892</c:v>
                </c:pt>
                <c:pt idx="40231">
                  <c:v>42927.477083333331</c:v>
                </c:pt>
                <c:pt idx="40232">
                  <c:v>42927.477777777778</c:v>
                </c:pt>
                <c:pt idx="40233">
                  <c:v>42927.478472222225</c:v>
                </c:pt>
                <c:pt idx="40234">
                  <c:v>42927.479166666664</c:v>
                </c:pt>
                <c:pt idx="40235">
                  <c:v>42927.479861111111</c:v>
                </c:pt>
                <c:pt idx="40236">
                  <c:v>42927.480555555558</c:v>
                </c:pt>
                <c:pt idx="40237">
                  <c:v>42927.481249999997</c:v>
                </c:pt>
                <c:pt idx="40238">
                  <c:v>42927.481944444444</c:v>
                </c:pt>
                <c:pt idx="40239">
                  <c:v>42927.482638888891</c:v>
                </c:pt>
                <c:pt idx="40240">
                  <c:v>42927.48333333333</c:v>
                </c:pt>
                <c:pt idx="40241">
                  <c:v>42927.484027777777</c:v>
                </c:pt>
                <c:pt idx="40242">
                  <c:v>42927.484722222223</c:v>
                </c:pt>
                <c:pt idx="40243">
                  <c:v>42927.48541666667</c:v>
                </c:pt>
                <c:pt idx="40244">
                  <c:v>42927.486111111109</c:v>
                </c:pt>
                <c:pt idx="40245">
                  <c:v>42927.486805555556</c:v>
                </c:pt>
                <c:pt idx="40246">
                  <c:v>42927.487500000003</c:v>
                </c:pt>
                <c:pt idx="40247">
                  <c:v>42927.488194444442</c:v>
                </c:pt>
                <c:pt idx="40248">
                  <c:v>42927.488888888889</c:v>
                </c:pt>
                <c:pt idx="40249">
                  <c:v>42927.489583333336</c:v>
                </c:pt>
                <c:pt idx="40250">
                  <c:v>42927.490277777775</c:v>
                </c:pt>
                <c:pt idx="40251">
                  <c:v>42927.490972222222</c:v>
                </c:pt>
                <c:pt idx="40252">
                  <c:v>42927.491666666669</c:v>
                </c:pt>
                <c:pt idx="40253">
                  <c:v>42927.492361111108</c:v>
                </c:pt>
                <c:pt idx="40254">
                  <c:v>42927.493055555555</c:v>
                </c:pt>
                <c:pt idx="40255">
                  <c:v>42927.493750000001</c:v>
                </c:pt>
                <c:pt idx="40256">
                  <c:v>42927.494444444441</c:v>
                </c:pt>
                <c:pt idx="40257">
                  <c:v>42927.495138888888</c:v>
                </c:pt>
                <c:pt idx="40258">
                  <c:v>42927.495833333334</c:v>
                </c:pt>
                <c:pt idx="40259">
                  <c:v>42927.496527777781</c:v>
                </c:pt>
                <c:pt idx="40260">
                  <c:v>42927.49722222222</c:v>
                </c:pt>
                <c:pt idx="40261">
                  <c:v>42927.497916666667</c:v>
                </c:pt>
                <c:pt idx="40262">
                  <c:v>42927.498611111114</c:v>
                </c:pt>
                <c:pt idx="40263">
                  <c:v>42927.499305555553</c:v>
                </c:pt>
                <c:pt idx="40264">
                  <c:v>42927.5</c:v>
                </c:pt>
                <c:pt idx="40265">
                  <c:v>42927.500694444447</c:v>
                </c:pt>
                <c:pt idx="40266">
                  <c:v>42927.501388888886</c:v>
                </c:pt>
                <c:pt idx="40267">
                  <c:v>42927.502083333333</c:v>
                </c:pt>
                <c:pt idx="40268">
                  <c:v>42927.50277777778</c:v>
                </c:pt>
                <c:pt idx="40269">
                  <c:v>42927.503472222219</c:v>
                </c:pt>
                <c:pt idx="40270">
                  <c:v>42927.504166666666</c:v>
                </c:pt>
                <c:pt idx="40271">
                  <c:v>42927.504861111112</c:v>
                </c:pt>
                <c:pt idx="40272">
                  <c:v>42927.505555555559</c:v>
                </c:pt>
                <c:pt idx="40273">
                  <c:v>42927.506249999999</c:v>
                </c:pt>
                <c:pt idx="40274">
                  <c:v>42927.506944444445</c:v>
                </c:pt>
                <c:pt idx="40275">
                  <c:v>42927.507638888892</c:v>
                </c:pt>
                <c:pt idx="40276">
                  <c:v>42927.508333333331</c:v>
                </c:pt>
                <c:pt idx="40277">
                  <c:v>42927.509027777778</c:v>
                </c:pt>
                <c:pt idx="40278">
                  <c:v>42927.509722222225</c:v>
                </c:pt>
                <c:pt idx="40279">
                  <c:v>42927.510416666664</c:v>
                </c:pt>
                <c:pt idx="40280">
                  <c:v>42927.511111111111</c:v>
                </c:pt>
                <c:pt idx="40281">
                  <c:v>42927.511805555558</c:v>
                </c:pt>
                <c:pt idx="40282">
                  <c:v>42927.512499999997</c:v>
                </c:pt>
                <c:pt idx="40283">
                  <c:v>42927.513194444444</c:v>
                </c:pt>
                <c:pt idx="40284">
                  <c:v>42927.513888888891</c:v>
                </c:pt>
                <c:pt idx="40285">
                  <c:v>42927.51458333333</c:v>
                </c:pt>
                <c:pt idx="40286">
                  <c:v>42927.515277777777</c:v>
                </c:pt>
                <c:pt idx="40287">
                  <c:v>42927.515972222223</c:v>
                </c:pt>
                <c:pt idx="40288">
                  <c:v>42927.51666666667</c:v>
                </c:pt>
                <c:pt idx="40289">
                  <c:v>42927.517361111109</c:v>
                </c:pt>
                <c:pt idx="40290">
                  <c:v>42927.518055555556</c:v>
                </c:pt>
                <c:pt idx="40291">
                  <c:v>42927.518750000003</c:v>
                </c:pt>
                <c:pt idx="40292">
                  <c:v>42927.519444444442</c:v>
                </c:pt>
                <c:pt idx="40293">
                  <c:v>42927.520138888889</c:v>
                </c:pt>
                <c:pt idx="40294">
                  <c:v>42927.520833333336</c:v>
                </c:pt>
                <c:pt idx="40295">
                  <c:v>42927.521527777775</c:v>
                </c:pt>
                <c:pt idx="40296">
                  <c:v>42927.522222222222</c:v>
                </c:pt>
                <c:pt idx="40297">
                  <c:v>42927.522916666669</c:v>
                </c:pt>
                <c:pt idx="40298">
                  <c:v>42927.523611111108</c:v>
                </c:pt>
                <c:pt idx="40299">
                  <c:v>42927.524305555555</c:v>
                </c:pt>
                <c:pt idx="40300">
                  <c:v>42927.525000000001</c:v>
                </c:pt>
                <c:pt idx="40301">
                  <c:v>42927.525694444441</c:v>
                </c:pt>
                <c:pt idx="40302">
                  <c:v>42927.526388888888</c:v>
                </c:pt>
                <c:pt idx="40303">
                  <c:v>42927.527083333334</c:v>
                </c:pt>
                <c:pt idx="40304">
                  <c:v>42927.527777777781</c:v>
                </c:pt>
                <c:pt idx="40305">
                  <c:v>42927.52847222222</c:v>
                </c:pt>
                <c:pt idx="40306">
                  <c:v>42927.529166666667</c:v>
                </c:pt>
                <c:pt idx="40307">
                  <c:v>42927.529861111114</c:v>
                </c:pt>
                <c:pt idx="40308">
                  <c:v>42927.530555555553</c:v>
                </c:pt>
                <c:pt idx="40309">
                  <c:v>42927.53125</c:v>
                </c:pt>
                <c:pt idx="40310">
                  <c:v>42927.531944444447</c:v>
                </c:pt>
                <c:pt idx="40311">
                  <c:v>42927.532638888886</c:v>
                </c:pt>
                <c:pt idx="40312">
                  <c:v>42927.533333333333</c:v>
                </c:pt>
                <c:pt idx="40313">
                  <c:v>42927.53402777778</c:v>
                </c:pt>
                <c:pt idx="40314">
                  <c:v>42927.534722222219</c:v>
                </c:pt>
                <c:pt idx="40315">
                  <c:v>42927.535416666666</c:v>
                </c:pt>
                <c:pt idx="40316">
                  <c:v>42927.536111111112</c:v>
                </c:pt>
                <c:pt idx="40317">
                  <c:v>42927.536805555559</c:v>
                </c:pt>
                <c:pt idx="40318">
                  <c:v>42927.537499999999</c:v>
                </c:pt>
                <c:pt idx="40319">
                  <c:v>42927.538194444445</c:v>
                </c:pt>
                <c:pt idx="40320">
                  <c:v>42927.538888888892</c:v>
                </c:pt>
                <c:pt idx="40321">
                  <c:v>42927.539583333331</c:v>
                </c:pt>
                <c:pt idx="40322">
                  <c:v>42927.540277777778</c:v>
                </c:pt>
                <c:pt idx="40323">
                  <c:v>42927.540972222225</c:v>
                </c:pt>
                <c:pt idx="40324">
                  <c:v>42927.541666666664</c:v>
                </c:pt>
                <c:pt idx="40325">
                  <c:v>42927.542361111111</c:v>
                </c:pt>
                <c:pt idx="40326">
                  <c:v>42927.543055555558</c:v>
                </c:pt>
                <c:pt idx="40327">
                  <c:v>42927.543749999997</c:v>
                </c:pt>
                <c:pt idx="40328">
                  <c:v>42927.544444444444</c:v>
                </c:pt>
                <c:pt idx="40329">
                  <c:v>42927.545138888891</c:v>
                </c:pt>
                <c:pt idx="40330">
                  <c:v>42927.54583333333</c:v>
                </c:pt>
                <c:pt idx="40331">
                  <c:v>42927.546527777777</c:v>
                </c:pt>
                <c:pt idx="40332">
                  <c:v>42927.547222222223</c:v>
                </c:pt>
                <c:pt idx="40333">
                  <c:v>42927.54791666667</c:v>
                </c:pt>
                <c:pt idx="40334">
                  <c:v>42927.548611111109</c:v>
                </c:pt>
                <c:pt idx="40335">
                  <c:v>42927.549305555556</c:v>
                </c:pt>
                <c:pt idx="40336">
                  <c:v>42927.55</c:v>
                </c:pt>
                <c:pt idx="40337">
                  <c:v>42927.550694444442</c:v>
                </c:pt>
                <c:pt idx="40338">
                  <c:v>42927.551388888889</c:v>
                </c:pt>
                <c:pt idx="40339">
                  <c:v>42927.552083333336</c:v>
                </c:pt>
                <c:pt idx="40340">
                  <c:v>42927.552777777775</c:v>
                </c:pt>
                <c:pt idx="40341">
                  <c:v>42927.553472222222</c:v>
                </c:pt>
                <c:pt idx="40342">
                  <c:v>42927.554166666669</c:v>
                </c:pt>
                <c:pt idx="40343">
                  <c:v>42927.554861111108</c:v>
                </c:pt>
                <c:pt idx="40344">
                  <c:v>42927.555555555555</c:v>
                </c:pt>
                <c:pt idx="40345">
                  <c:v>42927.556250000001</c:v>
                </c:pt>
                <c:pt idx="40346">
                  <c:v>42927.556944444441</c:v>
                </c:pt>
                <c:pt idx="40347">
                  <c:v>42927.557638888888</c:v>
                </c:pt>
                <c:pt idx="40348">
                  <c:v>42927.558333333334</c:v>
                </c:pt>
                <c:pt idx="40349">
                  <c:v>42927.559027777781</c:v>
                </c:pt>
                <c:pt idx="40350">
                  <c:v>42927.55972222222</c:v>
                </c:pt>
                <c:pt idx="40351">
                  <c:v>42927.560416666667</c:v>
                </c:pt>
                <c:pt idx="40352">
                  <c:v>42927.561111111114</c:v>
                </c:pt>
                <c:pt idx="40353">
                  <c:v>42927.561805555553</c:v>
                </c:pt>
                <c:pt idx="40354">
                  <c:v>42927.5625</c:v>
                </c:pt>
                <c:pt idx="40355">
                  <c:v>42927.563194444447</c:v>
                </c:pt>
                <c:pt idx="40356">
                  <c:v>42927.563888888886</c:v>
                </c:pt>
                <c:pt idx="40357">
                  <c:v>42927.564583333333</c:v>
                </c:pt>
                <c:pt idx="40358">
                  <c:v>42927.56527777778</c:v>
                </c:pt>
                <c:pt idx="40359">
                  <c:v>42927.565972222219</c:v>
                </c:pt>
                <c:pt idx="40360">
                  <c:v>42927.566666666666</c:v>
                </c:pt>
                <c:pt idx="40361">
                  <c:v>42927.567361111112</c:v>
                </c:pt>
                <c:pt idx="40362">
                  <c:v>42927.568055555559</c:v>
                </c:pt>
                <c:pt idx="40363">
                  <c:v>42927.568749999999</c:v>
                </c:pt>
                <c:pt idx="40364">
                  <c:v>42927.569444444445</c:v>
                </c:pt>
                <c:pt idx="40365">
                  <c:v>42927.570138888892</c:v>
                </c:pt>
                <c:pt idx="40366">
                  <c:v>42927.570833333331</c:v>
                </c:pt>
                <c:pt idx="40367">
                  <c:v>42927.571527777778</c:v>
                </c:pt>
                <c:pt idx="40368">
                  <c:v>42927.572222222225</c:v>
                </c:pt>
                <c:pt idx="40369">
                  <c:v>42927.572916666664</c:v>
                </c:pt>
                <c:pt idx="40370">
                  <c:v>42927.573611111111</c:v>
                </c:pt>
                <c:pt idx="40371">
                  <c:v>42927.574305555558</c:v>
                </c:pt>
                <c:pt idx="40372">
                  <c:v>42927.574999999997</c:v>
                </c:pt>
                <c:pt idx="40373">
                  <c:v>42927.575694444444</c:v>
                </c:pt>
                <c:pt idx="40374">
                  <c:v>42927.576388888891</c:v>
                </c:pt>
                <c:pt idx="40375">
                  <c:v>42927.57708333333</c:v>
                </c:pt>
                <c:pt idx="40376">
                  <c:v>42927.577777777777</c:v>
                </c:pt>
                <c:pt idx="40377">
                  <c:v>42927.578472222223</c:v>
                </c:pt>
                <c:pt idx="40378">
                  <c:v>42927.57916666667</c:v>
                </c:pt>
                <c:pt idx="40379">
                  <c:v>42927.579861111109</c:v>
                </c:pt>
                <c:pt idx="40380">
                  <c:v>42927.580555555556</c:v>
                </c:pt>
                <c:pt idx="40381">
                  <c:v>42927.581250000003</c:v>
                </c:pt>
                <c:pt idx="40382">
                  <c:v>42927.581944444442</c:v>
                </c:pt>
                <c:pt idx="40383">
                  <c:v>42927.582638888889</c:v>
                </c:pt>
                <c:pt idx="40384">
                  <c:v>42927.583333333336</c:v>
                </c:pt>
                <c:pt idx="40385">
                  <c:v>42927.584027777775</c:v>
                </c:pt>
                <c:pt idx="40386">
                  <c:v>42927.584722222222</c:v>
                </c:pt>
                <c:pt idx="40387">
                  <c:v>42927.585416666669</c:v>
                </c:pt>
                <c:pt idx="40388">
                  <c:v>42927.586111111108</c:v>
                </c:pt>
                <c:pt idx="40389">
                  <c:v>42927.586805555555</c:v>
                </c:pt>
                <c:pt idx="40390">
                  <c:v>42927.587500000001</c:v>
                </c:pt>
                <c:pt idx="40391">
                  <c:v>42927.588194444441</c:v>
                </c:pt>
                <c:pt idx="40392">
                  <c:v>42927.588888888888</c:v>
                </c:pt>
                <c:pt idx="40393">
                  <c:v>42927.589583333334</c:v>
                </c:pt>
                <c:pt idx="40394">
                  <c:v>42927.590277777781</c:v>
                </c:pt>
                <c:pt idx="40395">
                  <c:v>42927.59097222222</c:v>
                </c:pt>
                <c:pt idx="40396">
                  <c:v>42927.591666666667</c:v>
                </c:pt>
                <c:pt idx="40397">
                  <c:v>42927.592361111114</c:v>
                </c:pt>
                <c:pt idx="40398">
                  <c:v>42927.593055555553</c:v>
                </c:pt>
                <c:pt idx="40399">
                  <c:v>42927.59375</c:v>
                </c:pt>
                <c:pt idx="40400">
                  <c:v>42927.594444444447</c:v>
                </c:pt>
                <c:pt idx="40401">
                  <c:v>42927.595138888886</c:v>
                </c:pt>
                <c:pt idx="40402">
                  <c:v>42927.595833333333</c:v>
                </c:pt>
                <c:pt idx="40403">
                  <c:v>42927.59652777778</c:v>
                </c:pt>
                <c:pt idx="40404">
                  <c:v>42927.597222222219</c:v>
                </c:pt>
                <c:pt idx="40405">
                  <c:v>42927.597916666666</c:v>
                </c:pt>
                <c:pt idx="40406">
                  <c:v>42927.598611111112</c:v>
                </c:pt>
                <c:pt idx="40407">
                  <c:v>42927.599305555559</c:v>
                </c:pt>
                <c:pt idx="40408">
                  <c:v>42927.6</c:v>
                </c:pt>
                <c:pt idx="40409">
                  <c:v>42927.600694444445</c:v>
                </c:pt>
                <c:pt idx="40410">
                  <c:v>42927.601388888892</c:v>
                </c:pt>
                <c:pt idx="40411">
                  <c:v>42927.602083333331</c:v>
                </c:pt>
                <c:pt idx="40412">
                  <c:v>42927.602777777778</c:v>
                </c:pt>
                <c:pt idx="40413">
                  <c:v>42927.603472222225</c:v>
                </c:pt>
                <c:pt idx="40414">
                  <c:v>42927.604166666664</c:v>
                </c:pt>
                <c:pt idx="40415">
                  <c:v>42927.604861111111</c:v>
                </c:pt>
                <c:pt idx="40416">
                  <c:v>42927.605555555558</c:v>
                </c:pt>
                <c:pt idx="40417">
                  <c:v>42927.606249999997</c:v>
                </c:pt>
                <c:pt idx="40418">
                  <c:v>42927.606944444444</c:v>
                </c:pt>
                <c:pt idx="40419">
                  <c:v>42927.607638888891</c:v>
                </c:pt>
                <c:pt idx="40420">
                  <c:v>42927.60833333333</c:v>
                </c:pt>
                <c:pt idx="40421">
                  <c:v>42927.609027777777</c:v>
                </c:pt>
                <c:pt idx="40422">
                  <c:v>42927.609722222223</c:v>
                </c:pt>
                <c:pt idx="40423">
                  <c:v>42927.61041666667</c:v>
                </c:pt>
                <c:pt idx="40424">
                  <c:v>42927.611111111109</c:v>
                </c:pt>
                <c:pt idx="40425">
                  <c:v>42927.611805555556</c:v>
                </c:pt>
                <c:pt idx="40426">
                  <c:v>42927.612500000003</c:v>
                </c:pt>
                <c:pt idx="40427">
                  <c:v>42927.613194444442</c:v>
                </c:pt>
                <c:pt idx="40428">
                  <c:v>42927.613888888889</c:v>
                </c:pt>
                <c:pt idx="40429">
                  <c:v>42927.614583333336</c:v>
                </c:pt>
                <c:pt idx="40430">
                  <c:v>42927.615277777775</c:v>
                </c:pt>
                <c:pt idx="40431">
                  <c:v>42927.615972222222</c:v>
                </c:pt>
                <c:pt idx="40432">
                  <c:v>42927.616666666669</c:v>
                </c:pt>
                <c:pt idx="40433">
                  <c:v>42927.617361111108</c:v>
                </c:pt>
                <c:pt idx="40434">
                  <c:v>42927.618055555555</c:v>
                </c:pt>
                <c:pt idx="40435">
                  <c:v>42927.618750000001</c:v>
                </c:pt>
                <c:pt idx="40436">
                  <c:v>42927.619444444441</c:v>
                </c:pt>
                <c:pt idx="40437">
                  <c:v>42927.620138888888</c:v>
                </c:pt>
                <c:pt idx="40438">
                  <c:v>42927.620833333334</c:v>
                </c:pt>
                <c:pt idx="40439">
                  <c:v>42927.621527777781</c:v>
                </c:pt>
                <c:pt idx="40440">
                  <c:v>42927.62222222222</c:v>
                </c:pt>
                <c:pt idx="40441">
                  <c:v>42927.622916666667</c:v>
                </c:pt>
                <c:pt idx="40442">
                  <c:v>42927.623611111114</c:v>
                </c:pt>
                <c:pt idx="40443">
                  <c:v>42927.624305555553</c:v>
                </c:pt>
                <c:pt idx="40444">
                  <c:v>42927.625</c:v>
                </c:pt>
                <c:pt idx="40445">
                  <c:v>42927.625694444447</c:v>
                </c:pt>
                <c:pt idx="40446">
                  <c:v>42927.626388888886</c:v>
                </c:pt>
                <c:pt idx="40447">
                  <c:v>42927.627083333333</c:v>
                </c:pt>
                <c:pt idx="40448">
                  <c:v>42927.62777777778</c:v>
                </c:pt>
                <c:pt idx="40449">
                  <c:v>42927.628472222219</c:v>
                </c:pt>
                <c:pt idx="40450">
                  <c:v>42927.629166666666</c:v>
                </c:pt>
                <c:pt idx="40451">
                  <c:v>42927.629861111112</c:v>
                </c:pt>
                <c:pt idx="40452">
                  <c:v>42927.630555555559</c:v>
                </c:pt>
                <c:pt idx="40453">
                  <c:v>42927.631249999999</c:v>
                </c:pt>
                <c:pt idx="40454">
                  <c:v>42927.631944444445</c:v>
                </c:pt>
                <c:pt idx="40455">
                  <c:v>42927.632638888892</c:v>
                </c:pt>
                <c:pt idx="40456">
                  <c:v>42927.633333333331</c:v>
                </c:pt>
                <c:pt idx="40457">
                  <c:v>42927.634027777778</c:v>
                </c:pt>
                <c:pt idx="40458">
                  <c:v>42927.634722222225</c:v>
                </c:pt>
                <c:pt idx="40459">
                  <c:v>42927.635416666664</c:v>
                </c:pt>
                <c:pt idx="40460">
                  <c:v>42927.636111111111</c:v>
                </c:pt>
                <c:pt idx="40461">
                  <c:v>42927.636805555558</c:v>
                </c:pt>
                <c:pt idx="40462">
                  <c:v>42927.637499999997</c:v>
                </c:pt>
                <c:pt idx="40463">
                  <c:v>42927.638194444444</c:v>
                </c:pt>
                <c:pt idx="40464">
                  <c:v>42927.638888888891</c:v>
                </c:pt>
                <c:pt idx="40465">
                  <c:v>42927.63958333333</c:v>
                </c:pt>
                <c:pt idx="40466">
                  <c:v>42927.640277777777</c:v>
                </c:pt>
                <c:pt idx="40467">
                  <c:v>42927.640972222223</c:v>
                </c:pt>
                <c:pt idx="40468">
                  <c:v>42927.64166666667</c:v>
                </c:pt>
                <c:pt idx="40469">
                  <c:v>42927.642361111109</c:v>
                </c:pt>
                <c:pt idx="40470">
                  <c:v>42927.643055555556</c:v>
                </c:pt>
                <c:pt idx="40471">
                  <c:v>42927.643750000003</c:v>
                </c:pt>
                <c:pt idx="40472">
                  <c:v>42927.644444444442</c:v>
                </c:pt>
                <c:pt idx="40473">
                  <c:v>42927.645138888889</c:v>
                </c:pt>
                <c:pt idx="40474">
                  <c:v>42927.645833333336</c:v>
                </c:pt>
                <c:pt idx="40475">
                  <c:v>42927.646527777775</c:v>
                </c:pt>
                <c:pt idx="40476">
                  <c:v>42927.647222222222</c:v>
                </c:pt>
                <c:pt idx="40477">
                  <c:v>42927.647916666669</c:v>
                </c:pt>
                <c:pt idx="40478">
                  <c:v>42927.648611111108</c:v>
                </c:pt>
                <c:pt idx="40479">
                  <c:v>42927.649305555555</c:v>
                </c:pt>
                <c:pt idx="40480">
                  <c:v>42927.65</c:v>
                </c:pt>
                <c:pt idx="40481">
                  <c:v>42927.650694444441</c:v>
                </c:pt>
                <c:pt idx="40482">
                  <c:v>42927.651388888888</c:v>
                </c:pt>
                <c:pt idx="40483">
                  <c:v>42927.652083333334</c:v>
                </c:pt>
                <c:pt idx="40484">
                  <c:v>42927.652777777781</c:v>
                </c:pt>
                <c:pt idx="40485">
                  <c:v>42927.65347222222</c:v>
                </c:pt>
                <c:pt idx="40486">
                  <c:v>42927.654166666667</c:v>
                </c:pt>
                <c:pt idx="40487">
                  <c:v>42927.654861111114</c:v>
                </c:pt>
                <c:pt idx="40488">
                  <c:v>42927.655555555553</c:v>
                </c:pt>
                <c:pt idx="40489">
                  <c:v>42927.65625</c:v>
                </c:pt>
                <c:pt idx="40490">
                  <c:v>42927.656944444447</c:v>
                </c:pt>
                <c:pt idx="40491">
                  <c:v>42927.657638888886</c:v>
                </c:pt>
                <c:pt idx="40492">
                  <c:v>42927.658333333333</c:v>
                </c:pt>
                <c:pt idx="40493">
                  <c:v>42927.65902777778</c:v>
                </c:pt>
                <c:pt idx="40494">
                  <c:v>42927.659722222219</c:v>
                </c:pt>
                <c:pt idx="40495">
                  <c:v>42927.660416666666</c:v>
                </c:pt>
                <c:pt idx="40496">
                  <c:v>42927.661111111112</c:v>
                </c:pt>
                <c:pt idx="40497">
                  <c:v>42927.661805555559</c:v>
                </c:pt>
                <c:pt idx="40498">
                  <c:v>42927.662499999999</c:v>
                </c:pt>
                <c:pt idx="40499">
                  <c:v>42927.663194444445</c:v>
                </c:pt>
                <c:pt idx="40500">
                  <c:v>42927.663888888892</c:v>
                </c:pt>
                <c:pt idx="40501">
                  <c:v>42927.664583333331</c:v>
                </c:pt>
                <c:pt idx="40502">
                  <c:v>42927.665277777778</c:v>
                </c:pt>
                <c:pt idx="40503">
                  <c:v>42927.665972222225</c:v>
                </c:pt>
                <c:pt idx="40504">
                  <c:v>42927.666666666664</c:v>
                </c:pt>
                <c:pt idx="40505">
                  <c:v>42927.667361111111</c:v>
                </c:pt>
                <c:pt idx="40506">
                  <c:v>42927.668055555558</c:v>
                </c:pt>
                <c:pt idx="40507">
                  <c:v>42927.668749999997</c:v>
                </c:pt>
                <c:pt idx="40508">
                  <c:v>42927.669444444444</c:v>
                </c:pt>
                <c:pt idx="40509">
                  <c:v>42927.670138888891</c:v>
                </c:pt>
                <c:pt idx="40510">
                  <c:v>42927.67083333333</c:v>
                </c:pt>
                <c:pt idx="40511">
                  <c:v>42927.671527777777</c:v>
                </c:pt>
                <c:pt idx="40512">
                  <c:v>42927.672222222223</c:v>
                </c:pt>
                <c:pt idx="40513">
                  <c:v>42927.67291666667</c:v>
                </c:pt>
                <c:pt idx="40514">
                  <c:v>42927.673611111109</c:v>
                </c:pt>
                <c:pt idx="40515">
                  <c:v>42927.674305555556</c:v>
                </c:pt>
                <c:pt idx="40516">
                  <c:v>42927.675000000003</c:v>
                </c:pt>
                <c:pt idx="40517">
                  <c:v>42927.675694444442</c:v>
                </c:pt>
                <c:pt idx="40518">
                  <c:v>42927.676388888889</c:v>
                </c:pt>
                <c:pt idx="40519">
                  <c:v>42927.677083333336</c:v>
                </c:pt>
                <c:pt idx="40520">
                  <c:v>42927.677777777775</c:v>
                </c:pt>
                <c:pt idx="40521">
                  <c:v>42927.678472222222</c:v>
                </c:pt>
                <c:pt idx="40522">
                  <c:v>42927.679166666669</c:v>
                </c:pt>
                <c:pt idx="40523">
                  <c:v>42927.679861111108</c:v>
                </c:pt>
                <c:pt idx="40524">
                  <c:v>42927.680555555555</c:v>
                </c:pt>
                <c:pt idx="40525">
                  <c:v>42927.681250000001</c:v>
                </c:pt>
                <c:pt idx="40526">
                  <c:v>42927.681944444441</c:v>
                </c:pt>
                <c:pt idx="40527">
                  <c:v>42927.682638888888</c:v>
                </c:pt>
                <c:pt idx="40528">
                  <c:v>42927.683333333334</c:v>
                </c:pt>
                <c:pt idx="40529">
                  <c:v>42927.684027777781</c:v>
                </c:pt>
                <c:pt idx="40530">
                  <c:v>42927.68472222222</c:v>
                </c:pt>
                <c:pt idx="40531">
                  <c:v>42927.685416666667</c:v>
                </c:pt>
                <c:pt idx="40532">
                  <c:v>42927.686111111114</c:v>
                </c:pt>
                <c:pt idx="40533">
                  <c:v>42927.686805555553</c:v>
                </c:pt>
                <c:pt idx="40534">
                  <c:v>42927.6875</c:v>
                </c:pt>
                <c:pt idx="40535">
                  <c:v>42927.688194444447</c:v>
                </c:pt>
                <c:pt idx="40536">
                  <c:v>42927.688888888886</c:v>
                </c:pt>
                <c:pt idx="40537">
                  <c:v>42927.689583333333</c:v>
                </c:pt>
                <c:pt idx="40538">
                  <c:v>42927.69027777778</c:v>
                </c:pt>
                <c:pt idx="40539">
                  <c:v>42927.690972222219</c:v>
                </c:pt>
                <c:pt idx="40540">
                  <c:v>42927.691666666666</c:v>
                </c:pt>
                <c:pt idx="40541">
                  <c:v>42927.692361111112</c:v>
                </c:pt>
                <c:pt idx="40542">
                  <c:v>42927.693055555559</c:v>
                </c:pt>
                <c:pt idx="40543">
                  <c:v>42927.693749999999</c:v>
                </c:pt>
                <c:pt idx="40544">
                  <c:v>42927.694444444445</c:v>
                </c:pt>
                <c:pt idx="40545">
                  <c:v>42927.695138888892</c:v>
                </c:pt>
                <c:pt idx="40546">
                  <c:v>42927.695833333331</c:v>
                </c:pt>
                <c:pt idx="40547">
                  <c:v>42927.696527777778</c:v>
                </c:pt>
                <c:pt idx="40548">
                  <c:v>42927.697222222225</c:v>
                </c:pt>
                <c:pt idx="40549">
                  <c:v>42927.697916666664</c:v>
                </c:pt>
                <c:pt idx="40550">
                  <c:v>42927.698611111111</c:v>
                </c:pt>
                <c:pt idx="40551">
                  <c:v>42927.699305555558</c:v>
                </c:pt>
                <c:pt idx="40552">
                  <c:v>42927.7</c:v>
                </c:pt>
                <c:pt idx="40553">
                  <c:v>42927.700694444444</c:v>
                </c:pt>
                <c:pt idx="40554">
                  <c:v>42927.701388888891</c:v>
                </c:pt>
                <c:pt idx="40555">
                  <c:v>42927.70208333333</c:v>
                </c:pt>
                <c:pt idx="40556">
                  <c:v>42927.702777777777</c:v>
                </c:pt>
                <c:pt idx="40557">
                  <c:v>42927.703472222223</c:v>
                </c:pt>
                <c:pt idx="40558">
                  <c:v>42927.70416666667</c:v>
                </c:pt>
                <c:pt idx="40559">
                  <c:v>42927.704861111109</c:v>
                </c:pt>
                <c:pt idx="40560">
                  <c:v>42927.705555555556</c:v>
                </c:pt>
                <c:pt idx="40561">
                  <c:v>42927.706250000003</c:v>
                </c:pt>
                <c:pt idx="40562">
                  <c:v>42927.706944444442</c:v>
                </c:pt>
                <c:pt idx="40563">
                  <c:v>42927.707638888889</c:v>
                </c:pt>
                <c:pt idx="40564">
                  <c:v>42927.708333333336</c:v>
                </c:pt>
                <c:pt idx="40565">
                  <c:v>42927.709027777775</c:v>
                </c:pt>
                <c:pt idx="40566">
                  <c:v>42927.709722222222</c:v>
                </c:pt>
                <c:pt idx="40567">
                  <c:v>42927.710416666669</c:v>
                </c:pt>
                <c:pt idx="40568">
                  <c:v>42927.711111111108</c:v>
                </c:pt>
                <c:pt idx="40569">
                  <c:v>42927.711805555555</c:v>
                </c:pt>
                <c:pt idx="40570">
                  <c:v>42927.712500000001</c:v>
                </c:pt>
                <c:pt idx="40571">
                  <c:v>42927.713194444441</c:v>
                </c:pt>
                <c:pt idx="40572">
                  <c:v>42927.713888888888</c:v>
                </c:pt>
                <c:pt idx="40573">
                  <c:v>42927.714583333334</c:v>
                </c:pt>
                <c:pt idx="40574">
                  <c:v>42927.715277777781</c:v>
                </c:pt>
                <c:pt idx="40575">
                  <c:v>42927.71597222222</c:v>
                </c:pt>
                <c:pt idx="40576">
                  <c:v>42927.716666666667</c:v>
                </c:pt>
                <c:pt idx="40577">
                  <c:v>42927.717361111114</c:v>
                </c:pt>
                <c:pt idx="40578">
                  <c:v>42927.718055555553</c:v>
                </c:pt>
                <c:pt idx="40579">
                  <c:v>42927.71875</c:v>
                </c:pt>
                <c:pt idx="40580">
                  <c:v>42927.719444444447</c:v>
                </c:pt>
                <c:pt idx="40581">
                  <c:v>42927.720138888886</c:v>
                </c:pt>
                <c:pt idx="40582">
                  <c:v>42927.720833333333</c:v>
                </c:pt>
                <c:pt idx="40583">
                  <c:v>42927.72152777778</c:v>
                </c:pt>
                <c:pt idx="40584">
                  <c:v>42927.722222222219</c:v>
                </c:pt>
                <c:pt idx="40585">
                  <c:v>42927.722916666666</c:v>
                </c:pt>
                <c:pt idx="40586">
                  <c:v>42927.723611111112</c:v>
                </c:pt>
                <c:pt idx="40587">
                  <c:v>42927.724305555559</c:v>
                </c:pt>
                <c:pt idx="40588">
                  <c:v>42927.724999999999</c:v>
                </c:pt>
                <c:pt idx="40589">
                  <c:v>42927.725694444445</c:v>
                </c:pt>
                <c:pt idx="40590">
                  <c:v>42927.726388888892</c:v>
                </c:pt>
                <c:pt idx="40591">
                  <c:v>42927.727083333331</c:v>
                </c:pt>
                <c:pt idx="40592">
                  <c:v>42927.727777777778</c:v>
                </c:pt>
                <c:pt idx="40593">
                  <c:v>42927.728472222225</c:v>
                </c:pt>
                <c:pt idx="40594">
                  <c:v>42927.729166666664</c:v>
                </c:pt>
                <c:pt idx="40595">
                  <c:v>42927.729861111111</c:v>
                </c:pt>
                <c:pt idx="40596">
                  <c:v>42927.730555555558</c:v>
                </c:pt>
                <c:pt idx="40597">
                  <c:v>42927.731249999997</c:v>
                </c:pt>
                <c:pt idx="40598">
                  <c:v>42927.731944444444</c:v>
                </c:pt>
                <c:pt idx="40599">
                  <c:v>42927.732638888891</c:v>
                </c:pt>
                <c:pt idx="40600">
                  <c:v>42927.73333333333</c:v>
                </c:pt>
                <c:pt idx="40601">
                  <c:v>42927.734027777777</c:v>
                </c:pt>
                <c:pt idx="40602">
                  <c:v>42927.734722222223</c:v>
                </c:pt>
                <c:pt idx="40603">
                  <c:v>42927.73541666667</c:v>
                </c:pt>
                <c:pt idx="40604">
                  <c:v>42927.736111111109</c:v>
                </c:pt>
                <c:pt idx="40605">
                  <c:v>42927.736805555556</c:v>
                </c:pt>
                <c:pt idx="40606">
                  <c:v>42927.737500000003</c:v>
                </c:pt>
                <c:pt idx="40607">
                  <c:v>42927.738194444442</c:v>
                </c:pt>
                <c:pt idx="40608">
                  <c:v>42927.738888888889</c:v>
                </c:pt>
                <c:pt idx="40609">
                  <c:v>42927.739583333336</c:v>
                </c:pt>
                <c:pt idx="40610">
                  <c:v>42927.740277777775</c:v>
                </c:pt>
                <c:pt idx="40611">
                  <c:v>42927.740972222222</c:v>
                </c:pt>
                <c:pt idx="40612">
                  <c:v>42927.741666666669</c:v>
                </c:pt>
                <c:pt idx="40613">
                  <c:v>42927.742361111108</c:v>
                </c:pt>
                <c:pt idx="40614">
                  <c:v>42927.743055555555</c:v>
                </c:pt>
                <c:pt idx="40615">
                  <c:v>42927.743750000001</c:v>
                </c:pt>
                <c:pt idx="40616">
                  <c:v>42927.744444444441</c:v>
                </c:pt>
                <c:pt idx="40617">
                  <c:v>42927.745138888888</c:v>
                </c:pt>
                <c:pt idx="40618">
                  <c:v>42927.745833333334</c:v>
                </c:pt>
                <c:pt idx="40619">
                  <c:v>42927.746527777781</c:v>
                </c:pt>
                <c:pt idx="40620">
                  <c:v>42927.74722222222</c:v>
                </c:pt>
                <c:pt idx="40621">
                  <c:v>42927.747916666667</c:v>
                </c:pt>
                <c:pt idx="40622">
                  <c:v>42927.748611111114</c:v>
                </c:pt>
                <c:pt idx="40623">
                  <c:v>42927.749305555553</c:v>
                </c:pt>
                <c:pt idx="40624">
                  <c:v>42927.75</c:v>
                </c:pt>
                <c:pt idx="40625">
                  <c:v>42927.750694444447</c:v>
                </c:pt>
                <c:pt idx="40626">
                  <c:v>42927.751388888886</c:v>
                </c:pt>
                <c:pt idx="40627">
                  <c:v>42927.752083333333</c:v>
                </c:pt>
                <c:pt idx="40628">
                  <c:v>42927.75277777778</c:v>
                </c:pt>
                <c:pt idx="40629">
                  <c:v>42927.753472222219</c:v>
                </c:pt>
                <c:pt idx="40630">
                  <c:v>42927.754166666666</c:v>
                </c:pt>
                <c:pt idx="40631">
                  <c:v>42927.754861111112</c:v>
                </c:pt>
                <c:pt idx="40632">
                  <c:v>42927.755555555559</c:v>
                </c:pt>
                <c:pt idx="40633">
                  <c:v>42927.756249999999</c:v>
                </c:pt>
                <c:pt idx="40634">
                  <c:v>42927.756944444445</c:v>
                </c:pt>
                <c:pt idx="40635">
                  <c:v>42927.757638888892</c:v>
                </c:pt>
                <c:pt idx="40636">
                  <c:v>42927.758333333331</c:v>
                </c:pt>
                <c:pt idx="40637">
                  <c:v>42927.759027777778</c:v>
                </c:pt>
                <c:pt idx="40638">
                  <c:v>42927.759722222225</c:v>
                </c:pt>
                <c:pt idx="40639">
                  <c:v>42927.760416666664</c:v>
                </c:pt>
                <c:pt idx="40640">
                  <c:v>42927.761111111111</c:v>
                </c:pt>
                <c:pt idx="40641">
                  <c:v>42927.761805555558</c:v>
                </c:pt>
                <c:pt idx="40642">
                  <c:v>42927.762499999997</c:v>
                </c:pt>
                <c:pt idx="40643">
                  <c:v>42927.763194444444</c:v>
                </c:pt>
                <c:pt idx="40644">
                  <c:v>42927.763888888891</c:v>
                </c:pt>
                <c:pt idx="40645">
                  <c:v>42927.76458333333</c:v>
                </c:pt>
                <c:pt idx="40646">
                  <c:v>42927.765277777777</c:v>
                </c:pt>
                <c:pt idx="40647">
                  <c:v>42927.765972222223</c:v>
                </c:pt>
                <c:pt idx="40648">
                  <c:v>42927.76666666667</c:v>
                </c:pt>
                <c:pt idx="40649">
                  <c:v>42927.767361111109</c:v>
                </c:pt>
                <c:pt idx="40650">
                  <c:v>42927.768055555556</c:v>
                </c:pt>
                <c:pt idx="40651">
                  <c:v>42927.768750000003</c:v>
                </c:pt>
                <c:pt idx="40652">
                  <c:v>42927.769444444442</c:v>
                </c:pt>
                <c:pt idx="40653">
                  <c:v>42927.770138888889</c:v>
                </c:pt>
                <c:pt idx="40654">
                  <c:v>42927.770833333336</c:v>
                </c:pt>
                <c:pt idx="40655">
                  <c:v>42927.771527777775</c:v>
                </c:pt>
                <c:pt idx="40656">
                  <c:v>42927.772222222222</c:v>
                </c:pt>
                <c:pt idx="40657">
                  <c:v>42927.772916666669</c:v>
                </c:pt>
                <c:pt idx="40658">
                  <c:v>42927.773611111108</c:v>
                </c:pt>
                <c:pt idx="40659">
                  <c:v>42927.774305555555</c:v>
                </c:pt>
                <c:pt idx="40660">
                  <c:v>42927.775000000001</c:v>
                </c:pt>
                <c:pt idx="40661">
                  <c:v>42927.775694444441</c:v>
                </c:pt>
                <c:pt idx="40662">
                  <c:v>42927.776388888888</c:v>
                </c:pt>
                <c:pt idx="40663">
                  <c:v>42927.777083333334</c:v>
                </c:pt>
                <c:pt idx="40664">
                  <c:v>42927.777777777781</c:v>
                </c:pt>
                <c:pt idx="40665">
                  <c:v>42927.77847222222</c:v>
                </c:pt>
                <c:pt idx="40666">
                  <c:v>42927.779166666667</c:v>
                </c:pt>
                <c:pt idx="40667">
                  <c:v>42927.779861111114</c:v>
                </c:pt>
                <c:pt idx="40668">
                  <c:v>42927.780555555553</c:v>
                </c:pt>
                <c:pt idx="40669">
                  <c:v>42927.78125</c:v>
                </c:pt>
                <c:pt idx="40670">
                  <c:v>42927.781944444447</c:v>
                </c:pt>
                <c:pt idx="40671">
                  <c:v>42927.782638888886</c:v>
                </c:pt>
                <c:pt idx="40672">
                  <c:v>42927.783333333333</c:v>
                </c:pt>
                <c:pt idx="40673">
                  <c:v>42927.78402777778</c:v>
                </c:pt>
                <c:pt idx="40674">
                  <c:v>42927.784722222219</c:v>
                </c:pt>
                <c:pt idx="40675">
                  <c:v>42927.785416666666</c:v>
                </c:pt>
                <c:pt idx="40676">
                  <c:v>42927.786111111112</c:v>
                </c:pt>
                <c:pt idx="40677">
                  <c:v>42927.786805555559</c:v>
                </c:pt>
                <c:pt idx="40678">
                  <c:v>42927.787499999999</c:v>
                </c:pt>
                <c:pt idx="40679">
                  <c:v>42927.788194444445</c:v>
                </c:pt>
                <c:pt idx="40680">
                  <c:v>42927.788888888892</c:v>
                </c:pt>
                <c:pt idx="40681">
                  <c:v>42927.789583333331</c:v>
                </c:pt>
                <c:pt idx="40682">
                  <c:v>42927.790277777778</c:v>
                </c:pt>
                <c:pt idx="40683">
                  <c:v>42927.790972222225</c:v>
                </c:pt>
                <c:pt idx="40684">
                  <c:v>42927.791666666664</c:v>
                </c:pt>
                <c:pt idx="40685">
                  <c:v>42927.792361111111</c:v>
                </c:pt>
                <c:pt idx="40686">
                  <c:v>42927.793055555558</c:v>
                </c:pt>
                <c:pt idx="40687">
                  <c:v>42927.793749999997</c:v>
                </c:pt>
                <c:pt idx="40688">
                  <c:v>42927.794444444444</c:v>
                </c:pt>
                <c:pt idx="40689">
                  <c:v>42927.795138888891</c:v>
                </c:pt>
                <c:pt idx="40690">
                  <c:v>42927.79583333333</c:v>
                </c:pt>
                <c:pt idx="40691">
                  <c:v>42927.796527777777</c:v>
                </c:pt>
                <c:pt idx="40692">
                  <c:v>42927.797222222223</c:v>
                </c:pt>
                <c:pt idx="40693">
                  <c:v>42927.79791666667</c:v>
                </c:pt>
                <c:pt idx="40694">
                  <c:v>42927.798611111109</c:v>
                </c:pt>
                <c:pt idx="40695">
                  <c:v>42927.799305555556</c:v>
                </c:pt>
                <c:pt idx="40696">
                  <c:v>42927.8</c:v>
                </c:pt>
                <c:pt idx="40697">
                  <c:v>42927.800694444442</c:v>
                </c:pt>
                <c:pt idx="40698">
                  <c:v>42927.801388888889</c:v>
                </c:pt>
                <c:pt idx="40699">
                  <c:v>42927.802083333336</c:v>
                </c:pt>
                <c:pt idx="40700">
                  <c:v>42927.802777777775</c:v>
                </c:pt>
                <c:pt idx="40701">
                  <c:v>42927.803472222222</c:v>
                </c:pt>
                <c:pt idx="40702">
                  <c:v>42927.804166666669</c:v>
                </c:pt>
                <c:pt idx="40703">
                  <c:v>42927.804861111108</c:v>
                </c:pt>
                <c:pt idx="40704">
                  <c:v>42927.805555555555</c:v>
                </c:pt>
                <c:pt idx="40705">
                  <c:v>42927.806250000001</c:v>
                </c:pt>
                <c:pt idx="40706">
                  <c:v>42927.806944444441</c:v>
                </c:pt>
                <c:pt idx="40707">
                  <c:v>42927.807638888888</c:v>
                </c:pt>
                <c:pt idx="40708">
                  <c:v>42927.808333333334</c:v>
                </c:pt>
                <c:pt idx="40709">
                  <c:v>42927.809027777781</c:v>
                </c:pt>
                <c:pt idx="40710">
                  <c:v>42927.80972222222</c:v>
                </c:pt>
                <c:pt idx="40711">
                  <c:v>42927.810416666667</c:v>
                </c:pt>
                <c:pt idx="40712">
                  <c:v>42927.811111111114</c:v>
                </c:pt>
                <c:pt idx="40713">
                  <c:v>42927.811805555553</c:v>
                </c:pt>
                <c:pt idx="40714">
                  <c:v>42927.8125</c:v>
                </c:pt>
                <c:pt idx="40715">
                  <c:v>42927.813194444447</c:v>
                </c:pt>
                <c:pt idx="40716">
                  <c:v>42927.813888888886</c:v>
                </c:pt>
                <c:pt idx="40717">
                  <c:v>42927.814583333333</c:v>
                </c:pt>
                <c:pt idx="40718">
                  <c:v>42927.81527777778</c:v>
                </c:pt>
                <c:pt idx="40719">
                  <c:v>42927.815972222219</c:v>
                </c:pt>
                <c:pt idx="40720">
                  <c:v>42927.816666666666</c:v>
                </c:pt>
                <c:pt idx="40721">
                  <c:v>42927.817361111112</c:v>
                </c:pt>
                <c:pt idx="40722">
                  <c:v>42927.818055555559</c:v>
                </c:pt>
                <c:pt idx="40723">
                  <c:v>42927.818749999999</c:v>
                </c:pt>
                <c:pt idx="40724">
                  <c:v>42927.819444444445</c:v>
                </c:pt>
                <c:pt idx="40725">
                  <c:v>42927.820138888892</c:v>
                </c:pt>
                <c:pt idx="40726">
                  <c:v>42927.820833333331</c:v>
                </c:pt>
                <c:pt idx="40727">
                  <c:v>42927.821527777778</c:v>
                </c:pt>
                <c:pt idx="40728">
                  <c:v>42927.822222222225</c:v>
                </c:pt>
                <c:pt idx="40729">
                  <c:v>42927.822916666664</c:v>
                </c:pt>
                <c:pt idx="40730">
                  <c:v>42927.823611111111</c:v>
                </c:pt>
                <c:pt idx="40731">
                  <c:v>42927.824305555558</c:v>
                </c:pt>
                <c:pt idx="40732">
                  <c:v>42927.824999999997</c:v>
                </c:pt>
                <c:pt idx="40733">
                  <c:v>42927.825694444444</c:v>
                </c:pt>
                <c:pt idx="40734">
                  <c:v>42927.826388888891</c:v>
                </c:pt>
                <c:pt idx="40735">
                  <c:v>42927.82708333333</c:v>
                </c:pt>
                <c:pt idx="40736">
                  <c:v>42927.827777777777</c:v>
                </c:pt>
                <c:pt idx="40737">
                  <c:v>42927.828472222223</c:v>
                </c:pt>
                <c:pt idx="40738">
                  <c:v>42927.82916666667</c:v>
                </c:pt>
                <c:pt idx="40739">
                  <c:v>42927.829861111109</c:v>
                </c:pt>
                <c:pt idx="40740">
                  <c:v>42927.830555555556</c:v>
                </c:pt>
                <c:pt idx="40741">
                  <c:v>42927.831250000003</c:v>
                </c:pt>
                <c:pt idx="40742">
                  <c:v>42927.831944444442</c:v>
                </c:pt>
                <c:pt idx="40743">
                  <c:v>42927.832638888889</c:v>
                </c:pt>
                <c:pt idx="40744">
                  <c:v>42927.833333333336</c:v>
                </c:pt>
                <c:pt idx="40745">
                  <c:v>42927.834027777775</c:v>
                </c:pt>
                <c:pt idx="40746">
                  <c:v>42927.834722222222</c:v>
                </c:pt>
                <c:pt idx="40747">
                  <c:v>42927.835416666669</c:v>
                </c:pt>
                <c:pt idx="40748">
                  <c:v>42927.836111111108</c:v>
                </c:pt>
                <c:pt idx="40749">
                  <c:v>42927.836805555555</c:v>
                </c:pt>
                <c:pt idx="40750">
                  <c:v>42927.837500000001</c:v>
                </c:pt>
                <c:pt idx="40751">
                  <c:v>42927.838194444441</c:v>
                </c:pt>
                <c:pt idx="40752">
                  <c:v>42927.838888888888</c:v>
                </c:pt>
                <c:pt idx="40753">
                  <c:v>42927.839583333334</c:v>
                </c:pt>
                <c:pt idx="40754">
                  <c:v>42927.840277777781</c:v>
                </c:pt>
                <c:pt idx="40755">
                  <c:v>42927.84097222222</c:v>
                </c:pt>
                <c:pt idx="40756">
                  <c:v>42927.841666666667</c:v>
                </c:pt>
                <c:pt idx="40757">
                  <c:v>42927.842361111114</c:v>
                </c:pt>
                <c:pt idx="40758">
                  <c:v>42927.843055555553</c:v>
                </c:pt>
                <c:pt idx="40759">
                  <c:v>42927.84375</c:v>
                </c:pt>
                <c:pt idx="40760">
                  <c:v>42927.844444444447</c:v>
                </c:pt>
                <c:pt idx="40761">
                  <c:v>42927.845138888886</c:v>
                </c:pt>
                <c:pt idx="40762">
                  <c:v>42927.845833333333</c:v>
                </c:pt>
                <c:pt idx="40763">
                  <c:v>42927.84652777778</c:v>
                </c:pt>
                <c:pt idx="40764">
                  <c:v>42927.847222222219</c:v>
                </c:pt>
                <c:pt idx="40765">
                  <c:v>42927.847916666666</c:v>
                </c:pt>
                <c:pt idx="40766">
                  <c:v>42927.848611111112</c:v>
                </c:pt>
                <c:pt idx="40767">
                  <c:v>42927.849305555559</c:v>
                </c:pt>
                <c:pt idx="40768">
                  <c:v>42927.85</c:v>
                </c:pt>
                <c:pt idx="40769">
                  <c:v>42927.850694444445</c:v>
                </c:pt>
                <c:pt idx="40770">
                  <c:v>42927.851388888892</c:v>
                </c:pt>
                <c:pt idx="40771">
                  <c:v>42927.852083333331</c:v>
                </c:pt>
                <c:pt idx="40772">
                  <c:v>42927.852777777778</c:v>
                </c:pt>
                <c:pt idx="40773">
                  <c:v>42927.853472222225</c:v>
                </c:pt>
                <c:pt idx="40774">
                  <c:v>42927.854166666664</c:v>
                </c:pt>
                <c:pt idx="40775">
                  <c:v>42927.854861111111</c:v>
                </c:pt>
                <c:pt idx="40776">
                  <c:v>42927.855555555558</c:v>
                </c:pt>
                <c:pt idx="40777">
                  <c:v>42927.856249999997</c:v>
                </c:pt>
                <c:pt idx="40778">
                  <c:v>42927.856944444444</c:v>
                </c:pt>
                <c:pt idx="40779">
                  <c:v>42927.857638888891</c:v>
                </c:pt>
                <c:pt idx="40780">
                  <c:v>42927.85833333333</c:v>
                </c:pt>
                <c:pt idx="40781">
                  <c:v>42927.859027777777</c:v>
                </c:pt>
                <c:pt idx="40782">
                  <c:v>42927.859722222223</c:v>
                </c:pt>
                <c:pt idx="40783">
                  <c:v>42927.86041666667</c:v>
                </c:pt>
                <c:pt idx="40784">
                  <c:v>42927.861111111109</c:v>
                </c:pt>
                <c:pt idx="40785">
                  <c:v>42927.861805555556</c:v>
                </c:pt>
                <c:pt idx="40786">
                  <c:v>42927.862500000003</c:v>
                </c:pt>
                <c:pt idx="40787">
                  <c:v>42927.863194444442</c:v>
                </c:pt>
                <c:pt idx="40788">
                  <c:v>42927.863888888889</c:v>
                </c:pt>
                <c:pt idx="40789">
                  <c:v>42927.864583333336</c:v>
                </c:pt>
                <c:pt idx="40790">
                  <c:v>42927.865277777775</c:v>
                </c:pt>
                <c:pt idx="40791">
                  <c:v>42927.865972222222</c:v>
                </c:pt>
                <c:pt idx="40792">
                  <c:v>42927.866666666669</c:v>
                </c:pt>
                <c:pt idx="40793">
                  <c:v>42927.867361111108</c:v>
                </c:pt>
                <c:pt idx="40794">
                  <c:v>42927.868055555555</c:v>
                </c:pt>
                <c:pt idx="40795">
                  <c:v>42927.868750000001</c:v>
                </c:pt>
                <c:pt idx="40796">
                  <c:v>42927.869444444441</c:v>
                </c:pt>
                <c:pt idx="40797">
                  <c:v>42927.870138888888</c:v>
                </c:pt>
                <c:pt idx="40798">
                  <c:v>42927.870833333334</c:v>
                </c:pt>
                <c:pt idx="40799">
                  <c:v>42927.871527777781</c:v>
                </c:pt>
                <c:pt idx="40800">
                  <c:v>42927.87222222222</c:v>
                </c:pt>
                <c:pt idx="40801">
                  <c:v>42927.872916666667</c:v>
                </c:pt>
                <c:pt idx="40802">
                  <c:v>42927.873611111114</c:v>
                </c:pt>
                <c:pt idx="40803">
                  <c:v>42927.874305555553</c:v>
                </c:pt>
                <c:pt idx="40804">
                  <c:v>42927.875</c:v>
                </c:pt>
                <c:pt idx="40805">
                  <c:v>42927.875694444447</c:v>
                </c:pt>
                <c:pt idx="40806">
                  <c:v>42927.876388888886</c:v>
                </c:pt>
                <c:pt idx="40807">
                  <c:v>42927.877083333333</c:v>
                </c:pt>
                <c:pt idx="40808">
                  <c:v>42927.87777777778</c:v>
                </c:pt>
                <c:pt idx="40809">
                  <c:v>42927.878472222219</c:v>
                </c:pt>
                <c:pt idx="40810">
                  <c:v>42927.879166666666</c:v>
                </c:pt>
                <c:pt idx="40811">
                  <c:v>42927.879861111112</c:v>
                </c:pt>
                <c:pt idx="40812">
                  <c:v>42927.880555555559</c:v>
                </c:pt>
                <c:pt idx="40813">
                  <c:v>42927.881249999999</c:v>
                </c:pt>
                <c:pt idx="40814">
                  <c:v>42927.881944444445</c:v>
                </c:pt>
                <c:pt idx="40815">
                  <c:v>42927.882638888892</c:v>
                </c:pt>
                <c:pt idx="40816">
                  <c:v>42927.883333333331</c:v>
                </c:pt>
                <c:pt idx="40817">
                  <c:v>42927.884027777778</c:v>
                </c:pt>
                <c:pt idx="40818">
                  <c:v>42927.884722222225</c:v>
                </c:pt>
                <c:pt idx="40819">
                  <c:v>42927.885416666664</c:v>
                </c:pt>
                <c:pt idx="40820">
                  <c:v>42927.886111111111</c:v>
                </c:pt>
                <c:pt idx="40821">
                  <c:v>42927.886805555558</c:v>
                </c:pt>
                <c:pt idx="40822">
                  <c:v>42927.887499999997</c:v>
                </c:pt>
                <c:pt idx="40823">
                  <c:v>42927.888194444444</c:v>
                </c:pt>
                <c:pt idx="40824">
                  <c:v>42927.888888888891</c:v>
                </c:pt>
                <c:pt idx="40825">
                  <c:v>42927.88958333333</c:v>
                </c:pt>
                <c:pt idx="40826">
                  <c:v>42927.890277777777</c:v>
                </c:pt>
                <c:pt idx="40827">
                  <c:v>42927.890972222223</c:v>
                </c:pt>
                <c:pt idx="40828">
                  <c:v>42927.89166666667</c:v>
                </c:pt>
                <c:pt idx="40829">
                  <c:v>42927.892361111109</c:v>
                </c:pt>
                <c:pt idx="40830">
                  <c:v>42927.893055555556</c:v>
                </c:pt>
                <c:pt idx="40831">
                  <c:v>42927.893750000003</c:v>
                </c:pt>
                <c:pt idx="40832">
                  <c:v>42927.894444444442</c:v>
                </c:pt>
                <c:pt idx="40833">
                  <c:v>42927.895138888889</c:v>
                </c:pt>
                <c:pt idx="40834">
                  <c:v>42927.895833333336</c:v>
                </c:pt>
                <c:pt idx="40835">
                  <c:v>42927.896527777775</c:v>
                </c:pt>
                <c:pt idx="40836">
                  <c:v>42927.897222222222</c:v>
                </c:pt>
                <c:pt idx="40837">
                  <c:v>42927.897916666669</c:v>
                </c:pt>
                <c:pt idx="40838">
                  <c:v>42927.898611111108</c:v>
                </c:pt>
                <c:pt idx="40839">
                  <c:v>42927.899305555555</c:v>
                </c:pt>
                <c:pt idx="40840">
                  <c:v>42927.9</c:v>
                </c:pt>
                <c:pt idx="40841">
                  <c:v>42927.900694444441</c:v>
                </c:pt>
                <c:pt idx="40842">
                  <c:v>42927.901388888888</c:v>
                </c:pt>
                <c:pt idx="40843">
                  <c:v>42927.902083333334</c:v>
                </c:pt>
                <c:pt idx="40844">
                  <c:v>42927.902777777781</c:v>
                </c:pt>
                <c:pt idx="40845">
                  <c:v>42927.90347222222</c:v>
                </c:pt>
                <c:pt idx="40846">
                  <c:v>42927.904166666667</c:v>
                </c:pt>
                <c:pt idx="40847">
                  <c:v>42927.904861111114</c:v>
                </c:pt>
                <c:pt idx="40848">
                  <c:v>42927.905555555553</c:v>
                </c:pt>
                <c:pt idx="40849">
                  <c:v>42927.90625</c:v>
                </c:pt>
                <c:pt idx="40850">
                  <c:v>42927.906944444447</c:v>
                </c:pt>
                <c:pt idx="40851">
                  <c:v>42927.907638888886</c:v>
                </c:pt>
                <c:pt idx="40852">
                  <c:v>42927.908333333333</c:v>
                </c:pt>
                <c:pt idx="40853">
                  <c:v>42927.90902777778</c:v>
                </c:pt>
                <c:pt idx="40854">
                  <c:v>42927.909722222219</c:v>
                </c:pt>
                <c:pt idx="40855">
                  <c:v>42927.910416666666</c:v>
                </c:pt>
                <c:pt idx="40856">
                  <c:v>42927.911111111112</c:v>
                </c:pt>
                <c:pt idx="40857">
                  <c:v>42927.911805555559</c:v>
                </c:pt>
                <c:pt idx="40858">
                  <c:v>42927.912499999999</c:v>
                </c:pt>
                <c:pt idx="40859">
                  <c:v>42927.913194444445</c:v>
                </c:pt>
                <c:pt idx="40860">
                  <c:v>42927.913888888892</c:v>
                </c:pt>
                <c:pt idx="40861">
                  <c:v>42927.914583333331</c:v>
                </c:pt>
                <c:pt idx="40862">
                  <c:v>42927.915277777778</c:v>
                </c:pt>
                <c:pt idx="40863">
                  <c:v>42927.915972222225</c:v>
                </c:pt>
                <c:pt idx="40864">
                  <c:v>42927.916666666664</c:v>
                </c:pt>
                <c:pt idx="40865">
                  <c:v>42927.917361111111</c:v>
                </c:pt>
                <c:pt idx="40866">
                  <c:v>42927.918055555558</c:v>
                </c:pt>
                <c:pt idx="40867">
                  <c:v>42927.918749999997</c:v>
                </c:pt>
                <c:pt idx="40868">
                  <c:v>42927.919444444444</c:v>
                </c:pt>
                <c:pt idx="40869">
                  <c:v>42927.920138888891</c:v>
                </c:pt>
                <c:pt idx="40870">
                  <c:v>42927.92083333333</c:v>
                </c:pt>
                <c:pt idx="40871">
                  <c:v>42927.921527777777</c:v>
                </c:pt>
                <c:pt idx="40872">
                  <c:v>42927.922222222223</c:v>
                </c:pt>
                <c:pt idx="40873">
                  <c:v>42927.92291666667</c:v>
                </c:pt>
                <c:pt idx="40874">
                  <c:v>42927.923611111109</c:v>
                </c:pt>
                <c:pt idx="40875">
                  <c:v>42927.924305555556</c:v>
                </c:pt>
                <c:pt idx="40876">
                  <c:v>42927.925000000003</c:v>
                </c:pt>
                <c:pt idx="40877">
                  <c:v>42927.925694444442</c:v>
                </c:pt>
                <c:pt idx="40878">
                  <c:v>42927.926388888889</c:v>
                </c:pt>
                <c:pt idx="40879">
                  <c:v>42927.927083333336</c:v>
                </c:pt>
                <c:pt idx="40880">
                  <c:v>42927.927777777775</c:v>
                </c:pt>
                <c:pt idx="40881">
                  <c:v>42927.928472222222</c:v>
                </c:pt>
                <c:pt idx="40882">
                  <c:v>42927.929166666669</c:v>
                </c:pt>
                <c:pt idx="40883">
                  <c:v>42927.929861111108</c:v>
                </c:pt>
                <c:pt idx="40884">
                  <c:v>42927.930555555555</c:v>
                </c:pt>
                <c:pt idx="40885">
                  <c:v>42927.931250000001</c:v>
                </c:pt>
                <c:pt idx="40886">
                  <c:v>42927.931944444441</c:v>
                </c:pt>
                <c:pt idx="40887">
                  <c:v>42927.932638888888</c:v>
                </c:pt>
                <c:pt idx="40888">
                  <c:v>42927.933333333334</c:v>
                </c:pt>
                <c:pt idx="40889">
                  <c:v>42927.934027777781</c:v>
                </c:pt>
                <c:pt idx="40890">
                  <c:v>42927.93472222222</c:v>
                </c:pt>
                <c:pt idx="40891">
                  <c:v>42927.935416666667</c:v>
                </c:pt>
                <c:pt idx="40892">
                  <c:v>42927.936111111114</c:v>
                </c:pt>
                <c:pt idx="40893">
                  <c:v>42927.936805555553</c:v>
                </c:pt>
                <c:pt idx="40894">
                  <c:v>42927.9375</c:v>
                </c:pt>
                <c:pt idx="40895">
                  <c:v>42927.938194444447</c:v>
                </c:pt>
                <c:pt idx="40896">
                  <c:v>42927.938888888886</c:v>
                </c:pt>
                <c:pt idx="40897">
                  <c:v>42927.939583333333</c:v>
                </c:pt>
                <c:pt idx="40898">
                  <c:v>42927.94027777778</c:v>
                </c:pt>
                <c:pt idx="40899">
                  <c:v>42927.940972222219</c:v>
                </c:pt>
                <c:pt idx="40900">
                  <c:v>42927.941666666666</c:v>
                </c:pt>
                <c:pt idx="40901">
                  <c:v>42927.942361111112</c:v>
                </c:pt>
                <c:pt idx="40902">
                  <c:v>42927.943055555559</c:v>
                </c:pt>
                <c:pt idx="40903">
                  <c:v>42927.943749999999</c:v>
                </c:pt>
                <c:pt idx="40904">
                  <c:v>42927.944444444445</c:v>
                </c:pt>
                <c:pt idx="40905">
                  <c:v>42927.945138888892</c:v>
                </c:pt>
                <c:pt idx="40906">
                  <c:v>42927.945833333331</c:v>
                </c:pt>
                <c:pt idx="40907">
                  <c:v>42927.946527777778</c:v>
                </c:pt>
                <c:pt idx="40908">
                  <c:v>42927.947222222225</c:v>
                </c:pt>
                <c:pt idx="40909">
                  <c:v>42927.947916666664</c:v>
                </c:pt>
                <c:pt idx="40910">
                  <c:v>42927.948611111111</c:v>
                </c:pt>
                <c:pt idx="40911">
                  <c:v>42927.949305555558</c:v>
                </c:pt>
                <c:pt idx="40912">
                  <c:v>42927.95</c:v>
                </c:pt>
                <c:pt idx="40913">
                  <c:v>42927.950694444444</c:v>
                </c:pt>
                <c:pt idx="40914">
                  <c:v>42927.951388888891</c:v>
                </c:pt>
                <c:pt idx="40915">
                  <c:v>42927.95208333333</c:v>
                </c:pt>
                <c:pt idx="40916">
                  <c:v>42927.952777777777</c:v>
                </c:pt>
                <c:pt idx="40917">
                  <c:v>42927.953472222223</c:v>
                </c:pt>
                <c:pt idx="40918">
                  <c:v>42927.95416666667</c:v>
                </c:pt>
                <c:pt idx="40919">
                  <c:v>42927.954861111109</c:v>
                </c:pt>
                <c:pt idx="40920">
                  <c:v>42927.955555555556</c:v>
                </c:pt>
                <c:pt idx="40921">
                  <c:v>42927.956250000003</c:v>
                </c:pt>
                <c:pt idx="40922">
                  <c:v>42927.956944444442</c:v>
                </c:pt>
                <c:pt idx="40923">
                  <c:v>42927.957638888889</c:v>
                </c:pt>
                <c:pt idx="40924">
                  <c:v>42927.958333333336</c:v>
                </c:pt>
                <c:pt idx="40925">
                  <c:v>42927.959027777775</c:v>
                </c:pt>
                <c:pt idx="40926">
                  <c:v>42927.959722222222</c:v>
                </c:pt>
                <c:pt idx="40927">
                  <c:v>42927.960416666669</c:v>
                </c:pt>
                <c:pt idx="40928">
                  <c:v>42927.961111111108</c:v>
                </c:pt>
                <c:pt idx="40929">
                  <c:v>42927.961805555555</c:v>
                </c:pt>
                <c:pt idx="40930">
                  <c:v>42927.962500000001</c:v>
                </c:pt>
                <c:pt idx="40931">
                  <c:v>42927.963194444441</c:v>
                </c:pt>
                <c:pt idx="40932">
                  <c:v>42927.963888888888</c:v>
                </c:pt>
                <c:pt idx="40933">
                  <c:v>42927.964583333334</c:v>
                </c:pt>
                <c:pt idx="40934">
                  <c:v>42927.965277777781</c:v>
                </c:pt>
                <c:pt idx="40935">
                  <c:v>42927.96597222222</c:v>
                </c:pt>
                <c:pt idx="40936">
                  <c:v>42927.966666666667</c:v>
                </c:pt>
                <c:pt idx="40937">
                  <c:v>42927.967361111114</c:v>
                </c:pt>
                <c:pt idx="40938">
                  <c:v>42927.968055555553</c:v>
                </c:pt>
                <c:pt idx="40939">
                  <c:v>42927.96875</c:v>
                </c:pt>
                <c:pt idx="40940">
                  <c:v>42927.969444444447</c:v>
                </c:pt>
                <c:pt idx="40941">
                  <c:v>42927.970138888886</c:v>
                </c:pt>
                <c:pt idx="40942">
                  <c:v>42927.970833333333</c:v>
                </c:pt>
                <c:pt idx="40943">
                  <c:v>42927.97152777778</c:v>
                </c:pt>
                <c:pt idx="40944">
                  <c:v>42927.972222222219</c:v>
                </c:pt>
                <c:pt idx="40945">
                  <c:v>42927.972916666666</c:v>
                </c:pt>
                <c:pt idx="40946">
                  <c:v>42927.973611111112</c:v>
                </c:pt>
                <c:pt idx="40947">
                  <c:v>42927.974305555559</c:v>
                </c:pt>
                <c:pt idx="40948">
                  <c:v>42927.974999999999</c:v>
                </c:pt>
                <c:pt idx="40949">
                  <c:v>42927.975694444445</c:v>
                </c:pt>
                <c:pt idx="40950">
                  <c:v>42927.976388888892</c:v>
                </c:pt>
                <c:pt idx="40951">
                  <c:v>42927.977083333331</c:v>
                </c:pt>
                <c:pt idx="40952">
                  <c:v>42927.977777777778</c:v>
                </c:pt>
                <c:pt idx="40953">
                  <c:v>42927.978472222225</c:v>
                </c:pt>
                <c:pt idx="40954">
                  <c:v>42927.979166666664</c:v>
                </c:pt>
                <c:pt idx="40955">
                  <c:v>42927.979861111111</c:v>
                </c:pt>
                <c:pt idx="40956">
                  <c:v>42927.980555555558</c:v>
                </c:pt>
                <c:pt idx="40957">
                  <c:v>42927.981249999997</c:v>
                </c:pt>
                <c:pt idx="40958">
                  <c:v>42927.981944444444</c:v>
                </c:pt>
                <c:pt idx="40959">
                  <c:v>42927.982638888891</c:v>
                </c:pt>
                <c:pt idx="40960">
                  <c:v>42927.98333333333</c:v>
                </c:pt>
                <c:pt idx="40961">
                  <c:v>42927.984027777777</c:v>
                </c:pt>
                <c:pt idx="40962">
                  <c:v>42927.984722222223</c:v>
                </c:pt>
                <c:pt idx="40963">
                  <c:v>42927.98541666667</c:v>
                </c:pt>
                <c:pt idx="40964">
                  <c:v>42927.986111111109</c:v>
                </c:pt>
                <c:pt idx="40965">
                  <c:v>42927.986805555556</c:v>
                </c:pt>
                <c:pt idx="40966">
                  <c:v>42927.987500000003</c:v>
                </c:pt>
                <c:pt idx="40967">
                  <c:v>42927.988194444442</c:v>
                </c:pt>
                <c:pt idx="40968">
                  <c:v>42927.988888888889</c:v>
                </c:pt>
                <c:pt idx="40969">
                  <c:v>42927.989583333336</c:v>
                </c:pt>
                <c:pt idx="40970">
                  <c:v>42927.990277777775</c:v>
                </c:pt>
                <c:pt idx="40971">
                  <c:v>42927.990972222222</c:v>
                </c:pt>
                <c:pt idx="40972">
                  <c:v>42927.991666666669</c:v>
                </c:pt>
                <c:pt idx="40973">
                  <c:v>42927.992361111108</c:v>
                </c:pt>
                <c:pt idx="40974">
                  <c:v>42927.993055555555</c:v>
                </c:pt>
                <c:pt idx="40975">
                  <c:v>42927.993750000001</c:v>
                </c:pt>
                <c:pt idx="40976">
                  <c:v>42927.994444444441</c:v>
                </c:pt>
                <c:pt idx="40977">
                  <c:v>42927.995138888888</c:v>
                </c:pt>
                <c:pt idx="40978">
                  <c:v>42927.995833333334</c:v>
                </c:pt>
                <c:pt idx="40979">
                  <c:v>42927.996527777781</c:v>
                </c:pt>
                <c:pt idx="40980">
                  <c:v>42927.99722222222</c:v>
                </c:pt>
                <c:pt idx="40981">
                  <c:v>42927.997916666667</c:v>
                </c:pt>
                <c:pt idx="40982">
                  <c:v>42927.998611111114</c:v>
                </c:pt>
                <c:pt idx="40983">
                  <c:v>42927.999305555553</c:v>
                </c:pt>
                <c:pt idx="40984">
                  <c:v>42928</c:v>
                </c:pt>
                <c:pt idx="40985">
                  <c:v>42928.000694444447</c:v>
                </c:pt>
                <c:pt idx="40986">
                  <c:v>42928.001388888886</c:v>
                </c:pt>
                <c:pt idx="40987">
                  <c:v>42928.002083333333</c:v>
                </c:pt>
                <c:pt idx="40988">
                  <c:v>42928.00277777778</c:v>
                </c:pt>
                <c:pt idx="40989">
                  <c:v>42928.003472222219</c:v>
                </c:pt>
                <c:pt idx="40990">
                  <c:v>42928.004166666666</c:v>
                </c:pt>
                <c:pt idx="40991">
                  <c:v>42928.004861111112</c:v>
                </c:pt>
                <c:pt idx="40992">
                  <c:v>42928.005555555559</c:v>
                </c:pt>
                <c:pt idx="40993">
                  <c:v>42928.006249999999</c:v>
                </c:pt>
                <c:pt idx="40994">
                  <c:v>42928.006944444445</c:v>
                </c:pt>
                <c:pt idx="40995">
                  <c:v>42928.007638888892</c:v>
                </c:pt>
                <c:pt idx="40996">
                  <c:v>42928.008333333331</c:v>
                </c:pt>
                <c:pt idx="40997">
                  <c:v>42928.009027777778</c:v>
                </c:pt>
                <c:pt idx="40998">
                  <c:v>42928.009722222225</c:v>
                </c:pt>
                <c:pt idx="40999">
                  <c:v>42928.010416666664</c:v>
                </c:pt>
                <c:pt idx="41000">
                  <c:v>42928.011111111111</c:v>
                </c:pt>
                <c:pt idx="41001">
                  <c:v>42928.011805555558</c:v>
                </c:pt>
                <c:pt idx="41002">
                  <c:v>42928.012499999997</c:v>
                </c:pt>
                <c:pt idx="41003">
                  <c:v>42928.013194444444</c:v>
                </c:pt>
                <c:pt idx="41004">
                  <c:v>42928.013888888891</c:v>
                </c:pt>
                <c:pt idx="41005">
                  <c:v>42928.01458333333</c:v>
                </c:pt>
                <c:pt idx="41006">
                  <c:v>42928.015277777777</c:v>
                </c:pt>
                <c:pt idx="41007">
                  <c:v>42928.015972222223</c:v>
                </c:pt>
                <c:pt idx="41008">
                  <c:v>42928.01666666667</c:v>
                </c:pt>
                <c:pt idx="41009">
                  <c:v>42928.017361111109</c:v>
                </c:pt>
                <c:pt idx="41010">
                  <c:v>42928.018055555556</c:v>
                </c:pt>
                <c:pt idx="41011">
                  <c:v>42928.018750000003</c:v>
                </c:pt>
                <c:pt idx="41012">
                  <c:v>42928.019444444442</c:v>
                </c:pt>
                <c:pt idx="41013">
                  <c:v>42928.020138888889</c:v>
                </c:pt>
                <c:pt idx="41014">
                  <c:v>42928.020833333336</c:v>
                </c:pt>
                <c:pt idx="41015">
                  <c:v>42928.021527777775</c:v>
                </c:pt>
                <c:pt idx="41016">
                  <c:v>42928.022222222222</c:v>
                </c:pt>
                <c:pt idx="41017">
                  <c:v>42928.022916666669</c:v>
                </c:pt>
                <c:pt idx="41018">
                  <c:v>42928.023611111108</c:v>
                </c:pt>
                <c:pt idx="41019">
                  <c:v>42928.024305555555</c:v>
                </c:pt>
                <c:pt idx="41020">
                  <c:v>42928.025000000001</c:v>
                </c:pt>
                <c:pt idx="41021">
                  <c:v>42928.025694444441</c:v>
                </c:pt>
                <c:pt idx="41022">
                  <c:v>42928.026388888888</c:v>
                </c:pt>
                <c:pt idx="41023">
                  <c:v>42928.027083333334</c:v>
                </c:pt>
                <c:pt idx="41024">
                  <c:v>42928.027777777781</c:v>
                </c:pt>
                <c:pt idx="41025">
                  <c:v>42928.02847222222</c:v>
                </c:pt>
                <c:pt idx="41026">
                  <c:v>42928.029166666667</c:v>
                </c:pt>
                <c:pt idx="41027">
                  <c:v>42928.029861111114</c:v>
                </c:pt>
                <c:pt idx="41028">
                  <c:v>42928.030555555553</c:v>
                </c:pt>
                <c:pt idx="41029">
                  <c:v>42928.03125</c:v>
                </c:pt>
                <c:pt idx="41030">
                  <c:v>42928.031944444447</c:v>
                </c:pt>
                <c:pt idx="41031">
                  <c:v>42928.032638888886</c:v>
                </c:pt>
                <c:pt idx="41032">
                  <c:v>42928.033333333333</c:v>
                </c:pt>
                <c:pt idx="41033">
                  <c:v>42928.03402777778</c:v>
                </c:pt>
                <c:pt idx="41034">
                  <c:v>42928.034722222219</c:v>
                </c:pt>
                <c:pt idx="41035">
                  <c:v>42928.035416666666</c:v>
                </c:pt>
                <c:pt idx="41036">
                  <c:v>42928.036111111112</c:v>
                </c:pt>
                <c:pt idx="41037">
                  <c:v>42928.036805555559</c:v>
                </c:pt>
                <c:pt idx="41038">
                  <c:v>42928.037499999999</c:v>
                </c:pt>
                <c:pt idx="41039">
                  <c:v>42928.038194444445</c:v>
                </c:pt>
                <c:pt idx="41040">
                  <c:v>42928.038888888892</c:v>
                </c:pt>
                <c:pt idx="41041">
                  <c:v>42928.039583333331</c:v>
                </c:pt>
                <c:pt idx="41042">
                  <c:v>42928.040277777778</c:v>
                </c:pt>
                <c:pt idx="41043">
                  <c:v>42928.040972222225</c:v>
                </c:pt>
                <c:pt idx="41044">
                  <c:v>42928.041666666664</c:v>
                </c:pt>
                <c:pt idx="41045">
                  <c:v>42928.042361111111</c:v>
                </c:pt>
                <c:pt idx="41046">
                  <c:v>42928.043055555558</c:v>
                </c:pt>
                <c:pt idx="41047">
                  <c:v>42928.043749999997</c:v>
                </c:pt>
                <c:pt idx="41048">
                  <c:v>42928.044444444444</c:v>
                </c:pt>
                <c:pt idx="41049">
                  <c:v>42928.045138888891</c:v>
                </c:pt>
                <c:pt idx="41050">
                  <c:v>42928.04583333333</c:v>
                </c:pt>
                <c:pt idx="41051">
                  <c:v>42928.046527777777</c:v>
                </c:pt>
                <c:pt idx="41052">
                  <c:v>42928.047222222223</c:v>
                </c:pt>
                <c:pt idx="41053">
                  <c:v>42928.04791666667</c:v>
                </c:pt>
                <c:pt idx="41054">
                  <c:v>42928.048611111109</c:v>
                </c:pt>
                <c:pt idx="41055">
                  <c:v>42928.049305555556</c:v>
                </c:pt>
                <c:pt idx="41056">
                  <c:v>42928.05</c:v>
                </c:pt>
                <c:pt idx="41057">
                  <c:v>42928.050694444442</c:v>
                </c:pt>
                <c:pt idx="41058">
                  <c:v>42928.051388888889</c:v>
                </c:pt>
                <c:pt idx="41059">
                  <c:v>42928.052083333336</c:v>
                </c:pt>
                <c:pt idx="41060">
                  <c:v>42928.052777777775</c:v>
                </c:pt>
                <c:pt idx="41061">
                  <c:v>42928.053472222222</c:v>
                </c:pt>
                <c:pt idx="41062">
                  <c:v>42928.054166666669</c:v>
                </c:pt>
                <c:pt idx="41063">
                  <c:v>42928.054861111108</c:v>
                </c:pt>
                <c:pt idx="41064">
                  <c:v>42928.055555555555</c:v>
                </c:pt>
                <c:pt idx="41065">
                  <c:v>42928.056250000001</c:v>
                </c:pt>
                <c:pt idx="41066">
                  <c:v>42928.056944444441</c:v>
                </c:pt>
                <c:pt idx="41067">
                  <c:v>42928.057638888888</c:v>
                </c:pt>
                <c:pt idx="41068">
                  <c:v>42928.058333333334</c:v>
                </c:pt>
                <c:pt idx="41069">
                  <c:v>42928.059027777781</c:v>
                </c:pt>
                <c:pt idx="41070">
                  <c:v>42928.05972222222</c:v>
                </c:pt>
                <c:pt idx="41071">
                  <c:v>42928.060416666667</c:v>
                </c:pt>
                <c:pt idx="41072">
                  <c:v>42928.061111111114</c:v>
                </c:pt>
                <c:pt idx="41073">
                  <c:v>42928.061805555553</c:v>
                </c:pt>
                <c:pt idx="41074">
                  <c:v>42928.0625</c:v>
                </c:pt>
                <c:pt idx="41075">
                  <c:v>42928.063194444447</c:v>
                </c:pt>
                <c:pt idx="41076">
                  <c:v>42928.063888888886</c:v>
                </c:pt>
                <c:pt idx="41077">
                  <c:v>42928.064583333333</c:v>
                </c:pt>
                <c:pt idx="41078">
                  <c:v>42928.06527777778</c:v>
                </c:pt>
                <c:pt idx="41079">
                  <c:v>42928.065972222219</c:v>
                </c:pt>
                <c:pt idx="41080">
                  <c:v>42928.066666666666</c:v>
                </c:pt>
                <c:pt idx="41081">
                  <c:v>42928.067361111112</c:v>
                </c:pt>
                <c:pt idx="41082">
                  <c:v>42928.068055555559</c:v>
                </c:pt>
                <c:pt idx="41083">
                  <c:v>42928.068749999999</c:v>
                </c:pt>
                <c:pt idx="41084">
                  <c:v>42928.069444444445</c:v>
                </c:pt>
                <c:pt idx="41085">
                  <c:v>42928.070138888892</c:v>
                </c:pt>
                <c:pt idx="41086">
                  <c:v>42928.070833333331</c:v>
                </c:pt>
                <c:pt idx="41087">
                  <c:v>42928.071527777778</c:v>
                </c:pt>
                <c:pt idx="41088">
                  <c:v>42928.072222222225</c:v>
                </c:pt>
                <c:pt idx="41089">
                  <c:v>42928.072916666664</c:v>
                </c:pt>
                <c:pt idx="41090">
                  <c:v>42928.073611111111</c:v>
                </c:pt>
                <c:pt idx="41091">
                  <c:v>42928.074305555558</c:v>
                </c:pt>
                <c:pt idx="41092">
                  <c:v>42928.074999999997</c:v>
                </c:pt>
                <c:pt idx="41093">
                  <c:v>42928.075694444444</c:v>
                </c:pt>
                <c:pt idx="41094">
                  <c:v>42928.076388888891</c:v>
                </c:pt>
                <c:pt idx="41095">
                  <c:v>42928.07708333333</c:v>
                </c:pt>
                <c:pt idx="41096">
                  <c:v>42928.077777777777</c:v>
                </c:pt>
                <c:pt idx="41097">
                  <c:v>42928.078472222223</c:v>
                </c:pt>
                <c:pt idx="41098">
                  <c:v>42928.07916666667</c:v>
                </c:pt>
                <c:pt idx="41099">
                  <c:v>42928.079861111109</c:v>
                </c:pt>
                <c:pt idx="41100">
                  <c:v>42928.080555555556</c:v>
                </c:pt>
                <c:pt idx="41101">
                  <c:v>42928.081250000003</c:v>
                </c:pt>
                <c:pt idx="41102">
                  <c:v>42928.081944444442</c:v>
                </c:pt>
                <c:pt idx="41103">
                  <c:v>42928.082638888889</c:v>
                </c:pt>
                <c:pt idx="41104">
                  <c:v>42928.083333333336</c:v>
                </c:pt>
                <c:pt idx="41105">
                  <c:v>42928.084027777775</c:v>
                </c:pt>
                <c:pt idx="41106">
                  <c:v>42928.084722222222</c:v>
                </c:pt>
                <c:pt idx="41107">
                  <c:v>42928.085416666669</c:v>
                </c:pt>
                <c:pt idx="41108">
                  <c:v>42928.086111111108</c:v>
                </c:pt>
                <c:pt idx="41109">
                  <c:v>42928.086805555555</c:v>
                </c:pt>
                <c:pt idx="41110">
                  <c:v>42928.087500000001</c:v>
                </c:pt>
                <c:pt idx="41111">
                  <c:v>42928.088194444441</c:v>
                </c:pt>
                <c:pt idx="41112">
                  <c:v>42928.088888888888</c:v>
                </c:pt>
                <c:pt idx="41113">
                  <c:v>42928.089583333334</c:v>
                </c:pt>
                <c:pt idx="41114">
                  <c:v>42928.090277777781</c:v>
                </c:pt>
                <c:pt idx="41115">
                  <c:v>42928.09097222222</c:v>
                </c:pt>
                <c:pt idx="41116">
                  <c:v>42928.091666666667</c:v>
                </c:pt>
                <c:pt idx="41117">
                  <c:v>42928.092361111114</c:v>
                </c:pt>
                <c:pt idx="41118">
                  <c:v>42928.093055555553</c:v>
                </c:pt>
                <c:pt idx="41119">
                  <c:v>42928.09375</c:v>
                </c:pt>
                <c:pt idx="41120">
                  <c:v>42928.094444444447</c:v>
                </c:pt>
                <c:pt idx="41121">
                  <c:v>42928.095138888886</c:v>
                </c:pt>
                <c:pt idx="41122">
                  <c:v>42928.095833333333</c:v>
                </c:pt>
                <c:pt idx="41123">
                  <c:v>42928.09652777778</c:v>
                </c:pt>
                <c:pt idx="41124">
                  <c:v>42928.097222222219</c:v>
                </c:pt>
                <c:pt idx="41125">
                  <c:v>42928.097916666666</c:v>
                </c:pt>
                <c:pt idx="41126">
                  <c:v>42928.098611111112</c:v>
                </c:pt>
                <c:pt idx="41127">
                  <c:v>42928.099305555559</c:v>
                </c:pt>
                <c:pt idx="41128">
                  <c:v>42928.1</c:v>
                </c:pt>
                <c:pt idx="41129">
                  <c:v>42928.100694444445</c:v>
                </c:pt>
                <c:pt idx="41130">
                  <c:v>42928.101388888892</c:v>
                </c:pt>
                <c:pt idx="41131">
                  <c:v>42928.102083333331</c:v>
                </c:pt>
                <c:pt idx="41132">
                  <c:v>42928.102777777778</c:v>
                </c:pt>
                <c:pt idx="41133">
                  <c:v>42928.103472222225</c:v>
                </c:pt>
                <c:pt idx="41134">
                  <c:v>42928.104166666664</c:v>
                </c:pt>
                <c:pt idx="41135">
                  <c:v>42928.104861111111</c:v>
                </c:pt>
                <c:pt idx="41136">
                  <c:v>42928.105555555558</c:v>
                </c:pt>
                <c:pt idx="41137">
                  <c:v>42928.106249999997</c:v>
                </c:pt>
                <c:pt idx="41138">
                  <c:v>42928.106944444444</c:v>
                </c:pt>
                <c:pt idx="41139">
                  <c:v>42928.107638888891</c:v>
                </c:pt>
                <c:pt idx="41140">
                  <c:v>42928.10833333333</c:v>
                </c:pt>
                <c:pt idx="41141">
                  <c:v>42928.109027777777</c:v>
                </c:pt>
                <c:pt idx="41142">
                  <c:v>42928.109722222223</c:v>
                </c:pt>
                <c:pt idx="41143">
                  <c:v>42928.11041666667</c:v>
                </c:pt>
                <c:pt idx="41144">
                  <c:v>42928.111111111109</c:v>
                </c:pt>
                <c:pt idx="41145">
                  <c:v>42928.111805555556</c:v>
                </c:pt>
                <c:pt idx="41146">
                  <c:v>42928.112500000003</c:v>
                </c:pt>
                <c:pt idx="41147">
                  <c:v>42928.113194444442</c:v>
                </c:pt>
                <c:pt idx="41148">
                  <c:v>42928.113888888889</c:v>
                </c:pt>
                <c:pt idx="41149">
                  <c:v>42928.114583333336</c:v>
                </c:pt>
                <c:pt idx="41150">
                  <c:v>42928.115277777775</c:v>
                </c:pt>
                <c:pt idx="41151">
                  <c:v>42928.115972222222</c:v>
                </c:pt>
                <c:pt idx="41152">
                  <c:v>42928.116666666669</c:v>
                </c:pt>
                <c:pt idx="41153">
                  <c:v>42928.117361111108</c:v>
                </c:pt>
                <c:pt idx="41154">
                  <c:v>42928.118055555555</c:v>
                </c:pt>
                <c:pt idx="41155">
                  <c:v>42928.118750000001</c:v>
                </c:pt>
                <c:pt idx="41156">
                  <c:v>42928.119444444441</c:v>
                </c:pt>
                <c:pt idx="41157">
                  <c:v>42928.120138888888</c:v>
                </c:pt>
                <c:pt idx="41158">
                  <c:v>42928.120833333334</c:v>
                </c:pt>
                <c:pt idx="41159">
                  <c:v>42928.121527777781</c:v>
                </c:pt>
                <c:pt idx="41160">
                  <c:v>42928.12222222222</c:v>
                </c:pt>
                <c:pt idx="41161">
                  <c:v>42928.122916666667</c:v>
                </c:pt>
                <c:pt idx="41162">
                  <c:v>42928.123611111114</c:v>
                </c:pt>
                <c:pt idx="41163">
                  <c:v>42928.124305555553</c:v>
                </c:pt>
                <c:pt idx="41164">
                  <c:v>42928.125</c:v>
                </c:pt>
                <c:pt idx="41165">
                  <c:v>42928.125694444447</c:v>
                </c:pt>
                <c:pt idx="41166">
                  <c:v>42928.126388888886</c:v>
                </c:pt>
                <c:pt idx="41167">
                  <c:v>42928.127083333333</c:v>
                </c:pt>
                <c:pt idx="41168">
                  <c:v>42928.12777777778</c:v>
                </c:pt>
                <c:pt idx="41169">
                  <c:v>42928.128472222219</c:v>
                </c:pt>
                <c:pt idx="41170">
                  <c:v>42928.129166666666</c:v>
                </c:pt>
                <c:pt idx="41171">
                  <c:v>42928.129861111112</c:v>
                </c:pt>
                <c:pt idx="41172">
                  <c:v>42928.130555555559</c:v>
                </c:pt>
                <c:pt idx="41173">
                  <c:v>42928.131249999999</c:v>
                </c:pt>
                <c:pt idx="41174">
                  <c:v>42928.131944444445</c:v>
                </c:pt>
                <c:pt idx="41175">
                  <c:v>42928.132638888892</c:v>
                </c:pt>
                <c:pt idx="41176">
                  <c:v>42928.133333333331</c:v>
                </c:pt>
                <c:pt idx="41177">
                  <c:v>42928.134027777778</c:v>
                </c:pt>
                <c:pt idx="41178">
                  <c:v>42928.134722222225</c:v>
                </c:pt>
                <c:pt idx="41179">
                  <c:v>42928.135416666664</c:v>
                </c:pt>
                <c:pt idx="41180">
                  <c:v>42928.136111111111</c:v>
                </c:pt>
                <c:pt idx="41181">
                  <c:v>42928.136805555558</c:v>
                </c:pt>
                <c:pt idx="41182">
                  <c:v>42928.137499999997</c:v>
                </c:pt>
                <c:pt idx="41183">
                  <c:v>42928.138194444444</c:v>
                </c:pt>
                <c:pt idx="41184">
                  <c:v>42928.138888888891</c:v>
                </c:pt>
                <c:pt idx="41185">
                  <c:v>42928.13958333333</c:v>
                </c:pt>
                <c:pt idx="41186">
                  <c:v>42928.140277777777</c:v>
                </c:pt>
                <c:pt idx="41187">
                  <c:v>42928.140972222223</c:v>
                </c:pt>
                <c:pt idx="41188">
                  <c:v>42928.14166666667</c:v>
                </c:pt>
                <c:pt idx="41189">
                  <c:v>42928.142361111109</c:v>
                </c:pt>
                <c:pt idx="41190">
                  <c:v>42928.143055555556</c:v>
                </c:pt>
                <c:pt idx="41191">
                  <c:v>42928.143750000003</c:v>
                </c:pt>
                <c:pt idx="41192">
                  <c:v>42928.144444444442</c:v>
                </c:pt>
                <c:pt idx="41193">
                  <c:v>42928.145138888889</c:v>
                </c:pt>
                <c:pt idx="41194">
                  <c:v>42928.145833333336</c:v>
                </c:pt>
                <c:pt idx="41195">
                  <c:v>42928.146527777775</c:v>
                </c:pt>
                <c:pt idx="41196">
                  <c:v>42928.147222222222</c:v>
                </c:pt>
                <c:pt idx="41197">
                  <c:v>42928.147916666669</c:v>
                </c:pt>
                <c:pt idx="41198">
                  <c:v>42928.148611111108</c:v>
                </c:pt>
                <c:pt idx="41199">
                  <c:v>42928.149305555555</c:v>
                </c:pt>
                <c:pt idx="41200">
                  <c:v>42928.15</c:v>
                </c:pt>
                <c:pt idx="41201">
                  <c:v>42928.150694444441</c:v>
                </c:pt>
                <c:pt idx="41202">
                  <c:v>42928.151388888888</c:v>
                </c:pt>
                <c:pt idx="41203">
                  <c:v>42928.152083333334</c:v>
                </c:pt>
                <c:pt idx="41204">
                  <c:v>42928.152777777781</c:v>
                </c:pt>
                <c:pt idx="41205">
                  <c:v>42928.15347222222</c:v>
                </c:pt>
                <c:pt idx="41206">
                  <c:v>42928.154166666667</c:v>
                </c:pt>
                <c:pt idx="41207">
                  <c:v>42928.154861111114</c:v>
                </c:pt>
                <c:pt idx="41208">
                  <c:v>42928.155555555553</c:v>
                </c:pt>
                <c:pt idx="41209">
                  <c:v>42928.15625</c:v>
                </c:pt>
                <c:pt idx="41210">
                  <c:v>42928.156944444447</c:v>
                </c:pt>
                <c:pt idx="41211">
                  <c:v>42928.157638888886</c:v>
                </c:pt>
                <c:pt idx="41212">
                  <c:v>42928.158333333333</c:v>
                </c:pt>
                <c:pt idx="41213">
                  <c:v>42928.15902777778</c:v>
                </c:pt>
                <c:pt idx="41214">
                  <c:v>42928.159722222219</c:v>
                </c:pt>
                <c:pt idx="41215">
                  <c:v>42928.160416666666</c:v>
                </c:pt>
                <c:pt idx="41216">
                  <c:v>42928.161111111112</c:v>
                </c:pt>
                <c:pt idx="41217">
                  <c:v>42928.161805555559</c:v>
                </c:pt>
                <c:pt idx="41218">
                  <c:v>42928.162499999999</c:v>
                </c:pt>
                <c:pt idx="41219">
                  <c:v>42928.163194444445</c:v>
                </c:pt>
                <c:pt idx="41220">
                  <c:v>42928.163888888892</c:v>
                </c:pt>
                <c:pt idx="41221">
                  <c:v>42928.164583333331</c:v>
                </c:pt>
                <c:pt idx="41222">
                  <c:v>42928.165277777778</c:v>
                </c:pt>
                <c:pt idx="41223">
                  <c:v>42928.165972222225</c:v>
                </c:pt>
                <c:pt idx="41224">
                  <c:v>42928.166666666664</c:v>
                </c:pt>
                <c:pt idx="41225">
                  <c:v>42928.167361111111</c:v>
                </c:pt>
                <c:pt idx="41226">
                  <c:v>42928.168055555558</c:v>
                </c:pt>
                <c:pt idx="41227">
                  <c:v>42928.168749999997</c:v>
                </c:pt>
                <c:pt idx="41228">
                  <c:v>42928.169444444444</c:v>
                </c:pt>
                <c:pt idx="41229">
                  <c:v>42928.170138888891</c:v>
                </c:pt>
                <c:pt idx="41230">
                  <c:v>42928.17083333333</c:v>
                </c:pt>
                <c:pt idx="41231">
                  <c:v>42928.171527777777</c:v>
                </c:pt>
                <c:pt idx="41232">
                  <c:v>42928.172222222223</c:v>
                </c:pt>
                <c:pt idx="41233">
                  <c:v>42928.17291666667</c:v>
                </c:pt>
                <c:pt idx="41234">
                  <c:v>42928.173611111109</c:v>
                </c:pt>
                <c:pt idx="41235">
                  <c:v>42928.174305555556</c:v>
                </c:pt>
                <c:pt idx="41236">
                  <c:v>42928.175000000003</c:v>
                </c:pt>
                <c:pt idx="41237">
                  <c:v>42928.175694444442</c:v>
                </c:pt>
                <c:pt idx="41238">
                  <c:v>42928.176388888889</c:v>
                </c:pt>
                <c:pt idx="41239">
                  <c:v>42928.177083333336</c:v>
                </c:pt>
                <c:pt idx="41240">
                  <c:v>42928.177777777775</c:v>
                </c:pt>
                <c:pt idx="41241">
                  <c:v>42928.178472222222</c:v>
                </c:pt>
                <c:pt idx="41242">
                  <c:v>42928.179166666669</c:v>
                </c:pt>
                <c:pt idx="41243">
                  <c:v>42928.179861111108</c:v>
                </c:pt>
                <c:pt idx="41244">
                  <c:v>42928.180555555555</c:v>
                </c:pt>
                <c:pt idx="41245">
                  <c:v>42928.181250000001</c:v>
                </c:pt>
                <c:pt idx="41246">
                  <c:v>42928.181944444441</c:v>
                </c:pt>
                <c:pt idx="41247">
                  <c:v>42928.182638888888</c:v>
                </c:pt>
                <c:pt idx="41248">
                  <c:v>42928.183333333334</c:v>
                </c:pt>
                <c:pt idx="41249">
                  <c:v>42928.184027777781</c:v>
                </c:pt>
                <c:pt idx="41250">
                  <c:v>42928.18472222222</c:v>
                </c:pt>
                <c:pt idx="41251">
                  <c:v>42928.185416666667</c:v>
                </c:pt>
                <c:pt idx="41252">
                  <c:v>42928.186111111114</c:v>
                </c:pt>
                <c:pt idx="41253">
                  <c:v>42928.186805555553</c:v>
                </c:pt>
                <c:pt idx="41254">
                  <c:v>42928.1875</c:v>
                </c:pt>
                <c:pt idx="41255">
                  <c:v>42928.188194444447</c:v>
                </c:pt>
                <c:pt idx="41256">
                  <c:v>42928.188888888886</c:v>
                </c:pt>
                <c:pt idx="41257">
                  <c:v>42928.189583333333</c:v>
                </c:pt>
                <c:pt idx="41258">
                  <c:v>42928.19027777778</c:v>
                </c:pt>
                <c:pt idx="41259">
                  <c:v>42928.190972222219</c:v>
                </c:pt>
                <c:pt idx="41260">
                  <c:v>42928.191666666666</c:v>
                </c:pt>
                <c:pt idx="41261">
                  <c:v>42928.192361111112</c:v>
                </c:pt>
                <c:pt idx="41262">
                  <c:v>42928.193055555559</c:v>
                </c:pt>
                <c:pt idx="41263">
                  <c:v>42928.193749999999</c:v>
                </c:pt>
                <c:pt idx="41264">
                  <c:v>42928.194444444445</c:v>
                </c:pt>
                <c:pt idx="41265">
                  <c:v>42928.195138888892</c:v>
                </c:pt>
                <c:pt idx="41266">
                  <c:v>42928.195833333331</c:v>
                </c:pt>
                <c:pt idx="41267">
                  <c:v>42928.196527777778</c:v>
                </c:pt>
                <c:pt idx="41268">
                  <c:v>42928.197222222225</c:v>
                </c:pt>
                <c:pt idx="41269">
                  <c:v>42928.197916666664</c:v>
                </c:pt>
                <c:pt idx="41270">
                  <c:v>42928.198611111111</c:v>
                </c:pt>
                <c:pt idx="41271">
                  <c:v>42928.199305555558</c:v>
                </c:pt>
                <c:pt idx="41272">
                  <c:v>42928.2</c:v>
                </c:pt>
                <c:pt idx="41273">
                  <c:v>42928.200694444444</c:v>
                </c:pt>
                <c:pt idx="41274">
                  <c:v>42928.201388888891</c:v>
                </c:pt>
                <c:pt idx="41275">
                  <c:v>42928.20208333333</c:v>
                </c:pt>
                <c:pt idx="41276">
                  <c:v>42928.202777777777</c:v>
                </c:pt>
                <c:pt idx="41277">
                  <c:v>42928.203472222223</c:v>
                </c:pt>
                <c:pt idx="41278">
                  <c:v>42928.20416666667</c:v>
                </c:pt>
                <c:pt idx="41279">
                  <c:v>42928.204861111109</c:v>
                </c:pt>
                <c:pt idx="41280">
                  <c:v>42928.205555555556</c:v>
                </c:pt>
                <c:pt idx="41281">
                  <c:v>42928.206250000003</c:v>
                </c:pt>
                <c:pt idx="41282">
                  <c:v>42928.206944444442</c:v>
                </c:pt>
                <c:pt idx="41283">
                  <c:v>42928.207638888889</c:v>
                </c:pt>
                <c:pt idx="41284">
                  <c:v>42928.208333333336</c:v>
                </c:pt>
                <c:pt idx="41285">
                  <c:v>42928.209027777775</c:v>
                </c:pt>
                <c:pt idx="41286">
                  <c:v>42928.209722222222</c:v>
                </c:pt>
                <c:pt idx="41287">
                  <c:v>42928.210416666669</c:v>
                </c:pt>
                <c:pt idx="41288">
                  <c:v>42928.211111111108</c:v>
                </c:pt>
                <c:pt idx="41289">
                  <c:v>42928.211805555555</c:v>
                </c:pt>
                <c:pt idx="41290">
                  <c:v>42928.212500000001</c:v>
                </c:pt>
                <c:pt idx="41291">
                  <c:v>42928.213194444441</c:v>
                </c:pt>
                <c:pt idx="41292">
                  <c:v>42928.213888888888</c:v>
                </c:pt>
                <c:pt idx="41293">
                  <c:v>42928.214583333334</c:v>
                </c:pt>
                <c:pt idx="41294">
                  <c:v>42928.215277777781</c:v>
                </c:pt>
                <c:pt idx="41295">
                  <c:v>42928.21597222222</c:v>
                </c:pt>
                <c:pt idx="41296">
                  <c:v>42928.216666666667</c:v>
                </c:pt>
                <c:pt idx="41297">
                  <c:v>42928.217361111114</c:v>
                </c:pt>
                <c:pt idx="41298">
                  <c:v>42928.218055555553</c:v>
                </c:pt>
                <c:pt idx="41299">
                  <c:v>42928.21875</c:v>
                </c:pt>
                <c:pt idx="41300">
                  <c:v>42928.219444444447</c:v>
                </c:pt>
                <c:pt idx="41301">
                  <c:v>42928.220138888886</c:v>
                </c:pt>
                <c:pt idx="41302">
                  <c:v>42928.220833333333</c:v>
                </c:pt>
                <c:pt idx="41303">
                  <c:v>42928.22152777778</c:v>
                </c:pt>
                <c:pt idx="41304">
                  <c:v>42928.222222222219</c:v>
                </c:pt>
                <c:pt idx="41305">
                  <c:v>42928.222916666666</c:v>
                </c:pt>
                <c:pt idx="41306">
                  <c:v>42928.223611111112</c:v>
                </c:pt>
                <c:pt idx="41307">
                  <c:v>42928.224305555559</c:v>
                </c:pt>
                <c:pt idx="41308">
                  <c:v>42928.224999999999</c:v>
                </c:pt>
                <c:pt idx="41309">
                  <c:v>42928.225694444445</c:v>
                </c:pt>
                <c:pt idx="41310">
                  <c:v>42928.226388888892</c:v>
                </c:pt>
                <c:pt idx="41311">
                  <c:v>42928.227083333331</c:v>
                </c:pt>
                <c:pt idx="41312">
                  <c:v>42928.227777777778</c:v>
                </c:pt>
                <c:pt idx="41313">
                  <c:v>42928.228472222225</c:v>
                </c:pt>
                <c:pt idx="41314">
                  <c:v>42928.229166666664</c:v>
                </c:pt>
                <c:pt idx="41315">
                  <c:v>42928.229861111111</c:v>
                </c:pt>
                <c:pt idx="41316">
                  <c:v>42928.230555555558</c:v>
                </c:pt>
                <c:pt idx="41317">
                  <c:v>42928.231249999997</c:v>
                </c:pt>
                <c:pt idx="41318">
                  <c:v>42928.231944444444</c:v>
                </c:pt>
                <c:pt idx="41319">
                  <c:v>42928.232638888891</c:v>
                </c:pt>
                <c:pt idx="41320">
                  <c:v>42928.23333333333</c:v>
                </c:pt>
                <c:pt idx="41321">
                  <c:v>42928.234027777777</c:v>
                </c:pt>
                <c:pt idx="41322">
                  <c:v>42928.234722222223</c:v>
                </c:pt>
                <c:pt idx="41323">
                  <c:v>42928.23541666667</c:v>
                </c:pt>
                <c:pt idx="41324">
                  <c:v>42928.236111111109</c:v>
                </c:pt>
                <c:pt idx="41325">
                  <c:v>42928.236805555556</c:v>
                </c:pt>
                <c:pt idx="41326">
                  <c:v>42928.237500000003</c:v>
                </c:pt>
                <c:pt idx="41327">
                  <c:v>42928.238194444442</c:v>
                </c:pt>
                <c:pt idx="41328">
                  <c:v>42928.238888888889</c:v>
                </c:pt>
                <c:pt idx="41329">
                  <c:v>42928.239583333336</c:v>
                </c:pt>
                <c:pt idx="41330">
                  <c:v>42928.240277777775</c:v>
                </c:pt>
                <c:pt idx="41331">
                  <c:v>42928.240972222222</c:v>
                </c:pt>
                <c:pt idx="41332">
                  <c:v>42928.241666666669</c:v>
                </c:pt>
                <c:pt idx="41333">
                  <c:v>42928.242361111108</c:v>
                </c:pt>
                <c:pt idx="41334">
                  <c:v>42928.243055555555</c:v>
                </c:pt>
                <c:pt idx="41335">
                  <c:v>42928.243750000001</c:v>
                </c:pt>
                <c:pt idx="41336">
                  <c:v>42928.244444444441</c:v>
                </c:pt>
                <c:pt idx="41337">
                  <c:v>42928.245138888888</c:v>
                </c:pt>
                <c:pt idx="41338">
                  <c:v>42928.245833333334</c:v>
                </c:pt>
                <c:pt idx="41339">
                  <c:v>42928.246527777781</c:v>
                </c:pt>
                <c:pt idx="41340">
                  <c:v>42928.24722222222</c:v>
                </c:pt>
                <c:pt idx="41341">
                  <c:v>42928.247916666667</c:v>
                </c:pt>
                <c:pt idx="41342">
                  <c:v>42928.248611111114</c:v>
                </c:pt>
                <c:pt idx="41343">
                  <c:v>42928.249305555553</c:v>
                </c:pt>
                <c:pt idx="41344">
                  <c:v>42928.25</c:v>
                </c:pt>
                <c:pt idx="41345">
                  <c:v>42928.250694444447</c:v>
                </c:pt>
                <c:pt idx="41346">
                  <c:v>42928.251388888886</c:v>
                </c:pt>
                <c:pt idx="41347">
                  <c:v>42928.252083333333</c:v>
                </c:pt>
                <c:pt idx="41348">
                  <c:v>42928.25277777778</c:v>
                </c:pt>
                <c:pt idx="41349">
                  <c:v>42928.253472222219</c:v>
                </c:pt>
                <c:pt idx="41350">
                  <c:v>42928.254166666666</c:v>
                </c:pt>
                <c:pt idx="41351">
                  <c:v>42928.254861111112</c:v>
                </c:pt>
                <c:pt idx="41352">
                  <c:v>42928.255555555559</c:v>
                </c:pt>
                <c:pt idx="41353">
                  <c:v>42928.256249999999</c:v>
                </c:pt>
                <c:pt idx="41354">
                  <c:v>42928.256944444445</c:v>
                </c:pt>
                <c:pt idx="41355">
                  <c:v>42928.257638888892</c:v>
                </c:pt>
                <c:pt idx="41356">
                  <c:v>42928.258333333331</c:v>
                </c:pt>
                <c:pt idx="41357">
                  <c:v>42928.259027777778</c:v>
                </c:pt>
                <c:pt idx="41358">
                  <c:v>42928.259722222225</c:v>
                </c:pt>
                <c:pt idx="41359">
                  <c:v>42928.260416666664</c:v>
                </c:pt>
                <c:pt idx="41360">
                  <c:v>42928.261111111111</c:v>
                </c:pt>
                <c:pt idx="41361">
                  <c:v>42928.261805555558</c:v>
                </c:pt>
                <c:pt idx="41362">
                  <c:v>42928.262499999997</c:v>
                </c:pt>
                <c:pt idx="41363">
                  <c:v>42928.263194444444</c:v>
                </c:pt>
                <c:pt idx="41364">
                  <c:v>42928.263888888891</c:v>
                </c:pt>
                <c:pt idx="41365">
                  <c:v>42928.26458333333</c:v>
                </c:pt>
                <c:pt idx="41366">
                  <c:v>42928.265277777777</c:v>
                </c:pt>
                <c:pt idx="41367">
                  <c:v>42928.265972222223</c:v>
                </c:pt>
                <c:pt idx="41368">
                  <c:v>42928.26666666667</c:v>
                </c:pt>
                <c:pt idx="41369">
                  <c:v>42928.267361111109</c:v>
                </c:pt>
                <c:pt idx="41370">
                  <c:v>42928.268055555556</c:v>
                </c:pt>
                <c:pt idx="41371">
                  <c:v>42928.268750000003</c:v>
                </c:pt>
                <c:pt idx="41372">
                  <c:v>42928.269444444442</c:v>
                </c:pt>
                <c:pt idx="41373">
                  <c:v>42928.270138888889</c:v>
                </c:pt>
                <c:pt idx="41374">
                  <c:v>42928.270833333336</c:v>
                </c:pt>
                <c:pt idx="41375">
                  <c:v>42928.271527777775</c:v>
                </c:pt>
                <c:pt idx="41376">
                  <c:v>42928.272222222222</c:v>
                </c:pt>
                <c:pt idx="41377">
                  <c:v>42928.272916666669</c:v>
                </c:pt>
                <c:pt idx="41378">
                  <c:v>42928.273611111108</c:v>
                </c:pt>
                <c:pt idx="41379">
                  <c:v>42928.274305555555</c:v>
                </c:pt>
                <c:pt idx="41380">
                  <c:v>42928.275000000001</c:v>
                </c:pt>
                <c:pt idx="41381">
                  <c:v>42928.275694444441</c:v>
                </c:pt>
                <c:pt idx="41382">
                  <c:v>42928.276388888888</c:v>
                </c:pt>
                <c:pt idx="41383">
                  <c:v>42928.277083333334</c:v>
                </c:pt>
                <c:pt idx="41384">
                  <c:v>42928.277777777781</c:v>
                </c:pt>
                <c:pt idx="41385">
                  <c:v>42928.27847222222</c:v>
                </c:pt>
                <c:pt idx="41386">
                  <c:v>42928.279166666667</c:v>
                </c:pt>
                <c:pt idx="41387">
                  <c:v>42928.279861111114</c:v>
                </c:pt>
                <c:pt idx="41388">
                  <c:v>42928.280555555553</c:v>
                </c:pt>
                <c:pt idx="41389">
                  <c:v>42928.28125</c:v>
                </c:pt>
                <c:pt idx="41390">
                  <c:v>42928.281944444447</c:v>
                </c:pt>
                <c:pt idx="41391">
                  <c:v>42928.282638888886</c:v>
                </c:pt>
                <c:pt idx="41392">
                  <c:v>42928.283333333333</c:v>
                </c:pt>
                <c:pt idx="41393">
                  <c:v>42928.28402777778</c:v>
                </c:pt>
                <c:pt idx="41394">
                  <c:v>42928.284722222219</c:v>
                </c:pt>
                <c:pt idx="41395">
                  <c:v>42928.285416666666</c:v>
                </c:pt>
                <c:pt idx="41396">
                  <c:v>42928.286111111112</c:v>
                </c:pt>
                <c:pt idx="41397">
                  <c:v>42928.286805555559</c:v>
                </c:pt>
                <c:pt idx="41398">
                  <c:v>42928.287499999999</c:v>
                </c:pt>
                <c:pt idx="41399">
                  <c:v>42928.288194444445</c:v>
                </c:pt>
                <c:pt idx="41400">
                  <c:v>42928.288888888892</c:v>
                </c:pt>
                <c:pt idx="41401">
                  <c:v>42928.289583333331</c:v>
                </c:pt>
                <c:pt idx="41402">
                  <c:v>42928.290277777778</c:v>
                </c:pt>
                <c:pt idx="41403">
                  <c:v>42928.290972222225</c:v>
                </c:pt>
                <c:pt idx="41404">
                  <c:v>42928.291666666664</c:v>
                </c:pt>
                <c:pt idx="41405">
                  <c:v>42928.292361111111</c:v>
                </c:pt>
                <c:pt idx="41406">
                  <c:v>42928.293055555558</c:v>
                </c:pt>
                <c:pt idx="41407">
                  <c:v>42928.293749999997</c:v>
                </c:pt>
                <c:pt idx="41408">
                  <c:v>42928.294444444444</c:v>
                </c:pt>
                <c:pt idx="41409">
                  <c:v>42928.295138888891</c:v>
                </c:pt>
                <c:pt idx="41410">
                  <c:v>42928.29583333333</c:v>
                </c:pt>
                <c:pt idx="41411">
                  <c:v>42928.296527777777</c:v>
                </c:pt>
                <c:pt idx="41412">
                  <c:v>42928.297222222223</c:v>
                </c:pt>
                <c:pt idx="41413">
                  <c:v>42928.29791666667</c:v>
                </c:pt>
                <c:pt idx="41414">
                  <c:v>42928.298611111109</c:v>
                </c:pt>
                <c:pt idx="41415">
                  <c:v>42928.299305555556</c:v>
                </c:pt>
                <c:pt idx="41416">
                  <c:v>42928.3</c:v>
                </c:pt>
                <c:pt idx="41417">
                  <c:v>42928.300694444442</c:v>
                </c:pt>
                <c:pt idx="41418">
                  <c:v>42928.301388888889</c:v>
                </c:pt>
                <c:pt idx="41419">
                  <c:v>42928.302083333336</c:v>
                </c:pt>
                <c:pt idx="41420">
                  <c:v>42928.302777777775</c:v>
                </c:pt>
                <c:pt idx="41421">
                  <c:v>42928.303472222222</c:v>
                </c:pt>
                <c:pt idx="41422">
                  <c:v>42928.304166666669</c:v>
                </c:pt>
                <c:pt idx="41423">
                  <c:v>42928.304861111108</c:v>
                </c:pt>
                <c:pt idx="41424">
                  <c:v>42928.305555555555</c:v>
                </c:pt>
                <c:pt idx="41425">
                  <c:v>42928.306250000001</c:v>
                </c:pt>
                <c:pt idx="41426">
                  <c:v>42928.306944444441</c:v>
                </c:pt>
                <c:pt idx="41427">
                  <c:v>42928.307638888888</c:v>
                </c:pt>
                <c:pt idx="41428">
                  <c:v>42928.308333333334</c:v>
                </c:pt>
                <c:pt idx="41429">
                  <c:v>42928.309027777781</c:v>
                </c:pt>
                <c:pt idx="41430">
                  <c:v>42928.30972222222</c:v>
                </c:pt>
                <c:pt idx="41431">
                  <c:v>42928.310416666667</c:v>
                </c:pt>
                <c:pt idx="41432">
                  <c:v>42928.311111111114</c:v>
                </c:pt>
                <c:pt idx="41433">
                  <c:v>42928.311805555553</c:v>
                </c:pt>
                <c:pt idx="41434">
                  <c:v>42928.3125</c:v>
                </c:pt>
                <c:pt idx="41435">
                  <c:v>42928.313194444447</c:v>
                </c:pt>
                <c:pt idx="41436">
                  <c:v>42928.313888888886</c:v>
                </c:pt>
                <c:pt idx="41437">
                  <c:v>42928.314583333333</c:v>
                </c:pt>
                <c:pt idx="41438">
                  <c:v>42928.31527777778</c:v>
                </c:pt>
                <c:pt idx="41439">
                  <c:v>42928.315972222219</c:v>
                </c:pt>
                <c:pt idx="41440">
                  <c:v>42928.316666666666</c:v>
                </c:pt>
                <c:pt idx="41441">
                  <c:v>42928.317361111112</c:v>
                </c:pt>
                <c:pt idx="41442">
                  <c:v>42928.318055555559</c:v>
                </c:pt>
                <c:pt idx="41443">
                  <c:v>42928.318749999999</c:v>
                </c:pt>
                <c:pt idx="41444">
                  <c:v>42928.319444444445</c:v>
                </c:pt>
                <c:pt idx="41445">
                  <c:v>42928.320138888892</c:v>
                </c:pt>
                <c:pt idx="41446">
                  <c:v>42928.320833333331</c:v>
                </c:pt>
                <c:pt idx="41447">
                  <c:v>42928.321527777778</c:v>
                </c:pt>
                <c:pt idx="41448">
                  <c:v>42928.322222222225</c:v>
                </c:pt>
                <c:pt idx="41449">
                  <c:v>42928.322916666664</c:v>
                </c:pt>
                <c:pt idx="41450">
                  <c:v>42928.323611111111</c:v>
                </c:pt>
                <c:pt idx="41451">
                  <c:v>42928.324305555558</c:v>
                </c:pt>
                <c:pt idx="41452">
                  <c:v>42928.324999999997</c:v>
                </c:pt>
                <c:pt idx="41453">
                  <c:v>42928.325694444444</c:v>
                </c:pt>
                <c:pt idx="41454">
                  <c:v>42928.326388888891</c:v>
                </c:pt>
                <c:pt idx="41455">
                  <c:v>42928.32708333333</c:v>
                </c:pt>
                <c:pt idx="41456">
                  <c:v>42928.327777777777</c:v>
                </c:pt>
                <c:pt idx="41457">
                  <c:v>42928.328472222223</c:v>
                </c:pt>
                <c:pt idx="41458">
                  <c:v>42928.32916666667</c:v>
                </c:pt>
                <c:pt idx="41459">
                  <c:v>42928.329861111109</c:v>
                </c:pt>
                <c:pt idx="41460">
                  <c:v>42928.330555555556</c:v>
                </c:pt>
                <c:pt idx="41461">
                  <c:v>42928.331250000003</c:v>
                </c:pt>
                <c:pt idx="41462">
                  <c:v>42928.331944444442</c:v>
                </c:pt>
                <c:pt idx="41463">
                  <c:v>42928.332638888889</c:v>
                </c:pt>
                <c:pt idx="41464">
                  <c:v>42928.333333333336</c:v>
                </c:pt>
                <c:pt idx="41465">
                  <c:v>42928.334027777775</c:v>
                </c:pt>
                <c:pt idx="41466">
                  <c:v>42928.334722222222</c:v>
                </c:pt>
                <c:pt idx="41467">
                  <c:v>42928.335416666669</c:v>
                </c:pt>
                <c:pt idx="41468">
                  <c:v>42928.336111111108</c:v>
                </c:pt>
                <c:pt idx="41469">
                  <c:v>42928.336805555555</c:v>
                </c:pt>
                <c:pt idx="41470">
                  <c:v>42928.337500000001</c:v>
                </c:pt>
                <c:pt idx="41471">
                  <c:v>42928.338194444441</c:v>
                </c:pt>
                <c:pt idx="41472">
                  <c:v>42928.338888888888</c:v>
                </c:pt>
                <c:pt idx="41473">
                  <c:v>42928.339583333334</c:v>
                </c:pt>
                <c:pt idx="41474">
                  <c:v>42928.340277777781</c:v>
                </c:pt>
                <c:pt idx="41475">
                  <c:v>42928.34097222222</c:v>
                </c:pt>
                <c:pt idx="41476">
                  <c:v>42928.341666666667</c:v>
                </c:pt>
                <c:pt idx="41477">
                  <c:v>42928.342361111114</c:v>
                </c:pt>
                <c:pt idx="41478">
                  <c:v>42928.343055555553</c:v>
                </c:pt>
                <c:pt idx="41479">
                  <c:v>42928.34375</c:v>
                </c:pt>
                <c:pt idx="41480">
                  <c:v>42928.344444444447</c:v>
                </c:pt>
                <c:pt idx="41481">
                  <c:v>42928.345138888886</c:v>
                </c:pt>
                <c:pt idx="41482">
                  <c:v>42928.345833333333</c:v>
                </c:pt>
                <c:pt idx="41483">
                  <c:v>42928.34652777778</c:v>
                </c:pt>
                <c:pt idx="41484">
                  <c:v>42928.347222222219</c:v>
                </c:pt>
                <c:pt idx="41485">
                  <c:v>42928.347916666666</c:v>
                </c:pt>
                <c:pt idx="41486">
                  <c:v>42928.348611111112</c:v>
                </c:pt>
                <c:pt idx="41487">
                  <c:v>42928.349305555559</c:v>
                </c:pt>
                <c:pt idx="41488">
                  <c:v>42928.35</c:v>
                </c:pt>
                <c:pt idx="41489">
                  <c:v>42928.350694444445</c:v>
                </c:pt>
                <c:pt idx="41490">
                  <c:v>42928.351388888892</c:v>
                </c:pt>
                <c:pt idx="41491">
                  <c:v>42928.352083333331</c:v>
                </c:pt>
                <c:pt idx="41492">
                  <c:v>42928.352777777778</c:v>
                </c:pt>
                <c:pt idx="41493">
                  <c:v>42928.353472222225</c:v>
                </c:pt>
                <c:pt idx="41494">
                  <c:v>42928.354166666664</c:v>
                </c:pt>
                <c:pt idx="41495">
                  <c:v>42928.354861111111</c:v>
                </c:pt>
                <c:pt idx="41496">
                  <c:v>42928.355555555558</c:v>
                </c:pt>
                <c:pt idx="41497">
                  <c:v>42928.356249999997</c:v>
                </c:pt>
                <c:pt idx="41498">
                  <c:v>42928.356944444444</c:v>
                </c:pt>
                <c:pt idx="41499">
                  <c:v>42928.357638888891</c:v>
                </c:pt>
                <c:pt idx="41500">
                  <c:v>42928.35833333333</c:v>
                </c:pt>
                <c:pt idx="41501">
                  <c:v>42928.359027777777</c:v>
                </c:pt>
                <c:pt idx="41502">
                  <c:v>42928.359722222223</c:v>
                </c:pt>
                <c:pt idx="41503">
                  <c:v>42928.36041666667</c:v>
                </c:pt>
                <c:pt idx="41504">
                  <c:v>42928.361111111109</c:v>
                </c:pt>
                <c:pt idx="41505">
                  <c:v>42928.361805555556</c:v>
                </c:pt>
                <c:pt idx="41506">
                  <c:v>42928.362500000003</c:v>
                </c:pt>
                <c:pt idx="41507">
                  <c:v>42928.363194444442</c:v>
                </c:pt>
                <c:pt idx="41508">
                  <c:v>42928.363888888889</c:v>
                </c:pt>
                <c:pt idx="41509">
                  <c:v>42928.364583333336</c:v>
                </c:pt>
                <c:pt idx="41510">
                  <c:v>42928.365277777775</c:v>
                </c:pt>
                <c:pt idx="41511">
                  <c:v>42928.365972222222</c:v>
                </c:pt>
                <c:pt idx="41512">
                  <c:v>42928.366666666669</c:v>
                </c:pt>
                <c:pt idx="41513">
                  <c:v>42928.367361111108</c:v>
                </c:pt>
                <c:pt idx="41514">
                  <c:v>42928.368055555555</c:v>
                </c:pt>
                <c:pt idx="41515">
                  <c:v>42928.368750000001</c:v>
                </c:pt>
                <c:pt idx="41516">
                  <c:v>42928.369444444441</c:v>
                </c:pt>
                <c:pt idx="41517">
                  <c:v>42928.370138888888</c:v>
                </c:pt>
                <c:pt idx="41518">
                  <c:v>42928.370833333334</c:v>
                </c:pt>
                <c:pt idx="41519">
                  <c:v>42928.371527777781</c:v>
                </c:pt>
                <c:pt idx="41520">
                  <c:v>42928.37222222222</c:v>
                </c:pt>
                <c:pt idx="41521">
                  <c:v>42928.372916666667</c:v>
                </c:pt>
                <c:pt idx="41522">
                  <c:v>42928.373611111114</c:v>
                </c:pt>
                <c:pt idx="41523">
                  <c:v>42928.374305555553</c:v>
                </c:pt>
                <c:pt idx="41524">
                  <c:v>42928.375</c:v>
                </c:pt>
                <c:pt idx="41525">
                  <c:v>42928.375694444447</c:v>
                </c:pt>
                <c:pt idx="41526">
                  <c:v>42928.376388888886</c:v>
                </c:pt>
                <c:pt idx="41527">
                  <c:v>42928.377083333333</c:v>
                </c:pt>
                <c:pt idx="41528">
                  <c:v>42928.37777777778</c:v>
                </c:pt>
                <c:pt idx="41529">
                  <c:v>42928.378472222219</c:v>
                </c:pt>
                <c:pt idx="41530">
                  <c:v>42928.379166666666</c:v>
                </c:pt>
                <c:pt idx="41531">
                  <c:v>42928.379861111112</c:v>
                </c:pt>
                <c:pt idx="41532">
                  <c:v>42928.380555555559</c:v>
                </c:pt>
                <c:pt idx="41533">
                  <c:v>42928.381249999999</c:v>
                </c:pt>
                <c:pt idx="41534">
                  <c:v>42928.381944444445</c:v>
                </c:pt>
                <c:pt idx="41535">
                  <c:v>42928.382638888892</c:v>
                </c:pt>
                <c:pt idx="41536">
                  <c:v>42928.383333333331</c:v>
                </c:pt>
                <c:pt idx="41537">
                  <c:v>42928.384027777778</c:v>
                </c:pt>
                <c:pt idx="41538">
                  <c:v>42928.384722222225</c:v>
                </c:pt>
                <c:pt idx="41539">
                  <c:v>42928.385416666664</c:v>
                </c:pt>
                <c:pt idx="41540">
                  <c:v>42928.386111111111</c:v>
                </c:pt>
                <c:pt idx="41541">
                  <c:v>42928.386805555558</c:v>
                </c:pt>
                <c:pt idx="41542">
                  <c:v>42928.387499999997</c:v>
                </c:pt>
                <c:pt idx="41543">
                  <c:v>42928.388194444444</c:v>
                </c:pt>
                <c:pt idx="41544">
                  <c:v>42928.388888888891</c:v>
                </c:pt>
                <c:pt idx="41545">
                  <c:v>42928.38958333333</c:v>
                </c:pt>
                <c:pt idx="41546">
                  <c:v>42928.390277777777</c:v>
                </c:pt>
                <c:pt idx="41547">
                  <c:v>42928.390972222223</c:v>
                </c:pt>
                <c:pt idx="41548">
                  <c:v>42928.39166666667</c:v>
                </c:pt>
                <c:pt idx="41549">
                  <c:v>42928.392361111109</c:v>
                </c:pt>
                <c:pt idx="41550">
                  <c:v>42928.393055555556</c:v>
                </c:pt>
                <c:pt idx="41551">
                  <c:v>42928.393750000003</c:v>
                </c:pt>
                <c:pt idx="41552">
                  <c:v>42928.394444444442</c:v>
                </c:pt>
                <c:pt idx="41553">
                  <c:v>42928.395138888889</c:v>
                </c:pt>
                <c:pt idx="41554">
                  <c:v>42928.395833333336</c:v>
                </c:pt>
                <c:pt idx="41555">
                  <c:v>42928.396527777775</c:v>
                </c:pt>
                <c:pt idx="41556">
                  <c:v>42928.397222222222</c:v>
                </c:pt>
                <c:pt idx="41557">
                  <c:v>42928.397916666669</c:v>
                </c:pt>
                <c:pt idx="41558">
                  <c:v>42928.398611111108</c:v>
                </c:pt>
                <c:pt idx="41559">
                  <c:v>42928.399305555555</c:v>
                </c:pt>
                <c:pt idx="41560">
                  <c:v>42928.4</c:v>
                </c:pt>
                <c:pt idx="41561">
                  <c:v>42928.400694444441</c:v>
                </c:pt>
                <c:pt idx="41562">
                  <c:v>42928.401388888888</c:v>
                </c:pt>
                <c:pt idx="41563">
                  <c:v>42928.402083333334</c:v>
                </c:pt>
                <c:pt idx="41564">
                  <c:v>42928.402777777781</c:v>
                </c:pt>
                <c:pt idx="41565">
                  <c:v>42928.40347222222</c:v>
                </c:pt>
                <c:pt idx="41566">
                  <c:v>42928.404166666667</c:v>
                </c:pt>
                <c:pt idx="41567">
                  <c:v>42928.404861111114</c:v>
                </c:pt>
                <c:pt idx="41568">
                  <c:v>42928.405555555553</c:v>
                </c:pt>
                <c:pt idx="41569">
                  <c:v>42928.40625</c:v>
                </c:pt>
                <c:pt idx="41570">
                  <c:v>42928.406944444447</c:v>
                </c:pt>
                <c:pt idx="41571">
                  <c:v>42928.407638888886</c:v>
                </c:pt>
                <c:pt idx="41572">
                  <c:v>42928.408333333333</c:v>
                </c:pt>
                <c:pt idx="41573">
                  <c:v>42928.40902777778</c:v>
                </c:pt>
                <c:pt idx="41574">
                  <c:v>42928.409722222219</c:v>
                </c:pt>
                <c:pt idx="41575">
                  <c:v>42928.410416666666</c:v>
                </c:pt>
                <c:pt idx="41576">
                  <c:v>42928.411111111112</c:v>
                </c:pt>
                <c:pt idx="41577">
                  <c:v>42928.411805555559</c:v>
                </c:pt>
                <c:pt idx="41578">
                  <c:v>42928.412499999999</c:v>
                </c:pt>
                <c:pt idx="41579">
                  <c:v>42928.413194444445</c:v>
                </c:pt>
                <c:pt idx="41580">
                  <c:v>42928.413888888892</c:v>
                </c:pt>
                <c:pt idx="41581">
                  <c:v>42928.414583333331</c:v>
                </c:pt>
                <c:pt idx="41582">
                  <c:v>42928.415277777778</c:v>
                </c:pt>
                <c:pt idx="41583">
                  <c:v>42928.415972222225</c:v>
                </c:pt>
                <c:pt idx="41584">
                  <c:v>42928.416666666664</c:v>
                </c:pt>
                <c:pt idx="41585">
                  <c:v>42928.417361111111</c:v>
                </c:pt>
                <c:pt idx="41586">
                  <c:v>42928.418055555558</c:v>
                </c:pt>
                <c:pt idx="41587">
                  <c:v>42928.418749999997</c:v>
                </c:pt>
                <c:pt idx="41588">
                  <c:v>42928.419444444444</c:v>
                </c:pt>
                <c:pt idx="41589">
                  <c:v>42928.420138888891</c:v>
                </c:pt>
                <c:pt idx="41590">
                  <c:v>42928.42083333333</c:v>
                </c:pt>
                <c:pt idx="41591">
                  <c:v>42928.421527777777</c:v>
                </c:pt>
                <c:pt idx="41592">
                  <c:v>42928.422222222223</c:v>
                </c:pt>
                <c:pt idx="41593">
                  <c:v>42928.42291666667</c:v>
                </c:pt>
                <c:pt idx="41594">
                  <c:v>42928.423611111109</c:v>
                </c:pt>
                <c:pt idx="41595">
                  <c:v>42928.424305555556</c:v>
                </c:pt>
                <c:pt idx="41596">
                  <c:v>42928.425000000003</c:v>
                </c:pt>
                <c:pt idx="41597">
                  <c:v>42928.425694444442</c:v>
                </c:pt>
                <c:pt idx="41598">
                  <c:v>42928.426388888889</c:v>
                </c:pt>
                <c:pt idx="41599">
                  <c:v>42928.427083333336</c:v>
                </c:pt>
                <c:pt idx="41600">
                  <c:v>42928.427777777775</c:v>
                </c:pt>
                <c:pt idx="41601">
                  <c:v>42928.428472222222</c:v>
                </c:pt>
                <c:pt idx="41602">
                  <c:v>42928.429166666669</c:v>
                </c:pt>
                <c:pt idx="41603">
                  <c:v>42928.429861111108</c:v>
                </c:pt>
                <c:pt idx="41604">
                  <c:v>42928.430555555555</c:v>
                </c:pt>
                <c:pt idx="41605">
                  <c:v>42928.431250000001</c:v>
                </c:pt>
                <c:pt idx="41606">
                  <c:v>42928.431944444441</c:v>
                </c:pt>
                <c:pt idx="41607">
                  <c:v>42928.432638888888</c:v>
                </c:pt>
                <c:pt idx="41608">
                  <c:v>42928.433333333334</c:v>
                </c:pt>
                <c:pt idx="41609">
                  <c:v>42928.434027777781</c:v>
                </c:pt>
                <c:pt idx="41610">
                  <c:v>42928.43472222222</c:v>
                </c:pt>
                <c:pt idx="41611">
                  <c:v>42928.435416666667</c:v>
                </c:pt>
                <c:pt idx="41612">
                  <c:v>42928.436111111114</c:v>
                </c:pt>
                <c:pt idx="41613">
                  <c:v>42928.436805555553</c:v>
                </c:pt>
                <c:pt idx="41614">
                  <c:v>42928.4375</c:v>
                </c:pt>
                <c:pt idx="41615">
                  <c:v>42928.438194444447</c:v>
                </c:pt>
                <c:pt idx="41616">
                  <c:v>42928.438888888886</c:v>
                </c:pt>
                <c:pt idx="41617">
                  <c:v>42928.439583333333</c:v>
                </c:pt>
                <c:pt idx="41618">
                  <c:v>42928.44027777778</c:v>
                </c:pt>
                <c:pt idx="41619">
                  <c:v>42928.440972222219</c:v>
                </c:pt>
                <c:pt idx="41620">
                  <c:v>42928.441666666666</c:v>
                </c:pt>
                <c:pt idx="41621">
                  <c:v>42928.442361111112</c:v>
                </c:pt>
                <c:pt idx="41622">
                  <c:v>42928.443055555559</c:v>
                </c:pt>
                <c:pt idx="41623">
                  <c:v>42928.443749999999</c:v>
                </c:pt>
                <c:pt idx="41624">
                  <c:v>42928.444444444445</c:v>
                </c:pt>
                <c:pt idx="41625">
                  <c:v>42928.445138888892</c:v>
                </c:pt>
                <c:pt idx="41626">
                  <c:v>42928.445833333331</c:v>
                </c:pt>
                <c:pt idx="41627">
                  <c:v>42928.446527777778</c:v>
                </c:pt>
                <c:pt idx="41628">
                  <c:v>42928.447222222225</c:v>
                </c:pt>
                <c:pt idx="41629">
                  <c:v>42928.447916666664</c:v>
                </c:pt>
                <c:pt idx="41630">
                  <c:v>42928.448611111111</c:v>
                </c:pt>
                <c:pt idx="41631">
                  <c:v>42928.449305555558</c:v>
                </c:pt>
                <c:pt idx="41632">
                  <c:v>42928.45</c:v>
                </c:pt>
                <c:pt idx="41633">
                  <c:v>42928.450694444444</c:v>
                </c:pt>
                <c:pt idx="41634">
                  <c:v>42928.451388888891</c:v>
                </c:pt>
                <c:pt idx="41635">
                  <c:v>42928.45208333333</c:v>
                </c:pt>
                <c:pt idx="41636">
                  <c:v>42928.452777777777</c:v>
                </c:pt>
                <c:pt idx="41637">
                  <c:v>42928.453472222223</c:v>
                </c:pt>
                <c:pt idx="41638">
                  <c:v>42928.45416666667</c:v>
                </c:pt>
                <c:pt idx="41639">
                  <c:v>42928.454861111109</c:v>
                </c:pt>
                <c:pt idx="41640">
                  <c:v>42928.455555555556</c:v>
                </c:pt>
                <c:pt idx="41641">
                  <c:v>42928.456250000003</c:v>
                </c:pt>
                <c:pt idx="41642">
                  <c:v>42928.456944444442</c:v>
                </c:pt>
                <c:pt idx="41643">
                  <c:v>42928.457638888889</c:v>
                </c:pt>
                <c:pt idx="41644">
                  <c:v>42928.458333333336</c:v>
                </c:pt>
                <c:pt idx="41645">
                  <c:v>42928.459027777775</c:v>
                </c:pt>
                <c:pt idx="41646">
                  <c:v>42928.459722222222</c:v>
                </c:pt>
                <c:pt idx="41647">
                  <c:v>42928.460416666669</c:v>
                </c:pt>
                <c:pt idx="41648">
                  <c:v>42928.461111111108</c:v>
                </c:pt>
                <c:pt idx="41649">
                  <c:v>42928.461805555555</c:v>
                </c:pt>
                <c:pt idx="41650">
                  <c:v>42928.462500000001</c:v>
                </c:pt>
                <c:pt idx="41651">
                  <c:v>42928.463194444441</c:v>
                </c:pt>
                <c:pt idx="41652">
                  <c:v>42928.463888888888</c:v>
                </c:pt>
                <c:pt idx="41653">
                  <c:v>42928.464583333334</c:v>
                </c:pt>
                <c:pt idx="41654">
                  <c:v>42928.465277777781</c:v>
                </c:pt>
                <c:pt idx="41655">
                  <c:v>42928.46597222222</c:v>
                </c:pt>
                <c:pt idx="41656">
                  <c:v>42928.466666666667</c:v>
                </c:pt>
                <c:pt idx="41657">
                  <c:v>42928.467361111114</c:v>
                </c:pt>
                <c:pt idx="41658">
                  <c:v>42928.468055555553</c:v>
                </c:pt>
                <c:pt idx="41659">
                  <c:v>42928.46875</c:v>
                </c:pt>
                <c:pt idx="41660">
                  <c:v>42928.469444444447</c:v>
                </c:pt>
                <c:pt idx="41661">
                  <c:v>42928.470138888886</c:v>
                </c:pt>
                <c:pt idx="41662">
                  <c:v>42928.470833333333</c:v>
                </c:pt>
                <c:pt idx="41663">
                  <c:v>42928.47152777778</c:v>
                </c:pt>
                <c:pt idx="41664">
                  <c:v>42928.472222222219</c:v>
                </c:pt>
                <c:pt idx="41665">
                  <c:v>42928.472916666666</c:v>
                </c:pt>
                <c:pt idx="41666">
                  <c:v>42928.473611111112</c:v>
                </c:pt>
                <c:pt idx="41667">
                  <c:v>42928.474305555559</c:v>
                </c:pt>
                <c:pt idx="41668">
                  <c:v>42928.474999999999</c:v>
                </c:pt>
                <c:pt idx="41669">
                  <c:v>42928.475694444445</c:v>
                </c:pt>
                <c:pt idx="41670">
                  <c:v>42928.476388888892</c:v>
                </c:pt>
                <c:pt idx="41671">
                  <c:v>42928.477083333331</c:v>
                </c:pt>
                <c:pt idx="41672">
                  <c:v>42928.477777777778</c:v>
                </c:pt>
                <c:pt idx="41673">
                  <c:v>42928.478472222225</c:v>
                </c:pt>
                <c:pt idx="41674">
                  <c:v>42928.479166666664</c:v>
                </c:pt>
                <c:pt idx="41675">
                  <c:v>42928.479861111111</c:v>
                </c:pt>
                <c:pt idx="41676">
                  <c:v>42928.480555555558</c:v>
                </c:pt>
                <c:pt idx="41677">
                  <c:v>42928.481249999997</c:v>
                </c:pt>
                <c:pt idx="41678">
                  <c:v>42928.481944444444</c:v>
                </c:pt>
                <c:pt idx="41679">
                  <c:v>42928.482638888891</c:v>
                </c:pt>
                <c:pt idx="41680">
                  <c:v>42928.48333333333</c:v>
                </c:pt>
                <c:pt idx="41681">
                  <c:v>42928.484027777777</c:v>
                </c:pt>
                <c:pt idx="41682">
                  <c:v>42928.484722222223</c:v>
                </c:pt>
                <c:pt idx="41683">
                  <c:v>42928.48541666667</c:v>
                </c:pt>
                <c:pt idx="41684">
                  <c:v>42928.486111111109</c:v>
                </c:pt>
                <c:pt idx="41685">
                  <c:v>42928.486805555556</c:v>
                </c:pt>
                <c:pt idx="41686">
                  <c:v>42928.487500000003</c:v>
                </c:pt>
                <c:pt idx="41687">
                  <c:v>42928.488194444442</c:v>
                </c:pt>
                <c:pt idx="41688">
                  <c:v>42928.488888888889</c:v>
                </c:pt>
                <c:pt idx="41689">
                  <c:v>42928.489583333336</c:v>
                </c:pt>
                <c:pt idx="41690">
                  <c:v>42928.490277777775</c:v>
                </c:pt>
                <c:pt idx="41691">
                  <c:v>42928.490972222222</c:v>
                </c:pt>
                <c:pt idx="41692">
                  <c:v>42928.491666666669</c:v>
                </c:pt>
                <c:pt idx="41693">
                  <c:v>42928.492361111108</c:v>
                </c:pt>
                <c:pt idx="41694">
                  <c:v>42928.493055555555</c:v>
                </c:pt>
                <c:pt idx="41695">
                  <c:v>42928.493750000001</c:v>
                </c:pt>
                <c:pt idx="41696">
                  <c:v>42928.494444444441</c:v>
                </c:pt>
                <c:pt idx="41697">
                  <c:v>42928.495138888888</c:v>
                </c:pt>
                <c:pt idx="41698">
                  <c:v>42928.495833333334</c:v>
                </c:pt>
                <c:pt idx="41699">
                  <c:v>42928.496527777781</c:v>
                </c:pt>
                <c:pt idx="41700">
                  <c:v>42928.49722222222</c:v>
                </c:pt>
                <c:pt idx="41701">
                  <c:v>42928.497916666667</c:v>
                </c:pt>
                <c:pt idx="41702">
                  <c:v>42928.498611111114</c:v>
                </c:pt>
                <c:pt idx="41703">
                  <c:v>42928.499305555553</c:v>
                </c:pt>
                <c:pt idx="41704">
                  <c:v>42928.5</c:v>
                </c:pt>
                <c:pt idx="41705">
                  <c:v>42928.500694444447</c:v>
                </c:pt>
                <c:pt idx="41706">
                  <c:v>42928.501388888886</c:v>
                </c:pt>
                <c:pt idx="41707">
                  <c:v>42928.502083333333</c:v>
                </c:pt>
                <c:pt idx="41708">
                  <c:v>42928.50277777778</c:v>
                </c:pt>
                <c:pt idx="41709">
                  <c:v>42928.503472222219</c:v>
                </c:pt>
                <c:pt idx="41710">
                  <c:v>42928.504166666666</c:v>
                </c:pt>
                <c:pt idx="41711">
                  <c:v>42928.504861111112</c:v>
                </c:pt>
                <c:pt idx="41712">
                  <c:v>42928.505555555559</c:v>
                </c:pt>
                <c:pt idx="41713">
                  <c:v>42928.506249999999</c:v>
                </c:pt>
                <c:pt idx="41714">
                  <c:v>42928.506944444445</c:v>
                </c:pt>
                <c:pt idx="41715">
                  <c:v>42928.507638888892</c:v>
                </c:pt>
                <c:pt idx="41716">
                  <c:v>42928.508333333331</c:v>
                </c:pt>
                <c:pt idx="41717">
                  <c:v>42928.509027777778</c:v>
                </c:pt>
                <c:pt idx="41718">
                  <c:v>42928.509722222225</c:v>
                </c:pt>
                <c:pt idx="41719">
                  <c:v>42928.510416666664</c:v>
                </c:pt>
                <c:pt idx="41720">
                  <c:v>42928.511111111111</c:v>
                </c:pt>
                <c:pt idx="41721">
                  <c:v>42928.511805555558</c:v>
                </c:pt>
                <c:pt idx="41722">
                  <c:v>42928.512499999997</c:v>
                </c:pt>
                <c:pt idx="41723">
                  <c:v>42928.513194444444</c:v>
                </c:pt>
                <c:pt idx="41724">
                  <c:v>42928.513888888891</c:v>
                </c:pt>
                <c:pt idx="41725">
                  <c:v>42928.51458333333</c:v>
                </c:pt>
                <c:pt idx="41726">
                  <c:v>42928.515277777777</c:v>
                </c:pt>
                <c:pt idx="41727">
                  <c:v>42928.515972222223</c:v>
                </c:pt>
                <c:pt idx="41728">
                  <c:v>42928.51666666667</c:v>
                </c:pt>
                <c:pt idx="41729">
                  <c:v>42928.517361111109</c:v>
                </c:pt>
                <c:pt idx="41730">
                  <c:v>42928.518055555556</c:v>
                </c:pt>
                <c:pt idx="41731">
                  <c:v>42928.518750000003</c:v>
                </c:pt>
                <c:pt idx="41732">
                  <c:v>42928.519444444442</c:v>
                </c:pt>
                <c:pt idx="41733">
                  <c:v>42928.520138888889</c:v>
                </c:pt>
                <c:pt idx="41734">
                  <c:v>42928.520833333336</c:v>
                </c:pt>
                <c:pt idx="41735">
                  <c:v>42928.521527777775</c:v>
                </c:pt>
                <c:pt idx="41736">
                  <c:v>42928.522222222222</c:v>
                </c:pt>
                <c:pt idx="41737">
                  <c:v>42928.522916666669</c:v>
                </c:pt>
                <c:pt idx="41738">
                  <c:v>42928.523611111108</c:v>
                </c:pt>
                <c:pt idx="41739">
                  <c:v>42928.524305555555</c:v>
                </c:pt>
                <c:pt idx="41740">
                  <c:v>42928.525000000001</c:v>
                </c:pt>
                <c:pt idx="41741">
                  <c:v>42928.525694444441</c:v>
                </c:pt>
                <c:pt idx="41742">
                  <c:v>42928.526388888888</c:v>
                </c:pt>
                <c:pt idx="41743">
                  <c:v>42928.527083333334</c:v>
                </c:pt>
                <c:pt idx="41744">
                  <c:v>42928.527777777781</c:v>
                </c:pt>
                <c:pt idx="41745">
                  <c:v>42928.52847222222</c:v>
                </c:pt>
                <c:pt idx="41746">
                  <c:v>42928.529166666667</c:v>
                </c:pt>
                <c:pt idx="41747">
                  <c:v>42928.529861111114</c:v>
                </c:pt>
                <c:pt idx="41748">
                  <c:v>42928.530555555553</c:v>
                </c:pt>
                <c:pt idx="41749">
                  <c:v>42928.53125</c:v>
                </c:pt>
                <c:pt idx="41750">
                  <c:v>42928.531944444447</c:v>
                </c:pt>
                <c:pt idx="41751">
                  <c:v>42928.532638888886</c:v>
                </c:pt>
                <c:pt idx="41752">
                  <c:v>42928.533333333333</c:v>
                </c:pt>
                <c:pt idx="41753">
                  <c:v>42928.53402777778</c:v>
                </c:pt>
                <c:pt idx="41754">
                  <c:v>42928.534722222219</c:v>
                </c:pt>
                <c:pt idx="41755">
                  <c:v>42928.535416666666</c:v>
                </c:pt>
                <c:pt idx="41756">
                  <c:v>42928.536111111112</c:v>
                </c:pt>
                <c:pt idx="41757">
                  <c:v>42928.536805555559</c:v>
                </c:pt>
                <c:pt idx="41758">
                  <c:v>42928.537499999999</c:v>
                </c:pt>
                <c:pt idx="41759">
                  <c:v>42928.538194444445</c:v>
                </c:pt>
                <c:pt idx="41760">
                  <c:v>42928.538888888892</c:v>
                </c:pt>
                <c:pt idx="41761">
                  <c:v>42928.539583333331</c:v>
                </c:pt>
                <c:pt idx="41762">
                  <c:v>42928.540277777778</c:v>
                </c:pt>
                <c:pt idx="41763">
                  <c:v>42928.540972222225</c:v>
                </c:pt>
                <c:pt idx="41764">
                  <c:v>42928.541666666664</c:v>
                </c:pt>
                <c:pt idx="41765">
                  <c:v>42928.542361111111</c:v>
                </c:pt>
                <c:pt idx="41766">
                  <c:v>42928.543055555558</c:v>
                </c:pt>
                <c:pt idx="41767">
                  <c:v>42928.543749999997</c:v>
                </c:pt>
                <c:pt idx="41768">
                  <c:v>42928.544444444444</c:v>
                </c:pt>
                <c:pt idx="41769">
                  <c:v>42928.545138888891</c:v>
                </c:pt>
                <c:pt idx="41770">
                  <c:v>42928.54583333333</c:v>
                </c:pt>
                <c:pt idx="41771">
                  <c:v>42928.546527777777</c:v>
                </c:pt>
                <c:pt idx="41772">
                  <c:v>42928.547222222223</c:v>
                </c:pt>
                <c:pt idx="41773">
                  <c:v>42928.54791666667</c:v>
                </c:pt>
                <c:pt idx="41774">
                  <c:v>42928.548611111109</c:v>
                </c:pt>
                <c:pt idx="41775">
                  <c:v>42928.549305555556</c:v>
                </c:pt>
                <c:pt idx="41776">
                  <c:v>42928.55</c:v>
                </c:pt>
                <c:pt idx="41777">
                  <c:v>42928.550694444442</c:v>
                </c:pt>
                <c:pt idx="41778">
                  <c:v>42928.551388888889</c:v>
                </c:pt>
                <c:pt idx="41779">
                  <c:v>42928.552083333336</c:v>
                </c:pt>
                <c:pt idx="41780">
                  <c:v>42928.552777777775</c:v>
                </c:pt>
                <c:pt idx="41781">
                  <c:v>42928.553472222222</c:v>
                </c:pt>
                <c:pt idx="41782">
                  <c:v>42928.554166666669</c:v>
                </c:pt>
                <c:pt idx="41783">
                  <c:v>42928.554861111108</c:v>
                </c:pt>
                <c:pt idx="41784">
                  <c:v>42928.555555555555</c:v>
                </c:pt>
                <c:pt idx="41785">
                  <c:v>42928.556250000001</c:v>
                </c:pt>
                <c:pt idx="41786">
                  <c:v>42928.556944444441</c:v>
                </c:pt>
                <c:pt idx="41787">
                  <c:v>42928.557638888888</c:v>
                </c:pt>
                <c:pt idx="41788">
                  <c:v>42928.558333333334</c:v>
                </c:pt>
                <c:pt idx="41789">
                  <c:v>42928.559027777781</c:v>
                </c:pt>
                <c:pt idx="41790">
                  <c:v>42928.55972222222</c:v>
                </c:pt>
                <c:pt idx="41791">
                  <c:v>42928.560416666667</c:v>
                </c:pt>
                <c:pt idx="41792">
                  <c:v>42928.561111111114</c:v>
                </c:pt>
                <c:pt idx="41793">
                  <c:v>42928.561805555553</c:v>
                </c:pt>
                <c:pt idx="41794">
                  <c:v>42928.5625</c:v>
                </c:pt>
                <c:pt idx="41795">
                  <c:v>42928.563194444447</c:v>
                </c:pt>
                <c:pt idx="41796">
                  <c:v>42928.563888888886</c:v>
                </c:pt>
                <c:pt idx="41797">
                  <c:v>42928.564583333333</c:v>
                </c:pt>
                <c:pt idx="41798">
                  <c:v>42928.56527777778</c:v>
                </c:pt>
                <c:pt idx="41799">
                  <c:v>42928.565972222219</c:v>
                </c:pt>
                <c:pt idx="41800">
                  <c:v>42928.566666666666</c:v>
                </c:pt>
                <c:pt idx="41801">
                  <c:v>42928.567361111112</c:v>
                </c:pt>
                <c:pt idx="41802">
                  <c:v>42928.568055555559</c:v>
                </c:pt>
                <c:pt idx="41803">
                  <c:v>42928.568749999999</c:v>
                </c:pt>
                <c:pt idx="41804">
                  <c:v>42928.569444444445</c:v>
                </c:pt>
                <c:pt idx="41805">
                  <c:v>42928.570138888892</c:v>
                </c:pt>
                <c:pt idx="41806">
                  <c:v>42928.570833333331</c:v>
                </c:pt>
                <c:pt idx="41807">
                  <c:v>42928.571527777778</c:v>
                </c:pt>
                <c:pt idx="41808">
                  <c:v>42928.572222222225</c:v>
                </c:pt>
                <c:pt idx="41809">
                  <c:v>42928.572916666664</c:v>
                </c:pt>
                <c:pt idx="41810">
                  <c:v>42928.573611111111</c:v>
                </c:pt>
                <c:pt idx="41811">
                  <c:v>42928.574305555558</c:v>
                </c:pt>
                <c:pt idx="41812">
                  <c:v>42928.574999999997</c:v>
                </c:pt>
                <c:pt idx="41813">
                  <c:v>42928.575694444444</c:v>
                </c:pt>
                <c:pt idx="41814">
                  <c:v>42928.576388888891</c:v>
                </c:pt>
                <c:pt idx="41815">
                  <c:v>42928.57708333333</c:v>
                </c:pt>
                <c:pt idx="41816">
                  <c:v>42928.577777777777</c:v>
                </c:pt>
                <c:pt idx="41817">
                  <c:v>42928.578472222223</c:v>
                </c:pt>
                <c:pt idx="41818">
                  <c:v>42928.57916666667</c:v>
                </c:pt>
                <c:pt idx="41819">
                  <c:v>42928.579861111109</c:v>
                </c:pt>
                <c:pt idx="41820">
                  <c:v>42928.580555555556</c:v>
                </c:pt>
                <c:pt idx="41821">
                  <c:v>42928.581250000003</c:v>
                </c:pt>
                <c:pt idx="41822">
                  <c:v>42928.581944444442</c:v>
                </c:pt>
                <c:pt idx="41823">
                  <c:v>42928.582638888889</c:v>
                </c:pt>
                <c:pt idx="41824">
                  <c:v>42928.583333333336</c:v>
                </c:pt>
                <c:pt idx="41825">
                  <c:v>42928.584027777775</c:v>
                </c:pt>
                <c:pt idx="41826">
                  <c:v>42928.584722222222</c:v>
                </c:pt>
                <c:pt idx="41827">
                  <c:v>42928.585416666669</c:v>
                </c:pt>
                <c:pt idx="41828">
                  <c:v>42928.586111111108</c:v>
                </c:pt>
                <c:pt idx="41829">
                  <c:v>42928.586805555555</c:v>
                </c:pt>
                <c:pt idx="41830">
                  <c:v>42928.587500000001</c:v>
                </c:pt>
                <c:pt idx="41831">
                  <c:v>42928.588194444441</c:v>
                </c:pt>
                <c:pt idx="41832">
                  <c:v>42928.588888888888</c:v>
                </c:pt>
                <c:pt idx="41833">
                  <c:v>42928.589583333334</c:v>
                </c:pt>
                <c:pt idx="41834">
                  <c:v>42928.590277777781</c:v>
                </c:pt>
                <c:pt idx="41835">
                  <c:v>42928.59097222222</c:v>
                </c:pt>
                <c:pt idx="41836">
                  <c:v>42928.591666666667</c:v>
                </c:pt>
                <c:pt idx="41837">
                  <c:v>42928.592361111114</c:v>
                </c:pt>
                <c:pt idx="41838">
                  <c:v>42928.593055555553</c:v>
                </c:pt>
                <c:pt idx="41839">
                  <c:v>42928.59375</c:v>
                </c:pt>
                <c:pt idx="41840">
                  <c:v>42928.594444444447</c:v>
                </c:pt>
                <c:pt idx="41841">
                  <c:v>42928.595138888886</c:v>
                </c:pt>
                <c:pt idx="41842">
                  <c:v>42928.595833333333</c:v>
                </c:pt>
                <c:pt idx="41843">
                  <c:v>42928.59652777778</c:v>
                </c:pt>
                <c:pt idx="41844">
                  <c:v>42928.597222222219</c:v>
                </c:pt>
                <c:pt idx="41845">
                  <c:v>42928.597916666666</c:v>
                </c:pt>
                <c:pt idx="41846">
                  <c:v>42928.598611111112</c:v>
                </c:pt>
                <c:pt idx="41847">
                  <c:v>42928.599305555559</c:v>
                </c:pt>
                <c:pt idx="41848">
                  <c:v>42928.6</c:v>
                </c:pt>
                <c:pt idx="41849">
                  <c:v>42928.600694444445</c:v>
                </c:pt>
                <c:pt idx="41850">
                  <c:v>42928.601388888892</c:v>
                </c:pt>
                <c:pt idx="41851">
                  <c:v>42928.602083333331</c:v>
                </c:pt>
                <c:pt idx="41852">
                  <c:v>42928.602777777778</c:v>
                </c:pt>
                <c:pt idx="41853">
                  <c:v>42928.603472222225</c:v>
                </c:pt>
                <c:pt idx="41854">
                  <c:v>42928.604166666664</c:v>
                </c:pt>
                <c:pt idx="41855">
                  <c:v>42928.604861111111</c:v>
                </c:pt>
                <c:pt idx="41856">
                  <c:v>42928.605555555558</c:v>
                </c:pt>
                <c:pt idx="41857">
                  <c:v>42928.606249999997</c:v>
                </c:pt>
                <c:pt idx="41858">
                  <c:v>42928.606944444444</c:v>
                </c:pt>
                <c:pt idx="41859">
                  <c:v>42928.607638888891</c:v>
                </c:pt>
                <c:pt idx="41860">
                  <c:v>42928.60833333333</c:v>
                </c:pt>
                <c:pt idx="41861">
                  <c:v>42928.609027777777</c:v>
                </c:pt>
                <c:pt idx="41862">
                  <c:v>42928.609722222223</c:v>
                </c:pt>
                <c:pt idx="41863">
                  <c:v>42928.61041666667</c:v>
                </c:pt>
                <c:pt idx="41864">
                  <c:v>42928.611111111109</c:v>
                </c:pt>
                <c:pt idx="41865">
                  <c:v>42928.611805555556</c:v>
                </c:pt>
                <c:pt idx="41866">
                  <c:v>42928.612500000003</c:v>
                </c:pt>
                <c:pt idx="41867">
                  <c:v>42928.613194444442</c:v>
                </c:pt>
                <c:pt idx="41868">
                  <c:v>42928.613888888889</c:v>
                </c:pt>
                <c:pt idx="41869">
                  <c:v>42928.614583333336</c:v>
                </c:pt>
                <c:pt idx="41870">
                  <c:v>42928.615277777775</c:v>
                </c:pt>
                <c:pt idx="41871">
                  <c:v>42928.615972222222</c:v>
                </c:pt>
                <c:pt idx="41872">
                  <c:v>42928.616666666669</c:v>
                </c:pt>
                <c:pt idx="41873">
                  <c:v>42928.617361111108</c:v>
                </c:pt>
                <c:pt idx="41874">
                  <c:v>42928.618055555555</c:v>
                </c:pt>
                <c:pt idx="41875">
                  <c:v>42928.618750000001</c:v>
                </c:pt>
                <c:pt idx="41876">
                  <c:v>42928.619444444441</c:v>
                </c:pt>
                <c:pt idx="41877">
                  <c:v>42928.620138888888</c:v>
                </c:pt>
                <c:pt idx="41878">
                  <c:v>42928.620833333334</c:v>
                </c:pt>
                <c:pt idx="41879">
                  <c:v>42928.621527777781</c:v>
                </c:pt>
                <c:pt idx="41880">
                  <c:v>42928.62222222222</c:v>
                </c:pt>
                <c:pt idx="41881">
                  <c:v>42928.622916666667</c:v>
                </c:pt>
                <c:pt idx="41882">
                  <c:v>42928.623611111114</c:v>
                </c:pt>
                <c:pt idx="41883">
                  <c:v>42928.624305555553</c:v>
                </c:pt>
                <c:pt idx="41884">
                  <c:v>42928.625</c:v>
                </c:pt>
                <c:pt idx="41885">
                  <c:v>42928.625694444447</c:v>
                </c:pt>
                <c:pt idx="41886">
                  <c:v>42928.626388888886</c:v>
                </c:pt>
                <c:pt idx="41887">
                  <c:v>42928.627083333333</c:v>
                </c:pt>
                <c:pt idx="41888">
                  <c:v>42928.62777777778</c:v>
                </c:pt>
                <c:pt idx="41889">
                  <c:v>42928.628472222219</c:v>
                </c:pt>
                <c:pt idx="41890">
                  <c:v>42928.629166666666</c:v>
                </c:pt>
                <c:pt idx="41891">
                  <c:v>42928.629861111112</c:v>
                </c:pt>
                <c:pt idx="41892">
                  <c:v>42928.630555555559</c:v>
                </c:pt>
                <c:pt idx="41893">
                  <c:v>42928.631249999999</c:v>
                </c:pt>
                <c:pt idx="41894">
                  <c:v>42928.631944444445</c:v>
                </c:pt>
                <c:pt idx="41895">
                  <c:v>42928.632638888892</c:v>
                </c:pt>
                <c:pt idx="41896">
                  <c:v>42928.633333333331</c:v>
                </c:pt>
                <c:pt idx="41897">
                  <c:v>42928.634027777778</c:v>
                </c:pt>
                <c:pt idx="41898">
                  <c:v>42928.634722222225</c:v>
                </c:pt>
                <c:pt idx="41899">
                  <c:v>42928.635416666664</c:v>
                </c:pt>
                <c:pt idx="41900">
                  <c:v>42928.636111111111</c:v>
                </c:pt>
                <c:pt idx="41901">
                  <c:v>42928.636805555558</c:v>
                </c:pt>
                <c:pt idx="41902">
                  <c:v>42928.637499999997</c:v>
                </c:pt>
                <c:pt idx="41903">
                  <c:v>42928.638194444444</c:v>
                </c:pt>
                <c:pt idx="41904">
                  <c:v>42928.638888888891</c:v>
                </c:pt>
                <c:pt idx="41905">
                  <c:v>42928.63958333333</c:v>
                </c:pt>
                <c:pt idx="41906">
                  <c:v>42928.640277777777</c:v>
                </c:pt>
                <c:pt idx="41907">
                  <c:v>42928.640972222223</c:v>
                </c:pt>
                <c:pt idx="41908">
                  <c:v>42928.64166666667</c:v>
                </c:pt>
                <c:pt idx="41909">
                  <c:v>42928.642361111109</c:v>
                </c:pt>
                <c:pt idx="41910">
                  <c:v>42928.643055555556</c:v>
                </c:pt>
                <c:pt idx="41911">
                  <c:v>42928.643750000003</c:v>
                </c:pt>
                <c:pt idx="41912">
                  <c:v>42928.644444444442</c:v>
                </c:pt>
                <c:pt idx="41913">
                  <c:v>42928.645138888889</c:v>
                </c:pt>
                <c:pt idx="41914">
                  <c:v>42928.645833333336</c:v>
                </c:pt>
                <c:pt idx="41915">
                  <c:v>42928.646527777775</c:v>
                </c:pt>
                <c:pt idx="41916">
                  <c:v>42928.647222222222</c:v>
                </c:pt>
                <c:pt idx="41917">
                  <c:v>42928.647916666669</c:v>
                </c:pt>
                <c:pt idx="41918">
                  <c:v>42928.648611111108</c:v>
                </c:pt>
                <c:pt idx="41919">
                  <c:v>42928.649305555555</c:v>
                </c:pt>
                <c:pt idx="41920">
                  <c:v>42928.65</c:v>
                </c:pt>
                <c:pt idx="41921">
                  <c:v>42928.650694444441</c:v>
                </c:pt>
                <c:pt idx="41922">
                  <c:v>42928.651388888888</c:v>
                </c:pt>
                <c:pt idx="41923">
                  <c:v>42928.652083333334</c:v>
                </c:pt>
                <c:pt idx="41924">
                  <c:v>42928.652777777781</c:v>
                </c:pt>
                <c:pt idx="41925">
                  <c:v>42928.65347222222</c:v>
                </c:pt>
                <c:pt idx="41926">
                  <c:v>42928.654166666667</c:v>
                </c:pt>
                <c:pt idx="41927">
                  <c:v>42928.654861111114</c:v>
                </c:pt>
                <c:pt idx="41928">
                  <c:v>42928.655555555553</c:v>
                </c:pt>
                <c:pt idx="41929">
                  <c:v>42928.65625</c:v>
                </c:pt>
                <c:pt idx="41930">
                  <c:v>42928.656944444447</c:v>
                </c:pt>
                <c:pt idx="41931">
                  <c:v>42928.657638888886</c:v>
                </c:pt>
                <c:pt idx="41932">
                  <c:v>42928.658333333333</c:v>
                </c:pt>
                <c:pt idx="41933">
                  <c:v>42928.65902777778</c:v>
                </c:pt>
                <c:pt idx="41934">
                  <c:v>42928.659722222219</c:v>
                </c:pt>
                <c:pt idx="41935">
                  <c:v>42928.660416666666</c:v>
                </c:pt>
                <c:pt idx="41936">
                  <c:v>42928.661111111112</c:v>
                </c:pt>
                <c:pt idx="41937">
                  <c:v>42928.661805555559</c:v>
                </c:pt>
                <c:pt idx="41938">
                  <c:v>42928.662499999999</c:v>
                </c:pt>
                <c:pt idx="41939">
                  <c:v>42928.663194444445</c:v>
                </c:pt>
                <c:pt idx="41940">
                  <c:v>42928.663888888892</c:v>
                </c:pt>
                <c:pt idx="41941">
                  <c:v>42928.664583333331</c:v>
                </c:pt>
                <c:pt idx="41942">
                  <c:v>42928.665277777778</c:v>
                </c:pt>
                <c:pt idx="41943">
                  <c:v>42928.665972222225</c:v>
                </c:pt>
                <c:pt idx="41944">
                  <c:v>42928.666666666664</c:v>
                </c:pt>
                <c:pt idx="41945">
                  <c:v>42928.667361111111</c:v>
                </c:pt>
                <c:pt idx="41946">
                  <c:v>42928.668055555558</c:v>
                </c:pt>
                <c:pt idx="41947">
                  <c:v>42928.668749999997</c:v>
                </c:pt>
                <c:pt idx="41948">
                  <c:v>42928.669444444444</c:v>
                </c:pt>
                <c:pt idx="41949">
                  <c:v>42928.670138888891</c:v>
                </c:pt>
                <c:pt idx="41950">
                  <c:v>42928.67083333333</c:v>
                </c:pt>
                <c:pt idx="41951">
                  <c:v>42928.671527777777</c:v>
                </c:pt>
                <c:pt idx="41952">
                  <c:v>42928.672222222223</c:v>
                </c:pt>
                <c:pt idx="41953">
                  <c:v>42928.67291666667</c:v>
                </c:pt>
                <c:pt idx="41954">
                  <c:v>42928.673611111109</c:v>
                </c:pt>
                <c:pt idx="41955">
                  <c:v>42928.674305555556</c:v>
                </c:pt>
                <c:pt idx="41956">
                  <c:v>42928.675000000003</c:v>
                </c:pt>
                <c:pt idx="41957">
                  <c:v>42928.675694444442</c:v>
                </c:pt>
                <c:pt idx="41958">
                  <c:v>42928.676388888889</c:v>
                </c:pt>
                <c:pt idx="41959">
                  <c:v>42928.677083333336</c:v>
                </c:pt>
                <c:pt idx="41960">
                  <c:v>42928.677777777775</c:v>
                </c:pt>
                <c:pt idx="41961">
                  <c:v>42928.678472222222</c:v>
                </c:pt>
                <c:pt idx="41962">
                  <c:v>42928.679166666669</c:v>
                </c:pt>
                <c:pt idx="41963">
                  <c:v>42928.679861111108</c:v>
                </c:pt>
                <c:pt idx="41964">
                  <c:v>42928.680555555555</c:v>
                </c:pt>
                <c:pt idx="41965">
                  <c:v>42928.681250000001</c:v>
                </c:pt>
                <c:pt idx="41966">
                  <c:v>42928.681944444441</c:v>
                </c:pt>
                <c:pt idx="41967">
                  <c:v>42928.682638888888</c:v>
                </c:pt>
                <c:pt idx="41968">
                  <c:v>42928.683333333334</c:v>
                </c:pt>
                <c:pt idx="41969">
                  <c:v>42928.684027777781</c:v>
                </c:pt>
                <c:pt idx="41970">
                  <c:v>42928.68472222222</c:v>
                </c:pt>
                <c:pt idx="41971">
                  <c:v>42928.685416666667</c:v>
                </c:pt>
                <c:pt idx="41972">
                  <c:v>42928.686111111114</c:v>
                </c:pt>
                <c:pt idx="41973">
                  <c:v>42928.686805555553</c:v>
                </c:pt>
                <c:pt idx="41974">
                  <c:v>42928.6875</c:v>
                </c:pt>
                <c:pt idx="41975">
                  <c:v>42928.688194444447</c:v>
                </c:pt>
                <c:pt idx="41976">
                  <c:v>42928.688888888886</c:v>
                </c:pt>
                <c:pt idx="41977">
                  <c:v>42928.689583333333</c:v>
                </c:pt>
                <c:pt idx="41978">
                  <c:v>42928.69027777778</c:v>
                </c:pt>
                <c:pt idx="41979">
                  <c:v>42928.690972222219</c:v>
                </c:pt>
                <c:pt idx="41980">
                  <c:v>42928.691666666666</c:v>
                </c:pt>
                <c:pt idx="41981">
                  <c:v>42928.692361111112</c:v>
                </c:pt>
                <c:pt idx="41982">
                  <c:v>42928.693055555559</c:v>
                </c:pt>
                <c:pt idx="41983">
                  <c:v>42928.693749999999</c:v>
                </c:pt>
                <c:pt idx="41984">
                  <c:v>42928.694444444445</c:v>
                </c:pt>
                <c:pt idx="41985">
                  <c:v>42928.695138888892</c:v>
                </c:pt>
                <c:pt idx="41986">
                  <c:v>42928.695833333331</c:v>
                </c:pt>
                <c:pt idx="41987">
                  <c:v>42928.696527777778</c:v>
                </c:pt>
                <c:pt idx="41988">
                  <c:v>42928.697222222225</c:v>
                </c:pt>
                <c:pt idx="41989">
                  <c:v>42928.697916666664</c:v>
                </c:pt>
                <c:pt idx="41990">
                  <c:v>42928.698611111111</c:v>
                </c:pt>
                <c:pt idx="41991">
                  <c:v>42928.699305555558</c:v>
                </c:pt>
                <c:pt idx="41992">
                  <c:v>42928.7</c:v>
                </c:pt>
                <c:pt idx="41993">
                  <c:v>42928.700694444444</c:v>
                </c:pt>
                <c:pt idx="41994">
                  <c:v>42928.701388888891</c:v>
                </c:pt>
                <c:pt idx="41995">
                  <c:v>42928.70208333333</c:v>
                </c:pt>
                <c:pt idx="41996">
                  <c:v>42928.702777777777</c:v>
                </c:pt>
                <c:pt idx="41997">
                  <c:v>42928.703472222223</c:v>
                </c:pt>
                <c:pt idx="41998">
                  <c:v>42928.70416666667</c:v>
                </c:pt>
                <c:pt idx="41999">
                  <c:v>42928.704861111109</c:v>
                </c:pt>
                <c:pt idx="42000">
                  <c:v>42928.705555555556</c:v>
                </c:pt>
                <c:pt idx="42001">
                  <c:v>42928.706250000003</c:v>
                </c:pt>
                <c:pt idx="42002">
                  <c:v>42928.706944444442</c:v>
                </c:pt>
                <c:pt idx="42003">
                  <c:v>42928.707638888889</c:v>
                </c:pt>
                <c:pt idx="42004">
                  <c:v>42928.708333333336</c:v>
                </c:pt>
                <c:pt idx="42005">
                  <c:v>42928.709027777775</c:v>
                </c:pt>
                <c:pt idx="42006">
                  <c:v>42928.709722222222</c:v>
                </c:pt>
                <c:pt idx="42007">
                  <c:v>42928.710416666669</c:v>
                </c:pt>
                <c:pt idx="42008">
                  <c:v>42928.711111111108</c:v>
                </c:pt>
                <c:pt idx="42009">
                  <c:v>42928.711805555555</c:v>
                </c:pt>
                <c:pt idx="42010">
                  <c:v>42928.712500000001</c:v>
                </c:pt>
                <c:pt idx="42011">
                  <c:v>42928.713194444441</c:v>
                </c:pt>
                <c:pt idx="42012">
                  <c:v>42928.713888888888</c:v>
                </c:pt>
                <c:pt idx="42013">
                  <c:v>42928.714583333334</c:v>
                </c:pt>
                <c:pt idx="42014">
                  <c:v>42928.715277777781</c:v>
                </c:pt>
                <c:pt idx="42015">
                  <c:v>42928.71597222222</c:v>
                </c:pt>
                <c:pt idx="42016">
                  <c:v>42928.716666666667</c:v>
                </c:pt>
                <c:pt idx="42017">
                  <c:v>42928.717361111114</c:v>
                </c:pt>
                <c:pt idx="42018">
                  <c:v>42928.718055555553</c:v>
                </c:pt>
                <c:pt idx="42019">
                  <c:v>42928.71875</c:v>
                </c:pt>
                <c:pt idx="42020">
                  <c:v>42928.719444444447</c:v>
                </c:pt>
                <c:pt idx="42021">
                  <c:v>42928.720138888886</c:v>
                </c:pt>
                <c:pt idx="42022">
                  <c:v>42928.720833333333</c:v>
                </c:pt>
                <c:pt idx="42023">
                  <c:v>42928.72152777778</c:v>
                </c:pt>
                <c:pt idx="42024">
                  <c:v>42928.722222222219</c:v>
                </c:pt>
                <c:pt idx="42025">
                  <c:v>42928.722916666666</c:v>
                </c:pt>
                <c:pt idx="42026">
                  <c:v>42928.723611111112</c:v>
                </c:pt>
                <c:pt idx="42027">
                  <c:v>42928.724305555559</c:v>
                </c:pt>
                <c:pt idx="42028">
                  <c:v>42928.724999999999</c:v>
                </c:pt>
                <c:pt idx="42029">
                  <c:v>42928.725694444445</c:v>
                </c:pt>
                <c:pt idx="42030">
                  <c:v>42928.726388888892</c:v>
                </c:pt>
                <c:pt idx="42031">
                  <c:v>42928.727083333331</c:v>
                </c:pt>
                <c:pt idx="42032">
                  <c:v>42928.727777777778</c:v>
                </c:pt>
                <c:pt idx="42033">
                  <c:v>42928.728472222225</c:v>
                </c:pt>
                <c:pt idx="42034">
                  <c:v>42928.729166666664</c:v>
                </c:pt>
                <c:pt idx="42035">
                  <c:v>42928.729861111111</c:v>
                </c:pt>
                <c:pt idx="42036">
                  <c:v>42928.730555555558</c:v>
                </c:pt>
                <c:pt idx="42037">
                  <c:v>42928.731249999997</c:v>
                </c:pt>
                <c:pt idx="42038">
                  <c:v>42928.731944444444</c:v>
                </c:pt>
                <c:pt idx="42039">
                  <c:v>42928.732638888891</c:v>
                </c:pt>
                <c:pt idx="42040">
                  <c:v>42928.73333333333</c:v>
                </c:pt>
                <c:pt idx="42041">
                  <c:v>42928.734027777777</c:v>
                </c:pt>
                <c:pt idx="42042">
                  <c:v>42928.734722222223</c:v>
                </c:pt>
                <c:pt idx="42043">
                  <c:v>42928.73541666667</c:v>
                </c:pt>
                <c:pt idx="42044">
                  <c:v>42928.736111111109</c:v>
                </c:pt>
                <c:pt idx="42045">
                  <c:v>42928.736805555556</c:v>
                </c:pt>
                <c:pt idx="42046">
                  <c:v>42928.737500000003</c:v>
                </c:pt>
                <c:pt idx="42047">
                  <c:v>42928.738194444442</c:v>
                </c:pt>
                <c:pt idx="42048">
                  <c:v>42928.738888888889</c:v>
                </c:pt>
                <c:pt idx="42049">
                  <c:v>42928.739583333336</c:v>
                </c:pt>
                <c:pt idx="42050">
                  <c:v>42928.740277777775</c:v>
                </c:pt>
                <c:pt idx="42051">
                  <c:v>42928.740972222222</c:v>
                </c:pt>
                <c:pt idx="42052">
                  <c:v>42928.741666666669</c:v>
                </c:pt>
                <c:pt idx="42053">
                  <c:v>42928.742361111108</c:v>
                </c:pt>
                <c:pt idx="42054">
                  <c:v>42928.743055555555</c:v>
                </c:pt>
                <c:pt idx="42055">
                  <c:v>42928.743750000001</c:v>
                </c:pt>
                <c:pt idx="42056">
                  <c:v>42928.744444444441</c:v>
                </c:pt>
                <c:pt idx="42057">
                  <c:v>42928.745138888888</c:v>
                </c:pt>
                <c:pt idx="42058">
                  <c:v>42928.745833333334</c:v>
                </c:pt>
                <c:pt idx="42059">
                  <c:v>42928.746527777781</c:v>
                </c:pt>
                <c:pt idx="42060">
                  <c:v>42928.74722222222</c:v>
                </c:pt>
                <c:pt idx="42061">
                  <c:v>42928.747916666667</c:v>
                </c:pt>
                <c:pt idx="42062">
                  <c:v>42928.748611111114</c:v>
                </c:pt>
                <c:pt idx="42063">
                  <c:v>42928.749305555553</c:v>
                </c:pt>
                <c:pt idx="42064">
                  <c:v>42928.75</c:v>
                </c:pt>
                <c:pt idx="42065">
                  <c:v>42928.750694444447</c:v>
                </c:pt>
                <c:pt idx="42066">
                  <c:v>42928.751388888886</c:v>
                </c:pt>
                <c:pt idx="42067">
                  <c:v>42928.752083333333</c:v>
                </c:pt>
                <c:pt idx="42068">
                  <c:v>42928.75277777778</c:v>
                </c:pt>
                <c:pt idx="42069">
                  <c:v>42928.753472222219</c:v>
                </c:pt>
                <c:pt idx="42070">
                  <c:v>42928.754166666666</c:v>
                </c:pt>
                <c:pt idx="42071">
                  <c:v>42928.754861111112</c:v>
                </c:pt>
                <c:pt idx="42072">
                  <c:v>42928.755555555559</c:v>
                </c:pt>
                <c:pt idx="42073">
                  <c:v>42928.756249999999</c:v>
                </c:pt>
                <c:pt idx="42074">
                  <c:v>42928.756944444445</c:v>
                </c:pt>
                <c:pt idx="42075">
                  <c:v>42928.757638888892</c:v>
                </c:pt>
                <c:pt idx="42076">
                  <c:v>42928.758333333331</c:v>
                </c:pt>
                <c:pt idx="42077">
                  <c:v>42928.759027777778</c:v>
                </c:pt>
                <c:pt idx="42078">
                  <c:v>42928.759722222225</c:v>
                </c:pt>
                <c:pt idx="42079">
                  <c:v>42928.760416666664</c:v>
                </c:pt>
                <c:pt idx="42080">
                  <c:v>42928.761111111111</c:v>
                </c:pt>
                <c:pt idx="42081">
                  <c:v>42928.761805555558</c:v>
                </c:pt>
                <c:pt idx="42082">
                  <c:v>42928.762499999997</c:v>
                </c:pt>
                <c:pt idx="42083">
                  <c:v>42928.763194444444</c:v>
                </c:pt>
                <c:pt idx="42084">
                  <c:v>42928.763888888891</c:v>
                </c:pt>
                <c:pt idx="42085">
                  <c:v>42928.76458333333</c:v>
                </c:pt>
                <c:pt idx="42086">
                  <c:v>42928.765277777777</c:v>
                </c:pt>
                <c:pt idx="42087">
                  <c:v>42928.765972222223</c:v>
                </c:pt>
                <c:pt idx="42088">
                  <c:v>42928.76666666667</c:v>
                </c:pt>
                <c:pt idx="42089">
                  <c:v>42928.767361111109</c:v>
                </c:pt>
                <c:pt idx="42090">
                  <c:v>42928.768055555556</c:v>
                </c:pt>
                <c:pt idx="42091">
                  <c:v>42928.768750000003</c:v>
                </c:pt>
                <c:pt idx="42092">
                  <c:v>42928.769444444442</c:v>
                </c:pt>
                <c:pt idx="42093">
                  <c:v>42928.770138888889</c:v>
                </c:pt>
                <c:pt idx="42094">
                  <c:v>42928.770833333336</c:v>
                </c:pt>
                <c:pt idx="42095">
                  <c:v>42928.771527777775</c:v>
                </c:pt>
                <c:pt idx="42096">
                  <c:v>42928.772222222222</c:v>
                </c:pt>
                <c:pt idx="42097">
                  <c:v>42928.772916666669</c:v>
                </c:pt>
                <c:pt idx="42098">
                  <c:v>42928.773611111108</c:v>
                </c:pt>
                <c:pt idx="42099">
                  <c:v>42928.774305555555</c:v>
                </c:pt>
                <c:pt idx="42100">
                  <c:v>42928.775000000001</c:v>
                </c:pt>
                <c:pt idx="42101">
                  <c:v>42928.775694444441</c:v>
                </c:pt>
                <c:pt idx="42102">
                  <c:v>42928.776388888888</c:v>
                </c:pt>
                <c:pt idx="42103">
                  <c:v>42928.777083333334</c:v>
                </c:pt>
                <c:pt idx="42104">
                  <c:v>42928.777777777781</c:v>
                </c:pt>
                <c:pt idx="42105">
                  <c:v>42928.77847222222</c:v>
                </c:pt>
                <c:pt idx="42106">
                  <c:v>42928.779166666667</c:v>
                </c:pt>
                <c:pt idx="42107">
                  <c:v>42928.779861111114</c:v>
                </c:pt>
                <c:pt idx="42108">
                  <c:v>42928.780555555553</c:v>
                </c:pt>
                <c:pt idx="42109">
                  <c:v>42928.78125</c:v>
                </c:pt>
                <c:pt idx="42110">
                  <c:v>42928.781944444447</c:v>
                </c:pt>
                <c:pt idx="42111">
                  <c:v>42928.782638888886</c:v>
                </c:pt>
                <c:pt idx="42112">
                  <c:v>42928.783333333333</c:v>
                </c:pt>
                <c:pt idx="42113">
                  <c:v>42928.78402777778</c:v>
                </c:pt>
                <c:pt idx="42114">
                  <c:v>42928.784722222219</c:v>
                </c:pt>
                <c:pt idx="42115">
                  <c:v>42928.785416666666</c:v>
                </c:pt>
                <c:pt idx="42116">
                  <c:v>42928.786111111112</c:v>
                </c:pt>
                <c:pt idx="42117">
                  <c:v>42928.786805555559</c:v>
                </c:pt>
                <c:pt idx="42118">
                  <c:v>42928.787499999999</c:v>
                </c:pt>
                <c:pt idx="42119">
                  <c:v>42928.788194444445</c:v>
                </c:pt>
                <c:pt idx="42120">
                  <c:v>42928.788888888892</c:v>
                </c:pt>
                <c:pt idx="42121">
                  <c:v>42928.789583333331</c:v>
                </c:pt>
                <c:pt idx="42122">
                  <c:v>42928.790277777778</c:v>
                </c:pt>
                <c:pt idx="42123">
                  <c:v>42928.790972222225</c:v>
                </c:pt>
                <c:pt idx="42124">
                  <c:v>42928.791666666664</c:v>
                </c:pt>
                <c:pt idx="42125">
                  <c:v>42928.792361111111</c:v>
                </c:pt>
                <c:pt idx="42126">
                  <c:v>42928.793055555558</c:v>
                </c:pt>
                <c:pt idx="42127">
                  <c:v>42928.793749999997</c:v>
                </c:pt>
                <c:pt idx="42128">
                  <c:v>42928.794444444444</c:v>
                </c:pt>
                <c:pt idx="42129">
                  <c:v>42928.795138888891</c:v>
                </c:pt>
                <c:pt idx="42130">
                  <c:v>42928.79583333333</c:v>
                </c:pt>
                <c:pt idx="42131">
                  <c:v>42928.796527777777</c:v>
                </c:pt>
                <c:pt idx="42132">
                  <c:v>42928.797222222223</c:v>
                </c:pt>
                <c:pt idx="42133">
                  <c:v>42928.79791666667</c:v>
                </c:pt>
                <c:pt idx="42134">
                  <c:v>42928.798611111109</c:v>
                </c:pt>
                <c:pt idx="42135">
                  <c:v>42928.799305555556</c:v>
                </c:pt>
                <c:pt idx="42136">
                  <c:v>42928.800000000003</c:v>
                </c:pt>
                <c:pt idx="42137">
                  <c:v>42928.800694444442</c:v>
                </c:pt>
                <c:pt idx="42138">
                  <c:v>42928.801388888889</c:v>
                </c:pt>
                <c:pt idx="42139">
                  <c:v>42928.802083333336</c:v>
                </c:pt>
                <c:pt idx="42140">
                  <c:v>42928.802777777775</c:v>
                </c:pt>
                <c:pt idx="42141">
                  <c:v>42928.803472222222</c:v>
                </c:pt>
                <c:pt idx="42142">
                  <c:v>42928.804166666669</c:v>
                </c:pt>
                <c:pt idx="42143">
                  <c:v>42928.804861111108</c:v>
                </c:pt>
                <c:pt idx="42144">
                  <c:v>42928.805555555555</c:v>
                </c:pt>
                <c:pt idx="42145">
                  <c:v>42928.806250000001</c:v>
                </c:pt>
                <c:pt idx="42146">
                  <c:v>42928.806944444441</c:v>
                </c:pt>
                <c:pt idx="42147">
                  <c:v>42928.807638888888</c:v>
                </c:pt>
                <c:pt idx="42148">
                  <c:v>42928.808333333334</c:v>
                </c:pt>
                <c:pt idx="42149">
                  <c:v>42928.809027777781</c:v>
                </c:pt>
                <c:pt idx="42150">
                  <c:v>42928.80972222222</c:v>
                </c:pt>
                <c:pt idx="42151">
                  <c:v>42928.810416666667</c:v>
                </c:pt>
                <c:pt idx="42152">
                  <c:v>42928.811111111114</c:v>
                </c:pt>
                <c:pt idx="42153">
                  <c:v>42928.811805555553</c:v>
                </c:pt>
                <c:pt idx="42154">
                  <c:v>42928.8125</c:v>
                </c:pt>
                <c:pt idx="42155">
                  <c:v>42928.813194444447</c:v>
                </c:pt>
                <c:pt idx="42156">
                  <c:v>42928.813888888886</c:v>
                </c:pt>
                <c:pt idx="42157">
                  <c:v>42928.814583333333</c:v>
                </c:pt>
                <c:pt idx="42158">
                  <c:v>42928.81527777778</c:v>
                </c:pt>
                <c:pt idx="42159">
                  <c:v>42928.815972222219</c:v>
                </c:pt>
                <c:pt idx="42160">
                  <c:v>42928.816666666666</c:v>
                </c:pt>
                <c:pt idx="42161">
                  <c:v>42928.817361111112</c:v>
                </c:pt>
                <c:pt idx="42162">
                  <c:v>42928.818055555559</c:v>
                </c:pt>
                <c:pt idx="42163">
                  <c:v>42928.818749999999</c:v>
                </c:pt>
                <c:pt idx="42164">
                  <c:v>42928.819444444445</c:v>
                </c:pt>
                <c:pt idx="42165">
                  <c:v>42928.820138888892</c:v>
                </c:pt>
                <c:pt idx="42166">
                  <c:v>42928.820833333331</c:v>
                </c:pt>
                <c:pt idx="42167">
                  <c:v>42928.821527777778</c:v>
                </c:pt>
                <c:pt idx="42168">
                  <c:v>42928.822222222225</c:v>
                </c:pt>
                <c:pt idx="42169">
                  <c:v>42928.822916666664</c:v>
                </c:pt>
                <c:pt idx="42170">
                  <c:v>42928.823611111111</c:v>
                </c:pt>
                <c:pt idx="42171">
                  <c:v>42928.824305555558</c:v>
                </c:pt>
                <c:pt idx="42172">
                  <c:v>42928.824999999997</c:v>
                </c:pt>
                <c:pt idx="42173">
                  <c:v>42928.825694444444</c:v>
                </c:pt>
                <c:pt idx="42174">
                  <c:v>42928.826388888891</c:v>
                </c:pt>
                <c:pt idx="42175">
                  <c:v>42928.82708333333</c:v>
                </c:pt>
                <c:pt idx="42176">
                  <c:v>42928.827777777777</c:v>
                </c:pt>
                <c:pt idx="42177">
                  <c:v>42928.828472222223</c:v>
                </c:pt>
                <c:pt idx="42178">
                  <c:v>42928.82916666667</c:v>
                </c:pt>
                <c:pt idx="42179">
                  <c:v>42928.829861111109</c:v>
                </c:pt>
                <c:pt idx="42180">
                  <c:v>42928.830555555556</c:v>
                </c:pt>
                <c:pt idx="42181">
                  <c:v>42928.831250000003</c:v>
                </c:pt>
                <c:pt idx="42182">
                  <c:v>42928.831944444442</c:v>
                </c:pt>
                <c:pt idx="42183">
                  <c:v>42928.832638888889</c:v>
                </c:pt>
                <c:pt idx="42184">
                  <c:v>42928.833333333336</c:v>
                </c:pt>
                <c:pt idx="42185">
                  <c:v>42928.834027777775</c:v>
                </c:pt>
                <c:pt idx="42186">
                  <c:v>42928.834722222222</c:v>
                </c:pt>
                <c:pt idx="42187">
                  <c:v>42928.835416666669</c:v>
                </c:pt>
                <c:pt idx="42188">
                  <c:v>42928.836111111108</c:v>
                </c:pt>
                <c:pt idx="42189">
                  <c:v>42928.836805555555</c:v>
                </c:pt>
                <c:pt idx="42190">
                  <c:v>42928.837500000001</c:v>
                </c:pt>
                <c:pt idx="42191">
                  <c:v>42928.838194444441</c:v>
                </c:pt>
                <c:pt idx="42192">
                  <c:v>42928.838888888888</c:v>
                </c:pt>
                <c:pt idx="42193">
                  <c:v>42928.839583333334</c:v>
                </c:pt>
                <c:pt idx="42194">
                  <c:v>42928.840277777781</c:v>
                </c:pt>
                <c:pt idx="42195">
                  <c:v>42928.84097222222</c:v>
                </c:pt>
                <c:pt idx="42196">
                  <c:v>42928.841666666667</c:v>
                </c:pt>
                <c:pt idx="42197">
                  <c:v>42928.842361111114</c:v>
                </c:pt>
                <c:pt idx="42198">
                  <c:v>42928.843055555553</c:v>
                </c:pt>
                <c:pt idx="42199">
                  <c:v>42928.84375</c:v>
                </c:pt>
                <c:pt idx="42200">
                  <c:v>42928.844444444447</c:v>
                </c:pt>
                <c:pt idx="42201">
                  <c:v>42928.845138888886</c:v>
                </c:pt>
                <c:pt idx="42202">
                  <c:v>42928.845833333333</c:v>
                </c:pt>
                <c:pt idx="42203">
                  <c:v>42928.84652777778</c:v>
                </c:pt>
                <c:pt idx="42204">
                  <c:v>42928.847222222219</c:v>
                </c:pt>
                <c:pt idx="42205">
                  <c:v>42928.847916666666</c:v>
                </c:pt>
                <c:pt idx="42206">
                  <c:v>42928.848611111112</c:v>
                </c:pt>
                <c:pt idx="42207">
                  <c:v>42928.849305555559</c:v>
                </c:pt>
                <c:pt idx="42208">
                  <c:v>42928.85</c:v>
                </c:pt>
                <c:pt idx="42209">
                  <c:v>42928.850694444445</c:v>
                </c:pt>
                <c:pt idx="42210">
                  <c:v>42928.851388888892</c:v>
                </c:pt>
                <c:pt idx="42211">
                  <c:v>42928.852083333331</c:v>
                </c:pt>
                <c:pt idx="42212">
                  <c:v>42928.852777777778</c:v>
                </c:pt>
                <c:pt idx="42213">
                  <c:v>42928.853472222225</c:v>
                </c:pt>
                <c:pt idx="42214">
                  <c:v>42928.854166666664</c:v>
                </c:pt>
                <c:pt idx="42215">
                  <c:v>42928.854861111111</c:v>
                </c:pt>
                <c:pt idx="42216">
                  <c:v>42928.855555555558</c:v>
                </c:pt>
                <c:pt idx="42217">
                  <c:v>42928.856249999997</c:v>
                </c:pt>
                <c:pt idx="42218">
                  <c:v>42928.856944444444</c:v>
                </c:pt>
                <c:pt idx="42219">
                  <c:v>42928.857638888891</c:v>
                </c:pt>
                <c:pt idx="42220">
                  <c:v>42928.85833333333</c:v>
                </c:pt>
                <c:pt idx="42221">
                  <c:v>42928.859027777777</c:v>
                </c:pt>
                <c:pt idx="42222">
                  <c:v>42928.859722222223</c:v>
                </c:pt>
                <c:pt idx="42223">
                  <c:v>42928.86041666667</c:v>
                </c:pt>
                <c:pt idx="42224">
                  <c:v>42928.861111111109</c:v>
                </c:pt>
                <c:pt idx="42225">
                  <c:v>42928.861805555556</c:v>
                </c:pt>
                <c:pt idx="42226">
                  <c:v>42928.862500000003</c:v>
                </c:pt>
                <c:pt idx="42227">
                  <c:v>42928.863194444442</c:v>
                </c:pt>
                <c:pt idx="42228">
                  <c:v>42928.863888888889</c:v>
                </c:pt>
                <c:pt idx="42229">
                  <c:v>42928.864583333336</c:v>
                </c:pt>
                <c:pt idx="42230">
                  <c:v>42928.865277777775</c:v>
                </c:pt>
                <c:pt idx="42231">
                  <c:v>42928.865972222222</c:v>
                </c:pt>
                <c:pt idx="42232">
                  <c:v>42928.866666666669</c:v>
                </c:pt>
                <c:pt idx="42233">
                  <c:v>42928.867361111108</c:v>
                </c:pt>
                <c:pt idx="42234">
                  <c:v>42928.868055555555</c:v>
                </c:pt>
                <c:pt idx="42235">
                  <c:v>42928.868750000001</c:v>
                </c:pt>
                <c:pt idx="42236">
                  <c:v>42928.869444444441</c:v>
                </c:pt>
                <c:pt idx="42237">
                  <c:v>42928.870138888888</c:v>
                </c:pt>
                <c:pt idx="42238">
                  <c:v>42928.870833333334</c:v>
                </c:pt>
                <c:pt idx="42239">
                  <c:v>42928.871527777781</c:v>
                </c:pt>
                <c:pt idx="42240">
                  <c:v>42928.87222222222</c:v>
                </c:pt>
                <c:pt idx="42241">
                  <c:v>42928.872916666667</c:v>
                </c:pt>
                <c:pt idx="42242">
                  <c:v>42928.873611111114</c:v>
                </c:pt>
                <c:pt idx="42243">
                  <c:v>42928.874305555553</c:v>
                </c:pt>
                <c:pt idx="42244">
                  <c:v>42928.875</c:v>
                </c:pt>
                <c:pt idx="42245">
                  <c:v>42928.875694444447</c:v>
                </c:pt>
                <c:pt idx="42246">
                  <c:v>42928.876388888886</c:v>
                </c:pt>
                <c:pt idx="42247">
                  <c:v>42928.877083333333</c:v>
                </c:pt>
                <c:pt idx="42248">
                  <c:v>42928.87777777778</c:v>
                </c:pt>
                <c:pt idx="42249">
                  <c:v>42928.878472222219</c:v>
                </c:pt>
                <c:pt idx="42250">
                  <c:v>42928.879166666666</c:v>
                </c:pt>
                <c:pt idx="42251">
                  <c:v>42928.879861111112</c:v>
                </c:pt>
                <c:pt idx="42252">
                  <c:v>42928.880555555559</c:v>
                </c:pt>
                <c:pt idx="42253">
                  <c:v>42928.881249999999</c:v>
                </c:pt>
                <c:pt idx="42254">
                  <c:v>42928.881944444445</c:v>
                </c:pt>
                <c:pt idx="42255">
                  <c:v>42928.882638888892</c:v>
                </c:pt>
                <c:pt idx="42256">
                  <c:v>42928.883333333331</c:v>
                </c:pt>
                <c:pt idx="42257">
                  <c:v>42928.884027777778</c:v>
                </c:pt>
                <c:pt idx="42258">
                  <c:v>42928.884722222225</c:v>
                </c:pt>
                <c:pt idx="42259">
                  <c:v>42928.885416666664</c:v>
                </c:pt>
                <c:pt idx="42260">
                  <c:v>42928.886111111111</c:v>
                </c:pt>
                <c:pt idx="42261">
                  <c:v>42928.886805555558</c:v>
                </c:pt>
                <c:pt idx="42262">
                  <c:v>42928.887499999997</c:v>
                </c:pt>
                <c:pt idx="42263">
                  <c:v>42928.888194444444</c:v>
                </c:pt>
                <c:pt idx="42264">
                  <c:v>42928.888888888891</c:v>
                </c:pt>
                <c:pt idx="42265">
                  <c:v>42928.88958333333</c:v>
                </c:pt>
                <c:pt idx="42266">
                  <c:v>42928.890277777777</c:v>
                </c:pt>
                <c:pt idx="42267">
                  <c:v>42928.890972222223</c:v>
                </c:pt>
                <c:pt idx="42268">
                  <c:v>42928.89166666667</c:v>
                </c:pt>
                <c:pt idx="42269">
                  <c:v>42928.892361111109</c:v>
                </c:pt>
                <c:pt idx="42270">
                  <c:v>42928.893055555556</c:v>
                </c:pt>
                <c:pt idx="42271">
                  <c:v>42928.893750000003</c:v>
                </c:pt>
                <c:pt idx="42272">
                  <c:v>42928.894444444442</c:v>
                </c:pt>
                <c:pt idx="42273">
                  <c:v>42928.895138888889</c:v>
                </c:pt>
                <c:pt idx="42274">
                  <c:v>42928.895833333336</c:v>
                </c:pt>
                <c:pt idx="42275">
                  <c:v>42928.896527777775</c:v>
                </c:pt>
                <c:pt idx="42276">
                  <c:v>42928.897222222222</c:v>
                </c:pt>
                <c:pt idx="42277">
                  <c:v>42928.897916666669</c:v>
                </c:pt>
                <c:pt idx="42278">
                  <c:v>42928.898611111108</c:v>
                </c:pt>
                <c:pt idx="42279">
                  <c:v>42928.899305555555</c:v>
                </c:pt>
                <c:pt idx="42280">
                  <c:v>42928.9</c:v>
                </c:pt>
                <c:pt idx="42281">
                  <c:v>42928.900694444441</c:v>
                </c:pt>
                <c:pt idx="42282">
                  <c:v>42928.901388888888</c:v>
                </c:pt>
                <c:pt idx="42283">
                  <c:v>42928.902083333334</c:v>
                </c:pt>
                <c:pt idx="42284">
                  <c:v>42928.902777777781</c:v>
                </c:pt>
                <c:pt idx="42285">
                  <c:v>42928.90347222222</c:v>
                </c:pt>
                <c:pt idx="42286">
                  <c:v>42928.904166666667</c:v>
                </c:pt>
                <c:pt idx="42287">
                  <c:v>42928.904861111114</c:v>
                </c:pt>
                <c:pt idx="42288">
                  <c:v>42928.905555555553</c:v>
                </c:pt>
                <c:pt idx="42289">
                  <c:v>42928.90625</c:v>
                </c:pt>
                <c:pt idx="42290">
                  <c:v>42928.906944444447</c:v>
                </c:pt>
                <c:pt idx="42291">
                  <c:v>42928.907638888886</c:v>
                </c:pt>
                <c:pt idx="42292">
                  <c:v>42928.908333333333</c:v>
                </c:pt>
                <c:pt idx="42293">
                  <c:v>42928.90902777778</c:v>
                </c:pt>
                <c:pt idx="42294">
                  <c:v>42928.909722222219</c:v>
                </c:pt>
                <c:pt idx="42295">
                  <c:v>42928.910416666666</c:v>
                </c:pt>
                <c:pt idx="42296">
                  <c:v>42928.911111111112</c:v>
                </c:pt>
                <c:pt idx="42297">
                  <c:v>42928.911805555559</c:v>
                </c:pt>
                <c:pt idx="42298">
                  <c:v>42928.912499999999</c:v>
                </c:pt>
                <c:pt idx="42299">
                  <c:v>42928.913194444445</c:v>
                </c:pt>
                <c:pt idx="42300">
                  <c:v>42928.913888888892</c:v>
                </c:pt>
                <c:pt idx="42301">
                  <c:v>42928.914583333331</c:v>
                </c:pt>
                <c:pt idx="42302">
                  <c:v>42928.915277777778</c:v>
                </c:pt>
                <c:pt idx="42303">
                  <c:v>42928.915972222225</c:v>
                </c:pt>
                <c:pt idx="42304">
                  <c:v>42928.916666666664</c:v>
                </c:pt>
                <c:pt idx="42305">
                  <c:v>42928.917361111111</c:v>
                </c:pt>
                <c:pt idx="42306">
                  <c:v>42928.918055555558</c:v>
                </c:pt>
                <c:pt idx="42307">
                  <c:v>42928.918749999997</c:v>
                </c:pt>
                <c:pt idx="42308">
                  <c:v>42928.919444444444</c:v>
                </c:pt>
                <c:pt idx="42309">
                  <c:v>42928.920138888891</c:v>
                </c:pt>
                <c:pt idx="42310">
                  <c:v>42928.92083333333</c:v>
                </c:pt>
                <c:pt idx="42311">
                  <c:v>42928.921527777777</c:v>
                </c:pt>
                <c:pt idx="42312">
                  <c:v>42928.922222222223</c:v>
                </c:pt>
                <c:pt idx="42313">
                  <c:v>42928.92291666667</c:v>
                </c:pt>
                <c:pt idx="42314">
                  <c:v>42928.923611111109</c:v>
                </c:pt>
                <c:pt idx="42315">
                  <c:v>42928.924305555556</c:v>
                </c:pt>
                <c:pt idx="42316">
                  <c:v>42928.925000000003</c:v>
                </c:pt>
                <c:pt idx="42317">
                  <c:v>42928.925694444442</c:v>
                </c:pt>
                <c:pt idx="42318">
                  <c:v>42928.926388888889</c:v>
                </c:pt>
                <c:pt idx="42319">
                  <c:v>42928.927083333336</c:v>
                </c:pt>
                <c:pt idx="42320">
                  <c:v>42928.927777777775</c:v>
                </c:pt>
                <c:pt idx="42321">
                  <c:v>42928.928472222222</c:v>
                </c:pt>
                <c:pt idx="42322">
                  <c:v>42928.929166666669</c:v>
                </c:pt>
                <c:pt idx="42323">
                  <c:v>42928.929861111108</c:v>
                </c:pt>
                <c:pt idx="42324">
                  <c:v>42928.930555555555</c:v>
                </c:pt>
                <c:pt idx="42325">
                  <c:v>42928.931250000001</c:v>
                </c:pt>
                <c:pt idx="42326">
                  <c:v>42928.931944444441</c:v>
                </c:pt>
                <c:pt idx="42327">
                  <c:v>42928.932638888888</c:v>
                </c:pt>
                <c:pt idx="42328">
                  <c:v>42928.933333333334</c:v>
                </c:pt>
                <c:pt idx="42329">
                  <c:v>42928.934027777781</c:v>
                </c:pt>
                <c:pt idx="42330">
                  <c:v>42928.93472222222</c:v>
                </c:pt>
                <c:pt idx="42331">
                  <c:v>42928.935416666667</c:v>
                </c:pt>
                <c:pt idx="42332">
                  <c:v>42928.936111111114</c:v>
                </c:pt>
                <c:pt idx="42333">
                  <c:v>42928.936805555553</c:v>
                </c:pt>
                <c:pt idx="42334">
                  <c:v>42928.9375</c:v>
                </c:pt>
                <c:pt idx="42335">
                  <c:v>42928.938194444447</c:v>
                </c:pt>
                <c:pt idx="42336">
                  <c:v>42928.938888888886</c:v>
                </c:pt>
                <c:pt idx="42337">
                  <c:v>42928.939583333333</c:v>
                </c:pt>
                <c:pt idx="42338">
                  <c:v>42928.94027777778</c:v>
                </c:pt>
                <c:pt idx="42339">
                  <c:v>42928.940972222219</c:v>
                </c:pt>
                <c:pt idx="42340">
                  <c:v>42928.941666666666</c:v>
                </c:pt>
                <c:pt idx="42341">
                  <c:v>42928.942361111112</c:v>
                </c:pt>
                <c:pt idx="42342">
                  <c:v>42928.943055555559</c:v>
                </c:pt>
                <c:pt idx="42343">
                  <c:v>42928.943749999999</c:v>
                </c:pt>
                <c:pt idx="42344">
                  <c:v>42928.944444444445</c:v>
                </c:pt>
                <c:pt idx="42345">
                  <c:v>42928.945138888892</c:v>
                </c:pt>
                <c:pt idx="42346">
                  <c:v>42928.945833333331</c:v>
                </c:pt>
                <c:pt idx="42347">
                  <c:v>42928.946527777778</c:v>
                </c:pt>
                <c:pt idx="42348">
                  <c:v>42928.947222222225</c:v>
                </c:pt>
                <c:pt idx="42349">
                  <c:v>42928.947916666664</c:v>
                </c:pt>
                <c:pt idx="42350">
                  <c:v>42928.948611111111</c:v>
                </c:pt>
                <c:pt idx="42351">
                  <c:v>42928.949305555558</c:v>
                </c:pt>
                <c:pt idx="42352">
                  <c:v>42928.95</c:v>
                </c:pt>
                <c:pt idx="42353">
                  <c:v>42928.950694444444</c:v>
                </c:pt>
                <c:pt idx="42354">
                  <c:v>42928.951388888891</c:v>
                </c:pt>
                <c:pt idx="42355">
                  <c:v>42928.95208333333</c:v>
                </c:pt>
                <c:pt idx="42356">
                  <c:v>42928.952777777777</c:v>
                </c:pt>
                <c:pt idx="42357">
                  <c:v>42928.953472222223</c:v>
                </c:pt>
                <c:pt idx="42358">
                  <c:v>42928.95416666667</c:v>
                </c:pt>
                <c:pt idx="42359">
                  <c:v>42928.954861111109</c:v>
                </c:pt>
                <c:pt idx="42360">
                  <c:v>42928.955555555556</c:v>
                </c:pt>
                <c:pt idx="42361">
                  <c:v>42928.956250000003</c:v>
                </c:pt>
                <c:pt idx="42362">
                  <c:v>42928.956944444442</c:v>
                </c:pt>
                <c:pt idx="42363">
                  <c:v>42928.957638888889</c:v>
                </c:pt>
                <c:pt idx="42364">
                  <c:v>42928.958333333336</c:v>
                </c:pt>
                <c:pt idx="42365">
                  <c:v>42928.959027777775</c:v>
                </c:pt>
                <c:pt idx="42366">
                  <c:v>42928.959722222222</c:v>
                </c:pt>
                <c:pt idx="42367">
                  <c:v>42928.960416666669</c:v>
                </c:pt>
                <c:pt idx="42368">
                  <c:v>42928.961111111108</c:v>
                </c:pt>
                <c:pt idx="42369">
                  <c:v>42928.961805555555</c:v>
                </c:pt>
                <c:pt idx="42370">
                  <c:v>42928.962500000001</c:v>
                </c:pt>
                <c:pt idx="42371">
                  <c:v>42928.963194444441</c:v>
                </c:pt>
                <c:pt idx="42372">
                  <c:v>42928.963888888888</c:v>
                </c:pt>
                <c:pt idx="42373">
                  <c:v>42928.964583333334</c:v>
                </c:pt>
                <c:pt idx="42374">
                  <c:v>42928.965277777781</c:v>
                </c:pt>
                <c:pt idx="42375">
                  <c:v>42928.96597222222</c:v>
                </c:pt>
                <c:pt idx="42376">
                  <c:v>42928.966666666667</c:v>
                </c:pt>
                <c:pt idx="42377">
                  <c:v>42928.967361111114</c:v>
                </c:pt>
                <c:pt idx="42378">
                  <c:v>42928.968055555553</c:v>
                </c:pt>
                <c:pt idx="42379">
                  <c:v>42928.96875</c:v>
                </c:pt>
                <c:pt idx="42380">
                  <c:v>42928.969444444447</c:v>
                </c:pt>
                <c:pt idx="42381">
                  <c:v>42928.970138888886</c:v>
                </c:pt>
                <c:pt idx="42382">
                  <c:v>42928.970833333333</c:v>
                </c:pt>
                <c:pt idx="42383">
                  <c:v>42928.97152777778</c:v>
                </c:pt>
                <c:pt idx="42384">
                  <c:v>42928.972222222219</c:v>
                </c:pt>
                <c:pt idx="42385">
                  <c:v>42928.972916666666</c:v>
                </c:pt>
                <c:pt idx="42386">
                  <c:v>42928.973611111112</c:v>
                </c:pt>
                <c:pt idx="42387">
                  <c:v>42928.974305555559</c:v>
                </c:pt>
                <c:pt idx="42388">
                  <c:v>42928.974999999999</c:v>
                </c:pt>
                <c:pt idx="42389">
                  <c:v>42928.975694444445</c:v>
                </c:pt>
                <c:pt idx="42390">
                  <c:v>42928.976388888892</c:v>
                </c:pt>
                <c:pt idx="42391">
                  <c:v>42928.977083333331</c:v>
                </c:pt>
                <c:pt idx="42392">
                  <c:v>42928.977777777778</c:v>
                </c:pt>
                <c:pt idx="42393">
                  <c:v>42928.978472222225</c:v>
                </c:pt>
                <c:pt idx="42394">
                  <c:v>42928.979166666664</c:v>
                </c:pt>
                <c:pt idx="42395">
                  <c:v>42928.979861111111</c:v>
                </c:pt>
                <c:pt idx="42396">
                  <c:v>42928.980555555558</c:v>
                </c:pt>
                <c:pt idx="42397">
                  <c:v>42928.981249999997</c:v>
                </c:pt>
                <c:pt idx="42398">
                  <c:v>42928.981944444444</c:v>
                </c:pt>
                <c:pt idx="42399">
                  <c:v>42928.982638888891</c:v>
                </c:pt>
                <c:pt idx="42400">
                  <c:v>42928.98333333333</c:v>
                </c:pt>
                <c:pt idx="42401">
                  <c:v>42928.984027777777</c:v>
                </c:pt>
                <c:pt idx="42402">
                  <c:v>42928.984722222223</c:v>
                </c:pt>
                <c:pt idx="42403">
                  <c:v>42928.98541666667</c:v>
                </c:pt>
                <c:pt idx="42404">
                  <c:v>42928.986111111109</c:v>
                </c:pt>
                <c:pt idx="42405">
                  <c:v>42928.986805555556</c:v>
                </c:pt>
                <c:pt idx="42406">
                  <c:v>42928.987500000003</c:v>
                </c:pt>
                <c:pt idx="42407">
                  <c:v>42928.988194444442</c:v>
                </c:pt>
                <c:pt idx="42408">
                  <c:v>42928.988888888889</c:v>
                </c:pt>
                <c:pt idx="42409">
                  <c:v>42928.989583333336</c:v>
                </c:pt>
                <c:pt idx="42410">
                  <c:v>42928.990277777775</c:v>
                </c:pt>
                <c:pt idx="42411">
                  <c:v>42928.990972222222</c:v>
                </c:pt>
                <c:pt idx="42412">
                  <c:v>42928.991666666669</c:v>
                </c:pt>
                <c:pt idx="42413">
                  <c:v>42928.992361111108</c:v>
                </c:pt>
                <c:pt idx="42414">
                  <c:v>42928.993055555555</c:v>
                </c:pt>
                <c:pt idx="42415">
                  <c:v>42928.993750000001</c:v>
                </c:pt>
                <c:pt idx="42416">
                  <c:v>42928.994444444441</c:v>
                </c:pt>
                <c:pt idx="42417">
                  <c:v>42928.995138888888</c:v>
                </c:pt>
                <c:pt idx="42418">
                  <c:v>42928.995833333334</c:v>
                </c:pt>
                <c:pt idx="42419">
                  <c:v>42928.996527777781</c:v>
                </c:pt>
                <c:pt idx="42420">
                  <c:v>42928.99722222222</c:v>
                </c:pt>
                <c:pt idx="42421">
                  <c:v>42928.997916666667</c:v>
                </c:pt>
                <c:pt idx="42422">
                  <c:v>42928.998611111114</c:v>
                </c:pt>
                <c:pt idx="42423">
                  <c:v>42928.999305555553</c:v>
                </c:pt>
                <c:pt idx="42424">
                  <c:v>42929</c:v>
                </c:pt>
                <c:pt idx="42425">
                  <c:v>42929.000694444447</c:v>
                </c:pt>
                <c:pt idx="42426">
                  <c:v>42929.001388888886</c:v>
                </c:pt>
                <c:pt idx="42427">
                  <c:v>42929.002083333333</c:v>
                </c:pt>
                <c:pt idx="42428">
                  <c:v>42929.00277777778</c:v>
                </c:pt>
                <c:pt idx="42429">
                  <c:v>42929.003472222219</c:v>
                </c:pt>
                <c:pt idx="42430">
                  <c:v>42929.004166666666</c:v>
                </c:pt>
                <c:pt idx="42431">
                  <c:v>42929.004861111112</c:v>
                </c:pt>
                <c:pt idx="42432">
                  <c:v>42929.005555555559</c:v>
                </c:pt>
                <c:pt idx="42433">
                  <c:v>42929.006249999999</c:v>
                </c:pt>
                <c:pt idx="42434">
                  <c:v>42929.006944444445</c:v>
                </c:pt>
                <c:pt idx="42435">
                  <c:v>42929.007638888892</c:v>
                </c:pt>
                <c:pt idx="42436">
                  <c:v>42929.008333333331</c:v>
                </c:pt>
                <c:pt idx="42437">
                  <c:v>42929.009027777778</c:v>
                </c:pt>
                <c:pt idx="42438">
                  <c:v>42929.009722222225</c:v>
                </c:pt>
                <c:pt idx="42439">
                  <c:v>42929.010416666664</c:v>
                </c:pt>
                <c:pt idx="42440">
                  <c:v>42929.011111111111</c:v>
                </c:pt>
                <c:pt idx="42441">
                  <c:v>42929.011805555558</c:v>
                </c:pt>
                <c:pt idx="42442">
                  <c:v>42929.012499999997</c:v>
                </c:pt>
                <c:pt idx="42443">
                  <c:v>42929.013194444444</c:v>
                </c:pt>
                <c:pt idx="42444">
                  <c:v>42929.013888888891</c:v>
                </c:pt>
                <c:pt idx="42445">
                  <c:v>42929.01458333333</c:v>
                </c:pt>
                <c:pt idx="42446">
                  <c:v>42929.015277777777</c:v>
                </c:pt>
                <c:pt idx="42447">
                  <c:v>42929.015972222223</c:v>
                </c:pt>
                <c:pt idx="42448">
                  <c:v>42929.01666666667</c:v>
                </c:pt>
                <c:pt idx="42449">
                  <c:v>42929.017361111109</c:v>
                </c:pt>
                <c:pt idx="42450">
                  <c:v>42929.018055555556</c:v>
                </c:pt>
                <c:pt idx="42451">
                  <c:v>42929.018750000003</c:v>
                </c:pt>
                <c:pt idx="42452">
                  <c:v>42929.019444444442</c:v>
                </c:pt>
                <c:pt idx="42453">
                  <c:v>42929.020138888889</c:v>
                </c:pt>
                <c:pt idx="42454">
                  <c:v>42929.020833333336</c:v>
                </c:pt>
                <c:pt idx="42455">
                  <c:v>42929.021527777775</c:v>
                </c:pt>
                <c:pt idx="42456">
                  <c:v>42929.022222222222</c:v>
                </c:pt>
                <c:pt idx="42457">
                  <c:v>42929.022916666669</c:v>
                </c:pt>
                <c:pt idx="42458">
                  <c:v>42929.023611111108</c:v>
                </c:pt>
                <c:pt idx="42459">
                  <c:v>42929.024305555555</c:v>
                </c:pt>
                <c:pt idx="42460">
                  <c:v>42929.025000000001</c:v>
                </c:pt>
                <c:pt idx="42461">
                  <c:v>42929.025694444441</c:v>
                </c:pt>
                <c:pt idx="42462">
                  <c:v>42929.026388888888</c:v>
                </c:pt>
                <c:pt idx="42463">
                  <c:v>42929.027083333334</c:v>
                </c:pt>
                <c:pt idx="42464">
                  <c:v>42929.027777777781</c:v>
                </c:pt>
                <c:pt idx="42465">
                  <c:v>42929.02847222222</c:v>
                </c:pt>
                <c:pt idx="42466">
                  <c:v>42929.029166666667</c:v>
                </c:pt>
                <c:pt idx="42467">
                  <c:v>42929.029861111114</c:v>
                </c:pt>
                <c:pt idx="42468">
                  <c:v>42929.030555555553</c:v>
                </c:pt>
                <c:pt idx="42469">
                  <c:v>42929.03125</c:v>
                </c:pt>
                <c:pt idx="42470">
                  <c:v>42929.031944444447</c:v>
                </c:pt>
                <c:pt idx="42471">
                  <c:v>42929.032638888886</c:v>
                </c:pt>
                <c:pt idx="42472">
                  <c:v>42929.033333333333</c:v>
                </c:pt>
                <c:pt idx="42473">
                  <c:v>42929.03402777778</c:v>
                </c:pt>
                <c:pt idx="42474">
                  <c:v>42929.034722222219</c:v>
                </c:pt>
                <c:pt idx="42475">
                  <c:v>42929.035416666666</c:v>
                </c:pt>
                <c:pt idx="42476">
                  <c:v>42929.036111111112</c:v>
                </c:pt>
                <c:pt idx="42477">
                  <c:v>42929.036805555559</c:v>
                </c:pt>
                <c:pt idx="42478">
                  <c:v>42929.037499999999</c:v>
                </c:pt>
                <c:pt idx="42479">
                  <c:v>42929.038194444445</c:v>
                </c:pt>
                <c:pt idx="42480">
                  <c:v>42929.038888888892</c:v>
                </c:pt>
                <c:pt idx="42481">
                  <c:v>42929.039583333331</c:v>
                </c:pt>
                <c:pt idx="42482">
                  <c:v>42929.040277777778</c:v>
                </c:pt>
                <c:pt idx="42483">
                  <c:v>42929.040972222225</c:v>
                </c:pt>
                <c:pt idx="42484">
                  <c:v>42929.041666666664</c:v>
                </c:pt>
                <c:pt idx="42485">
                  <c:v>42929.042361111111</c:v>
                </c:pt>
                <c:pt idx="42486">
                  <c:v>42929.043055555558</c:v>
                </c:pt>
                <c:pt idx="42487">
                  <c:v>42929.043749999997</c:v>
                </c:pt>
                <c:pt idx="42488">
                  <c:v>42929.044444444444</c:v>
                </c:pt>
                <c:pt idx="42489">
                  <c:v>42929.045138888891</c:v>
                </c:pt>
                <c:pt idx="42490">
                  <c:v>42929.04583333333</c:v>
                </c:pt>
                <c:pt idx="42491">
                  <c:v>42929.046527777777</c:v>
                </c:pt>
                <c:pt idx="42492">
                  <c:v>42929.047222222223</c:v>
                </c:pt>
                <c:pt idx="42493">
                  <c:v>42929.04791666667</c:v>
                </c:pt>
                <c:pt idx="42494">
                  <c:v>42929.048611111109</c:v>
                </c:pt>
                <c:pt idx="42495">
                  <c:v>42929.049305555556</c:v>
                </c:pt>
                <c:pt idx="42496">
                  <c:v>42929.05</c:v>
                </c:pt>
                <c:pt idx="42497">
                  <c:v>42929.050694444442</c:v>
                </c:pt>
                <c:pt idx="42498">
                  <c:v>42929.051388888889</c:v>
                </c:pt>
                <c:pt idx="42499">
                  <c:v>42929.052083333336</c:v>
                </c:pt>
                <c:pt idx="42500">
                  <c:v>42929.052777777775</c:v>
                </c:pt>
                <c:pt idx="42501">
                  <c:v>42929.053472222222</c:v>
                </c:pt>
                <c:pt idx="42502">
                  <c:v>42929.054166666669</c:v>
                </c:pt>
                <c:pt idx="42503">
                  <c:v>42929.054861111108</c:v>
                </c:pt>
                <c:pt idx="42504">
                  <c:v>42929.055555555555</c:v>
                </c:pt>
                <c:pt idx="42505">
                  <c:v>42929.056250000001</c:v>
                </c:pt>
                <c:pt idx="42506">
                  <c:v>42929.056944444441</c:v>
                </c:pt>
                <c:pt idx="42507">
                  <c:v>42929.057638888888</c:v>
                </c:pt>
                <c:pt idx="42508">
                  <c:v>42929.058333333334</c:v>
                </c:pt>
                <c:pt idx="42509">
                  <c:v>42929.059027777781</c:v>
                </c:pt>
                <c:pt idx="42510">
                  <c:v>42929.05972222222</c:v>
                </c:pt>
                <c:pt idx="42511">
                  <c:v>42929.060416666667</c:v>
                </c:pt>
                <c:pt idx="42512">
                  <c:v>42929.061111111114</c:v>
                </c:pt>
                <c:pt idx="42513">
                  <c:v>42929.061805555553</c:v>
                </c:pt>
                <c:pt idx="42514">
                  <c:v>42929.0625</c:v>
                </c:pt>
                <c:pt idx="42515">
                  <c:v>42929.063194444447</c:v>
                </c:pt>
                <c:pt idx="42516">
                  <c:v>42929.063888888886</c:v>
                </c:pt>
                <c:pt idx="42517">
                  <c:v>42929.064583333333</c:v>
                </c:pt>
                <c:pt idx="42518">
                  <c:v>42929.06527777778</c:v>
                </c:pt>
                <c:pt idx="42519">
                  <c:v>42929.065972222219</c:v>
                </c:pt>
                <c:pt idx="42520">
                  <c:v>42929.066666666666</c:v>
                </c:pt>
                <c:pt idx="42521">
                  <c:v>42929.067361111112</c:v>
                </c:pt>
                <c:pt idx="42522">
                  <c:v>42929.068055555559</c:v>
                </c:pt>
                <c:pt idx="42523">
                  <c:v>42929.068749999999</c:v>
                </c:pt>
                <c:pt idx="42524">
                  <c:v>42929.069444444445</c:v>
                </c:pt>
                <c:pt idx="42525">
                  <c:v>42929.070138888892</c:v>
                </c:pt>
                <c:pt idx="42526">
                  <c:v>42929.070833333331</c:v>
                </c:pt>
                <c:pt idx="42527">
                  <c:v>42929.071527777778</c:v>
                </c:pt>
                <c:pt idx="42528">
                  <c:v>42929.072222222225</c:v>
                </c:pt>
                <c:pt idx="42529">
                  <c:v>42929.072916666664</c:v>
                </c:pt>
                <c:pt idx="42530">
                  <c:v>42929.073611111111</c:v>
                </c:pt>
                <c:pt idx="42531">
                  <c:v>42929.074305555558</c:v>
                </c:pt>
                <c:pt idx="42532">
                  <c:v>42929.074999999997</c:v>
                </c:pt>
                <c:pt idx="42533">
                  <c:v>42929.075694444444</c:v>
                </c:pt>
                <c:pt idx="42534">
                  <c:v>42929.076388888891</c:v>
                </c:pt>
                <c:pt idx="42535">
                  <c:v>42929.07708333333</c:v>
                </c:pt>
                <c:pt idx="42536">
                  <c:v>42929.077777777777</c:v>
                </c:pt>
                <c:pt idx="42537">
                  <c:v>42929.078472222223</c:v>
                </c:pt>
                <c:pt idx="42538">
                  <c:v>42929.07916666667</c:v>
                </c:pt>
                <c:pt idx="42539">
                  <c:v>42929.079861111109</c:v>
                </c:pt>
                <c:pt idx="42540">
                  <c:v>42929.080555555556</c:v>
                </c:pt>
                <c:pt idx="42541">
                  <c:v>42929.081250000003</c:v>
                </c:pt>
                <c:pt idx="42542">
                  <c:v>42929.081944444442</c:v>
                </c:pt>
                <c:pt idx="42543">
                  <c:v>42929.082638888889</c:v>
                </c:pt>
                <c:pt idx="42544">
                  <c:v>42929.083333333336</c:v>
                </c:pt>
                <c:pt idx="42545">
                  <c:v>42929.084027777775</c:v>
                </c:pt>
                <c:pt idx="42546">
                  <c:v>42929.084722222222</c:v>
                </c:pt>
                <c:pt idx="42547">
                  <c:v>42929.085416666669</c:v>
                </c:pt>
                <c:pt idx="42548">
                  <c:v>42929.086111111108</c:v>
                </c:pt>
                <c:pt idx="42549">
                  <c:v>42929.086805555555</c:v>
                </c:pt>
                <c:pt idx="42550">
                  <c:v>42929.087500000001</c:v>
                </c:pt>
                <c:pt idx="42551">
                  <c:v>42929.088194444441</c:v>
                </c:pt>
                <c:pt idx="42552">
                  <c:v>42929.088888888888</c:v>
                </c:pt>
                <c:pt idx="42553">
                  <c:v>42929.089583333334</c:v>
                </c:pt>
                <c:pt idx="42554">
                  <c:v>42929.090277777781</c:v>
                </c:pt>
                <c:pt idx="42555">
                  <c:v>42929.09097222222</c:v>
                </c:pt>
                <c:pt idx="42556">
                  <c:v>42929.091666666667</c:v>
                </c:pt>
                <c:pt idx="42557">
                  <c:v>42929.092361111114</c:v>
                </c:pt>
                <c:pt idx="42558">
                  <c:v>42929.093055555553</c:v>
                </c:pt>
                <c:pt idx="42559">
                  <c:v>42929.09375</c:v>
                </c:pt>
                <c:pt idx="42560">
                  <c:v>42929.094444444447</c:v>
                </c:pt>
                <c:pt idx="42561">
                  <c:v>42929.095138888886</c:v>
                </c:pt>
                <c:pt idx="42562">
                  <c:v>42929.095833333333</c:v>
                </c:pt>
                <c:pt idx="42563">
                  <c:v>42929.09652777778</c:v>
                </c:pt>
                <c:pt idx="42564">
                  <c:v>42929.097222222219</c:v>
                </c:pt>
                <c:pt idx="42565">
                  <c:v>42929.097916666666</c:v>
                </c:pt>
                <c:pt idx="42566">
                  <c:v>42929.098611111112</c:v>
                </c:pt>
                <c:pt idx="42567">
                  <c:v>42929.099305555559</c:v>
                </c:pt>
                <c:pt idx="42568">
                  <c:v>42929.1</c:v>
                </c:pt>
                <c:pt idx="42569">
                  <c:v>42929.100694444445</c:v>
                </c:pt>
                <c:pt idx="42570">
                  <c:v>42929.101388888892</c:v>
                </c:pt>
                <c:pt idx="42571">
                  <c:v>42929.102083333331</c:v>
                </c:pt>
                <c:pt idx="42572">
                  <c:v>42929.102777777778</c:v>
                </c:pt>
                <c:pt idx="42573">
                  <c:v>42929.103472222225</c:v>
                </c:pt>
                <c:pt idx="42574">
                  <c:v>42929.104166666664</c:v>
                </c:pt>
                <c:pt idx="42575">
                  <c:v>42929.104861111111</c:v>
                </c:pt>
                <c:pt idx="42576">
                  <c:v>42929.105555555558</c:v>
                </c:pt>
                <c:pt idx="42577">
                  <c:v>42929.106249999997</c:v>
                </c:pt>
                <c:pt idx="42578">
                  <c:v>42929.106944444444</c:v>
                </c:pt>
                <c:pt idx="42579">
                  <c:v>42929.107638888891</c:v>
                </c:pt>
                <c:pt idx="42580">
                  <c:v>42929.10833333333</c:v>
                </c:pt>
                <c:pt idx="42581">
                  <c:v>42929.109027777777</c:v>
                </c:pt>
                <c:pt idx="42582">
                  <c:v>42929.109722222223</c:v>
                </c:pt>
                <c:pt idx="42583">
                  <c:v>42929.11041666667</c:v>
                </c:pt>
                <c:pt idx="42584">
                  <c:v>42929.111111111109</c:v>
                </c:pt>
                <c:pt idx="42585">
                  <c:v>42929.111805555556</c:v>
                </c:pt>
                <c:pt idx="42586">
                  <c:v>42929.112500000003</c:v>
                </c:pt>
                <c:pt idx="42587">
                  <c:v>42929.113194444442</c:v>
                </c:pt>
                <c:pt idx="42588">
                  <c:v>42929.113888888889</c:v>
                </c:pt>
                <c:pt idx="42589">
                  <c:v>42929.114583333336</c:v>
                </c:pt>
                <c:pt idx="42590">
                  <c:v>42929.115277777775</c:v>
                </c:pt>
                <c:pt idx="42591">
                  <c:v>42929.115972222222</c:v>
                </c:pt>
                <c:pt idx="42592">
                  <c:v>42929.116666666669</c:v>
                </c:pt>
                <c:pt idx="42593">
                  <c:v>42929.117361111108</c:v>
                </c:pt>
                <c:pt idx="42594">
                  <c:v>42929.118055555555</c:v>
                </c:pt>
                <c:pt idx="42595">
                  <c:v>42929.118750000001</c:v>
                </c:pt>
                <c:pt idx="42596">
                  <c:v>42929.119444444441</c:v>
                </c:pt>
                <c:pt idx="42597">
                  <c:v>42929.120138888888</c:v>
                </c:pt>
                <c:pt idx="42598">
                  <c:v>42929.120833333334</c:v>
                </c:pt>
                <c:pt idx="42599">
                  <c:v>42929.121527777781</c:v>
                </c:pt>
                <c:pt idx="42600">
                  <c:v>42929.12222222222</c:v>
                </c:pt>
                <c:pt idx="42601">
                  <c:v>42929.122916666667</c:v>
                </c:pt>
                <c:pt idx="42602">
                  <c:v>42929.123611111114</c:v>
                </c:pt>
                <c:pt idx="42603">
                  <c:v>42929.124305555553</c:v>
                </c:pt>
                <c:pt idx="42604">
                  <c:v>42929.125</c:v>
                </c:pt>
                <c:pt idx="42605">
                  <c:v>42929.125694444447</c:v>
                </c:pt>
                <c:pt idx="42606">
                  <c:v>42929.126388888886</c:v>
                </c:pt>
                <c:pt idx="42607">
                  <c:v>42929.127083333333</c:v>
                </c:pt>
                <c:pt idx="42608">
                  <c:v>42929.12777777778</c:v>
                </c:pt>
                <c:pt idx="42609">
                  <c:v>42929.128472222219</c:v>
                </c:pt>
                <c:pt idx="42610">
                  <c:v>42929.129166666666</c:v>
                </c:pt>
                <c:pt idx="42611">
                  <c:v>42929.129861111112</c:v>
                </c:pt>
                <c:pt idx="42612">
                  <c:v>42929.130555555559</c:v>
                </c:pt>
                <c:pt idx="42613">
                  <c:v>42929.131249999999</c:v>
                </c:pt>
                <c:pt idx="42614">
                  <c:v>42929.131944444445</c:v>
                </c:pt>
                <c:pt idx="42615">
                  <c:v>42929.132638888892</c:v>
                </c:pt>
                <c:pt idx="42616">
                  <c:v>42929.133333333331</c:v>
                </c:pt>
                <c:pt idx="42617">
                  <c:v>42929.134027777778</c:v>
                </c:pt>
                <c:pt idx="42618">
                  <c:v>42929.134722222225</c:v>
                </c:pt>
                <c:pt idx="42619">
                  <c:v>42929.135416666664</c:v>
                </c:pt>
                <c:pt idx="42620">
                  <c:v>42929.136111111111</c:v>
                </c:pt>
                <c:pt idx="42621">
                  <c:v>42929.136805555558</c:v>
                </c:pt>
                <c:pt idx="42622">
                  <c:v>42929.137499999997</c:v>
                </c:pt>
                <c:pt idx="42623">
                  <c:v>42929.138194444444</c:v>
                </c:pt>
                <c:pt idx="42624">
                  <c:v>42929.138888888891</c:v>
                </c:pt>
                <c:pt idx="42625">
                  <c:v>42929.13958333333</c:v>
                </c:pt>
                <c:pt idx="42626">
                  <c:v>42929.140277777777</c:v>
                </c:pt>
                <c:pt idx="42627">
                  <c:v>42929.140972222223</c:v>
                </c:pt>
                <c:pt idx="42628">
                  <c:v>42929.14166666667</c:v>
                </c:pt>
                <c:pt idx="42629">
                  <c:v>42929.142361111109</c:v>
                </c:pt>
                <c:pt idx="42630">
                  <c:v>42929.143055555556</c:v>
                </c:pt>
                <c:pt idx="42631">
                  <c:v>42929.143750000003</c:v>
                </c:pt>
                <c:pt idx="42632">
                  <c:v>42929.144444444442</c:v>
                </c:pt>
                <c:pt idx="42633">
                  <c:v>42929.145138888889</c:v>
                </c:pt>
                <c:pt idx="42634">
                  <c:v>42929.145833333336</c:v>
                </c:pt>
                <c:pt idx="42635">
                  <c:v>42929.146527777775</c:v>
                </c:pt>
                <c:pt idx="42636">
                  <c:v>42929.147222222222</c:v>
                </c:pt>
                <c:pt idx="42637">
                  <c:v>42929.147916666669</c:v>
                </c:pt>
                <c:pt idx="42638">
                  <c:v>42929.148611111108</c:v>
                </c:pt>
                <c:pt idx="42639">
                  <c:v>42929.149305555555</c:v>
                </c:pt>
                <c:pt idx="42640">
                  <c:v>42929.15</c:v>
                </c:pt>
                <c:pt idx="42641">
                  <c:v>42929.150694444441</c:v>
                </c:pt>
                <c:pt idx="42642">
                  <c:v>42929.151388888888</c:v>
                </c:pt>
                <c:pt idx="42643">
                  <c:v>42929.152083333334</c:v>
                </c:pt>
                <c:pt idx="42644">
                  <c:v>42929.152777777781</c:v>
                </c:pt>
                <c:pt idx="42645">
                  <c:v>42929.15347222222</c:v>
                </c:pt>
                <c:pt idx="42646">
                  <c:v>42929.154166666667</c:v>
                </c:pt>
                <c:pt idx="42647">
                  <c:v>42929.154861111114</c:v>
                </c:pt>
                <c:pt idx="42648">
                  <c:v>42929.155555555553</c:v>
                </c:pt>
                <c:pt idx="42649">
                  <c:v>42929.15625</c:v>
                </c:pt>
                <c:pt idx="42650">
                  <c:v>42929.156944444447</c:v>
                </c:pt>
                <c:pt idx="42651">
                  <c:v>42929.157638888886</c:v>
                </c:pt>
                <c:pt idx="42652">
                  <c:v>42929.158333333333</c:v>
                </c:pt>
                <c:pt idx="42653">
                  <c:v>42929.15902777778</c:v>
                </c:pt>
                <c:pt idx="42654">
                  <c:v>42929.159722222219</c:v>
                </c:pt>
                <c:pt idx="42655">
                  <c:v>42929.160416666666</c:v>
                </c:pt>
                <c:pt idx="42656">
                  <c:v>42929.161111111112</c:v>
                </c:pt>
                <c:pt idx="42657">
                  <c:v>42929.161805555559</c:v>
                </c:pt>
                <c:pt idx="42658">
                  <c:v>42929.162499999999</c:v>
                </c:pt>
                <c:pt idx="42659">
                  <c:v>42929.163194444445</c:v>
                </c:pt>
                <c:pt idx="42660">
                  <c:v>42929.163888888892</c:v>
                </c:pt>
                <c:pt idx="42661">
                  <c:v>42929.164583333331</c:v>
                </c:pt>
                <c:pt idx="42662">
                  <c:v>42929.165277777778</c:v>
                </c:pt>
                <c:pt idx="42663">
                  <c:v>42929.165972222225</c:v>
                </c:pt>
                <c:pt idx="42664">
                  <c:v>42929.166666666664</c:v>
                </c:pt>
                <c:pt idx="42665">
                  <c:v>42929.167361111111</c:v>
                </c:pt>
                <c:pt idx="42666">
                  <c:v>42929.168055555558</c:v>
                </c:pt>
                <c:pt idx="42667">
                  <c:v>42929.168749999997</c:v>
                </c:pt>
                <c:pt idx="42668">
                  <c:v>42929.169444444444</c:v>
                </c:pt>
                <c:pt idx="42669">
                  <c:v>42929.170138888891</c:v>
                </c:pt>
                <c:pt idx="42670">
                  <c:v>42929.17083333333</c:v>
                </c:pt>
                <c:pt idx="42671">
                  <c:v>42929.171527777777</c:v>
                </c:pt>
                <c:pt idx="42672">
                  <c:v>42929.172222222223</c:v>
                </c:pt>
                <c:pt idx="42673">
                  <c:v>42929.17291666667</c:v>
                </c:pt>
                <c:pt idx="42674">
                  <c:v>42929.173611111109</c:v>
                </c:pt>
                <c:pt idx="42675">
                  <c:v>42929.174305555556</c:v>
                </c:pt>
                <c:pt idx="42676">
                  <c:v>42929.175000000003</c:v>
                </c:pt>
                <c:pt idx="42677">
                  <c:v>42929.175694444442</c:v>
                </c:pt>
                <c:pt idx="42678">
                  <c:v>42929.176388888889</c:v>
                </c:pt>
                <c:pt idx="42679">
                  <c:v>42929.177083333336</c:v>
                </c:pt>
                <c:pt idx="42680">
                  <c:v>42929.177777777775</c:v>
                </c:pt>
                <c:pt idx="42681">
                  <c:v>42929.178472222222</c:v>
                </c:pt>
                <c:pt idx="42682">
                  <c:v>42929.179166666669</c:v>
                </c:pt>
                <c:pt idx="42683">
                  <c:v>42929.179861111108</c:v>
                </c:pt>
                <c:pt idx="42684">
                  <c:v>42929.180555555555</c:v>
                </c:pt>
                <c:pt idx="42685">
                  <c:v>42929.181250000001</c:v>
                </c:pt>
                <c:pt idx="42686">
                  <c:v>42929.181944444441</c:v>
                </c:pt>
                <c:pt idx="42687">
                  <c:v>42929.182638888888</c:v>
                </c:pt>
                <c:pt idx="42688">
                  <c:v>42929.183333333334</c:v>
                </c:pt>
                <c:pt idx="42689">
                  <c:v>42929.184027777781</c:v>
                </c:pt>
                <c:pt idx="42690">
                  <c:v>42929.18472222222</c:v>
                </c:pt>
                <c:pt idx="42691">
                  <c:v>42929.185416666667</c:v>
                </c:pt>
                <c:pt idx="42692">
                  <c:v>42929.186111111114</c:v>
                </c:pt>
                <c:pt idx="42693">
                  <c:v>42929.186805555553</c:v>
                </c:pt>
                <c:pt idx="42694">
                  <c:v>42929.1875</c:v>
                </c:pt>
                <c:pt idx="42695">
                  <c:v>42929.188194444447</c:v>
                </c:pt>
                <c:pt idx="42696">
                  <c:v>42929.188888888886</c:v>
                </c:pt>
                <c:pt idx="42697">
                  <c:v>42929.189583333333</c:v>
                </c:pt>
                <c:pt idx="42698">
                  <c:v>42929.19027777778</c:v>
                </c:pt>
                <c:pt idx="42699">
                  <c:v>42929.190972222219</c:v>
                </c:pt>
                <c:pt idx="42700">
                  <c:v>42929.191666666666</c:v>
                </c:pt>
                <c:pt idx="42701">
                  <c:v>42929.192361111112</c:v>
                </c:pt>
                <c:pt idx="42702">
                  <c:v>42929.193055555559</c:v>
                </c:pt>
                <c:pt idx="42703">
                  <c:v>42929.193749999999</c:v>
                </c:pt>
                <c:pt idx="42704">
                  <c:v>42929.194444444445</c:v>
                </c:pt>
                <c:pt idx="42705">
                  <c:v>42929.195138888892</c:v>
                </c:pt>
                <c:pt idx="42706">
                  <c:v>42929.195833333331</c:v>
                </c:pt>
                <c:pt idx="42707">
                  <c:v>42929.196527777778</c:v>
                </c:pt>
                <c:pt idx="42708">
                  <c:v>42929.197222222225</c:v>
                </c:pt>
                <c:pt idx="42709">
                  <c:v>42929.197916666664</c:v>
                </c:pt>
                <c:pt idx="42710">
                  <c:v>42929.198611111111</c:v>
                </c:pt>
                <c:pt idx="42711">
                  <c:v>42929.199305555558</c:v>
                </c:pt>
                <c:pt idx="42712">
                  <c:v>42929.2</c:v>
                </c:pt>
                <c:pt idx="42713">
                  <c:v>42929.200694444444</c:v>
                </c:pt>
                <c:pt idx="42714">
                  <c:v>42929.201388888891</c:v>
                </c:pt>
                <c:pt idx="42715">
                  <c:v>42929.20208333333</c:v>
                </c:pt>
                <c:pt idx="42716">
                  <c:v>42929.202777777777</c:v>
                </c:pt>
                <c:pt idx="42717">
                  <c:v>42929.203472222223</c:v>
                </c:pt>
                <c:pt idx="42718">
                  <c:v>42929.20416666667</c:v>
                </c:pt>
                <c:pt idx="42719">
                  <c:v>42929.204861111109</c:v>
                </c:pt>
                <c:pt idx="42720">
                  <c:v>42929.205555555556</c:v>
                </c:pt>
                <c:pt idx="42721">
                  <c:v>42929.206250000003</c:v>
                </c:pt>
                <c:pt idx="42722">
                  <c:v>42929.206944444442</c:v>
                </c:pt>
                <c:pt idx="42723">
                  <c:v>42929.207638888889</c:v>
                </c:pt>
                <c:pt idx="42724">
                  <c:v>42929.208333333336</c:v>
                </c:pt>
                <c:pt idx="42725">
                  <c:v>42929.209027777775</c:v>
                </c:pt>
                <c:pt idx="42726">
                  <c:v>42929.209722222222</c:v>
                </c:pt>
                <c:pt idx="42727">
                  <c:v>42929.210416666669</c:v>
                </c:pt>
                <c:pt idx="42728">
                  <c:v>42929.211111111108</c:v>
                </c:pt>
                <c:pt idx="42729">
                  <c:v>42929.211805555555</c:v>
                </c:pt>
                <c:pt idx="42730">
                  <c:v>42929.212500000001</c:v>
                </c:pt>
                <c:pt idx="42731">
                  <c:v>42929.213194444441</c:v>
                </c:pt>
                <c:pt idx="42732">
                  <c:v>42929.213888888888</c:v>
                </c:pt>
                <c:pt idx="42733">
                  <c:v>42929.214583333334</c:v>
                </c:pt>
                <c:pt idx="42734">
                  <c:v>42929.215277777781</c:v>
                </c:pt>
                <c:pt idx="42735">
                  <c:v>42929.21597222222</c:v>
                </c:pt>
                <c:pt idx="42736">
                  <c:v>42929.216666666667</c:v>
                </c:pt>
                <c:pt idx="42737">
                  <c:v>42929.217361111114</c:v>
                </c:pt>
                <c:pt idx="42738">
                  <c:v>42929.218055555553</c:v>
                </c:pt>
                <c:pt idx="42739">
                  <c:v>42929.21875</c:v>
                </c:pt>
                <c:pt idx="42740">
                  <c:v>42929.219444444447</c:v>
                </c:pt>
                <c:pt idx="42741">
                  <c:v>42929.220138888886</c:v>
                </c:pt>
                <c:pt idx="42742">
                  <c:v>42929.220833333333</c:v>
                </c:pt>
                <c:pt idx="42743">
                  <c:v>42929.22152777778</c:v>
                </c:pt>
                <c:pt idx="42744">
                  <c:v>42929.222222222219</c:v>
                </c:pt>
                <c:pt idx="42745">
                  <c:v>42929.222916666666</c:v>
                </c:pt>
                <c:pt idx="42746">
                  <c:v>42929.223611111112</c:v>
                </c:pt>
                <c:pt idx="42747">
                  <c:v>42929.224305555559</c:v>
                </c:pt>
                <c:pt idx="42748">
                  <c:v>42929.224999999999</c:v>
                </c:pt>
                <c:pt idx="42749">
                  <c:v>42929.225694444445</c:v>
                </c:pt>
                <c:pt idx="42750">
                  <c:v>42929.226388888892</c:v>
                </c:pt>
                <c:pt idx="42751">
                  <c:v>42929.227083333331</c:v>
                </c:pt>
                <c:pt idx="42752">
                  <c:v>42929.227777777778</c:v>
                </c:pt>
                <c:pt idx="42753">
                  <c:v>42929.228472222225</c:v>
                </c:pt>
                <c:pt idx="42754">
                  <c:v>42929.229166666664</c:v>
                </c:pt>
                <c:pt idx="42755">
                  <c:v>42929.229861111111</c:v>
                </c:pt>
                <c:pt idx="42756">
                  <c:v>42929.230555555558</c:v>
                </c:pt>
                <c:pt idx="42757">
                  <c:v>42929.231249999997</c:v>
                </c:pt>
                <c:pt idx="42758">
                  <c:v>42929.231944444444</c:v>
                </c:pt>
                <c:pt idx="42759">
                  <c:v>42929.232638888891</c:v>
                </c:pt>
                <c:pt idx="42760">
                  <c:v>42929.23333333333</c:v>
                </c:pt>
                <c:pt idx="42761">
                  <c:v>42929.234027777777</c:v>
                </c:pt>
                <c:pt idx="42762">
                  <c:v>42929.234722222223</c:v>
                </c:pt>
                <c:pt idx="42763">
                  <c:v>42929.23541666667</c:v>
                </c:pt>
                <c:pt idx="42764">
                  <c:v>42929.236111111109</c:v>
                </c:pt>
                <c:pt idx="42765">
                  <c:v>42929.236805555556</c:v>
                </c:pt>
                <c:pt idx="42766">
                  <c:v>42929.237500000003</c:v>
                </c:pt>
                <c:pt idx="42767">
                  <c:v>42929.238194444442</c:v>
                </c:pt>
                <c:pt idx="42768">
                  <c:v>42929.238888888889</c:v>
                </c:pt>
                <c:pt idx="42769">
                  <c:v>42929.239583333336</c:v>
                </c:pt>
                <c:pt idx="42770">
                  <c:v>42929.240277777775</c:v>
                </c:pt>
                <c:pt idx="42771">
                  <c:v>42929.240972222222</c:v>
                </c:pt>
                <c:pt idx="42772">
                  <c:v>42929.241666666669</c:v>
                </c:pt>
                <c:pt idx="42773">
                  <c:v>42929.242361111108</c:v>
                </c:pt>
                <c:pt idx="42774">
                  <c:v>42929.243055555555</c:v>
                </c:pt>
                <c:pt idx="42775">
                  <c:v>42929.243750000001</c:v>
                </c:pt>
                <c:pt idx="42776">
                  <c:v>42929.244444444441</c:v>
                </c:pt>
                <c:pt idx="42777">
                  <c:v>42929.245138888888</c:v>
                </c:pt>
                <c:pt idx="42778">
                  <c:v>42929.245833333334</c:v>
                </c:pt>
                <c:pt idx="42779">
                  <c:v>42929.246527777781</c:v>
                </c:pt>
                <c:pt idx="42780">
                  <c:v>42929.24722222222</c:v>
                </c:pt>
                <c:pt idx="42781">
                  <c:v>42929.247916666667</c:v>
                </c:pt>
                <c:pt idx="42782">
                  <c:v>42929.248611111114</c:v>
                </c:pt>
                <c:pt idx="42783">
                  <c:v>42929.249305555553</c:v>
                </c:pt>
                <c:pt idx="42784">
                  <c:v>42929.25</c:v>
                </c:pt>
                <c:pt idx="42785">
                  <c:v>42929.250694444447</c:v>
                </c:pt>
                <c:pt idx="42786">
                  <c:v>42929.251388888886</c:v>
                </c:pt>
                <c:pt idx="42787">
                  <c:v>42929.252083333333</c:v>
                </c:pt>
                <c:pt idx="42788">
                  <c:v>42929.25277777778</c:v>
                </c:pt>
                <c:pt idx="42789">
                  <c:v>42929.253472222219</c:v>
                </c:pt>
                <c:pt idx="42790">
                  <c:v>42929.254166666666</c:v>
                </c:pt>
                <c:pt idx="42791">
                  <c:v>42929.254861111112</c:v>
                </c:pt>
                <c:pt idx="42792">
                  <c:v>42929.255555555559</c:v>
                </c:pt>
                <c:pt idx="42793">
                  <c:v>42929.256249999999</c:v>
                </c:pt>
                <c:pt idx="42794">
                  <c:v>42929.256944444445</c:v>
                </c:pt>
                <c:pt idx="42795">
                  <c:v>42929.257638888892</c:v>
                </c:pt>
                <c:pt idx="42796">
                  <c:v>42929.258333333331</c:v>
                </c:pt>
                <c:pt idx="42797">
                  <c:v>42929.259027777778</c:v>
                </c:pt>
                <c:pt idx="42798">
                  <c:v>42929.259722222225</c:v>
                </c:pt>
                <c:pt idx="42799">
                  <c:v>42929.260416666664</c:v>
                </c:pt>
                <c:pt idx="42800">
                  <c:v>42929.261111111111</c:v>
                </c:pt>
                <c:pt idx="42801">
                  <c:v>42929.261805555558</c:v>
                </c:pt>
                <c:pt idx="42802">
                  <c:v>42929.262499999997</c:v>
                </c:pt>
                <c:pt idx="42803">
                  <c:v>42929.263194444444</c:v>
                </c:pt>
                <c:pt idx="42804">
                  <c:v>42929.263888888891</c:v>
                </c:pt>
                <c:pt idx="42805">
                  <c:v>42929.26458333333</c:v>
                </c:pt>
                <c:pt idx="42806">
                  <c:v>42929.265277777777</c:v>
                </c:pt>
                <c:pt idx="42807">
                  <c:v>42929.265972222223</c:v>
                </c:pt>
                <c:pt idx="42808">
                  <c:v>42929.26666666667</c:v>
                </c:pt>
                <c:pt idx="42809">
                  <c:v>42929.267361111109</c:v>
                </c:pt>
                <c:pt idx="42810">
                  <c:v>42929.268055555556</c:v>
                </c:pt>
                <c:pt idx="42811">
                  <c:v>42929.268750000003</c:v>
                </c:pt>
                <c:pt idx="42812">
                  <c:v>42929.269444444442</c:v>
                </c:pt>
                <c:pt idx="42813">
                  <c:v>42929.270138888889</c:v>
                </c:pt>
                <c:pt idx="42814">
                  <c:v>42929.270833333336</c:v>
                </c:pt>
                <c:pt idx="42815">
                  <c:v>42929.271527777775</c:v>
                </c:pt>
                <c:pt idx="42816">
                  <c:v>42929.272222222222</c:v>
                </c:pt>
                <c:pt idx="42817">
                  <c:v>42929.272916666669</c:v>
                </c:pt>
                <c:pt idx="42818">
                  <c:v>42929.273611111108</c:v>
                </c:pt>
                <c:pt idx="42819">
                  <c:v>42929.274305555555</c:v>
                </c:pt>
                <c:pt idx="42820">
                  <c:v>42929.275000000001</c:v>
                </c:pt>
                <c:pt idx="42821">
                  <c:v>42929.275694444441</c:v>
                </c:pt>
                <c:pt idx="42822">
                  <c:v>42929.276388888888</c:v>
                </c:pt>
                <c:pt idx="42823">
                  <c:v>42929.277083333334</c:v>
                </c:pt>
                <c:pt idx="42824">
                  <c:v>42929.277777777781</c:v>
                </c:pt>
                <c:pt idx="42825">
                  <c:v>42929.27847222222</c:v>
                </c:pt>
                <c:pt idx="42826">
                  <c:v>42929.279166666667</c:v>
                </c:pt>
                <c:pt idx="42827">
                  <c:v>42929.279861111114</c:v>
                </c:pt>
                <c:pt idx="42828">
                  <c:v>42929.280555555553</c:v>
                </c:pt>
                <c:pt idx="42829">
                  <c:v>42929.28125</c:v>
                </c:pt>
                <c:pt idx="42830">
                  <c:v>42929.281944444447</c:v>
                </c:pt>
                <c:pt idx="42831">
                  <c:v>42929.282638888886</c:v>
                </c:pt>
                <c:pt idx="42832">
                  <c:v>42929.283333333333</c:v>
                </c:pt>
                <c:pt idx="42833">
                  <c:v>42929.28402777778</c:v>
                </c:pt>
                <c:pt idx="42834">
                  <c:v>42929.284722222219</c:v>
                </c:pt>
                <c:pt idx="42835">
                  <c:v>42929.285416666666</c:v>
                </c:pt>
                <c:pt idx="42836">
                  <c:v>42929.286111111112</c:v>
                </c:pt>
                <c:pt idx="42837">
                  <c:v>42929.286805555559</c:v>
                </c:pt>
                <c:pt idx="42838">
                  <c:v>42929.287499999999</c:v>
                </c:pt>
                <c:pt idx="42839">
                  <c:v>42929.288194444445</c:v>
                </c:pt>
                <c:pt idx="42840">
                  <c:v>42929.288888888892</c:v>
                </c:pt>
                <c:pt idx="42841">
                  <c:v>42929.289583333331</c:v>
                </c:pt>
                <c:pt idx="42842">
                  <c:v>42929.290277777778</c:v>
                </c:pt>
                <c:pt idx="42843">
                  <c:v>42929.290972222225</c:v>
                </c:pt>
                <c:pt idx="42844">
                  <c:v>42929.291666666664</c:v>
                </c:pt>
                <c:pt idx="42845">
                  <c:v>42929.292361111111</c:v>
                </c:pt>
                <c:pt idx="42846">
                  <c:v>42929.293055555558</c:v>
                </c:pt>
                <c:pt idx="42847">
                  <c:v>42929.293749999997</c:v>
                </c:pt>
                <c:pt idx="42848">
                  <c:v>42929.294444444444</c:v>
                </c:pt>
                <c:pt idx="42849">
                  <c:v>42929.295138888891</c:v>
                </c:pt>
                <c:pt idx="42850">
                  <c:v>42929.29583333333</c:v>
                </c:pt>
                <c:pt idx="42851">
                  <c:v>42929.296527777777</c:v>
                </c:pt>
                <c:pt idx="42852">
                  <c:v>42929.297222222223</c:v>
                </c:pt>
                <c:pt idx="42853">
                  <c:v>42929.29791666667</c:v>
                </c:pt>
                <c:pt idx="42854">
                  <c:v>42929.298611111109</c:v>
                </c:pt>
                <c:pt idx="42855">
                  <c:v>42929.299305555556</c:v>
                </c:pt>
                <c:pt idx="42856">
                  <c:v>42929.3</c:v>
                </c:pt>
                <c:pt idx="42857">
                  <c:v>42929.300694444442</c:v>
                </c:pt>
                <c:pt idx="42858">
                  <c:v>42929.301388888889</c:v>
                </c:pt>
                <c:pt idx="42859">
                  <c:v>42929.302083333336</c:v>
                </c:pt>
                <c:pt idx="42860">
                  <c:v>42929.302777777775</c:v>
                </c:pt>
                <c:pt idx="42861">
                  <c:v>42929.303472222222</c:v>
                </c:pt>
                <c:pt idx="42862">
                  <c:v>42929.304166666669</c:v>
                </c:pt>
                <c:pt idx="42863">
                  <c:v>42929.304861111108</c:v>
                </c:pt>
                <c:pt idx="42864">
                  <c:v>42929.305555555555</c:v>
                </c:pt>
                <c:pt idx="42865">
                  <c:v>42929.306250000001</c:v>
                </c:pt>
                <c:pt idx="42866">
                  <c:v>42929.306944444441</c:v>
                </c:pt>
                <c:pt idx="42867">
                  <c:v>42929.307638888888</c:v>
                </c:pt>
                <c:pt idx="42868">
                  <c:v>42929.308333333334</c:v>
                </c:pt>
                <c:pt idx="42869">
                  <c:v>42929.309027777781</c:v>
                </c:pt>
                <c:pt idx="42870">
                  <c:v>42929.30972222222</c:v>
                </c:pt>
                <c:pt idx="42871">
                  <c:v>42929.310416666667</c:v>
                </c:pt>
                <c:pt idx="42872">
                  <c:v>42929.311111111114</c:v>
                </c:pt>
                <c:pt idx="42873">
                  <c:v>42929.311805555553</c:v>
                </c:pt>
                <c:pt idx="42874">
                  <c:v>42929.3125</c:v>
                </c:pt>
                <c:pt idx="42875">
                  <c:v>42929.313194444447</c:v>
                </c:pt>
                <c:pt idx="42876">
                  <c:v>42929.313888888886</c:v>
                </c:pt>
                <c:pt idx="42877">
                  <c:v>42929.314583333333</c:v>
                </c:pt>
                <c:pt idx="42878">
                  <c:v>42929.31527777778</c:v>
                </c:pt>
                <c:pt idx="42879">
                  <c:v>42929.315972222219</c:v>
                </c:pt>
                <c:pt idx="42880">
                  <c:v>42929.316666666666</c:v>
                </c:pt>
                <c:pt idx="42881">
                  <c:v>42929.317361111112</c:v>
                </c:pt>
                <c:pt idx="42882">
                  <c:v>42929.318055555559</c:v>
                </c:pt>
                <c:pt idx="42883">
                  <c:v>42929.318749999999</c:v>
                </c:pt>
                <c:pt idx="42884">
                  <c:v>42929.319444444445</c:v>
                </c:pt>
                <c:pt idx="42885">
                  <c:v>42929.320138888892</c:v>
                </c:pt>
                <c:pt idx="42886">
                  <c:v>42929.320833333331</c:v>
                </c:pt>
                <c:pt idx="42887">
                  <c:v>42929.321527777778</c:v>
                </c:pt>
                <c:pt idx="42888">
                  <c:v>42929.322222222225</c:v>
                </c:pt>
                <c:pt idx="42889">
                  <c:v>42929.322916666664</c:v>
                </c:pt>
                <c:pt idx="42890">
                  <c:v>42929.323611111111</c:v>
                </c:pt>
                <c:pt idx="42891">
                  <c:v>42929.324305555558</c:v>
                </c:pt>
                <c:pt idx="42892">
                  <c:v>42929.324999999997</c:v>
                </c:pt>
                <c:pt idx="42893">
                  <c:v>42929.325694444444</c:v>
                </c:pt>
                <c:pt idx="42894">
                  <c:v>42929.326388888891</c:v>
                </c:pt>
                <c:pt idx="42895">
                  <c:v>42929.32708333333</c:v>
                </c:pt>
                <c:pt idx="42896">
                  <c:v>42929.327777777777</c:v>
                </c:pt>
                <c:pt idx="42897">
                  <c:v>42929.328472222223</c:v>
                </c:pt>
                <c:pt idx="42898">
                  <c:v>42929.32916666667</c:v>
                </c:pt>
                <c:pt idx="42899">
                  <c:v>42929.329861111109</c:v>
                </c:pt>
                <c:pt idx="42900">
                  <c:v>42929.330555555556</c:v>
                </c:pt>
                <c:pt idx="42901">
                  <c:v>42929.331250000003</c:v>
                </c:pt>
                <c:pt idx="42902">
                  <c:v>42929.331944444442</c:v>
                </c:pt>
                <c:pt idx="42903">
                  <c:v>42929.332638888889</c:v>
                </c:pt>
                <c:pt idx="42904">
                  <c:v>42929.333333333336</c:v>
                </c:pt>
                <c:pt idx="42905">
                  <c:v>42929.334027777775</c:v>
                </c:pt>
                <c:pt idx="42906">
                  <c:v>42929.334722222222</c:v>
                </c:pt>
                <c:pt idx="42907">
                  <c:v>42929.335416666669</c:v>
                </c:pt>
                <c:pt idx="42908">
                  <c:v>42929.336111111108</c:v>
                </c:pt>
                <c:pt idx="42909">
                  <c:v>42929.336805555555</c:v>
                </c:pt>
                <c:pt idx="42910">
                  <c:v>42929.337500000001</c:v>
                </c:pt>
                <c:pt idx="42911">
                  <c:v>42929.338194444441</c:v>
                </c:pt>
                <c:pt idx="42912">
                  <c:v>42929.338888888888</c:v>
                </c:pt>
                <c:pt idx="42913">
                  <c:v>42929.339583333334</c:v>
                </c:pt>
                <c:pt idx="42914">
                  <c:v>42929.340277777781</c:v>
                </c:pt>
                <c:pt idx="42915">
                  <c:v>42929.34097222222</c:v>
                </c:pt>
                <c:pt idx="42916">
                  <c:v>42929.341666666667</c:v>
                </c:pt>
                <c:pt idx="42917">
                  <c:v>42929.342361111114</c:v>
                </c:pt>
                <c:pt idx="42918">
                  <c:v>42929.343055555553</c:v>
                </c:pt>
                <c:pt idx="42919">
                  <c:v>42929.34375</c:v>
                </c:pt>
                <c:pt idx="42920">
                  <c:v>42929.344444444447</c:v>
                </c:pt>
                <c:pt idx="42921">
                  <c:v>42929.345138888886</c:v>
                </c:pt>
                <c:pt idx="42922">
                  <c:v>42929.345833333333</c:v>
                </c:pt>
                <c:pt idx="42923">
                  <c:v>42929.34652777778</c:v>
                </c:pt>
                <c:pt idx="42924">
                  <c:v>42929.347222222219</c:v>
                </c:pt>
                <c:pt idx="42925">
                  <c:v>42929.347916666666</c:v>
                </c:pt>
                <c:pt idx="42926">
                  <c:v>42929.348611111112</c:v>
                </c:pt>
                <c:pt idx="42927">
                  <c:v>42929.349305555559</c:v>
                </c:pt>
                <c:pt idx="42928">
                  <c:v>42929.35</c:v>
                </c:pt>
                <c:pt idx="42929">
                  <c:v>42929.350694444445</c:v>
                </c:pt>
                <c:pt idx="42930">
                  <c:v>42929.351388888892</c:v>
                </c:pt>
                <c:pt idx="42931">
                  <c:v>42929.352083333331</c:v>
                </c:pt>
                <c:pt idx="42932">
                  <c:v>42929.352777777778</c:v>
                </c:pt>
                <c:pt idx="42933">
                  <c:v>42929.353472222225</c:v>
                </c:pt>
                <c:pt idx="42934">
                  <c:v>42929.354166666664</c:v>
                </c:pt>
                <c:pt idx="42935">
                  <c:v>42929.354861111111</c:v>
                </c:pt>
                <c:pt idx="42936">
                  <c:v>42929.355555555558</c:v>
                </c:pt>
                <c:pt idx="42937">
                  <c:v>42929.356249999997</c:v>
                </c:pt>
                <c:pt idx="42938">
                  <c:v>42929.356944444444</c:v>
                </c:pt>
                <c:pt idx="42939">
                  <c:v>42929.357638888891</c:v>
                </c:pt>
                <c:pt idx="42940">
                  <c:v>42929.35833333333</c:v>
                </c:pt>
                <c:pt idx="42941">
                  <c:v>42929.359027777777</c:v>
                </c:pt>
                <c:pt idx="42942">
                  <c:v>42929.359722222223</c:v>
                </c:pt>
                <c:pt idx="42943">
                  <c:v>42929.36041666667</c:v>
                </c:pt>
                <c:pt idx="42944">
                  <c:v>42929.361111111109</c:v>
                </c:pt>
                <c:pt idx="42945">
                  <c:v>42929.361805555556</c:v>
                </c:pt>
                <c:pt idx="42946">
                  <c:v>42929.362500000003</c:v>
                </c:pt>
                <c:pt idx="42947">
                  <c:v>42929.363194444442</c:v>
                </c:pt>
                <c:pt idx="42948">
                  <c:v>42929.363888888889</c:v>
                </c:pt>
                <c:pt idx="42949">
                  <c:v>42929.364583333336</c:v>
                </c:pt>
                <c:pt idx="42950">
                  <c:v>42929.365277777775</c:v>
                </c:pt>
                <c:pt idx="42951">
                  <c:v>42929.365972222222</c:v>
                </c:pt>
                <c:pt idx="42952">
                  <c:v>42929.366666666669</c:v>
                </c:pt>
                <c:pt idx="42953">
                  <c:v>42929.367361111108</c:v>
                </c:pt>
                <c:pt idx="42954">
                  <c:v>42929.368055555555</c:v>
                </c:pt>
                <c:pt idx="42955">
                  <c:v>42929.368750000001</c:v>
                </c:pt>
                <c:pt idx="42956">
                  <c:v>42929.369444444441</c:v>
                </c:pt>
                <c:pt idx="42957">
                  <c:v>42929.370138888888</c:v>
                </c:pt>
                <c:pt idx="42958">
                  <c:v>42929.370833333334</c:v>
                </c:pt>
                <c:pt idx="42959">
                  <c:v>42929.371527777781</c:v>
                </c:pt>
                <c:pt idx="42960">
                  <c:v>42929.37222222222</c:v>
                </c:pt>
                <c:pt idx="42961">
                  <c:v>42929.372916666667</c:v>
                </c:pt>
                <c:pt idx="42962">
                  <c:v>42929.373611111114</c:v>
                </c:pt>
                <c:pt idx="42963">
                  <c:v>42929.374305555553</c:v>
                </c:pt>
                <c:pt idx="42964">
                  <c:v>42929.375</c:v>
                </c:pt>
                <c:pt idx="42965">
                  <c:v>42929.375694444447</c:v>
                </c:pt>
                <c:pt idx="42966">
                  <c:v>42929.376388888886</c:v>
                </c:pt>
                <c:pt idx="42967">
                  <c:v>42929.377083333333</c:v>
                </c:pt>
                <c:pt idx="42968">
                  <c:v>42929.37777777778</c:v>
                </c:pt>
                <c:pt idx="42969">
                  <c:v>42929.378472222219</c:v>
                </c:pt>
                <c:pt idx="42970">
                  <c:v>42929.379166666666</c:v>
                </c:pt>
                <c:pt idx="42971">
                  <c:v>42929.379861111112</c:v>
                </c:pt>
                <c:pt idx="42972">
                  <c:v>42929.380555555559</c:v>
                </c:pt>
                <c:pt idx="42973">
                  <c:v>42929.381249999999</c:v>
                </c:pt>
                <c:pt idx="42974">
                  <c:v>42929.381944444445</c:v>
                </c:pt>
                <c:pt idx="42975">
                  <c:v>42929.382638888892</c:v>
                </c:pt>
                <c:pt idx="42976">
                  <c:v>42929.383333333331</c:v>
                </c:pt>
                <c:pt idx="42977">
                  <c:v>42929.384027777778</c:v>
                </c:pt>
                <c:pt idx="42978">
                  <c:v>42929.384722222225</c:v>
                </c:pt>
                <c:pt idx="42979">
                  <c:v>42929.385416666664</c:v>
                </c:pt>
                <c:pt idx="42980">
                  <c:v>42929.386111111111</c:v>
                </c:pt>
                <c:pt idx="42981">
                  <c:v>42929.386805555558</c:v>
                </c:pt>
                <c:pt idx="42982">
                  <c:v>42929.387499999997</c:v>
                </c:pt>
                <c:pt idx="42983">
                  <c:v>42929.388194444444</c:v>
                </c:pt>
                <c:pt idx="42984">
                  <c:v>42929.388888888891</c:v>
                </c:pt>
                <c:pt idx="42985">
                  <c:v>42929.38958333333</c:v>
                </c:pt>
                <c:pt idx="42986">
                  <c:v>42929.390277777777</c:v>
                </c:pt>
                <c:pt idx="42987">
                  <c:v>42929.390972222223</c:v>
                </c:pt>
                <c:pt idx="42988">
                  <c:v>42929.39166666667</c:v>
                </c:pt>
                <c:pt idx="42989">
                  <c:v>42929.392361111109</c:v>
                </c:pt>
                <c:pt idx="42990">
                  <c:v>42929.393055555556</c:v>
                </c:pt>
                <c:pt idx="42991">
                  <c:v>42929.393750000003</c:v>
                </c:pt>
                <c:pt idx="42992">
                  <c:v>42929.394444444442</c:v>
                </c:pt>
                <c:pt idx="42993">
                  <c:v>42929.395138888889</c:v>
                </c:pt>
                <c:pt idx="42994">
                  <c:v>42929.395833333336</c:v>
                </c:pt>
                <c:pt idx="42995">
                  <c:v>42929.396527777775</c:v>
                </c:pt>
                <c:pt idx="42996">
                  <c:v>42929.397222222222</c:v>
                </c:pt>
                <c:pt idx="42997">
                  <c:v>42929.397916666669</c:v>
                </c:pt>
                <c:pt idx="42998">
                  <c:v>42929.398611111108</c:v>
                </c:pt>
                <c:pt idx="42999">
                  <c:v>42929.399305555555</c:v>
                </c:pt>
                <c:pt idx="43000">
                  <c:v>42929.4</c:v>
                </c:pt>
                <c:pt idx="43001">
                  <c:v>42929.400694444441</c:v>
                </c:pt>
                <c:pt idx="43002">
                  <c:v>42929.401388888888</c:v>
                </c:pt>
                <c:pt idx="43003">
                  <c:v>42929.402083333334</c:v>
                </c:pt>
                <c:pt idx="43004">
                  <c:v>42929.402777777781</c:v>
                </c:pt>
                <c:pt idx="43005">
                  <c:v>42929.40347222222</c:v>
                </c:pt>
                <c:pt idx="43006">
                  <c:v>42929.404166666667</c:v>
                </c:pt>
                <c:pt idx="43007">
                  <c:v>42929.404861111114</c:v>
                </c:pt>
                <c:pt idx="43008">
                  <c:v>42929.405555555553</c:v>
                </c:pt>
                <c:pt idx="43009">
                  <c:v>42929.40625</c:v>
                </c:pt>
                <c:pt idx="43010">
                  <c:v>42929.406944444447</c:v>
                </c:pt>
                <c:pt idx="43011">
                  <c:v>42929.407638888886</c:v>
                </c:pt>
                <c:pt idx="43012">
                  <c:v>42929.408333333333</c:v>
                </c:pt>
                <c:pt idx="43013">
                  <c:v>42929.40902777778</c:v>
                </c:pt>
                <c:pt idx="43014">
                  <c:v>42929.409722222219</c:v>
                </c:pt>
                <c:pt idx="43015">
                  <c:v>42929.410416666666</c:v>
                </c:pt>
                <c:pt idx="43016">
                  <c:v>42929.411111111112</c:v>
                </c:pt>
                <c:pt idx="43017">
                  <c:v>42929.411805555559</c:v>
                </c:pt>
                <c:pt idx="43018">
                  <c:v>42929.412499999999</c:v>
                </c:pt>
                <c:pt idx="43019">
                  <c:v>42929.413194444445</c:v>
                </c:pt>
                <c:pt idx="43020">
                  <c:v>42929.413888888892</c:v>
                </c:pt>
                <c:pt idx="43021">
                  <c:v>42929.414583333331</c:v>
                </c:pt>
                <c:pt idx="43022">
                  <c:v>42929.415277777778</c:v>
                </c:pt>
                <c:pt idx="43023">
                  <c:v>42929.415972222225</c:v>
                </c:pt>
                <c:pt idx="43024">
                  <c:v>42929.416666666664</c:v>
                </c:pt>
                <c:pt idx="43025">
                  <c:v>42929.417361111111</c:v>
                </c:pt>
                <c:pt idx="43026">
                  <c:v>42929.418055555558</c:v>
                </c:pt>
                <c:pt idx="43027">
                  <c:v>42929.418749999997</c:v>
                </c:pt>
                <c:pt idx="43028">
                  <c:v>42929.419444444444</c:v>
                </c:pt>
                <c:pt idx="43029">
                  <c:v>42929.420138888891</c:v>
                </c:pt>
                <c:pt idx="43030">
                  <c:v>42929.42083333333</c:v>
                </c:pt>
                <c:pt idx="43031">
                  <c:v>42929.421527777777</c:v>
                </c:pt>
                <c:pt idx="43032">
                  <c:v>42929.422222222223</c:v>
                </c:pt>
                <c:pt idx="43033">
                  <c:v>42929.42291666667</c:v>
                </c:pt>
                <c:pt idx="43034">
                  <c:v>42929.423611111109</c:v>
                </c:pt>
                <c:pt idx="43035">
                  <c:v>42929.424305555556</c:v>
                </c:pt>
                <c:pt idx="43036">
                  <c:v>42929.425000000003</c:v>
                </c:pt>
                <c:pt idx="43037">
                  <c:v>42929.425694444442</c:v>
                </c:pt>
                <c:pt idx="43038">
                  <c:v>42929.426388888889</c:v>
                </c:pt>
                <c:pt idx="43039">
                  <c:v>42929.427083333336</c:v>
                </c:pt>
                <c:pt idx="43040">
                  <c:v>42929.427777777775</c:v>
                </c:pt>
                <c:pt idx="43041">
                  <c:v>42929.428472222222</c:v>
                </c:pt>
                <c:pt idx="43042">
                  <c:v>42929.429166666669</c:v>
                </c:pt>
                <c:pt idx="43043">
                  <c:v>42929.429861111108</c:v>
                </c:pt>
                <c:pt idx="43044">
                  <c:v>42929.430555555555</c:v>
                </c:pt>
                <c:pt idx="43045">
                  <c:v>42929.431250000001</c:v>
                </c:pt>
                <c:pt idx="43046">
                  <c:v>42929.431944444441</c:v>
                </c:pt>
                <c:pt idx="43047">
                  <c:v>42929.432638888888</c:v>
                </c:pt>
                <c:pt idx="43048">
                  <c:v>42929.433333333334</c:v>
                </c:pt>
                <c:pt idx="43049">
                  <c:v>42929.434027777781</c:v>
                </c:pt>
                <c:pt idx="43050">
                  <c:v>42929.43472222222</c:v>
                </c:pt>
                <c:pt idx="43051">
                  <c:v>42929.435416666667</c:v>
                </c:pt>
                <c:pt idx="43052">
                  <c:v>42929.436111111114</c:v>
                </c:pt>
                <c:pt idx="43053">
                  <c:v>42929.436805555553</c:v>
                </c:pt>
                <c:pt idx="43054">
                  <c:v>42929.4375</c:v>
                </c:pt>
                <c:pt idx="43055">
                  <c:v>42929.438194444447</c:v>
                </c:pt>
                <c:pt idx="43056">
                  <c:v>42929.438888888886</c:v>
                </c:pt>
                <c:pt idx="43057">
                  <c:v>42929.439583333333</c:v>
                </c:pt>
                <c:pt idx="43058">
                  <c:v>42929.44027777778</c:v>
                </c:pt>
                <c:pt idx="43059">
                  <c:v>42929.440972222219</c:v>
                </c:pt>
                <c:pt idx="43060">
                  <c:v>42929.441666666666</c:v>
                </c:pt>
                <c:pt idx="43061">
                  <c:v>42929.442361111112</c:v>
                </c:pt>
                <c:pt idx="43062">
                  <c:v>42929.443055555559</c:v>
                </c:pt>
                <c:pt idx="43063">
                  <c:v>42929.443749999999</c:v>
                </c:pt>
                <c:pt idx="43064">
                  <c:v>42929.444444444445</c:v>
                </c:pt>
                <c:pt idx="43065">
                  <c:v>42929.445138888892</c:v>
                </c:pt>
                <c:pt idx="43066">
                  <c:v>42929.445833333331</c:v>
                </c:pt>
                <c:pt idx="43067">
                  <c:v>42929.446527777778</c:v>
                </c:pt>
                <c:pt idx="43068">
                  <c:v>42929.447222222225</c:v>
                </c:pt>
                <c:pt idx="43069">
                  <c:v>42929.447916666664</c:v>
                </c:pt>
                <c:pt idx="43070">
                  <c:v>42929.448611111111</c:v>
                </c:pt>
                <c:pt idx="43071">
                  <c:v>42929.449305555558</c:v>
                </c:pt>
                <c:pt idx="43072">
                  <c:v>42929.45</c:v>
                </c:pt>
                <c:pt idx="43073">
                  <c:v>42929.450694444444</c:v>
                </c:pt>
                <c:pt idx="43074">
                  <c:v>42929.451388888891</c:v>
                </c:pt>
                <c:pt idx="43075">
                  <c:v>42929.45208333333</c:v>
                </c:pt>
                <c:pt idx="43076">
                  <c:v>42929.452777777777</c:v>
                </c:pt>
                <c:pt idx="43077">
                  <c:v>42929.453472222223</c:v>
                </c:pt>
                <c:pt idx="43078">
                  <c:v>42929.45416666667</c:v>
                </c:pt>
                <c:pt idx="43079">
                  <c:v>42929.454861111109</c:v>
                </c:pt>
                <c:pt idx="43080">
                  <c:v>42929.455555555556</c:v>
                </c:pt>
                <c:pt idx="43081">
                  <c:v>42929.456250000003</c:v>
                </c:pt>
                <c:pt idx="43082">
                  <c:v>42929.456944444442</c:v>
                </c:pt>
                <c:pt idx="43083">
                  <c:v>42929.457638888889</c:v>
                </c:pt>
                <c:pt idx="43084">
                  <c:v>42929.458333333336</c:v>
                </c:pt>
                <c:pt idx="43085">
                  <c:v>42929.459027777775</c:v>
                </c:pt>
                <c:pt idx="43086">
                  <c:v>42929.459722222222</c:v>
                </c:pt>
                <c:pt idx="43087">
                  <c:v>42929.460416666669</c:v>
                </c:pt>
                <c:pt idx="43088">
                  <c:v>42929.461111111108</c:v>
                </c:pt>
                <c:pt idx="43089">
                  <c:v>42929.461805555555</c:v>
                </c:pt>
                <c:pt idx="43090">
                  <c:v>42929.462500000001</c:v>
                </c:pt>
                <c:pt idx="43091">
                  <c:v>42929.463194444441</c:v>
                </c:pt>
                <c:pt idx="43092">
                  <c:v>42929.463888888888</c:v>
                </c:pt>
                <c:pt idx="43093">
                  <c:v>42929.464583333334</c:v>
                </c:pt>
                <c:pt idx="43094">
                  <c:v>42929.465277777781</c:v>
                </c:pt>
                <c:pt idx="43095">
                  <c:v>42929.46597222222</c:v>
                </c:pt>
                <c:pt idx="43096">
                  <c:v>42929.466666666667</c:v>
                </c:pt>
                <c:pt idx="43097">
                  <c:v>42929.467361111114</c:v>
                </c:pt>
                <c:pt idx="43098">
                  <c:v>42929.468055555553</c:v>
                </c:pt>
                <c:pt idx="43099">
                  <c:v>42929.46875</c:v>
                </c:pt>
                <c:pt idx="43100">
                  <c:v>42929.469444444447</c:v>
                </c:pt>
                <c:pt idx="43101">
                  <c:v>42929.470138888886</c:v>
                </c:pt>
                <c:pt idx="43102">
                  <c:v>42929.470833333333</c:v>
                </c:pt>
                <c:pt idx="43103">
                  <c:v>42929.47152777778</c:v>
                </c:pt>
                <c:pt idx="43104">
                  <c:v>42929.472222222219</c:v>
                </c:pt>
                <c:pt idx="43105">
                  <c:v>42929.472916666666</c:v>
                </c:pt>
                <c:pt idx="43106">
                  <c:v>42929.473611111112</c:v>
                </c:pt>
                <c:pt idx="43107">
                  <c:v>42929.474305555559</c:v>
                </c:pt>
                <c:pt idx="43108">
                  <c:v>42929.474999999999</c:v>
                </c:pt>
                <c:pt idx="43109">
                  <c:v>42929.475694444445</c:v>
                </c:pt>
                <c:pt idx="43110">
                  <c:v>42929.476388888892</c:v>
                </c:pt>
                <c:pt idx="43111">
                  <c:v>42929.477083333331</c:v>
                </c:pt>
                <c:pt idx="43112">
                  <c:v>42929.477777777778</c:v>
                </c:pt>
                <c:pt idx="43113">
                  <c:v>42929.478472222225</c:v>
                </c:pt>
                <c:pt idx="43114">
                  <c:v>42929.479166666664</c:v>
                </c:pt>
                <c:pt idx="43115">
                  <c:v>42929.479861111111</c:v>
                </c:pt>
                <c:pt idx="43116">
                  <c:v>42929.480555555558</c:v>
                </c:pt>
                <c:pt idx="43117">
                  <c:v>42929.481249999997</c:v>
                </c:pt>
                <c:pt idx="43118">
                  <c:v>42929.481944444444</c:v>
                </c:pt>
                <c:pt idx="43119">
                  <c:v>42929.482638888891</c:v>
                </c:pt>
                <c:pt idx="43120">
                  <c:v>42929.48333333333</c:v>
                </c:pt>
                <c:pt idx="43121">
                  <c:v>42929.484027777777</c:v>
                </c:pt>
                <c:pt idx="43122">
                  <c:v>42929.484722222223</c:v>
                </c:pt>
                <c:pt idx="43123">
                  <c:v>42929.48541666667</c:v>
                </c:pt>
                <c:pt idx="43124">
                  <c:v>42929.486111111109</c:v>
                </c:pt>
                <c:pt idx="43125">
                  <c:v>42929.486805555556</c:v>
                </c:pt>
                <c:pt idx="43126">
                  <c:v>42929.487500000003</c:v>
                </c:pt>
                <c:pt idx="43127">
                  <c:v>42929.488194444442</c:v>
                </c:pt>
                <c:pt idx="43128">
                  <c:v>42929.488888888889</c:v>
                </c:pt>
                <c:pt idx="43129">
                  <c:v>42929.489583333336</c:v>
                </c:pt>
                <c:pt idx="43130">
                  <c:v>42929.490277777775</c:v>
                </c:pt>
                <c:pt idx="43131">
                  <c:v>42929.490972222222</c:v>
                </c:pt>
                <c:pt idx="43132">
                  <c:v>42929.491666666669</c:v>
                </c:pt>
                <c:pt idx="43133">
                  <c:v>42929.492361111108</c:v>
                </c:pt>
                <c:pt idx="43134">
                  <c:v>42929.493055555555</c:v>
                </c:pt>
                <c:pt idx="43135">
                  <c:v>42929.493750000001</c:v>
                </c:pt>
                <c:pt idx="43136">
                  <c:v>42929.494444444441</c:v>
                </c:pt>
                <c:pt idx="43137">
                  <c:v>42929.495138888888</c:v>
                </c:pt>
                <c:pt idx="43138">
                  <c:v>42929.495833333334</c:v>
                </c:pt>
                <c:pt idx="43139">
                  <c:v>42929.496527777781</c:v>
                </c:pt>
                <c:pt idx="43140">
                  <c:v>42929.49722222222</c:v>
                </c:pt>
                <c:pt idx="43141">
                  <c:v>42929.497916666667</c:v>
                </c:pt>
                <c:pt idx="43142">
                  <c:v>42929.498611111114</c:v>
                </c:pt>
                <c:pt idx="43143">
                  <c:v>42929.499305555553</c:v>
                </c:pt>
                <c:pt idx="43144">
                  <c:v>42929.5</c:v>
                </c:pt>
                <c:pt idx="43145">
                  <c:v>42929.500694444447</c:v>
                </c:pt>
                <c:pt idx="43146">
                  <c:v>42929.501388888886</c:v>
                </c:pt>
                <c:pt idx="43147">
                  <c:v>42929.502083333333</c:v>
                </c:pt>
                <c:pt idx="43148">
                  <c:v>42929.50277777778</c:v>
                </c:pt>
                <c:pt idx="43149">
                  <c:v>42929.503472222219</c:v>
                </c:pt>
                <c:pt idx="43150">
                  <c:v>42929.504166666666</c:v>
                </c:pt>
                <c:pt idx="43151">
                  <c:v>42929.504861111112</c:v>
                </c:pt>
                <c:pt idx="43152">
                  <c:v>42929.505555555559</c:v>
                </c:pt>
                <c:pt idx="43153">
                  <c:v>42929.506249999999</c:v>
                </c:pt>
                <c:pt idx="43154">
                  <c:v>42929.506944444445</c:v>
                </c:pt>
                <c:pt idx="43155">
                  <c:v>42929.507638888892</c:v>
                </c:pt>
                <c:pt idx="43156">
                  <c:v>42929.508333333331</c:v>
                </c:pt>
                <c:pt idx="43157">
                  <c:v>42929.509027777778</c:v>
                </c:pt>
                <c:pt idx="43158">
                  <c:v>42929.509722222225</c:v>
                </c:pt>
                <c:pt idx="43159">
                  <c:v>42929.510416666664</c:v>
                </c:pt>
                <c:pt idx="43160">
                  <c:v>42929.511111111111</c:v>
                </c:pt>
                <c:pt idx="43161">
                  <c:v>42929.511805555558</c:v>
                </c:pt>
                <c:pt idx="43162">
                  <c:v>42929.512499999997</c:v>
                </c:pt>
                <c:pt idx="43163">
                  <c:v>42929.513194444444</c:v>
                </c:pt>
                <c:pt idx="43164">
                  <c:v>42929.513888888891</c:v>
                </c:pt>
                <c:pt idx="43165">
                  <c:v>42929.51458333333</c:v>
                </c:pt>
                <c:pt idx="43166">
                  <c:v>42929.515277777777</c:v>
                </c:pt>
                <c:pt idx="43167">
                  <c:v>42929.515972222223</c:v>
                </c:pt>
                <c:pt idx="43168">
                  <c:v>42929.51666666667</c:v>
                </c:pt>
                <c:pt idx="43169">
                  <c:v>42929.517361111109</c:v>
                </c:pt>
                <c:pt idx="43170">
                  <c:v>42929.518055555556</c:v>
                </c:pt>
                <c:pt idx="43171">
                  <c:v>42929.518750000003</c:v>
                </c:pt>
                <c:pt idx="43172">
                  <c:v>42929.519444444442</c:v>
                </c:pt>
                <c:pt idx="43173">
                  <c:v>42929.520138888889</c:v>
                </c:pt>
                <c:pt idx="43174">
                  <c:v>42929.520833333336</c:v>
                </c:pt>
                <c:pt idx="43175">
                  <c:v>42929.521527777775</c:v>
                </c:pt>
                <c:pt idx="43176">
                  <c:v>42929.522222222222</c:v>
                </c:pt>
                <c:pt idx="43177">
                  <c:v>42929.522916666669</c:v>
                </c:pt>
                <c:pt idx="43178">
                  <c:v>42929.523611111108</c:v>
                </c:pt>
                <c:pt idx="43179">
                  <c:v>42929.524305555555</c:v>
                </c:pt>
                <c:pt idx="43180">
                  <c:v>42929.525000000001</c:v>
                </c:pt>
                <c:pt idx="43181">
                  <c:v>42929.525694444441</c:v>
                </c:pt>
                <c:pt idx="43182">
                  <c:v>42929.526388888888</c:v>
                </c:pt>
                <c:pt idx="43183">
                  <c:v>42929.527083333334</c:v>
                </c:pt>
                <c:pt idx="43184">
                  <c:v>42929.527777777781</c:v>
                </c:pt>
                <c:pt idx="43185">
                  <c:v>42929.52847222222</c:v>
                </c:pt>
                <c:pt idx="43186">
                  <c:v>42929.529166666667</c:v>
                </c:pt>
                <c:pt idx="43187">
                  <c:v>42929.529861111114</c:v>
                </c:pt>
                <c:pt idx="43188">
                  <c:v>42929.530555555553</c:v>
                </c:pt>
                <c:pt idx="43189">
                  <c:v>42929.53125</c:v>
                </c:pt>
                <c:pt idx="43190">
                  <c:v>42929.531944444447</c:v>
                </c:pt>
                <c:pt idx="43191">
                  <c:v>42929.532638888886</c:v>
                </c:pt>
                <c:pt idx="43192">
                  <c:v>42929.533333333333</c:v>
                </c:pt>
                <c:pt idx="43193">
                  <c:v>42929.53402777778</c:v>
                </c:pt>
                <c:pt idx="43194">
                  <c:v>42929.534722222219</c:v>
                </c:pt>
                <c:pt idx="43195">
                  <c:v>42929.535416666666</c:v>
                </c:pt>
                <c:pt idx="43196">
                  <c:v>42929.536111111112</c:v>
                </c:pt>
                <c:pt idx="43197">
                  <c:v>42929.536805555559</c:v>
                </c:pt>
                <c:pt idx="43198">
                  <c:v>42929.537499999999</c:v>
                </c:pt>
                <c:pt idx="43199">
                  <c:v>42929.538194444445</c:v>
                </c:pt>
                <c:pt idx="43200">
                  <c:v>42929.538888888892</c:v>
                </c:pt>
                <c:pt idx="43201">
                  <c:v>42929.539583333331</c:v>
                </c:pt>
                <c:pt idx="43202">
                  <c:v>42929.540277777778</c:v>
                </c:pt>
                <c:pt idx="43203">
                  <c:v>42929.540972222225</c:v>
                </c:pt>
                <c:pt idx="43204">
                  <c:v>42929.541666666664</c:v>
                </c:pt>
                <c:pt idx="43205">
                  <c:v>42929.542361111111</c:v>
                </c:pt>
                <c:pt idx="43206">
                  <c:v>42929.543055555558</c:v>
                </c:pt>
                <c:pt idx="43207">
                  <c:v>42929.543749999997</c:v>
                </c:pt>
                <c:pt idx="43208">
                  <c:v>42929.544444444444</c:v>
                </c:pt>
                <c:pt idx="43209">
                  <c:v>42929.545138888891</c:v>
                </c:pt>
                <c:pt idx="43210">
                  <c:v>42929.54583333333</c:v>
                </c:pt>
                <c:pt idx="43211">
                  <c:v>42929.546527777777</c:v>
                </c:pt>
                <c:pt idx="43212">
                  <c:v>42929.547222222223</c:v>
                </c:pt>
                <c:pt idx="43213">
                  <c:v>42929.54791666667</c:v>
                </c:pt>
                <c:pt idx="43214">
                  <c:v>42929.548611111109</c:v>
                </c:pt>
                <c:pt idx="43215">
                  <c:v>42929.549305555556</c:v>
                </c:pt>
                <c:pt idx="43216">
                  <c:v>42929.55</c:v>
                </c:pt>
                <c:pt idx="43217">
                  <c:v>42929.550694444442</c:v>
                </c:pt>
                <c:pt idx="43218">
                  <c:v>42929.551388888889</c:v>
                </c:pt>
                <c:pt idx="43219">
                  <c:v>42929.552083333336</c:v>
                </c:pt>
                <c:pt idx="43220">
                  <c:v>42929.552777777775</c:v>
                </c:pt>
                <c:pt idx="43221">
                  <c:v>42929.553472222222</c:v>
                </c:pt>
                <c:pt idx="43222">
                  <c:v>42929.554166666669</c:v>
                </c:pt>
                <c:pt idx="43223">
                  <c:v>42929.554861111108</c:v>
                </c:pt>
                <c:pt idx="43224">
                  <c:v>42929.555555555555</c:v>
                </c:pt>
                <c:pt idx="43225">
                  <c:v>42929.556250000001</c:v>
                </c:pt>
                <c:pt idx="43226">
                  <c:v>42929.556944444441</c:v>
                </c:pt>
                <c:pt idx="43227">
                  <c:v>42929.557638888888</c:v>
                </c:pt>
                <c:pt idx="43228">
                  <c:v>42929.558333333334</c:v>
                </c:pt>
                <c:pt idx="43229">
                  <c:v>42929.559027777781</c:v>
                </c:pt>
                <c:pt idx="43230">
                  <c:v>42929.55972222222</c:v>
                </c:pt>
                <c:pt idx="43231">
                  <c:v>42929.560416666667</c:v>
                </c:pt>
                <c:pt idx="43232">
                  <c:v>42929.561111111114</c:v>
                </c:pt>
                <c:pt idx="43233">
                  <c:v>42929.561805555553</c:v>
                </c:pt>
                <c:pt idx="43234">
                  <c:v>42929.5625</c:v>
                </c:pt>
                <c:pt idx="43235">
                  <c:v>42929.563194444447</c:v>
                </c:pt>
                <c:pt idx="43236">
                  <c:v>42929.563888888886</c:v>
                </c:pt>
                <c:pt idx="43237">
                  <c:v>42929.564583333333</c:v>
                </c:pt>
                <c:pt idx="43238">
                  <c:v>42929.56527777778</c:v>
                </c:pt>
                <c:pt idx="43239">
                  <c:v>42929.565972222219</c:v>
                </c:pt>
                <c:pt idx="43240">
                  <c:v>42929.566666666666</c:v>
                </c:pt>
                <c:pt idx="43241">
                  <c:v>42929.567361111112</c:v>
                </c:pt>
                <c:pt idx="43242">
                  <c:v>42929.568055555559</c:v>
                </c:pt>
                <c:pt idx="43243">
                  <c:v>42929.568749999999</c:v>
                </c:pt>
                <c:pt idx="43244">
                  <c:v>42929.569444444445</c:v>
                </c:pt>
                <c:pt idx="43245">
                  <c:v>42929.570138888892</c:v>
                </c:pt>
                <c:pt idx="43246">
                  <c:v>42929.570833333331</c:v>
                </c:pt>
                <c:pt idx="43247">
                  <c:v>42929.571527777778</c:v>
                </c:pt>
                <c:pt idx="43248">
                  <c:v>42929.572222222225</c:v>
                </c:pt>
                <c:pt idx="43249">
                  <c:v>42929.572916666664</c:v>
                </c:pt>
                <c:pt idx="43250">
                  <c:v>42929.573611111111</c:v>
                </c:pt>
                <c:pt idx="43251">
                  <c:v>42929.574305555558</c:v>
                </c:pt>
                <c:pt idx="43252">
                  <c:v>42929.574999999997</c:v>
                </c:pt>
                <c:pt idx="43253">
                  <c:v>42929.575694444444</c:v>
                </c:pt>
                <c:pt idx="43254">
                  <c:v>42929.576388888891</c:v>
                </c:pt>
                <c:pt idx="43255">
                  <c:v>42929.57708333333</c:v>
                </c:pt>
                <c:pt idx="43256">
                  <c:v>42929.577777777777</c:v>
                </c:pt>
                <c:pt idx="43257">
                  <c:v>42929.578472222223</c:v>
                </c:pt>
                <c:pt idx="43258">
                  <c:v>42929.57916666667</c:v>
                </c:pt>
                <c:pt idx="43259">
                  <c:v>42929.579861111109</c:v>
                </c:pt>
                <c:pt idx="43260">
                  <c:v>42929.580555555556</c:v>
                </c:pt>
                <c:pt idx="43261">
                  <c:v>42929.581250000003</c:v>
                </c:pt>
                <c:pt idx="43262">
                  <c:v>42929.581944444442</c:v>
                </c:pt>
                <c:pt idx="43263">
                  <c:v>42929.582638888889</c:v>
                </c:pt>
                <c:pt idx="43264">
                  <c:v>42929.583333333336</c:v>
                </c:pt>
                <c:pt idx="43265">
                  <c:v>42929.584027777775</c:v>
                </c:pt>
                <c:pt idx="43266">
                  <c:v>42929.584722222222</c:v>
                </c:pt>
                <c:pt idx="43267">
                  <c:v>42929.585416666669</c:v>
                </c:pt>
                <c:pt idx="43268">
                  <c:v>42929.586111111108</c:v>
                </c:pt>
                <c:pt idx="43269">
                  <c:v>42929.586805555555</c:v>
                </c:pt>
                <c:pt idx="43270">
                  <c:v>42929.587500000001</c:v>
                </c:pt>
                <c:pt idx="43271">
                  <c:v>42929.588194444441</c:v>
                </c:pt>
                <c:pt idx="43272">
                  <c:v>42929.588888888888</c:v>
                </c:pt>
                <c:pt idx="43273">
                  <c:v>42929.589583333334</c:v>
                </c:pt>
                <c:pt idx="43274">
                  <c:v>42929.590277777781</c:v>
                </c:pt>
                <c:pt idx="43275">
                  <c:v>42929.59097222222</c:v>
                </c:pt>
                <c:pt idx="43276">
                  <c:v>42929.591666666667</c:v>
                </c:pt>
                <c:pt idx="43277">
                  <c:v>42929.592361111114</c:v>
                </c:pt>
                <c:pt idx="43278">
                  <c:v>42929.593055555553</c:v>
                </c:pt>
                <c:pt idx="43279">
                  <c:v>42929.59375</c:v>
                </c:pt>
                <c:pt idx="43280">
                  <c:v>42929.594444444447</c:v>
                </c:pt>
                <c:pt idx="43281">
                  <c:v>42929.595138888886</c:v>
                </c:pt>
                <c:pt idx="43282">
                  <c:v>42929.595833333333</c:v>
                </c:pt>
                <c:pt idx="43283">
                  <c:v>42929.59652777778</c:v>
                </c:pt>
                <c:pt idx="43284">
                  <c:v>42929.597222222219</c:v>
                </c:pt>
                <c:pt idx="43285">
                  <c:v>42929.597916666666</c:v>
                </c:pt>
                <c:pt idx="43286">
                  <c:v>42929.598611111112</c:v>
                </c:pt>
                <c:pt idx="43287">
                  <c:v>42929.599305555559</c:v>
                </c:pt>
                <c:pt idx="43288">
                  <c:v>42929.599999999999</c:v>
                </c:pt>
                <c:pt idx="43289">
                  <c:v>42929.600694444445</c:v>
                </c:pt>
                <c:pt idx="43290">
                  <c:v>42929.601388888892</c:v>
                </c:pt>
                <c:pt idx="43291">
                  <c:v>42929.602083333331</c:v>
                </c:pt>
                <c:pt idx="43292">
                  <c:v>42929.602777777778</c:v>
                </c:pt>
                <c:pt idx="43293">
                  <c:v>42929.603472222225</c:v>
                </c:pt>
                <c:pt idx="43294">
                  <c:v>42929.604166666664</c:v>
                </c:pt>
                <c:pt idx="43295">
                  <c:v>42929.604861111111</c:v>
                </c:pt>
                <c:pt idx="43296">
                  <c:v>42929.605555555558</c:v>
                </c:pt>
                <c:pt idx="43297">
                  <c:v>42929.606249999997</c:v>
                </c:pt>
                <c:pt idx="43298">
                  <c:v>42929.606944444444</c:v>
                </c:pt>
                <c:pt idx="43299">
                  <c:v>42929.607638888891</c:v>
                </c:pt>
                <c:pt idx="43300">
                  <c:v>42929.60833333333</c:v>
                </c:pt>
                <c:pt idx="43301">
                  <c:v>42929.609027777777</c:v>
                </c:pt>
                <c:pt idx="43302">
                  <c:v>42929.609722222223</c:v>
                </c:pt>
                <c:pt idx="43303">
                  <c:v>42929.61041666667</c:v>
                </c:pt>
                <c:pt idx="43304">
                  <c:v>42929.611111111109</c:v>
                </c:pt>
                <c:pt idx="43305">
                  <c:v>42929.611805555556</c:v>
                </c:pt>
                <c:pt idx="43306">
                  <c:v>42929.612500000003</c:v>
                </c:pt>
                <c:pt idx="43307">
                  <c:v>42929.613194444442</c:v>
                </c:pt>
                <c:pt idx="43308">
                  <c:v>42929.613888888889</c:v>
                </c:pt>
                <c:pt idx="43309">
                  <c:v>42929.614583333336</c:v>
                </c:pt>
                <c:pt idx="43310">
                  <c:v>42929.615277777775</c:v>
                </c:pt>
                <c:pt idx="43311">
                  <c:v>42929.615972222222</c:v>
                </c:pt>
                <c:pt idx="43312">
                  <c:v>42929.616666666669</c:v>
                </c:pt>
                <c:pt idx="43313">
                  <c:v>42929.617361111108</c:v>
                </c:pt>
                <c:pt idx="43314">
                  <c:v>42929.618055555555</c:v>
                </c:pt>
                <c:pt idx="43315">
                  <c:v>42929.618750000001</c:v>
                </c:pt>
                <c:pt idx="43316">
                  <c:v>42929.619444444441</c:v>
                </c:pt>
                <c:pt idx="43317">
                  <c:v>42929.620138888888</c:v>
                </c:pt>
                <c:pt idx="43318">
                  <c:v>42929.620833333334</c:v>
                </c:pt>
                <c:pt idx="43319">
                  <c:v>42929.621527777781</c:v>
                </c:pt>
                <c:pt idx="43320">
                  <c:v>42929.62222222222</c:v>
                </c:pt>
                <c:pt idx="43321">
                  <c:v>42929.622916666667</c:v>
                </c:pt>
                <c:pt idx="43322">
                  <c:v>42929.623611111114</c:v>
                </c:pt>
                <c:pt idx="43323">
                  <c:v>42929.624305555553</c:v>
                </c:pt>
                <c:pt idx="43324">
                  <c:v>42929.625</c:v>
                </c:pt>
                <c:pt idx="43325">
                  <c:v>42929.625694444447</c:v>
                </c:pt>
                <c:pt idx="43326">
                  <c:v>42929.626388888886</c:v>
                </c:pt>
                <c:pt idx="43327">
                  <c:v>42929.627083333333</c:v>
                </c:pt>
                <c:pt idx="43328">
                  <c:v>42929.62777777778</c:v>
                </c:pt>
                <c:pt idx="43329">
                  <c:v>42929.628472222219</c:v>
                </c:pt>
                <c:pt idx="43330">
                  <c:v>42929.629166666666</c:v>
                </c:pt>
                <c:pt idx="43331">
                  <c:v>42929.629861111112</c:v>
                </c:pt>
                <c:pt idx="43332">
                  <c:v>42929.630555555559</c:v>
                </c:pt>
                <c:pt idx="43333">
                  <c:v>42929.631249999999</c:v>
                </c:pt>
                <c:pt idx="43334">
                  <c:v>42929.631944444445</c:v>
                </c:pt>
                <c:pt idx="43335">
                  <c:v>42929.632638888892</c:v>
                </c:pt>
                <c:pt idx="43336">
                  <c:v>42929.633333333331</c:v>
                </c:pt>
                <c:pt idx="43337">
                  <c:v>42929.634027777778</c:v>
                </c:pt>
                <c:pt idx="43338">
                  <c:v>42929.634722222225</c:v>
                </c:pt>
                <c:pt idx="43339">
                  <c:v>42929.635416666664</c:v>
                </c:pt>
                <c:pt idx="43340">
                  <c:v>42929.636111111111</c:v>
                </c:pt>
                <c:pt idx="43341">
                  <c:v>42929.636805555558</c:v>
                </c:pt>
                <c:pt idx="43342">
                  <c:v>42929.637499999997</c:v>
                </c:pt>
                <c:pt idx="43343">
                  <c:v>42929.638194444444</c:v>
                </c:pt>
                <c:pt idx="43344">
                  <c:v>42929.638888888891</c:v>
                </c:pt>
                <c:pt idx="43345">
                  <c:v>42929.63958333333</c:v>
                </c:pt>
                <c:pt idx="43346">
                  <c:v>42929.640277777777</c:v>
                </c:pt>
                <c:pt idx="43347">
                  <c:v>42929.640972222223</c:v>
                </c:pt>
                <c:pt idx="43348">
                  <c:v>42929.64166666667</c:v>
                </c:pt>
                <c:pt idx="43349">
                  <c:v>42929.642361111109</c:v>
                </c:pt>
                <c:pt idx="43350">
                  <c:v>42929.643055555556</c:v>
                </c:pt>
                <c:pt idx="43351">
                  <c:v>42929.643750000003</c:v>
                </c:pt>
                <c:pt idx="43352">
                  <c:v>42929.644444444442</c:v>
                </c:pt>
                <c:pt idx="43353">
                  <c:v>42929.645138888889</c:v>
                </c:pt>
                <c:pt idx="43354">
                  <c:v>42929.645833333336</c:v>
                </c:pt>
                <c:pt idx="43355">
                  <c:v>42929.646527777775</c:v>
                </c:pt>
                <c:pt idx="43356">
                  <c:v>42929.647222222222</c:v>
                </c:pt>
                <c:pt idx="43357">
                  <c:v>42929.647916666669</c:v>
                </c:pt>
                <c:pt idx="43358">
                  <c:v>42929.648611111108</c:v>
                </c:pt>
                <c:pt idx="43359">
                  <c:v>42929.649305555555</c:v>
                </c:pt>
                <c:pt idx="43360">
                  <c:v>42929.65</c:v>
                </c:pt>
                <c:pt idx="43361">
                  <c:v>42929.650694444441</c:v>
                </c:pt>
                <c:pt idx="43362">
                  <c:v>42929.651388888888</c:v>
                </c:pt>
                <c:pt idx="43363">
                  <c:v>42929.652083333334</c:v>
                </c:pt>
                <c:pt idx="43364">
                  <c:v>42929.652777777781</c:v>
                </c:pt>
                <c:pt idx="43365">
                  <c:v>42929.65347222222</c:v>
                </c:pt>
                <c:pt idx="43366">
                  <c:v>42929.654166666667</c:v>
                </c:pt>
                <c:pt idx="43367">
                  <c:v>42929.654861111114</c:v>
                </c:pt>
                <c:pt idx="43368">
                  <c:v>42929.655555555553</c:v>
                </c:pt>
                <c:pt idx="43369">
                  <c:v>42929.65625</c:v>
                </c:pt>
                <c:pt idx="43370">
                  <c:v>42929.656944444447</c:v>
                </c:pt>
                <c:pt idx="43371">
                  <c:v>42929.657638888886</c:v>
                </c:pt>
                <c:pt idx="43372">
                  <c:v>42929.658333333333</c:v>
                </c:pt>
                <c:pt idx="43373">
                  <c:v>42929.65902777778</c:v>
                </c:pt>
                <c:pt idx="43374">
                  <c:v>42929.659722222219</c:v>
                </c:pt>
                <c:pt idx="43375">
                  <c:v>42929.660416666666</c:v>
                </c:pt>
                <c:pt idx="43376">
                  <c:v>42929.661111111112</c:v>
                </c:pt>
                <c:pt idx="43377">
                  <c:v>42929.661805555559</c:v>
                </c:pt>
                <c:pt idx="43378">
                  <c:v>42929.662499999999</c:v>
                </c:pt>
                <c:pt idx="43379">
                  <c:v>42929.663194444445</c:v>
                </c:pt>
                <c:pt idx="43380">
                  <c:v>42929.663888888892</c:v>
                </c:pt>
                <c:pt idx="43381">
                  <c:v>42929.664583333331</c:v>
                </c:pt>
                <c:pt idx="43382">
                  <c:v>42929.665277777778</c:v>
                </c:pt>
                <c:pt idx="43383">
                  <c:v>42929.665972222225</c:v>
                </c:pt>
                <c:pt idx="43384">
                  <c:v>42929.666666666664</c:v>
                </c:pt>
                <c:pt idx="43385">
                  <c:v>42929.667361111111</c:v>
                </c:pt>
                <c:pt idx="43386">
                  <c:v>42929.668055555558</c:v>
                </c:pt>
                <c:pt idx="43387">
                  <c:v>42929.668749999997</c:v>
                </c:pt>
                <c:pt idx="43388">
                  <c:v>42929.669444444444</c:v>
                </c:pt>
                <c:pt idx="43389">
                  <c:v>42929.670138888891</c:v>
                </c:pt>
                <c:pt idx="43390">
                  <c:v>42929.67083333333</c:v>
                </c:pt>
                <c:pt idx="43391">
                  <c:v>42929.671527777777</c:v>
                </c:pt>
                <c:pt idx="43392">
                  <c:v>42929.672222222223</c:v>
                </c:pt>
                <c:pt idx="43393">
                  <c:v>42929.67291666667</c:v>
                </c:pt>
                <c:pt idx="43394">
                  <c:v>42929.673611111109</c:v>
                </c:pt>
                <c:pt idx="43395">
                  <c:v>42929.674305555556</c:v>
                </c:pt>
                <c:pt idx="43396">
                  <c:v>42929.675000000003</c:v>
                </c:pt>
                <c:pt idx="43397">
                  <c:v>42929.675694444442</c:v>
                </c:pt>
                <c:pt idx="43398">
                  <c:v>42929.676388888889</c:v>
                </c:pt>
                <c:pt idx="43399">
                  <c:v>42929.677083333336</c:v>
                </c:pt>
                <c:pt idx="43400">
                  <c:v>42929.677777777775</c:v>
                </c:pt>
                <c:pt idx="43401">
                  <c:v>42929.678472222222</c:v>
                </c:pt>
                <c:pt idx="43402">
                  <c:v>42929.679166666669</c:v>
                </c:pt>
                <c:pt idx="43403">
                  <c:v>42929.679861111108</c:v>
                </c:pt>
                <c:pt idx="43404">
                  <c:v>42929.680555555555</c:v>
                </c:pt>
                <c:pt idx="43405">
                  <c:v>42929.681250000001</c:v>
                </c:pt>
                <c:pt idx="43406">
                  <c:v>42929.681944444441</c:v>
                </c:pt>
                <c:pt idx="43407">
                  <c:v>42929.682638888888</c:v>
                </c:pt>
                <c:pt idx="43408">
                  <c:v>42929.683333333334</c:v>
                </c:pt>
                <c:pt idx="43409">
                  <c:v>42929.684027777781</c:v>
                </c:pt>
                <c:pt idx="43410">
                  <c:v>42929.68472222222</c:v>
                </c:pt>
                <c:pt idx="43411">
                  <c:v>42929.685416666667</c:v>
                </c:pt>
                <c:pt idx="43412">
                  <c:v>42929.686111111114</c:v>
                </c:pt>
                <c:pt idx="43413">
                  <c:v>42929.686805555553</c:v>
                </c:pt>
                <c:pt idx="43414">
                  <c:v>42929.6875</c:v>
                </c:pt>
                <c:pt idx="43415">
                  <c:v>42929.688194444447</c:v>
                </c:pt>
                <c:pt idx="43416">
                  <c:v>42929.688888888886</c:v>
                </c:pt>
                <c:pt idx="43417">
                  <c:v>42929.689583333333</c:v>
                </c:pt>
                <c:pt idx="43418">
                  <c:v>42929.69027777778</c:v>
                </c:pt>
                <c:pt idx="43419">
                  <c:v>42929.690972222219</c:v>
                </c:pt>
                <c:pt idx="43420">
                  <c:v>42929.691666666666</c:v>
                </c:pt>
                <c:pt idx="43421">
                  <c:v>42929.692361111112</c:v>
                </c:pt>
                <c:pt idx="43422">
                  <c:v>42929.693055555559</c:v>
                </c:pt>
                <c:pt idx="43423">
                  <c:v>42929.693749999999</c:v>
                </c:pt>
                <c:pt idx="43424">
                  <c:v>42929.694444444445</c:v>
                </c:pt>
                <c:pt idx="43425">
                  <c:v>42929.695138888892</c:v>
                </c:pt>
                <c:pt idx="43426">
                  <c:v>42929.695833333331</c:v>
                </c:pt>
                <c:pt idx="43427">
                  <c:v>42929.696527777778</c:v>
                </c:pt>
                <c:pt idx="43428">
                  <c:v>42929.697222222225</c:v>
                </c:pt>
                <c:pt idx="43429">
                  <c:v>42929.697916666664</c:v>
                </c:pt>
                <c:pt idx="43430">
                  <c:v>42929.698611111111</c:v>
                </c:pt>
                <c:pt idx="43431">
                  <c:v>42929.699305555558</c:v>
                </c:pt>
                <c:pt idx="43432">
                  <c:v>42929.7</c:v>
                </c:pt>
                <c:pt idx="43433">
                  <c:v>42929.700694444444</c:v>
                </c:pt>
                <c:pt idx="43434">
                  <c:v>42929.701388888891</c:v>
                </c:pt>
                <c:pt idx="43435">
                  <c:v>42929.70208333333</c:v>
                </c:pt>
                <c:pt idx="43436">
                  <c:v>42929.702777777777</c:v>
                </c:pt>
                <c:pt idx="43437">
                  <c:v>42929.703472222223</c:v>
                </c:pt>
                <c:pt idx="43438">
                  <c:v>42929.70416666667</c:v>
                </c:pt>
                <c:pt idx="43439">
                  <c:v>42929.704861111109</c:v>
                </c:pt>
                <c:pt idx="43440">
                  <c:v>42929.705555555556</c:v>
                </c:pt>
                <c:pt idx="43441">
                  <c:v>42929.706250000003</c:v>
                </c:pt>
                <c:pt idx="43442">
                  <c:v>42929.706944444442</c:v>
                </c:pt>
                <c:pt idx="43443">
                  <c:v>42929.707638888889</c:v>
                </c:pt>
                <c:pt idx="43444">
                  <c:v>42929.708333333336</c:v>
                </c:pt>
                <c:pt idx="43445">
                  <c:v>42929.709027777775</c:v>
                </c:pt>
                <c:pt idx="43446">
                  <c:v>42929.709722222222</c:v>
                </c:pt>
                <c:pt idx="43447">
                  <c:v>42929.710416666669</c:v>
                </c:pt>
                <c:pt idx="43448">
                  <c:v>42929.711111111108</c:v>
                </c:pt>
                <c:pt idx="43449">
                  <c:v>42929.711805555555</c:v>
                </c:pt>
                <c:pt idx="43450">
                  <c:v>42929.712500000001</c:v>
                </c:pt>
                <c:pt idx="43451">
                  <c:v>42929.713194444441</c:v>
                </c:pt>
                <c:pt idx="43452">
                  <c:v>42929.713888888888</c:v>
                </c:pt>
                <c:pt idx="43453">
                  <c:v>42929.714583333334</c:v>
                </c:pt>
                <c:pt idx="43454">
                  <c:v>42929.715277777781</c:v>
                </c:pt>
                <c:pt idx="43455">
                  <c:v>42929.71597222222</c:v>
                </c:pt>
                <c:pt idx="43456">
                  <c:v>42929.716666666667</c:v>
                </c:pt>
                <c:pt idx="43457">
                  <c:v>42929.717361111114</c:v>
                </c:pt>
                <c:pt idx="43458">
                  <c:v>42929.718055555553</c:v>
                </c:pt>
                <c:pt idx="43459">
                  <c:v>42929.71875</c:v>
                </c:pt>
                <c:pt idx="43460">
                  <c:v>42929.719444444447</c:v>
                </c:pt>
                <c:pt idx="43461">
                  <c:v>42929.720138888886</c:v>
                </c:pt>
                <c:pt idx="43462">
                  <c:v>42929.720833333333</c:v>
                </c:pt>
                <c:pt idx="43463">
                  <c:v>42929.72152777778</c:v>
                </c:pt>
                <c:pt idx="43464">
                  <c:v>42929.722222222219</c:v>
                </c:pt>
                <c:pt idx="43465">
                  <c:v>42929.722916666666</c:v>
                </c:pt>
                <c:pt idx="43466">
                  <c:v>42929.723611111112</c:v>
                </c:pt>
                <c:pt idx="43467">
                  <c:v>42929.724305555559</c:v>
                </c:pt>
                <c:pt idx="43468">
                  <c:v>42929.724999999999</c:v>
                </c:pt>
                <c:pt idx="43469">
                  <c:v>42929.725694444445</c:v>
                </c:pt>
                <c:pt idx="43470">
                  <c:v>42929.726388888892</c:v>
                </c:pt>
                <c:pt idx="43471">
                  <c:v>42929.727083333331</c:v>
                </c:pt>
                <c:pt idx="43472">
                  <c:v>42929.727777777778</c:v>
                </c:pt>
                <c:pt idx="43473">
                  <c:v>42929.728472222225</c:v>
                </c:pt>
                <c:pt idx="43474">
                  <c:v>42929.729166666664</c:v>
                </c:pt>
                <c:pt idx="43475">
                  <c:v>42929.729861111111</c:v>
                </c:pt>
                <c:pt idx="43476">
                  <c:v>42929.730555555558</c:v>
                </c:pt>
                <c:pt idx="43477">
                  <c:v>42929.731249999997</c:v>
                </c:pt>
                <c:pt idx="43478">
                  <c:v>42929.731944444444</c:v>
                </c:pt>
                <c:pt idx="43479">
                  <c:v>42929.732638888891</c:v>
                </c:pt>
                <c:pt idx="43480">
                  <c:v>42929.73333333333</c:v>
                </c:pt>
                <c:pt idx="43481">
                  <c:v>42929.734027777777</c:v>
                </c:pt>
                <c:pt idx="43482">
                  <c:v>42929.734722222223</c:v>
                </c:pt>
                <c:pt idx="43483">
                  <c:v>42929.73541666667</c:v>
                </c:pt>
                <c:pt idx="43484">
                  <c:v>42929.736111111109</c:v>
                </c:pt>
                <c:pt idx="43485">
                  <c:v>42929.736805555556</c:v>
                </c:pt>
                <c:pt idx="43486">
                  <c:v>42929.737500000003</c:v>
                </c:pt>
                <c:pt idx="43487">
                  <c:v>42929.738194444442</c:v>
                </c:pt>
                <c:pt idx="43488">
                  <c:v>42929.738888888889</c:v>
                </c:pt>
                <c:pt idx="43489">
                  <c:v>42929.739583333336</c:v>
                </c:pt>
                <c:pt idx="43490">
                  <c:v>42929.740277777775</c:v>
                </c:pt>
                <c:pt idx="43491">
                  <c:v>42929.740972222222</c:v>
                </c:pt>
                <c:pt idx="43492">
                  <c:v>42929.741666666669</c:v>
                </c:pt>
                <c:pt idx="43493">
                  <c:v>42929.742361111108</c:v>
                </c:pt>
                <c:pt idx="43494">
                  <c:v>42929.743055555555</c:v>
                </c:pt>
                <c:pt idx="43495">
                  <c:v>42929.743750000001</c:v>
                </c:pt>
                <c:pt idx="43496">
                  <c:v>42929.744444444441</c:v>
                </c:pt>
                <c:pt idx="43497">
                  <c:v>42929.745138888888</c:v>
                </c:pt>
                <c:pt idx="43498">
                  <c:v>42929.745833333334</c:v>
                </c:pt>
                <c:pt idx="43499">
                  <c:v>42929.746527777781</c:v>
                </c:pt>
                <c:pt idx="43500">
                  <c:v>42929.74722222222</c:v>
                </c:pt>
                <c:pt idx="43501">
                  <c:v>42929.747916666667</c:v>
                </c:pt>
                <c:pt idx="43502">
                  <c:v>42929.748611111114</c:v>
                </c:pt>
                <c:pt idx="43503">
                  <c:v>42929.749305555553</c:v>
                </c:pt>
                <c:pt idx="43504">
                  <c:v>42929.75</c:v>
                </c:pt>
                <c:pt idx="43505">
                  <c:v>42929.750694444447</c:v>
                </c:pt>
                <c:pt idx="43506">
                  <c:v>42929.751388888886</c:v>
                </c:pt>
                <c:pt idx="43507">
                  <c:v>42929.752083333333</c:v>
                </c:pt>
                <c:pt idx="43508">
                  <c:v>42929.75277777778</c:v>
                </c:pt>
                <c:pt idx="43509">
                  <c:v>42929.753472222219</c:v>
                </c:pt>
                <c:pt idx="43510">
                  <c:v>42929.754166666666</c:v>
                </c:pt>
                <c:pt idx="43511">
                  <c:v>42929.754861111112</c:v>
                </c:pt>
                <c:pt idx="43512">
                  <c:v>42929.755555555559</c:v>
                </c:pt>
                <c:pt idx="43513">
                  <c:v>42929.756249999999</c:v>
                </c:pt>
                <c:pt idx="43514">
                  <c:v>42929.756944444445</c:v>
                </c:pt>
                <c:pt idx="43515">
                  <c:v>42929.757638888892</c:v>
                </c:pt>
                <c:pt idx="43516">
                  <c:v>42929.758333333331</c:v>
                </c:pt>
                <c:pt idx="43517">
                  <c:v>42929.759027777778</c:v>
                </c:pt>
                <c:pt idx="43518">
                  <c:v>42929.759722222225</c:v>
                </c:pt>
                <c:pt idx="43519">
                  <c:v>42929.760416666664</c:v>
                </c:pt>
                <c:pt idx="43520">
                  <c:v>42929.761111111111</c:v>
                </c:pt>
                <c:pt idx="43521">
                  <c:v>42929.761805555558</c:v>
                </c:pt>
                <c:pt idx="43522">
                  <c:v>42929.762499999997</c:v>
                </c:pt>
                <c:pt idx="43523">
                  <c:v>42929.763194444444</c:v>
                </c:pt>
                <c:pt idx="43524">
                  <c:v>42929.763888888891</c:v>
                </c:pt>
                <c:pt idx="43525">
                  <c:v>42929.76458333333</c:v>
                </c:pt>
                <c:pt idx="43526">
                  <c:v>42929.765277777777</c:v>
                </c:pt>
                <c:pt idx="43527">
                  <c:v>42929.765972222223</c:v>
                </c:pt>
                <c:pt idx="43528">
                  <c:v>42929.76666666667</c:v>
                </c:pt>
                <c:pt idx="43529">
                  <c:v>42929.767361111109</c:v>
                </c:pt>
                <c:pt idx="43530">
                  <c:v>42929.768055555556</c:v>
                </c:pt>
                <c:pt idx="43531">
                  <c:v>42929.768750000003</c:v>
                </c:pt>
                <c:pt idx="43532">
                  <c:v>42929.769444444442</c:v>
                </c:pt>
                <c:pt idx="43533">
                  <c:v>42929.770138888889</c:v>
                </c:pt>
                <c:pt idx="43534">
                  <c:v>42929.770833333336</c:v>
                </c:pt>
                <c:pt idx="43535">
                  <c:v>42929.771527777775</c:v>
                </c:pt>
                <c:pt idx="43536">
                  <c:v>42929.772222222222</c:v>
                </c:pt>
                <c:pt idx="43537">
                  <c:v>42929.772916666669</c:v>
                </c:pt>
                <c:pt idx="43538">
                  <c:v>42929.773611111108</c:v>
                </c:pt>
                <c:pt idx="43539">
                  <c:v>42929.774305555555</c:v>
                </c:pt>
                <c:pt idx="43540">
                  <c:v>42929.775000000001</c:v>
                </c:pt>
                <c:pt idx="43541">
                  <c:v>42929.775694444441</c:v>
                </c:pt>
                <c:pt idx="43542">
                  <c:v>42929.776388888888</c:v>
                </c:pt>
                <c:pt idx="43543">
                  <c:v>42929.777083333334</c:v>
                </c:pt>
                <c:pt idx="43544">
                  <c:v>42929.777777777781</c:v>
                </c:pt>
                <c:pt idx="43545">
                  <c:v>42929.77847222222</c:v>
                </c:pt>
                <c:pt idx="43546">
                  <c:v>42929.779166666667</c:v>
                </c:pt>
                <c:pt idx="43547">
                  <c:v>42929.779861111114</c:v>
                </c:pt>
                <c:pt idx="43548">
                  <c:v>42929.780555555553</c:v>
                </c:pt>
                <c:pt idx="43549">
                  <c:v>42929.78125</c:v>
                </c:pt>
                <c:pt idx="43550">
                  <c:v>42929.781944444447</c:v>
                </c:pt>
                <c:pt idx="43551">
                  <c:v>42929.782638888886</c:v>
                </c:pt>
                <c:pt idx="43552">
                  <c:v>42929.783333333333</c:v>
                </c:pt>
                <c:pt idx="43553">
                  <c:v>42929.78402777778</c:v>
                </c:pt>
                <c:pt idx="43554">
                  <c:v>42929.784722222219</c:v>
                </c:pt>
                <c:pt idx="43555">
                  <c:v>42929.785416666666</c:v>
                </c:pt>
                <c:pt idx="43556">
                  <c:v>42929.786111111112</c:v>
                </c:pt>
                <c:pt idx="43557">
                  <c:v>42929.786805555559</c:v>
                </c:pt>
                <c:pt idx="43558">
                  <c:v>42929.787499999999</c:v>
                </c:pt>
                <c:pt idx="43559">
                  <c:v>42929.788194444445</c:v>
                </c:pt>
                <c:pt idx="43560">
                  <c:v>42929.788888888892</c:v>
                </c:pt>
                <c:pt idx="43561">
                  <c:v>42929.789583333331</c:v>
                </c:pt>
                <c:pt idx="43562">
                  <c:v>42929.790277777778</c:v>
                </c:pt>
                <c:pt idx="43563">
                  <c:v>42929.790972222225</c:v>
                </c:pt>
                <c:pt idx="43564">
                  <c:v>42929.791666666664</c:v>
                </c:pt>
                <c:pt idx="43565">
                  <c:v>42929.792361111111</c:v>
                </c:pt>
                <c:pt idx="43566">
                  <c:v>42929.793055555558</c:v>
                </c:pt>
                <c:pt idx="43567">
                  <c:v>42929.793749999997</c:v>
                </c:pt>
                <c:pt idx="43568">
                  <c:v>42929.794444444444</c:v>
                </c:pt>
                <c:pt idx="43569">
                  <c:v>42929.795138888891</c:v>
                </c:pt>
                <c:pt idx="43570">
                  <c:v>42929.79583333333</c:v>
                </c:pt>
                <c:pt idx="43571">
                  <c:v>42929.796527777777</c:v>
                </c:pt>
                <c:pt idx="43572">
                  <c:v>42929.797222222223</c:v>
                </c:pt>
                <c:pt idx="43573">
                  <c:v>42929.79791666667</c:v>
                </c:pt>
                <c:pt idx="43574">
                  <c:v>42929.798611111109</c:v>
                </c:pt>
                <c:pt idx="43575">
                  <c:v>42929.799305555556</c:v>
                </c:pt>
                <c:pt idx="43576">
                  <c:v>42929.8</c:v>
                </c:pt>
                <c:pt idx="43577">
                  <c:v>42929.800694444442</c:v>
                </c:pt>
                <c:pt idx="43578">
                  <c:v>42929.801388888889</c:v>
                </c:pt>
                <c:pt idx="43579">
                  <c:v>42929.802083333336</c:v>
                </c:pt>
                <c:pt idx="43580">
                  <c:v>42929.802777777775</c:v>
                </c:pt>
                <c:pt idx="43581">
                  <c:v>42929.803472222222</c:v>
                </c:pt>
                <c:pt idx="43582">
                  <c:v>42929.804166666669</c:v>
                </c:pt>
                <c:pt idx="43583">
                  <c:v>42929.804861111108</c:v>
                </c:pt>
                <c:pt idx="43584">
                  <c:v>42929.805555555555</c:v>
                </c:pt>
                <c:pt idx="43585">
                  <c:v>42929.806250000001</c:v>
                </c:pt>
                <c:pt idx="43586">
                  <c:v>42929.806944444441</c:v>
                </c:pt>
                <c:pt idx="43587">
                  <c:v>42929.807638888888</c:v>
                </c:pt>
                <c:pt idx="43588">
                  <c:v>42929.808333333334</c:v>
                </c:pt>
                <c:pt idx="43589">
                  <c:v>42929.809027777781</c:v>
                </c:pt>
                <c:pt idx="43590">
                  <c:v>42929.80972222222</c:v>
                </c:pt>
                <c:pt idx="43591">
                  <c:v>42929.810416666667</c:v>
                </c:pt>
                <c:pt idx="43592">
                  <c:v>42929.811111111114</c:v>
                </c:pt>
                <c:pt idx="43593">
                  <c:v>42929.811805555553</c:v>
                </c:pt>
                <c:pt idx="43594">
                  <c:v>42929.8125</c:v>
                </c:pt>
                <c:pt idx="43595">
                  <c:v>42929.813194444447</c:v>
                </c:pt>
                <c:pt idx="43596">
                  <c:v>42929.813888888886</c:v>
                </c:pt>
                <c:pt idx="43597">
                  <c:v>42929.814583333333</c:v>
                </c:pt>
                <c:pt idx="43598">
                  <c:v>42929.81527777778</c:v>
                </c:pt>
                <c:pt idx="43599">
                  <c:v>42929.815972222219</c:v>
                </c:pt>
                <c:pt idx="43600">
                  <c:v>42929.816666666666</c:v>
                </c:pt>
                <c:pt idx="43601">
                  <c:v>42929.817361111112</c:v>
                </c:pt>
                <c:pt idx="43602">
                  <c:v>42929.818055555559</c:v>
                </c:pt>
                <c:pt idx="43603">
                  <c:v>42929.818749999999</c:v>
                </c:pt>
                <c:pt idx="43604">
                  <c:v>42929.819444444445</c:v>
                </c:pt>
                <c:pt idx="43605">
                  <c:v>42929.820138888892</c:v>
                </c:pt>
                <c:pt idx="43606">
                  <c:v>42929.820833333331</c:v>
                </c:pt>
                <c:pt idx="43607">
                  <c:v>42929.821527777778</c:v>
                </c:pt>
                <c:pt idx="43608">
                  <c:v>42929.822222222225</c:v>
                </c:pt>
                <c:pt idx="43609">
                  <c:v>42929.822916666664</c:v>
                </c:pt>
                <c:pt idx="43610">
                  <c:v>42929.823611111111</c:v>
                </c:pt>
                <c:pt idx="43611">
                  <c:v>42929.824305555558</c:v>
                </c:pt>
                <c:pt idx="43612">
                  <c:v>42929.824999999997</c:v>
                </c:pt>
                <c:pt idx="43613">
                  <c:v>42929.825694444444</c:v>
                </c:pt>
                <c:pt idx="43614">
                  <c:v>42929.826388888891</c:v>
                </c:pt>
                <c:pt idx="43615">
                  <c:v>42929.82708333333</c:v>
                </c:pt>
                <c:pt idx="43616">
                  <c:v>42929.827777777777</c:v>
                </c:pt>
                <c:pt idx="43617">
                  <c:v>42929.828472222223</c:v>
                </c:pt>
                <c:pt idx="43618">
                  <c:v>42929.82916666667</c:v>
                </c:pt>
                <c:pt idx="43619">
                  <c:v>42929.829861111109</c:v>
                </c:pt>
                <c:pt idx="43620">
                  <c:v>42929.830555555556</c:v>
                </c:pt>
                <c:pt idx="43621">
                  <c:v>42929.831250000003</c:v>
                </c:pt>
                <c:pt idx="43622">
                  <c:v>42929.831944444442</c:v>
                </c:pt>
                <c:pt idx="43623">
                  <c:v>42929.832638888889</c:v>
                </c:pt>
                <c:pt idx="43624">
                  <c:v>42929.833333333336</c:v>
                </c:pt>
                <c:pt idx="43625">
                  <c:v>42929.834027777775</c:v>
                </c:pt>
                <c:pt idx="43626">
                  <c:v>42929.834722222222</c:v>
                </c:pt>
                <c:pt idx="43627">
                  <c:v>42929.835416666669</c:v>
                </c:pt>
                <c:pt idx="43628">
                  <c:v>42929.836111111108</c:v>
                </c:pt>
                <c:pt idx="43629">
                  <c:v>42929.836805555555</c:v>
                </c:pt>
                <c:pt idx="43630">
                  <c:v>42929.837500000001</c:v>
                </c:pt>
                <c:pt idx="43631">
                  <c:v>42929.838194444441</c:v>
                </c:pt>
                <c:pt idx="43632">
                  <c:v>42929.838888888888</c:v>
                </c:pt>
                <c:pt idx="43633">
                  <c:v>42929.839583333334</c:v>
                </c:pt>
                <c:pt idx="43634">
                  <c:v>42929.840277777781</c:v>
                </c:pt>
                <c:pt idx="43635">
                  <c:v>42929.84097222222</c:v>
                </c:pt>
                <c:pt idx="43636">
                  <c:v>42929.841666666667</c:v>
                </c:pt>
                <c:pt idx="43637">
                  <c:v>42929.842361111114</c:v>
                </c:pt>
                <c:pt idx="43638">
                  <c:v>42929.843055555553</c:v>
                </c:pt>
                <c:pt idx="43639">
                  <c:v>42929.84375</c:v>
                </c:pt>
                <c:pt idx="43640">
                  <c:v>42929.844444444447</c:v>
                </c:pt>
                <c:pt idx="43641">
                  <c:v>42929.845138888886</c:v>
                </c:pt>
                <c:pt idx="43642">
                  <c:v>42929.845833333333</c:v>
                </c:pt>
                <c:pt idx="43643">
                  <c:v>42929.84652777778</c:v>
                </c:pt>
                <c:pt idx="43644">
                  <c:v>42929.847222222219</c:v>
                </c:pt>
                <c:pt idx="43645">
                  <c:v>42929.847916666666</c:v>
                </c:pt>
                <c:pt idx="43646">
                  <c:v>42929.848611111112</c:v>
                </c:pt>
                <c:pt idx="43647">
                  <c:v>42929.849305555559</c:v>
                </c:pt>
                <c:pt idx="43648">
                  <c:v>42929.85</c:v>
                </c:pt>
                <c:pt idx="43649">
                  <c:v>42929.850694444445</c:v>
                </c:pt>
                <c:pt idx="43650">
                  <c:v>42929.851388888892</c:v>
                </c:pt>
                <c:pt idx="43651">
                  <c:v>42929.852083333331</c:v>
                </c:pt>
                <c:pt idx="43652">
                  <c:v>42929.852777777778</c:v>
                </c:pt>
                <c:pt idx="43653">
                  <c:v>42929.853472222225</c:v>
                </c:pt>
                <c:pt idx="43654">
                  <c:v>42929.854166666664</c:v>
                </c:pt>
                <c:pt idx="43655">
                  <c:v>42929.854861111111</c:v>
                </c:pt>
                <c:pt idx="43656">
                  <c:v>42929.855555555558</c:v>
                </c:pt>
                <c:pt idx="43657">
                  <c:v>42929.856249999997</c:v>
                </c:pt>
                <c:pt idx="43658">
                  <c:v>42929.856944444444</c:v>
                </c:pt>
                <c:pt idx="43659">
                  <c:v>42929.857638888891</c:v>
                </c:pt>
                <c:pt idx="43660">
                  <c:v>42929.85833333333</c:v>
                </c:pt>
                <c:pt idx="43661">
                  <c:v>42929.859027777777</c:v>
                </c:pt>
                <c:pt idx="43662">
                  <c:v>42929.859722222223</c:v>
                </c:pt>
                <c:pt idx="43663">
                  <c:v>42929.86041666667</c:v>
                </c:pt>
                <c:pt idx="43664">
                  <c:v>42929.861111111109</c:v>
                </c:pt>
                <c:pt idx="43665">
                  <c:v>42929.861805555556</c:v>
                </c:pt>
                <c:pt idx="43666">
                  <c:v>42929.862500000003</c:v>
                </c:pt>
                <c:pt idx="43667">
                  <c:v>42929.863194444442</c:v>
                </c:pt>
                <c:pt idx="43668">
                  <c:v>42929.863888888889</c:v>
                </c:pt>
                <c:pt idx="43669">
                  <c:v>42929.864583333336</c:v>
                </c:pt>
                <c:pt idx="43670">
                  <c:v>42929.865277777775</c:v>
                </c:pt>
                <c:pt idx="43671">
                  <c:v>42929.865972222222</c:v>
                </c:pt>
                <c:pt idx="43672">
                  <c:v>42929.866666666669</c:v>
                </c:pt>
                <c:pt idx="43673">
                  <c:v>42929.867361111108</c:v>
                </c:pt>
                <c:pt idx="43674">
                  <c:v>42929.868055555555</c:v>
                </c:pt>
                <c:pt idx="43675">
                  <c:v>42929.868750000001</c:v>
                </c:pt>
                <c:pt idx="43676">
                  <c:v>42929.869444444441</c:v>
                </c:pt>
                <c:pt idx="43677">
                  <c:v>42929.870138888888</c:v>
                </c:pt>
                <c:pt idx="43678">
                  <c:v>42929.870833333334</c:v>
                </c:pt>
                <c:pt idx="43679">
                  <c:v>42929.871527777781</c:v>
                </c:pt>
                <c:pt idx="43680">
                  <c:v>42929.87222222222</c:v>
                </c:pt>
                <c:pt idx="43681">
                  <c:v>42929.872916666667</c:v>
                </c:pt>
                <c:pt idx="43682">
                  <c:v>42929.873611111114</c:v>
                </c:pt>
                <c:pt idx="43683">
                  <c:v>42929.874305555553</c:v>
                </c:pt>
                <c:pt idx="43684">
                  <c:v>42929.875</c:v>
                </c:pt>
                <c:pt idx="43685">
                  <c:v>42929.875694444447</c:v>
                </c:pt>
                <c:pt idx="43686">
                  <c:v>42929.876388888886</c:v>
                </c:pt>
                <c:pt idx="43687">
                  <c:v>42929.877083333333</c:v>
                </c:pt>
                <c:pt idx="43688">
                  <c:v>42929.87777777778</c:v>
                </c:pt>
                <c:pt idx="43689">
                  <c:v>42929.878472222219</c:v>
                </c:pt>
                <c:pt idx="43690">
                  <c:v>42929.879166666666</c:v>
                </c:pt>
                <c:pt idx="43691">
                  <c:v>42929.879861111112</c:v>
                </c:pt>
                <c:pt idx="43692">
                  <c:v>42929.880555555559</c:v>
                </c:pt>
                <c:pt idx="43693">
                  <c:v>42929.881249999999</c:v>
                </c:pt>
                <c:pt idx="43694">
                  <c:v>42929.881944444445</c:v>
                </c:pt>
                <c:pt idx="43695">
                  <c:v>42929.882638888892</c:v>
                </c:pt>
                <c:pt idx="43696">
                  <c:v>42929.883333333331</c:v>
                </c:pt>
                <c:pt idx="43697">
                  <c:v>42929.884027777778</c:v>
                </c:pt>
                <c:pt idx="43698">
                  <c:v>42929.884722222225</c:v>
                </c:pt>
                <c:pt idx="43699">
                  <c:v>42929.885416666664</c:v>
                </c:pt>
                <c:pt idx="43700">
                  <c:v>42929.886111111111</c:v>
                </c:pt>
                <c:pt idx="43701">
                  <c:v>42929.886805555558</c:v>
                </c:pt>
                <c:pt idx="43702">
                  <c:v>42929.887499999997</c:v>
                </c:pt>
                <c:pt idx="43703">
                  <c:v>42929.888194444444</c:v>
                </c:pt>
                <c:pt idx="43704">
                  <c:v>42929.888888888891</c:v>
                </c:pt>
                <c:pt idx="43705">
                  <c:v>42929.88958333333</c:v>
                </c:pt>
                <c:pt idx="43706">
                  <c:v>42929.890277777777</c:v>
                </c:pt>
                <c:pt idx="43707">
                  <c:v>42929.890972222223</c:v>
                </c:pt>
                <c:pt idx="43708">
                  <c:v>42929.89166666667</c:v>
                </c:pt>
                <c:pt idx="43709">
                  <c:v>42929.892361111109</c:v>
                </c:pt>
                <c:pt idx="43710">
                  <c:v>42929.893055555556</c:v>
                </c:pt>
                <c:pt idx="43711">
                  <c:v>42929.893750000003</c:v>
                </c:pt>
                <c:pt idx="43712">
                  <c:v>42929.894444444442</c:v>
                </c:pt>
                <c:pt idx="43713">
                  <c:v>42929.895138888889</c:v>
                </c:pt>
                <c:pt idx="43714">
                  <c:v>42929.895833333336</c:v>
                </c:pt>
                <c:pt idx="43715">
                  <c:v>42929.896527777775</c:v>
                </c:pt>
                <c:pt idx="43716">
                  <c:v>42929.897222222222</c:v>
                </c:pt>
                <c:pt idx="43717">
                  <c:v>42929.897916666669</c:v>
                </c:pt>
                <c:pt idx="43718">
                  <c:v>42929.898611111108</c:v>
                </c:pt>
                <c:pt idx="43719">
                  <c:v>42929.899305555555</c:v>
                </c:pt>
                <c:pt idx="43720">
                  <c:v>42929.9</c:v>
                </c:pt>
                <c:pt idx="43721">
                  <c:v>42929.900694444441</c:v>
                </c:pt>
                <c:pt idx="43722">
                  <c:v>42929.901388888888</c:v>
                </c:pt>
                <c:pt idx="43723">
                  <c:v>42929.902083333334</c:v>
                </c:pt>
                <c:pt idx="43724">
                  <c:v>42929.902777777781</c:v>
                </c:pt>
                <c:pt idx="43725">
                  <c:v>42929.90347222222</c:v>
                </c:pt>
                <c:pt idx="43726">
                  <c:v>42929.904166666667</c:v>
                </c:pt>
                <c:pt idx="43727">
                  <c:v>42929.904861111114</c:v>
                </c:pt>
                <c:pt idx="43728">
                  <c:v>42929.905555555553</c:v>
                </c:pt>
                <c:pt idx="43729">
                  <c:v>42929.90625</c:v>
                </c:pt>
                <c:pt idx="43730">
                  <c:v>42929.906944444447</c:v>
                </c:pt>
                <c:pt idx="43731">
                  <c:v>42929.907638888886</c:v>
                </c:pt>
                <c:pt idx="43732">
                  <c:v>42929.908333333333</c:v>
                </c:pt>
                <c:pt idx="43733">
                  <c:v>42929.90902777778</c:v>
                </c:pt>
                <c:pt idx="43734">
                  <c:v>42929.909722222219</c:v>
                </c:pt>
                <c:pt idx="43735">
                  <c:v>42929.910416666666</c:v>
                </c:pt>
                <c:pt idx="43736">
                  <c:v>42929.911111111112</c:v>
                </c:pt>
                <c:pt idx="43737">
                  <c:v>42929.911805555559</c:v>
                </c:pt>
                <c:pt idx="43738">
                  <c:v>42929.912499999999</c:v>
                </c:pt>
                <c:pt idx="43739">
                  <c:v>42929.913194444445</c:v>
                </c:pt>
                <c:pt idx="43740">
                  <c:v>42929.913888888892</c:v>
                </c:pt>
                <c:pt idx="43741">
                  <c:v>42929.914583333331</c:v>
                </c:pt>
                <c:pt idx="43742">
                  <c:v>42929.915277777778</c:v>
                </c:pt>
                <c:pt idx="43743">
                  <c:v>42929.915972222225</c:v>
                </c:pt>
                <c:pt idx="43744">
                  <c:v>42929.916666666664</c:v>
                </c:pt>
                <c:pt idx="43745">
                  <c:v>42929.917361111111</c:v>
                </c:pt>
                <c:pt idx="43746">
                  <c:v>42929.918055555558</c:v>
                </c:pt>
                <c:pt idx="43747">
                  <c:v>42929.918749999997</c:v>
                </c:pt>
                <c:pt idx="43748">
                  <c:v>42929.919444444444</c:v>
                </c:pt>
                <c:pt idx="43749">
                  <c:v>42929.920138888891</c:v>
                </c:pt>
                <c:pt idx="43750">
                  <c:v>42929.92083333333</c:v>
                </c:pt>
                <c:pt idx="43751">
                  <c:v>42929.921527777777</c:v>
                </c:pt>
                <c:pt idx="43752">
                  <c:v>42929.922222222223</c:v>
                </c:pt>
                <c:pt idx="43753">
                  <c:v>42929.92291666667</c:v>
                </c:pt>
                <c:pt idx="43754">
                  <c:v>42929.923611111109</c:v>
                </c:pt>
                <c:pt idx="43755">
                  <c:v>42929.924305555556</c:v>
                </c:pt>
                <c:pt idx="43756">
                  <c:v>42929.925000000003</c:v>
                </c:pt>
                <c:pt idx="43757">
                  <c:v>42929.925694444442</c:v>
                </c:pt>
                <c:pt idx="43758">
                  <c:v>42929.926388888889</c:v>
                </c:pt>
                <c:pt idx="43759">
                  <c:v>42929.927083333336</c:v>
                </c:pt>
                <c:pt idx="43760">
                  <c:v>42929.927777777775</c:v>
                </c:pt>
                <c:pt idx="43761">
                  <c:v>42929.928472222222</c:v>
                </c:pt>
                <c:pt idx="43762">
                  <c:v>42929.929166666669</c:v>
                </c:pt>
                <c:pt idx="43763">
                  <c:v>42929.929861111108</c:v>
                </c:pt>
                <c:pt idx="43764">
                  <c:v>42929.930555555555</c:v>
                </c:pt>
                <c:pt idx="43765">
                  <c:v>42929.931250000001</c:v>
                </c:pt>
                <c:pt idx="43766">
                  <c:v>42929.931944444441</c:v>
                </c:pt>
                <c:pt idx="43767">
                  <c:v>42929.932638888888</c:v>
                </c:pt>
                <c:pt idx="43768">
                  <c:v>42929.933333333334</c:v>
                </c:pt>
                <c:pt idx="43769">
                  <c:v>42929.934027777781</c:v>
                </c:pt>
                <c:pt idx="43770">
                  <c:v>42929.93472222222</c:v>
                </c:pt>
                <c:pt idx="43771">
                  <c:v>42929.935416666667</c:v>
                </c:pt>
                <c:pt idx="43772">
                  <c:v>42929.936111111114</c:v>
                </c:pt>
                <c:pt idx="43773">
                  <c:v>42929.936805555553</c:v>
                </c:pt>
                <c:pt idx="43774">
                  <c:v>42929.9375</c:v>
                </c:pt>
                <c:pt idx="43775">
                  <c:v>42929.938194444447</c:v>
                </c:pt>
                <c:pt idx="43776">
                  <c:v>42929.938888888886</c:v>
                </c:pt>
                <c:pt idx="43777">
                  <c:v>42929.939583333333</c:v>
                </c:pt>
                <c:pt idx="43778">
                  <c:v>42929.94027777778</c:v>
                </c:pt>
                <c:pt idx="43779">
                  <c:v>42929.940972222219</c:v>
                </c:pt>
                <c:pt idx="43780">
                  <c:v>42929.941666666666</c:v>
                </c:pt>
                <c:pt idx="43781">
                  <c:v>42929.942361111112</c:v>
                </c:pt>
                <c:pt idx="43782">
                  <c:v>42929.943055555559</c:v>
                </c:pt>
                <c:pt idx="43783">
                  <c:v>42929.943749999999</c:v>
                </c:pt>
                <c:pt idx="43784">
                  <c:v>42929.944444444445</c:v>
                </c:pt>
                <c:pt idx="43785">
                  <c:v>42929.945138888892</c:v>
                </c:pt>
                <c:pt idx="43786">
                  <c:v>42929.945833333331</c:v>
                </c:pt>
                <c:pt idx="43787">
                  <c:v>42929.946527777778</c:v>
                </c:pt>
                <c:pt idx="43788">
                  <c:v>42929.947222222225</c:v>
                </c:pt>
                <c:pt idx="43789">
                  <c:v>42929.947916666664</c:v>
                </c:pt>
                <c:pt idx="43790">
                  <c:v>42929.948611111111</c:v>
                </c:pt>
                <c:pt idx="43791">
                  <c:v>42929.949305555558</c:v>
                </c:pt>
                <c:pt idx="43792">
                  <c:v>42929.95</c:v>
                </c:pt>
                <c:pt idx="43793">
                  <c:v>42929.950694444444</c:v>
                </c:pt>
                <c:pt idx="43794">
                  <c:v>42929.951388888891</c:v>
                </c:pt>
                <c:pt idx="43795">
                  <c:v>42929.95208333333</c:v>
                </c:pt>
                <c:pt idx="43796">
                  <c:v>42929.952777777777</c:v>
                </c:pt>
                <c:pt idx="43797">
                  <c:v>42929.953472222223</c:v>
                </c:pt>
                <c:pt idx="43798">
                  <c:v>42929.95416666667</c:v>
                </c:pt>
                <c:pt idx="43799">
                  <c:v>42929.954861111109</c:v>
                </c:pt>
                <c:pt idx="43800">
                  <c:v>42929.955555555556</c:v>
                </c:pt>
                <c:pt idx="43801">
                  <c:v>42929.956250000003</c:v>
                </c:pt>
                <c:pt idx="43802">
                  <c:v>42929.956944444442</c:v>
                </c:pt>
                <c:pt idx="43803">
                  <c:v>42929.957638888889</c:v>
                </c:pt>
                <c:pt idx="43804">
                  <c:v>42929.958333333336</c:v>
                </c:pt>
                <c:pt idx="43805">
                  <c:v>42929.959027777775</c:v>
                </c:pt>
                <c:pt idx="43806">
                  <c:v>42929.959722222222</c:v>
                </c:pt>
                <c:pt idx="43807">
                  <c:v>42929.960416666669</c:v>
                </c:pt>
                <c:pt idx="43808">
                  <c:v>42929.961111111108</c:v>
                </c:pt>
                <c:pt idx="43809">
                  <c:v>42929.961805555555</c:v>
                </c:pt>
                <c:pt idx="43810">
                  <c:v>42929.962500000001</c:v>
                </c:pt>
                <c:pt idx="43811">
                  <c:v>42929.963194444441</c:v>
                </c:pt>
                <c:pt idx="43812">
                  <c:v>42929.963888888888</c:v>
                </c:pt>
                <c:pt idx="43813">
                  <c:v>42929.964583333334</c:v>
                </c:pt>
                <c:pt idx="43814">
                  <c:v>42929.965277777781</c:v>
                </c:pt>
                <c:pt idx="43815">
                  <c:v>42929.96597222222</c:v>
                </c:pt>
                <c:pt idx="43816">
                  <c:v>42929.966666666667</c:v>
                </c:pt>
                <c:pt idx="43817">
                  <c:v>42929.967361111114</c:v>
                </c:pt>
                <c:pt idx="43818">
                  <c:v>42929.968055555553</c:v>
                </c:pt>
                <c:pt idx="43819">
                  <c:v>42929.96875</c:v>
                </c:pt>
                <c:pt idx="43820">
                  <c:v>42929.969444444447</c:v>
                </c:pt>
                <c:pt idx="43821">
                  <c:v>42929.970138888886</c:v>
                </c:pt>
                <c:pt idx="43822">
                  <c:v>42929.970833333333</c:v>
                </c:pt>
                <c:pt idx="43823">
                  <c:v>42929.97152777778</c:v>
                </c:pt>
                <c:pt idx="43824">
                  <c:v>42929.972222222219</c:v>
                </c:pt>
                <c:pt idx="43825">
                  <c:v>42929.972916666666</c:v>
                </c:pt>
                <c:pt idx="43826">
                  <c:v>42929.973611111112</c:v>
                </c:pt>
                <c:pt idx="43827">
                  <c:v>42929.974305555559</c:v>
                </c:pt>
                <c:pt idx="43828">
                  <c:v>42929.974999999999</c:v>
                </c:pt>
                <c:pt idx="43829">
                  <c:v>42929.975694444445</c:v>
                </c:pt>
                <c:pt idx="43830">
                  <c:v>42929.976388888892</c:v>
                </c:pt>
                <c:pt idx="43831">
                  <c:v>42929.977083333331</c:v>
                </c:pt>
                <c:pt idx="43832">
                  <c:v>42929.977777777778</c:v>
                </c:pt>
                <c:pt idx="43833">
                  <c:v>42929.978472222225</c:v>
                </c:pt>
                <c:pt idx="43834">
                  <c:v>42929.979166666664</c:v>
                </c:pt>
                <c:pt idx="43835">
                  <c:v>42929.979861111111</c:v>
                </c:pt>
                <c:pt idx="43836">
                  <c:v>42929.980555555558</c:v>
                </c:pt>
                <c:pt idx="43837">
                  <c:v>42929.981249999997</c:v>
                </c:pt>
                <c:pt idx="43838">
                  <c:v>42929.981944444444</c:v>
                </c:pt>
                <c:pt idx="43839">
                  <c:v>42929.982638888891</c:v>
                </c:pt>
                <c:pt idx="43840">
                  <c:v>42929.98333333333</c:v>
                </c:pt>
                <c:pt idx="43841">
                  <c:v>42929.984027777777</c:v>
                </c:pt>
                <c:pt idx="43842">
                  <c:v>42929.984722222223</c:v>
                </c:pt>
                <c:pt idx="43843">
                  <c:v>42929.98541666667</c:v>
                </c:pt>
                <c:pt idx="43844">
                  <c:v>42929.986111111109</c:v>
                </c:pt>
                <c:pt idx="43845">
                  <c:v>42929.986805555556</c:v>
                </c:pt>
                <c:pt idx="43846">
                  <c:v>42929.987500000003</c:v>
                </c:pt>
                <c:pt idx="43847">
                  <c:v>42929.988194444442</c:v>
                </c:pt>
                <c:pt idx="43848">
                  <c:v>42929.988888888889</c:v>
                </c:pt>
                <c:pt idx="43849">
                  <c:v>42929.989583333336</c:v>
                </c:pt>
                <c:pt idx="43850">
                  <c:v>42929.990277777775</c:v>
                </c:pt>
                <c:pt idx="43851">
                  <c:v>42929.990972222222</c:v>
                </c:pt>
                <c:pt idx="43852">
                  <c:v>42929.991666666669</c:v>
                </c:pt>
                <c:pt idx="43853">
                  <c:v>42929.992361111108</c:v>
                </c:pt>
                <c:pt idx="43854">
                  <c:v>42929.993055555555</c:v>
                </c:pt>
                <c:pt idx="43855">
                  <c:v>42929.993750000001</c:v>
                </c:pt>
                <c:pt idx="43856">
                  <c:v>42929.994444444441</c:v>
                </c:pt>
                <c:pt idx="43857">
                  <c:v>42929.995138888888</c:v>
                </c:pt>
                <c:pt idx="43858">
                  <c:v>42929.995833333334</c:v>
                </c:pt>
                <c:pt idx="43859">
                  <c:v>42929.996527777781</c:v>
                </c:pt>
                <c:pt idx="43860">
                  <c:v>42929.99722222222</c:v>
                </c:pt>
                <c:pt idx="43861">
                  <c:v>42929.997916666667</c:v>
                </c:pt>
                <c:pt idx="43862">
                  <c:v>42929.998611111114</c:v>
                </c:pt>
                <c:pt idx="43863">
                  <c:v>42929.999305555553</c:v>
                </c:pt>
                <c:pt idx="43864">
                  <c:v>42930</c:v>
                </c:pt>
                <c:pt idx="43865">
                  <c:v>42930.000694444447</c:v>
                </c:pt>
                <c:pt idx="43866">
                  <c:v>42930.001388888886</c:v>
                </c:pt>
                <c:pt idx="43867">
                  <c:v>42930.002083333333</c:v>
                </c:pt>
                <c:pt idx="43868">
                  <c:v>42930.00277777778</c:v>
                </c:pt>
                <c:pt idx="43869">
                  <c:v>42930.003472222219</c:v>
                </c:pt>
                <c:pt idx="43870">
                  <c:v>42930.004166666666</c:v>
                </c:pt>
                <c:pt idx="43871">
                  <c:v>42930.004861111112</c:v>
                </c:pt>
                <c:pt idx="43872">
                  <c:v>42930.005555555559</c:v>
                </c:pt>
                <c:pt idx="43873">
                  <c:v>42930.006249999999</c:v>
                </c:pt>
                <c:pt idx="43874">
                  <c:v>42930.006944444445</c:v>
                </c:pt>
                <c:pt idx="43875">
                  <c:v>42930.007638888892</c:v>
                </c:pt>
                <c:pt idx="43876">
                  <c:v>42930.008333333331</c:v>
                </c:pt>
                <c:pt idx="43877">
                  <c:v>42930.009027777778</c:v>
                </c:pt>
                <c:pt idx="43878">
                  <c:v>42930.009722222225</c:v>
                </c:pt>
                <c:pt idx="43879">
                  <c:v>42930.010416666664</c:v>
                </c:pt>
                <c:pt idx="43880">
                  <c:v>42930.011111111111</c:v>
                </c:pt>
                <c:pt idx="43881">
                  <c:v>42930.011805555558</c:v>
                </c:pt>
                <c:pt idx="43882">
                  <c:v>42930.012499999997</c:v>
                </c:pt>
                <c:pt idx="43883">
                  <c:v>42930.013194444444</c:v>
                </c:pt>
                <c:pt idx="43884">
                  <c:v>42930.013888888891</c:v>
                </c:pt>
                <c:pt idx="43885">
                  <c:v>42930.01458333333</c:v>
                </c:pt>
                <c:pt idx="43886">
                  <c:v>42930.015277777777</c:v>
                </c:pt>
                <c:pt idx="43887">
                  <c:v>42930.015972222223</c:v>
                </c:pt>
                <c:pt idx="43888">
                  <c:v>42930.01666666667</c:v>
                </c:pt>
                <c:pt idx="43889">
                  <c:v>42930.017361111109</c:v>
                </c:pt>
                <c:pt idx="43890">
                  <c:v>42930.018055555556</c:v>
                </c:pt>
                <c:pt idx="43891">
                  <c:v>42930.018750000003</c:v>
                </c:pt>
                <c:pt idx="43892">
                  <c:v>42930.019444444442</c:v>
                </c:pt>
                <c:pt idx="43893">
                  <c:v>42930.020138888889</c:v>
                </c:pt>
                <c:pt idx="43894">
                  <c:v>42930.020833333336</c:v>
                </c:pt>
                <c:pt idx="43895">
                  <c:v>42930.021527777775</c:v>
                </c:pt>
                <c:pt idx="43896">
                  <c:v>42930.022222222222</c:v>
                </c:pt>
                <c:pt idx="43897">
                  <c:v>42930.022916666669</c:v>
                </c:pt>
                <c:pt idx="43898">
                  <c:v>42930.023611111108</c:v>
                </c:pt>
                <c:pt idx="43899">
                  <c:v>42930.024305555555</c:v>
                </c:pt>
                <c:pt idx="43900">
                  <c:v>42930.025000000001</c:v>
                </c:pt>
                <c:pt idx="43901">
                  <c:v>42930.025694444441</c:v>
                </c:pt>
                <c:pt idx="43902">
                  <c:v>42930.026388888888</c:v>
                </c:pt>
                <c:pt idx="43903">
                  <c:v>42930.027083333334</c:v>
                </c:pt>
                <c:pt idx="43904">
                  <c:v>42930.027777777781</c:v>
                </c:pt>
                <c:pt idx="43905">
                  <c:v>42930.02847222222</c:v>
                </c:pt>
                <c:pt idx="43906">
                  <c:v>42930.029166666667</c:v>
                </c:pt>
                <c:pt idx="43907">
                  <c:v>42930.029861111114</c:v>
                </c:pt>
                <c:pt idx="43908">
                  <c:v>42930.030555555553</c:v>
                </c:pt>
                <c:pt idx="43909">
                  <c:v>42930.03125</c:v>
                </c:pt>
                <c:pt idx="43910">
                  <c:v>42930.031944444447</c:v>
                </c:pt>
                <c:pt idx="43911">
                  <c:v>42930.032638888886</c:v>
                </c:pt>
                <c:pt idx="43912">
                  <c:v>42930.033333333333</c:v>
                </c:pt>
                <c:pt idx="43913">
                  <c:v>42930.03402777778</c:v>
                </c:pt>
                <c:pt idx="43914">
                  <c:v>42930.034722222219</c:v>
                </c:pt>
                <c:pt idx="43915">
                  <c:v>42930.035416666666</c:v>
                </c:pt>
                <c:pt idx="43916">
                  <c:v>42930.036111111112</c:v>
                </c:pt>
                <c:pt idx="43917">
                  <c:v>42930.036805555559</c:v>
                </c:pt>
                <c:pt idx="43918">
                  <c:v>42930.037499999999</c:v>
                </c:pt>
                <c:pt idx="43919">
                  <c:v>42930.038194444445</c:v>
                </c:pt>
                <c:pt idx="43920">
                  <c:v>42930.038888888892</c:v>
                </c:pt>
                <c:pt idx="43921">
                  <c:v>42930.039583333331</c:v>
                </c:pt>
                <c:pt idx="43922">
                  <c:v>42930.040277777778</c:v>
                </c:pt>
                <c:pt idx="43923">
                  <c:v>42930.040972222225</c:v>
                </c:pt>
                <c:pt idx="43924">
                  <c:v>42930.041666666664</c:v>
                </c:pt>
                <c:pt idx="43925">
                  <c:v>42930.042361111111</c:v>
                </c:pt>
                <c:pt idx="43926">
                  <c:v>42930.043055555558</c:v>
                </c:pt>
                <c:pt idx="43927">
                  <c:v>42930.043749999997</c:v>
                </c:pt>
                <c:pt idx="43928">
                  <c:v>42930.044444444444</c:v>
                </c:pt>
                <c:pt idx="43929">
                  <c:v>42930.045138888891</c:v>
                </c:pt>
                <c:pt idx="43930">
                  <c:v>42930.04583333333</c:v>
                </c:pt>
                <c:pt idx="43931">
                  <c:v>42930.046527777777</c:v>
                </c:pt>
                <c:pt idx="43932">
                  <c:v>42930.047222222223</c:v>
                </c:pt>
                <c:pt idx="43933">
                  <c:v>42930.04791666667</c:v>
                </c:pt>
                <c:pt idx="43934">
                  <c:v>42930.048611111109</c:v>
                </c:pt>
                <c:pt idx="43935">
                  <c:v>42930.049305555556</c:v>
                </c:pt>
                <c:pt idx="43936">
                  <c:v>42930.05</c:v>
                </c:pt>
                <c:pt idx="43937">
                  <c:v>42930.050694444442</c:v>
                </c:pt>
                <c:pt idx="43938">
                  <c:v>42930.051388888889</c:v>
                </c:pt>
                <c:pt idx="43939">
                  <c:v>42930.052083333336</c:v>
                </c:pt>
                <c:pt idx="43940">
                  <c:v>42930.052777777775</c:v>
                </c:pt>
                <c:pt idx="43941">
                  <c:v>42930.053472222222</c:v>
                </c:pt>
                <c:pt idx="43942">
                  <c:v>42930.054166666669</c:v>
                </c:pt>
                <c:pt idx="43943">
                  <c:v>42930.054861111108</c:v>
                </c:pt>
                <c:pt idx="43944">
                  <c:v>42930.055555555555</c:v>
                </c:pt>
                <c:pt idx="43945">
                  <c:v>42930.056250000001</c:v>
                </c:pt>
                <c:pt idx="43946">
                  <c:v>42930.056944444441</c:v>
                </c:pt>
                <c:pt idx="43947">
                  <c:v>42930.057638888888</c:v>
                </c:pt>
                <c:pt idx="43948">
                  <c:v>42930.058333333334</c:v>
                </c:pt>
                <c:pt idx="43949">
                  <c:v>42930.059027777781</c:v>
                </c:pt>
                <c:pt idx="43950">
                  <c:v>42930.05972222222</c:v>
                </c:pt>
                <c:pt idx="43951">
                  <c:v>42930.060416666667</c:v>
                </c:pt>
                <c:pt idx="43952">
                  <c:v>42930.061111111114</c:v>
                </c:pt>
                <c:pt idx="43953">
                  <c:v>42930.061805555553</c:v>
                </c:pt>
                <c:pt idx="43954">
                  <c:v>42930.0625</c:v>
                </c:pt>
                <c:pt idx="43955">
                  <c:v>42930.063194444447</c:v>
                </c:pt>
                <c:pt idx="43956">
                  <c:v>42930.063888888886</c:v>
                </c:pt>
                <c:pt idx="43957">
                  <c:v>42930.064583333333</c:v>
                </c:pt>
                <c:pt idx="43958">
                  <c:v>42930.06527777778</c:v>
                </c:pt>
                <c:pt idx="43959">
                  <c:v>42930.065972222219</c:v>
                </c:pt>
                <c:pt idx="43960">
                  <c:v>42930.066666666666</c:v>
                </c:pt>
                <c:pt idx="43961">
                  <c:v>42930.067361111112</c:v>
                </c:pt>
                <c:pt idx="43962">
                  <c:v>42930.068055555559</c:v>
                </c:pt>
                <c:pt idx="43963">
                  <c:v>42930.068749999999</c:v>
                </c:pt>
                <c:pt idx="43964">
                  <c:v>42930.069444444445</c:v>
                </c:pt>
                <c:pt idx="43965">
                  <c:v>42930.070138888892</c:v>
                </c:pt>
                <c:pt idx="43966">
                  <c:v>42930.070833333331</c:v>
                </c:pt>
                <c:pt idx="43967">
                  <c:v>42930.071527777778</c:v>
                </c:pt>
                <c:pt idx="43968">
                  <c:v>42930.072222222225</c:v>
                </c:pt>
                <c:pt idx="43969">
                  <c:v>42930.072916666664</c:v>
                </c:pt>
                <c:pt idx="43970">
                  <c:v>42930.073611111111</c:v>
                </c:pt>
                <c:pt idx="43971">
                  <c:v>42930.074305555558</c:v>
                </c:pt>
                <c:pt idx="43972">
                  <c:v>42930.074999999997</c:v>
                </c:pt>
                <c:pt idx="43973">
                  <c:v>42930.075694444444</c:v>
                </c:pt>
                <c:pt idx="43974">
                  <c:v>42930.076388888891</c:v>
                </c:pt>
                <c:pt idx="43975">
                  <c:v>42930.07708333333</c:v>
                </c:pt>
                <c:pt idx="43976">
                  <c:v>42930.077777777777</c:v>
                </c:pt>
                <c:pt idx="43977">
                  <c:v>42930.078472222223</c:v>
                </c:pt>
                <c:pt idx="43978">
                  <c:v>42930.07916666667</c:v>
                </c:pt>
                <c:pt idx="43979">
                  <c:v>42930.079861111109</c:v>
                </c:pt>
                <c:pt idx="43980">
                  <c:v>42930.080555555556</c:v>
                </c:pt>
                <c:pt idx="43981">
                  <c:v>42930.081250000003</c:v>
                </c:pt>
                <c:pt idx="43982">
                  <c:v>42930.081944444442</c:v>
                </c:pt>
                <c:pt idx="43983">
                  <c:v>42930.082638888889</c:v>
                </c:pt>
                <c:pt idx="43984">
                  <c:v>42930.083333333336</c:v>
                </c:pt>
                <c:pt idx="43985">
                  <c:v>42930.084027777775</c:v>
                </c:pt>
                <c:pt idx="43986">
                  <c:v>42930.084722222222</c:v>
                </c:pt>
                <c:pt idx="43987">
                  <c:v>42930.085416666669</c:v>
                </c:pt>
                <c:pt idx="43988">
                  <c:v>42930.086111111108</c:v>
                </c:pt>
                <c:pt idx="43989">
                  <c:v>42930.086805555555</c:v>
                </c:pt>
                <c:pt idx="43990">
                  <c:v>42930.087500000001</c:v>
                </c:pt>
                <c:pt idx="43991">
                  <c:v>42930.088194444441</c:v>
                </c:pt>
                <c:pt idx="43992">
                  <c:v>42930.088888888888</c:v>
                </c:pt>
                <c:pt idx="43993">
                  <c:v>42930.089583333334</c:v>
                </c:pt>
                <c:pt idx="43994">
                  <c:v>42930.090277777781</c:v>
                </c:pt>
                <c:pt idx="43995">
                  <c:v>42930.09097222222</c:v>
                </c:pt>
                <c:pt idx="43996">
                  <c:v>42930.091666666667</c:v>
                </c:pt>
                <c:pt idx="43997">
                  <c:v>42930.092361111114</c:v>
                </c:pt>
                <c:pt idx="43998">
                  <c:v>42930.093055555553</c:v>
                </c:pt>
                <c:pt idx="43999">
                  <c:v>42930.09375</c:v>
                </c:pt>
                <c:pt idx="44000">
                  <c:v>42930.094444444447</c:v>
                </c:pt>
                <c:pt idx="44001">
                  <c:v>42930.095138888886</c:v>
                </c:pt>
                <c:pt idx="44002">
                  <c:v>42930.095833333333</c:v>
                </c:pt>
                <c:pt idx="44003">
                  <c:v>42930.09652777778</c:v>
                </c:pt>
                <c:pt idx="44004">
                  <c:v>42930.097222222219</c:v>
                </c:pt>
                <c:pt idx="44005">
                  <c:v>42930.097916666666</c:v>
                </c:pt>
                <c:pt idx="44006">
                  <c:v>42930.098611111112</c:v>
                </c:pt>
                <c:pt idx="44007">
                  <c:v>42930.099305555559</c:v>
                </c:pt>
                <c:pt idx="44008">
                  <c:v>42930.1</c:v>
                </c:pt>
                <c:pt idx="44009">
                  <c:v>42930.100694444445</c:v>
                </c:pt>
                <c:pt idx="44010">
                  <c:v>42930.101388888892</c:v>
                </c:pt>
                <c:pt idx="44011">
                  <c:v>42930.102083333331</c:v>
                </c:pt>
                <c:pt idx="44012">
                  <c:v>42930.102777777778</c:v>
                </c:pt>
                <c:pt idx="44013">
                  <c:v>42930.103472222225</c:v>
                </c:pt>
                <c:pt idx="44014">
                  <c:v>42930.104166666664</c:v>
                </c:pt>
                <c:pt idx="44015">
                  <c:v>42930.104861111111</c:v>
                </c:pt>
                <c:pt idx="44016">
                  <c:v>42930.105555555558</c:v>
                </c:pt>
                <c:pt idx="44017">
                  <c:v>42930.106249999997</c:v>
                </c:pt>
                <c:pt idx="44018">
                  <c:v>42930.106944444444</c:v>
                </c:pt>
                <c:pt idx="44019">
                  <c:v>42930.107638888891</c:v>
                </c:pt>
                <c:pt idx="44020">
                  <c:v>42930.10833333333</c:v>
                </c:pt>
                <c:pt idx="44021">
                  <c:v>42930.109027777777</c:v>
                </c:pt>
                <c:pt idx="44022">
                  <c:v>42930.109722222223</c:v>
                </c:pt>
                <c:pt idx="44023">
                  <c:v>42930.11041666667</c:v>
                </c:pt>
                <c:pt idx="44024">
                  <c:v>42930.111111111109</c:v>
                </c:pt>
                <c:pt idx="44025">
                  <c:v>42930.111805555556</c:v>
                </c:pt>
                <c:pt idx="44026">
                  <c:v>42930.112500000003</c:v>
                </c:pt>
                <c:pt idx="44027">
                  <c:v>42930.113194444442</c:v>
                </c:pt>
                <c:pt idx="44028">
                  <c:v>42930.113888888889</c:v>
                </c:pt>
                <c:pt idx="44029">
                  <c:v>42930.114583333336</c:v>
                </c:pt>
                <c:pt idx="44030">
                  <c:v>42930.115277777775</c:v>
                </c:pt>
                <c:pt idx="44031">
                  <c:v>42930.115972222222</c:v>
                </c:pt>
                <c:pt idx="44032">
                  <c:v>42930.116666666669</c:v>
                </c:pt>
                <c:pt idx="44033">
                  <c:v>42930.117361111108</c:v>
                </c:pt>
                <c:pt idx="44034">
                  <c:v>42930.118055555555</c:v>
                </c:pt>
                <c:pt idx="44035">
                  <c:v>42930.118750000001</c:v>
                </c:pt>
                <c:pt idx="44036">
                  <c:v>42930.119444444441</c:v>
                </c:pt>
                <c:pt idx="44037">
                  <c:v>42930.120138888888</c:v>
                </c:pt>
                <c:pt idx="44038">
                  <c:v>42930.120833333334</c:v>
                </c:pt>
                <c:pt idx="44039">
                  <c:v>42930.121527777781</c:v>
                </c:pt>
                <c:pt idx="44040">
                  <c:v>42930.12222222222</c:v>
                </c:pt>
                <c:pt idx="44041">
                  <c:v>42930.122916666667</c:v>
                </c:pt>
                <c:pt idx="44042">
                  <c:v>42930.123611111114</c:v>
                </c:pt>
                <c:pt idx="44043">
                  <c:v>42930.124305555553</c:v>
                </c:pt>
                <c:pt idx="44044">
                  <c:v>42930.125</c:v>
                </c:pt>
                <c:pt idx="44045">
                  <c:v>42930.125694444447</c:v>
                </c:pt>
                <c:pt idx="44046">
                  <c:v>42930.126388888886</c:v>
                </c:pt>
                <c:pt idx="44047">
                  <c:v>42930.127083333333</c:v>
                </c:pt>
                <c:pt idx="44048">
                  <c:v>42930.12777777778</c:v>
                </c:pt>
                <c:pt idx="44049">
                  <c:v>42930.128472222219</c:v>
                </c:pt>
                <c:pt idx="44050">
                  <c:v>42930.129166666666</c:v>
                </c:pt>
                <c:pt idx="44051">
                  <c:v>42930.129861111112</c:v>
                </c:pt>
                <c:pt idx="44052">
                  <c:v>42930.130555555559</c:v>
                </c:pt>
                <c:pt idx="44053">
                  <c:v>42930.131249999999</c:v>
                </c:pt>
                <c:pt idx="44054">
                  <c:v>42930.131944444445</c:v>
                </c:pt>
                <c:pt idx="44055">
                  <c:v>42930.132638888892</c:v>
                </c:pt>
                <c:pt idx="44056">
                  <c:v>42930.133333333331</c:v>
                </c:pt>
                <c:pt idx="44057">
                  <c:v>42930.134027777778</c:v>
                </c:pt>
                <c:pt idx="44058">
                  <c:v>42930.134722222225</c:v>
                </c:pt>
                <c:pt idx="44059">
                  <c:v>42930.135416666664</c:v>
                </c:pt>
                <c:pt idx="44060">
                  <c:v>42930.136111111111</c:v>
                </c:pt>
                <c:pt idx="44061">
                  <c:v>42930.136805555558</c:v>
                </c:pt>
                <c:pt idx="44062">
                  <c:v>42930.137499999997</c:v>
                </c:pt>
                <c:pt idx="44063">
                  <c:v>42930.138194444444</c:v>
                </c:pt>
                <c:pt idx="44064">
                  <c:v>42930.138888888891</c:v>
                </c:pt>
                <c:pt idx="44065">
                  <c:v>42930.13958333333</c:v>
                </c:pt>
                <c:pt idx="44066">
                  <c:v>42930.140277777777</c:v>
                </c:pt>
                <c:pt idx="44067">
                  <c:v>42930.140972222223</c:v>
                </c:pt>
                <c:pt idx="44068">
                  <c:v>42930.14166666667</c:v>
                </c:pt>
                <c:pt idx="44069">
                  <c:v>42930.142361111109</c:v>
                </c:pt>
                <c:pt idx="44070">
                  <c:v>42930.143055555556</c:v>
                </c:pt>
                <c:pt idx="44071">
                  <c:v>42930.143750000003</c:v>
                </c:pt>
                <c:pt idx="44072">
                  <c:v>42930.144444444442</c:v>
                </c:pt>
                <c:pt idx="44073">
                  <c:v>42930.145138888889</c:v>
                </c:pt>
                <c:pt idx="44074">
                  <c:v>42930.145833333336</c:v>
                </c:pt>
                <c:pt idx="44075">
                  <c:v>42930.146527777775</c:v>
                </c:pt>
                <c:pt idx="44076">
                  <c:v>42930.147222222222</c:v>
                </c:pt>
                <c:pt idx="44077">
                  <c:v>42930.147916666669</c:v>
                </c:pt>
                <c:pt idx="44078">
                  <c:v>42930.148611111108</c:v>
                </c:pt>
                <c:pt idx="44079">
                  <c:v>42930.149305555555</c:v>
                </c:pt>
                <c:pt idx="44080">
                  <c:v>42930.15</c:v>
                </c:pt>
                <c:pt idx="44081">
                  <c:v>42930.150694444441</c:v>
                </c:pt>
                <c:pt idx="44082">
                  <c:v>42930.151388888888</c:v>
                </c:pt>
                <c:pt idx="44083">
                  <c:v>42930.152083333334</c:v>
                </c:pt>
                <c:pt idx="44084">
                  <c:v>42930.152777777781</c:v>
                </c:pt>
                <c:pt idx="44085">
                  <c:v>42930.15347222222</c:v>
                </c:pt>
                <c:pt idx="44086">
                  <c:v>42930.154166666667</c:v>
                </c:pt>
                <c:pt idx="44087">
                  <c:v>42930.154861111114</c:v>
                </c:pt>
                <c:pt idx="44088">
                  <c:v>42930.155555555553</c:v>
                </c:pt>
                <c:pt idx="44089">
                  <c:v>42930.15625</c:v>
                </c:pt>
                <c:pt idx="44090">
                  <c:v>42930.156944444447</c:v>
                </c:pt>
                <c:pt idx="44091">
                  <c:v>42930.157638888886</c:v>
                </c:pt>
                <c:pt idx="44092">
                  <c:v>42930.158333333333</c:v>
                </c:pt>
                <c:pt idx="44093">
                  <c:v>42930.15902777778</c:v>
                </c:pt>
                <c:pt idx="44094">
                  <c:v>42930.159722222219</c:v>
                </c:pt>
                <c:pt idx="44095">
                  <c:v>42930.160416666666</c:v>
                </c:pt>
                <c:pt idx="44096">
                  <c:v>42930.161111111112</c:v>
                </c:pt>
                <c:pt idx="44097">
                  <c:v>42930.161805555559</c:v>
                </c:pt>
                <c:pt idx="44098">
                  <c:v>42930.162499999999</c:v>
                </c:pt>
                <c:pt idx="44099">
                  <c:v>42930.163194444445</c:v>
                </c:pt>
                <c:pt idx="44100">
                  <c:v>42930.163888888892</c:v>
                </c:pt>
                <c:pt idx="44101">
                  <c:v>42930.164583333331</c:v>
                </c:pt>
                <c:pt idx="44102">
                  <c:v>42930.165277777778</c:v>
                </c:pt>
                <c:pt idx="44103">
                  <c:v>42930.165972222225</c:v>
                </c:pt>
                <c:pt idx="44104">
                  <c:v>42930.166666666664</c:v>
                </c:pt>
                <c:pt idx="44105">
                  <c:v>42930.167361111111</c:v>
                </c:pt>
                <c:pt idx="44106">
                  <c:v>42930.168055555558</c:v>
                </c:pt>
                <c:pt idx="44107">
                  <c:v>42930.168749999997</c:v>
                </c:pt>
                <c:pt idx="44108">
                  <c:v>42930.169444444444</c:v>
                </c:pt>
                <c:pt idx="44109">
                  <c:v>42930.170138888891</c:v>
                </c:pt>
                <c:pt idx="44110">
                  <c:v>42930.17083333333</c:v>
                </c:pt>
                <c:pt idx="44111">
                  <c:v>42930.171527777777</c:v>
                </c:pt>
                <c:pt idx="44112">
                  <c:v>42930.172222222223</c:v>
                </c:pt>
                <c:pt idx="44113">
                  <c:v>42930.17291666667</c:v>
                </c:pt>
                <c:pt idx="44114">
                  <c:v>42930.173611111109</c:v>
                </c:pt>
                <c:pt idx="44115">
                  <c:v>42930.174305555556</c:v>
                </c:pt>
                <c:pt idx="44116">
                  <c:v>42930.175000000003</c:v>
                </c:pt>
                <c:pt idx="44117">
                  <c:v>42930.175694444442</c:v>
                </c:pt>
                <c:pt idx="44118">
                  <c:v>42930.176388888889</c:v>
                </c:pt>
                <c:pt idx="44119">
                  <c:v>42930.177083333336</c:v>
                </c:pt>
                <c:pt idx="44120">
                  <c:v>42930.177777777775</c:v>
                </c:pt>
                <c:pt idx="44121">
                  <c:v>42930.178472222222</c:v>
                </c:pt>
                <c:pt idx="44122">
                  <c:v>42930.179166666669</c:v>
                </c:pt>
                <c:pt idx="44123">
                  <c:v>42930.179861111108</c:v>
                </c:pt>
                <c:pt idx="44124">
                  <c:v>42930.180555555555</c:v>
                </c:pt>
                <c:pt idx="44125">
                  <c:v>42930.181250000001</c:v>
                </c:pt>
                <c:pt idx="44126">
                  <c:v>42930.181944444441</c:v>
                </c:pt>
                <c:pt idx="44127">
                  <c:v>42930.182638888888</c:v>
                </c:pt>
                <c:pt idx="44128">
                  <c:v>42930.183333333334</c:v>
                </c:pt>
                <c:pt idx="44129">
                  <c:v>42930.184027777781</c:v>
                </c:pt>
                <c:pt idx="44130">
                  <c:v>42930.18472222222</c:v>
                </c:pt>
                <c:pt idx="44131">
                  <c:v>42930.185416666667</c:v>
                </c:pt>
                <c:pt idx="44132">
                  <c:v>42930.186111111114</c:v>
                </c:pt>
                <c:pt idx="44133">
                  <c:v>42930.186805555553</c:v>
                </c:pt>
                <c:pt idx="44134">
                  <c:v>42930.1875</c:v>
                </c:pt>
                <c:pt idx="44135">
                  <c:v>42930.188194444447</c:v>
                </c:pt>
                <c:pt idx="44136">
                  <c:v>42930.188888888886</c:v>
                </c:pt>
                <c:pt idx="44137">
                  <c:v>42930.189583333333</c:v>
                </c:pt>
                <c:pt idx="44138">
                  <c:v>42930.19027777778</c:v>
                </c:pt>
                <c:pt idx="44139">
                  <c:v>42930.190972222219</c:v>
                </c:pt>
                <c:pt idx="44140">
                  <c:v>42930.191666666666</c:v>
                </c:pt>
                <c:pt idx="44141">
                  <c:v>42930.192361111112</c:v>
                </c:pt>
                <c:pt idx="44142">
                  <c:v>42930.193055555559</c:v>
                </c:pt>
                <c:pt idx="44143">
                  <c:v>42930.193749999999</c:v>
                </c:pt>
                <c:pt idx="44144">
                  <c:v>42930.194444444445</c:v>
                </c:pt>
                <c:pt idx="44145">
                  <c:v>42930.195138888892</c:v>
                </c:pt>
                <c:pt idx="44146">
                  <c:v>42930.195833333331</c:v>
                </c:pt>
                <c:pt idx="44147">
                  <c:v>42930.196527777778</c:v>
                </c:pt>
                <c:pt idx="44148">
                  <c:v>42930.197222222225</c:v>
                </c:pt>
                <c:pt idx="44149">
                  <c:v>42930.197916666664</c:v>
                </c:pt>
                <c:pt idx="44150">
                  <c:v>42930.198611111111</c:v>
                </c:pt>
                <c:pt idx="44151">
                  <c:v>42930.199305555558</c:v>
                </c:pt>
                <c:pt idx="44152">
                  <c:v>42930.2</c:v>
                </c:pt>
                <c:pt idx="44153">
                  <c:v>42930.200694444444</c:v>
                </c:pt>
                <c:pt idx="44154">
                  <c:v>42930.201388888891</c:v>
                </c:pt>
                <c:pt idx="44155">
                  <c:v>42930.20208333333</c:v>
                </c:pt>
                <c:pt idx="44156">
                  <c:v>42930.202777777777</c:v>
                </c:pt>
                <c:pt idx="44157">
                  <c:v>42930.203472222223</c:v>
                </c:pt>
                <c:pt idx="44158">
                  <c:v>42930.20416666667</c:v>
                </c:pt>
                <c:pt idx="44159">
                  <c:v>42930.204861111109</c:v>
                </c:pt>
                <c:pt idx="44160">
                  <c:v>42930.205555555556</c:v>
                </c:pt>
                <c:pt idx="44161">
                  <c:v>42930.206250000003</c:v>
                </c:pt>
                <c:pt idx="44162">
                  <c:v>42930.206944444442</c:v>
                </c:pt>
                <c:pt idx="44163">
                  <c:v>42930.207638888889</c:v>
                </c:pt>
                <c:pt idx="44164">
                  <c:v>42930.208333333336</c:v>
                </c:pt>
                <c:pt idx="44165">
                  <c:v>42930.209027777775</c:v>
                </c:pt>
                <c:pt idx="44166">
                  <c:v>42930.209722222222</c:v>
                </c:pt>
                <c:pt idx="44167">
                  <c:v>42930.210416666669</c:v>
                </c:pt>
                <c:pt idx="44168">
                  <c:v>42930.211111111108</c:v>
                </c:pt>
                <c:pt idx="44169">
                  <c:v>42930.211805555555</c:v>
                </c:pt>
                <c:pt idx="44170">
                  <c:v>42930.212500000001</c:v>
                </c:pt>
                <c:pt idx="44171">
                  <c:v>42930.213194444441</c:v>
                </c:pt>
                <c:pt idx="44172">
                  <c:v>42930.213888888888</c:v>
                </c:pt>
                <c:pt idx="44173">
                  <c:v>42930.214583333334</c:v>
                </c:pt>
                <c:pt idx="44174">
                  <c:v>42930.215277777781</c:v>
                </c:pt>
                <c:pt idx="44175">
                  <c:v>42930.21597222222</c:v>
                </c:pt>
                <c:pt idx="44176">
                  <c:v>42930.216666666667</c:v>
                </c:pt>
                <c:pt idx="44177">
                  <c:v>42930.217361111114</c:v>
                </c:pt>
                <c:pt idx="44178">
                  <c:v>42930.218055555553</c:v>
                </c:pt>
                <c:pt idx="44179">
                  <c:v>42930.21875</c:v>
                </c:pt>
                <c:pt idx="44180">
                  <c:v>42930.219444444447</c:v>
                </c:pt>
                <c:pt idx="44181">
                  <c:v>42930.220138888886</c:v>
                </c:pt>
                <c:pt idx="44182">
                  <c:v>42930.220833333333</c:v>
                </c:pt>
                <c:pt idx="44183">
                  <c:v>42930.22152777778</c:v>
                </c:pt>
                <c:pt idx="44184">
                  <c:v>42930.222222222219</c:v>
                </c:pt>
                <c:pt idx="44185">
                  <c:v>42930.222916666666</c:v>
                </c:pt>
                <c:pt idx="44186">
                  <c:v>42930.223611111112</c:v>
                </c:pt>
                <c:pt idx="44187">
                  <c:v>42930.224305555559</c:v>
                </c:pt>
                <c:pt idx="44188">
                  <c:v>42930.224999999999</c:v>
                </c:pt>
                <c:pt idx="44189">
                  <c:v>42930.225694444445</c:v>
                </c:pt>
                <c:pt idx="44190">
                  <c:v>42930.226388888892</c:v>
                </c:pt>
                <c:pt idx="44191">
                  <c:v>42930.227083333331</c:v>
                </c:pt>
                <c:pt idx="44192">
                  <c:v>42930.227777777778</c:v>
                </c:pt>
                <c:pt idx="44193">
                  <c:v>42930.228472222225</c:v>
                </c:pt>
                <c:pt idx="44194">
                  <c:v>42930.229166666664</c:v>
                </c:pt>
                <c:pt idx="44195">
                  <c:v>42930.229861111111</c:v>
                </c:pt>
                <c:pt idx="44196">
                  <c:v>42930.230555555558</c:v>
                </c:pt>
                <c:pt idx="44197">
                  <c:v>42930.231249999997</c:v>
                </c:pt>
                <c:pt idx="44198">
                  <c:v>42930.231944444444</c:v>
                </c:pt>
                <c:pt idx="44199">
                  <c:v>42930.232638888891</c:v>
                </c:pt>
                <c:pt idx="44200">
                  <c:v>42930.23333333333</c:v>
                </c:pt>
                <c:pt idx="44201">
                  <c:v>42930.234027777777</c:v>
                </c:pt>
                <c:pt idx="44202">
                  <c:v>42930.234722222223</c:v>
                </c:pt>
                <c:pt idx="44203">
                  <c:v>42930.23541666667</c:v>
                </c:pt>
                <c:pt idx="44204">
                  <c:v>42930.236111111109</c:v>
                </c:pt>
                <c:pt idx="44205">
                  <c:v>42930.236805555556</c:v>
                </c:pt>
                <c:pt idx="44206">
                  <c:v>42930.237500000003</c:v>
                </c:pt>
                <c:pt idx="44207">
                  <c:v>42930.238194444442</c:v>
                </c:pt>
                <c:pt idx="44208">
                  <c:v>42930.238888888889</c:v>
                </c:pt>
                <c:pt idx="44209">
                  <c:v>42930.239583333336</c:v>
                </c:pt>
                <c:pt idx="44210">
                  <c:v>42930.240277777775</c:v>
                </c:pt>
                <c:pt idx="44211">
                  <c:v>42930.240972222222</c:v>
                </c:pt>
                <c:pt idx="44212">
                  <c:v>42930.241666666669</c:v>
                </c:pt>
                <c:pt idx="44213">
                  <c:v>42930.242361111108</c:v>
                </c:pt>
                <c:pt idx="44214">
                  <c:v>42930.243055555555</c:v>
                </c:pt>
                <c:pt idx="44215">
                  <c:v>42930.243750000001</c:v>
                </c:pt>
                <c:pt idx="44216">
                  <c:v>42930.244444444441</c:v>
                </c:pt>
                <c:pt idx="44217">
                  <c:v>42930.245138888888</c:v>
                </c:pt>
                <c:pt idx="44218">
                  <c:v>42930.245833333334</c:v>
                </c:pt>
                <c:pt idx="44219">
                  <c:v>42930.246527777781</c:v>
                </c:pt>
                <c:pt idx="44220">
                  <c:v>42930.24722222222</c:v>
                </c:pt>
                <c:pt idx="44221">
                  <c:v>42930.247916666667</c:v>
                </c:pt>
                <c:pt idx="44222">
                  <c:v>42930.248611111114</c:v>
                </c:pt>
                <c:pt idx="44223">
                  <c:v>42930.249305555553</c:v>
                </c:pt>
                <c:pt idx="44224">
                  <c:v>42930.25</c:v>
                </c:pt>
                <c:pt idx="44225">
                  <c:v>42930.250694444447</c:v>
                </c:pt>
                <c:pt idx="44226">
                  <c:v>42930.251388888886</c:v>
                </c:pt>
                <c:pt idx="44227">
                  <c:v>42930.252083333333</c:v>
                </c:pt>
                <c:pt idx="44228">
                  <c:v>42930.25277777778</c:v>
                </c:pt>
                <c:pt idx="44229">
                  <c:v>42930.253472222219</c:v>
                </c:pt>
                <c:pt idx="44230">
                  <c:v>42930.254166666666</c:v>
                </c:pt>
                <c:pt idx="44231">
                  <c:v>42930.254861111112</c:v>
                </c:pt>
                <c:pt idx="44232">
                  <c:v>42930.255555555559</c:v>
                </c:pt>
                <c:pt idx="44233">
                  <c:v>42930.256249999999</c:v>
                </c:pt>
                <c:pt idx="44234">
                  <c:v>42930.256944444445</c:v>
                </c:pt>
                <c:pt idx="44235">
                  <c:v>42930.257638888892</c:v>
                </c:pt>
                <c:pt idx="44236">
                  <c:v>42930.258333333331</c:v>
                </c:pt>
                <c:pt idx="44237">
                  <c:v>42930.259027777778</c:v>
                </c:pt>
                <c:pt idx="44238">
                  <c:v>42930.259722222225</c:v>
                </c:pt>
                <c:pt idx="44239">
                  <c:v>42930.260416666664</c:v>
                </c:pt>
                <c:pt idx="44240">
                  <c:v>42930.261111111111</c:v>
                </c:pt>
                <c:pt idx="44241">
                  <c:v>42930.261805555558</c:v>
                </c:pt>
                <c:pt idx="44242">
                  <c:v>42930.262499999997</c:v>
                </c:pt>
                <c:pt idx="44243">
                  <c:v>42930.263194444444</c:v>
                </c:pt>
                <c:pt idx="44244">
                  <c:v>42930.263888888891</c:v>
                </c:pt>
                <c:pt idx="44245">
                  <c:v>42930.26458333333</c:v>
                </c:pt>
                <c:pt idx="44246">
                  <c:v>42930.265277777777</c:v>
                </c:pt>
                <c:pt idx="44247">
                  <c:v>42930.265972222223</c:v>
                </c:pt>
                <c:pt idx="44248">
                  <c:v>42930.26666666667</c:v>
                </c:pt>
                <c:pt idx="44249">
                  <c:v>42930.267361111109</c:v>
                </c:pt>
                <c:pt idx="44250">
                  <c:v>42930.268055555556</c:v>
                </c:pt>
                <c:pt idx="44251">
                  <c:v>42930.268750000003</c:v>
                </c:pt>
                <c:pt idx="44252">
                  <c:v>42930.269444444442</c:v>
                </c:pt>
                <c:pt idx="44253">
                  <c:v>42930.270138888889</c:v>
                </c:pt>
                <c:pt idx="44254">
                  <c:v>42930.270833333336</c:v>
                </c:pt>
                <c:pt idx="44255">
                  <c:v>42930.271527777775</c:v>
                </c:pt>
                <c:pt idx="44256">
                  <c:v>42930.272222222222</c:v>
                </c:pt>
                <c:pt idx="44257">
                  <c:v>42930.272916666669</c:v>
                </c:pt>
                <c:pt idx="44258">
                  <c:v>42930.273611111108</c:v>
                </c:pt>
                <c:pt idx="44259">
                  <c:v>42930.274305555555</c:v>
                </c:pt>
                <c:pt idx="44260">
                  <c:v>42930.275000000001</c:v>
                </c:pt>
                <c:pt idx="44261">
                  <c:v>42930.275694444441</c:v>
                </c:pt>
                <c:pt idx="44262">
                  <c:v>42930.276388888888</c:v>
                </c:pt>
                <c:pt idx="44263">
                  <c:v>42930.277083333334</c:v>
                </c:pt>
                <c:pt idx="44264">
                  <c:v>42930.277777777781</c:v>
                </c:pt>
                <c:pt idx="44265">
                  <c:v>42930.27847222222</c:v>
                </c:pt>
                <c:pt idx="44266">
                  <c:v>42930.279166666667</c:v>
                </c:pt>
                <c:pt idx="44267">
                  <c:v>42930.279861111114</c:v>
                </c:pt>
                <c:pt idx="44268">
                  <c:v>42930.280555555553</c:v>
                </c:pt>
                <c:pt idx="44269">
                  <c:v>42930.28125</c:v>
                </c:pt>
                <c:pt idx="44270">
                  <c:v>42930.281944444447</c:v>
                </c:pt>
                <c:pt idx="44271">
                  <c:v>42930.282638888886</c:v>
                </c:pt>
                <c:pt idx="44272">
                  <c:v>42930.283333333333</c:v>
                </c:pt>
                <c:pt idx="44273">
                  <c:v>42930.28402777778</c:v>
                </c:pt>
                <c:pt idx="44274">
                  <c:v>42930.284722222219</c:v>
                </c:pt>
                <c:pt idx="44275">
                  <c:v>42930.285416666666</c:v>
                </c:pt>
                <c:pt idx="44276">
                  <c:v>42930.286111111112</c:v>
                </c:pt>
                <c:pt idx="44277">
                  <c:v>42930.286805555559</c:v>
                </c:pt>
                <c:pt idx="44278">
                  <c:v>42930.287499999999</c:v>
                </c:pt>
                <c:pt idx="44279">
                  <c:v>42930.288194444445</c:v>
                </c:pt>
                <c:pt idx="44280">
                  <c:v>42930.288888888892</c:v>
                </c:pt>
                <c:pt idx="44281">
                  <c:v>42930.289583333331</c:v>
                </c:pt>
                <c:pt idx="44282">
                  <c:v>42930.290277777778</c:v>
                </c:pt>
                <c:pt idx="44283">
                  <c:v>42930.290972222225</c:v>
                </c:pt>
                <c:pt idx="44284">
                  <c:v>42930.291666666664</c:v>
                </c:pt>
                <c:pt idx="44285">
                  <c:v>42930.292361111111</c:v>
                </c:pt>
                <c:pt idx="44286">
                  <c:v>42930.293055555558</c:v>
                </c:pt>
                <c:pt idx="44287">
                  <c:v>42930.293749999997</c:v>
                </c:pt>
                <c:pt idx="44288">
                  <c:v>42930.294444444444</c:v>
                </c:pt>
                <c:pt idx="44289">
                  <c:v>42930.295138888891</c:v>
                </c:pt>
                <c:pt idx="44290">
                  <c:v>42930.29583333333</c:v>
                </c:pt>
                <c:pt idx="44291">
                  <c:v>42930.296527777777</c:v>
                </c:pt>
                <c:pt idx="44292">
                  <c:v>42930.297222222223</c:v>
                </c:pt>
                <c:pt idx="44293">
                  <c:v>42930.29791666667</c:v>
                </c:pt>
                <c:pt idx="44294">
                  <c:v>42930.298611111109</c:v>
                </c:pt>
                <c:pt idx="44295">
                  <c:v>42930.299305555556</c:v>
                </c:pt>
                <c:pt idx="44296">
                  <c:v>42930.3</c:v>
                </c:pt>
                <c:pt idx="44297">
                  <c:v>42930.300694444442</c:v>
                </c:pt>
                <c:pt idx="44298">
                  <c:v>42930.301388888889</c:v>
                </c:pt>
                <c:pt idx="44299">
                  <c:v>42930.302083333336</c:v>
                </c:pt>
                <c:pt idx="44300">
                  <c:v>42930.302777777775</c:v>
                </c:pt>
                <c:pt idx="44301">
                  <c:v>42930.303472222222</c:v>
                </c:pt>
                <c:pt idx="44302">
                  <c:v>42930.304166666669</c:v>
                </c:pt>
                <c:pt idx="44303">
                  <c:v>42930.304861111108</c:v>
                </c:pt>
                <c:pt idx="44304">
                  <c:v>42930.305555555555</c:v>
                </c:pt>
                <c:pt idx="44305">
                  <c:v>42930.306250000001</c:v>
                </c:pt>
                <c:pt idx="44306">
                  <c:v>42930.306944444441</c:v>
                </c:pt>
                <c:pt idx="44307">
                  <c:v>42930.307638888888</c:v>
                </c:pt>
                <c:pt idx="44308">
                  <c:v>42930.308333333334</c:v>
                </c:pt>
                <c:pt idx="44309">
                  <c:v>42930.309027777781</c:v>
                </c:pt>
                <c:pt idx="44310">
                  <c:v>42930.30972222222</c:v>
                </c:pt>
                <c:pt idx="44311">
                  <c:v>42930.310416666667</c:v>
                </c:pt>
                <c:pt idx="44312">
                  <c:v>42930.311111111114</c:v>
                </c:pt>
                <c:pt idx="44313">
                  <c:v>42930.311805555553</c:v>
                </c:pt>
                <c:pt idx="44314">
                  <c:v>42930.3125</c:v>
                </c:pt>
                <c:pt idx="44315">
                  <c:v>42930.313194444447</c:v>
                </c:pt>
                <c:pt idx="44316">
                  <c:v>42930.313888888886</c:v>
                </c:pt>
                <c:pt idx="44317">
                  <c:v>42930.314583333333</c:v>
                </c:pt>
                <c:pt idx="44318">
                  <c:v>42930.31527777778</c:v>
                </c:pt>
                <c:pt idx="44319">
                  <c:v>42930.315972222219</c:v>
                </c:pt>
                <c:pt idx="44320">
                  <c:v>42930.316666666666</c:v>
                </c:pt>
                <c:pt idx="44321">
                  <c:v>42930.317361111112</c:v>
                </c:pt>
                <c:pt idx="44322">
                  <c:v>42930.318055555559</c:v>
                </c:pt>
                <c:pt idx="44323">
                  <c:v>42930.318749999999</c:v>
                </c:pt>
                <c:pt idx="44324">
                  <c:v>42930.319444444445</c:v>
                </c:pt>
                <c:pt idx="44325">
                  <c:v>42930.320138888892</c:v>
                </c:pt>
                <c:pt idx="44326">
                  <c:v>42930.320833333331</c:v>
                </c:pt>
                <c:pt idx="44327">
                  <c:v>42930.321527777778</c:v>
                </c:pt>
                <c:pt idx="44328">
                  <c:v>42930.322222222225</c:v>
                </c:pt>
                <c:pt idx="44329">
                  <c:v>42930.322916666664</c:v>
                </c:pt>
                <c:pt idx="44330">
                  <c:v>42930.323611111111</c:v>
                </c:pt>
                <c:pt idx="44331">
                  <c:v>42930.324305555558</c:v>
                </c:pt>
                <c:pt idx="44332">
                  <c:v>42930.324999999997</c:v>
                </c:pt>
                <c:pt idx="44333">
                  <c:v>42930.325694444444</c:v>
                </c:pt>
                <c:pt idx="44334">
                  <c:v>42930.326388888891</c:v>
                </c:pt>
                <c:pt idx="44335">
                  <c:v>42930.32708333333</c:v>
                </c:pt>
                <c:pt idx="44336">
                  <c:v>42930.327777777777</c:v>
                </c:pt>
                <c:pt idx="44337">
                  <c:v>42930.328472222223</c:v>
                </c:pt>
                <c:pt idx="44338">
                  <c:v>42930.32916666667</c:v>
                </c:pt>
                <c:pt idx="44339">
                  <c:v>42930.329861111109</c:v>
                </c:pt>
                <c:pt idx="44340">
                  <c:v>42930.330555555556</c:v>
                </c:pt>
                <c:pt idx="44341">
                  <c:v>42930.331250000003</c:v>
                </c:pt>
                <c:pt idx="44342">
                  <c:v>42930.331944444442</c:v>
                </c:pt>
                <c:pt idx="44343">
                  <c:v>42930.332638888889</c:v>
                </c:pt>
                <c:pt idx="44344">
                  <c:v>42930.333333333336</c:v>
                </c:pt>
                <c:pt idx="44345">
                  <c:v>42930.334027777775</c:v>
                </c:pt>
                <c:pt idx="44346">
                  <c:v>42930.334722222222</c:v>
                </c:pt>
                <c:pt idx="44347">
                  <c:v>42930.335416666669</c:v>
                </c:pt>
                <c:pt idx="44348">
                  <c:v>42930.336111111108</c:v>
                </c:pt>
                <c:pt idx="44349">
                  <c:v>42930.336805555555</c:v>
                </c:pt>
                <c:pt idx="44350">
                  <c:v>42930.337500000001</c:v>
                </c:pt>
                <c:pt idx="44351">
                  <c:v>42930.338194444441</c:v>
                </c:pt>
                <c:pt idx="44352">
                  <c:v>42930.338888888888</c:v>
                </c:pt>
                <c:pt idx="44353">
                  <c:v>42930.339583333334</c:v>
                </c:pt>
                <c:pt idx="44354">
                  <c:v>42930.340277777781</c:v>
                </c:pt>
                <c:pt idx="44355">
                  <c:v>42930.34097222222</c:v>
                </c:pt>
                <c:pt idx="44356">
                  <c:v>42930.341666666667</c:v>
                </c:pt>
                <c:pt idx="44357">
                  <c:v>42930.342361111114</c:v>
                </c:pt>
                <c:pt idx="44358">
                  <c:v>42930.343055555553</c:v>
                </c:pt>
                <c:pt idx="44359">
                  <c:v>42930.34375</c:v>
                </c:pt>
                <c:pt idx="44360">
                  <c:v>42930.344444444447</c:v>
                </c:pt>
                <c:pt idx="44361">
                  <c:v>42930.345138888886</c:v>
                </c:pt>
                <c:pt idx="44362">
                  <c:v>42930.345833333333</c:v>
                </c:pt>
                <c:pt idx="44363">
                  <c:v>42930.34652777778</c:v>
                </c:pt>
                <c:pt idx="44364">
                  <c:v>42930.347222222219</c:v>
                </c:pt>
                <c:pt idx="44365">
                  <c:v>42930.347916666666</c:v>
                </c:pt>
                <c:pt idx="44366">
                  <c:v>42930.348611111112</c:v>
                </c:pt>
                <c:pt idx="44367">
                  <c:v>42930.349305555559</c:v>
                </c:pt>
                <c:pt idx="44368">
                  <c:v>42930.35</c:v>
                </c:pt>
                <c:pt idx="44369">
                  <c:v>42930.350694444445</c:v>
                </c:pt>
                <c:pt idx="44370">
                  <c:v>42930.351388888892</c:v>
                </c:pt>
                <c:pt idx="44371">
                  <c:v>42930.352083333331</c:v>
                </c:pt>
                <c:pt idx="44372">
                  <c:v>42930.352777777778</c:v>
                </c:pt>
                <c:pt idx="44373">
                  <c:v>42930.353472222225</c:v>
                </c:pt>
                <c:pt idx="44374">
                  <c:v>42930.354166666664</c:v>
                </c:pt>
                <c:pt idx="44375">
                  <c:v>42930.354861111111</c:v>
                </c:pt>
                <c:pt idx="44376">
                  <c:v>42930.355555555558</c:v>
                </c:pt>
                <c:pt idx="44377">
                  <c:v>42930.356249999997</c:v>
                </c:pt>
                <c:pt idx="44378">
                  <c:v>42930.356944444444</c:v>
                </c:pt>
                <c:pt idx="44379">
                  <c:v>42930.357638888891</c:v>
                </c:pt>
                <c:pt idx="44380">
                  <c:v>42930.35833333333</c:v>
                </c:pt>
                <c:pt idx="44381">
                  <c:v>42930.359027777777</c:v>
                </c:pt>
                <c:pt idx="44382">
                  <c:v>42930.359722222223</c:v>
                </c:pt>
                <c:pt idx="44383">
                  <c:v>42930.36041666667</c:v>
                </c:pt>
                <c:pt idx="44384">
                  <c:v>42930.361111111109</c:v>
                </c:pt>
                <c:pt idx="44385">
                  <c:v>42930.361805555556</c:v>
                </c:pt>
                <c:pt idx="44386">
                  <c:v>42930.362500000003</c:v>
                </c:pt>
                <c:pt idx="44387">
                  <c:v>42930.363194444442</c:v>
                </c:pt>
                <c:pt idx="44388">
                  <c:v>42930.363888888889</c:v>
                </c:pt>
                <c:pt idx="44389">
                  <c:v>42930.364583333336</c:v>
                </c:pt>
                <c:pt idx="44390">
                  <c:v>42930.365277777775</c:v>
                </c:pt>
                <c:pt idx="44391">
                  <c:v>42930.365972222222</c:v>
                </c:pt>
                <c:pt idx="44392">
                  <c:v>42930.366666666669</c:v>
                </c:pt>
                <c:pt idx="44393">
                  <c:v>42930.367361111108</c:v>
                </c:pt>
                <c:pt idx="44394">
                  <c:v>42930.368055555555</c:v>
                </c:pt>
                <c:pt idx="44395">
                  <c:v>42930.368750000001</c:v>
                </c:pt>
                <c:pt idx="44396">
                  <c:v>42930.369444444441</c:v>
                </c:pt>
                <c:pt idx="44397">
                  <c:v>42930.370138888888</c:v>
                </c:pt>
                <c:pt idx="44398">
                  <c:v>42930.370833333334</c:v>
                </c:pt>
                <c:pt idx="44399">
                  <c:v>42930.371527777781</c:v>
                </c:pt>
                <c:pt idx="44400">
                  <c:v>42930.37222222222</c:v>
                </c:pt>
                <c:pt idx="44401">
                  <c:v>42930.372916666667</c:v>
                </c:pt>
                <c:pt idx="44402">
                  <c:v>42930.373611111114</c:v>
                </c:pt>
                <c:pt idx="44403">
                  <c:v>42930.374305555553</c:v>
                </c:pt>
                <c:pt idx="44404">
                  <c:v>42930.375</c:v>
                </c:pt>
                <c:pt idx="44405">
                  <c:v>42930.375694444447</c:v>
                </c:pt>
                <c:pt idx="44406">
                  <c:v>42930.376388888886</c:v>
                </c:pt>
                <c:pt idx="44407">
                  <c:v>42930.377083333333</c:v>
                </c:pt>
                <c:pt idx="44408">
                  <c:v>42930.37777777778</c:v>
                </c:pt>
                <c:pt idx="44409">
                  <c:v>42930.378472222219</c:v>
                </c:pt>
                <c:pt idx="44410">
                  <c:v>42930.379166666666</c:v>
                </c:pt>
                <c:pt idx="44411">
                  <c:v>42930.379861111112</c:v>
                </c:pt>
                <c:pt idx="44412">
                  <c:v>42930.380555555559</c:v>
                </c:pt>
                <c:pt idx="44413">
                  <c:v>42930.381249999999</c:v>
                </c:pt>
                <c:pt idx="44414">
                  <c:v>42930.381944444445</c:v>
                </c:pt>
                <c:pt idx="44415">
                  <c:v>42930.382638888892</c:v>
                </c:pt>
                <c:pt idx="44416">
                  <c:v>42930.383333333331</c:v>
                </c:pt>
                <c:pt idx="44417">
                  <c:v>42930.384027777778</c:v>
                </c:pt>
                <c:pt idx="44418">
                  <c:v>42930.384722222225</c:v>
                </c:pt>
                <c:pt idx="44419">
                  <c:v>42930.385416666664</c:v>
                </c:pt>
                <c:pt idx="44420">
                  <c:v>42930.386111111111</c:v>
                </c:pt>
                <c:pt idx="44421">
                  <c:v>42930.386805555558</c:v>
                </c:pt>
                <c:pt idx="44422">
                  <c:v>42930.387499999997</c:v>
                </c:pt>
                <c:pt idx="44423">
                  <c:v>42930.388194444444</c:v>
                </c:pt>
                <c:pt idx="44424">
                  <c:v>42930.388888888891</c:v>
                </c:pt>
                <c:pt idx="44425">
                  <c:v>42930.38958333333</c:v>
                </c:pt>
                <c:pt idx="44426">
                  <c:v>42930.390277777777</c:v>
                </c:pt>
                <c:pt idx="44427">
                  <c:v>42930.390972222223</c:v>
                </c:pt>
                <c:pt idx="44428">
                  <c:v>42930.39166666667</c:v>
                </c:pt>
                <c:pt idx="44429">
                  <c:v>42930.392361111109</c:v>
                </c:pt>
                <c:pt idx="44430">
                  <c:v>42930.393055555556</c:v>
                </c:pt>
                <c:pt idx="44431">
                  <c:v>42930.393750000003</c:v>
                </c:pt>
                <c:pt idx="44432">
                  <c:v>42930.394444444442</c:v>
                </c:pt>
                <c:pt idx="44433">
                  <c:v>42930.395138888889</c:v>
                </c:pt>
                <c:pt idx="44434">
                  <c:v>42930.395833333336</c:v>
                </c:pt>
                <c:pt idx="44435">
                  <c:v>42930.396527777775</c:v>
                </c:pt>
                <c:pt idx="44436">
                  <c:v>42930.397222222222</c:v>
                </c:pt>
                <c:pt idx="44437">
                  <c:v>42930.397916666669</c:v>
                </c:pt>
                <c:pt idx="44438">
                  <c:v>42930.398611111108</c:v>
                </c:pt>
                <c:pt idx="44439">
                  <c:v>42930.399305555555</c:v>
                </c:pt>
                <c:pt idx="44440">
                  <c:v>42930.400000000001</c:v>
                </c:pt>
                <c:pt idx="44441">
                  <c:v>42930.400694444441</c:v>
                </c:pt>
                <c:pt idx="44442">
                  <c:v>42930.401388888888</c:v>
                </c:pt>
                <c:pt idx="44443">
                  <c:v>42930.402083333334</c:v>
                </c:pt>
                <c:pt idx="44444">
                  <c:v>42930.402777777781</c:v>
                </c:pt>
                <c:pt idx="44445">
                  <c:v>42930.40347222222</c:v>
                </c:pt>
                <c:pt idx="44446">
                  <c:v>42930.404166666667</c:v>
                </c:pt>
                <c:pt idx="44447">
                  <c:v>42930.404861111114</c:v>
                </c:pt>
                <c:pt idx="44448">
                  <c:v>42930.405555555553</c:v>
                </c:pt>
                <c:pt idx="44449">
                  <c:v>42930.40625</c:v>
                </c:pt>
                <c:pt idx="44450">
                  <c:v>42930.406944444447</c:v>
                </c:pt>
                <c:pt idx="44451">
                  <c:v>42930.407638888886</c:v>
                </c:pt>
                <c:pt idx="44452">
                  <c:v>42930.408333333333</c:v>
                </c:pt>
                <c:pt idx="44453">
                  <c:v>42930.40902777778</c:v>
                </c:pt>
                <c:pt idx="44454">
                  <c:v>42930.409722222219</c:v>
                </c:pt>
                <c:pt idx="44455">
                  <c:v>42930.410416666666</c:v>
                </c:pt>
                <c:pt idx="44456">
                  <c:v>42930.411111111112</c:v>
                </c:pt>
                <c:pt idx="44457">
                  <c:v>42930.411805555559</c:v>
                </c:pt>
                <c:pt idx="44458">
                  <c:v>42930.412499999999</c:v>
                </c:pt>
                <c:pt idx="44459">
                  <c:v>42930.413194444445</c:v>
                </c:pt>
                <c:pt idx="44460">
                  <c:v>42930.413888888892</c:v>
                </c:pt>
                <c:pt idx="44461">
                  <c:v>42930.414583333331</c:v>
                </c:pt>
                <c:pt idx="44462">
                  <c:v>42930.415277777778</c:v>
                </c:pt>
                <c:pt idx="44463">
                  <c:v>42930.415972222225</c:v>
                </c:pt>
                <c:pt idx="44464">
                  <c:v>42930.416666666664</c:v>
                </c:pt>
                <c:pt idx="44465">
                  <c:v>42930.417361111111</c:v>
                </c:pt>
                <c:pt idx="44466">
                  <c:v>42930.418055555558</c:v>
                </c:pt>
                <c:pt idx="44467">
                  <c:v>42930.418749999997</c:v>
                </c:pt>
                <c:pt idx="44468">
                  <c:v>42930.419444444444</c:v>
                </c:pt>
                <c:pt idx="44469">
                  <c:v>42930.420138888891</c:v>
                </c:pt>
                <c:pt idx="44470">
                  <c:v>42930.42083333333</c:v>
                </c:pt>
                <c:pt idx="44471">
                  <c:v>42930.421527777777</c:v>
                </c:pt>
                <c:pt idx="44472">
                  <c:v>42930.422222222223</c:v>
                </c:pt>
                <c:pt idx="44473">
                  <c:v>42930.42291666667</c:v>
                </c:pt>
                <c:pt idx="44474">
                  <c:v>42930.423611111109</c:v>
                </c:pt>
                <c:pt idx="44475">
                  <c:v>42930.424305555556</c:v>
                </c:pt>
                <c:pt idx="44476">
                  <c:v>42930.425000000003</c:v>
                </c:pt>
                <c:pt idx="44477">
                  <c:v>42930.425694444442</c:v>
                </c:pt>
                <c:pt idx="44478">
                  <c:v>42930.426388888889</c:v>
                </c:pt>
                <c:pt idx="44479">
                  <c:v>42930.427083333336</c:v>
                </c:pt>
                <c:pt idx="44480">
                  <c:v>42930.427777777775</c:v>
                </c:pt>
                <c:pt idx="44481">
                  <c:v>42930.428472222222</c:v>
                </c:pt>
                <c:pt idx="44482">
                  <c:v>42930.429166666669</c:v>
                </c:pt>
                <c:pt idx="44483">
                  <c:v>42930.429861111108</c:v>
                </c:pt>
                <c:pt idx="44484">
                  <c:v>42930.430555555555</c:v>
                </c:pt>
                <c:pt idx="44485">
                  <c:v>42930.431250000001</c:v>
                </c:pt>
                <c:pt idx="44486">
                  <c:v>42930.431944444441</c:v>
                </c:pt>
                <c:pt idx="44487">
                  <c:v>42930.432638888888</c:v>
                </c:pt>
                <c:pt idx="44488">
                  <c:v>42930.433333333334</c:v>
                </c:pt>
                <c:pt idx="44489">
                  <c:v>42930.434027777781</c:v>
                </c:pt>
                <c:pt idx="44490">
                  <c:v>42930.43472222222</c:v>
                </c:pt>
                <c:pt idx="44491">
                  <c:v>42930.435416666667</c:v>
                </c:pt>
                <c:pt idx="44492">
                  <c:v>42930.436111111114</c:v>
                </c:pt>
                <c:pt idx="44493">
                  <c:v>42930.436805555553</c:v>
                </c:pt>
                <c:pt idx="44494">
                  <c:v>42930.4375</c:v>
                </c:pt>
                <c:pt idx="44495">
                  <c:v>42930.438194444447</c:v>
                </c:pt>
                <c:pt idx="44496">
                  <c:v>42930.438888888886</c:v>
                </c:pt>
                <c:pt idx="44497">
                  <c:v>42930.439583333333</c:v>
                </c:pt>
                <c:pt idx="44498">
                  <c:v>42930.44027777778</c:v>
                </c:pt>
                <c:pt idx="44499">
                  <c:v>42930.440972222219</c:v>
                </c:pt>
                <c:pt idx="44500">
                  <c:v>42930.441666666666</c:v>
                </c:pt>
                <c:pt idx="44501">
                  <c:v>42930.442361111112</c:v>
                </c:pt>
                <c:pt idx="44502">
                  <c:v>42930.443055555559</c:v>
                </c:pt>
                <c:pt idx="44503">
                  <c:v>42930.443749999999</c:v>
                </c:pt>
                <c:pt idx="44504">
                  <c:v>42930.444444444445</c:v>
                </c:pt>
                <c:pt idx="44505">
                  <c:v>42930.445138888892</c:v>
                </c:pt>
                <c:pt idx="44506">
                  <c:v>42930.445833333331</c:v>
                </c:pt>
                <c:pt idx="44507">
                  <c:v>42930.446527777778</c:v>
                </c:pt>
                <c:pt idx="44508">
                  <c:v>42930.447222222225</c:v>
                </c:pt>
                <c:pt idx="44509">
                  <c:v>42930.447916666664</c:v>
                </c:pt>
                <c:pt idx="44510">
                  <c:v>42930.448611111111</c:v>
                </c:pt>
                <c:pt idx="44511">
                  <c:v>42930.449305555558</c:v>
                </c:pt>
                <c:pt idx="44512">
                  <c:v>42930.45</c:v>
                </c:pt>
                <c:pt idx="44513">
                  <c:v>42930.450694444444</c:v>
                </c:pt>
                <c:pt idx="44514">
                  <c:v>42930.451388888891</c:v>
                </c:pt>
                <c:pt idx="44515">
                  <c:v>42930.45208333333</c:v>
                </c:pt>
                <c:pt idx="44516">
                  <c:v>42930.452777777777</c:v>
                </c:pt>
                <c:pt idx="44517">
                  <c:v>42930.453472222223</c:v>
                </c:pt>
                <c:pt idx="44518">
                  <c:v>42930.45416666667</c:v>
                </c:pt>
                <c:pt idx="44519">
                  <c:v>42930.454861111109</c:v>
                </c:pt>
                <c:pt idx="44520">
                  <c:v>42930.455555555556</c:v>
                </c:pt>
                <c:pt idx="44521">
                  <c:v>42930.456250000003</c:v>
                </c:pt>
                <c:pt idx="44522">
                  <c:v>42930.456944444442</c:v>
                </c:pt>
                <c:pt idx="44523">
                  <c:v>42930.457638888889</c:v>
                </c:pt>
                <c:pt idx="44524">
                  <c:v>42930.458333333336</c:v>
                </c:pt>
                <c:pt idx="44525">
                  <c:v>42930.459027777775</c:v>
                </c:pt>
                <c:pt idx="44526">
                  <c:v>42930.459722222222</c:v>
                </c:pt>
                <c:pt idx="44527">
                  <c:v>42930.460416666669</c:v>
                </c:pt>
                <c:pt idx="44528">
                  <c:v>42930.461111111108</c:v>
                </c:pt>
                <c:pt idx="44529">
                  <c:v>42930.461805555555</c:v>
                </c:pt>
                <c:pt idx="44530">
                  <c:v>42930.462500000001</c:v>
                </c:pt>
                <c:pt idx="44531">
                  <c:v>42930.463194444441</c:v>
                </c:pt>
                <c:pt idx="44532">
                  <c:v>42930.463888888888</c:v>
                </c:pt>
                <c:pt idx="44533">
                  <c:v>42930.464583333334</c:v>
                </c:pt>
                <c:pt idx="44534">
                  <c:v>42930.465277777781</c:v>
                </c:pt>
                <c:pt idx="44535">
                  <c:v>42930.46597222222</c:v>
                </c:pt>
                <c:pt idx="44536">
                  <c:v>42930.466666666667</c:v>
                </c:pt>
                <c:pt idx="44537">
                  <c:v>42930.467361111114</c:v>
                </c:pt>
                <c:pt idx="44538">
                  <c:v>42930.468055555553</c:v>
                </c:pt>
                <c:pt idx="44539">
                  <c:v>42930.46875</c:v>
                </c:pt>
                <c:pt idx="44540">
                  <c:v>42930.469444444447</c:v>
                </c:pt>
                <c:pt idx="44541">
                  <c:v>42930.470138888886</c:v>
                </c:pt>
                <c:pt idx="44542">
                  <c:v>42930.470833333333</c:v>
                </c:pt>
                <c:pt idx="44543">
                  <c:v>42930.47152777778</c:v>
                </c:pt>
                <c:pt idx="44544">
                  <c:v>42930.472222222219</c:v>
                </c:pt>
                <c:pt idx="44545">
                  <c:v>42930.472916666666</c:v>
                </c:pt>
                <c:pt idx="44546">
                  <c:v>42930.473611111112</c:v>
                </c:pt>
                <c:pt idx="44547">
                  <c:v>42930.474305555559</c:v>
                </c:pt>
                <c:pt idx="44548">
                  <c:v>42930.474999999999</c:v>
                </c:pt>
                <c:pt idx="44549">
                  <c:v>42930.475694444445</c:v>
                </c:pt>
                <c:pt idx="44550">
                  <c:v>42930.476388888892</c:v>
                </c:pt>
                <c:pt idx="44551">
                  <c:v>42930.477083333331</c:v>
                </c:pt>
                <c:pt idx="44552">
                  <c:v>42930.477777777778</c:v>
                </c:pt>
                <c:pt idx="44553">
                  <c:v>42930.478472222225</c:v>
                </c:pt>
                <c:pt idx="44554">
                  <c:v>42930.479166666664</c:v>
                </c:pt>
                <c:pt idx="44555">
                  <c:v>42930.479861111111</c:v>
                </c:pt>
                <c:pt idx="44556">
                  <c:v>42930.480555555558</c:v>
                </c:pt>
                <c:pt idx="44557">
                  <c:v>42930.481249999997</c:v>
                </c:pt>
                <c:pt idx="44558">
                  <c:v>42930.481944444444</c:v>
                </c:pt>
                <c:pt idx="44559">
                  <c:v>42930.482638888891</c:v>
                </c:pt>
                <c:pt idx="44560">
                  <c:v>42930.48333333333</c:v>
                </c:pt>
                <c:pt idx="44561">
                  <c:v>42930.484027777777</c:v>
                </c:pt>
                <c:pt idx="44562">
                  <c:v>42930.484722222223</c:v>
                </c:pt>
                <c:pt idx="44563">
                  <c:v>42930.48541666667</c:v>
                </c:pt>
                <c:pt idx="44564">
                  <c:v>42930.486111111109</c:v>
                </c:pt>
                <c:pt idx="44565">
                  <c:v>42930.486805555556</c:v>
                </c:pt>
                <c:pt idx="44566">
                  <c:v>42930.487500000003</c:v>
                </c:pt>
                <c:pt idx="44567">
                  <c:v>42930.488194444442</c:v>
                </c:pt>
                <c:pt idx="44568">
                  <c:v>42930.488888888889</c:v>
                </c:pt>
                <c:pt idx="44569">
                  <c:v>42930.489583333336</c:v>
                </c:pt>
                <c:pt idx="44570">
                  <c:v>42930.490277777775</c:v>
                </c:pt>
                <c:pt idx="44571">
                  <c:v>42930.490972222222</c:v>
                </c:pt>
                <c:pt idx="44572">
                  <c:v>42930.491666666669</c:v>
                </c:pt>
                <c:pt idx="44573">
                  <c:v>42930.492361111108</c:v>
                </c:pt>
                <c:pt idx="44574">
                  <c:v>42930.493055555555</c:v>
                </c:pt>
                <c:pt idx="44575">
                  <c:v>42930.493750000001</c:v>
                </c:pt>
                <c:pt idx="44576">
                  <c:v>42930.494444444441</c:v>
                </c:pt>
                <c:pt idx="44577">
                  <c:v>42930.495138888888</c:v>
                </c:pt>
                <c:pt idx="44578">
                  <c:v>42930.495833333334</c:v>
                </c:pt>
                <c:pt idx="44579">
                  <c:v>42930.496527777781</c:v>
                </c:pt>
                <c:pt idx="44580">
                  <c:v>42930.49722222222</c:v>
                </c:pt>
                <c:pt idx="44581">
                  <c:v>42930.497916666667</c:v>
                </c:pt>
                <c:pt idx="44582">
                  <c:v>42930.498611111114</c:v>
                </c:pt>
                <c:pt idx="44583">
                  <c:v>42930.499305555553</c:v>
                </c:pt>
                <c:pt idx="44584">
                  <c:v>42930.5</c:v>
                </c:pt>
                <c:pt idx="44585">
                  <c:v>42930.500694444447</c:v>
                </c:pt>
                <c:pt idx="44586">
                  <c:v>42930.501388888886</c:v>
                </c:pt>
                <c:pt idx="44587">
                  <c:v>42930.502083333333</c:v>
                </c:pt>
                <c:pt idx="44588">
                  <c:v>42930.50277777778</c:v>
                </c:pt>
                <c:pt idx="44589">
                  <c:v>42930.503472222219</c:v>
                </c:pt>
                <c:pt idx="44590">
                  <c:v>42930.504166666666</c:v>
                </c:pt>
                <c:pt idx="44591">
                  <c:v>42930.504861111112</c:v>
                </c:pt>
                <c:pt idx="44592">
                  <c:v>42930.505555555559</c:v>
                </c:pt>
                <c:pt idx="44593">
                  <c:v>42930.506249999999</c:v>
                </c:pt>
                <c:pt idx="44594">
                  <c:v>42930.506944444445</c:v>
                </c:pt>
                <c:pt idx="44595">
                  <c:v>42930.507638888892</c:v>
                </c:pt>
                <c:pt idx="44596">
                  <c:v>42930.508333333331</c:v>
                </c:pt>
                <c:pt idx="44597">
                  <c:v>42930.509027777778</c:v>
                </c:pt>
                <c:pt idx="44598">
                  <c:v>42930.509722222225</c:v>
                </c:pt>
                <c:pt idx="44599">
                  <c:v>42930.510416666664</c:v>
                </c:pt>
                <c:pt idx="44600">
                  <c:v>42930.511111111111</c:v>
                </c:pt>
                <c:pt idx="44601">
                  <c:v>42930.511805555558</c:v>
                </c:pt>
                <c:pt idx="44602">
                  <c:v>42930.512499999997</c:v>
                </c:pt>
                <c:pt idx="44603">
                  <c:v>42930.513194444444</c:v>
                </c:pt>
                <c:pt idx="44604">
                  <c:v>42930.513888888891</c:v>
                </c:pt>
                <c:pt idx="44605">
                  <c:v>42930.51458333333</c:v>
                </c:pt>
                <c:pt idx="44606">
                  <c:v>42930.515277777777</c:v>
                </c:pt>
                <c:pt idx="44607">
                  <c:v>42930.515972222223</c:v>
                </c:pt>
                <c:pt idx="44608">
                  <c:v>42930.51666666667</c:v>
                </c:pt>
                <c:pt idx="44609">
                  <c:v>42930.517361111109</c:v>
                </c:pt>
                <c:pt idx="44610">
                  <c:v>42930.518055555556</c:v>
                </c:pt>
                <c:pt idx="44611">
                  <c:v>42930.518750000003</c:v>
                </c:pt>
                <c:pt idx="44612">
                  <c:v>42930.519444444442</c:v>
                </c:pt>
                <c:pt idx="44613">
                  <c:v>42930.520138888889</c:v>
                </c:pt>
                <c:pt idx="44614">
                  <c:v>42930.520833333336</c:v>
                </c:pt>
                <c:pt idx="44615">
                  <c:v>42930.521527777775</c:v>
                </c:pt>
                <c:pt idx="44616">
                  <c:v>42930.522222222222</c:v>
                </c:pt>
                <c:pt idx="44617">
                  <c:v>42930.522916666669</c:v>
                </c:pt>
                <c:pt idx="44618">
                  <c:v>42930.523611111108</c:v>
                </c:pt>
                <c:pt idx="44619">
                  <c:v>42930.524305555555</c:v>
                </c:pt>
                <c:pt idx="44620">
                  <c:v>42930.525000000001</c:v>
                </c:pt>
                <c:pt idx="44621">
                  <c:v>42930.525694444441</c:v>
                </c:pt>
                <c:pt idx="44622">
                  <c:v>42930.526388888888</c:v>
                </c:pt>
                <c:pt idx="44623">
                  <c:v>42930.527083333334</c:v>
                </c:pt>
                <c:pt idx="44624">
                  <c:v>42930.527777777781</c:v>
                </c:pt>
                <c:pt idx="44625">
                  <c:v>42930.52847222222</c:v>
                </c:pt>
                <c:pt idx="44626">
                  <c:v>42930.529166666667</c:v>
                </c:pt>
                <c:pt idx="44627">
                  <c:v>42930.529861111114</c:v>
                </c:pt>
                <c:pt idx="44628">
                  <c:v>42930.530555555553</c:v>
                </c:pt>
                <c:pt idx="44629">
                  <c:v>42930.53125</c:v>
                </c:pt>
                <c:pt idx="44630">
                  <c:v>42930.531944444447</c:v>
                </c:pt>
                <c:pt idx="44631">
                  <c:v>42930.532638888886</c:v>
                </c:pt>
                <c:pt idx="44632">
                  <c:v>42930.533333333333</c:v>
                </c:pt>
                <c:pt idx="44633">
                  <c:v>42930.53402777778</c:v>
                </c:pt>
                <c:pt idx="44634">
                  <c:v>42930.534722222219</c:v>
                </c:pt>
                <c:pt idx="44635">
                  <c:v>42930.535416666666</c:v>
                </c:pt>
                <c:pt idx="44636">
                  <c:v>42930.536111111112</c:v>
                </c:pt>
                <c:pt idx="44637">
                  <c:v>42930.536805555559</c:v>
                </c:pt>
                <c:pt idx="44638">
                  <c:v>42930.537499999999</c:v>
                </c:pt>
                <c:pt idx="44639">
                  <c:v>42930.538194444445</c:v>
                </c:pt>
                <c:pt idx="44640">
                  <c:v>42930.538888888892</c:v>
                </c:pt>
                <c:pt idx="44641">
                  <c:v>42930.539583333331</c:v>
                </c:pt>
                <c:pt idx="44642">
                  <c:v>42930.540277777778</c:v>
                </c:pt>
                <c:pt idx="44643">
                  <c:v>42930.540972222225</c:v>
                </c:pt>
                <c:pt idx="44644">
                  <c:v>42930.541666666664</c:v>
                </c:pt>
                <c:pt idx="44645">
                  <c:v>42930.542361111111</c:v>
                </c:pt>
                <c:pt idx="44646">
                  <c:v>42930.543055555558</c:v>
                </c:pt>
                <c:pt idx="44647">
                  <c:v>42930.543749999997</c:v>
                </c:pt>
                <c:pt idx="44648">
                  <c:v>42930.544444444444</c:v>
                </c:pt>
                <c:pt idx="44649">
                  <c:v>42930.545138888891</c:v>
                </c:pt>
                <c:pt idx="44650">
                  <c:v>42930.54583333333</c:v>
                </c:pt>
                <c:pt idx="44651">
                  <c:v>42930.546527777777</c:v>
                </c:pt>
                <c:pt idx="44652">
                  <c:v>42930.547222222223</c:v>
                </c:pt>
                <c:pt idx="44653">
                  <c:v>42930.54791666667</c:v>
                </c:pt>
                <c:pt idx="44654">
                  <c:v>42930.548611111109</c:v>
                </c:pt>
                <c:pt idx="44655">
                  <c:v>42930.549305555556</c:v>
                </c:pt>
                <c:pt idx="44656">
                  <c:v>42930.55</c:v>
                </c:pt>
                <c:pt idx="44657">
                  <c:v>42930.550694444442</c:v>
                </c:pt>
                <c:pt idx="44658">
                  <c:v>42930.551388888889</c:v>
                </c:pt>
                <c:pt idx="44659">
                  <c:v>42930.552083333336</c:v>
                </c:pt>
                <c:pt idx="44660">
                  <c:v>42930.552777777775</c:v>
                </c:pt>
                <c:pt idx="44661">
                  <c:v>42930.553472222222</c:v>
                </c:pt>
                <c:pt idx="44662">
                  <c:v>42930.554166666669</c:v>
                </c:pt>
                <c:pt idx="44663">
                  <c:v>42930.554861111108</c:v>
                </c:pt>
                <c:pt idx="44664">
                  <c:v>42930.555555555555</c:v>
                </c:pt>
                <c:pt idx="44665">
                  <c:v>42930.556250000001</c:v>
                </c:pt>
                <c:pt idx="44666">
                  <c:v>42930.556944444441</c:v>
                </c:pt>
                <c:pt idx="44667">
                  <c:v>42930.557638888888</c:v>
                </c:pt>
                <c:pt idx="44668">
                  <c:v>42930.558333333334</c:v>
                </c:pt>
                <c:pt idx="44669">
                  <c:v>42930.559027777781</c:v>
                </c:pt>
                <c:pt idx="44670">
                  <c:v>42930.55972222222</c:v>
                </c:pt>
                <c:pt idx="44671">
                  <c:v>42930.560416666667</c:v>
                </c:pt>
                <c:pt idx="44672">
                  <c:v>42930.561111111114</c:v>
                </c:pt>
                <c:pt idx="44673">
                  <c:v>42930.561805555553</c:v>
                </c:pt>
                <c:pt idx="44674">
                  <c:v>42930.5625</c:v>
                </c:pt>
                <c:pt idx="44675">
                  <c:v>42930.563194444447</c:v>
                </c:pt>
                <c:pt idx="44676">
                  <c:v>42930.563888888886</c:v>
                </c:pt>
                <c:pt idx="44677">
                  <c:v>42930.564583333333</c:v>
                </c:pt>
                <c:pt idx="44678">
                  <c:v>42930.56527777778</c:v>
                </c:pt>
                <c:pt idx="44679">
                  <c:v>42930.565972222219</c:v>
                </c:pt>
                <c:pt idx="44680">
                  <c:v>42930.566666666666</c:v>
                </c:pt>
                <c:pt idx="44681">
                  <c:v>42930.567361111112</c:v>
                </c:pt>
                <c:pt idx="44682">
                  <c:v>42930.568055555559</c:v>
                </c:pt>
                <c:pt idx="44683">
                  <c:v>42930.568749999999</c:v>
                </c:pt>
                <c:pt idx="44684">
                  <c:v>42930.569444444445</c:v>
                </c:pt>
                <c:pt idx="44685">
                  <c:v>42930.570138888892</c:v>
                </c:pt>
                <c:pt idx="44686">
                  <c:v>42930.570833333331</c:v>
                </c:pt>
                <c:pt idx="44687">
                  <c:v>42930.571527777778</c:v>
                </c:pt>
                <c:pt idx="44688">
                  <c:v>42930.572222222225</c:v>
                </c:pt>
                <c:pt idx="44689">
                  <c:v>42930.572916666664</c:v>
                </c:pt>
                <c:pt idx="44690">
                  <c:v>42930.573611111111</c:v>
                </c:pt>
                <c:pt idx="44691">
                  <c:v>42930.574305555558</c:v>
                </c:pt>
                <c:pt idx="44692">
                  <c:v>42930.574999999997</c:v>
                </c:pt>
                <c:pt idx="44693">
                  <c:v>42930.575694444444</c:v>
                </c:pt>
                <c:pt idx="44694">
                  <c:v>42930.576388888891</c:v>
                </c:pt>
                <c:pt idx="44695">
                  <c:v>42930.57708333333</c:v>
                </c:pt>
                <c:pt idx="44696">
                  <c:v>42930.577777777777</c:v>
                </c:pt>
                <c:pt idx="44697">
                  <c:v>42930.578472222223</c:v>
                </c:pt>
                <c:pt idx="44698">
                  <c:v>42930.57916666667</c:v>
                </c:pt>
                <c:pt idx="44699">
                  <c:v>42930.579861111109</c:v>
                </c:pt>
                <c:pt idx="44700">
                  <c:v>42930.580555555556</c:v>
                </c:pt>
                <c:pt idx="44701">
                  <c:v>42930.581250000003</c:v>
                </c:pt>
                <c:pt idx="44702">
                  <c:v>42930.581944444442</c:v>
                </c:pt>
                <c:pt idx="44703">
                  <c:v>42930.582638888889</c:v>
                </c:pt>
                <c:pt idx="44704">
                  <c:v>42930.583333333336</c:v>
                </c:pt>
                <c:pt idx="44705">
                  <c:v>42930.584027777775</c:v>
                </c:pt>
                <c:pt idx="44706">
                  <c:v>42930.584722222222</c:v>
                </c:pt>
                <c:pt idx="44707">
                  <c:v>42930.585416666669</c:v>
                </c:pt>
                <c:pt idx="44708">
                  <c:v>42930.586111111108</c:v>
                </c:pt>
                <c:pt idx="44709">
                  <c:v>42930.586805555555</c:v>
                </c:pt>
                <c:pt idx="44710">
                  <c:v>42930.587500000001</c:v>
                </c:pt>
                <c:pt idx="44711">
                  <c:v>42930.588194444441</c:v>
                </c:pt>
                <c:pt idx="44712">
                  <c:v>42930.588888888888</c:v>
                </c:pt>
                <c:pt idx="44713">
                  <c:v>42930.589583333334</c:v>
                </c:pt>
                <c:pt idx="44714">
                  <c:v>42930.590277777781</c:v>
                </c:pt>
                <c:pt idx="44715">
                  <c:v>42930.59097222222</c:v>
                </c:pt>
                <c:pt idx="44716">
                  <c:v>42930.591666666667</c:v>
                </c:pt>
                <c:pt idx="44717">
                  <c:v>42930.592361111114</c:v>
                </c:pt>
                <c:pt idx="44718">
                  <c:v>42930.593055555553</c:v>
                </c:pt>
                <c:pt idx="44719">
                  <c:v>42930.59375</c:v>
                </c:pt>
                <c:pt idx="44720">
                  <c:v>42930.594444444447</c:v>
                </c:pt>
                <c:pt idx="44721">
                  <c:v>42930.595138888886</c:v>
                </c:pt>
                <c:pt idx="44722">
                  <c:v>42930.595833333333</c:v>
                </c:pt>
                <c:pt idx="44723">
                  <c:v>42930.59652777778</c:v>
                </c:pt>
                <c:pt idx="44724">
                  <c:v>42930.597222222219</c:v>
                </c:pt>
                <c:pt idx="44725">
                  <c:v>42930.597916666666</c:v>
                </c:pt>
                <c:pt idx="44726">
                  <c:v>42930.598611111112</c:v>
                </c:pt>
                <c:pt idx="44727">
                  <c:v>42930.599305555559</c:v>
                </c:pt>
                <c:pt idx="44728">
                  <c:v>42930.6</c:v>
                </c:pt>
                <c:pt idx="44729">
                  <c:v>42930.600694444445</c:v>
                </c:pt>
                <c:pt idx="44730">
                  <c:v>42930.601388888892</c:v>
                </c:pt>
                <c:pt idx="44731">
                  <c:v>42930.602083333331</c:v>
                </c:pt>
                <c:pt idx="44732">
                  <c:v>42930.602777777778</c:v>
                </c:pt>
                <c:pt idx="44733">
                  <c:v>42930.603472222225</c:v>
                </c:pt>
                <c:pt idx="44734">
                  <c:v>42930.604166666664</c:v>
                </c:pt>
                <c:pt idx="44735">
                  <c:v>42930.604861111111</c:v>
                </c:pt>
                <c:pt idx="44736">
                  <c:v>42930.605555555558</c:v>
                </c:pt>
                <c:pt idx="44737">
                  <c:v>42930.606249999997</c:v>
                </c:pt>
                <c:pt idx="44738">
                  <c:v>42930.606944444444</c:v>
                </c:pt>
                <c:pt idx="44739">
                  <c:v>42930.607638888891</c:v>
                </c:pt>
                <c:pt idx="44740">
                  <c:v>42930.60833333333</c:v>
                </c:pt>
                <c:pt idx="44741">
                  <c:v>42930.609027777777</c:v>
                </c:pt>
                <c:pt idx="44742">
                  <c:v>42930.609722222223</c:v>
                </c:pt>
                <c:pt idx="44743">
                  <c:v>42930.61041666667</c:v>
                </c:pt>
                <c:pt idx="44744">
                  <c:v>42930.611111111109</c:v>
                </c:pt>
                <c:pt idx="44745">
                  <c:v>42930.611805555556</c:v>
                </c:pt>
                <c:pt idx="44746">
                  <c:v>42930.612500000003</c:v>
                </c:pt>
                <c:pt idx="44747">
                  <c:v>42930.613194444442</c:v>
                </c:pt>
                <c:pt idx="44748">
                  <c:v>42930.613888888889</c:v>
                </c:pt>
                <c:pt idx="44749">
                  <c:v>42930.614583333336</c:v>
                </c:pt>
                <c:pt idx="44750">
                  <c:v>42930.615277777775</c:v>
                </c:pt>
                <c:pt idx="44751">
                  <c:v>42930.615972222222</c:v>
                </c:pt>
                <c:pt idx="44752">
                  <c:v>42930.616666666669</c:v>
                </c:pt>
                <c:pt idx="44753">
                  <c:v>42930.617361111108</c:v>
                </c:pt>
                <c:pt idx="44754">
                  <c:v>42930.618055555555</c:v>
                </c:pt>
                <c:pt idx="44755">
                  <c:v>42930.618750000001</c:v>
                </c:pt>
                <c:pt idx="44756">
                  <c:v>42930.619444444441</c:v>
                </c:pt>
                <c:pt idx="44757">
                  <c:v>42930.620138888888</c:v>
                </c:pt>
                <c:pt idx="44758">
                  <c:v>42930.620833333334</c:v>
                </c:pt>
                <c:pt idx="44759">
                  <c:v>42930.621527777781</c:v>
                </c:pt>
                <c:pt idx="44760">
                  <c:v>42930.62222222222</c:v>
                </c:pt>
                <c:pt idx="44761">
                  <c:v>42930.622916666667</c:v>
                </c:pt>
                <c:pt idx="44762">
                  <c:v>42930.623611111114</c:v>
                </c:pt>
                <c:pt idx="44763">
                  <c:v>42930.624305555553</c:v>
                </c:pt>
                <c:pt idx="44764">
                  <c:v>42930.625</c:v>
                </c:pt>
                <c:pt idx="44765">
                  <c:v>42930.625694444447</c:v>
                </c:pt>
                <c:pt idx="44766">
                  <c:v>42930.626388888886</c:v>
                </c:pt>
                <c:pt idx="44767">
                  <c:v>42930.627083333333</c:v>
                </c:pt>
                <c:pt idx="44768">
                  <c:v>42930.62777777778</c:v>
                </c:pt>
                <c:pt idx="44769">
                  <c:v>42930.628472222219</c:v>
                </c:pt>
                <c:pt idx="44770">
                  <c:v>42930.629166666666</c:v>
                </c:pt>
                <c:pt idx="44771">
                  <c:v>42930.629861111112</c:v>
                </c:pt>
                <c:pt idx="44772">
                  <c:v>42930.630555555559</c:v>
                </c:pt>
                <c:pt idx="44773">
                  <c:v>42930.631249999999</c:v>
                </c:pt>
                <c:pt idx="44774">
                  <c:v>42930.631944444445</c:v>
                </c:pt>
                <c:pt idx="44775">
                  <c:v>42930.632638888892</c:v>
                </c:pt>
                <c:pt idx="44776">
                  <c:v>42930.633333333331</c:v>
                </c:pt>
                <c:pt idx="44777">
                  <c:v>42930.634027777778</c:v>
                </c:pt>
                <c:pt idx="44778">
                  <c:v>42930.634722222225</c:v>
                </c:pt>
                <c:pt idx="44779">
                  <c:v>42930.635416666664</c:v>
                </c:pt>
                <c:pt idx="44780">
                  <c:v>42930.636111111111</c:v>
                </c:pt>
                <c:pt idx="44781">
                  <c:v>42930.636805555558</c:v>
                </c:pt>
                <c:pt idx="44782">
                  <c:v>42930.637499999997</c:v>
                </c:pt>
                <c:pt idx="44783">
                  <c:v>42930.638194444444</c:v>
                </c:pt>
                <c:pt idx="44784">
                  <c:v>42930.638888888891</c:v>
                </c:pt>
                <c:pt idx="44785">
                  <c:v>42930.63958333333</c:v>
                </c:pt>
                <c:pt idx="44786">
                  <c:v>42930.640277777777</c:v>
                </c:pt>
                <c:pt idx="44787">
                  <c:v>42930.640972222223</c:v>
                </c:pt>
                <c:pt idx="44788">
                  <c:v>42930.64166666667</c:v>
                </c:pt>
                <c:pt idx="44789">
                  <c:v>42930.642361111109</c:v>
                </c:pt>
                <c:pt idx="44790">
                  <c:v>42930.643055555556</c:v>
                </c:pt>
                <c:pt idx="44791">
                  <c:v>42930.643750000003</c:v>
                </c:pt>
                <c:pt idx="44792">
                  <c:v>42930.644444444442</c:v>
                </c:pt>
                <c:pt idx="44793">
                  <c:v>42930.645138888889</c:v>
                </c:pt>
                <c:pt idx="44794">
                  <c:v>42930.645833333336</c:v>
                </c:pt>
                <c:pt idx="44795">
                  <c:v>42930.646527777775</c:v>
                </c:pt>
                <c:pt idx="44796">
                  <c:v>42930.647222222222</c:v>
                </c:pt>
                <c:pt idx="44797">
                  <c:v>42930.647916666669</c:v>
                </c:pt>
                <c:pt idx="44798">
                  <c:v>42930.648611111108</c:v>
                </c:pt>
                <c:pt idx="44799">
                  <c:v>42930.649305555555</c:v>
                </c:pt>
                <c:pt idx="44800">
                  <c:v>42930.65</c:v>
                </c:pt>
                <c:pt idx="44801">
                  <c:v>42930.650694444441</c:v>
                </c:pt>
                <c:pt idx="44802">
                  <c:v>42930.651388888888</c:v>
                </c:pt>
                <c:pt idx="44803">
                  <c:v>42930.652083333334</c:v>
                </c:pt>
                <c:pt idx="44804">
                  <c:v>42930.652777777781</c:v>
                </c:pt>
                <c:pt idx="44805">
                  <c:v>42930.65347222222</c:v>
                </c:pt>
                <c:pt idx="44806">
                  <c:v>42930.654166666667</c:v>
                </c:pt>
                <c:pt idx="44807">
                  <c:v>42930.654861111114</c:v>
                </c:pt>
                <c:pt idx="44808">
                  <c:v>42930.655555555553</c:v>
                </c:pt>
                <c:pt idx="44809">
                  <c:v>42930.65625</c:v>
                </c:pt>
                <c:pt idx="44810">
                  <c:v>42930.656944444447</c:v>
                </c:pt>
                <c:pt idx="44811">
                  <c:v>42930.657638888886</c:v>
                </c:pt>
                <c:pt idx="44812">
                  <c:v>42930.658333333333</c:v>
                </c:pt>
                <c:pt idx="44813">
                  <c:v>42930.65902777778</c:v>
                </c:pt>
                <c:pt idx="44814">
                  <c:v>42930.659722222219</c:v>
                </c:pt>
                <c:pt idx="44815">
                  <c:v>42930.660416666666</c:v>
                </c:pt>
                <c:pt idx="44816">
                  <c:v>42930.661111111112</c:v>
                </c:pt>
                <c:pt idx="44817">
                  <c:v>42930.661805555559</c:v>
                </c:pt>
                <c:pt idx="44818">
                  <c:v>42930.662499999999</c:v>
                </c:pt>
                <c:pt idx="44819">
                  <c:v>42930.663194444445</c:v>
                </c:pt>
                <c:pt idx="44820">
                  <c:v>42930.663888888892</c:v>
                </c:pt>
                <c:pt idx="44821">
                  <c:v>42930.664583333331</c:v>
                </c:pt>
                <c:pt idx="44822">
                  <c:v>42930.665277777778</c:v>
                </c:pt>
                <c:pt idx="44823">
                  <c:v>42930.665972222225</c:v>
                </c:pt>
                <c:pt idx="44824">
                  <c:v>42930.666666666664</c:v>
                </c:pt>
                <c:pt idx="44825">
                  <c:v>42930.667361111111</c:v>
                </c:pt>
                <c:pt idx="44826">
                  <c:v>42930.668055555558</c:v>
                </c:pt>
                <c:pt idx="44827">
                  <c:v>42930.668749999997</c:v>
                </c:pt>
                <c:pt idx="44828">
                  <c:v>42930.669444444444</c:v>
                </c:pt>
                <c:pt idx="44829">
                  <c:v>42930.670138888891</c:v>
                </c:pt>
                <c:pt idx="44830">
                  <c:v>42930.67083333333</c:v>
                </c:pt>
                <c:pt idx="44831">
                  <c:v>42930.671527777777</c:v>
                </c:pt>
                <c:pt idx="44832">
                  <c:v>42930.672222222223</c:v>
                </c:pt>
                <c:pt idx="44833">
                  <c:v>42930.67291666667</c:v>
                </c:pt>
                <c:pt idx="44834">
                  <c:v>42930.673611111109</c:v>
                </c:pt>
                <c:pt idx="44835">
                  <c:v>42930.674305555556</c:v>
                </c:pt>
                <c:pt idx="44836">
                  <c:v>42930.675000000003</c:v>
                </c:pt>
                <c:pt idx="44837">
                  <c:v>42930.675694444442</c:v>
                </c:pt>
                <c:pt idx="44838">
                  <c:v>42930.676388888889</c:v>
                </c:pt>
                <c:pt idx="44839">
                  <c:v>42930.677083333336</c:v>
                </c:pt>
                <c:pt idx="44840">
                  <c:v>42930.677777777775</c:v>
                </c:pt>
                <c:pt idx="44841">
                  <c:v>42930.678472222222</c:v>
                </c:pt>
                <c:pt idx="44842">
                  <c:v>42930.679166666669</c:v>
                </c:pt>
                <c:pt idx="44843">
                  <c:v>42930.679861111108</c:v>
                </c:pt>
                <c:pt idx="44844">
                  <c:v>42930.680555555555</c:v>
                </c:pt>
                <c:pt idx="44845">
                  <c:v>42930.681250000001</c:v>
                </c:pt>
                <c:pt idx="44846">
                  <c:v>42930.681944444441</c:v>
                </c:pt>
                <c:pt idx="44847">
                  <c:v>42930.682638888888</c:v>
                </c:pt>
                <c:pt idx="44848">
                  <c:v>42930.683333333334</c:v>
                </c:pt>
                <c:pt idx="44849">
                  <c:v>42930.684027777781</c:v>
                </c:pt>
                <c:pt idx="44850">
                  <c:v>42930.68472222222</c:v>
                </c:pt>
                <c:pt idx="44851">
                  <c:v>42930.685416666667</c:v>
                </c:pt>
                <c:pt idx="44852">
                  <c:v>42930.686111111114</c:v>
                </c:pt>
                <c:pt idx="44853">
                  <c:v>42930.686805555553</c:v>
                </c:pt>
                <c:pt idx="44854">
                  <c:v>42930.6875</c:v>
                </c:pt>
                <c:pt idx="44855">
                  <c:v>42930.688194444447</c:v>
                </c:pt>
                <c:pt idx="44856">
                  <c:v>42930.688888888886</c:v>
                </c:pt>
                <c:pt idx="44857">
                  <c:v>42930.689583333333</c:v>
                </c:pt>
                <c:pt idx="44858">
                  <c:v>42930.69027777778</c:v>
                </c:pt>
                <c:pt idx="44859">
                  <c:v>42930.690972222219</c:v>
                </c:pt>
                <c:pt idx="44860">
                  <c:v>42930.691666666666</c:v>
                </c:pt>
                <c:pt idx="44861">
                  <c:v>42930.692361111112</c:v>
                </c:pt>
                <c:pt idx="44862">
                  <c:v>42930.693055555559</c:v>
                </c:pt>
                <c:pt idx="44863">
                  <c:v>42930.693749999999</c:v>
                </c:pt>
                <c:pt idx="44864">
                  <c:v>42930.694444444445</c:v>
                </c:pt>
                <c:pt idx="44865">
                  <c:v>42930.695138888892</c:v>
                </c:pt>
                <c:pt idx="44866">
                  <c:v>42930.695833333331</c:v>
                </c:pt>
                <c:pt idx="44867">
                  <c:v>42930.696527777778</c:v>
                </c:pt>
                <c:pt idx="44868">
                  <c:v>42930.697222222225</c:v>
                </c:pt>
                <c:pt idx="44869">
                  <c:v>42930.697916666664</c:v>
                </c:pt>
                <c:pt idx="44870">
                  <c:v>42930.698611111111</c:v>
                </c:pt>
                <c:pt idx="44871">
                  <c:v>42930.699305555558</c:v>
                </c:pt>
                <c:pt idx="44872">
                  <c:v>42930.7</c:v>
                </c:pt>
                <c:pt idx="44873">
                  <c:v>42930.700694444444</c:v>
                </c:pt>
                <c:pt idx="44874">
                  <c:v>42930.701388888891</c:v>
                </c:pt>
                <c:pt idx="44875">
                  <c:v>42930.70208333333</c:v>
                </c:pt>
                <c:pt idx="44876">
                  <c:v>42930.702777777777</c:v>
                </c:pt>
                <c:pt idx="44877">
                  <c:v>42930.703472222223</c:v>
                </c:pt>
                <c:pt idx="44878">
                  <c:v>42930.70416666667</c:v>
                </c:pt>
                <c:pt idx="44879">
                  <c:v>42930.704861111109</c:v>
                </c:pt>
                <c:pt idx="44880">
                  <c:v>42930.705555555556</c:v>
                </c:pt>
                <c:pt idx="44881">
                  <c:v>42930.706250000003</c:v>
                </c:pt>
                <c:pt idx="44882">
                  <c:v>42930.706944444442</c:v>
                </c:pt>
                <c:pt idx="44883">
                  <c:v>42930.707638888889</c:v>
                </c:pt>
                <c:pt idx="44884">
                  <c:v>42930.708333333336</c:v>
                </c:pt>
                <c:pt idx="44885">
                  <c:v>42930.709027777775</c:v>
                </c:pt>
                <c:pt idx="44886">
                  <c:v>42930.709722222222</c:v>
                </c:pt>
                <c:pt idx="44887">
                  <c:v>42930.710416666669</c:v>
                </c:pt>
                <c:pt idx="44888">
                  <c:v>42930.711111111108</c:v>
                </c:pt>
                <c:pt idx="44889">
                  <c:v>42930.711805555555</c:v>
                </c:pt>
                <c:pt idx="44890">
                  <c:v>42930.712500000001</c:v>
                </c:pt>
                <c:pt idx="44891">
                  <c:v>42930.713194444441</c:v>
                </c:pt>
                <c:pt idx="44892">
                  <c:v>42930.713888888888</c:v>
                </c:pt>
                <c:pt idx="44893">
                  <c:v>42930.714583333334</c:v>
                </c:pt>
                <c:pt idx="44894">
                  <c:v>42930.715277777781</c:v>
                </c:pt>
                <c:pt idx="44895">
                  <c:v>42930.71597222222</c:v>
                </c:pt>
                <c:pt idx="44896">
                  <c:v>42930.716666666667</c:v>
                </c:pt>
                <c:pt idx="44897">
                  <c:v>42930.717361111114</c:v>
                </c:pt>
                <c:pt idx="44898">
                  <c:v>42930.718055555553</c:v>
                </c:pt>
                <c:pt idx="44899">
                  <c:v>42930.71875</c:v>
                </c:pt>
                <c:pt idx="44900">
                  <c:v>42930.719444444447</c:v>
                </c:pt>
                <c:pt idx="44901">
                  <c:v>42930.720138888886</c:v>
                </c:pt>
                <c:pt idx="44902">
                  <c:v>42930.720833333333</c:v>
                </c:pt>
                <c:pt idx="44903">
                  <c:v>42930.72152777778</c:v>
                </c:pt>
                <c:pt idx="44904">
                  <c:v>42930.722222222219</c:v>
                </c:pt>
                <c:pt idx="44905">
                  <c:v>42930.722916666666</c:v>
                </c:pt>
                <c:pt idx="44906">
                  <c:v>42930.723611111112</c:v>
                </c:pt>
                <c:pt idx="44907">
                  <c:v>42930.724305555559</c:v>
                </c:pt>
                <c:pt idx="44908">
                  <c:v>42930.724999999999</c:v>
                </c:pt>
                <c:pt idx="44909">
                  <c:v>42930.725694444445</c:v>
                </c:pt>
                <c:pt idx="44910">
                  <c:v>42930.726388888892</c:v>
                </c:pt>
                <c:pt idx="44911">
                  <c:v>42930.727083333331</c:v>
                </c:pt>
                <c:pt idx="44912">
                  <c:v>42930.727777777778</c:v>
                </c:pt>
                <c:pt idx="44913">
                  <c:v>42930.728472222225</c:v>
                </c:pt>
                <c:pt idx="44914">
                  <c:v>42930.729166666664</c:v>
                </c:pt>
                <c:pt idx="44915">
                  <c:v>42930.729861111111</c:v>
                </c:pt>
                <c:pt idx="44916">
                  <c:v>42930.730555555558</c:v>
                </c:pt>
                <c:pt idx="44917">
                  <c:v>42930.731249999997</c:v>
                </c:pt>
                <c:pt idx="44918">
                  <c:v>42930.731944444444</c:v>
                </c:pt>
                <c:pt idx="44919">
                  <c:v>42930.732638888891</c:v>
                </c:pt>
                <c:pt idx="44920">
                  <c:v>42930.73333333333</c:v>
                </c:pt>
                <c:pt idx="44921">
                  <c:v>42930.734027777777</c:v>
                </c:pt>
                <c:pt idx="44922">
                  <c:v>42930.734722222223</c:v>
                </c:pt>
                <c:pt idx="44923">
                  <c:v>42930.73541666667</c:v>
                </c:pt>
                <c:pt idx="44924">
                  <c:v>42930.736111111109</c:v>
                </c:pt>
                <c:pt idx="44925">
                  <c:v>42930.736805555556</c:v>
                </c:pt>
                <c:pt idx="44926">
                  <c:v>42930.737500000003</c:v>
                </c:pt>
                <c:pt idx="44927">
                  <c:v>42930.738194444442</c:v>
                </c:pt>
                <c:pt idx="44928">
                  <c:v>42930.738888888889</c:v>
                </c:pt>
                <c:pt idx="44929">
                  <c:v>42930.739583333336</c:v>
                </c:pt>
                <c:pt idx="44930">
                  <c:v>42930.740277777775</c:v>
                </c:pt>
                <c:pt idx="44931">
                  <c:v>42930.740972222222</c:v>
                </c:pt>
                <c:pt idx="44932">
                  <c:v>42930.741666666669</c:v>
                </c:pt>
                <c:pt idx="44933">
                  <c:v>42930.742361111108</c:v>
                </c:pt>
                <c:pt idx="44934">
                  <c:v>42930.743055555555</c:v>
                </c:pt>
                <c:pt idx="44935">
                  <c:v>42930.743750000001</c:v>
                </c:pt>
                <c:pt idx="44936">
                  <c:v>42930.744444444441</c:v>
                </c:pt>
                <c:pt idx="44937">
                  <c:v>42930.745138888888</c:v>
                </c:pt>
                <c:pt idx="44938">
                  <c:v>42930.745833333334</c:v>
                </c:pt>
                <c:pt idx="44939">
                  <c:v>42930.746527777781</c:v>
                </c:pt>
                <c:pt idx="44940">
                  <c:v>42930.74722222222</c:v>
                </c:pt>
                <c:pt idx="44941">
                  <c:v>42930.747916666667</c:v>
                </c:pt>
                <c:pt idx="44942">
                  <c:v>42930.748611111114</c:v>
                </c:pt>
                <c:pt idx="44943">
                  <c:v>42930.749305555553</c:v>
                </c:pt>
                <c:pt idx="44944">
                  <c:v>42930.75</c:v>
                </c:pt>
                <c:pt idx="44945">
                  <c:v>42930.750694444447</c:v>
                </c:pt>
                <c:pt idx="44946">
                  <c:v>42930.751388888886</c:v>
                </c:pt>
                <c:pt idx="44947">
                  <c:v>42930.752083333333</c:v>
                </c:pt>
                <c:pt idx="44948">
                  <c:v>42930.75277777778</c:v>
                </c:pt>
                <c:pt idx="44949">
                  <c:v>42930.753472222219</c:v>
                </c:pt>
                <c:pt idx="44950">
                  <c:v>42930.754166666666</c:v>
                </c:pt>
                <c:pt idx="44951">
                  <c:v>42930.754861111112</c:v>
                </c:pt>
                <c:pt idx="44952">
                  <c:v>42930.755555555559</c:v>
                </c:pt>
                <c:pt idx="44953">
                  <c:v>42930.756249999999</c:v>
                </c:pt>
                <c:pt idx="44954">
                  <c:v>42930.756944444445</c:v>
                </c:pt>
                <c:pt idx="44955">
                  <c:v>42930.757638888892</c:v>
                </c:pt>
                <c:pt idx="44956">
                  <c:v>42930.758333333331</c:v>
                </c:pt>
                <c:pt idx="44957">
                  <c:v>42930.759027777778</c:v>
                </c:pt>
                <c:pt idx="44958">
                  <c:v>42930.759722222225</c:v>
                </c:pt>
                <c:pt idx="44959">
                  <c:v>42930.760416666664</c:v>
                </c:pt>
                <c:pt idx="44960">
                  <c:v>42930.761111111111</c:v>
                </c:pt>
                <c:pt idx="44961">
                  <c:v>42930.761805555558</c:v>
                </c:pt>
                <c:pt idx="44962">
                  <c:v>42930.762499999997</c:v>
                </c:pt>
                <c:pt idx="44963">
                  <c:v>42930.763194444444</c:v>
                </c:pt>
                <c:pt idx="44964">
                  <c:v>42930.763888888891</c:v>
                </c:pt>
                <c:pt idx="44965">
                  <c:v>42930.76458333333</c:v>
                </c:pt>
                <c:pt idx="44966">
                  <c:v>42930.765277777777</c:v>
                </c:pt>
                <c:pt idx="44967">
                  <c:v>42930.765972222223</c:v>
                </c:pt>
                <c:pt idx="44968">
                  <c:v>42930.76666666667</c:v>
                </c:pt>
                <c:pt idx="44969">
                  <c:v>42930.767361111109</c:v>
                </c:pt>
                <c:pt idx="44970">
                  <c:v>42930.768055555556</c:v>
                </c:pt>
                <c:pt idx="44971">
                  <c:v>42930.768750000003</c:v>
                </c:pt>
                <c:pt idx="44972">
                  <c:v>42930.769444444442</c:v>
                </c:pt>
                <c:pt idx="44973">
                  <c:v>42930.770138888889</c:v>
                </c:pt>
                <c:pt idx="44974">
                  <c:v>42930.770833333336</c:v>
                </c:pt>
                <c:pt idx="44975">
                  <c:v>42930.771527777775</c:v>
                </c:pt>
                <c:pt idx="44976">
                  <c:v>42930.772222222222</c:v>
                </c:pt>
                <c:pt idx="44977">
                  <c:v>42930.772916666669</c:v>
                </c:pt>
                <c:pt idx="44978">
                  <c:v>42930.773611111108</c:v>
                </c:pt>
                <c:pt idx="44979">
                  <c:v>42930.774305555555</c:v>
                </c:pt>
                <c:pt idx="44980">
                  <c:v>42930.775000000001</c:v>
                </c:pt>
                <c:pt idx="44981">
                  <c:v>42930.775694444441</c:v>
                </c:pt>
                <c:pt idx="44982">
                  <c:v>42930.776388888888</c:v>
                </c:pt>
                <c:pt idx="44983">
                  <c:v>42930.777083333334</c:v>
                </c:pt>
                <c:pt idx="44984">
                  <c:v>42930.777777777781</c:v>
                </c:pt>
                <c:pt idx="44985">
                  <c:v>42930.77847222222</c:v>
                </c:pt>
                <c:pt idx="44986">
                  <c:v>42930.779166666667</c:v>
                </c:pt>
                <c:pt idx="44987">
                  <c:v>42930.779861111114</c:v>
                </c:pt>
                <c:pt idx="44988">
                  <c:v>42930.780555555553</c:v>
                </c:pt>
                <c:pt idx="44989">
                  <c:v>42930.78125</c:v>
                </c:pt>
                <c:pt idx="44990">
                  <c:v>42930.781944444447</c:v>
                </c:pt>
                <c:pt idx="44991">
                  <c:v>42930.782638888886</c:v>
                </c:pt>
                <c:pt idx="44992">
                  <c:v>42930.783333333333</c:v>
                </c:pt>
                <c:pt idx="44993">
                  <c:v>42930.78402777778</c:v>
                </c:pt>
                <c:pt idx="44994">
                  <c:v>42930.784722222219</c:v>
                </c:pt>
                <c:pt idx="44995">
                  <c:v>42930.785416666666</c:v>
                </c:pt>
                <c:pt idx="44996">
                  <c:v>42930.786111111112</c:v>
                </c:pt>
                <c:pt idx="44997">
                  <c:v>42930.786805555559</c:v>
                </c:pt>
                <c:pt idx="44998">
                  <c:v>42930.787499999999</c:v>
                </c:pt>
                <c:pt idx="44999">
                  <c:v>42930.788194444445</c:v>
                </c:pt>
                <c:pt idx="45000">
                  <c:v>42930.788888888892</c:v>
                </c:pt>
                <c:pt idx="45001">
                  <c:v>42930.789583333331</c:v>
                </c:pt>
                <c:pt idx="45002">
                  <c:v>42930.790277777778</c:v>
                </c:pt>
                <c:pt idx="45003">
                  <c:v>42930.790972222225</c:v>
                </c:pt>
                <c:pt idx="45004">
                  <c:v>42930.791666666664</c:v>
                </c:pt>
                <c:pt idx="45005">
                  <c:v>42930.792361111111</c:v>
                </c:pt>
                <c:pt idx="45006">
                  <c:v>42930.793055555558</c:v>
                </c:pt>
                <c:pt idx="45007">
                  <c:v>42930.793749999997</c:v>
                </c:pt>
                <c:pt idx="45008">
                  <c:v>42930.794444444444</c:v>
                </c:pt>
                <c:pt idx="45009">
                  <c:v>42930.795138888891</c:v>
                </c:pt>
                <c:pt idx="45010">
                  <c:v>42930.79583333333</c:v>
                </c:pt>
                <c:pt idx="45011">
                  <c:v>42930.796527777777</c:v>
                </c:pt>
                <c:pt idx="45012">
                  <c:v>42930.797222222223</c:v>
                </c:pt>
                <c:pt idx="45013">
                  <c:v>42930.79791666667</c:v>
                </c:pt>
                <c:pt idx="45014">
                  <c:v>42930.798611111109</c:v>
                </c:pt>
                <c:pt idx="45015">
                  <c:v>42930.799305555556</c:v>
                </c:pt>
                <c:pt idx="45016">
                  <c:v>42930.8</c:v>
                </c:pt>
                <c:pt idx="45017">
                  <c:v>42930.800694444442</c:v>
                </c:pt>
                <c:pt idx="45018">
                  <c:v>42930.801388888889</c:v>
                </c:pt>
                <c:pt idx="45019">
                  <c:v>42930.802083333336</c:v>
                </c:pt>
                <c:pt idx="45020">
                  <c:v>42930.802777777775</c:v>
                </c:pt>
                <c:pt idx="45021">
                  <c:v>42930.803472222222</c:v>
                </c:pt>
                <c:pt idx="45022">
                  <c:v>42930.804166666669</c:v>
                </c:pt>
                <c:pt idx="45023">
                  <c:v>42930.804861111108</c:v>
                </c:pt>
                <c:pt idx="45024">
                  <c:v>42930.805555555555</c:v>
                </c:pt>
                <c:pt idx="45025">
                  <c:v>42930.806250000001</c:v>
                </c:pt>
                <c:pt idx="45026">
                  <c:v>42930.806944444441</c:v>
                </c:pt>
                <c:pt idx="45027">
                  <c:v>42930.807638888888</c:v>
                </c:pt>
                <c:pt idx="45028">
                  <c:v>42930.808333333334</c:v>
                </c:pt>
                <c:pt idx="45029">
                  <c:v>42930.809027777781</c:v>
                </c:pt>
                <c:pt idx="45030">
                  <c:v>42930.80972222222</c:v>
                </c:pt>
                <c:pt idx="45031">
                  <c:v>42930.810416666667</c:v>
                </c:pt>
                <c:pt idx="45032">
                  <c:v>42930.811111111114</c:v>
                </c:pt>
                <c:pt idx="45033">
                  <c:v>42930.811805555553</c:v>
                </c:pt>
                <c:pt idx="45034">
                  <c:v>42930.8125</c:v>
                </c:pt>
                <c:pt idx="45035">
                  <c:v>42930.813194444447</c:v>
                </c:pt>
                <c:pt idx="45036">
                  <c:v>42930.813888888886</c:v>
                </c:pt>
                <c:pt idx="45037">
                  <c:v>42930.814583333333</c:v>
                </c:pt>
                <c:pt idx="45038">
                  <c:v>42930.81527777778</c:v>
                </c:pt>
                <c:pt idx="45039">
                  <c:v>42930.815972222219</c:v>
                </c:pt>
                <c:pt idx="45040">
                  <c:v>42930.816666666666</c:v>
                </c:pt>
                <c:pt idx="45041">
                  <c:v>42930.817361111112</c:v>
                </c:pt>
                <c:pt idx="45042">
                  <c:v>42930.818055555559</c:v>
                </c:pt>
                <c:pt idx="45043">
                  <c:v>42930.818749999999</c:v>
                </c:pt>
                <c:pt idx="45044">
                  <c:v>42930.819444444445</c:v>
                </c:pt>
                <c:pt idx="45045">
                  <c:v>42930.820138888892</c:v>
                </c:pt>
                <c:pt idx="45046">
                  <c:v>42930.820833333331</c:v>
                </c:pt>
                <c:pt idx="45047">
                  <c:v>42930.821527777778</c:v>
                </c:pt>
                <c:pt idx="45048">
                  <c:v>42930.822222222225</c:v>
                </c:pt>
                <c:pt idx="45049">
                  <c:v>42930.822916666664</c:v>
                </c:pt>
                <c:pt idx="45050">
                  <c:v>42930.823611111111</c:v>
                </c:pt>
                <c:pt idx="45051">
                  <c:v>42930.824305555558</c:v>
                </c:pt>
                <c:pt idx="45052">
                  <c:v>42930.824999999997</c:v>
                </c:pt>
                <c:pt idx="45053">
                  <c:v>42930.825694444444</c:v>
                </c:pt>
                <c:pt idx="45054">
                  <c:v>42930.826388888891</c:v>
                </c:pt>
                <c:pt idx="45055">
                  <c:v>42930.82708333333</c:v>
                </c:pt>
                <c:pt idx="45056">
                  <c:v>42930.827777777777</c:v>
                </c:pt>
                <c:pt idx="45057">
                  <c:v>42930.828472222223</c:v>
                </c:pt>
                <c:pt idx="45058">
                  <c:v>42930.82916666667</c:v>
                </c:pt>
                <c:pt idx="45059">
                  <c:v>42930.829861111109</c:v>
                </c:pt>
                <c:pt idx="45060">
                  <c:v>42930.830555555556</c:v>
                </c:pt>
                <c:pt idx="45061">
                  <c:v>42930.831250000003</c:v>
                </c:pt>
                <c:pt idx="45062">
                  <c:v>42930.831944444442</c:v>
                </c:pt>
                <c:pt idx="45063">
                  <c:v>42930.832638888889</c:v>
                </c:pt>
                <c:pt idx="45064">
                  <c:v>42930.833333333336</c:v>
                </c:pt>
                <c:pt idx="45065">
                  <c:v>42930.834027777775</c:v>
                </c:pt>
                <c:pt idx="45066">
                  <c:v>42930.834722222222</c:v>
                </c:pt>
                <c:pt idx="45067">
                  <c:v>42930.835416666669</c:v>
                </c:pt>
                <c:pt idx="45068">
                  <c:v>42930.836111111108</c:v>
                </c:pt>
                <c:pt idx="45069">
                  <c:v>42930.836805555555</c:v>
                </c:pt>
                <c:pt idx="45070">
                  <c:v>42930.837500000001</c:v>
                </c:pt>
                <c:pt idx="45071">
                  <c:v>42930.838194444441</c:v>
                </c:pt>
                <c:pt idx="45072">
                  <c:v>42930.838888888888</c:v>
                </c:pt>
                <c:pt idx="45073">
                  <c:v>42930.839583333334</c:v>
                </c:pt>
                <c:pt idx="45074">
                  <c:v>42930.840277777781</c:v>
                </c:pt>
                <c:pt idx="45075">
                  <c:v>42930.84097222222</c:v>
                </c:pt>
                <c:pt idx="45076">
                  <c:v>42930.841666666667</c:v>
                </c:pt>
                <c:pt idx="45077">
                  <c:v>42930.842361111114</c:v>
                </c:pt>
                <c:pt idx="45078">
                  <c:v>42930.843055555553</c:v>
                </c:pt>
                <c:pt idx="45079">
                  <c:v>42930.84375</c:v>
                </c:pt>
                <c:pt idx="45080">
                  <c:v>42930.844444444447</c:v>
                </c:pt>
                <c:pt idx="45081">
                  <c:v>42930.845138888886</c:v>
                </c:pt>
                <c:pt idx="45082">
                  <c:v>42930.845833333333</c:v>
                </c:pt>
                <c:pt idx="45083">
                  <c:v>42930.84652777778</c:v>
                </c:pt>
                <c:pt idx="45084">
                  <c:v>42930.847222222219</c:v>
                </c:pt>
                <c:pt idx="45085">
                  <c:v>42930.847916666666</c:v>
                </c:pt>
                <c:pt idx="45086">
                  <c:v>42930.848611111112</c:v>
                </c:pt>
                <c:pt idx="45087">
                  <c:v>42930.849305555559</c:v>
                </c:pt>
                <c:pt idx="45088">
                  <c:v>42930.85</c:v>
                </c:pt>
                <c:pt idx="45089">
                  <c:v>42930.850694444445</c:v>
                </c:pt>
                <c:pt idx="45090">
                  <c:v>42930.851388888892</c:v>
                </c:pt>
                <c:pt idx="45091">
                  <c:v>42930.852083333331</c:v>
                </c:pt>
                <c:pt idx="45092">
                  <c:v>42930.852777777778</c:v>
                </c:pt>
                <c:pt idx="45093">
                  <c:v>42930.853472222225</c:v>
                </c:pt>
                <c:pt idx="45094">
                  <c:v>42930.854166666664</c:v>
                </c:pt>
                <c:pt idx="45095">
                  <c:v>42930.854861111111</c:v>
                </c:pt>
                <c:pt idx="45096">
                  <c:v>42930.855555555558</c:v>
                </c:pt>
                <c:pt idx="45097">
                  <c:v>42930.856249999997</c:v>
                </c:pt>
                <c:pt idx="45098">
                  <c:v>42930.856944444444</c:v>
                </c:pt>
                <c:pt idx="45099">
                  <c:v>42930.857638888891</c:v>
                </c:pt>
                <c:pt idx="45100">
                  <c:v>42930.85833333333</c:v>
                </c:pt>
                <c:pt idx="45101">
                  <c:v>42930.859027777777</c:v>
                </c:pt>
                <c:pt idx="45102">
                  <c:v>42930.859722222223</c:v>
                </c:pt>
                <c:pt idx="45103">
                  <c:v>42930.86041666667</c:v>
                </c:pt>
                <c:pt idx="45104">
                  <c:v>42930.861111111109</c:v>
                </c:pt>
                <c:pt idx="45105">
                  <c:v>42930.861805555556</c:v>
                </c:pt>
                <c:pt idx="45106">
                  <c:v>42930.862500000003</c:v>
                </c:pt>
                <c:pt idx="45107">
                  <c:v>42930.863194444442</c:v>
                </c:pt>
                <c:pt idx="45108">
                  <c:v>42930.863888888889</c:v>
                </c:pt>
                <c:pt idx="45109">
                  <c:v>42930.864583333336</c:v>
                </c:pt>
                <c:pt idx="45110">
                  <c:v>42930.865277777775</c:v>
                </c:pt>
                <c:pt idx="45111">
                  <c:v>42930.865972222222</c:v>
                </c:pt>
                <c:pt idx="45112">
                  <c:v>42930.866666666669</c:v>
                </c:pt>
                <c:pt idx="45113">
                  <c:v>42930.867361111108</c:v>
                </c:pt>
                <c:pt idx="45114">
                  <c:v>42930.868055555555</c:v>
                </c:pt>
                <c:pt idx="45115">
                  <c:v>42930.868750000001</c:v>
                </c:pt>
                <c:pt idx="45116">
                  <c:v>42930.869444444441</c:v>
                </c:pt>
                <c:pt idx="45117">
                  <c:v>42930.870138888888</c:v>
                </c:pt>
                <c:pt idx="45118">
                  <c:v>42930.870833333334</c:v>
                </c:pt>
                <c:pt idx="45119">
                  <c:v>42930.871527777781</c:v>
                </c:pt>
                <c:pt idx="45120">
                  <c:v>42930.87222222222</c:v>
                </c:pt>
                <c:pt idx="45121">
                  <c:v>42930.872916666667</c:v>
                </c:pt>
                <c:pt idx="45122">
                  <c:v>42930.873611111114</c:v>
                </c:pt>
                <c:pt idx="45123">
                  <c:v>42930.874305555553</c:v>
                </c:pt>
                <c:pt idx="45124">
                  <c:v>42930.875</c:v>
                </c:pt>
                <c:pt idx="45125">
                  <c:v>42930.875694444447</c:v>
                </c:pt>
                <c:pt idx="45126">
                  <c:v>42930.876388888886</c:v>
                </c:pt>
                <c:pt idx="45127">
                  <c:v>42930.877083333333</c:v>
                </c:pt>
                <c:pt idx="45128">
                  <c:v>42930.87777777778</c:v>
                </c:pt>
                <c:pt idx="45129">
                  <c:v>42930.878472222219</c:v>
                </c:pt>
                <c:pt idx="45130">
                  <c:v>42930.879166666666</c:v>
                </c:pt>
                <c:pt idx="45131">
                  <c:v>42930.879861111112</c:v>
                </c:pt>
                <c:pt idx="45132">
                  <c:v>42930.880555555559</c:v>
                </c:pt>
                <c:pt idx="45133">
                  <c:v>42930.881249999999</c:v>
                </c:pt>
                <c:pt idx="45134">
                  <c:v>42930.881944444445</c:v>
                </c:pt>
                <c:pt idx="45135">
                  <c:v>42930.882638888892</c:v>
                </c:pt>
                <c:pt idx="45136">
                  <c:v>42930.883333333331</c:v>
                </c:pt>
                <c:pt idx="45137">
                  <c:v>42930.884027777778</c:v>
                </c:pt>
                <c:pt idx="45138">
                  <c:v>42930.884722222225</c:v>
                </c:pt>
                <c:pt idx="45139">
                  <c:v>42930.885416666664</c:v>
                </c:pt>
                <c:pt idx="45140">
                  <c:v>42930.886111111111</c:v>
                </c:pt>
                <c:pt idx="45141">
                  <c:v>42930.886805555558</c:v>
                </c:pt>
                <c:pt idx="45142">
                  <c:v>42930.887499999997</c:v>
                </c:pt>
                <c:pt idx="45143">
                  <c:v>42930.888194444444</c:v>
                </c:pt>
                <c:pt idx="45144">
                  <c:v>42930.888888888891</c:v>
                </c:pt>
                <c:pt idx="45145">
                  <c:v>42930.88958333333</c:v>
                </c:pt>
                <c:pt idx="45146">
                  <c:v>42930.890277777777</c:v>
                </c:pt>
                <c:pt idx="45147">
                  <c:v>42930.890972222223</c:v>
                </c:pt>
                <c:pt idx="45148">
                  <c:v>42930.89166666667</c:v>
                </c:pt>
                <c:pt idx="45149">
                  <c:v>42930.892361111109</c:v>
                </c:pt>
                <c:pt idx="45150">
                  <c:v>42930.893055555556</c:v>
                </c:pt>
                <c:pt idx="45151">
                  <c:v>42930.893750000003</c:v>
                </c:pt>
                <c:pt idx="45152">
                  <c:v>42930.894444444442</c:v>
                </c:pt>
                <c:pt idx="45153">
                  <c:v>42930.895138888889</c:v>
                </c:pt>
                <c:pt idx="45154">
                  <c:v>42930.895833333336</c:v>
                </c:pt>
                <c:pt idx="45155">
                  <c:v>42930.896527777775</c:v>
                </c:pt>
                <c:pt idx="45156">
                  <c:v>42930.897222222222</c:v>
                </c:pt>
                <c:pt idx="45157">
                  <c:v>42930.897916666669</c:v>
                </c:pt>
                <c:pt idx="45158">
                  <c:v>42930.898611111108</c:v>
                </c:pt>
                <c:pt idx="45159">
                  <c:v>42930.899305555555</c:v>
                </c:pt>
                <c:pt idx="45160">
                  <c:v>42930.9</c:v>
                </c:pt>
                <c:pt idx="45161">
                  <c:v>42930.900694444441</c:v>
                </c:pt>
                <c:pt idx="45162">
                  <c:v>42930.901388888888</c:v>
                </c:pt>
                <c:pt idx="45163">
                  <c:v>42930.902083333334</c:v>
                </c:pt>
                <c:pt idx="45164">
                  <c:v>42930.902777777781</c:v>
                </c:pt>
                <c:pt idx="45165">
                  <c:v>42930.90347222222</c:v>
                </c:pt>
                <c:pt idx="45166">
                  <c:v>42930.904166666667</c:v>
                </c:pt>
                <c:pt idx="45167">
                  <c:v>42930.904861111114</c:v>
                </c:pt>
                <c:pt idx="45168">
                  <c:v>42930.905555555553</c:v>
                </c:pt>
                <c:pt idx="45169">
                  <c:v>42930.90625</c:v>
                </c:pt>
                <c:pt idx="45170">
                  <c:v>42930.906944444447</c:v>
                </c:pt>
                <c:pt idx="45171">
                  <c:v>42930.907638888886</c:v>
                </c:pt>
                <c:pt idx="45172">
                  <c:v>42930.908333333333</c:v>
                </c:pt>
                <c:pt idx="45173">
                  <c:v>42930.90902777778</c:v>
                </c:pt>
                <c:pt idx="45174">
                  <c:v>42930.909722222219</c:v>
                </c:pt>
                <c:pt idx="45175">
                  <c:v>42930.910416666666</c:v>
                </c:pt>
                <c:pt idx="45176">
                  <c:v>42930.911111111112</c:v>
                </c:pt>
                <c:pt idx="45177">
                  <c:v>42930.911805555559</c:v>
                </c:pt>
                <c:pt idx="45178">
                  <c:v>42930.912499999999</c:v>
                </c:pt>
                <c:pt idx="45179">
                  <c:v>42930.913194444445</c:v>
                </c:pt>
                <c:pt idx="45180">
                  <c:v>42930.913888888892</c:v>
                </c:pt>
                <c:pt idx="45181">
                  <c:v>42930.914583333331</c:v>
                </c:pt>
                <c:pt idx="45182">
                  <c:v>42930.915277777778</c:v>
                </c:pt>
                <c:pt idx="45183">
                  <c:v>42930.915972222225</c:v>
                </c:pt>
                <c:pt idx="45184">
                  <c:v>42930.916666666664</c:v>
                </c:pt>
                <c:pt idx="45185">
                  <c:v>42930.917361111111</c:v>
                </c:pt>
                <c:pt idx="45186">
                  <c:v>42930.918055555558</c:v>
                </c:pt>
                <c:pt idx="45187">
                  <c:v>42930.918749999997</c:v>
                </c:pt>
                <c:pt idx="45188">
                  <c:v>42930.919444444444</c:v>
                </c:pt>
                <c:pt idx="45189">
                  <c:v>42930.920138888891</c:v>
                </c:pt>
                <c:pt idx="45190">
                  <c:v>42930.92083333333</c:v>
                </c:pt>
                <c:pt idx="45191">
                  <c:v>42930.921527777777</c:v>
                </c:pt>
                <c:pt idx="45192">
                  <c:v>42930.922222222223</c:v>
                </c:pt>
                <c:pt idx="45193">
                  <c:v>42930.92291666667</c:v>
                </c:pt>
                <c:pt idx="45194">
                  <c:v>42930.923611111109</c:v>
                </c:pt>
                <c:pt idx="45195">
                  <c:v>42930.924305555556</c:v>
                </c:pt>
                <c:pt idx="45196">
                  <c:v>42930.925000000003</c:v>
                </c:pt>
                <c:pt idx="45197">
                  <c:v>42930.925694444442</c:v>
                </c:pt>
                <c:pt idx="45198">
                  <c:v>42930.926388888889</c:v>
                </c:pt>
                <c:pt idx="45199">
                  <c:v>42930.927083333336</c:v>
                </c:pt>
                <c:pt idx="45200">
                  <c:v>42930.927777777775</c:v>
                </c:pt>
                <c:pt idx="45201">
                  <c:v>42930.928472222222</c:v>
                </c:pt>
                <c:pt idx="45202">
                  <c:v>42930.929166666669</c:v>
                </c:pt>
                <c:pt idx="45203">
                  <c:v>42930.929861111108</c:v>
                </c:pt>
                <c:pt idx="45204">
                  <c:v>42930.930555555555</c:v>
                </c:pt>
                <c:pt idx="45205">
                  <c:v>42930.931250000001</c:v>
                </c:pt>
                <c:pt idx="45206">
                  <c:v>42930.931944444441</c:v>
                </c:pt>
                <c:pt idx="45207">
                  <c:v>42930.932638888888</c:v>
                </c:pt>
                <c:pt idx="45208">
                  <c:v>42930.933333333334</c:v>
                </c:pt>
                <c:pt idx="45209">
                  <c:v>42930.934027777781</c:v>
                </c:pt>
                <c:pt idx="45210">
                  <c:v>42930.93472222222</c:v>
                </c:pt>
                <c:pt idx="45211">
                  <c:v>42930.935416666667</c:v>
                </c:pt>
                <c:pt idx="45212">
                  <c:v>42930.936111111114</c:v>
                </c:pt>
                <c:pt idx="45213">
                  <c:v>42930.936805555553</c:v>
                </c:pt>
                <c:pt idx="45214">
                  <c:v>42930.9375</c:v>
                </c:pt>
                <c:pt idx="45215">
                  <c:v>42930.938194444447</c:v>
                </c:pt>
                <c:pt idx="45216">
                  <c:v>42930.938888888886</c:v>
                </c:pt>
                <c:pt idx="45217">
                  <c:v>42930.939583333333</c:v>
                </c:pt>
                <c:pt idx="45218">
                  <c:v>42930.94027777778</c:v>
                </c:pt>
                <c:pt idx="45219">
                  <c:v>42930.940972222219</c:v>
                </c:pt>
                <c:pt idx="45220">
                  <c:v>42930.941666666666</c:v>
                </c:pt>
                <c:pt idx="45221">
                  <c:v>42930.942361111112</c:v>
                </c:pt>
                <c:pt idx="45222">
                  <c:v>42930.943055555559</c:v>
                </c:pt>
                <c:pt idx="45223">
                  <c:v>42930.943749999999</c:v>
                </c:pt>
                <c:pt idx="45224">
                  <c:v>42930.944444444445</c:v>
                </c:pt>
                <c:pt idx="45225">
                  <c:v>42930.945138888892</c:v>
                </c:pt>
                <c:pt idx="45226">
                  <c:v>42930.945833333331</c:v>
                </c:pt>
                <c:pt idx="45227">
                  <c:v>42930.946527777778</c:v>
                </c:pt>
                <c:pt idx="45228">
                  <c:v>42930.947222222225</c:v>
                </c:pt>
                <c:pt idx="45229">
                  <c:v>42930.947916666664</c:v>
                </c:pt>
                <c:pt idx="45230">
                  <c:v>42930.948611111111</c:v>
                </c:pt>
                <c:pt idx="45231">
                  <c:v>42930.949305555558</c:v>
                </c:pt>
                <c:pt idx="45232">
                  <c:v>42930.95</c:v>
                </c:pt>
                <c:pt idx="45233">
                  <c:v>42930.950694444444</c:v>
                </c:pt>
                <c:pt idx="45234">
                  <c:v>42930.951388888891</c:v>
                </c:pt>
                <c:pt idx="45235">
                  <c:v>42930.95208333333</c:v>
                </c:pt>
                <c:pt idx="45236">
                  <c:v>42930.952777777777</c:v>
                </c:pt>
                <c:pt idx="45237">
                  <c:v>42930.953472222223</c:v>
                </c:pt>
                <c:pt idx="45238">
                  <c:v>42930.95416666667</c:v>
                </c:pt>
                <c:pt idx="45239">
                  <c:v>42930.954861111109</c:v>
                </c:pt>
                <c:pt idx="45240">
                  <c:v>42930.955555555556</c:v>
                </c:pt>
                <c:pt idx="45241">
                  <c:v>42930.956250000003</c:v>
                </c:pt>
                <c:pt idx="45242">
                  <c:v>42930.956944444442</c:v>
                </c:pt>
                <c:pt idx="45243">
                  <c:v>42930.957638888889</c:v>
                </c:pt>
                <c:pt idx="45244">
                  <c:v>42930.958333333336</c:v>
                </c:pt>
                <c:pt idx="45245">
                  <c:v>42930.959027777775</c:v>
                </c:pt>
                <c:pt idx="45246">
                  <c:v>42930.959722222222</c:v>
                </c:pt>
                <c:pt idx="45247">
                  <c:v>42930.960416666669</c:v>
                </c:pt>
                <c:pt idx="45248">
                  <c:v>42930.961111111108</c:v>
                </c:pt>
                <c:pt idx="45249">
                  <c:v>42930.961805555555</c:v>
                </c:pt>
                <c:pt idx="45250">
                  <c:v>42930.962500000001</c:v>
                </c:pt>
                <c:pt idx="45251">
                  <c:v>42930.963194444441</c:v>
                </c:pt>
                <c:pt idx="45252">
                  <c:v>42930.963888888888</c:v>
                </c:pt>
                <c:pt idx="45253">
                  <c:v>42930.964583333334</c:v>
                </c:pt>
                <c:pt idx="45254">
                  <c:v>42930.965277777781</c:v>
                </c:pt>
                <c:pt idx="45255">
                  <c:v>42930.96597222222</c:v>
                </c:pt>
                <c:pt idx="45256">
                  <c:v>42930.966666666667</c:v>
                </c:pt>
                <c:pt idx="45257">
                  <c:v>42930.967361111114</c:v>
                </c:pt>
                <c:pt idx="45258">
                  <c:v>42930.968055555553</c:v>
                </c:pt>
                <c:pt idx="45259">
                  <c:v>42930.96875</c:v>
                </c:pt>
                <c:pt idx="45260">
                  <c:v>42930.969444444447</c:v>
                </c:pt>
                <c:pt idx="45261">
                  <c:v>42930.970138888886</c:v>
                </c:pt>
                <c:pt idx="45262">
                  <c:v>42930.970833333333</c:v>
                </c:pt>
                <c:pt idx="45263">
                  <c:v>42930.97152777778</c:v>
                </c:pt>
                <c:pt idx="45264">
                  <c:v>42930.972222222219</c:v>
                </c:pt>
                <c:pt idx="45265">
                  <c:v>42930.972916666666</c:v>
                </c:pt>
                <c:pt idx="45266">
                  <c:v>42930.973611111112</c:v>
                </c:pt>
                <c:pt idx="45267">
                  <c:v>42930.974305555559</c:v>
                </c:pt>
                <c:pt idx="45268">
                  <c:v>42930.974999999999</c:v>
                </c:pt>
                <c:pt idx="45269">
                  <c:v>42930.975694444445</c:v>
                </c:pt>
                <c:pt idx="45270">
                  <c:v>42930.976388888892</c:v>
                </c:pt>
                <c:pt idx="45271">
                  <c:v>42930.977083333331</c:v>
                </c:pt>
                <c:pt idx="45272">
                  <c:v>42930.977777777778</c:v>
                </c:pt>
                <c:pt idx="45273">
                  <c:v>42930.978472222225</c:v>
                </c:pt>
                <c:pt idx="45274">
                  <c:v>42930.979166666664</c:v>
                </c:pt>
                <c:pt idx="45275">
                  <c:v>42930.979861111111</c:v>
                </c:pt>
                <c:pt idx="45276">
                  <c:v>42930.980555555558</c:v>
                </c:pt>
                <c:pt idx="45277">
                  <c:v>42930.981249999997</c:v>
                </c:pt>
                <c:pt idx="45278">
                  <c:v>42930.981944444444</c:v>
                </c:pt>
                <c:pt idx="45279">
                  <c:v>42930.982638888891</c:v>
                </c:pt>
                <c:pt idx="45280">
                  <c:v>42930.98333333333</c:v>
                </c:pt>
                <c:pt idx="45281">
                  <c:v>42930.984027777777</c:v>
                </c:pt>
                <c:pt idx="45282">
                  <c:v>42930.984722222223</c:v>
                </c:pt>
                <c:pt idx="45283">
                  <c:v>42930.98541666667</c:v>
                </c:pt>
                <c:pt idx="45284">
                  <c:v>42930.986111111109</c:v>
                </c:pt>
                <c:pt idx="45285">
                  <c:v>42930.986805555556</c:v>
                </c:pt>
                <c:pt idx="45286">
                  <c:v>42930.987500000003</c:v>
                </c:pt>
                <c:pt idx="45287">
                  <c:v>42930.988194444442</c:v>
                </c:pt>
                <c:pt idx="45288">
                  <c:v>42930.988888888889</c:v>
                </c:pt>
                <c:pt idx="45289">
                  <c:v>42930.989583333336</c:v>
                </c:pt>
                <c:pt idx="45290">
                  <c:v>42930.990277777775</c:v>
                </c:pt>
                <c:pt idx="45291">
                  <c:v>42930.990972222222</c:v>
                </c:pt>
                <c:pt idx="45292">
                  <c:v>42930.991666666669</c:v>
                </c:pt>
                <c:pt idx="45293">
                  <c:v>42930.992361111108</c:v>
                </c:pt>
                <c:pt idx="45294">
                  <c:v>42930.993055555555</c:v>
                </c:pt>
                <c:pt idx="45295">
                  <c:v>42930.993750000001</c:v>
                </c:pt>
                <c:pt idx="45296">
                  <c:v>42930.994444444441</c:v>
                </c:pt>
                <c:pt idx="45297">
                  <c:v>42930.995138888888</c:v>
                </c:pt>
                <c:pt idx="45298">
                  <c:v>42930.995833333334</c:v>
                </c:pt>
                <c:pt idx="45299">
                  <c:v>42930.996527777781</c:v>
                </c:pt>
                <c:pt idx="45300">
                  <c:v>42930.99722222222</c:v>
                </c:pt>
                <c:pt idx="45301">
                  <c:v>42930.997916666667</c:v>
                </c:pt>
                <c:pt idx="45302">
                  <c:v>42930.998611111114</c:v>
                </c:pt>
                <c:pt idx="45303">
                  <c:v>42930.999305555553</c:v>
                </c:pt>
                <c:pt idx="45304">
                  <c:v>42931</c:v>
                </c:pt>
                <c:pt idx="45305">
                  <c:v>42931.000694444447</c:v>
                </c:pt>
                <c:pt idx="45306">
                  <c:v>42931.001388888886</c:v>
                </c:pt>
                <c:pt idx="45307">
                  <c:v>42931.002083333333</c:v>
                </c:pt>
                <c:pt idx="45308">
                  <c:v>42931.00277777778</c:v>
                </c:pt>
                <c:pt idx="45309">
                  <c:v>42931.003472222219</c:v>
                </c:pt>
                <c:pt idx="45310">
                  <c:v>42931.004166666666</c:v>
                </c:pt>
                <c:pt idx="45311">
                  <c:v>42931.004861111112</c:v>
                </c:pt>
                <c:pt idx="45312">
                  <c:v>42931.005555555559</c:v>
                </c:pt>
                <c:pt idx="45313">
                  <c:v>42931.006249999999</c:v>
                </c:pt>
                <c:pt idx="45314">
                  <c:v>42931.006944444445</c:v>
                </c:pt>
                <c:pt idx="45315">
                  <c:v>42931.007638888892</c:v>
                </c:pt>
                <c:pt idx="45316">
                  <c:v>42931.008333333331</c:v>
                </c:pt>
                <c:pt idx="45317">
                  <c:v>42931.009027777778</c:v>
                </c:pt>
                <c:pt idx="45318">
                  <c:v>42931.009722222225</c:v>
                </c:pt>
                <c:pt idx="45319">
                  <c:v>42931.010416666664</c:v>
                </c:pt>
                <c:pt idx="45320">
                  <c:v>42931.011111111111</c:v>
                </c:pt>
                <c:pt idx="45321">
                  <c:v>42931.011805555558</c:v>
                </c:pt>
                <c:pt idx="45322">
                  <c:v>42931.012499999997</c:v>
                </c:pt>
                <c:pt idx="45323">
                  <c:v>42931.013194444444</c:v>
                </c:pt>
                <c:pt idx="45324">
                  <c:v>42931.013888888891</c:v>
                </c:pt>
                <c:pt idx="45325">
                  <c:v>42931.01458333333</c:v>
                </c:pt>
                <c:pt idx="45326">
                  <c:v>42931.015277777777</c:v>
                </c:pt>
                <c:pt idx="45327">
                  <c:v>42931.015972222223</c:v>
                </c:pt>
                <c:pt idx="45328">
                  <c:v>42931.01666666667</c:v>
                </c:pt>
                <c:pt idx="45329">
                  <c:v>42931.017361111109</c:v>
                </c:pt>
                <c:pt idx="45330">
                  <c:v>42931.018055555556</c:v>
                </c:pt>
                <c:pt idx="45331">
                  <c:v>42931.018750000003</c:v>
                </c:pt>
                <c:pt idx="45332">
                  <c:v>42931.019444444442</c:v>
                </c:pt>
                <c:pt idx="45333">
                  <c:v>42931.020138888889</c:v>
                </c:pt>
                <c:pt idx="45334">
                  <c:v>42931.020833333336</c:v>
                </c:pt>
                <c:pt idx="45335">
                  <c:v>42931.021527777775</c:v>
                </c:pt>
                <c:pt idx="45336">
                  <c:v>42931.022222222222</c:v>
                </c:pt>
                <c:pt idx="45337">
                  <c:v>42931.022916666669</c:v>
                </c:pt>
                <c:pt idx="45338">
                  <c:v>42931.023611111108</c:v>
                </c:pt>
                <c:pt idx="45339">
                  <c:v>42931.024305555555</c:v>
                </c:pt>
                <c:pt idx="45340">
                  <c:v>42931.025000000001</c:v>
                </c:pt>
                <c:pt idx="45341">
                  <c:v>42931.025694444441</c:v>
                </c:pt>
                <c:pt idx="45342">
                  <c:v>42931.026388888888</c:v>
                </c:pt>
                <c:pt idx="45343">
                  <c:v>42931.027083333334</c:v>
                </c:pt>
                <c:pt idx="45344">
                  <c:v>42931.027777777781</c:v>
                </c:pt>
                <c:pt idx="45345">
                  <c:v>42931.02847222222</c:v>
                </c:pt>
                <c:pt idx="45346">
                  <c:v>42931.029166666667</c:v>
                </c:pt>
                <c:pt idx="45347">
                  <c:v>42931.029861111114</c:v>
                </c:pt>
                <c:pt idx="45348">
                  <c:v>42931.030555555553</c:v>
                </c:pt>
                <c:pt idx="45349">
                  <c:v>42931.03125</c:v>
                </c:pt>
                <c:pt idx="45350">
                  <c:v>42931.031944444447</c:v>
                </c:pt>
                <c:pt idx="45351">
                  <c:v>42931.032638888886</c:v>
                </c:pt>
                <c:pt idx="45352">
                  <c:v>42931.033333333333</c:v>
                </c:pt>
                <c:pt idx="45353">
                  <c:v>42931.03402777778</c:v>
                </c:pt>
                <c:pt idx="45354">
                  <c:v>42931.034722222219</c:v>
                </c:pt>
                <c:pt idx="45355">
                  <c:v>42931.035416666666</c:v>
                </c:pt>
                <c:pt idx="45356">
                  <c:v>42931.036111111112</c:v>
                </c:pt>
                <c:pt idx="45357">
                  <c:v>42931.036805555559</c:v>
                </c:pt>
                <c:pt idx="45358">
                  <c:v>42931.037499999999</c:v>
                </c:pt>
                <c:pt idx="45359">
                  <c:v>42931.038194444445</c:v>
                </c:pt>
                <c:pt idx="45360">
                  <c:v>42931.038888888892</c:v>
                </c:pt>
                <c:pt idx="45361">
                  <c:v>42931.039583333331</c:v>
                </c:pt>
                <c:pt idx="45362">
                  <c:v>42931.040277777778</c:v>
                </c:pt>
                <c:pt idx="45363">
                  <c:v>42931.040972222225</c:v>
                </c:pt>
                <c:pt idx="45364">
                  <c:v>42931.041666666664</c:v>
                </c:pt>
                <c:pt idx="45365">
                  <c:v>42931.042361111111</c:v>
                </c:pt>
                <c:pt idx="45366">
                  <c:v>42931.043055555558</c:v>
                </c:pt>
                <c:pt idx="45367">
                  <c:v>42931.043749999997</c:v>
                </c:pt>
                <c:pt idx="45368">
                  <c:v>42931.044444444444</c:v>
                </c:pt>
                <c:pt idx="45369">
                  <c:v>42931.045138888891</c:v>
                </c:pt>
                <c:pt idx="45370">
                  <c:v>42931.04583333333</c:v>
                </c:pt>
                <c:pt idx="45371">
                  <c:v>42931.046527777777</c:v>
                </c:pt>
                <c:pt idx="45372">
                  <c:v>42931.047222222223</c:v>
                </c:pt>
                <c:pt idx="45373">
                  <c:v>42931.04791666667</c:v>
                </c:pt>
                <c:pt idx="45374">
                  <c:v>42931.048611111109</c:v>
                </c:pt>
                <c:pt idx="45375">
                  <c:v>42931.049305555556</c:v>
                </c:pt>
                <c:pt idx="45376">
                  <c:v>42931.05</c:v>
                </c:pt>
                <c:pt idx="45377">
                  <c:v>42931.050694444442</c:v>
                </c:pt>
                <c:pt idx="45378">
                  <c:v>42931.051388888889</c:v>
                </c:pt>
                <c:pt idx="45379">
                  <c:v>42931.052083333336</c:v>
                </c:pt>
                <c:pt idx="45380">
                  <c:v>42931.052777777775</c:v>
                </c:pt>
                <c:pt idx="45381">
                  <c:v>42931.053472222222</c:v>
                </c:pt>
                <c:pt idx="45382">
                  <c:v>42931.054166666669</c:v>
                </c:pt>
                <c:pt idx="45383">
                  <c:v>42931.054861111108</c:v>
                </c:pt>
                <c:pt idx="45384">
                  <c:v>42931.055555555555</c:v>
                </c:pt>
                <c:pt idx="45385">
                  <c:v>42931.056250000001</c:v>
                </c:pt>
                <c:pt idx="45386">
                  <c:v>42931.056944444441</c:v>
                </c:pt>
                <c:pt idx="45387">
                  <c:v>42931.057638888888</c:v>
                </c:pt>
                <c:pt idx="45388">
                  <c:v>42931.058333333334</c:v>
                </c:pt>
                <c:pt idx="45389">
                  <c:v>42931.059027777781</c:v>
                </c:pt>
                <c:pt idx="45390">
                  <c:v>42931.05972222222</c:v>
                </c:pt>
                <c:pt idx="45391">
                  <c:v>42931.060416666667</c:v>
                </c:pt>
                <c:pt idx="45392">
                  <c:v>42931.061111111114</c:v>
                </c:pt>
                <c:pt idx="45393">
                  <c:v>42931.061805555553</c:v>
                </c:pt>
                <c:pt idx="45394">
                  <c:v>42931.0625</c:v>
                </c:pt>
                <c:pt idx="45395">
                  <c:v>42931.063194444447</c:v>
                </c:pt>
                <c:pt idx="45396">
                  <c:v>42931.063888888886</c:v>
                </c:pt>
                <c:pt idx="45397">
                  <c:v>42931.064583333333</c:v>
                </c:pt>
                <c:pt idx="45398">
                  <c:v>42931.06527777778</c:v>
                </c:pt>
                <c:pt idx="45399">
                  <c:v>42931.065972222219</c:v>
                </c:pt>
                <c:pt idx="45400">
                  <c:v>42931.066666666666</c:v>
                </c:pt>
                <c:pt idx="45401">
                  <c:v>42931.067361111112</c:v>
                </c:pt>
                <c:pt idx="45402">
                  <c:v>42931.068055555559</c:v>
                </c:pt>
                <c:pt idx="45403">
                  <c:v>42931.068749999999</c:v>
                </c:pt>
                <c:pt idx="45404">
                  <c:v>42931.069444444445</c:v>
                </c:pt>
                <c:pt idx="45405">
                  <c:v>42931.070138888892</c:v>
                </c:pt>
                <c:pt idx="45406">
                  <c:v>42931.070833333331</c:v>
                </c:pt>
                <c:pt idx="45407">
                  <c:v>42931.071527777778</c:v>
                </c:pt>
                <c:pt idx="45408">
                  <c:v>42931.072222222225</c:v>
                </c:pt>
                <c:pt idx="45409">
                  <c:v>42931.072916666664</c:v>
                </c:pt>
                <c:pt idx="45410">
                  <c:v>42931.073611111111</c:v>
                </c:pt>
                <c:pt idx="45411">
                  <c:v>42931.074305555558</c:v>
                </c:pt>
                <c:pt idx="45412">
                  <c:v>42931.074999999997</c:v>
                </c:pt>
                <c:pt idx="45413">
                  <c:v>42931.075694444444</c:v>
                </c:pt>
                <c:pt idx="45414">
                  <c:v>42931.076388888891</c:v>
                </c:pt>
                <c:pt idx="45415">
                  <c:v>42931.07708333333</c:v>
                </c:pt>
                <c:pt idx="45416">
                  <c:v>42931.077777777777</c:v>
                </c:pt>
                <c:pt idx="45417">
                  <c:v>42931.078472222223</c:v>
                </c:pt>
                <c:pt idx="45418">
                  <c:v>42931.07916666667</c:v>
                </c:pt>
                <c:pt idx="45419">
                  <c:v>42931.079861111109</c:v>
                </c:pt>
                <c:pt idx="45420">
                  <c:v>42931.080555555556</c:v>
                </c:pt>
                <c:pt idx="45421">
                  <c:v>42931.081250000003</c:v>
                </c:pt>
                <c:pt idx="45422">
                  <c:v>42931.081944444442</c:v>
                </c:pt>
                <c:pt idx="45423">
                  <c:v>42931.082638888889</c:v>
                </c:pt>
                <c:pt idx="45424">
                  <c:v>42931.083333333336</c:v>
                </c:pt>
                <c:pt idx="45425">
                  <c:v>42931.084027777775</c:v>
                </c:pt>
                <c:pt idx="45426">
                  <c:v>42931.084722222222</c:v>
                </c:pt>
                <c:pt idx="45427">
                  <c:v>42931.085416666669</c:v>
                </c:pt>
                <c:pt idx="45428">
                  <c:v>42931.086111111108</c:v>
                </c:pt>
                <c:pt idx="45429">
                  <c:v>42931.086805555555</c:v>
                </c:pt>
                <c:pt idx="45430">
                  <c:v>42931.087500000001</c:v>
                </c:pt>
                <c:pt idx="45431">
                  <c:v>42931.088194444441</c:v>
                </c:pt>
                <c:pt idx="45432">
                  <c:v>42931.088888888888</c:v>
                </c:pt>
                <c:pt idx="45433">
                  <c:v>42931.089583333334</c:v>
                </c:pt>
                <c:pt idx="45434">
                  <c:v>42931.090277777781</c:v>
                </c:pt>
                <c:pt idx="45435">
                  <c:v>42931.09097222222</c:v>
                </c:pt>
                <c:pt idx="45436">
                  <c:v>42931.091666666667</c:v>
                </c:pt>
                <c:pt idx="45437">
                  <c:v>42931.092361111114</c:v>
                </c:pt>
                <c:pt idx="45438">
                  <c:v>42931.093055555553</c:v>
                </c:pt>
                <c:pt idx="45439">
                  <c:v>42931.09375</c:v>
                </c:pt>
                <c:pt idx="45440">
                  <c:v>42931.094444444447</c:v>
                </c:pt>
                <c:pt idx="45441">
                  <c:v>42931.095138888886</c:v>
                </c:pt>
                <c:pt idx="45442">
                  <c:v>42931.095833333333</c:v>
                </c:pt>
                <c:pt idx="45443">
                  <c:v>42931.09652777778</c:v>
                </c:pt>
                <c:pt idx="45444">
                  <c:v>42931.097222222219</c:v>
                </c:pt>
                <c:pt idx="45445">
                  <c:v>42931.097916666666</c:v>
                </c:pt>
                <c:pt idx="45446">
                  <c:v>42931.098611111112</c:v>
                </c:pt>
                <c:pt idx="45447">
                  <c:v>42931.099305555559</c:v>
                </c:pt>
                <c:pt idx="45448">
                  <c:v>42931.1</c:v>
                </c:pt>
                <c:pt idx="45449">
                  <c:v>42931.100694444445</c:v>
                </c:pt>
                <c:pt idx="45450">
                  <c:v>42931.101388888892</c:v>
                </c:pt>
                <c:pt idx="45451">
                  <c:v>42931.102083333331</c:v>
                </c:pt>
                <c:pt idx="45452">
                  <c:v>42931.102777777778</c:v>
                </c:pt>
                <c:pt idx="45453">
                  <c:v>42931.103472222225</c:v>
                </c:pt>
                <c:pt idx="45454">
                  <c:v>42931.104166666664</c:v>
                </c:pt>
                <c:pt idx="45455">
                  <c:v>42931.104861111111</c:v>
                </c:pt>
                <c:pt idx="45456">
                  <c:v>42931.105555555558</c:v>
                </c:pt>
                <c:pt idx="45457">
                  <c:v>42931.106249999997</c:v>
                </c:pt>
                <c:pt idx="45458">
                  <c:v>42931.106944444444</c:v>
                </c:pt>
                <c:pt idx="45459">
                  <c:v>42931.107638888891</c:v>
                </c:pt>
                <c:pt idx="45460">
                  <c:v>42931.10833333333</c:v>
                </c:pt>
                <c:pt idx="45461">
                  <c:v>42931.109027777777</c:v>
                </c:pt>
                <c:pt idx="45462">
                  <c:v>42931.109722222223</c:v>
                </c:pt>
                <c:pt idx="45463">
                  <c:v>42931.11041666667</c:v>
                </c:pt>
                <c:pt idx="45464">
                  <c:v>42931.111111111109</c:v>
                </c:pt>
                <c:pt idx="45465">
                  <c:v>42931.111805555556</c:v>
                </c:pt>
                <c:pt idx="45466">
                  <c:v>42931.112500000003</c:v>
                </c:pt>
                <c:pt idx="45467">
                  <c:v>42931.113194444442</c:v>
                </c:pt>
                <c:pt idx="45468">
                  <c:v>42931.113888888889</c:v>
                </c:pt>
                <c:pt idx="45469">
                  <c:v>42931.114583333336</c:v>
                </c:pt>
                <c:pt idx="45470">
                  <c:v>42931.115277777775</c:v>
                </c:pt>
                <c:pt idx="45471">
                  <c:v>42931.115972222222</c:v>
                </c:pt>
                <c:pt idx="45472">
                  <c:v>42931.116666666669</c:v>
                </c:pt>
                <c:pt idx="45473">
                  <c:v>42931.117361111108</c:v>
                </c:pt>
                <c:pt idx="45474">
                  <c:v>42931.118055555555</c:v>
                </c:pt>
                <c:pt idx="45475">
                  <c:v>42931.118750000001</c:v>
                </c:pt>
                <c:pt idx="45476">
                  <c:v>42931.119444444441</c:v>
                </c:pt>
                <c:pt idx="45477">
                  <c:v>42931.120138888888</c:v>
                </c:pt>
                <c:pt idx="45478">
                  <c:v>42931.120833333334</c:v>
                </c:pt>
                <c:pt idx="45479">
                  <c:v>42931.121527777781</c:v>
                </c:pt>
                <c:pt idx="45480">
                  <c:v>42931.12222222222</c:v>
                </c:pt>
                <c:pt idx="45481">
                  <c:v>42931.122916666667</c:v>
                </c:pt>
                <c:pt idx="45482">
                  <c:v>42931.123611111114</c:v>
                </c:pt>
                <c:pt idx="45483">
                  <c:v>42931.124305555553</c:v>
                </c:pt>
                <c:pt idx="45484">
                  <c:v>42931.125</c:v>
                </c:pt>
                <c:pt idx="45485">
                  <c:v>42931.125694444447</c:v>
                </c:pt>
                <c:pt idx="45486">
                  <c:v>42931.126388888886</c:v>
                </c:pt>
                <c:pt idx="45487">
                  <c:v>42931.127083333333</c:v>
                </c:pt>
                <c:pt idx="45488">
                  <c:v>42931.12777777778</c:v>
                </c:pt>
                <c:pt idx="45489">
                  <c:v>42931.128472222219</c:v>
                </c:pt>
                <c:pt idx="45490">
                  <c:v>42931.129166666666</c:v>
                </c:pt>
                <c:pt idx="45491">
                  <c:v>42931.129861111112</c:v>
                </c:pt>
                <c:pt idx="45492">
                  <c:v>42931.130555555559</c:v>
                </c:pt>
                <c:pt idx="45493">
                  <c:v>42931.131249999999</c:v>
                </c:pt>
                <c:pt idx="45494">
                  <c:v>42931.131944444445</c:v>
                </c:pt>
                <c:pt idx="45495">
                  <c:v>42931.132638888892</c:v>
                </c:pt>
                <c:pt idx="45496">
                  <c:v>42931.133333333331</c:v>
                </c:pt>
                <c:pt idx="45497">
                  <c:v>42931.134027777778</c:v>
                </c:pt>
                <c:pt idx="45498">
                  <c:v>42931.134722222225</c:v>
                </c:pt>
                <c:pt idx="45499">
                  <c:v>42931.135416666664</c:v>
                </c:pt>
                <c:pt idx="45500">
                  <c:v>42931.136111111111</c:v>
                </c:pt>
                <c:pt idx="45501">
                  <c:v>42931.136805555558</c:v>
                </c:pt>
                <c:pt idx="45502">
                  <c:v>42931.137499999997</c:v>
                </c:pt>
                <c:pt idx="45503">
                  <c:v>42931.138194444444</c:v>
                </c:pt>
                <c:pt idx="45504">
                  <c:v>42931.138888888891</c:v>
                </c:pt>
                <c:pt idx="45505">
                  <c:v>42931.13958333333</c:v>
                </c:pt>
                <c:pt idx="45506">
                  <c:v>42931.140277777777</c:v>
                </c:pt>
                <c:pt idx="45507">
                  <c:v>42931.140972222223</c:v>
                </c:pt>
                <c:pt idx="45508">
                  <c:v>42931.14166666667</c:v>
                </c:pt>
                <c:pt idx="45509">
                  <c:v>42931.142361111109</c:v>
                </c:pt>
                <c:pt idx="45510">
                  <c:v>42931.143055555556</c:v>
                </c:pt>
                <c:pt idx="45511">
                  <c:v>42931.143750000003</c:v>
                </c:pt>
                <c:pt idx="45512">
                  <c:v>42931.144444444442</c:v>
                </c:pt>
                <c:pt idx="45513">
                  <c:v>42931.145138888889</c:v>
                </c:pt>
                <c:pt idx="45514">
                  <c:v>42931.145833333336</c:v>
                </c:pt>
                <c:pt idx="45515">
                  <c:v>42931.146527777775</c:v>
                </c:pt>
                <c:pt idx="45516">
                  <c:v>42931.147222222222</c:v>
                </c:pt>
                <c:pt idx="45517">
                  <c:v>42931.147916666669</c:v>
                </c:pt>
                <c:pt idx="45518">
                  <c:v>42931.148611111108</c:v>
                </c:pt>
                <c:pt idx="45519">
                  <c:v>42931.149305555555</c:v>
                </c:pt>
                <c:pt idx="45520">
                  <c:v>42931.15</c:v>
                </c:pt>
                <c:pt idx="45521">
                  <c:v>42931.150694444441</c:v>
                </c:pt>
                <c:pt idx="45522">
                  <c:v>42931.151388888888</c:v>
                </c:pt>
                <c:pt idx="45523">
                  <c:v>42931.152083333334</c:v>
                </c:pt>
                <c:pt idx="45524">
                  <c:v>42931.152777777781</c:v>
                </c:pt>
                <c:pt idx="45525">
                  <c:v>42931.15347222222</c:v>
                </c:pt>
                <c:pt idx="45526">
                  <c:v>42931.154166666667</c:v>
                </c:pt>
                <c:pt idx="45527">
                  <c:v>42931.154861111114</c:v>
                </c:pt>
                <c:pt idx="45528">
                  <c:v>42931.155555555553</c:v>
                </c:pt>
                <c:pt idx="45529">
                  <c:v>42931.15625</c:v>
                </c:pt>
                <c:pt idx="45530">
                  <c:v>42931.156944444447</c:v>
                </c:pt>
                <c:pt idx="45531">
                  <c:v>42931.157638888886</c:v>
                </c:pt>
                <c:pt idx="45532">
                  <c:v>42931.158333333333</c:v>
                </c:pt>
                <c:pt idx="45533">
                  <c:v>42931.15902777778</c:v>
                </c:pt>
                <c:pt idx="45534">
                  <c:v>42931.159722222219</c:v>
                </c:pt>
                <c:pt idx="45535">
                  <c:v>42931.160416666666</c:v>
                </c:pt>
                <c:pt idx="45536">
                  <c:v>42931.161111111112</c:v>
                </c:pt>
                <c:pt idx="45537">
                  <c:v>42931.161805555559</c:v>
                </c:pt>
                <c:pt idx="45538">
                  <c:v>42931.162499999999</c:v>
                </c:pt>
                <c:pt idx="45539">
                  <c:v>42931.163194444445</c:v>
                </c:pt>
                <c:pt idx="45540">
                  <c:v>42931.163888888892</c:v>
                </c:pt>
                <c:pt idx="45541">
                  <c:v>42931.164583333331</c:v>
                </c:pt>
                <c:pt idx="45542">
                  <c:v>42931.165277777778</c:v>
                </c:pt>
                <c:pt idx="45543">
                  <c:v>42931.165972222225</c:v>
                </c:pt>
                <c:pt idx="45544">
                  <c:v>42931.166666666664</c:v>
                </c:pt>
                <c:pt idx="45545">
                  <c:v>42931.167361111111</c:v>
                </c:pt>
                <c:pt idx="45546">
                  <c:v>42931.168055555558</c:v>
                </c:pt>
                <c:pt idx="45547">
                  <c:v>42931.168749999997</c:v>
                </c:pt>
                <c:pt idx="45548">
                  <c:v>42931.169444444444</c:v>
                </c:pt>
                <c:pt idx="45549">
                  <c:v>42931.170138888891</c:v>
                </c:pt>
                <c:pt idx="45550">
                  <c:v>42931.17083333333</c:v>
                </c:pt>
                <c:pt idx="45551">
                  <c:v>42931.171527777777</c:v>
                </c:pt>
                <c:pt idx="45552">
                  <c:v>42931.172222222223</c:v>
                </c:pt>
                <c:pt idx="45553">
                  <c:v>42931.17291666667</c:v>
                </c:pt>
                <c:pt idx="45554">
                  <c:v>42931.173611111109</c:v>
                </c:pt>
                <c:pt idx="45555">
                  <c:v>42931.174305555556</c:v>
                </c:pt>
                <c:pt idx="45556">
                  <c:v>42931.175000000003</c:v>
                </c:pt>
                <c:pt idx="45557">
                  <c:v>42931.175694444442</c:v>
                </c:pt>
                <c:pt idx="45558">
                  <c:v>42931.176388888889</c:v>
                </c:pt>
                <c:pt idx="45559">
                  <c:v>42931.177083333336</c:v>
                </c:pt>
                <c:pt idx="45560">
                  <c:v>42931.177777777775</c:v>
                </c:pt>
                <c:pt idx="45561">
                  <c:v>42931.178472222222</c:v>
                </c:pt>
                <c:pt idx="45562">
                  <c:v>42931.179166666669</c:v>
                </c:pt>
                <c:pt idx="45563">
                  <c:v>42931.179861111108</c:v>
                </c:pt>
                <c:pt idx="45564">
                  <c:v>42931.180555555555</c:v>
                </c:pt>
                <c:pt idx="45565">
                  <c:v>42931.181250000001</c:v>
                </c:pt>
                <c:pt idx="45566">
                  <c:v>42931.181944444441</c:v>
                </c:pt>
                <c:pt idx="45567">
                  <c:v>42931.182638888888</c:v>
                </c:pt>
                <c:pt idx="45568">
                  <c:v>42931.183333333334</c:v>
                </c:pt>
                <c:pt idx="45569">
                  <c:v>42931.184027777781</c:v>
                </c:pt>
                <c:pt idx="45570">
                  <c:v>42931.18472222222</c:v>
                </c:pt>
                <c:pt idx="45571">
                  <c:v>42931.185416666667</c:v>
                </c:pt>
                <c:pt idx="45572">
                  <c:v>42931.186111111114</c:v>
                </c:pt>
                <c:pt idx="45573">
                  <c:v>42931.186805555553</c:v>
                </c:pt>
                <c:pt idx="45574">
                  <c:v>42931.1875</c:v>
                </c:pt>
                <c:pt idx="45575">
                  <c:v>42931.188194444447</c:v>
                </c:pt>
                <c:pt idx="45576">
                  <c:v>42931.188888888886</c:v>
                </c:pt>
                <c:pt idx="45577">
                  <c:v>42931.189583333333</c:v>
                </c:pt>
                <c:pt idx="45578">
                  <c:v>42931.19027777778</c:v>
                </c:pt>
                <c:pt idx="45579">
                  <c:v>42931.190972222219</c:v>
                </c:pt>
                <c:pt idx="45580">
                  <c:v>42931.191666666666</c:v>
                </c:pt>
                <c:pt idx="45581">
                  <c:v>42931.192361111112</c:v>
                </c:pt>
                <c:pt idx="45582">
                  <c:v>42931.193055555559</c:v>
                </c:pt>
                <c:pt idx="45583">
                  <c:v>42931.193749999999</c:v>
                </c:pt>
                <c:pt idx="45584">
                  <c:v>42931.194444444445</c:v>
                </c:pt>
                <c:pt idx="45585">
                  <c:v>42931.195138888892</c:v>
                </c:pt>
                <c:pt idx="45586">
                  <c:v>42931.195833333331</c:v>
                </c:pt>
                <c:pt idx="45587">
                  <c:v>42931.196527777778</c:v>
                </c:pt>
                <c:pt idx="45588">
                  <c:v>42931.197222222225</c:v>
                </c:pt>
                <c:pt idx="45589">
                  <c:v>42931.197916666664</c:v>
                </c:pt>
                <c:pt idx="45590">
                  <c:v>42931.198611111111</c:v>
                </c:pt>
                <c:pt idx="45591">
                  <c:v>42931.199305555558</c:v>
                </c:pt>
                <c:pt idx="45592">
                  <c:v>42931.199999999997</c:v>
                </c:pt>
                <c:pt idx="45593">
                  <c:v>42931.200694444444</c:v>
                </c:pt>
                <c:pt idx="45594">
                  <c:v>42931.201388888891</c:v>
                </c:pt>
                <c:pt idx="45595">
                  <c:v>42931.20208333333</c:v>
                </c:pt>
                <c:pt idx="45596">
                  <c:v>42931.202777777777</c:v>
                </c:pt>
                <c:pt idx="45597">
                  <c:v>42931.203472222223</c:v>
                </c:pt>
                <c:pt idx="45598">
                  <c:v>42931.20416666667</c:v>
                </c:pt>
                <c:pt idx="45599">
                  <c:v>42931.204861111109</c:v>
                </c:pt>
                <c:pt idx="45600">
                  <c:v>42931.205555555556</c:v>
                </c:pt>
                <c:pt idx="45601">
                  <c:v>42931.206250000003</c:v>
                </c:pt>
                <c:pt idx="45602">
                  <c:v>42931.206944444442</c:v>
                </c:pt>
                <c:pt idx="45603">
                  <c:v>42931.207638888889</c:v>
                </c:pt>
                <c:pt idx="45604">
                  <c:v>42931.208333333336</c:v>
                </c:pt>
                <c:pt idx="45605">
                  <c:v>42931.209027777775</c:v>
                </c:pt>
                <c:pt idx="45606">
                  <c:v>42931.209722222222</c:v>
                </c:pt>
                <c:pt idx="45607">
                  <c:v>42931.210416666669</c:v>
                </c:pt>
                <c:pt idx="45608">
                  <c:v>42931.211111111108</c:v>
                </c:pt>
                <c:pt idx="45609">
                  <c:v>42931.211805555555</c:v>
                </c:pt>
                <c:pt idx="45610">
                  <c:v>42931.212500000001</c:v>
                </c:pt>
                <c:pt idx="45611">
                  <c:v>42931.213194444441</c:v>
                </c:pt>
                <c:pt idx="45612">
                  <c:v>42931.213888888888</c:v>
                </c:pt>
                <c:pt idx="45613">
                  <c:v>42931.214583333334</c:v>
                </c:pt>
                <c:pt idx="45614">
                  <c:v>42931.215277777781</c:v>
                </c:pt>
                <c:pt idx="45615">
                  <c:v>42931.21597222222</c:v>
                </c:pt>
                <c:pt idx="45616">
                  <c:v>42931.216666666667</c:v>
                </c:pt>
                <c:pt idx="45617">
                  <c:v>42931.217361111114</c:v>
                </c:pt>
                <c:pt idx="45618">
                  <c:v>42931.218055555553</c:v>
                </c:pt>
                <c:pt idx="45619">
                  <c:v>42931.21875</c:v>
                </c:pt>
                <c:pt idx="45620">
                  <c:v>42931.219444444447</c:v>
                </c:pt>
                <c:pt idx="45621">
                  <c:v>42931.220138888886</c:v>
                </c:pt>
                <c:pt idx="45622">
                  <c:v>42931.220833333333</c:v>
                </c:pt>
                <c:pt idx="45623">
                  <c:v>42931.22152777778</c:v>
                </c:pt>
                <c:pt idx="45624">
                  <c:v>42931.222222222219</c:v>
                </c:pt>
                <c:pt idx="45625">
                  <c:v>42931.222916666666</c:v>
                </c:pt>
                <c:pt idx="45626">
                  <c:v>42931.223611111112</c:v>
                </c:pt>
                <c:pt idx="45627">
                  <c:v>42931.224305555559</c:v>
                </c:pt>
                <c:pt idx="45628">
                  <c:v>42931.224999999999</c:v>
                </c:pt>
                <c:pt idx="45629">
                  <c:v>42931.225694444445</c:v>
                </c:pt>
                <c:pt idx="45630">
                  <c:v>42931.226388888892</c:v>
                </c:pt>
                <c:pt idx="45631">
                  <c:v>42931.227083333331</c:v>
                </c:pt>
                <c:pt idx="45632">
                  <c:v>42931.227777777778</c:v>
                </c:pt>
                <c:pt idx="45633">
                  <c:v>42931.228472222225</c:v>
                </c:pt>
                <c:pt idx="45634">
                  <c:v>42931.229166666664</c:v>
                </c:pt>
                <c:pt idx="45635">
                  <c:v>42931.229861111111</c:v>
                </c:pt>
                <c:pt idx="45636">
                  <c:v>42931.230555555558</c:v>
                </c:pt>
                <c:pt idx="45637">
                  <c:v>42931.231249999997</c:v>
                </c:pt>
                <c:pt idx="45638">
                  <c:v>42931.231944444444</c:v>
                </c:pt>
                <c:pt idx="45639">
                  <c:v>42931.232638888891</c:v>
                </c:pt>
                <c:pt idx="45640">
                  <c:v>42931.23333333333</c:v>
                </c:pt>
                <c:pt idx="45641">
                  <c:v>42931.234027777777</c:v>
                </c:pt>
                <c:pt idx="45642">
                  <c:v>42931.234722222223</c:v>
                </c:pt>
                <c:pt idx="45643">
                  <c:v>42931.23541666667</c:v>
                </c:pt>
                <c:pt idx="45644">
                  <c:v>42931.236111111109</c:v>
                </c:pt>
                <c:pt idx="45645">
                  <c:v>42931.236805555556</c:v>
                </c:pt>
                <c:pt idx="45646">
                  <c:v>42931.237500000003</c:v>
                </c:pt>
                <c:pt idx="45647">
                  <c:v>42931.238194444442</c:v>
                </c:pt>
                <c:pt idx="45648">
                  <c:v>42931.238888888889</c:v>
                </c:pt>
                <c:pt idx="45649">
                  <c:v>42931.239583333336</c:v>
                </c:pt>
                <c:pt idx="45650">
                  <c:v>42931.240277777775</c:v>
                </c:pt>
                <c:pt idx="45651">
                  <c:v>42931.240972222222</c:v>
                </c:pt>
                <c:pt idx="45652">
                  <c:v>42931.241666666669</c:v>
                </c:pt>
                <c:pt idx="45653">
                  <c:v>42931.242361111108</c:v>
                </c:pt>
                <c:pt idx="45654">
                  <c:v>42931.243055555555</c:v>
                </c:pt>
                <c:pt idx="45655">
                  <c:v>42931.243750000001</c:v>
                </c:pt>
                <c:pt idx="45656">
                  <c:v>42931.244444444441</c:v>
                </c:pt>
                <c:pt idx="45657">
                  <c:v>42931.245138888888</c:v>
                </c:pt>
                <c:pt idx="45658">
                  <c:v>42931.245833333334</c:v>
                </c:pt>
                <c:pt idx="45659">
                  <c:v>42931.246527777781</c:v>
                </c:pt>
                <c:pt idx="45660">
                  <c:v>42931.24722222222</c:v>
                </c:pt>
                <c:pt idx="45661">
                  <c:v>42931.247916666667</c:v>
                </c:pt>
                <c:pt idx="45662">
                  <c:v>42931.248611111114</c:v>
                </c:pt>
                <c:pt idx="45663">
                  <c:v>42931.249305555553</c:v>
                </c:pt>
                <c:pt idx="45664">
                  <c:v>42931.25</c:v>
                </c:pt>
                <c:pt idx="45665">
                  <c:v>42931.250694444447</c:v>
                </c:pt>
                <c:pt idx="45666">
                  <c:v>42931.251388888886</c:v>
                </c:pt>
                <c:pt idx="45667">
                  <c:v>42931.252083333333</c:v>
                </c:pt>
                <c:pt idx="45668">
                  <c:v>42931.25277777778</c:v>
                </c:pt>
                <c:pt idx="45669">
                  <c:v>42931.253472222219</c:v>
                </c:pt>
                <c:pt idx="45670">
                  <c:v>42931.254166666666</c:v>
                </c:pt>
                <c:pt idx="45671">
                  <c:v>42931.254861111112</c:v>
                </c:pt>
                <c:pt idx="45672">
                  <c:v>42931.255555555559</c:v>
                </c:pt>
                <c:pt idx="45673">
                  <c:v>42931.256249999999</c:v>
                </c:pt>
                <c:pt idx="45674">
                  <c:v>42931.256944444445</c:v>
                </c:pt>
                <c:pt idx="45675">
                  <c:v>42931.257638888892</c:v>
                </c:pt>
                <c:pt idx="45676">
                  <c:v>42931.258333333331</c:v>
                </c:pt>
                <c:pt idx="45677">
                  <c:v>42931.259027777778</c:v>
                </c:pt>
                <c:pt idx="45678">
                  <c:v>42931.259722222225</c:v>
                </c:pt>
                <c:pt idx="45679">
                  <c:v>42931.260416666664</c:v>
                </c:pt>
                <c:pt idx="45680">
                  <c:v>42931.261111111111</c:v>
                </c:pt>
                <c:pt idx="45681">
                  <c:v>42931.261805555558</c:v>
                </c:pt>
                <c:pt idx="45682">
                  <c:v>42931.262499999997</c:v>
                </c:pt>
                <c:pt idx="45683">
                  <c:v>42931.263194444444</c:v>
                </c:pt>
                <c:pt idx="45684">
                  <c:v>42931.263888888891</c:v>
                </c:pt>
                <c:pt idx="45685">
                  <c:v>42931.26458333333</c:v>
                </c:pt>
                <c:pt idx="45686">
                  <c:v>42931.265277777777</c:v>
                </c:pt>
                <c:pt idx="45687">
                  <c:v>42931.265972222223</c:v>
                </c:pt>
                <c:pt idx="45688">
                  <c:v>42931.26666666667</c:v>
                </c:pt>
                <c:pt idx="45689">
                  <c:v>42931.267361111109</c:v>
                </c:pt>
                <c:pt idx="45690">
                  <c:v>42931.268055555556</c:v>
                </c:pt>
                <c:pt idx="45691">
                  <c:v>42931.268750000003</c:v>
                </c:pt>
                <c:pt idx="45692">
                  <c:v>42931.269444444442</c:v>
                </c:pt>
                <c:pt idx="45693">
                  <c:v>42931.270138888889</c:v>
                </c:pt>
                <c:pt idx="45694">
                  <c:v>42931.270833333336</c:v>
                </c:pt>
                <c:pt idx="45695">
                  <c:v>42931.271527777775</c:v>
                </c:pt>
                <c:pt idx="45696">
                  <c:v>42931.272222222222</c:v>
                </c:pt>
                <c:pt idx="45697">
                  <c:v>42931.272916666669</c:v>
                </c:pt>
                <c:pt idx="45698">
                  <c:v>42931.273611111108</c:v>
                </c:pt>
                <c:pt idx="45699">
                  <c:v>42931.274305555555</c:v>
                </c:pt>
                <c:pt idx="45700">
                  <c:v>42931.275000000001</c:v>
                </c:pt>
                <c:pt idx="45701">
                  <c:v>42931.275694444441</c:v>
                </c:pt>
                <c:pt idx="45702">
                  <c:v>42931.276388888888</c:v>
                </c:pt>
                <c:pt idx="45703">
                  <c:v>42931.277083333334</c:v>
                </c:pt>
                <c:pt idx="45704">
                  <c:v>42931.277777777781</c:v>
                </c:pt>
                <c:pt idx="45705">
                  <c:v>42931.27847222222</c:v>
                </c:pt>
                <c:pt idx="45706">
                  <c:v>42931.279166666667</c:v>
                </c:pt>
                <c:pt idx="45707">
                  <c:v>42931.279861111114</c:v>
                </c:pt>
                <c:pt idx="45708">
                  <c:v>42931.280555555553</c:v>
                </c:pt>
                <c:pt idx="45709">
                  <c:v>42931.28125</c:v>
                </c:pt>
                <c:pt idx="45710">
                  <c:v>42931.281944444447</c:v>
                </c:pt>
                <c:pt idx="45711">
                  <c:v>42931.282638888886</c:v>
                </c:pt>
                <c:pt idx="45712">
                  <c:v>42931.283333333333</c:v>
                </c:pt>
                <c:pt idx="45713">
                  <c:v>42931.28402777778</c:v>
                </c:pt>
                <c:pt idx="45714">
                  <c:v>42931.284722222219</c:v>
                </c:pt>
                <c:pt idx="45715">
                  <c:v>42931.285416666666</c:v>
                </c:pt>
                <c:pt idx="45716">
                  <c:v>42931.286111111112</c:v>
                </c:pt>
                <c:pt idx="45717">
                  <c:v>42931.286805555559</c:v>
                </c:pt>
                <c:pt idx="45718">
                  <c:v>42931.287499999999</c:v>
                </c:pt>
                <c:pt idx="45719">
                  <c:v>42931.288194444445</c:v>
                </c:pt>
                <c:pt idx="45720">
                  <c:v>42931.288888888892</c:v>
                </c:pt>
                <c:pt idx="45721">
                  <c:v>42931.289583333331</c:v>
                </c:pt>
                <c:pt idx="45722">
                  <c:v>42931.290277777778</c:v>
                </c:pt>
                <c:pt idx="45723">
                  <c:v>42931.290972222225</c:v>
                </c:pt>
                <c:pt idx="45724">
                  <c:v>42931.291666666664</c:v>
                </c:pt>
                <c:pt idx="45725">
                  <c:v>42931.292361111111</c:v>
                </c:pt>
                <c:pt idx="45726">
                  <c:v>42931.293055555558</c:v>
                </c:pt>
                <c:pt idx="45727">
                  <c:v>42931.293749999997</c:v>
                </c:pt>
                <c:pt idx="45728">
                  <c:v>42931.294444444444</c:v>
                </c:pt>
                <c:pt idx="45729">
                  <c:v>42931.295138888891</c:v>
                </c:pt>
                <c:pt idx="45730">
                  <c:v>42931.29583333333</c:v>
                </c:pt>
                <c:pt idx="45731">
                  <c:v>42931.296527777777</c:v>
                </c:pt>
                <c:pt idx="45732">
                  <c:v>42931.297222222223</c:v>
                </c:pt>
                <c:pt idx="45733">
                  <c:v>42931.29791666667</c:v>
                </c:pt>
                <c:pt idx="45734">
                  <c:v>42931.298611111109</c:v>
                </c:pt>
                <c:pt idx="45735">
                  <c:v>42931.299305555556</c:v>
                </c:pt>
                <c:pt idx="45736">
                  <c:v>42931.3</c:v>
                </c:pt>
                <c:pt idx="45737">
                  <c:v>42931.300694444442</c:v>
                </c:pt>
                <c:pt idx="45738">
                  <c:v>42931.301388888889</c:v>
                </c:pt>
                <c:pt idx="45739">
                  <c:v>42931.302083333336</c:v>
                </c:pt>
                <c:pt idx="45740">
                  <c:v>42931.302777777775</c:v>
                </c:pt>
                <c:pt idx="45741">
                  <c:v>42931.303472222222</c:v>
                </c:pt>
                <c:pt idx="45742">
                  <c:v>42931.304166666669</c:v>
                </c:pt>
                <c:pt idx="45743">
                  <c:v>42931.304861111108</c:v>
                </c:pt>
                <c:pt idx="45744">
                  <c:v>42931.305555555555</c:v>
                </c:pt>
                <c:pt idx="45745">
                  <c:v>42931.306250000001</c:v>
                </c:pt>
                <c:pt idx="45746">
                  <c:v>42931.306944444441</c:v>
                </c:pt>
                <c:pt idx="45747">
                  <c:v>42931.307638888888</c:v>
                </c:pt>
                <c:pt idx="45748">
                  <c:v>42931.308333333334</c:v>
                </c:pt>
                <c:pt idx="45749">
                  <c:v>42931.309027777781</c:v>
                </c:pt>
                <c:pt idx="45750">
                  <c:v>42931.30972222222</c:v>
                </c:pt>
                <c:pt idx="45751">
                  <c:v>42931.310416666667</c:v>
                </c:pt>
                <c:pt idx="45752">
                  <c:v>42931.311111111114</c:v>
                </c:pt>
                <c:pt idx="45753">
                  <c:v>42931.311805555553</c:v>
                </c:pt>
                <c:pt idx="45754">
                  <c:v>42931.3125</c:v>
                </c:pt>
                <c:pt idx="45755">
                  <c:v>42931.313194444447</c:v>
                </c:pt>
                <c:pt idx="45756">
                  <c:v>42931.313888888886</c:v>
                </c:pt>
                <c:pt idx="45757">
                  <c:v>42931.314583333333</c:v>
                </c:pt>
                <c:pt idx="45758">
                  <c:v>42931.31527777778</c:v>
                </c:pt>
                <c:pt idx="45759">
                  <c:v>42931.315972222219</c:v>
                </c:pt>
                <c:pt idx="45760">
                  <c:v>42931.316666666666</c:v>
                </c:pt>
                <c:pt idx="45761">
                  <c:v>42931.317361111112</c:v>
                </c:pt>
                <c:pt idx="45762">
                  <c:v>42931.318055555559</c:v>
                </c:pt>
                <c:pt idx="45763">
                  <c:v>42931.318749999999</c:v>
                </c:pt>
                <c:pt idx="45764">
                  <c:v>42931.319444444445</c:v>
                </c:pt>
                <c:pt idx="45765">
                  <c:v>42931.320138888892</c:v>
                </c:pt>
                <c:pt idx="45766">
                  <c:v>42931.320833333331</c:v>
                </c:pt>
                <c:pt idx="45767">
                  <c:v>42931.321527777778</c:v>
                </c:pt>
                <c:pt idx="45768">
                  <c:v>42931.322222222225</c:v>
                </c:pt>
                <c:pt idx="45769">
                  <c:v>42931.322916666664</c:v>
                </c:pt>
                <c:pt idx="45770">
                  <c:v>42931.323611111111</c:v>
                </c:pt>
                <c:pt idx="45771">
                  <c:v>42931.324305555558</c:v>
                </c:pt>
                <c:pt idx="45772">
                  <c:v>42931.324999999997</c:v>
                </c:pt>
                <c:pt idx="45773">
                  <c:v>42931.325694444444</c:v>
                </c:pt>
                <c:pt idx="45774">
                  <c:v>42931.326388888891</c:v>
                </c:pt>
                <c:pt idx="45775">
                  <c:v>42931.32708333333</c:v>
                </c:pt>
                <c:pt idx="45776">
                  <c:v>42931.327777777777</c:v>
                </c:pt>
                <c:pt idx="45777">
                  <c:v>42931.328472222223</c:v>
                </c:pt>
                <c:pt idx="45778">
                  <c:v>42931.32916666667</c:v>
                </c:pt>
                <c:pt idx="45779">
                  <c:v>42931.329861111109</c:v>
                </c:pt>
                <c:pt idx="45780">
                  <c:v>42931.330555555556</c:v>
                </c:pt>
                <c:pt idx="45781">
                  <c:v>42931.331250000003</c:v>
                </c:pt>
                <c:pt idx="45782">
                  <c:v>42931.331944444442</c:v>
                </c:pt>
                <c:pt idx="45783">
                  <c:v>42931.332638888889</c:v>
                </c:pt>
                <c:pt idx="45784">
                  <c:v>42931.333333333336</c:v>
                </c:pt>
                <c:pt idx="45785">
                  <c:v>42931.334027777775</c:v>
                </c:pt>
                <c:pt idx="45786">
                  <c:v>42931.334722222222</c:v>
                </c:pt>
                <c:pt idx="45787">
                  <c:v>42931.335416666669</c:v>
                </c:pt>
                <c:pt idx="45788">
                  <c:v>42931.336111111108</c:v>
                </c:pt>
                <c:pt idx="45789">
                  <c:v>42931.336805555555</c:v>
                </c:pt>
                <c:pt idx="45790">
                  <c:v>42931.337500000001</c:v>
                </c:pt>
                <c:pt idx="45791">
                  <c:v>42931.338194444441</c:v>
                </c:pt>
                <c:pt idx="45792">
                  <c:v>42931.338888888888</c:v>
                </c:pt>
                <c:pt idx="45793">
                  <c:v>42931.339583333334</c:v>
                </c:pt>
                <c:pt idx="45794">
                  <c:v>42931.340277777781</c:v>
                </c:pt>
                <c:pt idx="45795">
                  <c:v>42931.34097222222</c:v>
                </c:pt>
                <c:pt idx="45796">
                  <c:v>42931.341666666667</c:v>
                </c:pt>
                <c:pt idx="45797">
                  <c:v>42931.342361111114</c:v>
                </c:pt>
                <c:pt idx="45798">
                  <c:v>42931.343055555553</c:v>
                </c:pt>
                <c:pt idx="45799">
                  <c:v>42931.34375</c:v>
                </c:pt>
                <c:pt idx="45800">
                  <c:v>42931.344444444447</c:v>
                </c:pt>
                <c:pt idx="45801">
                  <c:v>42931.345138888886</c:v>
                </c:pt>
                <c:pt idx="45802">
                  <c:v>42931.345833333333</c:v>
                </c:pt>
                <c:pt idx="45803">
                  <c:v>42931.34652777778</c:v>
                </c:pt>
                <c:pt idx="45804">
                  <c:v>42931.347222222219</c:v>
                </c:pt>
                <c:pt idx="45805">
                  <c:v>42931.347916666666</c:v>
                </c:pt>
                <c:pt idx="45806">
                  <c:v>42931.348611111112</c:v>
                </c:pt>
                <c:pt idx="45807">
                  <c:v>42931.349305555559</c:v>
                </c:pt>
                <c:pt idx="45808">
                  <c:v>42931.35</c:v>
                </c:pt>
                <c:pt idx="45809">
                  <c:v>42931.350694444445</c:v>
                </c:pt>
                <c:pt idx="45810">
                  <c:v>42931.351388888892</c:v>
                </c:pt>
                <c:pt idx="45811">
                  <c:v>42931.352083333331</c:v>
                </c:pt>
                <c:pt idx="45812">
                  <c:v>42931.352777777778</c:v>
                </c:pt>
                <c:pt idx="45813">
                  <c:v>42931.353472222225</c:v>
                </c:pt>
                <c:pt idx="45814">
                  <c:v>42931.354166666664</c:v>
                </c:pt>
                <c:pt idx="45815">
                  <c:v>42931.354861111111</c:v>
                </c:pt>
                <c:pt idx="45816">
                  <c:v>42931.355555555558</c:v>
                </c:pt>
                <c:pt idx="45817">
                  <c:v>42931.356249999997</c:v>
                </c:pt>
                <c:pt idx="45818">
                  <c:v>42931.356944444444</c:v>
                </c:pt>
                <c:pt idx="45819">
                  <c:v>42931.357638888891</c:v>
                </c:pt>
                <c:pt idx="45820">
                  <c:v>42931.35833333333</c:v>
                </c:pt>
                <c:pt idx="45821">
                  <c:v>42931.359027777777</c:v>
                </c:pt>
                <c:pt idx="45822">
                  <c:v>42931.359722222223</c:v>
                </c:pt>
                <c:pt idx="45823">
                  <c:v>42931.36041666667</c:v>
                </c:pt>
                <c:pt idx="45824">
                  <c:v>42931.361111111109</c:v>
                </c:pt>
                <c:pt idx="45825">
                  <c:v>42931.361805555556</c:v>
                </c:pt>
                <c:pt idx="45826">
                  <c:v>42931.362500000003</c:v>
                </c:pt>
                <c:pt idx="45827">
                  <c:v>42931.363194444442</c:v>
                </c:pt>
                <c:pt idx="45828">
                  <c:v>42931.363888888889</c:v>
                </c:pt>
                <c:pt idx="45829">
                  <c:v>42931.364583333336</c:v>
                </c:pt>
                <c:pt idx="45830">
                  <c:v>42931.365277777775</c:v>
                </c:pt>
                <c:pt idx="45831">
                  <c:v>42931.365972222222</c:v>
                </c:pt>
                <c:pt idx="45832">
                  <c:v>42931.366666666669</c:v>
                </c:pt>
                <c:pt idx="45833">
                  <c:v>42931.367361111108</c:v>
                </c:pt>
                <c:pt idx="45834">
                  <c:v>42931.368055555555</c:v>
                </c:pt>
                <c:pt idx="45835">
                  <c:v>42931.368750000001</c:v>
                </c:pt>
                <c:pt idx="45836">
                  <c:v>42931.369444444441</c:v>
                </c:pt>
                <c:pt idx="45837">
                  <c:v>42931.370138888888</c:v>
                </c:pt>
                <c:pt idx="45838">
                  <c:v>42931.370833333334</c:v>
                </c:pt>
                <c:pt idx="45839">
                  <c:v>42931.371527777781</c:v>
                </c:pt>
                <c:pt idx="45840">
                  <c:v>42931.37222222222</c:v>
                </c:pt>
                <c:pt idx="45841">
                  <c:v>42931.372916666667</c:v>
                </c:pt>
                <c:pt idx="45842">
                  <c:v>42931.373611111114</c:v>
                </c:pt>
                <c:pt idx="45843">
                  <c:v>42931.374305555553</c:v>
                </c:pt>
                <c:pt idx="45844">
                  <c:v>42931.375</c:v>
                </c:pt>
                <c:pt idx="45845">
                  <c:v>42931.375694444447</c:v>
                </c:pt>
                <c:pt idx="45846">
                  <c:v>42931.376388888886</c:v>
                </c:pt>
                <c:pt idx="45847">
                  <c:v>42931.377083333333</c:v>
                </c:pt>
                <c:pt idx="45848">
                  <c:v>42931.37777777778</c:v>
                </c:pt>
                <c:pt idx="45849">
                  <c:v>42931.378472222219</c:v>
                </c:pt>
                <c:pt idx="45850">
                  <c:v>42931.379166666666</c:v>
                </c:pt>
                <c:pt idx="45851">
                  <c:v>42931.379861111112</c:v>
                </c:pt>
                <c:pt idx="45852">
                  <c:v>42931.380555555559</c:v>
                </c:pt>
                <c:pt idx="45853">
                  <c:v>42931.381249999999</c:v>
                </c:pt>
                <c:pt idx="45854">
                  <c:v>42931.381944444445</c:v>
                </c:pt>
                <c:pt idx="45855">
                  <c:v>42931.382638888892</c:v>
                </c:pt>
                <c:pt idx="45856">
                  <c:v>42931.383333333331</c:v>
                </c:pt>
                <c:pt idx="45857">
                  <c:v>42931.384027777778</c:v>
                </c:pt>
                <c:pt idx="45858">
                  <c:v>42931.384722222225</c:v>
                </c:pt>
                <c:pt idx="45859">
                  <c:v>42931.385416666664</c:v>
                </c:pt>
                <c:pt idx="45860">
                  <c:v>42931.386111111111</c:v>
                </c:pt>
                <c:pt idx="45861">
                  <c:v>42931.386805555558</c:v>
                </c:pt>
                <c:pt idx="45862">
                  <c:v>42931.387499999997</c:v>
                </c:pt>
                <c:pt idx="45863">
                  <c:v>42931.388194444444</c:v>
                </c:pt>
                <c:pt idx="45864">
                  <c:v>42931.388888888891</c:v>
                </c:pt>
                <c:pt idx="45865">
                  <c:v>42931.38958333333</c:v>
                </c:pt>
                <c:pt idx="45866">
                  <c:v>42931.390277777777</c:v>
                </c:pt>
                <c:pt idx="45867">
                  <c:v>42931.390972222223</c:v>
                </c:pt>
                <c:pt idx="45868">
                  <c:v>42931.39166666667</c:v>
                </c:pt>
                <c:pt idx="45869">
                  <c:v>42931.392361111109</c:v>
                </c:pt>
                <c:pt idx="45870">
                  <c:v>42931.393055555556</c:v>
                </c:pt>
                <c:pt idx="45871">
                  <c:v>42931.393750000003</c:v>
                </c:pt>
                <c:pt idx="45872">
                  <c:v>42931.394444444442</c:v>
                </c:pt>
                <c:pt idx="45873">
                  <c:v>42931.395138888889</c:v>
                </c:pt>
                <c:pt idx="45874">
                  <c:v>42931.395833333336</c:v>
                </c:pt>
                <c:pt idx="45875">
                  <c:v>42931.396527777775</c:v>
                </c:pt>
                <c:pt idx="45876">
                  <c:v>42931.397222222222</c:v>
                </c:pt>
                <c:pt idx="45877">
                  <c:v>42931.397916666669</c:v>
                </c:pt>
                <c:pt idx="45878">
                  <c:v>42931.398611111108</c:v>
                </c:pt>
                <c:pt idx="45879">
                  <c:v>42931.399305555555</c:v>
                </c:pt>
                <c:pt idx="45880">
                  <c:v>42931.4</c:v>
                </c:pt>
                <c:pt idx="45881">
                  <c:v>42931.400694444441</c:v>
                </c:pt>
                <c:pt idx="45882">
                  <c:v>42931.401388888888</c:v>
                </c:pt>
                <c:pt idx="45883">
                  <c:v>42931.402083333334</c:v>
                </c:pt>
                <c:pt idx="45884">
                  <c:v>42931.402777777781</c:v>
                </c:pt>
                <c:pt idx="45885">
                  <c:v>42931.40347222222</c:v>
                </c:pt>
                <c:pt idx="45886">
                  <c:v>42931.404166666667</c:v>
                </c:pt>
                <c:pt idx="45887">
                  <c:v>42931.404861111114</c:v>
                </c:pt>
                <c:pt idx="45888">
                  <c:v>42931.405555555553</c:v>
                </c:pt>
                <c:pt idx="45889">
                  <c:v>42931.40625</c:v>
                </c:pt>
                <c:pt idx="45890">
                  <c:v>42931.406944444447</c:v>
                </c:pt>
                <c:pt idx="45891">
                  <c:v>42931.407638888886</c:v>
                </c:pt>
                <c:pt idx="45892">
                  <c:v>42931.408333333333</c:v>
                </c:pt>
                <c:pt idx="45893">
                  <c:v>42931.40902777778</c:v>
                </c:pt>
                <c:pt idx="45894">
                  <c:v>42931.409722222219</c:v>
                </c:pt>
                <c:pt idx="45895">
                  <c:v>42931.410416666666</c:v>
                </c:pt>
                <c:pt idx="45896">
                  <c:v>42931.411111111112</c:v>
                </c:pt>
                <c:pt idx="45897">
                  <c:v>42931.411805555559</c:v>
                </c:pt>
                <c:pt idx="45898">
                  <c:v>42931.412499999999</c:v>
                </c:pt>
                <c:pt idx="45899">
                  <c:v>42931.413194444445</c:v>
                </c:pt>
                <c:pt idx="45900">
                  <c:v>42931.413888888892</c:v>
                </c:pt>
                <c:pt idx="45901">
                  <c:v>42931.414583333331</c:v>
                </c:pt>
                <c:pt idx="45902">
                  <c:v>42931.415277777778</c:v>
                </c:pt>
                <c:pt idx="45903">
                  <c:v>42931.415972222225</c:v>
                </c:pt>
                <c:pt idx="45904">
                  <c:v>42931.416666666664</c:v>
                </c:pt>
                <c:pt idx="45905">
                  <c:v>42931.417361111111</c:v>
                </c:pt>
                <c:pt idx="45906">
                  <c:v>42931.418055555558</c:v>
                </c:pt>
                <c:pt idx="45907">
                  <c:v>42931.418749999997</c:v>
                </c:pt>
                <c:pt idx="45908">
                  <c:v>42931.419444444444</c:v>
                </c:pt>
                <c:pt idx="45909">
                  <c:v>42931.420138888891</c:v>
                </c:pt>
                <c:pt idx="45910">
                  <c:v>42931.42083333333</c:v>
                </c:pt>
                <c:pt idx="45911">
                  <c:v>42931.421527777777</c:v>
                </c:pt>
                <c:pt idx="45912">
                  <c:v>42931.422222222223</c:v>
                </c:pt>
                <c:pt idx="45913">
                  <c:v>42931.42291666667</c:v>
                </c:pt>
                <c:pt idx="45914">
                  <c:v>42931.423611111109</c:v>
                </c:pt>
                <c:pt idx="45915">
                  <c:v>42931.424305555556</c:v>
                </c:pt>
                <c:pt idx="45916">
                  <c:v>42931.425000000003</c:v>
                </c:pt>
                <c:pt idx="45917">
                  <c:v>42931.425694444442</c:v>
                </c:pt>
                <c:pt idx="45918">
                  <c:v>42931.426388888889</c:v>
                </c:pt>
                <c:pt idx="45919">
                  <c:v>42931.427083333336</c:v>
                </c:pt>
                <c:pt idx="45920">
                  <c:v>42931.427777777775</c:v>
                </c:pt>
                <c:pt idx="45921">
                  <c:v>42931.428472222222</c:v>
                </c:pt>
                <c:pt idx="45922">
                  <c:v>42931.429166666669</c:v>
                </c:pt>
                <c:pt idx="45923">
                  <c:v>42931.429861111108</c:v>
                </c:pt>
                <c:pt idx="45924">
                  <c:v>42931.430555555555</c:v>
                </c:pt>
                <c:pt idx="45925">
                  <c:v>42931.431250000001</c:v>
                </c:pt>
                <c:pt idx="45926">
                  <c:v>42931.431944444441</c:v>
                </c:pt>
                <c:pt idx="45927">
                  <c:v>42931.432638888888</c:v>
                </c:pt>
                <c:pt idx="45928">
                  <c:v>42931.433333333334</c:v>
                </c:pt>
                <c:pt idx="45929">
                  <c:v>42931.434027777781</c:v>
                </c:pt>
                <c:pt idx="45930">
                  <c:v>42931.43472222222</c:v>
                </c:pt>
                <c:pt idx="45931">
                  <c:v>42931.435416666667</c:v>
                </c:pt>
                <c:pt idx="45932">
                  <c:v>42931.436111111114</c:v>
                </c:pt>
                <c:pt idx="45933">
                  <c:v>42931.436805555553</c:v>
                </c:pt>
                <c:pt idx="45934">
                  <c:v>42931.4375</c:v>
                </c:pt>
                <c:pt idx="45935">
                  <c:v>42931.438194444447</c:v>
                </c:pt>
                <c:pt idx="45936">
                  <c:v>42931.438888888886</c:v>
                </c:pt>
                <c:pt idx="45937">
                  <c:v>42931.439583333333</c:v>
                </c:pt>
                <c:pt idx="45938">
                  <c:v>42931.44027777778</c:v>
                </c:pt>
                <c:pt idx="45939">
                  <c:v>42931.440972222219</c:v>
                </c:pt>
                <c:pt idx="45940">
                  <c:v>42931.441666666666</c:v>
                </c:pt>
                <c:pt idx="45941">
                  <c:v>42931.442361111112</c:v>
                </c:pt>
                <c:pt idx="45942">
                  <c:v>42931.443055555559</c:v>
                </c:pt>
                <c:pt idx="45943">
                  <c:v>42931.443749999999</c:v>
                </c:pt>
                <c:pt idx="45944">
                  <c:v>42931.444444444445</c:v>
                </c:pt>
                <c:pt idx="45945">
                  <c:v>42931.445138888892</c:v>
                </c:pt>
                <c:pt idx="45946">
                  <c:v>42931.445833333331</c:v>
                </c:pt>
                <c:pt idx="45947">
                  <c:v>42931.446527777778</c:v>
                </c:pt>
                <c:pt idx="45948">
                  <c:v>42931.447222222225</c:v>
                </c:pt>
                <c:pt idx="45949">
                  <c:v>42931.447916666664</c:v>
                </c:pt>
                <c:pt idx="45950">
                  <c:v>42931.448611111111</c:v>
                </c:pt>
                <c:pt idx="45951">
                  <c:v>42931.449305555558</c:v>
                </c:pt>
                <c:pt idx="45952">
                  <c:v>42931.45</c:v>
                </c:pt>
                <c:pt idx="45953">
                  <c:v>42931.450694444444</c:v>
                </c:pt>
                <c:pt idx="45954">
                  <c:v>42931.451388888891</c:v>
                </c:pt>
                <c:pt idx="45955">
                  <c:v>42931.45208333333</c:v>
                </c:pt>
                <c:pt idx="45956">
                  <c:v>42931.452777777777</c:v>
                </c:pt>
                <c:pt idx="45957">
                  <c:v>42931.453472222223</c:v>
                </c:pt>
                <c:pt idx="45958">
                  <c:v>42931.45416666667</c:v>
                </c:pt>
                <c:pt idx="45959">
                  <c:v>42931.454861111109</c:v>
                </c:pt>
                <c:pt idx="45960">
                  <c:v>42931.455555555556</c:v>
                </c:pt>
                <c:pt idx="45961">
                  <c:v>42931.456250000003</c:v>
                </c:pt>
                <c:pt idx="45962">
                  <c:v>42931.456944444442</c:v>
                </c:pt>
                <c:pt idx="45963">
                  <c:v>42931.457638888889</c:v>
                </c:pt>
                <c:pt idx="45964">
                  <c:v>42931.458333333336</c:v>
                </c:pt>
                <c:pt idx="45965">
                  <c:v>42931.459027777775</c:v>
                </c:pt>
                <c:pt idx="45966">
                  <c:v>42931.459722222222</c:v>
                </c:pt>
                <c:pt idx="45967">
                  <c:v>42931.460416666669</c:v>
                </c:pt>
                <c:pt idx="45968">
                  <c:v>42931.461111111108</c:v>
                </c:pt>
                <c:pt idx="45969">
                  <c:v>42931.461805555555</c:v>
                </c:pt>
                <c:pt idx="45970">
                  <c:v>42931.462500000001</c:v>
                </c:pt>
                <c:pt idx="45971">
                  <c:v>42931.463194444441</c:v>
                </c:pt>
                <c:pt idx="45972">
                  <c:v>42931.463888888888</c:v>
                </c:pt>
                <c:pt idx="45973">
                  <c:v>42931.464583333334</c:v>
                </c:pt>
                <c:pt idx="45974">
                  <c:v>42931.465277777781</c:v>
                </c:pt>
                <c:pt idx="45975">
                  <c:v>42931.46597222222</c:v>
                </c:pt>
                <c:pt idx="45976">
                  <c:v>42931.466666666667</c:v>
                </c:pt>
                <c:pt idx="45977">
                  <c:v>42931.467361111114</c:v>
                </c:pt>
                <c:pt idx="45978">
                  <c:v>42931.468055555553</c:v>
                </c:pt>
                <c:pt idx="45979">
                  <c:v>42931.46875</c:v>
                </c:pt>
                <c:pt idx="45980">
                  <c:v>42931.469444444447</c:v>
                </c:pt>
                <c:pt idx="45981">
                  <c:v>42931.470138888886</c:v>
                </c:pt>
                <c:pt idx="45982">
                  <c:v>42931.470833333333</c:v>
                </c:pt>
                <c:pt idx="45983">
                  <c:v>42931.47152777778</c:v>
                </c:pt>
                <c:pt idx="45984">
                  <c:v>42931.472222222219</c:v>
                </c:pt>
                <c:pt idx="45985">
                  <c:v>42931.472916666666</c:v>
                </c:pt>
                <c:pt idx="45986">
                  <c:v>42931.473611111112</c:v>
                </c:pt>
                <c:pt idx="45987">
                  <c:v>42931.474305555559</c:v>
                </c:pt>
                <c:pt idx="45988">
                  <c:v>42931.474999999999</c:v>
                </c:pt>
                <c:pt idx="45989">
                  <c:v>42931.475694444445</c:v>
                </c:pt>
                <c:pt idx="45990">
                  <c:v>42931.476388888892</c:v>
                </c:pt>
                <c:pt idx="45991">
                  <c:v>42931.477083333331</c:v>
                </c:pt>
                <c:pt idx="45992">
                  <c:v>42931.477777777778</c:v>
                </c:pt>
                <c:pt idx="45993">
                  <c:v>42931.478472222225</c:v>
                </c:pt>
                <c:pt idx="45994">
                  <c:v>42931.479166666664</c:v>
                </c:pt>
                <c:pt idx="45995">
                  <c:v>42931.479861111111</c:v>
                </c:pt>
                <c:pt idx="45996">
                  <c:v>42931.480555555558</c:v>
                </c:pt>
                <c:pt idx="45997">
                  <c:v>42931.481249999997</c:v>
                </c:pt>
                <c:pt idx="45998">
                  <c:v>42931.481944444444</c:v>
                </c:pt>
                <c:pt idx="45999">
                  <c:v>42931.482638888891</c:v>
                </c:pt>
                <c:pt idx="46000">
                  <c:v>42931.48333333333</c:v>
                </c:pt>
                <c:pt idx="46001">
                  <c:v>42931.484027777777</c:v>
                </c:pt>
                <c:pt idx="46002">
                  <c:v>42931.484722222223</c:v>
                </c:pt>
                <c:pt idx="46003">
                  <c:v>42931.48541666667</c:v>
                </c:pt>
                <c:pt idx="46004">
                  <c:v>42931.486111111109</c:v>
                </c:pt>
                <c:pt idx="46005">
                  <c:v>42931.486805555556</c:v>
                </c:pt>
                <c:pt idx="46006">
                  <c:v>42931.487500000003</c:v>
                </c:pt>
                <c:pt idx="46007">
                  <c:v>42931.488194444442</c:v>
                </c:pt>
                <c:pt idx="46008">
                  <c:v>42931.488888888889</c:v>
                </c:pt>
                <c:pt idx="46009">
                  <c:v>42931.489583333336</c:v>
                </c:pt>
                <c:pt idx="46010">
                  <c:v>42931.490277777775</c:v>
                </c:pt>
                <c:pt idx="46011">
                  <c:v>42931.490972222222</c:v>
                </c:pt>
                <c:pt idx="46012">
                  <c:v>42931.491666666669</c:v>
                </c:pt>
                <c:pt idx="46013">
                  <c:v>42931.492361111108</c:v>
                </c:pt>
                <c:pt idx="46014">
                  <c:v>42931.493055555555</c:v>
                </c:pt>
                <c:pt idx="46015">
                  <c:v>42931.493750000001</c:v>
                </c:pt>
                <c:pt idx="46016">
                  <c:v>42931.494444444441</c:v>
                </c:pt>
                <c:pt idx="46017">
                  <c:v>42931.495138888888</c:v>
                </c:pt>
                <c:pt idx="46018">
                  <c:v>42931.495833333334</c:v>
                </c:pt>
                <c:pt idx="46019">
                  <c:v>42931.496527777781</c:v>
                </c:pt>
                <c:pt idx="46020">
                  <c:v>42931.49722222222</c:v>
                </c:pt>
                <c:pt idx="46021">
                  <c:v>42931.497916666667</c:v>
                </c:pt>
                <c:pt idx="46022">
                  <c:v>42931.498611111114</c:v>
                </c:pt>
                <c:pt idx="46023">
                  <c:v>42931.499305555553</c:v>
                </c:pt>
                <c:pt idx="46024">
                  <c:v>42931.5</c:v>
                </c:pt>
                <c:pt idx="46025">
                  <c:v>42931.500694444447</c:v>
                </c:pt>
                <c:pt idx="46026">
                  <c:v>42931.501388888886</c:v>
                </c:pt>
                <c:pt idx="46027">
                  <c:v>42931.502083333333</c:v>
                </c:pt>
                <c:pt idx="46028">
                  <c:v>42931.50277777778</c:v>
                </c:pt>
                <c:pt idx="46029">
                  <c:v>42931.503472222219</c:v>
                </c:pt>
                <c:pt idx="46030">
                  <c:v>42931.504166666666</c:v>
                </c:pt>
                <c:pt idx="46031">
                  <c:v>42931.504861111112</c:v>
                </c:pt>
                <c:pt idx="46032">
                  <c:v>42931.505555555559</c:v>
                </c:pt>
                <c:pt idx="46033">
                  <c:v>42931.506249999999</c:v>
                </c:pt>
                <c:pt idx="46034">
                  <c:v>42931.506944444445</c:v>
                </c:pt>
                <c:pt idx="46035">
                  <c:v>42931.507638888892</c:v>
                </c:pt>
                <c:pt idx="46036">
                  <c:v>42931.508333333331</c:v>
                </c:pt>
                <c:pt idx="46037">
                  <c:v>42931.509027777778</c:v>
                </c:pt>
                <c:pt idx="46038">
                  <c:v>42931.509722222225</c:v>
                </c:pt>
                <c:pt idx="46039">
                  <c:v>42931.510416666664</c:v>
                </c:pt>
                <c:pt idx="46040">
                  <c:v>42931.511111111111</c:v>
                </c:pt>
                <c:pt idx="46041">
                  <c:v>42931.511805555558</c:v>
                </c:pt>
                <c:pt idx="46042">
                  <c:v>42931.512499999997</c:v>
                </c:pt>
                <c:pt idx="46043">
                  <c:v>42931.513194444444</c:v>
                </c:pt>
                <c:pt idx="46044">
                  <c:v>42931.513888888891</c:v>
                </c:pt>
                <c:pt idx="46045">
                  <c:v>42931.51458333333</c:v>
                </c:pt>
                <c:pt idx="46046">
                  <c:v>42931.515277777777</c:v>
                </c:pt>
                <c:pt idx="46047">
                  <c:v>42931.515972222223</c:v>
                </c:pt>
                <c:pt idx="46048">
                  <c:v>42931.51666666667</c:v>
                </c:pt>
                <c:pt idx="46049">
                  <c:v>42931.517361111109</c:v>
                </c:pt>
                <c:pt idx="46050">
                  <c:v>42931.518055555556</c:v>
                </c:pt>
                <c:pt idx="46051">
                  <c:v>42931.518750000003</c:v>
                </c:pt>
                <c:pt idx="46052">
                  <c:v>42931.519444444442</c:v>
                </c:pt>
                <c:pt idx="46053">
                  <c:v>42931.520138888889</c:v>
                </c:pt>
                <c:pt idx="46054">
                  <c:v>42931.520833333336</c:v>
                </c:pt>
                <c:pt idx="46055">
                  <c:v>42931.521527777775</c:v>
                </c:pt>
                <c:pt idx="46056">
                  <c:v>42931.522222222222</c:v>
                </c:pt>
                <c:pt idx="46057">
                  <c:v>42931.522916666669</c:v>
                </c:pt>
                <c:pt idx="46058">
                  <c:v>42931.523611111108</c:v>
                </c:pt>
                <c:pt idx="46059">
                  <c:v>42931.524305555555</c:v>
                </c:pt>
                <c:pt idx="46060">
                  <c:v>42931.525000000001</c:v>
                </c:pt>
                <c:pt idx="46061">
                  <c:v>42931.525694444441</c:v>
                </c:pt>
                <c:pt idx="46062">
                  <c:v>42931.526388888888</c:v>
                </c:pt>
                <c:pt idx="46063">
                  <c:v>42931.527083333334</c:v>
                </c:pt>
                <c:pt idx="46064">
                  <c:v>42931.527777777781</c:v>
                </c:pt>
                <c:pt idx="46065">
                  <c:v>42931.52847222222</c:v>
                </c:pt>
                <c:pt idx="46066">
                  <c:v>42931.529166666667</c:v>
                </c:pt>
                <c:pt idx="46067">
                  <c:v>42931.529861111114</c:v>
                </c:pt>
                <c:pt idx="46068">
                  <c:v>42931.530555555553</c:v>
                </c:pt>
                <c:pt idx="46069">
                  <c:v>42931.53125</c:v>
                </c:pt>
                <c:pt idx="46070">
                  <c:v>42931.531944444447</c:v>
                </c:pt>
                <c:pt idx="46071">
                  <c:v>42931.532638888886</c:v>
                </c:pt>
                <c:pt idx="46072">
                  <c:v>42931.533333333333</c:v>
                </c:pt>
                <c:pt idx="46073">
                  <c:v>42931.53402777778</c:v>
                </c:pt>
                <c:pt idx="46074">
                  <c:v>42931.534722222219</c:v>
                </c:pt>
                <c:pt idx="46075">
                  <c:v>42931.535416666666</c:v>
                </c:pt>
                <c:pt idx="46076">
                  <c:v>42931.536111111112</c:v>
                </c:pt>
                <c:pt idx="46077">
                  <c:v>42931.536805555559</c:v>
                </c:pt>
                <c:pt idx="46078">
                  <c:v>42931.537499999999</c:v>
                </c:pt>
                <c:pt idx="46079">
                  <c:v>42931.538194444445</c:v>
                </c:pt>
                <c:pt idx="46080">
                  <c:v>42931.538888888892</c:v>
                </c:pt>
                <c:pt idx="46081">
                  <c:v>42931.539583333331</c:v>
                </c:pt>
                <c:pt idx="46082">
                  <c:v>42931.540277777778</c:v>
                </c:pt>
                <c:pt idx="46083">
                  <c:v>42931.540972222225</c:v>
                </c:pt>
                <c:pt idx="46084">
                  <c:v>42931.541666666664</c:v>
                </c:pt>
                <c:pt idx="46085">
                  <c:v>42931.542361111111</c:v>
                </c:pt>
                <c:pt idx="46086">
                  <c:v>42931.543055555558</c:v>
                </c:pt>
                <c:pt idx="46087">
                  <c:v>42931.543749999997</c:v>
                </c:pt>
                <c:pt idx="46088">
                  <c:v>42931.544444444444</c:v>
                </c:pt>
                <c:pt idx="46089">
                  <c:v>42931.545138888891</c:v>
                </c:pt>
                <c:pt idx="46090">
                  <c:v>42931.54583333333</c:v>
                </c:pt>
                <c:pt idx="46091">
                  <c:v>42931.546527777777</c:v>
                </c:pt>
                <c:pt idx="46092">
                  <c:v>42931.547222222223</c:v>
                </c:pt>
                <c:pt idx="46093">
                  <c:v>42931.54791666667</c:v>
                </c:pt>
                <c:pt idx="46094">
                  <c:v>42931.548611111109</c:v>
                </c:pt>
                <c:pt idx="46095">
                  <c:v>42931.549305555556</c:v>
                </c:pt>
                <c:pt idx="46096">
                  <c:v>42931.55</c:v>
                </c:pt>
                <c:pt idx="46097">
                  <c:v>42931.550694444442</c:v>
                </c:pt>
                <c:pt idx="46098">
                  <c:v>42931.551388888889</c:v>
                </c:pt>
                <c:pt idx="46099">
                  <c:v>42931.552083333336</c:v>
                </c:pt>
                <c:pt idx="46100">
                  <c:v>42931.552777777775</c:v>
                </c:pt>
                <c:pt idx="46101">
                  <c:v>42931.553472222222</c:v>
                </c:pt>
                <c:pt idx="46102">
                  <c:v>42931.554166666669</c:v>
                </c:pt>
                <c:pt idx="46103">
                  <c:v>42931.554861111108</c:v>
                </c:pt>
                <c:pt idx="46104">
                  <c:v>42931.555555555555</c:v>
                </c:pt>
                <c:pt idx="46105">
                  <c:v>42931.556250000001</c:v>
                </c:pt>
                <c:pt idx="46106">
                  <c:v>42931.556944444441</c:v>
                </c:pt>
                <c:pt idx="46107">
                  <c:v>42931.557638888888</c:v>
                </c:pt>
                <c:pt idx="46108">
                  <c:v>42931.558333333334</c:v>
                </c:pt>
                <c:pt idx="46109">
                  <c:v>42931.559027777781</c:v>
                </c:pt>
                <c:pt idx="46110">
                  <c:v>42931.55972222222</c:v>
                </c:pt>
                <c:pt idx="46111">
                  <c:v>42931.560416666667</c:v>
                </c:pt>
                <c:pt idx="46112">
                  <c:v>42931.561111111114</c:v>
                </c:pt>
                <c:pt idx="46113">
                  <c:v>42931.561805555553</c:v>
                </c:pt>
                <c:pt idx="46114">
                  <c:v>42931.5625</c:v>
                </c:pt>
                <c:pt idx="46115">
                  <c:v>42931.563194444447</c:v>
                </c:pt>
                <c:pt idx="46116">
                  <c:v>42931.563888888886</c:v>
                </c:pt>
                <c:pt idx="46117">
                  <c:v>42931.564583333333</c:v>
                </c:pt>
                <c:pt idx="46118">
                  <c:v>42931.56527777778</c:v>
                </c:pt>
                <c:pt idx="46119">
                  <c:v>42931.565972222219</c:v>
                </c:pt>
                <c:pt idx="46120">
                  <c:v>42931.566666666666</c:v>
                </c:pt>
                <c:pt idx="46121">
                  <c:v>42931.567361111112</c:v>
                </c:pt>
                <c:pt idx="46122">
                  <c:v>42931.568055555559</c:v>
                </c:pt>
                <c:pt idx="46123">
                  <c:v>42931.568749999999</c:v>
                </c:pt>
                <c:pt idx="46124">
                  <c:v>42931.569444444445</c:v>
                </c:pt>
                <c:pt idx="46125">
                  <c:v>42931.570138888892</c:v>
                </c:pt>
                <c:pt idx="46126">
                  <c:v>42931.570833333331</c:v>
                </c:pt>
                <c:pt idx="46127">
                  <c:v>42931.571527777778</c:v>
                </c:pt>
                <c:pt idx="46128">
                  <c:v>42931.572222222225</c:v>
                </c:pt>
                <c:pt idx="46129">
                  <c:v>42931.572916666664</c:v>
                </c:pt>
                <c:pt idx="46130">
                  <c:v>42931.573611111111</c:v>
                </c:pt>
                <c:pt idx="46131">
                  <c:v>42931.574305555558</c:v>
                </c:pt>
                <c:pt idx="46132">
                  <c:v>42931.574999999997</c:v>
                </c:pt>
                <c:pt idx="46133">
                  <c:v>42931.575694444444</c:v>
                </c:pt>
                <c:pt idx="46134">
                  <c:v>42931.576388888891</c:v>
                </c:pt>
                <c:pt idx="46135">
                  <c:v>42931.57708333333</c:v>
                </c:pt>
                <c:pt idx="46136">
                  <c:v>42931.577777777777</c:v>
                </c:pt>
                <c:pt idx="46137">
                  <c:v>42931.578472222223</c:v>
                </c:pt>
                <c:pt idx="46138">
                  <c:v>42931.57916666667</c:v>
                </c:pt>
                <c:pt idx="46139">
                  <c:v>42931.579861111109</c:v>
                </c:pt>
                <c:pt idx="46140">
                  <c:v>42931.580555555556</c:v>
                </c:pt>
                <c:pt idx="46141">
                  <c:v>42931.581250000003</c:v>
                </c:pt>
                <c:pt idx="46142">
                  <c:v>42931.581944444442</c:v>
                </c:pt>
                <c:pt idx="46143">
                  <c:v>42931.582638888889</c:v>
                </c:pt>
                <c:pt idx="46144">
                  <c:v>42931.583333333336</c:v>
                </c:pt>
                <c:pt idx="46145">
                  <c:v>42931.584027777775</c:v>
                </c:pt>
                <c:pt idx="46146">
                  <c:v>42931.584722222222</c:v>
                </c:pt>
                <c:pt idx="46147">
                  <c:v>42931.585416666669</c:v>
                </c:pt>
                <c:pt idx="46148">
                  <c:v>42931.586111111108</c:v>
                </c:pt>
                <c:pt idx="46149">
                  <c:v>42931.586805555555</c:v>
                </c:pt>
                <c:pt idx="46150">
                  <c:v>42931.587500000001</c:v>
                </c:pt>
                <c:pt idx="46151">
                  <c:v>42931.588194444441</c:v>
                </c:pt>
                <c:pt idx="46152">
                  <c:v>42931.588888888888</c:v>
                </c:pt>
                <c:pt idx="46153">
                  <c:v>42931.589583333334</c:v>
                </c:pt>
                <c:pt idx="46154">
                  <c:v>42931.590277777781</c:v>
                </c:pt>
                <c:pt idx="46155">
                  <c:v>42931.59097222222</c:v>
                </c:pt>
                <c:pt idx="46156">
                  <c:v>42931.591666666667</c:v>
                </c:pt>
                <c:pt idx="46157">
                  <c:v>42931.592361111114</c:v>
                </c:pt>
                <c:pt idx="46158">
                  <c:v>42931.593055555553</c:v>
                </c:pt>
                <c:pt idx="46159">
                  <c:v>42931.59375</c:v>
                </c:pt>
                <c:pt idx="46160">
                  <c:v>42931.594444444447</c:v>
                </c:pt>
                <c:pt idx="46161">
                  <c:v>42931.595138888886</c:v>
                </c:pt>
                <c:pt idx="46162">
                  <c:v>42931.595833333333</c:v>
                </c:pt>
                <c:pt idx="46163">
                  <c:v>42931.59652777778</c:v>
                </c:pt>
                <c:pt idx="46164">
                  <c:v>42931.597222222219</c:v>
                </c:pt>
                <c:pt idx="46165">
                  <c:v>42931.597916666666</c:v>
                </c:pt>
                <c:pt idx="46166">
                  <c:v>42931.598611111112</c:v>
                </c:pt>
                <c:pt idx="46167">
                  <c:v>42931.599305555559</c:v>
                </c:pt>
                <c:pt idx="46168">
                  <c:v>42931.6</c:v>
                </c:pt>
                <c:pt idx="46169">
                  <c:v>42931.600694444445</c:v>
                </c:pt>
                <c:pt idx="46170">
                  <c:v>42931.601388888892</c:v>
                </c:pt>
                <c:pt idx="46171">
                  <c:v>42931.602083333331</c:v>
                </c:pt>
                <c:pt idx="46172">
                  <c:v>42931.602777777778</c:v>
                </c:pt>
                <c:pt idx="46173">
                  <c:v>42931.603472222225</c:v>
                </c:pt>
                <c:pt idx="46174">
                  <c:v>42931.604166666664</c:v>
                </c:pt>
                <c:pt idx="46175">
                  <c:v>42931.604861111111</c:v>
                </c:pt>
                <c:pt idx="46176">
                  <c:v>42931.605555555558</c:v>
                </c:pt>
                <c:pt idx="46177">
                  <c:v>42931.606249999997</c:v>
                </c:pt>
                <c:pt idx="46178">
                  <c:v>42931.606944444444</c:v>
                </c:pt>
                <c:pt idx="46179">
                  <c:v>42931.607638888891</c:v>
                </c:pt>
                <c:pt idx="46180">
                  <c:v>42931.60833333333</c:v>
                </c:pt>
                <c:pt idx="46181">
                  <c:v>42931.609027777777</c:v>
                </c:pt>
                <c:pt idx="46182">
                  <c:v>42931.609722222223</c:v>
                </c:pt>
                <c:pt idx="46183">
                  <c:v>42931.61041666667</c:v>
                </c:pt>
                <c:pt idx="46184">
                  <c:v>42931.611111111109</c:v>
                </c:pt>
                <c:pt idx="46185">
                  <c:v>42931.611805555556</c:v>
                </c:pt>
                <c:pt idx="46186">
                  <c:v>42931.612500000003</c:v>
                </c:pt>
                <c:pt idx="46187">
                  <c:v>42931.613194444442</c:v>
                </c:pt>
                <c:pt idx="46188">
                  <c:v>42931.613888888889</c:v>
                </c:pt>
                <c:pt idx="46189">
                  <c:v>42931.614583333336</c:v>
                </c:pt>
                <c:pt idx="46190">
                  <c:v>42931.615277777775</c:v>
                </c:pt>
                <c:pt idx="46191">
                  <c:v>42931.615972222222</c:v>
                </c:pt>
                <c:pt idx="46192">
                  <c:v>42931.616666666669</c:v>
                </c:pt>
                <c:pt idx="46193">
                  <c:v>42931.617361111108</c:v>
                </c:pt>
                <c:pt idx="46194">
                  <c:v>42931.618055555555</c:v>
                </c:pt>
                <c:pt idx="46195">
                  <c:v>42931.618750000001</c:v>
                </c:pt>
                <c:pt idx="46196">
                  <c:v>42931.619444444441</c:v>
                </c:pt>
                <c:pt idx="46197">
                  <c:v>42931.620138888888</c:v>
                </c:pt>
                <c:pt idx="46198">
                  <c:v>42931.620833333334</c:v>
                </c:pt>
                <c:pt idx="46199">
                  <c:v>42931.621527777781</c:v>
                </c:pt>
                <c:pt idx="46200">
                  <c:v>42931.62222222222</c:v>
                </c:pt>
                <c:pt idx="46201">
                  <c:v>42931.622916666667</c:v>
                </c:pt>
                <c:pt idx="46202">
                  <c:v>42931.623611111114</c:v>
                </c:pt>
                <c:pt idx="46203">
                  <c:v>42931.624305555553</c:v>
                </c:pt>
                <c:pt idx="46204">
                  <c:v>42931.625</c:v>
                </c:pt>
                <c:pt idx="46205">
                  <c:v>42931.625694444447</c:v>
                </c:pt>
                <c:pt idx="46206">
                  <c:v>42931.626388888886</c:v>
                </c:pt>
                <c:pt idx="46207">
                  <c:v>42931.627083333333</c:v>
                </c:pt>
                <c:pt idx="46208">
                  <c:v>42931.62777777778</c:v>
                </c:pt>
                <c:pt idx="46209">
                  <c:v>42931.628472222219</c:v>
                </c:pt>
                <c:pt idx="46210">
                  <c:v>42931.629166666666</c:v>
                </c:pt>
                <c:pt idx="46211">
                  <c:v>42931.629861111112</c:v>
                </c:pt>
                <c:pt idx="46212">
                  <c:v>42931.630555555559</c:v>
                </c:pt>
                <c:pt idx="46213">
                  <c:v>42931.631249999999</c:v>
                </c:pt>
                <c:pt idx="46214">
                  <c:v>42931.631944444445</c:v>
                </c:pt>
                <c:pt idx="46215">
                  <c:v>42931.632638888892</c:v>
                </c:pt>
                <c:pt idx="46216">
                  <c:v>42931.633333333331</c:v>
                </c:pt>
                <c:pt idx="46217">
                  <c:v>42931.634027777778</c:v>
                </c:pt>
                <c:pt idx="46218">
                  <c:v>42931.634722222225</c:v>
                </c:pt>
                <c:pt idx="46219">
                  <c:v>42931.635416666664</c:v>
                </c:pt>
                <c:pt idx="46220">
                  <c:v>42931.636111111111</c:v>
                </c:pt>
                <c:pt idx="46221">
                  <c:v>42931.636805555558</c:v>
                </c:pt>
                <c:pt idx="46222">
                  <c:v>42931.637499999997</c:v>
                </c:pt>
                <c:pt idx="46223">
                  <c:v>42931.638194444444</c:v>
                </c:pt>
                <c:pt idx="46224">
                  <c:v>42931.638888888891</c:v>
                </c:pt>
                <c:pt idx="46225">
                  <c:v>42931.63958333333</c:v>
                </c:pt>
                <c:pt idx="46226">
                  <c:v>42931.640277777777</c:v>
                </c:pt>
                <c:pt idx="46227">
                  <c:v>42931.640972222223</c:v>
                </c:pt>
                <c:pt idx="46228">
                  <c:v>42931.64166666667</c:v>
                </c:pt>
                <c:pt idx="46229">
                  <c:v>42931.642361111109</c:v>
                </c:pt>
                <c:pt idx="46230">
                  <c:v>42931.643055555556</c:v>
                </c:pt>
                <c:pt idx="46231">
                  <c:v>42931.643750000003</c:v>
                </c:pt>
                <c:pt idx="46232">
                  <c:v>42931.644444444442</c:v>
                </c:pt>
                <c:pt idx="46233">
                  <c:v>42931.645138888889</c:v>
                </c:pt>
                <c:pt idx="46234">
                  <c:v>42931.645833333336</c:v>
                </c:pt>
                <c:pt idx="46235">
                  <c:v>42931.646527777775</c:v>
                </c:pt>
                <c:pt idx="46236">
                  <c:v>42931.647222222222</c:v>
                </c:pt>
                <c:pt idx="46237">
                  <c:v>42931.647916666669</c:v>
                </c:pt>
                <c:pt idx="46238">
                  <c:v>42931.648611111108</c:v>
                </c:pt>
                <c:pt idx="46239">
                  <c:v>42931.649305555555</c:v>
                </c:pt>
                <c:pt idx="46240">
                  <c:v>42931.65</c:v>
                </c:pt>
                <c:pt idx="46241">
                  <c:v>42931.650694444441</c:v>
                </c:pt>
                <c:pt idx="46242">
                  <c:v>42931.651388888888</c:v>
                </c:pt>
                <c:pt idx="46243">
                  <c:v>42931.652083333334</c:v>
                </c:pt>
                <c:pt idx="46244">
                  <c:v>42931.652777777781</c:v>
                </c:pt>
                <c:pt idx="46245">
                  <c:v>42931.65347222222</c:v>
                </c:pt>
                <c:pt idx="46246">
                  <c:v>42931.654166666667</c:v>
                </c:pt>
                <c:pt idx="46247">
                  <c:v>42931.654861111114</c:v>
                </c:pt>
                <c:pt idx="46248">
                  <c:v>42931.655555555553</c:v>
                </c:pt>
                <c:pt idx="46249">
                  <c:v>42931.65625</c:v>
                </c:pt>
                <c:pt idx="46250">
                  <c:v>42931.656944444447</c:v>
                </c:pt>
                <c:pt idx="46251">
                  <c:v>42931.657638888886</c:v>
                </c:pt>
                <c:pt idx="46252">
                  <c:v>42931.658333333333</c:v>
                </c:pt>
                <c:pt idx="46253">
                  <c:v>42931.65902777778</c:v>
                </c:pt>
                <c:pt idx="46254">
                  <c:v>42931.659722222219</c:v>
                </c:pt>
                <c:pt idx="46255">
                  <c:v>42931.660416666666</c:v>
                </c:pt>
                <c:pt idx="46256">
                  <c:v>42931.661111111112</c:v>
                </c:pt>
                <c:pt idx="46257">
                  <c:v>42931.661805555559</c:v>
                </c:pt>
                <c:pt idx="46258">
                  <c:v>42931.662499999999</c:v>
                </c:pt>
                <c:pt idx="46259">
                  <c:v>42931.663194444445</c:v>
                </c:pt>
                <c:pt idx="46260">
                  <c:v>42931.663888888892</c:v>
                </c:pt>
                <c:pt idx="46261">
                  <c:v>42931.664583333331</c:v>
                </c:pt>
                <c:pt idx="46262">
                  <c:v>42931.665277777778</c:v>
                </c:pt>
                <c:pt idx="46263">
                  <c:v>42931.665972222225</c:v>
                </c:pt>
                <c:pt idx="46264">
                  <c:v>42931.666666666664</c:v>
                </c:pt>
                <c:pt idx="46265">
                  <c:v>42931.667361111111</c:v>
                </c:pt>
                <c:pt idx="46266">
                  <c:v>42931.668055555558</c:v>
                </c:pt>
                <c:pt idx="46267">
                  <c:v>42931.668749999997</c:v>
                </c:pt>
                <c:pt idx="46268">
                  <c:v>42931.669444444444</c:v>
                </c:pt>
                <c:pt idx="46269">
                  <c:v>42931.670138888891</c:v>
                </c:pt>
                <c:pt idx="46270">
                  <c:v>42931.67083333333</c:v>
                </c:pt>
                <c:pt idx="46271">
                  <c:v>42931.671527777777</c:v>
                </c:pt>
                <c:pt idx="46272">
                  <c:v>42931.672222222223</c:v>
                </c:pt>
                <c:pt idx="46273">
                  <c:v>42931.67291666667</c:v>
                </c:pt>
                <c:pt idx="46274">
                  <c:v>42931.673611111109</c:v>
                </c:pt>
                <c:pt idx="46275">
                  <c:v>42931.674305555556</c:v>
                </c:pt>
                <c:pt idx="46276">
                  <c:v>42931.675000000003</c:v>
                </c:pt>
                <c:pt idx="46277">
                  <c:v>42931.675694444442</c:v>
                </c:pt>
                <c:pt idx="46278">
                  <c:v>42931.676388888889</c:v>
                </c:pt>
                <c:pt idx="46279">
                  <c:v>42931.677083333336</c:v>
                </c:pt>
                <c:pt idx="46280">
                  <c:v>42931.677777777775</c:v>
                </c:pt>
                <c:pt idx="46281">
                  <c:v>42931.678472222222</c:v>
                </c:pt>
                <c:pt idx="46282">
                  <c:v>42931.679166666669</c:v>
                </c:pt>
                <c:pt idx="46283">
                  <c:v>42931.679861111108</c:v>
                </c:pt>
                <c:pt idx="46284">
                  <c:v>42931.680555555555</c:v>
                </c:pt>
                <c:pt idx="46285">
                  <c:v>42931.681250000001</c:v>
                </c:pt>
                <c:pt idx="46286">
                  <c:v>42931.681944444441</c:v>
                </c:pt>
                <c:pt idx="46287">
                  <c:v>42931.682638888888</c:v>
                </c:pt>
                <c:pt idx="46288">
                  <c:v>42931.683333333334</c:v>
                </c:pt>
                <c:pt idx="46289">
                  <c:v>42931.684027777781</c:v>
                </c:pt>
                <c:pt idx="46290">
                  <c:v>42931.68472222222</c:v>
                </c:pt>
                <c:pt idx="46291">
                  <c:v>42931.685416666667</c:v>
                </c:pt>
                <c:pt idx="46292">
                  <c:v>42931.686111111114</c:v>
                </c:pt>
                <c:pt idx="46293">
                  <c:v>42931.686805555553</c:v>
                </c:pt>
                <c:pt idx="46294">
                  <c:v>42931.6875</c:v>
                </c:pt>
                <c:pt idx="46295">
                  <c:v>42931.688194444447</c:v>
                </c:pt>
                <c:pt idx="46296">
                  <c:v>42931.688888888886</c:v>
                </c:pt>
                <c:pt idx="46297">
                  <c:v>42931.689583333333</c:v>
                </c:pt>
                <c:pt idx="46298">
                  <c:v>42931.69027777778</c:v>
                </c:pt>
                <c:pt idx="46299">
                  <c:v>42931.690972222219</c:v>
                </c:pt>
                <c:pt idx="46300">
                  <c:v>42931.691666666666</c:v>
                </c:pt>
                <c:pt idx="46301">
                  <c:v>42931.692361111112</c:v>
                </c:pt>
                <c:pt idx="46302">
                  <c:v>42931.693055555559</c:v>
                </c:pt>
                <c:pt idx="46303">
                  <c:v>42931.693749999999</c:v>
                </c:pt>
                <c:pt idx="46304">
                  <c:v>42931.694444444445</c:v>
                </c:pt>
                <c:pt idx="46305">
                  <c:v>42931.695138888892</c:v>
                </c:pt>
                <c:pt idx="46306">
                  <c:v>42931.695833333331</c:v>
                </c:pt>
                <c:pt idx="46307">
                  <c:v>42931.696527777778</c:v>
                </c:pt>
                <c:pt idx="46308">
                  <c:v>42931.697222222225</c:v>
                </c:pt>
                <c:pt idx="46309">
                  <c:v>42931.697916666664</c:v>
                </c:pt>
                <c:pt idx="46310">
                  <c:v>42931.698611111111</c:v>
                </c:pt>
                <c:pt idx="46311">
                  <c:v>42931.699305555558</c:v>
                </c:pt>
                <c:pt idx="46312">
                  <c:v>42931.7</c:v>
                </c:pt>
                <c:pt idx="46313">
                  <c:v>42931.700694444444</c:v>
                </c:pt>
                <c:pt idx="46314">
                  <c:v>42931.701388888891</c:v>
                </c:pt>
                <c:pt idx="46315">
                  <c:v>42931.70208333333</c:v>
                </c:pt>
                <c:pt idx="46316">
                  <c:v>42931.702777777777</c:v>
                </c:pt>
                <c:pt idx="46317">
                  <c:v>42931.703472222223</c:v>
                </c:pt>
                <c:pt idx="46318">
                  <c:v>42931.70416666667</c:v>
                </c:pt>
                <c:pt idx="46319">
                  <c:v>42931.704861111109</c:v>
                </c:pt>
                <c:pt idx="46320">
                  <c:v>42931.705555555556</c:v>
                </c:pt>
                <c:pt idx="46321">
                  <c:v>42931.706250000003</c:v>
                </c:pt>
                <c:pt idx="46322">
                  <c:v>42931.706944444442</c:v>
                </c:pt>
                <c:pt idx="46323">
                  <c:v>42931.707638888889</c:v>
                </c:pt>
                <c:pt idx="46324">
                  <c:v>42931.708333333336</c:v>
                </c:pt>
                <c:pt idx="46325">
                  <c:v>42931.709027777775</c:v>
                </c:pt>
                <c:pt idx="46326">
                  <c:v>42931.709722222222</c:v>
                </c:pt>
                <c:pt idx="46327">
                  <c:v>42931.710416666669</c:v>
                </c:pt>
                <c:pt idx="46328">
                  <c:v>42931.711111111108</c:v>
                </c:pt>
                <c:pt idx="46329">
                  <c:v>42931.711805555555</c:v>
                </c:pt>
                <c:pt idx="46330">
                  <c:v>42931.712500000001</c:v>
                </c:pt>
                <c:pt idx="46331">
                  <c:v>42931.713194444441</c:v>
                </c:pt>
                <c:pt idx="46332">
                  <c:v>42931.713888888888</c:v>
                </c:pt>
                <c:pt idx="46333">
                  <c:v>42931.714583333334</c:v>
                </c:pt>
                <c:pt idx="46334">
                  <c:v>42931.715277777781</c:v>
                </c:pt>
                <c:pt idx="46335">
                  <c:v>42931.71597222222</c:v>
                </c:pt>
                <c:pt idx="46336">
                  <c:v>42931.716666666667</c:v>
                </c:pt>
                <c:pt idx="46337">
                  <c:v>42931.717361111114</c:v>
                </c:pt>
                <c:pt idx="46338">
                  <c:v>42931.718055555553</c:v>
                </c:pt>
                <c:pt idx="46339">
                  <c:v>42931.71875</c:v>
                </c:pt>
                <c:pt idx="46340">
                  <c:v>42931.719444444447</c:v>
                </c:pt>
                <c:pt idx="46341">
                  <c:v>42931.720138888886</c:v>
                </c:pt>
                <c:pt idx="46342">
                  <c:v>42931.720833333333</c:v>
                </c:pt>
                <c:pt idx="46343">
                  <c:v>42931.72152777778</c:v>
                </c:pt>
                <c:pt idx="46344">
                  <c:v>42931.722222222219</c:v>
                </c:pt>
                <c:pt idx="46345">
                  <c:v>42931.722916666666</c:v>
                </c:pt>
                <c:pt idx="46346">
                  <c:v>42931.723611111112</c:v>
                </c:pt>
                <c:pt idx="46347">
                  <c:v>42931.724305555559</c:v>
                </c:pt>
                <c:pt idx="46348">
                  <c:v>42931.724999999999</c:v>
                </c:pt>
                <c:pt idx="46349">
                  <c:v>42931.725694444445</c:v>
                </c:pt>
                <c:pt idx="46350">
                  <c:v>42931.726388888892</c:v>
                </c:pt>
                <c:pt idx="46351">
                  <c:v>42931.727083333331</c:v>
                </c:pt>
                <c:pt idx="46352">
                  <c:v>42931.727777777778</c:v>
                </c:pt>
                <c:pt idx="46353">
                  <c:v>42931.728472222225</c:v>
                </c:pt>
                <c:pt idx="46354">
                  <c:v>42931.729166666664</c:v>
                </c:pt>
                <c:pt idx="46355">
                  <c:v>42931.729861111111</c:v>
                </c:pt>
                <c:pt idx="46356">
                  <c:v>42931.730555555558</c:v>
                </c:pt>
                <c:pt idx="46357">
                  <c:v>42931.731249999997</c:v>
                </c:pt>
                <c:pt idx="46358">
                  <c:v>42931.731944444444</c:v>
                </c:pt>
                <c:pt idx="46359">
                  <c:v>42931.732638888891</c:v>
                </c:pt>
                <c:pt idx="46360">
                  <c:v>42931.73333333333</c:v>
                </c:pt>
                <c:pt idx="46361">
                  <c:v>42931.734027777777</c:v>
                </c:pt>
                <c:pt idx="46362">
                  <c:v>42931.734722222223</c:v>
                </c:pt>
                <c:pt idx="46363">
                  <c:v>42931.73541666667</c:v>
                </c:pt>
                <c:pt idx="46364">
                  <c:v>42931.736111111109</c:v>
                </c:pt>
                <c:pt idx="46365">
                  <c:v>42931.736805555556</c:v>
                </c:pt>
                <c:pt idx="46366">
                  <c:v>42931.737500000003</c:v>
                </c:pt>
                <c:pt idx="46367">
                  <c:v>42931.738194444442</c:v>
                </c:pt>
                <c:pt idx="46368">
                  <c:v>42931.738888888889</c:v>
                </c:pt>
                <c:pt idx="46369">
                  <c:v>42931.739583333336</c:v>
                </c:pt>
                <c:pt idx="46370">
                  <c:v>42931.740277777775</c:v>
                </c:pt>
                <c:pt idx="46371">
                  <c:v>42931.740972222222</c:v>
                </c:pt>
                <c:pt idx="46372">
                  <c:v>42931.741666666669</c:v>
                </c:pt>
                <c:pt idx="46373">
                  <c:v>42931.742361111108</c:v>
                </c:pt>
                <c:pt idx="46374">
                  <c:v>42931.743055555555</c:v>
                </c:pt>
                <c:pt idx="46375">
                  <c:v>42931.743750000001</c:v>
                </c:pt>
                <c:pt idx="46376">
                  <c:v>42931.744444444441</c:v>
                </c:pt>
                <c:pt idx="46377">
                  <c:v>42931.745138888888</c:v>
                </c:pt>
                <c:pt idx="46378">
                  <c:v>42931.745833333334</c:v>
                </c:pt>
                <c:pt idx="46379">
                  <c:v>42931.746527777781</c:v>
                </c:pt>
                <c:pt idx="46380">
                  <c:v>42931.74722222222</c:v>
                </c:pt>
                <c:pt idx="46381">
                  <c:v>42931.747916666667</c:v>
                </c:pt>
                <c:pt idx="46382">
                  <c:v>42931.748611111114</c:v>
                </c:pt>
                <c:pt idx="46383">
                  <c:v>42931.749305555553</c:v>
                </c:pt>
                <c:pt idx="46384">
                  <c:v>42931.75</c:v>
                </c:pt>
                <c:pt idx="46385">
                  <c:v>42931.750694444447</c:v>
                </c:pt>
                <c:pt idx="46386">
                  <c:v>42931.751388888886</c:v>
                </c:pt>
                <c:pt idx="46387">
                  <c:v>42931.752083333333</c:v>
                </c:pt>
                <c:pt idx="46388">
                  <c:v>42931.75277777778</c:v>
                </c:pt>
                <c:pt idx="46389">
                  <c:v>42931.753472222219</c:v>
                </c:pt>
                <c:pt idx="46390">
                  <c:v>42931.754166666666</c:v>
                </c:pt>
                <c:pt idx="46391">
                  <c:v>42931.754861111112</c:v>
                </c:pt>
                <c:pt idx="46392">
                  <c:v>42931.755555555559</c:v>
                </c:pt>
                <c:pt idx="46393">
                  <c:v>42931.756249999999</c:v>
                </c:pt>
                <c:pt idx="46394">
                  <c:v>42931.756944444445</c:v>
                </c:pt>
                <c:pt idx="46395">
                  <c:v>42931.757638888892</c:v>
                </c:pt>
                <c:pt idx="46396">
                  <c:v>42931.758333333331</c:v>
                </c:pt>
                <c:pt idx="46397">
                  <c:v>42931.759027777778</c:v>
                </c:pt>
                <c:pt idx="46398">
                  <c:v>42931.759722222225</c:v>
                </c:pt>
                <c:pt idx="46399">
                  <c:v>42931.760416666664</c:v>
                </c:pt>
                <c:pt idx="46400">
                  <c:v>42931.761111111111</c:v>
                </c:pt>
                <c:pt idx="46401">
                  <c:v>42931.761805555558</c:v>
                </c:pt>
                <c:pt idx="46402">
                  <c:v>42931.762499999997</c:v>
                </c:pt>
                <c:pt idx="46403">
                  <c:v>42931.763194444444</c:v>
                </c:pt>
                <c:pt idx="46404">
                  <c:v>42931.763888888891</c:v>
                </c:pt>
                <c:pt idx="46405">
                  <c:v>42931.76458333333</c:v>
                </c:pt>
                <c:pt idx="46406">
                  <c:v>42931.765277777777</c:v>
                </c:pt>
                <c:pt idx="46407">
                  <c:v>42931.765972222223</c:v>
                </c:pt>
                <c:pt idx="46408">
                  <c:v>42931.76666666667</c:v>
                </c:pt>
                <c:pt idx="46409">
                  <c:v>42931.767361111109</c:v>
                </c:pt>
                <c:pt idx="46410">
                  <c:v>42931.768055555556</c:v>
                </c:pt>
                <c:pt idx="46411">
                  <c:v>42931.768750000003</c:v>
                </c:pt>
                <c:pt idx="46412">
                  <c:v>42931.769444444442</c:v>
                </c:pt>
                <c:pt idx="46413">
                  <c:v>42931.770138888889</c:v>
                </c:pt>
                <c:pt idx="46414">
                  <c:v>42931.770833333336</c:v>
                </c:pt>
                <c:pt idx="46415">
                  <c:v>42931.771527777775</c:v>
                </c:pt>
                <c:pt idx="46416">
                  <c:v>42931.772222222222</c:v>
                </c:pt>
                <c:pt idx="46417">
                  <c:v>42931.772916666669</c:v>
                </c:pt>
                <c:pt idx="46418">
                  <c:v>42931.773611111108</c:v>
                </c:pt>
                <c:pt idx="46419">
                  <c:v>42931.774305555555</c:v>
                </c:pt>
                <c:pt idx="46420">
                  <c:v>42931.775000000001</c:v>
                </c:pt>
                <c:pt idx="46421">
                  <c:v>42931.775694444441</c:v>
                </c:pt>
                <c:pt idx="46422">
                  <c:v>42931.776388888888</c:v>
                </c:pt>
                <c:pt idx="46423">
                  <c:v>42931.777083333334</c:v>
                </c:pt>
                <c:pt idx="46424">
                  <c:v>42931.777777777781</c:v>
                </c:pt>
                <c:pt idx="46425">
                  <c:v>42931.77847222222</c:v>
                </c:pt>
                <c:pt idx="46426">
                  <c:v>42931.779166666667</c:v>
                </c:pt>
                <c:pt idx="46427">
                  <c:v>42931.779861111114</c:v>
                </c:pt>
                <c:pt idx="46428">
                  <c:v>42931.780555555553</c:v>
                </c:pt>
                <c:pt idx="46429">
                  <c:v>42931.78125</c:v>
                </c:pt>
                <c:pt idx="46430">
                  <c:v>42931.781944444447</c:v>
                </c:pt>
                <c:pt idx="46431">
                  <c:v>42931.782638888886</c:v>
                </c:pt>
                <c:pt idx="46432">
                  <c:v>42931.783333333333</c:v>
                </c:pt>
                <c:pt idx="46433">
                  <c:v>42931.78402777778</c:v>
                </c:pt>
                <c:pt idx="46434">
                  <c:v>42931.784722222219</c:v>
                </c:pt>
                <c:pt idx="46435">
                  <c:v>42931.785416666666</c:v>
                </c:pt>
                <c:pt idx="46436">
                  <c:v>42931.786111111112</c:v>
                </c:pt>
                <c:pt idx="46437">
                  <c:v>42931.786805555559</c:v>
                </c:pt>
                <c:pt idx="46438">
                  <c:v>42931.787499999999</c:v>
                </c:pt>
                <c:pt idx="46439">
                  <c:v>42931.788194444445</c:v>
                </c:pt>
                <c:pt idx="46440">
                  <c:v>42931.788888888892</c:v>
                </c:pt>
                <c:pt idx="46441">
                  <c:v>42931.789583333331</c:v>
                </c:pt>
                <c:pt idx="46442">
                  <c:v>42931.790277777778</c:v>
                </c:pt>
                <c:pt idx="46443">
                  <c:v>42931.790972222225</c:v>
                </c:pt>
                <c:pt idx="46444">
                  <c:v>42931.791666666664</c:v>
                </c:pt>
                <c:pt idx="46445">
                  <c:v>42931.792361111111</c:v>
                </c:pt>
                <c:pt idx="46446">
                  <c:v>42931.793055555558</c:v>
                </c:pt>
                <c:pt idx="46447">
                  <c:v>42931.793749999997</c:v>
                </c:pt>
                <c:pt idx="46448">
                  <c:v>42931.794444444444</c:v>
                </c:pt>
                <c:pt idx="46449">
                  <c:v>42931.795138888891</c:v>
                </c:pt>
                <c:pt idx="46450">
                  <c:v>42931.79583333333</c:v>
                </c:pt>
                <c:pt idx="46451">
                  <c:v>42931.796527777777</c:v>
                </c:pt>
                <c:pt idx="46452">
                  <c:v>42931.797222222223</c:v>
                </c:pt>
                <c:pt idx="46453">
                  <c:v>42931.79791666667</c:v>
                </c:pt>
                <c:pt idx="46454">
                  <c:v>42931.798611111109</c:v>
                </c:pt>
                <c:pt idx="46455">
                  <c:v>42931.799305555556</c:v>
                </c:pt>
                <c:pt idx="46456">
                  <c:v>42931.8</c:v>
                </c:pt>
                <c:pt idx="46457">
                  <c:v>42931.800694444442</c:v>
                </c:pt>
                <c:pt idx="46458">
                  <c:v>42931.801388888889</c:v>
                </c:pt>
                <c:pt idx="46459">
                  <c:v>42931.802083333336</c:v>
                </c:pt>
                <c:pt idx="46460">
                  <c:v>42931.802777777775</c:v>
                </c:pt>
                <c:pt idx="46461">
                  <c:v>42931.803472222222</c:v>
                </c:pt>
                <c:pt idx="46462">
                  <c:v>42931.804166666669</c:v>
                </c:pt>
                <c:pt idx="46463">
                  <c:v>42931.804861111108</c:v>
                </c:pt>
                <c:pt idx="46464">
                  <c:v>42931.805555555555</c:v>
                </c:pt>
                <c:pt idx="46465">
                  <c:v>42931.806250000001</c:v>
                </c:pt>
                <c:pt idx="46466">
                  <c:v>42931.806944444441</c:v>
                </c:pt>
                <c:pt idx="46467">
                  <c:v>42931.807638888888</c:v>
                </c:pt>
                <c:pt idx="46468">
                  <c:v>42931.808333333334</c:v>
                </c:pt>
                <c:pt idx="46469">
                  <c:v>42931.809027777781</c:v>
                </c:pt>
                <c:pt idx="46470">
                  <c:v>42931.80972222222</c:v>
                </c:pt>
                <c:pt idx="46471">
                  <c:v>42931.810416666667</c:v>
                </c:pt>
                <c:pt idx="46472">
                  <c:v>42931.811111111114</c:v>
                </c:pt>
                <c:pt idx="46473">
                  <c:v>42931.811805555553</c:v>
                </c:pt>
                <c:pt idx="46474">
                  <c:v>42931.8125</c:v>
                </c:pt>
                <c:pt idx="46475">
                  <c:v>42931.813194444447</c:v>
                </c:pt>
                <c:pt idx="46476">
                  <c:v>42931.813888888886</c:v>
                </c:pt>
                <c:pt idx="46477">
                  <c:v>42931.814583333333</c:v>
                </c:pt>
                <c:pt idx="46478">
                  <c:v>42931.81527777778</c:v>
                </c:pt>
                <c:pt idx="46479">
                  <c:v>42931.815972222219</c:v>
                </c:pt>
                <c:pt idx="46480">
                  <c:v>42931.816666666666</c:v>
                </c:pt>
                <c:pt idx="46481">
                  <c:v>42931.817361111112</c:v>
                </c:pt>
                <c:pt idx="46482">
                  <c:v>42931.818055555559</c:v>
                </c:pt>
                <c:pt idx="46483">
                  <c:v>42931.818749999999</c:v>
                </c:pt>
                <c:pt idx="46484">
                  <c:v>42931.819444444445</c:v>
                </c:pt>
                <c:pt idx="46485">
                  <c:v>42931.820138888892</c:v>
                </c:pt>
                <c:pt idx="46486">
                  <c:v>42931.820833333331</c:v>
                </c:pt>
                <c:pt idx="46487">
                  <c:v>42931.821527777778</c:v>
                </c:pt>
                <c:pt idx="46488">
                  <c:v>42931.822222222225</c:v>
                </c:pt>
                <c:pt idx="46489">
                  <c:v>42931.822916666664</c:v>
                </c:pt>
                <c:pt idx="46490">
                  <c:v>42931.823611111111</c:v>
                </c:pt>
                <c:pt idx="46491">
                  <c:v>42931.824305555558</c:v>
                </c:pt>
                <c:pt idx="46492">
                  <c:v>42931.824999999997</c:v>
                </c:pt>
                <c:pt idx="46493">
                  <c:v>42931.825694444444</c:v>
                </c:pt>
                <c:pt idx="46494">
                  <c:v>42931.826388888891</c:v>
                </c:pt>
                <c:pt idx="46495">
                  <c:v>42931.82708333333</c:v>
                </c:pt>
                <c:pt idx="46496">
                  <c:v>42931.827777777777</c:v>
                </c:pt>
                <c:pt idx="46497">
                  <c:v>42931.828472222223</c:v>
                </c:pt>
                <c:pt idx="46498">
                  <c:v>42931.82916666667</c:v>
                </c:pt>
                <c:pt idx="46499">
                  <c:v>42931.829861111109</c:v>
                </c:pt>
                <c:pt idx="46500">
                  <c:v>42931.830555555556</c:v>
                </c:pt>
                <c:pt idx="46501">
                  <c:v>42931.831250000003</c:v>
                </c:pt>
                <c:pt idx="46502">
                  <c:v>42931.831944444442</c:v>
                </c:pt>
                <c:pt idx="46503">
                  <c:v>42931.832638888889</c:v>
                </c:pt>
                <c:pt idx="46504">
                  <c:v>42931.833333333336</c:v>
                </c:pt>
                <c:pt idx="46505">
                  <c:v>42931.834027777775</c:v>
                </c:pt>
                <c:pt idx="46506">
                  <c:v>42931.834722222222</c:v>
                </c:pt>
                <c:pt idx="46507">
                  <c:v>42931.835416666669</c:v>
                </c:pt>
                <c:pt idx="46508">
                  <c:v>42931.836111111108</c:v>
                </c:pt>
                <c:pt idx="46509">
                  <c:v>42931.836805555555</c:v>
                </c:pt>
                <c:pt idx="46510">
                  <c:v>42931.837500000001</c:v>
                </c:pt>
                <c:pt idx="46511">
                  <c:v>42931.838194444441</c:v>
                </c:pt>
                <c:pt idx="46512">
                  <c:v>42931.838888888888</c:v>
                </c:pt>
                <c:pt idx="46513">
                  <c:v>42931.839583333334</c:v>
                </c:pt>
                <c:pt idx="46514">
                  <c:v>42931.840277777781</c:v>
                </c:pt>
                <c:pt idx="46515">
                  <c:v>42931.84097222222</c:v>
                </c:pt>
                <c:pt idx="46516">
                  <c:v>42931.841666666667</c:v>
                </c:pt>
                <c:pt idx="46517">
                  <c:v>42931.842361111114</c:v>
                </c:pt>
                <c:pt idx="46518">
                  <c:v>42931.843055555553</c:v>
                </c:pt>
                <c:pt idx="46519">
                  <c:v>42931.84375</c:v>
                </c:pt>
                <c:pt idx="46520">
                  <c:v>42931.844444444447</c:v>
                </c:pt>
                <c:pt idx="46521">
                  <c:v>42931.845138888886</c:v>
                </c:pt>
                <c:pt idx="46522">
                  <c:v>42931.845833333333</c:v>
                </c:pt>
                <c:pt idx="46523">
                  <c:v>42931.84652777778</c:v>
                </c:pt>
                <c:pt idx="46524">
                  <c:v>42931.847222222219</c:v>
                </c:pt>
                <c:pt idx="46525">
                  <c:v>42931.847916666666</c:v>
                </c:pt>
                <c:pt idx="46526">
                  <c:v>42931.848611111112</c:v>
                </c:pt>
                <c:pt idx="46527">
                  <c:v>42931.849305555559</c:v>
                </c:pt>
                <c:pt idx="46528">
                  <c:v>42931.85</c:v>
                </c:pt>
                <c:pt idx="46529">
                  <c:v>42931.850694444445</c:v>
                </c:pt>
                <c:pt idx="46530">
                  <c:v>42931.851388888892</c:v>
                </c:pt>
                <c:pt idx="46531">
                  <c:v>42931.852083333331</c:v>
                </c:pt>
                <c:pt idx="46532">
                  <c:v>42931.852777777778</c:v>
                </c:pt>
                <c:pt idx="46533">
                  <c:v>42931.853472222225</c:v>
                </c:pt>
                <c:pt idx="46534">
                  <c:v>42931.854166666664</c:v>
                </c:pt>
                <c:pt idx="46535">
                  <c:v>42931.854861111111</c:v>
                </c:pt>
                <c:pt idx="46536">
                  <c:v>42931.855555555558</c:v>
                </c:pt>
                <c:pt idx="46537">
                  <c:v>42931.856249999997</c:v>
                </c:pt>
                <c:pt idx="46538">
                  <c:v>42931.856944444444</c:v>
                </c:pt>
                <c:pt idx="46539">
                  <c:v>42931.857638888891</c:v>
                </c:pt>
                <c:pt idx="46540">
                  <c:v>42931.85833333333</c:v>
                </c:pt>
                <c:pt idx="46541">
                  <c:v>42931.859027777777</c:v>
                </c:pt>
                <c:pt idx="46542">
                  <c:v>42931.859722222223</c:v>
                </c:pt>
                <c:pt idx="46543">
                  <c:v>42931.86041666667</c:v>
                </c:pt>
                <c:pt idx="46544">
                  <c:v>42931.861111111109</c:v>
                </c:pt>
                <c:pt idx="46545">
                  <c:v>42931.861805555556</c:v>
                </c:pt>
                <c:pt idx="46546">
                  <c:v>42931.862500000003</c:v>
                </c:pt>
                <c:pt idx="46547">
                  <c:v>42931.863194444442</c:v>
                </c:pt>
                <c:pt idx="46548">
                  <c:v>42931.863888888889</c:v>
                </c:pt>
                <c:pt idx="46549">
                  <c:v>42931.864583333336</c:v>
                </c:pt>
                <c:pt idx="46550">
                  <c:v>42931.865277777775</c:v>
                </c:pt>
                <c:pt idx="46551">
                  <c:v>42931.865972222222</c:v>
                </c:pt>
                <c:pt idx="46552">
                  <c:v>42931.866666666669</c:v>
                </c:pt>
                <c:pt idx="46553">
                  <c:v>42931.867361111108</c:v>
                </c:pt>
                <c:pt idx="46554">
                  <c:v>42931.868055555555</c:v>
                </c:pt>
                <c:pt idx="46555">
                  <c:v>42931.868750000001</c:v>
                </c:pt>
                <c:pt idx="46556">
                  <c:v>42931.869444444441</c:v>
                </c:pt>
                <c:pt idx="46557">
                  <c:v>42931.870138888888</c:v>
                </c:pt>
                <c:pt idx="46558">
                  <c:v>42931.870833333334</c:v>
                </c:pt>
                <c:pt idx="46559">
                  <c:v>42931.871527777781</c:v>
                </c:pt>
                <c:pt idx="46560">
                  <c:v>42931.87222222222</c:v>
                </c:pt>
                <c:pt idx="46561">
                  <c:v>42931.872916666667</c:v>
                </c:pt>
                <c:pt idx="46562">
                  <c:v>42931.873611111114</c:v>
                </c:pt>
                <c:pt idx="46563">
                  <c:v>42931.874305555553</c:v>
                </c:pt>
                <c:pt idx="46564">
                  <c:v>42931.875</c:v>
                </c:pt>
                <c:pt idx="46565">
                  <c:v>42931.875694444447</c:v>
                </c:pt>
                <c:pt idx="46566">
                  <c:v>42931.876388888886</c:v>
                </c:pt>
                <c:pt idx="46567">
                  <c:v>42931.877083333333</c:v>
                </c:pt>
                <c:pt idx="46568">
                  <c:v>42931.87777777778</c:v>
                </c:pt>
                <c:pt idx="46569">
                  <c:v>42931.878472222219</c:v>
                </c:pt>
                <c:pt idx="46570">
                  <c:v>42931.879166666666</c:v>
                </c:pt>
                <c:pt idx="46571">
                  <c:v>42931.879861111112</c:v>
                </c:pt>
                <c:pt idx="46572">
                  <c:v>42931.880555555559</c:v>
                </c:pt>
                <c:pt idx="46573">
                  <c:v>42931.881249999999</c:v>
                </c:pt>
                <c:pt idx="46574">
                  <c:v>42931.881944444445</c:v>
                </c:pt>
                <c:pt idx="46575">
                  <c:v>42931.882638888892</c:v>
                </c:pt>
                <c:pt idx="46576">
                  <c:v>42931.883333333331</c:v>
                </c:pt>
                <c:pt idx="46577">
                  <c:v>42931.884027777778</c:v>
                </c:pt>
                <c:pt idx="46578">
                  <c:v>42931.884722222225</c:v>
                </c:pt>
                <c:pt idx="46579">
                  <c:v>42931.885416666664</c:v>
                </c:pt>
                <c:pt idx="46580">
                  <c:v>42931.886111111111</c:v>
                </c:pt>
                <c:pt idx="46581">
                  <c:v>42931.886805555558</c:v>
                </c:pt>
                <c:pt idx="46582">
                  <c:v>42931.887499999997</c:v>
                </c:pt>
                <c:pt idx="46583">
                  <c:v>42931.888194444444</c:v>
                </c:pt>
                <c:pt idx="46584">
                  <c:v>42931.888888888891</c:v>
                </c:pt>
                <c:pt idx="46585">
                  <c:v>42931.88958333333</c:v>
                </c:pt>
                <c:pt idx="46586">
                  <c:v>42931.890277777777</c:v>
                </c:pt>
                <c:pt idx="46587">
                  <c:v>42931.890972222223</c:v>
                </c:pt>
                <c:pt idx="46588">
                  <c:v>42931.89166666667</c:v>
                </c:pt>
                <c:pt idx="46589">
                  <c:v>42931.892361111109</c:v>
                </c:pt>
                <c:pt idx="46590">
                  <c:v>42931.893055555556</c:v>
                </c:pt>
                <c:pt idx="46591">
                  <c:v>42931.893750000003</c:v>
                </c:pt>
                <c:pt idx="46592">
                  <c:v>42931.894444444442</c:v>
                </c:pt>
                <c:pt idx="46593">
                  <c:v>42931.895138888889</c:v>
                </c:pt>
                <c:pt idx="46594">
                  <c:v>42931.895833333336</c:v>
                </c:pt>
                <c:pt idx="46595">
                  <c:v>42931.896527777775</c:v>
                </c:pt>
                <c:pt idx="46596">
                  <c:v>42931.897222222222</c:v>
                </c:pt>
                <c:pt idx="46597">
                  <c:v>42931.897916666669</c:v>
                </c:pt>
                <c:pt idx="46598">
                  <c:v>42931.898611111108</c:v>
                </c:pt>
                <c:pt idx="46599">
                  <c:v>42931.899305555555</c:v>
                </c:pt>
                <c:pt idx="46600">
                  <c:v>42931.9</c:v>
                </c:pt>
                <c:pt idx="46601">
                  <c:v>42931.900694444441</c:v>
                </c:pt>
                <c:pt idx="46602">
                  <c:v>42931.901388888888</c:v>
                </c:pt>
                <c:pt idx="46603">
                  <c:v>42931.902083333334</c:v>
                </c:pt>
                <c:pt idx="46604">
                  <c:v>42931.902777777781</c:v>
                </c:pt>
                <c:pt idx="46605">
                  <c:v>42931.90347222222</c:v>
                </c:pt>
                <c:pt idx="46606">
                  <c:v>42931.904166666667</c:v>
                </c:pt>
                <c:pt idx="46607">
                  <c:v>42931.904861111114</c:v>
                </c:pt>
                <c:pt idx="46608">
                  <c:v>42931.905555555553</c:v>
                </c:pt>
                <c:pt idx="46609">
                  <c:v>42931.90625</c:v>
                </c:pt>
                <c:pt idx="46610">
                  <c:v>42931.906944444447</c:v>
                </c:pt>
                <c:pt idx="46611">
                  <c:v>42931.907638888886</c:v>
                </c:pt>
                <c:pt idx="46612">
                  <c:v>42931.908333333333</c:v>
                </c:pt>
                <c:pt idx="46613">
                  <c:v>42931.90902777778</c:v>
                </c:pt>
                <c:pt idx="46614">
                  <c:v>42931.909722222219</c:v>
                </c:pt>
                <c:pt idx="46615">
                  <c:v>42931.910416666666</c:v>
                </c:pt>
                <c:pt idx="46616">
                  <c:v>42931.911111111112</c:v>
                </c:pt>
                <c:pt idx="46617">
                  <c:v>42931.911805555559</c:v>
                </c:pt>
                <c:pt idx="46618">
                  <c:v>42931.912499999999</c:v>
                </c:pt>
                <c:pt idx="46619">
                  <c:v>42931.913194444445</c:v>
                </c:pt>
                <c:pt idx="46620">
                  <c:v>42931.913888888892</c:v>
                </c:pt>
                <c:pt idx="46621">
                  <c:v>42931.914583333331</c:v>
                </c:pt>
                <c:pt idx="46622">
                  <c:v>42931.915277777778</c:v>
                </c:pt>
                <c:pt idx="46623">
                  <c:v>42931.915972222225</c:v>
                </c:pt>
                <c:pt idx="46624">
                  <c:v>42931.916666666664</c:v>
                </c:pt>
                <c:pt idx="46625">
                  <c:v>42931.917361111111</c:v>
                </c:pt>
                <c:pt idx="46626">
                  <c:v>42931.918055555558</c:v>
                </c:pt>
                <c:pt idx="46627">
                  <c:v>42931.918749999997</c:v>
                </c:pt>
                <c:pt idx="46628">
                  <c:v>42931.919444444444</c:v>
                </c:pt>
                <c:pt idx="46629">
                  <c:v>42931.920138888891</c:v>
                </c:pt>
                <c:pt idx="46630">
                  <c:v>42931.92083333333</c:v>
                </c:pt>
                <c:pt idx="46631">
                  <c:v>42931.921527777777</c:v>
                </c:pt>
                <c:pt idx="46632">
                  <c:v>42931.922222222223</c:v>
                </c:pt>
                <c:pt idx="46633">
                  <c:v>42931.92291666667</c:v>
                </c:pt>
                <c:pt idx="46634">
                  <c:v>42931.923611111109</c:v>
                </c:pt>
                <c:pt idx="46635">
                  <c:v>42931.924305555556</c:v>
                </c:pt>
                <c:pt idx="46636">
                  <c:v>42931.925000000003</c:v>
                </c:pt>
                <c:pt idx="46637">
                  <c:v>42931.925694444442</c:v>
                </c:pt>
                <c:pt idx="46638">
                  <c:v>42931.926388888889</c:v>
                </c:pt>
                <c:pt idx="46639">
                  <c:v>42931.927083333336</c:v>
                </c:pt>
                <c:pt idx="46640">
                  <c:v>42931.927777777775</c:v>
                </c:pt>
                <c:pt idx="46641">
                  <c:v>42931.928472222222</c:v>
                </c:pt>
                <c:pt idx="46642">
                  <c:v>42931.929166666669</c:v>
                </c:pt>
                <c:pt idx="46643">
                  <c:v>42931.929861111108</c:v>
                </c:pt>
                <c:pt idx="46644">
                  <c:v>42931.930555555555</c:v>
                </c:pt>
                <c:pt idx="46645">
                  <c:v>42931.931250000001</c:v>
                </c:pt>
                <c:pt idx="46646">
                  <c:v>42931.931944444441</c:v>
                </c:pt>
                <c:pt idx="46647">
                  <c:v>42931.932638888888</c:v>
                </c:pt>
                <c:pt idx="46648">
                  <c:v>42931.933333333334</c:v>
                </c:pt>
                <c:pt idx="46649">
                  <c:v>42931.934027777781</c:v>
                </c:pt>
                <c:pt idx="46650">
                  <c:v>42931.93472222222</c:v>
                </c:pt>
                <c:pt idx="46651">
                  <c:v>42931.935416666667</c:v>
                </c:pt>
                <c:pt idx="46652">
                  <c:v>42931.936111111114</c:v>
                </c:pt>
                <c:pt idx="46653">
                  <c:v>42931.936805555553</c:v>
                </c:pt>
                <c:pt idx="46654">
                  <c:v>42931.9375</c:v>
                </c:pt>
                <c:pt idx="46655">
                  <c:v>42931.938194444447</c:v>
                </c:pt>
                <c:pt idx="46656">
                  <c:v>42931.938888888886</c:v>
                </c:pt>
                <c:pt idx="46657">
                  <c:v>42931.939583333333</c:v>
                </c:pt>
                <c:pt idx="46658">
                  <c:v>42931.94027777778</c:v>
                </c:pt>
                <c:pt idx="46659">
                  <c:v>42931.940972222219</c:v>
                </c:pt>
                <c:pt idx="46660">
                  <c:v>42931.941666666666</c:v>
                </c:pt>
                <c:pt idx="46661">
                  <c:v>42931.942361111112</c:v>
                </c:pt>
                <c:pt idx="46662">
                  <c:v>42931.943055555559</c:v>
                </c:pt>
                <c:pt idx="46663">
                  <c:v>42931.943749999999</c:v>
                </c:pt>
                <c:pt idx="46664">
                  <c:v>42931.944444444445</c:v>
                </c:pt>
                <c:pt idx="46665">
                  <c:v>42931.945138888892</c:v>
                </c:pt>
                <c:pt idx="46666">
                  <c:v>42931.945833333331</c:v>
                </c:pt>
                <c:pt idx="46667">
                  <c:v>42931.946527777778</c:v>
                </c:pt>
                <c:pt idx="46668">
                  <c:v>42931.947222222225</c:v>
                </c:pt>
                <c:pt idx="46669">
                  <c:v>42931.947916666664</c:v>
                </c:pt>
                <c:pt idx="46670">
                  <c:v>42931.948611111111</c:v>
                </c:pt>
                <c:pt idx="46671">
                  <c:v>42931.949305555558</c:v>
                </c:pt>
                <c:pt idx="46672">
                  <c:v>42931.95</c:v>
                </c:pt>
                <c:pt idx="46673">
                  <c:v>42931.950694444444</c:v>
                </c:pt>
                <c:pt idx="46674">
                  <c:v>42931.951388888891</c:v>
                </c:pt>
                <c:pt idx="46675">
                  <c:v>42931.95208333333</c:v>
                </c:pt>
                <c:pt idx="46676">
                  <c:v>42931.952777777777</c:v>
                </c:pt>
                <c:pt idx="46677">
                  <c:v>42931.953472222223</c:v>
                </c:pt>
                <c:pt idx="46678">
                  <c:v>42931.95416666667</c:v>
                </c:pt>
                <c:pt idx="46679">
                  <c:v>42931.954861111109</c:v>
                </c:pt>
                <c:pt idx="46680">
                  <c:v>42931.955555555556</c:v>
                </c:pt>
                <c:pt idx="46681">
                  <c:v>42931.956250000003</c:v>
                </c:pt>
                <c:pt idx="46682">
                  <c:v>42931.956944444442</c:v>
                </c:pt>
                <c:pt idx="46683">
                  <c:v>42931.957638888889</c:v>
                </c:pt>
                <c:pt idx="46684">
                  <c:v>42931.958333333336</c:v>
                </c:pt>
                <c:pt idx="46685">
                  <c:v>42931.959027777775</c:v>
                </c:pt>
                <c:pt idx="46686">
                  <c:v>42931.959722222222</c:v>
                </c:pt>
                <c:pt idx="46687">
                  <c:v>42931.960416666669</c:v>
                </c:pt>
                <c:pt idx="46688">
                  <c:v>42931.961111111108</c:v>
                </c:pt>
                <c:pt idx="46689">
                  <c:v>42931.961805555555</c:v>
                </c:pt>
                <c:pt idx="46690">
                  <c:v>42931.962500000001</c:v>
                </c:pt>
                <c:pt idx="46691">
                  <c:v>42931.963194444441</c:v>
                </c:pt>
                <c:pt idx="46692">
                  <c:v>42931.963888888888</c:v>
                </c:pt>
                <c:pt idx="46693">
                  <c:v>42931.964583333334</c:v>
                </c:pt>
                <c:pt idx="46694">
                  <c:v>42931.965277777781</c:v>
                </c:pt>
                <c:pt idx="46695">
                  <c:v>42931.96597222222</c:v>
                </c:pt>
                <c:pt idx="46696">
                  <c:v>42931.966666666667</c:v>
                </c:pt>
                <c:pt idx="46697">
                  <c:v>42931.967361111114</c:v>
                </c:pt>
                <c:pt idx="46698">
                  <c:v>42931.968055555553</c:v>
                </c:pt>
                <c:pt idx="46699">
                  <c:v>42931.96875</c:v>
                </c:pt>
                <c:pt idx="46700">
                  <c:v>42931.969444444447</c:v>
                </c:pt>
                <c:pt idx="46701">
                  <c:v>42931.970138888886</c:v>
                </c:pt>
                <c:pt idx="46702">
                  <c:v>42931.970833333333</c:v>
                </c:pt>
                <c:pt idx="46703">
                  <c:v>42931.97152777778</c:v>
                </c:pt>
                <c:pt idx="46704">
                  <c:v>42931.972222222219</c:v>
                </c:pt>
                <c:pt idx="46705">
                  <c:v>42931.972916666666</c:v>
                </c:pt>
                <c:pt idx="46706">
                  <c:v>42931.973611111112</c:v>
                </c:pt>
                <c:pt idx="46707">
                  <c:v>42931.974305555559</c:v>
                </c:pt>
                <c:pt idx="46708">
                  <c:v>42931.974999999999</c:v>
                </c:pt>
                <c:pt idx="46709">
                  <c:v>42931.975694444445</c:v>
                </c:pt>
                <c:pt idx="46710">
                  <c:v>42931.976388888892</c:v>
                </c:pt>
                <c:pt idx="46711">
                  <c:v>42931.977083333331</c:v>
                </c:pt>
                <c:pt idx="46712">
                  <c:v>42931.977777777778</c:v>
                </c:pt>
                <c:pt idx="46713">
                  <c:v>42931.978472222225</c:v>
                </c:pt>
                <c:pt idx="46714">
                  <c:v>42931.979166666664</c:v>
                </c:pt>
                <c:pt idx="46715">
                  <c:v>42931.979861111111</c:v>
                </c:pt>
                <c:pt idx="46716">
                  <c:v>42931.980555555558</c:v>
                </c:pt>
                <c:pt idx="46717">
                  <c:v>42931.981249999997</c:v>
                </c:pt>
                <c:pt idx="46718">
                  <c:v>42931.981944444444</c:v>
                </c:pt>
                <c:pt idx="46719">
                  <c:v>42931.982638888891</c:v>
                </c:pt>
                <c:pt idx="46720">
                  <c:v>42931.98333333333</c:v>
                </c:pt>
                <c:pt idx="46721">
                  <c:v>42931.984027777777</c:v>
                </c:pt>
                <c:pt idx="46722">
                  <c:v>42931.984722222223</c:v>
                </c:pt>
                <c:pt idx="46723">
                  <c:v>42931.98541666667</c:v>
                </c:pt>
                <c:pt idx="46724">
                  <c:v>42931.986111111109</c:v>
                </c:pt>
                <c:pt idx="46725">
                  <c:v>42931.986805555556</c:v>
                </c:pt>
                <c:pt idx="46726">
                  <c:v>42931.987500000003</c:v>
                </c:pt>
                <c:pt idx="46727">
                  <c:v>42931.988194444442</c:v>
                </c:pt>
                <c:pt idx="46728">
                  <c:v>42931.988888888889</c:v>
                </c:pt>
                <c:pt idx="46729">
                  <c:v>42931.989583333336</c:v>
                </c:pt>
                <c:pt idx="46730">
                  <c:v>42931.990277777775</c:v>
                </c:pt>
                <c:pt idx="46731">
                  <c:v>42931.990972222222</c:v>
                </c:pt>
                <c:pt idx="46732">
                  <c:v>42931.991666666669</c:v>
                </c:pt>
                <c:pt idx="46733">
                  <c:v>42931.992361111108</c:v>
                </c:pt>
                <c:pt idx="46734">
                  <c:v>42931.993055555555</c:v>
                </c:pt>
                <c:pt idx="46735">
                  <c:v>42931.993750000001</c:v>
                </c:pt>
                <c:pt idx="46736">
                  <c:v>42931.994444444441</c:v>
                </c:pt>
                <c:pt idx="46737">
                  <c:v>42931.995138888888</c:v>
                </c:pt>
                <c:pt idx="46738">
                  <c:v>42931.995833333334</c:v>
                </c:pt>
                <c:pt idx="46739">
                  <c:v>42931.996527777781</c:v>
                </c:pt>
                <c:pt idx="46740">
                  <c:v>42931.99722222222</c:v>
                </c:pt>
                <c:pt idx="46741">
                  <c:v>42931.997916666667</c:v>
                </c:pt>
                <c:pt idx="46742">
                  <c:v>42931.998611111114</c:v>
                </c:pt>
                <c:pt idx="46743">
                  <c:v>42931.999305555553</c:v>
                </c:pt>
                <c:pt idx="46744">
                  <c:v>42932</c:v>
                </c:pt>
                <c:pt idx="46745">
                  <c:v>42932.000694444447</c:v>
                </c:pt>
                <c:pt idx="46746">
                  <c:v>42932.001388888886</c:v>
                </c:pt>
                <c:pt idx="46747">
                  <c:v>42932.002083333333</c:v>
                </c:pt>
                <c:pt idx="46748">
                  <c:v>42932.00277777778</c:v>
                </c:pt>
                <c:pt idx="46749">
                  <c:v>42932.003472222219</c:v>
                </c:pt>
                <c:pt idx="46750">
                  <c:v>42932.004166666666</c:v>
                </c:pt>
                <c:pt idx="46751">
                  <c:v>42932.004861111112</c:v>
                </c:pt>
                <c:pt idx="46752">
                  <c:v>42932.005555555559</c:v>
                </c:pt>
                <c:pt idx="46753">
                  <c:v>42932.006249999999</c:v>
                </c:pt>
                <c:pt idx="46754">
                  <c:v>42932.006944444445</c:v>
                </c:pt>
                <c:pt idx="46755">
                  <c:v>42932.007638888892</c:v>
                </c:pt>
                <c:pt idx="46756">
                  <c:v>42932.008333333331</c:v>
                </c:pt>
                <c:pt idx="46757">
                  <c:v>42932.009027777778</c:v>
                </c:pt>
                <c:pt idx="46758">
                  <c:v>42932.009722222225</c:v>
                </c:pt>
                <c:pt idx="46759">
                  <c:v>42932.010416666664</c:v>
                </c:pt>
                <c:pt idx="46760">
                  <c:v>42932.011111111111</c:v>
                </c:pt>
                <c:pt idx="46761">
                  <c:v>42932.011805555558</c:v>
                </c:pt>
                <c:pt idx="46762">
                  <c:v>42932.012499999997</c:v>
                </c:pt>
                <c:pt idx="46763">
                  <c:v>42932.013194444444</c:v>
                </c:pt>
                <c:pt idx="46764">
                  <c:v>42932.013888888891</c:v>
                </c:pt>
                <c:pt idx="46765">
                  <c:v>42932.01458333333</c:v>
                </c:pt>
                <c:pt idx="46766">
                  <c:v>42932.015277777777</c:v>
                </c:pt>
                <c:pt idx="46767">
                  <c:v>42932.015972222223</c:v>
                </c:pt>
                <c:pt idx="46768">
                  <c:v>42932.01666666667</c:v>
                </c:pt>
                <c:pt idx="46769">
                  <c:v>42932.017361111109</c:v>
                </c:pt>
                <c:pt idx="46770">
                  <c:v>42932.018055555556</c:v>
                </c:pt>
                <c:pt idx="46771">
                  <c:v>42932.018750000003</c:v>
                </c:pt>
                <c:pt idx="46772">
                  <c:v>42932.019444444442</c:v>
                </c:pt>
                <c:pt idx="46773">
                  <c:v>42932.020138888889</c:v>
                </c:pt>
                <c:pt idx="46774">
                  <c:v>42932.020833333336</c:v>
                </c:pt>
                <c:pt idx="46775">
                  <c:v>42932.021527777775</c:v>
                </c:pt>
                <c:pt idx="46776">
                  <c:v>42932.022222222222</c:v>
                </c:pt>
                <c:pt idx="46777">
                  <c:v>42932.022916666669</c:v>
                </c:pt>
                <c:pt idx="46778">
                  <c:v>42932.023611111108</c:v>
                </c:pt>
                <c:pt idx="46779">
                  <c:v>42932.024305555555</c:v>
                </c:pt>
                <c:pt idx="46780">
                  <c:v>42932.025000000001</c:v>
                </c:pt>
                <c:pt idx="46781">
                  <c:v>42932.025694444441</c:v>
                </c:pt>
                <c:pt idx="46782">
                  <c:v>42932.026388888888</c:v>
                </c:pt>
                <c:pt idx="46783">
                  <c:v>42932.027083333334</c:v>
                </c:pt>
                <c:pt idx="46784">
                  <c:v>42932.027777777781</c:v>
                </c:pt>
                <c:pt idx="46785">
                  <c:v>42932.02847222222</c:v>
                </c:pt>
                <c:pt idx="46786">
                  <c:v>42932.029166666667</c:v>
                </c:pt>
                <c:pt idx="46787">
                  <c:v>42932.029861111114</c:v>
                </c:pt>
                <c:pt idx="46788">
                  <c:v>42932.030555555553</c:v>
                </c:pt>
                <c:pt idx="46789">
                  <c:v>42932.03125</c:v>
                </c:pt>
                <c:pt idx="46790">
                  <c:v>42932.031944444447</c:v>
                </c:pt>
                <c:pt idx="46791">
                  <c:v>42932.032638888886</c:v>
                </c:pt>
                <c:pt idx="46792">
                  <c:v>42932.033333333333</c:v>
                </c:pt>
                <c:pt idx="46793">
                  <c:v>42932.03402777778</c:v>
                </c:pt>
                <c:pt idx="46794">
                  <c:v>42932.034722222219</c:v>
                </c:pt>
                <c:pt idx="46795">
                  <c:v>42932.035416666666</c:v>
                </c:pt>
                <c:pt idx="46796">
                  <c:v>42932.036111111112</c:v>
                </c:pt>
                <c:pt idx="46797">
                  <c:v>42932.036805555559</c:v>
                </c:pt>
                <c:pt idx="46798">
                  <c:v>42932.037499999999</c:v>
                </c:pt>
                <c:pt idx="46799">
                  <c:v>42932.038194444445</c:v>
                </c:pt>
                <c:pt idx="46800">
                  <c:v>42932.038888888892</c:v>
                </c:pt>
                <c:pt idx="46801">
                  <c:v>42932.039583333331</c:v>
                </c:pt>
                <c:pt idx="46802">
                  <c:v>42932.040277777778</c:v>
                </c:pt>
                <c:pt idx="46803">
                  <c:v>42932.040972222225</c:v>
                </c:pt>
                <c:pt idx="46804">
                  <c:v>42932.041666666664</c:v>
                </c:pt>
                <c:pt idx="46805">
                  <c:v>42932.042361111111</c:v>
                </c:pt>
                <c:pt idx="46806">
                  <c:v>42932.043055555558</c:v>
                </c:pt>
                <c:pt idx="46807">
                  <c:v>42932.043749999997</c:v>
                </c:pt>
                <c:pt idx="46808">
                  <c:v>42932.044444444444</c:v>
                </c:pt>
                <c:pt idx="46809">
                  <c:v>42932.045138888891</c:v>
                </c:pt>
                <c:pt idx="46810">
                  <c:v>42932.04583333333</c:v>
                </c:pt>
                <c:pt idx="46811">
                  <c:v>42932.046527777777</c:v>
                </c:pt>
                <c:pt idx="46812">
                  <c:v>42932.047222222223</c:v>
                </c:pt>
                <c:pt idx="46813">
                  <c:v>42932.04791666667</c:v>
                </c:pt>
                <c:pt idx="46814">
                  <c:v>42932.048611111109</c:v>
                </c:pt>
                <c:pt idx="46815">
                  <c:v>42932.049305555556</c:v>
                </c:pt>
                <c:pt idx="46816">
                  <c:v>42932.05</c:v>
                </c:pt>
                <c:pt idx="46817">
                  <c:v>42932.050694444442</c:v>
                </c:pt>
                <c:pt idx="46818">
                  <c:v>42932.051388888889</c:v>
                </c:pt>
                <c:pt idx="46819">
                  <c:v>42932.052083333336</c:v>
                </c:pt>
                <c:pt idx="46820">
                  <c:v>42932.052777777775</c:v>
                </c:pt>
                <c:pt idx="46821">
                  <c:v>42932.053472222222</c:v>
                </c:pt>
                <c:pt idx="46822">
                  <c:v>42932.054166666669</c:v>
                </c:pt>
                <c:pt idx="46823">
                  <c:v>42932.054861111108</c:v>
                </c:pt>
                <c:pt idx="46824">
                  <c:v>42932.055555555555</c:v>
                </c:pt>
                <c:pt idx="46825">
                  <c:v>42932.056250000001</c:v>
                </c:pt>
                <c:pt idx="46826">
                  <c:v>42932.056944444441</c:v>
                </c:pt>
                <c:pt idx="46827">
                  <c:v>42932.057638888888</c:v>
                </c:pt>
                <c:pt idx="46828">
                  <c:v>42932.058333333334</c:v>
                </c:pt>
                <c:pt idx="46829">
                  <c:v>42932.059027777781</c:v>
                </c:pt>
                <c:pt idx="46830">
                  <c:v>42932.05972222222</c:v>
                </c:pt>
                <c:pt idx="46831">
                  <c:v>42932.060416666667</c:v>
                </c:pt>
                <c:pt idx="46832">
                  <c:v>42932.061111111114</c:v>
                </c:pt>
                <c:pt idx="46833">
                  <c:v>42932.061805555553</c:v>
                </c:pt>
                <c:pt idx="46834">
                  <c:v>42932.0625</c:v>
                </c:pt>
                <c:pt idx="46835">
                  <c:v>42932.063194444447</c:v>
                </c:pt>
                <c:pt idx="46836">
                  <c:v>42932.063888888886</c:v>
                </c:pt>
                <c:pt idx="46837">
                  <c:v>42932.064583333333</c:v>
                </c:pt>
                <c:pt idx="46838">
                  <c:v>42932.06527777778</c:v>
                </c:pt>
                <c:pt idx="46839">
                  <c:v>42932.065972222219</c:v>
                </c:pt>
                <c:pt idx="46840">
                  <c:v>42932.066666666666</c:v>
                </c:pt>
                <c:pt idx="46841">
                  <c:v>42932.067361111112</c:v>
                </c:pt>
                <c:pt idx="46842">
                  <c:v>42932.068055555559</c:v>
                </c:pt>
                <c:pt idx="46843">
                  <c:v>42932.068749999999</c:v>
                </c:pt>
                <c:pt idx="46844">
                  <c:v>42932.069444444445</c:v>
                </c:pt>
                <c:pt idx="46845">
                  <c:v>42932.070138888892</c:v>
                </c:pt>
                <c:pt idx="46846">
                  <c:v>42932.070833333331</c:v>
                </c:pt>
                <c:pt idx="46847">
                  <c:v>42932.071527777778</c:v>
                </c:pt>
                <c:pt idx="46848">
                  <c:v>42932.072222222225</c:v>
                </c:pt>
                <c:pt idx="46849">
                  <c:v>42932.072916666664</c:v>
                </c:pt>
                <c:pt idx="46850">
                  <c:v>42932.073611111111</c:v>
                </c:pt>
                <c:pt idx="46851">
                  <c:v>42932.074305555558</c:v>
                </c:pt>
                <c:pt idx="46852">
                  <c:v>42932.074999999997</c:v>
                </c:pt>
                <c:pt idx="46853">
                  <c:v>42932.075694444444</c:v>
                </c:pt>
                <c:pt idx="46854">
                  <c:v>42932.076388888891</c:v>
                </c:pt>
                <c:pt idx="46855">
                  <c:v>42932.07708333333</c:v>
                </c:pt>
                <c:pt idx="46856">
                  <c:v>42932.077777777777</c:v>
                </c:pt>
                <c:pt idx="46857">
                  <c:v>42932.078472222223</c:v>
                </c:pt>
                <c:pt idx="46858">
                  <c:v>42932.07916666667</c:v>
                </c:pt>
                <c:pt idx="46859">
                  <c:v>42932.079861111109</c:v>
                </c:pt>
                <c:pt idx="46860">
                  <c:v>42932.080555555556</c:v>
                </c:pt>
                <c:pt idx="46861">
                  <c:v>42932.081250000003</c:v>
                </c:pt>
                <c:pt idx="46862">
                  <c:v>42932.081944444442</c:v>
                </c:pt>
                <c:pt idx="46863">
                  <c:v>42932.082638888889</c:v>
                </c:pt>
                <c:pt idx="46864">
                  <c:v>42932.083333333336</c:v>
                </c:pt>
                <c:pt idx="46865">
                  <c:v>42932.084027777775</c:v>
                </c:pt>
                <c:pt idx="46866">
                  <c:v>42932.084722222222</c:v>
                </c:pt>
                <c:pt idx="46867">
                  <c:v>42932.085416666669</c:v>
                </c:pt>
                <c:pt idx="46868">
                  <c:v>42932.086111111108</c:v>
                </c:pt>
                <c:pt idx="46869">
                  <c:v>42932.086805555555</c:v>
                </c:pt>
                <c:pt idx="46870">
                  <c:v>42932.087500000001</c:v>
                </c:pt>
                <c:pt idx="46871">
                  <c:v>42932.088194444441</c:v>
                </c:pt>
                <c:pt idx="46872">
                  <c:v>42932.088888888888</c:v>
                </c:pt>
                <c:pt idx="46873">
                  <c:v>42932.089583333334</c:v>
                </c:pt>
                <c:pt idx="46874">
                  <c:v>42932.090277777781</c:v>
                </c:pt>
                <c:pt idx="46875">
                  <c:v>42932.09097222222</c:v>
                </c:pt>
                <c:pt idx="46876">
                  <c:v>42932.091666666667</c:v>
                </c:pt>
                <c:pt idx="46877">
                  <c:v>42932.092361111114</c:v>
                </c:pt>
                <c:pt idx="46878">
                  <c:v>42932.093055555553</c:v>
                </c:pt>
                <c:pt idx="46879">
                  <c:v>42932.09375</c:v>
                </c:pt>
                <c:pt idx="46880">
                  <c:v>42932.094444444447</c:v>
                </c:pt>
                <c:pt idx="46881">
                  <c:v>42932.095138888886</c:v>
                </c:pt>
                <c:pt idx="46882">
                  <c:v>42932.095833333333</c:v>
                </c:pt>
                <c:pt idx="46883">
                  <c:v>42932.09652777778</c:v>
                </c:pt>
                <c:pt idx="46884">
                  <c:v>42932.097222222219</c:v>
                </c:pt>
                <c:pt idx="46885">
                  <c:v>42932.097916666666</c:v>
                </c:pt>
                <c:pt idx="46886">
                  <c:v>42932.098611111112</c:v>
                </c:pt>
                <c:pt idx="46887">
                  <c:v>42932.099305555559</c:v>
                </c:pt>
                <c:pt idx="46888">
                  <c:v>42932.1</c:v>
                </c:pt>
                <c:pt idx="46889">
                  <c:v>42932.100694444445</c:v>
                </c:pt>
                <c:pt idx="46890">
                  <c:v>42932.101388888892</c:v>
                </c:pt>
                <c:pt idx="46891">
                  <c:v>42932.102083333331</c:v>
                </c:pt>
                <c:pt idx="46892">
                  <c:v>42932.102777777778</c:v>
                </c:pt>
                <c:pt idx="46893">
                  <c:v>42932.103472222225</c:v>
                </c:pt>
                <c:pt idx="46894">
                  <c:v>42932.104166666664</c:v>
                </c:pt>
                <c:pt idx="46895">
                  <c:v>42932.104861111111</c:v>
                </c:pt>
                <c:pt idx="46896">
                  <c:v>42932.105555555558</c:v>
                </c:pt>
                <c:pt idx="46897">
                  <c:v>42932.106249999997</c:v>
                </c:pt>
                <c:pt idx="46898">
                  <c:v>42932.106944444444</c:v>
                </c:pt>
                <c:pt idx="46899">
                  <c:v>42932.107638888891</c:v>
                </c:pt>
                <c:pt idx="46900">
                  <c:v>42932.10833333333</c:v>
                </c:pt>
                <c:pt idx="46901">
                  <c:v>42932.109027777777</c:v>
                </c:pt>
                <c:pt idx="46902">
                  <c:v>42932.109722222223</c:v>
                </c:pt>
                <c:pt idx="46903">
                  <c:v>42932.11041666667</c:v>
                </c:pt>
                <c:pt idx="46904">
                  <c:v>42932.111111111109</c:v>
                </c:pt>
                <c:pt idx="46905">
                  <c:v>42932.111805555556</c:v>
                </c:pt>
                <c:pt idx="46906">
                  <c:v>42932.112500000003</c:v>
                </c:pt>
                <c:pt idx="46907">
                  <c:v>42932.113194444442</c:v>
                </c:pt>
                <c:pt idx="46908">
                  <c:v>42932.113888888889</c:v>
                </c:pt>
                <c:pt idx="46909">
                  <c:v>42932.114583333336</c:v>
                </c:pt>
                <c:pt idx="46910">
                  <c:v>42932.115277777775</c:v>
                </c:pt>
                <c:pt idx="46911">
                  <c:v>42932.115972222222</c:v>
                </c:pt>
                <c:pt idx="46912">
                  <c:v>42932.116666666669</c:v>
                </c:pt>
                <c:pt idx="46913">
                  <c:v>42932.117361111108</c:v>
                </c:pt>
                <c:pt idx="46914">
                  <c:v>42932.118055555555</c:v>
                </c:pt>
                <c:pt idx="46915">
                  <c:v>42932.118750000001</c:v>
                </c:pt>
                <c:pt idx="46916">
                  <c:v>42932.119444444441</c:v>
                </c:pt>
                <c:pt idx="46917">
                  <c:v>42932.120138888888</c:v>
                </c:pt>
                <c:pt idx="46918">
                  <c:v>42932.120833333334</c:v>
                </c:pt>
                <c:pt idx="46919">
                  <c:v>42932.121527777781</c:v>
                </c:pt>
                <c:pt idx="46920">
                  <c:v>42932.12222222222</c:v>
                </c:pt>
                <c:pt idx="46921">
                  <c:v>42932.122916666667</c:v>
                </c:pt>
                <c:pt idx="46922">
                  <c:v>42932.123611111114</c:v>
                </c:pt>
                <c:pt idx="46923">
                  <c:v>42932.124305555553</c:v>
                </c:pt>
                <c:pt idx="46924">
                  <c:v>42932.125</c:v>
                </c:pt>
                <c:pt idx="46925">
                  <c:v>42932.125694444447</c:v>
                </c:pt>
                <c:pt idx="46926">
                  <c:v>42932.126388888886</c:v>
                </c:pt>
                <c:pt idx="46927">
                  <c:v>42932.127083333333</c:v>
                </c:pt>
                <c:pt idx="46928">
                  <c:v>42932.12777777778</c:v>
                </c:pt>
                <c:pt idx="46929">
                  <c:v>42932.128472222219</c:v>
                </c:pt>
                <c:pt idx="46930">
                  <c:v>42932.129166666666</c:v>
                </c:pt>
                <c:pt idx="46931">
                  <c:v>42932.129861111112</c:v>
                </c:pt>
                <c:pt idx="46932">
                  <c:v>42932.130555555559</c:v>
                </c:pt>
                <c:pt idx="46933">
                  <c:v>42932.131249999999</c:v>
                </c:pt>
                <c:pt idx="46934">
                  <c:v>42932.131944444445</c:v>
                </c:pt>
                <c:pt idx="46935">
                  <c:v>42932.132638888892</c:v>
                </c:pt>
                <c:pt idx="46936">
                  <c:v>42932.133333333331</c:v>
                </c:pt>
                <c:pt idx="46937">
                  <c:v>42932.134027777778</c:v>
                </c:pt>
                <c:pt idx="46938">
                  <c:v>42932.134722222225</c:v>
                </c:pt>
                <c:pt idx="46939">
                  <c:v>42932.135416666664</c:v>
                </c:pt>
                <c:pt idx="46940">
                  <c:v>42932.136111111111</c:v>
                </c:pt>
                <c:pt idx="46941">
                  <c:v>42932.136805555558</c:v>
                </c:pt>
                <c:pt idx="46942">
                  <c:v>42932.137499999997</c:v>
                </c:pt>
                <c:pt idx="46943">
                  <c:v>42932.138194444444</c:v>
                </c:pt>
                <c:pt idx="46944">
                  <c:v>42932.138888888891</c:v>
                </c:pt>
                <c:pt idx="46945">
                  <c:v>42932.13958333333</c:v>
                </c:pt>
                <c:pt idx="46946">
                  <c:v>42932.140277777777</c:v>
                </c:pt>
                <c:pt idx="46947">
                  <c:v>42932.140972222223</c:v>
                </c:pt>
                <c:pt idx="46948">
                  <c:v>42932.14166666667</c:v>
                </c:pt>
                <c:pt idx="46949">
                  <c:v>42932.142361111109</c:v>
                </c:pt>
                <c:pt idx="46950">
                  <c:v>42932.143055555556</c:v>
                </c:pt>
                <c:pt idx="46951">
                  <c:v>42932.143750000003</c:v>
                </c:pt>
                <c:pt idx="46952">
                  <c:v>42932.144444444442</c:v>
                </c:pt>
                <c:pt idx="46953">
                  <c:v>42932.145138888889</c:v>
                </c:pt>
                <c:pt idx="46954">
                  <c:v>42932.145833333336</c:v>
                </c:pt>
                <c:pt idx="46955">
                  <c:v>42932.146527777775</c:v>
                </c:pt>
                <c:pt idx="46956">
                  <c:v>42932.147222222222</c:v>
                </c:pt>
                <c:pt idx="46957">
                  <c:v>42932.147916666669</c:v>
                </c:pt>
                <c:pt idx="46958">
                  <c:v>42932.148611111108</c:v>
                </c:pt>
                <c:pt idx="46959">
                  <c:v>42932.149305555555</c:v>
                </c:pt>
                <c:pt idx="46960">
                  <c:v>42932.15</c:v>
                </c:pt>
                <c:pt idx="46961">
                  <c:v>42932.150694444441</c:v>
                </c:pt>
                <c:pt idx="46962">
                  <c:v>42932.151388888888</c:v>
                </c:pt>
                <c:pt idx="46963">
                  <c:v>42932.152083333334</c:v>
                </c:pt>
                <c:pt idx="46964">
                  <c:v>42932.152777777781</c:v>
                </c:pt>
                <c:pt idx="46965">
                  <c:v>42932.15347222222</c:v>
                </c:pt>
                <c:pt idx="46966">
                  <c:v>42932.154166666667</c:v>
                </c:pt>
                <c:pt idx="46967">
                  <c:v>42932.154861111114</c:v>
                </c:pt>
                <c:pt idx="46968">
                  <c:v>42932.155555555553</c:v>
                </c:pt>
                <c:pt idx="46969">
                  <c:v>42932.15625</c:v>
                </c:pt>
                <c:pt idx="46970">
                  <c:v>42932.156944444447</c:v>
                </c:pt>
                <c:pt idx="46971">
                  <c:v>42932.157638888886</c:v>
                </c:pt>
                <c:pt idx="46972">
                  <c:v>42932.158333333333</c:v>
                </c:pt>
                <c:pt idx="46973">
                  <c:v>42932.15902777778</c:v>
                </c:pt>
                <c:pt idx="46974">
                  <c:v>42932.159722222219</c:v>
                </c:pt>
                <c:pt idx="46975">
                  <c:v>42932.160416666666</c:v>
                </c:pt>
                <c:pt idx="46976">
                  <c:v>42932.161111111112</c:v>
                </c:pt>
                <c:pt idx="46977">
                  <c:v>42932.161805555559</c:v>
                </c:pt>
                <c:pt idx="46978">
                  <c:v>42932.162499999999</c:v>
                </c:pt>
                <c:pt idx="46979">
                  <c:v>42932.163194444445</c:v>
                </c:pt>
                <c:pt idx="46980">
                  <c:v>42932.163888888892</c:v>
                </c:pt>
                <c:pt idx="46981">
                  <c:v>42932.164583333331</c:v>
                </c:pt>
                <c:pt idx="46982">
                  <c:v>42932.165277777778</c:v>
                </c:pt>
                <c:pt idx="46983">
                  <c:v>42932.165972222225</c:v>
                </c:pt>
                <c:pt idx="46984">
                  <c:v>42932.166666666664</c:v>
                </c:pt>
                <c:pt idx="46985">
                  <c:v>42932.167361111111</c:v>
                </c:pt>
                <c:pt idx="46986">
                  <c:v>42932.168055555558</c:v>
                </c:pt>
                <c:pt idx="46987">
                  <c:v>42932.168749999997</c:v>
                </c:pt>
                <c:pt idx="46988">
                  <c:v>42932.169444444444</c:v>
                </c:pt>
                <c:pt idx="46989">
                  <c:v>42932.170138888891</c:v>
                </c:pt>
                <c:pt idx="46990">
                  <c:v>42932.17083333333</c:v>
                </c:pt>
                <c:pt idx="46991">
                  <c:v>42932.171527777777</c:v>
                </c:pt>
                <c:pt idx="46992">
                  <c:v>42932.172222222223</c:v>
                </c:pt>
                <c:pt idx="46993">
                  <c:v>42932.17291666667</c:v>
                </c:pt>
                <c:pt idx="46994">
                  <c:v>42932.173611111109</c:v>
                </c:pt>
                <c:pt idx="46995">
                  <c:v>42932.174305555556</c:v>
                </c:pt>
                <c:pt idx="46996">
                  <c:v>42932.175000000003</c:v>
                </c:pt>
                <c:pt idx="46997">
                  <c:v>42932.175694444442</c:v>
                </c:pt>
                <c:pt idx="46998">
                  <c:v>42932.176388888889</c:v>
                </c:pt>
                <c:pt idx="46999">
                  <c:v>42932.177083333336</c:v>
                </c:pt>
                <c:pt idx="47000">
                  <c:v>42932.177777777775</c:v>
                </c:pt>
                <c:pt idx="47001">
                  <c:v>42932.178472222222</c:v>
                </c:pt>
                <c:pt idx="47002">
                  <c:v>42932.179166666669</c:v>
                </c:pt>
                <c:pt idx="47003">
                  <c:v>42932.179861111108</c:v>
                </c:pt>
                <c:pt idx="47004">
                  <c:v>42932.180555555555</c:v>
                </c:pt>
                <c:pt idx="47005">
                  <c:v>42932.181250000001</c:v>
                </c:pt>
                <c:pt idx="47006">
                  <c:v>42932.181944444441</c:v>
                </c:pt>
                <c:pt idx="47007">
                  <c:v>42932.182638888888</c:v>
                </c:pt>
                <c:pt idx="47008">
                  <c:v>42932.183333333334</c:v>
                </c:pt>
                <c:pt idx="47009">
                  <c:v>42932.184027777781</c:v>
                </c:pt>
                <c:pt idx="47010">
                  <c:v>42932.18472222222</c:v>
                </c:pt>
                <c:pt idx="47011">
                  <c:v>42932.185416666667</c:v>
                </c:pt>
                <c:pt idx="47012">
                  <c:v>42932.186111111114</c:v>
                </c:pt>
                <c:pt idx="47013">
                  <c:v>42932.186805555553</c:v>
                </c:pt>
                <c:pt idx="47014">
                  <c:v>42932.1875</c:v>
                </c:pt>
                <c:pt idx="47015">
                  <c:v>42932.188194444447</c:v>
                </c:pt>
                <c:pt idx="47016">
                  <c:v>42932.188888888886</c:v>
                </c:pt>
                <c:pt idx="47017">
                  <c:v>42932.189583333333</c:v>
                </c:pt>
                <c:pt idx="47018">
                  <c:v>42932.19027777778</c:v>
                </c:pt>
                <c:pt idx="47019">
                  <c:v>42932.190972222219</c:v>
                </c:pt>
                <c:pt idx="47020">
                  <c:v>42932.191666666666</c:v>
                </c:pt>
                <c:pt idx="47021">
                  <c:v>42932.192361111112</c:v>
                </c:pt>
                <c:pt idx="47022">
                  <c:v>42932.193055555559</c:v>
                </c:pt>
                <c:pt idx="47023">
                  <c:v>42932.193749999999</c:v>
                </c:pt>
                <c:pt idx="47024">
                  <c:v>42932.194444444445</c:v>
                </c:pt>
                <c:pt idx="47025">
                  <c:v>42932.195138888892</c:v>
                </c:pt>
                <c:pt idx="47026">
                  <c:v>42932.195833333331</c:v>
                </c:pt>
                <c:pt idx="47027">
                  <c:v>42932.196527777778</c:v>
                </c:pt>
                <c:pt idx="47028">
                  <c:v>42932.197222222225</c:v>
                </c:pt>
                <c:pt idx="47029">
                  <c:v>42932.197916666664</c:v>
                </c:pt>
                <c:pt idx="47030">
                  <c:v>42932.198611111111</c:v>
                </c:pt>
                <c:pt idx="47031">
                  <c:v>42932.199305555558</c:v>
                </c:pt>
                <c:pt idx="47032">
                  <c:v>42932.2</c:v>
                </c:pt>
                <c:pt idx="47033">
                  <c:v>42932.200694444444</c:v>
                </c:pt>
                <c:pt idx="47034">
                  <c:v>42932.201388888891</c:v>
                </c:pt>
                <c:pt idx="47035">
                  <c:v>42932.20208333333</c:v>
                </c:pt>
                <c:pt idx="47036">
                  <c:v>42932.202777777777</c:v>
                </c:pt>
                <c:pt idx="47037">
                  <c:v>42932.203472222223</c:v>
                </c:pt>
                <c:pt idx="47038">
                  <c:v>42932.20416666667</c:v>
                </c:pt>
                <c:pt idx="47039">
                  <c:v>42932.204861111109</c:v>
                </c:pt>
                <c:pt idx="47040">
                  <c:v>42932.205555555556</c:v>
                </c:pt>
                <c:pt idx="47041">
                  <c:v>42932.206250000003</c:v>
                </c:pt>
                <c:pt idx="47042">
                  <c:v>42932.206944444442</c:v>
                </c:pt>
                <c:pt idx="47043">
                  <c:v>42932.207638888889</c:v>
                </c:pt>
                <c:pt idx="47044">
                  <c:v>42932.208333333336</c:v>
                </c:pt>
                <c:pt idx="47045">
                  <c:v>42932.209027777775</c:v>
                </c:pt>
                <c:pt idx="47046">
                  <c:v>42932.209722222222</c:v>
                </c:pt>
                <c:pt idx="47047">
                  <c:v>42932.210416666669</c:v>
                </c:pt>
                <c:pt idx="47048">
                  <c:v>42932.211111111108</c:v>
                </c:pt>
                <c:pt idx="47049">
                  <c:v>42932.211805555555</c:v>
                </c:pt>
                <c:pt idx="47050">
                  <c:v>42932.212500000001</c:v>
                </c:pt>
                <c:pt idx="47051">
                  <c:v>42932.213194444441</c:v>
                </c:pt>
                <c:pt idx="47052">
                  <c:v>42932.213888888888</c:v>
                </c:pt>
                <c:pt idx="47053">
                  <c:v>42932.214583333334</c:v>
                </c:pt>
                <c:pt idx="47054">
                  <c:v>42932.215277777781</c:v>
                </c:pt>
                <c:pt idx="47055">
                  <c:v>42932.21597222222</c:v>
                </c:pt>
                <c:pt idx="47056">
                  <c:v>42932.216666666667</c:v>
                </c:pt>
                <c:pt idx="47057">
                  <c:v>42932.217361111114</c:v>
                </c:pt>
                <c:pt idx="47058">
                  <c:v>42932.218055555553</c:v>
                </c:pt>
                <c:pt idx="47059">
                  <c:v>42932.21875</c:v>
                </c:pt>
                <c:pt idx="47060">
                  <c:v>42932.219444444447</c:v>
                </c:pt>
                <c:pt idx="47061">
                  <c:v>42932.220138888886</c:v>
                </c:pt>
                <c:pt idx="47062">
                  <c:v>42932.220833333333</c:v>
                </c:pt>
                <c:pt idx="47063">
                  <c:v>42932.22152777778</c:v>
                </c:pt>
                <c:pt idx="47064">
                  <c:v>42932.222222222219</c:v>
                </c:pt>
                <c:pt idx="47065">
                  <c:v>42932.222916666666</c:v>
                </c:pt>
                <c:pt idx="47066">
                  <c:v>42932.223611111112</c:v>
                </c:pt>
                <c:pt idx="47067">
                  <c:v>42932.224305555559</c:v>
                </c:pt>
                <c:pt idx="47068">
                  <c:v>42932.224999999999</c:v>
                </c:pt>
                <c:pt idx="47069">
                  <c:v>42932.225694444445</c:v>
                </c:pt>
                <c:pt idx="47070">
                  <c:v>42932.226388888892</c:v>
                </c:pt>
                <c:pt idx="47071">
                  <c:v>42932.227083333331</c:v>
                </c:pt>
                <c:pt idx="47072">
                  <c:v>42932.227777777778</c:v>
                </c:pt>
                <c:pt idx="47073">
                  <c:v>42932.228472222225</c:v>
                </c:pt>
                <c:pt idx="47074">
                  <c:v>42932.229166666664</c:v>
                </c:pt>
                <c:pt idx="47075">
                  <c:v>42932.229861111111</c:v>
                </c:pt>
                <c:pt idx="47076">
                  <c:v>42932.230555555558</c:v>
                </c:pt>
                <c:pt idx="47077">
                  <c:v>42932.231249999997</c:v>
                </c:pt>
                <c:pt idx="47078">
                  <c:v>42932.231944444444</c:v>
                </c:pt>
                <c:pt idx="47079">
                  <c:v>42932.232638888891</c:v>
                </c:pt>
                <c:pt idx="47080">
                  <c:v>42932.23333333333</c:v>
                </c:pt>
                <c:pt idx="47081">
                  <c:v>42932.234027777777</c:v>
                </c:pt>
                <c:pt idx="47082">
                  <c:v>42932.234722222223</c:v>
                </c:pt>
                <c:pt idx="47083">
                  <c:v>42932.23541666667</c:v>
                </c:pt>
                <c:pt idx="47084">
                  <c:v>42932.236111111109</c:v>
                </c:pt>
                <c:pt idx="47085">
                  <c:v>42932.236805555556</c:v>
                </c:pt>
                <c:pt idx="47086">
                  <c:v>42932.237500000003</c:v>
                </c:pt>
                <c:pt idx="47087">
                  <c:v>42932.238194444442</c:v>
                </c:pt>
                <c:pt idx="47088">
                  <c:v>42932.238888888889</c:v>
                </c:pt>
                <c:pt idx="47089">
                  <c:v>42932.239583333336</c:v>
                </c:pt>
                <c:pt idx="47090">
                  <c:v>42932.240277777775</c:v>
                </c:pt>
                <c:pt idx="47091">
                  <c:v>42932.240972222222</c:v>
                </c:pt>
                <c:pt idx="47092">
                  <c:v>42932.241666666669</c:v>
                </c:pt>
                <c:pt idx="47093">
                  <c:v>42932.242361111108</c:v>
                </c:pt>
                <c:pt idx="47094">
                  <c:v>42932.243055555555</c:v>
                </c:pt>
                <c:pt idx="47095">
                  <c:v>42932.243750000001</c:v>
                </c:pt>
                <c:pt idx="47096">
                  <c:v>42932.244444444441</c:v>
                </c:pt>
                <c:pt idx="47097">
                  <c:v>42932.245138888888</c:v>
                </c:pt>
                <c:pt idx="47098">
                  <c:v>42932.245833333334</c:v>
                </c:pt>
                <c:pt idx="47099">
                  <c:v>42932.246527777781</c:v>
                </c:pt>
                <c:pt idx="47100">
                  <c:v>42932.24722222222</c:v>
                </c:pt>
                <c:pt idx="47101">
                  <c:v>42932.247916666667</c:v>
                </c:pt>
                <c:pt idx="47102">
                  <c:v>42932.248611111114</c:v>
                </c:pt>
                <c:pt idx="47103">
                  <c:v>42932.249305555553</c:v>
                </c:pt>
                <c:pt idx="47104">
                  <c:v>42932.25</c:v>
                </c:pt>
                <c:pt idx="47105">
                  <c:v>42932.250694444447</c:v>
                </c:pt>
                <c:pt idx="47106">
                  <c:v>42932.251388888886</c:v>
                </c:pt>
                <c:pt idx="47107">
                  <c:v>42932.252083333333</c:v>
                </c:pt>
                <c:pt idx="47108">
                  <c:v>42932.25277777778</c:v>
                </c:pt>
                <c:pt idx="47109">
                  <c:v>42932.253472222219</c:v>
                </c:pt>
                <c:pt idx="47110">
                  <c:v>42932.254166666666</c:v>
                </c:pt>
                <c:pt idx="47111">
                  <c:v>42932.254861111112</c:v>
                </c:pt>
                <c:pt idx="47112">
                  <c:v>42932.255555555559</c:v>
                </c:pt>
                <c:pt idx="47113">
                  <c:v>42932.256249999999</c:v>
                </c:pt>
                <c:pt idx="47114">
                  <c:v>42932.256944444445</c:v>
                </c:pt>
                <c:pt idx="47115">
                  <c:v>42932.257638888892</c:v>
                </c:pt>
                <c:pt idx="47116">
                  <c:v>42932.258333333331</c:v>
                </c:pt>
                <c:pt idx="47117">
                  <c:v>42932.259027777778</c:v>
                </c:pt>
                <c:pt idx="47118">
                  <c:v>42932.259722222225</c:v>
                </c:pt>
                <c:pt idx="47119">
                  <c:v>42932.260416666664</c:v>
                </c:pt>
                <c:pt idx="47120">
                  <c:v>42932.261111111111</c:v>
                </c:pt>
                <c:pt idx="47121">
                  <c:v>42932.261805555558</c:v>
                </c:pt>
                <c:pt idx="47122">
                  <c:v>42932.262499999997</c:v>
                </c:pt>
                <c:pt idx="47123">
                  <c:v>42932.263194444444</c:v>
                </c:pt>
                <c:pt idx="47124">
                  <c:v>42932.263888888891</c:v>
                </c:pt>
                <c:pt idx="47125">
                  <c:v>42932.26458333333</c:v>
                </c:pt>
                <c:pt idx="47126">
                  <c:v>42932.265277777777</c:v>
                </c:pt>
                <c:pt idx="47127">
                  <c:v>42932.265972222223</c:v>
                </c:pt>
                <c:pt idx="47128">
                  <c:v>42932.26666666667</c:v>
                </c:pt>
                <c:pt idx="47129">
                  <c:v>42932.267361111109</c:v>
                </c:pt>
                <c:pt idx="47130">
                  <c:v>42932.268055555556</c:v>
                </c:pt>
                <c:pt idx="47131">
                  <c:v>42932.268750000003</c:v>
                </c:pt>
                <c:pt idx="47132">
                  <c:v>42932.269444444442</c:v>
                </c:pt>
                <c:pt idx="47133">
                  <c:v>42932.270138888889</c:v>
                </c:pt>
                <c:pt idx="47134">
                  <c:v>42932.270833333336</c:v>
                </c:pt>
                <c:pt idx="47135">
                  <c:v>42932.271527777775</c:v>
                </c:pt>
                <c:pt idx="47136">
                  <c:v>42932.272222222222</c:v>
                </c:pt>
                <c:pt idx="47137">
                  <c:v>42932.272916666669</c:v>
                </c:pt>
                <c:pt idx="47138">
                  <c:v>42932.273611111108</c:v>
                </c:pt>
                <c:pt idx="47139">
                  <c:v>42932.274305555555</c:v>
                </c:pt>
                <c:pt idx="47140">
                  <c:v>42932.275000000001</c:v>
                </c:pt>
                <c:pt idx="47141">
                  <c:v>42932.275694444441</c:v>
                </c:pt>
                <c:pt idx="47142">
                  <c:v>42932.276388888888</c:v>
                </c:pt>
                <c:pt idx="47143">
                  <c:v>42932.277083333334</c:v>
                </c:pt>
                <c:pt idx="47144">
                  <c:v>42932.277777777781</c:v>
                </c:pt>
                <c:pt idx="47145">
                  <c:v>42932.27847222222</c:v>
                </c:pt>
                <c:pt idx="47146">
                  <c:v>42932.279166666667</c:v>
                </c:pt>
                <c:pt idx="47147">
                  <c:v>42932.279861111114</c:v>
                </c:pt>
                <c:pt idx="47148">
                  <c:v>42932.280555555553</c:v>
                </c:pt>
                <c:pt idx="47149">
                  <c:v>42932.28125</c:v>
                </c:pt>
                <c:pt idx="47150">
                  <c:v>42932.281944444447</c:v>
                </c:pt>
                <c:pt idx="47151">
                  <c:v>42932.282638888886</c:v>
                </c:pt>
                <c:pt idx="47152">
                  <c:v>42932.283333333333</c:v>
                </c:pt>
                <c:pt idx="47153">
                  <c:v>42932.28402777778</c:v>
                </c:pt>
                <c:pt idx="47154">
                  <c:v>42932.284722222219</c:v>
                </c:pt>
                <c:pt idx="47155">
                  <c:v>42932.285416666666</c:v>
                </c:pt>
                <c:pt idx="47156">
                  <c:v>42932.286111111112</c:v>
                </c:pt>
                <c:pt idx="47157">
                  <c:v>42932.286805555559</c:v>
                </c:pt>
                <c:pt idx="47158">
                  <c:v>42932.287499999999</c:v>
                </c:pt>
                <c:pt idx="47159">
                  <c:v>42932.288194444445</c:v>
                </c:pt>
                <c:pt idx="47160">
                  <c:v>42932.288888888892</c:v>
                </c:pt>
                <c:pt idx="47161">
                  <c:v>42932.289583333331</c:v>
                </c:pt>
                <c:pt idx="47162">
                  <c:v>42932.290277777778</c:v>
                </c:pt>
                <c:pt idx="47163">
                  <c:v>42932.290972222225</c:v>
                </c:pt>
                <c:pt idx="47164">
                  <c:v>42932.291666666664</c:v>
                </c:pt>
                <c:pt idx="47165">
                  <c:v>42932.292361111111</c:v>
                </c:pt>
                <c:pt idx="47166">
                  <c:v>42932.293055555558</c:v>
                </c:pt>
                <c:pt idx="47167">
                  <c:v>42932.293749999997</c:v>
                </c:pt>
                <c:pt idx="47168">
                  <c:v>42932.294444444444</c:v>
                </c:pt>
                <c:pt idx="47169">
                  <c:v>42932.295138888891</c:v>
                </c:pt>
                <c:pt idx="47170">
                  <c:v>42932.29583333333</c:v>
                </c:pt>
                <c:pt idx="47171">
                  <c:v>42932.296527777777</c:v>
                </c:pt>
                <c:pt idx="47172">
                  <c:v>42932.297222222223</c:v>
                </c:pt>
                <c:pt idx="47173">
                  <c:v>42932.29791666667</c:v>
                </c:pt>
                <c:pt idx="47174">
                  <c:v>42932.298611111109</c:v>
                </c:pt>
                <c:pt idx="47175">
                  <c:v>42932.299305555556</c:v>
                </c:pt>
                <c:pt idx="47176">
                  <c:v>42932.3</c:v>
                </c:pt>
                <c:pt idx="47177">
                  <c:v>42932.300694444442</c:v>
                </c:pt>
                <c:pt idx="47178">
                  <c:v>42932.301388888889</c:v>
                </c:pt>
                <c:pt idx="47179">
                  <c:v>42932.302083333336</c:v>
                </c:pt>
                <c:pt idx="47180">
                  <c:v>42932.302777777775</c:v>
                </c:pt>
                <c:pt idx="47181">
                  <c:v>42932.303472222222</c:v>
                </c:pt>
                <c:pt idx="47182">
                  <c:v>42932.304166666669</c:v>
                </c:pt>
                <c:pt idx="47183">
                  <c:v>42932.304861111108</c:v>
                </c:pt>
                <c:pt idx="47184">
                  <c:v>42932.305555555555</c:v>
                </c:pt>
                <c:pt idx="47185">
                  <c:v>42932.306250000001</c:v>
                </c:pt>
                <c:pt idx="47186">
                  <c:v>42932.306944444441</c:v>
                </c:pt>
                <c:pt idx="47187">
                  <c:v>42932.307638888888</c:v>
                </c:pt>
                <c:pt idx="47188">
                  <c:v>42932.308333333334</c:v>
                </c:pt>
                <c:pt idx="47189">
                  <c:v>42932.309027777781</c:v>
                </c:pt>
                <c:pt idx="47190">
                  <c:v>42932.30972222222</c:v>
                </c:pt>
                <c:pt idx="47191">
                  <c:v>42932.310416666667</c:v>
                </c:pt>
                <c:pt idx="47192">
                  <c:v>42932.311111111114</c:v>
                </c:pt>
                <c:pt idx="47193">
                  <c:v>42932.311805555553</c:v>
                </c:pt>
                <c:pt idx="47194">
                  <c:v>42932.3125</c:v>
                </c:pt>
                <c:pt idx="47195">
                  <c:v>42932.313194444447</c:v>
                </c:pt>
                <c:pt idx="47196">
                  <c:v>42932.313888888886</c:v>
                </c:pt>
                <c:pt idx="47197">
                  <c:v>42932.314583333333</c:v>
                </c:pt>
                <c:pt idx="47198">
                  <c:v>42932.31527777778</c:v>
                </c:pt>
                <c:pt idx="47199">
                  <c:v>42932.315972222219</c:v>
                </c:pt>
                <c:pt idx="47200">
                  <c:v>42932.316666666666</c:v>
                </c:pt>
                <c:pt idx="47201">
                  <c:v>42932.317361111112</c:v>
                </c:pt>
                <c:pt idx="47202">
                  <c:v>42932.318055555559</c:v>
                </c:pt>
                <c:pt idx="47203">
                  <c:v>42932.318749999999</c:v>
                </c:pt>
                <c:pt idx="47204">
                  <c:v>42932.319444444445</c:v>
                </c:pt>
                <c:pt idx="47205">
                  <c:v>42932.320138888892</c:v>
                </c:pt>
                <c:pt idx="47206">
                  <c:v>42932.320833333331</c:v>
                </c:pt>
                <c:pt idx="47207">
                  <c:v>42932.321527777778</c:v>
                </c:pt>
                <c:pt idx="47208">
                  <c:v>42932.322222222225</c:v>
                </c:pt>
                <c:pt idx="47209">
                  <c:v>42932.322916666664</c:v>
                </c:pt>
                <c:pt idx="47210">
                  <c:v>42932.323611111111</c:v>
                </c:pt>
                <c:pt idx="47211">
                  <c:v>42932.324305555558</c:v>
                </c:pt>
                <c:pt idx="47212">
                  <c:v>42932.324999999997</c:v>
                </c:pt>
                <c:pt idx="47213">
                  <c:v>42932.325694444444</c:v>
                </c:pt>
                <c:pt idx="47214">
                  <c:v>42932.326388888891</c:v>
                </c:pt>
                <c:pt idx="47215">
                  <c:v>42932.32708333333</c:v>
                </c:pt>
                <c:pt idx="47216">
                  <c:v>42932.327777777777</c:v>
                </c:pt>
                <c:pt idx="47217">
                  <c:v>42932.328472222223</c:v>
                </c:pt>
                <c:pt idx="47218">
                  <c:v>42932.32916666667</c:v>
                </c:pt>
                <c:pt idx="47219">
                  <c:v>42932.329861111109</c:v>
                </c:pt>
                <c:pt idx="47220">
                  <c:v>42932.330555555556</c:v>
                </c:pt>
                <c:pt idx="47221">
                  <c:v>42932.331250000003</c:v>
                </c:pt>
                <c:pt idx="47222">
                  <c:v>42932.331944444442</c:v>
                </c:pt>
                <c:pt idx="47223">
                  <c:v>42932.332638888889</c:v>
                </c:pt>
                <c:pt idx="47224">
                  <c:v>42932.333333333336</c:v>
                </c:pt>
                <c:pt idx="47225">
                  <c:v>42932.334027777775</c:v>
                </c:pt>
                <c:pt idx="47226">
                  <c:v>42932.334722222222</c:v>
                </c:pt>
                <c:pt idx="47227">
                  <c:v>42932.335416666669</c:v>
                </c:pt>
                <c:pt idx="47228">
                  <c:v>42932.336111111108</c:v>
                </c:pt>
                <c:pt idx="47229">
                  <c:v>42932.336805555555</c:v>
                </c:pt>
                <c:pt idx="47230">
                  <c:v>42932.337500000001</c:v>
                </c:pt>
                <c:pt idx="47231">
                  <c:v>42932.338194444441</c:v>
                </c:pt>
                <c:pt idx="47232">
                  <c:v>42932.338888888888</c:v>
                </c:pt>
                <c:pt idx="47233">
                  <c:v>42932.339583333334</c:v>
                </c:pt>
                <c:pt idx="47234">
                  <c:v>42932.340277777781</c:v>
                </c:pt>
                <c:pt idx="47235">
                  <c:v>42932.34097222222</c:v>
                </c:pt>
                <c:pt idx="47236">
                  <c:v>42932.341666666667</c:v>
                </c:pt>
                <c:pt idx="47237">
                  <c:v>42932.342361111114</c:v>
                </c:pt>
                <c:pt idx="47238">
                  <c:v>42932.343055555553</c:v>
                </c:pt>
                <c:pt idx="47239">
                  <c:v>42932.34375</c:v>
                </c:pt>
                <c:pt idx="47240">
                  <c:v>42932.344444444447</c:v>
                </c:pt>
                <c:pt idx="47241">
                  <c:v>42932.345138888886</c:v>
                </c:pt>
                <c:pt idx="47242">
                  <c:v>42932.345833333333</c:v>
                </c:pt>
                <c:pt idx="47243">
                  <c:v>42932.34652777778</c:v>
                </c:pt>
                <c:pt idx="47244">
                  <c:v>42932.347222222219</c:v>
                </c:pt>
                <c:pt idx="47245">
                  <c:v>42932.347916666666</c:v>
                </c:pt>
                <c:pt idx="47246">
                  <c:v>42932.348611111112</c:v>
                </c:pt>
                <c:pt idx="47247">
                  <c:v>42932.349305555559</c:v>
                </c:pt>
                <c:pt idx="47248">
                  <c:v>42932.35</c:v>
                </c:pt>
                <c:pt idx="47249">
                  <c:v>42932.350694444445</c:v>
                </c:pt>
                <c:pt idx="47250">
                  <c:v>42932.351388888892</c:v>
                </c:pt>
                <c:pt idx="47251">
                  <c:v>42932.352083333331</c:v>
                </c:pt>
                <c:pt idx="47252">
                  <c:v>42932.352777777778</c:v>
                </c:pt>
                <c:pt idx="47253">
                  <c:v>42932.353472222225</c:v>
                </c:pt>
                <c:pt idx="47254">
                  <c:v>42932.354166666664</c:v>
                </c:pt>
                <c:pt idx="47255">
                  <c:v>42932.354861111111</c:v>
                </c:pt>
                <c:pt idx="47256">
                  <c:v>42932.355555555558</c:v>
                </c:pt>
                <c:pt idx="47257">
                  <c:v>42932.356249999997</c:v>
                </c:pt>
                <c:pt idx="47258">
                  <c:v>42932.356944444444</c:v>
                </c:pt>
                <c:pt idx="47259">
                  <c:v>42932.357638888891</c:v>
                </c:pt>
                <c:pt idx="47260">
                  <c:v>42932.35833333333</c:v>
                </c:pt>
                <c:pt idx="47261">
                  <c:v>42932.359027777777</c:v>
                </c:pt>
                <c:pt idx="47262">
                  <c:v>42932.359722222223</c:v>
                </c:pt>
                <c:pt idx="47263">
                  <c:v>42932.36041666667</c:v>
                </c:pt>
                <c:pt idx="47264">
                  <c:v>42932.361111111109</c:v>
                </c:pt>
                <c:pt idx="47265">
                  <c:v>42932.361805555556</c:v>
                </c:pt>
                <c:pt idx="47266">
                  <c:v>42932.362500000003</c:v>
                </c:pt>
                <c:pt idx="47267">
                  <c:v>42932.363194444442</c:v>
                </c:pt>
                <c:pt idx="47268">
                  <c:v>42932.363888888889</c:v>
                </c:pt>
                <c:pt idx="47269">
                  <c:v>42932.364583333336</c:v>
                </c:pt>
                <c:pt idx="47270">
                  <c:v>42932.365277777775</c:v>
                </c:pt>
                <c:pt idx="47271">
                  <c:v>42932.365972222222</c:v>
                </c:pt>
                <c:pt idx="47272">
                  <c:v>42932.366666666669</c:v>
                </c:pt>
                <c:pt idx="47273">
                  <c:v>42932.367361111108</c:v>
                </c:pt>
                <c:pt idx="47274">
                  <c:v>42932.368055555555</c:v>
                </c:pt>
                <c:pt idx="47275">
                  <c:v>42932.368750000001</c:v>
                </c:pt>
                <c:pt idx="47276">
                  <c:v>42932.369444444441</c:v>
                </c:pt>
                <c:pt idx="47277">
                  <c:v>42932.370138888888</c:v>
                </c:pt>
                <c:pt idx="47278">
                  <c:v>42932.370833333334</c:v>
                </c:pt>
                <c:pt idx="47279">
                  <c:v>42932.371527777781</c:v>
                </c:pt>
                <c:pt idx="47280">
                  <c:v>42932.37222222222</c:v>
                </c:pt>
                <c:pt idx="47281">
                  <c:v>42932.372916666667</c:v>
                </c:pt>
                <c:pt idx="47282">
                  <c:v>42932.373611111114</c:v>
                </c:pt>
                <c:pt idx="47283">
                  <c:v>42932.374305555553</c:v>
                </c:pt>
                <c:pt idx="47284">
                  <c:v>42932.375</c:v>
                </c:pt>
                <c:pt idx="47285">
                  <c:v>42932.375694444447</c:v>
                </c:pt>
                <c:pt idx="47286">
                  <c:v>42932.376388888886</c:v>
                </c:pt>
                <c:pt idx="47287">
                  <c:v>42932.377083333333</c:v>
                </c:pt>
                <c:pt idx="47288">
                  <c:v>42932.377083333333</c:v>
                </c:pt>
                <c:pt idx="47289">
                  <c:v>42932.377083333333</c:v>
                </c:pt>
              </c:numCache>
            </c:numRef>
          </c:xVal>
          <c:yVal>
            <c:numRef>
              <c:f>'FV Data'!$B$2:$B$47292</c:f>
              <c:numCache>
                <c:formatCode>General</c:formatCode>
                <c:ptCount val="47291"/>
                <c:pt idx="0">
                  <c:v>29.765999999999998</c:v>
                </c:pt>
                <c:pt idx="1">
                  <c:v>29.847000000000001</c:v>
                </c:pt>
                <c:pt idx="2">
                  <c:v>29.867000000000001</c:v>
                </c:pt>
                <c:pt idx="3">
                  <c:v>29.827000000000002</c:v>
                </c:pt>
                <c:pt idx="4">
                  <c:v>29.827000000000002</c:v>
                </c:pt>
                <c:pt idx="5">
                  <c:v>29.847000000000001</c:v>
                </c:pt>
                <c:pt idx="6">
                  <c:v>29.806000000000001</c:v>
                </c:pt>
                <c:pt idx="7">
                  <c:v>29.827000000000002</c:v>
                </c:pt>
                <c:pt idx="8">
                  <c:v>29.806000000000001</c:v>
                </c:pt>
                <c:pt idx="9">
                  <c:v>29.827000000000002</c:v>
                </c:pt>
                <c:pt idx="10">
                  <c:v>29.765999999999998</c:v>
                </c:pt>
                <c:pt idx="11">
                  <c:v>29.806000000000001</c:v>
                </c:pt>
                <c:pt idx="12">
                  <c:v>29.806000000000001</c:v>
                </c:pt>
                <c:pt idx="13">
                  <c:v>29.765999999999998</c:v>
                </c:pt>
                <c:pt idx="14">
                  <c:v>29.806000000000001</c:v>
                </c:pt>
                <c:pt idx="15">
                  <c:v>29.786000000000001</c:v>
                </c:pt>
                <c:pt idx="16">
                  <c:v>29.725000000000001</c:v>
                </c:pt>
                <c:pt idx="17">
                  <c:v>29.684000000000001</c:v>
                </c:pt>
                <c:pt idx="18">
                  <c:v>29.725000000000001</c:v>
                </c:pt>
                <c:pt idx="19">
                  <c:v>29.725000000000001</c:v>
                </c:pt>
                <c:pt idx="20">
                  <c:v>29.704999999999998</c:v>
                </c:pt>
                <c:pt idx="21">
                  <c:v>29.684000000000001</c:v>
                </c:pt>
                <c:pt idx="22">
                  <c:v>29.684000000000001</c:v>
                </c:pt>
                <c:pt idx="23">
                  <c:v>29.684000000000001</c:v>
                </c:pt>
                <c:pt idx="24">
                  <c:v>29.684000000000001</c:v>
                </c:pt>
                <c:pt idx="25">
                  <c:v>29.684000000000001</c:v>
                </c:pt>
                <c:pt idx="26">
                  <c:v>29.725000000000001</c:v>
                </c:pt>
                <c:pt idx="27">
                  <c:v>29.725000000000001</c:v>
                </c:pt>
                <c:pt idx="28">
                  <c:v>29.725000000000001</c:v>
                </c:pt>
                <c:pt idx="29">
                  <c:v>29.704999999999998</c:v>
                </c:pt>
                <c:pt idx="30">
                  <c:v>29.704999999999998</c:v>
                </c:pt>
                <c:pt idx="31">
                  <c:v>29.704999999999998</c:v>
                </c:pt>
                <c:pt idx="32">
                  <c:v>29.725000000000001</c:v>
                </c:pt>
                <c:pt idx="33">
                  <c:v>29.704999999999998</c:v>
                </c:pt>
                <c:pt idx="34">
                  <c:v>29.725000000000001</c:v>
                </c:pt>
                <c:pt idx="35">
                  <c:v>29.704999999999998</c:v>
                </c:pt>
                <c:pt idx="36">
                  <c:v>29.704999999999998</c:v>
                </c:pt>
                <c:pt idx="37">
                  <c:v>31.434999999999999</c:v>
                </c:pt>
                <c:pt idx="38">
                  <c:v>38.81</c:v>
                </c:pt>
                <c:pt idx="39">
                  <c:v>35.630000000000003</c:v>
                </c:pt>
                <c:pt idx="40">
                  <c:v>35.770000000000003</c:v>
                </c:pt>
                <c:pt idx="41">
                  <c:v>35.49</c:v>
                </c:pt>
                <c:pt idx="42">
                  <c:v>35.22</c:v>
                </c:pt>
                <c:pt idx="43">
                  <c:v>44.1</c:v>
                </c:pt>
                <c:pt idx="44">
                  <c:v>46.18</c:v>
                </c:pt>
                <c:pt idx="45">
                  <c:v>45.67</c:v>
                </c:pt>
                <c:pt idx="46">
                  <c:v>45.83</c:v>
                </c:pt>
                <c:pt idx="47">
                  <c:v>46.2</c:v>
                </c:pt>
                <c:pt idx="48">
                  <c:v>46.75</c:v>
                </c:pt>
                <c:pt idx="49">
                  <c:v>47.36</c:v>
                </c:pt>
                <c:pt idx="50">
                  <c:v>48.15</c:v>
                </c:pt>
                <c:pt idx="51">
                  <c:v>48.82</c:v>
                </c:pt>
                <c:pt idx="52">
                  <c:v>49.7</c:v>
                </c:pt>
                <c:pt idx="53">
                  <c:v>50.49</c:v>
                </c:pt>
                <c:pt idx="54">
                  <c:v>51.39</c:v>
                </c:pt>
                <c:pt idx="55">
                  <c:v>52.18</c:v>
                </c:pt>
                <c:pt idx="56">
                  <c:v>52.96</c:v>
                </c:pt>
                <c:pt idx="57">
                  <c:v>53.69</c:v>
                </c:pt>
                <c:pt idx="58">
                  <c:v>54.38</c:v>
                </c:pt>
                <c:pt idx="59">
                  <c:v>55.15</c:v>
                </c:pt>
                <c:pt idx="60">
                  <c:v>56.09</c:v>
                </c:pt>
                <c:pt idx="61">
                  <c:v>56.84</c:v>
                </c:pt>
                <c:pt idx="62">
                  <c:v>57.72</c:v>
                </c:pt>
                <c:pt idx="63">
                  <c:v>58.78</c:v>
                </c:pt>
                <c:pt idx="64">
                  <c:v>59.94</c:v>
                </c:pt>
                <c:pt idx="65">
                  <c:v>60.83</c:v>
                </c:pt>
                <c:pt idx="66">
                  <c:v>62.14</c:v>
                </c:pt>
                <c:pt idx="67">
                  <c:v>63.83</c:v>
                </c:pt>
                <c:pt idx="68">
                  <c:v>65.09</c:v>
                </c:pt>
                <c:pt idx="69">
                  <c:v>66.05</c:v>
                </c:pt>
                <c:pt idx="70">
                  <c:v>66.819999999999993</c:v>
                </c:pt>
                <c:pt idx="71">
                  <c:v>67.31</c:v>
                </c:pt>
                <c:pt idx="72">
                  <c:v>67.53</c:v>
                </c:pt>
                <c:pt idx="73">
                  <c:v>65.599999999999994</c:v>
                </c:pt>
                <c:pt idx="74">
                  <c:v>54.95</c:v>
                </c:pt>
                <c:pt idx="75">
                  <c:v>51.18</c:v>
                </c:pt>
                <c:pt idx="76">
                  <c:v>34.729999999999997</c:v>
                </c:pt>
                <c:pt idx="77">
                  <c:v>34.9</c:v>
                </c:pt>
                <c:pt idx="78">
                  <c:v>35.04</c:v>
                </c:pt>
                <c:pt idx="79">
                  <c:v>35.200000000000003</c:v>
                </c:pt>
                <c:pt idx="80">
                  <c:v>35.43</c:v>
                </c:pt>
                <c:pt idx="81">
                  <c:v>35.57</c:v>
                </c:pt>
                <c:pt idx="82">
                  <c:v>35.75</c:v>
                </c:pt>
                <c:pt idx="83">
                  <c:v>35.75</c:v>
                </c:pt>
                <c:pt idx="84">
                  <c:v>35.85</c:v>
                </c:pt>
                <c:pt idx="85">
                  <c:v>35.89</c:v>
                </c:pt>
                <c:pt idx="86">
                  <c:v>35.93</c:v>
                </c:pt>
                <c:pt idx="87">
                  <c:v>35.89</c:v>
                </c:pt>
                <c:pt idx="88">
                  <c:v>29.664000000000001</c:v>
                </c:pt>
                <c:pt idx="89">
                  <c:v>29.684000000000001</c:v>
                </c:pt>
                <c:pt idx="90">
                  <c:v>29.684000000000001</c:v>
                </c:pt>
                <c:pt idx="91">
                  <c:v>38.68</c:v>
                </c:pt>
                <c:pt idx="92">
                  <c:v>34.9</c:v>
                </c:pt>
                <c:pt idx="93">
                  <c:v>34.49</c:v>
                </c:pt>
                <c:pt idx="94">
                  <c:v>34.57</c:v>
                </c:pt>
                <c:pt idx="95">
                  <c:v>34.840000000000003</c:v>
                </c:pt>
                <c:pt idx="96">
                  <c:v>35</c:v>
                </c:pt>
                <c:pt idx="97">
                  <c:v>35.22</c:v>
                </c:pt>
                <c:pt idx="98">
                  <c:v>35.409999999999997</c:v>
                </c:pt>
                <c:pt idx="99">
                  <c:v>35.65</c:v>
                </c:pt>
                <c:pt idx="100">
                  <c:v>35.89</c:v>
                </c:pt>
                <c:pt idx="101">
                  <c:v>36.08</c:v>
                </c:pt>
                <c:pt idx="102">
                  <c:v>36.36</c:v>
                </c:pt>
                <c:pt idx="103">
                  <c:v>36.71</c:v>
                </c:pt>
                <c:pt idx="104">
                  <c:v>37.01</c:v>
                </c:pt>
                <c:pt idx="105">
                  <c:v>37.22</c:v>
                </c:pt>
                <c:pt idx="106">
                  <c:v>37.85</c:v>
                </c:pt>
                <c:pt idx="107">
                  <c:v>38.380000000000003</c:v>
                </c:pt>
                <c:pt idx="108">
                  <c:v>38.659999999999997</c:v>
                </c:pt>
                <c:pt idx="109">
                  <c:v>39.11</c:v>
                </c:pt>
                <c:pt idx="110">
                  <c:v>39.700000000000003</c:v>
                </c:pt>
                <c:pt idx="111">
                  <c:v>33.9</c:v>
                </c:pt>
                <c:pt idx="112">
                  <c:v>29.664000000000001</c:v>
                </c:pt>
                <c:pt idx="113">
                  <c:v>29.643000000000001</c:v>
                </c:pt>
                <c:pt idx="114">
                  <c:v>29.643000000000001</c:v>
                </c:pt>
                <c:pt idx="115">
                  <c:v>29.603000000000002</c:v>
                </c:pt>
                <c:pt idx="116">
                  <c:v>34.47</c:v>
                </c:pt>
                <c:pt idx="117">
                  <c:v>36.08</c:v>
                </c:pt>
                <c:pt idx="118">
                  <c:v>34.51</c:v>
                </c:pt>
                <c:pt idx="119">
                  <c:v>34.840000000000003</c:v>
                </c:pt>
                <c:pt idx="120">
                  <c:v>55.81</c:v>
                </c:pt>
                <c:pt idx="121">
                  <c:v>51.65</c:v>
                </c:pt>
                <c:pt idx="122">
                  <c:v>51.69</c:v>
                </c:pt>
                <c:pt idx="123">
                  <c:v>51.79</c:v>
                </c:pt>
                <c:pt idx="124">
                  <c:v>51.71</c:v>
                </c:pt>
                <c:pt idx="125">
                  <c:v>64.97</c:v>
                </c:pt>
                <c:pt idx="126">
                  <c:v>75.569999999999993</c:v>
                </c:pt>
                <c:pt idx="127">
                  <c:v>76.19</c:v>
                </c:pt>
                <c:pt idx="128">
                  <c:v>77.239999999999995</c:v>
                </c:pt>
                <c:pt idx="129">
                  <c:v>79.87</c:v>
                </c:pt>
                <c:pt idx="130">
                  <c:v>82.66</c:v>
                </c:pt>
                <c:pt idx="131">
                  <c:v>79.59</c:v>
                </c:pt>
                <c:pt idx="132">
                  <c:v>71.42</c:v>
                </c:pt>
                <c:pt idx="133">
                  <c:v>72.319999999999993</c:v>
                </c:pt>
                <c:pt idx="134">
                  <c:v>73.25</c:v>
                </c:pt>
                <c:pt idx="135">
                  <c:v>73.56</c:v>
                </c:pt>
                <c:pt idx="136">
                  <c:v>83.21</c:v>
                </c:pt>
                <c:pt idx="137">
                  <c:v>92</c:v>
                </c:pt>
                <c:pt idx="138">
                  <c:v>89.13</c:v>
                </c:pt>
                <c:pt idx="139">
                  <c:v>89.07</c:v>
                </c:pt>
                <c:pt idx="140">
                  <c:v>89.6</c:v>
                </c:pt>
                <c:pt idx="141">
                  <c:v>90.84</c:v>
                </c:pt>
                <c:pt idx="142">
                  <c:v>92.27</c:v>
                </c:pt>
                <c:pt idx="143">
                  <c:v>89.26</c:v>
                </c:pt>
                <c:pt idx="144">
                  <c:v>90.23</c:v>
                </c:pt>
                <c:pt idx="145">
                  <c:v>82.7</c:v>
                </c:pt>
                <c:pt idx="146">
                  <c:v>89.66</c:v>
                </c:pt>
                <c:pt idx="147">
                  <c:v>91.03</c:v>
                </c:pt>
                <c:pt idx="148">
                  <c:v>92.64</c:v>
                </c:pt>
                <c:pt idx="149">
                  <c:v>100.9</c:v>
                </c:pt>
                <c:pt idx="150">
                  <c:v>101.86</c:v>
                </c:pt>
                <c:pt idx="151">
                  <c:v>99.17</c:v>
                </c:pt>
                <c:pt idx="152">
                  <c:v>107.5</c:v>
                </c:pt>
                <c:pt idx="153">
                  <c:v>105.44</c:v>
                </c:pt>
                <c:pt idx="154">
                  <c:v>101.39</c:v>
                </c:pt>
                <c:pt idx="155">
                  <c:v>99.82</c:v>
                </c:pt>
                <c:pt idx="156">
                  <c:v>100.27</c:v>
                </c:pt>
                <c:pt idx="157">
                  <c:v>96.67</c:v>
                </c:pt>
                <c:pt idx="158">
                  <c:v>93.94</c:v>
                </c:pt>
                <c:pt idx="159">
                  <c:v>94.81</c:v>
                </c:pt>
                <c:pt idx="160">
                  <c:v>95.32</c:v>
                </c:pt>
                <c:pt idx="161">
                  <c:v>92.33</c:v>
                </c:pt>
                <c:pt idx="162">
                  <c:v>96.16</c:v>
                </c:pt>
                <c:pt idx="163">
                  <c:v>92.53</c:v>
                </c:pt>
                <c:pt idx="164">
                  <c:v>87.12</c:v>
                </c:pt>
                <c:pt idx="165">
                  <c:v>92.19</c:v>
                </c:pt>
                <c:pt idx="166">
                  <c:v>97.79</c:v>
                </c:pt>
                <c:pt idx="167">
                  <c:v>99.58</c:v>
                </c:pt>
                <c:pt idx="168">
                  <c:v>99.29</c:v>
                </c:pt>
                <c:pt idx="169">
                  <c:v>95.63</c:v>
                </c:pt>
                <c:pt idx="170">
                  <c:v>95.34</c:v>
                </c:pt>
                <c:pt idx="171">
                  <c:v>95.83</c:v>
                </c:pt>
                <c:pt idx="172">
                  <c:v>90.54</c:v>
                </c:pt>
                <c:pt idx="173">
                  <c:v>89.46</c:v>
                </c:pt>
                <c:pt idx="174">
                  <c:v>90.54</c:v>
                </c:pt>
                <c:pt idx="175">
                  <c:v>91.58</c:v>
                </c:pt>
                <c:pt idx="176">
                  <c:v>90.01</c:v>
                </c:pt>
                <c:pt idx="177">
                  <c:v>91.5</c:v>
                </c:pt>
                <c:pt idx="178">
                  <c:v>93.51</c:v>
                </c:pt>
                <c:pt idx="179">
                  <c:v>94.43</c:v>
                </c:pt>
                <c:pt idx="180">
                  <c:v>94.61</c:v>
                </c:pt>
                <c:pt idx="181">
                  <c:v>95.81</c:v>
                </c:pt>
                <c:pt idx="182">
                  <c:v>86.69</c:v>
                </c:pt>
                <c:pt idx="183">
                  <c:v>81.13</c:v>
                </c:pt>
                <c:pt idx="184">
                  <c:v>83.94</c:v>
                </c:pt>
                <c:pt idx="185">
                  <c:v>74.8</c:v>
                </c:pt>
                <c:pt idx="186">
                  <c:v>92.86</c:v>
                </c:pt>
                <c:pt idx="187">
                  <c:v>94.57</c:v>
                </c:pt>
                <c:pt idx="188">
                  <c:v>93.96</c:v>
                </c:pt>
                <c:pt idx="189">
                  <c:v>82.78</c:v>
                </c:pt>
                <c:pt idx="190">
                  <c:v>79.040000000000006</c:v>
                </c:pt>
                <c:pt idx="191">
                  <c:v>84.39</c:v>
                </c:pt>
                <c:pt idx="192">
                  <c:v>86.26</c:v>
                </c:pt>
                <c:pt idx="193">
                  <c:v>79.91</c:v>
                </c:pt>
                <c:pt idx="194">
                  <c:v>75.069999999999993</c:v>
                </c:pt>
                <c:pt idx="195">
                  <c:v>97.5</c:v>
                </c:pt>
                <c:pt idx="196">
                  <c:v>93</c:v>
                </c:pt>
                <c:pt idx="197">
                  <c:v>92.86</c:v>
                </c:pt>
                <c:pt idx="198">
                  <c:v>91.07</c:v>
                </c:pt>
                <c:pt idx="199">
                  <c:v>92.25</c:v>
                </c:pt>
                <c:pt idx="200">
                  <c:v>92.55</c:v>
                </c:pt>
                <c:pt idx="201">
                  <c:v>84.13</c:v>
                </c:pt>
                <c:pt idx="202">
                  <c:v>88.26</c:v>
                </c:pt>
                <c:pt idx="203">
                  <c:v>90.19</c:v>
                </c:pt>
                <c:pt idx="204">
                  <c:v>92.19</c:v>
                </c:pt>
                <c:pt idx="205">
                  <c:v>78.36</c:v>
                </c:pt>
                <c:pt idx="206">
                  <c:v>80.44</c:v>
                </c:pt>
                <c:pt idx="207">
                  <c:v>83.6</c:v>
                </c:pt>
                <c:pt idx="208">
                  <c:v>84.47</c:v>
                </c:pt>
                <c:pt idx="209">
                  <c:v>85.51</c:v>
                </c:pt>
                <c:pt idx="210">
                  <c:v>86.67</c:v>
                </c:pt>
                <c:pt idx="211">
                  <c:v>87.44</c:v>
                </c:pt>
                <c:pt idx="212">
                  <c:v>88.01</c:v>
                </c:pt>
                <c:pt idx="213">
                  <c:v>88.77</c:v>
                </c:pt>
                <c:pt idx="214">
                  <c:v>82.78</c:v>
                </c:pt>
                <c:pt idx="215">
                  <c:v>64.97</c:v>
                </c:pt>
                <c:pt idx="216">
                  <c:v>65.37</c:v>
                </c:pt>
                <c:pt idx="217">
                  <c:v>66.209999999999994</c:v>
                </c:pt>
                <c:pt idx="218">
                  <c:v>97.56</c:v>
                </c:pt>
                <c:pt idx="219">
                  <c:v>101.86</c:v>
                </c:pt>
                <c:pt idx="220">
                  <c:v>101.55</c:v>
                </c:pt>
                <c:pt idx="221">
                  <c:v>97.46</c:v>
                </c:pt>
                <c:pt idx="222">
                  <c:v>96.28</c:v>
                </c:pt>
                <c:pt idx="223">
                  <c:v>94.18</c:v>
                </c:pt>
                <c:pt idx="224">
                  <c:v>94.33</c:v>
                </c:pt>
                <c:pt idx="225">
                  <c:v>94.79</c:v>
                </c:pt>
                <c:pt idx="226">
                  <c:v>89.91</c:v>
                </c:pt>
                <c:pt idx="227">
                  <c:v>91.11</c:v>
                </c:pt>
                <c:pt idx="228">
                  <c:v>91.52</c:v>
                </c:pt>
                <c:pt idx="229">
                  <c:v>92.23</c:v>
                </c:pt>
                <c:pt idx="230">
                  <c:v>93.23</c:v>
                </c:pt>
                <c:pt idx="231">
                  <c:v>93.96</c:v>
                </c:pt>
                <c:pt idx="232">
                  <c:v>94.67</c:v>
                </c:pt>
                <c:pt idx="233">
                  <c:v>95.63</c:v>
                </c:pt>
                <c:pt idx="234">
                  <c:v>96.99</c:v>
                </c:pt>
                <c:pt idx="235">
                  <c:v>97.6</c:v>
                </c:pt>
                <c:pt idx="236">
                  <c:v>98.19</c:v>
                </c:pt>
                <c:pt idx="237">
                  <c:v>92.88</c:v>
                </c:pt>
                <c:pt idx="238">
                  <c:v>94.04</c:v>
                </c:pt>
                <c:pt idx="239">
                  <c:v>88.42</c:v>
                </c:pt>
                <c:pt idx="240">
                  <c:v>84.94</c:v>
                </c:pt>
                <c:pt idx="241">
                  <c:v>86.47</c:v>
                </c:pt>
                <c:pt idx="242">
                  <c:v>99.84</c:v>
                </c:pt>
                <c:pt idx="243">
                  <c:v>95.53</c:v>
                </c:pt>
                <c:pt idx="244">
                  <c:v>92.33</c:v>
                </c:pt>
                <c:pt idx="245">
                  <c:v>106.38</c:v>
                </c:pt>
                <c:pt idx="246">
                  <c:v>111.63</c:v>
                </c:pt>
                <c:pt idx="247">
                  <c:v>112.89</c:v>
                </c:pt>
                <c:pt idx="248">
                  <c:v>114.07</c:v>
                </c:pt>
                <c:pt idx="249">
                  <c:v>112.1</c:v>
                </c:pt>
                <c:pt idx="250">
                  <c:v>113.71</c:v>
                </c:pt>
                <c:pt idx="251">
                  <c:v>105.52</c:v>
                </c:pt>
                <c:pt idx="252">
                  <c:v>106.7</c:v>
                </c:pt>
                <c:pt idx="253">
                  <c:v>107.86</c:v>
                </c:pt>
                <c:pt idx="254">
                  <c:v>109.11</c:v>
                </c:pt>
                <c:pt idx="255">
                  <c:v>110.37</c:v>
                </c:pt>
                <c:pt idx="256">
                  <c:v>110.41</c:v>
                </c:pt>
                <c:pt idx="257">
                  <c:v>109.82</c:v>
                </c:pt>
                <c:pt idx="258">
                  <c:v>101.68</c:v>
                </c:pt>
                <c:pt idx="259">
                  <c:v>100.66</c:v>
                </c:pt>
                <c:pt idx="260">
                  <c:v>90.03</c:v>
                </c:pt>
                <c:pt idx="261">
                  <c:v>87.06</c:v>
                </c:pt>
                <c:pt idx="262">
                  <c:v>83.07</c:v>
                </c:pt>
                <c:pt idx="263">
                  <c:v>83.07</c:v>
                </c:pt>
                <c:pt idx="264">
                  <c:v>79.77</c:v>
                </c:pt>
                <c:pt idx="265">
                  <c:v>66.94</c:v>
                </c:pt>
                <c:pt idx="266">
                  <c:v>67.040000000000006</c:v>
                </c:pt>
                <c:pt idx="267">
                  <c:v>67.040000000000006</c:v>
                </c:pt>
                <c:pt idx="268">
                  <c:v>67.02</c:v>
                </c:pt>
                <c:pt idx="269">
                  <c:v>67.37</c:v>
                </c:pt>
                <c:pt idx="270">
                  <c:v>67.760000000000005</c:v>
                </c:pt>
                <c:pt idx="271">
                  <c:v>65.069999999999993</c:v>
                </c:pt>
                <c:pt idx="272">
                  <c:v>64.64</c:v>
                </c:pt>
                <c:pt idx="273">
                  <c:v>61</c:v>
                </c:pt>
                <c:pt idx="274">
                  <c:v>62.97</c:v>
                </c:pt>
                <c:pt idx="275">
                  <c:v>79.34</c:v>
                </c:pt>
                <c:pt idx="276">
                  <c:v>74.62</c:v>
                </c:pt>
                <c:pt idx="277">
                  <c:v>78.63</c:v>
                </c:pt>
                <c:pt idx="278">
                  <c:v>78.73</c:v>
                </c:pt>
                <c:pt idx="279">
                  <c:v>81.64</c:v>
                </c:pt>
                <c:pt idx="280">
                  <c:v>92.55</c:v>
                </c:pt>
                <c:pt idx="281">
                  <c:v>96.16</c:v>
                </c:pt>
                <c:pt idx="282">
                  <c:v>97.93</c:v>
                </c:pt>
                <c:pt idx="283">
                  <c:v>96.87</c:v>
                </c:pt>
                <c:pt idx="284">
                  <c:v>95.95</c:v>
                </c:pt>
                <c:pt idx="285">
                  <c:v>95.85</c:v>
                </c:pt>
                <c:pt idx="286">
                  <c:v>95.81</c:v>
                </c:pt>
                <c:pt idx="287">
                  <c:v>92.9</c:v>
                </c:pt>
                <c:pt idx="288">
                  <c:v>88.77</c:v>
                </c:pt>
                <c:pt idx="289">
                  <c:v>86.87</c:v>
                </c:pt>
                <c:pt idx="290">
                  <c:v>86.98</c:v>
                </c:pt>
                <c:pt idx="291">
                  <c:v>90.68</c:v>
                </c:pt>
                <c:pt idx="292">
                  <c:v>91.9</c:v>
                </c:pt>
                <c:pt idx="293">
                  <c:v>92.09</c:v>
                </c:pt>
                <c:pt idx="294">
                  <c:v>93.41</c:v>
                </c:pt>
                <c:pt idx="295">
                  <c:v>93.37</c:v>
                </c:pt>
                <c:pt idx="296">
                  <c:v>93.76</c:v>
                </c:pt>
                <c:pt idx="297">
                  <c:v>94.45</c:v>
                </c:pt>
                <c:pt idx="298">
                  <c:v>94.75</c:v>
                </c:pt>
                <c:pt idx="299">
                  <c:v>95.47</c:v>
                </c:pt>
                <c:pt idx="300">
                  <c:v>96.73</c:v>
                </c:pt>
                <c:pt idx="301">
                  <c:v>90.68</c:v>
                </c:pt>
                <c:pt idx="302">
                  <c:v>97.4</c:v>
                </c:pt>
                <c:pt idx="303">
                  <c:v>94.57</c:v>
                </c:pt>
                <c:pt idx="304">
                  <c:v>88.4</c:v>
                </c:pt>
                <c:pt idx="305">
                  <c:v>90.52</c:v>
                </c:pt>
                <c:pt idx="306">
                  <c:v>91.45</c:v>
                </c:pt>
                <c:pt idx="307">
                  <c:v>92.9</c:v>
                </c:pt>
                <c:pt idx="308">
                  <c:v>97.5</c:v>
                </c:pt>
                <c:pt idx="309">
                  <c:v>100.23</c:v>
                </c:pt>
                <c:pt idx="310">
                  <c:v>103.2</c:v>
                </c:pt>
                <c:pt idx="311">
                  <c:v>105.95</c:v>
                </c:pt>
                <c:pt idx="312">
                  <c:v>103.53</c:v>
                </c:pt>
                <c:pt idx="313">
                  <c:v>98.83</c:v>
                </c:pt>
                <c:pt idx="314">
                  <c:v>97.5</c:v>
                </c:pt>
                <c:pt idx="315">
                  <c:v>94.24</c:v>
                </c:pt>
                <c:pt idx="316">
                  <c:v>91.9</c:v>
                </c:pt>
                <c:pt idx="317">
                  <c:v>92.62</c:v>
                </c:pt>
                <c:pt idx="318">
                  <c:v>89.62</c:v>
                </c:pt>
                <c:pt idx="319">
                  <c:v>90.48</c:v>
                </c:pt>
                <c:pt idx="320">
                  <c:v>93.41</c:v>
                </c:pt>
                <c:pt idx="321">
                  <c:v>93.27</c:v>
                </c:pt>
                <c:pt idx="322">
                  <c:v>88.54</c:v>
                </c:pt>
                <c:pt idx="323">
                  <c:v>94.59</c:v>
                </c:pt>
                <c:pt idx="324">
                  <c:v>88.62</c:v>
                </c:pt>
                <c:pt idx="325">
                  <c:v>97.42</c:v>
                </c:pt>
                <c:pt idx="326">
                  <c:v>98.52</c:v>
                </c:pt>
                <c:pt idx="327">
                  <c:v>98.93</c:v>
                </c:pt>
                <c:pt idx="328">
                  <c:v>99.44</c:v>
                </c:pt>
                <c:pt idx="329">
                  <c:v>100.01</c:v>
                </c:pt>
                <c:pt idx="330">
                  <c:v>100.29</c:v>
                </c:pt>
                <c:pt idx="331">
                  <c:v>101.21</c:v>
                </c:pt>
                <c:pt idx="332">
                  <c:v>102.41</c:v>
                </c:pt>
                <c:pt idx="333">
                  <c:v>102.61</c:v>
                </c:pt>
                <c:pt idx="334">
                  <c:v>102.73</c:v>
                </c:pt>
                <c:pt idx="335">
                  <c:v>103.32</c:v>
                </c:pt>
                <c:pt idx="336">
                  <c:v>103.85</c:v>
                </c:pt>
                <c:pt idx="337">
                  <c:v>104.36</c:v>
                </c:pt>
                <c:pt idx="338">
                  <c:v>105.24</c:v>
                </c:pt>
                <c:pt idx="339">
                  <c:v>104.12</c:v>
                </c:pt>
                <c:pt idx="340">
                  <c:v>104.22</c:v>
                </c:pt>
                <c:pt idx="341">
                  <c:v>104.16</c:v>
                </c:pt>
                <c:pt idx="342">
                  <c:v>104.38</c:v>
                </c:pt>
                <c:pt idx="343">
                  <c:v>94.33</c:v>
                </c:pt>
                <c:pt idx="344">
                  <c:v>96.73</c:v>
                </c:pt>
                <c:pt idx="345">
                  <c:v>100.7</c:v>
                </c:pt>
                <c:pt idx="346">
                  <c:v>98.03</c:v>
                </c:pt>
                <c:pt idx="347">
                  <c:v>96.42</c:v>
                </c:pt>
                <c:pt idx="348">
                  <c:v>93.65</c:v>
                </c:pt>
                <c:pt idx="349">
                  <c:v>97.34</c:v>
                </c:pt>
                <c:pt idx="350">
                  <c:v>99.97</c:v>
                </c:pt>
                <c:pt idx="351">
                  <c:v>100.39</c:v>
                </c:pt>
                <c:pt idx="352">
                  <c:v>101.06</c:v>
                </c:pt>
                <c:pt idx="353">
                  <c:v>102.51</c:v>
                </c:pt>
                <c:pt idx="354">
                  <c:v>103.55</c:v>
                </c:pt>
                <c:pt idx="355">
                  <c:v>105.83</c:v>
                </c:pt>
                <c:pt idx="356">
                  <c:v>98.42</c:v>
                </c:pt>
                <c:pt idx="357">
                  <c:v>100.23</c:v>
                </c:pt>
                <c:pt idx="358">
                  <c:v>101.21</c:v>
                </c:pt>
                <c:pt idx="359">
                  <c:v>93.57</c:v>
                </c:pt>
                <c:pt idx="360">
                  <c:v>92.19</c:v>
                </c:pt>
                <c:pt idx="361">
                  <c:v>93.25</c:v>
                </c:pt>
                <c:pt idx="362">
                  <c:v>90.38</c:v>
                </c:pt>
                <c:pt idx="363">
                  <c:v>86.18</c:v>
                </c:pt>
                <c:pt idx="364">
                  <c:v>85.71</c:v>
                </c:pt>
                <c:pt idx="365">
                  <c:v>75.290000000000006</c:v>
                </c:pt>
                <c:pt idx="366">
                  <c:v>71.709999999999994</c:v>
                </c:pt>
                <c:pt idx="367">
                  <c:v>74.58</c:v>
                </c:pt>
                <c:pt idx="368">
                  <c:v>76</c:v>
                </c:pt>
                <c:pt idx="369">
                  <c:v>88.54</c:v>
                </c:pt>
                <c:pt idx="370">
                  <c:v>90.31</c:v>
                </c:pt>
                <c:pt idx="371">
                  <c:v>90.34</c:v>
                </c:pt>
                <c:pt idx="372">
                  <c:v>90.76</c:v>
                </c:pt>
                <c:pt idx="373">
                  <c:v>90.54</c:v>
                </c:pt>
                <c:pt idx="374">
                  <c:v>85.49</c:v>
                </c:pt>
                <c:pt idx="375">
                  <c:v>89.79</c:v>
                </c:pt>
                <c:pt idx="376">
                  <c:v>91.45</c:v>
                </c:pt>
                <c:pt idx="377">
                  <c:v>94.28</c:v>
                </c:pt>
                <c:pt idx="378">
                  <c:v>95.77</c:v>
                </c:pt>
                <c:pt idx="379">
                  <c:v>90.25</c:v>
                </c:pt>
                <c:pt idx="380">
                  <c:v>96.48</c:v>
                </c:pt>
                <c:pt idx="381">
                  <c:v>98.21</c:v>
                </c:pt>
                <c:pt idx="382">
                  <c:v>94.37</c:v>
                </c:pt>
                <c:pt idx="383">
                  <c:v>90.62</c:v>
                </c:pt>
                <c:pt idx="384">
                  <c:v>80.709999999999994</c:v>
                </c:pt>
                <c:pt idx="385">
                  <c:v>75.19</c:v>
                </c:pt>
                <c:pt idx="386">
                  <c:v>74.19</c:v>
                </c:pt>
                <c:pt idx="387">
                  <c:v>79.540000000000006</c:v>
                </c:pt>
                <c:pt idx="388">
                  <c:v>79.83</c:v>
                </c:pt>
                <c:pt idx="389">
                  <c:v>80.180000000000007</c:v>
                </c:pt>
                <c:pt idx="390">
                  <c:v>73.400000000000006</c:v>
                </c:pt>
                <c:pt idx="391">
                  <c:v>68.92</c:v>
                </c:pt>
                <c:pt idx="392">
                  <c:v>69.650000000000006</c:v>
                </c:pt>
                <c:pt idx="393">
                  <c:v>70.38</c:v>
                </c:pt>
                <c:pt idx="394">
                  <c:v>71.180000000000007</c:v>
                </c:pt>
                <c:pt idx="395">
                  <c:v>73.11</c:v>
                </c:pt>
                <c:pt idx="396">
                  <c:v>90.23</c:v>
                </c:pt>
                <c:pt idx="397">
                  <c:v>82.88</c:v>
                </c:pt>
                <c:pt idx="398">
                  <c:v>89.05</c:v>
                </c:pt>
                <c:pt idx="399">
                  <c:v>93.08</c:v>
                </c:pt>
                <c:pt idx="400">
                  <c:v>95.32</c:v>
                </c:pt>
                <c:pt idx="401">
                  <c:v>93.17</c:v>
                </c:pt>
                <c:pt idx="402">
                  <c:v>96.69</c:v>
                </c:pt>
                <c:pt idx="403">
                  <c:v>96.89</c:v>
                </c:pt>
                <c:pt idx="404">
                  <c:v>97.09</c:v>
                </c:pt>
                <c:pt idx="405">
                  <c:v>100.82</c:v>
                </c:pt>
                <c:pt idx="406">
                  <c:v>101.31</c:v>
                </c:pt>
                <c:pt idx="407">
                  <c:v>97.68</c:v>
                </c:pt>
                <c:pt idx="408">
                  <c:v>98.44</c:v>
                </c:pt>
                <c:pt idx="409">
                  <c:v>92.19</c:v>
                </c:pt>
                <c:pt idx="410">
                  <c:v>91.35</c:v>
                </c:pt>
                <c:pt idx="411">
                  <c:v>91.82</c:v>
                </c:pt>
                <c:pt idx="412">
                  <c:v>91.03</c:v>
                </c:pt>
                <c:pt idx="413">
                  <c:v>92.35</c:v>
                </c:pt>
                <c:pt idx="414">
                  <c:v>94.37</c:v>
                </c:pt>
                <c:pt idx="415">
                  <c:v>96.02</c:v>
                </c:pt>
                <c:pt idx="416">
                  <c:v>96.81</c:v>
                </c:pt>
                <c:pt idx="417">
                  <c:v>93.49</c:v>
                </c:pt>
                <c:pt idx="418">
                  <c:v>82.25</c:v>
                </c:pt>
                <c:pt idx="419">
                  <c:v>85.2</c:v>
                </c:pt>
                <c:pt idx="420">
                  <c:v>82.46</c:v>
                </c:pt>
                <c:pt idx="421">
                  <c:v>83.19</c:v>
                </c:pt>
                <c:pt idx="422">
                  <c:v>80.16</c:v>
                </c:pt>
                <c:pt idx="423">
                  <c:v>73.88</c:v>
                </c:pt>
                <c:pt idx="424">
                  <c:v>72.52</c:v>
                </c:pt>
                <c:pt idx="425">
                  <c:v>72.989999999999995</c:v>
                </c:pt>
                <c:pt idx="426">
                  <c:v>73.84</c:v>
                </c:pt>
                <c:pt idx="427">
                  <c:v>74.66</c:v>
                </c:pt>
                <c:pt idx="428">
                  <c:v>73.88</c:v>
                </c:pt>
                <c:pt idx="429">
                  <c:v>73.13</c:v>
                </c:pt>
                <c:pt idx="430">
                  <c:v>73.44</c:v>
                </c:pt>
                <c:pt idx="431">
                  <c:v>67.02</c:v>
                </c:pt>
                <c:pt idx="432">
                  <c:v>61.26</c:v>
                </c:pt>
                <c:pt idx="433">
                  <c:v>64.72</c:v>
                </c:pt>
                <c:pt idx="434">
                  <c:v>65.03</c:v>
                </c:pt>
                <c:pt idx="435">
                  <c:v>65.11</c:v>
                </c:pt>
                <c:pt idx="436">
                  <c:v>64.930000000000007</c:v>
                </c:pt>
                <c:pt idx="437">
                  <c:v>65.13</c:v>
                </c:pt>
                <c:pt idx="438">
                  <c:v>65.349999999999994</c:v>
                </c:pt>
                <c:pt idx="439">
                  <c:v>65.48</c:v>
                </c:pt>
                <c:pt idx="440">
                  <c:v>65.31</c:v>
                </c:pt>
                <c:pt idx="441">
                  <c:v>63.81</c:v>
                </c:pt>
                <c:pt idx="442">
                  <c:v>64.599999999999994</c:v>
                </c:pt>
                <c:pt idx="443">
                  <c:v>64.930000000000007</c:v>
                </c:pt>
                <c:pt idx="444">
                  <c:v>65.23</c:v>
                </c:pt>
                <c:pt idx="445">
                  <c:v>64.97</c:v>
                </c:pt>
                <c:pt idx="446">
                  <c:v>65.44</c:v>
                </c:pt>
                <c:pt idx="447">
                  <c:v>65.31</c:v>
                </c:pt>
                <c:pt idx="448">
                  <c:v>65.599999999999994</c:v>
                </c:pt>
                <c:pt idx="449">
                  <c:v>66.760000000000005</c:v>
                </c:pt>
                <c:pt idx="450">
                  <c:v>86.04</c:v>
                </c:pt>
                <c:pt idx="451">
                  <c:v>78.63</c:v>
                </c:pt>
                <c:pt idx="452">
                  <c:v>78.709999999999994</c:v>
                </c:pt>
                <c:pt idx="453">
                  <c:v>85.82</c:v>
                </c:pt>
                <c:pt idx="454">
                  <c:v>87.4</c:v>
                </c:pt>
                <c:pt idx="455">
                  <c:v>89.01</c:v>
                </c:pt>
                <c:pt idx="456">
                  <c:v>106.6</c:v>
                </c:pt>
                <c:pt idx="457">
                  <c:v>107.25</c:v>
                </c:pt>
                <c:pt idx="458">
                  <c:v>106.97</c:v>
                </c:pt>
                <c:pt idx="459">
                  <c:v>93.8</c:v>
                </c:pt>
                <c:pt idx="460">
                  <c:v>95.4</c:v>
                </c:pt>
                <c:pt idx="461">
                  <c:v>105.08</c:v>
                </c:pt>
                <c:pt idx="462">
                  <c:v>84.17</c:v>
                </c:pt>
                <c:pt idx="463">
                  <c:v>77.260000000000005</c:v>
                </c:pt>
                <c:pt idx="464">
                  <c:v>72.599999999999994</c:v>
                </c:pt>
                <c:pt idx="465">
                  <c:v>67.150000000000006</c:v>
                </c:pt>
                <c:pt idx="466">
                  <c:v>69.239999999999995</c:v>
                </c:pt>
                <c:pt idx="467">
                  <c:v>69.36</c:v>
                </c:pt>
                <c:pt idx="468">
                  <c:v>69.41</c:v>
                </c:pt>
                <c:pt idx="469">
                  <c:v>69.489999999999995</c:v>
                </c:pt>
                <c:pt idx="470">
                  <c:v>70.459999999999994</c:v>
                </c:pt>
                <c:pt idx="471">
                  <c:v>72.319999999999993</c:v>
                </c:pt>
                <c:pt idx="472">
                  <c:v>71.95</c:v>
                </c:pt>
                <c:pt idx="473">
                  <c:v>68.430000000000007</c:v>
                </c:pt>
                <c:pt idx="474">
                  <c:v>68.31</c:v>
                </c:pt>
                <c:pt idx="475">
                  <c:v>67.61</c:v>
                </c:pt>
                <c:pt idx="476">
                  <c:v>71.67</c:v>
                </c:pt>
                <c:pt idx="477">
                  <c:v>83.31</c:v>
                </c:pt>
                <c:pt idx="478">
                  <c:v>85.71</c:v>
                </c:pt>
                <c:pt idx="479">
                  <c:v>86.3</c:v>
                </c:pt>
                <c:pt idx="480">
                  <c:v>86.59</c:v>
                </c:pt>
                <c:pt idx="481">
                  <c:v>85.86</c:v>
                </c:pt>
                <c:pt idx="482">
                  <c:v>92.39</c:v>
                </c:pt>
                <c:pt idx="483">
                  <c:v>91.33</c:v>
                </c:pt>
                <c:pt idx="484">
                  <c:v>85.73</c:v>
                </c:pt>
                <c:pt idx="485">
                  <c:v>88.85</c:v>
                </c:pt>
                <c:pt idx="486">
                  <c:v>66.209999999999994</c:v>
                </c:pt>
                <c:pt idx="487">
                  <c:v>57.31</c:v>
                </c:pt>
                <c:pt idx="488">
                  <c:v>66.599999999999994</c:v>
                </c:pt>
                <c:pt idx="489">
                  <c:v>68.819999999999993</c:v>
                </c:pt>
                <c:pt idx="490">
                  <c:v>81.66</c:v>
                </c:pt>
                <c:pt idx="491">
                  <c:v>81.8</c:v>
                </c:pt>
                <c:pt idx="492">
                  <c:v>83.94</c:v>
                </c:pt>
                <c:pt idx="493">
                  <c:v>85.9</c:v>
                </c:pt>
                <c:pt idx="494">
                  <c:v>86.34</c:v>
                </c:pt>
                <c:pt idx="495">
                  <c:v>86.41</c:v>
                </c:pt>
                <c:pt idx="496">
                  <c:v>86.04</c:v>
                </c:pt>
                <c:pt idx="497">
                  <c:v>100.86</c:v>
                </c:pt>
                <c:pt idx="498">
                  <c:v>102.45</c:v>
                </c:pt>
                <c:pt idx="499">
                  <c:v>99.01</c:v>
                </c:pt>
                <c:pt idx="500">
                  <c:v>94.73</c:v>
                </c:pt>
                <c:pt idx="501">
                  <c:v>96.48</c:v>
                </c:pt>
                <c:pt idx="502">
                  <c:v>98.5</c:v>
                </c:pt>
                <c:pt idx="503">
                  <c:v>100.7</c:v>
                </c:pt>
                <c:pt idx="504">
                  <c:v>102.08</c:v>
                </c:pt>
                <c:pt idx="505">
                  <c:v>102.53</c:v>
                </c:pt>
                <c:pt idx="506">
                  <c:v>104.3</c:v>
                </c:pt>
                <c:pt idx="507">
                  <c:v>106.5</c:v>
                </c:pt>
                <c:pt idx="508">
                  <c:v>109.49</c:v>
                </c:pt>
                <c:pt idx="509">
                  <c:v>112.28</c:v>
                </c:pt>
                <c:pt idx="510">
                  <c:v>100.27</c:v>
                </c:pt>
                <c:pt idx="511">
                  <c:v>99.17</c:v>
                </c:pt>
                <c:pt idx="512">
                  <c:v>99.11</c:v>
                </c:pt>
                <c:pt idx="513">
                  <c:v>99.21</c:v>
                </c:pt>
                <c:pt idx="514">
                  <c:v>99.17</c:v>
                </c:pt>
                <c:pt idx="515">
                  <c:v>89.68</c:v>
                </c:pt>
                <c:pt idx="516">
                  <c:v>91.27</c:v>
                </c:pt>
                <c:pt idx="517">
                  <c:v>91.15</c:v>
                </c:pt>
                <c:pt idx="518">
                  <c:v>94.02</c:v>
                </c:pt>
                <c:pt idx="519">
                  <c:v>101.17</c:v>
                </c:pt>
                <c:pt idx="520">
                  <c:v>98.91</c:v>
                </c:pt>
                <c:pt idx="521">
                  <c:v>96.06</c:v>
                </c:pt>
                <c:pt idx="522">
                  <c:v>94.39</c:v>
                </c:pt>
                <c:pt idx="523">
                  <c:v>95.04</c:v>
                </c:pt>
                <c:pt idx="524">
                  <c:v>95.61</c:v>
                </c:pt>
                <c:pt idx="525">
                  <c:v>86.77</c:v>
                </c:pt>
                <c:pt idx="526">
                  <c:v>81.739999999999995</c:v>
                </c:pt>
                <c:pt idx="527">
                  <c:v>69.75</c:v>
                </c:pt>
                <c:pt idx="528">
                  <c:v>88.54</c:v>
                </c:pt>
                <c:pt idx="529">
                  <c:v>84.63</c:v>
                </c:pt>
                <c:pt idx="530">
                  <c:v>81.95</c:v>
                </c:pt>
                <c:pt idx="531">
                  <c:v>91.96</c:v>
                </c:pt>
                <c:pt idx="532">
                  <c:v>76.86</c:v>
                </c:pt>
                <c:pt idx="533">
                  <c:v>87.02</c:v>
                </c:pt>
                <c:pt idx="534">
                  <c:v>99.97</c:v>
                </c:pt>
                <c:pt idx="535">
                  <c:v>94.47</c:v>
                </c:pt>
                <c:pt idx="536">
                  <c:v>97.34</c:v>
                </c:pt>
                <c:pt idx="537">
                  <c:v>97.54</c:v>
                </c:pt>
                <c:pt idx="538">
                  <c:v>93.02</c:v>
                </c:pt>
                <c:pt idx="539">
                  <c:v>96.36</c:v>
                </c:pt>
                <c:pt idx="540">
                  <c:v>100.19</c:v>
                </c:pt>
                <c:pt idx="541">
                  <c:v>104.36</c:v>
                </c:pt>
                <c:pt idx="542">
                  <c:v>105.93</c:v>
                </c:pt>
                <c:pt idx="543">
                  <c:v>105.58</c:v>
                </c:pt>
                <c:pt idx="544">
                  <c:v>105.44</c:v>
                </c:pt>
                <c:pt idx="545">
                  <c:v>106.24</c:v>
                </c:pt>
                <c:pt idx="546">
                  <c:v>97.01</c:v>
                </c:pt>
                <c:pt idx="547">
                  <c:v>91.78</c:v>
                </c:pt>
                <c:pt idx="548">
                  <c:v>94.02</c:v>
                </c:pt>
                <c:pt idx="549">
                  <c:v>95.24</c:v>
                </c:pt>
                <c:pt idx="550">
                  <c:v>97.14</c:v>
                </c:pt>
                <c:pt idx="551">
                  <c:v>95.87</c:v>
                </c:pt>
                <c:pt idx="552">
                  <c:v>87.46</c:v>
                </c:pt>
                <c:pt idx="553">
                  <c:v>90.52</c:v>
                </c:pt>
                <c:pt idx="554">
                  <c:v>94.51</c:v>
                </c:pt>
                <c:pt idx="555">
                  <c:v>95.73</c:v>
                </c:pt>
                <c:pt idx="556">
                  <c:v>92.76</c:v>
                </c:pt>
                <c:pt idx="557">
                  <c:v>91.33</c:v>
                </c:pt>
                <c:pt idx="558">
                  <c:v>98.17</c:v>
                </c:pt>
                <c:pt idx="559">
                  <c:v>98.13</c:v>
                </c:pt>
                <c:pt idx="560">
                  <c:v>97.09</c:v>
                </c:pt>
                <c:pt idx="561">
                  <c:v>96.79</c:v>
                </c:pt>
                <c:pt idx="562">
                  <c:v>97.75</c:v>
                </c:pt>
                <c:pt idx="563">
                  <c:v>95.38</c:v>
                </c:pt>
                <c:pt idx="564">
                  <c:v>93.02</c:v>
                </c:pt>
                <c:pt idx="565">
                  <c:v>91.74</c:v>
                </c:pt>
                <c:pt idx="566">
                  <c:v>92.11</c:v>
                </c:pt>
                <c:pt idx="567">
                  <c:v>92.62</c:v>
                </c:pt>
                <c:pt idx="568">
                  <c:v>93.12</c:v>
                </c:pt>
                <c:pt idx="569">
                  <c:v>93.65</c:v>
                </c:pt>
                <c:pt idx="570">
                  <c:v>86.96</c:v>
                </c:pt>
                <c:pt idx="571">
                  <c:v>81.87</c:v>
                </c:pt>
                <c:pt idx="572">
                  <c:v>84.55</c:v>
                </c:pt>
                <c:pt idx="573">
                  <c:v>63.3</c:v>
                </c:pt>
                <c:pt idx="574">
                  <c:v>80.28</c:v>
                </c:pt>
                <c:pt idx="575">
                  <c:v>81.48</c:v>
                </c:pt>
                <c:pt idx="576">
                  <c:v>82.74</c:v>
                </c:pt>
                <c:pt idx="577">
                  <c:v>76.209999999999994</c:v>
                </c:pt>
                <c:pt idx="578">
                  <c:v>80.97</c:v>
                </c:pt>
                <c:pt idx="579">
                  <c:v>82.17</c:v>
                </c:pt>
                <c:pt idx="580">
                  <c:v>86.16</c:v>
                </c:pt>
                <c:pt idx="581">
                  <c:v>100.35</c:v>
                </c:pt>
                <c:pt idx="582">
                  <c:v>102.31</c:v>
                </c:pt>
                <c:pt idx="583">
                  <c:v>103.51</c:v>
                </c:pt>
                <c:pt idx="584">
                  <c:v>104.85</c:v>
                </c:pt>
                <c:pt idx="585">
                  <c:v>109.92</c:v>
                </c:pt>
                <c:pt idx="586">
                  <c:v>114.24</c:v>
                </c:pt>
                <c:pt idx="587">
                  <c:v>116.84</c:v>
                </c:pt>
                <c:pt idx="588">
                  <c:v>112.34</c:v>
                </c:pt>
                <c:pt idx="589">
                  <c:v>109.51</c:v>
                </c:pt>
                <c:pt idx="590">
                  <c:v>113</c:v>
                </c:pt>
                <c:pt idx="591">
                  <c:v>111.37</c:v>
                </c:pt>
                <c:pt idx="592">
                  <c:v>109.21</c:v>
                </c:pt>
                <c:pt idx="593">
                  <c:v>109.64</c:v>
                </c:pt>
                <c:pt idx="594">
                  <c:v>111.67</c:v>
                </c:pt>
                <c:pt idx="595">
                  <c:v>109.15</c:v>
                </c:pt>
                <c:pt idx="596">
                  <c:v>109.07</c:v>
                </c:pt>
                <c:pt idx="597">
                  <c:v>95.95</c:v>
                </c:pt>
                <c:pt idx="598">
                  <c:v>100.37</c:v>
                </c:pt>
                <c:pt idx="599">
                  <c:v>102.27</c:v>
                </c:pt>
                <c:pt idx="600">
                  <c:v>103.57</c:v>
                </c:pt>
                <c:pt idx="601">
                  <c:v>104.4</c:v>
                </c:pt>
                <c:pt idx="602">
                  <c:v>106.2</c:v>
                </c:pt>
                <c:pt idx="603">
                  <c:v>108.41</c:v>
                </c:pt>
                <c:pt idx="604">
                  <c:v>106.17</c:v>
                </c:pt>
                <c:pt idx="605">
                  <c:v>107.19</c:v>
                </c:pt>
                <c:pt idx="606">
                  <c:v>108.88</c:v>
                </c:pt>
                <c:pt idx="607">
                  <c:v>107.68</c:v>
                </c:pt>
                <c:pt idx="608">
                  <c:v>108.68</c:v>
                </c:pt>
                <c:pt idx="609">
                  <c:v>103.28</c:v>
                </c:pt>
                <c:pt idx="610">
                  <c:v>104.1</c:v>
                </c:pt>
                <c:pt idx="611">
                  <c:v>104.85</c:v>
                </c:pt>
                <c:pt idx="612">
                  <c:v>105.54</c:v>
                </c:pt>
                <c:pt idx="613">
                  <c:v>107.23</c:v>
                </c:pt>
                <c:pt idx="614">
                  <c:v>108.39</c:v>
                </c:pt>
                <c:pt idx="615">
                  <c:v>109.72</c:v>
                </c:pt>
                <c:pt idx="616">
                  <c:v>108.09</c:v>
                </c:pt>
                <c:pt idx="617">
                  <c:v>104.63</c:v>
                </c:pt>
                <c:pt idx="618">
                  <c:v>99.33</c:v>
                </c:pt>
                <c:pt idx="619">
                  <c:v>101.61</c:v>
                </c:pt>
                <c:pt idx="620">
                  <c:v>99.76</c:v>
                </c:pt>
                <c:pt idx="621">
                  <c:v>89.6</c:v>
                </c:pt>
                <c:pt idx="622">
                  <c:v>92.96</c:v>
                </c:pt>
                <c:pt idx="623">
                  <c:v>102.18</c:v>
                </c:pt>
                <c:pt idx="624">
                  <c:v>98.48</c:v>
                </c:pt>
                <c:pt idx="625">
                  <c:v>93.96</c:v>
                </c:pt>
                <c:pt idx="626">
                  <c:v>92.13</c:v>
                </c:pt>
                <c:pt idx="627">
                  <c:v>94.45</c:v>
                </c:pt>
                <c:pt idx="628">
                  <c:v>92.09</c:v>
                </c:pt>
                <c:pt idx="629">
                  <c:v>92.92</c:v>
                </c:pt>
                <c:pt idx="630">
                  <c:v>93.02</c:v>
                </c:pt>
                <c:pt idx="631">
                  <c:v>95.32</c:v>
                </c:pt>
                <c:pt idx="632">
                  <c:v>99.6</c:v>
                </c:pt>
                <c:pt idx="633">
                  <c:v>102.18</c:v>
                </c:pt>
                <c:pt idx="634">
                  <c:v>102.73</c:v>
                </c:pt>
                <c:pt idx="635">
                  <c:v>103.3</c:v>
                </c:pt>
                <c:pt idx="636">
                  <c:v>104.08</c:v>
                </c:pt>
                <c:pt idx="637">
                  <c:v>105.5</c:v>
                </c:pt>
                <c:pt idx="638">
                  <c:v>109.66</c:v>
                </c:pt>
                <c:pt idx="639">
                  <c:v>111.81</c:v>
                </c:pt>
                <c:pt idx="640">
                  <c:v>107.84</c:v>
                </c:pt>
                <c:pt idx="641">
                  <c:v>107.64</c:v>
                </c:pt>
                <c:pt idx="642">
                  <c:v>108.05</c:v>
                </c:pt>
                <c:pt idx="643">
                  <c:v>109.86</c:v>
                </c:pt>
                <c:pt idx="644">
                  <c:v>110.41</c:v>
                </c:pt>
                <c:pt idx="645">
                  <c:v>109.82</c:v>
                </c:pt>
                <c:pt idx="646">
                  <c:v>109.9</c:v>
                </c:pt>
                <c:pt idx="647">
                  <c:v>110.98</c:v>
                </c:pt>
                <c:pt idx="648">
                  <c:v>109.07</c:v>
                </c:pt>
                <c:pt idx="649">
                  <c:v>102.1</c:v>
                </c:pt>
                <c:pt idx="650">
                  <c:v>95.87</c:v>
                </c:pt>
                <c:pt idx="651">
                  <c:v>93.17</c:v>
                </c:pt>
                <c:pt idx="652">
                  <c:v>99.11</c:v>
                </c:pt>
                <c:pt idx="653">
                  <c:v>173.52</c:v>
                </c:pt>
                <c:pt idx="654">
                  <c:v>96.32</c:v>
                </c:pt>
                <c:pt idx="655">
                  <c:v>92.31</c:v>
                </c:pt>
                <c:pt idx="656">
                  <c:v>89.62</c:v>
                </c:pt>
                <c:pt idx="657">
                  <c:v>70.180000000000007</c:v>
                </c:pt>
                <c:pt idx="658">
                  <c:v>87.51</c:v>
                </c:pt>
                <c:pt idx="659">
                  <c:v>84.65</c:v>
                </c:pt>
                <c:pt idx="660">
                  <c:v>85.77</c:v>
                </c:pt>
                <c:pt idx="661">
                  <c:v>86.47</c:v>
                </c:pt>
                <c:pt idx="662">
                  <c:v>87</c:v>
                </c:pt>
                <c:pt idx="663">
                  <c:v>87.61</c:v>
                </c:pt>
                <c:pt idx="664">
                  <c:v>89.38</c:v>
                </c:pt>
                <c:pt idx="665">
                  <c:v>86.81</c:v>
                </c:pt>
                <c:pt idx="666">
                  <c:v>87.44</c:v>
                </c:pt>
                <c:pt idx="667">
                  <c:v>87.93</c:v>
                </c:pt>
                <c:pt idx="668">
                  <c:v>93.04</c:v>
                </c:pt>
                <c:pt idx="669">
                  <c:v>95.63</c:v>
                </c:pt>
                <c:pt idx="670">
                  <c:v>96.52</c:v>
                </c:pt>
                <c:pt idx="671">
                  <c:v>97.42</c:v>
                </c:pt>
                <c:pt idx="672">
                  <c:v>94.92</c:v>
                </c:pt>
                <c:pt idx="673">
                  <c:v>95.22</c:v>
                </c:pt>
                <c:pt idx="674">
                  <c:v>97.64</c:v>
                </c:pt>
                <c:pt idx="675">
                  <c:v>97.3</c:v>
                </c:pt>
                <c:pt idx="676">
                  <c:v>98.42</c:v>
                </c:pt>
                <c:pt idx="677">
                  <c:v>99.92</c:v>
                </c:pt>
                <c:pt idx="678">
                  <c:v>101.08</c:v>
                </c:pt>
                <c:pt idx="679">
                  <c:v>97.71</c:v>
                </c:pt>
                <c:pt idx="680">
                  <c:v>100.11</c:v>
                </c:pt>
                <c:pt idx="681">
                  <c:v>100.11</c:v>
                </c:pt>
                <c:pt idx="682">
                  <c:v>101.17</c:v>
                </c:pt>
                <c:pt idx="683">
                  <c:v>103.63</c:v>
                </c:pt>
                <c:pt idx="684">
                  <c:v>105.14</c:v>
                </c:pt>
                <c:pt idx="685">
                  <c:v>108.78</c:v>
                </c:pt>
                <c:pt idx="686">
                  <c:v>111.1</c:v>
                </c:pt>
                <c:pt idx="687">
                  <c:v>113.54</c:v>
                </c:pt>
                <c:pt idx="688">
                  <c:v>109.7</c:v>
                </c:pt>
                <c:pt idx="689">
                  <c:v>111.33</c:v>
                </c:pt>
                <c:pt idx="690">
                  <c:v>110.29</c:v>
                </c:pt>
                <c:pt idx="691">
                  <c:v>104.04</c:v>
                </c:pt>
                <c:pt idx="692">
                  <c:v>116.5</c:v>
                </c:pt>
                <c:pt idx="693">
                  <c:v>109.31</c:v>
                </c:pt>
                <c:pt idx="694">
                  <c:v>111.02</c:v>
                </c:pt>
                <c:pt idx="695">
                  <c:v>112.95</c:v>
                </c:pt>
                <c:pt idx="696">
                  <c:v>106.36</c:v>
                </c:pt>
                <c:pt idx="697">
                  <c:v>73.58</c:v>
                </c:pt>
                <c:pt idx="698">
                  <c:v>72.989999999999995</c:v>
                </c:pt>
                <c:pt idx="699">
                  <c:v>73.62</c:v>
                </c:pt>
                <c:pt idx="700">
                  <c:v>71.930000000000007</c:v>
                </c:pt>
                <c:pt idx="701">
                  <c:v>76.12</c:v>
                </c:pt>
                <c:pt idx="702">
                  <c:v>73.11</c:v>
                </c:pt>
                <c:pt idx="703">
                  <c:v>71.87</c:v>
                </c:pt>
                <c:pt idx="704">
                  <c:v>72.010000000000005</c:v>
                </c:pt>
                <c:pt idx="705">
                  <c:v>72.150000000000006</c:v>
                </c:pt>
                <c:pt idx="706">
                  <c:v>71.03</c:v>
                </c:pt>
                <c:pt idx="707">
                  <c:v>71.38</c:v>
                </c:pt>
                <c:pt idx="708">
                  <c:v>69.650000000000006</c:v>
                </c:pt>
                <c:pt idx="709">
                  <c:v>70.08</c:v>
                </c:pt>
                <c:pt idx="710">
                  <c:v>78.989999999999995</c:v>
                </c:pt>
                <c:pt idx="711">
                  <c:v>70.69</c:v>
                </c:pt>
                <c:pt idx="712">
                  <c:v>66.39</c:v>
                </c:pt>
                <c:pt idx="713">
                  <c:v>66.37</c:v>
                </c:pt>
                <c:pt idx="714">
                  <c:v>66.94</c:v>
                </c:pt>
                <c:pt idx="715">
                  <c:v>66.31</c:v>
                </c:pt>
                <c:pt idx="716">
                  <c:v>65.23</c:v>
                </c:pt>
                <c:pt idx="717">
                  <c:v>55.46</c:v>
                </c:pt>
                <c:pt idx="718">
                  <c:v>64.599999999999994</c:v>
                </c:pt>
                <c:pt idx="719">
                  <c:v>70.75</c:v>
                </c:pt>
                <c:pt idx="720">
                  <c:v>71.73</c:v>
                </c:pt>
                <c:pt idx="721">
                  <c:v>72.28</c:v>
                </c:pt>
                <c:pt idx="722">
                  <c:v>73.459999999999994</c:v>
                </c:pt>
                <c:pt idx="723">
                  <c:v>74.7</c:v>
                </c:pt>
                <c:pt idx="724">
                  <c:v>75.86</c:v>
                </c:pt>
                <c:pt idx="725">
                  <c:v>76.47</c:v>
                </c:pt>
                <c:pt idx="726">
                  <c:v>77.16</c:v>
                </c:pt>
                <c:pt idx="727">
                  <c:v>78.040000000000006</c:v>
                </c:pt>
                <c:pt idx="728">
                  <c:v>79.260000000000005</c:v>
                </c:pt>
                <c:pt idx="729">
                  <c:v>80.3</c:v>
                </c:pt>
                <c:pt idx="730">
                  <c:v>81.36</c:v>
                </c:pt>
                <c:pt idx="731">
                  <c:v>98.64</c:v>
                </c:pt>
                <c:pt idx="732">
                  <c:v>97.62</c:v>
                </c:pt>
                <c:pt idx="733">
                  <c:v>97.77</c:v>
                </c:pt>
                <c:pt idx="734">
                  <c:v>98.32</c:v>
                </c:pt>
                <c:pt idx="735">
                  <c:v>99.29</c:v>
                </c:pt>
                <c:pt idx="736">
                  <c:v>100.05</c:v>
                </c:pt>
                <c:pt idx="737">
                  <c:v>101.08</c:v>
                </c:pt>
                <c:pt idx="738">
                  <c:v>102.61</c:v>
                </c:pt>
                <c:pt idx="739">
                  <c:v>100.39</c:v>
                </c:pt>
                <c:pt idx="740">
                  <c:v>100.6</c:v>
                </c:pt>
                <c:pt idx="741">
                  <c:v>104.91</c:v>
                </c:pt>
                <c:pt idx="742">
                  <c:v>106.24</c:v>
                </c:pt>
                <c:pt idx="743">
                  <c:v>106.36</c:v>
                </c:pt>
                <c:pt idx="744">
                  <c:v>107.29</c:v>
                </c:pt>
                <c:pt idx="745">
                  <c:v>107.52</c:v>
                </c:pt>
                <c:pt idx="746">
                  <c:v>107.01</c:v>
                </c:pt>
                <c:pt idx="747">
                  <c:v>103.14</c:v>
                </c:pt>
                <c:pt idx="748">
                  <c:v>95.24</c:v>
                </c:pt>
                <c:pt idx="749">
                  <c:v>96.2</c:v>
                </c:pt>
                <c:pt idx="750">
                  <c:v>106.13</c:v>
                </c:pt>
                <c:pt idx="751">
                  <c:v>100.86</c:v>
                </c:pt>
                <c:pt idx="752">
                  <c:v>94</c:v>
                </c:pt>
                <c:pt idx="753">
                  <c:v>93.96</c:v>
                </c:pt>
                <c:pt idx="754">
                  <c:v>95.26</c:v>
                </c:pt>
                <c:pt idx="755">
                  <c:v>95.45</c:v>
                </c:pt>
                <c:pt idx="756">
                  <c:v>96.26</c:v>
                </c:pt>
                <c:pt idx="757">
                  <c:v>90.01</c:v>
                </c:pt>
                <c:pt idx="758">
                  <c:v>103.57</c:v>
                </c:pt>
                <c:pt idx="759">
                  <c:v>100.64</c:v>
                </c:pt>
                <c:pt idx="760">
                  <c:v>101.68</c:v>
                </c:pt>
                <c:pt idx="761">
                  <c:v>101.78</c:v>
                </c:pt>
                <c:pt idx="762">
                  <c:v>103.34</c:v>
                </c:pt>
                <c:pt idx="763">
                  <c:v>102.55</c:v>
                </c:pt>
                <c:pt idx="764">
                  <c:v>99.29</c:v>
                </c:pt>
                <c:pt idx="765">
                  <c:v>100.76</c:v>
                </c:pt>
                <c:pt idx="766">
                  <c:v>101.98</c:v>
                </c:pt>
                <c:pt idx="767">
                  <c:v>103.45</c:v>
                </c:pt>
                <c:pt idx="768">
                  <c:v>104.4</c:v>
                </c:pt>
                <c:pt idx="769">
                  <c:v>106.6</c:v>
                </c:pt>
                <c:pt idx="770">
                  <c:v>101.02</c:v>
                </c:pt>
                <c:pt idx="771">
                  <c:v>102.35</c:v>
                </c:pt>
                <c:pt idx="772">
                  <c:v>102.53</c:v>
                </c:pt>
                <c:pt idx="773">
                  <c:v>112.45</c:v>
                </c:pt>
                <c:pt idx="774">
                  <c:v>102.69</c:v>
                </c:pt>
                <c:pt idx="775">
                  <c:v>90.95</c:v>
                </c:pt>
                <c:pt idx="776">
                  <c:v>91.56</c:v>
                </c:pt>
                <c:pt idx="777">
                  <c:v>92.51</c:v>
                </c:pt>
                <c:pt idx="778">
                  <c:v>88.99</c:v>
                </c:pt>
                <c:pt idx="779">
                  <c:v>91.82</c:v>
                </c:pt>
                <c:pt idx="780">
                  <c:v>91.29</c:v>
                </c:pt>
                <c:pt idx="781">
                  <c:v>96.22</c:v>
                </c:pt>
                <c:pt idx="782">
                  <c:v>99.84</c:v>
                </c:pt>
                <c:pt idx="783">
                  <c:v>100.74</c:v>
                </c:pt>
                <c:pt idx="784">
                  <c:v>101.92</c:v>
                </c:pt>
                <c:pt idx="785">
                  <c:v>107.89</c:v>
                </c:pt>
                <c:pt idx="786">
                  <c:v>113.38</c:v>
                </c:pt>
                <c:pt idx="787">
                  <c:v>106.79</c:v>
                </c:pt>
                <c:pt idx="788">
                  <c:v>101.08</c:v>
                </c:pt>
                <c:pt idx="789">
                  <c:v>97.36</c:v>
                </c:pt>
                <c:pt idx="790">
                  <c:v>98.13</c:v>
                </c:pt>
                <c:pt idx="791">
                  <c:v>98.8</c:v>
                </c:pt>
                <c:pt idx="792">
                  <c:v>99.42</c:v>
                </c:pt>
                <c:pt idx="793">
                  <c:v>90.97</c:v>
                </c:pt>
                <c:pt idx="794">
                  <c:v>89.34</c:v>
                </c:pt>
                <c:pt idx="795">
                  <c:v>85.18</c:v>
                </c:pt>
                <c:pt idx="796">
                  <c:v>85.29</c:v>
                </c:pt>
                <c:pt idx="797">
                  <c:v>85.77</c:v>
                </c:pt>
                <c:pt idx="798">
                  <c:v>86</c:v>
                </c:pt>
                <c:pt idx="799">
                  <c:v>86.34</c:v>
                </c:pt>
                <c:pt idx="800">
                  <c:v>83.64</c:v>
                </c:pt>
                <c:pt idx="801">
                  <c:v>87.59</c:v>
                </c:pt>
                <c:pt idx="802">
                  <c:v>88.36</c:v>
                </c:pt>
                <c:pt idx="803">
                  <c:v>74.31</c:v>
                </c:pt>
                <c:pt idx="804">
                  <c:v>69.55</c:v>
                </c:pt>
                <c:pt idx="805">
                  <c:v>69.75</c:v>
                </c:pt>
                <c:pt idx="806">
                  <c:v>65.78</c:v>
                </c:pt>
                <c:pt idx="807">
                  <c:v>53.57</c:v>
                </c:pt>
                <c:pt idx="808">
                  <c:v>53.71</c:v>
                </c:pt>
                <c:pt idx="809">
                  <c:v>53.42</c:v>
                </c:pt>
                <c:pt idx="810">
                  <c:v>40.39</c:v>
                </c:pt>
                <c:pt idx="811">
                  <c:v>40.700000000000003</c:v>
                </c:pt>
                <c:pt idx="812">
                  <c:v>41.04</c:v>
                </c:pt>
                <c:pt idx="813">
                  <c:v>53.87</c:v>
                </c:pt>
                <c:pt idx="814">
                  <c:v>76.14</c:v>
                </c:pt>
                <c:pt idx="815">
                  <c:v>75.59</c:v>
                </c:pt>
                <c:pt idx="816">
                  <c:v>72.38</c:v>
                </c:pt>
                <c:pt idx="817">
                  <c:v>71.180000000000007</c:v>
                </c:pt>
                <c:pt idx="818">
                  <c:v>55.15</c:v>
                </c:pt>
                <c:pt idx="819">
                  <c:v>51.29</c:v>
                </c:pt>
                <c:pt idx="820">
                  <c:v>51.81</c:v>
                </c:pt>
                <c:pt idx="821">
                  <c:v>52.51</c:v>
                </c:pt>
                <c:pt idx="822">
                  <c:v>53.24</c:v>
                </c:pt>
                <c:pt idx="823">
                  <c:v>53.99</c:v>
                </c:pt>
                <c:pt idx="824">
                  <c:v>54.77</c:v>
                </c:pt>
                <c:pt idx="825">
                  <c:v>69.709999999999994</c:v>
                </c:pt>
                <c:pt idx="826">
                  <c:v>75.55</c:v>
                </c:pt>
                <c:pt idx="827">
                  <c:v>62.56</c:v>
                </c:pt>
                <c:pt idx="828">
                  <c:v>53.91</c:v>
                </c:pt>
                <c:pt idx="829">
                  <c:v>55.26</c:v>
                </c:pt>
                <c:pt idx="830">
                  <c:v>70.2</c:v>
                </c:pt>
                <c:pt idx="831">
                  <c:v>64.72</c:v>
                </c:pt>
                <c:pt idx="832">
                  <c:v>65.5</c:v>
                </c:pt>
                <c:pt idx="833">
                  <c:v>67.53</c:v>
                </c:pt>
                <c:pt idx="834">
                  <c:v>72.66</c:v>
                </c:pt>
                <c:pt idx="835">
                  <c:v>73.91</c:v>
                </c:pt>
                <c:pt idx="836">
                  <c:v>75.39</c:v>
                </c:pt>
                <c:pt idx="837">
                  <c:v>76.23</c:v>
                </c:pt>
                <c:pt idx="838">
                  <c:v>81.66</c:v>
                </c:pt>
                <c:pt idx="839">
                  <c:v>93.94</c:v>
                </c:pt>
                <c:pt idx="840">
                  <c:v>93.02</c:v>
                </c:pt>
                <c:pt idx="841">
                  <c:v>95.47</c:v>
                </c:pt>
                <c:pt idx="842">
                  <c:v>93.96</c:v>
                </c:pt>
                <c:pt idx="843">
                  <c:v>95.34</c:v>
                </c:pt>
                <c:pt idx="844">
                  <c:v>95.77</c:v>
                </c:pt>
                <c:pt idx="845">
                  <c:v>96.48</c:v>
                </c:pt>
                <c:pt idx="846">
                  <c:v>99.15</c:v>
                </c:pt>
                <c:pt idx="847">
                  <c:v>101.76</c:v>
                </c:pt>
                <c:pt idx="848">
                  <c:v>102.57</c:v>
                </c:pt>
                <c:pt idx="849">
                  <c:v>105.87</c:v>
                </c:pt>
                <c:pt idx="850">
                  <c:v>104.55</c:v>
                </c:pt>
                <c:pt idx="851">
                  <c:v>101</c:v>
                </c:pt>
                <c:pt idx="852">
                  <c:v>100.54</c:v>
                </c:pt>
                <c:pt idx="853">
                  <c:v>106.68</c:v>
                </c:pt>
                <c:pt idx="854">
                  <c:v>107.72</c:v>
                </c:pt>
                <c:pt idx="855">
                  <c:v>108.25</c:v>
                </c:pt>
                <c:pt idx="856">
                  <c:v>102.71</c:v>
                </c:pt>
                <c:pt idx="857">
                  <c:v>90.56</c:v>
                </c:pt>
                <c:pt idx="858">
                  <c:v>82.09</c:v>
                </c:pt>
                <c:pt idx="859">
                  <c:v>76.16</c:v>
                </c:pt>
                <c:pt idx="860">
                  <c:v>77.260000000000005</c:v>
                </c:pt>
                <c:pt idx="861">
                  <c:v>79.930000000000007</c:v>
                </c:pt>
                <c:pt idx="862">
                  <c:v>82.01</c:v>
                </c:pt>
                <c:pt idx="863">
                  <c:v>83.58</c:v>
                </c:pt>
                <c:pt idx="864">
                  <c:v>84.88</c:v>
                </c:pt>
                <c:pt idx="865">
                  <c:v>86.34</c:v>
                </c:pt>
                <c:pt idx="866">
                  <c:v>86.98</c:v>
                </c:pt>
                <c:pt idx="867">
                  <c:v>87.67</c:v>
                </c:pt>
                <c:pt idx="868">
                  <c:v>87.81</c:v>
                </c:pt>
                <c:pt idx="869">
                  <c:v>87.73</c:v>
                </c:pt>
                <c:pt idx="870">
                  <c:v>90.5</c:v>
                </c:pt>
                <c:pt idx="871">
                  <c:v>109.41</c:v>
                </c:pt>
                <c:pt idx="872">
                  <c:v>105.56</c:v>
                </c:pt>
                <c:pt idx="873">
                  <c:v>99.58</c:v>
                </c:pt>
                <c:pt idx="874">
                  <c:v>94.31</c:v>
                </c:pt>
                <c:pt idx="875">
                  <c:v>94.69</c:v>
                </c:pt>
                <c:pt idx="876">
                  <c:v>94.73</c:v>
                </c:pt>
                <c:pt idx="877">
                  <c:v>95.08</c:v>
                </c:pt>
                <c:pt idx="878">
                  <c:v>89.54</c:v>
                </c:pt>
                <c:pt idx="879">
                  <c:v>85.37</c:v>
                </c:pt>
                <c:pt idx="880">
                  <c:v>88.38</c:v>
                </c:pt>
                <c:pt idx="881">
                  <c:v>89.11</c:v>
                </c:pt>
                <c:pt idx="882">
                  <c:v>89.48</c:v>
                </c:pt>
                <c:pt idx="883">
                  <c:v>89.42</c:v>
                </c:pt>
                <c:pt idx="884">
                  <c:v>90.05</c:v>
                </c:pt>
                <c:pt idx="885">
                  <c:v>88.69</c:v>
                </c:pt>
                <c:pt idx="886">
                  <c:v>89.44</c:v>
                </c:pt>
                <c:pt idx="887">
                  <c:v>86.3</c:v>
                </c:pt>
                <c:pt idx="888">
                  <c:v>82.66</c:v>
                </c:pt>
                <c:pt idx="889">
                  <c:v>77.98</c:v>
                </c:pt>
                <c:pt idx="890">
                  <c:v>78.81</c:v>
                </c:pt>
                <c:pt idx="891">
                  <c:v>70.5</c:v>
                </c:pt>
                <c:pt idx="892">
                  <c:v>60.87</c:v>
                </c:pt>
                <c:pt idx="893">
                  <c:v>61.4</c:v>
                </c:pt>
                <c:pt idx="894">
                  <c:v>61.1</c:v>
                </c:pt>
                <c:pt idx="895">
                  <c:v>60.59</c:v>
                </c:pt>
                <c:pt idx="896">
                  <c:v>61.97</c:v>
                </c:pt>
                <c:pt idx="897">
                  <c:v>62.22</c:v>
                </c:pt>
                <c:pt idx="898">
                  <c:v>55.09</c:v>
                </c:pt>
                <c:pt idx="899">
                  <c:v>42.71</c:v>
                </c:pt>
                <c:pt idx="900">
                  <c:v>42.8</c:v>
                </c:pt>
                <c:pt idx="901">
                  <c:v>43.96</c:v>
                </c:pt>
                <c:pt idx="902">
                  <c:v>38.81</c:v>
                </c:pt>
                <c:pt idx="903">
                  <c:v>38.93</c:v>
                </c:pt>
                <c:pt idx="904">
                  <c:v>39.17</c:v>
                </c:pt>
                <c:pt idx="905">
                  <c:v>39.380000000000003</c:v>
                </c:pt>
                <c:pt idx="906">
                  <c:v>39.68</c:v>
                </c:pt>
                <c:pt idx="907">
                  <c:v>40.01</c:v>
                </c:pt>
                <c:pt idx="908">
                  <c:v>40.54</c:v>
                </c:pt>
                <c:pt idx="909">
                  <c:v>39.58</c:v>
                </c:pt>
                <c:pt idx="910">
                  <c:v>62.91</c:v>
                </c:pt>
                <c:pt idx="911">
                  <c:v>62.24</c:v>
                </c:pt>
                <c:pt idx="912">
                  <c:v>54.81</c:v>
                </c:pt>
                <c:pt idx="913">
                  <c:v>55.24</c:v>
                </c:pt>
                <c:pt idx="914">
                  <c:v>58.25</c:v>
                </c:pt>
                <c:pt idx="915">
                  <c:v>60.16</c:v>
                </c:pt>
                <c:pt idx="916">
                  <c:v>72.64</c:v>
                </c:pt>
                <c:pt idx="917">
                  <c:v>71.95</c:v>
                </c:pt>
                <c:pt idx="918">
                  <c:v>72.260000000000005</c:v>
                </c:pt>
                <c:pt idx="919">
                  <c:v>72.680000000000007</c:v>
                </c:pt>
                <c:pt idx="920">
                  <c:v>67.45</c:v>
                </c:pt>
                <c:pt idx="921">
                  <c:v>67.33</c:v>
                </c:pt>
                <c:pt idx="922">
                  <c:v>67.8</c:v>
                </c:pt>
                <c:pt idx="923">
                  <c:v>68.650000000000006</c:v>
                </c:pt>
                <c:pt idx="924">
                  <c:v>69.55</c:v>
                </c:pt>
                <c:pt idx="925">
                  <c:v>70.040000000000006</c:v>
                </c:pt>
                <c:pt idx="926">
                  <c:v>70.12</c:v>
                </c:pt>
                <c:pt idx="927">
                  <c:v>70.48</c:v>
                </c:pt>
                <c:pt idx="928">
                  <c:v>71.03</c:v>
                </c:pt>
                <c:pt idx="929">
                  <c:v>71.989999999999995</c:v>
                </c:pt>
                <c:pt idx="930">
                  <c:v>72.790000000000006</c:v>
                </c:pt>
                <c:pt idx="931">
                  <c:v>70.59</c:v>
                </c:pt>
                <c:pt idx="932">
                  <c:v>66.98</c:v>
                </c:pt>
                <c:pt idx="933">
                  <c:v>62.46</c:v>
                </c:pt>
                <c:pt idx="934">
                  <c:v>61.3</c:v>
                </c:pt>
                <c:pt idx="935">
                  <c:v>54.18</c:v>
                </c:pt>
                <c:pt idx="936">
                  <c:v>39.479999999999997</c:v>
                </c:pt>
                <c:pt idx="937">
                  <c:v>39.9</c:v>
                </c:pt>
                <c:pt idx="938">
                  <c:v>40.11</c:v>
                </c:pt>
                <c:pt idx="939">
                  <c:v>70.95</c:v>
                </c:pt>
                <c:pt idx="940">
                  <c:v>69.63</c:v>
                </c:pt>
                <c:pt idx="941">
                  <c:v>66.819999999999993</c:v>
                </c:pt>
                <c:pt idx="942">
                  <c:v>66.510000000000005</c:v>
                </c:pt>
                <c:pt idx="943">
                  <c:v>66.7</c:v>
                </c:pt>
                <c:pt idx="944">
                  <c:v>67.55</c:v>
                </c:pt>
                <c:pt idx="945">
                  <c:v>71.08</c:v>
                </c:pt>
                <c:pt idx="946">
                  <c:v>73.7</c:v>
                </c:pt>
                <c:pt idx="947">
                  <c:v>75.41</c:v>
                </c:pt>
                <c:pt idx="948">
                  <c:v>76.02</c:v>
                </c:pt>
                <c:pt idx="949">
                  <c:v>76.55</c:v>
                </c:pt>
                <c:pt idx="950">
                  <c:v>77.180000000000007</c:v>
                </c:pt>
                <c:pt idx="951">
                  <c:v>77.67</c:v>
                </c:pt>
                <c:pt idx="952">
                  <c:v>73.05</c:v>
                </c:pt>
                <c:pt idx="953">
                  <c:v>73.38</c:v>
                </c:pt>
                <c:pt idx="954">
                  <c:v>74.58</c:v>
                </c:pt>
                <c:pt idx="955">
                  <c:v>76.02</c:v>
                </c:pt>
                <c:pt idx="956">
                  <c:v>77.45</c:v>
                </c:pt>
                <c:pt idx="957">
                  <c:v>78.2</c:v>
                </c:pt>
                <c:pt idx="958">
                  <c:v>79.89</c:v>
                </c:pt>
                <c:pt idx="959">
                  <c:v>80.58</c:v>
                </c:pt>
                <c:pt idx="960">
                  <c:v>80.81</c:v>
                </c:pt>
                <c:pt idx="961">
                  <c:v>81.28</c:v>
                </c:pt>
                <c:pt idx="962">
                  <c:v>81.23</c:v>
                </c:pt>
                <c:pt idx="963">
                  <c:v>81.34</c:v>
                </c:pt>
                <c:pt idx="964">
                  <c:v>81.209999999999994</c:v>
                </c:pt>
                <c:pt idx="965">
                  <c:v>71.38</c:v>
                </c:pt>
                <c:pt idx="966">
                  <c:v>69.83</c:v>
                </c:pt>
                <c:pt idx="967">
                  <c:v>70.16</c:v>
                </c:pt>
                <c:pt idx="968">
                  <c:v>70.260000000000005</c:v>
                </c:pt>
                <c:pt idx="969">
                  <c:v>70.22</c:v>
                </c:pt>
                <c:pt idx="970">
                  <c:v>69.39</c:v>
                </c:pt>
                <c:pt idx="971">
                  <c:v>66.11</c:v>
                </c:pt>
                <c:pt idx="972">
                  <c:v>60.37</c:v>
                </c:pt>
                <c:pt idx="973">
                  <c:v>79.61</c:v>
                </c:pt>
                <c:pt idx="974">
                  <c:v>75.569999999999993</c:v>
                </c:pt>
                <c:pt idx="975">
                  <c:v>76.290000000000006</c:v>
                </c:pt>
                <c:pt idx="976">
                  <c:v>77.12</c:v>
                </c:pt>
                <c:pt idx="977">
                  <c:v>77.88</c:v>
                </c:pt>
                <c:pt idx="978">
                  <c:v>76.39</c:v>
                </c:pt>
                <c:pt idx="979">
                  <c:v>71.180000000000007</c:v>
                </c:pt>
                <c:pt idx="980">
                  <c:v>71.709999999999994</c:v>
                </c:pt>
                <c:pt idx="981">
                  <c:v>71.97</c:v>
                </c:pt>
                <c:pt idx="982">
                  <c:v>70.260000000000005</c:v>
                </c:pt>
                <c:pt idx="983">
                  <c:v>67.13</c:v>
                </c:pt>
                <c:pt idx="984">
                  <c:v>79.989999999999995</c:v>
                </c:pt>
                <c:pt idx="985">
                  <c:v>82.72</c:v>
                </c:pt>
                <c:pt idx="986">
                  <c:v>78.73</c:v>
                </c:pt>
                <c:pt idx="987">
                  <c:v>78</c:v>
                </c:pt>
                <c:pt idx="988">
                  <c:v>78.14</c:v>
                </c:pt>
                <c:pt idx="989">
                  <c:v>80.34</c:v>
                </c:pt>
                <c:pt idx="990">
                  <c:v>82.94</c:v>
                </c:pt>
                <c:pt idx="991">
                  <c:v>84.29</c:v>
                </c:pt>
                <c:pt idx="992">
                  <c:v>84.31</c:v>
                </c:pt>
                <c:pt idx="993">
                  <c:v>83.58</c:v>
                </c:pt>
                <c:pt idx="994">
                  <c:v>86.89</c:v>
                </c:pt>
                <c:pt idx="995">
                  <c:v>87.2</c:v>
                </c:pt>
                <c:pt idx="996">
                  <c:v>94.39</c:v>
                </c:pt>
                <c:pt idx="997">
                  <c:v>96.36</c:v>
                </c:pt>
                <c:pt idx="998">
                  <c:v>97.3</c:v>
                </c:pt>
                <c:pt idx="999">
                  <c:v>100.76</c:v>
                </c:pt>
                <c:pt idx="1000">
                  <c:v>100.19</c:v>
                </c:pt>
                <c:pt idx="1001">
                  <c:v>96.28</c:v>
                </c:pt>
                <c:pt idx="1002">
                  <c:v>96.99</c:v>
                </c:pt>
                <c:pt idx="1003">
                  <c:v>97.6</c:v>
                </c:pt>
                <c:pt idx="1004">
                  <c:v>98.13</c:v>
                </c:pt>
                <c:pt idx="1005">
                  <c:v>99.07</c:v>
                </c:pt>
                <c:pt idx="1006">
                  <c:v>99.92</c:v>
                </c:pt>
                <c:pt idx="1007">
                  <c:v>101.94</c:v>
                </c:pt>
                <c:pt idx="1008">
                  <c:v>100.11</c:v>
                </c:pt>
                <c:pt idx="1009">
                  <c:v>95.22</c:v>
                </c:pt>
                <c:pt idx="1010">
                  <c:v>95.04</c:v>
                </c:pt>
                <c:pt idx="1011">
                  <c:v>91.92</c:v>
                </c:pt>
                <c:pt idx="1012">
                  <c:v>92.29</c:v>
                </c:pt>
                <c:pt idx="1013">
                  <c:v>92.51</c:v>
                </c:pt>
                <c:pt idx="1014">
                  <c:v>77.06</c:v>
                </c:pt>
                <c:pt idx="1015">
                  <c:v>77.489999999999995</c:v>
                </c:pt>
                <c:pt idx="1016">
                  <c:v>77.59</c:v>
                </c:pt>
                <c:pt idx="1017">
                  <c:v>77.77</c:v>
                </c:pt>
                <c:pt idx="1018">
                  <c:v>77.73</c:v>
                </c:pt>
                <c:pt idx="1019">
                  <c:v>75.09</c:v>
                </c:pt>
                <c:pt idx="1020">
                  <c:v>71.77</c:v>
                </c:pt>
                <c:pt idx="1021">
                  <c:v>71.790000000000006</c:v>
                </c:pt>
                <c:pt idx="1022">
                  <c:v>71.91</c:v>
                </c:pt>
                <c:pt idx="1023">
                  <c:v>48.94</c:v>
                </c:pt>
                <c:pt idx="1024">
                  <c:v>49.76</c:v>
                </c:pt>
                <c:pt idx="1025">
                  <c:v>50.67</c:v>
                </c:pt>
                <c:pt idx="1026">
                  <c:v>58.78</c:v>
                </c:pt>
                <c:pt idx="1027">
                  <c:v>60.37</c:v>
                </c:pt>
                <c:pt idx="1028">
                  <c:v>52.49</c:v>
                </c:pt>
                <c:pt idx="1029">
                  <c:v>53.02</c:v>
                </c:pt>
                <c:pt idx="1030">
                  <c:v>53.57</c:v>
                </c:pt>
                <c:pt idx="1031">
                  <c:v>54.07</c:v>
                </c:pt>
                <c:pt idx="1032">
                  <c:v>36.99</c:v>
                </c:pt>
                <c:pt idx="1033">
                  <c:v>36.18</c:v>
                </c:pt>
                <c:pt idx="1034">
                  <c:v>36.75</c:v>
                </c:pt>
                <c:pt idx="1035">
                  <c:v>36.909999999999997</c:v>
                </c:pt>
                <c:pt idx="1036">
                  <c:v>36.99</c:v>
                </c:pt>
                <c:pt idx="1037">
                  <c:v>37.119999999999997</c:v>
                </c:pt>
                <c:pt idx="1038">
                  <c:v>37.340000000000003</c:v>
                </c:pt>
                <c:pt idx="1039">
                  <c:v>37.729999999999997</c:v>
                </c:pt>
                <c:pt idx="1040">
                  <c:v>38.11</c:v>
                </c:pt>
                <c:pt idx="1041">
                  <c:v>38.42</c:v>
                </c:pt>
                <c:pt idx="1042">
                  <c:v>38.44</c:v>
                </c:pt>
                <c:pt idx="1043">
                  <c:v>38.89</c:v>
                </c:pt>
                <c:pt idx="1044">
                  <c:v>39.44</c:v>
                </c:pt>
                <c:pt idx="1045">
                  <c:v>40.15</c:v>
                </c:pt>
                <c:pt idx="1046">
                  <c:v>40.94</c:v>
                </c:pt>
                <c:pt idx="1047">
                  <c:v>41.61</c:v>
                </c:pt>
                <c:pt idx="1048">
                  <c:v>42.31</c:v>
                </c:pt>
                <c:pt idx="1049">
                  <c:v>42.51</c:v>
                </c:pt>
                <c:pt idx="1050">
                  <c:v>42.67</c:v>
                </c:pt>
                <c:pt idx="1051">
                  <c:v>42.67</c:v>
                </c:pt>
                <c:pt idx="1052">
                  <c:v>37.07</c:v>
                </c:pt>
                <c:pt idx="1053">
                  <c:v>34.369999999999997</c:v>
                </c:pt>
                <c:pt idx="1054">
                  <c:v>34.549999999999997</c:v>
                </c:pt>
                <c:pt idx="1055">
                  <c:v>47.32</c:v>
                </c:pt>
                <c:pt idx="1056">
                  <c:v>37.28</c:v>
                </c:pt>
                <c:pt idx="1057">
                  <c:v>34.159999999999997</c:v>
                </c:pt>
                <c:pt idx="1058">
                  <c:v>34.08</c:v>
                </c:pt>
                <c:pt idx="1059">
                  <c:v>34.04</c:v>
                </c:pt>
                <c:pt idx="1060">
                  <c:v>34.020000000000003</c:v>
                </c:pt>
                <c:pt idx="1061">
                  <c:v>34</c:v>
                </c:pt>
                <c:pt idx="1062">
                  <c:v>34.1</c:v>
                </c:pt>
                <c:pt idx="1063">
                  <c:v>35.020000000000003</c:v>
                </c:pt>
                <c:pt idx="1064">
                  <c:v>36.81</c:v>
                </c:pt>
                <c:pt idx="1065">
                  <c:v>37.83</c:v>
                </c:pt>
                <c:pt idx="1066">
                  <c:v>37.93</c:v>
                </c:pt>
                <c:pt idx="1067">
                  <c:v>37.69</c:v>
                </c:pt>
                <c:pt idx="1068">
                  <c:v>37.520000000000003</c:v>
                </c:pt>
                <c:pt idx="1069">
                  <c:v>37.46</c:v>
                </c:pt>
                <c:pt idx="1070">
                  <c:v>37.619999999999997</c:v>
                </c:pt>
                <c:pt idx="1071">
                  <c:v>31.617999999999999</c:v>
                </c:pt>
                <c:pt idx="1072">
                  <c:v>29.582000000000001</c:v>
                </c:pt>
                <c:pt idx="1073">
                  <c:v>29.623000000000001</c:v>
                </c:pt>
                <c:pt idx="1074">
                  <c:v>29.603000000000002</c:v>
                </c:pt>
                <c:pt idx="1075">
                  <c:v>29.623000000000001</c:v>
                </c:pt>
                <c:pt idx="1076">
                  <c:v>29.603000000000002</c:v>
                </c:pt>
                <c:pt idx="1077">
                  <c:v>29.603000000000002</c:v>
                </c:pt>
                <c:pt idx="1078">
                  <c:v>29.603000000000002</c:v>
                </c:pt>
                <c:pt idx="1079">
                  <c:v>29.582000000000001</c:v>
                </c:pt>
                <c:pt idx="1080">
                  <c:v>29.623000000000001</c:v>
                </c:pt>
                <c:pt idx="1081">
                  <c:v>29.603000000000002</c:v>
                </c:pt>
                <c:pt idx="1082">
                  <c:v>29.603000000000002</c:v>
                </c:pt>
                <c:pt idx="1083">
                  <c:v>29.582000000000001</c:v>
                </c:pt>
                <c:pt idx="1084">
                  <c:v>29.582000000000001</c:v>
                </c:pt>
                <c:pt idx="1085">
                  <c:v>29.582000000000001</c:v>
                </c:pt>
                <c:pt idx="1086">
                  <c:v>29.582000000000001</c:v>
                </c:pt>
                <c:pt idx="1087">
                  <c:v>29.582000000000001</c:v>
                </c:pt>
                <c:pt idx="1088">
                  <c:v>29.582000000000001</c:v>
                </c:pt>
                <c:pt idx="1089">
                  <c:v>29.582000000000001</c:v>
                </c:pt>
                <c:pt idx="1090">
                  <c:v>29.582000000000001</c:v>
                </c:pt>
                <c:pt idx="1091">
                  <c:v>29.582000000000001</c:v>
                </c:pt>
                <c:pt idx="1092">
                  <c:v>29.582000000000001</c:v>
                </c:pt>
                <c:pt idx="1093">
                  <c:v>29.582000000000001</c:v>
                </c:pt>
                <c:pt idx="1094">
                  <c:v>29.582000000000001</c:v>
                </c:pt>
                <c:pt idx="1095">
                  <c:v>29.582000000000001</c:v>
                </c:pt>
                <c:pt idx="1096">
                  <c:v>29.582000000000001</c:v>
                </c:pt>
                <c:pt idx="1097">
                  <c:v>29.562000000000001</c:v>
                </c:pt>
                <c:pt idx="1098">
                  <c:v>29.603000000000002</c:v>
                </c:pt>
                <c:pt idx="1099">
                  <c:v>29.582000000000001</c:v>
                </c:pt>
                <c:pt idx="1100">
                  <c:v>29.582000000000001</c:v>
                </c:pt>
                <c:pt idx="1101">
                  <c:v>29.562000000000001</c:v>
                </c:pt>
                <c:pt idx="1102">
                  <c:v>29.582000000000001</c:v>
                </c:pt>
                <c:pt idx="1103">
                  <c:v>29.582000000000001</c:v>
                </c:pt>
                <c:pt idx="1104">
                  <c:v>29.562000000000001</c:v>
                </c:pt>
                <c:pt idx="1105">
                  <c:v>29.582000000000001</c:v>
                </c:pt>
                <c:pt idx="1106">
                  <c:v>29.582000000000001</c:v>
                </c:pt>
                <c:pt idx="1107">
                  <c:v>29.562000000000001</c:v>
                </c:pt>
                <c:pt idx="1108">
                  <c:v>29.582000000000001</c:v>
                </c:pt>
                <c:pt idx="1109">
                  <c:v>29.582000000000001</c:v>
                </c:pt>
                <c:pt idx="1110">
                  <c:v>29.582000000000001</c:v>
                </c:pt>
                <c:pt idx="1111">
                  <c:v>29.582000000000001</c:v>
                </c:pt>
                <c:pt idx="1112">
                  <c:v>29.582000000000001</c:v>
                </c:pt>
                <c:pt idx="1113">
                  <c:v>29.562000000000001</c:v>
                </c:pt>
                <c:pt idx="1114">
                  <c:v>29.582000000000001</c:v>
                </c:pt>
                <c:pt idx="1115">
                  <c:v>29.582000000000001</c:v>
                </c:pt>
                <c:pt idx="1116">
                  <c:v>29.582000000000001</c:v>
                </c:pt>
                <c:pt idx="1117">
                  <c:v>29.582000000000001</c:v>
                </c:pt>
                <c:pt idx="1118">
                  <c:v>29.582000000000001</c:v>
                </c:pt>
                <c:pt idx="1119">
                  <c:v>29.582000000000001</c:v>
                </c:pt>
                <c:pt idx="1120">
                  <c:v>29.562000000000001</c:v>
                </c:pt>
                <c:pt idx="1121">
                  <c:v>29.582000000000001</c:v>
                </c:pt>
                <c:pt idx="1122">
                  <c:v>29.582000000000001</c:v>
                </c:pt>
                <c:pt idx="1123">
                  <c:v>29.582000000000001</c:v>
                </c:pt>
                <c:pt idx="1124">
                  <c:v>29.582000000000001</c:v>
                </c:pt>
                <c:pt idx="1125">
                  <c:v>29.582000000000001</c:v>
                </c:pt>
                <c:pt idx="1126">
                  <c:v>29.582000000000001</c:v>
                </c:pt>
                <c:pt idx="1127">
                  <c:v>29.582000000000001</c:v>
                </c:pt>
                <c:pt idx="1128">
                  <c:v>29.623000000000001</c:v>
                </c:pt>
                <c:pt idx="1129">
                  <c:v>29.542000000000002</c:v>
                </c:pt>
                <c:pt idx="1130">
                  <c:v>29.582000000000001</c:v>
                </c:pt>
                <c:pt idx="1131">
                  <c:v>29.582000000000001</c:v>
                </c:pt>
                <c:pt idx="1132">
                  <c:v>29.582000000000001</c:v>
                </c:pt>
                <c:pt idx="1133">
                  <c:v>29.582000000000001</c:v>
                </c:pt>
                <c:pt idx="1134">
                  <c:v>29.582000000000001</c:v>
                </c:pt>
                <c:pt idx="1135">
                  <c:v>29.582000000000001</c:v>
                </c:pt>
                <c:pt idx="1136">
                  <c:v>29.582000000000001</c:v>
                </c:pt>
                <c:pt idx="1137">
                  <c:v>29.582000000000001</c:v>
                </c:pt>
                <c:pt idx="1138">
                  <c:v>29.603000000000002</c:v>
                </c:pt>
                <c:pt idx="1139">
                  <c:v>29.562000000000001</c:v>
                </c:pt>
                <c:pt idx="1140">
                  <c:v>29.582000000000001</c:v>
                </c:pt>
                <c:pt idx="1141">
                  <c:v>29.582000000000001</c:v>
                </c:pt>
                <c:pt idx="1142">
                  <c:v>29.582000000000001</c:v>
                </c:pt>
                <c:pt idx="1143">
                  <c:v>29.623000000000001</c:v>
                </c:pt>
                <c:pt idx="1144">
                  <c:v>29.582000000000001</c:v>
                </c:pt>
                <c:pt idx="1145">
                  <c:v>29.603000000000002</c:v>
                </c:pt>
                <c:pt idx="1146">
                  <c:v>29.582000000000001</c:v>
                </c:pt>
                <c:pt idx="1147">
                  <c:v>29.582000000000001</c:v>
                </c:pt>
                <c:pt idx="1148">
                  <c:v>29.582000000000001</c:v>
                </c:pt>
                <c:pt idx="1149">
                  <c:v>29.582000000000001</c:v>
                </c:pt>
                <c:pt idx="1150">
                  <c:v>29.582000000000001</c:v>
                </c:pt>
                <c:pt idx="1151">
                  <c:v>29.582000000000001</c:v>
                </c:pt>
                <c:pt idx="1152">
                  <c:v>29.582000000000001</c:v>
                </c:pt>
                <c:pt idx="1153">
                  <c:v>29.582000000000001</c:v>
                </c:pt>
                <c:pt idx="1154">
                  <c:v>29.582000000000001</c:v>
                </c:pt>
                <c:pt idx="1155">
                  <c:v>29.603000000000002</c:v>
                </c:pt>
                <c:pt idx="1156">
                  <c:v>29.582000000000001</c:v>
                </c:pt>
                <c:pt idx="1157">
                  <c:v>29.582000000000001</c:v>
                </c:pt>
                <c:pt idx="1158">
                  <c:v>29.582000000000001</c:v>
                </c:pt>
                <c:pt idx="1159">
                  <c:v>29.582000000000001</c:v>
                </c:pt>
                <c:pt idx="1160">
                  <c:v>29.582000000000001</c:v>
                </c:pt>
                <c:pt idx="1161">
                  <c:v>29.603000000000002</c:v>
                </c:pt>
                <c:pt idx="1162">
                  <c:v>29.582000000000001</c:v>
                </c:pt>
                <c:pt idx="1163">
                  <c:v>29.582000000000001</c:v>
                </c:pt>
                <c:pt idx="1164">
                  <c:v>29.582000000000001</c:v>
                </c:pt>
                <c:pt idx="1165">
                  <c:v>29.582000000000001</c:v>
                </c:pt>
                <c:pt idx="1166">
                  <c:v>29.582000000000001</c:v>
                </c:pt>
                <c:pt idx="1167">
                  <c:v>29.582000000000001</c:v>
                </c:pt>
                <c:pt idx="1168">
                  <c:v>29.582000000000001</c:v>
                </c:pt>
                <c:pt idx="1169">
                  <c:v>29.582000000000001</c:v>
                </c:pt>
                <c:pt idx="1170">
                  <c:v>29.603000000000002</c:v>
                </c:pt>
                <c:pt idx="1171">
                  <c:v>29.582000000000001</c:v>
                </c:pt>
                <c:pt idx="1172">
                  <c:v>29.582000000000001</c:v>
                </c:pt>
                <c:pt idx="1173">
                  <c:v>29.582000000000001</c:v>
                </c:pt>
                <c:pt idx="1174">
                  <c:v>29.582000000000001</c:v>
                </c:pt>
                <c:pt idx="1175">
                  <c:v>29.582000000000001</c:v>
                </c:pt>
                <c:pt idx="1176">
                  <c:v>29.603000000000002</c:v>
                </c:pt>
                <c:pt idx="1177">
                  <c:v>29.582000000000001</c:v>
                </c:pt>
                <c:pt idx="1178">
                  <c:v>29.582000000000001</c:v>
                </c:pt>
                <c:pt idx="1179">
                  <c:v>29.582000000000001</c:v>
                </c:pt>
                <c:pt idx="1180">
                  <c:v>29.623000000000001</c:v>
                </c:pt>
                <c:pt idx="1181">
                  <c:v>29.582000000000001</c:v>
                </c:pt>
                <c:pt idx="1182">
                  <c:v>29.582000000000001</c:v>
                </c:pt>
                <c:pt idx="1183">
                  <c:v>29.603000000000002</c:v>
                </c:pt>
                <c:pt idx="1184">
                  <c:v>29.582000000000001</c:v>
                </c:pt>
                <c:pt idx="1185">
                  <c:v>29.582000000000001</c:v>
                </c:pt>
                <c:pt idx="1186">
                  <c:v>29.603000000000002</c:v>
                </c:pt>
                <c:pt idx="1187">
                  <c:v>29.582000000000001</c:v>
                </c:pt>
                <c:pt idx="1188">
                  <c:v>29.582000000000001</c:v>
                </c:pt>
                <c:pt idx="1189">
                  <c:v>29.643000000000001</c:v>
                </c:pt>
                <c:pt idx="1190">
                  <c:v>29.582000000000001</c:v>
                </c:pt>
                <c:pt idx="1191">
                  <c:v>29.582000000000001</c:v>
                </c:pt>
                <c:pt idx="1192">
                  <c:v>29.582000000000001</c:v>
                </c:pt>
                <c:pt idx="1193">
                  <c:v>29.582000000000001</c:v>
                </c:pt>
                <c:pt idx="1194">
                  <c:v>29.582000000000001</c:v>
                </c:pt>
                <c:pt idx="1195">
                  <c:v>29.582000000000001</c:v>
                </c:pt>
                <c:pt idx="1196">
                  <c:v>29.582000000000001</c:v>
                </c:pt>
                <c:pt idx="1197">
                  <c:v>31.577999999999999</c:v>
                </c:pt>
                <c:pt idx="1198">
                  <c:v>38.89</c:v>
                </c:pt>
                <c:pt idx="1199">
                  <c:v>38.380000000000003</c:v>
                </c:pt>
                <c:pt idx="1200">
                  <c:v>38.36</c:v>
                </c:pt>
                <c:pt idx="1201">
                  <c:v>38.36</c:v>
                </c:pt>
                <c:pt idx="1202">
                  <c:v>38.24</c:v>
                </c:pt>
                <c:pt idx="1203">
                  <c:v>38.380000000000003</c:v>
                </c:pt>
                <c:pt idx="1204">
                  <c:v>39.01</c:v>
                </c:pt>
                <c:pt idx="1205">
                  <c:v>37.69</c:v>
                </c:pt>
                <c:pt idx="1206">
                  <c:v>34.590000000000003</c:v>
                </c:pt>
                <c:pt idx="1207">
                  <c:v>35.299999999999997</c:v>
                </c:pt>
                <c:pt idx="1208">
                  <c:v>35.549999999999997</c:v>
                </c:pt>
                <c:pt idx="1209">
                  <c:v>35.409999999999997</c:v>
                </c:pt>
                <c:pt idx="1210">
                  <c:v>35.32</c:v>
                </c:pt>
                <c:pt idx="1211">
                  <c:v>35.32</c:v>
                </c:pt>
                <c:pt idx="1212">
                  <c:v>35.47</c:v>
                </c:pt>
                <c:pt idx="1213">
                  <c:v>35.65</c:v>
                </c:pt>
                <c:pt idx="1214">
                  <c:v>35.85</c:v>
                </c:pt>
                <c:pt idx="1215">
                  <c:v>35.93</c:v>
                </c:pt>
                <c:pt idx="1216">
                  <c:v>35.950000000000003</c:v>
                </c:pt>
                <c:pt idx="1217">
                  <c:v>36.020000000000003</c:v>
                </c:pt>
                <c:pt idx="1218">
                  <c:v>36.1</c:v>
                </c:pt>
                <c:pt idx="1219">
                  <c:v>36.119999999999997</c:v>
                </c:pt>
                <c:pt idx="1220">
                  <c:v>36.28</c:v>
                </c:pt>
                <c:pt idx="1221">
                  <c:v>36.590000000000003</c:v>
                </c:pt>
                <c:pt idx="1222">
                  <c:v>36.83</c:v>
                </c:pt>
                <c:pt idx="1223">
                  <c:v>37.119999999999997</c:v>
                </c:pt>
                <c:pt idx="1224">
                  <c:v>37.44</c:v>
                </c:pt>
                <c:pt idx="1225">
                  <c:v>37.81</c:v>
                </c:pt>
                <c:pt idx="1226">
                  <c:v>38.07</c:v>
                </c:pt>
                <c:pt idx="1227">
                  <c:v>38.26</c:v>
                </c:pt>
                <c:pt idx="1228">
                  <c:v>38.46</c:v>
                </c:pt>
                <c:pt idx="1229">
                  <c:v>38.659999999999997</c:v>
                </c:pt>
                <c:pt idx="1230">
                  <c:v>38.89</c:v>
                </c:pt>
                <c:pt idx="1231">
                  <c:v>39.049999999999997</c:v>
                </c:pt>
                <c:pt idx="1232">
                  <c:v>39.29</c:v>
                </c:pt>
                <c:pt idx="1233">
                  <c:v>39.5</c:v>
                </c:pt>
                <c:pt idx="1234">
                  <c:v>39.99</c:v>
                </c:pt>
                <c:pt idx="1235">
                  <c:v>40.33</c:v>
                </c:pt>
                <c:pt idx="1236">
                  <c:v>34.94</c:v>
                </c:pt>
                <c:pt idx="1237">
                  <c:v>29.582000000000001</c:v>
                </c:pt>
                <c:pt idx="1238">
                  <c:v>29.623000000000001</c:v>
                </c:pt>
                <c:pt idx="1239">
                  <c:v>29.582000000000001</c:v>
                </c:pt>
                <c:pt idx="1240">
                  <c:v>29.623000000000001</c:v>
                </c:pt>
                <c:pt idx="1241">
                  <c:v>29.603000000000002</c:v>
                </c:pt>
                <c:pt idx="1242">
                  <c:v>29.603000000000002</c:v>
                </c:pt>
                <c:pt idx="1243">
                  <c:v>29.582000000000001</c:v>
                </c:pt>
                <c:pt idx="1244">
                  <c:v>29.582000000000001</c:v>
                </c:pt>
                <c:pt idx="1245">
                  <c:v>29.603000000000002</c:v>
                </c:pt>
                <c:pt idx="1246">
                  <c:v>29.582000000000001</c:v>
                </c:pt>
                <c:pt idx="1247">
                  <c:v>29.582000000000001</c:v>
                </c:pt>
                <c:pt idx="1248">
                  <c:v>29.603000000000002</c:v>
                </c:pt>
                <c:pt idx="1249">
                  <c:v>29.582000000000001</c:v>
                </c:pt>
                <c:pt idx="1250">
                  <c:v>29.603000000000002</c:v>
                </c:pt>
                <c:pt idx="1251">
                  <c:v>29.582000000000001</c:v>
                </c:pt>
                <c:pt idx="1252">
                  <c:v>29.623000000000001</c:v>
                </c:pt>
                <c:pt idx="1253">
                  <c:v>29.603000000000002</c:v>
                </c:pt>
                <c:pt idx="1254">
                  <c:v>29.582000000000001</c:v>
                </c:pt>
                <c:pt idx="1255">
                  <c:v>29.582000000000001</c:v>
                </c:pt>
                <c:pt idx="1256">
                  <c:v>29.603000000000002</c:v>
                </c:pt>
                <c:pt idx="1257">
                  <c:v>29.603000000000002</c:v>
                </c:pt>
                <c:pt idx="1258">
                  <c:v>29.582000000000001</c:v>
                </c:pt>
                <c:pt idx="1259">
                  <c:v>29.582000000000001</c:v>
                </c:pt>
                <c:pt idx="1260">
                  <c:v>29.582000000000001</c:v>
                </c:pt>
                <c:pt idx="1261">
                  <c:v>29.603000000000002</c:v>
                </c:pt>
                <c:pt idx="1262">
                  <c:v>29.603000000000002</c:v>
                </c:pt>
                <c:pt idx="1263">
                  <c:v>29.582000000000001</c:v>
                </c:pt>
                <c:pt idx="1264">
                  <c:v>29.582000000000001</c:v>
                </c:pt>
                <c:pt idx="1265">
                  <c:v>29.603000000000002</c:v>
                </c:pt>
                <c:pt idx="1266">
                  <c:v>29.582000000000001</c:v>
                </c:pt>
                <c:pt idx="1267">
                  <c:v>29.603000000000002</c:v>
                </c:pt>
                <c:pt idx="1268">
                  <c:v>29.603000000000002</c:v>
                </c:pt>
                <c:pt idx="1269">
                  <c:v>29.603000000000002</c:v>
                </c:pt>
                <c:pt idx="1270">
                  <c:v>29.603000000000002</c:v>
                </c:pt>
                <c:pt idx="1271">
                  <c:v>29.603000000000002</c:v>
                </c:pt>
                <c:pt idx="1272">
                  <c:v>29.582000000000001</c:v>
                </c:pt>
                <c:pt idx="1273">
                  <c:v>29.603000000000002</c:v>
                </c:pt>
                <c:pt idx="1274">
                  <c:v>29.603000000000002</c:v>
                </c:pt>
                <c:pt idx="1275">
                  <c:v>29.603000000000002</c:v>
                </c:pt>
                <c:pt idx="1276">
                  <c:v>29.603000000000002</c:v>
                </c:pt>
                <c:pt idx="1277">
                  <c:v>29.582000000000001</c:v>
                </c:pt>
                <c:pt idx="1278">
                  <c:v>29.603000000000002</c:v>
                </c:pt>
                <c:pt idx="1279">
                  <c:v>29.582000000000001</c:v>
                </c:pt>
                <c:pt idx="1280">
                  <c:v>29.603000000000002</c:v>
                </c:pt>
                <c:pt idx="1281">
                  <c:v>29.582000000000001</c:v>
                </c:pt>
                <c:pt idx="1282">
                  <c:v>29.582000000000001</c:v>
                </c:pt>
                <c:pt idx="1283">
                  <c:v>29.623000000000001</c:v>
                </c:pt>
                <c:pt idx="1284">
                  <c:v>29.582000000000001</c:v>
                </c:pt>
                <c:pt idx="1285">
                  <c:v>29.603000000000002</c:v>
                </c:pt>
                <c:pt idx="1286">
                  <c:v>29.603000000000002</c:v>
                </c:pt>
                <c:pt idx="1287">
                  <c:v>29.603000000000002</c:v>
                </c:pt>
                <c:pt idx="1288">
                  <c:v>29.603000000000002</c:v>
                </c:pt>
                <c:pt idx="1289">
                  <c:v>29.603000000000002</c:v>
                </c:pt>
                <c:pt idx="1290">
                  <c:v>29.603000000000002</c:v>
                </c:pt>
                <c:pt idx="1291">
                  <c:v>29.582000000000001</c:v>
                </c:pt>
                <c:pt idx="1292">
                  <c:v>29.603000000000002</c:v>
                </c:pt>
                <c:pt idx="1293">
                  <c:v>29.623000000000001</c:v>
                </c:pt>
                <c:pt idx="1294">
                  <c:v>29.582000000000001</c:v>
                </c:pt>
                <c:pt idx="1295">
                  <c:v>29.582000000000001</c:v>
                </c:pt>
                <c:pt idx="1296">
                  <c:v>29.603000000000002</c:v>
                </c:pt>
                <c:pt idx="1297">
                  <c:v>29.603000000000002</c:v>
                </c:pt>
                <c:pt idx="1298">
                  <c:v>29.603000000000002</c:v>
                </c:pt>
                <c:pt idx="1299">
                  <c:v>29.582000000000001</c:v>
                </c:pt>
                <c:pt idx="1300">
                  <c:v>29.623000000000001</c:v>
                </c:pt>
                <c:pt idx="1301">
                  <c:v>29.582000000000001</c:v>
                </c:pt>
                <c:pt idx="1302">
                  <c:v>29.603000000000002</c:v>
                </c:pt>
                <c:pt idx="1303">
                  <c:v>29.643000000000001</c:v>
                </c:pt>
                <c:pt idx="1304">
                  <c:v>29.582000000000001</c:v>
                </c:pt>
                <c:pt idx="1305">
                  <c:v>29.603000000000002</c:v>
                </c:pt>
                <c:pt idx="1306">
                  <c:v>29.582000000000001</c:v>
                </c:pt>
                <c:pt idx="1307">
                  <c:v>29.603000000000002</c:v>
                </c:pt>
                <c:pt idx="1308">
                  <c:v>29.603000000000002</c:v>
                </c:pt>
                <c:pt idx="1309">
                  <c:v>29.603000000000002</c:v>
                </c:pt>
                <c:pt idx="1310">
                  <c:v>29.603000000000002</c:v>
                </c:pt>
                <c:pt idx="1311">
                  <c:v>29.603000000000002</c:v>
                </c:pt>
                <c:pt idx="1312">
                  <c:v>29.603000000000002</c:v>
                </c:pt>
                <c:pt idx="1313">
                  <c:v>29.582000000000001</c:v>
                </c:pt>
                <c:pt idx="1314">
                  <c:v>29.623000000000001</c:v>
                </c:pt>
                <c:pt idx="1315">
                  <c:v>29.582000000000001</c:v>
                </c:pt>
                <c:pt idx="1316">
                  <c:v>29.603000000000002</c:v>
                </c:pt>
                <c:pt idx="1317">
                  <c:v>29.603000000000002</c:v>
                </c:pt>
                <c:pt idx="1318">
                  <c:v>29.603000000000002</c:v>
                </c:pt>
                <c:pt idx="1319">
                  <c:v>29.582000000000001</c:v>
                </c:pt>
                <c:pt idx="1320">
                  <c:v>29.603000000000002</c:v>
                </c:pt>
                <c:pt idx="1321">
                  <c:v>29.623000000000001</c:v>
                </c:pt>
                <c:pt idx="1322">
                  <c:v>29.603000000000002</c:v>
                </c:pt>
                <c:pt idx="1323">
                  <c:v>29.582000000000001</c:v>
                </c:pt>
                <c:pt idx="1324">
                  <c:v>29.603000000000002</c:v>
                </c:pt>
                <c:pt idx="1325">
                  <c:v>29.623000000000001</c:v>
                </c:pt>
                <c:pt idx="1326">
                  <c:v>29.603000000000002</c:v>
                </c:pt>
                <c:pt idx="1327">
                  <c:v>29.582000000000001</c:v>
                </c:pt>
                <c:pt idx="1328">
                  <c:v>29.623000000000001</c:v>
                </c:pt>
                <c:pt idx="1329">
                  <c:v>29.623000000000001</c:v>
                </c:pt>
                <c:pt idx="1330">
                  <c:v>29.582000000000001</c:v>
                </c:pt>
                <c:pt idx="1331">
                  <c:v>29.582000000000001</c:v>
                </c:pt>
                <c:pt idx="1332">
                  <c:v>29.603000000000002</c:v>
                </c:pt>
                <c:pt idx="1333">
                  <c:v>29.603000000000002</c:v>
                </c:pt>
                <c:pt idx="1334">
                  <c:v>29.603000000000002</c:v>
                </c:pt>
                <c:pt idx="1335">
                  <c:v>29.623000000000001</c:v>
                </c:pt>
                <c:pt idx="1336">
                  <c:v>29.603000000000002</c:v>
                </c:pt>
                <c:pt idx="1337">
                  <c:v>29.603000000000002</c:v>
                </c:pt>
                <c:pt idx="1338">
                  <c:v>29.603000000000002</c:v>
                </c:pt>
                <c:pt idx="1339">
                  <c:v>29.623000000000001</c:v>
                </c:pt>
                <c:pt idx="1340">
                  <c:v>29.603000000000002</c:v>
                </c:pt>
                <c:pt idx="1341">
                  <c:v>29.603000000000002</c:v>
                </c:pt>
                <c:pt idx="1342">
                  <c:v>29.623000000000001</c:v>
                </c:pt>
                <c:pt idx="1343">
                  <c:v>29.603000000000002</c:v>
                </c:pt>
                <c:pt idx="1344">
                  <c:v>29.582000000000001</c:v>
                </c:pt>
                <c:pt idx="1345">
                  <c:v>29.643000000000001</c:v>
                </c:pt>
                <c:pt idx="1346">
                  <c:v>29.623000000000001</c:v>
                </c:pt>
                <c:pt idx="1347">
                  <c:v>29.582000000000001</c:v>
                </c:pt>
                <c:pt idx="1348">
                  <c:v>29.603000000000002</c:v>
                </c:pt>
                <c:pt idx="1349">
                  <c:v>29.603000000000002</c:v>
                </c:pt>
                <c:pt idx="1350">
                  <c:v>29.603000000000002</c:v>
                </c:pt>
                <c:pt idx="1351">
                  <c:v>29.582000000000001</c:v>
                </c:pt>
                <c:pt idx="1352">
                  <c:v>29.623000000000001</c:v>
                </c:pt>
                <c:pt idx="1353">
                  <c:v>29.582000000000001</c:v>
                </c:pt>
                <c:pt idx="1354">
                  <c:v>29.623000000000001</c:v>
                </c:pt>
                <c:pt idx="1355">
                  <c:v>29.603000000000002</c:v>
                </c:pt>
                <c:pt idx="1356">
                  <c:v>29.582000000000001</c:v>
                </c:pt>
                <c:pt idx="1357">
                  <c:v>29.603000000000002</c:v>
                </c:pt>
                <c:pt idx="1358">
                  <c:v>29.603000000000002</c:v>
                </c:pt>
                <c:pt idx="1359">
                  <c:v>29.643000000000001</c:v>
                </c:pt>
                <c:pt idx="1360">
                  <c:v>29.582000000000001</c:v>
                </c:pt>
                <c:pt idx="1361">
                  <c:v>29.623000000000001</c:v>
                </c:pt>
                <c:pt idx="1362">
                  <c:v>29.603000000000002</c:v>
                </c:pt>
                <c:pt idx="1363">
                  <c:v>29.623000000000001</c:v>
                </c:pt>
                <c:pt idx="1364">
                  <c:v>29.603000000000002</c:v>
                </c:pt>
                <c:pt idx="1365">
                  <c:v>29.643000000000001</c:v>
                </c:pt>
                <c:pt idx="1366">
                  <c:v>29.582000000000001</c:v>
                </c:pt>
                <c:pt idx="1367">
                  <c:v>29.603000000000002</c:v>
                </c:pt>
                <c:pt idx="1368">
                  <c:v>29.603000000000002</c:v>
                </c:pt>
                <c:pt idx="1369">
                  <c:v>29.623000000000001</c:v>
                </c:pt>
                <c:pt idx="1370">
                  <c:v>29.603000000000002</c:v>
                </c:pt>
                <c:pt idx="1371">
                  <c:v>29.603000000000002</c:v>
                </c:pt>
                <c:pt idx="1372">
                  <c:v>29.603000000000002</c:v>
                </c:pt>
                <c:pt idx="1373">
                  <c:v>29.582000000000001</c:v>
                </c:pt>
                <c:pt idx="1374">
                  <c:v>29.623000000000001</c:v>
                </c:pt>
                <c:pt idx="1375">
                  <c:v>29.623000000000001</c:v>
                </c:pt>
                <c:pt idx="1376">
                  <c:v>29.582000000000001</c:v>
                </c:pt>
                <c:pt idx="1377">
                  <c:v>29.603000000000002</c:v>
                </c:pt>
                <c:pt idx="1378">
                  <c:v>29.603000000000002</c:v>
                </c:pt>
                <c:pt idx="1379">
                  <c:v>29.603000000000002</c:v>
                </c:pt>
                <c:pt idx="1380">
                  <c:v>29.603000000000002</c:v>
                </c:pt>
                <c:pt idx="1381">
                  <c:v>29.603000000000002</c:v>
                </c:pt>
                <c:pt idx="1382">
                  <c:v>29.603000000000002</c:v>
                </c:pt>
                <c:pt idx="1383">
                  <c:v>29.603000000000002</c:v>
                </c:pt>
                <c:pt idx="1384">
                  <c:v>29.603000000000002</c:v>
                </c:pt>
                <c:pt idx="1385">
                  <c:v>29.582000000000001</c:v>
                </c:pt>
                <c:pt idx="1386">
                  <c:v>29.623000000000001</c:v>
                </c:pt>
                <c:pt idx="1387">
                  <c:v>29.603000000000002</c:v>
                </c:pt>
                <c:pt idx="1388">
                  <c:v>29.623000000000001</c:v>
                </c:pt>
                <c:pt idx="1389">
                  <c:v>29.603000000000002</c:v>
                </c:pt>
                <c:pt idx="1390">
                  <c:v>29.582000000000001</c:v>
                </c:pt>
                <c:pt idx="1391">
                  <c:v>29.603000000000002</c:v>
                </c:pt>
                <c:pt idx="1392">
                  <c:v>29.623000000000001</c:v>
                </c:pt>
                <c:pt idx="1393">
                  <c:v>29.603000000000002</c:v>
                </c:pt>
                <c:pt idx="1394">
                  <c:v>29.603000000000002</c:v>
                </c:pt>
                <c:pt idx="1395">
                  <c:v>29.623000000000001</c:v>
                </c:pt>
                <c:pt idx="1396">
                  <c:v>29.643000000000001</c:v>
                </c:pt>
                <c:pt idx="1397">
                  <c:v>29.603000000000002</c:v>
                </c:pt>
                <c:pt idx="1398">
                  <c:v>29.623000000000001</c:v>
                </c:pt>
                <c:pt idx="1399">
                  <c:v>29.603000000000002</c:v>
                </c:pt>
                <c:pt idx="1400">
                  <c:v>29.623000000000001</c:v>
                </c:pt>
                <c:pt idx="1401">
                  <c:v>29.603000000000002</c:v>
                </c:pt>
                <c:pt idx="1402">
                  <c:v>29.623000000000001</c:v>
                </c:pt>
                <c:pt idx="1403">
                  <c:v>29.582000000000001</c:v>
                </c:pt>
                <c:pt idx="1404">
                  <c:v>29.623000000000001</c:v>
                </c:pt>
                <c:pt idx="1405">
                  <c:v>29.603000000000002</c:v>
                </c:pt>
                <c:pt idx="1406">
                  <c:v>29.603000000000002</c:v>
                </c:pt>
                <c:pt idx="1407">
                  <c:v>29.623000000000001</c:v>
                </c:pt>
                <c:pt idx="1408">
                  <c:v>29.603000000000002</c:v>
                </c:pt>
                <c:pt idx="1409">
                  <c:v>29.623000000000001</c:v>
                </c:pt>
                <c:pt idx="1410">
                  <c:v>29.603000000000002</c:v>
                </c:pt>
                <c:pt idx="1411">
                  <c:v>29.623000000000001</c:v>
                </c:pt>
                <c:pt idx="1412">
                  <c:v>29.603000000000002</c:v>
                </c:pt>
                <c:pt idx="1413">
                  <c:v>29.623000000000001</c:v>
                </c:pt>
                <c:pt idx="1414">
                  <c:v>29.623000000000001</c:v>
                </c:pt>
                <c:pt idx="1415">
                  <c:v>29.603000000000002</c:v>
                </c:pt>
                <c:pt idx="1416">
                  <c:v>29.582000000000001</c:v>
                </c:pt>
                <c:pt idx="1417">
                  <c:v>29.623000000000001</c:v>
                </c:pt>
                <c:pt idx="1418">
                  <c:v>29.623000000000001</c:v>
                </c:pt>
                <c:pt idx="1419">
                  <c:v>29.623000000000001</c:v>
                </c:pt>
                <c:pt idx="1420">
                  <c:v>29.603000000000002</c:v>
                </c:pt>
                <c:pt idx="1421">
                  <c:v>29.623000000000001</c:v>
                </c:pt>
                <c:pt idx="1422">
                  <c:v>29.623000000000001</c:v>
                </c:pt>
                <c:pt idx="1423">
                  <c:v>29.603000000000002</c:v>
                </c:pt>
                <c:pt idx="1424">
                  <c:v>29.603000000000002</c:v>
                </c:pt>
                <c:pt idx="1425">
                  <c:v>29.603000000000002</c:v>
                </c:pt>
                <c:pt idx="1426">
                  <c:v>29.603000000000002</c:v>
                </c:pt>
                <c:pt idx="1427">
                  <c:v>29.623000000000001</c:v>
                </c:pt>
                <c:pt idx="1428">
                  <c:v>29.603000000000002</c:v>
                </c:pt>
                <c:pt idx="1429">
                  <c:v>29.623000000000001</c:v>
                </c:pt>
                <c:pt idx="1430">
                  <c:v>29.684000000000001</c:v>
                </c:pt>
                <c:pt idx="1431">
                  <c:v>29.623000000000001</c:v>
                </c:pt>
                <c:pt idx="1432">
                  <c:v>29.664000000000001</c:v>
                </c:pt>
                <c:pt idx="1433">
                  <c:v>29.623000000000001</c:v>
                </c:pt>
                <c:pt idx="1434">
                  <c:v>29.684000000000001</c:v>
                </c:pt>
                <c:pt idx="1435">
                  <c:v>29.603000000000002</c:v>
                </c:pt>
                <c:pt idx="1436">
                  <c:v>29.603000000000002</c:v>
                </c:pt>
                <c:pt idx="1437">
                  <c:v>29.623000000000001</c:v>
                </c:pt>
                <c:pt idx="1438">
                  <c:v>29.603000000000002</c:v>
                </c:pt>
                <c:pt idx="1439">
                  <c:v>29.643000000000001</c:v>
                </c:pt>
                <c:pt idx="1440">
                  <c:v>29.603000000000002</c:v>
                </c:pt>
                <c:pt idx="1441">
                  <c:v>38.44</c:v>
                </c:pt>
                <c:pt idx="1442">
                  <c:v>35</c:v>
                </c:pt>
                <c:pt idx="1443">
                  <c:v>35.57</c:v>
                </c:pt>
                <c:pt idx="1444">
                  <c:v>36.06</c:v>
                </c:pt>
                <c:pt idx="1445">
                  <c:v>36.57</c:v>
                </c:pt>
                <c:pt idx="1446">
                  <c:v>37.119999999999997</c:v>
                </c:pt>
                <c:pt idx="1447">
                  <c:v>37.56</c:v>
                </c:pt>
                <c:pt idx="1448">
                  <c:v>37.909999999999997</c:v>
                </c:pt>
                <c:pt idx="1449">
                  <c:v>38.299999999999997</c:v>
                </c:pt>
                <c:pt idx="1450">
                  <c:v>38.659999999999997</c:v>
                </c:pt>
                <c:pt idx="1451">
                  <c:v>38.89</c:v>
                </c:pt>
                <c:pt idx="1452">
                  <c:v>39.03</c:v>
                </c:pt>
                <c:pt idx="1453">
                  <c:v>39.25</c:v>
                </c:pt>
                <c:pt idx="1454">
                  <c:v>39.44</c:v>
                </c:pt>
                <c:pt idx="1455">
                  <c:v>39.700000000000003</c:v>
                </c:pt>
                <c:pt idx="1456">
                  <c:v>52.73</c:v>
                </c:pt>
                <c:pt idx="1457">
                  <c:v>44.49</c:v>
                </c:pt>
                <c:pt idx="1458">
                  <c:v>44.49</c:v>
                </c:pt>
                <c:pt idx="1459">
                  <c:v>59.06</c:v>
                </c:pt>
                <c:pt idx="1460">
                  <c:v>57.27</c:v>
                </c:pt>
                <c:pt idx="1461">
                  <c:v>55.48</c:v>
                </c:pt>
                <c:pt idx="1462">
                  <c:v>54.99</c:v>
                </c:pt>
                <c:pt idx="1463">
                  <c:v>55.68</c:v>
                </c:pt>
                <c:pt idx="1464">
                  <c:v>55.97</c:v>
                </c:pt>
                <c:pt idx="1465">
                  <c:v>53.48</c:v>
                </c:pt>
                <c:pt idx="1466">
                  <c:v>47.7</c:v>
                </c:pt>
                <c:pt idx="1467">
                  <c:v>47.27</c:v>
                </c:pt>
                <c:pt idx="1468">
                  <c:v>47.6</c:v>
                </c:pt>
                <c:pt idx="1469">
                  <c:v>47.91</c:v>
                </c:pt>
                <c:pt idx="1470">
                  <c:v>48.21</c:v>
                </c:pt>
                <c:pt idx="1471">
                  <c:v>48.58</c:v>
                </c:pt>
                <c:pt idx="1472">
                  <c:v>49.13</c:v>
                </c:pt>
                <c:pt idx="1473">
                  <c:v>49.74</c:v>
                </c:pt>
                <c:pt idx="1474">
                  <c:v>50.49</c:v>
                </c:pt>
                <c:pt idx="1475">
                  <c:v>51.33</c:v>
                </c:pt>
                <c:pt idx="1476">
                  <c:v>52.61</c:v>
                </c:pt>
                <c:pt idx="1477">
                  <c:v>70.61</c:v>
                </c:pt>
                <c:pt idx="1478">
                  <c:v>58.62</c:v>
                </c:pt>
                <c:pt idx="1479">
                  <c:v>50.47</c:v>
                </c:pt>
                <c:pt idx="1480">
                  <c:v>50.59</c:v>
                </c:pt>
                <c:pt idx="1481">
                  <c:v>50.74</c:v>
                </c:pt>
                <c:pt idx="1482">
                  <c:v>50.8</c:v>
                </c:pt>
                <c:pt idx="1483">
                  <c:v>50.45</c:v>
                </c:pt>
                <c:pt idx="1484">
                  <c:v>50.25</c:v>
                </c:pt>
                <c:pt idx="1485">
                  <c:v>49.23</c:v>
                </c:pt>
                <c:pt idx="1486">
                  <c:v>49.35</c:v>
                </c:pt>
                <c:pt idx="1487">
                  <c:v>52.96</c:v>
                </c:pt>
                <c:pt idx="1488">
                  <c:v>53.08</c:v>
                </c:pt>
                <c:pt idx="1489">
                  <c:v>51.14</c:v>
                </c:pt>
                <c:pt idx="1490">
                  <c:v>49.41</c:v>
                </c:pt>
                <c:pt idx="1491">
                  <c:v>48.68</c:v>
                </c:pt>
                <c:pt idx="1492">
                  <c:v>49.13</c:v>
                </c:pt>
                <c:pt idx="1493">
                  <c:v>50.21</c:v>
                </c:pt>
                <c:pt idx="1494">
                  <c:v>51.35</c:v>
                </c:pt>
                <c:pt idx="1495">
                  <c:v>52.18</c:v>
                </c:pt>
                <c:pt idx="1496">
                  <c:v>79.52</c:v>
                </c:pt>
                <c:pt idx="1497">
                  <c:v>73.97</c:v>
                </c:pt>
                <c:pt idx="1498">
                  <c:v>74.13</c:v>
                </c:pt>
                <c:pt idx="1499">
                  <c:v>74.25</c:v>
                </c:pt>
                <c:pt idx="1500">
                  <c:v>74.209999999999994</c:v>
                </c:pt>
                <c:pt idx="1501">
                  <c:v>71.989999999999995</c:v>
                </c:pt>
                <c:pt idx="1502">
                  <c:v>67.099999999999994</c:v>
                </c:pt>
                <c:pt idx="1503">
                  <c:v>67.349999999999994</c:v>
                </c:pt>
                <c:pt idx="1504">
                  <c:v>67.510000000000005</c:v>
                </c:pt>
                <c:pt idx="1505">
                  <c:v>67.53</c:v>
                </c:pt>
                <c:pt idx="1506">
                  <c:v>67.61</c:v>
                </c:pt>
                <c:pt idx="1507">
                  <c:v>67.17</c:v>
                </c:pt>
                <c:pt idx="1508">
                  <c:v>58.64</c:v>
                </c:pt>
                <c:pt idx="1509">
                  <c:v>58.66</c:v>
                </c:pt>
                <c:pt idx="1510">
                  <c:v>58.59</c:v>
                </c:pt>
                <c:pt idx="1511">
                  <c:v>56.99</c:v>
                </c:pt>
                <c:pt idx="1512">
                  <c:v>56.29</c:v>
                </c:pt>
                <c:pt idx="1513">
                  <c:v>56.42</c:v>
                </c:pt>
                <c:pt idx="1514">
                  <c:v>55.6</c:v>
                </c:pt>
                <c:pt idx="1515">
                  <c:v>55.58</c:v>
                </c:pt>
                <c:pt idx="1516">
                  <c:v>55.24</c:v>
                </c:pt>
                <c:pt idx="1517">
                  <c:v>57.6</c:v>
                </c:pt>
                <c:pt idx="1518">
                  <c:v>62.71</c:v>
                </c:pt>
                <c:pt idx="1519">
                  <c:v>62.2</c:v>
                </c:pt>
                <c:pt idx="1520">
                  <c:v>63.18</c:v>
                </c:pt>
                <c:pt idx="1521">
                  <c:v>63.91</c:v>
                </c:pt>
                <c:pt idx="1522">
                  <c:v>64.739999999999995</c:v>
                </c:pt>
                <c:pt idx="1523">
                  <c:v>65.37</c:v>
                </c:pt>
                <c:pt idx="1524">
                  <c:v>66.88</c:v>
                </c:pt>
                <c:pt idx="1525">
                  <c:v>68.099999999999994</c:v>
                </c:pt>
                <c:pt idx="1526">
                  <c:v>64.23</c:v>
                </c:pt>
                <c:pt idx="1527">
                  <c:v>61.16</c:v>
                </c:pt>
                <c:pt idx="1528">
                  <c:v>59.84</c:v>
                </c:pt>
                <c:pt idx="1529">
                  <c:v>47.64</c:v>
                </c:pt>
                <c:pt idx="1530">
                  <c:v>58.55</c:v>
                </c:pt>
                <c:pt idx="1531">
                  <c:v>73.48</c:v>
                </c:pt>
                <c:pt idx="1532">
                  <c:v>72.03</c:v>
                </c:pt>
                <c:pt idx="1533">
                  <c:v>73.25</c:v>
                </c:pt>
                <c:pt idx="1534">
                  <c:v>74.349999999999994</c:v>
                </c:pt>
                <c:pt idx="1535">
                  <c:v>75.59</c:v>
                </c:pt>
                <c:pt idx="1536">
                  <c:v>76.45</c:v>
                </c:pt>
                <c:pt idx="1537">
                  <c:v>77.31</c:v>
                </c:pt>
                <c:pt idx="1538">
                  <c:v>78.36</c:v>
                </c:pt>
                <c:pt idx="1539">
                  <c:v>97.85</c:v>
                </c:pt>
                <c:pt idx="1540">
                  <c:v>94.79</c:v>
                </c:pt>
                <c:pt idx="1541">
                  <c:v>82.48</c:v>
                </c:pt>
                <c:pt idx="1542">
                  <c:v>106.7</c:v>
                </c:pt>
                <c:pt idx="1543">
                  <c:v>99.97</c:v>
                </c:pt>
                <c:pt idx="1544">
                  <c:v>100.68</c:v>
                </c:pt>
                <c:pt idx="1545">
                  <c:v>102.2</c:v>
                </c:pt>
                <c:pt idx="1546">
                  <c:v>78.77</c:v>
                </c:pt>
                <c:pt idx="1547">
                  <c:v>79.73</c:v>
                </c:pt>
                <c:pt idx="1548">
                  <c:v>80.03</c:v>
                </c:pt>
                <c:pt idx="1549">
                  <c:v>79.77</c:v>
                </c:pt>
                <c:pt idx="1550">
                  <c:v>96.34</c:v>
                </c:pt>
                <c:pt idx="1551">
                  <c:v>90.01</c:v>
                </c:pt>
                <c:pt idx="1552">
                  <c:v>89.95</c:v>
                </c:pt>
                <c:pt idx="1553">
                  <c:v>90.27</c:v>
                </c:pt>
                <c:pt idx="1554">
                  <c:v>89.93</c:v>
                </c:pt>
                <c:pt idx="1555">
                  <c:v>90.15</c:v>
                </c:pt>
                <c:pt idx="1556">
                  <c:v>92.05</c:v>
                </c:pt>
                <c:pt idx="1557">
                  <c:v>95.32</c:v>
                </c:pt>
                <c:pt idx="1558">
                  <c:v>92.49</c:v>
                </c:pt>
                <c:pt idx="1559">
                  <c:v>93.76</c:v>
                </c:pt>
                <c:pt idx="1560">
                  <c:v>94.77</c:v>
                </c:pt>
                <c:pt idx="1561">
                  <c:v>96.06</c:v>
                </c:pt>
                <c:pt idx="1562">
                  <c:v>96.89</c:v>
                </c:pt>
                <c:pt idx="1563">
                  <c:v>97.81</c:v>
                </c:pt>
                <c:pt idx="1564">
                  <c:v>99.07</c:v>
                </c:pt>
                <c:pt idx="1565">
                  <c:v>100.35</c:v>
                </c:pt>
                <c:pt idx="1566">
                  <c:v>101.25</c:v>
                </c:pt>
                <c:pt idx="1567">
                  <c:v>95.51</c:v>
                </c:pt>
                <c:pt idx="1568">
                  <c:v>96.28</c:v>
                </c:pt>
                <c:pt idx="1569">
                  <c:v>96.97</c:v>
                </c:pt>
                <c:pt idx="1570">
                  <c:v>90.42</c:v>
                </c:pt>
                <c:pt idx="1571">
                  <c:v>84.45</c:v>
                </c:pt>
                <c:pt idx="1572">
                  <c:v>87</c:v>
                </c:pt>
                <c:pt idx="1573">
                  <c:v>87.73</c:v>
                </c:pt>
                <c:pt idx="1574">
                  <c:v>88.52</c:v>
                </c:pt>
                <c:pt idx="1575">
                  <c:v>85.9</c:v>
                </c:pt>
                <c:pt idx="1576">
                  <c:v>85.9</c:v>
                </c:pt>
                <c:pt idx="1577">
                  <c:v>79.260000000000005</c:v>
                </c:pt>
                <c:pt idx="1578">
                  <c:v>79.87</c:v>
                </c:pt>
                <c:pt idx="1579">
                  <c:v>80.89</c:v>
                </c:pt>
                <c:pt idx="1580">
                  <c:v>82.11</c:v>
                </c:pt>
                <c:pt idx="1581">
                  <c:v>82.9</c:v>
                </c:pt>
                <c:pt idx="1582">
                  <c:v>83.74</c:v>
                </c:pt>
                <c:pt idx="1583">
                  <c:v>81.52</c:v>
                </c:pt>
                <c:pt idx="1584">
                  <c:v>79.38</c:v>
                </c:pt>
                <c:pt idx="1585">
                  <c:v>75.55</c:v>
                </c:pt>
                <c:pt idx="1586">
                  <c:v>79.67</c:v>
                </c:pt>
                <c:pt idx="1587">
                  <c:v>106.32</c:v>
                </c:pt>
                <c:pt idx="1588">
                  <c:v>103.32</c:v>
                </c:pt>
                <c:pt idx="1589">
                  <c:v>98.05</c:v>
                </c:pt>
                <c:pt idx="1590">
                  <c:v>92.8</c:v>
                </c:pt>
                <c:pt idx="1591">
                  <c:v>83.74</c:v>
                </c:pt>
                <c:pt idx="1592">
                  <c:v>87.18</c:v>
                </c:pt>
                <c:pt idx="1593">
                  <c:v>86.85</c:v>
                </c:pt>
                <c:pt idx="1594">
                  <c:v>78.53</c:v>
                </c:pt>
                <c:pt idx="1595">
                  <c:v>78.2</c:v>
                </c:pt>
                <c:pt idx="1596">
                  <c:v>78.67</c:v>
                </c:pt>
                <c:pt idx="1597">
                  <c:v>77.040000000000006</c:v>
                </c:pt>
                <c:pt idx="1598">
                  <c:v>69.91</c:v>
                </c:pt>
                <c:pt idx="1599">
                  <c:v>81.319999999999993</c:v>
                </c:pt>
                <c:pt idx="1600">
                  <c:v>76.53</c:v>
                </c:pt>
                <c:pt idx="1601">
                  <c:v>73.52</c:v>
                </c:pt>
                <c:pt idx="1602">
                  <c:v>68.92</c:v>
                </c:pt>
                <c:pt idx="1603">
                  <c:v>67.88</c:v>
                </c:pt>
                <c:pt idx="1604">
                  <c:v>69.63</c:v>
                </c:pt>
                <c:pt idx="1605">
                  <c:v>70.790000000000006</c:v>
                </c:pt>
                <c:pt idx="1606">
                  <c:v>51.92</c:v>
                </c:pt>
                <c:pt idx="1607">
                  <c:v>49.13</c:v>
                </c:pt>
                <c:pt idx="1608">
                  <c:v>45.01</c:v>
                </c:pt>
                <c:pt idx="1609">
                  <c:v>39.97</c:v>
                </c:pt>
                <c:pt idx="1610">
                  <c:v>40.619999999999997</c:v>
                </c:pt>
                <c:pt idx="1611">
                  <c:v>50.72</c:v>
                </c:pt>
                <c:pt idx="1612">
                  <c:v>51.39</c:v>
                </c:pt>
                <c:pt idx="1613">
                  <c:v>73.400000000000006</c:v>
                </c:pt>
                <c:pt idx="1614">
                  <c:v>85.94</c:v>
                </c:pt>
                <c:pt idx="1615">
                  <c:v>80.05</c:v>
                </c:pt>
                <c:pt idx="1616">
                  <c:v>78.42</c:v>
                </c:pt>
                <c:pt idx="1617">
                  <c:v>79.34</c:v>
                </c:pt>
                <c:pt idx="1618">
                  <c:v>79.95</c:v>
                </c:pt>
                <c:pt idx="1619">
                  <c:v>80.28</c:v>
                </c:pt>
                <c:pt idx="1620">
                  <c:v>78.34</c:v>
                </c:pt>
                <c:pt idx="1621">
                  <c:v>72.459999999999994</c:v>
                </c:pt>
                <c:pt idx="1622">
                  <c:v>84.04</c:v>
                </c:pt>
                <c:pt idx="1623">
                  <c:v>83.84</c:v>
                </c:pt>
                <c:pt idx="1624">
                  <c:v>71.989999999999995</c:v>
                </c:pt>
                <c:pt idx="1625">
                  <c:v>73.31</c:v>
                </c:pt>
                <c:pt idx="1626">
                  <c:v>83.47</c:v>
                </c:pt>
                <c:pt idx="1627">
                  <c:v>84.13</c:v>
                </c:pt>
                <c:pt idx="1628">
                  <c:v>81.89</c:v>
                </c:pt>
                <c:pt idx="1629">
                  <c:v>73.38</c:v>
                </c:pt>
                <c:pt idx="1630">
                  <c:v>74.069999999999993</c:v>
                </c:pt>
                <c:pt idx="1631">
                  <c:v>85.75</c:v>
                </c:pt>
                <c:pt idx="1632">
                  <c:v>95.16</c:v>
                </c:pt>
                <c:pt idx="1633">
                  <c:v>92.96</c:v>
                </c:pt>
                <c:pt idx="1634">
                  <c:v>92.64</c:v>
                </c:pt>
                <c:pt idx="1635">
                  <c:v>94.1</c:v>
                </c:pt>
                <c:pt idx="1636">
                  <c:v>90.72</c:v>
                </c:pt>
                <c:pt idx="1637">
                  <c:v>90.74</c:v>
                </c:pt>
                <c:pt idx="1638">
                  <c:v>92.19</c:v>
                </c:pt>
                <c:pt idx="1639">
                  <c:v>93.76</c:v>
                </c:pt>
                <c:pt idx="1640">
                  <c:v>94.9</c:v>
                </c:pt>
                <c:pt idx="1641">
                  <c:v>95.4</c:v>
                </c:pt>
                <c:pt idx="1642">
                  <c:v>96.4</c:v>
                </c:pt>
                <c:pt idx="1643">
                  <c:v>97.34</c:v>
                </c:pt>
                <c:pt idx="1644">
                  <c:v>97.91</c:v>
                </c:pt>
                <c:pt idx="1645">
                  <c:v>99.15</c:v>
                </c:pt>
                <c:pt idx="1646">
                  <c:v>100.94</c:v>
                </c:pt>
                <c:pt idx="1647">
                  <c:v>105.52</c:v>
                </c:pt>
                <c:pt idx="1648">
                  <c:v>107.01</c:v>
                </c:pt>
                <c:pt idx="1649">
                  <c:v>111.98</c:v>
                </c:pt>
                <c:pt idx="1650">
                  <c:v>114.18</c:v>
                </c:pt>
                <c:pt idx="1651">
                  <c:v>116.25</c:v>
                </c:pt>
                <c:pt idx="1652">
                  <c:v>118.02</c:v>
                </c:pt>
                <c:pt idx="1653">
                  <c:v>119.47</c:v>
                </c:pt>
                <c:pt idx="1654">
                  <c:v>92.23</c:v>
                </c:pt>
                <c:pt idx="1655">
                  <c:v>74.84</c:v>
                </c:pt>
                <c:pt idx="1656">
                  <c:v>82.37</c:v>
                </c:pt>
                <c:pt idx="1657">
                  <c:v>86.59</c:v>
                </c:pt>
                <c:pt idx="1658">
                  <c:v>97.26</c:v>
                </c:pt>
                <c:pt idx="1659">
                  <c:v>93.53</c:v>
                </c:pt>
                <c:pt idx="1660">
                  <c:v>93.47</c:v>
                </c:pt>
                <c:pt idx="1661">
                  <c:v>94.26</c:v>
                </c:pt>
                <c:pt idx="1662">
                  <c:v>95</c:v>
                </c:pt>
                <c:pt idx="1663">
                  <c:v>90.21</c:v>
                </c:pt>
                <c:pt idx="1664">
                  <c:v>76.02</c:v>
                </c:pt>
                <c:pt idx="1665">
                  <c:v>76.02</c:v>
                </c:pt>
                <c:pt idx="1666">
                  <c:v>76.02</c:v>
                </c:pt>
                <c:pt idx="1667">
                  <c:v>87.65</c:v>
                </c:pt>
                <c:pt idx="1668">
                  <c:v>96.32</c:v>
                </c:pt>
                <c:pt idx="1669">
                  <c:v>94.59</c:v>
                </c:pt>
                <c:pt idx="1670">
                  <c:v>95.55</c:v>
                </c:pt>
                <c:pt idx="1671">
                  <c:v>96.67</c:v>
                </c:pt>
                <c:pt idx="1672">
                  <c:v>97.95</c:v>
                </c:pt>
                <c:pt idx="1673">
                  <c:v>99.29</c:v>
                </c:pt>
                <c:pt idx="1674">
                  <c:v>100.47</c:v>
                </c:pt>
                <c:pt idx="1675">
                  <c:v>101.84</c:v>
                </c:pt>
                <c:pt idx="1676">
                  <c:v>103.39</c:v>
                </c:pt>
                <c:pt idx="1677">
                  <c:v>104.65</c:v>
                </c:pt>
                <c:pt idx="1678">
                  <c:v>106.97</c:v>
                </c:pt>
                <c:pt idx="1679">
                  <c:v>112.14</c:v>
                </c:pt>
                <c:pt idx="1680">
                  <c:v>114.99</c:v>
                </c:pt>
                <c:pt idx="1681">
                  <c:v>116.05</c:v>
                </c:pt>
                <c:pt idx="1682">
                  <c:v>110.14</c:v>
                </c:pt>
                <c:pt idx="1683">
                  <c:v>104.3</c:v>
                </c:pt>
                <c:pt idx="1684">
                  <c:v>104.77</c:v>
                </c:pt>
                <c:pt idx="1685">
                  <c:v>104.87</c:v>
                </c:pt>
                <c:pt idx="1686">
                  <c:v>102.92</c:v>
                </c:pt>
                <c:pt idx="1687">
                  <c:v>100.39</c:v>
                </c:pt>
                <c:pt idx="1688">
                  <c:v>96.79</c:v>
                </c:pt>
                <c:pt idx="1689">
                  <c:v>93.96</c:v>
                </c:pt>
                <c:pt idx="1690">
                  <c:v>92.47</c:v>
                </c:pt>
                <c:pt idx="1691">
                  <c:v>91.21</c:v>
                </c:pt>
                <c:pt idx="1692">
                  <c:v>97.44</c:v>
                </c:pt>
                <c:pt idx="1693">
                  <c:v>98.09</c:v>
                </c:pt>
                <c:pt idx="1694">
                  <c:v>98.93</c:v>
                </c:pt>
                <c:pt idx="1695">
                  <c:v>99.72</c:v>
                </c:pt>
                <c:pt idx="1696">
                  <c:v>99.72</c:v>
                </c:pt>
                <c:pt idx="1697">
                  <c:v>78.040000000000006</c:v>
                </c:pt>
                <c:pt idx="1698">
                  <c:v>71.73</c:v>
                </c:pt>
                <c:pt idx="1699">
                  <c:v>88.91</c:v>
                </c:pt>
                <c:pt idx="1700">
                  <c:v>92.7</c:v>
                </c:pt>
                <c:pt idx="1701">
                  <c:v>95.97</c:v>
                </c:pt>
                <c:pt idx="1702">
                  <c:v>97.22</c:v>
                </c:pt>
                <c:pt idx="1703">
                  <c:v>92.82</c:v>
                </c:pt>
                <c:pt idx="1704">
                  <c:v>93.49</c:v>
                </c:pt>
                <c:pt idx="1705">
                  <c:v>98.66</c:v>
                </c:pt>
                <c:pt idx="1706">
                  <c:v>101.92</c:v>
                </c:pt>
                <c:pt idx="1707">
                  <c:v>101.72</c:v>
                </c:pt>
                <c:pt idx="1708">
                  <c:v>98.3</c:v>
                </c:pt>
                <c:pt idx="1709">
                  <c:v>100.35</c:v>
                </c:pt>
                <c:pt idx="1710">
                  <c:v>110.19</c:v>
                </c:pt>
                <c:pt idx="1711">
                  <c:v>104.97</c:v>
                </c:pt>
                <c:pt idx="1712">
                  <c:v>102.27</c:v>
                </c:pt>
                <c:pt idx="1713">
                  <c:v>101.47</c:v>
                </c:pt>
                <c:pt idx="1714">
                  <c:v>101.25</c:v>
                </c:pt>
                <c:pt idx="1715">
                  <c:v>101.57</c:v>
                </c:pt>
                <c:pt idx="1716">
                  <c:v>102.25</c:v>
                </c:pt>
                <c:pt idx="1717">
                  <c:v>102.84</c:v>
                </c:pt>
                <c:pt idx="1718">
                  <c:v>103.55</c:v>
                </c:pt>
                <c:pt idx="1719">
                  <c:v>104.36</c:v>
                </c:pt>
                <c:pt idx="1720">
                  <c:v>105.38</c:v>
                </c:pt>
                <c:pt idx="1721">
                  <c:v>106.42</c:v>
                </c:pt>
                <c:pt idx="1722">
                  <c:v>107.54</c:v>
                </c:pt>
                <c:pt idx="1723">
                  <c:v>108.39</c:v>
                </c:pt>
                <c:pt idx="1724">
                  <c:v>109.11</c:v>
                </c:pt>
                <c:pt idx="1725">
                  <c:v>109.53</c:v>
                </c:pt>
                <c:pt idx="1726">
                  <c:v>101.51</c:v>
                </c:pt>
                <c:pt idx="1727">
                  <c:v>110.51</c:v>
                </c:pt>
                <c:pt idx="1728">
                  <c:v>108.05</c:v>
                </c:pt>
                <c:pt idx="1729">
                  <c:v>106.46</c:v>
                </c:pt>
                <c:pt idx="1730">
                  <c:v>102.71</c:v>
                </c:pt>
                <c:pt idx="1731">
                  <c:v>99.68</c:v>
                </c:pt>
                <c:pt idx="1732">
                  <c:v>106.79</c:v>
                </c:pt>
                <c:pt idx="1733">
                  <c:v>96.67</c:v>
                </c:pt>
                <c:pt idx="1734">
                  <c:v>96.97</c:v>
                </c:pt>
                <c:pt idx="1735">
                  <c:v>99.35</c:v>
                </c:pt>
                <c:pt idx="1736">
                  <c:v>99.8</c:v>
                </c:pt>
                <c:pt idx="1737">
                  <c:v>101.63</c:v>
                </c:pt>
                <c:pt idx="1738">
                  <c:v>100.09</c:v>
                </c:pt>
                <c:pt idx="1739">
                  <c:v>102.57</c:v>
                </c:pt>
                <c:pt idx="1740">
                  <c:v>104.44</c:v>
                </c:pt>
                <c:pt idx="1741">
                  <c:v>106.11</c:v>
                </c:pt>
                <c:pt idx="1742">
                  <c:v>106.6</c:v>
                </c:pt>
                <c:pt idx="1743">
                  <c:v>107.19</c:v>
                </c:pt>
                <c:pt idx="1744">
                  <c:v>110.63</c:v>
                </c:pt>
                <c:pt idx="1745">
                  <c:v>113.02</c:v>
                </c:pt>
                <c:pt idx="1746">
                  <c:v>111.12</c:v>
                </c:pt>
                <c:pt idx="1747">
                  <c:v>105.36</c:v>
                </c:pt>
                <c:pt idx="1748">
                  <c:v>106.7</c:v>
                </c:pt>
                <c:pt idx="1749">
                  <c:v>105.5</c:v>
                </c:pt>
                <c:pt idx="1750">
                  <c:v>101.59</c:v>
                </c:pt>
                <c:pt idx="1751">
                  <c:v>101.53</c:v>
                </c:pt>
                <c:pt idx="1752">
                  <c:v>102.47</c:v>
                </c:pt>
                <c:pt idx="1753">
                  <c:v>103.67</c:v>
                </c:pt>
                <c:pt idx="1754">
                  <c:v>110.02</c:v>
                </c:pt>
                <c:pt idx="1755">
                  <c:v>104.24</c:v>
                </c:pt>
                <c:pt idx="1756">
                  <c:v>104.22</c:v>
                </c:pt>
                <c:pt idx="1757">
                  <c:v>110.41</c:v>
                </c:pt>
                <c:pt idx="1758">
                  <c:v>116.58</c:v>
                </c:pt>
                <c:pt idx="1759">
                  <c:v>111.47</c:v>
                </c:pt>
                <c:pt idx="1760">
                  <c:v>109.03</c:v>
                </c:pt>
                <c:pt idx="1761">
                  <c:v>110.57</c:v>
                </c:pt>
                <c:pt idx="1762">
                  <c:v>112</c:v>
                </c:pt>
                <c:pt idx="1763">
                  <c:v>113.61</c:v>
                </c:pt>
                <c:pt idx="1764">
                  <c:v>113.77</c:v>
                </c:pt>
                <c:pt idx="1765">
                  <c:v>112.57</c:v>
                </c:pt>
                <c:pt idx="1766">
                  <c:v>113.75</c:v>
                </c:pt>
                <c:pt idx="1767">
                  <c:v>115.46</c:v>
                </c:pt>
                <c:pt idx="1768">
                  <c:v>115.46</c:v>
                </c:pt>
                <c:pt idx="1769">
                  <c:v>111.26</c:v>
                </c:pt>
                <c:pt idx="1770">
                  <c:v>112.16</c:v>
                </c:pt>
                <c:pt idx="1771">
                  <c:v>109.86</c:v>
                </c:pt>
                <c:pt idx="1772">
                  <c:v>112.2</c:v>
                </c:pt>
                <c:pt idx="1773">
                  <c:v>101.51</c:v>
                </c:pt>
                <c:pt idx="1774">
                  <c:v>93.71</c:v>
                </c:pt>
                <c:pt idx="1775">
                  <c:v>76.430000000000007</c:v>
                </c:pt>
                <c:pt idx="1776">
                  <c:v>82.29</c:v>
                </c:pt>
                <c:pt idx="1777">
                  <c:v>93.53</c:v>
                </c:pt>
                <c:pt idx="1778">
                  <c:v>96.97</c:v>
                </c:pt>
                <c:pt idx="1779">
                  <c:v>98.44</c:v>
                </c:pt>
                <c:pt idx="1780">
                  <c:v>98.19</c:v>
                </c:pt>
                <c:pt idx="1781">
                  <c:v>92.86</c:v>
                </c:pt>
                <c:pt idx="1782">
                  <c:v>90.66</c:v>
                </c:pt>
                <c:pt idx="1783">
                  <c:v>98.99</c:v>
                </c:pt>
                <c:pt idx="1784">
                  <c:v>96.02</c:v>
                </c:pt>
                <c:pt idx="1785">
                  <c:v>97.4</c:v>
                </c:pt>
                <c:pt idx="1786">
                  <c:v>97.34</c:v>
                </c:pt>
                <c:pt idx="1787">
                  <c:v>96.36</c:v>
                </c:pt>
                <c:pt idx="1788">
                  <c:v>95.63</c:v>
                </c:pt>
                <c:pt idx="1789">
                  <c:v>91.76</c:v>
                </c:pt>
                <c:pt idx="1790">
                  <c:v>101.11</c:v>
                </c:pt>
                <c:pt idx="1791">
                  <c:v>102.12</c:v>
                </c:pt>
                <c:pt idx="1792">
                  <c:v>103.83</c:v>
                </c:pt>
                <c:pt idx="1793">
                  <c:v>101.9</c:v>
                </c:pt>
                <c:pt idx="1794">
                  <c:v>102.71</c:v>
                </c:pt>
                <c:pt idx="1795">
                  <c:v>104.12</c:v>
                </c:pt>
                <c:pt idx="1796">
                  <c:v>105.28</c:v>
                </c:pt>
                <c:pt idx="1797">
                  <c:v>106.28</c:v>
                </c:pt>
                <c:pt idx="1798">
                  <c:v>107.23</c:v>
                </c:pt>
                <c:pt idx="1799">
                  <c:v>105.91</c:v>
                </c:pt>
                <c:pt idx="1800">
                  <c:v>105.95</c:v>
                </c:pt>
                <c:pt idx="1801">
                  <c:v>99.76</c:v>
                </c:pt>
                <c:pt idx="1802">
                  <c:v>101.37</c:v>
                </c:pt>
                <c:pt idx="1803">
                  <c:v>100.94</c:v>
                </c:pt>
                <c:pt idx="1804">
                  <c:v>98.72</c:v>
                </c:pt>
                <c:pt idx="1805">
                  <c:v>98.07</c:v>
                </c:pt>
                <c:pt idx="1806">
                  <c:v>97.81</c:v>
                </c:pt>
                <c:pt idx="1807">
                  <c:v>100.9</c:v>
                </c:pt>
                <c:pt idx="1808">
                  <c:v>102.31</c:v>
                </c:pt>
                <c:pt idx="1809">
                  <c:v>98.7</c:v>
                </c:pt>
                <c:pt idx="1810">
                  <c:v>102.65</c:v>
                </c:pt>
                <c:pt idx="1811">
                  <c:v>100.15</c:v>
                </c:pt>
                <c:pt idx="1812">
                  <c:v>104.34</c:v>
                </c:pt>
                <c:pt idx="1813">
                  <c:v>107.13</c:v>
                </c:pt>
                <c:pt idx="1814">
                  <c:v>108.25</c:v>
                </c:pt>
                <c:pt idx="1815">
                  <c:v>110.45</c:v>
                </c:pt>
                <c:pt idx="1816">
                  <c:v>112.73</c:v>
                </c:pt>
                <c:pt idx="1817">
                  <c:v>114.62</c:v>
                </c:pt>
                <c:pt idx="1818">
                  <c:v>116.9</c:v>
                </c:pt>
                <c:pt idx="1819">
                  <c:v>119.53</c:v>
                </c:pt>
                <c:pt idx="1820">
                  <c:v>113.34</c:v>
                </c:pt>
                <c:pt idx="1821">
                  <c:v>118.17</c:v>
                </c:pt>
                <c:pt idx="1822">
                  <c:v>116.92</c:v>
                </c:pt>
                <c:pt idx="1823">
                  <c:v>119</c:v>
                </c:pt>
                <c:pt idx="1824">
                  <c:v>117.6</c:v>
                </c:pt>
                <c:pt idx="1825">
                  <c:v>118.86</c:v>
                </c:pt>
                <c:pt idx="1826">
                  <c:v>120.3</c:v>
                </c:pt>
                <c:pt idx="1827">
                  <c:v>121.99</c:v>
                </c:pt>
                <c:pt idx="1828">
                  <c:v>111.9</c:v>
                </c:pt>
                <c:pt idx="1829">
                  <c:v>89.48</c:v>
                </c:pt>
                <c:pt idx="1830">
                  <c:v>84.21</c:v>
                </c:pt>
                <c:pt idx="1831">
                  <c:v>82.8</c:v>
                </c:pt>
                <c:pt idx="1832">
                  <c:v>90.46</c:v>
                </c:pt>
                <c:pt idx="1833">
                  <c:v>99.11</c:v>
                </c:pt>
                <c:pt idx="1834">
                  <c:v>111.96</c:v>
                </c:pt>
                <c:pt idx="1835">
                  <c:v>103.65</c:v>
                </c:pt>
                <c:pt idx="1836">
                  <c:v>102.02</c:v>
                </c:pt>
                <c:pt idx="1837">
                  <c:v>95.04</c:v>
                </c:pt>
                <c:pt idx="1838">
                  <c:v>97.81</c:v>
                </c:pt>
                <c:pt idx="1839">
                  <c:v>106.42</c:v>
                </c:pt>
                <c:pt idx="1840">
                  <c:v>108.31</c:v>
                </c:pt>
                <c:pt idx="1841">
                  <c:v>107.64</c:v>
                </c:pt>
                <c:pt idx="1842">
                  <c:v>110.92</c:v>
                </c:pt>
                <c:pt idx="1843">
                  <c:v>112.75</c:v>
                </c:pt>
                <c:pt idx="1844">
                  <c:v>107.29</c:v>
                </c:pt>
                <c:pt idx="1845">
                  <c:v>107.01</c:v>
                </c:pt>
                <c:pt idx="1846">
                  <c:v>103.12</c:v>
                </c:pt>
                <c:pt idx="1847">
                  <c:v>109.9</c:v>
                </c:pt>
                <c:pt idx="1848">
                  <c:v>111.37</c:v>
                </c:pt>
                <c:pt idx="1849">
                  <c:v>106.62</c:v>
                </c:pt>
                <c:pt idx="1850">
                  <c:v>108.66</c:v>
                </c:pt>
                <c:pt idx="1851">
                  <c:v>109.64</c:v>
                </c:pt>
                <c:pt idx="1852">
                  <c:v>109.05</c:v>
                </c:pt>
                <c:pt idx="1853">
                  <c:v>100.78</c:v>
                </c:pt>
                <c:pt idx="1854">
                  <c:v>99.33</c:v>
                </c:pt>
                <c:pt idx="1855">
                  <c:v>98.32</c:v>
                </c:pt>
                <c:pt idx="1856">
                  <c:v>100.23</c:v>
                </c:pt>
                <c:pt idx="1857">
                  <c:v>102.12</c:v>
                </c:pt>
                <c:pt idx="1858">
                  <c:v>102.53</c:v>
                </c:pt>
                <c:pt idx="1859">
                  <c:v>104.38</c:v>
                </c:pt>
                <c:pt idx="1860">
                  <c:v>102.43</c:v>
                </c:pt>
                <c:pt idx="1861">
                  <c:v>103.45</c:v>
                </c:pt>
                <c:pt idx="1862">
                  <c:v>104.02</c:v>
                </c:pt>
                <c:pt idx="1863">
                  <c:v>104.22</c:v>
                </c:pt>
                <c:pt idx="1864">
                  <c:v>104.18</c:v>
                </c:pt>
                <c:pt idx="1865">
                  <c:v>104.46</c:v>
                </c:pt>
                <c:pt idx="1866">
                  <c:v>104.95</c:v>
                </c:pt>
                <c:pt idx="1867">
                  <c:v>104.95</c:v>
                </c:pt>
                <c:pt idx="1868">
                  <c:v>82.66</c:v>
                </c:pt>
                <c:pt idx="1869">
                  <c:v>71.709999999999994</c:v>
                </c:pt>
                <c:pt idx="1870">
                  <c:v>75.55</c:v>
                </c:pt>
                <c:pt idx="1871">
                  <c:v>71.5</c:v>
                </c:pt>
                <c:pt idx="1872">
                  <c:v>68.709999999999994</c:v>
                </c:pt>
                <c:pt idx="1873">
                  <c:v>72.989999999999995</c:v>
                </c:pt>
                <c:pt idx="1874">
                  <c:v>68.59</c:v>
                </c:pt>
                <c:pt idx="1875">
                  <c:v>70.61</c:v>
                </c:pt>
                <c:pt idx="1876">
                  <c:v>57.21</c:v>
                </c:pt>
                <c:pt idx="1877">
                  <c:v>62.04</c:v>
                </c:pt>
                <c:pt idx="1878">
                  <c:v>72.11</c:v>
                </c:pt>
                <c:pt idx="1879">
                  <c:v>76.709999999999994</c:v>
                </c:pt>
                <c:pt idx="1880">
                  <c:v>62.79</c:v>
                </c:pt>
                <c:pt idx="1881">
                  <c:v>55.62</c:v>
                </c:pt>
                <c:pt idx="1882">
                  <c:v>55.11</c:v>
                </c:pt>
                <c:pt idx="1883">
                  <c:v>55.15</c:v>
                </c:pt>
                <c:pt idx="1884">
                  <c:v>57.64</c:v>
                </c:pt>
                <c:pt idx="1885">
                  <c:v>73.66</c:v>
                </c:pt>
                <c:pt idx="1886">
                  <c:v>76</c:v>
                </c:pt>
                <c:pt idx="1887">
                  <c:v>78.040000000000006</c:v>
                </c:pt>
                <c:pt idx="1888">
                  <c:v>75.05</c:v>
                </c:pt>
                <c:pt idx="1889">
                  <c:v>73.84</c:v>
                </c:pt>
                <c:pt idx="1890">
                  <c:v>59.53</c:v>
                </c:pt>
                <c:pt idx="1891">
                  <c:v>69.16</c:v>
                </c:pt>
                <c:pt idx="1892">
                  <c:v>69.2</c:v>
                </c:pt>
                <c:pt idx="1893">
                  <c:v>69.930000000000007</c:v>
                </c:pt>
                <c:pt idx="1894">
                  <c:v>72.17</c:v>
                </c:pt>
                <c:pt idx="1895">
                  <c:v>86.61</c:v>
                </c:pt>
                <c:pt idx="1896">
                  <c:v>85.53</c:v>
                </c:pt>
                <c:pt idx="1897">
                  <c:v>91.43</c:v>
                </c:pt>
                <c:pt idx="1898">
                  <c:v>88.3</c:v>
                </c:pt>
                <c:pt idx="1899">
                  <c:v>90.05</c:v>
                </c:pt>
                <c:pt idx="1900">
                  <c:v>90.95</c:v>
                </c:pt>
                <c:pt idx="1901">
                  <c:v>89.64</c:v>
                </c:pt>
                <c:pt idx="1902">
                  <c:v>87.83</c:v>
                </c:pt>
                <c:pt idx="1903">
                  <c:v>88.48</c:v>
                </c:pt>
                <c:pt idx="1904">
                  <c:v>89.62</c:v>
                </c:pt>
                <c:pt idx="1905">
                  <c:v>90.52</c:v>
                </c:pt>
                <c:pt idx="1906">
                  <c:v>92.02</c:v>
                </c:pt>
                <c:pt idx="1907">
                  <c:v>89.64</c:v>
                </c:pt>
                <c:pt idx="1908">
                  <c:v>82.7</c:v>
                </c:pt>
                <c:pt idx="1909">
                  <c:v>82.6</c:v>
                </c:pt>
                <c:pt idx="1910">
                  <c:v>83.13</c:v>
                </c:pt>
                <c:pt idx="1911">
                  <c:v>83.6</c:v>
                </c:pt>
                <c:pt idx="1912">
                  <c:v>83.94</c:v>
                </c:pt>
                <c:pt idx="1913">
                  <c:v>84.41</c:v>
                </c:pt>
                <c:pt idx="1914">
                  <c:v>82.78</c:v>
                </c:pt>
                <c:pt idx="1915">
                  <c:v>75.98</c:v>
                </c:pt>
                <c:pt idx="1916">
                  <c:v>74.37</c:v>
                </c:pt>
                <c:pt idx="1917">
                  <c:v>96.1</c:v>
                </c:pt>
                <c:pt idx="1918">
                  <c:v>96.26</c:v>
                </c:pt>
                <c:pt idx="1919">
                  <c:v>96.48</c:v>
                </c:pt>
                <c:pt idx="1920">
                  <c:v>95.73</c:v>
                </c:pt>
                <c:pt idx="1921">
                  <c:v>92.09</c:v>
                </c:pt>
                <c:pt idx="1922">
                  <c:v>91.76</c:v>
                </c:pt>
                <c:pt idx="1923">
                  <c:v>95.87</c:v>
                </c:pt>
                <c:pt idx="1924">
                  <c:v>96.12</c:v>
                </c:pt>
                <c:pt idx="1925">
                  <c:v>100.15</c:v>
                </c:pt>
                <c:pt idx="1926">
                  <c:v>101</c:v>
                </c:pt>
                <c:pt idx="1927">
                  <c:v>102.02</c:v>
                </c:pt>
                <c:pt idx="1928">
                  <c:v>102.92</c:v>
                </c:pt>
                <c:pt idx="1929">
                  <c:v>103.79</c:v>
                </c:pt>
                <c:pt idx="1930">
                  <c:v>104.73</c:v>
                </c:pt>
                <c:pt idx="1931">
                  <c:v>105.93</c:v>
                </c:pt>
                <c:pt idx="1932">
                  <c:v>106.95</c:v>
                </c:pt>
                <c:pt idx="1933">
                  <c:v>102.75</c:v>
                </c:pt>
                <c:pt idx="1934">
                  <c:v>102.88</c:v>
                </c:pt>
                <c:pt idx="1935">
                  <c:v>106.03</c:v>
                </c:pt>
                <c:pt idx="1936">
                  <c:v>104.83</c:v>
                </c:pt>
                <c:pt idx="1937">
                  <c:v>90.03</c:v>
                </c:pt>
                <c:pt idx="1938">
                  <c:v>90.09</c:v>
                </c:pt>
                <c:pt idx="1939">
                  <c:v>79.83</c:v>
                </c:pt>
                <c:pt idx="1940">
                  <c:v>78</c:v>
                </c:pt>
                <c:pt idx="1941">
                  <c:v>82.8</c:v>
                </c:pt>
                <c:pt idx="1942">
                  <c:v>90.31</c:v>
                </c:pt>
                <c:pt idx="1943">
                  <c:v>88.95</c:v>
                </c:pt>
                <c:pt idx="1944">
                  <c:v>87.89</c:v>
                </c:pt>
                <c:pt idx="1945">
                  <c:v>86.22</c:v>
                </c:pt>
                <c:pt idx="1946">
                  <c:v>84.04</c:v>
                </c:pt>
                <c:pt idx="1947">
                  <c:v>81.7</c:v>
                </c:pt>
                <c:pt idx="1948">
                  <c:v>79.36</c:v>
                </c:pt>
                <c:pt idx="1949">
                  <c:v>80.81</c:v>
                </c:pt>
                <c:pt idx="1950">
                  <c:v>73.91</c:v>
                </c:pt>
                <c:pt idx="1951">
                  <c:v>76.84</c:v>
                </c:pt>
                <c:pt idx="1952">
                  <c:v>85.75</c:v>
                </c:pt>
                <c:pt idx="1953">
                  <c:v>85.98</c:v>
                </c:pt>
                <c:pt idx="1954">
                  <c:v>89.36</c:v>
                </c:pt>
                <c:pt idx="1955">
                  <c:v>93.71</c:v>
                </c:pt>
                <c:pt idx="1956">
                  <c:v>94.94</c:v>
                </c:pt>
                <c:pt idx="1957">
                  <c:v>93.78</c:v>
                </c:pt>
                <c:pt idx="1958">
                  <c:v>93.84</c:v>
                </c:pt>
                <c:pt idx="1959">
                  <c:v>94.06</c:v>
                </c:pt>
                <c:pt idx="1960">
                  <c:v>95.69</c:v>
                </c:pt>
                <c:pt idx="1961">
                  <c:v>97.66</c:v>
                </c:pt>
                <c:pt idx="1962">
                  <c:v>98.28</c:v>
                </c:pt>
                <c:pt idx="1963">
                  <c:v>96</c:v>
                </c:pt>
                <c:pt idx="1964">
                  <c:v>101.25</c:v>
                </c:pt>
                <c:pt idx="1965">
                  <c:v>103.77</c:v>
                </c:pt>
                <c:pt idx="1966">
                  <c:v>103.41</c:v>
                </c:pt>
                <c:pt idx="1967">
                  <c:v>103.75</c:v>
                </c:pt>
                <c:pt idx="1968">
                  <c:v>104.85</c:v>
                </c:pt>
                <c:pt idx="1969">
                  <c:v>104.85</c:v>
                </c:pt>
                <c:pt idx="1970">
                  <c:v>102.2</c:v>
                </c:pt>
                <c:pt idx="1971">
                  <c:v>101.63</c:v>
                </c:pt>
                <c:pt idx="1972">
                  <c:v>102.04</c:v>
                </c:pt>
                <c:pt idx="1973">
                  <c:v>102.33</c:v>
                </c:pt>
                <c:pt idx="1974">
                  <c:v>101.49</c:v>
                </c:pt>
                <c:pt idx="1975">
                  <c:v>101.68</c:v>
                </c:pt>
                <c:pt idx="1976">
                  <c:v>102.73</c:v>
                </c:pt>
                <c:pt idx="1977">
                  <c:v>94.28</c:v>
                </c:pt>
                <c:pt idx="1978">
                  <c:v>84.92</c:v>
                </c:pt>
                <c:pt idx="1979">
                  <c:v>85.31</c:v>
                </c:pt>
                <c:pt idx="1980">
                  <c:v>76.349999999999994</c:v>
                </c:pt>
                <c:pt idx="1981">
                  <c:v>79.36</c:v>
                </c:pt>
                <c:pt idx="1982">
                  <c:v>80.09</c:v>
                </c:pt>
                <c:pt idx="1983">
                  <c:v>84.7</c:v>
                </c:pt>
                <c:pt idx="1984">
                  <c:v>88.95</c:v>
                </c:pt>
                <c:pt idx="1985">
                  <c:v>97.62</c:v>
                </c:pt>
                <c:pt idx="1986">
                  <c:v>95.81</c:v>
                </c:pt>
                <c:pt idx="1987">
                  <c:v>99.72</c:v>
                </c:pt>
                <c:pt idx="1988">
                  <c:v>99.19</c:v>
                </c:pt>
                <c:pt idx="1989">
                  <c:v>99.9</c:v>
                </c:pt>
                <c:pt idx="1990">
                  <c:v>99.58</c:v>
                </c:pt>
                <c:pt idx="1991">
                  <c:v>101.66</c:v>
                </c:pt>
                <c:pt idx="1992">
                  <c:v>103.79</c:v>
                </c:pt>
                <c:pt idx="1993">
                  <c:v>105.73</c:v>
                </c:pt>
                <c:pt idx="1994">
                  <c:v>107.8</c:v>
                </c:pt>
                <c:pt idx="1995">
                  <c:v>108.78</c:v>
                </c:pt>
                <c:pt idx="1996">
                  <c:v>102.2</c:v>
                </c:pt>
                <c:pt idx="1997">
                  <c:v>96.06</c:v>
                </c:pt>
                <c:pt idx="1998">
                  <c:v>97.03</c:v>
                </c:pt>
                <c:pt idx="1999">
                  <c:v>100.11</c:v>
                </c:pt>
                <c:pt idx="2000">
                  <c:v>100.33</c:v>
                </c:pt>
                <c:pt idx="2001">
                  <c:v>100.17</c:v>
                </c:pt>
                <c:pt idx="2002">
                  <c:v>91.39</c:v>
                </c:pt>
                <c:pt idx="2003">
                  <c:v>82.33</c:v>
                </c:pt>
                <c:pt idx="2004">
                  <c:v>88.89</c:v>
                </c:pt>
                <c:pt idx="2005">
                  <c:v>91.9</c:v>
                </c:pt>
                <c:pt idx="2006">
                  <c:v>97.68</c:v>
                </c:pt>
                <c:pt idx="2007">
                  <c:v>97.22</c:v>
                </c:pt>
                <c:pt idx="2008">
                  <c:v>97.56</c:v>
                </c:pt>
                <c:pt idx="2009">
                  <c:v>102.08</c:v>
                </c:pt>
                <c:pt idx="2010">
                  <c:v>102.08</c:v>
                </c:pt>
                <c:pt idx="2011">
                  <c:v>102.94</c:v>
                </c:pt>
                <c:pt idx="2012">
                  <c:v>104.16</c:v>
                </c:pt>
                <c:pt idx="2013">
                  <c:v>104.71</c:v>
                </c:pt>
                <c:pt idx="2014">
                  <c:v>105.08</c:v>
                </c:pt>
                <c:pt idx="2015">
                  <c:v>105.63</c:v>
                </c:pt>
                <c:pt idx="2016">
                  <c:v>94.65</c:v>
                </c:pt>
                <c:pt idx="2017">
                  <c:v>90.19</c:v>
                </c:pt>
                <c:pt idx="2018">
                  <c:v>92.62</c:v>
                </c:pt>
                <c:pt idx="2019">
                  <c:v>105.01</c:v>
                </c:pt>
                <c:pt idx="2020">
                  <c:v>98.38</c:v>
                </c:pt>
                <c:pt idx="2021">
                  <c:v>98.58</c:v>
                </c:pt>
                <c:pt idx="2022">
                  <c:v>99.78</c:v>
                </c:pt>
                <c:pt idx="2023">
                  <c:v>94.35</c:v>
                </c:pt>
                <c:pt idx="2024">
                  <c:v>93.61</c:v>
                </c:pt>
                <c:pt idx="2025">
                  <c:v>94.81</c:v>
                </c:pt>
                <c:pt idx="2026">
                  <c:v>96.54</c:v>
                </c:pt>
                <c:pt idx="2027">
                  <c:v>96.48</c:v>
                </c:pt>
                <c:pt idx="2028">
                  <c:v>96.97</c:v>
                </c:pt>
                <c:pt idx="2029">
                  <c:v>96.97</c:v>
                </c:pt>
                <c:pt idx="2030">
                  <c:v>94.75</c:v>
                </c:pt>
                <c:pt idx="2031">
                  <c:v>96.46</c:v>
                </c:pt>
                <c:pt idx="2032">
                  <c:v>95.59</c:v>
                </c:pt>
                <c:pt idx="2033">
                  <c:v>91.6</c:v>
                </c:pt>
                <c:pt idx="2034">
                  <c:v>96.89</c:v>
                </c:pt>
                <c:pt idx="2035">
                  <c:v>95.67</c:v>
                </c:pt>
                <c:pt idx="2036">
                  <c:v>96.22</c:v>
                </c:pt>
                <c:pt idx="2037">
                  <c:v>94.14</c:v>
                </c:pt>
                <c:pt idx="2038">
                  <c:v>91.58</c:v>
                </c:pt>
                <c:pt idx="2039">
                  <c:v>98.66</c:v>
                </c:pt>
                <c:pt idx="2040">
                  <c:v>102.37</c:v>
                </c:pt>
                <c:pt idx="2041">
                  <c:v>101.35</c:v>
                </c:pt>
                <c:pt idx="2042">
                  <c:v>103.45</c:v>
                </c:pt>
                <c:pt idx="2043">
                  <c:v>105.71</c:v>
                </c:pt>
                <c:pt idx="2044">
                  <c:v>108.09</c:v>
                </c:pt>
                <c:pt idx="2045">
                  <c:v>106.72</c:v>
                </c:pt>
                <c:pt idx="2046">
                  <c:v>104.18</c:v>
                </c:pt>
                <c:pt idx="2047">
                  <c:v>97.83</c:v>
                </c:pt>
                <c:pt idx="2048">
                  <c:v>104.85</c:v>
                </c:pt>
                <c:pt idx="2049">
                  <c:v>103.59</c:v>
                </c:pt>
                <c:pt idx="2050">
                  <c:v>106.24</c:v>
                </c:pt>
                <c:pt idx="2051">
                  <c:v>104.97</c:v>
                </c:pt>
                <c:pt idx="2052">
                  <c:v>106.56</c:v>
                </c:pt>
                <c:pt idx="2053">
                  <c:v>107.68</c:v>
                </c:pt>
                <c:pt idx="2054">
                  <c:v>100.31</c:v>
                </c:pt>
                <c:pt idx="2055">
                  <c:v>97.91</c:v>
                </c:pt>
                <c:pt idx="2056">
                  <c:v>98.34</c:v>
                </c:pt>
                <c:pt idx="2057">
                  <c:v>92.82</c:v>
                </c:pt>
                <c:pt idx="2058">
                  <c:v>91.66</c:v>
                </c:pt>
                <c:pt idx="2059">
                  <c:v>92.96</c:v>
                </c:pt>
                <c:pt idx="2060">
                  <c:v>94.12</c:v>
                </c:pt>
                <c:pt idx="2061">
                  <c:v>93.21</c:v>
                </c:pt>
                <c:pt idx="2062">
                  <c:v>94.16</c:v>
                </c:pt>
                <c:pt idx="2063">
                  <c:v>95</c:v>
                </c:pt>
                <c:pt idx="2064">
                  <c:v>97.38</c:v>
                </c:pt>
                <c:pt idx="2065">
                  <c:v>99.66</c:v>
                </c:pt>
                <c:pt idx="2066">
                  <c:v>101.68</c:v>
                </c:pt>
                <c:pt idx="2067">
                  <c:v>96.69</c:v>
                </c:pt>
                <c:pt idx="2068">
                  <c:v>97.4</c:v>
                </c:pt>
                <c:pt idx="2069">
                  <c:v>96.46</c:v>
                </c:pt>
                <c:pt idx="2070">
                  <c:v>101.61</c:v>
                </c:pt>
                <c:pt idx="2071">
                  <c:v>104.51</c:v>
                </c:pt>
                <c:pt idx="2072">
                  <c:v>98.87</c:v>
                </c:pt>
                <c:pt idx="2073">
                  <c:v>99.44</c:v>
                </c:pt>
                <c:pt idx="2074">
                  <c:v>101.37</c:v>
                </c:pt>
                <c:pt idx="2075">
                  <c:v>103.37</c:v>
                </c:pt>
                <c:pt idx="2076">
                  <c:v>95.93</c:v>
                </c:pt>
                <c:pt idx="2077">
                  <c:v>100.39</c:v>
                </c:pt>
                <c:pt idx="2078">
                  <c:v>101.17</c:v>
                </c:pt>
                <c:pt idx="2079">
                  <c:v>100.54</c:v>
                </c:pt>
                <c:pt idx="2080">
                  <c:v>101.15</c:v>
                </c:pt>
                <c:pt idx="2081">
                  <c:v>102.61</c:v>
                </c:pt>
                <c:pt idx="2082">
                  <c:v>107.19</c:v>
                </c:pt>
                <c:pt idx="2083">
                  <c:v>104.26</c:v>
                </c:pt>
                <c:pt idx="2084">
                  <c:v>105.83</c:v>
                </c:pt>
                <c:pt idx="2085">
                  <c:v>107.95</c:v>
                </c:pt>
                <c:pt idx="2086">
                  <c:v>107.6</c:v>
                </c:pt>
                <c:pt idx="2087">
                  <c:v>106.85</c:v>
                </c:pt>
                <c:pt idx="2088">
                  <c:v>107.03</c:v>
                </c:pt>
                <c:pt idx="2089">
                  <c:v>107.27</c:v>
                </c:pt>
                <c:pt idx="2090">
                  <c:v>107.84</c:v>
                </c:pt>
                <c:pt idx="2091">
                  <c:v>105.34</c:v>
                </c:pt>
                <c:pt idx="2092">
                  <c:v>96.67</c:v>
                </c:pt>
                <c:pt idx="2093">
                  <c:v>98.19</c:v>
                </c:pt>
                <c:pt idx="2094">
                  <c:v>91.13</c:v>
                </c:pt>
                <c:pt idx="2095">
                  <c:v>93.69</c:v>
                </c:pt>
                <c:pt idx="2096">
                  <c:v>96.22</c:v>
                </c:pt>
                <c:pt idx="2097">
                  <c:v>96.89</c:v>
                </c:pt>
                <c:pt idx="2098">
                  <c:v>91.96</c:v>
                </c:pt>
                <c:pt idx="2099">
                  <c:v>96.04</c:v>
                </c:pt>
                <c:pt idx="2100">
                  <c:v>97.52</c:v>
                </c:pt>
                <c:pt idx="2101">
                  <c:v>98.56</c:v>
                </c:pt>
                <c:pt idx="2102">
                  <c:v>100.25</c:v>
                </c:pt>
                <c:pt idx="2103">
                  <c:v>101.92</c:v>
                </c:pt>
                <c:pt idx="2104">
                  <c:v>100.66</c:v>
                </c:pt>
                <c:pt idx="2105">
                  <c:v>104.04</c:v>
                </c:pt>
                <c:pt idx="2106">
                  <c:v>103.91</c:v>
                </c:pt>
                <c:pt idx="2107">
                  <c:v>104.61</c:v>
                </c:pt>
                <c:pt idx="2108">
                  <c:v>94.59</c:v>
                </c:pt>
                <c:pt idx="2109">
                  <c:v>85.84</c:v>
                </c:pt>
                <c:pt idx="2110">
                  <c:v>83.25</c:v>
                </c:pt>
                <c:pt idx="2111">
                  <c:v>80.62</c:v>
                </c:pt>
                <c:pt idx="2112">
                  <c:v>69.040000000000006</c:v>
                </c:pt>
                <c:pt idx="2113">
                  <c:v>73.33</c:v>
                </c:pt>
                <c:pt idx="2114">
                  <c:v>64.069999999999993</c:v>
                </c:pt>
                <c:pt idx="2115">
                  <c:v>73.97</c:v>
                </c:pt>
                <c:pt idx="2116">
                  <c:v>89.03</c:v>
                </c:pt>
                <c:pt idx="2117">
                  <c:v>95.97</c:v>
                </c:pt>
                <c:pt idx="2118">
                  <c:v>86.71</c:v>
                </c:pt>
                <c:pt idx="2119">
                  <c:v>83.74</c:v>
                </c:pt>
                <c:pt idx="2120">
                  <c:v>83.07</c:v>
                </c:pt>
                <c:pt idx="2121">
                  <c:v>89.5</c:v>
                </c:pt>
                <c:pt idx="2122">
                  <c:v>96.06</c:v>
                </c:pt>
                <c:pt idx="2123">
                  <c:v>103.87</c:v>
                </c:pt>
                <c:pt idx="2124">
                  <c:v>97.34</c:v>
                </c:pt>
                <c:pt idx="2125">
                  <c:v>99.68</c:v>
                </c:pt>
                <c:pt idx="2126">
                  <c:v>87.24</c:v>
                </c:pt>
                <c:pt idx="2127">
                  <c:v>88.89</c:v>
                </c:pt>
                <c:pt idx="2128">
                  <c:v>90.13</c:v>
                </c:pt>
                <c:pt idx="2129">
                  <c:v>93.69</c:v>
                </c:pt>
                <c:pt idx="2130">
                  <c:v>91.7</c:v>
                </c:pt>
                <c:pt idx="2131">
                  <c:v>93.63</c:v>
                </c:pt>
                <c:pt idx="2132">
                  <c:v>99.27</c:v>
                </c:pt>
                <c:pt idx="2133">
                  <c:v>96.52</c:v>
                </c:pt>
                <c:pt idx="2134">
                  <c:v>97.11</c:v>
                </c:pt>
                <c:pt idx="2135">
                  <c:v>95.24</c:v>
                </c:pt>
                <c:pt idx="2136">
                  <c:v>99.17</c:v>
                </c:pt>
                <c:pt idx="2137">
                  <c:v>89.83</c:v>
                </c:pt>
                <c:pt idx="2138">
                  <c:v>87.55</c:v>
                </c:pt>
                <c:pt idx="2139">
                  <c:v>88.38</c:v>
                </c:pt>
                <c:pt idx="2140">
                  <c:v>91.52</c:v>
                </c:pt>
                <c:pt idx="2141">
                  <c:v>92.45</c:v>
                </c:pt>
                <c:pt idx="2142">
                  <c:v>94.55</c:v>
                </c:pt>
                <c:pt idx="2143">
                  <c:v>96.73</c:v>
                </c:pt>
                <c:pt idx="2144">
                  <c:v>98.19</c:v>
                </c:pt>
                <c:pt idx="2145">
                  <c:v>99.5</c:v>
                </c:pt>
                <c:pt idx="2146">
                  <c:v>102.33</c:v>
                </c:pt>
                <c:pt idx="2147">
                  <c:v>104.61</c:v>
                </c:pt>
                <c:pt idx="2148">
                  <c:v>102</c:v>
                </c:pt>
                <c:pt idx="2149">
                  <c:v>99.88</c:v>
                </c:pt>
                <c:pt idx="2150">
                  <c:v>101.72</c:v>
                </c:pt>
                <c:pt idx="2151">
                  <c:v>106.22</c:v>
                </c:pt>
                <c:pt idx="2152">
                  <c:v>107.99</c:v>
                </c:pt>
                <c:pt idx="2153">
                  <c:v>108.62</c:v>
                </c:pt>
                <c:pt idx="2154">
                  <c:v>108.37</c:v>
                </c:pt>
                <c:pt idx="2155">
                  <c:v>109.43</c:v>
                </c:pt>
                <c:pt idx="2156">
                  <c:v>111.33</c:v>
                </c:pt>
                <c:pt idx="2157">
                  <c:v>110.33</c:v>
                </c:pt>
                <c:pt idx="2158">
                  <c:v>110.76</c:v>
                </c:pt>
                <c:pt idx="2159">
                  <c:v>109.88</c:v>
                </c:pt>
                <c:pt idx="2160">
                  <c:v>109.74</c:v>
                </c:pt>
                <c:pt idx="2161">
                  <c:v>111.26</c:v>
                </c:pt>
                <c:pt idx="2162">
                  <c:v>113.16</c:v>
                </c:pt>
                <c:pt idx="2163">
                  <c:v>107.03</c:v>
                </c:pt>
                <c:pt idx="2164">
                  <c:v>93.47</c:v>
                </c:pt>
                <c:pt idx="2165">
                  <c:v>96.65</c:v>
                </c:pt>
                <c:pt idx="2166">
                  <c:v>84.33</c:v>
                </c:pt>
                <c:pt idx="2167">
                  <c:v>85.73</c:v>
                </c:pt>
                <c:pt idx="2168">
                  <c:v>86.63</c:v>
                </c:pt>
                <c:pt idx="2169">
                  <c:v>74.680000000000007</c:v>
                </c:pt>
                <c:pt idx="2170">
                  <c:v>63.05</c:v>
                </c:pt>
                <c:pt idx="2171">
                  <c:v>97.26</c:v>
                </c:pt>
                <c:pt idx="2172">
                  <c:v>88.89</c:v>
                </c:pt>
                <c:pt idx="2173">
                  <c:v>78.28</c:v>
                </c:pt>
                <c:pt idx="2174">
                  <c:v>75.819999999999993</c:v>
                </c:pt>
                <c:pt idx="2175">
                  <c:v>87.51</c:v>
                </c:pt>
                <c:pt idx="2176">
                  <c:v>93.78</c:v>
                </c:pt>
                <c:pt idx="2177">
                  <c:v>100.78</c:v>
                </c:pt>
                <c:pt idx="2178">
                  <c:v>102.2</c:v>
                </c:pt>
                <c:pt idx="2179">
                  <c:v>101.17</c:v>
                </c:pt>
                <c:pt idx="2180">
                  <c:v>97.32</c:v>
                </c:pt>
                <c:pt idx="2181">
                  <c:v>88.14</c:v>
                </c:pt>
                <c:pt idx="2182">
                  <c:v>84.29</c:v>
                </c:pt>
                <c:pt idx="2183">
                  <c:v>88.44</c:v>
                </c:pt>
                <c:pt idx="2184">
                  <c:v>87.89</c:v>
                </c:pt>
                <c:pt idx="2185">
                  <c:v>89.17</c:v>
                </c:pt>
                <c:pt idx="2186">
                  <c:v>90.93</c:v>
                </c:pt>
                <c:pt idx="2187">
                  <c:v>91.33</c:v>
                </c:pt>
                <c:pt idx="2188">
                  <c:v>92.23</c:v>
                </c:pt>
                <c:pt idx="2189">
                  <c:v>94.47</c:v>
                </c:pt>
                <c:pt idx="2190">
                  <c:v>92.31</c:v>
                </c:pt>
                <c:pt idx="2191">
                  <c:v>84.49</c:v>
                </c:pt>
                <c:pt idx="2192">
                  <c:v>94.28</c:v>
                </c:pt>
                <c:pt idx="2193">
                  <c:v>93.45</c:v>
                </c:pt>
                <c:pt idx="2194">
                  <c:v>93.37</c:v>
                </c:pt>
                <c:pt idx="2195">
                  <c:v>92.62</c:v>
                </c:pt>
                <c:pt idx="2196">
                  <c:v>87.91</c:v>
                </c:pt>
                <c:pt idx="2197">
                  <c:v>88.44</c:v>
                </c:pt>
                <c:pt idx="2198">
                  <c:v>89.03</c:v>
                </c:pt>
                <c:pt idx="2199">
                  <c:v>89.48</c:v>
                </c:pt>
                <c:pt idx="2200">
                  <c:v>89.93</c:v>
                </c:pt>
                <c:pt idx="2201">
                  <c:v>89.97</c:v>
                </c:pt>
                <c:pt idx="2202">
                  <c:v>87.4</c:v>
                </c:pt>
                <c:pt idx="2203">
                  <c:v>88.38</c:v>
                </c:pt>
                <c:pt idx="2204">
                  <c:v>89.72</c:v>
                </c:pt>
                <c:pt idx="2205">
                  <c:v>90.84</c:v>
                </c:pt>
                <c:pt idx="2206">
                  <c:v>93.57</c:v>
                </c:pt>
                <c:pt idx="2207">
                  <c:v>94.65</c:v>
                </c:pt>
                <c:pt idx="2208">
                  <c:v>96.02</c:v>
                </c:pt>
                <c:pt idx="2209">
                  <c:v>97.5</c:v>
                </c:pt>
                <c:pt idx="2210">
                  <c:v>98.87</c:v>
                </c:pt>
                <c:pt idx="2211">
                  <c:v>100.05</c:v>
                </c:pt>
                <c:pt idx="2212">
                  <c:v>101.94</c:v>
                </c:pt>
                <c:pt idx="2213">
                  <c:v>94.55</c:v>
                </c:pt>
                <c:pt idx="2214">
                  <c:v>93.47</c:v>
                </c:pt>
                <c:pt idx="2215">
                  <c:v>92.94</c:v>
                </c:pt>
                <c:pt idx="2216">
                  <c:v>88.54</c:v>
                </c:pt>
                <c:pt idx="2217">
                  <c:v>86.34</c:v>
                </c:pt>
                <c:pt idx="2218">
                  <c:v>88.67</c:v>
                </c:pt>
                <c:pt idx="2219">
                  <c:v>92.62</c:v>
                </c:pt>
                <c:pt idx="2220">
                  <c:v>90.17</c:v>
                </c:pt>
                <c:pt idx="2221">
                  <c:v>77.81</c:v>
                </c:pt>
                <c:pt idx="2222">
                  <c:v>72.680000000000007</c:v>
                </c:pt>
                <c:pt idx="2223">
                  <c:v>75.17</c:v>
                </c:pt>
                <c:pt idx="2224">
                  <c:v>75.069999999999993</c:v>
                </c:pt>
                <c:pt idx="2225">
                  <c:v>74.760000000000005</c:v>
                </c:pt>
                <c:pt idx="2226">
                  <c:v>74.209999999999994</c:v>
                </c:pt>
                <c:pt idx="2227">
                  <c:v>74.39</c:v>
                </c:pt>
                <c:pt idx="2228">
                  <c:v>71.58</c:v>
                </c:pt>
                <c:pt idx="2229">
                  <c:v>69.39</c:v>
                </c:pt>
                <c:pt idx="2230">
                  <c:v>66.09</c:v>
                </c:pt>
                <c:pt idx="2231">
                  <c:v>66.45</c:v>
                </c:pt>
                <c:pt idx="2232">
                  <c:v>66.92</c:v>
                </c:pt>
                <c:pt idx="2233">
                  <c:v>64.72</c:v>
                </c:pt>
                <c:pt idx="2234">
                  <c:v>65.92</c:v>
                </c:pt>
                <c:pt idx="2235">
                  <c:v>66.819999999999993</c:v>
                </c:pt>
                <c:pt idx="2236">
                  <c:v>66.11</c:v>
                </c:pt>
                <c:pt idx="2237">
                  <c:v>66.209999999999994</c:v>
                </c:pt>
                <c:pt idx="2238">
                  <c:v>70.87</c:v>
                </c:pt>
                <c:pt idx="2239">
                  <c:v>78.42</c:v>
                </c:pt>
                <c:pt idx="2240">
                  <c:v>79.540000000000006</c:v>
                </c:pt>
                <c:pt idx="2241">
                  <c:v>79.42</c:v>
                </c:pt>
                <c:pt idx="2242">
                  <c:v>77.37</c:v>
                </c:pt>
                <c:pt idx="2243">
                  <c:v>87.83</c:v>
                </c:pt>
                <c:pt idx="2244">
                  <c:v>88.34</c:v>
                </c:pt>
                <c:pt idx="2245">
                  <c:v>79.34</c:v>
                </c:pt>
                <c:pt idx="2246">
                  <c:v>76.94</c:v>
                </c:pt>
                <c:pt idx="2247">
                  <c:v>77.92</c:v>
                </c:pt>
                <c:pt idx="2248">
                  <c:v>80.5</c:v>
                </c:pt>
                <c:pt idx="2249">
                  <c:v>84.98</c:v>
                </c:pt>
                <c:pt idx="2250">
                  <c:v>80.599999999999994</c:v>
                </c:pt>
                <c:pt idx="2251">
                  <c:v>79.3</c:v>
                </c:pt>
                <c:pt idx="2252">
                  <c:v>90.01</c:v>
                </c:pt>
                <c:pt idx="2253">
                  <c:v>94.9</c:v>
                </c:pt>
                <c:pt idx="2254">
                  <c:v>96.4</c:v>
                </c:pt>
                <c:pt idx="2255">
                  <c:v>99.76</c:v>
                </c:pt>
                <c:pt idx="2256">
                  <c:v>94.67</c:v>
                </c:pt>
                <c:pt idx="2257">
                  <c:v>93.35</c:v>
                </c:pt>
                <c:pt idx="2258">
                  <c:v>94.69</c:v>
                </c:pt>
                <c:pt idx="2259">
                  <c:v>98.99</c:v>
                </c:pt>
                <c:pt idx="2260">
                  <c:v>96.08</c:v>
                </c:pt>
                <c:pt idx="2261">
                  <c:v>93.25</c:v>
                </c:pt>
                <c:pt idx="2262">
                  <c:v>93.45</c:v>
                </c:pt>
                <c:pt idx="2263">
                  <c:v>93.96</c:v>
                </c:pt>
                <c:pt idx="2264">
                  <c:v>95.69</c:v>
                </c:pt>
                <c:pt idx="2265">
                  <c:v>96.97</c:v>
                </c:pt>
                <c:pt idx="2266">
                  <c:v>98.58</c:v>
                </c:pt>
                <c:pt idx="2267">
                  <c:v>98.23</c:v>
                </c:pt>
                <c:pt idx="2268">
                  <c:v>91.35</c:v>
                </c:pt>
                <c:pt idx="2269">
                  <c:v>82.97</c:v>
                </c:pt>
                <c:pt idx="2270">
                  <c:v>84.92</c:v>
                </c:pt>
                <c:pt idx="2271">
                  <c:v>87.48</c:v>
                </c:pt>
                <c:pt idx="2272">
                  <c:v>88.3</c:v>
                </c:pt>
                <c:pt idx="2273">
                  <c:v>84.57</c:v>
                </c:pt>
                <c:pt idx="2274">
                  <c:v>88.56</c:v>
                </c:pt>
                <c:pt idx="2275">
                  <c:v>103.89</c:v>
                </c:pt>
                <c:pt idx="2276">
                  <c:v>109.33</c:v>
                </c:pt>
                <c:pt idx="2277">
                  <c:v>106.17</c:v>
                </c:pt>
                <c:pt idx="2278">
                  <c:v>100.74</c:v>
                </c:pt>
                <c:pt idx="2279">
                  <c:v>95.32</c:v>
                </c:pt>
                <c:pt idx="2280">
                  <c:v>88.81</c:v>
                </c:pt>
                <c:pt idx="2281">
                  <c:v>80.849999999999994</c:v>
                </c:pt>
                <c:pt idx="2282">
                  <c:v>96.69</c:v>
                </c:pt>
                <c:pt idx="2283">
                  <c:v>94.16</c:v>
                </c:pt>
                <c:pt idx="2284">
                  <c:v>105.81</c:v>
                </c:pt>
                <c:pt idx="2285">
                  <c:v>108.68</c:v>
                </c:pt>
                <c:pt idx="2286">
                  <c:v>105.2</c:v>
                </c:pt>
                <c:pt idx="2287">
                  <c:v>109.21</c:v>
                </c:pt>
                <c:pt idx="2288">
                  <c:v>111.04</c:v>
                </c:pt>
                <c:pt idx="2289">
                  <c:v>107.07</c:v>
                </c:pt>
                <c:pt idx="2290">
                  <c:v>99.4</c:v>
                </c:pt>
                <c:pt idx="2291">
                  <c:v>99.86</c:v>
                </c:pt>
                <c:pt idx="2292">
                  <c:v>100.58</c:v>
                </c:pt>
                <c:pt idx="2293">
                  <c:v>101.47</c:v>
                </c:pt>
                <c:pt idx="2294">
                  <c:v>103.98</c:v>
                </c:pt>
                <c:pt idx="2295">
                  <c:v>109.82</c:v>
                </c:pt>
                <c:pt idx="2296">
                  <c:v>110.98</c:v>
                </c:pt>
                <c:pt idx="2297">
                  <c:v>110.94</c:v>
                </c:pt>
                <c:pt idx="2298">
                  <c:v>101.55</c:v>
                </c:pt>
                <c:pt idx="2299">
                  <c:v>111.2</c:v>
                </c:pt>
                <c:pt idx="2300">
                  <c:v>119.33</c:v>
                </c:pt>
                <c:pt idx="2301">
                  <c:v>123.42</c:v>
                </c:pt>
                <c:pt idx="2302">
                  <c:v>108.23</c:v>
                </c:pt>
                <c:pt idx="2303">
                  <c:v>108.09</c:v>
                </c:pt>
                <c:pt idx="2304">
                  <c:v>107.99</c:v>
                </c:pt>
                <c:pt idx="2305">
                  <c:v>91.13</c:v>
                </c:pt>
                <c:pt idx="2306">
                  <c:v>81.17</c:v>
                </c:pt>
                <c:pt idx="2307">
                  <c:v>81.34</c:v>
                </c:pt>
                <c:pt idx="2308">
                  <c:v>81.540000000000006</c:v>
                </c:pt>
                <c:pt idx="2309">
                  <c:v>82.03</c:v>
                </c:pt>
                <c:pt idx="2310">
                  <c:v>79.040000000000006</c:v>
                </c:pt>
                <c:pt idx="2311">
                  <c:v>77.040000000000006</c:v>
                </c:pt>
                <c:pt idx="2312">
                  <c:v>77.14</c:v>
                </c:pt>
                <c:pt idx="2313">
                  <c:v>91.72</c:v>
                </c:pt>
                <c:pt idx="2314">
                  <c:v>87.59</c:v>
                </c:pt>
                <c:pt idx="2315">
                  <c:v>85.73</c:v>
                </c:pt>
                <c:pt idx="2316">
                  <c:v>85.61</c:v>
                </c:pt>
                <c:pt idx="2317">
                  <c:v>85.37</c:v>
                </c:pt>
                <c:pt idx="2318">
                  <c:v>85.31</c:v>
                </c:pt>
                <c:pt idx="2319">
                  <c:v>90.05</c:v>
                </c:pt>
                <c:pt idx="2320">
                  <c:v>88.62</c:v>
                </c:pt>
                <c:pt idx="2321">
                  <c:v>89.05</c:v>
                </c:pt>
                <c:pt idx="2322">
                  <c:v>88.71</c:v>
                </c:pt>
                <c:pt idx="2323">
                  <c:v>88.54</c:v>
                </c:pt>
                <c:pt idx="2324">
                  <c:v>88.36</c:v>
                </c:pt>
                <c:pt idx="2325">
                  <c:v>89.34</c:v>
                </c:pt>
                <c:pt idx="2326">
                  <c:v>89.5</c:v>
                </c:pt>
                <c:pt idx="2327">
                  <c:v>89.68</c:v>
                </c:pt>
                <c:pt idx="2328">
                  <c:v>89.85</c:v>
                </c:pt>
                <c:pt idx="2329">
                  <c:v>89.79</c:v>
                </c:pt>
                <c:pt idx="2330">
                  <c:v>87.77</c:v>
                </c:pt>
                <c:pt idx="2331">
                  <c:v>87.63</c:v>
                </c:pt>
                <c:pt idx="2332">
                  <c:v>89.74</c:v>
                </c:pt>
                <c:pt idx="2333">
                  <c:v>91.33</c:v>
                </c:pt>
                <c:pt idx="2334">
                  <c:v>90.38</c:v>
                </c:pt>
                <c:pt idx="2335">
                  <c:v>91.56</c:v>
                </c:pt>
                <c:pt idx="2336">
                  <c:v>92.15</c:v>
                </c:pt>
                <c:pt idx="2337">
                  <c:v>93.45</c:v>
                </c:pt>
                <c:pt idx="2338">
                  <c:v>91.78</c:v>
                </c:pt>
                <c:pt idx="2339">
                  <c:v>97.89</c:v>
                </c:pt>
                <c:pt idx="2340">
                  <c:v>97.6</c:v>
                </c:pt>
                <c:pt idx="2341">
                  <c:v>93.51</c:v>
                </c:pt>
                <c:pt idx="2342">
                  <c:v>91.72</c:v>
                </c:pt>
                <c:pt idx="2343">
                  <c:v>91.72</c:v>
                </c:pt>
                <c:pt idx="2344">
                  <c:v>91.92</c:v>
                </c:pt>
                <c:pt idx="2345">
                  <c:v>96.48</c:v>
                </c:pt>
                <c:pt idx="2346">
                  <c:v>98.78</c:v>
                </c:pt>
                <c:pt idx="2347">
                  <c:v>99.6</c:v>
                </c:pt>
                <c:pt idx="2348">
                  <c:v>101.25</c:v>
                </c:pt>
                <c:pt idx="2349">
                  <c:v>102.84</c:v>
                </c:pt>
                <c:pt idx="2350">
                  <c:v>102.43</c:v>
                </c:pt>
                <c:pt idx="2351">
                  <c:v>102.9</c:v>
                </c:pt>
                <c:pt idx="2352">
                  <c:v>103.85</c:v>
                </c:pt>
                <c:pt idx="2353">
                  <c:v>107.8</c:v>
                </c:pt>
                <c:pt idx="2354">
                  <c:v>110.74</c:v>
                </c:pt>
                <c:pt idx="2355">
                  <c:v>117.11</c:v>
                </c:pt>
                <c:pt idx="2356">
                  <c:v>118.82</c:v>
                </c:pt>
                <c:pt idx="2357">
                  <c:v>112.26</c:v>
                </c:pt>
                <c:pt idx="2358">
                  <c:v>102.02</c:v>
                </c:pt>
                <c:pt idx="2359">
                  <c:v>99.01</c:v>
                </c:pt>
                <c:pt idx="2360">
                  <c:v>100.66</c:v>
                </c:pt>
                <c:pt idx="2361">
                  <c:v>101.76</c:v>
                </c:pt>
                <c:pt idx="2362">
                  <c:v>89.6</c:v>
                </c:pt>
                <c:pt idx="2363">
                  <c:v>88.79</c:v>
                </c:pt>
                <c:pt idx="2364">
                  <c:v>92.82</c:v>
                </c:pt>
                <c:pt idx="2365">
                  <c:v>76.67</c:v>
                </c:pt>
                <c:pt idx="2366">
                  <c:v>73.7</c:v>
                </c:pt>
                <c:pt idx="2367">
                  <c:v>77</c:v>
                </c:pt>
                <c:pt idx="2368">
                  <c:v>72.849999999999994</c:v>
                </c:pt>
                <c:pt idx="2369">
                  <c:v>79.260000000000005</c:v>
                </c:pt>
                <c:pt idx="2370">
                  <c:v>84.82</c:v>
                </c:pt>
                <c:pt idx="2371">
                  <c:v>85.31</c:v>
                </c:pt>
                <c:pt idx="2372">
                  <c:v>84.21</c:v>
                </c:pt>
                <c:pt idx="2373">
                  <c:v>75.33</c:v>
                </c:pt>
                <c:pt idx="2374">
                  <c:v>78.22</c:v>
                </c:pt>
                <c:pt idx="2375">
                  <c:v>82.5</c:v>
                </c:pt>
                <c:pt idx="2376">
                  <c:v>84.29</c:v>
                </c:pt>
                <c:pt idx="2377">
                  <c:v>86.57</c:v>
                </c:pt>
                <c:pt idx="2378">
                  <c:v>89.68</c:v>
                </c:pt>
                <c:pt idx="2379">
                  <c:v>91.8</c:v>
                </c:pt>
                <c:pt idx="2380">
                  <c:v>92.35</c:v>
                </c:pt>
                <c:pt idx="2381">
                  <c:v>92.76</c:v>
                </c:pt>
                <c:pt idx="2382">
                  <c:v>93.61</c:v>
                </c:pt>
                <c:pt idx="2383">
                  <c:v>80.680000000000007</c:v>
                </c:pt>
                <c:pt idx="2384">
                  <c:v>80.709999999999994</c:v>
                </c:pt>
                <c:pt idx="2385">
                  <c:v>78.75</c:v>
                </c:pt>
                <c:pt idx="2386">
                  <c:v>73.290000000000006</c:v>
                </c:pt>
                <c:pt idx="2387">
                  <c:v>70.709999999999994</c:v>
                </c:pt>
                <c:pt idx="2388">
                  <c:v>71.3</c:v>
                </c:pt>
                <c:pt idx="2389">
                  <c:v>71.989999999999995</c:v>
                </c:pt>
                <c:pt idx="2390">
                  <c:v>72.95</c:v>
                </c:pt>
                <c:pt idx="2391">
                  <c:v>69.34</c:v>
                </c:pt>
                <c:pt idx="2392">
                  <c:v>57.27</c:v>
                </c:pt>
                <c:pt idx="2393">
                  <c:v>80.260000000000005</c:v>
                </c:pt>
                <c:pt idx="2394">
                  <c:v>73.7</c:v>
                </c:pt>
                <c:pt idx="2395">
                  <c:v>73.97</c:v>
                </c:pt>
                <c:pt idx="2396">
                  <c:v>74.23</c:v>
                </c:pt>
                <c:pt idx="2397">
                  <c:v>74.760000000000005</c:v>
                </c:pt>
                <c:pt idx="2398">
                  <c:v>74.760000000000005</c:v>
                </c:pt>
                <c:pt idx="2399">
                  <c:v>75.349999999999994</c:v>
                </c:pt>
                <c:pt idx="2400">
                  <c:v>74.05</c:v>
                </c:pt>
                <c:pt idx="2401">
                  <c:v>57.9</c:v>
                </c:pt>
                <c:pt idx="2402">
                  <c:v>68.2</c:v>
                </c:pt>
                <c:pt idx="2403">
                  <c:v>63.79</c:v>
                </c:pt>
                <c:pt idx="2404">
                  <c:v>61.36</c:v>
                </c:pt>
                <c:pt idx="2405">
                  <c:v>61.63</c:v>
                </c:pt>
                <c:pt idx="2406">
                  <c:v>61.71</c:v>
                </c:pt>
                <c:pt idx="2407">
                  <c:v>61.97</c:v>
                </c:pt>
                <c:pt idx="2408">
                  <c:v>62.46</c:v>
                </c:pt>
                <c:pt idx="2409">
                  <c:v>63.05</c:v>
                </c:pt>
                <c:pt idx="2410">
                  <c:v>64.48</c:v>
                </c:pt>
                <c:pt idx="2411">
                  <c:v>66.58</c:v>
                </c:pt>
                <c:pt idx="2412">
                  <c:v>59.04</c:v>
                </c:pt>
                <c:pt idx="2413">
                  <c:v>55.72</c:v>
                </c:pt>
                <c:pt idx="2414">
                  <c:v>56.25</c:v>
                </c:pt>
                <c:pt idx="2415">
                  <c:v>56.5</c:v>
                </c:pt>
                <c:pt idx="2416">
                  <c:v>56.42</c:v>
                </c:pt>
                <c:pt idx="2417">
                  <c:v>56.95</c:v>
                </c:pt>
                <c:pt idx="2418">
                  <c:v>57.21</c:v>
                </c:pt>
                <c:pt idx="2419">
                  <c:v>57.23</c:v>
                </c:pt>
                <c:pt idx="2420">
                  <c:v>57.23</c:v>
                </c:pt>
                <c:pt idx="2421">
                  <c:v>57.64</c:v>
                </c:pt>
                <c:pt idx="2422">
                  <c:v>58.86</c:v>
                </c:pt>
                <c:pt idx="2423">
                  <c:v>59.86</c:v>
                </c:pt>
                <c:pt idx="2424">
                  <c:v>61.22</c:v>
                </c:pt>
                <c:pt idx="2425">
                  <c:v>62.83</c:v>
                </c:pt>
                <c:pt idx="2426">
                  <c:v>63.68</c:v>
                </c:pt>
                <c:pt idx="2427">
                  <c:v>53.95</c:v>
                </c:pt>
                <c:pt idx="2428">
                  <c:v>73.64</c:v>
                </c:pt>
                <c:pt idx="2429">
                  <c:v>67.06</c:v>
                </c:pt>
                <c:pt idx="2430">
                  <c:v>68.040000000000006</c:v>
                </c:pt>
                <c:pt idx="2431">
                  <c:v>67.650000000000006</c:v>
                </c:pt>
                <c:pt idx="2432">
                  <c:v>65.959999999999994</c:v>
                </c:pt>
                <c:pt idx="2433">
                  <c:v>75.349999999999994</c:v>
                </c:pt>
                <c:pt idx="2434">
                  <c:v>73.8</c:v>
                </c:pt>
                <c:pt idx="2435">
                  <c:v>68.709999999999994</c:v>
                </c:pt>
                <c:pt idx="2436">
                  <c:v>88.65</c:v>
                </c:pt>
                <c:pt idx="2437">
                  <c:v>91.35</c:v>
                </c:pt>
                <c:pt idx="2438">
                  <c:v>85.61</c:v>
                </c:pt>
                <c:pt idx="2439">
                  <c:v>84.96</c:v>
                </c:pt>
                <c:pt idx="2440">
                  <c:v>86.49</c:v>
                </c:pt>
                <c:pt idx="2441">
                  <c:v>89.05</c:v>
                </c:pt>
                <c:pt idx="2442">
                  <c:v>89.95</c:v>
                </c:pt>
                <c:pt idx="2443">
                  <c:v>92.76</c:v>
                </c:pt>
                <c:pt idx="2444">
                  <c:v>96.32</c:v>
                </c:pt>
                <c:pt idx="2445">
                  <c:v>97.77</c:v>
                </c:pt>
                <c:pt idx="2446">
                  <c:v>97.38</c:v>
                </c:pt>
                <c:pt idx="2447">
                  <c:v>98.42</c:v>
                </c:pt>
                <c:pt idx="2448">
                  <c:v>99.19</c:v>
                </c:pt>
                <c:pt idx="2449">
                  <c:v>95.36</c:v>
                </c:pt>
                <c:pt idx="2450">
                  <c:v>95</c:v>
                </c:pt>
                <c:pt idx="2451">
                  <c:v>95.43</c:v>
                </c:pt>
                <c:pt idx="2452">
                  <c:v>94.67</c:v>
                </c:pt>
                <c:pt idx="2453">
                  <c:v>93.51</c:v>
                </c:pt>
                <c:pt idx="2454">
                  <c:v>94.79</c:v>
                </c:pt>
                <c:pt idx="2455">
                  <c:v>94.79</c:v>
                </c:pt>
                <c:pt idx="2456">
                  <c:v>94.18</c:v>
                </c:pt>
                <c:pt idx="2457">
                  <c:v>93.63</c:v>
                </c:pt>
                <c:pt idx="2458">
                  <c:v>90.21</c:v>
                </c:pt>
                <c:pt idx="2459">
                  <c:v>94.12</c:v>
                </c:pt>
                <c:pt idx="2460">
                  <c:v>96.46</c:v>
                </c:pt>
                <c:pt idx="2461">
                  <c:v>94.77</c:v>
                </c:pt>
                <c:pt idx="2462">
                  <c:v>93.74</c:v>
                </c:pt>
                <c:pt idx="2463">
                  <c:v>88.01</c:v>
                </c:pt>
                <c:pt idx="2464">
                  <c:v>84.86</c:v>
                </c:pt>
                <c:pt idx="2465">
                  <c:v>85.31</c:v>
                </c:pt>
                <c:pt idx="2466">
                  <c:v>86.28</c:v>
                </c:pt>
                <c:pt idx="2467">
                  <c:v>87.36</c:v>
                </c:pt>
                <c:pt idx="2468">
                  <c:v>88.36</c:v>
                </c:pt>
                <c:pt idx="2469">
                  <c:v>89.42</c:v>
                </c:pt>
                <c:pt idx="2470">
                  <c:v>90.7</c:v>
                </c:pt>
                <c:pt idx="2471">
                  <c:v>91.86</c:v>
                </c:pt>
                <c:pt idx="2472">
                  <c:v>93.27</c:v>
                </c:pt>
                <c:pt idx="2473">
                  <c:v>94.81</c:v>
                </c:pt>
                <c:pt idx="2474">
                  <c:v>98.54</c:v>
                </c:pt>
                <c:pt idx="2475">
                  <c:v>100.35</c:v>
                </c:pt>
                <c:pt idx="2476">
                  <c:v>102.04</c:v>
                </c:pt>
                <c:pt idx="2477">
                  <c:v>103.14</c:v>
                </c:pt>
                <c:pt idx="2478">
                  <c:v>104.63</c:v>
                </c:pt>
                <c:pt idx="2479">
                  <c:v>106.09</c:v>
                </c:pt>
                <c:pt idx="2480">
                  <c:v>107.58</c:v>
                </c:pt>
                <c:pt idx="2481">
                  <c:v>110.17</c:v>
                </c:pt>
                <c:pt idx="2482">
                  <c:v>112.53</c:v>
                </c:pt>
                <c:pt idx="2483">
                  <c:v>109.11</c:v>
                </c:pt>
                <c:pt idx="2484">
                  <c:v>87.71</c:v>
                </c:pt>
                <c:pt idx="2485">
                  <c:v>87.22</c:v>
                </c:pt>
                <c:pt idx="2486">
                  <c:v>81.010000000000005</c:v>
                </c:pt>
                <c:pt idx="2487">
                  <c:v>82.03</c:v>
                </c:pt>
                <c:pt idx="2488">
                  <c:v>83.21</c:v>
                </c:pt>
                <c:pt idx="2489">
                  <c:v>81.540000000000006</c:v>
                </c:pt>
                <c:pt idx="2490">
                  <c:v>88.54</c:v>
                </c:pt>
                <c:pt idx="2491">
                  <c:v>90.05</c:v>
                </c:pt>
                <c:pt idx="2492">
                  <c:v>91.33</c:v>
                </c:pt>
                <c:pt idx="2493">
                  <c:v>92.68</c:v>
                </c:pt>
                <c:pt idx="2494">
                  <c:v>86.04</c:v>
                </c:pt>
                <c:pt idx="2495">
                  <c:v>78.510000000000005</c:v>
                </c:pt>
                <c:pt idx="2496">
                  <c:v>78.12</c:v>
                </c:pt>
                <c:pt idx="2497">
                  <c:v>71.14</c:v>
                </c:pt>
                <c:pt idx="2498">
                  <c:v>72.260000000000005</c:v>
                </c:pt>
                <c:pt idx="2499">
                  <c:v>72.5</c:v>
                </c:pt>
                <c:pt idx="2500">
                  <c:v>58.43</c:v>
                </c:pt>
                <c:pt idx="2501">
                  <c:v>50.47</c:v>
                </c:pt>
                <c:pt idx="2502">
                  <c:v>47.09</c:v>
                </c:pt>
                <c:pt idx="2503">
                  <c:v>43.83</c:v>
                </c:pt>
                <c:pt idx="2504">
                  <c:v>58.39</c:v>
                </c:pt>
                <c:pt idx="2505">
                  <c:v>58.15</c:v>
                </c:pt>
                <c:pt idx="2506">
                  <c:v>54.07</c:v>
                </c:pt>
                <c:pt idx="2507">
                  <c:v>54.62</c:v>
                </c:pt>
                <c:pt idx="2508">
                  <c:v>55.15</c:v>
                </c:pt>
                <c:pt idx="2509">
                  <c:v>55.7</c:v>
                </c:pt>
                <c:pt idx="2510">
                  <c:v>56.19</c:v>
                </c:pt>
                <c:pt idx="2511">
                  <c:v>54.83</c:v>
                </c:pt>
                <c:pt idx="2512">
                  <c:v>44.14</c:v>
                </c:pt>
                <c:pt idx="2513">
                  <c:v>43.26</c:v>
                </c:pt>
                <c:pt idx="2514">
                  <c:v>43.18</c:v>
                </c:pt>
                <c:pt idx="2515">
                  <c:v>43.33</c:v>
                </c:pt>
                <c:pt idx="2516">
                  <c:v>43.51</c:v>
                </c:pt>
                <c:pt idx="2517">
                  <c:v>43.63</c:v>
                </c:pt>
                <c:pt idx="2518">
                  <c:v>43.77</c:v>
                </c:pt>
                <c:pt idx="2519">
                  <c:v>40.07</c:v>
                </c:pt>
                <c:pt idx="2520">
                  <c:v>30.396999999999998</c:v>
                </c:pt>
                <c:pt idx="2521">
                  <c:v>30.172999999999998</c:v>
                </c:pt>
                <c:pt idx="2522">
                  <c:v>29.786000000000001</c:v>
                </c:pt>
                <c:pt idx="2523">
                  <c:v>29.806000000000001</c:v>
                </c:pt>
                <c:pt idx="2524">
                  <c:v>29.827000000000002</c:v>
                </c:pt>
                <c:pt idx="2525">
                  <c:v>29.806000000000001</c:v>
                </c:pt>
                <c:pt idx="2526">
                  <c:v>29.827000000000002</c:v>
                </c:pt>
                <c:pt idx="2527">
                  <c:v>29.827000000000002</c:v>
                </c:pt>
                <c:pt idx="2528">
                  <c:v>29.847000000000001</c:v>
                </c:pt>
                <c:pt idx="2529">
                  <c:v>29.847000000000001</c:v>
                </c:pt>
                <c:pt idx="2530">
                  <c:v>29.847000000000001</c:v>
                </c:pt>
                <c:pt idx="2531">
                  <c:v>29.806000000000001</c:v>
                </c:pt>
                <c:pt idx="2532">
                  <c:v>29.827000000000002</c:v>
                </c:pt>
                <c:pt idx="2533">
                  <c:v>29.827000000000002</c:v>
                </c:pt>
                <c:pt idx="2534">
                  <c:v>29.786000000000001</c:v>
                </c:pt>
                <c:pt idx="2535">
                  <c:v>29.786000000000001</c:v>
                </c:pt>
                <c:pt idx="2536">
                  <c:v>29.786000000000001</c:v>
                </c:pt>
                <c:pt idx="2537">
                  <c:v>29.745000000000001</c:v>
                </c:pt>
                <c:pt idx="2538">
                  <c:v>29.725000000000001</c:v>
                </c:pt>
                <c:pt idx="2539">
                  <c:v>29.745000000000001</c:v>
                </c:pt>
                <c:pt idx="2540">
                  <c:v>29.704999999999998</c:v>
                </c:pt>
                <c:pt idx="2541">
                  <c:v>29.704999999999998</c:v>
                </c:pt>
                <c:pt idx="2542">
                  <c:v>29.684000000000001</c:v>
                </c:pt>
                <c:pt idx="2543">
                  <c:v>29.684000000000001</c:v>
                </c:pt>
                <c:pt idx="2544">
                  <c:v>29.704999999999998</c:v>
                </c:pt>
                <c:pt idx="2545">
                  <c:v>29.704999999999998</c:v>
                </c:pt>
                <c:pt idx="2546">
                  <c:v>29.684000000000001</c:v>
                </c:pt>
                <c:pt idx="2547">
                  <c:v>29.664000000000001</c:v>
                </c:pt>
                <c:pt idx="2548">
                  <c:v>29.623000000000001</c:v>
                </c:pt>
                <c:pt idx="2549">
                  <c:v>29.684000000000001</c:v>
                </c:pt>
                <c:pt idx="2550">
                  <c:v>29.664000000000001</c:v>
                </c:pt>
                <c:pt idx="2551">
                  <c:v>29.643000000000001</c:v>
                </c:pt>
                <c:pt idx="2552">
                  <c:v>29.664000000000001</c:v>
                </c:pt>
                <c:pt idx="2553">
                  <c:v>29.643000000000001</c:v>
                </c:pt>
                <c:pt idx="2554">
                  <c:v>29.643000000000001</c:v>
                </c:pt>
                <c:pt idx="2555">
                  <c:v>29.664000000000001</c:v>
                </c:pt>
                <c:pt idx="2556">
                  <c:v>29.867000000000001</c:v>
                </c:pt>
                <c:pt idx="2557">
                  <c:v>29.949000000000002</c:v>
                </c:pt>
                <c:pt idx="2558">
                  <c:v>29.99</c:v>
                </c:pt>
                <c:pt idx="2559">
                  <c:v>29.99</c:v>
                </c:pt>
                <c:pt idx="2560">
                  <c:v>30.050999999999998</c:v>
                </c:pt>
                <c:pt idx="2561">
                  <c:v>29.99</c:v>
                </c:pt>
                <c:pt idx="2562">
                  <c:v>29.623000000000001</c:v>
                </c:pt>
                <c:pt idx="2563">
                  <c:v>29.603000000000002</c:v>
                </c:pt>
                <c:pt idx="2564">
                  <c:v>29.582000000000001</c:v>
                </c:pt>
                <c:pt idx="2565">
                  <c:v>29.582000000000001</c:v>
                </c:pt>
                <c:pt idx="2566">
                  <c:v>29.582000000000001</c:v>
                </c:pt>
                <c:pt idx="2567">
                  <c:v>29.582000000000001</c:v>
                </c:pt>
                <c:pt idx="2568">
                  <c:v>29.582000000000001</c:v>
                </c:pt>
                <c:pt idx="2569">
                  <c:v>29.582000000000001</c:v>
                </c:pt>
                <c:pt idx="2570">
                  <c:v>29.582000000000001</c:v>
                </c:pt>
                <c:pt idx="2571">
                  <c:v>29.582000000000001</c:v>
                </c:pt>
                <c:pt idx="2572">
                  <c:v>29.582000000000001</c:v>
                </c:pt>
                <c:pt idx="2573">
                  <c:v>29.582000000000001</c:v>
                </c:pt>
                <c:pt idx="2574">
                  <c:v>29.582000000000001</c:v>
                </c:pt>
                <c:pt idx="2575">
                  <c:v>29.582000000000001</c:v>
                </c:pt>
                <c:pt idx="2576">
                  <c:v>29.582000000000001</c:v>
                </c:pt>
                <c:pt idx="2577">
                  <c:v>29.582000000000001</c:v>
                </c:pt>
                <c:pt idx="2578">
                  <c:v>29.582000000000001</c:v>
                </c:pt>
                <c:pt idx="2579">
                  <c:v>29.582000000000001</c:v>
                </c:pt>
                <c:pt idx="2580">
                  <c:v>29.582000000000001</c:v>
                </c:pt>
                <c:pt idx="2581">
                  <c:v>29.582000000000001</c:v>
                </c:pt>
                <c:pt idx="2582">
                  <c:v>29.582000000000001</c:v>
                </c:pt>
                <c:pt idx="2583">
                  <c:v>29.582000000000001</c:v>
                </c:pt>
                <c:pt idx="2584">
                  <c:v>29.582000000000001</c:v>
                </c:pt>
                <c:pt idx="2585">
                  <c:v>29.582000000000001</c:v>
                </c:pt>
                <c:pt idx="2586">
                  <c:v>29.582000000000001</c:v>
                </c:pt>
                <c:pt idx="2587">
                  <c:v>29.582000000000001</c:v>
                </c:pt>
                <c:pt idx="2588">
                  <c:v>29.582000000000001</c:v>
                </c:pt>
                <c:pt idx="2589">
                  <c:v>29.582000000000001</c:v>
                </c:pt>
                <c:pt idx="2590">
                  <c:v>30.417000000000002</c:v>
                </c:pt>
                <c:pt idx="2591">
                  <c:v>41.9</c:v>
                </c:pt>
                <c:pt idx="2592">
                  <c:v>41.29</c:v>
                </c:pt>
                <c:pt idx="2593">
                  <c:v>42.45</c:v>
                </c:pt>
                <c:pt idx="2594">
                  <c:v>42.33</c:v>
                </c:pt>
                <c:pt idx="2595">
                  <c:v>42.23</c:v>
                </c:pt>
                <c:pt idx="2596">
                  <c:v>42.21</c:v>
                </c:pt>
                <c:pt idx="2597">
                  <c:v>42.21</c:v>
                </c:pt>
                <c:pt idx="2598">
                  <c:v>42.1</c:v>
                </c:pt>
                <c:pt idx="2599">
                  <c:v>42.1</c:v>
                </c:pt>
                <c:pt idx="2600">
                  <c:v>42.55</c:v>
                </c:pt>
                <c:pt idx="2601">
                  <c:v>41.8</c:v>
                </c:pt>
                <c:pt idx="2602">
                  <c:v>38.5</c:v>
                </c:pt>
                <c:pt idx="2603">
                  <c:v>38.81</c:v>
                </c:pt>
                <c:pt idx="2604">
                  <c:v>39.07</c:v>
                </c:pt>
                <c:pt idx="2605">
                  <c:v>39.11</c:v>
                </c:pt>
                <c:pt idx="2606">
                  <c:v>39.11</c:v>
                </c:pt>
                <c:pt idx="2607">
                  <c:v>39.15</c:v>
                </c:pt>
                <c:pt idx="2608">
                  <c:v>39.19</c:v>
                </c:pt>
                <c:pt idx="2609">
                  <c:v>39.270000000000003</c:v>
                </c:pt>
                <c:pt idx="2610">
                  <c:v>39.35</c:v>
                </c:pt>
                <c:pt idx="2611">
                  <c:v>39.380000000000003</c:v>
                </c:pt>
                <c:pt idx="2612">
                  <c:v>39.46</c:v>
                </c:pt>
                <c:pt idx="2613">
                  <c:v>39.799999999999997</c:v>
                </c:pt>
                <c:pt idx="2614">
                  <c:v>39.9</c:v>
                </c:pt>
                <c:pt idx="2615">
                  <c:v>40.07</c:v>
                </c:pt>
                <c:pt idx="2616">
                  <c:v>40.19</c:v>
                </c:pt>
                <c:pt idx="2617">
                  <c:v>40.29</c:v>
                </c:pt>
                <c:pt idx="2618">
                  <c:v>40.43</c:v>
                </c:pt>
                <c:pt idx="2619">
                  <c:v>40.64</c:v>
                </c:pt>
                <c:pt idx="2620">
                  <c:v>41.19</c:v>
                </c:pt>
                <c:pt idx="2621">
                  <c:v>41.9</c:v>
                </c:pt>
                <c:pt idx="2622">
                  <c:v>42.23</c:v>
                </c:pt>
                <c:pt idx="2623">
                  <c:v>42.47</c:v>
                </c:pt>
                <c:pt idx="2624">
                  <c:v>42.67</c:v>
                </c:pt>
                <c:pt idx="2625">
                  <c:v>39.74</c:v>
                </c:pt>
                <c:pt idx="2626">
                  <c:v>36.5</c:v>
                </c:pt>
                <c:pt idx="2627">
                  <c:v>36.46</c:v>
                </c:pt>
                <c:pt idx="2628">
                  <c:v>36.4</c:v>
                </c:pt>
                <c:pt idx="2629">
                  <c:v>36.380000000000003</c:v>
                </c:pt>
                <c:pt idx="2630">
                  <c:v>36.380000000000003</c:v>
                </c:pt>
                <c:pt idx="2631">
                  <c:v>36.380000000000003</c:v>
                </c:pt>
                <c:pt idx="2632">
                  <c:v>36.380000000000003</c:v>
                </c:pt>
                <c:pt idx="2633">
                  <c:v>36.380000000000003</c:v>
                </c:pt>
                <c:pt idx="2634">
                  <c:v>36.4</c:v>
                </c:pt>
                <c:pt idx="2635">
                  <c:v>36.44</c:v>
                </c:pt>
                <c:pt idx="2636">
                  <c:v>31.15</c:v>
                </c:pt>
                <c:pt idx="2637">
                  <c:v>29.582000000000001</c:v>
                </c:pt>
                <c:pt idx="2638">
                  <c:v>29.623000000000001</c:v>
                </c:pt>
                <c:pt idx="2639">
                  <c:v>29.603000000000002</c:v>
                </c:pt>
                <c:pt idx="2640">
                  <c:v>29.603000000000002</c:v>
                </c:pt>
                <c:pt idx="2641">
                  <c:v>29.582000000000001</c:v>
                </c:pt>
                <c:pt idx="2642">
                  <c:v>29.582000000000001</c:v>
                </c:pt>
                <c:pt idx="2643">
                  <c:v>29.582000000000001</c:v>
                </c:pt>
                <c:pt idx="2644">
                  <c:v>29.603000000000002</c:v>
                </c:pt>
                <c:pt idx="2645">
                  <c:v>29.582000000000001</c:v>
                </c:pt>
                <c:pt idx="2646">
                  <c:v>29.582000000000001</c:v>
                </c:pt>
                <c:pt idx="2647">
                  <c:v>29.582000000000001</c:v>
                </c:pt>
                <c:pt idx="2648">
                  <c:v>29.582000000000001</c:v>
                </c:pt>
                <c:pt idx="2649">
                  <c:v>29.582000000000001</c:v>
                </c:pt>
                <c:pt idx="2650">
                  <c:v>29.582000000000001</c:v>
                </c:pt>
                <c:pt idx="2651">
                  <c:v>29.582000000000001</c:v>
                </c:pt>
                <c:pt idx="2652">
                  <c:v>29.603000000000002</c:v>
                </c:pt>
                <c:pt idx="2653">
                  <c:v>29.582000000000001</c:v>
                </c:pt>
                <c:pt idx="2654">
                  <c:v>29.582000000000001</c:v>
                </c:pt>
                <c:pt idx="2655">
                  <c:v>29.582000000000001</c:v>
                </c:pt>
                <c:pt idx="2656">
                  <c:v>29.582000000000001</c:v>
                </c:pt>
                <c:pt idx="2657">
                  <c:v>29.582000000000001</c:v>
                </c:pt>
                <c:pt idx="2658">
                  <c:v>29.582000000000001</c:v>
                </c:pt>
                <c:pt idx="2659">
                  <c:v>29.562000000000001</c:v>
                </c:pt>
                <c:pt idx="2660">
                  <c:v>29.582000000000001</c:v>
                </c:pt>
                <c:pt idx="2661">
                  <c:v>29.582000000000001</c:v>
                </c:pt>
                <c:pt idx="2662">
                  <c:v>29.603000000000002</c:v>
                </c:pt>
                <c:pt idx="2663">
                  <c:v>29.582000000000001</c:v>
                </c:pt>
                <c:pt idx="2664">
                  <c:v>29.603000000000002</c:v>
                </c:pt>
                <c:pt idx="2665">
                  <c:v>29.582000000000001</c:v>
                </c:pt>
                <c:pt idx="2666">
                  <c:v>29.582000000000001</c:v>
                </c:pt>
                <c:pt idx="2667">
                  <c:v>29.582000000000001</c:v>
                </c:pt>
                <c:pt idx="2668">
                  <c:v>29.582000000000001</c:v>
                </c:pt>
                <c:pt idx="2669">
                  <c:v>29.582000000000001</c:v>
                </c:pt>
                <c:pt idx="2670">
                  <c:v>29.582000000000001</c:v>
                </c:pt>
                <c:pt idx="2671">
                  <c:v>29.582000000000001</c:v>
                </c:pt>
                <c:pt idx="2672">
                  <c:v>29.582000000000001</c:v>
                </c:pt>
                <c:pt idx="2673">
                  <c:v>29.582000000000001</c:v>
                </c:pt>
                <c:pt idx="2674">
                  <c:v>29.582000000000001</c:v>
                </c:pt>
                <c:pt idx="2675">
                  <c:v>29.582000000000001</c:v>
                </c:pt>
                <c:pt idx="2676">
                  <c:v>29.582000000000001</c:v>
                </c:pt>
                <c:pt idx="2677">
                  <c:v>29.582000000000001</c:v>
                </c:pt>
                <c:pt idx="2678">
                  <c:v>29.582000000000001</c:v>
                </c:pt>
                <c:pt idx="2679">
                  <c:v>29.582000000000001</c:v>
                </c:pt>
                <c:pt idx="2680">
                  <c:v>29.582000000000001</c:v>
                </c:pt>
                <c:pt idx="2681">
                  <c:v>29.582000000000001</c:v>
                </c:pt>
                <c:pt idx="2682">
                  <c:v>29.582000000000001</c:v>
                </c:pt>
                <c:pt idx="2683">
                  <c:v>29.582000000000001</c:v>
                </c:pt>
                <c:pt idx="2684">
                  <c:v>29.582000000000001</c:v>
                </c:pt>
                <c:pt idx="2685">
                  <c:v>29.582000000000001</c:v>
                </c:pt>
                <c:pt idx="2686">
                  <c:v>29.582000000000001</c:v>
                </c:pt>
                <c:pt idx="2687">
                  <c:v>29.562000000000001</c:v>
                </c:pt>
                <c:pt idx="2688">
                  <c:v>29.603000000000002</c:v>
                </c:pt>
                <c:pt idx="2689">
                  <c:v>29.582000000000001</c:v>
                </c:pt>
                <c:pt idx="2690">
                  <c:v>29.582000000000001</c:v>
                </c:pt>
                <c:pt idx="2691">
                  <c:v>29.582000000000001</c:v>
                </c:pt>
                <c:pt idx="2692">
                  <c:v>29.582000000000001</c:v>
                </c:pt>
                <c:pt idx="2693">
                  <c:v>29.582000000000001</c:v>
                </c:pt>
                <c:pt idx="2694">
                  <c:v>29.582000000000001</c:v>
                </c:pt>
                <c:pt idx="2695">
                  <c:v>29.603000000000002</c:v>
                </c:pt>
                <c:pt idx="2696">
                  <c:v>29.582000000000001</c:v>
                </c:pt>
                <c:pt idx="2697">
                  <c:v>29.582000000000001</c:v>
                </c:pt>
                <c:pt idx="2698">
                  <c:v>29.582000000000001</c:v>
                </c:pt>
                <c:pt idx="2699">
                  <c:v>29.582000000000001</c:v>
                </c:pt>
                <c:pt idx="2700">
                  <c:v>29.582000000000001</c:v>
                </c:pt>
                <c:pt idx="2701">
                  <c:v>29.582000000000001</c:v>
                </c:pt>
                <c:pt idx="2702">
                  <c:v>29.582000000000001</c:v>
                </c:pt>
                <c:pt idx="2703">
                  <c:v>29.582000000000001</c:v>
                </c:pt>
                <c:pt idx="2704">
                  <c:v>29.582000000000001</c:v>
                </c:pt>
                <c:pt idx="2705">
                  <c:v>29.582000000000001</c:v>
                </c:pt>
                <c:pt idx="2706">
                  <c:v>29.603000000000002</c:v>
                </c:pt>
                <c:pt idx="2707">
                  <c:v>29.562000000000001</c:v>
                </c:pt>
                <c:pt idx="2708">
                  <c:v>29.582000000000001</c:v>
                </c:pt>
                <c:pt idx="2709">
                  <c:v>29.603000000000002</c:v>
                </c:pt>
                <c:pt idx="2710">
                  <c:v>29.582000000000001</c:v>
                </c:pt>
                <c:pt idx="2711">
                  <c:v>29.582000000000001</c:v>
                </c:pt>
                <c:pt idx="2712">
                  <c:v>29.582000000000001</c:v>
                </c:pt>
                <c:pt idx="2713">
                  <c:v>29.582000000000001</c:v>
                </c:pt>
                <c:pt idx="2714">
                  <c:v>29.582000000000001</c:v>
                </c:pt>
                <c:pt idx="2715">
                  <c:v>29.582000000000001</c:v>
                </c:pt>
                <c:pt idx="2716">
                  <c:v>29.582000000000001</c:v>
                </c:pt>
                <c:pt idx="2717">
                  <c:v>29.582000000000001</c:v>
                </c:pt>
                <c:pt idx="2718">
                  <c:v>29.582000000000001</c:v>
                </c:pt>
                <c:pt idx="2719">
                  <c:v>29.603000000000002</c:v>
                </c:pt>
                <c:pt idx="2720">
                  <c:v>29.582000000000001</c:v>
                </c:pt>
                <c:pt idx="2721">
                  <c:v>29.582000000000001</c:v>
                </c:pt>
                <c:pt idx="2722">
                  <c:v>29.582000000000001</c:v>
                </c:pt>
                <c:pt idx="2723">
                  <c:v>29.603000000000002</c:v>
                </c:pt>
                <c:pt idx="2724">
                  <c:v>29.582000000000001</c:v>
                </c:pt>
                <c:pt idx="2725">
                  <c:v>29.582000000000001</c:v>
                </c:pt>
                <c:pt idx="2726">
                  <c:v>29.582000000000001</c:v>
                </c:pt>
                <c:pt idx="2727">
                  <c:v>29.582000000000001</c:v>
                </c:pt>
                <c:pt idx="2728">
                  <c:v>29.582000000000001</c:v>
                </c:pt>
                <c:pt idx="2729">
                  <c:v>29.582000000000001</c:v>
                </c:pt>
                <c:pt idx="2730">
                  <c:v>29.582000000000001</c:v>
                </c:pt>
                <c:pt idx="2731">
                  <c:v>29.582000000000001</c:v>
                </c:pt>
                <c:pt idx="2732">
                  <c:v>29.582000000000001</c:v>
                </c:pt>
                <c:pt idx="2733">
                  <c:v>29.603000000000002</c:v>
                </c:pt>
                <c:pt idx="2734">
                  <c:v>29.582000000000001</c:v>
                </c:pt>
                <c:pt idx="2735">
                  <c:v>29.582000000000001</c:v>
                </c:pt>
                <c:pt idx="2736">
                  <c:v>29.603000000000002</c:v>
                </c:pt>
                <c:pt idx="2737">
                  <c:v>29.603000000000002</c:v>
                </c:pt>
                <c:pt idx="2738">
                  <c:v>29.582000000000001</c:v>
                </c:pt>
                <c:pt idx="2739">
                  <c:v>29.582000000000001</c:v>
                </c:pt>
                <c:pt idx="2740">
                  <c:v>29.582000000000001</c:v>
                </c:pt>
                <c:pt idx="2741">
                  <c:v>29.603000000000002</c:v>
                </c:pt>
                <c:pt idx="2742">
                  <c:v>29.582000000000001</c:v>
                </c:pt>
                <c:pt idx="2743">
                  <c:v>29.603000000000002</c:v>
                </c:pt>
                <c:pt idx="2744">
                  <c:v>29.582000000000001</c:v>
                </c:pt>
                <c:pt idx="2745">
                  <c:v>29.603000000000002</c:v>
                </c:pt>
                <c:pt idx="2746">
                  <c:v>29.582000000000001</c:v>
                </c:pt>
                <c:pt idx="2747">
                  <c:v>29.582000000000001</c:v>
                </c:pt>
                <c:pt idx="2748">
                  <c:v>29.603000000000002</c:v>
                </c:pt>
                <c:pt idx="2749">
                  <c:v>29.582000000000001</c:v>
                </c:pt>
                <c:pt idx="2750">
                  <c:v>29.603000000000002</c:v>
                </c:pt>
                <c:pt idx="2751">
                  <c:v>29.582000000000001</c:v>
                </c:pt>
                <c:pt idx="2752">
                  <c:v>29.603000000000002</c:v>
                </c:pt>
                <c:pt idx="2753">
                  <c:v>29.603000000000002</c:v>
                </c:pt>
                <c:pt idx="2754">
                  <c:v>29.582000000000001</c:v>
                </c:pt>
                <c:pt idx="2755">
                  <c:v>29.603000000000002</c:v>
                </c:pt>
                <c:pt idx="2756">
                  <c:v>29.582000000000001</c:v>
                </c:pt>
                <c:pt idx="2757">
                  <c:v>29.582000000000001</c:v>
                </c:pt>
                <c:pt idx="2758">
                  <c:v>29.603000000000002</c:v>
                </c:pt>
                <c:pt idx="2759">
                  <c:v>29.603000000000002</c:v>
                </c:pt>
                <c:pt idx="2760">
                  <c:v>29.582000000000001</c:v>
                </c:pt>
                <c:pt idx="2761">
                  <c:v>29.603000000000002</c:v>
                </c:pt>
                <c:pt idx="2762">
                  <c:v>29.582000000000001</c:v>
                </c:pt>
                <c:pt idx="2763">
                  <c:v>29.582000000000001</c:v>
                </c:pt>
                <c:pt idx="2764">
                  <c:v>29.603000000000002</c:v>
                </c:pt>
                <c:pt idx="2765">
                  <c:v>29.582000000000001</c:v>
                </c:pt>
                <c:pt idx="2766">
                  <c:v>29.582000000000001</c:v>
                </c:pt>
                <c:pt idx="2767">
                  <c:v>29.603000000000002</c:v>
                </c:pt>
                <c:pt idx="2768">
                  <c:v>29.582000000000001</c:v>
                </c:pt>
                <c:pt idx="2769">
                  <c:v>29.603000000000002</c:v>
                </c:pt>
                <c:pt idx="2770">
                  <c:v>29.603000000000002</c:v>
                </c:pt>
                <c:pt idx="2771">
                  <c:v>29.582000000000001</c:v>
                </c:pt>
                <c:pt idx="2772">
                  <c:v>29.582000000000001</c:v>
                </c:pt>
                <c:pt idx="2773">
                  <c:v>29.582000000000001</c:v>
                </c:pt>
                <c:pt idx="2774">
                  <c:v>29.603000000000002</c:v>
                </c:pt>
                <c:pt idx="2775">
                  <c:v>29.582000000000001</c:v>
                </c:pt>
                <c:pt idx="2776">
                  <c:v>29.582000000000001</c:v>
                </c:pt>
                <c:pt idx="2777">
                  <c:v>29.582000000000001</c:v>
                </c:pt>
                <c:pt idx="2778">
                  <c:v>29.623000000000001</c:v>
                </c:pt>
                <c:pt idx="2779">
                  <c:v>29.582000000000001</c:v>
                </c:pt>
                <c:pt idx="2780">
                  <c:v>29.603000000000002</c:v>
                </c:pt>
                <c:pt idx="2781">
                  <c:v>29.582000000000001</c:v>
                </c:pt>
                <c:pt idx="2782">
                  <c:v>29.582000000000001</c:v>
                </c:pt>
                <c:pt idx="2783">
                  <c:v>29.623000000000001</c:v>
                </c:pt>
                <c:pt idx="2784">
                  <c:v>29.582000000000001</c:v>
                </c:pt>
                <c:pt idx="2785">
                  <c:v>29.623000000000001</c:v>
                </c:pt>
                <c:pt idx="2786">
                  <c:v>29.582000000000001</c:v>
                </c:pt>
                <c:pt idx="2787">
                  <c:v>29.603000000000002</c:v>
                </c:pt>
                <c:pt idx="2788">
                  <c:v>29.603000000000002</c:v>
                </c:pt>
                <c:pt idx="2789">
                  <c:v>29.582000000000001</c:v>
                </c:pt>
                <c:pt idx="2790">
                  <c:v>29.582000000000001</c:v>
                </c:pt>
                <c:pt idx="2791">
                  <c:v>29.582000000000001</c:v>
                </c:pt>
                <c:pt idx="2792">
                  <c:v>29.623000000000001</c:v>
                </c:pt>
                <c:pt idx="2793">
                  <c:v>29.603000000000002</c:v>
                </c:pt>
                <c:pt idx="2794">
                  <c:v>29.582000000000001</c:v>
                </c:pt>
                <c:pt idx="2795">
                  <c:v>29.603000000000002</c:v>
                </c:pt>
                <c:pt idx="2796">
                  <c:v>29.582000000000001</c:v>
                </c:pt>
                <c:pt idx="2797">
                  <c:v>29.582000000000001</c:v>
                </c:pt>
                <c:pt idx="2798">
                  <c:v>29.623000000000001</c:v>
                </c:pt>
                <c:pt idx="2799">
                  <c:v>29.582000000000001</c:v>
                </c:pt>
                <c:pt idx="2800">
                  <c:v>29.582000000000001</c:v>
                </c:pt>
                <c:pt idx="2801">
                  <c:v>29.603000000000002</c:v>
                </c:pt>
                <c:pt idx="2802">
                  <c:v>29.582000000000001</c:v>
                </c:pt>
                <c:pt idx="2803">
                  <c:v>29.603000000000002</c:v>
                </c:pt>
                <c:pt idx="2804">
                  <c:v>29.623000000000001</c:v>
                </c:pt>
                <c:pt idx="2805">
                  <c:v>29.582000000000001</c:v>
                </c:pt>
                <c:pt idx="2806">
                  <c:v>29.623000000000001</c:v>
                </c:pt>
                <c:pt idx="2807">
                  <c:v>29.603000000000002</c:v>
                </c:pt>
                <c:pt idx="2808">
                  <c:v>29.582000000000001</c:v>
                </c:pt>
                <c:pt idx="2809">
                  <c:v>29.582000000000001</c:v>
                </c:pt>
                <c:pt idx="2810">
                  <c:v>29.603000000000002</c:v>
                </c:pt>
                <c:pt idx="2811">
                  <c:v>29.603000000000002</c:v>
                </c:pt>
                <c:pt idx="2812">
                  <c:v>29.582000000000001</c:v>
                </c:pt>
                <c:pt idx="2813">
                  <c:v>29.603000000000002</c:v>
                </c:pt>
                <c:pt idx="2814">
                  <c:v>29.603000000000002</c:v>
                </c:pt>
                <c:pt idx="2815">
                  <c:v>29.582000000000001</c:v>
                </c:pt>
                <c:pt idx="2816">
                  <c:v>29.582000000000001</c:v>
                </c:pt>
                <c:pt idx="2817">
                  <c:v>29.582000000000001</c:v>
                </c:pt>
                <c:pt idx="2818">
                  <c:v>29.582000000000001</c:v>
                </c:pt>
                <c:pt idx="2819">
                  <c:v>29.603000000000002</c:v>
                </c:pt>
                <c:pt idx="2820">
                  <c:v>29.582000000000001</c:v>
                </c:pt>
                <c:pt idx="2821">
                  <c:v>29.603000000000002</c:v>
                </c:pt>
                <c:pt idx="2822">
                  <c:v>29.582000000000001</c:v>
                </c:pt>
                <c:pt idx="2823">
                  <c:v>29.582000000000001</c:v>
                </c:pt>
                <c:pt idx="2824">
                  <c:v>29.623000000000001</c:v>
                </c:pt>
                <c:pt idx="2825">
                  <c:v>29.603000000000002</c:v>
                </c:pt>
                <c:pt idx="2826">
                  <c:v>29.582000000000001</c:v>
                </c:pt>
                <c:pt idx="2827">
                  <c:v>29.582000000000001</c:v>
                </c:pt>
                <c:pt idx="2828">
                  <c:v>29.603000000000002</c:v>
                </c:pt>
                <c:pt idx="2829">
                  <c:v>29.582000000000001</c:v>
                </c:pt>
                <c:pt idx="2830">
                  <c:v>29.623000000000001</c:v>
                </c:pt>
                <c:pt idx="2831">
                  <c:v>29.603000000000002</c:v>
                </c:pt>
                <c:pt idx="2832">
                  <c:v>29.603000000000002</c:v>
                </c:pt>
                <c:pt idx="2833">
                  <c:v>29.603000000000002</c:v>
                </c:pt>
                <c:pt idx="2834">
                  <c:v>29.623000000000001</c:v>
                </c:pt>
                <c:pt idx="2835">
                  <c:v>29.603000000000002</c:v>
                </c:pt>
                <c:pt idx="2836">
                  <c:v>29.623000000000001</c:v>
                </c:pt>
                <c:pt idx="2837">
                  <c:v>29.603000000000002</c:v>
                </c:pt>
                <c:pt idx="2838">
                  <c:v>29.582000000000001</c:v>
                </c:pt>
                <c:pt idx="2839">
                  <c:v>29.582000000000001</c:v>
                </c:pt>
                <c:pt idx="2840">
                  <c:v>29.582000000000001</c:v>
                </c:pt>
                <c:pt idx="2841">
                  <c:v>29.603000000000002</c:v>
                </c:pt>
                <c:pt idx="2842">
                  <c:v>29.603000000000002</c:v>
                </c:pt>
                <c:pt idx="2843">
                  <c:v>29.623000000000001</c:v>
                </c:pt>
                <c:pt idx="2844">
                  <c:v>29.582000000000001</c:v>
                </c:pt>
                <c:pt idx="2845">
                  <c:v>29.582000000000001</c:v>
                </c:pt>
                <c:pt idx="2846">
                  <c:v>29.603000000000002</c:v>
                </c:pt>
                <c:pt idx="2847">
                  <c:v>29.603000000000002</c:v>
                </c:pt>
                <c:pt idx="2848">
                  <c:v>29.603000000000002</c:v>
                </c:pt>
                <c:pt idx="2849">
                  <c:v>29.582000000000001</c:v>
                </c:pt>
                <c:pt idx="2850">
                  <c:v>29.582000000000001</c:v>
                </c:pt>
                <c:pt idx="2851">
                  <c:v>29.603000000000002</c:v>
                </c:pt>
                <c:pt idx="2852">
                  <c:v>29.582000000000001</c:v>
                </c:pt>
                <c:pt idx="2853">
                  <c:v>29.582000000000001</c:v>
                </c:pt>
                <c:pt idx="2854">
                  <c:v>29.623000000000001</c:v>
                </c:pt>
                <c:pt idx="2855">
                  <c:v>39.86</c:v>
                </c:pt>
                <c:pt idx="2856">
                  <c:v>41.92</c:v>
                </c:pt>
                <c:pt idx="2857">
                  <c:v>42.1</c:v>
                </c:pt>
                <c:pt idx="2858">
                  <c:v>42.41</c:v>
                </c:pt>
                <c:pt idx="2859">
                  <c:v>42.75</c:v>
                </c:pt>
                <c:pt idx="2860">
                  <c:v>38.44</c:v>
                </c:pt>
                <c:pt idx="2861">
                  <c:v>33.76</c:v>
                </c:pt>
                <c:pt idx="2862">
                  <c:v>33.86</c:v>
                </c:pt>
                <c:pt idx="2863">
                  <c:v>33.92</c:v>
                </c:pt>
                <c:pt idx="2864">
                  <c:v>34.06</c:v>
                </c:pt>
                <c:pt idx="2865">
                  <c:v>34.200000000000003</c:v>
                </c:pt>
                <c:pt idx="2866">
                  <c:v>34.409999999999997</c:v>
                </c:pt>
                <c:pt idx="2867">
                  <c:v>34.549999999999997</c:v>
                </c:pt>
                <c:pt idx="2868">
                  <c:v>34.79</c:v>
                </c:pt>
                <c:pt idx="2869">
                  <c:v>35.020000000000003</c:v>
                </c:pt>
                <c:pt idx="2870">
                  <c:v>35.409999999999997</c:v>
                </c:pt>
                <c:pt idx="2871">
                  <c:v>35.75</c:v>
                </c:pt>
                <c:pt idx="2872">
                  <c:v>36.159999999999997</c:v>
                </c:pt>
                <c:pt idx="2873">
                  <c:v>36.65</c:v>
                </c:pt>
                <c:pt idx="2874">
                  <c:v>37.14</c:v>
                </c:pt>
                <c:pt idx="2875">
                  <c:v>37.380000000000003</c:v>
                </c:pt>
                <c:pt idx="2876">
                  <c:v>37.71</c:v>
                </c:pt>
                <c:pt idx="2877">
                  <c:v>38.01</c:v>
                </c:pt>
                <c:pt idx="2878">
                  <c:v>38.32</c:v>
                </c:pt>
                <c:pt idx="2879">
                  <c:v>38.619999999999997</c:v>
                </c:pt>
                <c:pt idx="2880">
                  <c:v>38.89</c:v>
                </c:pt>
                <c:pt idx="2881">
                  <c:v>39.07</c:v>
                </c:pt>
                <c:pt idx="2882">
                  <c:v>39.29</c:v>
                </c:pt>
                <c:pt idx="2883">
                  <c:v>40.29</c:v>
                </c:pt>
                <c:pt idx="2884">
                  <c:v>49.9</c:v>
                </c:pt>
                <c:pt idx="2885">
                  <c:v>52</c:v>
                </c:pt>
                <c:pt idx="2886">
                  <c:v>52.32</c:v>
                </c:pt>
                <c:pt idx="2887">
                  <c:v>53.08</c:v>
                </c:pt>
                <c:pt idx="2888">
                  <c:v>53.65</c:v>
                </c:pt>
                <c:pt idx="2889">
                  <c:v>54.22</c:v>
                </c:pt>
                <c:pt idx="2890">
                  <c:v>55.09</c:v>
                </c:pt>
                <c:pt idx="2891">
                  <c:v>77.06</c:v>
                </c:pt>
                <c:pt idx="2892">
                  <c:v>70.239999999999995</c:v>
                </c:pt>
                <c:pt idx="2893">
                  <c:v>71.459999999999994</c:v>
                </c:pt>
                <c:pt idx="2894">
                  <c:v>72.95</c:v>
                </c:pt>
                <c:pt idx="2895">
                  <c:v>74.11</c:v>
                </c:pt>
                <c:pt idx="2896">
                  <c:v>316.7</c:v>
                </c:pt>
                <c:pt idx="2897">
                  <c:v>233.2</c:v>
                </c:pt>
                <c:pt idx="2898">
                  <c:v>193.52</c:v>
                </c:pt>
                <c:pt idx="2899">
                  <c:v>188</c:v>
                </c:pt>
                <c:pt idx="2900">
                  <c:v>183.46</c:v>
                </c:pt>
                <c:pt idx="2901">
                  <c:v>189.24</c:v>
                </c:pt>
                <c:pt idx="2902">
                  <c:v>187.23</c:v>
                </c:pt>
                <c:pt idx="2903">
                  <c:v>182.34</c:v>
                </c:pt>
                <c:pt idx="2904">
                  <c:v>178.21</c:v>
                </c:pt>
                <c:pt idx="2905">
                  <c:v>174.11</c:v>
                </c:pt>
                <c:pt idx="2906">
                  <c:v>122.87</c:v>
                </c:pt>
                <c:pt idx="2907">
                  <c:v>105.63</c:v>
                </c:pt>
                <c:pt idx="2908">
                  <c:v>107.25</c:v>
                </c:pt>
                <c:pt idx="2909">
                  <c:v>105.34</c:v>
                </c:pt>
                <c:pt idx="2910">
                  <c:v>105.58</c:v>
                </c:pt>
                <c:pt idx="2911">
                  <c:v>105.95</c:v>
                </c:pt>
                <c:pt idx="2912">
                  <c:v>94.43</c:v>
                </c:pt>
                <c:pt idx="2913">
                  <c:v>93.02</c:v>
                </c:pt>
                <c:pt idx="2914">
                  <c:v>87.61</c:v>
                </c:pt>
                <c:pt idx="2915">
                  <c:v>85.08</c:v>
                </c:pt>
                <c:pt idx="2916">
                  <c:v>89.22</c:v>
                </c:pt>
                <c:pt idx="2917">
                  <c:v>92.09</c:v>
                </c:pt>
                <c:pt idx="2918">
                  <c:v>88.6</c:v>
                </c:pt>
                <c:pt idx="2919">
                  <c:v>89.54</c:v>
                </c:pt>
                <c:pt idx="2920">
                  <c:v>90.72</c:v>
                </c:pt>
                <c:pt idx="2921">
                  <c:v>99.05</c:v>
                </c:pt>
                <c:pt idx="2922">
                  <c:v>103.39</c:v>
                </c:pt>
                <c:pt idx="2923">
                  <c:v>104.57</c:v>
                </c:pt>
                <c:pt idx="2924">
                  <c:v>108.11</c:v>
                </c:pt>
                <c:pt idx="2925">
                  <c:v>109.03</c:v>
                </c:pt>
                <c:pt idx="2926">
                  <c:v>104.32</c:v>
                </c:pt>
                <c:pt idx="2927">
                  <c:v>95.91</c:v>
                </c:pt>
                <c:pt idx="2928">
                  <c:v>83.74</c:v>
                </c:pt>
                <c:pt idx="2929">
                  <c:v>81.680000000000007</c:v>
                </c:pt>
                <c:pt idx="2930">
                  <c:v>79.75</c:v>
                </c:pt>
                <c:pt idx="2931">
                  <c:v>62.71</c:v>
                </c:pt>
                <c:pt idx="2932">
                  <c:v>61.67</c:v>
                </c:pt>
                <c:pt idx="2933">
                  <c:v>62.34</c:v>
                </c:pt>
                <c:pt idx="2934">
                  <c:v>62.81</c:v>
                </c:pt>
                <c:pt idx="2935">
                  <c:v>59.63</c:v>
                </c:pt>
                <c:pt idx="2936">
                  <c:v>60.16</c:v>
                </c:pt>
                <c:pt idx="2937">
                  <c:v>82.46</c:v>
                </c:pt>
                <c:pt idx="2938">
                  <c:v>76.040000000000006</c:v>
                </c:pt>
                <c:pt idx="2939">
                  <c:v>73.400000000000006</c:v>
                </c:pt>
                <c:pt idx="2940">
                  <c:v>73.819999999999993</c:v>
                </c:pt>
                <c:pt idx="2941">
                  <c:v>74.290000000000006</c:v>
                </c:pt>
                <c:pt idx="2942">
                  <c:v>74.64</c:v>
                </c:pt>
                <c:pt idx="2943">
                  <c:v>77.08</c:v>
                </c:pt>
                <c:pt idx="2944">
                  <c:v>75.02</c:v>
                </c:pt>
                <c:pt idx="2945">
                  <c:v>69.83</c:v>
                </c:pt>
                <c:pt idx="2946">
                  <c:v>65.540000000000006</c:v>
                </c:pt>
                <c:pt idx="2947">
                  <c:v>65.739999999999995</c:v>
                </c:pt>
                <c:pt idx="2948">
                  <c:v>65.78</c:v>
                </c:pt>
                <c:pt idx="2949">
                  <c:v>65.959999999999994</c:v>
                </c:pt>
                <c:pt idx="2950">
                  <c:v>63.58</c:v>
                </c:pt>
                <c:pt idx="2951">
                  <c:v>61.04</c:v>
                </c:pt>
                <c:pt idx="2952">
                  <c:v>61.81</c:v>
                </c:pt>
                <c:pt idx="2953">
                  <c:v>74.62</c:v>
                </c:pt>
                <c:pt idx="2954">
                  <c:v>78.099999999999994</c:v>
                </c:pt>
                <c:pt idx="2955">
                  <c:v>76.73</c:v>
                </c:pt>
                <c:pt idx="2956">
                  <c:v>78.47</c:v>
                </c:pt>
                <c:pt idx="2957">
                  <c:v>80.260000000000005</c:v>
                </c:pt>
                <c:pt idx="2958">
                  <c:v>82.56</c:v>
                </c:pt>
                <c:pt idx="2959">
                  <c:v>84.86</c:v>
                </c:pt>
                <c:pt idx="2960">
                  <c:v>86.37</c:v>
                </c:pt>
                <c:pt idx="2961">
                  <c:v>86.94</c:v>
                </c:pt>
                <c:pt idx="2962">
                  <c:v>89.38</c:v>
                </c:pt>
                <c:pt idx="2963">
                  <c:v>90.07</c:v>
                </c:pt>
                <c:pt idx="2964">
                  <c:v>90.4</c:v>
                </c:pt>
                <c:pt idx="2965">
                  <c:v>78.099999999999994</c:v>
                </c:pt>
                <c:pt idx="2966">
                  <c:v>70.5</c:v>
                </c:pt>
                <c:pt idx="2967">
                  <c:v>70.95</c:v>
                </c:pt>
                <c:pt idx="2968">
                  <c:v>63.46</c:v>
                </c:pt>
                <c:pt idx="2969">
                  <c:v>56.17</c:v>
                </c:pt>
                <c:pt idx="2970">
                  <c:v>56.09</c:v>
                </c:pt>
                <c:pt idx="2971">
                  <c:v>49.88</c:v>
                </c:pt>
                <c:pt idx="2972">
                  <c:v>47.32</c:v>
                </c:pt>
                <c:pt idx="2973">
                  <c:v>40.33</c:v>
                </c:pt>
                <c:pt idx="2974">
                  <c:v>40.54</c:v>
                </c:pt>
                <c:pt idx="2975">
                  <c:v>39.840000000000003</c:v>
                </c:pt>
                <c:pt idx="2976">
                  <c:v>36.08</c:v>
                </c:pt>
                <c:pt idx="2977">
                  <c:v>36.119999999999997</c:v>
                </c:pt>
                <c:pt idx="2978">
                  <c:v>35.93</c:v>
                </c:pt>
                <c:pt idx="2979">
                  <c:v>35.14</c:v>
                </c:pt>
                <c:pt idx="2980">
                  <c:v>35.32</c:v>
                </c:pt>
                <c:pt idx="2981">
                  <c:v>35.450000000000003</c:v>
                </c:pt>
                <c:pt idx="2982">
                  <c:v>35.590000000000003</c:v>
                </c:pt>
                <c:pt idx="2983">
                  <c:v>35.75</c:v>
                </c:pt>
                <c:pt idx="2984">
                  <c:v>35.909999999999997</c:v>
                </c:pt>
                <c:pt idx="2985">
                  <c:v>36</c:v>
                </c:pt>
                <c:pt idx="2986">
                  <c:v>33.25</c:v>
                </c:pt>
                <c:pt idx="2987">
                  <c:v>30.56</c:v>
                </c:pt>
                <c:pt idx="2988">
                  <c:v>30.661000000000001</c:v>
                </c:pt>
                <c:pt idx="2989">
                  <c:v>30.722999999999999</c:v>
                </c:pt>
                <c:pt idx="2990">
                  <c:v>30.56</c:v>
                </c:pt>
                <c:pt idx="2991">
                  <c:v>29.643000000000001</c:v>
                </c:pt>
                <c:pt idx="2992">
                  <c:v>30.376000000000001</c:v>
                </c:pt>
                <c:pt idx="2993">
                  <c:v>35.299999999999997</c:v>
                </c:pt>
                <c:pt idx="2994">
                  <c:v>54.6</c:v>
                </c:pt>
                <c:pt idx="2995">
                  <c:v>56.58</c:v>
                </c:pt>
                <c:pt idx="2996">
                  <c:v>85.31</c:v>
                </c:pt>
                <c:pt idx="2997">
                  <c:v>77.98</c:v>
                </c:pt>
                <c:pt idx="2998">
                  <c:v>79.73</c:v>
                </c:pt>
                <c:pt idx="2999">
                  <c:v>80.709999999999994</c:v>
                </c:pt>
                <c:pt idx="3000">
                  <c:v>81.91</c:v>
                </c:pt>
                <c:pt idx="3001">
                  <c:v>100.35</c:v>
                </c:pt>
                <c:pt idx="3002">
                  <c:v>97.52</c:v>
                </c:pt>
                <c:pt idx="3003">
                  <c:v>97.79</c:v>
                </c:pt>
                <c:pt idx="3004">
                  <c:v>98.46</c:v>
                </c:pt>
                <c:pt idx="3005">
                  <c:v>95.95</c:v>
                </c:pt>
                <c:pt idx="3006">
                  <c:v>98.62</c:v>
                </c:pt>
                <c:pt idx="3007">
                  <c:v>97.73</c:v>
                </c:pt>
                <c:pt idx="3008">
                  <c:v>95.71</c:v>
                </c:pt>
                <c:pt idx="3009">
                  <c:v>96.46</c:v>
                </c:pt>
                <c:pt idx="3010">
                  <c:v>96.89</c:v>
                </c:pt>
                <c:pt idx="3011">
                  <c:v>98.56</c:v>
                </c:pt>
                <c:pt idx="3012">
                  <c:v>101.27</c:v>
                </c:pt>
                <c:pt idx="3013">
                  <c:v>104.1</c:v>
                </c:pt>
                <c:pt idx="3014">
                  <c:v>105.75</c:v>
                </c:pt>
                <c:pt idx="3015">
                  <c:v>106.79</c:v>
                </c:pt>
                <c:pt idx="3016">
                  <c:v>107.23</c:v>
                </c:pt>
                <c:pt idx="3017">
                  <c:v>108.62</c:v>
                </c:pt>
                <c:pt idx="3018">
                  <c:v>102.08</c:v>
                </c:pt>
                <c:pt idx="3019">
                  <c:v>102.41</c:v>
                </c:pt>
                <c:pt idx="3020">
                  <c:v>103.79</c:v>
                </c:pt>
                <c:pt idx="3021">
                  <c:v>104.79</c:v>
                </c:pt>
                <c:pt idx="3022">
                  <c:v>105.79</c:v>
                </c:pt>
                <c:pt idx="3023">
                  <c:v>106.79</c:v>
                </c:pt>
                <c:pt idx="3024">
                  <c:v>107.42</c:v>
                </c:pt>
                <c:pt idx="3025">
                  <c:v>101.41</c:v>
                </c:pt>
                <c:pt idx="3026">
                  <c:v>95.89</c:v>
                </c:pt>
                <c:pt idx="3027">
                  <c:v>90.88</c:v>
                </c:pt>
                <c:pt idx="3028">
                  <c:v>82.27</c:v>
                </c:pt>
                <c:pt idx="3029">
                  <c:v>77.489999999999995</c:v>
                </c:pt>
                <c:pt idx="3030">
                  <c:v>78.099999999999994</c:v>
                </c:pt>
                <c:pt idx="3031">
                  <c:v>78.989999999999995</c:v>
                </c:pt>
                <c:pt idx="3032">
                  <c:v>79.709999999999994</c:v>
                </c:pt>
                <c:pt idx="3033">
                  <c:v>80.3</c:v>
                </c:pt>
                <c:pt idx="3034">
                  <c:v>74.66</c:v>
                </c:pt>
                <c:pt idx="3035">
                  <c:v>74.98</c:v>
                </c:pt>
                <c:pt idx="3036">
                  <c:v>79.930000000000007</c:v>
                </c:pt>
                <c:pt idx="3037">
                  <c:v>77.61</c:v>
                </c:pt>
                <c:pt idx="3038">
                  <c:v>80.11</c:v>
                </c:pt>
                <c:pt idx="3039">
                  <c:v>81.760000000000005</c:v>
                </c:pt>
                <c:pt idx="3040">
                  <c:v>82.97</c:v>
                </c:pt>
                <c:pt idx="3041">
                  <c:v>84.76</c:v>
                </c:pt>
                <c:pt idx="3042">
                  <c:v>86.98</c:v>
                </c:pt>
                <c:pt idx="3043">
                  <c:v>79.14</c:v>
                </c:pt>
                <c:pt idx="3044">
                  <c:v>83.17</c:v>
                </c:pt>
                <c:pt idx="3045">
                  <c:v>82.23</c:v>
                </c:pt>
                <c:pt idx="3046">
                  <c:v>97.54</c:v>
                </c:pt>
                <c:pt idx="3047">
                  <c:v>107.93</c:v>
                </c:pt>
                <c:pt idx="3048">
                  <c:v>111.67</c:v>
                </c:pt>
                <c:pt idx="3049">
                  <c:v>114.14</c:v>
                </c:pt>
                <c:pt idx="3050">
                  <c:v>115.38</c:v>
                </c:pt>
                <c:pt idx="3051">
                  <c:v>109.92</c:v>
                </c:pt>
                <c:pt idx="3052">
                  <c:v>101.08</c:v>
                </c:pt>
                <c:pt idx="3053">
                  <c:v>100.88</c:v>
                </c:pt>
                <c:pt idx="3054">
                  <c:v>102.84</c:v>
                </c:pt>
                <c:pt idx="3055">
                  <c:v>106.32</c:v>
                </c:pt>
                <c:pt idx="3056">
                  <c:v>111.04</c:v>
                </c:pt>
                <c:pt idx="3057">
                  <c:v>106.79</c:v>
                </c:pt>
                <c:pt idx="3058">
                  <c:v>107.03</c:v>
                </c:pt>
                <c:pt idx="3059">
                  <c:v>100.21</c:v>
                </c:pt>
                <c:pt idx="3060">
                  <c:v>92.76</c:v>
                </c:pt>
                <c:pt idx="3061">
                  <c:v>95.67</c:v>
                </c:pt>
                <c:pt idx="3062">
                  <c:v>87.51</c:v>
                </c:pt>
                <c:pt idx="3063">
                  <c:v>80.14</c:v>
                </c:pt>
                <c:pt idx="3064">
                  <c:v>82.82</c:v>
                </c:pt>
                <c:pt idx="3065">
                  <c:v>92.49</c:v>
                </c:pt>
                <c:pt idx="3066">
                  <c:v>97.09</c:v>
                </c:pt>
                <c:pt idx="3067">
                  <c:v>97.44</c:v>
                </c:pt>
                <c:pt idx="3068">
                  <c:v>98.48</c:v>
                </c:pt>
                <c:pt idx="3069">
                  <c:v>99.29</c:v>
                </c:pt>
                <c:pt idx="3070">
                  <c:v>100.33</c:v>
                </c:pt>
                <c:pt idx="3071">
                  <c:v>101.37</c:v>
                </c:pt>
                <c:pt idx="3072">
                  <c:v>101.63</c:v>
                </c:pt>
                <c:pt idx="3073">
                  <c:v>102.75</c:v>
                </c:pt>
                <c:pt idx="3074">
                  <c:v>98.01</c:v>
                </c:pt>
                <c:pt idx="3075">
                  <c:v>98.13</c:v>
                </c:pt>
                <c:pt idx="3076">
                  <c:v>98.66</c:v>
                </c:pt>
                <c:pt idx="3077">
                  <c:v>95.91</c:v>
                </c:pt>
                <c:pt idx="3078">
                  <c:v>94.14</c:v>
                </c:pt>
                <c:pt idx="3079">
                  <c:v>99.35</c:v>
                </c:pt>
                <c:pt idx="3080">
                  <c:v>97.54</c:v>
                </c:pt>
                <c:pt idx="3081">
                  <c:v>96.73</c:v>
                </c:pt>
                <c:pt idx="3082">
                  <c:v>98.87</c:v>
                </c:pt>
                <c:pt idx="3083">
                  <c:v>99.05</c:v>
                </c:pt>
                <c:pt idx="3084">
                  <c:v>99.6</c:v>
                </c:pt>
                <c:pt idx="3085">
                  <c:v>100.54</c:v>
                </c:pt>
                <c:pt idx="3086">
                  <c:v>101.25</c:v>
                </c:pt>
                <c:pt idx="3087">
                  <c:v>96.26</c:v>
                </c:pt>
                <c:pt idx="3088">
                  <c:v>91.68</c:v>
                </c:pt>
                <c:pt idx="3089">
                  <c:v>102.39</c:v>
                </c:pt>
                <c:pt idx="3090">
                  <c:v>103.65</c:v>
                </c:pt>
                <c:pt idx="3091">
                  <c:v>103.39</c:v>
                </c:pt>
                <c:pt idx="3092">
                  <c:v>103.83</c:v>
                </c:pt>
                <c:pt idx="3093">
                  <c:v>105.44</c:v>
                </c:pt>
                <c:pt idx="3094">
                  <c:v>102.84</c:v>
                </c:pt>
                <c:pt idx="3095">
                  <c:v>104.08</c:v>
                </c:pt>
                <c:pt idx="3096">
                  <c:v>105.99</c:v>
                </c:pt>
                <c:pt idx="3097">
                  <c:v>103.63</c:v>
                </c:pt>
                <c:pt idx="3098">
                  <c:v>95.73</c:v>
                </c:pt>
                <c:pt idx="3099">
                  <c:v>94.9</c:v>
                </c:pt>
                <c:pt idx="3100">
                  <c:v>93.84</c:v>
                </c:pt>
                <c:pt idx="3101">
                  <c:v>94.63</c:v>
                </c:pt>
                <c:pt idx="3102">
                  <c:v>95.89</c:v>
                </c:pt>
                <c:pt idx="3103">
                  <c:v>92.53</c:v>
                </c:pt>
                <c:pt idx="3104">
                  <c:v>94.1</c:v>
                </c:pt>
                <c:pt idx="3105">
                  <c:v>97.83</c:v>
                </c:pt>
                <c:pt idx="3106">
                  <c:v>94.69</c:v>
                </c:pt>
                <c:pt idx="3107">
                  <c:v>95.34</c:v>
                </c:pt>
                <c:pt idx="3108">
                  <c:v>91.7</c:v>
                </c:pt>
                <c:pt idx="3109">
                  <c:v>92.33</c:v>
                </c:pt>
                <c:pt idx="3110">
                  <c:v>91.21</c:v>
                </c:pt>
                <c:pt idx="3111">
                  <c:v>87.63</c:v>
                </c:pt>
                <c:pt idx="3112">
                  <c:v>88.22</c:v>
                </c:pt>
                <c:pt idx="3113">
                  <c:v>82.25</c:v>
                </c:pt>
                <c:pt idx="3114">
                  <c:v>90.4</c:v>
                </c:pt>
                <c:pt idx="3115">
                  <c:v>91.31</c:v>
                </c:pt>
                <c:pt idx="3116">
                  <c:v>86.1</c:v>
                </c:pt>
                <c:pt idx="3117">
                  <c:v>91.43</c:v>
                </c:pt>
                <c:pt idx="3118">
                  <c:v>101.43</c:v>
                </c:pt>
                <c:pt idx="3119">
                  <c:v>98.56</c:v>
                </c:pt>
                <c:pt idx="3120">
                  <c:v>90.38</c:v>
                </c:pt>
                <c:pt idx="3121">
                  <c:v>78.34</c:v>
                </c:pt>
                <c:pt idx="3122">
                  <c:v>83.13</c:v>
                </c:pt>
                <c:pt idx="3123">
                  <c:v>81.64</c:v>
                </c:pt>
                <c:pt idx="3124">
                  <c:v>82.33</c:v>
                </c:pt>
                <c:pt idx="3125">
                  <c:v>82.7</c:v>
                </c:pt>
                <c:pt idx="3126">
                  <c:v>83.11</c:v>
                </c:pt>
                <c:pt idx="3127">
                  <c:v>83.27</c:v>
                </c:pt>
                <c:pt idx="3128">
                  <c:v>83.66</c:v>
                </c:pt>
                <c:pt idx="3129">
                  <c:v>88.65</c:v>
                </c:pt>
                <c:pt idx="3130">
                  <c:v>105.22</c:v>
                </c:pt>
                <c:pt idx="3131">
                  <c:v>97.5</c:v>
                </c:pt>
                <c:pt idx="3132">
                  <c:v>97.28</c:v>
                </c:pt>
                <c:pt idx="3133">
                  <c:v>98.03</c:v>
                </c:pt>
                <c:pt idx="3134">
                  <c:v>98.4</c:v>
                </c:pt>
                <c:pt idx="3135">
                  <c:v>98.91</c:v>
                </c:pt>
                <c:pt idx="3136">
                  <c:v>99.52</c:v>
                </c:pt>
                <c:pt idx="3137">
                  <c:v>100.51</c:v>
                </c:pt>
                <c:pt idx="3138">
                  <c:v>100.09</c:v>
                </c:pt>
                <c:pt idx="3139">
                  <c:v>100.09</c:v>
                </c:pt>
                <c:pt idx="3140">
                  <c:v>99.72</c:v>
                </c:pt>
                <c:pt idx="3141">
                  <c:v>95.32</c:v>
                </c:pt>
                <c:pt idx="3142">
                  <c:v>100.43</c:v>
                </c:pt>
                <c:pt idx="3143">
                  <c:v>102.33</c:v>
                </c:pt>
                <c:pt idx="3144">
                  <c:v>98.91</c:v>
                </c:pt>
                <c:pt idx="3145">
                  <c:v>100.15</c:v>
                </c:pt>
                <c:pt idx="3146">
                  <c:v>99.88</c:v>
                </c:pt>
                <c:pt idx="3147">
                  <c:v>104.71</c:v>
                </c:pt>
                <c:pt idx="3148">
                  <c:v>105.67</c:v>
                </c:pt>
                <c:pt idx="3149">
                  <c:v>99.56</c:v>
                </c:pt>
                <c:pt idx="3150">
                  <c:v>86.73</c:v>
                </c:pt>
                <c:pt idx="3151">
                  <c:v>87.04</c:v>
                </c:pt>
                <c:pt idx="3152">
                  <c:v>87.44</c:v>
                </c:pt>
                <c:pt idx="3153">
                  <c:v>85.69</c:v>
                </c:pt>
                <c:pt idx="3154">
                  <c:v>163.19999999999999</c:v>
                </c:pt>
                <c:pt idx="3155">
                  <c:v>371.7</c:v>
                </c:pt>
                <c:pt idx="3156">
                  <c:v>397.2</c:v>
                </c:pt>
                <c:pt idx="3157">
                  <c:v>432</c:v>
                </c:pt>
                <c:pt idx="3158">
                  <c:v>437.9</c:v>
                </c:pt>
                <c:pt idx="3159">
                  <c:v>449.7</c:v>
                </c:pt>
                <c:pt idx="3160">
                  <c:v>495.9</c:v>
                </c:pt>
                <c:pt idx="3161">
                  <c:v>487.3</c:v>
                </c:pt>
                <c:pt idx="3162">
                  <c:v>469.9</c:v>
                </c:pt>
                <c:pt idx="3163">
                  <c:v>474.9</c:v>
                </c:pt>
                <c:pt idx="3164">
                  <c:v>452.9</c:v>
                </c:pt>
                <c:pt idx="3165">
                  <c:v>104.28</c:v>
                </c:pt>
                <c:pt idx="3166">
                  <c:v>100.82</c:v>
                </c:pt>
                <c:pt idx="3167">
                  <c:v>99.17</c:v>
                </c:pt>
                <c:pt idx="3168">
                  <c:v>102.77</c:v>
                </c:pt>
                <c:pt idx="3169">
                  <c:v>105.52</c:v>
                </c:pt>
                <c:pt idx="3170">
                  <c:v>109.05</c:v>
                </c:pt>
                <c:pt idx="3171">
                  <c:v>108.68</c:v>
                </c:pt>
                <c:pt idx="3172">
                  <c:v>106.09</c:v>
                </c:pt>
                <c:pt idx="3173">
                  <c:v>108.48</c:v>
                </c:pt>
                <c:pt idx="3174">
                  <c:v>109.33</c:v>
                </c:pt>
                <c:pt idx="3175">
                  <c:v>109.74</c:v>
                </c:pt>
                <c:pt idx="3176">
                  <c:v>109.92</c:v>
                </c:pt>
                <c:pt idx="3177">
                  <c:v>110.37</c:v>
                </c:pt>
                <c:pt idx="3178">
                  <c:v>110.63</c:v>
                </c:pt>
                <c:pt idx="3179">
                  <c:v>110.33</c:v>
                </c:pt>
                <c:pt idx="3180">
                  <c:v>101.55</c:v>
                </c:pt>
                <c:pt idx="3181">
                  <c:v>99.72</c:v>
                </c:pt>
                <c:pt idx="3182">
                  <c:v>100.49</c:v>
                </c:pt>
                <c:pt idx="3183">
                  <c:v>99.94</c:v>
                </c:pt>
                <c:pt idx="3184">
                  <c:v>94.12</c:v>
                </c:pt>
                <c:pt idx="3185">
                  <c:v>94.31</c:v>
                </c:pt>
                <c:pt idx="3186">
                  <c:v>94.61</c:v>
                </c:pt>
                <c:pt idx="3187">
                  <c:v>95.3</c:v>
                </c:pt>
                <c:pt idx="3188">
                  <c:v>95.53</c:v>
                </c:pt>
                <c:pt idx="3189">
                  <c:v>89.52</c:v>
                </c:pt>
                <c:pt idx="3190">
                  <c:v>89.2</c:v>
                </c:pt>
                <c:pt idx="3191">
                  <c:v>88.24</c:v>
                </c:pt>
                <c:pt idx="3192">
                  <c:v>85.57</c:v>
                </c:pt>
                <c:pt idx="3193">
                  <c:v>86.79</c:v>
                </c:pt>
                <c:pt idx="3194">
                  <c:v>87.73</c:v>
                </c:pt>
                <c:pt idx="3195">
                  <c:v>88.38</c:v>
                </c:pt>
                <c:pt idx="3196">
                  <c:v>88.95</c:v>
                </c:pt>
                <c:pt idx="3197">
                  <c:v>89.7</c:v>
                </c:pt>
                <c:pt idx="3198">
                  <c:v>90.42</c:v>
                </c:pt>
                <c:pt idx="3199">
                  <c:v>91.76</c:v>
                </c:pt>
                <c:pt idx="3200">
                  <c:v>93.02</c:v>
                </c:pt>
                <c:pt idx="3201">
                  <c:v>95.73</c:v>
                </c:pt>
                <c:pt idx="3202">
                  <c:v>97.05</c:v>
                </c:pt>
                <c:pt idx="3203">
                  <c:v>89.28</c:v>
                </c:pt>
                <c:pt idx="3204">
                  <c:v>90.76</c:v>
                </c:pt>
                <c:pt idx="3205">
                  <c:v>85.86</c:v>
                </c:pt>
                <c:pt idx="3206">
                  <c:v>86.98</c:v>
                </c:pt>
                <c:pt idx="3207">
                  <c:v>89.48</c:v>
                </c:pt>
                <c:pt idx="3208">
                  <c:v>90.93</c:v>
                </c:pt>
                <c:pt idx="3209">
                  <c:v>76.209999999999994</c:v>
                </c:pt>
                <c:pt idx="3210">
                  <c:v>76.489999999999995</c:v>
                </c:pt>
                <c:pt idx="3211">
                  <c:v>68.08</c:v>
                </c:pt>
                <c:pt idx="3212">
                  <c:v>68.12</c:v>
                </c:pt>
                <c:pt idx="3213">
                  <c:v>73.42</c:v>
                </c:pt>
                <c:pt idx="3214">
                  <c:v>76.86</c:v>
                </c:pt>
                <c:pt idx="3215">
                  <c:v>68.98</c:v>
                </c:pt>
                <c:pt idx="3216">
                  <c:v>59.96</c:v>
                </c:pt>
                <c:pt idx="3217">
                  <c:v>63.83</c:v>
                </c:pt>
                <c:pt idx="3218">
                  <c:v>63.03</c:v>
                </c:pt>
                <c:pt idx="3219">
                  <c:v>54.32</c:v>
                </c:pt>
                <c:pt idx="3220">
                  <c:v>52.2</c:v>
                </c:pt>
                <c:pt idx="3221">
                  <c:v>51.35</c:v>
                </c:pt>
                <c:pt idx="3222">
                  <c:v>74.33</c:v>
                </c:pt>
                <c:pt idx="3223">
                  <c:v>80.52</c:v>
                </c:pt>
                <c:pt idx="3224">
                  <c:v>66.78</c:v>
                </c:pt>
                <c:pt idx="3225">
                  <c:v>57.29</c:v>
                </c:pt>
                <c:pt idx="3226">
                  <c:v>78.709999999999994</c:v>
                </c:pt>
                <c:pt idx="3227">
                  <c:v>88.75</c:v>
                </c:pt>
                <c:pt idx="3228">
                  <c:v>86.04</c:v>
                </c:pt>
                <c:pt idx="3229">
                  <c:v>92.86</c:v>
                </c:pt>
                <c:pt idx="3230">
                  <c:v>95.38</c:v>
                </c:pt>
                <c:pt idx="3231">
                  <c:v>94.9</c:v>
                </c:pt>
                <c:pt idx="3232">
                  <c:v>97.75</c:v>
                </c:pt>
                <c:pt idx="3233">
                  <c:v>98.48</c:v>
                </c:pt>
                <c:pt idx="3234">
                  <c:v>99.64</c:v>
                </c:pt>
                <c:pt idx="3235">
                  <c:v>99.8</c:v>
                </c:pt>
                <c:pt idx="3236">
                  <c:v>99.09</c:v>
                </c:pt>
                <c:pt idx="3237">
                  <c:v>101.51</c:v>
                </c:pt>
                <c:pt idx="3238">
                  <c:v>104.22</c:v>
                </c:pt>
                <c:pt idx="3239">
                  <c:v>108.48</c:v>
                </c:pt>
                <c:pt idx="3240">
                  <c:v>108.35</c:v>
                </c:pt>
                <c:pt idx="3241">
                  <c:v>103.02</c:v>
                </c:pt>
                <c:pt idx="3242">
                  <c:v>97.64</c:v>
                </c:pt>
                <c:pt idx="3243">
                  <c:v>96.48</c:v>
                </c:pt>
                <c:pt idx="3244">
                  <c:v>96.22</c:v>
                </c:pt>
                <c:pt idx="3245">
                  <c:v>94.2</c:v>
                </c:pt>
                <c:pt idx="3246">
                  <c:v>95.1</c:v>
                </c:pt>
                <c:pt idx="3247">
                  <c:v>94.96</c:v>
                </c:pt>
                <c:pt idx="3248">
                  <c:v>96.32</c:v>
                </c:pt>
                <c:pt idx="3249">
                  <c:v>98.5</c:v>
                </c:pt>
                <c:pt idx="3250">
                  <c:v>100.33</c:v>
                </c:pt>
                <c:pt idx="3251">
                  <c:v>103.57</c:v>
                </c:pt>
                <c:pt idx="3252">
                  <c:v>94</c:v>
                </c:pt>
                <c:pt idx="3253">
                  <c:v>92.76</c:v>
                </c:pt>
                <c:pt idx="3254">
                  <c:v>99.68</c:v>
                </c:pt>
                <c:pt idx="3255">
                  <c:v>101.74</c:v>
                </c:pt>
                <c:pt idx="3256">
                  <c:v>101.63</c:v>
                </c:pt>
                <c:pt idx="3257">
                  <c:v>103.24</c:v>
                </c:pt>
                <c:pt idx="3258">
                  <c:v>103.37</c:v>
                </c:pt>
                <c:pt idx="3259">
                  <c:v>108.09</c:v>
                </c:pt>
                <c:pt idx="3260">
                  <c:v>110.12</c:v>
                </c:pt>
                <c:pt idx="3261">
                  <c:v>113.18</c:v>
                </c:pt>
                <c:pt idx="3262">
                  <c:v>109.27</c:v>
                </c:pt>
                <c:pt idx="3263">
                  <c:v>110.04</c:v>
                </c:pt>
                <c:pt idx="3264">
                  <c:v>105.95</c:v>
                </c:pt>
                <c:pt idx="3265">
                  <c:v>103.57</c:v>
                </c:pt>
                <c:pt idx="3266">
                  <c:v>99.66</c:v>
                </c:pt>
                <c:pt idx="3267">
                  <c:v>98.83</c:v>
                </c:pt>
                <c:pt idx="3268">
                  <c:v>101.78</c:v>
                </c:pt>
                <c:pt idx="3269">
                  <c:v>101.61</c:v>
                </c:pt>
                <c:pt idx="3270">
                  <c:v>90.72</c:v>
                </c:pt>
                <c:pt idx="3271">
                  <c:v>91.37</c:v>
                </c:pt>
                <c:pt idx="3272">
                  <c:v>93.51</c:v>
                </c:pt>
                <c:pt idx="3273">
                  <c:v>94.71</c:v>
                </c:pt>
                <c:pt idx="3274">
                  <c:v>95.2</c:v>
                </c:pt>
                <c:pt idx="3275">
                  <c:v>91.74</c:v>
                </c:pt>
                <c:pt idx="3276">
                  <c:v>89.2</c:v>
                </c:pt>
                <c:pt idx="3277">
                  <c:v>87.3</c:v>
                </c:pt>
                <c:pt idx="3278">
                  <c:v>81.34</c:v>
                </c:pt>
                <c:pt idx="3279">
                  <c:v>80.599999999999994</c:v>
                </c:pt>
                <c:pt idx="3280">
                  <c:v>90.31</c:v>
                </c:pt>
                <c:pt idx="3281">
                  <c:v>91.98</c:v>
                </c:pt>
                <c:pt idx="3282">
                  <c:v>91.15</c:v>
                </c:pt>
                <c:pt idx="3283">
                  <c:v>89.68</c:v>
                </c:pt>
                <c:pt idx="3284">
                  <c:v>92.29</c:v>
                </c:pt>
                <c:pt idx="3285">
                  <c:v>97.09</c:v>
                </c:pt>
                <c:pt idx="3286">
                  <c:v>100.09</c:v>
                </c:pt>
                <c:pt idx="3287">
                  <c:v>100.54</c:v>
                </c:pt>
                <c:pt idx="3288">
                  <c:v>102.16</c:v>
                </c:pt>
                <c:pt idx="3289">
                  <c:v>103.37</c:v>
                </c:pt>
                <c:pt idx="3290">
                  <c:v>105.46</c:v>
                </c:pt>
                <c:pt idx="3291">
                  <c:v>105.95</c:v>
                </c:pt>
                <c:pt idx="3292">
                  <c:v>104.91</c:v>
                </c:pt>
                <c:pt idx="3293">
                  <c:v>105.2</c:v>
                </c:pt>
                <c:pt idx="3294">
                  <c:v>98.25</c:v>
                </c:pt>
                <c:pt idx="3295">
                  <c:v>97.58</c:v>
                </c:pt>
                <c:pt idx="3296">
                  <c:v>98.87</c:v>
                </c:pt>
                <c:pt idx="3297">
                  <c:v>96.59</c:v>
                </c:pt>
                <c:pt idx="3298">
                  <c:v>97.66</c:v>
                </c:pt>
                <c:pt idx="3299">
                  <c:v>98.17</c:v>
                </c:pt>
                <c:pt idx="3300">
                  <c:v>93.9</c:v>
                </c:pt>
                <c:pt idx="3301">
                  <c:v>92.11</c:v>
                </c:pt>
                <c:pt idx="3302">
                  <c:v>91.35</c:v>
                </c:pt>
                <c:pt idx="3303">
                  <c:v>85</c:v>
                </c:pt>
                <c:pt idx="3304">
                  <c:v>91.84</c:v>
                </c:pt>
                <c:pt idx="3305">
                  <c:v>89.52</c:v>
                </c:pt>
                <c:pt idx="3306">
                  <c:v>89.66</c:v>
                </c:pt>
                <c:pt idx="3307">
                  <c:v>89.89</c:v>
                </c:pt>
                <c:pt idx="3308">
                  <c:v>90.6</c:v>
                </c:pt>
                <c:pt idx="3309">
                  <c:v>94.28</c:v>
                </c:pt>
                <c:pt idx="3310">
                  <c:v>91.76</c:v>
                </c:pt>
                <c:pt idx="3311">
                  <c:v>88.89</c:v>
                </c:pt>
                <c:pt idx="3312">
                  <c:v>92.6</c:v>
                </c:pt>
                <c:pt idx="3313">
                  <c:v>92.33</c:v>
                </c:pt>
                <c:pt idx="3314">
                  <c:v>93.53</c:v>
                </c:pt>
                <c:pt idx="3315">
                  <c:v>94.47</c:v>
                </c:pt>
                <c:pt idx="3316">
                  <c:v>95.63</c:v>
                </c:pt>
                <c:pt idx="3317">
                  <c:v>96.24</c:v>
                </c:pt>
                <c:pt idx="3318">
                  <c:v>96.5</c:v>
                </c:pt>
                <c:pt idx="3319">
                  <c:v>97.22</c:v>
                </c:pt>
                <c:pt idx="3320">
                  <c:v>98.5</c:v>
                </c:pt>
                <c:pt idx="3321">
                  <c:v>90.84</c:v>
                </c:pt>
                <c:pt idx="3322">
                  <c:v>98.13</c:v>
                </c:pt>
                <c:pt idx="3323">
                  <c:v>98.11</c:v>
                </c:pt>
                <c:pt idx="3324">
                  <c:v>97.56</c:v>
                </c:pt>
                <c:pt idx="3325">
                  <c:v>97.75</c:v>
                </c:pt>
                <c:pt idx="3326">
                  <c:v>96.42</c:v>
                </c:pt>
                <c:pt idx="3327">
                  <c:v>97.56</c:v>
                </c:pt>
                <c:pt idx="3328">
                  <c:v>98.48</c:v>
                </c:pt>
                <c:pt idx="3329">
                  <c:v>99.97</c:v>
                </c:pt>
                <c:pt idx="3330">
                  <c:v>94.06</c:v>
                </c:pt>
                <c:pt idx="3331">
                  <c:v>98.54</c:v>
                </c:pt>
                <c:pt idx="3332">
                  <c:v>106.17</c:v>
                </c:pt>
                <c:pt idx="3333">
                  <c:v>109.19</c:v>
                </c:pt>
                <c:pt idx="3334">
                  <c:v>105.97</c:v>
                </c:pt>
                <c:pt idx="3335">
                  <c:v>105.48</c:v>
                </c:pt>
                <c:pt idx="3336">
                  <c:v>106.01</c:v>
                </c:pt>
                <c:pt idx="3337">
                  <c:v>104.38</c:v>
                </c:pt>
                <c:pt idx="3338">
                  <c:v>105.06</c:v>
                </c:pt>
                <c:pt idx="3339">
                  <c:v>105.83</c:v>
                </c:pt>
                <c:pt idx="3340">
                  <c:v>103.26</c:v>
                </c:pt>
                <c:pt idx="3341">
                  <c:v>98.97</c:v>
                </c:pt>
                <c:pt idx="3342">
                  <c:v>90.52</c:v>
                </c:pt>
                <c:pt idx="3343">
                  <c:v>86.94</c:v>
                </c:pt>
                <c:pt idx="3344">
                  <c:v>86.45</c:v>
                </c:pt>
                <c:pt idx="3345">
                  <c:v>86.75</c:v>
                </c:pt>
                <c:pt idx="3346">
                  <c:v>86.69</c:v>
                </c:pt>
                <c:pt idx="3347">
                  <c:v>87.65</c:v>
                </c:pt>
                <c:pt idx="3348">
                  <c:v>88.75</c:v>
                </c:pt>
                <c:pt idx="3349">
                  <c:v>89.97</c:v>
                </c:pt>
                <c:pt idx="3350">
                  <c:v>90.34</c:v>
                </c:pt>
                <c:pt idx="3351">
                  <c:v>89.81</c:v>
                </c:pt>
                <c:pt idx="3352">
                  <c:v>91.37</c:v>
                </c:pt>
                <c:pt idx="3353">
                  <c:v>96.24</c:v>
                </c:pt>
                <c:pt idx="3354">
                  <c:v>92.74</c:v>
                </c:pt>
                <c:pt idx="3355">
                  <c:v>80.680000000000007</c:v>
                </c:pt>
                <c:pt idx="3356">
                  <c:v>63.18</c:v>
                </c:pt>
                <c:pt idx="3357">
                  <c:v>73.7</c:v>
                </c:pt>
                <c:pt idx="3358">
                  <c:v>74.92</c:v>
                </c:pt>
                <c:pt idx="3359">
                  <c:v>74.62</c:v>
                </c:pt>
                <c:pt idx="3360">
                  <c:v>69.12</c:v>
                </c:pt>
                <c:pt idx="3361">
                  <c:v>65.150000000000006</c:v>
                </c:pt>
                <c:pt idx="3362">
                  <c:v>64.34</c:v>
                </c:pt>
                <c:pt idx="3363">
                  <c:v>67.25</c:v>
                </c:pt>
                <c:pt idx="3364">
                  <c:v>70.75</c:v>
                </c:pt>
                <c:pt idx="3365">
                  <c:v>82.23</c:v>
                </c:pt>
                <c:pt idx="3366">
                  <c:v>84.78</c:v>
                </c:pt>
                <c:pt idx="3367">
                  <c:v>82.82</c:v>
                </c:pt>
                <c:pt idx="3368">
                  <c:v>79.63</c:v>
                </c:pt>
                <c:pt idx="3369">
                  <c:v>91.88</c:v>
                </c:pt>
                <c:pt idx="3370">
                  <c:v>87.3</c:v>
                </c:pt>
                <c:pt idx="3371">
                  <c:v>86.34</c:v>
                </c:pt>
                <c:pt idx="3372">
                  <c:v>82.76</c:v>
                </c:pt>
                <c:pt idx="3373">
                  <c:v>82.13</c:v>
                </c:pt>
                <c:pt idx="3374">
                  <c:v>77.94</c:v>
                </c:pt>
                <c:pt idx="3375">
                  <c:v>81.42</c:v>
                </c:pt>
                <c:pt idx="3376">
                  <c:v>81.34</c:v>
                </c:pt>
                <c:pt idx="3377">
                  <c:v>81.540000000000006</c:v>
                </c:pt>
                <c:pt idx="3378">
                  <c:v>80.83</c:v>
                </c:pt>
                <c:pt idx="3379">
                  <c:v>80.87</c:v>
                </c:pt>
                <c:pt idx="3380">
                  <c:v>84.9</c:v>
                </c:pt>
                <c:pt idx="3381">
                  <c:v>91.21</c:v>
                </c:pt>
                <c:pt idx="3382">
                  <c:v>101.84</c:v>
                </c:pt>
                <c:pt idx="3383">
                  <c:v>97.2</c:v>
                </c:pt>
                <c:pt idx="3384">
                  <c:v>91.82</c:v>
                </c:pt>
                <c:pt idx="3385">
                  <c:v>94.53</c:v>
                </c:pt>
                <c:pt idx="3386">
                  <c:v>100.9</c:v>
                </c:pt>
                <c:pt idx="3387">
                  <c:v>101.37</c:v>
                </c:pt>
                <c:pt idx="3388">
                  <c:v>101.76</c:v>
                </c:pt>
                <c:pt idx="3389">
                  <c:v>98.72</c:v>
                </c:pt>
                <c:pt idx="3390">
                  <c:v>98.99</c:v>
                </c:pt>
                <c:pt idx="3391">
                  <c:v>99.74</c:v>
                </c:pt>
                <c:pt idx="3392">
                  <c:v>93.17</c:v>
                </c:pt>
                <c:pt idx="3393">
                  <c:v>104.02</c:v>
                </c:pt>
                <c:pt idx="3394">
                  <c:v>101.08</c:v>
                </c:pt>
                <c:pt idx="3395">
                  <c:v>102.47</c:v>
                </c:pt>
                <c:pt idx="3396">
                  <c:v>103.26</c:v>
                </c:pt>
                <c:pt idx="3397">
                  <c:v>103.85</c:v>
                </c:pt>
                <c:pt idx="3398">
                  <c:v>104.77</c:v>
                </c:pt>
                <c:pt idx="3399">
                  <c:v>105.81</c:v>
                </c:pt>
                <c:pt idx="3400">
                  <c:v>101.17</c:v>
                </c:pt>
                <c:pt idx="3401">
                  <c:v>100.58</c:v>
                </c:pt>
                <c:pt idx="3402">
                  <c:v>103.71</c:v>
                </c:pt>
                <c:pt idx="3403">
                  <c:v>96.26</c:v>
                </c:pt>
                <c:pt idx="3404">
                  <c:v>93.84</c:v>
                </c:pt>
                <c:pt idx="3405">
                  <c:v>93.31</c:v>
                </c:pt>
                <c:pt idx="3406">
                  <c:v>94.73</c:v>
                </c:pt>
                <c:pt idx="3407">
                  <c:v>96.18</c:v>
                </c:pt>
                <c:pt idx="3408">
                  <c:v>97.34</c:v>
                </c:pt>
                <c:pt idx="3409">
                  <c:v>94.06</c:v>
                </c:pt>
                <c:pt idx="3410">
                  <c:v>90.74</c:v>
                </c:pt>
                <c:pt idx="3411">
                  <c:v>85.31</c:v>
                </c:pt>
                <c:pt idx="3412">
                  <c:v>87.48</c:v>
                </c:pt>
                <c:pt idx="3413">
                  <c:v>90.97</c:v>
                </c:pt>
                <c:pt idx="3414">
                  <c:v>92.51</c:v>
                </c:pt>
                <c:pt idx="3415">
                  <c:v>93.25</c:v>
                </c:pt>
                <c:pt idx="3416">
                  <c:v>94.14</c:v>
                </c:pt>
                <c:pt idx="3417">
                  <c:v>95.16</c:v>
                </c:pt>
                <c:pt idx="3418">
                  <c:v>94.35</c:v>
                </c:pt>
                <c:pt idx="3419">
                  <c:v>92.39</c:v>
                </c:pt>
                <c:pt idx="3420">
                  <c:v>93.25</c:v>
                </c:pt>
                <c:pt idx="3421">
                  <c:v>95.12</c:v>
                </c:pt>
                <c:pt idx="3422">
                  <c:v>96.91</c:v>
                </c:pt>
                <c:pt idx="3423">
                  <c:v>99.25</c:v>
                </c:pt>
                <c:pt idx="3424">
                  <c:v>96.18</c:v>
                </c:pt>
                <c:pt idx="3425">
                  <c:v>100.21</c:v>
                </c:pt>
                <c:pt idx="3426">
                  <c:v>96.63</c:v>
                </c:pt>
                <c:pt idx="3427">
                  <c:v>93.27</c:v>
                </c:pt>
                <c:pt idx="3428">
                  <c:v>93.04</c:v>
                </c:pt>
                <c:pt idx="3429">
                  <c:v>93.27</c:v>
                </c:pt>
                <c:pt idx="3430">
                  <c:v>93.49</c:v>
                </c:pt>
                <c:pt idx="3431">
                  <c:v>95.95</c:v>
                </c:pt>
                <c:pt idx="3432">
                  <c:v>94.81</c:v>
                </c:pt>
                <c:pt idx="3433">
                  <c:v>84.59</c:v>
                </c:pt>
                <c:pt idx="3434">
                  <c:v>87.3</c:v>
                </c:pt>
                <c:pt idx="3435">
                  <c:v>83.62</c:v>
                </c:pt>
                <c:pt idx="3436">
                  <c:v>87.34</c:v>
                </c:pt>
                <c:pt idx="3437">
                  <c:v>86.96</c:v>
                </c:pt>
                <c:pt idx="3438">
                  <c:v>83.9</c:v>
                </c:pt>
                <c:pt idx="3439">
                  <c:v>80.91</c:v>
                </c:pt>
                <c:pt idx="3440">
                  <c:v>88.97</c:v>
                </c:pt>
                <c:pt idx="3441">
                  <c:v>95.2</c:v>
                </c:pt>
                <c:pt idx="3442">
                  <c:v>92.05</c:v>
                </c:pt>
                <c:pt idx="3443">
                  <c:v>87.51</c:v>
                </c:pt>
                <c:pt idx="3444">
                  <c:v>86.65</c:v>
                </c:pt>
                <c:pt idx="3445">
                  <c:v>87.55</c:v>
                </c:pt>
                <c:pt idx="3446">
                  <c:v>87.42</c:v>
                </c:pt>
                <c:pt idx="3447">
                  <c:v>91.37</c:v>
                </c:pt>
                <c:pt idx="3448">
                  <c:v>92.43</c:v>
                </c:pt>
                <c:pt idx="3449">
                  <c:v>94.79</c:v>
                </c:pt>
                <c:pt idx="3450">
                  <c:v>91.92</c:v>
                </c:pt>
                <c:pt idx="3451">
                  <c:v>92.29</c:v>
                </c:pt>
                <c:pt idx="3452">
                  <c:v>95.12</c:v>
                </c:pt>
                <c:pt idx="3453">
                  <c:v>97.64</c:v>
                </c:pt>
                <c:pt idx="3454">
                  <c:v>98.11</c:v>
                </c:pt>
                <c:pt idx="3455">
                  <c:v>94.85</c:v>
                </c:pt>
                <c:pt idx="3456">
                  <c:v>94.16</c:v>
                </c:pt>
                <c:pt idx="3457">
                  <c:v>97.14</c:v>
                </c:pt>
                <c:pt idx="3458">
                  <c:v>81.599999999999994</c:v>
                </c:pt>
                <c:pt idx="3459">
                  <c:v>82.82</c:v>
                </c:pt>
                <c:pt idx="3460">
                  <c:v>86.34</c:v>
                </c:pt>
                <c:pt idx="3461">
                  <c:v>88.69</c:v>
                </c:pt>
                <c:pt idx="3462">
                  <c:v>90.7</c:v>
                </c:pt>
                <c:pt idx="3463">
                  <c:v>96.75</c:v>
                </c:pt>
                <c:pt idx="3464">
                  <c:v>100.27</c:v>
                </c:pt>
                <c:pt idx="3465">
                  <c:v>97.71</c:v>
                </c:pt>
                <c:pt idx="3466">
                  <c:v>95.87</c:v>
                </c:pt>
                <c:pt idx="3467">
                  <c:v>94.49</c:v>
                </c:pt>
                <c:pt idx="3468">
                  <c:v>92.62</c:v>
                </c:pt>
                <c:pt idx="3469">
                  <c:v>92.35</c:v>
                </c:pt>
                <c:pt idx="3470">
                  <c:v>93.27</c:v>
                </c:pt>
                <c:pt idx="3471">
                  <c:v>94.33</c:v>
                </c:pt>
                <c:pt idx="3472">
                  <c:v>95.47</c:v>
                </c:pt>
                <c:pt idx="3473">
                  <c:v>96.44</c:v>
                </c:pt>
                <c:pt idx="3474">
                  <c:v>98.15</c:v>
                </c:pt>
                <c:pt idx="3475">
                  <c:v>100.07</c:v>
                </c:pt>
                <c:pt idx="3476">
                  <c:v>94.9</c:v>
                </c:pt>
                <c:pt idx="3477">
                  <c:v>96.38</c:v>
                </c:pt>
                <c:pt idx="3478">
                  <c:v>94.67</c:v>
                </c:pt>
                <c:pt idx="3479">
                  <c:v>88.32</c:v>
                </c:pt>
                <c:pt idx="3480">
                  <c:v>89.13</c:v>
                </c:pt>
                <c:pt idx="3481">
                  <c:v>90.84</c:v>
                </c:pt>
                <c:pt idx="3482">
                  <c:v>92.25</c:v>
                </c:pt>
                <c:pt idx="3483">
                  <c:v>90.44</c:v>
                </c:pt>
                <c:pt idx="3484">
                  <c:v>83.43</c:v>
                </c:pt>
                <c:pt idx="3485">
                  <c:v>84.78</c:v>
                </c:pt>
                <c:pt idx="3486">
                  <c:v>87.4</c:v>
                </c:pt>
                <c:pt idx="3487">
                  <c:v>99.17</c:v>
                </c:pt>
                <c:pt idx="3488">
                  <c:v>95.71</c:v>
                </c:pt>
                <c:pt idx="3489">
                  <c:v>97.09</c:v>
                </c:pt>
                <c:pt idx="3490">
                  <c:v>97.6</c:v>
                </c:pt>
                <c:pt idx="3491">
                  <c:v>105.22</c:v>
                </c:pt>
                <c:pt idx="3492">
                  <c:v>100.35</c:v>
                </c:pt>
                <c:pt idx="3493">
                  <c:v>99.05</c:v>
                </c:pt>
                <c:pt idx="3494">
                  <c:v>89.07</c:v>
                </c:pt>
                <c:pt idx="3495">
                  <c:v>83.84</c:v>
                </c:pt>
                <c:pt idx="3496">
                  <c:v>86.51</c:v>
                </c:pt>
                <c:pt idx="3497">
                  <c:v>90.29</c:v>
                </c:pt>
                <c:pt idx="3498">
                  <c:v>89.95</c:v>
                </c:pt>
                <c:pt idx="3499">
                  <c:v>91.35</c:v>
                </c:pt>
                <c:pt idx="3500">
                  <c:v>87.93</c:v>
                </c:pt>
                <c:pt idx="3501">
                  <c:v>89.38</c:v>
                </c:pt>
                <c:pt idx="3502">
                  <c:v>91.41</c:v>
                </c:pt>
                <c:pt idx="3503">
                  <c:v>94.92</c:v>
                </c:pt>
                <c:pt idx="3504">
                  <c:v>97.54</c:v>
                </c:pt>
                <c:pt idx="3505">
                  <c:v>99.13</c:v>
                </c:pt>
                <c:pt idx="3506">
                  <c:v>99.7</c:v>
                </c:pt>
                <c:pt idx="3507">
                  <c:v>89.38</c:v>
                </c:pt>
                <c:pt idx="3508">
                  <c:v>70</c:v>
                </c:pt>
                <c:pt idx="3509">
                  <c:v>69.959999999999994</c:v>
                </c:pt>
                <c:pt idx="3510">
                  <c:v>70.34</c:v>
                </c:pt>
                <c:pt idx="3511">
                  <c:v>70.5</c:v>
                </c:pt>
                <c:pt idx="3512">
                  <c:v>67.86</c:v>
                </c:pt>
                <c:pt idx="3513">
                  <c:v>77.92</c:v>
                </c:pt>
                <c:pt idx="3514">
                  <c:v>80.790000000000006</c:v>
                </c:pt>
                <c:pt idx="3515">
                  <c:v>81.760000000000005</c:v>
                </c:pt>
                <c:pt idx="3516">
                  <c:v>81.05</c:v>
                </c:pt>
                <c:pt idx="3517">
                  <c:v>80.22</c:v>
                </c:pt>
                <c:pt idx="3518">
                  <c:v>73.010000000000005</c:v>
                </c:pt>
                <c:pt idx="3519">
                  <c:v>67.150000000000006</c:v>
                </c:pt>
                <c:pt idx="3520">
                  <c:v>68.45</c:v>
                </c:pt>
                <c:pt idx="3521">
                  <c:v>73.459999999999994</c:v>
                </c:pt>
                <c:pt idx="3522">
                  <c:v>73.400000000000006</c:v>
                </c:pt>
                <c:pt idx="3523">
                  <c:v>83.94</c:v>
                </c:pt>
                <c:pt idx="3524">
                  <c:v>96.67</c:v>
                </c:pt>
                <c:pt idx="3525">
                  <c:v>98.68</c:v>
                </c:pt>
                <c:pt idx="3526">
                  <c:v>94.96</c:v>
                </c:pt>
                <c:pt idx="3527">
                  <c:v>95.2</c:v>
                </c:pt>
                <c:pt idx="3528">
                  <c:v>97.87</c:v>
                </c:pt>
                <c:pt idx="3529">
                  <c:v>102.23</c:v>
                </c:pt>
                <c:pt idx="3530">
                  <c:v>104.71</c:v>
                </c:pt>
                <c:pt idx="3531">
                  <c:v>106.09</c:v>
                </c:pt>
                <c:pt idx="3532">
                  <c:v>107.21</c:v>
                </c:pt>
                <c:pt idx="3533">
                  <c:v>108.05</c:v>
                </c:pt>
                <c:pt idx="3534">
                  <c:v>103.08</c:v>
                </c:pt>
                <c:pt idx="3535">
                  <c:v>98.44</c:v>
                </c:pt>
                <c:pt idx="3536">
                  <c:v>99.54</c:v>
                </c:pt>
                <c:pt idx="3537">
                  <c:v>100.78</c:v>
                </c:pt>
                <c:pt idx="3538">
                  <c:v>101.63</c:v>
                </c:pt>
                <c:pt idx="3539">
                  <c:v>103.43</c:v>
                </c:pt>
                <c:pt idx="3540">
                  <c:v>101.72</c:v>
                </c:pt>
                <c:pt idx="3541">
                  <c:v>100.23</c:v>
                </c:pt>
                <c:pt idx="3542">
                  <c:v>101.37</c:v>
                </c:pt>
                <c:pt idx="3543">
                  <c:v>101.61</c:v>
                </c:pt>
                <c:pt idx="3544">
                  <c:v>98.97</c:v>
                </c:pt>
                <c:pt idx="3545">
                  <c:v>87.71</c:v>
                </c:pt>
                <c:pt idx="3546">
                  <c:v>84.59</c:v>
                </c:pt>
                <c:pt idx="3547">
                  <c:v>84.98</c:v>
                </c:pt>
                <c:pt idx="3548">
                  <c:v>84.06</c:v>
                </c:pt>
                <c:pt idx="3549">
                  <c:v>83.17</c:v>
                </c:pt>
                <c:pt idx="3550">
                  <c:v>82.37</c:v>
                </c:pt>
                <c:pt idx="3551">
                  <c:v>84.53</c:v>
                </c:pt>
                <c:pt idx="3552">
                  <c:v>89.83</c:v>
                </c:pt>
                <c:pt idx="3553">
                  <c:v>91.39</c:v>
                </c:pt>
                <c:pt idx="3554">
                  <c:v>94.39</c:v>
                </c:pt>
                <c:pt idx="3555">
                  <c:v>98.66</c:v>
                </c:pt>
                <c:pt idx="3556">
                  <c:v>102.08</c:v>
                </c:pt>
                <c:pt idx="3557">
                  <c:v>103.94</c:v>
                </c:pt>
                <c:pt idx="3558">
                  <c:v>100.23</c:v>
                </c:pt>
                <c:pt idx="3559">
                  <c:v>86.32</c:v>
                </c:pt>
                <c:pt idx="3560">
                  <c:v>92.09</c:v>
                </c:pt>
                <c:pt idx="3561">
                  <c:v>95.93</c:v>
                </c:pt>
                <c:pt idx="3562">
                  <c:v>96.67</c:v>
                </c:pt>
                <c:pt idx="3563">
                  <c:v>93.74</c:v>
                </c:pt>
                <c:pt idx="3564">
                  <c:v>94.06</c:v>
                </c:pt>
                <c:pt idx="3565">
                  <c:v>95.14</c:v>
                </c:pt>
                <c:pt idx="3566">
                  <c:v>96.22</c:v>
                </c:pt>
                <c:pt idx="3567">
                  <c:v>97.03</c:v>
                </c:pt>
                <c:pt idx="3568">
                  <c:v>92.43</c:v>
                </c:pt>
                <c:pt idx="3569">
                  <c:v>93.1</c:v>
                </c:pt>
                <c:pt idx="3570">
                  <c:v>96.48</c:v>
                </c:pt>
                <c:pt idx="3571">
                  <c:v>104.44</c:v>
                </c:pt>
                <c:pt idx="3572">
                  <c:v>102.77</c:v>
                </c:pt>
                <c:pt idx="3573">
                  <c:v>102.37</c:v>
                </c:pt>
                <c:pt idx="3574">
                  <c:v>102.63</c:v>
                </c:pt>
                <c:pt idx="3575">
                  <c:v>103.71</c:v>
                </c:pt>
                <c:pt idx="3576">
                  <c:v>99.15</c:v>
                </c:pt>
                <c:pt idx="3577">
                  <c:v>96.04</c:v>
                </c:pt>
                <c:pt idx="3578">
                  <c:v>72.930000000000007</c:v>
                </c:pt>
                <c:pt idx="3579">
                  <c:v>73.739999999999995</c:v>
                </c:pt>
                <c:pt idx="3580">
                  <c:v>80.38</c:v>
                </c:pt>
                <c:pt idx="3581">
                  <c:v>87.75</c:v>
                </c:pt>
                <c:pt idx="3582">
                  <c:v>87.08</c:v>
                </c:pt>
                <c:pt idx="3583">
                  <c:v>89.36</c:v>
                </c:pt>
                <c:pt idx="3584">
                  <c:v>90.15</c:v>
                </c:pt>
                <c:pt idx="3585">
                  <c:v>91.82</c:v>
                </c:pt>
                <c:pt idx="3586">
                  <c:v>93.55</c:v>
                </c:pt>
                <c:pt idx="3587">
                  <c:v>95</c:v>
                </c:pt>
                <c:pt idx="3588">
                  <c:v>96.65</c:v>
                </c:pt>
                <c:pt idx="3589">
                  <c:v>95.32</c:v>
                </c:pt>
                <c:pt idx="3590">
                  <c:v>97.11</c:v>
                </c:pt>
                <c:pt idx="3591">
                  <c:v>99.52</c:v>
                </c:pt>
                <c:pt idx="3592">
                  <c:v>103.67</c:v>
                </c:pt>
                <c:pt idx="3593">
                  <c:v>105.69</c:v>
                </c:pt>
                <c:pt idx="3594">
                  <c:v>101.19</c:v>
                </c:pt>
                <c:pt idx="3595">
                  <c:v>101.8</c:v>
                </c:pt>
                <c:pt idx="3596">
                  <c:v>106.97</c:v>
                </c:pt>
                <c:pt idx="3597">
                  <c:v>103.49</c:v>
                </c:pt>
                <c:pt idx="3598">
                  <c:v>108.25</c:v>
                </c:pt>
                <c:pt idx="3599">
                  <c:v>108.25</c:v>
                </c:pt>
                <c:pt idx="3600">
                  <c:v>115.23</c:v>
                </c:pt>
                <c:pt idx="3601">
                  <c:v>102.37</c:v>
                </c:pt>
                <c:pt idx="3602">
                  <c:v>96.32</c:v>
                </c:pt>
                <c:pt idx="3603">
                  <c:v>105.26</c:v>
                </c:pt>
                <c:pt idx="3604">
                  <c:v>105.71</c:v>
                </c:pt>
                <c:pt idx="3605">
                  <c:v>102.88</c:v>
                </c:pt>
                <c:pt idx="3606">
                  <c:v>101.61</c:v>
                </c:pt>
                <c:pt idx="3607">
                  <c:v>101.96</c:v>
                </c:pt>
                <c:pt idx="3608">
                  <c:v>97.68</c:v>
                </c:pt>
                <c:pt idx="3609">
                  <c:v>74.19</c:v>
                </c:pt>
                <c:pt idx="3610">
                  <c:v>63.85</c:v>
                </c:pt>
                <c:pt idx="3611">
                  <c:v>83.31</c:v>
                </c:pt>
                <c:pt idx="3612">
                  <c:v>91.23</c:v>
                </c:pt>
                <c:pt idx="3613">
                  <c:v>84.96</c:v>
                </c:pt>
                <c:pt idx="3614">
                  <c:v>79.16</c:v>
                </c:pt>
                <c:pt idx="3615">
                  <c:v>76.959999999999994</c:v>
                </c:pt>
                <c:pt idx="3616">
                  <c:v>78.180000000000007</c:v>
                </c:pt>
                <c:pt idx="3617">
                  <c:v>78.42</c:v>
                </c:pt>
                <c:pt idx="3618">
                  <c:v>78</c:v>
                </c:pt>
                <c:pt idx="3619">
                  <c:v>76</c:v>
                </c:pt>
                <c:pt idx="3620">
                  <c:v>70.28</c:v>
                </c:pt>
                <c:pt idx="3621">
                  <c:v>69.510000000000005</c:v>
                </c:pt>
                <c:pt idx="3622">
                  <c:v>71.319999999999993</c:v>
                </c:pt>
                <c:pt idx="3623">
                  <c:v>73.84</c:v>
                </c:pt>
                <c:pt idx="3624">
                  <c:v>77.849999999999994</c:v>
                </c:pt>
                <c:pt idx="3625">
                  <c:v>79.180000000000007</c:v>
                </c:pt>
                <c:pt idx="3626">
                  <c:v>78.849999999999994</c:v>
                </c:pt>
                <c:pt idx="3627">
                  <c:v>79.87</c:v>
                </c:pt>
                <c:pt idx="3628">
                  <c:v>82.37</c:v>
                </c:pt>
                <c:pt idx="3629">
                  <c:v>81.05</c:v>
                </c:pt>
                <c:pt idx="3630">
                  <c:v>77.75</c:v>
                </c:pt>
                <c:pt idx="3631">
                  <c:v>77.02</c:v>
                </c:pt>
                <c:pt idx="3632">
                  <c:v>75.86</c:v>
                </c:pt>
                <c:pt idx="3633">
                  <c:v>72.38</c:v>
                </c:pt>
                <c:pt idx="3634">
                  <c:v>75.86</c:v>
                </c:pt>
                <c:pt idx="3635">
                  <c:v>78.260000000000005</c:v>
                </c:pt>
                <c:pt idx="3636">
                  <c:v>90.52</c:v>
                </c:pt>
                <c:pt idx="3637">
                  <c:v>89.87</c:v>
                </c:pt>
                <c:pt idx="3638">
                  <c:v>88.38</c:v>
                </c:pt>
                <c:pt idx="3639">
                  <c:v>79.48</c:v>
                </c:pt>
                <c:pt idx="3640">
                  <c:v>81.069999999999993</c:v>
                </c:pt>
                <c:pt idx="3641">
                  <c:v>87.06</c:v>
                </c:pt>
                <c:pt idx="3642">
                  <c:v>88.3</c:v>
                </c:pt>
                <c:pt idx="3643">
                  <c:v>86.67</c:v>
                </c:pt>
                <c:pt idx="3644">
                  <c:v>87.42</c:v>
                </c:pt>
                <c:pt idx="3645">
                  <c:v>87.46</c:v>
                </c:pt>
                <c:pt idx="3646">
                  <c:v>92.6</c:v>
                </c:pt>
                <c:pt idx="3647">
                  <c:v>95.73</c:v>
                </c:pt>
                <c:pt idx="3648">
                  <c:v>98.28</c:v>
                </c:pt>
                <c:pt idx="3649">
                  <c:v>97.68</c:v>
                </c:pt>
                <c:pt idx="3650">
                  <c:v>91.01</c:v>
                </c:pt>
                <c:pt idx="3651">
                  <c:v>91.86</c:v>
                </c:pt>
                <c:pt idx="3652">
                  <c:v>93.08</c:v>
                </c:pt>
                <c:pt idx="3653">
                  <c:v>93.94</c:v>
                </c:pt>
                <c:pt idx="3654">
                  <c:v>92.68</c:v>
                </c:pt>
                <c:pt idx="3655">
                  <c:v>90.38</c:v>
                </c:pt>
                <c:pt idx="3656">
                  <c:v>90.7</c:v>
                </c:pt>
                <c:pt idx="3657">
                  <c:v>91.35</c:v>
                </c:pt>
                <c:pt idx="3658">
                  <c:v>89.38</c:v>
                </c:pt>
                <c:pt idx="3659">
                  <c:v>87.79</c:v>
                </c:pt>
                <c:pt idx="3660">
                  <c:v>88.12</c:v>
                </c:pt>
                <c:pt idx="3661">
                  <c:v>84.43</c:v>
                </c:pt>
                <c:pt idx="3662">
                  <c:v>87.16</c:v>
                </c:pt>
                <c:pt idx="3663">
                  <c:v>81.760000000000005</c:v>
                </c:pt>
                <c:pt idx="3664">
                  <c:v>80.38</c:v>
                </c:pt>
                <c:pt idx="3665">
                  <c:v>79.180000000000007</c:v>
                </c:pt>
                <c:pt idx="3666">
                  <c:v>81.680000000000007</c:v>
                </c:pt>
                <c:pt idx="3667">
                  <c:v>82.74</c:v>
                </c:pt>
                <c:pt idx="3668">
                  <c:v>96.16</c:v>
                </c:pt>
                <c:pt idx="3669">
                  <c:v>102.2</c:v>
                </c:pt>
                <c:pt idx="3670">
                  <c:v>96.89</c:v>
                </c:pt>
                <c:pt idx="3671">
                  <c:v>95.2</c:v>
                </c:pt>
                <c:pt idx="3672">
                  <c:v>97.16</c:v>
                </c:pt>
                <c:pt idx="3673">
                  <c:v>96.52</c:v>
                </c:pt>
                <c:pt idx="3674">
                  <c:v>94.53</c:v>
                </c:pt>
                <c:pt idx="3675">
                  <c:v>97.3</c:v>
                </c:pt>
                <c:pt idx="3676">
                  <c:v>88.03</c:v>
                </c:pt>
                <c:pt idx="3677">
                  <c:v>74.900000000000006</c:v>
                </c:pt>
                <c:pt idx="3678">
                  <c:v>68.650000000000006</c:v>
                </c:pt>
                <c:pt idx="3679">
                  <c:v>75.13</c:v>
                </c:pt>
                <c:pt idx="3680">
                  <c:v>79.97</c:v>
                </c:pt>
                <c:pt idx="3681">
                  <c:v>74.41</c:v>
                </c:pt>
                <c:pt idx="3682">
                  <c:v>71.28</c:v>
                </c:pt>
                <c:pt idx="3683">
                  <c:v>82.78</c:v>
                </c:pt>
                <c:pt idx="3684">
                  <c:v>83.66</c:v>
                </c:pt>
                <c:pt idx="3685">
                  <c:v>85.88</c:v>
                </c:pt>
                <c:pt idx="3686">
                  <c:v>84.23</c:v>
                </c:pt>
                <c:pt idx="3687">
                  <c:v>85.31</c:v>
                </c:pt>
                <c:pt idx="3688">
                  <c:v>84.78</c:v>
                </c:pt>
                <c:pt idx="3689">
                  <c:v>85.88</c:v>
                </c:pt>
                <c:pt idx="3690">
                  <c:v>84.68</c:v>
                </c:pt>
                <c:pt idx="3691">
                  <c:v>81.819999999999993</c:v>
                </c:pt>
                <c:pt idx="3692">
                  <c:v>77.63</c:v>
                </c:pt>
                <c:pt idx="3693">
                  <c:v>81.25</c:v>
                </c:pt>
                <c:pt idx="3694">
                  <c:v>85.41</c:v>
                </c:pt>
                <c:pt idx="3695">
                  <c:v>93.69</c:v>
                </c:pt>
                <c:pt idx="3696">
                  <c:v>90.42</c:v>
                </c:pt>
                <c:pt idx="3697">
                  <c:v>89.3</c:v>
                </c:pt>
                <c:pt idx="3698">
                  <c:v>89.03</c:v>
                </c:pt>
                <c:pt idx="3699">
                  <c:v>90.72</c:v>
                </c:pt>
                <c:pt idx="3700">
                  <c:v>94.35</c:v>
                </c:pt>
                <c:pt idx="3701">
                  <c:v>92.8</c:v>
                </c:pt>
                <c:pt idx="3702">
                  <c:v>94.69</c:v>
                </c:pt>
                <c:pt idx="3703">
                  <c:v>96.91</c:v>
                </c:pt>
                <c:pt idx="3704">
                  <c:v>96.22</c:v>
                </c:pt>
                <c:pt idx="3705">
                  <c:v>96.08</c:v>
                </c:pt>
                <c:pt idx="3706">
                  <c:v>95.12</c:v>
                </c:pt>
                <c:pt idx="3707">
                  <c:v>92.62</c:v>
                </c:pt>
                <c:pt idx="3708">
                  <c:v>93.94</c:v>
                </c:pt>
                <c:pt idx="3709">
                  <c:v>96.48</c:v>
                </c:pt>
                <c:pt idx="3710">
                  <c:v>97.42</c:v>
                </c:pt>
                <c:pt idx="3711">
                  <c:v>93.25</c:v>
                </c:pt>
                <c:pt idx="3712">
                  <c:v>94.98</c:v>
                </c:pt>
                <c:pt idx="3713">
                  <c:v>93.04</c:v>
                </c:pt>
                <c:pt idx="3714">
                  <c:v>94.55</c:v>
                </c:pt>
                <c:pt idx="3715">
                  <c:v>93.27</c:v>
                </c:pt>
                <c:pt idx="3716">
                  <c:v>98.78</c:v>
                </c:pt>
                <c:pt idx="3717">
                  <c:v>100.27</c:v>
                </c:pt>
                <c:pt idx="3718">
                  <c:v>100.19</c:v>
                </c:pt>
                <c:pt idx="3719">
                  <c:v>100.54</c:v>
                </c:pt>
                <c:pt idx="3720">
                  <c:v>102.2</c:v>
                </c:pt>
                <c:pt idx="3721">
                  <c:v>105.5</c:v>
                </c:pt>
                <c:pt idx="3722">
                  <c:v>105.12</c:v>
                </c:pt>
                <c:pt idx="3723">
                  <c:v>102.75</c:v>
                </c:pt>
                <c:pt idx="3724">
                  <c:v>104.73</c:v>
                </c:pt>
                <c:pt idx="3725">
                  <c:v>107.01</c:v>
                </c:pt>
                <c:pt idx="3726">
                  <c:v>107.27</c:v>
                </c:pt>
                <c:pt idx="3727">
                  <c:v>106.11</c:v>
                </c:pt>
                <c:pt idx="3728">
                  <c:v>107.62</c:v>
                </c:pt>
                <c:pt idx="3729">
                  <c:v>109.8</c:v>
                </c:pt>
                <c:pt idx="3730">
                  <c:v>97.85</c:v>
                </c:pt>
                <c:pt idx="3731">
                  <c:v>100.11</c:v>
                </c:pt>
                <c:pt idx="3732">
                  <c:v>99.25</c:v>
                </c:pt>
                <c:pt idx="3733">
                  <c:v>101.98</c:v>
                </c:pt>
                <c:pt idx="3734">
                  <c:v>102.35</c:v>
                </c:pt>
                <c:pt idx="3735">
                  <c:v>97.87</c:v>
                </c:pt>
                <c:pt idx="3736">
                  <c:v>94.43</c:v>
                </c:pt>
                <c:pt idx="3737">
                  <c:v>89.99</c:v>
                </c:pt>
                <c:pt idx="3738">
                  <c:v>87</c:v>
                </c:pt>
                <c:pt idx="3739">
                  <c:v>85.41</c:v>
                </c:pt>
                <c:pt idx="3740">
                  <c:v>74.13</c:v>
                </c:pt>
                <c:pt idx="3741">
                  <c:v>68.39</c:v>
                </c:pt>
                <c:pt idx="3742">
                  <c:v>64.42</c:v>
                </c:pt>
                <c:pt idx="3743">
                  <c:v>57.03</c:v>
                </c:pt>
                <c:pt idx="3744">
                  <c:v>53.95</c:v>
                </c:pt>
                <c:pt idx="3745">
                  <c:v>63.42</c:v>
                </c:pt>
                <c:pt idx="3746">
                  <c:v>71.3</c:v>
                </c:pt>
                <c:pt idx="3747">
                  <c:v>77.489999999999995</c:v>
                </c:pt>
                <c:pt idx="3748">
                  <c:v>77.77</c:v>
                </c:pt>
                <c:pt idx="3749">
                  <c:v>79.12</c:v>
                </c:pt>
                <c:pt idx="3750">
                  <c:v>83.31</c:v>
                </c:pt>
                <c:pt idx="3751">
                  <c:v>96.18</c:v>
                </c:pt>
                <c:pt idx="3752">
                  <c:v>96.81</c:v>
                </c:pt>
                <c:pt idx="3753">
                  <c:v>99.31</c:v>
                </c:pt>
                <c:pt idx="3754">
                  <c:v>100.82</c:v>
                </c:pt>
                <c:pt idx="3755">
                  <c:v>102.9</c:v>
                </c:pt>
                <c:pt idx="3756">
                  <c:v>102.84</c:v>
                </c:pt>
                <c:pt idx="3757">
                  <c:v>99.58</c:v>
                </c:pt>
                <c:pt idx="3758">
                  <c:v>100.64</c:v>
                </c:pt>
                <c:pt idx="3759">
                  <c:v>101.63</c:v>
                </c:pt>
                <c:pt idx="3760">
                  <c:v>103.04</c:v>
                </c:pt>
                <c:pt idx="3761">
                  <c:v>104.38</c:v>
                </c:pt>
                <c:pt idx="3762">
                  <c:v>106.22</c:v>
                </c:pt>
                <c:pt idx="3763">
                  <c:v>107.72</c:v>
                </c:pt>
                <c:pt idx="3764">
                  <c:v>109.05</c:v>
                </c:pt>
                <c:pt idx="3765">
                  <c:v>107.19</c:v>
                </c:pt>
                <c:pt idx="3766">
                  <c:v>109.27</c:v>
                </c:pt>
                <c:pt idx="3767">
                  <c:v>105.63</c:v>
                </c:pt>
                <c:pt idx="3768">
                  <c:v>92.47</c:v>
                </c:pt>
                <c:pt idx="3769">
                  <c:v>82.6</c:v>
                </c:pt>
                <c:pt idx="3770">
                  <c:v>54.89</c:v>
                </c:pt>
                <c:pt idx="3771">
                  <c:v>55.07</c:v>
                </c:pt>
                <c:pt idx="3772">
                  <c:v>60.71</c:v>
                </c:pt>
                <c:pt idx="3773">
                  <c:v>73.86</c:v>
                </c:pt>
                <c:pt idx="3774">
                  <c:v>79.16</c:v>
                </c:pt>
                <c:pt idx="3775">
                  <c:v>77.099999999999994</c:v>
                </c:pt>
                <c:pt idx="3776">
                  <c:v>82.25</c:v>
                </c:pt>
                <c:pt idx="3777">
                  <c:v>88.34</c:v>
                </c:pt>
                <c:pt idx="3778">
                  <c:v>90.86</c:v>
                </c:pt>
                <c:pt idx="3779">
                  <c:v>90.48</c:v>
                </c:pt>
                <c:pt idx="3780">
                  <c:v>85.67</c:v>
                </c:pt>
                <c:pt idx="3781">
                  <c:v>86.47</c:v>
                </c:pt>
                <c:pt idx="3782">
                  <c:v>87.04</c:v>
                </c:pt>
                <c:pt idx="3783">
                  <c:v>93.51</c:v>
                </c:pt>
                <c:pt idx="3784">
                  <c:v>93.47</c:v>
                </c:pt>
                <c:pt idx="3785">
                  <c:v>91.86</c:v>
                </c:pt>
                <c:pt idx="3786">
                  <c:v>90.19</c:v>
                </c:pt>
                <c:pt idx="3787">
                  <c:v>89.6</c:v>
                </c:pt>
                <c:pt idx="3788">
                  <c:v>89.89</c:v>
                </c:pt>
                <c:pt idx="3789">
                  <c:v>91.52</c:v>
                </c:pt>
                <c:pt idx="3790">
                  <c:v>91.25</c:v>
                </c:pt>
                <c:pt idx="3791">
                  <c:v>86.08</c:v>
                </c:pt>
                <c:pt idx="3792">
                  <c:v>93.88</c:v>
                </c:pt>
                <c:pt idx="3793">
                  <c:v>92.19</c:v>
                </c:pt>
                <c:pt idx="3794">
                  <c:v>92.47</c:v>
                </c:pt>
                <c:pt idx="3795">
                  <c:v>92.45</c:v>
                </c:pt>
                <c:pt idx="3796">
                  <c:v>92.49</c:v>
                </c:pt>
                <c:pt idx="3797">
                  <c:v>91.43</c:v>
                </c:pt>
                <c:pt idx="3798">
                  <c:v>91.11</c:v>
                </c:pt>
                <c:pt idx="3799">
                  <c:v>98.74</c:v>
                </c:pt>
                <c:pt idx="3800">
                  <c:v>99.6</c:v>
                </c:pt>
                <c:pt idx="3801">
                  <c:v>98.89</c:v>
                </c:pt>
                <c:pt idx="3802">
                  <c:v>100.13</c:v>
                </c:pt>
                <c:pt idx="3803">
                  <c:v>101.31</c:v>
                </c:pt>
                <c:pt idx="3804">
                  <c:v>93.02</c:v>
                </c:pt>
                <c:pt idx="3805">
                  <c:v>101.63</c:v>
                </c:pt>
                <c:pt idx="3806">
                  <c:v>101.88</c:v>
                </c:pt>
                <c:pt idx="3807">
                  <c:v>102.31</c:v>
                </c:pt>
                <c:pt idx="3808">
                  <c:v>90.48</c:v>
                </c:pt>
                <c:pt idx="3809">
                  <c:v>82.72</c:v>
                </c:pt>
                <c:pt idx="3810">
                  <c:v>77.67</c:v>
                </c:pt>
                <c:pt idx="3811">
                  <c:v>72.930000000000007</c:v>
                </c:pt>
                <c:pt idx="3812">
                  <c:v>69.650000000000006</c:v>
                </c:pt>
                <c:pt idx="3813">
                  <c:v>69.709999999999994</c:v>
                </c:pt>
                <c:pt idx="3814">
                  <c:v>69.77</c:v>
                </c:pt>
                <c:pt idx="3815">
                  <c:v>70.08</c:v>
                </c:pt>
                <c:pt idx="3816">
                  <c:v>70.569999999999993</c:v>
                </c:pt>
                <c:pt idx="3817">
                  <c:v>71.010000000000005</c:v>
                </c:pt>
                <c:pt idx="3818">
                  <c:v>71.5</c:v>
                </c:pt>
                <c:pt idx="3819">
                  <c:v>71.95</c:v>
                </c:pt>
                <c:pt idx="3820">
                  <c:v>81.849999999999994</c:v>
                </c:pt>
                <c:pt idx="3821">
                  <c:v>88.01</c:v>
                </c:pt>
                <c:pt idx="3822">
                  <c:v>86.02</c:v>
                </c:pt>
                <c:pt idx="3823">
                  <c:v>87.34</c:v>
                </c:pt>
                <c:pt idx="3824">
                  <c:v>88.89</c:v>
                </c:pt>
                <c:pt idx="3825">
                  <c:v>87.38</c:v>
                </c:pt>
                <c:pt idx="3826">
                  <c:v>85.63</c:v>
                </c:pt>
                <c:pt idx="3827">
                  <c:v>81.87</c:v>
                </c:pt>
                <c:pt idx="3828">
                  <c:v>82.74</c:v>
                </c:pt>
                <c:pt idx="3829">
                  <c:v>84.8</c:v>
                </c:pt>
                <c:pt idx="3830">
                  <c:v>86.87</c:v>
                </c:pt>
                <c:pt idx="3831">
                  <c:v>85.75</c:v>
                </c:pt>
                <c:pt idx="3832">
                  <c:v>81.87</c:v>
                </c:pt>
                <c:pt idx="3833">
                  <c:v>78.53</c:v>
                </c:pt>
                <c:pt idx="3834">
                  <c:v>77.73</c:v>
                </c:pt>
                <c:pt idx="3835">
                  <c:v>79.790000000000006</c:v>
                </c:pt>
                <c:pt idx="3836">
                  <c:v>92.02</c:v>
                </c:pt>
                <c:pt idx="3837">
                  <c:v>87.95</c:v>
                </c:pt>
                <c:pt idx="3838">
                  <c:v>87.22</c:v>
                </c:pt>
                <c:pt idx="3839">
                  <c:v>87.61</c:v>
                </c:pt>
                <c:pt idx="3840">
                  <c:v>87.95</c:v>
                </c:pt>
                <c:pt idx="3841">
                  <c:v>89.54</c:v>
                </c:pt>
                <c:pt idx="3842">
                  <c:v>89.79</c:v>
                </c:pt>
                <c:pt idx="3843">
                  <c:v>91.9</c:v>
                </c:pt>
                <c:pt idx="3844">
                  <c:v>93.86</c:v>
                </c:pt>
                <c:pt idx="3845">
                  <c:v>95.1</c:v>
                </c:pt>
                <c:pt idx="3846">
                  <c:v>86.75</c:v>
                </c:pt>
                <c:pt idx="3847">
                  <c:v>92.02</c:v>
                </c:pt>
                <c:pt idx="3848">
                  <c:v>93.08</c:v>
                </c:pt>
                <c:pt idx="3849">
                  <c:v>94.69</c:v>
                </c:pt>
                <c:pt idx="3850">
                  <c:v>96.4</c:v>
                </c:pt>
                <c:pt idx="3851">
                  <c:v>98.78</c:v>
                </c:pt>
                <c:pt idx="3852">
                  <c:v>101.53</c:v>
                </c:pt>
                <c:pt idx="3853">
                  <c:v>94.81</c:v>
                </c:pt>
                <c:pt idx="3854">
                  <c:v>94.51</c:v>
                </c:pt>
                <c:pt idx="3855">
                  <c:v>96.34</c:v>
                </c:pt>
                <c:pt idx="3856">
                  <c:v>78.36</c:v>
                </c:pt>
                <c:pt idx="3857">
                  <c:v>85.51</c:v>
                </c:pt>
                <c:pt idx="3858">
                  <c:v>85.73</c:v>
                </c:pt>
                <c:pt idx="3859">
                  <c:v>85.55</c:v>
                </c:pt>
                <c:pt idx="3860">
                  <c:v>85.41</c:v>
                </c:pt>
                <c:pt idx="3861">
                  <c:v>82.62</c:v>
                </c:pt>
                <c:pt idx="3862">
                  <c:v>73.62</c:v>
                </c:pt>
                <c:pt idx="3863">
                  <c:v>68.430000000000007</c:v>
                </c:pt>
                <c:pt idx="3864">
                  <c:v>65.37</c:v>
                </c:pt>
                <c:pt idx="3865">
                  <c:v>64.48</c:v>
                </c:pt>
                <c:pt idx="3866">
                  <c:v>64.540000000000006</c:v>
                </c:pt>
                <c:pt idx="3867">
                  <c:v>64.56</c:v>
                </c:pt>
                <c:pt idx="3868">
                  <c:v>64.87</c:v>
                </c:pt>
                <c:pt idx="3869">
                  <c:v>65.05</c:v>
                </c:pt>
                <c:pt idx="3870">
                  <c:v>65.03</c:v>
                </c:pt>
                <c:pt idx="3871">
                  <c:v>64.87</c:v>
                </c:pt>
                <c:pt idx="3872">
                  <c:v>64.989999999999995</c:v>
                </c:pt>
                <c:pt idx="3873">
                  <c:v>51.49</c:v>
                </c:pt>
                <c:pt idx="3874">
                  <c:v>51.29</c:v>
                </c:pt>
                <c:pt idx="3875">
                  <c:v>45.73</c:v>
                </c:pt>
                <c:pt idx="3876">
                  <c:v>40.450000000000003</c:v>
                </c:pt>
                <c:pt idx="3877">
                  <c:v>40.6</c:v>
                </c:pt>
                <c:pt idx="3878">
                  <c:v>40.76</c:v>
                </c:pt>
                <c:pt idx="3879">
                  <c:v>41.21</c:v>
                </c:pt>
                <c:pt idx="3880">
                  <c:v>41.57</c:v>
                </c:pt>
                <c:pt idx="3881">
                  <c:v>41.94</c:v>
                </c:pt>
                <c:pt idx="3882">
                  <c:v>42.33</c:v>
                </c:pt>
                <c:pt idx="3883">
                  <c:v>42.51</c:v>
                </c:pt>
                <c:pt idx="3884">
                  <c:v>42.63</c:v>
                </c:pt>
                <c:pt idx="3885">
                  <c:v>39.78</c:v>
                </c:pt>
                <c:pt idx="3886">
                  <c:v>36.4</c:v>
                </c:pt>
                <c:pt idx="3887">
                  <c:v>32.49</c:v>
                </c:pt>
                <c:pt idx="3888">
                  <c:v>29.582000000000001</c:v>
                </c:pt>
                <c:pt idx="3889">
                  <c:v>29.603000000000002</c:v>
                </c:pt>
                <c:pt idx="3890">
                  <c:v>29.765999999999998</c:v>
                </c:pt>
                <c:pt idx="3891">
                  <c:v>42.21</c:v>
                </c:pt>
                <c:pt idx="3892">
                  <c:v>39.97</c:v>
                </c:pt>
                <c:pt idx="3893">
                  <c:v>37.6</c:v>
                </c:pt>
                <c:pt idx="3894">
                  <c:v>37.75</c:v>
                </c:pt>
                <c:pt idx="3895">
                  <c:v>53.77</c:v>
                </c:pt>
                <c:pt idx="3896">
                  <c:v>56.17</c:v>
                </c:pt>
                <c:pt idx="3897">
                  <c:v>57.15</c:v>
                </c:pt>
                <c:pt idx="3898">
                  <c:v>57.84</c:v>
                </c:pt>
                <c:pt idx="3899">
                  <c:v>58.13</c:v>
                </c:pt>
                <c:pt idx="3900">
                  <c:v>58.27</c:v>
                </c:pt>
                <c:pt idx="3901">
                  <c:v>73.48</c:v>
                </c:pt>
                <c:pt idx="3902">
                  <c:v>82.7</c:v>
                </c:pt>
                <c:pt idx="3903">
                  <c:v>73.72</c:v>
                </c:pt>
                <c:pt idx="3904">
                  <c:v>80.38</c:v>
                </c:pt>
                <c:pt idx="3905">
                  <c:v>80.87</c:v>
                </c:pt>
                <c:pt idx="3906">
                  <c:v>82.07</c:v>
                </c:pt>
                <c:pt idx="3907">
                  <c:v>73.400000000000006</c:v>
                </c:pt>
                <c:pt idx="3908">
                  <c:v>73.069999999999993</c:v>
                </c:pt>
                <c:pt idx="3909">
                  <c:v>73.819999999999993</c:v>
                </c:pt>
                <c:pt idx="3910">
                  <c:v>74.66</c:v>
                </c:pt>
                <c:pt idx="3911">
                  <c:v>75.349999999999994</c:v>
                </c:pt>
                <c:pt idx="3912">
                  <c:v>75.8</c:v>
                </c:pt>
                <c:pt idx="3913">
                  <c:v>76.290000000000006</c:v>
                </c:pt>
                <c:pt idx="3914">
                  <c:v>76.53</c:v>
                </c:pt>
                <c:pt idx="3915">
                  <c:v>70.87</c:v>
                </c:pt>
                <c:pt idx="3916">
                  <c:v>69.61</c:v>
                </c:pt>
                <c:pt idx="3917">
                  <c:v>70.08</c:v>
                </c:pt>
                <c:pt idx="3918">
                  <c:v>70.459999999999994</c:v>
                </c:pt>
                <c:pt idx="3919">
                  <c:v>70.59</c:v>
                </c:pt>
                <c:pt idx="3920">
                  <c:v>70.61</c:v>
                </c:pt>
                <c:pt idx="3921">
                  <c:v>70.87</c:v>
                </c:pt>
                <c:pt idx="3922">
                  <c:v>71.16</c:v>
                </c:pt>
                <c:pt idx="3923">
                  <c:v>71.44</c:v>
                </c:pt>
                <c:pt idx="3924">
                  <c:v>71.709999999999994</c:v>
                </c:pt>
                <c:pt idx="3925">
                  <c:v>71.790000000000006</c:v>
                </c:pt>
                <c:pt idx="3926">
                  <c:v>71.73</c:v>
                </c:pt>
                <c:pt idx="3927">
                  <c:v>68.099999999999994</c:v>
                </c:pt>
                <c:pt idx="3928">
                  <c:v>61.67</c:v>
                </c:pt>
                <c:pt idx="3929">
                  <c:v>61.91</c:v>
                </c:pt>
                <c:pt idx="3930">
                  <c:v>61.87</c:v>
                </c:pt>
                <c:pt idx="3931">
                  <c:v>61.81</c:v>
                </c:pt>
                <c:pt idx="3932">
                  <c:v>61.63</c:v>
                </c:pt>
                <c:pt idx="3933">
                  <c:v>61.81</c:v>
                </c:pt>
                <c:pt idx="3934">
                  <c:v>61.81</c:v>
                </c:pt>
                <c:pt idx="3935">
                  <c:v>61.77</c:v>
                </c:pt>
                <c:pt idx="3936">
                  <c:v>61.57</c:v>
                </c:pt>
                <c:pt idx="3937">
                  <c:v>55.83</c:v>
                </c:pt>
                <c:pt idx="3938">
                  <c:v>49.98</c:v>
                </c:pt>
                <c:pt idx="3939">
                  <c:v>46.75</c:v>
                </c:pt>
                <c:pt idx="3940">
                  <c:v>46.6</c:v>
                </c:pt>
                <c:pt idx="3941">
                  <c:v>46.62</c:v>
                </c:pt>
                <c:pt idx="3942">
                  <c:v>46.62</c:v>
                </c:pt>
                <c:pt idx="3943">
                  <c:v>41.19</c:v>
                </c:pt>
                <c:pt idx="3944">
                  <c:v>35.75</c:v>
                </c:pt>
                <c:pt idx="3945">
                  <c:v>35.729999999999997</c:v>
                </c:pt>
                <c:pt idx="3946">
                  <c:v>35.630000000000003</c:v>
                </c:pt>
                <c:pt idx="3947">
                  <c:v>35.65</c:v>
                </c:pt>
                <c:pt idx="3948">
                  <c:v>35.61</c:v>
                </c:pt>
                <c:pt idx="3949">
                  <c:v>35.53</c:v>
                </c:pt>
                <c:pt idx="3950">
                  <c:v>35.57</c:v>
                </c:pt>
                <c:pt idx="3951">
                  <c:v>37.58</c:v>
                </c:pt>
                <c:pt idx="3952">
                  <c:v>41.13</c:v>
                </c:pt>
                <c:pt idx="3953">
                  <c:v>37.4</c:v>
                </c:pt>
                <c:pt idx="3954">
                  <c:v>56.11</c:v>
                </c:pt>
                <c:pt idx="3955">
                  <c:v>52.77</c:v>
                </c:pt>
                <c:pt idx="3956">
                  <c:v>52.89</c:v>
                </c:pt>
                <c:pt idx="3957">
                  <c:v>54.56</c:v>
                </c:pt>
                <c:pt idx="3958">
                  <c:v>57.03</c:v>
                </c:pt>
                <c:pt idx="3959">
                  <c:v>57.03</c:v>
                </c:pt>
                <c:pt idx="3960">
                  <c:v>57.15</c:v>
                </c:pt>
                <c:pt idx="3961">
                  <c:v>57.31</c:v>
                </c:pt>
                <c:pt idx="3962">
                  <c:v>57.54</c:v>
                </c:pt>
                <c:pt idx="3963">
                  <c:v>57.96</c:v>
                </c:pt>
                <c:pt idx="3964">
                  <c:v>58.39</c:v>
                </c:pt>
                <c:pt idx="3965">
                  <c:v>52.83</c:v>
                </c:pt>
                <c:pt idx="3966">
                  <c:v>48.33</c:v>
                </c:pt>
                <c:pt idx="3967">
                  <c:v>48.78</c:v>
                </c:pt>
                <c:pt idx="3968">
                  <c:v>48.41</c:v>
                </c:pt>
                <c:pt idx="3969">
                  <c:v>41.07</c:v>
                </c:pt>
                <c:pt idx="3970">
                  <c:v>35.71</c:v>
                </c:pt>
                <c:pt idx="3971">
                  <c:v>29.562000000000001</c:v>
                </c:pt>
                <c:pt idx="3972">
                  <c:v>29.582000000000001</c:v>
                </c:pt>
                <c:pt idx="3973">
                  <c:v>29.562000000000001</c:v>
                </c:pt>
                <c:pt idx="3974">
                  <c:v>29.562000000000001</c:v>
                </c:pt>
                <c:pt idx="3975">
                  <c:v>29.562000000000001</c:v>
                </c:pt>
                <c:pt idx="3976">
                  <c:v>29.542000000000002</c:v>
                </c:pt>
                <c:pt idx="3977">
                  <c:v>29.542000000000002</c:v>
                </c:pt>
                <c:pt idx="3978">
                  <c:v>29.582000000000001</c:v>
                </c:pt>
                <c:pt idx="3979">
                  <c:v>29.542000000000002</c:v>
                </c:pt>
                <c:pt idx="3980">
                  <c:v>29.562000000000001</c:v>
                </c:pt>
                <c:pt idx="3981">
                  <c:v>29.521000000000001</c:v>
                </c:pt>
                <c:pt idx="3982">
                  <c:v>29.521000000000001</c:v>
                </c:pt>
                <c:pt idx="3983">
                  <c:v>29.521000000000001</c:v>
                </c:pt>
                <c:pt idx="3984">
                  <c:v>29.521000000000001</c:v>
                </c:pt>
                <c:pt idx="3985">
                  <c:v>29.521000000000001</c:v>
                </c:pt>
                <c:pt idx="3986">
                  <c:v>29.542000000000002</c:v>
                </c:pt>
                <c:pt idx="3987">
                  <c:v>29.542000000000002</c:v>
                </c:pt>
                <c:pt idx="3988">
                  <c:v>29.562000000000001</c:v>
                </c:pt>
                <c:pt idx="3989">
                  <c:v>29.521000000000001</c:v>
                </c:pt>
                <c:pt idx="3990">
                  <c:v>29.542000000000002</c:v>
                </c:pt>
                <c:pt idx="3991">
                  <c:v>29.542000000000002</c:v>
                </c:pt>
                <c:pt idx="3992">
                  <c:v>43.37</c:v>
                </c:pt>
                <c:pt idx="3993">
                  <c:v>48.58</c:v>
                </c:pt>
                <c:pt idx="3994">
                  <c:v>58.45</c:v>
                </c:pt>
                <c:pt idx="3995">
                  <c:v>46.97</c:v>
                </c:pt>
                <c:pt idx="3996">
                  <c:v>45.54</c:v>
                </c:pt>
                <c:pt idx="3997">
                  <c:v>45.54</c:v>
                </c:pt>
                <c:pt idx="3998">
                  <c:v>45.56</c:v>
                </c:pt>
                <c:pt idx="3999">
                  <c:v>45.54</c:v>
                </c:pt>
                <c:pt idx="4000">
                  <c:v>45.42</c:v>
                </c:pt>
                <c:pt idx="4001">
                  <c:v>45.42</c:v>
                </c:pt>
                <c:pt idx="4002">
                  <c:v>45.48</c:v>
                </c:pt>
                <c:pt idx="4003">
                  <c:v>45.52</c:v>
                </c:pt>
                <c:pt idx="4004">
                  <c:v>45.44</c:v>
                </c:pt>
                <c:pt idx="4005">
                  <c:v>51.49</c:v>
                </c:pt>
                <c:pt idx="4006">
                  <c:v>55.6</c:v>
                </c:pt>
                <c:pt idx="4007">
                  <c:v>52.45</c:v>
                </c:pt>
                <c:pt idx="4008">
                  <c:v>51.98</c:v>
                </c:pt>
                <c:pt idx="4009">
                  <c:v>52.47</c:v>
                </c:pt>
                <c:pt idx="4010">
                  <c:v>53.59</c:v>
                </c:pt>
                <c:pt idx="4011">
                  <c:v>56.17</c:v>
                </c:pt>
                <c:pt idx="4012">
                  <c:v>52.65</c:v>
                </c:pt>
                <c:pt idx="4013">
                  <c:v>51.16</c:v>
                </c:pt>
                <c:pt idx="4014">
                  <c:v>52.28</c:v>
                </c:pt>
                <c:pt idx="4015">
                  <c:v>52.53</c:v>
                </c:pt>
                <c:pt idx="4016">
                  <c:v>59.84</c:v>
                </c:pt>
                <c:pt idx="4017">
                  <c:v>61.28</c:v>
                </c:pt>
                <c:pt idx="4018">
                  <c:v>61.3</c:v>
                </c:pt>
                <c:pt idx="4019">
                  <c:v>52.45</c:v>
                </c:pt>
                <c:pt idx="4020">
                  <c:v>47.03</c:v>
                </c:pt>
                <c:pt idx="4021">
                  <c:v>47.03</c:v>
                </c:pt>
                <c:pt idx="4022">
                  <c:v>47.11</c:v>
                </c:pt>
                <c:pt idx="4023">
                  <c:v>47.25</c:v>
                </c:pt>
                <c:pt idx="4024">
                  <c:v>47.46</c:v>
                </c:pt>
                <c:pt idx="4025">
                  <c:v>47.72</c:v>
                </c:pt>
                <c:pt idx="4026">
                  <c:v>47.87</c:v>
                </c:pt>
                <c:pt idx="4027">
                  <c:v>47.42</c:v>
                </c:pt>
                <c:pt idx="4028">
                  <c:v>46.66</c:v>
                </c:pt>
                <c:pt idx="4029">
                  <c:v>46.24</c:v>
                </c:pt>
                <c:pt idx="4030">
                  <c:v>45.77</c:v>
                </c:pt>
                <c:pt idx="4031">
                  <c:v>45.44</c:v>
                </c:pt>
                <c:pt idx="4032">
                  <c:v>45.22</c:v>
                </c:pt>
                <c:pt idx="4033">
                  <c:v>45.04</c:v>
                </c:pt>
                <c:pt idx="4034">
                  <c:v>44.91</c:v>
                </c:pt>
                <c:pt idx="4035">
                  <c:v>44.85</c:v>
                </c:pt>
                <c:pt idx="4036">
                  <c:v>44.77</c:v>
                </c:pt>
                <c:pt idx="4037">
                  <c:v>41.8</c:v>
                </c:pt>
                <c:pt idx="4038">
                  <c:v>36.46</c:v>
                </c:pt>
                <c:pt idx="4039">
                  <c:v>30.58</c:v>
                </c:pt>
                <c:pt idx="4040">
                  <c:v>29.582000000000001</c:v>
                </c:pt>
                <c:pt idx="4041">
                  <c:v>29.542000000000002</c:v>
                </c:pt>
                <c:pt idx="4042">
                  <c:v>29.582000000000001</c:v>
                </c:pt>
                <c:pt idx="4043">
                  <c:v>29.542000000000002</c:v>
                </c:pt>
                <c:pt idx="4044">
                  <c:v>29.562000000000001</c:v>
                </c:pt>
                <c:pt idx="4045">
                  <c:v>29.562000000000001</c:v>
                </c:pt>
                <c:pt idx="4046">
                  <c:v>29.562000000000001</c:v>
                </c:pt>
                <c:pt idx="4047">
                  <c:v>29.562000000000001</c:v>
                </c:pt>
                <c:pt idx="4048">
                  <c:v>29.521000000000001</c:v>
                </c:pt>
                <c:pt idx="4049">
                  <c:v>29.542000000000002</c:v>
                </c:pt>
                <c:pt idx="4050">
                  <c:v>29.542000000000002</c:v>
                </c:pt>
                <c:pt idx="4051">
                  <c:v>29.542000000000002</c:v>
                </c:pt>
                <c:pt idx="4052">
                  <c:v>29.542000000000002</c:v>
                </c:pt>
                <c:pt idx="4053">
                  <c:v>29.542000000000002</c:v>
                </c:pt>
                <c:pt idx="4054">
                  <c:v>29.542000000000002</c:v>
                </c:pt>
                <c:pt idx="4055">
                  <c:v>29.521000000000001</c:v>
                </c:pt>
                <c:pt idx="4056">
                  <c:v>29.582000000000001</c:v>
                </c:pt>
                <c:pt idx="4057">
                  <c:v>29.521000000000001</c:v>
                </c:pt>
                <c:pt idx="4058">
                  <c:v>29.562000000000001</c:v>
                </c:pt>
                <c:pt idx="4059">
                  <c:v>29.562000000000001</c:v>
                </c:pt>
                <c:pt idx="4060">
                  <c:v>29.542000000000002</c:v>
                </c:pt>
                <c:pt idx="4061">
                  <c:v>29.582000000000001</c:v>
                </c:pt>
                <c:pt idx="4062">
                  <c:v>29.562000000000001</c:v>
                </c:pt>
                <c:pt idx="4063">
                  <c:v>29.562000000000001</c:v>
                </c:pt>
                <c:pt idx="4064">
                  <c:v>29.562000000000001</c:v>
                </c:pt>
                <c:pt idx="4065">
                  <c:v>29.542000000000002</c:v>
                </c:pt>
                <c:pt idx="4066">
                  <c:v>29.562000000000001</c:v>
                </c:pt>
                <c:pt idx="4067">
                  <c:v>29.542000000000002</c:v>
                </c:pt>
                <c:pt idx="4068">
                  <c:v>29.562000000000001</c:v>
                </c:pt>
                <c:pt idx="4069">
                  <c:v>29.582000000000001</c:v>
                </c:pt>
                <c:pt idx="4070">
                  <c:v>29.562000000000001</c:v>
                </c:pt>
                <c:pt idx="4071">
                  <c:v>29.542000000000002</c:v>
                </c:pt>
                <c:pt idx="4072">
                  <c:v>29.582000000000001</c:v>
                </c:pt>
                <c:pt idx="4073">
                  <c:v>29.542000000000002</c:v>
                </c:pt>
                <c:pt idx="4074">
                  <c:v>29.542000000000002</c:v>
                </c:pt>
                <c:pt idx="4075">
                  <c:v>29.562000000000001</c:v>
                </c:pt>
                <c:pt idx="4076">
                  <c:v>29.562000000000001</c:v>
                </c:pt>
                <c:pt idx="4077">
                  <c:v>29.542000000000002</c:v>
                </c:pt>
                <c:pt idx="4078">
                  <c:v>29.542000000000002</c:v>
                </c:pt>
                <c:pt idx="4079">
                  <c:v>29.562000000000001</c:v>
                </c:pt>
                <c:pt idx="4080">
                  <c:v>29.562000000000001</c:v>
                </c:pt>
                <c:pt idx="4081">
                  <c:v>29.521000000000001</c:v>
                </c:pt>
                <c:pt idx="4082">
                  <c:v>29.582000000000001</c:v>
                </c:pt>
                <c:pt idx="4083">
                  <c:v>29.542000000000002</c:v>
                </c:pt>
                <c:pt idx="4084">
                  <c:v>29.582000000000001</c:v>
                </c:pt>
                <c:pt idx="4085">
                  <c:v>29.521000000000001</c:v>
                </c:pt>
                <c:pt idx="4086">
                  <c:v>29.562000000000001</c:v>
                </c:pt>
                <c:pt idx="4087">
                  <c:v>29.562000000000001</c:v>
                </c:pt>
                <c:pt idx="4088">
                  <c:v>29.562000000000001</c:v>
                </c:pt>
                <c:pt idx="4089">
                  <c:v>29.542000000000002</c:v>
                </c:pt>
                <c:pt idx="4090">
                  <c:v>29.562000000000001</c:v>
                </c:pt>
                <c:pt idx="4091">
                  <c:v>29.542000000000002</c:v>
                </c:pt>
                <c:pt idx="4092">
                  <c:v>29.562000000000001</c:v>
                </c:pt>
                <c:pt idx="4093">
                  <c:v>29.542000000000002</c:v>
                </c:pt>
                <c:pt idx="4094">
                  <c:v>29.562000000000001</c:v>
                </c:pt>
                <c:pt idx="4095">
                  <c:v>29.542000000000002</c:v>
                </c:pt>
                <c:pt idx="4096">
                  <c:v>29.542000000000002</c:v>
                </c:pt>
                <c:pt idx="4097">
                  <c:v>29.542000000000002</c:v>
                </c:pt>
                <c:pt idx="4098">
                  <c:v>29.582000000000001</c:v>
                </c:pt>
                <c:pt idx="4099">
                  <c:v>29.542000000000002</c:v>
                </c:pt>
                <c:pt idx="4100">
                  <c:v>29.562000000000001</c:v>
                </c:pt>
                <c:pt idx="4101">
                  <c:v>29.562000000000001</c:v>
                </c:pt>
                <c:pt idx="4102">
                  <c:v>29.542000000000002</c:v>
                </c:pt>
                <c:pt idx="4103">
                  <c:v>29.582000000000001</c:v>
                </c:pt>
                <c:pt idx="4104">
                  <c:v>29.542000000000002</c:v>
                </c:pt>
                <c:pt idx="4105">
                  <c:v>29.562000000000001</c:v>
                </c:pt>
                <c:pt idx="4106">
                  <c:v>29.542000000000002</c:v>
                </c:pt>
                <c:pt idx="4107">
                  <c:v>29.562000000000001</c:v>
                </c:pt>
                <c:pt idx="4108">
                  <c:v>29.562000000000001</c:v>
                </c:pt>
                <c:pt idx="4109">
                  <c:v>29.562000000000001</c:v>
                </c:pt>
                <c:pt idx="4110">
                  <c:v>29.542000000000002</c:v>
                </c:pt>
                <c:pt idx="4111">
                  <c:v>29.582000000000001</c:v>
                </c:pt>
                <c:pt idx="4112">
                  <c:v>37.28</c:v>
                </c:pt>
                <c:pt idx="4113">
                  <c:v>38.21</c:v>
                </c:pt>
                <c:pt idx="4114">
                  <c:v>38.07</c:v>
                </c:pt>
                <c:pt idx="4115">
                  <c:v>38.03</c:v>
                </c:pt>
                <c:pt idx="4116">
                  <c:v>38.32</c:v>
                </c:pt>
                <c:pt idx="4117">
                  <c:v>38.6</c:v>
                </c:pt>
                <c:pt idx="4118">
                  <c:v>33.57</c:v>
                </c:pt>
                <c:pt idx="4119">
                  <c:v>33.67</c:v>
                </c:pt>
                <c:pt idx="4120">
                  <c:v>33.69</c:v>
                </c:pt>
                <c:pt idx="4121">
                  <c:v>33.76</c:v>
                </c:pt>
                <c:pt idx="4122">
                  <c:v>33.880000000000003</c:v>
                </c:pt>
                <c:pt idx="4123">
                  <c:v>33.96</c:v>
                </c:pt>
                <c:pt idx="4124">
                  <c:v>34.06</c:v>
                </c:pt>
                <c:pt idx="4125">
                  <c:v>34.119999999999997</c:v>
                </c:pt>
                <c:pt idx="4126">
                  <c:v>34.200000000000003</c:v>
                </c:pt>
                <c:pt idx="4127">
                  <c:v>34.33</c:v>
                </c:pt>
                <c:pt idx="4128">
                  <c:v>34.590000000000003</c:v>
                </c:pt>
                <c:pt idx="4129">
                  <c:v>35.18</c:v>
                </c:pt>
                <c:pt idx="4130">
                  <c:v>35.770000000000003</c:v>
                </c:pt>
                <c:pt idx="4131">
                  <c:v>35.14</c:v>
                </c:pt>
                <c:pt idx="4132">
                  <c:v>29.562000000000001</c:v>
                </c:pt>
                <c:pt idx="4133">
                  <c:v>29.582000000000001</c:v>
                </c:pt>
                <c:pt idx="4134">
                  <c:v>29.582000000000001</c:v>
                </c:pt>
                <c:pt idx="4135">
                  <c:v>29.582000000000001</c:v>
                </c:pt>
                <c:pt idx="4136">
                  <c:v>29.582000000000001</c:v>
                </c:pt>
                <c:pt idx="4137">
                  <c:v>29.582000000000001</c:v>
                </c:pt>
                <c:pt idx="4138">
                  <c:v>29.562000000000001</c:v>
                </c:pt>
                <c:pt idx="4139">
                  <c:v>29.582000000000001</c:v>
                </c:pt>
                <c:pt idx="4140">
                  <c:v>29.562000000000001</c:v>
                </c:pt>
                <c:pt idx="4141">
                  <c:v>29.562000000000001</c:v>
                </c:pt>
                <c:pt idx="4142">
                  <c:v>29.562000000000001</c:v>
                </c:pt>
                <c:pt idx="4143">
                  <c:v>29.562000000000001</c:v>
                </c:pt>
                <c:pt idx="4144">
                  <c:v>29.582000000000001</c:v>
                </c:pt>
                <c:pt idx="4145">
                  <c:v>29.542000000000002</c:v>
                </c:pt>
                <c:pt idx="4146">
                  <c:v>29.562000000000001</c:v>
                </c:pt>
                <c:pt idx="4147">
                  <c:v>29.582000000000001</c:v>
                </c:pt>
                <c:pt idx="4148">
                  <c:v>29.542000000000002</c:v>
                </c:pt>
                <c:pt idx="4149">
                  <c:v>29.562000000000001</c:v>
                </c:pt>
                <c:pt idx="4150">
                  <c:v>29.582000000000001</c:v>
                </c:pt>
                <c:pt idx="4151">
                  <c:v>29.562000000000001</c:v>
                </c:pt>
                <c:pt idx="4152">
                  <c:v>29.582000000000001</c:v>
                </c:pt>
                <c:pt idx="4153">
                  <c:v>29.562000000000001</c:v>
                </c:pt>
                <c:pt idx="4154">
                  <c:v>29.582000000000001</c:v>
                </c:pt>
                <c:pt idx="4155">
                  <c:v>29.562000000000001</c:v>
                </c:pt>
                <c:pt idx="4156">
                  <c:v>29.582000000000001</c:v>
                </c:pt>
                <c:pt idx="4157">
                  <c:v>29.542000000000002</c:v>
                </c:pt>
                <c:pt idx="4158">
                  <c:v>29.582000000000001</c:v>
                </c:pt>
                <c:pt idx="4159">
                  <c:v>29.562000000000001</c:v>
                </c:pt>
                <c:pt idx="4160">
                  <c:v>29.562000000000001</c:v>
                </c:pt>
                <c:pt idx="4161">
                  <c:v>29.562000000000001</c:v>
                </c:pt>
                <c:pt idx="4162">
                  <c:v>29.562000000000001</c:v>
                </c:pt>
                <c:pt idx="4163">
                  <c:v>29.562000000000001</c:v>
                </c:pt>
                <c:pt idx="4164">
                  <c:v>29.582000000000001</c:v>
                </c:pt>
                <c:pt idx="4165">
                  <c:v>29.562000000000001</c:v>
                </c:pt>
                <c:pt idx="4166">
                  <c:v>29.562000000000001</c:v>
                </c:pt>
                <c:pt idx="4167">
                  <c:v>29.582000000000001</c:v>
                </c:pt>
                <c:pt idx="4168">
                  <c:v>29.562000000000001</c:v>
                </c:pt>
                <c:pt idx="4169">
                  <c:v>29.542000000000002</c:v>
                </c:pt>
                <c:pt idx="4170">
                  <c:v>29.582000000000001</c:v>
                </c:pt>
                <c:pt idx="4171">
                  <c:v>29.542000000000002</c:v>
                </c:pt>
                <c:pt idx="4172">
                  <c:v>29.582000000000001</c:v>
                </c:pt>
                <c:pt idx="4173">
                  <c:v>29.582000000000001</c:v>
                </c:pt>
                <c:pt idx="4174">
                  <c:v>29.542000000000002</c:v>
                </c:pt>
                <c:pt idx="4175">
                  <c:v>29.582000000000001</c:v>
                </c:pt>
                <c:pt idx="4176">
                  <c:v>29.501000000000001</c:v>
                </c:pt>
                <c:pt idx="4177">
                  <c:v>29.603000000000002</c:v>
                </c:pt>
                <c:pt idx="4178">
                  <c:v>29.562000000000001</c:v>
                </c:pt>
                <c:pt idx="4179">
                  <c:v>29.562000000000001</c:v>
                </c:pt>
                <c:pt idx="4180">
                  <c:v>29.562000000000001</c:v>
                </c:pt>
                <c:pt idx="4181">
                  <c:v>29.582000000000001</c:v>
                </c:pt>
                <c:pt idx="4182">
                  <c:v>29.582000000000001</c:v>
                </c:pt>
                <c:pt idx="4183">
                  <c:v>29.542000000000002</c:v>
                </c:pt>
                <c:pt idx="4184">
                  <c:v>29.582000000000001</c:v>
                </c:pt>
                <c:pt idx="4185">
                  <c:v>29.562000000000001</c:v>
                </c:pt>
                <c:pt idx="4186">
                  <c:v>29.562000000000001</c:v>
                </c:pt>
                <c:pt idx="4187">
                  <c:v>29.582000000000001</c:v>
                </c:pt>
                <c:pt idx="4188">
                  <c:v>29.562000000000001</c:v>
                </c:pt>
                <c:pt idx="4189">
                  <c:v>29.562000000000001</c:v>
                </c:pt>
                <c:pt idx="4190">
                  <c:v>29.562000000000001</c:v>
                </c:pt>
                <c:pt idx="4191">
                  <c:v>29.582000000000001</c:v>
                </c:pt>
                <c:pt idx="4192">
                  <c:v>29.582000000000001</c:v>
                </c:pt>
                <c:pt idx="4193">
                  <c:v>29.582000000000001</c:v>
                </c:pt>
                <c:pt idx="4194">
                  <c:v>29.562000000000001</c:v>
                </c:pt>
                <c:pt idx="4195">
                  <c:v>29.542000000000002</c:v>
                </c:pt>
                <c:pt idx="4196">
                  <c:v>29.562000000000001</c:v>
                </c:pt>
                <c:pt idx="4197">
                  <c:v>29.562000000000001</c:v>
                </c:pt>
                <c:pt idx="4198">
                  <c:v>29.542000000000002</c:v>
                </c:pt>
                <c:pt idx="4199">
                  <c:v>29.582000000000001</c:v>
                </c:pt>
                <c:pt idx="4200">
                  <c:v>29.582000000000001</c:v>
                </c:pt>
                <c:pt idx="4201">
                  <c:v>29.562000000000001</c:v>
                </c:pt>
                <c:pt idx="4202">
                  <c:v>29.562000000000001</c:v>
                </c:pt>
                <c:pt idx="4203">
                  <c:v>29.582000000000001</c:v>
                </c:pt>
                <c:pt idx="4204">
                  <c:v>29.562000000000001</c:v>
                </c:pt>
                <c:pt idx="4205">
                  <c:v>29.562000000000001</c:v>
                </c:pt>
                <c:pt idx="4206">
                  <c:v>29.582000000000001</c:v>
                </c:pt>
                <c:pt idx="4207">
                  <c:v>29.582000000000001</c:v>
                </c:pt>
                <c:pt idx="4208">
                  <c:v>29.542000000000002</c:v>
                </c:pt>
                <c:pt idx="4209">
                  <c:v>29.562000000000001</c:v>
                </c:pt>
                <c:pt idx="4210">
                  <c:v>29.582000000000001</c:v>
                </c:pt>
                <c:pt idx="4211">
                  <c:v>29.582000000000001</c:v>
                </c:pt>
                <c:pt idx="4212">
                  <c:v>29.582000000000001</c:v>
                </c:pt>
                <c:pt idx="4213">
                  <c:v>29.562000000000001</c:v>
                </c:pt>
                <c:pt idx="4214">
                  <c:v>29.562000000000001</c:v>
                </c:pt>
                <c:pt idx="4215">
                  <c:v>29.582000000000001</c:v>
                </c:pt>
                <c:pt idx="4216">
                  <c:v>29.582000000000001</c:v>
                </c:pt>
                <c:pt idx="4217">
                  <c:v>29.582000000000001</c:v>
                </c:pt>
                <c:pt idx="4218">
                  <c:v>29.542000000000002</c:v>
                </c:pt>
                <c:pt idx="4219">
                  <c:v>29.582000000000001</c:v>
                </c:pt>
                <c:pt idx="4220">
                  <c:v>29.582000000000001</c:v>
                </c:pt>
                <c:pt idx="4221">
                  <c:v>29.562000000000001</c:v>
                </c:pt>
                <c:pt idx="4222">
                  <c:v>29.582000000000001</c:v>
                </c:pt>
                <c:pt idx="4223">
                  <c:v>29.542000000000002</c:v>
                </c:pt>
                <c:pt idx="4224">
                  <c:v>29.582000000000001</c:v>
                </c:pt>
                <c:pt idx="4225">
                  <c:v>29.562000000000001</c:v>
                </c:pt>
                <c:pt idx="4226">
                  <c:v>29.562000000000001</c:v>
                </c:pt>
                <c:pt idx="4227">
                  <c:v>29.562000000000001</c:v>
                </c:pt>
                <c:pt idx="4228">
                  <c:v>29.582000000000001</c:v>
                </c:pt>
                <c:pt idx="4229">
                  <c:v>29.582000000000001</c:v>
                </c:pt>
                <c:pt idx="4230">
                  <c:v>29.582000000000001</c:v>
                </c:pt>
                <c:pt idx="4231">
                  <c:v>29.582000000000001</c:v>
                </c:pt>
                <c:pt idx="4232">
                  <c:v>29.562000000000001</c:v>
                </c:pt>
                <c:pt idx="4233">
                  <c:v>29.582000000000001</c:v>
                </c:pt>
                <c:pt idx="4234">
                  <c:v>29.562000000000001</c:v>
                </c:pt>
                <c:pt idx="4235">
                  <c:v>29.582000000000001</c:v>
                </c:pt>
                <c:pt idx="4236">
                  <c:v>29.542000000000002</c:v>
                </c:pt>
                <c:pt idx="4237">
                  <c:v>29.582000000000001</c:v>
                </c:pt>
                <c:pt idx="4238">
                  <c:v>29.582000000000001</c:v>
                </c:pt>
                <c:pt idx="4239">
                  <c:v>29.582000000000001</c:v>
                </c:pt>
                <c:pt idx="4240">
                  <c:v>29.582000000000001</c:v>
                </c:pt>
                <c:pt idx="4241">
                  <c:v>29.582000000000001</c:v>
                </c:pt>
                <c:pt idx="4242">
                  <c:v>29.582000000000001</c:v>
                </c:pt>
                <c:pt idx="4243">
                  <c:v>29.542000000000002</c:v>
                </c:pt>
                <c:pt idx="4244">
                  <c:v>29.582000000000001</c:v>
                </c:pt>
                <c:pt idx="4245">
                  <c:v>29.582000000000001</c:v>
                </c:pt>
                <c:pt idx="4246">
                  <c:v>29.562000000000001</c:v>
                </c:pt>
                <c:pt idx="4247">
                  <c:v>29.582000000000001</c:v>
                </c:pt>
                <c:pt idx="4248">
                  <c:v>29.582000000000001</c:v>
                </c:pt>
                <c:pt idx="4249">
                  <c:v>29.582000000000001</c:v>
                </c:pt>
                <c:pt idx="4250">
                  <c:v>29.562000000000001</c:v>
                </c:pt>
                <c:pt idx="4251">
                  <c:v>29.562000000000001</c:v>
                </c:pt>
                <c:pt idx="4252">
                  <c:v>29.582000000000001</c:v>
                </c:pt>
                <c:pt idx="4253">
                  <c:v>29.582000000000001</c:v>
                </c:pt>
                <c:pt idx="4254">
                  <c:v>29.562000000000001</c:v>
                </c:pt>
                <c:pt idx="4255">
                  <c:v>29.582000000000001</c:v>
                </c:pt>
                <c:pt idx="4256">
                  <c:v>29.582000000000001</c:v>
                </c:pt>
                <c:pt idx="4257">
                  <c:v>29.582000000000001</c:v>
                </c:pt>
                <c:pt idx="4258">
                  <c:v>29.582000000000001</c:v>
                </c:pt>
                <c:pt idx="4259">
                  <c:v>29.562000000000001</c:v>
                </c:pt>
                <c:pt idx="4260">
                  <c:v>29.582000000000001</c:v>
                </c:pt>
                <c:pt idx="4261">
                  <c:v>29.562000000000001</c:v>
                </c:pt>
                <c:pt idx="4262">
                  <c:v>29.582000000000001</c:v>
                </c:pt>
                <c:pt idx="4263">
                  <c:v>29.582000000000001</c:v>
                </c:pt>
                <c:pt idx="4264">
                  <c:v>29.562000000000001</c:v>
                </c:pt>
                <c:pt idx="4265">
                  <c:v>29.582000000000001</c:v>
                </c:pt>
                <c:pt idx="4266">
                  <c:v>29.582000000000001</c:v>
                </c:pt>
                <c:pt idx="4267">
                  <c:v>29.562000000000001</c:v>
                </c:pt>
                <c:pt idx="4268">
                  <c:v>31.231000000000002</c:v>
                </c:pt>
                <c:pt idx="4269">
                  <c:v>38.44</c:v>
                </c:pt>
                <c:pt idx="4270">
                  <c:v>34.08</c:v>
                </c:pt>
                <c:pt idx="4271">
                  <c:v>34</c:v>
                </c:pt>
                <c:pt idx="4272">
                  <c:v>33.96</c:v>
                </c:pt>
                <c:pt idx="4273">
                  <c:v>33.96</c:v>
                </c:pt>
                <c:pt idx="4274">
                  <c:v>33.92</c:v>
                </c:pt>
                <c:pt idx="4275">
                  <c:v>33.880000000000003</c:v>
                </c:pt>
                <c:pt idx="4276">
                  <c:v>33.78</c:v>
                </c:pt>
                <c:pt idx="4277">
                  <c:v>34.14</c:v>
                </c:pt>
                <c:pt idx="4278">
                  <c:v>35</c:v>
                </c:pt>
                <c:pt idx="4279">
                  <c:v>36.28</c:v>
                </c:pt>
                <c:pt idx="4280">
                  <c:v>36.869999999999997</c:v>
                </c:pt>
                <c:pt idx="4281">
                  <c:v>36.57</c:v>
                </c:pt>
                <c:pt idx="4282">
                  <c:v>36.28</c:v>
                </c:pt>
                <c:pt idx="4283">
                  <c:v>36.200000000000003</c:v>
                </c:pt>
                <c:pt idx="4284">
                  <c:v>36.32</c:v>
                </c:pt>
                <c:pt idx="4285">
                  <c:v>36.479999999999997</c:v>
                </c:pt>
                <c:pt idx="4286">
                  <c:v>36.83</c:v>
                </c:pt>
                <c:pt idx="4287">
                  <c:v>37.18</c:v>
                </c:pt>
                <c:pt idx="4288">
                  <c:v>37.36</c:v>
                </c:pt>
                <c:pt idx="4289">
                  <c:v>37.4</c:v>
                </c:pt>
                <c:pt idx="4290">
                  <c:v>37.4</c:v>
                </c:pt>
                <c:pt idx="4291">
                  <c:v>37.44</c:v>
                </c:pt>
                <c:pt idx="4292">
                  <c:v>37.46</c:v>
                </c:pt>
                <c:pt idx="4293">
                  <c:v>37.4</c:v>
                </c:pt>
                <c:pt idx="4294">
                  <c:v>37.520000000000003</c:v>
                </c:pt>
                <c:pt idx="4295">
                  <c:v>38.19</c:v>
                </c:pt>
                <c:pt idx="4296">
                  <c:v>38.700000000000003</c:v>
                </c:pt>
                <c:pt idx="4297">
                  <c:v>39.07</c:v>
                </c:pt>
                <c:pt idx="4298">
                  <c:v>40.049999999999997</c:v>
                </c:pt>
                <c:pt idx="4299">
                  <c:v>40.72</c:v>
                </c:pt>
                <c:pt idx="4300">
                  <c:v>41.23</c:v>
                </c:pt>
                <c:pt idx="4301">
                  <c:v>42.08</c:v>
                </c:pt>
                <c:pt idx="4302">
                  <c:v>42.49</c:v>
                </c:pt>
                <c:pt idx="4303">
                  <c:v>42.63</c:v>
                </c:pt>
                <c:pt idx="4304">
                  <c:v>35.729999999999997</c:v>
                </c:pt>
                <c:pt idx="4305">
                  <c:v>34.08</c:v>
                </c:pt>
                <c:pt idx="4306">
                  <c:v>34.24</c:v>
                </c:pt>
                <c:pt idx="4307">
                  <c:v>34.43</c:v>
                </c:pt>
                <c:pt idx="4308">
                  <c:v>34.590000000000003</c:v>
                </c:pt>
                <c:pt idx="4309">
                  <c:v>34.79</c:v>
                </c:pt>
                <c:pt idx="4310">
                  <c:v>35.020000000000003</c:v>
                </c:pt>
                <c:pt idx="4311">
                  <c:v>35.22</c:v>
                </c:pt>
                <c:pt idx="4312">
                  <c:v>35.409999999999997</c:v>
                </c:pt>
                <c:pt idx="4313">
                  <c:v>35.549999999999997</c:v>
                </c:pt>
                <c:pt idx="4314">
                  <c:v>35.630000000000003</c:v>
                </c:pt>
                <c:pt idx="4315">
                  <c:v>35.69</c:v>
                </c:pt>
                <c:pt idx="4316">
                  <c:v>35.81</c:v>
                </c:pt>
                <c:pt idx="4317">
                  <c:v>30.925999999999998</c:v>
                </c:pt>
                <c:pt idx="4318">
                  <c:v>29.684000000000001</c:v>
                </c:pt>
                <c:pt idx="4319">
                  <c:v>38.299999999999997</c:v>
                </c:pt>
                <c:pt idx="4320">
                  <c:v>33.76</c:v>
                </c:pt>
                <c:pt idx="4321">
                  <c:v>33.74</c:v>
                </c:pt>
                <c:pt idx="4322">
                  <c:v>33.69</c:v>
                </c:pt>
                <c:pt idx="4323">
                  <c:v>38.11</c:v>
                </c:pt>
                <c:pt idx="4324">
                  <c:v>36.61</c:v>
                </c:pt>
                <c:pt idx="4325">
                  <c:v>33.67</c:v>
                </c:pt>
                <c:pt idx="4326">
                  <c:v>33.61</c:v>
                </c:pt>
                <c:pt idx="4327">
                  <c:v>33.72</c:v>
                </c:pt>
                <c:pt idx="4328">
                  <c:v>42.49</c:v>
                </c:pt>
                <c:pt idx="4329">
                  <c:v>54.52</c:v>
                </c:pt>
                <c:pt idx="4330">
                  <c:v>51.29</c:v>
                </c:pt>
                <c:pt idx="4331">
                  <c:v>51.2</c:v>
                </c:pt>
                <c:pt idx="4332">
                  <c:v>59.39</c:v>
                </c:pt>
                <c:pt idx="4333">
                  <c:v>71.12</c:v>
                </c:pt>
                <c:pt idx="4334">
                  <c:v>68.98</c:v>
                </c:pt>
                <c:pt idx="4335">
                  <c:v>69.61</c:v>
                </c:pt>
                <c:pt idx="4336">
                  <c:v>367.3</c:v>
                </c:pt>
                <c:pt idx="4337">
                  <c:v>396.9</c:v>
                </c:pt>
                <c:pt idx="4338">
                  <c:v>397</c:v>
                </c:pt>
                <c:pt idx="4339">
                  <c:v>396</c:v>
                </c:pt>
                <c:pt idx="4340">
                  <c:v>387.3</c:v>
                </c:pt>
                <c:pt idx="4341">
                  <c:v>378.9</c:v>
                </c:pt>
                <c:pt idx="4342">
                  <c:v>382.9</c:v>
                </c:pt>
                <c:pt idx="4343">
                  <c:v>384.9</c:v>
                </c:pt>
                <c:pt idx="4344">
                  <c:v>394.4</c:v>
                </c:pt>
                <c:pt idx="4345">
                  <c:v>392.6</c:v>
                </c:pt>
                <c:pt idx="4346">
                  <c:v>170.43</c:v>
                </c:pt>
                <c:pt idx="4347">
                  <c:v>54.73</c:v>
                </c:pt>
                <c:pt idx="4348">
                  <c:v>55.28</c:v>
                </c:pt>
                <c:pt idx="4349">
                  <c:v>55.97</c:v>
                </c:pt>
                <c:pt idx="4350">
                  <c:v>56.7</c:v>
                </c:pt>
                <c:pt idx="4351">
                  <c:v>57.25</c:v>
                </c:pt>
                <c:pt idx="4352">
                  <c:v>56.95</c:v>
                </c:pt>
                <c:pt idx="4353">
                  <c:v>56.84</c:v>
                </c:pt>
                <c:pt idx="4354">
                  <c:v>57.47</c:v>
                </c:pt>
                <c:pt idx="4355">
                  <c:v>51.55</c:v>
                </c:pt>
                <c:pt idx="4356">
                  <c:v>68.84</c:v>
                </c:pt>
                <c:pt idx="4357">
                  <c:v>54.73</c:v>
                </c:pt>
                <c:pt idx="4358">
                  <c:v>53.59</c:v>
                </c:pt>
                <c:pt idx="4359">
                  <c:v>68.510000000000005</c:v>
                </c:pt>
                <c:pt idx="4360">
                  <c:v>61.85</c:v>
                </c:pt>
                <c:pt idx="4361">
                  <c:v>57.23</c:v>
                </c:pt>
                <c:pt idx="4362">
                  <c:v>58.23</c:v>
                </c:pt>
                <c:pt idx="4363">
                  <c:v>87.48</c:v>
                </c:pt>
                <c:pt idx="4364">
                  <c:v>82.35</c:v>
                </c:pt>
                <c:pt idx="4365">
                  <c:v>79.77</c:v>
                </c:pt>
                <c:pt idx="4366">
                  <c:v>77.02</c:v>
                </c:pt>
                <c:pt idx="4367">
                  <c:v>76.27</c:v>
                </c:pt>
                <c:pt idx="4368">
                  <c:v>78.45</c:v>
                </c:pt>
                <c:pt idx="4369">
                  <c:v>79.08</c:v>
                </c:pt>
                <c:pt idx="4370">
                  <c:v>79.989999999999995</c:v>
                </c:pt>
                <c:pt idx="4371">
                  <c:v>81.28</c:v>
                </c:pt>
                <c:pt idx="4372">
                  <c:v>82.39</c:v>
                </c:pt>
                <c:pt idx="4373">
                  <c:v>89.7</c:v>
                </c:pt>
                <c:pt idx="4374">
                  <c:v>99.13</c:v>
                </c:pt>
                <c:pt idx="4375">
                  <c:v>97.26</c:v>
                </c:pt>
                <c:pt idx="4376">
                  <c:v>98.56</c:v>
                </c:pt>
                <c:pt idx="4377">
                  <c:v>99.48</c:v>
                </c:pt>
                <c:pt idx="4378">
                  <c:v>94.1</c:v>
                </c:pt>
                <c:pt idx="4379">
                  <c:v>92.39</c:v>
                </c:pt>
                <c:pt idx="4380">
                  <c:v>96.69</c:v>
                </c:pt>
                <c:pt idx="4381">
                  <c:v>97.66</c:v>
                </c:pt>
                <c:pt idx="4382">
                  <c:v>98.62</c:v>
                </c:pt>
                <c:pt idx="4383">
                  <c:v>97.83</c:v>
                </c:pt>
                <c:pt idx="4384">
                  <c:v>98.74</c:v>
                </c:pt>
                <c:pt idx="4385">
                  <c:v>100.35</c:v>
                </c:pt>
                <c:pt idx="4386">
                  <c:v>100.76</c:v>
                </c:pt>
                <c:pt idx="4387">
                  <c:v>101.06</c:v>
                </c:pt>
                <c:pt idx="4388">
                  <c:v>101.94</c:v>
                </c:pt>
                <c:pt idx="4389">
                  <c:v>102.55</c:v>
                </c:pt>
                <c:pt idx="4390">
                  <c:v>97.2</c:v>
                </c:pt>
                <c:pt idx="4391">
                  <c:v>87.32</c:v>
                </c:pt>
                <c:pt idx="4392">
                  <c:v>92</c:v>
                </c:pt>
                <c:pt idx="4393">
                  <c:v>96.02</c:v>
                </c:pt>
                <c:pt idx="4394">
                  <c:v>96.57</c:v>
                </c:pt>
                <c:pt idx="4395">
                  <c:v>98.87</c:v>
                </c:pt>
                <c:pt idx="4396">
                  <c:v>100.29</c:v>
                </c:pt>
                <c:pt idx="4397">
                  <c:v>101.41</c:v>
                </c:pt>
                <c:pt idx="4398">
                  <c:v>103.47</c:v>
                </c:pt>
                <c:pt idx="4399">
                  <c:v>105.67</c:v>
                </c:pt>
                <c:pt idx="4400">
                  <c:v>111.67</c:v>
                </c:pt>
                <c:pt idx="4401">
                  <c:v>112.49</c:v>
                </c:pt>
                <c:pt idx="4402">
                  <c:v>112.69</c:v>
                </c:pt>
                <c:pt idx="4403">
                  <c:v>113.26</c:v>
                </c:pt>
                <c:pt idx="4404">
                  <c:v>111.24</c:v>
                </c:pt>
                <c:pt idx="4405">
                  <c:v>115.68</c:v>
                </c:pt>
                <c:pt idx="4406">
                  <c:v>116.44</c:v>
                </c:pt>
                <c:pt idx="4407">
                  <c:v>114.3</c:v>
                </c:pt>
                <c:pt idx="4408">
                  <c:v>111.2</c:v>
                </c:pt>
                <c:pt idx="4409">
                  <c:v>111.53</c:v>
                </c:pt>
                <c:pt idx="4410">
                  <c:v>107.99</c:v>
                </c:pt>
                <c:pt idx="4411">
                  <c:v>102</c:v>
                </c:pt>
                <c:pt idx="4412">
                  <c:v>94.85</c:v>
                </c:pt>
                <c:pt idx="4413">
                  <c:v>100.13</c:v>
                </c:pt>
                <c:pt idx="4414">
                  <c:v>83.88</c:v>
                </c:pt>
                <c:pt idx="4415">
                  <c:v>81.66</c:v>
                </c:pt>
                <c:pt idx="4416">
                  <c:v>86.79</c:v>
                </c:pt>
                <c:pt idx="4417">
                  <c:v>87.36</c:v>
                </c:pt>
                <c:pt idx="4418">
                  <c:v>88.62</c:v>
                </c:pt>
                <c:pt idx="4419">
                  <c:v>107.13</c:v>
                </c:pt>
                <c:pt idx="4420">
                  <c:v>106.44</c:v>
                </c:pt>
                <c:pt idx="4421">
                  <c:v>102.39</c:v>
                </c:pt>
                <c:pt idx="4422">
                  <c:v>98.07</c:v>
                </c:pt>
                <c:pt idx="4423">
                  <c:v>86.34</c:v>
                </c:pt>
                <c:pt idx="4424">
                  <c:v>88.05</c:v>
                </c:pt>
                <c:pt idx="4425">
                  <c:v>90.09</c:v>
                </c:pt>
                <c:pt idx="4426">
                  <c:v>92.21</c:v>
                </c:pt>
                <c:pt idx="4427">
                  <c:v>88.08</c:v>
                </c:pt>
                <c:pt idx="4428">
                  <c:v>84.27</c:v>
                </c:pt>
                <c:pt idx="4429">
                  <c:v>84.88</c:v>
                </c:pt>
                <c:pt idx="4430">
                  <c:v>85.57</c:v>
                </c:pt>
                <c:pt idx="4431">
                  <c:v>82.78</c:v>
                </c:pt>
                <c:pt idx="4432">
                  <c:v>82.88</c:v>
                </c:pt>
                <c:pt idx="4433">
                  <c:v>85.12</c:v>
                </c:pt>
                <c:pt idx="4434">
                  <c:v>87.89</c:v>
                </c:pt>
                <c:pt idx="4435">
                  <c:v>90.01</c:v>
                </c:pt>
                <c:pt idx="4436">
                  <c:v>84.55</c:v>
                </c:pt>
                <c:pt idx="4437">
                  <c:v>81.91</c:v>
                </c:pt>
                <c:pt idx="4438">
                  <c:v>78.790000000000006</c:v>
                </c:pt>
                <c:pt idx="4439">
                  <c:v>78.75</c:v>
                </c:pt>
                <c:pt idx="4440">
                  <c:v>83.7</c:v>
                </c:pt>
                <c:pt idx="4441">
                  <c:v>86.14</c:v>
                </c:pt>
                <c:pt idx="4442">
                  <c:v>88.01</c:v>
                </c:pt>
                <c:pt idx="4443">
                  <c:v>92.53</c:v>
                </c:pt>
                <c:pt idx="4444">
                  <c:v>94.88</c:v>
                </c:pt>
                <c:pt idx="4445">
                  <c:v>94.24</c:v>
                </c:pt>
                <c:pt idx="4446">
                  <c:v>95.63</c:v>
                </c:pt>
                <c:pt idx="4447">
                  <c:v>99.03</c:v>
                </c:pt>
                <c:pt idx="4448">
                  <c:v>99.74</c:v>
                </c:pt>
                <c:pt idx="4449">
                  <c:v>100.72</c:v>
                </c:pt>
                <c:pt idx="4450">
                  <c:v>99.29</c:v>
                </c:pt>
                <c:pt idx="4451">
                  <c:v>98.3</c:v>
                </c:pt>
                <c:pt idx="4452">
                  <c:v>100.15</c:v>
                </c:pt>
                <c:pt idx="4453">
                  <c:v>103.59</c:v>
                </c:pt>
                <c:pt idx="4454">
                  <c:v>106.07</c:v>
                </c:pt>
                <c:pt idx="4455">
                  <c:v>98.48</c:v>
                </c:pt>
                <c:pt idx="4456">
                  <c:v>100.07</c:v>
                </c:pt>
                <c:pt idx="4457">
                  <c:v>99.17</c:v>
                </c:pt>
                <c:pt idx="4458">
                  <c:v>100.45</c:v>
                </c:pt>
                <c:pt idx="4459">
                  <c:v>100.09</c:v>
                </c:pt>
                <c:pt idx="4460">
                  <c:v>106.07</c:v>
                </c:pt>
                <c:pt idx="4461">
                  <c:v>101.55</c:v>
                </c:pt>
                <c:pt idx="4462">
                  <c:v>90.99</c:v>
                </c:pt>
                <c:pt idx="4463">
                  <c:v>94.77</c:v>
                </c:pt>
                <c:pt idx="4464">
                  <c:v>95.95</c:v>
                </c:pt>
                <c:pt idx="4465">
                  <c:v>97.34</c:v>
                </c:pt>
                <c:pt idx="4466">
                  <c:v>98.07</c:v>
                </c:pt>
                <c:pt idx="4467">
                  <c:v>89.17</c:v>
                </c:pt>
                <c:pt idx="4468">
                  <c:v>93.12</c:v>
                </c:pt>
                <c:pt idx="4469">
                  <c:v>100.82</c:v>
                </c:pt>
                <c:pt idx="4470">
                  <c:v>106.36</c:v>
                </c:pt>
                <c:pt idx="4471">
                  <c:v>107.99</c:v>
                </c:pt>
                <c:pt idx="4472">
                  <c:v>107.54</c:v>
                </c:pt>
                <c:pt idx="4473">
                  <c:v>110.45</c:v>
                </c:pt>
                <c:pt idx="4474">
                  <c:v>111.67</c:v>
                </c:pt>
                <c:pt idx="4475">
                  <c:v>101.47</c:v>
                </c:pt>
                <c:pt idx="4476">
                  <c:v>97.6</c:v>
                </c:pt>
                <c:pt idx="4477">
                  <c:v>98.7</c:v>
                </c:pt>
                <c:pt idx="4478">
                  <c:v>99.8</c:v>
                </c:pt>
                <c:pt idx="4479">
                  <c:v>101.11</c:v>
                </c:pt>
                <c:pt idx="4480">
                  <c:v>93.1</c:v>
                </c:pt>
                <c:pt idx="4481">
                  <c:v>88.46</c:v>
                </c:pt>
                <c:pt idx="4482">
                  <c:v>86.53</c:v>
                </c:pt>
                <c:pt idx="4483">
                  <c:v>86.65</c:v>
                </c:pt>
                <c:pt idx="4484">
                  <c:v>89.52</c:v>
                </c:pt>
                <c:pt idx="4485">
                  <c:v>88.79</c:v>
                </c:pt>
                <c:pt idx="4486">
                  <c:v>81.25</c:v>
                </c:pt>
                <c:pt idx="4487">
                  <c:v>82.99</c:v>
                </c:pt>
                <c:pt idx="4488">
                  <c:v>87.91</c:v>
                </c:pt>
                <c:pt idx="4489">
                  <c:v>87.48</c:v>
                </c:pt>
                <c:pt idx="4490">
                  <c:v>81.78</c:v>
                </c:pt>
                <c:pt idx="4491">
                  <c:v>79.3</c:v>
                </c:pt>
                <c:pt idx="4492">
                  <c:v>72.09</c:v>
                </c:pt>
                <c:pt idx="4493">
                  <c:v>79.52</c:v>
                </c:pt>
                <c:pt idx="4494">
                  <c:v>81.23</c:v>
                </c:pt>
                <c:pt idx="4495">
                  <c:v>83.37</c:v>
                </c:pt>
                <c:pt idx="4496">
                  <c:v>85.31</c:v>
                </c:pt>
                <c:pt idx="4497">
                  <c:v>87.28</c:v>
                </c:pt>
                <c:pt idx="4498">
                  <c:v>89.17</c:v>
                </c:pt>
                <c:pt idx="4499">
                  <c:v>81.400000000000006</c:v>
                </c:pt>
                <c:pt idx="4500">
                  <c:v>73.11</c:v>
                </c:pt>
                <c:pt idx="4501">
                  <c:v>74.17</c:v>
                </c:pt>
                <c:pt idx="4502">
                  <c:v>73.72</c:v>
                </c:pt>
                <c:pt idx="4503">
                  <c:v>71.03</c:v>
                </c:pt>
                <c:pt idx="4504">
                  <c:v>65.290000000000006</c:v>
                </c:pt>
                <c:pt idx="4505">
                  <c:v>57.66</c:v>
                </c:pt>
                <c:pt idx="4506">
                  <c:v>58.25</c:v>
                </c:pt>
                <c:pt idx="4507">
                  <c:v>58.76</c:v>
                </c:pt>
                <c:pt idx="4508">
                  <c:v>59.12</c:v>
                </c:pt>
                <c:pt idx="4509">
                  <c:v>59.45</c:v>
                </c:pt>
                <c:pt idx="4510">
                  <c:v>54.22</c:v>
                </c:pt>
                <c:pt idx="4511">
                  <c:v>42.41</c:v>
                </c:pt>
                <c:pt idx="4512">
                  <c:v>40.21</c:v>
                </c:pt>
                <c:pt idx="4513">
                  <c:v>40.03</c:v>
                </c:pt>
                <c:pt idx="4514">
                  <c:v>40.07</c:v>
                </c:pt>
                <c:pt idx="4515">
                  <c:v>57.74</c:v>
                </c:pt>
                <c:pt idx="4516">
                  <c:v>55.83</c:v>
                </c:pt>
                <c:pt idx="4517">
                  <c:v>55.05</c:v>
                </c:pt>
                <c:pt idx="4518">
                  <c:v>54.24</c:v>
                </c:pt>
                <c:pt idx="4519">
                  <c:v>47.09</c:v>
                </c:pt>
                <c:pt idx="4520">
                  <c:v>36.159999999999997</c:v>
                </c:pt>
                <c:pt idx="4521">
                  <c:v>52.1</c:v>
                </c:pt>
                <c:pt idx="4522">
                  <c:v>56.09</c:v>
                </c:pt>
                <c:pt idx="4523">
                  <c:v>76.23</c:v>
                </c:pt>
                <c:pt idx="4524">
                  <c:v>69.55</c:v>
                </c:pt>
                <c:pt idx="4525">
                  <c:v>69.319999999999993</c:v>
                </c:pt>
                <c:pt idx="4526">
                  <c:v>72.87</c:v>
                </c:pt>
                <c:pt idx="4527">
                  <c:v>80.73</c:v>
                </c:pt>
                <c:pt idx="4528">
                  <c:v>81.99</c:v>
                </c:pt>
                <c:pt idx="4529">
                  <c:v>83.96</c:v>
                </c:pt>
                <c:pt idx="4530">
                  <c:v>79.69</c:v>
                </c:pt>
                <c:pt idx="4531">
                  <c:v>83.13</c:v>
                </c:pt>
                <c:pt idx="4532">
                  <c:v>84.08</c:v>
                </c:pt>
                <c:pt idx="4533">
                  <c:v>83.74</c:v>
                </c:pt>
                <c:pt idx="4534">
                  <c:v>82.99</c:v>
                </c:pt>
                <c:pt idx="4535">
                  <c:v>79.34</c:v>
                </c:pt>
                <c:pt idx="4536">
                  <c:v>76.41</c:v>
                </c:pt>
                <c:pt idx="4537">
                  <c:v>76.19</c:v>
                </c:pt>
                <c:pt idx="4538">
                  <c:v>77.53</c:v>
                </c:pt>
                <c:pt idx="4539">
                  <c:v>78.63</c:v>
                </c:pt>
                <c:pt idx="4540">
                  <c:v>78.849999999999994</c:v>
                </c:pt>
                <c:pt idx="4541">
                  <c:v>78.77</c:v>
                </c:pt>
                <c:pt idx="4542">
                  <c:v>79.06</c:v>
                </c:pt>
                <c:pt idx="4543">
                  <c:v>77.790000000000006</c:v>
                </c:pt>
                <c:pt idx="4544">
                  <c:v>80.11</c:v>
                </c:pt>
                <c:pt idx="4545">
                  <c:v>78.87</c:v>
                </c:pt>
                <c:pt idx="4546">
                  <c:v>79.63</c:v>
                </c:pt>
                <c:pt idx="4547">
                  <c:v>80.849999999999994</c:v>
                </c:pt>
                <c:pt idx="4548">
                  <c:v>79.81</c:v>
                </c:pt>
                <c:pt idx="4549">
                  <c:v>83.13</c:v>
                </c:pt>
                <c:pt idx="4550">
                  <c:v>101.63</c:v>
                </c:pt>
                <c:pt idx="4551">
                  <c:v>102.55</c:v>
                </c:pt>
                <c:pt idx="4552">
                  <c:v>105.54</c:v>
                </c:pt>
                <c:pt idx="4553">
                  <c:v>106.79</c:v>
                </c:pt>
                <c:pt idx="4554">
                  <c:v>107.95</c:v>
                </c:pt>
                <c:pt idx="4555">
                  <c:v>109.29</c:v>
                </c:pt>
                <c:pt idx="4556">
                  <c:v>110.31</c:v>
                </c:pt>
                <c:pt idx="4557">
                  <c:v>111.96</c:v>
                </c:pt>
                <c:pt idx="4558">
                  <c:v>113.34</c:v>
                </c:pt>
                <c:pt idx="4559">
                  <c:v>113.5</c:v>
                </c:pt>
                <c:pt idx="4560">
                  <c:v>113.12</c:v>
                </c:pt>
                <c:pt idx="4561">
                  <c:v>114.77</c:v>
                </c:pt>
                <c:pt idx="4562">
                  <c:v>113.04</c:v>
                </c:pt>
                <c:pt idx="4563">
                  <c:v>116.92</c:v>
                </c:pt>
                <c:pt idx="4564">
                  <c:v>116.84</c:v>
                </c:pt>
                <c:pt idx="4565">
                  <c:v>103.45</c:v>
                </c:pt>
                <c:pt idx="4566">
                  <c:v>97.5</c:v>
                </c:pt>
                <c:pt idx="4567">
                  <c:v>98.21</c:v>
                </c:pt>
                <c:pt idx="4568">
                  <c:v>99.07</c:v>
                </c:pt>
                <c:pt idx="4569">
                  <c:v>99.84</c:v>
                </c:pt>
                <c:pt idx="4570">
                  <c:v>101.43</c:v>
                </c:pt>
                <c:pt idx="4571">
                  <c:v>102.41</c:v>
                </c:pt>
                <c:pt idx="4572">
                  <c:v>104.2</c:v>
                </c:pt>
                <c:pt idx="4573">
                  <c:v>104.55</c:v>
                </c:pt>
                <c:pt idx="4574">
                  <c:v>106.3</c:v>
                </c:pt>
                <c:pt idx="4575">
                  <c:v>104.22</c:v>
                </c:pt>
                <c:pt idx="4576">
                  <c:v>103.75</c:v>
                </c:pt>
                <c:pt idx="4577">
                  <c:v>92.25</c:v>
                </c:pt>
                <c:pt idx="4578">
                  <c:v>90.25</c:v>
                </c:pt>
                <c:pt idx="4579">
                  <c:v>94.02</c:v>
                </c:pt>
                <c:pt idx="4580">
                  <c:v>96.42</c:v>
                </c:pt>
                <c:pt idx="4581">
                  <c:v>97.52</c:v>
                </c:pt>
                <c:pt idx="4582">
                  <c:v>103.47</c:v>
                </c:pt>
                <c:pt idx="4583">
                  <c:v>104.4</c:v>
                </c:pt>
                <c:pt idx="4584">
                  <c:v>100.37</c:v>
                </c:pt>
                <c:pt idx="4585">
                  <c:v>100.47</c:v>
                </c:pt>
                <c:pt idx="4586">
                  <c:v>102.98</c:v>
                </c:pt>
                <c:pt idx="4587">
                  <c:v>103.69</c:v>
                </c:pt>
                <c:pt idx="4588">
                  <c:v>103.37</c:v>
                </c:pt>
                <c:pt idx="4589">
                  <c:v>102.61</c:v>
                </c:pt>
                <c:pt idx="4590">
                  <c:v>96.38</c:v>
                </c:pt>
                <c:pt idx="4591">
                  <c:v>92.62</c:v>
                </c:pt>
                <c:pt idx="4592">
                  <c:v>96.16</c:v>
                </c:pt>
                <c:pt idx="4593">
                  <c:v>91.35</c:v>
                </c:pt>
                <c:pt idx="4594">
                  <c:v>89.97</c:v>
                </c:pt>
                <c:pt idx="4595">
                  <c:v>101.51</c:v>
                </c:pt>
                <c:pt idx="4596">
                  <c:v>108.88</c:v>
                </c:pt>
                <c:pt idx="4597">
                  <c:v>99.64</c:v>
                </c:pt>
                <c:pt idx="4598">
                  <c:v>97.22</c:v>
                </c:pt>
                <c:pt idx="4599">
                  <c:v>96.97</c:v>
                </c:pt>
                <c:pt idx="4600">
                  <c:v>99.6</c:v>
                </c:pt>
                <c:pt idx="4601">
                  <c:v>98.7</c:v>
                </c:pt>
                <c:pt idx="4602">
                  <c:v>99.86</c:v>
                </c:pt>
                <c:pt idx="4603">
                  <c:v>94.59</c:v>
                </c:pt>
                <c:pt idx="4604">
                  <c:v>99.62</c:v>
                </c:pt>
                <c:pt idx="4605">
                  <c:v>99.4</c:v>
                </c:pt>
                <c:pt idx="4606">
                  <c:v>99.99</c:v>
                </c:pt>
                <c:pt idx="4607">
                  <c:v>101.68</c:v>
                </c:pt>
                <c:pt idx="4608">
                  <c:v>103.2</c:v>
                </c:pt>
                <c:pt idx="4609">
                  <c:v>104.3</c:v>
                </c:pt>
                <c:pt idx="4610">
                  <c:v>103.26</c:v>
                </c:pt>
                <c:pt idx="4611">
                  <c:v>101.84</c:v>
                </c:pt>
                <c:pt idx="4612">
                  <c:v>103.34</c:v>
                </c:pt>
                <c:pt idx="4613">
                  <c:v>101.9</c:v>
                </c:pt>
                <c:pt idx="4614">
                  <c:v>103.89</c:v>
                </c:pt>
                <c:pt idx="4615">
                  <c:v>104.65</c:v>
                </c:pt>
                <c:pt idx="4616">
                  <c:v>105.32</c:v>
                </c:pt>
                <c:pt idx="4617">
                  <c:v>105.89</c:v>
                </c:pt>
                <c:pt idx="4618">
                  <c:v>106.89</c:v>
                </c:pt>
                <c:pt idx="4619">
                  <c:v>107.93</c:v>
                </c:pt>
                <c:pt idx="4620">
                  <c:v>109.07</c:v>
                </c:pt>
                <c:pt idx="4621">
                  <c:v>107.42</c:v>
                </c:pt>
                <c:pt idx="4622">
                  <c:v>100.03</c:v>
                </c:pt>
                <c:pt idx="4623">
                  <c:v>103.12</c:v>
                </c:pt>
                <c:pt idx="4624">
                  <c:v>100.94</c:v>
                </c:pt>
                <c:pt idx="4625">
                  <c:v>96.1</c:v>
                </c:pt>
                <c:pt idx="4626">
                  <c:v>88.42</c:v>
                </c:pt>
                <c:pt idx="4627">
                  <c:v>95.34</c:v>
                </c:pt>
                <c:pt idx="4628">
                  <c:v>95.32</c:v>
                </c:pt>
                <c:pt idx="4629">
                  <c:v>98.78</c:v>
                </c:pt>
                <c:pt idx="4630">
                  <c:v>102.94</c:v>
                </c:pt>
                <c:pt idx="4631">
                  <c:v>94.55</c:v>
                </c:pt>
                <c:pt idx="4632">
                  <c:v>100.37</c:v>
                </c:pt>
                <c:pt idx="4633">
                  <c:v>102.1</c:v>
                </c:pt>
                <c:pt idx="4634">
                  <c:v>100.31</c:v>
                </c:pt>
                <c:pt idx="4635">
                  <c:v>104.38</c:v>
                </c:pt>
                <c:pt idx="4636">
                  <c:v>107.66</c:v>
                </c:pt>
                <c:pt idx="4637">
                  <c:v>109.05</c:v>
                </c:pt>
                <c:pt idx="4638">
                  <c:v>105.03</c:v>
                </c:pt>
                <c:pt idx="4639">
                  <c:v>103.06</c:v>
                </c:pt>
                <c:pt idx="4640">
                  <c:v>103.83</c:v>
                </c:pt>
                <c:pt idx="4641">
                  <c:v>100.66</c:v>
                </c:pt>
                <c:pt idx="4642">
                  <c:v>88.99</c:v>
                </c:pt>
                <c:pt idx="4643">
                  <c:v>83.49</c:v>
                </c:pt>
                <c:pt idx="4644">
                  <c:v>86.26</c:v>
                </c:pt>
                <c:pt idx="4645">
                  <c:v>92.19</c:v>
                </c:pt>
                <c:pt idx="4646">
                  <c:v>91.76</c:v>
                </c:pt>
                <c:pt idx="4647">
                  <c:v>88.95</c:v>
                </c:pt>
                <c:pt idx="4648">
                  <c:v>90.62</c:v>
                </c:pt>
                <c:pt idx="4649">
                  <c:v>99.92</c:v>
                </c:pt>
                <c:pt idx="4650">
                  <c:v>98.28</c:v>
                </c:pt>
                <c:pt idx="4651">
                  <c:v>106.28</c:v>
                </c:pt>
                <c:pt idx="4652">
                  <c:v>104.67</c:v>
                </c:pt>
                <c:pt idx="4653">
                  <c:v>105.54</c:v>
                </c:pt>
                <c:pt idx="4654">
                  <c:v>108.31</c:v>
                </c:pt>
                <c:pt idx="4655">
                  <c:v>104.71</c:v>
                </c:pt>
                <c:pt idx="4656">
                  <c:v>106.79</c:v>
                </c:pt>
                <c:pt idx="4657">
                  <c:v>107.48</c:v>
                </c:pt>
                <c:pt idx="4658">
                  <c:v>108.43</c:v>
                </c:pt>
                <c:pt idx="4659">
                  <c:v>109.39</c:v>
                </c:pt>
                <c:pt idx="4660">
                  <c:v>110.41</c:v>
                </c:pt>
                <c:pt idx="4661">
                  <c:v>110.63</c:v>
                </c:pt>
                <c:pt idx="4662">
                  <c:v>110.43</c:v>
                </c:pt>
                <c:pt idx="4663">
                  <c:v>100.33</c:v>
                </c:pt>
                <c:pt idx="4664">
                  <c:v>94.49</c:v>
                </c:pt>
                <c:pt idx="4665">
                  <c:v>96.85</c:v>
                </c:pt>
                <c:pt idx="4666">
                  <c:v>102.33</c:v>
                </c:pt>
                <c:pt idx="4667">
                  <c:v>103.51</c:v>
                </c:pt>
                <c:pt idx="4668">
                  <c:v>104.46</c:v>
                </c:pt>
                <c:pt idx="4669">
                  <c:v>105.56</c:v>
                </c:pt>
                <c:pt idx="4670">
                  <c:v>106.28</c:v>
                </c:pt>
                <c:pt idx="4671">
                  <c:v>106.87</c:v>
                </c:pt>
                <c:pt idx="4672">
                  <c:v>108.31</c:v>
                </c:pt>
                <c:pt idx="4673">
                  <c:v>108.9</c:v>
                </c:pt>
                <c:pt idx="4674">
                  <c:v>107.46</c:v>
                </c:pt>
                <c:pt idx="4675">
                  <c:v>108.03</c:v>
                </c:pt>
                <c:pt idx="4676">
                  <c:v>109.33</c:v>
                </c:pt>
                <c:pt idx="4677">
                  <c:v>108.9</c:v>
                </c:pt>
                <c:pt idx="4678">
                  <c:v>110.33</c:v>
                </c:pt>
                <c:pt idx="4679">
                  <c:v>111.51</c:v>
                </c:pt>
                <c:pt idx="4680">
                  <c:v>112.22</c:v>
                </c:pt>
                <c:pt idx="4681">
                  <c:v>106.38</c:v>
                </c:pt>
                <c:pt idx="4682">
                  <c:v>105.91</c:v>
                </c:pt>
                <c:pt idx="4683">
                  <c:v>108.41</c:v>
                </c:pt>
                <c:pt idx="4684">
                  <c:v>109.45</c:v>
                </c:pt>
                <c:pt idx="4685">
                  <c:v>111.33</c:v>
                </c:pt>
                <c:pt idx="4686">
                  <c:v>111.88</c:v>
                </c:pt>
                <c:pt idx="4687">
                  <c:v>104.08</c:v>
                </c:pt>
                <c:pt idx="4688">
                  <c:v>109.13</c:v>
                </c:pt>
                <c:pt idx="4689">
                  <c:v>116.72</c:v>
                </c:pt>
                <c:pt idx="4690">
                  <c:v>118.86</c:v>
                </c:pt>
                <c:pt idx="4691">
                  <c:v>109.64</c:v>
                </c:pt>
                <c:pt idx="4692">
                  <c:v>106.89</c:v>
                </c:pt>
                <c:pt idx="4693">
                  <c:v>102.2</c:v>
                </c:pt>
                <c:pt idx="4694">
                  <c:v>96.65</c:v>
                </c:pt>
                <c:pt idx="4695">
                  <c:v>91.33</c:v>
                </c:pt>
                <c:pt idx="4696">
                  <c:v>93</c:v>
                </c:pt>
                <c:pt idx="4697">
                  <c:v>91.48</c:v>
                </c:pt>
                <c:pt idx="4698">
                  <c:v>76.650000000000006</c:v>
                </c:pt>
                <c:pt idx="4699">
                  <c:v>78.63</c:v>
                </c:pt>
                <c:pt idx="4700">
                  <c:v>75.55</c:v>
                </c:pt>
                <c:pt idx="4701">
                  <c:v>84.19</c:v>
                </c:pt>
                <c:pt idx="4702">
                  <c:v>102.37</c:v>
                </c:pt>
                <c:pt idx="4703">
                  <c:v>100.43</c:v>
                </c:pt>
                <c:pt idx="4704">
                  <c:v>99.92</c:v>
                </c:pt>
                <c:pt idx="4705">
                  <c:v>101.9</c:v>
                </c:pt>
                <c:pt idx="4706">
                  <c:v>103.69</c:v>
                </c:pt>
                <c:pt idx="4707">
                  <c:v>104.79</c:v>
                </c:pt>
                <c:pt idx="4708">
                  <c:v>105.52</c:v>
                </c:pt>
                <c:pt idx="4709">
                  <c:v>106.01</c:v>
                </c:pt>
                <c:pt idx="4710">
                  <c:v>106.48</c:v>
                </c:pt>
                <c:pt idx="4711">
                  <c:v>107.05</c:v>
                </c:pt>
                <c:pt idx="4712">
                  <c:v>107.03</c:v>
                </c:pt>
                <c:pt idx="4713">
                  <c:v>107.6</c:v>
                </c:pt>
                <c:pt idx="4714">
                  <c:v>105.03</c:v>
                </c:pt>
                <c:pt idx="4715">
                  <c:v>98.91</c:v>
                </c:pt>
                <c:pt idx="4716">
                  <c:v>99.27</c:v>
                </c:pt>
                <c:pt idx="4717">
                  <c:v>97.56</c:v>
                </c:pt>
                <c:pt idx="4718">
                  <c:v>98.28</c:v>
                </c:pt>
                <c:pt idx="4719">
                  <c:v>98.87</c:v>
                </c:pt>
                <c:pt idx="4720">
                  <c:v>99.54</c:v>
                </c:pt>
                <c:pt idx="4721">
                  <c:v>100.7</c:v>
                </c:pt>
                <c:pt idx="4722">
                  <c:v>101.72</c:v>
                </c:pt>
                <c:pt idx="4723">
                  <c:v>103.51</c:v>
                </c:pt>
                <c:pt idx="4724">
                  <c:v>105.5</c:v>
                </c:pt>
                <c:pt idx="4725">
                  <c:v>107.48</c:v>
                </c:pt>
                <c:pt idx="4726">
                  <c:v>108.8</c:v>
                </c:pt>
                <c:pt idx="4727">
                  <c:v>109.98</c:v>
                </c:pt>
                <c:pt idx="4728">
                  <c:v>113.59</c:v>
                </c:pt>
                <c:pt idx="4729">
                  <c:v>114.2</c:v>
                </c:pt>
                <c:pt idx="4730">
                  <c:v>114.54</c:v>
                </c:pt>
                <c:pt idx="4731">
                  <c:v>112.32</c:v>
                </c:pt>
                <c:pt idx="4732">
                  <c:v>104.81</c:v>
                </c:pt>
                <c:pt idx="4733">
                  <c:v>107.48</c:v>
                </c:pt>
                <c:pt idx="4734">
                  <c:v>115.23</c:v>
                </c:pt>
                <c:pt idx="4735">
                  <c:v>116.17</c:v>
                </c:pt>
                <c:pt idx="4736">
                  <c:v>119.31</c:v>
                </c:pt>
                <c:pt idx="4737">
                  <c:v>116.13</c:v>
                </c:pt>
                <c:pt idx="4738">
                  <c:v>116.21</c:v>
                </c:pt>
                <c:pt idx="4739">
                  <c:v>112.97</c:v>
                </c:pt>
                <c:pt idx="4740">
                  <c:v>110.55</c:v>
                </c:pt>
                <c:pt idx="4741">
                  <c:v>103.91</c:v>
                </c:pt>
                <c:pt idx="4742">
                  <c:v>96.91</c:v>
                </c:pt>
                <c:pt idx="4743">
                  <c:v>94.67</c:v>
                </c:pt>
                <c:pt idx="4744">
                  <c:v>102.14</c:v>
                </c:pt>
                <c:pt idx="4745">
                  <c:v>91.43</c:v>
                </c:pt>
                <c:pt idx="4746">
                  <c:v>91.09</c:v>
                </c:pt>
                <c:pt idx="4747">
                  <c:v>98.85</c:v>
                </c:pt>
                <c:pt idx="4748">
                  <c:v>103.81</c:v>
                </c:pt>
                <c:pt idx="4749">
                  <c:v>108.74</c:v>
                </c:pt>
                <c:pt idx="4750">
                  <c:v>113.36</c:v>
                </c:pt>
                <c:pt idx="4751">
                  <c:v>113.87</c:v>
                </c:pt>
                <c:pt idx="4752">
                  <c:v>116.78</c:v>
                </c:pt>
                <c:pt idx="4753">
                  <c:v>117.82</c:v>
                </c:pt>
                <c:pt idx="4754">
                  <c:v>117.49</c:v>
                </c:pt>
                <c:pt idx="4755">
                  <c:v>110.35</c:v>
                </c:pt>
                <c:pt idx="4756">
                  <c:v>110.92</c:v>
                </c:pt>
                <c:pt idx="4757">
                  <c:v>110.98</c:v>
                </c:pt>
                <c:pt idx="4758">
                  <c:v>105.34</c:v>
                </c:pt>
                <c:pt idx="4759">
                  <c:v>104.16</c:v>
                </c:pt>
                <c:pt idx="4760">
                  <c:v>115.01</c:v>
                </c:pt>
                <c:pt idx="4761">
                  <c:v>116.37</c:v>
                </c:pt>
                <c:pt idx="4762">
                  <c:v>119.96</c:v>
                </c:pt>
                <c:pt idx="4763">
                  <c:v>123.56</c:v>
                </c:pt>
                <c:pt idx="4764">
                  <c:v>126.53</c:v>
                </c:pt>
                <c:pt idx="4765">
                  <c:v>127.49</c:v>
                </c:pt>
                <c:pt idx="4766">
                  <c:v>122.06</c:v>
                </c:pt>
                <c:pt idx="4767">
                  <c:v>116.86</c:v>
                </c:pt>
                <c:pt idx="4768">
                  <c:v>104.08</c:v>
                </c:pt>
                <c:pt idx="4769">
                  <c:v>96.42</c:v>
                </c:pt>
                <c:pt idx="4770">
                  <c:v>91.68</c:v>
                </c:pt>
                <c:pt idx="4771">
                  <c:v>82.82</c:v>
                </c:pt>
                <c:pt idx="4772">
                  <c:v>93.84</c:v>
                </c:pt>
                <c:pt idx="4773">
                  <c:v>90.42</c:v>
                </c:pt>
                <c:pt idx="4774">
                  <c:v>93.74</c:v>
                </c:pt>
                <c:pt idx="4775">
                  <c:v>100.51</c:v>
                </c:pt>
                <c:pt idx="4776">
                  <c:v>101.7</c:v>
                </c:pt>
                <c:pt idx="4777">
                  <c:v>101.19</c:v>
                </c:pt>
                <c:pt idx="4778">
                  <c:v>103.91</c:v>
                </c:pt>
                <c:pt idx="4779">
                  <c:v>106.13</c:v>
                </c:pt>
                <c:pt idx="4780">
                  <c:v>105.93</c:v>
                </c:pt>
                <c:pt idx="4781">
                  <c:v>93.84</c:v>
                </c:pt>
                <c:pt idx="4782">
                  <c:v>95.32</c:v>
                </c:pt>
                <c:pt idx="4783">
                  <c:v>110.78</c:v>
                </c:pt>
                <c:pt idx="4784">
                  <c:v>110.41</c:v>
                </c:pt>
                <c:pt idx="4785">
                  <c:v>103.73</c:v>
                </c:pt>
                <c:pt idx="4786">
                  <c:v>95.75</c:v>
                </c:pt>
                <c:pt idx="4787">
                  <c:v>101.06</c:v>
                </c:pt>
                <c:pt idx="4788">
                  <c:v>102.67</c:v>
                </c:pt>
                <c:pt idx="4789">
                  <c:v>102.27</c:v>
                </c:pt>
                <c:pt idx="4790">
                  <c:v>102.77</c:v>
                </c:pt>
                <c:pt idx="4791">
                  <c:v>106.36</c:v>
                </c:pt>
                <c:pt idx="4792">
                  <c:v>110.65</c:v>
                </c:pt>
                <c:pt idx="4793">
                  <c:v>113.36</c:v>
                </c:pt>
                <c:pt idx="4794">
                  <c:v>112.83</c:v>
                </c:pt>
                <c:pt idx="4795">
                  <c:v>103.98</c:v>
                </c:pt>
                <c:pt idx="4796">
                  <c:v>114.09</c:v>
                </c:pt>
                <c:pt idx="4797">
                  <c:v>111.67</c:v>
                </c:pt>
                <c:pt idx="4798">
                  <c:v>110.76</c:v>
                </c:pt>
                <c:pt idx="4799">
                  <c:v>111.75</c:v>
                </c:pt>
                <c:pt idx="4800">
                  <c:v>105.12</c:v>
                </c:pt>
                <c:pt idx="4801">
                  <c:v>97.93</c:v>
                </c:pt>
                <c:pt idx="4802">
                  <c:v>90.82</c:v>
                </c:pt>
                <c:pt idx="4803">
                  <c:v>90.84</c:v>
                </c:pt>
                <c:pt idx="4804">
                  <c:v>90.88</c:v>
                </c:pt>
                <c:pt idx="4805">
                  <c:v>95.22</c:v>
                </c:pt>
                <c:pt idx="4806">
                  <c:v>93.71</c:v>
                </c:pt>
                <c:pt idx="4807">
                  <c:v>95</c:v>
                </c:pt>
                <c:pt idx="4808">
                  <c:v>93.02</c:v>
                </c:pt>
                <c:pt idx="4809">
                  <c:v>94.94</c:v>
                </c:pt>
                <c:pt idx="4810">
                  <c:v>96.2</c:v>
                </c:pt>
                <c:pt idx="4811">
                  <c:v>96.97</c:v>
                </c:pt>
                <c:pt idx="4812">
                  <c:v>98.21</c:v>
                </c:pt>
                <c:pt idx="4813">
                  <c:v>99.07</c:v>
                </c:pt>
                <c:pt idx="4814">
                  <c:v>96.77</c:v>
                </c:pt>
                <c:pt idx="4815">
                  <c:v>89.77</c:v>
                </c:pt>
                <c:pt idx="4816">
                  <c:v>91.62</c:v>
                </c:pt>
                <c:pt idx="4817">
                  <c:v>94.59</c:v>
                </c:pt>
                <c:pt idx="4818">
                  <c:v>95.65</c:v>
                </c:pt>
                <c:pt idx="4819">
                  <c:v>96.73</c:v>
                </c:pt>
                <c:pt idx="4820">
                  <c:v>97.56</c:v>
                </c:pt>
                <c:pt idx="4821">
                  <c:v>98.42</c:v>
                </c:pt>
                <c:pt idx="4822">
                  <c:v>99.42</c:v>
                </c:pt>
                <c:pt idx="4823">
                  <c:v>95.12</c:v>
                </c:pt>
                <c:pt idx="4824">
                  <c:v>96.44</c:v>
                </c:pt>
                <c:pt idx="4825">
                  <c:v>96.89</c:v>
                </c:pt>
                <c:pt idx="4826">
                  <c:v>95.43</c:v>
                </c:pt>
                <c:pt idx="4827">
                  <c:v>87.79</c:v>
                </c:pt>
                <c:pt idx="4828">
                  <c:v>101.9</c:v>
                </c:pt>
                <c:pt idx="4829">
                  <c:v>100.39</c:v>
                </c:pt>
                <c:pt idx="4830">
                  <c:v>101.82</c:v>
                </c:pt>
                <c:pt idx="4831">
                  <c:v>102.96</c:v>
                </c:pt>
                <c:pt idx="4832">
                  <c:v>104.18</c:v>
                </c:pt>
                <c:pt idx="4833">
                  <c:v>105.85</c:v>
                </c:pt>
                <c:pt idx="4834">
                  <c:v>87.77</c:v>
                </c:pt>
                <c:pt idx="4835">
                  <c:v>79.67</c:v>
                </c:pt>
                <c:pt idx="4836">
                  <c:v>86.71</c:v>
                </c:pt>
                <c:pt idx="4837">
                  <c:v>98.76</c:v>
                </c:pt>
                <c:pt idx="4838">
                  <c:v>99.27</c:v>
                </c:pt>
                <c:pt idx="4839">
                  <c:v>101.06</c:v>
                </c:pt>
                <c:pt idx="4840">
                  <c:v>102.29</c:v>
                </c:pt>
                <c:pt idx="4841">
                  <c:v>103.37</c:v>
                </c:pt>
                <c:pt idx="4842">
                  <c:v>104.51</c:v>
                </c:pt>
                <c:pt idx="4843">
                  <c:v>97.6</c:v>
                </c:pt>
                <c:pt idx="4844">
                  <c:v>96.46</c:v>
                </c:pt>
                <c:pt idx="4845">
                  <c:v>97.2</c:v>
                </c:pt>
                <c:pt idx="4846">
                  <c:v>98.56</c:v>
                </c:pt>
                <c:pt idx="4847">
                  <c:v>91.8</c:v>
                </c:pt>
                <c:pt idx="4848">
                  <c:v>98.07</c:v>
                </c:pt>
                <c:pt idx="4849">
                  <c:v>100.47</c:v>
                </c:pt>
                <c:pt idx="4850">
                  <c:v>99.42</c:v>
                </c:pt>
                <c:pt idx="4851">
                  <c:v>98.4</c:v>
                </c:pt>
                <c:pt idx="4852">
                  <c:v>99.05</c:v>
                </c:pt>
                <c:pt idx="4853">
                  <c:v>99.8</c:v>
                </c:pt>
                <c:pt idx="4854">
                  <c:v>91.7</c:v>
                </c:pt>
                <c:pt idx="4855">
                  <c:v>98.03</c:v>
                </c:pt>
                <c:pt idx="4856">
                  <c:v>101.31</c:v>
                </c:pt>
                <c:pt idx="4857">
                  <c:v>100.66</c:v>
                </c:pt>
                <c:pt idx="4858">
                  <c:v>100.11</c:v>
                </c:pt>
                <c:pt idx="4859">
                  <c:v>95.85</c:v>
                </c:pt>
                <c:pt idx="4860">
                  <c:v>98.11</c:v>
                </c:pt>
                <c:pt idx="4861">
                  <c:v>102.53</c:v>
                </c:pt>
                <c:pt idx="4862">
                  <c:v>103.85</c:v>
                </c:pt>
                <c:pt idx="4863">
                  <c:v>102.71</c:v>
                </c:pt>
                <c:pt idx="4864">
                  <c:v>96.57</c:v>
                </c:pt>
                <c:pt idx="4865">
                  <c:v>101.06</c:v>
                </c:pt>
                <c:pt idx="4866">
                  <c:v>102.31</c:v>
                </c:pt>
                <c:pt idx="4867">
                  <c:v>99.88</c:v>
                </c:pt>
                <c:pt idx="4868">
                  <c:v>101.53</c:v>
                </c:pt>
                <c:pt idx="4869">
                  <c:v>102.06</c:v>
                </c:pt>
                <c:pt idx="4870">
                  <c:v>90.95</c:v>
                </c:pt>
                <c:pt idx="4871">
                  <c:v>92.19</c:v>
                </c:pt>
                <c:pt idx="4872">
                  <c:v>93.39</c:v>
                </c:pt>
                <c:pt idx="4873">
                  <c:v>93.86</c:v>
                </c:pt>
                <c:pt idx="4874">
                  <c:v>94.35</c:v>
                </c:pt>
                <c:pt idx="4875">
                  <c:v>94.47</c:v>
                </c:pt>
                <c:pt idx="4876">
                  <c:v>96.75</c:v>
                </c:pt>
                <c:pt idx="4877">
                  <c:v>98.62</c:v>
                </c:pt>
                <c:pt idx="4878">
                  <c:v>99.94</c:v>
                </c:pt>
                <c:pt idx="4879">
                  <c:v>101.57</c:v>
                </c:pt>
                <c:pt idx="4880">
                  <c:v>99.25</c:v>
                </c:pt>
                <c:pt idx="4881">
                  <c:v>100.01</c:v>
                </c:pt>
                <c:pt idx="4882">
                  <c:v>91.98</c:v>
                </c:pt>
                <c:pt idx="4883">
                  <c:v>92.92</c:v>
                </c:pt>
                <c:pt idx="4884">
                  <c:v>88.6</c:v>
                </c:pt>
                <c:pt idx="4885">
                  <c:v>85.59</c:v>
                </c:pt>
                <c:pt idx="4886">
                  <c:v>88.81</c:v>
                </c:pt>
                <c:pt idx="4887">
                  <c:v>89.58</c:v>
                </c:pt>
                <c:pt idx="4888">
                  <c:v>99.92</c:v>
                </c:pt>
                <c:pt idx="4889">
                  <c:v>104.53</c:v>
                </c:pt>
                <c:pt idx="4890">
                  <c:v>96.28</c:v>
                </c:pt>
                <c:pt idx="4891">
                  <c:v>86.14</c:v>
                </c:pt>
                <c:pt idx="4892">
                  <c:v>88.42</c:v>
                </c:pt>
                <c:pt idx="4893">
                  <c:v>82.78</c:v>
                </c:pt>
                <c:pt idx="4894">
                  <c:v>87.24</c:v>
                </c:pt>
                <c:pt idx="4895">
                  <c:v>94.1</c:v>
                </c:pt>
                <c:pt idx="4896">
                  <c:v>95.04</c:v>
                </c:pt>
                <c:pt idx="4897">
                  <c:v>96.91</c:v>
                </c:pt>
                <c:pt idx="4898">
                  <c:v>97.77</c:v>
                </c:pt>
                <c:pt idx="4899">
                  <c:v>99.9</c:v>
                </c:pt>
                <c:pt idx="4900">
                  <c:v>101.43</c:v>
                </c:pt>
                <c:pt idx="4901">
                  <c:v>103.04</c:v>
                </c:pt>
                <c:pt idx="4902">
                  <c:v>104.85</c:v>
                </c:pt>
                <c:pt idx="4903">
                  <c:v>106.58</c:v>
                </c:pt>
                <c:pt idx="4904">
                  <c:v>108.58</c:v>
                </c:pt>
                <c:pt idx="4905">
                  <c:v>111.57</c:v>
                </c:pt>
                <c:pt idx="4906">
                  <c:v>109.47</c:v>
                </c:pt>
                <c:pt idx="4907">
                  <c:v>105.89</c:v>
                </c:pt>
                <c:pt idx="4908">
                  <c:v>97.22</c:v>
                </c:pt>
                <c:pt idx="4909">
                  <c:v>89.72</c:v>
                </c:pt>
                <c:pt idx="4910">
                  <c:v>89.17</c:v>
                </c:pt>
                <c:pt idx="4911">
                  <c:v>90.03</c:v>
                </c:pt>
                <c:pt idx="4912">
                  <c:v>90.68</c:v>
                </c:pt>
                <c:pt idx="4913">
                  <c:v>91.52</c:v>
                </c:pt>
                <c:pt idx="4914">
                  <c:v>84.88</c:v>
                </c:pt>
                <c:pt idx="4915">
                  <c:v>78.510000000000005</c:v>
                </c:pt>
                <c:pt idx="4916">
                  <c:v>72.83</c:v>
                </c:pt>
                <c:pt idx="4917">
                  <c:v>73.36</c:v>
                </c:pt>
                <c:pt idx="4918">
                  <c:v>73.5</c:v>
                </c:pt>
                <c:pt idx="4919">
                  <c:v>65.760000000000005</c:v>
                </c:pt>
                <c:pt idx="4920">
                  <c:v>55.99</c:v>
                </c:pt>
                <c:pt idx="4921">
                  <c:v>56.03</c:v>
                </c:pt>
                <c:pt idx="4922">
                  <c:v>56.01</c:v>
                </c:pt>
                <c:pt idx="4923">
                  <c:v>56.27</c:v>
                </c:pt>
                <c:pt idx="4924">
                  <c:v>56.64</c:v>
                </c:pt>
                <c:pt idx="4925">
                  <c:v>55.87</c:v>
                </c:pt>
                <c:pt idx="4926">
                  <c:v>56.6</c:v>
                </c:pt>
                <c:pt idx="4927">
                  <c:v>57.25</c:v>
                </c:pt>
                <c:pt idx="4928">
                  <c:v>56.54</c:v>
                </c:pt>
                <c:pt idx="4929">
                  <c:v>60.14</c:v>
                </c:pt>
                <c:pt idx="4930">
                  <c:v>80.56</c:v>
                </c:pt>
                <c:pt idx="4931">
                  <c:v>81.010000000000005</c:v>
                </c:pt>
                <c:pt idx="4932">
                  <c:v>81.760000000000005</c:v>
                </c:pt>
                <c:pt idx="4933">
                  <c:v>82.33</c:v>
                </c:pt>
                <c:pt idx="4934">
                  <c:v>86.98</c:v>
                </c:pt>
                <c:pt idx="4935">
                  <c:v>84.15</c:v>
                </c:pt>
                <c:pt idx="4936">
                  <c:v>79.239999999999995</c:v>
                </c:pt>
                <c:pt idx="4937">
                  <c:v>81.66</c:v>
                </c:pt>
                <c:pt idx="4938">
                  <c:v>84.45</c:v>
                </c:pt>
                <c:pt idx="4939">
                  <c:v>80.5</c:v>
                </c:pt>
                <c:pt idx="4940">
                  <c:v>78.63</c:v>
                </c:pt>
                <c:pt idx="4941">
                  <c:v>78.55</c:v>
                </c:pt>
                <c:pt idx="4942">
                  <c:v>76.349999999999994</c:v>
                </c:pt>
                <c:pt idx="4943">
                  <c:v>71.67</c:v>
                </c:pt>
                <c:pt idx="4944">
                  <c:v>75.489999999999995</c:v>
                </c:pt>
                <c:pt idx="4945">
                  <c:v>75.8</c:v>
                </c:pt>
                <c:pt idx="4946">
                  <c:v>78.75</c:v>
                </c:pt>
                <c:pt idx="4947">
                  <c:v>80.36</c:v>
                </c:pt>
                <c:pt idx="4948">
                  <c:v>80.81</c:v>
                </c:pt>
                <c:pt idx="4949">
                  <c:v>81.3</c:v>
                </c:pt>
                <c:pt idx="4950">
                  <c:v>100.58</c:v>
                </c:pt>
                <c:pt idx="4951">
                  <c:v>92.39</c:v>
                </c:pt>
                <c:pt idx="4952">
                  <c:v>90.29</c:v>
                </c:pt>
                <c:pt idx="4953">
                  <c:v>95.4</c:v>
                </c:pt>
                <c:pt idx="4954">
                  <c:v>98.03</c:v>
                </c:pt>
                <c:pt idx="4955">
                  <c:v>98.62</c:v>
                </c:pt>
                <c:pt idx="4956">
                  <c:v>94</c:v>
                </c:pt>
                <c:pt idx="4957">
                  <c:v>94.43</c:v>
                </c:pt>
                <c:pt idx="4958">
                  <c:v>96.36</c:v>
                </c:pt>
                <c:pt idx="4959">
                  <c:v>98.56</c:v>
                </c:pt>
                <c:pt idx="4960">
                  <c:v>96</c:v>
                </c:pt>
                <c:pt idx="4961">
                  <c:v>97.81</c:v>
                </c:pt>
                <c:pt idx="4962">
                  <c:v>98.62</c:v>
                </c:pt>
                <c:pt idx="4963">
                  <c:v>100.21</c:v>
                </c:pt>
                <c:pt idx="4964">
                  <c:v>96.06</c:v>
                </c:pt>
                <c:pt idx="4965">
                  <c:v>97.81</c:v>
                </c:pt>
                <c:pt idx="4966">
                  <c:v>105.52</c:v>
                </c:pt>
                <c:pt idx="4967">
                  <c:v>98.25</c:v>
                </c:pt>
                <c:pt idx="4968">
                  <c:v>92.11</c:v>
                </c:pt>
                <c:pt idx="4969">
                  <c:v>86.65</c:v>
                </c:pt>
                <c:pt idx="4970">
                  <c:v>91.43</c:v>
                </c:pt>
                <c:pt idx="4971">
                  <c:v>94.59</c:v>
                </c:pt>
                <c:pt idx="4972">
                  <c:v>96.06</c:v>
                </c:pt>
                <c:pt idx="4973">
                  <c:v>97.97</c:v>
                </c:pt>
                <c:pt idx="4974">
                  <c:v>101.33</c:v>
                </c:pt>
                <c:pt idx="4975">
                  <c:v>95</c:v>
                </c:pt>
                <c:pt idx="4976">
                  <c:v>105.77</c:v>
                </c:pt>
                <c:pt idx="4977">
                  <c:v>107.62</c:v>
                </c:pt>
                <c:pt idx="4978">
                  <c:v>104.71</c:v>
                </c:pt>
                <c:pt idx="4979">
                  <c:v>103.39</c:v>
                </c:pt>
                <c:pt idx="4980">
                  <c:v>101.08</c:v>
                </c:pt>
                <c:pt idx="4981">
                  <c:v>98.25</c:v>
                </c:pt>
                <c:pt idx="4982">
                  <c:v>97.6</c:v>
                </c:pt>
                <c:pt idx="4983">
                  <c:v>97.26</c:v>
                </c:pt>
                <c:pt idx="4984">
                  <c:v>98.64</c:v>
                </c:pt>
                <c:pt idx="4985">
                  <c:v>98.74</c:v>
                </c:pt>
                <c:pt idx="4986">
                  <c:v>101.17</c:v>
                </c:pt>
                <c:pt idx="4987">
                  <c:v>104.24</c:v>
                </c:pt>
                <c:pt idx="4988">
                  <c:v>110.25</c:v>
                </c:pt>
                <c:pt idx="4989">
                  <c:v>111.57</c:v>
                </c:pt>
                <c:pt idx="4990">
                  <c:v>113.73</c:v>
                </c:pt>
                <c:pt idx="4991">
                  <c:v>113.26</c:v>
                </c:pt>
                <c:pt idx="4992">
                  <c:v>107.11</c:v>
                </c:pt>
                <c:pt idx="4993">
                  <c:v>97.07</c:v>
                </c:pt>
                <c:pt idx="4994">
                  <c:v>96.93</c:v>
                </c:pt>
                <c:pt idx="4995">
                  <c:v>96.83</c:v>
                </c:pt>
                <c:pt idx="4996">
                  <c:v>96.36</c:v>
                </c:pt>
                <c:pt idx="4997">
                  <c:v>96.2</c:v>
                </c:pt>
                <c:pt idx="4998">
                  <c:v>96.2</c:v>
                </c:pt>
                <c:pt idx="4999">
                  <c:v>96.06</c:v>
                </c:pt>
                <c:pt idx="5000">
                  <c:v>94.41</c:v>
                </c:pt>
                <c:pt idx="5001">
                  <c:v>84.17</c:v>
                </c:pt>
                <c:pt idx="5002">
                  <c:v>81.99</c:v>
                </c:pt>
                <c:pt idx="5003">
                  <c:v>84.49</c:v>
                </c:pt>
                <c:pt idx="5004">
                  <c:v>82.15</c:v>
                </c:pt>
                <c:pt idx="5005">
                  <c:v>83.17</c:v>
                </c:pt>
                <c:pt idx="5006">
                  <c:v>85.37</c:v>
                </c:pt>
                <c:pt idx="5007">
                  <c:v>85.75</c:v>
                </c:pt>
                <c:pt idx="5008">
                  <c:v>90.42</c:v>
                </c:pt>
                <c:pt idx="5009">
                  <c:v>85.49</c:v>
                </c:pt>
                <c:pt idx="5010">
                  <c:v>84.78</c:v>
                </c:pt>
                <c:pt idx="5011">
                  <c:v>96.12</c:v>
                </c:pt>
                <c:pt idx="5012">
                  <c:v>101.47</c:v>
                </c:pt>
                <c:pt idx="5013">
                  <c:v>98.99</c:v>
                </c:pt>
                <c:pt idx="5014">
                  <c:v>98.7</c:v>
                </c:pt>
                <c:pt idx="5015">
                  <c:v>97.03</c:v>
                </c:pt>
                <c:pt idx="5016">
                  <c:v>94.79</c:v>
                </c:pt>
                <c:pt idx="5017">
                  <c:v>91.43</c:v>
                </c:pt>
                <c:pt idx="5018">
                  <c:v>92.49</c:v>
                </c:pt>
                <c:pt idx="5019">
                  <c:v>93.55</c:v>
                </c:pt>
                <c:pt idx="5020">
                  <c:v>94.14</c:v>
                </c:pt>
                <c:pt idx="5021">
                  <c:v>94.75</c:v>
                </c:pt>
                <c:pt idx="5022">
                  <c:v>95.22</c:v>
                </c:pt>
                <c:pt idx="5023">
                  <c:v>95.51</c:v>
                </c:pt>
                <c:pt idx="5024">
                  <c:v>91.11</c:v>
                </c:pt>
                <c:pt idx="5025">
                  <c:v>93.1</c:v>
                </c:pt>
                <c:pt idx="5026">
                  <c:v>91.66</c:v>
                </c:pt>
                <c:pt idx="5027">
                  <c:v>86.83</c:v>
                </c:pt>
                <c:pt idx="5028">
                  <c:v>90.09</c:v>
                </c:pt>
                <c:pt idx="5029">
                  <c:v>96.57</c:v>
                </c:pt>
                <c:pt idx="5030">
                  <c:v>99.01</c:v>
                </c:pt>
                <c:pt idx="5031">
                  <c:v>99.8</c:v>
                </c:pt>
                <c:pt idx="5032">
                  <c:v>99.92</c:v>
                </c:pt>
                <c:pt idx="5033">
                  <c:v>97.32</c:v>
                </c:pt>
                <c:pt idx="5034">
                  <c:v>98.68</c:v>
                </c:pt>
                <c:pt idx="5035">
                  <c:v>95.1</c:v>
                </c:pt>
                <c:pt idx="5036">
                  <c:v>90.91</c:v>
                </c:pt>
                <c:pt idx="5037">
                  <c:v>85.22</c:v>
                </c:pt>
                <c:pt idx="5038">
                  <c:v>93.02</c:v>
                </c:pt>
                <c:pt idx="5039">
                  <c:v>90.42</c:v>
                </c:pt>
                <c:pt idx="5040">
                  <c:v>94.16</c:v>
                </c:pt>
                <c:pt idx="5041">
                  <c:v>96.75</c:v>
                </c:pt>
                <c:pt idx="5042">
                  <c:v>97.5</c:v>
                </c:pt>
                <c:pt idx="5043">
                  <c:v>98.68</c:v>
                </c:pt>
                <c:pt idx="5044">
                  <c:v>99.7</c:v>
                </c:pt>
                <c:pt idx="5045">
                  <c:v>105.03</c:v>
                </c:pt>
                <c:pt idx="5046">
                  <c:v>106.13</c:v>
                </c:pt>
                <c:pt idx="5047">
                  <c:v>107.25</c:v>
                </c:pt>
                <c:pt idx="5048">
                  <c:v>105.58</c:v>
                </c:pt>
                <c:pt idx="5049">
                  <c:v>103.79</c:v>
                </c:pt>
                <c:pt idx="5050">
                  <c:v>99.92</c:v>
                </c:pt>
                <c:pt idx="5051">
                  <c:v>97.44</c:v>
                </c:pt>
                <c:pt idx="5052">
                  <c:v>98.62</c:v>
                </c:pt>
                <c:pt idx="5053">
                  <c:v>100.05</c:v>
                </c:pt>
                <c:pt idx="5054">
                  <c:v>103.37</c:v>
                </c:pt>
                <c:pt idx="5055">
                  <c:v>105.06</c:v>
                </c:pt>
                <c:pt idx="5056">
                  <c:v>104.24</c:v>
                </c:pt>
                <c:pt idx="5057">
                  <c:v>106.36</c:v>
                </c:pt>
                <c:pt idx="5058">
                  <c:v>108.29</c:v>
                </c:pt>
                <c:pt idx="5059">
                  <c:v>106.87</c:v>
                </c:pt>
                <c:pt idx="5060">
                  <c:v>106.97</c:v>
                </c:pt>
                <c:pt idx="5061">
                  <c:v>107.95</c:v>
                </c:pt>
                <c:pt idx="5062">
                  <c:v>107.4</c:v>
                </c:pt>
                <c:pt idx="5063">
                  <c:v>113.77</c:v>
                </c:pt>
                <c:pt idx="5064">
                  <c:v>112.34</c:v>
                </c:pt>
                <c:pt idx="5065">
                  <c:v>113.54</c:v>
                </c:pt>
                <c:pt idx="5066">
                  <c:v>110.69</c:v>
                </c:pt>
                <c:pt idx="5067">
                  <c:v>114.4</c:v>
                </c:pt>
                <c:pt idx="5068">
                  <c:v>113.95</c:v>
                </c:pt>
                <c:pt idx="5069">
                  <c:v>113.91</c:v>
                </c:pt>
                <c:pt idx="5070">
                  <c:v>101.31</c:v>
                </c:pt>
                <c:pt idx="5071">
                  <c:v>96.3</c:v>
                </c:pt>
                <c:pt idx="5072">
                  <c:v>97.89</c:v>
                </c:pt>
                <c:pt idx="5073">
                  <c:v>100.33</c:v>
                </c:pt>
                <c:pt idx="5074">
                  <c:v>102.06</c:v>
                </c:pt>
                <c:pt idx="5075">
                  <c:v>103.37</c:v>
                </c:pt>
                <c:pt idx="5076">
                  <c:v>104.28</c:v>
                </c:pt>
                <c:pt idx="5077">
                  <c:v>107.7</c:v>
                </c:pt>
                <c:pt idx="5078">
                  <c:v>97.87</c:v>
                </c:pt>
                <c:pt idx="5079">
                  <c:v>92.21</c:v>
                </c:pt>
                <c:pt idx="5080">
                  <c:v>95.12</c:v>
                </c:pt>
                <c:pt idx="5081">
                  <c:v>96.48</c:v>
                </c:pt>
                <c:pt idx="5082">
                  <c:v>102.47</c:v>
                </c:pt>
                <c:pt idx="5083">
                  <c:v>105.24</c:v>
                </c:pt>
                <c:pt idx="5084">
                  <c:v>100.37</c:v>
                </c:pt>
                <c:pt idx="5085">
                  <c:v>101.59</c:v>
                </c:pt>
                <c:pt idx="5086">
                  <c:v>100.6</c:v>
                </c:pt>
                <c:pt idx="5087">
                  <c:v>101.84</c:v>
                </c:pt>
                <c:pt idx="5088">
                  <c:v>102.33</c:v>
                </c:pt>
                <c:pt idx="5089">
                  <c:v>97.05</c:v>
                </c:pt>
                <c:pt idx="5090">
                  <c:v>98.95</c:v>
                </c:pt>
                <c:pt idx="5091">
                  <c:v>100.88</c:v>
                </c:pt>
                <c:pt idx="5092">
                  <c:v>90.56</c:v>
                </c:pt>
                <c:pt idx="5093">
                  <c:v>81.599999999999994</c:v>
                </c:pt>
                <c:pt idx="5094">
                  <c:v>101.66</c:v>
                </c:pt>
                <c:pt idx="5095">
                  <c:v>92.72</c:v>
                </c:pt>
                <c:pt idx="5096">
                  <c:v>89.26</c:v>
                </c:pt>
                <c:pt idx="5097">
                  <c:v>89.64</c:v>
                </c:pt>
                <c:pt idx="5098">
                  <c:v>93.23</c:v>
                </c:pt>
                <c:pt idx="5099">
                  <c:v>93.84</c:v>
                </c:pt>
                <c:pt idx="5100">
                  <c:v>94.55</c:v>
                </c:pt>
                <c:pt idx="5101">
                  <c:v>92.15</c:v>
                </c:pt>
                <c:pt idx="5102">
                  <c:v>85.55</c:v>
                </c:pt>
                <c:pt idx="5103">
                  <c:v>82.11</c:v>
                </c:pt>
                <c:pt idx="5104">
                  <c:v>92.27</c:v>
                </c:pt>
                <c:pt idx="5105">
                  <c:v>96.06</c:v>
                </c:pt>
                <c:pt idx="5106">
                  <c:v>96.69</c:v>
                </c:pt>
                <c:pt idx="5107">
                  <c:v>97.77</c:v>
                </c:pt>
                <c:pt idx="5108">
                  <c:v>90.88</c:v>
                </c:pt>
                <c:pt idx="5109">
                  <c:v>99.5</c:v>
                </c:pt>
                <c:pt idx="5110">
                  <c:v>102.18</c:v>
                </c:pt>
                <c:pt idx="5111">
                  <c:v>103.04</c:v>
                </c:pt>
                <c:pt idx="5112">
                  <c:v>97.4</c:v>
                </c:pt>
                <c:pt idx="5113">
                  <c:v>87.71</c:v>
                </c:pt>
                <c:pt idx="5114">
                  <c:v>84.37</c:v>
                </c:pt>
                <c:pt idx="5115">
                  <c:v>84.19</c:v>
                </c:pt>
                <c:pt idx="5116">
                  <c:v>85.08</c:v>
                </c:pt>
                <c:pt idx="5117">
                  <c:v>87.38</c:v>
                </c:pt>
                <c:pt idx="5118">
                  <c:v>86.61</c:v>
                </c:pt>
                <c:pt idx="5119">
                  <c:v>87.48</c:v>
                </c:pt>
                <c:pt idx="5120">
                  <c:v>80.709999999999994</c:v>
                </c:pt>
                <c:pt idx="5121">
                  <c:v>75.64</c:v>
                </c:pt>
                <c:pt idx="5122">
                  <c:v>76.39</c:v>
                </c:pt>
                <c:pt idx="5123">
                  <c:v>77.180000000000007</c:v>
                </c:pt>
                <c:pt idx="5124">
                  <c:v>78</c:v>
                </c:pt>
                <c:pt idx="5125">
                  <c:v>78.63</c:v>
                </c:pt>
                <c:pt idx="5126">
                  <c:v>79.16</c:v>
                </c:pt>
                <c:pt idx="5127">
                  <c:v>79.91</c:v>
                </c:pt>
                <c:pt idx="5128">
                  <c:v>81.05</c:v>
                </c:pt>
                <c:pt idx="5129">
                  <c:v>82.19</c:v>
                </c:pt>
                <c:pt idx="5130">
                  <c:v>70.77</c:v>
                </c:pt>
                <c:pt idx="5131">
                  <c:v>60.65</c:v>
                </c:pt>
                <c:pt idx="5132">
                  <c:v>57.68</c:v>
                </c:pt>
                <c:pt idx="5133">
                  <c:v>58.37</c:v>
                </c:pt>
                <c:pt idx="5134">
                  <c:v>58.98</c:v>
                </c:pt>
                <c:pt idx="5135">
                  <c:v>59.63</c:v>
                </c:pt>
                <c:pt idx="5136">
                  <c:v>60.47</c:v>
                </c:pt>
                <c:pt idx="5137">
                  <c:v>80.56</c:v>
                </c:pt>
                <c:pt idx="5138">
                  <c:v>75.900000000000006</c:v>
                </c:pt>
                <c:pt idx="5139">
                  <c:v>75.19</c:v>
                </c:pt>
                <c:pt idx="5140">
                  <c:v>73.91</c:v>
                </c:pt>
                <c:pt idx="5141">
                  <c:v>73.930000000000007</c:v>
                </c:pt>
                <c:pt idx="5142">
                  <c:v>71.5</c:v>
                </c:pt>
                <c:pt idx="5143">
                  <c:v>65.62</c:v>
                </c:pt>
                <c:pt idx="5144">
                  <c:v>71.44</c:v>
                </c:pt>
                <c:pt idx="5145">
                  <c:v>72.599999999999994</c:v>
                </c:pt>
                <c:pt idx="5146">
                  <c:v>72.599999999999994</c:v>
                </c:pt>
                <c:pt idx="5147">
                  <c:v>72.17</c:v>
                </c:pt>
                <c:pt idx="5148">
                  <c:v>74.209999999999994</c:v>
                </c:pt>
                <c:pt idx="5149">
                  <c:v>98.62</c:v>
                </c:pt>
                <c:pt idx="5150">
                  <c:v>104.36</c:v>
                </c:pt>
                <c:pt idx="5151">
                  <c:v>95.02</c:v>
                </c:pt>
                <c:pt idx="5152">
                  <c:v>96.36</c:v>
                </c:pt>
                <c:pt idx="5153">
                  <c:v>99.54</c:v>
                </c:pt>
                <c:pt idx="5154">
                  <c:v>100.35</c:v>
                </c:pt>
                <c:pt idx="5155">
                  <c:v>97.14</c:v>
                </c:pt>
                <c:pt idx="5156">
                  <c:v>97.05</c:v>
                </c:pt>
                <c:pt idx="5157">
                  <c:v>98.68</c:v>
                </c:pt>
                <c:pt idx="5158">
                  <c:v>103.24</c:v>
                </c:pt>
                <c:pt idx="5159">
                  <c:v>103.04</c:v>
                </c:pt>
                <c:pt idx="5160">
                  <c:v>97.26</c:v>
                </c:pt>
                <c:pt idx="5161">
                  <c:v>97.52</c:v>
                </c:pt>
                <c:pt idx="5162">
                  <c:v>97.28</c:v>
                </c:pt>
                <c:pt idx="5163">
                  <c:v>91.58</c:v>
                </c:pt>
                <c:pt idx="5164">
                  <c:v>92.7</c:v>
                </c:pt>
                <c:pt idx="5165">
                  <c:v>93.06</c:v>
                </c:pt>
                <c:pt idx="5166">
                  <c:v>94.94</c:v>
                </c:pt>
                <c:pt idx="5167">
                  <c:v>95.53</c:v>
                </c:pt>
                <c:pt idx="5168">
                  <c:v>83.07</c:v>
                </c:pt>
                <c:pt idx="5169">
                  <c:v>82.33</c:v>
                </c:pt>
                <c:pt idx="5170">
                  <c:v>87.18</c:v>
                </c:pt>
                <c:pt idx="5171">
                  <c:v>107.15</c:v>
                </c:pt>
                <c:pt idx="5172">
                  <c:v>106.66</c:v>
                </c:pt>
                <c:pt idx="5173">
                  <c:v>107.4</c:v>
                </c:pt>
                <c:pt idx="5174">
                  <c:v>96.1</c:v>
                </c:pt>
                <c:pt idx="5175">
                  <c:v>93.76</c:v>
                </c:pt>
                <c:pt idx="5176">
                  <c:v>93.98</c:v>
                </c:pt>
                <c:pt idx="5177">
                  <c:v>93.9</c:v>
                </c:pt>
                <c:pt idx="5178">
                  <c:v>94.18</c:v>
                </c:pt>
                <c:pt idx="5179">
                  <c:v>94.69</c:v>
                </c:pt>
                <c:pt idx="5180">
                  <c:v>95.16</c:v>
                </c:pt>
                <c:pt idx="5181">
                  <c:v>93.47</c:v>
                </c:pt>
                <c:pt idx="5182">
                  <c:v>94.06</c:v>
                </c:pt>
                <c:pt idx="5183">
                  <c:v>92.92</c:v>
                </c:pt>
                <c:pt idx="5184">
                  <c:v>99.97</c:v>
                </c:pt>
                <c:pt idx="5185">
                  <c:v>111.33</c:v>
                </c:pt>
                <c:pt idx="5186">
                  <c:v>109.8</c:v>
                </c:pt>
                <c:pt idx="5187">
                  <c:v>97.11</c:v>
                </c:pt>
                <c:pt idx="5188">
                  <c:v>97.5</c:v>
                </c:pt>
                <c:pt idx="5189">
                  <c:v>92.7</c:v>
                </c:pt>
                <c:pt idx="5190">
                  <c:v>99.54</c:v>
                </c:pt>
                <c:pt idx="5191">
                  <c:v>97.44</c:v>
                </c:pt>
                <c:pt idx="5192">
                  <c:v>89.01</c:v>
                </c:pt>
                <c:pt idx="5193">
                  <c:v>91.96</c:v>
                </c:pt>
                <c:pt idx="5194">
                  <c:v>89.85</c:v>
                </c:pt>
                <c:pt idx="5195">
                  <c:v>90.88</c:v>
                </c:pt>
                <c:pt idx="5196">
                  <c:v>92.02</c:v>
                </c:pt>
                <c:pt idx="5197">
                  <c:v>91.68</c:v>
                </c:pt>
                <c:pt idx="5198">
                  <c:v>91.9</c:v>
                </c:pt>
                <c:pt idx="5199">
                  <c:v>90.19</c:v>
                </c:pt>
                <c:pt idx="5200">
                  <c:v>93.94</c:v>
                </c:pt>
                <c:pt idx="5201">
                  <c:v>85.29</c:v>
                </c:pt>
                <c:pt idx="5202">
                  <c:v>86.28</c:v>
                </c:pt>
                <c:pt idx="5203">
                  <c:v>87.28</c:v>
                </c:pt>
                <c:pt idx="5204">
                  <c:v>88.28</c:v>
                </c:pt>
                <c:pt idx="5205">
                  <c:v>85.02</c:v>
                </c:pt>
                <c:pt idx="5206">
                  <c:v>91.25</c:v>
                </c:pt>
                <c:pt idx="5207">
                  <c:v>92.6</c:v>
                </c:pt>
                <c:pt idx="5208">
                  <c:v>91.23</c:v>
                </c:pt>
                <c:pt idx="5209">
                  <c:v>84.13</c:v>
                </c:pt>
                <c:pt idx="5210">
                  <c:v>89.68</c:v>
                </c:pt>
                <c:pt idx="5211">
                  <c:v>87.16</c:v>
                </c:pt>
                <c:pt idx="5212">
                  <c:v>85.53</c:v>
                </c:pt>
                <c:pt idx="5213">
                  <c:v>87.24</c:v>
                </c:pt>
                <c:pt idx="5214">
                  <c:v>88.6</c:v>
                </c:pt>
                <c:pt idx="5215">
                  <c:v>90.42</c:v>
                </c:pt>
                <c:pt idx="5216">
                  <c:v>93.82</c:v>
                </c:pt>
                <c:pt idx="5217">
                  <c:v>95.43</c:v>
                </c:pt>
                <c:pt idx="5218">
                  <c:v>96.65</c:v>
                </c:pt>
                <c:pt idx="5219">
                  <c:v>97.81</c:v>
                </c:pt>
                <c:pt idx="5220">
                  <c:v>99.82</c:v>
                </c:pt>
                <c:pt idx="5221">
                  <c:v>101.21</c:v>
                </c:pt>
                <c:pt idx="5222">
                  <c:v>96.54</c:v>
                </c:pt>
                <c:pt idx="5223">
                  <c:v>95.28</c:v>
                </c:pt>
                <c:pt idx="5224">
                  <c:v>94.79</c:v>
                </c:pt>
                <c:pt idx="5225">
                  <c:v>94.49</c:v>
                </c:pt>
                <c:pt idx="5226">
                  <c:v>83.82</c:v>
                </c:pt>
                <c:pt idx="5227">
                  <c:v>85.65</c:v>
                </c:pt>
                <c:pt idx="5228">
                  <c:v>89.93</c:v>
                </c:pt>
                <c:pt idx="5229">
                  <c:v>90.38</c:v>
                </c:pt>
                <c:pt idx="5230">
                  <c:v>84.65</c:v>
                </c:pt>
                <c:pt idx="5231">
                  <c:v>84.51</c:v>
                </c:pt>
                <c:pt idx="5232">
                  <c:v>85.61</c:v>
                </c:pt>
                <c:pt idx="5233">
                  <c:v>83.23</c:v>
                </c:pt>
                <c:pt idx="5234">
                  <c:v>82.7</c:v>
                </c:pt>
                <c:pt idx="5235">
                  <c:v>83.01</c:v>
                </c:pt>
                <c:pt idx="5236">
                  <c:v>83.56</c:v>
                </c:pt>
                <c:pt idx="5237">
                  <c:v>85.18</c:v>
                </c:pt>
                <c:pt idx="5238">
                  <c:v>90.62</c:v>
                </c:pt>
                <c:pt idx="5239">
                  <c:v>105.83</c:v>
                </c:pt>
                <c:pt idx="5240">
                  <c:v>96.59</c:v>
                </c:pt>
                <c:pt idx="5241">
                  <c:v>97.77</c:v>
                </c:pt>
                <c:pt idx="5242">
                  <c:v>98.5</c:v>
                </c:pt>
                <c:pt idx="5243">
                  <c:v>99.5</c:v>
                </c:pt>
                <c:pt idx="5244">
                  <c:v>104.83</c:v>
                </c:pt>
                <c:pt idx="5245">
                  <c:v>111.55</c:v>
                </c:pt>
                <c:pt idx="5246">
                  <c:v>112.34</c:v>
                </c:pt>
                <c:pt idx="5247">
                  <c:v>112.61</c:v>
                </c:pt>
                <c:pt idx="5248">
                  <c:v>110.33</c:v>
                </c:pt>
                <c:pt idx="5249">
                  <c:v>111.24</c:v>
                </c:pt>
                <c:pt idx="5250">
                  <c:v>111.96</c:v>
                </c:pt>
                <c:pt idx="5251">
                  <c:v>112.12</c:v>
                </c:pt>
                <c:pt idx="5252">
                  <c:v>115.78</c:v>
                </c:pt>
                <c:pt idx="5253">
                  <c:v>110.53</c:v>
                </c:pt>
                <c:pt idx="5254">
                  <c:v>100.31</c:v>
                </c:pt>
                <c:pt idx="5255">
                  <c:v>100.74</c:v>
                </c:pt>
                <c:pt idx="5256">
                  <c:v>107.36</c:v>
                </c:pt>
                <c:pt idx="5257">
                  <c:v>115.6</c:v>
                </c:pt>
                <c:pt idx="5258">
                  <c:v>112.3</c:v>
                </c:pt>
                <c:pt idx="5259">
                  <c:v>112.32</c:v>
                </c:pt>
                <c:pt idx="5260">
                  <c:v>104.18</c:v>
                </c:pt>
                <c:pt idx="5261">
                  <c:v>112.32</c:v>
                </c:pt>
                <c:pt idx="5262">
                  <c:v>117.96</c:v>
                </c:pt>
                <c:pt idx="5263">
                  <c:v>115.78</c:v>
                </c:pt>
                <c:pt idx="5264">
                  <c:v>102.86</c:v>
                </c:pt>
                <c:pt idx="5265">
                  <c:v>100.98</c:v>
                </c:pt>
                <c:pt idx="5266">
                  <c:v>101.68</c:v>
                </c:pt>
                <c:pt idx="5267">
                  <c:v>90.62</c:v>
                </c:pt>
                <c:pt idx="5268">
                  <c:v>84.61</c:v>
                </c:pt>
                <c:pt idx="5269">
                  <c:v>85.31</c:v>
                </c:pt>
                <c:pt idx="5270">
                  <c:v>84.04</c:v>
                </c:pt>
                <c:pt idx="5271">
                  <c:v>76.709999999999994</c:v>
                </c:pt>
                <c:pt idx="5272">
                  <c:v>81.58</c:v>
                </c:pt>
                <c:pt idx="5273">
                  <c:v>82.05</c:v>
                </c:pt>
                <c:pt idx="5274">
                  <c:v>82.76</c:v>
                </c:pt>
                <c:pt idx="5275">
                  <c:v>83.11</c:v>
                </c:pt>
                <c:pt idx="5276">
                  <c:v>83.47</c:v>
                </c:pt>
                <c:pt idx="5277">
                  <c:v>83.7</c:v>
                </c:pt>
                <c:pt idx="5278">
                  <c:v>84.23</c:v>
                </c:pt>
                <c:pt idx="5279">
                  <c:v>84.78</c:v>
                </c:pt>
                <c:pt idx="5280">
                  <c:v>85.47</c:v>
                </c:pt>
                <c:pt idx="5281">
                  <c:v>86.45</c:v>
                </c:pt>
                <c:pt idx="5282">
                  <c:v>85.1</c:v>
                </c:pt>
                <c:pt idx="5283">
                  <c:v>86.63</c:v>
                </c:pt>
                <c:pt idx="5284">
                  <c:v>78.63</c:v>
                </c:pt>
                <c:pt idx="5285">
                  <c:v>78.12</c:v>
                </c:pt>
                <c:pt idx="5286">
                  <c:v>78.95</c:v>
                </c:pt>
                <c:pt idx="5287">
                  <c:v>63.18</c:v>
                </c:pt>
                <c:pt idx="5288">
                  <c:v>53.04</c:v>
                </c:pt>
                <c:pt idx="5289">
                  <c:v>53.36</c:v>
                </c:pt>
                <c:pt idx="5290">
                  <c:v>53.69</c:v>
                </c:pt>
                <c:pt idx="5291">
                  <c:v>54.07</c:v>
                </c:pt>
                <c:pt idx="5292">
                  <c:v>72.319999999999993</c:v>
                </c:pt>
                <c:pt idx="5293">
                  <c:v>81.11</c:v>
                </c:pt>
                <c:pt idx="5294">
                  <c:v>80.75</c:v>
                </c:pt>
                <c:pt idx="5295">
                  <c:v>74.64</c:v>
                </c:pt>
                <c:pt idx="5296">
                  <c:v>67.25</c:v>
                </c:pt>
                <c:pt idx="5297">
                  <c:v>67.209999999999994</c:v>
                </c:pt>
                <c:pt idx="5298">
                  <c:v>67.08</c:v>
                </c:pt>
                <c:pt idx="5299">
                  <c:v>56.17</c:v>
                </c:pt>
                <c:pt idx="5300">
                  <c:v>51.79</c:v>
                </c:pt>
                <c:pt idx="5301">
                  <c:v>51.86</c:v>
                </c:pt>
                <c:pt idx="5302">
                  <c:v>52.22</c:v>
                </c:pt>
                <c:pt idx="5303">
                  <c:v>53.99</c:v>
                </c:pt>
                <c:pt idx="5304">
                  <c:v>55.66</c:v>
                </c:pt>
                <c:pt idx="5305">
                  <c:v>55.56</c:v>
                </c:pt>
                <c:pt idx="5306">
                  <c:v>55.95</c:v>
                </c:pt>
                <c:pt idx="5307">
                  <c:v>55.74</c:v>
                </c:pt>
                <c:pt idx="5308">
                  <c:v>55.56</c:v>
                </c:pt>
                <c:pt idx="5309">
                  <c:v>51.24</c:v>
                </c:pt>
                <c:pt idx="5310">
                  <c:v>52.22</c:v>
                </c:pt>
                <c:pt idx="5311">
                  <c:v>52.28</c:v>
                </c:pt>
                <c:pt idx="5312">
                  <c:v>52.22</c:v>
                </c:pt>
                <c:pt idx="5313">
                  <c:v>52.39</c:v>
                </c:pt>
                <c:pt idx="5314">
                  <c:v>52.55</c:v>
                </c:pt>
                <c:pt idx="5315">
                  <c:v>52.63</c:v>
                </c:pt>
                <c:pt idx="5316">
                  <c:v>49.01</c:v>
                </c:pt>
                <c:pt idx="5317">
                  <c:v>55.38</c:v>
                </c:pt>
                <c:pt idx="5318">
                  <c:v>64.540000000000006</c:v>
                </c:pt>
                <c:pt idx="5319">
                  <c:v>74.03</c:v>
                </c:pt>
                <c:pt idx="5320">
                  <c:v>72.42</c:v>
                </c:pt>
                <c:pt idx="5321">
                  <c:v>86.26</c:v>
                </c:pt>
                <c:pt idx="5322">
                  <c:v>74.680000000000007</c:v>
                </c:pt>
                <c:pt idx="5323">
                  <c:v>71.42</c:v>
                </c:pt>
                <c:pt idx="5324">
                  <c:v>68.75</c:v>
                </c:pt>
                <c:pt idx="5325">
                  <c:v>77.239999999999995</c:v>
                </c:pt>
                <c:pt idx="5326">
                  <c:v>93.12</c:v>
                </c:pt>
                <c:pt idx="5327">
                  <c:v>93.12</c:v>
                </c:pt>
                <c:pt idx="5328">
                  <c:v>91.88</c:v>
                </c:pt>
                <c:pt idx="5329">
                  <c:v>92.43</c:v>
                </c:pt>
                <c:pt idx="5330">
                  <c:v>97.5</c:v>
                </c:pt>
                <c:pt idx="5331">
                  <c:v>98.21</c:v>
                </c:pt>
                <c:pt idx="5332">
                  <c:v>95.89</c:v>
                </c:pt>
                <c:pt idx="5333">
                  <c:v>96.97</c:v>
                </c:pt>
                <c:pt idx="5334">
                  <c:v>94.37</c:v>
                </c:pt>
                <c:pt idx="5335">
                  <c:v>92.8</c:v>
                </c:pt>
                <c:pt idx="5336">
                  <c:v>91.92</c:v>
                </c:pt>
                <c:pt idx="5337">
                  <c:v>93.02</c:v>
                </c:pt>
                <c:pt idx="5338">
                  <c:v>89.15</c:v>
                </c:pt>
                <c:pt idx="5339">
                  <c:v>89.72</c:v>
                </c:pt>
                <c:pt idx="5340">
                  <c:v>85.02</c:v>
                </c:pt>
                <c:pt idx="5341">
                  <c:v>72.680000000000007</c:v>
                </c:pt>
                <c:pt idx="5342">
                  <c:v>71.12</c:v>
                </c:pt>
                <c:pt idx="5343">
                  <c:v>76.650000000000006</c:v>
                </c:pt>
                <c:pt idx="5344">
                  <c:v>82.58</c:v>
                </c:pt>
                <c:pt idx="5345">
                  <c:v>82.19</c:v>
                </c:pt>
                <c:pt idx="5346">
                  <c:v>84.88</c:v>
                </c:pt>
                <c:pt idx="5347">
                  <c:v>85.9</c:v>
                </c:pt>
                <c:pt idx="5348">
                  <c:v>85.98</c:v>
                </c:pt>
                <c:pt idx="5349">
                  <c:v>87.59</c:v>
                </c:pt>
                <c:pt idx="5350">
                  <c:v>82.72</c:v>
                </c:pt>
                <c:pt idx="5351">
                  <c:v>82.88</c:v>
                </c:pt>
                <c:pt idx="5352">
                  <c:v>82.7</c:v>
                </c:pt>
                <c:pt idx="5353">
                  <c:v>80.790000000000006</c:v>
                </c:pt>
                <c:pt idx="5354">
                  <c:v>81.739999999999995</c:v>
                </c:pt>
                <c:pt idx="5355">
                  <c:v>82.48</c:v>
                </c:pt>
                <c:pt idx="5356">
                  <c:v>83.13</c:v>
                </c:pt>
                <c:pt idx="5357">
                  <c:v>83.66</c:v>
                </c:pt>
                <c:pt idx="5358">
                  <c:v>84.02</c:v>
                </c:pt>
                <c:pt idx="5359">
                  <c:v>84.55</c:v>
                </c:pt>
                <c:pt idx="5360">
                  <c:v>75.39</c:v>
                </c:pt>
                <c:pt idx="5361">
                  <c:v>54.32</c:v>
                </c:pt>
                <c:pt idx="5362">
                  <c:v>50.25</c:v>
                </c:pt>
                <c:pt idx="5363">
                  <c:v>58.25</c:v>
                </c:pt>
                <c:pt idx="5364">
                  <c:v>75.25</c:v>
                </c:pt>
                <c:pt idx="5365">
                  <c:v>72.05</c:v>
                </c:pt>
                <c:pt idx="5366">
                  <c:v>72.56</c:v>
                </c:pt>
                <c:pt idx="5367">
                  <c:v>73.819999999999993</c:v>
                </c:pt>
                <c:pt idx="5368">
                  <c:v>76.02</c:v>
                </c:pt>
                <c:pt idx="5369">
                  <c:v>76.86</c:v>
                </c:pt>
                <c:pt idx="5370">
                  <c:v>77.22</c:v>
                </c:pt>
                <c:pt idx="5371">
                  <c:v>77.510000000000005</c:v>
                </c:pt>
                <c:pt idx="5372">
                  <c:v>77.67</c:v>
                </c:pt>
                <c:pt idx="5373">
                  <c:v>77.94</c:v>
                </c:pt>
                <c:pt idx="5374">
                  <c:v>78.16</c:v>
                </c:pt>
                <c:pt idx="5375">
                  <c:v>78.42</c:v>
                </c:pt>
                <c:pt idx="5376">
                  <c:v>78.63</c:v>
                </c:pt>
                <c:pt idx="5377">
                  <c:v>78.81</c:v>
                </c:pt>
                <c:pt idx="5378">
                  <c:v>79.239999999999995</c:v>
                </c:pt>
                <c:pt idx="5379">
                  <c:v>79.83</c:v>
                </c:pt>
                <c:pt idx="5380">
                  <c:v>79.38</c:v>
                </c:pt>
                <c:pt idx="5381">
                  <c:v>77.59</c:v>
                </c:pt>
                <c:pt idx="5382">
                  <c:v>74.150000000000006</c:v>
                </c:pt>
                <c:pt idx="5383">
                  <c:v>81.66</c:v>
                </c:pt>
                <c:pt idx="5384">
                  <c:v>81.8</c:v>
                </c:pt>
                <c:pt idx="5385">
                  <c:v>70.849999999999994</c:v>
                </c:pt>
                <c:pt idx="5386">
                  <c:v>62.52</c:v>
                </c:pt>
                <c:pt idx="5387">
                  <c:v>62.28</c:v>
                </c:pt>
                <c:pt idx="5388">
                  <c:v>62.24</c:v>
                </c:pt>
                <c:pt idx="5389">
                  <c:v>62.26</c:v>
                </c:pt>
                <c:pt idx="5390">
                  <c:v>51.67</c:v>
                </c:pt>
                <c:pt idx="5391">
                  <c:v>45.01</c:v>
                </c:pt>
                <c:pt idx="5392">
                  <c:v>44.97</c:v>
                </c:pt>
                <c:pt idx="5393">
                  <c:v>44.89</c:v>
                </c:pt>
                <c:pt idx="5394">
                  <c:v>44.79</c:v>
                </c:pt>
                <c:pt idx="5395">
                  <c:v>43.57</c:v>
                </c:pt>
                <c:pt idx="5396">
                  <c:v>36.46</c:v>
                </c:pt>
                <c:pt idx="5397">
                  <c:v>36.380000000000003</c:v>
                </c:pt>
                <c:pt idx="5398">
                  <c:v>36.36</c:v>
                </c:pt>
                <c:pt idx="5399">
                  <c:v>36.36</c:v>
                </c:pt>
                <c:pt idx="5400">
                  <c:v>36.42</c:v>
                </c:pt>
                <c:pt idx="5401">
                  <c:v>36.4</c:v>
                </c:pt>
                <c:pt idx="5402">
                  <c:v>36.380000000000003</c:v>
                </c:pt>
                <c:pt idx="5403">
                  <c:v>36.44</c:v>
                </c:pt>
                <c:pt idx="5404">
                  <c:v>36.5</c:v>
                </c:pt>
                <c:pt idx="5405">
                  <c:v>36.479999999999997</c:v>
                </c:pt>
                <c:pt idx="5406">
                  <c:v>33.119999999999997</c:v>
                </c:pt>
                <c:pt idx="5407">
                  <c:v>29.562000000000001</c:v>
                </c:pt>
                <c:pt idx="5408">
                  <c:v>29.582000000000001</c:v>
                </c:pt>
                <c:pt idx="5409">
                  <c:v>29.582000000000001</c:v>
                </c:pt>
                <c:pt idx="5410">
                  <c:v>29.562000000000001</c:v>
                </c:pt>
                <c:pt idx="5411">
                  <c:v>29.582000000000001</c:v>
                </c:pt>
                <c:pt idx="5412">
                  <c:v>29.582000000000001</c:v>
                </c:pt>
                <c:pt idx="5413">
                  <c:v>29.582000000000001</c:v>
                </c:pt>
                <c:pt idx="5414">
                  <c:v>29.562000000000001</c:v>
                </c:pt>
                <c:pt idx="5415">
                  <c:v>29.542000000000002</c:v>
                </c:pt>
                <c:pt idx="5416">
                  <c:v>29.562000000000001</c:v>
                </c:pt>
                <c:pt idx="5417">
                  <c:v>29.562000000000001</c:v>
                </c:pt>
                <c:pt idx="5418">
                  <c:v>29.582000000000001</c:v>
                </c:pt>
                <c:pt idx="5419">
                  <c:v>29.562000000000001</c:v>
                </c:pt>
                <c:pt idx="5420">
                  <c:v>29.562000000000001</c:v>
                </c:pt>
                <c:pt idx="5421">
                  <c:v>29.562000000000001</c:v>
                </c:pt>
                <c:pt idx="5422">
                  <c:v>29.562000000000001</c:v>
                </c:pt>
                <c:pt idx="5423">
                  <c:v>29.562000000000001</c:v>
                </c:pt>
                <c:pt idx="5424">
                  <c:v>29.542000000000002</c:v>
                </c:pt>
                <c:pt idx="5425">
                  <c:v>29.582000000000001</c:v>
                </c:pt>
                <c:pt idx="5426">
                  <c:v>29.582000000000001</c:v>
                </c:pt>
                <c:pt idx="5427">
                  <c:v>29.542000000000002</c:v>
                </c:pt>
                <c:pt idx="5428">
                  <c:v>29.562000000000001</c:v>
                </c:pt>
                <c:pt idx="5429">
                  <c:v>29.582000000000001</c:v>
                </c:pt>
                <c:pt idx="5430">
                  <c:v>29.562000000000001</c:v>
                </c:pt>
                <c:pt idx="5431">
                  <c:v>29.582000000000001</c:v>
                </c:pt>
                <c:pt idx="5432">
                  <c:v>29.582000000000001</c:v>
                </c:pt>
                <c:pt idx="5433">
                  <c:v>29.582000000000001</c:v>
                </c:pt>
                <c:pt idx="5434">
                  <c:v>29.582000000000001</c:v>
                </c:pt>
                <c:pt idx="5435">
                  <c:v>29.582000000000001</c:v>
                </c:pt>
                <c:pt idx="5436">
                  <c:v>29.582000000000001</c:v>
                </c:pt>
                <c:pt idx="5437">
                  <c:v>29.582000000000001</c:v>
                </c:pt>
                <c:pt idx="5438">
                  <c:v>29.582000000000001</c:v>
                </c:pt>
                <c:pt idx="5439">
                  <c:v>29.582000000000001</c:v>
                </c:pt>
                <c:pt idx="5440">
                  <c:v>29.582000000000001</c:v>
                </c:pt>
                <c:pt idx="5441">
                  <c:v>29.582000000000001</c:v>
                </c:pt>
                <c:pt idx="5442">
                  <c:v>29.582000000000001</c:v>
                </c:pt>
                <c:pt idx="5443">
                  <c:v>29.582000000000001</c:v>
                </c:pt>
                <c:pt idx="5444">
                  <c:v>29.582000000000001</c:v>
                </c:pt>
                <c:pt idx="5445">
                  <c:v>29.582000000000001</c:v>
                </c:pt>
                <c:pt idx="5446">
                  <c:v>29.542000000000002</c:v>
                </c:pt>
                <c:pt idx="5447">
                  <c:v>29.582000000000001</c:v>
                </c:pt>
                <c:pt idx="5448">
                  <c:v>29.562000000000001</c:v>
                </c:pt>
                <c:pt idx="5449">
                  <c:v>29.562000000000001</c:v>
                </c:pt>
                <c:pt idx="5450">
                  <c:v>29.562000000000001</c:v>
                </c:pt>
                <c:pt idx="5451">
                  <c:v>29.562000000000001</c:v>
                </c:pt>
                <c:pt idx="5452">
                  <c:v>29.582000000000001</c:v>
                </c:pt>
                <c:pt idx="5453">
                  <c:v>29.562000000000001</c:v>
                </c:pt>
                <c:pt idx="5454">
                  <c:v>29.562000000000001</c:v>
                </c:pt>
                <c:pt idx="5455">
                  <c:v>29.582000000000001</c:v>
                </c:pt>
                <c:pt idx="5456">
                  <c:v>29.562000000000001</c:v>
                </c:pt>
                <c:pt idx="5457">
                  <c:v>29.562000000000001</c:v>
                </c:pt>
                <c:pt idx="5458">
                  <c:v>29.562000000000001</c:v>
                </c:pt>
                <c:pt idx="5459">
                  <c:v>29.562000000000001</c:v>
                </c:pt>
                <c:pt idx="5460">
                  <c:v>29.582000000000001</c:v>
                </c:pt>
                <c:pt idx="5461">
                  <c:v>29.521000000000001</c:v>
                </c:pt>
                <c:pt idx="5462">
                  <c:v>29.542000000000002</c:v>
                </c:pt>
                <c:pt idx="5463">
                  <c:v>29.521000000000001</c:v>
                </c:pt>
                <c:pt idx="5464">
                  <c:v>29.542000000000002</c:v>
                </c:pt>
                <c:pt idx="5465">
                  <c:v>29.542000000000002</c:v>
                </c:pt>
                <c:pt idx="5466">
                  <c:v>29.521000000000001</c:v>
                </c:pt>
                <c:pt idx="5467">
                  <c:v>29.542000000000002</c:v>
                </c:pt>
                <c:pt idx="5468">
                  <c:v>29.521000000000001</c:v>
                </c:pt>
                <c:pt idx="5469">
                  <c:v>29.745000000000001</c:v>
                </c:pt>
                <c:pt idx="5470">
                  <c:v>29.521000000000001</c:v>
                </c:pt>
                <c:pt idx="5471">
                  <c:v>29.542000000000002</c:v>
                </c:pt>
                <c:pt idx="5472">
                  <c:v>29.562000000000001</c:v>
                </c:pt>
                <c:pt idx="5473">
                  <c:v>29.542000000000002</c:v>
                </c:pt>
                <c:pt idx="5474">
                  <c:v>29.542000000000002</c:v>
                </c:pt>
                <c:pt idx="5475">
                  <c:v>29.542000000000002</c:v>
                </c:pt>
                <c:pt idx="5476">
                  <c:v>29.542000000000002</c:v>
                </c:pt>
                <c:pt idx="5477">
                  <c:v>29.521000000000001</c:v>
                </c:pt>
                <c:pt idx="5478">
                  <c:v>29.542000000000002</c:v>
                </c:pt>
                <c:pt idx="5479">
                  <c:v>29.542000000000002</c:v>
                </c:pt>
                <c:pt idx="5480">
                  <c:v>29.542000000000002</c:v>
                </c:pt>
                <c:pt idx="5481">
                  <c:v>29.521000000000001</c:v>
                </c:pt>
                <c:pt idx="5482">
                  <c:v>29.542000000000002</c:v>
                </c:pt>
                <c:pt idx="5483">
                  <c:v>29.542000000000002</c:v>
                </c:pt>
                <c:pt idx="5484">
                  <c:v>29.542000000000002</c:v>
                </c:pt>
                <c:pt idx="5485">
                  <c:v>29.521000000000001</c:v>
                </c:pt>
                <c:pt idx="5486">
                  <c:v>29.562000000000001</c:v>
                </c:pt>
                <c:pt idx="5487">
                  <c:v>29.521000000000001</c:v>
                </c:pt>
                <c:pt idx="5488">
                  <c:v>29.542000000000002</c:v>
                </c:pt>
                <c:pt idx="5489">
                  <c:v>29.542000000000002</c:v>
                </c:pt>
                <c:pt idx="5490">
                  <c:v>29.562000000000001</c:v>
                </c:pt>
                <c:pt idx="5491">
                  <c:v>29.521000000000001</c:v>
                </c:pt>
                <c:pt idx="5492">
                  <c:v>29.542000000000002</c:v>
                </c:pt>
                <c:pt idx="5493">
                  <c:v>29.562000000000001</c:v>
                </c:pt>
                <c:pt idx="5494">
                  <c:v>29.501000000000001</c:v>
                </c:pt>
                <c:pt idx="5495">
                  <c:v>29.562000000000001</c:v>
                </c:pt>
                <c:pt idx="5496">
                  <c:v>29.542000000000002</c:v>
                </c:pt>
                <c:pt idx="5497">
                  <c:v>29.542000000000002</c:v>
                </c:pt>
                <c:pt idx="5498">
                  <c:v>29.542000000000002</c:v>
                </c:pt>
                <c:pt idx="5499">
                  <c:v>29.542000000000002</c:v>
                </c:pt>
                <c:pt idx="5500">
                  <c:v>29.542000000000002</c:v>
                </c:pt>
                <c:pt idx="5501">
                  <c:v>29.542000000000002</c:v>
                </c:pt>
                <c:pt idx="5502">
                  <c:v>29.562000000000001</c:v>
                </c:pt>
                <c:pt idx="5503">
                  <c:v>29.542000000000002</c:v>
                </c:pt>
                <c:pt idx="5504">
                  <c:v>29.542000000000002</c:v>
                </c:pt>
                <c:pt idx="5505">
                  <c:v>29.542000000000002</c:v>
                </c:pt>
                <c:pt idx="5506">
                  <c:v>29.542000000000002</c:v>
                </c:pt>
                <c:pt idx="5507">
                  <c:v>29.542000000000002</c:v>
                </c:pt>
                <c:pt idx="5508">
                  <c:v>29.562000000000001</c:v>
                </c:pt>
                <c:pt idx="5509">
                  <c:v>29.542000000000002</c:v>
                </c:pt>
                <c:pt idx="5510">
                  <c:v>29.542000000000002</c:v>
                </c:pt>
                <c:pt idx="5511">
                  <c:v>29.562000000000001</c:v>
                </c:pt>
                <c:pt idx="5512">
                  <c:v>29.542000000000002</c:v>
                </c:pt>
                <c:pt idx="5513">
                  <c:v>29.562000000000001</c:v>
                </c:pt>
                <c:pt idx="5514">
                  <c:v>29.562000000000001</c:v>
                </c:pt>
                <c:pt idx="5515">
                  <c:v>29.542000000000002</c:v>
                </c:pt>
                <c:pt idx="5516">
                  <c:v>29.562000000000001</c:v>
                </c:pt>
                <c:pt idx="5517">
                  <c:v>29.542000000000002</c:v>
                </c:pt>
                <c:pt idx="5518">
                  <c:v>29.562000000000001</c:v>
                </c:pt>
                <c:pt idx="5519">
                  <c:v>29.521000000000001</c:v>
                </c:pt>
                <c:pt idx="5520">
                  <c:v>29.562000000000001</c:v>
                </c:pt>
                <c:pt idx="5521">
                  <c:v>29.542000000000002</c:v>
                </c:pt>
                <c:pt idx="5522">
                  <c:v>29.542000000000002</c:v>
                </c:pt>
                <c:pt idx="5523">
                  <c:v>29.582000000000001</c:v>
                </c:pt>
                <c:pt idx="5524">
                  <c:v>29.501000000000001</c:v>
                </c:pt>
                <c:pt idx="5525">
                  <c:v>29.582000000000001</c:v>
                </c:pt>
                <c:pt idx="5526">
                  <c:v>29.521000000000001</c:v>
                </c:pt>
                <c:pt idx="5527">
                  <c:v>29.582000000000001</c:v>
                </c:pt>
                <c:pt idx="5528">
                  <c:v>29.542000000000002</c:v>
                </c:pt>
                <c:pt idx="5529">
                  <c:v>29.664000000000001</c:v>
                </c:pt>
                <c:pt idx="5530">
                  <c:v>44.93</c:v>
                </c:pt>
                <c:pt idx="5531">
                  <c:v>38.19</c:v>
                </c:pt>
                <c:pt idx="5532">
                  <c:v>34.409999999999997</c:v>
                </c:pt>
                <c:pt idx="5533">
                  <c:v>33.630000000000003</c:v>
                </c:pt>
                <c:pt idx="5534">
                  <c:v>33.630000000000003</c:v>
                </c:pt>
                <c:pt idx="5535">
                  <c:v>33.69</c:v>
                </c:pt>
                <c:pt idx="5536">
                  <c:v>33.840000000000003</c:v>
                </c:pt>
                <c:pt idx="5537">
                  <c:v>33.979999999999997</c:v>
                </c:pt>
                <c:pt idx="5538">
                  <c:v>34.1</c:v>
                </c:pt>
                <c:pt idx="5539">
                  <c:v>34.200000000000003</c:v>
                </c:pt>
                <c:pt idx="5540">
                  <c:v>34.29</c:v>
                </c:pt>
                <c:pt idx="5541">
                  <c:v>34.450000000000003</c:v>
                </c:pt>
                <c:pt idx="5542">
                  <c:v>34.57</c:v>
                </c:pt>
                <c:pt idx="5543">
                  <c:v>34.67</c:v>
                </c:pt>
                <c:pt idx="5544">
                  <c:v>34.71</c:v>
                </c:pt>
                <c:pt idx="5545">
                  <c:v>34.81</c:v>
                </c:pt>
                <c:pt idx="5546">
                  <c:v>34.840000000000003</c:v>
                </c:pt>
                <c:pt idx="5547">
                  <c:v>35.020000000000003</c:v>
                </c:pt>
                <c:pt idx="5548">
                  <c:v>35.18</c:v>
                </c:pt>
                <c:pt idx="5549">
                  <c:v>35.32</c:v>
                </c:pt>
                <c:pt idx="5550">
                  <c:v>35.409999999999997</c:v>
                </c:pt>
                <c:pt idx="5551">
                  <c:v>53.38</c:v>
                </c:pt>
                <c:pt idx="5552">
                  <c:v>48.5</c:v>
                </c:pt>
                <c:pt idx="5553">
                  <c:v>48.58</c:v>
                </c:pt>
                <c:pt idx="5554">
                  <c:v>48.78</c:v>
                </c:pt>
                <c:pt idx="5555">
                  <c:v>48.88</c:v>
                </c:pt>
                <c:pt idx="5556">
                  <c:v>48.88</c:v>
                </c:pt>
                <c:pt idx="5557">
                  <c:v>48.88</c:v>
                </c:pt>
                <c:pt idx="5558">
                  <c:v>49.21</c:v>
                </c:pt>
                <c:pt idx="5559">
                  <c:v>49.53</c:v>
                </c:pt>
                <c:pt idx="5560">
                  <c:v>49.96</c:v>
                </c:pt>
                <c:pt idx="5561">
                  <c:v>50.29</c:v>
                </c:pt>
                <c:pt idx="5562">
                  <c:v>50.57</c:v>
                </c:pt>
                <c:pt idx="5563">
                  <c:v>51.24</c:v>
                </c:pt>
                <c:pt idx="5564">
                  <c:v>51.9</c:v>
                </c:pt>
                <c:pt idx="5565">
                  <c:v>52.2</c:v>
                </c:pt>
                <c:pt idx="5566">
                  <c:v>52.3</c:v>
                </c:pt>
                <c:pt idx="5567">
                  <c:v>52.45</c:v>
                </c:pt>
                <c:pt idx="5568">
                  <c:v>52.65</c:v>
                </c:pt>
                <c:pt idx="5569">
                  <c:v>53.63</c:v>
                </c:pt>
                <c:pt idx="5570">
                  <c:v>54.79</c:v>
                </c:pt>
                <c:pt idx="5571">
                  <c:v>55.85</c:v>
                </c:pt>
                <c:pt idx="5572">
                  <c:v>57.23</c:v>
                </c:pt>
                <c:pt idx="5573">
                  <c:v>58.47</c:v>
                </c:pt>
                <c:pt idx="5574">
                  <c:v>60.3</c:v>
                </c:pt>
                <c:pt idx="5575">
                  <c:v>62.1</c:v>
                </c:pt>
                <c:pt idx="5576">
                  <c:v>63.09</c:v>
                </c:pt>
                <c:pt idx="5577">
                  <c:v>63.93</c:v>
                </c:pt>
                <c:pt idx="5578">
                  <c:v>66.11</c:v>
                </c:pt>
                <c:pt idx="5579">
                  <c:v>66.760000000000005</c:v>
                </c:pt>
                <c:pt idx="5580">
                  <c:v>66.150000000000006</c:v>
                </c:pt>
                <c:pt idx="5581">
                  <c:v>64.930000000000007</c:v>
                </c:pt>
                <c:pt idx="5582">
                  <c:v>56.97</c:v>
                </c:pt>
                <c:pt idx="5583">
                  <c:v>50.94</c:v>
                </c:pt>
                <c:pt idx="5584">
                  <c:v>34.270000000000003</c:v>
                </c:pt>
                <c:pt idx="5585">
                  <c:v>34.450000000000003</c:v>
                </c:pt>
                <c:pt idx="5586">
                  <c:v>34.630000000000003</c:v>
                </c:pt>
                <c:pt idx="5587">
                  <c:v>34.79</c:v>
                </c:pt>
                <c:pt idx="5588">
                  <c:v>35</c:v>
                </c:pt>
                <c:pt idx="5589">
                  <c:v>35.200000000000003</c:v>
                </c:pt>
                <c:pt idx="5590">
                  <c:v>35.340000000000003</c:v>
                </c:pt>
                <c:pt idx="5591">
                  <c:v>35.51</c:v>
                </c:pt>
                <c:pt idx="5592">
                  <c:v>35.630000000000003</c:v>
                </c:pt>
                <c:pt idx="5593">
                  <c:v>35.729999999999997</c:v>
                </c:pt>
                <c:pt idx="5594">
                  <c:v>35.83</c:v>
                </c:pt>
                <c:pt idx="5595">
                  <c:v>35.89</c:v>
                </c:pt>
                <c:pt idx="5596">
                  <c:v>35.85</c:v>
                </c:pt>
                <c:pt idx="5597">
                  <c:v>35.869999999999997</c:v>
                </c:pt>
                <c:pt idx="5598">
                  <c:v>35.770000000000003</c:v>
                </c:pt>
                <c:pt idx="5599">
                  <c:v>35.57</c:v>
                </c:pt>
                <c:pt idx="5600">
                  <c:v>33.04</c:v>
                </c:pt>
                <c:pt idx="5601">
                  <c:v>30.539000000000001</c:v>
                </c:pt>
                <c:pt idx="5602">
                  <c:v>30.640999999999998</c:v>
                </c:pt>
                <c:pt idx="5603">
                  <c:v>30.722999999999999</c:v>
                </c:pt>
                <c:pt idx="5604">
                  <c:v>30.803999999999998</c:v>
                </c:pt>
                <c:pt idx="5605">
                  <c:v>30.885000000000002</c:v>
                </c:pt>
                <c:pt idx="5606">
                  <c:v>30.986999999999998</c:v>
                </c:pt>
                <c:pt idx="5607">
                  <c:v>31.13</c:v>
                </c:pt>
                <c:pt idx="5608">
                  <c:v>31.210999999999999</c:v>
                </c:pt>
                <c:pt idx="5609">
                  <c:v>31.251999999999999</c:v>
                </c:pt>
                <c:pt idx="5610">
                  <c:v>30.132000000000001</c:v>
                </c:pt>
                <c:pt idx="5611">
                  <c:v>30.172999999999998</c:v>
                </c:pt>
                <c:pt idx="5612">
                  <c:v>30.234000000000002</c:v>
                </c:pt>
                <c:pt idx="5613">
                  <c:v>30.295000000000002</c:v>
                </c:pt>
                <c:pt idx="5614">
                  <c:v>30.335999999999999</c:v>
                </c:pt>
                <c:pt idx="5615">
                  <c:v>30.356000000000002</c:v>
                </c:pt>
                <c:pt idx="5616">
                  <c:v>29.806000000000001</c:v>
                </c:pt>
                <c:pt idx="5617">
                  <c:v>29.582000000000001</c:v>
                </c:pt>
                <c:pt idx="5618">
                  <c:v>29.582000000000001</c:v>
                </c:pt>
                <c:pt idx="5619">
                  <c:v>29.562000000000001</c:v>
                </c:pt>
                <c:pt idx="5620">
                  <c:v>29.562000000000001</c:v>
                </c:pt>
                <c:pt idx="5621">
                  <c:v>29.562000000000001</c:v>
                </c:pt>
                <c:pt idx="5622">
                  <c:v>29.582000000000001</c:v>
                </c:pt>
                <c:pt idx="5623">
                  <c:v>29.562000000000001</c:v>
                </c:pt>
                <c:pt idx="5624">
                  <c:v>29.582000000000001</c:v>
                </c:pt>
                <c:pt idx="5625">
                  <c:v>29.542000000000002</c:v>
                </c:pt>
                <c:pt idx="5626">
                  <c:v>29.582000000000001</c:v>
                </c:pt>
                <c:pt idx="5627">
                  <c:v>29.542000000000002</c:v>
                </c:pt>
                <c:pt idx="5628">
                  <c:v>29.582000000000001</c:v>
                </c:pt>
                <c:pt idx="5629">
                  <c:v>29.582000000000001</c:v>
                </c:pt>
                <c:pt idx="5630">
                  <c:v>29.562000000000001</c:v>
                </c:pt>
                <c:pt idx="5631">
                  <c:v>29.562000000000001</c:v>
                </c:pt>
                <c:pt idx="5632">
                  <c:v>29.542000000000002</c:v>
                </c:pt>
                <c:pt idx="5633">
                  <c:v>29.582000000000001</c:v>
                </c:pt>
                <c:pt idx="5634">
                  <c:v>29.562000000000001</c:v>
                </c:pt>
                <c:pt idx="5635">
                  <c:v>29.582000000000001</c:v>
                </c:pt>
                <c:pt idx="5636">
                  <c:v>29.562000000000001</c:v>
                </c:pt>
                <c:pt idx="5637">
                  <c:v>29.562000000000001</c:v>
                </c:pt>
                <c:pt idx="5638">
                  <c:v>29.542000000000002</c:v>
                </c:pt>
                <c:pt idx="5639">
                  <c:v>29.582000000000001</c:v>
                </c:pt>
                <c:pt idx="5640">
                  <c:v>29.582000000000001</c:v>
                </c:pt>
                <c:pt idx="5641">
                  <c:v>29.562000000000001</c:v>
                </c:pt>
                <c:pt idx="5642">
                  <c:v>29.582000000000001</c:v>
                </c:pt>
                <c:pt idx="5643">
                  <c:v>29.562000000000001</c:v>
                </c:pt>
                <c:pt idx="5644">
                  <c:v>29.562000000000001</c:v>
                </c:pt>
                <c:pt idx="5645">
                  <c:v>29.582000000000001</c:v>
                </c:pt>
                <c:pt idx="5646">
                  <c:v>29.562000000000001</c:v>
                </c:pt>
                <c:pt idx="5647">
                  <c:v>29.562000000000001</c:v>
                </c:pt>
                <c:pt idx="5648">
                  <c:v>29.582000000000001</c:v>
                </c:pt>
                <c:pt idx="5649">
                  <c:v>29.562000000000001</c:v>
                </c:pt>
                <c:pt idx="5650">
                  <c:v>29.582000000000001</c:v>
                </c:pt>
                <c:pt idx="5651">
                  <c:v>29.562000000000001</c:v>
                </c:pt>
                <c:pt idx="5652">
                  <c:v>29.562000000000001</c:v>
                </c:pt>
                <c:pt idx="5653">
                  <c:v>29.582000000000001</c:v>
                </c:pt>
                <c:pt idx="5654">
                  <c:v>29.562000000000001</c:v>
                </c:pt>
                <c:pt idx="5655">
                  <c:v>29.562000000000001</c:v>
                </c:pt>
                <c:pt idx="5656">
                  <c:v>29.582000000000001</c:v>
                </c:pt>
                <c:pt idx="5657">
                  <c:v>29.562000000000001</c:v>
                </c:pt>
                <c:pt idx="5658">
                  <c:v>29.542000000000002</c:v>
                </c:pt>
                <c:pt idx="5659">
                  <c:v>29.582000000000001</c:v>
                </c:pt>
                <c:pt idx="5660">
                  <c:v>29.562000000000001</c:v>
                </c:pt>
                <c:pt idx="5661">
                  <c:v>29.562000000000001</c:v>
                </c:pt>
                <c:pt idx="5662">
                  <c:v>29.582000000000001</c:v>
                </c:pt>
                <c:pt idx="5663">
                  <c:v>29.562000000000001</c:v>
                </c:pt>
                <c:pt idx="5664">
                  <c:v>29.542000000000002</c:v>
                </c:pt>
                <c:pt idx="5665">
                  <c:v>29.562000000000001</c:v>
                </c:pt>
                <c:pt idx="5666">
                  <c:v>29.582000000000001</c:v>
                </c:pt>
                <c:pt idx="5667">
                  <c:v>29.582000000000001</c:v>
                </c:pt>
                <c:pt idx="5668">
                  <c:v>29.542000000000002</c:v>
                </c:pt>
                <c:pt idx="5669">
                  <c:v>29.562000000000001</c:v>
                </c:pt>
                <c:pt idx="5670">
                  <c:v>29.582000000000001</c:v>
                </c:pt>
                <c:pt idx="5671">
                  <c:v>29.562000000000001</c:v>
                </c:pt>
                <c:pt idx="5672">
                  <c:v>29.562000000000001</c:v>
                </c:pt>
                <c:pt idx="5673">
                  <c:v>29.562000000000001</c:v>
                </c:pt>
                <c:pt idx="5674">
                  <c:v>29.582000000000001</c:v>
                </c:pt>
                <c:pt idx="5675">
                  <c:v>29.562000000000001</c:v>
                </c:pt>
                <c:pt idx="5676">
                  <c:v>29.582000000000001</c:v>
                </c:pt>
                <c:pt idx="5677">
                  <c:v>29.542000000000002</c:v>
                </c:pt>
                <c:pt idx="5678">
                  <c:v>29.582000000000001</c:v>
                </c:pt>
                <c:pt idx="5679">
                  <c:v>29.562000000000001</c:v>
                </c:pt>
                <c:pt idx="5680">
                  <c:v>29.582000000000001</c:v>
                </c:pt>
                <c:pt idx="5681">
                  <c:v>29.562000000000001</c:v>
                </c:pt>
                <c:pt idx="5682">
                  <c:v>29.562000000000001</c:v>
                </c:pt>
                <c:pt idx="5683">
                  <c:v>29.582000000000001</c:v>
                </c:pt>
                <c:pt idx="5684">
                  <c:v>29.562000000000001</c:v>
                </c:pt>
                <c:pt idx="5685">
                  <c:v>29.582000000000001</c:v>
                </c:pt>
                <c:pt idx="5686">
                  <c:v>29.582000000000001</c:v>
                </c:pt>
                <c:pt idx="5687">
                  <c:v>29.562000000000001</c:v>
                </c:pt>
                <c:pt idx="5688">
                  <c:v>29.562000000000001</c:v>
                </c:pt>
                <c:pt idx="5689">
                  <c:v>29.582000000000001</c:v>
                </c:pt>
                <c:pt idx="5690">
                  <c:v>29.562000000000001</c:v>
                </c:pt>
                <c:pt idx="5691">
                  <c:v>29.562000000000001</c:v>
                </c:pt>
                <c:pt idx="5692">
                  <c:v>29.582000000000001</c:v>
                </c:pt>
                <c:pt idx="5693">
                  <c:v>29.542000000000002</c:v>
                </c:pt>
                <c:pt idx="5694">
                  <c:v>29.582000000000001</c:v>
                </c:pt>
                <c:pt idx="5695">
                  <c:v>29.582000000000001</c:v>
                </c:pt>
                <c:pt idx="5696">
                  <c:v>29.582000000000001</c:v>
                </c:pt>
                <c:pt idx="5697">
                  <c:v>29.562000000000001</c:v>
                </c:pt>
                <c:pt idx="5698">
                  <c:v>29.582000000000001</c:v>
                </c:pt>
                <c:pt idx="5699">
                  <c:v>29.562000000000001</c:v>
                </c:pt>
                <c:pt idx="5700">
                  <c:v>29.582000000000001</c:v>
                </c:pt>
                <c:pt idx="5701">
                  <c:v>29.562000000000001</c:v>
                </c:pt>
                <c:pt idx="5702">
                  <c:v>29.582000000000001</c:v>
                </c:pt>
                <c:pt idx="5703">
                  <c:v>29.562000000000001</c:v>
                </c:pt>
                <c:pt idx="5704">
                  <c:v>29.562000000000001</c:v>
                </c:pt>
                <c:pt idx="5705">
                  <c:v>29.582000000000001</c:v>
                </c:pt>
                <c:pt idx="5706">
                  <c:v>29.582000000000001</c:v>
                </c:pt>
                <c:pt idx="5707">
                  <c:v>29.582000000000001</c:v>
                </c:pt>
                <c:pt idx="5708">
                  <c:v>29.582000000000001</c:v>
                </c:pt>
                <c:pt idx="5709">
                  <c:v>29.582000000000001</c:v>
                </c:pt>
                <c:pt idx="5710">
                  <c:v>29.562000000000001</c:v>
                </c:pt>
                <c:pt idx="5711">
                  <c:v>29.582000000000001</c:v>
                </c:pt>
                <c:pt idx="5712">
                  <c:v>29.582000000000001</c:v>
                </c:pt>
                <c:pt idx="5713">
                  <c:v>29.562000000000001</c:v>
                </c:pt>
                <c:pt idx="5714">
                  <c:v>29.582000000000001</c:v>
                </c:pt>
                <c:pt idx="5715">
                  <c:v>29.582000000000001</c:v>
                </c:pt>
                <c:pt idx="5716">
                  <c:v>29.582000000000001</c:v>
                </c:pt>
                <c:pt idx="5717">
                  <c:v>29.582000000000001</c:v>
                </c:pt>
                <c:pt idx="5718">
                  <c:v>29.542000000000002</c:v>
                </c:pt>
                <c:pt idx="5719">
                  <c:v>29.582000000000001</c:v>
                </c:pt>
                <c:pt idx="5720">
                  <c:v>29.562000000000001</c:v>
                </c:pt>
                <c:pt idx="5721">
                  <c:v>29.582000000000001</c:v>
                </c:pt>
                <c:pt idx="5722">
                  <c:v>29.582000000000001</c:v>
                </c:pt>
                <c:pt idx="5723">
                  <c:v>29.582000000000001</c:v>
                </c:pt>
                <c:pt idx="5724">
                  <c:v>29.582000000000001</c:v>
                </c:pt>
                <c:pt idx="5725">
                  <c:v>29.582000000000001</c:v>
                </c:pt>
                <c:pt idx="5726">
                  <c:v>29.582000000000001</c:v>
                </c:pt>
                <c:pt idx="5727">
                  <c:v>29.582000000000001</c:v>
                </c:pt>
                <c:pt idx="5728">
                  <c:v>29.582000000000001</c:v>
                </c:pt>
                <c:pt idx="5729">
                  <c:v>29.562000000000001</c:v>
                </c:pt>
                <c:pt idx="5730">
                  <c:v>29.582000000000001</c:v>
                </c:pt>
                <c:pt idx="5731">
                  <c:v>29.582000000000001</c:v>
                </c:pt>
                <c:pt idx="5732">
                  <c:v>29.582000000000001</c:v>
                </c:pt>
                <c:pt idx="5733">
                  <c:v>29.582000000000001</c:v>
                </c:pt>
                <c:pt idx="5734">
                  <c:v>29.582000000000001</c:v>
                </c:pt>
                <c:pt idx="5735">
                  <c:v>29.582000000000001</c:v>
                </c:pt>
                <c:pt idx="5736">
                  <c:v>29.582000000000001</c:v>
                </c:pt>
                <c:pt idx="5737">
                  <c:v>29.582000000000001</c:v>
                </c:pt>
                <c:pt idx="5738">
                  <c:v>29.562000000000001</c:v>
                </c:pt>
                <c:pt idx="5739">
                  <c:v>29.582000000000001</c:v>
                </c:pt>
                <c:pt idx="5740">
                  <c:v>29.582000000000001</c:v>
                </c:pt>
                <c:pt idx="5741">
                  <c:v>29.582000000000001</c:v>
                </c:pt>
                <c:pt idx="5742">
                  <c:v>29.582000000000001</c:v>
                </c:pt>
                <c:pt idx="5743">
                  <c:v>29.582000000000001</c:v>
                </c:pt>
                <c:pt idx="5744">
                  <c:v>29.562000000000001</c:v>
                </c:pt>
                <c:pt idx="5745">
                  <c:v>29.582000000000001</c:v>
                </c:pt>
                <c:pt idx="5746">
                  <c:v>29.603000000000002</c:v>
                </c:pt>
                <c:pt idx="5747">
                  <c:v>29.542000000000002</c:v>
                </c:pt>
                <c:pt idx="5748">
                  <c:v>29.582000000000001</c:v>
                </c:pt>
                <c:pt idx="5749">
                  <c:v>29.603000000000002</c:v>
                </c:pt>
                <c:pt idx="5750">
                  <c:v>29.603000000000002</c:v>
                </c:pt>
                <c:pt idx="5751">
                  <c:v>29.603000000000002</c:v>
                </c:pt>
                <c:pt idx="5752">
                  <c:v>29.623000000000001</c:v>
                </c:pt>
                <c:pt idx="5753">
                  <c:v>29.603000000000002</c:v>
                </c:pt>
                <c:pt idx="5754">
                  <c:v>29.664000000000001</c:v>
                </c:pt>
                <c:pt idx="5755">
                  <c:v>29.582000000000001</c:v>
                </c:pt>
                <c:pt idx="5756">
                  <c:v>29.582000000000001</c:v>
                </c:pt>
                <c:pt idx="5757">
                  <c:v>29.562000000000001</c:v>
                </c:pt>
                <c:pt idx="5758">
                  <c:v>29.582000000000001</c:v>
                </c:pt>
                <c:pt idx="5759">
                  <c:v>29.582000000000001</c:v>
                </c:pt>
                <c:pt idx="5760">
                  <c:v>29.582000000000001</c:v>
                </c:pt>
                <c:pt idx="5761">
                  <c:v>29.562000000000001</c:v>
                </c:pt>
                <c:pt idx="5762">
                  <c:v>29.582000000000001</c:v>
                </c:pt>
                <c:pt idx="5763">
                  <c:v>29.582000000000001</c:v>
                </c:pt>
                <c:pt idx="5764">
                  <c:v>29.582000000000001</c:v>
                </c:pt>
                <c:pt idx="5765">
                  <c:v>29.562000000000001</c:v>
                </c:pt>
                <c:pt idx="5766">
                  <c:v>29.603000000000002</c:v>
                </c:pt>
                <c:pt idx="5767">
                  <c:v>29.521000000000001</c:v>
                </c:pt>
                <c:pt idx="5768">
                  <c:v>29.582000000000001</c:v>
                </c:pt>
                <c:pt idx="5769">
                  <c:v>38.89</c:v>
                </c:pt>
                <c:pt idx="5770">
                  <c:v>38.42</c:v>
                </c:pt>
                <c:pt idx="5771">
                  <c:v>38.380000000000003</c:v>
                </c:pt>
                <c:pt idx="5772">
                  <c:v>38.36</c:v>
                </c:pt>
                <c:pt idx="5773">
                  <c:v>38.36</c:v>
                </c:pt>
                <c:pt idx="5774">
                  <c:v>38.340000000000003</c:v>
                </c:pt>
                <c:pt idx="5775">
                  <c:v>38.380000000000003</c:v>
                </c:pt>
                <c:pt idx="5776">
                  <c:v>99.09</c:v>
                </c:pt>
                <c:pt idx="5777">
                  <c:v>90.05</c:v>
                </c:pt>
                <c:pt idx="5778">
                  <c:v>88.24</c:v>
                </c:pt>
                <c:pt idx="5779">
                  <c:v>73.88</c:v>
                </c:pt>
                <c:pt idx="5780">
                  <c:v>73.97</c:v>
                </c:pt>
                <c:pt idx="5781">
                  <c:v>77.16</c:v>
                </c:pt>
                <c:pt idx="5782">
                  <c:v>73.5</c:v>
                </c:pt>
                <c:pt idx="5783">
                  <c:v>74.05</c:v>
                </c:pt>
                <c:pt idx="5784">
                  <c:v>74.05</c:v>
                </c:pt>
                <c:pt idx="5785">
                  <c:v>74.010000000000005</c:v>
                </c:pt>
                <c:pt idx="5786">
                  <c:v>51.16</c:v>
                </c:pt>
                <c:pt idx="5787">
                  <c:v>35.14</c:v>
                </c:pt>
                <c:pt idx="5788">
                  <c:v>49.98</c:v>
                </c:pt>
                <c:pt idx="5789">
                  <c:v>75.489999999999995</c:v>
                </c:pt>
                <c:pt idx="5790">
                  <c:v>80.180000000000007</c:v>
                </c:pt>
                <c:pt idx="5791">
                  <c:v>84.59</c:v>
                </c:pt>
                <c:pt idx="5792">
                  <c:v>80.81</c:v>
                </c:pt>
                <c:pt idx="5793">
                  <c:v>81.44</c:v>
                </c:pt>
                <c:pt idx="5794">
                  <c:v>81.99</c:v>
                </c:pt>
                <c:pt idx="5795">
                  <c:v>79.930000000000007</c:v>
                </c:pt>
                <c:pt idx="5796">
                  <c:v>81.05</c:v>
                </c:pt>
                <c:pt idx="5797">
                  <c:v>81.99</c:v>
                </c:pt>
                <c:pt idx="5798">
                  <c:v>83.35</c:v>
                </c:pt>
                <c:pt idx="5799">
                  <c:v>88.5</c:v>
                </c:pt>
                <c:pt idx="5800">
                  <c:v>92.39</c:v>
                </c:pt>
                <c:pt idx="5801">
                  <c:v>91.11</c:v>
                </c:pt>
                <c:pt idx="5802">
                  <c:v>93.27</c:v>
                </c:pt>
                <c:pt idx="5803">
                  <c:v>98.21</c:v>
                </c:pt>
                <c:pt idx="5804">
                  <c:v>98.76</c:v>
                </c:pt>
                <c:pt idx="5805">
                  <c:v>96.26</c:v>
                </c:pt>
                <c:pt idx="5806">
                  <c:v>94.28</c:v>
                </c:pt>
                <c:pt idx="5807">
                  <c:v>95.93</c:v>
                </c:pt>
                <c:pt idx="5808">
                  <c:v>97.14</c:v>
                </c:pt>
                <c:pt idx="5809">
                  <c:v>98.03</c:v>
                </c:pt>
                <c:pt idx="5810">
                  <c:v>99.37</c:v>
                </c:pt>
                <c:pt idx="5811">
                  <c:v>101.04</c:v>
                </c:pt>
                <c:pt idx="5812">
                  <c:v>98.54</c:v>
                </c:pt>
                <c:pt idx="5813">
                  <c:v>96.2</c:v>
                </c:pt>
                <c:pt idx="5814">
                  <c:v>97.5</c:v>
                </c:pt>
                <c:pt idx="5815">
                  <c:v>96.44</c:v>
                </c:pt>
                <c:pt idx="5816">
                  <c:v>99.33</c:v>
                </c:pt>
                <c:pt idx="5817">
                  <c:v>94.65</c:v>
                </c:pt>
                <c:pt idx="5818">
                  <c:v>96.08</c:v>
                </c:pt>
                <c:pt idx="5819">
                  <c:v>98.95</c:v>
                </c:pt>
                <c:pt idx="5820">
                  <c:v>94.53</c:v>
                </c:pt>
                <c:pt idx="5821">
                  <c:v>95.18</c:v>
                </c:pt>
                <c:pt idx="5822">
                  <c:v>96.67</c:v>
                </c:pt>
                <c:pt idx="5823">
                  <c:v>99.5</c:v>
                </c:pt>
                <c:pt idx="5824">
                  <c:v>95.95</c:v>
                </c:pt>
                <c:pt idx="5825">
                  <c:v>97.05</c:v>
                </c:pt>
                <c:pt idx="5826">
                  <c:v>98.21</c:v>
                </c:pt>
                <c:pt idx="5827">
                  <c:v>99.23</c:v>
                </c:pt>
                <c:pt idx="5828">
                  <c:v>100.33</c:v>
                </c:pt>
                <c:pt idx="5829">
                  <c:v>101.68</c:v>
                </c:pt>
                <c:pt idx="5830">
                  <c:v>105.73</c:v>
                </c:pt>
                <c:pt idx="5831">
                  <c:v>108.33</c:v>
                </c:pt>
                <c:pt idx="5832">
                  <c:v>109.76</c:v>
                </c:pt>
                <c:pt idx="5833">
                  <c:v>110.67</c:v>
                </c:pt>
                <c:pt idx="5834">
                  <c:v>112.81</c:v>
                </c:pt>
                <c:pt idx="5835">
                  <c:v>113.75</c:v>
                </c:pt>
                <c:pt idx="5836">
                  <c:v>110.23</c:v>
                </c:pt>
                <c:pt idx="5837">
                  <c:v>88.87</c:v>
                </c:pt>
                <c:pt idx="5838">
                  <c:v>79.540000000000006</c:v>
                </c:pt>
                <c:pt idx="5839">
                  <c:v>77.650000000000006</c:v>
                </c:pt>
                <c:pt idx="5840">
                  <c:v>87.14</c:v>
                </c:pt>
                <c:pt idx="5841">
                  <c:v>72.28</c:v>
                </c:pt>
                <c:pt idx="5842">
                  <c:v>60.67</c:v>
                </c:pt>
                <c:pt idx="5843">
                  <c:v>57.54</c:v>
                </c:pt>
                <c:pt idx="5844">
                  <c:v>56.97</c:v>
                </c:pt>
                <c:pt idx="5845">
                  <c:v>57.27</c:v>
                </c:pt>
                <c:pt idx="5846">
                  <c:v>58.21</c:v>
                </c:pt>
                <c:pt idx="5847">
                  <c:v>62.04</c:v>
                </c:pt>
                <c:pt idx="5848">
                  <c:v>83.84</c:v>
                </c:pt>
                <c:pt idx="5849">
                  <c:v>75.86</c:v>
                </c:pt>
                <c:pt idx="5850">
                  <c:v>75.13</c:v>
                </c:pt>
                <c:pt idx="5851">
                  <c:v>72.459999999999994</c:v>
                </c:pt>
                <c:pt idx="5852">
                  <c:v>72.7</c:v>
                </c:pt>
                <c:pt idx="5853">
                  <c:v>64.97</c:v>
                </c:pt>
                <c:pt idx="5854">
                  <c:v>56.97</c:v>
                </c:pt>
                <c:pt idx="5855">
                  <c:v>56.6</c:v>
                </c:pt>
                <c:pt idx="5856">
                  <c:v>56.88</c:v>
                </c:pt>
                <c:pt idx="5857">
                  <c:v>58.15</c:v>
                </c:pt>
                <c:pt idx="5858">
                  <c:v>62.5</c:v>
                </c:pt>
                <c:pt idx="5859">
                  <c:v>62.99</c:v>
                </c:pt>
                <c:pt idx="5860">
                  <c:v>62.99</c:v>
                </c:pt>
                <c:pt idx="5861">
                  <c:v>63.34</c:v>
                </c:pt>
                <c:pt idx="5862">
                  <c:v>60</c:v>
                </c:pt>
                <c:pt idx="5863">
                  <c:v>61.59</c:v>
                </c:pt>
                <c:pt idx="5864">
                  <c:v>60.18</c:v>
                </c:pt>
                <c:pt idx="5865">
                  <c:v>60.45</c:v>
                </c:pt>
                <c:pt idx="5866">
                  <c:v>60.71</c:v>
                </c:pt>
                <c:pt idx="5867">
                  <c:v>60.96</c:v>
                </c:pt>
                <c:pt idx="5868">
                  <c:v>61.32</c:v>
                </c:pt>
                <c:pt idx="5869">
                  <c:v>61.81</c:v>
                </c:pt>
                <c:pt idx="5870">
                  <c:v>63.48</c:v>
                </c:pt>
                <c:pt idx="5871">
                  <c:v>77</c:v>
                </c:pt>
                <c:pt idx="5872">
                  <c:v>82.64</c:v>
                </c:pt>
                <c:pt idx="5873">
                  <c:v>84.33</c:v>
                </c:pt>
                <c:pt idx="5874">
                  <c:v>85.49</c:v>
                </c:pt>
                <c:pt idx="5875">
                  <c:v>87.16</c:v>
                </c:pt>
                <c:pt idx="5876">
                  <c:v>89.01</c:v>
                </c:pt>
                <c:pt idx="5877">
                  <c:v>94.33</c:v>
                </c:pt>
                <c:pt idx="5878">
                  <c:v>95.63</c:v>
                </c:pt>
                <c:pt idx="5879">
                  <c:v>96.89</c:v>
                </c:pt>
                <c:pt idx="5880">
                  <c:v>94.9</c:v>
                </c:pt>
                <c:pt idx="5881">
                  <c:v>88.3</c:v>
                </c:pt>
                <c:pt idx="5882">
                  <c:v>98.76</c:v>
                </c:pt>
                <c:pt idx="5883">
                  <c:v>89.15</c:v>
                </c:pt>
                <c:pt idx="5884">
                  <c:v>88.75</c:v>
                </c:pt>
                <c:pt idx="5885">
                  <c:v>83.49</c:v>
                </c:pt>
                <c:pt idx="5886">
                  <c:v>80.73</c:v>
                </c:pt>
                <c:pt idx="5887">
                  <c:v>78.3</c:v>
                </c:pt>
                <c:pt idx="5888">
                  <c:v>74.13</c:v>
                </c:pt>
                <c:pt idx="5889">
                  <c:v>74.72</c:v>
                </c:pt>
                <c:pt idx="5890">
                  <c:v>78.16</c:v>
                </c:pt>
                <c:pt idx="5891">
                  <c:v>79.459999999999994</c:v>
                </c:pt>
                <c:pt idx="5892">
                  <c:v>81.23</c:v>
                </c:pt>
                <c:pt idx="5893">
                  <c:v>86.06</c:v>
                </c:pt>
                <c:pt idx="5894">
                  <c:v>94.37</c:v>
                </c:pt>
                <c:pt idx="5895">
                  <c:v>96.79</c:v>
                </c:pt>
                <c:pt idx="5896">
                  <c:v>97.95</c:v>
                </c:pt>
                <c:pt idx="5897">
                  <c:v>91.5</c:v>
                </c:pt>
                <c:pt idx="5898">
                  <c:v>87.44</c:v>
                </c:pt>
                <c:pt idx="5899">
                  <c:v>84.08</c:v>
                </c:pt>
                <c:pt idx="5900">
                  <c:v>80.56</c:v>
                </c:pt>
                <c:pt idx="5901">
                  <c:v>79.77</c:v>
                </c:pt>
                <c:pt idx="5902">
                  <c:v>80.52</c:v>
                </c:pt>
                <c:pt idx="5903">
                  <c:v>81.42</c:v>
                </c:pt>
                <c:pt idx="5904">
                  <c:v>82.21</c:v>
                </c:pt>
                <c:pt idx="5905">
                  <c:v>82.9</c:v>
                </c:pt>
                <c:pt idx="5906">
                  <c:v>83.62</c:v>
                </c:pt>
                <c:pt idx="5907">
                  <c:v>76.53</c:v>
                </c:pt>
                <c:pt idx="5908">
                  <c:v>57.88</c:v>
                </c:pt>
                <c:pt idx="5909">
                  <c:v>65.819999999999993</c:v>
                </c:pt>
                <c:pt idx="5910">
                  <c:v>79.97</c:v>
                </c:pt>
                <c:pt idx="5911">
                  <c:v>71.81</c:v>
                </c:pt>
                <c:pt idx="5912">
                  <c:v>68.2</c:v>
                </c:pt>
                <c:pt idx="5913">
                  <c:v>66.94</c:v>
                </c:pt>
                <c:pt idx="5914">
                  <c:v>52.93</c:v>
                </c:pt>
                <c:pt idx="5915">
                  <c:v>53.32</c:v>
                </c:pt>
                <c:pt idx="5916">
                  <c:v>53.77</c:v>
                </c:pt>
                <c:pt idx="5917">
                  <c:v>54.26</c:v>
                </c:pt>
                <c:pt idx="5918">
                  <c:v>54.71</c:v>
                </c:pt>
                <c:pt idx="5919">
                  <c:v>55.15</c:v>
                </c:pt>
                <c:pt idx="5920">
                  <c:v>55.58</c:v>
                </c:pt>
                <c:pt idx="5921">
                  <c:v>56.13</c:v>
                </c:pt>
                <c:pt idx="5922">
                  <c:v>56.84</c:v>
                </c:pt>
                <c:pt idx="5923">
                  <c:v>47.21</c:v>
                </c:pt>
                <c:pt idx="5924">
                  <c:v>47.44</c:v>
                </c:pt>
                <c:pt idx="5925">
                  <c:v>58</c:v>
                </c:pt>
                <c:pt idx="5926">
                  <c:v>51.98</c:v>
                </c:pt>
                <c:pt idx="5927">
                  <c:v>52.06</c:v>
                </c:pt>
                <c:pt idx="5928">
                  <c:v>52.26</c:v>
                </c:pt>
                <c:pt idx="5929">
                  <c:v>49.17</c:v>
                </c:pt>
                <c:pt idx="5930">
                  <c:v>40.409999999999997</c:v>
                </c:pt>
                <c:pt idx="5931">
                  <c:v>40.64</c:v>
                </c:pt>
                <c:pt idx="5932">
                  <c:v>40.56</c:v>
                </c:pt>
                <c:pt idx="5933">
                  <c:v>40.43</c:v>
                </c:pt>
                <c:pt idx="5934">
                  <c:v>78.97</c:v>
                </c:pt>
                <c:pt idx="5935">
                  <c:v>73.13</c:v>
                </c:pt>
                <c:pt idx="5936">
                  <c:v>71.75</c:v>
                </c:pt>
                <c:pt idx="5937">
                  <c:v>72.05</c:v>
                </c:pt>
                <c:pt idx="5938">
                  <c:v>72.56</c:v>
                </c:pt>
                <c:pt idx="5939">
                  <c:v>72.790000000000006</c:v>
                </c:pt>
                <c:pt idx="5940">
                  <c:v>73.86</c:v>
                </c:pt>
                <c:pt idx="5941">
                  <c:v>100.66</c:v>
                </c:pt>
                <c:pt idx="5942">
                  <c:v>98.19</c:v>
                </c:pt>
                <c:pt idx="5943">
                  <c:v>98.36</c:v>
                </c:pt>
                <c:pt idx="5944">
                  <c:v>100.09</c:v>
                </c:pt>
                <c:pt idx="5945">
                  <c:v>102.92</c:v>
                </c:pt>
                <c:pt idx="5946">
                  <c:v>105.28</c:v>
                </c:pt>
                <c:pt idx="5947">
                  <c:v>106.66</c:v>
                </c:pt>
                <c:pt idx="5948">
                  <c:v>107.74</c:v>
                </c:pt>
                <c:pt idx="5949">
                  <c:v>109.15</c:v>
                </c:pt>
                <c:pt idx="5950">
                  <c:v>98.7</c:v>
                </c:pt>
                <c:pt idx="5951">
                  <c:v>86.65</c:v>
                </c:pt>
                <c:pt idx="5952">
                  <c:v>105.44</c:v>
                </c:pt>
                <c:pt idx="5953">
                  <c:v>106.93</c:v>
                </c:pt>
                <c:pt idx="5954">
                  <c:v>103.87</c:v>
                </c:pt>
                <c:pt idx="5955">
                  <c:v>98.93</c:v>
                </c:pt>
                <c:pt idx="5956">
                  <c:v>99.6</c:v>
                </c:pt>
                <c:pt idx="5957">
                  <c:v>96.42</c:v>
                </c:pt>
                <c:pt idx="5958">
                  <c:v>78.849999999999994</c:v>
                </c:pt>
                <c:pt idx="5959">
                  <c:v>94.75</c:v>
                </c:pt>
                <c:pt idx="5960">
                  <c:v>85.22</c:v>
                </c:pt>
                <c:pt idx="5961">
                  <c:v>86.32</c:v>
                </c:pt>
                <c:pt idx="5962">
                  <c:v>87.18</c:v>
                </c:pt>
                <c:pt idx="5963">
                  <c:v>88.77</c:v>
                </c:pt>
                <c:pt idx="5964">
                  <c:v>89.97</c:v>
                </c:pt>
                <c:pt idx="5965">
                  <c:v>91.94</c:v>
                </c:pt>
                <c:pt idx="5966">
                  <c:v>91.15</c:v>
                </c:pt>
                <c:pt idx="5967">
                  <c:v>90.93</c:v>
                </c:pt>
                <c:pt idx="5968">
                  <c:v>93.51</c:v>
                </c:pt>
                <c:pt idx="5969">
                  <c:v>96.34</c:v>
                </c:pt>
                <c:pt idx="5970">
                  <c:v>97.32</c:v>
                </c:pt>
                <c:pt idx="5971">
                  <c:v>100.9</c:v>
                </c:pt>
                <c:pt idx="5972">
                  <c:v>101.25</c:v>
                </c:pt>
                <c:pt idx="5973">
                  <c:v>101.15</c:v>
                </c:pt>
                <c:pt idx="5974">
                  <c:v>102.71</c:v>
                </c:pt>
                <c:pt idx="5975">
                  <c:v>104.14</c:v>
                </c:pt>
                <c:pt idx="5976">
                  <c:v>105.71</c:v>
                </c:pt>
                <c:pt idx="5977">
                  <c:v>107.23</c:v>
                </c:pt>
                <c:pt idx="5978">
                  <c:v>104.71</c:v>
                </c:pt>
                <c:pt idx="5979">
                  <c:v>104.77</c:v>
                </c:pt>
                <c:pt idx="5980">
                  <c:v>107.01</c:v>
                </c:pt>
                <c:pt idx="5981">
                  <c:v>109.78</c:v>
                </c:pt>
                <c:pt idx="5982">
                  <c:v>110.86</c:v>
                </c:pt>
                <c:pt idx="5983">
                  <c:v>108.74</c:v>
                </c:pt>
                <c:pt idx="5984">
                  <c:v>90.66</c:v>
                </c:pt>
                <c:pt idx="5985">
                  <c:v>106.7</c:v>
                </c:pt>
                <c:pt idx="5986">
                  <c:v>104.73</c:v>
                </c:pt>
                <c:pt idx="5987">
                  <c:v>106.66</c:v>
                </c:pt>
                <c:pt idx="5988">
                  <c:v>110.33</c:v>
                </c:pt>
                <c:pt idx="5989">
                  <c:v>110.12</c:v>
                </c:pt>
                <c:pt idx="5990">
                  <c:v>110.45</c:v>
                </c:pt>
                <c:pt idx="5991">
                  <c:v>111.33</c:v>
                </c:pt>
                <c:pt idx="5992">
                  <c:v>117.82</c:v>
                </c:pt>
                <c:pt idx="5993">
                  <c:v>120.77</c:v>
                </c:pt>
                <c:pt idx="5994">
                  <c:v>111.08</c:v>
                </c:pt>
                <c:pt idx="5995">
                  <c:v>116.17</c:v>
                </c:pt>
                <c:pt idx="5996">
                  <c:v>116.62</c:v>
                </c:pt>
                <c:pt idx="5997">
                  <c:v>116.99</c:v>
                </c:pt>
                <c:pt idx="5998">
                  <c:v>114.81</c:v>
                </c:pt>
                <c:pt idx="5999">
                  <c:v>116.58</c:v>
                </c:pt>
                <c:pt idx="6000">
                  <c:v>113.46</c:v>
                </c:pt>
                <c:pt idx="6001">
                  <c:v>107.13</c:v>
                </c:pt>
                <c:pt idx="6002">
                  <c:v>108.05</c:v>
                </c:pt>
                <c:pt idx="6003">
                  <c:v>108.68</c:v>
                </c:pt>
                <c:pt idx="6004">
                  <c:v>109.31</c:v>
                </c:pt>
                <c:pt idx="6005">
                  <c:v>111.35</c:v>
                </c:pt>
                <c:pt idx="6006">
                  <c:v>110.29</c:v>
                </c:pt>
                <c:pt idx="6007">
                  <c:v>105.12</c:v>
                </c:pt>
                <c:pt idx="6008">
                  <c:v>100.03</c:v>
                </c:pt>
                <c:pt idx="6009">
                  <c:v>102.31</c:v>
                </c:pt>
                <c:pt idx="6010">
                  <c:v>104.59</c:v>
                </c:pt>
                <c:pt idx="6011">
                  <c:v>108.8</c:v>
                </c:pt>
                <c:pt idx="6012">
                  <c:v>110.86</c:v>
                </c:pt>
                <c:pt idx="6013">
                  <c:v>109.53</c:v>
                </c:pt>
                <c:pt idx="6014">
                  <c:v>106.72</c:v>
                </c:pt>
                <c:pt idx="6015">
                  <c:v>107.54</c:v>
                </c:pt>
                <c:pt idx="6016">
                  <c:v>97.56</c:v>
                </c:pt>
                <c:pt idx="6017">
                  <c:v>97.42</c:v>
                </c:pt>
                <c:pt idx="6018">
                  <c:v>103.18</c:v>
                </c:pt>
                <c:pt idx="6019">
                  <c:v>106.91</c:v>
                </c:pt>
                <c:pt idx="6020">
                  <c:v>108.19</c:v>
                </c:pt>
                <c:pt idx="6021">
                  <c:v>109.86</c:v>
                </c:pt>
                <c:pt idx="6022">
                  <c:v>108.37</c:v>
                </c:pt>
                <c:pt idx="6023">
                  <c:v>115.15</c:v>
                </c:pt>
                <c:pt idx="6024">
                  <c:v>115.78</c:v>
                </c:pt>
                <c:pt idx="6025">
                  <c:v>115.36</c:v>
                </c:pt>
                <c:pt idx="6026">
                  <c:v>119.1</c:v>
                </c:pt>
                <c:pt idx="6027">
                  <c:v>119.14</c:v>
                </c:pt>
                <c:pt idx="6028">
                  <c:v>108.74</c:v>
                </c:pt>
                <c:pt idx="6029">
                  <c:v>103.73</c:v>
                </c:pt>
                <c:pt idx="6030">
                  <c:v>98.99</c:v>
                </c:pt>
                <c:pt idx="6031">
                  <c:v>103.32</c:v>
                </c:pt>
                <c:pt idx="6032">
                  <c:v>99.68</c:v>
                </c:pt>
                <c:pt idx="6033">
                  <c:v>107.11</c:v>
                </c:pt>
                <c:pt idx="6034">
                  <c:v>89.26</c:v>
                </c:pt>
                <c:pt idx="6035">
                  <c:v>100.78</c:v>
                </c:pt>
                <c:pt idx="6036">
                  <c:v>116.82</c:v>
                </c:pt>
                <c:pt idx="6037">
                  <c:v>118.84</c:v>
                </c:pt>
                <c:pt idx="6038">
                  <c:v>116.68</c:v>
                </c:pt>
                <c:pt idx="6039">
                  <c:v>115.89</c:v>
                </c:pt>
                <c:pt idx="6040">
                  <c:v>113.79</c:v>
                </c:pt>
                <c:pt idx="6041">
                  <c:v>114.26</c:v>
                </c:pt>
                <c:pt idx="6042">
                  <c:v>114.54</c:v>
                </c:pt>
                <c:pt idx="6043">
                  <c:v>114.14</c:v>
                </c:pt>
                <c:pt idx="6044">
                  <c:v>113.54</c:v>
                </c:pt>
                <c:pt idx="6045">
                  <c:v>113.46</c:v>
                </c:pt>
                <c:pt idx="6046">
                  <c:v>109.09</c:v>
                </c:pt>
                <c:pt idx="6047">
                  <c:v>107.48</c:v>
                </c:pt>
                <c:pt idx="6048">
                  <c:v>108.27</c:v>
                </c:pt>
                <c:pt idx="6049">
                  <c:v>107.13</c:v>
                </c:pt>
                <c:pt idx="6050">
                  <c:v>108.46</c:v>
                </c:pt>
                <c:pt idx="6051">
                  <c:v>109.76</c:v>
                </c:pt>
                <c:pt idx="6052">
                  <c:v>110.57</c:v>
                </c:pt>
                <c:pt idx="6053">
                  <c:v>110.08</c:v>
                </c:pt>
                <c:pt idx="6054">
                  <c:v>113.48</c:v>
                </c:pt>
                <c:pt idx="6055">
                  <c:v>115.7</c:v>
                </c:pt>
                <c:pt idx="6056">
                  <c:v>117.66</c:v>
                </c:pt>
                <c:pt idx="6057">
                  <c:v>119.47</c:v>
                </c:pt>
                <c:pt idx="6058">
                  <c:v>103.55</c:v>
                </c:pt>
                <c:pt idx="6059">
                  <c:v>112.22</c:v>
                </c:pt>
                <c:pt idx="6060">
                  <c:v>121.51</c:v>
                </c:pt>
                <c:pt idx="6061">
                  <c:v>119.33</c:v>
                </c:pt>
                <c:pt idx="6062">
                  <c:v>115.83</c:v>
                </c:pt>
                <c:pt idx="6063">
                  <c:v>116.19</c:v>
                </c:pt>
                <c:pt idx="6064">
                  <c:v>121.73</c:v>
                </c:pt>
                <c:pt idx="6065">
                  <c:v>125.25</c:v>
                </c:pt>
                <c:pt idx="6066">
                  <c:v>110.27</c:v>
                </c:pt>
                <c:pt idx="6067">
                  <c:v>109.31</c:v>
                </c:pt>
                <c:pt idx="6068">
                  <c:v>85.55</c:v>
                </c:pt>
                <c:pt idx="6069">
                  <c:v>87.95</c:v>
                </c:pt>
                <c:pt idx="6070">
                  <c:v>106.77</c:v>
                </c:pt>
                <c:pt idx="6071">
                  <c:v>93.35</c:v>
                </c:pt>
                <c:pt idx="6072">
                  <c:v>90.42</c:v>
                </c:pt>
                <c:pt idx="6073">
                  <c:v>87.73</c:v>
                </c:pt>
                <c:pt idx="6074">
                  <c:v>93.33</c:v>
                </c:pt>
                <c:pt idx="6075">
                  <c:v>94.69</c:v>
                </c:pt>
                <c:pt idx="6076">
                  <c:v>95.83</c:v>
                </c:pt>
                <c:pt idx="6077">
                  <c:v>96.97</c:v>
                </c:pt>
                <c:pt idx="6078">
                  <c:v>97.42</c:v>
                </c:pt>
                <c:pt idx="6079">
                  <c:v>97.83</c:v>
                </c:pt>
                <c:pt idx="6080">
                  <c:v>98.03</c:v>
                </c:pt>
                <c:pt idx="6081">
                  <c:v>93.76</c:v>
                </c:pt>
                <c:pt idx="6082">
                  <c:v>90.27</c:v>
                </c:pt>
                <c:pt idx="6083">
                  <c:v>91.39</c:v>
                </c:pt>
                <c:pt idx="6084">
                  <c:v>89.42</c:v>
                </c:pt>
                <c:pt idx="6085">
                  <c:v>80.05</c:v>
                </c:pt>
                <c:pt idx="6086">
                  <c:v>79.459999999999994</c:v>
                </c:pt>
                <c:pt idx="6087">
                  <c:v>79.56</c:v>
                </c:pt>
                <c:pt idx="6088">
                  <c:v>86.08</c:v>
                </c:pt>
                <c:pt idx="6089">
                  <c:v>104.4</c:v>
                </c:pt>
                <c:pt idx="6090">
                  <c:v>103.37</c:v>
                </c:pt>
                <c:pt idx="6091">
                  <c:v>105.38</c:v>
                </c:pt>
                <c:pt idx="6092">
                  <c:v>101.47</c:v>
                </c:pt>
                <c:pt idx="6093">
                  <c:v>102.49</c:v>
                </c:pt>
                <c:pt idx="6094">
                  <c:v>103.41</c:v>
                </c:pt>
                <c:pt idx="6095">
                  <c:v>104.12</c:v>
                </c:pt>
                <c:pt idx="6096">
                  <c:v>104.73</c:v>
                </c:pt>
                <c:pt idx="6097">
                  <c:v>105.65</c:v>
                </c:pt>
                <c:pt idx="6098">
                  <c:v>106.48</c:v>
                </c:pt>
                <c:pt idx="6099">
                  <c:v>107.19</c:v>
                </c:pt>
                <c:pt idx="6100">
                  <c:v>108.15</c:v>
                </c:pt>
                <c:pt idx="6101">
                  <c:v>108.88</c:v>
                </c:pt>
                <c:pt idx="6102">
                  <c:v>107.89</c:v>
                </c:pt>
                <c:pt idx="6103">
                  <c:v>104.51</c:v>
                </c:pt>
                <c:pt idx="6104">
                  <c:v>105.2</c:v>
                </c:pt>
                <c:pt idx="6105">
                  <c:v>105.89</c:v>
                </c:pt>
                <c:pt idx="6106">
                  <c:v>105.42</c:v>
                </c:pt>
                <c:pt idx="6107">
                  <c:v>107.23</c:v>
                </c:pt>
                <c:pt idx="6108">
                  <c:v>111.12</c:v>
                </c:pt>
                <c:pt idx="6109">
                  <c:v>109.62</c:v>
                </c:pt>
                <c:pt idx="6110">
                  <c:v>108.54</c:v>
                </c:pt>
                <c:pt idx="6111">
                  <c:v>112.81</c:v>
                </c:pt>
                <c:pt idx="6112">
                  <c:v>115.76</c:v>
                </c:pt>
                <c:pt idx="6113">
                  <c:v>116.29</c:v>
                </c:pt>
                <c:pt idx="6114">
                  <c:v>113.34</c:v>
                </c:pt>
                <c:pt idx="6115">
                  <c:v>112.38</c:v>
                </c:pt>
                <c:pt idx="6116">
                  <c:v>95.12</c:v>
                </c:pt>
                <c:pt idx="6117">
                  <c:v>104.2</c:v>
                </c:pt>
                <c:pt idx="6118">
                  <c:v>98.23</c:v>
                </c:pt>
                <c:pt idx="6119">
                  <c:v>99.4</c:v>
                </c:pt>
                <c:pt idx="6120">
                  <c:v>102.71</c:v>
                </c:pt>
                <c:pt idx="6121">
                  <c:v>105.34</c:v>
                </c:pt>
                <c:pt idx="6122">
                  <c:v>105.67</c:v>
                </c:pt>
                <c:pt idx="6123">
                  <c:v>107.56</c:v>
                </c:pt>
                <c:pt idx="6124">
                  <c:v>101.92</c:v>
                </c:pt>
                <c:pt idx="6125">
                  <c:v>101.92</c:v>
                </c:pt>
                <c:pt idx="6126">
                  <c:v>100.09</c:v>
                </c:pt>
                <c:pt idx="6127">
                  <c:v>99.58</c:v>
                </c:pt>
                <c:pt idx="6128">
                  <c:v>90.27</c:v>
                </c:pt>
                <c:pt idx="6129">
                  <c:v>80.66</c:v>
                </c:pt>
                <c:pt idx="6130">
                  <c:v>84.31</c:v>
                </c:pt>
                <c:pt idx="6131">
                  <c:v>83.7</c:v>
                </c:pt>
                <c:pt idx="6132">
                  <c:v>74.78</c:v>
                </c:pt>
                <c:pt idx="6133">
                  <c:v>75.31</c:v>
                </c:pt>
                <c:pt idx="6134">
                  <c:v>76.33</c:v>
                </c:pt>
                <c:pt idx="6135">
                  <c:v>77.489999999999995</c:v>
                </c:pt>
                <c:pt idx="6136">
                  <c:v>78.3</c:v>
                </c:pt>
                <c:pt idx="6137">
                  <c:v>79.400000000000006</c:v>
                </c:pt>
                <c:pt idx="6138">
                  <c:v>80.22</c:v>
                </c:pt>
                <c:pt idx="6139">
                  <c:v>81.05</c:v>
                </c:pt>
                <c:pt idx="6140">
                  <c:v>81.72</c:v>
                </c:pt>
                <c:pt idx="6141">
                  <c:v>81.89</c:v>
                </c:pt>
                <c:pt idx="6142">
                  <c:v>81.93</c:v>
                </c:pt>
                <c:pt idx="6143">
                  <c:v>102.49</c:v>
                </c:pt>
                <c:pt idx="6144">
                  <c:v>99.29</c:v>
                </c:pt>
                <c:pt idx="6145">
                  <c:v>97.95</c:v>
                </c:pt>
                <c:pt idx="6146">
                  <c:v>85.9</c:v>
                </c:pt>
                <c:pt idx="6147">
                  <c:v>86.57</c:v>
                </c:pt>
                <c:pt idx="6148">
                  <c:v>87.08</c:v>
                </c:pt>
                <c:pt idx="6149">
                  <c:v>86.37</c:v>
                </c:pt>
                <c:pt idx="6150">
                  <c:v>85</c:v>
                </c:pt>
                <c:pt idx="6151">
                  <c:v>90.84</c:v>
                </c:pt>
                <c:pt idx="6152">
                  <c:v>93</c:v>
                </c:pt>
                <c:pt idx="6153">
                  <c:v>94.18</c:v>
                </c:pt>
                <c:pt idx="6154">
                  <c:v>95.51</c:v>
                </c:pt>
                <c:pt idx="6155">
                  <c:v>94.88</c:v>
                </c:pt>
                <c:pt idx="6156">
                  <c:v>99.54</c:v>
                </c:pt>
                <c:pt idx="6157">
                  <c:v>100.8</c:v>
                </c:pt>
                <c:pt idx="6158">
                  <c:v>100.17</c:v>
                </c:pt>
                <c:pt idx="6159">
                  <c:v>97.5</c:v>
                </c:pt>
                <c:pt idx="6160">
                  <c:v>80.5</c:v>
                </c:pt>
                <c:pt idx="6161">
                  <c:v>84.19</c:v>
                </c:pt>
                <c:pt idx="6162">
                  <c:v>83.94</c:v>
                </c:pt>
                <c:pt idx="6163">
                  <c:v>77.510000000000005</c:v>
                </c:pt>
                <c:pt idx="6164">
                  <c:v>76.53</c:v>
                </c:pt>
                <c:pt idx="6165">
                  <c:v>76.94</c:v>
                </c:pt>
                <c:pt idx="6166">
                  <c:v>77.75</c:v>
                </c:pt>
                <c:pt idx="6167">
                  <c:v>84.27</c:v>
                </c:pt>
                <c:pt idx="6168">
                  <c:v>85.45</c:v>
                </c:pt>
                <c:pt idx="6169">
                  <c:v>79.97</c:v>
                </c:pt>
                <c:pt idx="6170">
                  <c:v>85.49</c:v>
                </c:pt>
                <c:pt idx="6171">
                  <c:v>78.73</c:v>
                </c:pt>
                <c:pt idx="6172">
                  <c:v>77.77</c:v>
                </c:pt>
                <c:pt idx="6173">
                  <c:v>83.6</c:v>
                </c:pt>
                <c:pt idx="6174">
                  <c:v>85.51</c:v>
                </c:pt>
                <c:pt idx="6175">
                  <c:v>87.2</c:v>
                </c:pt>
                <c:pt idx="6176">
                  <c:v>89.4</c:v>
                </c:pt>
                <c:pt idx="6177">
                  <c:v>88.03</c:v>
                </c:pt>
                <c:pt idx="6178">
                  <c:v>88.42</c:v>
                </c:pt>
                <c:pt idx="6179">
                  <c:v>95.51</c:v>
                </c:pt>
                <c:pt idx="6180">
                  <c:v>107.17</c:v>
                </c:pt>
                <c:pt idx="6181">
                  <c:v>102.86</c:v>
                </c:pt>
                <c:pt idx="6182">
                  <c:v>103.47</c:v>
                </c:pt>
                <c:pt idx="6183">
                  <c:v>103.94</c:v>
                </c:pt>
                <c:pt idx="6184">
                  <c:v>98.89</c:v>
                </c:pt>
                <c:pt idx="6185">
                  <c:v>100.33</c:v>
                </c:pt>
                <c:pt idx="6186">
                  <c:v>106.44</c:v>
                </c:pt>
                <c:pt idx="6187">
                  <c:v>108.5</c:v>
                </c:pt>
                <c:pt idx="6188">
                  <c:v>101.27</c:v>
                </c:pt>
                <c:pt idx="6189">
                  <c:v>102.73</c:v>
                </c:pt>
                <c:pt idx="6190">
                  <c:v>102.88</c:v>
                </c:pt>
                <c:pt idx="6191">
                  <c:v>102.96</c:v>
                </c:pt>
                <c:pt idx="6192">
                  <c:v>96.93</c:v>
                </c:pt>
                <c:pt idx="6193">
                  <c:v>96.26</c:v>
                </c:pt>
                <c:pt idx="6194">
                  <c:v>99.07</c:v>
                </c:pt>
                <c:pt idx="6195">
                  <c:v>99.56</c:v>
                </c:pt>
                <c:pt idx="6196">
                  <c:v>100.84</c:v>
                </c:pt>
                <c:pt idx="6197">
                  <c:v>102.29</c:v>
                </c:pt>
                <c:pt idx="6198">
                  <c:v>103.16</c:v>
                </c:pt>
                <c:pt idx="6199">
                  <c:v>104.16</c:v>
                </c:pt>
                <c:pt idx="6200">
                  <c:v>104.4</c:v>
                </c:pt>
                <c:pt idx="6201">
                  <c:v>101.17</c:v>
                </c:pt>
                <c:pt idx="6202">
                  <c:v>99.4</c:v>
                </c:pt>
                <c:pt idx="6203">
                  <c:v>97.2</c:v>
                </c:pt>
                <c:pt idx="6204">
                  <c:v>96.65</c:v>
                </c:pt>
                <c:pt idx="6205">
                  <c:v>96.89</c:v>
                </c:pt>
                <c:pt idx="6206">
                  <c:v>95</c:v>
                </c:pt>
                <c:pt idx="6207">
                  <c:v>91.86</c:v>
                </c:pt>
                <c:pt idx="6208">
                  <c:v>91.88</c:v>
                </c:pt>
                <c:pt idx="6209">
                  <c:v>91.76</c:v>
                </c:pt>
                <c:pt idx="6210">
                  <c:v>91.35</c:v>
                </c:pt>
                <c:pt idx="6211">
                  <c:v>90.52</c:v>
                </c:pt>
                <c:pt idx="6212">
                  <c:v>89.36</c:v>
                </c:pt>
                <c:pt idx="6213">
                  <c:v>86.94</c:v>
                </c:pt>
                <c:pt idx="6214">
                  <c:v>84.82</c:v>
                </c:pt>
                <c:pt idx="6215">
                  <c:v>84.98</c:v>
                </c:pt>
                <c:pt idx="6216">
                  <c:v>85.86</c:v>
                </c:pt>
                <c:pt idx="6217">
                  <c:v>97.87</c:v>
                </c:pt>
                <c:pt idx="6218">
                  <c:v>97.56</c:v>
                </c:pt>
                <c:pt idx="6219">
                  <c:v>97.75</c:v>
                </c:pt>
                <c:pt idx="6220">
                  <c:v>97.79</c:v>
                </c:pt>
                <c:pt idx="6221">
                  <c:v>98.93</c:v>
                </c:pt>
                <c:pt idx="6222">
                  <c:v>97.09</c:v>
                </c:pt>
                <c:pt idx="6223">
                  <c:v>109.84</c:v>
                </c:pt>
                <c:pt idx="6224">
                  <c:v>110.1</c:v>
                </c:pt>
                <c:pt idx="6225">
                  <c:v>109.51</c:v>
                </c:pt>
                <c:pt idx="6226">
                  <c:v>110.84</c:v>
                </c:pt>
                <c:pt idx="6227">
                  <c:v>112.59</c:v>
                </c:pt>
                <c:pt idx="6228">
                  <c:v>113.97</c:v>
                </c:pt>
                <c:pt idx="6229">
                  <c:v>115.28</c:v>
                </c:pt>
                <c:pt idx="6230">
                  <c:v>116.86</c:v>
                </c:pt>
                <c:pt idx="6231">
                  <c:v>118.8</c:v>
                </c:pt>
                <c:pt idx="6232">
                  <c:v>108.31</c:v>
                </c:pt>
                <c:pt idx="6233">
                  <c:v>116.09</c:v>
                </c:pt>
                <c:pt idx="6234">
                  <c:v>119.96</c:v>
                </c:pt>
                <c:pt idx="6235">
                  <c:v>115.76</c:v>
                </c:pt>
                <c:pt idx="6236">
                  <c:v>101.13</c:v>
                </c:pt>
                <c:pt idx="6237">
                  <c:v>102.16</c:v>
                </c:pt>
                <c:pt idx="6238">
                  <c:v>113.44</c:v>
                </c:pt>
                <c:pt idx="6239">
                  <c:v>120.67</c:v>
                </c:pt>
                <c:pt idx="6240">
                  <c:v>114.6</c:v>
                </c:pt>
                <c:pt idx="6241">
                  <c:v>114.16</c:v>
                </c:pt>
                <c:pt idx="6242">
                  <c:v>115.83</c:v>
                </c:pt>
                <c:pt idx="6243">
                  <c:v>114.09</c:v>
                </c:pt>
                <c:pt idx="6244">
                  <c:v>115.4</c:v>
                </c:pt>
                <c:pt idx="6245">
                  <c:v>103.1</c:v>
                </c:pt>
                <c:pt idx="6246">
                  <c:v>97.68</c:v>
                </c:pt>
                <c:pt idx="6247">
                  <c:v>82.84</c:v>
                </c:pt>
                <c:pt idx="6248">
                  <c:v>88.99</c:v>
                </c:pt>
                <c:pt idx="6249">
                  <c:v>96.52</c:v>
                </c:pt>
                <c:pt idx="6250">
                  <c:v>92.33</c:v>
                </c:pt>
                <c:pt idx="6251">
                  <c:v>91.19</c:v>
                </c:pt>
                <c:pt idx="6252">
                  <c:v>92.64</c:v>
                </c:pt>
                <c:pt idx="6253">
                  <c:v>95.32</c:v>
                </c:pt>
                <c:pt idx="6254">
                  <c:v>97.24</c:v>
                </c:pt>
                <c:pt idx="6255">
                  <c:v>83.78</c:v>
                </c:pt>
                <c:pt idx="6256">
                  <c:v>74.98</c:v>
                </c:pt>
                <c:pt idx="6257">
                  <c:v>74.760000000000005</c:v>
                </c:pt>
                <c:pt idx="6258">
                  <c:v>74.760000000000005</c:v>
                </c:pt>
                <c:pt idx="6259">
                  <c:v>75.209999999999994</c:v>
                </c:pt>
                <c:pt idx="6260">
                  <c:v>75.66</c:v>
                </c:pt>
                <c:pt idx="6261">
                  <c:v>73.760000000000005</c:v>
                </c:pt>
                <c:pt idx="6262">
                  <c:v>73.88</c:v>
                </c:pt>
                <c:pt idx="6263">
                  <c:v>74.98</c:v>
                </c:pt>
                <c:pt idx="6264">
                  <c:v>75.72</c:v>
                </c:pt>
                <c:pt idx="6265">
                  <c:v>76.06</c:v>
                </c:pt>
                <c:pt idx="6266">
                  <c:v>69.59</c:v>
                </c:pt>
                <c:pt idx="6267">
                  <c:v>68.88</c:v>
                </c:pt>
                <c:pt idx="6268">
                  <c:v>68.98</c:v>
                </c:pt>
                <c:pt idx="6269">
                  <c:v>69.099999999999994</c:v>
                </c:pt>
                <c:pt idx="6270">
                  <c:v>69</c:v>
                </c:pt>
                <c:pt idx="6271">
                  <c:v>68.819999999999993</c:v>
                </c:pt>
                <c:pt idx="6272">
                  <c:v>68.69</c:v>
                </c:pt>
                <c:pt idx="6273">
                  <c:v>68.08</c:v>
                </c:pt>
                <c:pt idx="6274">
                  <c:v>64.64</c:v>
                </c:pt>
                <c:pt idx="6275">
                  <c:v>62.77</c:v>
                </c:pt>
                <c:pt idx="6276">
                  <c:v>71.16</c:v>
                </c:pt>
                <c:pt idx="6277">
                  <c:v>65.31</c:v>
                </c:pt>
                <c:pt idx="6278">
                  <c:v>63.24</c:v>
                </c:pt>
                <c:pt idx="6279">
                  <c:v>66.349999999999994</c:v>
                </c:pt>
                <c:pt idx="6280">
                  <c:v>73.23</c:v>
                </c:pt>
                <c:pt idx="6281">
                  <c:v>75.349999999999994</c:v>
                </c:pt>
                <c:pt idx="6282">
                  <c:v>65.31</c:v>
                </c:pt>
                <c:pt idx="6283">
                  <c:v>62.67</c:v>
                </c:pt>
                <c:pt idx="6284">
                  <c:v>62.4</c:v>
                </c:pt>
                <c:pt idx="6285">
                  <c:v>63.3</c:v>
                </c:pt>
                <c:pt idx="6286">
                  <c:v>63.38</c:v>
                </c:pt>
                <c:pt idx="6287">
                  <c:v>63.66</c:v>
                </c:pt>
                <c:pt idx="6288">
                  <c:v>84.15</c:v>
                </c:pt>
                <c:pt idx="6289">
                  <c:v>82.82</c:v>
                </c:pt>
                <c:pt idx="6290">
                  <c:v>96.91</c:v>
                </c:pt>
                <c:pt idx="6291">
                  <c:v>98.72</c:v>
                </c:pt>
                <c:pt idx="6292">
                  <c:v>99.7</c:v>
                </c:pt>
                <c:pt idx="6293">
                  <c:v>93.21</c:v>
                </c:pt>
                <c:pt idx="6294">
                  <c:v>98.89</c:v>
                </c:pt>
                <c:pt idx="6295">
                  <c:v>98.72</c:v>
                </c:pt>
                <c:pt idx="6296">
                  <c:v>96.06</c:v>
                </c:pt>
                <c:pt idx="6297">
                  <c:v>93.86</c:v>
                </c:pt>
                <c:pt idx="6298">
                  <c:v>95.4</c:v>
                </c:pt>
                <c:pt idx="6299">
                  <c:v>92.92</c:v>
                </c:pt>
                <c:pt idx="6300">
                  <c:v>97.5</c:v>
                </c:pt>
                <c:pt idx="6301">
                  <c:v>97.77</c:v>
                </c:pt>
                <c:pt idx="6302">
                  <c:v>98.32</c:v>
                </c:pt>
                <c:pt idx="6303">
                  <c:v>97.62</c:v>
                </c:pt>
                <c:pt idx="6304">
                  <c:v>94</c:v>
                </c:pt>
                <c:pt idx="6305">
                  <c:v>99.03</c:v>
                </c:pt>
                <c:pt idx="6306">
                  <c:v>99.21</c:v>
                </c:pt>
                <c:pt idx="6307">
                  <c:v>98.28</c:v>
                </c:pt>
                <c:pt idx="6308">
                  <c:v>98.42</c:v>
                </c:pt>
                <c:pt idx="6309">
                  <c:v>98.72</c:v>
                </c:pt>
                <c:pt idx="6310">
                  <c:v>96.3</c:v>
                </c:pt>
                <c:pt idx="6311">
                  <c:v>91.78</c:v>
                </c:pt>
                <c:pt idx="6312">
                  <c:v>82.66</c:v>
                </c:pt>
                <c:pt idx="6313">
                  <c:v>84.25</c:v>
                </c:pt>
                <c:pt idx="6314">
                  <c:v>96.16</c:v>
                </c:pt>
                <c:pt idx="6315">
                  <c:v>101.55</c:v>
                </c:pt>
                <c:pt idx="6316">
                  <c:v>92.11</c:v>
                </c:pt>
                <c:pt idx="6317">
                  <c:v>100.01</c:v>
                </c:pt>
                <c:pt idx="6318">
                  <c:v>100.6</c:v>
                </c:pt>
                <c:pt idx="6319">
                  <c:v>98.13</c:v>
                </c:pt>
                <c:pt idx="6320">
                  <c:v>106.13</c:v>
                </c:pt>
                <c:pt idx="6321">
                  <c:v>110.1</c:v>
                </c:pt>
                <c:pt idx="6322">
                  <c:v>106.48</c:v>
                </c:pt>
                <c:pt idx="6323">
                  <c:v>108.76</c:v>
                </c:pt>
                <c:pt idx="6324">
                  <c:v>108.48</c:v>
                </c:pt>
                <c:pt idx="6325">
                  <c:v>106.01</c:v>
                </c:pt>
                <c:pt idx="6326">
                  <c:v>102.8</c:v>
                </c:pt>
                <c:pt idx="6327">
                  <c:v>103.28</c:v>
                </c:pt>
                <c:pt idx="6328">
                  <c:v>103.98</c:v>
                </c:pt>
                <c:pt idx="6329">
                  <c:v>104.53</c:v>
                </c:pt>
                <c:pt idx="6330">
                  <c:v>105.22</c:v>
                </c:pt>
                <c:pt idx="6331">
                  <c:v>104.87</c:v>
                </c:pt>
                <c:pt idx="6332">
                  <c:v>91.76</c:v>
                </c:pt>
                <c:pt idx="6333">
                  <c:v>92.35</c:v>
                </c:pt>
                <c:pt idx="6334">
                  <c:v>96.02</c:v>
                </c:pt>
                <c:pt idx="6335">
                  <c:v>99.37</c:v>
                </c:pt>
                <c:pt idx="6336">
                  <c:v>99.15</c:v>
                </c:pt>
                <c:pt idx="6337">
                  <c:v>95.71</c:v>
                </c:pt>
                <c:pt idx="6338">
                  <c:v>97.99</c:v>
                </c:pt>
                <c:pt idx="6339">
                  <c:v>101.88</c:v>
                </c:pt>
                <c:pt idx="6340">
                  <c:v>103.96</c:v>
                </c:pt>
                <c:pt idx="6341">
                  <c:v>102.14</c:v>
                </c:pt>
                <c:pt idx="6342">
                  <c:v>104.59</c:v>
                </c:pt>
                <c:pt idx="6343">
                  <c:v>108.72</c:v>
                </c:pt>
                <c:pt idx="6344">
                  <c:v>109.39</c:v>
                </c:pt>
                <c:pt idx="6345">
                  <c:v>107.89</c:v>
                </c:pt>
                <c:pt idx="6346">
                  <c:v>103.14</c:v>
                </c:pt>
                <c:pt idx="6347">
                  <c:v>103.41</c:v>
                </c:pt>
                <c:pt idx="6348">
                  <c:v>103.37</c:v>
                </c:pt>
                <c:pt idx="6349">
                  <c:v>94.24</c:v>
                </c:pt>
                <c:pt idx="6350">
                  <c:v>97.54</c:v>
                </c:pt>
                <c:pt idx="6351">
                  <c:v>97.73</c:v>
                </c:pt>
                <c:pt idx="6352">
                  <c:v>97.93</c:v>
                </c:pt>
                <c:pt idx="6353">
                  <c:v>98.6</c:v>
                </c:pt>
                <c:pt idx="6354">
                  <c:v>101.13</c:v>
                </c:pt>
                <c:pt idx="6355">
                  <c:v>99.42</c:v>
                </c:pt>
                <c:pt idx="6356">
                  <c:v>355</c:v>
                </c:pt>
                <c:pt idx="6357">
                  <c:v>417.3</c:v>
                </c:pt>
                <c:pt idx="6358">
                  <c:v>424.9</c:v>
                </c:pt>
                <c:pt idx="6359">
                  <c:v>420.5</c:v>
                </c:pt>
                <c:pt idx="6360">
                  <c:v>416.1</c:v>
                </c:pt>
                <c:pt idx="6361">
                  <c:v>412.7</c:v>
                </c:pt>
                <c:pt idx="6362">
                  <c:v>409.5</c:v>
                </c:pt>
                <c:pt idx="6363">
                  <c:v>406.4</c:v>
                </c:pt>
                <c:pt idx="6364">
                  <c:v>406</c:v>
                </c:pt>
                <c:pt idx="6365">
                  <c:v>376.2</c:v>
                </c:pt>
                <c:pt idx="6366">
                  <c:v>253.74</c:v>
                </c:pt>
                <c:pt idx="6367">
                  <c:v>94.94</c:v>
                </c:pt>
                <c:pt idx="6368">
                  <c:v>93.1</c:v>
                </c:pt>
                <c:pt idx="6369">
                  <c:v>85.1</c:v>
                </c:pt>
                <c:pt idx="6370">
                  <c:v>90.68</c:v>
                </c:pt>
                <c:pt idx="6371">
                  <c:v>94.81</c:v>
                </c:pt>
                <c:pt idx="6372">
                  <c:v>109.29</c:v>
                </c:pt>
                <c:pt idx="6373">
                  <c:v>112.43</c:v>
                </c:pt>
                <c:pt idx="6374">
                  <c:v>108.37</c:v>
                </c:pt>
                <c:pt idx="6375">
                  <c:v>108.52</c:v>
                </c:pt>
                <c:pt idx="6376">
                  <c:v>105.5</c:v>
                </c:pt>
                <c:pt idx="6377">
                  <c:v>104.2</c:v>
                </c:pt>
                <c:pt idx="6378">
                  <c:v>103.98</c:v>
                </c:pt>
                <c:pt idx="6379">
                  <c:v>99.05</c:v>
                </c:pt>
                <c:pt idx="6380">
                  <c:v>102.2</c:v>
                </c:pt>
                <c:pt idx="6381">
                  <c:v>108.46</c:v>
                </c:pt>
                <c:pt idx="6382">
                  <c:v>105.87</c:v>
                </c:pt>
                <c:pt idx="6383">
                  <c:v>103.22</c:v>
                </c:pt>
                <c:pt idx="6384">
                  <c:v>104.3</c:v>
                </c:pt>
                <c:pt idx="6385">
                  <c:v>105.26</c:v>
                </c:pt>
                <c:pt idx="6386">
                  <c:v>105.67</c:v>
                </c:pt>
                <c:pt idx="6387">
                  <c:v>105.75</c:v>
                </c:pt>
                <c:pt idx="6388">
                  <c:v>105.81</c:v>
                </c:pt>
                <c:pt idx="6389">
                  <c:v>105.95</c:v>
                </c:pt>
                <c:pt idx="6390">
                  <c:v>106.36</c:v>
                </c:pt>
                <c:pt idx="6391">
                  <c:v>106.5</c:v>
                </c:pt>
                <c:pt idx="6392">
                  <c:v>106.44</c:v>
                </c:pt>
                <c:pt idx="6393">
                  <c:v>107.07</c:v>
                </c:pt>
                <c:pt idx="6394">
                  <c:v>107.78</c:v>
                </c:pt>
                <c:pt idx="6395">
                  <c:v>106.26</c:v>
                </c:pt>
                <c:pt idx="6396">
                  <c:v>104.34</c:v>
                </c:pt>
                <c:pt idx="6397">
                  <c:v>100.74</c:v>
                </c:pt>
                <c:pt idx="6398">
                  <c:v>101.98</c:v>
                </c:pt>
                <c:pt idx="6399">
                  <c:v>102.59</c:v>
                </c:pt>
                <c:pt idx="6400">
                  <c:v>109.39</c:v>
                </c:pt>
                <c:pt idx="6401">
                  <c:v>111.98</c:v>
                </c:pt>
                <c:pt idx="6402">
                  <c:v>113.26</c:v>
                </c:pt>
                <c:pt idx="6403">
                  <c:v>113.67</c:v>
                </c:pt>
                <c:pt idx="6404">
                  <c:v>114.4</c:v>
                </c:pt>
                <c:pt idx="6405">
                  <c:v>114.6</c:v>
                </c:pt>
                <c:pt idx="6406">
                  <c:v>115.21</c:v>
                </c:pt>
                <c:pt idx="6407">
                  <c:v>112.22</c:v>
                </c:pt>
                <c:pt idx="6408">
                  <c:v>113.32</c:v>
                </c:pt>
                <c:pt idx="6409">
                  <c:v>115.83</c:v>
                </c:pt>
                <c:pt idx="6410">
                  <c:v>111.92</c:v>
                </c:pt>
                <c:pt idx="6411">
                  <c:v>103.34</c:v>
                </c:pt>
                <c:pt idx="6412">
                  <c:v>103.69</c:v>
                </c:pt>
                <c:pt idx="6413">
                  <c:v>104.26</c:v>
                </c:pt>
                <c:pt idx="6414">
                  <c:v>104.85</c:v>
                </c:pt>
                <c:pt idx="6415">
                  <c:v>105.67</c:v>
                </c:pt>
                <c:pt idx="6416">
                  <c:v>107.48</c:v>
                </c:pt>
                <c:pt idx="6417">
                  <c:v>108.37</c:v>
                </c:pt>
                <c:pt idx="6418">
                  <c:v>109.15</c:v>
                </c:pt>
                <c:pt idx="6419">
                  <c:v>112.04</c:v>
                </c:pt>
                <c:pt idx="6420">
                  <c:v>97.38</c:v>
                </c:pt>
                <c:pt idx="6421">
                  <c:v>106.03</c:v>
                </c:pt>
                <c:pt idx="6422">
                  <c:v>112.69</c:v>
                </c:pt>
                <c:pt idx="6423">
                  <c:v>114.22</c:v>
                </c:pt>
                <c:pt idx="6424">
                  <c:v>115.87</c:v>
                </c:pt>
                <c:pt idx="6425">
                  <c:v>118.39</c:v>
                </c:pt>
                <c:pt idx="6426">
                  <c:v>123.85</c:v>
                </c:pt>
                <c:pt idx="6427">
                  <c:v>115.8</c:v>
                </c:pt>
                <c:pt idx="6428">
                  <c:v>115.58</c:v>
                </c:pt>
                <c:pt idx="6429">
                  <c:v>111.33</c:v>
                </c:pt>
                <c:pt idx="6430">
                  <c:v>110.37</c:v>
                </c:pt>
                <c:pt idx="6431">
                  <c:v>108.66</c:v>
                </c:pt>
                <c:pt idx="6432">
                  <c:v>103.39</c:v>
                </c:pt>
                <c:pt idx="6433">
                  <c:v>91.56</c:v>
                </c:pt>
                <c:pt idx="6434">
                  <c:v>83.54</c:v>
                </c:pt>
                <c:pt idx="6435">
                  <c:v>82.72</c:v>
                </c:pt>
                <c:pt idx="6436">
                  <c:v>89.26</c:v>
                </c:pt>
                <c:pt idx="6437">
                  <c:v>82.19</c:v>
                </c:pt>
                <c:pt idx="6438">
                  <c:v>79.3</c:v>
                </c:pt>
                <c:pt idx="6439">
                  <c:v>79.709999999999994</c:v>
                </c:pt>
                <c:pt idx="6440">
                  <c:v>79.459999999999994</c:v>
                </c:pt>
                <c:pt idx="6441">
                  <c:v>79.16</c:v>
                </c:pt>
                <c:pt idx="6442">
                  <c:v>82.54</c:v>
                </c:pt>
                <c:pt idx="6443">
                  <c:v>84.68</c:v>
                </c:pt>
                <c:pt idx="6444">
                  <c:v>87.91</c:v>
                </c:pt>
                <c:pt idx="6445">
                  <c:v>89.68</c:v>
                </c:pt>
                <c:pt idx="6446">
                  <c:v>85.43</c:v>
                </c:pt>
                <c:pt idx="6447">
                  <c:v>85.1</c:v>
                </c:pt>
                <c:pt idx="6448">
                  <c:v>85.08</c:v>
                </c:pt>
                <c:pt idx="6449">
                  <c:v>82.92</c:v>
                </c:pt>
                <c:pt idx="6450">
                  <c:v>80.58</c:v>
                </c:pt>
                <c:pt idx="6451">
                  <c:v>60.83</c:v>
                </c:pt>
                <c:pt idx="6452">
                  <c:v>57.94</c:v>
                </c:pt>
                <c:pt idx="6453">
                  <c:v>61.69</c:v>
                </c:pt>
                <c:pt idx="6454">
                  <c:v>80.83</c:v>
                </c:pt>
                <c:pt idx="6455">
                  <c:v>67.53</c:v>
                </c:pt>
                <c:pt idx="6456">
                  <c:v>67.349999999999994</c:v>
                </c:pt>
                <c:pt idx="6457">
                  <c:v>62.26</c:v>
                </c:pt>
                <c:pt idx="6458">
                  <c:v>60.73</c:v>
                </c:pt>
                <c:pt idx="6459">
                  <c:v>78.36</c:v>
                </c:pt>
                <c:pt idx="6460">
                  <c:v>90.25</c:v>
                </c:pt>
                <c:pt idx="6461">
                  <c:v>95.08</c:v>
                </c:pt>
                <c:pt idx="6462">
                  <c:v>94.49</c:v>
                </c:pt>
                <c:pt idx="6463">
                  <c:v>95.04</c:v>
                </c:pt>
                <c:pt idx="6464">
                  <c:v>99.64</c:v>
                </c:pt>
                <c:pt idx="6465">
                  <c:v>95.47</c:v>
                </c:pt>
                <c:pt idx="6466">
                  <c:v>96.34</c:v>
                </c:pt>
                <c:pt idx="6467">
                  <c:v>95.63</c:v>
                </c:pt>
                <c:pt idx="6468">
                  <c:v>95.08</c:v>
                </c:pt>
                <c:pt idx="6469">
                  <c:v>95.38</c:v>
                </c:pt>
                <c:pt idx="6470">
                  <c:v>96.73</c:v>
                </c:pt>
                <c:pt idx="6471">
                  <c:v>97.81</c:v>
                </c:pt>
                <c:pt idx="6472">
                  <c:v>93.29</c:v>
                </c:pt>
                <c:pt idx="6473">
                  <c:v>95.18</c:v>
                </c:pt>
                <c:pt idx="6474">
                  <c:v>97.3</c:v>
                </c:pt>
                <c:pt idx="6475">
                  <c:v>97.66</c:v>
                </c:pt>
                <c:pt idx="6476">
                  <c:v>98.93</c:v>
                </c:pt>
                <c:pt idx="6477">
                  <c:v>99.92</c:v>
                </c:pt>
                <c:pt idx="6478">
                  <c:v>100.76</c:v>
                </c:pt>
                <c:pt idx="6479">
                  <c:v>101.33</c:v>
                </c:pt>
                <c:pt idx="6480">
                  <c:v>101.06</c:v>
                </c:pt>
                <c:pt idx="6481">
                  <c:v>101.11</c:v>
                </c:pt>
                <c:pt idx="6482">
                  <c:v>100.92</c:v>
                </c:pt>
                <c:pt idx="6483">
                  <c:v>99.92</c:v>
                </c:pt>
                <c:pt idx="6484">
                  <c:v>97.32</c:v>
                </c:pt>
                <c:pt idx="6485">
                  <c:v>98.11</c:v>
                </c:pt>
                <c:pt idx="6486">
                  <c:v>98.44</c:v>
                </c:pt>
                <c:pt idx="6487">
                  <c:v>99.17</c:v>
                </c:pt>
                <c:pt idx="6488">
                  <c:v>99.76</c:v>
                </c:pt>
                <c:pt idx="6489">
                  <c:v>100.07</c:v>
                </c:pt>
                <c:pt idx="6490">
                  <c:v>100.54</c:v>
                </c:pt>
                <c:pt idx="6491">
                  <c:v>101.51</c:v>
                </c:pt>
                <c:pt idx="6492">
                  <c:v>102.51</c:v>
                </c:pt>
                <c:pt idx="6493">
                  <c:v>103.89</c:v>
                </c:pt>
                <c:pt idx="6494">
                  <c:v>105.12</c:v>
                </c:pt>
                <c:pt idx="6495">
                  <c:v>107.31</c:v>
                </c:pt>
                <c:pt idx="6496">
                  <c:v>113.4</c:v>
                </c:pt>
                <c:pt idx="6497">
                  <c:v>112.53</c:v>
                </c:pt>
                <c:pt idx="6498">
                  <c:v>113.4</c:v>
                </c:pt>
                <c:pt idx="6499">
                  <c:v>111.81</c:v>
                </c:pt>
                <c:pt idx="6500">
                  <c:v>107.4</c:v>
                </c:pt>
                <c:pt idx="6501">
                  <c:v>108.78</c:v>
                </c:pt>
                <c:pt idx="6502">
                  <c:v>111</c:v>
                </c:pt>
                <c:pt idx="6503">
                  <c:v>106.62</c:v>
                </c:pt>
                <c:pt idx="6504">
                  <c:v>103.71</c:v>
                </c:pt>
                <c:pt idx="6505">
                  <c:v>110.39</c:v>
                </c:pt>
                <c:pt idx="6506">
                  <c:v>113.28</c:v>
                </c:pt>
                <c:pt idx="6507">
                  <c:v>114.87</c:v>
                </c:pt>
                <c:pt idx="6508">
                  <c:v>113.08</c:v>
                </c:pt>
                <c:pt idx="6509">
                  <c:v>96.48</c:v>
                </c:pt>
                <c:pt idx="6510">
                  <c:v>119.1</c:v>
                </c:pt>
                <c:pt idx="6511">
                  <c:v>122.81</c:v>
                </c:pt>
                <c:pt idx="6512">
                  <c:v>125.23</c:v>
                </c:pt>
                <c:pt idx="6513">
                  <c:v>117.23</c:v>
                </c:pt>
                <c:pt idx="6514">
                  <c:v>113.48</c:v>
                </c:pt>
                <c:pt idx="6515">
                  <c:v>94.39</c:v>
                </c:pt>
                <c:pt idx="6516">
                  <c:v>93.61</c:v>
                </c:pt>
                <c:pt idx="6517">
                  <c:v>93.78</c:v>
                </c:pt>
                <c:pt idx="6518">
                  <c:v>94.12</c:v>
                </c:pt>
                <c:pt idx="6519">
                  <c:v>96.04</c:v>
                </c:pt>
                <c:pt idx="6520">
                  <c:v>96.28</c:v>
                </c:pt>
                <c:pt idx="6521">
                  <c:v>96.44</c:v>
                </c:pt>
                <c:pt idx="6522">
                  <c:v>97.07</c:v>
                </c:pt>
                <c:pt idx="6523">
                  <c:v>98.19</c:v>
                </c:pt>
                <c:pt idx="6524">
                  <c:v>115.46</c:v>
                </c:pt>
                <c:pt idx="6525">
                  <c:v>116.64</c:v>
                </c:pt>
                <c:pt idx="6526">
                  <c:v>117.88</c:v>
                </c:pt>
                <c:pt idx="6527">
                  <c:v>119.65</c:v>
                </c:pt>
                <c:pt idx="6528">
                  <c:v>120.26</c:v>
                </c:pt>
                <c:pt idx="6529">
                  <c:v>121.2</c:v>
                </c:pt>
                <c:pt idx="6530">
                  <c:v>120.92</c:v>
                </c:pt>
                <c:pt idx="6531">
                  <c:v>119.12</c:v>
                </c:pt>
                <c:pt idx="6532">
                  <c:v>119.23</c:v>
                </c:pt>
                <c:pt idx="6533">
                  <c:v>112.87</c:v>
                </c:pt>
                <c:pt idx="6534">
                  <c:v>104.59</c:v>
                </c:pt>
                <c:pt idx="6535">
                  <c:v>101.66</c:v>
                </c:pt>
                <c:pt idx="6536">
                  <c:v>95.71</c:v>
                </c:pt>
                <c:pt idx="6537">
                  <c:v>96.81</c:v>
                </c:pt>
                <c:pt idx="6538">
                  <c:v>97.85</c:v>
                </c:pt>
                <c:pt idx="6539">
                  <c:v>98.89</c:v>
                </c:pt>
                <c:pt idx="6540">
                  <c:v>100.05</c:v>
                </c:pt>
                <c:pt idx="6541">
                  <c:v>93.57</c:v>
                </c:pt>
                <c:pt idx="6542">
                  <c:v>96.42</c:v>
                </c:pt>
                <c:pt idx="6543">
                  <c:v>98.34</c:v>
                </c:pt>
                <c:pt idx="6544">
                  <c:v>100.47</c:v>
                </c:pt>
                <c:pt idx="6545">
                  <c:v>102.77</c:v>
                </c:pt>
                <c:pt idx="6546">
                  <c:v>94.41</c:v>
                </c:pt>
                <c:pt idx="6547">
                  <c:v>87.28</c:v>
                </c:pt>
                <c:pt idx="6548">
                  <c:v>91.76</c:v>
                </c:pt>
                <c:pt idx="6549">
                  <c:v>107.66</c:v>
                </c:pt>
                <c:pt idx="6550">
                  <c:v>110.65</c:v>
                </c:pt>
                <c:pt idx="6551">
                  <c:v>106.22</c:v>
                </c:pt>
                <c:pt idx="6552">
                  <c:v>111.81</c:v>
                </c:pt>
                <c:pt idx="6553">
                  <c:v>118.9</c:v>
                </c:pt>
                <c:pt idx="6554">
                  <c:v>116.9</c:v>
                </c:pt>
                <c:pt idx="6555">
                  <c:v>120.32</c:v>
                </c:pt>
                <c:pt idx="6556">
                  <c:v>91.86</c:v>
                </c:pt>
                <c:pt idx="6557">
                  <c:v>98.11</c:v>
                </c:pt>
                <c:pt idx="6558">
                  <c:v>100.17</c:v>
                </c:pt>
                <c:pt idx="6559">
                  <c:v>101.37</c:v>
                </c:pt>
                <c:pt idx="6560">
                  <c:v>98.13</c:v>
                </c:pt>
                <c:pt idx="6561">
                  <c:v>98.93</c:v>
                </c:pt>
                <c:pt idx="6562">
                  <c:v>101.27</c:v>
                </c:pt>
                <c:pt idx="6563">
                  <c:v>96.24</c:v>
                </c:pt>
                <c:pt idx="6564">
                  <c:v>60.39</c:v>
                </c:pt>
                <c:pt idx="6565">
                  <c:v>45.54</c:v>
                </c:pt>
                <c:pt idx="6566">
                  <c:v>43.63</c:v>
                </c:pt>
                <c:pt idx="6567">
                  <c:v>43.87</c:v>
                </c:pt>
                <c:pt idx="6568">
                  <c:v>51.69</c:v>
                </c:pt>
                <c:pt idx="6569">
                  <c:v>52.12</c:v>
                </c:pt>
                <c:pt idx="6570">
                  <c:v>44.44</c:v>
                </c:pt>
                <c:pt idx="6571">
                  <c:v>44.42</c:v>
                </c:pt>
                <c:pt idx="6572">
                  <c:v>44.34</c:v>
                </c:pt>
                <c:pt idx="6573">
                  <c:v>47.78</c:v>
                </c:pt>
                <c:pt idx="6574">
                  <c:v>53.08</c:v>
                </c:pt>
                <c:pt idx="6575">
                  <c:v>54.44</c:v>
                </c:pt>
                <c:pt idx="6576">
                  <c:v>55.05</c:v>
                </c:pt>
                <c:pt idx="6577">
                  <c:v>55.44</c:v>
                </c:pt>
                <c:pt idx="6578">
                  <c:v>58.25</c:v>
                </c:pt>
                <c:pt idx="6579">
                  <c:v>74.33</c:v>
                </c:pt>
                <c:pt idx="6580">
                  <c:v>78.36</c:v>
                </c:pt>
                <c:pt idx="6581">
                  <c:v>80.03</c:v>
                </c:pt>
                <c:pt idx="6582">
                  <c:v>76.69</c:v>
                </c:pt>
                <c:pt idx="6583">
                  <c:v>73.989999999999995</c:v>
                </c:pt>
                <c:pt idx="6584">
                  <c:v>71.42</c:v>
                </c:pt>
                <c:pt idx="6585">
                  <c:v>71.69</c:v>
                </c:pt>
                <c:pt idx="6586">
                  <c:v>65.03</c:v>
                </c:pt>
                <c:pt idx="6587">
                  <c:v>65.62</c:v>
                </c:pt>
                <c:pt idx="6588">
                  <c:v>65.94</c:v>
                </c:pt>
                <c:pt idx="6589">
                  <c:v>66.209999999999994</c:v>
                </c:pt>
                <c:pt idx="6590">
                  <c:v>59.73</c:v>
                </c:pt>
                <c:pt idx="6591">
                  <c:v>56.01</c:v>
                </c:pt>
                <c:pt idx="6592">
                  <c:v>57.68</c:v>
                </c:pt>
                <c:pt idx="6593">
                  <c:v>55.05</c:v>
                </c:pt>
                <c:pt idx="6594">
                  <c:v>54.4</c:v>
                </c:pt>
                <c:pt idx="6595">
                  <c:v>56.09</c:v>
                </c:pt>
                <c:pt idx="6596">
                  <c:v>57.21</c:v>
                </c:pt>
                <c:pt idx="6597">
                  <c:v>57.52</c:v>
                </c:pt>
                <c:pt idx="6598">
                  <c:v>57.86</c:v>
                </c:pt>
                <c:pt idx="6599">
                  <c:v>58.21</c:v>
                </c:pt>
                <c:pt idx="6600">
                  <c:v>58.43</c:v>
                </c:pt>
                <c:pt idx="6601">
                  <c:v>59.04</c:v>
                </c:pt>
                <c:pt idx="6602">
                  <c:v>59.86</c:v>
                </c:pt>
                <c:pt idx="6603">
                  <c:v>60.43</c:v>
                </c:pt>
                <c:pt idx="6604">
                  <c:v>60.83</c:v>
                </c:pt>
                <c:pt idx="6605">
                  <c:v>59.02</c:v>
                </c:pt>
                <c:pt idx="6606">
                  <c:v>57.76</c:v>
                </c:pt>
                <c:pt idx="6607">
                  <c:v>55.99</c:v>
                </c:pt>
                <c:pt idx="6608">
                  <c:v>78.47</c:v>
                </c:pt>
                <c:pt idx="6609">
                  <c:v>84.37</c:v>
                </c:pt>
                <c:pt idx="6610">
                  <c:v>82.92</c:v>
                </c:pt>
                <c:pt idx="6611">
                  <c:v>82.29</c:v>
                </c:pt>
                <c:pt idx="6612">
                  <c:v>82.78</c:v>
                </c:pt>
                <c:pt idx="6613">
                  <c:v>95.32</c:v>
                </c:pt>
                <c:pt idx="6614">
                  <c:v>102.04</c:v>
                </c:pt>
                <c:pt idx="6615">
                  <c:v>112.75</c:v>
                </c:pt>
                <c:pt idx="6616">
                  <c:v>118.27</c:v>
                </c:pt>
                <c:pt idx="6617">
                  <c:v>119.94</c:v>
                </c:pt>
                <c:pt idx="6618">
                  <c:v>117.39</c:v>
                </c:pt>
                <c:pt idx="6619">
                  <c:v>117.15</c:v>
                </c:pt>
                <c:pt idx="6620">
                  <c:v>116.62</c:v>
                </c:pt>
                <c:pt idx="6621">
                  <c:v>116.84</c:v>
                </c:pt>
                <c:pt idx="6622">
                  <c:v>115.05</c:v>
                </c:pt>
                <c:pt idx="6623">
                  <c:v>113.34</c:v>
                </c:pt>
                <c:pt idx="6624">
                  <c:v>113.69</c:v>
                </c:pt>
                <c:pt idx="6625">
                  <c:v>108.15</c:v>
                </c:pt>
                <c:pt idx="6626">
                  <c:v>97.97</c:v>
                </c:pt>
                <c:pt idx="6627">
                  <c:v>96.48</c:v>
                </c:pt>
                <c:pt idx="6628">
                  <c:v>100.01</c:v>
                </c:pt>
                <c:pt idx="6629">
                  <c:v>92.9</c:v>
                </c:pt>
                <c:pt idx="6630">
                  <c:v>84.27</c:v>
                </c:pt>
                <c:pt idx="6631">
                  <c:v>85.82</c:v>
                </c:pt>
                <c:pt idx="6632">
                  <c:v>86.75</c:v>
                </c:pt>
                <c:pt idx="6633">
                  <c:v>87.02</c:v>
                </c:pt>
                <c:pt idx="6634">
                  <c:v>87.81</c:v>
                </c:pt>
                <c:pt idx="6635">
                  <c:v>91.19</c:v>
                </c:pt>
                <c:pt idx="6636">
                  <c:v>92.82</c:v>
                </c:pt>
                <c:pt idx="6637">
                  <c:v>87.99</c:v>
                </c:pt>
                <c:pt idx="6638">
                  <c:v>88.97</c:v>
                </c:pt>
                <c:pt idx="6639">
                  <c:v>88.62</c:v>
                </c:pt>
                <c:pt idx="6640">
                  <c:v>98.72</c:v>
                </c:pt>
                <c:pt idx="6641">
                  <c:v>100.21</c:v>
                </c:pt>
                <c:pt idx="6642">
                  <c:v>98.46</c:v>
                </c:pt>
                <c:pt idx="6643">
                  <c:v>99.42</c:v>
                </c:pt>
                <c:pt idx="6644">
                  <c:v>100.15</c:v>
                </c:pt>
                <c:pt idx="6645">
                  <c:v>103.49</c:v>
                </c:pt>
                <c:pt idx="6646">
                  <c:v>110.06</c:v>
                </c:pt>
                <c:pt idx="6647">
                  <c:v>114.03</c:v>
                </c:pt>
                <c:pt idx="6648">
                  <c:v>112.93</c:v>
                </c:pt>
                <c:pt idx="6649">
                  <c:v>112.91</c:v>
                </c:pt>
                <c:pt idx="6650">
                  <c:v>113.87</c:v>
                </c:pt>
                <c:pt idx="6651">
                  <c:v>98.01</c:v>
                </c:pt>
                <c:pt idx="6652">
                  <c:v>103.04</c:v>
                </c:pt>
                <c:pt idx="6653">
                  <c:v>107.64</c:v>
                </c:pt>
                <c:pt idx="6654">
                  <c:v>103.71</c:v>
                </c:pt>
                <c:pt idx="6655">
                  <c:v>100.13</c:v>
                </c:pt>
                <c:pt idx="6656">
                  <c:v>80.62</c:v>
                </c:pt>
                <c:pt idx="6657">
                  <c:v>78.53</c:v>
                </c:pt>
                <c:pt idx="6658">
                  <c:v>79.16</c:v>
                </c:pt>
                <c:pt idx="6659">
                  <c:v>79.75</c:v>
                </c:pt>
                <c:pt idx="6660">
                  <c:v>81.209999999999994</c:v>
                </c:pt>
                <c:pt idx="6661">
                  <c:v>79.3</c:v>
                </c:pt>
                <c:pt idx="6662">
                  <c:v>78.790000000000006</c:v>
                </c:pt>
                <c:pt idx="6663">
                  <c:v>83.78</c:v>
                </c:pt>
                <c:pt idx="6664">
                  <c:v>84.04</c:v>
                </c:pt>
                <c:pt idx="6665">
                  <c:v>88.32</c:v>
                </c:pt>
                <c:pt idx="6666">
                  <c:v>98.05</c:v>
                </c:pt>
                <c:pt idx="6667">
                  <c:v>94.43</c:v>
                </c:pt>
                <c:pt idx="6668">
                  <c:v>96.26</c:v>
                </c:pt>
                <c:pt idx="6669">
                  <c:v>102.18</c:v>
                </c:pt>
                <c:pt idx="6670">
                  <c:v>109.25</c:v>
                </c:pt>
                <c:pt idx="6671">
                  <c:v>111.26</c:v>
                </c:pt>
                <c:pt idx="6672">
                  <c:v>117.66</c:v>
                </c:pt>
                <c:pt idx="6673">
                  <c:v>117.68</c:v>
                </c:pt>
                <c:pt idx="6674">
                  <c:v>122.81</c:v>
                </c:pt>
                <c:pt idx="6675">
                  <c:v>129.13999999999999</c:v>
                </c:pt>
                <c:pt idx="6676">
                  <c:v>118.78</c:v>
                </c:pt>
                <c:pt idx="6677">
                  <c:v>113.14</c:v>
                </c:pt>
                <c:pt idx="6678">
                  <c:v>118.88</c:v>
                </c:pt>
                <c:pt idx="6679">
                  <c:v>119.35</c:v>
                </c:pt>
                <c:pt idx="6680">
                  <c:v>116.31</c:v>
                </c:pt>
                <c:pt idx="6681">
                  <c:v>119.31</c:v>
                </c:pt>
                <c:pt idx="6682">
                  <c:v>119.2</c:v>
                </c:pt>
                <c:pt idx="6683">
                  <c:v>120.51</c:v>
                </c:pt>
                <c:pt idx="6684">
                  <c:v>121.77</c:v>
                </c:pt>
                <c:pt idx="6685">
                  <c:v>124.54</c:v>
                </c:pt>
                <c:pt idx="6686">
                  <c:v>123.58</c:v>
                </c:pt>
                <c:pt idx="6687">
                  <c:v>113.06</c:v>
                </c:pt>
                <c:pt idx="6688">
                  <c:v>103.49</c:v>
                </c:pt>
                <c:pt idx="6689">
                  <c:v>95.73</c:v>
                </c:pt>
                <c:pt idx="6690">
                  <c:v>96.59</c:v>
                </c:pt>
                <c:pt idx="6691">
                  <c:v>94.94</c:v>
                </c:pt>
                <c:pt idx="6692">
                  <c:v>94.83</c:v>
                </c:pt>
                <c:pt idx="6693">
                  <c:v>94.02</c:v>
                </c:pt>
                <c:pt idx="6694">
                  <c:v>90.27</c:v>
                </c:pt>
                <c:pt idx="6695">
                  <c:v>97.03</c:v>
                </c:pt>
                <c:pt idx="6696">
                  <c:v>93.41</c:v>
                </c:pt>
                <c:pt idx="6697">
                  <c:v>90.48</c:v>
                </c:pt>
                <c:pt idx="6698">
                  <c:v>91.33</c:v>
                </c:pt>
                <c:pt idx="6699">
                  <c:v>93.39</c:v>
                </c:pt>
                <c:pt idx="6700">
                  <c:v>93.92</c:v>
                </c:pt>
                <c:pt idx="6701">
                  <c:v>87.02</c:v>
                </c:pt>
                <c:pt idx="6702">
                  <c:v>93.98</c:v>
                </c:pt>
                <c:pt idx="6703">
                  <c:v>93.84</c:v>
                </c:pt>
                <c:pt idx="6704">
                  <c:v>106.77</c:v>
                </c:pt>
                <c:pt idx="6705">
                  <c:v>112.83</c:v>
                </c:pt>
                <c:pt idx="6706">
                  <c:v>114.42</c:v>
                </c:pt>
                <c:pt idx="6707">
                  <c:v>114.64</c:v>
                </c:pt>
                <c:pt idx="6708">
                  <c:v>111.45</c:v>
                </c:pt>
                <c:pt idx="6709">
                  <c:v>114.64</c:v>
                </c:pt>
                <c:pt idx="6710">
                  <c:v>119.84</c:v>
                </c:pt>
                <c:pt idx="6711">
                  <c:v>121.08</c:v>
                </c:pt>
                <c:pt idx="6712">
                  <c:v>122.08</c:v>
                </c:pt>
                <c:pt idx="6713">
                  <c:v>122.99</c:v>
                </c:pt>
                <c:pt idx="6714">
                  <c:v>119.94</c:v>
                </c:pt>
                <c:pt idx="6715">
                  <c:v>117.56</c:v>
                </c:pt>
                <c:pt idx="6716">
                  <c:v>116.42</c:v>
                </c:pt>
                <c:pt idx="6717">
                  <c:v>111.43</c:v>
                </c:pt>
                <c:pt idx="6718">
                  <c:v>100.78</c:v>
                </c:pt>
                <c:pt idx="6719">
                  <c:v>103.98</c:v>
                </c:pt>
                <c:pt idx="6720">
                  <c:v>110.27</c:v>
                </c:pt>
                <c:pt idx="6721">
                  <c:v>113.4</c:v>
                </c:pt>
                <c:pt idx="6722">
                  <c:v>114.62</c:v>
                </c:pt>
                <c:pt idx="6723">
                  <c:v>113.67</c:v>
                </c:pt>
                <c:pt idx="6724">
                  <c:v>109.31</c:v>
                </c:pt>
                <c:pt idx="6725">
                  <c:v>104.14</c:v>
                </c:pt>
                <c:pt idx="6726">
                  <c:v>113.08</c:v>
                </c:pt>
                <c:pt idx="6727">
                  <c:v>110.76</c:v>
                </c:pt>
                <c:pt idx="6728">
                  <c:v>114.05</c:v>
                </c:pt>
                <c:pt idx="6729">
                  <c:v>108.25</c:v>
                </c:pt>
                <c:pt idx="6730">
                  <c:v>106.38</c:v>
                </c:pt>
                <c:pt idx="6731">
                  <c:v>95.95</c:v>
                </c:pt>
                <c:pt idx="6732">
                  <c:v>90.93</c:v>
                </c:pt>
                <c:pt idx="6733">
                  <c:v>93.04</c:v>
                </c:pt>
                <c:pt idx="6734">
                  <c:v>99.7</c:v>
                </c:pt>
                <c:pt idx="6735">
                  <c:v>91.43</c:v>
                </c:pt>
                <c:pt idx="6736">
                  <c:v>102.94</c:v>
                </c:pt>
                <c:pt idx="6737">
                  <c:v>102.06</c:v>
                </c:pt>
                <c:pt idx="6738">
                  <c:v>96</c:v>
                </c:pt>
                <c:pt idx="6739">
                  <c:v>78.930000000000007</c:v>
                </c:pt>
                <c:pt idx="6740">
                  <c:v>74.05</c:v>
                </c:pt>
                <c:pt idx="6741">
                  <c:v>73.72</c:v>
                </c:pt>
                <c:pt idx="6742">
                  <c:v>83.31</c:v>
                </c:pt>
                <c:pt idx="6743">
                  <c:v>100.92</c:v>
                </c:pt>
                <c:pt idx="6744">
                  <c:v>104.81</c:v>
                </c:pt>
                <c:pt idx="6745">
                  <c:v>104.65</c:v>
                </c:pt>
                <c:pt idx="6746">
                  <c:v>104.79</c:v>
                </c:pt>
                <c:pt idx="6747">
                  <c:v>106.36</c:v>
                </c:pt>
                <c:pt idx="6748">
                  <c:v>98.68</c:v>
                </c:pt>
                <c:pt idx="6749">
                  <c:v>95.38</c:v>
                </c:pt>
                <c:pt idx="6750">
                  <c:v>96.54</c:v>
                </c:pt>
                <c:pt idx="6751">
                  <c:v>97.62</c:v>
                </c:pt>
                <c:pt idx="6752">
                  <c:v>95.02</c:v>
                </c:pt>
                <c:pt idx="6753">
                  <c:v>97.14</c:v>
                </c:pt>
                <c:pt idx="6754">
                  <c:v>102</c:v>
                </c:pt>
                <c:pt idx="6755">
                  <c:v>102.67</c:v>
                </c:pt>
                <c:pt idx="6756">
                  <c:v>103.67</c:v>
                </c:pt>
                <c:pt idx="6757">
                  <c:v>103.26</c:v>
                </c:pt>
                <c:pt idx="6758">
                  <c:v>106.48</c:v>
                </c:pt>
                <c:pt idx="6759">
                  <c:v>106.87</c:v>
                </c:pt>
                <c:pt idx="6760">
                  <c:v>109.47</c:v>
                </c:pt>
                <c:pt idx="6761">
                  <c:v>108.09</c:v>
                </c:pt>
                <c:pt idx="6762">
                  <c:v>102.31</c:v>
                </c:pt>
                <c:pt idx="6763">
                  <c:v>101.78</c:v>
                </c:pt>
                <c:pt idx="6764">
                  <c:v>103.02</c:v>
                </c:pt>
                <c:pt idx="6765">
                  <c:v>102.82</c:v>
                </c:pt>
                <c:pt idx="6766">
                  <c:v>91.17</c:v>
                </c:pt>
                <c:pt idx="6767">
                  <c:v>96.52</c:v>
                </c:pt>
                <c:pt idx="6768">
                  <c:v>98.76</c:v>
                </c:pt>
                <c:pt idx="6769">
                  <c:v>99.78</c:v>
                </c:pt>
                <c:pt idx="6770">
                  <c:v>93.88</c:v>
                </c:pt>
                <c:pt idx="6771">
                  <c:v>101.17</c:v>
                </c:pt>
                <c:pt idx="6772">
                  <c:v>102.84</c:v>
                </c:pt>
                <c:pt idx="6773">
                  <c:v>100.43</c:v>
                </c:pt>
                <c:pt idx="6774">
                  <c:v>104.85</c:v>
                </c:pt>
                <c:pt idx="6775">
                  <c:v>103.43</c:v>
                </c:pt>
                <c:pt idx="6776">
                  <c:v>104.51</c:v>
                </c:pt>
                <c:pt idx="6777">
                  <c:v>105.22</c:v>
                </c:pt>
                <c:pt idx="6778">
                  <c:v>105.52</c:v>
                </c:pt>
                <c:pt idx="6779">
                  <c:v>106.36</c:v>
                </c:pt>
                <c:pt idx="6780">
                  <c:v>108.37</c:v>
                </c:pt>
                <c:pt idx="6781">
                  <c:v>108.66</c:v>
                </c:pt>
                <c:pt idx="6782">
                  <c:v>116.42</c:v>
                </c:pt>
                <c:pt idx="6783">
                  <c:v>116.62</c:v>
                </c:pt>
                <c:pt idx="6784">
                  <c:v>113.99</c:v>
                </c:pt>
                <c:pt idx="6785">
                  <c:v>114.16</c:v>
                </c:pt>
                <c:pt idx="6786">
                  <c:v>114.66</c:v>
                </c:pt>
                <c:pt idx="6787">
                  <c:v>115.56</c:v>
                </c:pt>
                <c:pt idx="6788">
                  <c:v>108.15</c:v>
                </c:pt>
                <c:pt idx="6789">
                  <c:v>98.56</c:v>
                </c:pt>
                <c:pt idx="6790">
                  <c:v>92.66</c:v>
                </c:pt>
                <c:pt idx="6791">
                  <c:v>94.69</c:v>
                </c:pt>
                <c:pt idx="6792">
                  <c:v>93.86</c:v>
                </c:pt>
                <c:pt idx="6793">
                  <c:v>63.09</c:v>
                </c:pt>
                <c:pt idx="6794">
                  <c:v>57.58</c:v>
                </c:pt>
                <c:pt idx="6795">
                  <c:v>57.7</c:v>
                </c:pt>
                <c:pt idx="6796">
                  <c:v>57.72</c:v>
                </c:pt>
                <c:pt idx="6797">
                  <c:v>57.76</c:v>
                </c:pt>
                <c:pt idx="6798">
                  <c:v>57.7</c:v>
                </c:pt>
                <c:pt idx="6799">
                  <c:v>57.45</c:v>
                </c:pt>
                <c:pt idx="6800">
                  <c:v>63.93</c:v>
                </c:pt>
                <c:pt idx="6801">
                  <c:v>73.64</c:v>
                </c:pt>
                <c:pt idx="6802">
                  <c:v>67.760000000000005</c:v>
                </c:pt>
                <c:pt idx="6803">
                  <c:v>54.62</c:v>
                </c:pt>
                <c:pt idx="6804">
                  <c:v>48.35</c:v>
                </c:pt>
                <c:pt idx="6805">
                  <c:v>55.79</c:v>
                </c:pt>
                <c:pt idx="6806">
                  <c:v>56.7</c:v>
                </c:pt>
                <c:pt idx="6807">
                  <c:v>49.25</c:v>
                </c:pt>
                <c:pt idx="6808">
                  <c:v>49.03</c:v>
                </c:pt>
                <c:pt idx="6809">
                  <c:v>49.56</c:v>
                </c:pt>
                <c:pt idx="6810">
                  <c:v>49.96</c:v>
                </c:pt>
                <c:pt idx="6811">
                  <c:v>42.06</c:v>
                </c:pt>
                <c:pt idx="6812">
                  <c:v>45.77</c:v>
                </c:pt>
                <c:pt idx="6813">
                  <c:v>47.34</c:v>
                </c:pt>
                <c:pt idx="6814">
                  <c:v>48.19</c:v>
                </c:pt>
                <c:pt idx="6815">
                  <c:v>48.9</c:v>
                </c:pt>
                <c:pt idx="6816">
                  <c:v>49.31</c:v>
                </c:pt>
                <c:pt idx="6817">
                  <c:v>49.35</c:v>
                </c:pt>
                <c:pt idx="6818">
                  <c:v>50.08</c:v>
                </c:pt>
                <c:pt idx="6819">
                  <c:v>50.76</c:v>
                </c:pt>
                <c:pt idx="6820">
                  <c:v>51.29</c:v>
                </c:pt>
                <c:pt idx="6821">
                  <c:v>51.86</c:v>
                </c:pt>
                <c:pt idx="6822">
                  <c:v>47.44</c:v>
                </c:pt>
                <c:pt idx="6823">
                  <c:v>40.619999999999997</c:v>
                </c:pt>
                <c:pt idx="6824">
                  <c:v>81.42</c:v>
                </c:pt>
                <c:pt idx="6825">
                  <c:v>79.08</c:v>
                </c:pt>
                <c:pt idx="6826">
                  <c:v>79.59</c:v>
                </c:pt>
                <c:pt idx="6827">
                  <c:v>80.75</c:v>
                </c:pt>
                <c:pt idx="6828">
                  <c:v>72.739999999999995</c:v>
                </c:pt>
                <c:pt idx="6829">
                  <c:v>72.19</c:v>
                </c:pt>
                <c:pt idx="6830">
                  <c:v>64.680000000000007</c:v>
                </c:pt>
                <c:pt idx="6831">
                  <c:v>63.83</c:v>
                </c:pt>
                <c:pt idx="6832">
                  <c:v>64.42</c:v>
                </c:pt>
                <c:pt idx="6833">
                  <c:v>65.27</c:v>
                </c:pt>
                <c:pt idx="6834">
                  <c:v>66.66</c:v>
                </c:pt>
                <c:pt idx="6835">
                  <c:v>67.61</c:v>
                </c:pt>
                <c:pt idx="6836">
                  <c:v>65.069999999999993</c:v>
                </c:pt>
                <c:pt idx="6837">
                  <c:v>65.680000000000007</c:v>
                </c:pt>
                <c:pt idx="6838">
                  <c:v>66.19</c:v>
                </c:pt>
                <c:pt idx="6839">
                  <c:v>66.78</c:v>
                </c:pt>
                <c:pt idx="6840">
                  <c:v>67.349999999999994</c:v>
                </c:pt>
                <c:pt idx="6841">
                  <c:v>68.55</c:v>
                </c:pt>
                <c:pt idx="6842">
                  <c:v>69.91</c:v>
                </c:pt>
                <c:pt idx="6843">
                  <c:v>71.260000000000005</c:v>
                </c:pt>
                <c:pt idx="6844">
                  <c:v>72.48</c:v>
                </c:pt>
                <c:pt idx="6845">
                  <c:v>73.540000000000006</c:v>
                </c:pt>
                <c:pt idx="6846">
                  <c:v>74.41</c:v>
                </c:pt>
                <c:pt idx="6847">
                  <c:v>75.45</c:v>
                </c:pt>
                <c:pt idx="6848">
                  <c:v>76.709999999999994</c:v>
                </c:pt>
                <c:pt idx="6849">
                  <c:v>78</c:v>
                </c:pt>
                <c:pt idx="6850">
                  <c:v>79.319999999999993</c:v>
                </c:pt>
                <c:pt idx="6851">
                  <c:v>80.75</c:v>
                </c:pt>
                <c:pt idx="6852">
                  <c:v>82.07</c:v>
                </c:pt>
                <c:pt idx="6853">
                  <c:v>82.48</c:v>
                </c:pt>
                <c:pt idx="6854">
                  <c:v>76.61</c:v>
                </c:pt>
                <c:pt idx="6855">
                  <c:v>70.3</c:v>
                </c:pt>
                <c:pt idx="6856">
                  <c:v>71.56</c:v>
                </c:pt>
                <c:pt idx="6857">
                  <c:v>72.56</c:v>
                </c:pt>
                <c:pt idx="6858">
                  <c:v>74.09</c:v>
                </c:pt>
                <c:pt idx="6859">
                  <c:v>75.39</c:v>
                </c:pt>
                <c:pt idx="6860">
                  <c:v>72.260000000000005</c:v>
                </c:pt>
                <c:pt idx="6861">
                  <c:v>60.49</c:v>
                </c:pt>
                <c:pt idx="6862">
                  <c:v>57.35</c:v>
                </c:pt>
                <c:pt idx="6863">
                  <c:v>55.52</c:v>
                </c:pt>
                <c:pt idx="6864">
                  <c:v>48.54</c:v>
                </c:pt>
                <c:pt idx="6865">
                  <c:v>48.68</c:v>
                </c:pt>
                <c:pt idx="6866">
                  <c:v>49.19</c:v>
                </c:pt>
                <c:pt idx="6867">
                  <c:v>49.7</c:v>
                </c:pt>
                <c:pt idx="6868">
                  <c:v>50.13</c:v>
                </c:pt>
                <c:pt idx="6869">
                  <c:v>48.58</c:v>
                </c:pt>
                <c:pt idx="6870">
                  <c:v>47.74</c:v>
                </c:pt>
                <c:pt idx="6871">
                  <c:v>48.46</c:v>
                </c:pt>
                <c:pt idx="6872">
                  <c:v>49.13</c:v>
                </c:pt>
                <c:pt idx="6873">
                  <c:v>49.8</c:v>
                </c:pt>
                <c:pt idx="6874">
                  <c:v>48.15</c:v>
                </c:pt>
                <c:pt idx="6875">
                  <c:v>48.07</c:v>
                </c:pt>
                <c:pt idx="6876">
                  <c:v>48.37</c:v>
                </c:pt>
                <c:pt idx="6877">
                  <c:v>43.51</c:v>
                </c:pt>
                <c:pt idx="6878">
                  <c:v>34.9</c:v>
                </c:pt>
                <c:pt idx="6879">
                  <c:v>33.19</c:v>
                </c:pt>
                <c:pt idx="6880">
                  <c:v>29.603000000000002</c:v>
                </c:pt>
                <c:pt idx="6881">
                  <c:v>29.643000000000001</c:v>
                </c:pt>
                <c:pt idx="6882">
                  <c:v>29.643000000000001</c:v>
                </c:pt>
                <c:pt idx="6883">
                  <c:v>29.623000000000001</c:v>
                </c:pt>
                <c:pt idx="6884">
                  <c:v>29.582000000000001</c:v>
                </c:pt>
                <c:pt idx="6885">
                  <c:v>29.582000000000001</c:v>
                </c:pt>
                <c:pt idx="6886">
                  <c:v>29.562000000000001</c:v>
                </c:pt>
                <c:pt idx="6887">
                  <c:v>29.542000000000002</c:v>
                </c:pt>
                <c:pt idx="6888">
                  <c:v>29.542000000000002</c:v>
                </c:pt>
                <c:pt idx="6889">
                  <c:v>29.582000000000001</c:v>
                </c:pt>
                <c:pt idx="6890">
                  <c:v>29.542000000000002</c:v>
                </c:pt>
                <c:pt idx="6891">
                  <c:v>29.582000000000001</c:v>
                </c:pt>
                <c:pt idx="6892">
                  <c:v>29.562000000000001</c:v>
                </c:pt>
                <c:pt idx="6893">
                  <c:v>29.562000000000001</c:v>
                </c:pt>
                <c:pt idx="6894">
                  <c:v>29.582000000000001</c:v>
                </c:pt>
                <c:pt idx="6895">
                  <c:v>29.562000000000001</c:v>
                </c:pt>
                <c:pt idx="6896">
                  <c:v>29.582000000000001</c:v>
                </c:pt>
                <c:pt idx="6897">
                  <c:v>29.582000000000001</c:v>
                </c:pt>
                <c:pt idx="6898">
                  <c:v>29.582000000000001</c:v>
                </c:pt>
                <c:pt idx="6899">
                  <c:v>29.582000000000001</c:v>
                </c:pt>
                <c:pt idx="6900">
                  <c:v>29.562000000000001</c:v>
                </c:pt>
                <c:pt idx="6901">
                  <c:v>29.562000000000001</c:v>
                </c:pt>
                <c:pt idx="6902">
                  <c:v>29.582000000000001</c:v>
                </c:pt>
                <c:pt idx="6903">
                  <c:v>29.562000000000001</c:v>
                </c:pt>
                <c:pt idx="6904">
                  <c:v>29.582000000000001</c:v>
                </c:pt>
                <c:pt idx="6905">
                  <c:v>29.582000000000001</c:v>
                </c:pt>
                <c:pt idx="6906">
                  <c:v>29.542000000000002</c:v>
                </c:pt>
                <c:pt idx="6907">
                  <c:v>29.562000000000001</c:v>
                </c:pt>
                <c:pt idx="6908">
                  <c:v>29.562000000000001</c:v>
                </c:pt>
                <c:pt idx="6909">
                  <c:v>29.582000000000001</c:v>
                </c:pt>
                <c:pt idx="6910">
                  <c:v>29.562000000000001</c:v>
                </c:pt>
                <c:pt idx="6911">
                  <c:v>29.582000000000001</c:v>
                </c:pt>
                <c:pt idx="6912">
                  <c:v>29.582000000000001</c:v>
                </c:pt>
                <c:pt idx="6913">
                  <c:v>29.582000000000001</c:v>
                </c:pt>
                <c:pt idx="6914">
                  <c:v>29.582000000000001</c:v>
                </c:pt>
                <c:pt idx="6915">
                  <c:v>29.562000000000001</c:v>
                </c:pt>
                <c:pt idx="6916">
                  <c:v>29.582000000000001</c:v>
                </c:pt>
                <c:pt idx="6917">
                  <c:v>29.562000000000001</c:v>
                </c:pt>
                <c:pt idx="6918">
                  <c:v>29.582000000000001</c:v>
                </c:pt>
                <c:pt idx="6919">
                  <c:v>29.562000000000001</c:v>
                </c:pt>
                <c:pt idx="6920">
                  <c:v>29.562000000000001</c:v>
                </c:pt>
                <c:pt idx="6921">
                  <c:v>29.562000000000001</c:v>
                </c:pt>
                <c:pt idx="6922">
                  <c:v>29.562000000000001</c:v>
                </c:pt>
                <c:pt idx="6923">
                  <c:v>29.582000000000001</c:v>
                </c:pt>
                <c:pt idx="6924">
                  <c:v>29.582000000000001</c:v>
                </c:pt>
                <c:pt idx="6925">
                  <c:v>29.542000000000002</c:v>
                </c:pt>
                <c:pt idx="6926">
                  <c:v>29.582000000000001</c:v>
                </c:pt>
                <c:pt idx="6927">
                  <c:v>29.562000000000001</c:v>
                </c:pt>
                <c:pt idx="6928">
                  <c:v>29.542000000000002</c:v>
                </c:pt>
                <c:pt idx="6929">
                  <c:v>29.582000000000001</c:v>
                </c:pt>
                <c:pt idx="6930">
                  <c:v>29.562000000000001</c:v>
                </c:pt>
                <c:pt idx="6931">
                  <c:v>29.562000000000001</c:v>
                </c:pt>
                <c:pt idx="6932">
                  <c:v>29.562000000000001</c:v>
                </c:pt>
                <c:pt idx="6933">
                  <c:v>29.562000000000001</c:v>
                </c:pt>
                <c:pt idx="6934">
                  <c:v>29.542000000000002</c:v>
                </c:pt>
                <c:pt idx="6935">
                  <c:v>29.582000000000001</c:v>
                </c:pt>
                <c:pt idx="6936">
                  <c:v>29.562000000000001</c:v>
                </c:pt>
                <c:pt idx="6937">
                  <c:v>29.562000000000001</c:v>
                </c:pt>
                <c:pt idx="6938">
                  <c:v>29.542000000000002</c:v>
                </c:pt>
                <c:pt idx="6939">
                  <c:v>29.582000000000001</c:v>
                </c:pt>
                <c:pt idx="6940">
                  <c:v>29.542000000000002</c:v>
                </c:pt>
                <c:pt idx="6941">
                  <c:v>29.562000000000001</c:v>
                </c:pt>
                <c:pt idx="6942">
                  <c:v>29.582000000000001</c:v>
                </c:pt>
                <c:pt idx="6943">
                  <c:v>29.562000000000001</c:v>
                </c:pt>
                <c:pt idx="6944">
                  <c:v>29.562000000000001</c:v>
                </c:pt>
                <c:pt idx="6945">
                  <c:v>29.582000000000001</c:v>
                </c:pt>
                <c:pt idx="6946">
                  <c:v>29.562000000000001</c:v>
                </c:pt>
                <c:pt idx="6947">
                  <c:v>29.582000000000001</c:v>
                </c:pt>
                <c:pt idx="6948">
                  <c:v>29.562000000000001</c:v>
                </c:pt>
                <c:pt idx="6949">
                  <c:v>29.582000000000001</c:v>
                </c:pt>
                <c:pt idx="6950">
                  <c:v>29.562000000000001</c:v>
                </c:pt>
                <c:pt idx="6951">
                  <c:v>29.582000000000001</c:v>
                </c:pt>
                <c:pt idx="6952">
                  <c:v>29.542000000000002</c:v>
                </c:pt>
                <c:pt idx="6953">
                  <c:v>29.582000000000001</c:v>
                </c:pt>
                <c:pt idx="6954">
                  <c:v>29.582000000000001</c:v>
                </c:pt>
                <c:pt idx="6955">
                  <c:v>29.582000000000001</c:v>
                </c:pt>
                <c:pt idx="6956">
                  <c:v>29.562000000000001</c:v>
                </c:pt>
                <c:pt idx="6957">
                  <c:v>29.582000000000001</c:v>
                </c:pt>
                <c:pt idx="6958">
                  <c:v>29.582000000000001</c:v>
                </c:pt>
                <c:pt idx="6959">
                  <c:v>29.562000000000001</c:v>
                </c:pt>
                <c:pt idx="6960">
                  <c:v>29.582000000000001</c:v>
                </c:pt>
                <c:pt idx="6961">
                  <c:v>29.582000000000001</c:v>
                </c:pt>
                <c:pt idx="6962">
                  <c:v>29.562000000000001</c:v>
                </c:pt>
                <c:pt idx="6963">
                  <c:v>29.582000000000001</c:v>
                </c:pt>
                <c:pt idx="6964">
                  <c:v>29.582000000000001</c:v>
                </c:pt>
                <c:pt idx="6965">
                  <c:v>29.582000000000001</c:v>
                </c:pt>
                <c:pt idx="6966">
                  <c:v>29.562000000000001</c:v>
                </c:pt>
                <c:pt idx="6967">
                  <c:v>29.582000000000001</c:v>
                </c:pt>
                <c:pt idx="6968">
                  <c:v>29.582000000000001</c:v>
                </c:pt>
                <c:pt idx="6969">
                  <c:v>29.562000000000001</c:v>
                </c:pt>
                <c:pt idx="6970">
                  <c:v>29.582000000000001</c:v>
                </c:pt>
                <c:pt idx="6971">
                  <c:v>29.562000000000001</c:v>
                </c:pt>
                <c:pt idx="6972">
                  <c:v>29.562000000000001</c:v>
                </c:pt>
                <c:pt idx="6973">
                  <c:v>29.562000000000001</c:v>
                </c:pt>
                <c:pt idx="6974">
                  <c:v>29.582000000000001</c:v>
                </c:pt>
                <c:pt idx="6975">
                  <c:v>29.562000000000001</c:v>
                </c:pt>
                <c:pt idx="6976">
                  <c:v>29.582000000000001</c:v>
                </c:pt>
                <c:pt idx="6977">
                  <c:v>29.562000000000001</c:v>
                </c:pt>
                <c:pt idx="6978">
                  <c:v>29.582000000000001</c:v>
                </c:pt>
                <c:pt idx="6979">
                  <c:v>45.4</c:v>
                </c:pt>
                <c:pt idx="6980">
                  <c:v>46.4</c:v>
                </c:pt>
                <c:pt idx="6981">
                  <c:v>38.42</c:v>
                </c:pt>
                <c:pt idx="6982">
                  <c:v>38.479999999999997</c:v>
                </c:pt>
                <c:pt idx="6983">
                  <c:v>38.56</c:v>
                </c:pt>
                <c:pt idx="6984">
                  <c:v>38.700000000000003</c:v>
                </c:pt>
                <c:pt idx="6985">
                  <c:v>38.83</c:v>
                </c:pt>
                <c:pt idx="6986">
                  <c:v>38.93</c:v>
                </c:pt>
                <c:pt idx="6987">
                  <c:v>39.090000000000003</c:v>
                </c:pt>
                <c:pt idx="6988">
                  <c:v>39.270000000000003</c:v>
                </c:pt>
                <c:pt idx="6989">
                  <c:v>39.5</c:v>
                </c:pt>
                <c:pt idx="6990">
                  <c:v>39.72</c:v>
                </c:pt>
                <c:pt idx="6991">
                  <c:v>39.9</c:v>
                </c:pt>
                <c:pt idx="6992">
                  <c:v>39.97</c:v>
                </c:pt>
                <c:pt idx="6993">
                  <c:v>40.07</c:v>
                </c:pt>
                <c:pt idx="6994">
                  <c:v>40.15</c:v>
                </c:pt>
                <c:pt idx="6995">
                  <c:v>40.29</c:v>
                </c:pt>
                <c:pt idx="6996">
                  <c:v>40.39</c:v>
                </c:pt>
                <c:pt idx="6997">
                  <c:v>40.47</c:v>
                </c:pt>
                <c:pt idx="6998">
                  <c:v>40.56</c:v>
                </c:pt>
                <c:pt idx="6999">
                  <c:v>40.58</c:v>
                </c:pt>
                <c:pt idx="7000">
                  <c:v>40.64</c:v>
                </c:pt>
                <c:pt idx="7001">
                  <c:v>40.74</c:v>
                </c:pt>
                <c:pt idx="7002">
                  <c:v>40.78</c:v>
                </c:pt>
                <c:pt idx="7003">
                  <c:v>40.92</c:v>
                </c:pt>
                <c:pt idx="7004">
                  <c:v>41.04</c:v>
                </c:pt>
                <c:pt idx="7005">
                  <c:v>41.13</c:v>
                </c:pt>
                <c:pt idx="7006">
                  <c:v>41.29</c:v>
                </c:pt>
                <c:pt idx="7007">
                  <c:v>41.47</c:v>
                </c:pt>
                <c:pt idx="7008">
                  <c:v>41.66</c:v>
                </c:pt>
                <c:pt idx="7009">
                  <c:v>41.86</c:v>
                </c:pt>
                <c:pt idx="7010">
                  <c:v>42.02</c:v>
                </c:pt>
                <c:pt idx="7011">
                  <c:v>42.21</c:v>
                </c:pt>
                <c:pt idx="7012">
                  <c:v>42.41</c:v>
                </c:pt>
                <c:pt idx="7013">
                  <c:v>42.59</c:v>
                </c:pt>
                <c:pt idx="7014">
                  <c:v>42.69</c:v>
                </c:pt>
                <c:pt idx="7015">
                  <c:v>42.69</c:v>
                </c:pt>
                <c:pt idx="7016">
                  <c:v>38.24</c:v>
                </c:pt>
                <c:pt idx="7017">
                  <c:v>36.5</c:v>
                </c:pt>
                <c:pt idx="7018">
                  <c:v>36.46</c:v>
                </c:pt>
                <c:pt idx="7019">
                  <c:v>36.46</c:v>
                </c:pt>
                <c:pt idx="7020">
                  <c:v>36.42</c:v>
                </c:pt>
                <c:pt idx="7021">
                  <c:v>36.380000000000003</c:v>
                </c:pt>
                <c:pt idx="7022">
                  <c:v>36.4</c:v>
                </c:pt>
                <c:pt idx="7023">
                  <c:v>36.4</c:v>
                </c:pt>
                <c:pt idx="7024">
                  <c:v>36.380000000000003</c:v>
                </c:pt>
                <c:pt idx="7025">
                  <c:v>36.42</c:v>
                </c:pt>
                <c:pt idx="7026">
                  <c:v>36.4</c:v>
                </c:pt>
                <c:pt idx="7027">
                  <c:v>36.42</c:v>
                </c:pt>
                <c:pt idx="7028">
                  <c:v>36.46</c:v>
                </c:pt>
                <c:pt idx="7029">
                  <c:v>36.46</c:v>
                </c:pt>
                <c:pt idx="7030">
                  <c:v>36.57</c:v>
                </c:pt>
                <c:pt idx="7031">
                  <c:v>36.65</c:v>
                </c:pt>
                <c:pt idx="7032">
                  <c:v>36.630000000000003</c:v>
                </c:pt>
                <c:pt idx="7033">
                  <c:v>34.71</c:v>
                </c:pt>
                <c:pt idx="7034">
                  <c:v>30.518999999999998</c:v>
                </c:pt>
                <c:pt idx="7035">
                  <c:v>40.11</c:v>
                </c:pt>
                <c:pt idx="7036">
                  <c:v>50.25</c:v>
                </c:pt>
                <c:pt idx="7037">
                  <c:v>47.5</c:v>
                </c:pt>
                <c:pt idx="7038">
                  <c:v>46.58</c:v>
                </c:pt>
                <c:pt idx="7039">
                  <c:v>39.99</c:v>
                </c:pt>
                <c:pt idx="7040">
                  <c:v>38.6</c:v>
                </c:pt>
                <c:pt idx="7041">
                  <c:v>38.380000000000003</c:v>
                </c:pt>
                <c:pt idx="7042">
                  <c:v>37.56</c:v>
                </c:pt>
                <c:pt idx="7043">
                  <c:v>36.869999999999997</c:v>
                </c:pt>
                <c:pt idx="7044">
                  <c:v>36.75</c:v>
                </c:pt>
                <c:pt idx="7045">
                  <c:v>36.630000000000003</c:v>
                </c:pt>
                <c:pt idx="7046">
                  <c:v>36.549999999999997</c:v>
                </c:pt>
                <c:pt idx="7047">
                  <c:v>36.5</c:v>
                </c:pt>
                <c:pt idx="7048">
                  <c:v>36.549999999999997</c:v>
                </c:pt>
                <c:pt idx="7049">
                  <c:v>36.65</c:v>
                </c:pt>
                <c:pt idx="7050">
                  <c:v>36.28</c:v>
                </c:pt>
                <c:pt idx="7051">
                  <c:v>35.770000000000003</c:v>
                </c:pt>
                <c:pt idx="7052">
                  <c:v>35.93</c:v>
                </c:pt>
                <c:pt idx="7053">
                  <c:v>36.020000000000003</c:v>
                </c:pt>
                <c:pt idx="7054">
                  <c:v>36.1</c:v>
                </c:pt>
                <c:pt idx="7055">
                  <c:v>36.159999999999997</c:v>
                </c:pt>
                <c:pt idx="7056">
                  <c:v>36.32</c:v>
                </c:pt>
                <c:pt idx="7057">
                  <c:v>36.479999999999997</c:v>
                </c:pt>
                <c:pt idx="7058">
                  <c:v>36.61</c:v>
                </c:pt>
                <c:pt idx="7059">
                  <c:v>36.729999999999997</c:v>
                </c:pt>
                <c:pt idx="7060">
                  <c:v>36.81</c:v>
                </c:pt>
                <c:pt idx="7061">
                  <c:v>36.85</c:v>
                </c:pt>
                <c:pt idx="7062">
                  <c:v>36.93</c:v>
                </c:pt>
                <c:pt idx="7063">
                  <c:v>37.07</c:v>
                </c:pt>
                <c:pt idx="7064">
                  <c:v>31.66</c:v>
                </c:pt>
                <c:pt idx="7065">
                  <c:v>29.867000000000001</c:v>
                </c:pt>
                <c:pt idx="7066">
                  <c:v>29.867000000000001</c:v>
                </c:pt>
                <c:pt idx="7067">
                  <c:v>29.847000000000001</c:v>
                </c:pt>
                <c:pt idx="7068">
                  <c:v>29.867000000000001</c:v>
                </c:pt>
                <c:pt idx="7069">
                  <c:v>29.827000000000002</c:v>
                </c:pt>
                <c:pt idx="7070">
                  <c:v>29.827000000000002</c:v>
                </c:pt>
                <c:pt idx="7071">
                  <c:v>29.684000000000001</c:v>
                </c:pt>
                <c:pt idx="7072">
                  <c:v>29.582000000000001</c:v>
                </c:pt>
                <c:pt idx="7073">
                  <c:v>29.582000000000001</c:v>
                </c:pt>
                <c:pt idx="7074">
                  <c:v>29.582000000000001</c:v>
                </c:pt>
                <c:pt idx="7075">
                  <c:v>29.562000000000001</c:v>
                </c:pt>
                <c:pt idx="7076">
                  <c:v>29.582000000000001</c:v>
                </c:pt>
                <c:pt idx="7077">
                  <c:v>29.582000000000001</c:v>
                </c:pt>
                <c:pt idx="7078">
                  <c:v>29.582000000000001</c:v>
                </c:pt>
                <c:pt idx="7079">
                  <c:v>29.582000000000001</c:v>
                </c:pt>
                <c:pt idx="7080">
                  <c:v>29.582000000000001</c:v>
                </c:pt>
                <c:pt idx="7081">
                  <c:v>29.582000000000001</c:v>
                </c:pt>
                <c:pt idx="7082">
                  <c:v>29.582000000000001</c:v>
                </c:pt>
                <c:pt idx="7083">
                  <c:v>29.582000000000001</c:v>
                </c:pt>
                <c:pt idx="7084">
                  <c:v>29.582000000000001</c:v>
                </c:pt>
                <c:pt idx="7085">
                  <c:v>29.582000000000001</c:v>
                </c:pt>
                <c:pt idx="7086">
                  <c:v>29.582000000000001</c:v>
                </c:pt>
                <c:pt idx="7087">
                  <c:v>29.623000000000001</c:v>
                </c:pt>
                <c:pt idx="7088">
                  <c:v>29.562000000000001</c:v>
                </c:pt>
                <c:pt idx="7089">
                  <c:v>29.582000000000001</c:v>
                </c:pt>
                <c:pt idx="7090">
                  <c:v>29.582000000000001</c:v>
                </c:pt>
                <c:pt idx="7091">
                  <c:v>29.582000000000001</c:v>
                </c:pt>
                <c:pt idx="7092">
                  <c:v>29.582000000000001</c:v>
                </c:pt>
                <c:pt idx="7093">
                  <c:v>32.92</c:v>
                </c:pt>
                <c:pt idx="7094">
                  <c:v>44.55</c:v>
                </c:pt>
                <c:pt idx="7095">
                  <c:v>38.78</c:v>
                </c:pt>
                <c:pt idx="7096">
                  <c:v>37.99</c:v>
                </c:pt>
                <c:pt idx="7097">
                  <c:v>34.450000000000003</c:v>
                </c:pt>
                <c:pt idx="7098">
                  <c:v>33.630000000000003</c:v>
                </c:pt>
                <c:pt idx="7099">
                  <c:v>33.630000000000003</c:v>
                </c:pt>
                <c:pt idx="7100">
                  <c:v>33.549999999999997</c:v>
                </c:pt>
                <c:pt idx="7101">
                  <c:v>33.61</c:v>
                </c:pt>
                <c:pt idx="7102">
                  <c:v>44.08</c:v>
                </c:pt>
                <c:pt idx="7103">
                  <c:v>36.32</c:v>
                </c:pt>
                <c:pt idx="7104">
                  <c:v>36.46</c:v>
                </c:pt>
                <c:pt idx="7105">
                  <c:v>36.4</c:v>
                </c:pt>
                <c:pt idx="7106">
                  <c:v>36.549999999999997</c:v>
                </c:pt>
                <c:pt idx="7107">
                  <c:v>36.71</c:v>
                </c:pt>
                <c:pt idx="7108">
                  <c:v>37.07</c:v>
                </c:pt>
                <c:pt idx="7109">
                  <c:v>37.4</c:v>
                </c:pt>
                <c:pt idx="7110">
                  <c:v>37.64</c:v>
                </c:pt>
                <c:pt idx="7111">
                  <c:v>37.909999999999997</c:v>
                </c:pt>
                <c:pt idx="7112">
                  <c:v>37.950000000000003</c:v>
                </c:pt>
                <c:pt idx="7113">
                  <c:v>38.07</c:v>
                </c:pt>
                <c:pt idx="7114">
                  <c:v>38.17</c:v>
                </c:pt>
                <c:pt idx="7115">
                  <c:v>38.24</c:v>
                </c:pt>
                <c:pt idx="7116">
                  <c:v>38.299999999999997</c:v>
                </c:pt>
                <c:pt idx="7117">
                  <c:v>38.299999999999997</c:v>
                </c:pt>
                <c:pt idx="7118">
                  <c:v>38.36</c:v>
                </c:pt>
                <c:pt idx="7119">
                  <c:v>38.4</c:v>
                </c:pt>
                <c:pt idx="7120">
                  <c:v>38.46</c:v>
                </c:pt>
                <c:pt idx="7121">
                  <c:v>38.54</c:v>
                </c:pt>
                <c:pt idx="7122">
                  <c:v>38.56</c:v>
                </c:pt>
                <c:pt idx="7123">
                  <c:v>38.54</c:v>
                </c:pt>
                <c:pt idx="7124">
                  <c:v>38.54</c:v>
                </c:pt>
                <c:pt idx="7125">
                  <c:v>38.46</c:v>
                </c:pt>
                <c:pt idx="7126">
                  <c:v>38.4</c:v>
                </c:pt>
                <c:pt idx="7127">
                  <c:v>38.299999999999997</c:v>
                </c:pt>
                <c:pt idx="7128">
                  <c:v>38.26</c:v>
                </c:pt>
                <c:pt idx="7129">
                  <c:v>38.17</c:v>
                </c:pt>
                <c:pt idx="7130">
                  <c:v>38.130000000000003</c:v>
                </c:pt>
                <c:pt idx="7131">
                  <c:v>38.11</c:v>
                </c:pt>
                <c:pt idx="7132">
                  <c:v>38.090000000000003</c:v>
                </c:pt>
                <c:pt idx="7133">
                  <c:v>38.049999999999997</c:v>
                </c:pt>
                <c:pt idx="7134">
                  <c:v>38.03</c:v>
                </c:pt>
                <c:pt idx="7135">
                  <c:v>38.049999999999997</c:v>
                </c:pt>
                <c:pt idx="7136">
                  <c:v>38.03</c:v>
                </c:pt>
                <c:pt idx="7137">
                  <c:v>38.049999999999997</c:v>
                </c:pt>
                <c:pt idx="7138">
                  <c:v>38.03</c:v>
                </c:pt>
                <c:pt idx="7139">
                  <c:v>38.01</c:v>
                </c:pt>
                <c:pt idx="7140">
                  <c:v>37.97</c:v>
                </c:pt>
                <c:pt idx="7141">
                  <c:v>37.950000000000003</c:v>
                </c:pt>
                <c:pt idx="7142">
                  <c:v>37.97</c:v>
                </c:pt>
                <c:pt idx="7143">
                  <c:v>38.01</c:v>
                </c:pt>
                <c:pt idx="7144">
                  <c:v>38.03</c:v>
                </c:pt>
                <c:pt idx="7145">
                  <c:v>38.03</c:v>
                </c:pt>
                <c:pt idx="7146">
                  <c:v>37.99</c:v>
                </c:pt>
                <c:pt idx="7147">
                  <c:v>37.869999999999997</c:v>
                </c:pt>
                <c:pt idx="7148">
                  <c:v>38.03</c:v>
                </c:pt>
                <c:pt idx="7149">
                  <c:v>38.46</c:v>
                </c:pt>
                <c:pt idx="7150">
                  <c:v>39.07</c:v>
                </c:pt>
                <c:pt idx="7151">
                  <c:v>39.54</c:v>
                </c:pt>
                <c:pt idx="7152">
                  <c:v>40.21</c:v>
                </c:pt>
                <c:pt idx="7153">
                  <c:v>40.92</c:v>
                </c:pt>
                <c:pt idx="7154">
                  <c:v>41.35</c:v>
                </c:pt>
                <c:pt idx="7155">
                  <c:v>42</c:v>
                </c:pt>
                <c:pt idx="7156">
                  <c:v>42.37</c:v>
                </c:pt>
                <c:pt idx="7157">
                  <c:v>34.71</c:v>
                </c:pt>
                <c:pt idx="7158">
                  <c:v>33.67</c:v>
                </c:pt>
                <c:pt idx="7159">
                  <c:v>33.86</c:v>
                </c:pt>
                <c:pt idx="7160">
                  <c:v>33.96</c:v>
                </c:pt>
                <c:pt idx="7161">
                  <c:v>34.1</c:v>
                </c:pt>
                <c:pt idx="7162">
                  <c:v>34.22</c:v>
                </c:pt>
                <c:pt idx="7163">
                  <c:v>31.271999999999998</c:v>
                </c:pt>
                <c:pt idx="7164">
                  <c:v>29.582000000000001</c:v>
                </c:pt>
                <c:pt idx="7165">
                  <c:v>29.582000000000001</c:v>
                </c:pt>
                <c:pt idx="7166">
                  <c:v>29.582000000000001</c:v>
                </c:pt>
                <c:pt idx="7167">
                  <c:v>29.603000000000002</c:v>
                </c:pt>
                <c:pt idx="7168">
                  <c:v>29.582000000000001</c:v>
                </c:pt>
                <c:pt idx="7169">
                  <c:v>29.582000000000001</c:v>
                </c:pt>
                <c:pt idx="7170">
                  <c:v>29.582000000000001</c:v>
                </c:pt>
                <c:pt idx="7171">
                  <c:v>29.582000000000001</c:v>
                </c:pt>
                <c:pt idx="7172">
                  <c:v>29.582000000000001</c:v>
                </c:pt>
                <c:pt idx="7173">
                  <c:v>29.582000000000001</c:v>
                </c:pt>
                <c:pt idx="7174">
                  <c:v>29.582000000000001</c:v>
                </c:pt>
                <c:pt idx="7175">
                  <c:v>29.562000000000001</c:v>
                </c:pt>
                <c:pt idx="7176">
                  <c:v>29.582000000000001</c:v>
                </c:pt>
                <c:pt idx="7177">
                  <c:v>29.582000000000001</c:v>
                </c:pt>
                <c:pt idx="7178">
                  <c:v>29.582000000000001</c:v>
                </c:pt>
                <c:pt idx="7179">
                  <c:v>29.582000000000001</c:v>
                </c:pt>
                <c:pt idx="7180">
                  <c:v>29.582000000000001</c:v>
                </c:pt>
                <c:pt idx="7181">
                  <c:v>29.603000000000002</c:v>
                </c:pt>
                <c:pt idx="7182">
                  <c:v>29.582000000000001</c:v>
                </c:pt>
                <c:pt idx="7183">
                  <c:v>29.603000000000002</c:v>
                </c:pt>
                <c:pt idx="7184">
                  <c:v>29.582000000000001</c:v>
                </c:pt>
                <c:pt idx="7185">
                  <c:v>29.582000000000001</c:v>
                </c:pt>
                <c:pt idx="7186">
                  <c:v>29.603000000000002</c:v>
                </c:pt>
                <c:pt idx="7187">
                  <c:v>29.562000000000001</c:v>
                </c:pt>
                <c:pt idx="7188">
                  <c:v>29.582000000000001</c:v>
                </c:pt>
                <c:pt idx="7189">
                  <c:v>29.582000000000001</c:v>
                </c:pt>
                <c:pt idx="7190">
                  <c:v>29.603000000000002</c:v>
                </c:pt>
                <c:pt idx="7191">
                  <c:v>29.603000000000002</c:v>
                </c:pt>
                <c:pt idx="7192">
                  <c:v>29.623000000000001</c:v>
                </c:pt>
                <c:pt idx="7193">
                  <c:v>29.643000000000001</c:v>
                </c:pt>
                <c:pt idx="7194">
                  <c:v>29.643000000000001</c:v>
                </c:pt>
                <c:pt idx="7195">
                  <c:v>29.582000000000001</c:v>
                </c:pt>
                <c:pt idx="7196">
                  <c:v>29.582000000000001</c:v>
                </c:pt>
                <c:pt idx="7197">
                  <c:v>29.603000000000002</c:v>
                </c:pt>
                <c:pt idx="7198">
                  <c:v>34.29</c:v>
                </c:pt>
                <c:pt idx="7199">
                  <c:v>40.270000000000003</c:v>
                </c:pt>
                <c:pt idx="7200">
                  <c:v>34.409999999999997</c:v>
                </c:pt>
                <c:pt idx="7201">
                  <c:v>34.69</c:v>
                </c:pt>
                <c:pt idx="7202">
                  <c:v>35.04</c:v>
                </c:pt>
                <c:pt idx="7203">
                  <c:v>35.450000000000003</c:v>
                </c:pt>
                <c:pt idx="7204">
                  <c:v>35.89</c:v>
                </c:pt>
                <c:pt idx="7205">
                  <c:v>36.36</c:v>
                </c:pt>
                <c:pt idx="7206">
                  <c:v>48.8</c:v>
                </c:pt>
                <c:pt idx="7207">
                  <c:v>59.67</c:v>
                </c:pt>
                <c:pt idx="7208">
                  <c:v>60.1</c:v>
                </c:pt>
                <c:pt idx="7209">
                  <c:v>54.4</c:v>
                </c:pt>
                <c:pt idx="7210">
                  <c:v>49.33</c:v>
                </c:pt>
                <c:pt idx="7211">
                  <c:v>49.51</c:v>
                </c:pt>
                <c:pt idx="7212">
                  <c:v>49.64</c:v>
                </c:pt>
                <c:pt idx="7213">
                  <c:v>49.76</c:v>
                </c:pt>
                <c:pt idx="7214">
                  <c:v>49.88</c:v>
                </c:pt>
                <c:pt idx="7215">
                  <c:v>52.75</c:v>
                </c:pt>
                <c:pt idx="7216">
                  <c:v>242.46</c:v>
                </c:pt>
                <c:pt idx="7217">
                  <c:v>247.9</c:v>
                </c:pt>
                <c:pt idx="7218">
                  <c:v>242.95</c:v>
                </c:pt>
                <c:pt idx="7219">
                  <c:v>241.87</c:v>
                </c:pt>
                <c:pt idx="7220">
                  <c:v>240.67</c:v>
                </c:pt>
                <c:pt idx="7221">
                  <c:v>239.53</c:v>
                </c:pt>
                <c:pt idx="7222">
                  <c:v>234.54</c:v>
                </c:pt>
                <c:pt idx="7223">
                  <c:v>230.23</c:v>
                </c:pt>
                <c:pt idx="7224">
                  <c:v>229.19</c:v>
                </c:pt>
                <c:pt idx="7225">
                  <c:v>228.05</c:v>
                </c:pt>
                <c:pt idx="7226">
                  <c:v>135.25</c:v>
                </c:pt>
                <c:pt idx="7227">
                  <c:v>72.19</c:v>
                </c:pt>
                <c:pt idx="7228">
                  <c:v>90.25</c:v>
                </c:pt>
                <c:pt idx="7229">
                  <c:v>88.05</c:v>
                </c:pt>
                <c:pt idx="7230">
                  <c:v>88.54</c:v>
                </c:pt>
                <c:pt idx="7231">
                  <c:v>87.48</c:v>
                </c:pt>
                <c:pt idx="7232">
                  <c:v>91.35</c:v>
                </c:pt>
                <c:pt idx="7233">
                  <c:v>91.01</c:v>
                </c:pt>
                <c:pt idx="7234">
                  <c:v>97.81</c:v>
                </c:pt>
                <c:pt idx="7235">
                  <c:v>96.16</c:v>
                </c:pt>
                <c:pt idx="7236">
                  <c:v>90.93</c:v>
                </c:pt>
                <c:pt idx="7237">
                  <c:v>88.14</c:v>
                </c:pt>
                <c:pt idx="7238">
                  <c:v>87.04</c:v>
                </c:pt>
                <c:pt idx="7239">
                  <c:v>86.57</c:v>
                </c:pt>
                <c:pt idx="7240">
                  <c:v>87.93</c:v>
                </c:pt>
                <c:pt idx="7241">
                  <c:v>87.81</c:v>
                </c:pt>
                <c:pt idx="7242">
                  <c:v>88.71</c:v>
                </c:pt>
                <c:pt idx="7243">
                  <c:v>91.19</c:v>
                </c:pt>
                <c:pt idx="7244">
                  <c:v>80.62</c:v>
                </c:pt>
                <c:pt idx="7245">
                  <c:v>81.58</c:v>
                </c:pt>
                <c:pt idx="7246">
                  <c:v>86.34</c:v>
                </c:pt>
                <c:pt idx="7247">
                  <c:v>76.23</c:v>
                </c:pt>
                <c:pt idx="7248">
                  <c:v>75.72</c:v>
                </c:pt>
                <c:pt idx="7249">
                  <c:v>80.400000000000006</c:v>
                </c:pt>
                <c:pt idx="7250">
                  <c:v>75.290000000000006</c:v>
                </c:pt>
                <c:pt idx="7251">
                  <c:v>68.39</c:v>
                </c:pt>
                <c:pt idx="7252">
                  <c:v>68.53</c:v>
                </c:pt>
                <c:pt idx="7253">
                  <c:v>72.64</c:v>
                </c:pt>
                <c:pt idx="7254">
                  <c:v>69.47</c:v>
                </c:pt>
                <c:pt idx="7255">
                  <c:v>72.150000000000006</c:v>
                </c:pt>
                <c:pt idx="7256">
                  <c:v>72.66</c:v>
                </c:pt>
                <c:pt idx="7257">
                  <c:v>73.400000000000006</c:v>
                </c:pt>
                <c:pt idx="7258">
                  <c:v>76.02</c:v>
                </c:pt>
                <c:pt idx="7259">
                  <c:v>76.06</c:v>
                </c:pt>
                <c:pt idx="7260">
                  <c:v>78.510000000000005</c:v>
                </c:pt>
                <c:pt idx="7261">
                  <c:v>77.12</c:v>
                </c:pt>
                <c:pt idx="7262">
                  <c:v>76.53</c:v>
                </c:pt>
                <c:pt idx="7263">
                  <c:v>75.349999999999994</c:v>
                </c:pt>
                <c:pt idx="7264">
                  <c:v>68.63</c:v>
                </c:pt>
                <c:pt idx="7265">
                  <c:v>66.739999999999995</c:v>
                </c:pt>
                <c:pt idx="7266">
                  <c:v>67.650000000000006</c:v>
                </c:pt>
                <c:pt idx="7267">
                  <c:v>68.53</c:v>
                </c:pt>
                <c:pt idx="7268">
                  <c:v>65.31</c:v>
                </c:pt>
                <c:pt idx="7269">
                  <c:v>64.739999999999995</c:v>
                </c:pt>
                <c:pt idx="7270">
                  <c:v>51.63</c:v>
                </c:pt>
                <c:pt idx="7271">
                  <c:v>48.35</c:v>
                </c:pt>
                <c:pt idx="7272">
                  <c:v>45.16</c:v>
                </c:pt>
                <c:pt idx="7273">
                  <c:v>43.28</c:v>
                </c:pt>
                <c:pt idx="7274">
                  <c:v>42.47</c:v>
                </c:pt>
                <c:pt idx="7275">
                  <c:v>42.92</c:v>
                </c:pt>
                <c:pt idx="7276">
                  <c:v>42.51</c:v>
                </c:pt>
                <c:pt idx="7277">
                  <c:v>35.020000000000003</c:v>
                </c:pt>
                <c:pt idx="7278">
                  <c:v>34.409999999999997</c:v>
                </c:pt>
                <c:pt idx="7279">
                  <c:v>34.880000000000003</c:v>
                </c:pt>
                <c:pt idx="7280">
                  <c:v>30.946000000000002</c:v>
                </c:pt>
                <c:pt idx="7281">
                  <c:v>30.172999999999998</c:v>
                </c:pt>
                <c:pt idx="7282">
                  <c:v>29.704999999999998</c:v>
                </c:pt>
                <c:pt idx="7283">
                  <c:v>29.623000000000001</c:v>
                </c:pt>
                <c:pt idx="7284">
                  <c:v>29.582000000000001</c:v>
                </c:pt>
                <c:pt idx="7285">
                  <c:v>29.603000000000002</c:v>
                </c:pt>
                <c:pt idx="7286">
                  <c:v>29.582000000000001</c:v>
                </c:pt>
                <c:pt idx="7287">
                  <c:v>29.603000000000002</c:v>
                </c:pt>
                <c:pt idx="7288">
                  <c:v>29.562000000000001</c:v>
                </c:pt>
                <c:pt idx="7289">
                  <c:v>29.582000000000001</c:v>
                </c:pt>
                <c:pt idx="7290">
                  <c:v>29.582000000000001</c:v>
                </c:pt>
                <c:pt idx="7291">
                  <c:v>29.582000000000001</c:v>
                </c:pt>
                <c:pt idx="7292">
                  <c:v>34.08</c:v>
                </c:pt>
                <c:pt idx="7293">
                  <c:v>37.6</c:v>
                </c:pt>
                <c:pt idx="7294">
                  <c:v>34.79</c:v>
                </c:pt>
                <c:pt idx="7295">
                  <c:v>34.75</c:v>
                </c:pt>
                <c:pt idx="7296">
                  <c:v>34.53</c:v>
                </c:pt>
                <c:pt idx="7297">
                  <c:v>34.270000000000003</c:v>
                </c:pt>
                <c:pt idx="7298">
                  <c:v>51.43</c:v>
                </c:pt>
                <c:pt idx="7299">
                  <c:v>48.62</c:v>
                </c:pt>
                <c:pt idx="7300">
                  <c:v>49.17</c:v>
                </c:pt>
                <c:pt idx="7301">
                  <c:v>49.51</c:v>
                </c:pt>
                <c:pt idx="7302">
                  <c:v>49.84</c:v>
                </c:pt>
                <c:pt idx="7303">
                  <c:v>50.13</c:v>
                </c:pt>
                <c:pt idx="7304">
                  <c:v>51.22</c:v>
                </c:pt>
                <c:pt idx="7305">
                  <c:v>77.39</c:v>
                </c:pt>
                <c:pt idx="7306">
                  <c:v>76.37</c:v>
                </c:pt>
                <c:pt idx="7307">
                  <c:v>77.67</c:v>
                </c:pt>
                <c:pt idx="7308">
                  <c:v>78.400000000000006</c:v>
                </c:pt>
                <c:pt idx="7309">
                  <c:v>79.28</c:v>
                </c:pt>
                <c:pt idx="7310">
                  <c:v>79.95</c:v>
                </c:pt>
                <c:pt idx="7311">
                  <c:v>76.430000000000007</c:v>
                </c:pt>
                <c:pt idx="7312">
                  <c:v>60.26</c:v>
                </c:pt>
                <c:pt idx="7313">
                  <c:v>60.79</c:v>
                </c:pt>
                <c:pt idx="7314">
                  <c:v>56.27</c:v>
                </c:pt>
                <c:pt idx="7315">
                  <c:v>55.15</c:v>
                </c:pt>
                <c:pt idx="7316">
                  <c:v>55.21</c:v>
                </c:pt>
                <c:pt idx="7317">
                  <c:v>55.52</c:v>
                </c:pt>
                <c:pt idx="7318">
                  <c:v>55.89</c:v>
                </c:pt>
                <c:pt idx="7319">
                  <c:v>56.13</c:v>
                </c:pt>
                <c:pt idx="7320">
                  <c:v>56.19</c:v>
                </c:pt>
                <c:pt idx="7321">
                  <c:v>56.68</c:v>
                </c:pt>
                <c:pt idx="7322">
                  <c:v>57.11</c:v>
                </c:pt>
                <c:pt idx="7323">
                  <c:v>57.5</c:v>
                </c:pt>
                <c:pt idx="7324">
                  <c:v>57.94</c:v>
                </c:pt>
                <c:pt idx="7325">
                  <c:v>58.39</c:v>
                </c:pt>
                <c:pt idx="7326">
                  <c:v>58.76</c:v>
                </c:pt>
                <c:pt idx="7327">
                  <c:v>74.98</c:v>
                </c:pt>
                <c:pt idx="7328">
                  <c:v>78.83</c:v>
                </c:pt>
                <c:pt idx="7329">
                  <c:v>80.11</c:v>
                </c:pt>
                <c:pt idx="7330">
                  <c:v>83.05</c:v>
                </c:pt>
                <c:pt idx="7331">
                  <c:v>87.79</c:v>
                </c:pt>
                <c:pt idx="7332">
                  <c:v>86.12</c:v>
                </c:pt>
                <c:pt idx="7333">
                  <c:v>119.23</c:v>
                </c:pt>
                <c:pt idx="7334">
                  <c:v>102.2</c:v>
                </c:pt>
                <c:pt idx="7335">
                  <c:v>91.03</c:v>
                </c:pt>
                <c:pt idx="7336">
                  <c:v>102.96</c:v>
                </c:pt>
                <c:pt idx="7337">
                  <c:v>98.03</c:v>
                </c:pt>
                <c:pt idx="7338">
                  <c:v>96.71</c:v>
                </c:pt>
                <c:pt idx="7339">
                  <c:v>92.98</c:v>
                </c:pt>
                <c:pt idx="7340">
                  <c:v>93.27</c:v>
                </c:pt>
                <c:pt idx="7341">
                  <c:v>93.47</c:v>
                </c:pt>
                <c:pt idx="7342">
                  <c:v>92.19</c:v>
                </c:pt>
                <c:pt idx="7343">
                  <c:v>91.13</c:v>
                </c:pt>
                <c:pt idx="7344">
                  <c:v>92.53</c:v>
                </c:pt>
                <c:pt idx="7345">
                  <c:v>94.08</c:v>
                </c:pt>
                <c:pt idx="7346">
                  <c:v>94.24</c:v>
                </c:pt>
                <c:pt idx="7347">
                  <c:v>94.22</c:v>
                </c:pt>
                <c:pt idx="7348">
                  <c:v>94.12</c:v>
                </c:pt>
                <c:pt idx="7349">
                  <c:v>93.82</c:v>
                </c:pt>
                <c:pt idx="7350">
                  <c:v>93.47</c:v>
                </c:pt>
                <c:pt idx="7351">
                  <c:v>94.33</c:v>
                </c:pt>
                <c:pt idx="7352">
                  <c:v>95.32</c:v>
                </c:pt>
                <c:pt idx="7353">
                  <c:v>97.64</c:v>
                </c:pt>
                <c:pt idx="7354">
                  <c:v>99.56</c:v>
                </c:pt>
                <c:pt idx="7355">
                  <c:v>111.55</c:v>
                </c:pt>
                <c:pt idx="7356">
                  <c:v>116.8</c:v>
                </c:pt>
                <c:pt idx="7357">
                  <c:v>119.25</c:v>
                </c:pt>
                <c:pt idx="7358">
                  <c:v>120.49</c:v>
                </c:pt>
                <c:pt idx="7359">
                  <c:v>115.93</c:v>
                </c:pt>
                <c:pt idx="7360">
                  <c:v>116.46</c:v>
                </c:pt>
                <c:pt idx="7361">
                  <c:v>114.52</c:v>
                </c:pt>
                <c:pt idx="7362">
                  <c:v>110.53</c:v>
                </c:pt>
                <c:pt idx="7363">
                  <c:v>111.63</c:v>
                </c:pt>
                <c:pt idx="7364">
                  <c:v>116.35</c:v>
                </c:pt>
                <c:pt idx="7365">
                  <c:v>118.33</c:v>
                </c:pt>
                <c:pt idx="7366">
                  <c:v>127.02</c:v>
                </c:pt>
                <c:pt idx="7367">
                  <c:v>128.83000000000001</c:v>
                </c:pt>
                <c:pt idx="7368">
                  <c:v>129.94999999999999</c:v>
                </c:pt>
                <c:pt idx="7369">
                  <c:v>124.17</c:v>
                </c:pt>
                <c:pt idx="7370">
                  <c:v>124.09</c:v>
                </c:pt>
                <c:pt idx="7371">
                  <c:v>115.56</c:v>
                </c:pt>
                <c:pt idx="7372">
                  <c:v>114.85</c:v>
                </c:pt>
                <c:pt idx="7373">
                  <c:v>114.95</c:v>
                </c:pt>
                <c:pt idx="7374">
                  <c:v>104.08</c:v>
                </c:pt>
                <c:pt idx="7375">
                  <c:v>103.79</c:v>
                </c:pt>
                <c:pt idx="7376">
                  <c:v>106.99</c:v>
                </c:pt>
                <c:pt idx="7377">
                  <c:v>96.48</c:v>
                </c:pt>
                <c:pt idx="7378">
                  <c:v>90.56</c:v>
                </c:pt>
                <c:pt idx="7379">
                  <c:v>91.17</c:v>
                </c:pt>
                <c:pt idx="7380">
                  <c:v>92.45</c:v>
                </c:pt>
                <c:pt idx="7381">
                  <c:v>92.94</c:v>
                </c:pt>
                <c:pt idx="7382">
                  <c:v>92.86</c:v>
                </c:pt>
                <c:pt idx="7383">
                  <c:v>93.12</c:v>
                </c:pt>
                <c:pt idx="7384">
                  <c:v>92.9</c:v>
                </c:pt>
                <c:pt idx="7385">
                  <c:v>92.62</c:v>
                </c:pt>
                <c:pt idx="7386">
                  <c:v>88.58</c:v>
                </c:pt>
                <c:pt idx="7387">
                  <c:v>75.069999999999993</c:v>
                </c:pt>
                <c:pt idx="7388">
                  <c:v>74.05</c:v>
                </c:pt>
                <c:pt idx="7389">
                  <c:v>74.56</c:v>
                </c:pt>
                <c:pt idx="7390">
                  <c:v>74.760000000000005</c:v>
                </c:pt>
                <c:pt idx="7391">
                  <c:v>86.87</c:v>
                </c:pt>
                <c:pt idx="7392">
                  <c:v>89.5</c:v>
                </c:pt>
                <c:pt idx="7393">
                  <c:v>87.28</c:v>
                </c:pt>
                <c:pt idx="7394">
                  <c:v>71.77</c:v>
                </c:pt>
                <c:pt idx="7395">
                  <c:v>69.77</c:v>
                </c:pt>
                <c:pt idx="7396">
                  <c:v>73.23</c:v>
                </c:pt>
                <c:pt idx="7397">
                  <c:v>75.23</c:v>
                </c:pt>
                <c:pt idx="7398">
                  <c:v>73.209999999999994</c:v>
                </c:pt>
                <c:pt idx="7399">
                  <c:v>72.3</c:v>
                </c:pt>
                <c:pt idx="7400">
                  <c:v>72.34</c:v>
                </c:pt>
                <c:pt idx="7401">
                  <c:v>71.3</c:v>
                </c:pt>
                <c:pt idx="7402">
                  <c:v>71.97</c:v>
                </c:pt>
                <c:pt idx="7403">
                  <c:v>72.540000000000006</c:v>
                </c:pt>
                <c:pt idx="7404">
                  <c:v>72.83</c:v>
                </c:pt>
                <c:pt idx="7405">
                  <c:v>73.459999999999994</c:v>
                </c:pt>
                <c:pt idx="7406">
                  <c:v>73.48</c:v>
                </c:pt>
                <c:pt idx="7407">
                  <c:v>74.09</c:v>
                </c:pt>
                <c:pt idx="7408">
                  <c:v>74.349999999999994</c:v>
                </c:pt>
                <c:pt idx="7409">
                  <c:v>75.41</c:v>
                </c:pt>
                <c:pt idx="7410">
                  <c:v>80.599999999999994</c:v>
                </c:pt>
                <c:pt idx="7411">
                  <c:v>64.599999999999994</c:v>
                </c:pt>
                <c:pt idx="7412">
                  <c:v>57.8</c:v>
                </c:pt>
                <c:pt idx="7413">
                  <c:v>59.04</c:v>
                </c:pt>
                <c:pt idx="7414">
                  <c:v>59.53</c:v>
                </c:pt>
                <c:pt idx="7415">
                  <c:v>74.680000000000007</c:v>
                </c:pt>
                <c:pt idx="7416">
                  <c:v>84.96</c:v>
                </c:pt>
                <c:pt idx="7417">
                  <c:v>92.62</c:v>
                </c:pt>
                <c:pt idx="7418">
                  <c:v>93.67</c:v>
                </c:pt>
                <c:pt idx="7419">
                  <c:v>96.83</c:v>
                </c:pt>
                <c:pt idx="7420">
                  <c:v>93.02</c:v>
                </c:pt>
                <c:pt idx="7421">
                  <c:v>96.44</c:v>
                </c:pt>
                <c:pt idx="7422">
                  <c:v>95.61</c:v>
                </c:pt>
                <c:pt idx="7423">
                  <c:v>75.09</c:v>
                </c:pt>
                <c:pt idx="7424">
                  <c:v>82.74</c:v>
                </c:pt>
                <c:pt idx="7425">
                  <c:v>82.17</c:v>
                </c:pt>
                <c:pt idx="7426">
                  <c:v>83.21</c:v>
                </c:pt>
                <c:pt idx="7427">
                  <c:v>82.8</c:v>
                </c:pt>
                <c:pt idx="7428">
                  <c:v>78.38</c:v>
                </c:pt>
                <c:pt idx="7429">
                  <c:v>80.44</c:v>
                </c:pt>
                <c:pt idx="7430">
                  <c:v>90.82</c:v>
                </c:pt>
                <c:pt idx="7431">
                  <c:v>91.48</c:v>
                </c:pt>
                <c:pt idx="7432">
                  <c:v>94.33</c:v>
                </c:pt>
                <c:pt idx="7433">
                  <c:v>95.91</c:v>
                </c:pt>
                <c:pt idx="7434">
                  <c:v>91.6</c:v>
                </c:pt>
                <c:pt idx="7435">
                  <c:v>81.010000000000005</c:v>
                </c:pt>
                <c:pt idx="7436">
                  <c:v>81.87</c:v>
                </c:pt>
                <c:pt idx="7437">
                  <c:v>109.27</c:v>
                </c:pt>
                <c:pt idx="7438">
                  <c:v>112.45</c:v>
                </c:pt>
                <c:pt idx="7439">
                  <c:v>113.46</c:v>
                </c:pt>
                <c:pt idx="7440">
                  <c:v>116.56</c:v>
                </c:pt>
                <c:pt idx="7441">
                  <c:v>114.09</c:v>
                </c:pt>
                <c:pt idx="7442">
                  <c:v>116.62</c:v>
                </c:pt>
                <c:pt idx="7443">
                  <c:v>119.31</c:v>
                </c:pt>
                <c:pt idx="7444">
                  <c:v>116.35</c:v>
                </c:pt>
                <c:pt idx="7445">
                  <c:v>116.42</c:v>
                </c:pt>
                <c:pt idx="7446">
                  <c:v>116.86</c:v>
                </c:pt>
                <c:pt idx="7447">
                  <c:v>117.62</c:v>
                </c:pt>
                <c:pt idx="7448">
                  <c:v>118.53</c:v>
                </c:pt>
                <c:pt idx="7449">
                  <c:v>119.33</c:v>
                </c:pt>
                <c:pt idx="7450">
                  <c:v>113.93</c:v>
                </c:pt>
                <c:pt idx="7451">
                  <c:v>106.81</c:v>
                </c:pt>
                <c:pt idx="7452">
                  <c:v>111.04</c:v>
                </c:pt>
                <c:pt idx="7453">
                  <c:v>113.38</c:v>
                </c:pt>
                <c:pt idx="7454">
                  <c:v>112.81</c:v>
                </c:pt>
                <c:pt idx="7455">
                  <c:v>110.86</c:v>
                </c:pt>
                <c:pt idx="7456">
                  <c:v>106.03</c:v>
                </c:pt>
                <c:pt idx="7457">
                  <c:v>103.87</c:v>
                </c:pt>
                <c:pt idx="7458">
                  <c:v>94.47</c:v>
                </c:pt>
                <c:pt idx="7459">
                  <c:v>95.06</c:v>
                </c:pt>
                <c:pt idx="7460">
                  <c:v>93.65</c:v>
                </c:pt>
                <c:pt idx="7461">
                  <c:v>92.92</c:v>
                </c:pt>
                <c:pt idx="7462">
                  <c:v>100.94</c:v>
                </c:pt>
                <c:pt idx="7463">
                  <c:v>106.17</c:v>
                </c:pt>
                <c:pt idx="7464">
                  <c:v>107.6</c:v>
                </c:pt>
                <c:pt idx="7465">
                  <c:v>108.35</c:v>
                </c:pt>
                <c:pt idx="7466">
                  <c:v>104.87</c:v>
                </c:pt>
                <c:pt idx="7467">
                  <c:v>96.46</c:v>
                </c:pt>
                <c:pt idx="7468">
                  <c:v>98.19</c:v>
                </c:pt>
                <c:pt idx="7469">
                  <c:v>113.4</c:v>
                </c:pt>
                <c:pt idx="7470">
                  <c:v>118.7</c:v>
                </c:pt>
                <c:pt idx="7471">
                  <c:v>119.63</c:v>
                </c:pt>
                <c:pt idx="7472">
                  <c:v>116.62</c:v>
                </c:pt>
                <c:pt idx="7473">
                  <c:v>116.29</c:v>
                </c:pt>
                <c:pt idx="7474">
                  <c:v>113.12</c:v>
                </c:pt>
                <c:pt idx="7475">
                  <c:v>112.75</c:v>
                </c:pt>
                <c:pt idx="7476">
                  <c:v>112.47</c:v>
                </c:pt>
                <c:pt idx="7477">
                  <c:v>104.02</c:v>
                </c:pt>
                <c:pt idx="7478">
                  <c:v>83.92</c:v>
                </c:pt>
                <c:pt idx="7479">
                  <c:v>85.86</c:v>
                </c:pt>
                <c:pt idx="7480">
                  <c:v>95.18</c:v>
                </c:pt>
                <c:pt idx="7481">
                  <c:v>102.04</c:v>
                </c:pt>
                <c:pt idx="7482">
                  <c:v>102.92</c:v>
                </c:pt>
                <c:pt idx="7483">
                  <c:v>100.78</c:v>
                </c:pt>
                <c:pt idx="7484">
                  <c:v>98.66</c:v>
                </c:pt>
                <c:pt idx="7485">
                  <c:v>98.89</c:v>
                </c:pt>
                <c:pt idx="7486">
                  <c:v>93.47</c:v>
                </c:pt>
                <c:pt idx="7487">
                  <c:v>93.1</c:v>
                </c:pt>
                <c:pt idx="7488">
                  <c:v>86.43</c:v>
                </c:pt>
                <c:pt idx="7489">
                  <c:v>86.04</c:v>
                </c:pt>
                <c:pt idx="7490">
                  <c:v>86.96</c:v>
                </c:pt>
                <c:pt idx="7491">
                  <c:v>95.97</c:v>
                </c:pt>
                <c:pt idx="7492">
                  <c:v>103.91</c:v>
                </c:pt>
                <c:pt idx="7493">
                  <c:v>109</c:v>
                </c:pt>
                <c:pt idx="7494">
                  <c:v>96.61</c:v>
                </c:pt>
                <c:pt idx="7495">
                  <c:v>105.54</c:v>
                </c:pt>
                <c:pt idx="7496">
                  <c:v>106.22</c:v>
                </c:pt>
                <c:pt idx="7497">
                  <c:v>108.46</c:v>
                </c:pt>
                <c:pt idx="7498">
                  <c:v>111.06</c:v>
                </c:pt>
                <c:pt idx="7499">
                  <c:v>108.68</c:v>
                </c:pt>
                <c:pt idx="7500">
                  <c:v>109.25</c:v>
                </c:pt>
                <c:pt idx="7501">
                  <c:v>107.34</c:v>
                </c:pt>
                <c:pt idx="7502">
                  <c:v>105.46</c:v>
                </c:pt>
                <c:pt idx="7503">
                  <c:v>104.51</c:v>
                </c:pt>
                <c:pt idx="7504">
                  <c:v>106.6</c:v>
                </c:pt>
                <c:pt idx="7505">
                  <c:v>104.95</c:v>
                </c:pt>
                <c:pt idx="7506">
                  <c:v>107.86</c:v>
                </c:pt>
                <c:pt idx="7507">
                  <c:v>102.84</c:v>
                </c:pt>
                <c:pt idx="7508">
                  <c:v>88.71</c:v>
                </c:pt>
                <c:pt idx="7509">
                  <c:v>89.6</c:v>
                </c:pt>
                <c:pt idx="7510">
                  <c:v>104.99</c:v>
                </c:pt>
                <c:pt idx="7511">
                  <c:v>95.73</c:v>
                </c:pt>
                <c:pt idx="7512">
                  <c:v>90.56</c:v>
                </c:pt>
                <c:pt idx="7513">
                  <c:v>92.39</c:v>
                </c:pt>
                <c:pt idx="7514">
                  <c:v>121.91</c:v>
                </c:pt>
                <c:pt idx="7515">
                  <c:v>114.91</c:v>
                </c:pt>
                <c:pt idx="7516">
                  <c:v>114.52</c:v>
                </c:pt>
                <c:pt idx="7517">
                  <c:v>124.89</c:v>
                </c:pt>
                <c:pt idx="7518">
                  <c:v>120.57</c:v>
                </c:pt>
                <c:pt idx="7519">
                  <c:v>118.7</c:v>
                </c:pt>
                <c:pt idx="7520">
                  <c:v>117.7</c:v>
                </c:pt>
                <c:pt idx="7521">
                  <c:v>119.94</c:v>
                </c:pt>
                <c:pt idx="7522">
                  <c:v>122.56</c:v>
                </c:pt>
                <c:pt idx="7523">
                  <c:v>124.19</c:v>
                </c:pt>
                <c:pt idx="7524">
                  <c:v>121.59</c:v>
                </c:pt>
                <c:pt idx="7525">
                  <c:v>117.05</c:v>
                </c:pt>
                <c:pt idx="7526">
                  <c:v>117.52</c:v>
                </c:pt>
                <c:pt idx="7527">
                  <c:v>117.27</c:v>
                </c:pt>
                <c:pt idx="7528">
                  <c:v>114.16</c:v>
                </c:pt>
                <c:pt idx="7529">
                  <c:v>114.32</c:v>
                </c:pt>
                <c:pt idx="7530">
                  <c:v>114.32</c:v>
                </c:pt>
                <c:pt idx="7531">
                  <c:v>118.11</c:v>
                </c:pt>
                <c:pt idx="7532">
                  <c:v>118.41</c:v>
                </c:pt>
                <c:pt idx="7533">
                  <c:v>117.49</c:v>
                </c:pt>
                <c:pt idx="7534">
                  <c:v>118.33</c:v>
                </c:pt>
                <c:pt idx="7535">
                  <c:v>119.39</c:v>
                </c:pt>
                <c:pt idx="7536">
                  <c:v>123.32</c:v>
                </c:pt>
                <c:pt idx="7537">
                  <c:v>126.33</c:v>
                </c:pt>
                <c:pt idx="7538">
                  <c:v>132.05000000000001</c:v>
                </c:pt>
                <c:pt idx="7539">
                  <c:v>120.37</c:v>
                </c:pt>
                <c:pt idx="7540">
                  <c:v>123.62</c:v>
                </c:pt>
                <c:pt idx="7541">
                  <c:v>138.59</c:v>
                </c:pt>
                <c:pt idx="7542">
                  <c:v>130.02000000000001</c:v>
                </c:pt>
                <c:pt idx="7543">
                  <c:v>118.94</c:v>
                </c:pt>
                <c:pt idx="7544">
                  <c:v>118.49</c:v>
                </c:pt>
                <c:pt idx="7545">
                  <c:v>115.97</c:v>
                </c:pt>
                <c:pt idx="7546">
                  <c:v>116.48</c:v>
                </c:pt>
                <c:pt idx="7547">
                  <c:v>116.99</c:v>
                </c:pt>
                <c:pt idx="7548">
                  <c:v>110.55</c:v>
                </c:pt>
                <c:pt idx="7549">
                  <c:v>113.34</c:v>
                </c:pt>
                <c:pt idx="7550">
                  <c:v>108.88</c:v>
                </c:pt>
                <c:pt idx="7551">
                  <c:v>105.87</c:v>
                </c:pt>
                <c:pt idx="7552">
                  <c:v>96.81</c:v>
                </c:pt>
                <c:pt idx="7553">
                  <c:v>103.04</c:v>
                </c:pt>
                <c:pt idx="7554">
                  <c:v>104.71</c:v>
                </c:pt>
                <c:pt idx="7555">
                  <c:v>112.34</c:v>
                </c:pt>
                <c:pt idx="7556">
                  <c:v>117.05</c:v>
                </c:pt>
                <c:pt idx="7557">
                  <c:v>118.11</c:v>
                </c:pt>
                <c:pt idx="7558">
                  <c:v>115.23</c:v>
                </c:pt>
                <c:pt idx="7559">
                  <c:v>115.38</c:v>
                </c:pt>
                <c:pt idx="7560">
                  <c:v>108.64</c:v>
                </c:pt>
                <c:pt idx="7561">
                  <c:v>111.26</c:v>
                </c:pt>
                <c:pt idx="7562">
                  <c:v>110.86</c:v>
                </c:pt>
                <c:pt idx="7563">
                  <c:v>112.06</c:v>
                </c:pt>
                <c:pt idx="7564">
                  <c:v>113.93</c:v>
                </c:pt>
                <c:pt idx="7565">
                  <c:v>115.32</c:v>
                </c:pt>
                <c:pt idx="7566">
                  <c:v>116.5</c:v>
                </c:pt>
                <c:pt idx="7567">
                  <c:v>114.2</c:v>
                </c:pt>
                <c:pt idx="7568">
                  <c:v>107.01</c:v>
                </c:pt>
                <c:pt idx="7569">
                  <c:v>103.67</c:v>
                </c:pt>
                <c:pt idx="7570">
                  <c:v>95.2</c:v>
                </c:pt>
                <c:pt idx="7571">
                  <c:v>107.95</c:v>
                </c:pt>
                <c:pt idx="7572">
                  <c:v>109.37</c:v>
                </c:pt>
                <c:pt idx="7573">
                  <c:v>110</c:v>
                </c:pt>
                <c:pt idx="7574">
                  <c:v>98.56</c:v>
                </c:pt>
                <c:pt idx="7575">
                  <c:v>97.83</c:v>
                </c:pt>
                <c:pt idx="7576">
                  <c:v>97.93</c:v>
                </c:pt>
                <c:pt idx="7577">
                  <c:v>98.8</c:v>
                </c:pt>
                <c:pt idx="7578">
                  <c:v>92.82</c:v>
                </c:pt>
                <c:pt idx="7579">
                  <c:v>79.73</c:v>
                </c:pt>
                <c:pt idx="7580">
                  <c:v>95.71</c:v>
                </c:pt>
                <c:pt idx="7581">
                  <c:v>77.180000000000007</c:v>
                </c:pt>
                <c:pt idx="7582">
                  <c:v>77.37</c:v>
                </c:pt>
                <c:pt idx="7583">
                  <c:v>81.87</c:v>
                </c:pt>
                <c:pt idx="7584">
                  <c:v>94.57</c:v>
                </c:pt>
                <c:pt idx="7585">
                  <c:v>85.2</c:v>
                </c:pt>
                <c:pt idx="7586">
                  <c:v>78.849999999999994</c:v>
                </c:pt>
                <c:pt idx="7587">
                  <c:v>80.069999999999993</c:v>
                </c:pt>
                <c:pt idx="7588">
                  <c:v>82.39</c:v>
                </c:pt>
                <c:pt idx="7589">
                  <c:v>75.84</c:v>
                </c:pt>
                <c:pt idx="7590">
                  <c:v>71.56</c:v>
                </c:pt>
                <c:pt idx="7591">
                  <c:v>72.42</c:v>
                </c:pt>
                <c:pt idx="7592">
                  <c:v>78.489999999999995</c:v>
                </c:pt>
                <c:pt idx="7593">
                  <c:v>84.51</c:v>
                </c:pt>
                <c:pt idx="7594">
                  <c:v>96.06</c:v>
                </c:pt>
                <c:pt idx="7595">
                  <c:v>108.56</c:v>
                </c:pt>
                <c:pt idx="7596">
                  <c:v>109.96</c:v>
                </c:pt>
                <c:pt idx="7597">
                  <c:v>108.64</c:v>
                </c:pt>
                <c:pt idx="7598">
                  <c:v>110</c:v>
                </c:pt>
                <c:pt idx="7599">
                  <c:v>108.48</c:v>
                </c:pt>
                <c:pt idx="7600">
                  <c:v>109.8</c:v>
                </c:pt>
                <c:pt idx="7601">
                  <c:v>109.05</c:v>
                </c:pt>
                <c:pt idx="7602">
                  <c:v>103.51</c:v>
                </c:pt>
                <c:pt idx="7603">
                  <c:v>109.8</c:v>
                </c:pt>
                <c:pt idx="7604">
                  <c:v>110</c:v>
                </c:pt>
                <c:pt idx="7605">
                  <c:v>107.15</c:v>
                </c:pt>
                <c:pt idx="7606">
                  <c:v>107.66</c:v>
                </c:pt>
                <c:pt idx="7607">
                  <c:v>106.07</c:v>
                </c:pt>
                <c:pt idx="7608">
                  <c:v>103.77</c:v>
                </c:pt>
                <c:pt idx="7609">
                  <c:v>107.56</c:v>
                </c:pt>
                <c:pt idx="7610">
                  <c:v>100.37</c:v>
                </c:pt>
                <c:pt idx="7611">
                  <c:v>102.92</c:v>
                </c:pt>
                <c:pt idx="7612">
                  <c:v>102.27</c:v>
                </c:pt>
                <c:pt idx="7613">
                  <c:v>102.31</c:v>
                </c:pt>
                <c:pt idx="7614">
                  <c:v>102.53</c:v>
                </c:pt>
                <c:pt idx="7615">
                  <c:v>102.69</c:v>
                </c:pt>
                <c:pt idx="7616">
                  <c:v>102.73</c:v>
                </c:pt>
                <c:pt idx="7617">
                  <c:v>103.2</c:v>
                </c:pt>
                <c:pt idx="7618">
                  <c:v>105.58</c:v>
                </c:pt>
                <c:pt idx="7619">
                  <c:v>105.63</c:v>
                </c:pt>
                <c:pt idx="7620">
                  <c:v>96.91</c:v>
                </c:pt>
                <c:pt idx="7621">
                  <c:v>88.81</c:v>
                </c:pt>
                <c:pt idx="7622">
                  <c:v>91.8</c:v>
                </c:pt>
                <c:pt idx="7623">
                  <c:v>101.76</c:v>
                </c:pt>
                <c:pt idx="7624">
                  <c:v>102.8</c:v>
                </c:pt>
                <c:pt idx="7625">
                  <c:v>106.77</c:v>
                </c:pt>
                <c:pt idx="7626">
                  <c:v>107.4</c:v>
                </c:pt>
                <c:pt idx="7627">
                  <c:v>109.82</c:v>
                </c:pt>
                <c:pt idx="7628">
                  <c:v>113.75</c:v>
                </c:pt>
                <c:pt idx="7629">
                  <c:v>110.92</c:v>
                </c:pt>
                <c:pt idx="7630">
                  <c:v>110.86</c:v>
                </c:pt>
                <c:pt idx="7631">
                  <c:v>109.47</c:v>
                </c:pt>
                <c:pt idx="7632">
                  <c:v>78.790000000000006</c:v>
                </c:pt>
                <c:pt idx="7633">
                  <c:v>67.040000000000006</c:v>
                </c:pt>
                <c:pt idx="7634">
                  <c:v>54.18</c:v>
                </c:pt>
                <c:pt idx="7635">
                  <c:v>54.24</c:v>
                </c:pt>
                <c:pt idx="7636">
                  <c:v>55.03</c:v>
                </c:pt>
                <c:pt idx="7637">
                  <c:v>51.47</c:v>
                </c:pt>
                <c:pt idx="7638">
                  <c:v>49.88</c:v>
                </c:pt>
                <c:pt idx="7639">
                  <c:v>50.35</c:v>
                </c:pt>
                <c:pt idx="7640">
                  <c:v>50.9</c:v>
                </c:pt>
                <c:pt idx="7641">
                  <c:v>51.16</c:v>
                </c:pt>
                <c:pt idx="7642">
                  <c:v>71.5</c:v>
                </c:pt>
                <c:pt idx="7643">
                  <c:v>72.05</c:v>
                </c:pt>
                <c:pt idx="7644">
                  <c:v>72.11</c:v>
                </c:pt>
                <c:pt idx="7645">
                  <c:v>75.72</c:v>
                </c:pt>
                <c:pt idx="7646">
                  <c:v>89.91</c:v>
                </c:pt>
                <c:pt idx="7647">
                  <c:v>94.33</c:v>
                </c:pt>
                <c:pt idx="7648">
                  <c:v>94.49</c:v>
                </c:pt>
                <c:pt idx="7649">
                  <c:v>97.48</c:v>
                </c:pt>
                <c:pt idx="7650">
                  <c:v>97.48</c:v>
                </c:pt>
                <c:pt idx="7651">
                  <c:v>93.69</c:v>
                </c:pt>
                <c:pt idx="7652">
                  <c:v>95.53</c:v>
                </c:pt>
                <c:pt idx="7653">
                  <c:v>96.22</c:v>
                </c:pt>
                <c:pt idx="7654">
                  <c:v>96.83</c:v>
                </c:pt>
                <c:pt idx="7655">
                  <c:v>97.5</c:v>
                </c:pt>
                <c:pt idx="7656">
                  <c:v>98.34</c:v>
                </c:pt>
                <c:pt idx="7657">
                  <c:v>99.33</c:v>
                </c:pt>
                <c:pt idx="7658">
                  <c:v>99.92</c:v>
                </c:pt>
                <c:pt idx="7659">
                  <c:v>100.51</c:v>
                </c:pt>
                <c:pt idx="7660">
                  <c:v>101.59</c:v>
                </c:pt>
                <c:pt idx="7661">
                  <c:v>94.94</c:v>
                </c:pt>
                <c:pt idx="7662">
                  <c:v>85</c:v>
                </c:pt>
                <c:pt idx="7663">
                  <c:v>85.73</c:v>
                </c:pt>
                <c:pt idx="7664">
                  <c:v>85.92</c:v>
                </c:pt>
                <c:pt idx="7665">
                  <c:v>86.1</c:v>
                </c:pt>
                <c:pt idx="7666">
                  <c:v>86.04</c:v>
                </c:pt>
                <c:pt idx="7667">
                  <c:v>86.34</c:v>
                </c:pt>
                <c:pt idx="7668">
                  <c:v>86.81</c:v>
                </c:pt>
                <c:pt idx="7669">
                  <c:v>87.22</c:v>
                </c:pt>
                <c:pt idx="7670">
                  <c:v>84.9</c:v>
                </c:pt>
                <c:pt idx="7671">
                  <c:v>85.02</c:v>
                </c:pt>
                <c:pt idx="7672">
                  <c:v>86.98</c:v>
                </c:pt>
                <c:pt idx="7673">
                  <c:v>105.2</c:v>
                </c:pt>
                <c:pt idx="7674">
                  <c:v>94.45</c:v>
                </c:pt>
                <c:pt idx="7675">
                  <c:v>94.79</c:v>
                </c:pt>
                <c:pt idx="7676">
                  <c:v>108.21</c:v>
                </c:pt>
                <c:pt idx="7677">
                  <c:v>108.98</c:v>
                </c:pt>
                <c:pt idx="7678">
                  <c:v>109.74</c:v>
                </c:pt>
                <c:pt idx="7679">
                  <c:v>105.87</c:v>
                </c:pt>
                <c:pt idx="7680">
                  <c:v>107.64</c:v>
                </c:pt>
                <c:pt idx="7681">
                  <c:v>101.53</c:v>
                </c:pt>
                <c:pt idx="7682">
                  <c:v>103.41</c:v>
                </c:pt>
                <c:pt idx="7683">
                  <c:v>104.18</c:v>
                </c:pt>
                <c:pt idx="7684">
                  <c:v>105.34</c:v>
                </c:pt>
                <c:pt idx="7685">
                  <c:v>105.14</c:v>
                </c:pt>
                <c:pt idx="7686">
                  <c:v>113.16</c:v>
                </c:pt>
                <c:pt idx="7687">
                  <c:v>113.34</c:v>
                </c:pt>
                <c:pt idx="7688">
                  <c:v>114.05</c:v>
                </c:pt>
                <c:pt idx="7689">
                  <c:v>111.06</c:v>
                </c:pt>
                <c:pt idx="7690">
                  <c:v>105.4</c:v>
                </c:pt>
                <c:pt idx="7691">
                  <c:v>106.13</c:v>
                </c:pt>
                <c:pt idx="7692">
                  <c:v>108.94</c:v>
                </c:pt>
                <c:pt idx="7693">
                  <c:v>118.04</c:v>
                </c:pt>
                <c:pt idx="7694">
                  <c:v>99.7</c:v>
                </c:pt>
                <c:pt idx="7695">
                  <c:v>98.46</c:v>
                </c:pt>
                <c:pt idx="7696">
                  <c:v>97.11</c:v>
                </c:pt>
                <c:pt idx="7697">
                  <c:v>97.58</c:v>
                </c:pt>
                <c:pt idx="7698">
                  <c:v>96.26</c:v>
                </c:pt>
                <c:pt idx="7699">
                  <c:v>93.65</c:v>
                </c:pt>
                <c:pt idx="7700">
                  <c:v>90.44</c:v>
                </c:pt>
                <c:pt idx="7701">
                  <c:v>89.28</c:v>
                </c:pt>
                <c:pt idx="7702">
                  <c:v>84.94</c:v>
                </c:pt>
                <c:pt idx="7703">
                  <c:v>83.74</c:v>
                </c:pt>
                <c:pt idx="7704">
                  <c:v>82.29</c:v>
                </c:pt>
                <c:pt idx="7705">
                  <c:v>80.56</c:v>
                </c:pt>
                <c:pt idx="7706">
                  <c:v>82.76</c:v>
                </c:pt>
                <c:pt idx="7707">
                  <c:v>82.76</c:v>
                </c:pt>
                <c:pt idx="7708">
                  <c:v>79.56</c:v>
                </c:pt>
                <c:pt idx="7709">
                  <c:v>72.5</c:v>
                </c:pt>
                <c:pt idx="7710">
                  <c:v>76.73</c:v>
                </c:pt>
                <c:pt idx="7711">
                  <c:v>77.37</c:v>
                </c:pt>
                <c:pt idx="7712">
                  <c:v>77.08</c:v>
                </c:pt>
                <c:pt idx="7713">
                  <c:v>76.94</c:v>
                </c:pt>
                <c:pt idx="7714">
                  <c:v>79.48</c:v>
                </c:pt>
                <c:pt idx="7715">
                  <c:v>81.95</c:v>
                </c:pt>
                <c:pt idx="7716">
                  <c:v>79.459999999999994</c:v>
                </c:pt>
                <c:pt idx="7717">
                  <c:v>78.77</c:v>
                </c:pt>
                <c:pt idx="7718">
                  <c:v>79.36</c:v>
                </c:pt>
                <c:pt idx="7719">
                  <c:v>81.8</c:v>
                </c:pt>
                <c:pt idx="7720">
                  <c:v>82.44</c:v>
                </c:pt>
                <c:pt idx="7721">
                  <c:v>82.86</c:v>
                </c:pt>
                <c:pt idx="7722">
                  <c:v>84.39</c:v>
                </c:pt>
                <c:pt idx="7723">
                  <c:v>85.73</c:v>
                </c:pt>
                <c:pt idx="7724">
                  <c:v>86.83</c:v>
                </c:pt>
                <c:pt idx="7725">
                  <c:v>87.73</c:v>
                </c:pt>
                <c:pt idx="7726">
                  <c:v>89.44</c:v>
                </c:pt>
                <c:pt idx="7727">
                  <c:v>85.25</c:v>
                </c:pt>
                <c:pt idx="7728">
                  <c:v>91.35</c:v>
                </c:pt>
                <c:pt idx="7729">
                  <c:v>103.32</c:v>
                </c:pt>
                <c:pt idx="7730">
                  <c:v>108.88</c:v>
                </c:pt>
                <c:pt idx="7731">
                  <c:v>106.2</c:v>
                </c:pt>
                <c:pt idx="7732">
                  <c:v>101.9</c:v>
                </c:pt>
                <c:pt idx="7733">
                  <c:v>102.73</c:v>
                </c:pt>
                <c:pt idx="7734">
                  <c:v>105.5</c:v>
                </c:pt>
                <c:pt idx="7735">
                  <c:v>107.86</c:v>
                </c:pt>
                <c:pt idx="7736">
                  <c:v>109.09</c:v>
                </c:pt>
                <c:pt idx="7737">
                  <c:v>110.12</c:v>
                </c:pt>
                <c:pt idx="7738">
                  <c:v>111.29</c:v>
                </c:pt>
                <c:pt idx="7739">
                  <c:v>112.49</c:v>
                </c:pt>
                <c:pt idx="7740">
                  <c:v>113.83</c:v>
                </c:pt>
                <c:pt idx="7741">
                  <c:v>115.01</c:v>
                </c:pt>
                <c:pt idx="7742">
                  <c:v>115.48</c:v>
                </c:pt>
                <c:pt idx="7743">
                  <c:v>112.95</c:v>
                </c:pt>
                <c:pt idx="7744">
                  <c:v>117.66</c:v>
                </c:pt>
                <c:pt idx="7745">
                  <c:v>119.39</c:v>
                </c:pt>
                <c:pt idx="7746">
                  <c:v>119.84</c:v>
                </c:pt>
                <c:pt idx="7747">
                  <c:v>120.02</c:v>
                </c:pt>
                <c:pt idx="7748">
                  <c:v>119.08</c:v>
                </c:pt>
                <c:pt idx="7749">
                  <c:v>121.28</c:v>
                </c:pt>
                <c:pt idx="7750">
                  <c:v>121.83</c:v>
                </c:pt>
                <c:pt idx="7751">
                  <c:v>119.84</c:v>
                </c:pt>
                <c:pt idx="7752">
                  <c:v>121.75</c:v>
                </c:pt>
                <c:pt idx="7753">
                  <c:v>122.1</c:v>
                </c:pt>
                <c:pt idx="7754">
                  <c:v>119.94</c:v>
                </c:pt>
                <c:pt idx="7755">
                  <c:v>119.06</c:v>
                </c:pt>
                <c:pt idx="7756">
                  <c:v>120.55</c:v>
                </c:pt>
                <c:pt idx="7757">
                  <c:v>120.06</c:v>
                </c:pt>
                <c:pt idx="7758">
                  <c:v>123.5</c:v>
                </c:pt>
                <c:pt idx="7759">
                  <c:v>118.94</c:v>
                </c:pt>
                <c:pt idx="7760">
                  <c:v>104.18</c:v>
                </c:pt>
                <c:pt idx="7761">
                  <c:v>106.42</c:v>
                </c:pt>
                <c:pt idx="7762">
                  <c:v>103.1</c:v>
                </c:pt>
                <c:pt idx="7763">
                  <c:v>94.12</c:v>
                </c:pt>
                <c:pt idx="7764">
                  <c:v>95.59</c:v>
                </c:pt>
                <c:pt idx="7765">
                  <c:v>91.92</c:v>
                </c:pt>
                <c:pt idx="7766">
                  <c:v>92.9</c:v>
                </c:pt>
                <c:pt idx="7767">
                  <c:v>94.37</c:v>
                </c:pt>
                <c:pt idx="7768">
                  <c:v>91.31</c:v>
                </c:pt>
                <c:pt idx="7769">
                  <c:v>103.28</c:v>
                </c:pt>
                <c:pt idx="7770">
                  <c:v>100.84</c:v>
                </c:pt>
                <c:pt idx="7771">
                  <c:v>94.9</c:v>
                </c:pt>
                <c:pt idx="7772">
                  <c:v>88.05</c:v>
                </c:pt>
                <c:pt idx="7773">
                  <c:v>89.91</c:v>
                </c:pt>
                <c:pt idx="7774">
                  <c:v>89.62</c:v>
                </c:pt>
                <c:pt idx="7775">
                  <c:v>81.91</c:v>
                </c:pt>
                <c:pt idx="7776">
                  <c:v>88.1</c:v>
                </c:pt>
                <c:pt idx="7777">
                  <c:v>89.74</c:v>
                </c:pt>
                <c:pt idx="7778">
                  <c:v>101.25</c:v>
                </c:pt>
                <c:pt idx="7779">
                  <c:v>104.91</c:v>
                </c:pt>
                <c:pt idx="7780">
                  <c:v>108.05</c:v>
                </c:pt>
                <c:pt idx="7781">
                  <c:v>110.17</c:v>
                </c:pt>
                <c:pt idx="7782">
                  <c:v>109.13</c:v>
                </c:pt>
                <c:pt idx="7783">
                  <c:v>105.03</c:v>
                </c:pt>
                <c:pt idx="7784">
                  <c:v>106.7</c:v>
                </c:pt>
                <c:pt idx="7785">
                  <c:v>101.68</c:v>
                </c:pt>
                <c:pt idx="7786">
                  <c:v>96.28</c:v>
                </c:pt>
                <c:pt idx="7787">
                  <c:v>100.51</c:v>
                </c:pt>
                <c:pt idx="7788">
                  <c:v>102.82</c:v>
                </c:pt>
                <c:pt idx="7789">
                  <c:v>104.51</c:v>
                </c:pt>
                <c:pt idx="7790">
                  <c:v>105.93</c:v>
                </c:pt>
                <c:pt idx="7791">
                  <c:v>109.27</c:v>
                </c:pt>
                <c:pt idx="7792">
                  <c:v>115.32</c:v>
                </c:pt>
                <c:pt idx="7793">
                  <c:v>117.23</c:v>
                </c:pt>
                <c:pt idx="7794">
                  <c:v>116.52</c:v>
                </c:pt>
                <c:pt idx="7795">
                  <c:v>113.97</c:v>
                </c:pt>
                <c:pt idx="7796">
                  <c:v>116.27</c:v>
                </c:pt>
                <c:pt idx="7797">
                  <c:v>116.09</c:v>
                </c:pt>
                <c:pt idx="7798">
                  <c:v>116.33</c:v>
                </c:pt>
                <c:pt idx="7799">
                  <c:v>117.6</c:v>
                </c:pt>
                <c:pt idx="7800">
                  <c:v>118.57</c:v>
                </c:pt>
                <c:pt idx="7801">
                  <c:v>121.83</c:v>
                </c:pt>
                <c:pt idx="7802">
                  <c:v>119.23</c:v>
                </c:pt>
                <c:pt idx="7803">
                  <c:v>118.66</c:v>
                </c:pt>
                <c:pt idx="7804">
                  <c:v>119.69</c:v>
                </c:pt>
                <c:pt idx="7805">
                  <c:v>123.58</c:v>
                </c:pt>
                <c:pt idx="7806">
                  <c:v>124.64</c:v>
                </c:pt>
                <c:pt idx="7807">
                  <c:v>123.93</c:v>
                </c:pt>
                <c:pt idx="7808">
                  <c:v>103.32</c:v>
                </c:pt>
                <c:pt idx="7809">
                  <c:v>104.2</c:v>
                </c:pt>
                <c:pt idx="7810">
                  <c:v>109.09</c:v>
                </c:pt>
                <c:pt idx="7811">
                  <c:v>126.53</c:v>
                </c:pt>
                <c:pt idx="7812">
                  <c:v>123.07</c:v>
                </c:pt>
                <c:pt idx="7813">
                  <c:v>127.04</c:v>
                </c:pt>
                <c:pt idx="7814">
                  <c:v>129.65</c:v>
                </c:pt>
                <c:pt idx="7815">
                  <c:v>125.17</c:v>
                </c:pt>
                <c:pt idx="7816">
                  <c:v>127.82</c:v>
                </c:pt>
                <c:pt idx="7817">
                  <c:v>131.58000000000001</c:v>
                </c:pt>
                <c:pt idx="7818">
                  <c:v>133.01</c:v>
                </c:pt>
                <c:pt idx="7819">
                  <c:v>133.03</c:v>
                </c:pt>
                <c:pt idx="7820">
                  <c:v>127.02</c:v>
                </c:pt>
                <c:pt idx="7821">
                  <c:v>124.74</c:v>
                </c:pt>
                <c:pt idx="7822">
                  <c:v>125.33</c:v>
                </c:pt>
                <c:pt idx="7823">
                  <c:v>123.09</c:v>
                </c:pt>
                <c:pt idx="7824">
                  <c:v>114.83</c:v>
                </c:pt>
                <c:pt idx="7825">
                  <c:v>118.41</c:v>
                </c:pt>
                <c:pt idx="7826">
                  <c:v>115.09</c:v>
                </c:pt>
                <c:pt idx="7827">
                  <c:v>110.21</c:v>
                </c:pt>
                <c:pt idx="7828">
                  <c:v>110.41</c:v>
                </c:pt>
                <c:pt idx="7829">
                  <c:v>114.2</c:v>
                </c:pt>
                <c:pt idx="7830">
                  <c:v>115.23</c:v>
                </c:pt>
                <c:pt idx="7831">
                  <c:v>106.28</c:v>
                </c:pt>
                <c:pt idx="7832">
                  <c:v>106.26</c:v>
                </c:pt>
                <c:pt idx="7833">
                  <c:v>113.06</c:v>
                </c:pt>
                <c:pt idx="7834">
                  <c:v>121.04</c:v>
                </c:pt>
                <c:pt idx="7835">
                  <c:v>118.09</c:v>
                </c:pt>
                <c:pt idx="7836">
                  <c:v>119.27</c:v>
                </c:pt>
                <c:pt idx="7837">
                  <c:v>119.45</c:v>
                </c:pt>
                <c:pt idx="7838">
                  <c:v>117.76</c:v>
                </c:pt>
                <c:pt idx="7839">
                  <c:v>119.18</c:v>
                </c:pt>
                <c:pt idx="7840">
                  <c:v>117.52</c:v>
                </c:pt>
                <c:pt idx="7841">
                  <c:v>118.51</c:v>
                </c:pt>
                <c:pt idx="7842">
                  <c:v>120.02</c:v>
                </c:pt>
                <c:pt idx="7843">
                  <c:v>117.33</c:v>
                </c:pt>
                <c:pt idx="7844">
                  <c:v>115.46</c:v>
                </c:pt>
                <c:pt idx="7845">
                  <c:v>109.45</c:v>
                </c:pt>
                <c:pt idx="7846">
                  <c:v>111.37</c:v>
                </c:pt>
                <c:pt idx="7847">
                  <c:v>112.4</c:v>
                </c:pt>
                <c:pt idx="7848">
                  <c:v>112.16</c:v>
                </c:pt>
                <c:pt idx="7849">
                  <c:v>110.04</c:v>
                </c:pt>
                <c:pt idx="7850">
                  <c:v>103.87</c:v>
                </c:pt>
                <c:pt idx="7851">
                  <c:v>109.47</c:v>
                </c:pt>
                <c:pt idx="7852">
                  <c:v>109.23</c:v>
                </c:pt>
                <c:pt idx="7853">
                  <c:v>106.4</c:v>
                </c:pt>
                <c:pt idx="7854">
                  <c:v>106.34</c:v>
                </c:pt>
                <c:pt idx="7855">
                  <c:v>107.27</c:v>
                </c:pt>
                <c:pt idx="7856">
                  <c:v>107.19</c:v>
                </c:pt>
                <c:pt idx="7857">
                  <c:v>107.89</c:v>
                </c:pt>
                <c:pt idx="7858">
                  <c:v>100.05</c:v>
                </c:pt>
                <c:pt idx="7859">
                  <c:v>99.88</c:v>
                </c:pt>
                <c:pt idx="7860">
                  <c:v>98.62</c:v>
                </c:pt>
                <c:pt idx="7861">
                  <c:v>97.54</c:v>
                </c:pt>
                <c:pt idx="7862">
                  <c:v>96.4</c:v>
                </c:pt>
                <c:pt idx="7863">
                  <c:v>92.62</c:v>
                </c:pt>
                <c:pt idx="7864">
                  <c:v>95.75</c:v>
                </c:pt>
                <c:pt idx="7865">
                  <c:v>92.05</c:v>
                </c:pt>
                <c:pt idx="7866">
                  <c:v>90.03</c:v>
                </c:pt>
                <c:pt idx="7867">
                  <c:v>91.68</c:v>
                </c:pt>
                <c:pt idx="7868">
                  <c:v>91.29</c:v>
                </c:pt>
                <c:pt idx="7869">
                  <c:v>92.8</c:v>
                </c:pt>
                <c:pt idx="7870">
                  <c:v>89.66</c:v>
                </c:pt>
                <c:pt idx="7871">
                  <c:v>86.63</c:v>
                </c:pt>
                <c:pt idx="7872">
                  <c:v>94.37</c:v>
                </c:pt>
                <c:pt idx="7873">
                  <c:v>96.26</c:v>
                </c:pt>
                <c:pt idx="7874">
                  <c:v>92.62</c:v>
                </c:pt>
                <c:pt idx="7875">
                  <c:v>91.41</c:v>
                </c:pt>
                <c:pt idx="7876">
                  <c:v>91.39</c:v>
                </c:pt>
                <c:pt idx="7877">
                  <c:v>93.47</c:v>
                </c:pt>
                <c:pt idx="7878">
                  <c:v>95.22</c:v>
                </c:pt>
                <c:pt idx="7879">
                  <c:v>95.32</c:v>
                </c:pt>
                <c:pt idx="7880">
                  <c:v>95.28</c:v>
                </c:pt>
                <c:pt idx="7881">
                  <c:v>95.2</c:v>
                </c:pt>
                <c:pt idx="7882">
                  <c:v>97.66</c:v>
                </c:pt>
                <c:pt idx="7883">
                  <c:v>99.7</c:v>
                </c:pt>
                <c:pt idx="7884">
                  <c:v>92.7</c:v>
                </c:pt>
                <c:pt idx="7885">
                  <c:v>83.35</c:v>
                </c:pt>
                <c:pt idx="7886">
                  <c:v>88.38</c:v>
                </c:pt>
                <c:pt idx="7887">
                  <c:v>68.06</c:v>
                </c:pt>
                <c:pt idx="7888">
                  <c:v>71.91</c:v>
                </c:pt>
                <c:pt idx="7889">
                  <c:v>72.7</c:v>
                </c:pt>
                <c:pt idx="7890">
                  <c:v>84.82</c:v>
                </c:pt>
                <c:pt idx="7891">
                  <c:v>109.84</c:v>
                </c:pt>
                <c:pt idx="7892">
                  <c:v>107.86</c:v>
                </c:pt>
                <c:pt idx="7893">
                  <c:v>108.43</c:v>
                </c:pt>
                <c:pt idx="7894">
                  <c:v>110.17</c:v>
                </c:pt>
                <c:pt idx="7895">
                  <c:v>114.91</c:v>
                </c:pt>
                <c:pt idx="7896">
                  <c:v>115.46</c:v>
                </c:pt>
                <c:pt idx="7897">
                  <c:v>109.17</c:v>
                </c:pt>
                <c:pt idx="7898">
                  <c:v>108.96</c:v>
                </c:pt>
                <c:pt idx="7899">
                  <c:v>109.11</c:v>
                </c:pt>
                <c:pt idx="7900">
                  <c:v>106.95</c:v>
                </c:pt>
                <c:pt idx="7901">
                  <c:v>103.77</c:v>
                </c:pt>
                <c:pt idx="7902">
                  <c:v>98.09</c:v>
                </c:pt>
                <c:pt idx="7903">
                  <c:v>95.43</c:v>
                </c:pt>
                <c:pt idx="7904">
                  <c:v>95.63</c:v>
                </c:pt>
                <c:pt idx="7905">
                  <c:v>94.81</c:v>
                </c:pt>
                <c:pt idx="7906">
                  <c:v>95.12</c:v>
                </c:pt>
                <c:pt idx="7907">
                  <c:v>98.87</c:v>
                </c:pt>
                <c:pt idx="7908">
                  <c:v>102.65</c:v>
                </c:pt>
                <c:pt idx="7909">
                  <c:v>101.92</c:v>
                </c:pt>
                <c:pt idx="7910">
                  <c:v>100.72</c:v>
                </c:pt>
                <c:pt idx="7911">
                  <c:v>98.87</c:v>
                </c:pt>
                <c:pt idx="7912">
                  <c:v>98.76</c:v>
                </c:pt>
                <c:pt idx="7913">
                  <c:v>100.66</c:v>
                </c:pt>
                <c:pt idx="7914">
                  <c:v>104.32</c:v>
                </c:pt>
                <c:pt idx="7915">
                  <c:v>105.08</c:v>
                </c:pt>
                <c:pt idx="7916">
                  <c:v>105.01</c:v>
                </c:pt>
                <c:pt idx="7917">
                  <c:v>104.4</c:v>
                </c:pt>
                <c:pt idx="7918">
                  <c:v>104.55</c:v>
                </c:pt>
                <c:pt idx="7919">
                  <c:v>106.05</c:v>
                </c:pt>
                <c:pt idx="7920">
                  <c:v>110.06</c:v>
                </c:pt>
                <c:pt idx="7921">
                  <c:v>110.65</c:v>
                </c:pt>
                <c:pt idx="7922">
                  <c:v>111.29</c:v>
                </c:pt>
                <c:pt idx="7923">
                  <c:v>111.88</c:v>
                </c:pt>
                <c:pt idx="7924">
                  <c:v>110.02</c:v>
                </c:pt>
                <c:pt idx="7925">
                  <c:v>108.09</c:v>
                </c:pt>
                <c:pt idx="7926">
                  <c:v>108.23</c:v>
                </c:pt>
                <c:pt idx="7927">
                  <c:v>103.24</c:v>
                </c:pt>
                <c:pt idx="7928">
                  <c:v>108.96</c:v>
                </c:pt>
                <c:pt idx="7929">
                  <c:v>109.9</c:v>
                </c:pt>
                <c:pt idx="7930">
                  <c:v>110.98</c:v>
                </c:pt>
                <c:pt idx="7931">
                  <c:v>109.43</c:v>
                </c:pt>
                <c:pt idx="7932">
                  <c:v>102.35</c:v>
                </c:pt>
                <c:pt idx="7933">
                  <c:v>112.06</c:v>
                </c:pt>
                <c:pt idx="7934">
                  <c:v>112.45</c:v>
                </c:pt>
                <c:pt idx="7935">
                  <c:v>110.55</c:v>
                </c:pt>
                <c:pt idx="7936">
                  <c:v>109.66</c:v>
                </c:pt>
                <c:pt idx="7937">
                  <c:v>108.56</c:v>
                </c:pt>
                <c:pt idx="7938">
                  <c:v>106.89</c:v>
                </c:pt>
                <c:pt idx="7939">
                  <c:v>106.11</c:v>
                </c:pt>
                <c:pt idx="7940">
                  <c:v>107.84</c:v>
                </c:pt>
                <c:pt idx="7941">
                  <c:v>104.02</c:v>
                </c:pt>
                <c:pt idx="7942">
                  <c:v>98.38</c:v>
                </c:pt>
                <c:pt idx="7943">
                  <c:v>99.15</c:v>
                </c:pt>
                <c:pt idx="7944">
                  <c:v>104.3</c:v>
                </c:pt>
                <c:pt idx="7945">
                  <c:v>106.24</c:v>
                </c:pt>
                <c:pt idx="7946">
                  <c:v>98.89</c:v>
                </c:pt>
                <c:pt idx="7947">
                  <c:v>101.41</c:v>
                </c:pt>
                <c:pt idx="7948">
                  <c:v>109.37</c:v>
                </c:pt>
                <c:pt idx="7949">
                  <c:v>108.21</c:v>
                </c:pt>
                <c:pt idx="7950">
                  <c:v>106.72</c:v>
                </c:pt>
                <c:pt idx="7951">
                  <c:v>108.07</c:v>
                </c:pt>
                <c:pt idx="7952">
                  <c:v>110.55</c:v>
                </c:pt>
                <c:pt idx="7953">
                  <c:v>109.43</c:v>
                </c:pt>
                <c:pt idx="7954">
                  <c:v>111.06</c:v>
                </c:pt>
                <c:pt idx="7955">
                  <c:v>109.39</c:v>
                </c:pt>
                <c:pt idx="7956">
                  <c:v>110.06</c:v>
                </c:pt>
                <c:pt idx="7957">
                  <c:v>110.96</c:v>
                </c:pt>
                <c:pt idx="7958">
                  <c:v>103.49</c:v>
                </c:pt>
                <c:pt idx="7959">
                  <c:v>94.31</c:v>
                </c:pt>
                <c:pt idx="7960">
                  <c:v>88.75</c:v>
                </c:pt>
                <c:pt idx="7961">
                  <c:v>80.09</c:v>
                </c:pt>
                <c:pt idx="7962">
                  <c:v>75.37</c:v>
                </c:pt>
                <c:pt idx="7963">
                  <c:v>79.42</c:v>
                </c:pt>
                <c:pt idx="7964">
                  <c:v>95.43</c:v>
                </c:pt>
                <c:pt idx="7965">
                  <c:v>96.65</c:v>
                </c:pt>
                <c:pt idx="7966">
                  <c:v>108.37</c:v>
                </c:pt>
                <c:pt idx="7967">
                  <c:v>103.26</c:v>
                </c:pt>
                <c:pt idx="7968">
                  <c:v>105.89</c:v>
                </c:pt>
                <c:pt idx="7969">
                  <c:v>103.61</c:v>
                </c:pt>
                <c:pt idx="7970">
                  <c:v>110.43</c:v>
                </c:pt>
                <c:pt idx="7971">
                  <c:v>111.33</c:v>
                </c:pt>
                <c:pt idx="7972">
                  <c:v>112.59</c:v>
                </c:pt>
                <c:pt idx="7973">
                  <c:v>113.73</c:v>
                </c:pt>
                <c:pt idx="7974">
                  <c:v>114.46</c:v>
                </c:pt>
                <c:pt idx="7975">
                  <c:v>111.16</c:v>
                </c:pt>
                <c:pt idx="7976">
                  <c:v>109.6</c:v>
                </c:pt>
                <c:pt idx="7977">
                  <c:v>106.87</c:v>
                </c:pt>
                <c:pt idx="7978">
                  <c:v>107.84</c:v>
                </c:pt>
                <c:pt idx="7979">
                  <c:v>108.03</c:v>
                </c:pt>
                <c:pt idx="7980">
                  <c:v>108.17</c:v>
                </c:pt>
                <c:pt idx="7981">
                  <c:v>108.56</c:v>
                </c:pt>
                <c:pt idx="7982">
                  <c:v>108.05</c:v>
                </c:pt>
                <c:pt idx="7983">
                  <c:v>109.88</c:v>
                </c:pt>
                <c:pt idx="7984">
                  <c:v>110.37</c:v>
                </c:pt>
                <c:pt idx="7985">
                  <c:v>99.62</c:v>
                </c:pt>
                <c:pt idx="7986">
                  <c:v>110.61</c:v>
                </c:pt>
                <c:pt idx="7987">
                  <c:v>113.36</c:v>
                </c:pt>
                <c:pt idx="7988">
                  <c:v>114.14</c:v>
                </c:pt>
                <c:pt idx="7989">
                  <c:v>114.83</c:v>
                </c:pt>
                <c:pt idx="7990">
                  <c:v>114.24</c:v>
                </c:pt>
                <c:pt idx="7991">
                  <c:v>111.45</c:v>
                </c:pt>
                <c:pt idx="7992">
                  <c:v>110.96</c:v>
                </c:pt>
                <c:pt idx="7993">
                  <c:v>106.62</c:v>
                </c:pt>
                <c:pt idx="7994">
                  <c:v>107.01</c:v>
                </c:pt>
                <c:pt idx="7995">
                  <c:v>106.48</c:v>
                </c:pt>
                <c:pt idx="7996">
                  <c:v>106.13</c:v>
                </c:pt>
                <c:pt idx="7997">
                  <c:v>99.66</c:v>
                </c:pt>
                <c:pt idx="7998">
                  <c:v>105.2</c:v>
                </c:pt>
                <c:pt idx="7999">
                  <c:v>111.75</c:v>
                </c:pt>
                <c:pt idx="8000">
                  <c:v>112.75</c:v>
                </c:pt>
                <c:pt idx="8001">
                  <c:v>113.1</c:v>
                </c:pt>
                <c:pt idx="8002">
                  <c:v>113.06</c:v>
                </c:pt>
                <c:pt idx="8003">
                  <c:v>116.99</c:v>
                </c:pt>
                <c:pt idx="8004">
                  <c:v>123.5</c:v>
                </c:pt>
                <c:pt idx="8005">
                  <c:v>123.56</c:v>
                </c:pt>
                <c:pt idx="8006">
                  <c:v>123.7</c:v>
                </c:pt>
                <c:pt idx="8007">
                  <c:v>121</c:v>
                </c:pt>
                <c:pt idx="8008">
                  <c:v>121.93</c:v>
                </c:pt>
                <c:pt idx="8009">
                  <c:v>115.58</c:v>
                </c:pt>
                <c:pt idx="8010">
                  <c:v>119.94</c:v>
                </c:pt>
                <c:pt idx="8011">
                  <c:v>119.69</c:v>
                </c:pt>
                <c:pt idx="8012">
                  <c:v>121.51</c:v>
                </c:pt>
                <c:pt idx="8013">
                  <c:v>116.6</c:v>
                </c:pt>
                <c:pt idx="8014">
                  <c:v>115.72</c:v>
                </c:pt>
                <c:pt idx="8015">
                  <c:v>114.01</c:v>
                </c:pt>
                <c:pt idx="8016">
                  <c:v>110.43</c:v>
                </c:pt>
                <c:pt idx="8017">
                  <c:v>107.48</c:v>
                </c:pt>
                <c:pt idx="8018">
                  <c:v>98.95</c:v>
                </c:pt>
                <c:pt idx="8019">
                  <c:v>101.33</c:v>
                </c:pt>
                <c:pt idx="8020">
                  <c:v>104.65</c:v>
                </c:pt>
                <c:pt idx="8021">
                  <c:v>104.53</c:v>
                </c:pt>
                <c:pt idx="8022">
                  <c:v>108.8</c:v>
                </c:pt>
                <c:pt idx="8023">
                  <c:v>94.94</c:v>
                </c:pt>
                <c:pt idx="8024">
                  <c:v>103.04</c:v>
                </c:pt>
                <c:pt idx="8025">
                  <c:v>107.62</c:v>
                </c:pt>
                <c:pt idx="8026">
                  <c:v>99.31</c:v>
                </c:pt>
                <c:pt idx="8027">
                  <c:v>98.56</c:v>
                </c:pt>
                <c:pt idx="8028">
                  <c:v>98.91</c:v>
                </c:pt>
                <c:pt idx="8029">
                  <c:v>100.41</c:v>
                </c:pt>
                <c:pt idx="8030">
                  <c:v>100.96</c:v>
                </c:pt>
                <c:pt idx="8031">
                  <c:v>89.46</c:v>
                </c:pt>
                <c:pt idx="8032">
                  <c:v>82.8</c:v>
                </c:pt>
                <c:pt idx="8033">
                  <c:v>75.27</c:v>
                </c:pt>
                <c:pt idx="8034">
                  <c:v>75.150000000000006</c:v>
                </c:pt>
                <c:pt idx="8035">
                  <c:v>75</c:v>
                </c:pt>
                <c:pt idx="8036">
                  <c:v>75.47</c:v>
                </c:pt>
                <c:pt idx="8037">
                  <c:v>78.2</c:v>
                </c:pt>
                <c:pt idx="8038">
                  <c:v>81.13</c:v>
                </c:pt>
                <c:pt idx="8039">
                  <c:v>83.31</c:v>
                </c:pt>
                <c:pt idx="8040">
                  <c:v>82.11</c:v>
                </c:pt>
                <c:pt idx="8041">
                  <c:v>82.94</c:v>
                </c:pt>
                <c:pt idx="8042">
                  <c:v>83.7</c:v>
                </c:pt>
                <c:pt idx="8043">
                  <c:v>86.06</c:v>
                </c:pt>
                <c:pt idx="8044">
                  <c:v>89.79</c:v>
                </c:pt>
                <c:pt idx="8045">
                  <c:v>89.22</c:v>
                </c:pt>
                <c:pt idx="8046">
                  <c:v>96.48</c:v>
                </c:pt>
                <c:pt idx="8047">
                  <c:v>105.12</c:v>
                </c:pt>
                <c:pt idx="8048">
                  <c:v>107.72</c:v>
                </c:pt>
                <c:pt idx="8049">
                  <c:v>108.48</c:v>
                </c:pt>
                <c:pt idx="8050">
                  <c:v>107.72</c:v>
                </c:pt>
                <c:pt idx="8051">
                  <c:v>109.49</c:v>
                </c:pt>
                <c:pt idx="8052">
                  <c:v>110.19</c:v>
                </c:pt>
                <c:pt idx="8053">
                  <c:v>110.86</c:v>
                </c:pt>
                <c:pt idx="8054">
                  <c:v>111.61</c:v>
                </c:pt>
                <c:pt idx="8055">
                  <c:v>109.86</c:v>
                </c:pt>
                <c:pt idx="8056">
                  <c:v>107.86</c:v>
                </c:pt>
                <c:pt idx="8057">
                  <c:v>102.14</c:v>
                </c:pt>
                <c:pt idx="8058">
                  <c:v>100.27</c:v>
                </c:pt>
                <c:pt idx="8059">
                  <c:v>100.8</c:v>
                </c:pt>
                <c:pt idx="8060">
                  <c:v>100.96</c:v>
                </c:pt>
                <c:pt idx="8061">
                  <c:v>96.97</c:v>
                </c:pt>
                <c:pt idx="8062">
                  <c:v>92.8</c:v>
                </c:pt>
                <c:pt idx="8063">
                  <c:v>78.69</c:v>
                </c:pt>
                <c:pt idx="8064">
                  <c:v>88.32</c:v>
                </c:pt>
                <c:pt idx="8065">
                  <c:v>91.45</c:v>
                </c:pt>
                <c:pt idx="8066">
                  <c:v>93</c:v>
                </c:pt>
                <c:pt idx="8067">
                  <c:v>99.37</c:v>
                </c:pt>
                <c:pt idx="8068">
                  <c:v>99.84</c:v>
                </c:pt>
                <c:pt idx="8069">
                  <c:v>86.39</c:v>
                </c:pt>
                <c:pt idx="8070">
                  <c:v>85.06</c:v>
                </c:pt>
                <c:pt idx="8071">
                  <c:v>88.85</c:v>
                </c:pt>
                <c:pt idx="8072">
                  <c:v>96.14</c:v>
                </c:pt>
                <c:pt idx="8073">
                  <c:v>93.65</c:v>
                </c:pt>
                <c:pt idx="8074">
                  <c:v>93.45</c:v>
                </c:pt>
                <c:pt idx="8075">
                  <c:v>92.39</c:v>
                </c:pt>
                <c:pt idx="8076">
                  <c:v>100.58</c:v>
                </c:pt>
                <c:pt idx="8077">
                  <c:v>100.15</c:v>
                </c:pt>
                <c:pt idx="8078">
                  <c:v>100.78</c:v>
                </c:pt>
                <c:pt idx="8079">
                  <c:v>101.72</c:v>
                </c:pt>
                <c:pt idx="8080">
                  <c:v>102.49</c:v>
                </c:pt>
                <c:pt idx="8081">
                  <c:v>102.86</c:v>
                </c:pt>
                <c:pt idx="8082">
                  <c:v>103.53</c:v>
                </c:pt>
                <c:pt idx="8083">
                  <c:v>105.44</c:v>
                </c:pt>
                <c:pt idx="8084">
                  <c:v>100.96</c:v>
                </c:pt>
                <c:pt idx="8085">
                  <c:v>101.74</c:v>
                </c:pt>
                <c:pt idx="8086">
                  <c:v>103.08</c:v>
                </c:pt>
                <c:pt idx="8087">
                  <c:v>104.1</c:v>
                </c:pt>
                <c:pt idx="8088">
                  <c:v>88.12</c:v>
                </c:pt>
                <c:pt idx="8089">
                  <c:v>77.81</c:v>
                </c:pt>
                <c:pt idx="8090">
                  <c:v>82.8</c:v>
                </c:pt>
                <c:pt idx="8091">
                  <c:v>98.8</c:v>
                </c:pt>
                <c:pt idx="8092">
                  <c:v>101.63</c:v>
                </c:pt>
                <c:pt idx="8093">
                  <c:v>96.93</c:v>
                </c:pt>
                <c:pt idx="8094">
                  <c:v>97.11</c:v>
                </c:pt>
                <c:pt idx="8095">
                  <c:v>100.84</c:v>
                </c:pt>
                <c:pt idx="8096">
                  <c:v>97.42</c:v>
                </c:pt>
                <c:pt idx="8097">
                  <c:v>99.92</c:v>
                </c:pt>
                <c:pt idx="8098">
                  <c:v>90.09</c:v>
                </c:pt>
                <c:pt idx="8099">
                  <c:v>87.93</c:v>
                </c:pt>
                <c:pt idx="8100">
                  <c:v>87.59</c:v>
                </c:pt>
                <c:pt idx="8101">
                  <c:v>88.69</c:v>
                </c:pt>
                <c:pt idx="8102">
                  <c:v>89.89</c:v>
                </c:pt>
                <c:pt idx="8103">
                  <c:v>90.95</c:v>
                </c:pt>
                <c:pt idx="8104">
                  <c:v>86.67</c:v>
                </c:pt>
                <c:pt idx="8105">
                  <c:v>92.7</c:v>
                </c:pt>
                <c:pt idx="8106">
                  <c:v>100.43</c:v>
                </c:pt>
                <c:pt idx="8107">
                  <c:v>98.62</c:v>
                </c:pt>
                <c:pt idx="8108">
                  <c:v>98.87</c:v>
                </c:pt>
                <c:pt idx="8109">
                  <c:v>99.05</c:v>
                </c:pt>
                <c:pt idx="8110">
                  <c:v>99.6</c:v>
                </c:pt>
                <c:pt idx="8111">
                  <c:v>99.56</c:v>
                </c:pt>
                <c:pt idx="8112">
                  <c:v>87.83</c:v>
                </c:pt>
                <c:pt idx="8113">
                  <c:v>99.23</c:v>
                </c:pt>
                <c:pt idx="8114">
                  <c:v>94.77</c:v>
                </c:pt>
                <c:pt idx="8115">
                  <c:v>77.14</c:v>
                </c:pt>
                <c:pt idx="8116">
                  <c:v>79.91</c:v>
                </c:pt>
                <c:pt idx="8117">
                  <c:v>80.42</c:v>
                </c:pt>
                <c:pt idx="8118">
                  <c:v>80.87</c:v>
                </c:pt>
                <c:pt idx="8119">
                  <c:v>98.17</c:v>
                </c:pt>
                <c:pt idx="8120">
                  <c:v>103.37</c:v>
                </c:pt>
                <c:pt idx="8121">
                  <c:v>104</c:v>
                </c:pt>
                <c:pt idx="8122">
                  <c:v>100.35</c:v>
                </c:pt>
                <c:pt idx="8123">
                  <c:v>103.22</c:v>
                </c:pt>
                <c:pt idx="8124">
                  <c:v>99.84</c:v>
                </c:pt>
                <c:pt idx="8125">
                  <c:v>102.94</c:v>
                </c:pt>
                <c:pt idx="8126">
                  <c:v>101.92</c:v>
                </c:pt>
                <c:pt idx="8127">
                  <c:v>95.43</c:v>
                </c:pt>
                <c:pt idx="8128">
                  <c:v>96.08</c:v>
                </c:pt>
                <c:pt idx="8129">
                  <c:v>97.09</c:v>
                </c:pt>
                <c:pt idx="8130">
                  <c:v>98.15</c:v>
                </c:pt>
                <c:pt idx="8131">
                  <c:v>99.27</c:v>
                </c:pt>
                <c:pt idx="8132">
                  <c:v>99.9</c:v>
                </c:pt>
                <c:pt idx="8133">
                  <c:v>100.6</c:v>
                </c:pt>
                <c:pt idx="8134">
                  <c:v>101.17</c:v>
                </c:pt>
                <c:pt idx="8135">
                  <c:v>101.51</c:v>
                </c:pt>
                <c:pt idx="8136">
                  <c:v>100.66</c:v>
                </c:pt>
                <c:pt idx="8137">
                  <c:v>106.7</c:v>
                </c:pt>
                <c:pt idx="8138">
                  <c:v>110.98</c:v>
                </c:pt>
                <c:pt idx="8139">
                  <c:v>108.52</c:v>
                </c:pt>
                <c:pt idx="8140">
                  <c:v>112.16</c:v>
                </c:pt>
                <c:pt idx="8141">
                  <c:v>108.07</c:v>
                </c:pt>
                <c:pt idx="8142">
                  <c:v>90.31</c:v>
                </c:pt>
                <c:pt idx="8143">
                  <c:v>84.08</c:v>
                </c:pt>
                <c:pt idx="8144">
                  <c:v>81.540000000000006</c:v>
                </c:pt>
                <c:pt idx="8145">
                  <c:v>84.08</c:v>
                </c:pt>
                <c:pt idx="8146">
                  <c:v>93.65</c:v>
                </c:pt>
                <c:pt idx="8147">
                  <c:v>91.86</c:v>
                </c:pt>
                <c:pt idx="8148">
                  <c:v>92.49</c:v>
                </c:pt>
                <c:pt idx="8149">
                  <c:v>88.38</c:v>
                </c:pt>
                <c:pt idx="8150">
                  <c:v>90.58</c:v>
                </c:pt>
                <c:pt idx="8151">
                  <c:v>91.01</c:v>
                </c:pt>
                <c:pt idx="8152">
                  <c:v>91.45</c:v>
                </c:pt>
                <c:pt idx="8153">
                  <c:v>96.77</c:v>
                </c:pt>
                <c:pt idx="8154">
                  <c:v>99.48</c:v>
                </c:pt>
                <c:pt idx="8155">
                  <c:v>100.43</c:v>
                </c:pt>
                <c:pt idx="8156">
                  <c:v>96.26</c:v>
                </c:pt>
                <c:pt idx="8157">
                  <c:v>101.72</c:v>
                </c:pt>
                <c:pt idx="8158">
                  <c:v>100.43</c:v>
                </c:pt>
                <c:pt idx="8159">
                  <c:v>101.37</c:v>
                </c:pt>
                <c:pt idx="8160">
                  <c:v>102.43</c:v>
                </c:pt>
                <c:pt idx="8161">
                  <c:v>93.84</c:v>
                </c:pt>
                <c:pt idx="8162">
                  <c:v>101.86</c:v>
                </c:pt>
                <c:pt idx="8163">
                  <c:v>98.76</c:v>
                </c:pt>
                <c:pt idx="8164">
                  <c:v>104.08</c:v>
                </c:pt>
                <c:pt idx="8165">
                  <c:v>102.2</c:v>
                </c:pt>
                <c:pt idx="8166">
                  <c:v>86.12</c:v>
                </c:pt>
                <c:pt idx="8167">
                  <c:v>86.24</c:v>
                </c:pt>
                <c:pt idx="8168">
                  <c:v>85.57</c:v>
                </c:pt>
                <c:pt idx="8169">
                  <c:v>85.06</c:v>
                </c:pt>
                <c:pt idx="8170">
                  <c:v>87.18</c:v>
                </c:pt>
                <c:pt idx="8171">
                  <c:v>85.12</c:v>
                </c:pt>
                <c:pt idx="8172">
                  <c:v>85.63</c:v>
                </c:pt>
                <c:pt idx="8173">
                  <c:v>86.37</c:v>
                </c:pt>
                <c:pt idx="8174">
                  <c:v>87.08</c:v>
                </c:pt>
                <c:pt idx="8175">
                  <c:v>87.89</c:v>
                </c:pt>
                <c:pt idx="8176">
                  <c:v>86.26</c:v>
                </c:pt>
                <c:pt idx="8177">
                  <c:v>79.42</c:v>
                </c:pt>
                <c:pt idx="8178">
                  <c:v>90.84</c:v>
                </c:pt>
                <c:pt idx="8179">
                  <c:v>92.51</c:v>
                </c:pt>
                <c:pt idx="8180">
                  <c:v>96.4</c:v>
                </c:pt>
                <c:pt idx="8181">
                  <c:v>112.24</c:v>
                </c:pt>
                <c:pt idx="8182">
                  <c:v>113.67</c:v>
                </c:pt>
                <c:pt idx="8183">
                  <c:v>110.51</c:v>
                </c:pt>
                <c:pt idx="8184">
                  <c:v>111.2</c:v>
                </c:pt>
                <c:pt idx="8185">
                  <c:v>110.45</c:v>
                </c:pt>
                <c:pt idx="8186">
                  <c:v>109.57</c:v>
                </c:pt>
                <c:pt idx="8187">
                  <c:v>110.02</c:v>
                </c:pt>
                <c:pt idx="8188">
                  <c:v>110.84</c:v>
                </c:pt>
                <c:pt idx="8189">
                  <c:v>109.05</c:v>
                </c:pt>
                <c:pt idx="8190">
                  <c:v>113.59</c:v>
                </c:pt>
                <c:pt idx="8191">
                  <c:v>111.26</c:v>
                </c:pt>
                <c:pt idx="8192">
                  <c:v>111.16</c:v>
                </c:pt>
                <c:pt idx="8193">
                  <c:v>93.43</c:v>
                </c:pt>
                <c:pt idx="8194">
                  <c:v>97.34</c:v>
                </c:pt>
                <c:pt idx="8195">
                  <c:v>100.82</c:v>
                </c:pt>
                <c:pt idx="8196">
                  <c:v>102.02</c:v>
                </c:pt>
                <c:pt idx="8197">
                  <c:v>103.65</c:v>
                </c:pt>
                <c:pt idx="8198">
                  <c:v>109.09</c:v>
                </c:pt>
                <c:pt idx="8199">
                  <c:v>111.73</c:v>
                </c:pt>
                <c:pt idx="8200">
                  <c:v>111.37</c:v>
                </c:pt>
                <c:pt idx="8201">
                  <c:v>111.39</c:v>
                </c:pt>
                <c:pt idx="8202">
                  <c:v>111.69</c:v>
                </c:pt>
                <c:pt idx="8203">
                  <c:v>112</c:v>
                </c:pt>
                <c:pt idx="8204">
                  <c:v>113.22</c:v>
                </c:pt>
                <c:pt idx="8205">
                  <c:v>111.51</c:v>
                </c:pt>
                <c:pt idx="8206">
                  <c:v>111.73</c:v>
                </c:pt>
                <c:pt idx="8207">
                  <c:v>111.55</c:v>
                </c:pt>
                <c:pt idx="8208">
                  <c:v>99.56</c:v>
                </c:pt>
                <c:pt idx="8209">
                  <c:v>94.04</c:v>
                </c:pt>
                <c:pt idx="8210">
                  <c:v>95.93</c:v>
                </c:pt>
                <c:pt idx="8211">
                  <c:v>100.84</c:v>
                </c:pt>
                <c:pt idx="8212">
                  <c:v>106.07</c:v>
                </c:pt>
                <c:pt idx="8213">
                  <c:v>106.79</c:v>
                </c:pt>
                <c:pt idx="8214">
                  <c:v>107.11</c:v>
                </c:pt>
                <c:pt idx="8215">
                  <c:v>107.38</c:v>
                </c:pt>
                <c:pt idx="8216">
                  <c:v>108.07</c:v>
                </c:pt>
                <c:pt idx="8217">
                  <c:v>104.44</c:v>
                </c:pt>
                <c:pt idx="8218">
                  <c:v>106.05</c:v>
                </c:pt>
                <c:pt idx="8219">
                  <c:v>109.8</c:v>
                </c:pt>
                <c:pt idx="8220">
                  <c:v>111.18</c:v>
                </c:pt>
                <c:pt idx="8221">
                  <c:v>112.79</c:v>
                </c:pt>
                <c:pt idx="8222">
                  <c:v>114.42</c:v>
                </c:pt>
                <c:pt idx="8223">
                  <c:v>115.99</c:v>
                </c:pt>
                <c:pt idx="8224">
                  <c:v>116.25</c:v>
                </c:pt>
                <c:pt idx="8225">
                  <c:v>107.5</c:v>
                </c:pt>
                <c:pt idx="8226">
                  <c:v>89.05</c:v>
                </c:pt>
                <c:pt idx="8227">
                  <c:v>81.95</c:v>
                </c:pt>
                <c:pt idx="8228">
                  <c:v>72.680000000000007</c:v>
                </c:pt>
                <c:pt idx="8229">
                  <c:v>72.319999999999993</c:v>
                </c:pt>
                <c:pt idx="8230">
                  <c:v>57.84</c:v>
                </c:pt>
                <c:pt idx="8231">
                  <c:v>63.66</c:v>
                </c:pt>
                <c:pt idx="8232">
                  <c:v>60.2</c:v>
                </c:pt>
                <c:pt idx="8233">
                  <c:v>51.73</c:v>
                </c:pt>
                <c:pt idx="8234">
                  <c:v>48.05</c:v>
                </c:pt>
                <c:pt idx="8235">
                  <c:v>47.66</c:v>
                </c:pt>
                <c:pt idx="8236">
                  <c:v>47.87</c:v>
                </c:pt>
                <c:pt idx="8237">
                  <c:v>48.13</c:v>
                </c:pt>
                <c:pt idx="8238">
                  <c:v>48.29</c:v>
                </c:pt>
                <c:pt idx="8239">
                  <c:v>48.15</c:v>
                </c:pt>
                <c:pt idx="8240">
                  <c:v>48.03</c:v>
                </c:pt>
                <c:pt idx="8241">
                  <c:v>48.35</c:v>
                </c:pt>
                <c:pt idx="8242">
                  <c:v>48.44</c:v>
                </c:pt>
                <c:pt idx="8243">
                  <c:v>48.6</c:v>
                </c:pt>
                <c:pt idx="8244">
                  <c:v>48.48</c:v>
                </c:pt>
                <c:pt idx="8245">
                  <c:v>48.68</c:v>
                </c:pt>
                <c:pt idx="8246">
                  <c:v>48.78</c:v>
                </c:pt>
                <c:pt idx="8247">
                  <c:v>48.84</c:v>
                </c:pt>
                <c:pt idx="8248">
                  <c:v>49.01</c:v>
                </c:pt>
                <c:pt idx="8249">
                  <c:v>49.35</c:v>
                </c:pt>
                <c:pt idx="8250">
                  <c:v>49.66</c:v>
                </c:pt>
                <c:pt idx="8251">
                  <c:v>50.04</c:v>
                </c:pt>
                <c:pt idx="8252">
                  <c:v>50.49</c:v>
                </c:pt>
                <c:pt idx="8253">
                  <c:v>51.06</c:v>
                </c:pt>
                <c:pt idx="8254">
                  <c:v>52.65</c:v>
                </c:pt>
                <c:pt idx="8255">
                  <c:v>44.28</c:v>
                </c:pt>
                <c:pt idx="8256">
                  <c:v>42.61</c:v>
                </c:pt>
                <c:pt idx="8257">
                  <c:v>42.84</c:v>
                </c:pt>
                <c:pt idx="8258">
                  <c:v>43.45</c:v>
                </c:pt>
                <c:pt idx="8259">
                  <c:v>43.94</c:v>
                </c:pt>
                <c:pt idx="8260">
                  <c:v>44.38</c:v>
                </c:pt>
                <c:pt idx="8261">
                  <c:v>44.77</c:v>
                </c:pt>
                <c:pt idx="8262">
                  <c:v>44.99</c:v>
                </c:pt>
                <c:pt idx="8263">
                  <c:v>42.16</c:v>
                </c:pt>
                <c:pt idx="8264">
                  <c:v>42.33</c:v>
                </c:pt>
                <c:pt idx="8265">
                  <c:v>36.4</c:v>
                </c:pt>
                <c:pt idx="8266">
                  <c:v>36.65</c:v>
                </c:pt>
                <c:pt idx="8267">
                  <c:v>36.83</c:v>
                </c:pt>
                <c:pt idx="8268">
                  <c:v>37.049999999999997</c:v>
                </c:pt>
                <c:pt idx="8269">
                  <c:v>31.068999999999999</c:v>
                </c:pt>
                <c:pt idx="8270">
                  <c:v>35.630000000000003</c:v>
                </c:pt>
                <c:pt idx="8271">
                  <c:v>35.22</c:v>
                </c:pt>
                <c:pt idx="8272">
                  <c:v>35.380000000000003</c:v>
                </c:pt>
                <c:pt idx="8273">
                  <c:v>35.51</c:v>
                </c:pt>
                <c:pt idx="8274">
                  <c:v>34.729999999999997</c:v>
                </c:pt>
                <c:pt idx="8275">
                  <c:v>29.603000000000002</c:v>
                </c:pt>
                <c:pt idx="8276">
                  <c:v>29.603000000000002</c:v>
                </c:pt>
                <c:pt idx="8277">
                  <c:v>38.299999999999997</c:v>
                </c:pt>
                <c:pt idx="8278">
                  <c:v>40.35</c:v>
                </c:pt>
                <c:pt idx="8279">
                  <c:v>40.409999999999997</c:v>
                </c:pt>
                <c:pt idx="8280">
                  <c:v>40.21</c:v>
                </c:pt>
                <c:pt idx="8281">
                  <c:v>40.15</c:v>
                </c:pt>
                <c:pt idx="8282">
                  <c:v>40.229999999999997</c:v>
                </c:pt>
                <c:pt idx="8283">
                  <c:v>40.450000000000003</c:v>
                </c:pt>
                <c:pt idx="8284">
                  <c:v>40.450000000000003</c:v>
                </c:pt>
                <c:pt idx="8285">
                  <c:v>40.19</c:v>
                </c:pt>
                <c:pt idx="8286">
                  <c:v>70.69</c:v>
                </c:pt>
                <c:pt idx="8287">
                  <c:v>74.72</c:v>
                </c:pt>
                <c:pt idx="8288">
                  <c:v>70.239999999999995</c:v>
                </c:pt>
                <c:pt idx="8289">
                  <c:v>62.44</c:v>
                </c:pt>
                <c:pt idx="8290">
                  <c:v>63.48</c:v>
                </c:pt>
                <c:pt idx="8291">
                  <c:v>73.760000000000005</c:v>
                </c:pt>
                <c:pt idx="8292">
                  <c:v>75</c:v>
                </c:pt>
                <c:pt idx="8293">
                  <c:v>77.83</c:v>
                </c:pt>
                <c:pt idx="8294">
                  <c:v>72.599999999999994</c:v>
                </c:pt>
                <c:pt idx="8295">
                  <c:v>96.71</c:v>
                </c:pt>
                <c:pt idx="8296">
                  <c:v>97.05</c:v>
                </c:pt>
                <c:pt idx="8297">
                  <c:v>95.08</c:v>
                </c:pt>
                <c:pt idx="8298">
                  <c:v>95</c:v>
                </c:pt>
                <c:pt idx="8299">
                  <c:v>94.59</c:v>
                </c:pt>
                <c:pt idx="8300">
                  <c:v>94.39</c:v>
                </c:pt>
                <c:pt idx="8301">
                  <c:v>83.84</c:v>
                </c:pt>
                <c:pt idx="8302">
                  <c:v>76.31</c:v>
                </c:pt>
                <c:pt idx="8303">
                  <c:v>76.14</c:v>
                </c:pt>
                <c:pt idx="8304">
                  <c:v>77.77</c:v>
                </c:pt>
                <c:pt idx="8305">
                  <c:v>79.28</c:v>
                </c:pt>
                <c:pt idx="8306">
                  <c:v>79.36</c:v>
                </c:pt>
                <c:pt idx="8307">
                  <c:v>64.19</c:v>
                </c:pt>
                <c:pt idx="8308">
                  <c:v>64.13</c:v>
                </c:pt>
                <c:pt idx="8309">
                  <c:v>64.05</c:v>
                </c:pt>
                <c:pt idx="8310">
                  <c:v>64.03</c:v>
                </c:pt>
                <c:pt idx="8311">
                  <c:v>64.150000000000006</c:v>
                </c:pt>
                <c:pt idx="8312">
                  <c:v>64.209999999999994</c:v>
                </c:pt>
                <c:pt idx="8313">
                  <c:v>64.23</c:v>
                </c:pt>
                <c:pt idx="8314">
                  <c:v>64.25</c:v>
                </c:pt>
                <c:pt idx="8315">
                  <c:v>64.23</c:v>
                </c:pt>
                <c:pt idx="8316">
                  <c:v>64.13</c:v>
                </c:pt>
                <c:pt idx="8317">
                  <c:v>63.18</c:v>
                </c:pt>
                <c:pt idx="8318">
                  <c:v>41.27</c:v>
                </c:pt>
                <c:pt idx="8319">
                  <c:v>29.806000000000001</c:v>
                </c:pt>
                <c:pt idx="8320">
                  <c:v>29.603000000000002</c:v>
                </c:pt>
                <c:pt idx="8321">
                  <c:v>29.623000000000001</c:v>
                </c:pt>
                <c:pt idx="8322">
                  <c:v>29.582000000000001</c:v>
                </c:pt>
                <c:pt idx="8323">
                  <c:v>29.582000000000001</c:v>
                </c:pt>
                <c:pt idx="8324">
                  <c:v>29.582000000000001</c:v>
                </c:pt>
                <c:pt idx="8325">
                  <c:v>29.603000000000002</c:v>
                </c:pt>
                <c:pt idx="8326">
                  <c:v>29.582000000000001</c:v>
                </c:pt>
                <c:pt idx="8327">
                  <c:v>29.582000000000001</c:v>
                </c:pt>
                <c:pt idx="8328">
                  <c:v>29.562000000000001</c:v>
                </c:pt>
                <c:pt idx="8329">
                  <c:v>29.562000000000001</c:v>
                </c:pt>
                <c:pt idx="8330">
                  <c:v>29.542000000000002</c:v>
                </c:pt>
                <c:pt idx="8331">
                  <c:v>29.562000000000001</c:v>
                </c:pt>
                <c:pt idx="8332">
                  <c:v>29.521000000000001</c:v>
                </c:pt>
                <c:pt idx="8333">
                  <c:v>29.582000000000001</c:v>
                </c:pt>
                <c:pt idx="8334">
                  <c:v>29.521000000000001</c:v>
                </c:pt>
                <c:pt idx="8335">
                  <c:v>29.542000000000002</c:v>
                </c:pt>
                <c:pt idx="8336">
                  <c:v>29.562000000000001</c:v>
                </c:pt>
                <c:pt idx="8337">
                  <c:v>29.542000000000002</c:v>
                </c:pt>
                <c:pt idx="8338">
                  <c:v>29.562000000000001</c:v>
                </c:pt>
                <c:pt idx="8339">
                  <c:v>29.562000000000001</c:v>
                </c:pt>
                <c:pt idx="8340">
                  <c:v>35.020000000000003</c:v>
                </c:pt>
                <c:pt idx="8341">
                  <c:v>39.5</c:v>
                </c:pt>
                <c:pt idx="8342">
                  <c:v>34.08</c:v>
                </c:pt>
                <c:pt idx="8343">
                  <c:v>34.270000000000003</c:v>
                </c:pt>
                <c:pt idx="8344">
                  <c:v>34.549999999999997</c:v>
                </c:pt>
                <c:pt idx="8345">
                  <c:v>34.81</c:v>
                </c:pt>
                <c:pt idx="8346">
                  <c:v>35.1</c:v>
                </c:pt>
                <c:pt idx="8347">
                  <c:v>35.36</c:v>
                </c:pt>
                <c:pt idx="8348">
                  <c:v>35.630000000000003</c:v>
                </c:pt>
                <c:pt idx="8349">
                  <c:v>35.950000000000003</c:v>
                </c:pt>
                <c:pt idx="8350">
                  <c:v>36.46</c:v>
                </c:pt>
                <c:pt idx="8351">
                  <c:v>37.1</c:v>
                </c:pt>
                <c:pt idx="8352">
                  <c:v>37.42</c:v>
                </c:pt>
                <c:pt idx="8353">
                  <c:v>37.6</c:v>
                </c:pt>
                <c:pt idx="8354">
                  <c:v>37.869999999999997</c:v>
                </c:pt>
                <c:pt idx="8355">
                  <c:v>38.24</c:v>
                </c:pt>
                <c:pt idx="8356">
                  <c:v>38.64</c:v>
                </c:pt>
                <c:pt idx="8357">
                  <c:v>38.99</c:v>
                </c:pt>
                <c:pt idx="8358">
                  <c:v>39.35</c:v>
                </c:pt>
                <c:pt idx="8359">
                  <c:v>39.76</c:v>
                </c:pt>
                <c:pt idx="8360">
                  <c:v>40.01</c:v>
                </c:pt>
                <c:pt idx="8361">
                  <c:v>40.21</c:v>
                </c:pt>
                <c:pt idx="8362">
                  <c:v>40.64</c:v>
                </c:pt>
                <c:pt idx="8363">
                  <c:v>41</c:v>
                </c:pt>
                <c:pt idx="8364">
                  <c:v>41.27</c:v>
                </c:pt>
                <c:pt idx="8365">
                  <c:v>41.55</c:v>
                </c:pt>
                <c:pt idx="8366">
                  <c:v>41.82</c:v>
                </c:pt>
                <c:pt idx="8367">
                  <c:v>42.06</c:v>
                </c:pt>
                <c:pt idx="8368">
                  <c:v>42.25</c:v>
                </c:pt>
                <c:pt idx="8369">
                  <c:v>42.39</c:v>
                </c:pt>
                <c:pt idx="8370">
                  <c:v>42.49</c:v>
                </c:pt>
                <c:pt idx="8371">
                  <c:v>42.51</c:v>
                </c:pt>
                <c:pt idx="8372">
                  <c:v>42.45</c:v>
                </c:pt>
                <c:pt idx="8373">
                  <c:v>34.200000000000003</c:v>
                </c:pt>
                <c:pt idx="8374">
                  <c:v>33.96</c:v>
                </c:pt>
                <c:pt idx="8375">
                  <c:v>34.119999999999997</c:v>
                </c:pt>
                <c:pt idx="8376">
                  <c:v>34.22</c:v>
                </c:pt>
                <c:pt idx="8377">
                  <c:v>34.409999999999997</c:v>
                </c:pt>
                <c:pt idx="8378">
                  <c:v>34.549999999999997</c:v>
                </c:pt>
                <c:pt idx="8379">
                  <c:v>34.71</c:v>
                </c:pt>
                <c:pt idx="8380">
                  <c:v>34.92</c:v>
                </c:pt>
                <c:pt idx="8381">
                  <c:v>35.1</c:v>
                </c:pt>
                <c:pt idx="8382">
                  <c:v>35.22</c:v>
                </c:pt>
                <c:pt idx="8383">
                  <c:v>35.380000000000003</c:v>
                </c:pt>
                <c:pt idx="8384">
                  <c:v>35.53</c:v>
                </c:pt>
                <c:pt idx="8385">
                  <c:v>35.630000000000003</c:v>
                </c:pt>
                <c:pt idx="8386">
                  <c:v>35.71</c:v>
                </c:pt>
                <c:pt idx="8387">
                  <c:v>35.770000000000003</c:v>
                </c:pt>
                <c:pt idx="8388">
                  <c:v>35.79</c:v>
                </c:pt>
                <c:pt idx="8389">
                  <c:v>35.79</c:v>
                </c:pt>
                <c:pt idx="8390">
                  <c:v>35.79</c:v>
                </c:pt>
                <c:pt idx="8391">
                  <c:v>35.75</c:v>
                </c:pt>
                <c:pt idx="8392">
                  <c:v>35.590000000000003</c:v>
                </c:pt>
                <c:pt idx="8393">
                  <c:v>33.29</c:v>
                </c:pt>
                <c:pt idx="8394">
                  <c:v>30.58</c:v>
                </c:pt>
                <c:pt idx="8395">
                  <c:v>30.702000000000002</c:v>
                </c:pt>
                <c:pt idx="8396">
                  <c:v>30.518999999999998</c:v>
                </c:pt>
                <c:pt idx="8397">
                  <c:v>29.582000000000001</c:v>
                </c:pt>
                <c:pt idx="8398">
                  <c:v>29.582000000000001</c:v>
                </c:pt>
                <c:pt idx="8399">
                  <c:v>29.582000000000001</c:v>
                </c:pt>
                <c:pt idx="8400">
                  <c:v>29.562000000000001</c:v>
                </c:pt>
                <c:pt idx="8401">
                  <c:v>29.582000000000001</c:v>
                </c:pt>
                <c:pt idx="8402">
                  <c:v>29.582000000000001</c:v>
                </c:pt>
                <c:pt idx="8403">
                  <c:v>29.562000000000001</c:v>
                </c:pt>
                <c:pt idx="8404">
                  <c:v>29.562000000000001</c:v>
                </c:pt>
                <c:pt idx="8405">
                  <c:v>29.582000000000001</c:v>
                </c:pt>
                <c:pt idx="8406">
                  <c:v>29.542000000000002</c:v>
                </c:pt>
                <c:pt idx="8407">
                  <c:v>29.582000000000001</c:v>
                </c:pt>
                <c:pt idx="8408">
                  <c:v>41.9</c:v>
                </c:pt>
                <c:pt idx="8409">
                  <c:v>39.11</c:v>
                </c:pt>
                <c:pt idx="8410">
                  <c:v>36.159999999999997</c:v>
                </c:pt>
                <c:pt idx="8411">
                  <c:v>33.549999999999997</c:v>
                </c:pt>
                <c:pt idx="8412">
                  <c:v>33.549999999999997</c:v>
                </c:pt>
                <c:pt idx="8413">
                  <c:v>33.53</c:v>
                </c:pt>
                <c:pt idx="8414">
                  <c:v>39.19</c:v>
                </c:pt>
                <c:pt idx="8415">
                  <c:v>40.74</c:v>
                </c:pt>
                <c:pt idx="8416">
                  <c:v>36.479999999999997</c:v>
                </c:pt>
                <c:pt idx="8417">
                  <c:v>38.46</c:v>
                </c:pt>
                <c:pt idx="8418">
                  <c:v>38.659999999999997</c:v>
                </c:pt>
                <c:pt idx="8419">
                  <c:v>37.770000000000003</c:v>
                </c:pt>
                <c:pt idx="8420">
                  <c:v>36.770000000000003</c:v>
                </c:pt>
                <c:pt idx="8421">
                  <c:v>36.28</c:v>
                </c:pt>
                <c:pt idx="8422">
                  <c:v>36.380000000000003</c:v>
                </c:pt>
                <c:pt idx="8423">
                  <c:v>36.83</c:v>
                </c:pt>
                <c:pt idx="8424">
                  <c:v>37.18</c:v>
                </c:pt>
                <c:pt idx="8425">
                  <c:v>37.4</c:v>
                </c:pt>
                <c:pt idx="8426">
                  <c:v>37.520000000000003</c:v>
                </c:pt>
                <c:pt idx="8427">
                  <c:v>37.42</c:v>
                </c:pt>
                <c:pt idx="8428">
                  <c:v>37.42</c:v>
                </c:pt>
                <c:pt idx="8429">
                  <c:v>37.380000000000003</c:v>
                </c:pt>
                <c:pt idx="8430">
                  <c:v>37.299999999999997</c:v>
                </c:pt>
                <c:pt idx="8431">
                  <c:v>37.200000000000003</c:v>
                </c:pt>
                <c:pt idx="8432">
                  <c:v>37.22</c:v>
                </c:pt>
                <c:pt idx="8433">
                  <c:v>37.28</c:v>
                </c:pt>
                <c:pt idx="8434">
                  <c:v>37.299999999999997</c:v>
                </c:pt>
                <c:pt idx="8435">
                  <c:v>37.5</c:v>
                </c:pt>
                <c:pt idx="8436">
                  <c:v>37.6</c:v>
                </c:pt>
                <c:pt idx="8437">
                  <c:v>37.69</c:v>
                </c:pt>
                <c:pt idx="8438">
                  <c:v>37.729999999999997</c:v>
                </c:pt>
                <c:pt idx="8439">
                  <c:v>38.869999999999997</c:v>
                </c:pt>
                <c:pt idx="8440">
                  <c:v>64.23</c:v>
                </c:pt>
                <c:pt idx="8441">
                  <c:v>64.64</c:v>
                </c:pt>
                <c:pt idx="8442">
                  <c:v>63.07</c:v>
                </c:pt>
                <c:pt idx="8443">
                  <c:v>65.23</c:v>
                </c:pt>
                <c:pt idx="8444">
                  <c:v>66.489999999999995</c:v>
                </c:pt>
                <c:pt idx="8445">
                  <c:v>66.209999999999994</c:v>
                </c:pt>
                <c:pt idx="8446">
                  <c:v>66.03</c:v>
                </c:pt>
                <c:pt idx="8447">
                  <c:v>65.92</c:v>
                </c:pt>
                <c:pt idx="8448">
                  <c:v>65.989999999999995</c:v>
                </c:pt>
                <c:pt idx="8449">
                  <c:v>68</c:v>
                </c:pt>
                <c:pt idx="8450">
                  <c:v>61.4</c:v>
                </c:pt>
                <c:pt idx="8451">
                  <c:v>62.3</c:v>
                </c:pt>
                <c:pt idx="8452">
                  <c:v>62.28</c:v>
                </c:pt>
                <c:pt idx="8453">
                  <c:v>62.3</c:v>
                </c:pt>
                <c:pt idx="8454">
                  <c:v>61.93</c:v>
                </c:pt>
                <c:pt idx="8455">
                  <c:v>61.71</c:v>
                </c:pt>
                <c:pt idx="8456">
                  <c:v>61.87</c:v>
                </c:pt>
                <c:pt idx="8457">
                  <c:v>62.24</c:v>
                </c:pt>
                <c:pt idx="8458">
                  <c:v>62.63</c:v>
                </c:pt>
                <c:pt idx="8459">
                  <c:v>62.85</c:v>
                </c:pt>
                <c:pt idx="8460">
                  <c:v>63.01</c:v>
                </c:pt>
                <c:pt idx="8461">
                  <c:v>63.18</c:v>
                </c:pt>
                <c:pt idx="8462">
                  <c:v>63.34</c:v>
                </c:pt>
                <c:pt idx="8463">
                  <c:v>63.68</c:v>
                </c:pt>
                <c:pt idx="8464">
                  <c:v>63.79</c:v>
                </c:pt>
                <c:pt idx="8465">
                  <c:v>63.7</c:v>
                </c:pt>
                <c:pt idx="8466">
                  <c:v>63.77</c:v>
                </c:pt>
                <c:pt idx="8467">
                  <c:v>59.14</c:v>
                </c:pt>
                <c:pt idx="8468">
                  <c:v>56.42</c:v>
                </c:pt>
                <c:pt idx="8469">
                  <c:v>56.38</c:v>
                </c:pt>
                <c:pt idx="8470">
                  <c:v>56.42</c:v>
                </c:pt>
                <c:pt idx="8471">
                  <c:v>56.46</c:v>
                </c:pt>
                <c:pt idx="8472">
                  <c:v>52.34</c:v>
                </c:pt>
                <c:pt idx="8473">
                  <c:v>45.48</c:v>
                </c:pt>
                <c:pt idx="8474">
                  <c:v>45.3</c:v>
                </c:pt>
                <c:pt idx="8475">
                  <c:v>45.16</c:v>
                </c:pt>
                <c:pt idx="8476">
                  <c:v>45.14</c:v>
                </c:pt>
                <c:pt idx="8477">
                  <c:v>45.1</c:v>
                </c:pt>
                <c:pt idx="8478">
                  <c:v>30.213999999999999</c:v>
                </c:pt>
                <c:pt idx="8479">
                  <c:v>29.582000000000001</c:v>
                </c:pt>
                <c:pt idx="8480">
                  <c:v>29.603000000000002</c:v>
                </c:pt>
                <c:pt idx="8481">
                  <c:v>29.582000000000001</c:v>
                </c:pt>
                <c:pt idx="8482">
                  <c:v>29.603000000000002</c:v>
                </c:pt>
                <c:pt idx="8483">
                  <c:v>29.603000000000002</c:v>
                </c:pt>
                <c:pt idx="8484">
                  <c:v>29.582000000000001</c:v>
                </c:pt>
                <c:pt idx="8485">
                  <c:v>31.88</c:v>
                </c:pt>
                <c:pt idx="8486">
                  <c:v>42.75</c:v>
                </c:pt>
                <c:pt idx="8487">
                  <c:v>38.17</c:v>
                </c:pt>
                <c:pt idx="8488">
                  <c:v>38.6</c:v>
                </c:pt>
                <c:pt idx="8489">
                  <c:v>38.909999999999997</c:v>
                </c:pt>
                <c:pt idx="8490">
                  <c:v>39.31</c:v>
                </c:pt>
                <c:pt idx="8491">
                  <c:v>39.72</c:v>
                </c:pt>
                <c:pt idx="8492">
                  <c:v>40.19</c:v>
                </c:pt>
                <c:pt idx="8493">
                  <c:v>40.54</c:v>
                </c:pt>
                <c:pt idx="8494">
                  <c:v>29.949000000000002</c:v>
                </c:pt>
                <c:pt idx="8495">
                  <c:v>29.623000000000001</c:v>
                </c:pt>
                <c:pt idx="8496">
                  <c:v>29.582000000000001</c:v>
                </c:pt>
                <c:pt idx="8497">
                  <c:v>29.582000000000001</c:v>
                </c:pt>
                <c:pt idx="8498">
                  <c:v>29.582000000000001</c:v>
                </c:pt>
                <c:pt idx="8499">
                  <c:v>29.562000000000001</c:v>
                </c:pt>
                <c:pt idx="8500">
                  <c:v>29.562000000000001</c:v>
                </c:pt>
                <c:pt idx="8501">
                  <c:v>29.582000000000001</c:v>
                </c:pt>
                <c:pt idx="8502">
                  <c:v>29.582000000000001</c:v>
                </c:pt>
                <c:pt idx="8503">
                  <c:v>29.582000000000001</c:v>
                </c:pt>
                <c:pt idx="8504">
                  <c:v>29.582000000000001</c:v>
                </c:pt>
                <c:pt idx="8505">
                  <c:v>29.582000000000001</c:v>
                </c:pt>
                <c:pt idx="8506">
                  <c:v>29.582000000000001</c:v>
                </c:pt>
                <c:pt idx="8507">
                  <c:v>29.582000000000001</c:v>
                </c:pt>
                <c:pt idx="8508">
                  <c:v>29.582000000000001</c:v>
                </c:pt>
                <c:pt idx="8509">
                  <c:v>29.582000000000001</c:v>
                </c:pt>
                <c:pt idx="8510">
                  <c:v>29.582000000000001</c:v>
                </c:pt>
                <c:pt idx="8511">
                  <c:v>29.582000000000001</c:v>
                </c:pt>
                <c:pt idx="8512">
                  <c:v>29.582000000000001</c:v>
                </c:pt>
                <c:pt idx="8513">
                  <c:v>29.582000000000001</c:v>
                </c:pt>
                <c:pt idx="8514">
                  <c:v>29.582000000000001</c:v>
                </c:pt>
                <c:pt idx="8515">
                  <c:v>29.582000000000001</c:v>
                </c:pt>
                <c:pt idx="8516">
                  <c:v>29.582000000000001</c:v>
                </c:pt>
                <c:pt idx="8517">
                  <c:v>29.542000000000002</c:v>
                </c:pt>
                <c:pt idx="8518">
                  <c:v>29.582000000000001</c:v>
                </c:pt>
                <c:pt idx="8519">
                  <c:v>29.582000000000001</c:v>
                </c:pt>
                <c:pt idx="8520">
                  <c:v>29.582000000000001</c:v>
                </c:pt>
                <c:pt idx="8521">
                  <c:v>29.582000000000001</c:v>
                </c:pt>
                <c:pt idx="8522">
                  <c:v>29.582000000000001</c:v>
                </c:pt>
                <c:pt idx="8523">
                  <c:v>29.562000000000001</c:v>
                </c:pt>
                <c:pt idx="8524">
                  <c:v>29.562000000000001</c:v>
                </c:pt>
                <c:pt idx="8525">
                  <c:v>29.582000000000001</c:v>
                </c:pt>
                <c:pt idx="8526">
                  <c:v>29.603000000000002</c:v>
                </c:pt>
                <c:pt idx="8527">
                  <c:v>29.562000000000001</c:v>
                </c:pt>
                <c:pt idx="8528">
                  <c:v>29.582000000000001</c:v>
                </c:pt>
                <c:pt idx="8529">
                  <c:v>29.562000000000001</c:v>
                </c:pt>
                <c:pt idx="8530">
                  <c:v>29.582000000000001</c:v>
                </c:pt>
                <c:pt idx="8531">
                  <c:v>29.582000000000001</c:v>
                </c:pt>
                <c:pt idx="8532">
                  <c:v>29.582000000000001</c:v>
                </c:pt>
                <c:pt idx="8533">
                  <c:v>29.582000000000001</c:v>
                </c:pt>
                <c:pt idx="8534">
                  <c:v>29.582000000000001</c:v>
                </c:pt>
                <c:pt idx="8535">
                  <c:v>29.562000000000001</c:v>
                </c:pt>
                <c:pt idx="8536">
                  <c:v>29.582000000000001</c:v>
                </c:pt>
                <c:pt idx="8537">
                  <c:v>29.582000000000001</c:v>
                </c:pt>
                <c:pt idx="8538">
                  <c:v>29.582000000000001</c:v>
                </c:pt>
                <c:pt idx="8539">
                  <c:v>29.582000000000001</c:v>
                </c:pt>
                <c:pt idx="8540">
                  <c:v>29.562000000000001</c:v>
                </c:pt>
                <c:pt idx="8541">
                  <c:v>29.603000000000002</c:v>
                </c:pt>
                <c:pt idx="8542">
                  <c:v>29.582000000000001</c:v>
                </c:pt>
                <c:pt idx="8543">
                  <c:v>29.582000000000001</c:v>
                </c:pt>
                <c:pt idx="8544">
                  <c:v>29.582000000000001</c:v>
                </c:pt>
                <c:pt idx="8545">
                  <c:v>29.582000000000001</c:v>
                </c:pt>
                <c:pt idx="8546">
                  <c:v>29.582000000000001</c:v>
                </c:pt>
                <c:pt idx="8547">
                  <c:v>29.582000000000001</c:v>
                </c:pt>
                <c:pt idx="8548">
                  <c:v>29.582000000000001</c:v>
                </c:pt>
                <c:pt idx="8549">
                  <c:v>29.582000000000001</c:v>
                </c:pt>
                <c:pt idx="8550">
                  <c:v>29.582000000000001</c:v>
                </c:pt>
                <c:pt idx="8551">
                  <c:v>29.582000000000001</c:v>
                </c:pt>
                <c:pt idx="8552">
                  <c:v>29.603000000000002</c:v>
                </c:pt>
                <c:pt idx="8553">
                  <c:v>29.542000000000002</c:v>
                </c:pt>
                <c:pt idx="8554">
                  <c:v>29.643000000000001</c:v>
                </c:pt>
                <c:pt idx="8555">
                  <c:v>29.603000000000002</c:v>
                </c:pt>
                <c:pt idx="8556">
                  <c:v>29.603000000000002</c:v>
                </c:pt>
                <c:pt idx="8557">
                  <c:v>29.684000000000001</c:v>
                </c:pt>
                <c:pt idx="8558">
                  <c:v>29.603000000000002</c:v>
                </c:pt>
                <c:pt idx="8559">
                  <c:v>29.664000000000001</c:v>
                </c:pt>
                <c:pt idx="8560">
                  <c:v>29.582000000000001</c:v>
                </c:pt>
                <c:pt idx="8561">
                  <c:v>29.603000000000002</c:v>
                </c:pt>
                <c:pt idx="8562">
                  <c:v>29.582000000000001</c:v>
                </c:pt>
                <c:pt idx="8563">
                  <c:v>29.582000000000001</c:v>
                </c:pt>
                <c:pt idx="8564">
                  <c:v>29.582000000000001</c:v>
                </c:pt>
                <c:pt idx="8565">
                  <c:v>29.582000000000001</c:v>
                </c:pt>
                <c:pt idx="8566">
                  <c:v>29.582000000000001</c:v>
                </c:pt>
                <c:pt idx="8567">
                  <c:v>29.582000000000001</c:v>
                </c:pt>
                <c:pt idx="8568">
                  <c:v>29.582000000000001</c:v>
                </c:pt>
                <c:pt idx="8569">
                  <c:v>29.582000000000001</c:v>
                </c:pt>
                <c:pt idx="8570">
                  <c:v>29.603000000000002</c:v>
                </c:pt>
                <c:pt idx="8571">
                  <c:v>29.562000000000001</c:v>
                </c:pt>
                <c:pt idx="8572">
                  <c:v>29.582000000000001</c:v>
                </c:pt>
                <c:pt idx="8573">
                  <c:v>29.562000000000001</c:v>
                </c:pt>
                <c:pt idx="8574">
                  <c:v>29.582000000000001</c:v>
                </c:pt>
                <c:pt idx="8575">
                  <c:v>29.582000000000001</c:v>
                </c:pt>
                <c:pt idx="8576">
                  <c:v>29.582000000000001</c:v>
                </c:pt>
                <c:pt idx="8577">
                  <c:v>29.582000000000001</c:v>
                </c:pt>
                <c:pt idx="8578">
                  <c:v>29.582000000000001</c:v>
                </c:pt>
                <c:pt idx="8579">
                  <c:v>29.582000000000001</c:v>
                </c:pt>
                <c:pt idx="8580">
                  <c:v>29.582000000000001</c:v>
                </c:pt>
                <c:pt idx="8581">
                  <c:v>29.603000000000002</c:v>
                </c:pt>
                <c:pt idx="8582">
                  <c:v>29.582000000000001</c:v>
                </c:pt>
                <c:pt idx="8583">
                  <c:v>29.582000000000001</c:v>
                </c:pt>
                <c:pt idx="8584">
                  <c:v>29.582000000000001</c:v>
                </c:pt>
                <c:pt idx="8585">
                  <c:v>29.582000000000001</c:v>
                </c:pt>
                <c:pt idx="8586">
                  <c:v>29.582000000000001</c:v>
                </c:pt>
                <c:pt idx="8587">
                  <c:v>29.582000000000001</c:v>
                </c:pt>
                <c:pt idx="8588">
                  <c:v>29.562000000000001</c:v>
                </c:pt>
                <c:pt idx="8589">
                  <c:v>29.582000000000001</c:v>
                </c:pt>
                <c:pt idx="8590">
                  <c:v>29.603000000000002</c:v>
                </c:pt>
                <c:pt idx="8591">
                  <c:v>29.582000000000001</c:v>
                </c:pt>
                <c:pt idx="8592">
                  <c:v>29.562000000000001</c:v>
                </c:pt>
                <c:pt idx="8593">
                  <c:v>29.582000000000001</c:v>
                </c:pt>
                <c:pt idx="8594">
                  <c:v>29.582000000000001</c:v>
                </c:pt>
                <c:pt idx="8595">
                  <c:v>29.582000000000001</c:v>
                </c:pt>
                <c:pt idx="8596">
                  <c:v>29.582000000000001</c:v>
                </c:pt>
                <c:pt idx="8597">
                  <c:v>29.603000000000002</c:v>
                </c:pt>
                <c:pt idx="8598">
                  <c:v>29.582000000000001</c:v>
                </c:pt>
                <c:pt idx="8599">
                  <c:v>29.582000000000001</c:v>
                </c:pt>
                <c:pt idx="8600">
                  <c:v>29.582000000000001</c:v>
                </c:pt>
                <c:pt idx="8601">
                  <c:v>29.582000000000001</c:v>
                </c:pt>
                <c:pt idx="8602">
                  <c:v>29.582000000000001</c:v>
                </c:pt>
                <c:pt idx="8603">
                  <c:v>29.582000000000001</c:v>
                </c:pt>
                <c:pt idx="8604">
                  <c:v>29.582000000000001</c:v>
                </c:pt>
                <c:pt idx="8605">
                  <c:v>29.582000000000001</c:v>
                </c:pt>
                <c:pt idx="8606">
                  <c:v>29.582000000000001</c:v>
                </c:pt>
                <c:pt idx="8607">
                  <c:v>29.582000000000001</c:v>
                </c:pt>
                <c:pt idx="8608">
                  <c:v>29.582000000000001</c:v>
                </c:pt>
                <c:pt idx="8609">
                  <c:v>29.582000000000001</c:v>
                </c:pt>
                <c:pt idx="8610">
                  <c:v>29.582000000000001</c:v>
                </c:pt>
                <c:pt idx="8611">
                  <c:v>29.582000000000001</c:v>
                </c:pt>
                <c:pt idx="8612">
                  <c:v>29.582000000000001</c:v>
                </c:pt>
                <c:pt idx="8613">
                  <c:v>29.582000000000001</c:v>
                </c:pt>
                <c:pt idx="8614">
                  <c:v>29.582000000000001</c:v>
                </c:pt>
                <c:pt idx="8615">
                  <c:v>29.582000000000001</c:v>
                </c:pt>
                <c:pt idx="8616">
                  <c:v>29.582000000000001</c:v>
                </c:pt>
                <c:pt idx="8617">
                  <c:v>29.603000000000002</c:v>
                </c:pt>
                <c:pt idx="8618">
                  <c:v>29.582000000000001</c:v>
                </c:pt>
                <c:pt idx="8619">
                  <c:v>29.582000000000001</c:v>
                </c:pt>
                <c:pt idx="8620">
                  <c:v>29.582000000000001</c:v>
                </c:pt>
                <c:pt idx="8621">
                  <c:v>29.582000000000001</c:v>
                </c:pt>
                <c:pt idx="8622">
                  <c:v>29.582000000000001</c:v>
                </c:pt>
                <c:pt idx="8623">
                  <c:v>37.14</c:v>
                </c:pt>
                <c:pt idx="8624">
                  <c:v>38.01</c:v>
                </c:pt>
                <c:pt idx="8625">
                  <c:v>33.76</c:v>
                </c:pt>
                <c:pt idx="8626">
                  <c:v>33.86</c:v>
                </c:pt>
                <c:pt idx="8627">
                  <c:v>33.96</c:v>
                </c:pt>
                <c:pt idx="8628">
                  <c:v>36.26</c:v>
                </c:pt>
                <c:pt idx="8629">
                  <c:v>51.67</c:v>
                </c:pt>
                <c:pt idx="8630">
                  <c:v>45.65</c:v>
                </c:pt>
                <c:pt idx="8631">
                  <c:v>45.75</c:v>
                </c:pt>
                <c:pt idx="8632">
                  <c:v>44.61</c:v>
                </c:pt>
                <c:pt idx="8633">
                  <c:v>33.74</c:v>
                </c:pt>
                <c:pt idx="8634">
                  <c:v>33.69</c:v>
                </c:pt>
                <c:pt idx="8635">
                  <c:v>33.61</c:v>
                </c:pt>
                <c:pt idx="8636">
                  <c:v>33.65</c:v>
                </c:pt>
                <c:pt idx="8637">
                  <c:v>33.86</c:v>
                </c:pt>
                <c:pt idx="8638">
                  <c:v>34.35</c:v>
                </c:pt>
                <c:pt idx="8639">
                  <c:v>35.24</c:v>
                </c:pt>
                <c:pt idx="8640">
                  <c:v>36.06</c:v>
                </c:pt>
                <c:pt idx="8641">
                  <c:v>36.28</c:v>
                </c:pt>
                <c:pt idx="8642">
                  <c:v>36.22</c:v>
                </c:pt>
                <c:pt idx="8643">
                  <c:v>36.1</c:v>
                </c:pt>
                <c:pt idx="8644">
                  <c:v>36.14</c:v>
                </c:pt>
                <c:pt idx="8645">
                  <c:v>36.299999999999997</c:v>
                </c:pt>
                <c:pt idx="8646">
                  <c:v>36.57</c:v>
                </c:pt>
                <c:pt idx="8647">
                  <c:v>36.81</c:v>
                </c:pt>
                <c:pt idx="8648">
                  <c:v>36.99</c:v>
                </c:pt>
                <c:pt idx="8649">
                  <c:v>37.1</c:v>
                </c:pt>
                <c:pt idx="8650">
                  <c:v>37.200000000000003</c:v>
                </c:pt>
                <c:pt idx="8651">
                  <c:v>37.22</c:v>
                </c:pt>
                <c:pt idx="8652">
                  <c:v>37.200000000000003</c:v>
                </c:pt>
                <c:pt idx="8653">
                  <c:v>37.14</c:v>
                </c:pt>
                <c:pt idx="8654">
                  <c:v>37.18</c:v>
                </c:pt>
                <c:pt idx="8655">
                  <c:v>37.619999999999997</c:v>
                </c:pt>
                <c:pt idx="8656">
                  <c:v>136.65</c:v>
                </c:pt>
                <c:pt idx="8657">
                  <c:v>155.57</c:v>
                </c:pt>
                <c:pt idx="8658">
                  <c:v>149.28</c:v>
                </c:pt>
                <c:pt idx="8659">
                  <c:v>144.19</c:v>
                </c:pt>
                <c:pt idx="8660">
                  <c:v>139.52000000000001</c:v>
                </c:pt>
                <c:pt idx="8661">
                  <c:v>135.66</c:v>
                </c:pt>
                <c:pt idx="8662">
                  <c:v>132.07</c:v>
                </c:pt>
                <c:pt idx="8663">
                  <c:v>118.82</c:v>
                </c:pt>
                <c:pt idx="8664">
                  <c:v>47.52</c:v>
                </c:pt>
                <c:pt idx="8665">
                  <c:v>37.4</c:v>
                </c:pt>
                <c:pt idx="8666">
                  <c:v>34.71</c:v>
                </c:pt>
                <c:pt idx="8667">
                  <c:v>33.979999999999997</c:v>
                </c:pt>
                <c:pt idx="8668">
                  <c:v>33.94</c:v>
                </c:pt>
                <c:pt idx="8669">
                  <c:v>41.59</c:v>
                </c:pt>
                <c:pt idx="8670">
                  <c:v>48.98</c:v>
                </c:pt>
                <c:pt idx="8671">
                  <c:v>46.75</c:v>
                </c:pt>
                <c:pt idx="8672">
                  <c:v>48.78</c:v>
                </c:pt>
                <c:pt idx="8673">
                  <c:v>50.31</c:v>
                </c:pt>
                <c:pt idx="8674">
                  <c:v>51.18</c:v>
                </c:pt>
                <c:pt idx="8675">
                  <c:v>51.79</c:v>
                </c:pt>
                <c:pt idx="8676">
                  <c:v>52.55</c:v>
                </c:pt>
                <c:pt idx="8677">
                  <c:v>53.36</c:v>
                </c:pt>
                <c:pt idx="8678">
                  <c:v>53.99</c:v>
                </c:pt>
                <c:pt idx="8679">
                  <c:v>54.69</c:v>
                </c:pt>
                <c:pt idx="8680">
                  <c:v>55.46</c:v>
                </c:pt>
                <c:pt idx="8681">
                  <c:v>56.27</c:v>
                </c:pt>
                <c:pt idx="8682">
                  <c:v>57.03</c:v>
                </c:pt>
                <c:pt idx="8683">
                  <c:v>57.76</c:v>
                </c:pt>
                <c:pt idx="8684">
                  <c:v>58.45</c:v>
                </c:pt>
                <c:pt idx="8685">
                  <c:v>58.39</c:v>
                </c:pt>
                <c:pt idx="8686">
                  <c:v>60.61</c:v>
                </c:pt>
                <c:pt idx="8687">
                  <c:v>60.85</c:v>
                </c:pt>
                <c:pt idx="8688">
                  <c:v>61.04</c:v>
                </c:pt>
                <c:pt idx="8689">
                  <c:v>61.1</c:v>
                </c:pt>
                <c:pt idx="8690">
                  <c:v>61.61</c:v>
                </c:pt>
                <c:pt idx="8691">
                  <c:v>62.5</c:v>
                </c:pt>
                <c:pt idx="8692">
                  <c:v>62.93</c:v>
                </c:pt>
                <c:pt idx="8693">
                  <c:v>62.16</c:v>
                </c:pt>
                <c:pt idx="8694">
                  <c:v>62.59</c:v>
                </c:pt>
                <c:pt idx="8695">
                  <c:v>63.93</c:v>
                </c:pt>
                <c:pt idx="8696">
                  <c:v>64.25</c:v>
                </c:pt>
                <c:pt idx="8697">
                  <c:v>64.540000000000006</c:v>
                </c:pt>
                <c:pt idx="8698">
                  <c:v>63.32</c:v>
                </c:pt>
                <c:pt idx="8699">
                  <c:v>61.49</c:v>
                </c:pt>
                <c:pt idx="8700">
                  <c:v>67.45</c:v>
                </c:pt>
                <c:pt idx="8701">
                  <c:v>56.5</c:v>
                </c:pt>
                <c:pt idx="8702">
                  <c:v>56.07</c:v>
                </c:pt>
                <c:pt idx="8703">
                  <c:v>55.93</c:v>
                </c:pt>
                <c:pt idx="8704">
                  <c:v>60.08</c:v>
                </c:pt>
                <c:pt idx="8705">
                  <c:v>78.47</c:v>
                </c:pt>
                <c:pt idx="8706">
                  <c:v>71.62</c:v>
                </c:pt>
                <c:pt idx="8707">
                  <c:v>68.77</c:v>
                </c:pt>
                <c:pt idx="8708">
                  <c:v>66.31</c:v>
                </c:pt>
                <c:pt idx="8709">
                  <c:v>66.599999999999994</c:v>
                </c:pt>
                <c:pt idx="8710">
                  <c:v>67.150000000000006</c:v>
                </c:pt>
                <c:pt idx="8711">
                  <c:v>68.86</c:v>
                </c:pt>
                <c:pt idx="8712">
                  <c:v>67.92</c:v>
                </c:pt>
                <c:pt idx="8713">
                  <c:v>63.85</c:v>
                </c:pt>
                <c:pt idx="8714">
                  <c:v>63.97</c:v>
                </c:pt>
                <c:pt idx="8715">
                  <c:v>63.99</c:v>
                </c:pt>
                <c:pt idx="8716">
                  <c:v>64.010000000000005</c:v>
                </c:pt>
                <c:pt idx="8717">
                  <c:v>64.09</c:v>
                </c:pt>
                <c:pt idx="8718">
                  <c:v>64.19</c:v>
                </c:pt>
                <c:pt idx="8719">
                  <c:v>77.69</c:v>
                </c:pt>
                <c:pt idx="8720">
                  <c:v>91.17</c:v>
                </c:pt>
                <c:pt idx="8721">
                  <c:v>90.07</c:v>
                </c:pt>
                <c:pt idx="8722">
                  <c:v>86.67</c:v>
                </c:pt>
                <c:pt idx="8723">
                  <c:v>65.150000000000006</c:v>
                </c:pt>
                <c:pt idx="8724">
                  <c:v>53.38</c:v>
                </c:pt>
                <c:pt idx="8725">
                  <c:v>53.89</c:v>
                </c:pt>
                <c:pt idx="8726">
                  <c:v>47.46</c:v>
                </c:pt>
                <c:pt idx="8727">
                  <c:v>42.27</c:v>
                </c:pt>
                <c:pt idx="8728">
                  <c:v>42.63</c:v>
                </c:pt>
                <c:pt idx="8729">
                  <c:v>42.8</c:v>
                </c:pt>
                <c:pt idx="8730">
                  <c:v>42.94</c:v>
                </c:pt>
                <c:pt idx="8731">
                  <c:v>40.98</c:v>
                </c:pt>
                <c:pt idx="8732">
                  <c:v>34.33</c:v>
                </c:pt>
                <c:pt idx="8733">
                  <c:v>34.549999999999997</c:v>
                </c:pt>
                <c:pt idx="8734">
                  <c:v>34.770000000000003</c:v>
                </c:pt>
                <c:pt idx="8735">
                  <c:v>35</c:v>
                </c:pt>
                <c:pt idx="8736">
                  <c:v>35.22</c:v>
                </c:pt>
                <c:pt idx="8737">
                  <c:v>35.450000000000003</c:v>
                </c:pt>
                <c:pt idx="8738">
                  <c:v>35.630000000000003</c:v>
                </c:pt>
                <c:pt idx="8739">
                  <c:v>31.617999999999999</c:v>
                </c:pt>
                <c:pt idx="8740">
                  <c:v>29.603000000000002</c:v>
                </c:pt>
                <c:pt idx="8741">
                  <c:v>29.582000000000001</c:v>
                </c:pt>
                <c:pt idx="8742">
                  <c:v>29.582000000000001</c:v>
                </c:pt>
                <c:pt idx="8743">
                  <c:v>29.582000000000001</c:v>
                </c:pt>
                <c:pt idx="8744">
                  <c:v>29.603000000000002</c:v>
                </c:pt>
                <c:pt idx="8745">
                  <c:v>29.582000000000001</c:v>
                </c:pt>
                <c:pt idx="8746">
                  <c:v>29.582000000000001</c:v>
                </c:pt>
                <c:pt idx="8747">
                  <c:v>29.603000000000002</c:v>
                </c:pt>
                <c:pt idx="8748">
                  <c:v>29.582000000000001</c:v>
                </c:pt>
                <c:pt idx="8749">
                  <c:v>29.603000000000002</c:v>
                </c:pt>
                <c:pt idx="8750">
                  <c:v>44</c:v>
                </c:pt>
                <c:pt idx="8751">
                  <c:v>38.6</c:v>
                </c:pt>
                <c:pt idx="8752">
                  <c:v>38.74</c:v>
                </c:pt>
                <c:pt idx="8753">
                  <c:v>38.85</c:v>
                </c:pt>
                <c:pt idx="8754">
                  <c:v>39.31</c:v>
                </c:pt>
                <c:pt idx="8755">
                  <c:v>39.520000000000003</c:v>
                </c:pt>
                <c:pt idx="8756">
                  <c:v>39.799999999999997</c:v>
                </c:pt>
                <c:pt idx="8757">
                  <c:v>40.15</c:v>
                </c:pt>
                <c:pt idx="8758">
                  <c:v>40.35</c:v>
                </c:pt>
                <c:pt idx="8759">
                  <c:v>40.64</c:v>
                </c:pt>
                <c:pt idx="8760">
                  <c:v>41</c:v>
                </c:pt>
                <c:pt idx="8761">
                  <c:v>57.43</c:v>
                </c:pt>
                <c:pt idx="8762">
                  <c:v>68.86</c:v>
                </c:pt>
                <c:pt idx="8763">
                  <c:v>68.73</c:v>
                </c:pt>
                <c:pt idx="8764">
                  <c:v>69.41</c:v>
                </c:pt>
                <c:pt idx="8765">
                  <c:v>69.83</c:v>
                </c:pt>
                <c:pt idx="8766">
                  <c:v>70.040000000000006</c:v>
                </c:pt>
                <c:pt idx="8767">
                  <c:v>70</c:v>
                </c:pt>
                <c:pt idx="8768">
                  <c:v>69.319999999999993</c:v>
                </c:pt>
                <c:pt idx="8769">
                  <c:v>68.92</c:v>
                </c:pt>
                <c:pt idx="8770">
                  <c:v>59.39</c:v>
                </c:pt>
                <c:pt idx="8771">
                  <c:v>54.64</c:v>
                </c:pt>
                <c:pt idx="8772">
                  <c:v>55.05</c:v>
                </c:pt>
                <c:pt idx="8773">
                  <c:v>55.58</c:v>
                </c:pt>
                <c:pt idx="8774">
                  <c:v>74.23</c:v>
                </c:pt>
                <c:pt idx="8775">
                  <c:v>71.52</c:v>
                </c:pt>
                <c:pt idx="8776">
                  <c:v>71.42</c:v>
                </c:pt>
                <c:pt idx="8777">
                  <c:v>77.06</c:v>
                </c:pt>
                <c:pt idx="8778">
                  <c:v>84.88</c:v>
                </c:pt>
                <c:pt idx="8779">
                  <c:v>85.2</c:v>
                </c:pt>
                <c:pt idx="8780">
                  <c:v>81.56</c:v>
                </c:pt>
                <c:pt idx="8781">
                  <c:v>79.5</c:v>
                </c:pt>
                <c:pt idx="8782">
                  <c:v>79.02</c:v>
                </c:pt>
                <c:pt idx="8783">
                  <c:v>102.55</c:v>
                </c:pt>
                <c:pt idx="8784">
                  <c:v>110.65</c:v>
                </c:pt>
                <c:pt idx="8785">
                  <c:v>106.97</c:v>
                </c:pt>
                <c:pt idx="8786">
                  <c:v>105.63</c:v>
                </c:pt>
                <c:pt idx="8787">
                  <c:v>104.77</c:v>
                </c:pt>
                <c:pt idx="8788">
                  <c:v>104.12</c:v>
                </c:pt>
                <c:pt idx="8789">
                  <c:v>116.29</c:v>
                </c:pt>
                <c:pt idx="8790">
                  <c:v>119.92</c:v>
                </c:pt>
                <c:pt idx="8791">
                  <c:v>121.06</c:v>
                </c:pt>
                <c:pt idx="8792">
                  <c:v>122.42</c:v>
                </c:pt>
                <c:pt idx="8793">
                  <c:v>112.95</c:v>
                </c:pt>
                <c:pt idx="8794">
                  <c:v>114.91</c:v>
                </c:pt>
                <c:pt idx="8795">
                  <c:v>112.75</c:v>
                </c:pt>
                <c:pt idx="8796">
                  <c:v>114.2</c:v>
                </c:pt>
                <c:pt idx="8797">
                  <c:v>108.92</c:v>
                </c:pt>
                <c:pt idx="8798">
                  <c:v>105.08</c:v>
                </c:pt>
                <c:pt idx="8799">
                  <c:v>106.89</c:v>
                </c:pt>
                <c:pt idx="8800">
                  <c:v>102.63</c:v>
                </c:pt>
                <c:pt idx="8801">
                  <c:v>98.25</c:v>
                </c:pt>
                <c:pt idx="8802">
                  <c:v>99.17</c:v>
                </c:pt>
                <c:pt idx="8803">
                  <c:v>103.96</c:v>
                </c:pt>
                <c:pt idx="8804">
                  <c:v>99.29</c:v>
                </c:pt>
                <c:pt idx="8805">
                  <c:v>98.87</c:v>
                </c:pt>
                <c:pt idx="8806">
                  <c:v>99.01</c:v>
                </c:pt>
                <c:pt idx="8807">
                  <c:v>95.83</c:v>
                </c:pt>
                <c:pt idx="8808">
                  <c:v>95.59</c:v>
                </c:pt>
                <c:pt idx="8809">
                  <c:v>97.09</c:v>
                </c:pt>
                <c:pt idx="8810">
                  <c:v>115.46</c:v>
                </c:pt>
                <c:pt idx="8811">
                  <c:v>119.37</c:v>
                </c:pt>
                <c:pt idx="8812">
                  <c:v>121.79</c:v>
                </c:pt>
                <c:pt idx="8813">
                  <c:v>120.96</c:v>
                </c:pt>
                <c:pt idx="8814">
                  <c:v>117.41</c:v>
                </c:pt>
                <c:pt idx="8815">
                  <c:v>101.33</c:v>
                </c:pt>
                <c:pt idx="8816">
                  <c:v>86.77</c:v>
                </c:pt>
                <c:pt idx="8817">
                  <c:v>87.26</c:v>
                </c:pt>
                <c:pt idx="8818">
                  <c:v>89.95</c:v>
                </c:pt>
                <c:pt idx="8819">
                  <c:v>84.08</c:v>
                </c:pt>
                <c:pt idx="8820">
                  <c:v>76.510000000000005</c:v>
                </c:pt>
                <c:pt idx="8821">
                  <c:v>76.12</c:v>
                </c:pt>
                <c:pt idx="8822">
                  <c:v>76.08</c:v>
                </c:pt>
                <c:pt idx="8823">
                  <c:v>75.569999999999993</c:v>
                </c:pt>
                <c:pt idx="8824">
                  <c:v>71.989999999999995</c:v>
                </c:pt>
                <c:pt idx="8825">
                  <c:v>72.44</c:v>
                </c:pt>
                <c:pt idx="8826">
                  <c:v>73.11</c:v>
                </c:pt>
                <c:pt idx="8827">
                  <c:v>70.319999999999993</c:v>
                </c:pt>
                <c:pt idx="8828">
                  <c:v>70.75</c:v>
                </c:pt>
                <c:pt idx="8829">
                  <c:v>74.98</c:v>
                </c:pt>
                <c:pt idx="8830">
                  <c:v>75.290000000000006</c:v>
                </c:pt>
                <c:pt idx="8831">
                  <c:v>75.94</c:v>
                </c:pt>
                <c:pt idx="8832">
                  <c:v>70.22</c:v>
                </c:pt>
                <c:pt idx="8833">
                  <c:v>49.98</c:v>
                </c:pt>
                <c:pt idx="8834">
                  <c:v>50.19</c:v>
                </c:pt>
                <c:pt idx="8835">
                  <c:v>50.33</c:v>
                </c:pt>
                <c:pt idx="8836">
                  <c:v>50.59</c:v>
                </c:pt>
                <c:pt idx="8837">
                  <c:v>62.54</c:v>
                </c:pt>
                <c:pt idx="8838">
                  <c:v>91.01</c:v>
                </c:pt>
                <c:pt idx="8839">
                  <c:v>86.3</c:v>
                </c:pt>
                <c:pt idx="8840">
                  <c:v>86.45</c:v>
                </c:pt>
                <c:pt idx="8841">
                  <c:v>87.02</c:v>
                </c:pt>
                <c:pt idx="8842">
                  <c:v>88.87</c:v>
                </c:pt>
                <c:pt idx="8843">
                  <c:v>89.17</c:v>
                </c:pt>
                <c:pt idx="8844">
                  <c:v>88.71</c:v>
                </c:pt>
                <c:pt idx="8845">
                  <c:v>80.38</c:v>
                </c:pt>
                <c:pt idx="8846">
                  <c:v>89.83</c:v>
                </c:pt>
                <c:pt idx="8847">
                  <c:v>90.44</c:v>
                </c:pt>
                <c:pt idx="8848">
                  <c:v>90.46</c:v>
                </c:pt>
                <c:pt idx="8849">
                  <c:v>90.8</c:v>
                </c:pt>
                <c:pt idx="8850">
                  <c:v>91.09</c:v>
                </c:pt>
                <c:pt idx="8851">
                  <c:v>85.55</c:v>
                </c:pt>
                <c:pt idx="8852">
                  <c:v>84.27</c:v>
                </c:pt>
                <c:pt idx="8853">
                  <c:v>83.54</c:v>
                </c:pt>
                <c:pt idx="8854">
                  <c:v>84.33</c:v>
                </c:pt>
                <c:pt idx="8855">
                  <c:v>83.58</c:v>
                </c:pt>
                <c:pt idx="8856">
                  <c:v>87.48</c:v>
                </c:pt>
                <c:pt idx="8857">
                  <c:v>105.38</c:v>
                </c:pt>
                <c:pt idx="8858">
                  <c:v>111.31</c:v>
                </c:pt>
                <c:pt idx="8859">
                  <c:v>111.81</c:v>
                </c:pt>
                <c:pt idx="8860">
                  <c:v>111.81</c:v>
                </c:pt>
                <c:pt idx="8861">
                  <c:v>113.5</c:v>
                </c:pt>
                <c:pt idx="8862">
                  <c:v>103.67</c:v>
                </c:pt>
                <c:pt idx="8863">
                  <c:v>104.26</c:v>
                </c:pt>
                <c:pt idx="8864">
                  <c:v>104.42</c:v>
                </c:pt>
                <c:pt idx="8865">
                  <c:v>99.05</c:v>
                </c:pt>
                <c:pt idx="8866">
                  <c:v>90.93</c:v>
                </c:pt>
                <c:pt idx="8867">
                  <c:v>90.46</c:v>
                </c:pt>
                <c:pt idx="8868">
                  <c:v>111.61</c:v>
                </c:pt>
                <c:pt idx="8869">
                  <c:v>102.29</c:v>
                </c:pt>
                <c:pt idx="8870">
                  <c:v>102.37</c:v>
                </c:pt>
                <c:pt idx="8871">
                  <c:v>88.34</c:v>
                </c:pt>
                <c:pt idx="8872">
                  <c:v>88.71</c:v>
                </c:pt>
                <c:pt idx="8873">
                  <c:v>89.66</c:v>
                </c:pt>
                <c:pt idx="8874">
                  <c:v>90.17</c:v>
                </c:pt>
                <c:pt idx="8875">
                  <c:v>84.51</c:v>
                </c:pt>
                <c:pt idx="8876">
                  <c:v>83.62</c:v>
                </c:pt>
                <c:pt idx="8877">
                  <c:v>105.73</c:v>
                </c:pt>
                <c:pt idx="8878">
                  <c:v>102.2</c:v>
                </c:pt>
                <c:pt idx="8879">
                  <c:v>102.57</c:v>
                </c:pt>
                <c:pt idx="8880">
                  <c:v>101.82</c:v>
                </c:pt>
                <c:pt idx="8881">
                  <c:v>101.31</c:v>
                </c:pt>
                <c:pt idx="8882">
                  <c:v>104.38</c:v>
                </c:pt>
                <c:pt idx="8883">
                  <c:v>104.75</c:v>
                </c:pt>
                <c:pt idx="8884">
                  <c:v>82.29</c:v>
                </c:pt>
                <c:pt idx="8885">
                  <c:v>105.79</c:v>
                </c:pt>
                <c:pt idx="8886">
                  <c:v>108.56</c:v>
                </c:pt>
                <c:pt idx="8887">
                  <c:v>110.63</c:v>
                </c:pt>
                <c:pt idx="8888">
                  <c:v>111.16</c:v>
                </c:pt>
                <c:pt idx="8889">
                  <c:v>111.47</c:v>
                </c:pt>
                <c:pt idx="8890">
                  <c:v>98.48</c:v>
                </c:pt>
                <c:pt idx="8891">
                  <c:v>92.98</c:v>
                </c:pt>
                <c:pt idx="8892">
                  <c:v>106.91</c:v>
                </c:pt>
                <c:pt idx="8893">
                  <c:v>110.23</c:v>
                </c:pt>
                <c:pt idx="8894">
                  <c:v>104.42</c:v>
                </c:pt>
                <c:pt idx="8895">
                  <c:v>104.49</c:v>
                </c:pt>
                <c:pt idx="8896">
                  <c:v>105.52</c:v>
                </c:pt>
                <c:pt idx="8897">
                  <c:v>104.08</c:v>
                </c:pt>
                <c:pt idx="8898">
                  <c:v>105.28</c:v>
                </c:pt>
                <c:pt idx="8899">
                  <c:v>106.68</c:v>
                </c:pt>
                <c:pt idx="8900">
                  <c:v>107.29</c:v>
                </c:pt>
                <c:pt idx="8901">
                  <c:v>107.84</c:v>
                </c:pt>
                <c:pt idx="8902">
                  <c:v>108.68</c:v>
                </c:pt>
                <c:pt idx="8903">
                  <c:v>110.45</c:v>
                </c:pt>
                <c:pt idx="8904">
                  <c:v>112.26</c:v>
                </c:pt>
                <c:pt idx="8905">
                  <c:v>104.34</c:v>
                </c:pt>
                <c:pt idx="8906">
                  <c:v>107.97</c:v>
                </c:pt>
                <c:pt idx="8907">
                  <c:v>105.85</c:v>
                </c:pt>
                <c:pt idx="8908">
                  <c:v>104.79</c:v>
                </c:pt>
                <c:pt idx="8909">
                  <c:v>104.61</c:v>
                </c:pt>
                <c:pt idx="8910">
                  <c:v>110.86</c:v>
                </c:pt>
                <c:pt idx="8911">
                  <c:v>111.73</c:v>
                </c:pt>
                <c:pt idx="8912">
                  <c:v>109.82</c:v>
                </c:pt>
                <c:pt idx="8913">
                  <c:v>105.95</c:v>
                </c:pt>
                <c:pt idx="8914">
                  <c:v>106.4</c:v>
                </c:pt>
                <c:pt idx="8915">
                  <c:v>106.13</c:v>
                </c:pt>
                <c:pt idx="8916">
                  <c:v>106.79</c:v>
                </c:pt>
                <c:pt idx="8917">
                  <c:v>108.05</c:v>
                </c:pt>
                <c:pt idx="8918">
                  <c:v>108.7</c:v>
                </c:pt>
                <c:pt idx="8919">
                  <c:v>109.47</c:v>
                </c:pt>
                <c:pt idx="8920">
                  <c:v>110.23</c:v>
                </c:pt>
                <c:pt idx="8921">
                  <c:v>110.12</c:v>
                </c:pt>
                <c:pt idx="8922">
                  <c:v>109.33</c:v>
                </c:pt>
                <c:pt idx="8923">
                  <c:v>102.84</c:v>
                </c:pt>
                <c:pt idx="8924">
                  <c:v>110.9</c:v>
                </c:pt>
                <c:pt idx="8925">
                  <c:v>112.79</c:v>
                </c:pt>
                <c:pt idx="8926">
                  <c:v>113.63</c:v>
                </c:pt>
                <c:pt idx="8927">
                  <c:v>114.5</c:v>
                </c:pt>
                <c:pt idx="8928">
                  <c:v>115.6</c:v>
                </c:pt>
                <c:pt idx="8929">
                  <c:v>98.44</c:v>
                </c:pt>
                <c:pt idx="8930">
                  <c:v>103.1</c:v>
                </c:pt>
                <c:pt idx="8931">
                  <c:v>103.34</c:v>
                </c:pt>
                <c:pt idx="8932">
                  <c:v>115.83</c:v>
                </c:pt>
                <c:pt idx="8933">
                  <c:v>114.5</c:v>
                </c:pt>
                <c:pt idx="8934">
                  <c:v>109.27</c:v>
                </c:pt>
                <c:pt idx="8935">
                  <c:v>109.09</c:v>
                </c:pt>
                <c:pt idx="8936">
                  <c:v>468.6</c:v>
                </c:pt>
                <c:pt idx="8937">
                  <c:v>517.79999999999995</c:v>
                </c:pt>
                <c:pt idx="8938">
                  <c:v>524.4</c:v>
                </c:pt>
                <c:pt idx="8939">
                  <c:v>522.5</c:v>
                </c:pt>
                <c:pt idx="8940">
                  <c:v>519.20000000000005</c:v>
                </c:pt>
                <c:pt idx="8941">
                  <c:v>508.8</c:v>
                </c:pt>
                <c:pt idx="8942">
                  <c:v>490.5</c:v>
                </c:pt>
                <c:pt idx="8943">
                  <c:v>481</c:v>
                </c:pt>
                <c:pt idx="8944">
                  <c:v>432</c:v>
                </c:pt>
                <c:pt idx="8945">
                  <c:v>423.7</c:v>
                </c:pt>
                <c:pt idx="8946">
                  <c:v>245.88</c:v>
                </c:pt>
                <c:pt idx="8947">
                  <c:v>101.29</c:v>
                </c:pt>
                <c:pt idx="8948">
                  <c:v>103.02</c:v>
                </c:pt>
                <c:pt idx="8949">
                  <c:v>96.99</c:v>
                </c:pt>
                <c:pt idx="8950">
                  <c:v>94.69</c:v>
                </c:pt>
                <c:pt idx="8951">
                  <c:v>95.4</c:v>
                </c:pt>
                <c:pt idx="8952">
                  <c:v>96.28</c:v>
                </c:pt>
                <c:pt idx="8953">
                  <c:v>89.05</c:v>
                </c:pt>
                <c:pt idx="8954">
                  <c:v>82.99</c:v>
                </c:pt>
                <c:pt idx="8955">
                  <c:v>93.53</c:v>
                </c:pt>
                <c:pt idx="8956">
                  <c:v>92.47</c:v>
                </c:pt>
                <c:pt idx="8957">
                  <c:v>90.25</c:v>
                </c:pt>
                <c:pt idx="8958">
                  <c:v>82.48</c:v>
                </c:pt>
                <c:pt idx="8959">
                  <c:v>83.01</c:v>
                </c:pt>
                <c:pt idx="8960">
                  <c:v>92.39</c:v>
                </c:pt>
                <c:pt idx="8961">
                  <c:v>92.92</c:v>
                </c:pt>
                <c:pt idx="8962">
                  <c:v>94.73</c:v>
                </c:pt>
                <c:pt idx="8963">
                  <c:v>92.94</c:v>
                </c:pt>
                <c:pt idx="8964">
                  <c:v>86.24</c:v>
                </c:pt>
                <c:pt idx="8965">
                  <c:v>77.849999999999994</c:v>
                </c:pt>
                <c:pt idx="8966">
                  <c:v>74.23</c:v>
                </c:pt>
                <c:pt idx="8967">
                  <c:v>77.22</c:v>
                </c:pt>
                <c:pt idx="8968">
                  <c:v>76.31</c:v>
                </c:pt>
                <c:pt idx="8969">
                  <c:v>80.05</c:v>
                </c:pt>
                <c:pt idx="8970">
                  <c:v>100.54</c:v>
                </c:pt>
                <c:pt idx="8971">
                  <c:v>98.74</c:v>
                </c:pt>
                <c:pt idx="8972">
                  <c:v>92.96</c:v>
                </c:pt>
                <c:pt idx="8973">
                  <c:v>94.18</c:v>
                </c:pt>
                <c:pt idx="8974">
                  <c:v>88.24</c:v>
                </c:pt>
                <c:pt idx="8975">
                  <c:v>79.22</c:v>
                </c:pt>
                <c:pt idx="8976">
                  <c:v>81.44</c:v>
                </c:pt>
                <c:pt idx="8977">
                  <c:v>74.98</c:v>
                </c:pt>
                <c:pt idx="8978">
                  <c:v>74.84</c:v>
                </c:pt>
                <c:pt idx="8979">
                  <c:v>71.05</c:v>
                </c:pt>
                <c:pt idx="8980">
                  <c:v>75.86</c:v>
                </c:pt>
                <c:pt idx="8981">
                  <c:v>75.489999999999995</c:v>
                </c:pt>
                <c:pt idx="8982">
                  <c:v>77.040000000000006</c:v>
                </c:pt>
                <c:pt idx="8983">
                  <c:v>95.63</c:v>
                </c:pt>
                <c:pt idx="8984">
                  <c:v>101.21</c:v>
                </c:pt>
                <c:pt idx="8985">
                  <c:v>105.12</c:v>
                </c:pt>
                <c:pt idx="8986">
                  <c:v>107.58</c:v>
                </c:pt>
                <c:pt idx="8987">
                  <c:v>108.41</c:v>
                </c:pt>
                <c:pt idx="8988">
                  <c:v>108.78</c:v>
                </c:pt>
                <c:pt idx="8989">
                  <c:v>109.05</c:v>
                </c:pt>
                <c:pt idx="8990">
                  <c:v>106.48</c:v>
                </c:pt>
                <c:pt idx="8991">
                  <c:v>106.58</c:v>
                </c:pt>
                <c:pt idx="8992">
                  <c:v>107.25</c:v>
                </c:pt>
                <c:pt idx="8993">
                  <c:v>107.66</c:v>
                </c:pt>
                <c:pt idx="8994">
                  <c:v>102.2</c:v>
                </c:pt>
                <c:pt idx="8995">
                  <c:v>102.57</c:v>
                </c:pt>
                <c:pt idx="8996">
                  <c:v>105.06</c:v>
                </c:pt>
                <c:pt idx="8997">
                  <c:v>105.52</c:v>
                </c:pt>
                <c:pt idx="8998">
                  <c:v>100.58</c:v>
                </c:pt>
                <c:pt idx="8999">
                  <c:v>103.41</c:v>
                </c:pt>
                <c:pt idx="9000">
                  <c:v>100.54</c:v>
                </c:pt>
                <c:pt idx="9001">
                  <c:v>101.9</c:v>
                </c:pt>
                <c:pt idx="9002">
                  <c:v>102.92</c:v>
                </c:pt>
                <c:pt idx="9003">
                  <c:v>103.81</c:v>
                </c:pt>
                <c:pt idx="9004">
                  <c:v>104.71</c:v>
                </c:pt>
                <c:pt idx="9005">
                  <c:v>105.42</c:v>
                </c:pt>
                <c:pt idx="9006">
                  <c:v>105.93</c:v>
                </c:pt>
                <c:pt idx="9007">
                  <c:v>106.2</c:v>
                </c:pt>
                <c:pt idx="9008">
                  <c:v>104.61</c:v>
                </c:pt>
                <c:pt idx="9009">
                  <c:v>103.61</c:v>
                </c:pt>
                <c:pt idx="9010">
                  <c:v>104.57</c:v>
                </c:pt>
                <c:pt idx="9011">
                  <c:v>104.97</c:v>
                </c:pt>
                <c:pt idx="9012">
                  <c:v>97.34</c:v>
                </c:pt>
                <c:pt idx="9013">
                  <c:v>98.91</c:v>
                </c:pt>
                <c:pt idx="9014">
                  <c:v>100.66</c:v>
                </c:pt>
                <c:pt idx="9015">
                  <c:v>100.29</c:v>
                </c:pt>
                <c:pt idx="9016">
                  <c:v>98.95</c:v>
                </c:pt>
                <c:pt idx="9017">
                  <c:v>105.12</c:v>
                </c:pt>
                <c:pt idx="9018">
                  <c:v>108.15</c:v>
                </c:pt>
                <c:pt idx="9019">
                  <c:v>111.69</c:v>
                </c:pt>
                <c:pt idx="9020">
                  <c:v>114.75</c:v>
                </c:pt>
                <c:pt idx="9021">
                  <c:v>101.27</c:v>
                </c:pt>
                <c:pt idx="9022">
                  <c:v>97.26</c:v>
                </c:pt>
                <c:pt idx="9023">
                  <c:v>97.62</c:v>
                </c:pt>
                <c:pt idx="9024">
                  <c:v>98.56</c:v>
                </c:pt>
                <c:pt idx="9025">
                  <c:v>102.49</c:v>
                </c:pt>
                <c:pt idx="9026">
                  <c:v>108.94</c:v>
                </c:pt>
                <c:pt idx="9027">
                  <c:v>104.42</c:v>
                </c:pt>
                <c:pt idx="9028">
                  <c:v>103.45</c:v>
                </c:pt>
                <c:pt idx="9029">
                  <c:v>90.27</c:v>
                </c:pt>
                <c:pt idx="9030">
                  <c:v>74.739999999999995</c:v>
                </c:pt>
                <c:pt idx="9031">
                  <c:v>71.12</c:v>
                </c:pt>
                <c:pt idx="9032">
                  <c:v>71.34</c:v>
                </c:pt>
                <c:pt idx="9033">
                  <c:v>75.430000000000007</c:v>
                </c:pt>
                <c:pt idx="9034">
                  <c:v>77.900000000000006</c:v>
                </c:pt>
                <c:pt idx="9035">
                  <c:v>83.66</c:v>
                </c:pt>
                <c:pt idx="9036">
                  <c:v>79.260000000000005</c:v>
                </c:pt>
                <c:pt idx="9037">
                  <c:v>79.52</c:v>
                </c:pt>
                <c:pt idx="9038">
                  <c:v>84.96</c:v>
                </c:pt>
                <c:pt idx="9039">
                  <c:v>78.87</c:v>
                </c:pt>
                <c:pt idx="9040">
                  <c:v>85.04</c:v>
                </c:pt>
                <c:pt idx="9041">
                  <c:v>88.42</c:v>
                </c:pt>
                <c:pt idx="9042">
                  <c:v>86.57</c:v>
                </c:pt>
                <c:pt idx="9043">
                  <c:v>85.2</c:v>
                </c:pt>
                <c:pt idx="9044">
                  <c:v>96.63</c:v>
                </c:pt>
                <c:pt idx="9045">
                  <c:v>101</c:v>
                </c:pt>
                <c:pt idx="9046">
                  <c:v>100.05</c:v>
                </c:pt>
                <c:pt idx="9047">
                  <c:v>99.8</c:v>
                </c:pt>
                <c:pt idx="9048">
                  <c:v>98.4</c:v>
                </c:pt>
                <c:pt idx="9049">
                  <c:v>92.09</c:v>
                </c:pt>
                <c:pt idx="9050">
                  <c:v>89.26</c:v>
                </c:pt>
                <c:pt idx="9051">
                  <c:v>90.19</c:v>
                </c:pt>
                <c:pt idx="9052">
                  <c:v>90.58</c:v>
                </c:pt>
                <c:pt idx="9053">
                  <c:v>91.41</c:v>
                </c:pt>
                <c:pt idx="9054">
                  <c:v>93.14</c:v>
                </c:pt>
                <c:pt idx="9055">
                  <c:v>94.33</c:v>
                </c:pt>
                <c:pt idx="9056">
                  <c:v>94.77</c:v>
                </c:pt>
                <c:pt idx="9057">
                  <c:v>94.65</c:v>
                </c:pt>
                <c:pt idx="9058">
                  <c:v>86.67</c:v>
                </c:pt>
                <c:pt idx="9059">
                  <c:v>86.59</c:v>
                </c:pt>
                <c:pt idx="9060">
                  <c:v>87.08</c:v>
                </c:pt>
                <c:pt idx="9061">
                  <c:v>87.95</c:v>
                </c:pt>
                <c:pt idx="9062">
                  <c:v>90.64</c:v>
                </c:pt>
                <c:pt idx="9063">
                  <c:v>82.29</c:v>
                </c:pt>
                <c:pt idx="9064">
                  <c:v>78.180000000000007</c:v>
                </c:pt>
                <c:pt idx="9065">
                  <c:v>80.83</c:v>
                </c:pt>
                <c:pt idx="9066">
                  <c:v>83.6</c:v>
                </c:pt>
                <c:pt idx="9067">
                  <c:v>84.92</c:v>
                </c:pt>
                <c:pt idx="9068">
                  <c:v>85.2</c:v>
                </c:pt>
                <c:pt idx="9069">
                  <c:v>85.1</c:v>
                </c:pt>
                <c:pt idx="9070">
                  <c:v>86.75</c:v>
                </c:pt>
                <c:pt idx="9071">
                  <c:v>102.47</c:v>
                </c:pt>
                <c:pt idx="9072">
                  <c:v>104.65</c:v>
                </c:pt>
                <c:pt idx="9073">
                  <c:v>104.75</c:v>
                </c:pt>
                <c:pt idx="9074">
                  <c:v>105.12</c:v>
                </c:pt>
                <c:pt idx="9075">
                  <c:v>105.28</c:v>
                </c:pt>
                <c:pt idx="9076">
                  <c:v>107.64</c:v>
                </c:pt>
                <c:pt idx="9077">
                  <c:v>108.98</c:v>
                </c:pt>
                <c:pt idx="9078">
                  <c:v>110.39</c:v>
                </c:pt>
                <c:pt idx="9079">
                  <c:v>106.95</c:v>
                </c:pt>
                <c:pt idx="9080">
                  <c:v>114.87</c:v>
                </c:pt>
                <c:pt idx="9081">
                  <c:v>112.4</c:v>
                </c:pt>
                <c:pt idx="9082">
                  <c:v>113.67</c:v>
                </c:pt>
                <c:pt idx="9083">
                  <c:v>114.95</c:v>
                </c:pt>
                <c:pt idx="9084">
                  <c:v>116.19</c:v>
                </c:pt>
                <c:pt idx="9085">
                  <c:v>117.9</c:v>
                </c:pt>
                <c:pt idx="9086">
                  <c:v>117.33</c:v>
                </c:pt>
                <c:pt idx="9087">
                  <c:v>107.54</c:v>
                </c:pt>
                <c:pt idx="9088">
                  <c:v>111.92</c:v>
                </c:pt>
                <c:pt idx="9089">
                  <c:v>114.2</c:v>
                </c:pt>
                <c:pt idx="9090">
                  <c:v>114.66</c:v>
                </c:pt>
                <c:pt idx="9091">
                  <c:v>112.59</c:v>
                </c:pt>
                <c:pt idx="9092">
                  <c:v>111.75</c:v>
                </c:pt>
                <c:pt idx="9093">
                  <c:v>111.96</c:v>
                </c:pt>
                <c:pt idx="9094">
                  <c:v>106.79</c:v>
                </c:pt>
                <c:pt idx="9095">
                  <c:v>97.36</c:v>
                </c:pt>
                <c:pt idx="9096">
                  <c:v>94.79</c:v>
                </c:pt>
                <c:pt idx="9097">
                  <c:v>95.26</c:v>
                </c:pt>
                <c:pt idx="9098">
                  <c:v>98.07</c:v>
                </c:pt>
                <c:pt idx="9099">
                  <c:v>101.63</c:v>
                </c:pt>
                <c:pt idx="9100">
                  <c:v>89.07</c:v>
                </c:pt>
                <c:pt idx="9101">
                  <c:v>95.91</c:v>
                </c:pt>
                <c:pt idx="9102">
                  <c:v>91.94</c:v>
                </c:pt>
                <c:pt idx="9103">
                  <c:v>82.46</c:v>
                </c:pt>
                <c:pt idx="9104">
                  <c:v>90.62</c:v>
                </c:pt>
                <c:pt idx="9105">
                  <c:v>112.89</c:v>
                </c:pt>
                <c:pt idx="9106">
                  <c:v>109.98</c:v>
                </c:pt>
                <c:pt idx="9107">
                  <c:v>106.24</c:v>
                </c:pt>
                <c:pt idx="9108">
                  <c:v>106.93</c:v>
                </c:pt>
                <c:pt idx="9109">
                  <c:v>108.11</c:v>
                </c:pt>
                <c:pt idx="9110">
                  <c:v>109.21</c:v>
                </c:pt>
                <c:pt idx="9111">
                  <c:v>103.55</c:v>
                </c:pt>
                <c:pt idx="9112">
                  <c:v>104.34</c:v>
                </c:pt>
                <c:pt idx="9113">
                  <c:v>106.38</c:v>
                </c:pt>
                <c:pt idx="9114">
                  <c:v>100.9</c:v>
                </c:pt>
                <c:pt idx="9115">
                  <c:v>100.54</c:v>
                </c:pt>
                <c:pt idx="9116">
                  <c:v>104.42</c:v>
                </c:pt>
                <c:pt idx="9117">
                  <c:v>103.55</c:v>
                </c:pt>
                <c:pt idx="9118">
                  <c:v>103.65</c:v>
                </c:pt>
                <c:pt idx="9119">
                  <c:v>103.57</c:v>
                </c:pt>
                <c:pt idx="9120">
                  <c:v>103.77</c:v>
                </c:pt>
                <c:pt idx="9121">
                  <c:v>103.89</c:v>
                </c:pt>
                <c:pt idx="9122">
                  <c:v>107.54</c:v>
                </c:pt>
                <c:pt idx="9123">
                  <c:v>104.38</c:v>
                </c:pt>
                <c:pt idx="9124">
                  <c:v>104.81</c:v>
                </c:pt>
                <c:pt idx="9125">
                  <c:v>104.85</c:v>
                </c:pt>
                <c:pt idx="9126">
                  <c:v>105.24</c:v>
                </c:pt>
                <c:pt idx="9127">
                  <c:v>102.75</c:v>
                </c:pt>
                <c:pt idx="9128">
                  <c:v>106.44</c:v>
                </c:pt>
                <c:pt idx="9129">
                  <c:v>105.18</c:v>
                </c:pt>
                <c:pt idx="9130">
                  <c:v>107.23</c:v>
                </c:pt>
                <c:pt idx="9131">
                  <c:v>104.22</c:v>
                </c:pt>
                <c:pt idx="9132">
                  <c:v>111.39</c:v>
                </c:pt>
                <c:pt idx="9133">
                  <c:v>114.58</c:v>
                </c:pt>
                <c:pt idx="9134">
                  <c:v>106.17</c:v>
                </c:pt>
                <c:pt idx="9135">
                  <c:v>106.97</c:v>
                </c:pt>
                <c:pt idx="9136">
                  <c:v>113.24</c:v>
                </c:pt>
                <c:pt idx="9137">
                  <c:v>117.11</c:v>
                </c:pt>
                <c:pt idx="9138">
                  <c:v>115.7</c:v>
                </c:pt>
                <c:pt idx="9139">
                  <c:v>114.42</c:v>
                </c:pt>
                <c:pt idx="9140">
                  <c:v>110.14</c:v>
                </c:pt>
                <c:pt idx="9141">
                  <c:v>104.73</c:v>
                </c:pt>
                <c:pt idx="9142">
                  <c:v>104.95</c:v>
                </c:pt>
                <c:pt idx="9143">
                  <c:v>108.33</c:v>
                </c:pt>
                <c:pt idx="9144">
                  <c:v>112.43</c:v>
                </c:pt>
                <c:pt idx="9145">
                  <c:v>114.24</c:v>
                </c:pt>
                <c:pt idx="9146">
                  <c:v>109.76</c:v>
                </c:pt>
                <c:pt idx="9147">
                  <c:v>107.01</c:v>
                </c:pt>
                <c:pt idx="9148">
                  <c:v>104.04</c:v>
                </c:pt>
                <c:pt idx="9149">
                  <c:v>111.33</c:v>
                </c:pt>
                <c:pt idx="9150">
                  <c:v>113.18</c:v>
                </c:pt>
                <c:pt idx="9151">
                  <c:v>105.03</c:v>
                </c:pt>
                <c:pt idx="9152">
                  <c:v>106.68</c:v>
                </c:pt>
                <c:pt idx="9153">
                  <c:v>107.21</c:v>
                </c:pt>
                <c:pt idx="9154">
                  <c:v>104.85</c:v>
                </c:pt>
                <c:pt idx="9155">
                  <c:v>108.68</c:v>
                </c:pt>
                <c:pt idx="9156">
                  <c:v>109.62</c:v>
                </c:pt>
                <c:pt idx="9157">
                  <c:v>112.53</c:v>
                </c:pt>
                <c:pt idx="9158">
                  <c:v>116.46</c:v>
                </c:pt>
                <c:pt idx="9159">
                  <c:v>120.06</c:v>
                </c:pt>
                <c:pt idx="9160">
                  <c:v>117.96</c:v>
                </c:pt>
                <c:pt idx="9161">
                  <c:v>119.1</c:v>
                </c:pt>
                <c:pt idx="9162">
                  <c:v>120.49</c:v>
                </c:pt>
                <c:pt idx="9163">
                  <c:v>120.06</c:v>
                </c:pt>
                <c:pt idx="9164">
                  <c:v>123.7</c:v>
                </c:pt>
                <c:pt idx="9165">
                  <c:v>121.67</c:v>
                </c:pt>
                <c:pt idx="9166">
                  <c:v>120.96</c:v>
                </c:pt>
                <c:pt idx="9167">
                  <c:v>118.39</c:v>
                </c:pt>
                <c:pt idx="9168">
                  <c:v>108.94</c:v>
                </c:pt>
                <c:pt idx="9169">
                  <c:v>107.54</c:v>
                </c:pt>
                <c:pt idx="9170">
                  <c:v>110.65</c:v>
                </c:pt>
                <c:pt idx="9171">
                  <c:v>110.98</c:v>
                </c:pt>
                <c:pt idx="9172">
                  <c:v>106.46</c:v>
                </c:pt>
                <c:pt idx="9173">
                  <c:v>95.81</c:v>
                </c:pt>
                <c:pt idx="9174">
                  <c:v>94.81</c:v>
                </c:pt>
                <c:pt idx="9175">
                  <c:v>105.87</c:v>
                </c:pt>
                <c:pt idx="9176">
                  <c:v>104.1</c:v>
                </c:pt>
                <c:pt idx="9177">
                  <c:v>107.99</c:v>
                </c:pt>
                <c:pt idx="9178">
                  <c:v>110.49</c:v>
                </c:pt>
                <c:pt idx="9179">
                  <c:v>112.2</c:v>
                </c:pt>
                <c:pt idx="9180">
                  <c:v>114.83</c:v>
                </c:pt>
                <c:pt idx="9181">
                  <c:v>119.33</c:v>
                </c:pt>
                <c:pt idx="9182">
                  <c:v>118.63</c:v>
                </c:pt>
                <c:pt idx="9183">
                  <c:v>120.98</c:v>
                </c:pt>
                <c:pt idx="9184">
                  <c:v>122.75</c:v>
                </c:pt>
                <c:pt idx="9185">
                  <c:v>124.62</c:v>
                </c:pt>
                <c:pt idx="9186">
                  <c:v>122.4</c:v>
                </c:pt>
                <c:pt idx="9187">
                  <c:v>123.7</c:v>
                </c:pt>
                <c:pt idx="9188">
                  <c:v>120.55</c:v>
                </c:pt>
                <c:pt idx="9189">
                  <c:v>123.81</c:v>
                </c:pt>
                <c:pt idx="9190">
                  <c:v>121.18</c:v>
                </c:pt>
                <c:pt idx="9191">
                  <c:v>123.72</c:v>
                </c:pt>
                <c:pt idx="9192">
                  <c:v>122.87</c:v>
                </c:pt>
                <c:pt idx="9193">
                  <c:v>126.01</c:v>
                </c:pt>
                <c:pt idx="9194">
                  <c:v>121.97</c:v>
                </c:pt>
                <c:pt idx="9195">
                  <c:v>115.74</c:v>
                </c:pt>
                <c:pt idx="9196">
                  <c:v>107.84</c:v>
                </c:pt>
                <c:pt idx="9197">
                  <c:v>104.79</c:v>
                </c:pt>
                <c:pt idx="9198">
                  <c:v>105.95</c:v>
                </c:pt>
                <c:pt idx="9199">
                  <c:v>105.54</c:v>
                </c:pt>
                <c:pt idx="9200">
                  <c:v>110.17</c:v>
                </c:pt>
                <c:pt idx="9201">
                  <c:v>111.73</c:v>
                </c:pt>
                <c:pt idx="9202">
                  <c:v>117.56</c:v>
                </c:pt>
                <c:pt idx="9203">
                  <c:v>117.33</c:v>
                </c:pt>
                <c:pt idx="9204">
                  <c:v>109.96</c:v>
                </c:pt>
                <c:pt idx="9205">
                  <c:v>112.04</c:v>
                </c:pt>
                <c:pt idx="9206">
                  <c:v>112.34</c:v>
                </c:pt>
                <c:pt idx="9207">
                  <c:v>104.89</c:v>
                </c:pt>
                <c:pt idx="9208">
                  <c:v>103.18</c:v>
                </c:pt>
                <c:pt idx="9209">
                  <c:v>103.87</c:v>
                </c:pt>
                <c:pt idx="9210">
                  <c:v>104.46</c:v>
                </c:pt>
                <c:pt idx="9211">
                  <c:v>104.73</c:v>
                </c:pt>
                <c:pt idx="9212">
                  <c:v>101.57</c:v>
                </c:pt>
                <c:pt idx="9213">
                  <c:v>110.74</c:v>
                </c:pt>
                <c:pt idx="9214">
                  <c:v>112.16</c:v>
                </c:pt>
                <c:pt idx="9215">
                  <c:v>113.89</c:v>
                </c:pt>
                <c:pt idx="9216">
                  <c:v>114.03</c:v>
                </c:pt>
                <c:pt idx="9217">
                  <c:v>105.24</c:v>
                </c:pt>
                <c:pt idx="9218">
                  <c:v>107.86</c:v>
                </c:pt>
                <c:pt idx="9219">
                  <c:v>110.55</c:v>
                </c:pt>
                <c:pt idx="9220">
                  <c:v>103.04</c:v>
                </c:pt>
                <c:pt idx="9221">
                  <c:v>103.49</c:v>
                </c:pt>
                <c:pt idx="9222">
                  <c:v>101.63</c:v>
                </c:pt>
                <c:pt idx="9223">
                  <c:v>95.08</c:v>
                </c:pt>
                <c:pt idx="9224">
                  <c:v>103.47</c:v>
                </c:pt>
                <c:pt idx="9225">
                  <c:v>107.91</c:v>
                </c:pt>
                <c:pt idx="9226">
                  <c:v>95.16</c:v>
                </c:pt>
                <c:pt idx="9227">
                  <c:v>94.43</c:v>
                </c:pt>
                <c:pt idx="9228">
                  <c:v>93.41</c:v>
                </c:pt>
                <c:pt idx="9229">
                  <c:v>89.7</c:v>
                </c:pt>
                <c:pt idx="9230">
                  <c:v>89.13</c:v>
                </c:pt>
                <c:pt idx="9231">
                  <c:v>88.4</c:v>
                </c:pt>
                <c:pt idx="9232">
                  <c:v>87.79</c:v>
                </c:pt>
                <c:pt idx="9233">
                  <c:v>84.41</c:v>
                </c:pt>
                <c:pt idx="9234">
                  <c:v>78.319999999999993</c:v>
                </c:pt>
                <c:pt idx="9235">
                  <c:v>77.47</c:v>
                </c:pt>
                <c:pt idx="9236">
                  <c:v>77.180000000000007</c:v>
                </c:pt>
                <c:pt idx="9237">
                  <c:v>94.33</c:v>
                </c:pt>
                <c:pt idx="9238">
                  <c:v>93.47</c:v>
                </c:pt>
                <c:pt idx="9239">
                  <c:v>93.92</c:v>
                </c:pt>
                <c:pt idx="9240">
                  <c:v>95.32</c:v>
                </c:pt>
                <c:pt idx="9241">
                  <c:v>89.42</c:v>
                </c:pt>
                <c:pt idx="9242">
                  <c:v>87.89</c:v>
                </c:pt>
                <c:pt idx="9243">
                  <c:v>89.07</c:v>
                </c:pt>
                <c:pt idx="9244">
                  <c:v>89.83</c:v>
                </c:pt>
                <c:pt idx="9245">
                  <c:v>90.7</c:v>
                </c:pt>
                <c:pt idx="9246">
                  <c:v>92.41</c:v>
                </c:pt>
                <c:pt idx="9247">
                  <c:v>95.3</c:v>
                </c:pt>
                <c:pt idx="9248">
                  <c:v>98.25</c:v>
                </c:pt>
                <c:pt idx="9249">
                  <c:v>99.46</c:v>
                </c:pt>
                <c:pt idx="9250">
                  <c:v>100.86</c:v>
                </c:pt>
                <c:pt idx="9251">
                  <c:v>102.31</c:v>
                </c:pt>
                <c:pt idx="9252">
                  <c:v>101.98</c:v>
                </c:pt>
                <c:pt idx="9253">
                  <c:v>102.43</c:v>
                </c:pt>
                <c:pt idx="9254">
                  <c:v>103</c:v>
                </c:pt>
                <c:pt idx="9255">
                  <c:v>101.15</c:v>
                </c:pt>
                <c:pt idx="9256">
                  <c:v>94.41</c:v>
                </c:pt>
                <c:pt idx="9257">
                  <c:v>102.49</c:v>
                </c:pt>
                <c:pt idx="9258">
                  <c:v>88.93</c:v>
                </c:pt>
                <c:pt idx="9259">
                  <c:v>82.03</c:v>
                </c:pt>
                <c:pt idx="9260">
                  <c:v>81.34</c:v>
                </c:pt>
                <c:pt idx="9261">
                  <c:v>80.62</c:v>
                </c:pt>
                <c:pt idx="9262">
                  <c:v>71.28</c:v>
                </c:pt>
                <c:pt idx="9263">
                  <c:v>81.64</c:v>
                </c:pt>
                <c:pt idx="9264">
                  <c:v>82.07</c:v>
                </c:pt>
                <c:pt idx="9265">
                  <c:v>100.88</c:v>
                </c:pt>
                <c:pt idx="9266">
                  <c:v>99.74</c:v>
                </c:pt>
                <c:pt idx="9267">
                  <c:v>95.24</c:v>
                </c:pt>
                <c:pt idx="9268">
                  <c:v>86.87</c:v>
                </c:pt>
                <c:pt idx="9269">
                  <c:v>85.16</c:v>
                </c:pt>
                <c:pt idx="9270">
                  <c:v>94.06</c:v>
                </c:pt>
                <c:pt idx="9271">
                  <c:v>100.54</c:v>
                </c:pt>
                <c:pt idx="9272">
                  <c:v>101.66</c:v>
                </c:pt>
                <c:pt idx="9273">
                  <c:v>104.44</c:v>
                </c:pt>
                <c:pt idx="9274">
                  <c:v>106.36</c:v>
                </c:pt>
                <c:pt idx="9275">
                  <c:v>111.55</c:v>
                </c:pt>
                <c:pt idx="9276">
                  <c:v>114.26</c:v>
                </c:pt>
                <c:pt idx="9277">
                  <c:v>113.77</c:v>
                </c:pt>
                <c:pt idx="9278">
                  <c:v>113.71</c:v>
                </c:pt>
                <c:pt idx="9279">
                  <c:v>113.3</c:v>
                </c:pt>
                <c:pt idx="9280">
                  <c:v>112.85</c:v>
                </c:pt>
                <c:pt idx="9281">
                  <c:v>112.81</c:v>
                </c:pt>
                <c:pt idx="9282">
                  <c:v>106.03</c:v>
                </c:pt>
                <c:pt idx="9283">
                  <c:v>102.27</c:v>
                </c:pt>
                <c:pt idx="9284">
                  <c:v>102.67</c:v>
                </c:pt>
                <c:pt idx="9285">
                  <c:v>100.78</c:v>
                </c:pt>
                <c:pt idx="9286">
                  <c:v>86.79</c:v>
                </c:pt>
                <c:pt idx="9287">
                  <c:v>85.31</c:v>
                </c:pt>
                <c:pt idx="9288">
                  <c:v>85.27</c:v>
                </c:pt>
                <c:pt idx="9289">
                  <c:v>85.53</c:v>
                </c:pt>
                <c:pt idx="9290">
                  <c:v>85.16</c:v>
                </c:pt>
                <c:pt idx="9291">
                  <c:v>85.49</c:v>
                </c:pt>
                <c:pt idx="9292">
                  <c:v>84.98</c:v>
                </c:pt>
                <c:pt idx="9293">
                  <c:v>77.61</c:v>
                </c:pt>
                <c:pt idx="9294">
                  <c:v>76.650000000000006</c:v>
                </c:pt>
                <c:pt idx="9295">
                  <c:v>77.02</c:v>
                </c:pt>
                <c:pt idx="9296">
                  <c:v>80.239999999999995</c:v>
                </c:pt>
                <c:pt idx="9297">
                  <c:v>83.92</c:v>
                </c:pt>
                <c:pt idx="9298">
                  <c:v>91.94</c:v>
                </c:pt>
                <c:pt idx="9299">
                  <c:v>89.13</c:v>
                </c:pt>
                <c:pt idx="9300">
                  <c:v>90.19</c:v>
                </c:pt>
                <c:pt idx="9301">
                  <c:v>103.3</c:v>
                </c:pt>
                <c:pt idx="9302">
                  <c:v>105.46</c:v>
                </c:pt>
                <c:pt idx="9303">
                  <c:v>105.99</c:v>
                </c:pt>
                <c:pt idx="9304">
                  <c:v>98.15</c:v>
                </c:pt>
                <c:pt idx="9305">
                  <c:v>100.03</c:v>
                </c:pt>
                <c:pt idx="9306">
                  <c:v>106.87</c:v>
                </c:pt>
                <c:pt idx="9307">
                  <c:v>108.46</c:v>
                </c:pt>
                <c:pt idx="9308">
                  <c:v>107.66</c:v>
                </c:pt>
                <c:pt idx="9309">
                  <c:v>106.66</c:v>
                </c:pt>
                <c:pt idx="9310">
                  <c:v>107.13</c:v>
                </c:pt>
                <c:pt idx="9311">
                  <c:v>107.52</c:v>
                </c:pt>
                <c:pt idx="9312">
                  <c:v>104.89</c:v>
                </c:pt>
                <c:pt idx="9313">
                  <c:v>105.2</c:v>
                </c:pt>
                <c:pt idx="9314">
                  <c:v>97.2</c:v>
                </c:pt>
                <c:pt idx="9315">
                  <c:v>106.68</c:v>
                </c:pt>
                <c:pt idx="9316">
                  <c:v>109.88</c:v>
                </c:pt>
                <c:pt idx="9317">
                  <c:v>109.33</c:v>
                </c:pt>
                <c:pt idx="9318">
                  <c:v>108.03</c:v>
                </c:pt>
                <c:pt idx="9319">
                  <c:v>103.37</c:v>
                </c:pt>
                <c:pt idx="9320">
                  <c:v>93.21</c:v>
                </c:pt>
                <c:pt idx="9321">
                  <c:v>94.12</c:v>
                </c:pt>
                <c:pt idx="9322">
                  <c:v>94.73</c:v>
                </c:pt>
                <c:pt idx="9323">
                  <c:v>96.04</c:v>
                </c:pt>
                <c:pt idx="9324">
                  <c:v>97.66</c:v>
                </c:pt>
                <c:pt idx="9325">
                  <c:v>99.01</c:v>
                </c:pt>
                <c:pt idx="9326">
                  <c:v>100.74</c:v>
                </c:pt>
                <c:pt idx="9327">
                  <c:v>102.2</c:v>
                </c:pt>
                <c:pt idx="9328">
                  <c:v>94.24</c:v>
                </c:pt>
                <c:pt idx="9329">
                  <c:v>98.01</c:v>
                </c:pt>
                <c:pt idx="9330">
                  <c:v>100.58</c:v>
                </c:pt>
                <c:pt idx="9331">
                  <c:v>101.63</c:v>
                </c:pt>
                <c:pt idx="9332">
                  <c:v>102.65</c:v>
                </c:pt>
                <c:pt idx="9333">
                  <c:v>103.65</c:v>
                </c:pt>
                <c:pt idx="9334">
                  <c:v>103.89</c:v>
                </c:pt>
                <c:pt idx="9335">
                  <c:v>92.13</c:v>
                </c:pt>
                <c:pt idx="9336">
                  <c:v>92.43</c:v>
                </c:pt>
                <c:pt idx="9337">
                  <c:v>85.86</c:v>
                </c:pt>
                <c:pt idx="9338">
                  <c:v>84.82</c:v>
                </c:pt>
                <c:pt idx="9339">
                  <c:v>96.48</c:v>
                </c:pt>
                <c:pt idx="9340">
                  <c:v>92.6</c:v>
                </c:pt>
                <c:pt idx="9341">
                  <c:v>92.51</c:v>
                </c:pt>
                <c:pt idx="9342">
                  <c:v>94.2</c:v>
                </c:pt>
                <c:pt idx="9343">
                  <c:v>100.39</c:v>
                </c:pt>
                <c:pt idx="9344">
                  <c:v>99.46</c:v>
                </c:pt>
                <c:pt idx="9345">
                  <c:v>93.23</c:v>
                </c:pt>
                <c:pt idx="9346">
                  <c:v>93.63</c:v>
                </c:pt>
                <c:pt idx="9347">
                  <c:v>97.71</c:v>
                </c:pt>
                <c:pt idx="9348">
                  <c:v>104.34</c:v>
                </c:pt>
                <c:pt idx="9349">
                  <c:v>106.89</c:v>
                </c:pt>
                <c:pt idx="9350">
                  <c:v>105.87</c:v>
                </c:pt>
                <c:pt idx="9351">
                  <c:v>98.58</c:v>
                </c:pt>
                <c:pt idx="9352">
                  <c:v>101.35</c:v>
                </c:pt>
                <c:pt idx="9353">
                  <c:v>110.39</c:v>
                </c:pt>
                <c:pt idx="9354">
                  <c:v>110.06</c:v>
                </c:pt>
                <c:pt idx="9355">
                  <c:v>110.92</c:v>
                </c:pt>
                <c:pt idx="9356">
                  <c:v>112.2</c:v>
                </c:pt>
                <c:pt idx="9357">
                  <c:v>120.14</c:v>
                </c:pt>
                <c:pt idx="9358">
                  <c:v>122.1</c:v>
                </c:pt>
                <c:pt idx="9359">
                  <c:v>117.8</c:v>
                </c:pt>
                <c:pt idx="9360">
                  <c:v>116.27</c:v>
                </c:pt>
                <c:pt idx="9361">
                  <c:v>116.92</c:v>
                </c:pt>
                <c:pt idx="9362">
                  <c:v>114.62</c:v>
                </c:pt>
                <c:pt idx="9363">
                  <c:v>109.43</c:v>
                </c:pt>
                <c:pt idx="9364">
                  <c:v>100.37</c:v>
                </c:pt>
                <c:pt idx="9365">
                  <c:v>106.5</c:v>
                </c:pt>
                <c:pt idx="9366">
                  <c:v>108.25</c:v>
                </c:pt>
                <c:pt idx="9367">
                  <c:v>103.55</c:v>
                </c:pt>
                <c:pt idx="9368">
                  <c:v>105.89</c:v>
                </c:pt>
                <c:pt idx="9369">
                  <c:v>106.62</c:v>
                </c:pt>
                <c:pt idx="9370">
                  <c:v>109.55</c:v>
                </c:pt>
                <c:pt idx="9371">
                  <c:v>106.97</c:v>
                </c:pt>
                <c:pt idx="9372">
                  <c:v>107.7</c:v>
                </c:pt>
                <c:pt idx="9373">
                  <c:v>109.8</c:v>
                </c:pt>
                <c:pt idx="9374">
                  <c:v>116.52</c:v>
                </c:pt>
                <c:pt idx="9375">
                  <c:v>119.29</c:v>
                </c:pt>
                <c:pt idx="9376">
                  <c:v>116.97</c:v>
                </c:pt>
                <c:pt idx="9377">
                  <c:v>116.95</c:v>
                </c:pt>
                <c:pt idx="9378">
                  <c:v>117.88</c:v>
                </c:pt>
                <c:pt idx="9379">
                  <c:v>114.81</c:v>
                </c:pt>
                <c:pt idx="9380">
                  <c:v>111.06</c:v>
                </c:pt>
                <c:pt idx="9381">
                  <c:v>100.56</c:v>
                </c:pt>
                <c:pt idx="9382">
                  <c:v>100.88</c:v>
                </c:pt>
                <c:pt idx="9383">
                  <c:v>102.53</c:v>
                </c:pt>
                <c:pt idx="9384">
                  <c:v>106.89</c:v>
                </c:pt>
                <c:pt idx="9385">
                  <c:v>109.35</c:v>
                </c:pt>
                <c:pt idx="9386">
                  <c:v>99.72</c:v>
                </c:pt>
                <c:pt idx="9387">
                  <c:v>105.01</c:v>
                </c:pt>
                <c:pt idx="9388">
                  <c:v>114.36</c:v>
                </c:pt>
                <c:pt idx="9389">
                  <c:v>96.87</c:v>
                </c:pt>
                <c:pt idx="9390">
                  <c:v>107.44</c:v>
                </c:pt>
                <c:pt idx="9391">
                  <c:v>108.54</c:v>
                </c:pt>
                <c:pt idx="9392">
                  <c:v>109.21</c:v>
                </c:pt>
                <c:pt idx="9393">
                  <c:v>110.08</c:v>
                </c:pt>
                <c:pt idx="9394">
                  <c:v>103.39</c:v>
                </c:pt>
                <c:pt idx="9395">
                  <c:v>102.63</c:v>
                </c:pt>
                <c:pt idx="9396">
                  <c:v>102.92</c:v>
                </c:pt>
                <c:pt idx="9397">
                  <c:v>103.06</c:v>
                </c:pt>
                <c:pt idx="9398">
                  <c:v>103.28</c:v>
                </c:pt>
                <c:pt idx="9399">
                  <c:v>96.71</c:v>
                </c:pt>
                <c:pt idx="9400">
                  <c:v>93.9</c:v>
                </c:pt>
                <c:pt idx="9401">
                  <c:v>92.57</c:v>
                </c:pt>
                <c:pt idx="9402">
                  <c:v>89.7</c:v>
                </c:pt>
                <c:pt idx="9403">
                  <c:v>86.75</c:v>
                </c:pt>
                <c:pt idx="9404">
                  <c:v>86.81</c:v>
                </c:pt>
                <c:pt idx="9405">
                  <c:v>86.71</c:v>
                </c:pt>
                <c:pt idx="9406">
                  <c:v>80.77</c:v>
                </c:pt>
                <c:pt idx="9407">
                  <c:v>80.64</c:v>
                </c:pt>
                <c:pt idx="9408">
                  <c:v>77.83</c:v>
                </c:pt>
                <c:pt idx="9409">
                  <c:v>80.680000000000007</c:v>
                </c:pt>
                <c:pt idx="9410">
                  <c:v>89.38</c:v>
                </c:pt>
                <c:pt idx="9411">
                  <c:v>90.8</c:v>
                </c:pt>
                <c:pt idx="9412">
                  <c:v>93.53</c:v>
                </c:pt>
                <c:pt idx="9413">
                  <c:v>98.83</c:v>
                </c:pt>
                <c:pt idx="9414">
                  <c:v>102.84</c:v>
                </c:pt>
                <c:pt idx="9415">
                  <c:v>100.07</c:v>
                </c:pt>
                <c:pt idx="9416">
                  <c:v>102.43</c:v>
                </c:pt>
                <c:pt idx="9417">
                  <c:v>104.57</c:v>
                </c:pt>
                <c:pt idx="9418">
                  <c:v>105.42</c:v>
                </c:pt>
                <c:pt idx="9419">
                  <c:v>107.31</c:v>
                </c:pt>
                <c:pt idx="9420">
                  <c:v>109.17</c:v>
                </c:pt>
                <c:pt idx="9421">
                  <c:v>104.32</c:v>
                </c:pt>
                <c:pt idx="9422">
                  <c:v>105.58</c:v>
                </c:pt>
                <c:pt idx="9423">
                  <c:v>106.91</c:v>
                </c:pt>
                <c:pt idx="9424">
                  <c:v>108.37</c:v>
                </c:pt>
                <c:pt idx="9425">
                  <c:v>106.7</c:v>
                </c:pt>
                <c:pt idx="9426">
                  <c:v>94.02</c:v>
                </c:pt>
                <c:pt idx="9427">
                  <c:v>96.06</c:v>
                </c:pt>
                <c:pt idx="9428">
                  <c:v>108.68</c:v>
                </c:pt>
                <c:pt idx="9429">
                  <c:v>92.62</c:v>
                </c:pt>
                <c:pt idx="9430">
                  <c:v>87.93</c:v>
                </c:pt>
                <c:pt idx="9431">
                  <c:v>91.43</c:v>
                </c:pt>
                <c:pt idx="9432">
                  <c:v>97.62</c:v>
                </c:pt>
                <c:pt idx="9433">
                  <c:v>100.35</c:v>
                </c:pt>
                <c:pt idx="9434">
                  <c:v>101.47</c:v>
                </c:pt>
                <c:pt idx="9435">
                  <c:v>103.08</c:v>
                </c:pt>
                <c:pt idx="9436">
                  <c:v>103.26</c:v>
                </c:pt>
                <c:pt idx="9437">
                  <c:v>100.07</c:v>
                </c:pt>
                <c:pt idx="9438">
                  <c:v>85.9</c:v>
                </c:pt>
                <c:pt idx="9439">
                  <c:v>86.16</c:v>
                </c:pt>
                <c:pt idx="9440">
                  <c:v>87.08</c:v>
                </c:pt>
                <c:pt idx="9441">
                  <c:v>91.68</c:v>
                </c:pt>
                <c:pt idx="9442">
                  <c:v>109.57</c:v>
                </c:pt>
                <c:pt idx="9443">
                  <c:v>109.35</c:v>
                </c:pt>
                <c:pt idx="9444">
                  <c:v>108.13</c:v>
                </c:pt>
                <c:pt idx="9445">
                  <c:v>108.9</c:v>
                </c:pt>
                <c:pt idx="9446">
                  <c:v>104.77</c:v>
                </c:pt>
                <c:pt idx="9447">
                  <c:v>97.11</c:v>
                </c:pt>
                <c:pt idx="9448">
                  <c:v>100.19</c:v>
                </c:pt>
                <c:pt idx="9449">
                  <c:v>100.49</c:v>
                </c:pt>
                <c:pt idx="9450">
                  <c:v>99.4</c:v>
                </c:pt>
                <c:pt idx="9451">
                  <c:v>96.79</c:v>
                </c:pt>
                <c:pt idx="9452">
                  <c:v>99.94</c:v>
                </c:pt>
                <c:pt idx="9453">
                  <c:v>91.45</c:v>
                </c:pt>
                <c:pt idx="9454">
                  <c:v>105.08</c:v>
                </c:pt>
                <c:pt idx="9455">
                  <c:v>105.83</c:v>
                </c:pt>
                <c:pt idx="9456">
                  <c:v>101.45</c:v>
                </c:pt>
                <c:pt idx="9457">
                  <c:v>102.67</c:v>
                </c:pt>
                <c:pt idx="9458">
                  <c:v>96.73</c:v>
                </c:pt>
                <c:pt idx="9459">
                  <c:v>100.76</c:v>
                </c:pt>
                <c:pt idx="9460">
                  <c:v>104.32</c:v>
                </c:pt>
                <c:pt idx="9461">
                  <c:v>103.79</c:v>
                </c:pt>
                <c:pt idx="9462">
                  <c:v>103.02</c:v>
                </c:pt>
                <c:pt idx="9463">
                  <c:v>103.1</c:v>
                </c:pt>
                <c:pt idx="9464">
                  <c:v>103.04</c:v>
                </c:pt>
                <c:pt idx="9465">
                  <c:v>102.96</c:v>
                </c:pt>
                <c:pt idx="9466">
                  <c:v>70.3</c:v>
                </c:pt>
                <c:pt idx="9467">
                  <c:v>57.45</c:v>
                </c:pt>
                <c:pt idx="9468">
                  <c:v>57.33</c:v>
                </c:pt>
                <c:pt idx="9469">
                  <c:v>76.47</c:v>
                </c:pt>
                <c:pt idx="9470">
                  <c:v>79.849999999999994</c:v>
                </c:pt>
                <c:pt idx="9471">
                  <c:v>79.91</c:v>
                </c:pt>
                <c:pt idx="9472">
                  <c:v>81.62</c:v>
                </c:pt>
                <c:pt idx="9473">
                  <c:v>81.400000000000006</c:v>
                </c:pt>
                <c:pt idx="9474">
                  <c:v>80.89</c:v>
                </c:pt>
                <c:pt idx="9475">
                  <c:v>81.069999999999993</c:v>
                </c:pt>
                <c:pt idx="9476">
                  <c:v>81.56</c:v>
                </c:pt>
                <c:pt idx="9477">
                  <c:v>82.01</c:v>
                </c:pt>
                <c:pt idx="9478">
                  <c:v>82.44</c:v>
                </c:pt>
                <c:pt idx="9479">
                  <c:v>89.17</c:v>
                </c:pt>
                <c:pt idx="9480">
                  <c:v>96.77</c:v>
                </c:pt>
                <c:pt idx="9481">
                  <c:v>98.7</c:v>
                </c:pt>
                <c:pt idx="9482">
                  <c:v>99.37</c:v>
                </c:pt>
                <c:pt idx="9483">
                  <c:v>105.5</c:v>
                </c:pt>
                <c:pt idx="9484">
                  <c:v>111.45</c:v>
                </c:pt>
                <c:pt idx="9485">
                  <c:v>112.4</c:v>
                </c:pt>
                <c:pt idx="9486">
                  <c:v>112.87</c:v>
                </c:pt>
                <c:pt idx="9487">
                  <c:v>113.52</c:v>
                </c:pt>
                <c:pt idx="9488">
                  <c:v>113.91</c:v>
                </c:pt>
                <c:pt idx="9489">
                  <c:v>114.54</c:v>
                </c:pt>
                <c:pt idx="9490">
                  <c:v>114.93</c:v>
                </c:pt>
                <c:pt idx="9491">
                  <c:v>115.3</c:v>
                </c:pt>
                <c:pt idx="9492">
                  <c:v>110.02</c:v>
                </c:pt>
                <c:pt idx="9493">
                  <c:v>106.2</c:v>
                </c:pt>
                <c:pt idx="9494">
                  <c:v>105.91</c:v>
                </c:pt>
                <c:pt idx="9495">
                  <c:v>106.4</c:v>
                </c:pt>
                <c:pt idx="9496">
                  <c:v>106.38</c:v>
                </c:pt>
                <c:pt idx="9497">
                  <c:v>109.94</c:v>
                </c:pt>
                <c:pt idx="9498">
                  <c:v>112.38</c:v>
                </c:pt>
                <c:pt idx="9499">
                  <c:v>111.83</c:v>
                </c:pt>
                <c:pt idx="9500">
                  <c:v>109.43</c:v>
                </c:pt>
                <c:pt idx="9501">
                  <c:v>115.46</c:v>
                </c:pt>
                <c:pt idx="9502">
                  <c:v>114.18</c:v>
                </c:pt>
                <c:pt idx="9503">
                  <c:v>114.75</c:v>
                </c:pt>
                <c:pt idx="9504">
                  <c:v>130.08000000000001</c:v>
                </c:pt>
                <c:pt idx="9505">
                  <c:v>122.67</c:v>
                </c:pt>
                <c:pt idx="9506">
                  <c:v>117.78</c:v>
                </c:pt>
                <c:pt idx="9507">
                  <c:v>114.09</c:v>
                </c:pt>
                <c:pt idx="9508">
                  <c:v>112.83</c:v>
                </c:pt>
                <c:pt idx="9509">
                  <c:v>113.83</c:v>
                </c:pt>
                <c:pt idx="9510">
                  <c:v>114.73</c:v>
                </c:pt>
                <c:pt idx="9511">
                  <c:v>111.47</c:v>
                </c:pt>
                <c:pt idx="9512">
                  <c:v>103.85</c:v>
                </c:pt>
                <c:pt idx="9513">
                  <c:v>107.48</c:v>
                </c:pt>
                <c:pt idx="9514">
                  <c:v>108.82</c:v>
                </c:pt>
                <c:pt idx="9515">
                  <c:v>106.64</c:v>
                </c:pt>
                <c:pt idx="9516">
                  <c:v>107.11</c:v>
                </c:pt>
                <c:pt idx="9517">
                  <c:v>108.01</c:v>
                </c:pt>
                <c:pt idx="9518">
                  <c:v>101.82</c:v>
                </c:pt>
                <c:pt idx="9519">
                  <c:v>103.87</c:v>
                </c:pt>
                <c:pt idx="9520">
                  <c:v>108.76</c:v>
                </c:pt>
                <c:pt idx="9521">
                  <c:v>95.49</c:v>
                </c:pt>
                <c:pt idx="9522">
                  <c:v>96.5</c:v>
                </c:pt>
                <c:pt idx="9523">
                  <c:v>106.81</c:v>
                </c:pt>
                <c:pt idx="9524">
                  <c:v>107.89</c:v>
                </c:pt>
                <c:pt idx="9525">
                  <c:v>94.33</c:v>
                </c:pt>
                <c:pt idx="9526">
                  <c:v>89.09</c:v>
                </c:pt>
                <c:pt idx="9527">
                  <c:v>90.91</c:v>
                </c:pt>
                <c:pt idx="9528">
                  <c:v>97.81</c:v>
                </c:pt>
                <c:pt idx="9529">
                  <c:v>99.46</c:v>
                </c:pt>
                <c:pt idx="9530">
                  <c:v>92.27</c:v>
                </c:pt>
                <c:pt idx="9531">
                  <c:v>90.97</c:v>
                </c:pt>
                <c:pt idx="9532">
                  <c:v>91.07</c:v>
                </c:pt>
                <c:pt idx="9533">
                  <c:v>79.34</c:v>
                </c:pt>
                <c:pt idx="9534">
                  <c:v>78.260000000000005</c:v>
                </c:pt>
                <c:pt idx="9535">
                  <c:v>76.41</c:v>
                </c:pt>
                <c:pt idx="9536">
                  <c:v>99.09</c:v>
                </c:pt>
                <c:pt idx="9537">
                  <c:v>90.27</c:v>
                </c:pt>
                <c:pt idx="9538">
                  <c:v>94.65</c:v>
                </c:pt>
                <c:pt idx="9539">
                  <c:v>95.38</c:v>
                </c:pt>
                <c:pt idx="9540">
                  <c:v>90.31</c:v>
                </c:pt>
                <c:pt idx="9541">
                  <c:v>99.31</c:v>
                </c:pt>
                <c:pt idx="9542">
                  <c:v>99.56</c:v>
                </c:pt>
                <c:pt idx="9543">
                  <c:v>99.64</c:v>
                </c:pt>
                <c:pt idx="9544">
                  <c:v>97.56</c:v>
                </c:pt>
                <c:pt idx="9545">
                  <c:v>96.65</c:v>
                </c:pt>
                <c:pt idx="9546">
                  <c:v>96.89</c:v>
                </c:pt>
                <c:pt idx="9547">
                  <c:v>96.4</c:v>
                </c:pt>
                <c:pt idx="9548">
                  <c:v>93.43</c:v>
                </c:pt>
                <c:pt idx="9549">
                  <c:v>93.84</c:v>
                </c:pt>
                <c:pt idx="9550">
                  <c:v>93.96</c:v>
                </c:pt>
                <c:pt idx="9551">
                  <c:v>94.33</c:v>
                </c:pt>
                <c:pt idx="9552">
                  <c:v>97.16</c:v>
                </c:pt>
                <c:pt idx="9553">
                  <c:v>101.43</c:v>
                </c:pt>
                <c:pt idx="9554">
                  <c:v>108.68</c:v>
                </c:pt>
                <c:pt idx="9555">
                  <c:v>109.6</c:v>
                </c:pt>
                <c:pt idx="9556">
                  <c:v>111.18</c:v>
                </c:pt>
                <c:pt idx="9557">
                  <c:v>115.17</c:v>
                </c:pt>
                <c:pt idx="9558">
                  <c:v>118.43</c:v>
                </c:pt>
                <c:pt idx="9559">
                  <c:v>120.16</c:v>
                </c:pt>
                <c:pt idx="9560">
                  <c:v>121.4</c:v>
                </c:pt>
                <c:pt idx="9561">
                  <c:v>118.94</c:v>
                </c:pt>
                <c:pt idx="9562">
                  <c:v>113.34</c:v>
                </c:pt>
                <c:pt idx="9563">
                  <c:v>108.19</c:v>
                </c:pt>
                <c:pt idx="9564">
                  <c:v>110.49</c:v>
                </c:pt>
                <c:pt idx="9565">
                  <c:v>110.98</c:v>
                </c:pt>
                <c:pt idx="9566">
                  <c:v>108.56</c:v>
                </c:pt>
                <c:pt idx="9567">
                  <c:v>99.25</c:v>
                </c:pt>
                <c:pt idx="9568">
                  <c:v>96.26</c:v>
                </c:pt>
                <c:pt idx="9569">
                  <c:v>105.44</c:v>
                </c:pt>
                <c:pt idx="9570">
                  <c:v>117.43</c:v>
                </c:pt>
                <c:pt idx="9571">
                  <c:v>118.51</c:v>
                </c:pt>
                <c:pt idx="9572">
                  <c:v>119.41</c:v>
                </c:pt>
                <c:pt idx="9573">
                  <c:v>120.32</c:v>
                </c:pt>
                <c:pt idx="9574">
                  <c:v>121.1</c:v>
                </c:pt>
                <c:pt idx="9575">
                  <c:v>114.87</c:v>
                </c:pt>
                <c:pt idx="9576">
                  <c:v>99.37</c:v>
                </c:pt>
                <c:pt idx="9577">
                  <c:v>94.63</c:v>
                </c:pt>
                <c:pt idx="9578">
                  <c:v>89.22</c:v>
                </c:pt>
                <c:pt idx="9579">
                  <c:v>93.35</c:v>
                </c:pt>
                <c:pt idx="9580">
                  <c:v>93.71</c:v>
                </c:pt>
                <c:pt idx="9581">
                  <c:v>94.2</c:v>
                </c:pt>
                <c:pt idx="9582">
                  <c:v>94.57</c:v>
                </c:pt>
                <c:pt idx="9583">
                  <c:v>98.6</c:v>
                </c:pt>
                <c:pt idx="9584">
                  <c:v>101.27</c:v>
                </c:pt>
                <c:pt idx="9585">
                  <c:v>112.22</c:v>
                </c:pt>
                <c:pt idx="9586">
                  <c:v>116.31</c:v>
                </c:pt>
                <c:pt idx="9587">
                  <c:v>118.76</c:v>
                </c:pt>
                <c:pt idx="9588">
                  <c:v>122.3</c:v>
                </c:pt>
                <c:pt idx="9589">
                  <c:v>123.54</c:v>
                </c:pt>
                <c:pt idx="9590">
                  <c:v>118.82</c:v>
                </c:pt>
                <c:pt idx="9591">
                  <c:v>108.25</c:v>
                </c:pt>
                <c:pt idx="9592">
                  <c:v>100.37</c:v>
                </c:pt>
                <c:pt idx="9593">
                  <c:v>99.29</c:v>
                </c:pt>
                <c:pt idx="9594">
                  <c:v>109</c:v>
                </c:pt>
                <c:pt idx="9595">
                  <c:v>112.22</c:v>
                </c:pt>
                <c:pt idx="9596">
                  <c:v>111.47</c:v>
                </c:pt>
                <c:pt idx="9597">
                  <c:v>105.93</c:v>
                </c:pt>
                <c:pt idx="9598">
                  <c:v>108.92</c:v>
                </c:pt>
                <c:pt idx="9599">
                  <c:v>114.18</c:v>
                </c:pt>
                <c:pt idx="9600">
                  <c:v>118.53</c:v>
                </c:pt>
                <c:pt idx="9601">
                  <c:v>119.57</c:v>
                </c:pt>
                <c:pt idx="9602">
                  <c:v>117.52</c:v>
                </c:pt>
                <c:pt idx="9603">
                  <c:v>118</c:v>
                </c:pt>
                <c:pt idx="9604">
                  <c:v>117.96</c:v>
                </c:pt>
                <c:pt idx="9605">
                  <c:v>108.82</c:v>
                </c:pt>
                <c:pt idx="9606">
                  <c:v>99.03</c:v>
                </c:pt>
                <c:pt idx="9607">
                  <c:v>98.6</c:v>
                </c:pt>
                <c:pt idx="9608">
                  <c:v>98.13</c:v>
                </c:pt>
                <c:pt idx="9609">
                  <c:v>96.26</c:v>
                </c:pt>
                <c:pt idx="9610">
                  <c:v>92.96</c:v>
                </c:pt>
                <c:pt idx="9611">
                  <c:v>91.33</c:v>
                </c:pt>
                <c:pt idx="9612">
                  <c:v>89.24</c:v>
                </c:pt>
                <c:pt idx="9613">
                  <c:v>90.42</c:v>
                </c:pt>
                <c:pt idx="9614">
                  <c:v>89.24</c:v>
                </c:pt>
                <c:pt idx="9615">
                  <c:v>87.26</c:v>
                </c:pt>
                <c:pt idx="9616">
                  <c:v>87.63</c:v>
                </c:pt>
                <c:pt idx="9617">
                  <c:v>88.46</c:v>
                </c:pt>
                <c:pt idx="9618">
                  <c:v>106.24</c:v>
                </c:pt>
                <c:pt idx="9619">
                  <c:v>100.23</c:v>
                </c:pt>
                <c:pt idx="9620">
                  <c:v>100.03</c:v>
                </c:pt>
                <c:pt idx="9621">
                  <c:v>99.99</c:v>
                </c:pt>
                <c:pt idx="9622">
                  <c:v>99.9</c:v>
                </c:pt>
                <c:pt idx="9623">
                  <c:v>99.64</c:v>
                </c:pt>
                <c:pt idx="9624">
                  <c:v>100.11</c:v>
                </c:pt>
                <c:pt idx="9625">
                  <c:v>100.68</c:v>
                </c:pt>
                <c:pt idx="9626">
                  <c:v>101.21</c:v>
                </c:pt>
                <c:pt idx="9627">
                  <c:v>101.31</c:v>
                </c:pt>
                <c:pt idx="9628">
                  <c:v>100.82</c:v>
                </c:pt>
                <c:pt idx="9629">
                  <c:v>96.54</c:v>
                </c:pt>
                <c:pt idx="9630">
                  <c:v>97.52</c:v>
                </c:pt>
                <c:pt idx="9631">
                  <c:v>98.32</c:v>
                </c:pt>
                <c:pt idx="9632">
                  <c:v>96.38</c:v>
                </c:pt>
                <c:pt idx="9633">
                  <c:v>80.069999999999993</c:v>
                </c:pt>
                <c:pt idx="9634">
                  <c:v>75.13</c:v>
                </c:pt>
                <c:pt idx="9635">
                  <c:v>75.11</c:v>
                </c:pt>
                <c:pt idx="9636">
                  <c:v>75.45</c:v>
                </c:pt>
                <c:pt idx="9637">
                  <c:v>77.39</c:v>
                </c:pt>
                <c:pt idx="9638">
                  <c:v>79.73</c:v>
                </c:pt>
                <c:pt idx="9639">
                  <c:v>76.489999999999995</c:v>
                </c:pt>
                <c:pt idx="9640">
                  <c:v>75.64</c:v>
                </c:pt>
                <c:pt idx="9641">
                  <c:v>75.489999999999995</c:v>
                </c:pt>
                <c:pt idx="9642">
                  <c:v>73.989999999999995</c:v>
                </c:pt>
                <c:pt idx="9643">
                  <c:v>75.78</c:v>
                </c:pt>
                <c:pt idx="9644">
                  <c:v>77.41</c:v>
                </c:pt>
                <c:pt idx="9645">
                  <c:v>71.12</c:v>
                </c:pt>
                <c:pt idx="9646">
                  <c:v>66.31</c:v>
                </c:pt>
                <c:pt idx="9647">
                  <c:v>61</c:v>
                </c:pt>
                <c:pt idx="9648">
                  <c:v>50.67</c:v>
                </c:pt>
                <c:pt idx="9649">
                  <c:v>47.72</c:v>
                </c:pt>
                <c:pt idx="9650">
                  <c:v>50.86</c:v>
                </c:pt>
                <c:pt idx="9651">
                  <c:v>50</c:v>
                </c:pt>
                <c:pt idx="9652">
                  <c:v>50</c:v>
                </c:pt>
                <c:pt idx="9653">
                  <c:v>68.02</c:v>
                </c:pt>
                <c:pt idx="9654">
                  <c:v>74.23</c:v>
                </c:pt>
                <c:pt idx="9655">
                  <c:v>91.23</c:v>
                </c:pt>
                <c:pt idx="9656">
                  <c:v>85.75</c:v>
                </c:pt>
                <c:pt idx="9657">
                  <c:v>83.07</c:v>
                </c:pt>
                <c:pt idx="9658">
                  <c:v>81.44</c:v>
                </c:pt>
                <c:pt idx="9659">
                  <c:v>67.489999999999995</c:v>
                </c:pt>
                <c:pt idx="9660">
                  <c:v>68</c:v>
                </c:pt>
                <c:pt idx="9661">
                  <c:v>69.81</c:v>
                </c:pt>
                <c:pt idx="9662">
                  <c:v>69.67</c:v>
                </c:pt>
                <c:pt idx="9663">
                  <c:v>69.849999999999994</c:v>
                </c:pt>
                <c:pt idx="9664">
                  <c:v>70.260000000000005</c:v>
                </c:pt>
                <c:pt idx="9665">
                  <c:v>70.73</c:v>
                </c:pt>
                <c:pt idx="9666">
                  <c:v>71.14</c:v>
                </c:pt>
                <c:pt idx="9667">
                  <c:v>71.48</c:v>
                </c:pt>
                <c:pt idx="9668">
                  <c:v>71.83</c:v>
                </c:pt>
                <c:pt idx="9669">
                  <c:v>72.3</c:v>
                </c:pt>
                <c:pt idx="9670">
                  <c:v>73.010000000000005</c:v>
                </c:pt>
                <c:pt idx="9671">
                  <c:v>73.930000000000007</c:v>
                </c:pt>
                <c:pt idx="9672">
                  <c:v>74.760000000000005</c:v>
                </c:pt>
                <c:pt idx="9673">
                  <c:v>75.23</c:v>
                </c:pt>
                <c:pt idx="9674">
                  <c:v>75.33</c:v>
                </c:pt>
                <c:pt idx="9675">
                  <c:v>73.25</c:v>
                </c:pt>
                <c:pt idx="9676">
                  <c:v>62.54</c:v>
                </c:pt>
                <c:pt idx="9677">
                  <c:v>62.79</c:v>
                </c:pt>
                <c:pt idx="9678">
                  <c:v>63.03</c:v>
                </c:pt>
                <c:pt idx="9679">
                  <c:v>63.13</c:v>
                </c:pt>
                <c:pt idx="9680">
                  <c:v>63.16</c:v>
                </c:pt>
                <c:pt idx="9681">
                  <c:v>63.38</c:v>
                </c:pt>
                <c:pt idx="9682">
                  <c:v>63.56</c:v>
                </c:pt>
                <c:pt idx="9683">
                  <c:v>63.83</c:v>
                </c:pt>
                <c:pt idx="9684">
                  <c:v>63.95</c:v>
                </c:pt>
                <c:pt idx="9685">
                  <c:v>64.13</c:v>
                </c:pt>
                <c:pt idx="9686">
                  <c:v>64.25</c:v>
                </c:pt>
                <c:pt idx="9687">
                  <c:v>64.27</c:v>
                </c:pt>
                <c:pt idx="9688">
                  <c:v>64.38</c:v>
                </c:pt>
                <c:pt idx="9689">
                  <c:v>64.48</c:v>
                </c:pt>
                <c:pt idx="9690">
                  <c:v>41.98</c:v>
                </c:pt>
                <c:pt idx="9691">
                  <c:v>41.72</c:v>
                </c:pt>
                <c:pt idx="9692">
                  <c:v>41.94</c:v>
                </c:pt>
                <c:pt idx="9693">
                  <c:v>42.27</c:v>
                </c:pt>
                <c:pt idx="9694">
                  <c:v>58.23</c:v>
                </c:pt>
                <c:pt idx="9695">
                  <c:v>56.38</c:v>
                </c:pt>
                <c:pt idx="9696">
                  <c:v>52.22</c:v>
                </c:pt>
                <c:pt idx="9697">
                  <c:v>46.36</c:v>
                </c:pt>
                <c:pt idx="9698">
                  <c:v>45.34</c:v>
                </c:pt>
                <c:pt idx="9699">
                  <c:v>46.34</c:v>
                </c:pt>
                <c:pt idx="9700">
                  <c:v>47.19</c:v>
                </c:pt>
                <c:pt idx="9701">
                  <c:v>38.83</c:v>
                </c:pt>
                <c:pt idx="9702">
                  <c:v>36.479999999999997</c:v>
                </c:pt>
                <c:pt idx="9703">
                  <c:v>36.67</c:v>
                </c:pt>
                <c:pt idx="9704">
                  <c:v>36.75</c:v>
                </c:pt>
                <c:pt idx="9705">
                  <c:v>36.89</c:v>
                </c:pt>
                <c:pt idx="9706">
                  <c:v>36.93</c:v>
                </c:pt>
                <c:pt idx="9707">
                  <c:v>37.03</c:v>
                </c:pt>
                <c:pt idx="9708">
                  <c:v>41.78</c:v>
                </c:pt>
                <c:pt idx="9709">
                  <c:v>58.72</c:v>
                </c:pt>
                <c:pt idx="9710">
                  <c:v>59.57</c:v>
                </c:pt>
                <c:pt idx="9711">
                  <c:v>60.26</c:v>
                </c:pt>
                <c:pt idx="9712">
                  <c:v>61.45</c:v>
                </c:pt>
                <c:pt idx="9713">
                  <c:v>62.4</c:v>
                </c:pt>
                <c:pt idx="9714">
                  <c:v>52.91</c:v>
                </c:pt>
                <c:pt idx="9715">
                  <c:v>53.67</c:v>
                </c:pt>
                <c:pt idx="9716">
                  <c:v>58.31</c:v>
                </c:pt>
                <c:pt idx="9717">
                  <c:v>64.5</c:v>
                </c:pt>
                <c:pt idx="9718">
                  <c:v>64.459999999999994</c:v>
                </c:pt>
                <c:pt idx="9719">
                  <c:v>67.489999999999995</c:v>
                </c:pt>
                <c:pt idx="9720">
                  <c:v>86.59</c:v>
                </c:pt>
                <c:pt idx="9721">
                  <c:v>93.41</c:v>
                </c:pt>
                <c:pt idx="9722">
                  <c:v>97.48</c:v>
                </c:pt>
                <c:pt idx="9723">
                  <c:v>97.38</c:v>
                </c:pt>
                <c:pt idx="9724">
                  <c:v>97.75</c:v>
                </c:pt>
                <c:pt idx="9725">
                  <c:v>98.34</c:v>
                </c:pt>
                <c:pt idx="9726">
                  <c:v>99.62</c:v>
                </c:pt>
                <c:pt idx="9727">
                  <c:v>81.48</c:v>
                </c:pt>
                <c:pt idx="9728">
                  <c:v>58.66</c:v>
                </c:pt>
                <c:pt idx="9729">
                  <c:v>58.68</c:v>
                </c:pt>
                <c:pt idx="9730">
                  <c:v>54.05</c:v>
                </c:pt>
                <c:pt idx="9731">
                  <c:v>40.229999999999997</c:v>
                </c:pt>
                <c:pt idx="9732">
                  <c:v>40.659999999999997</c:v>
                </c:pt>
                <c:pt idx="9733">
                  <c:v>40.9</c:v>
                </c:pt>
                <c:pt idx="9734">
                  <c:v>41.25</c:v>
                </c:pt>
                <c:pt idx="9735">
                  <c:v>41.59</c:v>
                </c:pt>
                <c:pt idx="9736">
                  <c:v>41.86</c:v>
                </c:pt>
                <c:pt idx="9737">
                  <c:v>52.26</c:v>
                </c:pt>
                <c:pt idx="9738">
                  <c:v>55.7</c:v>
                </c:pt>
                <c:pt idx="9739">
                  <c:v>53.44</c:v>
                </c:pt>
                <c:pt idx="9740">
                  <c:v>46.77</c:v>
                </c:pt>
                <c:pt idx="9741">
                  <c:v>36.85</c:v>
                </c:pt>
                <c:pt idx="9742">
                  <c:v>38.6</c:v>
                </c:pt>
                <c:pt idx="9743">
                  <c:v>41.47</c:v>
                </c:pt>
                <c:pt idx="9744">
                  <c:v>42.78</c:v>
                </c:pt>
                <c:pt idx="9745">
                  <c:v>42.71</c:v>
                </c:pt>
                <c:pt idx="9746">
                  <c:v>43.16</c:v>
                </c:pt>
                <c:pt idx="9747">
                  <c:v>53.59</c:v>
                </c:pt>
                <c:pt idx="9748">
                  <c:v>53.53</c:v>
                </c:pt>
                <c:pt idx="9749">
                  <c:v>38.56</c:v>
                </c:pt>
                <c:pt idx="9750">
                  <c:v>34.61</c:v>
                </c:pt>
                <c:pt idx="9751">
                  <c:v>34.590000000000003</c:v>
                </c:pt>
                <c:pt idx="9752">
                  <c:v>34.51</c:v>
                </c:pt>
                <c:pt idx="9753">
                  <c:v>34.549999999999997</c:v>
                </c:pt>
                <c:pt idx="9754">
                  <c:v>34.53</c:v>
                </c:pt>
                <c:pt idx="9755">
                  <c:v>34.67</c:v>
                </c:pt>
                <c:pt idx="9756">
                  <c:v>35.53</c:v>
                </c:pt>
                <c:pt idx="9757">
                  <c:v>36.36</c:v>
                </c:pt>
                <c:pt idx="9758">
                  <c:v>36.85</c:v>
                </c:pt>
                <c:pt idx="9759">
                  <c:v>37.119999999999997</c:v>
                </c:pt>
                <c:pt idx="9760">
                  <c:v>37.28</c:v>
                </c:pt>
                <c:pt idx="9761">
                  <c:v>40.450000000000003</c:v>
                </c:pt>
                <c:pt idx="9762">
                  <c:v>58.21</c:v>
                </c:pt>
                <c:pt idx="9763">
                  <c:v>50.1</c:v>
                </c:pt>
                <c:pt idx="9764">
                  <c:v>49.94</c:v>
                </c:pt>
                <c:pt idx="9765">
                  <c:v>49.8</c:v>
                </c:pt>
                <c:pt idx="9766">
                  <c:v>49.72</c:v>
                </c:pt>
                <c:pt idx="9767">
                  <c:v>47.97</c:v>
                </c:pt>
                <c:pt idx="9768">
                  <c:v>33.979999999999997</c:v>
                </c:pt>
                <c:pt idx="9769">
                  <c:v>33.96</c:v>
                </c:pt>
                <c:pt idx="9770">
                  <c:v>33.9</c:v>
                </c:pt>
                <c:pt idx="9771">
                  <c:v>33.880000000000003</c:v>
                </c:pt>
                <c:pt idx="9772">
                  <c:v>33.880000000000003</c:v>
                </c:pt>
                <c:pt idx="9773">
                  <c:v>33.9</c:v>
                </c:pt>
                <c:pt idx="9774">
                  <c:v>33.86</c:v>
                </c:pt>
                <c:pt idx="9775">
                  <c:v>33.82</c:v>
                </c:pt>
                <c:pt idx="9776">
                  <c:v>33.72</c:v>
                </c:pt>
                <c:pt idx="9777">
                  <c:v>33.74</c:v>
                </c:pt>
                <c:pt idx="9778">
                  <c:v>33.74</c:v>
                </c:pt>
                <c:pt idx="9779">
                  <c:v>33.78</c:v>
                </c:pt>
                <c:pt idx="9780">
                  <c:v>33.82</c:v>
                </c:pt>
                <c:pt idx="9781">
                  <c:v>42.59</c:v>
                </c:pt>
                <c:pt idx="9782">
                  <c:v>54.36</c:v>
                </c:pt>
                <c:pt idx="9783">
                  <c:v>52.18</c:v>
                </c:pt>
                <c:pt idx="9784">
                  <c:v>52.65</c:v>
                </c:pt>
                <c:pt idx="9785">
                  <c:v>51.24</c:v>
                </c:pt>
                <c:pt idx="9786">
                  <c:v>50.94</c:v>
                </c:pt>
                <c:pt idx="9787">
                  <c:v>57.78</c:v>
                </c:pt>
                <c:pt idx="9788">
                  <c:v>57.86</c:v>
                </c:pt>
                <c:pt idx="9789">
                  <c:v>61.47</c:v>
                </c:pt>
                <c:pt idx="9790">
                  <c:v>56.9</c:v>
                </c:pt>
                <c:pt idx="9791">
                  <c:v>56.13</c:v>
                </c:pt>
                <c:pt idx="9792">
                  <c:v>56.7</c:v>
                </c:pt>
                <c:pt idx="9793">
                  <c:v>58.15</c:v>
                </c:pt>
                <c:pt idx="9794">
                  <c:v>58.51</c:v>
                </c:pt>
                <c:pt idx="9795">
                  <c:v>57.5</c:v>
                </c:pt>
                <c:pt idx="9796">
                  <c:v>57.35</c:v>
                </c:pt>
                <c:pt idx="9797">
                  <c:v>58.47</c:v>
                </c:pt>
                <c:pt idx="9798">
                  <c:v>82.23</c:v>
                </c:pt>
                <c:pt idx="9799">
                  <c:v>91.58</c:v>
                </c:pt>
                <c:pt idx="9800">
                  <c:v>92.6</c:v>
                </c:pt>
                <c:pt idx="9801">
                  <c:v>72.62</c:v>
                </c:pt>
                <c:pt idx="9802">
                  <c:v>70.63</c:v>
                </c:pt>
                <c:pt idx="9803">
                  <c:v>85.51</c:v>
                </c:pt>
                <c:pt idx="9804">
                  <c:v>82.56</c:v>
                </c:pt>
                <c:pt idx="9805">
                  <c:v>80.95</c:v>
                </c:pt>
                <c:pt idx="9806">
                  <c:v>80.790000000000006</c:v>
                </c:pt>
                <c:pt idx="9807">
                  <c:v>80.77</c:v>
                </c:pt>
                <c:pt idx="9808">
                  <c:v>80.709999999999994</c:v>
                </c:pt>
                <c:pt idx="9809">
                  <c:v>80.599999999999994</c:v>
                </c:pt>
                <c:pt idx="9810">
                  <c:v>80.459999999999994</c:v>
                </c:pt>
                <c:pt idx="9811">
                  <c:v>80.28</c:v>
                </c:pt>
                <c:pt idx="9812">
                  <c:v>80.09</c:v>
                </c:pt>
                <c:pt idx="9813">
                  <c:v>79.930000000000007</c:v>
                </c:pt>
                <c:pt idx="9814">
                  <c:v>80.260000000000005</c:v>
                </c:pt>
                <c:pt idx="9815">
                  <c:v>81.7</c:v>
                </c:pt>
                <c:pt idx="9816">
                  <c:v>82.6</c:v>
                </c:pt>
                <c:pt idx="9817">
                  <c:v>71.3</c:v>
                </c:pt>
                <c:pt idx="9818">
                  <c:v>53</c:v>
                </c:pt>
                <c:pt idx="9819">
                  <c:v>52.65</c:v>
                </c:pt>
                <c:pt idx="9820">
                  <c:v>49.6</c:v>
                </c:pt>
                <c:pt idx="9821">
                  <c:v>40.47</c:v>
                </c:pt>
                <c:pt idx="9822">
                  <c:v>40.450000000000003</c:v>
                </c:pt>
                <c:pt idx="9823">
                  <c:v>40.47</c:v>
                </c:pt>
                <c:pt idx="9824">
                  <c:v>40.47</c:v>
                </c:pt>
                <c:pt idx="9825">
                  <c:v>40.450000000000003</c:v>
                </c:pt>
                <c:pt idx="9826">
                  <c:v>40.43</c:v>
                </c:pt>
                <c:pt idx="9827">
                  <c:v>40.43</c:v>
                </c:pt>
                <c:pt idx="9828">
                  <c:v>40.450000000000003</c:v>
                </c:pt>
                <c:pt idx="9829">
                  <c:v>40.450000000000003</c:v>
                </c:pt>
                <c:pt idx="9830">
                  <c:v>40.43</c:v>
                </c:pt>
                <c:pt idx="9831">
                  <c:v>40.409999999999997</c:v>
                </c:pt>
                <c:pt idx="9832">
                  <c:v>40.409999999999997</c:v>
                </c:pt>
                <c:pt idx="9833">
                  <c:v>40.409999999999997</c:v>
                </c:pt>
                <c:pt idx="9834">
                  <c:v>40.369999999999997</c:v>
                </c:pt>
                <c:pt idx="9835">
                  <c:v>40.39</c:v>
                </c:pt>
                <c:pt idx="9836">
                  <c:v>40.35</c:v>
                </c:pt>
                <c:pt idx="9837">
                  <c:v>40.39</c:v>
                </c:pt>
                <c:pt idx="9838">
                  <c:v>40.409999999999997</c:v>
                </c:pt>
                <c:pt idx="9839">
                  <c:v>40.43</c:v>
                </c:pt>
                <c:pt idx="9840">
                  <c:v>40.409999999999997</c:v>
                </c:pt>
                <c:pt idx="9841">
                  <c:v>40.54</c:v>
                </c:pt>
                <c:pt idx="9842">
                  <c:v>40.799999999999997</c:v>
                </c:pt>
                <c:pt idx="9843">
                  <c:v>41.04</c:v>
                </c:pt>
                <c:pt idx="9844">
                  <c:v>41.49</c:v>
                </c:pt>
                <c:pt idx="9845">
                  <c:v>41.86</c:v>
                </c:pt>
                <c:pt idx="9846">
                  <c:v>42.29</c:v>
                </c:pt>
                <c:pt idx="9847">
                  <c:v>42.45</c:v>
                </c:pt>
                <c:pt idx="9848">
                  <c:v>42.45</c:v>
                </c:pt>
                <c:pt idx="9849">
                  <c:v>36.630000000000003</c:v>
                </c:pt>
                <c:pt idx="9850">
                  <c:v>36.549999999999997</c:v>
                </c:pt>
                <c:pt idx="9851">
                  <c:v>36.520000000000003</c:v>
                </c:pt>
                <c:pt idx="9852">
                  <c:v>30.152000000000001</c:v>
                </c:pt>
                <c:pt idx="9853">
                  <c:v>29.623000000000001</c:v>
                </c:pt>
                <c:pt idx="9854">
                  <c:v>29.603000000000002</c:v>
                </c:pt>
                <c:pt idx="9855">
                  <c:v>29.623000000000001</c:v>
                </c:pt>
                <c:pt idx="9856">
                  <c:v>29.603000000000002</c:v>
                </c:pt>
                <c:pt idx="9857">
                  <c:v>29.623000000000001</c:v>
                </c:pt>
                <c:pt idx="9858">
                  <c:v>29.603000000000002</c:v>
                </c:pt>
                <c:pt idx="9859">
                  <c:v>29.582000000000001</c:v>
                </c:pt>
                <c:pt idx="9860">
                  <c:v>29.562000000000001</c:v>
                </c:pt>
                <c:pt idx="9861">
                  <c:v>29.582000000000001</c:v>
                </c:pt>
                <c:pt idx="9862">
                  <c:v>29.582000000000001</c:v>
                </c:pt>
                <c:pt idx="9863">
                  <c:v>29.603000000000002</c:v>
                </c:pt>
                <c:pt idx="9864">
                  <c:v>29.582000000000001</c:v>
                </c:pt>
                <c:pt idx="9865">
                  <c:v>29.582000000000001</c:v>
                </c:pt>
                <c:pt idx="9866">
                  <c:v>29.603000000000002</c:v>
                </c:pt>
                <c:pt idx="9867">
                  <c:v>29.582000000000001</c:v>
                </c:pt>
                <c:pt idx="9868">
                  <c:v>29.582000000000001</c:v>
                </c:pt>
                <c:pt idx="9869">
                  <c:v>29.582000000000001</c:v>
                </c:pt>
                <c:pt idx="9870">
                  <c:v>29.582000000000001</c:v>
                </c:pt>
                <c:pt idx="9871">
                  <c:v>29.603000000000002</c:v>
                </c:pt>
                <c:pt idx="9872">
                  <c:v>29.582000000000001</c:v>
                </c:pt>
                <c:pt idx="9873">
                  <c:v>29.603000000000002</c:v>
                </c:pt>
                <c:pt idx="9874">
                  <c:v>29.582000000000001</c:v>
                </c:pt>
                <c:pt idx="9875">
                  <c:v>29.582000000000001</c:v>
                </c:pt>
                <c:pt idx="9876">
                  <c:v>29.582000000000001</c:v>
                </c:pt>
                <c:pt idx="9877">
                  <c:v>29.603000000000002</c:v>
                </c:pt>
                <c:pt idx="9878">
                  <c:v>29.603000000000002</c:v>
                </c:pt>
                <c:pt idx="9879">
                  <c:v>29.582000000000001</c:v>
                </c:pt>
                <c:pt idx="9880">
                  <c:v>29.603000000000002</c:v>
                </c:pt>
                <c:pt idx="9881">
                  <c:v>29.603000000000002</c:v>
                </c:pt>
                <c:pt idx="9882">
                  <c:v>29.582000000000001</c:v>
                </c:pt>
                <c:pt idx="9883">
                  <c:v>29.603000000000002</c:v>
                </c:pt>
                <c:pt idx="9884">
                  <c:v>29.582000000000001</c:v>
                </c:pt>
                <c:pt idx="9885">
                  <c:v>29.603000000000002</c:v>
                </c:pt>
                <c:pt idx="9886">
                  <c:v>29.582000000000001</c:v>
                </c:pt>
                <c:pt idx="9887">
                  <c:v>29.603000000000002</c:v>
                </c:pt>
                <c:pt idx="9888">
                  <c:v>29.603000000000002</c:v>
                </c:pt>
                <c:pt idx="9889">
                  <c:v>29.582000000000001</c:v>
                </c:pt>
                <c:pt idx="9890">
                  <c:v>29.582000000000001</c:v>
                </c:pt>
                <c:pt idx="9891">
                  <c:v>29.603000000000002</c:v>
                </c:pt>
                <c:pt idx="9892">
                  <c:v>29.603000000000002</c:v>
                </c:pt>
                <c:pt idx="9893">
                  <c:v>29.603000000000002</c:v>
                </c:pt>
                <c:pt idx="9894">
                  <c:v>29.582000000000001</c:v>
                </c:pt>
                <c:pt idx="9895">
                  <c:v>29.582000000000001</c:v>
                </c:pt>
                <c:pt idx="9896">
                  <c:v>29.562000000000001</c:v>
                </c:pt>
                <c:pt idx="9897">
                  <c:v>29.603000000000002</c:v>
                </c:pt>
                <c:pt idx="9898">
                  <c:v>29.582000000000001</c:v>
                </c:pt>
                <c:pt idx="9899">
                  <c:v>29.603000000000002</c:v>
                </c:pt>
                <c:pt idx="9900">
                  <c:v>29.603000000000002</c:v>
                </c:pt>
                <c:pt idx="9901">
                  <c:v>29.582000000000001</c:v>
                </c:pt>
                <c:pt idx="9902">
                  <c:v>29.562000000000001</c:v>
                </c:pt>
                <c:pt idx="9903">
                  <c:v>29.623000000000001</c:v>
                </c:pt>
                <c:pt idx="9904">
                  <c:v>29.582000000000001</c:v>
                </c:pt>
                <c:pt idx="9905">
                  <c:v>29.603000000000002</c:v>
                </c:pt>
                <c:pt idx="9906">
                  <c:v>29.603000000000002</c:v>
                </c:pt>
                <c:pt idx="9907">
                  <c:v>29.582000000000001</c:v>
                </c:pt>
                <c:pt idx="9908">
                  <c:v>29.603000000000002</c:v>
                </c:pt>
                <c:pt idx="9909">
                  <c:v>29.603000000000002</c:v>
                </c:pt>
                <c:pt idx="9910">
                  <c:v>29.603000000000002</c:v>
                </c:pt>
                <c:pt idx="9911">
                  <c:v>29.582000000000001</c:v>
                </c:pt>
                <c:pt idx="9912">
                  <c:v>29.603000000000002</c:v>
                </c:pt>
                <c:pt idx="9913">
                  <c:v>29.603000000000002</c:v>
                </c:pt>
                <c:pt idx="9914">
                  <c:v>29.603000000000002</c:v>
                </c:pt>
                <c:pt idx="9915">
                  <c:v>29.582000000000001</c:v>
                </c:pt>
                <c:pt idx="9916">
                  <c:v>29.603000000000002</c:v>
                </c:pt>
                <c:pt idx="9917">
                  <c:v>29.623000000000001</c:v>
                </c:pt>
                <c:pt idx="9918">
                  <c:v>29.582000000000001</c:v>
                </c:pt>
                <c:pt idx="9919">
                  <c:v>29.603000000000002</c:v>
                </c:pt>
                <c:pt idx="9920">
                  <c:v>29.582000000000001</c:v>
                </c:pt>
                <c:pt idx="9921">
                  <c:v>29.582000000000001</c:v>
                </c:pt>
                <c:pt idx="9922">
                  <c:v>29.623000000000001</c:v>
                </c:pt>
                <c:pt idx="9923">
                  <c:v>29.582000000000001</c:v>
                </c:pt>
                <c:pt idx="9924">
                  <c:v>29.582000000000001</c:v>
                </c:pt>
                <c:pt idx="9925">
                  <c:v>29.603000000000002</c:v>
                </c:pt>
                <c:pt idx="9926">
                  <c:v>29.582000000000001</c:v>
                </c:pt>
                <c:pt idx="9927">
                  <c:v>29.582000000000001</c:v>
                </c:pt>
                <c:pt idx="9928">
                  <c:v>29.603000000000002</c:v>
                </c:pt>
                <c:pt idx="9929">
                  <c:v>29.623000000000001</c:v>
                </c:pt>
                <c:pt idx="9930">
                  <c:v>29.562000000000001</c:v>
                </c:pt>
                <c:pt idx="9931">
                  <c:v>29.603000000000002</c:v>
                </c:pt>
                <c:pt idx="9932">
                  <c:v>29.603000000000002</c:v>
                </c:pt>
                <c:pt idx="9933">
                  <c:v>29.603000000000002</c:v>
                </c:pt>
                <c:pt idx="9934">
                  <c:v>29.603000000000002</c:v>
                </c:pt>
                <c:pt idx="9935">
                  <c:v>29.603000000000002</c:v>
                </c:pt>
                <c:pt idx="9936">
                  <c:v>29.582000000000001</c:v>
                </c:pt>
                <c:pt idx="9937">
                  <c:v>29.603000000000002</c:v>
                </c:pt>
                <c:pt idx="9938">
                  <c:v>29.582000000000001</c:v>
                </c:pt>
                <c:pt idx="9939">
                  <c:v>29.603000000000002</c:v>
                </c:pt>
                <c:pt idx="9940">
                  <c:v>29.603000000000002</c:v>
                </c:pt>
                <c:pt idx="9941">
                  <c:v>29.603000000000002</c:v>
                </c:pt>
                <c:pt idx="9942">
                  <c:v>29.603000000000002</c:v>
                </c:pt>
                <c:pt idx="9943">
                  <c:v>29.603000000000002</c:v>
                </c:pt>
                <c:pt idx="9944">
                  <c:v>29.582000000000001</c:v>
                </c:pt>
                <c:pt idx="9945">
                  <c:v>29.623000000000001</c:v>
                </c:pt>
                <c:pt idx="9946">
                  <c:v>29.582000000000001</c:v>
                </c:pt>
                <c:pt idx="9947">
                  <c:v>29.582000000000001</c:v>
                </c:pt>
                <c:pt idx="9948">
                  <c:v>29.603000000000002</c:v>
                </c:pt>
                <c:pt idx="9949">
                  <c:v>29.582000000000001</c:v>
                </c:pt>
                <c:pt idx="9950">
                  <c:v>29.582000000000001</c:v>
                </c:pt>
                <c:pt idx="9951">
                  <c:v>29.603000000000002</c:v>
                </c:pt>
                <c:pt idx="9952">
                  <c:v>29.582000000000001</c:v>
                </c:pt>
                <c:pt idx="9953">
                  <c:v>29.603000000000002</c:v>
                </c:pt>
                <c:pt idx="9954">
                  <c:v>29.603000000000002</c:v>
                </c:pt>
                <c:pt idx="9955">
                  <c:v>29.582000000000001</c:v>
                </c:pt>
                <c:pt idx="9956">
                  <c:v>29.582000000000001</c:v>
                </c:pt>
                <c:pt idx="9957">
                  <c:v>29.623000000000001</c:v>
                </c:pt>
                <c:pt idx="9958">
                  <c:v>29.562000000000001</c:v>
                </c:pt>
                <c:pt idx="9959">
                  <c:v>29.623000000000001</c:v>
                </c:pt>
                <c:pt idx="9960">
                  <c:v>29.603000000000002</c:v>
                </c:pt>
                <c:pt idx="9961">
                  <c:v>29.582000000000001</c:v>
                </c:pt>
                <c:pt idx="9962">
                  <c:v>29.603000000000002</c:v>
                </c:pt>
                <c:pt idx="9963">
                  <c:v>29.603000000000002</c:v>
                </c:pt>
                <c:pt idx="9964">
                  <c:v>29.603000000000002</c:v>
                </c:pt>
                <c:pt idx="9965">
                  <c:v>29.582000000000001</c:v>
                </c:pt>
                <c:pt idx="9966">
                  <c:v>37.24</c:v>
                </c:pt>
                <c:pt idx="9967">
                  <c:v>42.98</c:v>
                </c:pt>
                <c:pt idx="9968">
                  <c:v>39.99</c:v>
                </c:pt>
                <c:pt idx="9969">
                  <c:v>39.99</c:v>
                </c:pt>
                <c:pt idx="9970">
                  <c:v>40.130000000000003</c:v>
                </c:pt>
                <c:pt idx="9971">
                  <c:v>40.25</c:v>
                </c:pt>
                <c:pt idx="9972">
                  <c:v>40.229999999999997</c:v>
                </c:pt>
                <c:pt idx="9973">
                  <c:v>40.29</c:v>
                </c:pt>
                <c:pt idx="9974">
                  <c:v>40.35</c:v>
                </c:pt>
                <c:pt idx="9975">
                  <c:v>40.35</c:v>
                </c:pt>
                <c:pt idx="9976">
                  <c:v>40.409999999999997</c:v>
                </c:pt>
                <c:pt idx="9977">
                  <c:v>40.47</c:v>
                </c:pt>
                <c:pt idx="9978">
                  <c:v>40.6</c:v>
                </c:pt>
                <c:pt idx="9979">
                  <c:v>40.78</c:v>
                </c:pt>
                <c:pt idx="9980">
                  <c:v>41</c:v>
                </c:pt>
                <c:pt idx="9981">
                  <c:v>41.35</c:v>
                </c:pt>
                <c:pt idx="9982">
                  <c:v>41.68</c:v>
                </c:pt>
                <c:pt idx="9983">
                  <c:v>42.12</c:v>
                </c:pt>
                <c:pt idx="9984">
                  <c:v>42.47</c:v>
                </c:pt>
                <c:pt idx="9985">
                  <c:v>42.73</c:v>
                </c:pt>
                <c:pt idx="9986">
                  <c:v>42.82</c:v>
                </c:pt>
                <c:pt idx="9987">
                  <c:v>41.23</c:v>
                </c:pt>
                <c:pt idx="9988">
                  <c:v>36.44</c:v>
                </c:pt>
                <c:pt idx="9989">
                  <c:v>36.380000000000003</c:v>
                </c:pt>
                <c:pt idx="9990">
                  <c:v>36.380000000000003</c:v>
                </c:pt>
                <c:pt idx="9991">
                  <c:v>32.130000000000003</c:v>
                </c:pt>
                <c:pt idx="9992">
                  <c:v>29.623000000000001</c:v>
                </c:pt>
                <c:pt idx="9993">
                  <c:v>29.582000000000001</c:v>
                </c:pt>
                <c:pt idx="9994">
                  <c:v>29.603000000000002</c:v>
                </c:pt>
                <c:pt idx="9995">
                  <c:v>29.623000000000001</c:v>
                </c:pt>
                <c:pt idx="9996">
                  <c:v>29.582000000000001</c:v>
                </c:pt>
                <c:pt idx="9997">
                  <c:v>29.603000000000002</c:v>
                </c:pt>
                <c:pt idx="9998">
                  <c:v>29.603000000000002</c:v>
                </c:pt>
                <c:pt idx="9999">
                  <c:v>29.562000000000001</c:v>
                </c:pt>
                <c:pt idx="10000">
                  <c:v>29.603000000000002</c:v>
                </c:pt>
                <c:pt idx="10001">
                  <c:v>29.603000000000002</c:v>
                </c:pt>
                <c:pt idx="10002">
                  <c:v>29.603000000000002</c:v>
                </c:pt>
                <c:pt idx="10003">
                  <c:v>29.582000000000001</c:v>
                </c:pt>
                <c:pt idx="10004">
                  <c:v>29.603000000000002</c:v>
                </c:pt>
                <c:pt idx="10005">
                  <c:v>29.603000000000002</c:v>
                </c:pt>
                <c:pt idx="10006">
                  <c:v>29.582000000000001</c:v>
                </c:pt>
                <c:pt idx="10007">
                  <c:v>29.603000000000002</c:v>
                </c:pt>
                <c:pt idx="10008">
                  <c:v>29.562000000000001</c:v>
                </c:pt>
                <c:pt idx="10009">
                  <c:v>29.643000000000001</c:v>
                </c:pt>
                <c:pt idx="10010">
                  <c:v>29.582000000000001</c:v>
                </c:pt>
                <c:pt idx="10011">
                  <c:v>29.603000000000002</c:v>
                </c:pt>
                <c:pt idx="10012">
                  <c:v>29.582000000000001</c:v>
                </c:pt>
                <c:pt idx="10013">
                  <c:v>29.603000000000002</c:v>
                </c:pt>
                <c:pt idx="10014">
                  <c:v>29.603000000000002</c:v>
                </c:pt>
                <c:pt idx="10015">
                  <c:v>29.582000000000001</c:v>
                </c:pt>
                <c:pt idx="10016">
                  <c:v>29.603000000000002</c:v>
                </c:pt>
                <c:pt idx="10017">
                  <c:v>29.582000000000001</c:v>
                </c:pt>
                <c:pt idx="10018">
                  <c:v>29.582000000000001</c:v>
                </c:pt>
                <c:pt idx="10019">
                  <c:v>29.603000000000002</c:v>
                </c:pt>
                <c:pt idx="10020">
                  <c:v>29.582000000000001</c:v>
                </c:pt>
                <c:pt idx="10021">
                  <c:v>29.603000000000002</c:v>
                </c:pt>
                <c:pt idx="10022">
                  <c:v>29.603000000000002</c:v>
                </c:pt>
                <c:pt idx="10023">
                  <c:v>29.603000000000002</c:v>
                </c:pt>
                <c:pt idx="10024">
                  <c:v>29.603000000000002</c:v>
                </c:pt>
                <c:pt idx="10025">
                  <c:v>29.603000000000002</c:v>
                </c:pt>
                <c:pt idx="10026">
                  <c:v>29.603000000000002</c:v>
                </c:pt>
                <c:pt idx="10027">
                  <c:v>29.582000000000001</c:v>
                </c:pt>
                <c:pt idx="10028">
                  <c:v>29.582000000000001</c:v>
                </c:pt>
                <c:pt idx="10029">
                  <c:v>29.623000000000001</c:v>
                </c:pt>
                <c:pt idx="10030">
                  <c:v>29.603000000000002</c:v>
                </c:pt>
                <c:pt idx="10031">
                  <c:v>29.582000000000001</c:v>
                </c:pt>
                <c:pt idx="10032">
                  <c:v>29.582000000000001</c:v>
                </c:pt>
                <c:pt idx="10033">
                  <c:v>29.582000000000001</c:v>
                </c:pt>
                <c:pt idx="10034">
                  <c:v>29.623000000000001</c:v>
                </c:pt>
                <c:pt idx="10035">
                  <c:v>29.582000000000001</c:v>
                </c:pt>
                <c:pt idx="10036">
                  <c:v>29.603000000000002</c:v>
                </c:pt>
                <c:pt idx="10037">
                  <c:v>29.582000000000001</c:v>
                </c:pt>
                <c:pt idx="10038">
                  <c:v>29.603000000000002</c:v>
                </c:pt>
                <c:pt idx="10039">
                  <c:v>29.582000000000001</c:v>
                </c:pt>
                <c:pt idx="10040">
                  <c:v>29.603000000000002</c:v>
                </c:pt>
                <c:pt idx="10041">
                  <c:v>29.603000000000002</c:v>
                </c:pt>
                <c:pt idx="10042">
                  <c:v>29.603000000000002</c:v>
                </c:pt>
                <c:pt idx="10043">
                  <c:v>29.643000000000001</c:v>
                </c:pt>
                <c:pt idx="10044">
                  <c:v>29.643000000000001</c:v>
                </c:pt>
                <c:pt idx="10045">
                  <c:v>29.643000000000001</c:v>
                </c:pt>
                <c:pt idx="10046">
                  <c:v>29.664000000000001</c:v>
                </c:pt>
                <c:pt idx="10047">
                  <c:v>29.623000000000001</c:v>
                </c:pt>
                <c:pt idx="10048">
                  <c:v>29.603000000000002</c:v>
                </c:pt>
                <c:pt idx="10049">
                  <c:v>29.603000000000002</c:v>
                </c:pt>
                <c:pt idx="10050">
                  <c:v>29.582000000000001</c:v>
                </c:pt>
                <c:pt idx="10051">
                  <c:v>29.603000000000002</c:v>
                </c:pt>
                <c:pt idx="10052">
                  <c:v>38.479999999999997</c:v>
                </c:pt>
                <c:pt idx="10053">
                  <c:v>37.56</c:v>
                </c:pt>
                <c:pt idx="10054">
                  <c:v>36.22</c:v>
                </c:pt>
                <c:pt idx="10055">
                  <c:v>36.18</c:v>
                </c:pt>
                <c:pt idx="10056">
                  <c:v>36.24</c:v>
                </c:pt>
                <c:pt idx="10057">
                  <c:v>36.81</c:v>
                </c:pt>
                <c:pt idx="10058">
                  <c:v>36.869999999999997</c:v>
                </c:pt>
                <c:pt idx="10059">
                  <c:v>37.03</c:v>
                </c:pt>
                <c:pt idx="10060">
                  <c:v>37.299999999999997</c:v>
                </c:pt>
                <c:pt idx="10061">
                  <c:v>38.15</c:v>
                </c:pt>
                <c:pt idx="10062">
                  <c:v>58.78</c:v>
                </c:pt>
                <c:pt idx="10063">
                  <c:v>50.47</c:v>
                </c:pt>
                <c:pt idx="10064">
                  <c:v>50.76</c:v>
                </c:pt>
                <c:pt idx="10065">
                  <c:v>50.96</c:v>
                </c:pt>
                <c:pt idx="10066">
                  <c:v>51.16</c:v>
                </c:pt>
                <c:pt idx="10067">
                  <c:v>51.16</c:v>
                </c:pt>
                <c:pt idx="10068">
                  <c:v>51.35</c:v>
                </c:pt>
                <c:pt idx="10069">
                  <c:v>144.47</c:v>
                </c:pt>
                <c:pt idx="10070">
                  <c:v>166.56</c:v>
                </c:pt>
                <c:pt idx="10071">
                  <c:v>177.23</c:v>
                </c:pt>
                <c:pt idx="10072">
                  <c:v>176.27</c:v>
                </c:pt>
                <c:pt idx="10073">
                  <c:v>175.4</c:v>
                </c:pt>
                <c:pt idx="10074">
                  <c:v>174.64</c:v>
                </c:pt>
                <c:pt idx="10075">
                  <c:v>174.07</c:v>
                </c:pt>
                <c:pt idx="10076">
                  <c:v>173.38</c:v>
                </c:pt>
                <c:pt idx="10077">
                  <c:v>170</c:v>
                </c:pt>
                <c:pt idx="10078">
                  <c:v>164.28</c:v>
                </c:pt>
                <c:pt idx="10079">
                  <c:v>115.52</c:v>
                </c:pt>
                <c:pt idx="10080">
                  <c:v>85.35</c:v>
                </c:pt>
                <c:pt idx="10081">
                  <c:v>88.83</c:v>
                </c:pt>
                <c:pt idx="10082">
                  <c:v>89.38</c:v>
                </c:pt>
                <c:pt idx="10083">
                  <c:v>90.01</c:v>
                </c:pt>
                <c:pt idx="10084">
                  <c:v>75.290000000000006</c:v>
                </c:pt>
                <c:pt idx="10085">
                  <c:v>81.23</c:v>
                </c:pt>
                <c:pt idx="10086">
                  <c:v>77.489999999999995</c:v>
                </c:pt>
                <c:pt idx="10087">
                  <c:v>79.3</c:v>
                </c:pt>
                <c:pt idx="10088">
                  <c:v>83.76</c:v>
                </c:pt>
                <c:pt idx="10089">
                  <c:v>83.9</c:v>
                </c:pt>
                <c:pt idx="10090">
                  <c:v>84.13</c:v>
                </c:pt>
                <c:pt idx="10091">
                  <c:v>77.430000000000007</c:v>
                </c:pt>
                <c:pt idx="10092">
                  <c:v>74.150000000000006</c:v>
                </c:pt>
                <c:pt idx="10093">
                  <c:v>73.19</c:v>
                </c:pt>
                <c:pt idx="10094">
                  <c:v>85.79</c:v>
                </c:pt>
                <c:pt idx="10095">
                  <c:v>87.46</c:v>
                </c:pt>
                <c:pt idx="10096">
                  <c:v>87.4</c:v>
                </c:pt>
                <c:pt idx="10097">
                  <c:v>85.51</c:v>
                </c:pt>
                <c:pt idx="10098">
                  <c:v>89.6</c:v>
                </c:pt>
                <c:pt idx="10099">
                  <c:v>89.77</c:v>
                </c:pt>
                <c:pt idx="10100">
                  <c:v>84.84</c:v>
                </c:pt>
                <c:pt idx="10101">
                  <c:v>83.7</c:v>
                </c:pt>
                <c:pt idx="10102">
                  <c:v>81.89</c:v>
                </c:pt>
                <c:pt idx="10103">
                  <c:v>82.54</c:v>
                </c:pt>
                <c:pt idx="10104">
                  <c:v>83.56</c:v>
                </c:pt>
                <c:pt idx="10105">
                  <c:v>84.23</c:v>
                </c:pt>
                <c:pt idx="10106">
                  <c:v>85.06</c:v>
                </c:pt>
                <c:pt idx="10107">
                  <c:v>83.6</c:v>
                </c:pt>
                <c:pt idx="10108">
                  <c:v>84.35</c:v>
                </c:pt>
                <c:pt idx="10109">
                  <c:v>85.61</c:v>
                </c:pt>
                <c:pt idx="10110">
                  <c:v>91.82</c:v>
                </c:pt>
                <c:pt idx="10111">
                  <c:v>91.9</c:v>
                </c:pt>
                <c:pt idx="10112">
                  <c:v>92.23</c:v>
                </c:pt>
                <c:pt idx="10113">
                  <c:v>92.27</c:v>
                </c:pt>
                <c:pt idx="10114">
                  <c:v>92.35</c:v>
                </c:pt>
                <c:pt idx="10115">
                  <c:v>92.35</c:v>
                </c:pt>
                <c:pt idx="10116">
                  <c:v>92.49</c:v>
                </c:pt>
                <c:pt idx="10117">
                  <c:v>92.6</c:v>
                </c:pt>
                <c:pt idx="10118">
                  <c:v>92.92</c:v>
                </c:pt>
                <c:pt idx="10119">
                  <c:v>79.22</c:v>
                </c:pt>
                <c:pt idx="10120">
                  <c:v>82.88</c:v>
                </c:pt>
                <c:pt idx="10121">
                  <c:v>83.31</c:v>
                </c:pt>
                <c:pt idx="10122">
                  <c:v>83.68</c:v>
                </c:pt>
                <c:pt idx="10123">
                  <c:v>80.790000000000006</c:v>
                </c:pt>
                <c:pt idx="10124">
                  <c:v>89.93</c:v>
                </c:pt>
                <c:pt idx="10125">
                  <c:v>92.07</c:v>
                </c:pt>
                <c:pt idx="10126">
                  <c:v>90.31</c:v>
                </c:pt>
                <c:pt idx="10127">
                  <c:v>89.7</c:v>
                </c:pt>
                <c:pt idx="10128">
                  <c:v>89.77</c:v>
                </c:pt>
                <c:pt idx="10129">
                  <c:v>89.79</c:v>
                </c:pt>
                <c:pt idx="10130">
                  <c:v>90.48</c:v>
                </c:pt>
                <c:pt idx="10131">
                  <c:v>81.48</c:v>
                </c:pt>
                <c:pt idx="10132">
                  <c:v>72.44</c:v>
                </c:pt>
                <c:pt idx="10133">
                  <c:v>71.099999999999994</c:v>
                </c:pt>
                <c:pt idx="10134">
                  <c:v>67.290000000000006</c:v>
                </c:pt>
                <c:pt idx="10135">
                  <c:v>70.260000000000005</c:v>
                </c:pt>
                <c:pt idx="10136">
                  <c:v>70.790000000000006</c:v>
                </c:pt>
                <c:pt idx="10137">
                  <c:v>76.900000000000006</c:v>
                </c:pt>
                <c:pt idx="10138">
                  <c:v>72.11</c:v>
                </c:pt>
                <c:pt idx="10139">
                  <c:v>71.239999999999995</c:v>
                </c:pt>
                <c:pt idx="10140">
                  <c:v>48.86</c:v>
                </c:pt>
                <c:pt idx="10141">
                  <c:v>46.81</c:v>
                </c:pt>
                <c:pt idx="10142">
                  <c:v>50.04</c:v>
                </c:pt>
                <c:pt idx="10143">
                  <c:v>51.98</c:v>
                </c:pt>
                <c:pt idx="10144">
                  <c:v>52.32</c:v>
                </c:pt>
                <c:pt idx="10145">
                  <c:v>52.41</c:v>
                </c:pt>
                <c:pt idx="10146">
                  <c:v>52.57</c:v>
                </c:pt>
                <c:pt idx="10147">
                  <c:v>52.57</c:v>
                </c:pt>
                <c:pt idx="10148">
                  <c:v>52.51</c:v>
                </c:pt>
                <c:pt idx="10149">
                  <c:v>52.32</c:v>
                </c:pt>
                <c:pt idx="10150">
                  <c:v>78.22</c:v>
                </c:pt>
                <c:pt idx="10151">
                  <c:v>77.39</c:v>
                </c:pt>
                <c:pt idx="10152">
                  <c:v>76.8</c:v>
                </c:pt>
                <c:pt idx="10153">
                  <c:v>75.209999999999994</c:v>
                </c:pt>
                <c:pt idx="10154">
                  <c:v>74.62</c:v>
                </c:pt>
                <c:pt idx="10155">
                  <c:v>74.349999999999994</c:v>
                </c:pt>
                <c:pt idx="10156">
                  <c:v>74.209999999999994</c:v>
                </c:pt>
                <c:pt idx="10157">
                  <c:v>77.73</c:v>
                </c:pt>
                <c:pt idx="10158">
                  <c:v>77.45</c:v>
                </c:pt>
                <c:pt idx="10159">
                  <c:v>74.290000000000006</c:v>
                </c:pt>
                <c:pt idx="10160">
                  <c:v>86.79</c:v>
                </c:pt>
                <c:pt idx="10161">
                  <c:v>93.27</c:v>
                </c:pt>
                <c:pt idx="10162">
                  <c:v>82.8</c:v>
                </c:pt>
                <c:pt idx="10163">
                  <c:v>82.58</c:v>
                </c:pt>
                <c:pt idx="10164">
                  <c:v>83.94</c:v>
                </c:pt>
                <c:pt idx="10165">
                  <c:v>85.45</c:v>
                </c:pt>
                <c:pt idx="10166">
                  <c:v>86.51</c:v>
                </c:pt>
                <c:pt idx="10167">
                  <c:v>87.24</c:v>
                </c:pt>
                <c:pt idx="10168">
                  <c:v>88.03</c:v>
                </c:pt>
                <c:pt idx="10169">
                  <c:v>88.87</c:v>
                </c:pt>
                <c:pt idx="10170">
                  <c:v>89.46</c:v>
                </c:pt>
                <c:pt idx="10171">
                  <c:v>90.11</c:v>
                </c:pt>
                <c:pt idx="10172">
                  <c:v>90.4</c:v>
                </c:pt>
                <c:pt idx="10173">
                  <c:v>97.44</c:v>
                </c:pt>
                <c:pt idx="10174">
                  <c:v>107.52</c:v>
                </c:pt>
                <c:pt idx="10175">
                  <c:v>108.11</c:v>
                </c:pt>
                <c:pt idx="10176">
                  <c:v>107.66</c:v>
                </c:pt>
                <c:pt idx="10177">
                  <c:v>107.66</c:v>
                </c:pt>
                <c:pt idx="10178">
                  <c:v>101.29</c:v>
                </c:pt>
                <c:pt idx="10179">
                  <c:v>97.54</c:v>
                </c:pt>
                <c:pt idx="10180">
                  <c:v>88.54</c:v>
                </c:pt>
                <c:pt idx="10181">
                  <c:v>86.22</c:v>
                </c:pt>
                <c:pt idx="10182">
                  <c:v>87.65</c:v>
                </c:pt>
                <c:pt idx="10183">
                  <c:v>79.63</c:v>
                </c:pt>
                <c:pt idx="10184">
                  <c:v>80.849999999999994</c:v>
                </c:pt>
                <c:pt idx="10185">
                  <c:v>80.239999999999995</c:v>
                </c:pt>
                <c:pt idx="10186">
                  <c:v>81.03</c:v>
                </c:pt>
                <c:pt idx="10187">
                  <c:v>87.06</c:v>
                </c:pt>
                <c:pt idx="10188">
                  <c:v>87.59</c:v>
                </c:pt>
                <c:pt idx="10189">
                  <c:v>88.22</c:v>
                </c:pt>
                <c:pt idx="10190">
                  <c:v>88.6</c:v>
                </c:pt>
                <c:pt idx="10191">
                  <c:v>97.34</c:v>
                </c:pt>
                <c:pt idx="10192">
                  <c:v>90.52</c:v>
                </c:pt>
                <c:pt idx="10193">
                  <c:v>94.39</c:v>
                </c:pt>
                <c:pt idx="10194">
                  <c:v>96.57</c:v>
                </c:pt>
                <c:pt idx="10195">
                  <c:v>97.44</c:v>
                </c:pt>
                <c:pt idx="10196">
                  <c:v>98.17</c:v>
                </c:pt>
                <c:pt idx="10197">
                  <c:v>98.48</c:v>
                </c:pt>
                <c:pt idx="10198">
                  <c:v>99.78</c:v>
                </c:pt>
                <c:pt idx="10199">
                  <c:v>101.78</c:v>
                </c:pt>
                <c:pt idx="10200">
                  <c:v>108.15</c:v>
                </c:pt>
                <c:pt idx="10201">
                  <c:v>111.43</c:v>
                </c:pt>
                <c:pt idx="10202">
                  <c:v>111.86</c:v>
                </c:pt>
                <c:pt idx="10203">
                  <c:v>111.65</c:v>
                </c:pt>
                <c:pt idx="10204">
                  <c:v>112.75</c:v>
                </c:pt>
                <c:pt idx="10205">
                  <c:v>115.91</c:v>
                </c:pt>
                <c:pt idx="10206">
                  <c:v>110.23</c:v>
                </c:pt>
                <c:pt idx="10207">
                  <c:v>102.06</c:v>
                </c:pt>
                <c:pt idx="10208">
                  <c:v>106.48</c:v>
                </c:pt>
                <c:pt idx="10209">
                  <c:v>114.16</c:v>
                </c:pt>
                <c:pt idx="10210">
                  <c:v>115.44</c:v>
                </c:pt>
                <c:pt idx="10211">
                  <c:v>116.37</c:v>
                </c:pt>
                <c:pt idx="10212">
                  <c:v>113.46</c:v>
                </c:pt>
                <c:pt idx="10213">
                  <c:v>96.71</c:v>
                </c:pt>
                <c:pt idx="10214">
                  <c:v>88.2</c:v>
                </c:pt>
                <c:pt idx="10215">
                  <c:v>88.75</c:v>
                </c:pt>
                <c:pt idx="10216">
                  <c:v>89.72</c:v>
                </c:pt>
                <c:pt idx="10217">
                  <c:v>88.91</c:v>
                </c:pt>
                <c:pt idx="10218">
                  <c:v>84.86</c:v>
                </c:pt>
                <c:pt idx="10219">
                  <c:v>96.5</c:v>
                </c:pt>
                <c:pt idx="10220">
                  <c:v>111.12</c:v>
                </c:pt>
                <c:pt idx="10221">
                  <c:v>101.21</c:v>
                </c:pt>
                <c:pt idx="10222">
                  <c:v>99.31</c:v>
                </c:pt>
                <c:pt idx="10223">
                  <c:v>100.51</c:v>
                </c:pt>
                <c:pt idx="10224">
                  <c:v>101.72</c:v>
                </c:pt>
                <c:pt idx="10225">
                  <c:v>103</c:v>
                </c:pt>
                <c:pt idx="10226">
                  <c:v>103.24</c:v>
                </c:pt>
                <c:pt idx="10227">
                  <c:v>78.53</c:v>
                </c:pt>
                <c:pt idx="10228">
                  <c:v>64.48</c:v>
                </c:pt>
                <c:pt idx="10229">
                  <c:v>61.02</c:v>
                </c:pt>
                <c:pt idx="10230">
                  <c:v>61.91</c:v>
                </c:pt>
                <c:pt idx="10231">
                  <c:v>56.64</c:v>
                </c:pt>
                <c:pt idx="10232">
                  <c:v>45.67</c:v>
                </c:pt>
                <c:pt idx="10233">
                  <c:v>45.58</c:v>
                </c:pt>
                <c:pt idx="10234">
                  <c:v>45.5</c:v>
                </c:pt>
                <c:pt idx="10235">
                  <c:v>45.4</c:v>
                </c:pt>
                <c:pt idx="10236">
                  <c:v>44.93</c:v>
                </c:pt>
                <c:pt idx="10237">
                  <c:v>44.71</c:v>
                </c:pt>
                <c:pt idx="10238">
                  <c:v>44.73</c:v>
                </c:pt>
                <c:pt idx="10239">
                  <c:v>44.79</c:v>
                </c:pt>
                <c:pt idx="10240">
                  <c:v>44.91</c:v>
                </c:pt>
                <c:pt idx="10241">
                  <c:v>45.04</c:v>
                </c:pt>
                <c:pt idx="10242">
                  <c:v>45.16</c:v>
                </c:pt>
                <c:pt idx="10243">
                  <c:v>44.93</c:v>
                </c:pt>
                <c:pt idx="10244">
                  <c:v>44.77</c:v>
                </c:pt>
                <c:pt idx="10245">
                  <c:v>44.32</c:v>
                </c:pt>
                <c:pt idx="10246">
                  <c:v>44.08</c:v>
                </c:pt>
                <c:pt idx="10247">
                  <c:v>44.59</c:v>
                </c:pt>
                <c:pt idx="10248">
                  <c:v>45.04</c:v>
                </c:pt>
                <c:pt idx="10249">
                  <c:v>45.46</c:v>
                </c:pt>
                <c:pt idx="10250">
                  <c:v>45.87</c:v>
                </c:pt>
                <c:pt idx="10251">
                  <c:v>46.62</c:v>
                </c:pt>
                <c:pt idx="10252">
                  <c:v>47.11</c:v>
                </c:pt>
                <c:pt idx="10253">
                  <c:v>47.6</c:v>
                </c:pt>
                <c:pt idx="10254">
                  <c:v>47.91</c:v>
                </c:pt>
                <c:pt idx="10255">
                  <c:v>48.19</c:v>
                </c:pt>
                <c:pt idx="10256">
                  <c:v>45.75</c:v>
                </c:pt>
                <c:pt idx="10257">
                  <c:v>38.6</c:v>
                </c:pt>
                <c:pt idx="10258">
                  <c:v>38.72</c:v>
                </c:pt>
                <c:pt idx="10259">
                  <c:v>37.28</c:v>
                </c:pt>
                <c:pt idx="10260">
                  <c:v>37.44</c:v>
                </c:pt>
                <c:pt idx="10261">
                  <c:v>37.58</c:v>
                </c:pt>
                <c:pt idx="10262">
                  <c:v>37.729999999999997</c:v>
                </c:pt>
                <c:pt idx="10263">
                  <c:v>37.869999999999997</c:v>
                </c:pt>
                <c:pt idx="10264">
                  <c:v>38.03</c:v>
                </c:pt>
                <c:pt idx="10265">
                  <c:v>38.46</c:v>
                </c:pt>
                <c:pt idx="10266">
                  <c:v>39.64</c:v>
                </c:pt>
                <c:pt idx="10267">
                  <c:v>40.76</c:v>
                </c:pt>
                <c:pt idx="10268">
                  <c:v>41.02</c:v>
                </c:pt>
                <c:pt idx="10269">
                  <c:v>41.35</c:v>
                </c:pt>
                <c:pt idx="10270">
                  <c:v>41.59</c:v>
                </c:pt>
                <c:pt idx="10271">
                  <c:v>41.82</c:v>
                </c:pt>
                <c:pt idx="10272">
                  <c:v>41.11</c:v>
                </c:pt>
                <c:pt idx="10273">
                  <c:v>39.35</c:v>
                </c:pt>
                <c:pt idx="10274">
                  <c:v>60</c:v>
                </c:pt>
                <c:pt idx="10275">
                  <c:v>56.17</c:v>
                </c:pt>
                <c:pt idx="10276">
                  <c:v>78.81</c:v>
                </c:pt>
                <c:pt idx="10277">
                  <c:v>90.03</c:v>
                </c:pt>
                <c:pt idx="10278">
                  <c:v>87.36</c:v>
                </c:pt>
                <c:pt idx="10279">
                  <c:v>84.72</c:v>
                </c:pt>
                <c:pt idx="10280">
                  <c:v>93.06</c:v>
                </c:pt>
                <c:pt idx="10281">
                  <c:v>96.3</c:v>
                </c:pt>
                <c:pt idx="10282">
                  <c:v>98.93</c:v>
                </c:pt>
                <c:pt idx="10283">
                  <c:v>100.35</c:v>
                </c:pt>
                <c:pt idx="10284">
                  <c:v>100.35</c:v>
                </c:pt>
                <c:pt idx="10285">
                  <c:v>88.58</c:v>
                </c:pt>
                <c:pt idx="10286">
                  <c:v>89.11</c:v>
                </c:pt>
                <c:pt idx="10287">
                  <c:v>89.34</c:v>
                </c:pt>
                <c:pt idx="10288">
                  <c:v>92.27</c:v>
                </c:pt>
                <c:pt idx="10289">
                  <c:v>93.17</c:v>
                </c:pt>
                <c:pt idx="10290">
                  <c:v>86.2</c:v>
                </c:pt>
                <c:pt idx="10291">
                  <c:v>78.42</c:v>
                </c:pt>
                <c:pt idx="10292">
                  <c:v>78.77</c:v>
                </c:pt>
                <c:pt idx="10293">
                  <c:v>78.95</c:v>
                </c:pt>
                <c:pt idx="10294">
                  <c:v>79.14</c:v>
                </c:pt>
                <c:pt idx="10295">
                  <c:v>79.5</c:v>
                </c:pt>
                <c:pt idx="10296">
                  <c:v>79.790000000000006</c:v>
                </c:pt>
                <c:pt idx="10297">
                  <c:v>64.72</c:v>
                </c:pt>
                <c:pt idx="10298">
                  <c:v>51.16</c:v>
                </c:pt>
                <c:pt idx="10299">
                  <c:v>52.59</c:v>
                </c:pt>
                <c:pt idx="10300">
                  <c:v>56.33</c:v>
                </c:pt>
                <c:pt idx="10301">
                  <c:v>73.739999999999995</c:v>
                </c:pt>
                <c:pt idx="10302">
                  <c:v>75.33</c:v>
                </c:pt>
                <c:pt idx="10303">
                  <c:v>78.83</c:v>
                </c:pt>
                <c:pt idx="10304">
                  <c:v>80.38</c:v>
                </c:pt>
                <c:pt idx="10305">
                  <c:v>81.64</c:v>
                </c:pt>
                <c:pt idx="10306">
                  <c:v>74.599999999999994</c:v>
                </c:pt>
                <c:pt idx="10307">
                  <c:v>74.98</c:v>
                </c:pt>
                <c:pt idx="10308">
                  <c:v>76.290000000000006</c:v>
                </c:pt>
                <c:pt idx="10309">
                  <c:v>77.28</c:v>
                </c:pt>
                <c:pt idx="10310">
                  <c:v>78.42</c:v>
                </c:pt>
                <c:pt idx="10311">
                  <c:v>92.94</c:v>
                </c:pt>
                <c:pt idx="10312">
                  <c:v>101.45</c:v>
                </c:pt>
                <c:pt idx="10313">
                  <c:v>101.21</c:v>
                </c:pt>
                <c:pt idx="10314">
                  <c:v>103.02</c:v>
                </c:pt>
                <c:pt idx="10315">
                  <c:v>104.85</c:v>
                </c:pt>
                <c:pt idx="10316">
                  <c:v>106.44</c:v>
                </c:pt>
                <c:pt idx="10317">
                  <c:v>108.27</c:v>
                </c:pt>
                <c:pt idx="10318">
                  <c:v>109.53</c:v>
                </c:pt>
                <c:pt idx="10319">
                  <c:v>110.94</c:v>
                </c:pt>
                <c:pt idx="10320">
                  <c:v>113.02</c:v>
                </c:pt>
                <c:pt idx="10321">
                  <c:v>104.08</c:v>
                </c:pt>
                <c:pt idx="10322">
                  <c:v>107.95</c:v>
                </c:pt>
                <c:pt idx="10323">
                  <c:v>112.4</c:v>
                </c:pt>
                <c:pt idx="10324">
                  <c:v>91.98</c:v>
                </c:pt>
                <c:pt idx="10325">
                  <c:v>93.04</c:v>
                </c:pt>
                <c:pt idx="10326">
                  <c:v>93.35</c:v>
                </c:pt>
                <c:pt idx="10327">
                  <c:v>93.49</c:v>
                </c:pt>
                <c:pt idx="10328">
                  <c:v>93.43</c:v>
                </c:pt>
                <c:pt idx="10329">
                  <c:v>93.47</c:v>
                </c:pt>
                <c:pt idx="10330">
                  <c:v>85.51</c:v>
                </c:pt>
                <c:pt idx="10331">
                  <c:v>85.94</c:v>
                </c:pt>
                <c:pt idx="10332">
                  <c:v>87.53</c:v>
                </c:pt>
                <c:pt idx="10333">
                  <c:v>88.65</c:v>
                </c:pt>
                <c:pt idx="10334">
                  <c:v>86.41</c:v>
                </c:pt>
                <c:pt idx="10335">
                  <c:v>88.44</c:v>
                </c:pt>
                <c:pt idx="10336">
                  <c:v>106.85</c:v>
                </c:pt>
                <c:pt idx="10337">
                  <c:v>103.94</c:v>
                </c:pt>
                <c:pt idx="10338">
                  <c:v>102.9</c:v>
                </c:pt>
                <c:pt idx="10339">
                  <c:v>102.75</c:v>
                </c:pt>
                <c:pt idx="10340">
                  <c:v>103.08</c:v>
                </c:pt>
                <c:pt idx="10341">
                  <c:v>102.41</c:v>
                </c:pt>
                <c:pt idx="10342">
                  <c:v>101.53</c:v>
                </c:pt>
                <c:pt idx="10343">
                  <c:v>104.14</c:v>
                </c:pt>
                <c:pt idx="10344">
                  <c:v>85.43</c:v>
                </c:pt>
                <c:pt idx="10345">
                  <c:v>78.69</c:v>
                </c:pt>
                <c:pt idx="10346">
                  <c:v>79.08</c:v>
                </c:pt>
                <c:pt idx="10347">
                  <c:v>79.540000000000006</c:v>
                </c:pt>
                <c:pt idx="10348">
                  <c:v>77.849999999999994</c:v>
                </c:pt>
                <c:pt idx="10349">
                  <c:v>80.56</c:v>
                </c:pt>
                <c:pt idx="10350">
                  <c:v>80.97</c:v>
                </c:pt>
                <c:pt idx="10351">
                  <c:v>103.37</c:v>
                </c:pt>
                <c:pt idx="10352">
                  <c:v>88.75</c:v>
                </c:pt>
                <c:pt idx="10353">
                  <c:v>90.88</c:v>
                </c:pt>
                <c:pt idx="10354">
                  <c:v>94.16</c:v>
                </c:pt>
                <c:pt idx="10355">
                  <c:v>125.27</c:v>
                </c:pt>
                <c:pt idx="10356">
                  <c:v>532.5</c:v>
                </c:pt>
                <c:pt idx="10357">
                  <c:v>501.7</c:v>
                </c:pt>
                <c:pt idx="10358">
                  <c:v>498.3</c:v>
                </c:pt>
                <c:pt idx="10359">
                  <c:v>495.7</c:v>
                </c:pt>
                <c:pt idx="10360">
                  <c:v>493.3</c:v>
                </c:pt>
                <c:pt idx="10361">
                  <c:v>490.8</c:v>
                </c:pt>
                <c:pt idx="10362">
                  <c:v>488.6</c:v>
                </c:pt>
                <c:pt idx="10363">
                  <c:v>486.4</c:v>
                </c:pt>
                <c:pt idx="10364">
                  <c:v>484.8</c:v>
                </c:pt>
                <c:pt idx="10365">
                  <c:v>439.8</c:v>
                </c:pt>
                <c:pt idx="10366">
                  <c:v>149.05000000000001</c:v>
                </c:pt>
                <c:pt idx="10367">
                  <c:v>87.93</c:v>
                </c:pt>
                <c:pt idx="10368">
                  <c:v>88.95</c:v>
                </c:pt>
                <c:pt idx="10369">
                  <c:v>88.75</c:v>
                </c:pt>
                <c:pt idx="10370">
                  <c:v>87.02</c:v>
                </c:pt>
                <c:pt idx="10371">
                  <c:v>91.88</c:v>
                </c:pt>
                <c:pt idx="10372">
                  <c:v>88.81</c:v>
                </c:pt>
                <c:pt idx="10373">
                  <c:v>71.180000000000007</c:v>
                </c:pt>
                <c:pt idx="10374">
                  <c:v>76.92</c:v>
                </c:pt>
                <c:pt idx="10375">
                  <c:v>85.73</c:v>
                </c:pt>
                <c:pt idx="10376">
                  <c:v>94.45</c:v>
                </c:pt>
                <c:pt idx="10377">
                  <c:v>94.69</c:v>
                </c:pt>
                <c:pt idx="10378">
                  <c:v>97.38</c:v>
                </c:pt>
                <c:pt idx="10379">
                  <c:v>106.72</c:v>
                </c:pt>
                <c:pt idx="10380">
                  <c:v>104.36</c:v>
                </c:pt>
                <c:pt idx="10381">
                  <c:v>102.49</c:v>
                </c:pt>
                <c:pt idx="10382">
                  <c:v>103.77</c:v>
                </c:pt>
                <c:pt idx="10383">
                  <c:v>106.11</c:v>
                </c:pt>
                <c:pt idx="10384">
                  <c:v>109.66</c:v>
                </c:pt>
                <c:pt idx="10385">
                  <c:v>105.99</c:v>
                </c:pt>
                <c:pt idx="10386">
                  <c:v>105.3</c:v>
                </c:pt>
                <c:pt idx="10387">
                  <c:v>105.73</c:v>
                </c:pt>
                <c:pt idx="10388">
                  <c:v>106.28</c:v>
                </c:pt>
                <c:pt idx="10389">
                  <c:v>104.85</c:v>
                </c:pt>
                <c:pt idx="10390">
                  <c:v>106.15</c:v>
                </c:pt>
                <c:pt idx="10391">
                  <c:v>101.39</c:v>
                </c:pt>
                <c:pt idx="10392">
                  <c:v>86.12</c:v>
                </c:pt>
                <c:pt idx="10393">
                  <c:v>89.22</c:v>
                </c:pt>
                <c:pt idx="10394">
                  <c:v>102.94</c:v>
                </c:pt>
                <c:pt idx="10395">
                  <c:v>102.18</c:v>
                </c:pt>
                <c:pt idx="10396">
                  <c:v>100.96</c:v>
                </c:pt>
                <c:pt idx="10397">
                  <c:v>102.88</c:v>
                </c:pt>
                <c:pt idx="10398">
                  <c:v>108.62</c:v>
                </c:pt>
                <c:pt idx="10399">
                  <c:v>111.47</c:v>
                </c:pt>
                <c:pt idx="10400">
                  <c:v>110.98</c:v>
                </c:pt>
                <c:pt idx="10401">
                  <c:v>103.57</c:v>
                </c:pt>
                <c:pt idx="10402">
                  <c:v>96.28</c:v>
                </c:pt>
                <c:pt idx="10403">
                  <c:v>96</c:v>
                </c:pt>
                <c:pt idx="10404">
                  <c:v>96.89</c:v>
                </c:pt>
                <c:pt idx="10405">
                  <c:v>116.25</c:v>
                </c:pt>
                <c:pt idx="10406">
                  <c:v>117.8</c:v>
                </c:pt>
                <c:pt idx="10407">
                  <c:v>118.39</c:v>
                </c:pt>
                <c:pt idx="10408">
                  <c:v>115.99</c:v>
                </c:pt>
                <c:pt idx="10409">
                  <c:v>114.56</c:v>
                </c:pt>
                <c:pt idx="10410">
                  <c:v>114.22</c:v>
                </c:pt>
                <c:pt idx="10411">
                  <c:v>113.59</c:v>
                </c:pt>
                <c:pt idx="10412">
                  <c:v>112.71</c:v>
                </c:pt>
                <c:pt idx="10413">
                  <c:v>112.26</c:v>
                </c:pt>
                <c:pt idx="10414">
                  <c:v>111.61</c:v>
                </c:pt>
                <c:pt idx="10415">
                  <c:v>111.81</c:v>
                </c:pt>
                <c:pt idx="10416">
                  <c:v>110.94</c:v>
                </c:pt>
                <c:pt idx="10417">
                  <c:v>90.97</c:v>
                </c:pt>
                <c:pt idx="10418">
                  <c:v>90.84</c:v>
                </c:pt>
                <c:pt idx="10419">
                  <c:v>91.01</c:v>
                </c:pt>
                <c:pt idx="10420">
                  <c:v>86.71</c:v>
                </c:pt>
                <c:pt idx="10421">
                  <c:v>87.79</c:v>
                </c:pt>
                <c:pt idx="10422">
                  <c:v>95.57</c:v>
                </c:pt>
                <c:pt idx="10423">
                  <c:v>111.08</c:v>
                </c:pt>
                <c:pt idx="10424">
                  <c:v>107.48</c:v>
                </c:pt>
                <c:pt idx="10425">
                  <c:v>108.52</c:v>
                </c:pt>
                <c:pt idx="10426">
                  <c:v>109.11</c:v>
                </c:pt>
                <c:pt idx="10427">
                  <c:v>109.8</c:v>
                </c:pt>
                <c:pt idx="10428">
                  <c:v>110.31</c:v>
                </c:pt>
                <c:pt idx="10429">
                  <c:v>110.88</c:v>
                </c:pt>
                <c:pt idx="10430">
                  <c:v>112</c:v>
                </c:pt>
                <c:pt idx="10431">
                  <c:v>105.85</c:v>
                </c:pt>
                <c:pt idx="10432">
                  <c:v>104.69</c:v>
                </c:pt>
                <c:pt idx="10433">
                  <c:v>95.67</c:v>
                </c:pt>
                <c:pt idx="10434">
                  <c:v>105.48</c:v>
                </c:pt>
                <c:pt idx="10435">
                  <c:v>107.86</c:v>
                </c:pt>
                <c:pt idx="10436">
                  <c:v>108.52</c:v>
                </c:pt>
                <c:pt idx="10437">
                  <c:v>109.07</c:v>
                </c:pt>
                <c:pt idx="10438">
                  <c:v>109.78</c:v>
                </c:pt>
                <c:pt idx="10439">
                  <c:v>110.65</c:v>
                </c:pt>
                <c:pt idx="10440">
                  <c:v>111.39</c:v>
                </c:pt>
                <c:pt idx="10441">
                  <c:v>112.81</c:v>
                </c:pt>
                <c:pt idx="10442">
                  <c:v>115.42</c:v>
                </c:pt>
                <c:pt idx="10443">
                  <c:v>115.74</c:v>
                </c:pt>
                <c:pt idx="10444">
                  <c:v>114.52</c:v>
                </c:pt>
                <c:pt idx="10445">
                  <c:v>114.3</c:v>
                </c:pt>
                <c:pt idx="10446">
                  <c:v>108.64</c:v>
                </c:pt>
                <c:pt idx="10447">
                  <c:v>108.62</c:v>
                </c:pt>
                <c:pt idx="10448">
                  <c:v>107.27</c:v>
                </c:pt>
                <c:pt idx="10449">
                  <c:v>108.13</c:v>
                </c:pt>
                <c:pt idx="10450">
                  <c:v>108.86</c:v>
                </c:pt>
                <c:pt idx="10451">
                  <c:v>99.19</c:v>
                </c:pt>
                <c:pt idx="10452">
                  <c:v>105.26</c:v>
                </c:pt>
                <c:pt idx="10453">
                  <c:v>106.5</c:v>
                </c:pt>
                <c:pt idx="10454">
                  <c:v>105.75</c:v>
                </c:pt>
                <c:pt idx="10455">
                  <c:v>103.75</c:v>
                </c:pt>
                <c:pt idx="10456">
                  <c:v>100.72</c:v>
                </c:pt>
                <c:pt idx="10457">
                  <c:v>108.07</c:v>
                </c:pt>
                <c:pt idx="10458">
                  <c:v>114.38</c:v>
                </c:pt>
                <c:pt idx="10459">
                  <c:v>115.36</c:v>
                </c:pt>
                <c:pt idx="10460">
                  <c:v>102.31</c:v>
                </c:pt>
                <c:pt idx="10461">
                  <c:v>105.71</c:v>
                </c:pt>
                <c:pt idx="10462">
                  <c:v>108.46</c:v>
                </c:pt>
                <c:pt idx="10463">
                  <c:v>107.91</c:v>
                </c:pt>
                <c:pt idx="10464">
                  <c:v>107.46</c:v>
                </c:pt>
                <c:pt idx="10465">
                  <c:v>108.09</c:v>
                </c:pt>
                <c:pt idx="10466">
                  <c:v>108.29</c:v>
                </c:pt>
                <c:pt idx="10467">
                  <c:v>106.44</c:v>
                </c:pt>
                <c:pt idx="10468">
                  <c:v>106.62</c:v>
                </c:pt>
                <c:pt idx="10469">
                  <c:v>107.4</c:v>
                </c:pt>
                <c:pt idx="10470">
                  <c:v>108.58</c:v>
                </c:pt>
                <c:pt idx="10471">
                  <c:v>107.6</c:v>
                </c:pt>
                <c:pt idx="10472">
                  <c:v>98.68</c:v>
                </c:pt>
                <c:pt idx="10473">
                  <c:v>105.34</c:v>
                </c:pt>
                <c:pt idx="10474">
                  <c:v>103.22</c:v>
                </c:pt>
                <c:pt idx="10475">
                  <c:v>105.97</c:v>
                </c:pt>
                <c:pt idx="10476">
                  <c:v>108.98</c:v>
                </c:pt>
                <c:pt idx="10477">
                  <c:v>109.78</c:v>
                </c:pt>
                <c:pt idx="10478">
                  <c:v>109.78</c:v>
                </c:pt>
                <c:pt idx="10479">
                  <c:v>108.54</c:v>
                </c:pt>
                <c:pt idx="10480">
                  <c:v>109.64</c:v>
                </c:pt>
                <c:pt idx="10481">
                  <c:v>110.19</c:v>
                </c:pt>
                <c:pt idx="10482">
                  <c:v>111.08</c:v>
                </c:pt>
                <c:pt idx="10483">
                  <c:v>112.04</c:v>
                </c:pt>
                <c:pt idx="10484">
                  <c:v>114.52</c:v>
                </c:pt>
                <c:pt idx="10485">
                  <c:v>118.13</c:v>
                </c:pt>
                <c:pt idx="10486">
                  <c:v>118.84</c:v>
                </c:pt>
                <c:pt idx="10487">
                  <c:v>128.91999999999999</c:v>
                </c:pt>
                <c:pt idx="10488">
                  <c:v>121.83</c:v>
                </c:pt>
                <c:pt idx="10489">
                  <c:v>111.67</c:v>
                </c:pt>
                <c:pt idx="10490">
                  <c:v>107.89</c:v>
                </c:pt>
                <c:pt idx="10491">
                  <c:v>100.68</c:v>
                </c:pt>
                <c:pt idx="10492">
                  <c:v>89.46</c:v>
                </c:pt>
                <c:pt idx="10493">
                  <c:v>88.77</c:v>
                </c:pt>
                <c:pt idx="10494">
                  <c:v>76.14</c:v>
                </c:pt>
                <c:pt idx="10495">
                  <c:v>73.8</c:v>
                </c:pt>
                <c:pt idx="10496">
                  <c:v>92.8</c:v>
                </c:pt>
                <c:pt idx="10497">
                  <c:v>91.8</c:v>
                </c:pt>
                <c:pt idx="10498">
                  <c:v>91.5</c:v>
                </c:pt>
                <c:pt idx="10499">
                  <c:v>96.34</c:v>
                </c:pt>
                <c:pt idx="10500">
                  <c:v>106.62</c:v>
                </c:pt>
                <c:pt idx="10501">
                  <c:v>111.04</c:v>
                </c:pt>
                <c:pt idx="10502">
                  <c:v>113.83</c:v>
                </c:pt>
                <c:pt idx="10503">
                  <c:v>106.22</c:v>
                </c:pt>
                <c:pt idx="10504">
                  <c:v>103.71</c:v>
                </c:pt>
                <c:pt idx="10505">
                  <c:v>103.57</c:v>
                </c:pt>
                <c:pt idx="10506">
                  <c:v>107.42</c:v>
                </c:pt>
                <c:pt idx="10507">
                  <c:v>106.62</c:v>
                </c:pt>
                <c:pt idx="10508">
                  <c:v>112.14</c:v>
                </c:pt>
                <c:pt idx="10509">
                  <c:v>112.77</c:v>
                </c:pt>
                <c:pt idx="10510">
                  <c:v>118.23</c:v>
                </c:pt>
                <c:pt idx="10511">
                  <c:v>119.43</c:v>
                </c:pt>
                <c:pt idx="10512">
                  <c:v>120.04</c:v>
                </c:pt>
                <c:pt idx="10513">
                  <c:v>120.22</c:v>
                </c:pt>
                <c:pt idx="10514">
                  <c:v>120.49</c:v>
                </c:pt>
                <c:pt idx="10515">
                  <c:v>120.87</c:v>
                </c:pt>
                <c:pt idx="10516">
                  <c:v>120.65</c:v>
                </c:pt>
                <c:pt idx="10517">
                  <c:v>119.35</c:v>
                </c:pt>
                <c:pt idx="10518">
                  <c:v>115.72</c:v>
                </c:pt>
                <c:pt idx="10519">
                  <c:v>115.95</c:v>
                </c:pt>
                <c:pt idx="10520">
                  <c:v>114.44</c:v>
                </c:pt>
                <c:pt idx="10521">
                  <c:v>113.69</c:v>
                </c:pt>
                <c:pt idx="10522">
                  <c:v>110.39</c:v>
                </c:pt>
                <c:pt idx="10523">
                  <c:v>114.16</c:v>
                </c:pt>
                <c:pt idx="10524">
                  <c:v>113.28</c:v>
                </c:pt>
                <c:pt idx="10525">
                  <c:v>111.63</c:v>
                </c:pt>
                <c:pt idx="10526">
                  <c:v>100.19</c:v>
                </c:pt>
                <c:pt idx="10527">
                  <c:v>111.53</c:v>
                </c:pt>
                <c:pt idx="10528">
                  <c:v>106.03</c:v>
                </c:pt>
                <c:pt idx="10529">
                  <c:v>105.18</c:v>
                </c:pt>
                <c:pt idx="10530">
                  <c:v>106.28</c:v>
                </c:pt>
                <c:pt idx="10531">
                  <c:v>107.52</c:v>
                </c:pt>
                <c:pt idx="10532">
                  <c:v>98.56</c:v>
                </c:pt>
                <c:pt idx="10533">
                  <c:v>93.78</c:v>
                </c:pt>
                <c:pt idx="10534">
                  <c:v>94.96</c:v>
                </c:pt>
                <c:pt idx="10535">
                  <c:v>93.82</c:v>
                </c:pt>
                <c:pt idx="10536">
                  <c:v>95.79</c:v>
                </c:pt>
                <c:pt idx="10537">
                  <c:v>97.58</c:v>
                </c:pt>
                <c:pt idx="10538">
                  <c:v>98.6</c:v>
                </c:pt>
                <c:pt idx="10539">
                  <c:v>98.54</c:v>
                </c:pt>
                <c:pt idx="10540">
                  <c:v>98.44</c:v>
                </c:pt>
                <c:pt idx="10541">
                  <c:v>95.45</c:v>
                </c:pt>
                <c:pt idx="10542">
                  <c:v>97.3</c:v>
                </c:pt>
                <c:pt idx="10543">
                  <c:v>97.87</c:v>
                </c:pt>
                <c:pt idx="10544">
                  <c:v>98.28</c:v>
                </c:pt>
                <c:pt idx="10545">
                  <c:v>98.25</c:v>
                </c:pt>
                <c:pt idx="10546">
                  <c:v>94.47</c:v>
                </c:pt>
                <c:pt idx="10547">
                  <c:v>95.16</c:v>
                </c:pt>
                <c:pt idx="10548">
                  <c:v>101.78</c:v>
                </c:pt>
                <c:pt idx="10549">
                  <c:v>104.46</c:v>
                </c:pt>
                <c:pt idx="10550">
                  <c:v>102.8</c:v>
                </c:pt>
                <c:pt idx="10551">
                  <c:v>98.89</c:v>
                </c:pt>
                <c:pt idx="10552">
                  <c:v>103.75</c:v>
                </c:pt>
                <c:pt idx="10553">
                  <c:v>107.48</c:v>
                </c:pt>
                <c:pt idx="10554">
                  <c:v>106.68</c:v>
                </c:pt>
                <c:pt idx="10555">
                  <c:v>107.13</c:v>
                </c:pt>
                <c:pt idx="10556">
                  <c:v>106.99</c:v>
                </c:pt>
                <c:pt idx="10557">
                  <c:v>106.95</c:v>
                </c:pt>
                <c:pt idx="10558">
                  <c:v>105.56</c:v>
                </c:pt>
                <c:pt idx="10559">
                  <c:v>106.22</c:v>
                </c:pt>
                <c:pt idx="10560">
                  <c:v>106.81</c:v>
                </c:pt>
                <c:pt idx="10561">
                  <c:v>108.13</c:v>
                </c:pt>
                <c:pt idx="10562">
                  <c:v>100.82</c:v>
                </c:pt>
                <c:pt idx="10563">
                  <c:v>104.28</c:v>
                </c:pt>
                <c:pt idx="10564">
                  <c:v>102.84</c:v>
                </c:pt>
                <c:pt idx="10565">
                  <c:v>103.98</c:v>
                </c:pt>
                <c:pt idx="10566">
                  <c:v>101.92</c:v>
                </c:pt>
                <c:pt idx="10567">
                  <c:v>89.74</c:v>
                </c:pt>
                <c:pt idx="10568">
                  <c:v>86.14</c:v>
                </c:pt>
                <c:pt idx="10569">
                  <c:v>95.14</c:v>
                </c:pt>
                <c:pt idx="10570">
                  <c:v>94.92</c:v>
                </c:pt>
                <c:pt idx="10571">
                  <c:v>100.09</c:v>
                </c:pt>
                <c:pt idx="10572">
                  <c:v>101.59</c:v>
                </c:pt>
                <c:pt idx="10573">
                  <c:v>103.2</c:v>
                </c:pt>
                <c:pt idx="10574">
                  <c:v>104.34</c:v>
                </c:pt>
                <c:pt idx="10575">
                  <c:v>104.99</c:v>
                </c:pt>
                <c:pt idx="10576">
                  <c:v>106.74</c:v>
                </c:pt>
                <c:pt idx="10577">
                  <c:v>110.23</c:v>
                </c:pt>
                <c:pt idx="10578">
                  <c:v>105.18</c:v>
                </c:pt>
                <c:pt idx="10579">
                  <c:v>104.65</c:v>
                </c:pt>
                <c:pt idx="10580">
                  <c:v>104.91</c:v>
                </c:pt>
                <c:pt idx="10581">
                  <c:v>102.94</c:v>
                </c:pt>
                <c:pt idx="10582">
                  <c:v>95.2</c:v>
                </c:pt>
                <c:pt idx="10583">
                  <c:v>110.47</c:v>
                </c:pt>
                <c:pt idx="10584">
                  <c:v>116.84</c:v>
                </c:pt>
                <c:pt idx="10585">
                  <c:v>115.17</c:v>
                </c:pt>
                <c:pt idx="10586">
                  <c:v>117.86</c:v>
                </c:pt>
                <c:pt idx="10587">
                  <c:v>116.8</c:v>
                </c:pt>
                <c:pt idx="10588">
                  <c:v>117.37</c:v>
                </c:pt>
                <c:pt idx="10589">
                  <c:v>118.13</c:v>
                </c:pt>
                <c:pt idx="10590">
                  <c:v>119.47</c:v>
                </c:pt>
                <c:pt idx="10591">
                  <c:v>117.84</c:v>
                </c:pt>
                <c:pt idx="10592">
                  <c:v>117.39</c:v>
                </c:pt>
                <c:pt idx="10593">
                  <c:v>116.68</c:v>
                </c:pt>
                <c:pt idx="10594">
                  <c:v>112.91</c:v>
                </c:pt>
                <c:pt idx="10595">
                  <c:v>114.58</c:v>
                </c:pt>
                <c:pt idx="10596">
                  <c:v>111.31</c:v>
                </c:pt>
                <c:pt idx="10597">
                  <c:v>109.19</c:v>
                </c:pt>
                <c:pt idx="10598">
                  <c:v>109.72</c:v>
                </c:pt>
                <c:pt idx="10599">
                  <c:v>109.8</c:v>
                </c:pt>
                <c:pt idx="10600">
                  <c:v>109.8</c:v>
                </c:pt>
                <c:pt idx="10601">
                  <c:v>104.32</c:v>
                </c:pt>
                <c:pt idx="10602">
                  <c:v>96.04</c:v>
                </c:pt>
                <c:pt idx="10603">
                  <c:v>100.27</c:v>
                </c:pt>
                <c:pt idx="10604">
                  <c:v>110.72</c:v>
                </c:pt>
                <c:pt idx="10605">
                  <c:v>111.16</c:v>
                </c:pt>
                <c:pt idx="10606">
                  <c:v>109.37</c:v>
                </c:pt>
                <c:pt idx="10607">
                  <c:v>109.29</c:v>
                </c:pt>
                <c:pt idx="10608">
                  <c:v>107.66</c:v>
                </c:pt>
                <c:pt idx="10609">
                  <c:v>108.41</c:v>
                </c:pt>
                <c:pt idx="10610">
                  <c:v>108.88</c:v>
                </c:pt>
                <c:pt idx="10611">
                  <c:v>104.26</c:v>
                </c:pt>
                <c:pt idx="10612">
                  <c:v>106.6</c:v>
                </c:pt>
                <c:pt idx="10613">
                  <c:v>108.41</c:v>
                </c:pt>
                <c:pt idx="10614">
                  <c:v>109.29</c:v>
                </c:pt>
                <c:pt idx="10615">
                  <c:v>110.63</c:v>
                </c:pt>
                <c:pt idx="10616">
                  <c:v>107.03</c:v>
                </c:pt>
                <c:pt idx="10617">
                  <c:v>109.31</c:v>
                </c:pt>
                <c:pt idx="10618">
                  <c:v>110.12</c:v>
                </c:pt>
                <c:pt idx="10619">
                  <c:v>113.06</c:v>
                </c:pt>
                <c:pt idx="10620">
                  <c:v>113.73</c:v>
                </c:pt>
                <c:pt idx="10621">
                  <c:v>114.28</c:v>
                </c:pt>
                <c:pt idx="10622">
                  <c:v>114.89</c:v>
                </c:pt>
                <c:pt idx="10623">
                  <c:v>115.09</c:v>
                </c:pt>
                <c:pt idx="10624">
                  <c:v>111.1</c:v>
                </c:pt>
                <c:pt idx="10625">
                  <c:v>106.32</c:v>
                </c:pt>
                <c:pt idx="10626">
                  <c:v>111.26</c:v>
                </c:pt>
                <c:pt idx="10627">
                  <c:v>111.49</c:v>
                </c:pt>
                <c:pt idx="10628">
                  <c:v>107.82</c:v>
                </c:pt>
                <c:pt idx="10629">
                  <c:v>108.52</c:v>
                </c:pt>
                <c:pt idx="10630">
                  <c:v>109.15</c:v>
                </c:pt>
                <c:pt idx="10631">
                  <c:v>109.8</c:v>
                </c:pt>
                <c:pt idx="10632">
                  <c:v>104.28</c:v>
                </c:pt>
                <c:pt idx="10633">
                  <c:v>102.73</c:v>
                </c:pt>
                <c:pt idx="10634">
                  <c:v>101.96</c:v>
                </c:pt>
                <c:pt idx="10635">
                  <c:v>94.69</c:v>
                </c:pt>
                <c:pt idx="10636">
                  <c:v>96.14</c:v>
                </c:pt>
                <c:pt idx="10637">
                  <c:v>97.71</c:v>
                </c:pt>
                <c:pt idx="10638">
                  <c:v>99.01</c:v>
                </c:pt>
                <c:pt idx="10639">
                  <c:v>102.73</c:v>
                </c:pt>
                <c:pt idx="10640">
                  <c:v>102.75</c:v>
                </c:pt>
                <c:pt idx="10641">
                  <c:v>101.49</c:v>
                </c:pt>
                <c:pt idx="10642">
                  <c:v>99.58</c:v>
                </c:pt>
                <c:pt idx="10643">
                  <c:v>107.25</c:v>
                </c:pt>
                <c:pt idx="10644">
                  <c:v>93.92</c:v>
                </c:pt>
                <c:pt idx="10645">
                  <c:v>102.82</c:v>
                </c:pt>
                <c:pt idx="10646">
                  <c:v>106.72</c:v>
                </c:pt>
                <c:pt idx="10647">
                  <c:v>108.25</c:v>
                </c:pt>
                <c:pt idx="10648">
                  <c:v>108.86</c:v>
                </c:pt>
                <c:pt idx="10649">
                  <c:v>107.74</c:v>
                </c:pt>
                <c:pt idx="10650">
                  <c:v>106.79</c:v>
                </c:pt>
                <c:pt idx="10651">
                  <c:v>107.54</c:v>
                </c:pt>
                <c:pt idx="10652">
                  <c:v>108.62</c:v>
                </c:pt>
                <c:pt idx="10653">
                  <c:v>104.85</c:v>
                </c:pt>
                <c:pt idx="10654">
                  <c:v>106.07</c:v>
                </c:pt>
                <c:pt idx="10655">
                  <c:v>106.89</c:v>
                </c:pt>
                <c:pt idx="10656">
                  <c:v>107.5</c:v>
                </c:pt>
                <c:pt idx="10657">
                  <c:v>107.84</c:v>
                </c:pt>
                <c:pt idx="10658">
                  <c:v>108.11</c:v>
                </c:pt>
                <c:pt idx="10659">
                  <c:v>107.68</c:v>
                </c:pt>
                <c:pt idx="10660">
                  <c:v>106.87</c:v>
                </c:pt>
                <c:pt idx="10661">
                  <c:v>107.11</c:v>
                </c:pt>
                <c:pt idx="10662">
                  <c:v>107.05</c:v>
                </c:pt>
                <c:pt idx="10663">
                  <c:v>101.84</c:v>
                </c:pt>
                <c:pt idx="10664">
                  <c:v>97.71</c:v>
                </c:pt>
                <c:pt idx="10665">
                  <c:v>99.33</c:v>
                </c:pt>
                <c:pt idx="10666">
                  <c:v>89.6</c:v>
                </c:pt>
                <c:pt idx="10667">
                  <c:v>90.56</c:v>
                </c:pt>
                <c:pt idx="10668">
                  <c:v>90.19</c:v>
                </c:pt>
                <c:pt idx="10669">
                  <c:v>97.01</c:v>
                </c:pt>
                <c:pt idx="10670">
                  <c:v>97.54</c:v>
                </c:pt>
                <c:pt idx="10671">
                  <c:v>95.67</c:v>
                </c:pt>
                <c:pt idx="10672">
                  <c:v>97.16</c:v>
                </c:pt>
                <c:pt idx="10673">
                  <c:v>99.82</c:v>
                </c:pt>
                <c:pt idx="10674">
                  <c:v>102.29</c:v>
                </c:pt>
                <c:pt idx="10675">
                  <c:v>102.63</c:v>
                </c:pt>
                <c:pt idx="10676">
                  <c:v>97.99</c:v>
                </c:pt>
                <c:pt idx="10677">
                  <c:v>97.89</c:v>
                </c:pt>
                <c:pt idx="10678">
                  <c:v>99.01</c:v>
                </c:pt>
                <c:pt idx="10679">
                  <c:v>103.47</c:v>
                </c:pt>
                <c:pt idx="10680">
                  <c:v>113.16</c:v>
                </c:pt>
                <c:pt idx="10681">
                  <c:v>114.81</c:v>
                </c:pt>
                <c:pt idx="10682">
                  <c:v>99.6</c:v>
                </c:pt>
                <c:pt idx="10683">
                  <c:v>107.15</c:v>
                </c:pt>
                <c:pt idx="10684">
                  <c:v>98.72</c:v>
                </c:pt>
                <c:pt idx="10685">
                  <c:v>84.19</c:v>
                </c:pt>
                <c:pt idx="10686">
                  <c:v>84.72</c:v>
                </c:pt>
                <c:pt idx="10687">
                  <c:v>101.39</c:v>
                </c:pt>
                <c:pt idx="10688">
                  <c:v>101.19</c:v>
                </c:pt>
                <c:pt idx="10689">
                  <c:v>103.71</c:v>
                </c:pt>
                <c:pt idx="10690">
                  <c:v>106.03</c:v>
                </c:pt>
                <c:pt idx="10691">
                  <c:v>103.45</c:v>
                </c:pt>
                <c:pt idx="10692">
                  <c:v>108.54</c:v>
                </c:pt>
                <c:pt idx="10693">
                  <c:v>108.94</c:v>
                </c:pt>
                <c:pt idx="10694">
                  <c:v>110.12</c:v>
                </c:pt>
                <c:pt idx="10695">
                  <c:v>115.3</c:v>
                </c:pt>
                <c:pt idx="10696">
                  <c:v>118.39</c:v>
                </c:pt>
                <c:pt idx="10697">
                  <c:v>122.06</c:v>
                </c:pt>
                <c:pt idx="10698">
                  <c:v>109.27</c:v>
                </c:pt>
                <c:pt idx="10699">
                  <c:v>106.26</c:v>
                </c:pt>
                <c:pt idx="10700">
                  <c:v>105.52</c:v>
                </c:pt>
                <c:pt idx="10701">
                  <c:v>105.79</c:v>
                </c:pt>
                <c:pt idx="10702">
                  <c:v>106.05</c:v>
                </c:pt>
                <c:pt idx="10703">
                  <c:v>106.46</c:v>
                </c:pt>
                <c:pt idx="10704">
                  <c:v>105.5</c:v>
                </c:pt>
                <c:pt idx="10705">
                  <c:v>98.25</c:v>
                </c:pt>
                <c:pt idx="10706">
                  <c:v>98.34</c:v>
                </c:pt>
                <c:pt idx="10707">
                  <c:v>98.34</c:v>
                </c:pt>
                <c:pt idx="10708">
                  <c:v>95.65</c:v>
                </c:pt>
                <c:pt idx="10709">
                  <c:v>95.2</c:v>
                </c:pt>
                <c:pt idx="10710">
                  <c:v>98.3</c:v>
                </c:pt>
                <c:pt idx="10711">
                  <c:v>98.19</c:v>
                </c:pt>
                <c:pt idx="10712">
                  <c:v>94.47</c:v>
                </c:pt>
                <c:pt idx="10713">
                  <c:v>93.92</c:v>
                </c:pt>
                <c:pt idx="10714">
                  <c:v>93.21</c:v>
                </c:pt>
                <c:pt idx="10715">
                  <c:v>92.96</c:v>
                </c:pt>
                <c:pt idx="10716">
                  <c:v>93.14</c:v>
                </c:pt>
                <c:pt idx="10717">
                  <c:v>91.01</c:v>
                </c:pt>
                <c:pt idx="10718">
                  <c:v>80.010000000000005</c:v>
                </c:pt>
                <c:pt idx="10719">
                  <c:v>79.52</c:v>
                </c:pt>
                <c:pt idx="10720">
                  <c:v>77.81</c:v>
                </c:pt>
                <c:pt idx="10721">
                  <c:v>80.010000000000005</c:v>
                </c:pt>
                <c:pt idx="10722">
                  <c:v>81.09</c:v>
                </c:pt>
                <c:pt idx="10723">
                  <c:v>80.319999999999993</c:v>
                </c:pt>
                <c:pt idx="10724">
                  <c:v>77.569999999999993</c:v>
                </c:pt>
                <c:pt idx="10725">
                  <c:v>77.849999999999994</c:v>
                </c:pt>
                <c:pt idx="10726">
                  <c:v>77.73</c:v>
                </c:pt>
                <c:pt idx="10727">
                  <c:v>77.900000000000006</c:v>
                </c:pt>
                <c:pt idx="10728">
                  <c:v>69.3</c:v>
                </c:pt>
                <c:pt idx="10729">
                  <c:v>65.209999999999994</c:v>
                </c:pt>
                <c:pt idx="10730">
                  <c:v>58.92</c:v>
                </c:pt>
                <c:pt idx="10731">
                  <c:v>70.569999999999993</c:v>
                </c:pt>
                <c:pt idx="10732">
                  <c:v>86.16</c:v>
                </c:pt>
                <c:pt idx="10733">
                  <c:v>77.14</c:v>
                </c:pt>
                <c:pt idx="10734">
                  <c:v>70.650000000000006</c:v>
                </c:pt>
                <c:pt idx="10735">
                  <c:v>74.290000000000006</c:v>
                </c:pt>
                <c:pt idx="10736">
                  <c:v>82.58</c:v>
                </c:pt>
                <c:pt idx="10737">
                  <c:v>83.27</c:v>
                </c:pt>
                <c:pt idx="10738">
                  <c:v>87.55</c:v>
                </c:pt>
                <c:pt idx="10739">
                  <c:v>96.5</c:v>
                </c:pt>
                <c:pt idx="10740">
                  <c:v>104.81</c:v>
                </c:pt>
                <c:pt idx="10741">
                  <c:v>99.27</c:v>
                </c:pt>
                <c:pt idx="10742">
                  <c:v>110.63</c:v>
                </c:pt>
                <c:pt idx="10743">
                  <c:v>104.97</c:v>
                </c:pt>
                <c:pt idx="10744">
                  <c:v>106.32</c:v>
                </c:pt>
                <c:pt idx="10745">
                  <c:v>106.17</c:v>
                </c:pt>
                <c:pt idx="10746">
                  <c:v>110.27</c:v>
                </c:pt>
                <c:pt idx="10747">
                  <c:v>111.96</c:v>
                </c:pt>
                <c:pt idx="10748">
                  <c:v>111.45</c:v>
                </c:pt>
                <c:pt idx="10749">
                  <c:v>112.45</c:v>
                </c:pt>
                <c:pt idx="10750">
                  <c:v>110.78</c:v>
                </c:pt>
                <c:pt idx="10751">
                  <c:v>111.51</c:v>
                </c:pt>
                <c:pt idx="10752">
                  <c:v>108.35</c:v>
                </c:pt>
                <c:pt idx="10753">
                  <c:v>101.25</c:v>
                </c:pt>
                <c:pt idx="10754">
                  <c:v>102.02</c:v>
                </c:pt>
                <c:pt idx="10755">
                  <c:v>103.79</c:v>
                </c:pt>
                <c:pt idx="10756">
                  <c:v>102.77</c:v>
                </c:pt>
                <c:pt idx="10757">
                  <c:v>113.12</c:v>
                </c:pt>
                <c:pt idx="10758">
                  <c:v>111.41</c:v>
                </c:pt>
                <c:pt idx="10759">
                  <c:v>109.9</c:v>
                </c:pt>
                <c:pt idx="10760">
                  <c:v>107.56</c:v>
                </c:pt>
                <c:pt idx="10761">
                  <c:v>103.3</c:v>
                </c:pt>
                <c:pt idx="10762">
                  <c:v>112.38</c:v>
                </c:pt>
                <c:pt idx="10763">
                  <c:v>115.8</c:v>
                </c:pt>
                <c:pt idx="10764">
                  <c:v>117.96</c:v>
                </c:pt>
                <c:pt idx="10765">
                  <c:v>120.1</c:v>
                </c:pt>
                <c:pt idx="10766">
                  <c:v>121.99</c:v>
                </c:pt>
                <c:pt idx="10767">
                  <c:v>123.64</c:v>
                </c:pt>
                <c:pt idx="10768">
                  <c:v>115.99</c:v>
                </c:pt>
                <c:pt idx="10769">
                  <c:v>116.66</c:v>
                </c:pt>
                <c:pt idx="10770">
                  <c:v>113.65</c:v>
                </c:pt>
                <c:pt idx="10771">
                  <c:v>113.95</c:v>
                </c:pt>
                <c:pt idx="10772">
                  <c:v>108.17</c:v>
                </c:pt>
                <c:pt idx="10773">
                  <c:v>104.71</c:v>
                </c:pt>
                <c:pt idx="10774">
                  <c:v>97.11</c:v>
                </c:pt>
                <c:pt idx="10775">
                  <c:v>89.54</c:v>
                </c:pt>
                <c:pt idx="10776">
                  <c:v>88.44</c:v>
                </c:pt>
                <c:pt idx="10777">
                  <c:v>84.61</c:v>
                </c:pt>
                <c:pt idx="10778">
                  <c:v>85.16</c:v>
                </c:pt>
                <c:pt idx="10779">
                  <c:v>86.65</c:v>
                </c:pt>
                <c:pt idx="10780">
                  <c:v>87.91</c:v>
                </c:pt>
                <c:pt idx="10781">
                  <c:v>82.09</c:v>
                </c:pt>
                <c:pt idx="10782">
                  <c:v>98.17</c:v>
                </c:pt>
                <c:pt idx="10783">
                  <c:v>97.73</c:v>
                </c:pt>
                <c:pt idx="10784">
                  <c:v>98.03</c:v>
                </c:pt>
                <c:pt idx="10785">
                  <c:v>104.36</c:v>
                </c:pt>
                <c:pt idx="10786">
                  <c:v>107.01</c:v>
                </c:pt>
                <c:pt idx="10787">
                  <c:v>108.23</c:v>
                </c:pt>
                <c:pt idx="10788">
                  <c:v>109.41</c:v>
                </c:pt>
                <c:pt idx="10789">
                  <c:v>110</c:v>
                </c:pt>
                <c:pt idx="10790">
                  <c:v>110.57</c:v>
                </c:pt>
                <c:pt idx="10791">
                  <c:v>111.18</c:v>
                </c:pt>
                <c:pt idx="10792">
                  <c:v>111.86</c:v>
                </c:pt>
                <c:pt idx="10793">
                  <c:v>110.27</c:v>
                </c:pt>
                <c:pt idx="10794">
                  <c:v>109.72</c:v>
                </c:pt>
                <c:pt idx="10795">
                  <c:v>110.61</c:v>
                </c:pt>
                <c:pt idx="10796">
                  <c:v>110.8</c:v>
                </c:pt>
                <c:pt idx="10797">
                  <c:v>111.59</c:v>
                </c:pt>
                <c:pt idx="10798">
                  <c:v>109.29</c:v>
                </c:pt>
                <c:pt idx="10799">
                  <c:v>110.31</c:v>
                </c:pt>
                <c:pt idx="10800">
                  <c:v>107.07</c:v>
                </c:pt>
                <c:pt idx="10801">
                  <c:v>109</c:v>
                </c:pt>
                <c:pt idx="10802">
                  <c:v>114.77</c:v>
                </c:pt>
                <c:pt idx="10803">
                  <c:v>119.49</c:v>
                </c:pt>
                <c:pt idx="10804">
                  <c:v>119.61</c:v>
                </c:pt>
                <c:pt idx="10805">
                  <c:v>116.31</c:v>
                </c:pt>
                <c:pt idx="10806">
                  <c:v>119.53</c:v>
                </c:pt>
                <c:pt idx="10807">
                  <c:v>115.95</c:v>
                </c:pt>
                <c:pt idx="10808">
                  <c:v>116.74</c:v>
                </c:pt>
                <c:pt idx="10809">
                  <c:v>120.39</c:v>
                </c:pt>
                <c:pt idx="10810">
                  <c:v>119.06</c:v>
                </c:pt>
                <c:pt idx="10811">
                  <c:v>119.35</c:v>
                </c:pt>
                <c:pt idx="10812">
                  <c:v>115.66</c:v>
                </c:pt>
                <c:pt idx="10813">
                  <c:v>108.17</c:v>
                </c:pt>
                <c:pt idx="10814">
                  <c:v>109.21</c:v>
                </c:pt>
                <c:pt idx="10815">
                  <c:v>108.11</c:v>
                </c:pt>
                <c:pt idx="10816">
                  <c:v>106.77</c:v>
                </c:pt>
                <c:pt idx="10817">
                  <c:v>108.19</c:v>
                </c:pt>
                <c:pt idx="10818">
                  <c:v>102.67</c:v>
                </c:pt>
                <c:pt idx="10819">
                  <c:v>93.17</c:v>
                </c:pt>
                <c:pt idx="10820">
                  <c:v>95.67</c:v>
                </c:pt>
                <c:pt idx="10821">
                  <c:v>94.65</c:v>
                </c:pt>
                <c:pt idx="10822">
                  <c:v>105.77</c:v>
                </c:pt>
                <c:pt idx="10823">
                  <c:v>113.79</c:v>
                </c:pt>
                <c:pt idx="10824">
                  <c:v>111</c:v>
                </c:pt>
                <c:pt idx="10825">
                  <c:v>104.08</c:v>
                </c:pt>
                <c:pt idx="10826">
                  <c:v>104.12</c:v>
                </c:pt>
                <c:pt idx="10827">
                  <c:v>93.23</c:v>
                </c:pt>
                <c:pt idx="10828">
                  <c:v>100.58</c:v>
                </c:pt>
                <c:pt idx="10829">
                  <c:v>101.41</c:v>
                </c:pt>
                <c:pt idx="10830">
                  <c:v>100.23</c:v>
                </c:pt>
                <c:pt idx="10831">
                  <c:v>97.95</c:v>
                </c:pt>
                <c:pt idx="10832">
                  <c:v>93.63</c:v>
                </c:pt>
                <c:pt idx="10833">
                  <c:v>102.45</c:v>
                </c:pt>
                <c:pt idx="10834">
                  <c:v>105.01</c:v>
                </c:pt>
                <c:pt idx="10835">
                  <c:v>105.75</c:v>
                </c:pt>
                <c:pt idx="10836">
                  <c:v>107.62</c:v>
                </c:pt>
                <c:pt idx="10837">
                  <c:v>108.52</c:v>
                </c:pt>
                <c:pt idx="10838">
                  <c:v>109.45</c:v>
                </c:pt>
                <c:pt idx="10839">
                  <c:v>104.08</c:v>
                </c:pt>
                <c:pt idx="10840">
                  <c:v>108.52</c:v>
                </c:pt>
                <c:pt idx="10841">
                  <c:v>110.33</c:v>
                </c:pt>
                <c:pt idx="10842">
                  <c:v>111.35</c:v>
                </c:pt>
                <c:pt idx="10843">
                  <c:v>110.53</c:v>
                </c:pt>
                <c:pt idx="10844">
                  <c:v>106.34</c:v>
                </c:pt>
                <c:pt idx="10845">
                  <c:v>103.81</c:v>
                </c:pt>
                <c:pt idx="10846">
                  <c:v>103.45</c:v>
                </c:pt>
                <c:pt idx="10847">
                  <c:v>104.38</c:v>
                </c:pt>
                <c:pt idx="10848">
                  <c:v>104.85</c:v>
                </c:pt>
                <c:pt idx="10849">
                  <c:v>104.63</c:v>
                </c:pt>
                <c:pt idx="10850">
                  <c:v>97.95</c:v>
                </c:pt>
                <c:pt idx="10851">
                  <c:v>99.44</c:v>
                </c:pt>
                <c:pt idx="10852">
                  <c:v>103.77</c:v>
                </c:pt>
                <c:pt idx="10853">
                  <c:v>103.12</c:v>
                </c:pt>
                <c:pt idx="10854">
                  <c:v>104.95</c:v>
                </c:pt>
                <c:pt idx="10855">
                  <c:v>106.36</c:v>
                </c:pt>
                <c:pt idx="10856">
                  <c:v>106.93</c:v>
                </c:pt>
                <c:pt idx="10857">
                  <c:v>107.6</c:v>
                </c:pt>
                <c:pt idx="10858">
                  <c:v>108.58</c:v>
                </c:pt>
                <c:pt idx="10859">
                  <c:v>109.11</c:v>
                </c:pt>
                <c:pt idx="10860">
                  <c:v>110.17</c:v>
                </c:pt>
                <c:pt idx="10861">
                  <c:v>112.38</c:v>
                </c:pt>
                <c:pt idx="10862">
                  <c:v>114.32</c:v>
                </c:pt>
                <c:pt idx="10863">
                  <c:v>112.67</c:v>
                </c:pt>
                <c:pt idx="10864">
                  <c:v>113.16</c:v>
                </c:pt>
                <c:pt idx="10865">
                  <c:v>84.21</c:v>
                </c:pt>
                <c:pt idx="10866">
                  <c:v>75.959999999999994</c:v>
                </c:pt>
                <c:pt idx="10867">
                  <c:v>74.900000000000006</c:v>
                </c:pt>
                <c:pt idx="10868">
                  <c:v>74.41</c:v>
                </c:pt>
                <c:pt idx="10869">
                  <c:v>74.290000000000006</c:v>
                </c:pt>
                <c:pt idx="10870">
                  <c:v>74.349999999999994</c:v>
                </c:pt>
                <c:pt idx="10871">
                  <c:v>75.430000000000007</c:v>
                </c:pt>
                <c:pt idx="10872">
                  <c:v>77.53</c:v>
                </c:pt>
                <c:pt idx="10873">
                  <c:v>79.989999999999995</c:v>
                </c:pt>
                <c:pt idx="10874">
                  <c:v>83.21</c:v>
                </c:pt>
                <c:pt idx="10875">
                  <c:v>85.71</c:v>
                </c:pt>
                <c:pt idx="10876">
                  <c:v>86.32</c:v>
                </c:pt>
                <c:pt idx="10877">
                  <c:v>87.44</c:v>
                </c:pt>
                <c:pt idx="10878">
                  <c:v>88.62</c:v>
                </c:pt>
                <c:pt idx="10879">
                  <c:v>89.54</c:v>
                </c:pt>
                <c:pt idx="10880">
                  <c:v>90.03</c:v>
                </c:pt>
                <c:pt idx="10881">
                  <c:v>88.71</c:v>
                </c:pt>
                <c:pt idx="10882">
                  <c:v>88.32</c:v>
                </c:pt>
                <c:pt idx="10883">
                  <c:v>88.62</c:v>
                </c:pt>
                <c:pt idx="10884">
                  <c:v>89.85</c:v>
                </c:pt>
                <c:pt idx="10885">
                  <c:v>89.01</c:v>
                </c:pt>
                <c:pt idx="10886">
                  <c:v>88.5</c:v>
                </c:pt>
                <c:pt idx="10887">
                  <c:v>89.64</c:v>
                </c:pt>
                <c:pt idx="10888">
                  <c:v>91.01</c:v>
                </c:pt>
                <c:pt idx="10889">
                  <c:v>93.21</c:v>
                </c:pt>
                <c:pt idx="10890">
                  <c:v>95.53</c:v>
                </c:pt>
                <c:pt idx="10891">
                  <c:v>92.19</c:v>
                </c:pt>
                <c:pt idx="10892">
                  <c:v>85.57</c:v>
                </c:pt>
                <c:pt idx="10893">
                  <c:v>79.16</c:v>
                </c:pt>
                <c:pt idx="10894">
                  <c:v>80.95</c:v>
                </c:pt>
                <c:pt idx="10895">
                  <c:v>71.34</c:v>
                </c:pt>
                <c:pt idx="10896">
                  <c:v>70.48</c:v>
                </c:pt>
                <c:pt idx="10897">
                  <c:v>56.09</c:v>
                </c:pt>
                <c:pt idx="10898">
                  <c:v>49.23</c:v>
                </c:pt>
                <c:pt idx="10899">
                  <c:v>48.98</c:v>
                </c:pt>
                <c:pt idx="10900">
                  <c:v>49.11</c:v>
                </c:pt>
                <c:pt idx="10901">
                  <c:v>49.07</c:v>
                </c:pt>
                <c:pt idx="10902">
                  <c:v>48.92</c:v>
                </c:pt>
                <c:pt idx="10903">
                  <c:v>48.82</c:v>
                </c:pt>
                <c:pt idx="10904">
                  <c:v>49.11</c:v>
                </c:pt>
                <c:pt idx="10905">
                  <c:v>77.33</c:v>
                </c:pt>
                <c:pt idx="10906">
                  <c:v>74.25</c:v>
                </c:pt>
                <c:pt idx="10907">
                  <c:v>74.209999999999994</c:v>
                </c:pt>
                <c:pt idx="10908">
                  <c:v>74.52</c:v>
                </c:pt>
                <c:pt idx="10909">
                  <c:v>75.05</c:v>
                </c:pt>
                <c:pt idx="10910">
                  <c:v>75.959999999999994</c:v>
                </c:pt>
                <c:pt idx="10911">
                  <c:v>76.430000000000007</c:v>
                </c:pt>
                <c:pt idx="10912">
                  <c:v>77.16</c:v>
                </c:pt>
                <c:pt idx="10913">
                  <c:v>89.58</c:v>
                </c:pt>
                <c:pt idx="10914">
                  <c:v>86.18</c:v>
                </c:pt>
                <c:pt idx="10915">
                  <c:v>76.39</c:v>
                </c:pt>
                <c:pt idx="10916">
                  <c:v>71.56</c:v>
                </c:pt>
                <c:pt idx="10917">
                  <c:v>60.35</c:v>
                </c:pt>
                <c:pt idx="10918">
                  <c:v>75.27</c:v>
                </c:pt>
                <c:pt idx="10919">
                  <c:v>82.76</c:v>
                </c:pt>
                <c:pt idx="10920">
                  <c:v>81.66</c:v>
                </c:pt>
                <c:pt idx="10921">
                  <c:v>87.34</c:v>
                </c:pt>
                <c:pt idx="10922">
                  <c:v>89.77</c:v>
                </c:pt>
                <c:pt idx="10923">
                  <c:v>90.29</c:v>
                </c:pt>
                <c:pt idx="10924">
                  <c:v>86.16</c:v>
                </c:pt>
                <c:pt idx="10925">
                  <c:v>76.709999999999994</c:v>
                </c:pt>
                <c:pt idx="10926">
                  <c:v>76.27</c:v>
                </c:pt>
                <c:pt idx="10927">
                  <c:v>77.260000000000005</c:v>
                </c:pt>
                <c:pt idx="10928">
                  <c:v>77.260000000000005</c:v>
                </c:pt>
                <c:pt idx="10929">
                  <c:v>79.34</c:v>
                </c:pt>
                <c:pt idx="10930">
                  <c:v>79.08</c:v>
                </c:pt>
                <c:pt idx="10931">
                  <c:v>79.38</c:v>
                </c:pt>
                <c:pt idx="10932">
                  <c:v>79.95</c:v>
                </c:pt>
                <c:pt idx="10933">
                  <c:v>78.81</c:v>
                </c:pt>
                <c:pt idx="10934">
                  <c:v>79.3</c:v>
                </c:pt>
                <c:pt idx="10935">
                  <c:v>80.28</c:v>
                </c:pt>
                <c:pt idx="10936">
                  <c:v>72.34</c:v>
                </c:pt>
                <c:pt idx="10937">
                  <c:v>74.33</c:v>
                </c:pt>
                <c:pt idx="10938">
                  <c:v>74.430000000000007</c:v>
                </c:pt>
                <c:pt idx="10939">
                  <c:v>96.52</c:v>
                </c:pt>
                <c:pt idx="10940">
                  <c:v>88.46</c:v>
                </c:pt>
                <c:pt idx="10941">
                  <c:v>87.87</c:v>
                </c:pt>
                <c:pt idx="10942">
                  <c:v>89.5</c:v>
                </c:pt>
                <c:pt idx="10943">
                  <c:v>90.23</c:v>
                </c:pt>
                <c:pt idx="10944">
                  <c:v>91.13</c:v>
                </c:pt>
                <c:pt idx="10945">
                  <c:v>91.88</c:v>
                </c:pt>
                <c:pt idx="10946">
                  <c:v>92.72</c:v>
                </c:pt>
                <c:pt idx="10947">
                  <c:v>93.29</c:v>
                </c:pt>
                <c:pt idx="10948">
                  <c:v>94.06</c:v>
                </c:pt>
                <c:pt idx="10949">
                  <c:v>94.75</c:v>
                </c:pt>
                <c:pt idx="10950">
                  <c:v>95.43</c:v>
                </c:pt>
                <c:pt idx="10951">
                  <c:v>97.56</c:v>
                </c:pt>
                <c:pt idx="10952">
                  <c:v>99.05</c:v>
                </c:pt>
                <c:pt idx="10953">
                  <c:v>101.13</c:v>
                </c:pt>
                <c:pt idx="10954">
                  <c:v>86.73</c:v>
                </c:pt>
                <c:pt idx="10955">
                  <c:v>78.63</c:v>
                </c:pt>
                <c:pt idx="10956">
                  <c:v>81.72</c:v>
                </c:pt>
                <c:pt idx="10957">
                  <c:v>80.930000000000007</c:v>
                </c:pt>
                <c:pt idx="10958">
                  <c:v>82.19</c:v>
                </c:pt>
                <c:pt idx="10959">
                  <c:v>83.74</c:v>
                </c:pt>
                <c:pt idx="10960">
                  <c:v>82.6</c:v>
                </c:pt>
                <c:pt idx="10961">
                  <c:v>81.64</c:v>
                </c:pt>
                <c:pt idx="10962">
                  <c:v>81.52</c:v>
                </c:pt>
                <c:pt idx="10963">
                  <c:v>99.44</c:v>
                </c:pt>
                <c:pt idx="10964">
                  <c:v>91.56</c:v>
                </c:pt>
                <c:pt idx="10965">
                  <c:v>91.94</c:v>
                </c:pt>
                <c:pt idx="10966">
                  <c:v>78.95</c:v>
                </c:pt>
                <c:pt idx="10967">
                  <c:v>77.569999999999993</c:v>
                </c:pt>
                <c:pt idx="10968">
                  <c:v>78.81</c:v>
                </c:pt>
                <c:pt idx="10969">
                  <c:v>77.73</c:v>
                </c:pt>
                <c:pt idx="10970">
                  <c:v>78.55</c:v>
                </c:pt>
                <c:pt idx="10971">
                  <c:v>77.16</c:v>
                </c:pt>
                <c:pt idx="10972">
                  <c:v>71.5</c:v>
                </c:pt>
                <c:pt idx="10973">
                  <c:v>76.349999999999994</c:v>
                </c:pt>
                <c:pt idx="10974">
                  <c:v>76.16</c:v>
                </c:pt>
                <c:pt idx="10975">
                  <c:v>76.19</c:v>
                </c:pt>
                <c:pt idx="10976">
                  <c:v>76.290000000000006</c:v>
                </c:pt>
                <c:pt idx="10977">
                  <c:v>76.94</c:v>
                </c:pt>
                <c:pt idx="10978">
                  <c:v>77.31</c:v>
                </c:pt>
                <c:pt idx="10979">
                  <c:v>72.3</c:v>
                </c:pt>
                <c:pt idx="10980">
                  <c:v>67.72</c:v>
                </c:pt>
                <c:pt idx="10981">
                  <c:v>65.599999999999994</c:v>
                </c:pt>
                <c:pt idx="10982">
                  <c:v>78.099999999999994</c:v>
                </c:pt>
                <c:pt idx="10983">
                  <c:v>94.18</c:v>
                </c:pt>
                <c:pt idx="10984">
                  <c:v>91.9</c:v>
                </c:pt>
                <c:pt idx="10985">
                  <c:v>92.19</c:v>
                </c:pt>
                <c:pt idx="10986">
                  <c:v>89.24</c:v>
                </c:pt>
                <c:pt idx="10987">
                  <c:v>88.95</c:v>
                </c:pt>
                <c:pt idx="10988">
                  <c:v>88.38</c:v>
                </c:pt>
                <c:pt idx="10989">
                  <c:v>88.48</c:v>
                </c:pt>
                <c:pt idx="10990">
                  <c:v>89.32</c:v>
                </c:pt>
                <c:pt idx="10991">
                  <c:v>90.03</c:v>
                </c:pt>
                <c:pt idx="10992">
                  <c:v>90.6</c:v>
                </c:pt>
                <c:pt idx="10993">
                  <c:v>91.01</c:v>
                </c:pt>
                <c:pt idx="10994">
                  <c:v>91.5</c:v>
                </c:pt>
                <c:pt idx="10995">
                  <c:v>91.76</c:v>
                </c:pt>
                <c:pt idx="10996">
                  <c:v>93.21</c:v>
                </c:pt>
                <c:pt idx="10997">
                  <c:v>89.5</c:v>
                </c:pt>
                <c:pt idx="10998">
                  <c:v>86.39</c:v>
                </c:pt>
                <c:pt idx="10999">
                  <c:v>77.67</c:v>
                </c:pt>
                <c:pt idx="11000">
                  <c:v>78.47</c:v>
                </c:pt>
                <c:pt idx="11001">
                  <c:v>79.34</c:v>
                </c:pt>
                <c:pt idx="11002">
                  <c:v>80.16</c:v>
                </c:pt>
                <c:pt idx="11003">
                  <c:v>80.989999999999995</c:v>
                </c:pt>
                <c:pt idx="11004">
                  <c:v>81.91</c:v>
                </c:pt>
                <c:pt idx="11005">
                  <c:v>81.52</c:v>
                </c:pt>
                <c:pt idx="11006">
                  <c:v>81.91</c:v>
                </c:pt>
                <c:pt idx="11007">
                  <c:v>83.54</c:v>
                </c:pt>
                <c:pt idx="11008">
                  <c:v>74.17</c:v>
                </c:pt>
                <c:pt idx="11009">
                  <c:v>85.73</c:v>
                </c:pt>
                <c:pt idx="11010">
                  <c:v>93.57</c:v>
                </c:pt>
                <c:pt idx="11011">
                  <c:v>91.17</c:v>
                </c:pt>
                <c:pt idx="11012">
                  <c:v>90.8</c:v>
                </c:pt>
                <c:pt idx="11013">
                  <c:v>92.94</c:v>
                </c:pt>
                <c:pt idx="11014">
                  <c:v>95.18</c:v>
                </c:pt>
                <c:pt idx="11015">
                  <c:v>98.6</c:v>
                </c:pt>
                <c:pt idx="11016">
                  <c:v>99.72</c:v>
                </c:pt>
                <c:pt idx="11017">
                  <c:v>101.45</c:v>
                </c:pt>
                <c:pt idx="11018">
                  <c:v>102.94</c:v>
                </c:pt>
                <c:pt idx="11019">
                  <c:v>100.58</c:v>
                </c:pt>
                <c:pt idx="11020">
                  <c:v>101.7</c:v>
                </c:pt>
                <c:pt idx="11021">
                  <c:v>106.83</c:v>
                </c:pt>
                <c:pt idx="11022">
                  <c:v>105.89</c:v>
                </c:pt>
                <c:pt idx="11023">
                  <c:v>104.36</c:v>
                </c:pt>
                <c:pt idx="11024">
                  <c:v>103.65</c:v>
                </c:pt>
                <c:pt idx="11025">
                  <c:v>108.94</c:v>
                </c:pt>
                <c:pt idx="11026">
                  <c:v>105.06</c:v>
                </c:pt>
                <c:pt idx="11027">
                  <c:v>105.93</c:v>
                </c:pt>
                <c:pt idx="11028">
                  <c:v>102.25</c:v>
                </c:pt>
                <c:pt idx="11029">
                  <c:v>96.79</c:v>
                </c:pt>
                <c:pt idx="11030">
                  <c:v>100.8</c:v>
                </c:pt>
                <c:pt idx="11031">
                  <c:v>105.91</c:v>
                </c:pt>
                <c:pt idx="11032">
                  <c:v>104.1</c:v>
                </c:pt>
                <c:pt idx="11033">
                  <c:v>96.16</c:v>
                </c:pt>
                <c:pt idx="11034">
                  <c:v>104.55</c:v>
                </c:pt>
                <c:pt idx="11035">
                  <c:v>104.89</c:v>
                </c:pt>
                <c:pt idx="11036">
                  <c:v>94.79</c:v>
                </c:pt>
                <c:pt idx="11037">
                  <c:v>92.31</c:v>
                </c:pt>
                <c:pt idx="11038">
                  <c:v>94.77</c:v>
                </c:pt>
                <c:pt idx="11039">
                  <c:v>95.59</c:v>
                </c:pt>
                <c:pt idx="11040">
                  <c:v>96.48</c:v>
                </c:pt>
                <c:pt idx="11041">
                  <c:v>105.69</c:v>
                </c:pt>
                <c:pt idx="11042">
                  <c:v>111.16</c:v>
                </c:pt>
                <c:pt idx="11043">
                  <c:v>110.35</c:v>
                </c:pt>
                <c:pt idx="11044">
                  <c:v>111.18</c:v>
                </c:pt>
                <c:pt idx="11045">
                  <c:v>112.55</c:v>
                </c:pt>
                <c:pt idx="11046">
                  <c:v>116.23</c:v>
                </c:pt>
                <c:pt idx="11047">
                  <c:v>108.66</c:v>
                </c:pt>
                <c:pt idx="11048">
                  <c:v>108.98</c:v>
                </c:pt>
                <c:pt idx="11049">
                  <c:v>109.96</c:v>
                </c:pt>
                <c:pt idx="11050">
                  <c:v>102.92</c:v>
                </c:pt>
                <c:pt idx="11051">
                  <c:v>109.27</c:v>
                </c:pt>
                <c:pt idx="11052">
                  <c:v>99.92</c:v>
                </c:pt>
                <c:pt idx="11053">
                  <c:v>82.11</c:v>
                </c:pt>
                <c:pt idx="11054">
                  <c:v>64.540000000000006</c:v>
                </c:pt>
                <c:pt idx="11055">
                  <c:v>77.650000000000006</c:v>
                </c:pt>
                <c:pt idx="11056">
                  <c:v>81.010000000000005</c:v>
                </c:pt>
                <c:pt idx="11057">
                  <c:v>81.44</c:v>
                </c:pt>
                <c:pt idx="11058">
                  <c:v>75.41</c:v>
                </c:pt>
                <c:pt idx="11059">
                  <c:v>76.099999999999994</c:v>
                </c:pt>
                <c:pt idx="11060">
                  <c:v>79.69</c:v>
                </c:pt>
                <c:pt idx="11061">
                  <c:v>81.19</c:v>
                </c:pt>
                <c:pt idx="11062">
                  <c:v>81.44</c:v>
                </c:pt>
                <c:pt idx="11063">
                  <c:v>80.87</c:v>
                </c:pt>
                <c:pt idx="11064">
                  <c:v>79.97</c:v>
                </c:pt>
                <c:pt idx="11065">
                  <c:v>79.08</c:v>
                </c:pt>
                <c:pt idx="11066">
                  <c:v>74.39</c:v>
                </c:pt>
                <c:pt idx="11067">
                  <c:v>74.290000000000006</c:v>
                </c:pt>
                <c:pt idx="11068">
                  <c:v>74.349999999999994</c:v>
                </c:pt>
                <c:pt idx="11069">
                  <c:v>73.989999999999995</c:v>
                </c:pt>
                <c:pt idx="11070">
                  <c:v>73.7</c:v>
                </c:pt>
                <c:pt idx="11071">
                  <c:v>73.03</c:v>
                </c:pt>
                <c:pt idx="11072">
                  <c:v>72.790000000000006</c:v>
                </c:pt>
                <c:pt idx="11073">
                  <c:v>72.260000000000005</c:v>
                </c:pt>
                <c:pt idx="11074">
                  <c:v>65.989999999999995</c:v>
                </c:pt>
                <c:pt idx="11075">
                  <c:v>64.58</c:v>
                </c:pt>
                <c:pt idx="11076">
                  <c:v>63.22</c:v>
                </c:pt>
                <c:pt idx="11077">
                  <c:v>55.58</c:v>
                </c:pt>
                <c:pt idx="11078">
                  <c:v>55.34</c:v>
                </c:pt>
                <c:pt idx="11079">
                  <c:v>55.03</c:v>
                </c:pt>
                <c:pt idx="11080">
                  <c:v>54.79</c:v>
                </c:pt>
                <c:pt idx="11081">
                  <c:v>54.64</c:v>
                </c:pt>
                <c:pt idx="11082">
                  <c:v>54.5</c:v>
                </c:pt>
                <c:pt idx="11083">
                  <c:v>54.4</c:v>
                </c:pt>
                <c:pt idx="11084">
                  <c:v>54.42</c:v>
                </c:pt>
                <c:pt idx="11085">
                  <c:v>54.69</c:v>
                </c:pt>
                <c:pt idx="11086">
                  <c:v>54.91</c:v>
                </c:pt>
                <c:pt idx="11087">
                  <c:v>55.42</c:v>
                </c:pt>
                <c:pt idx="11088">
                  <c:v>55.83</c:v>
                </c:pt>
                <c:pt idx="11089">
                  <c:v>57.39</c:v>
                </c:pt>
                <c:pt idx="11090">
                  <c:v>66.17</c:v>
                </c:pt>
                <c:pt idx="11091">
                  <c:v>67.37</c:v>
                </c:pt>
                <c:pt idx="11092">
                  <c:v>56.46</c:v>
                </c:pt>
                <c:pt idx="11093">
                  <c:v>51.18</c:v>
                </c:pt>
                <c:pt idx="11094">
                  <c:v>52.65</c:v>
                </c:pt>
                <c:pt idx="11095">
                  <c:v>43.41</c:v>
                </c:pt>
                <c:pt idx="11096">
                  <c:v>37.44</c:v>
                </c:pt>
                <c:pt idx="11097">
                  <c:v>56.15</c:v>
                </c:pt>
                <c:pt idx="11098">
                  <c:v>65.959999999999994</c:v>
                </c:pt>
                <c:pt idx="11099">
                  <c:v>66.05</c:v>
                </c:pt>
                <c:pt idx="11100">
                  <c:v>66.069999999999993</c:v>
                </c:pt>
                <c:pt idx="11101">
                  <c:v>67.45</c:v>
                </c:pt>
                <c:pt idx="11102">
                  <c:v>65.739999999999995</c:v>
                </c:pt>
                <c:pt idx="11103">
                  <c:v>62.1</c:v>
                </c:pt>
                <c:pt idx="11104">
                  <c:v>62.1</c:v>
                </c:pt>
                <c:pt idx="11105">
                  <c:v>62.46</c:v>
                </c:pt>
                <c:pt idx="11106">
                  <c:v>62.69</c:v>
                </c:pt>
                <c:pt idx="11107">
                  <c:v>62.83</c:v>
                </c:pt>
                <c:pt idx="11108">
                  <c:v>62.89</c:v>
                </c:pt>
                <c:pt idx="11109">
                  <c:v>62.79</c:v>
                </c:pt>
                <c:pt idx="11110">
                  <c:v>62.65</c:v>
                </c:pt>
                <c:pt idx="11111">
                  <c:v>62.56</c:v>
                </c:pt>
                <c:pt idx="11112">
                  <c:v>62.52</c:v>
                </c:pt>
                <c:pt idx="11113">
                  <c:v>62.63</c:v>
                </c:pt>
                <c:pt idx="11114">
                  <c:v>62.81</c:v>
                </c:pt>
                <c:pt idx="11115">
                  <c:v>62.97</c:v>
                </c:pt>
                <c:pt idx="11116">
                  <c:v>63.09</c:v>
                </c:pt>
                <c:pt idx="11117">
                  <c:v>63.18</c:v>
                </c:pt>
                <c:pt idx="11118">
                  <c:v>63.28</c:v>
                </c:pt>
                <c:pt idx="11119">
                  <c:v>63.38</c:v>
                </c:pt>
                <c:pt idx="11120">
                  <c:v>63.5</c:v>
                </c:pt>
                <c:pt idx="11121">
                  <c:v>63.56</c:v>
                </c:pt>
                <c:pt idx="11122">
                  <c:v>63.7</c:v>
                </c:pt>
                <c:pt idx="11123">
                  <c:v>63.73</c:v>
                </c:pt>
                <c:pt idx="11124">
                  <c:v>80.62</c:v>
                </c:pt>
                <c:pt idx="11125">
                  <c:v>83.15</c:v>
                </c:pt>
                <c:pt idx="11126">
                  <c:v>75.7</c:v>
                </c:pt>
                <c:pt idx="11127">
                  <c:v>75.98</c:v>
                </c:pt>
                <c:pt idx="11128">
                  <c:v>76.02</c:v>
                </c:pt>
                <c:pt idx="11129">
                  <c:v>76.16</c:v>
                </c:pt>
                <c:pt idx="11130">
                  <c:v>75.900000000000006</c:v>
                </c:pt>
                <c:pt idx="11131">
                  <c:v>71.989999999999995</c:v>
                </c:pt>
                <c:pt idx="11132">
                  <c:v>72.52</c:v>
                </c:pt>
                <c:pt idx="11133">
                  <c:v>72.97</c:v>
                </c:pt>
                <c:pt idx="11134">
                  <c:v>73.540000000000006</c:v>
                </c:pt>
                <c:pt idx="11135">
                  <c:v>74.069999999999993</c:v>
                </c:pt>
                <c:pt idx="11136">
                  <c:v>74.760000000000005</c:v>
                </c:pt>
                <c:pt idx="11137">
                  <c:v>75.569999999999993</c:v>
                </c:pt>
                <c:pt idx="11138">
                  <c:v>58.09</c:v>
                </c:pt>
                <c:pt idx="11139">
                  <c:v>50.21</c:v>
                </c:pt>
                <c:pt idx="11140">
                  <c:v>51.14</c:v>
                </c:pt>
                <c:pt idx="11141">
                  <c:v>52.24</c:v>
                </c:pt>
                <c:pt idx="11142">
                  <c:v>52.75</c:v>
                </c:pt>
                <c:pt idx="11143">
                  <c:v>53.61</c:v>
                </c:pt>
                <c:pt idx="11144">
                  <c:v>54.67</c:v>
                </c:pt>
                <c:pt idx="11145">
                  <c:v>54.77</c:v>
                </c:pt>
                <c:pt idx="11146">
                  <c:v>40.68</c:v>
                </c:pt>
                <c:pt idx="11147">
                  <c:v>40.54</c:v>
                </c:pt>
                <c:pt idx="11148">
                  <c:v>40.82</c:v>
                </c:pt>
                <c:pt idx="11149">
                  <c:v>41.13</c:v>
                </c:pt>
                <c:pt idx="11150">
                  <c:v>41.41</c:v>
                </c:pt>
                <c:pt idx="11151">
                  <c:v>33.72</c:v>
                </c:pt>
                <c:pt idx="11152">
                  <c:v>29.582000000000001</c:v>
                </c:pt>
                <c:pt idx="11153">
                  <c:v>29.603000000000002</c:v>
                </c:pt>
                <c:pt idx="11154">
                  <c:v>29.603000000000002</c:v>
                </c:pt>
                <c:pt idx="11155">
                  <c:v>29.603000000000002</c:v>
                </c:pt>
                <c:pt idx="11156">
                  <c:v>29.582000000000001</c:v>
                </c:pt>
                <c:pt idx="11157">
                  <c:v>29.603000000000002</c:v>
                </c:pt>
                <c:pt idx="11158">
                  <c:v>29.582000000000001</c:v>
                </c:pt>
                <c:pt idx="11159">
                  <c:v>29.562000000000001</c:v>
                </c:pt>
                <c:pt idx="11160">
                  <c:v>29.582000000000001</c:v>
                </c:pt>
                <c:pt idx="11161">
                  <c:v>29.562000000000001</c:v>
                </c:pt>
                <c:pt idx="11162">
                  <c:v>29.562000000000001</c:v>
                </c:pt>
                <c:pt idx="11163">
                  <c:v>29.562000000000001</c:v>
                </c:pt>
                <c:pt idx="11164">
                  <c:v>29.582000000000001</c:v>
                </c:pt>
                <c:pt idx="11165">
                  <c:v>29.562000000000001</c:v>
                </c:pt>
                <c:pt idx="11166">
                  <c:v>29.562000000000001</c:v>
                </c:pt>
                <c:pt idx="11167">
                  <c:v>29.562000000000001</c:v>
                </c:pt>
                <c:pt idx="11168">
                  <c:v>29.562000000000001</c:v>
                </c:pt>
                <c:pt idx="11169">
                  <c:v>29.582000000000001</c:v>
                </c:pt>
                <c:pt idx="11170">
                  <c:v>29.562000000000001</c:v>
                </c:pt>
                <c:pt idx="11171">
                  <c:v>29.562000000000001</c:v>
                </c:pt>
                <c:pt idx="11172">
                  <c:v>29.562000000000001</c:v>
                </c:pt>
                <c:pt idx="11173">
                  <c:v>35.14</c:v>
                </c:pt>
                <c:pt idx="11174">
                  <c:v>42.65</c:v>
                </c:pt>
                <c:pt idx="11175">
                  <c:v>42.75</c:v>
                </c:pt>
                <c:pt idx="11176">
                  <c:v>38.5</c:v>
                </c:pt>
                <c:pt idx="11177">
                  <c:v>38.520000000000003</c:v>
                </c:pt>
                <c:pt idx="11178">
                  <c:v>38.64</c:v>
                </c:pt>
                <c:pt idx="11179">
                  <c:v>38.700000000000003</c:v>
                </c:pt>
                <c:pt idx="11180">
                  <c:v>38.76</c:v>
                </c:pt>
                <c:pt idx="11181">
                  <c:v>38.93</c:v>
                </c:pt>
                <c:pt idx="11182">
                  <c:v>39.090000000000003</c:v>
                </c:pt>
                <c:pt idx="11183">
                  <c:v>37.79</c:v>
                </c:pt>
                <c:pt idx="11184">
                  <c:v>29.582000000000001</c:v>
                </c:pt>
                <c:pt idx="11185">
                  <c:v>29.582000000000001</c:v>
                </c:pt>
                <c:pt idx="11186">
                  <c:v>29.582000000000001</c:v>
                </c:pt>
                <c:pt idx="11187">
                  <c:v>29.582000000000001</c:v>
                </c:pt>
                <c:pt idx="11188">
                  <c:v>29.603000000000002</c:v>
                </c:pt>
                <c:pt idx="11189">
                  <c:v>29.562000000000001</c:v>
                </c:pt>
                <c:pt idx="11190">
                  <c:v>29.603000000000002</c:v>
                </c:pt>
                <c:pt idx="11191">
                  <c:v>29.562000000000001</c:v>
                </c:pt>
                <c:pt idx="11192">
                  <c:v>29.562000000000001</c:v>
                </c:pt>
                <c:pt idx="11193">
                  <c:v>29.562000000000001</c:v>
                </c:pt>
                <c:pt idx="11194">
                  <c:v>29.562000000000001</c:v>
                </c:pt>
                <c:pt idx="11195">
                  <c:v>29.542000000000002</c:v>
                </c:pt>
                <c:pt idx="11196">
                  <c:v>29.582000000000001</c:v>
                </c:pt>
                <c:pt idx="11197">
                  <c:v>29.542000000000002</c:v>
                </c:pt>
                <c:pt idx="11198">
                  <c:v>29.582000000000001</c:v>
                </c:pt>
                <c:pt idx="11199">
                  <c:v>29.542000000000002</c:v>
                </c:pt>
                <c:pt idx="11200">
                  <c:v>29.562000000000001</c:v>
                </c:pt>
                <c:pt idx="11201">
                  <c:v>29.562000000000001</c:v>
                </c:pt>
                <c:pt idx="11202">
                  <c:v>29.562000000000001</c:v>
                </c:pt>
                <c:pt idx="11203">
                  <c:v>29.582000000000001</c:v>
                </c:pt>
                <c:pt idx="11204">
                  <c:v>29.562000000000001</c:v>
                </c:pt>
                <c:pt idx="11205">
                  <c:v>29.582000000000001</c:v>
                </c:pt>
                <c:pt idx="11206">
                  <c:v>29.562000000000001</c:v>
                </c:pt>
                <c:pt idx="11207">
                  <c:v>29.582000000000001</c:v>
                </c:pt>
                <c:pt idx="11208">
                  <c:v>29.582000000000001</c:v>
                </c:pt>
                <c:pt idx="11209">
                  <c:v>29.562000000000001</c:v>
                </c:pt>
                <c:pt idx="11210">
                  <c:v>29.582000000000001</c:v>
                </c:pt>
                <c:pt idx="11211">
                  <c:v>29.562000000000001</c:v>
                </c:pt>
                <c:pt idx="11212">
                  <c:v>29.562000000000001</c:v>
                </c:pt>
                <c:pt idx="11213">
                  <c:v>29.562000000000001</c:v>
                </c:pt>
                <c:pt idx="11214">
                  <c:v>29.542000000000002</c:v>
                </c:pt>
                <c:pt idx="11215">
                  <c:v>29.562000000000001</c:v>
                </c:pt>
                <c:pt idx="11216">
                  <c:v>29.542000000000002</c:v>
                </c:pt>
                <c:pt idx="11217">
                  <c:v>29.542000000000002</c:v>
                </c:pt>
                <c:pt idx="11218">
                  <c:v>29.542000000000002</c:v>
                </c:pt>
                <c:pt idx="11219">
                  <c:v>29.521000000000001</c:v>
                </c:pt>
                <c:pt idx="11220">
                  <c:v>29.562000000000001</c:v>
                </c:pt>
                <c:pt idx="11221">
                  <c:v>29.562000000000001</c:v>
                </c:pt>
                <c:pt idx="11222">
                  <c:v>29.562000000000001</c:v>
                </c:pt>
                <c:pt idx="11223">
                  <c:v>29.542000000000002</c:v>
                </c:pt>
                <c:pt idx="11224">
                  <c:v>29.542000000000002</c:v>
                </c:pt>
                <c:pt idx="11225">
                  <c:v>29.542000000000002</c:v>
                </c:pt>
                <c:pt idx="11226">
                  <c:v>29.562000000000001</c:v>
                </c:pt>
                <c:pt idx="11227">
                  <c:v>29.542000000000002</c:v>
                </c:pt>
                <c:pt idx="11228">
                  <c:v>29.562000000000001</c:v>
                </c:pt>
                <c:pt idx="11229">
                  <c:v>29.562000000000001</c:v>
                </c:pt>
                <c:pt idx="11230">
                  <c:v>29.542000000000002</c:v>
                </c:pt>
                <c:pt idx="11231">
                  <c:v>29.562000000000001</c:v>
                </c:pt>
                <c:pt idx="11232">
                  <c:v>29.542000000000002</c:v>
                </c:pt>
                <c:pt idx="11233">
                  <c:v>29.562000000000001</c:v>
                </c:pt>
                <c:pt idx="11234">
                  <c:v>29.521000000000001</c:v>
                </c:pt>
                <c:pt idx="11235">
                  <c:v>29.562000000000001</c:v>
                </c:pt>
                <c:pt idx="11236">
                  <c:v>29.562000000000001</c:v>
                </c:pt>
                <c:pt idx="11237">
                  <c:v>29.542000000000002</c:v>
                </c:pt>
                <c:pt idx="11238">
                  <c:v>29.562000000000001</c:v>
                </c:pt>
                <c:pt idx="11239">
                  <c:v>29.542000000000002</c:v>
                </c:pt>
                <c:pt idx="11240">
                  <c:v>29.562000000000001</c:v>
                </c:pt>
                <c:pt idx="11241">
                  <c:v>29.542000000000002</c:v>
                </c:pt>
                <c:pt idx="11242">
                  <c:v>29.562000000000001</c:v>
                </c:pt>
                <c:pt idx="11243">
                  <c:v>29.542000000000002</c:v>
                </c:pt>
                <c:pt idx="11244">
                  <c:v>29.542000000000002</c:v>
                </c:pt>
                <c:pt idx="11245">
                  <c:v>29.562000000000001</c:v>
                </c:pt>
                <c:pt idx="11246">
                  <c:v>29.542000000000002</c:v>
                </c:pt>
                <c:pt idx="11247">
                  <c:v>29.582000000000001</c:v>
                </c:pt>
                <c:pt idx="11248">
                  <c:v>29.562000000000001</c:v>
                </c:pt>
                <c:pt idx="11249">
                  <c:v>29.562000000000001</c:v>
                </c:pt>
                <c:pt idx="11250">
                  <c:v>29.562000000000001</c:v>
                </c:pt>
                <c:pt idx="11251">
                  <c:v>29.562000000000001</c:v>
                </c:pt>
                <c:pt idx="11252">
                  <c:v>29.562000000000001</c:v>
                </c:pt>
                <c:pt idx="11253">
                  <c:v>29.542000000000002</c:v>
                </c:pt>
                <c:pt idx="11254">
                  <c:v>29.562000000000001</c:v>
                </c:pt>
                <c:pt idx="11255">
                  <c:v>29.562000000000001</c:v>
                </c:pt>
                <c:pt idx="11256">
                  <c:v>29.562000000000001</c:v>
                </c:pt>
                <c:pt idx="11257">
                  <c:v>29.562000000000001</c:v>
                </c:pt>
                <c:pt idx="11258">
                  <c:v>29.542000000000002</c:v>
                </c:pt>
                <c:pt idx="11259">
                  <c:v>29.582000000000001</c:v>
                </c:pt>
                <c:pt idx="11260">
                  <c:v>29.542000000000002</c:v>
                </c:pt>
                <c:pt idx="11261">
                  <c:v>29.562000000000001</c:v>
                </c:pt>
                <c:pt idx="11262">
                  <c:v>29.542000000000002</c:v>
                </c:pt>
                <c:pt idx="11263">
                  <c:v>29.562000000000001</c:v>
                </c:pt>
                <c:pt idx="11264">
                  <c:v>29.562000000000001</c:v>
                </c:pt>
                <c:pt idx="11265">
                  <c:v>29.562000000000001</c:v>
                </c:pt>
                <c:pt idx="11266">
                  <c:v>29.542000000000002</c:v>
                </c:pt>
                <c:pt idx="11267">
                  <c:v>29.562000000000001</c:v>
                </c:pt>
                <c:pt idx="11268">
                  <c:v>29.562000000000001</c:v>
                </c:pt>
                <c:pt idx="11269">
                  <c:v>29.542000000000002</c:v>
                </c:pt>
                <c:pt idx="11270">
                  <c:v>29.542000000000002</c:v>
                </c:pt>
                <c:pt idx="11271">
                  <c:v>29.542000000000002</c:v>
                </c:pt>
                <c:pt idx="11272">
                  <c:v>29.562000000000001</c:v>
                </c:pt>
                <c:pt idx="11273">
                  <c:v>29.582000000000001</c:v>
                </c:pt>
                <c:pt idx="11274">
                  <c:v>29.542000000000002</c:v>
                </c:pt>
                <c:pt idx="11275">
                  <c:v>29.562000000000001</c:v>
                </c:pt>
                <c:pt idx="11276">
                  <c:v>29.562000000000001</c:v>
                </c:pt>
                <c:pt idx="11277">
                  <c:v>29.542000000000002</c:v>
                </c:pt>
                <c:pt idx="11278">
                  <c:v>29.542000000000002</c:v>
                </c:pt>
                <c:pt idx="11279">
                  <c:v>29.542000000000002</c:v>
                </c:pt>
                <c:pt idx="11280">
                  <c:v>29.582000000000001</c:v>
                </c:pt>
                <c:pt idx="11281">
                  <c:v>29.521000000000001</c:v>
                </c:pt>
                <c:pt idx="11282">
                  <c:v>29.582000000000001</c:v>
                </c:pt>
                <c:pt idx="11283">
                  <c:v>29.542000000000002</c:v>
                </c:pt>
                <c:pt idx="11284">
                  <c:v>29.562000000000001</c:v>
                </c:pt>
                <c:pt idx="11285">
                  <c:v>29.562000000000001</c:v>
                </c:pt>
                <c:pt idx="11286">
                  <c:v>29.542000000000002</c:v>
                </c:pt>
                <c:pt idx="11287">
                  <c:v>29.562000000000001</c:v>
                </c:pt>
                <c:pt idx="11288">
                  <c:v>29.542000000000002</c:v>
                </c:pt>
                <c:pt idx="11289">
                  <c:v>29.582000000000001</c:v>
                </c:pt>
                <c:pt idx="11290">
                  <c:v>29.542000000000002</c:v>
                </c:pt>
                <c:pt idx="11291">
                  <c:v>29.582000000000001</c:v>
                </c:pt>
                <c:pt idx="11292">
                  <c:v>29.542000000000002</c:v>
                </c:pt>
                <c:pt idx="11293">
                  <c:v>29.542000000000002</c:v>
                </c:pt>
                <c:pt idx="11294">
                  <c:v>29.582000000000001</c:v>
                </c:pt>
                <c:pt idx="11295">
                  <c:v>29.582000000000001</c:v>
                </c:pt>
                <c:pt idx="11296">
                  <c:v>29.542000000000002</c:v>
                </c:pt>
                <c:pt idx="11297">
                  <c:v>29.562000000000001</c:v>
                </c:pt>
                <c:pt idx="11298">
                  <c:v>29.562000000000001</c:v>
                </c:pt>
                <c:pt idx="11299">
                  <c:v>29.542000000000002</c:v>
                </c:pt>
                <c:pt idx="11300">
                  <c:v>29.562000000000001</c:v>
                </c:pt>
                <c:pt idx="11301">
                  <c:v>29.542000000000002</c:v>
                </c:pt>
                <c:pt idx="11302">
                  <c:v>29.562000000000001</c:v>
                </c:pt>
                <c:pt idx="11303">
                  <c:v>29.562000000000001</c:v>
                </c:pt>
                <c:pt idx="11304">
                  <c:v>29.562000000000001</c:v>
                </c:pt>
                <c:pt idx="11305">
                  <c:v>29.562000000000001</c:v>
                </c:pt>
                <c:pt idx="11306">
                  <c:v>29.562000000000001</c:v>
                </c:pt>
                <c:pt idx="11307">
                  <c:v>29.562000000000001</c:v>
                </c:pt>
                <c:pt idx="11308">
                  <c:v>29.542000000000002</c:v>
                </c:pt>
                <c:pt idx="11309">
                  <c:v>29.582000000000001</c:v>
                </c:pt>
                <c:pt idx="11310">
                  <c:v>29.562000000000001</c:v>
                </c:pt>
                <c:pt idx="11311">
                  <c:v>29.562000000000001</c:v>
                </c:pt>
                <c:pt idx="11312">
                  <c:v>29.542000000000002</c:v>
                </c:pt>
                <c:pt idx="11313">
                  <c:v>29.582000000000001</c:v>
                </c:pt>
                <c:pt idx="11314">
                  <c:v>29.582000000000001</c:v>
                </c:pt>
                <c:pt idx="11315">
                  <c:v>29.542000000000002</c:v>
                </c:pt>
                <c:pt idx="11316">
                  <c:v>29.562000000000001</c:v>
                </c:pt>
                <c:pt idx="11317">
                  <c:v>29.562000000000001</c:v>
                </c:pt>
                <c:pt idx="11318">
                  <c:v>29.562000000000001</c:v>
                </c:pt>
                <c:pt idx="11319">
                  <c:v>29.562000000000001</c:v>
                </c:pt>
                <c:pt idx="11320">
                  <c:v>29.562000000000001</c:v>
                </c:pt>
                <c:pt idx="11321">
                  <c:v>29.562000000000001</c:v>
                </c:pt>
                <c:pt idx="11322">
                  <c:v>29.562000000000001</c:v>
                </c:pt>
                <c:pt idx="11323">
                  <c:v>29.562000000000001</c:v>
                </c:pt>
                <c:pt idx="11324">
                  <c:v>29.582000000000001</c:v>
                </c:pt>
                <c:pt idx="11325">
                  <c:v>29.562000000000001</c:v>
                </c:pt>
                <c:pt idx="11326">
                  <c:v>29.582000000000001</c:v>
                </c:pt>
                <c:pt idx="11327">
                  <c:v>29.582000000000001</c:v>
                </c:pt>
                <c:pt idx="11328">
                  <c:v>29.562000000000001</c:v>
                </c:pt>
                <c:pt idx="11329">
                  <c:v>29.582000000000001</c:v>
                </c:pt>
                <c:pt idx="11330">
                  <c:v>29.562000000000001</c:v>
                </c:pt>
                <c:pt idx="11331">
                  <c:v>29.562000000000001</c:v>
                </c:pt>
                <c:pt idx="11332">
                  <c:v>29.582000000000001</c:v>
                </c:pt>
                <c:pt idx="11333">
                  <c:v>29.562000000000001</c:v>
                </c:pt>
                <c:pt idx="11334">
                  <c:v>29.562000000000001</c:v>
                </c:pt>
                <c:pt idx="11335">
                  <c:v>29.582000000000001</c:v>
                </c:pt>
                <c:pt idx="11336">
                  <c:v>29.582000000000001</c:v>
                </c:pt>
                <c:pt idx="11337">
                  <c:v>29.542000000000002</c:v>
                </c:pt>
                <c:pt idx="11338">
                  <c:v>29.582000000000001</c:v>
                </c:pt>
                <c:pt idx="11339">
                  <c:v>29.562000000000001</c:v>
                </c:pt>
                <c:pt idx="11340">
                  <c:v>29.582000000000001</c:v>
                </c:pt>
                <c:pt idx="11341">
                  <c:v>29.562000000000001</c:v>
                </c:pt>
                <c:pt idx="11342">
                  <c:v>29.562000000000001</c:v>
                </c:pt>
                <c:pt idx="11343">
                  <c:v>29.582000000000001</c:v>
                </c:pt>
                <c:pt idx="11344">
                  <c:v>29.582000000000001</c:v>
                </c:pt>
                <c:pt idx="11345">
                  <c:v>29.562000000000001</c:v>
                </c:pt>
                <c:pt idx="11346">
                  <c:v>29.562000000000001</c:v>
                </c:pt>
                <c:pt idx="11347">
                  <c:v>29.562000000000001</c:v>
                </c:pt>
                <c:pt idx="11348">
                  <c:v>29.603000000000002</c:v>
                </c:pt>
                <c:pt idx="11349">
                  <c:v>29.582000000000001</c:v>
                </c:pt>
                <c:pt idx="11350">
                  <c:v>29.562000000000001</c:v>
                </c:pt>
                <c:pt idx="11351">
                  <c:v>29.562000000000001</c:v>
                </c:pt>
                <c:pt idx="11352">
                  <c:v>29.582000000000001</c:v>
                </c:pt>
                <c:pt idx="11353">
                  <c:v>29.542000000000002</c:v>
                </c:pt>
                <c:pt idx="11354">
                  <c:v>29.582000000000001</c:v>
                </c:pt>
                <c:pt idx="11355">
                  <c:v>29.562000000000001</c:v>
                </c:pt>
                <c:pt idx="11356">
                  <c:v>29.582000000000001</c:v>
                </c:pt>
                <c:pt idx="11357">
                  <c:v>29.562000000000001</c:v>
                </c:pt>
                <c:pt idx="11358">
                  <c:v>29.562000000000001</c:v>
                </c:pt>
                <c:pt idx="11359">
                  <c:v>29.582000000000001</c:v>
                </c:pt>
                <c:pt idx="11360">
                  <c:v>29.582000000000001</c:v>
                </c:pt>
                <c:pt idx="11361">
                  <c:v>29.582000000000001</c:v>
                </c:pt>
                <c:pt idx="11362">
                  <c:v>29.562000000000001</c:v>
                </c:pt>
                <c:pt idx="11363">
                  <c:v>29.582000000000001</c:v>
                </c:pt>
                <c:pt idx="11364">
                  <c:v>29.562000000000001</c:v>
                </c:pt>
                <c:pt idx="11365">
                  <c:v>29.582000000000001</c:v>
                </c:pt>
                <c:pt idx="11366">
                  <c:v>29.562000000000001</c:v>
                </c:pt>
                <c:pt idx="11367">
                  <c:v>29.582000000000001</c:v>
                </c:pt>
                <c:pt idx="11368">
                  <c:v>29.542000000000002</c:v>
                </c:pt>
                <c:pt idx="11369">
                  <c:v>29.582000000000001</c:v>
                </c:pt>
                <c:pt idx="11370">
                  <c:v>29.562000000000001</c:v>
                </c:pt>
                <c:pt idx="11371">
                  <c:v>29.582000000000001</c:v>
                </c:pt>
                <c:pt idx="11372">
                  <c:v>29.562000000000001</c:v>
                </c:pt>
                <c:pt idx="11373">
                  <c:v>29.562000000000001</c:v>
                </c:pt>
                <c:pt idx="11374">
                  <c:v>29.582000000000001</c:v>
                </c:pt>
                <c:pt idx="11375">
                  <c:v>29.582000000000001</c:v>
                </c:pt>
                <c:pt idx="11376">
                  <c:v>29.582000000000001</c:v>
                </c:pt>
                <c:pt idx="11377">
                  <c:v>29.562000000000001</c:v>
                </c:pt>
                <c:pt idx="11378">
                  <c:v>29.603000000000002</c:v>
                </c:pt>
                <c:pt idx="11379">
                  <c:v>29.562000000000001</c:v>
                </c:pt>
                <c:pt idx="11380">
                  <c:v>29.603000000000002</c:v>
                </c:pt>
                <c:pt idx="11381">
                  <c:v>29.582000000000001</c:v>
                </c:pt>
                <c:pt idx="11382">
                  <c:v>29.603000000000002</c:v>
                </c:pt>
                <c:pt idx="11383">
                  <c:v>29.542000000000002</c:v>
                </c:pt>
                <c:pt idx="11384">
                  <c:v>29.582000000000001</c:v>
                </c:pt>
                <c:pt idx="11385">
                  <c:v>29.582000000000001</c:v>
                </c:pt>
                <c:pt idx="11386">
                  <c:v>29.562000000000001</c:v>
                </c:pt>
                <c:pt idx="11387">
                  <c:v>29.582000000000001</c:v>
                </c:pt>
                <c:pt idx="11388">
                  <c:v>29.582000000000001</c:v>
                </c:pt>
                <c:pt idx="11389">
                  <c:v>29.582000000000001</c:v>
                </c:pt>
                <c:pt idx="11390">
                  <c:v>29.582000000000001</c:v>
                </c:pt>
                <c:pt idx="11391">
                  <c:v>29.562000000000001</c:v>
                </c:pt>
                <c:pt idx="11392">
                  <c:v>29.623000000000001</c:v>
                </c:pt>
                <c:pt idx="11393">
                  <c:v>29.582000000000001</c:v>
                </c:pt>
                <c:pt idx="11394">
                  <c:v>29.562000000000001</c:v>
                </c:pt>
                <c:pt idx="11395">
                  <c:v>29.582000000000001</c:v>
                </c:pt>
                <c:pt idx="11396">
                  <c:v>29.582000000000001</c:v>
                </c:pt>
                <c:pt idx="11397">
                  <c:v>29.582000000000001</c:v>
                </c:pt>
                <c:pt idx="11398">
                  <c:v>29.582000000000001</c:v>
                </c:pt>
                <c:pt idx="11399">
                  <c:v>29.582000000000001</c:v>
                </c:pt>
                <c:pt idx="11400">
                  <c:v>29.582000000000001</c:v>
                </c:pt>
                <c:pt idx="11401">
                  <c:v>29.582000000000001</c:v>
                </c:pt>
                <c:pt idx="11402">
                  <c:v>29.562000000000001</c:v>
                </c:pt>
                <c:pt idx="11403">
                  <c:v>29.603000000000002</c:v>
                </c:pt>
                <c:pt idx="11404">
                  <c:v>29.582000000000001</c:v>
                </c:pt>
                <c:pt idx="11405">
                  <c:v>29.582000000000001</c:v>
                </c:pt>
                <c:pt idx="11406">
                  <c:v>29.603000000000002</c:v>
                </c:pt>
                <c:pt idx="11407">
                  <c:v>29.582000000000001</c:v>
                </c:pt>
                <c:pt idx="11408">
                  <c:v>29.582000000000001</c:v>
                </c:pt>
                <c:pt idx="11409">
                  <c:v>29.582000000000001</c:v>
                </c:pt>
                <c:pt idx="11410">
                  <c:v>29.582000000000001</c:v>
                </c:pt>
                <c:pt idx="11411">
                  <c:v>29.582000000000001</c:v>
                </c:pt>
                <c:pt idx="11412">
                  <c:v>29.582000000000001</c:v>
                </c:pt>
                <c:pt idx="11413">
                  <c:v>29.603000000000002</c:v>
                </c:pt>
                <c:pt idx="11414">
                  <c:v>29.582000000000001</c:v>
                </c:pt>
                <c:pt idx="11415">
                  <c:v>29.562000000000001</c:v>
                </c:pt>
                <c:pt idx="11416">
                  <c:v>29.603000000000002</c:v>
                </c:pt>
                <c:pt idx="11417">
                  <c:v>29.582000000000001</c:v>
                </c:pt>
                <c:pt idx="11418">
                  <c:v>29.562000000000001</c:v>
                </c:pt>
                <c:pt idx="11419">
                  <c:v>29.582000000000001</c:v>
                </c:pt>
                <c:pt idx="11420">
                  <c:v>29.562000000000001</c:v>
                </c:pt>
                <c:pt idx="11421">
                  <c:v>29.603000000000002</c:v>
                </c:pt>
                <c:pt idx="11422">
                  <c:v>29.582000000000001</c:v>
                </c:pt>
                <c:pt idx="11423">
                  <c:v>29.562000000000001</c:v>
                </c:pt>
                <c:pt idx="11424">
                  <c:v>29.603000000000002</c:v>
                </c:pt>
                <c:pt idx="11425">
                  <c:v>29.582000000000001</c:v>
                </c:pt>
                <c:pt idx="11426">
                  <c:v>29.582000000000001</c:v>
                </c:pt>
                <c:pt idx="11427">
                  <c:v>29.562000000000001</c:v>
                </c:pt>
                <c:pt idx="11428">
                  <c:v>29.582000000000001</c:v>
                </c:pt>
                <c:pt idx="11429">
                  <c:v>29.582000000000001</c:v>
                </c:pt>
                <c:pt idx="11430">
                  <c:v>29.603000000000002</c:v>
                </c:pt>
                <c:pt idx="11431">
                  <c:v>29.562000000000001</c:v>
                </c:pt>
                <c:pt idx="11432">
                  <c:v>29.582000000000001</c:v>
                </c:pt>
                <c:pt idx="11433">
                  <c:v>29.582000000000001</c:v>
                </c:pt>
                <c:pt idx="11434">
                  <c:v>29.582000000000001</c:v>
                </c:pt>
                <c:pt idx="11435">
                  <c:v>29.582000000000001</c:v>
                </c:pt>
                <c:pt idx="11436">
                  <c:v>29.562000000000001</c:v>
                </c:pt>
                <c:pt idx="11437">
                  <c:v>29.603000000000002</c:v>
                </c:pt>
                <c:pt idx="11438">
                  <c:v>29.542000000000002</c:v>
                </c:pt>
                <c:pt idx="11439">
                  <c:v>29.582000000000001</c:v>
                </c:pt>
                <c:pt idx="11440">
                  <c:v>29.582000000000001</c:v>
                </c:pt>
                <c:pt idx="11441">
                  <c:v>29.603000000000002</c:v>
                </c:pt>
                <c:pt idx="11442">
                  <c:v>29.582000000000001</c:v>
                </c:pt>
                <c:pt idx="11443">
                  <c:v>29.582000000000001</c:v>
                </c:pt>
                <c:pt idx="11444">
                  <c:v>29.562000000000001</c:v>
                </c:pt>
                <c:pt idx="11445">
                  <c:v>29.603000000000002</c:v>
                </c:pt>
                <c:pt idx="11446">
                  <c:v>29.562000000000001</c:v>
                </c:pt>
                <c:pt idx="11447">
                  <c:v>29.582000000000001</c:v>
                </c:pt>
                <c:pt idx="11448">
                  <c:v>29.562000000000001</c:v>
                </c:pt>
                <c:pt idx="11449">
                  <c:v>29.582000000000001</c:v>
                </c:pt>
                <c:pt idx="11450">
                  <c:v>29.562000000000001</c:v>
                </c:pt>
                <c:pt idx="11451">
                  <c:v>29.582000000000001</c:v>
                </c:pt>
                <c:pt idx="11452">
                  <c:v>29.562000000000001</c:v>
                </c:pt>
                <c:pt idx="11453">
                  <c:v>29.582000000000001</c:v>
                </c:pt>
                <c:pt idx="11454">
                  <c:v>29.582000000000001</c:v>
                </c:pt>
                <c:pt idx="11455">
                  <c:v>29.562000000000001</c:v>
                </c:pt>
                <c:pt idx="11456">
                  <c:v>29.582000000000001</c:v>
                </c:pt>
                <c:pt idx="11457">
                  <c:v>29.582000000000001</c:v>
                </c:pt>
                <c:pt idx="11458">
                  <c:v>29.562000000000001</c:v>
                </c:pt>
                <c:pt idx="11459">
                  <c:v>29.603000000000002</c:v>
                </c:pt>
                <c:pt idx="11460">
                  <c:v>29.562000000000001</c:v>
                </c:pt>
                <c:pt idx="11461">
                  <c:v>29.582000000000001</c:v>
                </c:pt>
                <c:pt idx="11462">
                  <c:v>29.582000000000001</c:v>
                </c:pt>
                <c:pt idx="11463">
                  <c:v>29.582000000000001</c:v>
                </c:pt>
                <c:pt idx="11464">
                  <c:v>29.582000000000001</c:v>
                </c:pt>
                <c:pt idx="11465">
                  <c:v>29.623000000000001</c:v>
                </c:pt>
                <c:pt idx="11466">
                  <c:v>29.542000000000002</c:v>
                </c:pt>
                <c:pt idx="11467">
                  <c:v>29.603000000000002</c:v>
                </c:pt>
                <c:pt idx="11468">
                  <c:v>29.582000000000001</c:v>
                </c:pt>
                <c:pt idx="11469">
                  <c:v>29.582000000000001</c:v>
                </c:pt>
                <c:pt idx="11470">
                  <c:v>29.582000000000001</c:v>
                </c:pt>
                <c:pt idx="11471">
                  <c:v>29.582000000000001</c:v>
                </c:pt>
                <c:pt idx="11472">
                  <c:v>29.582000000000001</c:v>
                </c:pt>
                <c:pt idx="11473">
                  <c:v>29.582000000000001</c:v>
                </c:pt>
                <c:pt idx="11474">
                  <c:v>29.562000000000001</c:v>
                </c:pt>
                <c:pt idx="11475">
                  <c:v>29.603000000000002</c:v>
                </c:pt>
                <c:pt idx="11476">
                  <c:v>29.603000000000002</c:v>
                </c:pt>
                <c:pt idx="11477">
                  <c:v>29.582000000000001</c:v>
                </c:pt>
                <c:pt idx="11478">
                  <c:v>29.603000000000002</c:v>
                </c:pt>
                <c:pt idx="11479">
                  <c:v>33.020000000000003</c:v>
                </c:pt>
                <c:pt idx="11480">
                  <c:v>37.97</c:v>
                </c:pt>
                <c:pt idx="11481">
                  <c:v>37.97</c:v>
                </c:pt>
                <c:pt idx="11482">
                  <c:v>47.84</c:v>
                </c:pt>
                <c:pt idx="11483">
                  <c:v>56.52</c:v>
                </c:pt>
                <c:pt idx="11484">
                  <c:v>54.56</c:v>
                </c:pt>
                <c:pt idx="11485">
                  <c:v>55.4</c:v>
                </c:pt>
                <c:pt idx="11486">
                  <c:v>57.35</c:v>
                </c:pt>
                <c:pt idx="11487">
                  <c:v>50.41</c:v>
                </c:pt>
                <c:pt idx="11488">
                  <c:v>50.96</c:v>
                </c:pt>
                <c:pt idx="11489">
                  <c:v>51.86</c:v>
                </c:pt>
                <c:pt idx="11490">
                  <c:v>52.24</c:v>
                </c:pt>
                <c:pt idx="11491">
                  <c:v>52.39</c:v>
                </c:pt>
                <c:pt idx="11492">
                  <c:v>52.63</c:v>
                </c:pt>
                <c:pt idx="11493">
                  <c:v>53.06</c:v>
                </c:pt>
                <c:pt idx="11494">
                  <c:v>53.5</c:v>
                </c:pt>
                <c:pt idx="11495">
                  <c:v>53.89</c:v>
                </c:pt>
                <c:pt idx="11496">
                  <c:v>54.16</c:v>
                </c:pt>
                <c:pt idx="11497">
                  <c:v>54.38</c:v>
                </c:pt>
                <c:pt idx="11498">
                  <c:v>46.22</c:v>
                </c:pt>
                <c:pt idx="11499">
                  <c:v>39.9</c:v>
                </c:pt>
                <c:pt idx="11500">
                  <c:v>48.35</c:v>
                </c:pt>
                <c:pt idx="11501">
                  <c:v>58.9</c:v>
                </c:pt>
                <c:pt idx="11502">
                  <c:v>58.76</c:v>
                </c:pt>
                <c:pt idx="11503">
                  <c:v>58.84</c:v>
                </c:pt>
                <c:pt idx="11504">
                  <c:v>58.92</c:v>
                </c:pt>
                <c:pt idx="11505">
                  <c:v>58.94</c:v>
                </c:pt>
                <c:pt idx="11506">
                  <c:v>76.349999999999994</c:v>
                </c:pt>
                <c:pt idx="11507">
                  <c:v>82.25</c:v>
                </c:pt>
                <c:pt idx="11508">
                  <c:v>82.84</c:v>
                </c:pt>
                <c:pt idx="11509">
                  <c:v>215.81</c:v>
                </c:pt>
                <c:pt idx="11510">
                  <c:v>194.78</c:v>
                </c:pt>
                <c:pt idx="11511">
                  <c:v>181.51</c:v>
                </c:pt>
                <c:pt idx="11512">
                  <c:v>181.46</c:v>
                </c:pt>
                <c:pt idx="11513">
                  <c:v>186.29</c:v>
                </c:pt>
                <c:pt idx="11514">
                  <c:v>192.01</c:v>
                </c:pt>
                <c:pt idx="11515">
                  <c:v>195.39</c:v>
                </c:pt>
                <c:pt idx="11516">
                  <c:v>195.49</c:v>
                </c:pt>
                <c:pt idx="11517">
                  <c:v>193.39</c:v>
                </c:pt>
                <c:pt idx="11518">
                  <c:v>190.99</c:v>
                </c:pt>
                <c:pt idx="11519">
                  <c:v>142.07</c:v>
                </c:pt>
                <c:pt idx="11520">
                  <c:v>94.51</c:v>
                </c:pt>
                <c:pt idx="11521">
                  <c:v>96.2</c:v>
                </c:pt>
                <c:pt idx="11522">
                  <c:v>97.16</c:v>
                </c:pt>
                <c:pt idx="11523">
                  <c:v>98.52</c:v>
                </c:pt>
                <c:pt idx="11524">
                  <c:v>97.03</c:v>
                </c:pt>
                <c:pt idx="11525">
                  <c:v>96.04</c:v>
                </c:pt>
                <c:pt idx="11526">
                  <c:v>96.52</c:v>
                </c:pt>
                <c:pt idx="11527">
                  <c:v>98.01</c:v>
                </c:pt>
                <c:pt idx="11528">
                  <c:v>97.52</c:v>
                </c:pt>
                <c:pt idx="11529">
                  <c:v>98.34</c:v>
                </c:pt>
                <c:pt idx="11530">
                  <c:v>96.24</c:v>
                </c:pt>
                <c:pt idx="11531">
                  <c:v>97.6</c:v>
                </c:pt>
                <c:pt idx="11532">
                  <c:v>98.28</c:v>
                </c:pt>
                <c:pt idx="11533">
                  <c:v>90.52</c:v>
                </c:pt>
                <c:pt idx="11534">
                  <c:v>97.46</c:v>
                </c:pt>
                <c:pt idx="11535">
                  <c:v>102.75</c:v>
                </c:pt>
                <c:pt idx="11536">
                  <c:v>104.38</c:v>
                </c:pt>
                <c:pt idx="11537">
                  <c:v>107.46</c:v>
                </c:pt>
                <c:pt idx="11538">
                  <c:v>106.13</c:v>
                </c:pt>
                <c:pt idx="11539">
                  <c:v>94.53</c:v>
                </c:pt>
                <c:pt idx="11540">
                  <c:v>98.19</c:v>
                </c:pt>
                <c:pt idx="11541">
                  <c:v>99.09</c:v>
                </c:pt>
                <c:pt idx="11542">
                  <c:v>101.11</c:v>
                </c:pt>
                <c:pt idx="11543">
                  <c:v>100.56</c:v>
                </c:pt>
                <c:pt idx="11544">
                  <c:v>80.16</c:v>
                </c:pt>
                <c:pt idx="11545">
                  <c:v>79.400000000000006</c:v>
                </c:pt>
                <c:pt idx="11546">
                  <c:v>80.36</c:v>
                </c:pt>
                <c:pt idx="11547">
                  <c:v>81.17</c:v>
                </c:pt>
                <c:pt idx="11548">
                  <c:v>78.75</c:v>
                </c:pt>
                <c:pt idx="11549">
                  <c:v>77.61</c:v>
                </c:pt>
                <c:pt idx="11550">
                  <c:v>78.040000000000006</c:v>
                </c:pt>
                <c:pt idx="11551">
                  <c:v>78.510000000000005</c:v>
                </c:pt>
                <c:pt idx="11552">
                  <c:v>79.02</c:v>
                </c:pt>
                <c:pt idx="11553">
                  <c:v>79.34</c:v>
                </c:pt>
                <c:pt idx="11554">
                  <c:v>79.73</c:v>
                </c:pt>
                <c:pt idx="11555">
                  <c:v>97.91</c:v>
                </c:pt>
                <c:pt idx="11556">
                  <c:v>95.73</c:v>
                </c:pt>
                <c:pt idx="11557">
                  <c:v>96.48</c:v>
                </c:pt>
                <c:pt idx="11558">
                  <c:v>95.89</c:v>
                </c:pt>
                <c:pt idx="11559">
                  <c:v>97.14</c:v>
                </c:pt>
                <c:pt idx="11560">
                  <c:v>95.67</c:v>
                </c:pt>
                <c:pt idx="11561">
                  <c:v>88.46</c:v>
                </c:pt>
                <c:pt idx="11562">
                  <c:v>95.32</c:v>
                </c:pt>
                <c:pt idx="11563">
                  <c:v>91.03</c:v>
                </c:pt>
                <c:pt idx="11564">
                  <c:v>82.17</c:v>
                </c:pt>
                <c:pt idx="11565">
                  <c:v>82.78</c:v>
                </c:pt>
                <c:pt idx="11566">
                  <c:v>83.29</c:v>
                </c:pt>
                <c:pt idx="11567">
                  <c:v>83.72</c:v>
                </c:pt>
                <c:pt idx="11568">
                  <c:v>84.04</c:v>
                </c:pt>
                <c:pt idx="11569">
                  <c:v>64.87</c:v>
                </c:pt>
                <c:pt idx="11570">
                  <c:v>59.47</c:v>
                </c:pt>
                <c:pt idx="11571">
                  <c:v>60.45</c:v>
                </c:pt>
                <c:pt idx="11572">
                  <c:v>61.61</c:v>
                </c:pt>
                <c:pt idx="11573">
                  <c:v>62.95</c:v>
                </c:pt>
                <c:pt idx="11574">
                  <c:v>64.03</c:v>
                </c:pt>
                <c:pt idx="11575">
                  <c:v>64.97</c:v>
                </c:pt>
                <c:pt idx="11576">
                  <c:v>65.78</c:v>
                </c:pt>
                <c:pt idx="11577">
                  <c:v>66.41</c:v>
                </c:pt>
                <c:pt idx="11578">
                  <c:v>59.84</c:v>
                </c:pt>
                <c:pt idx="11579">
                  <c:v>54.93</c:v>
                </c:pt>
                <c:pt idx="11580">
                  <c:v>59.96</c:v>
                </c:pt>
                <c:pt idx="11581">
                  <c:v>59.57</c:v>
                </c:pt>
                <c:pt idx="11582">
                  <c:v>59.41</c:v>
                </c:pt>
                <c:pt idx="11583">
                  <c:v>59.59</c:v>
                </c:pt>
                <c:pt idx="11584">
                  <c:v>63.28</c:v>
                </c:pt>
                <c:pt idx="11585">
                  <c:v>79.81</c:v>
                </c:pt>
                <c:pt idx="11586">
                  <c:v>68.099999999999994</c:v>
                </c:pt>
                <c:pt idx="11587">
                  <c:v>68.94</c:v>
                </c:pt>
                <c:pt idx="11588">
                  <c:v>69</c:v>
                </c:pt>
                <c:pt idx="11589">
                  <c:v>68.25</c:v>
                </c:pt>
                <c:pt idx="11590">
                  <c:v>70.239999999999995</c:v>
                </c:pt>
                <c:pt idx="11591">
                  <c:v>71.95</c:v>
                </c:pt>
                <c:pt idx="11592">
                  <c:v>73.95</c:v>
                </c:pt>
                <c:pt idx="11593">
                  <c:v>74.760000000000005</c:v>
                </c:pt>
                <c:pt idx="11594">
                  <c:v>78.400000000000006</c:v>
                </c:pt>
                <c:pt idx="11595">
                  <c:v>78</c:v>
                </c:pt>
                <c:pt idx="11596">
                  <c:v>77.39</c:v>
                </c:pt>
                <c:pt idx="11597">
                  <c:v>79.38</c:v>
                </c:pt>
                <c:pt idx="11598">
                  <c:v>80.44</c:v>
                </c:pt>
                <c:pt idx="11599">
                  <c:v>83.27</c:v>
                </c:pt>
                <c:pt idx="11600">
                  <c:v>86.12</c:v>
                </c:pt>
                <c:pt idx="11601">
                  <c:v>87.77</c:v>
                </c:pt>
                <c:pt idx="11602">
                  <c:v>89.13</c:v>
                </c:pt>
                <c:pt idx="11603">
                  <c:v>90.54</c:v>
                </c:pt>
                <c:pt idx="11604">
                  <c:v>84.13</c:v>
                </c:pt>
                <c:pt idx="11605">
                  <c:v>84.02</c:v>
                </c:pt>
                <c:pt idx="11606">
                  <c:v>84.53</c:v>
                </c:pt>
                <c:pt idx="11607">
                  <c:v>84.53</c:v>
                </c:pt>
                <c:pt idx="11608">
                  <c:v>84.39</c:v>
                </c:pt>
                <c:pt idx="11609">
                  <c:v>83.21</c:v>
                </c:pt>
                <c:pt idx="11610">
                  <c:v>82.25</c:v>
                </c:pt>
                <c:pt idx="11611">
                  <c:v>82.03</c:v>
                </c:pt>
                <c:pt idx="11612">
                  <c:v>81.819999999999993</c:v>
                </c:pt>
                <c:pt idx="11613">
                  <c:v>71.989999999999995</c:v>
                </c:pt>
                <c:pt idx="11614">
                  <c:v>70.040000000000006</c:v>
                </c:pt>
                <c:pt idx="11615">
                  <c:v>75.45</c:v>
                </c:pt>
                <c:pt idx="11616">
                  <c:v>61.57</c:v>
                </c:pt>
                <c:pt idx="11617">
                  <c:v>53.93</c:v>
                </c:pt>
                <c:pt idx="11618">
                  <c:v>72.58</c:v>
                </c:pt>
                <c:pt idx="11619">
                  <c:v>70.67</c:v>
                </c:pt>
                <c:pt idx="11620">
                  <c:v>70.95</c:v>
                </c:pt>
                <c:pt idx="11621">
                  <c:v>71.790000000000006</c:v>
                </c:pt>
                <c:pt idx="11622">
                  <c:v>72.38</c:v>
                </c:pt>
                <c:pt idx="11623">
                  <c:v>73.11</c:v>
                </c:pt>
                <c:pt idx="11624">
                  <c:v>74.680000000000007</c:v>
                </c:pt>
                <c:pt idx="11625">
                  <c:v>73.400000000000006</c:v>
                </c:pt>
                <c:pt idx="11626">
                  <c:v>43.39</c:v>
                </c:pt>
                <c:pt idx="11627">
                  <c:v>38.21</c:v>
                </c:pt>
                <c:pt idx="11628">
                  <c:v>38.56</c:v>
                </c:pt>
                <c:pt idx="11629">
                  <c:v>38.97</c:v>
                </c:pt>
                <c:pt idx="11630">
                  <c:v>39.4</c:v>
                </c:pt>
                <c:pt idx="11631">
                  <c:v>39.950000000000003</c:v>
                </c:pt>
                <c:pt idx="11632">
                  <c:v>40.619999999999997</c:v>
                </c:pt>
                <c:pt idx="11633">
                  <c:v>41.27</c:v>
                </c:pt>
                <c:pt idx="11634">
                  <c:v>41.88</c:v>
                </c:pt>
                <c:pt idx="11635">
                  <c:v>42.33</c:v>
                </c:pt>
                <c:pt idx="11636">
                  <c:v>42.63</c:v>
                </c:pt>
                <c:pt idx="11637">
                  <c:v>42</c:v>
                </c:pt>
                <c:pt idx="11638">
                  <c:v>34.04</c:v>
                </c:pt>
                <c:pt idx="11639">
                  <c:v>34.65</c:v>
                </c:pt>
                <c:pt idx="11640">
                  <c:v>58.17</c:v>
                </c:pt>
                <c:pt idx="11641">
                  <c:v>57.7</c:v>
                </c:pt>
                <c:pt idx="11642">
                  <c:v>83.47</c:v>
                </c:pt>
                <c:pt idx="11643">
                  <c:v>77.67</c:v>
                </c:pt>
                <c:pt idx="11644">
                  <c:v>77.61</c:v>
                </c:pt>
                <c:pt idx="11645">
                  <c:v>77.69</c:v>
                </c:pt>
                <c:pt idx="11646">
                  <c:v>77.709999999999994</c:v>
                </c:pt>
                <c:pt idx="11647">
                  <c:v>68.819999999999993</c:v>
                </c:pt>
                <c:pt idx="11648">
                  <c:v>63.7</c:v>
                </c:pt>
                <c:pt idx="11649">
                  <c:v>63.3</c:v>
                </c:pt>
                <c:pt idx="11650">
                  <c:v>63.6</c:v>
                </c:pt>
                <c:pt idx="11651">
                  <c:v>63.77</c:v>
                </c:pt>
                <c:pt idx="11652">
                  <c:v>63.7</c:v>
                </c:pt>
                <c:pt idx="11653">
                  <c:v>76</c:v>
                </c:pt>
                <c:pt idx="11654">
                  <c:v>85.02</c:v>
                </c:pt>
                <c:pt idx="11655">
                  <c:v>84.72</c:v>
                </c:pt>
                <c:pt idx="11656">
                  <c:v>85.67</c:v>
                </c:pt>
                <c:pt idx="11657">
                  <c:v>94.75</c:v>
                </c:pt>
                <c:pt idx="11658">
                  <c:v>107.84</c:v>
                </c:pt>
                <c:pt idx="11659">
                  <c:v>108.68</c:v>
                </c:pt>
                <c:pt idx="11660">
                  <c:v>110.29</c:v>
                </c:pt>
                <c:pt idx="11661">
                  <c:v>112.47</c:v>
                </c:pt>
                <c:pt idx="11662">
                  <c:v>108.62</c:v>
                </c:pt>
                <c:pt idx="11663">
                  <c:v>103.89</c:v>
                </c:pt>
                <c:pt idx="11664">
                  <c:v>106.03</c:v>
                </c:pt>
                <c:pt idx="11665">
                  <c:v>108.01</c:v>
                </c:pt>
                <c:pt idx="11666">
                  <c:v>107.76</c:v>
                </c:pt>
                <c:pt idx="11667">
                  <c:v>105.08</c:v>
                </c:pt>
                <c:pt idx="11668">
                  <c:v>106.3</c:v>
                </c:pt>
                <c:pt idx="11669">
                  <c:v>106.79</c:v>
                </c:pt>
                <c:pt idx="11670">
                  <c:v>106.34</c:v>
                </c:pt>
                <c:pt idx="11671">
                  <c:v>107.68</c:v>
                </c:pt>
                <c:pt idx="11672">
                  <c:v>109.23</c:v>
                </c:pt>
                <c:pt idx="11673">
                  <c:v>109.82</c:v>
                </c:pt>
                <c:pt idx="11674">
                  <c:v>102.29</c:v>
                </c:pt>
                <c:pt idx="11675">
                  <c:v>100.11</c:v>
                </c:pt>
                <c:pt idx="11676">
                  <c:v>103.83</c:v>
                </c:pt>
                <c:pt idx="11677">
                  <c:v>108.07</c:v>
                </c:pt>
                <c:pt idx="11678">
                  <c:v>108.54</c:v>
                </c:pt>
                <c:pt idx="11679">
                  <c:v>109.21</c:v>
                </c:pt>
                <c:pt idx="11680">
                  <c:v>110.19</c:v>
                </c:pt>
                <c:pt idx="11681">
                  <c:v>108.11</c:v>
                </c:pt>
                <c:pt idx="11682">
                  <c:v>107.95</c:v>
                </c:pt>
                <c:pt idx="11683">
                  <c:v>109.41</c:v>
                </c:pt>
                <c:pt idx="11684">
                  <c:v>106.97</c:v>
                </c:pt>
                <c:pt idx="11685">
                  <c:v>97.01</c:v>
                </c:pt>
                <c:pt idx="11686">
                  <c:v>96.93</c:v>
                </c:pt>
                <c:pt idx="11687">
                  <c:v>96.97</c:v>
                </c:pt>
                <c:pt idx="11688">
                  <c:v>91.86</c:v>
                </c:pt>
                <c:pt idx="11689">
                  <c:v>88.05</c:v>
                </c:pt>
                <c:pt idx="11690">
                  <c:v>91.35</c:v>
                </c:pt>
                <c:pt idx="11691">
                  <c:v>91.8</c:v>
                </c:pt>
                <c:pt idx="11692">
                  <c:v>92.37</c:v>
                </c:pt>
                <c:pt idx="11693">
                  <c:v>81.89</c:v>
                </c:pt>
                <c:pt idx="11694">
                  <c:v>89.24</c:v>
                </c:pt>
                <c:pt idx="11695">
                  <c:v>90.07</c:v>
                </c:pt>
                <c:pt idx="11696">
                  <c:v>91.5</c:v>
                </c:pt>
                <c:pt idx="11697">
                  <c:v>92.7</c:v>
                </c:pt>
                <c:pt idx="11698">
                  <c:v>88.89</c:v>
                </c:pt>
                <c:pt idx="11699">
                  <c:v>88.75</c:v>
                </c:pt>
                <c:pt idx="11700">
                  <c:v>74.05</c:v>
                </c:pt>
                <c:pt idx="11701">
                  <c:v>84.88</c:v>
                </c:pt>
                <c:pt idx="11702">
                  <c:v>77.77</c:v>
                </c:pt>
                <c:pt idx="11703">
                  <c:v>66.41</c:v>
                </c:pt>
                <c:pt idx="11704">
                  <c:v>58.59</c:v>
                </c:pt>
                <c:pt idx="11705">
                  <c:v>49.6</c:v>
                </c:pt>
                <c:pt idx="11706">
                  <c:v>50.45</c:v>
                </c:pt>
                <c:pt idx="11707">
                  <c:v>51.45</c:v>
                </c:pt>
                <c:pt idx="11708">
                  <c:v>51.88</c:v>
                </c:pt>
                <c:pt idx="11709">
                  <c:v>52.26</c:v>
                </c:pt>
                <c:pt idx="11710">
                  <c:v>52.79</c:v>
                </c:pt>
                <c:pt idx="11711">
                  <c:v>53.42</c:v>
                </c:pt>
                <c:pt idx="11712">
                  <c:v>53.93</c:v>
                </c:pt>
                <c:pt idx="11713">
                  <c:v>54.2</c:v>
                </c:pt>
                <c:pt idx="11714">
                  <c:v>54.62</c:v>
                </c:pt>
                <c:pt idx="11715">
                  <c:v>79.790000000000006</c:v>
                </c:pt>
                <c:pt idx="11716">
                  <c:v>78.849999999999994</c:v>
                </c:pt>
                <c:pt idx="11717">
                  <c:v>80.14</c:v>
                </c:pt>
                <c:pt idx="11718">
                  <c:v>82.39</c:v>
                </c:pt>
                <c:pt idx="11719">
                  <c:v>81.849999999999994</c:v>
                </c:pt>
                <c:pt idx="11720">
                  <c:v>83.03</c:v>
                </c:pt>
                <c:pt idx="11721">
                  <c:v>80.930000000000007</c:v>
                </c:pt>
                <c:pt idx="11722">
                  <c:v>76.25</c:v>
                </c:pt>
                <c:pt idx="11723">
                  <c:v>80.52</c:v>
                </c:pt>
                <c:pt idx="11724">
                  <c:v>82.15</c:v>
                </c:pt>
                <c:pt idx="11725">
                  <c:v>78.2</c:v>
                </c:pt>
                <c:pt idx="11726">
                  <c:v>79.040000000000006</c:v>
                </c:pt>
                <c:pt idx="11727">
                  <c:v>79.319999999999993</c:v>
                </c:pt>
                <c:pt idx="11728">
                  <c:v>79.67</c:v>
                </c:pt>
                <c:pt idx="11729">
                  <c:v>88.99</c:v>
                </c:pt>
                <c:pt idx="11730">
                  <c:v>105.48</c:v>
                </c:pt>
                <c:pt idx="11731">
                  <c:v>107.23</c:v>
                </c:pt>
                <c:pt idx="11732">
                  <c:v>106.81</c:v>
                </c:pt>
                <c:pt idx="11733">
                  <c:v>106.62</c:v>
                </c:pt>
                <c:pt idx="11734">
                  <c:v>105.69</c:v>
                </c:pt>
                <c:pt idx="11735">
                  <c:v>105.16</c:v>
                </c:pt>
                <c:pt idx="11736">
                  <c:v>104.42</c:v>
                </c:pt>
                <c:pt idx="11737">
                  <c:v>104.75</c:v>
                </c:pt>
                <c:pt idx="11738">
                  <c:v>105.38</c:v>
                </c:pt>
                <c:pt idx="11739">
                  <c:v>101.49</c:v>
                </c:pt>
                <c:pt idx="11740">
                  <c:v>94.06</c:v>
                </c:pt>
                <c:pt idx="11741">
                  <c:v>87.87</c:v>
                </c:pt>
                <c:pt idx="11742">
                  <c:v>102.41</c:v>
                </c:pt>
                <c:pt idx="11743">
                  <c:v>105.18</c:v>
                </c:pt>
                <c:pt idx="11744">
                  <c:v>101.37</c:v>
                </c:pt>
                <c:pt idx="11745">
                  <c:v>88.46</c:v>
                </c:pt>
                <c:pt idx="11746">
                  <c:v>89.54</c:v>
                </c:pt>
                <c:pt idx="11747">
                  <c:v>90.27</c:v>
                </c:pt>
                <c:pt idx="11748">
                  <c:v>91.19</c:v>
                </c:pt>
                <c:pt idx="11749">
                  <c:v>92.31</c:v>
                </c:pt>
                <c:pt idx="11750">
                  <c:v>93.12</c:v>
                </c:pt>
                <c:pt idx="11751">
                  <c:v>94.24</c:v>
                </c:pt>
                <c:pt idx="11752">
                  <c:v>95.65</c:v>
                </c:pt>
                <c:pt idx="11753">
                  <c:v>105.91</c:v>
                </c:pt>
                <c:pt idx="11754">
                  <c:v>107.4</c:v>
                </c:pt>
                <c:pt idx="11755">
                  <c:v>110.39</c:v>
                </c:pt>
                <c:pt idx="11756">
                  <c:v>111.83</c:v>
                </c:pt>
                <c:pt idx="11757">
                  <c:v>98.34</c:v>
                </c:pt>
                <c:pt idx="11758">
                  <c:v>95.63</c:v>
                </c:pt>
                <c:pt idx="11759">
                  <c:v>96.46</c:v>
                </c:pt>
                <c:pt idx="11760">
                  <c:v>95.91</c:v>
                </c:pt>
                <c:pt idx="11761">
                  <c:v>93.51</c:v>
                </c:pt>
                <c:pt idx="11762">
                  <c:v>95.55</c:v>
                </c:pt>
                <c:pt idx="11763">
                  <c:v>107.15</c:v>
                </c:pt>
                <c:pt idx="11764">
                  <c:v>108.6</c:v>
                </c:pt>
                <c:pt idx="11765">
                  <c:v>97.54</c:v>
                </c:pt>
                <c:pt idx="11766">
                  <c:v>95.75</c:v>
                </c:pt>
                <c:pt idx="11767">
                  <c:v>100.66</c:v>
                </c:pt>
                <c:pt idx="11768">
                  <c:v>95.97</c:v>
                </c:pt>
                <c:pt idx="11769">
                  <c:v>88.91</c:v>
                </c:pt>
                <c:pt idx="11770">
                  <c:v>94.83</c:v>
                </c:pt>
                <c:pt idx="11771">
                  <c:v>96.63</c:v>
                </c:pt>
                <c:pt idx="11772">
                  <c:v>94.24</c:v>
                </c:pt>
                <c:pt idx="11773">
                  <c:v>94.65</c:v>
                </c:pt>
                <c:pt idx="11774">
                  <c:v>95.28</c:v>
                </c:pt>
                <c:pt idx="11775">
                  <c:v>95.65</c:v>
                </c:pt>
                <c:pt idx="11776">
                  <c:v>90.91</c:v>
                </c:pt>
                <c:pt idx="11777">
                  <c:v>91.82</c:v>
                </c:pt>
                <c:pt idx="11778">
                  <c:v>92.37</c:v>
                </c:pt>
                <c:pt idx="11779">
                  <c:v>104.69</c:v>
                </c:pt>
                <c:pt idx="11780">
                  <c:v>110.31</c:v>
                </c:pt>
                <c:pt idx="11781">
                  <c:v>110.59</c:v>
                </c:pt>
                <c:pt idx="11782">
                  <c:v>114.83</c:v>
                </c:pt>
                <c:pt idx="11783">
                  <c:v>115.6</c:v>
                </c:pt>
                <c:pt idx="11784">
                  <c:v>115.89</c:v>
                </c:pt>
                <c:pt idx="11785">
                  <c:v>116.19</c:v>
                </c:pt>
                <c:pt idx="11786">
                  <c:v>116.56</c:v>
                </c:pt>
                <c:pt idx="11787">
                  <c:v>117.11</c:v>
                </c:pt>
                <c:pt idx="11788">
                  <c:v>110.8</c:v>
                </c:pt>
                <c:pt idx="11789">
                  <c:v>113.3</c:v>
                </c:pt>
                <c:pt idx="11790">
                  <c:v>103.47</c:v>
                </c:pt>
                <c:pt idx="11791">
                  <c:v>105.6</c:v>
                </c:pt>
                <c:pt idx="11792">
                  <c:v>105.63</c:v>
                </c:pt>
                <c:pt idx="11793">
                  <c:v>102.98</c:v>
                </c:pt>
                <c:pt idx="11794">
                  <c:v>102.1</c:v>
                </c:pt>
                <c:pt idx="11795">
                  <c:v>104.3</c:v>
                </c:pt>
                <c:pt idx="11796">
                  <c:v>105.26</c:v>
                </c:pt>
                <c:pt idx="11797">
                  <c:v>112.02</c:v>
                </c:pt>
                <c:pt idx="11798">
                  <c:v>110.31</c:v>
                </c:pt>
                <c:pt idx="11799">
                  <c:v>110.14</c:v>
                </c:pt>
                <c:pt idx="11800">
                  <c:v>110.67</c:v>
                </c:pt>
                <c:pt idx="11801">
                  <c:v>111.41</c:v>
                </c:pt>
                <c:pt idx="11802">
                  <c:v>112.12</c:v>
                </c:pt>
                <c:pt idx="11803">
                  <c:v>112.77</c:v>
                </c:pt>
                <c:pt idx="11804">
                  <c:v>113.71</c:v>
                </c:pt>
                <c:pt idx="11805">
                  <c:v>114.34</c:v>
                </c:pt>
                <c:pt idx="11806">
                  <c:v>115.34</c:v>
                </c:pt>
                <c:pt idx="11807">
                  <c:v>116.68</c:v>
                </c:pt>
                <c:pt idx="11808">
                  <c:v>117.54</c:v>
                </c:pt>
                <c:pt idx="11809">
                  <c:v>119.33</c:v>
                </c:pt>
                <c:pt idx="11810">
                  <c:v>121.22</c:v>
                </c:pt>
                <c:pt idx="11811">
                  <c:v>122.69</c:v>
                </c:pt>
                <c:pt idx="11812">
                  <c:v>121.67</c:v>
                </c:pt>
                <c:pt idx="11813">
                  <c:v>122.52</c:v>
                </c:pt>
                <c:pt idx="11814">
                  <c:v>115.26</c:v>
                </c:pt>
                <c:pt idx="11815">
                  <c:v>98.72</c:v>
                </c:pt>
                <c:pt idx="11816">
                  <c:v>104.49</c:v>
                </c:pt>
                <c:pt idx="11817">
                  <c:v>103.2</c:v>
                </c:pt>
                <c:pt idx="11818">
                  <c:v>102.59</c:v>
                </c:pt>
                <c:pt idx="11819">
                  <c:v>100.54</c:v>
                </c:pt>
                <c:pt idx="11820">
                  <c:v>100.96</c:v>
                </c:pt>
                <c:pt idx="11821">
                  <c:v>102.41</c:v>
                </c:pt>
                <c:pt idx="11822">
                  <c:v>104.16</c:v>
                </c:pt>
                <c:pt idx="11823">
                  <c:v>104.42</c:v>
                </c:pt>
                <c:pt idx="11824">
                  <c:v>106.89</c:v>
                </c:pt>
                <c:pt idx="11825">
                  <c:v>103.37</c:v>
                </c:pt>
                <c:pt idx="11826">
                  <c:v>101.94</c:v>
                </c:pt>
                <c:pt idx="11827">
                  <c:v>103.89</c:v>
                </c:pt>
                <c:pt idx="11828">
                  <c:v>102.2</c:v>
                </c:pt>
                <c:pt idx="11829">
                  <c:v>103.18</c:v>
                </c:pt>
                <c:pt idx="11830">
                  <c:v>95.16</c:v>
                </c:pt>
                <c:pt idx="11831">
                  <c:v>84.8</c:v>
                </c:pt>
                <c:pt idx="11832">
                  <c:v>70.459999999999994</c:v>
                </c:pt>
                <c:pt idx="11833">
                  <c:v>91.11</c:v>
                </c:pt>
                <c:pt idx="11834">
                  <c:v>96.46</c:v>
                </c:pt>
                <c:pt idx="11835">
                  <c:v>95.75</c:v>
                </c:pt>
                <c:pt idx="11836">
                  <c:v>105.42</c:v>
                </c:pt>
                <c:pt idx="11837">
                  <c:v>112.83</c:v>
                </c:pt>
                <c:pt idx="11838">
                  <c:v>115.07</c:v>
                </c:pt>
                <c:pt idx="11839">
                  <c:v>116.42</c:v>
                </c:pt>
                <c:pt idx="11840">
                  <c:v>113.99</c:v>
                </c:pt>
                <c:pt idx="11841">
                  <c:v>112.67</c:v>
                </c:pt>
                <c:pt idx="11842">
                  <c:v>111.24</c:v>
                </c:pt>
                <c:pt idx="11843">
                  <c:v>111.81</c:v>
                </c:pt>
                <c:pt idx="11844">
                  <c:v>110.63</c:v>
                </c:pt>
                <c:pt idx="11845">
                  <c:v>109.78</c:v>
                </c:pt>
                <c:pt idx="11846">
                  <c:v>114.2</c:v>
                </c:pt>
                <c:pt idx="11847">
                  <c:v>114.89</c:v>
                </c:pt>
                <c:pt idx="11848">
                  <c:v>110.43</c:v>
                </c:pt>
                <c:pt idx="11849">
                  <c:v>110.21</c:v>
                </c:pt>
                <c:pt idx="11850">
                  <c:v>105.67</c:v>
                </c:pt>
                <c:pt idx="11851">
                  <c:v>107.15</c:v>
                </c:pt>
                <c:pt idx="11852">
                  <c:v>106.87</c:v>
                </c:pt>
                <c:pt idx="11853">
                  <c:v>106.56</c:v>
                </c:pt>
                <c:pt idx="11854">
                  <c:v>106.28</c:v>
                </c:pt>
                <c:pt idx="11855">
                  <c:v>97.46</c:v>
                </c:pt>
                <c:pt idx="11856">
                  <c:v>101.66</c:v>
                </c:pt>
                <c:pt idx="11857">
                  <c:v>105.22</c:v>
                </c:pt>
                <c:pt idx="11858">
                  <c:v>102.51</c:v>
                </c:pt>
                <c:pt idx="11859">
                  <c:v>95.85</c:v>
                </c:pt>
                <c:pt idx="11860">
                  <c:v>92.45</c:v>
                </c:pt>
                <c:pt idx="11861">
                  <c:v>93.57</c:v>
                </c:pt>
                <c:pt idx="11862">
                  <c:v>85.47</c:v>
                </c:pt>
                <c:pt idx="11863">
                  <c:v>74.599999999999994</c:v>
                </c:pt>
                <c:pt idx="11864">
                  <c:v>75.150000000000006</c:v>
                </c:pt>
                <c:pt idx="11865">
                  <c:v>78.16</c:v>
                </c:pt>
                <c:pt idx="11866">
                  <c:v>82.6</c:v>
                </c:pt>
                <c:pt idx="11867">
                  <c:v>83.41</c:v>
                </c:pt>
                <c:pt idx="11868">
                  <c:v>84.41</c:v>
                </c:pt>
                <c:pt idx="11869">
                  <c:v>85.51</c:v>
                </c:pt>
                <c:pt idx="11870">
                  <c:v>86.45</c:v>
                </c:pt>
                <c:pt idx="11871">
                  <c:v>87.48</c:v>
                </c:pt>
                <c:pt idx="11872">
                  <c:v>88.58</c:v>
                </c:pt>
                <c:pt idx="11873">
                  <c:v>89.5</c:v>
                </c:pt>
                <c:pt idx="11874">
                  <c:v>88.91</c:v>
                </c:pt>
                <c:pt idx="11875">
                  <c:v>80.75</c:v>
                </c:pt>
                <c:pt idx="11876">
                  <c:v>73.27</c:v>
                </c:pt>
                <c:pt idx="11877">
                  <c:v>85.49</c:v>
                </c:pt>
                <c:pt idx="11878">
                  <c:v>84.78</c:v>
                </c:pt>
                <c:pt idx="11879">
                  <c:v>89.48</c:v>
                </c:pt>
                <c:pt idx="11880">
                  <c:v>89.15</c:v>
                </c:pt>
                <c:pt idx="11881">
                  <c:v>86.08</c:v>
                </c:pt>
                <c:pt idx="11882">
                  <c:v>87.12</c:v>
                </c:pt>
                <c:pt idx="11883">
                  <c:v>89.99</c:v>
                </c:pt>
                <c:pt idx="11884">
                  <c:v>91.25</c:v>
                </c:pt>
                <c:pt idx="11885">
                  <c:v>101.45</c:v>
                </c:pt>
                <c:pt idx="11886">
                  <c:v>101.29</c:v>
                </c:pt>
                <c:pt idx="11887">
                  <c:v>100.86</c:v>
                </c:pt>
                <c:pt idx="11888">
                  <c:v>101.29</c:v>
                </c:pt>
                <c:pt idx="11889">
                  <c:v>104.08</c:v>
                </c:pt>
                <c:pt idx="11890">
                  <c:v>94.51</c:v>
                </c:pt>
                <c:pt idx="11891">
                  <c:v>95.06</c:v>
                </c:pt>
                <c:pt idx="11892">
                  <c:v>95.71</c:v>
                </c:pt>
                <c:pt idx="11893">
                  <c:v>96.57</c:v>
                </c:pt>
                <c:pt idx="11894">
                  <c:v>97.52</c:v>
                </c:pt>
                <c:pt idx="11895">
                  <c:v>100.45</c:v>
                </c:pt>
                <c:pt idx="11896">
                  <c:v>105.22</c:v>
                </c:pt>
                <c:pt idx="11897">
                  <c:v>111.77</c:v>
                </c:pt>
                <c:pt idx="11898">
                  <c:v>116.95</c:v>
                </c:pt>
                <c:pt idx="11899">
                  <c:v>117.37</c:v>
                </c:pt>
                <c:pt idx="11900">
                  <c:v>118.39</c:v>
                </c:pt>
                <c:pt idx="11901">
                  <c:v>117.58</c:v>
                </c:pt>
                <c:pt idx="11902">
                  <c:v>107.7</c:v>
                </c:pt>
                <c:pt idx="11903">
                  <c:v>107.91</c:v>
                </c:pt>
                <c:pt idx="11904">
                  <c:v>99.72</c:v>
                </c:pt>
                <c:pt idx="11905">
                  <c:v>110.86</c:v>
                </c:pt>
                <c:pt idx="11906">
                  <c:v>107.5</c:v>
                </c:pt>
                <c:pt idx="11907">
                  <c:v>104.08</c:v>
                </c:pt>
                <c:pt idx="11908">
                  <c:v>102.96</c:v>
                </c:pt>
                <c:pt idx="11909">
                  <c:v>104.75</c:v>
                </c:pt>
                <c:pt idx="11910">
                  <c:v>106.01</c:v>
                </c:pt>
                <c:pt idx="11911">
                  <c:v>105.95</c:v>
                </c:pt>
                <c:pt idx="11912">
                  <c:v>106.68</c:v>
                </c:pt>
                <c:pt idx="11913">
                  <c:v>106.81</c:v>
                </c:pt>
                <c:pt idx="11914">
                  <c:v>106.34</c:v>
                </c:pt>
                <c:pt idx="11915">
                  <c:v>106.03</c:v>
                </c:pt>
                <c:pt idx="11916">
                  <c:v>99.25</c:v>
                </c:pt>
                <c:pt idx="11917">
                  <c:v>101.13</c:v>
                </c:pt>
                <c:pt idx="11918">
                  <c:v>101.63</c:v>
                </c:pt>
                <c:pt idx="11919">
                  <c:v>102.31</c:v>
                </c:pt>
                <c:pt idx="11920">
                  <c:v>103.2</c:v>
                </c:pt>
                <c:pt idx="11921">
                  <c:v>104.22</c:v>
                </c:pt>
                <c:pt idx="11922">
                  <c:v>104.79</c:v>
                </c:pt>
                <c:pt idx="11923">
                  <c:v>105.83</c:v>
                </c:pt>
                <c:pt idx="11924">
                  <c:v>103.94</c:v>
                </c:pt>
                <c:pt idx="11925">
                  <c:v>100.39</c:v>
                </c:pt>
                <c:pt idx="11926">
                  <c:v>107.01</c:v>
                </c:pt>
                <c:pt idx="11927">
                  <c:v>108.74</c:v>
                </c:pt>
                <c:pt idx="11928">
                  <c:v>105.32</c:v>
                </c:pt>
                <c:pt idx="11929">
                  <c:v>105.12</c:v>
                </c:pt>
                <c:pt idx="11930">
                  <c:v>110.55</c:v>
                </c:pt>
                <c:pt idx="11931">
                  <c:v>112.89</c:v>
                </c:pt>
                <c:pt idx="11932">
                  <c:v>92.8</c:v>
                </c:pt>
                <c:pt idx="11933">
                  <c:v>96.97</c:v>
                </c:pt>
                <c:pt idx="11934">
                  <c:v>113.75</c:v>
                </c:pt>
                <c:pt idx="11935">
                  <c:v>113.91</c:v>
                </c:pt>
                <c:pt idx="11936">
                  <c:v>114.77</c:v>
                </c:pt>
                <c:pt idx="11937">
                  <c:v>114.85</c:v>
                </c:pt>
                <c:pt idx="11938">
                  <c:v>113.97</c:v>
                </c:pt>
                <c:pt idx="11939">
                  <c:v>113.65</c:v>
                </c:pt>
                <c:pt idx="11940">
                  <c:v>110.21</c:v>
                </c:pt>
                <c:pt idx="11941">
                  <c:v>110.55</c:v>
                </c:pt>
                <c:pt idx="11942">
                  <c:v>111.61</c:v>
                </c:pt>
                <c:pt idx="11943">
                  <c:v>113.02</c:v>
                </c:pt>
                <c:pt idx="11944">
                  <c:v>112.2</c:v>
                </c:pt>
                <c:pt idx="11945">
                  <c:v>112.32</c:v>
                </c:pt>
                <c:pt idx="11946">
                  <c:v>106.36</c:v>
                </c:pt>
                <c:pt idx="11947">
                  <c:v>105.83</c:v>
                </c:pt>
                <c:pt idx="11948">
                  <c:v>100.41</c:v>
                </c:pt>
                <c:pt idx="11949">
                  <c:v>103</c:v>
                </c:pt>
                <c:pt idx="11950">
                  <c:v>103.61</c:v>
                </c:pt>
                <c:pt idx="11951">
                  <c:v>108.96</c:v>
                </c:pt>
                <c:pt idx="11952">
                  <c:v>110.23</c:v>
                </c:pt>
                <c:pt idx="11953">
                  <c:v>107.42</c:v>
                </c:pt>
                <c:pt idx="11954">
                  <c:v>85.27</c:v>
                </c:pt>
                <c:pt idx="11955">
                  <c:v>91.13</c:v>
                </c:pt>
                <c:pt idx="11956">
                  <c:v>104.97</c:v>
                </c:pt>
                <c:pt idx="11957">
                  <c:v>105.95</c:v>
                </c:pt>
                <c:pt idx="11958">
                  <c:v>106.36</c:v>
                </c:pt>
                <c:pt idx="11959">
                  <c:v>92.31</c:v>
                </c:pt>
                <c:pt idx="11960">
                  <c:v>86.87</c:v>
                </c:pt>
                <c:pt idx="11961">
                  <c:v>95.77</c:v>
                </c:pt>
                <c:pt idx="11962">
                  <c:v>102.69</c:v>
                </c:pt>
                <c:pt idx="11963">
                  <c:v>106.2</c:v>
                </c:pt>
                <c:pt idx="11964">
                  <c:v>106.36</c:v>
                </c:pt>
                <c:pt idx="11965">
                  <c:v>106.38</c:v>
                </c:pt>
                <c:pt idx="11966">
                  <c:v>106.52</c:v>
                </c:pt>
                <c:pt idx="11967">
                  <c:v>107.86</c:v>
                </c:pt>
                <c:pt idx="11968">
                  <c:v>110.65</c:v>
                </c:pt>
                <c:pt idx="11969">
                  <c:v>107.13</c:v>
                </c:pt>
                <c:pt idx="11970">
                  <c:v>106.87</c:v>
                </c:pt>
                <c:pt idx="11971">
                  <c:v>106.38</c:v>
                </c:pt>
                <c:pt idx="11972">
                  <c:v>105.85</c:v>
                </c:pt>
                <c:pt idx="11973">
                  <c:v>106.09</c:v>
                </c:pt>
                <c:pt idx="11974">
                  <c:v>103.91</c:v>
                </c:pt>
                <c:pt idx="11975">
                  <c:v>102.63</c:v>
                </c:pt>
                <c:pt idx="11976">
                  <c:v>94.69</c:v>
                </c:pt>
                <c:pt idx="11977">
                  <c:v>92.31</c:v>
                </c:pt>
                <c:pt idx="11978">
                  <c:v>102</c:v>
                </c:pt>
                <c:pt idx="11979">
                  <c:v>100.92</c:v>
                </c:pt>
                <c:pt idx="11980">
                  <c:v>102.33</c:v>
                </c:pt>
                <c:pt idx="11981">
                  <c:v>102.39</c:v>
                </c:pt>
                <c:pt idx="11982">
                  <c:v>102.92</c:v>
                </c:pt>
                <c:pt idx="11983">
                  <c:v>103.67</c:v>
                </c:pt>
                <c:pt idx="11984">
                  <c:v>98.93</c:v>
                </c:pt>
                <c:pt idx="11985">
                  <c:v>89.54</c:v>
                </c:pt>
                <c:pt idx="11986">
                  <c:v>91.11</c:v>
                </c:pt>
                <c:pt idx="11987">
                  <c:v>106.2</c:v>
                </c:pt>
                <c:pt idx="11988">
                  <c:v>107.7</c:v>
                </c:pt>
                <c:pt idx="11989">
                  <c:v>107.25</c:v>
                </c:pt>
                <c:pt idx="11990">
                  <c:v>107.62</c:v>
                </c:pt>
                <c:pt idx="11991">
                  <c:v>107.09</c:v>
                </c:pt>
                <c:pt idx="11992">
                  <c:v>107.76</c:v>
                </c:pt>
                <c:pt idx="11993">
                  <c:v>109.29</c:v>
                </c:pt>
                <c:pt idx="11994">
                  <c:v>112.3</c:v>
                </c:pt>
                <c:pt idx="11995">
                  <c:v>115.38</c:v>
                </c:pt>
                <c:pt idx="11996">
                  <c:v>116.86</c:v>
                </c:pt>
                <c:pt idx="11997">
                  <c:v>117.39</c:v>
                </c:pt>
                <c:pt idx="11998">
                  <c:v>110.37</c:v>
                </c:pt>
                <c:pt idx="11999">
                  <c:v>97.62</c:v>
                </c:pt>
                <c:pt idx="12000">
                  <c:v>87.1</c:v>
                </c:pt>
                <c:pt idx="12001">
                  <c:v>75.19</c:v>
                </c:pt>
                <c:pt idx="12002">
                  <c:v>75.680000000000007</c:v>
                </c:pt>
                <c:pt idx="12003">
                  <c:v>77.83</c:v>
                </c:pt>
                <c:pt idx="12004">
                  <c:v>78.040000000000006</c:v>
                </c:pt>
                <c:pt idx="12005">
                  <c:v>95.85</c:v>
                </c:pt>
                <c:pt idx="12006">
                  <c:v>88.1</c:v>
                </c:pt>
                <c:pt idx="12007">
                  <c:v>87.83</c:v>
                </c:pt>
                <c:pt idx="12008">
                  <c:v>87.79</c:v>
                </c:pt>
                <c:pt idx="12009">
                  <c:v>87.46</c:v>
                </c:pt>
                <c:pt idx="12010">
                  <c:v>87.75</c:v>
                </c:pt>
                <c:pt idx="12011">
                  <c:v>86.2</c:v>
                </c:pt>
                <c:pt idx="12012">
                  <c:v>83.8</c:v>
                </c:pt>
                <c:pt idx="12013">
                  <c:v>85.55</c:v>
                </c:pt>
                <c:pt idx="12014">
                  <c:v>80.58</c:v>
                </c:pt>
                <c:pt idx="12015">
                  <c:v>83.58</c:v>
                </c:pt>
                <c:pt idx="12016">
                  <c:v>88.87</c:v>
                </c:pt>
                <c:pt idx="12017">
                  <c:v>89.99</c:v>
                </c:pt>
                <c:pt idx="12018">
                  <c:v>91.01</c:v>
                </c:pt>
                <c:pt idx="12019">
                  <c:v>91.7</c:v>
                </c:pt>
                <c:pt idx="12020">
                  <c:v>92.41</c:v>
                </c:pt>
                <c:pt idx="12021">
                  <c:v>93.47</c:v>
                </c:pt>
                <c:pt idx="12022">
                  <c:v>95.14</c:v>
                </c:pt>
                <c:pt idx="12023">
                  <c:v>86.04</c:v>
                </c:pt>
                <c:pt idx="12024">
                  <c:v>70.67</c:v>
                </c:pt>
                <c:pt idx="12025">
                  <c:v>53.42</c:v>
                </c:pt>
                <c:pt idx="12026">
                  <c:v>54.1</c:v>
                </c:pt>
                <c:pt idx="12027">
                  <c:v>54.58</c:v>
                </c:pt>
                <c:pt idx="12028">
                  <c:v>55.38</c:v>
                </c:pt>
                <c:pt idx="12029">
                  <c:v>60.53</c:v>
                </c:pt>
                <c:pt idx="12030">
                  <c:v>90.23</c:v>
                </c:pt>
                <c:pt idx="12031">
                  <c:v>99.35</c:v>
                </c:pt>
                <c:pt idx="12032">
                  <c:v>102.96</c:v>
                </c:pt>
                <c:pt idx="12033">
                  <c:v>100.31</c:v>
                </c:pt>
                <c:pt idx="12034">
                  <c:v>102.31</c:v>
                </c:pt>
                <c:pt idx="12035">
                  <c:v>104.87</c:v>
                </c:pt>
                <c:pt idx="12036">
                  <c:v>105.03</c:v>
                </c:pt>
                <c:pt idx="12037">
                  <c:v>101.82</c:v>
                </c:pt>
                <c:pt idx="12038">
                  <c:v>109.15</c:v>
                </c:pt>
                <c:pt idx="12039">
                  <c:v>110.74</c:v>
                </c:pt>
                <c:pt idx="12040">
                  <c:v>111.45</c:v>
                </c:pt>
                <c:pt idx="12041">
                  <c:v>110.67</c:v>
                </c:pt>
                <c:pt idx="12042">
                  <c:v>113.1</c:v>
                </c:pt>
                <c:pt idx="12043">
                  <c:v>117.29</c:v>
                </c:pt>
                <c:pt idx="12044">
                  <c:v>114.64</c:v>
                </c:pt>
                <c:pt idx="12045">
                  <c:v>114.91</c:v>
                </c:pt>
                <c:pt idx="12046">
                  <c:v>117.8</c:v>
                </c:pt>
                <c:pt idx="12047">
                  <c:v>115.8</c:v>
                </c:pt>
                <c:pt idx="12048">
                  <c:v>115.28</c:v>
                </c:pt>
                <c:pt idx="12049">
                  <c:v>112.49</c:v>
                </c:pt>
                <c:pt idx="12050">
                  <c:v>114.85</c:v>
                </c:pt>
                <c:pt idx="12051">
                  <c:v>113.79</c:v>
                </c:pt>
                <c:pt idx="12052">
                  <c:v>114.52</c:v>
                </c:pt>
                <c:pt idx="12053">
                  <c:v>106.42</c:v>
                </c:pt>
                <c:pt idx="12054">
                  <c:v>109.07</c:v>
                </c:pt>
                <c:pt idx="12055">
                  <c:v>109.84</c:v>
                </c:pt>
                <c:pt idx="12056">
                  <c:v>105.83</c:v>
                </c:pt>
                <c:pt idx="12057">
                  <c:v>107.38</c:v>
                </c:pt>
                <c:pt idx="12058">
                  <c:v>108.7</c:v>
                </c:pt>
                <c:pt idx="12059">
                  <c:v>110.49</c:v>
                </c:pt>
                <c:pt idx="12060">
                  <c:v>112.12</c:v>
                </c:pt>
                <c:pt idx="12061">
                  <c:v>103.61</c:v>
                </c:pt>
                <c:pt idx="12062">
                  <c:v>113.28</c:v>
                </c:pt>
                <c:pt idx="12063">
                  <c:v>113.28</c:v>
                </c:pt>
                <c:pt idx="12064">
                  <c:v>113</c:v>
                </c:pt>
                <c:pt idx="12065">
                  <c:v>114.01</c:v>
                </c:pt>
                <c:pt idx="12066">
                  <c:v>115.4</c:v>
                </c:pt>
                <c:pt idx="12067">
                  <c:v>116.54</c:v>
                </c:pt>
                <c:pt idx="12068">
                  <c:v>117.74</c:v>
                </c:pt>
                <c:pt idx="12069">
                  <c:v>119.39</c:v>
                </c:pt>
                <c:pt idx="12070">
                  <c:v>119.63</c:v>
                </c:pt>
                <c:pt idx="12071">
                  <c:v>113.06</c:v>
                </c:pt>
                <c:pt idx="12072">
                  <c:v>123.09</c:v>
                </c:pt>
                <c:pt idx="12073">
                  <c:v>123.64</c:v>
                </c:pt>
                <c:pt idx="12074">
                  <c:v>121.87</c:v>
                </c:pt>
                <c:pt idx="12075">
                  <c:v>104.24</c:v>
                </c:pt>
                <c:pt idx="12076">
                  <c:v>80.180000000000007</c:v>
                </c:pt>
                <c:pt idx="12077">
                  <c:v>72.83</c:v>
                </c:pt>
                <c:pt idx="12078">
                  <c:v>92.9</c:v>
                </c:pt>
                <c:pt idx="12079">
                  <c:v>109.45</c:v>
                </c:pt>
                <c:pt idx="12080">
                  <c:v>114.6</c:v>
                </c:pt>
                <c:pt idx="12081">
                  <c:v>108.17</c:v>
                </c:pt>
                <c:pt idx="12082">
                  <c:v>106.46</c:v>
                </c:pt>
                <c:pt idx="12083">
                  <c:v>106.38</c:v>
                </c:pt>
                <c:pt idx="12084">
                  <c:v>114.64</c:v>
                </c:pt>
                <c:pt idx="12085">
                  <c:v>114.69</c:v>
                </c:pt>
                <c:pt idx="12086">
                  <c:v>119.12</c:v>
                </c:pt>
                <c:pt idx="12087">
                  <c:v>114.52</c:v>
                </c:pt>
                <c:pt idx="12088">
                  <c:v>111.79</c:v>
                </c:pt>
                <c:pt idx="12089">
                  <c:v>109.68</c:v>
                </c:pt>
                <c:pt idx="12090">
                  <c:v>109.66</c:v>
                </c:pt>
                <c:pt idx="12091">
                  <c:v>108.92</c:v>
                </c:pt>
                <c:pt idx="12092">
                  <c:v>108.05</c:v>
                </c:pt>
                <c:pt idx="12093">
                  <c:v>98.64</c:v>
                </c:pt>
                <c:pt idx="12094">
                  <c:v>91.17</c:v>
                </c:pt>
                <c:pt idx="12095">
                  <c:v>91.15</c:v>
                </c:pt>
                <c:pt idx="12096">
                  <c:v>91.21</c:v>
                </c:pt>
                <c:pt idx="12097">
                  <c:v>91.41</c:v>
                </c:pt>
                <c:pt idx="12098">
                  <c:v>91.92</c:v>
                </c:pt>
                <c:pt idx="12099">
                  <c:v>85.53</c:v>
                </c:pt>
                <c:pt idx="12100">
                  <c:v>82.13</c:v>
                </c:pt>
                <c:pt idx="12101">
                  <c:v>82.56</c:v>
                </c:pt>
                <c:pt idx="12102">
                  <c:v>82.8</c:v>
                </c:pt>
                <c:pt idx="12103">
                  <c:v>83.11</c:v>
                </c:pt>
                <c:pt idx="12104">
                  <c:v>83.56</c:v>
                </c:pt>
                <c:pt idx="12105">
                  <c:v>81.28</c:v>
                </c:pt>
                <c:pt idx="12106">
                  <c:v>80.81</c:v>
                </c:pt>
                <c:pt idx="12107">
                  <c:v>81.010000000000005</c:v>
                </c:pt>
                <c:pt idx="12108">
                  <c:v>79.239999999999995</c:v>
                </c:pt>
                <c:pt idx="12109">
                  <c:v>75.41</c:v>
                </c:pt>
                <c:pt idx="12110">
                  <c:v>75.760000000000005</c:v>
                </c:pt>
                <c:pt idx="12111">
                  <c:v>76.37</c:v>
                </c:pt>
                <c:pt idx="12112">
                  <c:v>77.12</c:v>
                </c:pt>
                <c:pt idx="12113">
                  <c:v>75.31</c:v>
                </c:pt>
                <c:pt idx="12114">
                  <c:v>72.05</c:v>
                </c:pt>
                <c:pt idx="12115">
                  <c:v>77.430000000000007</c:v>
                </c:pt>
                <c:pt idx="12116">
                  <c:v>81.760000000000005</c:v>
                </c:pt>
                <c:pt idx="12117">
                  <c:v>81.459999999999994</c:v>
                </c:pt>
                <c:pt idx="12118">
                  <c:v>77.14</c:v>
                </c:pt>
                <c:pt idx="12119">
                  <c:v>75.59</c:v>
                </c:pt>
                <c:pt idx="12120">
                  <c:v>76.33</c:v>
                </c:pt>
                <c:pt idx="12121">
                  <c:v>76.760000000000005</c:v>
                </c:pt>
                <c:pt idx="12122">
                  <c:v>77.489999999999995</c:v>
                </c:pt>
                <c:pt idx="12123">
                  <c:v>77.94</c:v>
                </c:pt>
                <c:pt idx="12124">
                  <c:v>78.2</c:v>
                </c:pt>
                <c:pt idx="12125">
                  <c:v>65.739999999999995</c:v>
                </c:pt>
                <c:pt idx="12126">
                  <c:v>74.48</c:v>
                </c:pt>
                <c:pt idx="12127">
                  <c:v>79.709999999999994</c:v>
                </c:pt>
                <c:pt idx="12128">
                  <c:v>82.37</c:v>
                </c:pt>
                <c:pt idx="12129">
                  <c:v>84.13</c:v>
                </c:pt>
                <c:pt idx="12130">
                  <c:v>85.25</c:v>
                </c:pt>
                <c:pt idx="12131">
                  <c:v>86.55</c:v>
                </c:pt>
                <c:pt idx="12132">
                  <c:v>83.78</c:v>
                </c:pt>
                <c:pt idx="12133">
                  <c:v>102.47</c:v>
                </c:pt>
                <c:pt idx="12134">
                  <c:v>102.43</c:v>
                </c:pt>
                <c:pt idx="12135">
                  <c:v>105.97</c:v>
                </c:pt>
                <c:pt idx="12136">
                  <c:v>107.52</c:v>
                </c:pt>
                <c:pt idx="12137">
                  <c:v>97.16</c:v>
                </c:pt>
                <c:pt idx="12138">
                  <c:v>96.4</c:v>
                </c:pt>
                <c:pt idx="12139">
                  <c:v>98.17</c:v>
                </c:pt>
                <c:pt idx="12140">
                  <c:v>100.09</c:v>
                </c:pt>
                <c:pt idx="12141">
                  <c:v>103.12</c:v>
                </c:pt>
                <c:pt idx="12142">
                  <c:v>92.92</c:v>
                </c:pt>
                <c:pt idx="12143">
                  <c:v>96.54</c:v>
                </c:pt>
                <c:pt idx="12144">
                  <c:v>96.48</c:v>
                </c:pt>
                <c:pt idx="12145">
                  <c:v>92.29</c:v>
                </c:pt>
                <c:pt idx="12146">
                  <c:v>89.87</c:v>
                </c:pt>
                <c:pt idx="12147">
                  <c:v>90.62</c:v>
                </c:pt>
                <c:pt idx="12148">
                  <c:v>94.31</c:v>
                </c:pt>
                <c:pt idx="12149">
                  <c:v>96.42</c:v>
                </c:pt>
                <c:pt idx="12150">
                  <c:v>89.01</c:v>
                </c:pt>
                <c:pt idx="12151">
                  <c:v>86.37</c:v>
                </c:pt>
                <c:pt idx="12152">
                  <c:v>89.83</c:v>
                </c:pt>
                <c:pt idx="12153">
                  <c:v>91.96</c:v>
                </c:pt>
                <c:pt idx="12154">
                  <c:v>93.14</c:v>
                </c:pt>
                <c:pt idx="12155">
                  <c:v>94.22</c:v>
                </c:pt>
                <c:pt idx="12156">
                  <c:v>94.2</c:v>
                </c:pt>
                <c:pt idx="12157">
                  <c:v>110.98</c:v>
                </c:pt>
                <c:pt idx="12158">
                  <c:v>108.41</c:v>
                </c:pt>
                <c:pt idx="12159">
                  <c:v>109.13</c:v>
                </c:pt>
                <c:pt idx="12160">
                  <c:v>106.66</c:v>
                </c:pt>
                <c:pt idx="12161">
                  <c:v>108.35</c:v>
                </c:pt>
                <c:pt idx="12162">
                  <c:v>106.91</c:v>
                </c:pt>
                <c:pt idx="12163">
                  <c:v>103</c:v>
                </c:pt>
                <c:pt idx="12164">
                  <c:v>100.72</c:v>
                </c:pt>
                <c:pt idx="12165">
                  <c:v>100.62</c:v>
                </c:pt>
                <c:pt idx="12166">
                  <c:v>102.9</c:v>
                </c:pt>
                <c:pt idx="12167">
                  <c:v>100.35</c:v>
                </c:pt>
                <c:pt idx="12168">
                  <c:v>101.39</c:v>
                </c:pt>
                <c:pt idx="12169">
                  <c:v>99.15</c:v>
                </c:pt>
                <c:pt idx="12170">
                  <c:v>91.72</c:v>
                </c:pt>
                <c:pt idx="12171">
                  <c:v>92.11</c:v>
                </c:pt>
                <c:pt idx="12172">
                  <c:v>79.099999999999994</c:v>
                </c:pt>
                <c:pt idx="12173">
                  <c:v>80.180000000000007</c:v>
                </c:pt>
                <c:pt idx="12174">
                  <c:v>80.3</c:v>
                </c:pt>
                <c:pt idx="12175">
                  <c:v>81.03</c:v>
                </c:pt>
                <c:pt idx="12176">
                  <c:v>79.73</c:v>
                </c:pt>
                <c:pt idx="12177">
                  <c:v>78.02</c:v>
                </c:pt>
                <c:pt idx="12178">
                  <c:v>66.72</c:v>
                </c:pt>
                <c:pt idx="12179">
                  <c:v>74.739999999999995</c:v>
                </c:pt>
                <c:pt idx="12180">
                  <c:v>75.41</c:v>
                </c:pt>
                <c:pt idx="12181">
                  <c:v>75.819999999999993</c:v>
                </c:pt>
                <c:pt idx="12182">
                  <c:v>76.19</c:v>
                </c:pt>
                <c:pt idx="12183">
                  <c:v>76.760000000000005</c:v>
                </c:pt>
                <c:pt idx="12184">
                  <c:v>77.33</c:v>
                </c:pt>
                <c:pt idx="12185">
                  <c:v>77.81</c:v>
                </c:pt>
                <c:pt idx="12186">
                  <c:v>81.319999999999993</c:v>
                </c:pt>
                <c:pt idx="12187">
                  <c:v>84.49</c:v>
                </c:pt>
                <c:pt idx="12188">
                  <c:v>53.77</c:v>
                </c:pt>
                <c:pt idx="12189">
                  <c:v>91.07</c:v>
                </c:pt>
                <c:pt idx="12190">
                  <c:v>98.56</c:v>
                </c:pt>
                <c:pt idx="12191">
                  <c:v>97.71</c:v>
                </c:pt>
                <c:pt idx="12192">
                  <c:v>96.91</c:v>
                </c:pt>
                <c:pt idx="12193">
                  <c:v>101.72</c:v>
                </c:pt>
                <c:pt idx="12194">
                  <c:v>101.35</c:v>
                </c:pt>
                <c:pt idx="12195">
                  <c:v>97.42</c:v>
                </c:pt>
                <c:pt idx="12196">
                  <c:v>104.34</c:v>
                </c:pt>
                <c:pt idx="12197">
                  <c:v>104.77</c:v>
                </c:pt>
                <c:pt idx="12198">
                  <c:v>95.57</c:v>
                </c:pt>
                <c:pt idx="12199">
                  <c:v>85.12</c:v>
                </c:pt>
                <c:pt idx="12200">
                  <c:v>92.13</c:v>
                </c:pt>
                <c:pt idx="12201">
                  <c:v>88.16</c:v>
                </c:pt>
                <c:pt idx="12202">
                  <c:v>86.98</c:v>
                </c:pt>
                <c:pt idx="12203">
                  <c:v>86.69</c:v>
                </c:pt>
                <c:pt idx="12204">
                  <c:v>86.69</c:v>
                </c:pt>
                <c:pt idx="12205">
                  <c:v>87.51</c:v>
                </c:pt>
                <c:pt idx="12206">
                  <c:v>88.2</c:v>
                </c:pt>
                <c:pt idx="12207">
                  <c:v>88.34</c:v>
                </c:pt>
                <c:pt idx="12208">
                  <c:v>100.03</c:v>
                </c:pt>
                <c:pt idx="12209">
                  <c:v>109.88</c:v>
                </c:pt>
                <c:pt idx="12210">
                  <c:v>106.15</c:v>
                </c:pt>
                <c:pt idx="12211">
                  <c:v>112.06</c:v>
                </c:pt>
                <c:pt idx="12212">
                  <c:v>109.9</c:v>
                </c:pt>
                <c:pt idx="12213">
                  <c:v>108.23</c:v>
                </c:pt>
                <c:pt idx="12214">
                  <c:v>103.71</c:v>
                </c:pt>
                <c:pt idx="12215">
                  <c:v>104.71</c:v>
                </c:pt>
                <c:pt idx="12216">
                  <c:v>103.65</c:v>
                </c:pt>
                <c:pt idx="12217">
                  <c:v>104.51</c:v>
                </c:pt>
                <c:pt idx="12218">
                  <c:v>104.91</c:v>
                </c:pt>
                <c:pt idx="12219">
                  <c:v>104.81</c:v>
                </c:pt>
                <c:pt idx="12220">
                  <c:v>98.91</c:v>
                </c:pt>
                <c:pt idx="12221">
                  <c:v>91.96</c:v>
                </c:pt>
                <c:pt idx="12222">
                  <c:v>92.66</c:v>
                </c:pt>
                <c:pt idx="12223">
                  <c:v>89.81</c:v>
                </c:pt>
                <c:pt idx="12224">
                  <c:v>80.58</c:v>
                </c:pt>
                <c:pt idx="12225">
                  <c:v>77.61</c:v>
                </c:pt>
                <c:pt idx="12226">
                  <c:v>93.9</c:v>
                </c:pt>
                <c:pt idx="12227">
                  <c:v>92.92</c:v>
                </c:pt>
                <c:pt idx="12228">
                  <c:v>79.69</c:v>
                </c:pt>
                <c:pt idx="12229">
                  <c:v>80.52</c:v>
                </c:pt>
                <c:pt idx="12230">
                  <c:v>81.3</c:v>
                </c:pt>
                <c:pt idx="12231">
                  <c:v>82.11</c:v>
                </c:pt>
                <c:pt idx="12232">
                  <c:v>83.17</c:v>
                </c:pt>
                <c:pt idx="12233">
                  <c:v>84</c:v>
                </c:pt>
                <c:pt idx="12234">
                  <c:v>84.37</c:v>
                </c:pt>
                <c:pt idx="12235">
                  <c:v>84.61</c:v>
                </c:pt>
                <c:pt idx="12236">
                  <c:v>84.98</c:v>
                </c:pt>
                <c:pt idx="12237">
                  <c:v>86.91</c:v>
                </c:pt>
                <c:pt idx="12238">
                  <c:v>107.66</c:v>
                </c:pt>
                <c:pt idx="12239">
                  <c:v>106.24</c:v>
                </c:pt>
                <c:pt idx="12240">
                  <c:v>105.12</c:v>
                </c:pt>
                <c:pt idx="12241">
                  <c:v>101.23</c:v>
                </c:pt>
                <c:pt idx="12242">
                  <c:v>94.35</c:v>
                </c:pt>
                <c:pt idx="12243">
                  <c:v>96.79</c:v>
                </c:pt>
                <c:pt idx="12244">
                  <c:v>98.44</c:v>
                </c:pt>
                <c:pt idx="12245">
                  <c:v>105.08</c:v>
                </c:pt>
                <c:pt idx="12246">
                  <c:v>105.1</c:v>
                </c:pt>
                <c:pt idx="12247">
                  <c:v>106.4</c:v>
                </c:pt>
                <c:pt idx="12248">
                  <c:v>106.42</c:v>
                </c:pt>
                <c:pt idx="12249">
                  <c:v>106.56</c:v>
                </c:pt>
                <c:pt idx="12250">
                  <c:v>108.68</c:v>
                </c:pt>
                <c:pt idx="12251">
                  <c:v>110.33</c:v>
                </c:pt>
                <c:pt idx="12252">
                  <c:v>111.31</c:v>
                </c:pt>
                <c:pt idx="12253">
                  <c:v>112.77</c:v>
                </c:pt>
                <c:pt idx="12254">
                  <c:v>114.03</c:v>
                </c:pt>
                <c:pt idx="12255">
                  <c:v>115.4</c:v>
                </c:pt>
                <c:pt idx="12256">
                  <c:v>116.66</c:v>
                </c:pt>
                <c:pt idx="12257">
                  <c:v>118.09</c:v>
                </c:pt>
                <c:pt idx="12258">
                  <c:v>119.16</c:v>
                </c:pt>
                <c:pt idx="12259">
                  <c:v>120.55</c:v>
                </c:pt>
                <c:pt idx="12260">
                  <c:v>128.12</c:v>
                </c:pt>
                <c:pt idx="12261">
                  <c:v>133.46</c:v>
                </c:pt>
                <c:pt idx="12262">
                  <c:v>132.15</c:v>
                </c:pt>
                <c:pt idx="12263">
                  <c:v>119.1</c:v>
                </c:pt>
                <c:pt idx="12264">
                  <c:v>110.35</c:v>
                </c:pt>
                <c:pt idx="12265">
                  <c:v>106.34</c:v>
                </c:pt>
                <c:pt idx="12266">
                  <c:v>107.11</c:v>
                </c:pt>
                <c:pt idx="12267">
                  <c:v>116.52</c:v>
                </c:pt>
                <c:pt idx="12268">
                  <c:v>107.05</c:v>
                </c:pt>
                <c:pt idx="12269">
                  <c:v>100.31</c:v>
                </c:pt>
                <c:pt idx="12270">
                  <c:v>94.16</c:v>
                </c:pt>
                <c:pt idx="12271">
                  <c:v>90.54</c:v>
                </c:pt>
                <c:pt idx="12272">
                  <c:v>106.68</c:v>
                </c:pt>
                <c:pt idx="12273">
                  <c:v>104.2</c:v>
                </c:pt>
                <c:pt idx="12274">
                  <c:v>102.51</c:v>
                </c:pt>
                <c:pt idx="12275">
                  <c:v>103.14</c:v>
                </c:pt>
                <c:pt idx="12276">
                  <c:v>101.8</c:v>
                </c:pt>
                <c:pt idx="12277">
                  <c:v>100.62</c:v>
                </c:pt>
                <c:pt idx="12278">
                  <c:v>100.64</c:v>
                </c:pt>
                <c:pt idx="12279">
                  <c:v>101.43</c:v>
                </c:pt>
                <c:pt idx="12280">
                  <c:v>101.82</c:v>
                </c:pt>
                <c:pt idx="12281">
                  <c:v>101.41</c:v>
                </c:pt>
                <c:pt idx="12282">
                  <c:v>103.59</c:v>
                </c:pt>
                <c:pt idx="12283">
                  <c:v>102.61</c:v>
                </c:pt>
                <c:pt idx="12284">
                  <c:v>110.39</c:v>
                </c:pt>
                <c:pt idx="12285">
                  <c:v>113.71</c:v>
                </c:pt>
                <c:pt idx="12286">
                  <c:v>114.81</c:v>
                </c:pt>
                <c:pt idx="12287">
                  <c:v>106.5</c:v>
                </c:pt>
                <c:pt idx="12288">
                  <c:v>106.77</c:v>
                </c:pt>
                <c:pt idx="12289">
                  <c:v>107.15</c:v>
                </c:pt>
                <c:pt idx="12290">
                  <c:v>101.33</c:v>
                </c:pt>
                <c:pt idx="12291">
                  <c:v>94.28</c:v>
                </c:pt>
                <c:pt idx="12292">
                  <c:v>94.81</c:v>
                </c:pt>
                <c:pt idx="12293">
                  <c:v>95.63</c:v>
                </c:pt>
                <c:pt idx="12294">
                  <c:v>104.38</c:v>
                </c:pt>
                <c:pt idx="12295">
                  <c:v>97.71</c:v>
                </c:pt>
                <c:pt idx="12296">
                  <c:v>107.4</c:v>
                </c:pt>
                <c:pt idx="12297">
                  <c:v>109.03</c:v>
                </c:pt>
                <c:pt idx="12298">
                  <c:v>105.34</c:v>
                </c:pt>
                <c:pt idx="12299">
                  <c:v>99.11</c:v>
                </c:pt>
                <c:pt idx="12300">
                  <c:v>97.34</c:v>
                </c:pt>
                <c:pt idx="12301">
                  <c:v>103.08</c:v>
                </c:pt>
                <c:pt idx="12302">
                  <c:v>107.23</c:v>
                </c:pt>
                <c:pt idx="12303">
                  <c:v>90.21</c:v>
                </c:pt>
                <c:pt idx="12304">
                  <c:v>89.03</c:v>
                </c:pt>
                <c:pt idx="12305">
                  <c:v>89.58</c:v>
                </c:pt>
                <c:pt idx="12306">
                  <c:v>91.27</c:v>
                </c:pt>
                <c:pt idx="12307">
                  <c:v>95.16</c:v>
                </c:pt>
                <c:pt idx="12308">
                  <c:v>95.16</c:v>
                </c:pt>
                <c:pt idx="12309">
                  <c:v>95.81</c:v>
                </c:pt>
                <c:pt idx="12310">
                  <c:v>92.39</c:v>
                </c:pt>
                <c:pt idx="12311">
                  <c:v>85.18</c:v>
                </c:pt>
                <c:pt idx="12312">
                  <c:v>92.23</c:v>
                </c:pt>
                <c:pt idx="12313">
                  <c:v>96.73</c:v>
                </c:pt>
                <c:pt idx="12314">
                  <c:v>100.64</c:v>
                </c:pt>
                <c:pt idx="12315">
                  <c:v>99.54</c:v>
                </c:pt>
                <c:pt idx="12316">
                  <c:v>99.76</c:v>
                </c:pt>
                <c:pt idx="12317">
                  <c:v>96.95</c:v>
                </c:pt>
                <c:pt idx="12318">
                  <c:v>101.82</c:v>
                </c:pt>
                <c:pt idx="12319">
                  <c:v>108.39</c:v>
                </c:pt>
                <c:pt idx="12320">
                  <c:v>109</c:v>
                </c:pt>
                <c:pt idx="12321">
                  <c:v>109.17</c:v>
                </c:pt>
                <c:pt idx="12322">
                  <c:v>109.31</c:v>
                </c:pt>
                <c:pt idx="12323">
                  <c:v>108.25</c:v>
                </c:pt>
                <c:pt idx="12324">
                  <c:v>102.92</c:v>
                </c:pt>
                <c:pt idx="12325">
                  <c:v>103.39</c:v>
                </c:pt>
                <c:pt idx="12326">
                  <c:v>100.94</c:v>
                </c:pt>
                <c:pt idx="12327">
                  <c:v>96.71</c:v>
                </c:pt>
                <c:pt idx="12328">
                  <c:v>98.62</c:v>
                </c:pt>
                <c:pt idx="12329">
                  <c:v>98.07</c:v>
                </c:pt>
                <c:pt idx="12330">
                  <c:v>97.52</c:v>
                </c:pt>
                <c:pt idx="12331">
                  <c:v>97.73</c:v>
                </c:pt>
                <c:pt idx="12332">
                  <c:v>98.58</c:v>
                </c:pt>
                <c:pt idx="12333">
                  <c:v>97.42</c:v>
                </c:pt>
                <c:pt idx="12334">
                  <c:v>97.2</c:v>
                </c:pt>
                <c:pt idx="12335">
                  <c:v>97.95</c:v>
                </c:pt>
                <c:pt idx="12336">
                  <c:v>98.23</c:v>
                </c:pt>
                <c:pt idx="12337">
                  <c:v>92.62</c:v>
                </c:pt>
                <c:pt idx="12338">
                  <c:v>95.43</c:v>
                </c:pt>
                <c:pt idx="12339">
                  <c:v>101</c:v>
                </c:pt>
                <c:pt idx="12340">
                  <c:v>101.63</c:v>
                </c:pt>
                <c:pt idx="12341">
                  <c:v>102.23</c:v>
                </c:pt>
                <c:pt idx="12342">
                  <c:v>103.53</c:v>
                </c:pt>
                <c:pt idx="12343">
                  <c:v>104.83</c:v>
                </c:pt>
                <c:pt idx="12344">
                  <c:v>105.69</c:v>
                </c:pt>
                <c:pt idx="12345">
                  <c:v>107.05</c:v>
                </c:pt>
                <c:pt idx="12346">
                  <c:v>105.18</c:v>
                </c:pt>
                <c:pt idx="12347">
                  <c:v>113.24</c:v>
                </c:pt>
                <c:pt idx="12348">
                  <c:v>114.4</c:v>
                </c:pt>
                <c:pt idx="12349">
                  <c:v>115.52</c:v>
                </c:pt>
                <c:pt idx="12350">
                  <c:v>112.38</c:v>
                </c:pt>
                <c:pt idx="12351">
                  <c:v>117.15</c:v>
                </c:pt>
                <c:pt idx="12352">
                  <c:v>117.13</c:v>
                </c:pt>
                <c:pt idx="12353">
                  <c:v>114.24</c:v>
                </c:pt>
                <c:pt idx="12354">
                  <c:v>109.29</c:v>
                </c:pt>
                <c:pt idx="12355">
                  <c:v>102.23</c:v>
                </c:pt>
                <c:pt idx="12356">
                  <c:v>101.7</c:v>
                </c:pt>
                <c:pt idx="12357">
                  <c:v>104.1</c:v>
                </c:pt>
                <c:pt idx="12358">
                  <c:v>101.31</c:v>
                </c:pt>
                <c:pt idx="12359">
                  <c:v>101.25</c:v>
                </c:pt>
                <c:pt idx="12360">
                  <c:v>102.67</c:v>
                </c:pt>
                <c:pt idx="12361">
                  <c:v>104.61</c:v>
                </c:pt>
                <c:pt idx="12362">
                  <c:v>106.38</c:v>
                </c:pt>
                <c:pt idx="12363">
                  <c:v>104.42</c:v>
                </c:pt>
                <c:pt idx="12364">
                  <c:v>93.65</c:v>
                </c:pt>
                <c:pt idx="12365">
                  <c:v>97.34</c:v>
                </c:pt>
                <c:pt idx="12366">
                  <c:v>97.34</c:v>
                </c:pt>
                <c:pt idx="12367">
                  <c:v>98.48</c:v>
                </c:pt>
                <c:pt idx="12368">
                  <c:v>99.17</c:v>
                </c:pt>
                <c:pt idx="12369">
                  <c:v>100.03</c:v>
                </c:pt>
                <c:pt idx="12370">
                  <c:v>101.53</c:v>
                </c:pt>
                <c:pt idx="12371">
                  <c:v>100.17</c:v>
                </c:pt>
                <c:pt idx="12372">
                  <c:v>96.34</c:v>
                </c:pt>
                <c:pt idx="12373">
                  <c:v>100.01</c:v>
                </c:pt>
                <c:pt idx="12374">
                  <c:v>102.96</c:v>
                </c:pt>
                <c:pt idx="12375">
                  <c:v>105.1</c:v>
                </c:pt>
                <c:pt idx="12376">
                  <c:v>104.73</c:v>
                </c:pt>
                <c:pt idx="12377">
                  <c:v>101.25</c:v>
                </c:pt>
                <c:pt idx="12378">
                  <c:v>100.19</c:v>
                </c:pt>
                <c:pt idx="12379">
                  <c:v>97.05</c:v>
                </c:pt>
                <c:pt idx="12380">
                  <c:v>99.97</c:v>
                </c:pt>
                <c:pt idx="12381">
                  <c:v>99.62</c:v>
                </c:pt>
                <c:pt idx="12382">
                  <c:v>100.86</c:v>
                </c:pt>
                <c:pt idx="12383">
                  <c:v>101.82</c:v>
                </c:pt>
                <c:pt idx="12384">
                  <c:v>102.02</c:v>
                </c:pt>
                <c:pt idx="12385">
                  <c:v>97.44</c:v>
                </c:pt>
                <c:pt idx="12386">
                  <c:v>98.4</c:v>
                </c:pt>
                <c:pt idx="12387">
                  <c:v>99.07</c:v>
                </c:pt>
                <c:pt idx="12388">
                  <c:v>98.85</c:v>
                </c:pt>
                <c:pt idx="12389">
                  <c:v>96.71</c:v>
                </c:pt>
                <c:pt idx="12390">
                  <c:v>99.23</c:v>
                </c:pt>
                <c:pt idx="12391">
                  <c:v>101.27</c:v>
                </c:pt>
                <c:pt idx="12392">
                  <c:v>105.08</c:v>
                </c:pt>
                <c:pt idx="12393">
                  <c:v>101.17</c:v>
                </c:pt>
                <c:pt idx="12394">
                  <c:v>106.15</c:v>
                </c:pt>
                <c:pt idx="12395">
                  <c:v>105.5</c:v>
                </c:pt>
                <c:pt idx="12396">
                  <c:v>103.39</c:v>
                </c:pt>
                <c:pt idx="12397">
                  <c:v>105.08</c:v>
                </c:pt>
                <c:pt idx="12398">
                  <c:v>92.21</c:v>
                </c:pt>
                <c:pt idx="12399">
                  <c:v>79.540000000000006</c:v>
                </c:pt>
                <c:pt idx="12400">
                  <c:v>80.459999999999994</c:v>
                </c:pt>
                <c:pt idx="12401">
                  <c:v>80.42</c:v>
                </c:pt>
                <c:pt idx="12402">
                  <c:v>80.28</c:v>
                </c:pt>
                <c:pt idx="12403">
                  <c:v>67.41</c:v>
                </c:pt>
                <c:pt idx="12404">
                  <c:v>60.87</c:v>
                </c:pt>
                <c:pt idx="12405">
                  <c:v>61.34</c:v>
                </c:pt>
                <c:pt idx="12406">
                  <c:v>61.69</c:v>
                </c:pt>
                <c:pt idx="12407">
                  <c:v>42.75</c:v>
                </c:pt>
                <c:pt idx="12408">
                  <c:v>53.93</c:v>
                </c:pt>
                <c:pt idx="12409">
                  <c:v>53.59</c:v>
                </c:pt>
                <c:pt idx="12410">
                  <c:v>54.1</c:v>
                </c:pt>
                <c:pt idx="12411">
                  <c:v>54.58</c:v>
                </c:pt>
                <c:pt idx="12412">
                  <c:v>54.93</c:v>
                </c:pt>
                <c:pt idx="12413">
                  <c:v>55.01</c:v>
                </c:pt>
                <c:pt idx="12414">
                  <c:v>55.91</c:v>
                </c:pt>
                <c:pt idx="12415">
                  <c:v>46.99</c:v>
                </c:pt>
                <c:pt idx="12416">
                  <c:v>37.32</c:v>
                </c:pt>
                <c:pt idx="12417">
                  <c:v>39.29</c:v>
                </c:pt>
                <c:pt idx="12418">
                  <c:v>40.03</c:v>
                </c:pt>
                <c:pt idx="12419">
                  <c:v>40.229999999999997</c:v>
                </c:pt>
                <c:pt idx="12420">
                  <c:v>40.29</c:v>
                </c:pt>
                <c:pt idx="12421">
                  <c:v>40.31</c:v>
                </c:pt>
                <c:pt idx="12422">
                  <c:v>40.270000000000003</c:v>
                </c:pt>
                <c:pt idx="12423">
                  <c:v>40.229999999999997</c:v>
                </c:pt>
                <c:pt idx="12424">
                  <c:v>40.21</c:v>
                </c:pt>
                <c:pt idx="12425">
                  <c:v>40.25</c:v>
                </c:pt>
                <c:pt idx="12426">
                  <c:v>40.29</c:v>
                </c:pt>
                <c:pt idx="12427">
                  <c:v>40.409999999999997</c:v>
                </c:pt>
                <c:pt idx="12428">
                  <c:v>40.520000000000003</c:v>
                </c:pt>
                <c:pt idx="12429">
                  <c:v>40.619999999999997</c:v>
                </c:pt>
                <c:pt idx="12430">
                  <c:v>40.68</c:v>
                </c:pt>
                <c:pt idx="12431">
                  <c:v>40.78</c:v>
                </c:pt>
                <c:pt idx="12432">
                  <c:v>40.92</c:v>
                </c:pt>
                <c:pt idx="12433">
                  <c:v>41.04</c:v>
                </c:pt>
                <c:pt idx="12434">
                  <c:v>41.21</c:v>
                </c:pt>
                <c:pt idx="12435">
                  <c:v>41.31</c:v>
                </c:pt>
                <c:pt idx="12436">
                  <c:v>41.47</c:v>
                </c:pt>
                <c:pt idx="12437">
                  <c:v>41.59</c:v>
                </c:pt>
                <c:pt idx="12438">
                  <c:v>41.76</c:v>
                </c:pt>
                <c:pt idx="12439">
                  <c:v>41.9</c:v>
                </c:pt>
                <c:pt idx="12440">
                  <c:v>42.06</c:v>
                </c:pt>
                <c:pt idx="12441">
                  <c:v>54.79</c:v>
                </c:pt>
                <c:pt idx="12442">
                  <c:v>50.86</c:v>
                </c:pt>
                <c:pt idx="12443">
                  <c:v>57.72</c:v>
                </c:pt>
                <c:pt idx="12444">
                  <c:v>58.62</c:v>
                </c:pt>
                <c:pt idx="12445">
                  <c:v>57.01</c:v>
                </c:pt>
                <c:pt idx="12446">
                  <c:v>54.99</c:v>
                </c:pt>
                <c:pt idx="12447">
                  <c:v>54.56</c:v>
                </c:pt>
                <c:pt idx="12448">
                  <c:v>55.11</c:v>
                </c:pt>
                <c:pt idx="12449">
                  <c:v>54.54</c:v>
                </c:pt>
                <c:pt idx="12450">
                  <c:v>52</c:v>
                </c:pt>
                <c:pt idx="12451">
                  <c:v>41.88</c:v>
                </c:pt>
                <c:pt idx="12452">
                  <c:v>37.97</c:v>
                </c:pt>
                <c:pt idx="12453">
                  <c:v>38.049999999999997</c:v>
                </c:pt>
                <c:pt idx="12454">
                  <c:v>38.15</c:v>
                </c:pt>
                <c:pt idx="12455">
                  <c:v>49.78</c:v>
                </c:pt>
                <c:pt idx="12456">
                  <c:v>80.22</c:v>
                </c:pt>
                <c:pt idx="12457">
                  <c:v>74.31</c:v>
                </c:pt>
                <c:pt idx="12458">
                  <c:v>77.14</c:v>
                </c:pt>
                <c:pt idx="12459">
                  <c:v>78.77</c:v>
                </c:pt>
                <c:pt idx="12460">
                  <c:v>79.650000000000006</c:v>
                </c:pt>
                <c:pt idx="12461">
                  <c:v>80.48</c:v>
                </c:pt>
                <c:pt idx="12462">
                  <c:v>92.31</c:v>
                </c:pt>
                <c:pt idx="12463">
                  <c:v>99.09</c:v>
                </c:pt>
                <c:pt idx="12464">
                  <c:v>97.18</c:v>
                </c:pt>
                <c:pt idx="12465">
                  <c:v>96.12</c:v>
                </c:pt>
                <c:pt idx="12466">
                  <c:v>95.65</c:v>
                </c:pt>
                <c:pt idx="12467">
                  <c:v>93.98</c:v>
                </c:pt>
                <c:pt idx="12468">
                  <c:v>93.98</c:v>
                </c:pt>
                <c:pt idx="12469">
                  <c:v>95.59</c:v>
                </c:pt>
                <c:pt idx="12470">
                  <c:v>99.48</c:v>
                </c:pt>
                <c:pt idx="12471">
                  <c:v>102.8</c:v>
                </c:pt>
                <c:pt idx="12472">
                  <c:v>101.25</c:v>
                </c:pt>
                <c:pt idx="12473">
                  <c:v>100.03</c:v>
                </c:pt>
                <c:pt idx="12474">
                  <c:v>93.84</c:v>
                </c:pt>
                <c:pt idx="12475">
                  <c:v>94.28</c:v>
                </c:pt>
                <c:pt idx="12476">
                  <c:v>91.58</c:v>
                </c:pt>
                <c:pt idx="12477">
                  <c:v>89.89</c:v>
                </c:pt>
                <c:pt idx="12478">
                  <c:v>94.92</c:v>
                </c:pt>
                <c:pt idx="12479">
                  <c:v>102.67</c:v>
                </c:pt>
                <c:pt idx="12480">
                  <c:v>102.73</c:v>
                </c:pt>
                <c:pt idx="12481">
                  <c:v>102.12</c:v>
                </c:pt>
                <c:pt idx="12482">
                  <c:v>95.89</c:v>
                </c:pt>
                <c:pt idx="12483">
                  <c:v>91.84</c:v>
                </c:pt>
                <c:pt idx="12484">
                  <c:v>80.09</c:v>
                </c:pt>
                <c:pt idx="12485">
                  <c:v>70.87</c:v>
                </c:pt>
                <c:pt idx="12486">
                  <c:v>71.73</c:v>
                </c:pt>
                <c:pt idx="12487">
                  <c:v>72.599999999999994</c:v>
                </c:pt>
                <c:pt idx="12488">
                  <c:v>73.680000000000007</c:v>
                </c:pt>
                <c:pt idx="12489">
                  <c:v>72.239999999999995</c:v>
                </c:pt>
                <c:pt idx="12490">
                  <c:v>66.25</c:v>
                </c:pt>
                <c:pt idx="12491">
                  <c:v>72.7</c:v>
                </c:pt>
                <c:pt idx="12492">
                  <c:v>72.83</c:v>
                </c:pt>
                <c:pt idx="12493">
                  <c:v>73.290000000000006</c:v>
                </c:pt>
                <c:pt idx="12494">
                  <c:v>73.84</c:v>
                </c:pt>
                <c:pt idx="12495">
                  <c:v>74.62</c:v>
                </c:pt>
                <c:pt idx="12496">
                  <c:v>75.11</c:v>
                </c:pt>
                <c:pt idx="12497">
                  <c:v>75.680000000000007</c:v>
                </c:pt>
                <c:pt idx="12498">
                  <c:v>76.37</c:v>
                </c:pt>
                <c:pt idx="12499">
                  <c:v>77.099999999999994</c:v>
                </c:pt>
                <c:pt idx="12500">
                  <c:v>77.61</c:v>
                </c:pt>
                <c:pt idx="12501">
                  <c:v>78.510000000000005</c:v>
                </c:pt>
                <c:pt idx="12502">
                  <c:v>79.3</c:v>
                </c:pt>
                <c:pt idx="12503">
                  <c:v>80.42</c:v>
                </c:pt>
                <c:pt idx="12504">
                  <c:v>81.11</c:v>
                </c:pt>
                <c:pt idx="12505">
                  <c:v>81.760000000000005</c:v>
                </c:pt>
                <c:pt idx="12506">
                  <c:v>82.23</c:v>
                </c:pt>
                <c:pt idx="12507">
                  <c:v>82.23</c:v>
                </c:pt>
                <c:pt idx="12508">
                  <c:v>82.31</c:v>
                </c:pt>
                <c:pt idx="12509">
                  <c:v>82.72</c:v>
                </c:pt>
                <c:pt idx="12510">
                  <c:v>83.39</c:v>
                </c:pt>
                <c:pt idx="12511">
                  <c:v>84.06</c:v>
                </c:pt>
                <c:pt idx="12512">
                  <c:v>78.16</c:v>
                </c:pt>
                <c:pt idx="12513">
                  <c:v>70.61</c:v>
                </c:pt>
                <c:pt idx="12514">
                  <c:v>74.680000000000007</c:v>
                </c:pt>
                <c:pt idx="12515">
                  <c:v>84.92</c:v>
                </c:pt>
                <c:pt idx="12516">
                  <c:v>87.06</c:v>
                </c:pt>
                <c:pt idx="12517">
                  <c:v>86.3</c:v>
                </c:pt>
                <c:pt idx="12518">
                  <c:v>79.930000000000007</c:v>
                </c:pt>
                <c:pt idx="12519">
                  <c:v>80.239999999999995</c:v>
                </c:pt>
                <c:pt idx="12520">
                  <c:v>79.91</c:v>
                </c:pt>
                <c:pt idx="12521">
                  <c:v>68.31</c:v>
                </c:pt>
                <c:pt idx="12522">
                  <c:v>58.68</c:v>
                </c:pt>
                <c:pt idx="12523">
                  <c:v>81.05</c:v>
                </c:pt>
                <c:pt idx="12524">
                  <c:v>76.73</c:v>
                </c:pt>
                <c:pt idx="12525">
                  <c:v>77.900000000000006</c:v>
                </c:pt>
                <c:pt idx="12526">
                  <c:v>79.38</c:v>
                </c:pt>
                <c:pt idx="12527">
                  <c:v>81.010000000000005</c:v>
                </c:pt>
                <c:pt idx="12528">
                  <c:v>81.91</c:v>
                </c:pt>
                <c:pt idx="12529">
                  <c:v>82.68</c:v>
                </c:pt>
                <c:pt idx="12530">
                  <c:v>83.41</c:v>
                </c:pt>
                <c:pt idx="12531">
                  <c:v>83.68</c:v>
                </c:pt>
                <c:pt idx="12532">
                  <c:v>83.66</c:v>
                </c:pt>
                <c:pt idx="12533">
                  <c:v>83.49</c:v>
                </c:pt>
                <c:pt idx="12534">
                  <c:v>83.78</c:v>
                </c:pt>
                <c:pt idx="12535">
                  <c:v>82.07</c:v>
                </c:pt>
                <c:pt idx="12536">
                  <c:v>84.88</c:v>
                </c:pt>
                <c:pt idx="12537">
                  <c:v>85.37</c:v>
                </c:pt>
                <c:pt idx="12538">
                  <c:v>77.040000000000006</c:v>
                </c:pt>
                <c:pt idx="12539">
                  <c:v>61.1</c:v>
                </c:pt>
                <c:pt idx="12540">
                  <c:v>61.3</c:v>
                </c:pt>
                <c:pt idx="12541">
                  <c:v>61.67</c:v>
                </c:pt>
                <c:pt idx="12542">
                  <c:v>61.89</c:v>
                </c:pt>
                <c:pt idx="12543">
                  <c:v>62.16</c:v>
                </c:pt>
                <c:pt idx="12544">
                  <c:v>62.16</c:v>
                </c:pt>
                <c:pt idx="12545">
                  <c:v>62.22</c:v>
                </c:pt>
                <c:pt idx="12546">
                  <c:v>62.34</c:v>
                </c:pt>
                <c:pt idx="12547">
                  <c:v>63.11</c:v>
                </c:pt>
                <c:pt idx="12548">
                  <c:v>64.19</c:v>
                </c:pt>
                <c:pt idx="12549">
                  <c:v>46.97</c:v>
                </c:pt>
                <c:pt idx="12550">
                  <c:v>46.87</c:v>
                </c:pt>
                <c:pt idx="12551">
                  <c:v>47.3</c:v>
                </c:pt>
                <c:pt idx="12552">
                  <c:v>47.68</c:v>
                </c:pt>
                <c:pt idx="12553">
                  <c:v>44.73</c:v>
                </c:pt>
                <c:pt idx="12554">
                  <c:v>41.31</c:v>
                </c:pt>
                <c:pt idx="12555">
                  <c:v>47.93</c:v>
                </c:pt>
                <c:pt idx="12556">
                  <c:v>58.39</c:v>
                </c:pt>
                <c:pt idx="12557">
                  <c:v>56.17</c:v>
                </c:pt>
                <c:pt idx="12558">
                  <c:v>56.01</c:v>
                </c:pt>
                <c:pt idx="12559">
                  <c:v>78.2</c:v>
                </c:pt>
                <c:pt idx="12560">
                  <c:v>78.63</c:v>
                </c:pt>
                <c:pt idx="12561">
                  <c:v>78.08</c:v>
                </c:pt>
                <c:pt idx="12562">
                  <c:v>77.67</c:v>
                </c:pt>
                <c:pt idx="12563">
                  <c:v>73.5</c:v>
                </c:pt>
                <c:pt idx="12564">
                  <c:v>66.39</c:v>
                </c:pt>
                <c:pt idx="12565">
                  <c:v>66.72</c:v>
                </c:pt>
                <c:pt idx="12566">
                  <c:v>66.88</c:v>
                </c:pt>
                <c:pt idx="12567">
                  <c:v>66.959999999999994</c:v>
                </c:pt>
                <c:pt idx="12568">
                  <c:v>67.17</c:v>
                </c:pt>
                <c:pt idx="12569">
                  <c:v>65.23</c:v>
                </c:pt>
                <c:pt idx="12570">
                  <c:v>45.42</c:v>
                </c:pt>
                <c:pt idx="12571">
                  <c:v>63.24</c:v>
                </c:pt>
                <c:pt idx="12572">
                  <c:v>59.31</c:v>
                </c:pt>
                <c:pt idx="12573">
                  <c:v>58.66</c:v>
                </c:pt>
                <c:pt idx="12574">
                  <c:v>59.21</c:v>
                </c:pt>
                <c:pt idx="12575">
                  <c:v>59.73</c:v>
                </c:pt>
                <c:pt idx="12576">
                  <c:v>60.63</c:v>
                </c:pt>
                <c:pt idx="12577">
                  <c:v>61.53</c:v>
                </c:pt>
                <c:pt idx="12578">
                  <c:v>62.24</c:v>
                </c:pt>
                <c:pt idx="12579">
                  <c:v>62.87</c:v>
                </c:pt>
                <c:pt idx="12580">
                  <c:v>62.34</c:v>
                </c:pt>
                <c:pt idx="12581">
                  <c:v>56.95</c:v>
                </c:pt>
                <c:pt idx="12582">
                  <c:v>57.6</c:v>
                </c:pt>
                <c:pt idx="12583">
                  <c:v>58.53</c:v>
                </c:pt>
                <c:pt idx="12584">
                  <c:v>59.43</c:v>
                </c:pt>
                <c:pt idx="12585">
                  <c:v>60.16</c:v>
                </c:pt>
                <c:pt idx="12586">
                  <c:v>60.79</c:v>
                </c:pt>
                <c:pt idx="12587">
                  <c:v>62.1</c:v>
                </c:pt>
                <c:pt idx="12588">
                  <c:v>88.03</c:v>
                </c:pt>
                <c:pt idx="12589">
                  <c:v>87.06</c:v>
                </c:pt>
                <c:pt idx="12590">
                  <c:v>89.03</c:v>
                </c:pt>
                <c:pt idx="12591">
                  <c:v>77.790000000000006</c:v>
                </c:pt>
                <c:pt idx="12592">
                  <c:v>73.31</c:v>
                </c:pt>
                <c:pt idx="12593">
                  <c:v>78.489999999999995</c:v>
                </c:pt>
                <c:pt idx="12594">
                  <c:v>77</c:v>
                </c:pt>
                <c:pt idx="12595">
                  <c:v>76.569999999999993</c:v>
                </c:pt>
                <c:pt idx="12596">
                  <c:v>76.94</c:v>
                </c:pt>
                <c:pt idx="12597">
                  <c:v>77.16</c:v>
                </c:pt>
                <c:pt idx="12598">
                  <c:v>77.33</c:v>
                </c:pt>
                <c:pt idx="12599">
                  <c:v>77.47</c:v>
                </c:pt>
                <c:pt idx="12600">
                  <c:v>77.37</c:v>
                </c:pt>
                <c:pt idx="12601">
                  <c:v>77.349999999999994</c:v>
                </c:pt>
                <c:pt idx="12602">
                  <c:v>77.349999999999994</c:v>
                </c:pt>
                <c:pt idx="12603">
                  <c:v>77.28</c:v>
                </c:pt>
                <c:pt idx="12604">
                  <c:v>77.2</c:v>
                </c:pt>
                <c:pt idx="12605">
                  <c:v>70.69</c:v>
                </c:pt>
                <c:pt idx="12606">
                  <c:v>64.25</c:v>
                </c:pt>
                <c:pt idx="12607">
                  <c:v>58.76</c:v>
                </c:pt>
                <c:pt idx="12608">
                  <c:v>56.74</c:v>
                </c:pt>
                <c:pt idx="12609">
                  <c:v>56.76</c:v>
                </c:pt>
                <c:pt idx="12610">
                  <c:v>44.08</c:v>
                </c:pt>
                <c:pt idx="12611">
                  <c:v>35.729999999999997</c:v>
                </c:pt>
                <c:pt idx="12612">
                  <c:v>37.729999999999997</c:v>
                </c:pt>
                <c:pt idx="12613">
                  <c:v>36.770000000000003</c:v>
                </c:pt>
                <c:pt idx="12614">
                  <c:v>36.85</c:v>
                </c:pt>
                <c:pt idx="12615">
                  <c:v>37.200000000000003</c:v>
                </c:pt>
                <c:pt idx="12616">
                  <c:v>37.71</c:v>
                </c:pt>
                <c:pt idx="12617">
                  <c:v>38.42</c:v>
                </c:pt>
                <c:pt idx="12618">
                  <c:v>39.42</c:v>
                </c:pt>
                <c:pt idx="12619">
                  <c:v>40.29</c:v>
                </c:pt>
                <c:pt idx="12620">
                  <c:v>41.04</c:v>
                </c:pt>
                <c:pt idx="12621">
                  <c:v>41.64</c:v>
                </c:pt>
                <c:pt idx="12622">
                  <c:v>42.16</c:v>
                </c:pt>
                <c:pt idx="12623">
                  <c:v>42.49</c:v>
                </c:pt>
                <c:pt idx="12624">
                  <c:v>42.65</c:v>
                </c:pt>
                <c:pt idx="12625">
                  <c:v>41.86</c:v>
                </c:pt>
                <c:pt idx="12626">
                  <c:v>37.340000000000003</c:v>
                </c:pt>
                <c:pt idx="12627">
                  <c:v>29.847000000000001</c:v>
                </c:pt>
                <c:pt idx="12628">
                  <c:v>29.582000000000001</c:v>
                </c:pt>
                <c:pt idx="12629">
                  <c:v>29.582000000000001</c:v>
                </c:pt>
                <c:pt idx="12630">
                  <c:v>29.582000000000001</c:v>
                </c:pt>
                <c:pt idx="12631">
                  <c:v>29.582000000000001</c:v>
                </c:pt>
                <c:pt idx="12632">
                  <c:v>29.582000000000001</c:v>
                </c:pt>
                <c:pt idx="12633">
                  <c:v>29.582000000000001</c:v>
                </c:pt>
                <c:pt idx="12634">
                  <c:v>29.582000000000001</c:v>
                </c:pt>
                <c:pt idx="12635">
                  <c:v>29.562000000000001</c:v>
                </c:pt>
                <c:pt idx="12636">
                  <c:v>29.582000000000001</c:v>
                </c:pt>
                <c:pt idx="12637">
                  <c:v>29.562000000000001</c:v>
                </c:pt>
                <c:pt idx="12638">
                  <c:v>29.582000000000001</c:v>
                </c:pt>
                <c:pt idx="12639">
                  <c:v>29.582000000000001</c:v>
                </c:pt>
                <c:pt idx="12640">
                  <c:v>29.582000000000001</c:v>
                </c:pt>
                <c:pt idx="12641">
                  <c:v>29.582000000000001</c:v>
                </c:pt>
                <c:pt idx="12642">
                  <c:v>29.582000000000001</c:v>
                </c:pt>
                <c:pt idx="12643">
                  <c:v>29.562000000000001</c:v>
                </c:pt>
                <c:pt idx="12644">
                  <c:v>29.562000000000001</c:v>
                </c:pt>
                <c:pt idx="12645">
                  <c:v>29.562000000000001</c:v>
                </c:pt>
                <c:pt idx="12646">
                  <c:v>29.542000000000002</c:v>
                </c:pt>
                <c:pt idx="12647">
                  <c:v>29.562000000000001</c:v>
                </c:pt>
                <c:pt idx="12648">
                  <c:v>29.562000000000001</c:v>
                </c:pt>
                <c:pt idx="12649">
                  <c:v>29.582000000000001</c:v>
                </c:pt>
                <c:pt idx="12650">
                  <c:v>29.582000000000001</c:v>
                </c:pt>
                <c:pt idx="12651">
                  <c:v>29.562000000000001</c:v>
                </c:pt>
                <c:pt idx="12652">
                  <c:v>29.562000000000001</c:v>
                </c:pt>
                <c:pt idx="12653">
                  <c:v>29.603000000000002</c:v>
                </c:pt>
                <c:pt idx="12654">
                  <c:v>29.562000000000001</c:v>
                </c:pt>
                <c:pt idx="12655">
                  <c:v>29.582000000000001</c:v>
                </c:pt>
                <c:pt idx="12656">
                  <c:v>29.562000000000001</c:v>
                </c:pt>
                <c:pt idx="12657">
                  <c:v>29.582000000000001</c:v>
                </c:pt>
                <c:pt idx="12658">
                  <c:v>29.582000000000001</c:v>
                </c:pt>
                <c:pt idx="12659">
                  <c:v>29.562000000000001</c:v>
                </c:pt>
                <c:pt idx="12660">
                  <c:v>29.562000000000001</c:v>
                </c:pt>
                <c:pt idx="12661">
                  <c:v>29.582000000000001</c:v>
                </c:pt>
                <c:pt idx="12662">
                  <c:v>29.582000000000001</c:v>
                </c:pt>
                <c:pt idx="12663">
                  <c:v>29.562000000000001</c:v>
                </c:pt>
                <c:pt idx="12664">
                  <c:v>29.582000000000001</c:v>
                </c:pt>
                <c:pt idx="12665">
                  <c:v>29.562000000000001</c:v>
                </c:pt>
                <c:pt idx="12666">
                  <c:v>29.562000000000001</c:v>
                </c:pt>
                <c:pt idx="12667">
                  <c:v>29.582000000000001</c:v>
                </c:pt>
                <c:pt idx="12668">
                  <c:v>29.582000000000001</c:v>
                </c:pt>
                <c:pt idx="12669">
                  <c:v>29.582000000000001</c:v>
                </c:pt>
                <c:pt idx="12670">
                  <c:v>29.542000000000002</c:v>
                </c:pt>
                <c:pt idx="12671">
                  <c:v>29.603000000000002</c:v>
                </c:pt>
                <c:pt idx="12672">
                  <c:v>29.562000000000001</c:v>
                </c:pt>
                <c:pt idx="12673">
                  <c:v>29.582000000000001</c:v>
                </c:pt>
                <c:pt idx="12674">
                  <c:v>29.562000000000001</c:v>
                </c:pt>
                <c:pt idx="12675">
                  <c:v>29.562000000000001</c:v>
                </c:pt>
                <c:pt idx="12676">
                  <c:v>29.684000000000001</c:v>
                </c:pt>
                <c:pt idx="12677">
                  <c:v>55.4</c:v>
                </c:pt>
                <c:pt idx="12678">
                  <c:v>70.83</c:v>
                </c:pt>
                <c:pt idx="12679">
                  <c:v>58.47</c:v>
                </c:pt>
                <c:pt idx="12680">
                  <c:v>64.319999999999993</c:v>
                </c:pt>
                <c:pt idx="12681">
                  <c:v>68.69</c:v>
                </c:pt>
                <c:pt idx="12682">
                  <c:v>68.959999999999994</c:v>
                </c:pt>
                <c:pt idx="12683">
                  <c:v>66.53</c:v>
                </c:pt>
                <c:pt idx="12684">
                  <c:v>64.89</c:v>
                </c:pt>
                <c:pt idx="12685">
                  <c:v>65.33</c:v>
                </c:pt>
                <c:pt idx="12686">
                  <c:v>66.680000000000007</c:v>
                </c:pt>
                <c:pt idx="12687">
                  <c:v>76.19</c:v>
                </c:pt>
                <c:pt idx="12688">
                  <c:v>79.06</c:v>
                </c:pt>
                <c:pt idx="12689">
                  <c:v>75.31</c:v>
                </c:pt>
                <c:pt idx="12690">
                  <c:v>76.27</c:v>
                </c:pt>
                <c:pt idx="12691">
                  <c:v>77.239999999999995</c:v>
                </c:pt>
                <c:pt idx="12692">
                  <c:v>78.12</c:v>
                </c:pt>
                <c:pt idx="12693">
                  <c:v>78.34</c:v>
                </c:pt>
                <c:pt idx="12694">
                  <c:v>78.73</c:v>
                </c:pt>
                <c:pt idx="12695">
                  <c:v>79.83</c:v>
                </c:pt>
                <c:pt idx="12696">
                  <c:v>81.52</c:v>
                </c:pt>
                <c:pt idx="12697">
                  <c:v>82.94</c:v>
                </c:pt>
                <c:pt idx="12698">
                  <c:v>84.06</c:v>
                </c:pt>
                <c:pt idx="12699">
                  <c:v>84.65</c:v>
                </c:pt>
                <c:pt idx="12700">
                  <c:v>84.94</c:v>
                </c:pt>
                <c:pt idx="12701">
                  <c:v>85.04</c:v>
                </c:pt>
                <c:pt idx="12702">
                  <c:v>85.08</c:v>
                </c:pt>
                <c:pt idx="12703">
                  <c:v>85.33</c:v>
                </c:pt>
                <c:pt idx="12704">
                  <c:v>85.61</c:v>
                </c:pt>
                <c:pt idx="12705">
                  <c:v>85.94</c:v>
                </c:pt>
                <c:pt idx="12706">
                  <c:v>85.98</c:v>
                </c:pt>
                <c:pt idx="12707">
                  <c:v>85.98</c:v>
                </c:pt>
                <c:pt idx="12708">
                  <c:v>85.82</c:v>
                </c:pt>
                <c:pt idx="12709">
                  <c:v>85.77</c:v>
                </c:pt>
                <c:pt idx="12710">
                  <c:v>63.38</c:v>
                </c:pt>
                <c:pt idx="12711">
                  <c:v>58.66</c:v>
                </c:pt>
                <c:pt idx="12712">
                  <c:v>58.76</c:v>
                </c:pt>
                <c:pt idx="12713">
                  <c:v>58.62</c:v>
                </c:pt>
                <c:pt idx="12714">
                  <c:v>52.2</c:v>
                </c:pt>
                <c:pt idx="12715">
                  <c:v>50.65</c:v>
                </c:pt>
                <c:pt idx="12716">
                  <c:v>50.55</c:v>
                </c:pt>
                <c:pt idx="12717">
                  <c:v>50.65</c:v>
                </c:pt>
                <c:pt idx="12718">
                  <c:v>50.76</c:v>
                </c:pt>
                <c:pt idx="12719">
                  <c:v>50.98</c:v>
                </c:pt>
                <c:pt idx="12720">
                  <c:v>51.1</c:v>
                </c:pt>
                <c:pt idx="12721">
                  <c:v>50.98</c:v>
                </c:pt>
                <c:pt idx="12722">
                  <c:v>50.63</c:v>
                </c:pt>
                <c:pt idx="12723">
                  <c:v>50.21</c:v>
                </c:pt>
                <c:pt idx="12724">
                  <c:v>49.88</c:v>
                </c:pt>
                <c:pt idx="12725">
                  <c:v>41.7</c:v>
                </c:pt>
                <c:pt idx="12726">
                  <c:v>37.049999999999997</c:v>
                </c:pt>
                <c:pt idx="12727">
                  <c:v>37.03</c:v>
                </c:pt>
                <c:pt idx="12728">
                  <c:v>37.049999999999997</c:v>
                </c:pt>
                <c:pt idx="12729">
                  <c:v>37.03</c:v>
                </c:pt>
                <c:pt idx="12730">
                  <c:v>37.159999999999997</c:v>
                </c:pt>
                <c:pt idx="12731">
                  <c:v>37.6</c:v>
                </c:pt>
                <c:pt idx="12732">
                  <c:v>38.19</c:v>
                </c:pt>
                <c:pt idx="12733">
                  <c:v>38.68</c:v>
                </c:pt>
                <c:pt idx="12734">
                  <c:v>39.090000000000003</c:v>
                </c:pt>
                <c:pt idx="12735">
                  <c:v>39.86</c:v>
                </c:pt>
                <c:pt idx="12736">
                  <c:v>40.54</c:v>
                </c:pt>
                <c:pt idx="12737">
                  <c:v>41.27</c:v>
                </c:pt>
                <c:pt idx="12738">
                  <c:v>41.88</c:v>
                </c:pt>
                <c:pt idx="12739">
                  <c:v>42.16</c:v>
                </c:pt>
                <c:pt idx="12740">
                  <c:v>38.36</c:v>
                </c:pt>
                <c:pt idx="12741">
                  <c:v>33.65</c:v>
                </c:pt>
                <c:pt idx="12742">
                  <c:v>33.799999999999997</c:v>
                </c:pt>
                <c:pt idx="12743">
                  <c:v>33.92</c:v>
                </c:pt>
                <c:pt idx="12744">
                  <c:v>34.08</c:v>
                </c:pt>
                <c:pt idx="12745">
                  <c:v>34.159999999999997</c:v>
                </c:pt>
                <c:pt idx="12746">
                  <c:v>34.29</c:v>
                </c:pt>
                <c:pt idx="12747">
                  <c:v>34.450000000000003</c:v>
                </c:pt>
                <c:pt idx="12748">
                  <c:v>32.03</c:v>
                </c:pt>
                <c:pt idx="12749">
                  <c:v>29.623000000000001</c:v>
                </c:pt>
                <c:pt idx="12750">
                  <c:v>29.582000000000001</c:v>
                </c:pt>
                <c:pt idx="12751">
                  <c:v>29.582000000000001</c:v>
                </c:pt>
                <c:pt idx="12752">
                  <c:v>29.582000000000001</c:v>
                </c:pt>
                <c:pt idx="12753">
                  <c:v>29.603000000000002</c:v>
                </c:pt>
                <c:pt idx="12754">
                  <c:v>29.582000000000001</c:v>
                </c:pt>
                <c:pt idx="12755">
                  <c:v>29.542000000000002</c:v>
                </c:pt>
                <c:pt idx="12756">
                  <c:v>29.562000000000001</c:v>
                </c:pt>
                <c:pt idx="12757">
                  <c:v>29.582000000000001</c:v>
                </c:pt>
                <c:pt idx="12758">
                  <c:v>29.542000000000002</c:v>
                </c:pt>
                <c:pt idx="12759">
                  <c:v>29.562000000000001</c:v>
                </c:pt>
                <c:pt idx="12760">
                  <c:v>29.582000000000001</c:v>
                </c:pt>
                <c:pt idx="12761">
                  <c:v>29.582000000000001</c:v>
                </c:pt>
                <c:pt idx="12762">
                  <c:v>29.562000000000001</c:v>
                </c:pt>
                <c:pt idx="12763">
                  <c:v>29.582000000000001</c:v>
                </c:pt>
                <c:pt idx="12764">
                  <c:v>29.562000000000001</c:v>
                </c:pt>
                <c:pt idx="12765">
                  <c:v>29.562000000000001</c:v>
                </c:pt>
                <c:pt idx="12766">
                  <c:v>29.582000000000001</c:v>
                </c:pt>
                <c:pt idx="12767">
                  <c:v>29.562000000000001</c:v>
                </c:pt>
                <c:pt idx="12768">
                  <c:v>29.582000000000001</c:v>
                </c:pt>
                <c:pt idx="12769">
                  <c:v>29.562000000000001</c:v>
                </c:pt>
                <c:pt idx="12770">
                  <c:v>29.582000000000001</c:v>
                </c:pt>
                <c:pt idx="12771">
                  <c:v>29.562000000000001</c:v>
                </c:pt>
                <c:pt idx="12772">
                  <c:v>29.562000000000001</c:v>
                </c:pt>
                <c:pt idx="12773">
                  <c:v>29.542000000000002</c:v>
                </c:pt>
                <c:pt idx="12774">
                  <c:v>29.582000000000001</c:v>
                </c:pt>
                <c:pt idx="12775">
                  <c:v>29.542000000000002</c:v>
                </c:pt>
                <c:pt idx="12776">
                  <c:v>29.562000000000001</c:v>
                </c:pt>
                <c:pt idx="12777">
                  <c:v>29.562000000000001</c:v>
                </c:pt>
                <c:pt idx="12778">
                  <c:v>29.562000000000001</c:v>
                </c:pt>
                <c:pt idx="12779">
                  <c:v>29.562000000000001</c:v>
                </c:pt>
                <c:pt idx="12780">
                  <c:v>29.582000000000001</c:v>
                </c:pt>
                <c:pt idx="12781">
                  <c:v>29.562000000000001</c:v>
                </c:pt>
                <c:pt idx="12782">
                  <c:v>29.582000000000001</c:v>
                </c:pt>
                <c:pt idx="12783">
                  <c:v>29.562000000000001</c:v>
                </c:pt>
                <c:pt idx="12784">
                  <c:v>29.582000000000001</c:v>
                </c:pt>
                <c:pt idx="12785">
                  <c:v>29.562000000000001</c:v>
                </c:pt>
                <c:pt idx="12786">
                  <c:v>29.562000000000001</c:v>
                </c:pt>
                <c:pt idx="12787">
                  <c:v>29.582000000000001</c:v>
                </c:pt>
                <c:pt idx="12788">
                  <c:v>29.562000000000001</c:v>
                </c:pt>
                <c:pt idx="12789">
                  <c:v>29.562000000000001</c:v>
                </c:pt>
                <c:pt idx="12790">
                  <c:v>29.603000000000002</c:v>
                </c:pt>
                <c:pt idx="12791">
                  <c:v>29.562000000000001</c:v>
                </c:pt>
                <c:pt idx="12792">
                  <c:v>29.582000000000001</c:v>
                </c:pt>
                <c:pt idx="12793">
                  <c:v>29.542000000000002</c:v>
                </c:pt>
                <c:pt idx="12794">
                  <c:v>29.582000000000001</c:v>
                </c:pt>
                <c:pt idx="12795">
                  <c:v>29.562000000000001</c:v>
                </c:pt>
                <c:pt idx="12796">
                  <c:v>29.582000000000001</c:v>
                </c:pt>
                <c:pt idx="12797">
                  <c:v>29.582000000000001</c:v>
                </c:pt>
                <c:pt idx="12798">
                  <c:v>29.562000000000001</c:v>
                </c:pt>
                <c:pt idx="12799">
                  <c:v>29.582000000000001</c:v>
                </c:pt>
                <c:pt idx="12800">
                  <c:v>29.582000000000001</c:v>
                </c:pt>
                <c:pt idx="12801">
                  <c:v>29.582000000000001</c:v>
                </c:pt>
                <c:pt idx="12802">
                  <c:v>29.562000000000001</c:v>
                </c:pt>
                <c:pt idx="12803">
                  <c:v>29.562000000000001</c:v>
                </c:pt>
                <c:pt idx="12804">
                  <c:v>29.582000000000001</c:v>
                </c:pt>
                <c:pt idx="12805">
                  <c:v>29.582000000000001</c:v>
                </c:pt>
                <c:pt idx="12806">
                  <c:v>29.582000000000001</c:v>
                </c:pt>
                <c:pt idx="12807">
                  <c:v>29.582000000000001</c:v>
                </c:pt>
                <c:pt idx="12808">
                  <c:v>29.562000000000001</c:v>
                </c:pt>
                <c:pt idx="12809">
                  <c:v>29.562000000000001</c:v>
                </c:pt>
                <c:pt idx="12810">
                  <c:v>29.562000000000001</c:v>
                </c:pt>
                <c:pt idx="12811">
                  <c:v>29.582000000000001</c:v>
                </c:pt>
                <c:pt idx="12812">
                  <c:v>29.562000000000001</c:v>
                </c:pt>
                <c:pt idx="12813">
                  <c:v>29.582000000000001</c:v>
                </c:pt>
                <c:pt idx="12814">
                  <c:v>29.562000000000001</c:v>
                </c:pt>
                <c:pt idx="12815">
                  <c:v>29.562000000000001</c:v>
                </c:pt>
                <c:pt idx="12816">
                  <c:v>29.603000000000002</c:v>
                </c:pt>
                <c:pt idx="12817">
                  <c:v>29.582000000000001</c:v>
                </c:pt>
                <c:pt idx="12818">
                  <c:v>29.562000000000001</c:v>
                </c:pt>
                <c:pt idx="12819">
                  <c:v>29.562000000000001</c:v>
                </c:pt>
                <c:pt idx="12820">
                  <c:v>29.562000000000001</c:v>
                </c:pt>
                <c:pt idx="12821">
                  <c:v>29.562000000000001</c:v>
                </c:pt>
                <c:pt idx="12822">
                  <c:v>29.603000000000002</c:v>
                </c:pt>
                <c:pt idx="12823">
                  <c:v>29.582000000000001</c:v>
                </c:pt>
                <c:pt idx="12824">
                  <c:v>29.542000000000002</c:v>
                </c:pt>
                <c:pt idx="12825">
                  <c:v>29.582000000000001</c:v>
                </c:pt>
                <c:pt idx="12826">
                  <c:v>29.562000000000001</c:v>
                </c:pt>
                <c:pt idx="12827">
                  <c:v>29.582000000000001</c:v>
                </c:pt>
                <c:pt idx="12828">
                  <c:v>29.582000000000001</c:v>
                </c:pt>
                <c:pt idx="12829">
                  <c:v>29.582000000000001</c:v>
                </c:pt>
                <c:pt idx="12830">
                  <c:v>29.582000000000001</c:v>
                </c:pt>
                <c:pt idx="12831">
                  <c:v>29.562000000000001</c:v>
                </c:pt>
                <c:pt idx="12832">
                  <c:v>29.582000000000001</c:v>
                </c:pt>
                <c:pt idx="12833">
                  <c:v>29.562000000000001</c:v>
                </c:pt>
                <c:pt idx="12834">
                  <c:v>29.582000000000001</c:v>
                </c:pt>
                <c:pt idx="12835">
                  <c:v>29.562000000000001</c:v>
                </c:pt>
                <c:pt idx="12836">
                  <c:v>29.582000000000001</c:v>
                </c:pt>
                <c:pt idx="12837">
                  <c:v>29.562000000000001</c:v>
                </c:pt>
                <c:pt idx="12838">
                  <c:v>29.582000000000001</c:v>
                </c:pt>
                <c:pt idx="12839">
                  <c:v>29.582000000000001</c:v>
                </c:pt>
                <c:pt idx="12840">
                  <c:v>29.582000000000001</c:v>
                </c:pt>
                <c:pt idx="12841">
                  <c:v>29.582000000000001</c:v>
                </c:pt>
                <c:pt idx="12842">
                  <c:v>29.582000000000001</c:v>
                </c:pt>
                <c:pt idx="12843">
                  <c:v>29.562000000000001</c:v>
                </c:pt>
                <c:pt idx="12844">
                  <c:v>29.582000000000001</c:v>
                </c:pt>
                <c:pt idx="12845">
                  <c:v>29.582000000000001</c:v>
                </c:pt>
                <c:pt idx="12846">
                  <c:v>29.562000000000001</c:v>
                </c:pt>
                <c:pt idx="12847">
                  <c:v>29.582000000000001</c:v>
                </c:pt>
                <c:pt idx="12848">
                  <c:v>29.582000000000001</c:v>
                </c:pt>
                <c:pt idx="12849">
                  <c:v>29.582000000000001</c:v>
                </c:pt>
                <c:pt idx="12850">
                  <c:v>29.562000000000001</c:v>
                </c:pt>
                <c:pt idx="12851">
                  <c:v>29.582000000000001</c:v>
                </c:pt>
                <c:pt idx="12852">
                  <c:v>29.562000000000001</c:v>
                </c:pt>
                <c:pt idx="12853">
                  <c:v>29.562000000000001</c:v>
                </c:pt>
                <c:pt idx="12854">
                  <c:v>29.603000000000002</c:v>
                </c:pt>
                <c:pt idx="12855">
                  <c:v>29.562000000000001</c:v>
                </c:pt>
                <c:pt idx="12856">
                  <c:v>29.562000000000001</c:v>
                </c:pt>
                <c:pt idx="12857">
                  <c:v>29.582000000000001</c:v>
                </c:pt>
                <c:pt idx="12858">
                  <c:v>29.582000000000001</c:v>
                </c:pt>
                <c:pt idx="12859">
                  <c:v>29.562000000000001</c:v>
                </c:pt>
                <c:pt idx="12860">
                  <c:v>29.582000000000001</c:v>
                </c:pt>
                <c:pt idx="12861">
                  <c:v>29.562000000000001</c:v>
                </c:pt>
                <c:pt idx="12862">
                  <c:v>29.603000000000002</c:v>
                </c:pt>
                <c:pt idx="12863">
                  <c:v>29.562000000000001</c:v>
                </c:pt>
                <c:pt idx="12864">
                  <c:v>29.582000000000001</c:v>
                </c:pt>
                <c:pt idx="12865">
                  <c:v>29.582000000000001</c:v>
                </c:pt>
                <c:pt idx="12866">
                  <c:v>29.603000000000002</c:v>
                </c:pt>
                <c:pt idx="12867">
                  <c:v>29.562000000000001</c:v>
                </c:pt>
                <c:pt idx="12868">
                  <c:v>29.562000000000001</c:v>
                </c:pt>
                <c:pt idx="12869">
                  <c:v>29.582000000000001</c:v>
                </c:pt>
                <c:pt idx="12870">
                  <c:v>29.582000000000001</c:v>
                </c:pt>
                <c:pt idx="12871">
                  <c:v>29.562000000000001</c:v>
                </c:pt>
                <c:pt idx="12872">
                  <c:v>29.582000000000001</c:v>
                </c:pt>
                <c:pt idx="12873">
                  <c:v>29.582000000000001</c:v>
                </c:pt>
                <c:pt idx="12874">
                  <c:v>29.603000000000002</c:v>
                </c:pt>
                <c:pt idx="12875">
                  <c:v>29.562000000000001</c:v>
                </c:pt>
                <c:pt idx="12876">
                  <c:v>29.582000000000001</c:v>
                </c:pt>
                <c:pt idx="12877">
                  <c:v>29.582000000000001</c:v>
                </c:pt>
                <c:pt idx="12878">
                  <c:v>29.582000000000001</c:v>
                </c:pt>
                <c:pt idx="12879">
                  <c:v>29.562000000000001</c:v>
                </c:pt>
                <c:pt idx="12880">
                  <c:v>29.582000000000001</c:v>
                </c:pt>
                <c:pt idx="12881">
                  <c:v>29.582000000000001</c:v>
                </c:pt>
                <c:pt idx="12882">
                  <c:v>29.562000000000001</c:v>
                </c:pt>
                <c:pt idx="12883">
                  <c:v>29.603000000000002</c:v>
                </c:pt>
                <c:pt idx="12884">
                  <c:v>29.562000000000001</c:v>
                </c:pt>
                <c:pt idx="12885">
                  <c:v>29.603000000000002</c:v>
                </c:pt>
                <c:pt idx="12886">
                  <c:v>29.582000000000001</c:v>
                </c:pt>
                <c:pt idx="12887">
                  <c:v>29.562000000000001</c:v>
                </c:pt>
                <c:pt idx="12888">
                  <c:v>29.582000000000001</c:v>
                </c:pt>
                <c:pt idx="12889">
                  <c:v>29.562000000000001</c:v>
                </c:pt>
                <c:pt idx="12890">
                  <c:v>29.603000000000002</c:v>
                </c:pt>
                <c:pt idx="12891">
                  <c:v>29.582000000000001</c:v>
                </c:pt>
                <c:pt idx="12892">
                  <c:v>29.582000000000001</c:v>
                </c:pt>
                <c:pt idx="12893">
                  <c:v>29.562000000000001</c:v>
                </c:pt>
                <c:pt idx="12894">
                  <c:v>29.582000000000001</c:v>
                </c:pt>
                <c:pt idx="12895">
                  <c:v>29.582000000000001</c:v>
                </c:pt>
                <c:pt idx="12896">
                  <c:v>29.562000000000001</c:v>
                </c:pt>
                <c:pt idx="12897">
                  <c:v>29.582000000000001</c:v>
                </c:pt>
                <c:pt idx="12898">
                  <c:v>29.562000000000001</c:v>
                </c:pt>
                <c:pt idx="12899">
                  <c:v>29.582000000000001</c:v>
                </c:pt>
                <c:pt idx="12900">
                  <c:v>29.582000000000001</c:v>
                </c:pt>
                <c:pt idx="12901">
                  <c:v>29.582000000000001</c:v>
                </c:pt>
                <c:pt idx="12902">
                  <c:v>29.582000000000001</c:v>
                </c:pt>
                <c:pt idx="12903">
                  <c:v>29.562000000000001</c:v>
                </c:pt>
                <c:pt idx="12904">
                  <c:v>29.603000000000002</c:v>
                </c:pt>
                <c:pt idx="12905">
                  <c:v>29.582000000000001</c:v>
                </c:pt>
                <c:pt idx="12906">
                  <c:v>29.582000000000001</c:v>
                </c:pt>
                <c:pt idx="12907">
                  <c:v>29.603000000000002</c:v>
                </c:pt>
                <c:pt idx="12908">
                  <c:v>29.562000000000001</c:v>
                </c:pt>
                <c:pt idx="12909">
                  <c:v>29.582000000000001</c:v>
                </c:pt>
                <c:pt idx="12910">
                  <c:v>29.603000000000002</c:v>
                </c:pt>
                <c:pt idx="12911">
                  <c:v>29.562000000000001</c:v>
                </c:pt>
                <c:pt idx="12912">
                  <c:v>29.582000000000001</c:v>
                </c:pt>
                <c:pt idx="12913">
                  <c:v>29.562000000000001</c:v>
                </c:pt>
                <c:pt idx="12914">
                  <c:v>29.603000000000002</c:v>
                </c:pt>
                <c:pt idx="12915">
                  <c:v>29.684000000000001</c:v>
                </c:pt>
                <c:pt idx="12916">
                  <c:v>45.65</c:v>
                </c:pt>
                <c:pt idx="12917">
                  <c:v>38.46</c:v>
                </c:pt>
                <c:pt idx="12918">
                  <c:v>38.58</c:v>
                </c:pt>
                <c:pt idx="12919">
                  <c:v>38.85</c:v>
                </c:pt>
                <c:pt idx="12920">
                  <c:v>39.049999999999997</c:v>
                </c:pt>
                <c:pt idx="12921">
                  <c:v>39.229999999999997</c:v>
                </c:pt>
                <c:pt idx="12922">
                  <c:v>39.35</c:v>
                </c:pt>
                <c:pt idx="12923">
                  <c:v>39.46</c:v>
                </c:pt>
                <c:pt idx="12924">
                  <c:v>39.54</c:v>
                </c:pt>
                <c:pt idx="12925">
                  <c:v>39.700000000000003</c:v>
                </c:pt>
                <c:pt idx="12926">
                  <c:v>39.78</c:v>
                </c:pt>
                <c:pt idx="12927">
                  <c:v>45.89</c:v>
                </c:pt>
                <c:pt idx="12928">
                  <c:v>60.67</c:v>
                </c:pt>
                <c:pt idx="12929">
                  <c:v>62.04</c:v>
                </c:pt>
                <c:pt idx="12930">
                  <c:v>64.58</c:v>
                </c:pt>
                <c:pt idx="12931">
                  <c:v>64.25</c:v>
                </c:pt>
                <c:pt idx="12932">
                  <c:v>65.03</c:v>
                </c:pt>
                <c:pt idx="12933">
                  <c:v>59.31</c:v>
                </c:pt>
                <c:pt idx="12934">
                  <c:v>57.56</c:v>
                </c:pt>
                <c:pt idx="12935">
                  <c:v>57.39</c:v>
                </c:pt>
                <c:pt idx="12936">
                  <c:v>57.66</c:v>
                </c:pt>
                <c:pt idx="12937">
                  <c:v>58.31</c:v>
                </c:pt>
                <c:pt idx="12938">
                  <c:v>58.25</c:v>
                </c:pt>
                <c:pt idx="12939">
                  <c:v>58.66</c:v>
                </c:pt>
                <c:pt idx="12940">
                  <c:v>58.04</c:v>
                </c:pt>
                <c:pt idx="12941">
                  <c:v>62.75</c:v>
                </c:pt>
                <c:pt idx="12942">
                  <c:v>87.38</c:v>
                </c:pt>
                <c:pt idx="12943">
                  <c:v>89.48</c:v>
                </c:pt>
                <c:pt idx="12944">
                  <c:v>90.5</c:v>
                </c:pt>
                <c:pt idx="12945">
                  <c:v>93.53</c:v>
                </c:pt>
                <c:pt idx="12946">
                  <c:v>93.51</c:v>
                </c:pt>
                <c:pt idx="12947">
                  <c:v>93.96</c:v>
                </c:pt>
                <c:pt idx="12948">
                  <c:v>93.84</c:v>
                </c:pt>
                <c:pt idx="12949">
                  <c:v>248.87</c:v>
                </c:pt>
                <c:pt idx="12950">
                  <c:v>205.59</c:v>
                </c:pt>
                <c:pt idx="12951">
                  <c:v>182.83</c:v>
                </c:pt>
                <c:pt idx="12952">
                  <c:v>181.73</c:v>
                </c:pt>
                <c:pt idx="12953">
                  <c:v>180.22</c:v>
                </c:pt>
                <c:pt idx="12954">
                  <c:v>178.92</c:v>
                </c:pt>
                <c:pt idx="12955">
                  <c:v>178.31</c:v>
                </c:pt>
                <c:pt idx="12956">
                  <c:v>177.27</c:v>
                </c:pt>
                <c:pt idx="12957">
                  <c:v>175.17</c:v>
                </c:pt>
                <c:pt idx="12958">
                  <c:v>170.16</c:v>
                </c:pt>
                <c:pt idx="12959">
                  <c:v>121.22</c:v>
                </c:pt>
                <c:pt idx="12960">
                  <c:v>73.97</c:v>
                </c:pt>
                <c:pt idx="12961">
                  <c:v>98.68</c:v>
                </c:pt>
                <c:pt idx="12962">
                  <c:v>92.37</c:v>
                </c:pt>
                <c:pt idx="12963">
                  <c:v>92.51</c:v>
                </c:pt>
                <c:pt idx="12964">
                  <c:v>94.16</c:v>
                </c:pt>
                <c:pt idx="12965">
                  <c:v>95.77</c:v>
                </c:pt>
                <c:pt idx="12966">
                  <c:v>97.24</c:v>
                </c:pt>
                <c:pt idx="12967">
                  <c:v>97.46</c:v>
                </c:pt>
                <c:pt idx="12968">
                  <c:v>98.97</c:v>
                </c:pt>
                <c:pt idx="12969">
                  <c:v>100.45</c:v>
                </c:pt>
                <c:pt idx="12970">
                  <c:v>101.51</c:v>
                </c:pt>
                <c:pt idx="12971">
                  <c:v>101.94</c:v>
                </c:pt>
                <c:pt idx="12972">
                  <c:v>101.68</c:v>
                </c:pt>
                <c:pt idx="12973">
                  <c:v>87.44</c:v>
                </c:pt>
                <c:pt idx="12974">
                  <c:v>79.69</c:v>
                </c:pt>
                <c:pt idx="12975">
                  <c:v>78.45</c:v>
                </c:pt>
                <c:pt idx="12976">
                  <c:v>67.099999999999994</c:v>
                </c:pt>
                <c:pt idx="12977">
                  <c:v>64.19</c:v>
                </c:pt>
                <c:pt idx="12978">
                  <c:v>67.430000000000007</c:v>
                </c:pt>
                <c:pt idx="12979">
                  <c:v>67.86</c:v>
                </c:pt>
                <c:pt idx="12980">
                  <c:v>68.099999999999994</c:v>
                </c:pt>
                <c:pt idx="12981">
                  <c:v>68.77</c:v>
                </c:pt>
                <c:pt idx="12982">
                  <c:v>69.69</c:v>
                </c:pt>
                <c:pt idx="12983">
                  <c:v>70.69</c:v>
                </c:pt>
                <c:pt idx="12984">
                  <c:v>63.44</c:v>
                </c:pt>
                <c:pt idx="12985">
                  <c:v>57.7</c:v>
                </c:pt>
                <c:pt idx="12986">
                  <c:v>56.76</c:v>
                </c:pt>
                <c:pt idx="12987">
                  <c:v>55.62</c:v>
                </c:pt>
                <c:pt idx="12988">
                  <c:v>68.45</c:v>
                </c:pt>
                <c:pt idx="12989">
                  <c:v>83.64</c:v>
                </c:pt>
                <c:pt idx="12990">
                  <c:v>84.47</c:v>
                </c:pt>
                <c:pt idx="12991">
                  <c:v>96.12</c:v>
                </c:pt>
                <c:pt idx="12992">
                  <c:v>113.28</c:v>
                </c:pt>
                <c:pt idx="12993">
                  <c:v>103.32</c:v>
                </c:pt>
                <c:pt idx="12994">
                  <c:v>100.84</c:v>
                </c:pt>
                <c:pt idx="12995">
                  <c:v>101.06</c:v>
                </c:pt>
                <c:pt idx="12996">
                  <c:v>96.46</c:v>
                </c:pt>
                <c:pt idx="12997">
                  <c:v>96.95</c:v>
                </c:pt>
                <c:pt idx="12998">
                  <c:v>97.75</c:v>
                </c:pt>
                <c:pt idx="12999">
                  <c:v>98.48</c:v>
                </c:pt>
                <c:pt idx="13000">
                  <c:v>99.21</c:v>
                </c:pt>
                <c:pt idx="13001">
                  <c:v>99.9</c:v>
                </c:pt>
                <c:pt idx="13002">
                  <c:v>99.05</c:v>
                </c:pt>
                <c:pt idx="13003">
                  <c:v>85.31</c:v>
                </c:pt>
                <c:pt idx="13004">
                  <c:v>87.71</c:v>
                </c:pt>
                <c:pt idx="13005">
                  <c:v>88.48</c:v>
                </c:pt>
                <c:pt idx="13006">
                  <c:v>89.38</c:v>
                </c:pt>
                <c:pt idx="13007">
                  <c:v>90.34</c:v>
                </c:pt>
                <c:pt idx="13008">
                  <c:v>92.35</c:v>
                </c:pt>
                <c:pt idx="13009">
                  <c:v>88.34</c:v>
                </c:pt>
                <c:pt idx="13010">
                  <c:v>86.55</c:v>
                </c:pt>
                <c:pt idx="13011">
                  <c:v>86.87</c:v>
                </c:pt>
                <c:pt idx="13012">
                  <c:v>84.45</c:v>
                </c:pt>
                <c:pt idx="13013">
                  <c:v>83.74</c:v>
                </c:pt>
                <c:pt idx="13014">
                  <c:v>86.67</c:v>
                </c:pt>
                <c:pt idx="13015">
                  <c:v>104.06</c:v>
                </c:pt>
                <c:pt idx="13016">
                  <c:v>91.84</c:v>
                </c:pt>
                <c:pt idx="13017">
                  <c:v>87.3</c:v>
                </c:pt>
                <c:pt idx="13018">
                  <c:v>84.08</c:v>
                </c:pt>
                <c:pt idx="13019">
                  <c:v>84.7</c:v>
                </c:pt>
                <c:pt idx="13020">
                  <c:v>85.08</c:v>
                </c:pt>
                <c:pt idx="13021">
                  <c:v>85.9</c:v>
                </c:pt>
                <c:pt idx="13022">
                  <c:v>86.91</c:v>
                </c:pt>
                <c:pt idx="13023">
                  <c:v>87.91</c:v>
                </c:pt>
                <c:pt idx="13024">
                  <c:v>83.54</c:v>
                </c:pt>
                <c:pt idx="13025">
                  <c:v>82.86</c:v>
                </c:pt>
                <c:pt idx="13026">
                  <c:v>75.05</c:v>
                </c:pt>
                <c:pt idx="13027">
                  <c:v>66.84</c:v>
                </c:pt>
                <c:pt idx="13028">
                  <c:v>67.8</c:v>
                </c:pt>
                <c:pt idx="13029">
                  <c:v>68.69</c:v>
                </c:pt>
                <c:pt idx="13030">
                  <c:v>71.87</c:v>
                </c:pt>
                <c:pt idx="13031">
                  <c:v>74.64</c:v>
                </c:pt>
                <c:pt idx="13032">
                  <c:v>72.5</c:v>
                </c:pt>
                <c:pt idx="13033">
                  <c:v>68.98</c:v>
                </c:pt>
                <c:pt idx="13034">
                  <c:v>61.95</c:v>
                </c:pt>
                <c:pt idx="13035">
                  <c:v>61.97</c:v>
                </c:pt>
                <c:pt idx="13036">
                  <c:v>61.87</c:v>
                </c:pt>
                <c:pt idx="13037">
                  <c:v>62.1</c:v>
                </c:pt>
                <c:pt idx="13038">
                  <c:v>61.55</c:v>
                </c:pt>
                <c:pt idx="13039">
                  <c:v>61.93</c:v>
                </c:pt>
                <c:pt idx="13040">
                  <c:v>61.93</c:v>
                </c:pt>
                <c:pt idx="13041">
                  <c:v>61.97</c:v>
                </c:pt>
                <c:pt idx="13042">
                  <c:v>61.97</c:v>
                </c:pt>
                <c:pt idx="13043">
                  <c:v>61.95</c:v>
                </c:pt>
                <c:pt idx="13044">
                  <c:v>61.97</c:v>
                </c:pt>
                <c:pt idx="13045">
                  <c:v>61.93</c:v>
                </c:pt>
                <c:pt idx="13046">
                  <c:v>59.53</c:v>
                </c:pt>
                <c:pt idx="13047">
                  <c:v>56.29</c:v>
                </c:pt>
                <c:pt idx="13048">
                  <c:v>43.83</c:v>
                </c:pt>
                <c:pt idx="13049">
                  <c:v>42.86</c:v>
                </c:pt>
                <c:pt idx="13050">
                  <c:v>43.16</c:v>
                </c:pt>
                <c:pt idx="13051">
                  <c:v>43.41</c:v>
                </c:pt>
                <c:pt idx="13052">
                  <c:v>58.7</c:v>
                </c:pt>
                <c:pt idx="13053">
                  <c:v>68.900000000000006</c:v>
                </c:pt>
                <c:pt idx="13054">
                  <c:v>61.65</c:v>
                </c:pt>
                <c:pt idx="13055">
                  <c:v>57.45</c:v>
                </c:pt>
                <c:pt idx="13056">
                  <c:v>58.09</c:v>
                </c:pt>
                <c:pt idx="13057">
                  <c:v>58.84</c:v>
                </c:pt>
                <c:pt idx="13058">
                  <c:v>59.49</c:v>
                </c:pt>
                <c:pt idx="13059">
                  <c:v>56.36</c:v>
                </c:pt>
                <c:pt idx="13060">
                  <c:v>55.66</c:v>
                </c:pt>
                <c:pt idx="13061">
                  <c:v>56.46</c:v>
                </c:pt>
                <c:pt idx="13062">
                  <c:v>57.09</c:v>
                </c:pt>
                <c:pt idx="13063">
                  <c:v>57.78</c:v>
                </c:pt>
                <c:pt idx="13064">
                  <c:v>58.35</c:v>
                </c:pt>
                <c:pt idx="13065">
                  <c:v>58.94</c:v>
                </c:pt>
                <c:pt idx="13066">
                  <c:v>59.47</c:v>
                </c:pt>
                <c:pt idx="13067">
                  <c:v>49.64</c:v>
                </c:pt>
                <c:pt idx="13068">
                  <c:v>50.06</c:v>
                </c:pt>
                <c:pt idx="13069">
                  <c:v>50.59</c:v>
                </c:pt>
                <c:pt idx="13070">
                  <c:v>51.33</c:v>
                </c:pt>
                <c:pt idx="13071">
                  <c:v>48.78</c:v>
                </c:pt>
                <c:pt idx="13072">
                  <c:v>41.04</c:v>
                </c:pt>
                <c:pt idx="13073">
                  <c:v>35.380000000000003</c:v>
                </c:pt>
                <c:pt idx="13074">
                  <c:v>35.549999999999997</c:v>
                </c:pt>
                <c:pt idx="13075">
                  <c:v>35.65</c:v>
                </c:pt>
                <c:pt idx="13076">
                  <c:v>47.05</c:v>
                </c:pt>
                <c:pt idx="13077">
                  <c:v>49.9</c:v>
                </c:pt>
                <c:pt idx="13078">
                  <c:v>71.540000000000006</c:v>
                </c:pt>
                <c:pt idx="13079">
                  <c:v>70.650000000000006</c:v>
                </c:pt>
                <c:pt idx="13080">
                  <c:v>67.959999999999994</c:v>
                </c:pt>
                <c:pt idx="13081">
                  <c:v>67.59</c:v>
                </c:pt>
                <c:pt idx="13082">
                  <c:v>67.55</c:v>
                </c:pt>
                <c:pt idx="13083">
                  <c:v>58.57</c:v>
                </c:pt>
                <c:pt idx="13084">
                  <c:v>59.04</c:v>
                </c:pt>
                <c:pt idx="13085">
                  <c:v>59.63</c:v>
                </c:pt>
                <c:pt idx="13086">
                  <c:v>60.35</c:v>
                </c:pt>
                <c:pt idx="13087">
                  <c:v>61.47</c:v>
                </c:pt>
                <c:pt idx="13088">
                  <c:v>85.22</c:v>
                </c:pt>
                <c:pt idx="13089">
                  <c:v>81.459999999999994</c:v>
                </c:pt>
                <c:pt idx="13090">
                  <c:v>85.18</c:v>
                </c:pt>
                <c:pt idx="13091">
                  <c:v>108.58</c:v>
                </c:pt>
                <c:pt idx="13092">
                  <c:v>105.36</c:v>
                </c:pt>
                <c:pt idx="13093">
                  <c:v>108.68</c:v>
                </c:pt>
                <c:pt idx="13094">
                  <c:v>108.6</c:v>
                </c:pt>
                <c:pt idx="13095">
                  <c:v>108.88</c:v>
                </c:pt>
                <c:pt idx="13096">
                  <c:v>109.7</c:v>
                </c:pt>
                <c:pt idx="13097">
                  <c:v>109.96</c:v>
                </c:pt>
                <c:pt idx="13098">
                  <c:v>110.96</c:v>
                </c:pt>
                <c:pt idx="13099">
                  <c:v>107.91</c:v>
                </c:pt>
                <c:pt idx="13100">
                  <c:v>98.74</c:v>
                </c:pt>
                <c:pt idx="13101">
                  <c:v>89.42</c:v>
                </c:pt>
                <c:pt idx="13102">
                  <c:v>87.46</c:v>
                </c:pt>
                <c:pt idx="13103">
                  <c:v>81.13</c:v>
                </c:pt>
                <c:pt idx="13104">
                  <c:v>73.680000000000007</c:v>
                </c:pt>
                <c:pt idx="13105">
                  <c:v>73.88</c:v>
                </c:pt>
                <c:pt idx="13106">
                  <c:v>74.209999999999994</c:v>
                </c:pt>
                <c:pt idx="13107">
                  <c:v>74.739999999999995</c:v>
                </c:pt>
                <c:pt idx="13108">
                  <c:v>64.459999999999994</c:v>
                </c:pt>
                <c:pt idx="13109">
                  <c:v>58.29</c:v>
                </c:pt>
                <c:pt idx="13110">
                  <c:v>58.86</c:v>
                </c:pt>
                <c:pt idx="13111">
                  <c:v>59.31</c:v>
                </c:pt>
                <c:pt idx="13112">
                  <c:v>58.96</c:v>
                </c:pt>
                <c:pt idx="13113">
                  <c:v>59.29</c:v>
                </c:pt>
                <c:pt idx="13114">
                  <c:v>59.49</c:v>
                </c:pt>
                <c:pt idx="13115">
                  <c:v>59.88</c:v>
                </c:pt>
                <c:pt idx="13116">
                  <c:v>60.26</c:v>
                </c:pt>
                <c:pt idx="13117">
                  <c:v>60.85</c:v>
                </c:pt>
                <c:pt idx="13118">
                  <c:v>50.25</c:v>
                </c:pt>
                <c:pt idx="13119">
                  <c:v>50.27</c:v>
                </c:pt>
                <c:pt idx="13120">
                  <c:v>50.55</c:v>
                </c:pt>
                <c:pt idx="13121">
                  <c:v>51</c:v>
                </c:pt>
                <c:pt idx="13122">
                  <c:v>55.76</c:v>
                </c:pt>
                <c:pt idx="13123">
                  <c:v>77.75</c:v>
                </c:pt>
                <c:pt idx="13124">
                  <c:v>77</c:v>
                </c:pt>
                <c:pt idx="13125">
                  <c:v>75.739999999999995</c:v>
                </c:pt>
                <c:pt idx="13126">
                  <c:v>72.38</c:v>
                </c:pt>
                <c:pt idx="13127">
                  <c:v>73.290000000000006</c:v>
                </c:pt>
                <c:pt idx="13128">
                  <c:v>73.66</c:v>
                </c:pt>
                <c:pt idx="13129">
                  <c:v>74.33</c:v>
                </c:pt>
                <c:pt idx="13130">
                  <c:v>73.33</c:v>
                </c:pt>
                <c:pt idx="13131">
                  <c:v>72.790000000000006</c:v>
                </c:pt>
                <c:pt idx="13132">
                  <c:v>74.72</c:v>
                </c:pt>
                <c:pt idx="13133">
                  <c:v>79.36</c:v>
                </c:pt>
                <c:pt idx="13134">
                  <c:v>81.48</c:v>
                </c:pt>
                <c:pt idx="13135">
                  <c:v>82.54</c:v>
                </c:pt>
                <c:pt idx="13136">
                  <c:v>83.11</c:v>
                </c:pt>
                <c:pt idx="13137">
                  <c:v>78.14</c:v>
                </c:pt>
                <c:pt idx="13138">
                  <c:v>78.040000000000006</c:v>
                </c:pt>
                <c:pt idx="13139">
                  <c:v>72.44</c:v>
                </c:pt>
                <c:pt idx="13140">
                  <c:v>72.540000000000006</c:v>
                </c:pt>
                <c:pt idx="13141">
                  <c:v>70.81</c:v>
                </c:pt>
                <c:pt idx="13142">
                  <c:v>66.19</c:v>
                </c:pt>
                <c:pt idx="13143">
                  <c:v>63.87</c:v>
                </c:pt>
                <c:pt idx="13144">
                  <c:v>67.569999999999993</c:v>
                </c:pt>
                <c:pt idx="13145">
                  <c:v>67.739999999999995</c:v>
                </c:pt>
                <c:pt idx="13146">
                  <c:v>65.94</c:v>
                </c:pt>
                <c:pt idx="13147">
                  <c:v>53.85</c:v>
                </c:pt>
                <c:pt idx="13148">
                  <c:v>54.48</c:v>
                </c:pt>
                <c:pt idx="13149">
                  <c:v>55.95</c:v>
                </c:pt>
                <c:pt idx="13150">
                  <c:v>57.23</c:v>
                </c:pt>
                <c:pt idx="13151">
                  <c:v>57.88</c:v>
                </c:pt>
                <c:pt idx="13152">
                  <c:v>58.37</c:v>
                </c:pt>
                <c:pt idx="13153">
                  <c:v>58.49</c:v>
                </c:pt>
                <c:pt idx="13154">
                  <c:v>60.65</c:v>
                </c:pt>
                <c:pt idx="13155">
                  <c:v>82.23</c:v>
                </c:pt>
                <c:pt idx="13156">
                  <c:v>80.3</c:v>
                </c:pt>
                <c:pt idx="13157">
                  <c:v>78.87</c:v>
                </c:pt>
                <c:pt idx="13158">
                  <c:v>74.069999999999993</c:v>
                </c:pt>
                <c:pt idx="13159">
                  <c:v>69.91</c:v>
                </c:pt>
                <c:pt idx="13160">
                  <c:v>71.52</c:v>
                </c:pt>
                <c:pt idx="13161">
                  <c:v>73.09</c:v>
                </c:pt>
                <c:pt idx="13162">
                  <c:v>74.11</c:v>
                </c:pt>
                <c:pt idx="13163">
                  <c:v>74.959999999999994</c:v>
                </c:pt>
                <c:pt idx="13164">
                  <c:v>94.75</c:v>
                </c:pt>
                <c:pt idx="13165">
                  <c:v>91.29</c:v>
                </c:pt>
                <c:pt idx="13166">
                  <c:v>89.74</c:v>
                </c:pt>
                <c:pt idx="13167">
                  <c:v>89.89</c:v>
                </c:pt>
                <c:pt idx="13168">
                  <c:v>90.99</c:v>
                </c:pt>
                <c:pt idx="13169">
                  <c:v>92.09</c:v>
                </c:pt>
                <c:pt idx="13170">
                  <c:v>92.68</c:v>
                </c:pt>
                <c:pt idx="13171">
                  <c:v>92.94</c:v>
                </c:pt>
                <c:pt idx="13172">
                  <c:v>93.19</c:v>
                </c:pt>
                <c:pt idx="13173">
                  <c:v>89.62</c:v>
                </c:pt>
                <c:pt idx="13174">
                  <c:v>81.28</c:v>
                </c:pt>
                <c:pt idx="13175">
                  <c:v>81.58</c:v>
                </c:pt>
                <c:pt idx="13176">
                  <c:v>82.52</c:v>
                </c:pt>
                <c:pt idx="13177">
                  <c:v>83.66</c:v>
                </c:pt>
                <c:pt idx="13178">
                  <c:v>84.59</c:v>
                </c:pt>
                <c:pt idx="13179">
                  <c:v>80.599999999999994</c:v>
                </c:pt>
                <c:pt idx="13180">
                  <c:v>63.05</c:v>
                </c:pt>
                <c:pt idx="13181">
                  <c:v>68.75</c:v>
                </c:pt>
                <c:pt idx="13182">
                  <c:v>69.16</c:v>
                </c:pt>
                <c:pt idx="13183">
                  <c:v>91.31</c:v>
                </c:pt>
                <c:pt idx="13184">
                  <c:v>82.11</c:v>
                </c:pt>
                <c:pt idx="13185">
                  <c:v>81.66</c:v>
                </c:pt>
                <c:pt idx="13186">
                  <c:v>80.81</c:v>
                </c:pt>
                <c:pt idx="13187">
                  <c:v>78.67</c:v>
                </c:pt>
                <c:pt idx="13188">
                  <c:v>76</c:v>
                </c:pt>
                <c:pt idx="13189">
                  <c:v>62.1</c:v>
                </c:pt>
                <c:pt idx="13190">
                  <c:v>56.27</c:v>
                </c:pt>
                <c:pt idx="13191">
                  <c:v>56.33</c:v>
                </c:pt>
                <c:pt idx="13192">
                  <c:v>56.6</c:v>
                </c:pt>
                <c:pt idx="13193">
                  <c:v>56.82</c:v>
                </c:pt>
                <c:pt idx="13194">
                  <c:v>57.09</c:v>
                </c:pt>
                <c:pt idx="13195">
                  <c:v>57.39</c:v>
                </c:pt>
                <c:pt idx="13196">
                  <c:v>57.68</c:v>
                </c:pt>
                <c:pt idx="13197">
                  <c:v>57.94</c:v>
                </c:pt>
                <c:pt idx="13198">
                  <c:v>58.15</c:v>
                </c:pt>
                <c:pt idx="13199">
                  <c:v>58.29</c:v>
                </c:pt>
                <c:pt idx="13200">
                  <c:v>58.39</c:v>
                </c:pt>
                <c:pt idx="13201">
                  <c:v>58.72</c:v>
                </c:pt>
                <c:pt idx="13202">
                  <c:v>65.05</c:v>
                </c:pt>
                <c:pt idx="13203">
                  <c:v>81.58</c:v>
                </c:pt>
                <c:pt idx="13204">
                  <c:v>71.05</c:v>
                </c:pt>
                <c:pt idx="13205">
                  <c:v>64.36</c:v>
                </c:pt>
                <c:pt idx="13206">
                  <c:v>59.12</c:v>
                </c:pt>
                <c:pt idx="13207">
                  <c:v>59.33</c:v>
                </c:pt>
                <c:pt idx="13208">
                  <c:v>76.78</c:v>
                </c:pt>
                <c:pt idx="13209">
                  <c:v>67.61</c:v>
                </c:pt>
                <c:pt idx="13210">
                  <c:v>68.510000000000005</c:v>
                </c:pt>
                <c:pt idx="13211">
                  <c:v>69.569999999999993</c:v>
                </c:pt>
                <c:pt idx="13212">
                  <c:v>69.55</c:v>
                </c:pt>
                <c:pt idx="13213">
                  <c:v>52.65</c:v>
                </c:pt>
                <c:pt idx="13214">
                  <c:v>51.18</c:v>
                </c:pt>
                <c:pt idx="13215">
                  <c:v>58.98</c:v>
                </c:pt>
                <c:pt idx="13216">
                  <c:v>79.73</c:v>
                </c:pt>
                <c:pt idx="13217">
                  <c:v>74.11</c:v>
                </c:pt>
                <c:pt idx="13218">
                  <c:v>74.56</c:v>
                </c:pt>
                <c:pt idx="13219">
                  <c:v>75.819999999999993</c:v>
                </c:pt>
                <c:pt idx="13220">
                  <c:v>76.55</c:v>
                </c:pt>
                <c:pt idx="13221">
                  <c:v>76.8</c:v>
                </c:pt>
                <c:pt idx="13222">
                  <c:v>76.78</c:v>
                </c:pt>
                <c:pt idx="13223">
                  <c:v>73.56</c:v>
                </c:pt>
                <c:pt idx="13224">
                  <c:v>71.010000000000005</c:v>
                </c:pt>
                <c:pt idx="13225">
                  <c:v>71.38</c:v>
                </c:pt>
                <c:pt idx="13226">
                  <c:v>71.5</c:v>
                </c:pt>
                <c:pt idx="13227">
                  <c:v>57.43</c:v>
                </c:pt>
                <c:pt idx="13228">
                  <c:v>45.56</c:v>
                </c:pt>
                <c:pt idx="13229">
                  <c:v>45.71</c:v>
                </c:pt>
                <c:pt idx="13230">
                  <c:v>45.34</c:v>
                </c:pt>
                <c:pt idx="13231">
                  <c:v>42.94</c:v>
                </c:pt>
                <c:pt idx="13232">
                  <c:v>43.3</c:v>
                </c:pt>
                <c:pt idx="13233">
                  <c:v>47.89</c:v>
                </c:pt>
                <c:pt idx="13234">
                  <c:v>67.55</c:v>
                </c:pt>
                <c:pt idx="13235">
                  <c:v>58.86</c:v>
                </c:pt>
                <c:pt idx="13236">
                  <c:v>59.1</c:v>
                </c:pt>
                <c:pt idx="13237">
                  <c:v>54.58</c:v>
                </c:pt>
                <c:pt idx="13238">
                  <c:v>43</c:v>
                </c:pt>
                <c:pt idx="13239">
                  <c:v>67.06</c:v>
                </c:pt>
                <c:pt idx="13240">
                  <c:v>65.599999999999994</c:v>
                </c:pt>
                <c:pt idx="13241">
                  <c:v>71.69</c:v>
                </c:pt>
                <c:pt idx="13242">
                  <c:v>75.88</c:v>
                </c:pt>
                <c:pt idx="13243">
                  <c:v>92.62</c:v>
                </c:pt>
                <c:pt idx="13244">
                  <c:v>91.27</c:v>
                </c:pt>
                <c:pt idx="13245">
                  <c:v>92.25</c:v>
                </c:pt>
                <c:pt idx="13246">
                  <c:v>96.06</c:v>
                </c:pt>
                <c:pt idx="13247">
                  <c:v>98.52</c:v>
                </c:pt>
                <c:pt idx="13248">
                  <c:v>100.84</c:v>
                </c:pt>
                <c:pt idx="13249">
                  <c:v>95.83</c:v>
                </c:pt>
                <c:pt idx="13250">
                  <c:v>95.28</c:v>
                </c:pt>
                <c:pt idx="13251">
                  <c:v>95.65</c:v>
                </c:pt>
                <c:pt idx="13252">
                  <c:v>96.02</c:v>
                </c:pt>
                <c:pt idx="13253">
                  <c:v>96.24</c:v>
                </c:pt>
                <c:pt idx="13254">
                  <c:v>96.91</c:v>
                </c:pt>
                <c:pt idx="13255">
                  <c:v>99.37</c:v>
                </c:pt>
                <c:pt idx="13256">
                  <c:v>100.92</c:v>
                </c:pt>
                <c:pt idx="13257">
                  <c:v>98.05</c:v>
                </c:pt>
                <c:pt idx="13258">
                  <c:v>95.32</c:v>
                </c:pt>
                <c:pt idx="13259">
                  <c:v>97.75</c:v>
                </c:pt>
                <c:pt idx="13260">
                  <c:v>100.13</c:v>
                </c:pt>
                <c:pt idx="13261">
                  <c:v>103.94</c:v>
                </c:pt>
                <c:pt idx="13262">
                  <c:v>104.67</c:v>
                </c:pt>
                <c:pt idx="13263">
                  <c:v>102.55</c:v>
                </c:pt>
                <c:pt idx="13264">
                  <c:v>100.47</c:v>
                </c:pt>
                <c:pt idx="13265">
                  <c:v>103.51</c:v>
                </c:pt>
                <c:pt idx="13266">
                  <c:v>106.13</c:v>
                </c:pt>
                <c:pt idx="13267">
                  <c:v>106.22</c:v>
                </c:pt>
                <c:pt idx="13268">
                  <c:v>106.17</c:v>
                </c:pt>
                <c:pt idx="13269">
                  <c:v>106.24</c:v>
                </c:pt>
                <c:pt idx="13270">
                  <c:v>106.44</c:v>
                </c:pt>
                <c:pt idx="13271">
                  <c:v>106.79</c:v>
                </c:pt>
                <c:pt idx="13272">
                  <c:v>106.99</c:v>
                </c:pt>
                <c:pt idx="13273">
                  <c:v>107.27</c:v>
                </c:pt>
                <c:pt idx="13274">
                  <c:v>105.54</c:v>
                </c:pt>
                <c:pt idx="13275">
                  <c:v>108.35</c:v>
                </c:pt>
                <c:pt idx="13276">
                  <c:v>104.59</c:v>
                </c:pt>
                <c:pt idx="13277">
                  <c:v>108.72</c:v>
                </c:pt>
                <c:pt idx="13278">
                  <c:v>114.52</c:v>
                </c:pt>
                <c:pt idx="13279">
                  <c:v>114.26</c:v>
                </c:pt>
                <c:pt idx="13280">
                  <c:v>112.47</c:v>
                </c:pt>
                <c:pt idx="13281">
                  <c:v>110.17</c:v>
                </c:pt>
                <c:pt idx="13282">
                  <c:v>110.98</c:v>
                </c:pt>
                <c:pt idx="13283">
                  <c:v>112.22</c:v>
                </c:pt>
                <c:pt idx="13284">
                  <c:v>113.36</c:v>
                </c:pt>
                <c:pt idx="13285">
                  <c:v>114.77</c:v>
                </c:pt>
                <c:pt idx="13286">
                  <c:v>115.83</c:v>
                </c:pt>
                <c:pt idx="13287">
                  <c:v>117.37</c:v>
                </c:pt>
                <c:pt idx="13288">
                  <c:v>118.92</c:v>
                </c:pt>
                <c:pt idx="13289">
                  <c:v>116.31</c:v>
                </c:pt>
                <c:pt idx="13290">
                  <c:v>116.31</c:v>
                </c:pt>
                <c:pt idx="13291">
                  <c:v>116.54</c:v>
                </c:pt>
                <c:pt idx="13292">
                  <c:v>114.87</c:v>
                </c:pt>
                <c:pt idx="13293">
                  <c:v>113.79</c:v>
                </c:pt>
                <c:pt idx="13294">
                  <c:v>115.03</c:v>
                </c:pt>
                <c:pt idx="13295">
                  <c:v>117.64</c:v>
                </c:pt>
                <c:pt idx="13296">
                  <c:v>115.4</c:v>
                </c:pt>
                <c:pt idx="13297">
                  <c:v>116.13</c:v>
                </c:pt>
                <c:pt idx="13298">
                  <c:v>116.48</c:v>
                </c:pt>
                <c:pt idx="13299">
                  <c:v>115.95</c:v>
                </c:pt>
                <c:pt idx="13300">
                  <c:v>118.23</c:v>
                </c:pt>
                <c:pt idx="13301">
                  <c:v>116.78</c:v>
                </c:pt>
                <c:pt idx="13302">
                  <c:v>117.62</c:v>
                </c:pt>
                <c:pt idx="13303">
                  <c:v>118.02</c:v>
                </c:pt>
                <c:pt idx="13304">
                  <c:v>118.49</c:v>
                </c:pt>
                <c:pt idx="13305">
                  <c:v>116.95</c:v>
                </c:pt>
                <c:pt idx="13306">
                  <c:v>109.15</c:v>
                </c:pt>
                <c:pt idx="13307">
                  <c:v>109.13</c:v>
                </c:pt>
                <c:pt idx="13308">
                  <c:v>109.66</c:v>
                </c:pt>
                <c:pt idx="13309">
                  <c:v>109.86</c:v>
                </c:pt>
                <c:pt idx="13310">
                  <c:v>109.9</c:v>
                </c:pt>
                <c:pt idx="13311">
                  <c:v>107.56</c:v>
                </c:pt>
                <c:pt idx="13312">
                  <c:v>107.44</c:v>
                </c:pt>
                <c:pt idx="13313">
                  <c:v>105.73</c:v>
                </c:pt>
                <c:pt idx="13314">
                  <c:v>107.21</c:v>
                </c:pt>
                <c:pt idx="13315">
                  <c:v>98.58</c:v>
                </c:pt>
                <c:pt idx="13316">
                  <c:v>102.12</c:v>
                </c:pt>
                <c:pt idx="13317">
                  <c:v>103.28</c:v>
                </c:pt>
                <c:pt idx="13318">
                  <c:v>96.08</c:v>
                </c:pt>
                <c:pt idx="13319">
                  <c:v>95.77</c:v>
                </c:pt>
                <c:pt idx="13320">
                  <c:v>95.26</c:v>
                </c:pt>
                <c:pt idx="13321">
                  <c:v>93.37</c:v>
                </c:pt>
                <c:pt idx="13322">
                  <c:v>94.75</c:v>
                </c:pt>
                <c:pt idx="13323">
                  <c:v>92.21</c:v>
                </c:pt>
                <c:pt idx="13324">
                  <c:v>86.71</c:v>
                </c:pt>
                <c:pt idx="13325">
                  <c:v>77.55</c:v>
                </c:pt>
                <c:pt idx="13326">
                  <c:v>73.31</c:v>
                </c:pt>
                <c:pt idx="13327">
                  <c:v>77.94</c:v>
                </c:pt>
                <c:pt idx="13328">
                  <c:v>80.22</c:v>
                </c:pt>
                <c:pt idx="13329">
                  <c:v>91.96</c:v>
                </c:pt>
                <c:pt idx="13330">
                  <c:v>93.49</c:v>
                </c:pt>
                <c:pt idx="13331">
                  <c:v>93.69</c:v>
                </c:pt>
                <c:pt idx="13332">
                  <c:v>86.73</c:v>
                </c:pt>
                <c:pt idx="13333">
                  <c:v>96.91</c:v>
                </c:pt>
                <c:pt idx="13334">
                  <c:v>102.06</c:v>
                </c:pt>
                <c:pt idx="13335">
                  <c:v>102.55</c:v>
                </c:pt>
                <c:pt idx="13336">
                  <c:v>102.92</c:v>
                </c:pt>
                <c:pt idx="13337">
                  <c:v>101.35</c:v>
                </c:pt>
                <c:pt idx="13338">
                  <c:v>100.23</c:v>
                </c:pt>
                <c:pt idx="13339">
                  <c:v>100.96</c:v>
                </c:pt>
                <c:pt idx="13340">
                  <c:v>101.47</c:v>
                </c:pt>
                <c:pt idx="13341">
                  <c:v>102.18</c:v>
                </c:pt>
                <c:pt idx="13342">
                  <c:v>102.18</c:v>
                </c:pt>
                <c:pt idx="13343">
                  <c:v>101.57</c:v>
                </c:pt>
                <c:pt idx="13344">
                  <c:v>101.94</c:v>
                </c:pt>
                <c:pt idx="13345">
                  <c:v>105.03</c:v>
                </c:pt>
                <c:pt idx="13346">
                  <c:v>106.28</c:v>
                </c:pt>
                <c:pt idx="13347">
                  <c:v>107.23</c:v>
                </c:pt>
                <c:pt idx="13348">
                  <c:v>106.87</c:v>
                </c:pt>
                <c:pt idx="13349">
                  <c:v>106.6</c:v>
                </c:pt>
                <c:pt idx="13350">
                  <c:v>107.36</c:v>
                </c:pt>
                <c:pt idx="13351">
                  <c:v>109.25</c:v>
                </c:pt>
                <c:pt idx="13352">
                  <c:v>109.47</c:v>
                </c:pt>
                <c:pt idx="13353">
                  <c:v>111.69</c:v>
                </c:pt>
                <c:pt idx="13354">
                  <c:v>113.34</c:v>
                </c:pt>
                <c:pt idx="13355">
                  <c:v>114.64</c:v>
                </c:pt>
                <c:pt idx="13356">
                  <c:v>114.24</c:v>
                </c:pt>
                <c:pt idx="13357">
                  <c:v>113.48</c:v>
                </c:pt>
                <c:pt idx="13358">
                  <c:v>116.44</c:v>
                </c:pt>
                <c:pt idx="13359">
                  <c:v>112.73</c:v>
                </c:pt>
                <c:pt idx="13360">
                  <c:v>110.63</c:v>
                </c:pt>
                <c:pt idx="13361">
                  <c:v>103.85</c:v>
                </c:pt>
                <c:pt idx="13362">
                  <c:v>104.18</c:v>
                </c:pt>
                <c:pt idx="13363">
                  <c:v>104.34</c:v>
                </c:pt>
                <c:pt idx="13364">
                  <c:v>104.24</c:v>
                </c:pt>
                <c:pt idx="13365">
                  <c:v>104.46</c:v>
                </c:pt>
                <c:pt idx="13366">
                  <c:v>104.77</c:v>
                </c:pt>
                <c:pt idx="13367">
                  <c:v>104.97</c:v>
                </c:pt>
                <c:pt idx="13368">
                  <c:v>105.38</c:v>
                </c:pt>
                <c:pt idx="13369">
                  <c:v>85.86</c:v>
                </c:pt>
                <c:pt idx="13370">
                  <c:v>95.79</c:v>
                </c:pt>
                <c:pt idx="13371">
                  <c:v>98.32</c:v>
                </c:pt>
                <c:pt idx="13372">
                  <c:v>86.94</c:v>
                </c:pt>
                <c:pt idx="13373">
                  <c:v>87.48</c:v>
                </c:pt>
                <c:pt idx="13374">
                  <c:v>89.42</c:v>
                </c:pt>
                <c:pt idx="13375">
                  <c:v>93.63</c:v>
                </c:pt>
                <c:pt idx="13376">
                  <c:v>99.52</c:v>
                </c:pt>
                <c:pt idx="13377">
                  <c:v>100.6</c:v>
                </c:pt>
                <c:pt idx="13378">
                  <c:v>92.07</c:v>
                </c:pt>
                <c:pt idx="13379">
                  <c:v>85.39</c:v>
                </c:pt>
                <c:pt idx="13380">
                  <c:v>80.790000000000006</c:v>
                </c:pt>
                <c:pt idx="13381">
                  <c:v>81.66</c:v>
                </c:pt>
                <c:pt idx="13382">
                  <c:v>83.15</c:v>
                </c:pt>
                <c:pt idx="13383">
                  <c:v>99.23</c:v>
                </c:pt>
                <c:pt idx="13384">
                  <c:v>103.12</c:v>
                </c:pt>
                <c:pt idx="13385">
                  <c:v>104.97</c:v>
                </c:pt>
                <c:pt idx="13386">
                  <c:v>104.4</c:v>
                </c:pt>
                <c:pt idx="13387">
                  <c:v>102.67</c:v>
                </c:pt>
                <c:pt idx="13388">
                  <c:v>102.96</c:v>
                </c:pt>
                <c:pt idx="13389">
                  <c:v>104.51</c:v>
                </c:pt>
                <c:pt idx="13390">
                  <c:v>104.18</c:v>
                </c:pt>
                <c:pt idx="13391">
                  <c:v>95.4</c:v>
                </c:pt>
                <c:pt idx="13392">
                  <c:v>102.86</c:v>
                </c:pt>
                <c:pt idx="13393">
                  <c:v>101.49</c:v>
                </c:pt>
                <c:pt idx="13394">
                  <c:v>102.16</c:v>
                </c:pt>
                <c:pt idx="13395">
                  <c:v>102.73</c:v>
                </c:pt>
                <c:pt idx="13396">
                  <c:v>92.96</c:v>
                </c:pt>
                <c:pt idx="13397">
                  <c:v>91.23</c:v>
                </c:pt>
                <c:pt idx="13398">
                  <c:v>91.39</c:v>
                </c:pt>
                <c:pt idx="13399">
                  <c:v>88.93</c:v>
                </c:pt>
                <c:pt idx="13400">
                  <c:v>105.83</c:v>
                </c:pt>
                <c:pt idx="13401">
                  <c:v>105.99</c:v>
                </c:pt>
                <c:pt idx="13402">
                  <c:v>105.36</c:v>
                </c:pt>
                <c:pt idx="13403">
                  <c:v>108.8</c:v>
                </c:pt>
                <c:pt idx="13404">
                  <c:v>107.68</c:v>
                </c:pt>
                <c:pt idx="13405">
                  <c:v>108.78</c:v>
                </c:pt>
                <c:pt idx="13406">
                  <c:v>109.74</c:v>
                </c:pt>
                <c:pt idx="13407">
                  <c:v>110.78</c:v>
                </c:pt>
                <c:pt idx="13408">
                  <c:v>105.77</c:v>
                </c:pt>
                <c:pt idx="13409">
                  <c:v>102.88</c:v>
                </c:pt>
                <c:pt idx="13410">
                  <c:v>103.1</c:v>
                </c:pt>
                <c:pt idx="13411">
                  <c:v>103.55</c:v>
                </c:pt>
                <c:pt idx="13412">
                  <c:v>102.92</c:v>
                </c:pt>
                <c:pt idx="13413">
                  <c:v>105.46</c:v>
                </c:pt>
                <c:pt idx="13414">
                  <c:v>108.94</c:v>
                </c:pt>
                <c:pt idx="13415">
                  <c:v>181.65</c:v>
                </c:pt>
                <c:pt idx="13416">
                  <c:v>425.1</c:v>
                </c:pt>
                <c:pt idx="13417">
                  <c:v>418.8</c:v>
                </c:pt>
                <c:pt idx="13418">
                  <c:v>411.9</c:v>
                </c:pt>
                <c:pt idx="13419">
                  <c:v>404.2</c:v>
                </c:pt>
                <c:pt idx="13420">
                  <c:v>399.7</c:v>
                </c:pt>
                <c:pt idx="13421">
                  <c:v>401</c:v>
                </c:pt>
                <c:pt idx="13422">
                  <c:v>391.8</c:v>
                </c:pt>
                <c:pt idx="13423">
                  <c:v>389.4</c:v>
                </c:pt>
                <c:pt idx="13424">
                  <c:v>393.1</c:v>
                </c:pt>
                <c:pt idx="13425">
                  <c:v>392.2</c:v>
                </c:pt>
                <c:pt idx="13426">
                  <c:v>130.22</c:v>
                </c:pt>
                <c:pt idx="13427">
                  <c:v>100.35</c:v>
                </c:pt>
                <c:pt idx="13428">
                  <c:v>102</c:v>
                </c:pt>
                <c:pt idx="13429">
                  <c:v>104.04</c:v>
                </c:pt>
                <c:pt idx="13430">
                  <c:v>90.03</c:v>
                </c:pt>
                <c:pt idx="13431">
                  <c:v>96.14</c:v>
                </c:pt>
                <c:pt idx="13432">
                  <c:v>99.92</c:v>
                </c:pt>
                <c:pt idx="13433">
                  <c:v>109.33</c:v>
                </c:pt>
                <c:pt idx="13434">
                  <c:v>109.6</c:v>
                </c:pt>
                <c:pt idx="13435">
                  <c:v>109.11</c:v>
                </c:pt>
                <c:pt idx="13436">
                  <c:v>106.99</c:v>
                </c:pt>
                <c:pt idx="13437">
                  <c:v>107.23</c:v>
                </c:pt>
                <c:pt idx="13438">
                  <c:v>99.88</c:v>
                </c:pt>
                <c:pt idx="13439">
                  <c:v>95.85</c:v>
                </c:pt>
                <c:pt idx="13440">
                  <c:v>101.02</c:v>
                </c:pt>
                <c:pt idx="13441">
                  <c:v>101.15</c:v>
                </c:pt>
                <c:pt idx="13442">
                  <c:v>100.94</c:v>
                </c:pt>
                <c:pt idx="13443">
                  <c:v>101.68</c:v>
                </c:pt>
                <c:pt idx="13444">
                  <c:v>102.31</c:v>
                </c:pt>
                <c:pt idx="13445">
                  <c:v>103.79</c:v>
                </c:pt>
                <c:pt idx="13446">
                  <c:v>105.26</c:v>
                </c:pt>
                <c:pt idx="13447">
                  <c:v>106.48</c:v>
                </c:pt>
                <c:pt idx="13448">
                  <c:v>107.19</c:v>
                </c:pt>
                <c:pt idx="13449">
                  <c:v>110</c:v>
                </c:pt>
                <c:pt idx="13450">
                  <c:v>109.86</c:v>
                </c:pt>
                <c:pt idx="13451">
                  <c:v>110.19</c:v>
                </c:pt>
                <c:pt idx="13452">
                  <c:v>110.78</c:v>
                </c:pt>
                <c:pt idx="13453">
                  <c:v>111.45</c:v>
                </c:pt>
                <c:pt idx="13454">
                  <c:v>112.1</c:v>
                </c:pt>
                <c:pt idx="13455">
                  <c:v>108.58</c:v>
                </c:pt>
                <c:pt idx="13456">
                  <c:v>104.79</c:v>
                </c:pt>
                <c:pt idx="13457">
                  <c:v>106.17</c:v>
                </c:pt>
                <c:pt idx="13458">
                  <c:v>104.87</c:v>
                </c:pt>
                <c:pt idx="13459">
                  <c:v>102.53</c:v>
                </c:pt>
                <c:pt idx="13460">
                  <c:v>86</c:v>
                </c:pt>
                <c:pt idx="13461">
                  <c:v>81.599999999999994</c:v>
                </c:pt>
                <c:pt idx="13462">
                  <c:v>90.07</c:v>
                </c:pt>
                <c:pt idx="13463">
                  <c:v>103.3</c:v>
                </c:pt>
                <c:pt idx="13464">
                  <c:v>105.42</c:v>
                </c:pt>
                <c:pt idx="13465">
                  <c:v>104.91</c:v>
                </c:pt>
                <c:pt idx="13466">
                  <c:v>102.35</c:v>
                </c:pt>
                <c:pt idx="13467">
                  <c:v>100.41</c:v>
                </c:pt>
                <c:pt idx="13468">
                  <c:v>93.53</c:v>
                </c:pt>
                <c:pt idx="13469">
                  <c:v>92.15</c:v>
                </c:pt>
                <c:pt idx="13470">
                  <c:v>94.85</c:v>
                </c:pt>
                <c:pt idx="13471">
                  <c:v>95.85</c:v>
                </c:pt>
                <c:pt idx="13472">
                  <c:v>96.99</c:v>
                </c:pt>
                <c:pt idx="13473">
                  <c:v>97.75</c:v>
                </c:pt>
                <c:pt idx="13474">
                  <c:v>97.97</c:v>
                </c:pt>
                <c:pt idx="13475">
                  <c:v>101.84</c:v>
                </c:pt>
                <c:pt idx="13476">
                  <c:v>94.49</c:v>
                </c:pt>
                <c:pt idx="13477">
                  <c:v>85.69</c:v>
                </c:pt>
                <c:pt idx="13478">
                  <c:v>89.95</c:v>
                </c:pt>
                <c:pt idx="13479">
                  <c:v>98.54</c:v>
                </c:pt>
                <c:pt idx="13480">
                  <c:v>102.06</c:v>
                </c:pt>
                <c:pt idx="13481">
                  <c:v>102.31</c:v>
                </c:pt>
                <c:pt idx="13482">
                  <c:v>102.77</c:v>
                </c:pt>
                <c:pt idx="13483">
                  <c:v>103.65</c:v>
                </c:pt>
                <c:pt idx="13484">
                  <c:v>104.95</c:v>
                </c:pt>
                <c:pt idx="13485">
                  <c:v>105.89</c:v>
                </c:pt>
                <c:pt idx="13486">
                  <c:v>106.77</c:v>
                </c:pt>
                <c:pt idx="13487">
                  <c:v>107.36</c:v>
                </c:pt>
                <c:pt idx="13488">
                  <c:v>102.92</c:v>
                </c:pt>
                <c:pt idx="13489">
                  <c:v>106.7</c:v>
                </c:pt>
                <c:pt idx="13490">
                  <c:v>106.66</c:v>
                </c:pt>
                <c:pt idx="13491">
                  <c:v>105.5</c:v>
                </c:pt>
                <c:pt idx="13492">
                  <c:v>104.18</c:v>
                </c:pt>
                <c:pt idx="13493">
                  <c:v>104.22</c:v>
                </c:pt>
                <c:pt idx="13494">
                  <c:v>104.18</c:v>
                </c:pt>
                <c:pt idx="13495">
                  <c:v>108.21</c:v>
                </c:pt>
                <c:pt idx="13496">
                  <c:v>108.86</c:v>
                </c:pt>
                <c:pt idx="13497">
                  <c:v>109.25</c:v>
                </c:pt>
                <c:pt idx="13498">
                  <c:v>113.24</c:v>
                </c:pt>
                <c:pt idx="13499">
                  <c:v>103.28</c:v>
                </c:pt>
                <c:pt idx="13500">
                  <c:v>103.37</c:v>
                </c:pt>
                <c:pt idx="13501">
                  <c:v>85.2</c:v>
                </c:pt>
                <c:pt idx="13502">
                  <c:v>92.15</c:v>
                </c:pt>
                <c:pt idx="13503">
                  <c:v>93.82</c:v>
                </c:pt>
                <c:pt idx="13504">
                  <c:v>92.76</c:v>
                </c:pt>
                <c:pt idx="13505">
                  <c:v>97.01</c:v>
                </c:pt>
                <c:pt idx="13506">
                  <c:v>98.5</c:v>
                </c:pt>
                <c:pt idx="13507">
                  <c:v>99.44</c:v>
                </c:pt>
                <c:pt idx="13508">
                  <c:v>100.54</c:v>
                </c:pt>
                <c:pt idx="13509">
                  <c:v>101.76</c:v>
                </c:pt>
                <c:pt idx="13510">
                  <c:v>102.8</c:v>
                </c:pt>
                <c:pt idx="13511">
                  <c:v>103.49</c:v>
                </c:pt>
                <c:pt idx="13512">
                  <c:v>104.02</c:v>
                </c:pt>
                <c:pt idx="13513">
                  <c:v>107.8</c:v>
                </c:pt>
                <c:pt idx="13514">
                  <c:v>108.72</c:v>
                </c:pt>
                <c:pt idx="13515">
                  <c:v>108.8</c:v>
                </c:pt>
                <c:pt idx="13516">
                  <c:v>107.56</c:v>
                </c:pt>
                <c:pt idx="13517">
                  <c:v>104.49</c:v>
                </c:pt>
                <c:pt idx="13518">
                  <c:v>104.67</c:v>
                </c:pt>
                <c:pt idx="13519">
                  <c:v>103.79</c:v>
                </c:pt>
                <c:pt idx="13520">
                  <c:v>105.48</c:v>
                </c:pt>
                <c:pt idx="13521">
                  <c:v>108.19</c:v>
                </c:pt>
                <c:pt idx="13522">
                  <c:v>111.29</c:v>
                </c:pt>
                <c:pt idx="13523">
                  <c:v>112.16</c:v>
                </c:pt>
                <c:pt idx="13524">
                  <c:v>93.53</c:v>
                </c:pt>
                <c:pt idx="13525">
                  <c:v>108.46</c:v>
                </c:pt>
                <c:pt idx="13526">
                  <c:v>108.23</c:v>
                </c:pt>
                <c:pt idx="13527">
                  <c:v>110.51</c:v>
                </c:pt>
                <c:pt idx="13528">
                  <c:v>103.91</c:v>
                </c:pt>
                <c:pt idx="13529">
                  <c:v>107.03</c:v>
                </c:pt>
                <c:pt idx="13530">
                  <c:v>110.86</c:v>
                </c:pt>
                <c:pt idx="13531">
                  <c:v>106.38</c:v>
                </c:pt>
                <c:pt idx="13532">
                  <c:v>101.68</c:v>
                </c:pt>
                <c:pt idx="13533">
                  <c:v>103.49</c:v>
                </c:pt>
                <c:pt idx="13534">
                  <c:v>107.66</c:v>
                </c:pt>
                <c:pt idx="13535">
                  <c:v>107.48</c:v>
                </c:pt>
                <c:pt idx="13536">
                  <c:v>102.92</c:v>
                </c:pt>
                <c:pt idx="13537">
                  <c:v>97.95</c:v>
                </c:pt>
                <c:pt idx="13538">
                  <c:v>98.4</c:v>
                </c:pt>
                <c:pt idx="13539">
                  <c:v>98.58</c:v>
                </c:pt>
                <c:pt idx="13540">
                  <c:v>98.7</c:v>
                </c:pt>
                <c:pt idx="13541">
                  <c:v>98.7</c:v>
                </c:pt>
                <c:pt idx="13542">
                  <c:v>99.05</c:v>
                </c:pt>
                <c:pt idx="13543">
                  <c:v>99.42</c:v>
                </c:pt>
                <c:pt idx="13544">
                  <c:v>103.18</c:v>
                </c:pt>
                <c:pt idx="13545">
                  <c:v>103.3</c:v>
                </c:pt>
                <c:pt idx="13546">
                  <c:v>98.95</c:v>
                </c:pt>
                <c:pt idx="13547">
                  <c:v>100.51</c:v>
                </c:pt>
                <c:pt idx="13548">
                  <c:v>100.64</c:v>
                </c:pt>
                <c:pt idx="13549">
                  <c:v>107.42</c:v>
                </c:pt>
                <c:pt idx="13550">
                  <c:v>112.14</c:v>
                </c:pt>
                <c:pt idx="13551">
                  <c:v>113.04</c:v>
                </c:pt>
                <c:pt idx="13552">
                  <c:v>106.6</c:v>
                </c:pt>
                <c:pt idx="13553">
                  <c:v>96.32</c:v>
                </c:pt>
                <c:pt idx="13554">
                  <c:v>103.41</c:v>
                </c:pt>
                <c:pt idx="13555">
                  <c:v>107.23</c:v>
                </c:pt>
                <c:pt idx="13556">
                  <c:v>109.86</c:v>
                </c:pt>
                <c:pt idx="13557">
                  <c:v>107.6</c:v>
                </c:pt>
                <c:pt idx="13558">
                  <c:v>104.4</c:v>
                </c:pt>
                <c:pt idx="13559">
                  <c:v>92.07</c:v>
                </c:pt>
                <c:pt idx="13560">
                  <c:v>91.31</c:v>
                </c:pt>
                <c:pt idx="13561">
                  <c:v>91.96</c:v>
                </c:pt>
                <c:pt idx="13562">
                  <c:v>92.98</c:v>
                </c:pt>
                <c:pt idx="13563">
                  <c:v>94.33</c:v>
                </c:pt>
                <c:pt idx="13564">
                  <c:v>96.24</c:v>
                </c:pt>
                <c:pt idx="13565">
                  <c:v>84.02</c:v>
                </c:pt>
                <c:pt idx="13566">
                  <c:v>78.73</c:v>
                </c:pt>
                <c:pt idx="13567">
                  <c:v>85.2</c:v>
                </c:pt>
                <c:pt idx="13568">
                  <c:v>89.5</c:v>
                </c:pt>
                <c:pt idx="13569">
                  <c:v>96.36</c:v>
                </c:pt>
                <c:pt idx="13570">
                  <c:v>85.61</c:v>
                </c:pt>
                <c:pt idx="13571">
                  <c:v>83.35</c:v>
                </c:pt>
                <c:pt idx="13572">
                  <c:v>89.91</c:v>
                </c:pt>
                <c:pt idx="13573">
                  <c:v>92.41</c:v>
                </c:pt>
                <c:pt idx="13574">
                  <c:v>93.61</c:v>
                </c:pt>
                <c:pt idx="13575">
                  <c:v>94.06</c:v>
                </c:pt>
                <c:pt idx="13576">
                  <c:v>99.13</c:v>
                </c:pt>
                <c:pt idx="13577">
                  <c:v>100.6</c:v>
                </c:pt>
                <c:pt idx="13578">
                  <c:v>102.35</c:v>
                </c:pt>
                <c:pt idx="13579">
                  <c:v>102.94</c:v>
                </c:pt>
                <c:pt idx="13580">
                  <c:v>103.53</c:v>
                </c:pt>
                <c:pt idx="13581">
                  <c:v>104.04</c:v>
                </c:pt>
                <c:pt idx="13582">
                  <c:v>102.41</c:v>
                </c:pt>
                <c:pt idx="13583">
                  <c:v>102</c:v>
                </c:pt>
                <c:pt idx="13584">
                  <c:v>101.45</c:v>
                </c:pt>
                <c:pt idx="13585">
                  <c:v>102.69</c:v>
                </c:pt>
                <c:pt idx="13586">
                  <c:v>104.83</c:v>
                </c:pt>
                <c:pt idx="13587">
                  <c:v>106.5</c:v>
                </c:pt>
                <c:pt idx="13588">
                  <c:v>110.14</c:v>
                </c:pt>
                <c:pt idx="13589">
                  <c:v>108.5</c:v>
                </c:pt>
                <c:pt idx="13590">
                  <c:v>107.5</c:v>
                </c:pt>
                <c:pt idx="13591">
                  <c:v>103.98</c:v>
                </c:pt>
                <c:pt idx="13592">
                  <c:v>101.21</c:v>
                </c:pt>
                <c:pt idx="13593">
                  <c:v>102.29</c:v>
                </c:pt>
                <c:pt idx="13594">
                  <c:v>103.28</c:v>
                </c:pt>
                <c:pt idx="13595">
                  <c:v>102.96</c:v>
                </c:pt>
                <c:pt idx="13596">
                  <c:v>103.77</c:v>
                </c:pt>
                <c:pt idx="13597">
                  <c:v>100.19</c:v>
                </c:pt>
                <c:pt idx="13598">
                  <c:v>99.84</c:v>
                </c:pt>
                <c:pt idx="13599">
                  <c:v>102.27</c:v>
                </c:pt>
                <c:pt idx="13600">
                  <c:v>96.77</c:v>
                </c:pt>
                <c:pt idx="13601">
                  <c:v>107.74</c:v>
                </c:pt>
                <c:pt idx="13602">
                  <c:v>115.64</c:v>
                </c:pt>
                <c:pt idx="13603">
                  <c:v>116.25</c:v>
                </c:pt>
                <c:pt idx="13604">
                  <c:v>117.43</c:v>
                </c:pt>
                <c:pt idx="13605">
                  <c:v>119.29</c:v>
                </c:pt>
                <c:pt idx="13606">
                  <c:v>113.65</c:v>
                </c:pt>
                <c:pt idx="13607">
                  <c:v>113.59</c:v>
                </c:pt>
                <c:pt idx="13608">
                  <c:v>113.32</c:v>
                </c:pt>
                <c:pt idx="13609">
                  <c:v>109.45</c:v>
                </c:pt>
                <c:pt idx="13610">
                  <c:v>111.2</c:v>
                </c:pt>
                <c:pt idx="13611">
                  <c:v>111.73</c:v>
                </c:pt>
                <c:pt idx="13612">
                  <c:v>110.31</c:v>
                </c:pt>
                <c:pt idx="13613">
                  <c:v>105.91</c:v>
                </c:pt>
                <c:pt idx="13614">
                  <c:v>107.66</c:v>
                </c:pt>
                <c:pt idx="13615">
                  <c:v>105.77</c:v>
                </c:pt>
                <c:pt idx="13616">
                  <c:v>106.91</c:v>
                </c:pt>
                <c:pt idx="13617">
                  <c:v>107.86</c:v>
                </c:pt>
                <c:pt idx="13618">
                  <c:v>107.5</c:v>
                </c:pt>
                <c:pt idx="13619">
                  <c:v>106.7</c:v>
                </c:pt>
                <c:pt idx="13620">
                  <c:v>105.22</c:v>
                </c:pt>
                <c:pt idx="13621">
                  <c:v>102.1</c:v>
                </c:pt>
                <c:pt idx="13622">
                  <c:v>102.33</c:v>
                </c:pt>
                <c:pt idx="13623">
                  <c:v>102.65</c:v>
                </c:pt>
                <c:pt idx="13624">
                  <c:v>97.56</c:v>
                </c:pt>
                <c:pt idx="13625">
                  <c:v>96.75</c:v>
                </c:pt>
                <c:pt idx="13626">
                  <c:v>97.77</c:v>
                </c:pt>
                <c:pt idx="13627">
                  <c:v>96.65</c:v>
                </c:pt>
                <c:pt idx="13628">
                  <c:v>96.97</c:v>
                </c:pt>
                <c:pt idx="13629">
                  <c:v>97.77</c:v>
                </c:pt>
                <c:pt idx="13630">
                  <c:v>97.36</c:v>
                </c:pt>
                <c:pt idx="13631">
                  <c:v>97.28</c:v>
                </c:pt>
                <c:pt idx="13632">
                  <c:v>98.19</c:v>
                </c:pt>
                <c:pt idx="13633">
                  <c:v>95.18</c:v>
                </c:pt>
                <c:pt idx="13634">
                  <c:v>87.06</c:v>
                </c:pt>
                <c:pt idx="13635">
                  <c:v>96.3</c:v>
                </c:pt>
                <c:pt idx="13636">
                  <c:v>101.63</c:v>
                </c:pt>
                <c:pt idx="13637">
                  <c:v>97.14</c:v>
                </c:pt>
                <c:pt idx="13638">
                  <c:v>95.28</c:v>
                </c:pt>
                <c:pt idx="13639">
                  <c:v>86.67</c:v>
                </c:pt>
                <c:pt idx="13640">
                  <c:v>93.92</c:v>
                </c:pt>
                <c:pt idx="13641">
                  <c:v>82.92</c:v>
                </c:pt>
                <c:pt idx="13642">
                  <c:v>82.74</c:v>
                </c:pt>
                <c:pt idx="13643">
                  <c:v>84.98</c:v>
                </c:pt>
                <c:pt idx="13644">
                  <c:v>94.51</c:v>
                </c:pt>
                <c:pt idx="13645">
                  <c:v>94.39</c:v>
                </c:pt>
                <c:pt idx="13646">
                  <c:v>94.51</c:v>
                </c:pt>
                <c:pt idx="13647">
                  <c:v>96.26</c:v>
                </c:pt>
                <c:pt idx="13648">
                  <c:v>91.56</c:v>
                </c:pt>
                <c:pt idx="13649">
                  <c:v>90.58</c:v>
                </c:pt>
                <c:pt idx="13650">
                  <c:v>90.99</c:v>
                </c:pt>
                <c:pt idx="13651">
                  <c:v>93.06</c:v>
                </c:pt>
                <c:pt idx="13652">
                  <c:v>93.35</c:v>
                </c:pt>
                <c:pt idx="13653">
                  <c:v>89.7</c:v>
                </c:pt>
                <c:pt idx="13654">
                  <c:v>88.03</c:v>
                </c:pt>
                <c:pt idx="13655">
                  <c:v>84.74</c:v>
                </c:pt>
                <c:pt idx="13656">
                  <c:v>85.86</c:v>
                </c:pt>
                <c:pt idx="13657">
                  <c:v>86.73</c:v>
                </c:pt>
                <c:pt idx="13658">
                  <c:v>87.93</c:v>
                </c:pt>
                <c:pt idx="13659">
                  <c:v>91.74</c:v>
                </c:pt>
                <c:pt idx="13660">
                  <c:v>102.37</c:v>
                </c:pt>
                <c:pt idx="13661">
                  <c:v>101.76</c:v>
                </c:pt>
                <c:pt idx="13662">
                  <c:v>97.14</c:v>
                </c:pt>
                <c:pt idx="13663">
                  <c:v>94.75</c:v>
                </c:pt>
                <c:pt idx="13664">
                  <c:v>89.99</c:v>
                </c:pt>
                <c:pt idx="13665">
                  <c:v>89.56</c:v>
                </c:pt>
                <c:pt idx="13666">
                  <c:v>87.69</c:v>
                </c:pt>
                <c:pt idx="13667">
                  <c:v>87.14</c:v>
                </c:pt>
                <c:pt idx="13668">
                  <c:v>86.45</c:v>
                </c:pt>
                <c:pt idx="13669">
                  <c:v>85.31</c:v>
                </c:pt>
                <c:pt idx="13670">
                  <c:v>88.62</c:v>
                </c:pt>
                <c:pt idx="13671">
                  <c:v>79.97</c:v>
                </c:pt>
                <c:pt idx="13672">
                  <c:v>99.44</c:v>
                </c:pt>
                <c:pt idx="13673">
                  <c:v>93.39</c:v>
                </c:pt>
                <c:pt idx="13674">
                  <c:v>90.7</c:v>
                </c:pt>
                <c:pt idx="13675">
                  <c:v>75.31</c:v>
                </c:pt>
                <c:pt idx="13676">
                  <c:v>81.42</c:v>
                </c:pt>
                <c:pt idx="13677">
                  <c:v>99.9</c:v>
                </c:pt>
                <c:pt idx="13678">
                  <c:v>105.75</c:v>
                </c:pt>
                <c:pt idx="13679">
                  <c:v>106.54</c:v>
                </c:pt>
                <c:pt idx="13680">
                  <c:v>108.03</c:v>
                </c:pt>
                <c:pt idx="13681">
                  <c:v>109.45</c:v>
                </c:pt>
                <c:pt idx="13682">
                  <c:v>110.86</c:v>
                </c:pt>
                <c:pt idx="13683">
                  <c:v>112.14</c:v>
                </c:pt>
                <c:pt idx="13684">
                  <c:v>113.67</c:v>
                </c:pt>
                <c:pt idx="13685">
                  <c:v>115.38</c:v>
                </c:pt>
                <c:pt idx="13686">
                  <c:v>117.09</c:v>
                </c:pt>
                <c:pt idx="13687">
                  <c:v>115.7</c:v>
                </c:pt>
                <c:pt idx="13688">
                  <c:v>117.54</c:v>
                </c:pt>
                <c:pt idx="13689">
                  <c:v>114.91</c:v>
                </c:pt>
                <c:pt idx="13690">
                  <c:v>109.84</c:v>
                </c:pt>
                <c:pt idx="13691">
                  <c:v>105.52</c:v>
                </c:pt>
                <c:pt idx="13692">
                  <c:v>81.87</c:v>
                </c:pt>
                <c:pt idx="13693">
                  <c:v>89.97</c:v>
                </c:pt>
                <c:pt idx="13694">
                  <c:v>90.07</c:v>
                </c:pt>
                <c:pt idx="13695">
                  <c:v>90.38</c:v>
                </c:pt>
                <c:pt idx="13696">
                  <c:v>90.97</c:v>
                </c:pt>
                <c:pt idx="13697">
                  <c:v>92.66</c:v>
                </c:pt>
                <c:pt idx="13698">
                  <c:v>91.33</c:v>
                </c:pt>
                <c:pt idx="13699">
                  <c:v>91.25</c:v>
                </c:pt>
                <c:pt idx="13700">
                  <c:v>80.599999999999994</c:v>
                </c:pt>
                <c:pt idx="13701">
                  <c:v>83.09</c:v>
                </c:pt>
                <c:pt idx="13702">
                  <c:v>89.28</c:v>
                </c:pt>
                <c:pt idx="13703">
                  <c:v>90.25</c:v>
                </c:pt>
                <c:pt idx="13704">
                  <c:v>89.97</c:v>
                </c:pt>
                <c:pt idx="13705">
                  <c:v>89.81</c:v>
                </c:pt>
                <c:pt idx="13706">
                  <c:v>90.4</c:v>
                </c:pt>
                <c:pt idx="13707">
                  <c:v>92.78</c:v>
                </c:pt>
                <c:pt idx="13708">
                  <c:v>93.53</c:v>
                </c:pt>
                <c:pt idx="13709">
                  <c:v>97.01</c:v>
                </c:pt>
                <c:pt idx="13710">
                  <c:v>103.22</c:v>
                </c:pt>
                <c:pt idx="13711">
                  <c:v>105.3</c:v>
                </c:pt>
                <c:pt idx="13712">
                  <c:v>102.92</c:v>
                </c:pt>
                <c:pt idx="13713">
                  <c:v>104.93</c:v>
                </c:pt>
                <c:pt idx="13714">
                  <c:v>105.34</c:v>
                </c:pt>
                <c:pt idx="13715">
                  <c:v>109.43</c:v>
                </c:pt>
                <c:pt idx="13716">
                  <c:v>109.11</c:v>
                </c:pt>
                <c:pt idx="13717">
                  <c:v>110.27</c:v>
                </c:pt>
                <c:pt idx="13718">
                  <c:v>101.17</c:v>
                </c:pt>
                <c:pt idx="13719">
                  <c:v>95.95</c:v>
                </c:pt>
                <c:pt idx="13720">
                  <c:v>101.86</c:v>
                </c:pt>
                <c:pt idx="13721">
                  <c:v>95.73</c:v>
                </c:pt>
                <c:pt idx="13722">
                  <c:v>94.43</c:v>
                </c:pt>
                <c:pt idx="13723">
                  <c:v>97.83</c:v>
                </c:pt>
                <c:pt idx="13724">
                  <c:v>100.35</c:v>
                </c:pt>
                <c:pt idx="13725">
                  <c:v>100.64</c:v>
                </c:pt>
                <c:pt idx="13726">
                  <c:v>100.39</c:v>
                </c:pt>
                <c:pt idx="13727">
                  <c:v>100.11</c:v>
                </c:pt>
                <c:pt idx="13728">
                  <c:v>87.48</c:v>
                </c:pt>
                <c:pt idx="13729">
                  <c:v>87.99</c:v>
                </c:pt>
                <c:pt idx="13730">
                  <c:v>87.42</c:v>
                </c:pt>
                <c:pt idx="13731">
                  <c:v>87.97</c:v>
                </c:pt>
                <c:pt idx="13732">
                  <c:v>86.47</c:v>
                </c:pt>
                <c:pt idx="13733">
                  <c:v>85.88</c:v>
                </c:pt>
                <c:pt idx="13734">
                  <c:v>88.62</c:v>
                </c:pt>
                <c:pt idx="13735">
                  <c:v>84.86</c:v>
                </c:pt>
                <c:pt idx="13736">
                  <c:v>84.49</c:v>
                </c:pt>
                <c:pt idx="13737">
                  <c:v>85.47</c:v>
                </c:pt>
                <c:pt idx="13738">
                  <c:v>88.69</c:v>
                </c:pt>
                <c:pt idx="13739">
                  <c:v>87.93</c:v>
                </c:pt>
                <c:pt idx="13740">
                  <c:v>88.71</c:v>
                </c:pt>
                <c:pt idx="13741">
                  <c:v>95.71</c:v>
                </c:pt>
                <c:pt idx="13742">
                  <c:v>97.95</c:v>
                </c:pt>
                <c:pt idx="13743">
                  <c:v>99.07</c:v>
                </c:pt>
                <c:pt idx="13744">
                  <c:v>107.54</c:v>
                </c:pt>
                <c:pt idx="13745">
                  <c:v>93.98</c:v>
                </c:pt>
                <c:pt idx="13746">
                  <c:v>94.92</c:v>
                </c:pt>
                <c:pt idx="13747">
                  <c:v>107.03</c:v>
                </c:pt>
                <c:pt idx="13748">
                  <c:v>107.09</c:v>
                </c:pt>
                <c:pt idx="13749">
                  <c:v>94.45</c:v>
                </c:pt>
                <c:pt idx="13750">
                  <c:v>94.81</c:v>
                </c:pt>
                <c:pt idx="13751">
                  <c:v>98.8</c:v>
                </c:pt>
                <c:pt idx="13752">
                  <c:v>100.33</c:v>
                </c:pt>
                <c:pt idx="13753">
                  <c:v>101.59</c:v>
                </c:pt>
                <c:pt idx="13754">
                  <c:v>100.41</c:v>
                </c:pt>
                <c:pt idx="13755">
                  <c:v>99.94</c:v>
                </c:pt>
                <c:pt idx="13756">
                  <c:v>98.68</c:v>
                </c:pt>
                <c:pt idx="13757">
                  <c:v>94.85</c:v>
                </c:pt>
                <c:pt idx="13758">
                  <c:v>95.63</c:v>
                </c:pt>
                <c:pt idx="13759">
                  <c:v>95</c:v>
                </c:pt>
                <c:pt idx="13760">
                  <c:v>96.85</c:v>
                </c:pt>
                <c:pt idx="13761">
                  <c:v>98.11</c:v>
                </c:pt>
                <c:pt idx="13762">
                  <c:v>99.17</c:v>
                </c:pt>
                <c:pt idx="13763">
                  <c:v>100.11</c:v>
                </c:pt>
                <c:pt idx="13764">
                  <c:v>98.97</c:v>
                </c:pt>
                <c:pt idx="13765">
                  <c:v>100.43</c:v>
                </c:pt>
                <c:pt idx="13766">
                  <c:v>104.42</c:v>
                </c:pt>
                <c:pt idx="13767">
                  <c:v>113.5</c:v>
                </c:pt>
                <c:pt idx="13768">
                  <c:v>116.37</c:v>
                </c:pt>
                <c:pt idx="13769">
                  <c:v>119.73</c:v>
                </c:pt>
                <c:pt idx="13770">
                  <c:v>115.97</c:v>
                </c:pt>
                <c:pt idx="13771">
                  <c:v>116.25</c:v>
                </c:pt>
                <c:pt idx="13772">
                  <c:v>109.72</c:v>
                </c:pt>
                <c:pt idx="13773">
                  <c:v>114.81</c:v>
                </c:pt>
                <c:pt idx="13774">
                  <c:v>118.13</c:v>
                </c:pt>
                <c:pt idx="13775">
                  <c:v>125.68</c:v>
                </c:pt>
                <c:pt idx="13776">
                  <c:v>120.32</c:v>
                </c:pt>
                <c:pt idx="13777">
                  <c:v>111.9</c:v>
                </c:pt>
                <c:pt idx="13778">
                  <c:v>106.64</c:v>
                </c:pt>
                <c:pt idx="13779">
                  <c:v>103.81</c:v>
                </c:pt>
                <c:pt idx="13780">
                  <c:v>87.67</c:v>
                </c:pt>
                <c:pt idx="13781">
                  <c:v>103.67</c:v>
                </c:pt>
                <c:pt idx="13782">
                  <c:v>105.4</c:v>
                </c:pt>
                <c:pt idx="13783">
                  <c:v>107.13</c:v>
                </c:pt>
                <c:pt idx="13784">
                  <c:v>108.19</c:v>
                </c:pt>
                <c:pt idx="13785">
                  <c:v>110.14</c:v>
                </c:pt>
                <c:pt idx="13786">
                  <c:v>109.94</c:v>
                </c:pt>
                <c:pt idx="13787">
                  <c:v>111.04</c:v>
                </c:pt>
                <c:pt idx="13788">
                  <c:v>108.07</c:v>
                </c:pt>
                <c:pt idx="13789">
                  <c:v>108.72</c:v>
                </c:pt>
                <c:pt idx="13790">
                  <c:v>110.04</c:v>
                </c:pt>
                <c:pt idx="13791">
                  <c:v>111.63</c:v>
                </c:pt>
                <c:pt idx="13792">
                  <c:v>109.13</c:v>
                </c:pt>
                <c:pt idx="13793">
                  <c:v>108.72</c:v>
                </c:pt>
                <c:pt idx="13794">
                  <c:v>106.87</c:v>
                </c:pt>
                <c:pt idx="13795">
                  <c:v>105.56</c:v>
                </c:pt>
                <c:pt idx="13796">
                  <c:v>102.49</c:v>
                </c:pt>
                <c:pt idx="13797">
                  <c:v>101.33</c:v>
                </c:pt>
                <c:pt idx="13798">
                  <c:v>98.44</c:v>
                </c:pt>
                <c:pt idx="13799">
                  <c:v>97.93</c:v>
                </c:pt>
                <c:pt idx="13800">
                  <c:v>98.32</c:v>
                </c:pt>
                <c:pt idx="13801">
                  <c:v>98.05</c:v>
                </c:pt>
                <c:pt idx="13802">
                  <c:v>97.79</c:v>
                </c:pt>
                <c:pt idx="13803">
                  <c:v>104.3</c:v>
                </c:pt>
                <c:pt idx="13804">
                  <c:v>104.57</c:v>
                </c:pt>
                <c:pt idx="13805">
                  <c:v>98.58</c:v>
                </c:pt>
                <c:pt idx="13806">
                  <c:v>98.89</c:v>
                </c:pt>
                <c:pt idx="13807">
                  <c:v>99.29</c:v>
                </c:pt>
                <c:pt idx="13808">
                  <c:v>99.7</c:v>
                </c:pt>
                <c:pt idx="13809">
                  <c:v>100.09</c:v>
                </c:pt>
                <c:pt idx="13810">
                  <c:v>100.98</c:v>
                </c:pt>
                <c:pt idx="13811">
                  <c:v>101.59</c:v>
                </c:pt>
                <c:pt idx="13812">
                  <c:v>94.81</c:v>
                </c:pt>
                <c:pt idx="13813">
                  <c:v>100.86</c:v>
                </c:pt>
                <c:pt idx="13814">
                  <c:v>85.18</c:v>
                </c:pt>
                <c:pt idx="13815">
                  <c:v>90.58</c:v>
                </c:pt>
                <c:pt idx="13816">
                  <c:v>92.98</c:v>
                </c:pt>
                <c:pt idx="13817">
                  <c:v>95.65</c:v>
                </c:pt>
                <c:pt idx="13818">
                  <c:v>97.83</c:v>
                </c:pt>
                <c:pt idx="13819">
                  <c:v>101.23</c:v>
                </c:pt>
                <c:pt idx="13820">
                  <c:v>110</c:v>
                </c:pt>
                <c:pt idx="13821">
                  <c:v>106.64</c:v>
                </c:pt>
                <c:pt idx="13822">
                  <c:v>111.37</c:v>
                </c:pt>
                <c:pt idx="13823">
                  <c:v>108.48</c:v>
                </c:pt>
                <c:pt idx="13824">
                  <c:v>109.37</c:v>
                </c:pt>
                <c:pt idx="13825">
                  <c:v>93.12</c:v>
                </c:pt>
                <c:pt idx="13826">
                  <c:v>93.74</c:v>
                </c:pt>
                <c:pt idx="13827">
                  <c:v>97.6</c:v>
                </c:pt>
                <c:pt idx="13828">
                  <c:v>93.88</c:v>
                </c:pt>
                <c:pt idx="13829">
                  <c:v>91.76</c:v>
                </c:pt>
                <c:pt idx="13830">
                  <c:v>111.22</c:v>
                </c:pt>
                <c:pt idx="13831">
                  <c:v>106.28</c:v>
                </c:pt>
                <c:pt idx="13832">
                  <c:v>110.82</c:v>
                </c:pt>
                <c:pt idx="13833">
                  <c:v>108.05</c:v>
                </c:pt>
                <c:pt idx="13834">
                  <c:v>105.89</c:v>
                </c:pt>
                <c:pt idx="13835">
                  <c:v>106.79</c:v>
                </c:pt>
                <c:pt idx="13836">
                  <c:v>107.23</c:v>
                </c:pt>
                <c:pt idx="13837">
                  <c:v>105.6</c:v>
                </c:pt>
                <c:pt idx="13838">
                  <c:v>108.48</c:v>
                </c:pt>
                <c:pt idx="13839">
                  <c:v>111.12</c:v>
                </c:pt>
                <c:pt idx="13840">
                  <c:v>105.26</c:v>
                </c:pt>
                <c:pt idx="13841">
                  <c:v>104.32</c:v>
                </c:pt>
                <c:pt idx="13842">
                  <c:v>103.18</c:v>
                </c:pt>
                <c:pt idx="13843">
                  <c:v>100.92</c:v>
                </c:pt>
                <c:pt idx="13844">
                  <c:v>100.88</c:v>
                </c:pt>
                <c:pt idx="13845">
                  <c:v>94.83</c:v>
                </c:pt>
                <c:pt idx="13846">
                  <c:v>93.8</c:v>
                </c:pt>
                <c:pt idx="13847">
                  <c:v>93</c:v>
                </c:pt>
                <c:pt idx="13848">
                  <c:v>91.37</c:v>
                </c:pt>
                <c:pt idx="13849">
                  <c:v>89.7</c:v>
                </c:pt>
                <c:pt idx="13850">
                  <c:v>76.900000000000006</c:v>
                </c:pt>
                <c:pt idx="13851">
                  <c:v>65.86</c:v>
                </c:pt>
                <c:pt idx="13852">
                  <c:v>57.19</c:v>
                </c:pt>
                <c:pt idx="13853">
                  <c:v>57.35</c:v>
                </c:pt>
                <c:pt idx="13854">
                  <c:v>57.47</c:v>
                </c:pt>
                <c:pt idx="13855">
                  <c:v>57.62</c:v>
                </c:pt>
                <c:pt idx="13856">
                  <c:v>58.07</c:v>
                </c:pt>
                <c:pt idx="13857">
                  <c:v>58.66</c:v>
                </c:pt>
                <c:pt idx="13858">
                  <c:v>59.45</c:v>
                </c:pt>
                <c:pt idx="13859">
                  <c:v>60.33</c:v>
                </c:pt>
                <c:pt idx="13860">
                  <c:v>60.81</c:v>
                </c:pt>
                <c:pt idx="13861">
                  <c:v>61.97</c:v>
                </c:pt>
                <c:pt idx="13862">
                  <c:v>54.22</c:v>
                </c:pt>
                <c:pt idx="13863">
                  <c:v>55.24</c:v>
                </c:pt>
                <c:pt idx="13864">
                  <c:v>59.82</c:v>
                </c:pt>
                <c:pt idx="13865">
                  <c:v>59.67</c:v>
                </c:pt>
                <c:pt idx="13866">
                  <c:v>60.39</c:v>
                </c:pt>
                <c:pt idx="13867">
                  <c:v>62.73</c:v>
                </c:pt>
                <c:pt idx="13868">
                  <c:v>64.56</c:v>
                </c:pt>
                <c:pt idx="13869">
                  <c:v>64.05</c:v>
                </c:pt>
                <c:pt idx="13870">
                  <c:v>85.12</c:v>
                </c:pt>
                <c:pt idx="13871">
                  <c:v>98.38</c:v>
                </c:pt>
                <c:pt idx="13872">
                  <c:v>115.83</c:v>
                </c:pt>
                <c:pt idx="13873">
                  <c:v>105.67</c:v>
                </c:pt>
                <c:pt idx="13874">
                  <c:v>107.03</c:v>
                </c:pt>
                <c:pt idx="13875">
                  <c:v>103.96</c:v>
                </c:pt>
                <c:pt idx="13876">
                  <c:v>109.7</c:v>
                </c:pt>
                <c:pt idx="13877">
                  <c:v>115.76</c:v>
                </c:pt>
                <c:pt idx="13878">
                  <c:v>116.66</c:v>
                </c:pt>
                <c:pt idx="13879">
                  <c:v>117.39</c:v>
                </c:pt>
                <c:pt idx="13880">
                  <c:v>117.88</c:v>
                </c:pt>
                <c:pt idx="13881">
                  <c:v>110.17</c:v>
                </c:pt>
                <c:pt idx="13882">
                  <c:v>110.9</c:v>
                </c:pt>
                <c:pt idx="13883">
                  <c:v>111.94</c:v>
                </c:pt>
                <c:pt idx="13884">
                  <c:v>112.81</c:v>
                </c:pt>
                <c:pt idx="13885">
                  <c:v>113.75</c:v>
                </c:pt>
                <c:pt idx="13886">
                  <c:v>114.62</c:v>
                </c:pt>
                <c:pt idx="13887">
                  <c:v>115.93</c:v>
                </c:pt>
                <c:pt idx="13888">
                  <c:v>102.65</c:v>
                </c:pt>
                <c:pt idx="13889">
                  <c:v>100.54</c:v>
                </c:pt>
                <c:pt idx="13890">
                  <c:v>98.03</c:v>
                </c:pt>
                <c:pt idx="13891">
                  <c:v>105.26</c:v>
                </c:pt>
                <c:pt idx="13892">
                  <c:v>109.55</c:v>
                </c:pt>
                <c:pt idx="13893">
                  <c:v>96.85</c:v>
                </c:pt>
                <c:pt idx="13894">
                  <c:v>103.61</c:v>
                </c:pt>
                <c:pt idx="13895">
                  <c:v>105.48</c:v>
                </c:pt>
                <c:pt idx="13896">
                  <c:v>104.4</c:v>
                </c:pt>
                <c:pt idx="13897">
                  <c:v>103.91</c:v>
                </c:pt>
                <c:pt idx="13898">
                  <c:v>109.37</c:v>
                </c:pt>
                <c:pt idx="13899">
                  <c:v>104.16</c:v>
                </c:pt>
                <c:pt idx="13900">
                  <c:v>113.54</c:v>
                </c:pt>
                <c:pt idx="13901">
                  <c:v>114.46</c:v>
                </c:pt>
                <c:pt idx="13902">
                  <c:v>115.7</c:v>
                </c:pt>
                <c:pt idx="13903">
                  <c:v>117.27</c:v>
                </c:pt>
                <c:pt idx="13904">
                  <c:v>119.92</c:v>
                </c:pt>
                <c:pt idx="13905">
                  <c:v>121.04</c:v>
                </c:pt>
                <c:pt idx="13906">
                  <c:v>120.67</c:v>
                </c:pt>
                <c:pt idx="13907">
                  <c:v>122.26</c:v>
                </c:pt>
                <c:pt idx="13908">
                  <c:v>122.56</c:v>
                </c:pt>
                <c:pt idx="13909">
                  <c:v>124.01</c:v>
                </c:pt>
                <c:pt idx="13910">
                  <c:v>124.36</c:v>
                </c:pt>
                <c:pt idx="13911">
                  <c:v>121.75</c:v>
                </c:pt>
                <c:pt idx="13912">
                  <c:v>105.89</c:v>
                </c:pt>
                <c:pt idx="13913">
                  <c:v>107.48</c:v>
                </c:pt>
                <c:pt idx="13914">
                  <c:v>113.34</c:v>
                </c:pt>
                <c:pt idx="13915">
                  <c:v>110.31</c:v>
                </c:pt>
                <c:pt idx="13916">
                  <c:v>110.55</c:v>
                </c:pt>
                <c:pt idx="13917">
                  <c:v>108.9</c:v>
                </c:pt>
                <c:pt idx="13918">
                  <c:v>89.09</c:v>
                </c:pt>
                <c:pt idx="13919">
                  <c:v>88.95</c:v>
                </c:pt>
                <c:pt idx="13920">
                  <c:v>70.97</c:v>
                </c:pt>
                <c:pt idx="13921">
                  <c:v>73.78</c:v>
                </c:pt>
                <c:pt idx="13922">
                  <c:v>71.87</c:v>
                </c:pt>
                <c:pt idx="13923">
                  <c:v>71.849999999999994</c:v>
                </c:pt>
                <c:pt idx="13924">
                  <c:v>72.19</c:v>
                </c:pt>
                <c:pt idx="13925">
                  <c:v>78.69</c:v>
                </c:pt>
                <c:pt idx="13926">
                  <c:v>77.69</c:v>
                </c:pt>
                <c:pt idx="13927">
                  <c:v>77.180000000000007</c:v>
                </c:pt>
                <c:pt idx="13928">
                  <c:v>78.08</c:v>
                </c:pt>
                <c:pt idx="13929">
                  <c:v>89.3</c:v>
                </c:pt>
                <c:pt idx="13930">
                  <c:v>105.3</c:v>
                </c:pt>
                <c:pt idx="13931">
                  <c:v>99.25</c:v>
                </c:pt>
                <c:pt idx="13932">
                  <c:v>98.25</c:v>
                </c:pt>
                <c:pt idx="13933">
                  <c:v>99.52</c:v>
                </c:pt>
                <c:pt idx="13934">
                  <c:v>100.98</c:v>
                </c:pt>
                <c:pt idx="13935">
                  <c:v>101.53</c:v>
                </c:pt>
                <c:pt idx="13936">
                  <c:v>101.96</c:v>
                </c:pt>
                <c:pt idx="13937">
                  <c:v>104.79</c:v>
                </c:pt>
                <c:pt idx="13938">
                  <c:v>107.99</c:v>
                </c:pt>
                <c:pt idx="13939">
                  <c:v>108.84</c:v>
                </c:pt>
                <c:pt idx="13940">
                  <c:v>108.9</c:v>
                </c:pt>
                <c:pt idx="13941">
                  <c:v>108.52</c:v>
                </c:pt>
                <c:pt idx="13942">
                  <c:v>107.7</c:v>
                </c:pt>
                <c:pt idx="13943">
                  <c:v>107.4</c:v>
                </c:pt>
                <c:pt idx="13944">
                  <c:v>107.52</c:v>
                </c:pt>
                <c:pt idx="13945">
                  <c:v>107.95</c:v>
                </c:pt>
                <c:pt idx="13946">
                  <c:v>108.13</c:v>
                </c:pt>
                <c:pt idx="13947">
                  <c:v>108.35</c:v>
                </c:pt>
                <c:pt idx="13948">
                  <c:v>108.35</c:v>
                </c:pt>
                <c:pt idx="13949">
                  <c:v>105.24</c:v>
                </c:pt>
                <c:pt idx="13950">
                  <c:v>105.79</c:v>
                </c:pt>
                <c:pt idx="13951">
                  <c:v>106.13</c:v>
                </c:pt>
                <c:pt idx="13952">
                  <c:v>101.68</c:v>
                </c:pt>
                <c:pt idx="13953">
                  <c:v>101.21</c:v>
                </c:pt>
                <c:pt idx="13954">
                  <c:v>101.17</c:v>
                </c:pt>
                <c:pt idx="13955">
                  <c:v>104.12</c:v>
                </c:pt>
                <c:pt idx="13956">
                  <c:v>103.63</c:v>
                </c:pt>
                <c:pt idx="13957">
                  <c:v>104.28</c:v>
                </c:pt>
                <c:pt idx="13958">
                  <c:v>105.08</c:v>
                </c:pt>
                <c:pt idx="13959">
                  <c:v>105.5</c:v>
                </c:pt>
                <c:pt idx="13960">
                  <c:v>105.99</c:v>
                </c:pt>
                <c:pt idx="13961">
                  <c:v>93.9</c:v>
                </c:pt>
                <c:pt idx="13962">
                  <c:v>82.7</c:v>
                </c:pt>
                <c:pt idx="13963">
                  <c:v>82.97</c:v>
                </c:pt>
                <c:pt idx="13964">
                  <c:v>85.77</c:v>
                </c:pt>
                <c:pt idx="13965">
                  <c:v>82.84</c:v>
                </c:pt>
                <c:pt idx="13966">
                  <c:v>82.6</c:v>
                </c:pt>
                <c:pt idx="13967">
                  <c:v>72.930000000000007</c:v>
                </c:pt>
                <c:pt idx="13968">
                  <c:v>58.68</c:v>
                </c:pt>
                <c:pt idx="13969">
                  <c:v>58.78</c:v>
                </c:pt>
                <c:pt idx="13970">
                  <c:v>56.44</c:v>
                </c:pt>
                <c:pt idx="13971">
                  <c:v>49.09</c:v>
                </c:pt>
                <c:pt idx="13972">
                  <c:v>49.11</c:v>
                </c:pt>
                <c:pt idx="13973">
                  <c:v>49.11</c:v>
                </c:pt>
                <c:pt idx="13974">
                  <c:v>49.03</c:v>
                </c:pt>
                <c:pt idx="13975">
                  <c:v>48.35</c:v>
                </c:pt>
                <c:pt idx="13976">
                  <c:v>47.6</c:v>
                </c:pt>
                <c:pt idx="13977">
                  <c:v>46.97</c:v>
                </c:pt>
                <c:pt idx="13978">
                  <c:v>46.52</c:v>
                </c:pt>
                <c:pt idx="13979">
                  <c:v>46.24</c:v>
                </c:pt>
                <c:pt idx="13980">
                  <c:v>45.99</c:v>
                </c:pt>
                <c:pt idx="13981">
                  <c:v>45.85</c:v>
                </c:pt>
                <c:pt idx="13982">
                  <c:v>45.79</c:v>
                </c:pt>
                <c:pt idx="13983">
                  <c:v>45.67</c:v>
                </c:pt>
                <c:pt idx="13984">
                  <c:v>45.58</c:v>
                </c:pt>
                <c:pt idx="13985">
                  <c:v>42.47</c:v>
                </c:pt>
                <c:pt idx="13986">
                  <c:v>36.950000000000003</c:v>
                </c:pt>
                <c:pt idx="13987">
                  <c:v>36.89</c:v>
                </c:pt>
                <c:pt idx="13988">
                  <c:v>36.85</c:v>
                </c:pt>
                <c:pt idx="13989">
                  <c:v>36.67</c:v>
                </c:pt>
                <c:pt idx="13990">
                  <c:v>47.8</c:v>
                </c:pt>
                <c:pt idx="13991">
                  <c:v>51</c:v>
                </c:pt>
                <c:pt idx="13992">
                  <c:v>50.86</c:v>
                </c:pt>
                <c:pt idx="13993">
                  <c:v>50.72</c:v>
                </c:pt>
                <c:pt idx="13994">
                  <c:v>51.81</c:v>
                </c:pt>
                <c:pt idx="13995">
                  <c:v>54.69</c:v>
                </c:pt>
                <c:pt idx="13996">
                  <c:v>53.97</c:v>
                </c:pt>
                <c:pt idx="13997">
                  <c:v>54.22</c:v>
                </c:pt>
                <c:pt idx="13998">
                  <c:v>50.59</c:v>
                </c:pt>
                <c:pt idx="13999">
                  <c:v>47.93</c:v>
                </c:pt>
                <c:pt idx="14000">
                  <c:v>44.53</c:v>
                </c:pt>
                <c:pt idx="14001">
                  <c:v>35.950000000000003</c:v>
                </c:pt>
                <c:pt idx="14002">
                  <c:v>36.729999999999997</c:v>
                </c:pt>
                <c:pt idx="14003">
                  <c:v>37.26</c:v>
                </c:pt>
                <c:pt idx="14004">
                  <c:v>37.56</c:v>
                </c:pt>
                <c:pt idx="14005">
                  <c:v>37.58</c:v>
                </c:pt>
                <c:pt idx="14006">
                  <c:v>37.46</c:v>
                </c:pt>
                <c:pt idx="14007">
                  <c:v>37.32</c:v>
                </c:pt>
                <c:pt idx="14008">
                  <c:v>37.36</c:v>
                </c:pt>
                <c:pt idx="14009">
                  <c:v>37.479999999999997</c:v>
                </c:pt>
                <c:pt idx="14010">
                  <c:v>37.6</c:v>
                </c:pt>
                <c:pt idx="14011">
                  <c:v>37.6</c:v>
                </c:pt>
                <c:pt idx="14012">
                  <c:v>37.6</c:v>
                </c:pt>
                <c:pt idx="14013">
                  <c:v>37.56</c:v>
                </c:pt>
                <c:pt idx="14014">
                  <c:v>37.56</c:v>
                </c:pt>
                <c:pt idx="14015">
                  <c:v>37.58</c:v>
                </c:pt>
                <c:pt idx="14016">
                  <c:v>37.56</c:v>
                </c:pt>
                <c:pt idx="14017">
                  <c:v>37.4</c:v>
                </c:pt>
                <c:pt idx="14018">
                  <c:v>37.24</c:v>
                </c:pt>
                <c:pt idx="14019">
                  <c:v>37.22</c:v>
                </c:pt>
                <c:pt idx="14020">
                  <c:v>37.14</c:v>
                </c:pt>
                <c:pt idx="14021">
                  <c:v>37.200000000000003</c:v>
                </c:pt>
                <c:pt idx="14022">
                  <c:v>48.88</c:v>
                </c:pt>
                <c:pt idx="14023">
                  <c:v>58.9</c:v>
                </c:pt>
                <c:pt idx="14024">
                  <c:v>50.61</c:v>
                </c:pt>
                <c:pt idx="14025">
                  <c:v>51.16</c:v>
                </c:pt>
                <c:pt idx="14026">
                  <c:v>51.69</c:v>
                </c:pt>
                <c:pt idx="14027">
                  <c:v>52.2</c:v>
                </c:pt>
                <c:pt idx="14028">
                  <c:v>52.79</c:v>
                </c:pt>
                <c:pt idx="14029">
                  <c:v>53.46</c:v>
                </c:pt>
                <c:pt idx="14030">
                  <c:v>54.22</c:v>
                </c:pt>
                <c:pt idx="14031">
                  <c:v>54.87</c:v>
                </c:pt>
                <c:pt idx="14032">
                  <c:v>55.6</c:v>
                </c:pt>
                <c:pt idx="14033">
                  <c:v>56.27</c:v>
                </c:pt>
                <c:pt idx="14034">
                  <c:v>57.17</c:v>
                </c:pt>
                <c:pt idx="14035">
                  <c:v>57.43</c:v>
                </c:pt>
                <c:pt idx="14036">
                  <c:v>58.23</c:v>
                </c:pt>
                <c:pt idx="14037">
                  <c:v>59.12</c:v>
                </c:pt>
                <c:pt idx="14038">
                  <c:v>59.82</c:v>
                </c:pt>
                <c:pt idx="14039">
                  <c:v>60.51</c:v>
                </c:pt>
                <c:pt idx="14040">
                  <c:v>62.61</c:v>
                </c:pt>
                <c:pt idx="14041">
                  <c:v>63.28</c:v>
                </c:pt>
                <c:pt idx="14042">
                  <c:v>52.81</c:v>
                </c:pt>
                <c:pt idx="14043">
                  <c:v>52.14</c:v>
                </c:pt>
                <c:pt idx="14044">
                  <c:v>52.77</c:v>
                </c:pt>
                <c:pt idx="14045">
                  <c:v>53.46</c:v>
                </c:pt>
                <c:pt idx="14046">
                  <c:v>54.14</c:v>
                </c:pt>
                <c:pt idx="14047">
                  <c:v>54.79</c:v>
                </c:pt>
                <c:pt idx="14048">
                  <c:v>55.38</c:v>
                </c:pt>
                <c:pt idx="14049">
                  <c:v>55.89</c:v>
                </c:pt>
                <c:pt idx="14050">
                  <c:v>55.03</c:v>
                </c:pt>
                <c:pt idx="14051">
                  <c:v>44.44</c:v>
                </c:pt>
                <c:pt idx="14052">
                  <c:v>44.83</c:v>
                </c:pt>
                <c:pt idx="14053">
                  <c:v>45.3</c:v>
                </c:pt>
                <c:pt idx="14054">
                  <c:v>45.75</c:v>
                </c:pt>
                <c:pt idx="14055">
                  <c:v>46.18</c:v>
                </c:pt>
                <c:pt idx="14056">
                  <c:v>46.58</c:v>
                </c:pt>
                <c:pt idx="14057">
                  <c:v>47.05</c:v>
                </c:pt>
                <c:pt idx="14058">
                  <c:v>47.42</c:v>
                </c:pt>
                <c:pt idx="14059">
                  <c:v>47.48</c:v>
                </c:pt>
                <c:pt idx="14060">
                  <c:v>41.09</c:v>
                </c:pt>
                <c:pt idx="14061">
                  <c:v>38.380000000000003</c:v>
                </c:pt>
                <c:pt idx="14062">
                  <c:v>38.85</c:v>
                </c:pt>
                <c:pt idx="14063">
                  <c:v>39.44</c:v>
                </c:pt>
                <c:pt idx="14064">
                  <c:v>40.01</c:v>
                </c:pt>
                <c:pt idx="14065">
                  <c:v>40.619999999999997</c:v>
                </c:pt>
                <c:pt idx="14066">
                  <c:v>41.25</c:v>
                </c:pt>
                <c:pt idx="14067">
                  <c:v>38.32</c:v>
                </c:pt>
                <c:pt idx="14068">
                  <c:v>31.251999999999999</c:v>
                </c:pt>
                <c:pt idx="14069">
                  <c:v>30.681999999999999</c:v>
                </c:pt>
                <c:pt idx="14070">
                  <c:v>30.172999999999998</c:v>
                </c:pt>
                <c:pt idx="14071">
                  <c:v>30.213999999999999</c:v>
                </c:pt>
                <c:pt idx="14072">
                  <c:v>30.274999999999999</c:v>
                </c:pt>
                <c:pt idx="14073">
                  <c:v>30.295000000000002</c:v>
                </c:pt>
                <c:pt idx="14074">
                  <c:v>30.315000000000001</c:v>
                </c:pt>
                <c:pt idx="14075">
                  <c:v>30.396999999999998</c:v>
                </c:pt>
                <c:pt idx="14076">
                  <c:v>30.417000000000002</c:v>
                </c:pt>
                <c:pt idx="14077">
                  <c:v>30.437000000000001</c:v>
                </c:pt>
                <c:pt idx="14078">
                  <c:v>29.928000000000001</c:v>
                </c:pt>
                <c:pt idx="14079">
                  <c:v>29.786000000000001</c:v>
                </c:pt>
                <c:pt idx="14080">
                  <c:v>29.827000000000002</c:v>
                </c:pt>
                <c:pt idx="14081">
                  <c:v>29.806000000000001</c:v>
                </c:pt>
                <c:pt idx="14082">
                  <c:v>29.806000000000001</c:v>
                </c:pt>
                <c:pt idx="14083">
                  <c:v>29.847000000000001</c:v>
                </c:pt>
                <c:pt idx="14084">
                  <c:v>29.827000000000002</c:v>
                </c:pt>
                <c:pt idx="14085">
                  <c:v>29.745000000000001</c:v>
                </c:pt>
                <c:pt idx="14086">
                  <c:v>29.623000000000001</c:v>
                </c:pt>
                <c:pt idx="14087">
                  <c:v>29.603000000000002</c:v>
                </c:pt>
                <c:pt idx="14088">
                  <c:v>29.582000000000001</c:v>
                </c:pt>
                <c:pt idx="14089">
                  <c:v>29.603000000000002</c:v>
                </c:pt>
                <c:pt idx="14090">
                  <c:v>29.603000000000002</c:v>
                </c:pt>
                <c:pt idx="14091">
                  <c:v>29.603000000000002</c:v>
                </c:pt>
                <c:pt idx="14092">
                  <c:v>29.603000000000002</c:v>
                </c:pt>
                <c:pt idx="14093">
                  <c:v>29.603000000000002</c:v>
                </c:pt>
                <c:pt idx="14094">
                  <c:v>29.582000000000001</c:v>
                </c:pt>
                <c:pt idx="14095">
                  <c:v>29.603000000000002</c:v>
                </c:pt>
                <c:pt idx="14096">
                  <c:v>29.623000000000001</c:v>
                </c:pt>
                <c:pt idx="14097">
                  <c:v>29.603000000000002</c:v>
                </c:pt>
                <c:pt idx="14098">
                  <c:v>29.623000000000001</c:v>
                </c:pt>
                <c:pt idx="14099">
                  <c:v>29.603000000000002</c:v>
                </c:pt>
                <c:pt idx="14100">
                  <c:v>29.623000000000001</c:v>
                </c:pt>
                <c:pt idx="14101">
                  <c:v>29.623000000000001</c:v>
                </c:pt>
                <c:pt idx="14102">
                  <c:v>29.603000000000002</c:v>
                </c:pt>
                <c:pt idx="14103">
                  <c:v>29.603000000000002</c:v>
                </c:pt>
                <c:pt idx="14104">
                  <c:v>29.603000000000002</c:v>
                </c:pt>
                <c:pt idx="14105">
                  <c:v>29.603000000000002</c:v>
                </c:pt>
                <c:pt idx="14106">
                  <c:v>29.603000000000002</c:v>
                </c:pt>
                <c:pt idx="14107">
                  <c:v>29.603000000000002</c:v>
                </c:pt>
                <c:pt idx="14108">
                  <c:v>29.603000000000002</c:v>
                </c:pt>
                <c:pt idx="14109">
                  <c:v>29.623000000000001</c:v>
                </c:pt>
                <c:pt idx="14110">
                  <c:v>29.582000000000001</c:v>
                </c:pt>
                <c:pt idx="14111">
                  <c:v>29.623000000000001</c:v>
                </c:pt>
                <c:pt idx="14112">
                  <c:v>29.603000000000002</c:v>
                </c:pt>
                <c:pt idx="14113">
                  <c:v>29.623000000000001</c:v>
                </c:pt>
                <c:pt idx="14114">
                  <c:v>29.603000000000002</c:v>
                </c:pt>
                <c:pt idx="14115">
                  <c:v>29.603000000000002</c:v>
                </c:pt>
                <c:pt idx="14116">
                  <c:v>29.623000000000001</c:v>
                </c:pt>
                <c:pt idx="14117">
                  <c:v>29.603000000000002</c:v>
                </c:pt>
                <c:pt idx="14118">
                  <c:v>29.623000000000001</c:v>
                </c:pt>
                <c:pt idx="14119">
                  <c:v>29.603000000000002</c:v>
                </c:pt>
                <c:pt idx="14120">
                  <c:v>29.603000000000002</c:v>
                </c:pt>
                <c:pt idx="14121">
                  <c:v>29.603000000000002</c:v>
                </c:pt>
                <c:pt idx="14122">
                  <c:v>29.603000000000002</c:v>
                </c:pt>
                <c:pt idx="14123">
                  <c:v>29.664000000000001</c:v>
                </c:pt>
                <c:pt idx="14124">
                  <c:v>29.603000000000002</c:v>
                </c:pt>
                <c:pt idx="14125">
                  <c:v>29.603000000000002</c:v>
                </c:pt>
                <c:pt idx="14126">
                  <c:v>29.603000000000002</c:v>
                </c:pt>
                <c:pt idx="14127">
                  <c:v>29.603000000000002</c:v>
                </c:pt>
                <c:pt idx="14128">
                  <c:v>29.623000000000001</c:v>
                </c:pt>
                <c:pt idx="14129">
                  <c:v>29.603000000000002</c:v>
                </c:pt>
                <c:pt idx="14130">
                  <c:v>29.623000000000001</c:v>
                </c:pt>
                <c:pt idx="14131">
                  <c:v>29.623000000000001</c:v>
                </c:pt>
                <c:pt idx="14132">
                  <c:v>29.603000000000002</c:v>
                </c:pt>
                <c:pt idx="14133">
                  <c:v>29.603000000000002</c:v>
                </c:pt>
                <c:pt idx="14134">
                  <c:v>29.603000000000002</c:v>
                </c:pt>
                <c:pt idx="14135">
                  <c:v>29.623000000000001</c:v>
                </c:pt>
                <c:pt idx="14136">
                  <c:v>29.582000000000001</c:v>
                </c:pt>
                <c:pt idx="14137">
                  <c:v>29.623000000000001</c:v>
                </c:pt>
                <c:pt idx="14138">
                  <c:v>29.623000000000001</c:v>
                </c:pt>
                <c:pt idx="14139">
                  <c:v>29.582000000000001</c:v>
                </c:pt>
                <c:pt idx="14140">
                  <c:v>29.603000000000002</c:v>
                </c:pt>
                <c:pt idx="14141">
                  <c:v>29.603000000000002</c:v>
                </c:pt>
                <c:pt idx="14142">
                  <c:v>29.603000000000002</c:v>
                </c:pt>
                <c:pt idx="14143">
                  <c:v>29.603000000000002</c:v>
                </c:pt>
                <c:pt idx="14144">
                  <c:v>29.623000000000001</c:v>
                </c:pt>
                <c:pt idx="14145">
                  <c:v>29.603000000000002</c:v>
                </c:pt>
                <c:pt idx="14146">
                  <c:v>29.623000000000001</c:v>
                </c:pt>
                <c:pt idx="14147">
                  <c:v>29.603000000000002</c:v>
                </c:pt>
                <c:pt idx="14148">
                  <c:v>29.603000000000002</c:v>
                </c:pt>
                <c:pt idx="14149">
                  <c:v>29.603000000000002</c:v>
                </c:pt>
                <c:pt idx="14150">
                  <c:v>29.603000000000002</c:v>
                </c:pt>
                <c:pt idx="14151">
                  <c:v>29.603000000000002</c:v>
                </c:pt>
                <c:pt idx="14152">
                  <c:v>29.623000000000001</c:v>
                </c:pt>
                <c:pt idx="14153">
                  <c:v>29.582000000000001</c:v>
                </c:pt>
                <c:pt idx="14154">
                  <c:v>29.623000000000001</c:v>
                </c:pt>
                <c:pt idx="14155">
                  <c:v>29.603000000000002</c:v>
                </c:pt>
                <c:pt idx="14156">
                  <c:v>29.603000000000002</c:v>
                </c:pt>
                <c:pt idx="14157">
                  <c:v>29.603000000000002</c:v>
                </c:pt>
                <c:pt idx="14158">
                  <c:v>29.603000000000002</c:v>
                </c:pt>
                <c:pt idx="14159">
                  <c:v>29.603000000000002</c:v>
                </c:pt>
                <c:pt idx="14160">
                  <c:v>29.603000000000002</c:v>
                </c:pt>
                <c:pt idx="14161">
                  <c:v>29.603000000000002</c:v>
                </c:pt>
                <c:pt idx="14162">
                  <c:v>29.623000000000001</c:v>
                </c:pt>
                <c:pt idx="14163">
                  <c:v>29.603000000000002</c:v>
                </c:pt>
                <c:pt idx="14164">
                  <c:v>29.623000000000001</c:v>
                </c:pt>
                <c:pt idx="14165">
                  <c:v>29.603000000000002</c:v>
                </c:pt>
                <c:pt idx="14166">
                  <c:v>29.603000000000002</c:v>
                </c:pt>
                <c:pt idx="14167">
                  <c:v>29.603000000000002</c:v>
                </c:pt>
                <c:pt idx="14168">
                  <c:v>29.603000000000002</c:v>
                </c:pt>
                <c:pt idx="14169">
                  <c:v>29.623000000000001</c:v>
                </c:pt>
                <c:pt idx="14170">
                  <c:v>29.623000000000001</c:v>
                </c:pt>
                <c:pt idx="14171">
                  <c:v>29.623000000000001</c:v>
                </c:pt>
                <c:pt idx="14172">
                  <c:v>29.603000000000002</c:v>
                </c:pt>
                <c:pt idx="14173">
                  <c:v>29.623000000000001</c:v>
                </c:pt>
                <c:pt idx="14174">
                  <c:v>29.603000000000002</c:v>
                </c:pt>
                <c:pt idx="14175">
                  <c:v>29.623000000000001</c:v>
                </c:pt>
                <c:pt idx="14176">
                  <c:v>29.623000000000001</c:v>
                </c:pt>
                <c:pt idx="14177">
                  <c:v>29.623000000000001</c:v>
                </c:pt>
                <c:pt idx="14178">
                  <c:v>29.623000000000001</c:v>
                </c:pt>
                <c:pt idx="14179">
                  <c:v>29.603000000000002</c:v>
                </c:pt>
                <c:pt idx="14180">
                  <c:v>29.623000000000001</c:v>
                </c:pt>
                <c:pt idx="14181">
                  <c:v>29.623000000000001</c:v>
                </c:pt>
                <c:pt idx="14182">
                  <c:v>29.603000000000002</c:v>
                </c:pt>
                <c:pt idx="14183">
                  <c:v>29.623000000000001</c:v>
                </c:pt>
                <c:pt idx="14184">
                  <c:v>29.603000000000002</c:v>
                </c:pt>
                <c:pt idx="14185">
                  <c:v>29.623000000000001</c:v>
                </c:pt>
                <c:pt idx="14186">
                  <c:v>29.623000000000001</c:v>
                </c:pt>
                <c:pt idx="14187">
                  <c:v>29.623000000000001</c:v>
                </c:pt>
                <c:pt idx="14188">
                  <c:v>29.623000000000001</c:v>
                </c:pt>
                <c:pt idx="14189">
                  <c:v>29.623000000000001</c:v>
                </c:pt>
                <c:pt idx="14190">
                  <c:v>29.623000000000001</c:v>
                </c:pt>
                <c:pt idx="14191">
                  <c:v>29.603000000000002</c:v>
                </c:pt>
                <c:pt idx="14192">
                  <c:v>29.603000000000002</c:v>
                </c:pt>
                <c:pt idx="14193">
                  <c:v>29.603000000000002</c:v>
                </c:pt>
                <c:pt idx="14194">
                  <c:v>29.603000000000002</c:v>
                </c:pt>
                <c:pt idx="14195">
                  <c:v>29.623000000000001</c:v>
                </c:pt>
                <c:pt idx="14196">
                  <c:v>29.623000000000001</c:v>
                </c:pt>
                <c:pt idx="14197">
                  <c:v>29.603000000000002</c:v>
                </c:pt>
                <c:pt idx="14198">
                  <c:v>29.623000000000001</c:v>
                </c:pt>
                <c:pt idx="14199">
                  <c:v>29.623000000000001</c:v>
                </c:pt>
                <c:pt idx="14200">
                  <c:v>29.603000000000002</c:v>
                </c:pt>
                <c:pt idx="14201">
                  <c:v>29.623000000000001</c:v>
                </c:pt>
                <c:pt idx="14202">
                  <c:v>29.603000000000002</c:v>
                </c:pt>
                <c:pt idx="14203">
                  <c:v>29.603000000000002</c:v>
                </c:pt>
                <c:pt idx="14204">
                  <c:v>29.623000000000001</c:v>
                </c:pt>
                <c:pt idx="14205">
                  <c:v>29.643000000000001</c:v>
                </c:pt>
                <c:pt idx="14206">
                  <c:v>29.603000000000002</c:v>
                </c:pt>
                <c:pt idx="14207">
                  <c:v>29.603000000000002</c:v>
                </c:pt>
                <c:pt idx="14208">
                  <c:v>29.623000000000001</c:v>
                </c:pt>
                <c:pt idx="14209">
                  <c:v>29.603000000000002</c:v>
                </c:pt>
                <c:pt idx="14210">
                  <c:v>29.603000000000002</c:v>
                </c:pt>
                <c:pt idx="14211">
                  <c:v>29.623000000000001</c:v>
                </c:pt>
                <c:pt idx="14212">
                  <c:v>29.603000000000002</c:v>
                </c:pt>
                <c:pt idx="14213">
                  <c:v>29.623000000000001</c:v>
                </c:pt>
                <c:pt idx="14214">
                  <c:v>29.603000000000002</c:v>
                </c:pt>
                <c:pt idx="14215">
                  <c:v>29.623000000000001</c:v>
                </c:pt>
                <c:pt idx="14216">
                  <c:v>29.623000000000001</c:v>
                </c:pt>
                <c:pt idx="14217">
                  <c:v>29.603000000000002</c:v>
                </c:pt>
                <c:pt idx="14218">
                  <c:v>29.603000000000002</c:v>
                </c:pt>
                <c:pt idx="14219">
                  <c:v>29.623000000000001</c:v>
                </c:pt>
                <c:pt idx="14220">
                  <c:v>29.603000000000002</c:v>
                </c:pt>
                <c:pt idx="14221">
                  <c:v>29.603000000000002</c:v>
                </c:pt>
                <c:pt idx="14222">
                  <c:v>29.623000000000001</c:v>
                </c:pt>
                <c:pt idx="14223">
                  <c:v>29.603000000000002</c:v>
                </c:pt>
                <c:pt idx="14224">
                  <c:v>29.603000000000002</c:v>
                </c:pt>
                <c:pt idx="14225">
                  <c:v>29.623000000000001</c:v>
                </c:pt>
                <c:pt idx="14226">
                  <c:v>29.623000000000001</c:v>
                </c:pt>
                <c:pt idx="14227">
                  <c:v>29.603000000000002</c:v>
                </c:pt>
                <c:pt idx="14228">
                  <c:v>29.623000000000001</c:v>
                </c:pt>
                <c:pt idx="14229">
                  <c:v>29.603000000000002</c:v>
                </c:pt>
                <c:pt idx="14230">
                  <c:v>29.623000000000001</c:v>
                </c:pt>
                <c:pt idx="14231">
                  <c:v>29.603000000000002</c:v>
                </c:pt>
                <c:pt idx="14232">
                  <c:v>29.623000000000001</c:v>
                </c:pt>
                <c:pt idx="14233">
                  <c:v>29.582000000000001</c:v>
                </c:pt>
                <c:pt idx="14234">
                  <c:v>29.603000000000002</c:v>
                </c:pt>
                <c:pt idx="14235">
                  <c:v>29.623000000000001</c:v>
                </c:pt>
                <c:pt idx="14236">
                  <c:v>29.623000000000001</c:v>
                </c:pt>
                <c:pt idx="14237">
                  <c:v>29.623000000000001</c:v>
                </c:pt>
                <c:pt idx="14238">
                  <c:v>29.623000000000001</c:v>
                </c:pt>
                <c:pt idx="14239">
                  <c:v>29.623000000000001</c:v>
                </c:pt>
                <c:pt idx="14240">
                  <c:v>29.603000000000002</c:v>
                </c:pt>
                <c:pt idx="14241">
                  <c:v>29.623000000000001</c:v>
                </c:pt>
                <c:pt idx="14242">
                  <c:v>29.603000000000002</c:v>
                </c:pt>
                <c:pt idx="14243">
                  <c:v>29.603000000000002</c:v>
                </c:pt>
                <c:pt idx="14244">
                  <c:v>29.623000000000001</c:v>
                </c:pt>
                <c:pt idx="14245">
                  <c:v>29.643000000000001</c:v>
                </c:pt>
                <c:pt idx="14246">
                  <c:v>29.603000000000002</c:v>
                </c:pt>
                <c:pt idx="14247">
                  <c:v>29.603000000000002</c:v>
                </c:pt>
                <c:pt idx="14248">
                  <c:v>29.603000000000002</c:v>
                </c:pt>
                <c:pt idx="14249">
                  <c:v>29.603000000000002</c:v>
                </c:pt>
                <c:pt idx="14250">
                  <c:v>29.623000000000001</c:v>
                </c:pt>
                <c:pt idx="14251">
                  <c:v>29.603000000000002</c:v>
                </c:pt>
                <c:pt idx="14252">
                  <c:v>29.603000000000002</c:v>
                </c:pt>
                <c:pt idx="14253">
                  <c:v>29.603000000000002</c:v>
                </c:pt>
                <c:pt idx="14254">
                  <c:v>29.623000000000001</c:v>
                </c:pt>
                <c:pt idx="14255">
                  <c:v>29.623000000000001</c:v>
                </c:pt>
                <c:pt idx="14256">
                  <c:v>29.582000000000001</c:v>
                </c:pt>
                <c:pt idx="14257">
                  <c:v>29.603000000000002</c:v>
                </c:pt>
                <c:pt idx="14258">
                  <c:v>29.623000000000001</c:v>
                </c:pt>
                <c:pt idx="14259">
                  <c:v>29.603000000000002</c:v>
                </c:pt>
                <c:pt idx="14260">
                  <c:v>29.603000000000002</c:v>
                </c:pt>
                <c:pt idx="14261">
                  <c:v>29.603000000000002</c:v>
                </c:pt>
                <c:pt idx="14262">
                  <c:v>29.623000000000001</c:v>
                </c:pt>
                <c:pt idx="14263">
                  <c:v>29.623000000000001</c:v>
                </c:pt>
                <c:pt idx="14264">
                  <c:v>29.603000000000002</c:v>
                </c:pt>
                <c:pt idx="14265">
                  <c:v>29.623000000000001</c:v>
                </c:pt>
                <c:pt idx="14266">
                  <c:v>29.623000000000001</c:v>
                </c:pt>
                <c:pt idx="14267">
                  <c:v>29.603000000000002</c:v>
                </c:pt>
                <c:pt idx="14268">
                  <c:v>29.623000000000001</c:v>
                </c:pt>
                <c:pt idx="14269">
                  <c:v>29.623000000000001</c:v>
                </c:pt>
                <c:pt idx="14270">
                  <c:v>29.603000000000002</c:v>
                </c:pt>
                <c:pt idx="14271">
                  <c:v>29.603000000000002</c:v>
                </c:pt>
                <c:pt idx="14272">
                  <c:v>29.603000000000002</c:v>
                </c:pt>
                <c:pt idx="14273">
                  <c:v>29.603000000000002</c:v>
                </c:pt>
                <c:pt idx="14274">
                  <c:v>29.603000000000002</c:v>
                </c:pt>
                <c:pt idx="14275">
                  <c:v>29.603000000000002</c:v>
                </c:pt>
                <c:pt idx="14276">
                  <c:v>29.623000000000001</c:v>
                </c:pt>
                <c:pt idx="14277">
                  <c:v>29.603000000000002</c:v>
                </c:pt>
                <c:pt idx="14278">
                  <c:v>29.623000000000001</c:v>
                </c:pt>
                <c:pt idx="14279">
                  <c:v>29.603000000000002</c:v>
                </c:pt>
                <c:pt idx="14280">
                  <c:v>29.603000000000002</c:v>
                </c:pt>
                <c:pt idx="14281">
                  <c:v>29.603000000000002</c:v>
                </c:pt>
                <c:pt idx="14282">
                  <c:v>29.623000000000001</c:v>
                </c:pt>
                <c:pt idx="14283">
                  <c:v>29.603000000000002</c:v>
                </c:pt>
                <c:pt idx="14284">
                  <c:v>29.623000000000001</c:v>
                </c:pt>
                <c:pt idx="14285">
                  <c:v>29.582000000000001</c:v>
                </c:pt>
                <c:pt idx="14286">
                  <c:v>29.643000000000001</c:v>
                </c:pt>
                <c:pt idx="14287">
                  <c:v>29.623000000000001</c:v>
                </c:pt>
                <c:pt idx="14288">
                  <c:v>29.603000000000002</c:v>
                </c:pt>
                <c:pt idx="14289">
                  <c:v>29.623000000000001</c:v>
                </c:pt>
                <c:pt idx="14290">
                  <c:v>29.623000000000001</c:v>
                </c:pt>
                <c:pt idx="14291">
                  <c:v>29.603000000000002</c:v>
                </c:pt>
                <c:pt idx="14292">
                  <c:v>29.603000000000002</c:v>
                </c:pt>
                <c:pt idx="14293">
                  <c:v>29.603000000000002</c:v>
                </c:pt>
                <c:pt idx="14294">
                  <c:v>29.603000000000002</c:v>
                </c:pt>
                <c:pt idx="14295">
                  <c:v>29.603000000000002</c:v>
                </c:pt>
                <c:pt idx="14296">
                  <c:v>29.603000000000002</c:v>
                </c:pt>
                <c:pt idx="14297">
                  <c:v>29.603000000000002</c:v>
                </c:pt>
                <c:pt idx="14298">
                  <c:v>29.603000000000002</c:v>
                </c:pt>
                <c:pt idx="14299">
                  <c:v>29.603000000000002</c:v>
                </c:pt>
                <c:pt idx="14300">
                  <c:v>29.623000000000001</c:v>
                </c:pt>
                <c:pt idx="14301">
                  <c:v>29.603000000000002</c:v>
                </c:pt>
                <c:pt idx="14302">
                  <c:v>29.603000000000002</c:v>
                </c:pt>
                <c:pt idx="14303">
                  <c:v>29.623000000000001</c:v>
                </c:pt>
                <c:pt idx="14304">
                  <c:v>29.603000000000002</c:v>
                </c:pt>
                <c:pt idx="14305">
                  <c:v>29.603000000000002</c:v>
                </c:pt>
                <c:pt idx="14306">
                  <c:v>29.603000000000002</c:v>
                </c:pt>
                <c:pt idx="14307">
                  <c:v>29.623000000000001</c:v>
                </c:pt>
                <c:pt idx="14308">
                  <c:v>29.603000000000002</c:v>
                </c:pt>
                <c:pt idx="14309">
                  <c:v>29.603000000000002</c:v>
                </c:pt>
                <c:pt idx="14310">
                  <c:v>29.603000000000002</c:v>
                </c:pt>
                <c:pt idx="14311">
                  <c:v>29.603000000000002</c:v>
                </c:pt>
                <c:pt idx="14312">
                  <c:v>29.603000000000002</c:v>
                </c:pt>
                <c:pt idx="14313">
                  <c:v>29.603000000000002</c:v>
                </c:pt>
                <c:pt idx="14314">
                  <c:v>29.603000000000002</c:v>
                </c:pt>
                <c:pt idx="14315">
                  <c:v>29.623000000000001</c:v>
                </c:pt>
                <c:pt idx="14316">
                  <c:v>29.603000000000002</c:v>
                </c:pt>
                <c:pt idx="14317">
                  <c:v>29.603000000000002</c:v>
                </c:pt>
                <c:pt idx="14318">
                  <c:v>29.623000000000001</c:v>
                </c:pt>
                <c:pt idx="14319">
                  <c:v>29.603000000000002</c:v>
                </c:pt>
                <c:pt idx="14320">
                  <c:v>29.603000000000002</c:v>
                </c:pt>
                <c:pt idx="14321">
                  <c:v>29.603000000000002</c:v>
                </c:pt>
                <c:pt idx="14322">
                  <c:v>29.603000000000002</c:v>
                </c:pt>
                <c:pt idx="14323">
                  <c:v>29.623000000000001</c:v>
                </c:pt>
                <c:pt idx="14324">
                  <c:v>29.603000000000002</c:v>
                </c:pt>
                <c:pt idx="14325">
                  <c:v>29.582000000000001</c:v>
                </c:pt>
                <c:pt idx="14326">
                  <c:v>29.603000000000002</c:v>
                </c:pt>
                <c:pt idx="14327">
                  <c:v>29.623000000000001</c:v>
                </c:pt>
                <c:pt idx="14328">
                  <c:v>29.603000000000002</c:v>
                </c:pt>
                <c:pt idx="14329">
                  <c:v>29.623000000000001</c:v>
                </c:pt>
                <c:pt idx="14330">
                  <c:v>29.582000000000001</c:v>
                </c:pt>
                <c:pt idx="14331">
                  <c:v>32.92</c:v>
                </c:pt>
                <c:pt idx="14332">
                  <c:v>36.32</c:v>
                </c:pt>
                <c:pt idx="14333">
                  <c:v>34.200000000000003</c:v>
                </c:pt>
                <c:pt idx="14334">
                  <c:v>34.49</c:v>
                </c:pt>
                <c:pt idx="14335">
                  <c:v>35.020000000000003</c:v>
                </c:pt>
                <c:pt idx="14336">
                  <c:v>35.549999999999997</c:v>
                </c:pt>
                <c:pt idx="14337">
                  <c:v>35.979999999999997</c:v>
                </c:pt>
                <c:pt idx="14338">
                  <c:v>36.159999999999997</c:v>
                </c:pt>
                <c:pt idx="14339">
                  <c:v>36.26</c:v>
                </c:pt>
                <c:pt idx="14340">
                  <c:v>36.5</c:v>
                </c:pt>
                <c:pt idx="14341">
                  <c:v>36.75</c:v>
                </c:pt>
                <c:pt idx="14342">
                  <c:v>36.950000000000003</c:v>
                </c:pt>
                <c:pt idx="14343">
                  <c:v>37.119999999999997</c:v>
                </c:pt>
                <c:pt idx="14344">
                  <c:v>37.26</c:v>
                </c:pt>
                <c:pt idx="14345">
                  <c:v>37.340000000000003</c:v>
                </c:pt>
                <c:pt idx="14346">
                  <c:v>37.44</c:v>
                </c:pt>
                <c:pt idx="14347">
                  <c:v>37.619999999999997</c:v>
                </c:pt>
                <c:pt idx="14348">
                  <c:v>37.869999999999997</c:v>
                </c:pt>
                <c:pt idx="14349">
                  <c:v>38.01</c:v>
                </c:pt>
                <c:pt idx="14350">
                  <c:v>38.049999999999997</c:v>
                </c:pt>
                <c:pt idx="14351">
                  <c:v>38.19</c:v>
                </c:pt>
                <c:pt idx="14352">
                  <c:v>38.24</c:v>
                </c:pt>
                <c:pt idx="14353">
                  <c:v>38.340000000000003</c:v>
                </c:pt>
                <c:pt idx="14354">
                  <c:v>38.36</c:v>
                </c:pt>
                <c:pt idx="14355">
                  <c:v>38.36</c:v>
                </c:pt>
                <c:pt idx="14356">
                  <c:v>38.380000000000003</c:v>
                </c:pt>
                <c:pt idx="14357">
                  <c:v>38.42</c:v>
                </c:pt>
                <c:pt idx="14358">
                  <c:v>38.4</c:v>
                </c:pt>
                <c:pt idx="14359">
                  <c:v>38.44</c:v>
                </c:pt>
                <c:pt idx="14360">
                  <c:v>38.46</c:v>
                </c:pt>
                <c:pt idx="14361">
                  <c:v>38.89</c:v>
                </c:pt>
                <c:pt idx="14362">
                  <c:v>39.270000000000003</c:v>
                </c:pt>
                <c:pt idx="14363">
                  <c:v>40.19</c:v>
                </c:pt>
                <c:pt idx="14364">
                  <c:v>40.9</c:v>
                </c:pt>
                <c:pt idx="14365">
                  <c:v>41.39</c:v>
                </c:pt>
                <c:pt idx="14366">
                  <c:v>42.21</c:v>
                </c:pt>
                <c:pt idx="14367">
                  <c:v>42.55</c:v>
                </c:pt>
                <c:pt idx="14368">
                  <c:v>42.61</c:v>
                </c:pt>
                <c:pt idx="14369">
                  <c:v>35.24</c:v>
                </c:pt>
                <c:pt idx="14370">
                  <c:v>34.159999999999997</c:v>
                </c:pt>
                <c:pt idx="14371">
                  <c:v>34.33</c:v>
                </c:pt>
                <c:pt idx="14372">
                  <c:v>34.549999999999997</c:v>
                </c:pt>
                <c:pt idx="14373">
                  <c:v>34.71</c:v>
                </c:pt>
                <c:pt idx="14374">
                  <c:v>34.94</c:v>
                </c:pt>
                <c:pt idx="14375">
                  <c:v>35.08</c:v>
                </c:pt>
                <c:pt idx="14376">
                  <c:v>35.28</c:v>
                </c:pt>
                <c:pt idx="14377">
                  <c:v>35.450000000000003</c:v>
                </c:pt>
                <c:pt idx="14378">
                  <c:v>35.57</c:v>
                </c:pt>
                <c:pt idx="14379">
                  <c:v>35.71</c:v>
                </c:pt>
                <c:pt idx="14380">
                  <c:v>35.79</c:v>
                </c:pt>
                <c:pt idx="14381">
                  <c:v>35.85</c:v>
                </c:pt>
                <c:pt idx="14382">
                  <c:v>31.86</c:v>
                </c:pt>
                <c:pt idx="14383">
                  <c:v>29.623000000000001</c:v>
                </c:pt>
                <c:pt idx="14384">
                  <c:v>29.603000000000002</c:v>
                </c:pt>
                <c:pt idx="14385">
                  <c:v>29.582000000000001</c:v>
                </c:pt>
                <c:pt idx="14386">
                  <c:v>29.623000000000001</c:v>
                </c:pt>
                <c:pt idx="14387">
                  <c:v>39.799999999999997</c:v>
                </c:pt>
                <c:pt idx="14388">
                  <c:v>39.25</c:v>
                </c:pt>
                <c:pt idx="14389">
                  <c:v>59.57</c:v>
                </c:pt>
                <c:pt idx="14390">
                  <c:v>54.99</c:v>
                </c:pt>
                <c:pt idx="14391">
                  <c:v>56.25</c:v>
                </c:pt>
                <c:pt idx="14392">
                  <c:v>57.74</c:v>
                </c:pt>
                <c:pt idx="14393">
                  <c:v>59.43</c:v>
                </c:pt>
                <c:pt idx="14394">
                  <c:v>60.61</c:v>
                </c:pt>
                <c:pt idx="14395">
                  <c:v>59.92</c:v>
                </c:pt>
                <c:pt idx="14396">
                  <c:v>62.52</c:v>
                </c:pt>
                <c:pt idx="14397">
                  <c:v>70.040000000000006</c:v>
                </c:pt>
                <c:pt idx="14398">
                  <c:v>69.650000000000006</c:v>
                </c:pt>
                <c:pt idx="14399">
                  <c:v>63.2</c:v>
                </c:pt>
                <c:pt idx="14400">
                  <c:v>48.52</c:v>
                </c:pt>
                <c:pt idx="14401">
                  <c:v>49.21</c:v>
                </c:pt>
                <c:pt idx="14402">
                  <c:v>50.1</c:v>
                </c:pt>
                <c:pt idx="14403">
                  <c:v>50.8</c:v>
                </c:pt>
                <c:pt idx="14404">
                  <c:v>51.43</c:v>
                </c:pt>
                <c:pt idx="14405">
                  <c:v>52.12</c:v>
                </c:pt>
                <c:pt idx="14406">
                  <c:v>52.61</c:v>
                </c:pt>
                <c:pt idx="14407">
                  <c:v>53.12</c:v>
                </c:pt>
                <c:pt idx="14408">
                  <c:v>53.48</c:v>
                </c:pt>
                <c:pt idx="14409">
                  <c:v>68.75</c:v>
                </c:pt>
                <c:pt idx="14410">
                  <c:v>81.849999999999994</c:v>
                </c:pt>
                <c:pt idx="14411">
                  <c:v>75.02</c:v>
                </c:pt>
                <c:pt idx="14412">
                  <c:v>79.73</c:v>
                </c:pt>
                <c:pt idx="14413">
                  <c:v>67.06</c:v>
                </c:pt>
                <c:pt idx="14414">
                  <c:v>62.16</c:v>
                </c:pt>
                <c:pt idx="14415">
                  <c:v>50.27</c:v>
                </c:pt>
                <c:pt idx="14416">
                  <c:v>50.61</c:v>
                </c:pt>
                <c:pt idx="14417">
                  <c:v>63.4</c:v>
                </c:pt>
                <c:pt idx="14418">
                  <c:v>65.209999999999994</c:v>
                </c:pt>
                <c:pt idx="14419">
                  <c:v>71.260000000000005</c:v>
                </c:pt>
                <c:pt idx="14420">
                  <c:v>75.72</c:v>
                </c:pt>
                <c:pt idx="14421">
                  <c:v>76.900000000000006</c:v>
                </c:pt>
                <c:pt idx="14422">
                  <c:v>78.260000000000005</c:v>
                </c:pt>
                <c:pt idx="14423">
                  <c:v>79.16</c:v>
                </c:pt>
                <c:pt idx="14424">
                  <c:v>80.010000000000005</c:v>
                </c:pt>
                <c:pt idx="14425">
                  <c:v>76.47</c:v>
                </c:pt>
                <c:pt idx="14426">
                  <c:v>75.72</c:v>
                </c:pt>
                <c:pt idx="14427">
                  <c:v>72.44</c:v>
                </c:pt>
                <c:pt idx="14428">
                  <c:v>72.150000000000006</c:v>
                </c:pt>
                <c:pt idx="14429">
                  <c:v>72.599999999999994</c:v>
                </c:pt>
                <c:pt idx="14430">
                  <c:v>73.05</c:v>
                </c:pt>
                <c:pt idx="14431">
                  <c:v>73.52</c:v>
                </c:pt>
                <c:pt idx="14432">
                  <c:v>69.87</c:v>
                </c:pt>
                <c:pt idx="14433">
                  <c:v>69.39</c:v>
                </c:pt>
                <c:pt idx="14434">
                  <c:v>72.849999999999994</c:v>
                </c:pt>
                <c:pt idx="14435">
                  <c:v>73.599999999999994</c:v>
                </c:pt>
                <c:pt idx="14436">
                  <c:v>75.53</c:v>
                </c:pt>
                <c:pt idx="14437">
                  <c:v>63.16</c:v>
                </c:pt>
                <c:pt idx="14438">
                  <c:v>70.5</c:v>
                </c:pt>
                <c:pt idx="14439">
                  <c:v>77.39</c:v>
                </c:pt>
                <c:pt idx="14440">
                  <c:v>78.569999999999993</c:v>
                </c:pt>
                <c:pt idx="14441">
                  <c:v>79.97</c:v>
                </c:pt>
                <c:pt idx="14442">
                  <c:v>80.709999999999994</c:v>
                </c:pt>
                <c:pt idx="14443">
                  <c:v>77.77</c:v>
                </c:pt>
                <c:pt idx="14444">
                  <c:v>59.43</c:v>
                </c:pt>
                <c:pt idx="14445">
                  <c:v>59.63</c:v>
                </c:pt>
                <c:pt idx="14446">
                  <c:v>59.82</c:v>
                </c:pt>
                <c:pt idx="14447">
                  <c:v>59.94</c:v>
                </c:pt>
                <c:pt idx="14448">
                  <c:v>71.77</c:v>
                </c:pt>
                <c:pt idx="14449">
                  <c:v>76.69</c:v>
                </c:pt>
                <c:pt idx="14450">
                  <c:v>83.27</c:v>
                </c:pt>
                <c:pt idx="14451">
                  <c:v>80.459999999999994</c:v>
                </c:pt>
                <c:pt idx="14452">
                  <c:v>80.95</c:v>
                </c:pt>
                <c:pt idx="14453">
                  <c:v>82.15</c:v>
                </c:pt>
                <c:pt idx="14454">
                  <c:v>83.11</c:v>
                </c:pt>
                <c:pt idx="14455">
                  <c:v>83.96</c:v>
                </c:pt>
                <c:pt idx="14456">
                  <c:v>85.2</c:v>
                </c:pt>
                <c:pt idx="14457">
                  <c:v>86.1</c:v>
                </c:pt>
                <c:pt idx="14458">
                  <c:v>87.28</c:v>
                </c:pt>
                <c:pt idx="14459">
                  <c:v>88.16</c:v>
                </c:pt>
                <c:pt idx="14460">
                  <c:v>89.64</c:v>
                </c:pt>
                <c:pt idx="14461">
                  <c:v>91.86</c:v>
                </c:pt>
                <c:pt idx="14462">
                  <c:v>92.09</c:v>
                </c:pt>
                <c:pt idx="14463">
                  <c:v>83.05</c:v>
                </c:pt>
                <c:pt idx="14464">
                  <c:v>96.46</c:v>
                </c:pt>
                <c:pt idx="14465">
                  <c:v>88.56</c:v>
                </c:pt>
                <c:pt idx="14466">
                  <c:v>71.08</c:v>
                </c:pt>
                <c:pt idx="14467">
                  <c:v>69.930000000000007</c:v>
                </c:pt>
                <c:pt idx="14468">
                  <c:v>70.08</c:v>
                </c:pt>
                <c:pt idx="14469">
                  <c:v>68.819999999999993</c:v>
                </c:pt>
                <c:pt idx="14470">
                  <c:v>51.37</c:v>
                </c:pt>
                <c:pt idx="14471">
                  <c:v>51.84</c:v>
                </c:pt>
                <c:pt idx="14472">
                  <c:v>52.02</c:v>
                </c:pt>
                <c:pt idx="14473">
                  <c:v>52.26</c:v>
                </c:pt>
                <c:pt idx="14474">
                  <c:v>52.63</c:v>
                </c:pt>
                <c:pt idx="14475">
                  <c:v>52.55</c:v>
                </c:pt>
                <c:pt idx="14476">
                  <c:v>77.81</c:v>
                </c:pt>
                <c:pt idx="14477">
                  <c:v>78.400000000000006</c:v>
                </c:pt>
                <c:pt idx="14478">
                  <c:v>79.02</c:v>
                </c:pt>
                <c:pt idx="14479">
                  <c:v>80.05</c:v>
                </c:pt>
                <c:pt idx="14480">
                  <c:v>81.209999999999994</c:v>
                </c:pt>
                <c:pt idx="14481">
                  <c:v>81.62</c:v>
                </c:pt>
                <c:pt idx="14482">
                  <c:v>75.94</c:v>
                </c:pt>
                <c:pt idx="14483">
                  <c:v>72.89</c:v>
                </c:pt>
                <c:pt idx="14484">
                  <c:v>71.989999999999995</c:v>
                </c:pt>
                <c:pt idx="14485">
                  <c:v>72.42</c:v>
                </c:pt>
                <c:pt idx="14486">
                  <c:v>98.8</c:v>
                </c:pt>
                <c:pt idx="14487">
                  <c:v>108.54</c:v>
                </c:pt>
                <c:pt idx="14488">
                  <c:v>104.28</c:v>
                </c:pt>
                <c:pt idx="14489">
                  <c:v>103.91</c:v>
                </c:pt>
                <c:pt idx="14490">
                  <c:v>104.87</c:v>
                </c:pt>
                <c:pt idx="14491">
                  <c:v>100.76</c:v>
                </c:pt>
                <c:pt idx="14492">
                  <c:v>100.17</c:v>
                </c:pt>
                <c:pt idx="14493">
                  <c:v>101.17</c:v>
                </c:pt>
                <c:pt idx="14494">
                  <c:v>101.63</c:v>
                </c:pt>
                <c:pt idx="14495">
                  <c:v>99.46</c:v>
                </c:pt>
                <c:pt idx="14496">
                  <c:v>100.56</c:v>
                </c:pt>
                <c:pt idx="14497">
                  <c:v>101.8</c:v>
                </c:pt>
                <c:pt idx="14498">
                  <c:v>96.79</c:v>
                </c:pt>
                <c:pt idx="14499">
                  <c:v>94.75</c:v>
                </c:pt>
                <c:pt idx="14500">
                  <c:v>100.96</c:v>
                </c:pt>
                <c:pt idx="14501">
                  <c:v>110.33</c:v>
                </c:pt>
                <c:pt idx="14502">
                  <c:v>112.38</c:v>
                </c:pt>
                <c:pt idx="14503">
                  <c:v>113.93</c:v>
                </c:pt>
                <c:pt idx="14504">
                  <c:v>113.44</c:v>
                </c:pt>
                <c:pt idx="14505">
                  <c:v>109.76</c:v>
                </c:pt>
                <c:pt idx="14506">
                  <c:v>107.64</c:v>
                </c:pt>
                <c:pt idx="14507">
                  <c:v>109.05</c:v>
                </c:pt>
                <c:pt idx="14508">
                  <c:v>109.9</c:v>
                </c:pt>
                <c:pt idx="14509">
                  <c:v>107.09</c:v>
                </c:pt>
                <c:pt idx="14510">
                  <c:v>108.21</c:v>
                </c:pt>
                <c:pt idx="14511">
                  <c:v>106.32</c:v>
                </c:pt>
                <c:pt idx="14512">
                  <c:v>102.2</c:v>
                </c:pt>
                <c:pt idx="14513">
                  <c:v>103.18</c:v>
                </c:pt>
                <c:pt idx="14514">
                  <c:v>98.19</c:v>
                </c:pt>
                <c:pt idx="14515">
                  <c:v>97.46</c:v>
                </c:pt>
                <c:pt idx="14516">
                  <c:v>100.07</c:v>
                </c:pt>
                <c:pt idx="14517">
                  <c:v>104.87</c:v>
                </c:pt>
                <c:pt idx="14518">
                  <c:v>99.13</c:v>
                </c:pt>
                <c:pt idx="14519">
                  <c:v>97.77</c:v>
                </c:pt>
                <c:pt idx="14520">
                  <c:v>96.89</c:v>
                </c:pt>
                <c:pt idx="14521">
                  <c:v>88.58</c:v>
                </c:pt>
                <c:pt idx="14522">
                  <c:v>80.87</c:v>
                </c:pt>
                <c:pt idx="14523">
                  <c:v>83.92</c:v>
                </c:pt>
                <c:pt idx="14524">
                  <c:v>80.11</c:v>
                </c:pt>
                <c:pt idx="14525">
                  <c:v>72.150000000000006</c:v>
                </c:pt>
                <c:pt idx="14526">
                  <c:v>71.930000000000007</c:v>
                </c:pt>
                <c:pt idx="14527">
                  <c:v>67</c:v>
                </c:pt>
                <c:pt idx="14528">
                  <c:v>77.33</c:v>
                </c:pt>
                <c:pt idx="14529">
                  <c:v>82.84</c:v>
                </c:pt>
                <c:pt idx="14530">
                  <c:v>90.38</c:v>
                </c:pt>
                <c:pt idx="14531">
                  <c:v>91.39</c:v>
                </c:pt>
                <c:pt idx="14532">
                  <c:v>91.84</c:v>
                </c:pt>
                <c:pt idx="14533">
                  <c:v>92.43</c:v>
                </c:pt>
                <c:pt idx="14534">
                  <c:v>93.17</c:v>
                </c:pt>
                <c:pt idx="14535">
                  <c:v>105.54</c:v>
                </c:pt>
                <c:pt idx="14536">
                  <c:v>112.63</c:v>
                </c:pt>
                <c:pt idx="14537">
                  <c:v>106.48</c:v>
                </c:pt>
                <c:pt idx="14538">
                  <c:v>112.75</c:v>
                </c:pt>
                <c:pt idx="14539">
                  <c:v>117.45</c:v>
                </c:pt>
                <c:pt idx="14540">
                  <c:v>114.85</c:v>
                </c:pt>
                <c:pt idx="14541">
                  <c:v>106.77</c:v>
                </c:pt>
                <c:pt idx="14542">
                  <c:v>107.07</c:v>
                </c:pt>
                <c:pt idx="14543">
                  <c:v>110.04</c:v>
                </c:pt>
                <c:pt idx="14544">
                  <c:v>110.23</c:v>
                </c:pt>
                <c:pt idx="14545">
                  <c:v>110.23</c:v>
                </c:pt>
                <c:pt idx="14546">
                  <c:v>111.31</c:v>
                </c:pt>
                <c:pt idx="14547">
                  <c:v>108.15</c:v>
                </c:pt>
                <c:pt idx="14548">
                  <c:v>114.09</c:v>
                </c:pt>
                <c:pt idx="14549">
                  <c:v>116.5</c:v>
                </c:pt>
                <c:pt idx="14550">
                  <c:v>99.05</c:v>
                </c:pt>
                <c:pt idx="14551">
                  <c:v>102.43</c:v>
                </c:pt>
                <c:pt idx="14552">
                  <c:v>100.49</c:v>
                </c:pt>
                <c:pt idx="14553">
                  <c:v>77.94</c:v>
                </c:pt>
                <c:pt idx="14554">
                  <c:v>79.099999999999994</c:v>
                </c:pt>
                <c:pt idx="14555">
                  <c:v>77.63</c:v>
                </c:pt>
                <c:pt idx="14556">
                  <c:v>78.38</c:v>
                </c:pt>
                <c:pt idx="14557">
                  <c:v>79.540000000000006</c:v>
                </c:pt>
                <c:pt idx="14558">
                  <c:v>80.319999999999993</c:v>
                </c:pt>
                <c:pt idx="14559">
                  <c:v>81.739999999999995</c:v>
                </c:pt>
                <c:pt idx="14560">
                  <c:v>81.8</c:v>
                </c:pt>
                <c:pt idx="14561">
                  <c:v>83.29</c:v>
                </c:pt>
                <c:pt idx="14562">
                  <c:v>84.25</c:v>
                </c:pt>
                <c:pt idx="14563">
                  <c:v>84.72</c:v>
                </c:pt>
                <c:pt idx="14564">
                  <c:v>84.8</c:v>
                </c:pt>
                <c:pt idx="14565">
                  <c:v>84.74</c:v>
                </c:pt>
                <c:pt idx="14566">
                  <c:v>66.959999999999994</c:v>
                </c:pt>
                <c:pt idx="14567">
                  <c:v>65.680000000000007</c:v>
                </c:pt>
                <c:pt idx="14568">
                  <c:v>65.8</c:v>
                </c:pt>
                <c:pt idx="14569">
                  <c:v>64.010000000000005</c:v>
                </c:pt>
                <c:pt idx="14570">
                  <c:v>56.76</c:v>
                </c:pt>
                <c:pt idx="14571">
                  <c:v>56.99</c:v>
                </c:pt>
                <c:pt idx="14572">
                  <c:v>53.71</c:v>
                </c:pt>
                <c:pt idx="14573">
                  <c:v>43.33</c:v>
                </c:pt>
                <c:pt idx="14574">
                  <c:v>62.71</c:v>
                </c:pt>
                <c:pt idx="14575">
                  <c:v>53.34</c:v>
                </c:pt>
                <c:pt idx="14576">
                  <c:v>36.65</c:v>
                </c:pt>
                <c:pt idx="14577">
                  <c:v>34.49</c:v>
                </c:pt>
                <c:pt idx="14578">
                  <c:v>54.69</c:v>
                </c:pt>
                <c:pt idx="14579">
                  <c:v>52.12</c:v>
                </c:pt>
                <c:pt idx="14580">
                  <c:v>48.15</c:v>
                </c:pt>
                <c:pt idx="14581">
                  <c:v>51.33</c:v>
                </c:pt>
                <c:pt idx="14582">
                  <c:v>55.3</c:v>
                </c:pt>
                <c:pt idx="14583">
                  <c:v>49.41</c:v>
                </c:pt>
                <c:pt idx="14584">
                  <c:v>50.61</c:v>
                </c:pt>
                <c:pt idx="14585">
                  <c:v>51.61</c:v>
                </c:pt>
                <c:pt idx="14586">
                  <c:v>52.41</c:v>
                </c:pt>
                <c:pt idx="14587">
                  <c:v>53.28</c:v>
                </c:pt>
                <c:pt idx="14588">
                  <c:v>53.87</c:v>
                </c:pt>
                <c:pt idx="14589">
                  <c:v>55.4</c:v>
                </c:pt>
                <c:pt idx="14590">
                  <c:v>98.25</c:v>
                </c:pt>
                <c:pt idx="14591">
                  <c:v>95.36</c:v>
                </c:pt>
                <c:pt idx="14592">
                  <c:v>96.12</c:v>
                </c:pt>
                <c:pt idx="14593">
                  <c:v>97.73</c:v>
                </c:pt>
                <c:pt idx="14594">
                  <c:v>97.64</c:v>
                </c:pt>
                <c:pt idx="14595">
                  <c:v>97.16</c:v>
                </c:pt>
                <c:pt idx="14596">
                  <c:v>97.64</c:v>
                </c:pt>
                <c:pt idx="14597">
                  <c:v>102.25</c:v>
                </c:pt>
                <c:pt idx="14598">
                  <c:v>104.44</c:v>
                </c:pt>
                <c:pt idx="14599">
                  <c:v>104.71</c:v>
                </c:pt>
                <c:pt idx="14600">
                  <c:v>104.57</c:v>
                </c:pt>
                <c:pt idx="14601">
                  <c:v>105.14</c:v>
                </c:pt>
                <c:pt idx="14602">
                  <c:v>102.37</c:v>
                </c:pt>
                <c:pt idx="14603">
                  <c:v>102.41</c:v>
                </c:pt>
                <c:pt idx="14604">
                  <c:v>104.87</c:v>
                </c:pt>
                <c:pt idx="14605">
                  <c:v>107.36</c:v>
                </c:pt>
                <c:pt idx="14606">
                  <c:v>108.23</c:v>
                </c:pt>
                <c:pt idx="14607">
                  <c:v>112.51</c:v>
                </c:pt>
                <c:pt idx="14608">
                  <c:v>114.83</c:v>
                </c:pt>
                <c:pt idx="14609">
                  <c:v>115.58</c:v>
                </c:pt>
                <c:pt idx="14610">
                  <c:v>116.68</c:v>
                </c:pt>
                <c:pt idx="14611">
                  <c:v>117.35</c:v>
                </c:pt>
                <c:pt idx="14612">
                  <c:v>118.17</c:v>
                </c:pt>
                <c:pt idx="14613">
                  <c:v>119.45</c:v>
                </c:pt>
                <c:pt idx="14614">
                  <c:v>120.55</c:v>
                </c:pt>
                <c:pt idx="14615">
                  <c:v>118.15</c:v>
                </c:pt>
                <c:pt idx="14616">
                  <c:v>121.55</c:v>
                </c:pt>
                <c:pt idx="14617">
                  <c:v>121</c:v>
                </c:pt>
                <c:pt idx="14618">
                  <c:v>116.31</c:v>
                </c:pt>
                <c:pt idx="14619">
                  <c:v>116.64</c:v>
                </c:pt>
                <c:pt idx="14620">
                  <c:v>116.74</c:v>
                </c:pt>
                <c:pt idx="14621">
                  <c:v>117.11</c:v>
                </c:pt>
                <c:pt idx="14622">
                  <c:v>117.6</c:v>
                </c:pt>
                <c:pt idx="14623">
                  <c:v>121.77</c:v>
                </c:pt>
                <c:pt idx="14624">
                  <c:v>120.32</c:v>
                </c:pt>
                <c:pt idx="14625">
                  <c:v>113.54</c:v>
                </c:pt>
                <c:pt idx="14626">
                  <c:v>109.41</c:v>
                </c:pt>
                <c:pt idx="14627">
                  <c:v>117.52</c:v>
                </c:pt>
                <c:pt idx="14628">
                  <c:v>97.14</c:v>
                </c:pt>
                <c:pt idx="14629">
                  <c:v>103.45</c:v>
                </c:pt>
                <c:pt idx="14630">
                  <c:v>100.6</c:v>
                </c:pt>
                <c:pt idx="14631">
                  <c:v>100.51</c:v>
                </c:pt>
                <c:pt idx="14632">
                  <c:v>98.07</c:v>
                </c:pt>
                <c:pt idx="14633">
                  <c:v>79.69</c:v>
                </c:pt>
                <c:pt idx="14634">
                  <c:v>76.569999999999993</c:v>
                </c:pt>
                <c:pt idx="14635">
                  <c:v>92.37</c:v>
                </c:pt>
                <c:pt idx="14636">
                  <c:v>97.4</c:v>
                </c:pt>
                <c:pt idx="14637">
                  <c:v>93.92</c:v>
                </c:pt>
                <c:pt idx="14638">
                  <c:v>91.64</c:v>
                </c:pt>
                <c:pt idx="14639">
                  <c:v>92.88</c:v>
                </c:pt>
                <c:pt idx="14640">
                  <c:v>91.37</c:v>
                </c:pt>
                <c:pt idx="14641">
                  <c:v>107.56</c:v>
                </c:pt>
                <c:pt idx="14642">
                  <c:v>109.82</c:v>
                </c:pt>
                <c:pt idx="14643">
                  <c:v>108.82</c:v>
                </c:pt>
                <c:pt idx="14644">
                  <c:v>108.25</c:v>
                </c:pt>
                <c:pt idx="14645">
                  <c:v>101.78</c:v>
                </c:pt>
                <c:pt idx="14646">
                  <c:v>114.64</c:v>
                </c:pt>
                <c:pt idx="14647">
                  <c:v>113.73</c:v>
                </c:pt>
                <c:pt idx="14648">
                  <c:v>106.05</c:v>
                </c:pt>
                <c:pt idx="14649">
                  <c:v>101.53</c:v>
                </c:pt>
                <c:pt idx="14650">
                  <c:v>112.89</c:v>
                </c:pt>
                <c:pt idx="14651">
                  <c:v>114.44</c:v>
                </c:pt>
                <c:pt idx="14652">
                  <c:v>116.62</c:v>
                </c:pt>
                <c:pt idx="14653">
                  <c:v>108.86</c:v>
                </c:pt>
                <c:pt idx="14654">
                  <c:v>99.7</c:v>
                </c:pt>
                <c:pt idx="14655">
                  <c:v>104.79</c:v>
                </c:pt>
                <c:pt idx="14656">
                  <c:v>106.77</c:v>
                </c:pt>
                <c:pt idx="14657">
                  <c:v>107.66</c:v>
                </c:pt>
                <c:pt idx="14658">
                  <c:v>108.21</c:v>
                </c:pt>
                <c:pt idx="14659">
                  <c:v>108.74</c:v>
                </c:pt>
                <c:pt idx="14660">
                  <c:v>106.6</c:v>
                </c:pt>
                <c:pt idx="14661">
                  <c:v>107.19</c:v>
                </c:pt>
                <c:pt idx="14662">
                  <c:v>99.97</c:v>
                </c:pt>
                <c:pt idx="14663">
                  <c:v>105.16</c:v>
                </c:pt>
                <c:pt idx="14664">
                  <c:v>105.87</c:v>
                </c:pt>
                <c:pt idx="14665">
                  <c:v>105.95</c:v>
                </c:pt>
                <c:pt idx="14666">
                  <c:v>106.03</c:v>
                </c:pt>
                <c:pt idx="14667">
                  <c:v>95.34</c:v>
                </c:pt>
                <c:pt idx="14668">
                  <c:v>92.51</c:v>
                </c:pt>
                <c:pt idx="14669">
                  <c:v>85.57</c:v>
                </c:pt>
                <c:pt idx="14670">
                  <c:v>91.17</c:v>
                </c:pt>
                <c:pt idx="14671">
                  <c:v>442.2</c:v>
                </c:pt>
                <c:pt idx="14672">
                  <c:v>600.9</c:v>
                </c:pt>
                <c:pt idx="14673">
                  <c:v>622</c:v>
                </c:pt>
                <c:pt idx="14674">
                  <c:v>622</c:v>
                </c:pt>
                <c:pt idx="14675">
                  <c:v>622</c:v>
                </c:pt>
                <c:pt idx="14676">
                  <c:v>621</c:v>
                </c:pt>
                <c:pt idx="14677">
                  <c:v>618.9</c:v>
                </c:pt>
                <c:pt idx="14678">
                  <c:v>612.20000000000005</c:v>
                </c:pt>
                <c:pt idx="14679">
                  <c:v>571.6</c:v>
                </c:pt>
                <c:pt idx="14680">
                  <c:v>508.9</c:v>
                </c:pt>
                <c:pt idx="14681">
                  <c:v>323.10000000000002</c:v>
                </c:pt>
                <c:pt idx="14682">
                  <c:v>91.48</c:v>
                </c:pt>
                <c:pt idx="14683">
                  <c:v>94.08</c:v>
                </c:pt>
                <c:pt idx="14684">
                  <c:v>105.08</c:v>
                </c:pt>
                <c:pt idx="14685">
                  <c:v>104.69</c:v>
                </c:pt>
                <c:pt idx="14686">
                  <c:v>105.3</c:v>
                </c:pt>
                <c:pt idx="14687">
                  <c:v>106.91</c:v>
                </c:pt>
                <c:pt idx="14688">
                  <c:v>107.91</c:v>
                </c:pt>
                <c:pt idx="14689">
                  <c:v>106.7</c:v>
                </c:pt>
                <c:pt idx="14690">
                  <c:v>111</c:v>
                </c:pt>
                <c:pt idx="14691">
                  <c:v>114.93</c:v>
                </c:pt>
                <c:pt idx="14692">
                  <c:v>114.42</c:v>
                </c:pt>
                <c:pt idx="14693">
                  <c:v>109.55</c:v>
                </c:pt>
                <c:pt idx="14694">
                  <c:v>115.8</c:v>
                </c:pt>
                <c:pt idx="14695">
                  <c:v>112.38</c:v>
                </c:pt>
                <c:pt idx="14696">
                  <c:v>111</c:v>
                </c:pt>
                <c:pt idx="14697">
                  <c:v>108.94</c:v>
                </c:pt>
                <c:pt idx="14698">
                  <c:v>105.54</c:v>
                </c:pt>
                <c:pt idx="14699">
                  <c:v>104.22</c:v>
                </c:pt>
                <c:pt idx="14700">
                  <c:v>105.5</c:v>
                </c:pt>
                <c:pt idx="14701">
                  <c:v>106.26</c:v>
                </c:pt>
                <c:pt idx="14702">
                  <c:v>106.7</c:v>
                </c:pt>
                <c:pt idx="14703">
                  <c:v>106.91</c:v>
                </c:pt>
                <c:pt idx="14704">
                  <c:v>103.81</c:v>
                </c:pt>
                <c:pt idx="14705">
                  <c:v>104.65</c:v>
                </c:pt>
                <c:pt idx="14706">
                  <c:v>105.32</c:v>
                </c:pt>
                <c:pt idx="14707">
                  <c:v>105.79</c:v>
                </c:pt>
                <c:pt idx="14708">
                  <c:v>110.25</c:v>
                </c:pt>
                <c:pt idx="14709">
                  <c:v>126.05</c:v>
                </c:pt>
                <c:pt idx="14710">
                  <c:v>120.47</c:v>
                </c:pt>
                <c:pt idx="14711">
                  <c:v>121.55</c:v>
                </c:pt>
                <c:pt idx="14712">
                  <c:v>121.4</c:v>
                </c:pt>
                <c:pt idx="14713">
                  <c:v>120.3</c:v>
                </c:pt>
                <c:pt idx="14714">
                  <c:v>117.96</c:v>
                </c:pt>
                <c:pt idx="14715">
                  <c:v>119.02</c:v>
                </c:pt>
                <c:pt idx="14716">
                  <c:v>117.86</c:v>
                </c:pt>
                <c:pt idx="14717">
                  <c:v>118.45</c:v>
                </c:pt>
                <c:pt idx="14718">
                  <c:v>116.25</c:v>
                </c:pt>
                <c:pt idx="14719">
                  <c:v>105.54</c:v>
                </c:pt>
                <c:pt idx="14720">
                  <c:v>99.6</c:v>
                </c:pt>
                <c:pt idx="14721">
                  <c:v>103.06</c:v>
                </c:pt>
                <c:pt idx="14722">
                  <c:v>100.66</c:v>
                </c:pt>
                <c:pt idx="14723">
                  <c:v>104.16</c:v>
                </c:pt>
                <c:pt idx="14724">
                  <c:v>103.47</c:v>
                </c:pt>
                <c:pt idx="14725">
                  <c:v>85.25</c:v>
                </c:pt>
                <c:pt idx="14726">
                  <c:v>97.01</c:v>
                </c:pt>
                <c:pt idx="14727">
                  <c:v>99.97</c:v>
                </c:pt>
                <c:pt idx="14728">
                  <c:v>99.74</c:v>
                </c:pt>
                <c:pt idx="14729">
                  <c:v>99.94</c:v>
                </c:pt>
                <c:pt idx="14730">
                  <c:v>104.14</c:v>
                </c:pt>
                <c:pt idx="14731">
                  <c:v>104.44</c:v>
                </c:pt>
                <c:pt idx="14732">
                  <c:v>102.75</c:v>
                </c:pt>
                <c:pt idx="14733">
                  <c:v>102.23</c:v>
                </c:pt>
                <c:pt idx="14734">
                  <c:v>102.9</c:v>
                </c:pt>
                <c:pt idx="14735">
                  <c:v>99.17</c:v>
                </c:pt>
                <c:pt idx="14736">
                  <c:v>98.21</c:v>
                </c:pt>
                <c:pt idx="14737">
                  <c:v>97.83</c:v>
                </c:pt>
                <c:pt idx="14738">
                  <c:v>97.95</c:v>
                </c:pt>
                <c:pt idx="14739">
                  <c:v>98.25</c:v>
                </c:pt>
                <c:pt idx="14740">
                  <c:v>98.44</c:v>
                </c:pt>
                <c:pt idx="14741">
                  <c:v>98.62</c:v>
                </c:pt>
                <c:pt idx="14742">
                  <c:v>104.65</c:v>
                </c:pt>
                <c:pt idx="14743">
                  <c:v>112.61</c:v>
                </c:pt>
                <c:pt idx="14744">
                  <c:v>117.29</c:v>
                </c:pt>
                <c:pt idx="14745">
                  <c:v>118.11</c:v>
                </c:pt>
                <c:pt idx="14746">
                  <c:v>119.82</c:v>
                </c:pt>
                <c:pt idx="14747">
                  <c:v>119.29</c:v>
                </c:pt>
                <c:pt idx="14748">
                  <c:v>119.39</c:v>
                </c:pt>
                <c:pt idx="14749">
                  <c:v>120.79</c:v>
                </c:pt>
                <c:pt idx="14750">
                  <c:v>123.07</c:v>
                </c:pt>
                <c:pt idx="14751">
                  <c:v>122.01</c:v>
                </c:pt>
                <c:pt idx="14752">
                  <c:v>122.87</c:v>
                </c:pt>
                <c:pt idx="14753">
                  <c:v>117.74</c:v>
                </c:pt>
                <c:pt idx="14754">
                  <c:v>117.7</c:v>
                </c:pt>
                <c:pt idx="14755">
                  <c:v>120</c:v>
                </c:pt>
                <c:pt idx="14756">
                  <c:v>118.39</c:v>
                </c:pt>
                <c:pt idx="14757">
                  <c:v>120.61</c:v>
                </c:pt>
                <c:pt idx="14758">
                  <c:v>118.43</c:v>
                </c:pt>
                <c:pt idx="14759">
                  <c:v>115.74</c:v>
                </c:pt>
                <c:pt idx="14760">
                  <c:v>113.02</c:v>
                </c:pt>
                <c:pt idx="14761">
                  <c:v>113.89</c:v>
                </c:pt>
                <c:pt idx="14762">
                  <c:v>102.04</c:v>
                </c:pt>
                <c:pt idx="14763">
                  <c:v>83.13</c:v>
                </c:pt>
                <c:pt idx="14764">
                  <c:v>75.959999999999994</c:v>
                </c:pt>
                <c:pt idx="14765">
                  <c:v>75.66</c:v>
                </c:pt>
                <c:pt idx="14766">
                  <c:v>80.58</c:v>
                </c:pt>
                <c:pt idx="14767">
                  <c:v>86.37</c:v>
                </c:pt>
                <c:pt idx="14768">
                  <c:v>84.41</c:v>
                </c:pt>
                <c:pt idx="14769">
                  <c:v>86.02</c:v>
                </c:pt>
                <c:pt idx="14770">
                  <c:v>86.3</c:v>
                </c:pt>
                <c:pt idx="14771">
                  <c:v>85.49</c:v>
                </c:pt>
                <c:pt idx="14772">
                  <c:v>86.98</c:v>
                </c:pt>
                <c:pt idx="14773">
                  <c:v>88.01</c:v>
                </c:pt>
                <c:pt idx="14774">
                  <c:v>89.42</c:v>
                </c:pt>
                <c:pt idx="14775">
                  <c:v>90.23</c:v>
                </c:pt>
                <c:pt idx="14776">
                  <c:v>91.05</c:v>
                </c:pt>
                <c:pt idx="14777">
                  <c:v>96.54</c:v>
                </c:pt>
                <c:pt idx="14778">
                  <c:v>103.14</c:v>
                </c:pt>
                <c:pt idx="14779">
                  <c:v>104.61</c:v>
                </c:pt>
                <c:pt idx="14780">
                  <c:v>106.11</c:v>
                </c:pt>
                <c:pt idx="14781">
                  <c:v>105.24</c:v>
                </c:pt>
                <c:pt idx="14782">
                  <c:v>108.86</c:v>
                </c:pt>
                <c:pt idx="14783">
                  <c:v>104.18</c:v>
                </c:pt>
                <c:pt idx="14784">
                  <c:v>103.75</c:v>
                </c:pt>
                <c:pt idx="14785">
                  <c:v>102.45</c:v>
                </c:pt>
                <c:pt idx="14786">
                  <c:v>100.82</c:v>
                </c:pt>
                <c:pt idx="14787">
                  <c:v>100.86</c:v>
                </c:pt>
                <c:pt idx="14788">
                  <c:v>102.59</c:v>
                </c:pt>
                <c:pt idx="14789">
                  <c:v>100.35</c:v>
                </c:pt>
                <c:pt idx="14790">
                  <c:v>100.66</c:v>
                </c:pt>
                <c:pt idx="14791">
                  <c:v>101.51</c:v>
                </c:pt>
                <c:pt idx="14792">
                  <c:v>102.14</c:v>
                </c:pt>
                <c:pt idx="14793">
                  <c:v>95.63</c:v>
                </c:pt>
                <c:pt idx="14794">
                  <c:v>97.5</c:v>
                </c:pt>
                <c:pt idx="14795">
                  <c:v>101.13</c:v>
                </c:pt>
                <c:pt idx="14796">
                  <c:v>109.92</c:v>
                </c:pt>
                <c:pt idx="14797">
                  <c:v>111.65</c:v>
                </c:pt>
                <c:pt idx="14798">
                  <c:v>112.45</c:v>
                </c:pt>
                <c:pt idx="14799">
                  <c:v>113.16</c:v>
                </c:pt>
                <c:pt idx="14800">
                  <c:v>113.67</c:v>
                </c:pt>
                <c:pt idx="14801">
                  <c:v>114.09</c:v>
                </c:pt>
                <c:pt idx="14802">
                  <c:v>114.75</c:v>
                </c:pt>
                <c:pt idx="14803">
                  <c:v>113.75</c:v>
                </c:pt>
                <c:pt idx="14804">
                  <c:v>111.12</c:v>
                </c:pt>
                <c:pt idx="14805">
                  <c:v>102.77</c:v>
                </c:pt>
                <c:pt idx="14806">
                  <c:v>103.06</c:v>
                </c:pt>
                <c:pt idx="14807">
                  <c:v>103.51</c:v>
                </c:pt>
                <c:pt idx="14808">
                  <c:v>104.24</c:v>
                </c:pt>
                <c:pt idx="14809">
                  <c:v>104.75</c:v>
                </c:pt>
                <c:pt idx="14810">
                  <c:v>98.62</c:v>
                </c:pt>
                <c:pt idx="14811">
                  <c:v>104.73</c:v>
                </c:pt>
                <c:pt idx="14812">
                  <c:v>105.18</c:v>
                </c:pt>
                <c:pt idx="14813">
                  <c:v>98.34</c:v>
                </c:pt>
                <c:pt idx="14814">
                  <c:v>98.19</c:v>
                </c:pt>
                <c:pt idx="14815">
                  <c:v>93.71</c:v>
                </c:pt>
                <c:pt idx="14816">
                  <c:v>95.51</c:v>
                </c:pt>
                <c:pt idx="14817">
                  <c:v>97.56</c:v>
                </c:pt>
                <c:pt idx="14818">
                  <c:v>98.8</c:v>
                </c:pt>
                <c:pt idx="14819">
                  <c:v>98.09</c:v>
                </c:pt>
                <c:pt idx="14820">
                  <c:v>95.22</c:v>
                </c:pt>
                <c:pt idx="14821">
                  <c:v>94</c:v>
                </c:pt>
                <c:pt idx="14822">
                  <c:v>88.97</c:v>
                </c:pt>
                <c:pt idx="14823">
                  <c:v>77.260000000000005</c:v>
                </c:pt>
                <c:pt idx="14824">
                  <c:v>75.94</c:v>
                </c:pt>
                <c:pt idx="14825">
                  <c:v>76.19</c:v>
                </c:pt>
                <c:pt idx="14826">
                  <c:v>77.650000000000006</c:v>
                </c:pt>
                <c:pt idx="14827">
                  <c:v>78.849999999999994</c:v>
                </c:pt>
                <c:pt idx="14828">
                  <c:v>79.95</c:v>
                </c:pt>
                <c:pt idx="14829">
                  <c:v>83.13</c:v>
                </c:pt>
                <c:pt idx="14830">
                  <c:v>85.02</c:v>
                </c:pt>
                <c:pt idx="14831">
                  <c:v>84.84</c:v>
                </c:pt>
                <c:pt idx="14832">
                  <c:v>87.2</c:v>
                </c:pt>
                <c:pt idx="14833">
                  <c:v>103.71</c:v>
                </c:pt>
                <c:pt idx="14834">
                  <c:v>115.17</c:v>
                </c:pt>
                <c:pt idx="14835">
                  <c:v>111.73</c:v>
                </c:pt>
                <c:pt idx="14836">
                  <c:v>109.41</c:v>
                </c:pt>
                <c:pt idx="14837">
                  <c:v>110.19</c:v>
                </c:pt>
                <c:pt idx="14838">
                  <c:v>111.59</c:v>
                </c:pt>
                <c:pt idx="14839">
                  <c:v>111.59</c:v>
                </c:pt>
                <c:pt idx="14840">
                  <c:v>108.68</c:v>
                </c:pt>
                <c:pt idx="14841">
                  <c:v>108.43</c:v>
                </c:pt>
                <c:pt idx="14842">
                  <c:v>111.92</c:v>
                </c:pt>
                <c:pt idx="14843">
                  <c:v>107.07</c:v>
                </c:pt>
                <c:pt idx="14844">
                  <c:v>105.83</c:v>
                </c:pt>
                <c:pt idx="14845">
                  <c:v>108.56</c:v>
                </c:pt>
                <c:pt idx="14846">
                  <c:v>113.46</c:v>
                </c:pt>
                <c:pt idx="14847">
                  <c:v>114.71</c:v>
                </c:pt>
                <c:pt idx="14848">
                  <c:v>115.78</c:v>
                </c:pt>
                <c:pt idx="14849">
                  <c:v>116.99</c:v>
                </c:pt>
                <c:pt idx="14850">
                  <c:v>120.26</c:v>
                </c:pt>
                <c:pt idx="14851">
                  <c:v>111.59</c:v>
                </c:pt>
                <c:pt idx="14852">
                  <c:v>104.91</c:v>
                </c:pt>
                <c:pt idx="14853">
                  <c:v>108.27</c:v>
                </c:pt>
                <c:pt idx="14854">
                  <c:v>108.94</c:v>
                </c:pt>
                <c:pt idx="14855">
                  <c:v>103.41</c:v>
                </c:pt>
                <c:pt idx="14856">
                  <c:v>108.56</c:v>
                </c:pt>
                <c:pt idx="14857">
                  <c:v>111.92</c:v>
                </c:pt>
                <c:pt idx="14858">
                  <c:v>112.08</c:v>
                </c:pt>
                <c:pt idx="14859">
                  <c:v>107.6</c:v>
                </c:pt>
                <c:pt idx="14860">
                  <c:v>97.24</c:v>
                </c:pt>
                <c:pt idx="14861">
                  <c:v>108.09</c:v>
                </c:pt>
                <c:pt idx="14862">
                  <c:v>111.2</c:v>
                </c:pt>
                <c:pt idx="14863">
                  <c:v>112.81</c:v>
                </c:pt>
                <c:pt idx="14864">
                  <c:v>114.46</c:v>
                </c:pt>
                <c:pt idx="14865">
                  <c:v>116.23</c:v>
                </c:pt>
                <c:pt idx="14866">
                  <c:v>114.52</c:v>
                </c:pt>
                <c:pt idx="14867">
                  <c:v>105.95</c:v>
                </c:pt>
                <c:pt idx="14868">
                  <c:v>110.55</c:v>
                </c:pt>
                <c:pt idx="14869">
                  <c:v>107.58</c:v>
                </c:pt>
                <c:pt idx="14870">
                  <c:v>103.45</c:v>
                </c:pt>
                <c:pt idx="14871">
                  <c:v>104.71</c:v>
                </c:pt>
                <c:pt idx="14872">
                  <c:v>87.55</c:v>
                </c:pt>
                <c:pt idx="14873">
                  <c:v>85.92</c:v>
                </c:pt>
                <c:pt idx="14874">
                  <c:v>80.89</c:v>
                </c:pt>
                <c:pt idx="14875">
                  <c:v>83.03</c:v>
                </c:pt>
                <c:pt idx="14876">
                  <c:v>91.25</c:v>
                </c:pt>
                <c:pt idx="14877">
                  <c:v>89.68</c:v>
                </c:pt>
                <c:pt idx="14878">
                  <c:v>92.45</c:v>
                </c:pt>
                <c:pt idx="14879">
                  <c:v>93.88</c:v>
                </c:pt>
                <c:pt idx="14880">
                  <c:v>94.92</c:v>
                </c:pt>
                <c:pt idx="14881">
                  <c:v>95.63</c:v>
                </c:pt>
                <c:pt idx="14882">
                  <c:v>96.14</c:v>
                </c:pt>
                <c:pt idx="14883">
                  <c:v>96.46</c:v>
                </c:pt>
                <c:pt idx="14884">
                  <c:v>96.79</c:v>
                </c:pt>
                <c:pt idx="14885">
                  <c:v>97.52</c:v>
                </c:pt>
                <c:pt idx="14886">
                  <c:v>98.28</c:v>
                </c:pt>
                <c:pt idx="14887">
                  <c:v>99.05</c:v>
                </c:pt>
                <c:pt idx="14888">
                  <c:v>104.24</c:v>
                </c:pt>
                <c:pt idx="14889">
                  <c:v>102.04</c:v>
                </c:pt>
                <c:pt idx="14890">
                  <c:v>107.8</c:v>
                </c:pt>
                <c:pt idx="14891">
                  <c:v>103.1</c:v>
                </c:pt>
                <c:pt idx="14892">
                  <c:v>90.31</c:v>
                </c:pt>
                <c:pt idx="14893">
                  <c:v>87.85</c:v>
                </c:pt>
                <c:pt idx="14894">
                  <c:v>86.06</c:v>
                </c:pt>
                <c:pt idx="14895">
                  <c:v>77.59</c:v>
                </c:pt>
                <c:pt idx="14896">
                  <c:v>76.349999999999994</c:v>
                </c:pt>
                <c:pt idx="14897">
                  <c:v>78</c:v>
                </c:pt>
                <c:pt idx="14898">
                  <c:v>92.43</c:v>
                </c:pt>
                <c:pt idx="14899">
                  <c:v>94.59</c:v>
                </c:pt>
                <c:pt idx="14900">
                  <c:v>94.98</c:v>
                </c:pt>
                <c:pt idx="14901">
                  <c:v>95.18</c:v>
                </c:pt>
                <c:pt idx="14902">
                  <c:v>95.57</c:v>
                </c:pt>
                <c:pt idx="14903">
                  <c:v>89.5</c:v>
                </c:pt>
                <c:pt idx="14904">
                  <c:v>84.27</c:v>
                </c:pt>
                <c:pt idx="14905">
                  <c:v>84.68</c:v>
                </c:pt>
                <c:pt idx="14906">
                  <c:v>85.04</c:v>
                </c:pt>
                <c:pt idx="14907">
                  <c:v>88.5</c:v>
                </c:pt>
                <c:pt idx="14908">
                  <c:v>93.39</c:v>
                </c:pt>
                <c:pt idx="14909">
                  <c:v>97.66</c:v>
                </c:pt>
                <c:pt idx="14910">
                  <c:v>108.29</c:v>
                </c:pt>
                <c:pt idx="14911">
                  <c:v>96.57</c:v>
                </c:pt>
                <c:pt idx="14912">
                  <c:v>99.4</c:v>
                </c:pt>
                <c:pt idx="14913">
                  <c:v>109.45</c:v>
                </c:pt>
                <c:pt idx="14914">
                  <c:v>110.76</c:v>
                </c:pt>
                <c:pt idx="14915">
                  <c:v>111.96</c:v>
                </c:pt>
                <c:pt idx="14916">
                  <c:v>113.67</c:v>
                </c:pt>
                <c:pt idx="14917">
                  <c:v>114.81</c:v>
                </c:pt>
                <c:pt idx="14918">
                  <c:v>112.69</c:v>
                </c:pt>
                <c:pt idx="14919">
                  <c:v>115.17</c:v>
                </c:pt>
                <c:pt idx="14920">
                  <c:v>116.44</c:v>
                </c:pt>
                <c:pt idx="14921">
                  <c:v>117.66</c:v>
                </c:pt>
                <c:pt idx="14922">
                  <c:v>119.18</c:v>
                </c:pt>
                <c:pt idx="14923">
                  <c:v>117.07</c:v>
                </c:pt>
                <c:pt idx="14924">
                  <c:v>121.24</c:v>
                </c:pt>
                <c:pt idx="14925">
                  <c:v>119.69</c:v>
                </c:pt>
                <c:pt idx="14926">
                  <c:v>114.75</c:v>
                </c:pt>
                <c:pt idx="14927">
                  <c:v>112.67</c:v>
                </c:pt>
                <c:pt idx="14928">
                  <c:v>111.16</c:v>
                </c:pt>
                <c:pt idx="14929">
                  <c:v>111.33</c:v>
                </c:pt>
                <c:pt idx="14930">
                  <c:v>107.17</c:v>
                </c:pt>
                <c:pt idx="14931">
                  <c:v>91.96</c:v>
                </c:pt>
                <c:pt idx="14932">
                  <c:v>93.47</c:v>
                </c:pt>
                <c:pt idx="14933">
                  <c:v>90.11</c:v>
                </c:pt>
                <c:pt idx="14934">
                  <c:v>96.12</c:v>
                </c:pt>
                <c:pt idx="14935">
                  <c:v>103.85</c:v>
                </c:pt>
                <c:pt idx="14936">
                  <c:v>102.37</c:v>
                </c:pt>
                <c:pt idx="14937">
                  <c:v>106.5</c:v>
                </c:pt>
                <c:pt idx="14938">
                  <c:v>109.98</c:v>
                </c:pt>
                <c:pt idx="14939">
                  <c:v>113.44</c:v>
                </c:pt>
                <c:pt idx="14940">
                  <c:v>112.53</c:v>
                </c:pt>
                <c:pt idx="14941">
                  <c:v>116.68</c:v>
                </c:pt>
                <c:pt idx="14942">
                  <c:v>118.11</c:v>
                </c:pt>
                <c:pt idx="14943">
                  <c:v>114.09</c:v>
                </c:pt>
                <c:pt idx="14944">
                  <c:v>106.81</c:v>
                </c:pt>
                <c:pt idx="14945">
                  <c:v>106.48</c:v>
                </c:pt>
                <c:pt idx="14946">
                  <c:v>109.7</c:v>
                </c:pt>
                <c:pt idx="14947">
                  <c:v>112.12</c:v>
                </c:pt>
                <c:pt idx="14948">
                  <c:v>113.26</c:v>
                </c:pt>
                <c:pt idx="14949">
                  <c:v>102.06</c:v>
                </c:pt>
                <c:pt idx="14950">
                  <c:v>113.38</c:v>
                </c:pt>
                <c:pt idx="14951">
                  <c:v>111.73</c:v>
                </c:pt>
                <c:pt idx="14952">
                  <c:v>116.52</c:v>
                </c:pt>
                <c:pt idx="14953">
                  <c:v>120.14</c:v>
                </c:pt>
                <c:pt idx="14954">
                  <c:v>118.94</c:v>
                </c:pt>
                <c:pt idx="14955">
                  <c:v>119.41</c:v>
                </c:pt>
                <c:pt idx="14956">
                  <c:v>120.51</c:v>
                </c:pt>
                <c:pt idx="14957">
                  <c:v>121.28</c:v>
                </c:pt>
                <c:pt idx="14958">
                  <c:v>121.83</c:v>
                </c:pt>
                <c:pt idx="14959">
                  <c:v>121.67</c:v>
                </c:pt>
                <c:pt idx="14960">
                  <c:v>122.52</c:v>
                </c:pt>
                <c:pt idx="14961">
                  <c:v>120.83</c:v>
                </c:pt>
                <c:pt idx="14962">
                  <c:v>115.68</c:v>
                </c:pt>
                <c:pt idx="14963">
                  <c:v>111.88</c:v>
                </c:pt>
                <c:pt idx="14964">
                  <c:v>102.47</c:v>
                </c:pt>
                <c:pt idx="14965">
                  <c:v>117.66</c:v>
                </c:pt>
                <c:pt idx="14966">
                  <c:v>114.75</c:v>
                </c:pt>
                <c:pt idx="14967">
                  <c:v>113.65</c:v>
                </c:pt>
                <c:pt idx="14968">
                  <c:v>115.21</c:v>
                </c:pt>
                <c:pt idx="14969">
                  <c:v>110.86</c:v>
                </c:pt>
                <c:pt idx="14970">
                  <c:v>112.18</c:v>
                </c:pt>
                <c:pt idx="14971">
                  <c:v>113.63</c:v>
                </c:pt>
                <c:pt idx="14972">
                  <c:v>112.81</c:v>
                </c:pt>
                <c:pt idx="14973">
                  <c:v>114.5</c:v>
                </c:pt>
                <c:pt idx="14974">
                  <c:v>114.81</c:v>
                </c:pt>
                <c:pt idx="14975">
                  <c:v>115.72</c:v>
                </c:pt>
                <c:pt idx="14976">
                  <c:v>116.33</c:v>
                </c:pt>
                <c:pt idx="14977">
                  <c:v>115.48</c:v>
                </c:pt>
                <c:pt idx="14978">
                  <c:v>113.36</c:v>
                </c:pt>
                <c:pt idx="14979">
                  <c:v>111.86</c:v>
                </c:pt>
                <c:pt idx="14980">
                  <c:v>113.22</c:v>
                </c:pt>
                <c:pt idx="14981">
                  <c:v>111.67</c:v>
                </c:pt>
                <c:pt idx="14982">
                  <c:v>111.57</c:v>
                </c:pt>
                <c:pt idx="14983">
                  <c:v>108.48</c:v>
                </c:pt>
                <c:pt idx="14984">
                  <c:v>108.56</c:v>
                </c:pt>
                <c:pt idx="14985">
                  <c:v>110.04</c:v>
                </c:pt>
                <c:pt idx="14986">
                  <c:v>107.05</c:v>
                </c:pt>
                <c:pt idx="14987">
                  <c:v>102.1</c:v>
                </c:pt>
                <c:pt idx="14988">
                  <c:v>102.25</c:v>
                </c:pt>
                <c:pt idx="14989">
                  <c:v>102.43</c:v>
                </c:pt>
                <c:pt idx="14990">
                  <c:v>99.4</c:v>
                </c:pt>
                <c:pt idx="14991">
                  <c:v>102.27</c:v>
                </c:pt>
                <c:pt idx="14992">
                  <c:v>96.46</c:v>
                </c:pt>
                <c:pt idx="14993">
                  <c:v>102.49</c:v>
                </c:pt>
                <c:pt idx="14994">
                  <c:v>102.02</c:v>
                </c:pt>
                <c:pt idx="14995">
                  <c:v>101.96</c:v>
                </c:pt>
                <c:pt idx="14996">
                  <c:v>102.86</c:v>
                </c:pt>
                <c:pt idx="14997">
                  <c:v>108.19</c:v>
                </c:pt>
                <c:pt idx="14998">
                  <c:v>105.46</c:v>
                </c:pt>
                <c:pt idx="14999">
                  <c:v>104.81</c:v>
                </c:pt>
                <c:pt idx="15000">
                  <c:v>105.56</c:v>
                </c:pt>
                <c:pt idx="15001">
                  <c:v>105.65</c:v>
                </c:pt>
                <c:pt idx="15002">
                  <c:v>90.03</c:v>
                </c:pt>
                <c:pt idx="15003">
                  <c:v>89.91</c:v>
                </c:pt>
                <c:pt idx="15004">
                  <c:v>91.62</c:v>
                </c:pt>
                <c:pt idx="15005">
                  <c:v>91.86</c:v>
                </c:pt>
                <c:pt idx="15006">
                  <c:v>102.08</c:v>
                </c:pt>
                <c:pt idx="15007">
                  <c:v>109.07</c:v>
                </c:pt>
                <c:pt idx="15008">
                  <c:v>109.47</c:v>
                </c:pt>
                <c:pt idx="15009">
                  <c:v>108.76</c:v>
                </c:pt>
                <c:pt idx="15010">
                  <c:v>110.33</c:v>
                </c:pt>
                <c:pt idx="15011">
                  <c:v>111.96</c:v>
                </c:pt>
                <c:pt idx="15012">
                  <c:v>114.07</c:v>
                </c:pt>
                <c:pt idx="15013">
                  <c:v>115.58</c:v>
                </c:pt>
                <c:pt idx="15014">
                  <c:v>114.28</c:v>
                </c:pt>
                <c:pt idx="15015">
                  <c:v>114.09</c:v>
                </c:pt>
                <c:pt idx="15016">
                  <c:v>114.64</c:v>
                </c:pt>
                <c:pt idx="15017">
                  <c:v>113.2</c:v>
                </c:pt>
                <c:pt idx="15018">
                  <c:v>106.34</c:v>
                </c:pt>
                <c:pt idx="15019">
                  <c:v>109</c:v>
                </c:pt>
                <c:pt idx="15020">
                  <c:v>108.6</c:v>
                </c:pt>
                <c:pt idx="15021">
                  <c:v>117.98</c:v>
                </c:pt>
                <c:pt idx="15022">
                  <c:v>118.66</c:v>
                </c:pt>
                <c:pt idx="15023">
                  <c:v>112.53</c:v>
                </c:pt>
                <c:pt idx="15024">
                  <c:v>112.61</c:v>
                </c:pt>
                <c:pt idx="15025">
                  <c:v>106.68</c:v>
                </c:pt>
                <c:pt idx="15026">
                  <c:v>102.71</c:v>
                </c:pt>
                <c:pt idx="15027">
                  <c:v>106.6</c:v>
                </c:pt>
                <c:pt idx="15028">
                  <c:v>114.16</c:v>
                </c:pt>
                <c:pt idx="15029">
                  <c:v>107.09</c:v>
                </c:pt>
                <c:pt idx="15030">
                  <c:v>115.68</c:v>
                </c:pt>
                <c:pt idx="15031">
                  <c:v>113.99</c:v>
                </c:pt>
                <c:pt idx="15032">
                  <c:v>114.54</c:v>
                </c:pt>
                <c:pt idx="15033">
                  <c:v>116.05</c:v>
                </c:pt>
                <c:pt idx="15034">
                  <c:v>117.13</c:v>
                </c:pt>
                <c:pt idx="15035">
                  <c:v>118.63</c:v>
                </c:pt>
                <c:pt idx="15036">
                  <c:v>119.92</c:v>
                </c:pt>
                <c:pt idx="15037">
                  <c:v>119.06</c:v>
                </c:pt>
                <c:pt idx="15038">
                  <c:v>125.19</c:v>
                </c:pt>
                <c:pt idx="15039">
                  <c:v>127.43</c:v>
                </c:pt>
                <c:pt idx="15040">
                  <c:v>121.16</c:v>
                </c:pt>
                <c:pt idx="15041">
                  <c:v>120.79</c:v>
                </c:pt>
                <c:pt idx="15042">
                  <c:v>123.79</c:v>
                </c:pt>
                <c:pt idx="15043">
                  <c:v>124.84</c:v>
                </c:pt>
                <c:pt idx="15044">
                  <c:v>125.68</c:v>
                </c:pt>
                <c:pt idx="15045">
                  <c:v>126.84</c:v>
                </c:pt>
                <c:pt idx="15046">
                  <c:v>124.11</c:v>
                </c:pt>
                <c:pt idx="15047">
                  <c:v>121.04</c:v>
                </c:pt>
                <c:pt idx="15048">
                  <c:v>116.42</c:v>
                </c:pt>
                <c:pt idx="15049">
                  <c:v>113.81</c:v>
                </c:pt>
                <c:pt idx="15050">
                  <c:v>102.39</c:v>
                </c:pt>
                <c:pt idx="15051">
                  <c:v>93.51</c:v>
                </c:pt>
                <c:pt idx="15052">
                  <c:v>105.75</c:v>
                </c:pt>
                <c:pt idx="15053">
                  <c:v>102.06</c:v>
                </c:pt>
                <c:pt idx="15054">
                  <c:v>99.74</c:v>
                </c:pt>
                <c:pt idx="15055">
                  <c:v>96.65</c:v>
                </c:pt>
                <c:pt idx="15056">
                  <c:v>89.81</c:v>
                </c:pt>
                <c:pt idx="15057">
                  <c:v>91.11</c:v>
                </c:pt>
                <c:pt idx="15058">
                  <c:v>100.37</c:v>
                </c:pt>
                <c:pt idx="15059">
                  <c:v>111.73</c:v>
                </c:pt>
                <c:pt idx="15060">
                  <c:v>110.14</c:v>
                </c:pt>
                <c:pt idx="15061">
                  <c:v>111.04</c:v>
                </c:pt>
                <c:pt idx="15062">
                  <c:v>106.85</c:v>
                </c:pt>
                <c:pt idx="15063">
                  <c:v>105.69</c:v>
                </c:pt>
                <c:pt idx="15064">
                  <c:v>104.57</c:v>
                </c:pt>
                <c:pt idx="15065">
                  <c:v>105.75</c:v>
                </c:pt>
                <c:pt idx="15066">
                  <c:v>106.93</c:v>
                </c:pt>
                <c:pt idx="15067">
                  <c:v>108.11</c:v>
                </c:pt>
                <c:pt idx="15068">
                  <c:v>109.37</c:v>
                </c:pt>
                <c:pt idx="15069">
                  <c:v>110.9</c:v>
                </c:pt>
                <c:pt idx="15070">
                  <c:v>112.24</c:v>
                </c:pt>
                <c:pt idx="15071">
                  <c:v>108.31</c:v>
                </c:pt>
                <c:pt idx="15072">
                  <c:v>91.72</c:v>
                </c:pt>
                <c:pt idx="15073">
                  <c:v>92.31</c:v>
                </c:pt>
                <c:pt idx="15074">
                  <c:v>92.94</c:v>
                </c:pt>
                <c:pt idx="15075">
                  <c:v>85.31</c:v>
                </c:pt>
                <c:pt idx="15076">
                  <c:v>82.8</c:v>
                </c:pt>
                <c:pt idx="15077">
                  <c:v>82.62</c:v>
                </c:pt>
                <c:pt idx="15078">
                  <c:v>83.23</c:v>
                </c:pt>
                <c:pt idx="15079">
                  <c:v>93.12</c:v>
                </c:pt>
                <c:pt idx="15080">
                  <c:v>101.08</c:v>
                </c:pt>
                <c:pt idx="15081">
                  <c:v>103.71</c:v>
                </c:pt>
                <c:pt idx="15082">
                  <c:v>105.46</c:v>
                </c:pt>
                <c:pt idx="15083">
                  <c:v>107.23</c:v>
                </c:pt>
                <c:pt idx="15084">
                  <c:v>107.95</c:v>
                </c:pt>
                <c:pt idx="15085">
                  <c:v>97.99</c:v>
                </c:pt>
                <c:pt idx="15086">
                  <c:v>96.14</c:v>
                </c:pt>
                <c:pt idx="15087">
                  <c:v>98.38</c:v>
                </c:pt>
                <c:pt idx="15088">
                  <c:v>98.48</c:v>
                </c:pt>
                <c:pt idx="15089">
                  <c:v>99.33</c:v>
                </c:pt>
                <c:pt idx="15090">
                  <c:v>90.52</c:v>
                </c:pt>
                <c:pt idx="15091">
                  <c:v>85.9</c:v>
                </c:pt>
                <c:pt idx="15092">
                  <c:v>86.87</c:v>
                </c:pt>
                <c:pt idx="15093">
                  <c:v>86.45</c:v>
                </c:pt>
                <c:pt idx="15094">
                  <c:v>84.27</c:v>
                </c:pt>
                <c:pt idx="15095">
                  <c:v>85.2</c:v>
                </c:pt>
                <c:pt idx="15096">
                  <c:v>85.65</c:v>
                </c:pt>
                <c:pt idx="15097">
                  <c:v>85</c:v>
                </c:pt>
                <c:pt idx="15098">
                  <c:v>84.15</c:v>
                </c:pt>
                <c:pt idx="15099">
                  <c:v>84.45</c:v>
                </c:pt>
                <c:pt idx="15100">
                  <c:v>83.21</c:v>
                </c:pt>
                <c:pt idx="15101">
                  <c:v>82.29</c:v>
                </c:pt>
                <c:pt idx="15102">
                  <c:v>80.16</c:v>
                </c:pt>
                <c:pt idx="15103">
                  <c:v>77.69</c:v>
                </c:pt>
                <c:pt idx="15104">
                  <c:v>85.9</c:v>
                </c:pt>
                <c:pt idx="15105">
                  <c:v>86.32</c:v>
                </c:pt>
                <c:pt idx="15106">
                  <c:v>91.84</c:v>
                </c:pt>
                <c:pt idx="15107">
                  <c:v>93.9</c:v>
                </c:pt>
                <c:pt idx="15108">
                  <c:v>90.46</c:v>
                </c:pt>
                <c:pt idx="15109">
                  <c:v>88.79</c:v>
                </c:pt>
                <c:pt idx="15110">
                  <c:v>72.56</c:v>
                </c:pt>
                <c:pt idx="15111">
                  <c:v>64.34</c:v>
                </c:pt>
                <c:pt idx="15112">
                  <c:v>68.98</c:v>
                </c:pt>
                <c:pt idx="15113">
                  <c:v>77.31</c:v>
                </c:pt>
                <c:pt idx="15114">
                  <c:v>78.849999999999994</c:v>
                </c:pt>
                <c:pt idx="15115">
                  <c:v>82.62</c:v>
                </c:pt>
                <c:pt idx="15116">
                  <c:v>94.35</c:v>
                </c:pt>
                <c:pt idx="15117">
                  <c:v>86.69</c:v>
                </c:pt>
                <c:pt idx="15118">
                  <c:v>87.1</c:v>
                </c:pt>
                <c:pt idx="15119">
                  <c:v>89.17</c:v>
                </c:pt>
                <c:pt idx="15120">
                  <c:v>114.18</c:v>
                </c:pt>
                <c:pt idx="15121">
                  <c:v>114.56</c:v>
                </c:pt>
                <c:pt idx="15122">
                  <c:v>116.88</c:v>
                </c:pt>
                <c:pt idx="15123">
                  <c:v>111.94</c:v>
                </c:pt>
                <c:pt idx="15124">
                  <c:v>107.44</c:v>
                </c:pt>
                <c:pt idx="15125">
                  <c:v>99.76</c:v>
                </c:pt>
                <c:pt idx="15126">
                  <c:v>102.12</c:v>
                </c:pt>
                <c:pt idx="15127">
                  <c:v>99.92</c:v>
                </c:pt>
                <c:pt idx="15128">
                  <c:v>106.32</c:v>
                </c:pt>
                <c:pt idx="15129">
                  <c:v>106.38</c:v>
                </c:pt>
                <c:pt idx="15130">
                  <c:v>107.6</c:v>
                </c:pt>
                <c:pt idx="15131">
                  <c:v>109.6</c:v>
                </c:pt>
                <c:pt idx="15132">
                  <c:v>106.77</c:v>
                </c:pt>
                <c:pt idx="15133">
                  <c:v>106.83</c:v>
                </c:pt>
                <c:pt idx="15134">
                  <c:v>107.07</c:v>
                </c:pt>
                <c:pt idx="15135">
                  <c:v>107.07</c:v>
                </c:pt>
                <c:pt idx="15136">
                  <c:v>106.44</c:v>
                </c:pt>
                <c:pt idx="15137">
                  <c:v>103.06</c:v>
                </c:pt>
                <c:pt idx="15138">
                  <c:v>98.83</c:v>
                </c:pt>
                <c:pt idx="15139">
                  <c:v>104.65</c:v>
                </c:pt>
                <c:pt idx="15140">
                  <c:v>100.78</c:v>
                </c:pt>
                <c:pt idx="15141">
                  <c:v>100.96</c:v>
                </c:pt>
                <c:pt idx="15142">
                  <c:v>101.68</c:v>
                </c:pt>
                <c:pt idx="15143">
                  <c:v>102.35</c:v>
                </c:pt>
                <c:pt idx="15144">
                  <c:v>105.22</c:v>
                </c:pt>
                <c:pt idx="15145">
                  <c:v>106.13</c:v>
                </c:pt>
                <c:pt idx="15146">
                  <c:v>105.03</c:v>
                </c:pt>
                <c:pt idx="15147">
                  <c:v>102.37</c:v>
                </c:pt>
                <c:pt idx="15148">
                  <c:v>100.86</c:v>
                </c:pt>
                <c:pt idx="15149">
                  <c:v>102.55</c:v>
                </c:pt>
                <c:pt idx="15150">
                  <c:v>103.81</c:v>
                </c:pt>
                <c:pt idx="15151">
                  <c:v>106.79</c:v>
                </c:pt>
                <c:pt idx="15152">
                  <c:v>106.28</c:v>
                </c:pt>
                <c:pt idx="15153">
                  <c:v>95.45</c:v>
                </c:pt>
                <c:pt idx="15154">
                  <c:v>87.73</c:v>
                </c:pt>
                <c:pt idx="15155">
                  <c:v>78.34</c:v>
                </c:pt>
                <c:pt idx="15156">
                  <c:v>96.26</c:v>
                </c:pt>
                <c:pt idx="15157">
                  <c:v>110.35</c:v>
                </c:pt>
                <c:pt idx="15158">
                  <c:v>111.63</c:v>
                </c:pt>
                <c:pt idx="15159">
                  <c:v>112.38</c:v>
                </c:pt>
                <c:pt idx="15160">
                  <c:v>111.12</c:v>
                </c:pt>
                <c:pt idx="15161">
                  <c:v>102.47</c:v>
                </c:pt>
                <c:pt idx="15162">
                  <c:v>104.32</c:v>
                </c:pt>
                <c:pt idx="15163">
                  <c:v>106.87</c:v>
                </c:pt>
                <c:pt idx="15164">
                  <c:v>106.79</c:v>
                </c:pt>
                <c:pt idx="15165">
                  <c:v>104.53</c:v>
                </c:pt>
                <c:pt idx="15166">
                  <c:v>105.63</c:v>
                </c:pt>
                <c:pt idx="15167">
                  <c:v>106.56</c:v>
                </c:pt>
                <c:pt idx="15168">
                  <c:v>106.89</c:v>
                </c:pt>
                <c:pt idx="15169">
                  <c:v>107.93</c:v>
                </c:pt>
                <c:pt idx="15170">
                  <c:v>114.26</c:v>
                </c:pt>
                <c:pt idx="15171">
                  <c:v>114.54</c:v>
                </c:pt>
                <c:pt idx="15172">
                  <c:v>111.77</c:v>
                </c:pt>
                <c:pt idx="15173">
                  <c:v>112.77</c:v>
                </c:pt>
                <c:pt idx="15174">
                  <c:v>105.71</c:v>
                </c:pt>
                <c:pt idx="15175">
                  <c:v>110.59</c:v>
                </c:pt>
                <c:pt idx="15176">
                  <c:v>114.95</c:v>
                </c:pt>
                <c:pt idx="15177">
                  <c:v>114.85</c:v>
                </c:pt>
                <c:pt idx="15178">
                  <c:v>113.87</c:v>
                </c:pt>
                <c:pt idx="15179">
                  <c:v>121.51</c:v>
                </c:pt>
                <c:pt idx="15180">
                  <c:v>122.16</c:v>
                </c:pt>
                <c:pt idx="15181">
                  <c:v>112.79</c:v>
                </c:pt>
                <c:pt idx="15182">
                  <c:v>110.21</c:v>
                </c:pt>
                <c:pt idx="15183">
                  <c:v>108.66</c:v>
                </c:pt>
                <c:pt idx="15184">
                  <c:v>109.21</c:v>
                </c:pt>
                <c:pt idx="15185">
                  <c:v>104.04</c:v>
                </c:pt>
                <c:pt idx="15186">
                  <c:v>105.26</c:v>
                </c:pt>
                <c:pt idx="15187">
                  <c:v>107.5</c:v>
                </c:pt>
                <c:pt idx="15188">
                  <c:v>109.19</c:v>
                </c:pt>
                <c:pt idx="15189">
                  <c:v>93.06</c:v>
                </c:pt>
                <c:pt idx="15190">
                  <c:v>93.49</c:v>
                </c:pt>
                <c:pt idx="15191">
                  <c:v>94.47</c:v>
                </c:pt>
                <c:pt idx="15192">
                  <c:v>93.88</c:v>
                </c:pt>
                <c:pt idx="15193">
                  <c:v>101.9</c:v>
                </c:pt>
                <c:pt idx="15194">
                  <c:v>92.17</c:v>
                </c:pt>
                <c:pt idx="15195">
                  <c:v>104.44</c:v>
                </c:pt>
                <c:pt idx="15196">
                  <c:v>103.75</c:v>
                </c:pt>
                <c:pt idx="15197">
                  <c:v>105.36</c:v>
                </c:pt>
                <c:pt idx="15198">
                  <c:v>105.5</c:v>
                </c:pt>
                <c:pt idx="15199">
                  <c:v>100.92</c:v>
                </c:pt>
                <c:pt idx="15200">
                  <c:v>98.66</c:v>
                </c:pt>
                <c:pt idx="15201">
                  <c:v>97.77</c:v>
                </c:pt>
                <c:pt idx="15202">
                  <c:v>97.87</c:v>
                </c:pt>
                <c:pt idx="15203">
                  <c:v>97.93</c:v>
                </c:pt>
                <c:pt idx="15204">
                  <c:v>98.07</c:v>
                </c:pt>
                <c:pt idx="15205">
                  <c:v>98.3</c:v>
                </c:pt>
                <c:pt idx="15206">
                  <c:v>98.21</c:v>
                </c:pt>
                <c:pt idx="15207">
                  <c:v>98.19</c:v>
                </c:pt>
                <c:pt idx="15208">
                  <c:v>103.16</c:v>
                </c:pt>
                <c:pt idx="15209">
                  <c:v>101.33</c:v>
                </c:pt>
                <c:pt idx="15210">
                  <c:v>97.44</c:v>
                </c:pt>
                <c:pt idx="15211">
                  <c:v>96.93</c:v>
                </c:pt>
                <c:pt idx="15212">
                  <c:v>98.99</c:v>
                </c:pt>
                <c:pt idx="15213">
                  <c:v>99.97</c:v>
                </c:pt>
                <c:pt idx="15214">
                  <c:v>93.94</c:v>
                </c:pt>
                <c:pt idx="15215">
                  <c:v>87.81</c:v>
                </c:pt>
                <c:pt idx="15216">
                  <c:v>96.2</c:v>
                </c:pt>
                <c:pt idx="15217">
                  <c:v>96.3</c:v>
                </c:pt>
                <c:pt idx="15218">
                  <c:v>96.59</c:v>
                </c:pt>
                <c:pt idx="15219">
                  <c:v>95.63</c:v>
                </c:pt>
                <c:pt idx="15220">
                  <c:v>100.19</c:v>
                </c:pt>
                <c:pt idx="15221">
                  <c:v>100.56</c:v>
                </c:pt>
                <c:pt idx="15222">
                  <c:v>100.58</c:v>
                </c:pt>
                <c:pt idx="15223">
                  <c:v>101.37</c:v>
                </c:pt>
                <c:pt idx="15224">
                  <c:v>102.23</c:v>
                </c:pt>
                <c:pt idx="15225">
                  <c:v>104.61</c:v>
                </c:pt>
                <c:pt idx="15226">
                  <c:v>101.74</c:v>
                </c:pt>
                <c:pt idx="15227">
                  <c:v>94.63</c:v>
                </c:pt>
                <c:pt idx="15228">
                  <c:v>96.5</c:v>
                </c:pt>
                <c:pt idx="15229">
                  <c:v>96.79</c:v>
                </c:pt>
                <c:pt idx="15230">
                  <c:v>97.11</c:v>
                </c:pt>
                <c:pt idx="15231">
                  <c:v>97.01</c:v>
                </c:pt>
                <c:pt idx="15232">
                  <c:v>94.67</c:v>
                </c:pt>
                <c:pt idx="15233">
                  <c:v>87.3</c:v>
                </c:pt>
                <c:pt idx="15234">
                  <c:v>100.25</c:v>
                </c:pt>
                <c:pt idx="15235">
                  <c:v>104.24</c:v>
                </c:pt>
                <c:pt idx="15236">
                  <c:v>105.16</c:v>
                </c:pt>
                <c:pt idx="15237">
                  <c:v>105.56</c:v>
                </c:pt>
                <c:pt idx="15238">
                  <c:v>94.16</c:v>
                </c:pt>
                <c:pt idx="15239">
                  <c:v>79.319999999999993</c:v>
                </c:pt>
                <c:pt idx="15240">
                  <c:v>79.989999999999995</c:v>
                </c:pt>
                <c:pt idx="15241">
                  <c:v>75.09</c:v>
                </c:pt>
                <c:pt idx="15242">
                  <c:v>75.88</c:v>
                </c:pt>
                <c:pt idx="15243">
                  <c:v>76.19</c:v>
                </c:pt>
                <c:pt idx="15244">
                  <c:v>76.59</c:v>
                </c:pt>
                <c:pt idx="15245">
                  <c:v>77.12</c:v>
                </c:pt>
                <c:pt idx="15246">
                  <c:v>83.98</c:v>
                </c:pt>
                <c:pt idx="15247">
                  <c:v>101.88</c:v>
                </c:pt>
                <c:pt idx="15248">
                  <c:v>102.12</c:v>
                </c:pt>
                <c:pt idx="15249">
                  <c:v>103.3</c:v>
                </c:pt>
                <c:pt idx="15250">
                  <c:v>104.87</c:v>
                </c:pt>
                <c:pt idx="15251">
                  <c:v>103.2</c:v>
                </c:pt>
                <c:pt idx="15252">
                  <c:v>112.22</c:v>
                </c:pt>
                <c:pt idx="15253">
                  <c:v>114.62</c:v>
                </c:pt>
                <c:pt idx="15254">
                  <c:v>110.63</c:v>
                </c:pt>
                <c:pt idx="15255">
                  <c:v>108.9</c:v>
                </c:pt>
                <c:pt idx="15256">
                  <c:v>103.79</c:v>
                </c:pt>
                <c:pt idx="15257">
                  <c:v>101.23</c:v>
                </c:pt>
                <c:pt idx="15258">
                  <c:v>109.68</c:v>
                </c:pt>
                <c:pt idx="15259">
                  <c:v>110.39</c:v>
                </c:pt>
                <c:pt idx="15260">
                  <c:v>110.69</c:v>
                </c:pt>
                <c:pt idx="15261">
                  <c:v>103.87</c:v>
                </c:pt>
                <c:pt idx="15262">
                  <c:v>97.85</c:v>
                </c:pt>
                <c:pt idx="15263">
                  <c:v>100.8</c:v>
                </c:pt>
                <c:pt idx="15264">
                  <c:v>100.35</c:v>
                </c:pt>
                <c:pt idx="15265">
                  <c:v>100.78</c:v>
                </c:pt>
                <c:pt idx="15266">
                  <c:v>102.53</c:v>
                </c:pt>
                <c:pt idx="15267">
                  <c:v>104.22</c:v>
                </c:pt>
                <c:pt idx="15268">
                  <c:v>103.83</c:v>
                </c:pt>
                <c:pt idx="15269">
                  <c:v>107.66</c:v>
                </c:pt>
                <c:pt idx="15270">
                  <c:v>109.23</c:v>
                </c:pt>
                <c:pt idx="15271">
                  <c:v>108.11</c:v>
                </c:pt>
                <c:pt idx="15272">
                  <c:v>102.08</c:v>
                </c:pt>
                <c:pt idx="15273">
                  <c:v>97.56</c:v>
                </c:pt>
                <c:pt idx="15274">
                  <c:v>95.91</c:v>
                </c:pt>
                <c:pt idx="15275">
                  <c:v>96.57</c:v>
                </c:pt>
                <c:pt idx="15276">
                  <c:v>97.38</c:v>
                </c:pt>
                <c:pt idx="15277">
                  <c:v>94.43</c:v>
                </c:pt>
                <c:pt idx="15278">
                  <c:v>90.01</c:v>
                </c:pt>
                <c:pt idx="15279">
                  <c:v>89.48</c:v>
                </c:pt>
                <c:pt idx="15280">
                  <c:v>90.19</c:v>
                </c:pt>
                <c:pt idx="15281">
                  <c:v>90.54</c:v>
                </c:pt>
                <c:pt idx="15282">
                  <c:v>90.64</c:v>
                </c:pt>
                <c:pt idx="15283">
                  <c:v>90.91</c:v>
                </c:pt>
                <c:pt idx="15284">
                  <c:v>94.47</c:v>
                </c:pt>
                <c:pt idx="15285">
                  <c:v>96.08</c:v>
                </c:pt>
                <c:pt idx="15286">
                  <c:v>92.09</c:v>
                </c:pt>
                <c:pt idx="15287">
                  <c:v>92.21</c:v>
                </c:pt>
                <c:pt idx="15288">
                  <c:v>111.16</c:v>
                </c:pt>
                <c:pt idx="15289">
                  <c:v>109.84</c:v>
                </c:pt>
                <c:pt idx="15290">
                  <c:v>105.79</c:v>
                </c:pt>
                <c:pt idx="15291">
                  <c:v>104.22</c:v>
                </c:pt>
                <c:pt idx="15292">
                  <c:v>105.58</c:v>
                </c:pt>
                <c:pt idx="15293">
                  <c:v>104.71</c:v>
                </c:pt>
                <c:pt idx="15294">
                  <c:v>100.94</c:v>
                </c:pt>
                <c:pt idx="15295">
                  <c:v>101.9</c:v>
                </c:pt>
                <c:pt idx="15296">
                  <c:v>105.52</c:v>
                </c:pt>
                <c:pt idx="15297">
                  <c:v>108.03</c:v>
                </c:pt>
                <c:pt idx="15298">
                  <c:v>105.63</c:v>
                </c:pt>
                <c:pt idx="15299">
                  <c:v>103.79</c:v>
                </c:pt>
                <c:pt idx="15300">
                  <c:v>105.99</c:v>
                </c:pt>
                <c:pt idx="15301">
                  <c:v>105.32</c:v>
                </c:pt>
                <c:pt idx="15302">
                  <c:v>103.69</c:v>
                </c:pt>
                <c:pt idx="15303">
                  <c:v>102.61</c:v>
                </c:pt>
                <c:pt idx="15304">
                  <c:v>104.06</c:v>
                </c:pt>
                <c:pt idx="15305">
                  <c:v>105.67</c:v>
                </c:pt>
                <c:pt idx="15306">
                  <c:v>104.02</c:v>
                </c:pt>
                <c:pt idx="15307">
                  <c:v>102.73</c:v>
                </c:pt>
                <c:pt idx="15308">
                  <c:v>102.02</c:v>
                </c:pt>
                <c:pt idx="15309">
                  <c:v>97.58</c:v>
                </c:pt>
                <c:pt idx="15310">
                  <c:v>89.52</c:v>
                </c:pt>
                <c:pt idx="15311">
                  <c:v>90.19</c:v>
                </c:pt>
                <c:pt idx="15312">
                  <c:v>92.7</c:v>
                </c:pt>
                <c:pt idx="15313">
                  <c:v>93.98</c:v>
                </c:pt>
                <c:pt idx="15314">
                  <c:v>89.01</c:v>
                </c:pt>
                <c:pt idx="15315">
                  <c:v>86</c:v>
                </c:pt>
                <c:pt idx="15316">
                  <c:v>89.79</c:v>
                </c:pt>
                <c:pt idx="15317">
                  <c:v>107.82</c:v>
                </c:pt>
                <c:pt idx="15318">
                  <c:v>112.63</c:v>
                </c:pt>
                <c:pt idx="15319">
                  <c:v>112.49</c:v>
                </c:pt>
                <c:pt idx="15320">
                  <c:v>112.36</c:v>
                </c:pt>
                <c:pt idx="15321">
                  <c:v>113.26</c:v>
                </c:pt>
                <c:pt idx="15322">
                  <c:v>114.24</c:v>
                </c:pt>
                <c:pt idx="15323">
                  <c:v>115.3</c:v>
                </c:pt>
                <c:pt idx="15324">
                  <c:v>113.16</c:v>
                </c:pt>
                <c:pt idx="15325">
                  <c:v>109.72</c:v>
                </c:pt>
                <c:pt idx="15326">
                  <c:v>109.17</c:v>
                </c:pt>
                <c:pt idx="15327">
                  <c:v>100.39</c:v>
                </c:pt>
                <c:pt idx="15328">
                  <c:v>98.89</c:v>
                </c:pt>
                <c:pt idx="15329">
                  <c:v>98.91</c:v>
                </c:pt>
                <c:pt idx="15330">
                  <c:v>93.47</c:v>
                </c:pt>
                <c:pt idx="15331">
                  <c:v>79.28</c:v>
                </c:pt>
                <c:pt idx="15332">
                  <c:v>79.989999999999995</c:v>
                </c:pt>
                <c:pt idx="15333">
                  <c:v>80.56</c:v>
                </c:pt>
                <c:pt idx="15334">
                  <c:v>81.05</c:v>
                </c:pt>
                <c:pt idx="15335">
                  <c:v>59.51</c:v>
                </c:pt>
                <c:pt idx="15336">
                  <c:v>74.739999999999995</c:v>
                </c:pt>
                <c:pt idx="15337">
                  <c:v>77.099999999999994</c:v>
                </c:pt>
                <c:pt idx="15338">
                  <c:v>77.94</c:v>
                </c:pt>
                <c:pt idx="15339">
                  <c:v>80.09</c:v>
                </c:pt>
                <c:pt idx="15340">
                  <c:v>76.92</c:v>
                </c:pt>
                <c:pt idx="15341">
                  <c:v>76.650000000000006</c:v>
                </c:pt>
                <c:pt idx="15342">
                  <c:v>76.98</c:v>
                </c:pt>
                <c:pt idx="15343">
                  <c:v>74.33</c:v>
                </c:pt>
                <c:pt idx="15344">
                  <c:v>63.2</c:v>
                </c:pt>
                <c:pt idx="15345">
                  <c:v>61.32</c:v>
                </c:pt>
                <c:pt idx="15346">
                  <c:v>61.61</c:v>
                </c:pt>
                <c:pt idx="15347">
                  <c:v>61.73</c:v>
                </c:pt>
                <c:pt idx="15348">
                  <c:v>55.4</c:v>
                </c:pt>
                <c:pt idx="15349">
                  <c:v>46.73</c:v>
                </c:pt>
                <c:pt idx="15350">
                  <c:v>53.67</c:v>
                </c:pt>
                <c:pt idx="15351">
                  <c:v>56.4</c:v>
                </c:pt>
                <c:pt idx="15352">
                  <c:v>44.87</c:v>
                </c:pt>
                <c:pt idx="15353">
                  <c:v>43.02</c:v>
                </c:pt>
                <c:pt idx="15354">
                  <c:v>38.479999999999997</c:v>
                </c:pt>
                <c:pt idx="15355">
                  <c:v>38.520000000000003</c:v>
                </c:pt>
                <c:pt idx="15356">
                  <c:v>38.6</c:v>
                </c:pt>
                <c:pt idx="15357">
                  <c:v>40.82</c:v>
                </c:pt>
                <c:pt idx="15358">
                  <c:v>56.97</c:v>
                </c:pt>
                <c:pt idx="15359">
                  <c:v>46.75</c:v>
                </c:pt>
                <c:pt idx="15360">
                  <c:v>47.3</c:v>
                </c:pt>
                <c:pt idx="15361">
                  <c:v>48.74</c:v>
                </c:pt>
                <c:pt idx="15362">
                  <c:v>50.1</c:v>
                </c:pt>
                <c:pt idx="15363">
                  <c:v>51.04</c:v>
                </c:pt>
                <c:pt idx="15364">
                  <c:v>51.69</c:v>
                </c:pt>
                <c:pt idx="15365">
                  <c:v>74.56</c:v>
                </c:pt>
                <c:pt idx="15366">
                  <c:v>68.790000000000006</c:v>
                </c:pt>
                <c:pt idx="15367">
                  <c:v>68.55</c:v>
                </c:pt>
                <c:pt idx="15368">
                  <c:v>67.98</c:v>
                </c:pt>
                <c:pt idx="15369">
                  <c:v>67.650000000000006</c:v>
                </c:pt>
                <c:pt idx="15370">
                  <c:v>67.88</c:v>
                </c:pt>
                <c:pt idx="15371">
                  <c:v>69.02</c:v>
                </c:pt>
                <c:pt idx="15372">
                  <c:v>69.83</c:v>
                </c:pt>
                <c:pt idx="15373">
                  <c:v>70.83</c:v>
                </c:pt>
                <c:pt idx="15374">
                  <c:v>72.150000000000006</c:v>
                </c:pt>
                <c:pt idx="15375">
                  <c:v>73.27</c:v>
                </c:pt>
                <c:pt idx="15376">
                  <c:v>74.19</c:v>
                </c:pt>
                <c:pt idx="15377">
                  <c:v>75.09</c:v>
                </c:pt>
                <c:pt idx="15378">
                  <c:v>76.98</c:v>
                </c:pt>
                <c:pt idx="15379">
                  <c:v>105.5</c:v>
                </c:pt>
                <c:pt idx="15380">
                  <c:v>101.74</c:v>
                </c:pt>
                <c:pt idx="15381">
                  <c:v>102.06</c:v>
                </c:pt>
                <c:pt idx="15382">
                  <c:v>79.87</c:v>
                </c:pt>
                <c:pt idx="15383">
                  <c:v>98.46</c:v>
                </c:pt>
                <c:pt idx="15384">
                  <c:v>100.6</c:v>
                </c:pt>
                <c:pt idx="15385">
                  <c:v>92.68</c:v>
                </c:pt>
                <c:pt idx="15386">
                  <c:v>87.99</c:v>
                </c:pt>
                <c:pt idx="15387">
                  <c:v>88.38</c:v>
                </c:pt>
                <c:pt idx="15388">
                  <c:v>88.2</c:v>
                </c:pt>
                <c:pt idx="15389">
                  <c:v>88.08</c:v>
                </c:pt>
                <c:pt idx="15390">
                  <c:v>88.18</c:v>
                </c:pt>
                <c:pt idx="15391">
                  <c:v>88.85</c:v>
                </c:pt>
                <c:pt idx="15392">
                  <c:v>89.93</c:v>
                </c:pt>
                <c:pt idx="15393">
                  <c:v>90.62</c:v>
                </c:pt>
                <c:pt idx="15394">
                  <c:v>89.66</c:v>
                </c:pt>
                <c:pt idx="15395">
                  <c:v>84.63</c:v>
                </c:pt>
                <c:pt idx="15396">
                  <c:v>85</c:v>
                </c:pt>
                <c:pt idx="15397">
                  <c:v>85.22</c:v>
                </c:pt>
                <c:pt idx="15398">
                  <c:v>86.22</c:v>
                </c:pt>
                <c:pt idx="15399">
                  <c:v>81.069999999999993</c:v>
                </c:pt>
                <c:pt idx="15400">
                  <c:v>77.45</c:v>
                </c:pt>
                <c:pt idx="15401">
                  <c:v>76.349999999999994</c:v>
                </c:pt>
                <c:pt idx="15402">
                  <c:v>78.2</c:v>
                </c:pt>
                <c:pt idx="15403">
                  <c:v>80.239999999999995</c:v>
                </c:pt>
                <c:pt idx="15404">
                  <c:v>81.52</c:v>
                </c:pt>
                <c:pt idx="15405">
                  <c:v>82.94</c:v>
                </c:pt>
                <c:pt idx="15406">
                  <c:v>84.13</c:v>
                </c:pt>
                <c:pt idx="15407">
                  <c:v>85.22</c:v>
                </c:pt>
                <c:pt idx="15408">
                  <c:v>87.77</c:v>
                </c:pt>
                <c:pt idx="15409">
                  <c:v>97.91</c:v>
                </c:pt>
                <c:pt idx="15410">
                  <c:v>93.98</c:v>
                </c:pt>
                <c:pt idx="15411">
                  <c:v>95</c:v>
                </c:pt>
                <c:pt idx="15412">
                  <c:v>96.08</c:v>
                </c:pt>
                <c:pt idx="15413">
                  <c:v>96.4</c:v>
                </c:pt>
                <c:pt idx="15414">
                  <c:v>95.34</c:v>
                </c:pt>
                <c:pt idx="15415">
                  <c:v>98.42</c:v>
                </c:pt>
                <c:pt idx="15416">
                  <c:v>107.29</c:v>
                </c:pt>
                <c:pt idx="15417">
                  <c:v>107.91</c:v>
                </c:pt>
                <c:pt idx="15418">
                  <c:v>106.72</c:v>
                </c:pt>
                <c:pt idx="15419">
                  <c:v>92.78</c:v>
                </c:pt>
                <c:pt idx="15420">
                  <c:v>89.42</c:v>
                </c:pt>
                <c:pt idx="15421">
                  <c:v>90.23</c:v>
                </c:pt>
                <c:pt idx="15422">
                  <c:v>91.05</c:v>
                </c:pt>
                <c:pt idx="15423">
                  <c:v>91.82</c:v>
                </c:pt>
                <c:pt idx="15424">
                  <c:v>85.75</c:v>
                </c:pt>
                <c:pt idx="15425">
                  <c:v>83.15</c:v>
                </c:pt>
                <c:pt idx="15426">
                  <c:v>86.08</c:v>
                </c:pt>
                <c:pt idx="15427">
                  <c:v>86.96</c:v>
                </c:pt>
                <c:pt idx="15428">
                  <c:v>87.75</c:v>
                </c:pt>
                <c:pt idx="15429">
                  <c:v>89.01</c:v>
                </c:pt>
                <c:pt idx="15430">
                  <c:v>91.78</c:v>
                </c:pt>
                <c:pt idx="15431">
                  <c:v>92.86</c:v>
                </c:pt>
                <c:pt idx="15432">
                  <c:v>93.96</c:v>
                </c:pt>
                <c:pt idx="15433">
                  <c:v>95.4</c:v>
                </c:pt>
                <c:pt idx="15434">
                  <c:v>87.02</c:v>
                </c:pt>
                <c:pt idx="15435">
                  <c:v>70.44</c:v>
                </c:pt>
                <c:pt idx="15436">
                  <c:v>80.58</c:v>
                </c:pt>
                <c:pt idx="15437">
                  <c:v>78.650000000000006</c:v>
                </c:pt>
                <c:pt idx="15438">
                  <c:v>78.38</c:v>
                </c:pt>
                <c:pt idx="15439">
                  <c:v>78.510000000000005</c:v>
                </c:pt>
                <c:pt idx="15440">
                  <c:v>77.430000000000007</c:v>
                </c:pt>
                <c:pt idx="15441">
                  <c:v>76.88</c:v>
                </c:pt>
                <c:pt idx="15442">
                  <c:v>77.28</c:v>
                </c:pt>
                <c:pt idx="15443">
                  <c:v>72.599999999999994</c:v>
                </c:pt>
                <c:pt idx="15444">
                  <c:v>71.239999999999995</c:v>
                </c:pt>
                <c:pt idx="15445">
                  <c:v>71.36</c:v>
                </c:pt>
                <c:pt idx="15446">
                  <c:v>70.44</c:v>
                </c:pt>
                <c:pt idx="15447">
                  <c:v>68.77</c:v>
                </c:pt>
                <c:pt idx="15448">
                  <c:v>69.260000000000005</c:v>
                </c:pt>
                <c:pt idx="15449">
                  <c:v>69.790000000000006</c:v>
                </c:pt>
                <c:pt idx="15450">
                  <c:v>70.38</c:v>
                </c:pt>
                <c:pt idx="15451">
                  <c:v>65.8</c:v>
                </c:pt>
                <c:pt idx="15452">
                  <c:v>65.739999999999995</c:v>
                </c:pt>
                <c:pt idx="15453">
                  <c:v>66.45</c:v>
                </c:pt>
                <c:pt idx="15454">
                  <c:v>67.150000000000006</c:v>
                </c:pt>
                <c:pt idx="15455">
                  <c:v>68.12</c:v>
                </c:pt>
                <c:pt idx="15456">
                  <c:v>55.11</c:v>
                </c:pt>
                <c:pt idx="15457">
                  <c:v>55.72</c:v>
                </c:pt>
                <c:pt idx="15458">
                  <c:v>56.66</c:v>
                </c:pt>
                <c:pt idx="15459">
                  <c:v>57.31</c:v>
                </c:pt>
                <c:pt idx="15460">
                  <c:v>49.39</c:v>
                </c:pt>
                <c:pt idx="15461">
                  <c:v>37.619999999999997</c:v>
                </c:pt>
                <c:pt idx="15462">
                  <c:v>37.6</c:v>
                </c:pt>
                <c:pt idx="15463">
                  <c:v>37.619999999999997</c:v>
                </c:pt>
                <c:pt idx="15464">
                  <c:v>37.6</c:v>
                </c:pt>
                <c:pt idx="15465">
                  <c:v>37.6</c:v>
                </c:pt>
                <c:pt idx="15466">
                  <c:v>37.58</c:v>
                </c:pt>
                <c:pt idx="15467">
                  <c:v>37.58</c:v>
                </c:pt>
                <c:pt idx="15468">
                  <c:v>37.54</c:v>
                </c:pt>
                <c:pt idx="15469">
                  <c:v>37.479999999999997</c:v>
                </c:pt>
                <c:pt idx="15470">
                  <c:v>37.46</c:v>
                </c:pt>
                <c:pt idx="15471">
                  <c:v>37.44</c:v>
                </c:pt>
                <c:pt idx="15472">
                  <c:v>37.4</c:v>
                </c:pt>
                <c:pt idx="15473">
                  <c:v>37.340000000000003</c:v>
                </c:pt>
                <c:pt idx="15474">
                  <c:v>37.22</c:v>
                </c:pt>
                <c:pt idx="15475">
                  <c:v>37.18</c:v>
                </c:pt>
                <c:pt idx="15476">
                  <c:v>37.200000000000003</c:v>
                </c:pt>
                <c:pt idx="15477">
                  <c:v>37.67</c:v>
                </c:pt>
                <c:pt idx="15478">
                  <c:v>38.15</c:v>
                </c:pt>
                <c:pt idx="15479">
                  <c:v>38.74</c:v>
                </c:pt>
                <c:pt idx="15480">
                  <c:v>39.4</c:v>
                </c:pt>
                <c:pt idx="15481">
                  <c:v>40.19</c:v>
                </c:pt>
                <c:pt idx="15482">
                  <c:v>40.74</c:v>
                </c:pt>
                <c:pt idx="15483">
                  <c:v>41.37</c:v>
                </c:pt>
                <c:pt idx="15484">
                  <c:v>42.02</c:v>
                </c:pt>
                <c:pt idx="15485">
                  <c:v>41.04</c:v>
                </c:pt>
                <c:pt idx="15486">
                  <c:v>33.51</c:v>
                </c:pt>
                <c:pt idx="15487">
                  <c:v>33.69</c:v>
                </c:pt>
                <c:pt idx="15488">
                  <c:v>33.840000000000003</c:v>
                </c:pt>
                <c:pt idx="15489">
                  <c:v>33.979999999999997</c:v>
                </c:pt>
                <c:pt idx="15490">
                  <c:v>34.14</c:v>
                </c:pt>
                <c:pt idx="15491">
                  <c:v>34.29</c:v>
                </c:pt>
                <c:pt idx="15492">
                  <c:v>34.49</c:v>
                </c:pt>
                <c:pt idx="15493">
                  <c:v>34.67</c:v>
                </c:pt>
                <c:pt idx="15494">
                  <c:v>34.840000000000003</c:v>
                </c:pt>
                <c:pt idx="15495">
                  <c:v>35.06</c:v>
                </c:pt>
                <c:pt idx="15496">
                  <c:v>33.49</c:v>
                </c:pt>
                <c:pt idx="15497">
                  <c:v>29.562000000000001</c:v>
                </c:pt>
                <c:pt idx="15498">
                  <c:v>29.603000000000002</c:v>
                </c:pt>
                <c:pt idx="15499">
                  <c:v>29.603000000000002</c:v>
                </c:pt>
                <c:pt idx="15500">
                  <c:v>29.562000000000001</c:v>
                </c:pt>
                <c:pt idx="15501">
                  <c:v>29.582000000000001</c:v>
                </c:pt>
                <c:pt idx="15502">
                  <c:v>29.603000000000002</c:v>
                </c:pt>
                <c:pt idx="15503">
                  <c:v>29.582000000000001</c:v>
                </c:pt>
                <c:pt idx="15504">
                  <c:v>29.562000000000001</c:v>
                </c:pt>
                <c:pt idx="15505">
                  <c:v>29.562000000000001</c:v>
                </c:pt>
                <c:pt idx="15506">
                  <c:v>29.582000000000001</c:v>
                </c:pt>
                <c:pt idx="15507">
                  <c:v>29.562000000000001</c:v>
                </c:pt>
                <c:pt idx="15508">
                  <c:v>29.582000000000001</c:v>
                </c:pt>
                <c:pt idx="15509">
                  <c:v>29.542000000000002</c:v>
                </c:pt>
                <c:pt idx="15510">
                  <c:v>29.582000000000001</c:v>
                </c:pt>
                <c:pt idx="15511">
                  <c:v>29.562000000000001</c:v>
                </c:pt>
                <c:pt idx="15512">
                  <c:v>29.562000000000001</c:v>
                </c:pt>
                <c:pt idx="15513">
                  <c:v>29.582000000000001</c:v>
                </c:pt>
                <c:pt idx="15514">
                  <c:v>29.582000000000001</c:v>
                </c:pt>
                <c:pt idx="15515">
                  <c:v>29.562000000000001</c:v>
                </c:pt>
                <c:pt idx="15516">
                  <c:v>29.582000000000001</c:v>
                </c:pt>
                <c:pt idx="15517">
                  <c:v>29.521000000000001</c:v>
                </c:pt>
                <c:pt idx="15518">
                  <c:v>29.562000000000001</c:v>
                </c:pt>
                <c:pt idx="15519">
                  <c:v>29.521000000000001</c:v>
                </c:pt>
                <c:pt idx="15520">
                  <c:v>29.542000000000002</c:v>
                </c:pt>
                <c:pt idx="15521">
                  <c:v>29.542000000000002</c:v>
                </c:pt>
                <c:pt idx="15522">
                  <c:v>29.542000000000002</c:v>
                </c:pt>
                <c:pt idx="15523">
                  <c:v>29.542000000000002</c:v>
                </c:pt>
                <c:pt idx="15524">
                  <c:v>29.562000000000001</c:v>
                </c:pt>
                <c:pt idx="15525">
                  <c:v>29.542000000000002</c:v>
                </c:pt>
                <c:pt idx="15526">
                  <c:v>29.562000000000001</c:v>
                </c:pt>
                <c:pt idx="15527">
                  <c:v>29.521000000000001</c:v>
                </c:pt>
                <c:pt idx="15528">
                  <c:v>29.542000000000002</c:v>
                </c:pt>
                <c:pt idx="15529">
                  <c:v>29.562000000000001</c:v>
                </c:pt>
                <c:pt idx="15530">
                  <c:v>29.562000000000001</c:v>
                </c:pt>
                <c:pt idx="15531">
                  <c:v>29.542000000000002</c:v>
                </c:pt>
                <c:pt idx="15532">
                  <c:v>29.542000000000002</c:v>
                </c:pt>
                <c:pt idx="15533">
                  <c:v>29.542000000000002</c:v>
                </c:pt>
                <c:pt idx="15534">
                  <c:v>29.542000000000002</c:v>
                </c:pt>
                <c:pt idx="15535">
                  <c:v>29.542000000000002</c:v>
                </c:pt>
                <c:pt idx="15536">
                  <c:v>29.542000000000002</c:v>
                </c:pt>
                <c:pt idx="15537">
                  <c:v>29.542000000000002</c:v>
                </c:pt>
                <c:pt idx="15538">
                  <c:v>29.542000000000002</c:v>
                </c:pt>
                <c:pt idx="15539">
                  <c:v>29.542000000000002</c:v>
                </c:pt>
                <c:pt idx="15540">
                  <c:v>29.542000000000002</c:v>
                </c:pt>
                <c:pt idx="15541">
                  <c:v>29.562000000000001</c:v>
                </c:pt>
                <c:pt idx="15542">
                  <c:v>29.521000000000001</c:v>
                </c:pt>
                <c:pt idx="15543">
                  <c:v>29.521000000000001</c:v>
                </c:pt>
                <c:pt idx="15544">
                  <c:v>29.562000000000001</c:v>
                </c:pt>
                <c:pt idx="15545">
                  <c:v>29.542000000000002</c:v>
                </c:pt>
                <c:pt idx="15546">
                  <c:v>29.542000000000002</c:v>
                </c:pt>
                <c:pt idx="15547">
                  <c:v>29.542000000000002</c:v>
                </c:pt>
                <c:pt idx="15548">
                  <c:v>29.542000000000002</c:v>
                </c:pt>
                <c:pt idx="15549">
                  <c:v>37.380000000000003</c:v>
                </c:pt>
                <c:pt idx="15550">
                  <c:v>39.090000000000003</c:v>
                </c:pt>
                <c:pt idx="15551">
                  <c:v>39.31</c:v>
                </c:pt>
                <c:pt idx="15552">
                  <c:v>39.659999999999997</c:v>
                </c:pt>
                <c:pt idx="15553">
                  <c:v>39.700000000000003</c:v>
                </c:pt>
                <c:pt idx="15554">
                  <c:v>40.39</c:v>
                </c:pt>
                <c:pt idx="15555">
                  <c:v>40.64</c:v>
                </c:pt>
                <c:pt idx="15556">
                  <c:v>40.76</c:v>
                </c:pt>
                <c:pt idx="15557">
                  <c:v>40.92</c:v>
                </c:pt>
                <c:pt idx="15558">
                  <c:v>41.15</c:v>
                </c:pt>
                <c:pt idx="15559">
                  <c:v>36.26</c:v>
                </c:pt>
                <c:pt idx="15560">
                  <c:v>33.880000000000003</c:v>
                </c:pt>
                <c:pt idx="15561">
                  <c:v>33.94</c:v>
                </c:pt>
                <c:pt idx="15562">
                  <c:v>34</c:v>
                </c:pt>
                <c:pt idx="15563">
                  <c:v>34.1</c:v>
                </c:pt>
                <c:pt idx="15564">
                  <c:v>34.22</c:v>
                </c:pt>
                <c:pt idx="15565">
                  <c:v>34.35</c:v>
                </c:pt>
                <c:pt idx="15566">
                  <c:v>34.53</c:v>
                </c:pt>
                <c:pt idx="15567">
                  <c:v>34.75</c:v>
                </c:pt>
                <c:pt idx="15568">
                  <c:v>34.94</c:v>
                </c:pt>
                <c:pt idx="15569">
                  <c:v>35.22</c:v>
                </c:pt>
                <c:pt idx="15570">
                  <c:v>35.61</c:v>
                </c:pt>
                <c:pt idx="15571">
                  <c:v>36.06</c:v>
                </c:pt>
                <c:pt idx="15572">
                  <c:v>36.520000000000003</c:v>
                </c:pt>
                <c:pt idx="15573">
                  <c:v>32.29</c:v>
                </c:pt>
                <c:pt idx="15574">
                  <c:v>29.562000000000001</c:v>
                </c:pt>
                <c:pt idx="15575">
                  <c:v>29.603000000000002</c:v>
                </c:pt>
                <c:pt idx="15576">
                  <c:v>29.542000000000002</c:v>
                </c:pt>
                <c:pt idx="15577">
                  <c:v>29.582000000000001</c:v>
                </c:pt>
                <c:pt idx="15578">
                  <c:v>29.562000000000001</c:v>
                </c:pt>
                <c:pt idx="15579">
                  <c:v>29.562000000000001</c:v>
                </c:pt>
                <c:pt idx="15580">
                  <c:v>29.562000000000001</c:v>
                </c:pt>
                <c:pt idx="15581">
                  <c:v>29.542000000000002</c:v>
                </c:pt>
                <c:pt idx="15582">
                  <c:v>29.542000000000002</c:v>
                </c:pt>
                <c:pt idx="15583">
                  <c:v>29.542000000000002</c:v>
                </c:pt>
                <c:pt idx="15584">
                  <c:v>29.542000000000002</c:v>
                </c:pt>
                <c:pt idx="15585">
                  <c:v>29.542000000000002</c:v>
                </c:pt>
                <c:pt idx="15586">
                  <c:v>29.562000000000001</c:v>
                </c:pt>
                <c:pt idx="15587">
                  <c:v>29.542000000000002</c:v>
                </c:pt>
                <c:pt idx="15588">
                  <c:v>29.684000000000001</c:v>
                </c:pt>
                <c:pt idx="15589">
                  <c:v>39.46</c:v>
                </c:pt>
                <c:pt idx="15590">
                  <c:v>34.14</c:v>
                </c:pt>
                <c:pt idx="15591">
                  <c:v>34.1</c:v>
                </c:pt>
                <c:pt idx="15592">
                  <c:v>34.06</c:v>
                </c:pt>
                <c:pt idx="15593">
                  <c:v>34.159999999999997</c:v>
                </c:pt>
                <c:pt idx="15594">
                  <c:v>34.22</c:v>
                </c:pt>
                <c:pt idx="15595">
                  <c:v>34.369999999999997</c:v>
                </c:pt>
                <c:pt idx="15596">
                  <c:v>34.450000000000003</c:v>
                </c:pt>
                <c:pt idx="15597">
                  <c:v>34.590000000000003</c:v>
                </c:pt>
                <c:pt idx="15598">
                  <c:v>34.770000000000003</c:v>
                </c:pt>
                <c:pt idx="15599">
                  <c:v>35</c:v>
                </c:pt>
                <c:pt idx="15600">
                  <c:v>35.18</c:v>
                </c:pt>
                <c:pt idx="15601">
                  <c:v>30.905999999999999</c:v>
                </c:pt>
                <c:pt idx="15602">
                  <c:v>29.562000000000001</c:v>
                </c:pt>
                <c:pt idx="15603">
                  <c:v>29.562000000000001</c:v>
                </c:pt>
                <c:pt idx="15604">
                  <c:v>29.542000000000002</c:v>
                </c:pt>
                <c:pt idx="15605">
                  <c:v>29.582000000000001</c:v>
                </c:pt>
                <c:pt idx="15606">
                  <c:v>29.521000000000001</c:v>
                </c:pt>
                <c:pt idx="15607">
                  <c:v>29.562000000000001</c:v>
                </c:pt>
                <c:pt idx="15608">
                  <c:v>29.542000000000002</c:v>
                </c:pt>
                <c:pt idx="15609">
                  <c:v>29.562000000000001</c:v>
                </c:pt>
                <c:pt idx="15610">
                  <c:v>29.542000000000002</c:v>
                </c:pt>
                <c:pt idx="15611">
                  <c:v>29.562000000000001</c:v>
                </c:pt>
                <c:pt idx="15612">
                  <c:v>29.542000000000002</c:v>
                </c:pt>
                <c:pt idx="15613">
                  <c:v>29.562000000000001</c:v>
                </c:pt>
                <c:pt idx="15614">
                  <c:v>29.542000000000002</c:v>
                </c:pt>
                <c:pt idx="15615">
                  <c:v>29.562000000000001</c:v>
                </c:pt>
                <c:pt idx="15616">
                  <c:v>29.562000000000001</c:v>
                </c:pt>
                <c:pt idx="15617">
                  <c:v>29.521000000000001</c:v>
                </c:pt>
                <c:pt idx="15618">
                  <c:v>29.542000000000002</c:v>
                </c:pt>
                <c:pt idx="15619">
                  <c:v>29.542000000000002</c:v>
                </c:pt>
                <c:pt idx="15620">
                  <c:v>29.562000000000001</c:v>
                </c:pt>
                <c:pt idx="15621">
                  <c:v>29.542000000000002</c:v>
                </c:pt>
                <c:pt idx="15622">
                  <c:v>29.562000000000001</c:v>
                </c:pt>
                <c:pt idx="15623">
                  <c:v>29.542000000000002</c:v>
                </c:pt>
                <c:pt idx="15624">
                  <c:v>29.562000000000001</c:v>
                </c:pt>
                <c:pt idx="15625">
                  <c:v>29.542000000000002</c:v>
                </c:pt>
                <c:pt idx="15626">
                  <c:v>29.542000000000002</c:v>
                </c:pt>
                <c:pt idx="15627">
                  <c:v>29.562000000000001</c:v>
                </c:pt>
                <c:pt idx="15628">
                  <c:v>29.562000000000001</c:v>
                </c:pt>
                <c:pt idx="15629">
                  <c:v>29.542000000000002</c:v>
                </c:pt>
                <c:pt idx="15630">
                  <c:v>29.542000000000002</c:v>
                </c:pt>
                <c:pt idx="15631">
                  <c:v>29.562000000000001</c:v>
                </c:pt>
                <c:pt idx="15632">
                  <c:v>29.562000000000001</c:v>
                </c:pt>
                <c:pt idx="15633">
                  <c:v>29.562000000000001</c:v>
                </c:pt>
                <c:pt idx="15634">
                  <c:v>29.562000000000001</c:v>
                </c:pt>
                <c:pt idx="15635">
                  <c:v>29.562000000000001</c:v>
                </c:pt>
                <c:pt idx="15636">
                  <c:v>29.542000000000002</c:v>
                </c:pt>
                <c:pt idx="15637">
                  <c:v>29.562000000000001</c:v>
                </c:pt>
                <c:pt idx="15638">
                  <c:v>29.542000000000002</c:v>
                </c:pt>
                <c:pt idx="15639">
                  <c:v>29.562000000000001</c:v>
                </c:pt>
                <c:pt idx="15640">
                  <c:v>29.562000000000001</c:v>
                </c:pt>
                <c:pt idx="15641">
                  <c:v>29.562000000000001</c:v>
                </c:pt>
                <c:pt idx="15642">
                  <c:v>29.562000000000001</c:v>
                </c:pt>
                <c:pt idx="15643">
                  <c:v>29.542000000000002</c:v>
                </c:pt>
                <c:pt idx="15644">
                  <c:v>29.562000000000001</c:v>
                </c:pt>
                <c:pt idx="15645">
                  <c:v>29.542000000000002</c:v>
                </c:pt>
                <c:pt idx="15646">
                  <c:v>29.562000000000001</c:v>
                </c:pt>
                <c:pt idx="15647">
                  <c:v>29.562000000000001</c:v>
                </c:pt>
                <c:pt idx="15648">
                  <c:v>29.562000000000001</c:v>
                </c:pt>
                <c:pt idx="15649">
                  <c:v>29.562000000000001</c:v>
                </c:pt>
                <c:pt idx="15650">
                  <c:v>29.562000000000001</c:v>
                </c:pt>
                <c:pt idx="15651">
                  <c:v>29.542000000000002</c:v>
                </c:pt>
                <c:pt idx="15652">
                  <c:v>29.562000000000001</c:v>
                </c:pt>
                <c:pt idx="15653">
                  <c:v>29.582000000000001</c:v>
                </c:pt>
                <c:pt idx="15654">
                  <c:v>42.43</c:v>
                </c:pt>
                <c:pt idx="15655">
                  <c:v>39.56</c:v>
                </c:pt>
                <c:pt idx="15656">
                  <c:v>40.409999999999997</c:v>
                </c:pt>
                <c:pt idx="15657">
                  <c:v>41.09</c:v>
                </c:pt>
                <c:pt idx="15658">
                  <c:v>41.64</c:v>
                </c:pt>
                <c:pt idx="15659">
                  <c:v>41.92</c:v>
                </c:pt>
                <c:pt idx="15660">
                  <c:v>42.23</c:v>
                </c:pt>
                <c:pt idx="15661">
                  <c:v>42.41</c:v>
                </c:pt>
                <c:pt idx="15662">
                  <c:v>42.57</c:v>
                </c:pt>
                <c:pt idx="15663">
                  <c:v>42.71</c:v>
                </c:pt>
                <c:pt idx="15664">
                  <c:v>42.71</c:v>
                </c:pt>
                <c:pt idx="15665">
                  <c:v>42.73</c:v>
                </c:pt>
                <c:pt idx="15666">
                  <c:v>42.75</c:v>
                </c:pt>
                <c:pt idx="15667">
                  <c:v>40.799999999999997</c:v>
                </c:pt>
                <c:pt idx="15668">
                  <c:v>34.31</c:v>
                </c:pt>
                <c:pt idx="15669">
                  <c:v>34.450000000000003</c:v>
                </c:pt>
                <c:pt idx="15670">
                  <c:v>34.51</c:v>
                </c:pt>
                <c:pt idx="15671">
                  <c:v>34.65</c:v>
                </c:pt>
                <c:pt idx="15672">
                  <c:v>34.729999999999997</c:v>
                </c:pt>
                <c:pt idx="15673">
                  <c:v>34.92</c:v>
                </c:pt>
                <c:pt idx="15674">
                  <c:v>35.08</c:v>
                </c:pt>
                <c:pt idx="15675">
                  <c:v>35.26</c:v>
                </c:pt>
                <c:pt idx="15676">
                  <c:v>35.380000000000003</c:v>
                </c:pt>
                <c:pt idx="15677">
                  <c:v>35.53</c:v>
                </c:pt>
                <c:pt idx="15678">
                  <c:v>35.67</c:v>
                </c:pt>
                <c:pt idx="15679">
                  <c:v>35.770000000000003</c:v>
                </c:pt>
                <c:pt idx="15680">
                  <c:v>35.85</c:v>
                </c:pt>
                <c:pt idx="15681">
                  <c:v>35.89</c:v>
                </c:pt>
                <c:pt idx="15682">
                  <c:v>35.909999999999997</c:v>
                </c:pt>
                <c:pt idx="15683">
                  <c:v>35.909999999999997</c:v>
                </c:pt>
                <c:pt idx="15684">
                  <c:v>35.89</c:v>
                </c:pt>
                <c:pt idx="15685">
                  <c:v>35.89</c:v>
                </c:pt>
                <c:pt idx="15686">
                  <c:v>35.83</c:v>
                </c:pt>
                <c:pt idx="15687">
                  <c:v>35.770000000000003</c:v>
                </c:pt>
                <c:pt idx="15688">
                  <c:v>35.67</c:v>
                </c:pt>
                <c:pt idx="15689">
                  <c:v>35.24</c:v>
                </c:pt>
                <c:pt idx="15690">
                  <c:v>30.640999999999998</c:v>
                </c:pt>
                <c:pt idx="15691">
                  <c:v>30.742999999999999</c:v>
                </c:pt>
                <c:pt idx="15692">
                  <c:v>30.844999999999999</c:v>
                </c:pt>
                <c:pt idx="15693">
                  <c:v>30.946000000000002</c:v>
                </c:pt>
                <c:pt idx="15694">
                  <c:v>31.068999999999999</c:v>
                </c:pt>
                <c:pt idx="15695">
                  <c:v>31.190999999999999</c:v>
                </c:pt>
                <c:pt idx="15696">
                  <c:v>31.292999999999999</c:v>
                </c:pt>
                <c:pt idx="15697">
                  <c:v>31.190999999999999</c:v>
                </c:pt>
                <c:pt idx="15698">
                  <c:v>30.193000000000001</c:v>
                </c:pt>
                <c:pt idx="15699">
                  <c:v>30.254000000000001</c:v>
                </c:pt>
                <c:pt idx="15700">
                  <c:v>30.274999999999999</c:v>
                </c:pt>
                <c:pt idx="15701">
                  <c:v>30.356000000000002</c:v>
                </c:pt>
                <c:pt idx="15702">
                  <c:v>30.396999999999998</c:v>
                </c:pt>
                <c:pt idx="15703">
                  <c:v>30.396999999999998</c:v>
                </c:pt>
                <c:pt idx="15704">
                  <c:v>30.396999999999998</c:v>
                </c:pt>
                <c:pt idx="15705">
                  <c:v>30.376000000000001</c:v>
                </c:pt>
                <c:pt idx="15706">
                  <c:v>29.949000000000002</c:v>
                </c:pt>
                <c:pt idx="15707">
                  <c:v>29.603000000000002</c:v>
                </c:pt>
                <c:pt idx="15708">
                  <c:v>29.562000000000001</c:v>
                </c:pt>
                <c:pt idx="15709">
                  <c:v>29.542000000000002</c:v>
                </c:pt>
                <c:pt idx="15710">
                  <c:v>29.562000000000001</c:v>
                </c:pt>
                <c:pt idx="15711">
                  <c:v>29.562000000000001</c:v>
                </c:pt>
                <c:pt idx="15712">
                  <c:v>29.562000000000001</c:v>
                </c:pt>
                <c:pt idx="15713">
                  <c:v>29.562000000000001</c:v>
                </c:pt>
                <c:pt idx="15714">
                  <c:v>29.542000000000002</c:v>
                </c:pt>
                <c:pt idx="15715">
                  <c:v>29.562000000000001</c:v>
                </c:pt>
                <c:pt idx="15716">
                  <c:v>29.562000000000001</c:v>
                </c:pt>
                <c:pt idx="15717">
                  <c:v>29.562000000000001</c:v>
                </c:pt>
                <c:pt idx="15718">
                  <c:v>29.542000000000002</c:v>
                </c:pt>
                <c:pt idx="15719">
                  <c:v>29.542000000000002</c:v>
                </c:pt>
                <c:pt idx="15720">
                  <c:v>29.582000000000001</c:v>
                </c:pt>
                <c:pt idx="15721">
                  <c:v>29.562000000000001</c:v>
                </c:pt>
                <c:pt idx="15722">
                  <c:v>29.542000000000002</c:v>
                </c:pt>
                <c:pt idx="15723">
                  <c:v>29.542000000000002</c:v>
                </c:pt>
                <c:pt idx="15724">
                  <c:v>29.582000000000001</c:v>
                </c:pt>
                <c:pt idx="15725">
                  <c:v>29.562000000000001</c:v>
                </c:pt>
                <c:pt idx="15726">
                  <c:v>29.542000000000002</c:v>
                </c:pt>
                <c:pt idx="15727">
                  <c:v>29.582000000000001</c:v>
                </c:pt>
                <c:pt idx="15728">
                  <c:v>29.542000000000002</c:v>
                </c:pt>
                <c:pt idx="15729">
                  <c:v>29.562000000000001</c:v>
                </c:pt>
                <c:pt idx="15730">
                  <c:v>29.542000000000002</c:v>
                </c:pt>
                <c:pt idx="15731">
                  <c:v>29.562000000000001</c:v>
                </c:pt>
                <c:pt idx="15732">
                  <c:v>29.562000000000001</c:v>
                </c:pt>
                <c:pt idx="15733">
                  <c:v>29.542000000000002</c:v>
                </c:pt>
                <c:pt idx="15734">
                  <c:v>29.562000000000001</c:v>
                </c:pt>
                <c:pt idx="15735">
                  <c:v>29.542000000000002</c:v>
                </c:pt>
                <c:pt idx="15736">
                  <c:v>29.562000000000001</c:v>
                </c:pt>
                <c:pt idx="15737">
                  <c:v>29.542000000000002</c:v>
                </c:pt>
                <c:pt idx="15738">
                  <c:v>29.582000000000001</c:v>
                </c:pt>
                <c:pt idx="15739">
                  <c:v>29.562000000000001</c:v>
                </c:pt>
                <c:pt idx="15740">
                  <c:v>29.562000000000001</c:v>
                </c:pt>
                <c:pt idx="15741">
                  <c:v>29.542000000000002</c:v>
                </c:pt>
                <c:pt idx="15742">
                  <c:v>29.562000000000001</c:v>
                </c:pt>
                <c:pt idx="15743">
                  <c:v>29.562000000000001</c:v>
                </c:pt>
                <c:pt idx="15744">
                  <c:v>29.562000000000001</c:v>
                </c:pt>
                <c:pt idx="15745">
                  <c:v>29.562000000000001</c:v>
                </c:pt>
                <c:pt idx="15746">
                  <c:v>29.562000000000001</c:v>
                </c:pt>
                <c:pt idx="15747">
                  <c:v>29.542000000000002</c:v>
                </c:pt>
                <c:pt idx="15748">
                  <c:v>29.562000000000001</c:v>
                </c:pt>
                <c:pt idx="15749">
                  <c:v>29.562000000000001</c:v>
                </c:pt>
                <c:pt idx="15750">
                  <c:v>29.562000000000001</c:v>
                </c:pt>
                <c:pt idx="15751">
                  <c:v>29.562000000000001</c:v>
                </c:pt>
                <c:pt idx="15752">
                  <c:v>29.562000000000001</c:v>
                </c:pt>
                <c:pt idx="15753">
                  <c:v>29.562000000000001</c:v>
                </c:pt>
                <c:pt idx="15754">
                  <c:v>29.542000000000002</c:v>
                </c:pt>
                <c:pt idx="15755">
                  <c:v>29.562000000000001</c:v>
                </c:pt>
                <c:pt idx="15756">
                  <c:v>29.562000000000001</c:v>
                </c:pt>
                <c:pt idx="15757">
                  <c:v>29.562000000000001</c:v>
                </c:pt>
                <c:pt idx="15758">
                  <c:v>29.582000000000001</c:v>
                </c:pt>
                <c:pt idx="15759">
                  <c:v>29.562000000000001</c:v>
                </c:pt>
                <c:pt idx="15760">
                  <c:v>29.542000000000002</c:v>
                </c:pt>
                <c:pt idx="15761">
                  <c:v>29.562000000000001</c:v>
                </c:pt>
                <c:pt idx="15762">
                  <c:v>29.562000000000001</c:v>
                </c:pt>
                <c:pt idx="15763">
                  <c:v>29.562000000000001</c:v>
                </c:pt>
                <c:pt idx="15764">
                  <c:v>29.562000000000001</c:v>
                </c:pt>
                <c:pt idx="15765">
                  <c:v>29.562000000000001</c:v>
                </c:pt>
                <c:pt idx="15766">
                  <c:v>29.542000000000002</c:v>
                </c:pt>
                <c:pt idx="15767">
                  <c:v>29.562000000000001</c:v>
                </c:pt>
                <c:pt idx="15768">
                  <c:v>29.582000000000001</c:v>
                </c:pt>
                <c:pt idx="15769">
                  <c:v>29.562000000000001</c:v>
                </c:pt>
                <c:pt idx="15770">
                  <c:v>29.562000000000001</c:v>
                </c:pt>
                <c:pt idx="15771">
                  <c:v>29.582000000000001</c:v>
                </c:pt>
                <c:pt idx="15772">
                  <c:v>29.562000000000001</c:v>
                </c:pt>
                <c:pt idx="15773">
                  <c:v>29.562000000000001</c:v>
                </c:pt>
                <c:pt idx="15774">
                  <c:v>29.562000000000001</c:v>
                </c:pt>
                <c:pt idx="15775">
                  <c:v>29.562000000000001</c:v>
                </c:pt>
                <c:pt idx="15776">
                  <c:v>29.562000000000001</c:v>
                </c:pt>
                <c:pt idx="15777">
                  <c:v>29.562000000000001</c:v>
                </c:pt>
                <c:pt idx="15778">
                  <c:v>29.562000000000001</c:v>
                </c:pt>
                <c:pt idx="15779">
                  <c:v>29.562000000000001</c:v>
                </c:pt>
                <c:pt idx="15780">
                  <c:v>29.582000000000001</c:v>
                </c:pt>
                <c:pt idx="15781">
                  <c:v>29.542000000000002</c:v>
                </c:pt>
                <c:pt idx="15782">
                  <c:v>29.582000000000001</c:v>
                </c:pt>
                <c:pt idx="15783">
                  <c:v>29.562000000000001</c:v>
                </c:pt>
                <c:pt idx="15784">
                  <c:v>29.562000000000001</c:v>
                </c:pt>
                <c:pt idx="15785">
                  <c:v>29.582000000000001</c:v>
                </c:pt>
                <c:pt idx="15786">
                  <c:v>29.562000000000001</c:v>
                </c:pt>
                <c:pt idx="15787">
                  <c:v>29.562000000000001</c:v>
                </c:pt>
                <c:pt idx="15788">
                  <c:v>29.562000000000001</c:v>
                </c:pt>
                <c:pt idx="15789">
                  <c:v>29.582000000000001</c:v>
                </c:pt>
                <c:pt idx="15790">
                  <c:v>29.562000000000001</c:v>
                </c:pt>
                <c:pt idx="15791">
                  <c:v>29.562000000000001</c:v>
                </c:pt>
                <c:pt idx="15792">
                  <c:v>29.542000000000002</c:v>
                </c:pt>
                <c:pt idx="15793">
                  <c:v>29.582000000000001</c:v>
                </c:pt>
                <c:pt idx="15794">
                  <c:v>29.562000000000001</c:v>
                </c:pt>
                <c:pt idx="15795">
                  <c:v>29.562000000000001</c:v>
                </c:pt>
                <c:pt idx="15796">
                  <c:v>29.542000000000002</c:v>
                </c:pt>
                <c:pt idx="15797">
                  <c:v>29.562000000000001</c:v>
                </c:pt>
                <c:pt idx="15798">
                  <c:v>29.562000000000001</c:v>
                </c:pt>
                <c:pt idx="15799">
                  <c:v>29.562000000000001</c:v>
                </c:pt>
                <c:pt idx="15800">
                  <c:v>29.562000000000001</c:v>
                </c:pt>
                <c:pt idx="15801">
                  <c:v>29.562000000000001</c:v>
                </c:pt>
                <c:pt idx="15802">
                  <c:v>29.582000000000001</c:v>
                </c:pt>
                <c:pt idx="15803">
                  <c:v>39.25</c:v>
                </c:pt>
                <c:pt idx="15804">
                  <c:v>34.450000000000003</c:v>
                </c:pt>
                <c:pt idx="15805">
                  <c:v>35.020000000000003</c:v>
                </c:pt>
                <c:pt idx="15806">
                  <c:v>35.83</c:v>
                </c:pt>
                <c:pt idx="15807">
                  <c:v>36.520000000000003</c:v>
                </c:pt>
                <c:pt idx="15808">
                  <c:v>37.14</c:v>
                </c:pt>
                <c:pt idx="15809">
                  <c:v>37.6</c:v>
                </c:pt>
                <c:pt idx="15810">
                  <c:v>37.97</c:v>
                </c:pt>
                <c:pt idx="15811">
                  <c:v>38.21</c:v>
                </c:pt>
                <c:pt idx="15812">
                  <c:v>38.44</c:v>
                </c:pt>
                <c:pt idx="15813">
                  <c:v>38.5</c:v>
                </c:pt>
                <c:pt idx="15814">
                  <c:v>55.19</c:v>
                </c:pt>
                <c:pt idx="15815">
                  <c:v>58.53</c:v>
                </c:pt>
                <c:pt idx="15816">
                  <c:v>58.45</c:v>
                </c:pt>
                <c:pt idx="15817">
                  <c:v>58.45</c:v>
                </c:pt>
                <c:pt idx="15818">
                  <c:v>58.41</c:v>
                </c:pt>
                <c:pt idx="15819">
                  <c:v>58.37</c:v>
                </c:pt>
                <c:pt idx="15820">
                  <c:v>58.29</c:v>
                </c:pt>
                <c:pt idx="15821">
                  <c:v>58.35</c:v>
                </c:pt>
                <c:pt idx="15822">
                  <c:v>58.66</c:v>
                </c:pt>
                <c:pt idx="15823">
                  <c:v>59.04</c:v>
                </c:pt>
                <c:pt idx="15824">
                  <c:v>61.75</c:v>
                </c:pt>
                <c:pt idx="15825">
                  <c:v>58.86</c:v>
                </c:pt>
                <c:pt idx="15826">
                  <c:v>53.57</c:v>
                </c:pt>
                <c:pt idx="15827">
                  <c:v>53.77</c:v>
                </c:pt>
                <c:pt idx="15828">
                  <c:v>54.03</c:v>
                </c:pt>
                <c:pt idx="15829">
                  <c:v>147.77000000000001</c:v>
                </c:pt>
                <c:pt idx="15830">
                  <c:v>157.88999999999999</c:v>
                </c:pt>
                <c:pt idx="15831">
                  <c:v>158.30000000000001</c:v>
                </c:pt>
                <c:pt idx="15832">
                  <c:v>158.54</c:v>
                </c:pt>
                <c:pt idx="15833">
                  <c:v>158.97</c:v>
                </c:pt>
                <c:pt idx="15834">
                  <c:v>149.36000000000001</c:v>
                </c:pt>
                <c:pt idx="15835">
                  <c:v>145.97999999999999</c:v>
                </c:pt>
                <c:pt idx="15836">
                  <c:v>145.88</c:v>
                </c:pt>
                <c:pt idx="15837">
                  <c:v>145.81</c:v>
                </c:pt>
                <c:pt idx="15838">
                  <c:v>146.47</c:v>
                </c:pt>
                <c:pt idx="15839">
                  <c:v>105.81</c:v>
                </c:pt>
                <c:pt idx="15840">
                  <c:v>57.37</c:v>
                </c:pt>
                <c:pt idx="15841">
                  <c:v>57.84</c:v>
                </c:pt>
                <c:pt idx="15842">
                  <c:v>58.49</c:v>
                </c:pt>
                <c:pt idx="15843">
                  <c:v>58.33</c:v>
                </c:pt>
                <c:pt idx="15844">
                  <c:v>57.82</c:v>
                </c:pt>
                <c:pt idx="15845">
                  <c:v>58.47</c:v>
                </c:pt>
                <c:pt idx="15846">
                  <c:v>60.37</c:v>
                </c:pt>
                <c:pt idx="15847">
                  <c:v>85.39</c:v>
                </c:pt>
                <c:pt idx="15848">
                  <c:v>80.790000000000006</c:v>
                </c:pt>
                <c:pt idx="15849">
                  <c:v>81.34</c:v>
                </c:pt>
                <c:pt idx="15850">
                  <c:v>82.13</c:v>
                </c:pt>
                <c:pt idx="15851">
                  <c:v>82.68</c:v>
                </c:pt>
                <c:pt idx="15852">
                  <c:v>79.12</c:v>
                </c:pt>
                <c:pt idx="15853">
                  <c:v>78.709999999999994</c:v>
                </c:pt>
                <c:pt idx="15854">
                  <c:v>80.14</c:v>
                </c:pt>
                <c:pt idx="15855">
                  <c:v>81.52</c:v>
                </c:pt>
                <c:pt idx="15856">
                  <c:v>82.09</c:v>
                </c:pt>
                <c:pt idx="15857">
                  <c:v>82.68</c:v>
                </c:pt>
                <c:pt idx="15858">
                  <c:v>83.25</c:v>
                </c:pt>
                <c:pt idx="15859">
                  <c:v>71.42</c:v>
                </c:pt>
                <c:pt idx="15860">
                  <c:v>68.14</c:v>
                </c:pt>
                <c:pt idx="15861">
                  <c:v>68.55</c:v>
                </c:pt>
                <c:pt idx="15862">
                  <c:v>69.06</c:v>
                </c:pt>
                <c:pt idx="15863">
                  <c:v>69.63</c:v>
                </c:pt>
                <c:pt idx="15864">
                  <c:v>87.89</c:v>
                </c:pt>
                <c:pt idx="15865">
                  <c:v>84.19</c:v>
                </c:pt>
                <c:pt idx="15866">
                  <c:v>85.73</c:v>
                </c:pt>
                <c:pt idx="15867">
                  <c:v>86.1</c:v>
                </c:pt>
                <c:pt idx="15868">
                  <c:v>74.09</c:v>
                </c:pt>
                <c:pt idx="15869">
                  <c:v>86.57</c:v>
                </c:pt>
                <c:pt idx="15870">
                  <c:v>96.08</c:v>
                </c:pt>
                <c:pt idx="15871">
                  <c:v>90.15</c:v>
                </c:pt>
                <c:pt idx="15872">
                  <c:v>88.56</c:v>
                </c:pt>
                <c:pt idx="15873">
                  <c:v>90.31</c:v>
                </c:pt>
                <c:pt idx="15874">
                  <c:v>91.64</c:v>
                </c:pt>
                <c:pt idx="15875">
                  <c:v>92.78</c:v>
                </c:pt>
                <c:pt idx="15876">
                  <c:v>93.57</c:v>
                </c:pt>
                <c:pt idx="15877">
                  <c:v>93.92</c:v>
                </c:pt>
                <c:pt idx="15878">
                  <c:v>94.39</c:v>
                </c:pt>
                <c:pt idx="15879">
                  <c:v>95.32</c:v>
                </c:pt>
                <c:pt idx="15880">
                  <c:v>96.77</c:v>
                </c:pt>
                <c:pt idx="15881">
                  <c:v>97.95</c:v>
                </c:pt>
                <c:pt idx="15882">
                  <c:v>99.4</c:v>
                </c:pt>
                <c:pt idx="15883">
                  <c:v>100.21</c:v>
                </c:pt>
                <c:pt idx="15884">
                  <c:v>85.41</c:v>
                </c:pt>
                <c:pt idx="15885">
                  <c:v>84.02</c:v>
                </c:pt>
                <c:pt idx="15886">
                  <c:v>85.27</c:v>
                </c:pt>
                <c:pt idx="15887">
                  <c:v>86.18</c:v>
                </c:pt>
                <c:pt idx="15888">
                  <c:v>81.66</c:v>
                </c:pt>
                <c:pt idx="15889">
                  <c:v>76.510000000000005</c:v>
                </c:pt>
                <c:pt idx="15890">
                  <c:v>76.569999999999993</c:v>
                </c:pt>
                <c:pt idx="15891">
                  <c:v>74.23</c:v>
                </c:pt>
                <c:pt idx="15892">
                  <c:v>69.260000000000005</c:v>
                </c:pt>
                <c:pt idx="15893">
                  <c:v>68.94</c:v>
                </c:pt>
                <c:pt idx="15894">
                  <c:v>60.1</c:v>
                </c:pt>
                <c:pt idx="15895">
                  <c:v>57.33</c:v>
                </c:pt>
                <c:pt idx="15896">
                  <c:v>43.02</c:v>
                </c:pt>
                <c:pt idx="15897">
                  <c:v>39.520000000000003</c:v>
                </c:pt>
                <c:pt idx="15898">
                  <c:v>59.78</c:v>
                </c:pt>
                <c:pt idx="15899">
                  <c:v>69.81</c:v>
                </c:pt>
                <c:pt idx="15900">
                  <c:v>67.17</c:v>
                </c:pt>
                <c:pt idx="15901">
                  <c:v>67.02</c:v>
                </c:pt>
                <c:pt idx="15902">
                  <c:v>69.08</c:v>
                </c:pt>
                <c:pt idx="15903">
                  <c:v>71.930000000000007</c:v>
                </c:pt>
                <c:pt idx="15904">
                  <c:v>74.58</c:v>
                </c:pt>
                <c:pt idx="15905">
                  <c:v>72.83</c:v>
                </c:pt>
                <c:pt idx="15906">
                  <c:v>72.400000000000006</c:v>
                </c:pt>
                <c:pt idx="15907">
                  <c:v>72.930000000000007</c:v>
                </c:pt>
                <c:pt idx="15908">
                  <c:v>73.7</c:v>
                </c:pt>
                <c:pt idx="15909">
                  <c:v>74.290000000000006</c:v>
                </c:pt>
                <c:pt idx="15910">
                  <c:v>74.62</c:v>
                </c:pt>
                <c:pt idx="15911">
                  <c:v>75.430000000000007</c:v>
                </c:pt>
                <c:pt idx="15912">
                  <c:v>76.16</c:v>
                </c:pt>
                <c:pt idx="15913">
                  <c:v>76.349999999999994</c:v>
                </c:pt>
                <c:pt idx="15914">
                  <c:v>77.06</c:v>
                </c:pt>
                <c:pt idx="15915">
                  <c:v>77.45</c:v>
                </c:pt>
                <c:pt idx="15916">
                  <c:v>77.67</c:v>
                </c:pt>
                <c:pt idx="15917">
                  <c:v>77.77</c:v>
                </c:pt>
                <c:pt idx="15918">
                  <c:v>77.900000000000006</c:v>
                </c:pt>
                <c:pt idx="15919">
                  <c:v>77.98</c:v>
                </c:pt>
                <c:pt idx="15920">
                  <c:v>78.08</c:v>
                </c:pt>
                <c:pt idx="15921">
                  <c:v>63.28</c:v>
                </c:pt>
                <c:pt idx="15922">
                  <c:v>45.26</c:v>
                </c:pt>
                <c:pt idx="15923">
                  <c:v>41.47</c:v>
                </c:pt>
                <c:pt idx="15924">
                  <c:v>41.74</c:v>
                </c:pt>
                <c:pt idx="15925">
                  <c:v>41.98</c:v>
                </c:pt>
                <c:pt idx="15926">
                  <c:v>57.17</c:v>
                </c:pt>
                <c:pt idx="15927">
                  <c:v>53.91</c:v>
                </c:pt>
                <c:pt idx="15928">
                  <c:v>52.18</c:v>
                </c:pt>
                <c:pt idx="15929">
                  <c:v>45.42</c:v>
                </c:pt>
                <c:pt idx="15930">
                  <c:v>47.03</c:v>
                </c:pt>
                <c:pt idx="15931">
                  <c:v>53.69</c:v>
                </c:pt>
                <c:pt idx="15932">
                  <c:v>75.62</c:v>
                </c:pt>
                <c:pt idx="15933">
                  <c:v>71.849999999999994</c:v>
                </c:pt>
                <c:pt idx="15934">
                  <c:v>72.81</c:v>
                </c:pt>
                <c:pt idx="15935">
                  <c:v>73.290000000000006</c:v>
                </c:pt>
                <c:pt idx="15936">
                  <c:v>73.760000000000005</c:v>
                </c:pt>
                <c:pt idx="15937">
                  <c:v>75.13</c:v>
                </c:pt>
                <c:pt idx="15938">
                  <c:v>73.05</c:v>
                </c:pt>
                <c:pt idx="15939">
                  <c:v>73.069999999999993</c:v>
                </c:pt>
                <c:pt idx="15940">
                  <c:v>72.03</c:v>
                </c:pt>
                <c:pt idx="15941">
                  <c:v>71.97</c:v>
                </c:pt>
                <c:pt idx="15942">
                  <c:v>60.63</c:v>
                </c:pt>
                <c:pt idx="15943">
                  <c:v>61.32</c:v>
                </c:pt>
                <c:pt idx="15944">
                  <c:v>62.02</c:v>
                </c:pt>
                <c:pt idx="15945">
                  <c:v>62.81</c:v>
                </c:pt>
                <c:pt idx="15946">
                  <c:v>63.66</c:v>
                </c:pt>
                <c:pt idx="15947">
                  <c:v>64.27</c:v>
                </c:pt>
                <c:pt idx="15948">
                  <c:v>86.55</c:v>
                </c:pt>
                <c:pt idx="15949">
                  <c:v>86.02</c:v>
                </c:pt>
                <c:pt idx="15950">
                  <c:v>79.63</c:v>
                </c:pt>
                <c:pt idx="15951">
                  <c:v>80.34</c:v>
                </c:pt>
                <c:pt idx="15952">
                  <c:v>81.150000000000006</c:v>
                </c:pt>
                <c:pt idx="15953">
                  <c:v>81.8</c:v>
                </c:pt>
                <c:pt idx="15954">
                  <c:v>76.73</c:v>
                </c:pt>
                <c:pt idx="15955">
                  <c:v>78.040000000000006</c:v>
                </c:pt>
                <c:pt idx="15956">
                  <c:v>73.42</c:v>
                </c:pt>
                <c:pt idx="15957">
                  <c:v>74.17</c:v>
                </c:pt>
                <c:pt idx="15958">
                  <c:v>74.8</c:v>
                </c:pt>
                <c:pt idx="15959">
                  <c:v>75.7</c:v>
                </c:pt>
                <c:pt idx="15960">
                  <c:v>76.47</c:v>
                </c:pt>
                <c:pt idx="15961">
                  <c:v>77.349999999999994</c:v>
                </c:pt>
                <c:pt idx="15962">
                  <c:v>78.260000000000005</c:v>
                </c:pt>
                <c:pt idx="15963">
                  <c:v>75.78</c:v>
                </c:pt>
                <c:pt idx="15964">
                  <c:v>50.51</c:v>
                </c:pt>
                <c:pt idx="15965">
                  <c:v>48.88</c:v>
                </c:pt>
                <c:pt idx="15966">
                  <c:v>49.49</c:v>
                </c:pt>
                <c:pt idx="15967">
                  <c:v>50.06</c:v>
                </c:pt>
                <c:pt idx="15968">
                  <c:v>50.29</c:v>
                </c:pt>
                <c:pt idx="15969">
                  <c:v>50.49</c:v>
                </c:pt>
                <c:pt idx="15970">
                  <c:v>50.78</c:v>
                </c:pt>
                <c:pt idx="15971">
                  <c:v>36.770000000000003</c:v>
                </c:pt>
                <c:pt idx="15972">
                  <c:v>52.1</c:v>
                </c:pt>
                <c:pt idx="15973">
                  <c:v>43.18</c:v>
                </c:pt>
                <c:pt idx="15974">
                  <c:v>56.84</c:v>
                </c:pt>
                <c:pt idx="15975">
                  <c:v>69.14</c:v>
                </c:pt>
                <c:pt idx="15976">
                  <c:v>60.26</c:v>
                </c:pt>
                <c:pt idx="15977">
                  <c:v>56.97</c:v>
                </c:pt>
                <c:pt idx="15978">
                  <c:v>58.02</c:v>
                </c:pt>
                <c:pt idx="15979">
                  <c:v>69.16</c:v>
                </c:pt>
                <c:pt idx="15980">
                  <c:v>81.540000000000006</c:v>
                </c:pt>
                <c:pt idx="15981">
                  <c:v>78.55</c:v>
                </c:pt>
                <c:pt idx="15982">
                  <c:v>75.64</c:v>
                </c:pt>
                <c:pt idx="15983">
                  <c:v>78.040000000000006</c:v>
                </c:pt>
                <c:pt idx="15984">
                  <c:v>78.239999999999995</c:v>
                </c:pt>
                <c:pt idx="15985">
                  <c:v>79.400000000000006</c:v>
                </c:pt>
                <c:pt idx="15986">
                  <c:v>79.930000000000007</c:v>
                </c:pt>
                <c:pt idx="15987">
                  <c:v>82.37</c:v>
                </c:pt>
                <c:pt idx="15988">
                  <c:v>83.84</c:v>
                </c:pt>
                <c:pt idx="15989">
                  <c:v>84.19</c:v>
                </c:pt>
                <c:pt idx="15990">
                  <c:v>82.29</c:v>
                </c:pt>
                <c:pt idx="15991">
                  <c:v>79.849999999999994</c:v>
                </c:pt>
                <c:pt idx="15992">
                  <c:v>87.36</c:v>
                </c:pt>
                <c:pt idx="15993">
                  <c:v>87.57</c:v>
                </c:pt>
                <c:pt idx="15994">
                  <c:v>89.77</c:v>
                </c:pt>
                <c:pt idx="15995">
                  <c:v>92.15</c:v>
                </c:pt>
                <c:pt idx="15996">
                  <c:v>92.39</c:v>
                </c:pt>
                <c:pt idx="15997">
                  <c:v>93.84</c:v>
                </c:pt>
                <c:pt idx="15998">
                  <c:v>91.33</c:v>
                </c:pt>
                <c:pt idx="15999">
                  <c:v>90.29</c:v>
                </c:pt>
                <c:pt idx="16000">
                  <c:v>85.9</c:v>
                </c:pt>
                <c:pt idx="16001">
                  <c:v>83.37</c:v>
                </c:pt>
                <c:pt idx="16002">
                  <c:v>82.27</c:v>
                </c:pt>
                <c:pt idx="16003">
                  <c:v>80.680000000000007</c:v>
                </c:pt>
                <c:pt idx="16004">
                  <c:v>77.08</c:v>
                </c:pt>
                <c:pt idx="16005">
                  <c:v>77.569999999999993</c:v>
                </c:pt>
                <c:pt idx="16006">
                  <c:v>77.349999999999994</c:v>
                </c:pt>
                <c:pt idx="16007">
                  <c:v>77.709999999999994</c:v>
                </c:pt>
                <c:pt idx="16008">
                  <c:v>77.83</c:v>
                </c:pt>
                <c:pt idx="16009">
                  <c:v>78.61</c:v>
                </c:pt>
                <c:pt idx="16010">
                  <c:v>83.23</c:v>
                </c:pt>
                <c:pt idx="16011">
                  <c:v>84.82</c:v>
                </c:pt>
                <c:pt idx="16012">
                  <c:v>88.75</c:v>
                </c:pt>
                <c:pt idx="16013">
                  <c:v>92.37</c:v>
                </c:pt>
                <c:pt idx="16014">
                  <c:v>98.89</c:v>
                </c:pt>
                <c:pt idx="16015">
                  <c:v>94.14</c:v>
                </c:pt>
                <c:pt idx="16016">
                  <c:v>91.58</c:v>
                </c:pt>
                <c:pt idx="16017">
                  <c:v>92.17</c:v>
                </c:pt>
                <c:pt idx="16018">
                  <c:v>88.2</c:v>
                </c:pt>
                <c:pt idx="16019">
                  <c:v>83.15</c:v>
                </c:pt>
                <c:pt idx="16020">
                  <c:v>84.96</c:v>
                </c:pt>
                <c:pt idx="16021">
                  <c:v>88.46</c:v>
                </c:pt>
                <c:pt idx="16022">
                  <c:v>89.4</c:v>
                </c:pt>
                <c:pt idx="16023">
                  <c:v>90.5</c:v>
                </c:pt>
                <c:pt idx="16024">
                  <c:v>83.8</c:v>
                </c:pt>
                <c:pt idx="16025">
                  <c:v>84.8</c:v>
                </c:pt>
                <c:pt idx="16026">
                  <c:v>87.4</c:v>
                </c:pt>
                <c:pt idx="16027">
                  <c:v>88.62</c:v>
                </c:pt>
                <c:pt idx="16028">
                  <c:v>87.06</c:v>
                </c:pt>
                <c:pt idx="16029">
                  <c:v>91.09</c:v>
                </c:pt>
                <c:pt idx="16030">
                  <c:v>91.88</c:v>
                </c:pt>
                <c:pt idx="16031">
                  <c:v>92.72</c:v>
                </c:pt>
                <c:pt idx="16032">
                  <c:v>93.35</c:v>
                </c:pt>
                <c:pt idx="16033">
                  <c:v>93.88</c:v>
                </c:pt>
                <c:pt idx="16034">
                  <c:v>94.06</c:v>
                </c:pt>
                <c:pt idx="16035">
                  <c:v>94.35</c:v>
                </c:pt>
                <c:pt idx="16036">
                  <c:v>94.51</c:v>
                </c:pt>
                <c:pt idx="16037">
                  <c:v>91.96</c:v>
                </c:pt>
                <c:pt idx="16038">
                  <c:v>88.73</c:v>
                </c:pt>
                <c:pt idx="16039">
                  <c:v>84.45</c:v>
                </c:pt>
                <c:pt idx="16040">
                  <c:v>80.260000000000005</c:v>
                </c:pt>
                <c:pt idx="16041">
                  <c:v>84.08</c:v>
                </c:pt>
                <c:pt idx="16042">
                  <c:v>84.15</c:v>
                </c:pt>
                <c:pt idx="16043">
                  <c:v>84.35</c:v>
                </c:pt>
                <c:pt idx="16044">
                  <c:v>84.7</c:v>
                </c:pt>
                <c:pt idx="16045">
                  <c:v>85.39</c:v>
                </c:pt>
                <c:pt idx="16046">
                  <c:v>86.47</c:v>
                </c:pt>
                <c:pt idx="16047">
                  <c:v>72.95</c:v>
                </c:pt>
                <c:pt idx="16048">
                  <c:v>74.13</c:v>
                </c:pt>
                <c:pt idx="16049">
                  <c:v>86.08</c:v>
                </c:pt>
                <c:pt idx="16050">
                  <c:v>93.92</c:v>
                </c:pt>
                <c:pt idx="16051">
                  <c:v>94.94</c:v>
                </c:pt>
                <c:pt idx="16052">
                  <c:v>95.89</c:v>
                </c:pt>
                <c:pt idx="16053">
                  <c:v>97.11</c:v>
                </c:pt>
                <c:pt idx="16054">
                  <c:v>93.19</c:v>
                </c:pt>
                <c:pt idx="16055">
                  <c:v>94.94</c:v>
                </c:pt>
                <c:pt idx="16056">
                  <c:v>95.73</c:v>
                </c:pt>
                <c:pt idx="16057">
                  <c:v>96.22</c:v>
                </c:pt>
                <c:pt idx="16058">
                  <c:v>97.24</c:v>
                </c:pt>
                <c:pt idx="16059">
                  <c:v>97.54</c:v>
                </c:pt>
                <c:pt idx="16060">
                  <c:v>98.01</c:v>
                </c:pt>
                <c:pt idx="16061">
                  <c:v>97.85</c:v>
                </c:pt>
                <c:pt idx="16062">
                  <c:v>97.99</c:v>
                </c:pt>
                <c:pt idx="16063">
                  <c:v>98.21</c:v>
                </c:pt>
                <c:pt idx="16064">
                  <c:v>95.2</c:v>
                </c:pt>
                <c:pt idx="16065">
                  <c:v>91.21</c:v>
                </c:pt>
                <c:pt idx="16066">
                  <c:v>91.62</c:v>
                </c:pt>
                <c:pt idx="16067">
                  <c:v>94.24</c:v>
                </c:pt>
                <c:pt idx="16068">
                  <c:v>96.65</c:v>
                </c:pt>
                <c:pt idx="16069">
                  <c:v>92.62</c:v>
                </c:pt>
                <c:pt idx="16070">
                  <c:v>92.02</c:v>
                </c:pt>
                <c:pt idx="16071">
                  <c:v>91.64</c:v>
                </c:pt>
                <c:pt idx="16072">
                  <c:v>91.6</c:v>
                </c:pt>
                <c:pt idx="16073">
                  <c:v>91.35</c:v>
                </c:pt>
                <c:pt idx="16074">
                  <c:v>87.34</c:v>
                </c:pt>
                <c:pt idx="16075">
                  <c:v>80.260000000000005</c:v>
                </c:pt>
                <c:pt idx="16076">
                  <c:v>80.239999999999995</c:v>
                </c:pt>
                <c:pt idx="16077">
                  <c:v>80.010000000000005</c:v>
                </c:pt>
                <c:pt idx="16078">
                  <c:v>79.849999999999994</c:v>
                </c:pt>
                <c:pt idx="16079">
                  <c:v>78.73</c:v>
                </c:pt>
                <c:pt idx="16080">
                  <c:v>79.95</c:v>
                </c:pt>
                <c:pt idx="16081">
                  <c:v>81.25</c:v>
                </c:pt>
                <c:pt idx="16082">
                  <c:v>82.29</c:v>
                </c:pt>
                <c:pt idx="16083">
                  <c:v>82.76</c:v>
                </c:pt>
                <c:pt idx="16084">
                  <c:v>83.21</c:v>
                </c:pt>
                <c:pt idx="16085">
                  <c:v>83.39</c:v>
                </c:pt>
                <c:pt idx="16086">
                  <c:v>79.02</c:v>
                </c:pt>
                <c:pt idx="16087">
                  <c:v>77.33</c:v>
                </c:pt>
                <c:pt idx="16088">
                  <c:v>77.849999999999994</c:v>
                </c:pt>
                <c:pt idx="16089">
                  <c:v>81.319999999999993</c:v>
                </c:pt>
                <c:pt idx="16090">
                  <c:v>90.03</c:v>
                </c:pt>
                <c:pt idx="16091">
                  <c:v>90.46</c:v>
                </c:pt>
                <c:pt idx="16092">
                  <c:v>96.59</c:v>
                </c:pt>
                <c:pt idx="16093">
                  <c:v>95.49</c:v>
                </c:pt>
                <c:pt idx="16094">
                  <c:v>95.93</c:v>
                </c:pt>
                <c:pt idx="16095">
                  <c:v>96.69</c:v>
                </c:pt>
                <c:pt idx="16096">
                  <c:v>96.77</c:v>
                </c:pt>
                <c:pt idx="16097">
                  <c:v>86.51</c:v>
                </c:pt>
                <c:pt idx="16098">
                  <c:v>83.84</c:v>
                </c:pt>
                <c:pt idx="16099">
                  <c:v>85.53</c:v>
                </c:pt>
                <c:pt idx="16100">
                  <c:v>79.87</c:v>
                </c:pt>
                <c:pt idx="16101">
                  <c:v>80.36</c:v>
                </c:pt>
                <c:pt idx="16102">
                  <c:v>93.59</c:v>
                </c:pt>
                <c:pt idx="16103">
                  <c:v>91.66</c:v>
                </c:pt>
                <c:pt idx="16104">
                  <c:v>92.39</c:v>
                </c:pt>
                <c:pt idx="16105">
                  <c:v>93.57</c:v>
                </c:pt>
                <c:pt idx="16106">
                  <c:v>94.98</c:v>
                </c:pt>
                <c:pt idx="16107">
                  <c:v>96.44</c:v>
                </c:pt>
                <c:pt idx="16108">
                  <c:v>89.2</c:v>
                </c:pt>
                <c:pt idx="16109">
                  <c:v>93.17</c:v>
                </c:pt>
                <c:pt idx="16110">
                  <c:v>93.67</c:v>
                </c:pt>
                <c:pt idx="16111">
                  <c:v>93.49</c:v>
                </c:pt>
                <c:pt idx="16112">
                  <c:v>93.51</c:v>
                </c:pt>
                <c:pt idx="16113">
                  <c:v>93.25</c:v>
                </c:pt>
                <c:pt idx="16114">
                  <c:v>95.61</c:v>
                </c:pt>
                <c:pt idx="16115">
                  <c:v>97.44</c:v>
                </c:pt>
                <c:pt idx="16116">
                  <c:v>99.15</c:v>
                </c:pt>
                <c:pt idx="16117">
                  <c:v>96.28</c:v>
                </c:pt>
                <c:pt idx="16118">
                  <c:v>83.88</c:v>
                </c:pt>
                <c:pt idx="16119">
                  <c:v>84.19</c:v>
                </c:pt>
                <c:pt idx="16120">
                  <c:v>80.540000000000006</c:v>
                </c:pt>
                <c:pt idx="16121">
                  <c:v>75.37</c:v>
                </c:pt>
                <c:pt idx="16122">
                  <c:v>75.680000000000007</c:v>
                </c:pt>
                <c:pt idx="16123">
                  <c:v>75.37</c:v>
                </c:pt>
                <c:pt idx="16124">
                  <c:v>70.989999999999995</c:v>
                </c:pt>
                <c:pt idx="16125">
                  <c:v>67.900000000000006</c:v>
                </c:pt>
                <c:pt idx="16126">
                  <c:v>68</c:v>
                </c:pt>
                <c:pt idx="16127">
                  <c:v>68.12</c:v>
                </c:pt>
                <c:pt idx="16128">
                  <c:v>68.25</c:v>
                </c:pt>
                <c:pt idx="16129">
                  <c:v>59.96</c:v>
                </c:pt>
                <c:pt idx="16130">
                  <c:v>52.32</c:v>
                </c:pt>
                <c:pt idx="16131">
                  <c:v>52.39</c:v>
                </c:pt>
                <c:pt idx="16132">
                  <c:v>52.65</c:v>
                </c:pt>
                <c:pt idx="16133">
                  <c:v>55.79</c:v>
                </c:pt>
                <c:pt idx="16134">
                  <c:v>55.97</c:v>
                </c:pt>
                <c:pt idx="16135">
                  <c:v>56.42</c:v>
                </c:pt>
                <c:pt idx="16136">
                  <c:v>57.6</c:v>
                </c:pt>
                <c:pt idx="16137">
                  <c:v>52.57</c:v>
                </c:pt>
                <c:pt idx="16138">
                  <c:v>52.51</c:v>
                </c:pt>
                <c:pt idx="16139">
                  <c:v>50.61</c:v>
                </c:pt>
                <c:pt idx="16140">
                  <c:v>52.28</c:v>
                </c:pt>
                <c:pt idx="16141">
                  <c:v>61.97</c:v>
                </c:pt>
                <c:pt idx="16142">
                  <c:v>83.01</c:v>
                </c:pt>
                <c:pt idx="16143">
                  <c:v>86.61</c:v>
                </c:pt>
                <c:pt idx="16144">
                  <c:v>85.79</c:v>
                </c:pt>
                <c:pt idx="16145">
                  <c:v>83.21</c:v>
                </c:pt>
                <c:pt idx="16146">
                  <c:v>82.94</c:v>
                </c:pt>
                <c:pt idx="16147">
                  <c:v>82.74</c:v>
                </c:pt>
                <c:pt idx="16148">
                  <c:v>87.02</c:v>
                </c:pt>
                <c:pt idx="16149">
                  <c:v>83.8</c:v>
                </c:pt>
                <c:pt idx="16150">
                  <c:v>82.78</c:v>
                </c:pt>
                <c:pt idx="16151">
                  <c:v>84.41</c:v>
                </c:pt>
                <c:pt idx="16152">
                  <c:v>85.49</c:v>
                </c:pt>
                <c:pt idx="16153">
                  <c:v>86.12</c:v>
                </c:pt>
                <c:pt idx="16154">
                  <c:v>86.61</c:v>
                </c:pt>
                <c:pt idx="16155">
                  <c:v>86.98</c:v>
                </c:pt>
                <c:pt idx="16156">
                  <c:v>87.46</c:v>
                </c:pt>
                <c:pt idx="16157">
                  <c:v>87.59</c:v>
                </c:pt>
                <c:pt idx="16158">
                  <c:v>86.2</c:v>
                </c:pt>
                <c:pt idx="16159">
                  <c:v>92.72</c:v>
                </c:pt>
                <c:pt idx="16160">
                  <c:v>108.62</c:v>
                </c:pt>
                <c:pt idx="16161">
                  <c:v>110.19</c:v>
                </c:pt>
                <c:pt idx="16162">
                  <c:v>111.53</c:v>
                </c:pt>
                <c:pt idx="16163">
                  <c:v>107.46</c:v>
                </c:pt>
                <c:pt idx="16164">
                  <c:v>105.1</c:v>
                </c:pt>
                <c:pt idx="16165">
                  <c:v>107.21</c:v>
                </c:pt>
                <c:pt idx="16166">
                  <c:v>107.62</c:v>
                </c:pt>
                <c:pt idx="16167">
                  <c:v>107.03</c:v>
                </c:pt>
                <c:pt idx="16168">
                  <c:v>107.89</c:v>
                </c:pt>
                <c:pt idx="16169">
                  <c:v>108.07</c:v>
                </c:pt>
                <c:pt idx="16170">
                  <c:v>108.05</c:v>
                </c:pt>
                <c:pt idx="16171">
                  <c:v>108.88</c:v>
                </c:pt>
                <c:pt idx="16172">
                  <c:v>109.51</c:v>
                </c:pt>
                <c:pt idx="16173">
                  <c:v>110.1</c:v>
                </c:pt>
                <c:pt idx="16174">
                  <c:v>111.12</c:v>
                </c:pt>
                <c:pt idx="16175">
                  <c:v>112.49</c:v>
                </c:pt>
                <c:pt idx="16176">
                  <c:v>106.11</c:v>
                </c:pt>
                <c:pt idx="16177">
                  <c:v>107.7</c:v>
                </c:pt>
                <c:pt idx="16178">
                  <c:v>114.97</c:v>
                </c:pt>
                <c:pt idx="16179">
                  <c:v>108.43</c:v>
                </c:pt>
                <c:pt idx="16180">
                  <c:v>109.41</c:v>
                </c:pt>
                <c:pt idx="16181">
                  <c:v>111.41</c:v>
                </c:pt>
                <c:pt idx="16182">
                  <c:v>112.73</c:v>
                </c:pt>
                <c:pt idx="16183">
                  <c:v>114.66</c:v>
                </c:pt>
                <c:pt idx="16184">
                  <c:v>114.77</c:v>
                </c:pt>
                <c:pt idx="16185">
                  <c:v>116.78</c:v>
                </c:pt>
                <c:pt idx="16186">
                  <c:v>117.17</c:v>
                </c:pt>
                <c:pt idx="16187">
                  <c:v>116.15</c:v>
                </c:pt>
                <c:pt idx="16188">
                  <c:v>116.68</c:v>
                </c:pt>
                <c:pt idx="16189">
                  <c:v>116.68</c:v>
                </c:pt>
                <c:pt idx="16190">
                  <c:v>117.33</c:v>
                </c:pt>
                <c:pt idx="16191">
                  <c:v>116.62</c:v>
                </c:pt>
                <c:pt idx="16192">
                  <c:v>116.27</c:v>
                </c:pt>
                <c:pt idx="16193">
                  <c:v>117.19</c:v>
                </c:pt>
                <c:pt idx="16194">
                  <c:v>111.33</c:v>
                </c:pt>
                <c:pt idx="16195">
                  <c:v>88.32</c:v>
                </c:pt>
                <c:pt idx="16196">
                  <c:v>88.65</c:v>
                </c:pt>
                <c:pt idx="16197">
                  <c:v>96.14</c:v>
                </c:pt>
                <c:pt idx="16198">
                  <c:v>90.27</c:v>
                </c:pt>
                <c:pt idx="16199">
                  <c:v>88.85</c:v>
                </c:pt>
                <c:pt idx="16200">
                  <c:v>105.73</c:v>
                </c:pt>
                <c:pt idx="16201">
                  <c:v>105.65</c:v>
                </c:pt>
                <c:pt idx="16202">
                  <c:v>98.6</c:v>
                </c:pt>
                <c:pt idx="16203">
                  <c:v>95.89</c:v>
                </c:pt>
                <c:pt idx="16204">
                  <c:v>96.54</c:v>
                </c:pt>
                <c:pt idx="16205">
                  <c:v>97.34</c:v>
                </c:pt>
                <c:pt idx="16206">
                  <c:v>97.85</c:v>
                </c:pt>
                <c:pt idx="16207">
                  <c:v>98.36</c:v>
                </c:pt>
                <c:pt idx="16208">
                  <c:v>98.99</c:v>
                </c:pt>
                <c:pt idx="16209">
                  <c:v>99.42</c:v>
                </c:pt>
                <c:pt idx="16210">
                  <c:v>99.7</c:v>
                </c:pt>
                <c:pt idx="16211">
                  <c:v>99.82</c:v>
                </c:pt>
                <c:pt idx="16212">
                  <c:v>103.49</c:v>
                </c:pt>
                <c:pt idx="16213">
                  <c:v>104.95</c:v>
                </c:pt>
                <c:pt idx="16214">
                  <c:v>105.26</c:v>
                </c:pt>
                <c:pt idx="16215">
                  <c:v>105.79</c:v>
                </c:pt>
                <c:pt idx="16216">
                  <c:v>106.05</c:v>
                </c:pt>
                <c:pt idx="16217">
                  <c:v>101.21</c:v>
                </c:pt>
                <c:pt idx="16218">
                  <c:v>102.29</c:v>
                </c:pt>
                <c:pt idx="16219">
                  <c:v>102.65</c:v>
                </c:pt>
                <c:pt idx="16220">
                  <c:v>97.66</c:v>
                </c:pt>
                <c:pt idx="16221">
                  <c:v>104.67</c:v>
                </c:pt>
                <c:pt idx="16222">
                  <c:v>101.86</c:v>
                </c:pt>
                <c:pt idx="16223">
                  <c:v>85.22</c:v>
                </c:pt>
                <c:pt idx="16224">
                  <c:v>85.35</c:v>
                </c:pt>
                <c:pt idx="16225">
                  <c:v>86.63</c:v>
                </c:pt>
                <c:pt idx="16226">
                  <c:v>110.37</c:v>
                </c:pt>
                <c:pt idx="16227">
                  <c:v>104.32</c:v>
                </c:pt>
                <c:pt idx="16228">
                  <c:v>104.53</c:v>
                </c:pt>
                <c:pt idx="16229">
                  <c:v>101.94</c:v>
                </c:pt>
                <c:pt idx="16230">
                  <c:v>105.58</c:v>
                </c:pt>
                <c:pt idx="16231">
                  <c:v>104.49</c:v>
                </c:pt>
                <c:pt idx="16232">
                  <c:v>101</c:v>
                </c:pt>
                <c:pt idx="16233">
                  <c:v>104.08</c:v>
                </c:pt>
                <c:pt idx="16234">
                  <c:v>103.02</c:v>
                </c:pt>
                <c:pt idx="16235">
                  <c:v>101.98</c:v>
                </c:pt>
                <c:pt idx="16236">
                  <c:v>99.64</c:v>
                </c:pt>
                <c:pt idx="16237">
                  <c:v>96.24</c:v>
                </c:pt>
                <c:pt idx="16238">
                  <c:v>94.98</c:v>
                </c:pt>
                <c:pt idx="16239">
                  <c:v>95.26</c:v>
                </c:pt>
                <c:pt idx="16240">
                  <c:v>95.67</c:v>
                </c:pt>
                <c:pt idx="16241">
                  <c:v>96.77</c:v>
                </c:pt>
                <c:pt idx="16242">
                  <c:v>97.58</c:v>
                </c:pt>
                <c:pt idx="16243">
                  <c:v>98.38</c:v>
                </c:pt>
                <c:pt idx="16244">
                  <c:v>99.03</c:v>
                </c:pt>
                <c:pt idx="16245">
                  <c:v>99.48</c:v>
                </c:pt>
                <c:pt idx="16246">
                  <c:v>100.27</c:v>
                </c:pt>
                <c:pt idx="16247">
                  <c:v>86.87</c:v>
                </c:pt>
                <c:pt idx="16248">
                  <c:v>70.260000000000005</c:v>
                </c:pt>
                <c:pt idx="16249">
                  <c:v>67.59</c:v>
                </c:pt>
                <c:pt idx="16250">
                  <c:v>77.83</c:v>
                </c:pt>
                <c:pt idx="16251">
                  <c:v>87.26</c:v>
                </c:pt>
                <c:pt idx="16252">
                  <c:v>82.15</c:v>
                </c:pt>
                <c:pt idx="16253">
                  <c:v>81.97</c:v>
                </c:pt>
                <c:pt idx="16254">
                  <c:v>79.459999999999994</c:v>
                </c:pt>
                <c:pt idx="16255">
                  <c:v>78.95</c:v>
                </c:pt>
                <c:pt idx="16256">
                  <c:v>78.260000000000005</c:v>
                </c:pt>
                <c:pt idx="16257">
                  <c:v>82.68</c:v>
                </c:pt>
                <c:pt idx="16258">
                  <c:v>81.319999999999993</c:v>
                </c:pt>
                <c:pt idx="16259">
                  <c:v>78.45</c:v>
                </c:pt>
                <c:pt idx="16260">
                  <c:v>74.900000000000006</c:v>
                </c:pt>
                <c:pt idx="16261">
                  <c:v>75.489999999999995</c:v>
                </c:pt>
                <c:pt idx="16262">
                  <c:v>85.16</c:v>
                </c:pt>
                <c:pt idx="16263">
                  <c:v>85.25</c:v>
                </c:pt>
                <c:pt idx="16264">
                  <c:v>86.43</c:v>
                </c:pt>
                <c:pt idx="16265">
                  <c:v>92</c:v>
                </c:pt>
                <c:pt idx="16266">
                  <c:v>93.02</c:v>
                </c:pt>
                <c:pt idx="16267">
                  <c:v>93.63</c:v>
                </c:pt>
                <c:pt idx="16268">
                  <c:v>93.71</c:v>
                </c:pt>
                <c:pt idx="16269">
                  <c:v>93.27</c:v>
                </c:pt>
                <c:pt idx="16270">
                  <c:v>93.43</c:v>
                </c:pt>
                <c:pt idx="16271">
                  <c:v>93.69</c:v>
                </c:pt>
                <c:pt idx="16272">
                  <c:v>94.39</c:v>
                </c:pt>
                <c:pt idx="16273">
                  <c:v>95.28</c:v>
                </c:pt>
                <c:pt idx="16274">
                  <c:v>96.08</c:v>
                </c:pt>
                <c:pt idx="16275">
                  <c:v>96.52</c:v>
                </c:pt>
                <c:pt idx="16276">
                  <c:v>96.93</c:v>
                </c:pt>
                <c:pt idx="16277">
                  <c:v>97.03</c:v>
                </c:pt>
                <c:pt idx="16278">
                  <c:v>97.09</c:v>
                </c:pt>
                <c:pt idx="16279">
                  <c:v>97.11</c:v>
                </c:pt>
                <c:pt idx="16280">
                  <c:v>114.22</c:v>
                </c:pt>
                <c:pt idx="16281">
                  <c:v>110.06</c:v>
                </c:pt>
                <c:pt idx="16282">
                  <c:v>110.57</c:v>
                </c:pt>
                <c:pt idx="16283">
                  <c:v>110.94</c:v>
                </c:pt>
                <c:pt idx="16284">
                  <c:v>108.56</c:v>
                </c:pt>
                <c:pt idx="16285">
                  <c:v>111.55</c:v>
                </c:pt>
                <c:pt idx="16286">
                  <c:v>111.31</c:v>
                </c:pt>
                <c:pt idx="16287">
                  <c:v>110.23</c:v>
                </c:pt>
                <c:pt idx="16288">
                  <c:v>112.08</c:v>
                </c:pt>
                <c:pt idx="16289">
                  <c:v>112.12</c:v>
                </c:pt>
                <c:pt idx="16290">
                  <c:v>113.2</c:v>
                </c:pt>
                <c:pt idx="16291">
                  <c:v>114.64</c:v>
                </c:pt>
                <c:pt idx="16292">
                  <c:v>115.46</c:v>
                </c:pt>
                <c:pt idx="16293">
                  <c:v>103.06</c:v>
                </c:pt>
                <c:pt idx="16294">
                  <c:v>116.19</c:v>
                </c:pt>
                <c:pt idx="16295">
                  <c:v>102.31</c:v>
                </c:pt>
                <c:pt idx="16296">
                  <c:v>105.34</c:v>
                </c:pt>
                <c:pt idx="16297">
                  <c:v>113.12</c:v>
                </c:pt>
                <c:pt idx="16298">
                  <c:v>120.57</c:v>
                </c:pt>
                <c:pt idx="16299">
                  <c:v>114.48</c:v>
                </c:pt>
                <c:pt idx="16300">
                  <c:v>115.83</c:v>
                </c:pt>
                <c:pt idx="16301">
                  <c:v>115.19</c:v>
                </c:pt>
                <c:pt idx="16302">
                  <c:v>110.21</c:v>
                </c:pt>
                <c:pt idx="16303">
                  <c:v>105.38</c:v>
                </c:pt>
                <c:pt idx="16304">
                  <c:v>102.82</c:v>
                </c:pt>
                <c:pt idx="16305">
                  <c:v>107.11</c:v>
                </c:pt>
                <c:pt idx="16306">
                  <c:v>109.41</c:v>
                </c:pt>
                <c:pt idx="16307">
                  <c:v>110.59</c:v>
                </c:pt>
                <c:pt idx="16308">
                  <c:v>110.9</c:v>
                </c:pt>
                <c:pt idx="16309">
                  <c:v>111.06</c:v>
                </c:pt>
                <c:pt idx="16310">
                  <c:v>109.66</c:v>
                </c:pt>
                <c:pt idx="16311">
                  <c:v>109.13</c:v>
                </c:pt>
                <c:pt idx="16312">
                  <c:v>109.82</c:v>
                </c:pt>
                <c:pt idx="16313">
                  <c:v>111.1</c:v>
                </c:pt>
                <c:pt idx="16314">
                  <c:v>110.59</c:v>
                </c:pt>
                <c:pt idx="16315">
                  <c:v>108.37</c:v>
                </c:pt>
                <c:pt idx="16316">
                  <c:v>106.22</c:v>
                </c:pt>
                <c:pt idx="16317">
                  <c:v>98.89</c:v>
                </c:pt>
                <c:pt idx="16318">
                  <c:v>94.51</c:v>
                </c:pt>
                <c:pt idx="16319">
                  <c:v>93.96</c:v>
                </c:pt>
                <c:pt idx="16320">
                  <c:v>94.06</c:v>
                </c:pt>
                <c:pt idx="16321">
                  <c:v>92.39</c:v>
                </c:pt>
                <c:pt idx="16322">
                  <c:v>98.74</c:v>
                </c:pt>
                <c:pt idx="16323">
                  <c:v>114.34</c:v>
                </c:pt>
                <c:pt idx="16324">
                  <c:v>114.95</c:v>
                </c:pt>
                <c:pt idx="16325">
                  <c:v>111.63</c:v>
                </c:pt>
                <c:pt idx="16326">
                  <c:v>100.76</c:v>
                </c:pt>
                <c:pt idx="16327">
                  <c:v>103.91</c:v>
                </c:pt>
                <c:pt idx="16328">
                  <c:v>105.85</c:v>
                </c:pt>
                <c:pt idx="16329">
                  <c:v>107.25</c:v>
                </c:pt>
                <c:pt idx="16330">
                  <c:v>107.74</c:v>
                </c:pt>
                <c:pt idx="16331">
                  <c:v>114.16</c:v>
                </c:pt>
                <c:pt idx="16332">
                  <c:v>118.94</c:v>
                </c:pt>
                <c:pt idx="16333">
                  <c:v>110.94</c:v>
                </c:pt>
                <c:pt idx="16334">
                  <c:v>111.43</c:v>
                </c:pt>
                <c:pt idx="16335">
                  <c:v>109.55</c:v>
                </c:pt>
                <c:pt idx="16336">
                  <c:v>102.23</c:v>
                </c:pt>
                <c:pt idx="16337">
                  <c:v>101.57</c:v>
                </c:pt>
                <c:pt idx="16338">
                  <c:v>95</c:v>
                </c:pt>
                <c:pt idx="16339">
                  <c:v>95.77</c:v>
                </c:pt>
                <c:pt idx="16340">
                  <c:v>96.14</c:v>
                </c:pt>
                <c:pt idx="16341">
                  <c:v>93</c:v>
                </c:pt>
                <c:pt idx="16342">
                  <c:v>92.68</c:v>
                </c:pt>
                <c:pt idx="16343">
                  <c:v>93.1</c:v>
                </c:pt>
                <c:pt idx="16344">
                  <c:v>93.47</c:v>
                </c:pt>
                <c:pt idx="16345">
                  <c:v>93.67</c:v>
                </c:pt>
                <c:pt idx="16346">
                  <c:v>94.16</c:v>
                </c:pt>
                <c:pt idx="16347">
                  <c:v>93.33</c:v>
                </c:pt>
                <c:pt idx="16348">
                  <c:v>93.76</c:v>
                </c:pt>
                <c:pt idx="16349">
                  <c:v>102.49</c:v>
                </c:pt>
                <c:pt idx="16350">
                  <c:v>105.34</c:v>
                </c:pt>
                <c:pt idx="16351">
                  <c:v>104.91</c:v>
                </c:pt>
                <c:pt idx="16352">
                  <c:v>107.76</c:v>
                </c:pt>
                <c:pt idx="16353">
                  <c:v>108.01</c:v>
                </c:pt>
                <c:pt idx="16354">
                  <c:v>108.43</c:v>
                </c:pt>
                <c:pt idx="16355">
                  <c:v>109.11</c:v>
                </c:pt>
                <c:pt idx="16356">
                  <c:v>109.92</c:v>
                </c:pt>
                <c:pt idx="16357">
                  <c:v>107.78</c:v>
                </c:pt>
                <c:pt idx="16358">
                  <c:v>112.14</c:v>
                </c:pt>
                <c:pt idx="16359">
                  <c:v>115.15</c:v>
                </c:pt>
                <c:pt idx="16360">
                  <c:v>117.11</c:v>
                </c:pt>
                <c:pt idx="16361">
                  <c:v>116.54</c:v>
                </c:pt>
                <c:pt idx="16362">
                  <c:v>116.76</c:v>
                </c:pt>
                <c:pt idx="16363">
                  <c:v>117.03</c:v>
                </c:pt>
                <c:pt idx="16364">
                  <c:v>117.94</c:v>
                </c:pt>
                <c:pt idx="16365">
                  <c:v>118.8</c:v>
                </c:pt>
                <c:pt idx="16366">
                  <c:v>119.78</c:v>
                </c:pt>
                <c:pt idx="16367">
                  <c:v>120.57</c:v>
                </c:pt>
                <c:pt idx="16368">
                  <c:v>100.54</c:v>
                </c:pt>
                <c:pt idx="16369">
                  <c:v>99.31</c:v>
                </c:pt>
                <c:pt idx="16370">
                  <c:v>110.84</c:v>
                </c:pt>
                <c:pt idx="16371">
                  <c:v>101.53</c:v>
                </c:pt>
                <c:pt idx="16372">
                  <c:v>100.56</c:v>
                </c:pt>
                <c:pt idx="16373">
                  <c:v>100.01</c:v>
                </c:pt>
                <c:pt idx="16374">
                  <c:v>102.08</c:v>
                </c:pt>
                <c:pt idx="16375">
                  <c:v>95.32</c:v>
                </c:pt>
                <c:pt idx="16376">
                  <c:v>97.87</c:v>
                </c:pt>
                <c:pt idx="16377">
                  <c:v>86.49</c:v>
                </c:pt>
                <c:pt idx="16378">
                  <c:v>82.13</c:v>
                </c:pt>
                <c:pt idx="16379">
                  <c:v>64.34</c:v>
                </c:pt>
                <c:pt idx="16380">
                  <c:v>62.22</c:v>
                </c:pt>
                <c:pt idx="16381">
                  <c:v>61.83</c:v>
                </c:pt>
                <c:pt idx="16382">
                  <c:v>61.59</c:v>
                </c:pt>
                <c:pt idx="16383">
                  <c:v>61.14</c:v>
                </c:pt>
                <c:pt idx="16384">
                  <c:v>61.08</c:v>
                </c:pt>
                <c:pt idx="16385">
                  <c:v>59.78</c:v>
                </c:pt>
                <c:pt idx="16386">
                  <c:v>77.849999999999994</c:v>
                </c:pt>
                <c:pt idx="16387">
                  <c:v>82.21</c:v>
                </c:pt>
                <c:pt idx="16388">
                  <c:v>82.11</c:v>
                </c:pt>
                <c:pt idx="16389">
                  <c:v>82.05</c:v>
                </c:pt>
                <c:pt idx="16390">
                  <c:v>81.93</c:v>
                </c:pt>
                <c:pt idx="16391">
                  <c:v>81.819999999999993</c:v>
                </c:pt>
                <c:pt idx="16392">
                  <c:v>81.58</c:v>
                </c:pt>
                <c:pt idx="16393">
                  <c:v>81.17</c:v>
                </c:pt>
                <c:pt idx="16394">
                  <c:v>80.75</c:v>
                </c:pt>
                <c:pt idx="16395">
                  <c:v>81.03</c:v>
                </c:pt>
                <c:pt idx="16396">
                  <c:v>81.760000000000005</c:v>
                </c:pt>
                <c:pt idx="16397">
                  <c:v>80.38</c:v>
                </c:pt>
                <c:pt idx="16398">
                  <c:v>74.48</c:v>
                </c:pt>
                <c:pt idx="16399">
                  <c:v>85.77</c:v>
                </c:pt>
                <c:pt idx="16400">
                  <c:v>96.95</c:v>
                </c:pt>
                <c:pt idx="16401">
                  <c:v>107.15</c:v>
                </c:pt>
                <c:pt idx="16402">
                  <c:v>103.57</c:v>
                </c:pt>
                <c:pt idx="16403">
                  <c:v>105.34</c:v>
                </c:pt>
                <c:pt idx="16404">
                  <c:v>103.47</c:v>
                </c:pt>
                <c:pt idx="16405">
                  <c:v>104.24</c:v>
                </c:pt>
                <c:pt idx="16406">
                  <c:v>105.34</c:v>
                </c:pt>
                <c:pt idx="16407">
                  <c:v>106.28</c:v>
                </c:pt>
                <c:pt idx="16408">
                  <c:v>107.27</c:v>
                </c:pt>
                <c:pt idx="16409">
                  <c:v>107.93</c:v>
                </c:pt>
                <c:pt idx="16410">
                  <c:v>108.41</c:v>
                </c:pt>
                <c:pt idx="16411">
                  <c:v>105.95</c:v>
                </c:pt>
                <c:pt idx="16412">
                  <c:v>104.51</c:v>
                </c:pt>
                <c:pt idx="16413">
                  <c:v>105.08</c:v>
                </c:pt>
                <c:pt idx="16414">
                  <c:v>108.6</c:v>
                </c:pt>
                <c:pt idx="16415">
                  <c:v>108.09</c:v>
                </c:pt>
                <c:pt idx="16416">
                  <c:v>99.09</c:v>
                </c:pt>
                <c:pt idx="16417">
                  <c:v>98.28</c:v>
                </c:pt>
                <c:pt idx="16418">
                  <c:v>106.46</c:v>
                </c:pt>
                <c:pt idx="16419">
                  <c:v>106.4</c:v>
                </c:pt>
                <c:pt idx="16420">
                  <c:v>106.68</c:v>
                </c:pt>
                <c:pt idx="16421">
                  <c:v>107.52</c:v>
                </c:pt>
                <c:pt idx="16422">
                  <c:v>107.48</c:v>
                </c:pt>
                <c:pt idx="16423">
                  <c:v>100.82</c:v>
                </c:pt>
                <c:pt idx="16424">
                  <c:v>101.68</c:v>
                </c:pt>
                <c:pt idx="16425">
                  <c:v>102.18</c:v>
                </c:pt>
                <c:pt idx="16426">
                  <c:v>102.86</c:v>
                </c:pt>
                <c:pt idx="16427">
                  <c:v>103.63</c:v>
                </c:pt>
                <c:pt idx="16428">
                  <c:v>104.04</c:v>
                </c:pt>
                <c:pt idx="16429">
                  <c:v>104.38</c:v>
                </c:pt>
                <c:pt idx="16430">
                  <c:v>95.22</c:v>
                </c:pt>
                <c:pt idx="16431">
                  <c:v>88.36</c:v>
                </c:pt>
                <c:pt idx="16432">
                  <c:v>94.45</c:v>
                </c:pt>
                <c:pt idx="16433">
                  <c:v>106.87</c:v>
                </c:pt>
                <c:pt idx="16434">
                  <c:v>101.19</c:v>
                </c:pt>
                <c:pt idx="16435">
                  <c:v>99.6</c:v>
                </c:pt>
                <c:pt idx="16436">
                  <c:v>107.48</c:v>
                </c:pt>
                <c:pt idx="16437">
                  <c:v>104.46</c:v>
                </c:pt>
                <c:pt idx="16438">
                  <c:v>98.62</c:v>
                </c:pt>
                <c:pt idx="16439">
                  <c:v>99.58</c:v>
                </c:pt>
                <c:pt idx="16440">
                  <c:v>99.13</c:v>
                </c:pt>
                <c:pt idx="16441">
                  <c:v>97.34</c:v>
                </c:pt>
                <c:pt idx="16442">
                  <c:v>98.7</c:v>
                </c:pt>
                <c:pt idx="16443">
                  <c:v>94.49</c:v>
                </c:pt>
                <c:pt idx="16444">
                  <c:v>92.23</c:v>
                </c:pt>
                <c:pt idx="16445">
                  <c:v>93.39</c:v>
                </c:pt>
                <c:pt idx="16446">
                  <c:v>94.1</c:v>
                </c:pt>
                <c:pt idx="16447">
                  <c:v>95</c:v>
                </c:pt>
                <c:pt idx="16448">
                  <c:v>95.57</c:v>
                </c:pt>
                <c:pt idx="16449">
                  <c:v>99.25</c:v>
                </c:pt>
                <c:pt idx="16450">
                  <c:v>107.64</c:v>
                </c:pt>
                <c:pt idx="16451">
                  <c:v>108.98</c:v>
                </c:pt>
                <c:pt idx="16452">
                  <c:v>110.17</c:v>
                </c:pt>
                <c:pt idx="16453">
                  <c:v>109.57</c:v>
                </c:pt>
                <c:pt idx="16454">
                  <c:v>104.73</c:v>
                </c:pt>
                <c:pt idx="16455">
                  <c:v>99.5</c:v>
                </c:pt>
                <c:pt idx="16456">
                  <c:v>105.95</c:v>
                </c:pt>
                <c:pt idx="16457">
                  <c:v>104.32</c:v>
                </c:pt>
                <c:pt idx="16458">
                  <c:v>102.96</c:v>
                </c:pt>
                <c:pt idx="16459">
                  <c:v>111.55</c:v>
                </c:pt>
                <c:pt idx="16460">
                  <c:v>111.86</c:v>
                </c:pt>
                <c:pt idx="16461">
                  <c:v>111.06</c:v>
                </c:pt>
                <c:pt idx="16462">
                  <c:v>110.9</c:v>
                </c:pt>
                <c:pt idx="16463">
                  <c:v>103.43</c:v>
                </c:pt>
                <c:pt idx="16464">
                  <c:v>86.34</c:v>
                </c:pt>
                <c:pt idx="16465">
                  <c:v>94.88</c:v>
                </c:pt>
                <c:pt idx="16466">
                  <c:v>94.9</c:v>
                </c:pt>
                <c:pt idx="16467">
                  <c:v>94.37</c:v>
                </c:pt>
                <c:pt idx="16468">
                  <c:v>86.3</c:v>
                </c:pt>
                <c:pt idx="16469">
                  <c:v>85.14</c:v>
                </c:pt>
                <c:pt idx="16470">
                  <c:v>82.88</c:v>
                </c:pt>
                <c:pt idx="16471">
                  <c:v>79.5</c:v>
                </c:pt>
                <c:pt idx="16472">
                  <c:v>77.02</c:v>
                </c:pt>
                <c:pt idx="16473">
                  <c:v>83.41</c:v>
                </c:pt>
                <c:pt idx="16474">
                  <c:v>104.79</c:v>
                </c:pt>
                <c:pt idx="16475">
                  <c:v>88.75</c:v>
                </c:pt>
                <c:pt idx="16476">
                  <c:v>71.81</c:v>
                </c:pt>
                <c:pt idx="16477">
                  <c:v>72.48</c:v>
                </c:pt>
                <c:pt idx="16478">
                  <c:v>73.23</c:v>
                </c:pt>
                <c:pt idx="16479">
                  <c:v>73.64</c:v>
                </c:pt>
                <c:pt idx="16480">
                  <c:v>74.19</c:v>
                </c:pt>
                <c:pt idx="16481">
                  <c:v>74.760000000000005</c:v>
                </c:pt>
                <c:pt idx="16482">
                  <c:v>75.45</c:v>
                </c:pt>
                <c:pt idx="16483">
                  <c:v>76.099999999999994</c:v>
                </c:pt>
                <c:pt idx="16484">
                  <c:v>77.040000000000006</c:v>
                </c:pt>
                <c:pt idx="16485">
                  <c:v>77.790000000000006</c:v>
                </c:pt>
                <c:pt idx="16486">
                  <c:v>77</c:v>
                </c:pt>
                <c:pt idx="16487">
                  <c:v>73.819999999999993</c:v>
                </c:pt>
                <c:pt idx="16488">
                  <c:v>74.349999999999994</c:v>
                </c:pt>
                <c:pt idx="16489">
                  <c:v>74.41</c:v>
                </c:pt>
                <c:pt idx="16490">
                  <c:v>69.930000000000007</c:v>
                </c:pt>
                <c:pt idx="16491">
                  <c:v>73.23</c:v>
                </c:pt>
                <c:pt idx="16492">
                  <c:v>71.239999999999995</c:v>
                </c:pt>
                <c:pt idx="16493">
                  <c:v>74.8</c:v>
                </c:pt>
                <c:pt idx="16494">
                  <c:v>76.19</c:v>
                </c:pt>
                <c:pt idx="16495">
                  <c:v>75.55</c:v>
                </c:pt>
                <c:pt idx="16496">
                  <c:v>83.78</c:v>
                </c:pt>
                <c:pt idx="16497">
                  <c:v>86.77</c:v>
                </c:pt>
                <c:pt idx="16498">
                  <c:v>85.31</c:v>
                </c:pt>
                <c:pt idx="16499">
                  <c:v>86.85</c:v>
                </c:pt>
                <c:pt idx="16500">
                  <c:v>87.87</c:v>
                </c:pt>
                <c:pt idx="16501">
                  <c:v>88.36</c:v>
                </c:pt>
                <c:pt idx="16502">
                  <c:v>88.89</c:v>
                </c:pt>
                <c:pt idx="16503">
                  <c:v>87.46</c:v>
                </c:pt>
                <c:pt idx="16504">
                  <c:v>86.57</c:v>
                </c:pt>
                <c:pt idx="16505">
                  <c:v>108.01</c:v>
                </c:pt>
                <c:pt idx="16506">
                  <c:v>105.75</c:v>
                </c:pt>
                <c:pt idx="16507">
                  <c:v>104.65</c:v>
                </c:pt>
                <c:pt idx="16508">
                  <c:v>109.37</c:v>
                </c:pt>
                <c:pt idx="16509">
                  <c:v>111.43</c:v>
                </c:pt>
                <c:pt idx="16510">
                  <c:v>111.49</c:v>
                </c:pt>
                <c:pt idx="16511">
                  <c:v>111.71</c:v>
                </c:pt>
                <c:pt idx="16512">
                  <c:v>112.38</c:v>
                </c:pt>
                <c:pt idx="16513">
                  <c:v>112.55</c:v>
                </c:pt>
                <c:pt idx="16514">
                  <c:v>112.85</c:v>
                </c:pt>
                <c:pt idx="16515">
                  <c:v>113.2</c:v>
                </c:pt>
                <c:pt idx="16516">
                  <c:v>113.89</c:v>
                </c:pt>
                <c:pt idx="16517">
                  <c:v>114.62</c:v>
                </c:pt>
                <c:pt idx="16518">
                  <c:v>110.72</c:v>
                </c:pt>
                <c:pt idx="16519">
                  <c:v>111.06</c:v>
                </c:pt>
                <c:pt idx="16520">
                  <c:v>112.12</c:v>
                </c:pt>
                <c:pt idx="16521">
                  <c:v>113.08</c:v>
                </c:pt>
                <c:pt idx="16522">
                  <c:v>114.18</c:v>
                </c:pt>
                <c:pt idx="16523">
                  <c:v>104.63</c:v>
                </c:pt>
                <c:pt idx="16524">
                  <c:v>104.65</c:v>
                </c:pt>
                <c:pt idx="16525">
                  <c:v>97.34</c:v>
                </c:pt>
                <c:pt idx="16526">
                  <c:v>99.68</c:v>
                </c:pt>
                <c:pt idx="16527">
                  <c:v>108.27</c:v>
                </c:pt>
                <c:pt idx="16528">
                  <c:v>112.51</c:v>
                </c:pt>
                <c:pt idx="16529">
                  <c:v>105.73</c:v>
                </c:pt>
                <c:pt idx="16530">
                  <c:v>101.7</c:v>
                </c:pt>
                <c:pt idx="16531">
                  <c:v>97.75</c:v>
                </c:pt>
                <c:pt idx="16532">
                  <c:v>98.44</c:v>
                </c:pt>
                <c:pt idx="16533">
                  <c:v>98.25</c:v>
                </c:pt>
                <c:pt idx="16534">
                  <c:v>95.16</c:v>
                </c:pt>
                <c:pt idx="16535">
                  <c:v>95.67</c:v>
                </c:pt>
                <c:pt idx="16536">
                  <c:v>95.93</c:v>
                </c:pt>
                <c:pt idx="16537">
                  <c:v>95.55</c:v>
                </c:pt>
                <c:pt idx="16538">
                  <c:v>93.59</c:v>
                </c:pt>
                <c:pt idx="16539">
                  <c:v>83.54</c:v>
                </c:pt>
                <c:pt idx="16540">
                  <c:v>78.650000000000006</c:v>
                </c:pt>
                <c:pt idx="16541">
                  <c:v>96.89</c:v>
                </c:pt>
                <c:pt idx="16542">
                  <c:v>101.17</c:v>
                </c:pt>
                <c:pt idx="16543">
                  <c:v>100.56</c:v>
                </c:pt>
                <c:pt idx="16544">
                  <c:v>100.7</c:v>
                </c:pt>
                <c:pt idx="16545">
                  <c:v>100.98</c:v>
                </c:pt>
                <c:pt idx="16546">
                  <c:v>101.21</c:v>
                </c:pt>
                <c:pt idx="16547">
                  <c:v>101.96</c:v>
                </c:pt>
                <c:pt idx="16548">
                  <c:v>105.73</c:v>
                </c:pt>
                <c:pt idx="16549">
                  <c:v>107.6</c:v>
                </c:pt>
                <c:pt idx="16550">
                  <c:v>106.99</c:v>
                </c:pt>
                <c:pt idx="16551">
                  <c:v>107.25</c:v>
                </c:pt>
                <c:pt idx="16552">
                  <c:v>108.13</c:v>
                </c:pt>
                <c:pt idx="16553">
                  <c:v>107.86</c:v>
                </c:pt>
                <c:pt idx="16554">
                  <c:v>108.58</c:v>
                </c:pt>
                <c:pt idx="16555">
                  <c:v>109.07</c:v>
                </c:pt>
                <c:pt idx="16556">
                  <c:v>110.04</c:v>
                </c:pt>
                <c:pt idx="16557">
                  <c:v>110.69</c:v>
                </c:pt>
                <c:pt idx="16558">
                  <c:v>111</c:v>
                </c:pt>
                <c:pt idx="16559">
                  <c:v>111.37</c:v>
                </c:pt>
                <c:pt idx="16560">
                  <c:v>111.59</c:v>
                </c:pt>
                <c:pt idx="16561">
                  <c:v>101.82</c:v>
                </c:pt>
                <c:pt idx="16562">
                  <c:v>112.69</c:v>
                </c:pt>
                <c:pt idx="16563">
                  <c:v>113.08</c:v>
                </c:pt>
                <c:pt idx="16564">
                  <c:v>113.61</c:v>
                </c:pt>
                <c:pt idx="16565">
                  <c:v>112.2</c:v>
                </c:pt>
                <c:pt idx="16566">
                  <c:v>112.28</c:v>
                </c:pt>
                <c:pt idx="16567">
                  <c:v>112.55</c:v>
                </c:pt>
                <c:pt idx="16568">
                  <c:v>112.77</c:v>
                </c:pt>
                <c:pt idx="16569">
                  <c:v>113.54</c:v>
                </c:pt>
                <c:pt idx="16570">
                  <c:v>114.16</c:v>
                </c:pt>
                <c:pt idx="16571">
                  <c:v>114.89</c:v>
                </c:pt>
                <c:pt idx="16572">
                  <c:v>116.31</c:v>
                </c:pt>
                <c:pt idx="16573">
                  <c:v>117.56</c:v>
                </c:pt>
                <c:pt idx="16574">
                  <c:v>118.72</c:v>
                </c:pt>
                <c:pt idx="16575">
                  <c:v>117.01</c:v>
                </c:pt>
                <c:pt idx="16576">
                  <c:v>118.9</c:v>
                </c:pt>
                <c:pt idx="16577">
                  <c:v>118.33</c:v>
                </c:pt>
                <c:pt idx="16578">
                  <c:v>118.82</c:v>
                </c:pt>
                <c:pt idx="16579">
                  <c:v>123.05</c:v>
                </c:pt>
                <c:pt idx="16580">
                  <c:v>124.95</c:v>
                </c:pt>
                <c:pt idx="16581">
                  <c:v>124.64</c:v>
                </c:pt>
                <c:pt idx="16582">
                  <c:v>125.96</c:v>
                </c:pt>
                <c:pt idx="16583">
                  <c:v>117.23</c:v>
                </c:pt>
                <c:pt idx="16584">
                  <c:v>114.01</c:v>
                </c:pt>
                <c:pt idx="16585">
                  <c:v>111.39</c:v>
                </c:pt>
                <c:pt idx="16586">
                  <c:v>90.11</c:v>
                </c:pt>
                <c:pt idx="16587">
                  <c:v>89.83</c:v>
                </c:pt>
                <c:pt idx="16588">
                  <c:v>94.41</c:v>
                </c:pt>
                <c:pt idx="16589">
                  <c:v>99.6</c:v>
                </c:pt>
                <c:pt idx="16590">
                  <c:v>99.15</c:v>
                </c:pt>
                <c:pt idx="16591">
                  <c:v>102.92</c:v>
                </c:pt>
                <c:pt idx="16592">
                  <c:v>96.5</c:v>
                </c:pt>
                <c:pt idx="16593">
                  <c:v>96.52</c:v>
                </c:pt>
                <c:pt idx="16594">
                  <c:v>98.46</c:v>
                </c:pt>
                <c:pt idx="16595">
                  <c:v>101.21</c:v>
                </c:pt>
                <c:pt idx="16596">
                  <c:v>103.12</c:v>
                </c:pt>
                <c:pt idx="16597">
                  <c:v>104.49</c:v>
                </c:pt>
                <c:pt idx="16598">
                  <c:v>106.62</c:v>
                </c:pt>
                <c:pt idx="16599">
                  <c:v>101.11</c:v>
                </c:pt>
                <c:pt idx="16600">
                  <c:v>99.78</c:v>
                </c:pt>
                <c:pt idx="16601">
                  <c:v>100.6</c:v>
                </c:pt>
                <c:pt idx="16602">
                  <c:v>103.41</c:v>
                </c:pt>
                <c:pt idx="16603">
                  <c:v>112.12</c:v>
                </c:pt>
                <c:pt idx="16604">
                  <c:v>114.32</c:v>
                </c:pt>
                <c:pt idx="16605">
                  <c:v>110.53</c:v>
                </c:pt>
                <c:pt idx="16606">
                  <c:v>111.08</c:v>
                </c:pt>
                <c:pt idx="16607">
                  <c:v>105.08</c:v>
                </c:pt>
                <c:pt idx="16608">
                  <c:v>105.2</c:v>
                </c:pt>
                <c:pt idx="16609">
                  <c:v>105.87</c:v>
                </c:pt>
                <c:pt idx="16610">
                  <c:v>106.34</c:v>
                </c:pt>
                <c:pt idx="16611">
                  <c:v>104.99</c:v>
                </c:pt>
                <c:pt idx="16612">
                  <c:v>100.43</c:v>
                </c:pt>
                <c:pt idx="16613">
                  <c:v>93.12</c:v>
                </c:pt>
                <c:pt idx="16614">
                  <c:v>91.7</c:v>
                </c:pt>
                <c:pt idx="16615">
                  <c:v>92.7</c:v>
                </c:pt>
                <c:pt idx="16616">
                  <c:v>97.28</c:v>
                </c:pt>
                <c:pt idx="16617">
                  <c:v>102.71</c:v>
                </c:pt>
                <c:pt idx="16618">
                  <c:v>109.72</c:v>
                </c:pt>
                <c:pt idx="16619">
                  <c:v>108.46</c:v>
                </c:pt>
                <c:pt idx="16620">
                  <c:v>106.93</c:v>
                </c:pt>
                <c:pt idx="16621">
                  <c:v>105.85</c:v>
                </c:pt>
                <c:pt idx="16622">
                  <c:v>112.93</c:v>
                </c:pt>
                <c:pt idx="16623">
                  <c:v>112</c:v>
                </c:pt>
                <c:pt idx="16624">
                  <c:v>104.4</c:v>
                </c:pt>
                <c:pt idx="16625">
                  <c:v>106.81</c:v>
                </c:pt>
                <c:pt idx="16626">
                  <c:v>107.42</c:v>
                </c:pt>
                <c:pt idx="16627">
                  <c:v>108.01</c:v>
                </c:pt>
                <c:pt idx="16628">
                  <c:v>108.76</c:v>
                </c:pt>
                <c:pt idx="16629">
                  <c:v>109.68</c:v>
                </c:pt>
                <c:pt idx="16630">
                  <c:v>109.43</c:v>
                </c:pt>
                <c:pt idx="16631">
                  <c:v>100.47</c:v>
                </c:pt>
                <c:pt idx="16632">
                  <c:v>108.31</c:v>
                </c:pt>
                <c:pt idx="16633">
                  <c:v>123.89</c:v>
                </c:pt>
                <c:pt idx="16634">
                  <c:v>113.04</c:v>
                </c:pt>
                <c:pt idx="16635">
                  <c:v>109.9</c:v>
                </c:pt>
                <c:pt idx="16636">
                  <c:v>102.43</c:v>
                </c:pt>
                <c:pt idx="16637">
                  <c:v>126.62</c:v>
                </c:pt>
                <c:pt idx="16638">
                  <c:v>138.71</c:v>
                </c:pt>
                <c:pt idx="16639">
                  <c:v>137.22</c:v>
                </c:pt>
                <c:pt idx="16640">
                  <c:v>130.77000000000001</c:v>
                </c:pt>
                <c:pt idx="16641">
                  <c:v>125.5</c:v>
                </c:pt>
                <c:pt idx="16642">
                  <c:v>114.28</c:v>
                </c:pt>
                <c:pt idx="16643">
                  <c:v>114.05</c:v>
                </c:pt>
                <c:pt idx="16644">
                  <c:v>112.83</c:v>
                </c:pt>
                <c:pt idx="16645">
                  <c:v>98.07</c:v>
                </c:pt>
                <c:pt idx="16646">
                  <c:v>100.07</c:v>
                </c:pt>
                <c:pt idx="16647">
                  <c:v>104.02</c:v>
                </c:pt>
                <c:pt idx="16648">
                  <c:v>105.18</c:v>
                </c:pt>
                <c:pt idx="16649">
                  <c:v>106.09</c:v>
                </c:pt>
                <c:pt idx="16650">
                  <c:v>100.98</c:v>
                </c:pt>
                <c:pt idx="16651">
                  <c:v>92.07</c:v>
                </c:pt>
                <c:pt idx="16652">
                  <c:v>100.33</c:v>
                </c:pt>
                <c:pt idx="16653">
                  <c:v>103.43</c:v>
                </c:pt>
                <c:pt idx="16654">
                  <c:v>107.23</c:v>
                </c:pt>
                <c:pt idx="16655">
                  <c:v>108.98</c:v>
                </c:pt>
                <c:pt idx="16656">
                  <c:v>108.13</c:v>
                </c:pt>
                <c:pt idx="16657">
                  <c:v>112.43</c:v>
                </c:pt>
                <c:pt idx="16658">
                  <c:v>112.51</c:v>
                </c:pt>
                <c:pt idx="16659">
                  <c:v>110.33</c:v>
                </c:pt>
                <c:pt idx="16660">
                  <c:v>110.8</c:v>
                </c:pt>
                <c:pt idx="16661">
                  <c:v>111.59</c:v>
                </c:pt>
                <c:pt idx="16662">
                  <c:v>112.61</c:v>
                </c:pt>
                <c:pt idx="16663">
                  <c:v>106.87</c:v>
                </c:pt>
                <c:pt idx="16664">
                  <c:v>94.83</c:v>
                </c:pt>
                <c:pt idx="16665">
                  <c:v>101.59</c:v>
                </c:pt>
                <c:pt idx="16666">
                  <c:v>99.21</c:v>
                </c:pt>
                <c:pt idx="16667">
                  <c:v>92.19</c:v>
                </c:pt>
                <c:pt idx="16668">
                  <c:v>98.11</c:v>
                </c:pt>
                <c:pt idx="16669">
                  <c:v>100.13</c:v>
                </c:pt>
                <c:pt idx="16670">
                  <c:v>97.6</c:v>
                </c:pt>
                <c:pt idx="16671">
                  <c:v>100.7</c:v>
                </c:pt>
                <c:pt idx="16672">
                  <c:v>99.8</c:v>
                </c:pt>
                <c:pt idx="16673">
                  <c:v>98.09</c:v>
                </c:pt>
                <c:pt idx="16674">
                  <c:v>98.62</c:v>
                </c:pt>
                <c:pt idx="16675">
                  <c:v>103.39</c:v>
                </c:pt>
                <c:pt idx="16676">
                  <c:v>103.47</c:v>
                </c:pt>
                <c:pt idx="16677">
                  <c:v>104.4</c:v>
                </c:pt>
                <c:pt idx="16678">
                  <c:v>105.34</c:v>
                </c:pt>
                <c:pt idx="16679">
                  <c:v>106.24</c:v>
                </c:pt>
                <c:pt idx="16680">
                  <c:v>107.21</c:v>
                </c:pt>
                <c:pt idx="16681">
                  <c:v>107.97</c:v>
                </c:pt>
                <c:pt idx="16682">
                  <c:v>105.97</c:v>
                </c:pt>
                <c:pt idx="16683">
                  <c:v>103.89</c:v>
                </c:pt>
                <c:pt idx="16684">
                  <c:v>104.22</c:v>
                </c:pt>
                <c:pt idx="16685">
                  <c:v>104.75</c:v>
                </c:pt>
                <c:pt idx="16686">
                  <c:v>102.12</c:v>
                </c:pt>
                <c:pt idx="16687">
                  <c:v>104.22</c:v>
                </c:pt>
                <c:pt idx="16688">
                  <c:v>99.78</c:v>
                </c:pt>
                <c:pt idx="16689">
                  <c:v>101.21</c:v>
                </c:pt>
                <c:pt idx="16690">
                  <c:v>118.41</c:v>
                </c:pt>
                <c:pt idx="16691">
                  <c:v>116.42</c:v>
                </c:pt>
                <c:pt idx="16692">
                  <c:v>115.83</c:v>
                </c:pt>
                <c:pt idx="16693">
                  <c:v>108.56</c:v>
                </c:pt>
                <c:pt idx="16694">
                  <c:v>105.93</c:v>
                </c:pt>
                <c:pt idx="16695">
                  <c:v>108.94</c:v>
                </c:pt>
                <c:pt idx="16696">
                  <c:v>107.66</c:v>
                </c:pt>
                <c:pt idx="16697">
                  <c:v>113.32</c:v>
                </c:pt>
                <c:pt idx="16698">
                  <c:v>114.16</c:v>
                </c:pt>
                <c:pt idx="16699">
                  <c:v>114.91</c:v>
                </c:pt>
                <c:pt idx="16700">
                  <c:v>110.31</c:v>
                </c:pt>
                <c:pt idx="16701">
                  <c:v>108.58</c:v>
                </c:pt>
                <c:pt idx="16702">
                  <c:v>105.22</c:v>
                </c:pt>
                <c:pt idx="16703">
                  <c:v>105.5</c:v>
                </c:pt>
                <c:pt idx="16704">
                  <c:v>107.48</c:v>
                </c:pt>
                <c:pt idx="16705">
                  <c:v>108.15</c:v>
                </c:pt>
                <c:pt idx="16706">
                  <c:v>108.37</c:v>
                </c:pt>
                <c:pt idx="16707">
                  <c:v>105.2</c:v>
                </c:pt>
                <c:pt idx="16708">
                  <c:v>102.86</c:v>
                </c:pt>
                <c:pt idx="16709">
                  <c:v>105.28</c:v>
                </c:pt>
                <c:pt idx="16710">
                  <c:v>112.65</c:v>
                </c:pt>
                <c:pt idx="16711">
                  <c:v>103.02</c:v>
                </c:pt>
                <c:pt idx="16712">
                  <c:v>104.22</c:v>
                </c:pt>
                <c:pt idx="16713">
                  <c:v>105.1</c:v>
                </c:pt>
                <c:pt idx="16714">
                  <c:v>105.56</c:v>
                </c:pt>
                <c:pt idx="16715">
                  <c:v>106.95</c:v>
                </c:pt>
                <c:pt idx="16716">
                  <c:v>107.7</c:v>
                </c:pt>
                <c:pt idx="16717">
                  <c:v>108.09</c:v>
                </c:pt>
                <c:pt idx="16718">
                  <c:v>108.54</c:v>
                </c:pt>
                <c:pt idx="16719">
                  <c:v>108.88</c:v>
                </c:pt>
                <c:pt idx="16720">
                  <c:v>109.33</c:v>
                </c:pt>
                <c:pt idx="16721">
                  <c:v>108.25</c:v>
                </c:pt>
                <c:pt idx="16722">
                  <c:v>108.52</c:v>
                </c:pt>
                <c:pt idx="16723">
                  <c:v>105.69</c:v>
                </c:pt>
                <c:pt idx="16724">
                  <c:v>87.77</c:v>
                </c:pt>
                <c:pt idx="16725">
                  <c:v>75.92</c:v>
                </c:pt>
                <c:pt idx="16726">
                  <c:v>81.09</c:v>
                </c:pt>
                <c:pt idx="16727">
                  <c:v>111.22</c:v>
                </c:pt>
                <c:pt idx="16728">
                  <c:v>100.98</c:v>
                </c:pt>
                <c:pt idx="16729">
                  <c:v>101.08</c:v>
                </c:pt>
                <c:pt idx="16730">
                  <c:v>99.5</c:v>
                </c:pt>
                <c:pt idx="16731">
                  <c:v>93.37</c:v>
                </c:pt>
                <c:pt idx="16732">
                  <c:v>91.15</c:v>
                </c:pt>
                <c:pt idx="16733">
                  <c:v>91.27</c:v>
                </c:pt>
                <c:pt idx="16734">
                  <c:v>89.28</c:v>
                </c:pt>
                <c:pt idx="16735">
                  <c:v>90.7</c:v>
                </c:pt>
                <c:pt idx="16736">
                  <c:v>91.64</c:v>
                </c:pt>
                <c:pt idx="16737">
                  <c:v>92.19</c:v>
                </c:pt>
                <c:pt idx="16738">
                  <c:v>92.53</c:v>
                </c:pt>
                <c:pt idx="16739">
                  <c:v>81.13</c:v>
                </c:pt>
                <c:pt idx="16740">
                  <c:v>74.31</c:v>
                </c:pt>
                <c:pt idx="16741">
                  <c:v>74.98</c:v>
                </c:pt>
                <c:pt idx="16742">
                  <c:v>77.180000000000007</c:v>
                </c:pt>
                <c:pt idx="16743">
                  <c:v>79.73</c:v>
                </c:pt>
                <c:pt idx="16744">
                  <c:v>80.91</c:v>
                </c:pt>
                <c:pt idx="16745">
                  <c:v>81.03</c:v>
                </c:pt>
                <c:pt idx="16746">
                  <c:v>81.5</c:v>
                </c:pt>
                <c:pt idx="16747">
                  <c:v>77.849999999999994</c:v>
                </c:pt>
                <c:pt idx="16748">
                  <c:v>77.709999999999994</c:v>
                </c:pt>
                <c:pt idx="16749">
                  <c:v>95.83</c:v>
                </c:pt>
                <c:pt idx="16750">
                  <c:v>80.05</c:v>
                </c:pt>
                <c:pt idx="16751">
                  <c:v>78.34</c:v>
                </c:pt>
                <c:pt idx="16752">
                  <c:v>80.95</c:v>
                </c:pt>
                <c:pt idx="16753">
                  <c:v>83.09</c:v>
                </c:pt>
                <c:pt idx="16754">
                  <c:v>84.86</c:v>
                </c:pt>
                <c:pt idx="16755">
                  <c:v>86.02</c:v>
                </c:pt>
                <c:pt idx="16756">
                  <c:v>86.61</c:v>
                </c:pt>
                <c:pt idx="16757">
                  <c:v>86.69</c:v>
                </c:pt>
                <c:pt idx="16758">
                  <c:v>78.95</c:v>
                </c:pt>
                <c:pt idx="16759">
                  <c:v>80.790000000000006</c:v>
                </c:pt>
                <c:pt idx="16760">
                  <c:v>88.69</c:v>
                </c:pt>
                <c:pt idx="16761">
                  <c:v>87.83</c:v>
                </c:pt>
                <c:pt idx="16762">
                  <c:v>85.67</c:v>
                </c:pt>
                <c:pt idx="16763">
                  <c:v>74.98</c:v>
                </c:pt>
                <c:pt idx="16764">
                  <c:v>73.930000000000007</c:v>
                </c:pt>
                <c:pt idx="16765">
                  <c:v>63.34</c:v>
                </c:pt>
                <c:pt idx="16766">
                  <c:v>57.72</c:v>
                </c:pt>
                <c:pt idx="16767">
                  <c:v>64.819999999999993</c:v>
                </c:pt>
                <c:pt idx="16768">
                  <c:v>67.290000000000006</c:v>
                </c:pt>
                <c:pt idx="16769">
                  <c:v>67.819999999999993</c:v>
                </c:pt>
                <c:pt idx="16770">
                  <c:v>68.27</c:v>
                </c:pt>
                <c:pt idx="16771">
                  <c:v>68.900000000000006</c:v>
                </c:pt>
                <c:pt idx="16772">
                  <c:v>69.59</c:v>
                </c:pt>
                <c:pt idx="16773">
                  <c:v>55.64</c:v>
                </c:pt>
                <c:pt idx="16774">
                  <c:v>49.27</c:v>
                </c:pt>
                <c:pt idx="16775">
                  <c:v>54.89</c:v>
                </c:pt>
                <c:pt idx="16776">
                  <c:v>50.67</c:v>
                </c:pt>
                <c:pt idx="16777">
                  <c:v>40.19</c:v>
                </c:pt>
                <c:pt idx="16778">
                  <c:v>40.19</c:v>
                </c:pt>
                <c:pt idx="16779">
                  <c:v>40.15</c:v>
                </c:pt>
                <c:pt idx="16780">
                  <c:v>40.19</c:v>
                </c:pt>
                <c:pt idx="16781">
                  <c:v>59.49</c:v>
                </c:pt>
                <c:pt idx="16782">
                  <c:v>60.9</c:v>
                </c:pt>
                <c:pt idx="16783">
                  <c:v>63.48</c:v>
                </c:pt>
                <c:pt idx="16784">
                  <c:v>59.57</c:v>
                </c:pt>
                <c:pt idx="16785">
                  <c:v>58.04</c:v>
                </c:pt>
                <c:pt idx="16786">
                  <c:v>58.47</c:v>
                </c:pt>
                <c:pt idx="16787">
                  <c:v>50.13</c:v>
                </c:pt>
                <c:pt idx="16788">
                  <c:v>49.13</c:v>
                </c:pt>
                <c:pt idx="16789">
                  <c:v>48.9</c:v>
                </c:pt>
                <c:pt idx="16790">
                  <c:v>48.92</c:v>
                </c:pt>
                <c:pt idx="16791">
                  <c:v>48.98</c:v>
                </c:pt>
                <c:pt idx="16792">
                  <c:v>62.18</c:v>
                </c:pt>
                <c:pt idx="16793">
                  <c:v>52.55</c:v>
                </c:pt>
                <c:pt idx="16794">
                  <c:v>51.9</c:v>
                </c:pt>
                <c:pt idx="16795">
                  <c:v>51.29</c:v>
                </c:pt>
                <c:pt idx="16796">
                  <c:v>50.82</c:v>
                </c:pt>
                <c:pt idx="16797">
                  <c:v>50.51</c:v>
                </c:pt>
                <c:pt idx="16798">
                  <c:v>54.16</c:v>
                </c:pt>
                <c:pt idx="16799">
                  <c:v>56.52</c:v>
                </c:pt>
                <c:pt idx="16800">
                  <c:v>50.19</c:v>
                </c:pt>
                <c:pt idx="16801">
                  <c:v>48.07</c:v>
                </c:pt>
                <c:pt idx="16802">
                  <c:v>52.55</c:v>
                </c:pt>
                <c:pt idx="16803">
                  <c:v>58</c:v>
                </c:pt>
                <c:pt idx="16804">
                  <c:v>58.47</c:v>
                </c:pt>
                <c:pt idx="16805">
                  <c:v>58.76</c:v>
                </c:pt>
                <c:pt idx="16806">
                  <c:v>58.94</c:v>
                </c:pt>
                <c:pt idx="16807">
                  <c:v>58.94</c:v>
                </c:pt>
                <c:pt idx="16808">
                  <c:v>59.1</c:v>
                </c:pt>
                <c:pt idx="16809">
                  <c:v>63.28</c:v>
                </c:pt>
                <c:pt idx="16810">
                  <c:v>83.01</c:v>
                </c:pt>
                <c:pt idx="16811">
                  <c:v>85.12</c:v>
                </c:pt>
                <c:pt idx="16812">
                  <c:v>100.78</c:v>
                </c:pt>
                <c:pt idx="16813">
                  <c:v>101.8</c:v>
                </c:pt>
                <c:pt idx="16814">
                  <c:v>102.8</c:v>
                </c:pt>
                <c:pt idx="16815">
                  <c:v>103.91</c:v>
                </c:pt>
                <c:pt idx="16816">
                  <c:v>91.92</c:v>
                </c:pt>
                <c:pt idx="16817">
                  <c:v>87.81</c:v>
                </c:pt>
                <c:pt idx="16818">
                  <c:v>90.38</c:v>
                </c:pt>
                <c:pt idx="16819">
                  <c:v>90.99</c:v>
                </c:pt>
                <c:pt idx="16820">
                  <c:v>91.39</c:v>
                </c:pt>
                <c:pt idx="16821">
                  <c:v>91.96</c:v>
                </c:pt>
                <c:pt idx="16822">
                  <c:v>93.33</c:v>
                </c:pt>
                <c:pt idx="16823">
                  <c:v>94.2</c:v>
                </c:pt>
                <c:pt idx="16824">
                  <c:v>94.81</c:v>
                </c:pt>
                <c:pt idx="16825">
                  <c:v>95.47</c:v>
                </c:pt>
                <c:pt idx="16826">
                  <c:v>102.1</c:v>
                </c:pt>
                <c:pt idx="16827">
                  <c:v>105.75</c:v>
                </c:pt>
                <c:pt idx="16828">
                  <c:v>106.89</c:v>
                </c:pt>
                <c:pt idx="16829">
                  <c:v>108.8</c:v>
                </c:pt>
                <c:pt idx="16830">
                  <c:v>110.59</c:v>
                </c:pt>
                <c:pt idx="16831">
                  <c:v>111.83</c:v>
                </c:pt>
                <c:pt idx="16832">
                  <c:v>110.39</c:v>
                </c:pt>
                <c:pt idx="16833">
                  <c:v>105.24</c:v>
                </c:pt>
                <c:pt idx="16834">
                  <c:v>110.61</c:v>
                </c:pt>
                <c:pt idx="16835">
                  <c:v>110.86</c:v>
                </c:pt>
                <c:pt idx="16836">
                  <c:v>111.61</c:v>
                </c:pt>
                <c:pt idx="16837">
                  <c:v>112.12</c:v>
                </c:pt>
                <c:pt idx="16838">
                  <c:v>106.11</c:v>
                </c:pt>
                <c:pt idx="16839">
                  <c:v>90.27</c:v>
                </c:pt>
                <c:pt idx="16840">
                  <c:v>90.03</c:v>
                </c:pt>
                <c:pt idx="16841">
                  <c:v>88.44</c:v>
                </c:pt>
                <c:pt idx="16842">
                  <c:v>87.75</c:v>
                </c:pt>
                <c:pt idx="16843">
                  <c:v>84.31</c:v>
                </c:pt>
                <c:pt idx="16844">
                  <c:v>82.31</c:v>
                </c:pt>
                <c:pt idx="16845">
                  <c:v>82.6</c:v>
                </c:pt>
                <c:pt idx="16846">
                  <c:v>82.27</c:v>
                </c:pt>
                <c:pt idx="16847">
                  <c:v>82.56</c:v>
                </c:pt>
                <c:pt idx="16848">
                  <c:v>78.67</c:v>
                </c:pt>
                <c:pt idx="16849">
                  <c:v>77.12</c:v>
                </c:pt>
                <c:pt idx="16850">
                  <c:v>77.06</c:v>
                </c:pt>
                <c:pt idx="16851">
                  <c:v>96.24</c:v>
                </c:pt>
                <c:pt idx="16852">
                  <c:v>84.63</c:v>
                </c:pt>
                <c:pt idx="16853">
                  <c:v>75.92</c:v>
                </c:pt>
                <c:pt idx="16854">
                  <c:v>75.760000000000005</c:v>
                </c:pt>
                <c:pt idx="16855">
                  <c:v>82.17</c:v>
                </c:pt>
                <c:pt idx="16856">
                  <c:v>95.4</c:v>
                </c:pt>
                <c:pt idx="16857">
                  <c:v>91.76</c:v>
                </c:pt>
                <c:pt idx="16858">
                  <c:v>92.05</c:v>
                </c:pt>
                <c:pt idx="16859">
                  <c:v>82.11</c:v>
                </c:pt>
                <c:pt idx="16860">
                  <c:v>66.94</c:v>
                </c:pt>
                <c:pt idx="16861">
                  <c:v>67.25</c:v>
                </c:pt>
                <c:pt idx="16862">
                  <c:v>77.53</c:v>
                </c:pt>
                <c:pt idx="16863">
                  <c:v>77.83</c:v>
                </c:pt>
                <c:pt idx="16864">
                  <c:v>78.53</c:v>
                </c:pt>
                <c:pt idx="16865">
                  <c:v>71.08</c:v>
                </c:pt>
                <c:pt idx="16866">
                  <c:v>69.36</c:v>
                </c:pt>
                <c:pt idx="16867">
                  <c:v>68.33</c:v>
                </c:pt>
                <c:pt idx="16868">
                  <c:v>60.47</c:v>
                </c:pt>
                <c:pt idx="16869">
                  <c:v>53.73</c:v>
                </c:pt>
                <c:pt idx="16870">
                  <c:v>43.59</c:v>
                </c:pt>
                <c:pt idx="16871">
                  <c:v>43.61</c:v>
                </c:pt>
                <c:pt idx="16872">
                  <c:v>43.57</c:v>
                </c:pt>
                <c:pt idx="16873">
                  <c:v>34.04</c:v>
                </c:pt>
                <c:pt idx="16874">
                  <c:v>34.14</c:v>
                </c:pt>
                <c:pt idx="16875">
                  <c:v>34.14</c:v>
                </c:pt>
                <c:pt idx="16876">
                  <c:v>34.159999999999997</c:v>
                </c:pt>
                <c:pt idx="16877">
                  <c:v>55.36</c:v>
                </c:pt>
                <c:pt idx="16878">
                  <c:v>57.68</c:v>
                </c:pt>
                <c:pt idx="16879">
                  <c:v>57.15</c:v>
                </c:pt>
                <c:pt idx="16880">
                  <c:v>56.66</c:v>
                </c:pt>
                <c:pt idx="16881">
                  <c:v>56.25</c:v>
                </c:pt>
                <c:pt idx="16882">
                  <c:v>54.56</c:v>
                </c:pt>
                <c:pt idx="16883">
                  <c:v>52.22</c:v>
                </c:pt>
                <c:pt idx="16884">
                  <c:v>54.22</c:v>
                </c:pt>
                <c:pt idx="16885">
                  <c:v>46.34</c:v>
                </c:pt>
                <c:pt idx="16886">
                  <c:v>46.62</c:v>
                </c:pt>
                <c:pt idx="16887">
                  <c:v>47.11</c:v>
                </c:pt>
                <c:pt idx="16888">
                  <c:v>47.89</c:v>
                </c:pt>
                <c:pt idx="16889">
                  <c:v>49.74</c:v>
                </c:pt>
                <c:pt idx="16890">
                  <c:v>51.47</c:v>
                </c:pt>
                <c:pt idx="16891">
                  <c:v>51.88</c:v>
                </c:pt>
                <c:pt idx="16892">
                  <c:v>54.64</c:v>
                </c:pt>
                <c:pt idx="16893">
                  <c:v>77.37</c:v>
                </c:pt>
                <c:pt idx="16894">
                  <c:v>77.75</c:v>
                </c:pt>
                <c:pt idx="16895">
                  <c:v>81.25</c:v>
                </c:pt>
                <c:pt idx="16896">
                  <c:v>72.72</c:v>
                </c:pt>
                <c:pt idx="16897">
                  <c:v>74.540000000000006</c:v>
                </c:pt>
                <c:pt idx="16898">
                  <c:v>76.099999999999994</c:v>
                </c:pt>
                <c:pt idx="16899">
                  <c:v>77.14</c:v>
                </c:pt>
                <c:pt idx="16900">
                  <c:v>78</c:v>
                </c:pt>
                <c:pt idx="16901">
                  <c:v>70.709999999999994</c:v>
                </c:pt>
                <c:pt idx="16902">
                  <c:v>59.69</c:v>
                </c:pt>
                <c:pt idx="16903">
                  <c:v>60.39</c:v>
                </c:pt>
                <c:pt idx="16904">
                  <c:v>61.1</c:v>
                </c:pt>
                <c:pt idx="16905">
                  <c:v>54.6</c:v>
                </c:pt>
                <c:pt idx="16906">
                  <c:v>39.049999999999997</c:v>
                </c:pt>
                <c:pt idx="16907">
                  <c:v>39.35</c:v>
                </c:pt>
                <c:pt idx="16908">
                  <c:v>39.58</c:v>
                </c:pt>
                <c:pt idx="16909">
                  <c:v>39.86</c:v>
                </c:pt>
                <c:pt idx="16910">
                  <c:v>40.15</c:v>
                </c:pt>
                <c:pt idx="16911">
                  <c:v>31.66</c:v>
                </c:pt>
                <c:pt idx="16912">
                  <c:v>29.582000000000001</c:v>
                </c:pt>
                <c:pt idx="16913">
                  <c:v>29.582000000000001</c:v>
                </c:pt>
                <c:pt idx="16914">
                  <c:v>29.562000000000001</c:v>
                </c:pt>
                <c:pt idx="16915">
                  <c:v>29.582000000000001</c:v>
                </c:pt>
                <c:pt idx="16916">
                  <c:v>29.562000000000001</c:v>
                </c:pt>
                <c:pt idx="16917">
                  <c:v>29.542000000000002</c:v>
                </c:pt>
                <c:pt idx="16918">
                  <c:v>29.582000000000001</c:v>
                </c:pt>
                <c:pt idx="16919">
                  <c:v>29.562000000000001</c:v>
                </c:pt>
                <c:pt idx="16920">
                  <c:v>29.562000000000001</c:v>
                </c:pt>
                <c:pt idx="16921">
                  <c:v>29.562000000000001</c:v>
                </c:pt>
                <c:pt idx="16922">
                  <c:v>29.562000000000001</c:v>
                </c:pt>
                <c:pt idx="16923">
                  <c:v>29.542000000000002</c:v>
                </c:pt>
                <c:pt idx="16924">
                  <c:v>29.542000000000002</c:v>
                </c:pt>
                <c:pt idx="16925">
                  <c:v>29.521000000000001</c:v>
                </c:pt>
                <c:pt idx="16926">
                  <c:v>29.521000000000001</c:v>
                </c:pt>
                <c:pt idx="16927">
                  <c:v>40.25</c:v>
                </c:pt>
                <c:pt idx="16928">
                  <c:v>42.04</c:v>
                </c:pt>
                <c:pt idx="16929">
                  <c:v>41.86</c:v>
                </c:pt>
                <c:pt idx="16930">
                  <c:v>42.21</c:v>
                </c:pt>
                <c:pt idx="16931">
                  <c:v>42.94</c:v>
                </c:pt>
                <c:pt idx="16932">
                  <c:v>38.130000000000003</c:v>
                </c:pt>
                <c:pt idx="16933">
                  <c:v>38.03</c:v>
                </c:pt>
                <c:pt idx="16934">
                  <c:v>38.32</c:v>
                </c:pt>
                <c:pt idx="16935">
                  <c:v>38.4</c:v>
                </c:pt>
                <c:pt idx="16936">
                  <c:v>38.380000000000003</c:v>
                </c:pt>
                <c:pt idx="16937">
                  <c:v>38.19</c:v>
                </c:pt>
                <c:pt idx="16938">
                  <c:v>38.64</c:v>
                </c:pt>
                <c:pt idx="16939">
                  <c:v>38.659999999999997</c:v>
                </c:pt>
                <c:pt idx="16940">
                  <c:v>38.72</c:v>
                </c:pt>
                <c:pt idx="16941">
                  <c:v>38.83</c:v>
                </c:pt>
                <c:pt idx="16942">
                  <c:v>38.869999999999997</c:v>
                </c:pt>
                <c:pt idx="16943">
                  <c:v>38.99</c:v>
                </c:pt>
                <c:pt idx="16944">
                  <c:v>39.090000000000003</c:v>
                </c:pt>
                <c:pt idx="16945">
                  <c:v>39.229999999999997</c:v>
                </c:pt>
                <c:pt idx="16946">
                  <c:v>39.380000000000003</c:v>
                </c:pt>
                <c:pt idx="16947">
                  <c:v>39.42</c:v>
                </c:pt>
                <c:pt idx="16948">
                  <c:v>39.5</c:v>
                </c:pt>
                <c:pt idx="16949">
                  <c:v>39.700000000000003</c:v>
                </c:pt>
                <c:pt idx="16950">
                  <c:v>39.840000000000003</c:v>
                </c:pt>
                <c:pt idx="16951">
                  <c:v>39.99</c:v>
                </c:pt>
                <c:pt idx="16952">
                  <c:v>40.130000000000003</c:v>
                </c:pt>
                <c:pt idx="16953">
                  <c:v>40.229999999999997</c:v>
                </c:pt>
                <c:pt idx="16954">
                  <c:v>40.369999999999997</c:v>
                </c:pt>
                <c:pt idx="16955">
                  <c:v>40.450000000000003</c:v>
                </c:pt>
                <c:pt idx="16956">
                  <c:v>40.64</c:v>
                </c:pt>
                <c:pt idx="16957">
                  <c:v>33.880000000000003</c:v>
                </c:pt>
                <c:pt idx="16958">
                  <c:v>29.542000000000002</c:v>
                </c:pt>
                <c:pt idx="16959">
                  <c:v>29.542000000000002</c:v>
                </c:pt>
                <c:pt idx="16960">
                  <c:v>29.542000000000002</c:v>
                </c:pt>
                <c:pt idx="16961">
                  <c:v>29.542000000000002</c:v>
                </c:pt>
                <c:pt idx="16962">
                  <c:v>29.542000000000002</c:v>
                </c:pt>
                <c:pt idx="16963">
                  <c:v>29.542000000000002</c:v>
                </c:pt>
                <c:pt idx="16964">
                  <c:v>29.501000000000001</c:v>
                </c:pt>
                <c:pt idx="16965">
                  <c:v>29.562000000000001</c:v>
                </c:pt>
                <c:pt idx="16966">
                  <c:v>29.521000000000001</c:v>
                </c:pt>
                <c:pt idx="16967">
                  <c:v>29.521000000000001</c:v>
                </c:pt>
                <c:pt idx="16968">
                  <c:v>29.501000000000001</c:v>
                </c:pt>
                <c:pt idx="16969">
                  <c:v>29.521000000000001</c:v>
                </c:pt>
                <c:pt idx="16970">
                  <c:v>29.521000000000001</c:v>
                </c:pt>
                <c:pt idx="16971">
                  <c:v>29.521000000000001</c:v>
                </c:pt>
                <c:pt idx="16972">
                  <c:v>29.521000000000001</c:v>
                </c:pt>
                <c:pt idx="16973">
                  <c:v>29.501000000000001</c:v>
                </c:pt>
                <c:pt idx="16974">
                  <c:v>29.521000000000001</c:v>
                </c:pt>
                <c:pt idx="16975">
                  <c:v>29.521000000000001</c:v>
                </c:pt>
                <c:pt idx="16976">
                  <c:v>29.521000000000001</c:v>
                </c:pt>
                <c:pt idx="16977">
                  <c:v>29.542000000000002</c:v>
                </c:pt>
                <c:pt idx="16978">
                  <c:v>29.521000000000001</c:v>
                </c:pt>
                <c:pt idx="16979">
                  <c:v>29.521000000000001</c:v>
                </c:pt>
                <c:pt idx="16980">
                  <c:v>29.521000000000001</c:v>
                </c:pt>
                <c:pt idx="16981">
                  <c:v>29.521000000000001</c:v>
                </c:pt>
                <c:pt idx="16982">
                  <c:v>29.521000000000001</c:v>
                </c:pt>
                <c:pt idx="16983">
                  <c:v>29.542000000000002</c:v>
                </c:pt>
                <c:pt idx="16984">
                  <c:v>29.542000000000002</c:v>
                </c:pt>
                <c:pt idx="16985">
                  <c:v>29.542000000000002</c:v>
                </c:pt>
                <c:pt idx="16986">
                  <c:v>29.521000000000001</c:v>
                </c:pt>
                <c:pt idx="16987">
                  <c:v>29.521000000000001</c:v>
                </c:pt>
                <c:pt idx="16988">
                  <c:v>29.542000000000002</c:v>
                </c:pt>
                <c:pt idx="16989">
                  <c:v>29.521000000000001</c:v>
                </c:pt>
                <c:pt idx="16990">
                  <c:v>29.542000000000002</c:v>
                </c:pt>
                <c:pt idx="16991">
                  <c:v>29.542000000000002</c:v>
                </c:pt>
                <c:pt idx="16992">
                  <c:v>29.521000000000001</c:v>
                </c:pt>
                <c:pt idx="16993">
                  <c:v>29.521000000000001</c:v>
                </c:pt>
                <c:pt idx="16994">
                  <c:v>29.542000000000002</c:v>
                </c:pt>
                <c:pt idx="16995">
                  <c:v>29.542000000000002</c:v>
                </c:pt>
                <c:pt idx="16996">
                  <c:v>29.542000000000002</c:v>
                </c:pt>
                <c:pt idx="16997">
                  <c:v>29.542000000000002</c:v>
                </c:pt>
                <c:pt idx="16998">
                  <c:v>29.562000000000001</c:v>
                </c:pt>
                <c:pt idx="16999">
                  <c:v>29.521000000000001</c:v>
                </c:pt>
                <c:pt idx="17000">
                  <c:v>29.521000000000001</c:v>
                </c:pt>
                <c:pt idx="17001">
                  <c:v>29.542000000000002</c:v>
                </c:pt>
                <c:pt idx="17002">
                  <c:v>29.521000000000001</c:v>
                </c:pt>
                <c:pt idx="17003">
                  <c:v>29.521000000000001</c:v>
                </c:pt>
                <c:pt idx="17004">
                  <c:v>29.521000000000001</c:v>
                </c:pt>
                <c:pt idx="17005">
                  <c:v>29.521000000000001</c:v>
                </c:pt>
                <c:pt idx="17006">
                  <c:v>29.542000000000002</c:v>
                </c:pt>
                <c:pt idx="17007">
                  <c:v>29.521000000000001</c:v>
                </c:pt>
                <c:pt idx="17008">
                  <c:v>29.521000000000001</c:v>
                </c:pt>
                <c:pt idx="17009">
                  <c:v>29.501000000000001</c:v>
                </c:pt>
                <c:pt idx="17010">
                  <c:v>29.521000000000001</c:v>
                </c:pt>
                <c:pt idx="17011">
                  <c:v>29.521000000000001</c:v>
                </c:pt>
                <c:pt idx="17012">
                  <c:v>29.521000000000001</c:v>
                </c:pt>
                <c:pt idx="17013">
                  <c:v>29.521000000000001</c:v>
                </c:pt>
                <c:pt idx="17014">
                  <c:v>29.542000000000002</c:v>
                </c:pt>
                <c:pt idx="17015">
                  <c:v>29.521000000000001</c:v>
                </c:pt>
                <c:pt idx="17016">
                  <c:v>29.521000000000001</c:v>
                </c:pt>
                <c:pt idx="17017">
                  <c:v>29.542000000000002</c:v>
                </c:pt>
                <c:pt idx="17018">
                  <c:v>29.542000000000002</c:v>
                </c:pt>
                <c:pt idx="17019">
                  <c:v>29.501000000000001</c:v>
                </c:pt>
                <c:pt idx="17020">
                  <c:v>29.623000000000001</c:v>
                </c:pt>
                <c:pt idx="17021">
                  <c:v>29.521000000000001</c:v>
                </c:pt>
                <c:pt idx="17022">
                  <c:v>29.521000000000001</c:v>
                </c:pt>
                <c:pt idx="17023">
                  <c:v>29.521000000000001</c:v>
                </c:pt>
                <c:pt idx="17024">
                  <c:v>29.521000000000001</c:v>
                </c:pt>
                <c:pt idx="17025">
                  <c:v>29.501000000000001</c:v>
                </c:pt>
                <c:pt idx="17026">
                  <c:v>29.521000000000001</c:v>
                </c:pt>
                <c:pt idx="17027">
                  <c:v>29.542000000000002</c:v>
                </c:pt>
                <c:pt idx="17028">
                  <c:v>29.521000000000001</c:v>
                </c:pt>
                <c:pt idx="17029">
                  <c:v>29.521000000000001</c:v>
                </c:pt>
                <c:pt idx="17030">
                  <c:v>29.521000000000001</c:v>
                </c:pt>
                <c:pt idx="17031">
                  <c:v>29.521000000000001</c:v>
                </c:pt>
                <c:pt idx="17032">
                  <c:v>29.521000000000001</c:v>
                </c:pt>
                <c:pt idx="17033">
                  <c:v>29.521000000000001</c:v>
                </c:pt>
                <c:pt idx="17034">
                  <c:v>29.521000000000001</c:v>
                </c:pt>
                <c:pt idx="17035">
                  <c:v>29.521000000000001</c:v>
                </c:pt>
                <c:pt idx="17036">
                  <c:v>29.521000000000001</c:v>
                </c:pt>
                <c:pt idx="17037">
                  <c:v>29.521000000000001</c:v>
                </c:pt>
                <c:pt idx="17038">
                  <c:v>29.521000000000001</c:v>
                </c:pt>
                <c:pt idx="17039">
                  <c:v>29.542000000000002</c:v>
                </c:pt>
                <c:pt idx="17040">
                  <c:v>29.501000000000001</c:v>
                </c:pt>
                <c:pt idx="17041">
                  <c:v>29.521000000000001</c:v>
                </c:pt>
                <c:pt idx="17042">
                  <c:v>29.501000000000001</c:v>
                </c:pt>
                <c:pt idx="17043">
                  <c:v>29.542000000000002</c:v>
                </c:pt>
                <c:pt idx="17044">
                  <c:v>29.542000000000002</c:v>
                </c:pt>
                <c:pt idx="17045">
                  <c:v>29.521000000000001</c:v>
                </c:pt>
                <c:pt idx="17046">
                  <c:v>29.501000000000001</c:v>
                </c:pt>
                <c:pt idx="17047">
                  <c:v>29.542000000000002</c:v>
                </c:pt>
                <c:pt idx="17048">
                  <c:v>29.521000000000001</c:v>
                </c:pt>
                <c:pt idx="17049">
                  <c:v>29.542000000000002</c:v>
                </c:pt>
                <c:pt idx="17050">
                  <c:v>29.521000000000001</c:v>
                </c:pt>
                <c:pt idx="17051">
                  <c:v>29.521000000000001</c:v>
                </c:pt>
                <c:pt idx="17052">
                  <c:v>29.501000000000001</c:v>
                </c:pt>
                <c:pt idx="17053">
                  <c:v>29.542000000000002</c:v>
                </c:pt>
                <c:pt idx="17054">
                  <c:v>29.542000000000002</c:v>
                </c:pt>
                <c:pt idx="17055">
                  <c:v>29.501000000000001</c:v>
                </c:pt>
                <c:pt idx="17056">
                  <c:v>29.521000000000001</c:v>
                </c:pt>
                <c:pt idx="17057">
                  <c:v>29.521000000000001</c:v>
                </c:pt>
                <c:pt idx="17058">
                  <c:v>29.521000000000001</c:v>
                </c:pt>
                <c:pt idx="17059">
                  <c:v>29.521000000000001</c:v>
                </c:pt>
                <c:pt idx="17060">
                  <c:v>29.542000000000002</c:v>
                </c:pt>
                <c:pt idx="17061">
                  <c:v>29.521000000000001</c:v>
                </c:pt>
                <c:pt idx="17062">
                  <c:v>29.542000000000002</c:v>
                </c:pt>
                <c:pt idx="17063">
                  <c:v>29.521000000000001</c:v>
                </c:pt>
                <c:pt idx="17064">
                  <c:v>29.521000000000001</c:v>
                </c:pt>
                <c:pt idx="17065">
                  <c:v>29.521000000000001</c:v>
                </c:pt>
                <c:pt idx="17066">
                  <c:v>29.521000000000001</c:v>
                </c:pt>
                <c:pt idx="17067">
                  <c:v>29.542000000000002</c:v>
                </c:pt>
                <c:pt idx="17068">
                  <c:v>29.521000000000001</c:v>
                </c:pt>
                <c:pt idx="17069">
                  <c:v>29.501000000000001</c:v>
                </c:pt>
                <c:pt idx="17070">
                  <c:v>29.562000000000001</c:v>
                </c:pt>
                <c:pt idx="17071">
                  <c:v>29.521000000000001</c:v>
                </c:pt>
                <c:pt idx="17072">
                  <c:v>29.521000000000001</c:v>
                </c:pt>
                <c:pt idx="17073">
                  <c:v>29.521000000000001</c:v>
                </c:pt>
                <c:pt idx="17074">
                  <c:v>29.542000000000002</c:v>
                </c:pt>
                <c:pt idx="17075">
                  <c:v>29.542000000000002</c:v>
                </c:pt>
                <c:pt idx="17076">
                  <c:v>29.501000000000001</c:v>
                </c:pt>
                <c:pt idx="17077">
                  <c:v>29.542000000000002</c:v>
                </c:pt>
                <c:pt idx="17078">
                  <c:v>29.521000000000001</c:v>
                </c:pt>
                <c:pt idx="17079">
                  <c:v>29.521000000000001</c:v>
                </c:pt>
                <c:pt idx="17080">
                  <c:v>29.521000000000001</c:v>
                </c:pt>
                <c:pt idx="17081">
                  <c:v>29.542000000000002</c:v>
                </c:pt>
                <c:pt idx="17082">
                  <c:v>29.542000000000002</c:v>
                </c:pt>
                <c:pt idx="17083">
                  <c:v>29.501000000000001</c:v>
                </c:pt>
                <c:pt idx="17084">
                  <c:v>29.542000000000002</c:v>
                </c:pt>
                <c:pt idx="17085">
                  <c:v>29.542000000000002</c:v>
                </c:pt>
                <c:pt idx="17086">
                  <c:v>29.542000000000002</c:v>
                </c:pt>
                <c:pt idx="17087">
                  <c:v>29.542000000000002</c:v>
                </c:pt>
                <c:pt idx="17088">
                  <c:v>29.521000000000001</c:v>
                </c:pt>
                <c:pt idx="17089">
                  <c:v>29.542000000000002</c:v>
                </c:pt>
                <c:pt idx="17090">
                  <c:v>29.542000000000002</c:v>
                </c:pt>
                <c:pt idx="17091">
                  <c:v>29.542000000000002</c:v>
                </c:pt>
                <c:pt idx="17092">
                  <c:v>29.521000000000001</c:v>
                </c:pt>
                <c:pt idx="17093">
                  <c:v>29.521000000000001</c:v>
                </c:pt>
                <c:pt idx="17094">
                  <c:v>29.521000000000001</c:v>
                </c:pt>
                <c:pt idx="17095">
                  <c:v>29.542000000000002</c:v>
                </c:pt>
                <c:pt idx="17096">
                  <c:v>29.521000000000001</c:v>
                </c:pt>
                <c:pt idx="17097">
                  <c:v>29.542000000000002</c:v>
                </c:pt>
                <c:pt idx="17098">
                  <c:v>29.521000000000001</c:v>
                </c:pt>
                <c:pt idx="17099">
                  <c:v>29.542000000000002</c:v>
                </c:pt>
                <c:pt idx="17100">
                  <c:v>29.521000000000001</c:v>
                </c:pt>
                <c:pt idx="17101">
                  <c:v>29.521000000000001</c:v>
                </c:pt>
                <c:pt idx="17102">
                  <c:v>29.542000000000002</c:v>
                </c:pt>
                <c:pt idx="17103">
                  <c:v>29.521000000000001</c:v>
                </c:pt>
                <c:pt idx="17104">
                  <c:v>29.542000000000002</c:v>
                </c:pt>
                <c:pt idx="17105">
                  <c:v>29.542000000000002</c:v>
                </c:pt>
                <c:pt idx="17106">
                  <c:v>29.521000000000001</c:v>
                </c:pt>
                <c:pt idx="17107">
                  <c:v>29.521000000000001</c:v>
                </c:pt>
                <c:pt idx="17108">
                  <c:v>29.542000000000002</c:v>
                </c:pt>
                <c:pt idx="17109">
                  <c:v>29.521000000000001</c:v>
                </c:pt>
                <c:pt idx="17110">
                  <c:v>29.542000000000002</c:v>
                </c:pt>
                <c:pt idx="17111">
                  <c:v>29.521000000000001</c:v>
                </c:pt>
                <c:pt idx="17112">
                  <c:v>29.542000000000002</c:v>
                </c:pt>
                <c:pt idx="17113">
                  <c:v>29.521000000000001</c:v>
                </c:pt>
                <c:pt idx="17114">
                  <c:v>29.542000000000002</c:v>
                </c:pt>
                <c:pt idx="17115">
                  <c:v>29.521000000000001</c:v>
                </c:pt>
                <c:pt idx="17116">
                  <c:v>29.521000000000001</c:v>
                </c:pt>
                <c:pt idx="17117">
                  <c:v>29.562000000000001</c:v>
                </c:pt>
                <c:pt idx="17118">
                  <c:v>29.521000000000001</c:v>
                </c:pt>
                <c:pt idx="17119">
                  <c:v>29.521000000000001</c:v>
                </c:pt>
                <c:pt idx="17120">
                  <c:v>29.521000000000001</c:v>
                </c:pt>
                <c:pt idx="17121">
                  <c:v>29.521000000000001</c:v>
                </c:pt>
                <c:pt idx="17122">
                  <c:v>29.542000000000002</c:v>
                </c:pt>
                <c:pt idx="17123">
                  <c:v>29.501000000000001</c:v>
                </c:pt>
                <c:pt idx="17124">
                  <c:v>29.562000000000001</c:v>
                </c:pt>
                <c:pt idx="17125">
                  <c:v>29.521000000000001</c:v>
                </c:pt>
                <c:pt idx="17126">
                  <c:v>29.542000000000002</c:v>
                </c:pt>
                <c:pt idx="17127">
                  <c:v>29.521000000000001</c:v>
                </c:pt>
                <c:pt idx="17128">
                  <c:v>29.562000000000001</c:v>
                </c:pt>
                <c:pt idx="17129">
                  <c:v>29.521000000000001</c:v>
                </c:pt>
                <c:pt idx="17130">
                  <c:v>29.521000000000001</c:v>
                </c:pt>
                <c:pt idx="17131">
                  <c:v>29.542000000000002</c:v>
                </c:pt>
                <c:pt idx="17132">
                  <c:v>29.521000000000001</c:v>
                </c:pt>
                <c:pt idx="17133">
                  <c:v>29.542000000000002</c:v>
                </c:pt>
                <c:pt idx="17134">
                  <c:v>29.521000000000001</c:v>
                </c:pt>
                <c:pt idx="17135">
                  <c:v>29.542000000000002</c:v>
                </c:pt>
                <c:pt idx="17136">
                  <c:v>29.521000000000001</c:v>
                </c:pt>
                <c:pt idx="17137">
                  <c:v>29.542000000000002</c:v>
                </c:pt>
                <c:pt idx="17138">
                  <c:v>29.542000000000002</c:v>
                </c:pt>
                <c:pt idx="17139">
                  <c:v>29.521000000000001</c:v>
                </c:pt>
                <c:pt idx="17140">
                  <c:v>29.521000000000001</c:v>
                </c:pt>
                <c:pt idx="17141">
                  <c:v>29.542000000000002</c:v>
                </c:pt>
                <c:pt idx="17142">
                  <c:v>29.542000000000002</c:v>
                </c:pt>
                <c:pt idx="17143">
                  <c:v>29.521000000000001</c:v>
                </c:pt>
                <c:pt idx="17144">
                  <c:v>29.542000000000002</c:v>
                </c:pt>
                <c:pt idx="17145">
                  <c:v>29.521000000000001</c:v>
                </c:pt>
                <c:pt idx="17146">
                  <c:v>29.521000000000001</c:v>
                </c:pt>
                <c:pt idx="17147">
                  <c:v>29.542000000000002</c:v>
                </c:pt>
                <c:pt idx="17148">
                  <c:v>29.521000000000001</c:v>
                </c:pt>
                <c:pt idx="17149">
                  <c:v>29.521000000000001</c:v>
                </c:pt>
                <c:pt idx="17150">
                  <c:v>29.521000000000001</c:v>
                </c:pt>
                <c:pt idx="17151">
                  <c:v>29.521000000000001</c:v>
                </c:pt>
                <c:pt idx="17152">
                  <c:v>29.521000000000001</c:v>
                </c:pt>
                <c:pt idx="17153">
                  <c:v>29.542000000000002</c:v>
                </c:pt>
                <c:pt idx="17154">
                  <c:v>29.521000000000001</c:v>
                </c:pt>
                <c:pt idx="17155">
                  <c:v>29.521000000000001</c:v>
                </c:pt>
                <c:pt idx="17156">
                  <c:v>29.542000000000002</c:v>
                </c:pt>
                <c:pt idx="17157">
                  <c:v>29.542000000000002</c:v>
                </c:pt>
                <c:pt idx="17158">
                  <c:v>29.521000000000001</c:v>
                </c:pt>
                <c:pt idx="17159">
                  <c:v>29.521000000000001</c:v>
                </c:pt>
                <c:pt idx="17160">
                  <c:v>29.521000000000001</c:v>
                </c:pt>
                <c:pt idx="17161">
                  <c:v>29.542000000000002</c:v>
                </c:pt>
                <c:pt idx="17162">
                  <c:v>29.521000000000001</c:v>
                </c:pt>
                <c:pt idx="17163">
                  <c:v>29.521000000000001</c:v>
                </c:pt>
                <c:pt idx="17164">
                  <c:v>29.521000000000001</c:v>
                </c:pt>
                <c:pt idx="17165">
                  <c:v>29.542000000000002</c:v>
                </c:pt>
                <c:pt idx="17166">
                  <c:v>29.521000000000001</c:v>
                </c:pt>
                <c:pt idx="17167">
                  <c:v>29.521000000000001</c:v>
                </c:pt>
                <c:pt idx="17168">
                  <c:v>29.562000000000001</c:v>
                </c:pt>
                <c:pt idx="17169">
                  <c:v>29.521000000000001</c:v>
                </c:pt>
                <c:pt idx="17170">
                  <c:v>29.542000000000002</c:v>
                </c:pt>
                <c:pt idx="17171">
                  <c:v>29.542000000000002</c:v>
                </c:pt>
                <c:pt idx="17172">
                  <c:v>29.521000000000001</c:v>
                </c:pt>
                <c:pt idx="17173">
                  <c:v>29.521000000000001</c:v>
                </c:pt>
                <c:pt idx="17174">
                  <c:v>29.562000000000001</c:v>
                </c:pt>
                <c:pt idx="17175">
                  <c:v>29.542000000000002</c:v>
                </c:pt>
                <c:pt idx="17176">
                  <c:v>29.501000000000001</c:v>
                </c:pt>
                <c:pt idx="17177">
                  <c:v>29.562000000000001</c:v>
                </c:pt>
                <c:pt idx="17178">
                  <c:v>29.542000000000002</c:v>
                </c:pt>
                <c:pt idx="17179">
                  <c:v>29.521000000000001</c:v>
                </c:pt>
                <c:pt idx="17180">
                  <c:v>29.542000000000002</c:v>
                </c:pt>
                <c:pt idx="17181">
                  <c:v>29.542000000000002</c:v>
                </c:pt>
                <c:pt idx="17182">
                  <c:v>29.521000000000001</c:v>
                </c:pt>
                <c:pt idx="17183">
                  <c:v>29.521000000000001</c:v>
                </c:pt>
                <c:pt idx="17184">
                  <c:v>29.542000000000002</c:v>
                </c:pt>
                <c:pt idx="17185">
                  <c:v>29.542000000000002</c:v>
                </c:pt>
                <c:pt idx="17186">
                  <c:v>29.542000000000002</c:v>
                </c:pt>
                <c:pt idx="17187">
                  <c:v>29.521000000000001</c:v>
                </c:pt>
                <c:pt idx="17188">
                  <c:v>29.542000000000002</c:v>
                </c:pt>
                <c:pt idx="17189">
                  <c:v>29.542000000000002</c:v>
                </c:pt>
                <c:pt idx="17190">
                  <c:v>29.521000000000001</c:v>
                </c:pt>
                <c:pt idx="17191">
                  <c:v>29.521000000000001</c:v>
                </c:pt>
                <c:pt idx="17192">
                  <c:v>29.521000000000001</c:v>
                </c:pt>
                <c:pt idx="17193">
                  <c:v>29.542000000000002</c:v>
                </c:pt>
                <c:pt idx="17194">
                  <c:v>29.542000000000002</c:v>
                </c:pt>
                <c:pt idx="17195">
                  <c:v>29.521000000000001</c:v>
                </c:pt>
                <c:pt idx="17196">
                  <c:v>29.521000000000001</c:v>
                </c:pt>
                <c:pt idx="17197">
                  <c:v>29.542000000000002</c:v>
                </c:pt>
                <c:pt idx="17198">
                  <c:v>29.542000000000002</c:v>
                </c:pt>
                <c:pt idx="17199">
                  <c:v>29.521000000000001</c:v>
                </c:pt>
                <c:pt idx="17200">
                  <c:v>29.542000000000002</c:v>
                </c:pt>
                <c:pt idx="17201">
                  <c:v>29.521000000000001</c:v>
                </c:pt>
                <c:pt idx="17202">
                  <c:v>29.542000000000002</c:v>
                </c:pt>
                <c:pt idx="17203">
                  <c:v>29.521000000000001</c:v>
                </c:pt>
                <c:pt idx="17204">
                  <c:v>29.521000000000001</c:v>
                </c:pt>
                <c:pt idx="17205">
                  <c:v>29.542000000000002</c:v>
                </c:pt>
                <c:pt idx="17206">
                  <c:v>29.542000000000002</c:v>
                </c:pt>
                <c:pt idx="17207">
                  <c:v>29.521000000000001</c:v>
                </c:pt>
                <c:pt idx="17208">
                  <c:v>29.521000000000001</c:v>
                </c:pt>
                <c:pt idx="17209">
                  <c:v>29.521000000000001</c:v>
                </c:pt>
                <c:pt idx="17210">
                  <c:v>29.542000000000002</c:v>
                </c:pt>
                <c:pt idx="17211">
                  <c:v>29.521000000000001</c:v>
                </c:pt>
                <c:pt idx="17212">
                  <c:v>29.542000000000002</c:v>
                </c:pt>
                <c:pt idx="17213">
                  <c:v>29.542000000000002</c:v>
                </c:pt>
                <c:pt idx="17214">
                  <c:v>29.521000000000001</c:v>
                </c:pt>
                <c:pt idx="17215">
                  <c:v>29.542000000000002</c:v>
                </c:pt>
                <c:pt idx="17216">
                  <c:v>29.542000000000002</c:v>
                </c:pt>
                <c:pt idx="17217">
                  <c:v>29.501000000000001</c:v>
                </c:pt>
                <c:pt idx="17218">
                  <c:v>29.562000000000001</c:v>
                </c:pt>
                <c:pt idx="17219">
                  <c:v>29.521000000000001</c:v>
                </c:pt>
                <c:pt idx="17220">
                  <c:v>29.521000000000001</c:v>
                </c:pt>
                <c:pt idx="17221">
                  <c:v>29.582000000000001</c:v>
                </c:pt>
                <c:pt idx="17222">
                  <c:v>29.542000000000002</c:v>
                </c:pt>
                <c:pt idx="17223">
                  <c:v>29.521000000000001</c:v>
                </c:pt>
                <c:pt idx="17224">
                  <c:v>42.47</c:v>
                </c:pt>
                <c:pt idx="17225">
                  <c:v>39.31</c:v>
                </c:pt>
                <c:pt idx="17226">
                  <c:v>39.380000000000003</c:v>
                </c:pt>
                <c:pt idx="17227">
                  <c:v>39.700000000000003</c:v>
                </c:pt>
                <c:pt idx="17228">
                  <c:v>39.99</c:v>
                </c:pt>
                <c:pt idx="17229">
                  <c:v>40.07</c:v>
                </c:pt>
                <c:pt idx="17230">
                  <c:v>40.15</c:v>
                </c:pt>
                <c:pt idx="17231">
                  <c:v>40.229999999999997</c:v>
                </c:pt>
                <c:pt idx="17232">
                  <c:v>40.369999999999997</c:v>
                </c:pt>
                <c:pt idx="17233">
                  <c:v>40.47</c:v>
                </c:pt>
                <c:pt idx="17234">
                  <c:v>40.56</c:v>
                </c:pt>
                <c:pt idx="17235">
                  <c:v>40.619999999999997</c:v>
                </c:pt>
                <c:pt idx="17236">
                  <c:v>40.76</c:v>
                </c:pt>
                <c:pt idx="17237">
                  <c:v>40.86</c:v>
                </c:pt>
                <c:pt idx="17238">
                  <c:v>41.07</c:v>
                </c:pt>
                <c:pt idx="17239">
                  <c:v>41.25</c:v>
                </c:pt>
                <c:pt idx="17240">
                  <c:v>41.59</c:v>
                </c:pt>
                <c:pt idx="17241">
                  <c:v>41.88</c:v>
                </c:pt>
                <c:pt idx="17242">
                  <c:v>42.14</c:v>
                </c:pt>
                <c:pt idx="17243">
                  <c:v>42.47</c:v>
                </c:pt>
                <c:pt idx="17244">
                  <c:v>42.61</c:v>
                </c:pt>
                <c:pt idx="17245">
                  <c:v>42.63</c:v>
                </c:pt>
                <c:pt idx="17246">
                  <c:v>42.75</c:v>
                </c:pt>
                <c:pt idx="17247">
                  <c:v>42.86</c:v>
                </c:pt>
                <c:pt idx="17248">
                  <c:v>64.010000000000005</c:v>
                </c:pt>
                <c:pt idx="17249">
                  <c:v>66.94</c:v>
                </c:pt>
                <c:pt idx="17250">
                  <c:v>66.62</c:v>
                </c:pt>
                <c:pt idx="17251">
                  <c:v>66.290000000000006</c:v>
                </c:pt>
                <c:pt idx="17252">
                  <c:v>59.86</c:v>
                </c:pt>
                <c:pt idx="17253">
                  <c:v>55.79</c:v>
                </c:pt>
                <c:pt idx="17254">
                  <c:v>56.36</c:v>
                </c:pt>
                <c:pt idx="17255">
                  <c:v>56.95</c:v>
                </c:pt>
                <c:pt idx="17256">
                  <c:v>57.41</c:v>
                </c:pt>
                <c:pt idx="17257">
                  <c:v>57.86</c:v>
                </c:pt>
                <c:pt idx="17258">
                  <c:v>58.23</c:v>
                </c:pt>
                <c:pt idx="17259">
                  <c:v>58.55</c:v>
                </c:pt>
                <c:pt idx="17260">
                  <c:v>58.86</c:v>
                </c:pt>
                <c:pt idx="17261">
                  <c:v>59.08</c:v>
                </c:pt>
                <c:pt idx="17262">
                  <c:v>59.31</c:v>
                </c:pt>
                <c:pt idx="17263">
                  <c:v>59.37</c:v>
                </c:pt>
                <c:pt idx="17264">
                  <c:v>59.33</c:v>
                </c:pt>
                <c:pt idx="17265">
                  <c:v>59.14</c:v>
                </c:pt>
                <c:pt idx="17266">
                  <c:v>47.07</c:v>
                </c:pt>
                <c:pt idx="17267">
                  <c:v>71.14</c:v>
                </c:pt>
                <c:pt idx="17268">
                  <c:v>62.83</c:v>
                </c:pt>
                <c:pt idx="17269">
                  <c:v>160.94</c:v>
                </c:pt>
                <c:pt idx="17270">
                  <c:v>191.03</c:v>
                </c:pt>
                <c:pt idx="17271">
                  <c:v>185.56</c:v>
                </c:pt>
                <c:pt idx="17272">
                  <c:v>181.55</c:v>
                </c:pt>
                <c:pt idx="17273">
                  <c:v>177.51</c:v>
                </c:pt>
                <c:pt idx="17274">
                  <c:v>167.31</c:v>
                </c:pt>
                <c:pt idx="17275">
                  <c:v>132.83000000000001</c:v>
                </c:pt>
                <c:pt idx="17276">
                  <c:v>136.02000000000001</c:v>
                </c:pt>
                <c:pt idx="17277">
                  <c:v>143.07</c:v>
                </c:pt>
                <c:pt idx="17278">
                  <c:v>132.87</c:v>
                </c:pt>
                <c:pt idx="17279">
                  <c:v>101.37</c:v>
                </c:pt>
                <c:pt idx="17280">
                  <c:v>71.87</c:v>
                </c:pt>
                <c:pt idx="17281">
                  <c:v>72.400000000000006</c:v>
                </c:pt>
                <c:pt idx="17282">
                  <c:v>72.849999999999994</c:v>
                </c:pt>
                <c:pt idx="17283">
                  <c:v>73.290000000000006</c:v>
                </c:pt>
                <c:pt idx="17284">
                  <c:v>68.819999999999993</c:v>
                </c:pt>
                <c:pt idx="17285">
                  <c:v>62.26</c:v>
                </c:pt>
                <c:pt idx="17286">
                  <c:v>62.02</c:v>
                </c:pt>
                <c:pt idx="17287">
                  <c:v>65.010000000000005</c:v>
                </c:pt>
                <c:pt idx="17288">
                  <c:v>62.2</c:v>
                </c:pt>
                <c:pt idx="17289">
                  <c:v>59.82</c:v>
                </c:pt>
                <c:pt idx="17290">
                  <c:v>61.28</c:v>
                </c:pt>
                <c:pt idx="17291">
                  <c:v>62.73</c:v>
                </c:pt>
                <c:pt idx="17292">
                  <c:v>63.09</c:v>
                </c:pt>
                <c:pt idx="17293">
                  <c:v>64.34</c:v>
                </c:pt>
                <c:pt idx="17294">
                  <c:v>65.44</c:v>
                </c:pt>
                <c:pt idx="17295">
                  <c:v>66.11</c:v>
                </c:pt>
                <c:pt idx="17296">
                  <c:v>55.6</c:v>
                </c:pt>
                <c:pt idx="17297">
                  <c:v>53.85</c:v>
                </c:pt>
                <c:pt idx="17298">
                  <c:v>49.98</c:v>
                </c:pt>
                <c:pt idx="17299">
                  <c:v>49.39</c:v>
                </c:pt>
                <c:pt idx="17300">
                  <c:v>49.74</c:v>
                </c:pt>
                <c:pt idx="17301">
                  <c:v>46.09</c:v>
                </c:pt>
                <c:pt idx="17302">
                  <c:v>41.84</c:v>
                </c:pt>
                <c:pt idx="17303">
                  <c:v>42.25</c:v>
                </c:pt>
                <c:pt idx="17304">
                  <c:v>42.86</c:v>
                </c:pt>
                <c:pt idx="17305">
                  <c:v>43.3</c:v>
                </c:pt>
                <c:pt idx="17306">
                  <c:v>43.55</c:v>
                </c:pt>
                <c:pt idx="17307">
                  <c:v>43.94</c:v>
                </c:pt>
                <c:pt idx="17308">
                  <c:v>42.88</c:v>
                </c:pt>
                <c:pt idx="17309">
                  <c:v>43.37</c:v>
                </c:pt>
                <c:pt idx="17310">
                  <c:v>43.85</c:v>
                </c:pt>
                <c:pt idx="17311">
                  <c:v>42.43</c:v>
                </c:pt>
                <c:pt idx="17312">
                  <c:v>38.659999999999997</c:v>
                </c:pt>
                <c:pt idx="17313">
                  <c:v>57.9</c:v>
                </c:pt>
                <c:pt idx="17314">
                  <c:v>50.86</c:v>
                </c:pt>
                <c:pt idx="17315">
                  <c:v>40.229999999999997</c:v>
                </c:pt>
                <c:pt idx="17316">
                  <c:v>48.74</c:v>
                </c:pt>
                <c:pt idx="17317">
                  <c:v>52.65</c:v>
                </c:pt>
                <c:pt idx="17318">
                  <c:v>52</c:v>
                </c:pt>
                <c:pt idx="17319">
                  <c:v>51.31</c:v>
                </c:pt>
                <c:pt idx="17320">
                  <c:v>50.49</c:v>
                </c:pt>
                <c:pt idx="17321">
                  <c:v>49.37</c:v>
                </c:pt>
                <c:pt idx="17322">
                  <c:v>77.22</c:v>
                </c:pt>
                <c:pt idx="17323">
                  <c:v>72.09</c:v>
                </c:pt>
                <c:pt idx="17324">
                  <c:v>72.540000000000006</c:v>
                </c:pt>
                <c:pt idx="17325">
                  <c:v>72.680000000000007</c:v>
                </c:pt>
                <c:pt idx="17326">
                  <c:v>72.989999999999995</c:v>
                </c:pt>
                <c:pt idx="17327">
                  <c:v>74.52</c:v>
                </c:pt>
                <c:pt idx="17328">
                  <c:v>72.11</c:v>
                </c:pt>
                <c:pt idx="17329">
                  <c:v>68.77</c:v>
                </c:pt>
                <c:pt idx="17330">
                  <c:v>54.75</c:v>
                </c:pt>
                <c:pt idx="17331">
                  <c:v>53.95</c:v>
                </c:pt>
                <c:pt idx="17332">
                  <c:v>52.93</c:v>
                </c:pt>
                <c:pt idx="17333">
                  <c:v>45.04</c:v>
                </c:pt>
                <c:pt idx="17334">
                  <c:v>44.95</c:v>
                </c:pt>
                <c:pt idx="17335">
                  <c:v>44.79</c:v>
                </c:pt>
                <c:pt idx="17336">
                  <c:v>44.63</c:v>
                </c:pt>
                <c:pt idx="17337">
                  <c:v>40.409999999999997</c:v>
                </c:pt>
                <c:pt idx="17338">
                  <c:v>36.549999999999997</c:v>
                </c:pt>
                <c:pt idx="17339">
                  <c:v>50.65</c:v>
                </c:pt>
                <c:pt idx="17340">
                  <c:v>45.18</c:v>
                </c:pt>
                <c:pt idx="17341">
                  <c:v>45.01</c:v>
                </c:pt>
                <c:pt idx="17342">
                  <c:v>44.93</c:v>
                </c:pt>
                <c:pt idx="17343">
                  <c:v>44.91</c:v>
                </c:pt>
                <c:pt idx="17344">
                  <c:v>45.1</c:v>
                </c:pt>
                <c:pt idx="17345">
                  <c:v>45.32</c:v>
                </c:pt>
                <c:pt idx="17346">
                  <c:v>45.54</c:v>
                </c:pt>
                <c:pt idx="17347">
                  <c:v>45.83</c:v>
                </c:pt>
                <c:pt idx="17348">
                  <c:v>46.13</c:v>
                </c:pt>
                <c:pt idx="17349">
                  <c:v>46.5</c:v>
                </c:pt>
                <c:pt idx="17350">
                  <c:v>46.87</c:v>
                </c:pt>
                <c:pt idx="17351">
                  <c:v>47.27</c:v>
                </c:pt>
                <c:pt idx="17352">
                  <c:v>47.76</c:v>
                </c:pt>
                <c:pt idx="17353">
                  <c:v>48.58</c:v>
                </c:pt>
                <c:pt idx="17354">
                  <c:v>49.51</c:v>
                </c:pt>
                <c:pt idx="17355">
                  <c:v>50.37</c:v>
                </c:pt>
                <c:pt idx="17356">
                  <c:v>50.96</c:v>
                </c:pt>
                <c:pt idx="17357">
                  <c:v>46.26</c:v>
                </c:pt>
                <c:pt idx="17358">
                  <c:v>46.58</c:v>
                </c:pt>
                <c:pt idx="17359">
                  <c:v>47.21</c:v>
                </c:pt>
                <c:pt idx="17360">
                  <c:v>47.99</c:v>
                </c:pt>
                <c:pt idx="17361">
                  <c:v>48.94</c:v>
                </c:pt>
                <c:pt idx="17362">
                  <c:v>49.74</c:v>
                </c:pt>
                <c:pt idx="17363">
                  <c:v>50.27</c:v>
                </c:pt>
                <c:pt idx="17364">
                  <c:v>50.65</c:v>
                </c:pt>
                <c:pt idx="17365">
                  <c:v>49.7</c:v>
                </c:pt>
                <c:pt idx="17366">
                  <c:v>41.23</c:v>
                </c:pt>
                <c:pt idx="17367">
                  <c:v>39.229999999999997</c:v>
                </c:pt>
                <c:pt idx="17368">
                  <c:v>39.29</c:v>
                </c:pt>
                <c:pt idx="17369">
                  <c:v>39.31</c:v>
                </c:pt>
                <c:pt idx="17370">
                  <c:v>39.44</c:v>
                </c:pt>
                <c:pt idx="17371">
                  <c:v>39.5</c:v>
                </c:pt>
                <c:pt idx="17372">
                  <c:v>39.6</c:v>
                </c:pt>
                <c:pt idx="17373">
                  <c:v>39.68</c:v>
                </c:pt>
                <c:pt idx="17374">
                  <c:v>38.21</c:v>
                </c:pt>
                <c:pt idx="17375">
                  <c:v>36.81</c:v>
                </c:pt>
                <c:pt idx="17376">
                  <c:v>54.79</c:v>
                </c:pt>
                <c:pt idx="17377">
                  <c:v>53.18</c:v>
                </c:pt>
                <c:pt idx="17378">
                  <c:v>51.49</c:v>
                </c:pt>
                <c:pt idx="17379">
                  <c:v>50.94</c:v>
                </c:pt>
                <c:pt idx="17380">
                  <c:v>69.63</c:v>
                </c:pt>
                <c:pt idx="17381">
                  <c:v>72.739999999999995</c:v>
                </c:pt>
                <c:pt idx="17382">
                  <c:v>75.25</c:v>
                </c:pt>
                <c:pt idx="17383">
                  <c:v>75.64</c:v>
                </c:pt>
                <c:pt idx="17384">
                  <c:v>80.16</c:v>
                </c:pt>
                <c:pt idx="17385">
                  <c:v>90.6</c:v>
                </c:pt>
                <c:pt idx="17386">
                  <c:v>92.37</c:v>
                </c:pt>
                <c:pt idx="17387">
                  <c:v>94.98</c:v>
                </c:pt>
                <c:pt idx="17388">
                  <c:v>93.08</c:v>
                </c:pt>
                <c:pt idx="17389">
                  <c:v>93.04</c:v>
                </c:pt>
                <c:pt idx="17390">
                  <c:v>91.27</c:v>
                </c:pt>
                <c:pt idx="17391">
                  <c:v>89.15</c:v>
                </c:pt>
                <c:pt idx="17392">
                  <c:v>92.62</c:v>
                </c:pt>
                <c:pt idx="17393">
                  <c:v>94.22</c:v>
                </c:pt>
                <c:pt idx="17394">
                  <c:v>95.14</c:v>
                </c:pt>
                <c:pt idx="17395">
                  <c:v>95.49</c:v>
                </c:pt>
                <c:pt idx="17396">
                  <c:v>96.02</c:v>
                </c:pt>
                <c:pt idx="17397">
                  <c:v>96.5</c:v>
                </c:pt>
                <c:pt idx="17398">
                  <c:v>96.87</c:v>
                </c:pt>
                <c:pt idx="17399">
                  <c:v>97.07</c:v>
                </c:pt>
                <c:pt idx="17400">
                  <c:v>93.96</c:v>
                </c:pt>
                <c:pt idx="17401">
                  <c:v>92.19</c:v>
                </c:pt>
                <c:pt idx="17402">
                  <c:v>89.5</c:v>
                </c:pt>
                <c:pt idx="17403">
                  <c:v>82.97</c:v>
                </c:pt>
                <c:pt idx="17404">
                  <c:v>82.35</c:v>
                </c:pt>
                <c:pt idx="17405">
                  <c:v>83.19</c:v>
                </c:pt>
                <c:pt idx="17406">
                  <c:v>82.52</c:v>
                </c:pt>
                <c:pt idx="17407">
                  <c:v>84.61</c:v>
                </c:pt>
                <c:pt idx="17408">
                  <c:v>102.9</c:v>
                </c:pt>
                <c:pt idx="17409">
                  <c:v>99.42</c:v>
                </c:pt>
                <c:pt idx="17410">
                  <c:v>103.73</c:v>
                </c:pt>
                <c:pt idx="17411">
                  <c:v>103.91</c:v>
                </c:pt>
                <c:pt idx="17412">
                  <c:v>96.91</c:v>
                </c:pt>
                <c:pt idx="17413">
                  <c:v>90.68</c:v>
                </c:pt>
                <c:pt idx="17414">
                  <c:v>92.78</c:v>
                </c:pt>
                <c:pt idx="17415">
                  <c:v>104.32</c:v>
                </c:pt>
                <c:pt idx="17416">
                  <c:v>108.88</c:v>
                </c:pt>
                <c:pt idx="17417">
                  <c:v>118.02</c:v>
                </c:pt>
                <c:pt idx="17418">
                  <c:v>119</c:v>
                </c:pt>
                <c:pt idx="17419">
                  <c:v>115.8</c:v>
                </c:pt>
                <c:pt idx="17420">
                  <c:v>115.23</c:v>
                </c:pt>
                <c:pt idx="17421">
                  <c:v>115.68</c:v>
                </c:pt>
                <c:pt idx="17422">
                  <c:v>115.01</c:v>
                </c:pt>
                <c:pt idx="17423">
                  <c:v>111.43</c:v>
                </c:pt>
                <c:pt idx="17424">
                  <c:v>113.3</c:v>
                </c:pt>
                <c:pt idx="17425">
                  <c:v>113.93</c:v>
                </c:pt>
                <c:pt idx="17426">
                  <c:v>115.32</c:v>
                </c:pt>
                <c:pt idx="17427">
                  <c:v>112.91</c:v>
                </c:pt>
                <c:pt idx="17428">
                  <c:v>113.44</c:v>
                </c:pt>
                <c:pt idx="17429">
                  <c:v>114.3</c:v>
                </c:pt>
                <c:pt idx="17430">
                  <c:v>113.4</c:v>
                </c:pt>
                <c:pt idx="17431">
                  <c:v>110.19</c:v>
                </c:pt>
                <c:pt idx="17432">
                  <c:v>109.23</c:v>
                </c:pt>
                <c:pt idx="17433">
                  <c:v>110.06</c:v>
                </c:pt>
                <c:pt idx="17434">
                  <c:v>110.88</c:v>
                </c:pt>
                <c:pt idx="17435">
                  <c:v>109.03</c:v>
                </c:pt>
                <c:pt idx="17436">
                  <c:v>99.76</c:v>
                </c:pt>
                <c:pt idx="17437">
                  <c:v>107.27</c:v>
                </c:pt>
                <c:pt idx="17438">
                  <c:v>105.93</c:v>
                </c:pt>
                <c:pt idx="17439">
                  <c:v>112.49</c:v>
                </c:pt>
                <c:pt idx="17440">
                  <c:v>114.24</c:v>
                </c:pt>
                <c:pt idx="17441">
                  <c:v>114.93</c:v>
                </c:pt>
                <c:pt idx="17442">
                  <c:v>109.17</c:v>
                </c:pt>
                <c:pt idx="17443">
                  <c:v>103.79</c:v>
                </c:pt>
                <c:pt idx="17444">
                  <c:v>106.52</c:v>
                </c:pt>
                <c:pt idx="17445">
                  <c:v>111.86</c:v>
                </c:pt>
                <c:pt idx="17446">
                  <c:v>112.45</c:v>
                </c:pt>
                <c:pt idx="17447">
                  <c:v>114.85</c:v>
                </c:pt>
                <c:pt idx="17448">
                  <c:v>114.42</c:v>
                </c:pt>
                <c:pt idx="17449">
                  <c:v>111.51</c:v>
                </c:pt>
                <c:pt idx="17450">
                  <c:v>103.94</c:v>
                </c:pt>
                <c:pt idx="17451">
                  <c:v>101.59</c:v>
                </c:pt>
                <c:pt idx="17452">
                  <c:v>99.94</c:v>
                </c:pt>
                <c:pt idx="17453">
                  <c:v>96.28</c:v>
                </c:pt>
                <c:pt idx="17454">
                  <c:v>101.25</c:v>
                </c:pt>
                <c:pt idx="17455">
                  <c:v>85.1</c:v>
                </c:pt>
                <c:pt idx="17456">
                  <c:v>81.44</c:v>
                </c:pt>
                <c:pt idx="17457">
                  <c:v>80.83</c:v>
                </c:pt>
                <c:pt idx="17458">
                  <c:v>81.44</c:v>
                </c:pt>
                <c:pt idx="17459">
                  <c:v>74.94</c:v>
                </c:pt>
                <c:pt idx="17460">
                  <c:v>72.739999999999995</c:v>
                </c:pt>
                <c:pt idx="17461">
                  <c:v>62.3</c:v>
                </c:pt>
                <c:pt idx="17462">
                  <c:v>55.21</c:v>
                </c:pt>
                <c:pt idx="17463">
                  <c:v>55.09</c:v>
                </c:pt>
                <c:pt idx="17464">
                  <c:v>54.89</c:v>
                </c:pt>
                <c:pt idx="17465">
                  <c:v>55.01</c:v>
                </c:pt>
                <c:pt idx="17466">
                  <c:v>54.97</c:v>
                </c:pt>
                <c:pt idx="17467">
                  <c:v>54.87</c:v>
                </c:pt>
                <c:pt idx="17468">
                  <c:v>54.75</c:v>
                </c:pt>
                <c:pt idx="17469">
                  <c:v>54.67</c:v>
                </c:pt>
                <c:pt idx="17470">
                  <c:v>54.01</c:v>
                </c:pt>
                <c:pt idx="17471">
                  <c:v>45.5</c:v>
                </c:pt>
                <c:pt idx="17472">
                  <c:v>45.67</c:v>
                </c:pt>
                <c:pt idx="17473">
                  <c:v>45.77</c:v>
                </c:pt>
                <c:pt idx="17474">
                  <c:v>45.81</c:v>
                </c:pt>
                <c:pt idx="17475">
                  <c:v>45.58</c:v>
                </c:pt>
                <c:pt idx="17476">
                  <c:v>45.75</c:v>
                </c:pt>
                <c:pt idx="17477">
                  <c:v>45.83</c:v>
                </c:pt>
                <c:pt idx="17478">
                  <c:v>45.93</c:v>
                </c:pt>
                <c:pt idx="17479">
                  <c:v>56.19</c:v>
                </c:pt>
                <c:pt idx="17480">
                  <c:v>69.040000000000006</c:v>
                </c:pt>
                <c:pt idx="17481">
                  <c:v>69.83</c:v>
                </c:pt>
                <c:pt idx="17482">
                  <c:v>60.18</c:v>
                </c:pt>
                <c:pt idx="17483">
                  <c:v>59.84</c:v>
                </c:pt>
                <c:pt idx="17484">
                  <c:v>60.14</c:v>
                </c:pt>
                <c:pt idx="17485">
                  <c:v>60.41</c:v>
                </c:pt>
                <c:pt idx="17486">
                  <c:v>60.63</c:v>
                </c:pt>
                <c:pt idx="17487">
                  <c:v>54.12</c:v>
                </c:pt>
                <c:pt idx="17488">
                  <c:v>45.06</c:v>
                </c:pt>
                <c:pt idx="17489">
                  <c:v>45.36</c:v>
                </c:pt>
                <c:pt idx="17490">
                  <c:v>45.81</c:v>
                </c:pt>
                <c:pt idx="17491">
                  <c:v>46.4</c:v>
                </c:pt>
                <c:pt idx="17492">
                  <c:v>47.09</c:v>
                </c:pt>
                <c:pt idx="17493">
                  <c:v>45.44</c:v>
                </c:pt>
                <c:pt idx="17494">
                  <c:v>37.22</c:v>
                </c:pt>
                <c:pt idx="17495">
                  <c:v>61.65</c:v>
                </c:pt>
                <c:pt idx="17496">
                  <c:v>81.739999999999995</c:v>
                </c:pt>
                <c:pt idx="17497">
                  <c:v>104.32</c:v>
                </c:pt>
                <c:pt idx="17498">
                  <c:v>99.52</c:v>
                </c:pt>
                <c:pt idx="17499">
                  <c:v>95.63</c:v>
                </c:pt>
                <c:pt idx="17500">
                  <c:v>98.09</c:v>
                </c:pt>
                <c:pt idx="17501">
                  <c:v>99.42</c:v>
                </c:pt>
                <c:pt idx="17502">
                  <c:v>97.46</c:v>
                </c:pt>
                <c:pt idx="17503">
                  <c:v>96.24</c:v>
                </c:pt>
                <c:pt idx="17504">
                  <c:v>93.04</c:v>
                </c:pt>
                <c:pt idx="17505">
                  <c:v>91.66</c:v>
                </c:pt>
                <c:pt idx="17506">
                  <c:v>92.49</c:v>
                </c:pt>
                <c:pt idx="17507">
                  <c:v>93.71</c:v>
                </c:pt>
                <c:pt idx="17508">
                  <c:v>90.03</c:v>
                </c:pt>
                <c:pt idx="17509">
                  <c:v>96.48</c:v>
                </c:pt>
                <c:pt idx="17510">
                  <c:v>100.54</c:v>
                </c:pt>
                <c:pt idx="17511">
                  <c:v>101.43</c:v>
                </c:pt>
                <c:pt idx="17512">
                  <c:v>102.37</c:v>
                </c:pt>
                <c:pt idx="17513">
                  <c:v>103.02</c:v>
                </c:pt>
                <c:pt idx="17514">
                  <c:v>98.89</c:v>
                </c:pt>
                <c:pt idx="17515">
                  <c:v>84.27</c:v>
                </c:pt>
                <c:pt idx="17516">
                  <c:v>97.99</c:v>
                </c:pt>
                <c:pt idx="17517">
                  <c:v>93.29</c:v>
                </c:pt>
                <c:pt idx="17518">
                  <c:v>92.43</c:v>
                </c:pt>
                <c:pt idx="17519">
                  <c:v>81.19</c:v>
                </c:pt>
                <c:pt idx="17520">
                  <c:v>63.7</c:v>
                </c:pt>
                <c:pt idx="17521">
                  <c:v>64.540000000000006</c:v>
                </c:pt>
                <c:pt idx="17522">
                  <c:v>65.17</c:v>
                </c:pt>
                <c:pt idx="17523">
                  <c:v>65.58</c:v>
                </c:pt>
                <c:pt idx="17524">
                  <c:v>66.17</c:v>
                </c:pt>
                <c:pt idx="17525">
                  <c:v>66.510000000000005</c:v>
                </c:pt>
                <c:pt idx="17526">
                  <c:v>66.78</c:v>
                </c:pt>
                <c:pt idx="17527">
                  <c:v>66.98</c:v>
                </c:pt>
                <c:pt idx="17528">
                  <c:v>67.150000000000006</c:v>
                </c:pt>
                <c:pt idx="17529">
                  <c:v>70.73</c:v>
                </c:pt>
                <c:pt idx="17530">
                  <c:v>69</c:v>
                </c:pt>
                <c:pt idx="17531">
                  <c:v>69.239999999999995</c:v>
                </c:pt>
                <c:pt idx="17532">
                  <c:v>65.27</c:v>
                </c:pt>
                <c:pt idx="17533">
                  <c:v>64.930000000000007</c:v>
                </c:pt>
                <c:pt idx="17534">
                  <c:v>65.11</c:v>
                </c:pt>
                <c:pt idx="17535">
                  <c:v>65.33</c:v>
                </c:pt>
                <c:pt idx="17536">
                  <c:v>65.58</c:v>
                </c:pt>
                <c:pt idx="17537">
                  <c:v>86.16</c:v>
                </c:pt>
                <c:pt idx="17538">
                  <c:v>93.25</c:v>
                </c:pt>
                <c:pt idx="17539">
                  <c:v>95.69</c:v>
                </c:pt>
                <c:pt idx="17540">
                  <c:v>94.41</c:v>
                </c:pt>
                <c:pt idx="17541">
                  <c:v>90.15</c:v>
                </c:pt>
                <c:pt idx="17542">
                  <c:v>91.17</c:v>
                </c:pt>
                <c:pt idx="17543">
                  <c:v>91.88</c:v>
                </c:pt>
                <c:pt idx="17544">
                  <c:v>92.47</c:v>
                </c:pt>
                <c:pt idx="17545">
                  <c:v>92.78</c:v>
                </c:pt>
                <c:pt idx="17546">
                  <c:v>90.95</c:v>
                </c:pt>
                <c:pt idx="17547">
                  <c:v>89.17</c:v>
                </c:pt>
                <c:pt idx="17548">
                  <c:v>95.69</c:v>
                </c:pt>
                <c:pt idx="17549">
                  <c:v>93.71</c:v>
                </c:pt>
                <c:pt idx="17550">
                  <c:v>92.39</c:v>
                </c:pt>
                <c:pt idx="17551">
                  <c:v>96.75</c:v>
                </c:pt>
                <c:pt idx="17552">
                  <c:v>105.69</c:v>
                </c:pt>
                <c:pt idx="17553">
                  <c:v>115.97</c:v>
                </c:pt>
                <c:pt idx="17554">
                  <c:v>112.65</c:v>
                </c:pt>
                <c:pt idx="17555">
                  <c:v>117.82</c:v>
                </c:pt>
                <c:pt idx="17556">
                  <c:v>120.43</c:v>
                </c:pt>
                <c:pt idx="17557">
                  <c:v>120.28</c:v>
                </c:pt>
                <c:pt idx="17558">
                  <c:v>108.25</c:v>
                </c:pt>
                <c:pt idx="17559">
                  <c:v>101.63</c:v>
                </c:pt>
                <c:pt idx="17560">
                  <c:v>108.74</c:v>
                </c:pt>
                <c:pt idx="17561">
                  <c:v>106.44</c:v>
                </c:pt>
                <c:pt idx="17562">
                  <c:v>105.32</c:v>
                </c:pt>
                <c:pt idx="17563">
                  <c:v>104.67</c:v>
                </c:pt>
                <c:pt idx="17564">
                  <c:v>103.39</c:v>
                </c:pt>
                <c:pt idx="17565">
                  <c:v>106.38</c:v>
                </c:pt>
                <c:pt idx="17566">
                  <c:v>107.09</c:v>
                </c:pt>
                <c:pt idx="17567">
                  <c:v>107.84</c:v>
                </c:pt>
                <c:pt idx="17568">
                  <c:v>108.88</c:v>
                </c:pt>
                <c:pt idx="17569">
                  <c:v>110.23</c:v>
                </c:pt>
                <c:pt idx="17570">
                  <c:v>104.55</c:v>
                </c:pt>
                <c:pt idx="17571">
                  <c:v>101</c:v>
                </c:pt>
                <c:pt idx="17572">
                  <c:v>107.4</c:v>
                </c:pt>
                <c:pt idx="17573">
                  <c:v>108.94</c:v>
                </c:pt>
                <c:pt idx="17574">
                  <c:v>109.53</c:v>
                </c:pt>
                <c:pt idx="17575">
                  <c:v>97.6</c:v>
                </c:pt>
                <c:pt idx="17576">
                  <c:v>111</c:v>
                </c:pt>
                <c:pt idx="17577">
                  <c:v>104.57</c:v>
                </c:pt>
                <c:pt idx="17578">
                  <c:v>92.86</c:v>
                </c:pt>
                <c:pt idx="17579">
                  <c:v>93.04</c:v>
                </c:pt>
                <c:pt idx="17580">
                  <c:v>107.17</c:v>
                </c:pt>
                <c:pt idx="17581">
                  <c:v>94.47</c:v>
                </c:pt>
                <c:pt idx="17582">
                  <c:v>100.84</c:v>
                </c:pt>
                <c:pt idx="17583">
                  <c:v>105.85</c:v>
                </c:pt>
                <c:pt idx="17584">
                  <c:v>106.07</c:v>
                </c:pt>
                <c:pt idx="17585">
                  <c:v>106.83</c:v>
                </c:pt>
                <c:pt idx="17586">
                  <c:v>107.74</c:v>
                </c:pt>
                <c:pt idx="17587">
                  <c:v>108.58</c:v>
                </c:pt>
                <c:pt idx="17588">
                  <c:v>109.6</c:v>
                </c:pt>
                <c:pt idx="17589">
                  <c:v>110.23</c:v>
                </c:pt>
                <c:pt idx="17590">
                  <c:v>110.78</c:v>
                </c:pt>
                <c:pt idx="17591">
                  <c:v>111.29</c:v>
                </c:pt>
                <c:pt idx="17592">
                  <c:v>104.89</c:v>
                </c:pt>
                <c:pt idx="17593">
                  <c:v>106.44</c:v>
                </c:pt>
                <c:pt idx="17594">
                  <c:v>110.84</c:v>
                </c:pt>
                <c:pt idx="17595">
                  <c:v>111.73</c:v>
                </c:pt>
                <c:pt idx="17596">
                  <c:v>103.79</c:v>
                </c:pt>
                <c:pt idx="17597">
                  <c:v>99.17</c:v>
                </c:pt>
                <c:pt idx="17598">
                  <c:v>90.91</c:v>
                </c:pt>
                <c:pt idx="17599">
                  <c:v>109.84</c:v>
                </c:pt>
                <c:pt idx="17600">
                  <c:v>100.78</c:v>
                </c:pt>
                <c:pt idx="17601">
                  <c:v>103.98</c:v>
                </c:pt>
                <c:pt idx="17602">
                  <c:v>109.8</c:v>
                </c:pt>
                <c:pt idx="17603">
                  <c:v>104.91</c:v>
                </c:pt>
                <c:pt idx="17604">
                  <c:v>104.75</c:v>
                </c:pt>
                <c:pt idx="17605">
                  <c:v>106.32</c:v>
                </c:pt>
                <c:pt idx="17606">
                  <c:v>107.15</c:v>
                </c:pt>
                <c:pt idx="17607">
                  <c:v>107.58</c:v>
                </c:pt>
                <c:pt idx="17608">
                  <c:v>103.67</c:v>
                </c:pt>
                <c:pt idx="17609">
                  <c:v>103.28</c:v>
                </c:pt>
                <c:pt idx="17610">
                  <c:v>104.22</c:v>
                </c:pt>
                <c:pt idx="17611">
                  <c:v>103</c:v>
                </c:pt>
                <c:pt idx="17612">
                  <c:v>103.83</c:v>
                </c:pt>
                <c:pt idx="17613">
                  <c:v>103.47</c:v>
                </c:pt>
                <c:pt idx="17614">
                  <c:v>100.56</c:v>
                </c:pt>
                <c:pt idx="17615">
                  <c:v>105.1</c:v>
                </c:pt>
                <c:pt idx="17616">
                  <c:v>110.67</c:v>
                </c:pt>
                <c:pt idx="17617">
                  <c:v>111.53</c:v>
                </c:pt>
                <c:pt idx="17618">
                  <c:v>112.1</c:v>
                </c:pt>
                <c:pt idx="17619">
                  <c:v>110.47</c:v>
                </c:pt>
                <c:pt idx="17620">
                  <c:v>108.35</c:v>
                </c:pt>
                <c:pt idx="17621">
                  <c:v>105.77</c:v>
                </c:pt>
                <c:pt idx="17622">
                  <c:v>97.99</c:v>
                </c:pt>
                <c:pt idx="17623">
                  <c:v>103.73</c:v>
                </c:pt>
                <c:pt idx="17624">
                  <c:v>103.45</c:v>
                </c:pt>
                <c:pt idx="17625">
                  <c:v>105.54</c:v>
                </c:pt>
                <c:pt idx="17626">
                  <c:v>102.41</c:v>
                </c:pt>
                <c:pt idx="17627">
                  <c:v>89.15</c:v>
                </c:pt>
                <c:pt idx="17628">
                  <c:v>98.64</c:v>
                </c:pt>
                <c:pt idx="17629">
                  <c:v>113.22</c:v>
                </c:pt>
                <c:pt idx="17630">
                  <c:v>105.89</c:v>
                </c:pt>
                <c:pt idx="17631">
                  <c:v>107.36</c:v>
                </c:pt>
                <c:pt idx="17632">
                  <c:v>107.19</c:v>
                </c:pt>
                <c:pt idx="17633">
                  <c:v>108.74</c:v>
                </c:pt>
                <c:pt idx="17634">
                  <c:v>110.65</c:v>
                </c:pt>
                <c:pt idx="17635">
                  <c:v>109.92</c:v>
                </c:pt>
                <c:pt idx="17636">
                  <c:v>107.27</c:v>
                </c:pt>
                <c:pt idx="17637">
                  <c:v>108.31</c:v>
                </c:pt>
                <c:pt idx="17638">
                  <c:v>111.12</c:v>
                </c:pt>
                <c:pt idx="17639">
                  <c:v>113.42</c:v>
                </c:pt>
                <c:pt idx="17640">
                  <c:v>106.2</c:v>
                </c:pt>
                <c:pt idx="17641">
                  <c:v>105.22</c:v>
                </c:pt>
                <c:pt idx="17642">
                  <c:v>112.89</c:v>
                </c:pt>
                <c:pt idx="17643">
                  <c:v>113.93</c:v>
                </c:pt>
                <c:pt idx="17644">
                  <c:v>114.5</c:v>
                </c:pt>
                <c:pt idx="17645">
                  <c:v>114.34</c:v>
                </c:pt>
                <c:pt idx="17646">
                  <c:v>90.64</c:v>
                </c:pt>
                <c:pt idx="17647">
                  <c:v>100.25</c:v>
                </c:pt>
                <c:pt idx="17648">
                  <c:v>103.34</c:v>
                </c:pt>
                <c:pt idx="17649">
                  <c:v>114.87</c:v>
                </c:pt>
                <c:pt idx="17650">
                  <c:v>111.73</c:v>
                </c:pt>
                <c:pt idx="17651">
                  <c:v>111.16</c:v>
                </c:pt>
                <c:pt idx="17652">
                  <c:v>110.92</c:v>
                </c:pt>
                <c:pt idx="17653">
                  <c:v>110.88</c:v>
                </c:pt>
                <c:pt idx="17654">
                  <c:v>111.49</c:v>
                </c:pt>
                <c:pt idx="17655">
                  <c:v>112.28</c:v>
                </c:pt>
                <c:pt idx="17656">
                  <c:v>113.2</c:v>
                </c:pt>
                <c:pt idx="17657">
                  <c:v>113.52</c:v>
                </c:pt>
                <c:pt idx="17658">
                  <c:v>113.89</c:v>
                </c:pt>
                <c:pt idx="17659">
                  <c:v>114.58</c:v>
                </c:pt>
                <c:pt idx="17660">
                  <c:v>114.95</c:v>
                </c:pt>
                <c:pt idx="17661">
                  <c:v>112.26</c:v>
                </c:pt>
                <c:pt idx="17662">
                  <c:v>106.87</c:v>
                </c:pt>
                <c:pt idx="17663">
                  <c:v>99.88</c:v>
                </c:pt>
                <c:pt idx="17664">
                  <c:v>104.36</c:v>
                </c:pt>
                <c:pt idx="17665">
                  <c:v>109.98</c:v>
                </c:pt>
                <c:pt idx="17666">
                  <c:v>104.04</c:v>
                </c:pt>
                <c:pt idx="17667">
                  <c:v>102.75</c:v>
                </c:pt>
                <c:pt idx="17668">
                  <c:v>106.68</c:v>
                </c:pt>
                <c:pt idx="17669">
                  <c:v>110.92</c:v>
                </c:pt>
                <c:pt idx="17670">
                  <c:v>111.04</c:v>
                </c:pt>
                <c:pt idx="17671">
                  <c:v>106.3</c:v>
                </c:pt>
                <c:pt idx="17672">
                  <c:v>108.96</c:v>
                </c:pt>
                <c:pt idx="17673">
                  <c:v>111.29</c:v>
                </c:pt>
                <c:pt idx="17674">
                  <c:v>105.97</c:v>
                </c:pt>
                <c:pt idx="17675">
                  <c:v>98.03</c:v>
                </c:pt>
                <c:pt idx="17676">
                  <c:v>97.97</c:v>
                </c:pt>
                <c:pt idx="17677">
                  <c:v>97.99</c:v>
                </c:pt>
                <c:pt idx="17678">
                  <c:v>98.52</c:v>
                </c:pt>
                <c:pt idx="17679">
                  <c:v>97.42</c:v>
                </c:pt>
                <c:pt idx="17680">
                  <c:v>97.77</c:v>
                </c:pt>
                <c:pt idx="17681">
                  <c:v>94.83</c:v>
                </c:pt>
                <c:pt idx="17682">
                  <c:v>94.79</c:v>
                </c:pt>
                <c:pt idx="17683">
                  <c:v>95.26</c:v>
                </c:pt>
                <c:pt idx="17684">
                  <c:v>95.51</c:v>
                </c:pt>
                <c:pt idx="17685">
                  <c:v>93.02</c:v>
                </c:pt>
                <c:pt idx="17686">
                  <c:v>85.18</c:v>
                </c:pt>
                <c:pt idx="17687">
                  <c:v>95.12</c:v>
                </c:pt>
                <c:pt idx="17688">
                  <c:v>98.03</c:v>
                </c:pt>
                <c:pt idx="17689">
                  <c:v>98.56</c:v>
                </c:pt>
                <c:pt idx="17690">
                  <c:v>97.32</c:v>
                </c:pt>
                <c:pt idx="17691">
                  <c:v>94.69</c:v>
                </c:pt>
                <c:pt idx="17692">
                  <c:v>94.88</c:v>
                </c:pt>
                <c:pt idx="17693">
                  <c:v>107.03</c:v>
                </c:pt>
                <c:pt idx="17694">
                  <c:v>108.17</c:v>
                </c:pt>
                <c:pt idx="17695">
                  <c:v>106.03</c:v>
                </c:pt>
                <c:pt idx="17696">
                  <c:v>105.79</c:v>
                </c:pt>
                <c:pt idx="17697">
                  <c:v>105.5</c:v>
                </c:pt>
                <c:pt idx="17698">
                  <c:v>104.14</c:v>
                </c:pt>
                <c:pt idx="17699">
                  <c:v>85.77</c:v>
                </c:pt>
                <c:pt idx="17700">
                  <c:v>84.84</c:v>
                </c:pt>
                <c:pt idx="17701">
                  <c:v>85.92</c:v>
                </c:pt>
                <c:pt idx="17702">
                  <c:v>101</c:v>
                </c:pt>
                <c:pt idx="17703">
                  <c:v>105.2</c:v>
                </c:pt>
                <c:pt idx="17704">
                  <c:v>103.67</c:v>
                </c:pt>
                <c:pt idx="17705">
                  <c:v>104.71</c:v>
                </c:pt>
                <c:pt idx="17706">
                  <c:v>106.05</c:v>
                </c:pt>
                <c:pt idx="17707">
                  <c:v>106.77</c:v>
                </c:pt>
                <c:pt idx="17708">
                  <c:v>107.17</c:v>
                </c:pt>
                <c:pt idx="17709">
                  <c:v>108.41</c:v>
                </c:pt>
                <c:pt idx="17710">
                  <c:v>109.29</c:v>
                </c:pt>
                <c:pt idx="17711">
                  <c:v>106.03</c:v>
                </c:pt>
                <c:pt idx="17712">
                  <c:v>96.91</c:v>
                </c:pt>
                <c:pt idx="17713">
                  <c:v>102.84</c:v>
                </c:pt>
                <c:pt idx="17714">
                  <c:v>102.12</c:v>
                </c:pt>
                <c:pt idx="17715">
                  <c:v>101.08</c:v>
                </c:pt>
                <c:pt idx="17716">
                  <c:v>87.95</c:v>
                </c:pt>
                <c:pt idx="17717">
                  <c:v>85.08</c:v>
                </c:pt>
                <c:pt idx="17718">
                  <c:v>91.58</c:v>
                </c:pt>
                <c:pt idx="17719">
                  <c:v>107.52</c:v>
                </c:pt>
                <c:pt idx="17720">
                  <c:v>86.53</c:v>
                </c:pt>
                <c:pt idx="17721">
                  <c:v>85.33</c:v>
                </c:pt>
                <c:pt idx="17722">
                  <c:v>84.53</c:v>
                </c:pt>
                <c:pt idx="17723">
                  <c:v>84.19</c:v>
                </c:pt>
                <c:pt idx="17724">
                  <c:v>83.27</c:v>
                </c:pt>
                <c:pt idx="17725">
                  <c:v>83.33</c:v>
                </c:pt>
                <c:pt idx="17726">
                  <c:v>83.96</c:v>
                </c:pt>
                <c:pt idx="17727">
                  <c:v>84.68</c:v>
                </c:pt>
                <c:pt idx="17728">
                  <c:v>85.27</c:v>
                </c:pt>
                <c:pt idx="17729">
                  <c:v>83.76</c:v>
                </c:pt>
                <c:pt idx="17730">
                  <c:v>70.12</c:v>
                </c:pt>
                <c:pt idx="17731">
                  <c:v>60.28</c:v>
                </c:pt>
                <c:pt idx="17732">
                  <c:v>60.24</c:v>
                </c:pt>
                <c:pt idx="17733">
                  <c:v>58.64</c:v>
                </c:pt>
                <c:pt idx="17734">
                  <c:v>59.02</c:v>
                </c:pt>
                <c:pt idx="17735">
                  <c:v>59.92</c:v>
                </c:pt>
                <c:pt idx="17736">
                  <c:v>60.63</c:v>
                </c:pt>
                <c:pt idx="17737">
                  <c:v>75.13</c:v>
                </c:pt>
                <c:pt idx="17738">
                  <c:v>95.38</c:v>
                </c:pt>
                <c:pt idx="17739">
                  <c:v>94.51</c:v>
                </c:pt>
                <c:pt idx="17740">
                  <c:v>96.83</c:v>
                </c:pt>
                <c:pt idx="17741">
                  <c:v>99.84</c:v>
                </c:pt>
                <c:pt idx="17742">
                  <c:v>103.51</c:v>
                </c:pt>
                <c:pt idx="17743">
                  <c:v>107.23</c:v>
                </c:pt>
                <c:pt idx="17744">
                  <c:v>109.66</c:v>
                </c:pt>
                <c:pt idx="17745">
                  <c:v>111.1</c:v>
                </c:pt>
                <c:pt idx="17746">
                  <c:v>112.32</c:v>
                </c:pt>
                <c:pt idx="17747">
                  <c:v>113.4</c:v>
                </c:pt>
                <c:pt idx="17748">
                  <c:v>112.57</c:v>
                </c:pt>
                <c:pt idx="17749">
                  <c:v>110.84</c:v>
                </c:pt>
                <c:pt idx="17750">
                  <c:v>107.52</c:v>
                </c:pt>
                <c:pt idx="17751">
                  <c:v>106.07</c:v>
                </c:pt>
                <c:pt idx="17752">
                  <c:v>92.07</c:v>
                </c:pt>
                <c:pt idx="17753">
                  <c:v>89.22</c:v>
                </c:pt>
                <c:pt idx="17754">
                  <c:v>92.19</c:v>
                </c:pt>
                <c:pt idx="17755">
                  <c:v>107.7</c:v>
                </c:pt>
                <c:pt idx="17756">
                  <c:v>106.68</c:v>
                </c:pt>
                <c:pt idx="17757">
                  <c:v>104.83</c:v>
                </c:pt>
                <c:pt idx="17758">
                  <c:v>105.93</c:v>
                </c:pt>
                <c:pt idx="17759">
                  <c:v>94.33</c:v>
                </c:pt>
                <c:pt idx="17760">
                  <c:v>89.95</c:v>
                </c:pt>
                <c:pt idx="17761">
                  <c:v>97.95</c:v>
                </c:pt>
                <c:pt idx="17762">
                  <c:v>108.76</c:v>
                </c:pt>
                <c:pt idx="17763">
                  <c:v>106.64</c:v>
                </c:pt>
                <c:pt idx="17764">
                  <c:v>108.05</c:v>
                </c:pt>
                <c:pt idx="17765">
                  <c:v>109.29</c:v>
                </c:pt>
                <c:pt idx="17766">
                  <c:v>110.23</c:v>
                </c:pt>
                <c:pt idx="17767">
                  <c:v>110.78</c:v>
                </c:pt>
                <c:pt idx="17768">
                  <c:v>111.65</c:v>
                </c:pt>
                <c:pt idx="17769">
                  <c:v>112.95</c:v>
                </c:pt>
                <c:pt idx="17770">
                  <c:v>109.11</c:v>
                </c:pt>
                <c:pt idx="17771">
                  <c:v>92.74</c:v>
                </c:pt>
                <c:pt idx="17772">
                  <c:v>96.89</c:v>
                </c:pt>
                <c:pt idx="17773">
                  <c:v>101.15</c:v>
                </c:pt>
                <c:pt idx="17774">
                  <c:v>101.61</c:v>
                </c:pt>
                <c:pt idx="17775">
                  <c:v>100.82</c:v>
                </c:pt>
                <c:pt idx="17776">
                  <c:v>98.54</c:v>
                </c:pt>
                <c:pt idx="17777">
                  <c:v>100.25</c:v>
                </c:pt>
                <c:pt idx="17778">
                  <c:v>100.41</c:v>
                </c:pt>
                <c:pt idx="17779">
                  <c:v>100.25</c:v>
                </c:pt>
                <c:pt idx="17780">
                  <c:v>99.84</c:v>
                </c:pt>
                <c:pt idx="17781">
                  <c:v>77.55</c:v>
                </c:pt>
                <c:pt idx="17782">
                  <c:v>71.790000000000006</c:v>
                </c:pt>
                <c:pt idx="17783">
                  <c:v>80.91</c:v>
                </c:pt>
                <c:pt idx="17784">
                  <c:v>96.79</c:v>
                </c:pt>
                <c:pt idx="17785">
                  <c:v>95.04</c:v>
                </c:pt>
                <c:pt idx="17786">
                  <c:v>95.57</c:v>
                </c:pt>
                <c:pt idx="17787">
                  <c:v>97.09</c:v>
                </c:pt>
                <c:pt idx="17788">
                  <c:v>94.59</c:v>
                </c:pt>
                <c:pt idx="17789">
                  <c:v>95.75</c:v>
                </c:pt>
                <c:pt idx="17790">
                  <c:v>96.99</c:v>
                </c:pt>
                <c:pt idx="17791">
                  <c:v>97.2</c:v>
                </c:pt>
                <c:pt idx="17792">
                  <c:v>97.46</c:v>
                </c:pt>
                <c:pt idx="17793">
                  <c:v>97.52</c:v>
                </c:pt>
                <c:pt idx="17794">
                  <c:v>97.68</c:v>
                </c:pt>
                <c:pt idx="17795">
                  <c:v>98.11</c:v>
                </c:pt>
                <c:pt idx="17796">
                  <c:v>97.99</c:v>
                </c:pt>
                <c:pt idx="17797">
                  <c:v>97.91</c:v>
                </c:pt>
                <c:pt idx="17798">
                  <c:v>97.87</c:v>
                </c:pt>
                <c:pt idx="17799">
                  <c:v>96.95</c:v>
                </c:pt>
                <c:pt idx="17800">
                  <c:v>96.63</c:v>
                </c:pt>
                <c:pt idx="17801">
                  <c:v>96.48</c:v>
                </c:pt>
                <c:pt idx="17802">
                  <c:v>96.38</c:v>
                </c:pt>
                <c:pt idx="17803">
                  <c:v>96.22</c:v>
                </c:pt>
                <c:pt idx="17804">
                  <c:v>84.68</c:v>
                </c:pt>
                <c:pt idx="17805">
                  <c:v>81.38</c:v>
                </c:pt>
                <c:pt idx="17806">
                  <c:v>80.87</c:v>
                </c:pt>
                <c:pt idx="17807">
                  <c:v>77.94</c:v>
                </c:pt>
                <c:pt idx="17808">
                  <c:v>75.739999999999995</c:v>
                </c:pt>
                <c:pt idx="17809">
                  <c:v>76.31</c:v>
                </c:pt>
                <c:pt idx="17810">
                  <c:v>77.2</c:v>
                </c:pt>
                <c:pt idx="17811">
                  <c:v>98.32</c:v>
                </c:pt>
                <c:pt idx="17812">
                  <c:v>79.73</c:v>
                </c:pt>
                <c:pt idx="17813">
                  <c:v>77.81</c:v>
                </c:pt>
                <c:pt idx="17814">
                  <c:v>91.03</c:v>
                </c:pt>
                <c:pt idx="17815">
                  <c:v>91.58</c:v>
                </c:pt>
                <c:pt idx="17816">
                  <c:v>93.59</c:v>
                </c:pt>
                <c:pt idx="17817">
                  <c:v>96.34</c:v>
                </c:pt>
                <c:pt idx="17818">
                  <c:v>97.64</c:v>
                </c:pt>
                <c:pt idx="17819">
                  <c:v>97.97</c:v>
                </c:pt>
                <c:pt idx="17820">
                  <c:v>98.19</c:v>
                </c:pt>
                <c:pt idx="17821">
                  <c:v>98.03</c:v>
                </c:pt>
                <c:pt idx="17822">
                  <c:v>97.58</c:v>
                </c:pt>
                <c:pt idx="17823">
                  <c:v>97.77</c:v>
                </c:pt>
                <c:pt idx="17824">
                  <c:v>101.51</c:v>
                </c:pt>
                <c:pt idx="17825">
                  <c:v>100.8</c:v>
                </c:pt>
                <c:pt idx="17826">
                  <c:v>95.3</c:v>
                </c:pt>
                <c:pt idx="17827">
                  <c:v>98.23</c:v>
                </c:pt>
                <c:pt idx="17828">
                  <c:v>98.64</c:v>
                </c:pt>
                <c:pt idx="17829">
                  <c:v>83.62</c:v>
                </c:pt>
                <c:pt idx="17830">
                  <c:v>83.66</c:v>
                </c:pt>
                <c:pt idx="17831">
                  <c:v>89.09</c:v>
                </c:pt>
                <c:pt idx="17832">
                  <c:v>101.68</c:v>
                </c:pt>
                <c:pt idx="17833">
                  <c:v>102.63</c:v>
                </c:pt>
                <c:pt idx="17834">
                  <c:v>102.75</c:v>
                </c:pt>
                <c:pt idx="17835">
                  <c:v>103.39</c:v>
                </c:pt>
                <c:pt idx="17836">
                  <c:v>104.24</c:v>
                </c:pt>
                <c:pt idx="17837">
                  <c:v>101.63</c:v>
                </c:pt>
                <c:pt idx="17838">
                  <c:v>97.56</c:v>
                </c:pt>
                <c:pt idx="17839">
                  <c:v>105.71</c:v>
                </c:pt>
                <c:pt idx="17840">
                  <c:v>111.29</c:v>
                </c:pt>
                <c:pt idx="17841">
                  <c:v>110.65</c:v>
                </c:pt>
                <c:pt idx="17842">
                  <c:v>109.96</c:v>
                </c:pt>
                <c:pt idx="17843">
                  <c:v>110.33</c:v>
                </c:pt>
                <c:pt idx="17844">
                  <c:v>111</c:v>
                </c:pt>
                <c:pt idx="17845">
                  <c:v>111.29</c:v>
                </c:pt>
                <c:pt idx="17846">
                  <c:v>102.59</c:v>
                </c:pt>
                <c:pt idx="17847">
                  <c:v>108.74</c:v>
                </c:pt>
                <c:pt idx="17848">
                  <c:v>112.67</c:v>
                </c:pt>
                <c:pt idx="17849">
                  <c:v>106.15</c:v>
                </c:pt>
                <c:pt idx="17850">
                  <c:v>93.71</c:v>
                </c:pt>
                <c:pt idx="17851">
                  <c:v>97.83</c:v>
                </c:pt>
                <c:pt idx="17852">
                  <c:v>113.75</c:v>
                </c:pt>
                <c:pt idx="17853">
                  <c:v>100.84</c:v>
                </c:pt>
                <c:pt idx="17854">
                  <c:v>83.13</c:v>
                </c:pt>
                <c:pt idx="17855">
                  <c:v>83.15</c:v>
                </c:pt>
                <c:pt idx="17856">
                  <c:v>94.33</c:v>
                </c:pt>
                <c:pt idx="17857">
                  <c:v>103.37</c:v>
                </c:pt>
                <c:pt idx="17858">
                  <c:v>96.95</c:v>
                </c:pt>
                <c:pt idx="17859">
                  <c:v>97.85</c:v>
                </c:pt>
                <c:pt idx="17860">
                  <c:v>103.37</c:v>
                </c:pt>
                <c:pt idx="17861">
                  <c:v>107.72</c:v>
                </c:pt>
                <c:pt idx="17862">
                  <c:v>101.29</c:v>
                </c:pt>
                <c:pt idx="17863">
                  <c:v>103.73</c:v>
                </c:pt>
                <c:pt idx="17864">
                  <c:v>108.76</c:v>
                </c:pt>
                <c:pt idx="17865">
                  <c:v>108.39</c:v>
                </c:pt>
                <c:pt idx="17866">
                  <c:v>112.1</c:v>
                </c:pt>
                <c:pt idx="17867">
                  <c:v>111.33</c:v>
                </c:pt>
                <c:pt idx="17868">
                  <c:v>111</c:v>
                </c:pt>
                <c:pt idx="17869">
                  <c:v>111.53</c:v>
                </c:pt>
                <c:pt idx="17870">
                  <c:v>112.22</c:v>
                </c:pt>
                <c:pt idx="17871">
                  <c:v>112.69</c:v>
                </c:pt>
                <c:pt idx="17872">
                  <c:v>113.1</c:v>
                </c:pt>
                <c:pt idx="17873">
                  <c:v>114.03</c:v>
                </c:pt>
                <c:pt idx="17874">
                  <c:v>112.91</c:v>
                </c:pt>
                <c:pt idx="17875">
                  <c:v>113.73</c:v>
                </c:pt>
                <c:pt idx="17876">
                  <c:v>115.34</c:v>
                </c:pt>
                <c:pt idx="17877">
                  <c:v>116.86</c:v>
                </c:pt>
                <c:pt idx="17878">
                  <c:v>118.51</c:v>
                </c:pt>
                <c:pt idx="17879">
                  <c:v>119.98</c:v>
                </c:pt>
                <c:pt idx="17880">
                  <c:v>120.45</c:v>
                </c:pt>
                <c:pt idx="17881">
                  <c:v>94.26</c:v>
                </c:pt>
                <c:pt idx="17882">
                  <c:v>99.37</c:v>
                </c:pt>
                <c:pt idx="17883">
                  <c:v>114.75</c:v>
                </c:pt>
                <c:pt idx="17884">
                  <c:v>115.95</c:v>
                </c:pt>
                <c:pt idx="17885">
                  <c:v>116.66</c:v>
                </c:pt>
                <c:pt idx="17886">
                  <c:v>116.4</c:v>
                </c:pt>
                <c:pt idx="17887">
                  <c:v>109.47</c:v>
                </c:pt>
                <c:pt idx="17888">
                  <c:v>109.8</c:v>
                </c:pt>
                <c:pt idx="17889">
                  <c:v>110.02</c:v>
                </c:pt>
                <c:pt idx="17890">
                  <c:v>110.61</c:v>
                </c:pt>
                <c:pt idx="17891">
                  <c:v>104.04</c:v>
                </c:pt>
                <c:pt idx="17892">
                  <c:v>101.15</c:v>
                </c:pt>
                <c:pt idx="17893">
                  <c:v>101.39</c:v>
                </c:pt>
                <c:pt idx="17894">
                  <c:v>94.73</c:v>
                </c:pt>
                <c:pt idx="17895">
                  <c:v>87.06</c:v>
                </c:pt>
                <c:pt idx="17896">
                  <c:v>87.22</c:v>
                </c:pt>
                <c:pt idx="17897">
                  <c:v>87.75</c:v>
                </c:pt>
                <c:pt idx="17898">
                  <c:v>87.89</c:v>
                </c:pt>
                <c:pt idx="17899">
                  <c:v>87.89</c:v>
                </c:pt>
                <c:pt idx="17900">
                  <c:v>86.53</c:v>
                </c:pt>
                <c:pt idx="17901">
                  <c:v>70.67</c:v>
                </c:pt>
                <c:pt idx="17902">
                  <c:v>90.84</c:v>
                </c:pt>
                <c:pt idx="17903">
                  <c:v>104.18</c:v>
                </c:pt>
                <c:pt idx="17904">
                  <c:v>86.43</c:v>
                </c:pt>
                <c:pt idx="17905">
                  <c:v>91.76</c:v>
                </c:pt>
                <c:pt idx="17906">
                  <c:v>92</c:v>
                </c:pt>
                <c:pt idx="17907">
                  <c:v>95.28</c:v>
                </c:pt>
                <c:pt idx="17908">
                  <c:v>93.84</c:v>
                </c:pt>
                <c:pt idx="17909">
                  <c:v>95.02</c:v>
                </c:pt>
                <c:pt idx="17910">
                  <c:v>96.28</c:v>
                </c:pt>
                <c:pt idx="17911">
                  <c:v>97.46</c:v>
                </c:pt>
                <c:pt idx="17912">
                  <c:v>98.66</c:v>
                </c:pt>
                <c:pt idx="17913">
                  <c:v>99.74</c:v>
                </c:pt>
                <c:pt idx="17914">
                  <c:v>100.76</c:v>
                </c:pt>
                <c:pt idx="17915">
                  <c:v>97.22</c:v>
                </c:pt>
                <c:pt idx="17916">
                  <c:v>86.02</c:v>
                </c:pt>
                <c:pt idx="17917">
                  <c:v>93.39</c:v>
                </c:pt>
                <c:pt idx="17918">
                  <c:v>94.1</c:v>
                </c:pt>
                <c:pt idx="17919">
                  <c:v>97.28</c:v>
                </c:pt>
                <c:pt idx="17920">
                  <c:v>92.21</c:v>
                </c:pt>
                <c:pt idx="17921">
                  <c:v>85.69</c:v>
                </c:pt>
                <c:pt idx="17922">
                  <c:v>93.17</c:v>
                </c:pt>
                <c:pt idx="17923">
                  <c:v>98.44</c:v>
                </c:pt>
                <c:pt idx="17924">
                  <c:v>99.07</c:v>
                </c:pt>
                <c:pt idx="17925">
                  <c:v>100.11</c:v>
                </c:pt>
                <c:pt idx="17926">
                  <c:v>100.98</c:v>
                </c:pt>
                <c:pt idx="17927">
                  <c:v>101.41</c:v>
                </c:pt>
                <c:pt idx="17928">
                  <c:v>101.72</c:v>
                </c:pt>
                <c:pt idx="17929">
                  <c:v>102.25</c:v>
                </c:pt>
                <c:pt idx="17930">
                  <c:v>90.42</c:v>
                </c:pt>
                <c:pt idx="17931">
                  <c:v>88.58</c:v>
                </c:pt>
                <c:pt idx="17932">
                  <c:v>102.53</c:v>
                </c:pt>
                <c:pt idx="17933">
                  <c:v>91.84</c:v>
                </c:pt>
                <c:pt idx="17934">
                  <c:v>96.34</c:v>
                </c:pt>
                <c:pt idx="17935">
                  <c:v>97.44</c:v>
                </c:pt>
                <c:pt idx="17936">
                  <c:v>98.76</c:v>
                </c:pt>
                <c:pt idx="17937">
                  <c:v>101.15</c:v>
                </c:pt>
                <c:pt idx="17938">
                  <c:v>102.55</c:v>
                </c:pt>
                <c:pt idx="17939">
                  <c:v>103.37</c:v>
                </c:pt>
                <c:pt idx="17940">
                  <c:v>94.9</c:v>
                </c:pt>
                <c:pt idx="17941">
                  <c:v>101.53</c:v>
                </c:pt>
                <c:pt idx="17942">
                  <c:v>103.87</c:v>
                </c:pt>
                <c:pt idx="17943">
                  <c:v>90.31</c:v>
                </c:pt>
                <c:pt idx="17944">
                  <c:v>87.93</c:v>
                </c:pt>
                <c:pt idx="17945">
                  <c:v>84.08</c:v>
                </c:pt>
                <c:pt idx="17946">
                  <c:v>79.3</c:v>
                </c:pt>
                <c:pt idx="17947">
                  <c:v>83.45</c:v>
                </c:pt>
                <c:pt idx="17948">
                  <c:v>96.69</c:v>
                </c:pt>
                <c:pt idx="17949">
                  <c:v>100.17</c:v>
                </c:pt>
                <c:pt idx="17950">
                  <c:v>100.8</c:v>
                </c:pt>
                <c:pt idx="17951">
                  <c:v>101.55</c:v>
                </c:pt>
                <c:pt idx="17952">
                  <c:v>101.04</c:v>
                </c:pt>
                <c:pt idx="17953">
                  <c:v>102.14</c:v>
                </c:pt>
                <c:pt idx="17954">
                  <c:v>106.05</c:v>
                </c:pt>
                <c:pt idx="17955">
                  <c:v>109.74</c:v>
                </c:pt>
                <c:pt idx="17956">
                  <c:v>110.23</c:v>
                </c:pt>
                <c:pt idx="17957">
                  <c:v>110.59</c:v>
                </c:pt>
                <c:pt idx="17958">
                  <c:v>110.94</c:v>
                </c:pt>
                <c:pt idx="17959">
                  <c:v>111.39</c:v>
                </c:pt>
                <c:pt idx="17960">
                  <c:v>111.59</c:v>
                </c:pt>
                <c:pt idx="17961">
                  <c:v>111.61</c:v>
                </c:pt>
                <c:pt idx="17962">
                  <c:v>109.45</c:v>
                </c:pt>
                <c:pt idx="17963">
                  <c:v>107.95</c:v>
                </c:pt>
                <c:pt idx="17964">
                  <c:v>108.35</c:v>
                </c:pt>
                <c:pt idx="17965">
                  <c:v>97.73</c:v>
                </c:pt>
                <c:pt idx="17966">
                  <c:v>95.45</c:v>
                </c:pt>
                <c:pt idx="17967">
                  <c:v>105.85</c:v>
                </c:pt>
                <c:pt idx="17968">
                  <c:v>106.36</c:v>
                </c:pt>
                <c:pt idx="17969">
                  <c:v>107.48</c:v>
                </c:pt>
                <c:pt idx="17970">
                  <c:v>106.99</c:v>
                </c:pt>
                <c:pt idx="17971">
                  <c:v>106.97</c:v>
                </c:pt>
                <c:pt idx="17972">
                  <c:v>107.15</c:v>
                </c:pt>
                <c:pt idx="17973">
                  <c:v>103.39</c:v>
                </c:pt>
                <c:pt idx="17974">
                  <c:v>108.7</c:v>
                </c:pt>
                <c:pt idx="17975">
                  <c:v>104.32</c:v>
                </c:pt>
                <c:pt idx="17976">
                  <c:v>103.73</c:v>
                </c:pt>
                <c:pt idx="17977">
                  <c:v>104.71</c:v>
                </c:pt>
                <c:pt idx="17978">
                  <c:v>101.43</c:v>
                </c:pt>
                <c:pt idx="17979">
                  <c:v>104.32</c:v>
                </c:pt>
                <c:pt idx="17980">
                  <c:v>104.99</c:v>
                </c:pt>
                <c:pt idx="17981">
                  <c:v>104.83</c:v>
                </c:pt>
                <c:pt idx="17982">
                  <c:v>89.99</c:v>
                </c:pt>
                <c:pt idx="17983">
                  <c:v>83.01</c:v>
                </c:pt>
                <c:pt idx="17984">
                  <c:v>104.69</c:v>
                </c:pt>
                <c:pt idx="17985">
                  <c:v>102.31</c:v>
                </c:pt>
                <c:pt idx="17986">
                  <c:v>101.23</c:v>
                </c:pt>
                <c:pt idx="17987">
                  <c:v>101.94</c:v>
                </c:pt>
                <c:pt idx="17988">
                  <c:v>107.03</c:v>
                </c:pt>
                <c:pt idx="17989">
                  <c:v>103.53</c:v>
                </c:pt>
                <c:pt idx="17990">
                  <c:v>106.09</c:v>
                </c:pt>
                <c:pt idx="17991">
                  <c:v>108.25</c:v>
                </c:pt>
                <c:pt idx="17992">
                  <c:v>113.24</c:v>
                </c:pt>
                <c:pt idx="17993">
                  <c:v>114.38</c:v>
                </c:pt>
                <c:pt idx="17994">
                  <c:v>114.44</c:v>
                </c:pt>
                <c:pt idx="17995">
                  <c:v>113.18</c:v>
                </c:pt>
                <c:pt idx="17996">
                  <c:v>113.38</c:v>
                </c:pt>
                <c:pt idx="17997">
                  <c:v>114.95</c:v>
                </c:pt>
                <c:pt idx="17998">
                  <c:v>114.26</c:v>
                </c:pt>
                <c:pt idx="17999">
                  <c:v>112.34</c:v>
                </c:pt>
                <c:pt idx="18000">
                  <c:v>112.95</c:v>
                </c:pt>
                <c:pt idx="18001">
                  <c:v>114.07</c:v>
                </c:pt>
                <c:pt idx="18002">
                  <c:v>114.79</c:v>
                </c:pt>
                <c:pt idx="18003">
                  <c:v>98.5</c:v>
                </c:pt>
                <c:pt idx="18004">
                  <c:v>100.58</c:v>
                </c:pt>
                <c:pt idx="18005">
                  <c:v>100.29</c:v>
                </c:pt>
                <c:pt idx="18006">
                  <c:v>101.7</c:v>
                </c:pt>
                <c:pt idx="18007">
                  <c:v>102.84</c:v>
                </c:pt>
                <c:pt idx="18008">
                  <c:v>104</c:v>
                </c:pt>
                <c:pt idx="18009">
                  <c:v>103</c:v>
                </c:pt>
                <c:pt idx="18010">
                  <c:v>99.8</c:v>
                </c:pt>
                <c:pt idx="18011">
                  <c:v>92.09</c:v>
                </c:pt>
                <c:pt idx="18012">
                  <c:v>91.07</c:v>
                </c:pt>
                <c:pt idx="18013">
                  <c:v>88.16</c:v>
                </c:pt>
                <c:pt idx="18014">
                  <c:v>83.51</c:v>
                </c:pt>
                <c:pt idx="18015">
                  <c:v>107.31</c:v>
                </c:pt>
                <c:pt idx="18016">
                  <c:v>104.83</c:v>
                </c:pt>
                <c:pt idx="18017">
                  <c:v>105.91</c:v>
                </c:pt>
                <c:pt idx="18018">
                  <c:v>105.73</c:v>
                </c:pt>
                <c:pt idx="18019">
                  <c:v>104.18</c:v>
                </c:pt>
                <c:pt idx="18020">
                  <c:v>101.59</c:v>
                </c:pt>
                <c:pt idx="18021">
                  <c:v>103</c:v>
                </c:pt>
                <c:pt idx="18022">
                  <c:v>105.36</c:v>
                </c:pt>
                <c:pt idx="18023">
                  <c:v>106.15</c:v>
                </c:pt>
                <c:pt idx="18024">
                  <c:v>104.59</c:v>
                </c:pt>
                <c:pt idx="18025">
                  <c:v>106.6</c:v>
                </c:pt>
                <c:pt idx="18026">
                  <c:v>108.09</c:v>
                </c:pt>
                <c:pt idx="18027">
                  <c:v>109.43</c:v>
                </c:pt>
                <c:pt idx="18028">
                  <c:v>108.92</c:v>
                </c:pt>
                <c:pt idx="18029">
                  <c:v>109.31</c:v>
                </c:pt>
                <c:pt idx="18030">
                  <c:v>110.06</c:v>
                </c:pt>
                <c:pt idx="18031">
                  <c:v>110.67</c:v>
                </c:pt>
                <c:pt idx="18032">
                  <c:v>111.39</c:v>
                </c:pt>
                <c:pt idx="18033">
                  <c:v>111.96</c:v>
                </c:pt>
                <c:pt idx="18034">
                  <c:v>113.2</c:v>
                </c:pt>
                <c:pt idx="18035">
                  <c:v>111.53</c:v>
                </c:pt>
                <c:pt idx="18036">
                  <c:v>110.74</c:v>
                </c:pt>
                <c:pt idx="18037">
                  <c:v>110.23</c:v>
                </c:pt>
                <c:pt idx="18038">
                  <c:v>105.34</c:v>
                </c:pt>
                <c:pt idx="18039">
                  <c:v>103.77</c:v>
                </c:pt>
                <c:pt idx="18040">
                  <c:v>102.61</c:v>
                </c:pt>
                <c:pt idx="18041">
                  <c:v>107.46</c:v>
                </c:pt>
                <c:pt idx="18042">
                  <c:v>108.21</c:v>
                </c:pt>
                <c:pt idx="18043">
                  <c:v>108.48</c:v>
                </c:pt>
                <c:pt idx="18044">
                  <c:v>108.86</c:v>
                </c:pt>
                <c:pt idx="18045">
                  <c:v>109.62</c:v>
                </c:pt>
                <c:pt idx="18046">
                  <c:v>110.37</c:v>
                </c:pt>
                <c:pt idx="18047">
                  <c:v>109.86</c:v>
                </c:pt>
                <c:pt idx="18048">
                  <c:v>110.04</c:v>
                </c:pt>
                <c:pt idx="18049">
                  <c:v>108.9</c:v>
                </c:pt>
                <c:pt idx="18050">
                  <c:v>109.07</c:v>
                </c:pt>
                <c:pt idx="18051">
                  <c:v>110.21</c:v>
                </c:pt>
                <c:pt idx="18052">
                  <c:v>113.48</c:v>
                </c:pt>
                <c:pt idx="18053">
                  <c:v>115.48</c:v>
                </c:pt>
                <c:pt idx="18054">
                  <c:v>114.48</c:v>
                </c:pt>
                <c:pt idx="18055">
                  <c:v>117.7</c:v>
                </c:pt>
                <c:pt idx="18056">
                  <c:v>111.98</c:v>
                </c:pt>
                <c:pt idx="18057">
                  <c:v>112.83</c:v>
                </c:pt>
                <c:pt idx="18058">
                  <c:v>113.2</c:v>
                </c:pt>
                <c:pt idx="18059">
                  <c:v>113.65</c:v>
                </c:pt>
                <c:pt idx="18060">
                  <c:v>108.46</c:v>
                </c:pt>
                <c:pt idx="18061">
                  <c:v>108.98</c:v>
                </c:pt>
                <c:pt idx="18062">
                  <c:v>109.55</c:v>
                </c:pt>
                <c:pt idx="18063">
                  <c:v>110.02</c:v>
                </c:pt>
                <c:pt idx="18064">
                  <c:v>110.45</c:v>
                </c:pt>
                <c:pt idx="18065">
                  <c:v>110.96</c:v>
                </c:pt>
                <c:pt idx="18066">
                  <c:v>111.22</c:v>
                </c:pt>
                <c:pt idx="18067">
                  <c:v>112.06</c:v>
                </c:pt>
                <c:pt idx="18068">
                  <c:v>112.4</c:v>
                </c:pt>
                <c:pt idx="18069">
                  <c:v>108.46</c:v>
                </c:pt>
                <c:pt idx="18070">
                  <c:v>108.25</c:v>
                </c:pt>
                <c:pt idx="18071">
                  <c:v>83.72</c:v>
                </c:pt>
                <c:pt idx="18072">
                  <c:v>71.2</c:v>
                </c:pt>
                <c:pt idx="18073">
                  <c:v>86</c:v>
                </c:pt>
                <c:pt idx="18074">
                  <c:v>91.23</c:v>
                </c:pt>
                <c:pt idx="18075">
                  <c:v>89.95</c:v>
                </c:pt>
                <c:pt idx="18076">
                  <c:v>93.41</c:v>
                </c:pt>
                <c:pt idx="18077">
                  <c:v>96.91</c:v>
                </c:pt>
                <c:pt idx="18078">
                  <c:v>93.04</c:v>
                </c:pt>
                <c:pt idx="18079">
                  <c:v>92.51</c:v>
                </c:pt>
                <c:pt idx="18080">
                  <c:v>93.19</c:v>
                </c:pt>
                <c:pt idx="18081">
                  <c:v>94.08</c:v>
                </c:pt>
                <c:pt idx="18082">
                  <c:v>95</c:v>
                </c:pt>
                <c:pt idx="18083">
                  <c:v>89.85</c:v>
                </c:pt>
                <c:pt idx="18084">
                  <c:v>89.03</c:v>
                </c:pt>
                <c:pt idx="18085">
                  <c:v>86.75</c:v>
                </c:pt>
                <c:pt idx="18086">
                  <c:v>83.98</c:v>
                </c:pt>
                <c:pt idx="18087">
                  <c:v>96.28</c:v>
                </c:pt>
                <c:pt idx="18088">
                  <c:v>99.62</c:v>
                </c:pt>
                <c:pt idx="18089">
                  <c:v>95.32</c:v>
                </c:pt>
                <c:pt idx="18090">
                  <c:v>102.55</c:v>
                </c:pt>
                <c:pt idx="18091">
                  <c:v>100.21</c:v>
                </c:pt>
                <c:pt idx="18092">
                  <c:v>96.1</c:v>
                </c:pt>
                <c:pt idx="18093">
                  <c:v>96.38</c:v>
                </c:pt>
                <c:pt idx="18094">
                  <c:v>92.62</c:v>
                </c:pt>
                <c:pt idx="18095">
                  <c:v>87.65</c:v>
                </c:pt>
                <c:pt idx="18096">
                  <c:v>90.5</c:v>
                </c:pt>
                <c:pt idx="18097">
                  <c:v>89.7</c:v>
                </c:pt>
                <c:pt idx="18098">
                  <c:v>85.55</c:v>
                </c:pt>
                <c:pt idx="18099">
                  <c:v>86.39</c:v>
                </c:pt>
                <c:pt idx="18100">
                  <c:v>86.94</c:v>
                </c:pt>
                <c:pt idx="18101">
                  <c:v>87.57</c:v>
                </c:pt>
                <c:pt idx="18102">
                  <c:v>88.22</c:v>
                </c:pt>
                <c:pt idx="18103">
                  <c:v>88.89</c:v>
                </c:pt>
                <c:pt idx="18104">
                  <c:v>85.65</c:v>
                </c:pt>
                <c:pt idx="18105">
                  <c:v>83.23</c:v>
                </c:pt>
                <c:pt idx="18106">
                  <c:v>88.03</c:v>
                </c:pt>
                <c:pt idx="18107">
                  <c:v>89.64</c:v>
                </c:pt>
                <c:pt idx="18108">
                  <c:v>90.23</c:v>
                </c:pt>
                <c:pt idx="18109">
                  <c:v>79.790000000000006</c:v>
                </c:pt>
                <c:pt idx="18110">
                  <c:v>64.150000000000006</c:v>
                </c:pt>
                <c:pt idx="18111">
                  <c:v>62.97</c:v>
                </c:pt>
                <c:pt idx="18112">
                  <c:v>51.27</c:v>
                </c:pt>
                <c:pt idx="18113">
                  <c:v>58.88</c:v>
                </c:pt>
                <c:pt idx="18114">
                  <c:v>85.41</c:v>
                </c:pt>
                <c:pt idx="18115">
                  <c:v>77.83</c:v>
                </c:pt>
                <c:pt idx="18116">
                  <c:v>80.239999999999995</c:v>
                </c:pt>
                <c:pt idx="18117">
                  <c:v>82.35</c:v>
                </c:pt>
                <c:pt idx="18118">
                  <c:v>83.64</c:v>
                </c:pt>
                <c:pt idx="18119">
                  <c:v>84.21</c:v>
                </c:pt>
                <c:pt idx="18120">
                  <c:v>84.53</c:v>
                </c:pt>
                <c:pt idx="18121">
                  <c:v>84.55</c:v>
                </c:pt>
                <c:pt idx="18122">
                  <c:v>103.2</c:v>
                </c:pt>
                <c:pt idx="18123">
                  <c:v>99.62</c:v>
                </c:pt>
                <c:pt idx="18124">
                  <c:v>99.68</c:v>
                </c:pt>
                <c:pt idx="18125">
                  <c:v>96.61</c:v>
                </c:pt>
                <c:pt idx="18126">
                  <c:v>97.71</c:v>
                </c:pt>
                <c:pt idx="18127">
                  <c:v>98.38</c:v>
                </c:pt>
                <c:pt idx="18128">
                  <c:v>99.05</c:v>
                </c:pt>
                <c:pt idx="18129">
                  <c:v>99.82</c:v>
                </c:pt>
                <c:pt idx="18130">
                  <c:v>100.35</c:v>
                </c:pt>
                <c:pt idx="18131">
                  <c:v>100.8</c:v>
                </c:pt>
                <c:pt idx="18132">
                  <c:v>101.37</c:v>
                </c:pt>
                <c:pt idx="18133">
                  <c:v>86.02</c:v>
                </c:pt>
                <c:pt idx="18134">
                  <c:v>84.31</c:v>
                </c:pt>
                <c:pt idx="18135">
                  <c:v>96.99</c:v>
                </c:pt>
                <c:pt idx="18136">
                  <c:v>105.44</c:v>
                </c:pt>
                <c:pt idx="18137">
                  <c:v>107.44</c:v>
                </c:pt>
                <c:pt idx="18138">
                  <c:v>100.05</c:v>
                </c:pt>
                <c:pt idx="18139">
                  <c:v>102</c:v>
                </c:pt>
                <c:pt idx="18140">
                  <c:v>99.15</c:v>
                </c:pt>
                <c:pt idx="18141">
                  <c:v>96.91</c:v>
                </c:pt>
                <c:pt idx="18142">
                  <c:v>95.61</c:v>
                </c:pt>
                <c:pt idx="18143">
                  <c:v>93.14</c:v>
                </c:pt>
                <c:pt idx="18144">
                  <c:v>94.61</c:v>
                </c:pt>
                <c:pt idx="18145">
                  <c:v>89.48</c:v>
                </c:pt>
                <c:pt idx="18146">
                  <c:v>89.72</c:v>
                </c:pt>
                <c:pt idx="18147">
                  <c:v>95.2</c:v>
                </c:pt>
                <c:pt idx="18148">
                  <c:v>101.02</c:v>
                </c:pt>
                <c:pt idx="18149">
                  <c:v>102.27</c:v>
                </c:pt>
                <c:pt idx="18150">
                  <c:v>99.5</c:v>
                </c:pt>
                <c:pt idx="18151">
                  <c:v>102.1</c:v>
                </c:pt>
                <c:pt idx="18152">
                  <c:v>98.87</c:v>
                </c:pt>
                <c:pt idx="18153">
                  <c:v>97.16</c:v>
                </c:pt>
                <c:pt idx="18154">
                  <c:v>94.49</c:v>
                </c:pt>
                <c:pt idx="18155">
                  <c:v>91.9</c:v>
                </c:pt>
                <c:pt idx="18156">
                  <c:v>88.18</c:v>
                </c:pt>
                <c:pt idx="18157">
                  <c:v>90.36</c:v>
                </c:pt>
                <c:pt idx="18158">
                  <c:v>93.21</c:v>
                </c:pt>
                <c:pt idx="18159">
                  <c:v>94.49</c:v>
                </c:pt>
                <c:pt idx="18160">
                  <c:v>95.63</c:v>
                </c:pt>
                <c:pt idx="18161">
                  <c:v>96.5</c:v>
                </c:pt>
                <c:pt idx="18162">
                  <c:v>96.95</c:v>
                </c:pt>
                <c:pt idx="18163">
                  <c:v>97.07</c:v>
                </c:pt>
                <c:pt idx="18164">
                  <c:v>97.09</c:v>
                </c:pt>
                <c:pt idx="18165">
                  <c:v>97.28</c:v>
                </c:pt>
                <c:pt idx="18166">
                  <c:v>97.68</c:v>
                </c:pt>
                <c:pt idx="18167">
                  <c:v>99.68</c:v>
                </c:pt>
                <c:pt idx="18168">
                  <c:v>97.42</c:v>
                </c:pt>
                <c:pt idx="18169">
                  <c:v>97.34</c:v>
                </c:pt>
                <c:pt idx="18170">
                  <c:v>97.5</c:v>
                </c:pt>
                <c:pt idx="18171">
                  <c:v>97.52</c:v>
                </c:pt>
                <c:pt idx="18172">
                  <c:v>92.09</c:v>
                </c:pt>
                <c:pt idx="18173">
                  <c:v>92.19</c:v>
                </c:pt>
                <c:pt idx="18174">
                  <c:v>91.72</c:v>
                </c:pt>
                <c:pt idx="18175">
                  <c:v>91.56</c:v>
                </c:pt>
                <c:pt idx="18176">
                  <c:v>92.39</c:v>
                </c:pt>
                <c:pt idx="18177">
                  <c:v>91.48</c:v>
                </c:pt>
                <c:pt idx="18178">
                  <c:v>95.57</c:v>
                </c:pt>
                <c:pt idx="18179">
                  <c:v>94.77</c:v>
                </c:pt>
                <c:pt idx="18180">
                  <c:v>82.97</c:v>
                </c:pt>
                <c:pt idx="18181">
                  <c:v>85.65</c:v>
                </c:pt>
                <c:pt idx="18182">
                  <c:v>80.52</c:v>
                </c:pt>
                <c:pt idx="18183">
                  <c:v>89.54</c:v>
                </c:pt>
                <c:pt idx="18184">
                  <c:v>89.99</c:v>
                </c:pt>
                <c:pt idx="18185">
                  <c:v>82.76</c:v>
                </c:pt>
                <c:pt idx="18186">
                  <c:v>83.72</c:v>
                </c:pt>
                <c:pt idx="18187">
                  <c:v>88.77</c:v>
                </c:pt>
                <c:pt idx="18188">
                  <c:v>85.92</c:v>
                </c:pt>
                <c:pt idx="18189">
                  <c:v>84.84</c:v>
                </c:pt>
                <c:pt idx="18190">
                  <c:v>85.37</c:v>
                </c:pt>
                <c:pt idx="18191">
                  <c:v>84.72</c:v>
                </c:pt>
                <c:pt idx="18192">
                  <c:v>86.59</c:v>
                </c:pt>
                <c:pt idx="18193">
                  <c:v>89.56</c:v>
                </c:pt>
                <c:pt idx="18194">
                  <c:v>83.82</c:v>
                </c:pt>
                <c:pt idx="18195">
                  <c:v>81.48</c:v>
                </c:pt>
                <c:pt idx="18196">
                  <c:v>82.09</c:v>
                </c:pt>
                <c:pt idx="18197">
                  <c:v>82.5</c:v>
                </c:pt>
                <c:pt idx="18198">
                  <c:v>82.84</c:v>
                </c:pt>
                <c:pt idx="18199">
                  <c:v>82.97</c:v>
                </c:pt>
                <c:pt idx="18200">
                  <c:v>84.11</c:v>
                </c:pt>
                <c:pt idx="18201">
                  <c:v>88.34</c:v>
                </c:pt>
                <c:pt idx="18202">
                  <c:v>88.5</c:v>
                </c:pt>
                <c:pt idx="18203">
                  <c:v>90.27</c:v>
                </c:pt>
                <c:pt idx="18204">
                  <c:v>92.64</c:v>
                </c:pt>
                <c:pt idx="18205">
                  <c:v>92.9</c:v>
                </c:pt>
                <c:pt idx="18206">
                  <c:v>91.7</c:v>
                </c:pt>
                <c:pt idx="18207">
                  <c:v>80.180000000000007</c:v>
                </c:pt>
                <c:pt idx="18208">
                  <c:v>90.7</c:v>
                </c:pt>
                <c:pt idx="18209">
                  <c:v>90.8</c:v>
                </c:pt>
                <c:pt idx="18210">
                  <c:v>90.88</c:v>
                </c:pt>
                <c:pt idx="18211">
                  <c:v>78.89</c:v>
                </c:pt>
                <c:pt idx="18212">
                  <c:v>74.25</c:v>
                </c:pt>
                <c:pt idx="18213">
                  <c:v>65.13</c:v>
                </c:pt>
                <c:pt idx="18214">
                  <c:v>61.24</c:v>
                </c:pt>
                <c:pt idx="18215">
                  <c:v>61.24</c:v>
                </c:pt>
                <c:pt idx="18216">
                  <c:v>61.34</c:v>
                </c:pt>
                <c:pt idx="18217">
                  <c:v>79.709999999999994</c:v>
                </c:pt>
                <c:pt idx="18218">
                  <c:v>74.760000000000005</c:v>
                </c:pt>
                <c:pt idx="18219">
                  <c:v>74.84</c:v>
                </c:pt>
                <c:pt idx="18220">
                  <c:v>74.52</c:v>
                </c:pt>
                <c:pt idx="18221">
                  <c:v>74.03</c:v>
                </c:pt>
                <c:pt idx="18222">
                  <c:v>73.989999999999995</c:v>
                </c:pt>
                <c:pt idx="18223">
                  <c:v>73.930000000000007</c:v>
                </c:pt>
                <c:pt idx="18224">
                  <c:v>74.010000000000005</c:v>
                </c:pt>
                <c:pt idx="18225">
                  <c:v>74.31</c:v>
                </c:pt>
                <c:pt idx="18226">
                  <c:v>74.599999999999994</c:v>
                </c:pt>
                <c:pt idx="18227">
                  <c:v>75.150000000000006</c:v>
                </c:pt>
                <c:pt idx="18228">
                  <c:v>75.09</c:v>
                </c:pt>
                <c:pt idx="18229">
                  <c:v>79.239999999999995</c:v>
                </c:pt>
                <c:pt idx="18230">
                  <c:v>93.51</c:v>
                </c:pt>
                <c:pt idx="18231">
                  <c:v>95.81</c:v>
                </c:pt>
                <c:pt idx="18232">
                  <c:v>98.3</c:v>
                </c:pt>
                <c:pt idx="18233">
                  <c:v>89.54</c:v>
                </c:pt>
                <c:pt idx="18234">
                  <c:v>85.37</c:v>
                </c:pt>
                <c:pt idx="18235">
                  <c:v>85.73</c:v>
                </c:pt>
                <c:pt idx="18236">
                  <c:v>86.71</c:v>
                </c:pt>
                <c:pt idx="18237">
                  <c:v>87.36</c:v>
                </c:pt>
                <c:pt idx="18238">
                  <c:v>88.46</c:v>
                </c:pt>
                <c:pt idx="18239">
                  <c:v>89.32</c:v>
                </c:pt>
                <c:pt idx="18240">
                  <c:v>89.91</c:v>
                </c:pt>
                <c:pt idx="18241">
                  <c:v>90.68</c:v>
                </c:pt>
                <c:pt idx="18242">
                  <c:v>91.27</c:v>
                </c:pt>
                <c:pt idx="18243">
                  <c:v>91.86</c:v>
                </c:pt>
                <c:pt idx="18244">
                  <c:v>92.39</c:v>
                </c:pt>
                <c:pt idx="18245">
                  <c:v>92.92</c:v>
                </c:pt>
                <c:pt idx="18246">
                  <c:v>86.45</c:v>
                </c:pt>
                <c:pt idx="18247">
                  <c:v>79.36</c:v>
                </c:pt>
                <c:pt idx="18248">
                  <c:v>78</c:v>
                </c:pt>
                <c:pt idx="18249">
                  <c:v>75.45</c:v>
                </c:pt>
                <c:pt idx="18250">
                  <c:v>76.19</c:v>
                </c:pt>
                <c:pt idx="18251">
                  <c:v>76.78</c:v>
                </c:pt>
                <c:pt idx="18252">
                  <c:v>77.28</c:v>
                </c:pt>
                <c:pt idx="18253">
                  <c:v>77.77</c:v>
                </c:pt>
                <c:pt idx="18254">
                  <c:v>76.92</c:v>
                </c:pt>
                <c:pt idx="18255">
                  <c:v>79.319999999999993</c:v>
                </c:pt>
                <c:pt idx="18256">
                  <c:v>80.319999999999993</c:v>
                </c:pt>
                <c:pt idx="18257">
                  <c:v>80.459999999999994</c:v>
                </c:pt>
                <c:pt idx="18258">
                  <c:v>81.599999999999994</c:v>
                </c:pt>
                <c:pt idx="18259">
                  <c:v>82.56</c:v>
                </c:pt>
                <c:pt idx="18260">
                  <c:v>83.6</c:v>
                </c:pt>
                <c:pt idx="18261">
                  <c:v>84.49</c:v>
                </c:pt>
                <c:pt idx="18262">
                  <c:v>85.41</c:v>
                </c:pt>
                <c:pt idx="18263">
                  <c:v>86.18</c:v>
                </c:pt>
                <c:pt idx="18264">
                  <c:v>86.87</c:v>
                </c:pt>
                <c:pt idx="18265">
                  <c:v>87.51</c:v>
                </c:pt>
                <c:pt idx="18266">
                  <c:v>61.93</c:v>
                </c:pt>
                <c:pt idx="18267">
                  <c:v>57.33</c:v>
                </c:pt>
                <c:pt idx="18268">
                  <c:v>51.47</c:v>
                </c:pt>
                <c:pt idx="18269">
                  <c:v>42.53</c:v>
                </c:pt>
                <c:pt idx="18270">
                  <c:v>42.61</c:v>
                </c:pt>
                <c:pt idx="18271">
                  <c:v>42.61</c:v>
                </c:pt>
                <c:pt idx="18272">
                  <c:v>38.64</c:v>
                </c:pt>
                <c:pt idx="18273">
                  <c:v>34.04</c:v>
                </c:pt>
                <c:pt idx="18274">
                  <c:v>34.1</c:v>
                </c:pt>
                <c:pt idx="18275">
                  <c:v>34.29</c:v>
                </c:pt>
                <c:pt idx="18276">
                  <c:v>34.369999999999997</c:v>
                </c:pt>
                <c:pt idx="18277">
                  <c:v>34.47</c:v>
                </c:pt>
                <c:pt idx="18278">
                  <c:v>37.75</c:v>
                </c:pt>
                <c:pt idx="18279">
                  <c:v>47.48</c:v>
                </c:pt>
                <c:pt idx="18280">
                  <c:v>48.7</c:v>
                </c:pt>
                <c:pt idx="18281">
                  <c:v>51.16</c:v>
                </c:pt>
                <c:pt idx="18282">
                  <c:v>72.64</c:v>
                </c:pt>
                <c:pt idx="18283">
                  <c:v>69.61</c:v>
                </c:pt>
                <c:pt idx="18284">
                  <c:v>71.73</c:v>
                </c:pt>
                <c:pt idx="18285">
                  <c:v>72.64</c:v>
                </c:pt>
                <c:pt idx="18286">
                  <c:v>73.069999999999993</c:v>
                </c:pt>
                <c:pt idx="18287">
                  <c:v>73.33</c:v>
                </c:pt>
                <c:pt idx="18288">
                  <c:v>73.540000000000006</c:v>
                </c:pt>
                <c:pt idx="18289">
                  <c:v>73.739999999999995</c:v>
                </c:pt>
                <c:pt idx="18290">
                  <c:v>67.41</c:v>
                </c:pt>
                <c:pt idx="18291">
                  <c:v>47.05</c:v>
                </c:pt>
                <c:pt idx="18292">
                  <c:v>42.25</c:v>
                </c:pt>
                <c:pt idx="18293">
                  <c:v>42.33</c:v>
                </c:pt>
                <c:pt idx="18294">
                  <c:v>42.55</c:v>
                </c:pt>
                <c:pt idx="18295">
                  <c:v>42.63</c:v>
                </c:pt>
                <c:pt idx="18296">
                  <c:v>42.67</c:v>
                </c:pt>
                <c:pt idx="18297">
                  <c:v>39.049999999999997</c:v>
                </c:pt>
                <c:pt idx="18298">
                  <c:v>36.630000000000003</c:v>
                </c:pt>
                <c:pt idx="18299">
                  <c:v>36.57</c:v>
                </c:pt>
                <c:pt idx="18300">
                  <c:v>36.520000000000003</c:v>
                </c:pt>
                <c:pt idx="18301">
                  <c:v>36.5</c:v>
                </c:pt>
                <c:pt idx="18302">
                  <c:v>36.44</c:v>
                </c:pt>
                <c:pt idx="18303">
                  <c:v>36.380000000000003</c:v>
                </c:pt>
                <c:pt idx="18304">
                  <c:v>36.340000000000003</c:v>
                </c:pt>
                <c:pt idx="18305">
                  <c:v>36.32</c:v>
                </c:pt>
                <c:pt idx="18306">
                  <c:v>36.340000000000003</c:v>
                </c:pt>
                <c:pt idx="18307">
                  <c:v>36.36</c:v>
                </c:pt>
                <c:pt idx="18308">
                  <c:v>36.4</c:v>
                </c:pt>
                <c:pt idx="18309">
                  <c:v>36.42</c:v>
                </c:pt>
                <c:pt idx="18310">
                  <c:v>36.44</c:v>
                </c:pt>
                <c:pt idx="18311">
                  <c:v>36.479999999999997</c:v>
                </c:pt>
                <c:pt idx="18312">
                  <c:v>36.520000000000003</c:v>
                </c:pt>
                <c:pt idx="18313">
                  <c:v>36.61</c:v>
                </c:pt>
                <c:pt idx="18314">
                  <c:v>36.590000000000003</c:v>
                </c:pt>
                <c:pt idx="18315">
                  <c:v>36.46</c:v>
                </c:pt>
                <c:pt idx="18316">
                  <c:v>35.14</c:v>
                </c:pt>
                <c:pt idx="18317">
                  <c:v>34.51</c:v>
                </c:pt>
                <c:pt idx="18318">
                  <c:v>34.159999999999997</c:v>
                </c:pt>
                <c:pt idx="18319">
                  <c:v>33.92</c:v>
                </c:pt>
                <c:pt idx="18320">
                  <c:v>33.72</c:v>
                </c:pt>
                <c:pt idx="18321">
                  <c:v>33.51</c:v>
                </c:pt>
                <c:pt idx="18322">
                  <c:v>33.31</c:v>
                </c:pt>
                <c:pt idx="18323">
                  <c:v>33.119999999999997</c:v>
                </c:pt>
                <c:pt idx="18324">
                  <c:v>32.96</c:v>
                </c:pt>
                <c:pt idx="18325">
                  <c:v>32.11</c:v>
                </c:pt>
                <c:pt idx="18326">
                  <c:v>30.56</c:v>
                </c:pt>
                <c:pt idx="18327">
                  <c:v>30.172999999999998</c:v>
                </c:pt>
                <c:pt idx="18328">
                  <c:v>30.234000000000002</c:v>
                </c:pt>
                <c:pt idx="18329">
                  <c:v>30.254000000000001</c:v>
                </c:pt>
                <c:pt idx="18330">
                  <c:v>30.315000000000001</c:v>
                </c:pt>
                <c:pt idx="18331">
                  <c:v>30.356000000000002</c:v>
                </c:pt>
                <c:pt idx="18332">
                  <c:v>30.376000000000001</c:v>
                </c:pt>
                <c:pt idx="18333">
                  <c:v>30.396999999999998</c:v>
                </c:pt>
                <c:pt idx="18334">
                  <c:v>30.396999999999998</c:v>
                </c:pt>
                <c:pt idx="18335">
                  <c:v>30.295000000000002</c:v>
                </c:pt>
                <c:pt idx="18336">
                  <c:v>42.45</c:v>
                </c:pt>
                <c:pt idx="18337">
                  <c:v>35.06</c:v>
                </c:pt>
                <c:pt idx="18338">
                  <c:v>42.25</c:v>
                </c:pt>
                <c:pt idx="18339">
                  <c:v>36</c:v>
                </c:pt>
                <c:pt idx="18340">
                  <c:v>36.71</c:v>
                </c:pt>
                <c:pt idx="18341">
                  <c:v>37.18</c:v>
                </c:pt>
                <c:pt idx="18342">
                  <c:v>37.58</c:v>
                </c:pt>
                <c:pt idx="18343">
                  <c:v>37.869999999999997</c:v>
                </c:pt>
                <c:pt idx="18344">
                  <c:v>38.01</c:v>
                </c:pt>
                <c:pt idx="18345">
                  <c:v>38.090000000000003</c:v>
                </c:pt>
                <c:pt idx="18346">
                  <c:v>38.32</c:v>
                </c:pt>
                <c:pt idx="18347">
                  <c:v>38.54</c:v>
                </c:pt>
                <c:pt idx="18348">
                  <c:v>38.68</c:v>
                </c:pt>
                <c:pt idx="18349">
                  <c:v>38.74</c:v>
                </c:pt>
                <c:pt idx="18350">
                  <c:v>38.909999999999997</c:v>
                </c:pt>
                <c:pt idx="18351">
                  <c:v>39.15</c:v>
                </c:pt>
                <c:pt idx="18352">
                  <c:v>39.380000000000003</c:v>
                </c:pt>
                <c:pt idx="18353">
                  <c:v>39.520000000000003</c:v>
                </c:pt>
                <c:pt idx="18354">
                  <c:v>39.58</c:v>
                </c:pt>
                <c:pt idx="18355">
                  <c:v>39.72</c:v>
                </c:pt>
                <c:pt idx="18356">
                  <c:v>38.32</c:v>
                </c:pt>
                <c:pt idx="18357">
                  <c:v>38.21</c:v>
                </c:pt>
                <c:pt idx="18358">
                  <c:v>57.9</c:v>
                </c:pt>
                <c:pt idx="18359">
                  <c:v>54.32</c:v>
                </c:pt>
                <c:pt idx="18360">
                  <c:v>45.63</c:v>
                </c:pt>
                <c:pt idx="18361">
                  <c:v>36.75</c:v>
                </c:pt>
                <c:pt idx="18362">
                  <c:v>37.07</c:v>
                </c:pt>
                <c:pt idx="18363">
                  <c:v>37.28</c:v>
                </c:pt>
                <c:pt idx="18364">
                  <c:v>37.5</c:v>
                </c:pt>
                <c:pt idx="18365">
                  <c:v>37.83</c:v>
                </c:pt>
                <c:pt idx="18366">
                  <c:v>38.17</c:v>
                </c:pt>
                <c:pt idx="18367">
                  <c:v>38.54</c:v>
                </c:pt>
                <c:pt idx="18368">
                  <c:v>38.97</c:v>
                </c:pt>
                <c:pt idx="18369">
                  <c:v>39.54</c:v>
                </c:pt>
                <c:pt idx="18370">
                  <c:v>40.19</c:v>
                </c:pt>
                <c:pt idx="18371">
                  <c:v>36.08</c:v>
                </c:pt>
                <c:pt idx="18372">
                  <c:v>29.582000000000001</c:v>
                </c:pt>
                <c:pt idx="18373">
                  <c:v>29.542000000000002</c:v>
                </c:pt>
                <c:pt idx="18374">
                  <c:v>29.562000000000001</c:v>
                </c:pt>
                <c:pt idx="18375">
                  <c:v>29.542000000000002</c:v>
                </c:pt>
                <c:pt idx="18376">
                  <c:v>29.542000000000002</c:v>
                </c:pt>
                <c:pt idx="18377">
                  <c:v>29.542000000000002</c:v>
                </c:pt>
                <c:pt idx="18378">
                  <c:v>29.542000000000002</c:v>
                </c:pt>
                <c:pt idx="18379">
                  <c:v>29.542000000000002</c:v>
                </c:pt>
                <c:pt idx="18380">
                  <c:v>29.542000000000002</c:v>
                </c:pt>
                <c:pt idx="18381">
                  <c:v>29.542000000000002</c:v>
                </c:pt>
                <c:pt idx="18382">
                  <c:v>29.521000000000001</c:v>
                </c:pt>
                <c:pt idx="18383">
                  <c:v>29.542000000000002</c:v>
                </c:pt>
                <c:pt idx="18384">
                  <c:v>29.542000000000002</c:v>
                </c:pt>
                <c:pt idx="18385">
                  <c:v>29.542000000000002</c:v>
                </c:pt>
                <c:pt idx="18386">
                  <c:v>29.521000000000001</c:v>
                </c:pt>
                <c:pt idx="18387">
                  <c:v>29.521000000000001</c:v>
                </c:pt>
                <c:pt idx="18388">
                  <c:v>29.582000000000001</c:v>
                </c:pt>
                <c:pt idx="18389">
                  <c:v>29.521000000000001</c:v>
                </c:pt>
                <c:pt idx="18390">
                  <c:v>29.521000000000001</c:v>
                </c:pt>
                <c:pt idx="18391">
                  <c:v>29.501000000000001</c:v>
                </c:pt>
                <c:pt idx="18392">
                  <c:v>29.521000000000001</c:v>
                </c:pt>
                <c:pt idx="18393">
                  <c:v>29.542000000000002</c:v>
                </c:pt>
                <c:pt idx="18394">
                  <c:v>29.521000000000001</c:v>
                </c:pt>
                <c:pt idx="18395">
                  <c:v>29.521000000000001</c:v>
                </c:pt>
                <c:pt idx="18396">
                  <c:v>29.521000000000001</c:v>
                </c:pt>
                <c:pt idx="18397">
                  <c:v>29.521000000000001</c:v>
                </c:pt>
                <c:pt idx="18398">
                  <c:v>29.521000000000001</c:v>
                </c:pt>
                <c:pt idx="18399">
                  <c:v>29.521000000000001</c:v>
                </c:pt>
                <c:pt idx="18400">
                  <c:v>29.521000000000001</c:v>
                </c:pt>
                <c:pt idx="18401">
                  <c:v>29.501000000000001</c:v>
                </c:pt>
                <c:pt idx="18402">
                  <c:v>29.521000000000001</c:v>
                </c:pt>
                <c:pt idx="18403">
                  <c:v>29.521000000000001</c:v>
                </c:pt>
                <c:pt idx="18404">
                  <c:v>29.501000000000001</c:v>
                </c:pt>
                <c:pt idx="18405">
                  <c:v>29.521000000000001</c:v>
                </c:pt>
                <c:pt idx="18406">
                  <c:v>29.521000000000001</c:v>
                </c:pt>
                <c:pt idx="18407">
                  <c:v>29.542000000000002</c:v>
                </c:pt>
                <c:pt idx="18408">
                  <c:v>29.521000000000001</c:v>
                </c:pt>
                <c:pt idx="18409">
                  <c:v>29.521000000000001</c:v>
                </c:pt>
                <c:pt idx="18410">
                  <c:v>29.501000000000001</c:v>
                </c:pt>
                <c:pt idx="18411">
                  <c:v>29.542000000000002</c:v>
                </c:pt>
                <c:pt idx="18412">
                  <c:v>29.521000000000001</c:v>
                </c:pt>
                <c:pt idx="18413">
                  <c:v>29.521000000000001</c:v>
                </c:pt>
                <c:pt idx="18414">
                  <c:v>29.501000000000001</c:v>
                </c:pt>
                <c:pt idx="18415">
                  <c:v>29.521000000000001</c:v>
                </c:pt>
                <c:pt idx="18416">
                  <c:v>29.521000000000001</c:v>
                </c:pt>
                <c:pt idx="18417">
                  <c:v>29.521000000000001</c:v>
                </c:pt>
                <c:pt idx="18418">
                  <c:v>29.501000000000001</c:v>
                </c:pt>
                <c:pt idx="18419">
                  <c:v>29.521000000000001</c:v>
                </c:pt>
                <c:pt idx="18420">
                  <c:v>29.521000000000001</c:v>
                </c:pt>
                <c:pt idx="18421">
                  <c:v>29.542000000000002</c:v>
                </c:pt>
                <c:pt idx="18422">
                  <c:v>29.542000000000002</c:v>
                </c:pt>
                <c:pt idx="18423">
                  <c:v>29.521000000000001</c:v>
                </c:pt>
                <c:pt idx="18424">
                  <c:v>29.521000000000001</c:v>
                </c:pt>
                <c:pt idx="18425">
                  <c:v>29.542000000000002</c:v>
                </c:pt>
                <c:pt idx="18426">
                  <c:v>29.501000000000001</c:v>
                </c:pt>
                <c:pt idx="18427">
                  <c:v>29.521000000000001</c:v>
                </c:pt>
                <c:pt idx="18428">
                  <c:v>29.521000000000001</c:v>
                </c:pt>
                <c:pt idx="18429">
                  <c:v>29.521000000000001</c:v>
                </c:pt>
                <c:pt idx="18430">
                  <c:v>29.521000000000001</c:v>
                </c:pt>
                <c:pt idx="18431">
                  <c:v>29.542000000000002</c:v>
                </c:pt>
                <c:pt idx="18432">
                  <c:v>29.521000000000001</c:v>
                </c:pt>
                <c:pt idx="18433">
                  <c:v>29.521000000000001</c:v>
                </c:pt>
                <c:pt idx="18434">
                  <c:v>29.521000000000001</c:v>
                </c:pt>
                <c:pt idx="18435">
                  <c:v>29.542000000000002</c:v>
                </c:pt>
                <c:pt idx="18436">
                  <c:v>29.542000000000002</c:v>
                </c:pt>
                <c:pt idx="18437">
                  <c:v>29.521000000000001</c:v>
                </c:pt>
                <c:pt idx="18438">
                  <c:v>29.521000000000001</c:v>
                </c:pt>
                <c:pt idx="18439">
                  <c:v>29.521000000000001</c:v>
                </c:pt>
                <c:pt idx="18440">
                  <c:v>29.521000000000001</c:v>
                </c:pt>
                <c:pt idx="18441">
                  <c:v>29.542000000000002</c:v>
                </c:pt>
                <c:pt idx="18442">
                  <c:v>29.521000000000001</c:v>
                </c:pt>
                <c:pt idx="18443">
                  <c:v>29.542000000000002</c:v>
                </c:pt>
                <c:pt idx="18444">
                  <c:v>29.501000000000001</c:v>
                </c:pt>
                <c:pt idx="18445">
                  <c:v>29.521000000000001</c:v>
                </c:pt>
                <c:pt idx="18446">
                  <c:v>29.521000000000001</c:v>
                </c:pt>
                <c:pt idx="18447">
                  <c:v>29.542000000000002</c:v>
                </c:pt>
                <c:pt idx="18448">
                  <c:v>29.501000000000001</c:v>
                </c:pt>
                <c:pt idx="18449">
                  <c:v>29.521000000000001</c:v>
                </c:pt>
                <c:pt idx="18450">
                  <c:v>29.542000000000002</c:v>
                </c:pt>
                <c:pt idx="18451">
                  <c:v>29.501000000000001</c:v>
                </c:pt>
                <c:pt idx="18452">
                  <c:v>29.521000000000001</c:v>
                </c:pt>
                <c:pt idx="18453">
                  <c:v>29.501000000000001</c:v>
                </c:pt>
                <c:pt idx="18454">
                  <c:v>29.542000000000002</c:v>
                </c:pt>
                <c:pt idx="18455">
                  <c:v>29.521000000000001</c:v>
                </c:pt>
                <c:pt idx="18456">
                  <c:v>29.521000000000001</c:v>
                </c:pt>
                <c:pt idx="18457">
                  <c:v>29.521000000000001</c:v>
                </c:pt>
                <c:pt idx="18458">
                  <c:v>29.521000000000001</c:v>
                </c:pt>
                <c:pt idx="18459">
                  <c:v>29.521000000000001</c:v>
                </c:pt>
                <c:pt idx="18460">
                  <c:v>29.521000000000001</c:v>
                </c:pt>
                <c:pt idx="18461">
                  <c:v>29.521000000000001</c:v>
                </c:pt>
                <c:pt idx="18462">
                  <c:v>29.542000000000002</c:v>
                </c:pt>
                <c:pt idx="18463">
                  <c:v>29.521000000000001</c:v>
                </c:pt>
                <c:pt idx="18464">
                  <c:v>29.521000000000001</c:v>
                </c:pt>
                <c:pt idx="18465">
                  <c:v>29.521000000000001</c:v>
                </c:pt>
                <c:pt idx="18466">
                  <c:v>29.542000000000002</c:v>
                </c:pt>
                <c:pt idx="18467">
                  <c:v>29.542000000000002</c:v>
                </c:pt>
                <c:pt idx="18468">
                  <c:v>29.501000000000001</c:v>
                </c:pt>
                <c:pt idx="18469">
                  <c:v>29.542000000000002</c:v>
                </c:pt>
                <c:pt idx="18470">
                  <c:v>29.521000000000001</c:v>
                </c:pt>
                <c:pt idx="18471">
                  <c:v>29.521000000000001</c:v>
                </c:pt>
                <c:pt idx="18472">
                  <c:v>29.521000000000001</c:v>
                </c:pt>
                <c:pt idx="18473">
                  <c:v>29.521000000000001</c:v>
                </c:pt>
                <c:pt idx="18474">
                  <c:v>29.501000000000001</c:v>
                </c:pt>
                <c:pt idx="18475">
                  <c:v>29.562000000000001</c:v>
                </c:pt>
                <c:pt idx="18476">
                  <c:v>29.501000000000001</c:v>
                </c:pt>
                <c:pt idx="18477">
                  <c:v>29.542000000000002</c:v>
                </c:pt>
                <c:pt idx="18478">
                  <c:v>29.521000000000001</c:v>
                </c:pt>
                <c:pt idx="18479">
                  <c:v>29.521000000000001</c:v>
                </c:pt>
                <c:pt idx="18480">
                  <c:v>29.521000000000001</c:v>
                </c:pt>
                <c:pt idx="18481">
                  <c:v>29.542000000000002</c:v>
                </c:pt>
                <c:pt idx="18482">
                  <c:v>29.501000000000001</c:v>
                </c:pt>
                <c:pt idx="18483">
                  <c:v>29.542000000000002</c:v>
                </c:pt>
                <c:pt idx="18484">
                  <c:v>29.521000000000001</c:v>
                </c:pt>
                <c:pt idx="18485">
                  <c:v>29.501000000000001</c:v>
                </c:pt>
                <c:pt idx="18486">
                  <c:v>29.521000000000001</c:v>
                </c:pt>
                <c:pt idx="18487">
                  <c:v>29.501000000000001</c:v>
                </c:pt>
                <c:pt idx="18488">
                  <c:v>29.521000000000001</c:v>
                </c:pt>
                <c:pt idx="18489">
                  <c:v>29.521000000000001</c:v>
                </c:pt>
                <c:pt idx="18490">
                  <c:v>29.501000000000001</c:v>
                </c:pt>
                <c:pt idx="18491">
                  <c:v>29.542000000000002</c:v>
                </c:pt>
                <c:pt idx="18492">
                  <c:v>29.521000000000001</c:v>
                </c:pt>
                <c:pt idx="18493">
                  <c:v>29.521000000000001</c:v>
                </c:pt>
                <c:pt idx="18494">
                  <c:v>29.521000000000001</c:v>
                </c:pt>
                <c:pt idx="18495">
                  <c:v>29.521000000000001</c:v>
                </c:pt>
                <c:pt idx="18496">
                  <c:v>29.521000000000001</c:v>
                </c:pt>
                <c:pt idx="18497">
                  <c:v>29.521000000000001</c:v>
                </c:pt>
                <c:pt idx="18498">
                  <c:v>29.521000000000001</c:v>
                </c:pt>
                <c:pt idx="18499">
                  <c:v>29.521000000000001</c:v>
                </c:pt>
                <c:pt idx="18500">
                  <c:v>29.521000000000001</c:v>
                </c:pt>
                <c:pt idx="18501">
                  <c:v>29.521000000000001</c:v>
                </c:pt>
                <c:pt idx="18502">
                  <c:v>29.521000000000001</c:v>
                </c:pt>
                <c:pt idx="18503">
                  <c:v>29.542000000000002</c:v>
                </c:pt>
                <c:pt idx="18504">
                  <c:v>29.521000000000001</c:v>
                </c:pt>
                <c:pt idx="18505">
                  <c:v>29.521000000000001</c:v>
                </c:pt>
                <c:pt idx="18506">
                  <c:v>29.501000000000001</c:v>
                </c:pt>
                <c:pt idx="18507">
                  <c:v>29.521000000000001</c:v>
                </c:pt>
                <c:pt idx="18508">
                  <c:v>29.542000000000002</c:v>
                </c:pt>
                <c:pt idx="18509">
                  <c:v>29.521000000000001</c:v>
                </c:pt>
                <c:pt idx="18510">
                  <c:v>29.521000000000001</c:v>
                </c:pt>
                <c:pt idx="18511">
                  <c:v>29.542000000000002</c:v>
                </c:pt>
                <c:pt idx="18512">
                  <c:v>29.521000000000001</c:v>
                </c:pt>
                <c:pt idx="18513">
                  <c:v>29.542000000000002</c:v>
                </c:pt>
                <c:pt idx="18514">
                  <c:v>29.542000000000002</c:v>
                </c:pt>
                <c:pt idx="18515">
                  <c:v>29.521000000000001</c:v>
                </c:pt>
                <c:pt idx="18516">
                  <c:v>29.521000000000001</c:v>
                </c:pt>
                <c:pt idx="18517">
                  <c:v>29.542000000000002</c:v>
                </c:pt>
                <c:pt idx="18518">
                  <c:v>29.542000000000002</c:v>
                </c:pt>
                <c:pt idx="18519">
                  <c:v>29.521000000000001</c:v>
                </c:pt>
                <c:pt idx="18520">
                  <c:v>29.521000000000001</c:v>
                </c:pt>
                <c:pt idx="18521">
                  <c:v>29.542000000000002</c:v>
                </c:pt>
                <c:pt idx="18522">
                  <c:v>29.542000000000002</c:v>
                </c:pt>
                <c:pt idx="18523">
                  <c:v>29.542000000000002</c:v>
                </c:pt>
                <c:pt idx="18524">
                  <c:v>29.521000000000001</c:v>
                </c:pt>
                <c:pt idx="18525">
                  <c:v>29.521000000000001</c:v>
                </c:pt>
                <c:pt idx="18526">
                  <c:v>29.542000000000002</c:v>
                </c:pt>
                <c:pt idx="18527">
                  <c:v>29.521000000000001</c:v>
                </c:pt>
                <c:pt idx="18528">
                  <c:v>29.521000000000001</c:v>
                </c:pt>
                <c:pt idx="18529">
                  <c:v>29.542000000000002</c:v>
                </c:pt>
                <c:pt idx="18530">
                  <c:v>29.542000000000002</c:v>
                </c:pt>
                <c:pt idx="18531">
                  <c:v>29.521000000000001</c:v>
                </c:pt>
                <c:pt idx="18532">
                  <c:v>29.521000000000001</c:v>
                </c:pt>
                <c:pt idx="18533">
                  <c:v>29.521000000000001</c:v>
                </c:pt>
                <c:pt idx="18534">
                  <c:v>29.542000000000002</c:v>
                </c:pt>
                <c:pt idx="18535">
                  <c:v>29.521000000000001</c:v>
                </c:pt>
                <c:pt idx="18536">
                  <c:v>29.521000000000001</c:v>
                </c:pt>
                <c:pt idx="18537">
                  <c:v>29.521000000000001</c:v>
                </c:pt>
                <c:pt idx="18538">
                  <c:v>29.521000000000001</c:v>
                </c:pt>
                <c:pt idx="18539">
                  <c:v>29.542000000000002</c:v>
                </c:pt>
                <c:pt idx="18540">
                  <c:v>29.521000000000001</c:v>
                </c:pt>
                <c:pt idx="18541">
                  <c:v>29.521000000000001</c:v>
                </c:pt>
                <c:pt idx="18542">
                  <c:v>29.542000000000002</c:v>
                </c:pt>
                <c:pt idx="18543">
                  <c:v>29.501000000000001</c:v>
                </c:pt>
                <c:pt idx="18544">
                  <c:v>29.542000000000002</c:v>
                </c:pt>
                <c:pt idx="18545">
                  <c:v>29.521000000000001</c:v>
                </c:pt>
                <c:pt idx="18546">
                  <c:v>29.542000000000002</c:v>
                </c:pt>
                <c:pt idx="18547">
                  <c:v>29.521000000000001</c:v>
                </c:pt>
                <c:pt idx="18548">
                  <c:v>29.521000000000001</c:v>
                </c:pt>
                <c:pt idx="18549">
                  <c:v>29.542000000000002</c:v>
                </c:pt>
                <c:pt idx="18550">
                  <c:v>29.542000000000002</c:v>
                </c:pt>
                <c:pt idx="18551">
                  <c:v>29.521000000000001</c:v>
                </c:pt>
                <c:pt idx="18552">
                  <c:v>29.521000000000001</c:v>
                </c:pt>
                <c:pt idx="18553">
                  <c:v>29.542000000000002</c:v>
                </c:pt>
                <c:pt idx="18554">
                  <c:v>29.521000000000001</c:v>
                </c:pt>
                <c:pt idx="18555">
                  <c:v>29.542000000000002</c:v>
                </c:pt>
                <c:pt idx="18556">
                  <c:v>29.542000000000002</c:v>
                </c:pt>
                <c:pt idx="18557">
                  <c:v>29.521000000000001</c:v>
                </c:pt>
                <c:pt idx="18558">
                  <c:v>29.521000000000001</c:v>
                </c:pt>
                <c:pt idx="18559">
                  <c:v>29.562000000000001</c:v>
                </c:pt>
                <c:pt idx="18560">
                  <c:v>29.542000000000002</c:v>
                </c:pt>
                <c:pt idx="18561">
                  <c:v>29.542000000000002</c:v>
                </c:pt>
                <c:pt idx="18562">
                  <c:v>29.542000000000002</c:v>
                </c:pt>
                <c:pt idx="18563">
                  <c:v>29.521000000000001</c:v>
                </c:pt>
                <c:pt idx="18564">
                  <c:v>29.521000000000001</c:v>
                </c:pt>
                <c:pt idx="18565">
                  <c:v>29.542000000000002</c:v>
                </c:pt>
                <c:pt idx="18566">
                  <c:v>29.521000000000001</c:v>
                </c:pt>
                <c:pt idx="18567">
                  <c:v>29.542000000000002</c:v>
                </c:pt>
                <c:pt idx="18568">
                  <c:v>29.542000000000002</c:v>
                </c:pt>
                <c:pt idx="18569">
                  <c:v>29.542000000000002</c:v>
                </c:pt>
                <c:pt idx="18570">
                  <c:v>29.542000000000002</c:v>
                </c:pt>
                <c:pt idx="18571">
                  <c:v>29.542000000000002</c:v>
                </c:pt>
                <c:pt idx="18572">
                  <c:v>29.542000000000002</c:v>
                </c:pt>
                <c:pt idx="18573">
                  <c:v>29.521000000000001</c:v>
                </c:pt>
                <c:pt idx="18574">
                  <c:v>29.542000000000002</c:v>
                </c:pt>
                <c:pt idx="18575">
                  <c:v>29.542000000000002</c:v>
                </c:pt>
                <c:pt idx="18576">
                  <c:v>29.542000000000002</c:v>
                </c:pt>
                <c:pt idx="18577">
                  <c:v>29.521000000000001</c:v>
                </c:pt>
                <c:pt idx="18578">
                  <c:v>29.542000000000002</c:v>
                </c:pt>
                <c:pt idx="18579">
                  <c:v>29.521000000000001</c:v>
                </c:pt>
                <c:pt idx="18580">
                  <c:v>29.562000000000001</c:v>
                </c:pt>
                <c:pt idx="18581">
                  <c:v>29.521000000000001</c:v>
                </c:pt>
                <c:pt idx="18582">
                  <c:v>29.542000000000002</c:v>
                </c:pt>
                <c:pt idx="18583">
                  <c:v>29.542000000000002</c:v>
                </c:pt>
                <c:pt idx="18584">
                  <c:v>29.521000000000001</c:v>
                </c:pt>
                <c:pt idx="18585">
                  <c:v>29.542000000000002</c:v>
                </c:pt>
                <c:pt idx="18586">
                  <c:v>29.521000000000001</c:v>
                </c:pt>
                <c:pt idx="18587">
                  <c:v>29.521000000000001</c:v>
                </c:pt>
                <c:pt idx="18588">
                  <c:v>29.542000000000002</c:v>
                </c:pt>
                <c:pt idx="18589">
                  <c:v>29.542000000000002</c:v>
                </c:pt>
                <c:pt idx="18590">
                  <c:v>29.521000000000001</c:v>
                </c:pt>
                <c:pt idx="18591">
                  <c:v>29.521000000000001</c:v>
                </c:pt>
                <c:pt idx="18592">
                  <c:v>29.542000000000002</c:v>
                </c:pt>
                <c:pt idx="18593">
                  <c:v>29.521000000000001</c:v>
                </c:pt>
                <c:pt idx="18594">
                  <c:v>29.521000000000001</c:v>
                </c:pt>
                <c:pt idx="18595">
                  <c:v>29.542000000000002</c:v>
                </c:pt>
                <c:pt idx="18596">
                  <c:v>29.521000000000001</c:v>
                </c:pt>
                <c:pt idx="18597">
                  <c:v>29.562000000000001</c:v>
                </c:pt>
                <c:pt idx="18598">
                  <c:v>29.521000000000001</c:v>
                </c:pt>
                <c:pt idx="18599">
                  <c:v>29.521000000000001</c:v>
                </c:pt>
                <c:pt idx="18600">
                  <c:v>29.542000000000002</c:v>
                </c:pt>
                <c:pt idx="18601">
                  <c:v>29.521000000000001</c:v>
                </c:pt>
                <c:pt idx="18602">
                  <c:v>29.542000000000002</c:v>
                </c:pt>
                <c:pt idx="18603">
                  <c:v>29.562000000000001</c:v>
                </c:pt>
                <c:pt idx="18604">
                  <c:v>29.521000000000001</c:v>
                </c:pt>
                <c:pt idx="18605">
                  <c:v>29.542000000000002</c:v>
                </c:pt>
                <c:pt idx="18606">
                  <c:v>29.521000000000001</c:v>
                </c:pt>
                <c:pt idx="18607">
                  <c:v>29.542000000000002</c:v>
                </c:pt>
                <c:pt idx="18608">
                  <c:v>29.521000000000001</c:v>
                </c:pt>
                <c:pt idx="18609">
                  <c:v>29.562000000000001</c:v>
                </c:pt>
                <c:pt idx="18610">
                  <c:v>29.542000000000002</c:v>
                </c:pt>
                <c:pt idx="18611">
                  <c:v>29.521000000000001</c:v>
                </c:pt>
                <c:pt idx="18612">
                  <c:v>29.521000000000001</c:v>
                </c:pt>
                <c:pt idx="18613">
                  <c:v>29.542000000000002</c:v>
                </c:pt>
                <c:pt idx="18614">
                  <c:v>29.542000000000002</c:v>
                </c:pt>
                <c:pt idx="18615">
                  <c:v>29.521000000000001</c:v>
                </c:pt>
                <c:pt idx="18616">
                  <c:v>29.542000000000002</c:v>
                </c:pt>
                <c:pt idx="18617">
                  <c:v>29.521000000000001</c:v>
                </c:pt>
                <c:pt idx="18618">
                  <c:v>29.542000000000002</c:v>
                </c:pt>
                <c:pt idx="18619">
                  <c:v>29.542000000000002</c:v>
                </c:pt>
                <c:pt idx="18620">
                  <c:v>29.542000000000002</c:v>
                </c:pt>
                <c:pt idx="18621">
                  <c:v>29.501000000000001</c:v>
                </c:pt>
                <c:pt idx="18622">
                  <c:v>29.562000000000001</c:v>
                </c:pt>
                <c:pt idx="18623">
                  <c:v>29.521000000000001</c:v>
                </c:pt>
                <c:pt idx="18624">
                  <c:v>29.542000000000002</c:v>
                </c:pt>
                <c:pt idx="18625">
                  <c:v>29.521000000000001</c:v>
                </c:pt>
                <c:pt idx="18626">
                  <c:v>29.521000000000001</c:v>
                </c:pt>
                <c:pt idx="18627">
                  <c:v>29.542000000000002</c:v>
                </c:pt>
                <c:pt idx="18628">
                  <c:v>29.521000000000001</c:v>
                </c:pt>
                <c:pt idx="18629">
                  <c:v>29.542000000000002</c:v>
                </c:pt>
                <c:pt idx="18630">
                  <c:v>29.542000000000002</c:v>
                </c:pt>
                <c:pt idx="18631">
                  <c:v>29.542000000000002</c:v>
                </c:pt>
                <c:pt idx="18632">
                  <c:v>29.542000000000002</c:v>
                </c:pt>
                <c:pt idx="18633">
                  <c:v>29.542000000000002</c:v>
                </c:pt>
                <c:pt idx="18634">
                  <c:v>29.521000000000001</c:v>
                </c:pt>
                <c:pt idx="18635">
                  <c:v>29.542000000000002</c:v>
                </c:pt>
                <c:pt idx="18636">
                  <c:v>29.542000000000002</c:v>
                </c:pt>
                <c:pt idx="18637">
                  <c:v>29.542000000000002</c:v>
                </c:pt>
                <c:pt idx="18638">
                  <c:v>29.521000000000001</c:v>
                </c:pt>
                <c:pt idx="18639">
                  <c:v>29.542000000000002</c:v>
                </c:pt>
                <c:pt idx="18640">
                  <c:v>29.521000000000001</c:v>
                </c:pt>
                <c:pt idx="18641">
                  <c:v>29.521000000000001</c:v>
                </c:pt>
                <c:pt idx="18642">
                  <c:v>29.562000000000001</c:v>
                </c:pt>
                <c:pt idx="18643">
                  <c:v>29.521000000000001</c:v>
                </c:pt>
                <c:pt idx="18644">
                  <c:v>29.542000000000002</c:v>
                </c:pt>
                <c:pt idx="18645">
                  <c:v>39.86</c:v>
                </c:pt>
                <c:pt idx="18646">
                  <c:v>37.89</c:v>
                </c:pt>
                <c:pt idx="18647">
                  <c:v>34.43</c:v>
                </c:pt>
                <c:pt idx="18648">
                  <c:v>34.630000000000003</c:v>
                </c:pt>
                <c:pt idx="18649">
                  <c:v>34.81</c:v>
                </c:pt>
                <c:pt idx="18650">
                  <c:v>35.14</c:v>
                </c:pt>
                <c:pt idx="18651">
                  <c:v>35.43</c:v>
                </c:pt>
                <c:pt idx="18652">
                  <c:v>35.75</c:v>
                </c:pt>
                <c:pt idx="18653">
                  <c:v>36.020000000000003</c:v>
                </c:pt>
                <c:pt idx="18654">
                  <c:v>36.32</c:v>
                </c:pt>
                <c:pt idx="18655">
                  <c:v>36.630000000000003</c:v>
                </c:pt>
                <c:pt idx="18656">
                  <c:v>37.03</c:v>
                </c:pt>
                <c:pt idx="18657">
                  <c:v>37.36</c:v>
                </c:pt>
                <c:pt idx="18658">
                  <c:v>37.64</c:v>
                </c:pt>
                <c:pt idx="18659">
                  <c:v>37.869999999999997</c:v>
                </c:pt>
                <c:pt idx="18660">
                  <c:v>38.11</c:v>
                </c:pt>
                <c:pt idx="18661">
                  <c:v>38.28</c:v>
                </c:pt>
                <c:pt idx="18662">
                  <c:v>38.5</c:v>
                </c:pt>
                <c:pt idx="18663">
                  <c:v>38.83</c:v>
                </c:pt>
                <c:pt idx="18664">
                  <c:v>39.15</c:v>
                </c:pt>
                <c:pt idx="18665">
                  <c:v>39.479999999999997</c:v>
                </c:pt>
                <c:pt idx="18666">
                  <c:v>39.76</c:v>
                </c:pt>
                <c:pt idx="18667">
                  <c:v>40.130000000000003</c:v>
                </c:pt>
                <c:pt idx="18668">
                  <c:v>40.409999999999997</c:v>
                </c:pt>
                <c:pt idx="18669">
                  <c:v>40.700000000000003</c:v>
                </c:pt>
                <c:pt idx="18670">
                  <c:v>41.04</c:v>
                </c:pt>
                <c:pt idx="18671">
                  <c:v>41.41</c:v>
                </c:pt>
                <c:pt idx="18672">
                  <c:v>41.7</c:v>
                </c:pt>
                <c:pt idx="18673">
                  <c:v>41.94</c:v>
                </c:pt>
                <c:pt idx="18674">
                  <c:v>42.14</c:v>
                </c:pt>
                <c:pt idx="18675">
                  <c:v>39.799999999999997</c:v>
                </c:pt>
                <c:pt idx="18676">
                  <c:v>33.630000000000003</c:v>
                </c:pt>
                <c:pt idx="18677">
                  <c:v>33.72</c:v>
                </c:pt>
                <c:pt idx="18678">
                  <c:v>33.86</c:v>
                </c:pt>
                <c:pt idx="18679">
                  <c:v>33.96</c:v>
                </c:pt>
                <c:pt idx="18680">
                  <c:v>34.08</c:v>
                </c:pt>
                <c:pt idx="18681">
                  <c:v>34.18</c:v>
                </c:pt>
                <c:pt idx="18682">
                  <c:v>34.33</c:v>
                </c:pt>
                <c:pt idx="18683">
                  <c:v>34.51</c:v>
                </c:pt>
                <c:pt idx="18684">
                  <c:v>34.630000000000003</c:v>
                </c:pt>
                <c:pt idx="18685">
                  <c:v>34.81</c:v>
                </c:pt>
                <c:pt idx="18686">
                  <c:v>34.979999999999997</c:v>
                </c:pt>
                <c:pt idx="18687">
                  <c:v>35.14</c:v>
                </c:pt>
                <c:pt idx="18688">
                  <c:v>35.24</c:v>
                </c:pt>
                <c:pt idx="18689">
                  <c:v>35.409999999999997</c:v>
                </c:pt>
                <c:pt idx="18690">
                  <c:v>35.450000000000003</c:v>
                </c:pt>
                <c:pt idx="18691">
                  <c:v>35.590000000000003</c:v>
                </c:pt>
                <c:pt idx="18692">
                  <c:v>35.729999999999997</c:v>
                </c:pt>
                <c:pt idx="18693">
                  <c:v>30.152000000000001</c:v>
                </c:pt>
                <c:pt idx="18694">
                  <c:v>29.562000000000001</c:v>
                </c:pt>
                <c:pt idx="18695">
                  <c:v>38.340000000000003</c:v>
                </c:pt>
                <c:pt idx="18696">
                  <c:v>34.24</c:v>
                </c:pt>
                <c:pt idx="18697">
                  <c:v>34.9</c:v>
                </c:pt>
                <c:pt idx="18698">
                  <c:v>35.770000000000003</c:v>
                </c:pt>
                <c:pt idx="18699">
                  <c:v>51.47</c:v>
                </c:pt>
                <c:pt idx="18700">
                  <c:v>62.85</c:v>
                </c:pt>
                <c:pt idx="18701">
                  <c:v>62.61</c:v>
                </c:pt>
                <c:pt idx="18702">
                  <c:v>62.56</c:v>
                </c:pt>
                <c:pt idx="18703">
                  <c:v>62.56</c:v>
                </c:pt>
                <c:pt idx="18704">
                  <c:v>62.69</c:v>
                </c:pt>
                <c:pt idx="18705">
                  <c:v>62.65</c:v>
                </c:pt>
                <c:pt idx="18706">
                  <c:v>62.67</c:v>
                </c:pt>
                <c:pt idx="18707">
                  <c:v>62.83</c:v>
                </c:pt>
                <c:pt idx="18708">
                  <c:v>69.87</c:v>
                </c:pt>
                <c:pt idx="18709">
                  <c:v>235.99</c:v>
                </c:pt>
                <c:pt idx="18710">
                  <c:v>291.77</c:v>
                </c:pt>
                <c:pt idx="18711">
                  <c:v>291.89</c:v>
                </c:pt>
                <c:pt idx="18712">
                  <c:v>272.49</c:v>
                </c:pt>
                <c:pt idx="18713">
                  <c:v>267.33999999999997</c:v>
                </c:pt>
                <c:pt idx="18714">
                  <c:v>265.45</c:v>
                </c:pt>
                <c:pt idx="18715">
                  <c:v>263.77999999999997</c:v>
                </c:pt>
                <c:pt idx="18716">
                  <c:v>262.29000000000002</c:v>
                </c:pt>
                <c:pt idx="18717">
                  <c:v>245.29</c:v>
                </c:pt>
                <c:pt idx="18718">
                  <c:v>253.05</c:v>
                </c:pt>
                <c:pt idx="18719">
                  <c:v>187.65</c:v>
                </c:pt>
                <c:pt idx="18720">
                  <c:v>65.11</c:v>
                </c:pt>
                <c:pt idx="18721">
                  <c:v>61.26</c:v>
                </c:pt>
                <c:pt idx="18722">
                  <c:v>55.7</c:v>
                </c:pt>
                <c:pt idx="18723">
                  <c:v>52.02</c:v>
                </c:pt>
                <c:pt idx="18724">
                  <c:v>42.31</c:v>
                </c:pt>
                <c:pt idx="18725">
                  <c:v>37.049999999999997</c:v>
                </c:pt>
                <c:pt idx="18726">
                  <c:v>37.4</c:v>
                </c:pt>
                <c:pt idx="18727">
                  <c:v>37.75</c:v>
                </c:pt>
                <c:pt idx="18728">
                  <c:v>38.01</c:v>
                </c:pt>
                <c:pt idx="18729">
                  <c:v>38.24</c:v>
                </c:pt>
                <c:pt idx="18730">
                  <c:v>37.07</c:v>
                </c:pt>
                <c:pt idx="18731">
                  <c:v>50.1</c:v>
                </c:pt>
                <c:pt idx="18732">
                  <c:v>75.19</c:v>
                </c:pt>
                <c:pt idx="18733">
                  <c:v>67.02</c:v>
                </c:pt>
                <c:pt idx="18734">
                  <c:v>66.819999999999993</c:v>
                </c:pt>
                <c:pt idx="18735">
                  <c:v>68.180000000000007</c:v>
                </c:pt>
                <c:pt idx="18736">
                  <c:v>68.22</c:v>
                </c:pt>
                <c:pt idx="18737">
                  <c:v>68.88</c:v>
                </c:pt>
                <c:pt idx="18738">
                  <c:v>69.83</c:v>
                </c:pt>
                <c:pt idx="18739">
                  <c:v>70.14</c:v>
                </c:pt>
                <c:pt idx="18740">
                  <c:v>70.63</c:v>
                </c:pt>
                <c:pt idx="18741">
                  <c:v>71.34</c:v>
                </c:pt>
                <c:pt idx="18742">
                  <c:v>71.75</c:v>
                </c:pt>
                <c:pt idx="18743">
                  <c:v>61.16</c:v>
                </c:pt>
                <c:pt idx="18744">
                  <c:v>75.7</c:v>
                </c:pt>
                <c:pt idx="18745">
                  <c:v>98.56</c:v>
                </c:pt>
                <c:pt idx="18746">
                  <c:v>103.53</c:v>
                </c:pt>
                <c:pt idx="18747">
                  <c:v>107.21</c:v>
                </c:pt>
                <c:pt idx="18748">
                  <c:v>98.74</c:v>
                </c:pt>
                <c:pt idx="18749">
                  <c:v>102.18</c:v>
                </c:pt>
                <c:pt idx="18750">
                  <c:v>104.22</c:v>
                </c:pt>
                <c:pt idx="18751">
                  <c:v>104.89</c:v>
                </c:pt>
                <c:pt idx="18752">
                  <c:v>105.26</c:v>
                </c:pt>
                <c:pt idx="18753">
                  <c:v>92.21</c:v>
                </c:pt>
                <c:pt idx="18754">
                  <c:v>81.7</c:v>
                </c:pt>
                <c:pt idx="18755">
                  <c:v>81.93</c:v>
                </c:pt>
                <c:pt idx="18756">
                  <c:v>82.39</c:v>
                </c:pt>
                <c:pt idx="18757">
                  <c:v>83.11</c:v>
                </c:pt>
                <c:pt idx="18758">
                  <c:v>83.78</c:v>
                </c:pt>
                <c:pt idx="18759">
                  <c:v>84.33</c:v>
                </c:pt>
                <c:pt idx="18760">
                  <c:v>84.55</c:v>
                </c:pt>
                <c:pt idx="18761">
                  <c:v>84.65</c:v>
                </c:pt>
                <c:pt idx="18762">
                  <c:v>84.65</c:v>
                </c:pt>
                <c:pt idx="18763">
                  <c:v>84.59</c:v>
                </c:pt>
                <c:pt idx="18764">
                  <c:v>84.9</c:v>
                </c:pt>
                <c:pt idx="18765">
                  <c:v>78.69</c:v>
                </c:pt>
                <c:pt idx="18766">
                  <c:v>80.97</c:v>
                </c:pt>
                <c:pt idx="18767">
                  <c:v>97.42</c:v>
                </c:pt>
                <c:pt idx="18768">
                  <c:v>95.83</c:v>
                </c:pt>
                <c:pt idx="18769">
                  <c:v>96.91</c:v>
                </c:pt>
                <c:pt idx="18770">
                  <c:v>93.96</c:v>
                </c:pt>
                <c:pt idx="18771">
                  <c:v>86.39</c:v>
                </c:pt>
                <c:pt idx="18772">
                  <c:v>86.91</c:v>
                </c:pt>
                <c:pt idx="18773">
                  <c:v>87.53</c:v>
                </c:pt>
                <c:pt idx="18774">
                  <c:v>87.91</c:v>
                </c:pt>
                <c:pt idx="18775">
                  <c:v>88.36</c:v>
                </c:pt>
                <c:pt idx="18776">
                  <c:v>88.83</c:v>
                </c:pt>
                <c:pt idx="18777">
                  <c:v>90.88</c:v>
                </c:pt>
                <c:pt idx="18778">
                  <c:v>91.5</c:v>
                </c:pt>
                <c:pt idx="18779">
                  <c:v>90.72</c:v>
                </c:pt>
                <c:pt idx="18780">
                  <c:v>91.33</c:v>
                </c:pt>
                <c:pt idx="18781">
                  <c:v>90.58</c:v>
                </c:pt>
                <c:pt idx="18782">
                  <c:v>81.48</c:v>
                </c:pt>
                <c:pt idx="18783">
                  <c:v>67.92</c:v>
                </c:pt>
                <c:pt idx="18784">
                  <c:v>65.680000000000007</c:v>
                </c:pt>
                <c:pt idx="18785">
                  <c:v>66.19</c:v>
                </c:pt>
                <c:pt idx="18786">
                  <c:v>66.489999999999995</c:v>
                </c:pt>
                <c:pt idx="18787">
                  <c:v>61.91</c:v>
                </c:pt>
                <c:pt idx="18788">
                  <c:v>56.54</c:v>
                </c:pt>
                <c:pt idx="18789">
                  <c:v>49.13</c:v>
                </c:pt>
                <c:pt idx="18790">
                  <c:v>50.06</c:v>
                </c:pt>
                <c:pt idx="18791">
                  <c:v>51.96</c:v>
                </c:pt>
                <c:pt idx="18792">
                  <c:v>51.67</c:v>
                </c:pt>
                <c:pt idx="18793">
                  <c:v>47.89</c:v>
                </c:pt>
                <c:pt idx="18794">
                  <c:v>47.76</c:v>
                </c:pt>
                <c:pt idx="18795">
                  <c:v>48.03</c:v>
                </c:pt>
                <c:pt idx="18796">
                  <c:v>49.64</c:v>
                </c:pt>
                <c:pt idx="18797">
                  <c:v>51.39</c:v>
                </c:pt>
                <c:pt idx="18798">
                  <c:v>52.87</c:v>
                </c:pt>
                <c:pt idx="18799">
                  <c:v>53.93</c:v>
                </c:pt>
                <c:pt idx="18800">
                  <c:v>54.62</c:v>
                </c:pt>
                <c:pt idx="18801">
                  <c:v>82.72</c:v>
                </c:pt>
                <c:pt idx="18802">
                  <c:v>76.709999999999994</c:v>
                </c:pt>
                <c:pt idx="18803">
                  <c:v>75.86</c:v>
                </c:pt>
                <c:pt idx="18804">
                  <c:v>77.14</c:v>
                </c:pt>
                <c:pt idx="18805">
                  <c:v>78.3</c:v>
                </c:pt>
                <c:pt idx="18806">
                  <c:v>72.62</c:v>
                </c:pt>
                <c:pt idx="18807">
                  <c:v>74.540000000000006</c:v>
                </c:pt>
                <c:pt idx="18808">
                  <c:v>85.55</c:v>
                </c:pt>
                <c:pt idx="18809">
                  <c:v>79.59</c:v>
                </c:pt>
                <c:pt idx="18810">
                  <c:v>73.27</c:v>
                </c:pt>
                <c:pt idx="18811">
                  <c:v>72.760000000000005</c:v>
                </c:pt>
                <c:pt idx="18812">
                  <c:v>73.64</c:v>
                </c:pt>
                <c:pt idx="18813">
                  <c:v>74.349999999999994</c:v>
                </c:pt>
                <c:pt idx="18814">
                  <c:v>75.37</c:v>
                </c:pt>
                <c:pt idx="18815">
                  <c:v>76.45</c:v>
                </c:pt>
                <c:pt idx="18816">
                  <c:v>66.56</c:v>
                </c:pt>
                <c:pt idx="18817">
                  <c:v>58.31</c:v>
                </c:pt>
                <c:pt idx="18818">
                  <c:v>58.7</c:v>
                </c:pt>
                <c:pt idx="18819">
                  <c:v>59.08</c:v>
                </c:pt>
                <c:pt idx="18820">
                  <c:v>54.44</c:v>
                </c:pt>
                <c:pt idx="18821">
                  <c:v>55.11</c:v>
                </c:pt>
                <c:pt idx="18822">
                  <c:v>51.1</c:v>
                </c:pt>
                <c:pt idx="18823">
                  <c:v>51.45</c:v>
                </c:pt>
                <c:pt idx="18824">
                  <c:v>51.77</c:v>
                </c:pt>
                <c:pt idx="18825">
                  <c:v>52.22</c:v>
                </c:pt>
                <c:pt idx="18826">
                  <c:v>52.59</c:v>
                </c:pt>
                <c:pt idx="18827">
                  <c:v>52.96</c:v>
                </c:pt>
                <c:pt idx="18828">
                  <c:v>35.75</c:v>
                </c:pt>
                <c:pt idx="18829">
                  <c:v>34.979999999999997</c:v>
                </c:pt>
                <c:pt idx="18830">
                  <c:v>46.56</c:v>
                </c:pt>
                <c:pt idx="18831">
                  <c:v>43.9</c:v>
                </c:pt>
                <c:pt idx="18832">
                  <c:v>44.18</c:v>
                </c:pt>
                <c:pt idx="18833">
                  <c:v>45.01</c:v>
                </c:pt>
                <c:pt idx="18834">
                  <c:v>45.56</c:v>
                </c:pt>
                <c:pt idx="18835">
                  <c:v>46.03</c:v>
                </c:pt>
                <c:pt idx="18836">
                  <c:v>46.6</c:v>
                </c:pt>
                <c:pt idx="18837">
                  <c:v>47.09</c:v>
                </c:pt>
                <c:pt idx="18838">
                  <c:v>47.89</c:v>
                </c:pt>
                <c:pt idx="18839">
                  <c:v>48.62</c:v>
                </c:pt>
                <c:pt idx="18840">
                  <c:v>49.11</c:v>
                </c:pt>
                <c:pt idx="18841">
                  <c:v>48.21</c:v>
                </c:pt>
                <c:pt idx="18842">
                  <c:v>59.27</c:v>
                </c:pt>
                <c:pt idx="18843">
                  <c:v>55.99</c:v>
                </c:pt>
                <c:pt idx="18844">
                  <c:v>66.47</c:v>
                </c:pt>
                <c:pt idx="18845">
                  <c:v>65.64</c:v>
                </c:pt>
                <c:pt idx="18846">
                  <c:v>66.069999999999993</c:v>
                </c:pt>
                <c:pt idx="18847">
                  <c:v>65.290000000000006</c:v>
                </c:pt>
                <c:pt idx="18848">
                  <c:v>48.8</c:v>
                </c:pt>
                <c:pt idx="18849">
                  <c:v>49.07</c:v>
                </c:pt>
                <c:pt idx="18850">
                  <c:v>49.64</c:v>
                </c:pt>
                <c:pt idx="18851">
                  <c:v>50.13</c:v>
                </c:pt>
                <c:pt idx="18852">
                  <c:v>50.41</c:v>
                </c:pt>
                <c:pt idx="18853">
                  <c:v>50.8</c:v>
                </c:pt>
                <c:pt idx="18854">
                  <c:v>51.12</c:v>
                </c:pt>
                <c:pt idx="18855">
                  <c:v>51.43</c:v>
                </c:pt>
                <c:pt idx="18856">
                  <c:v>51.81</c:v>
                </c:pt>
                <c:pt idx="18857">
                  <c:v>52.18</c:v>
                </c:pt>
                <c:pt idx="18858">
                  <c:v>43.18</c:v>
                </c:pt>
                <c:pt idx="18859">
                  <c:v>38.97</c:v>
                </c:pt>
                <c:pt idx="18860">
                  <c:v>39.42</c:v>
                </c:pt>
                <c:pt idx="18861">
                  <c:v>39.090000000000003</c:v>
                </c:pt>
                <c:pt idx="18862">
                  <c:v>39.15</c:v>
                </c:pt>
                <c:pt idx="18863">
                  <c:v>39.35</c:v>
                </c:pt>
                <c:pt idx="18864">
                  <c:v>39.58</c:v>
                </c:pt>
                <c:pt idx="18865">
                  <c:v>39.46</c:v>
                </c:pt>
                <c:pt idx="18866">
                  <c:v>39.35</c:v>
                </c:pt>
                <c:pt idx="18867">
                  <c:v>39.35</c:v>
                </c:pt>
                <c:pt idx="18868">
                  <c:v>39.64</c:v>
                </c:pt>
                <c:pt idx="18869">
                  <c:v>39.9</c:v>
                </c:pt>
                <c:pt idx="18870">
                  <c:v>39.99</c:v>
                </c:pt>
                <c:pt idx="18871">
                  <c:v>40.56</c:v>
                </c:pt>
                <c:pt idx="18872">
                  <c:v>40.92</c:v>
                </c:pt>
                <c:pt idx="18873">
                  <c:v>41.21</c:v>
                </c:pt>
                <c:pt idx="18874">
                  <c:v>41.27</c:v>
                </c:pt>
                <c:pt idx="18875">
                  <c:v>41.66</c:v>
                </c:pt>
                <c:pt idx="18876">
                  <c:v>41.9</c:v>
                </c:pt>
                <c:pt idx="18877">
                  <c:v>41.92</c:v>
                </c:pt>
                <c:pt idx="18878">
                  <c:v>35.85</c:v>
                </c:pt>
                <c:pt idx="18879">
                  <c:v>33.67</c:v>
                </c:pt>
                <c:pt idx="18880">
                  <c:v>40.35</c:v>
                </c:pt>
                <c:pt idx="18881">
                  <c:v>51.2</c:v>
                </c:pt>
                <c:pt idx="18882">
                  <c:v>38.28</c:v>
                </c:pt>
                <c:pt idx="18883">
                  <c:v>38.17</c:v>
                </c:pt>
                <c:pt idx="18884">
                  <c:v>38.479999999999997</c:v>
                </c:pt>
                <c:pt idx="18885">
                  <c:v>45.08</c:v>
                </c:pt>
                <c:pt idx="18886">
                  <c:v>53.81</c:v>
                </c:pt>
                <c:pt idx="18887">
                  <c:v>52.04</c:v>
                </c:pt>
                <c:pt idx="18888">
                  <c:v>53.12</c:v>
                </c:pt>
                <c:pt idx="18889">
                  <c:v>53.73</c:v>
                </c:pt>
                <c:pt idx="18890">
                  <c:v>54.28</c:v>
                </c:pt>
                <c:pt idx="18891">
                  <c:v>54.75</c:v>
                </c:pt>
                <c:pt idx="18892">
                  <c:v>55.3</c:v>
                </c:pt>
                <c:pt idx="18893">
                  <c:v>56.17</c:v>
                </c:pt>
                <c:pt idx="18894">
                  <c:v>79.12</c:v>
                </c:pt>
                <c:pt idx="18895">
                  <c:v>83.21</c:v>
                </c:pt>
                <c:pt idx="18896">
                  <c:v>81.44</c:v>
                </c:pt>
                <c:pt idx="18897">
                  <c:v>102.1</c:v>
                </c:pt>
                <c:pt idx="18898">
                  <c:v>114.6</c:v>
                </c:pt>
                <c:pt idx="18899">
                  <c:v>117.82</c:v>
                </c:pt>
                <c:pt idx="18900">
                  <c:v>103.71</c:v>
                </c:pt>
                <c:pt idx="18901">
                  <c:v>103.59</c:v>
                </c:pt>
                <c:pt idx="18902">
                  <c:v>104.53</c:v>
                </c:pt>
                <c:pt idx="18903">
                  <c:v>105.36</c:v>
                </c:pt>
                <c:pt idx="18904">
                  <c:v>106.01</c:v>
                </c:pt>
                <c:pt idx="18905">
                  <c:v>100.76</c:v>
                </c:pt>
                <c:pt idx="18906">
                  <c:v>99.58</c:v>
                </c:pt>
                <c:pt idx="18907">
                  <c:v>100.29</c:v>
                </c:pt>
                <c:pt idx="18908">
                  <c:v>100.78</c:v>
                </c:pt>
                <c:pt idx="18909">
                  <c:v>101.19</c:v>
                </c:pt>
                <c:pt idx="18910">
                  <c:v>101.63</c:v>
                </c:pt>
                <c:pt idx="18911">
                  <c:v>102.25</c:v>
                </c:pt>
                <c:pt idx="18912">
                  <c:v>103.41</c:v>
                </c:pt>
                <c:pt idx="18913">
                  <c:v>101.11</c:v>
                </c:pt>
                <c:pt idx="18914">
                  <c:v>88.62</c:v>
                </c:pt>
                <c:pt idx="18915">
                  <c:v>98.3</c:v>
                </c:pt>
                <c:pt idx="18916">
                  <c:v>101.57</c:v>
                </c:pt>
                <c:pt idx="18917">
                  <c:v>101.76</c:v>
                </c:pt>
                <c:pt idx="18918">
                  <c:v>102.75</c:v>
                </c:pt>
                <c:pt idx="18919">
                  <c:v>103.32</c:v>
                </c:pt>
                <c:pt idx="18920">
                  <c:v>103.79</c:v>
                </c:pt>
                <c:pt idx="18921">
                  <c:v>99.99</c:v>
                </c:pt>
                <c:pt idx="18922">
                  <c:v>92.84</c:v>
                </c:pt>
                <c:pt idx="18923">
                  <c:v>98.01</c:v>
                </c:pt>
                <c:pt idx="18924">
                  <c:v>113.69</c:v>
                </c:pt>
                <c:pt idx="18925">
                  <c:v>111.12</c:v>
                </c:pt>
                <c:pt idx="18926">
                  <c:v>112</c:v>
                </c:pt>
                <c:pt idx="18927">
                  <c:v>111.81</c:v>
                </c:pt>
                <c:pt idx="18928">
                  <c:v>103.71</c:v>
                </c:pt>
                <c:pt idx="18929">
                  <c:v>113.81</c:v>
                </c:pt>
                <c:pt idx="18930">
                  <c:v>113.93</c:v>
                </c:pt>
                <c:pt idx="18931">
                  <c:v>112.22</c:v>
                </c:pt>
                <c:pt idx="18932">
                  <c:v>113.79</c:v>
                </c:pt>
                <c:pt idx="18933">
                  <c:v>114.16</c:v>
                </c:pt>
                <c:pt idx="18934">
                  <c:v>114.79</c:v>
                </c:pt>
                <c:pt idx="18935">
                  <c:v>113.71</c:v>
                </c:pt>
                <c:pt idx="18936">
                  <c:v>103.73</c:v>
                </c:pt>
                <c:pt idx="18937">
                  <c:v>109.53</c:v>
                </c:pt>
                <c:pt idx="18938">
                  <c:v>110.35</c:v>
                </c:pt>
                <c:pt idx="18939">
                  <c:v>168.8</c:v>
                </c:pt>
                <c:pt idx="18940">
                  <c:v>228.84</c:v>
                </c:pt>
                <c:pt idx="18941">
                  <c:v>180.96</c:v>
                </c:pt>
                <c:pt idx="18942">
                  <c:v>128.13999999999999</c:v>
                </c:pt>
                <c:pt idx="18943">
                  <c:v>113.54</c:v>
                </c:pt>
                <c:pt idx="18944">
                  <c:v>96.48</c:v>
                </c:pt>
                <c:pt idx="18945">
                  <c:v>102.57</c:v>
                </c:pt>
                <c:pt idx="18946">
                  <c:v>112.63</c:v>
                </c:pt>
                <c:pt idx="18947">
                  <c:v>116.4</c:v>
                </c:pt>
                <c:pt idx="18948">
                  <c:v>90.99</c:v>
                </c:pt>
                <c:pt idx="18949">
                  <c:v>52.34</c:v>
                </c:pt>
                <c:pt idx="18950">
                  <c:v>57.21</c:v>
                </c:pt>
                <c:pt idx="18951">
                  <c:v>93</c:v>
                </c:pt>
                <c:pt idx="18952">
                  <c:v>102.16</c:v>
                </c:pt>
                <c:pt idx="18953">
                  <c:v>104.22</c:v>
                </c:pt>
                <c:pt idx="18954">
                  <c:v>97.16</c:v>
                </c:pt>
                <c:pt idx="18955">
                  <c:v>98.5</c:v>
                </c:pt>
                <c:pt idx="18956">
                  <c:v>100.51</c:v>
                </c:pt>
                <c:pt idx="18957">
                  <c:v>101.39</c:v>
                </c:pt>
                <c:pt idx="18958">
                  <c:v>102.12</c:v>
                </c:pt>
                <c:pt idx="18959">
                  <c:v>102.23</c:v>
                </c:pt>
                <c:pt idx="18960">
                  <c:v>100.8</c:v>
                </c:pt>
                <c:pt idx="18961">
                  <c:v>101.59</c:v>
                </c:pt>
                <c:pt idx="18962">
                  <c:v>102.2</c:v>
                </c:pt>
                <c:pt idx="18963">
                  <c:v>103.37</c:v>
                </c:pt>
                <c:pt idx="18964">
                  <c:v>105.77</c:v>
                </c:pt>
                <c:pt idx="18965">
                  <c:v>110.1</c:v>
                </c:pt>
                <c:pt idx="18966">
                  <c:v>111.35</c:v>
                </c:pt>
                <c:pt idx="18967">
                  <c:v>111.18</c:v>
                </c:pt>
                <c:pt idx="18968">
                  <c:v>117.11</c:v>
                </c:pt>
                <c:pt idx="18969">
                  <c:v>118.41</c:v>
                </c:pt>
                <c:pt idx="18970">
                  <c:v>118.94</c:v>
                </c:pt>
                <c:pt idx="18971">
                  <c:v>119.51</c:v>
                </c:pt>
                <c:pt idx="18972">
                  <c:v>120.04</c:v>
                </c:pt>
                <c:pt idx="18973">
                  <c:v>118.33</c:v>
                </c:pt>
                <c:pt idx="18974">
                  <c:v>118.06</c:v>
                </c:pt>
                <c:pt idx="18975">
                  <c:v>118.7</c:v>
                </c:pt>
                <c:pt idx="18976">
                  <c:v>119.02</c:v>
                </c:pt>
                <c:pt idx="18977">
                  <c:v>119.02</c:v>
                </c:pt>
                <c:pt idx="18978">
                  <c:v>116.01</c:v>
                </c:pt>
                <c:pt idx="18979">
                  <c:v>110.98</c:v>
                </c:pt>
                <c:pt idx="18980">
                  <c:v>102.8</c:v>
                </c:pt>
                <c:pt idx="18981">
                  <c:v>102.88</c:v>
                </c:pt>
                <c:pt idx="18982">
                  <c:v>103.06</c:v>
                </c:pt>
                <c:pt idx="18983">
                  <c:v>103.3</c:v>
                </c:pt>
                <c:pt idx="18984">
                  <c:v>103.39</c:v>
                </c:pt>
                <c:pt idx="18985">
                  <c:v>100.39</c:v>
                </c:pt>
                <c:pt idx="18986">
                  <c:v>103.71</c:v>
                </c:pt>
                <c:pt idx="18987">
                  <c:v>103.87</c:v>
                </c:pt>
                <c:pt idx="18988">
                  <c:v>101.11</c:v>
                </c:pt>
                <c:pt idx="18989">
                  <c:v>101.45</c:v>
                </c:pt>
                <c:pt idx="18990">
                  <c:v>101.92</c:v>
                </c:pt>
                <c:pt idx="18991">
                  <c:v>102.27</c:v>
                </c:pt>
                <c:pt idx="18992">
                  <c:v>101.92</c:v>
                </c:pt>
                <c:pt idx="18993">
                  <c:v>97.64</c:v>
                </c:pt>
                <c:pt idx="18994">
                  <c:v>108.13</c:v>
                </c:pt>
                <c:pt idx="18995">
                  <c:v>100.78</c:v>
                </c:pt>
                <c:pt idx="18996">
                  <c:v>103.37</c:v>
                </c:pt>
                <c:pt idx="18997">
                  <c:v>104.08</c:v>
                </c:pt>
                <c:pt idx="18998">
                  <c:v>104.93</c:v>
                </c:pt>
                <c:pt idx="18999">
                  <c:v>105.93</c:v>
                </c:pt>
                <c:pt idx="19000">
                  <c:v>108.41</c:v>
                </c:pt>
                <c:pt idx="19001">
                  <c:v>112.4</c:v>
                </c:pt>
                <c:pt idx="19002">
                  <c:v>113.65</c:v>
                </c:pt>
                <c:pt idx="19003">
                  <c:v>113.77</c:v>
                </c:pt>
                <c:pt idx="19004">
                  <c:v>114.44</c:v>
                </c:pt>
                <c:pt idx="19005">
                  <c:v>115.87</c:v>
                </c:pt>
                <c:pt idx="19006">
                  <c:v>116.72</c:v>
                </c:pt>
                <c:pt idx="19007">
                  <c:v>113.87</c:v>
                </c:pt>
                <c:pt idx="19008">
                  <c:v>103.51</c:v>
                </c:pt>
                <c:pt idx="19009">
                  <c:v>107.34</c:v>
                </c:pt>
                <c:pt idx="19010">
                  <c:v>116.09</c:v>
                </c:pt>
                <c:pt idx="19011">
                  <c:v>119.33</c:v>
                </c:pt>
                <c:pt idx="19012">
                  <c:v>123.26</c:v>
                </c:pt>
                <c:pt idx="19013">
                  <c:v>117.11</c:v>
                </c:pt>
                <c:pt idx="19014">
                  <c:v>115.64</c:v>
                </c:pt>
                <c:pt idx="19015">
                  <c:v>112.18</c:v>
                </c:pt>
                <c:pt idx="19016">
                  <c:v>110.96</c:v>
                </c:pt>
                <c:pt idx="19017">
                  <c:v>102.92</c:v>
                </c:pt>
                <c:pt idx="19018">
                  <c:v>104.22</c:v>
                </c:pt>
                <c:pt idx="19019">
                  <c:v>107.36</c:v>
                </c:pt>
                <c:pt idx="19020">
                  <c:v>108.05</c:v>
                </c:pt>
                <c:pt idx="19021">
                  <c:v>106.36</c:v>
                </c:pt>
                <c:pt idx="19022">
                  <c:v>97.24</c:v>
                </c:pt>
                <c:pt idx="19023">
                  <c:v>98.03</c:v>
                </c:pt>
                <c:pt idx="19024">
                  <c:v>98.78</c:v>
                </c:pt>
                <c:pt idx="19025">
                  <c:v>91.17</c:v>
                </c:pt>
                <c:pt idx="19026">
                  <c:v>80.22</c:v>
                </c:pt>
                <c:pt idx="19027">
                  <c:v>80.52</c:v>
                </c:pt>
                <c:pt idx="19028">
                  <c:v>81.010000000000005</c:v>
                </c:pt>
                <c:pt idx="19029">
                  <c:v>80.239999999999995</c:v>
                </c:pt>
                <c:pt idx="19030">
                  <c:v>77.67</c:v>
                </c:pt>
                <c:pt idx="19031">
                  <c:v>77.77</c:v>
                </c:pt>
                <c:pt idx="19032">
                  <c:v>77.69</c:v>
                </c:pt>
                <c:pt idx="19033">
                  <c:v>77.94</c:v>
                </c:pt>
                <c:pt idx="19034">
                  <c:v>78.099999999999994</c:v>
                </c:pt>
                <c:pt idx="19035">
                  <c:v>97.34</c:v>
                </c:pt>
                <c:pt idx="19036">
                  <c:v>112.75</c:v>
                </c:pt>
                <c:pt idx="19037">
                  <c:v>111.2</c:v>
                </c:pt>
                <c:pt idx="19038">
                  <c:v>105.36</c:v>
                </c:pt>
                <c:pt idx="19039">
                  <c:v>108.58</c:v>
                </c:pt>
                <c:pt idx="19040">
                  <c:v>110.74</c:v>
                </c:pt>
                <c:pt idx="19041">
                  <c:v>97.03</c:v>
                </c:pt>
                <c:pt idx="19042">
                  <c:v>93.37</c:v>
                </c:pt>
                <c:pt idx="19043">
                  <c:v>92.09</c:v>
                </c:pt>
                <c:pt idx="19044">
                  <c:v>95</c:v>
                </c:pt>
                <c:pt idx="19045">
                  <c:v>92.64</c:v>
                </c:pt>
                <c:pt idx="19046">
                  <c:v>93.1</c:v>
                </c:pt>
                <c:pt idx="19047">
                  <c:v>93.78</c:v>
                </c:pt>
                <c:pt idx="19048">
                  <c:v>94.49</c:v>
                </c:pt>
                <c:pt idx="19049">
                  <c:v>95.28</c:v>
                </c:pt>
                <c:pt idx="19050">
                  <c:v>95.26</c:v>
                </c:pt>
                <c:pt idx="19051">
                  <c:v>93.37</c:v>
                </c:pt>
                <c:pt idx="19052">
                  <c:v>94.22</c:v>
                </c:pt>
                <c:pt idx="19053">
                  <c:v>94.96</c:v>
                </c:pt>
                <c:pt idx="19054">
                  <c:v>95.85</c:v>
                </c:pt>
                <c:pt idx="19055">
                  <c:v>96.81</c:v>
                </c:pt>
                <c:pt idx="19056">
                  <c:v>97.73</c:v>
                </c:pt>
                <c:pt idx="19057">
                  <c:v>101.9</c:v>
                </c:pt>
                <c:pt idx="19058">
                  <c:v>102.25</c:v>
                </c:pt>
                <c:pt idx="19059">
                  <c:v>102.86</c:v>
                </c:pt>
                <c:pt idx="19060">
                  <c:v>103.37</c:v>
                </c:pt>
                <c:pt idx="19061">
                  <c:v>103.75</c:v>
                </c:pt>
                <c:pt idx="19062">
                  <c:v>102.55</c:v>
                </c:pt>
                <c:pt idx="19063">
                  <c:v>100.78</c:v>
                </c:pt>
                <c:pt idx="19064">
                  <c:v>100.64</c:v>
                </c:pt>
                <c:pt idx="19065">
                  <c:v>101.43</c:v>
                </c:pt>
                <c:pt idx="19066">
                  <c:v>102.8</c:v>
                </c:pt>
                <c:pt idx="19067">
                  <c:v>103.26</c:v>
                </c:pt>
                <c:pt idx="19068">
                  <c:v>103.47</c:v>
                </c:pt>
                <c:pt idx="19069">
                  <c:v>100.94</c:v>
                </c:pt>
                <c:pt idx="19070">
                  <c:v>96.04</c:v>
                </c:pt>
                <c:pt idx="19071">
                  <c:v>94.59</c:v>
                </c:pt>
                <c:pt idx="19072">
                  <c:v>107.21</c:v>
                </c:pt>
                <c:pt idx="19073">
                  <c:v>106.05</c:v>
                </c:pt>
                <c:pt idx="19074">
                  <c:v>103.02</c:v>
                </c:pt>
                <c:pt idx="19075">
                  <c:v>104.18</c:v>
                </c:pt>
                <c:pt idx="19076">
                  <c:v>106.05</c:v>
                </c:pt>
                <c:pt idx="19077">
                  <c:v>106.87</c:v>
                </c:pt>
                <c:pt idx="19078">
                  <c:v>108.66</c:v>
                </c:pt>
                <c:pt idx="19079">
                  <c:v>109.57</c:v>
                </c:pt>
                <c:pt idx="19080">
                  <c:v>101.15</c:v>
                </c:pt>
                <c:pt idx="19081">
                  <c:v>99.76</c:v>
                </c:pt>
                <c:pt idx="19082">
                  <c:v>95.3</c:v>
                </c:pt>
                <c:pt idx="19083">
                  <c:v>93.43</c:v>
                </c:pt>
                <c:pt idx="19084">
                  <c:v>97.34</c:v>
                </c:pt>
                <c:pt idx="19085">
                  <c:v>98.17</c:v>
                </c:pt>
                <c:pt idx="19086">
                  <c:v>99.23</c:v>
                </c:pt>
                <c:pt idx="19087">
                  <c:v>99.92</c:v>
                </c:pt>
                <c:pt idx="19088">
                  <c:v>101.39</c:v>
                </c:pt>
                <c:pt idx="19089">
                  <c:v>102.94</c:v>
                </c:pt>
                <c:pt idx="19090">
                  <c:v>104.08</c:v>
                </c:pt>
                <c:pt idx="19091">
                  <c:v>103.91</c:v>
                </c:pt>
                <c:pt idx="19092">
                  <c:v>96.48</c:v>
                </c:pt>
                <c:pt idx="19093">
                  <c:v>100.29</c:v>
                </c:pt>
                <c:pt idx="19094">
                  <c:v>100.78</c:v>
                </c:pt>
                <c:pt idx="19095">
                  <c:v>112.36</c:v>
                </c:pt>
                <c:pt idx="19096">
                  <c:v>112.89</c:v>
                </c:pt>
                <c:pt idx="19097">
                  <c:v>114.99</c:v>
                </c:pt>
                <c:pt idx="19098">
                  <c:v>116.72</c:v>
                </c:pt>
                <c:pt idx="19099">
                  <c:v>118.68</c:v>
                </c:pt>
                <c:pt idx="19100">
                  <c:v>118.04</c:v>
                </c:pt>
                <c:pt idx="19101">
                  <c:v>109.49</c:v>
                </c:pt>
                <c:pt idx="19102">
                  <c:v>107.23</c:v>
                </c:pt>
                <c:pt idx="19103">
                  <c:v>114.24</c:v>
                </c:pt>
                <c:pt idx="19104">
                  <c:v>113.46</c:v>
                </c:pt>
                <c:pt idx="19105">
                  <c:v>109.88</c:v>
                </c:pt>
                <c:pt idx="19106">
                  <c:v>110.8</c:v>
                </c:pt>
                <c:pt idx="19107">
                  <c:v>111.35</c:v>
                </c:pt>
                <c:pt idx="19108">
                  <c:v>111.67</c:v>
                </c:pt>
                <c:pt idx="19109">
                  <c:v>110.65</c:v>
                </c:pt>
                <c:pt idx="19110">
                  <c:v>108.9</c:v>
                </c:pt>
                <c:pt idx="19111">
                  <c:v>109.09</c:v>
                </c:pt>
                <c:pt idx="19112">
                  <c:v>109.62</c:v>
                </c:pt>
                <c:pt idx="19113">
                  <c:v>109.94</c:v>
                </c:pt>
                <c:pt idx="19114">
                  <c:v>110.29</c:v>
                </c:pt>
                <c:pt idx="19115">
                  <c:v>110.61</c:v>
                </c:pt>
                <c:pt idx="19116">
                  <c:v>110.23</c:v>
                </c:pt>
                <c:pt idx="19117">
                  <c:v>108.94</c:v>
                </c:pt>
                <c:pt idx="19118">
                  <c:v>109.64</c:v>
                </c:pt>
                <c:pt idx="19119">
                  <c:v>107.86</c:v>
                </c:pt>
                <c:pt idx="19120">
                  <c:v>106.64</c:v>
                </c:pt>
                <c:pt idx="19121">
                  <c:v>108.31</c:v>
                </c:pt>
                <c:pt idx="19122">
                  <c:v>106.24</c:v>
                </c:pt>
                <c:pt idx="19123">
                  <c:v>106.89</c:v>
                </c:pt>
                <c:pt idx="19124">
                  <c:v>107.25</c:v>
                </c:pt>
                <c:pt idx="19125">
                  <c:v>107.54</c:v>
                </c:pt>
                <c:pt idx="19126">
                  <c:v>108.54</c:v>
                </c:pt>
                <c:pt idx="19127">
                  <c:v>112.43</c:v>
                </c:pt>
                <c:pt idx="19128">
                  <c:v>112.24</c:v>
                </c:pt>
                <c:pt idx="19129">
                  <c:v>102.2</c:v>
                </c:pt>
                <c:pt idx="19130">
                  <c:v>102.92</c:v>
                </c:pt>
                <c:pt idx="19131">
                  <c:v>105.14</c:v>
                </c:pt>
                <c:pt idx="19132">
                  <c:v>110.35</c:v>
                </c:pt>
                <c:pt idx="19133">
                  <c:v>109.62</c:v>
                </c:pt>
                <c:pt idx="19134">
                  <c:v>109.64</c:v>
                </c:pt>
                <c:pt idx="19135">
                  <c:v>110.27</c:v>
                </c:pt>
                <c:pt idx="19136">
                  <c:v>105.18</c:v>
                </c:pt>
                <c:pt idx="19137">
                  <c:v>101.8</c:v>
                </c:pt>
                <c:pt idx="19138">
                  <c:v>102.23</c:v>
                </c:pt>
                <c:pt idx="19139">
                  <c:v>102.73</c:v>
                </c:pt>
                <c:pt idx="19140">
                  <c:v>106.48</c:v>
                </c:pt>
                <c:pt idx="19141">
                  <c:v>117.09</c:v>
                </c:pt>
                <c:pt idx="19142">
                  <c:v>113.79</c:v>
                </c:pt>
                <c:pt idx="19143">
                  <c:v>114.54</c:v>
                </c:pt>
                <c:pt idx="19144">
                  <c:v>115.17</c:v>
                </c:pt>
                <c:pt idx="19145">
                  <c:v>115.95</c:v>
                </c:pt>
                <c:pt idx="19146">
                  <c:v>110.53</c:v>
                </c:pt>
                <c:pt idx="19147">
                  <c:v>105.89</c:v>
                </c:pt>
                <c:pt idx="19148">
                  <c:v>106.36</c:v>
                </c:pt>
                <c:pt idx="19149">
                  <c:v>106.42</c:v>
                </c:pt>
                <c:pt idx="19150">
                  <c:v>106.85</c:v>
                </c:pt>
                <c:pt idx="19151">
                  <c:v>105.77</c:v>
                </c:pt>
                <c:pt idx="19152">
                  <c:v>106.44</c:v>
                </c:pt>
                <c:pt idx="19153">
                  <c:v>107.21</c:v>
                </c:pt>
                <c:pt idx="19154">
                  <c:v>108.01</c:v>
                </c:pt>
                <c:pt idx="19155">
                  <c:v>106.81</c:v>
                </c:pt>
                <c:pt idx="19156">
                  <c:v>108.5</c:v>
                </c:pt>
                <c:pt idx="19157">
                  <c:v>108.62</c:v>
                </c:pt>
                <c:pt idx="19158">
                  <c:v>104.65</c:v>
                </c:pt>
                <c:pt idx="19159">
                  <c:v>105.03</c:v>
                </c:pt>
                <c:pt idx="19160">
                  <c:v>109.9</c:v>
                </c:pt>
                <c:pt idx="19161">
                  <c:v>97.75</c:v>
                </c:pt>
                <c:pt idx="19162">
                  <c:v>98.13</c:v>
                </c:pt>
                <c:pt idx="19163">
                  <c:v>101.94</c:v>
                </c:pt>
                <c:pt idx="19164">
                  <c:v>101.39</c:v>
                </c:pt>
                <c:pt idx="19165">
                  <c:v>102.02</c:v>
                </c:pt>
                <c:pt idx="19166">
                  <c:v>102.41</c:v>
                </c:pt>
                <c:pt idx="19167">
                  <c:v>105.95</c:v>
                </c:pt>
                <c:pt idx="19168">
                  <c:v>107.8</c:v>
                </c:pt>
                <c:pt idx="19169">
                  <c:v>108.09</c:v>
                </c:pt>
                <c:pt idx="19170">
                  <c:v>97.16</c:v>
                </c:pt>
                <c:pt idx="19171">
                  <c:v>97.87</c:v>
                </c:pt>
                <c:pt idx="19172">
                  <c:v>98.23</c:v>
                </c:pt>
                <c:pt idx="19173">
                  <c:v>87.83</c:v>
                </c:pt>
                <c:pt idx="19174">
                  <c:v>84.84</c:v>
                </c:pt>
                <c:pt idx="19175">
                  <c:v>85.53</c:v>
                </c:pt>
                <c:pt idx="19176">
                  <c:v>111.65</c:v>
                </c:pt>
                <c:pt idx="19177">
                  <c:v>106.87</c:v>
                </c:pt>
                <c:pt idx="19178">
                  <c:v>98.48</c:v>
                </c:pt>
                <c:pt idx="19179">
                  <c:v>95.32</c:v>
                </c:pt>
                <c:pt idx="19180">
                  <c:v>101.7</c:v>
                </c:pt>
                <c:pt idx="19181">
                  <c:v>102.73</c:v>
                </c:pt>
                <c:pt idx="19182">
                  <c:v>106.79</c:v>
                </c:pt>
                <c:pt idx="19183">
                  <c:v>110.51</c:v>
                </c:pt>
                <c:pt idx="19184">
                  <c:v>113.99</c:v>
                </c:pt>
                <c:pt idx="19185">
                  <c:v>115.76</c:v>
                </c:pt>
                <c:pt idx="19186">
                  <c:v>115.93</c:v>
                </c:pt>
                <c:pt idx="19187">
                  <c:v>117.68</c:v>
                </c:pt>
                <c:pt idx="19188">
                  <c:v>119.02</c:v>
                </c:pt>
                <c:pt idx="19189">
                  <c:v>119.59</c:v>
                </c:pt>
                <c:pt idx="19190">
                  <c:v>116.8</c:v>
                </c:pt>
                <c:pt idx="19191">
                  <c:v>113.85</c:v>
                </c:pt>
                <c:pt idx="19192">
                  <c:v>113.34</c:v>
                </c:pt>
                <c:pt idx="19193">
                  <c:v>112.93</c:v>
                </c:pt>
                <c:pt idx="19194">
                  <c:v>105.73</c:v>
                </c:pt>
                <c:pt idx="19195">
                  <c:v>102.61</c:v>
                </c:pt>
                <c:pt idx="19196">
                  <c:v>102.92</c:v>
                </c:pt>
                <c:pt idx="19197">
                  <c:v>103.47</c:v>
                </c:pt>
                <c:pt idx="19198">
                  <c:v>100.33</c:v>
                </c:pt>
                <c:pt idx="19199">
                  <c:v>94.33</c:v>
                </c:pt>
                <c:pt idx="19200">
                  <c:v>117.43</c:v>
                </c:pt>
                <c:pt idx="19201">
                  <c:v>105.08</c:v>
                </c:pt>
                <c:pt idx="19202">
                  <c:v>107.95</c:v>
                </c:pt>
                <c:pt idx="19203">
                  <c:v>107.19</c:v>
                </c:pt>
                <c:pt idx="19204">
                  <c:v>103.3</c:v>
                </c:pt>
                <c:pt idx="19205">
                  <c:v>103.37</c:v>
                </c:pt>
                <c:pt idx="19206">
                  <c:v>99.74</c:v>
                </c:pt>
                <c:pt idx="19207">
                  <c:v>99.15</c:v>
                </c:pt>
                <c:pt idx="19208">
                  <c:v>107.36</c:v>
                </c:pt>
                <c:pt idx="19209">
                  <c:v>114.4</c:v>
                </c:pt>
                <c:pt idx="19210">
                  <c:v>115.05</c:v>
                </c:pt>
                <c:pt idx="19211">
                  <c:v>111.24</c:v>
                </c:pt>
                <c:pt idx="19212">
                  <c:v>112.38</c:v>
                </c:pt>
                <c:pt idx="19213">
                  <c:v>110.98</c:v>
                </c:pt>
                <c:pt idx="19214">
                  <c:v>112.32</c:v>
                </c:pt>
                <c:pt idx="19215">
                  <c:v>112.81</c:v>
                </c:pt>
                <c:pt idx="19216">
                  <c:v>112.34</c:v>
                </c:pt>
                <c:pt idx="19217">
                  <c:v>109.03</c:v>
                </c:pt>
                <c:pt idx="19218">
                  <c:v>89.64</c:v>
                </c:pt>
                <c:pt idx="19219">
                  <c:v>101.04</c:v>
                </c:pt>
                <c:pt idx="19220">
                  <c:v>93.86</c:v>
                </c:pt>
                <c:pt idx="19221">
                  <c:v>93.92</c:v>
                </c:pt>
                <c:pt idx="19222">
                  <c:v>117.96</c:v>
                </c:pt>
                <c:pt idx="19223">
                  <c:v>114.12</c:v>
                </c:pt>
                <c:pt idx="19224">
                  <c:v>113.2</c:v>
                </c:pt>
                <c:pt idx="19225">
                  <c:v>112.57</c:v>
                </c:pt>
                <c:pt idx="19226">
                  <c:v>112.34</c:v>
                </c:pt>
                <c:pt idx="19227">
                  <c:v>112.3</c:v>
                </c:pt>
                <c:pt idx="19228">
                  <c:v>112.89</c:v>
                </c:pt>
                <c:pt idx="19229">
                  <c:v>108.09</c:v>
                </c:pt>
                <c:pt idx="19230">
                  <c:v>111.55</c:v>
                </c:pt>
                <c:pt idx="19231">
                  <c:v>112.57</c:v>
                </c:pt>
                <c:pt idx="19232">
                  <c:v>113.5</c:v>
                </c:pt>
                <c:pt idx="19233">
                  <c:v>114.12</c:v>
                </c:pt>
                <c:pt idx="19234">
                  <c:v>114.46</c:v>
                </c:pt>
                <c:pt idx="19235">
                  <c:v>114.85</c:v>
                </c:pt>
                <c:pt idx="19236">
                  <c:v>115.62</c:v>
                </c:pt>
                <c:pt idx="19237">
                  <c:v>111.14</c:v>
                </c:pt>
                <c:pt idx="19238">
                  <c:v>111.1</c:v>
                </c:pt>
                <c:pt idx="19239">
                  <c:v>112.12</c:v>
                </c:pt>
                <c:pt idx="19240">
                  <c:v>113.08</c:v>
                </c:pt>
                <c:pt idx="19241">
                  <c:v>114.05</c:v>
                </c:pt>
                <c:pt idx="19242">
                  <c:v>114.34</c:v>
                </c:pt>
                <c:pt idx="19243">
                  <c:v>107.03</c:v>
                </c:pt>
                <c:pt idx="19244">
                  <c:v>103.59</c:v>
                </c:pt>
                <c:pt idx="19245">
                  <c:v>83.47</c:v>
                </c:pt>
                <c:pt idx="19246">
                  <c:v>102.12</c:v>
                </c:pt>
                <c:pt idx="19247">
                  <c:v>107.84</c:v>
                </c:pt>
                <c:pt idx="19248">
                  <c:v>102.02</c:v>
                </c:pt>
                <c:pt idx="19249">
                  <c:v>103.1</c:v>
                </c:pt>
                <c:pt idx="19250">
                  <c:v>105.89</c:v>
                </c:pt>
                <c:pt idx="19251">
                  <c:v>110.43</c:v>
                </c:pt>
                <c:pt idx="19252">
                  <c:v>108.84</c:v>
                </c:pt>
                <c:pt idx="19253">
                  <c:v>109.6</c:v>
                </c:pt>
                <c:pt idx="19254">
                  <c:v>112.28</c:v>
                </c:pt>
                <c:pt idx="19255">
                  <c:v>113.73</c:v>
                </c:pt>
                <c:pt idx="19256">
                  <c:v>111.59</c:v>
                </c:pt>
                <c:pt idx="19257">
                  <c:v>108.31</c:v>
                </c:pt>
                <c:pt idx="19258">
                  <c:v>108.52</c:v>
                </c:pt>
                <c:pt idx="19259">
                  <c:v>109.19</c:v>
                </c:pt>
                <c:pt idx="19260">
                  <c:v>109.64</c:v>
                </c:pt>
                <c:pt idx="19261">
                  <c:v>101.66</c:v>
                </c:pt>
                <c:pt idx="19262">
                  <c:v>98.17</c:v>
                </c:pt>
                <c:pt idx="19263">
                  <c:v>115.09</c:v>
                </c:pt>
                <c:pt idx="19264">
                  <c:v>113.26</c:v>
                </c:pt>
                <c:pt idx="19265">
                  <c:v>115.58</c:v>
                </c:pt>
                <c:pt idx="19266">
                  <c:v>113.14</c:v>
                </c:pt>
                <c:pt idx="19267">
                  <c:v>110.55</c:v>
                </c:pt>
                <c:pt idx="19268">
                  <c:v>112.43</c:v>
                </c:pt>
                <c:pt idx="19269">
                  <c:v>113.83</c:v>
                </c:pt>
                <c:pt idx="19270">
                  <c:v>114.97</c:v>
                </c:pt>
                <c:pt idx="19271">
                  <c:v>110.74</c:v>
                </c:pt>
                <c:pt idx="19272">
                  <c:v>100.86</c:v>
                </c:pt>
                <c:pt idx="19273">
                  <c:v>100.31</c:v>
                </c:pt>
                <c:pt idx="19274">
                  <c:v>94.81</c:v>
                </c:pt>
                <c:pt idx="19275">
                  <c:v>102.2</c:v>
                </c:pt>
                <c:pt idx="19276">
                  <c:v>107.29</c:v>
                </c:pt>
                <c:pt idx="19277">
                  <c:v>108.15</c:v>
                </c:pt>
                <c:pt idx="19278">
                  <c:v>109.41</c:v>
                </c:pt>
                <c:pt idx="19279">
                  <c:v>108.15</c:v>
                </c:pt>
                <c:pt idx="19280">
                  <c:v>101.27</c:v>
                </c:pt>
                <c:pt idx="19281">
                  <c:v>104.87</c:v>
                </c:pt>
                <c:pt idx="19282">
                  <c:v>102.08</c:v>
                </c:pt>
                <c:pt idx="19283">
                  <c:v>111.22</c:v>
                </c:pt>
                <c:pt idx="19284">
                  <c:v>108.74</c:v>
                </c:pt>
                <c:pt idx="19285">
                  <c:v>105.18</c:v>
                </c:pt>
                <c:pt idx="19286">
                  <c:v>103.41</c:v>
                </c:pt>
                <c:pt idx="19287">
                  <c:v>101.82</c:v>
                </c:pt>
                <c:pt idx="19288">
                  <c:v>102.16</c:v>
                </c:pt>
                <c:pt idx="19289">
                  <c:v>95.24</c:v>
                </c:pt>
                <c:pt idx="19290">
                  <c:v>103.59</c:v>
                </c:pt>
                <c:pt idx="19291">
                  <c:v>86.94</c:v>
                </c:pt>
                <c:pt idx="19292">
                  <c:v>101.84</c:v>
                </c:pt>
                <c:pt idx="19293">
                  <c:v>102.23</c:v>
                </c:pt>
                <c:pt idx="19294">
                  <c:v>101.39</c:v>
                </c:pt>
                <c:pt idx="19295">
                  <c:v>99.5</c:v>
                </c:pt>
                <c:pt idx="19296">
                  <c:v>100.33</c:v>
                </c:pt>
                <c:pt idx="19297">
                  <c:v>108.27</c:v>
                </c:pt>
                <c:pt idx="19298">
                  <c:v>112.04</c:v>
                </c:pt>
                <c:pt idx="19299">
                  <c:v>112.69</c:v>
                </c:pt>
                <c:pt idx="19300">
                  <c:v>113.24</c:v>
                </c:pt>
                <c:pt idx="19301">
                  <c:v>113.61</c:v>
                </c:pt>
                <c:pt idx="19302">
                  <c:v>109.72</c:v>
                </c:pt>
                <c:pt idx="19303">
                  <c:v>104.65</c:v>
                </c:pt>
                <c:pt idx="19304">
                  <c:v>100.64</c:v>
                </c:pt>
                <c:pt idx="19305">
                  <c:v>100.58</c:v>
                </c:pt>
                <c:pt idx="19306">
                  <c:v>100.17</c:v>
                </c:pt>
                <c:pt idx="19307">
                  <c:v>99.94</c:v>
                </c:pt>
                <c:pt idx="19308">
                  <c:v>99.92</c:v>
                </c:pt>
                <c:pt idx="19309">
                  <c:v>97.11</c:v>
                </c:pt>
                <c:pt idx="19310">
                  <c:v>83.11</c:v>
                </c:pt>
                <c:pt idx="19311">
                  <c:v>76.900000000000006</c:v>
                </c:pt>
                <c:pt idx="19312">
                  <c:v>99.74</c:v>
                </c:pt>
                <c:pt idx="19313">
                  <c:v>102.69</c:v>
                </c:pt>
                <c:pt idx="19314">
                  <c:v>99.52</c:v>
                </c:pt>
                <c:pt idx="19315">
                  <c:v>99.46</c:v>
                </c:pt>
                <c:pt idx="19316">
                  <c:v>106.5</c:v>
                </c:pt>
                <c:pt idx="19317">
                  <c:v>108.35</c:v>
                </c:pt>
                <c:pt idx="19318">
                  <c:v>105.08</c:v>
                </c:pt>
                <c:pt idx="19319">
                  <c:v>103.63</c:v>
                </c:pt>
                <c:pt idx="19320">
                  <c:v>104.69</c:v>
                </c:pt>
                <c:pt idx="19321">
                  <c:v>105.83</c:v>
                </c:pt>
                <c:pt idx="19322">
                  <c:v>106.95</c:v>
                </c:pt>
                <c:pt idx="19323">
                  <c:v>103.53</c:v>
                </c:pt>
                <c:pt idx="19324">
                  <c:v>103.47</c:v>
                </c:pt>
                <c:pt idx="19325">
                  <c:v>103.87</c:v>
                </c:pt>
                <c:pt idx="19326">
                  <c:v>104.42</c:v>
                </c:pt>
                <c:pt idx="19327">
                  <c:v>104.73</c:v>
                </c:pt>
                <c:pt idx="19328">
                  <c:v>105.22</c:v>
                </c:pt>
                <c:pt idx="19329">
                  <c:v>105.58</c:v>
                </c:pt>
                <c:pt idx="19330">
                  <c:v>105.81</c:v>
                </c:pt>
                <c:pt idx="19331">
                  <c:v>106.48</c:v>
                </c:pt>
                <c:pt idx="19332">
                  <c:v>109.47</c:v>
                </c:pt>
                <c:pt idx="19333">
                  <c:v>109.98</c:v>
                </c:pt>
                <c:pt idx="19334">
                  <c:v>110.29</c:v>
                </c:pt>
                <c:pt idx="19335">
                  <c:v>110.69</c:v>
                </c:pt>
                <c:pt idx="19336">
                  <c:v>111</c:v>
                </c:pt>
                <c:pt idx="19337">
                  <c:v>111.29</c:v>
                </c:pt>
                <c:pt idx="19338">
                  <c:v>111.67</c:v>
                </c:pt>
                <c:pt idx="19339">
                  <c:v>112.02</c:v>
                </c:pt>
                <c:pt idx="19340">
                  <c:v>112.51</c:v>
                </c:pt>
                <c:pt idx="19341">
                  <c:v>112.89</c:v>
                </c:pt>
                <c:pt idx="19342">
                  <c:v>111.39</c:v>
                </c:pt>
                <c:pt idx="19343">
                  <c:v>111.26</c:v>
                </c:pt>
                <c:pt idx="19344">
                  <c:v>111.75</c:v>
                </c:pt>
                <c:pt idx="19345">
                  <c:v>112.57</c:v>
                </c:pt>
                <c:pt idx="19346">
                  <c:v>110.41</c:v>
                </c:pt>
                <c:pt idx="19347">
                  <c:v>107.29</c:v>
                </c:pt>
                <c:pt idx="19348">
                  <c:v>106.5</c:v>
                </c:pt>
                <c:pt idx="19349">
                  <c:v>96.52</c:v>
                </c:pt>
                <c:pt idx="19350">
                  <c:v>100.88</c:v>
                </c:pt>
                <c:pt idx="19351">
                  <c:v>104.75</c:v>
                </c:pt>
                <c:pt idx="19352">
                  <c:v>106.6</c:v>
                </c:pt>
                <c:pt idx="19353">
                  <c:v>108.58</c:v>
                </c:pt>
                <c:pt idx="19354">
                  <c:v>104.42</c:v>
                </c:pt>
                <c:pt idx="19355">
                  <c:v>96.81</c:v>
                </c:pt>
                <c:pt idx="19356">
                  <c:v>96.38</c:v>
                </c:pt>
                <c:pt idx="19357">
                  <c:v>74.27</c:v>
                </c:pt>
                <c:pt idx="19358">
                  <c:v>56.84</c:v>
                </c:pt>
                <c:pt idx="19359">
                  <c:v>62.42</c:v>
                </c:pt>
                <c:pt idx="19360">
                  <c:v>84.06</c:v>
                </c:pt>
                <c:pt idx="19361">
                  <c:v>77.959999999999994</c:v>
                </c:pt>
                <c:pt idx="19362">
                  <c:v>76.98</c:v>
                </c:pt>
                <c:pt idx="19363">
                  <c:v>47.76</c:v>
                </c:pt>
                <c:pt idx="19364">
                  <c:v>48.11</c:v>
                </c:pt>
                <c:pt idx="19365">
                  <c:v>48.76</c:v>
                </c:pt>
                <c:pt idx="19366">
                  <c:v>49.64</c:v>
                </c:pt>
                <c:pt idx="19367">
                  <c:v>44.26</c:v>
                </c:pt>
                <c:pt idx="19368">
                  <c:v>44.65</c:v>
                </c:pt>
                <c:pt idx="19369">
                  <c:v>53</c:v>
                </c:pt>
                <c:pt idx="19370">
                  <c:v>71.89</c:v>
                </c:pt>
                <c:pt idx="19371">
                  <c:v>65.069999999999993</c:v>
                </c:pt>
                <c:pt idx="19372">
                  <c:v>66.62</c:v>
                </c:pt>
                <c:pt idx="19373">
                  <c:v>68.06</c:v>
                </c:pt>
                <c:pt idx="19374">
                  <c:v>68.489999999999995</c:v>
                </c:pt>
                <c:pt idx="19375">
                  <c:v>67.45</c:v>
                </c:pt>
                <c:pt idx="19376">
                  <c:v>66.94</c:v>
                </c:pt>
                <c:pt idx="19377">
                  <c:v>67</c:v>
                </c:pt>
                <c:pt idx="19378">
                  <c:v>66.7</c:v>
                </c:pt>
                <c:pt idx="19379">
                  <c:v>61.95</c:v>
                </c:pt>
                <c:pt idx="19380">
                  <c:v>61.91</c:v>
                </c:pt>
                <c:pt idx="19381">
                  <c:v>61.87</c:v>
                </c:pt>
                <c:pt idx="19382">
                  <c:v>68.22</c:v>
                </c:pt>
                <c:pt idx="19383">
                  <c:v>81.62</c:v>
                </c:pt>
                <c:pt idx="19384">
                  <c:v>80.14</c:v>
                </c:pt>
                <c:pt idx="19385">
                  <c:v>102.33</c:v>
                </c:pt>
                <c:pt idx="19386">
                  <c:v>97.99</c:v>
                </c:pt>
                <c:pt idx="19387">
                  <c:v>100.05</c:v>
                </c:pt>
                <c:pt idx="19388">
                  <c:v>101.9</c:v>
                </c:pt>
                <c:pt idx="19389">
                  <c:v>102.98</c:v>
                </c:pt>
                <c:pt idx="19390">
                  <c:v>104.16</c:v>
                </c:pt>
                <c:pt idx="19391">
                  <c:v>104</c:v>
                </c:pt>
                <c:pt idx="19392">
                  <c:v>103.51</c:v>
                </c:pt>
                <c:pt idx="19393">
                  <c:v>105.01</c:v>
                </c:pt>
                <c:pt idx="19394">
                  <c:v>106.7</c:v>
                </c:pt>
                <c:pt idx="19395">
                  <c:v>108.03</c:v>
                </c:pt>
                <c:pt idx="19396">
                  <c:v>109.29</c:v>
                </c:pt>
                <c:pt idx="19397">
                  <c:v>105.18</c:v>
                </c:pt>
                <c:pt idx="19398">
                  <c:v>108.21</c:v>
                </c:pt>
                <c:pt idx="19399">
                  <c:v>111.61</c:v>
                </c:pt>
                <c:pt idx="19400">
                  <c:v>114.69</c:v>
                </c:pt>
                <c:pt idx="19401">
                  <c:v>111.41</c:v>
                </c:pt>
                <c:pt idx="19402">
                  <c:v>97.66</c:v>
                </c:pt>
                <c:pt idx="19403">
                  <c:v>94.65</c:v>
                </c:pt>
                <c:pt idx="19404">
                  <c:v>98.01</c:v>
                </c:pt>
                <c:pt idx="19405">
                  <c:v>103.94</c:v>
                </c:pt>
                <c:pt idx="19406">
                  <c:v>99.5</c:v>
                </c:pt>
                <c:pt idx="19407">
                  <c:v>101</c:v>
                </c:pt>
                <c:pt idx="19408">
                  <c:v>103.39</c:v>
                </c:pt>
                <c:pt idx="19409">
                  <c:v>101.88</c:v>
                </c:pt>
                <c:pt idx="19410">
                  <c:v>102.8</c:v>
                </c:pt>
                <c:pt idx="19411">
                  <c:v>103.71</c:v>
                </c:pt>
                <c:pt idx="19412">
                  <c:v>102.9</c:v>
                </c:pt>
                <c:pt idx="19413">
                  <c:v>99.7</c:v>
                </c:pt>
                <c:pt idx="19414">
                  <c:v>103.81</c:v>
                </c:pt>
                <c:pt idx="19415">
                  <c:v>92.68</c:v>
                </c:pt>
                <c:pt idx="19416">
                  <c:v>79.69</c:v>
                </c:pt>
                <c:pt idx="19417">
                  <c:v>90.78</c:v>
                </c:pt>
                <c:pt idx="19418">
                  <c:v>93.69</c:v>
                </c:pt>
                <c:pt idx="19419">
                  <c:v>93.84</c:v>
                </c:pt>
                <c:pt idx="19420">
                  <c:v>99.13</c:v>
                </c:pt>
                <c:pt idx="19421">
                  <c:v>90.31</c:v>
                </c:pt>
                <c:pt idx="19422">
                  <c:v>97.6</c:v>
                </c:pt>
                <c:pt idx="19423">
                  <c:v>91.6</c:v>
                </c:pt>
                <c:pt idx="19424">
                  <c:v>95.34</c:v>
                </c:pt>
                <c:pt idx="19425">
                  <c:v>94.61</c:v>
                </c:pt>
                <c:pt idx="19426">
                  <c:v>95.38</c:v>
                </c:pt>
                <c:pt idx="19427">
                  <c:v>95.77</c:v>
                </c:pt>
                <c:pt idx="19428">
                  <c:v>95.97</c:v>
                </c:pt>
                <c:pt idx="19429">
                  <c:v>96.46</c:v>
                </c:pt>
                <c:pt idx="19430">
                  <c:v>96.4</c:v>
                </c:pt>
                <c:pt idx="19431">
                  <c:v>97.05</c:v>
                </c:pt>
                <c:pt idx="19432">
                  <c:v>97.89</c:v>
                </c:pt>
                <c:pt idx="19433">
                  <c:v>98.28</c:v>
                </c:pt>
                <c:pt idx="19434">
                  <c:v>98.07</c:v>
                </c:pt>
                <c:pt idx="19435">
                  <c:v>83.39</c:v>
                </c:pt>
                <c:pt idx="19436">
                  <c:v>84.8</c:v>
                </c:pt>
                <c:pt idx="19437">
                  <c:v>86.69</c:v>
                </c:pt>
                <c:pt idx="19438">
                  <c:v>89.3</c:v>
                </c:pt>
                <c:pt idx="19439">
                  <c:v>85.73</c:v>
                </c:pt>
                <c:pt idx="19440">
                  <c:v>92.05</c:v>
                </c:pt>
                <c:pt idx="19441">
                  <c:v>104.95</c:v>
                </c:pt>
                <c:pt idx="19442">
                  <c:v>98.25</c:v>
                </c:pt>
                <c:pt idx="19443">
                  <c:v>103.1</c:v>
                </c:pt>
                <c:pt idx="19444">
                  <c:v>105.56</c:v>
                </c:pt>
                <c:pt idx="19445">
                  <c:v>108.37</c:v>
                </c:pt>
                <c:pt idx="19446">
                  <c:v>100.43</c:v>
                </c:pt>
                <c:pt idx="19447">
                  <c:v>102.53</c:v>
                </c:pt>
                <c:pt idx="19448">
                  <c:v>105.2</c:v>
                </c:pt>
                <c:pt idx="19449">
                  <c:v>105.24</c:v>
                </c:pt>
                <c:pt idx="19450">
                  <c:v>103.06</c:v>
                </c:pt>
                <c:pt idx="19451">
                  <c:v>106.74</c:v>
                </c:pt>
                <c:pt idx="19452">
                  <c:v>107.64</c:v>
                </c:pt>
                <c:pt idx="19453">
                  <c:v>105.77</c:v>
                </c:pt>
                <c:pt idx="19454">
                  <c:v>107.93</c:v>
                </c:pt>
                <c:pt idx="19455">
                  <c:v>104.22</c:v>
                </c:pt>
                <c:pt idx="19456">
                  <c:v>104.46</c:v>
                </c:pt>
                <c:pt idx="19457">
                  <c:v>107.82</c:v>
                </c:pt>
                <c:pt idx="19458">
                  <c:v>111.75</c:v>
                </c:pt>
                <c:pt idx="19459">
                  <c:v>110.92</c:v>
                </c:pt>
                <c:pt idx="19460">
                  <c:v>108.11</c:v>
                </c:pt>
                <c:pt idx="19461">
                  <c:v>100.39</c:v>
                </c:pt>
                <c:pt idx="19462">
                  <c:v>93.61</c:v>
                </c:pt>
                <c:pt idx="19463">
                  <c:v>98.58</c:v>
                </c:pt>
                <c:pt idx="19464">
                  <c:v>116.74</c:v>
                </c:pt>
                <c:pt idx="19465">
                  <c:v>117.96</c:v>
                </c:pt>
                <c:pt idx="19466">
                  <c:v>110.65</c:v>
                </c:pt>
                <c:pt idx="19467">
                  <c:v>85.33</c:v>
                </c:pt>
                <c:pt idx="19468">
                  <c:v>85.25</c:v>
                </c:pt>
                <c:pt idx="19469">
                  <c:v>88.44</c:v>
                </c:pt>
                <c:pt idx="19470">
                  <c:v>108.8</c:v>
                </c:pt>
                <c:pt idx="19471">
                  <c:v>108.19</c:v>
                </c:pt>
                <c:pt idx="19472">
                  <c:v>101.63</c:v>
                </c:pt>
                <c:pt idx="19473">
                  <c:v>94.85</c:v>
                </c:pt>
                <c:pt idx="19474">
                  <c:v>96.22</c:v>
                </c:pt>
                <c:pt idx="19475">
                  <c:v>97.42</c:v>
                </c:pt>
                <c:pt idx="19476">
                  <c:v>99.74</c:v>
                </c:pt>
                <c:pt idx="19477">
                  <c:v>101.78</c:v>
                </c:pt>
                <c:pt idx="19478">
                  <c:v>102.53</c:v>
                </c:pt>
                <c:pt idx="19479">
                  <c:v>102.12</c:v>
                </c:pt>
                <c:pt idx="19480">
                  <c:v>94.31</c:v>
                </c:pt>
                <c:pt idx="19481">
                  <c:v>108.37</c:v>
                </c:pt>
                <c:pt idx="19482">
                  <c:v>108.43</c:v>
                </c:pt>
                <c:pt idx="19483">
                  <c:v>103.06</c:v>
                </c:pt>
                <c:pt idx="19484">
                  <c:v>99.5</c:v>
                </c:pt>
                <c:pt idx="19485">
                  <c:v>100.96</c:v>
                </c:pt>
                <c:pt idx="19486">
                  <c:v>102.88</c:v>
                </c:pt>
                <c:pt idx="19487">
                  <c:v>103.91</c:v>
                </c:pt>
                <c:pt idx="19488">
                  <c:v>104.59</c:v>
                </c:pt>
                <c:pt idx="19489">
                  <c:v>95.32</c:v>
                </c:pt>
                <c:pt idx="19490">
                  <c:v>92.66</c:v>
                </c:pt>
                <c:pt idx="19491">
                  <c:v>94.61</c:v>
                </c:pt>
                <c:pt idx="19492">
                  <c:v>106.85</c:v>
                </c:pt>
                <c:pt idx="19493">
                  <c:v>106.17</c:v>
                </c:pt>
                <c:pt idx="19494">
                  <c:v>102.47</c:v>
                </c:pt>
                <c:pt idx="19495">
                  <c:v>106.77</c:v>
                </c:pt>
                <c:pt idx="19496">
                  <c:v>109.37</c:v>
                </c:pt>
                <c:pt idx="19497">
                  <c:v>108.8</c:v>
                </c:pt>
                <c:pt idx="19498">
                  <c:v>105.93</c:v>
                </c:pt>
                <c:pt idx="19499">
                  <c:v>93.27</c:v>
                </c:pt>
                <c:pt idx="19500">
                  <c:v>100.29</c:v>
                </c:pt>
                <c:pt idx="19501">
                  <c:v>104.99</c:v>
                </c:pt>
                <c:pt idx="19502">
                  <c:v>106.36</c:v>
                </c:pt>
                <c:pt idx="19503">
                  <c:v>106.6</c:v>
                </c:pt>
                <c:pt idx="19504">
                  <c:v>106.81</c:v>
                </c:pt>
                <c:pt idx="19505">
                  <c:v>107.36</c:v>
                </c:pt>
                <c:pt idx="19506">
                  <c:v>106.38</c:v>
                </c:pt>
                <c:pt idx="19507">
                  <c:v>106.34</c:v>
                </c:pt>
                <c:pt idx="19508">
                  <c:v>107.52</c:v>
                </c:pt>
                <c:pt idx="19509">
                  <c:v>108.31</c:v>
                </c:pt>
                <c:pt idx="19510">
                  <c:v>107.25</c:v>
                </c:pt>
                <c:pt idx="19511">
                  <c:v>108.68</c:v>
                </c:pt>
                <c:pt idx="19512">
                  <c:v>110</c:v>
                </c:pt>
                <c:pt idx="19513">
                  <c:v>111.53</c:v>
                </c:pt>
                <c:pt idx="19514">
                  <c:v>112.53</c:v>
                </c:pt>
                <c:pt idx="19515">
                  <c:v>113.14</c:v>
                </c:pt>
                <c:pt idx="19516">
                  <c:v>111.1</c:v>
                </c:pt>
                <c:pt idx="19517">
                  <c:v>108.09</c:v>
                </c:pt>
                <c:pt idx="19518">
                  <c:v>106.85</c:v>
                </c:pt>
                <c:pt idx="19519">
                  <c:v>106.89</c:v>
                </c:pt>
                <c:pt idx="19520">
                  <c:v>105.67</c:v>
                </c:pt>
                <c:pt idx="19521">
                  <c:v>105.36</c:v>
                </c:pt>
                <c:pt idx="19522">
                  <c:v>101.55</c:v>
                </c:pt>
                <c:pt idx="19523">
                  <c:v>99.97</c:v>
                </c:pt>
                <c:pt idx="19524">
                  <c:v>86.08</c:v>
                </c:pt>
                <c:pt idx="19525">
                  <c:v>88.75</c:v>
                </c:pt>
                <c:pt idx="19526">
                  <c:v>91.03</c:v>
                </c:pt>
                <c:pt idx="19527">
                  <c:v>89.85</c:v>
                </c:pt>
                <c:pt idx="19528">
                  <c:v>101.78</c:v>
                </c:pt>
                <c:pt idx="19529">
                  <c:v>97.87</c:v>
                </c:pt>
                <c:pt idx="19530">
                  <c:v>81.48</c:v>
                </c:pt>
                <c:pt idx="19531">
                  <c:v>73.36</c:v>
                </c:pt>
                <c:pt idx="19532">
                  <c:v>82.5</c:v>
                </c:pt>
                <c:pt idx="19533">
                  <c:v>92.82</c:v>
                </c:pt>
                <c:pt idx="19534">
                  <c:v>87.4</c:v>
                </c:pt>
                <c:pt idx="19535">
                  <c:v>79.73</c:v>
                </c:pt>
                <c:pt idx="19536">
                  <c:v>79.44</c:v>
                </c:pt>
                <c:pt idx="19537">
                  <c:v>80.64</c:v>
                </c:pt>
                <c:pt idx="19538">
                  <c:v>82.33</c:v>
                </c:pt>
                <c:pt idx="19539">
                  <c:v>84.39</c:v>
                </c:pt>
                <c:pt idx="19540">
                  <c:v>85.16</c:v>
                </c:pt>
                <c:pt idx="19541">
                  <c:v>86.77</c:v>
                </c:pt>
                <c:pt idx="19542">
                  <c:v>88.85</c:v>
                </c:pt>
                <c:pt idx="19543">
                  <c:v>100.56</c:v>
                </c:pt>
                <c:pt idx="19544">
                  <c:v>103.16</c:v>
                </c:pt>
                <c:pt idx="19545">
                  <c:v>101.43</c:v>
                </c:pt>
                <c:pt idx="19546">
                  <c:v>101.33</c:v>
                </c:pt>
                <c:pt idx="19547">
                  <c:v>102</c:v>
                </c:pt>
                <c:pt idx="19548">
                  <c:v>102.14</c:v>
                </c:pt>
                <c:pt idx="19549">
                  <c:v>102.14</c:v>
                </c:pt>
                <c:pt idx="19550">
                  <c:v>102.08</c:v>
                </c:pt>
                <c:pt idx="19551">
                  <c:v>101.78</c:v>
                </c:pt>
                <c:pt idx="19552">
                  <c:v>101.43</c:v>
                </c:pt>
                <c:pt idx="19553">
                  <c:v>101.17</c:v>
                </c:pt>
                <c:pt idx="19554">
                  <c:v>97.54</c:v>
                </c:pt>
                <c:pt idx="19555">
                  <c:v>85.41</c:v>
                </c:pt>
                <c:pt idx="19556">
                  <c:v>85.33</c:v>
                </c:pt>
                <c:pt idx="19557">
                  <c:v>86.37</c:v>
                </c:pt>
                <c:pt idx="19558">
                  <c:v>103.37</c:v>
                </c:pt>
                <c:pt idx="19559">
                  <c:v>97.26</c:v>
                </c:pt>
                <c:pt idx="19560">
                  <c:v>97.32</c:v>
                </c:pt>
                <c:pt idx="19561">
                  <c:v>93.47</c:v>
                </c:pt>
                <c:pt idx="19562">
                  <c:v>87.87</c:v>
                </c:pt>
                <c:pt idx="19563">
                  <c:v>110.82</c:v>
                </c:pt>
                <c:pt idx="19564">
                  <c:v>107.42</c:v>
                </c:pt>
                <c:pt idx="19565">
                  <c:v>107.42</c:v>
                </c:pt>
                <c:pt idx="19566">
                  <c:v>108.62</c:v>
                </c:pt>
                <c:pt idx="19567">
                  <c:v>96.77</c:v>
                </c:pt>
                <c:pt idx="19568">
                  <c:v>90.17</c:v>
                </c:pt>
                <c:pt idx="19569">
                  <c:v>108.6</c:v>
                </c:pt>
                <c:pt idx="19570">
                  <c:v>100.35</c:v>
                </c:pt>
                <c:pt idx="19571">
                  <c:v>105.81</c:v>
                </c:pt>
                <c:pt idx="19572">
                  <c:v>113.81</c:v>
                </c:pt>
                <c:pt idx="19573">
                  <c:v>112.24</c:v>
                </c:pt>
                <c:pt idx="19574">
                  <c:v>113.36</c:v>
                </c:pt>
                <c:pt idx="19575">
                  <c:v>114.66</c:v>
                </c:pt>
                <c:pt idx="19576">
                  <c:v>115.7</c:v>
                </c:pt>
                <c:pt idx="19577">
                  <c:v>116.54</c:v>
                </c:pt>
                <c:pt idx="19578">
                  <c:v>117.37</c:v>
                </c:pt>
                <c:pt idx="19579">
                  <c:v>118.51</c:v>
                </c:pt>
                <c:pt idx="19580">
                  <c:v>116.84</c:v>
                </c:pt>
                <c:pt idx="19581">
                  <c:v>91.72</c:v>
                </c:pt>
                <c:pt idx="19582">
                  <c:v>84.08</c:v>
                </c:pt>
                <c:pt idx="19583">
                  <c:v>100.21</c:v>
                </c:pt>
                <c:pt idx="19584">
                  <c:v>100.03</c:v>
                </c:pt>
                <c:pt idx="19585">
                  <c:v>101.06</c:v>
                </c:pt>
                <c:pt idx="19586">
                  <c:v>100.11</c:v>
                </c:pt>
                <c:pt idx="19587">
                  <c:v>100.17</c:v>
                </c:pt>
                <c:pt idx="19588">
                  <c:v>100.37</c:v>
                </c:pt>
                <c:pt idx="19589">
                  <c:v>100.96</c:v>
                </c:pt>
                <c:pt idx="19590">
                  <c:v>101.66</c:v>
                </c:pt>
                <c:pt idx="19591">
                  <c:v>102.55</c:v>
                </c:pt>
                <c:pt idx="19592">
                  <c:v>103.47</c:v>
                </c:pt>
                <c:pt idx="19593">
                  <c:v>104.75</c:v>
                </c:pt>
                <c:pt idx="19594">
                  <c:v>106.01</c:v>
                </c:pt>
                <c:pt idx="19595">
                  <c:v>107.21</c:v>
                </c:pt>
                <c:pt idx="19596">
                  <c:v>108.37</c:v>
                </c:pt>
                <c:pt idx="19597">
                  <c:v>109.66</c:v>
                </c:pt>
                <c:pt idx="19598">
                  <c:v>110.37</c:v>
                </c:pt>
                <c:pt idx="19599">
                  <c:v>108.52</c:v>
                </c:pt>
                <c:pt idx="19600">
                  <c:v>99.29</c:v>
                </c:pt>
                <c:pt idx="19601">
                  <c:v>108.13</c:v>
                </c:pt>
                <c:pt idx="19602">
                  <c:v>110.41</c:v>
                </c:pt>
                <c:pt idx="19603">
                  <c:v>110.17</c:v>
                </c:pt>
                <c:pt idx="19604">
                  <c:v>109.13</c:v>
                </c:pt>
                <c:pt idx="19605">
                  <c:v>109.23</c:v>
                </c:pt>
                <c:pt idx="19606">
                  <c:v>107.19</c:v>
                </c:pt>
                <c:pt idx="19607">
                  <c:v>104.22</c:v>
                </c:pt>
                <c:pt idx="19608">
                  <c:v>98.76</c:v>
                </c:pt>
                <c:pt idx="19609">
                  <c:v>95.51</c:v>
                </c:pt>
                <c:pt idx="19610">
                  <c:v>81.58</c:v>
                </c:pt>
                <c:pt idx="19611">
                  <c:v>82.21</c:v>
                </c:pt>
                <c:pt idx="19612">
                  <c:v>108.6</c:v>
                </c:pt>
                <c:pt idx="19613">
                  <c:v>106.85</c:v>
                </c:pt>
                <c:pt idx="19614">
                  <c:v>107.64</c:v>
                </c:pt>
                <c:pt idx="19615">
                  <c:v>109.15</c:v>
                </c:pt>
                <c:pt idx="19616">
                  <c:v>110.69</c:v>
                </c:pt>
                <c:pt idx="19617">
                  <c:v>105.83</c:v>
                </c:pt>
                <c:pt idx="19618">
                  <c:v>107.23</c:v>
                </c:pt>
                <c:pt idx="19619">
                  <c:v>110.86</c:v>
                </c:pt>
                <c:pt idx="19620">
                  <c:v>112.81</c:v>
                </c:pt>
                <c:pt idx="19621">
                  <c:v>111.39</c:v>
                </c:pt>
                <c:pt idx="19622">
                  <c:v>114.42</c:v>
                </c:pt>
                <c:pt idx="19623">
                  <c:v>115.66</c:v>
                </c:pt>
                <c:pt idx="19624">
                  <c:v>116.66</c:v>
                </c:pt>
                <c:pt idx="19625">
                  <c:v>115.8</c:v>
                </c:pt>
                <c:pt idx="19626">
                  <c:v>113.48</c:v>
                </c:pt>
                <c:pt idx="19627">
                  <c:v>113.91</c:v>
                </c:pt>
                <c:pt idx="19628">
                  <c:v>112.02</c:v>
                </c:pt>
                <c:pt idx="19629">
                  <c:v>89.48</c:v>
                </c:pt>
                <c:pt idx="19630">
                  <c:v>97.66</c:v>
                </c:pt>
                <c:pt idx="19631">
                  <c:v>99.07</c:v>
                </c:pt>
                <c:pt idx="19632">
                  <c:v>107.7</c:v>
                </c:pt>
                <c:pt idx="19633">
                  <c:v>110.82</c:v>
                </c:pt>
                <c:pt idx="19634">
                  <c:v>112.1</c:v>
                </c:pt>
                <c:pt idx="19635">
                  <c:v>114.4</c:v>
                </c:pt>
                <c:pt idx="19636">
                  <c:v>116.74</c:v>
                </c:pt>
                <c:pt idx="19637">
                  <c:v>118.51</c:v>
                </c:pt>
                <c:pt idx="19638">
                  <c:v>120.08</c:v>
                </c:pt>
                <c:pt idx="19639">
                  <c:v>121.36</c:v>
                </c:pt>
                <c:pt idx="19640">
                  <c:v>122.69</c:v>
                </c:pt>
                <c:pt idx="19641">
                  <c:v>120.87</c:v>
                </c:pt>
                <c:pt idx="19642">
                  <c:v>118.92</c:v>
                </c:pt>
                <c:pt idx="19643">
                  <c:v>120.08</c:v>
                </c:pt>
                <c:pt idx="19644">
                  <c:v>99.03</c:v>
                </c:pt>
                <c:pt idx="19645">
                  <c:v>99.17</c:v>
                </c:pt>
                <c:pt idx="19646">
                  <c:v>101.8</c:v>
                </c:pt>
                <c:pt idx="19647">
                  <c:v>100.09</c:v>
                </c:pt>
                <c:pt idx="19648">
                  <c:v>122.91</c:v>
                </c:pt>
                <c:pt idx="19649">
                  <c:v>113.04</c:v>
                </c:pt>
                <c:pt idx="19650">
                  <c:v>111.53</c:v>
                </c:pt>
                <c:pt idx="19651">
                  <c:v>111.45</c:v>
                </c:pt>
                <c:pt idx="19652">
                  <c:v>111.96</c:v>
                </c:pt>
                <c:pt idx="19653">
                  <c:v>103.26</c:v>
                </c:pt>
                <c:pt idx="19654">
                  <c:v>96.2</c:v>
                </c:pt>
                <c:pt idx="19655">
                  <c:v>100.62</c:v>
                </c:pt>
                <c:pt idx="19656">
                  <c:v>101.11</c:v>
                </c:pt>
                <c:pt idx="19657">
                  <c:v>98.58</c:v>
                </c:pt>
                <c:pt idx="19658">
                  <c:v>100.15</c:v>
                </c:pt>
                <c:pt idx="19659">
                  <c:v>98.21</c:v>
                </c:pt>
                <c:pt idx="19660">
                  <c:v>96.57</c:v>
                </c:pt>
                <c:pt idx="19661">
                  <c:v>97.18</c:v>
                </c:pt>
                <c:pt idx="19662">
                  <c:v>97.91</c:v>
                </c:pt>
                <c:pt idx="19663">
                  <c:v>96.65</c:v>
                </c:pt>
                <c:pt idx="19664">
                  <c:v>96.4</c:v>
                </c:pt>
                <c:pt idx="19665">
                  <c:v>97.32</c:v>
                </c:pt>
                <c:pt idx="19666">
                  <c:v>98.42</c:v>
                </c:pt>
                <c:pt idx="19667">
                  <c:v>99.58</c:v>
                </c:pt>
                <c:pt idx="19668">
                  <c:v>100.68</c:v>
                </c:pt>
                <c:pt idx="19669">
                  <c:v>100.07</c:v>
                </c:pt>
                <c:pt idx="19670">
                  <c:v>100.56</c:v>
                </c:pt>
                <c:pt idx="19671">
                  <c:v>102.04</c:v>
                </c:pt>
                <c:pt idx="19672">
                  <c:v>103.28</c:v>
                </c:pt>
                <c:pt idx="19673">
                  <c:v>104.79</c:v>
                </c:pt>
                <c:pt idx="19674">
                  <c:v>99.52</c:v>
                </c:pt>
                <c:pt idx="19675">
                  <c:v>95.87</c:v>
                </c:pt>
                <c:pt idx="19676">
                  <c:v>101.45</c:v>
                </c:pt>
                <c:pt idx="19677">
                  <c:v>110.94</c:v>
                </c:pt>
                <c:pt idx="19678">
                  <c:v>105.69</c:v>
                </c:pt>
                <c:pt idx="19679">
                  <c:v>105.28</c:v>
                </c:pt>
                <c:pt idx="19680">
                  <c:v>99.11</c:v>
                </c:pt>
                <c:pt idx="19681">
                  <c:v>113.54</c:v>
                </c:pt>
                <c:pt idx="19682">
                  <c:v>108.48</c:v>
                </c:pt>
                <c:pt idx="19683">
                  <c:v>111.59</c:v>
                </c:pt>
                <c:pt idx="19684">
                  <c:v>101.49</c:v>
                </c:pt>
                <c:pt idx="19685">
                  <c:v>93.9</c:v>
                </c:pt>
                <c:pt idx="19686">
                  <c:v>94.75</c:v>
                </c:pt>
                <c:pt idx="19687">
                  <c:v>86.1</c:v>
                </c:pt>
                <c:pt idx="19688">
                  <c:v>72.680000000000007</c:v>
                </c:pt>
                <c:pt idx="19689">
                  <c:v>73.31</c:v>
                </c:pt>
                <c:pt idx="19690">
                  <c:v>73.739999999999995</c:v>
                </c:pt>
                <c:pt idx="19691">
                  <c:v>74.31</c:v>
                </c:pt>
                <c:pt idx="19692">
                  <c:v>74.8</c:v>
                </c:pt>
                <c:pt idx="19693">
                  <c:v>74.25</c:v>
                </c:pt>
                <c:pt idx="19694">
                  <c:v>74.39</c:v>
                </c:pt>
                <c:pt idx="19695">
                  <c:v>72.95</c:v>
                </c:pt>
                <c:pt idx="19696">
                  <c:v>72.34</c:v>
                </c:pt>
                <c:pt idx="19697">
                  <c:v>72.260000000000005</c:v>
                </c:pt>
                <c:pt idx="19698">
                  <c:v>72.38</c:v>
                </c:pt>
                <c:pt idx="19699">
                  <c:v>90.62</c:v>
                </c:pt>
                <c:pt idx="19700">
                  <c:v>96.2</c:v>
                </c:pt>
                <c:pt idx="19701">
                  <c:v>98.93</c:v>
                </c:pt>
                <c:pt idx="19702">
                  <c:v>93.23</c:v>
                </c:pt>
                <c:pt idx="19703">
                  <c:v>92.19</c:v>
                </c:pt>
                <c:pt idx="19704">
                  <c:v>93.51</c:v>
                </c:pt>
                <c:pt idx="19705">
                  <c:v>94.71</c:v>
                </c:pt>
                <c:pt idx="19706">
                  <c:v>95.63</c:v>
                </c:pt>
                <c:pt idx="19707">
                  <c:v>96.5</c:v>
                </c:pt>
                <c:pt idx="19708">
                  <c:v>90.62</c:v>
                </c:pt>
                <c:pt idx="19709">
                  <c:v>96.48</c:v>
                </c:pt>
                <c:pt idx="19710">
                  <c:v>95.02</c:v>
                </c:pt>
                <c:pt idx="19711">
                  <c:v>95.79</c:v>
                </c:pt>
                <c:pt idx="19712">
                  <c:v>95.24</c:v>
                </c:pt>
                <c:pt idx="19713">
                  <c:v>92.82</c:v>
                </c:pt>
                <c:pt idx="19714">
                  <c:v>92.6</c:v>
                </c:pt>
                <c:pt idx="19715">
                  <c:v>93.04</c:v>
                </c:pt>
                <c:pt idx="19716">
                  <c:v>93.43</c:v>
                </c:pt>
                <c:pt idx="19717">
                  <c:v>93.74</c:v>
                </c:pt>
                <c:pt idx="19718">
                  <c:v>94</c:v>
                </c:pt>
                <c:pt idx="19719">
                  <c:v>94.22</c:v>
                </c:pt>
                <c:pt idx="19720">
                  <c:v>93.25</c:v>
                </c:pt>
                <c:pt idx="19721">
                  <c:v>89.17</c:v>
                </c:pt>
                <c:pt idx="19722">
                  <c:v>84.72</c:v>
                </c:pt>
                <c:pt idx="19723">
                  <c:v>85.35</c:v>
                </c:pt>
                <c:pt idx="19724">
                  <c:v>85.67</c:v>
                </c:pt>
                <c:pt idx="19725">
                  <c:v>85.96</c:v>
                </c:pt>
                <c:pt idx="19726">
                  <c:v>84.68</c:v>
                </c:pt>
                <c:pt idx="19727">
                  <c:v>77.239999999999995</c:v>
                </c:pt>
                <c:pt idx="19728">
                  <c:v>77.45</c:v>
                </c:pt>
                <c:pt idx="19729">
                  <c:v>78.08</c:v>
                </c:pt>
                <c:pt idx="19730">
                  <c:v>79.180000000000007</c:v>
                </c:pt>
                <c:pt idx="19731">
                  <c:v>81.010000000000005</c:v>
                </c:pt>
                <c:pt idx="19732">
                  <c:v>87.61</c:v>
                </c:pt>
                <c:pt idx="19733">
                  <c:v>87.44</c:v>
                </c:pt>
                <c:pt idx="19734">
                  <c:v>87.65</c:v>
                </c:pt>
                <c:pt idx="19735">
                  <c:v>87.81</c:v>
                </c:pt>
                <c:pt idx="19736">
                  <c:v>88.14</c:v>
                </c:pt>
                <c:pt idx="19737">
                  <c:v>88.54</c:v>
                </c:pt>
                <c:pt idx="19738">
                  <c:v>82.33</c:v>
                </c:pt>
                <c:pt idx="19739">
                  <c:v>75.569999999999993</c:v>
                </c:pt>
                <c:pt idx="19740">
                  <c:v>75.430000000000007</c:v>
                </c:pt>
                <c:pt idx="19741">
                  <c:v>71.22</c:v>
                </c:pt>
                <c:pt idx="19742">
                  <c:v>72.849999999999994</c:v>
                </c:pt>
                <c:pt idx="19743">
                  <c:v>70.55</c:v>
                </c:pt>
                <c:pt idx="19744">
                  <c:v>69.69</c:v>
                </c:pt>
                <c:pt idx="19745">
                  <c:v>67.72</c:v>
                </c:pt>
                <c:pt idx="19746">
                  <c:v>66.900000000000006</c:v>
                </c:pt>
                <c:pt idx="19747">
                  <c:v>67.08</c:v>
                </c:pt>
                <c:pt idx="19748">
                  <c:v>67.31</c:v>
                </c:pt>
                <c:pt idx="19749">
                  <c:v>89.3</c:v>
                </c:pt>
                <c:pt idx="19750">
                  <c:v>68.37</c:v>
                </c:pt>
                <c:pt idx="19751">
                  <c:v>64.66</c:v>
                </c:pt>
                <c:pt idx="19752">
                  <c:v>61</c:v>
                </c:pt>
                <c:pt idx="19753">
                  <c:v>56.01</c:v>
                </c:pt>
                <c:pt idx="19754">
                  <c:v>56.03</c:v>
                </c:pt>
                <c:pt idx="19755">
                  <c:v>56.78</c:v>
                </c:pt>
                <c:pt idx="19756">
                  <c:v>66.47</c:v>
                </c:pt>
                <c:pt idx="19757">
                  <c:v>57.9</c:v>
                </c:pt>
                <c:pt idx="19758">
                  <c:v>57.13</c:v>
                </c:pt>
                <c:pt idx="19759">
                  <c:v>51.16</c:v>
                </c:pt>
                <c:pt idx="19760">
                  <c:v>51.47</c:v>
                </c:pt>
                <c:pt idx="19761">
                  <c:v>49.09</c:v>
                </c:pt>
                <c:pt idx="19762">
                  <c:v>36.08</c:v>
                </c:pt>
                <c:pt idx="19763">
                  <c:v>34.590000000000003</c:v>
                </c:pt>
                <c:pt idx="19764">
                  <c:v>34.69</c:v>
                </c:pt>
                <c:pt idx="19765">
                  <c:v>34.840000000000003</c:v>
                </c:pt>
                <c:pt idx="19766">
                  <c:v>34.979999999999997</c:v>
                </c:pt>
                <c:pt idx="19767">
                  <c:v>35.1</c:v>
                </c:pt>
                <c:pt idx="19768">
                  <c:v>35.24</c:v>
                </c:pt>
                <c:pt idx="19769">
                  <c:v>35.340000000000003</c:v>
                </c:pt>
                <c:pt idx="19770">
                  <c:v>35.43</c:v>
                </c:pt>
                <c:pt idx="19771">
                  <c:v>35.450000000000003</c:v>
                </c:pt>
                <c:pt idx="19772">
                  <c:v>35.47</c:v>
                </c:pt>
                <c:pt idx="19773">
                  <c:v>35.47</c:v>
                </c:pt>
                <c:pt idx="19774">
                  <c:v>35.450000000000003</c:v>
                </c:pt>
                <c:pt idx="19775">
                  <c:v>35.450000000000003</c:v>
                </c:pt>
                <c:pt idx="19776">
                  <c:v>35.450000000000003</c:v>
                </c:pt>
                <c:pt idx="19777">
                  <c:v>35.47</c:v>
                </c:pt>
                <c:pt idx="19778">
                  <c:v>35.450000000000003</c:v>
                </c:pt>
                <c:pt idx="19779">
                  <c:v>35.43</c:v>
                </c:pt>
                <c:pt idx="19780">
                  <c:v>35.380000000000003</c:v>
                </c:pt>
                <c:pt idx="19781">
                  <c:v>35.36</c:v>
                </c:pt>
                <c:pt idx="19782">
                  <c:v>35.32</c:v>
                </c:pt>
                <c:pt idx="19783">
                  <c:v>35.299999999999997</c:v>
                </c:pt>
                <c:pt idx="19784">
                  <c:v>35.299999999999997</c:v>
                </c:pt>
                <c:pt idx="19785">
                  <c:v>38.97</c:v>
                </c:pt>
                <c:pt idx="19786">
                  <c:v>39.090000000000003</c:v>
                </c:pt>
                <c:pt idx="19787">
                  <c:v>39.17</c:v>
                </c:pt>
                <c:pt idx="19788">
                  <c:v>39.15</c:v>
                </c:pt>
                <c:pt idx="19789">
                  <c:v>39.07</c:v>
                </c:pt>
                <c:pt idx="19790">
                  <c:v>39.049999999999997</c:v>
                </c:pt>
                <c:pt idx="19791">
                  <c:v>31.332999999999998</c:v>
                </c:pt>
                <c:pt idx="19792">
                  <c:v>29.562000000000001</c:v>
                </c:pt>
                <c:pt idx="19793">
                  <c:v>29.582000000000001</c:v>
                </c:pt>
                <c:pt idx="19794">
                  <c:v>29.542000000000002</c:v>
                </c:pt>
                <c:pt idx="19795">
                  <c:v>29.582000000000001</c:v>
                </c:pt>
                <c:pt idx="19796">
                  <c:v>29.562000000000001</c:v>
                </c:pt>
                <c:pt idx="19797">
                  <c:v>29.603000000000002</c:v>
                </c:pt>
                <c:pt idx="19798">
                  <c:v>29.562000000000001</c:v>
                </c:pt>
                <c:pt idx="19799">
                  <c:v>29.562000000000001</c:v>
                </c:pt>
                <c:pt idx="19800">
                  <c:v>29.603000000000002</c:v>
                </c:pt>
                <c:pt idx="19801">
                  <c:v>29.582000000000001</c:v>
                </c:pt>
                <c:pt idx="19802">
                  <c:v>29.582000000000001</c:v>
                </c:pt>
                <c:pt idx="19803">
                  <c:v>29.582000000000001</c:v>
                </c:pt>
                <c:pt idx="19804">
                  <c:v>29.562000000000001</c:v>
                </c:pt>
                <c:pt idx="19805">
                  <c:v>29.542000000000002</c:v>
                </c:pt>
                <c:pt idx="19806">
                  <c:v>29.562000000000001</c:v>
                </c:pt>
                <c:pt idx="19807">
                  <c:v>29.542000000000002</c:v>
                </c:pt>
                <c:pt idx="19808">
                  <c:v>29.542000000000002</c:v>
                </c:pt>
                <c:pt idx="19809">
                  <c:v>29.542000000000002</c:v>
                </c:pt>
                <c:pt idx="19810">
                  <c:v>29.542000000000002</c:v>
                </c:pt>
                <c:pt idx="19811">
                  <c:v>29.521000000000001</c:v>
                </c:pt>
                <c:pt idx="19812">
                  <c:v>29.562000000000001</c:v>
                </c:pt>
                <c:pt idx="19813">
                  <c:v>34.840000000000003</c:v>
                </c:pt>
                <c:pt idx="19814">
                  <c:v>39.92</c:v>
                </c:pt>
                <c:pt idx="19815">
                  <c:v>33.979999999999997</c:v>
                </c:pt>
                <c:pt idx="19816">
                  <c:v>34.08</c:v>
                </c:pt>
                <c:pt idx="19817">
                  <c:v>34.24</c:v>
                </c:pt>
                <c:pt idx="19818">
                  <c:v>34.47</c:v>
                </c:pt>
                <c:pt idx="19819">
                  <c:v>34.630000000000003</c:v>
                </c:pt>
                <c:pt idx="19820">
                  <c:v>34.86</c:v>
                </c:pt>
                <c:pt idx="19821">
                  <c:v>35.1</c:v>
                </c:pt>
                <c:pt idx="19822">
                  <c:v>35.409999999999997</c:v>
                </c:pt>
                <c:pt idx="19823">
                  <c:v>35.67</c:v>
                </c:pt>
                <c:pt idx="19824">
                  <c:v>36.06</c:v>
                </c:pt>
                <c:pt idx="19825">
                  <c:v>36.4</c:v>
                </c:pt>
                <c:pt idx="19826">
                  <c:v>36.81</c:v>
                </c:pt>
                <c:pt idx="19827">
                  <c:v>37.18</c:v>
                </c:pt>
                <c:pt idx="19828">
                  <c:v>37.479999999999997</c:v>
                </c:pt>
                <c:pt idx="19829">
                  <c:v>37.81</c:v>
                </c:pt>
                <c:pt idx="19830">
                  <c:v>38.090000000000003</c:v>
                </c:pt>
                <c:pt idx="19831">
                  <c:v>38.4</c:v>
                </c:pt>
                <c:pt idx="19832">
                  <c:v>38.5</c:v>
                </c:pt>
                <c:pt idx="19833">
                  <c:v>38.659999999999997</c:v>
                </c:pt>
                <c:pt idx="19834">
                  <c:v>38.93</c:v>
                </c:pt>
                <c:pt idx="19835">
                  <c:v>39.15</c:v>
                </c:pt>
                <c:pt idx="19836">
                  <c:v>39.19</c:v>
                </c:pt>
                <c:pt idx="19837">
                  <c:v>39.58</c:v>
                </c:pt>
                <c:pt idx="19838">
                  <c:v>39.880000000000003</c:v>
                </c:pt>
                <c:pt idx="19839">
                  <c:v>40.15</c:v>
                </c:pt>
                <c:pt idx="19840">
                  <c:v>40.409999999999997</c:v>
                </c:pt>
                <c:pt idx="19841">
                  <c:v>40.56</c:v>
                </c:pt>
                <c:pt idx="19842">
                  <c:v>40.840000000000003</c:v>
                </c:pt>
                <c:pt idx="19843">
                  <c:v>41.43</c:v>
                </c:pt>
                <c:pt idx="19844">
                  <c:v>41.7</c:v>
                </c:pt>
                <c:pt idx="19845">
                  <c:v>41.8</c:v>
                </c:pt>
                <c:pt idx="19846">
                  <c:v>42.04</c:v>
                </c:pt>
                <c:pt idx="19847">
                  <c:v>42.41</c:v>
                </c:pt>
                <c:pt idx="19848">
                  <c:v>42.51</c:v>
                </c:pt>
                <c:pt idx="19849">
                  <c:v>36.28</c:v>
                </c:pt>
                <c:pt idx="19850">
                  <c:v>33.78</c:v>
                </c:pt>
                <c:pt idx="19851">
                  <c:v>33.82</c:v>
                </c:pt>
                <c:pt idx="19852">
                  <c:v>34.020000000000003</c:v>
                </c:pt>
                <c:pt idx="19853">
                  <c:v>34.04</c:v>
                </c:pt>
                <c:pt idx="19854">
                  <c:v>34.29</c:v>
                </c:pt>
                <c:pt idx="19855">
                  <c:v>34.31</c:v>
                </c:pt>
                <c:pt idx="19856">
                  <c:v>34.51</c:v>
                </c:pt>
                <c:pt idx="19857">
                  <c:v>34.65</c:v>
                </c:pt>
                <c:pt idx="19858">
                  <c:v>40.82</c:v>
                </c:pt>
                <c:pt idx="19859">
                  <c:v>39.31</c:v>
                </c:pt>
                <c:pt idx="19860">
                  <c:v>34.020000000000003</c:v>
                </c:pt>
                <c:pt idx="19861">
                  <c:v>34.31</c:v>
                </c:pt>
                <c:pt idx="19862">
                  <c:v>34.67</c:v>
                </c:pt>
                <c:pt idx="19863">
                  <c:v>35.020000000000003</c:v>
                </c:pt>
                <c:pt idx="19864">
                  <c:v>35.36</c:v>
                </c:pt>
                <c:pt idx="19865">
                  <c:v>35.53</c:v>
                </c:pt>
                <c:pt idx="19866">
                  <c:v>35.729999999999997</c:v>
                </c:pt>
                <c:pt idx="19867">
                  <c:v>35.93</c:v>
                </c:pt>
                <c:pt idx="19868">
                  <c:v>36.14</c:v>
                </c:pt>
                <c:pt idx="19869">
                  <c:v>36.32</c:v>
                </c:pt>
                <c:pt idx="19870">
                  <c:v>36.479999999999997</c:v>
                </c:pt>
                <c:pt idx="19871">
                  <c:v>36.65</c:v>
                </c:pt>
                <c:pt idx="19872">
                  <c:v>36.81</c:v>
                </c:pt>
                <c:pt idx="19873">
                  <c:v>36.93</c:v>
                </c:pt>
                <c:pt idx="19874">
                  <c:v>37.22</c:v>
                </c:pt>
                <c:pt idx="19875">
                  <c:v>37.479999999999997</c:v>
                </c:pt>
                <c:pt idx="19876">
                  <c:v>37.64</c:v>
                </c:pt>
                <c:pt idx="19877">
                  <c:v>37.75</c:v>
                </c:pt>
                <c:pt idx="19878">
                  <c:v>37.85</c:v>
                </c:pt>
                <c:pt idx="19879">
                  <c:v>37.93</c:v>
                </c:pt>
                <c:pt idx="19880">
                  <c:v>37.99</c:v>
                </c:pt>
                <c:pt idx="19881">
                  <c:v>38.090000000000003</c:v>
                </c:pt>
                <c:pt idx="19882">
                  <c:v>37.159999999999997</c:v>
                </c:pt>
                <c:pt idx="19883">
                  <c:v>29.562000000000001</c:v>
                </c:pt>
                <c:pt idx="19884">
                  <c:v>29.582000000000001</c:v>
                </c:pt>
                <c:pt idx="19885">
                  <c:v>29.582000000000001</c:v>
                </c:pt>
                <c:pt idx="19886">
                  <c:v>29.562000000000001</c:v>
                </c:pt>
                <c:pt idx="19887">
                  <c:v>29.582000000000001</c:v>
                </c:pt>
                <c:pt idx="19888">
                  <c:v>29.582000000000001</c:v>
                </c:pt>
                <c:pt idx="19889">
                  <c:v>29.542000000000002</c:v>
                </c:pt>
                <c:pt idx="19890">
                  <c:v>29.562000000000001</c:v>
                </c:pt>
                <c:pt idx="19891">
                  <c:v>29.562000000000001</c:v>
                </c:pt>
                <c:pt idx="19892">
                  <c:v>29.562000000000001</c:v>
                </c:pt>
                <c:pt idx="19893">
                  <c:v>29.542000000000002</c:v>
                </c:pt>
                <c:pt idx="19894">
                  <c:v>29.562000000000001</c:v>
                </c:pt>
                <c:pt idx="19895">
                  <c:v>29.542000000000002</c:v>
                </c:pt>
                <c:pt idx="19896">
                  <c:v>29.562000000000001</c:v>
                </c:pt>
                <c:pt idx="19897">
                  <c:v>29.542000000000002</c:v>
                </c:pt>
                <c:pt idx="19898">
                  <c:v>29.542000000000002</c:v>
                </c:pt>
                <c:pt idx="19899">
                  <c:v>29.542000000000002</c:v>
                </c:pt>
                <c:pt idx="19900">
                  <c:v>29.542000000000002</c:v>
                </c:pt>
                <c:pt idx="19901">
                  <c:v>29.542000000000002</c:v>
                </c:pt>
                <c:pt idx="19902">
                  <c:v>29.521000000000001</c:v>
                </c:pt>
                <c:pt idx="19903">
                  <c:v>29.542000000000002</c:v>
                </c:pt>
                <c:pt idx="19904">
                  <c:v>29.542000000000002</c:v>
                </c:pt>
                <c:pt idx="19905">
                  <c:v>29.542000000000002</c:v>
                </c:pt>
                <c:pt idx="19906">
                  <c:v>29.521000000000001</c:v>
                </c:pt>
                <c:pt idx="19907">
                  <c:v>29.562000000000001</c:v>
                </c:pt>
                <c:pt idx="19908">
                  <c:v>29.542000000000002</c:v>
                </c:pt>
                <c:pt idx="19909">
                  <c:v>29.521000000000001</c:v>
                </c:pt>
                <c:pt idx="19910">
                  <c:v>29.542000000000002</c:v>
                </c:pt>
                <c:pt idx="19911">
                  <c:v>29.521000000000001</c:v>
                </c:pt>
                <c:pt idx="19912">
                  <c:v>29.542000000000002</c:v>
                </c:pt>
                <c:pt idx="19913">
                  <c:v>29.562000000000001</c:v>
                </c:pt>
                <c:pt idx="19914">
                  <c:v>29.521000000000001</c:v>
                </c:pt>
                <c:pt idx="19915">
                  <c:v>29.542000000000002</c:v>
                </c:pt>
                <c:pt idx="19916">
                  <c:v>29.542000000000002</c:v>
                </c:pt>
                <c:pt idx="19917">
                  <c:v>29.521000000000001</c:v>
                </c:pt>
                <c:pt idx="19918">
                  <c:v>29.542000000000002</c:v>
                </c:pt>
                <c:pt idx="19919">
                  <c:v>29.562000000000001</c:v>
                </c:pt>
                <c:pt idx="19920">
                  <c:v>29.542000000000002</c:v>
                </c:pt>
                <c:pt idx="19921">
                  <c:v>29.521000000000001</c:v>
                </c:pt>
                <c:pt idx="19922">
                  <c:v>29.542000000000002</c:v>
                </c:pt>
                <c:pt idx="19923">
                  <c:v>29.562000000000001</c:v>
                </c:pt>
                <c:pt idx="19924">
                  <c:v>29.542000000000002</c:v>
                </c:pt>
                <c:pt idx="19925">
                  <c:v>29.542000000000002</c:v>
                </c:pt>
                <c:pt idx="19926">
                  <c:v>29.521000000000001</c:v>
                </c:pt>
                <c:pt idx="19927">
                  <c:v>29.542000000000002</c:v>
                </c:pt>
                <c:pt idx="19928">
                  <c:v>29.542000000000002</c:v>
                </c:pt>
                <c:pt idx="19929">
                  <c:v>29.542000000000002</c:v>
                </c:pt>
                <c:pt idx="19930">
                  <c:v>29.542000000000002</c:v>
                </c:pt>
                <c:pt idx="19931">
                  <c:v>29.521000000000001</c:v>
                </c:pt>
                <c:pt idx="19932">
                  <c:v>29.542000000000002</c:v>
                </c:pt>
                <c:pt idx="19933">
                  <c:v>29.521000000000001</c:v>
                </c:pt>
                <c:pt idx="19934">
                  <c:v>29.542000000000002</c:v>
                </c:pt>
                <c:pt idx="19935">
                  <c:v>29.542000000000002</c:v>
                </c:pt>
                <c:pt idx="19936">
                  <c:v>29.542000000000002</c:v>
                </c:pt>
                <c:pt idx="19937">
                  <c:v>29.542000000000002</c:v>
                </c:pt>
                <c:pt idx="19938">
                  <c:v>29.542000000000002</c:v>
                </c:pt>
                <c:pt idx="19939">
                  <c:v>29.542000000000002</c:v>
                </c:pt>
                <c:pt idx="19940">
                  <c:v>29.542000000000002</c:v>
                </c:pt>
                <c:pt idx="19941">
                  <c:v>29.521000000000001</c:v>
                </c:pt>
                <c:pt idx="19942">
                  <c:v>29.542000000000002</c:v>
                </c:pt>
                <c:pt idx="19943">
                  <c:v>29.562000000000001</c:v>
                </c:pt>
                <c:pt idx="19944">
                  <c:v>29.521000000000001</c:v>
                </c:pt>
                <c:pt idx="19945">
                  <c:v>29.542000000000002</c:v>
                </c:pt>
                <c:pt idx="19946">
                  <c:v>29.542000000000002</c:v>
                </c:pt>
                <c:pt idx="19947">
                  <c:v>29.542000000000002</c:v>
                </c:pt>
                <c:pt idx="19948">
                  <c:v>29.562000000000001</c:v>
                </c:pt>
                <c:pt idx="19949">
                  <c:v>29.542000000000002</c:v>
                </c:pt>
                <c:pt idx="19950">
                  <c:v>29.562000000000001</c:v>
                </c:pt>
                <c:pt idx="19951">
                  <c:v>29.542000000000002</c:v>
                </c:pt>
                <c:pt idx="19952">
                  <c:v>29.542000000000002</c:v>
                </c:pt>
                <c:pt idx="19953">
                  <c:v>29.542000000000002</c:v>
                </c:pt>
                <c:pt idx="19954">
                  <c:v>29.542000000000002</c:v>
                </c:pt>
                <c:pt idx="19955">
                  <c:v>29.562000000000001</c:v>
                </c:pt>
                <c:pt idx="19956">
                  <c:v>29.521000000000001</c:v>
                </c:pt>
                <c:pt idx="19957">
                  <c:v>29.542000000000002</c:v>
                </c:pt>
                <c:pt idx="19958">
                  <c:v>29.542000000000002</c:v>
                </c:pt>
                <c:pt idx="19959">
                  <c:v>29.562000000000001</c:v>
                </c:pt>
                <c:pt idx="19960">
                  <c:v>29.562000000000001</c:v>
                </c:pt>
                <c:pt idx="19961">
                  <c:v>29.542000000000002</c:v>
                </c:pt>
                <c:pt idx="19962">
                  <c:v>29.542000000000002</c:v>
                </c:pt>
                <c:pt idx="19963">
                  <c:v>29.562000000000001</c:v>
                </c:pt>
                <c:pt idx="19964">
                  <c:v>29.542000000000002</c:v>
                </c:pt>
                <c:pt idx="19965">
                  <c:v>29.521000000000001</c:v>
                </c:pt>
                <c:pt idx="19966">
                  <c:v>29.562000000000001</c:v>
                </c:pt>
                <c:pt idx="19967">
                  <c:v>29.562000000000001</c:v>
                </c:pt>
                <c:pt idx="19968">
                  <c:v>29.542000000000002</c:v>
                </c:pt>
                <c:pt idx="19969">
                  <c:v>29.562000000000001</c:v>
                </c:pt>
                <c:pt idx="19970">
                  <c:v>29.542000000000002</c:v>
                </c:pt>
                <c:pt idx="19971">
                  <c:v>29.562000000000001</c:v>
                </c:pt>
                <c:pt idx="19972">
                  <c:v>29.542000000000002</c:v>
                </c:pt>
                <c:pt idx="19973">
                  <c:v>29.521000000000001</c:v>
                </c:pt>
                <c:pt idx="19974">
                  <c:v>29.562000000000001</c:v>
                </c:pt>
                <c:pt idx="19975">
                  <c:v>29.542000000000002</c:v>
                </c:pt>
                <c:pt idx="19976">
                  <c:v>29.542000000000002</c:v>
                </c:pt>
                <c:pt idx="19977">
                  <c:v>29.542000000000002</c:v>
                </c:pt>
                <c:pt idx="19978">
                  <c:v>33.08</c:v>
                </c:pt>
                <c:pt idx="19979">
                  <c:v>42.51</c:v>
                </c:pt>
                <c:pt idx="19980">
                  <c:v>38.26</c:v>
                </c:pt>
                <c:pt idx="19981">
                  <c:v>38.6</c:v>
                </c:pt>
                <c:pt idx="19982">
                  <c:v>38.97</c:v>
                </c:pt>
                <c:pt idx="19983">
                  <c:v>39.380000000000003</c:v>
                </c:pt>
                <c:pt idx="19984">
                  <c:v>39.840000000000003</c:v>
                </c:pt>
                <c:pt idx="19985">
                  <c:v>38.619999999999997</c:v>
                </c:pt>
                <c:pt idx="19986">
                  <c:v>29.582000000000001</c:v>
                </c:pt>
                <c:pt idx="19987">
                  <c:v>29.542000000000002</c:v>
                </c:pt>
                <c:pt idx="19988">
                  <c:v>29.582000000000001</c:v>
                </c:pt>
                <c:pt idx="19989">
                  <c:v>29.542000000000002</c:v>
                </c:pt>
                <c:pt idx="19990">
                  <c:v>29.562000000000001</c:v>
                </c:pt>
                <c:pt idx="19991">
                  <c:v>29.582000000000001</c:v>
                </c:pt>
                <c:pt idx="19992">
                  <c:v>29.521000000000001</c:v>
                </c:pt>
                <c:pt idx="19993">
                  <c:v>29.582000000000001</c:v>
                </c:pt>
                <c:pt idx="19994">
                  <c:v>29.542000000000002</c:v>
                </c:pt>
                <c:pt idx="19995">
                  <c:v>29.542000000000002</c:v>
                </c:pt>
                <c:pt idx="19996">
                  <c:v>29.582000000000001</c:v>
                </c:pt>
                <c:pt idx="19997">
                  <c:v>29.562000000000001</c:v>
                </c:pt>
                <c:pt idx="19998">
                  <c:v>29.562000000000001</c:v>
                </c:pt>
                <c:pt idx="19999">
                  <c:v>29.542000000000002</c:v>
                </c:pt>
                <c:pt idx="20000">
                  <c:v>29.521000000000001</c:v>
                </c:pt>
                <c:pt idx="20001">
                  <c:v>29.582000000000001</c:v>
                </c:pt>
                <c:pt idx="20002">
                  <c:v>29.542000000000002</c:v>
                </c:pt>
                <c:pt idx="20003">
                  <c:v>29.582000000000001</c:v>
                </c:pt>
                <c:pt idx="20004">
                  <c:v>29.542000000000002</c:v>
                </c:pt>
                <c:pt idx="20005">
                  <c:v>29.562000000000001</c:v>
                </c:pt>
                <c:pt idx="20006">
                  <c:v>29.542000000000002</c:v>
                </c:pt>
                <c:pt idx="20007">
                  <c:v>29.542000000000002</c:v>
                </c:pt>
                <c:pt idx="20008">
                  <c:v>29.562000000000001</c:v>
                </c:pt>
                <c:pt idx="20009">
                  <c:v>29.542000000000002</c:v>
                </c:pt>
                <c:pt idx="20010">
                  <c:v>29.542000000000002</c:v>
                </c:pt>
                <c:pt idx="20011">
                  <c:v>29.562000000000001</c:v>
                </c:pt>
                <c:pt idx="20012">
                  <c:v>29.562000000000001</c:v>
                </c:pt>
                <c:pt idx="20013">
                  <c:v>29.542000000000002</c:v>
                </c:pt>
                <c:pt idx="20014">
                  <c:v>29.562000000000001</c:v>
                </c:pt>
                <c:pt idx="20015">
                  <c:v>29.562000000000001</c:v>
                </c:pt>
                <c:pt idx="20016">
                  <c:v>29.562000000000001</c:v>
                </c:pt>
                <c:pt idx="20017">
                  <c:v>29.542000000000002</c:v>
                </c:pt>
                <c:pt idx="20018">
                  <c:v>29.562000000000001</c:v>
                </c:pt>
                <c:pt idx="20019">
                  <c:v>29.562000000000001</c:v>
                </c:pt>
                <c:pt idx="20020">
                  <c:v>29.542000000000002</c:v>
                </c:pt>
                <c:pt idx="20021">
                  <c:v>29.582000000000001</c:v>
                </c:pt>
                <c:pt idx="20022">
                  <c:v>29.521000000000001</c:v>
                </c:pt>
                <c:pt idx="20023">
                  <c:v>29.582000000000001</c:v>
                </c:pt>
                <c:pt idx="20024">
                  <c:v>29.562000000000001</c:v>
                </c:pt>
                <c:pt idx="20025">
                  <c:v>29.562000000000001</c:v>
                </c:pt>
                <c:pt idx="20026">
                  <c:v>29.562000000000001</c:v>
                </c:pt>
                <c:pt idx="20027">
                  <c:v>29.542000000000002</c:v>
                </c:pt>
                <c:pt idx="20028">
                  <c:v>29.562000000000001</c:v>
                </c:pt>
                <c:pt idx="20029">
                  <c:v>29.562000000000001</c:v>
                </c:pt>
                <c:pt idx="20030">
                  <c:v>29.521000000000001</c:v>
                </c:pt>
                <c:pt idx="20031">
                  <c:v>29.562000000000001</c:v>
                </c:pt>
                <c:pt idx="20032">
                  <c:v>29.582000000000001</c:v>
                </c:pt>
                <c:pt idx="20033">
                  <c:v>29.562000000000001</c:v>
                </c:pt>
                <c:pt idx="20034">
                  <c:v>29.542000000000002</c:v>
                </c:pt>
                <c:pt idx="20035">
                  <c:v>29.542000000000002</c:v>
                </c:pt>
                <c:pt idx="20036">
                  <c:v>29.562000000000001</c:v>
                </c:pt>
                <c:pt idx="20037">
                  <c:v>29.542000000000002</c:v>
                </c:pt>
                <c:pt idx="20038">
                  <c:v>29.562000000000001</c:v>
                </c:pt>
                <c:pt idx="20039">
                  <c:v>29.542000000000002</c:v>
                </c:pt>
                <c:pt idx="20040">
                  <c:v>29.562000000000001</c:v>
                </c:pt>
                <c:pt idx="20041">
                  <c:v>29.562000000000001</c:v>
                </c:pt>
                <c:pt idx="20042">
                  <c:v>29.542000000000002</c:v>
                </c:pt>
                <c:pt idx="20043">
                  <c:v>29.542000000000002</c:v>
                </c:pt>
                <c:pt idx="20044">
                  <c:v>29.562000000000001</c:v>
                </c:pt>
                <c:pt idx="20045">
                  <c:v>29.562000000000001</c:v>
                </c:pt>
                <c:pt idx="20046">
                  <c:v>29.562000000000001</c:v>
                </c:pt>
                <c:pt idx="20047">
                  <c:v>29.562000000000001</c:v>
                </c:pt>
                <c:pt idx="20048">
                  <c:v>29.542000000000002</c:v>
                </c:pt>
                <c:pt idx="20049">
                  <c:v>29.542000000000002</c:v>
                </c:pt>
                <c:pt idx="20050">
                  <c:v>29.582000000000001</c:v>
                </c:pt>
                <c:pt idx="20051">
                  <c:v>29.542000000000002</c:v>
                </c:pt>
                <c:pt idx="20052">
                  <c:v>29.562000000000001</c:v>
                </c:pt>
                <c:pt idx="20053">
                  <c:v>29.542000000000002</c:v>
                </c:pt>
                <c:pt idx="20054">
                  <c:v>29.582000000000001</c:v>
                </c:pt>
                <c:pt idx="20055">
                  <c:v>29.521000000000001</c:v>
                </c:pt>
                <c:pt idx="20056">
                  <c:v>29.562000000000001</c:v>
                </c:pt>
                <c:pt idx="20057">
                  <c:v>29.542000000000002</c:v>
                </c:pt>
                <c:pt idx="20058">
                  <c:v>29.542000000000002</c:v>
                </c:pt>
                <c:pt idx="20059">
                  <c:v>29.562000000000001</c:v>
                </c:pt>
                <c:pt idx="20060">
                  <c:v>29.562000000000001</c:v>
                </c:pt>
                <c:pt idx="20061">
                  <c:v>29.521000000000001</c:v>
                </c:pt>
                <c:pt idx="20062">
                  <c:v>29.562000000000001</c:v>
                </c:pt>
                <c:pt idx="20063">
                  <c:v>29.542000000000002</c:v>
                </c:pt>
                <c:pt idx="20064">
                  <c:v>29.542000000000002</c:v>
                </c:pt>
                <c:pt idx="20065">
                  <c:v>29.562000000000001</c:v>
                </c:pt>
                <c:pt idx="20066">
                  <c:v>29.542000000000002</c:v>
                </c:pt>
                <c:pt idx="20067">
                  <c:v>29.562000000000001</c:v>
                </c:pt>
                <c:pt idx="20068">
                  <c:v>29.542000000000002</c:v>
                </c:pt>
                <c:pt idx="20069">
                  <c:v>29.562000000000001</c:v>
                </c:pt>
                <c:pt idx="20070">
                  <c:v>29.562000000000001</c:v>
                </c:pt>
                <c:pt idx="20071">
                  <c:v>29.562000000000001</c:v>
                </c:pt>
                <c:pt idx="20072">
                  <c:v>29.542000000000002</c:v>
                </c:pt>
                <c:pt idx="20073">
                  <c:v>37.950000000000003</c:v>
                </c:pt>
                <c:pt idx="20074">
                  <c:v>34.020000000000003</c:v>
                </c:pt>
                <c:pt idx="20075">
                  <c:v>34.04</c:v>
                </c:pt>
                <c:pt idx="20076">
                  <c:v>34.450000000000003</c:v>
                </c:pt>
                <c:pt idx="20077">
                  <c:v>34.979999999999997</c:v>
                </c:pt>
                <c:pt idx="20078">
                  <c:v>35.49</c:v>
                </c:pt>
                <c:pt idx="20079">
                  <c:v>35.79</c:v>
                </c:pt>
                <c:pt idx="20080">
                  <c:v>35.89</c:v>
                </c:pt>
                <c:pt idx="20081">
                  <c:v>35.950000000000003</c:v>
                </c:pt>
                <c:pt idx="20082">
                  <c:v>36.08</c:v>
                </c:pt>
                <c:pt idx="20083">
                  <c:v>36.22</c:v>
                </c:pt>
                <c:pt idx="20084">
                  <c:v>36.340000000000003</c:v>
                </c:pt>
                <c:pt idx="20085">
                  <c:v>36.44</c:v>
                </c:pt>
                <c:pt idx="20086">
                  <c:v>36.65</c:v>
                </c:pt>
                <c:pt idx="20087">
                  <c:v>36.83</c:v>
                </c:pt>
                <c:pt idx="20088">
                  <c:v>36.909999999999997</c:v>
                </c:pt>
                <c:pt idx="20089">
                  <c:v>37.14</c:v>
                </c:pt>
                <c:pt idx="20090">
                  <c:v>37.32</c:v>
                </c:pt>
                <c:pt idx="20091">
                  <c:v>37.44</c:v>
                </c:pt>
                <c:pt idx="20092">
                  <c:v>37.5</c:v>
                </c:pt>
                <c:pt idx="20093">
                  <c:v>37.6</c:v>
                </c:pt>
                <c:pt idx="20094">
                  <c:v>37.729999999999997</c:v>
                </c:pt>
                <c:pt idx="20095">
                  <c:v>37.79</c:v>
                </c:pt>
                <c:pt idx="20096">
                  <c:v>37.869999999999997</c:v>
                </c:pt>
                <c:pt idx="20097">
                  <c:v>37.89</c:v>
                </c:pt>
                <c:pt idx="20098">
                  <c:v>37.97</c:v>
                </c:pt>
                <c:pt idx="20099">
                  <c:v>38.01</c:v>
                </c:pt>
                <c:pt idx="20100">
                  <c:v>38.03</c:v>
                </c:pt>
                <c:pt idx="20101">
                  <c:v>38.049999999999997</c:v>
                </c:pt>
                <c:pt idx="20102">
                  <c:v>38.07</c:v>
                </c:pt>
                <c:pt idx="20103">
                  <c:v>38.64</c:v>
                </c:pt>
                <c:pt idx="20104">
                  <c:v>39.29</c:v>
                </c:pt>
                <c:pt idx="20105">
                  <c:v>39.78</c:v>
                </c:pt>
                <c:pt idx="20106">
                  <c:v>40.799999999999997</c:v>
                </c:pt>
                <c:pt idx="20107">
                  <c:v>41.55</c:v>
                </c:pt>
                <c:pt idx="20108">
                  <c:v>41.88</c:v>
                </c:pt>
                <c:pt idx="20109">
                  <c:v>42.27</c:v>
                </c:pt>
                <c:pt idx="20110">
                  <c:v>42.33</c:v>
                </c:pt>
                <c:pt idx="20111">
                  <c:v>34.200000000000003</c:v>
                </c:pt>
                <c:pt idx="20112">
                  <c:v>34</c:v>
                </c:pt>
                <c:pt idx="20113">
                  <c:v>34.200000000000003</c:v>
                </c:pt>
                <c:pt idx="20114">
                  <c:v>34.39</c:v>
                </c:pt>
                <c:pt idx="20115">
                  <c:v>34.61</c:v>
                </c:pt>
                <c:pt idx="20116">
                  <c:v>34.840000000000003</c:v>
                </c:pt>
                <c:pt idx="20117">
                  <c:v>35.04</c:v>
                </c:pt>
                <c:pt idx="20118">
                  <c:v>35.200000000000003</c:v>
                </c:pt>
                <c:pt idx="20119">
                  <c:v>35.36</c:v>
                </c:pt>
                <c:pt idx="20120">
                  <c:v>35.49</c:v>
                </c:pt>
                <c:pt idx="20121">
                  <c:v>35.61</c:v>
                </c:pt>
                <c:pt idx="20122">
                  <c:v>35.67</c:v>
                </c:pt>
                <c:pt idx="20123">
                  <c:v>35.770000000000003</c:v>
                </c:pt>
                <c:pt idx="20124">
                  <c:v>34.92</c:v>
                </c:pt>
                <c:pt idx="20125">
                  <c:v>29.623000000000001</c:v>
                </c:pt>
                <c:pt idx="20126">
                  <c:v>29.623000000000001</c:v>
                </c:pt>
                <c:pt idx="20127">
                  <c:v>29.582000000000001</c:v>
                </c:pt>
                <c:pt idx="20128">
                  <c:v>29.582000000000001</c:v>
                </c:pt>
                <c:pt idx="20129">
                  <c:v>29.542000000000002</c:v>
                </c:pt>
                <c:pt idx="20130">
                  <c:v>29.562000000000001</c:v>
                </c:pt>
                <c:pt idx="20131">
                  <c:v>29.542000000000002</c:v>
                </c:pt>
                <c:pt idx="20132">
                  <c:v>29.562000000000001</c:v>
                </c:pt>
                <c:pt idx="20133">
                  <c:v>29.521000000000001</c:v>
                </c:pt>
                <c:pt idx="20134">
                  <c:v>29.582000000000001</c:v>
                </c:pt>
                <c:pt idx="20135">
                  <c:v>29.542000000000002</c:v>
                </c:pt>
                <c:pt idx="20136">
                  <c:v>29.562000000000001</c:v>
                </c:pt>
                <c:pt idx="20137">
                  <c:v>29.562000000000001</c:v>
                </c:pt>
                <c:pt idx="20138">
                  <c:v>29.542000000000002</c:v>
                </c:pt>
                <c:pt idx="20139">
                  <c:v>29.562000000000001</c:v>
                </c:pt>
                <c:pt idx="20140">
                  <c:v>29.562000000000001</c:v>
                </c:pt>
                <c:pt idx="20141">
                  <c:v>29.542000000000002</c:v>
                </c:pt>
                <c:pt idx="20142">
                  <c:v>29.542000000000002</c:v>
                </c:pt>
                <c:pt idx="20143">
                  <c:v>37.28</c:v>
                </c:pt>
                <c:pt idx="20144">
                  <c:v>36.46</c:v>
                </c:pt>
                <c:pt idx="20145">
                  <c:v>35.06</c:v>
                </c:pt>
                <c:pt idx="20146">
                  <c:v>34.729999999999997</c:v>
                </c:pt>
                <c:pt idx="20147">
                  <c:v>34.729999999999997</c:v>
                </c:pt>
                <c:pt idx="20148">
                  <c:v>34.880000000000003</c:v>
                </c:pt>
                <c:pt idx="20149">
                  <c:v>74.66</c:v>
                </c:pt>
                <c:pt idx="20150">
                  <c:v>85.06</c:v>
                </c:pt>
                <c:pt idx="20151">
                  <c:v>89.48</c:v>
                </c:pt>
                <c:pt idx="20152">
                  <c:v>91.94</c:v>
                </c:pt>
                <c:pt idx="20153">
                  <c:v>89.36</c:v>
                </c:pt>
                <c:pt idx="20154">
                  <c:v>89.11</c:v>
                </c:pt>
                <c:pt idx="20155">
                  <c:v>87.65</c:v>
                </c:pt>
                <c:pt idx="20156">
                  <c:v>86.34</c:v>
                </c:pt>
                <c:pt idx="20157">
                  <c:v>86.18</c:v>
                </c:pt>
                <c:pt idx="20158">
                  <c:v>84.45</c:v>
                </c:pt>
                <c:pt idx="20159">
                  <c:v>72.790000000000006</c:v>
                </c:pt>
                <c:pt idx="20160">
                  <c:v>57.76</c:v>
                </c:pt>
                <c:pt idx="20161">
                  <c:v>58.53</c:v>
                </c:pt>
                <c:pt idx="20162">
                  <c:v>59.84</c:v>
                </c:pt>
                <c:pt idx="20163">
                  <c:v>60.55</c:v>
                </c:pt>
                <c:pt idx="20164">
                  <c:v>61.49</c:v>
                </c:pt>
                <c:pt idx="20165">
                  <c:v>62.95</c:v>
                </c:pt>
                <c:pt idx="20166">
                  <c:v>64.23</c:v>
                </c:pt>
                <c:pt idx="20167">
                  <c:v>45.56</c:v>
                </c:pt>
                <c:pt idx="20168">
                  <c:v>38.15</c:v>
                </c:pt>
                <c:pt idx="20169">
                  <c:v>29.582000000000001</c:v>
                </c:pt>
                <c:pt idx="20170">
                  <c:v>29.603000000000002</c:v>
                </c:pt>
                <c:pt idx="20171">
                  <c:v>38.659999999999997</c:v>
                </c:pt>
                <c:pt idx="20172">
                  <c:v>61.65</c:v>
                </c:pt>
                <c:pt idx="20173">
                  <c:v>46.54</c:v>
                </c:pt>
                <c:pt idx="20174">
                  <c:v>45.79</c:v>
                </c:pt>
                <c:pt idx="20175">
                  <c:v>46.85</c:v>
                </c:pt>
                <c:pt idx="20176">
                  <c:v>47.76</c:v>
                </c:pt>
                <c:pt idx="20177">
                  <c:v>48.72</c:v>
                </c:pt>
                <c:pt idx="20178">
                  <c:v>49.76</c:v>
                </c:pt>
                <c:pt idx="20179">
                  <c:v>76.92</c:v>
                </c:pt>
                <c:pt idx="20180">
                  <c:v>82.35</c:v>
                </c:pt>
                <c:pt idx="20181">
                  <c:v>83.17</c:v>
                </c:pt>
                <c:pt idx="20182">
                  <c:v>74.64</c:v>
                </c:pt>
                <c:pt idx="20183">
                  <c:v>77.41</c:v>
                </c:pt>
                <c:pt idx="20184">
                  <c:v>78.59</c:v>
                </c:pt>
                <c:pt idx="20185">
                  <c:v>79.42</c:v>
                </c:pt>
                <c:pt idx="20186">
                  <c:v>80.28</c:v>
                </c:pt>
                <c:pt idx="20187">
                  <c:v>81.010000000000005</c:v>
                </c:pt>
                <c:pt idx="20188">
                  <c:v>81.760000000000005</c:v>
                </c:pt>
                <c:pt idx="20189">
                  <c:v>82.66</c:v>
                </c:pt>
                <c:pt idx="20190">
                  <c:v>83.33</c:v>
                </c:pt>
                <c:pt idx="20191">
                  <c:v>59.53</c:v>
                </c:pt>
                <c:pt idx="20192">
                  <c:v>59.23</c:v>
                </c:pt>
                <c:pt idx="20193">
                  <c:v>59.41</c:v>
                </c:pt>
                <c:pt idx="20194">
                  <c:v>59.88</c:v>
                </c:pt>
                <c:pt idx="20195">
                  <c:v>60.37</c:v>
                </c:pt>
                <c:pt idx="20196">
                  <c:v>60.77</c:v>
                </c:pt>
                <c:pt idx="20197">
                  <c:v>61.02</c:v>
                </c:pt>
                <c:pt idx="20198">
                  <c:v>61.18</c:v>
                </c:pt>
                <c:pt idx="20199">
                  <c:v>61.2</c:v>
                </c:pt>
                <c:pt idx="20200">
                  <c:v>61.04</c:v>
                </c:pt>
                <c:pt idx="20201">
                  <c:v>43.71</c:v>
                </c:pt>
                <c:pt idx="20202">
                  <c:v>40.56</c:v>
                </c:pt>
                <c:pt idx="20203">
                  <c:v>40.54</c:v>
                </c:pt>
                <c:pt idx="20204">
                  <c:v>40.619999999999997</c:v>
                </c:pt>
                <c:pt idx="20205">
                  <c:v>40.659999999999997</c:v>
                </c:pt>
                <c:pt idx="20206">
                  <c:v>40.74</c:v>
                </c:pt>
                <c:pt idx="20207">
                  <c:v>40.799999999999997</c:v>
                </c:pt>
                <c:pt idx="20208">
                  <c:v>40.98</c:v>
                </c:pt>
                <c:pt idx="20209">
                  <c:v>41.13</c:v>
                </c:pt>
                <c:pt idx="20210">
                  <c:v>41.35</c:v>
                </c:pt>
                <c:pt idx="20211">
                  <c:v>41.53</c:v>
                </c:pt>
                <c:pt idx="20212">
                  <c:v>41.72</c:v>
                </c:pt>
                <c:pt idx="20213">
                  <c:v>59.94</c:v>
                </c:pt>
                <c:pt idx="20214">
                  <c:v>57.27</c:v>
                </c:pt>
                <c:pt idx="20215">
                  <c:v>58.47</c:v>
                </c:pt>
                <c:pt idx="20216">
                  <c:v>59.59</c:v>
                </c:pt>
                <c:pt idx="20217">
                  <c:v>60.43</c:v>
                </c:pt>
                <c:pt idx="20218">
                  <c:v>61.02</c:v>
                </c:pt>
                <c:pt idx="20219">
                  <c:v>61.45</c:v>
                </c:pt>
                <c:pt idx="20220">
                  <c:v>61.77</c:v>
                </c:pt>
                <c:pt idx="20221">
                  <c:v>62.06</c:v>
                </c:pt>
                <c:pt idx="20222">
                  <c:v>57.72</c:v>
                </c:pt>
                <c:pt idx="20223">
                  <c:v>53.95</c:v>
                </c:pt>
                <c:pt idx="20224">
                  <c:v>54.56</c:v>
                </c:pt>
                <c:pt idx="20225">
                  <c:v>55.21</c:v>
                </c:pt>
                <c:pt idx="20226">
                  <c:v>59.49</c:v>
                </c:pt>
                <c:pt idx="20227">
                  <c:v>73.66</c:v>
                </c:pt>
                <c:pt idx="20228">
                  <c:v>75.510000000000005</c:v>
                </c:pt>
                <c:pt idx="20229">
                  <c:v>75.569999999999993</c:v>
                </c:pt>
                <c:pt idx="20230">
                  <c:v>75.86</c:v>
                </c:pt>
                <c:pt idx="20231">
                  <c:v>74.39</c:v>
                </c:pt>
                <c:pt idx="20232">
                  <c:v>67.86</c:v>
                </c:pt>
                <c:pt idx="20233">
                  <c:v>73.31</c:v>
                </c:pt>
                <c:pt idx="20234">
                  <c:v>96.3</c:v>
                </c:pt>
                <c:pt idx="20235">
                  <c:v>92.76</c:v>
                </c:pt>
                <c:pt idx="20236">
                  <c:v>84.9</c:v>
                </c:pt>
                <c:pt idx="20237">
                  <c:v>79.61</c:v>
                </c:pt>
                <c:pt idx="20238">
                  <c:v>81.09</c:v>
                </c:pt>
                <c:pt idx="20239">
                  <c:v>82.35</c:v>
                </c:pt>
                <c:pt idx="20240">
                  <c:v>78.34</c:v>
                </c:pt>
                <c:pt idx="20241">
                  <c:v>75.98</c:v>
                </c:pt>
                <c:pt idx="20242">
                  <c:v>76.53</c:v>
                </c:pt>
                <c:pt idx="20243">
                  <c:v>77.22</c:v>
                </c:pt>
                <c:pt idx="20244">
                  <c:v>78.06</c:v>
                </c:pt>
                <c:pt idx="20245">
                  <c:v>78.790000000000006</c:v>
                </c:pt>
                <c:pt idx="20246">
                  <c:v>79.3</c:v>
                </c:pt>
                <c:pt idx="20247">
                  <c:v>79.67</c:v>
                </c:pt>
                <c:pt idx="20248">
                  <c:v>80.03</c:v>
                </c:pt>
                <c:pt idx="20249">
                  <c:v>80.58</c:v>
                </c:pt>
                <c:pt idx="20250">
                  <c:v>81.36</c:v>
                </c:pt>
                <c:pt idx="20251">
                  <c:v>82.44</c:v>
                </c:pt>
                <c:pt idx="20252">
                  <c:v>83.25</c:v>
                </c:pt>
                <c:pt idx="20253">
                  <c:v>84.25</c:v>
                </c:pt>
                <c:pt idx="20254">
                  <c:v>84.88</c:v>
                </c:pt>
                <c:pt idx="20255">
                  <c:v>85.39</c:v>
                </c:pt>
                <c:pt idx="20256">
                  <c:v>75.47</c:v>
                </c:pt>
                <c:pt idx="20257">
                  <c:v>73.72</c:v>
                </c:pt>
                <c:pt idx="20258">
                  <c:v>71.790000000000006</c:v>
                </c:pt>
                <c:pt idx="20259">
                  <c:v>68.94</c:v>
                </c:pt>
                <c:pt idx="20260">
                  <c:v>69.489999999999995</c:v>
                </c:pt>
                <c:pt idx="20261">
                  <c:v>62.83</c:v>
                </c:pt>
                <c:pt idx="20262">
                  <c:v>57.66</c:v>
                </c:pt>
                <c:pt idx="20263">
                  <c:v>51.98</c:v>
                </c:pt>
                <c:pt idx="20264">
                  <c:v>76.94</c:v>
                </c:pt>
                <c:pt idx="20265">
                  <c:v>74.72</c:v>
                </c:pt>
                <c:pt idx="20266">
                  <c:v>76.02</c:v>
                </c:pt>
                <c:pt idx="20267">
                  <c:v>77.37</c:v>
                </c:pt>
                <c:pt idx="20268">
                  <c:v>76.8</c:v>
                </c:pt>
                <c:pt idx="20269">
                  <c:v>74.58</c:v>
                </c:pt>
                <c:pt idx="20270">
                  <c:v>74.739999999999995</c:v>
                </c:pt>
                <c:pt idx="20271">
                  <c:v>74.900000000000006</c:v>
                </c:pt>
                <c:pt idx="20272">
                  <c:v>96.85</c:v>
                </c:pt>
                <c:pt idx="20273">
                  <c:v>93.04</c:v>
                </c:pt>
                <c:pt idx="20274">
                  <c:v>83.39</c:v>
                </c:pt>
                <c:pt idx="20275">
                  <c:v>84.49</c:v>
                </c:pt>
                <c:pt idx="20276">
                  <c:v>85.47</c:v>
                </c:pt>
                <c:pt idx="20277">
                  <c:v>77.510000000000005</c:v>
                </c:pt>
                <c:pt idx="20278">
                  <c:v>59.27</c:v>
                </c:pt>
                <c:pt idx="20279">
                  <c:v>59.84</c:v>
                </c:pt>
                <c:pt idx="20280">
                  <c:v>60.33</c:v>
                </c:pt>
                <c:pt idx="20281">
                  <c:v>60.81</c:v>
                </c:pt>
                <c:pt idx="20282">
                  <c:v>60.98</c:v>
                </c:pt>
                <c:pt idx="20283">
                  <c:v>61.61</c:v>
                </c:pt>
                <c:pt idx="20284">
                  <c:v>89.22</c:v>
                </c:pt>
                <c:pt idx="20285">
                  <c:v>83.49</c:v>
                </c:pt>
                <c:pt idx="20286">
                  <c:v>79.38</c:v>
                </c:pt>
                <c:pt idx="20287">
                  <c:v>81.3</c:v>
                </c:pt>
                <c:pt idx="20288">
                  <c:v>83.54</c:v>
                </c:pt>
                <c:pt idx="20289">
                  <c:v>85.33</c:v>
                </c:pt>
                <c:pt idx="20290">
                  <c:v>84.39</c:v>
                </c:pt>
                <c:pt idx="20291">
                  <c:v>92.82</c:v>
                </c:pt>
                <c:pt idx="20292">
                  <c:v>93.25</c:v>
                </c:pt>
                <c:pt idx="20293">
                  <c:v>93.86</c:v>
                </c:pt>
                <c:pt idx="20294">
                  <c:v>94.59</c:v>
                </c:pt>
                <c:pt idx="20295">
                  <c:v>95.57</c:v>
                </c:pt>
                <c:pt idx="20296">
                  <c:v>96.3</c:v>
                </c:pt>
                <c:pt idx="20297">
                  <c:v>96.85</c:v>
                </c:pt>
                <c:pt idx="20298">
                  <c:v>97.62</c:v>
                </c:pt>
                <c:pt idx="20299">
                  <c:v>98.32</c:v>
                </c:pt>
                <c:pt idx="20300">
                  <c:v>98.97</c:v>
                </c:pt>
                <c:pt idx="20301">
                  <c:v>95.59</c:v>
                </c:pt>
                <c:pt idx="20302">
                  <c:v>78.510000000000005</c:v>
                </c:pt>
                <c:pt idx="20303">
                  <c:v>74.25</c:v>
                </c:pt>
                <c:pt idx="20304">
                  <c:v>92.96</c:v>
                </c:pt>
                <c:pt idx="20305">
                  <c:v>77.31</c:v>
                </c:pt>
                <c:pt idx="20306">
                  <c:v>101.35</c:v>
                </c:pt>
                <c:pt idx="20307">
                  <c:v>103.37</c:v>
                </c:pt>
                <c:pt idx="20308">
                  <c:v>105.36</c:v>
                </c:pt>
                <c:pt idx="20309">
                  <c:v>98.21</c:v>
                </c:pt>
                <c:pt idx="20310">
                  <c:v>99.46</c:v>
                </c:pt>
                <c:pt idx="20311">
                  <c:v>100.39</c:v>
                </c:pt>
                <c:pt idx="20312">
                  <c:v>94.12</c:v>
                </c:pt>
                <c:pt idx="20313">
                  <c:v>84.88</c:v>
                </c:pt>
                <c:pt idx="20314">
                  <c:v>85.35</c:v>
                </c:pt>
                <c:pt idx="20315">
                  <c:v>85.55</c:v>
                </c:pt>
                <c:pt idx="20316">
                  <c:v>85.98</c:v>
                </c:pt>
                <c:pt idx="20317">
                  <c:v>100.35</c:v>
                </c:pt>
                <c:pt idx="20318">
                  <c:v>98.66</c:v>
                </c:pt>
                <c:pt idx="20319">
                  <c:v>103.51</c:v>
                </c:pt>
                <c:pt idx="20320">
                  <c:v>106.79</c:v>
                </c:pt>
                <c:pt idx="20321">
                  <c:v>108.7</c:v>
                </c:pt>
                <c:pt idx="20322">
                  <c:v>99.7</c:v>
                </c:pt>
                <c:pt idx="20323">
                  <c:v>105.28</c:v>
                </c:pt>
                <c:pt idx="20324">
                  <c:v>106.36</c:v>
                </c:pt>
                <c:pt idx="20325">
                  <c:v>106.54</c:v>
                </c:pt>
                <c:pt idx="20326">
                  <c:v>105.26</c:v>
                </c:pt>
                <c:pt idx="20327">
                  <c:v>106.97</c:v>
                </c:pt>
                <c:pt idx="20328">
                  <c:v>107.52</c:v>
                </c:pt>
                <c:pt idx="20329">
                  <c:v>108.07</c:v>
                </c:pt>
                <c:pt idx="20330">
                  <c:v>109.15</c:v>
                </c:pt>
                <c:pt idx="20331">
                  <c:v>111.35</c:v>
                </c:pt>
                <c:pt idx="20332">
                  <c:v>115.05</c:v>
                </c:pt>
                <c:pt idx="20333">
                  <c:v>117.88</c:v>
                </c:pt>
                <c:pt idx="20334">
                  <c:v>115.11</c:v>
                </c:pt>
                <c:pt idx="20335">
                  <c:v>112.77</c:v>
                </c:pt>
                <c:pt idx="20336">
                  <c:v>113.42</c:v>
                </c:pt>
                <c:pt idx="20337">
                  <c:v>116.78</c:v>
                </c:pt>
                <c:pt idx="20338">
                  <c:v>124.99</c:v>
                </c:pt>
                <c:pt idx="20339">
                  <c:v>121.99</c:v>
                </c:pt>
                <c:pt idx="20340">
                  <c:v>128.37</c:v>
                </c:pt>
                <c:pt idx="20341">
                  <c:v>124.84</c:v>
                </c:pt>
                <c:pt idx="20342">
                  <c:v>117.7</c:v>
                </c:pt>
                <c:pt idx="20343">
                  <c:v>110.49</c:v>
                </c:pt>
                <c:pt idx="20344">
                  <c:v>91.01</c:v>
                </c:pt>
                <c:pt idx="20345">
                  <c:v>89.46</c:v>
                </c:pt>
                <c:pt idx="20346">
                  <c:v>110.1</c:v>
                </c:pt>
                <c:pt idx="20347">
                  <c:v>100.21</c:v>
                </c:pt>
                <c:pt idx="20348">
                  <c:v>100.07</c:v>
                </c:pt>
                <c:pt idx="20349">
                  <c:v>95.59</c:v>
                </c:pt>
                <c:pt idx="20350">
                  <c:v>102.04</c:v>
                </c:pt>
                <c:pt idx="20351">
                  <c:v>111.29</c:v>
                </c:pt>
                <c:pt idx="20352">
                  <c:v>108.88</c:v>
                </c:pt>
                <c:pt idx="20353">
                  <c:v>107.91</c:v>
                </c:pt>
                <c:pt idx="20354">
                  <c:v>106.95</c:v>
                </c:pt>
                <c:pt idx="20355">
                  <c:v>106.79</c:v>
                </c:pt>
                <c:pt idx="20356">
                  <c:v>108.94</c:v>
                </c:pt>
                <c:pt idx="20357">
                  <c:v>109.25</c:v>
                </c:pt>
                <c:pt idx="20358">
                  <c:v>109.64</c:v>
                </c:pt>
                <c:pt idx="20359">
                  <c:v>109.92</c:v>
                </c:pt>
                <c:pt idx="20360">
                  <c:v>110.45</c:v>
                </c:pt>
                <c:pt idx="20361">
                  <c:v>118.98</c:v>
                </c:pt>
                <c:pt idx="20362">
                  <c:v>119.61</c:v>
                </c:pt>
                <c:pt idx="20363">
                  <c:v>121.34</c:v>
                </c:pt>
                <c:pt idx="20364">
                  <c:v>120.67</c:v>
                </c:pt>
                <c:pt idx="20365">
                  <c:v>118.68</c:v>
                </c:pt>
                <c:pt idx="20366">
                  <c:v>108.62</c:v>
                </c:pt>
                <c:pt idx="20367">
                  <c:v>109.37</c:v>
                </c:pt>
                <c:pt idx="20368">
                  <c:v>110.67</c:v>
                </c:pt>
                <c:pt idx="20369">
                  <c:v>110.53</c:v>
                </c:pt>
                <c:pt idx="20370">
                  <c:v>109.66</c:v>
                </c:pt>
                <c:pt idx="20371">
                  <c:v>110.55</c:v>
                </c:pt>
                <c:pt idx="20372">
                  <c:v>110.55</c:v>
                </c:pt>
                <c:pt idx="20373">
                  <c:v>108.31</c:v>
                </c:pt>
                <c:pt idx="20374">
                  <c:v>104.34</c:v>
                </c:pt>
                <c:pt idx="20375">
                  <c:v>101.9</c:v>
                </c:pt>
                <c:pt idx="20376">
                  <c:v>103.98</c:v>
                </c:pt>
                <c:pt idx="20377">
                  <c:v>97.97</c:v>
                </c:pt>
                <c:pt idx="20378">
                  <c:v>106.38</c:v>
                </c:pt>
                <c:pt idx="20379">
                  <c:v>113.26</c:v>
                </c:pt>
                <c:pt idx="20380">
                  <c:v>112.83</c:v>
                </c:pt>
                <c:pt idx="20381">
                  <c:v>101.8</c:v>
                </c:pt>
                <c:pt idx="20382">
                  <c:v>92.29</c:v>
                </c:pt>
                <c:pt idx="20383">
                  <c:v>94.39</c:v>
                </c:pt>
                <c:pt idx="20384">
                  <c:v>99.74</c:v>
                </c:pt>
                <c:pt idx="20385">
                  <c:v>113.91</c:v>
                </c:pt>
                <c:pt idx="20386">
                  <c:v>111.81</c:v>
                </c:pt>
                <c:pt idx="20387">
                  <c:v>107.13</c:v>
                </c:pt>
                <c:pt idx="20388">
                  <c:v>108.86</c:v>
                </c:pt>
                <c:pt idx="20389">
                  <c:v>109.31</c:v>
                </c:pt>
                <c:pt idx="20390">
                  <c:v>109.84</c:v>
                </c:pt>
                <c:pt idx="20391">
                  <c:v>111.41</c:v>
                </c:pt>
                <c:pt idx="20392">
                  <c:v>112.89</c:v>
                </c:pt>
                <c:pt idx="20393">
                  <c:v>114.66</c:v>
                </c:pt>
                <c:pt idx="20394">
                  <c:v>116.27</c:v>
                </c:pt>
                <c:pt idx="20395">
                  <c:v>120.69</c:v>
                </c:pt>
                <c:pt idx="20396">
                  <c:v>121.77</c:v>
                </c:pt>
                <c:pt idx="20397">
                  <c:v>120.98</c:v>
                </c:pt>
                <c:pt idx="20398">
                  <c:v>120.3</c:v>
                </c:pt>
                <c:pt idx="20399">
                  <c:v>97.81</c:v>
                </c:pt>
                <c:pt idx="20400">
                  <c:v>91.45</c:v>
                </c:pt>
                <c:pt idx="20401">
                  <c:v>91.37</c:v>
                </c:pt>
                <c:pt idx="20402">
                  <c:v>95.67</c:v>
                </c:pt>
                <c:pt idx="20403">
                  <c:v>91.23</c:v>
                </c:pt>
                <c:pt idx="20404">
                  <c:v>98.42</c:v>
                </c:pt>
                <c:pt idx="20405">
                  <c:v>94.04</c:v>
                </c:pt>
                <c:pt idx="20406">
                  <c:v>92.98</c:v>
                </c:pt>
                <c:pt idx="20407">
                  <c:v>108.56</c:v>
                </c:pt>
                <c:pt idx="20408">
                  <c:v>103.55</c:v>
                </c:pt>
                <c:pt idx="20409">
                  <c:v>100.11</c:v>
                </c:pt>
                <c:pt idx="20410">
                  <c:v>94.94</c:v>
                </c:pt>
                <c:pt idx="20411">
                  <c:v>95.24</c:v>
                </c:pt>
                <c:pt idx="20412">
                  <c:v>91.13</c:v>
                </c:pt>
                <c:pt idx="20413">
                  <c:v>89.99</c:v>
                </c:pt>
                <c:pt idx="20414">
                  <c:v>87.57</c:v>
                </c:pt>
                <c:pt idx="20415">
                  <c:v>88.56</c:v>
                </c:pt>
                <c:pt idx="20416">
                  <c:v>98.52</c:v>
                </c:pt>
                <c:pt idx="20417">
                  <c:v>101.23</c:v>
                </c:pt>
                <c:pt idx="20418">
                  <c:v>101.29</c:v>
                </c:pt>
                <c:pt idx="20419">
                  <c:v>97.89</c:v>
                </c:pt>
                <c:pt idx="20420">
                  <c:v>98.83</c:v>
                </c:pt>
                <c:pt idx="20421">
                  <c:v>100.21</c:v>
                </c:pt>
                <c:pt idx="20422">
                  <c:v>101.84</c:v>
                </c:pt>
                <c:pt idx="20423">
                  <c:v>103.04</c:v>
                </c:pt>
                <c:pt idx="20424">
                  <c:v>103.3</c:v>
                </c:pt>
                <c:pt idx="20425">
                  <c:v>95.77</c:v>
                </c:pt>
                <c:pt idx="20426">
                  <c:v>94.57</c:v>
                </c:pt>
                <c:pt idx="20427">
                  <c:v>95.79</c:v>
                </c:pt>
                <c:pt idx="20428">
                  <c:v>103.37</c:v>
                </c:pt>
                <c:pt idx="20429">
                  <c:v>105.16</c:v>
                </c:pt>
                <c:pt idx="20430">
                  <c:v>104.99</c:v>
                </c:pt>
                <c:pt idx="20431">
                  <c:v>107.38</c:v>
                </c:pt>
                <c:pt idx="20432">
                  <c:v>105.69</c:v>
                </c:pt>
                <c:pt idx="20433">
                  <c:v>107.56</c:v>
                </c:pt>
                <c:pt idx="20434">
                  <c:v>107.89</c:v>
                </c:pt>
                <c:pt idx="20435">
                  <c:v>106.6</c:v>
                </c:pt>
                <c:pt idx="20436">
                  <c:v>109.68</c:v>
                </c:pt>
                <c:pt idx="20437">
                  <c:v>108.52</c:v>
                </c:pt>
                <c:pt idx="20438">
                  <c:v>106.11</c:v>
                </c:pt>
                <c:pt idx="20439">
                  <c:v>112.02</c:v>
                </c:pt>
                <c:pt idx="20440">
                  <c:v>113.22</c:v>
                </c:pt>
                <c:pt idx="20441">
                  <c:v>109.43</c:v>
                </c:pt>
                <c:pt idx="20442">
                  <c:v>106.34</c:v>
                </c:pt>
                <c:pt idx="20443">
                  <c:v>103.12</c:v>
                </c:pt>
                <c:pt idx="20444">
                  <c:v>100.68</c:v>
                </c:pt>
                <c:pt idx="20445">
                  <c:v>105.01</c:v>
                </c:pt>
                <c:pt idx="20446">
                  <c:v>105.95</c:v>
                </c:pt>
                <c:pt idx="20447">
                  <c:v>100.09</c:v>
                </c:pt>
                <c:pt idx="20448">
                  <c:v>103.47</c:v>
                </c:pt>
                <c:pt idx="20449">
                  <c:v>101.08</c:v>
                </c:pt>
                <c:pt idx="20450">
                  <c:v>101.13</c:v>
                </c:pt>
                <c:pt idx="20451">
                  <c:v>101.49</c:v>
                </c:pt>
                <c:pt idx="20452">
                  <c:v>101.86</c:v>
                </c:pt>
                <c:pt idx="20453">
                  <c:v>102.25</c:v>
                </c:pt>
                <c:pt idx="20454">
                  <c:v>102.41</c:v>
                </c:pt>
                <c:pt idx="20455">
                  <c:v>102.71</c:v>
                </c:pt>
                <c:pt idx="20456">
                  <c:v>102.67</c:v>
                </c:pt>
                <c:pt idx="20457">
                  <c:v>102.94</c:v>
                </c:pt>
                <c:pt idx="20458">
                  <c:v>100.76</c:v>
                </c:pt>
                <c:pt idx="20459">
                  <c:v>101.06</c:v>
                </c:pt>
                <c:pt idx="20460">
                  <c:v>97.62</c:v>
                </c:pt>
                <c:pt idx="20461">
                  <c:v>91.13</c:v>
                </c:pt>
                <c:pt idx="20462">
                  <c:v>91.29</c:v>
                </c:pt>
                <c:pt idx="20463">
                  <c:v>91.27</c:v>
                </c:pt>
                <c:pt idx="20464">
                  <c:v>91.27</c:v>
                </c:pt>
                <c:pt idx="20465">
                  <c:v>103.08</c:v>
                </c:pt>
                <c:pt idx="20466">
                  <c:v>107.58</c:v>
                </c:pt>
                <c:pt idx="20467">
                  <c:v>107.03</c:v>
                </c:pt>
                <c:pt idx="20468">
                  <c:v>110.08</c:v>
                </c:pt>
                <c:pt idx="20469">
                  <c:v>126.8</c:v>
                </c:pt>
                <c:pt idx="20470">
                  <c:v>126.31</c:v>
                </c:pt>
                <c:pt idx="20471">
                  <c:v>126.51</c:v>
                </c:pt>
                <c:pt idx="20472">
                  <c:v>118.23</c:v>
                </c:pt>
                <c:pt idx="20473">
                  <c:v>113.06</c:v>
                </c:pt>
                <c:pt idx="20474">
                  <c:v>113.02</c:v>
                </c:pt>
                <c:pt idx="20475">
                  <c:v>113.06</c:v>
                </c:pt>
                <c:pt idx="20476">
                  <c:v>111.67</c:v>
                </c:pt>
                <c:pt idx="20477">
                  <c:v>110.12</c:v>
                </c:pt>
                <c:pt idx="20478">
                  <c:v>108.25</c:v>
                </c:pt>
                <c:pt idx="20479">
                  <c:v>102.57</c:v>
                </c:pt>
                <c:pt idx="20480">
                  <c:v>99.37</c:v>
                </c:pt>
                <c:pt idx="20481">
                  <c:v>102.96</c:v>
                </c:pt>
                <c:pt idx="20482">
                  <c:v>103.32</c:v>
                </c:pt>
                <c:pt idx="20483">
                  <c:v>104.02</c:v>
                </c:pt>
                <c:pt idx="20484">
                  <c:v>105.16</c:v>
                </c:pt>
                <c:pt idx="20485">
                  <c:v>104.46</c:v>
                </c:pt>
                <c:pt idx="20486">
                  <c:v>104.36</c:v>
                </c:pt>
                <c:pt idx="20487">
                  <c:v>102.41</c:v>
                </c:pt>
                <c:pt idx="20488">
                  <c:v>97.93</c:v>
                </c:pt>
                <c:pt idx="20489">
                  <c:v>89.62</c:v>
                </c:pt>
                <c:pt idx="20490">
                  <c:v>99.7</c:v>
                </c:pt>
                <c:pt idx="20491">
                  <c:v>100.86</c:v>
                </c:pt>
                <c:pt idx="20492">
                  <c:v>102.23</c:v>
                </c:pt>
                <c:pt idx="20493">
                  <c:v>102.04</c:v>
                </c:pt>
                <c:pt idx="20494">
                  <c:v>102.41</c:v>
                </c:pt>
                <c:pt idx="20495">
                  <c:v>107.5</c:v>
                </c:pt>
                <c:pt idx="20496">
                  <c:v>108.29</c:v>
                </c:pt>
                <c:pt idx="20497">
                  <c:v>109.62</c:v>
                </c:pt>
                <c:pt idx="20498">
                  <c:v>110.8</c:v>
                </c:pt>
                <c:pt idx="20499">
                  <c:v>110.78</c:v>
                </c:pt>
                <c:pt idx="20500">
                  <c:v>113.91</c:v>
                </c:pt>
                <c:pt idx="20501">
                  <c:v>114.91</c:v>
                </c:pt>
                <c:pt idx="20502">
                  <c:v>115.78</c:v>
                </c:pt>
                <c:pt idx="20503">
                  <c:v>117.15</c:v>
                </c:pt>
                <c:pt idx="20504">
                  <c:v>118</c:v>
                </c:pt>
                <c:pt idx="20505">
                  <c:v>111.83</c:v>
                </c:pt>
                <c:pt idx="20506">
                  <c:v>95.49</c:v>
                </c:pt>
                <c:pt idx="20507">
                  <c:v>97.95</c:v>
                </c:pt>
                <c:pt idx="20508">
                  <c:v>96.3</c:v>
                </c:pt>
                <c:pt idx="20509">
                  <c:v>95.32</c:v>
                </c:pt>
                <c:pt idx="20510">
                  <c:v>102.55</c:v>
                </c:pt>
                <c:pt idx="20511">
                  <c:v>107.89</c:v>
                </c:pt>
                <c:pt idx="20512">
                  <c:v>105.54</c:v>
                </c:pt>
                <c:pt idx="20513">
                  <c:v>106.97</c:v>
                </c:pt>
                <c:pt idx="20514">
                  <c:v>109.74</c:v>
                </c:pt>
                <c:pt idx="20515">
                  <c:v>111.55</c:v>
                </c:pt>
                <c:pt idx="20516">
                  <c:v>112.65</c:v>
                </c:pt>
                <c:pt idx="20517">
                  <c:v>114.3</c:v>
                </c:pt>
                <c:pt idx="20518">
                  <c:v>116.19</c:v>
                </c:pt>
                <c:pt idx="20519">
                  <c:v>117.92</c:v>
                </c:pt>
                <c:pt idx="20520">
                  <c:v>119.47</c:v>
                </c:pt>
                <c:pt idx="20521">
                  <c:v>115.23</c:v>
                </c:pt>
                <c:pt idx="20522">
                  <c:v>112.47</c:v>
                </c:pt>
                <c:pt idx="20523">
                  <c:v>110.23</c:v>
                </c:pt>
                <c:pt idx="20524">
                  <c:v>110.43</c:v>
                </c:pt>
                <c:pt idx="20525">
                  <c:v>111.55</c:v>
                </c:pt>
                <c:pt idx="20526">
                  <c:v>98.3</c:v>
                </c:pt>
                <c:pt idx="20527">
                  <c:v>86.49</c:v>
                </c:pt>
                <c:pt idx="20528">
                  <c:v>105.75</c:v>
                </c:pt>
                <c:pt idx="20529">
                  <c:v>102.94</c:v>
                </c:pt>
                <c:pt idx="20530">
                  <c:v>104.93</c:v>
                </c:pt>
                <c:pt idx="20531">
                  <c:v>109.7</c:v>
                </c:pt>
                <c:pt idx="20532">
                  <c:v>103.2</c:v>
                </c:pt>
                <c:pt idx="20533">
                  <c:v>99.66</c:v>
                </c:pt>
                <c:pt idx="20534">
                  <c:v>105.52</c:v>
                </c:pt>
                <c:pt idx="20535">
                  <c:v>106.68</c:v>
                </c:pt>
                <c:pt idx="20536">
                  <c:v>107.13</c:v>
                </c:pt>
                <c:pt idx="20537">
                  <c:v>110.41</c:v>
                </c:pt>
                <c:pt idx="20538">
                  <c:v>115.21</c:v>
                </c:pt>
                <c:pt idx="20539">
                  <c:v>109.27</c:v>
                </c:pt>
                <c:pt idx="20540">
                  <c:v>108.78</c:v>
                </c:pt>
                <c:pt idx="20541">
                  <c:v>106.24</c:v>
                </c:pt>
                <c:pt idx="20542">
                  <c:v>107.21</c:v>
                </c:pt>
                <c:pt idx="20543">
                  <c:v>108.8</c:v>
                </c:pt>
                <c:pt idx="20544">
                  <c:v>107.48</c:v>
                </c:pt>
                <c:pt idx="20545">
                  <c:v>110.63</c:v>
                </c:pt>
                <c:pt idx="20546">
                  <c:v>104.08</c:v>
                </c:pt>
                <c:pt idx="20547">
                  <c:v>103.98</c:v>
                </c:pt>
                <c:pt idx="20548">
                  <c:v>109.27</c:v>
                </c:pt>
                <c:pt idx="20549">
                  <c:v>111.06</c:v>
                </c:pt>
                <c:pt idx="20550">
                  <c:v>113.69</c:v>
                </c:pt>
                <c:pt idx="20551">
                  <c:v>116.68</c:v>
                </c:pt>
                <c:pt idx="20552">
                  <c:v>118.57</c:v>
                </c:pt>
                <c:pt idx="20553">
                  <c:v>106.79</c:v>
                </c:pt>
                <c:pt idx="20554">
                  <c:v>119.67</c:v>
                </c:pt>
                <c:pt idx="20555">
                  <c:v>116.68</c:v>
                </c:pt>
                <c:pt idx="20556">
                  <c:v>109.29</c:v>
                </c:pt>
                <c:pt idx="20557">
                  <c:v>109.23</c:v>
                </c:pt>
                <c:pt idx="20558">
                  <c:v>109.35</c:v>
                </c:pt>
                <c:pt idx="20559">
                  <c:v>105.4</c:v>
                </c:pt>
                <c:pt idx="20560">
                  <c:v>98.7</c:v>
                </c:pt>
                <c:pt idx="20561">
                  <c:v>95.81</c:v>
                </c:pt>
                <c:pt idx="20562">
                  <c:v>95.65</c:v>
                </c:pt>
                <c:pt idx="20563">
                  <c:v>80.77</c:v>
                </c:pt>
                <c:pt idx="20564">
                  <c:v>67.53</c:v>
                </c:pt>
                <c:pt idx="20565">
                  <c:v>70.040000000000006</c:v>
                </c:pt>
                <c:pt idx="20566">
                  <c:v>94.04</c:v>
                </c:pt>
                <c:pt idx="20567">
                  <c:v>106.28</c:v>
                </c:pt>
                <c:pt idx="20568">
                  <c:v>113.48</c:v>
                </c:pt>
                <c:pt idx="20569">
                  <c:v>112.1</c:v>
                </c:pt>
                <c:pt idx="20570">
                  <c:v>112.22</c:v>
                </c:pt>
                <c:pt idx="20571">
                  <c:v>114.36</c:v>
                </c:pt>
                <c:pt idx="20572">
                  <c:v>108.82</c:v>
                </c:pt>
                <c:pt idx="20573">
                  <c:v>109.49</c:v>
                </c:pt>
                <c:pt idx="20574">
                  <c:v>110.29</c:v>
                </c:pt>
                <c:pt idx="20575">
                  <c:v>111.1</c:v>
                </c:pt>
                <c:pt idx="20576">
                  <c:v>99.8</c:v>
                </c:pt>
                <c:pt idx="20577">
                  <c:v>111.94</c:v>
                </c:pt>
                <c:pt idx="20578">
                  <c:v>111.81</c:v>
                </c:pt>
                <c:pt idx="20579">
                  <c:v>111.83</c:v>
                </c:pt>
                <c:pt idx="20580">
                  <c:v>111.49</c:v>
                </c:pt>
                <c:pt idx="20581">
                  <c:v>111.57</c:v>
                </c:pt>
                <c:pt idx="20582">
                  <c:v>111.71</c:v>
                </c:pt>
                <c:pt idx="20583">
                  <c:v>111.67</c:v>
                </c:pt>
                <c:pt idx="20584">
                  <c:v>112.65</c:v>
                </c:pt>
                <c:pt idx="20585">
                  <c:v>103.16</c:v>
                </c:pt>
                <c:pt idx="20586">
                  <c:v>99.72</c:v>
                </c:pt>
                <c:pt idx="20587">
                  <c:v>101.72</c:v>
                </c:pt>
                <c:pt idx="20588">
                  <c:v>109.29</c:v>
                </c:pt>
                <c:pt idx="20589">
                  <c:v>114.6</c:v>
                </c:pt>
                <c:pt idx="20590">
                  <c:v>116.68</c:v>
                </c:pt>
                <c:pt idx="20591">
                  <c:v>117.96</c:v>
                </c:pt>
                <c:pt idx="20592">
                  <c:v>118.76</c:v>
                </c:pt>
                <c:pt idx="20593">
                  <c:v>106.05</c:v>
                </c:pt>
                <c:pt idx="20594">
                  <c:v>116.8</c:v>
                </c:pt>
                <c:pt idx="20595">
                  <c:v>119.1</c:v>
                </c:pt>
                <c:pt idx="20596">
                  <c:v>113.18</c:v>
                </c:pt>
                <c:pt idx="20597">
                  <c:v>110.17</c:v>
                </c:pt>
                <c:pt idx="20598">
                  <c:v>111.31</c:v>
                </c:pt>
                <c:pt idx="20599">
                  <c:v>115.48</c:v>
                </c:pt>
                <c:pt idx="20600">
                  <c:v>97.28</c:v>
                </c:pt>
                <c:pt idx="20601">
                  <c:v>97.05</c:v>
                </c:pt>
                <c:pt idx="20602">
                  <c:v>95.69</c:v>
                </c:pt>
                <c:pt idx="20603">
                  <c:v>100.78</c:v>
                </c:pt>
                <c:pt idx="20604">
                  <c:v>91.07</c:v>
                </c:pt>
                <c:pt idx="20605">
                  <c:v>82.72</c:v>
                </c:pt>
                <c:pt idx="20606">
                  <c:v>69.040000000000006</c:v>
                </c:pt>
                <c:pt idx="20607">
                  <c:v>69.45</c:v>
                </c:pt>
                <c:pt idx="20608">
                  <c:v>88.79</c:v>
                </c:pt>
                <c:pt idx="20609">
                  <c:v>90.21</c:v>
                </c:pt>
                <c:pt idx="20610">
                  <c:v>89.36</c:v>
                </c:pt>
                <c:pt idx="20611">
                  <c:v>90.82</c:v>
                </c:pt>
                <c:pt idx="20612">
                  <c:v>90.62</c:v>
                </c:pt>
                <c:pt idx="20613">
                  <c:v>86.45</c:v>
                </c:pt>
                <c:pt idx="20614">
                  <c:v>86.73</c:v>
                </c:pt>
                <c:pt idx="20615">
                  <c:v>83.49</c:v>
                </c:pt>
                <c:pt idx="20616">
                  <c:v>71.459999999999994</c:v>
                </c:pt>
                <c:pt idx="20617">
                  <c:v>71.67</c:v>
                </c:pt>
                <c:pt idx="20618">
                  <c:v>63.11</c:v>
                </c:pt>
                <c:pt idx="20619">
                  <c:v>61.51</c:v>
                </c:pt>
                <c:pt idx="20620">
                  <c:v>62.87</c:v>
                </c:pt>
                <c:pt idx="20621">
                  <c:v>64.11</c:v>
                </c:pt>
                <c:pt idx="20622">
                  <c:v>64.78</c:v>
                </c:pt>
                <c:pt idx="20623">
                  <c:v>63.24</c:v>
                </c:pt>
                <c:pt idx="20624">
                  <c:v>58.43</c:v>
                </c:pt>
                <c:pt idx="20625">
                  <c:v>60.51</c:v>
                </c:pt>
                <c:pt idx="20626">
                  <c:v>68.75</c:v>
                </c:pt>
                <c:pt idx="20627">
                  <c:v>81.38</c:v>
                </c:pt>
                <c:pt idx="20628">
                  <c:v>92.49</c:v>
                </c:pt>
                <c:pt idx="20629">
                  <c:v>79.790000000000006</c:v>
                </c:pt>
                <c:pt idx="20630">
                  <c:v>80.03</c:v>
                </c:pt>
                <c:pt idx="20631">
                  <c:v>78.69</c:v>
                </c:pt>
                <c:pt idx="20632">
                  <c:v>96.87</c:v>
                </c:pt>
                <c:pt idx="20633">
                  <c:v>101.78</c:v>
                </c:pt>
                <c:pt idx="20634">
                  <c:v>110.06</c:v>
                </c:pt>
                <c:pt idx="20635">
                  <c:v>110.86</c:v>
                </c:pt>
                <c:pt idx="20636">
                  <c:v>111.73</c:v>
                </c:pt>
                <c:pt idx="20637">
                  <c:v>111.49</c:v>
                </c:pt>
                <c:pt idx="20638">
                  <c:v>106.01</c:v>
                </c:pt>
                <c:pt idx="20639">
                  <c:v>106.07</c:v>
                </c:pt>
                <c:pt idx="20640">
                  <c:v>107.34</c:v>
                </c:pt>
                <c:pt idx="20641">
                  <c:v>105.06</c:v>
                </c:pt>
                <c:pt idx="20642">
                  <c:v>104.24</c:v>
                </c:pt>
                <c:pt idx="20643">
                  <c:v>104.44</c:v>
                </c:pt>
                <c:pt idx="20644">
                  <c:v>107.23</c:v>
                </c:pt>
                <c:pt idx="20645">
                  <c:v>108.31</c:v>
                </c:pt>
                <c:pt idx="20646">
                  <c:v>109.66</c:v>
                </c:pt>
                <c:pt idx="20647">
                  <c:v>110.88</c:v>
                </c:pt>
                <c:pt idx="20648">
                  <c:v>113</c:v>
                </c:pt>
                <c:pt idx="20649">
                  <c:v>119.31</c:v>
                </c:pt>
                <c:pt idx="20650">
                  <c:v>120.65</c:v>
                </c:pt>
                <c:pt idx="20651">
                  <c:v>123.91</c:v>
                </c:pt>
                <c:pt idx="20652">
                  <c:v>124.78</c:v>
                </c:pt>
                <c:pt idx="20653">
                  <c:v>124.11</c:v>
                </c:pt>
                <c:pt idx="20654">
                  <c:v>125.56</c:v>
                </c:pt>
                <c:pt idx="20655">
                  <c:v>124.91</c:v>
                </c:pt>
                <c:pt idx="20656">
                  <c:v>125.52</c:v>
                </c:pt>
                <c:pt idx="20657">
                  <c:v>124.54</c:v>
                </c:pt>
                <c:pt idx="20658">
                  <c:v>123.66</c:v>
                </c:pt>
                <c:pt idx="20659">
                  <c:v>119.51</c:v>
                </c:pt>
                <c:pt idx="20660">
                  <c:v>114.83</c:v>
                </c:pt>
                <c:pt idx="20661">
                  <c:v>105.69</c:v>
                </c:pt>
                <c:pt idx="20662">
                  <c:v>109.05</c:v>
                </c:pt>
                <c:pt idx="20663">
                  <c:v>112.63</c:v>
                </c:pt>
                <c:pt idx="20664">
                  <c:v>111.02</c:v>
                </c:pt>
                <c:pt idx="20665">
                  <c:v>111.29</c:v>
                </c:pt>
                <c:pt idx="20666">
                  <c:v>111.75</c:v>
                </c:pt>
                <c:pt idx="20667">
                  <c:v>112.24</c:v>
                </c:pt>
                <c:pt idx="20668">
                  <c:v>112.73</c:v>
                </c:pt>
                <c:pt idx="20669">
                  <c:v>113.4</c:v>
                </c:pt>
                <c:pt idx="20670">
                  <c:v>113.32</c:v>
                </c:pt>
                <c:pt idx="20671">
                  <c:v>110.98</c:v>
                </c:pt>
                <c:pt idx="20672">
                  <c:v>98.87</c:v>
                </c:pt>
                <c:pt idx="20673">
                  <c:v>75.739999999999995</c:v>
                </c:pt>
                <c:pt idx="20674">
                  <c:v>77.900000000000006</c:v>
                </c:pt>
                <c:pt idx="20675">
                  <c:v>94.2</c:v>
                </c:pt>
                <c:pt idx="20676">
                  <c:v>102.06</c:v>
                </c:pt>
                <c:pt idx="20677">
                  <c:v>106.68</c:v>
                </c:pt>
                <c:pt idx="20678">
                  <c:v>95.85</c:v>
                </c:pt>
                <c:pt idx="20679">
                  <c:v>95.87</c:v>
                </c:pt>
                <c:pt idx="20680">
                  <c:v>96.42</c:v>
                </c:pt>
                <c:pt idx="20681">
                  <c:v>97.18</c:v>
                </c:pt>
                <c:pt idx="20682">
                  <c:v>95.71</c:v>
                </c:pt>
                <c:pt idx="20683">
                  <c:v>94.85</c:v>
                </c:pt>
                <c:pt idx="20684">
                  <c:v>101.47</c:v>
                </c:pt>
                <c:pt idx="20685">
                  <c:v>94.55</c:v>
                </c:pt>
                <c:pt idx="20686">
                  <c:v>78.42</c:v>
                </c:pt>
                <c:pt idx="20687">
                  <c:v>88.05</c:v>
                </c:pt>
                <c:pt idx="20688">
                  <c:v>96.42</c:v>
                </c:pt>
                <c:pt idx="20689">
                  <c:v>94.79</c:v>
                </c:pt>
                <c:pt idx="20690">
                  <c:v>95.93</c:v>
                </c:pt>
                <c:pt idx="20691">
                  <c:v>98.03</c:v>
                </c:pt>
                <c:pt idx="20692">
                  <c:v>100.35</c:v>
                </c:pt>
                <c:pt idx="20693">
                  <c:v>102.31</c:v>
                </c:pt>
                <c:pt idx="20694">
                  <c:v>102.45</c:v>
                </c:pt>
                <c:pt idx="20695">
                  <c:v>101.45</c:v>
                </c:pt>
                <c:pt idx="20696">
                  <c:v>102.77</c:v>
                </c:pt>
                <c:pt idx="20697">
                  <c:v>104.38</c:v>
                </c:pt>
                <c:pt idx="20698">
                  <c:v>105.89</c:v>
                </c:pt>
                <c:pt idx="20699">
                  <c:v>106.91</c:v>
                </c:pt>
                <c:pt idx="20700">
                  <c:v>113.04</c:v>
                </c:pt>
                <c:pt idx="20701">
                  <c:v>112.04</c:v>
                </c:pt>
                <c:pt idx="20702">
                  <c:v>109.41</c:v>
                </c:pt>
                <c:pt idx="20703">
                  <c:v>100.25</c:v>
                </c:pt>
                <c:pt idx="20704">
                  <c:v>100.23</c:v>
                </c:pt>
                <c:pt idx="20705">
                  <c:v>99.99</c:v>
                </c:pt>
                <c:pt idx="20706">
                  <c:v>99.62</c:v>
                </c:pt>
                <c:pt idx="20707">
                  <c:v>99.48</c:v>
                </c:pt>
                <c:pt idx="20708">
                  <c:v>99.23</c:v>
                </c:pt>
                <c:pt idx="20709">
                  <c:v>99.6</c:v>
                </c:pt>
                <c:pt idx="20710">
                  <c:v>94.39</c:v>
                </c:pt>
                <c:pt idx="20711">
                  <c:v>89.44</c:v>
                </c:pt>
                <c:pt idx="20712">
                  <c:v>94.67</c:v>
                </c:pt>
                <c:pt idx="20713">
                  <c:v>91.35</c:v>
                </c:pt>
                <c:pt idx="20714">
                  <c:v>91.45</c:v>
                </c:pt>
                <c:pt idx="20715">
                  <c:v>92.94</c:v>
                </c:pt>
                <c:pt idx="20716">
                  <c:v>94.02</c:v>
                </c:pt>
                <c:pt idx="20717">
                  <c:v>95.2</c:v>
                </c:pt>
                <c:pt idx="20718">
                  <c:v>103.18</c:v>
                </c:pt>
                <c:pt idx="20719">
                  <c:v>110</c:v>
                </c:pt>
                <c:pt idx="20720">
                  <c:v>109.05</c:v>
                </c:pt>
                <c:pt idx="20721">
                  <c:v>110.86</c:v>
                </c:pt>
                <c:pt idx="20722">
                  <c:v>110.45</c:v>
                </c:pt>
                <c:pt idx="20723">
                  <c:v>107.13</c:v>
                </c:pt>
                <c:pt idx="20724">
                  <c:v>103.94</c:v>
                </c:pt>
                <c:pt idx="20725">
                  <c:v>100.64</c:v>
                </c:pt>
                <c:pt idx="20726">
                  <c:v>98.78</c:v>
                </c:pt>
                <c:pt idx="20727">
                  <c:v>98.34</c:v>
                </c:pt>
                <c:pt idx="20728">
                  <c:v>90.48</c:v>
                </c:pt>
                <c:pt idx="20729">
                  <c:v>90.31</c:v>
                </c:pt>
                <c:pt idx="20730">
                  <c:v>94.28</c:v>
                </c:pt>
                <c:pt idx="20731">
                  <c:v>72.010000000000005</c:v>
                </c:pt>
                <c:pt idx="20732">
                  <c:v>69.83</c:v>
                </c:pt>
                <c:pt idx="20733">
                  <c:v>66.53</c:v>
                </c:pt>
                <c:pt idx="20734">
                  <c:v>66.41</c:v>
                </c:pt>
                <c:pt idx="20735">
                  <c:v>58.66</c:v>
                </c:pt>
                <c:pt idx="20736">
                  <c:v>59.61</c:v>
                </c:pt>
                <c:pt idx="20737">
                  <c:v>60.41</c:v>
                </c:pt>
                <c:pt idx="20738">
                  <c:v>56.36</c:v>
                </c:pt>
                <c:pt idx="20739">
                  <c:v>54.46</c:v>
                </c:pt>
                <c:pt idx="20740">
                  <c:v>55.01</c:v>
                </c:pt>
                <c:pt idx="20741">
                  <c:v>55.68</c:v>
                </c:pt>
                <c:pt idx="20742">
                  <c:v>56.4</c:v>
                </c:pt>
                <c:pt idx="20743">
                  <c:v>56.9</c:v>
                </c:pt>
                <c:pt idx="20744">
                  <c:v>54.03</c:v>
                </c:pt>
                <c:pt idx="20745">
                  <c:v>54.46</c:v>
                </c:pt>
                <c:pt idx="20746">
                  <c:v>55.38</c:v>
                </c:pt>
                <c:pt idx="20747">
                  <c:v>55.99</c:v>
                </c:pt>
                <c:pt idx="20748">
                  <c:v>61.12</c:v>
                </c:pt>
                <c:pt idx="20749">
                  <c:v>69</c:v>
                </c:pt>
                <c:pt idx="20750">
                  <c:v>65.19</c:v>
                </c:pt>
                <c:pt idx="20751">
                  <c:v>65.72</c:v>
                </c:pt>
                <c:pt idx="20752">
                  <c:v>64.599999999999994</c:v>
                </c:pt>
                <c:pt idx="20753">
                  <c:v>59.04</c:v>
                </c:pt>
                <c:pt idx="20754">
                  <c:v>57.62</c:v>
                </c:pt>
                <c:pt idx="20755">
                  <c:v>58.33</c:v>
                </c:pt>
                <c:pt idx="20756">
                  <c:v>58.19</c:v>
                </c:pt>
                <c:pt idx="20757">
                  <c:v>56.52</c:v>
                </c:pt>
                <c:pt idx="20758">
                  <c:v>44.14</c:v>
                </c:pt>
                <c:pt idx="20759">
                  <c:v>42.78</c:v>
                </c:pt>
                <c:pt idx="20760">
                  <c:v>43.2</c:v>
                </c:pt>
                <c:pt idx="20761">
                  <c:v>58.84</c:v>
                </c:pt>
                <c:pt idx="20762">
                  <c:v>62.93</c:v>
                </c:pt>
                <c:pt idx="20763">
                  <c:v>54.91</c:v>
                </c:pt>
                <c:pt idx="20764">
                  <c:v>52.51</c:v>
                </c:pt>
                <c:pt idx="20765">
                  <c:v>53.06</c:v>
                </c:pt>
                <c:pt idx="20766">
                  <c:v>53.48</c:v>
                </c:pt>
                <c:pt idx="20767">
                  <c:v>54.14</c:v>
                </c:pt>
                <c:pt idx="20768">
                  <c:v>54.4</c:v>
                </c:pt>
                <c:pt idx="20769">
                  <c:v>54.46</c:v>
                </c:pt>
                <c:pt idx="20770">
                  <c:v>54.48</c:v>
                </c:pt>
                <c:pt idx="20771">
                  <c:v>53.4</c:v>
                </c:pt>
                <c:pt idx="20772">
                  <c:v>78.67</c:v>
                </c:pt>
                <c:pt idx="20773">
                  <c:v>77.349999999999994</c:v>
                </c:pt>
                <c:pt idx="20774">
                  <c:v>68.2</c:v>
                </c:pt>
                <c:pt idx="20775">
                  <c:v>69.53</c:v>
                </c:pt>
                <c:pt idx="20776">
                  <c:v>69.98</c:v>
                </c:pt>
                <c:pt idx="20777">
                  <c:v>69.83</c:v>
                </c:pt>
                <c:pt idx="20778">
                  <c:v>69.89</c:v>
                </c:pt>
                <c:pt idx="20779">
                  <c:v>58.92</c:v>
                </c:pt>
                <c:pt idx="20780">
                  <c:v>56.56</c:v>
                </c:pt>
                <c:pt idx="20781">
                  <c:v>56.64</c:v>
                </c:pt>
                <c:pt idx="20782">
                  <c:v>56.76</c:v>
                </c:pt>
                <c:pt idx="20783">
                  <c:v>56.66</c:v>
                </c:pt>
                <c:pt idx="20784">
                  <c:v>57.03</c:v>
                </c:pt>
                <c:pt idx="20785">
                  <c:v>83.82</c:v>
                </c:pt>
                <c:pt idx="20786">
                  <c:v>80.849999999999994</c:v>
                </c:pt>
                <c:pt idx="20787">
                  <c:v>79.180000000000007</c:v>
                </c:pt>
                <c:pt idx="20788">
                  <c:v>60.04</c:v>
                </c:pt>
                <c:pt idx="20789">
                  <c:v>60.39</c:v>
                </c:pt>
                <c:pt idx="20790">
                  <c:v>60.67</c:v>
                </c:pt>
                <c:pt idx="20791">
                  <c:v>61.4</c:v>
                </c:pt>
                <c:pt idx="20792">
                  <c:v>62.63</c:v>
                </c:pt>
                <c:pt idx="20793">
                  <c:v>63.68</c:v>
                </c:pt>
                <c:pt idx="20794">
                  <c:v>48.19</c:v>
                </c:pt>
                <c:pt idx="20795">
                  <c:v>60.75</c:v>
                </c:pt>
                <c:pt idx="20796">
                  <c:v>54.24</c:v>
                </c:pt>
                <c:pt idx="20797">
                  <c:v>54.48</c:v>
                </c:pt>
                <c:pt idx="20798">
                  <c:v>55.09</c:v>
                </c:pt>
                <c:pt idx="20799">
                  <c:v>55.7</c:v>
                </c:pt>
                <c:pt idx="20800">
                  <c:v>56.4</c:v>
                </c:pt>
                <c:pt idx="20801">
                  <c:v>56.99</c:v>
                </c:pt>
                <c:pt idx="20802">
                  <c:v>51.79</c:v>
                </c:pt>
                <c:pt idx="20803">
                  <c:v>49.51</c:v>
                </c:pt>
                <c:pt idx="20804">
                  <c:v>50</c:v>
                </c:pt>
                <c:pt idx="20805">
                  <c:v>50.55</c:v>
                </c:pt>
                <c:pt idx="20806">
                  <c:v>51.29</c:v>
                </c:pt>
                <c:pt idx="20807">
                  <c:v>51.92</c:v>
                </c:pt>
                <c:pt idx="20808">
                  <c:v>52.71</c:v>
                </c:pt>
                <c:pt idx="20809">
                  <c:v>53.69</c:v>
                </c:pt>
                <c:pt idx="20810">
                  <c:v>54.4</c:v>
                </c:pt>
                <c:pt idx="20811">
                  <c:v>55.17</c:v>
                </c:pt>
                <c:pt idx="20812">
                  <c:v>49.8</c:v>
                </c:pt>
                <c:pt idx="20813">
                  <c:v>41.15</c:v>
                </c:pt>
                <c:pt idx="20814">
                  <c:v>41.51</c:v>
                </c:pt>
                <c:pt idx="20815">
                  <c:v>41.8</c:v>
                </c:pt>
                <c:pt idx="20816">
                  <c:v>42.02</c:v>
                </c:pt>
                <c:pt idx="20817">
                  <c:v>42.25</c:v>
                </c:pt>
                <c:pt idx="20818">
                  <c:v>42.47</c:v>
                </c:pt>
                <c:pt idx="20819">
                  <c:v>42.65</c:v>
                </c:pt>
                <c:pt idx="20820">
                  <c:v>42.73</c:v>
                </c:pt>
                <c:pt idx="20821">
                  <c:v>42.82</c:v>
                </c:pt>
                <c:pt idx="20822">
                  <c:v>42.82</c:v>
                </c:pt>
                <c:pt idx="20823">
                  <c:v>42.82</c:v>
                </c:pt>
                <c:pt idx="20824">
                  <c:v>42.51</c:v>
                </c:pt>
                <c:pt idx="20825">
                  <c:v>35.020000000000003</c:v>
                </c:pt>
                <c:pt idx="20826">
                  <c:v>34.450000000000003</c:v>
                </c:pt>
                <c:pt idx="20827">
                  <c:v>34.51</c:v>
                </c:pt>
                <c:pt idx="20828">
                  <c:v>34.65</c:v>
                </c:pt>
                <c:pt idx="20829">
                  <c:v>34.840000000000003</c:v>
                </c:pt>
                <c:pt idx="20830">
                  <c:v>34.979999999999997</c:v>
                </c:pt>
                <c:pt idx="20831">
                  <c:v>35.119999999999997</c:v>
                </c:pt>
                <c:pt idx="20832">
                  <c:v>35.26</c:v>
                </c:pt>
                <c:pt idx="20833">
                  <c:v>35.47</c:v>
                </c:pt>
                <c:pt idx="20834">
                  <c:v>35.61</c:v>
                </c:pt>
                <c:pt idx="20835">
                  <c:v>35.729999999999997</c:v>
                </c:pt>
                <c:pt idx="20836">
                  <c:v>35.909999999999997</c:v>
                </c:pt>
                <c:pt idx="20837">
                  <c:v>35.979999999999997</c:v>
                </c:pt>
                <c:pt idx="20838">
                  <c:v>36.06</c:v>
                </c:pt>
                <c:pt idx="20839">
                  <c:v>36.119999999999997</c:v>
                </c:pt>
                <c:pt idx="20840">
                  <c:v>36.1</c:v>
                </c:pt>
                <c:pt idx="20841">
                  <c:v>31.84</c:v>
                </c:pt>
                <c:pt idx="20842">
                  <c:v>29.786000000000001</c:v>
                </c:pt>
                <c:pt idx="20843">
                  <c:v>29.745000000000001</c:v>
                </c:pt>
                <c:pt idx="20844">
                  <c:v>29.765999999999998</c:v>
                </c:pt>
                <c:pt idx="20845">
                  <c:v>29.745000000000001</c:v>
                </c:pt>
                <c:pt idx="20846">
                  <c:v>29.745000000000001</c:v>
                </c:pt>
                <c:pt idx="20847">
                  <c:v>29.765999999999998</c:v>
                </c:pt>
                <c:pt idx="20848">
                  <c:v>29.765999999999998</c:v>
                </c:pt>
                <c:pt idx="20849">
                  <c:v>29.745000000000001</c:v>
                </c:pt>
                <c:pt idx="20850">
                  <c:v>29.765999999999998</c:v>
                </c:pt>
                <c:pt idx="20851">
                  <c:v>29.745000000000001</c:v>
                </c:pt>
                <c:pt idx="20852">
                  <c:v>29.765999999999998</c:v>
                </c:pt>
                <c:pt idx="20853">
                  <c:v>29.765999999999998</c:v>
                </c:pt>
                <c:pt idx="20854">
                  <c:v>29.745000000000001</c:v>
                </c:pt>
                <c:pt idx="20855">
                  <c:v>29.765999999999998</c:v>
                </c:pt>
                <c:pt idx="20856">
                  <c:v>29.745000000000001</c:v>
                </c:pt>
                <c:pt idx="20857">
                  <c:v>29.745000000000001</c:v>
                </c:pt>
                <c:pt idx="20858">
                  <c:v>29.786000000000001</c:v>
                </c:pt>
                <c:pt idx="20859">
                  <c:v>29.745000000000001</c:v>
                </c:pt>
                <c:pt idx="20860">
                  <c:v>29.725000000000001</c:v>
                </c:pt>
                <c:pt idx="20861">
                  <c:v>29.765999999999998</c:v>
                </c:pt>
                <c:pt idx="20862">
                  <c:v>29.765999999999998</c:v>
                </c:pt>
                <c:pt idx="20863">
                  <c:v>29.745000000000001</c:v>
                </c:pt>
                <c:pt idx="20864">
                  <c:v>29.745000000000001</c:v>
                </c:pt>
                <c:pt idx="20865">
                  <c:v>29.765999999999998</c:v>
                </c:pt>
                <c:pt idx="20866">
                  <c:v>29.745000000000001</c:v>
                </c:pt>
                <c:pt idx="20867">
                  <c:v>29.765999999999998</c:v>
                </c:pt>
                <c:pt idx="20868">
                  <c:v>29.765999999999998</c:v>
                </c:pt>
                <c:pt idx="20869">
                  <c:v>29.765999999999998</c:v>
                </c:pt>
                <c:pt idx="20870">
                  <c:v>29.765999999999998</c:v>
                </c:pt>
                <c:pt idx="20871">
                  <c:v>29.765999999999998</c:v>
                </c:pt>
                <c:pt idx="20872">
                  <c:v>29.745000000000001</c:v>
                </c:pt>
                <c:pt idx="20873">
                  <c:v>29.765999999999998</c:v>
                </c:pt>
                <c:pt idx="20874">
                  <c:v>29.765999999999998</c:v>
                </c:pt>
                <c:pt idx="20875">
                  <c:v>29.765999999999998</c:v>
                </c:pt>
                <c:pt idx="20876">
                  <c:v>29.765999999999998</c:v>
                </c:pt>
                <c:pt idx="20877">
                  <c:v>29.745000000000001</c:v>
                </c:pt>
                <c:pt idx="20878">
                  <c:v>35.49</c:v>
                </c:pt>
                <c:pt idx="20879">
                  <c:v>40.94</c:v>
                </c:pt>
                <c:pt idx="20880">
                  <c:v>34.65</c:v>
                </c:pt>
                <c:pt idx="20881">
                  <c:v>34.880000000000003</c:v>
                </c:pt>
                <c:pt idx="20882">
                  <c:v>35.14</c:v>
                </c:pt>
                <c:pt idx="20883">
                  <c:v>35.43</c:v>
                </c:pt>
                <c:pt idx="20884">
                  <c:v>35.75</c:v>
                </c:pt>
                <c:pt idx="20885">
                  <c:v>36</c:v>
                </c:pt>
                <c:pt idx="20886">
                  <c:v>44.79</c:v>
                </c:pt>
                <c:pt idx="20887">
                  <c:v>63.68</c:v>
                </c:pt>
                <c:pt idx="20888">
                  <c:v>60.92</c:v>
                </c:pt>
                <c:pt idx="20889">
                  <c:v>61.69</c:v>
                </c:pt>
                <c:pt idx="20890">
                  <c:v>62.83</c:v>
                </c:pt>
                <c:pt idx="20891">
                  <c:v>63.64</c:v>
                </c:pt>
                <c:pt idx="20892">
                  <c:v>63.62</c:v>
                </c:pt>
                <c:pt idx="20893">
                  <c:v>63.68</c:v>
                </c:pt>
                <c:pt idx="20894">
                  <c:v>63.93</c:v>
                </c:pt>
                <c:pt idx="20895">
                  <c:v>64.069999999999993</c:v>
                </c:pt>
                <c:pt idx="20896">
                  <c:v>64.19</c:v>
                </c:pt>
                <c:pt idx="20897">
                  <c:v>64.25</c:v>
                </c:pt>
                <c:pt idx="20898">
                  <c:v>64.36</c:v>
                </c:pt>
                <c:pt idx="20899">
                  <c:v>64.56</c:v>
                </c:pt>
                <c:pt idx="20900">
                  <c:v>64.78</c:v>
                </c:pt>
                <c:pt idx="20901">
                  <c:v>64.989999999999995</c:v>
                </c:pt>
                <c:pt idx="20902">
                  <c:v>65.25</c:v>
                </c:pt>
                <c:pt idx="20903">
                  <c:v>65.52</c:v>
                </c:pt>
                <c:pt idx="20904">
                  <c:v>65.62</c:v>
                </c:pt>
                <c:pt idx="20905">
                  <c:v>65.72</c:v>
                </c:pt>
                <c:pt idx="20906">
                  <c:v>65.78</c:v>
                </c:pt>
                <c:pt idx="20907">
                  <c:v>65.66</c:v>
                </c:pt>
                <c:pt idx="20908">
                  <c:v>65.599999999999994</c:v>
                </c:pt>
                <c:pt idx="20909">
                  <c:v>65.5</c:v>
                </c:pt>
                <c:pt idx="20910">
                  <c:v>64.44</c:v>
                </c:pt>
                <c:pt idx="20911">
                  <c:v>57.5</c:v>
                </c:pt>
                <c:pt idx="20912">
                  <c:v>57.64</c:v>
                </c:pt>
                <c:pt idx="20913">
                  <c:v>57.88</c:v>
                </c:pt>
                <c:pt idx="20914">
                  <c:v>58.21</c:v>
                </c:pt>
                <c:pt idx="20915">
                  <c:v>58.23</c:v>
                </c:pt>
                <c:pt idx="20916">
                  <c:v>58.27</c:v>
                </c:pt>
                <c:pt idx="20917">
                  <c:v>42.73</c:v>
                </c:pt>
                <c:pt idx="20918">
                  <c:v>35.53</c:v>
                </c:pt>
                <c:pt idx="20919">
                  <c:v>35.69</c:v>
                </c:pt>
                <c:pt idx="20920">
                  <c:v>35.85</c:v>
                </c:pt>
                <c:pt idx="20921">
                  <c:v>35.950000000000003</c:v>
                </c:pt>
                <c:pt idx="20922">
                  <c:v>36.06</c:v>
                </c:pt>
                <c:pt idx="20923">
                  <c:v>36.119999999999997</c:v>
                </c:pt>
                <c:pt idx="20924">
                  <c:v>36.159999999999997</c:v>
                </c:pt>
                <c:pt idx="20925">
                  <c:v>36.24</c:v>
                </c:pt>
                <c:pt idx="20926">
                  <c:v>32.6</c:v>
                </c:pt>
                <c:pt idx="20927">
                  <c:v>29.806000000000001</c:v>
                </c:pt>
                <c:pt idx="20928">
                  <c:v>29.786000000000001</c:v>
                </c:pt>
                <c:pt idx="20929">
                  <c:v>29.765999999999998</c:v>
                </c:pt>
                <c:pt idx="20930">
                  <c:v>29.765999999999998</c:v>
                </c:pt>
                <c:pt idx="20931">
                  <c:v>29.765999999999998</c:v>
                </c:pt>
                <c:pt idx="20932">
                  <c:v>29.786000000000001</c:v>
                </c:pt>
                <c:pt idx="20933">
                  <c:v>29.786000000000001</c:v>
                </c:pt>
                <c:pt idx="20934">
                  <c:v>29.765999999999998</c:v>
                </c:pt>
                <c:pt idx="20935">
                  <c:v>29.765999999999998</c:v>
                </c:pt>
                <c:pt idx="20936">
                  <c:v>29.786000000000001</c:v>
                </c:pt>
                <c:pt idx="20937">
                  <c:v>29.765999999999998</c:v>
                </c:pt>
                <c:pt idx="20938">
                  <c:v>29.806000000000001</c:v>
                </c:pt>
                <c:pt idx="20939">
                  <c:v>29.765999999999998</c:v>
                </c:pt>
                <c:pt idx="20940">
                  <c:v>29.765999999999998</c:v>
                </c:pt>
                <c:pt idx="20941">
                  <c:v>29.765999999999998</c:v>
                </c:pt>
                <c:pt idx="20942">
                  <c:v>29.765999999999998</c:v>
                </c:pt>
                <c:pt idx="20943">
                  <c:v>29.745000000000001</c:v>
                </c:pt>
                <c:pt idx="20944">
                  <c:v>29.786000000000001</c:v>
                </c:pt>
                <c:pt idx="20945">
                  <c:v>29.745000000000001</c:v>
                </c:pt>
                <c:pt idx="20946">
                  <c:v>29.765999999999998</c:v>
                </c:pt>
                <c:pt idx="20947">
                  <c:v>29.786000000000001</c:v>
                </c:pt>
                <c:pt idx="20948">
                  <c:v>29.786000000000001</c:v>
                </c:pt>
                <c:pt idx="20949">
                  <c:v>29.765999999999998</c:v>
                </c:pt>
                <c:pt idx="20950">
                  <c:v>29.786000000000001</c:v>
                </c:pt>
                <c:pt idx="20951">
                  <c:v>29.745000000000001</c:v>
                </c:pt>
                <c:pt idx="20952">
                  <c:v>29.786000000000001</c:v>
                </c:pt>
                <c:pt idx="20953">
                  <c:v>29.786000000000001</c:v>
                </c:pt>
                <c:pt idx="20954">
                  <c:v>29.765999999999998</c:v>
                </c:pt>
                <c:pt idx="20955">
                  <c:v>29.765999999999998</c:v>
                </c:pt>
                <c:pt idx="20956">
                  <c:v>29.765999999999998</c:v>
                </c:pt>
                <c:pt idx="20957">
                  <c:v>29.765999999999998</c:v>
                </c:pt>
                <c:pt idx="20958">
                  <c:v>29.786000000000001</c:v>
                </c:pt>
                <c:pt idx="20959">
                  <c:v>29.765999999999998</c:v>
                </c:pt>
                <c:pt idx="20960">
                  <c:v>29.765999999999998</c:v>
                </c:pt>
                <c:pt idx="20961">
                  <c:v>29.786000000000001</c:v>
                </c:pt>
                <c:pt idx="20962">
                  <c:v>29.786000000000001</c:v>
                </c:pt>
                <c:pt idx="20963">
                  <c:v>29.786000000000001</c:v>
                </c:pt>
                <c:pt idx="20964">
                  <c:v>29.765999999999998</c:v>
                </c:pt>
                <c:pt idx="20965">
                  <c:v>29.786000000000001</c:v>
                </c:pt>
                <c:pt idx="20966">
                  <c:v>29.765999999999998</c:v>
                </c:pt>
                <c:pt idx="20967">
                  <c:v>29.786000000000001</c:v>
                </c:pt>
                <c:pt idx="20968">
                  <c:v>36.67</c:v>
                </c:pt>
                <c:pt idx="20969">
                  <c:v>34.450000000000003</c:v>
                </c:pt>
                <c:pt idx="20970">
                  <c:v>33.92</c:v>
                </c:pt>
                <c:pt idx="20971">
                  <c:v>39.56</c:v>
                </c:pt>
                <c:pt idx="20972">
                  <c:v>39.229999999999997</c:v>
                </c:pt>
                <c:pt idx="20973">
                  <c:v>39.090000000000003</c:v>
                </c:pt>
                <c:pt idx="20974">
                  <c:v>38.97</c:v>
                </c:pt>
                <c:pt idx="20975">
                  <c:v>38.76</c:v>
                </c:pt>
                <c:pt idx="20976">
                  <c:v>38.64</c:v>
                </c:pt>
                <c:pt idx="20977">
                  <c:v>38.76</c:v>
                </c:pt>
                <c:pt idx="20978">
                  <c:v>38.950000000000003</c:v>
                </c:pt>
                <c:pt idx="20979">
                  <c:v>39.130000000000003</c:v>
                </c:pt>
                <c:pt idx="20980">
                  <c:v>39.4</c:v>
                </c:pt>
                <c:pt idx="20981">
                  <c:v>37.54</c:v>
                </c:pt>
                <c:pt idx="20982">
                  <c:v>34.06</c:v>
                </c:pt>
                <c:pt idx="20983">
                  <c:v>34.119999999999997</c:v>
                </c:pt>
                <c:pt idx="20984">
                  <c:v>34.200000000000003</c:v>
                </c:pt>
                <c:pt idx="20985">
                  <c:v>34.22</c:v>
                </c:pt>
                <c:pt idx="20986">
                  <c:v>34.22</c:v>
                </c:pt>
                <c:pt idx="20987">
                  <c:v>34.33</c:v>
                </c:pt>
                <c:pt idx="20988">
                  <c:v>34.409999999999997</c:v>
                </c:pt>
                <c:pt idx="20989">
                  <c:v>34.450000000000003</c:v>
                </c:pt>
                <c:pt idx="20990">
                  <c:v>34.53</c:v>
                </c:pt>
                <c:pt idx="20991">
                  <c:v>34.770000000000003</c:v>
                </c:pt>
                <c:pt idx="20992">
                  <c:v>35.06</c:v>
                </c:pt>
                <c:pt idx="20993">
                  <c:v>35.49</c:v>
                </c:pt>
                <c:pt idx="20994">
                  <c:v>35.979999999999997</c:v>
                </c:pt>
                <c:pt idx="20995">
                  <c:v>36.549999999999997</c:v>
                </c:pt>
                <c:pt idx="20996">
                  <c:v>37.18</c:v>
                </c:pt>
                <c:pt idx="20997">
                  <c:v>37.869999999999997</c:v>
                </c:pt>
                <c:pt idx="20998">
                  <c:v>38.44</c:v>
                </c:pt>
                <c:pt idx="20999">
                  <c:v>38.97</c:v>
                </c:pt>
                <c:pt idx="21000">
                  <c:v>39.700000000000003</c:v>
                </c:pt>
                <c:pt idx="21001">
                  <c:v>40.619999999999997</c:v>
                </c:pt>
                <c:pt idx="21002">
                  <c:v>41.7</c:v>
                </c:pt>
                <c:pt idx="21003">
                  <c:v>42.53</c:v>
                </c:pt>
                <c:pt idx="21004">
                  <c:v>40.090000000000003</c:v>
                </c:pt>
                <c:pt idx="21005">
                  <c:v>34.04</c:v>
                </c:pt>
                <c:pt idx="21006">
                  <c:v>34.200000000000003</c:v>
                </c:pt>
                <c:pt idx="21007">
                  <c:v>34.33</c:v>
                </c:pt>
                <c:pt idx="21008">
                  <c:v>34.43</c:v>
                </c:pt>
                <c:pt idx="21009">
                  <c:v>34.590000000000003</c:v>
                </c:pt>
                <c:pt idx="21010">
                  <c:v>34.67</c:v>
                </c:pt>
                <c:pt idx="21011">
                  <c:v>34.79</c:v>
                </c:pt>
                <c:pt idx="21012">
                  <c:v>34.9</c:v>
                </c:pt>
                <c:pt idx="21013">
                  <c:v>35.04</c:v>
                </c:pt>
                <c:pt idx="21014">
                  <c:v>35.200000000000003</c:v>
                </c:pt>
                <c:pt idx="21015">
                  <c:v>35.340000000000003</c:v>
                </c:pt>
                <c:pt idx="21016">
                  <c:v>35.450000000000003</c:v>
                </c:pt>
                <c:pt idx="21017">
                  <c:v>35.590000000000003</c:v>
                </c:pt>
                <c:pt idx="21018">
                  <c:v>31.86</c:v>
                </c:pt>
                <c:pt idx="21019">
                  <c:v>29.827000000000002</c:v>
                </c:pt>
                <c:pt idx="21020">
                  <c:v>29.806000000000001</c:v>
                </c:pt>
                <c:pt idx="21021">
                  <c:v>29.806000000000001</c:v>
                </c:pt>
                <c:pt idx="21022">
                  <c:v>29.806000000000001</c:v>
                </c:pt>
                <c:pt idx="21023">
                  <c:v>29.786000000000001</c:v>
                </c:pt>
                <c:pt idx="21024">
                  <c:v>29.786000000000001</c:v>
                </c:pt>
                <c:pt idx="21025">
                  <c:v>29.786000000000001</c:v>
                </c:pt>
                <c:pt idx="21026">
                  <c:v>29.765999999999998</c:v>
                </c:pt>
                <c:pt idx="21027">
                  <c:v>29.786000000000001</c:v>
                </c:pt>
                <c:pt idx="21028">
                  <c:v>29.786000000000001</c:v>
                </c:pt>
                <c:pt idx="21029">
                  <c:v>29.786000000000001</c:v>
                </c:pt>
                <c:pt idx="21030">
                  <c:v>29.786000000000001</c:v>
                </c:pt>
                <c:pt idx="21031">
                  <c:v>29.786000000000001</c:v>
                </c:pt>
                <c:pt idx="21032">
                  <c:v>29.786000000000001</c:v>
                </c:pt>
                <c:pt idx="21033">
                  <c:v>29.765999999999998</c:v>
                </c:pt>
                <c:pt idx="21034">
                  <c:v>29.786000000000001</c:v>
                </c:pt>
                <c:pt idx="21035">
                  <c:v>29.786000000000001</c:v>
                </c:pt>
                <c:pt idx="21036">
                  <c:v>29.786000000000001</c:v>
                </c:pt>
                <c:pt idx="21037">
                  <c:v>29.806000000000001</c:v>
                </c:pt>
                <c:pt idx="21038">
                  <c:v>29.786000000000001</c:v>
                </c:pt>
                <c:pt idx="21039">
                  <c:v>29.765999999999998</c:v>
                </c:pt>
                <c:pt idx="21040">
                  <c:v>29.765999999999998</c:v>
                </c:pt>
                <c:pt idx="21041">
                  <c:v>29.806000000000001</c:v>
                </c:pt>
                <c:pt idx="21042">
                  <c:v>29.765999999999998</c:v>
                </c:pt>
                <c:pt idx="21043">
                  <c:v>29.786000000000001</c:v>
                </c:pt>
                <c:pt idx="21044">
                  <c:v>29.765999999999998</c:v>
                </c:pt>
                <c:pt idx="21045">
                  <c:v>29.745000000000001</c:v>
                </c:pt>
                <c:pt idx="21046">
                  <c:v>29.827000000000002</c:v>
                </c:pt>
                <c:pt idx="21047">
                  <c:v>29.786000000000001</c:v>
                </c:pt>
                <c:pt idx="21048">
                  <c:v>29.786000000000001</c:v>
                </c:pt>
                <c:pt idx="21049">
                  <c:v>29.765999999999998</c:v>
                </c:pt>
                <c:pt idx="21050">
                  <c:v>29.786000000000001</c:v>
                </c:pt>
                <c:pt idx="21051">
                  <c:v>29.765999999999998</c:v>
                </c:pt>
                <c:pt idx="21052">
                  <c:v>29.786000000000001</c:v>
                </c:pt>
                <c:pt idx="21053">
                  <c:v>29.786000000000001</c:v>
                </c:pt>
                <c:pt idx="21054">
                  <c:v>29.765999999999998</c:v>
                </c:pt>
                <c:pt idx="21055">
                  <c:v>29.806000000000001</c:v>
                </c:pt>
                <c:pt idx="21056">
                  <c:v>29.745000000000001</c:v>
                </c:pt>
                <c:pt idx="21057">
                  <c:v>29.786000000000001</c:v>
                </c:pt>
                <c:pt idx="21058">
                  <c:v>29.765999999999998</c:v>
                </c:pt>
                <c:pt idx="21059">
                  <c:v>29.806000000000001</c:v>
                </c:pt>
                <c:pt idx="21060">
                  <c:v>29.765999999999998</c:v>
                </c:pt>
                <c:pt idx="21061">
                  <c:v>29.806000000000001</c:v>
                </c:pt>
                <c:pt idx="21062">
                  <c:v>29.765999999999998</c:v>
                </c:pt>
                <c:pt idx="21063">
                  <c:v>29.786000000000001</c:v>
                </c:pt>
                <c:pt idx="21064">
                  <c:v>29.786000000000001</c:v>
                </c:pt>
                <c:pt idx="21065">
                  <c:v>29.765999999999998</c:v>
                </c:pt>
                <c:pt idx="21066">
                  <c:v>29.786000000000001</c:v>
                </c:pt>
                <c:pt idx="21067">
                  <c:v>29.765999999999998</c:v>
                </c:pt>
                <c:pt idx="21068">
                  <c:v>29.786000000000001</c:v>
                </c:pt>
                <c:pt idx="21069">
                  <c:v>29.786000000000001</c:v>
                </c:pt>
                <c:pt idx="21070">
                  <c:v>29.806000000000001</c:v>
                </c:pt>
                <c:pt idx="21071">
                  <c:v>29.786000000000001</c:v>
                </c:pt>
                <c:pt idx="21072">
                  <c:v>29.786000000000001</c:v>
                </c:pt>
                <c:pt idx="21073">
                  <c:v>29.765999999999998</c:v>
                </c:pt>
                <c:pt idx="21074">
                  <c:v>29.786000000000001</c:v>
                </c:pt>
                <c:pt idx="21075">
                  <c:v>29.786000000000001</c:v>
                </c:pt>
                <c:pt idx="21076">
                  <c:v>29.786000000000001</c:v>
                </c:pt>
                <c:pt idx="21077">
                  <c:v>29.786000000000001</c:v>
                </c:pt>
                <c:pt idx="21078">
                  <c:v>29.786000000000001</c:v>
                </c:pt>
                <c:pt idx="21079">
                  <c:v>29.786000000000001</c:v>
                </c:pt>
                <c:pt idx="21080">
                  <c:v>29.786000000000001</c:v>
                </c:pt>
                <c:pt idx="21081">
                  <c:v>29.765999999999998</c:v>
                </c:pt>
                <c:pt idx="21082">
                  <c:v>29.786000000000001</c:v>
                </c:pt>
                <c:pt idx="21083">
                  <c:v>29.786000000000001</c:v>
                </c:pt>
                <c:pt idx="21084">
                  <c:v>29.806000000000001</c:v>
                </c:pt>
                <c:pt idx="21085">
                  <c:v>29.765999999999998</c:v>
                </c:pt>
                <c:pt idx="21086">
                  <c:v>29.765999999999998</c:v>
                </c:pt>
                <c:pt idx="21087">
                  <c:v>29.786000000000001</c:v>
                </c:pt>
                <c:pt idx="21088">
                  <c:v>29.786000000000001</c:v>
                </c:pt>
                <c:pt idx="21089">
                  <c:v>29.765999999999998</c:v>
                </c:pt>
                <c:pt idx="21090">
                  <c:v>29.765999999999998</c:v>
                </c:pt>
                <c:pt idx="21091">
                  <c:v>29.765999999999998</c:v>
                </c:pt>
                <c:pt idx="21092">
                  <c:v>29.786000000000001</c:v>
                </c:pt>
                <c:pt idx="21093">
                  <c:v>29.786000000000001</c:v>
                </c:pt>
                <c:pt idx="21094">
                  <c:v>29.765999999999998</c:v>
                </c:pt>
                <c:pt idx="21095">
                  <c:v>29.786000000000001</c:v>
                </c:pt>
                <c:pt idx="21096">
                  <c:v>29.786000000000001</c:v>
                </c:pt>
                <c:pt idx="21097">
                  <c:v>29.765999999999998</c:v>
                </c:pt>
                <c:pt idx="21098">
                  <c:v>29.786000000000001</c:v>
                </c:pt>
                <c:pt idx="21099">
                  <c:v>29.765999999999998</c:v>
                </c:pt>
                <c:pt idx="21100">
                  <c:v>29.786000000000001</c:v>
                </c:pt>
                <c:pt idx="21101">
                  <c:v>29.786000000000001</c:v>
                </c:pt>
                <c:pt idx="21102">
                  <c:v>29.786000000000001</c:v>
                </c:pt>
                <c:pt idx="21103">
                  <c:v>29.765999999999998</c:v>
                </c:pt>
                <c:pt idx="21104">
                  <c:v>29.786000000000001</c:v>
                </c:pt>
                <c:pt idx="21105">
                  <c:v>29.765999999999998</c:v>
                </c:pt>
                <c:pt idx="21106">
                  <c:v>29.786000000000001</c:v>
                </c:pt>
                <c:pt idx="21107">
                  <c:v>29.806000000000001</c:v>
                </c:pt>
                <c:pt idx="21108">
                  <c:v>29.786000000000001</c:v>
                </c:pt>
                <c:pt idx="21109">
                  <c:v>29.765999999999998</c:v>
                </c:pt>
                <c:pt idx="21110">
                  <c:v>29.786000000000001</c:v>
                </c:pt>
                <c:pt idx="21111">
                  <c:v>29.786000000000001</c:v>
                </c:pt>
                <c:pt idx="21112">
                  <c:v>29.765999999999998</c:v>
                </c:pt>
                <c:pt idx="21113">
                  <c:v>29.765999999999998</c:v>
                </c:pt>
                <c:pt idx="21114">
                  <c:v>29.786000000000001</c:v>
                </c:pt>
                <c:pt idx="21115">
                  <c:v>29.765999999999998</c:v>
                </c:pt>
                <c:pt idx="21116">
                  <c:v>29.806000000000001</c:v>
                </c:pt>
                <c:pt idx="21117">
                  <c:v>29.786000000000001</c:v>
                </c:pt>
                <c:pt idx="21118">
                  <c:v>29.786000000000001</c:v>
                </c:pt>
                <c:pt idx="21119">
                  <c:v>29.806000000000001</c:v>
                </c:pt>
                <c:pt idx="21120">
                  <c:v>29.765999999999998</c:v>
                </c:pt>
                <c:pt idx="21121">
                  <c:v>29.786000000000001</c:v>
                </c:pt>
                <c:pt idx="21122">
                  <c:v>29.786000000000001</c:v>
                </c:pt>
                <c:pt idx="21123">
                  <c:v>29.765999999999998</c:v>
                </c:pt>
                <c:pt idx="21124">
                  <c:v>38.5</c:v>
                </c:pt>
                <c:pt idx="21125">
                  <c:v>49.62</c:v>
                </c:pt>
                <c:pt idx="21126">
                  <c:v>49.45</c:v>
                </c:pt>
                <c:pt idx="21127">
                  <c:v>50</c:v>
                </c:pt>
                <c:pt idx="21128">
                  <c:v>50.1</c:v>
                </c:pt>
                <c:pt idx="21129">
                  <c:v>49.98</c:v>
                </c:pt>
                <c:pt idx="21130">
                  <c:v>50.13</c:v>
                </c:pt>
                <c:pt idx="21131">
                  <c:v>50.19</c:v>
                </c:pt>
                <c:pt idx="21132">
                  <c:v>49.92</c:v>
                </c:pt>
                <c:pt idx="21133">
                  <c:v>49.62</c:v>
                </c:pt>
                <c:pt idx="21134">
                  <c:v>49.33</c:v>
                </c:pt>
                <c:pt idx="21135">
                  <c:v>48.96</c:v>
                </c:pt>
                <c:pt idx="21136">
                  <c:v>48.76</c:v>
                </c:pt>
                <c:pt idx="21137">
                  <c:v>48.52</c:v>
                </c:pt>
                <c:pt idx="21138">
                  <c:v>48.21</c:v>
                </c:pt>
                <c:pt idx="21139">
                  <c:v>47.82</c:v>
                </c:pt>
                <c:pt idx="21140">
                  <c:v>47.42</c:v>
                </c:pt>
                <c:pt idx="21141">
                  <c:v>47.01</c:v>
                </c:pt>
                <c:pt idx="21142">
                  <c:v>46.62</c:v>
                </c:pt>
                <c:pt idx="21143">
                  <c:v>46.34</c:v>
                </c:pt>
                <c:pt idx="21144">
                  <c:v>46.05</c:v>
                </c:pt>
                <c:pt idx="21145">
                  <c:v>45.85</c:v>
                </c:pt>
                <c:pt idx="21146">
                  <c:v>45.79</c:v>
                </c:pt>
                <c:pt idx="21147">
                  <c:v>45.71</c:v>
                </c:pt>
                <c:pt idx="21148">
                  <c:v>45.65</c:v>
                </c:pt>
                <c:pt idx="21149">
                  <c:v>45.5</c:v>
                </c:pt>
                <c:pt idx="21150">
                  <c:v>44.79</c:v>
                </c:pt>
                <c:pt idx="21151">
                  <c:v>37.159999999999997</c:v>
                </c:pt>
                <c:pt idx="21152">
                  <c:v>37.03</c:v>
                </c:pt>
                <c:pt idx="21153">
                  <c:v>37.01</c:v>
                </c:pt>
                <c:pt idx="21154">
                  <c:v>37.01</c:v>
                </c:pt>
                <c:pt idx="21155">
                  <c:v>32.43</c:v>
                </c:pt>
                <c:pt idx="21156">
                  <c:v>29.827000000000002</c:v>
                </c:pt>
                <c:pt idx="21157">
                  <c:v>29.786000000000001</c:v>
                </c:pt>
                <c:pt idx="21158">
                  <c:v>29.786000000000001</c:v>
                </c:pt>
                <c:pt idx="21159">
                  <c:v>29.806000000000001</c:v>
                </c:pt>
                <c:pt idx="21160">
                  <c:v>29.786000000000001</c:v>
                </c:pt>
                <c:pt idx="21161">
                  <c:v>29.786000000000001</c:v>
                </c:pt>
                <c:pt idx="21162">
                  <c:v>29.786000000000001</c:v>
                </c:pt>
                <c:pt idx="21163">
                  <c:v>29.765999999999998</c:v>
                </c:pt>
                <c:pt idx="21164">
                  <c:v>29.765999999999998</c:v>
                </c:pt>
                <c:pt idx="21165">
                  <c:v>29.765999999999998</c:v>
                </c:pt>
                <c:pt idx="21166">
                  <c:v>29.745000000000001</c:v>
                </c:pt>
                <c:pt idx="21167">
                  <c:v>29.786000000000001</c:v>
                </c:pt>
                <c:pt idx="21168">
                  <c:v>29.745000000000001</c:v>
                </c:pt>
                <c:pt idx="21169">
                  <c:v>30.111999999999998</c:v>
                </c:pt>
                <c:pt idx="21170">
                  <c:v>45.67</c:v>
                </c:pt>
                <c:pt idx="21171">
                  <c:v>40.03</c:v>
                </c:pt>
                <c:pt idx="21172">
                  <c:v>40.39</c:v>
                </c:pt>
                <c:pt idx="21173">
                  <c:v>40.74</c:v>
                </c:pt>
                <c:pt idx="21174">
                  <c:v>41.04</c:v>
                </c:pt>
                <c:pt idx="21175">
                  <c:v>41.45</c:v>
                </c:pt>
                <c:pt idx="21176">
                  <c:v>41.92</c:v>
                </c:pt>
                <c:pt idx="21177">
                  <c:v>42.33</c:v>
                </c:pt>
                <c:pt idx="21178">
                  <c:v>42.59</c:v>
                </c:pt>
                <c:pt idx="21179">
                  <c:v>42.82</c:v>
                </c:pt>
                <c:pt idx="21180">
                  <c:v>34.75</c:v>
                </c:pt>
                <c:pt idx="21181">
                  <c:v>38.6</c:v>
                </c:pt>
                <c:pt idx="21182">
                  <c:v>73.540000000000006</c:v>
                </c:pt>
                <c:pt idx="21183">
                  <c:v>71.62</c:v>
                </c:pt>
                <c:pt idx="21184">
                  <c:v>75.31</c:v>
                </c:pt>
                <c:pt idx="21185">
                  <c:v>95.2</c:v>
                </c:pt>
                <c:pt idx="21186">
                  <c:v>87.2</c:v>
                </c:pt>
                <c:pt idx="21187">
                  <c:v>86.51</c:v>
                </c:pt>
                <c:pt idx="21188">
                  <c:v>85.69</c:v>
                </c:pt>
                <c:pt idx="21189">
                  <c:v>84.65</c:v>
                </c:pt>
                <c:pt idx="21190">
                  <c:v>83.41</c:v>
                </c:pt>
                <c:pt idx="21191">
                  <c:v>82.44</c:v>
                </c:pt>
                <c:pt idx="21192">
                  <c:v>57.7</c:v>
                </c:pt>
                <c:pt idx="21193">
                  <c:v>52.75</c:v>
                </c:pt>
                <c:pt idx="21194">
                  <c:v>52.77</c:v>
                </c:pt>
                <c:pt idx="21195">
                  <c:v>52.67</c:v>
                </c:pt>
                <c:pt idx="21196">
                  <c:v>58.41</c:v>
                </c:pt>
                <c:pt idx="21197">
                  <c:v>55.3</c:v>
                </c:pt>
                <c:pt idx="21198">
                  <c:v>53.04</c:v>
                </c:pt>
                <c:pt idx="21199">
                  <c:v>51.69</c:v>
                </c:pt>
                <c:pt idx="21200">
                  <c:v>52.02</c:v>
                </c:pt>
                <c:pt idx="21201">
                  <c:v>74.7</c:v>
                </c:pt>
                <c:pt idx="21202">
                  <c:v>87.69</c:v>
                </c:pt>
                <c:pt idx="21203">
                  <c:v>79.69</c:v>
                </c:pt>
                <c:pt idx="21204">
                  <c:v>77.790000000000006</c:v>
                </c:pt>
                <c:pt idx="21205">
                  <c:v>77.53</c:v>
                </c:pt>
                <c:pt idx="21206">
                  <c:v>79.099999999999994</c:v>
                </c:pt>
                <c:pt idx="21207">
                  <c:v>80.09</c:v>
                </c:pt>
                <c:pt idx="21208">
                  <c:v>80.09</c:v>
                </c:pt>
                <c:pt idx="21209">
                  <c:v>79.89</c:v>
                </c:pt>
                <c:pt idx="21210">
                  <c:v>80.22</c:v>
                </c:pt>
                <c:pt idx="21211">
                  <c:v>80.239999999999995</c:v>
                </c:pt>
                <c:pt idx="21212">
                  <c:v>81.25</c:v>
                </c:pt>
                <c:pt idx="21213">
                  <c:v>81.78</c:v>
                </c:pt>
                <c:pt idx="21214">
                  <c:v>78.2</c:v>
                </c:pt>
                <c:pt idx="21215">
                  <c:v>82.78</c:v>
                </c:pt>
                <c:pt idx="21216">
                  <c:v>92.96</c:v>
                </c:pt>
                <c:pt idx="21217">
                  <c:v>93.37</c:v>
                </c:pt>
                <c:pt idx="21218">
                  <c:v>90.74</c:v>
                </c:pt>
                <c:pt idx="21219">
                  <c:v>92.33</c:v>
                </c:pt>
                <c:pt idx="21220">
                  <c:v>92.62</c:v>
                </c:pt>
                <c:pt idx="21221">
                  <c:v>92.37</c:v>
                </c:pt>
                <c:pt idx="21222">
                  <c:v>92.49</c:v>
                </c:pt>
                <c:pt idx="21223">
                  <c:v>92.68</c:v>
                </c:pt>
                <c:pt idx="21224">
                  <c:v>104.1</c:v>
                </c:pt>
                <c:pt idx="21225">
                  <c:v>111.69</c:v>
                </c:pt>
                <c:pt idx="21226">
                  <c:v>111.26</c:v>
                </c:pt>
                <c:pt idx="21227">
                  <c:v>106.3</c:v>
                </c:pt>
                <c:pt idx="21228">
                  <c:v>104.87</c:v>
                </c:pt>
                <c:pt idx="21229">
                  <c:v>106.07</c:v>
                </c:pt>
                <c:pt idx="21230">
                  <c:v>106.01</c:v>
                </c:pt>
                <c:pt idx="21231">
                  <c:v>106.36</c:v>
                </c:pt>
                <c:pt idx="21232">
                  <c:v>106.74</c:v>
                </c:pt>
                <c:pt idx="21233">
                  <c:v>107.46</c:v>
                </c:pt>
                <c:pt idx="21234">
                  <c:v>107.93</c:v>
                </c:pt>
                <c:pt idx="21235">
                  <c:v>109.05</c:v>
                </c:pt>
                <c:pt idx="21236">
                  <c:v>111.49</c:v>
                </c:pt>
                <c:pt idx="21237">
                  <c:v>115.42</c:v>
                </c:pt>
                <c:pt idx="21238">
                  <c:v>113.1</c:v>
                </c:pt>
                <c:pt idx="21239">
                  <c:v>107.21</c:v>
                </c:pt>
                <c:pt idx="21240">
                  <c:v>90.23</c:v>
                </c:pt>
                <c:pt idx="21241">
                  <c:v>99.64</c:v>
                </c:pt>
                <c:pt idx="21242">
                  <c:v>103.45</c:v>
                </c:pt>
                <c:pt idx="21243">
                  <c:v>103.08</c:v>
                </c:pt>
                <c:pt idx="21244">
                  <c:v>104.49</c:v>
                </c:pt>
                <c:pt idx="21245">
                  <c:v>104.83</c:v>
                </c:pt>
                <c:pt idx="21246">
                  <c:v>100.66</c:v>
                </c:pt>
                <c:pt idx="21247">
                  <c:v>90.29</c:v>
                </c:pt>
                <c:pt idx="21248">
                  <c:v>90.82</c:v>
                </c:pt>
                <c:pt idx="21249">
                  <c:v>91.6</c:v>
                </c:pt>
                <c:pt idx="21250">
                  <c:v>94.81</c:v>
                </c:pt>
                <c:pt idx="21251">
                  <c:v>95.4</c:v>
                </c:pt>
                <c:pt idx="21252">
                  <c:v>96.02</c:v>
                </c:pt>
                <c:pt idx="21253">
                  <c:v>94.43</c:v>
                </c:pt>
                <c:pt idx="21254">
                  <c:v>88.89</c:v>
                </c:pt>
                <c:pt idx="21255">
                  <c:v>86.47</c:v>
                </c:pt>
                <c:pt idx="21256">
                  <c:v>92.27</c:v>
                </c:pt>
                <c:pt idx="21257">
                  <c:v>97.36</c:v>
                </c:pt>
                <c:pt idx="21258">
                  <c:v>98.25</c:v>
                </c:pt>
                <c:pt idx="21259">
                  <c:v>95.4</c:v>
                </c:pt>
                <c:pt idx="21260">
                  <c:v>106.66</c:v>
                </c:pt>
                <c:pt idx="21261">
                  <c:v>102.37</c:v>
                </c:pt>
                <c:pt idx="21262">
                  <c:v>101.84</c:v>
                </c:pt>
                <c:pt idx="21263">
                  <c:v>102.65</c:v>
                </c:pt>
                <c:pt idx="21264">
                  <c:v>104.34</c:v>
                </c:pt>
                <c:pt idx="21265">
                  <c:v>104.85</c:v>
                </c:pt>
                <c:pt idx="21266">
                  <c:v>105.99</c:v>
                </c:pt>
                <c:pt idx="21267">
                  <c:v>106.64</c:v>
                </c:pt>
                <c:pt idx="21268">
                  <c:v>107.17</c:v>
                </c:pt>
                <c:pt idx="21269">
                  <c:v>108.31</c:v>
                </c:pt>
                <c:pt idx="21270">
                  <c:v>109.35</c:v>
                </c:pt>
                <c:pt idx="21271">
                  <c:v>113.04</c:v>
                </c:pt>
                <c:pt idx="21272">
                  <c:v>109.31</c:v>
                </c:pt>
                <c:pt idx="21273">
                  <c:v>111.51</c:v>
                </c:pt>
                <c:pt idx="21274">
                  <c:v>97.34</c:v>
                </c:pt>
                <c:pt idx="21275">
                  <c:v>99.52</c:v>
                </c:pt>
                <c:pt idx="21276">
                  <c:v>104.83</c:v>
                </c:pt>
                <c:pt idx="21277">
                  <c:v>106.74</c:v>
                </c:pt>
                <c:pt idx="21278">
                  <c:v>106.99</c:v>
                </c:pt>
                <c:pt idx="21279">
                  <c:v>108.48</c:v>
                </c:pt>
                <c:pt idx="21280">
                  <c:v>118.31</c:v>
                </c:pt>
                <c:pt idx="21281">
                  <c:v>115.62</c:v>
                </c:pt>
                <c:pt idx="21282">
                  <c:v>114.91</c:v>
                </c:pt>
                <c:pt idx="21283">
                  <c:v>107.46</c:v>
                </c:pt>
                <c:pt idx="21284">
                  <c:v>95.97</c:v>
                </c:pt>
                <c:pt idx="21285">
                  <c:v>95.79</c:v>
                </c:pt>
                <c:pt idx="21286">
                  <c:v>95.89</c:v>
                </c:pt>
                <c:pt idx="21287">
                  <c:v>91.01</c:v>
                </c:pt>
                <c:pt idx="21288">
                  <c:v>89.66</c:v>
                </c:pt>
                <c:pt idx="21289">
                  <c:v>86.24</c:v>
                </c:pt>
                <c:pt idx="21290">
                  <c:v>90.23</c:v>
                </c:pt>
                <c:pt idx="21291">
                  <c:v>94.59</c:v>
                </c:pt>
                <c:pt idx="21292">
                  <c:v>97.36</c:v>
                </c:pt>
                <c:pt idx="21293">
                  <c:v>100.78</c:v>
                </c:pt>
                <c:pt idx="21294">
                  <c:v>107.09</c:v>
                </c:pt>
                <c:pt idx="21295">
                  <c:v>108.7</c:v>
                </c:pt>
                <c:pt idx="21296">
                  <c:v>110.02</c:v>
                </c:pt>
                <c:pt idx="21297">
                  <c:v>111.35</c:v>
                </c:pt>
                <c:pt idx="21298">
                  <c:v>112.63</c:v>
                </c:pt>
                <c:pt idx="21299">
                  <c:v>106.46</c:v>
                </c:pt>
                <c:pt idx="21300">
                  <c:v>105.01</c:v>
                </c:pt>
                <c:pt idx="21301">
                  <c:v>105.85</c:v>
                </c:pt>
                <c:pt idx="21302">
                  <c:v>107.01</c:v>
                </c:pt>
                <c:pt idx="21303">
                  <c:v>107.99</c:v>
                </c:pt>
                <c:pt idx="21304">
                  <c:v>105.91</c:v>
                </c:pt>
                <c:pt idx="21305">
                  <c:v>102.02</c:v>
                </c:pt>
                <c:pt idx="21306">
                  <c:v>101.15</c:v>
                </c:pt>
                <c:pt idx="21307">
                  <c:v>100.29</c:v>
                </c:pt>
                <c:pt idx="21308">
                  <c:v>100.23</c:v>
                </c:pt>
                <c:pt idx="21309">
                  <c:v>100.03</c:v>
                </c:pt>
                <c:pt idx="21310">
                  <c:v>98.28</c:v>
                </c:pt>
                <c:pt idx="21311">
                  <c:v>101.9</c:v>
                </c:pt>
                <c:pt idx="21312">
                  <c:v>103.61</c:v>
                </c:pt>
                <c:pt idx="21313">
                  <c:v>102.88</c:v>
                </c:pt>
                <c:pt idx="21314">
                  <c:v>105.38</c:v>
                </c:pt>
                <c:pt idx="21315">
                  <c:v>77.510000000000005</c:v>
                </c:pt>
                <c:pt idx="21316">
                  <c:v>77.02</c:v>
                </c:pt>
                <c:pt idx="21317">
                  <c:v>77.040000000000006</c:v>
                </c:pt>
                <c:pt idx="21318">
                  <c:v>77.22</c:v>
                </c:pt>
                <c:pt idx="21319">
                  <c:v>77.650000000000006</c:v>
                </c:pt>
                <c:pt idx="21320">
                  <c:v>102.75</c:v>
                </c:pt>
                <c:pt idx="21321">
                  <c:v>110.88</c:v>
                </c:pt>
                <c:pt idx="21322">
                  <c:v>100.45</c:v>
                </c:pt>
                <c:pt idx="21323">
                  <c:v>106.64</c:v>
                </c:pt>
                <c:pt idx="21324">
                  <c:v>105.28</c:v>
                </c:pt>
                <c:pt idx="21325">
                  <c:v>96.99</c:v>
                </c:pt>
                <c:pt idx="21326">
                  <c:v>97.32</c:v>
                </c:pt>
                <c:pt idx="21327">
                  <c:v>98.91</c:v>
                </c:pt>
                <c:pt idx="21328">
                  <c:v>99.21</c:v>
                </c:pt>
                <c:pt idx="21329">
                  <c:v>97.77</c:v>
                </c:pt>
                <c:pt idx="21330">
                  <c:v>98.03</c:v>
                </c:pt>
                <c:pt idx="21331">
                  <c:v>99.78</c:v>
                </c:pt>
                <c:pt idx="21332">
                  <c:v>104.87</c:v>
                </c:pt>
                <c:pt idx="21333">
                  <c:v>103.98</c:v>
                </c:pt>
                <c:pt idx="21334">
                  <c:v>104.18</c:v>
                </c:pt>
                <c:pt idx="21335">
                  <c:v>104.79</c:v>
                </c:pt>
                <c:pt idx="21336">
                  <c:v>105.42</c:v>
                </c:pt>
                <c:pt idx="21337">
                  <c:v>106.32</c:v>
                </c:pt>
                <c:pt idx="21338">
                  <c:v>107.27</c:v>
                </c:pt>
                <c:pt idx="21339">
                  <c:v>108.03</c:v>
                </c:pt>
                <c:pt idx="21340">
                  <c:v>108.94</c:v>
                </c:pt>
                <c:pt idx="21341">
                  <c:v>110.59</c:v>
                </c:pt>
                <c:pt idx="21342">
                  <c:v>112.28</c:v>
                </c:pt>
                <c:pt idx="21343">
                  <c:v>111.35</c:v>
                </c:pt>
                <c:pt idx="21344">
                  <c:v>120.67</c:v>
                </c:pt>
                <c:pt idx="21345">
                  <c:v>115.74</c:v>
                </c:pt>
                <c:pt idx="21346">
                  <c:v>119.69</c:v>
                </c:pt>
                <c:pt idx="21347">
                  <c:v>120.92</c:v>
                </c:pt>
                <c:pt idx="21348">
                  <c:v>122.63</c:v>
                </c:pt>
                <c:pt idx="21349">
                  <c:v>120.92</c:v>
                </c:pt>
                <c:pt idx="21350">
                  <c:v>117.94</c:v>
                </c:pt>
                <c:pt idx="21351">
                  <c:v>118.49</c:v>
                </c:pt>
                <c:pt idx="21352">
                  <c:v>119</c:v>
                </c:pt>
                <c:pt idx="21353">
                  <c:v>119.35</c:v>
                </c:pt>
                <c:pt idx="21354">
                  <c:v>118.61</c:v>
                </c:pt>
                <c:pt idx="21355">
                  <c:v>108.7</c:v>
                </c:pt>
                <c:pt idx="21356">
                  <c:v>107.72</c:v>
                </c:pt>
                <c:pt idx="21357">
                  <c:v>96.28</c:v>
                </c:pt>
                <c:pt idx="21358">
                  <c:v>106.87</c:v>
                </c:pt>
                <c:pt idx="21359">
                  <c:v>111.65</c:v>
                </c:pt>
                <c:pt idx="21360">
                  <c:v>112.75</c:v>
                </c:pt>
                <c:pt idx="21361">
                  <c:v>113.54</c:v>
                </c:pt>
                <c:pt idx="21362">
                  <c:v>109.09</c:v>
                </c:pt>
                <c:pt idx="21363">
                  <c:v>106.5</c:v>
                </c:pt>
                <c:pt idx="21364">
                  <c:v>107.11</c:v>
                </c:pt>
                <c:pt idx="21365">
                  <c:v>108.54</c:v>
                </c:pt>
                <c:pt idx="21366">
                  <c:v>108.92</c:v>
                </c:pt>
                <c:pt idx="21367">
                  <c:v>110.35</c:v>
                </c:pt>
                <c:pt idx="21368">
                  <c:v>112.47</c:v>
                </c:pt>
                <c:pt idx="21369">
                  <c:v>114.28</c:v>
                </c:pt>
                <c:pt idx="21370">
                  <c:v>107.84</c:v>
                </c:pt>
                <c:pt idx="21371">
                  <c:v>104.85</c:v>
                </c:pt>
                <c:pt idx="21372">
                  <c:v>110.08</c:v>
                </c:pt>
                <c:pt idx="21373">
                  <c:v>109.47</c:v>
                </c:pt>
                <c:pt idx="21374">
                  <c:v>107.07</c:v>
                </c:pt>
                <c:pt idx="21375">
                  <c:v>95.26</c:v>
                </c:pt>
                <c:pt idx="21376">
                  <c:v>90.86</c:v>
                </c:pt>
                <c:pt idx="21377">
                  <c:v>91.68</c:v>
                </c:pt>
                <c:pt idx="21378">
                  <c:v>94.81</c:v>
                </c:pt>
                <c:pt idx="21379">
                  <c:v>102.75</c:v>
                </c:pt>
                <c:pt idx="21380">
                  <c:v>103.63</c:v>
                </c:pt>
                <c:pt idx="21381">
                  <c:v>105.42</c:v>
                </c:pt>
                <c:pt idx="21382">
                  <c:v>105.63</c:v>
                </c:pt>
                <c:pt idx="21383">
                  <c:v>106.36</c:v>
                </c:pt>
                <c:pt idx="21384">
                  <c:v>107.74</c:v>
                </c:pt>
                <c:pt idx="21385">
                  <c:v>112.79</c:v>
                </c:pt>
                <c:pt idx="21386">
                  <c:v>113.48</c:v>
                </c:pt>
                <c:pt idx="21387">
                  <c:v>115.42</c:v>
                </c:pt>
                <c:pt idx="21388">
                  <c:v>116.19</c:v>
                </c:pt>
                <c:pt idx="21389">
                  <c:v>112.95</c:v>
                </c:pt>
                <c:pt idx="21390">
                  <c:v>109.31</c:v>
                </c:pt>
                <c:pt idx="21391">
                  <c:v>113.02</c:v>
                </c:pt>
                <c:pt idx="21392">
                  <c:v>113.91</c:v>
                </c:pt>
                <c:pt idx="21393">
                  <c:v>113.73</c:v>
                </c:pt>
                <c:pt idx="21394">
                  <c:v>108.05</c:v>
                </c:pt>
                <c:pt idx="21395">
                  <c:v>106.07</c:v>
                </c:pt>
                <c:pt idx="21396">
                  <c:v>106.4</c:v>
                </c:pt>
                <c:pt idx="21397">
                  <c:v>106.62</c:v>
                </c:pt>
                <c:pt idx="21398">
                  <c:v>107.03</c:v>
                </c:pt>
                <c:pt idx="21399">
                  <c:v>107.48</c:v>
                </c:pt>
                <c:pt idx="21400">
                  <c:v>107.74</c:v>
                </c:pt>
                <c:pt idx="21401">
                  <c:v>107.93</c:v>
                </c:pt>
                <c:pt idx="21402">
                  <c:v>108.15</c:v>
                </c:pt>
                <c:pt idx="21403">
                  <c:v>98.95</c:v>
                </c:pt>
                <c:pt idx="21404">
                  <c:v>75.37</c:v>
                </c:pt>
                <c:pt idx="21405">
                  <c:v>77.45</c:v>
                </c:pt>
                <c:pt idx="21406">
                  <c:v>93.61</c:v>
                </c:pt>
                <c:pt idx="21407">
                  <c:v>102.51</c:v>
                </c:pt>
                <c:pt idx="21408">
                  <c:v>104.24</c:v>
                </c:pt>
                <c:pt idx="21409">
                  <c:v>105.18</c:v>
                </c:pt>
                <c:pt idx="21410">
                  <c:v>106.2</c:v>
                </c:pt>
                <c:pt idx="21411">
                  <c:v>106.58</c:v>
                </c:pt>
                <c:pt idx="21412">
                  <c:v>106.62</c:v>
                </c:pt>
                <c:pt idx="21413">
                  <c:v>106.85</c:v>
                </c:pt>
                <c:pt idx="21414">
                  <c:v>107.23</c:v>
                </c:pt>
                <c:pt idx="21415">
                  <c:v>107.44</c:v>
                </c:pt>
                <c:pt idx="21416">
                  <c:v>103.34</c:v>
                </c:pt>
                <c:pt idx="21417">
                  <c:v>92.62</c:v>
                </c:pt>
                <c:pt idx="21418">
                  <c:v>94.16</c:v>
                </c:pt>
                <c:pt idx="21419">
                  <c:v>115.56</c:v>
                </c:pt>
                <c:pt idx="21420">
                  <c:v>112.26</c:v>
                </c:pt>
                <c:pt idx="21421">
                  <c:v>99.09</c:v>
                </c:pt>
                <c:pt idx="21422">
                  <c:v>99.76</c:v>
                </c:pt>
                <c:pt idx="21423">
                  <c:v>100.21</c:v>
                </c:pt>
                <c:pt idx="21424">
                  <c:v>100.64</c:v>
                </c:pt>
                <c:pt idx="21425">
                  <c:v>100.76</c:v>
                </c:pt>
                <c:pt idx="21426">
                  <c:v>101.63</c:v>
                </c:pt>
                <c:pt idx="21427">
                  <c:v>102.61</c:v>
                </c:pt>
                <c:pt idx="21428">
                  <c:v>105.42</c:v>
                </c:pt>
                <c:pt idx="21429">
                  <c:v>106.26</c:v>
                </c:pt>
                <c:pt idx="21430">
                  <c:v>110.88</c:v>
                </c:pt>
                <c:pt idx="21431">
                  <c:v>114.52</c:v>
                </c:pt>
                <c:pt idx="21432">
                  <c:v>116.44</c:v>
                </c:pt>
                <c:pt idx="21433">
                  <c:v>117.72</c:v>
                </c:pt>
                <c:pt idx="21434">
                  <c:v>118.98</c:v>
                </c:pt>
                <c:pt idx="21435">
                  <c:v>120.57</c:v>
                </c:pt>
                <c:pt idx="21436">
                  <c:v>121.2</c:v>
                </c:pt>
                <c:pt idx="21437">
                  <c:v>103.79</c:v>
                </c:pt>
                <c:pt idx="21438">
                  <c:v>105.77</c:v>
                </c:pt>
                <c:pt idx="21439">
                  <c:v>128.61000000000001</c:v>
                </c:pt>
                <c:pt idx="21440">
                  <c:v>121.59</c:v>
                </c:pt>
                <c:pt idx="21441">
                  <c:v>113.32</c:v>
                </c:pt>
                <c:pt idx="21442">
                  <c:v>117.35</c:v>
                </c:pt>
                <c:pt idx="21443">
                  <c:v>118.59</c:v>
                </c:pt>
                <c:pt idx="21444">
                  <c:v>119.67</c:v>
                </c:pt>
                <c:pt idx="21445">
                  <c:v>117.76</c:v>
                </c:pt>
                <c:pt idx="21446">
                  <c:v>106.15</c:v>
                </c:pt>
                <c:pt idx="21447">
                  <c:v>97.18</c:v>
                </c:pt>
                <c:pt idx="21448">
                  <c:v>107.36</c:v>
                </c:pt>
                <c:pt idx="21449">
                  <c:v>120.77</c:v>
                </c:pt>
                <c:pt idx="21450">
                  <c:v>115.5</c:v>
                </c:pt>
                <c:pt idx="21451">
                  <c:v>111.81</c:v>
                </c:pt>
                <c:pt idx="21452">
                  <c:v>107.09</c:v>
                </c:pt>
                <c:pt idx="21453">
                  <c:v>108.27</c:v>
                </c:pt>
                <c:pt idx="21454">
                  <c:v>110.72</c:v>
                </c:pt>
                <c:pt idx="21455">
                  <c:v>113.38</c:v>
                </c:pt>
                <c:pt idx="21456">
                  <c:v>115.95</c:v>
                </c:pt>
                <c:pt idx="21457">
                  <c:v>118.21</c:v>
                </c:pt>
                <c:pt idx="21458">
                  <c:v>119.57</c:v>
                </c:pt>
                <c:pt idx="21459">
                  <c:v>112.85</c:v>
                </c:pt>
                <c:pt idx="21460">
                  <c:v>96.3</c:v>
                </c:pt>
                <c:pt idx="21461">
                  <c:v>90.31</c:v>
                </c:pt>
                <c:pt idx="21462">
                  <c:v>91.78</c:v>
                </c:pt>
                <c:pt idx="21463">
                  <c:v>93.04</c:v>
                </c:pt>
                <c:pt idx="21464">
                  <c:v>92.6</c:v>
                </c:pt>
                <c:pt idx="21465">
                  <c:v>91.68</c:v>
                </c:pt>
                <c:pt idx="21466">
                  <c:v>90.84</c:v>
                </c:pt>
                <c:pt idx="21467">
                  <c:v>90.19</c:v>
                </c:pt>
                <c:pt idx="21468">
                  <c:v>86.08</c:v>
                </c:pt>
                <c:pt idx="21469">
                  <c:v>93.33</c:v>
                </c:pt>
                <c:pt idx="21470">
                  <c:v>86.91</c:v>
                </c:pt>
                <c:pt idx="21471">
                  <c:v>86.89</c:v>
                </c:pt>
                <c:pt idx="21472">
                  <c:v>86.96</c:v>
                </c:pt>
                <c:pt idx="21473">
                  <c:v>88.16</c:v>
                </c:pt>
                <c:pt idx="21474">
                  <c:v>84.96</c:v>
                </c:pt>
                <c:pt idx="21475">
                  <c:v>85.55</c:v>
                </c:pt>
                <c:pt idx="21476">
                  <c:v>102.94</c:v>
                </c:pt>
                <c:pt idx="21477">
                  <c:v>102.67</c:v>
                </c:pt>
                <c:pt idx="21478">
                  <c:v>97.16</c:v>
                </c:pt>
                <c:pt idx="21479">
                  <c:v>98.42</c:v>
                </c:pt>
                <c:pt idx="21480">
                  <c:v>99.74</c:v>
                </c:pt>
                <c:pt idx="21481">
                  <c:v>101.84</c:v>
                </c:pt>
                <c:pt idx="21482">
                  <c:v>103.12</c:v>
                </c:pt>
                <c:pt idx="21483">
                  <c:v>104.24</c:v>
                </c:pt>
                <c:pt idx="21484">
                  <c:v>109.05</c:v>
                </c:pt>
                <c:pt idx="21485">
                  <c:v>111.51</c:v>
                </c:pt>
                <c:pt idx="21486">
                  <c:v>106.95</c:v>
                </c:pt>
                <c:pt idx="21487">
                  <c:v>106.03</c:v>
                </c:pt>
                <c:pt idx="21488">
                  <c:v>108.15</c:v>
                </c:pt>
                <c:pt idx="21489">
                  <c:v>108.78</c:v>
                </c:pt>
                <c:pt idx="21490">
                  <c:v>109.27</c:v>
                </c:pt>
                <c:pt idx="21491">
                  <c:v>111.14</c:v>
                </c:pt>
                <c:pt idx="21492">
                  <c:v>111.47</c:v>
                </c:pt>
                <c:pt idx="21493">
                  <c:v>108.86</c:v>
                </c:pt>
                <c:pt idx="21494">
                  <c:v>109.39</c:v>
                </c:pt>
                <c:pt idx="21495">
                  <c:v>108.15</c:v>
                </c:pt>
                <c:pt idx="21496">
                  <c:v>105.71</c:v>
                </c:pt>
                <c:pt idx="21497">
                  <c:v>106.48</c:v>
                </c:pt>
                <c:pt idx="21498">
                  <c:v>106.79</c:v>
                </c:pt>
                <c:pt idx="21499">
                  <c:v>107.23</c:v>
                </c:pt>
                <c:pt idx="21500">
                  <c:v>108.31</c:v>
                </c:pt>
                <c:pt idx="21501">
                  <c:v>109.92</c:v>
                </c:pt>
                <c:pt idx="21502">
                  <c:v>111.2</c:v>
                </c:pt>
                <c:pt idx="21503">
                  <c:v>108.09</c:v>
                </c:pt>
                <c:pt idx="21504">
                  <c:v>98.68</c:v>
                </c:pt>
                <c:pt idx="21505">
                  <c:v>115.56</c:v>
                </c:pt>
                <c:pt idx="21506">
                  <c:v>117.17</c:v>
                </c:pt>
                <c:pt idx="21507">
                  <c:v>117.03</c:v>
                </c:pt>
                <c:pt idx="21508">
                  <c:v>117.72</c:v>
                </c:pt>
                <c:pt idx="21509">
                  <c:v>118.55</c:v>
                </c:pt>
                <c:pt idx="21510">
                  <c:v>119.04</c:v>
                </c:pt>
                <c:pt idx="21511">
                  <c:v>120.12</c:v>
                </c:pt>
                <c:pt idx="21512">
                  <c:v>121.91</c:v>
                </c:pt>
                <c:pt idx="21513">
                  <c:v>121.06</c:v>
                </c:pt>
                <c:pt idx="21514">
                  <c:v>105.28</c:v>
                </c:pt>
                <c:pt idx="21515">
                  <c:v>101.25</c:v>
                </c:pt>
                <c:pt idx="21516">
                  <c:v>86.63</c:v>
                </c:pt>
                <c:pt idx="21517">
                  <c:v>79.89</c:v>
                </c:pt>
                <c:pt idx="21518">
                  <c:v>98.72</c:v>
                </c:pt>
                <c:pt idx="21519">
                  <c:v>98.01</c:v>
                </c:pt>
                <c:pt idx="21520">
                  <c:v>102.06</c:v>
                </c:pt>
                <c:pt idx="21521">
                  <c:v>101.94</c:v>
                </c:pt>
                <c:pt idx="21522">
                  <c:v>93.47</c:v>
                </c:pt>
                <c:pt idx="21523">
                  <c:v>93.88</c:v>
                </c:pt>
                <c:pt idx="21524">
                  <c:v>95.38</c:v>
                </c:pt>
                <c:pt idx="21525">
                  <c:v>98.48</c:v>
                </c:pt>
                <c:pt idx="21526">
                  <c:v>101.23</c:v>
                </c:pt>
                <c:pt idx="21527">
                  <c:v>99.03</c:v>
                </c:pt>
                <c:pt idx="21528">
                  <c:v>98.5</c:v>
                </c:pt>
                <c:pt idx="21529">
                  <c:v>94.55</c:v>
                </c:pt>
                <c:pt idx="21530">
                  <c:v>81.760000000000005</c:v>
                </c:pt>
                <c:pt idx="21531">
                  <c:v>78.59</c:v>
                </c:pt>
                <c:pt idx="21532">
                  <c:v>79.3</c:v>
                </c:pt>
                <c:pt idx="21533">
                  <c:v>79.989999999999995</c:v>
                </c:pt>
                <c:pt idx="21534">
                  <c:v>80.62</c:v>
                </c:pt>
                <c:pt idx="21535">
                  <c:v>81.17</c:v>
                </c:pt>
                <c:pt idx="21536">
                  <c:v>81.7</c:v>
                </c:pt>
                <c:pt idx="21537">
                  <c:v>87.48</c:v>
                </c:pt>
                <c:pt idx="21538">
                  <c:v>109.74</c:v>
                </c:pt>
                <c:pt idx="21539">
                  <c:v>105.38</c:v>
                </c:pt>
                <c:pt idx="21540">
                  <c:v>106.85</c:v>
                </c:pt>
                <c:pt idx="21541">
                  <c:v>98.54</c:v>
                </c:pt>
                <c:pt idx="21542">
                  <c:v>94.57</c:v>
                </c:pt>
                <c:pt idx="21543">
                  <c:v>94.88</c:v>
                </c:pt>
                <c:pt idx="21544">
                  <c:v>95.3</c:v>
                </c:pt>
                <c:pt idx="21545">
                  <c:v>95.63</c:v>
                </c:pt>
                <c:pt idx="21546">
                  <c:v>96.06</c:v>
                </c:pt>
                <c:pt idx="21547">
                  <c:v>92.07</c:v>
                </c:pt>
                <c:pt idx="21548">
                  <c:v>91.54</c:v>
                </c:pt>
                <c:pt idx="21549">
                  <c:v>91.86</c:v>
                </c:pt>
                <c:pt idx="21550">
                  <c:v>92.15</c:v>
                </c:pt>
                <c:pt idx="21551">
                  <c:v>76.709999999999994</c:v>
                </c:pt>
                <c:pt idx="21552">
                  <c:v>56.09</c:v>
                </c:pt>
                <c:pt idx="21553">
                  <c:v>58.8</c:v>
                </c:pt>
                <c:pt idx="21554">
                  <c:v>56.29</c:v>
                </c:pt>
                <c:pt idx="21555">
                  <c:v>61.73</c:v>
                </c:pt>
                <c:pt idx="21556">
                  <c:v>65.09</c:v>
                </c:pt>
                <c:pt idx="21557">
                  <c:v>82.07</c:v>
                </c:pt>
                <c:pt idx="21558">
                  <c:v>88.65</c:v>
                </c:pt>
                <c:pt idx="21559">
                  <c:v>90.21</c:v>
                </c:pt>
                <c:pt idx="21560">
                  <c:v>92.09</c:v>
                </c:pt>
                <c:pt idx="21561">
                  <c:v>92.29</c:v>
                </c:pt>
                <c:pt idx="21562">
                  <c:v>86.32</c:v>
                </c:pt>
                <c:pt idx="21563">
                  <c:v>85.67</c:v>
                </c:pt>
                <c:pt idx="21564">
                  <c:v>85.47</c:v>
                </c:pt>
                <c:pt idx="21565">
                  <c:v>85.53</c:v>
                </c:pt>
                <c:pt idx="21566">
                  <c:v>85.82</c:v>
                </c:pt>
                <c:pt idx="21567">
                  <c:v>92.39</c:v>
                </c:pt>
                <c:pt idx="21568">
                  <c:v>106.99</c:v>
                </c:pt>
                <c:pt idx="21569">
                  <c:v>113.91</c:v>
                </c:pt>
                <c:pt idx="21570">
                  <c:v>114.99</c:v>
                </c:pt>
                <c:pt idx="21571">
                  <c:v>116.5</c:v>
                </c:pt>
                <c:pt idx="21572">
                  <c:v>118.13</c:v>
                </c:pt>
                <c:pt idx="21573">
                  <c:v>119.63</c:v>
                </c:pt>
                <c:pt idx="21574">
                  <c:v>120.71</c:v>
                </c:pt>
                <c:pt idx="21575">
                  <c:v>122.6</c:v>
                </c:pt>
                <c:pt idx="21576">
                  <c:v>124.4</c:v>
                </c:pt>
                <c:pt idx="21577">
                  <c:v>124.72</c:v>
                </c:pt>
                <c:pt idx="21578">
                  <c:v>123.07</c:v>
                </c:pt>
                <c:pt idx="21579">
                  <c:v>119.04</c:v>
                </c:pt>
                <c:pt idx="21580">
                  <c:v>114.95</c:v>
                </c:pt>
                <c:pt idx="21581">
                  <c:v>107.29</c:v>
                </c:pt>
                <c:pt idx="21582">
                  <c:v>107.78</c:v>
                </c:pt>
                <c:pt idx="21583">
                  <c:v>108.48</c:v>
                </c:pt>
                <c:pt idx="21584">
                  <c:v>109.11</c:v>
                </c:pt>
                <c:pt idx="21585">
                  <c:v>109.57</c:v>
                </c:pt>
                <c:pt idx="21586">
                  <c:v>110.1</c:v>
                </c:pt>
                <c:pt idx="21587">
                  <c:v>107.52</c:v>
                </c:pt>
                <c:pt idx="21588">
                  <c:v>100.49</c:v>
                </c:pt>
                <c:pt idx="21589">
                  <c:v>100.92</c:v>
                </c:pt>
                <c:pt idx="21590">
                  <c:v>101.84</c:v>
                </c:pt>
                <c:pt idx="21591">
                  <c:v>111.98</c:v>
                </c:pt>
                <c:pt idx="21592">
                  <c:v>115.23</c:v>
                </c:pt>
                <c:pt idx="21593">
                  <c:v>119.67</c:v>
                </c:pt>
                <c:pt idx="21594">
                  <c:v>120.67</c:v>
                </c:pt>
                <c:pt idx="21595">
                  <c:v>121.67</c:v>
                </c:pt>
                <c:pt idx="21596">
                  <c:v>122.73</c:v>
                </c:pt>
                <c:pt idx="21597">
                  <c:v>118.27</c:v>
                </c:pt>
                <c:pt idx="21598">
                  <c:v>118.19</c:v>
                </c:pt>
                <c:pt idx="21599">
                  <c:v>116.56</c:v>
                </c:pt>
                <c:pt idx="21600">
                  <c:v>117.49</c:v>
                </c:pt>
                <c:pt idx="21601">
                  <c:v>118.47</c:v>
                </c:pt>
                <c:pt idx="21602">
                  <c:v>116.72</c:v>
                </c:pt>
                <c:pt idx="21603">
                  <c:v>119.73</c:v>
                </c:pt>
                <c:pt idx="21604">
                  <c:v>107.62</c:v>
                </c:pt>
                <c:pt idx="21605">
                  <c:v>103.34</c:v>
                </c:pt>
                <c:pt idx="21606">
                  <c:v>96.08</c:v>
                </c:pt>
                <c:pt idx="21607">
                  <c:v>109.17</c:v>
                </c:pt>
                <c:pt idx="21608">
                  <c:v>104.91</c:v>
                </c:pt>
                <c:pt idx="21609">
                  <c:v>99.05</c:v>
                </c:pt>
                <c:pt idx="21610">
                  <c:v>104.63</c:v>
                </c:pt>
                <c:pt idx="21611">
                  <c:v>107.48</c:v>
                </c:pt>
                <c:pt idx="21612">
                  <c:v>106.64</c:v>
                </c:pt>
                <c:pt idx="21613">
                  <c:v>109.66</c:v>
                </c:pt>
                <c:pt idx="21614">
                  <c:v>106.56</c:v>
                </c:pt>
                <c:pt idx="21615">
                  <c:v>103.65</c:v>
                </c:pt>
                <c:pt idx="21616">
                  <c:v>104.34</c:v>
                </c:pt>
                <c:pt idx="21617">
                  <c:v>103.98</c:v>
                </c:pt>
                <c:pt idx="21618">
                  <c:v>98.87</c:v>
                </c:pt>
                <c:pt idx="21619">
                  <c:v>94.94</c:v>
                </c:pt>
                <c:pt idx="21620">
                  <c:v>95.02</c:v>
                </c:pt>
                <c:pt idx="21621">
                  <c:v>95.24</c:v>
                </c:pt>
                <c:pt idx="21622">
                  <c:v>95.47</c:v>
                </c:pt>
                <c:pt idx="21623">
                  <c:v>95.97</c:v>
                </c:pt>
                <c:pt idx="21624">
                  <c:v>96.73</c:v>
                </c:pt>
                <c:pt idx="21625">
                  <c:v>97.48</c:v>
                </c:pt>
                <c:pt idx="21626">
                  <c:v>96.81</c:v>
                </c:pt>
                <c:pt idx="21627">
                  <c:v>94.04</c:v>
                </c:pt>
                <c:pt idx="21628">
                  <c:v>94.57</c:v>
                </c:pt>
                <c:pt idx="21629">
                  <c:v>96.81</c:v>
                </c:pt>
                <c:pt idx="21630">
                  <c:v>99.05</c:v>
                </c:pt>
                <c:pt idx="21631">
                  <c:v>99.07</c:v>
                </c:pt>
                <c:pt idx="21632">
                  <c:v>99.76</c:v>
                </c:pt>
                <c:pt idx="21633">
                  <c:v>103.67</c:v>
                </c:pt>
                <c:pt idx="21634">
                  <c:v>108.23</c:v>
                </c:pt>
                <c:pt idx="21635">
                  <c:v>106.58</c:v>
                </c:pt>
                <c:pt idx="21636">
                  <c:v>106.17</c:v>
                </c:pt>
                <c:pt idx="21637">
                  <c:v>106.07</c:v>
                </c:pt>
                <c:pt idx="21638">
                  <c:v>105.97</c:v>
                </c:pt>
                <c:pt idx="21639">
                  <c:v>106.34</c:v>
                </c:pt>
                <c:pt idx="21640">
                  <c:v>106.15</c:v>
                </c:pt>
                <c:pt idx="21641">
                  <c:v>114.16</c:v>
                </c:pt>
                <c:pt idx="21642">
                  <c:v>116.86</c:v>
                </c:pt>
                <c:pt idx="21643">
                  <c:v>115.8</c:v>
                </c:pt>
                <c:pt idx="21644">
                  <c:v>116.6</c:v>
                </c:pt>
                <c:pt idx="21645">
                  <c:v>116.6</c:v>
                </c:pt>
                <c:pt idx="21646">
                  <c:v>107.31</c:v>
                </c:pt>
                <c:pt idx="21647">
                  <c:v>110.23</c:v>
                </c:pt>
                <c:pt idx="21648">
                  <c:v>108.41</c:v>
                </c:pt>
                <c:pt idx="21649">
                  <c:v>114.83</c:v>
                </c:pt>
                <c:pt idx="21650">
                  <c:v>113.06</c:v>
                </c:pt>
                <c:pt idx="21651">
                  <c:v>108.86</c:v>
                </c:pt>
                <c:pt idx="21652">
                  <c:v>104.71</c:v>
                </c:pt>
                <c:pt idx="21653">
                  <c:v>105.03</c:v>
                </c:pt>
                <c:pt idx="21654">
                  <c:v>105.16</c:v>
                </c:pt>
                <c:pt idx="21655">
                  <c:v>105.52</c:v>
                </c:pt>
                <c:pt idx="21656">
                  <c:v>106.66</c:v>
                </c:pt>
                <c:pt idx="21657">
                  <c:v>107.86</c:v>
                </c:pt>
                <c:pt idx="21658">
                  <c:v>99.46</c:v>
                </c:pt>
                <c:pt idx="21659">
                  <c:v>77.69</c:v>
                </c:pt>
                <c:pt idx="21660">
                  <c:v>75.94</c:v>
                </c:pt>
                <c:pt idx="21661">
                  <c:v>71.599999999999994</c:v>
                </c:pt>
                <c:pt idx="21662">
                  <c:v>71.650000000000006</c:v>
                </c:pt>
                <c:pt idx="21663">
                  <c:v>71.38</c:v>
                </c:pt>
                <c:pt idx="21664">
                  <c:v>66.19</c:v>
                </c:pt>
                <c:pt idx="21665">
                  <c:v>64.739999999999995</c:v>
                </c:pt>
                <c:pt idx="21666">
                  <c:v>59.08</c:v>
                </c:pt>
                <c:pt idx="21667">
                  <c:v>60.14</c:v>
                </c:pt>
                <c:pt idx="21668">
                  <c:v>63.89</c:v>
                </c:pt>
                <c:pt idx="21669">
                  <c:v>59.45</c:v>
                </c:pt>
                <c:pt idx="21670">
                  <c:v>50.19</c:v>
                </c:pt>
                <c:pt idx="21671">
                  <c:v>84.8</c:v>
                </c:pt>
                <c:pt idx="21672">
                  <c:v>81.23</c:v>
                </c:pt>
                <c:pt idx="21673">
                  <c:v>82.94</c:v>
                </c:pt>
                <c:pt idx="21674">
                  <c:v>77.489999999999995</c:v>
                </c:pt>
                <c:pt idx="21675">
                  <c:v>78.319999999999993</c:v>
                </c:pt>
                <c:pt idx="21676">
                  <c:v>78.69</c:v>
                </c:pt>
                <c:pt idx="21677">
                  <c:v>79.260000000000005</c:v>
                </c:pt>
                <c:pt idx="21678">
                  <c:v>79.790000000000006</c:v>
                </c:pt>
                <c:pt idx="21679">
                  <c:v>80.400000000000006</c:v>
                </c:pt>
                <c:pt idx="21680">
                  <c:v>80.95</c:v>
                </c:pt>
                <c:pt idx="21681">
                  <c:v>81.34</c:v>
                </c:pt>
                <c:pt idx="21682">
                  <c:v>81.819999999999993</c:v>
                </c:pt>
                <c:pt idx="21683">
                  <c:v>73.819999999999993</c:v>
                </c:pt>
                <c:pt idx="21684">
                  <c:v>73.23</c:v>
                </c:pt>
                <c:pt idx="21685">
                  <c:v>75.98</c:v>
                </c:pt>
                <c:pt idx="21686">
                  <c:v>76</c:v>
                </c:pt>
                <c:pt idx="21687">
                  <c:v>96.83</c:v>
                </c:pt>
                <c:pt idx="21688">
                  <c:v>95.38</c:v>
                </c:pt>
                <c:pt idx="21689">
                  <c:v>90.6</c:v>
                </c:pt>
                <c:pt idx="21690">
                  <c:v>92.13</c:v>
                </c:pt>
                <c:pt idx="21691">
                  <c:v>93.94</c:v>
                </c:pt>
                <c:pt idx="21692">
                  <c:v>97.48</c:v>
                </c:pt>
                <c:pt idx="21693">
                  <c:v>96.77</c:v>
                </c:pt>
                <c:pt idx="21694">
                  <c:v>95.93</c:v>
                </c:pt>
                <c:pt idx="21695">
                  <c:v>93.69</c:v>
                </c:pt>
                <c:pt idx="21696">
                  <c:v>94.26</c:v>
                </c:pt>
                <c:pt idx="21697">
                  <c:v>105.03</c:v>
                </c:pt>
                <c:pt idx="21698">
                  <c:v>109.15</c:v>
                </c:pt>
                <c:pt idx="21699">
                  <c:v>110.57</c:v>
                </c:pt>
                <c:pt idx="21700">
                  <c:v>111.31</c:v>
                </c:pt>
                <c:pt idx="21701">
                  <c:v>111.94</c:v>
                </c:pt>
                <c:pt idx="21702">
                  <c:v>112.57</c:v>
                </c:pt>
                <c:pt idx="21703">
                  <c:v>113.16</c:v>
                </c:pt>
                <c:pt idx="21704">
                  <c:v>113.81</c:v>
                </c:pt>
                <c:pt idx="21705">
                  <c:v>112.95</c:v>
                </c:pt>
                <c:pt idx="21706">
                  <c:v>116.7</c:v>
                </c:pt>
                <c:pt idx="21707">
                  <c:v>109.76</c:v>
                </c:pt>
                <c:pt idx="21708">
                  <c:v>106.4</c:v>
                </c:pt>
                <c:pt idx="21709">
                  <c:v>107.89</c:v>
                </c:pt>
                <c:pt idx="21710">
                  <c:v>110.88</c:v>
                </c:pt>
                <c:pt idx="21711">
                  <c:v>110.69</c:v>
                </c:pt>
                <c:pt idx="21712">
                  <c:v>111.08</c:v>
                </c:pt>
                <c:pt idx="21713">
                  <c:v>111.49</c:v>
                </c:pt>
                <c:pt idx="21714">
                  <c:v>112.24</c:v>
                </c:pt>
                <c:pt idx="21715">
                  <c:v>112.95</c:v>
                </c:pt>
                <c:pt idx="21716">
                  <c:v>113.5</c:v>
                </c:pt>
                <c:pt idx="21717">
                  <c:v>110.17</c:v>
                </c:pt>
                <c:pt idx="21718">
                  <c:v>106.91</c:v>
                </c:pt>
                <c:pt idx="21719">
                  <c:v>106.22</c:v>
                </c:pt>
                <c:pt idx="21720">
                  <c:v>106.77</c:v>
                </c:pt>
                <c:pt idx="21721">
                  <c:v>109.23</c:v>
                </c:pt>
                <c:pt idx="21722">
                  <c:v>113.28</c:v>
                </c:pt>
                <c:pt idx="21723">
                  <c:v>98.11</c:v>
                </c:pt>
                <c:pt idx="21724">
                  <c:v>99.31</c:v>
                </c:pt>
                <c:pt idx="21725">
                  <c:v>100.94</c:v>
                </c:pt>
                <c:pt idx="21726">
                  <c:v>95.26</c:v>
                </c:pt>
                <c:pt idx="21727">
                  <c:v>100.56</c:v>
                </c:pt>
                <c:pt idx="21728">
                  <c:v>102.1</c:v>
                </c:pt>
                <c:pt idx="21729">
                  <c:v>103.41</c:v>
                </c:pt>
                <c:pt idx="21730">
                  <c:v>104.63</c:v>
                </c:pt>
                <c:pt idx="21731">
                  <c:v>105.77</c:v>
                </c:pt>
                <c:pt idx="21732">
                  <c:v>112.16</c:v>
                </c:pt>
                <c:pt idx="21733">
                  <c:v>113.63</c:v>
                </c:pt>
                <c:pt idx="21734">
                  <c:v>102.41</c:v>
                </c:pt>
                <c:pt idx="21735">
                  <c:v>109.45</c:v>
                </c:pt>
                <c:pt idx="21736">
                  <c:v>115.17</c:v>
                </c:pt>
                <c:pt idx="21737">
                  <c:v>119.69</c:v>
                </c:pt>
                <c:pt idx="21738">
                  <c:v>116.54</c:v>
                </c:pt>
                <c:pt idx="21739">
                  <c:v>111.02</c:v>
                </c:pt>
                <c:pt idx="21740">
                  <c:v>106.15</c:v>
                </c:pt>
                <c:pt idx="21741">
                  <c:v>111.1</c:v>
                </c:pt>
                <c:pt idx="21742">
                  <c:v>110.12</c:v>
                </c:pt>
                <c:pt idx="21743">
                  <c:v>109.98</c:v>
                </c:pt>
                <c:pt idx="21744">
                  <c:v>109.13</c:v>
                </c:pt>
                <c:pt idx="21745">
                  <c:v>109.72</c:v>
                </c:pt>
                <c:pt idx="21746">
                  <c:v>110.1</c:v>
                </c:pt>
                <c:pt idx="21747">
                  <c:v>110.35</c:v>
                </c:pt>
                <c:pt idx="21748">
                  <c:v>110.92</c:v>
                </c:pt>
                <c:pt idx="21749">
                  <c:v>111.51</c:v>
                </c:pt>
                <c:pt idx="21750">
                  <c:v>110.33</c:v>
                </c:pt>
                <c:pt idx="21751">
                  <c:v>98.09</c:v>
                </c:pt>
                <c:pt idx="21752">
                  <c:v>104.71</c:v>
                </c:pt>
                <c:pt idx="21753">
                  <c:v>104.02</c:v>
                </c:pt>
                <c:pt idx="21754">
                  <c:v>101.84</c:v>
                </c:pt>
                <c:pt idx="21755">
                  <c:v>100.82</c:v>
                </c:pt>
                <c:pt idx="21756">
                  <c:v>98.03</c:v>
                </c:pt>
                <c:pt idx="21757">
                  <c:v>93.57</c:v>
                </c:pt>
                <c:pt idx="21758">
                  <c:v>96.71</c:v>
                </c:pt>
                <c:pt idx="21759">
                  <c:v>107.93</c:v>
                </c:pt>
                <c:pt idx="21760">
                  <c:v>108.8</c:v>
                </c:pt>
                <c:pt idx="21761">
                  <c:v>110.1</c:v>
                </c:pt>
                <c:pt idx="21762">
                  <c:v>107.15</c:v>
                </c:pt>
                <c:pt idx="21763">
                  <c:v>107.11</c:v>
                </c:pt>
                <c:pt idx="21764">
                  <c:v>116.82</c:v>
                </c:pt>
                <c:pt idx="21765">
                  <c:v>120.67</c:v>
                </c:pt>
                <c:pt idx="21766">
                  <c:v>121.97</c:v>
                </c:pt>
                <c:pt idx="21767">
                  <c:v>125.64</c:v>
                </c:pt>
                <c:pt idx="21768">
                  <c:v>117.86</c:v>
                </c:pt>
                <c:pt idx="21769">
                  <c:v>116.78</c:v>
                </c:pt>
                <c:pt idx="21770">
                  <c:v>115.28</c:v>
                </c:pt>
                <c:pt idx="21771">
                  <c:v>113.24</c:v>
                </c:pt>
                <c:pt idx="21772">
                  <c:v>98.23</c:v>
                </c:pt>
                <c:pt idx="21773">
                  <c:v>96.81</c:v>
                </c:pt>
                <c:pt idx="21774">
                  <c:v>93.02</c:v>
                </c:pt>
                <c:pt idx="21775">
                  <c:v>101.27</c:v>
                </c:pt>
                <c:pt idx="21776">
                  <c:v>107.8</c:v>
                </c:pt>
                <c:pt idx="21777">
                  <c:v>110.53</c:v>
                </c:pt>
                <c:pt idx="21778">
                  <c:v>111.14</c:v>
                </c:pt>
                <c:pt idx="21779">
                  <c:v>103.06</c:v>
                </c:pt>
                <c:pt idx="21780">
                  <c:v>106.97</c:v>
                </c:pt>
                <c:pt idx="21781">
                  <c:v>106.44</c:v>
                </c:pt>
                <c:pt idx="21782">
                  <c:v>106.48</c:v>
                </c:pt>
                <c:pt idx="21783">
                  <c:v>109.96</c:v>
                </c:pt>
                <c:pt idx="21784">
                  <c:v>105.06</c:v>
                </c:pt>
                <c:pt idx="21785">
                  <c:v>98.76</c:v>
                </c:pt>
                <c:pt idx="21786">
                  <c:v>98.34</c:v>
                </c:pt>
                <c:pt idx="21787">
                  <c:v>97.38</c:v>
                </c:pt>
                <c:pt idx="21788">
                  <c:v>95.71</c:v>
                </c:pt>
                <c:pt idx="21789">
                  <c:v>95.65</c:v>
                </c:pt>
                <c:pt idx="21790">
                  <c:v>95.77</c:v>
                </c:pt>
                <c:pt idx="21791">
                  <c:v>96.02</c:v>
                </c:pt>
                <c:pt idx="21792">
                  <c:v>96.26</c:v>
                </c:pt>
                <c:pt idx="21793">
                  <c:v>95.26</c:v>
                </c:pt>
                <c:pt idx="21794">
                  <c:v>95.18</c:v>
                </c:pt>
                <c:pt idx="21795">
                  <c:v>95.55</c:v>
                </c:pt>
                <c:pt idx="21796">
                  <c:v>95.89</c:v>
                </c:pt>
                <c:pt idx="21797">
                  <c:v>96.12</c:v>
                </c:pt>
                <c:pt idx="21798">
                  <c:v>96.57</c:v>
                </c:pt>
                <c:pt idx="21799">
                  <c:v>100.01</c:v>
                </c:pt>
                <c:pt idx="21800">
                  <c:v>88.99</c:v>
                </c:pt>
                <c:pt idx="21801">
                  <c:v>84.63</c:v>
                </c:pt>
                <c:pt idx="21802">
                  <c:v>85.33</c:v>
                </c:pt>
                <c:pt idx="21803">
                  <c:v>86.04</c:v>
                </c:pt>
                <c:pt idx="21804">
                  <c:v>84.43</c:v>
                </c:pt>
                <c:pt idx="21805">
                  <c:v>86.69</c:v>
                </c:pt>
                <c:pt idx="21806">
                  <c:v>84.37</c:v>
                </c:pt>
                <c:pt idx="21807">
                  <c:v>84.45</c:v>
                </c:pt>
                <c:pt idx="21808">
                  <c:v>83.76</c:v>
                </c:pt>
                <c:pt idx="21809">
                  <c:v>83.76</c:v>
                </c:pt>
                <c:pt idx="21810">
                  <c:v>83.86</c:v>
                </c:pt>
                <c:pt idx="21811">
                  <c:v>72.400000000000006</c:v>
                </c:pt>
                <c:pt idx="21812">
                  <c:v>74.27</c:v>
                </c:pt>
                <c:pt idx="21813">
                  <c:v>75.45</c:v>
                </c:pt>
                <c:pt idx="21814">
                  <c:v>76.63</c:v>
                </c:pt>
                <c:pt idx="21815">
                  <c:v>78.400000000000006</c:v>
                </c:pt>
                <c:pt idx="21816">
                  <c:v>80.989999999999995</c:v>
                </c:pt>
                <c:pt idx="21817">
                  <c:v>59.37</c:v>
                </c:pt>
                <c:pt idx="21818">
                  <c:v>56.01</c:v>
                </c:pt>
                <c:pt idx="21819">
                  <c:v>56.52</c:v>
                </c:pt>
                <c:pt idx="21820">
                  <c:v>56.95</c:v>
                </c:pt>
                <c:pt idx="21821">
                  <c:v>57.39</c:v>
                </c:pt>
                <c:pt idx="21822">
                  <c:v>52.04</c:v>
                </c:pt>
                <c:pt idx="21823">
                  <c:v>49.88</c:v>
                </c:pt>
                <c:pt idx="21824">
                  <c:v>52</c:v>
                </c:pt>
                <c:pt idx="21825">
                  <c:v>74.66</c:v>
                </c:pt>
                <c:pt idx="21826">
                  <c:v>69.569999999999993</c:v>
                </c:pt>
                <c:pt idx="21827">
                  <c:v>76.25</c:v>
                </c:pt>
                <c:pt idx="21828">
                  <c:v>76.45</c:v>
                </c:pt>
                <c:pt idx="21829">
                  <c:v>82.82</c:v>
                </c:pt>
                <c:pt idx="21830">
                  <c:v>99.54</c:v>
                </c:pt>
                <c:pt idx="21831">
                  <c:v>107.82</c:v>
                </c:pt>
                <c:pt idx="21832">
                  <c:v>105.69</c:v>
                </c:pt>
                <c:pt idx="21833">
                  <c:v>106.11</c:v>
                </c:pt>
                <c:pt idx="21834">
                  <c:v>107.6</c:v>
                </c:pt>
                <c:pt idx="21835">
                  <c:v>106.77</c:v>
                </c:pt>
                <c:pt idx="21836">
                  <c:v>102.37</c:v>
                </c:pt>
                <c:pt idx="21837">
                  <c:v>88.75</c:v>
                </c:pt>
                <c:pt idx="21838">
                  <c:v>89.4</c:v>
                </c:pt>
                <c:pt idx="21839">
                  <c:v>87.51</c:v>
                </c:pt>
                <c:pt idx="21840">
                  <c:v>87.93</c:v>
                </c:pt>
                <c:pt idx="21841">
                  <c:v>88.79</c:v>
                </c:pt>
                <c:pt idx="21842">
                  <c:v>94.83</c:v>
                </c:pt>
                <c:pt idx="21843">
                  <c:v>103.63</c:v>
                </c:pt>
                <c:pt idx="21844">
                  <c:v>98.46</c:v>
                </c:pt>
                <c:pt idx="21845">
                  <c:v>100.47</c:v>
                </c:pt>
                <c:pt idx="21846">
                  <c:v>103.22</c:v>
                </c:pt>
                <c:pt idx="21847">
                  <c:v>106.32</c:v>
                </c:pt>
                <c:pt idx="21848">
                  <c:v>108.74</c:v>
                </c:pt>
                <c:pt idx="21849">
                  <c:v>94.98</c:v>
                </c:pt>
                <c:pt idx="21850">
                  <c:v>92.27</c:v>
                </c:pt>
                <c:pt idx="21851">
                  <c:v>88.28</c:v>
                </c:pt>
                <c:pt idx="21852">
                  <c:v>88.67</c:v>
                </c:pt>
                <c:pt idx="21853">
                  <c:v>85.43</c:v>
                </c:pt>
                <c:pt idx="21854">
                  <c:v>85.69</c:v>
                </c:pt>
                <c:pt idx="21855">
                  <c:v>86.16</c:v>
                </c:pt>
                <c:pt idx="21856">
                  <c:v>85.96</c:v>
                </c:pt>
                <c:pt idx="21857">
                  <c:v>97.68</c:v>
                </c:pt>
                <c:pt idx="21858">
                  <c:v>102.18</c:v>
                </c:pt>
                <c:pt idx="21859">
                  <c:v>102.69</c:v>
                </c:pt>
                <c:pt idx="21860">
                  <c:v>96.81</c:v>
                </c:pt>
                <c:pt idx="21861">
                  <c:v>86.18</c:v>
                </c:pt>
                <c:pt idx="21862">
                  <c:v>86</c:v>
                </c:pt>
                <c:pt idx="21863">
                  <c:v>90.23</c:v>
                </c:pt>
                <c:pt idx="21864">
                  <c:v>99.68</c:v>
                </c:pt>
                <c:pt idx="21865">
                  <c:v>101.06</c:v>
                </c:pt>
                <c:pt idx="21866">
                  <c:v>102.59</c:v>
                </c:pt>
                <c:pt idx="21867">
                  <c:v>104.04</c:v>
                </c:pt>
                <c:pt idx="21868">
                  <c:v>105.36</c:v>
                </c:pt>
                <c:pt idx="21869">
                  <c:v>105.97</c:v>
                </c:pt>
                <c:pt idx="21870">
                  <c:v>106.64</c:v>
                </c:pt>
                <c:pt idx="21871">
                  <c:v>108.41</c:v>
                </c:pt>
                <c:pt idx="21872">
                  <c:v>108.33</c:v>
                </c:pt>
                <c:pt idx="21873">
                  <c:v>109.03</c:v>
                </c:pt>
                <c:pt idx="21874">
                  <c:v>106.28</c:v>
                </c:pt>
                <c:pt idx="21875">
                  <c:v>108.64</c:v>
                </c:pt>
                <c:pt idx="21876">
                  <c:v>108.03</c:v>
                </c:pt>
                <c:pt idx="21877">
                  <c:v>114.75</c:v>
                </c:pt>
                <c:pt idx="21878">
                  <c:v>119.63</c:v>
                </c:pt>
                <c:pt idx="21879">
                  <c:v>120.89</c:v>
                </c:pt>
                <c:pt idx="21880">
                  <c:v>121.57</c:v>
                </c:pt>
                <c:pt idx="21881">
                  <c:v>107.8</c:v>
                </c:pt>
                <c:pt idx="21882">
                  <c:v>115.95</c:v>
                </c:pt>
                <c:pt idx="21883">
                  <c:v>117.78</c:v>
                </c:pt>
                <c:pt idx="21884">
                  <c:v>117.78</c:v>
                </c:pt>
                <c:pt idx="21885">
                  <c:v>106.38</c:v>
                </c:pt>
                <c:pt idx="21886">
                  <c:v>103.69</c:v>
                </c:pt>
                <c:pt idx="21887">
                  <c:v>99.74</c:v>
                </c:pt>
                <c:pt idx="21888">
                  <c:v>99.84</c:v>
                </c:pt>
                <c:pt idx="21889">
                  <c:v>101.15</c:v>
                </c:pt>
                <c:pt idx="21890">
                  <c:v>96.71</c:v>
                </c:pt>
                <c:pt idx="21891">
                  <c:v>68.25</c:v>
                </c:pt>
                <c:pt idx="21892">
                  <c:v>66.19</c:v>
                </c:pt>
                <c:pt idx="21893">
                  <c:v>65.44</c:v>
                </c:pt>
                <c:pt idx="21894">
                  <c:v>61.73</c:v>
                </c:pt>
                <c:pt idx="21895">
                  <c:v>60.14</c:v>
                </c:pt>
                <c:pt idx="21896">
                  <c:v>91.66</c:v>
                </c:pt>
                <c:pt idx="21897">
                  <c:v>95.59</c:v>
                </c:pt>
                <c:pt idx="21898">
                  <c:v>90.27</c:v>
                </c:pt>
                <c:pt idx="21899">
                  <c:v>85.18</c:v>
                </c:pt>
                <c:pt idx="21900">
                  <c:v>94.33</c:v>
                </c:pt>
                <c:pt idx="21901">
                  <c:v>95.59</c:v>
                </c:pt>
                <c:pt idx="21902">
                  <c:v>96.97</c:v>
                </c:pt>
                <c:pt idx="21903">
                  <c:v>97.56</c:v>
                </c:pt>
                <c:pt idx="21904">
                  <c:v>98.6</c:v>
                </c:pt>
                <c:pt idx="21905">
                  <c:v>92.33</c:v>
                </c:pt>
                <c:pt idx="21906">
                  <c:v>91.56</c:v>
                </c:pt>
                <c:pt idx="21907">
                  <c:v>91.7</c:v>
                </c:pt>
                <c:pt idx="21908">
                  <c:v>91.54</c:v>
                </c:pt>
                <c:pt idx="21909">
                  <c:v>91.66</c:v>
                </c:pt>
                <c:pt idx="21910">
                  <c:v>87.57</c:v>
                </c:pt>
                <c:pt idx="21911">
                  <c:v>76.8</c:v>
                </c:pt>
                <c:pt idx="21912">
                  <c:v>77.45</c:v>
                </c:pt>
                <c:pt idx="21913">
                  <c:v>78.2</c:v>
                </c:pt>
                <c:pt idx="21914">
                  <c:v>79.040000000000006</c:v>
                </c:pt>
                <c:pt idx="21915">
                  <c:v>79.87</c:v>
                </c:pt>
                <c:pt idx="21916">
                  <c:v>73.11</c:v>
                </c:pt>
                <c:pt idx="21917">
                  <c:v>79.08</c:v>
                </c:pt>
                <c:pt idx="21918">
                  <c:v>81.36</c:v>
                </c:pt>
                <c:pt idx="21919">
                  <c:v>81.99</c:v>
                </c:pt>
                <c:pt idx="21920">
                  <c:v>82.72</c:v>
                </c:pt>
                <c:pt idx="21921">
                  <c:v>83.43</c:v>
                </c:pt>
                <c:pt idx="21922">
                  <c:v>101.23</c:v>
                </c:pt>
                <c:pt idx="21923">
                  <c:v>111.63</c:v>
                </c:pt>
                <c:pt idx="21924">
                  <c:v>114.83</c:v>
                </c:pt>
                <c:pt idx="21925">
                  <c:v>111.12</c:v>
                </c:pt>
                <c:pt idx="21926">
                  <c:v>102.86</c:v>
                </c:pt>
                <c:pt idx="21927">
                  <c:v>97.71</c:v>
                </c:pt>
                <c:pt idx="21928">
                  <c:v>92.05</c:v>
                </c:pt>
                <c:pt idx="21929">
                  <c:v>102.86</c:v>
                </c:pt>
                <c:pt idx="21930">
                  <c:v>106.07</c:v>
                </c:pt>
                <c:pt idx="21931">
                  <c:v>106.77</c:v>
                </c:pt>
                <c:pt idx="21932">
                  <c:v>109.37</c:v>
                </c:pt>
                <c:pt idx="21933">
                  <c:v>110.86</c:v>
                </c:pt>
                <c:pt idx="21934">
                  <c:v>112.06</c:v>
                </c:pt>
                <c:pt idx="21935">
                  <c:v>112.67</c:v>
                </c:pt>
                <c:pt idx="21936">
                  <c:v>111.96</c:v>
                </c:pt>
                <c:pt idx="21937">
                  <c:v>113.12</c:v>
                </c:pt>
                <c:pt idx="21938">
                  <c:v>112.22</c:v>
                </c:pt>
                <c:pt idx="21939">
                  <c:v>109.9</c:v>
                </c:pt>
                <c:pt idx="21940">
                  <c:v>108.82</c:v>
                </c:pt>
                <c:pt idx="21941">
                  <c:v>109.43</c:v>
                </c:pt>
                <c:pt idx="21942">
                  <c:v>105.97</c:v>
                </c:pt>
                <c:pt idx="21943">
                  <c:v>103.61</c:v>
                </c:pt>
                <c:pt idx="21944">
                  <c:v>112.4</c:v>
                </c:pt>
                <c:pt idx="21945">
                  <c:v>112</c:v>
                </c:pt>
                <c:pt idx="21946">
                  <c:v>112.67</c:v>
                </c:pt>
                <c:pt idx="21947">
                  <c:v>113.83</c:v>
                </c:pt>
                <c:pt idx="21948">
                  <c:v>114.93</c:v>
                </c:pt>
                <c:pt idx="21949">
                  <c:v>115.7</c:v>
                </c:pt>
                <c:pt idx="21950">
                  <c:v>116.78</c:v>
                </c:pt>
                <c:pt idx="21951">
                  <c:v>117.98</c:v>
                </c:pt>
                <c:pt idx="21952">
                  <c:v>119.33</c:v>
                </c:pt>
                <c:pt idx="21953">
                  <c:v>120.2</c:v>
                </c:pt>
                <c:pt idx="21954">
                  <c:v>107.03</c:v>
                </c:pt>
                <c:pt idx="21955">
                  <c:v>124.66</c:v>
                </c:pt>
                <c:pt idx="21956">
                  <c:v>125.07</c:v>
                </c:pt>
                <c:pt idx="21957">
                  <c:v>121.69</c:v>
                </c:pt>
                <c:pt idx="21958">
                  <c:v>114.79</c:v>
                </c:pt>
                <c:pt idx="21959">
                  <c:v>109.09</c:v>
                </c:pt>
                <c:pt idx="21960">
                  <c:v>108.72</c:v>
                </c:pt>
                <c:pt idx="21961">
                  <c:v>109.17</c:v>
                </c:pt>
                <c:pt idx="21962">
                  <c:v>109.15</c:v>
                </c:pt>
                <c:pt idx="21963">
                  <c:v>101.41</c:v>
                </c:pt>
                <c:pt idx="21964">
                  <c:v>104.61</c:v>
                </c:pt>
                <c:pt idx="21965">
                  <c:v>109.92</c:v>
                </c:pt>
                <c:pt idx="21966">
                  <c:v>113.75</c:v>
                </c:pt>
                <c:pt idx="21967">
                  <c:v>95.73</c:v>
                </c:pt>
                <c:pt idx="21968">
                  <c:v>95.57</c:v>
                </c:pt>
                <c:pt idx="21969">
                  <c:v>97.32</c:v>
                </c:pt>
                <c:pt idx="21970">
                  <c:v>105.58</c:v>
                </c:pt>
                <c:pt idx="21971">
                  <c:v>104.63</c:v>
                </c:pt>
                <c:pt idx="21972">
                  <c:v>107.62</c:v>
                </c:pt>
                <c:pt idx="21973">
                  <c:v>107.05</c:v>
                </c:pt>
                <c:pt idx="21974">
                  <c:v>113.69</c:v>
                </c:pt>
                <c:pt idx="21975">
                  <c:v>116.01</c:v>
                </c:pt>
                <c:pt idx="21976">
                  <c:v>118.39</c:v>
                </c:pt>
                <c:pt idx="21977">
                  <c:v>112.83</c:v>
                </c:pt>
                <c:pt idx="21978">
                  <c:v>101.17</c:v>
                </c:pt>
                <c:pt idx="21979">
                  <c:v>100.15</c:v>
                </c:pt>
                <c:pt idx="21980">
                  <c:v>105.99</c:v>
                </c:pt>
                <c:pt idx="21981">
                  <c:v>106.74</c:v>
                </c:pt>
                <c:pt idx="21982">
                  <c:v>107.91</c:v>
                </c:pt>
                <c:pt idx="21983">
                  <c:v>108.62</c:v>
                </c:pt>
                <c:pt idx="21984">
                  <c:v>101.98</c:v>
                </c:pt>
                <c:pt idx="21985">
                  <c:v>97.6</c:v>
                </c:pt>
                <c:pt idx="21986">
                  <c:v>95.65</c:v>
                </c:pt>
                <c:pt idx="21987">
                  <c:v>104.77</c:v>
                </c:pt>
                <c:pt idx="21988">
                  <c:v>109.11</c:v>
                </c:pt>
                <c:pt idx="21989">
                  <c:v>109.33</c:v>
                </c:pt>
                <c:pt idx="21990">
                  <c:v>105.83</c:v>
                </c:pt>
                <c:pt idx="21991">
                  <c:v>106.79</c:v>
                </c:pt>
                <c:pt idx="21992">
                  <c:v>110.98</c:v>
                </c:pt>
                <c:pt idx="21993">
                  <c:v>104.04</c:v>
                </c:pt>
                <c:pt idx="21994">
                  <c:v>104.22</c:v>
                </c:pt>
                <c:pt idx="21995">
                  <c:v>105.26</c:v>
                </c:pt>
                <c:pt idx="21996">
                  <c:v>105.81</c:v>
                </c:pt>
                <c:pt idx="21997">
                  <c:v>106.34</c:v>
                </c:pt>
                <c:pt idx="21998">
                  <c:v>107.23</c:v>
                </c:pt>
                <c:pt idx="21999">
                  <c:v>113.32</c:v>
                </c:pt>
                <c:pt idx="22000">
                  <c:v>115.34</c:v>
                </c:pt>
                <c:pt idx="22001">
                  <c:v>113.61</c:v>
                </c:pt>
                <c:pt idx="22002">
                  <c:v>106.44</c:v>
                </c:pt>
                <c:pt idx="22003">
                  <c:v>104.95</c:v>
                </c:pt>
                <c:pt idx="22004">
                  <c:v>90.27</c:v>
                </c:pt>
                <c:pt idx="22005">
                  <c:v>89.2</c:v>
                </c:pt>
                <c:pt idx="22006">
                  <c:v>83.09</c:v>
                </c:pt>
                <c:pt idx="22007">
                  <c:v>90.38</c:v>
                </c:pt>
                <c:pt idx="22008">
                  <c:v>90.38</c:v>
                </c:pt>
                <c:pt idx="22009">
                  <c:v>87.73</c:v>
                </c:pt>
                <c:pt idx="22010">
                  <c:v>81.87</c:v>
                </c:pt>
                <c:pt idx="22011">
                  <c:v>83.86</c:v>
                </c:pt>
                <c:pt idx="22012">
                  <c:v>82.82</c:v>
                </c:pt>
                <c:pt idx="22013">
                  <c:v>82.99</c:v>
                </c:pt>
                <c:pt idx="22014">
                  <c:v>83.86</c:v>
                </c:pt>
                <c:pt idx="22015">
                  <c:v>84.57</c:v>
                </c:pt>
                <c:pt idx="22016">
                  <c:v>82.29</c:v>
                </c:pt>
                <c:pt idx="22017">
                  <c:v>80.52</c:v>
                </c:pt>
                <c:pt idx="22018">
                  <c:v>80.95</c:v>
                </c:pt>
                <c:pt idx="22019">
                  <c:v>81.540000000000006</c:v>
                </c:pt>
                <c:pt idx="22020">
                  <c:v>81.819999999999993</c:v>
                </c:pt>
                <c:pt idx="22021">
                  <c:v>79.650000000000006</c:v>
                </c:pt>
                <c:pt idx="22022">
                  <c:v>61.1</c:v>
                </c:pt>
                <c:pt idx="22023">
                  <c:v>51.47</c:v>
                </c:pt>
                <c:pt idx="22024">
                  <c:v>59.63</c:v>
                </c:pt>
                <c:pt idx="22025">
                  <c:v>62.81</c:v>
                </c:pt>
                <c:pt idx="22026">
                  <c:v>61.69</c:v>
                </c:pt>
                <c:pt idx="22027">
                  <c:v>62.73</c:v>
                </c:pt>
                <c:pt idx="22028">
                  <c:v>61.57</c:v>
                </c:pt>
                <c:pt idx="22029">
                  <c:v>59.61</c:v>
                </c:pt>
                <c:pt idx="22030">
                  <c:v>56.88</c:v>
                </c:pt>
                <c:pt idx="22031">
                  <c:v>59.02</c:v>
                </c:pt>
                <c:pt idx="22032">
                  <c:v>58.8</c:v>
                </c:pt>
                <c:pt idx="22033">
                  <c:v>57.52</c:v>
                </c:pt>
                <c:pt idx="22034">
                  <c:v>54.62</c:v>
                </c:pt>
                <c:pt idx="22035">
                  <c:v>54.01</c:v>
                </c:pt>
                <c:pt idx="22036">
                  <c:v>53.67</c:v>
                </c:pt>
                <c:pt idx="22037">
                  <c:v>53.81</c:v>
                </c:pt>
                <c:pt idx="22038">
                  <c:v>54.12</c:v>
                </c:pt>
                <c:pt idx="22039">
                  <c:v>55.19</c:v>
                </c:pt>
                <c:pt idx="22040">
                  <c:v>57.56</c:v>
                </c:pt>
                <c:pt idx="22041">
                  <c:v>58.21</c:v>
                </c:pt>
                <c:pt idx="22042">
                  <c:v>62.71</c:v>
                </c:pt>
                <c:pt idx="22043">
                  <c:v>80.58</c:v>
                </c:pt>
                <c:pt idx="22044">
                  <c:v>80.66</c:v>
                </c:pt>
                <c:pt idx="22045">
                  <c:v>81.34</c:v>
                </c:pt>
                <c:pt idx="22046">
                  <c:v>81.89</c:v>
                </c:pt>
                <c:pt idx="22047">
                  <c:v>82.37</c:v>
                </c:pt>
                <c:pt idx="22048">
                  <c:v>83.01</c:v>
                </c:pt>
                <c:pt idx="22049">
                  <c:v>83.78</c:v>
                </c:pt>
                <c:pt idx="22050">
                  <c:v>78.16</c:v>
                </c:pt>
                <c:pt idx="22051">
                  <c:v>76.349999999999994</c:v>
                </c:pt>
                <c:pt idx="22052">
                  <c:v>71.44</c:v>
                </c:pt>
                <c:pt idx="22053">
                  <c:v>72.319999999999993</c:v>
                </c:pt>
                <c:pt idx="22054">
                  <c:v>73.13</c:v>
                </c:pt>
                <c:pt idx="22055">
                  <c:v>73.31</c:v>
                </c:pt>
                <c:pt idx="22056">
                  <c:v>69.81</c:v>
                </c:pt>
                <c:pt idx="22057">
                  <c:v>70.930000000000007</c:v>
                </c:pt>
                <c:pt idx="22058">
                  <c:v>64.930000000000007</c:v>
                </c:pt>
                <c:pt idx="22059">
                  <c:v>66.069999999999993</c:v>
                </c:pt>
                <c:pt idx="22060">
                  <c:v>67.63</c:v>
                </c:pt>
                <c:pt idx="22061">
                  <c:v>69.06</c:v>
                </c:pt>
                <c:pt idx="22062">
                  <c:v>70.55</c:v>
                </c:pt>
                <c:pt idx="22063">
                  <c:v>71.81</c:v>
                </c:pt>
                <c:pt idx="22064">
                  <c:v>72.28</c:v>
                </c:pt>
                <c:pt idx="22065">
                  <c:v>72.52</c:v>
                </c:pt>
                <c:pt idx="22066">
                  <c:v>69.2</c:v>
                </c:pt>
                <c:pt idx="22067">
                  <c:v>67.959999999999994</c:v>
                </c:pt>
                <c:pt idx="22068">
                  <c:v>81.17</c:v>
                </c:pt>
                <c:pt idx="22069">
                  <c:v>90.66</c:v>
                </c:pt>
                <c:pt idx="22070">
                  <c:v>88.77</c:v>
                </c:pt>
                <c:pt idx="22071">
                  <c:v>88.81</c:v>
                </c:pt>
                <c:pt idx="22072">
                  <c:v>87.87</c:v>
                </c:pt>
                <c:pt idx="22073">
                  <c:v>81.42</c:v>
                </c:pt>
                <c:pt idx="22074">
                  <c:v>87.89</c:v>
                </c:pt>
                <c:pt idx="22075">
                  <c:v>87.18</c:v>
                </c:pt>
                <c:pt idx="22076">
                  <c:v>87.91</c:v>
                </c:pt>
                <c:pt idx="22077">
                  <c:v>91.48</c:v>
                </c:pt>
                <c:pt idx="22078">
                  <c:v>92.23</c:v>
                </c:pt>
                <c:pt idx="22079">
                  <c:v>93.23</c:v>
                </c:pt>
                <c:pt idx="22080">
                  <c:v>84.88</c:v>
                </c:pt>
                <c:pt idx="22081">
                  <c:v>85.12</c:v>
                </c:pt>
                <c:pt idx="22082">
                  <c:v>85.82</c:v>
                </c:pt>
                <c:pt idx="22083">
                  <c:v>86.63</c:v>
                </c:pt>
                <c:pt idx="22084">
                  <c:v>87.57</c:v>
                </c:pt>
                <c:pt idx="22085">
                  <c:v>88.65</c:v>
                </c:pt>
                <c:pt idx="22086">
                  <c:v>90.29</c:v>
                </c:pt>
                <c:pt idx="22087">
                  <c:v>87.77</c:v>
                </c:pt>
                <c:pt idx="22088">
                  <c:v>82.58</c:v>
                </c:pt>
                <c:pt idx="22089">
                  <c:v>80.11</c:v>
                </c:pt>
                <c:pt idx="22090">
                  <c:v>75.41</c:v>
                </c:pt>
                <c:pt idx="22091">
                  <c:v>78.3</c:v>
                </c:pt>
                <c:pt idx="22092">
                  <c:v>78.510000000000005</c:v>
                </c:pt>
                <c:pt idx="22093">
                  <c:v>80.58</c:v>
                </c:pt>
                <c:pt idx="22094">
                  <c:v>96.38</c:v>
                </c:pt>
                <c:pt idx="22095">
                  <c:v>94.18</c:v>
                </c:pt>
                <c:pt idx="22096">
                  <c:v>94.33</c:v>
                </c:pt>
                <c:pt idx="22097">
                  <c:v>89.07</c:v>
                </c:pt>
                <c:pt idx="22098">
                  <c:v>89.03</c:v>
                </c:pt>
                <c:pt idx="22099">
                  <c:v>79.44</c:v>
                </c:pt>
                <c:pt idx="22100">
                  <c:v>76.78</c:v>
                </c:pt>
                <c:pt idx="22101">
                  <c:v>78.08</c:v>
                </c:pt>
                <c:pt idx="22102">
                  <c:v>93.74</c:v>
                </c:pt>
                <c:pt idx="22103">
                  <c:v>75.819999999999993</c:v>
                </c:pt>
                <c:pt idx="22104">
                  <c:v>75.900000000000006</c:v>
                </c:pt>
                <c:pt idx="22105">
                  <c:v>93.14</c:v>
                </c:pt>
                <c:pt idx="22106">
                  <c:v>95.55</c:v>
                </c:pt>
                <c:pt idx="22107">
                  <c:v>96.38</c:v>
                </c:pt>
                <c:pt idx="22108">
                  <c:v>96.34</c:v>
                </c:pt>
                <c:pt idx="22109">
                  <c:v>96.73</c:v>
                </c:pt>
                <c:pt idx="22110">
                  <c:v>94.35</c:v>
                </c:pt>
                <c:pt idx="22111">
                  <c:v>91.27</c:v>
                </c:pt>
                <c:pt idx="22112">
                  <c:v>87.14</c:v>
                </c:pt>
                <c:pt idx="22113">
                  <c:v>96.69</c:v>
                </c:pt>
                <c:pt idx="22114">
                  <c:v>97.64</c:v>
                </c:pt>
                <c:pt idx="22115">
                  <c:v>98.6</c:v>
                </c:pt>
                <c:pt idx="22116">
                  <c:v>99.8</c:v>
                </c:pt>
                <c:pt idx="22117">
                  <c:v>100.51</c:v>
                </c:pt>
                <c:pt idx="22118">
                  <c:v>102.49</c:v>
                </c:pt>
                <c:pt idx="22119">
                  <c:v>101.63</c:v>
                </c:pt>
                <c:pt idx="22120">
                  <c:v>93.31</c:v>
                </c:pt>
                <c:pt idx="22121">
                  <c:v>85.86</c:v>
                </c:pt>
                <c:pt idx="22122">
                  <c:v>86.89</c:v>
                </c:pt>
                <c:pt idx="22123">
                  <c:v>88.67</c:v>
                </c:pt>
                <c:pt idx="22124">
                  <c:v>87.91</c:v>
                </c:pt>
                <c:pt idx="22125">
                  <c:v>87.77</c:v>
                </c:pt>
                <c:pt idx="22126">
                  <c:v>84.29</c:v>
                </c:pt>
                <c:pt idx="22127">
                  <c:v>83.78</c:v>
                </c:pt>
                <c:pt idx="22128">
                  <c:v>83.62</c:v>
                </c:pt>
                <c:pt idx="22129">
                  <c:v>80.52</c:v>
                </c:pt>
                <c:pt idx="22130">
                  <c:v>81.849999999999994</c:v>
                </c:pt>
                <c:pt idx="22131">
                  <c:v>82.54</c:v>
                </c:pt>
                <c:pt idx="22132">
                  <c:v>78.63</c:v>
                </c:pt>
                <c:pt idx="22133">
                  <c:v>70.2</c:v>
                </c:pt>
                <c:pt idx="22134">
                  <c:v>66.430000000000007</c:v>
                </c:pt>
                <c:pt idx="22135">
                  <c:v>56.21</c:v>
                </c:pt>
                <c:pt idx="22136">
                  <c:v>49.58</c:v>
                </c:pt>
                <c:pt idx="22137">
                  <c:v>50.31</c:v>
                </c:pt>
                <c:pt idx="22138">
                  <c:v>50.13</c:v>
                </c:pt>
                <c:pt idx="22139">
                  <c:v>50.27</c:v>
                </c:pt>
                <c:pt idx="22140">
                  <c:v>43.37</c:v>
                </c:pt>
                <c:pt idx="22141">
                  <c:v>38.83</c:v>
                </c:pt>
                <c:pt idx="22142">
                  <c:v>39.15</c:v>
                </c:pt>
                <c:pt idx="22143">
                  <c:v>39.090000000000003</c:v>
                </c:pt>
                <c:pt idx="22144">
                  <c:v>50.21</c:v>
                </c:pt>
                <c:pt idx="22145">
                  <c:v>101.63</c:v>
                </c:pt>
                <c:pt idx="22146">
                  <c:v>93.39</c:v>
                </c:pt>
                <c:pt idx="22147">
                  <c:v>93.49</c:v>
                </c:pt>
                <c:pt idx="22148">
                  <c:v>93.63</c:v>
                </c:pt>
                <c:pt idx="22149">
                  <c:v>93.65</c:v>
                </c:pt>
                <c:pt idx="22150">
                  <c:v>93.74</c:v>
                </c:pt>
                <c:pt idx="22151">
                  <c:v>92.94</c:v>
                </c:pt>
                <c:pt idx="22152">
                  <c:v>92.53</c:v>
                </c:pt>
                <c:pt idx="22153">
                  <c:v>91.19</c:v>
                </c:pt>
                <c:pt idx="22154">
                  <c:v>89.93</c:v>
                </c:pt>
                <c:pt idx="22155">
                  <c:v>49.7</c:v>
                </c:pt>
                <c:pt idx="22156">
                  <c:v>40.56</c:v>
                </c:pt>
                <c:pt idx="22157">
                  <c:v>40.799999999999997</c:v>
                </c:pt>
                <c:pt idx="22158">
                  <c:v>41</c:v>
                </c:pt>
                <c:pt idx="22159">
                  <c:v>56.07</c:v>
                </c:pt>
                <c:pt idx="22160">
                  <c:v>71.260000000000005</c:v>
                </c:pt>
                <c:pt idx="22161">
                  <c:v>72.11</c:v>
                </c:pt>
                <c:pt idx="22162">
                  <c:v>66.31</c:v>
                </c:pt>
                <c:pt idx="22163">
                  <c:v>72.03</c:v>
                </c:pt>
                <c:pt idx="22164">
                  <c:v>64.66</c:v>
                </c:pt>
                <c:pt idx="22165">
                  <c:v>65.84</c:v>
                </c:pt>
                <c:pt idx="22166">
                  <c:v>75.900000000000006</c:v>
                </c:pt>
                <c:pt idx="22167">
                  <c:v>79.22</c:v>
                </c:pt>
                <c:pt idx="22168">
                  <c:v>79.5</c:v>
                </c:pt>
                <c:pt idx="22169">
                  <c:v>79.849999999999994</c:v>
                </c:pt>
                <c:pt idx="22170">
                  <c:v>80.09</c:v>
                </c:pt>
                <c:pt idx="22171">
                  <c:v>81.19</c:v>
                </c:pt>
                <c:pt idx="22172">
                  <c:v>85.33</c:v>
                </c:pt>
                <c:pt idx="22173">
                  <c:v>85.69</c:v>
                </c:pt>
                <c:pt idx="22174">
                  <c:v>82.54</c:v>
                </c:pt>
                <c:pt idx="22175">
                  <c:v>82.84</c:v>
                </c:pt>
                <c:pt idx="22176">
                  <c:v>83.37</c:v>
                </c:pt>
                <c:pt idx="22177">
                  <c:v>82.78</c:v>
                </c:pt>
                <c:pt idx="22178">
                  <c:v>80.260000000000005</c:v>
                </c:pt>
                <c:pt idx="22179">
                  <c:v>80.44</c:v>
                </c:pt>
                <c:pt idx="22180">
                  <c:v>80.89</c:v>
                </c:pt>
                <c:pt idx="22181">
                  <c:v>81.599999999999994</c:v>
                </c:pt>
                <c:pt idx="22182">
                  <c:v>82.23</c:v>
                </c:pt>
                <c:pt idx="22183">
                  <c:v>81.91</c:v>
                </c:pt>
                <c:pt idx="22184">
                  <c:v>82.6</c:v>
                </c:pt>
                <c:pt idx="22185">
                  <c:v>84.02</c:v>
                </c:pt>
                <c:pt idx="22186">
                  <c:v>85.08</c:v>
                </c:pt>
                <c:pt idx="22187">
                  <c:v>86.28</c:v>
                </c:pt>
                <c:pt idx="22188">
                  <c:v>87.77</c:v>
                </c:pt>
                <c:pt idx="22189">
                  <c:v>88.77</c:v>
                </c:pt>
                <c:pt idx="22190">
                  <c:v>89.99</c:v>
                </c:pt>
                <c:pt idx="22191">
                  <c:v>99.37</c:v>
                </c:pt>
                <c:pt idx="22192">
                  <c:v>113.16</c:v>
                </c:pt>
                <c:pt idx="22193">
                  <c:v>114.38</c:v>
                </c:pt>
                <c:pt idx="22194">
                  <c:v>117.41</c:v>
                </c:pt>
                <c:pt idx="22195">
                  <c:v>119.84</c:v>
                </c:pt>
                <c:pt idx="22196">
                  <c:v>118.94</c:v>
                </c:pt>
                <c:pt idx="22197">
                  <c:v>113</c:v>
                </c:pt>
                <c:pt idx="22198">
                  <c:v>114.09</c:v>
                </c:pt>
                <c:pt idx="22199">
                  <c:v>114.3</c:v>
                </c:pt>
                <c:pt idx="22200">
                  <c:v>114.22</c:v>
                </c:pt>
                <c:pt idx="22201">
                  <c:v>110.78</c:v>
                </c:pt>
                <c:pt idx="22202">
                  <c:v>98.03</c:v>
                </c:pt>
                <c:pt idx="22203">
                  <c:v>85.27</c:v>
                </c:pt>
                <c:pt idx="22204">
                  <c:v>88.42</c:v>
                </c:pt>
                <c:pt idx="22205">
                  <c:v>85.41</c:v>
                </c:pt>
                <c:pt idx="22206">
                  <c:v>86.3</c:v>
                </c:pt>
                <c:pt idx="22207">
                  <c:v>87.38</c:v>
                </c:pt>
                <c:pt idx="22208">
                  <c:v>80.42</c:v>
                </c:pt>
                <c:pt idx="22209">
                  <c:v>78.989999999999995</c:v>
                </c:pt>
                <c:pt idx="22210">
                  <c:v>80.260000000000005</c:v>
                </c:pt>
                <c:pt idx="22211">
                  <c:v>81.599999999999994</c:v>
                </c:pt>
                <c:pt idx="22212">
                  <c:v>65.27</c:v>
                </c:pt>
                <c:pt idx="22213">
                  <c:v>65.62</c:v>
                </c:pt>
                <c:pt idx="22214">
                  <c:v>66.37</c:v>
                </c:pt>
                <c:pt idx="22215">
                  <c:v>67.25</c:v>
                </c:pt>
                <c:pt idx="22216">
                  <c:v>64.17</c:v>
                </c:pt>
                <c:pt idx="22217">
                  <c:v>53.22</c:v>
                </c:pt>
                <c:pt idx="22218">
                  <c:v>53.71</c:v>
                </c:pt>
                <c:pt idx="22219">
                  <c:v>54.32</c:v>
                </c:pt>
                <c:pt idx="22220">
                  <c:v>44.51</c:v>
                </c:pt>
                <c:pt idx="22221">
                  <c:v>39.68</c:v>
                </c:pt>
                <c:pt idx="22222">
                  <c:v>39.92</c:v>
                </c:pt>
                <c:pt idx="22223">
                  <c:v>40.03</c:v>
                </c:pt>
                <c:pt idx="22224">
                  <c:v>40.21</c:v>
                </c:pt>
                <c:pt idx="22225">
                  <c:v>40.520000000000003</c:v>
                </c:pt>
                <c:pt idx="22226">
                  <c:v>40.700000000000003</c:v>
                </c:pt>
                <c:pt idx="22227">
                  <c:v>40.9</c:v>
                </c:pt>
                <c:pt idx="22228">
                  <c:v>41.02</c:v>
                </c:pt>
                <c:pt idx="22229">
                  <c:v>41.13</c:v>
                </c:pt>
                <c:pt idx="22230">
                  <c:v>41.21</c:v>
                </c:pt>
                <c:pt idx="22231">
                  <c:v>41.25</c:v>
                </c:pt>
                <c:pt idx="22232">
                  <c:v>41.21</c:v>
                </c:pt>
                <c:pt idx="22233">
                  <c:v>41.49</c:v>
                </c:pt>
                <c:pt idx="22234">
                  <c:v>38.81</c:v>
                </c:pt>
                <c:pt idx="22235">
                  <c:v>38.56</c:v>
                </c:pt>
                <c:pt idx="22236">
                  <c:v>35.43</c:v>
                </c:pt>
                <c:pt idx="22237">
                  <c:v>33.979999999999997</c:v>
                </c:pt>
                <c:pt idx="22238">
                  <c:v>34</c:v>
                </c:pt>
                <c:pt idx="22239">
                  <c:v>33.979999999999997</c:v>
                </c:pt>
                <c:pt idx="22240">
                  <c:v>34.04</c:v>
                </c:pt>
                <c:pt idx="22241">
                  <c:v>34.04</c:v>
                </c:pt>
                <c:pt idx="22242">
                  <c:v>34.1</c:v>
                </c:pt>
                <c:pt idx="22243">
                  <c:v>34.1</c:v>
                </c:pt>
                <c:pt idx="22244">
                  <c:v>34.08</c:v>
                </c:pt>
                <c:pt idx="22245">
                  <c:v>34.119999999999997</c:v>
                </c:pt>
                <c:pt idx="22246">
                  <c:v>34.14</c:v>
                </c:pt>
                <c:pt idx="22247">
                  <c:v>34.200000000000003</c:v>
                </c:pt>
                <c:pt idx="22248">
                  <c:v>34.24</c:v>
                </c:pt>
                <c:pt idx="22249">
                  <c:v>34.31</c:v>
                </c:pt>
                <c:pt idx="22250">
                  <c:v>34.24</c:v>
                </c:pt>
                <c:pt idx="22251">
                  <c:v>31.8</c:v>
                </c:pt>
                <c:pt idx="22252">
                  <c:v>31.82</c:v>
                </c:pt>
                <c:pt idx="22253">
                  <c:v>31.9</c:v>
                </c:pt>
                <c:pt idx="22254">
                  <c:v>31.98</c:v>
                </c:pt>
                <c:pt idx="22255">
                  <c:v>32.82</c:v>
                </c:pt>
                <c:pt idx="22256">
                  <c:v>39.42</c:v>
                </c:pt>
                <c:pt idx="22257">
                  <c:v>39.130000000000003</c:v>
                </c:pt>
                <c:pt idx="22258">
                  <c:v>38.85</c:v>
                </c:pt>
                <c:pt idx="22259">
                  <c:v>47.93</c:v>
                </c:pt>
                <c:pt idx="22260">
                  <c:v>54.16</c:v>
                </c:pt>
                <c:pt idx="22261">
                  <c:v>56.36</c:v>
                </c:pt>
                <c:pt idx="22262">
                  <c:v>57.25</c:v>
                </c:pt>
                <c:pt idx="22263">
                  <c:v>58.39</c:v>
                </c:pt>
                <c:pt idx="22264">
                  <c:v>52.39</c:v>
                </c:pt>
                <c:pt idx="22265">
                  <c:v>50.67</c:v>
                </c:pt>
                <c:pt idx="22266">
                  <c:v>50.9</c:v>
                </c:pt>
                <c:pt idx="22267">
                  <c:v>51.08</c:v>
                </c:pt>
                <c:pt idx="22268">
                  <c:v>51.75</c:v>
                </c:pt>
                <c:pt idx="22269">
                  <c:v>52.61</c:v>
                </c:pt>
                <c:pt idx="22270">
                  <c:v>66.7</c:v>
                </c:pt>
                <c:pt idx="22271">
                  <c:v>76.61</c:v>
                </c:pt>
                <c:pt idx="22272">
                  <c:v>74.84</c:v>
                </c:pt>
                <c:pt idx="22273">
                  <c:v>69.12</c:v>
                </c:pt>
                <c:pt idx="22274">
                  <c:v>70.180000000000007</c:v>
                </c:pt>
                <c:pt idx="22275">
                  <c:v>71.16</c:v>
                </c:pt>
                <c:pt idx="22276">
                  <c:v>72.849999999999994</c:v>
                </c:pt>
                <c:pt idx="22277">
                  <c:v>74.349999999999994</c:v>
                </c:pt>
                <c:pt idx="22278">
                  <c:v>75.760000000000005</c:v>
                </c:pt>
                <c:pt idx="22279">
                  <c:v>77.239999999999995</c:v>
                </c:pt>
                <c:pt idx="22280">
                  <c:v>78.89</c:v>
                </c:pt>
                <c:pt idx="22281">
                  <c:v>80.3</c:v>
                </c:pt>
                <c:pt idx="22282">
                  <c:v>81.48</c:v>
                </c:pt>
                <c:pt idx="22283">
                  <c:v>75.88</c:v>
                </c:pt>
                <c:pt idx="22284">
                  <c:v>74.64</c:v>
                </c:pt>
                <c:pt idx="22285">
                  <c:v>87.77</c:v>
                </c:pt>
                <c:pt idx="22286">
                  <c:v>101.51</c:v>
                </c:pt>
                <c:pt idx="22287">
                  <c:v>91.94</c:v>
                </c:pt>
                <c:pt idx="22288">
                  <c:v>90.46</c:v>
                </c:pt>
                <c:pt idx="22289">
                  <c:v>75.7</c:v>
                </c:pt>
                <c:pt idx="22290">
                  <c:v>67.53</c:v>
                </c:pt>
                <c:pt idx="22291">
                  <c:v>68.14</c:v>
                </c:pt>
                <c:pt idx="22292">
                  <c:v>56.27</c:v>
                </c:pt>
                <c:pt idx="22293">
                  <c:v>49.17</c:v>
                </c:pt>
                <c:pt idx="22294">
                  <c:v>49.45</c:v>
                </c:pt>
                <c:pt idx="22295">
                  <c:v>49.7</c:v>
                </c:pt>
                <c:pt idx="22296">
                  <c:v>50.08</c:v>
                </c:pt>
                <c:pt idx="22297">
                  <c:v>50.53</c:v>
                </c:pt>
                <c:pt idx="22298">
                  <c:v>50.8</c:v>
                </c:pt>
                <c:pt idx="22299">
                  <c:v>51.16</c:v>
                </c:pt>
                <c:pt idx="22300">
                  <c:v>51.71</c:v>
                </c:pt>
                <c:pt idx="22301">
                  <c:v>51.98</c:v>
                </c:pt>
                <c:pt idx="22302">
                  <c:v>45.95</c:v>
                </c:pt>
                <c:pt idx="22303">
                  <c:v>45.56</c:v>
                </c:pt>
                <c:pt idx="22304">
                  <c:v>45.85</c:v>
                </c:pt>
                <c:pt idx="22305">
                  <c:v>45.24</c:v>
                </c:pt>
                <c:pt idx="22306">
                  <c:v>41.23</c:v>
                </c:pt>
                <c:pt idx="22307">
                  <c:v>41.33</c:v>
                </c:pt>
                <c:pt idx="22308">
                  <c:v>41.45</c:v>
                </c:pt>
                <c:pt idx="22309">
                  <c:v>41.53</c:v>
                </c:pt>
                <c:pt idx="22310">
                  <c:v>41.68</c:v>
                </c:pt>
                <c:pt idx="22311">
                  <c:v>41.8</c:v>
                </c:pt>
                <c:pt idx="22312">
                  <c:v>41.94</c:v>
                </c:pt>
                <c:pt idx="22313">
                  <c:v>42.12</c:v>
                </c:pt>
                <c:pt idx="22314">
                  <c:v>42.35</c:v>
                </c:pt>
                <c:pt idx="22315">
                  <c:v>40.31</c:v>
                </c:pt>
                <c:pt idx="22316">
                  <c:v>29.806000000000001</c:v>
                </c:pt>
                <c:pt idx="22317">
                  <c:v>29.806000000000001</c:v>
                </c:pt>
                <c:pt idx="22318">
                  <c:v>29.806000000000001</c:v>
                </c:pt>
                <c:pt idx="22319">
                  <c:v>29.786000000000001</c:v>
                </c:pt>
                <c:pt idx="22320">
                  <c:v>29.806000000000001</c:v>
                </c:pt>
                <c:pt idx="22321">
                  <c:v>29.786000000000001</c:v>
                </c:pt>
                <c:pt idx="22322">
                  <c:v>29.786000000000001</c:v>
                </c:pt>
                <c:pt idx="22323">
                  <c:v>29.765999999999998</c:v>
                </c:pt>
                <c:pt idx="22324">
                  <c:v>29.765999999999998</c:v>
                </c:pt>
                <c:pt idx="22325">
                  <c:v>29.786000000000001</c:v>
                </c:pt>
                <c:pt idx="22326">
                  <c:v>29.765999999999998</c:v>
                </c:pt>
                <c:pt idx="22327">
                  <c:v>29.765999999999998</c:v>
                </c:pt>
                <c:pt idx="22328">
                  <c:v>29.765999999999998</c:v>
                </c:pt>
                <c:pt idx="22329">
                  <c:v>29.765999999999998</c:v>
                </c:pt>
                <c:pt idx="22330">
                  <c:v>29.786000000000001</c:v>
                </c:pt>
                <c:pt idx="22331">
                  <c:v>29.765999999999998</c:v>
                </c:pt>
                <c:pt idx="22332">
                  <c:v>29.765999999999998</c:v>
                </c:pt>
                <c:pt idx="22333">
                  <c:v>29.765999999999998</c:v>
                </c:pt>
                <c:pt idx="22334">
                  <c:v>29.786000000000001</c:v>
                </c:pt>
                <c:pt idx="22335">
                  <c:v>29.765999999999998</c:v>
                </c:pt>
                <c:pt idx="22336">
                  <c:v>29.786000000000001</c:v>
                </c:pt>
                <c:pt idx="22337">
                  <c:v>29.765999999999998</c:v>
                </c:pt>
                <c:pt idx="22338">
                  <c:v>29.765999999999998</c:v>
                </c:pt>
                <c:pt idx="22339">
                  <c:v>29.786000000000001</c:v>
                </c:pt>
                <c:pt idx="22340">
                  <c:v>29.786000000000001</c:v>
                </c:pt>
                <c:pt idx="22341">
                  <c:v>29.765999999999998</c:v>
                </c:pt>
                <c:pt idx="22342">
                  <c:v>29.765999999999998</c:v>
                </c:pt>
                <c:pt idx="22343">
                  <c:v>29.786000000000001</c:v>
                </c:pt>
                <c:pt idx="22344">
                  <c:v>29.765999999999998</c:v>
                </c:pt>
                <c:pt idx="22345">
                  <c:v>29.765999999999998</c:v>
                </c:pt>
                <c:pt idx="22346">
                  <c:v>29.786000000000001</c:v>
                </c:pt>
                <c:pt idx="22347">
                  <c:v>29.806000000000001</c:v>
                </c:pt>
                <c:pt idx="22348">
                  <c:v>29.765999999999998</c:v>
                </c:pt>
                <c:pt idx="22349">
                  <c:v>29.765999999999998</c:v>
                </c:pt>
                <c:pt idx="22350">
                  <c:v>29.786000000000001</c:v>
                </c:pt>
                <c:pt idx="22351">
                  <c:v>29.786000000000001</c:v>
                </c:pt>
                <c:pt idx="22352">
                  <c:v>29.786000000000001</c:v>
                </c:pt>
                <c:pt idx="22353">
                  <c:v>29.765999999999998</c:v>
                </c:pt>
                <c:pt idx="22354">
                  <c:v>29.806000000000001</c:v>
                </c:pt>
                <c:pt idx="22355">
                  <c:v>29.765999999999998</c:v>
                </c:pt>
                <c:pt idx="22356">
                  <c:v>29.786000000000001</c:v>
                </c:pt>
                <c:pt idx="22357">
                  <c:v>29.786000000000001</c:v>
                </c:pt>
                <c:pt idx="22358">
                  <c:v>29.786000000000001</c:v>
                </c:pt>
                <c:pt idx="22359">
                  <c:v>29.765999999999998</c:v>
                </c:pt>
                <c:pt idx="22360">
                  <c:v>29.765999999999998</c:v>
                </c:pt>
                <c:pt idx="22361">
                  <c:v>29.786000000000001</c:v>
                </c:pt>
                <c:pt idx="22362">
                  <c:v>29.786000000000001</c:v>
                </c:pt>
                <c:pt idx="22363">
                  <c:v>29.786000000000001</c:v>
                </c:pt>
                <c:pt idx="22364">
                  <c:v>29.786000000000001</c:v>
                </c:pt>
                <c:pt idx="22365">
                  <c:v>29.786000000000001</c:v>
                </c:pt>
                <c:pt idx="22366">
                  <c:v>29.786000000000001</c:v>
                </c:pt>
                <c:pt idx="22367">
                  <c:v>29.786000000000001</c:v>
                </c:pt>
                <c:pt idx="22368">
                  <c:v>29.786000000000001</c:v>
                </c:pt>
                <c:pt idx="22369">
                  <c:v>29.765999999999998</c:v>
                </c:pt>
                <c:pt idx="22370">
                  <c:v>29.806000000000001</c:v>
                </c:pt>
                <c:pt idx="22371">
                  <c:v>29.786000000000001</c:v>
                </c:pt>
                <c:pt idx="22372">
                  <c:v>29.786000000000001</c:v>
                </c:pt>
                <c:pt idx="22373">
                  <c:v>29.786000000000001</c:v>
                </c:pt>
                <c:pt idx="22374">
                  <c:v>29.765999999999998</c:v>
                </c:pt>
                <c:pt idx="22375">
                  <c:v>29.806000000000001</c:v>
                </c:pt>
                <c:pt idx="22376">
                  <c:v>29.765999999999998</c:v>
                </c:pt>
                <c:pt idx="22377">
                  <c:v>29.765999999999998</c:v>
                </c:pt>
                <c:pt idx="22378">
                  <c:v>36.950000000000003</c:v>
                </c:pt>
                <c:pt idx="22379">
                  <c:v>43.43</c:v>
                </c:pt>
                <c:pt idx="22380">
                  <c:v>39.03</c:v>
                </c:pt>
                <c:pt idx="22381">
                  <c:v>37.770000000000003</c:v>
                </c:pt>
                <c:pt idx="22382">
                  <c:v>34.409999999999997</c:v>
                </c:pt>
                <c:pt idx="22383">
                  <c:v>34.020000000000003</c:v>
                </c:pt>
                <c:pt idx="22384">
                  <c:v>33.979999999999997</c:v>
                </c:pt>
                <c:pt idx="22385">
                  <c:v>33.94</c:v>
                </c:pt>
                <c:pt idx="22386">
                  <c:v>39.76</c:v>
                </c:pt>
                <c:pt idx="22387">
                  <c:v>38.81</c:v>
                </c:pt>
                <c:pt idx="22388">
                  <c:v>38.74</c:v>
                </c:pt>
                <c:pt idx="22389">
                  <c:v>38.74</c:v>
                </c:pt>
                <c:pt idx="22390">
                  <c:v>38.68</c:v>
                </c:pt>
                <c:pt idx="22391">
                  <c:v>38.619999999999997</c:v>
                </c:pt>
                <c:pt idx="22392">
                  <c:v>38.56</c:v>
                </c:pt>
                <c:pt idx="22393">
                  <c:v>38.479999999999997</c:v>
                </c:pt>
                <c:pt idx="22394">
                  <c:v>38.42</c:v>
                </c:pt>
                <c:pt idx="22395">
                  <c:v>38.42</c:v>
                </c:pt>
                <c:pt idx="22396">
                  <c:v>38.42</c:v>
                </c:pt>
                <c:pt idx="22397">
                  <c:v>40.15</c:v>
                </c:pt>
                <c:pt idx="22398">
                  <c:v>41.86</c:v>
                </c:pt>
                <c:pt idx="22399">
                  <c:v>42</c:v>
                </c:pt>
                <c:pt idx="22400">
                  <c:v>42.31</c:v>
                </c:pt>
                <c:pt idx="22401">
                  <c:v>42.59</c:v>
                </c:pt>
                <c:pt idx="22402">
                  <c:v>38.6</c:v>
                </c:pt>
                <c:pt idx="22403">
                  <c:v>38.4</c:v>
                </c:pt>
                <c:pt idx="22404">
                  <c:v>38.479999999999997</c:v>
                </c:pt>
                <c:pt idx="22405">
                  <c:v>38.58</c:v>
                </c:pt>
                <c:pt idx="22406">
                  <c:v>38.659999999999997</c:v>
                </c:pt>
                <c:pt idx="22407">
                  <c:v>37.869999999999997</c:v>
                </c:pt>
                <c:pt idx="22408">
                  <c:v>37.1</c:v>
                </c:pt>
                <c:pt idx="22409">
                  <c:v>39.799999999999997</c:v>
                </c:pt>
                <c:pt idx="22410">
                  <c:v>40.11</c:v>
                </c:pt>
                <c:pt idx="22411">
                  <c:v>40.450000000000003</c:v>
                </c:pt>
                <c:pt idx="22412">
                  <c:v>40.619999999999997</c:v>
                </c:pt>
                <c:pt idx="22413">
                  <c:v>40.659999999999997</c:v>
                </c:pt>
                <c:pt idx="22414">
                  <c:v>40.840000000000003</c:v>
                </c:pt>
                <c:pt idx="22415">
                  <c:v>41.04</c:v>
                </c:pt>
                <c:pt idx="22416">
                  <c:v>41.07</c:v>
                </c:pt>
                <c:pt idx="22417">
                  <c:v>41.25</c:v>
                </c:pt>
                <c:pt idx="22418">
                  <c:v>41.33</c:v>
                </c:pt>
                <c:pt idx="22419">
                  <c:v>41.23</c:v>
                </c:pt>
                <c:pt idx="22420">
                  <c:v>42.21</c:v>
                </c:pt>
                <c:pt idx="22421">
                  <c:v>42.63</c:v>
                </c:pt>
                <c:pt idx="22422">
                  <c:v>38.619999999999997</c:v>
                </c:pt>
                <c:pt idx="22423">
                  <c:v>34.08</c:v>
                </c:pt>
                <c:pt idx="22424">
                  <c:v>34.24</c:v>
                </c:pt>
                <c:pt idx="22425">
                  <c:v>34.35</c:v>
                </c:pt>
                <c:pt idx="22426">
                  <c:v>34.47</c:v>
                </c:pt>
                <c:pt idx="22427">
                  <c:v>34.57</c:v>
                </c:pt>
                <c:pt idx="22428">
                  <c:v>34.71</c:v>
                </c:pt>
                <c:pt idx="22429">
                  <c:v>34.840000000000003</c:v>
                </c:pt>
                <c:pt idx="22430">
                  <c:v>34.979999999999997</c:v>
                </c:pt>
                <c:pt idx="22431">
                  <c:v>35.06</c:v>
                </c:pt>
                <c:pt idx="22432">
                  <c:v>35.14</c:v>
                </c:pt>
                <c:pt idx="22433">
                  <c:v>29.827000000000002</c:v>
                </c:pt>
                <c:pt idx="22434">
                  <c:v>29.827000000000002</c:v>
                </c:pt>
                <c:pt idx="22435">
                  <c:v>29.806000000000001</c:v>
                </c:pt>
                <c:pt idx="22436">
                  <c:v>29.827000000000002</c:v>
                </c:pt>
                <c:pt idx="22437">
                  <c:v>29.827000000000002</c:v>
                </c:pt>
                <c:pt idx="22438">
                  <c:v>29.806000000000001</c:v>
                </c:pt>
                <c:pt idx="22439">
                  <c:v>29.827000000000002</c:v>
                </c:pt>
                <c:pt idx="22440">
                  <c:v>29.806000000000001</c:v>
                </c:pt>
                <c:pt idx="22441">
                  <c:v>29.806000000000001</c:v>
                </c:pt>
                <c:pt idx="22442">
                  <c:v>29.786000000000001</c:v>
                </c:pt>
                <c:pt idx="22443">
                  <c:v>29.806000000000001</c:v>
                </c:pt>
                <c:pt idx="22444">
                  <c:v>29.786000000000001</c:v>
                </c:pt>
                <c:pt idx="22445">
                  <c:v>29.806000000000001</c:v>
                </c:pt>
                <c:pt idx="22446">
                  <c:v>33.76</c:v>
                </c:pt>
                <c:pt idx="22447">
                  <c:v>40.15</c:v>
                </c:pt>
                <c:pt idx="22448">
                  <c:v>37.67</c:v>
                </c:pt>
                <c:pt idx="22449">
                  <c:v>37.869999999999997</c:v>
                </c:pt>
                <c:pt idx="22450">
                  <c:v>38.11</c:v>
                </c:pt>
                <c:pt idx="22451">
                  <c:v>38.340000000000003</c:v>
                </c:pt>
                <c:pt idx="22452">
                  <c:v>38.54</c:v>
                </c:pt>
                <c:pt idx="22453">
                  <c:v>38.83</c:v>
                </c:pt>
                <c:pt idx="22454">
                  <c:v>39.130000000000003</c:v>
                </c:pt>
                <c:pt idx="22455">
                  <c:v>39.4</c:v>
                </c:pt>
                <c:pt idx="22456">
                  <c:v>39.6</c:v>
                </c:pt>
                <c:pt idx="22457">
                  <c:v>32.58</c:v>
                </c:pt>
                <c:pt idx="22458">
                  <c:v>29.827000000000002</c:v>
                </c:pt>
                <c:pt idx="22459">
                  <c:v>29.806000000000001</c:v>
                </c:pt>
                <c:pt idx="22460">
                  <c:v>29.827000000000002</c:v>
                </c:pt>
                <c:pt idx="22461">
                  <c:v>29.806000000000001</c:v>
                </c:pt>
                <c:pt idx="22462">
                  <c:v>29.806000000000001</c:v>
                </c:pt>
                <c:pt idx="22463">
                  <c:v>29.806000000000001</c:v>
                </c:pt>
                <c:pt idx="22464">
                  <c:v>29.806000000000001</c:v>
                </c:pt>
                <c:pt idx="22465">
                  <c:v>29.806000000000001</c:v>
                </c:pt>
                <c:pt idx="22466">
                  <c:v>29.806000000000001</c:v>
                </c:pt>
                <c:pt idx="22467">
                  <c:v>29.786000000000001</c:v>
                </c:pt>
                <c:pt idx="22468">
                  <c:v>29.806000000000001</c:v>
                </c:pt>
                <c:pt idx="22469">
                  <c:v>29.786000000000001</c:v>
                </c:pt>
                <c:pt idx="22470">
                  <c:v>29.786000000000001</c:v>
                </c:pt>
                <c:pt idx="22471">
                  <c:v>29.786000000000001</c:v>
                </c:pt>
                <c:pt idx="22472">
                  <c:v>29.806000000000001</c:v>
                </c:pt>
                <c:pt idx="22473">
                  <c:v>29.786000000000001</c:v>
                </c:pt>
                <c:pt idx="22474">
                  <c:v>29.786000000000001</c:v>
                </c:pt>
                <c:pt idx="22475">
                  <c:v>29.786000000000001</c:v>
                </c:pt>
                <c:pt idx="22476">
                  <c:v>29.806000000000001</c:v>
                </c:pt>
                <c:pt idx="22477">
                  <c:v>29.786000000000001</c:v>
                </c:pt>
                <c:pt idx="22478">
                  <c:v>29.806000000000001</c:v>
                </c:pt>
                <c:pt idx="22479">
                  <c:v>29.786000000000001</c:v>
                </c:pt>
                <c:pt idx="22480">
                  <c:v>29.806000000000001</c:v>
                </c:pt>
                <c:pt idx="22481">
                  <c:v>29.786000000000001</c:v>
                </c:pt>
                <c:pt idx="22482">
                  <c:v>29.806000000000001</c:v>
                </c:pt>
                <c:pt idx="22483">
                  <c:v>29.806000000000001</c:v>
                </c:pt>
                <c:pt idx="22484">
                  <c:v>29.786000000000001</c:v>
                </c:pt>
                <c:pt idx="22485">
                  <c:v>29.786000000000001</c:v>
                </c:pt>
                <c:pt idx="22486">
                  <c:v>29.806000000000001</c:v>
                </c:pt>
                <c:pt idx="22487">
                  <c:v>29.786000000000001</c:v>
                </c:pt>
                <c:pt idx="22488">
                  <c:v>29.765999999999998</c:v>
                </c:pt>
                <c:pt idx="22489">
                  <c:v>29.806000000000001</c:v>
                </c:pt>
                <c:pt idx="22490">
                  <c:v>29.786000000000001</c:v>
                </c:pt>
                <c:pt idx="22491">
                  <c:v>29.806000000000001</c:v>
                </c:pt>
                <c:pt idx="22492">
                  <c:v>29.786000000000001</c:v>
                </c:pt>
                <c:pt idx="22493">
                  <c:v>29.806000000000001</c:v>
                </c:pt>
                <c:pt idx="22494">
                  <c:v>29.786000000000001</c:v>
                </c:pt>
                <c:pt idx="22495">
                  <c:v>29.786000000000001</c:v>
                </c:pt>
                <c:pt idx="22496">
                  <c:v>29.806000000000001</c:v>
                </c:pt>
                <c:pt idx="22497">
                  <c:v>29.786000000000001</c:v>
                </c:pt>
                <c:pt idx="22498">
                  <c:v>29.806000000000001</c:v>
                </c:pt>
                <c:pt idx="22499">
                  <c:v>29.827000000000002</c:v>
                </c:pt>
                <c:pt idx="22500">
                  <c:v>29.786000000000001</c:v>
                </c:pt>
                <c:pt idx="22501">
                  <c:v>29.786000000000001</c:v>
                </c:pt>
                <c:pt idx="22502">
                  <c:v>29.827000000000002</c:v>
                </c:pt>
                <c:pt idx="22503">
                  <c:v>29.806000000000001</c:v>
                </c:pt>
                <c:pt idx="22504">
                  <c:v>29.806000000000001</c:v>
                </c:pt>
                <c:pt idx="22505">
                  <c:v>29.786000000000001</c:v>
                </c:pt>
                <c:pt idx="22506">
                  <c:v>29.786000000000001</c:v>
                </c:pt>
                <c:pt idx="22507">
                  <c:v>29.806000000000001</c:v>
                </c:pt>
                <c:pt idx="22508">
                  <c:v>29.806000000000001</c:v>
                </c:pt>
                <c:pt idx="22509">
                  <c:v>29.806000000000001</c:v>
                </c:pt>
                <c:pt idx="22510">
                  <c:v>29.806000000000001</c:v>
                </c:pt>
                <c:pt idx="22511">
                  <c:v>29.786000000000001</c:v>
                </c:pt>
                <c:pt idx="22512">
                  <c:v>29.806000000000001</c:v>
                </c:pt>
                <c:pt idx="22513">
                  <c:v>29.786000000000001</c:v>
                </c:pt>
                <c:pt idx="22514">
                  <c:v>29.806000000000001</c:v>
                </c:pt>
                <c:pt idx="22515">
                  <c:v>29.806000000000001</c:v>
                </c:pt>
                <c:pt idx="22516">
                  <c:v>29.786000000000001</c:v>
                </c:pt>
                <c:pt idx="22517">
                  <c:v>29.806000000000001</c:v>
                </c:pt>
                <c:pt idx="22518">
                  <c:v>29.806000000000001</c:v>
                </c:pt>
                <c:pt idx="22519">
                  <c:v>29.786000000000001</c:v>
                </c:pt>
                <c:pt idx="22520">
                  <c:v>29.806000000000001</c:v>
                </c:pt>
                <c:pt idx="22521">
                  <c:v>29.786000000000001</c:v>
                </c:pt>
                <c:pt idx="22522">
                  <c:v>29.786000000000001</c:v>
                </c:pt>
                <c:pt idx="22523">
                  <c:v>29.806000000000001</c:v>
                </c:pt>
                <c:pt idx="22524">
                  <c:v>29.806000000000001</c:v>
                </c:pt>
                <c:pt idx="22525">
                  <c:v>29.806000000000001</c:v>
                </c:pt>
                <c:pt idx="22526">
                  <c:v>29.806000000000001</c:v>
                </c:pt>
                <c:pt idx="22527">
                  <c:v>29.806000000000001</c:v>
                </c:pt>
                <c:pt idx="22528">
                  <c:v>29.806000000000001</c:v>
                </c:pt>
                <c:pt idx="22529">
                  <c:v>29.806000000000001</c:v>
                </c:pt>
                <c:pt idx="22530">
                  <c:v>33.630000000000003</c:v>
                </c:pt>
                <c:pt idx="22531">
                  <c:v>38.909999999999997</c:v>
                </c:pt>
                <c:pt idx="22532">
                  <c:v>39.56</c:v>
                </c:pt>
                <c:pt idx="22533">
                  <c:v>36.909999999999997</c:v>
                </c:pt>
                <c:pt idx="22534">
                  <c:v>34.200000000000003</c:v>
                </c:pt>
                <c:pt idx="22535">
                  <c:v>34.29</c:v>
                </c:pt>
                <c:pt idx="22536">
                  <c:v>34.43</c:v>
                </c:pt>
                <c:pt idx="22537">
                  <c:v>34.57</c:v>
                </c:pt>
                <c:pt idx="22538">
                  <c:v>34.71</c:v>
                </c:pt>
                <c:pt idx="22539">
                  <c:v>34.840000000000003</c:v>
                </c:pt>
                <c:pt idx="22540">
                  <c:v>40.619999999999997</c:v>
                </c:pt>
                <c:pt idx="22541">
                  <c:v>48.6</c:v>
                </c:pt>
                <c:pt idx="22542">
                  <c:v>48.8</c:v>
                </c:pt>
                <c:pt idx="22543">
                  <c:v>48.98</c:v>
                </c:pt>
                <c:pt idx="22544">
                  <c:v>49.33</c:v>
                </c:pt>
                <c:pt idx="22545">
                  <c:v>49.6</c:v>
                </c:pt>
                <c:pt idx="22546">
                  <c:v>49.84</c:v>
                </c:pt>
                <c:pt idx="22547">
                  <c:v>49.96</c:v>
                </c:pt>
                <c:pt idx="22548">
                  <c:v>50.43</c:v>
                </c:pt>
                <c:pt idx="22549">
                  <c:v>50.86</c:v>
                </c:pt>
                <c:pt idx="22550">
                  <c:v>51.33</c:v>
                </c:pt>
                <c:pt idx="22551">
                  <c:v>51.75</c:v>
                </c:pt>
                <c:pt idx="22552">
                  <c:v>52.16</c:v>
                </c:pt>
                <c:pt idx="22553">
                  <c:v>52.57</c:v>
                </c:pt>
                <c:pt idx="22554">
                  <c:v>53.04</c:v>
                </c:pt>
                <c:pt idx="22555">
                  <c:v>53.61</c:v>
                </c:pt>
                <c:pt idx="22556">
                  <c:v>54.26</c:v>
                </c:pt>
                <c:pt idx="22557">
                  <c:v>54.99</c:v>
                </c:pt>
                <c:pt idx="22558">
                  <c:v>38.24</c:v>
                </c:pt>
                <c:pt idx="22559">
                  <c:v>37.26</c:v>
                </c:pt>
                <c:pt idx="22560">
                  <c:v>37.56</c:v>
                </c:pt>
                <c:pt idx="22561">
                  <c:v>38.090000000000003</c:v>
                </c:pt>
                <c:pt idx="22562">
                  <c:v>38.659999999999997</c:v>
                </c:pt>
                <c:pt idx="22563">
                  <c:v>39.01</c:v>
                </c:pt>
                <c:pt idx="22564">
                  <c:v>39.479999999999997</c:v>
                </c:pt>
                <c:pt idx="22565">
                  <c:v>39.97</c:v>
                </c:pt>
                <c:pt idx="22566">
                  <c:v>40.64</c:v>
                </c:pt>
                <c:pt idx="22567">
                  <c:v>41.35</c:v>
                </c:pt>
                <c:pt idx="22568">
                  <c:v>42</c:v>
                </c:pt>
                <c:pt idx="22569">
                  <c:v>42.45</c:v>
                </c:pt>
                <c:pt idx="22570">
                  <c:v>42.73</c:v>
                </c:pt>
                <c:pt idx="22571">
                  <c:v>42.9</c:v>
                </c:pt>
                <c:pt idx="22572">
                  <c:v>38.19</c:v>
                </c:pt>
                <c:pt idx="22573">
                  <c:v>34.49</c:v>
                </c:pt>
                <c:pt idx="22574">
                  <c:v>34.69</c:v>
                </c:pt>
                <c:pt idx="22575">
                  <c:v>50.27</c:v>
                </c:pt>
                <c:pt idx="22576">
                  <c:v>49.51</c:v>
                </c:pt>
                <c:pt idx="22577">
                  <c:v>44.24</c:v>
                </c:pt>
                <c:pt idx="22578">
                  <c:v>44.53</c:v>
                </c:pt>
                <c:pt idx="22579">
                  <c:v>45.16</c:v>
                </c:pt>
                <c:pt idx="22580">
                  <c:v>45.46</c:v>
                </c:pt>
                <c:pt idx="22581">
                  <c:v>45.73</c:v>
                </c:pt>
                <c:pt idx="22582">
                  <c:v>46.11</c:v>
                </c:pt>
                <c:pt idx="22583">
                  <c:v>45.65</c:v>
                </c:pt>
                <c:pt idx="22584">
                  <c:v>55.32</c:v>
                </c:pt>
                <c:pt idx="22585">
                  <c:v>53.4</c:v>
                </c:pt>
                <c:pt idx="22586">
                  <c:v>54.54</c:v>
                </c:pt>
                <c:pt idx="22587">
                  <c:v>50.78</c:v>
                </c:pt>
                <c:pt idx="22588">
                  <c:v>51.67</c:v>
                </c:pt>
                <c:pt idx="22589">
                  <c:v>52.41</c:v>
                </c:pt>
                <c:pt idx="22590">
                  <c:v>52.85</c:v>
                </c:pt>
                <c:pt idx="22591">
                  <c:v>53.34</c:v>
                </c:pt>
                <c:pt idx="22592">
                  <c:v>54.07</c:v>
                </c:pt>
                <c:pt idx="22593">
                  <c:v>54.77</c:v>
                </c:pt>
                <c:pt idx="22594">
                  <c:v>55.44</c:v>
                </c:pt>
                <c:pt idx="22595">
                  <c:v>56.36</c:v>
                </c:pt>
                <c:pt idx="22596">
                  <c:v>57.66</c:v>
                </c:pt>
                <c:pt idx="22597">
                  <c:v>58.84</c:v>
                </c:pt>
                <c:pt idx="22598">
                  <c:v>60</c:v>
                </c:pt>
                <c:pt idx="22599">
                  <c:v>61.08</c:v>
                </c:pt>
                <c:pt idx="22600">
                  <c:v>62.12</c:v>
                </c:pt>
                <c:pt idx="22601">
                  <c:v>63.22</c:v>
                </c:pt>
                <c:pt idx="22602">
                  <c:v>64.400000000000006</c:v>
                </c:pt>
                <c:pt idx="22603">
                  <c:v>65.72</c:v>
                </c:pt>
                <c:pt idx="22604">
                  <c:v>67.13</c:v>
                </c:pt>
                <c:pt idx="22605">
                  <c:v>68</c:v>
                </c:pt>
                <c:pt idx="22606">
                  <c:v>68.69</c:v>
                </c:pt>
                <c:pt idx="22607">
                  <c:v>61.32</c:v>
                </c:pt>
                <c:pt idx="22608">
                  <c:v>60.28</c:v>
                </c:pt>
                <c:pt idx="22609">
                  <c:v>52.83</c:v>
                </c:pt>
                <c:pt idx="22610">
                  <c:v>52.32</c:v>
                </c:pt>
                <c:pt idx="22611">
                  <c:v>48.15</c:v>
                </c:pt>
                <c:pt idx="22612">
                  <c:v>47.7</c:v>
                </c:pt>
                <c:pt idx="22613">
                  <c:v>47.74</c:v>
                </c:pt>
                <c:pt idx="22614">
                  <c:v>47.66</c:v>
                </c:pt>
                <c:pt idx="22615">
                  <c:v>47.74</c:v>
                </c:pt>
                <c:pt idx="22616">
                  <c:v>47.72</c:v>
                </c:pt>
                <c:pt idx="22617">
                  <c:v>47.7</c:v>
                </c:pt>
                <c:pt idx="22618">
                  <c:v>47.72</c:v>
                </c:pt>
                <c:pt idx="22619">
                  <c:v>47.91</c:v>
                </c:pt>
                <c:pt idx="22620">
                  <c:v>48.15</c:v>
                </c:pt>
                <c:pt idx="22621">
                  <c:v>60.33</c:v>
                </c:pt>
                <c:pt idx="22622">
                  <c:v>145.66999999999999</c:v>
                </c:pt>
                <c:pt idx="22623">
                  <c:v>120.67</c:v>
                </c:pt>
                <c:pt idx="22624">
                  <c:v>127.19</c:v>
                </c:pt>
                <c:pt idx="22625">
                  <c:v>121.32</c:v>
                </c:pt>
                <c:pt idx="22626">
                  <c:v>119.51</c:v>
                </c:pt>
                <c:pt idx="22627">
                  <c:v>117.8</c:v>
                </c:pt>
                <c:pt idx="22628">
                  <c:v>116.27</c:v>
                </c:pt>
                <c:pt idx="22629">
                  <c:v>114.91</c:v>
                </c:pt>
                <c:pt idx="22630">
                  <c:v>113.57</c:v>
                </c:pt>
                <c:pt idx="22631">
                  <c:v>110.17</c:v>
                </c:pt>
                <c:pt idx="22632">
                  <c:v>86.98</c:v>
                </c:pt>
                <c:pt idx="22633">
                  <c:v>92.25</c:v>
                </c:pt>
                <c:pt idx="22634">
                  <c:v>92.35</c:v>
                </c:pt>
                <c:pt idx="22635">
                  <c:v>90.86</c:v>
                </c:pt>
                <c:pt idx="22636">
                  <c:v>89.01</c:v>
                </c:pt>
                <c:pt idx="22637">
                  <c:v>89.52</c:v>
                </c:pt>
                <c:pt idx="22638">
                  <c:v>89.58</c:v>
                </c:pt>
                <c:pt idx="22639">
                  <c:v>89.79</c:v>
                </c:pt>
                <c:pt idx="22640">
                  <c:v>90.13</c:v>
                </c:pt>
                <c:pt idx="22641">
                  <c:v>88.52</c:v>
                </c:pt>
                <c:pt idx="22642">
                  <c:v>86.89</c:v>
                </c:pt>
                <c:pt idx="22643">
                  <c:v>88.2</c:v>
                </c:pt>
                <c:pt idx="22644">
                  <c:v>89.15</c:v>
                </c:pt>
                <c:pt idx="22645">
                  <c:v>90.97</c:v>
                </c:pt>
                <c:pt idx="22646">
                  <c:v>93.86</c:v>
                </c:pt>
                <c:pt idx="22647">
                  <c:v>91.15</c:v>
                </c:pt>
                <c:pt idx="22648">
                  <c:v>82.19</c:v>
                </c:pt>
                <c:pt idx="22649">
                  <c:v>80.58</c:v>
                </c:pt>
                <c:pt idx="22650">
                  <c:v>68.430000000000007</c:v>
                </c:pt>
                <c:pt idx="22651">
                  <c:v>66.069999999999993</c:v>
                </c:pt>
                <c:pt idx="22652">
                  <c:v>65.94</c:v>
                </c:pt>
                <c:pt idx="22653">
                  <c:v>43.33</c:v>
                </c:pt>
                <c:pt idx="22654">
                  <c:v>41.72</c:v>
                </c:pt>
                <c:pt idx="22655">
                  <c:v>41.94</c:v>
                </c:pt>
                <c:pt idx="22656">
                  <c:v>42.23</c:v>
                </c:pt>
                <c:pt idx="22657">
                  <c:v>42.47</c:v>
                </c:pt>
                <c:pt idx="22658">
                  <c:v>42.69</c:v>
                </c:pt>
                <c:pt idx="22659">
                  <c:v>49.96</c:v>
                </c:pt>
                <c:pt idx="22660">
                  <c:v>53.32</c:v>
                </c:pt>
                <c:pt idx="22661">
                  <c:v>42.82</c:v>
                </c:pt>
                <c:pt idx="22662">
                  <c:v>43.04</c:v>
                </c:pt>
                <c:pt idx="22663">
                  <c:v>42.96</c:v>
                </c:pt>
                <c:pt idx="22664">
                  <c:v>43.22</c:v>
                </c:pt>
                <c:pt idx="22665">
                  <c:v>43.22</c:v>
                </c:pt>
                <c:pt idx="22666">
                  <c:v>43.41</c:v>
                </c:pt>
                <c:pt idx="22667">
                  <c:v>43.28</c:v>
                </c:pt>
                <c:pt idx="22668">
                  <c:v>43.04</c:v>
                </c:pt>
                <c:pt idx="22669">
                  <c:v>43.49</c:v>
                </c:pt>
                <c:pt idx="22670">
                  <c:v>45.32</c:v>
                </c:pt>
                <c:pt idx="22671">
                  <c:v>47.5</c:v>
                </c:pt>
                <c:pt idx="22672">
                  <c:v>47.54</c:v>
                </c:pt>
                <c:pt idx="22673">
                  <c:v>47.56</c:v>
                </c:pt>
                <c:pt idx="22674">
                  <c:v>47.58</c:v>
                </c:pt>
                <c:pt idx="22675">
                  <c:v>47.6</c:v>
                </c:pt>
                <c:pt idx="22676">
                  <c:v>41.53</c:v>
                </c:pt>
                <c:pt idx="22677">
                  <c:v>37.18</c:v>
                </c:pt>
                <c:pt idx="22678">
                  <c:v>37.729999999999997</c:v>
                </c:pt>
                <c:pt idx="22679">
                  <c:v>37.99</c:v>
                </c:pt>
                <c:pt idx="22680">
                  <c:v>38.28</c:v>
                </c:pt>
                <c:pt idx="22681">
                  <c:v>38.4</c:v>
                </c:pt>
                <c:pt idx="22682">
                  <c:v>38.81</c:v>
                </c:pt>
                <c:pt idx="22683">
                  <c:v>39.29</c:v>
                </c:pt>
                <c:pt idx="22684">
                  <c:v>39.56</c:v>
                </c:pt>
                <c:pt idx="22685">
                  <c:v>36.83</c:v>
                </c:pt>
                <c:pt idx="22686">
                  <c:v>37.36</c:v>
                </c:pt>
                <c:pt idx="22687">
                  <c:v>37.5</c:v>
                </c:pt>
                <c:pt idx="22688">
                  <c:v>37.729999999999997</c:v>
                </c:pt>
                <c:pt idx="22689">
                  <c:v>37.93</c:v>
                </c:pt>
                <c:pt idx="22690">
                  <c:v>38.19</c:v>
                </c:pt>
                <c:pt idx="22691">
                  <c:v>38.58</c:v>
                </c:pt>
                <c:pt idx="22692">
                  <c:v>38.74</c:v>
                </c:pt>
                <c:pt idx="22693">
                  <c:v>35.590000000000003</c:v>
                </c:pt>
                <c:pt idx="22694">
                  <c:v>40.270000000000003</c:v>
                </c:pt>
                <c:pt idx="22695">
                  <c:v>40.64</c:v>
                </c:pt>
                <c:pt idx="22696">
                  <c:v>40.98</c:v>
                </c:pt>
                <c:pt idx="22697">
                  <c:v>41.19</c:v>
                </c:pt>
                <c:pt idx="22698">
                  <c:v>41.31</c:v>
                </c:pt>
                <c:pt idx="22699">
                  <c:v>41.33</c:v>
                </c:pt>
                <c:pt idx="22700">
                  <c:v>56.29</c:v>
                </c:pt>
                <c:pt idx="22701">
                  <c:v>54.36</c:v>
                </c:pt>
                <c:pt idx="22702">
                  <c:v>54.95</c:v>
                </c:pt>
                <c:pt idx="22703">
                  <c:v>53.04</c:v>
                </c:pt>
                <c:pt idx="22704">
                  <c:v>52.47</c:v>
                </c:pt>
                <c:pt idx="22705">
                  <c:v>47.4</c:v>
                </c:pt>
                <c:pt idx="22706">
                  <c:v>40.86</c:v>
                </c:pt>
                <c:pt idx="22707">
                  <c:v>41.07</c:v>
                </c:pt>
                <c:pt idx="22708">
                  <c:v>40.450000000000003</c:v>
                </c:pt>
                <c:pt idx="22709">
                  <c:v>41.43</c:v>
                </c:pt>
                <c:pt idx="22710">
                  <c:v>42.98</c:v>
                </c:pt>
                <c:pt idx="22711">
                  <c:v>43.37</c:v>
                </c:pt>
                <c:pt idx="22712">
                  <c:v>43.79</c:v>
                </c:pt>
                <c:pt idx="22713">
                  <c:v>44.14</c:v>
                </c:pt>
                <c:pt idx="22714">
                  <c:v>60.67</c:v>
                </c:pt>
                <c:pt idx="22715">
                  <c:v>66.510000000000005</c:v>
                </c:pt>
                <c:pt idx="22716">
                  <c:v>80.14</c:v>
                </c:pt>
                <c:pt idx="22717">
                  <c:v>76.39</c:v>
                </c:pt>
                <c:pt idx="22718">
                  <c:v>74.7</c:v>
                </c:pt>
                <c:pt idx="22719">
                  <c:v>72.260000000000005</c:v>
                </c:pt>
                <c:pt idx="22720">
                  <c:v>72.34</c:v>
                </c:pt>
                <c:pt idx="22721">
                  <c:v>73.150000000000006</c:v>
                </c:pt>
                <c:pt idx="22722">
                  <c:v>73.540000000000006</c:v>
                </c:pt>
                <c:pt idx="22723">
                  <c:v>74.27</c:v>
                </c:pt>
                <c:pt idx="22724">
                  <c:v>75.569999999999993</c:v>
                </c:pt>
                <c:pt idx="22725">
                  <c:v>76.39</c:v>
                </c:pt>
                <c:pt idx="22726">
                  <c:v>75.47</c:v>
                </c:pt>
                <c:pt idx="22727">
                  <c:v>75.13</c:v>
                </c:pt>
                <c:pt idx="22728">
                  <c:v>75.489999999999995</c:v>
                </c:pt>
                <c:pt idx="22729">
                  <c:v>76.27</c:v>
                </c:pt>
                <c:pt idx="22730">
                  <c:v>73.760000000000005</c:v>
                </c:pt>
                <c:pt idx="22731">
                  <c:v>76.92</c:v>
                </c:pt>
                <c:pt idx="22732">
                  <c:v>74.760000000000005</c:v>
                </c:pt>
                <c:pt idx="22733">
                  <c:v>71.36</c:v>
                </c:pt>
                <c:pt idx="22734">
                  <c:v>71.400000000000006</c:v>
                </c:pt>
                <c:pt idx="22735">
                  <c:v>71.2</c:v>
                </c:pt>
                <c:pt idx="22736">
                  <c:v>67.53</c:v>
                </c:pt>
                <c:pt idx="22737">
                  <c:v>70</c:v>
                </c:pt>
                <c:pt idx="22738">
                  <c:v>82.64</c:v>
                </c:pt>
                <c:pt idx="22739">
                  <c:v>83.54</c:v>
                </c:pt>
                <c:pt idx="22740">
                  <c:v>83.47</c:v>
                </c:pt>
                <c:pt idx="22741">
                  <c:v>83.51</c:v>
                </c:pt>
                <c:pt idx="22742">
                  <c:v>82.86</c:v>
                </c:pt>
                <c:pt idx="22743">
                  <c:v>82.5</c:v>
                </c:pt>
                <c:pt idx="22744">
                  <c:v>80.34</c:v>
                </c:pt>
                <c:pt idx="22745">
                  <c:v>79.38</c:v>
                </c:pt>
                <c:pt idx="22746">
                  <c:v>72.010000000000005</c:v>
                </c:pt>
                <c:pt idx="22747">
                  <c:v>66.23</c:v>
                </c:pt>
                <c:pt idx="22748">
                  <c:v>67.84</c:v>
                </c:pt>
                <c:pt idx="22749">
                  <c:v>68.37</c:v>
                </c:pt>
                <c:pt idx="22750">
                  <c:v>69.28</c:v>
                </c:pt>
                <c:pt idx="22751">
                  <c:v>69.81</c:v>
                </c:pt>
                <c:pt idx="22752">
                  <c:v>70.63</c:v>
                </c:pt>
                <c:pt idx="22753">
                  <c:v>71.540000000000006</c:v>
                </c:pt>
                <c:pt idx="22754">
                  <c:v>72.680000000000007</c:v>
                </c:pt>
                <c:pt idx="22755">
                  <c:v>74.17</c:v>
                </c:pt>
                <c:pt idx="22756">
                  <c:v>75.55</c:v>
                </c:pt>
                <c:pt idx="22757">
                  <c:v>76.63</c:v>
                </c:pt>
                <c:pt idx="22758">
                  <c:v>77.67</c:v>
                </c:pt>
                <c:pt idx="22759">
                  <c:v>85.63</c:v>
                </c:pt>
                <c:pt idx="22760">
                  <c:v>108.09</c:v>
                </c:pt>
                <c:pt idx="22761">
                  <c:v>98.48</c:v>
                </c:pt>
                <c:pt idx="22762">
                  <c:v>100.01</c:v>
                </c:pt>
                <c:pt idx="22763">
                  <c:v>101.9</c:v>
                </c:pt>
                <c:pt idx="22764">
                  <c:v>103.3</c:v>
                </c:pt>
                <c:pt idx="22765">
                  <c:v>89.3</c:v>
                </c:pt>
                <c:pt idx="22766">
                  <c:v>82.86</c:v>
                </c:pt>
                <c:pt idx="22767">
                  <c:v>81.5</c:v>
                </c:pt>
                <c:pt idx="22768">
                  <c:v>79.180000000000007</c:v>
                </c:pt>
                <c:pt idx="22769">
                  <c:v>78.930000000000007</c:v>
                </c:pt>
                <c:pt idx="22770">
                  <c:v>79.709999999999994</c:v>
                </c:pt>
                <c:pt idx="22771">
                  <c:v>80.52</c:v>
                </c:pt>
                <c:pt idx="22772">
                  <c:v>80.97</c:v>
                </c:pt>
                <c:pt idx="22773">
                  <c:v>81.540000000000006</c:v>
                </c:pt>
                <c:pt idx="22774">
                  <c:v>82.23</c:v>
                </c:pt>
                <c:pt idx="22775">
                  <c:v>82.94</c:v>
                </c:pt>
                <c:pt idx="22776">
                  <c:v>83.11</c:v>
                </c:pt>
                <c:pt idx="22777">
                  <c:v>83.86</c:v>
                </c:pt>
                <c:pt idx="22778">
                  <c:v>84.08</c:v>
                </c:pt>
                <c:pt idx="22779">
                  <c:v>84.08</c:v>
                </c:pt>
                <c:pt idx="22780">
                  <c:v>84.45</c:v>
                </c:pt>
                <c:pt idx="22781">
                  <c:v>84.06</c:v>
                </c:pt>
                <c:pt idx="22782">
                  <c:v>82.35</c:v>
                </c:pt>
                <c:pt idx="22783">
                  <c:v>79.97</c:v>
                </c:pt>
                <c:pt idx="22784">
                  <c:v>60.49</c:v>
                </c:pt>
                <c:pt idx="22785">
                  <c:v>59.8</c:v>
                </c:pt>
                <c:pt idx="22786">
                  <c:v>60.22</c:v>
                </c:pt>
                <c:pt idx="22787">
                  <c:v>60.65</c:v>
                </c:pt>
                <c:pt idx="22788">
                  <c:v>57.33</c:v>
                </c:pt>
                <c:pt idx="22789">
                  <c:v>50.1</c:v>
                </c:pt>
                <c:pt idx="22790">
                  <c:v>45.65</c:v>
                </c:pt>
                <c:pt idx="22791">
                  <c:v>50.59</c:v>
                </c:pt>
                <c:pt idx="22792">
                  <c:v>68.37</c:v>
                </c:pt>
                <c:pt idx="22793">
                  <c:v>64.58</c:v>
                </c:pt>
                <c:pt idx="22794">
                  <c:v>65.19</c:v>
                </c:pt>
                <c:pt idx="22795">
                  <c:v>65.86</c:v>
                </c:pt>
                <c:pt idx="22796">
                  <c:v>66.349999999999994</c:v>
                </c:pt>
                <c:pt idx="22797">
                  <c:v>67.02</c:v>
                </c:pt>
                <c:pt idx="22798">
                  <c:v>67.55</c:v>
                </c:pt>
                <c:pt idx="22799">
                  <c:v>68.08</c:v>
                </c:pt>
                <c:pt idx="22800">
                  <c:v>63.42</c:v>
                </c:pt>
                <c:pt idx="22801">
                  <c:v>63.09</c:v>
                </c:pt>
                <c:pt idx="22802">
                  <c:v>63.79</c:v>
                </c:pt>
                <c:pt idx="22803">
                  <c:v>64.38</c:v>
                </c:pt>
                <c:pt idx="22804">
                  <c:v>64.930000000000007</c:v>
                </c:pt>
                <c:pt idx="22805">
                  <c:v>65.44</c:v>
                </c:pt>
                <c:pt idx="22806">
                  <c:v>65.64</c:v>
                </c:pt>
                <c:pt idx="22807">
                  <c:v>54.91</c:v>
                </c:pt>
                <c:pt idx="22808">
                  <c:v>49.33</c:v>
                </c:pt>
                <c:pt idx="22809">
                  <c:v>56.23</c:v>
                </c:pt>
                <c:pt idx="22810">
                  <c:v>79.95</c:v>
                </c:pt>
                <c:pt idx="22811">
                  <c:v>75</c:v>
                </c:pt>
                <c:pt idx="22812">
                  <c:v>75.19</c:v>
                </c:pt>
                <c:pt idx="22813">
                  <c:v>76.099999999999994</c:v>
                </c:pt>
                <c:pt idx="22814">
                  <c:v>81.209999999999994</c:v>
                </c:pt>
                <c:pt idx="22815">
                  <c:v>82.44</c:v>
                </c:pt>
                <c:pt idx="22816">
                  <c:v>83.29</c:v>
                </c:pt>
                <c:pt idx="22817">
                  <c:v>79.849999999999994</c:v>
                </c:pt>
                <c:pt idx="22818">
                  <c:v>80.400000000000006</c:v>
                </c:pt>
                <c:pt idx="22819">
                  <c:v>81.56</c:v>
                </c:pt>
                <c:pt idx="22820">
                  <c:v>92.84</c:v>
                </c:pt>
                <c:pt idx="22821">
                  <c:v>105.93</c:v>
                </c:pt>
                <c:pt idx="22822">
                  <c:v>100.64</c:v>
                </c:pt>
                <c:pt idx="22823">
                  <c:v>87.75</c:v>
                </c:pt>
                <c:pt idx="22824">
                  <c:v>88.18</c:v>
                </c:pt>
                <c:pt idx="22825">
                  <c:v>88.62</c:v>
                </c:pt>
                <c:pt idx="22826">
                  <c:v>86.61</c:v>
                </c:pt>
                <c:pt idx="22827">
                  <c:v>82.72</c:v>
                </c:pt>
                <c:pt idx="22828">
                  <c:v>86.59</c:v>
                </c:pt>
                <c:pt idx="22829">
                  <c:v>101.31</c:v>
                </c:pt>
                <c:pt idx="22830">
                  <c:v>99.7</c:v>
                </c:pt>
                <c:pt idx="22831">
                  <c:v>102.25</c:v>
                </c:pt>
                <c:pt idx="22832">
                  <c:v>100.86</c:v>
                </c:pt>
                <c:pt idx="22833">
                  <c:v>96.42</c:v>
                </c:pt>
                <c:pt idx="22834">
                  <c:v>97.66</c:v>
                </c:pt>
                <c:pt idx="22835">
                  <c:v>97.28</c:v>
                </c:pt>
                <c:pt idx="22836">
                  <c:v>96.95</c:v>
                </c:pt>
                <c:pt idx="22837">
                  <c:v>97.81</c:v>
                </c:pt>
                <c:pt idx="22838">
                  <c:v>98.91</c:v>
                </c:pt>
                <c:pt idx="22839">
                  <c:v>101.25</c:v>
                </c:pt>
                <c:pt idx="22840">
                  <c:v>101.08</c:v>
                </c:pt>
                <c:pt idx="22841">
                  <c:v>100.86</c:v>
                </c:pt>
                <c:pt idx="22842">
                  <c:v>102.33</c:v>
                </c:pt>
                <c:pt idx="22843">
                  <c:v>101.94</c:v>
                </c:pt>
                <c:pt idx="22844">
                  <c:v>98.15</c:v>
                </c:pt>
                <c:pt idx="22845">
                  <c:v>101.7</c:v>
                </c:pt>
                <c:pt idx="22846">
                  <c:v>101.9</c:v>
                </c:pt>
                <c:pt idx="22847">
                  <c:v>101.04</c:v>
                </c:pt>
                <c:pt idx="22848">
                  <c:v>99.31</c:v>
                </c:pt>
                <c:pt idx="22849">
                  <c:v>96.73</c:v>
                </c:pt>
                <c:pt idx="22850">
                  <c:v>96.32</c:v>
                </c:pt>
                <c:pt idx="22851">
                  <c:v>99.64</c:v>
                </c:pt>
                <c:pt idx="22852">
                  <c:v>101.8</c:v>
                </c:pt>
                <c:pt idx="22853">
                  <c:v>103.28</c:v>
                </c:pt>
                <c:pt idx="22854">
                  <c:v>104.87</c:v>
                </c:pt>
                <c:pt idx="22855">
                  <c:v>105.77</c:v>
                </c:pt>
                <c:pt idx="22856">
                  <c:v>98.64</c:v>
                </c:pt>
                <c:pt idx="22857">
                  <c:v>99.48</c:v>
                </c:pt>
                <c:pt idx="22858">
                  <c:v>95.2</c:v>
                </c:pt>
                <c:pt idx="22859">
                  <c:v>96.38</c:v>
                </c:pt>
                <c:pt idx="22860">
                  <c:v>95.53</c:v>
                </c:pt>
                <c:pt idx="22861">
                  <c:v>96.28</c:v>
                </c:pt>
                <c:pt idx="22862">
                  <c:v>97.62</c:v>
                </c:pt>
                <c:pt idx="22863">
                  <c:v>98.62</c:v>
                </c:pt>
                <c:pt idx="22864">
                  <c:v>95.95</c:v>
                </c:pt>
                <c:pt idx="22865">
                  <c:v>97.77</c:v>
                </c:pt>
                <c:pt idx="22866">
                  <c:v>99.9</c:v>
                </c:pt>
                <c:pt idx="22867">
                  <c:v>102.35</c:v>
                </c:pt>
                <c:pt idx="22868">
                  <c:v>100.94</c:v>
                </c:pt>
                <c:pt idx="22869">
                  <c:v>102.8</c:v>
                </c:pt>
                <c:pt idx="22870">
                  <c:v>104.69</c:v>
                </c:pt>
                <c:pt idx="22871">
                  <c:v>108.29</c:v>
                </c:pt>
                <c:pt idx="22872">
                  <c:v>107.23</c:v>
                </c:pt>
                <c:pt idx="22873">
                  <c:v>99.56</c:v>
                </c:pt>
                <c:pt idx="22874">
                  <c:v>99.66</c:v>
                </c:pt>
                <c:pt idx="22875">
                  <c:v>94.69</c:v>
                </c:pt>
                <c:pt idx="22876">
                  <c:v>107.07</c:v>
                </c:pt>
                <c:pt idx="22877">
                  <c:v>113.36</c:v>
                </c:pt>
                <c:pt idx="22878">
                  <c:v>112.1</c:v>
                </c:pt>
                <c:pt idx="22879">
                  <c:v>112.79</c:v>
                </c:pt>
                <c:pt idx="22880">
                  <c:v>110.69</c:v>
                </c:pt>
                <c:pt idx="22881">
                  <c:v>105.58</c:v>
                </c:pt>
                <c:pt idx="22882">
                  <c:v>94.65</c:v>
                </c:pt>
                <c:pt idx="22883">
                  <c:v>95.51</c:v>
                </c:pt>
                <c:pt idx="22884">
                  <c:v>81.44</c:v>
                </c:pt>
                <c:pt idx="22885">
                  <c:v>81.03</c:v>
                </c:pt>
                <c:pt idx="22886">
                  <c:v>91.56</c:v>
                </c:pt>
                <c:pt idx="22887">
                  <c:v>109.53</c:v>
                </c:pt>
                <c:pt idx="22888">
                  <c:v>110.17</c:v>
                </c:pt>
                <c:pt idx="22889">
                  <c:v>104.26</c:v>
                </c:pt>
                <c:pt idx="22890">
                  <c:v>105.06</c:v>
                </c:pt>
                <c:pt idx="22891">
                  <c:v>103.43</c:v>
                </c:pt>
                <c:pt idx="22892">
                  <c:v>101.94</c:v>
                </c:pt>
                <c:pt idx="22893">
                  <c:v>99.19</c:v>
                </c:pt>
                <c:pt idx="22894">
                  <c:v>100.74</c:v>
                </c:pt>
                <c:pt idx="22895">
                  <c:v>102.43</c:v>
                </c:pt>
                <c:pt idx="22896">
                  <c:v>103.18</c:v>
                </c:pt>
                <c:pt idx="22897">
                  <c:v>103.96</c:v>
                </c:pt>
                <c:pt idx="22898">
                  <c:v>96.42</c:v>
                </c:pt>
                <c:pt idx="22899">
                  <c:v>96.83</c:v>
                </c:pt>
                <c:pt idx="22900">
                  <c:v>97.01</c:v>
                </c:pt>
                <c:pt idx="22901">
                  <c:v>98.34</c:v>
                </c:pt>
                <c:pt idx="22902">
                  <c:v>94.63</c:v>
                </c:pt>
                <c:pt idx="22903">
                  <c:v>95.12</c:v>
                </c:pt>
                <c:pt idx="22904">
                  <c:v>96.2</c:v>
                </c:pt>
                <c:pt idx="22905">
                  <c:v>101</c:v>
                </c:pt>
                <c:pt idx="22906">
                  <c:v>102.51</c:v>
                </c:pt>
                <c:pt idx="22907">
                  <c:v>103.34</c:v>
                </c:pt>
                <c:pt idx="22908">
                  <c:v>103.3</c:v>
                </c:pt>
                <c:pt idx="22909">
                  <c:v>97.79</c:v>
                </c:pt>
                <c:pt idx="22910">
                  <c:v>107.6</c:v>
                </c:pt>
                <c:pt idx="22911">
                  <c:v>107.15</c:v>
                </c:pt>
                <c:pt idx="22912">
                  <c:v>106.97</c:v>
                </c:pt>
                <c:pt idx="22913">
                  <c:v>106.32</c:v>
                </c:pt>
                <c:pt idx="22914">
                  <c:v>107.56</c:v>
                </c:pt>
                <c:pt idx="22915">
                  <c:v>107.62</c:v>
                </c:pt>
                <c:pt idx="22916">
                  <c:v>109.03</c:v>
                </c:pt>
                <c:pt idx="22917">
                  <c:v>111.31</c:v>
                </c:pt>
                <c:pt idx="22918">
                  <c:v>113.28</c:v>
                </c:pt>
                <c:pt idx="22919">
                  <c:v>95.14</c:v>
                </c:pt>
                <c:pt idx="22920">
                  <c:v>96.59</c:v>
                </c:pt>
                <c:pt idx="22921">
                  <c:v>103.69</c:v>
                </c:pt>
                <c:pt idx="22922">
                  <c:v>102.47</c:v>
                </c:pt>
                <c:pt idx="22923">
                  <c:v>102.49</c:v>
                </c:pt>
                <c:pt idx="22924">
                  <c:v>104.55</c:v>
                </c:pt>
                <c:pt idx="22925">
                  <c:v>102.98</c:v>
                </c:pt>
                <c:pt idx="22926">
                  <c:v>104.38</c:v>
                </c:pt>
                <c:pt idx="22927">
                  <c:v>104.95</c:v>
                </c:pt>
                <c:pt idx="22928">
                  <c:v>104.91</c:v>
                </c:pt>
                <c:pt idx="22929">
                  <c:v>103.49</c:v>
                </c:pt>
                <c:pt idx="22930">
                  <c:v>104.46</c:v>
                </c:pt>
                <c:pt idx="22931">
                  <c:v>105.01</c:v>
                </c:pt>
                <c:pt idx="22932">
                  <c:v>105.54</c:v>
                </c:pt>
                <c:pt idx="22933">
                  <c:v>105.93</c:v>
                </c:pt>
                <c:pt idx="22934">
                  <c:v>106.7</c:v>
                </c:pt>
                <c:pt idx="22935">
                  <c:v>107.17</c:v>
                </c:pt>
                <c:pt idx="22936">
                  <c:v>107.68</c:v>
                </c:pt>
                <c:pt idx="22937">
                  <c:v>108.35</c:v>
                </c:pt>
                <c:pt idx="22938">
                  <c:v>109.78</c:v>
                </c:pt>
                <c:pt idx="22939">
                  <c:v>106.52</c:v>
                </c:pt>
                <c:pt idx="22940">
                  <c:v>100.01</c:v>
                </c:pt>
                <c:pt idx="22941">
                  <c:v>110.35</c:v>
                </c:pt>
                <c:pt idx="22942">
                  <c:v>113.87</c:v>
                </c:pt>
                <c:pt idx="22943">
                  <c:v>114.42</c:v>
                </c:pt>
                <c:pt idx="22944">
                  <c:v>115.15</c:v>
                </c:pt>
                <c:pt idx="22945">
                  <c:v>115.87</c:v>
                </c:pt>
                <c:pt idx="22946">
                  <c:v>112.3</c:v>
                </c:pt>
                <c:pt idx="22947">
                  <c:v>109.78</c:v>
                </c:pt>
                <c:pt idx="22948">
                  <c:v>105.06</c:v>
                </c:pt>
                <c:pt idx="22949">
                  <c:v>99.76</c:v>
                </c:pt>
                <c:pt idx="22950">
                  <c:v>98.21</c:v>
                </c:pt>
                <c:pt idx="22951">
                  <c:v>96.89</c:v>
                </c:pt>
                <c:pt idx="22952">
                  <c:v>98.66</c:v>
                </c:pt>
                <c:pt idx="22953">
                  <c:v>102.25</c:v>
                </c:pt>
                <c:pt idx="22954">
                  <c:v>107.54</c:v>
                </c:pt>
                <c:pt idx="22955">
                  <c:v>104.24</c:v>
                </c:pt>
                <c:pt idx="22956">
                  <c:v>106.72</c:v>
                </c:pt>
                <c:pt idx="22957">
                  <c:v>103.69</c:v>
                </c:pt>
                <c:pt idx="22958">
                  <c:v>105.44</c:v>
                </c:pt>
                <c:pt idx="22959">
                  <c:v>104.79</c:v>
                </c:pt>
                <c:pt idx="22960">
                  <c:v>105.46</c:v>
                </c:pt>
                <c:pt idx="22961">
                  <c:v>106.22</c:v>
                </c:pt>
                <c:pt idx="22962">
                  <c:v>105.83</c:v>
                </c:pt>
                <c:pt idx="22963">
                  <c:v>106.2</c:v>
                </c:pt>
                <c:pt idx="22964">
                  <c:v>108.96</c:v>
                </c:pt>
                <c:pt idx="22965">
                  <c:v>109.72</c:v>
                </c:pt>
                <c:pt idx="22966">
                  <c:v>108.31</c:v>
                </c:pt>
                <c:pt idx="22967">
                  <c:v>108.19</c:v>
                </c:pt>
                <c:pt idx="22968">
                  <c:v>109.27</c:v>
                </c:pt>
                <c:pt idx="22969">
                  <c:v>103.06</c:v>
                </c:pt>
                <c:pt idx="22970">
                  <c:v>98.34</c:v>
                </c:pt>
                <c:pt idx="22971">
                  <c:v>97.2</c:v>
                </c:pt>
                <c:pt idx="22972">
                  <c:v>91.54</c:v>
                </c:pt>
                <c:pt idx="22973">
                  <c:v>104.02</c:v>
                </c:pt>
                <c:pt idx="22974">
                  <c:v>102.61</c:v>
                </c:pt>
                <c:pt idx="22975">
                  <c:v>97.14</c:v>
                </c:pt>
                <c:pt idx="22976">
                  <c:v>97.73</c:v>
                </c:pt>
                <c:pt idx="22977">
                  <c:v>98.58</c:v>
                </c:pt>
                <c:pt idx="22978">
                  <c:v>101.45</c:v>
                </c:pt>
                <c:pt idx="22979">
                  <c:v>100.43</c:v>
                </c:pt>
                <c:pt idx="22980">
                  <c:v>102.96</c:v>
                </c:pt>
                <c:pt idx="22981">
                  <c:v>103.02</c:v>
                </c:pt>
                <c:pt idx="22982">
                  <c:v>103.02</c:v>
                </c:pt>
                <c:pt idx="22983">
                  <c:v>103.63</c:v>
                </c:pt>
                <c:pt idx="22984">
                  <c:v>104.24</c:v>
                </c:pt>
                <c:pt idx="22985">
                  <c:v>104.61</c:v>
                </c:pt>
                <c:pt idx="22986">
                  <c:v>103.39</c:v>
                </c:pt>
                <c:pt idx="22987">
                  <c:v>103.67</c:v>
                </c:pt>
                <c:pt idx="22988">
                  <c:v>104.51</c:v>
                </c:pt>
                <c:pt idx="22989">
                  <c:v>107.31</c:v>
                </c:pt>
                <c:pt idx="22990">
                  <c:v>106.99</c:v>
                </c:pt>
                <c:pt idx="22991">
                  <c:v>108.03</c:v>
                </c:pt>
                <c:pt idx="22992">
                  <c:v>107.21</c:v>
                </c:pt>
                <c:pt idx="22993">
                  <c:v>110.12</c:v>
                </c:pt>
                <c:pt idx="22994">
                  <c:v>111.79</c:v>
                </c:pt>
                <c:pt idx="22995">
                  <c:v>105.06</c:v>
                </c:pt>
                <c:pt idx="22996">
                  <c:v>112.53</c:v>
                </c:pt>
                <c:pt idx="22997">
                  <c:v>116.74</c:v>
                </c:pt>
                <c:pt idx="22998">
                  <c:v>112</c:v>
                </c:pt>
                <c:pt idx="22999">
                  <c:v>113.32</c:v>
                </c:pt>
                <c:pt idx="23000">
                  <c:v>110.19</c:v>
                </c:pt>
                <c:pt idx="23001">
                  <c:v>107.4</c:v>
                </c:pt>
                <c:pt idx="23002">
                  <c:v>110.76</c:v>
                </c:pt>
                <c:pt idx="23003">
                  <c:v>101.13</c:v>
                </c:pt>
                <c:pt idx="23004">
                  <c:v>99.64</c:v>
                </c:pt>
                <c:pt idx="23005">
                  <c:v>99.97</c:v>
                </c:pt>
                <c:pt idx="23006">
                  <c:v>100.49</c:v>
                </c:pt>
                <c:pt idx="23007">
                  <c:v>101</c:v>
                </c:pt>
                <c:pt idx="23008">
                  <c:v>101.11</c:v>
                </c:pt>
                <c:pt idx="23009">
                  <c:v>95.32</c:v>
                </c:pt>
                <c:pt idx="23010">
                  <c:v>95.04</c:v>
                </c:pt>
                <c:pt idx="23011">
                  <c:v>95.16</c:v>
                </c:pt>
                <c:pt idx="23012">
                  <c:v>95.14</c:v>
                </c:pt>
                <c:pt idx="23013">
                  <c:v>95.77</c:v>
                </c:pt>
                <c:pt idx="23014">
                  <c:v>95.77</c:v>
                </c:pt>
                <c:pt idx="23015">
                  <c:v>96.02</c:v>
                </c:pt>
                <c:pt idx="23016">
                  <c:v>87.46</c:v>
                </c:pt>
                <c:pt idx="23017">
                  <c:v>70.55</c:v>
                </c:pt>
                <c:pt idx="23018">
                  <c:v>73.95</c:v>
                </c:pt>
                <c:pt idx="23019">
                  <c:v>78.91</c:v>
                </c:pt>
                <c:pt idx="23020">
                  <c:v>68.69</c:v>
                </c:pt>
                <c:pt idx="23021">
                  <c:v>66.25</c:v>
                </c:pt>
                <c:pt idx="23022">
                  <c:v>68.12</c:v>
                </c:pt>
                <c:pt idx="23023">
                  <c:v>71.44</c:v>
                </c:pt>
                <c:pt idx="23024">
                  <c:v>72.38</c:v>
                </c:pt>
                <c:pt idx="23025">
                  <c:v>74.78</c:v>
                </c:pt>
                <c:pt idx="23026">
                  <c:v>77.73</c:v>
                </c:pt>
                <c:pt idx="23027">
                  <c:v>89.05</c:v>
                </c:pt>
                <c:pt idx="23028">
                  <c:v>89.2</c:v>
                </c:pt>
                <c:pt idx="23029">
                  <c:v>90.03</c:v>
                </c:pt>
                <c:pt idx="23030">
                  <c:v>82.7</c:v>
                </c:pt>
                <c:pt idx="23031">
                  <c:v>85.1</c:v>
                </c:pt>
                <c:pt idx="23032">
                  <c:v>83.23</c:v>
                </c:pt>
                <c:pt idx="23033">
                  <c:v>82.84</c:v>
                </c:pt>
                <c:pt idx="23034">
                  <c:v>92.21</c:v>
                </c:pt>
                <c:pt idx="23035">
                  <c:v>93.19</c:v>
                </c:pt>
                <c:pt idx="23036">
                  <c:v>91.33</c:v>
                </c:pt>
                <c:pt idx="23037">
                  <c:v>88.2</c:v>
                </c:pt>
                <c:pt idx="23038">
                  <c:v>86.49</c:v>
                </c:pt>
                <c:pt idx="23039">
                  <c:v>77.489999999999995</c:v>
                </c:pt>
                <c:pt idx="23040">
                  <c:v>78.63</c:v>
                </c:pt>
                <c:pt idx="23041">
                  <c:v>89.87</c:v>
                </c:pt>
                <c:pt idx="23042">
                  <c:v>90.84</c:v>
                </c:pt>
                <c:pt idx="23043">
                  <c:v>91.43</c:v>
                </c:pt>
                <c:pt idx="23044">
                  <c:v>92.07</c:v>
                </c:pt>
                <c:pt idx="23045">
                  <c:v>92.72</c:v>
                </c:pt>
                <c:pt idx="23046">
                  <c:v>93.35</c:v>
                </c:pt>
                <c:pt idx="23047">
                  <c:v>95.65</c:v>
                </c:pt>
                <c:pt idx="23048">
                  <c:v>96.85</c:v>
                </c:pt>
                <c:pt idx="23049">
                  <c:v>98.44</c:v>
                </c:pt>
                <c:pt idx="23050">
                  <c:v>99.05</c:v>
                </c:pt>
                <c:pt idx="23051">
                  <c:v>99.97</c:v>
                </c:pt>
                <c:pt idx="23052">
                  <c:v>100.58</c:v>
                </c:pt>
                <c:pt idx="23053">
                  <c:v>99.27</c:v>
                </c:pt>
                <c:pt idx="23054">
                  <c:v>91.86</c:v>
                </c:pt>
                <c:pt idx="23055">
                  <c:v>92.68</c:v>
                </c:pt>
                <c:pt idx="23056">
                  <c:v>100.8</c:v>
                </c:pt>
                <c:pt idx="23057">
                  <c:v>92.92</c:v>
                </c:pt>
                <c:pt idx="23058">
                  <c:v>74.37</c:v>
                </c:pt>
                <c:pt idx="23059">
                  <c:v>77.45</c:v>
                </c:pt>
                <c:pt idx="23060">
                  <c:v>87.16</c:v>
                </c:pt>
                <c:pt idx="23061">
                  <c:v>90.15</c:v>
                </c:pt>
                <c:pt idx="23062">
                  <c:v>90.54</c:v>
                </c:pt>
                <c:pt idx="23063">
                  <c:v>91.07</c:v>
                </c:pt>
                <c:pt idx="23064">
                  <c:v>91.27</c:v>
                </c:pt>
                <c:pt idx="23065">
                  <c:v>91.68</c:v>
                </c:pt>
                <c:pt idx="23066">
                  <c:v>91.86</c:v>
                </c:pt>
                <c:pt idx="23067">
                  <c:v>92.13</c:v>
                </c:pt>
                <c:pt idx="23068">
                  <c:v>92.51</c:v>
                </c:pt>
                <c:pt idx="23069">
                  <c:v>93.37</c:v>
                </c:pt>
                <c:pt idx="23070">
                  <c:v>97.64</c:v>
                </c:pt>
                <c:pt idx="23071">
                  <c:v>103.06</c:v>
                </c:pt>
                <c:pt idx="23072">
                  <c:v>98.76</c:v>
                </c:pt>
                <c:pt idx="23073">
                  <c:v>87.12</c:v>
                </c:pt>
                <c:pt idx="23074">
                  <c:v>83.41</c:v>
                </c:pt>
                <c:pt idx="23075">
                  <c:v>89.34</c:v>
                </c:pt>
                <c:pt idx="23076">
                  <c:v>89.74</c:v>
                </c:pt>
                <c:pt idx="23077">
                  <c:v>89.38</c:v>
                </c:pt>
                <c:pt idx="23078">
                  <c:v>88.38</c:v>
                </c:pt>
                <c:pt idx="23079">
                  <c:v>91.43</c:v>
                </c:pt>
                <c:pt idx="23080">
                  <c:v>97.22</c:v>
                </c:pt>
                <c:pt idx="23081">
                  <c:v>95.45</c:v>
                </c:pt>
                <c:pt idx="23082">
                  <c:v>95.85</c:v>
                </c:pt>
                <c:pt idx="23083">
                  <c:v>93.94</c:v>
                </c:pt>
                <c:pt idx="23084">
                  <c:v>90.84</c:v>
                </c:pt>
                <c:pt idx="23085">
                  <c:v>91.03</c:v>
                </c:pt>
                <c:pt idx="23086">
                  <c:v>91.09</c:v>
                </c:pt>
                <c:pt idx="23087">
                  <c:v>89.32</c:v>
                </c:pt>
                <c:pt idx="23088">
                  <c:v>89.15</c:v>
                </c:pt>
                <c:pt idx="23089">
                  <c:v>89.2</c:v>
                </c:pt>
                <c:pt idx="23090">
                  <c:v>89.32</c:v>
                </c:pt>
                <c:pt idx="23091">
                  <c:v>89.3</c:v>
                </c:pt>
                <c:pt idx="23092">
                  <c:v>89.28</c:v>
                </c:pt>
                <c:pt idx="23093">
                  <c:v>90.36</c:v>
                </c:pt>
                <c:pt idx="23094">
                  <c:v>93.67</c:v>
                </c:pt>
                <c:pt idx="23095">
                  <c:v>90.15</c:v>
                </c:pt>
                <c:pt idx="23096">
                  <c:v>81.95</c:v>
                </c:pt>
                <c:pt idx="23097">
                  <c:v>86.83</c:v>
                </c:pt>
                <c:pt idx="23098">
                  <c:v>84.86</c:v>
                </c:pt>
                <c:pt idx="23099">
                  <c:v>68.69</c:v>
                </c:pt>
                <c:pt idx="23100">
                  <c:v>78.2</c:v>
                </c:pt>
                <c:pt idx="23101">
                  <c:v>81.739999999999995</c:v>
                </c:pt>
                <c:pt idx="23102">
                  <c:v>82.15</c:v>
                </c:pt>
                <c:pt idx="23103">
                  <c:v>236.5</c:v>
                </c:pt>
                <c:pt idx="23104">
                  <c:v>340.6</c:v>
                </c:pt>
                <c:pt idx="23105">
                  <c:v>296.48</c:v>
                </c:pt>
                <c:pt idx="23106">
                  <c:v>228.27</c:v>
                </c:pt>
                <c:pt idx="23107">
                  <c:v>223.79</c:v>
                </c:pt>
                <c:pt idx="23108">
                  <c:v>222.83</c:v>
                </c:pt>
                <c:pt idx="23109">
                  <c:v>237.78</c:v>
                </c:pt>
                <c:pt idx="23110">
                  <c:v>246.98</c:v>
                </c:pt>
                <c:pt idx="23111">
                  <c:v>279.82</c:v>
                </c:pt>
                <c:pt idx="23112">
                  <c:v>302.79000000000002</c:v>
                </c:pt>
                <c:pt idx="23113">
                  <c:v>247.96</c:v>
                </c:pt>
                <c:pt idx="23114">
                  <c:v>103.98</c:v>
                </c:pt>
                <c:pt idx="23115">
                  <c:v>104.95</c:v>
                </c:pt>
                <c:pt idx="23116">
                  <c:v>105.81</c:v>
                </c:pt>
                <c:pt idx="23117">
                  <c:v>106.91</c:v>
                </c:pt>
                <c:pt idx="23118">
                  <c:v>107.44</c:v>
                </c:pt>
                <c:pt idx="23119">
                  <c:v>103.61</c:v>
                </c:pt>
                <c:pt idx="23120">
                  <c:v>102.59</c:v>
                </c:pt>
                <c:pt idx="23121">
                  <c:v>102.92</c:v>
                </c:pt>
                <c:pt idx="23122">
                  <c:v>103.59</c:v>
                </c:pt>
                <c:pt idx="23123">
                  <c:v>104.44</c:v>
                </c:pt>
                <c:pt idx="23124">
                  <c:v>105.22</c:v>
                </c:pt>
                <c:pt idx="23125">
                  <c:v>106.34</c:v>
                </c:pt>
                <c:pt idx="23126">
                  <c:v>106.11</c:v>
                </c:pt>
                <c:pt idx="23127">
                  <c:v>83.25</c:v>
                </c:pt>
                <c:pt idx="23128">
                  <c:v>82.5</c:v>
                </c:pt>
                <c:pt idx="23129">
                  <c:v>83.94</c:v>
                </c:pt>
                <c:pt idx="23130">
                  <c:v>92.68</c:v>
                </c:pt>
                <c:pt idx="23131">
                  <c:v>80.680000000000007</c:v>
                </c:pt>
                <c:pt idx="23132">
                  <c:v>88.89</c:v>
                </c:pt>
                <c:pt idx="23133">
                  <c:v>99.94</c:v>
                </c:pt>
                <c:pt idx="23134">
                  <c:v>100.05</c:v>
                </c:pt>
                <c:pt idx="23135">
                  <c:v>100.39</c:v>
                </c:pt>
                <c:pt idx="23136">
                  <c:v>98.87</c:v>
                </c:pt>
                <c:pt idx="23137">
                  <c:v>99.58</c:v>
                </c:pt>
                <c:pt idx="23138">
                  <c:v>99.58</c:v>
                </c:pt>
                <c:pt idx="23139">
                  <c:v>92.82</c:v>
                </c:pt>
                <c:pt idx="23140">
                  <c:v>87.87</c:v>
                </c:pt>
                <c:pt idx="23141">
                  <c:v>86.49</c:v>
                </c:pt>
                <c:pt idx="23142">
                  <c:v>83.6</c:v>
                </c:pt>
                <c:pt idx="23143">
                  <c:v>81.680000000000007</c:v>
                </c:pt>
                <c:pt idx="23144">
                  <c:v>82.6</c:v>
                </c:pt>
                <c:pt idx="23145">
                  <c:v>79.16</c:v>
                </c:pt>
                <c:pt idx="23146">
                  <c:v>79.83</c:v>
                </c:pt>
                <c:pt idx="23147">
                  <c:v>95.49</c:v>
                </c:pt>
                <c:pt idx="23148">
                  <c:v>97.71</c:v>
                </c:pt>
                <c:pt idx="23149">
                  <c:v>97.18</c:v>
                </c:pt>
                <c:pt idx="23150">
                  <c:v>100.33</c:v>
                </c:pt>
                <c:pt idx="23151">
                  <c:v>99.35</c:v>
                </c:pt>
                <c:pt idx="23152">
                  <c:v>101.82</c:v>
                </c:pt>
                <c:pt idx="23153">
                  <c:v>99.76</c:v>
                </c:pt>
                <c:pt idx="23154">
                  <c:v>99.74</c:v>
                </c:pt>
                <c:pt idx="23155">
                  <c:v>100.43</c:v>
                </c:pt>
                <c:pt idx="23156">
                  <c:v>101.49</c:v>
                </c:pt>
                <c:pt idx="23157">
                  <c:v>101.51</c:v>
                </c:pt>
                <c:pt idx="23158">
                  <c:v>102.29</c:v>
                </c:pt>
                <c:pt idx="23159">
                  <c:v>101.96</c:v>
                </c:pt>
                <c:pt idx="23160">
                  <c:v>95.02</c:v>
                </c:pt>
                <c:pt idx="23161">
                  <c:v>85.06</c:v>
                </c:pt>
                <c:pt idx="23162">
                  <c:v>82.56</c:v>
                </c:pt>
                <c:pt idx="23163">
                  <c:v>92.92</c:v>
                </c:pt>
                <c:pt idx="23164">
                  <c:v>94.98</c:v>
                </c:pt>
                <c:pt idx="23165">
                  <c:v>95.1</c:v>
                </c:pt>
                <c:pt idx="23166">
                  <c:v>92.31</c:v>
                </c:pt>
                <c:pt idx="23167">
                  <c:v>87.08</c:v>
                </c:pt>
                <c:pt idx="23168">
                  <c:v>86.28</c:v>
                </c:pt>
                <c:pt idx="23169">
                  <c:v>66.78</c:v>
                </c:pt>
                <c:pt idx="23170">
                  <c:v>76.959999999999994</c:v>
                </c:pt>
                <c:pt idx="23171">
                  <c:v>84.45</c:v>
                </c:pt>
                <c:pt idx="23172">
                  <c:v>96.54</c:v>
                </c:pt>
                <c:pt idx="23173">
                  <c:v>99.46</c:v>
                </c:pt>
                <c:pt idx="23174">
                  <c:v>102.06</c:v>
                </c:pt>
                <c:pt idx="23175">
                  <c:v>101.7</c:v>
                </c:pt>
                <c:pt idx="23176">
                  <c:v>100.17</c:v>
                </c:pt>
                <c:pt idx="23177">
                  <c:v>97.44</c:v>
                </c:pt>
                <c:pt idx="23178">
                  <c:v>94.63</c:v>
                </c:pt>
                <c:pt idx="23179">
                  <c:v>94.33</c:v>
                </c:pt>
                <c:pt idx="23180">
                  <c:v>95.57</c:v>
                </c:pt>
                <c:pt idx="23181">
                  <c:v>99.4</c:v>
                </c:pt>
                <c:pt idx="23182">
                  <c:v>100.33</c:v>
                </c:pt>
                <c:pt idx="23183">
                  <c:v>101.35</c:v>
                </c:pt>
                <c:pt idx="23184">
                  <c:v>99.99</c:v>
                </c:pt>
                <c:pt idx="23185">
                  <c:v>101.33</c:v>
                </c:pt>
                <c:pt idx="23186">
                  <c:v>102.71</c:v>
                </c:pt>
                <c:pt idx="23187">
                  <c:v>104.34</c:v>
                </c:pt>
                <c:pt idx="23188">
                  <c:v>102.31</c:v>
                </c:pt>
                <c:pt idx="23189">
                  <c:v>99.94</c:v>
                </c:pt>
                <c:pt idx="23190">
                  <c:v>96.3</c:v>
                </c:pt>
                <c:pt idx="23191">
                  <c:v>88.85</c:v>
                </c:pt>
                <c:pt idx="23192">
                  <c:v>90.46</c:v>
                </c:pt>
                <c:pt idx="23193">
                  <c:v>93.88</c:v>
                </c:pt>
                <c:pt idx="23194">
                  <c:v>99.64</c:v>
                </c:pt>
                <c:pt idx="23195">
                  <c:v>101.49</c:v>
                </c:pt>
                <c:pt idx="23196">
                  <c:v>102.04</c:v>
                </c:pt>
                <c:pt idx="23197">
                  <c:v>102.39</c:v>
                </c:pt>
                <c:pt idx="23198">
                  <c:v>103.16</c:v>
                </c:pt>
                <c:pt idx="23199">
                  <c:v>103.55</c:v>
                </c:pt>
                <c:pt idx="23200">
                  <c:v>104</c:v>
                </c:pt>
                <c:pt idx="23201">
                  <c:v>104.49</c:v>
                </c:pt>
                <c:pt idx="23202">
                  <c:v>102.84</c:v>
                </c:pt>
                <c:pt idx="23203">
                  <c:v>101.96</c:v>
                </c:pt>
                <c:pt idx="23204">
                  <c:v>101.39</c:v>
                </c:pt>
                <c:pt idx="23205">
                  <c:v>97.79</c:v>
                </c:pt>
                <c:pt idx="23206">
                  <c:v>90.66</c:v>
                </c:pt>
                <c:pt idx="23207">
                  <c:v>87.55</c:v>
                </c:pt>
                <c:pt idx="23208">
                  <c:v>81.09</c:v>
                </c:pt>
                <c:pt idx="23209">
                  <c:v>88.97</c:v>
                </c:pt>
                <c:pt idx="23210">
                  <c:v>92.41</c:v>
                </c:pt>
                <c:pt idx="23211">
                  <c:v>92.74</c:v>
                </c:pt>
                <c:pt idx="23212">
                  <c:v>92.9</c:v>
                </c:pt>
                <c:pt idx="23213">
                  <c:v>92.94</c:v>
                </c:pt>
                <c:pt idx="23214">
                  <c:v>93.02</c:v>
                </c:pt>
                <c:pt idx="23215">
                  <c:v>90.74</c:v>
                </c:pt>
                <c:pt idx="23216">
                  <c:v>75.72</c:v>
                </c:pt>
                <c:pt idx="23217">
                  <c:v>64.739999999999995</c:v>
                </c:pt>
                <c:pt idx="23218">
                  <c:v>69.16</c:v>
                </c:pt>
                <c:pt idx="23219">
                  <c:v>67.819999999999993</c:v>
                </c:pt>
                <c:pt idx="23220">
                  <c:v>67.55</c:v>
                </c:pt>
                <c:pt idx="23221">
                  <c:v>68.27</c:v>
                </c:pt>
                <c:pt idx="23222">
                  <c:v>68.959999999999994</c:v>
                </c:pt>
                <c:pt idx="23223">
                  <c:v>69.75</c:v>
                </c:pt>
                <c:pt idx="23224">
                  <c:v>70.48</c:v>
                </c:pt>
                <c:pt idx="23225">
                  <c:v>68.88</c:v>
                </c:pt>
                <c:pt idx="23226">
                  <c:v>76.099999999999994</c:v>
                </c:pt>
                <c:pt idx="23227">
                  <c:v>76.53</c:v>
                </c:pt>
                <c:pt idx="23228">
                  <c:v>76.53</c:v>
                </c:pt>
                <c:pt idx="23229">
                  <c:v>79.319999999999993</c:v>
                </c:pt>
                <c:pt idx="23230">
                  <c:v>81.19</c:v>
                </c:pt>
                <c:pt idx="23231">
                  <c:v>80.89</c:v>
                </c:pt>
                <c:pt idx="23232">
                  <c:v>85.88</c:v>
                </c:pt>
                <c:pt idx="23233">
                  <c:v>89.22</c:v>
                </c:pt>
                <c:pt idx="23234">
                  <c:v>89.24</c:v>
                </c:pt>
                <c:pt idx="23235">
                  <c:v>89.05</c:v>
                </c:pt>
                <c:pt idx="23236">
                  <c:v>86.2</c:v>
                </c:pt>
                <c:pt idx="23237">
                  <c:v>90.74</c:v>
                </c:pt>
                <c:pt idx="23238">
                  <c:v>89.81</c:v>
                </c:pt>
                <c:pt idx="23239">
                  <c:v>89.56</c:v>
                </c:pt>
                <c:pt idx="23240">
                  <c:v>91.29</c:v>
                </c:pt>
                <c:pt idx="23241">
                  <c:v>92.55</c:v>
                </c:pt>
                <c:pt idx="23242">
                  <c:v>92.82</c:v>
                </c:pt>
                <c:pt idx="23243">
                  <c:v>93.23</c:v>
                </c:pt>
                <c:pt idx="23244">
                  <c:v>93.47</c:v>
                </c:pt>
                <c:pt idx="23245">
                  <c:v>93.69</c:v>
                </c:pt>
                <c:pt idx="23246">
                  <c:v>94.39</c:v>
                </c:pt>
                <c:pt idx="23247">
                  <c:v>95.18</c:v>
                </c:pt>
                <c:pt idx="23248">
                  <c:v>96.06</c:v>
                </c:pt>
                <c:pt idx="23249">
                  <c:v>96.99</c:v>
                </c:pt>
                <c:pt idx="23250">
                  <c:v>91.72</c:v>
                </c:pt>
                <c:pt idx="23251">
                  <c:v>76.94</c:v>
                </c:pt>
                <c:pt idx="23252">
                  <c:v>80.400000000000006</c:v>
                </c:pt>
                <c:pt idx="23253">
                  <c:v>91.92</c:v>
                </c:pt>
                <c:pt idx="23254">
                  <c:v>92.31</c:v>
                </c:pt>
                <c:pt idx="23255">
                  <c:v>92.84</c:v>
                </c:pt>
                <c:pt idx="23256">
                  <c:v>93.21</c:v>
                </c:pt>
                <c:pt idx="23257">
                  <c:v>82.86</c:v>
                </c:pt>
                <c:pt idx="23258">
                  <c:v>80.319999999999993</c:v>
                </c:pt>
                <c:pt idx="23259">
                  <c:v>83.41</c:v>
                </c:pt>
                <c:pt idx="23260">
                  <c:v>87.97</c:v>
                </c:pt>
                <c:pt idx="23261">
                  <c:v>86.73</c:v>
                </c:pt>
                <c:pt idx="23262">
                  <c:v>82.15</c:v>
                </c:pt>
                <c:pt idx="23263">
                  <c:v>79.790000000000006</c:v>
                </c:pt>
                <c:pt idx="23264">
                  <c:v>78.55</c:v>
                </c:pt>
                <c:pt idx="23265">
                  <c:v>78.45</c:v>
                </c:pt>
                <c:pt idx="23266">
                  <c:v>78.489999999999995</c:v>
                </c:pt>
                <c:pt idx="23267">
                  <c:v>66.010000000000005</c:v>
                </c:pt>
                <c:pt idx="23268">
                  <c:v>64.52</c:v>
                </c:pt>
                <c:pt idx="23269">
                  <c:v>87.75</c:v>
                </c:pt>
                <c:pt idx="23270">
                  <c:v>89.95</c:v>
                </c:pt>
                <c:pt idx="23271">
                  <c:v>93.14</c:v>
                </c:pt>
                <c:pt idx="23272">
                  <c:v>93.76</c:v>
                </c:pt>
                <c:pt idx="23273">
                  <c:v>94.26</c:v>
                </c:pt>
                <c:pt idx="23274">
                  <c:v>95.02</c:v>
                </c:pt>
                <c:pt idx="23275">
                  <c:v>94.88</c:v>
                </c:pt>
                <c:pt idx="23276">
                  <c:v>94.98</c:v>
                </c:pt>
                <c:pt idx="23277">
                  <c:v>95.08</c:v>
                </c:pt>
                <c:pt idx="23278">
                  <c:v>97.01</c:v>
                </c:pt>
                <c:pt idx="23279">
                  <c:v>98.7</c:v>
                </c:pt>
                <c:pt idx="23280">
                  <c:v>98.17</c:v>
                </c:pt>
                <c:pt idx="23281">
                  <c:v>91.39</c:v>
                </c:pt>
                <c:pt idx="23282">
                  <c:v>91.03</c:v>
                </c:pt>
                <c:pt idx="23283">
                  <c:v>90.95</c:v>
                </c:pt>
                <c:pt idx="23284">
                  <c:v>89.05</c:v>
                </c:pt>
                <c:pt idx="23285">
                  <c:v>89.36</c:v>
                </c:pt>
                <c:pt idx="23286">
                  <c:v>84.19</c:v>
                </c:pt>
                <c:pt idx="23287">
                  <c:v>75.09</c:v>
                </c:pt>
                <c:pt idx="23288">
                  <c:v>75.05</c:v>
                </c:pt>
                <c:pt idx="23289">
                  <c:v>76.02</c:v>
                </c:pt>
                <c:pt idx="23290">
                  <c:v>65.72</c:v>
                </c:pt>
                <c:pt idx="23291">
                  <c:v>64.930000000000007</c:v>
                </c:pt>
                <c:pt idx="23292">
                  <c:v>57.21</c:v>
                </c:pt>
                <c:pt idx="23293">
                  <c:v>55.01</c:v>
                </c:pt>
                <c:pt idx="23294">
                  <c:v>55.24</c:v>
                </c:pt>
                <c:pt idx="23295">
                  <c:v>55.46</c:v>
                </c:pt>
                <c:pt idx="23296">
                  <c:v>55.6</c:v>
                </c:pt>
                <c:pt idx="23297">
                  <c:v>57.09</c:v>
                </c:pt>
                <c:pt idx="23298">
                  <c:v>62.93</c:v>
                </c:pt>
                <c:pt idx="23299">
                  <c:v>62.93</c:v>
                </c:pt>
                <c:pt idx="23300">
                  <c:v>62.5</c:v>
                </c:pt>
                <c:pt idx="23301">
                  <c:v>59.02</c:v>
                </c:pt>
                <c:pt idx="23302">
                  <c:v>58.8</c:v>
                </c:pt>
                <c:pt idx="23303">
                  <c:v>58.62</c:v>
                </c:pt>
                <c:pt idx="23304">
                  <c:v>58.45</c:v>
                </c:pt>
                <c:pt idx="23305">
                  <c:v>58.27</c:v>
                </c:pt>
                <c:pt idx="23306">
                  <c:v>57.96</c:v>
                </c:pt>
                <c:pt idx="23307">
                  <c:v>57.64</c:v>
                </c:pt>
                <c:pt idx="23308">
                  <c:v>57.39</c:v>
                </c:pt>
                <c:pt idx="23309">
                  <c:v>57.13</c:v>
                </c:pt>
                <c:pt idx="23310">
                  <c:v>56.9</c:v>
                </c:pt>
                <c:pt idx="23311">
                  <c:v>56.78</c:v>
                </c:pt>
                <c:pt idx="23312">
                  <c:v>56.72</c:v>
                </c:pt>
                <c:pt idx="23313">
                  <c:v>56.64</c:v>
                </c:pt>
                <c:pt idx="23314">
                  <c:v>56.44</c:v>
                </c:pt>
                <c:pt idx="23315">
                  <c:v>55.64</c:v>
                </c:pt>
                <c:pt idx="23316">
                  <c:v>55.21</c:v>
                </c:pt>
                <c:pt idx="23317">
                  <c:v>55.21</c:v>
                </c:pt>
                <c:pt idx="23318">
                  <c:v>55.26</c:v>
                </c:pt>
                <c:pt idx="23319">
                  <c:v>65.88</c:v>
                </c:pt>
                <c:pt idx="23320">
                  <c:v>81.400000000000006</c:v>
                </c:pt>
                <c:pt idx="23321">
                  <c:v>81.28</c:v>
                </c:pt>
                <c:pt idx="23322">
                  <c:v>81.25</c:v>
                </c:pt>
                <c:pt idx="23323">
                  <c:v>81.19</c:v>
                </c:pt>
                <c:pt idx="23324">
                  <c:v>70.55</c:v>
                </c:pt>
                <c:pt idx="23325">
                  <c:v>69.180000000000007</c:v>
                </c:pt>
                <c:pt idx="23326">
                  <c:v>67.099999999999994</c:v>
                </c:pt>
                <c:pt idx="23327">
                  <c:v>63.73</c:v>
                </c:pt>
                <c:pt idx="23328">
                  <c:v>64.05</c:v>
                </c:pt>
                <c:pt idx="23329">
                  <c:v>67.33</c:v>
                </c:pt>
                <c:pt idx="23330">
                  <c:v>72.790000000000006</c:v>
                </c:pt>
                <c:pt idx="23331">
                  <c:v>94.94</c:v>
                </c:pt>
                <c:pt idx="23332">
                  <c:v>104.93</c:v>
                </c:pt>
                <c:pt idx="23333">
                  <c:v>99.35</c:v>
                </c:pt>
                <c:pt idx="23334">
                  <c:v>99.7</c:v>
                </c:pt>
                <c:pt idx="23335">
                  <c:v>100.29</c:v>
                </c:pt>
                <c:pt idx="23336">
                  <c:v>100.9</c:v>
                </c:pt>
                <c:pt idx="23337">
                  <c:v>101.74</c:v>
                </c:pt>
                <c:pt idx="23338">
                  <c:v>104.95</c:v>
                </c:pt>
                <c:pt idx="23339">
                  <c:v>111.49</c:v>
                </c:pt>
                <c:pt idx="23340">
                  <c:v>110.72</c:v>
                </c:pt>
                <c:pt idx="23341">
                  <c:v>111.63</c:v>
                </c:pt>
                <c:pt idx="23342">
                  <c:v>111.16</c:v>
                </c:pt>
                <c:pt idx="23343">
                  <c:v>103.47</c:v>
                </c:pt>
                <c:pt idx="23344">
                  <c:v>87.93</c:v>
                </c:pt>
                <c:pt idx="23345">
                  <c:v>89.64</c:v>
                </c:pt>
                <c:pt idx="23346">
                  <c:v>97.42</c:v>
                </c:pt>
                <c:pt idx="23347">
                  <c:v>95.14</c:v>
                </c:pt>
                <c:pt idx="23348">
                  <c:v>96.69</c:v>
                </c:pt>
                <c:pt idx="23349">
                  <c:v>97.48</c:v>
                </c:pt>
                <c:pt idx="23350">
                  <c:v>98.09</c:v>
                </c:pt>
                <c:pt idx="23351">
                  <c:v>98.76</c:v>
                </c:pt>
                <c:pt idx="23352">
                  <c:v>99.27</c:v>
                </c:pt>
                <c:pt idx="23353">
                  <c:v>99.76</c:v>
                </c:pt>
                <c:pt idx="23354">
                  <c:v>97.68</c:v>
                </c:pt>
                <c:pt idx="23355">
                  <c:v>92.25</c:v>
                </c:pt>
                <c:pt idx="23356">
                  <c:v>93.84</c:v>
                </c:pt>
                <c:pt idx="23357">
                  <c:v>86.16</c:v>
                </c:pt>
                <c:pt idx="23358">
                  <c:v>85.04</c:v>
                </c:pt>
                <c:pt idx="23359">
                  <c:v>84.43</c:v>
                </c:pt>
                <c:pt idx="23360">
                  <c:v>84.96</c:v>
                </c:pt>
                <c:pt idx="23361">
                  <c:v>85.94</c:v>
                </c:pt>
                <c:pt idx="23362">
                  <c:v>86.67</c:v>
                </c:pt>
                <c:pt idx="23363">
                  <c:v>87.38</c:v>
                </c:pt>
                <c:pt idx="23364">
                  <c:v>88.34</c:v>
                </c:pt>
                <c:pt idx="23365">
                  <c:v>89.46</c:v>
                </c:pt>
                <c:pt idx="23366">
                  <c:v>87.44</c:v>
                </c:pt>
                <c:pt idx="23367">
                  <c:v>86.43</c:v>
                </c:pt>
                <c:pt idx="23368">
                  <c:v>85.63</c:v>
                </c:pt>
                <c:pt idx="23369">
                  <c:v>77.180000000000007</c:v>
                </c:pt>
                <c:pt idx="23370">
                  <c:v>79.459999999999994</c:v>
                </c:pt>
                <c:pt idx="23371">
                  <c:v>80.680000000000007</c:v>
                </c:pt>
                <c:pt idx="23372">
                  <c:v>80.95</c:v>
                </c:pt>
                <c:pt idx="23373">
                  <c:v>81.56</c:v>
                </c:pt>
                <c:pt idx="23374">
                  <c:v>80.459999999999994</c:v>
                </c:pt>
                <c:pt idx="23375">
                  <c:v>82.74</c:v>
                </c:pt>
                <c:pt idx="23376">
                  <c:v>81.38</c:v>
                </c:pt>
                <c:pt idx="23377">
                  <c:v>88.5</c:v>
                </c:pt>
                <c:pt idx="23378">
                  <c:v>88.42</c:v>
                </c:pt>
                <c:pt idx="23379">
                  <c:v>84.35</c:v>
                </c:pt>
                <c:pt idx="23380">
                  <c:v>87.4</c:v>
                </c:pt>
                <c:pt idx="23381">
                  <c:v>84.17</c:v>
                </c:pt>
                <c:pt idx="23382">
                  <c:v>84.53</c:v>
                </c:pt>
                <c:pt idx="23383">
                  <c:v>85.61</c:v>
                </c:pt>
                <c:pt idx="23384">
                  <c:v>82.86</c:v>
                </c:pt>
                <c:pt idx="23385">
                  <c:v>82.99</c:v>
                </c:pt>
                <c:pt idx="23386">
                  <c:v>80.680000000000007</c:v>
                </c:pt>
                <c:pt idx="23387">
                  <c:v>80.89</c:v>
                </c:pt>
                <c:pt idx="23388">
                  <c:v>81.319999999999993</c:v>
                </c:pt>
                <c:pt idx="23389">
                  <c:v>81.42</c:v>
                </c:pt>
                <c:pt idx="23390">
                  <c:v>81.34</c:v>
                </c:pt>
                <c:pt idx="23391">
                  <c:v>81.62</c:v>
                </c:pt>
                <c:pt idx="23392">
                  <c:v>81.819999999999993</c:v>
                </c:pt>
                <c:pt idx="23393">
                  <c:v>82.11</c:v>
                </c:pt>
                <c:pt idx="23394">
                  <c:v>81.78</c:v>
                </c:pt>
                <c:pt idx="23395">
                  <c:v>78.08</c:v>
                </c:pt>
                <c:pt idx="23396">
                  <c:v>73.8</c:v>
                </c:pt>
                <c:pt idx="23397">
                  <c:v>63.93</c:v>
                </c:pt>
                <c:pt idx="23398">
                  <c:v>64.66</c:v>
                </c:pt>
                <c:pt idx="23399">
                  <c:v>65.66</c:v>
                </c:pt>
                <c:pt idx="23400">
                  <c:v>62.1</c:v>
                </c:pt>
                <c:pt idx="23401">
                  <c:v>62.75</c:v>
                </c:pt>
                <c:pt idx="23402">
                  <c:v>63.79</c:v>
                </c:pt>
                <c:pt idx="23403">
                  <c:v>61.67</c:v>
                </c:pt>
                <c:pt idx="23404">
                  <c:v>59.21</c:v>
                </c:pt>
                <c:pt idx="23405">
                  <c:v>58.49</c:v>
                </c:pt>
                <c:pt idx="23406">
                  <c:v>59.12</c:v>
                </c:pt>
                <c:pt idx="23407">
                  <c:v>59.57</c:v>
                </c:pt>
                <c:pt idx="23408">
                  <c:v>58</c:v>
                </c:pt>
                <c:pt idx="23409">
                  <c:v>54.38</c:v>
                </c:pt>
                <c:pt idx="23410">
                  <c:v>55.21</c:v>
                </c:pt>
                <c:pt idx="23411">
                  <c:v>56.13</c:v>
                </c:pt>
                <c:pt idx="23412">
                  <c:v>57.11</c:v>
                </c:pt>
                <c:pt idx="23413">
                  <c:v>58.35</c:v>
                </c:pt>
                <c:pt idx="23414">
                  <c:v>75.41</c:v>
                </c:pt>
                <c:pt idx="23415">
                  <c:v>72.7</c:v>
                </c:pt>
                <c:pt idx="23416">
                  <c:v>79.400000000000006</c:v>
                </c:pt>
                <c:pt idx="23417">
                  <c:v>86.22</c:v>
                </c:pt>
                <c:pt idx="23418">
                  <c:v>75.819999999999993</c:v>
                </c:pt>
                <c:pt idx="23419">
                  <c:v>67.61</c:v>
                </c:pt>
                <c:pt idx="23420">
                  <c:v>67.7</c:v>
                </c:pt>
                <c:pt idx="23421">
                  <c:v>68.53</c:v>
                </c:pt>
                <c:pt idx="23422">
                  <c:v>90.84</c:v>
                </c:pt>
                <c:pt idx="23423">
                  <c:v>83.8</c:v>
                </c:pt>
                <c:pt idx="23424">
                  <c:v>101.33</c:v>
                </c:pt>
                <c:pt idx="23425">
                  <c:v>98.01</c:v>
                </c:pt>
                <c:pt idx="23426">
                  <c:v>96.5</c:v>
                </c:pt>
                <c:pt idx="23427">
                  <c:v>88.62</c:v>
                </c:pt>
                <c:pt idx="23428">
                  <c:v>81.64</c:v>
                </c:pt>
                <c:pt idx="23429">
                  <c:v>83.23</c:v>
                </c:pt>
                <c:pt idx="23430">
                  <c:v>87.48</c:v>
                </c:pt>
                <c:pt idx="23431">
                  <c:v>88.54</c:v>
                </c:pt>
                <c:pt idx="23432">
                  <c:v>92.78</c:v>
                </c:pt>
                <c:pt idx="23433">
                  <c:v>95.06</c:v>
                </c:pt>
                <c:pt idx="23434">
                  <c:v>101.84</c:v>
                </c:pt>
                <c:pt idx="23435">
                  <c:v>103.61</c:v>
                </c:pt>
                <c:pt idx="23436">
                  <c:v>104.63</c:v>
                </c:pt>
                <c:pt idx="23437">
                  <c:v>104.3</c:v>
                </c:pt>
                <c:pt idx="23438">
                  <c:v>96.02</c:v>
                </c:pt>
                <c:pt idx="23439">
                  <c:v>92.57</c:v>
                </c:pt>
                <c:pt idx="23440">
                  <c:v>92.07</c:v>
                </c:pt>
                <c:pt idx="23441">
                  <c:v>92.84</c:v>
                </c:pt>
                <c:pt idx="23442">
                  <c:v>93.76</c:v>
                </c:pt>
                <c:pt idx="23443">
                  <c:v>94.45</c:v>
                </c:pt>
                <c:pt idx="23444">
                  <c:v>94.04</c:v>
                </c:pt>
                <c:pt idx="23445">
                  <c:v>92.76</c:v>
                </c:pt>
                <c:pt idx="23446">
                  <c:v>95.28</c:v>
                </c:pt>
                <c:pt idx="23447">
                  <c:v>98.07</c:v>
                </c:pt>
                <c:pt idx="23448">
                  <c:v>99.11</c:v>
                </c:pt>
                <c:pt idx="23449">
                  <c:v>99.9</c:v>
                </c:pt>
                <c:pt idx="23450">
                  <c:v>95.91</c:v>
                </c:pt>
                <c:pt idx="23451">
                  <c:v>94.96</c:v>
                </c:pt>
                <c:pt idx="23452">
                  <c:v>89.62</c:v>
                </c:pt>
                <c:pt idx="23453">
                  <c:v>85.67</c:v>
                </c:pt>
                <c:pt idx="23454">
                  <c:v>88.99</c:v>
                </c:pt>
                <c:pt idx="23455">
                  <c:v>90.48</c:v>
                </c:pt>
                <c:pt idx="23456">
                  <c:v>89.81</c:v>
                </c:pt>
                <c:pt idx="23457">
                  <c:v>83.25</c:v>
                </c:pt>
                <c:pt idx="23458">
                  <c:v>83.66</c:v>
                </c:pt>
                <c:pt idx="23459">
                  <c:v>84.29</c:v>
                </c:pt>
                <c:pt idx="23460">
                  <c:v>84.76</c:v>
                </c:pt>
                <c:pt idx="23461">
                  <c:v>85.16</c:v>
                </c:pt>
                <c:pt idx="23462">
                  <c:v>79.06</c:v>
                </c:pt>
                <c:pt idx="23463">
                  <c:v>75.09</c:v>
                </c:pt>
                <c:pt idx="23464">
                  <c:v>76.099999999999994</c:v>
                </c:pt>
                <c:pt idx="23465">
                  <c:v>78.06</c:v>
                </c:pt>
                <c:pt idx="23466">
                  <c:v>87.46</c:v>
                </c:pt>
                <c:pt idx="23467">
                  <c:v>103.02</c:v>
                </c:pt>
                <c:pt idx="23468">
                  <c:v>104.59</c:v>
                </c:pt>
                <c:pt idx="23469">
                  <c:v>105.42</c:v>
                </c:pt>
                <c:pt idx="23470">
                  <c:v>106.13</c:v>
                </c:pt>
                <c:pt idx="23471">
                  <c:v>104.32</c:v>
                </c:pt>
                <c:pt idx="23472">
                  <c:v>102.14</c:v>
                </c:pt>
                <c:pt idx="23473">
                  <c:v>97.38</c:v>
                </c:pt>
                <c:pt idx="23474">
                  <c:v>99.19</c:v>
                </c:pt>
                <c:pt idx="23475">
                  <c:v>93.39</c:v>
                </c:pt>
                <c:pt idx="23476">
                  <c:v>94.35</c:v>
                </c:pt>
                <c:pt idx="23477">
                  <c:v>99.46</c:v>
                </c:pt>
                <c:pt idx="23478">
                  <c:v>101.08</c:v>
                </c:pt>
                <c:pt idx="23479">
                  <c:v>101.84</c:v>
                </c:pt>
                <c:pt idx="23480">
                  <c:v>96.04</c:v>
                </c:pt>
                <c:pt idx="23481">
                  <c:v>97.99</c:v>
                </c:pt>
                <c:pt idx="23482">
                  <c:v>97.91</c:v>
                </c:pt>
                <c:pt idx="23483">
                  <c:v>101.41</c:v>
                </c:pt>
                <c:pt idx="23484">
                  <c:v>105.99</c:v>
                </c:pt>
                <c:pt idx="23485">
                  <c:v>97.28</c:v>
                </c:pt>
                <c:pt idx="23486">
                  <c:v>92.33</c:v>
                </c:pt>
                <c:pt idx="23487">
                  <c:v>85.75</c:v>
                </c:pt>
                <c:pt idx="23488">
                  <c:v>81.739999999999995</c:v>
                </c:pt>
                <c:pt idx="23489">
                  <c:v>82.03</c:v>
                </c:pt>
                <c:pt idx="23490">
                  <c:v>82.52</c:v>
                </c:pt>
                <c:pt idx="23491">
                  <c:v>83.33</c:v>
                </c:pt>
                <c:pt idx="23492">
                  <c:v>94.96</c:v>
                </c:pt>
                <c:pt idx="23493">
                  <c:v>90.72</c:v>
                </c:pt>
                <c:pt idx="23494">
                  <c:v>90.11</c:v>
                </c:pt>
                <c:pt idx="23495">
                  <c:v>94.79</c:v>
                </c:pt>
                <c:pt idx="23496">
                  <c:v>94.77</c:v>
                </c:pt>
                <c:pt idx="23497">
                  <c:v>94.9</c:v>
                </c:pt>
                <c:pt idx="23498">
                  <c:v>95.2</c:v>
                </c:pt>
                <c:pt idx="23499">
                  <c:v>95.91</c:v>
                </c:pt>
                <c:pt idx="23500">
                  <c:v>96.67</c:v>
                </c:pt>
                <c:pt idx="23501">
                  <c:v>96.38</c:v>
                </c:pt>
                <c:pt idx="23502">
                  <c:v>97.24</c:v>
                </c:pt>
                <c:pt idx="23503">
                  <c:v>93.37</c:v>
                </c:pt>
                <c:pt idx="23504">
                  <c:v>90.09</c:v>
                </c:pt>
                <c:pt idx="23505">
                  <c:v>88.54</c:v>
                </c:pt>
                <c:pt idx="23506">
                  <c:v>89.58</c:v>
                </c:pt>
                <c:pt idx="23507">
                  <c:v>90.76</c:v>
                </c:pt>
                <c:pt idx="23508">
                  <c:v>92.27</c:v>
                </c:pt>
                <c:pt idx="23509">
                  <c:v>93.82</c:v>
                </c:pt>
                <c:pt idx="23510">
                  <c:v>89.58</c:v>
                </c:pt>
                <c:pt idx="23511">
                  <c:v>97.2</c:v>
                </c:pt>
                <c:pt idx="23512">
                  <c:v>98.11</c:v>
                </c:pt>
                <c:pt idx="23513">
                  <c:v>97.48</c:v>
                </c:pt>
                <c:pt idx="23514">
                  <c:v>93.08</c:v>
                </c:pt>
                <c:pt idx="23515">
                  <c:v>93.23</c:v>
                </c:pt>
                <c:pt idx="23516">
                  <c:v>96.52</c:v>
                </c:pt>
                <c:pt idx="23517">
                  <c:v>94.16</c:v>
                </c:pt>
                <c:pt idx="23518">
                  <c:v>93.78</c:v>
                </c:pt>
                <c:pt idx="23519">
                  <c:v>94.49</c:v>
                </c:pt>
                <c:pt idx="23520">
                  <c:v>90.46</c:v>
                </c:pt>
                <c:pt idx="23521">
                  <c:v>93</c:v>
                </c:pt>
                <c:pt idx="23522">
                  <c:v>94.71</c:v>
                </c:pt>
                <c:pt idx="23523">
                  <c:v>99.62</c:v>
                </c:pt>
                <c:pt idx="23524">
                  <c:v>100.43</c:v>
                </c:pt>
                <c:pt idx="23525">
                  <c:v>99.68</c:v>
                </c:pt>
                <c:pt idx="23526">
                  <c:v>107.56</c:v>
                </c:pt>
                <c:pt idx="23527">
                  <c:v>108.07</c:v>
                </c:pt>
                <c:pt idx="23528">
                  <c:v>103.24</c:v>
                </c:pt>
                <c:pt idx="23529">
                  <c:v>86.2</c:v>
                </c:pt>
                <c:pt idx="23530">
                  <c:v>83.17</c:v>
                </c:pt>
                <c:pt idx="23531">
                  <c:v>87.55</c:v>
                </c:pt>
                <c:pt idx="23532">
                  <c:v>88.34</c:v>
                </c:pt>
                <c:pt idx="23533">
                  <c:v>88.95</c:v>
                </c:pt>
                <c:pt idx="23534">
                  <c:v>85.94</c:v>
                </c:pt>
                <c:pt idx="23535">
                  <c:v>81.48</c:v>
                </c:pt>
                <c:pt idx="23536">
                  <c:v>69.83</c:v>
                </c:pt>
                <c:pt idx="23537">
                  <c:v>64.62</c:v>
                </c:pt>
                <c:pt idx="23538">
                  <c:v>66.39</c:v>
                </c:pt>
                <c:pt idx="23539">
                  <c:v>65.33</c:v>
                </c:pt>
                <c:pt idx="23540">
                  <c:v>63.46</c:v>
                </c:pt>
                <c:pt idx="23541">
                  <c:v>63.34</c:v>
                </c:pt>
                <c:pt idx="23542">
                  <c:v>53.26</c:v>
                </c:pt>
                <c:pt idx="23543">
                  <c:v>51</c:v>
                </c:pt>
                <c:pt idx="23544">
                  <c:v>51.45</c:v>
                </c:pt>
                <c:pt idx="23545">
                  <c:v>53.46</c:v>
                </c:pt>
                <c:pt idx="23546">
                  <c:v>74.8</c:v>
                </c:pt>
                <c:pt idx="23547">
                  <c:v>66.25</c:v>
                </c:pt>
                <c:pt idx="23548">
                  <c:v>58.68</c:v>
                </c:pt>
                <c:pt idx="23549">
                  <c:v>45.65</c:v>
                </c:pt>
                <c:pt idx="23550">
                  <c:v>44.3</c:v>
                </c:pt>
                <c:pt idx="23551">
                  <c:v>42.41</c:v>
                </c:pt>
                <c:pt idx="23552">
                  <c:v>42.08</c:v>
                </c:pt>
                <c:pt idx="23553">
                  <c:v>41.74</c:v>
                </c:pt>
                <c:pt idx="23554">
                  <c:v>41.33</c:v>
                </c:pt>
                <c:pt idx="23555">
                  <c:v>40.96</c:v>
                </c:pt>
                <c:pt idx="23556">
                  <c:v>40.74</c:v>
                </c:pt>
                <c:pt idx="23557">
                  <c:v>40.68</c:v>
                </c:pt>
                <c:pt idx="23558">
                  <c:v>40.659999999999997</c:v>
                </c:pt>
                <c:pt idx="23559">
                  <c:v>40.72</c:v>
                </c:pt>
                <c:pt idx="23560">
                  <c:v>40.78</c:v>
                </c:pt>
                <c:pt idx="23561">
                  <c:v>40.74</c:v>
                </c:pt>
                <c:pt idx="23562">
                  <c:v>40.78</c:v>
                </c:pt>
                <c:pt idx="23563">
                  <c:v>40.86</c:v>
                </c:pt>
                <c:pt idx="23564">
                  <c:v>41.09</c:v>
                </c:pt>
                <c:pt idx="23565">
                  <c:v>41.47</c:v>
                </c:pt>
                <c:pt idx="23566">
                  <c:v>41.82</c:v>
                </c:pt>
                <c:pt idx="23567">
                  <c:v>40.29</c:v>
                </c:pt>
                <c:pt idx="23568">
                  <c:v>39.99</c:v>
                </c:pt>
                <c:pt idx="23569">
                  <c:v>40.56</c:v>
                </c:pt>
                <c:pt idx="23570">
                  <c:v>41.04</c:v>
                </c:pt>
                <c:pt idx="23571">
                  <c:v>41.43</c:v>
                </c:pt>
                <c:pt idx="23572">
                  <c:v>41.68</c:v>
                </c:pt>
                <c:pt idx="23573">
                  <c:v>40.229999999999997</c:v>
                </c:pt>
                <c:pt idx="23574">
                  <c:v>40.76</c:v>
                </c:pt>
                <c:pt idx="23575">
                  <c:v>41.29</c:v>
                </c:pt>
                <c:pt idx="23576">
                  <c:v>41.82</c:v>
                </c:pt>
                <c:pt idx="23577">
                  <c:v>42.27</c:v>
                </c:pt>
                <c:pt idx="23578">
                  <c:v>42.61</c:v>
                </c:pt>
                <c:pt idx="23579">
                  <c:v>42.84</c:v>
                </c:pt>
                <c:pt idx="23580">
                  <c:v>41.13</c:v>
                </c:pt>
                <c:pt idx="23581">
                  <c:v>45.91</c:v>
                </c:pt>
                <c:pt idx="23582">
                  <c:v>50.96</c:v>
                </c:pt>
                <c:pt idx="23583">
                  <c:v>48.01</c:v>
                </c:pt>
                <c:pt idx="23584">
                  <c:v>48.33</c:v>
                </c:pt>
                <c:pt idx="23585">
                  <c:v>48.54</c:v>
                </c:pt>
                <c:pt idx="23586">
                  <c:v>48.35</c:v>
                </c:pt>
                <c:pt idx="23587">
                  <c:v>48.13</c:v>
                </c:pt>
                <c:pt idx="23588">
                  <c:v>48.05</c:v>
                </c:pt>
                <c:pt idx="23589">
                  <c:v>48.09</c:v>
                </c:pt>
                <c:pt idx="23590">
                  <c:v>48.05</c:v>
                </c:pt>
                <c:pt idx="23591">
                  <c:v>48.07</c:v>
                </c:pt>
                <c:pt idx="23592">
                  <c:v>48.07</c:v>
                </c:pt>
                <c:pt idx="23593">
                  <c:v>48.03</c:v>
                </c:pt>
                <c:pt idx="23594">
                  <c:v>47.93</c:v>
                </c:pt>
                <c:pt idx="23595">
                  <c:v>47.8</c:v>
                </c:pt>
                <c:pt idx="23596">
                  <c:v>47.91</c:v>
                </c:pt>
                <c:pt idx="23597">
                  <c:v>47.91</c:v>
                </c:pt>
                <c:pt idx="23598">
                  <c:v>45.5</c:v>
                </c:pt>
                <c:pt idx="23599">
                  <c:v>43.39</c:v>
                </c:pt>
                <c:pt idx="23600">
                  <c:v>43.73</c:v>
                </c:pt>
                <c:pt idx="23601">
                  <c:v>44.04</c:v>
                </c:pt>
                <c:pt idx="23602">
                  <c:v>44.38</c:v>
                </c:pt>
                <c:pt idx="23603">
                  <c:v>44.69</c:v>
                </c:pt>
                <c:pt idx="23604">
                  <c:v>44.81</c:v>
                </c:pt>
                <c:pt idx="23605">
                  <c:v>44.97</c:v>
                </c:pt>
                <c:pt idx="23606">
                  <c:v>45.1</c:v>
                </c:pt>
                <c:pt idx="23607">
                  <c:v>44.97</c:v>
                </c:pt>
                <c:pt idx="23608">
                  <c:v>45.28</c:v>
                </c:pt>
                <c:pt idx="23609">
                  <c:v>69.709999999999994</c:v>
                </c:pt>
                <c:pt idx="23610">
                  <c:v>74.760000000000005</c:v>
                </c:pt>
                <c:pt idx="23611">
                  <c:v>70.59</c:v>
                </c:pt>
                <c:pt idx="23612">
                  <c:v>70.83</c:v>
                </c:pt>
                <c:pt idx="23613">
                  <c:v>70.38</c:v>
                </c:pt>
                <c:pt idx="23614">
                  <c:v>70.08</c:v>
                </c:pt>
                <c:pt idx="23615">
                  <c:v>69.83</c:v>
                </c:pt>
                <c:pt idx="23616">
                  <c:v>69.02</c:v>
                </c:pt>
                <c:pt idx="23617">
                  <c:v>68.959999999999994</c:v>
                </c:pt>
                <c:pt idx="23618">
                  <c:v>68.819999999999993</c:v>
                </c:pt>
                <c:pt idx="23619">
                  <c:v>68.47</c:v>
                </c:pt>
                <c:pt idx="23620">
                  <c:v>68.25</c:v>
                </c:pt>
                <c:pt idx="23621">
                  <c:v>68.41</c:v>
                </c:pt>
                <c:pt idx="23622">
                  <c:v>64.819999999999993</c:v>
                </c:pt>
                <c:pt idx="23623">
                  <c:v>56.03</c:v>
                </c:pt>
                <c:pt idx="23624">
                  <c:v>47.68</c:v>
                </c:pt>
                <c:pt idx="23625">
                  <c:v>58.04</c:v>
                </c:pt>
                <c:pt idx="23626">
                  <c:v>64.760000000000005</c:v>
                </c:pt>
                <c:pt idx="23627">
                  <c:v>61.71</c:v>
                </c:pt>
                <c:pt idx="23628">
                  <c:v>61.89</c:v>
                </c:pt>
                <c:pt idx="23629">
                  <c:v>61.99</c:v>
                </c:pt>
                <c:pt idx="23630">
                  <c:v>62.14</c:v>
                </c:pt>
                <c:pt idx="23631">
                  <c:v>62.16</c:v>
                </c:pt>
                <c:pt idx="23632">
                  <c:v>71.44</c:v>
                </c:pt>
                <c:pt idx="23633">
                  <c:v>72.760000000000005</c:v>
                </c:pt>
                <c:pt idx="23634">
                  <c:v>72.72</c:v>
                </c:pt>
                <c:pt idx="23635">
                  <c:v>72.58</c:v>
                </c:pt>
                <c:pt idx="23636">
                  <c:v>72.48</c:v>
                </c:pt>
                <c:pt idx="23637">
                  <c:v>72.459999999999994</c:v>
                </c:pt>
                <c:pt idx="23638">
                  <c:v>72.34</c:v>
                </c:pt>
                <c:pt idx="23639">
                  <c:v>72.13</c:v>
                </c:pt>
                <c:pt idx="23640">
                  <c:v>68.349999999999994</c:v>
                </c:pt>
                <c:pt idx="23641">
                  <c:v>61.1</c:v>
                </c:pt>
                <c:pt idx="23642">
                  <c:v>60.71</c:v>
                </c:pt>
                <c:pt idx="23643">
                  <c:v>57.56</c:v>
                </c:pt>
                <c:pt idx="23644">
                  <c:v>51.12</c:v>
                </c:pt>
                <c:pt idx="23645">
                  <c:v>51.47</c:v>
                </c:pt>
                <c:pt idx="23646">
                  <c:v>51.73</c:v>
                </c:pt>
                <c:pt idx="23647">
                  <c:v>52</c:v>
                </c:pt>
                <c:pt idx="23648">
                  <c:v>50.57</c:v>
                </c:pt>
                <c:pt idx="23649">
                  <c:v>35.04</c:v>
                </c:pt>
                <c:pt idx="23650">
                  <c:v>35.299999999999997</c:v>
                </c:pt>
                <c:pt idx="23651">
                  <c:v>35.57</c:v>
                </c:pt>
                <c:pt idx="23652">
                  <c:v>35.83</c:v>
                </c:pt>
                <c:pt idx="23653">
                  <c:v>36.26</c:v>
                </c:pt>
                <c:pt idx="23654">
                  <c:v>36.08</c:v>
                </c:pt>
                <c:pt idx="23655">
                  <c:v>36.630000000000003</c:v>
                </c:pt>
                <c:pt idx="23656">
                  <c:v>37.159999999999997</c:v>
                </c:pt>
                <c:pt idx="23657">
                  <c:v>37.729999999999997</c:v>
                </c:pt>
                <c:pt idx="23658">
                  <c:v>38.19</c:v>
                </c:pt>
                <c:pt idx="23659">
                  <c:v>38.89</c:v>
                </c:pt>
                <c:pt idx="23660">
                  <c:v>39.659999999999997</c:v>
                </c:pt>
                <c:pt idx="23661">
                  <c:v>40.17</c:v>
                </c:pt>
                <c:pt idx="23662">
                  <c:v>40.619999999999997</c:v>
                </c:pt>
                <c:pt idx="23663">
                  <c:v>34.67</c:v>
                </c:pt>
                <c:pt idx="23664">
                  <c:v>29.786000000000001</c:v>
                </c:pt>
                <c:pt idx="23665">
                  <c:v>29.786000000000001</c:v>
                </c:pt>
                <c:pt idx="23666">
                  <c:v>29.765999999999998</c:v>
                </c:pt>
                <c:pt idx="23667">
                  <c:v>29.765999999999998</c:v>
                </c:pt>
                <c:pt idx="23668">
                  <c:v>29.827000000000002</c:v>
                </c:pt>
                <c:pt idx="23669">
                  <c:v>29.745000000000001</c:v>
                </c:pt>
                <c:pt idx="23670">
                  <c:v>29.806000000000001</c:v>
                </c:pt>
                <c:pt idx="23671">
                  <c:v>29.786000000000001</c:v>
                </c:pt>
                <c:pt idx="23672">
                  <c:v>29.786000000000001</c:v>
                </c:pt>
                <c:pt idx="23673">
                  <c:v>29.786000000000001</c:v>
                </c:pt>
                <c:pt idx="23674">
                  <c:v>29.786000000000001</c:v>
                </c:pt>
                <c:pt idx="23675">
                  <c:v>29.786000000000001</c:v>
                </c:pt>
                <c:pt idx="23676">
                  <c:v>29.786000000000001</c:v>
                </c:pt>
                <c:pt idx="23677">
                  <c:v>29.786000000000001</c:v>
                </c:pt>
                <c:pt idx="23678">
                  <c:v>29.745000000000001</c:v>
                </c:pt>
                <c:pt idx="23679">
                  <c:v>29.765999999999998</c:v>
                </c:pt>
                <c:pt idx="23680">
                  <c:v>29.765999999999998</c:v>
                </c:pt>
                <c:pt idx="23681">
                  <c:v>29.765999999999998</c:v>
                </c:pt>
                <c:pt idx="23682">
                  <c:v>29.765999999999998</c:v>
                </c:pt>
                <c:pt idx="23683">
                  <c:v>29.745000000000001</c:v>
                </c:pt>
                <c:pt idx="23684">
                  <c:v>29.786000000000001</c:v>
                </c:pt>
                <c:pt idx="23685">
                  <c:v>29.786000000000001</c:v>
                </c:pt>
                <c:pt idx="23686">
                  <c:v>29.765999999999998</c:v>
                </c:pt>
                <c:pt idx="23687">
                  <c:v>29.786000000000001</c:v>
                </c:pt>
                <c:pt idx="23688">
                  <c:v>29.765999999999998</c:v>
                </c:pt>
                <c:pt idx="23689">
                  <c:v>29.765999999999998</c:v>
                </c:pt>
                <c:pt idx="23690">
                  <c:v>29.765999999999998</c:v>
                </c:pt>
                <c:pt idx="23691">
                  <c:v>29.765999999999998</c:v>
                </c:pt>
                <c:pt idx="23692">
                  <c:v>29.745000000000001</c:v>
                </c:pt>
                <c:pt idx="23693">
                  <c:v>29.765999999999998</c:v>
                </c:pt>
                <c:pt idx="23694">
                  <c:v>29.745000000000001</c:v>
                </c:pt>
                <c:pt idx="23695">
                  <c:v>29.765999999999998</c:v>
                </c:pt>
                <c:pt idx="23696">
                  <c:v>29.745000000000001</c:v>
                </c:pt>
                <c:pt idx="23697">
                  <c:v>29.765999999999998</c:v>
                </c:pt>
                <c:pt idx="23698">
                  <c:v>29.765999999999998</c:v>
                </c:pt>
                <c:pt idx="23699">
                  <c:v>29.765999999999998</c:v>
                </c:pt>
                <c:pt idx="23700">
                  <c:v>29.786000000000001</c:v>
                </c:pt>
                <c:pt idx="23701">
                  <c:v>29.745000000000001</c:v>
                </c:pt>
                <c:pt idx="23702">
                  <c:v>29.765999999999998</c:v>
                </c:pt>
                <c:pt idx="23703">
                  <c:v>29.765999999999998</c:v>
                </c:pt>
                <c:pt idx="23704">
                  <c:v>29.765999999999998</c:v>
                </c:pt>
                <c:pt idx="23705">
                  <c:v>29.745000000000001</c:v>
                </c:pt>
                <c:pt idx="23706">
                  <c:v>29.786000000000001</c:v>
                </c:pt>
                <c:pt idx="23707">
                  <c:v>29.765999999999998</c:v>
                </c:pt>
                <c:pt idx="23708">
                  <c:v>29.745000000000001</c:v>
                </c:pt>
                <c:pt idx="23709">
                  <c:v>29.786000000000001</c:v>
                </c:pt>
                <c:pt idx="23710">
                  <c:v>29.765999999999998</c:v>
                </c:pt>
                <c:pt idx="23711">
                  <c:v>29.765999999999998</c:v>
                </c:pt>
                <c:pt idx="23712">
                  <c:v>29.765999999999998</c:v>
                </c:pt>
                <c:pt idx="23713">
                  <c:v>29.725000000000001</c:v>
                </c:pt>
                <c:pt idx="23714">
                  <c:v>29.765999999999998</c:v>
                </c:pt>
                <c:pt idx="23715">
                  <c:v>29.745000000000001</c:v>
                </c:pt>
                <c:pt idx="23716">
                  <c:v>29.745000000000001</c:v>
                </c:pt>
                <c:pt idx="23717">
                  <c:v>29.745000000000001</c:v>
                </c:pt>
                <c:pt idx="23718">
                  <c:v>29.765999999999998</c:v>
                </c:pt>
                <c:pt idx="23719">
                  <c:v>29.745000000000001</c:v>
                </c:pt>
                <c:pt idx="23720">
                  <c:v>29.765999999999998</c:v>
                </c:pt>
                <c:pt idx="23721">
                  <c:v>29.745000000000001</c:v>
                </c:pt>
                <c:pt idx="23722">
                  <c:v>29.765999999999998</c:v>
                </c:pt>
                <c:pt idx="23723">
                  <c:v>29.745000000000001</c:v>
                </c:pt>
                <c:pt idx="23724">
                  <c:v>29.765999999999998</c:v>
                </c:pt>
                <c:pt idx="23725">
                  <c:v>29.725000000000001</c:v>
                </c:pt>
                <c:pt idx="23726">
                  <c:v>29.765999999999998</c:v>
                </c:pt>
                <c:pt idx="23727">
                  <c:v>29.745000000000001</c:v>
                </c:pt>
                <c:pt idx="23728">
                  <c:v>29.745000000000001</c:v>
                </c:pt>
                <c:pt idx="23729">
                  <c:v>29.765999999999998</c:v>
                </c:pt>
                <c:pt idx="23730">
                  <c:v>29.765999999999998</c:v>
                </c:pt>
                <c:pt idx="23731">
                  <c:v>29.745000000000001</c:v>
                </c:pt>
                <c:pt idx="23732">
                  <c:v>29.765999999999998</c:v>
                </c:pt>
                <c:pt idx="23733">
                  <c:v>29.765999999999998</c:v>
                </c:pt>
                <c:pt idx="23734">
                  <c:v>29.745000000000001</c:v>
                </c:pt>
                <c:pt idx="23735">
                  <c:v>29.745000000000001</c:v>
                </c:pt>
                <c:pt idx="23736">
                  <c:v>29.765999999999998</c:v>
                </c:pt>
                <c:pt idx="23737">
                  <c:v>29.765999999999998</c:v>
                </c:pt>
                <c:pt idx="23738">
                  <c:v>29.745000000000001</c:v>
                </c:pt>
                <c:pt idx="23739">
                  <c:v>29.745000000000001</c:v>
                </c:pt>
                <c:pt idx="23740">
                  <c:v>29.765999999999998</c:v>
                </c:pt>
                <c:pt idx="23741">
                  <c:v>29.745000000000001</c:v>
                </c:pt>
                <c:pt idx="23742">
                  <c:v>29.765999999999998</c:v>
                </c:pt>
                <c:pt idx="23743">
                  <c:v>29.765999999999998</c:v>
                </c:pt>
                <c:pt idx="23744">
                  <c:v>29.745000000000001</c:v>
                </c:pt>
                <c:pt idx="23745">
                  <c:v>29.765999999999998</c:v>
                </c:pt>
                <c:pt idx="23746">
                  <c:v>29.765999999999998</c:v>
                </c:pt>
                <c:pt idx="23747">
                  <c:v>29.745000000000001</c:v>
                </c:pt>
                <c:pt idx="23748">
                  <c:v>29.765999999999998</c:v>
                </c:pt>
                <c:pt idx="23749">
                  <c:v>29.745000000000001</c:v>
                </c:pt>
                <c:pt idx="23750">
                  <c:v>29.765999999999998</c:v>
                </c:pt>
                <c:pt idx="23751">
                  <c:v>29.745000000000001</c:v>
                </c:pt>
                <c:pt idx="23752">
                  <c:v>29.745000000000001</c:v>
                </c:pt>
                <c:pt idx="23753">
                  <c:v>29.765999999999998</c:v>
                </c:pt>
                <c:pt idx="23754">
                  <c:v>29.745000000000001</c:v>
                </c:pt>
                <c:pt idx="23755">
                  <c:v>29.745000000000001</c:v>
                </c:pt>
                <c:pt idx="23756">
                  <c:v>29.765999999999998</c:v>
                </c:pt>
                <c:pt idx="23757">
                  <c:v>29.745000000000001</c:v>
                </c:pt>
                <c:pt idx="23758">
                  <c:v>29.745000000000001</c:v>
                </c:pt>
                <c:pt idx="23759">
                  <c:v>29.745000000000001</c:v>
                </c:pt>
                <c:pt idx="23760">
                  <c:v>29.745000000000001</c:v>
                </c:pt>
                <c:pt idx="23761">
                  <c:v>29.765999999999998</c:v>
                </c:pt>
                <c:pt idx="23762">
                  <c:v>29.745000000000001</c:v>
                </c:pt>
                <c:pt idx="23763">
                  <c:v>29.745000000000001</c:v>
                </c:pt>
                <c:pt idx="23764">
                  <c:v>29.745000000000001</c:v>
                </c:pt>
                <c:pt idx="23765">
                  <c:v>29.745000000000001</c:v>
                </c:pt>
                <c:pt idx="23766">
                  <c:v>29.725000000000001</c:v>
                </c:pt>
                <c:pt idx="23767">
                  <c:v>29.786000000000001</c:v>
                </c:pt>
                <c:pt idx="23768">
                  <c:v>29.745000000000001</c:v>
                </c:pt>
                <c:pt idx="23769">
                  <c:v>29.745000000000001</c:v>
                </c:pt>
                <c:pt idx="23770">
                  <c:v>29.765999999999998</c:v>
                </c:pt>
                <c:pt idx="23771">
                  <c:v>29.745000000000001</c:v>
                </c:pt>
                <c:pt idx="23772">
                  <c:v>29.745000000000001</c:v>
                </c:pt>
                <c:pt idx="23773">
                  <c:v>29.765999999999998</c:v>
                </c:pt>
                <c:pt idx="23774">
                  <c:v>29.745000000000001</c:v>
                </c:pt>
                <c:pt idx="23775">
                  <c:v>29.745000000000001</c:v>
                </c:pt>
                <c:pt idx="23776">
                  <c:v>29.765999999999998</c:v>
                </c:pt>
                <c:pt idx="23777">
                  <c:v>29.745000000000001</c:v>
                </c:pt>
                <c:pt idx="23778">
                  <c:v>29.765999999999998</c:v>
                </c:pt>
                <c:pt idx="23779">
                  <c:v>29.745000000000001</c:v>
                </c:pt>
                <c:pt idx="23780">
                  <c:v>29.745000000000001</c:v>
                </c:pt>
                <c:pt idx="23781">
                  <c:v>29.745000000000001</c:v>
                </c:pt>
                <c:pt idx="23782">
                  <c:v>29.745000000000001</c:v>
                </c:pt>
                <c:pt idx="23783">
                  <c:v>29.745000000000001</c:v>
                </c:pt>
                <c:pt idx="23784">
                  <c:v>29.745000000000001</c:v>
                </c:pt>
                <c:pt idx="23785">
                  <c:v>29.765999999999998</c:v>
                </c:pt>
                <c:pt idx="23786">
                  <c:v>29.745000000000001</c:v>
                </c:pt>
                <c:pt idx="23787">
                  <c:v>29.745000000000001</c:v>
                </c:pt>
                <c:pt idx="23788">
                  <c:v>29.765999999999998</c:v>
                </c:pt>
                <c:pt idx="23789">
                  <c:v>29.765999999999998</c:v>
                </c:pt>
                <c:pt idx="23790">
                  <c:v>29.745000000000001</c:v>
                </c:pt>
                <c:pt idx="23791">
                  <c:v>29.765999999999998</c:v>
                </c:pt>
                <c:pt idx="23792">
                  <c:v>29.745000000000001</c:v>
                </c:pt>
                <c:pt idx="23793">
                  <c:v>29.765999999999998</c:v>
                </c:pt>
                <c:pt idx="23794">
                  <c:v>29.765999999999998</c:v>
                </c:pt>
                <c:pt idx="23795">
                  <c:v>29.745000000000001</c:v>
                </c:pt>
                <c:pt idx="23796">
                  <c:v>29.745000000000001</c:v>
                </c:pt>
                <c:pt idx="23797">
                  <c:v>29.745000000000001</c:v>
                </c:pt>
                <c:pt idx="23798">
                  <c:v>29.765999999999998</c:v>
                </c:pt>
                <c:pt idx="23799">
                  <c:v>29.765999999999998</c:v>
                </c:pt>
                <c:pt idx="23800">
                  <c:v>29.745000000000001</c:v>
                </c:pt>
                <c:pt idx="23801">
                  <c:v>29.765999999999998</c:v>
                </c:pt>
                <c:pt idx="23802">
                  <c:v>29.745000000000001</c:v>
                </c:pt>
                <c:pt idx="23803">
                  <c:v>29.765999999999998</c:v>
                </c:pt>
                <c:pt idx="23804">
                  <c:v>29.765999999999998</c:v>
                </c:pt>
                <c:pt idx="23805">
                  <c:v>29.765999999999998</c:v>
                </c:pt>
                <c:pt idx="23806">
                  <c:v>29.765999999999998</c:v>
                </c:pt>
                <c:pt idx="23807">
                  <c:v>29.765999999999998</c:v>
                </c:pt>
                <c:pt idx="23808">
                  <c:v>29.765999999999998</c:v>
                </c:pt>
                <c:pt idx="23809">
                  <c:v>29.765999999999998</c:v>
                </c:pt>
                <c:pt idx="23810">
                  <c:v>29.745000000000001</c:v>
                </c:pt>
                <c:pt idx="23811">
                  <c:v>29.765999999999998</c:v>
                </c:pt>
                <c:pt idx="23812">
                  <c:v>29.786000000000001</c:v>
                </c:pt>
                <c:pt idx="23813">
                  <c:v>29.745000000000001</c:v>
                </c:pt>
                <c:pt idx="23814">
                  <c:v>29.745000000000001</c:v>
                </c:pt>
                <c:pt idx="23815">
                  <c:v>29.765999999999998</c:v>
                </c:pt>
                <c:pt idx="23816">
                  <c:v>29.765999999999998</c:v>
                </c:pt>
                <c:pt idx="23817">
                  <c:v>29.765999999999998</c:v>
                </c:pt>
                <c:pt idx="23818">
                  <c:v>29.765999999999998</c:v>
                </c:pt>
                <c:pt idx="23819">
                  <c:v>29.765999999999998</c:v>
                </c:pt>
                <c:pt idx="23820">
                  <c:v>29.745000000000001</c:v>
                </c:pt>
                <c:pt idx="23821">
                  <c:v>29.765999999999998</c:v>
                </c:pt>
                <c:pt idx="23822">
                  <c:v>29.765999999999998</c:v>
                </c:pt>
                <c:pt idx="23823">
                  <c:v>29.765999999999998</c:v>
                </c:pt>
                <c:pt idx="23824">
                  <c:v>29.765999999999998</c:v>
                </c:pt>
                <c:pt idx="23825">
                  <c:v>29.765999999999998</c:v>
                </c:pt>
                <c:pt idx="23826">
                  <c:v>29.765999999999998</c:v>
                </c:pt>
                <c:pt idx="23827">
                  <c:v>29.765999999999998</c:v>
                </c:pt>
                <c:pt idx="23828">
                  <c:v>29.765999999999998</c:v>
                </c:pt>
                <c:pt idx="23829">
                  <c:v>29.765999999999998</c:v>
                </c:pt>
                <c:pt idx="23830">
                  <c:v>29.786000000000001</c:v>
                </c:pt>
                <c:pt idx="23831">
                  <c:v>29.745000000000001</c:v>
                </c:pt>
                <c:pt idx="23832">
                  <c:v>29.765999999999998</c:v>
                </c:pt>
                <c:pt idx="23833">
                  <c:v>29.765999999999998</c:v>
                </c:pt>
                <c:pt idx="23834">
                  <c:v>29.765999999999998</c:v>
                </c:pt>
                <c:pt idx="23835">
                  <c:v>29.765999999999998</c:v>
                </c:pt>
                <c:pt idx="23836">
                  <c:v>29.765999999999998</c:v>
                </c:pt>
                <c:pt idx="23837">
                  <c:v>29.765999999999998</c:v>
                </c:pt>
                <c:pt idx="23838">
                  <c:v>29.765999999999998</c:v>
                </c:pt>
                <c:pt idx="23839">
                  <c:v>29.765999999999998</c:v>
                </c:pt>
                <c:pt idx="23840">
                  <c:v>29.765999999999998</c:v>
                </c:pt>
                <c:pt idx="23841">
                  <c:v>29.765999999999998</c:v>
                </c:pt>
                <c:pt idx="23842">
                  <c:v>29.745000000000001</c:v>
                </c:pt>
                <c:pt idx="23843">
                  <c:v>29.765999999999998</c:v>
                </c:pt>
                <c:pt idx="23844">
                  <c:v>29.786000000000001</c:v>
                </c:pt>
                <c:pt idx="23845">
                  <c:v>29.786000000000001</c:v>
                </c:pt>
                <c:pt idx="23846">
                  <c:v>29.745000000000001</c:v>
                </c:pt>
                <c:pt idx="23847">
                  <c:v>29.765999999999998</c:v>
                </c:pt>
                <c:pt idx="23848">
                  <c:v>29.765999999999998</c:v>
                </c:pt>
                <c:pt idx="23849">
                  <c:v>29.786000000000001</c:v>
                </c:pt>
                <c:pt idx="23850">
                  <c:v>29.765999999999998</c:v>
                </c:pt>
                <c:pt idx="23851">
                  <c:v>29.765999999999998</c:v>
                </c:pt>
                <c:pt idx="23852">
                  <c:v>29.765999999999998</c:v>
                </c:pt>
                <c:pt idx="23853">
                  <c:v>29.765999999999998</c:v>
                </c:pt>
                <c:pt idx="23854">
                  <c:v>29.765999999999998</c:v>
                </c:pt>
                <c:pt idx="23855">
                  <c:v>29.765999999999998</c:v>
                </c:pt>
                <c:pt idx="23856">
                  <c:v>29.765999999999998</c:v>
                </c:pt>
                <c:pt idx="23857">
                  <c:v>29.765999999999998</c:v>
                </c:pt>
                <c:pt idx="23858">
                  <c:v>29.786000000000001</c:v>
                </c:pt>
                <c:pt idx="23859">
                  <c:v>29.765999999999998</c:v>
                </c:pt>
                <c:pt idx="23860">
                  <c:v>29.765999999999998</c:v>
                </c:pt>
                <c:pt idx="23861">
                  <c:v>29.786000000000001</c:v>
                </c:pt>
                <c:pt idx="23862">
                  <c:v>29.765999999999998</c:v>
                </c:pt>
                <c:pt idx="23863">
                  <c:v>29.765999999999998</c:v>
                </c:pt>
                <c:pt idx="23864">
                  <c:v>29.765999999999998</c:v>
                </c:pt>
                <c:pt idx="23865">
                  <c:v>29.786000000000001</c:v>
                </c:pt>
                <c:pt idx="23866">
                  <c:v>29.765999999999998</c:v>
                </c:pt>
                <c:pt idx="23867">
                  <c:v>29.786000000000001</c:v>
                </c:pt>
                <c:pt idx="23868">
                  <c:v>29.765999999999998</c:v>
                </c:pt>
                <c:pt idx="23869">
                  <c:v>29.765999999999998</c:v>
                </c:pt>
                <c:pt idx="23870">
                  <c:v>29.786000000000001</c:v>
                </c:pt>
                <c:pt idx="23871">
                  <c:v>29.765999999999998</c:v>
                </c:pt>
                <c:pt idx="23872">
                  <c:v>29.786000000000001</c:v>
                </c:pt>
                <c:pt idx="23873">
                  <c:v>29.765999999999998</c:v>
                </c:pt>
                <c:pt idx="23874">
                  <c:v>29.765999999999998</c:v>
                </c:pt>
                <c:pt idx="23875">
                  <c:v>29.765999999999998</c:v>
                </c:pt>
                <c:pt idx="23876">
                  <c:v>29.765999999999998</c:v>
                </c:pt>
                <c:pt idx="23877">
                  <c:v>29.765999999999998</c:v>
                </c:pt>
                <c:pt idx="23878">
                  <c:v>29.765999999999998</c:v>
                </c:pt>
                <c:pt idx="23879">
                  <c:v>29.786000000000001</c:v>
                </c:pt>
                <c:pt idx="23880">
                  <c:v>29.786000000000001</c:v>
                </c:pt>
                <c:pt idx="23881">
                  <c:v>29.765999999999998</c:v>
                </c:pt>
                <c:pt idx="23882">
                  <c:v>29.765999999999998</c:v>
                </c:pt>
                <c:pt idx="23883">
                  <c:v>29.786000000000001</c:v>
                </c:pt>
                <c:pt idx="23884">
                  <c:v>29.765999999999998</c:v>
                </c:pt>
                <c:pt idx="23885">
                  <c:v>29.765999999999998</c:v>
                </c:pt>
                <c:pt idx="23886">
                  <c:v>29.765999999999998</c:v>
                </c:pt>
                <c:pt idx="23887">
                  <c:v>29.765999999999998</c:v>
                </c:pt>
                <c:pt idx="23888">
                  <c:v>29.745000000000001</c:v>
                </c:pt>
                <c:pt idx="23889">
                  <c:v>29.786000000000001</c:v>
                </c:pt>
                <c:pt idx="23890">
                  <c:v>29.765999999999998</c:v>
                </c:pt>
                <c:pt idx="23891">
                  <c:v>29.765999999999998</c:v>
                </c:pt>
                <c:pt idx="23892">
                  <c:v>29.765999999999998</c:v>
                </c:pt>
                <c:pt idx="23893">
                  <c:v>29.765999999999998</c:v>
                </c:pt>
                <c:pt idx="23894">
                  <c:v>29.786000000000001</c:v>
                </c:pt>
                <c:pt idx="23895">
                  <c:v>29.745000000000001</c:v>
                </c:pt>
                <c:pt idx="23896">
                  <c:v>29.765999999999998</c:v>
                </c:pt>
                <c:pt idx="23897">
                  <c:v>29.765999999999998</c:v>
                </c:pt>
                <c:pt idx="23898">
                  <c:v>29.765999999999998</c:v>
                </c:pt>
                <c:pt idx="23899">
                  <c:v>29.745000000000001</c:v>
                </c:pt>
                <c:pt idx="23900">
                  <c:v>29.786000000000001</c:v>
                </c:pt>
                <c:pt idx="23901">
                  <c:v>29.765999999999998</c:v>
                </c:pt>
                <c:pt idx="23902">
                  <c:v>29.765999999999998</c:v>
                </c:pt>
                <c:pt idx="23903">
                  <c:v>29.765999999999998</c:v>
                </c:pt>
                <c:pt idx="23904">
                  <c:v>29.765999999999998</c:v>
                </c:pt>
                <c:pt idx="23905">
                  <c:v>29.786000000000001</c:v>
                </c:pt>
                <c:pt idx="23906">
                  <c:v>29.765999999999998</c:v>
                </c:pt>
                <c:pt idx="23907">
                  <c:v>29.765999999999998</c:v>
                </c:pt>
                <c:pt idx="23908">
                  <c:v>29.765999999999998</c:v>
                </c:pt>
                <c:pt idx="23909">
                  <c:v>29.765999999999998</c:v>
                </c:pt>
                <c:pt idx="23910">
                  <c:v>29.765999999999998</c:v>
                </c:pt>
                <c:pt idx="23911">
                  <c:v>29.786000000000001</c:v>
                </c:pt>
                <c:pt idx="23912">
                  <c:v>29.765999999999998</c:v>
                </c:pt>
                <c:pt idx="23913">
                  <c:v>29.786000000000001</c:v>
                </c:pt>
                <c:pt idx="23914">
                  <c:v>29.745000000000001</c:v>
                </c:pt>
                <c:pt idx="23915">
                  <c:v>29.765999999999998</c:v>
                </c:pt>
                <c:pt idx="23916">
                  <c:v>29.765999999999998</c:v>
                </c:pt>
                <c:pt idx="23917">
                  <c:v>29.765999999999998</c:v>
                </c:pt>
                <c:pt idx="23918">
                  <c:v>29.765999999999998</c:v>
                </c:pt>
                <c:pt idx="23919">
                  <c:v>29.745000000000001</c:v>
                </c:pt>
                <c:pt idx="23920">
                  <c:v>29.786000000000001</c:v>
                </c:pt>
                <c:pt idx="23921">
                  <c:v>29.765999999999998</c:v>
                </c:pt>
                <c:pt idx="23922">
                  <c:v>29.765999999999998</c:v>
                </c:pt>
                <c:pt idx="23923">
                  <c:v>29.765999999999998</c:v>
                </c:pt>
                <c:pt idx="23924">
                  <c:v>29.765999999999998</c:v>
                </c:pt>
                <c:pt idx="23925">
                  <c:v>29.786000000000001</c:v>
                </c:pt>
                <c:pt idx="23926">
                  <c:v>29.745000000000001</c:v>
                </c:pt>
                <c:pt idx="23927">
                  <c:v>29.765999999999998</c:v>
                </c:pt>
                <c:pt idx="23928">
                  <c:v>29.806000000000001</c:v>
                </c:pt>
                <c:pt idx="23929">
                  <c:v>29.745000000000001</c:v>
                </c:pt>
                <c:pt idx="23930">
                  <c:v>29.786000000000001</c:v>
                </c:pt>
                <c:pt idx="23931">
                  <c:v>29.765999999999998</c:v>
                </c:pt>
                <c:pt idx="23932">
                  <c:v>29.765999999999998</c:v>
                </c:pt>
                <c:pt idx="23933">
                  <c:v>29.765999999999998</c:v>
                </c:pt>
                <c:pt idx="23934">
                  <c:v>29.786000000000001</c:v>
                </c:pt>
                <c:pt idx="23935">
                  <c:v>29.745000000000001</c:v>
                </c:pt>
                <c:pt idx="23936">
                  <c:v>29.765999999999998</c:v>
                </c:pt>
                <c:pt idx="23937">
                  <c:v>29.786000000000001</c:v>
                </c:pt>
                <c:pt idx="23938">
                  <c:v>29.786000000000001</c:v>
                </c:pt>
                <c:pt idx="23939">
                  <c:v>29.765999999999998</c:v>
                </c:pt>
                <c:pt idx="23940">
                  <c:v>29.786000000000001</c:v>
                </c:pt>
                <c:pt idx="23941">
                  <c:v>29.765999999999998</c:v>
                </c:pt>
                <c:pt idx="23942">
                  <c:v>29.786000000000001</c:v>
                </c:pt>
                <c:pt idx="23943">
                  <c:v>29.725000000000001</c:v>
                </c:pt>
                <c:pt idx="23944">
                  <c:v>29.806000000000001</c:v>
                </c:pt>
                <c:pt idx="23945">
                  <c:v>29.745000000000001</c:v>
                </c:pt>
                <c:pt idx="23946">
                  <c:v>29.786000000000001</c:v>
                </c:pt>
                <c:pt idx="23947">
                  <c:v>29.765999999999998</c:v>
                </c:pt>
                <c:pt idx="23948">
                  <c:v>29.786000000000001</c:v>
                </c:pt>
                <c:pt idx="23949">
                  <c:v>29.745000000000001</c:v>
                </c:pt>
                <c:pt idx="23950">
                  <c:v>29.786000000000001</c:v>
                </c:pt>
                <c:pt idx="23951">
                  <c:v>29.745000000000001</c:v>
                </c:pt>
                <c:pt idx="23952">
                  <c:v>29.806000000000001</c:v>
                </c:pt>
                <c:pt idx="23953">
                  <c:v>29.786000000000001</c:v>
                </c:pt>
                <c:pt idx="23954">
                  <c:v>29.765999999999998</c:v>
                </c:pt>
                <c:pt idx="23955">
                  <c:v>29.765999999999998</c:v>
                </c:pt>
                <c:pt idx="23956">
                  <c:v>29.765999999999998</c:v>
                </c:pt>
                <c:pt idx="23957">
                  <c:v>29.786000000000001</c:v>
                </c:pt>
                <c:pt idx="23958">
                  <c:v>29.765999999999998</c:v>
                </c:pt>
                <c:pt idx="23959">
                  <c:v>29.806000000000001</c:v>
                </c:pt>
                <c:pt idx="23960">
                  <c:v>29.765999999999998</c:v>
                </c:pt>
                <c:pt idx="23961">
                  <c:v>29.765999999999998</c:v>
                </c:pt>
                <c:pt idx="23962">
                  <c:v>29.765999999999998</c:v>
                </c:pt>
                <c:pt idx="23963">
                  <c:v>29.765999999999998</c:v>
                </c:pt>
                <c:pt idx="23964">
                  <c:v>29.786000000000001</c:v>
                </c:pt>
                <c:pt idx="23965">
                  <c:v>29.786000000000001</c:v>
                </c:pt>
                <c:pt idx="23966">
                  <c:v>29.765999999999998</c:v>
                </c:pt>
                <c:pt idx="23967">
                  <c:v>29.765999999999998</c:v>
                </c:pt>
                <c:pt idx="23968">
                  <c:v>29.765999999999998</c:v>
                </c:pt>
                <c:pt idx="23969">
                  <c:v>29.765999999999998</c:v>
                </c:pt>
                <c:pt idx="23970">
                  <c:v>29.765999999999998</c:v>
                </c:pt>
                <c:pt idx="23971">
                  <c:v>29.765999999999998</c:v>
                </c:pt>
                <c:pt idx="23972">
                  <c:v>29.786000000000001</c:v>
                </c:pt>
                <c:pt idx="23973">
                  <c:v>29.786000000000001</c:v>
                </c:pt>
                <c:pt idx="23974">
                  <c:v>29.765999999999998</c:v>
                </c:pt>
                <c:pt idx="23975">
                  <c:v>29.786000000000001</c:v>
                </c:pt>
                <c:pt idx="23976">
                  <c:v>29.765999999999998</c:v>
                </c:pt>
                <c:pt idx="23977">
                  <c:v>29.765999999999998</c:v>
                </c:pt>
                <c:pt idx="23978">
                  <c:v>29.806000000000001</c:v>
                </c:pt>
                <c:pt idx="23979">
                  <c:v>29.765999999999998</c:v>
                </c:pt>
                <c:pt idx="23980">
                  <c:v>29.786000000000001</c:v>
                </c:pt>
                <c:pt idx="23981">
                  <c:v>29.786000000000001</c:v>
                </c:pt>
                <c:pt idx="23982">
                  <c:v>29.786000000000001</c:v>
                </c:pt>
                <c:pt idx="23983">
                  <c:v>29.765999999999998</c:v>
                </c:pt>
                <c:pt idx="23984">
                  <c:v>29.786000000000001</c:v>
                </c:pt>
                <c:pt idx="23985">
                  <c:v>29.806000000000001</c:v>
                </c:pt>
                <c:pt idx="23986">
                  <c:v>29.765999999999998</c:v>
                </c:pt>
                <c:pt idx="23987">
                  <c:v>29.765999999999998</c:v>
                </c:pt>
                <c:pt idx="23988">
                  <c:v>29.786000000000001</c:v>
                </c:pt>
                <c:pt idx="23989">
                  <c:v>29.765999999999998</c:v>
                </c:pt>
                <c:pt idx="23990">
                  <c:v>29.786000000000001</c:v>
                </c:pt>
                <c:pt idx="23991">
                  <c:v>29.765999999999998</c:v>
                </c:pt>
                <c:pt idx="23992">
                  <c:v>29.786000000000001</c:v>
                </c:pt>
                <c:pt idx="23993">
                  <c:v>29.786000000000001</c:v>
                </c:pt>
                <c:pt idx="23994">
                  <c:v>29.765999999999998</c:v>
                </c:pt>
                <c:pt idx="23995">
                  <c:v>29.786000000000001</c:v>
                </c:pt>
                <c:pt idx="23996">
                  <c:v>29.765999999999998</c:v>
                </c:pt>
                <c:pt idx="23997">
                  <c:v>29.786000000000001</c:v>
                </c:pt>
                <c:pt idx="23998">
                  <c:v>29.786000000000001</c:v>
                </c:pt>
                <c:pt idx="23999">
                  <c:v>29.806000000000001</c:v>
                </c:pt>
                <c:pt idx="24000">
                  <c:v>29.765999999999998</c:v>
                </c:pt>
                <c:pt idx="24001">
                  <c:v>29.765999999999998</c:v>
                </c:pt>
                <c:pt idx="24002">
                  <c:v>29.786000000000001</c:v>
                </c:pt>
                <c:pt idx="24003">
                  <c:v>29.765999999999998</c:v>
                </c:pt>
                <c:pt idx="24004">
                  <c:v>29.765999999999998</c:v>
                </c:pt>
                <c:pt idx="24005">
                  <c:v>29.806000000000001</c:v>
                </c:pt>
                <c:pt idx="24006">
                  <c:v>29.745000000000001</c:v>
                </c:pt>
                <c:pt idx="24007">
                  <c:v>29.786000000000001</c:v>
                </c:pt>
                <c:pt idx="24008">
                  <c:v>29.786000000000001</c:v>
                </c:pt>
                <c:pt idx="24009">
                  <c:v>29.786000000000001</c:v>
                </c:pt>
                <c:pt idx="24010">
                  <c:v>29.786000000000001</c:v>
                </c:pt>
                <c:pt idx="24011">
                  <c:v>29.765999999999998</c:v>
                </c:pt>
                <c:pt idx="24012">
                  <c:v>29.765999999999998</c:v>
                </c:pt>
                <c:pt idx="24013">
                  <c:v>29.765999999999998</c:v>
                </c:pt>
                <c:pt idx="24014">
                  <c:v>29.786000000000001</c:v>
                </c:pt>
                <c:pt idx="24015">
                  <c:v>29.786000000000001</c:v>
                </c:pt>
                <c:pt idx="24016">
                  <c:v>29.765999999999998</c:v>
                </c:pt>
                <c:pt idx="24017">
                  <c:v>29.786000000000001</c:v>
                </c:pt>
                <c:pt idx="24018">
                  <c:v>29.786000000000001</c:v>
                </c:pt>
                <c:pt idx="24019">
                  <c:v>29.765999999999998</c:v>
                </c:pt>
                <c:pt idx="24020">
                  <c:v>29.765999999999998</c:v>
                </c:pt>
                <c:pt idx="24021">
                  <c:v>29.786000000000001</c:v>
                </c:pt>
                <c:pt idx="24022">
                  <c:v>29.806000000000001</c:v>
                </c:pt>
                <c:pt idx="24023">
                  <c:v>29.745000000000001</c:v>
                </c:pt>
                <c:pt idx="24024">
                  <c:v>29.806000000000001</c:v>
                </c:pt>
                <c:pt idx="24025">
                  <c:v>40.15</c:v>
                </c:pt>
                <c:pt idx="24026">
                  <c:v>34.71</c:v>
                </c:pt>
                <c:pt idx="24027">
                  <c:v>34.770000000000003</c:v>
                </c:pt>
                <c:pt idx="24028">
                  <c:v>34.880000000000003</c:v>
                </c:pt>
                <c:pt idx="24029">
                  <c:v>35.08</c:v>
                </c:pt>
                <c:pt idx="24030">
                  <c:v>35.22</c:v>
                </c:pt>
                <c:pt idx="24031">
                  <c:v>35.61</c:v>
                </c:pt>
                <c:pt idx="24032">
                  <c:v>56.09</c:v>
                </c:pt>
                <c:pt idx="24033">
                  <c:v>50.76</c:v>
                </c:pt>
                <c:pt idx="24034">
                  <c:v>50.53</c:v>
                </c:pt>
                <c:pt idx="24035">
                  <c:v>50.41</c:v>
                </c:pt>
                <c:pt idx="24036">
                  <c:v>50.7</c:v>
                </c:pt>
                <c:pt idx="24037">
                  <c:v>51.16</c:v>
                </c:pt>
                <c:pt idx="24038">
                  <c:v>51.73</c:v>
                </c:pt>
                <c:pt idx="24039">
                  <c:v>52.59</c:v>
                </c:pt>
                <c:pt idx="24040">
                  <c:v>53.4</c:v>
                </c:pt>
                <c:pt idx="24041">
                  <c:v>53.81</c:v>
                </c:pt>
                <c:pt idx="24042">
                  <c:v>54.1</c:v>
                </c:pt>
                <c:pt idx="24043">
                  <c:v>54.56</c:v>
                </c:pt>
                <c:pt idx="24044">
                  <c:v>55.01</c:v>
                </c:pt>
                <c:pt idx="24045">
                  <c:v>55.46</c:v>
                </c:pt>
                <c:pt idx="24046">
                  <c:v>56.03</c:v>
                </c:pt>
                <c:pt idx="24047">
                  <c:v>56.64</c:v>
                </c:pt>
                <c:pt idx="24048">
                  <c:v>57.09</c:v>
                </c:pt>
                <c:pt idx="24049">
                  <c:v>55.76</c:v>
                </c:pt>
                <c:pt idx="24050">
                  <c:v>50.65</c:v>
                </c:pt>
                <c:pt idx="24051">
                  <c:v>51.37</c:v>
                </c:pt>
                <c:pt idx="24052">
                  <c:v>52.39</c:v>
                </c:pt>
                <c:pt idx="24053">
                  <c:v>53.42</c:v>
                </c:pt>
                <c:pt idx="24054">
                  <c:v>47.34</c:v>
                </c:pt>
                <c:pt idx="24055">
                  <c:v>40.17</c:v>
                </c:pt>
                <c:pt idx="24056">
                  <c:v>40.799999999999997</c:v>
                </c:pt>
                <c:pt idx="24057">
                  <c:v>41.66</c:v>
                </c:pt>
                <c:pt idx="24058">
                  <c:v>42.31</c:v>
                </c:pt>
                <c:pt idx="24059">
                  <c:v>42.75</c:v>
                </c:pt>
                <c:pt idx="24060">
                  <c:v>43</c:v>
                </c:pt>
                <c:pt idx="24061">
                  <c:v>44.63</c:v>
                </c:pt>
                <c:pt idx="24062">
                  <c:v>60.49</c:v>
                </c:pt>
                <c:pt idx="24063">
                  <c:v>61.69</c:v>
                </c:pt>
                <c:pt idx="24064">
                  <c:v>65.209999999999994</c:v>
                </c:pt>
                <c:pt idx="24065">
                  <c:v>62.28</c:v>
                </c:pt>
                <c:pt idx="24066">
                  <c:v>61.57</c:v>
                </c:pt>
                <c:pt idx="24067">
                  <c:v>60.71</c:v>
                </c:pt>
                <c:pt idx="24068">
                  <c:v>60.04</c:v>
                </c:pt>
                <c:pt idx="24069">
                  <c:v>59.29</c:v>
                </c:pt>
                <c:pt idx="24070">
                  <c:v>58.68</c:v>
                </c:pt>
                <c:pt idx="24071">
                  <c:v>53.14</c:v>
                </c:pt>
                <c:pt idx="24072">
                  <c:v>34.69</c:v>
                </c:pt>
                <c:pt idx="24073">
                  <c:v>34.92</c:v>
                </c:pt>
                <c:pt idx="24074">
                  <c:v>35.08</c:v>
                </c:pt>
                <c:pt idx="24075">
                  <c:v>50.47</c:v>
                </c:pt>
                <c:pt idx="24076">
                  <c:v>48.25</c:v>
                </c:pt>
                <c:pt idx="24077">
                  <c:v>50.1</c:v>
                </c:pt>
                <c:pt idx="24078">
                  <c:v>76.84</c:v>
                </c:pt>
                <c:pt idx="24079">
                  <c:v>78.73</c:v>
                </c:pt>
                <c:pt idx="24080">
                  <c:v>70</c:v>
                </c:pt>
                <c:pt idx="24081">
                  <c:v>70.709999999999994</c:v>
                </c:pt>
                <c:pt idx="24082">
                  <c:v>70.63</c:v>
                </c:pt>
                <c:pt idx="24083">
                  <c:v>70.89</c:v>
                </c:pt>
                <c:pt idx="24084">
                  <c:v>71.459999999999994</c:v>
                </c:pt>
                <c:pt idx="24085">
                  <c:v>72.05</c:v>
                </c:pt>
                <c:pt idx="24086">
                  <c:v>72.849999999999994</c:v>
                </c:pt>
                <c:pt idx="24087">
                  <c:v>73.44</c:v>
                </c:pt>
                <c:pt idx="24088">
                  <c:v>74.010000000000005</c:v>
                </c:pt>
                <c:pt idx="24089">
                  <c:v>74.739999999999995</c:v>
                </c:pt>
                <c:pt idx="24090">
                  <c:v>75.47</c:v>
                </c:pt>
                <c:pt idx="24091">
                  <c:v>75.92</c:v>
                </c:pt>
                <c:pt idx="24092">
                  <c:v>76.900000000000006</c:v>
                </c:pt>
                <c:pt idx="24093">
                  <c:v>74.31</c:v>
                </c:pt>
                <c:pt idx="24094">
                  <c:v>69.73</c:v>
                </c:pt>
                <c:pt idx="24095">
                  <c:v>67.84</c:v>
                </c:pt>
                <c:pt idx="24096">
                  <c:v>68.31</c:v>
                </c:pt>
                <c:pt idx="24097">
                  <c:v>68.900000000000006</c:v>
                </c:pt>
                <c:pt idx="24098">
                  <c:v>69.709999999999994</c:v>
                </c:pt>
                <c:pt idx="24099">
                  <c:v>70.28</c:v>
                </c:pt>
                <c:pt idx="24100">
                  <c:v>59.67</c:v>
                </c:pt>
                <c:pt idx="24101">
                  <c:v>59.69</c:v>
                </c:pt>
                <c:pt idx="24102">
                  <c:v>82.29</c:v>
                </c:pt>
                <c:pt idx="24103">
                  <c:v>76.06</c:v>
                </c:pt>
                <c:pt idx="24104">
                  <c:v>73.209999999999994</c:v>
                </c:pt>
                <c:pt idx="24105">
                  <c:v>74.069999999999993</c:v>
                </c:pt>
                <c:pt idx="24106">
                  <c:v>74.92</c:v>
                </c:pt>
                <c:pt idx="24107">
                  <c:v>75.62</c:v>
                </c:pt>
                <c:pt idx="24108">
                  <c:v>76.37</c:v>
                </c:pt>
                <c:pt idx="24109">
                  <c:v>77.180000000000007</c:v>
                </c:pt>
                <c:pt idx="24110">
                  <c:v>78.61</c:v>
                </c:pt>
                <c:pt idx="24111">
                  <c:v>78.38</c:v>
                </c:pt>
                <c:pt idx="24112">
                  <c:v>80.22</c:v>
                </c:pt>
                <c:pt idx="24113">
                  <c:v>91.09</c:v>
                </c:pt>
                <c:pt idx="24114">
                  <c:v>99.27</c:v>
                </c:pt>
                <c:pt idx="24115">
                  <c:v>100.68</c:v>
                </c:pt>
                <c:pt idx="24116">
                  <c:v>104.51</c:v>
                </c:pt>
                <c:pt idx="24117">
                  <c:v>106.07</c:v>
                </c:pt>
                <c:pt idx="24118">
                  <c:v>102.94</c:v>
                </c:pt>
                <c:pt idx="24119">
                  <c:v>102.59</c:v>
                </c:pt>
                <c:pt idx="24120">
                  <c:v>99.15</c:v>
                </c:pt>
                <c:pt idx="24121">
                  <c:v>98.83</c:v>
                </c:pt>
                <c:pt idx="24122">
                  <c:v>91.72</c:v>
                </c:pt>
                <c:pt idx="24123">
                  <c:v>84.68</c:v>
                </c:pt>
                <c:pt idx="24124">
                  <c:v>88.03</c:v>
                </c:pt>
                <c:pt idx="24125">
                  <c:v>87.57</c:v>
                </c:pt>
                <c:pt idx="24126">
                  <c:v>73.739999999999995</c:v>
                </c:pt>
                <c:pt idx="24127">
                  <c:v>78.69</c:v>
                </c:pt>
                <c:pt idx="24128">
                  <c:v>79.22</c:v>
                </c:pt>
                <c:pt idx="24129">
                  <c:v>86.32</c:v>
                </c:pt>
                <c:pt idx="24130">
                  <c:v>86.83</c:v>
                </c:pt>
                <c:pt idx="24131">
                  <c:v>87.63</c:v>
                </c:pt>
                <c:pt idx="24132">
                  <c:v>88.12</c:v>
                </c:pt>
                <c:pt idx="24133">
                  <c:v>88.52</c:v>
                </c:pt>
                <c:pt idx="24134">
                  <c:v>88.73</c:v>
                </c:pt>
                <c:pt idx="24135">
                  <c:v>89.09</c:v>
                </c:pt>
                <c:pt idx="24136">
                  <c:v>89.64</c:v>
                </c:pt>
                <c:pt idx="24137">
                  <c:v>90.42</c:v>
                </c:pt>
                <c:pt idx="24138">
                  <c:v>89.17</c:v>
                </c:pt>
                <c:pt idx="24139">
                  <c:v>88.38</c:v>
                </c:pt>
                <c:pt idx="24140">
                  <c:v>86.67</c:v>
                </c:pt>
                <c:pt idx="24141">
                  <c:v>76.19</c:v>
                </c:pt>
                <c:pt idx="24142">
                  <c:v>74.66</c:v>
                </c:pt>
                <c:pt idx="24143">
                  <c:v>75.47</c:v>
                </c:pt>
                <c:pt idx="24144">
                  <c:v>76.25</c:v>
                </c:pt>
                <c:pt idx="24145">
                  <c:v>76.92</c:v>
                </c:pt>
                <c:pt idx="24146">
                  <c:v>78.180000000000007</c:v>
                </c:pt>
                <c:pt idx="24147">
                  <c:v>78.69</c:v>
                </c:pt>
                <c:pt idx="24148">
                  <c:v>79.02</c:v>
                </c:pt>
                <c:pt idx="24149">
                  <c:v>79.73</c:v>
                </c:pt>
                <c:pt idx="24150">
                  <c:v>79.849999999999994</c:v>
                </c:pt>
                <c:pt idx="24151">
                  <c:v>94.94</c:v>
                </c:pt>
                <c:pt idx="24152">
                  <c:v>87.97</c:v>
                </c:pt>
                <c:pt idx="24153">
                  <c:v>87.83</c:v>
                </c:pt>
                <c:pt idx="24154">
                  <c:v>75.05</c:v>
                </c:pt>
                <c:pt idx="24155">
                  <c:v>74.23</c:v>
                </c:pt>
                <c:pt idx="24156">
                  <c:v>74.739999999999995</c:v>
                </c:pt>
                <c:pt idx="24157">
                  <c:v>74.959999999999994</c:v>
                </c:pt>
                <c:pt idx="24158">
                  <c:v>74.430000000000007</c:v>
                </c:pt>
                <c:pt idx="24159">
                  <c:v>71.28</c:v>
                </c:pt>
                <c:pt idx="24160">
                  <c:v>71.89</c:v>
                </c:pt>
                <c:pt idx="24161">
                  <c:v>72.44</c:v>
                </c:pt>
                <c:pt idx="24162">
                  <c:v>76.31</c:v>
                </c:pt>
                <c:pt idx="24163">
                  <c:v>97.01</c:v>
                </c:pt>
                <c:pt idx="24164">
                  <c:v>91.78</c:v>
                </c:pt>
                <c:pt idx="24165">
                  <c:v>90.74</c:v>
                </c:pt>
                <c:pt idx="24166">
                  <c:v>91.52</c:v>
                </c:pt>
                <c:pt idx="24167">
                  <c:v>89.26</c:v>
                </c:pt>
                <c:pt idx="24168">
                  <c:v>84.08</c:v>
                </c:pt>
                <c:pt idx="24169">
                  <c:v>92.33</c:v>
                </c:pt>
                <c:pt idx="24170">
                  <c:v>96.75</c:v>
                </c:pt>
                <c:pt idx="24171">
                  <c:v>97.93</c:v>
                </c:pt>
                <c:pt idx="24172">
                  <c:v>99.07</c:v>
                </c:pt>
                <c:pt idx="24173">
                  <c:v>100.09</c:v>
                </c:pt>
                <c:pt idx="24174">
                  <c:v>101.04</c:v>
                </c:pt>
                <c:pt idx="24175">
                  <c:v>102.43</c:v>
                </c:pt>
                <c:pt idx="24176">
                  <c:v>103.87</c:v>
                </c:pt>
                <c:pt idx="24177">
                  <c:v>103.81</c:v>
                </c:pt>
                <c:pt idx="24178">
                  <c:v>102.04</c:v>
                </c:pt>
                <c:pt idx="24179">
                  <c:v>106.58</c:v>
                </c:pt>
                <c:pt idx="24180">
                  <c:v>106.7</c:v>
                </c:pt>
                <c:pt idx="24181">
                  <c:v>105.38</c:v>
                </c:pt>
                <c:pt idx="24182">
                  <c:v>108.52</c:v>
                </c:pt>
                <c:pt idx="24183">
                  <c:v>109.43</c:v>
                </c:pt>
                <c:pt idx="24184">
                  <c:v>110.06</c:v>
                </c:pt>
                <c:pt idx="24185">
                  <c:v>110.47</c:v>
                </c:pt>
                <c:pt idx="24186">
                  <c:v>110.17</c:v>
                </c:pt>
                <c:pt idx="24187">
                  <c:v>111.41</c:v>
                </c:pt>
                <c:pt idx="24188">
                  <c:v>112.63</c:v>
                </c:pt>
                <c:pt idx="24189">
                  <c:v>109</c:v>
                </c:pt>
                <c:pt idx="24190">
                  <c:v>104.36</c:v>
                </c:pt>
                <c:pt idx="24191">
                  <c:v>105.48</c:v>
                </c:pt>
                <c:pt idx="24192">
                  <c:v>104.42</c:v>
                </c:pt>
                <c:pt idx="24193">
                  <c:v>99.52</c:v>
                </c:pt>
                <c:pt idx="24194">
                  <c:v>100.37</c:v>
                </c:pt>
                <c:pt idx="24195">
                  <c:v>101.04</c:v>
                </c:pt>
                <c:pt idx="24196">
                  <c:v>101.86</c:v>
                </c:pt>
                <c:pt idx="24197">
                  <c:v>102.96</c:v>
                </c:pt>
                <c:pt idx="24198">
                  <c:v>104.38</c:v>
                </c:pt>
                <c:pt idx="24199">
                  <c:v>105.67</c:v>
                </c:pt>
                <c:pt idx="24200">
                  <c:v>106.44</c:v>
                </c:pt>
                <c:pt idx="24201">
                  <c:v>98.87</c:v>
                </c:pt>
                <c:pt idx="24202">
                  <c:v>96.44</c:v>
                </c:pt>
                <c:pt idx="24203">
                  <c:v>98.34</c:v>
                </c:pt>
                <c:pt idx="24204">
                  <c:v>98.48</c:v>
                </c:pt>
                <c:pt idx="24205">
                  <c:v>82.76</c:v>
                </c:pt>
                <c:pt idx="24206">
                  <c:v>70.319999999999993</c:v>
                </c:pt>
                <c:pt idx="24207">
                  <c:v>72.64</c:v>
                </c:pt>
                <c:pt idx="24208">
                  <c:v>75.33</c:v>
                </c:pt>
                <c:pt idx="24209">
                  <c:v>93.8</c:v>
                </c:pt>
                <c:pt idx="24210">
                  <c:v>87.16</c:v>
                </c:pt>
                <c:pt idx="24211">
                  <c:v>89.07</c:v>
                </c:pt>
                <c:pt idx="24212">
                  <c:v>98.5</c:v>
                </c:pt>
                <c:pt idx="24213">
                  <c:v>99.48</c:v>
                </c:pt>
                <c:pt idx="24214">
                  <c:v>95.18</c:v>
                </c:pt>
                <c:pt idx="24215">
                  <c:v>95.81</c:v>
                </c:pt>
                <c:pt idx="24216">
                  <c:v>96.83</c:v>
                </c:pt>
                <c:pt idx="24217">
                  <c:v>97.52</c:v>
                </c:pt>
                <c:pt idx="24218">
                  <c:v>97.22</c:v>
                </c:pt>
                <c:pt idx="24219">
                  <c:v>98.3</c:v>
                </c:pt>
                <c:pt idx="24220">
                  <c:v>100.01</c:v>
                </c:pt>
                <c:pt idx="24221">
                  <c:v>98.58</c:v>
                </c:pt>
                <c:pt idx="24222">
                  <c:v>99.72</c:v>
                </c:pt>
                <c:pt idx="24223">
                  <c:v>100.19</c:v>
                </c:pt>
                <c:pt idx="24224">
                  <c:v>102.65</c:v>
                </c:pt>
                <c:pt idx="24225">
                  <c:v>104.89</c:v>
                </c:pt>
                <c:pt idx="24226">
                  <c:v>107.34</c:v>
                </c:pt>
                <c:pt idx="24227">
                  <c:v>110.94</c:v>
                </c:pt>
                <c:pt idx="24228">
                  <c:v>102.59</c:v>
                </c:pt>
                <c:pt idx="24229">
                  <c:v>104.57</c:v>
                </c:pt>
                <c:pt idx="24230">
                  <c:v>104.73</c:v>
                </c:pt>
                <c:pt idx="24231">
                  <c:v>109.13</c:v>
                </c:pt>
                <c:pt idx="24232">
                  <c:v>112.87</c:v>
                </c:pt>
                <c:pt idx="24233">
                  <c:v>110.25</c:v>
                </c:pt>
                <c:pt idx="24234">
                  <c:v>101.21</c:v>
                </c:pt>
                <c:pt idx="24235">
                  <c:v>102.51</c:v>
                </c:pt>
                <c:pt idx="24236">
                  <c:v>110.51</c:v>
                </c:pt>
                <c:pt idx="24237">
                  <c:v>109.27</c:v>
                </c:pt>
                <c:pt idx="24238">
                  <c:v>108.62</c:v>
                </c:pt>
                <c:pt idx="24239">
                  <c:v>108.15</c:v>
                </c:pt>
                <c:pt idx="24240">
                  <c:v>110.8</c:v>
                </c:pt>
                <c:pt idx="24241">
                  <c:v>112.61</c:v>
                </c:pt>
                <c:pt idx="24242">
                  <c:v>109.03</c:v>
                </c:pt>
                <c:pt idx="24243">
                  <c:v>110.21</c:v>
                </c:pt>
                <c:pt idx="24244">
                  <c:v>111.02</c:v>
                </c:pt>
                <c:pt idx="24245">
                  <c:v>109.94</c:v>
                </c:pt>
                <c:pt idx="24246">
                  <c:v>111.35</c:v>
                </c:pt>
                <c:pt idx="24247">
                  <c:v>113.06</c:v>
                </c:pt>
                <c:pt idx="24248">
                  <c:v>111.65</c:v>
                </c:pt>
                <c:pt idx="24249">
                  <c:v>111.57</c:v>
                </c:pt>
                <c:pt idx="24250">
                  <c:v>112.49</c:v>
                </c:pt>
                <c:pt idx="24251">
                  <c:v>112.22</c:v>
                </c:pt>
                <c:pt idx="24252">
                  <c:v>114.09</c:v>
                </c:pt>
                <c:pt idx="24253">
                  <c:v>115.13</c:v>
                </c:pt>
                <c:pt idx="24254">
                  <c:v>117.47</c:v>
                </c:pt>
                <c:pt idx="24255">
                  <c:v>117.7</c:v>
                </c:pt>
                <c:pt idx="24256">
                  <c:v>99.15</c:v>
                </c:pt>
                <c:pt idx="24257">
                  <c:v>99.62</c:v>
                </c:pt>
                <c:pt idx="24258">
                  <c:v>93.71</c:v>
                </c:pt>
                <c:pt idx="24259">
                  <c:v>106.66</c:v>
                </c:pt>
                <c:pt idx="24260">
                  <c:v>113.32</c:v>
                </c:pt>
                <c:pt idx="24261">
                  <c:v>111.37</c:v>
                </c:pt>
                <c:pt idx="24262">
                  <c:v>102.35</c:v>
                </c:pt>
                <c:pt idx="24263">
                  <c:v>89.85</c:v>
                </c:pt>
                <c:pt idx="24264">
                  <c:v>86.75</c:v>
                </c:pt>
                <c:pt idx="24265">
                  <c:v>93.63</c:v>
                </c:pt>
                <c:pt idx="24266">
                  <c:v>94.94</c:v>
                </c:pt>
                <c:pt idx="24267">
                  <c:v>89.91</c:v>
                </c:pt>
                <c:pt idx="24268">
                  <c:v>82.88</c:v>
                </c:pt>
                <c:pt idx="24269">
                  <c:v>82.11</c:v>
                </c:pt>
                <c:pt idx="24270">
                  <c:v>82.39</c:v>
                </c:pt>
                <c:pt idx="24271">
                  <c:v>82.66</c:v>
                </c:pt>
                <c:pt idx="24272">
                  <c:v>75.23</c:v>
                </c:pt>
                <c:pt idx="24273">
                  <c:v>72.05</c:v>
                </c:pt>
                <c:pt idx="24274">
                  <c:v>71.83</c:v>
                </c:pt>
                <c:pt idx="24275">
                  <c:v>71.56</c:v>
                </c:pt>
                <c:pt idx="24276">
                  <c:v>69.180000000000007</c:v>
                </c:pt>
                <c:pt idx="24277">
                  <c:v>79.38</c:v>
                </c:pt>
                <c:pt idx="24278">
                  <c:v>79.97</c:v>
                </c:pt>
                <c:pt idx="24279">
                  <c:v>87.3</c:v>
                </c:pt>
                <c:pt idx="24280">
                  <c:v>80.180000000000007</c:v>
                </c:pt>
                <c:pt idx="24281">
                  <c:v>80.66</c:v>
                </c:pt>
                <c:pt idx="24282">
                  <c:v>81.11</c:v>
                </c:pt>
                <c:pt idx="24283">
                  <c:v>81.599999999999994</c:v>
                </c:pt>
                <c:pt idx="24284">
                  <c:v>82.6</c:v>
                </c:pt>
                <c:pt idx="24285">
                  <c:v>89.66</c:v>
                </c:pt>
                <c:pt idx="24286">
                  <c:v>98.95</c:v>
                </c:pt>
                <c:pt idx="24287">
                  <c:v>96.52</c:v>
                </c:pt>
                <c:pt idx="24288">
                  <c:v>99.48</c:v>
                </c:pt>
                <c:pt idx="24289">
                  <c:v>101.55</c:v>
                </c:pt>
                <c:pt idx="24290">
                  <c:v>101.8</c:v>
                </c:pt>
                <c:pt idx="24291">
                  <c:v>102.55</c:v>
                </c:pt>
                <c:pt idx="24292">
                  <c:v>102.8</c:v>
                </c:pt>
                <c:pt idx="24293">
                  <c:v>99.42</c:v>
                </c:pt>
                <c:pt idx="24294">
                  <c:v>96.79</c:v>
                </c:pt>
                <c:pt idx="24295">
                  <c:v>103.39</c:v>
                </c:pt>
                <c:pt idx="24296">
                  <c:v>104.36</c:v>
                </c:pt>
                <c:pt idx="24297">
                  <c:v>105.3</c:v>
                </c:pt>
                <c:pt idx="24298">
                  <c:v>102.39</c:v>
                </c:pt>
                <c:pt idx="24299">
                  <c:v>102.67</c:v>
                </c:pt>
                <c:pt idx="24300">
                  <c:v>103.22</c:v>
                </c:pt>
                <c:pt idx="24301">
                  <c:v>104.14</c:v>
                </c:pt>
                <c:pt idx="24302">
                  <c:v>104.3</c:v>
                </c:pt>
                <c:pt idx="24303">
                  <c:v>104.65</c:v>
                </c:pt>
                <c:pt idx="24304">
                  <c:v>102.06</c:v>
                </c:pt>
                <c:pt idx="24305">
                  <c:v>107.4</c:v>
                </c:pt>
                <c:pt idx="24306">
                  <c:v>106.72</c:v>
                </c:pt>
                <c:pt idx="24307">
                  <c:v>109.84</c:v>
                </c:pt>
                <c:pt idx="24308">
                  <c:v>111.88</c:v>
                </c:pt>
                <c:pt idx="24309">
                  <c:v>113.18</c:v>
                </c:pt>
                <c:pt idx="24310">
                  <c:v>111.55</c:v>
                </c:pt>
                <c:pt idx="24311">
                  <c:v>113.26</c:v>
                </c:pt>
                <c:pt idx="24312">
                  <c:v>113.28</c:v>
                </c:pt>
                <c:pt idx="24313">
                  <c:v>109</c:v>
                </c:pt>
                <c:pt idx="24314">
                  <c:v>81.17</c:v>
                </c:pt>
                <c:pt idx="24315">
                  <c:v>78.75</c:v>
                </c:pt>
                <c:pt idx="24316">
                  <c:v>56.6</c:v>
                </c:pt>
                <c:pt idx="24317">
                  <c:v>55.19</c:v>
                </c:pt>
                <c:pt idx="24318">
                  <c:v>58.55</c:v>
                </c:pt>
                <c:pt idx="24319">
                  <c:v>69.61</c:v>
                </c:pt>
                <c:pt idx="24320">
                  <c:v>62.77</c:v>
                </c:pt>
                <c:pt idx="24321">
                  <c:v>61.42</c:v>
                </c:pt>
                <c:pt idx="24322">
                  <c:v>61.61</c:v>
                </c:pt>
                <c:pt idx="24323">
                  <c:v>67.150000000000006</c:v>
                </c:pt>
                <c:pt idx="24324">
                  <c:v>82.5</c:v>
                </c:pt>
                <c:pt idx="24325">
                  <c:v>82.9</c:v>
                </c:pt>
                <c:pt idx="24326">
                  <c:v>85.35</c:v>
                </c:pt>
                <c:pt idx="24327">
                  <c:v>82.48</c:v>
                </c:pt>
                <c:pt idx="24328">
                  <c:v>82.58</c:v>
                </c:pt>
                <c:pt idx="24329">
                  <c:v>81.8</c:v>
                </c:pt>
                <c:pt idx="24330">
                  <c:v>82.66</c:v>
                </c:pt>
                <c:pt idx="24331">
                  <c:v>83.8</c:v>
                </c:pt>
                <c:pt idx="24332">
                  <c:v>85.51</c:v>
                </c:pt>
                <c:pt idx="24333">
                  <c:v>117.41</c:v>
                </c:pt>
                <c:pt idx="24334">
                  <c:v>113.77</c:v>
                </c:pt>
                <c:pt idx="24335">
                  <c:v>112.36</c:v>
                </c:pt>
                <c:pt idx="24336">
                  <c:v>103.22</c:v>
                </c:pt>
                <c:pt idx="24337">
                  <c:v>83.39</c:v>
                </c:pt>
                <c:pt idx="24338">
                  <c:v>83.51</c:v>
                </c:pt>
                <c:pt idx="24339">
                  <c:v>84.19</c:v>
                </c:pt>
                <c:pt idx="24340">
                  <c:v>84.92</c:v>
                </c:pt>
                <c:pt idx="24341">
                  <c:v>85.79</c:v>
                </c:pt>
                <c:pt idx="24342">
                  <c:v>97.05</c:v>
                </c:pt>
                <c:pt idx="24343">
                  <c:v>110.35</c:v>
                </c:pt>
                <c:pt idx="24344">
                  <c:v>109.64</c:v>
                </c:pt>
                <c:pt idx="24345">
                  <c:v>105.95</c:v>
                </c:pt>
                <c:pt idx="24346">
                  <c:v>103.16</c:v>
                </c:pt>
                <c:pt idx="24347">
                  <c:v>98.83</c:v>
                </c:pt>
                <c:pt idx="24348">
                  <c:v>104.22</c:v>
                </c:pt>
                <c:pt idx="24349">
                  <c:v>108.98</c:v>
                </c:pt>
                <c:pt idx="24350">
                  <c:v>109.94</c:v>
                </c:pt>
                <c:pt idx="24351">
                  <c:v>110.19</c:v>
                </c:pt>
                <c:pt idx="24352">
                  <c:v>112.28</c:v>
                </c:pt>
                <c:pt idx="24353">
                  <c:v>115.21</c:v>
                </c:pt>
                <c:pt idx="24354">
                  <c:v>114.03</c:v>
                </c:pt>
                <c:pt idx="24355">
                  <c:v>115.03</c:v>
                </c:pt>
                <c:pt idx="24356">
                  <c:v>111.63</c:v>
                </c:pt>
                <c:pt idx="24357">
                  <c:v>110.27</c:v>
                </c:pt>
                <c:pt idx="24358">
                  <c:v>107.05</c:v>
                </c:pt>
                <c:pt idx="24359">
                  <c:v>110.31</c:v>
                </c:pt>
                <c:pt idx="24360">
                  <c:v>112.59</c:v>
                </c:pt>
                <c:pt idx="24361">
                  <c:v>114.09</c:v>
                </c:pt>
                <c:pt idx="24362">
                  <c:v>112.18</c:v>
                </c:pt>
                <c:pt idx="24363">
                  <c:v>109.64</c:v>
                </c:pt>
                <c:pt idx="24364">
                  <c:v>112.49</c:v>
                </c:pt>
                <c:pt idx="24365">
                  <c:v>110.33</c:v>
                </c:pt>
                <c:pt idx="24366">
                  <c:v>109.53</c:v>
                </c:pt>
                <c:pt idx="24367">
                  <c:v>106.56</c:v>
                </c:pt>
                <c:pt idx="24368">
                  <c:v>104.67</c:v>
                </c:pt>
                <c:pt idx="24369">
                  <c:v>105.5</c:v>
                </c:pt>
                <c:pt idx="24370">
                  <c:v>98.56</c:v>
                </c:pt>
                <c:pt idx="24371">
                  <c:v>97.18</c:v>
                </c:pt>
                <c:pt idx="24372">
                  <c:v>91.31</c:v>
                </c:pt>
                <c:pt idx="24373">
                  <c:v>83.51</c:v>
                </c:pt>
                <c:pt idx="24374">
                  <c:v>75.150000000000006</c:v>
                </c:pt>
                <c:pt idx="24375">
                  <c:v>71.36</c:v>
                </c:pt>
                <c:pt idx="24376">
                  <c:v>67.88</c:v>
                </c:pt>
                <c:pt idx="24377">
                  <c:v>68.22</c:v>
                </c:pt>
                <c:pt idx="24378">
                  <c:v>67.040000000000006</c:v>
                </c:pt>
                <c:pt idx="24379">
                  <c:v>58.35</c:v>
                </c:pt>
                <c:pt idx="24380">
                  <c:v>55.64</c:v>
                </c:pt>
                <c:pt idx="24381">
                  <c:v>55.74</c:v>
                </c:pt>
                <c:pt idx="24382">
                  <c:v>55.79</c:v>
                </c:pt>
                <c:pt idx="24383">
                  <c:v>55.3</c:v>
                </c:pt>
                <c:pt idx="24384">
                  <c:v>70.790000000000006</c:v>
                </c:pt>
                <c:pt idx="24385">
                  <c:v>72.91</c:v>
                </c:pt>
                <c:pt idx="24386">
                  <c:v>63.81</c:v>
                </c:pt>
                <c:pt idx="24387">
                  <c:v>63.66</c:v>
                </c:pt>
                <c:pt idx="24388">
                  <c:v>61.63</c:v>
                </c:pt>
                <c:pt idx="24389">
                  <c:v>59.67</c:v>
                </c:pt>
                <c:pt idx="24390">
                  <c:v>59.53</c:v>
                </c:pt>
                <c:pt idx="24391">
                  <c:v>59.39</c:v>
                </c:pt>
                <c:pt idx="24392">
                  <c:v>59.31</c:v>
                </c:pt>
                <c:pt idx="24393">
                  <c:v>58.94</c:v>
                </c:pt>
                <c:pt idx="24394">
                  <c:v>58.43</c:v>
                </c:pt>
                <c:pt idx="24395">
                  <c:v>58.23</c:v>
                </c:pt>
                <c:pt idx="24396">
                  <c:v>80.36</c:v>
                </c:pt>
                <c:pt idx="24397">
                  <c:v>82.48</c:v>
                </c:pt>
                <c:pt idx="24398">
                  <c:v>82.76</c:v>
                </c:pt>
                <c:pt idx="24399">
                  <c:v>83.47</c:v>
                </c:pt>
                <c:pt idx="24400">
                  <c:v>75.25</c:v>
                </c:pt>
                <c:pt idx="24401">
                  <c:v>70.06</c:v>
                </c:pt>
                <c:pt idx="24402">
                  <c:v>68.25</c:v>
                </c:pt>
                <c:pt idx="24403">
                  <c:v>68.98</c:v>
                </c:pt>
                <c:pt idx="24404">
                  <c:v>69.89</c:v>
                </c:pt>
                <c:pt idx="24405">
                  <c:v>71.459999999999994</c:v>
                </c:pt>
                <c:pt idx="24406">
                  <c:v>74.209999999999994</c:v>
                </c:pt>
                <c:pt idx="24407">
                  <c:v>74.41</c:v>
                </c:pt>
                <c:pt idx="24408">
                  <c:v>72.81</c:v>
                </c:pt>
                <c:pt idx="24409">
                  <c:v>71.14</c:v>
                </c:pt>
                <c:pt idx="24410">
                  <c:v>64.05</c:v>
                </c:pt>
                <c:pt idx="24411">
                  <c:v>91.19</c:v>
                </c:pt>
                <c:pt idx="24412">
                  <c:v>90.07</c:v>
                </c:pt>
                <c:pt idx="24413">
                  <c:v>90.11</c:v>
                </c:pt>
                <c:pt idx="24414">
                  <c:v>91.31</c:v>
                </c:pt>
                <c:pt idx="24415">
                  <c:v>92.09</c:v>
                </c:pt>
                <c:pt idx="24416">
                  <c:v>93.21</c:v>
                </c:pt>
                <c:pt idx="24417">
                  <c:v>93.45</c:v>
                </c:pt>
                <c:pt idx="24418">
                  <c:v>93.21</c:v>
                </c:pt>
                <c:pt idx="24419">
                  <c:v>94</c:v>
                </c:pt>
                <c:pt idx="24420">
                  <c:v>89.95</c:v>
                </c:pt>
                <c:pt idx="24421">
                  <c:v>90.09</c:v>
                </c:pt>
                <c:pt idx="24422">
                  <c:v>90.8</c:v>
                </c:pt>
                <c:pt idx="24423">
                  <c:v>90.95</c:v>
                </c:pt>
                <c:pt idx="24424">
                  <c:v>91.66</c:v>
                </c:pt>
                <c:pt idx="24425">
                  <c:v>85.04</c:v>
                </c:pt>
                <c:pt idx="24426">
                  <c:v>88.79</c:v>
                </c:pt>
                <c:pt idx="24427">
                  <c:v>87.81</c:v>
                </c:pt>
                <c:pt idx="24428">
                  <c:v>89.17</c:v>
                </c:pt>
                <c:pt idx="24429">
                  <c:v>88.3</c:v>
                </c:pt>
                <c:pt idx="24430">
                  <c:v>88.22</c:v>
                </c:pt>
                <c:pt idx="24431">
                  <c:v>88.16</c:v>
                </c:pt>
                <c:pt idx="24432">
                  <c:v>87.89</c:v>
                </c:pt>
                <c:pt idx="24433">
                  <c:v>84.37</c:v>
                </c:pt>
                <c:pt idx="24434">
                  <c:v>85.51</c:v>
                </c:pt>
                <c:pt idx="24435">
                  <c:v>87.65</c:v>
                </c:pt>
                <c:pt idx="24436">
                  <c:v>83.17</c:v>
                </c:pt>
                <c:pt idx="24437">
                  <c:v>92.41</c:v>
                </c:pt>
                <c:pt idx="24438">
                  <c:v>96.79</c:v>
                </c:pt>
                <c:pt idx="24439">
                  <c:v>96.81</c:v>
                </c:pt>
                <c:pt idx="24440">
                  <c:v>96.02</c:v>
                </c:pt>
                <c:pt idx="24441">
                  <c:v>97.4</c:v>
                </c:pt>
                <c:pt idx="24442">
                  <c:v>92.35</c:v>
                </c:pt>
                <c:pt idx="24443">
                  <c:v>92.76</c:v>
                </c:pt>
                <c:pt idx="24444">
                  <c:v>94.04</c:v>
                </c:pt>
                <c:pt idx="24445">
                  <c:v>83.41</c:v>
                </c:pt>
                <c:pt idx="24446">
                  <c:v>90.09</c:v>
                </c:pt>
                <c:pt idx="24447">
                  <c:v>89.83</c:v>
                </c:pt>
                <c:pt idx="24448">
                  <c:v>99.03</c:v>
                </c:pt>
                <c:pt idx="24449">
                  <c:v>97.4</c:v>
                </c:pt>
                <c:pt idx="24450">
                  <c:v>88.85</c:v>
                </c:pt>
                <c:pt idx="24451">
                  <c:v>89.97</c:v>
                </c:pt>
                <c:pt idx="24452">
                  <c:v>99.76</c:v>
                </c:pt>
                <c:pt idx="24453">
                  <c:v>101.68</c:v>
                </c:pt>
                <c:pt idx="24454">
                  <c:v>100.88</c:v>
                </c:pt>
                <c:pt idx="24455">
                  <c:v>100.47</c:v>
                </c:pt>
                <c:pt idx="24456">
                  <c:v>101.49</c:v>
                </c:pt>
                <c:pt idx="24457">
                  <c:v>98.95</c:v>
                </c:pt>
                <c:pt idx="24458">
                  <c:v>98.42</c:v>
                </c:pt>
                <c:pt idx="24459">
                  <c:v>105.32</c:v>
                </c:pt>
                <c:pt idx="24460">
                  <c:v>104.91</c:v>
                </c:pt>
                <c:pt idx="24461">
                  <c:v>96.89</c:v>
                </c:pt>
                <c:pt idx="24462">
                  <c:v>86.08</c:v>
                </c:pt>
                <c:pt idx="24463">
                  <c:v>95.51</c:v>
                </c:pt>
                <c:pt idx="24464">
                  <c:v>97.14</c:v>
                </c:pt>
                <c:pt idx="24465">
                  <c:v>98.07</c:v>
                </c:pt>
                <c:pt idx="24466">
                  <c:v>99.84</c:v>
                </c:pt>
                <c:pt idx="24467">
                  <c:v>99.11</c:v>
                </c:pt>
                <c:pt idx="24468">
                  <c:v>98.93</c:v>
                </c:pt>
                <c:pt idx="24469">
                  <c:v>97.64</c:v>
                </c:pt>
                <c:pt idx="24470">
                  <c:v>98.28</c:v>
                </c:pt>
                <c:pt idx="24471">
                  <c:v>99.37</c:v>
                </c:pt>
                <c:pt idx="24472">
                  <c:v>100.19</c:v>
                </c:pt>
                <c:pt idx="24473">
                  <c:v>408.4</c:v>
                </c:pt>
                <c:pt idx="24474">
                  <c:v>639.9</c:v>
                </c:pt>
                <c:pt idx="24475">
                  <c:v>628.79999999999995</c:v>
                </c:pt>
                <c:pt idx="24476">
                  <c:v>588.5</c:v>
                </c:pt>
                <c:pt idx="24477">
                  <c:v>600.70000000000005</c:v>
                </c:pt>
                <c:pt idx="24478">
                  <c:v>596.5</c:v>
                </c:pt>
                <c:pt idx="24479">
                  <c:v>583.20000000000005</c:v>
                </c:pt>
                <c:pt idx="24480">
                  <c:v>648.6</c:v>
                </c:pt>
                <c:pt idx="24481">
                  <c:v>650.70000000000005</c:v>
                </c:pt>
                <c:pt idx="24482">
                  <c:v>651.5</c:v>
                </c:pt>
                <c:pt idx="24483">
                  <c:v>494.8</c:v>
                </c:pt>
                <c:pt idx="24484">
                  <c:v>98.8</c:v>
                </c:pt>
                <c:pt idx="24485">
                  <c:v>100.27</c:v>
                </c:pt>
                <c:pt idx="24486">
                  <c:v>101.66</c:v>
                </c:pt>
                <c:pt idx="24487">
                  <c:v>103.2</c:v>
                </c:pt>
                <c:pt idx="24488">
                  <c:v>104.67</c:v>
                </c:pt>
                <c:pt idx="24489">
                  <c:v>94.2</c:v>
                </c:pt>
                <c:pt idx="24490">
                  <c:v>102.82</c:v>
                </c:pt>
                <c:pt idx="24491">
                  <c:v>100.86</c:v>
                </c:pt>
                <c:pt idx="24492">
                  <c:v>101.63</c:v>
                </c:pt>
                <c:pt idx="24493">
                  <c:v>103.14</c:v>
                </c:pt>
                <c:pt idx="24494">
                  <c:v>104.61</c:v>
                </c:pt>
                <c:pt idx="24495">
                  <c:v>106.11</c:v>
                </c:pt>
                <c:pt idx="24496">
                  <c:v>95.83</c:v>
                </c:pt>
                <c:pt idx="24497">
                  <c:v>96.69</c:v>
                </c:pt>
                <c:pt idx="24498">
                  <c:v>97.81</c:v>
                </c:pt>
                <c:pt idx="24499">
                  <c:v>98.6</c:v>
                </c:pt>
                <c:pt idx="24500">
                  <c:v>98.25</c:v>
                </c:pt>
                <c:pt idx="24501">
                  <c:v>97.97</c:v>
                </c:pt>
                <c:pt idx="24502">
                  <c:v>98.64</c:v>
                </c:pt>
                <c:pt idx="24503">
                  <c:v>99.5</c:v>
                </c:pt>
                <c:pt idx="24504">
                  <c:v>94.08</c:v>
                </c:pt>
                <c:pt idx="24505">
                  <c:v>96.89</c:v>
                </c:pt>
                <c:pt idx="24506">
                  <c:v>97.54</c:v>
                </c:pt>
                <c:pt idx="24507">
                  <c:v>98.85</c:v>
                </c:pt>
                <c:pt idx="24508">
                  <c:v>99.15</c:v>
                </c:pt>
                <c:pt idx="24509">
                  <c:v>99.25</c:v>
                </c:pt>
                <c:pt idx="24510">
                  <c:v>92.02</c:v>
                </c:pt>
                <c:pt idx="24511">
                  <c:v>82.11</c:v>
                </c:pt>
                <c:pt idx="24512">
                  <c:v>85.63</c:v>
                </c:pt>
                <c:pt idx="24513">
                  <c:v>94.63</c:v>
                </c:pt>
                <c:pt idx="24514">
                  <c:v>97.46</c:v>
                </c:pt>
                <c:pt idx="24515">
                  <c:v>95.12</c:v>
                </c:pt>
                <c:pt idx="24516">
                  <c:v>89.22</c:v>
                </c:pt>
                <c:pt idx="24517">
                  <c:v>92.11</c:v>
                </c:pt>
                <c:pt idx="24518">
                  <c:v>100.27</c:v>
                </c:pt>
                <c:pt idx="24519">
                  <c:v>108.46</c:v>
                </c:pt>
                <c:pt idx="24520">
                  <c:v>108.25</c:v>
                </c:pt>
                <c:pt idx="24521">
                  <c:v>109.07</c:v>
                </c:pt>
                <c:pt idx="24522">
                  <c:v>110.86</c:v>
                </c:pt>
                <c:pt idx="24523">
                  <c:v>116.35</c:v>
                </c:pt>
                <c:pt idx="24524">
                  <c:v>118.11</c:v>
                </c:pt>
                <c:pt idx="24525">
                  <c:v>120.18</c:v>
                </c:pt>
                <c:pt idx="24526">
                  <c:v>122.14</c:v>
                </c:pt>
                <c:pt idx="24527">
                  <c:v>121.32</c:v>
                </c:pt>
                <c:pt idx="24528">
                  <c:v>118.09</c:v>
                </c:pt>
                <c:pt idx="24529">
                  <c:v>119.29</c:v>
                </c:pt>
                <c:pt idx="24530">
                  <c:v>120.14</c:v>
                </c:pt>
                <c:pt idx="24531">
                  <c:v>114.48</c:v>
                </c:pt>
                <c:pt idx="24532">
                  <c:v>110.04</c:v>
                </c:pt>
                <c:pt idx="24533">
                  <c:v>109.19</c:v>
                </c:pt>
                <c:pt idx="24534">
                  <c:v>104.14</c:v>
                </c:pt>
                <c:pt idx="24535">
                  <c:v>105.22</c:v>
                </c:pt>
                <c:pt idx="24536">
                  <c:v>105.54</c:v>
                </c:pt>
                <c:pt idx="24537">
                  <c:v>107.5</c:v>
                </c:pt>
                <c:pt idx="24538">
                  <c:v>110.9</c:v>
                </c:pt>
                <c:pt idx="24539">
                  <c:v>111.59</c:v>
                </c:pt>
                <c:pt idx="24540">
                  <c:v>105.91</c:v>
                </c:pt>
                <c:pt idx="24541">
                  <c:v>99.09</c:v>
                </c:pt>
                <c:pt idx="24542">
                  <c:v>96.93</c:v>
                </c:pt>
                <c:pt idx="24543">
                  <c:v>98.05</c:v>
                </c:pt>
                <c:pt idx="24544">
                  <c:v>100.31</c:v>
                </c:pt>
                <c:pt idx="24545">
                  <c:v>104.87</c:v>
                </c:pt>
                <c:pt idx="24546">
                  <c:v>106.44</c:v>
                </c:pt>
                <c:pt idx="24547">
                  <c:v>103.16</c:v>
                </c:pt>
                <c:pt idx="24548">
                  <c:v>94.37</c:v>
                </c:pt>
                <c:pt idx="24549">
                  <c:v>93.29</c:v>
                </c:pt>
                <c:pt idx="24550">
                  <c:v>95.06</c:v>
                </c:pt>
                <c:pt idx="24551">
                  <c:v>98.7</c:v>
                </c:pt>
                <c:pt idx="24552">
                  <c:v>93.74</c:v>
                </c:pt>
                <c:pt idx="24553">
                  <c:v>100.27</c:v>
                </c:pt>
                <c:pt idx="24554">
                  <c:v>96.28</c:v>
                </c:pt>
                <c:pt idx="24555">
                  <c:v>96.36</c:v>
                </c:pt>
                <c:pt idx="24556">
                  <c:v>98.36</c:v>
                </c:pt>
                <c:pt idx="24557">
                  <c:v>88.91</c:v>
                </c:pt>
                <c:pt idx="24558">
                  <c:v>93.84</c:v>
                </c:pt>
                <c:pt idx="24559">
                  <c:v>99.58</c:v>
                </c:pt>
                <c:pt idx="24560">
                  <c:v>100.54</c:v>
                </c:pt>
                <c:pt idx="24561">
                  <c:v>96.77</c:v>
                </c:pt>
                <c:pt idx="24562">
                  <c:v>91.39</c:v>
                </c:pt>
                <c:pt idx="24563">
                  <c:v>99.21</c:v>
                </c:pt>
                <c:pt idx="24564">
                  <c:v>96.99</c:v>
                </c:pt>
                <c:pt idx="24565">
                  <c:v>96.46</c:v>
                </c:pt>
                <c:pt idx="24566">
                  <c:v>97.32</c:v>
                </c:pt>
                <c:pt idx="24567">
                  <c:v>95.65</c:v>
                </c:pt>
                <c:pt idx="24568">
                  <c:v>94.75</c:v>
                </c:pt>
                <c:pt idx="24569">
                  <c:v>93.9</c:v>
                </c:pt>
                <c:pt idx="24570">
                  <c:v>94.98</c:v>
                </c:pt>
                <c:pt idx="24571">
                  <c:v>97.2</c:v>
                </c:pt>
                <c:pt idx="24572">
                  <c:v>96.89</c:v>
                </c:pt>
                <c:pt idx="24573">
                  <c:v>100.01</c:v>
                </c:pt>
                <c:pt idx="24574">
                  <c:v>102.12</c:v>
                </c:pt>
                <c:pt idx="24575">
                  <c:v>103.98</c:v>
                </c:pt>
                <c:pt idx="24576">
                  <c:v>110.19</c:v>
                </c:pt>
                <c:pt idx="24577">
                  <c:v>110.35</c:v>
                </c:pt>
                <c:pt idx="24578">
                  <c:v>110.53</c:v>
                </c:pt>
                <c:pt idx="24579">
                  <c:v>108.68</c:v>
                </c:pt>
                <c:pt idx="24580">
                  <c:v>109.66</c:v>
                </c:pt>
                <c:pt idx="24581">
                  <c:v>110.74</c:v>
                </c:pt>
                <c:pt idx="24582">
                  <c:v>111.73</c:v>
                </c:pt>
                <c:pt idx="24583">
                  <c:v>112.73</c:v>
                </c:pt>
                <c:pt idx="24584">
                  <c:v>113.69</c:v>
                </c:pt>
                <c:pt idx="24585">
                  <c:v>113.5</c:v>
                </c:pt>
                <c:pt idx="24586">
                  <c:v>106.93</c:v>
                </c:pt>
                <c:pt idx="24587">
                  <c:v>108.19</c:v>
                </c:pt>
                <c:pt idx="24588">
                  <c:v>110.29</c:v>
                </c:pt>
                <c:pt idx="24589">
                  <c:v>107.97</c:v>
                </c:pt>
                <c:pt idx="24590">
                  <c:v>109.84</c:v>
                </c:pt>
                <c:pt idx="24591">
                  <c:v>111.53</c:v>
                </c:pt>
                <c:pt idx="24592">
                  <c:v>111.26</c:v>
                </c:pt>
                <c:pt idx="24593">
                  <c:v>105.97</c:v>
                </c:pt>
                <c:pt idx="24594">
                  <c:v>106.11</c:v>
                </c:pt>
                <c:pt idx="24595">
                  <c:v>109.17</c:v>
                </c:pt>
                <c:pt idx="24596">
                  <c:v>107.46</c:v>
                </c:pt>
                <c:pt idx="24597">
                  <c:v>108.01</c:v>
                </c:pt>
                <c:pt idx="24598">
                  <c:v>104.46</c:v>
                </c:pt>
                <c:pt idx="24599">
                  <c:v>104.93</c:v>
                </c:pt>
                <c:pt idx="24600">
                  <c:v>103.96</c:v>
                </c:pt>
                <c:pt idx="24601">
                  <c:v>101.25</c:v>
                </c:pt>
                <c:pt idx="24602">
                  <c:v>97.01</c:v>
                </c:pt>
                <c:pt idx="24603">
                  <c:v>92.57</c:v>
                </c:pt>
                <c:pt idx="24604">
                  <c:v>86.04</c:v>
                </c:pt>
                <c:pt idx="24605">
                  <c:v>92.15</c:v>
                </c:pt>
                <c:pt idx="24606">
                  <c:v>92</c:v>
                </c:pt>
                <c:pt idx="24607">
                  <c:v>87.06</c:v>
                </c:pt>
                <c:pt idx="24608">
                  <c:v>89.64</c:v>
                </c:pt>
                <c:pt idx="24609">
                  <c:v>85.35</c:v>
                </c:pt>
                <c:pt idx="24610">
                  <c:v>81.89</c:v>
                </c:pt>
                <c:pt idx="24611">
                  <c:v>82.76</c:v>
                </c:pt>
                <c:pt idx="24612">
                  <c:v>82.64</c:v>
                </c:pt>
                <c:pt idx="24613">
                  <c:v>81.3</c:v>
                </c:pt>
                <c:pt idx="24614">
                  <c:v>82.03</c:v>
                </c:pt>
                <c:pt idx="24615">
                  <c:v>83.39</c:v>
                </c:pt>
                <c:pt idx="24616">
                  <c:v>89.48</c:v>
                </c:pt>
                <c:pt idx="24617">
                  <c:v>91.78</c:v>
                </c:pt>
                <c:pt idx="24618">
                  <c:v>95.12</c:v>
                </c:pt>
                <c:pt idx="24619">
                  <c:v>93.92</c:v>
                </c:pt>
                <c:pt idx="24620">
                  <c:v>93.55</c:v>
                </c:pt>
                <c:pt idx="24621">
                  <c:v>94.57</c:v>
                </c:pt>
                <c:pt idx="24622">
                  <c:v>91.37</c:v>
                </c:pt>
                <c:pt idx="24623">
                  <c:v>95.75</c:v>
                </c:pt>
                <c:pt idx="24624">
                  <c:v>103.61</c:v>
                </c:pt>
                <c:pt idx="24625">
                  <c:v>96.67</c:v>
                </c:pt>
                <c:pt idx="24626">
                  <c:v>113.28</c:v>
                </c:pt>
                <c:pt idx="24627">
                  <c:v>118.74</c:v>
                </c:pt>
                <c:pt idx="24628">
                  <c:v>118.13</c:v>
                </c:pt>
                <c:pt idx="24629">
                  <c:v>115.34</c:v>
                </c:pt>
                <c:pt idx="24630">
                  <c:v>107.95</c:v>
                </c:pt>
                <c:pt idx="24631">
                  <c:v>109.47</c:v>
                </c:pt>
                <c:pt idx="24632">
                  <c:v>104.32</c:v>
                </c:pt>
                <c:pt idx="24633">
                  <c:v>77.53</c:v>
                </c:pt>
                <c:pt idx="24634">
                  <c:v>81.56</c:v>
                </c:pt>
                <c:pt idx="24635">
                  <c:v>90.05</c:v>
                </c:pt>
                <c:pt idx="24636">
                  <c:v>97.22</c:v>
                </c:pt>
                <c:pt idx="24637">
                  <c:v>95.28</c:v>
                </c:pt>
                <c:pt idx="24638">
                  <c:v>96.5</c:v>
                </c:pt>
                <c:pt idx="24639">
                  <c:v>96.02</c:v>
                </c:pt>
                <c:pt idx="24640">
                  <c:v>93.67</c:v>
                </c:pt>
                <c:pt idx="24641">
                  <c:v>95.67</c:v>
                </c:pt>
                <c:pt idx="24642">
                  <c:v>96.42</c:v>
                </c:pt>
                <c:pt idx="24643">
                  <c:v>96.16</c:v>
                </c:pt>
                <c:pt idx="24644">
                  <c:v>97.52</c:v>
                </c:pt>
                <c:pt idx="24645">
                  <c:v>99.03</c:v>
                </c:pt>
                <c:pt idx="24646">
                  <c:v>100.19</c:v>
                </c:pt>
                <c:pt idx="24647">
                  <c:v>101.68</c:v>
                </c:pt>
                <c:pt idx="24648">
                  <c:v>103.04</c:v>
                </c:pt>
                <c:pt idx="24649">
                  <c:v>104.65</c:v>
                </c:pt>
                <c:pt idx="24650">
                  <c:v>108.64</c:v>
                </c:pt>
                <c:pt idx="24651">
                  <c:v>109.45</c:v>
                </c:pt>
                <c:pt idx="24652">
                  <c:v>110.49</c:v>
                </c:pt>
                <c:pt idx="24653">
                  <c:v>103</c:v>
                </c:pt>
                <c:pt idx="24654">
                  <c:v>102.98</c:v>
                </c:pt>
                <c:pt idx="24655">
                  <c:v>107.99</c:v>
                </c:pt>
                <c:pt idx="24656">
                  <c:v>109.31</c:v>
                </c:pt>
                <c:pt idx="24657">
                  <c:v>110.1</c:v>
                </c:pt>
                <c:pt idx="24658">
                  <c:v>111.2</c:v>
                </c:pt>
                <c:pt idx="24659">
                  <c:v>112</c:v>
                </c:pt>
                <c:pt idx="24660">
                  <c:v>102.33</c:v>
                </c:pt>
                <c:pt idx="24661">
                  <c:v>102.75</c:v>
                </c:pt>
                <c:pt idx="24662">
                  <c:v>103.49</c:v>
                </c:pt>
                <c:pt idx="24663">
                  <c:v>103.73</c:v>
                </c:pt>
                <c:pt idx="24664">
                  <c:v>104.18</c:v>
                </c:pt>
                <c:pt idx="24665">
                  <c:v>104.63</c:v>
                </c:pt>
                <c:pt idx="24666">
                  <c:v>105.1</c:v>
                </c:pt>
                <c:pt idx="24667">
                  <c:v>98.48</c:v>
                </c:pt>
                <c:pt idx="24668">
                  <c:v>97.22</c:v>
                </c:pt>
                <c:pt idx="24669">
                  <c:v>97.32</c:v>
                </c:pt>
                <c:pt idx="24670">
                  <c:v>95.67</c:v>
                </c:pt>
                <c:pt idx="24671">
                  <c:v>98.21</c:v>
                </c:pt>
                <c:pt idx="24672">
                  <c:v>100.51</c:v>
                </c:pt>
                <c:pt idx="24673">
                  <c:v>101.68</c:v>
                </c:pt>
                <c:pt idx="24674">
                  <c:v>101.21</c:v>
                </c:pt>
                <c:pt idx="24675">
                  <c:v>99.4</c:v>
                </c:pt>
                <c:pt idx="24676">
                  <c:v>101.84</c:v>
                </c:pt>
                <c:pt idx="24677">
                  <c:v>105.16</c:v>
                </c:pt>
                <c:pt idx="24678">
                  <c:v>104.85</c:v>
                </c:pt>
                <c:pt idx="24679">
                  <c:v>106.22</c:v>
                </c:pt>
                <c:pt idx="24680">
                  <c:v>100.54</c:v>
                </c:pt>
                <c:pt idx="24681">
                  <c:v>93.76</c:v>
                </c:pt>
                <c:pt idx="24682">
                  <c:v>95.75</c:v>
                </c:pt>
                <c:pt idx="24683">
                  <c:v>107.93</c:v>
                </c:pt>
                <c:pt idx="24684">
                  <c:v>109.88</c:v>
                </c:pt>
                <c:pt idx="24685">
                  <c:v>110.43</c:v>
                </c:pt>
                <c:pt idx="24686">
                  <c:v>108.58</c:v>
                </c:pt>
                <c:pt idx="24687">
                  <c:v>102.12</c:v>
                </c:pt>
                <c:pt idx="24688">
                  <c:v>102.86</c:v>
                </c:pt>
                <c:pt idx="24689">
                  <c:v>101.25</c:v>
                </c:pt>
                <c:pt idx="24690">
                  <c:v>89.95</c:v>
                </c:pt>
                <c:pt idx="24691">
                  <c:v>84.02</c:v>
                </c:pt>
                <c:pt idx="24692">
                  <c:v>89.79</c:v>
                </c:pt>
                <c:pt idx="24693">
                  <c:v>93.45</c:v>
                </c:pt>
                <c:pt idx="24694">
                  <c:v>103.24</c:v>
                </c:pt>
                <c:pt idx="24695">
                  <c:v>99.52</c:v>
                </c:pt>
                <c:pt idx="24696">
                  <c:v>100.27</c:v>
                </c:pt>
                <c:pt idx="24697">
                  <c:v>94</c:v>
                </c:pt>
                <c:pt idx="24698">
                  <c:v>98.13</c:v>
                </c:pt>
                <c:pt idx="24699">
                  <c:v>98.85</c:v>
                </c:pt>
                <c:pt idx="24700">
                  <c:v>96.71</c:v>
                </c:pt>
                <c:pt idx="24701">
                  <c:v>96.87</c:v>
                </c:pt>
                <c:pt idx="24702">
                  <c:v>97.44</c:v>
                </c:pt>
                <c:pt idx="24703">
                  <c:v>98.4</c:v>
                </c:pt>
                <c:pt idx="24704">
                  <c:v>99.94</c:v>
                </c:pt>
                <c:pt idx="24705">
                  <c:v>101.47</c:v>
                </c:pt>
                <c:pt idx="24706">
                  <c:v>103.22</c:v>
                </c:pt>
                <c:pt idx="24707">
                  <c:v>104.91</c:v>
                </c:pt>
                <c:pt idx="24708">
                  <c:v>106.01</c:v>
                </c:pt>
                <c:pt idx="24709">
                  <c:v>107.15</c:v>
                </c:pt>
                <c:pt idx="24710">
                  <c:v>108.76</c:v>
                </c:pt>
                <c:pt idx="24711">
                  <c:v>102.33</c:v>
                </c:pt>
                <c:pt idx="24712">
                  <c:v>85.69</c:v>
                </c:pt>
                <c:pt idx="24713">
                  <c:v>98.23</c:v>
                </c:pt>
                <c:pt idx="24714">
                  <c:v>101.19</c:v>
                </c:pt>
                <c:pt idx="24715">
                  <c:v>97.56</c:v>
                </c:pt>
                <c:pt idx="24716">
                  <c:v>95.79</c:v>
                </c:pt>
                <c:pt idx="24717">
                  <c:v>99.64</c:v>
                </c:pt>
                <c:pt idx="24718">
                  <c:v>96.71</c:v>
                </c:pt>
                <c:pt idx="24719">
                  <c:v>97.91</c:v>
                </c:pt>
                <c:pt idx="24720">
                  <c:v>98.93</c:v>
                </c:pt>
                <c:pt idx="24721">
                  <c:v>101.98</c:v>
                </c:pt>
                <c:pt idx="24722">
                  <c:v>104.02</c:v>
                </c:pt>
                <c:pt idx="24723">
                  <c:v>105.32</c:v>
                </c:pt>
                <c:pt idx="24724">
                  <c:v>106.62</c:v>
                </c:pt>
                <c:pt idx="24725">
                  <c:v>113.34</c:v>
                </c:pt>
                <c:pt idx="24726">
                  <c:v>113.3</c:v>
                </c:pt>
                <c:pt idx="24727">
                  <c:v>115.7</c:v>
                </c:pt>
                <c:pt idx="24728">
                  <c:v>115.46</c:v>
                </c:pt>
                <c:pt idx="24729">
                  <c:v>109.9</c:v>
                </c:pt>
                <c:pt idx="24730">
                  <c:v>116.17</c:v>
                </c:pt>
                <c:pt idx="24731">
                  <c:v>116.84</c:v>
                </c:pt>
                <c:pt idx="24732">
                  <c:v>113.59</c:v>
                </c:pt>
                <c:pt idx="24733">
                  <c:v>115.5</c:v>
                </c:pt>
                <c:pt idx="24734">
                  <c:v>117.29</c:v>
                </c:pt>
                <c:pt idx="24735">
                  <c:v>116.25</c:v>
                </c:pt>
                <c:pt idx="24736">
                  <c:v>116.97</c:v>
                </c:pt>
                <c:pt idx="24737">
                  <c:v>119.37</c:v>
                </c:pt>
                <c:pt idx="24738">
                  <c:v>121.67</c:v>
                </c:pt>
                <c:pt idx="24739">
                  <c:v>125.46</c:v>
                </c:pt>
                <c:pt idx="24740">
                  <c:v>127.45</c:v>
                </c:pt>
                <c:pt idx="24741">
                  <c:v>115.64</c:v>
                </c:pt>
                <c:pt idx="24742">
                  <c:v>111.26</c:v>
                </c:pt>
                <c:pt idx="24743">
                  <c:v>89.81</c:v>
                </c:pt>
                <c:pt idx="24744">
                  <c:v>107.99</c:v>
                </c:pt>
                <c:pt idx="24745">
                  <c:v>119.06</c:v>
                </c:pt>
                <c:pt idx="24746">
                  <c:v>120.61</c:v>
                </c:pt>
                <c:pt idx="24747">
                  <c:v>119.49</c:v>
                </c:pt>
                <c:pt idx="24748">
                  <c:v>113.12</c:v>
                </c:pt>
                <c:pt idx="24749">
                  <c:v>109.39</c:v>
                </c:pt>
                <c:pt idx="24750">
                  <c:v>103.61</c:v>
                </c:pt>
                <c:pt idx="24751">
                  <c:v>94.85</c:v>
                </c:pt>
                <c:pt idx="24752">
                  <c:v>75.150000000000006</c:v>
                </c:pt>
                <c:pt idx="24753">
                  <c:v>81.680000000000007</c:v>
                </c:pt>
                <c:pt idx="24754">
                  <c:v>88.38</c:v>
                </c:pt>
                <c:pt idx="24755">
                  <c:v>97.56</c:v>
                </c:pt>
                <c:pt idx="24756">
                  <c:v>95.61</c:v>
                </c:pt>
                <c:pt idx="24757">
                  <c:v>95.55</c:v>
                </c:pt>
                <c:pt idx="24758">
                  <c:v>93.21</c:v>
                </c:pt>
                <c:pt idx="24759">
                  <c:v>92</c:v>
                </c:pt>
                <c:pt idx="24760">
                  <c:v>92.19</c:v>
                </c:pt>
                <c:pt idx="24761">
                  <c:v>91.25</c:v>
                </c:pt>
                <c:pt idx="24762">
                  <c:v>84.61</c:v>
                </c:pt>
                <c:pt idx="24763">
                  <c:v>84.15</c:v>
                </c:pt>
                <c:pt idx="24764">
                  <c:v>85.53</c:v>
                </c:pt>
                <c:pt idx="24765">
                  <c:v>91.15</c:v>
                </c:pt>
                <c:pt idx="24766">
                  <c:v>86.47</c:v>
                </c:pt>
                <c:pt idx="24767">
                  <c:v>86.16</c:v>
                </c:pt>
                <c:pt idx="24768">
                  <c:v>86.45</c:v>
                </c:pt>
                <c:pt idx="24769">
                  <c:v>86.71</c:v>
                </c:pt>
                <c:pt idx="24770">
                  <c:v>86.98</c:v>
                </c:pt>
                <c:pt idx="24771">
                  <c:v>85.79</c:v>
                </c:pt>
                <c:pt idx="24772">
                  <c:v>86.06</c:v>
                </c:pt>
                <c:pt idx="24773">
                  <c:v>87.77</c:v>
                </c:pt>
                <c:pt idx="24774">
                  <c:v>87.83</c:v>
                </c:pt>
                <c:pt idx="24775">
                  <c:v>86.57</c:v>
                </c:pt>
                <c:pt idx="24776">
                  <c:v>88.4</c:v>
                </c:pt>
                <c:pt idx="24777">
                  <c:v>91.09</c:v>
                </c:pt>
                <c:pt idx="24778">
                  <c:v>87.2</c:v>
                </c:pt>
                <c:pt idx="24779">
                  <c:v>89.97</c:v>
                </c:pt>
                <c:pt idx="24780">
                  <c:v>90.84</c:v>
                </c:pt>
                <c:pt idx="24781">
                  <c:v>92</c:v>
                </c:pt>
                <c:pt idx="24782">
                  <c:v>93.17</c:v>
                </c:pt>
                <c:pt idx="24783">
                  <c:v>94.31</c:v>
                </c:pt>
                <c:pt idx="24784">
                  <c:v>96.08</c:v>
                </c:pt>
                <c:pt idx="24785">
                  <c:v>92.76</c:v>
                </c:pt>
                <c:pt idx="24786">
                  <c:v>93.33</c:v>
                </c:pt>
                <c:pt idx="24787">
                  <c:v>92.41</c:v>
                </c:pt>
                <c:pt idx="24788">
                  <c:v>93.21</c:v>
                </c:pt>
                <c:pt idx="24789">
                  <c:v>92.31</c:v>
                </c:pt>
                <c:pt idx="24790">
                  <c:v>91.37</c:v>
                </c:pt>
                <c:pt idx="24791">
                  <c:v>121.28</c:v>
                </c:pt>
                <c:pt idx="24792">
                  <c:v>114.34</c:v>
                </c:pt>
                <c:pt idx="24793">
                  <c:v>102.82</c:v>
                </c:pt>
                <c:pt idx="24794">
                  <c:v>76.98</c:v>
                </c:pt>
                <c:pt idx="24795">
                  <c:v>76.67</c:v>
                </c:pt>
                <c:pt idx="24796">
                  <c:v>77</c:v>
                </c:pt>
                <c:pt idx="24797">
                  <c:v>77.77</c:v>
                </c:pt>
                <c:pt idx="24798">
                  <c:v>83.68</c:v>
                </c:pt>
                <c:pt idx="24799">
                  <c:v>107.76</c:v>
                </c:pt>
                <c:pt idx="24800">
                  <c:v>92.19</c:v>
                </c:pt>
                <c:pt idx="24801">
                  <c:v>82.54</c:v>
                </c:pt>
                <c:pt idx="24802">
                  <c:v>86.04</c:v>
                </c:pt>
                <c:pt idx="24803">
                  <c:v>81.319999999999993</c:v>
                </c:pt>
                <c:pt idx="24804">
                  <c:v>86.04</c:v>
                </c:pt>
                <c:pt idx="24805">
                  <c:v>85.67</c:v>
                </c:pt>
                <c:pt idx="24806">
                  <c:v>86.94</c:v>
                </c:pt>
                <c:pt idx="24807">
                  <c:v>88.1</c:v>
                </c:pt>
                <c:pt idx="24808">
                  <c:v>89.79</c:v>
                </c:pt>
                <c:pt idx="24809">
                  <c:v>90.78</c:v>
                </c:pt>
                <c:pt idx="24810">
                  <c:v>92.27</c:v>
                </c:pt>
                <c:pt idx="24811">
                  <c:v>93.9</c:v>
                </c:pt>
                <c:pt idx="24812">
                  <c:v>95.61</c:v>
                </c:pt>
                <c:pt idx="24813">
                  <c:v>90.76</c:v>
                </c:pt>
                <c:pt idx="24814">
                  <c:v>96.99</c:v>
                </c:pt>
                <c:pt idx="24815">
                  <c:v>109.6</c:v>
                </c:pt>
                <c:pt idx="24816">
                  <c:v>110.41</c:v>
                </c:pt>
                <c:pt idx="24817">
                  <c:v>108.52</c:v>
                </c:pt>
                <c:pt idx="24818">
                  <c:v>101.15</c:v>
                </c:pt>
                <c:pt idx="24819">
                  <c:v>96.61</c:v>
                </c:pt>
                <c:pt idx="24820">
                  <c:v>106.74</c:v>
                </c:pt>
                <c:pt idx="24821">
                  <c:v>107.48</c:v>
                </c:pt>
                <c:pt idx="24822">
                  <c:v>101.41</c:v>
                </c:pt>
                <c:pt idx="24823">
                  <c:v>100.25</c:v>
                </c:pt>
                <c:pt idx="24824">
                  <c:v>98.25</c:v>
                </c:pt>
                <c:pt idx="24825">
                  <c:v>98.5</c:v>
                </c:pt>
                <c:pt idx="24826">
                  <c:v>96.91</c:v>
                </c:pt>
                <c:pt idx="24827">
                  <c:v>94.31</c:v>
                </c:pt>
                <c:pt idx="24828">
                  <c:v>87.55</c:v>
                </c:pt>
                <c:pt idx="24829">
                  <c:v>82.97</c:v>
                </c:pt>
                <c:pt idx="24830">
                  <c:v>93.29</c:v>
                </c:pt>
                <c:pt idx="24831">
                  <c:v>90.25</c:v>
                </c:pt>
                <c:pt idx="24832">
                  <c:v>91.29</c:v>
                </c:pt>
                <c:pt idx="24833">
                  <c:v>90.52</c:v>
                </c:pt>
                <c:pt idx="24834">
                  <c:v>93.23</c:v>
                </c:pt>
                <c:pt idx="24835">
                  <c:v>95.18</c:v>
                </c:pt>
                <c:pt idx="24836">
                  <c:v>96.36</c:v>
                </c:pt>
                <c:pt idx="24837">
                  <c:v>95.02</c:v>
                </c:pt>
                <c:pt idx="24838">
                  <c:v>91.78</c:v>
                </c:pt>
                <c:pt idx="24839">
                  <c:v>95.26</c:v>
                </c:pt>
                <c:pt idx="24840">
                  <c:v>87.36</c:v>
                </c:pt>
                <c:pt idx="24841">
                  <c:v>76.59</c:v>
                </c:pt>
                <c:pt idx="24842">
                  <c:v>60.87</c:v>
                </c:pt>
                <c:pt idx="24843">
                  <c:v>47.54</c:v>
                </c:pt>
                <c:pt idx="24844">
                  <c:v>39.99</c:v>
                </c:pt>
                <c:pt idx="24845">
                  <c:v>40.01</c:v>
                </c:pt>
                <c:pt idx="24846">
                  <c:v>39.42</c:v>
                </c:pt>
                <c:pt idx="24847">
                  <c:v>37.520000000000003</c:v>
                </c:pt>
                <c:pt idx="24848">
                  <c:v>56.29</c:v>
                </c:pt>
                <c:pt idx="24849">
                  <c:v>50.76</c:v>
                </c:pt>
                <c:pt idx="24850">
                  <c:v>50.96</c:v>
                </c:pt>
                <c:pt idx="24851">
                  <c:v>51.16</c:v>
                </c:pt>
                <c:pt idx="24852">
                  <c:v>51.22</c:v>
                </c:pt>
                <c:pt idx="24853">
                  <c:v>51.27</c:v>
                </c:pt>
                <c:pt idx="24854">
                  <c:v>51.71</c:v>
                </c:pt>
                <c:pt idx="24855">
                  <c:v>52.32</c:v>
                </c:pt>
                <c:pt idx="24856">
                  <c:v>54.07</c:v>
                </c:pt>
                <c:pt idx="24857">
                  <c:v>55.68</c:v>
                </c:pt>
                <c:pt idx="24858">
                  <c:v>54.05</c:v>
                </c:pt>
                <c:pt idx="24859">
                  <c:v>54.54</c:v>
                </c:pt>
                <c:pt idx="24860">
                  <c:v>76</c:v>
                </c:pt>
                <c:pt idx="24861">
                  <c:v>82.84</c:v>
                </c:pt>
                <c:pt idx="24862">
                  <c:v>71.3</c:v>
                </c:pt>
                <c:pt idx="24863">
                  <c:v>67.61</c:v>
                </c:pt>
                <c:pt idx="24864">
                  <c:v>67.45</c:v>
                </c:pt>
                <c:pt idx="24865">
                  <c:v>67.84</c:v>
                </c:pt>
                <c:pt idx="24866">
                  <c:v>72.739999999999995</c:v>
                </c:pt>
                <c:pt idx="24867">
                  <c:v>97.01</c:v>
                </c:pt>
                <c:pt idx="24868">
                  <c:v>94.37</c:v>
                </c:pt>
                <c:pt idx="24869">
                  <c:v>95.47</c:v>
                </c:pt>
                <c:pt idx="24870">
                  <c:v>96.42</c:v>
                </c:pt>
                <c:pt idx="24871">
                  <c:v>97.36</c:v>
                </c:pt>
                <c:pt idx="24872">
                  <c:v>98.38</c:v>
                </c:pt>
                <c:pt idx="24873">
                  <c:v>99.56</c:v>
                </c:pt>
                <c:pt idx="24874">
                  <c:v>101.15</c:v>
                </c:pt>
                <c:pt idx="24875">
                  <c:v>90.54</c:v>
                </c:pt>
                <c:pt idx="24876">
                  <c:v>88.54</c:v>
                </c:pt>
                <c:pt idx="24877">
                  <c:v>89.72</c:v>
                </c:pt>
                <c:pt idx="24878">
                  <c:v>93.88</c:v>
                </c:pt>
                <c:pt idx="24879">
                  <c:v>94.71</c:v>
                </c:pt>
                <c:pt idx="24880">
                  <c:v>95.63</c:v>
                </c:pt>
                <c:pt idx="24881">
                  <c:v>103.34</c:v>
                </c:pt>
                <c:pt idx="24882">
                  <c:v>104.89</c:v>
                </c:pt>
                <c:pt idx="24883">
                  <c:v>109.68</c:v>
                </c:pt>
                <c:pt idx="24884">
                  <c:v>114.58</c:v>
                </c:pt>
                <c:pt idx="24885">
                  <c:v>115.72</c:v>
                </c:pt>
                <c:pt idx="24886">
                  <c:v>116.66</c:v>
                </c:pt>
                <c:pt idx="24887">
                  <c:v>116.6</c:v>
                </c:pt>
                <c:pt idx="24888">
                  <c:v>115.07</c:v>
                </c:pt>
                <c:pt idx="24889">
                  <c:v>114.69</c:v>
                </c:pt>
                <c:pt idx="24890">
                  <c:v>115.46</c:v>
                </c:pt>
                <c:pt idx="24891">
                  <c:v>115.91</c:v>
                </c:pt>
                <c:pt idx="24892">
                  <c:v>95.06</c:v>
                </c:pt>
                <c:pt idx="24893">
                  <c:v>104.73</c:v>
                </c:pt>
                <c:pt idx="24894">
                  <c:v>103.69</c:v>
                </c:pt>
                <c:pt idx="24895">
                  <c:v>108.66</c:v>
                </c:pt>
                <c:pt idx="24896">
                  <c:v>103.77</c:v>
                </c:pt>
                <c:pt idx="24897">
                  <c:v>104.51</c:v>
                </c:pt>
                <c:pt idx="24898">
                  <c:v>105.1</c:v>
                </c:pt>
                <c:pt idx="24899">
                  <c:v>105.95</c:v>
                </c:pt>
                <c:pt idx="24900">
                  <c:v>107.01</c:v>
                </c:pt>
                <c:pt idx="24901">
                  <c:v>105.54</c:v>
                </c:pt>
                <c:pt idx="24902">
                  <c:v>105.26</c:v>
                </c:pt>
                <c:pt idx="24903">
                  <c:v>106.07</c:v>
                </c:pt>
                <c:pt idx="24904">
                  <c:v>105.16</c:v>
                </c:pt>
                <c:pt idx="24905">
                  <c:v>105.46</c:v>
                </c:pt>
                <c:pt idx="24906">
                  <c:v>106.44</c:v>
                </c:pt>
                <c:pt idx="24907">
                  <c:v>97.87</c:v>
                </c:pt>
                <c:pt idx="24908">
                  <c:v>106.38</c:v>
                </c:pt>
                <c:pt idx="24909">
                  <c:v>99.01</c:v>
                </c:pt>
                <c:pt idx="24910">
                  <c:v>105.32</c:v>
                </c:pt>
                <c:pt idx="24911">
                  <c:v>106.95</c:v>
                </c:pt>
                <c:pt idx="24912">
                  <c:v>106.99</c:v>
                </c:pt>
                <c:pt idx="24913">
                  <c:v>106.56</c:v>
                </c:pt>
                <c:pt idx="24914">
                  <c:v>105.36</c:v>
                </c:pt>
                <c:pt idx="24915">
                  <c:v>99.64</c:v>
                </c:pt>
                <c:pt idx="24916">
                  <c:v>100.45</c:v>
                </c:pt>
                <c:pt idx="24917">
                  <c:v>93.71</c:v>
                </c:pt>
                <c:pt idx="24918">
                  <c:v>93.74</c:v>
                </c:pt>
                <c:pt idx="24919">
                  <c:v>94.1</c:v>
                </c:pt>
                <c:pt idx="24920">
                  <c:v>95.55</c:v>
                </c:pt>
                <c:pt idx="24921">
                  <c:v>96.34</c:v>
                </c:pt>
                <c:pt idx="24922">
                  <c:v>97.34</c:v>
                </c:pt>
                <c:pt idx="24923">
                  <c:v>98.76</c:v>
                </c:pt>
                <c:pt idx="24924">
                  <c:v>91.41</c:v>
                </c:pt>
                <c:pt idx="24925">
                  <c:v>79.34</c:v>
                </c:pt>
                <c:pt idx="24926">
                  <c:v>74.959999999999994</c:v>
                </c:pt>
                <c:pt idx="24927">
                  <c:v>77.59</c:v>
                </c:pt>
                <c:pt idx="24928">
                  <c:v>82.42</c:v>
                </c:pt>
                <c:pt idx="24929">
                  <c:v>82.33</c:v>
                </c:pt>
                <c:pt idx="24930">
                  <c:v>79.180000000000007</c:v>
                </c:pt>
                <c:pt idx="24931">
                  <c:v>86.85</c:v>
                </c:pt>
                <c:pt idx="24932">
                  <c:v>90.42</c:v>
                </c:pt>
                <c:pt idx="24933">
                  <c:v>111.81</c:v>
                </c:pt>
                <c:pt idx="24934">
                  <c:v>115.62</c:v>
                </c:pt>
                <c:pt idx="24935">
                  <c:v>113.89</c:v>
                </c:pt>
                <c:pt idx="24936">
                  <c:v>113.87</c:v>
                </c:pt>
                <c:pt idx="24937">
                  <c:v>110.31</c:v>
                </c:pt>
                <c:pt idx="24938">
                  <c:v>103.69</c:v>
                </c:pt>
                <c:pt idx="24939">
                  <c:v>107.44</c:v>
                </c:pt>
                <c:pt idx="24940">
                  <c:v>105.4</c:v>
                </c:pt>
                <c:pt idx="24941">
                  <c:v>102.25</c:v>
                </c:pt>
                <c:pt idx="24942">
                  <c:v>104.91</c:v>
                </c:pt>
                <c:pt idx="24943">
                  <c:v>100.94</c:v>
                </c:pt>
                <c:pt idx="24944">
                  <c:v>99.46</c:v>
                </c:pt>
                <c:pt idx="24945">
                  <c:v>101.51</c:v>
                </c:pt>
                <c:pt idx="24946">
                  <c:v>101.27</c:v>
                </c:pt>
                <c:pt idx="24947">
                  <c:v>102.98</c:v>
                </c:pt>
                <c:pt idx="24948">
                  <c:v>103.73</c:v>
                </c:pt>
                <c:pt idx="24949">
                  <c:v>104.67</c:v>
                </c:pt>
                <c:pt idx="24950">
                  <c:v>89.4</c:v>
                </c:pt>
                <c:pt idx="24951">
                  <c:v>89.72</c:v>
                </c:pt>
                <c:pt idx="24952">
                  <c:v>88.87</c:v>
                </c:pt>
                <c:pt idx="24953">
                  <c:v>87.26</c:v>
                </c:pt>
                <c:pt idx="24954">
                  <c:v>83.72</c:v>
                </c:pt>
                <c:pt idx="24955">
                  <c:v>83.43</c:v>
                </c:pt>
                <c:pt idx="24956">
                  <c:v>82.6</c:v>
                </c:pt>
                <c:pt idx="24957">
                  <c:v>77.849999999999994</c:v>
                </c:pt>
                <c:pt idx="24958">
                  <c:v>76.47</c:v>
                </c:pt>
                <c:pt idx="24959">
                  <c:v>77.08</c:v>
                </c:pt>
                <c:pt idx="24960">
                  <c:v>67.569999999999993</c:v>
                </c:pt>
                <c:pt idx="24961">
                  <c:v>62.77</c:v>
                </c:pt>
                <c:pt idx="24962">
                  <c:v>79.87</c:v>
                </c:pt>
                <c:pt idx="24963">
                  <c:v>75.59</c:v>
                </c:pt>
                <c:pt idx="24964">
                  <c:v>74.92</c:v>
                </c:pt>
                <c:pt idx="24965">
                  <c:v>75.489999999999995</c:v>
                </c:pt>
                <c:pt idx="24966">
                  <c:v>76.099999999999994</c:v>
                </c:pt>
                <c:pt idx="24967">
                  <c:v>85.04</c:v>
                </c:pt>
                <c:pt idx="24968">
                  <c:v>96.08</c:v>
                </c:pt>
                <c:pt idx="24969">
                  <c:v>94.22</c:v>
                </c:pt>
                <c:pt idx="24970">
                  <c:v>92.41</c:v>
                </c:pt>
                <c:pt idx="24971">
                  <c:v>90.62</c:v>
                </c:pt>
                <c:pt idx="24972">
                  <c:v>89.83</c:v>
                </c:pt>
                <c:pt idx="24973">
                  <c:v>91.03</c:v>
                </c:pt>
                <c:pt idx="24974">
                  <c:v>91.86</c:v>
                </c:pt>
                <c:pt idx="24975">
                  <c:v>93.96</c:v>
                </c:pt>
                <c:pt idx="24976">
                  <c:v>95.26</c:v>
                </c:pt>
                <c:pt idx="24977">
                  <c:v>99.17</c:v>
                </c:pt>
                <c:pt idx="24978">
                  <c:v>97.89</c:v>
                </c:pt>
                <c:pt idx="24979">
                  <c:v>98.3</c:v>
                </c:pt>
                <c:pt idx="24980">
                  <c:v>99.19</c:v>
                </c:pt>
                <c:pt idx="24981">
                  <c:v>100.54</c:v>
                </c:pt>
                <c:pt idx="24982">
                  <c:v>101.51</c:v>
                </c:pt>
                <c:pt idx="24983">
                  <c:v>102.75</c:v>
                </c:pt>
                <c:pt idx="24984">
                  <c:v>104.14</c:v>
                </c:pt>
                <c:pt idx="24985">
                  <c:v>105.32</c:v>
                </c:pt>
                <c:pt idx="24986">
                  <c:v>106.42</c:v>
                </c:pt>
                <c:pt idx="24987">
                  <c:v>107.31</c:v>
                </c:pt>
                <c:pt idx="24988">
                  <c:v>108.03</c:v>
                </c:pt>
                <c:pt idx="24989">
                  <c:v>81.760000000000005</c:v>
                </c:pt>
                <c:pt idx="24990">
                  <c:v>78.790000000000006</c:v>
                </c:pt>
                <c:pt idx="24991">
                  <c:v>79.14</c:v>
                </c:pt>
                <c:pt idx="24992">
                  <c:v>79.459999999999994</c:v>
                </c:pt>
                <c:pt idx="24993">
                  <c:v>79.67</c:v>
                </c:pt>
                <c:pt idx="24994">
                  <c:v>82.42</c:v>
                </c:pt>
                <c:pt idx="24995">
                  <c:v>83.45</c:v>
                </c:pt>
                <c:pt idx="24996">
                  <c:v>81.8</c:v>
                </c:pt>
                <c:pt idx="24997">
                  <c:v>101.19</c:v>
                </c:pt>
                <c:pt idx="24998">
                  <c:v>93.21</c:v>
                </c:pt>
                <c:pt idx="24999">
                  <c:v>92.64</c:v>
                </c:pt>
                <c:pt idx="25000">
                  <c:v>93.63</c:v>
                </c:pt>
                <c:pt idx="25001">
                  <c:v>91.6</c:v>
                </c:pt>
                <c:pt idx="25002">
                  <c:v>96.75</c:v>
                </c:pt>
                <c:pt idx="25003">
                  <c:v>103.32</c:v>
                </c:pt>
                <c:pt idx="25004">
                  <c:v>98.66</c:v>
                </c:pt>
                <c:pt idx="25005">
                  <c:v>100.03</c:v>
                </c:pt>
                <c:pt idx="25006">
                  <c:v>97.46</c:v>
                </c:pt>
                <c:pt idx="25007">
                  <c:v>98.54</c:v>
                </c:pt>
                <c:pt idx="25008">
                  <c:v>99.46</c:v>
                </c:pt>
                <c:pt idx="25009">
                  <c:v>102.49</c:v>
                </c:pt>
                <c:pt idx="25010">
                  <c:v>106.03</c:v>
                </c:pt>
                <c:pt idx="25011">
                  <c:v>107.86</c:v>
                </c:pt>
                <c:pt idx="25012">
                  <c:v>106.24</c:v>
                </c:pt>
                <c:pt idx="25013">
                  <c:v>111.55</c:v>
                </c:pt>
                <c:pt idx="25014">
                  <c:v>114.97</c:v>
                </c:pt>
                <c:pt idx="25015">
                  <c:v>116.58</c:v>
                </c:pt>
                <c:pt idx="25016">
                  <c:v>117.76</c:v>
                </c:pt>
                <c:pt idx="25017">
                  <c:v>118.98</c:v>
                </c:pt>
                <c:pt idx="25018">
                  <c:v>118.33</c:v>
                </c:pt>
                <c:pt idx="25019">
                  <c:v>103.26</c:v>
                </c:pt>
                <c:pt idx="25020">
                  <c:v>96.83</c:v>
                </c:pt>
                <c:pt idx="25021">
                  <c:v>95.36</c:v>
                </c:pt>
                <c:pt idx="25022">
                  <c:v>93.67</c:v>
                </c:pt>
                <c:pt idx="25023">
                  <c:v>91.03</c:v>
                </c:pt>
                <c:pt idx="25024">
                  <c:v>85.63</c:v>
                </c:pt>
                <c:pt idx="25025">
                  <c:v>86.53</c:v>
                </c:pt>
                <c:pt idx="25026">
                  <c:v>84.35</c:v>
                </c:pt>
                <c:pt idx="25027">
                  <c:v>76.900000000000006</c:v>
                </c:pt>
                <c:pt idx="25028">
                  <c:v>76.760000000000005</c:v>
                </c:pt>
                <c:pt idx="25029">
                  <c:v>75.59</c:v>
                </c:pt>
                <c:pt idx="25030">
                  <c:v>73.36</c:v>
                </c:pt>
                <c:pt idx="25031">
                  <c:v>86.87</c:v>
                </c:pt>
                <c:pt idx="25032">
                  <c:v>78.38</c:v>
                </c:pt>
                <c:pt idx="25033">
                  <c:v>90.29</c:v>
                </c:pt>
                <c:pt idx="25034">
                  <c:v>88.91</c:v>
                </c:pt>
                <c:pt idx="25035">
                  <c:v>86.51</c:v>
                </c:pt>
                <c:pt idx="25036">
                  <c:v>85.2</c:v>
                </c:pt>
                <c:pt idx="25037">
                  <c:v>86.12</c:v>
                </c:pt>
                <c:pt idx="25038">
                  <c:v>86.77</c:v>
                </c:pt>
                <c:pt idx="25039">
                  <c:v>88.1</c:v>
                </c:pt>
                <c:pt idx="25040">
                  <c:v>89.28</c:v>
                </c:pt>
                <c:pt idx="25041">
                  <c:v>90.25</c:v>
                </c:pt>
                <c:pt idx="25042">
                  <c:v>91.68</c:v>
                </c:pt>
                <c:pt idx="25043">
                  <c:v>82.27</c:v>
                </c:pt>
                <c:pt idx="25044">
                  <c:v>80.069999999999993</c:v>
                </c:pt>
                <c:pt idx="25045">
                  <c:v>81.03</c:v>
                </c:pt>
                <c:pt idx="25046">
                  <c:v>81.7</c:v>
                </c:pt>
                <c:pt idx="25047">
                  <c:v>80.16</c:v>
                </c:pt>
                <c:pt idx="25048">
                  <c:v>65.66</c:v>
                </c:pt>
                <c:pt idx="25049">
                  <c:v>56.05</c:v>
                </c:pt>
                <c:pt idx="25050">
                  <c:v>59.82</c:v>
                </c:pt>
                <c:pt idx="25051">
                  <c:v>60.73</c:v>
                </c:pt>
                <c:pt idx="25052">
                  <c:v>61.55</c:v>
                </c:pt>
                <c:pt idx="25053">
                  <c:v>60.69</c:v>
                </c:pt>
                <c:pt idx="25054">
                  <c:v>59.41</c:v>
                </c:pt>
                <c:pt idx="25055">
                  <c:v>63.99</c:v>
                </c:pt>
                <c:pt idx="25056">
                  <c:v>80.42</c:v>
                </c:pt>
                <c:pt idx="25057">
                  <c:v>68.02</c:v>
                </c:pt>
                <c:pt idx="25058">
                  <c:v>60.2</c:v>
                </c:pt>
                <c:pt idx="25059">
                  <c:v>48.78</c:v>
                </c:pt>
                <c:pt idx="25060">
                  <c:v>45.42</c:v>
                </c:pt>
                <c:pt idx="25061">
                  <c:v>70.63</c:v>
                </c:pt>
                <c:pt idx="25062">
                  <c:v>68.37</c:v>
                </c:pt>
                <c:pt idx="25063">
                  <c:v>68.63</c:v>
                </c:pt>
                <c:pt idx="25064">
                  <c:v>68.92</c:v>
                </c:pt>
                <c:pt idx="25065">
                  <c:v>69.239999999999995</c:v>
                </c:pt>
                <c:pt idx="25066">
                  <c:v>69.47</c:v>
                </c:pt>
                <c:pt idx="25067">
                  <c:v>69.73</c:v>
                </c:pt>
                <c:pt idx="25068">
                  <c:v>65.069999999999993</c:v>
                </c:pt>
                <c:pt idx="25069">
                  <c:v>56.09</c:v>
                </c:pt>
                <c:pt idx="25070">
                  <c:v>56.27</c:v>
                </c:pt>
                <c:pt idx="25071">
                  <c:v>56.46</c:v>
                </c:pt>
                <c:pt idx="25072">
                  <c:v>56.78</c:v>
                </c:pt>
                <c:pt idx="25073">
                  <c:v>70.459999999999994</c:v>
                </c:pt>
                <c:pt idx="25074">
                  <c:v>75.86</c:v>
                </c:pt>
                <c:pt idx="25075">
                  <c:v>69.69</c:v>
                </c:pt>
                <c:pt idx="25076">
                  <c:v>70.099999999999994</c:v>
                </c:pt>
                <c:pt idx="25077">
                  <c:v>70.260000000000005</c:v>
                </c:pt>
                <c:pt idx="25078">
                  <c:v>70.3</c:v>
                </c:pt>
                <c:pt idx="25079">
                  <c:v>70.38</c:v>
                </c:pt>
                <c:pt idx="25080">
                  <c:v>73.56</c:v>
                </c:pt>
                <c:pt idx="25081">
                  <c:v>74.64</c:v>
                </c:pt>
                <c:pt idx="25082">
                  <c:v>74.45</c:v>
                </c:pt>
                <c:pt idx="25083">
                  <c:v>74.19</c:v>
                </c:pt>
                <c:pt idx="25084">
                  <c:v>67.06</c:v>
                </c:pt>
                <c:pt idx="25085">
                  <c:v>45.16</c:v>
                </c:pt>
                <c:pt idx="25086">
                  <c:v>40.619999999999997</c:v>
                </c:pt>
                <c:pt idx="25087">
                  <c:v>47.74</c:v>
                </c:pt>
                <c:pt idx="25088">
                  <c:v>45.12</c:v>
                </c:pt>
                <c:pt idx="25089">
                  <c:v>59.25</c:v>
                </c:pt>
                <c:pt idx="25090">
                  <c:v>63.75</c:v>
                </c:pt>
                <c:pt idx="25091">
                  <c:v>63.73</c:v>
                </c:pt>
                <c:pt idx="25092">
                  <c:v>63.64</c:v>
                </c:pt>
                <c:pt idx="25093">
                  <c:v>63.77</c:v>
                </c:pt>
                <c:pt idx="25094">
                  <c:v>63.77</c:v>
                </c:pt>
                <c:pt idx="25095">
                  <c:v>63.24</c:v>
                </c:pt>
                <c:pt idx="25096">
                  <c:v>62.95</c:v>
                </c:pt>
                <c:pt idx="25097">
                  <c:v>62.89</c:v>
                </c:pt>
                <c:pt idx="25098">
                  <c:v>62.87</c:v>
                </c:pt>
                <c:pt idx="25099">
                  <c:v>62.67</c:v>
                </c:pt>
                <c:pt idx="25100">
                  <c:v>62.54</c:v>
                </c:pt>
                <c:pt idx="25101">
                  <c:v>54.2</c:v>
                </c:pt>
                <c:pt idx="25102">
                  <c:v>47.36</c:v>
                </c:pt>
                <c:pt idx="25103">
                  <c:v>47.64</c:v>
                </c:pt>
                <c:pt idx="25104">
                  <c:v>47.76</c:v>
                </c:pt>
                <c:pt idx="25105">
                  <c:v>48.07</c:v>
                </c:pt>
                <c:pt idx="25106">
                  <c:v>48.37</c:v>
                </c:pt>
                <c:pt idx="25107">
                  <c:v>48.72</c:v>
                </c:pt>
                <c:pt idx="25108">
                  <c:v>63.36</c:v>
                </c:pt>
                <c:pt idx="25109">
                  <c:v>85.96</c:v>
                </c:pt>
                <c:pt idx="25110">
                  <c:v>84.15</c:v>
                </c:pt>
                <c:pt idx="25111">
                  <c:v>80.03</c:v>
                </c:pt>
                <c:pt idx="25112">
                  <c:v>71.180000000000007</c:v>
                </c:pt>
                <c:pt idx="25113">
                  <c:v>71.790000000000006</c:v>
                </c:pt>
                <c:pt idx="25114">
                  <c:v>69.709999999999994</c:v>
                </c:pt>
                <c:pt idx="25115">
                  <c:v>67.08</c:v>
                </c:pt>
                <c:pt idx="25116">
                  <c:v>68.39</c:v>
                </c:pt>
                <c:pt idx="25117">
                  <c:v>69.98</c:v>
                </c:pt>
                <c:pt idx="25118">
                  <c:v>71.319999999999993</c:v>
                </c:pt>
                <c:pt idx="25119">
                  <c:v>72.66</c:v>
                </c:pt>
                <c:pt idx="25120">
                  <c:v>70.75</c:v>
                </c:pt>
                <c:pt idx="25121">
                  <c:v>71.48</c:v>
                </c:pt>
                <c:pt idx="25122">
                  <c:v>73.13</c:v>
                </c:pt>
                <c:pt idx="25123">
                  <c:v>74.56</c:v>
                </c:pt>
                <c:pt idx="25124">
                  <c:v>75.430000000000007</c:v>
                </c:pt>
                <c:pt idx="25125">
                  <c:v>69.3</c:v>
                </c:pt>
                <c:pt idx="25126">
                  <c:v>68.88</c:v>
                </c:pt>
                <c:pt idx="25127">
                  <c:v>59.69</c:v>
                </c:pt>
                <c:pt idx="25128">
                  <c:v>55.79</c:v>
                </c:pt>
                <c:pt idx="25129">
                  <c:v>56.13</c:v>
                </c:pt>
                <c:pt idx="25130">
                  <c:v>71.91</c:v>
                </c:pt>
                <c:pt idx="25131">
                  <c:v>76.94</c:v>
                </c:pt>
                <c:pt idx="25132">
                  <c:v>67.959999999999994</c:v>
                </c:pt>
                <c:pt idx="25133">
                  <c:v>60.63</c:v>
                </c:pt>
                <c:pt idx="25134">
                  <c:v>58.92</c:v>
                </c:pt>
                <c:pt idx="25135">
                  <c:v>69.239999999999995</c:v>
                </c:pt>
                <c:pt idx="25136">
                  <c:v>81.36</c:v>
                </c:pt>
                <c:pt idx="25137">
                  <c:v>63.95</c:v>
                </c:pt>
                <c:pt idx="25138">
                  <c:v>64.599999999999994</c:v>
                </c:pt>
                <c:pt idx="25139">
                  <c:v>65.349999999999994</c:v>
                </c:pt>
                <c:pt idx="25140">
                  <c:v>66.05</c:v>
                </c:pt>
                <c:pt idx="25141">
                  <c:v>66.739999999999995</c:v>
                </c:pt>
                <c:pt idx="25142">
                  <c:v>67.680000000000007</c:v>
                </c:pt>
                <c:pt idx="25143">
                  <c:v>68.37</c:v>
                </c:pt>
                <c:pt idx="25144">
                  <c:v>68.900000000000006</c:v>
                </c:pt>
                <c:pt idx="25145">
                  <c:v>69.39</c:v>
                </c:pt>
                <c:pt idx="25146">
                  <c:v>57.15</c:v>
                </c:pt>
                <c:pt idx="25147">
                  <c:v>57.94</c:v>
                </c:pt>
                <c:pt idx="25148">
                  <c:v>58.68</c:v>
                </c:pt>
                <c:pt idx="25149">
                  <c:v>59.45</c:v>
                </c:pt>
                <c:pt idx="25150">
                  <c:v>76.33</c:v>
                </c:pt>
                <c:pt idx="25151">
                  <c:v>81.91</c:v>
                </c:pt>
                <c:pt idx="25152">
                  <c:v>81.91</c:v>
                </c:pt>
                <c:pt idx="25153">
                  <c:v>82.27</c:v>
                </c:pt>
                <c:pt idx="25154">
                  <c:v>82.82</c:v>
                </c:pt>
                <c:pt idx="25155">
                  <c:v>83.45</c:v>
                </c:pt>
                <c:pt idx="25156">
                  <c:v>62.04</c:v>
                </c:pt>
                <c:pt idx="25157">
                  <c:v>53.75</c:v>
                </c:pt>
                <c:pt idx="25158">
                  <c:v>52.41</c:v>
                </c:pt>
                <c:pt idx="25159">
                  <c:v>54.3</c:v>
                </c:pt>
                <c:pt idx="25160">
                  <c:v>40.68</c:v>
                </c:pt>
                <c:pt idx="25161">
                  <c:v>54.85</c:v>
                </c:pt>
                <c:pt idx="25162">
                  <c:v>71.77</c:v>
                </c:pt>
                <c:pt idx="25163">
                  <c:v>71.38</c:v>
                </c:pt>
                <c:pt idx="25164">
                  <c:v>71.95</c:v>
                </c:pt>
                <c:pt idx="25165">
                  <c:v>75.290000000000006</c:v>
                </c:pt>
                <c:pt idx="25166">
                  <c:v>78.02</c:v>
                </c:pt>
                <c:pt idx="25167">
                  <c:v>79.69</c:v>
                </c:pt>
                <c:pt idx="25168">
                  <c:v>75.59</c:v>
                </c:pt>
                <c:pt idx="25169">
                  <c:v>73.5</c:v>
                </c:pt>
                <c:pt idx="25170">
                  <c:v>74.760000000000005</c:v>
                </c:pt>
                <c:pt idx="25171">
                  <c:v>75.739999999999995</c:v>
                </c:pt>
                <c:pt idx="25172">
                  <c:v>77.12</c:v>
                </c:pt>
                <c:pt idx="25173">
                  <c:v>77.709999999999994</c:v>
                </c:pt>
                <c:pt idx="25174">
                  <c:v>79.02</c:v>
                </c:pt>
                <c:pt idx="25175">
                  <c:v>79.52</c:v>
                </c:pt>
                <c:pt idx="25176">
                  <c:v>80.62</c:v>
                </c:pt>
                <c:pt idx="25177">
                  <c:v>82.05</c:v>
                </c:pt>
                <c:pt idx="25178">
                  <c:v>83.23</c:v>
                </c:pt>
                <c:pt idx="25179">
                  <c:v>83.35</c:v>
                </c:pt>
                <c:pt idx="25180">
                  <c:v>83.88</c:v>
                </c:pt>
                <c:pt idx="25181">
                  <c:v>73.64</c:v>
                </c:pt>
                <c:pt idx="25182">
                  <c:v>73.48</c:v>
                </c:pt>
                <c:pt idx="25183">
                  <c:v>74.150000000000006</c:v>
                </c:pt>
                <c:pt idx="25184">
                  <c:v>74.8</c:v>
                </c:pt>
                <c:pt idx="25185">
                  <c:v>75.23</c:v>
                </c:pt>
                <c:pt idx="25186">
                  <c:v>75.45</c:v>
                </c:pt>
                <c:pt idx="25187">
                  <c:v>76.290000000000006</c:v>
                </c:pt>
                <c:pt idx="25188">
                  <c:v>75.09</c:v>
                </c:pt>
                <c:pt idx="25189">
                  <c:v>74.290000000000006</c:v>
                </c:pt>
                <c:pt idx="25190">
                  <c:v>74.92</c:v>
                </c:pt>
                <c:pt idx="25191">
                  <c:v>75.88</c:v>
                </c:pt>
                <c:pt idx="25192">
                  <c:v>76.59</c:v>
                </c:pt>
                <c:pt idx="25193">
                  <c:v>77.2</c:v>
                </c:pt>
                <c:pt idx="25194">
                  <c:v>67.78</c:v>
                </c:pt>
                <c:pt idx="25195">
                  <c:v>60.43</c:v>
                </c:pt>
                <c:pt idx="25196">
                  <c:v>58.8</c:v>
                </c:pt>
                <c:pt idx="25197">
                  <c:v>58.78</c:v>
                </c:pt>
                <c:pt idx="25198">
                  <c:v>59.06</c:v>
                </c:pt>
                <c:pt idx="25199">
                  <c:v>59.65</c:v>
                </c:pt>
                <c:pt idx="25200">
                  <c:v>60.08</c:v>
                </c:pt>
                <c:pt idx="25201">
                  <c:v>51.84</c:v>
                </c:pt>
                <c:pt idx="25202">
                  <c:v>47.13</c:v>
                </c:pt>
                <c:pt idx="25203">
                  <c:v>47.84</c:v>
                </c:pt>
                <c:pt idx="25204">
                  <c:v>48.62</c:v>
                </c:pt>
                <c:pt idx="25205">
                  <c:v>49.56</c:v>
                </c:pt>
                <c:pt idx="25206">
                  <c:v>50.41</c:v>
                </c:pt>
                <c:pt idx="25207">
                  <c:v>51.43</c:v>
                </c:pt>
                <c:pt idx="25208">
                  <c:v>52.51</c:v>
                </c:pt>
                <c:pt idx="25209">
                  <c:v>53.67</c:v>
                </c:pt>
                <c:pt idx="25210">
                  <c:v>54.44</c:v>
                </c:pt>
                <c:pt idx="25211">
                  <c:v>55.19</c:v>
                </c:pt>
                <c:pt idx="25212">
                  <c:v>55.97</c:v>
                </c:pt>
                <c:pt idx="25213">
                  <c:v>37.81</c:v>
                </c:pt>
                <c:pt idx="25214">
                  <c:v>35.69</c:v>
                </c:pt>
                <c:pt idx="25215">
                  <c:v>31.373999999999999</c:v>
                </c:pt>
                <c:pt idx="25216">
                  <c:v>30.864999999999998</c:v>
                </c:pt>
                <c:pt idx="25217">
                  <c:v>30.986999999999998</c:v>
                </c:pt>
                <c:pt idx="25218">
                  <c:v>31.068999999999999</c:v>
                </c:pt>
                <c:pt idx="25219">
                  <c:v>31.210999999999999</c:v>
                </c:pt>
                <c:pt idx="25220">
                  <c:v>29.908000000000001</c:v>
                </c:pt>
                <c:pt idx="25221">
                  <c:v>29.786000000000001</c:v>
                </c:pt>
                <c:pt idx="25222">
                  <c:v>29.765999999999998</c:v>
                </c:pt>
                <c:pt idx="25223">
                  <c:v>29.765999999999998</c:v>
                </c:pt>
                <c:pt idx="25224">
                  <c:v>29.745000000000001</c:v>
                </c:pt>
                <c:pt idx="25225">
                  <c:v>29.725000000000001</c:v>
                </c:pt>
                <c:pt idx="25226">
                  <c:v>29.725000000000001</c:v>
                </c:pt>
                <c:pt idx="25227">
                  <c:v>29.725000000000001</c:v>
                </c:pt>
                <c:pt idx="25228">
                  <c:v>29.745000000000001</c:v>
                </c:pt>
                <c:pt idx="25229">
                  <c:v>29.725000000000001</c:v>
                </c:pt>
                <c:pt idx="25230">
                  <c:v>29.745000000000001</c:v>
                </c:pt>
                <c:pt idx="25231">
                  <c:v>29.725000000000001</c:v>
                </c:pt>
                <c:pt idx="25232">
                  <c:v>29.725000000000001</c:v>
                </c:pt>
                <c:pt idx="25233">
                  <c:v>36.24</c:v>
                </c:pt>
                <c:pt idx="25234">
                  <c:v>38.42</c:v>
                </c:pt>
                <c:pt idx="25235">
                  <c:v>38.4</c:v>
                </c:pt>
                <c:pt idx="25236">
                  <c:v>38.46</c:v>
                </c:pt>
                <c:pt idx="25237">
                  <c:v>38.42</c:v>
                </c:pt>
                <c:pt idx="25238">
                  <c:v>38.44</c:v>
                </c:pt>
                <c:pt idx="25239">
                  <c:v>38.42</c:v>
                </c:pt>
                <c:pt idx="25240">
                  <c:v>38.380000000000003</c:v>
                </c:pt>
                <c:pt idx="25241">
                  <c:v>38.4</c:v>
                </c:pt>
                <c:pt idx="25242">
                  <c:v>38.700000000000003</c:v>
                </c:pt>
                <c:pt idx="25243">
                  <c:v>39.049999999999997</c:v>
                </c:pt>
                <c:pt idx="25244">
                  <c:v>38.340000000000003</c:v>
                </c:pt>
                <c:pt idx="25245">
                  <c:v>33.92</c:v>
                </c:pt>
                <c:pt idx="25246">
                  <c:v>34.020000000000003</c:v>
                </c:pt>
                <c:pt idx="25247">
                  <c:v>34.119999999999997</c:v>
                </c:pt>
                <c:pt idx="25248">
                  <c:v>34.29</c:v>
                </c:pt>
                <c:pt idx="25249">
                  <c:v>34.39</c:v>
                </c:pt>
                <c:pt idx="25250">
                  <c:v>34.57</c:v>
                </c:pt>
                <c:pt idx="25251">
                  <c:v>34.75</c:v>
                </c:pt>
                <c:pt idx="25252">
                  <c:v>32.880000000000003</c:v>
                </c:pt>
                <c:pt idx="25253">
                  <c:v>29.745000000000001</c:v>
                </c:pt>
                <c:pt idx="25254">
                  <c:v>29.745000000000001</c:v>
                </c:pt>
                <c:pt idx="25255">
                  <c:v>36.380000000000003</c:v>
                </c:pt>
                <c:pt idx="25256">
                  <c:v>38.32</c:v>
                </c:pt>
                <c:pt idx="25257">
                  <c:v>38.36</c:v>
                </c:pt>
                <c:pt idx="25258">
                  <c:v>32.31</c:v>
                </c:pt>
                <c:pt idx="25259">
                  <c:v>29.745000000000001</c:v>
                </c:pt>
                <c:pt idx="25260">
                  <c:v>29.765999999999998</c:v>
                </c:pt>
                <c:pt idx="25261">
                  <c:v>29.765999999999998</c:v>
                </c:pt>
                <c:pt idx="25262">
                  <c:v>29.765999999999998</c:v>
                </c:pt>
                <c:pt idx="25263">
                  <c:v>29.745000000000001</c:v>
                </c:pt>
                <c:pt idx="25264">
                  <c:v>29.745000000000001</c:v>
                </c:pt>
                <c:pt idx="25265">
                  <c:v>29.765999999999998</c:v>
                </c:pt>
                <c:pt idx="25266">
                  <c:v>29.745000000000001</c:v>
                </c:pt>
                <c:pt idx="25267">
                  <c:v>29.765999999999998</c:v>
                </c:pt>
                <c:pt idx="25268">
                  <c:v>29.745000000000001</c:v>
                </c:pt>
                <c:pt idx="25269">
                  <c:v>29.745000000000001</c:v>
                </c:pt>
                <c:pt idx="25270">
                  <c:v>29.725000000000001</c:v>
                </c:pt>
                <c:pt idx="25271">
                  <c:v>29.725000000000001</c:v>
                </c:pt>
                <c:pt idx="25272">
                  <c:v>29.725000000000001</c:v>
                </c:pt>
                <c:pt idx="25273">
                  <c:v>29.725000000000001</c:v>
                </c:pt>
                <c:pt idx="25274">
                  <c:v>29.725000000000001</c:v>
                </c:pt>
                <c:pt idx="25275">
                  <c:v>29.725000000000001</c:v>
                </c:pt>
                <c:pt idx="25276">
                  <c:v>29.745000000000001</c:v>
                </c:pt>
                <c:pt idx="25277">
                  <c:v>29.725000000000001</c:v>
                </c:pt>
                <c:pt idx="25278">
                  <c:v>29.725000000000001</c:v>
                </c:pt>
                <c:pt idx="25279">
                  <c:v>29.704999999999998</c:v>
                </c:pt>
                <c:pt idx="25280">
                  <c:v>29.745000000000001</c:v>
                </c:pt>
                <c:pt idx="25281">
                  <c:v>29.725000000000001</c:v>
                </c:pt>
                <c:pt idx="25282">
                  <c:v>29.725000000000001</c:v>
                </c:pt>
                <c:pt idx="25283">
                  <c:v>29.725000000000001</c:v>
                </c:pt>
                <c:pt idx="25284">
                  <c:v>29.725000000000001</c:v>
                </c:pt>
                <c:pt idx="25285">
                  <c:v>29.725000000000001</c:v>
                </c:pt>
                <c:pt idx="25286">
                  <c:v>29.725000000000001</c:v>
                </c:pt>
                <c:pt idx="25287">
                  <c:v>29.725000000000001</c:v>
                </c:pt>
                <c:pt idx="25288">
                  <c:v>29.725000000000001</c:v>
                </c:pt>
                <c:pt idx="25289">
                  <c:v>29.745000000000001</c:v>
                </c:pt>
                <c:pt idx="25290">
                  <c:v>29.745000000000001</c:v>
                </c:pt>
                <c:pt idx="25291">
                  <c:v>29.725000000000001</c:v>
                </c:pt>
                <c:pt idx="25292">
                  <c:v>29.725000000000001</c:v>
                </c:pt>
                <c:pt idx="25293">
                  <c:v>29.725000000000001</c:v>
                </c:pt>
                <c:pt idx="25294">
                  <c:v>29.725000000000001</c:v>
                </c:pt>
                <c:pt idx="25295">
                  <c:v>29.745000000000001</c:v>
                </c:pt>
                <c:pt idx="25296">
                  <c:v>29.725000000000001</c:v>
                </c:pt>
                <c:pt idx="25297">
                  <c:v>29.725000000000001</c:v>
                </c:pt>
                <c:pt idx="25298">
                  <c:v>29.745000000000001</c:v>
                </c:pt>
                <c:pt idx="25299">
                  <c:v>29.725000000000001</c:v>
                </c:pt>
                <c:pt idx="25300">
                  <c:v>29.725000000000001</c:v>
                </c:pt>
                <c:pt idx="25301">
                  <c:v>29.745000000000001</c:v>
                </c:pt>
                <c:pt idx="25302">
                  <c:v>29.745000000000001</c:v>
                </c:pt>
                <c:pt idx="25303">
                  <c:v>29.725000000000001</c:v>
                </c:pt>
                <c:pt idx="25304">
                  <c:v>29.725000000000001</c:v>
                </c:pt>
                <c:pt idx="25305">
                  <c:v>29.745000000000001</c:v>
                </c:pt>
                <c:pt idx="25306">
                  <c:v>29.725000000000001</c:v>
                </c:pt>
                <c:pt idx="25307">
                  <c:v>29.725000000000001</c:v>
                </c:pt>
                <c:pt idx="25308">
                  <c:v>29.725000000000001</c:v>
                </c:pt>
                <c:pt idx="25309">
                  <c:v>29.725000000000001</c:v>
                </c:pt>
                <c:pt idx="25310">
                  <c:v>29.745000000000001</c:v>
                </c:pt>
                <c:pt idx="25311">
                  <c:v>29.745000000000001</c:v>
                </c:pt>
                <c:pt idx="25312">
                  <c:v>29.745000000000001</c:v>
                </c:pt>
                <c:pt idx="25313">
                  <c:v>29.725000000000001</c:v>
                </c:pt>
                <c:pt idx="25314">
                  <c:v>29.745000000000001</c:v>
                </c:pt>
                <c:pt idx="25315">
                  <c:v>29.725000000000001</c:v>
                </c:pt>
                <c:pt idx="25316">
                  <c:v>29.745000000000001</c:v>
                </c:pt>
                <c:pt idx="25317">
                  <c:v>29.745000000000001</c:v>
                </c:pt>
                <c:pt idx="25318">
                  <c:v>29.725000000000001</c:v>
                </c:pt>
                <c:pt idx="25319">
                  <c:v>29.725000000000001</c:v>
                </c:pt>
                <c:pt idx="25320">
                  <c:v>29.745000000000001</c:v>
                </c:pt>
                <c:pt idx="25321">
                  <c:v>29.745000000000001</c:v>
                </c:pt>
                <c:pt idx="25322">
                  <c:v>29.745000000000001</c:v>
                </c:pt>
                <c:pt idx="25323">
                  <c:v>29.725000000000001</c:v>
                </c:pt>
                <c:pt idx="25324">
                  <c:v>29.745000000000001</c:v>
                </c:pt>
                <c:pt idx="25325">
                  <c:v>29.745000000000001</c:v>
                </c:pt>
                <c:pt idx="25326">
                  <c:v>29.745000000000001</c:v>
                </c:pt>
                <c:pt idx="25327">
                  <c:v>29.745000000000001</c:v>
                </c:pt>
                <c:pt idx="25328">
                  <c:v>29.725000000000001</c:v>
                </c:pt>
                <c:pt idx="25329">
                  <c:v>29.745000000000001</c:v>
                </c:pt>
                <c:pt idx="25330">
                  <c:v>29.725000000000001</c:v>
                </c:pt>
                <c:pt idx="25331">
                  <c:v>29.765999999999998</c:v>
                </c:pt>
                <c:pt idx="25332">
                  <c:v>29.725000000000001</c:v>
                </c:pt>
                <c:pt idx="25333">
                  <c:v>29.745000000000001</c:v>
                </c:pt>
                <c:pt idx="25334">
                  <c:v>29.745000000000001</c:v>
                </c:pt>
                <c:pt idx="25335">
                  <c:v>29.745000000000001</c:v>
                </c:pt>
                <c:pt idx="25336">
                  <c:v>29.745000000000001</c:v>
                </c:pt>
                <c:pt idx="25337">
                  <c:v>29.745000000000001</c:v>
                </c:pt>
                <c:pt idx="25338">
                  <c:v>29.745000000000001</c:v>
                </c:pt>
                <c:pt idx="25339">
                  <c:v>29.725000000000001</c:v>
                </c:pt>
                <c:pt idx="25340">
                  <c:v>29.745000000000001</c:v>
                </c:pt>
                <c:pt idx="25341">
                  <c:v>29.745000000000001</c:v>
                </c:pt>
                <c:pt idx="25342">
                  <c:v>29.745000000000001</c:v>
                </c:pt>
                <c:pt idx="25343">
                  <c:v>29.725000000000001</c:v>
                </c:pt>
                <c:pt idx="25344">
                  <c:v>29.745000000000001</c:v>
                </c:pt>
                <c:pt idx="25345">
                  <c:v>29.745000000000001</c:v>
                </c:pt>
                <c:pt idx="25346">
                  <c:v>29.745000000000001</c:v>
                </c:pt>
                <c:pt idx="25347">
                  <c:v>29.745000000000001</c:v>
                </c:pt>
                <c:pt idx="25348">
                  <c:v>29.725000000000001</c:v>
                </c:pt>
                <c:pt idx="25349">
                  <c:v>29.745000000000001</c:v>
                </c:pt>
                <c:pt idx="25350">
                  <c:v>29.745000000000001</c:v>
                </c:pt>
                <c:pt idx="25351">
                  <c:v>29.745000000000001</c:v>
                </c:pt>
                <c:pt idx="25352">
                  <c:v>29.725000000000001</c:v>
                </c:pt>
                <c:pt idx="25353">
                  <c:v>29.765999999999998</c:v>
                </c:pt>
                <c:pt idx="25354">
                  <c:v>29.745000000000001</c:v>
                </c:pt>
                <c:pt idx="25355">
                  <c:v>29.704999999999998</c:v>
                </c:pt>
                <c:pt idx="25356">
                  <c:v>29.745000000000001</c:v>
                </c:pt>
                <c:pt idx="25357">
                  <c:v>29.745000000000001</c:v>
                </c:pt>
                <c:pt idx="25358">
                  <c:v>29.725000000000001</c:v>
                </c:pt>
                <c:pt idx="25359">
                  <c:v>29.745000000000001</c:v>
                </c:pt>
                <c:pt idx="25360">
                  <c:v>29.745000000000001</c:v>
                </c:pt>
                <c:pt idx="25361">
                  <c:v>29.725000000000001</c:v>
                </c:pt>
                <c:pt idx="25362">
                  <c:v>29.745000000000001</c:v>
                </c:pt>
                <c:pt idx="25363">
                  <c:v>29.725000000000001</c:v>
                </c:pt>
                <c:pt idx="25364">
                  <c:v>29.745000000000001</c:v>
                </c:pt>
                <c:pt idx="25365">
                  <c:v>29.765999999999998</c:v>
                </c:pt>
                <c:pt idx="25366">
                  <c:v>29.745000000000001</c:v>
                </c:pt>
                <c:pt idx="25367">
                  <c:v>29.745000000000001</c:v>
                </c:pt>
                <c:pt idx="25368">
                  <c:v>29.725000000000001</c:v>
                </c:pt>
                <c:pt idx="25369">
                  <c:v>32.68</c:v>
                </c:pt>
                <c:pt idx="25370">
                  <c:v>45.44</c:v>
                </c:pt>
                <c:pt idx="25371">
                  <c:v>42.45</c:v>
                </c:pt>
                <c:pt idx="25372">
                  <c:v>42.67</c:v>
                </c:pt>
                <c:pt idx="25373">
                  <c:v>42.82</c:v>
                </c:pt>
                <c:pt idx="25374">
                  <c:v>42.94</c:v>
                </c:pt>
                <c:pt idx="25375">
                  <c:v>54.95</c:v>
                </c:pt>
                <c:pt idx="25376">
                  <c:v>56.86</c:v>
                </c:pt>
                <c:pt idx="25377">
                  <c:v>47.05</c:v>
                </c:pt>
                <c:pt idx="25378">
                  <c:v>47.34</c:v>
                </c:pt>
                <c:pt idx="25379">
                  <c:v>47.6</c:v>
                </c:pt>
                <c:pt idx="25380">
                  <c:v>47.87</c:v>
                </c:pt>
                <c:pt idx="25381">
                  <c:v>48.09</c:v>
                </c:pt>
                <c:pt idx="25382">
                  <c:v>48.52</c:v>
                </c:pt>
                <c:pt idx="25383">
                  <c:v>49.03</c:v>
                </c:pt>
                <c:pt idx="25384">
                  <c:v>41.35</c:v>
                </c:pt>
                <c:pt idx="25385">
                  <c:v>35.67</c:v>
                </c:pt>
                <c:pt idx="25386">
                  <c:v>35.79</c:v>
                </c:pt>
                <c:pt idx="25387">
                  <c:v>35.93</c:v>
                </c:pt>
                <c:pt idx="25388">
                  <c:v>35.979999999999997</c:v>
                </c:pt>
                <c:pt idx="25389">
                  <c:v>36.020000000000003</c:v>
                </c:pt>
                <c:pt idx="25390">
                  <c:v>36.020000000000003</c:v>
                </c:pt>
                <c:pt idx="25391">
                  <c:v>35.729999999999997</c:v>
                </c:pt>
                <c:pt idx="25392">
                  <c:v>29.786000000000001</c:v>
                </c:pt>
                <c:pt idx="25393">
                  <c:v>29.765999999999998</c:v>
                </c:pt>
                <c:pt idx="25394">
                  <c:v>29.745000000000001</c:v>
                </c:pt>
                <c:pt idx="25395">
                  <c:v>29.765999999999998</c:v>
                </c:pt>
                <c:pt idx="25396">
                  <c:v>29.745000000000001</c:v>
                </c:pt>
                <c:pt idx="25397">
                  <c:v>29.745000000000001</c:v>
                </c:pt>
                <c:pt idx="25398">
                  <c:v>29.745000000000001</c:v>
                </c:pt>
                <c:pt idx="25399">
                  <c:v>29.725000000000001</c:v>
                </c:pt>
                <c:pt idx="25400">
                  <c:v>29.786000000000001</c:v>
                </c:pt>
                <c:pt idx="25401">
                  <c:v>29.745000000000001</c:v>
                </c:pt>
                <c:pt idx="25402">
                  <c:v>29.745000000000001</c:v>
                </c:pt>
                <c:pt idx="25403">
                  <c:v>29.745000000000001</c:v>
                </c:pt>
                <c:pt idx="25404">
                  <c:v>29.745000000000001</c:v>
                </c:pt>
                <c:pt idx="25405">
                  <c:v>29.765999999999998</c:v>
                </c:pt>
                <c:pt idx="25406">
                  <c:v>29.725000000000001</c:v>
                </c:pt>
                <c:pt idx="25407">
                  <c:v>29.786000000000001</c:v>
                </c:pt>
                <c:pt idx="25408">
                  <c:v>29.725000000000001</c:v>
                </c:pt>
                <c:pt idx="25409">
                  <c:v>29.745000000000001</c:v>
                </c:pt>
                <c:pt idx="25410">
                  <c:v>29.765999999999998</c:v>
                </c:pt>
                <c:pt idx="25411">
                  <c:v>29.725000000000001</c:v>
                </c:pt>
                <c:pt idx="25412">
                  <c:v>29.745000000000001</c:v>
                </c:pt>
                <c:pt idx="25413">
                  <c:v>29.765999999999998</c:v>
                </c:pt>
                <c:pt idx="25414">
                  <c:v>29.745000000000001</c:v>
                </c:pt>
                <c:pt idx="25415">
                  <c:v>29.765999999999998</c:v>
                </c:pt>
                <c:pt idx="25416">
                  <c:v>29.745000000000001</c:v>
                </c:pt>
                <c:pt idx="25417">
                  <c:v>29.745000000000001</c:v>
                </c:pt>
                <c:pt idx="25418">
                  <c:v>29.745000000000001</c:v>
                </c:pt>
                <c:pt idx="25419">
                  <c:v>29.745000000000001</c:v>
                </c:pt>
                <c:pt idx="25420">
                  <c:v>29.765999999999998</c:v>
                </c:pt>
                <c:pt idx="25421">
                  <c:v>29.765999999999998</c:v>
                </c:pt>
                <c:pt idx="25422">
                  <c:v>29.745000000000001</c:v>
                </c:pt>
                <c:pt idx="25423">
                  <c:v>29.725000000000001</c:v>
                </c:pt>
                <c:pt idx="25424">
                  <c:v>29.745000000000001</c:v>
                </c:pt>
                <c:pt idx="25425">
                  <c:v>29.765999999999998</c:v>
                </c:pt>
                <c:pt idx="25426">
                  <c:v>29.745000000000001</c:v>
                </c:pt>
                <c:pt idx="25427">
                  <c:v>29.765999999999998</c:v>
                </c:pt>
                <c:pt idx="25428">
                  <c:v>29.745000000000001</c:v>
                </c:pt>
                <c:pt idx="25429">
                  <c:v>29.745000000000001</c:v>
                </c:pt>
                <c:pt idx="25430">
                  <c:v>29.765999999999998</c:v>
                </c:pt>
                <c:pt idx="25431">
                  <c:v>29.745000000000001</c:v>
                </c:pt>
                <c:pt idx="25432">
                  <c:v>29.765999999999998</c:v>
                </c:pt>
                <c:pt idx="25433">
                  <c:v>29.745000000000001</c:v>
                </c:pt>
                <c:pt idx="25434">
                  <c:v>29.745000000000001</c:v>
                </c:pt>
                <c:pt idx="25435">
                  <c:v>29.745000000000001</c:v>
                </c:pt>
                <c:pt idx="25436">
                  <c:v>29.765999999999998</c:v>
                </c:pt>
                <c:pt idx="25437">
                  <c:v>29.745000000000001</c:v>
                </c:pt>
                <c:pt idx="25438">
                  <c:v>29.765999999999998</c:v>
                </c:pt>
                <c:pt idx="25439">
                  <c:v>29.745000000000001</c:v>
                </c:pt>
                <c:pt idx="25440">
                  <c:v>29.765999999999998</c:v>
                </c:pt>
                <c:pt idx="25441">
                  <c:v>29.745000000000001</c:v>
                </c:pt>
                <c:pt idx="25442">
                  <c:v>29.745000000000001</c:v>
                </c:pt>
                <c:pt idx="25443">
                  <c:v>29.745000000000001</c:v>
                </c:pt>
                <c:pt idx="25444">
                  <c:v>29.745000000000001</c:v>
                </c:pt>
                <c:pt idx="25445">
                  <c:v>29.765999999999998</c:v>
                </c:pt>
                <c:pt idx="25446">
                  <c:v>29.765999999999998</c:v>
                </c:pt>
                <c:pt idx="25447">
                  <c:v>29.765999999999998</c:v>
                </c:pt>
                <c:pt idx="25448">
                  <c:v>29.765999999999998</c:v>
                </c:pt>
                <c:pt idx="25449">
                  <c:v>29.745000000000001</c:v>
                </c:pt>
                <c:pt idx="25450">
                  <c:v>29.745000000000001</c:v>
                </c:pt>
                <c:pt idx="25451">
                  <c:v>29.745000000000001</c:v>
                </c:pt>
                <c:pt idx="25452">
                  <c:v>29.745000000000001</c:v>
                </c:pt>
                <c:pt idx="25453">
                  <c:v>29.745000000000001</c:v>
                </c:pt>
                <c:pt idx="25454">
                  <c:v>29.765999999999998</c:v>
                </c:pt>
                <c:pt idx="25455">
                  <c:v>29.765999999999998</c:v>
                </c:pt>
                <c:pt idx="25456">
                  <c:v>29.745000000000001</c:v>
                </c:pt>
                <c:pt idx="25457">
                  <c:v>29.725000000000001</c:v>
                </c:pt>
                <c:pt idx="25458">
                  <c:v>29.745000000000001</c:v>
                </c:pt>
                <c:pt idx="25459">
                  <c:v>29.745000000000001</c:v>
                </c:pt>
                <c:pt idx="25460">
                  <c:v>29.765999999999998</c:v>
                </c:pt>
                <c:pt idx="25461">
                  <c:v>29.745000000000001</c:v>
                </c:pt>
                <c:pt idx="25462">
                  <c:v>29.765999999999998</c:v>
                </c:pt>
                <c:pt idx="25463">
                  <c:v>29.745000000000001</c:v>
                </c:pt>
                <c:pt idx="25464">
                  <c:v>29.765999999999998</c:v>
                </c:pt>
                <c:pt idx="25465">
                  <c:v>29.745000000000001</c:v>
                </c:pt>
                <c:pt idx="25466">
                  <c:v>29.745000000000001</c:v>
                </c:pt>
                <c:pt idx="25467">
                  <c:v>29.765999999999998</c:v>
                </c:pt>
                <c:pt idx="25468">
                  <c:v>29.745000000000001</c:v>
                </c:pt>
                <c:pt idx="25469">
                  <c:v>29.765999999999998</c:v>
                </c:pt>
                <c:pt idx="25470">
                  <c:v>29.745000000000001</c:v>
                </c:pt>
                <c:pt idx="25471">
                  <c:v>29.745000000000001</c:v>
                </c:pt>
                <c:pt idx="25472">
                  <c:v>29.765999999999998</c:v>
                </c:pt>
                <c:pt idx="25473">
                  <c:v>29.745000000000001</c:v>
                </c:pt>
                <c:pt idx="25474">
                  <c:v>29.745000000000001</c:v>
                </c:pt>
                <c:pt idx="25475">
                  <c:v>29.745000000000001</c:v>
                </c:pt>
                <c:pt idx="25476">
                  <c:v>29.765999999999998</c:v>
                </c:pt>
                <c:pt idx="25477">
                  <c:v>29.765999999999998</c:v>
                </c:pt>
                <c:pt idx="25478">
                  <c:v>29.765999999999998</c:v>
                </c:pt>
                <c:pt idx="25479">
                  <c:v>29.745000000000001</c:v>
                </c:pt>
                <c:pt idx="25480">
                  <c:v>29.765999999999998</c:v>
                </c:pt>
                <c:pt idx="25481">
                  <c:v>29.765999999999998</c:v>
                </c:pt>
                <c:pt idx="25482">
                  <c:v>29.765999999999998</c:v>
                </c:pt>
                <c:pt idx="25483">
                  <c:v>29.745000000000001</c:v>
                </c:pt>
                <c:pt idx="25484">
                  <c:v>29.745000000000001</c:v>
                </c:pt>
                <c:pt idx="25485">
                  <c:v>29.745000000000001</c:v>
                </c:pt>
                <c:pt idx="25486">
                  <c:v>29.765999999999998</c:v>
                </c:pt>
                <c:pt idx="25487">
                  <c:v>29.745000000000001</c:v>
                </c:pt>
                <c:pt idx="25488">
                  <c:v>29.765999999999998</c:v>
                </c:pt>
                <c:pt idx="25489">
                  <c:v>29.745000000000001</c:v>
                </c:pt>
                <c:pt idx="25490">
                  <c:v>29.745000000000001</c:v>
                </c:pt>
                <c:pt idx="25491">
                  <c:v>29.786000000000001</c:v>
                </c:pt>
                <c:pt idx="25492">
                  <c:v>29.745000000000001</c:v>
                </c:pt>
                <c:pt idx="25493">
                  <c:v>29.725000000000001</c:v>
                </c:pt>
                <c:pt idx="25494">
                  <c:v>29.745000000000001</c:v>
                </c:pt>
                <c:pt idx="25495">
                  <c:v>29.786000000000001</c:v>
                </c:pt>
                <c:pt idx="25496">
                  <c:v>29.745000000000001</c:v>
                </c:pt>
                <c:pt idx="25497">
                  <c:v>29.745000000000001</c:v>
                </c:pt>
                <c:pt idx="25498">
                  <c:v>29.765999999999998</c:v>
                </c:pt>
                <c:pt idx="25499">
                  <c:v>29.745000000000001</c:v>
                </c:pt>
                <c:pt idx="25500">
                  <c:v>29.765999999999998</c:v>
                </c:pt>
                <c:pt idx="25501">
                  <c:v>29.745000000000001</c:v>
                </c:pt>
                <c:pt idx="25502">
                  <c:v>29.765999999999998</c:v>
                </c:pt>
                <c:pt idx="25503">
                  <c:v>29.745000000000001</c:v>
                </c:pt>
                <c:pt idx="25504">
                  <c:v>29.765999999999998</c:v>
                </c:pt>
                <c:pt idx="25505">
                  <c:v>29.765999999999998</c:v>
                </c:pt>
                <c:pt idx="25506">
                  <c:v>29.745000000000001</c:v>
                </c:pt>
                <c:pt idx="25507">
                  <c:v>29.765999999999998</c:v>
                </c:pt>
                <c:pt idx="25508">
                  <c:v>29.745000000000001</c:v>
                </c:pt>
                <c:pt idx="25509">
                  <c:v>29.765999999999998</c:v>
                </c:pt>
                <c:pt idx="25510">
                  <c:v>29.765999999999998</c:v>
                </c:pt>
                <c:pt idx="25511">
                  <c:v>29.765999999999998</c:v>
                </c:pt>
                <c:pt idx="25512">
                  <c:v>29.765999999999998</c:v>
                </c:pt>
                <c:pt idx="25513">
                  <c:v>29.745000000000001</c:v>
                </c:pt>
                <c:pt idx="25514">
                  <c:v>29.786000000000001</c:v>
                </c:pt>
                <c:pt idx="25515">
                  <c:v>29.745000000000001</c:v>
                </c:pt>
                <c:pt idx="25516">
                  <c:v>29.725000000000001</c:v>
                </c:pt>
                <c:pt idx="25517">
                  <c:v>29.786000000000001</c:v>
                </c:pt>
                <c:pt idx="25518">
                  <c:v>36.93</c:v>
                </c:pt>
                <c:pt idx="25519">
                  <c:v>38.93</c:v>
                </c:pt>
                <c:pt idx="25520">
                  <c:v>37.22</c:v>
                </c:pt>
                <c:pt idx="25521">
                  <c:v>37.44</c:v>
                </c:pt>
                <c:pt idx="25522">
                  <c:v>37.79</c:v>
                </c:pt>
                <c:pt idx="25523">
                  <c:v>38.36</c:v>
                </c:pt>
                <c:pt idx="25524">
                  <c:v>38.72</c:v>
                </c:pt>
                <c:pt idx="25525">
                  <c:v>38.97</c:v>
                </c:pt>
                <c:pt idx="25526">
                  <c:v>39.25</c:v>
                </c:pt>
                <c:pt idx="25527">
                  <c:v>39.58</c:v>
                </c:pt>
                <c:pt idx="25528">
                  <c:v>39.92</c:v>
                </c:pt>
                <c:pt idx="25529">
                  <c:v>40.29</c:v>
                </c:pt>
                <c:pt idx="25530">
                  <c:v>40.700000000000003</c:v>
                </c:pt>
                <c:pt idx="25531">
                  <c:v>41.07</c:v>
                </c:pt>
                <c:pt idx="25532">
                  <c:v>41.35</c:v>
                </c:pt>
                <c:pt idx="25533">
                  <c:v>41.61</c:v>
                </c:pt>
                <c:pt idx="25534">
                  <c:v>41.86</c:v>
                </c:pt>
                <c:pt idx="25535">
                  <c:v>42.1</c:v>
                </c:pt>
                <c:pt idx="25536">
                  <c:v>42.31</c:v>
                </c:pt>
                <c:pt idx="25537">
                  <c:v>43.85</c:v>
                </c:pt>
                <c:pt idx="25538">
                  <c:v>58.51</c:v>
                </c:pt>
                <c:pt idx="25539">
                  <c:v>53.55</c:v>
                </c:pt>
                <c:pt idx="25540">
                  <c:v>54.81</c:v>
                </c:pt>
                <c:pt idx="25541">
                  <c:v>56.56</c:v>
                </c:pt>
                <c:pt idx="25542">
                  <c:v>54.56</c:v>
                </c:pt>
                <c:pt idx="25543">
                  <c:v>55.19</c:v>
                </c:pt>
                <c:pt idx="25544">
                  <c:v>55.26</c:v>
                </c:pt>
                <c:pt idx="25545">
                  <c:v>54.38</c:v>
                </c:pt>
                <c:pt idx="25546">
                  <c:v>56.66</c:v>
                </c:pt>
                <c:pt idx="25547">
                  <c:v>52.71</c:v>
                </c:pt>
                <c:pt idx="25548">
                  <c:v>53.57</c:v>
                </c:pt>
                <c:pt idx="25549">
                  <c:v>55.7</c:v>
                </c:pt>
                <c:pt idx="25550">
                  <c:v>73.150000000000006</c:v>
                </c:pt>
                <c:pt idx="25551">
                  <c:v>75.8</c:v>
                </c:pt>
                <c:pt idx="25552">
                  <c:v>77.14</c:v>
                </c:pt>
                <c:pt idx="25553">
                  <c:v>78.45</c:v>
                </c:pt>
                <c:pt idx="25554">
                  <c:v>79.28</c:v>
                </c:pt>
                <c:pt idx="25555">
                  <c:v>80.28</c:v>
                </c:pt>
                <c:pt idx="25556">
                  <c:v>83.35</c:v>
                </c:pt>
                <c:pt idx="25557">
                  <c:v>89.77</c:v>
                </c:pt>
                <c:pt idx="25558">
                  <c:v>91.94</c:v>
                </c:pt>
                <c:pt idx="25559">
                  <c:v>92.49</c:v>
                </c:pt>
                <c:pt idx="25560">
                  <c:v>93.51</c:v>
                </c:pt>
                <c:pt idx="25561">
                  <c:v>95.2</c:v>
                </c:pt>
                <c:pt idx="25562">
                  <c:v>96.54</c:v>
                </c:pt>
                <c:pt idx="25563">
                  <c:v>95.67</c:v>
                </c:pt>
                <c:pt idx="25564">
                  <c:v>89.28</c:v>
                </c:pt>
                <c:pt idx="25565">
                  <c:v>88.99</c:v>
                </c:pt>
                <c:pt idx="25566">
                  <c:v>84.55</c:v>
                </c:pt>
                <c:pt idx="25567">
                  <c:v>79.06</c:v>
                </c:pt>
                <c:pt idx="25568">
                  <c:v>77.98</c:v>
                </c:pt>
                <c:pt idx="25569">
                  <c:v>79.16</c:v>
                </c:pt>
                <c:pt idx="25570">
                  <c:v>80.09</c:v>
                </c:pt>
                <c:pt idx="25571">
                  <c:v>80.44</c:v>
                </c:pt>
                <c:pt idx="25572">
                  <c:v>79.91</c:v>
                </c:pt>
                <c:pt idx="25573">
                  <c:v>72.540000000000006</c:v>
                </c:pt>
                <c:pt idx="25574">
                  <c:v>57.98</c:v>
                </c:pt>
                <c:pt idx="25575">
                  <c:v>51.73</c:v>
                </c:pt>
                <c:pt idx="25576">
                  <c:v>48.64</c:v>
                </c:pt>
                <c:pt idx="25577">
                  <c:v>48.56</c:v>
                </c:pt>
                <c:pt idx="25578">
                  <c:v>38.21</c:v>
                </c:pt>
                <c:pt idx="25579">
                  <c:v>41.39</c:v>
                </c:pt>
                <c:pt idx="25580">
                  <c:v>37.83</c:v>
                </c:pt>
                <c:pt idx="25581">
                  <c:v>34.81</c:v>
                </c:pt>
                <c:pt idx="25582">
                  <c:v>34.840000000000003</c:v>
                </c:pt>
                <c:pt idx="25583">
                  <c:v>34.979999999999997</c:v>
                </c:pt>
                <c:pt idx="25584">
                  <c:v>35.14</c:v>
                </c:pt>
                <c:pt idx="25585">
                  <c:v>35.450000000000003</c:v>
                </c:pt>
                <c:pt idx="25586">
                  <c:v>35.75</c:v>
                </c:pt>
                <c:pt idx="25587">
                  <c:v>36.119999999999997</c:v>
                </c:pt>
                <c:pt idx="25588">
                  <c:v>36.46</c:v>
                </c:pt>
                <c:pt idx="25589">
                  <c:v>36.89</c:v>
                </c:pt>
                <c:pt idx="25590">
                  <c:v>37.340000000000003</c:v>
                </c:pt>
                <c:pt idx="25591">
                  <c:v>37.71</c:v>
                </c:pt>
                <c:pt idx="25592">
                  <c:v>38.58</c:v>
                </c:pt>
                <c:pt idx="25593">
                  <c:v>60</c:v>
                </c:pt>
                <c:pt idx="25594">
                  <c:v>60.18</c:v>
                </c:pt>
                <c:pt idx="25595">
                  <c:v>58.07</c:v>
                </c:pt>
                <c:pt idx="25596">
                  <c:v>50.33</c:v>
                </c:pt>
                <c:pt idx="25597">
                  <c:v>50.72</c:v>
                </c:pt>
                <c:pt idx="25598">
                  <c:v>51.59</c:v>
                </c:pt>
                <c:pt idx="25599">
                  <c:v>63.44</c:v>
                </c:pt>
                <c:pt idx="25600">
                  <c:v>75.27</c:v>
                </c:pt>
                <c:pt idx="25601">
                  <c:v>75</c:v>
                </c:pt>
                <c:pt idx="25602">
                  <c:v>74.819999999999993</c:v>
                </c:pt>
                <c:pt idx="25603">
                  <c:v>75.41</c:v>
                </c:pt>
                <c:pt idx="25604">
                  <c:v>76.61</c:v>
                </c:pt>
                <c:pt idx="25605">
                  <c:v>77.349999999999994</c:v>
                </c:pt>
                <c:pt idx="25606">
                  <c:v>78.099999999999994</c:v>
                </c:pt>
                <c:pt idx="25607">
                  <c:v>78.97</c:v>
                </c:pt>
                <c:pt idx="25608">
                  <c:v>79.81</c:v>
                </c:pt>
                <c:pt idx="25609">
                  <c:v>82.07</c:v>
                </c:pt>
                <c:pt idx="25610">
                  <c:v>75.45</c:v>
                </c:pt>
                <c:pt idx="25611">
                  <c:v>75.47</c:v>
                </c:pt>
                <c:pt idx="25612">
                  <c:v>76.08</c:v>
                </c:pt>
                <c:pt idx="25613">
                  <c:v>76.45</c:v>
                </c:pt>
                <c:pt idx="25614">
                  <c:v>77.53</c:v>
                </c:pt>
                <c:pt idx="25615">
                  <c:v>78.45</c:v>
                </c:pt>
                <c:pt idx="25616">
                  <c:v>79.16</c:v>
                </c:pt>
                <c:pt idx="25617">
                  <c:v>76.53</c:v>
                </c:pt>
                <c:pt idx="25618">
                  <c:v>81.36</c:v>
                </c:pt>
                <c:pt idx="25619">
                  <c:v>76.14</c:v>
                </c:pt>
                <c:pt idx="25620">
                  <c:v>56.27</c:v>
                </c:pt>
                <c:pt idx="25621">
                  <c:v>56.11</c:v>
                </c:pt>
                <c:pt idx="25622">
                  <c:v>55.83</c:v>
                </c:pt>
                <c:pt idx="25623">
                  <c:v>62.99</c:v>
                </c:pt>
                <c:pt idx="25624">
                  <c:v>71.989999999999995</c:v>
                </c:pt>
                <c:pt idx="25625">
                  <c:v>63.5</c:v>
                </c:pt>
                <c:pt idx="25626">
                  <c:v>56.31</c:v>
                </c:pt>
                <c:pt idx="25627">
                  <c:v>50.86</c:v>
                </c:pt>
                <c:pt idx="25628">
                  <c:v>51.14</c:v>
                </c:pt>
                <c:pt idx="25629">
                  <c:v>51.92</c:v>
                </c:pt>
                <c:pt idx="25630">
                  <c:v>47.99</c:v>
                </c:pt>
                <c:pt idx="25631">
                  <c:v>40.5</c:v>
                </c:pt>
                <c:pt idx="25632">
                  <c:v>58.39</c:v>
                </c:pt>
                <c:pt idx="25633">
                  <c:v>54.91</c:v>
                </c:pt>
                <c:pt idx="25634">
                  <c:v>55.52</c:v>
                </c:pt>
                <c:pt idx="25635">
                  <c:v>79.63</c:v>
                </c:pt>
                <c:pt idx="25636">
                  <c:v>78.28</c:v>
                </c:pt>
                <c:pt idx="25637">
                  <c:v>79.2</c:v>
                </c:pt>
                <c:pt idx="25638">
                  <c:v>80.62</c:v>
                </c:pt>
                <c:pt idx="25639">
                  <c:v>81.459999999999994</c:v>
                </c:pt>
                <c:pt idx="25640">
                  <c:v>83.23</c:v>
                </c:pt>
                <c:pt idx="25641">
                  <c:v>78.59</c:v>
                </c:pt>
                <c:pt idx="25642">
                  <c:v>78.77</c:v>
                </c:pt>
                <c:pt idx="25643">
                  <c:v>76.84</c:v>
                </c:pt>
                <c:pt idx="25644">
                  <c:v>77.16</c:v>
                </c:pt>
                <c:pt idx="25645">
                  <c:v>78.45</c:v>
                </c:pt>
                <c:pt idx="25646">
                  <c:v>80.239999999999995</c:v>
                </c:pt>
                <c:pt idx="25647">
                  <c:v>80.05</c:v>
                </c:pt>
                <c:pt idx="25648">
                  <c:v>70.790000000000006</c:v>
                </c:pt>
                <c:pt idx="25649">
                  <c:v>60.81</c:v>
                </c:pt>
                <c:pt idx="25650">
                  <c:v>61.08</c:v>
                </c:pt>
                <c:pt idx="25651">
                  <c:v>61.24</c:v>
                </c:pt>
                <c:pt idx="25652">
                  <c:v>58.82</c:v>
                </c:pt>
                <c:pt idx="25653">
                  <c:v>78.12</c:v>
                </c:pt>
                <c:pt idx="25654">
                  <c:v>75.8</c:v>
                </c:pt>
                <c:pt idx="25655">
                  <c:v>76.23</c:v>
                </c:pt>
                <c:pt idx="25656">
                  <c:v>76.69</c:v>
                </c:pt>
                <c:pt idx="25657">
                  <c:v>77.39</c:v>
                </c:pt>
                <c:pt idx="25658">
                  <c:v>76.45</c:v>
                </c:pt>
                <c:pt idx="25659">
                  <c:v>72.17</c:v>
                </c:pt>
                <c:pt idx="25660">
                  <c:v>68.819999999999993</c:v>
                </c:pt>
                <c:pt idx="25661">
                  <c:v>70.61</c:v>
                </c:pt>
                <c:pt idx="25662">
                  <c:v>98.52</c:v>
                </c:pt>
                <c:pt idx="25663">
                  <c:v>100.62</c:v>
                </c:pt>
                <c:pt idx="25664">
                  <c:v>102.88</c:v>
                </c:pt>
                <c:pt idx="25665">
                  <c:v>104.69</c:v>
                </c:pt>
                <c:pt idx="25666">
                  <c:v>105.3</c:v>
                </c:pt>
                <c:pt idx="25667">
                  <c:v>104.44</c:v>
                </c:pt>
                <c:pt idx="25668">
                  <c:v>95.77</c:v>
                </c:pt>
                <c:pt idx="25669">
                  <c:v>72.64</c:v>
                </c:pt>
                <c:pt idx="25670">
                  <c:v>69.569999999999993</c:v>
                </c:pt>
                <c:pt idx="25671">
                  <c:v>85.14</c:v>
                </c:pt>
                <c:pt idx="25672">
                  <c:v>86.34</c:v>
                </c:pt>
                <c:pt idx="25673">
                  <c:v>81.58</c:v>
                </c:pt>
                <c:pt idx="25674">
                  <c:v>76.900000000000006</c:v>
                </c:pt>
                <c:pt idx="25675">
                  <c:v>76.709999999999994</c:v>
                </c:pt>
                <c:pt idx="25676">
                  <c:v>77.31</c:v>
                </c:pt>
                <c:pt idx="25677">
                  <c:v>77.16</c:v>
                </c:pt>
                <c:pt idx="25678">
                  <c:v>77.39</c:v>
                </c:pt>
                <c:pt idx="25679">
                  <c:v>78.510000000000005</c:v>
                </c:pt>
                <c:pt idx="25680">
                  <c:v>80.599999999999994</c:v>
                </c:pt>
                <c:pt idx="25681">
                  <c:v>83.39</c:v>
                </c:pt>
                <c:pt idx="25682">
                  <c:v>85.59</c:v>
                </c:pt>
                <c:pt idx="25683">
                  <c:v>88.81</c:v>
                </c:pt>
                <c:pt idx="25684">
                  <c:v>88.71</c:v>
                </c:pt>
                <c:pt idx="25685">
                  <c:v>88.67</c:v>
                </c:pt>
                <c:pt idx="25686">
                  <c:v>73.48</c:v>
                </c:pt>
                <c:pt idx="25687">
                  <c:v>63.2</c:v>
                </c:pt>
                <c:pt idx="25688">
                  <c:v>63.68</c:v>
                </c:pt>
                <c:pt idx="25689">
                  <c:v>64.62</c:v>
                </c:pt>
                <c:pt idx="25690">
                  <c:v>61.99</c:v>
                </c:pt>
                <c:pt idx="25691">
                  <c:v>58.19</c:v>
                </c:pt>
                <c:pt idx="25692">
                  <c:v>57.09</c:v>
                </c:pt>
                <c:pt idx="25693">
                  <c:v>55.07</c:v>
                </c:pt>
                <c:pt idx="25694">
                  <c:v>53.14</c:v>
                </c:pt>
                <c:pt idx="25695">
                  <c:v>53.71</c:v>
                </c:pt>
                <c:pt idx="25696">
                  <c:v>53.95</c:v>
                </c:pt>
                <c:pt idx="25697">
                  <c:v>48.82</c:v>
                </c:pt>
                <c:pt idx="25698">
                  <c:v>49.35</c:v>
                </c:pt>
                <c:pt idx="25699">
                  <c:v>49.9</c:v>
                </c:pt>
                <c:pt idx="25700">
                  <c:v>49.17</c:v>
                </c:pt>
                <c:pt idx="25701">
                  <c:v>49.53</c:v>
                </c:pt>
                <c:pt idx="25702">
                  <c:v>50.02</c:v>
                </c:pt>
                <c:pt idx="25703">
                  <c:v>50.65</c:v>
                </c:pt>
                <c:pt idx="25704">
                  <c:v>51.77</c:v>
                </c:pt>
                <c:pt idx="25705">
                  <c:v>49.56</c:v>
                </c:pt>
                <c:pt idx="25706">
                  <c:v>49.68</c:v>
                </c:pt>
                <c:pt idx="25707">
                  <c:v>49.86</c:v>
                </c:pt>
                <c:pt idx="25708">
                  <c:v>49.74</c:v>
                </c:pt>
                <c:pt idx="25709">
                  <c:v>44.63</c:v>
                </c:pt>
                <c:pt idx="25710">
                  <c:v>56.07</c:v>
                </c:pt>
                <c:pt idx="25711">
                  <c:v>63.48</c:v>
                </c:pt>
                <c:pt idx="25712">
                  <c:v>51.67</c:v>
                </c:pt>
                <c:pt idx="25713">
                  <c:v>52.28</c:v>
                </c:pt>
                <c:pt idx="25714">
                  <c:v>52.73</c:v>
                </c:pt>
                <c:pt idx="25715">
                  <c:v>52.93</c:v>
                </c:pt>
                <c:pt idx="25716">
                  <c:v>75.59</c:v>
                </c:pt>
                <c:pt idx="25717">
                  <c:v>72.260000000000005</c:v>
                </c:pt>
                <c:pt idx="25718">
                  <c:v>67.94</c:v>
                </c:pt>
                <c:pt idx="25719">
                  <c:v>68.94</c:v>
                </c:pt>
                <c:pt idx="25720">
                  <c:v>66.78</c:v>
                </c:pt>
                <c:pt idx="25721">
                  <c:v>67.92</c:v>
                </c:pt>
                <c:pt idx="25722">
                  <c:v>68.73</c:v>
                </c:pt>
                <c:pt idx="25723">
                  <c:v>70</c:v>
                </c:pt>
                <c:pt idx="25724">
                  <c:v>77.569999999999993</c:v>
                </c:pt>
                <c:pt idx="25725">
                  <c:v>98.15</c:v>
                </c:pt>
                <c:pt idx="25726">
                  <c:v>95.34</c:v>
                </c:pt>
                <c:pt idx="25727">
                  <c:v>91.39</c:v>
                </c:pt>
                <c:pt idx="25728">
                  <c:v>97.6</c:v>
                </c:pt>
                <c:pt idx="25729">
                  <c:v>98.38</c:v>
                </c:pt>
                <c:pt idx="25730">
                  <c:v>99.29</c:v>
                </c:pt>
                <c:pt idx="25731">
                  <c:v>100.11</c:v>
                </c:pt>
                <c:pt idx="25732">
                  <c:v>100.88</c:v>
                </c:pt>
                <c:pt idx="25733">
                  <c:v>101.72</c:v>
                </c:pt>
                <c:pt idx="25734">
                  <c:v>102.65</c:v>
                </c:pt>
                <c:pt idx="25735">
                  <c:v>103.59</c:v>
                </c:pt>
                <c:pt idx="25736">
                  <c:v>105.12</c:v>
                </c:pt>
                <c:pt idx="25737">
                  <c:v>107.72</c:v>
                </c:pt>
                <c:pt idx="25738">
                  <c:v>109.96</c:v>
                </c:pt>
                <c:pt idx="25739">
                  <c:v>110.49</c:v>
                </c:pt>
                <c:pt idx="25740">
                  <c:v>111.81</c:v>
                </c:pt>
                <c:pt idx="25741">
                  <c:v>113.81</c:v>
                </c:pt>
                <c:pt idx="25742">
                  <c:v>108.01</c:v>
                </c:pt>
                <c:pt idx="25743">
                  <c:v>109.23</c:v>
                </c:pt>
                <c:pt idx="25744">
                  <c:v>105.08</c:v>
                </c:pt>
                <c:pt idx="25745">
                  <c:v>100.19</c:v>
                </c:pt>
                <c:pt idx="25746">
                  <c:v>81.42</c:v>
                </c:pt>
                <c:pt idx="25747">
                  <c:v>85</c:v>
                </c:pt>
                <c:pt idx="25748">
                  <c:v>85.41</c:v>
                </c:pt>
                <c:pt idx="25749">
                  <c:v>80.22</c:v>
                </c:pt>
                <c:pt idx="25750">
                  <c:v>80.22</c:v>
                </c:pt>
                <c:pt idx="25751">
                  <c:v>77.31</c:v>
                </c:pt>
                <c:pt idx="25752">
                  <c:v>101.8</c:v>
                </c:pt>
                <c:pt idx="25753">
                  <c:v>101.82</c:v>
                </c:pt>
                <c:pt idx="25754">
                  <c:v>100.78</c:v>
                </c:pt>
                <c:pt idx="25755">
                  <c:v>101.06</c:v>
                </c:pt>
                <c:pt idx="25756">
                  <c:v>102.96</c:v>
                </c:pt>
                <c:pt idx="25757">
                  <c:v>104.59</c:v>
                </c:pt>
                <c:pt idx="25758">
                  <c:v>102.75</c:v>
                </c:pt>
                <c:pt idx="25759">
                  <c:v>103.06</c:v>
                </c:pt>
                <c:pt idx="25760">
                  <c:v>103.39</c:v>
                </c:pt>
                <c:pt idx="25761">
                  <c:v>103.32</c:v>
                </c:pt>
                <c:pt idx="25762">
                  <c:v>104.59</c:v>
                </c:pt>
                <c:pt idx="25763">
                  <c:v>109.72</c:v>
                </c:pt>
                <c:pt idx="25764">
                  <c:v>108.6</c:v>
                </c:pt>
                <c:pt idx="25765">
                  <c:v>105.32</c:v>
                </c:pt>
                <c:pt idx="25766">
                  <c:v>106.52</c:v>
                </c:pt>
                <c:pt idx="25767">
                  <c:v>107.8</c:v>
                </c:pt>
                <c:pt idx="25768">
                  <c:v>108.84</c:v>
                </c:pt>
                <c:pt idx="25769">
                  <c:v>101.43</c:v>
                </c:pt>
                <c:pt idx="25770">
                  <c:v>98.48</c:v>
                </c:pt>
                <c:pt idx="25771">
                  <c:v>108.78</c:v>
                </c:pt>
                <c:pt idx="25772">
                  <c:v>112.02</c:v>
                </c:pt>
                <c:pt idx="25773">
                  <c:v>107.15</c:v>
                </c:pt>
                <c:pt idx="25774">
                  <c:v>107.72</c:v>
                </c:pt>
                <c:pt idx="25775">
                  <c:v>88.01</c:v>
                </c:pt>
                <c:pt idx="25776">
                  <c:v>98.6</c:v>
                </c:pt>
                <c:pt idx="25777">
                  <c:v>102.12</c:v>
                </c:pt>
                <c:pt idx="25778">
                  <c:v>103.41</c:v>
                </c:pt>
                <c:pt idx="25779">
                  <c:v>104.95</c:v>
                </c:pt>
                <c:pt idx="25780">
                  <c:v>108.09</c:v>
                </c:pt>
                <c:pt idx="25781">
                  <c:v>108.25</c:v>
                </c:pt>
                <c:pt idx="25782">
                  <c:v>105.32</c:v>
                </c:pt>
                <c:pt idx="25783">
                  <c:v>95.63</c:v>
                </c:pt>
                <c:pt idx="25784">
                  <c:v>91.09</c:v>
                </c:pt>
                <c:pt idx="25785">
                  <c:v>92.13</c:v>
                </c:pt>
                <c:pt idx="25786">
                  <c:v>92.88</c:v>
                </c:pt>
                <c:pt idx="25787">
                  <c:v>93.49</c:v>
                </c:pt>
                <c:pt idx="25788">
                  <c:v>94.22</c:v>
                </c:pt>
                <c:pt idx="25789">
                  <c:v>92.98</c:v>
                </c:pt>
                <c:pt idx="25790">
                  <c:v>91.43</c:v>
                </c:pt>
                <c:pt idx="25791">
                  <c:v>88.24</c:v>
                </c:pt>
                <c:pt idx="25792">
                  <c:v>99.86</c:v>
                </c:pt>
                <c:pt idx="25793">
                  <c:v>102.63</c:v>
                </c:pt>
                <c:pt idx="25794">
                  <c:v>101.68</c:v>
                </c:pt>
                <c:pt idx="25795">
                  <c:v>95.75</c:v>
                </c:pt>
                <c:pt idx="25796">
                  <c:v>95.77</c:v>
                </c:pt>
                <c:pt idx="25797">
                  <c:v>94.2</c:v>
                </c:pt>
                <c:pt idx="25798">
                  <c:v>106.6</c:v>
                </c:pt>
                <c:pt idx="25799">
                  <c:v>108.52</c:v>
                </c:pt>
                <c:pt idx="25800">
                  <c:v>108.07</c:v>
                </c:pt>
                <c:pt idx="25801">
                  <c:v>103.53</c:v>
                </c:pt>
                <c:pt idx="25802">
                  <c:v>102.55</c:v>
                </c:pt>
                <c:pt idx="25803">
                  <c:v>101.68</c:v>
                </c:pt>
                <c:pt idx="25804">
                  <c:v>102.49</c:v>
                </c:pt>
                <c:pt idx="25805">
                  <c:v>96.87</c:v>
                </c:pt>
                <c:pt idx="25806">
                  <c:v>84.82</c:v>
                </c:pt>
                <c:pt idx="25807">
                  <c:v>84.23</c:v>
                </c:pt>
                <c:pt idx="25808">
                  <c:v>85.1</c:v>
                </c:pt>
                <c:pt idx="25809">
                  <c:v>85.92</c:v>
                </c:pt>
                <c:pt idx="25810">
                  <c:v>86.3</c:v>
                </c:pt>
                <c:pt idx="25811">
                  <c:v>86.1</c:v>
                </c:pt>
                <c:pt idx="25812">
                  <c:v>74.66</c:v>
                </c:pt>
                <c:pt idx="25813">
                  <c:v>73.989999999999995</c:v>
                </c:pt>
                <c:pt idx="25814">
                  <c:v>92.13</c:v>
                </c:pt>
                <c:pt idx="25815">
                  <c:v>95.4</c:v>
                </c:pt>
                <c:pt idx="25816">
                  <c:v>93.55</c:v>
                </c:pt>
                <c:pt idx="25817">
                  <c:v>93.76</c:v>
                </c:pt>
                <c:pt idx="25818">
                  <c:v>93.88</c:v>
                </c:pt>
                <c:pt idx="25819">
                  <c:v>91.29</c:v>
                </c:pt>
                <c:pt idx="25820">
                  <c:v>90.48</c:v>
                </c:pt>
                <c:pt idx="25821">
                  <c:v>89.26</c:v>
                </c:pt>
                <c:pt idx="25822">
                  <c:v>90.4</c:v>
                </c:pt>
                <c:pt idx="25823">
                  <c:v>91.52</c:v>
                </c:pt>
                <c:pt idx="25824">
                  <c:v>99.5</c:v>
                </c:pt>
                <c:pt idx="25825">
                  <c:v>100.56</c:v>
                </c:pt>
                <c:pt idx="25826">
                  <c:v>101.86</c:v>
                </c:pt>
                <c:pt idx="25827">
                  <c:v>102.45</c:v>
                </c:pt>
                <c:pt idx="25828">
                  <c:v>101.43</c:v>
                </c:pt>
                <c:pt idx="25829">
                  <c:v>98.56</c:v>
                </c:pt>
                <c:pt idx="25830">
                  <c:v>99.17</c:v>
                </c:pt>
                <c:pt idx="25831">
                  <c:v>99.78</c:v>
                </c:pt>
                <c:pt idx="25832">
                  <c:v>99.94</c:v>
                </c:pt>
                <c:pt idx="25833">
                  <c:v>96.12</c:v>
                </c:pt>
                <c:pt idx="25834">
                  <c:v>99.84</c:v>
                </c:pt>
                <c:pt idx="25835">
                  <c:v>100.19</c:v>
                </c:pt>
                <c:pt idx="25836">
                  <c:v>96.32</c:v>
                </c:pt>
                <c:pt idx="25837">
                  <c:v>99.13</c:v>
                </c:pt>
                <c:pt idx="25838">
                  <c:v>92.57</c:v>
                </c:pt>
                <c:pt idx="25839">
                  <c:v>90.68</c:v>
                </c:pt>
                <c:pt idx="25840">
                  <c:v>90.54</c:v>
                </c:pt>
                <c:pt idx="25841">
                  <c:v>88.56</c:v>
                </c:pt>
                <c:pt idx="25842">
                  <c:v>87.02</c:v>
                </c:pt>
                <c:pt idx="25843">
                  <c:v>86.81</c:v>
                </c:pt>
                <c:pt idx="25844">
                  <c:v>86.61</c:v>
                </c:pt>
                <c:pt idx="25845">
                  <c:v>83.72</c:v>
                </c:pt>
                <c:pt idx="25846">
                  <c:v>87.93</c:v>
                </c:pt>
                <c:pt idx="25847">
                  <c:v>100.82</c:v>
                </c:pt>
                <c:pt idx="25848">
                  <c:v>98.05</c:v>
                </c:pt>
                <c:pt idx="25849">
                  <c:v>96.87</c:v>
                </c:pt>
                <c:pt idx="25850">
                  <c:v>97.4</c:v>
                </c:pt>
                <c:pt idx="25851">
                  <c:v>97.56</c:v>
                </c:pt>
                <c:pt idx="25852">
                  <c:v>98.64</c:v>
                </c:pt>
                <c:pt idx="25853">
                  <c:v>98.7</c:v>
                </c:pt>
                <c:pt idx="25854">
                  <c:v>99.74</c:v>
                </c:pt>
                <c:pt idx="25855">
                  <c:v>98.44</c:v>
                </c:pt>
                <c:pt idx="25856">
                  <c:v>96.14</c:v>
                </c:pt>
                <c:pt idx="25857">
                  <c:v>92.74</c:v>
                </c:pt>
                <c:pt idx="25858">
                  <c:v>95.22</c:v>
                </c:pt>
                <c:pt idx="25859">
                  <c:v>95.93</c:v>
                </c:pt>
                <c:pt idx="25860">
                  <c:v>96.36</c:v>
                </c:pt>
                <c:pt idx="25861">
                  <c:v>97.62</c:v>
                </c:pt>
                <c:pt idx="25862">
                  <c:v>99.76</c:v>
                </c:pt>
                <c:pt idx="25863">
                  <c:v>103.12</c:v>
                </c:pt>
                <c:pt idx="25864">
                  <c:v>100.13</c:v>
                </c:pt>
                <c:pt idx="25865">
                  <c:v>97.89</c:v>
                </c:pt>
                <c:pt idx="25866">
                  <c:v>95.04</c:v>
                </c:pt>
                <c:pt idx="25867">
                  <c:v>101.94</c:v>
                </c:pt>
                <c:pt idx="25868">
                  <c:v>104.63</c:v>
                </c:pt>
                <c:pt idx="25869">
                  <c:v>104.34</c:v>
                </c:pt>
                <c:pt idx="25870">
                  <c:v>104.22</c:v>
                </c:pt>
                <c:pt idx="25871">
                  <c:v>104.51</c:v>
                </c:pt>
                <c:pt idx="25872">
                  <c:v>104.08</c:v>
                </c:pt>
                <c:pt idx="25873">
                  <c:v>97.97</c:v>
                </c:pt>
                <c:pt idx="25874">
                  <c:v>99.31</c:v>
                </c:pt>
                <c:pt idx="25875">
                  <c:v>100.01</c:v>
                </c:pt>
                <c:pt idx="25876">
                  <c:v>104.69</c:v>
                </c:pt>
                <c:pt idx="25877">
                  <c:v>107.19</c:v>
                </c:pt>
                <c:pt idx="25878">
                  <c:v>111.14</c:v>
                </c:pt>
                <c:pt idx="25879">
                  <c:v>112.32</c:v>
                </c:pt>
                <c:pt idx="25880">
                  <c:v>114.09</c:v>
                </c:pt>
                <c:pt idx="25881">
                  <c:v>117.6</c:v>
                </c:pt>
                <c:pt idx="25882">
                  <c:v>110.53</c:v>
                </c:pt>
                <c:pt idx="25883">
                  <c:v>112.28</c:v>
                </c:pt>
                <c:pt idx="25884">
                  <c:v>114.07</c:v>
                </c:pt>
                <c:pt idx="25885">
                  <c:v>112.51</c:v>
                </c:pt>
                <c:pt idx="25886">
                  <c:v>107.11</c:v>
                </c:pt>
                <c:pt idx="25887">
                  <c:v>102.55</c:v>
                </c:pt>
                <c:pt idx="25888">
                  <c:v>102.51</c:v>
                </c:pt>
                <c:pt idx="25889">
                  <c:v>98.44</c:v>
                </c:pt>
                <c:pt idx="25890">
                  <c:v>103.18</c:v>
                </c:pt>
                <c:pt idx="25891">
                  <c:v>99.17</c:v>
                </c:pt>
                <c:pt idx="25892">
                  <c:v>99.94</c:v>
                </c:pt>
                <c:pt idx="25893">
                  <c:v>99.29</c:v>
                </c:pt>
                <c:pt idx="25894">
                  <c:v>100.27</c:v>
                </c:pt>
                <c:pt idx="25895">
                  <c:v>91.21</c:v>
                </c:pt>
                <c:pt idx="25896">
                  <c:v>78.53</c:v>
                </c:pt>
                <c:pt idx="25897">
                  <c:v>78.89</c:v>
                </c:pt>
                <c:pt idx="25898">
                  <c:v>96.99</c:v>
                </c:pt>
                <c:pt idx="25899">
                  <c:v>98.34</c:v>
                </c:pt>
                <c:pt idx="25900">
                  <c:v>98.19</c:v>
                </c:pt>
                <c:pt idx="25901">
                  <c:v>99.03</c:v>
                </c:pt>
                <c:pt idx="25902">
                  <c:v>96.5</c:v>
                </c:pt>
                <c:pt idx="25903">
                  <c:v>97.79</c:v>
                </c:pt>
                <c:pt idx="25904">
                  <c:v>97.03</c:v>
                </c:pt>
                <c:pt idx="25905">
                  <c:v>100.13</c:v>
                </c:pt>
                <c:pt idx="25906">
                  <c:v>100.45</c:v>
                </c:pt>
                <c:pt idx="25907">
                  <c:v>98.48</c:v>
                </c:pt>
                <c:pt idx="25908">
                  <c:v>100.84</c:v>
                </c:pt>
                <c:pt idx="25909">
                  <c:v>100.62</c:v>
                </c:pt>
                <c:pt idx="25910">
                  <c:v>96.67</c:v>
                </c:pt>
                <c:pt idx="25911">
                  <c:v>99.84</c:v>
                </c:pt>
                <c:pt idx="25912">
                  <c:v>103.57</c:v>
                </c:pt>
                <c:pt idx="25913">
                  <c:v>104.51</c:v>
                </c:pt>
                <c:pt idx="25914">
                  <c:v>105.46</c:v>
                </c:pt>
                <c:pt idx="25915">
                  <c:v>98.48</c:v>
                </c:pt>
                <c:pt idx="25916">
                  <c:v>101.68</c:v>
                </c:pt>
                <c:pt idx="25917">
                  <c:v>102.77</c:v>
                </c:pt>
                <c:pt idx="25918">
                  <c:v>94.92</c:v>
                </c:pt>
                <c:pt idx="25919">
                  <c:v>101.66</c:v>
                </c:pt>
                <c:pt idx="25920">
                  <c:v>102.47</c:v>
                </c:pt>
                <c:pt idx="25921">
                  <c:v>90.8</c:v>
                </c:pt>
                <c:pt idx="25922">
                  <c:v>88.12</c:v>
                </c:pt>
                <c:pt idx="25923">
                  <c:v>95.22</c:v>
                </c:pt>
                <c:pt idx="25924">
                  <c:v>98.83</c:v>
                </c:pt>
                <c:pt idx="25925">
                  <c:v>99.35</c:v>
                </c:pt>
                <c:pt idx="25926">
                  <c:v>100.15</c:v>
                </c:pt>
                <c:pt idx="25927">
                  <c:v>101.41</c:v>
                </c:pt>
                <c:pt idx="25928">
                  <c:v>102.98</c:v>
                </c:pt>
                <c:pt idx="25929">
                  <c:v>104.95</c:v>
                </c:pt>
                <c:pt idx="25930">
                  <c:v>104.49</c:v>
                </c:pt>
                <c:pt idx="25931">
                  <c:v>105.97</c:v>
                </c:pt>
                <c:pt idx="25932">
                  <c:v>106.6</c:v>
                </c:pt>
                <c:pt idx="25933">
                  <c:v>107.82</c:v>
                </c:pt>
                <c:pt idx="25934">
                  <c:v>107.11</c:v>
                </c:pt>
                <c:pt idx="25935">
                  <c:v>107.46</c:v>
                </c:pt>
                <c:pt idx="25936">
                  <c:v>107.86</c:v>
                </c:pt>
                <c:pt idx="25937">
                  <c:v>104.06</c:v>
                </c:pt>
                <c:pt idx="25938">
                  <c:v>103.32</c:v>
                </c:pt>
                <c:pt idx="25939">
                  <c:v>97.66</c:v>
                </c:pt>
                <c:pt idx="25940">
                  <c:v>103.43</c:v>
                </c:pt>
                <c:pt idx="25941">
                  <c:v>104.49</c:v>
                </c:pt>
                <c:pt idx="25942">
                  <c:v>104.2</c:v>
                </c:pt>
                <c:pt idx="25943">
                  <c:v>105.32</c:v>
                </c:pt>
                <c:pt idx="25944">
                  <c:v>101.21</c:v>
                </c:pt>
                <c:pt idx="25945">
                  <c:v>102.12</c:v>
                </c:pt>
                <c:pt idx="25946">
                  <c:v>104.24</c:v>
                </c:pt>
                <c:pt idx="25947">
                  <c:v>107.42</c:v>
                </c:pt>
                <c:pt idx="25948">
                  <c:v>111.14</c:v>
                </c:pt>
                <c:pt idx="25949">
                  <c:v>110.23</c:v>
                </c:pt>
                <c:pt idx="25950">
                  <c:v>113.79</c:v>
                </c:pt>
                <c:pt idx="25951">
                  <c:v>116.33</c:v>
                </c:pt>
                <c:pt idx="25952">
                  <c:v>117.98</c:v>
                </c:pt>
                <c:pt idx="25953">
                  <c:v>119.69</c:v>
                </c:pt>
                <c:pt idx="25954">
                  <c:v>123.18</c:v>
                </c:pt>
                <c:pt idx="25955">
                  <c:v>121.91</c:v>
                </c:pt>
                <c:pt idx="25956">
                  <c:v>128.43</c:v>
                </c:pt>
                <c:pt idx="25957">
                  <c:v>127.12</c:v>
                </c:pt>
                <c:pt idx="25958">
                  <c:v>123.48</c:v>
                </c:pt>
                <c:pt idx="25959">
                  <c:v>129.55000000000001</c:v>
                </c:pt>
                <c:pt idx="25960">
                  <c:v>123.68</c:v>
                </c:pt>
                <c:pt idx="25961">
                  <c:v>115.7</c:v>
                </c:pt>
                <c:pt idx="25962">
                  <c:v>111</c:v>
                </c:pt>
                <c:pt idx="25963">
                  <c:v>98.23</c:v>
                </c:pt>
                <c:pt idx="25964">
                  <c:v>99.76</c:v>
                </c:pt>
                <c:pt idx="25965">
                  <c:v>94.28</c:v>
                </c:pt>
                <c:pt idx="25966">
                  <c:v>88.95</c:v>
                </c:pt>
                <c:pt idx="25967">
                  <c:v>85.35</c:v>
                </c:pt>
                <c:pt idx="25968">
                  <c:v>86.16</c:v>
                </c:pt>
                <c:pt idx="25969">
                  <c:v>87.26</c:v>
                </c:pt>
                <c:pt idx="25970">
                  <c:v>96.75</c:v>
                </c:pt>
                <c:pt idx="25971">
                  <c:v>100.29</c:v>
                </c:pt>
                <c:pt idx="25972">
                  <c:v>100.92</c:v>
                </c:pt>
                <c:pt idx="25973">
                  <c:v>100.62</c:v>
                </c:pt>
                <c:pt idx="25974">
                  <c:v>97.32</c:v>
                </c:pt>
                <c:pt idx="25975">
                  <c:v>98.13</c:v>
                </c:pt>
                <c:pt idx="25976">
                  <c:v>97.3</c:v>
                </c:pt>
                <c:pt idx="25977">
                  <c:v>97.18</c:v>
                </c:pt>
                <c:pt idx="25978">
                  <c:v>107.29</c:v>
                </c:pt>
                <c:pt idx="25979">
                  <c:v>108.9</c:v>
                </c:pt>
                <c:pt idx="25980">
                  <c:v>108.01</c:v>
                </c:pt>
                <c:pt idx="25981">
                  <c:v>107.54</c:v>
                </c:pt>
                <c:pt idx="25982">
                  <c:v>110.67</c:v>
                </c:pt>
                <c:pt idx="25983">
                  <c:v>113.14</c:v>
                </c:pt>
                <c:pt idx="25984">
                  <c:v>109.45</c:v>
                </c:pt>
                <c:pt idx="25985">
                  <c:v>108.03</c:v>
                </c:pt>
                <c:pt idx="25986">
                  <c:v>108.17</c:v>
                </c:pt>
                <c:pt idx="25987">
                  <c:v>110.14</c:v>
                </c:pt>
                <c:pt idx="25988">
                  <c:v>110.82</c:v>
                </c:pt>
                <c:pt idx="25989">
                  <c:v>111</c:v>
                </c:pt>
                <c:pt idx="25990">
                  <c:v>104.93</c:v>
                </c:pt>
                <c:pt idx="25991">
                  <c:v>102.41</c:v>
                </c:pt>
                <c:pt idx="25992">
                  <c:v>100.86</c:v>
                </c:pt>
                <c:pt idx="25993">
                  <c:v>105.52</c:v>
                </c:pt>
                <c:pt idx="25994">
                  <c:v>107.36</c:v>
                </c:pt>
                <c:pt idx="25995">
                  <c:v>94.22</c:v>
                </c:pt>
                <c:pt idx="25996">
                  <c:v>91.48</c:v>
                </c:pt>
                <c:pt idx="25997">
                  <c:v>91.84</c:v>
                </c:pt>
                <c:pt idx="25998">
                  <c:v>108.52</c:v>
                </c:pt>
                <c:pt idx="25999">
                  <c:v>115.3</c:v>
                </c:pt>
                <c:pt idx="26000">
                  <c:v>113.2</c:v>
                </c:pt>
                <c:pt idx="26001">
                  <c:v>114.03</c:v>
                </c:pt>
                <c:pt idx="26002">
                  <c:v>116.6</c:v>
                </c:pt>
                <c:pt idx="26003">
                  <c:v>116.03</c:v>
                </c:pt>
                <c:pt idx="26004">
                  <c:v>112.38</c:v>
                </c:pt>
                <c:pt idx="26005">
                  <c:v>111.94</c:v>
                </c:pt>
                <c:pt idx="26006">
                  <c:v>113.12</c:v>
                </c:pt>
                <c:pt idx="26007">
                  <c:v>112.87</c:v>
                </c:pt>
                <c:pt idx="26008">
                  <c:v>108.94</c:v>
                </c:pt>
                <c:pt idx="26009">
                  <c:v>109.88</c:v>
                </c:pt>
                <c:pt idx="26010">
                  <c:v>115.56</c:v>
                </c:pt>
                <c:pt idx="26011">
                  <c:v>116.33</c:v>
                </c:pt>
                <c:pt idx="26012">
                  <c:v>107.64</c:v>
                </c:pt>
                <c:pt idx="26013">
                  <c:v>104.93</c:v>
                </c:pt>
                <c:pt idx="26014">
                  <c:v>105.01</c:v>
                </c:pt>
                <c:pt idx="26015">
                  <c:v>102.37</c:v>
                </c:pt>
                <c:pt idx="26016">
                  <c:v>100.64</c:v>
                </c:pt>
                <c:pt idx="26017">
                  <c:v>101.19</c:v>
                </c:pt>
                <c:pt idx="26018">
                  <c:v>103.55</c:v>
                </c:pt>
                <c:pt idx="26019">
                  <c:v>103.55</c:v>
                </c:pt>
                <c:pt idx="26020">
                  <c:v>98.44</c:v>
                </c:pt>
                <c:pt idx="26021">
                  <c:v>99.03</c:v>
                </c:pt>
                <c:pt idx="26022">
                  <c:v>96.06</c:v>
                </c:pt>
                <c:pt idx="26023">
                  <c:v>95.34</c:v>
                </c:pt>
                <c:pt idx="26024">
                  <c:v>94.98</c:v>
                </c:pt>
                <c:pt idx="26025">
                  <c:v>93.45</c:v>
                </c:pt>
                <c:pt idx="26026">
                  <c:v>91.05</c:v>
                </c:pt>
                <c:pt idx="26027">
                  <c:v>91.5</c:v>
                </c:pt>
                <c:pt idx="26028">
                  <c:v>83.31</c:v>
                </c:pt>
                <c:pt idx="26029">
                  <c:v>83.68</c:v>
                </c:pt>
                <c:pt idx="26030">
                  <c:v>85.27</c:v>
                </c:pt>
                <c:pt idx="26031">
                  <c:v>86.63</c:v>
                </c:pt>
                <c:pt idx="26032">
                  <c:v>82.07</c:v>
                </c:pt>
                <c:pt idx="26033">
                  <c:v>95.75</c:v>
                </c:pt>
                <c:pt idx="26034">
                  <c:v>95.3</c:v>
                </c:pt>
                <c:pt idx="26035">
                  <c:v>95.43</c:v>
                </c:pt>
                <c:pt idx="26036">
                  <c:v>91.37</c:v>
                </c:pt>
                <c:pt idx="26037">
                  <c:v>90.36</c:v>
                </c:pt>
                <c:pt idx="26038">
                  <c:v>100.51</c:v>
                </c:pt>
                <c:pt idx="26039">
                  <c:v>104.65</c:v>
                </c:pt>
                <c:pt idx="26040">
                  <c:v>105.58</c:v>
                </c:pt>
                <c:pt idx="26041">
                  <c:v>96.81</c:v>
                </c:pt>
                <c:pt idx="26042">
                  <c:v>91.98</c:v>
                </c:pt>
                <c:pt idx="26043">
                  <c:v>92.57</c:v>
                </c:pt>
                <c:pt idx="26044">
                  <c:v>81.64</c:v>
                </c:pt>
                <c:pt idx="26045">
                  <c:v>82.15</c:v>
                </c:pt>
                <c:pt idx="26046">
                  <c:v>81.62</c:v>
                </c:pt>
                <c:pt idx="26047">
                  <c:v>74.84</c:v>
                </c:pt>
                <c:pt idx="26048">
                  <c:v>80.540000000000006</c:v>
                </c:pt>
                <c:pt idx="26049">
                  <c:v>81.209999999999994</c:v>
                </c:pt>
                <c:pt idx="26050">
                  <c:v>76.19</c:v>
                </c:pt>
                <c:pt idx="26051">
                  <c:v>75</c:v>
                </c:pt>
                <c:pt idx="26052">
                  <c:v>89.4</c:v>
                </c:pt>
                <c:pt idx="26053">
                  <c:v>92.45</c:v>
                </c:pt>
                <c:pt idx="26054">
                  <c:v>93.76</c:v>
                </c:pt>
                <c:pt idx="26055">
                  <c:v>95.32</c:v>
                </c:pt>
                <c:pt idx="26056">
                  <c:v>96.26</c:v>
                </c:pt>
                <c:pt idx="26057">
                  <c:v>97.32</c:v>
                </c:pt>
                <c:pt idx="26058">
                  <c:v>98.52</c:v>
                </c:pt>
                <c:pt idx="26059">
                  <c:v>99.44</c:v>
                </c:pt>
                <c:pt idx="26060">
                  <c:v>100.33</c:v>
                </c:pt>
                <c:pt idx="26061">
                  <c:v>99.58</c:v>
                </c:pt>
                <c:pt idx="26062">
                  <c:v>102.9</c:v>
                </c:pt>
                <c:pt idx="26063">
                  <c:v>104.06</c:v>
                </c:pt>
                <c:pt idx="26064">
                  <c:v>90.23</c:v>
                </c:pt>
                <c:pt idx="26065">
                  <c:v>99.97</c:v>
                </c:pt>
                <c:pt idx="26066">
                  <c:v>104.24</c:v>
                </c:pt>
                <c:pt idx="26067">
                  <c:v>103.85</c:v>
                </c:pt>
                <c:pt idx="26068">
                  <c:v>104.61</c:v>
                </c:pt>
                <c:pt idx="26069">
                  <c:v>105.46</c:v>
                </c:pt>
                <c:pt idx="26070">
                  <c:v>106.5</c:v>
                </c:pt>
                <c:pt idx="26071">
                  <c:v>107.66</c:v>
                </c:pt>
                <c:pt idx="26072">
                  <c:v>108.98</c:v>
                </c:pt>
                <c:pt idx="26073">
                  <c:v>110.67</c:v>
                </c:pt>
                <c:pt idx="26074">
                  <c:v>110.35</c:v>
                </c:pt>
                <c:pt idx="26075">
                  <c:v>114.24</c:v>
                </c:pt>
                <c:pt idx="26076">
                  <c:v>113.48</c:v>
                </c:pt>
                <c:pt idx="26077">
                  <c:v>103.2</c:v>
                </c:pt>
                <c:pt idx="26078">
                  <c:v>112.83</c:v>
                </c:pt>
                <c:pt idx="26079">
                  <c:v>112.38</c:v>
                </c:pt>
                <c:pt idx="26080">
                  <c:v>110.02</c:v>
                </c:pt>
                <c:pt idx="26081">
                  <c:v>100.17</c:v>
                </c:pt>
                <c:pt idx="26082">
                  <c:v>92</c:v>
                </c:pt>
                <c:pt idx="26083">
                  <c:v>91.52</c:v>
                </c:pt>
                <c:pt idx="26084">
                  <c:v>89.15</c:v>
                </c:pt>
                <c:pt idx="26085">
                  <c:v>92.27</c:v>
                </c:pt>
                <c:pt idx="26086">
                  <c:v>96.52</c:v>
                </c:pt>
                <c:pt idx="26087">
                  <c:v>97.18</c:v>
                </c:pt>
                <c:pt idx="26088">
                  <c:v>97.81</c:v>
                </c:pt>
                <c:pt idx="26089">
                  <c:v>98.5</c:v>
                </c:pt>
                <c:pt idx="26090">
                  <c:v>95.12</c:v>
                </c:pt>
                <c:pt idx="26091">
                  <c:v>84.86</c:v>
                </c:pt>
                <c:pt idx="26092">
                  <c:v>93</c:v>
                </c:pt>
                <c:pt idx="26093">
                  <c:v>98.23</c:v>
                </c:pt>
                <c:pt idx="26094">
                  <c:v>104.2</c:v>
                </c:pt>
                <c:pt idx="26095">
                  <c:v>106.79</c:v>
                </c:pt>
                <c:pt idx="26096">
                  <c:v>102.59</c:v>
                </c:pt>
                <c:pt idx="26097">
                  <c:v>104.53</c:v>
                </c:pt>
                <c:pt idx="26098">
                  <c:v>102.08</c:v>
                </c:pt>
                <c:pt idx="26099">
                  <c:v>102.25</c:v>
                </c:pt>
                <c:pt idx="26100">
                  <c:v>103.65</c:v>
                </c:pt>
                <c:pt idx="26101">
                  <c:v>105.87</c:v>
                </c:pt>
                <c:pt idx="26102">
                  <c:v>107.19</c:v>
                </c:pt>
                <c:pt idx="26103">
                  <c:v>95.38</c:v>
                </c:pt>
                <c:pt idx="26104">
                  <c:v>95.18</c:v>
                </c:pt>
                <c:pt idx="26105">
                  <c:v>108.88</c:v>
                </c:pt>
                <c:pt idx="26106">
                  <c:v>116.66</c:v>
                </c:pt>
                <c:pt idx="26107">
                  <c:v>113.18</c:v>
                </c:pt>
                <c:pt idx="26108">
                  <c:v>113.54</c:v>
                </c:pt>
                <c:pt idx="26109">
                  <c:v>111.61</c:v>
                </c:pt>
                <c:pt idx="26110">
                  <c:v>110.19</c:v>
                </c:pt>
                <c:pt idx="26111">
                  <c:v>110.78</c:v>
                </c:pt>
                <c:pt idx="26112">
                  <c:v>114.81</c:v>
                </c:pt>
                <c:pt idx="26113">
                  <c:v>115.5</c:v>
                </c:pt>
                <c:pt idx="26114">
                  <c:v>114.28</c:v>
                </c:pt>
                <c:pt idx="26115">
                  <c:v>107.44</c:v>
                </c:pt>
                <c:pt idx="26116">
                  <c:v>105.42</c:v>
                </c:pt>
                <c:pt idx="26117">
                  <c:v>106.11</c:v>
                </c:pt>
                <c:pt idx="26118">
                  <c:v>101.49</c:v>
                </c:pt>
                <c:pt idx="26119">
                  <c:v>102.8</c:v>
                </c:pt>
                <c:pt idx="26120">
                  <c:v>98.36</c:v>
                </c:pt>
                <c:pt idx="26121">
                  <c:v>98.44</c:v>
                </c:pt>
                <c:pt idx="26122">
                  <c:v>99.37</c:v>
                </c:pt>
                <c:pt idx="26123">
                  <c:v>100.35</c:v>
                </c:pt>
                <c:pt idx="26124">
                  <c:v>101.43</c:v>
                </c:pt>
                <c:pt idx="26125">
                  <c:v>102.31</c:v>
                </c:pt>
                <c:pt idx="26126">
                  <c:v>103.12</c:v>
                </c:pt>
                <c:pt idx="26127">
                  <c:v>100.72</c:v>
                </c:pt>
                <c:pt idx="26128">
                  <c:v>93.25</c:v>
                </c:pt>
                <c:pt idx="26129">
                  <c:v>94.2</c:v>
                </c:pt>
                <c:pt idx="26130">
                  <c:v>95.12</c:v>
                </c:pt>
                <c:pt idx="26131">
                  <c:v>96.42</c:v>
                </c:pt>
                <c:pt idx="26132">
                  <c:v>95.45</c:v>
                </c:pt>
                <c:pt idx="26133">
                  <c:v>97.83</c:v>
                </c:pt>
                <c:pt idx="26134">
                  <c:v>115.09</c:v>
                </c:pt>
                <c:pt idx="26135">
                  <c:v>117.25</c:v>
                </c:pt>
                <c:pt idx="26136">
                  <c:v>117.92</c:v>
                </c:pt>
                <c:pt idx="26137">
                  <c:v>115.5</c:v>
                </c:pt>
                <c:pt idx="26138">
                  <c:v>116.8</c:v>
                </c:pt>
                <c:pt idx="26139">
                  <c:v>115.19</c:v>
                </c:pt>
                <c:pt idx="26140">
                  <c:v>113.12</c:v>
                </c:pt>
                <c:pt idx="26141">
                  <c:v>103.08</c:v>
                </c:pt>
                <c:pt idx="26142">
                  <c:v>103.83</c:v>
                </c:pt>
                <c:pt idx="26143">
                  <c:v>104.85</c:v>
                </c:pt>
                <c:pt idx="26144">
                  <c:v>104.95</c:v>
                </c:pt>
                <c:pt idx="26145">
                  <c:v>97.46</c:v>
                </c:pt>
                <c:pt idx="26146">
                  <c:v>90.86</c:v>
                </c:pt>
                <c:pt idx="26147">
                  <c:v>87.57</c:v>
                </c:pt>
                <c:pt idx="26148">
                  <c:v>76.88</c:v>
                </c:pt>
                <c:pt idx="26149">
                  <c:v>71.239999999999995</c:v>
                </c:pt>
                <c:pt idx="26150">
                  <c:v>93.19</c:v>
                </c:pt>
                <c:pt idx="26151">
                  <c:v>93.88</c:v>
                </c:pt>
                <c:pt idx="26152">
                  <c:v>101.98</c:v>
                </c:pt>
                <c:pt idx="26153">
                  <c:v>104.53</c:v>
                </c:pt>
                <c:pt idx="26154">
                  <c:v>105.06</c:v>
                </c:pt>
                <c:pt idx="26155">
                  <c:v>104.95</c:v>
                </c:pt>
                <c:pt idx="26156">
                  <c:v>99.62</c:v>
                </c:pt>
                <c:pt idx="26157">
                  <c:v>99.78</c:v>
                </c:pt>
                <c:pt idx="26158">
                  <c:v>100.07</c:v>
                </c:pt>
                <c:pt idx="26159">
                  <c:v>95.16</c:v>
                </c:pt>
                <c:pt idx="26160">
                  <c:v>95.93</c:v>
                </c:pt>
                <c:pt idx="26161">
                  <c:v>96.95</c:v>
                </c:pt>
                <c:pt idx="26162">
                  <c:v>101.02</c:v>
                </c:pt>
                <c:pt idx="26163">
                  <c:v>102.65</c:v>
                </c:pt>
                <c:pt idx="26164">
                  <c:v>102.43</c:v>
                </c:pt>
                <c:pt idx="26165">
                  <c:v>101.45</c:v>
                </c:pt>
                <c:pt idx="26166">
                  <c:v>99.88</c:v>
                </c:pt>
                <c:pt idx="26167">
                  <c:v>95.14</c:v>
                </c:pt>
                <c:pt idx="26168">
                  <c:v>94.26</c:v>
                </c:pt>
                <c:pt idx="26169">
                  <c:v>94.37</c:v>
                </c:pt>
                <c:pt idx="26170">
                  <c:v>93.76</c:v>
                </c:pt>
                <c:pt idx="26171">
                  <c:v>93.78</c:v>
                </c:pt>
                <c:pt idx="26172">
                  <c:v>91.92</c:v>
                </c:pt>
                <c:pt idx="26173">
                  <c:v>88.42</c:v>
                </c:pt>
                <c:pt idx="26174">
                  <c:v>84.45</c:v>
                </c:pt>
                <c:pt idx="26175">
                  <c:v>82.58</c:v>
                </c:pt>
                <c:pt idx="26176">
                  <c:v>88.77</c:v>
                </c:pt>
                <c:pt idx="26177">
                  <c:v>102.88</c:v>
                </c:pt>
                <c:pt idx="26178">
                  <c:v>102.84</c:v>
                </c:pt>
                <c:pt idx="26179">
                  <c:v>102.31</c:v>
                </c:pt>
                <c:pt idx="26180">
                  <c:v>102.9</c:v>
                </c:pt>
                <c:pt idx="26181">
                  <c:v>102.31</c:v>
                </c:pt>
                <c:pt idx="26182">
                  <c:v>87.97</c:v>
                </c:pt>
                <c:pt idx="26183">
                  <c:v>91.19</c:v>
                </c:pt>
                <c:pt idx="26184">
                  <c:v>84.76</c:v>
                </c:pt>
                <c:pt idx="26185">
                  <c:v>102.88</c:v>
                </c:pt>
                <c:pt idx="26186">
                  <c:v>98.09</c:v>
                </c:pt>
                <c:pt idx="26187">
                  <c:v>99.74</c:v>
                </c:pt>
                <c:pt idx="26188">
                  <c:v>93.8</c:v>
                </c:pt>
                <c:pt idx="26189">
                  <c:v>96.87</c:v>
                </c:pt>
                <c:pt idx="26190">
                  <c:v>105.2</c:v>
                </c:pt>
                <c:pt idx="26191">
                  <c:v>107.29</c:v>
                </c:pt>
                <c:pt idx="26192">
                  <c:v>108.41</c:v>
                </c:pt>
                <c:pt idx="26193">
                  <c:v>100.41</c:v>
                </c:pt>
                <c:pt idx="26194">
                  <c:v>105.48</c:v>
                </c:pt>
                <c:pt idx="26195">
                  <c:v>99.5</c:v>
                </c:pt>
                <c:pt idx="26196">
                  <c:v>99.94</c:v>
                </c:pt>
                <c:pt idx="26197">
                  <c:v>102.98</c:v>
                </c:pt>
                <c:pt idx="26198">
                  <c:v>106.46</c:v>
                </c:pt>
                <c:pt idx="26199">
                  <c:v>105.26</c:v>
                </c:pt>
                <c:pt idx="26200">
                  <c:v>104.1</c:v>
                </c:pt>
                <c:pt idx="26201">
                  <c:v>105.63</c:v>
                </c:pt>
                <c:pt idx="26202">
                  <c:v>105.28</c:v>
                </c:pt>
                <c:pt idx="26203">
                  <c:v>104.53</c:v>
                </c:pt>
                <c:pt idx="26204">
                  <c:v>99.35</c:v>
                </c:pt>
                <c:pt idx="26205">
                  <c:v>102.45</c:v>
                </c:pt>
                <c:pt idx="26206">
                  <c:v>105.95</c:v>
                </c:pt>
                <c:pt idx="26207">
                  <c:v>101</c:v>
                </c:pt>
                <c:pt idx="26208">
                  <c:v>103.87</c:v>
                </c:pt>
                <c:pt idx="26209">
                  <c:v>103.08</c:v>
                </c:pt>
                <c:pt idx="26210">
                  <c:v>106.22</c:v>
                </c:pt>
                <c:pt idx="26211">
                  <c:v>104.44</c:v>
                </c:pt>
                <c:pt idx="26212">
                  <c:v>110.14</c:v>
                </c:pt>
                <c:pt idx="26213">
                  <c:v>111.83</c:v>
                </c:pt>
                <c:pt idx="26214">
                  <c:v>106.91</c:v>
                </c:pt>
                <c:pt idx="26215">
                  <c:v>106.32</c:v>
                </c:pt>
                <c:pt idx="26216">
                  <c:v>97.05</c:v>
                </c:pt>
                <c:pt idx="26217">
                  <c:v>93.25</c:v>
                </c:pt>
                <c:pt idx="26218">
                  <c:v>102.08</c:v>
                </c:pt>
                <c:pt idx="26219">
                  <c:v>95.34</c:v>
                </c:pt>
                <c:pt idx="26220">
                  <c:v>102.51</c:v>
                </c:pt>
                <c:pt idx="26221">
                  <c:v>103.32</c:v>
                </c:pt>
                <c:pt idx="26222">
                  <c:v>104.44</c:v>
                </c:pt>
                <c:pt idx="26223">
                  <c:v>101.78</c:v>
                </c:pt>
                <c:pt idx="26224">
                  <c:v>100.39</c:v>
                </c:pt>
                <c:pt idx="26225">
                  <c:v>108.78</c:v>
                </c:pt>
                <c:pt idx="26226">
                  <c:v>103.39</c:v>
                </c:pt>
                <c:pt idx="26227">
                  <c:v>98.66</c:v>
                </c:pt>
                <c:pt idx="26228">
                  <c:v>100.23</c:v>
                </c:pt>
                <c:pt idx="26229">
                  <c:v>100.66</c:v>
                </c:pt>
                <c:pt idx="26230">
                  <c:v>100.37</c:v>
                </c:pt>
                <c:pt idx="26231">
                  <c:v>93.23</c:v>
                </c:pt>
                <c:pt idx="26232">
                  <c:v>92.53</c:v>
                </c:pt>
                <c:pt idx="26233">
                  <c:v>92.49</c:v>
                </c:pt>
                <c:pt idx="26234">
                  <c:v>93.47</c:v>
                </c:pt>
                <c:pt idx="26235">
                  <c:v>92.72</c:v>
                </c:pt>
                <c:pt idx="26236">
                  <c:v>89.99</c:v>
                </c:pt>
                <c:pt idx="26237">
                  <c:v>93.86</c:v>
                </c:pt>
                <c:pt idx="26238">
                  <c:v>100.09</c:v>
                </c:pt>
                <c:pt idx="26239">
                  <c:v>101.9</c:v>
                </c:pt>
                <c:pt idx="26240">
                  <c:v>98.72</c:v>
                </c:pt>
                <c:pt idx="26241">
                  <c:v>100.33</c:v>
                </c:pt>
                <c:pt idx="26242">
                  <c:v>101.78</c:v>
                </c:pt>
                <c:pt idx="26243">
                  <c:v>100.74</c:v>
                </c:pt>
                <c:pt idx="26244">
                  <c:v>103.24</c:v>
                </c:pt>
                <c:pt idx="26245">
                  <c:v>88.03</c:v>
                </c:pt>
                <c:pt idx="26246">
                  <c:v>98.66</c:v>
                </c:pt>
                <c:pt idx="26247">
                  <c:v>98.46</c:v>
                </c:pt>
                <c:pt idx="26248">
                  <c:v>106.85</c:v>
                </c:pt>
                <c:pt idx="26249">
                  <c:v>106.05</c:v>
                </c:pt>
                <c:pt idx="26250">
                  <c:v>110.12</c:v>
                </c:pt>
                <c:pt idx="26251">
                  <c:v>104.61</c:v>
                </c:pt>
                <c:pt idx="26252">
                  <c:v>107.17</c:v>
                </c:pt>
                <c:pt idx="26253">
                  <c:v>109.33</c:v>
                </c:pt>
                <c:pt idx="26254">
                  <c:v>110.74</c:v>
                </c:pt>
                <c:pt idx="26255">
                  <c:v>109.9</c:v>
                </c:pt>
                <c:pt idx="26256">
                  <c:v>112.67</c:v>
                </c:pt>
                <c:pt idx="26257">
                  <c:v>109</c:v>
                </c:pt>
                <c:pt idx="26258">
                  <c:v>104.16</c:v>
                </c:pt>
                <c:pt idx="26259">
                  <c:v>102.18</c:v>
                </c:pt>
                <c:pt idx="26260">
                  <c:v>102.86</c:v>
                </c:pt>
                <c:pt idx="26261">
                  <c:v>102.57</c:v>
                </c:pt>
                <c:pt idx="26262">
                  <c:v>91.92</c:v>
                </c:pt>
                <c:pt idx="26263">
                  <c:v>98.95</c:v>
                </c:pt>
                <c:pt idx="26264">
                  <c:v>95.4</c:v>
                </c:pt>
                <c:pt idx="26265">
                  <c:v>91.11</c:v>
                </c:pt>
                <c:pt idx="26266">
                  <c:v>89.15</c:v>
                </c:pt>
                <c:pt idx="26267">
                  <c:v>88.81</c:v>
                </c:pt>
                <c:pt idx="26268">
                  <c:v>89.13</c:v>
                </c:pt>
                <c:pt idx="26269">
                  <c:v>92.84</c:v>
                </c:pt>
                <c:pt idx="26270">
                  <c:v>87.73</c:v>
                </c:pt>
                <c:pt idx="26271">
                  <c:v>88.79</c:v>
                </c:pt>
                <c:pt idx="26272">
                  <c:v>98.78</c:v>
                </c:pt>
                <c:pt idx="26273">
                  <c:v>96.16</c:v>
                </c:pt>
                <c:pt idx="26274">
                  <c:v>91.27</c:v>
                </c:pt>
                <c:pt idx="26275">
                  <c:v>89.72</c:v>
                </c:pt>
                <c:pt idx="26276">
                  <c:v>90.64</c:v>
                </c:pt>
                <c:pt idx="26277">
                  <c:v>91.6</c:v>
                </c:pt>
                <c:pt idx="26278">
                  <c:v>91.76</c:v>
                </c:pt>
                <c:pt idx="26279">
                  <c:v>84.19</c:v>
                </c:pt>
                <c:pt idx="26280">
                  <c:v>83.09</c:v>
                </c:pt>
                <c:pt idx="26281">
                  <c:v>63.24</c:v>
                </c:pt>
                <c:pt idx="26282">
                  <c:v>67.02</c:v>
                </c:pt>
                <c:pt idx="26283">
                  <c:v>66.09</c:v>
                </c:pt>
                <c:pt idx="26284">
                  <c:v>64.5</c:v>
                </c:pt>
                <c:pt idx="26285">
                  <c:v>74.290000000000006</c:v>
                </c:pt>
                <c:pt idx="26286">
                  <c:v>77.040000000000006</c:v>
                </c:pt>
                <c:pt idx="26287">
                  <c:v>69.39</c:v>
                </c:pt>
                <c:pt idx="26288">
                  <c:v>61.85</c:v>
                </c:pt>
                <c:pt idx="26289">
                  <c:v>59.63</c:v>
                </c:pt>
                <c:pt idx="26290">
                  <c:v>48.62</c:v>
                </c:pt>
                <c:pt idx="26291">
                  <c:v>47.17</c:v>
                </c:pt>
                <c:pt idx="26292">
                  <c:v>47.52</c:v>
                </c:pt>
                <c:pt idx="26293">
                  <c:v>47.87</c:v>
                </c:pt>
                <c:pt idx="26294">
                  <c:v>48.33</c:v>
                </c:pt>
                <c:pt idx="26295">
                  <c:v>49.49</c:v>
                </c:pt>
                <c:pt idx="26296">
                  <c:v>50.88</c:v>
                </c:pt>
                <c:pt idx="26297">
                  <c:v>51.24</c:v>
                </c:pt>
                <c:pt idx="26298">
                  <c:v>51.67</c:v>
                </c:pt>
                <c:pt idx="26299">
                  <c:v>52.04</c:v>
                </c:pt>
                <c:pt idx="26300">
                  <c:v>52.41</c:v>
                </c:pt>
                <c:pt idx="26301">
                  <c:v>51.18</c:v>
                </c:pt>
                <c:pt idx="26302">
                  <c:v>54.99</c:v>
                </c:pt>
                <c:pt idx="26303">
                  <c:v>61.12</c:v>
                </c:pt>
                <c:pt idx="26304">
                  <c:v>58.41</c:v>
                </c:pt>
                <c:pt idx="26305">
                  <c:v>59.12</c:v>
                </c:pt>
                <c:pt idx="26306">
                  <c:v>60.98</c:v>
                </c:pt>
                <c:pt idx="26307">
                  <c:v>79.260000000000005</c:v>
                </c:pt>
                <c:pt idx="26308">
                  <c:v>79.81</c:v>
                </c:pt>
                <c:pt idx="26309">
                  <c:v>80.95</c:v>
                </c:pt>
                <c:pt idx="26310">
                  <c:v>81.819999999999993</c:v>
                </c:pt>
                <c:pt idx="26311">
                  <c:v>82.56</c:v>
                </c:pt>
                <c:pt idx="26312">
                  <c:v>82.94</c:v>
                </c:pt>
                <c:pt idx="26313">
                  <c:v>82.99</c:v>
                </c:pt>
                <c:pt idx="26314">
                  <c:v>82.86</c:v>
                </c:pt>
                <c:pt idx="26315">
                  <c:v>83.64</c:v>
                </c:pt>
                <c:pt idx="26316">
                  <c:v>80.58</c:v>
                </c:pt>
                <c:pt idx="26317">
                  <c:v>80.010000000000005</c:v>
                </c:pt>
                <c:pt idx="26318">
                  <c:v>83.64</c:v>
                </c:pt>
                <c:pt idx="26319">
                  <c:v>81.87</c:v>
                </c:pt>
                <c:pt idx="26320">
                  <c:v>80.91</c:v>
                </c:pt>
                <c:pt idx="26321">
                  <c:v>82.48</c:v>
                </c:pt>
                <c:pt idx="26322">
                  <c:v>77.77</c:v>
                </c:pt>
                <c:pt idx="26323">
                  <c:v>67.8</c:v>
                </c:pt>
                <c:pt idx="26324">
                  <c:v>75</c:v>
                </c:pt>
                <c:pt idx="26325">
                  <c:v>78.989999999999995</c:v>
                </c:pt>
                <c:pt idx="26326">
                  <c:v>84.31</c:v>
                </c:pt>
                <c:pt idx="26327">
                  <c:v>86.12</c:v>
                </c:pt>
                <c:pt idx="26328">
                  <c:v>84.29</c:v>
                </c:pt>
                <c:pt idx="26329">
                  <c:v>85.92</c:v>
                </c:pt>
                <c:pt idx="26330">
                  <c:v>84.68</c:v>
                </c:pt>
                <c:pt idx="26331">
                  <c:v>85.43</c:v>
                </c:pt>
                <c:pt idx="26332">
                  <c:v>83.29</c:v>
                </c:pt>
                <c:pt idx="26333">
                  <c:v>84.39</c:v>
                </c:pt>
                <c:pt idx="26334">
                  <c:v>81.03</c:v>
                </c:pt>
                <c:pt idx="26335">
                  <c:v>73.31</c:v>
                </c:pt>
                <c:pt idx="26336">
                  <c:v>76.98</c:v>
                </c:pt>
                <c:pt idx="26337">
                  <c:v>76.510000000000005</c:v>
                </c:pt>
                <c:pt idx="26338">
                  <c:v>73.5</c:v>
                </c:pt>
                <c:pt idx="26339">
                  <c:v>69.39</c:v>
                </c:pt>
                <c:pt idx="26340">
                  <c:v>70.260000000000005</c:v>
                </c:pt>
                <c:pt idx="26341">
                  <c:v>71.05</c:v>
                </c:pt>
                <c:pt idx="26342">
                  <c:v>72.150000000000006</c:v>
                </c:pt>
                <c:pt idx="26343">
                  <c:v>73.11</c:v>
                </c:pt>
                <c:pt idx="26344">
                  <c:v>74.11</c:v>
                </c:pt>
                <c:pt idx="26345">
                  <c:v>75.23</c:v>
                </c:pt>
                <c:pt idx="26346">
                  <c:v>76.37</c:v>
                </c:pt>
                <c:pt idx="26347">
                  <c:v>77.61</c:v>
                </c:pt>
                <c:pt idx="26348">
                  <c:v>77.61</c:v>
                </c:pt>
                <c:pt idx="26349">
                  <c:v>72.48</c:v>
                </c:pt>
                <c:pt idx="26350">
                  <c:v>73.36</c:v>
                </c:pt>
                <c:pt idx="26351">
                  <c:v>74.25</c:v>
                </c:pt>
                <c:pt idx="26352">
                  <c:v>74.86</c:v>
                </c:pt>
                <c:pt idx="26353">
                  <c:v>76.650000000000006</c:v>
                </c:pt>
                <c:pt idx="26354">
                  <c:v>78.75</c:v>
                </c:pt>
                <c:pt idx="26355">
                  <c:v>75.39</c:v>
                </c:pt>
                <c:pt idx="26356">
                  <c:v>77.709999999999994</c:v>
                </c:pt>
                <c:pt idx="26357">
                  <c:v>100.74</c:v>
                </c:pt>
                <c:pt idx="26358">
                  <c:v>102.18</c:v>
                </c:pt>
                <c:pt idx="26359">
                  <c:v>102.57</c:v>
                </c:pt>
                <c:pt idx="26360">
                  <c:v>100.96</c:v>
                </c:pt>
                <c:pt idx="26361">
                  <c:v>101.11</c:v>
                </c:pt>
                <c:pt idx="26362">
                  <c:v>86.96</c:v>
                </c:pt>
                <c:pt idx="26363">
                  <c:v>86.39</c:v>
                </c:pt>
                <c:pt idx="26364">
                  <c:v>83.03</c:v>
                </c:pt>
                <c:pt idx="26365">
                  <c:v>73.209999999999994</c:v>
                </c:pt>
                <c:pt idx="26366">
                  <c:v>76.760000000000005</c:v>
                </c:pt>
                <c:pt idx="26367">
                  <c:v>77.06</c:v>
                </c:pt>
                <c:pt idx="26368">
                  <c:v>70.44</c:v>
                </c:pt>
                <c:pt idx="26369">
                  <c:v>77.349999999999994</c:v>
                </c:pt>
                <c:pt idx="26370">
                  <c:v>68.27</c:v>
                </c:pt>
                <c:pt idx="26371">
                  <c:v>68.75</c:v>
                </c:pt>
                <c:pt idx="26372">
                  <c:v>72.05</c:v>
                </c:pt>
                <c:pt idx="26373">
                  <c:v>64.17</c:v>
                </c:pt>
                <c:pt idx="26374">
                  <c:v>63.28</c:v>
                </c:pt>
                <c:pt idx="26375">
                  <c:v>63.56</c:v>
                </c:pt>
                <c:pt idx="26376">
                  <c:v>64.25</c:v>
                </c:pt>
                <c:pt idx="26377">
                  <c:v>65.010000000000005</c:v>
                </c:pt>
                <c:pt idx="26378">
                  <c:v>65.349999999999994</c:v>
                </c:pt>
                <c:pt idx="26379">
                  <c:v>65.37</c:v>
                </c:pt>
                <c:pt idx="26380">
                  <c:v>65.25</c:v>
                </c:pt>
                <c:pt idx="26381">
                  <c:v>65.349999999999994</c:v>
                </c:pt>
                <c:pt idx="26382">
                  <c:v>59.88</c:v>
                </c:pt>
                <c:pt idx="26383">
                  <c:v>60</c:v>
                </c:pt>
                <c:pt idx="26384">
                  <c:v>60.51</c:v>
                </c:pt>
                <c:pt idx="26385">
                  <c:v>64.400000000000006</c:v>
                </c:pt>
                <c:pt idx="26386">
                  <c:v>66.39</c:v>
                </c:pt>
                <c:pt idx="26387">
                  <c:v>66.739999999999995</c:v>
                </c:pt>
                <c:pt idx="26388">
                  <c:v>66.88</c:v>
                </c:pt>
                <c:pt idx="26389">
                  <c:v>68.25</c:v>
                </c:pt>
                <c:pt idx="26390">
                  <c:v>68.02</c:v>
                </c:pt>
                <c:pt idx="26391">
                  <c:v>61.59</c:v>
                </c:pt>
                <c:pt idx="26392">
                  <c:v>59.78</c:v>
                </c:pt>
                <c:pt idx="26393">
                  <c:v>55.42</c:v>
                </c:pt>
                <c:pt idx="26394">
                  <c:v>48.37</c:v>
                </c:pt>
                <c:pt idx="26395">
                  <c:v>51.41</c:v>
                </c:pt>
                <c:pt idx="26396">
                  <c:v>51.73</c:v>
                </c:pt>
                <c:pt idx="26397">
                  <c:v>51.96</c:v>
                </c:pt>
                <c:pt idx="26398">
                  <c:v>52.28</c:v>
                </c:pt>
                <c:pt idx="26399">
                  <c:v>52.57</c:v>
                </c:pt>
                <c:pt idx="26400">
                  <c:v>52.91</c:v>
                </c:pt>
                <c:pt idx="26401">
                  <c:v>53.24</c:v>
                </c:pt>
                <c:pt idx="26402">
                  <c:v>53.63</c:v>
                </c:pt>
                <c:pt idx="26403">
                  <c:v>53.99</c:v>
                </c:pt>
                <c:pt idx="26404">
                  <c:v>54.48</c:v>
                </c:pt>
                <c:pt idx="26405">
                  <c:v>59.39</c:v>
                </c:pt>
                <c:pt idx="26406">
                  <c:v>81.52</c:v>
                </c:pt>
                <c:pt idx="26407">
                  <c:v>91.52</c:v>
                </c:pt>
                <c:pt idx="26408">
                  <c:v>76.08</c:v>
                </c:pt>
                <c:pt idx="26409">
                  <c:v>70.989999999999995</c:v>
                </c:pt>
                <c:pt idx="26410">
                  <c:v>71.599999999999994</c:v>
                </c:pt>
                <c:pt idx="26411">
                  <c:v>72.010000000000005</c:v>
                </c:pt>
                <c:pt idx="26412">
                  <c:v>68.98</c:v>
                </c:pt>
                <c:pt idx="26413">
                  <c:v>67.92</c:v>
                </c:pt>
                <c:pt idx="26414">
                  <c:v>68.08</c:v>
                </c:pt>
                <c:pt idx="26415">
                  <c:v>68.16</c:v>
                </c:pt>
                <c:pt idx="26416">
                  <c:v>68.14</c:v>
                </c:pt>
                <c:pt idx="26417">
                  <c:v>68.27</c:v>
                </c:pt>
                <c:pt idx="26418">
                  <c:v>68.489999999999995</c:v>
                </c:pt>
                <c:pt idx="26419">
                  <c:v>66.64</c:v>
                </c:pt>
                <c:pt idx="26420">
                  <c:v>66.25</c:v>
                </c:pt>
                <c:pt idx="26421">
                  <c:v>69.569999999999993</c:v>
                </c:pt>
                <c:pt idx="26422">
                  <c:v>70.650000000000006</c:v>
                </c:pt>
                <c:pt idx="26423">
                  <c:v>71.790000000000006</c:v>
                </c:pt>
                <c:pt idx="26424">
                  <c:v>72.97</c:v>
                </c:pt>
                <c:pt idx="26425">
                  <c:v>73.95</c:v>
                </c:pt>
                <c:pt idx="26426">
                  <c:v>74.72</c:v>
                </c:pt>
                <c:pt idx="26427">
                  <c:v>75.33</c:v>
                </c:pt>
                <c:pt idx="26428">
                  <c:v>65.31</c:v>
                </c:pt>
                <c:pt idx="26429">
                  <c:v>60.47</c:v>
                </c:pt>
                <c:pt idx="26430">
                  <c:v>55.83</c:v>
                </c:pt>
                <c:pt idx="26431">
                  <c:v>54.38</c:v>
                </c:pt>
                <c:pt idx="26432">
                  <c:v>71.3</c:v>
                </c:pt>
                <c:pt idx="26433">
                  <c:v>72.11</c:v>
                </c:pt>
                <c:pt idx="26434">
                  <c:v>64.87</c:v>
                </c:pt>
                <c:pt idx="26435">
                  <c:v>68.73</c:v>
                </c:pt>
                <c:pt idx="26436">
                  <c:v>69.91</c:v>
                </c:pt>
                <c:pt idx="26437">
                  <c:v>70.97</c:v>
                </c:pt>
                <c:pt idx="26438">
                  <c:v>71.709999999999994</c:v>
                </c:pt>
                <c:pt idx="26439">
                  <c:v>72.44</c:v>
                </c:pt>
                <c:pt idx="26440">
                  <c:v>72.91</c:v>
                </c:pt>
                <c:pt idx="26441">
                  <c:v>73.400000000000006</c:v>
                </c:pt>
                <c:pt idx="26442">
                  <c:v>88.46</c:v>
                </c:pt>
                <c:pt idx="26443">
                  <c:v>86.24</c:v>
                </c:pt>
                <c:pt idx="26444">
                  <c:v>86.57</c:v>
                </c:pt>
                <c:pt idx="26445">
                  <c:v>88.2</c:v>
                </c:pt>
                <c:pt idx="26446">
                  <c:v>75.489999999999995</c:v>
                </c:pt>
                <c:pt idx="26447">
                  <c:v>96.04</c:v>
                </c:pt>
                <c:pt idx="26448">
                  <c:v>91.94</c:v>
                </c:pt>
                <c:pt idx="26449">
                  <c:v>92.39</c:v>
                </c:pt>
                <c:pt idx="26450">
                  <c:v>97.11</c:v>
                </c:pt>
                <c:pt idx="26451">
                  <c:v>95.87</c:v>
                </c:pt>
                <c:pt idx="26452">
                  <c:v>94.75</c:v>
                </c:pt>
                <c:pt idx="26453">
                  <c:v>98.74</c:v>
                </c:pt>
                <c:pt idx="26454">
                  <c:v>103.14</c:v>
                </c:pt>
                <c:pt idx="26455">
                  <c:v>103.49</c:v>
                </c:pt>
                <c:pt idx="26456">
                  <c:v>104.32</c:v>
                </c:pt>
                <c:pt idx="26457">
                  <c:v>103.53</c:v>
                </c:pt>
                <c:pt idx="26458">
                  <c:v>103.83</c:v>
                </c:pt>
                <c:pt idx="26459">
                  <c:v>105.22</c:v>
                </c:pt>
                <c:pt idx="26460">
                  <c:v>102.2</c:v>
                </c:pt>
                <c:pt idx="26461">
                  <c:v>99.62</c:v>
                </c:pt>
                <c:pt idx="26462">
                  <c:v>99.62</c:v>
                </c:pt>
                <c:pt idx="26463">
                  <c:v>101.04</c:v>
                </c:pt>
                <c:pt idx="26464">
                  <c:v>100.78</c:v>
                </c:pt>
                <c:pt idx="26465">
                  <c:v>100.05</c:v>
                </c:pt>
                <c:pt idx="26466">
                  <c:v>92.86</c:v>
                </c:pt>
                <c:pt idx="26467">
                  <c:v>98.28</c:v>
                </c:pt>
                <c:pt idx="26468">
                  <c:v>94.88</c:v>
                </c:pt>
                <c:pt idx="26469">
                  <c:v>93.59</c:v>
                </c:pt>
                <c:pt idx="26470">
                  <c:v>94.51</c:v>
                </c:pt>
                <c:pt idx="26471">
                  <c:v>95.73</c:v>
                </c:pt>
                <c:pt idx="26472">
                  <c:v>94.08</c:v>
                </c:pt>
                <c:pt idx="26473">
                  <c:v>97.68</c:v>
                </c:pt>
                <c:pt idx="26474">
                  <c:v>98.5</c:v>
                </c:pt>
                <c:pt idx="26475">
                  <c:v>99.48</c:v>
                </c:pt>
                <c:pt idx="26476">
                  <c:v>100.49</c:v>
                </c:pt>
                <c:pt idx="26477">
                  <c:v>101.33</c:v>
                </c:pt>
                <c:pt idx="26478">
                  <c:v>95.34</c:v>
                </c:pt>
                <c:pt idx="26479">
                  <c:v>91.35</c:v>
                </c:pt>
                <c:pt idx="26480">
                  <c:v>91.74</c:v>
                </c:pt>
                <c:pt idx="26481">
                  <c:v>88.22</c:v>
                </c:pt>
                <c:pt idx="26482">
                  <c:v>88.38</c:v>
                </c:pt>
                <c:pt idx="26483">
                  <c:v>89.24</c:v>
                </c:pt>
                <c:pt idx="26484">
                  <c:v>89.77</c:v>
                </c:pt>
                <c:pt idx="26485">
                  <c:v>89.24</c:v>
                </c:pt>
                <c:pt idx="26486">
                  <c:v>90.31</c:v>
                </c:pt>
                <c:pt idx="26487">
                  <c:v>91.56</c:v>
                </c:pt>
                <c:pt idx="26488">
                  <c:v>83.82</c:v>
                </c:pt>
                <c:pt idx="26489">
                  <c:v>91.68</c:v>
                </c:pt>
                <c:pt idx="26490">
                  <c:v>89.87</c:v>
                </c:pt>
                <c:pt idx="26491">
                  <c:v>91.01</c:v>
                </c:pt>
                <c:pt idx="26492">
                  <c:v>92.29</c:v>
                </c:pt>
                <c:pt idx="26493">
                  <c:v>93.96</c:v>
                </c:pt>
                <c:pt idx="26494">
                  <c:v>91.41</c:v>
                </c:pt>
                <c:pt idx="26495">
                  <c:v>93.39</c:v>
                </c:pt>
                <c:pt idx="26496">
                  <c:v>94.94</c:v>
                </c:pt>
                <c:pt idx="26497">
                  <c:v>96.87</c:v>
                </c:pt>
                <c:pt idx="26498">
                  <c:v>98.44</c:v>
                </c:pt>
                <c:pt idx="26499">
                  <c:v>96.46</c:v>
                </c:pt>
                <c:pt idx="26500">
                  <c:v>90.03</c:v>
                </c:pt>
                <c:pt idx="26501">
                  <c:v>93.17</c:v>
                </c:pt>
                <c:pt idx="26502">
                  <c:v>89.68</c:v>
                </c:pt>
                <c:pt idx="26503">
                  <c:v>84.55</c:v>
                </c:pt>
                <c:pt idx="26504">
                  <c:v>86.51</c:v>
                </c:pt>
                <c:pt idx="26505">
                  <c:v>81.8</c:v>
                </c:pt>
                <c:pt idx="26506">
                  <c:v>76.55</c:v>
                </c:pt>
                <c:pt idx="26507">
                  <c:v>76.88</c:v>
                </c:pt>
                <c:pt idx="26508">
                  <c:v>70.099999999999994</c:v>
                </c:pt>
                <c:pt idx="26509">
                  <c:v>63.18</c:v>
                </c:pt>
                <c:pt idx="26510">
                  <c:v>58.35</c:v>
                </c:pt>
                <c:pt idx="26511">
                  <c:v>58.8</c:v>
                </c:pt>
                <c:pt idx="26512">
                  <c:v>59.35</c:v>
                </c:pt>
                <c:pt idx="26513">
                  <c:v>60.35</c:v>
                </c:pt>
                <c:pt idx="26514">
                  <c:v>89.46</c:v>
                </c:pt>
                <c:pt idx="26515">
                  <c:v>86.67</c:v>
                </c:pt>
                <c:pt idx="26516">
                  <c:v>87.61</c:v>
                </c:pt>
                <c:pt idx="26517">
                  <c:v>88.6</c:v>
                </c:pt>
                <c:pt idx="26518">
                  <c:v>89.68</c:v>
                </c:pt>
                <c:pt idx="26519">
                  <c:v>90.99</c:v>
                </c:pt>
                <c:pt idx="26520">
                  <c:v>92.43</c:v>
                </c:pt>
                <c:pt idx="26521">
                  <c:v>93.98</c:v>
                </c:pt>
                <c:pt idx="26522">
                  <c:v>95.65</c:v>
                </c:pt>
                <c:pt idx="26523">
                  <c:v>87.57</c:v>
                </c:pt>
                <c:pt idx="26524">
                  <c:v>79.08</c:v>
                </c:pt>
                <c:pt idx="26525">
                  <c:v>80.09</c:v>
                </c:pt>
                <c:pt idx="26526">
                  <c:v>74.11</c:v>
                </c:pt>
                <c:pt idx="26527">
                  <c:v>73.819999999999993</c:v>
                </c:pt>
                <c:pt idx="26528">
                  <c:v>74.41</c:v>
                </c:pt>
                <c:pt idx="26529">
                  <c:v>74.98</c:v>
                </c:pt>
                <c:pt idx="26530">
                  <c:v>75.41</c:v>
                </c:pt>
                <c:pt idx="26531">
                  <c:v>75.72</c:v>
                </c:pt>
                <c:pt idx="26532">
                  <c:v>73.86</c:v>
                </c:pt>
                <c:pt idx="26533">
                  <c:v>60.75</c:v>
                </c:pt>
                <c:pt idx="26534">
                  <c:v>62.18</c:v>
                </c:pt>
                <c:pt idx="26535">
                  <c:v>61.59</c:v>
                </c:pt>
                <c:pt idx="26536">
                  <c:v>60.26</c:v>
                </c:pt>
                <c:pt idx="26537">
                  <c:v>60.33</c:v>
                </c:pt>
                <c:pt idx="26538">
                  <c:v>60.41</c:v>
                </c:pt>
                <c:pt idx="26539">
                  <c:v>60.43</c:v>
                </c:pt>
                <c:pt idx="26540">
                  <c:v>60.45</c:v>
                </c:pt>
                <c:pt idx="26541">
                  <c:v>57.29</c:v>
                </c:pt>
                <c:pt idx="26542">
                  <c:v>56.38</c:v>
                </c:pt>
                <c:pt idx="26543">
                  <c:v>56.27</c:v>
                </c:pt>
                <c:pt idx="26544">
                  <c:v>49.98</c:v>
                </c:pt>
                <c:pt idx="26545">
                  <c:v>56.36</c:v>
                </c:pt>
                <c:pt idx="26546">
                  <c:v>62.22</c:v>
                </c:pt>
                <c:pt idx="26547">
                  <c:v>62.95</c:v>
                </c:pt>
                <c:pt idx="26548">
                  <c:v>60.65</c:v>
                </c:pt>
                <c:pt idx="26549">
                  <c:v>57.37</c:v>
                </c:pt>
                <c:pt idx="26550">
                  <c:v>57.64</c:v>
                </c:pt>
                <c:pt idx="26551">
                  <c:v>58.43</c:v>
                </c:pt>
                <c:pt idx="26552">
                  <c:v>77.349999999999994</c:v>
                </c:pt>
                <c:pt idx="26553">
                  <c:v>74.33</c:v>
                </c:pt>
                <c:pt idx="26554">
                  <c:v>75.66</c:v>
                </c:pt>
                <c:pt idx="26555">
                  <c:v>82.13</c:v>
                </c:pt>
                <c:pt idx="26556">
                  <c:v>93.98</c:v>
                </c:pt>
                <c:pt idx="26557">
                  <c:v>94.59</c:v>
                </c:pt>
                <c:pt idx="26558">
                  <c:v>94.59</c:v>
                </c:pt>
                <c:pt idx="26559">
                  <c:v>94.47</c:v>
                </c:pt>
                <c:pt idx="26560">
                  <c:v>94.63</c:v>
                </c:pt>
                <c:pt idx="26561">
                  <c:v>95.02</c:v>
                </c:pt>
                <c:pt idx="26562">
                  <c:v>95.77</c:v>
                </c:pt>
                <c:pt idx="26563">
                  <c:v>96.85</c:v>
                </c:pt>
                <c:pt idx="26564">
                  <c:v>97.89</c:v>
                </c:pt>
                <c:pt idx="26565">
                  <c:v>98.72</c:v>
                </c:pt>
                <c:pt idx="26566">
                  <c:v>99.72</c:v>
                </c:pt>
                <c:pt idx="26567">
                  <c:v>97.62</c:v>
                </c:pt>
                <c:pt idx="26568">
                  <c:v>94.33</c:v>
                </c:pt>
                <c:pt idx="26569">
                  <c:v>95.4</c:v>
                </c:pt>
                <c:pt idx="26570">
                  <c:v>95.45</c:v>
                </c:pt>
                <c:pt idx="26571">
                  <c:v>93.31</c:v>
                </c:pt>
                <c:pt idx="26572">
                  <c:v>93.71</c:v>
                </c:pt>
                <c:pt idx="26573">
                  <c:v>94.85</c:v>
                </c:pt>
                <c:pt idx="26574">
                  <c:v>91.5</c:v>
                </c:pt>
                <c:pt idx="26575">
                  <c:v>88.2</c:v>
                </c:pt>
                <c:pt idx="26576">
                  <c:v>94.63</c:v>
                </c:pt>
                <c:pt idx="26577">
                  <c:v>97.79</c:v>
                </c:pt>
                <c:pt idx="26578">
                  <c:v>98.74</c:v>
                </c:pt>
                <c:pt idx="26579">
                  <c:v>72.34</c:v>
                </c:pt>
                <c:pt idx="26580">
                  <c:v>57.96</c:v>
                </c:pt>
                <c:pt idx="26581">
                  <c:v>57.84</c:v>
                </c:pt>
                <c:pt idx="26582">
                  <c:v>57.78</c:v>
                </c:pt>
                <c:pt idx="26583">
                  <c:v>57.56</c:v>
                </c:pt>
                <c:pt idx="26584">
                  <c:v>57.15</c:v>
                </c:pt>
                <c:pt idx="26585">
                  <c:v>56.95</c:v>
                </c:pt>
                <c:pt idx="26586">
                  <c:v>53.5</c:v>
                </c:pt>
                <c:pt idx="26587">
                  <c:v>50.41</c:v>
                </c:pt>
                <c:pt idx="26588">
                  <c:v>50.33</c:v>
                </c:pt>
                <c:pt idx="26589">
                  <c:v>50.29</c:v>
                </c:pt>
                <c:pt idx="26590">
                  <c:v>50.23</c:v>
                </c:pt>
                <c:pt idx="26591">
                  <c:v>50.17</c:v>
                </c:pt>
                <c:pt idx="26592">
                  <c:v>50.21</c:v>
                </c:pt>
                <c:pt idx="26593">
                  <c:v>50.47</c:v>
                </c:pt>
                <c:pt idx="26594">
                  <c:v>51.31</c:v>
                </c:pt>
                <c:pt idx="26595">
                  <c:v>53.46</c:v>
                </c:pt>
                <c:pt idx="26596">
                  <c:v>44.49</c:v>
                </c:pt>
                <c:pt idx="26597">
                  <c:v>44.3</c:v>
                </c:pt>
                <c:pt idx="26598">
                  <c:v>44.49</c:v>
                </c:pt>
                <c:pt idx="26599">
                  <c:v>44.65</c:v>
                </c:pt>
                <c:pt idx="26600">
                  <c:v>55.4</c:v>
                </c:pt>
                <c:pt idx="26601">
                  <c:v>60.9</c:v>
                </c:pt>
                <c:pt idx="26602">
                  <c:v>59.73</c:v>
                </c:pt>
                <c:pt idx="26603">
                  <c:v>60.83</c:v>
                </c:pt>
                <c:pt idx="26604">
                  <c:v>58.7</c:v>
                </c:pt>
                <c:pt idx="26605">
                  <c:v>59.41</c:v>
                </c:pt>
                <c:pt idx="26606">
                  <c:v>60.55</c:v>
                </c:pt>
                <c:pt idx="26607">
                  <c:v>53.65</c:v>
                </c:pt>
                <c:pt idx="26608">
                  <c:v>54.91</c:v>
                </c:pt>
                <c:pt idx="26609">
                  <c:v>56.03</c:v>
                </c:pt>
                <c:pt idx="26610">
                  <c:v>57.01</c:v>
                </c:pt>
                <c:pt idx="26611">
                  <c:v>57.96</c:v>
                </c:pt>
                <c:pt idx="26612">
                  <c:v>59.02</c:v>
                </c:pt>
                <c:pt idx="26613">
                  <c:v>60.43</c:v>
                </c:pt>
                <c:pt idx="26614">
                  <c:v>61.08</c:v>
                </c:pt>
                <c:pt idx="26615">
                  <c:v>42.29</c:v>
                </c:pt>
                <c:pt idx="26616">
                  <c:v>47.52</c:v>
                </c:pt>
                <c:pt idx="26617">
                  <c:v>71.989999999999995</c:v>
                </c:pt>
                <c:pt idx="26618">
                  <c:v>65.86</c:v>
                </c:pt>
                <c:pt idx="26619">
                  <c:v>66.290000000000006</c:v>
                </c:pt>
                <c:pt idx="26620">
                  <c:v>80.66</c:v>
                </c:pt>
                <c:pt idx="26621">
                  <c:v>80.239999999999995</c:v>
                </c:pt>
                <c:pt idx="26622">
                  <c:v>75.47</c:v>
                </c:pt>
                <c:pt idx="26623">
                  <c:v>70.77</c:v>
                </c:pt>
                <c:pt idx="26624">
                  <c:v>70.14</c:v>
                </c:pt>
                <c:pt idx="26625">
                  <c:v>70.34</c:v>
                </c:pt>
                <c:pt idx="26626">
                  <c:v>70.38</c:v>
                </c:pt>
                <c:pt idx="26627">
                  <c:v>70.180000000000007</c:v>
                </c:pt>
                <c:pt idx="26628">
                  <c:v>70.040000000000006</c:v>
                </c:pt>
                <c:pt idx="26629">
                  <c:v>70.02</c:v>
                </c:pt>
                <c:pt idx="26630">
                  <c:v>62.85</c:v>
                </c:pt>
                <c:pt idx="26631">
                  <c:v>62.91</c:v>
                </c:pt>
                <c:pt idx="26632">
                  <c:v>50.15</c:v>
                </c:pt>
                <c:pt idx="26633">
                  <c:v>47.32</c:v>
                </c:pt>
                <c:pt idx="26634">
                  <c:v>47.76</c:v>
                </c:pt>
                <c:pt idx="26635">
                  <c:v>48.25</c:v>
                </c:pt>
                <c:pt idx="26636">
                  <c:v>48.6</c:v>
                </c:pt>
                <c:pt idx="26637">
                  <c:v>49.13</c:v>
                </c:pt>
                <c:pt idx="26638">
                  <c:v>43.24</c:v>
                </c:pt>
                <c:pt idx="26639">
                  <c:v>43.33</c:v>
                </c:pt>
                <c:pt idx="26640">
                  <c:v>44</c:v>
                </c:pt>
                <c:pt idx="26641">
                  <c:v>68.88</c:v>
                </c:pt>
                <c:pt idx="26642">
                  <c:v>62.06</c:v>
                </c:pt>
                <c:pt idx="26643">
                  <c:v>62.85</c:v>
                </c:pt>
                <c:pt idx="26644">
                  <c:v>63.56</c:v>
                </c:pt>
                <c:pt idx="26645">
                  <c:v>64.23</c:v>
                </c:pt>
                <c:pt idx="26646">
                  <c:v>64.8</c:v>
                </c:pt>
                <c:pt idx="26647">
                  <c:v>63.16</c:v>
                </c:pt>
                <c:pt idx="26648">
                  <c:v>63.58</c:v>
                </c:pt>
                <c:pt idx="26649">
                  <c:v>64.34</c:v>
                </c:pt>
                <c:pt idx="26650">
                  <c:v>65.069999999999993</c:v>
                </c:pt>
                <c:pt idx="26651">
                  <c:v>65.88</c:v>
                </c:pt>
                <c:pt idx="26652">
                  <c:v>66.66</c:v>
                </c:pt>
                <c:pt idx="26653">
                  <c:v>67.59</c:v>
                </c:pt>
                <c:pt idx="26654">
                  <c:v>66.739999999999995</c:v>
                </c:pt>
                <c:pt idx="26655">
                  <c:v>65.5</c:v>
                </c:pt>
                <c:pt idx="26656">
                  <c:v>66.7</c:v>
                </c:pt>
                <c:pt idx="26657">
                  <c:v>68</c:v>
                </c:pt>
                <c:pt idx="26658">
                  <c:v>60.69</c:v>
                </c:pt>
                <c:pt idx="26659">
                  <c:v>56.66</c:v>
                </c:pt>
                <c:pt idx="26660">
                  <c:v>56.93</c:v>
                </c:pt>
                <c:pt idx="26661">
                  <c:v>44.65</c:v>
                </c:pt>
                <c:pt idx="26662">
                  <c:v>44.99</c:v>
                </c:pt>
                <c:pt idx="26663">
                  <c:v>45.12</c:v>
                </c:pt>
                <c:pt idx="26664">
                  <c:v>45.18</c:v>
                </c:pt>
                <c:pt idx="26665">
                  <c:v>31.536999999999999</c:v>
                </c:pt>
                <c:pt idx="26666">
                  <c:v>30.071000000000002</c:v>
                </c:pt>
                <c:pt idx="26667">
                  <c:v>30.091000000000001</c:v>
                </c:pt>
                <c:pt idx="26668">
                  <c:v>30.071000000000002</c:v>
                </c:pt>
                <c:pt idx="26669">
                  <c:v>30.03</c:v>
                </c:pt>
                <c:pt idx="26670">
                  <c:v>29.99</c:v>
                </c:pt>
                <c:pt idx="26671">
                  <c:v>29.969000000000001</c:v>
                </c:pt>
                <c:pt idx="26672">
                  <c:v>29.928000000000001</c:v>
                </c:pt>
                <c:pt idx="26673">
                  <c:v>29.928000000000001</c:v>
                </c:pt>
                <c:pt idx="26674">
                  <c:v>29.908000000000001</c:v>
                </c:pt>
                <c:pt idx="26675">
                  <c:v>29.908000000000001</c:v>
                </c:pt>
                <c:pt idx="26676">
                  <c:v>29.888000000000002</c:v>
                </c:pt>
                <c:pt idx="26677">
                  <c:v>29.908000000000001</c:v>
                </c:pt>
                <c:pt idx="26678">
                  <c:v>29.867000000000001</c:v>
                </c:pt>
                <c:pt idx="26679">
                  <c:v>29.765999999999998</c:v>
                </c:pt>
                <c:pt idx="26680">
                  <c:v>29.745000000000001</c:v>
                </c:pt>
                <c:pt idx="26681">
                  <c:v>29.745000000000001</c:v>
                </c:pt>
                <c:pt idx="26682">
                  <c:v>29.745000000000001</c:v>
                </c:pt>
                <c:pt idx="26683">
                  <c:v>29.725000000000001</c:v>
                </c:pt>
                <c:pt idx="26684">
                  <c:v>29.745000000000001</c:v>
                </c:pt>
                <c:pt idx="26685">
                  <c:v>29.725000000000001</c:v>
                </c:pt>
                <c:pt idx="26686">
                  <c:v>29.745000000000001</c:v>
                </c:pt>
                <c:pt idx="26687">
                  <c:v>29.745000000000001</c:v>
                </c:pt>
                <c:pt idx="26688">
                  <c:v>29.725000000000001</c:v>
                </c:pt>
                <c:pt idx="26689">
                  <c:v>29.725000000000001</c:v>
                </c:pt>
                <c:pt idx="26690">
                  <c:v>29.725000000000001</c:v>
                </c:pt>
                <c:pt idx="26691">
                  <c:v>29.745000000000001</c:v>
                </c:pt>
                <c:pt idx="26692">
                  <c:v>29.704999999999998</c:v>
                </c:pt>
                <c:pt idx="26693">
                  <c:v>29.765999999999998</c:v>
                </c:pt>
                <c:pt idx="26694">
                  <c:v>29.745000000000001</c:v>
                </c:pt>
                <c:pt idx="26695">
                  <c:v>29.725000000000001</c:v>
                </c:pt>
                <c:pt idx="26696">
                  <c:v>29.745000000000001</c:v>
                </c:pt>
                <c:pt idx="26697">
                  <c:v>29.725000000000001</c:v>
                </c:pt>
                <c:pt idx="26698">
                  <c:v>29.745000000000001</c:v>
                </c:pt>
                <c:pt idx="26699">
                  <c:v>29.725000000000001</c:v>
                </c:pt>
                <c:pt idx="26700">
                  <c:v>29.745000000000001</c:v>
                </c:pt>
                <c:pt idx="26701">
                  <c:v>29.745000000000001</c:v>
                </c:pt>
                <c:pt idx="26702">
                  <c:v>29.745000000000001</c:v>
                </c:pt>
                <c:pt idx="26703">
                  <c:v>29.745000000000001</c:v>
                </c:pt>
                <c:pt idx="26704">
                  <c:v>29.765999999999998</c:v>
                </c:pt>
                <c:pt idx="26705">
                  <c:v>29.725000000000001</c:v>
                </c:pt>
                <c:pt idx="26706">
                  <c:v>29.745000000000001</c:v>
                </c:pt>
                <c:pt idx="26707">
                  <c:v>29.745000000000001</c:v>
                </c:pt>
                <c:pt idx="26708">
                  <c:v>29.745000000000001</c:v>
                </c:pt>
                <c:pt idx="26709">
                  <c:v>29.765999999999998</c:v>
                </c:pt>
                <c:pt idx="26710">
                  <c:v>29.745000000000001</c:v>
                </c:pt>
                <c:pt idx="26711">
                  <c:v>29.725000000000001</c:v>
                </c:pt>
                <c:pt idx="26712">
                  <c:v>29.745000000000001</c:v>
                </c:pt>
                <c:pt idx="26713">
                  <c:v>29.745000000000001</c:v>
                </c:pt>
                <c:pt idx="26714">
                  <c:v>29.745000000000001</c:v>
                </c:pt>
                <c:pt idx="26715">
                  <c:v>29.745000000000001</c:v>
                </c:pt>
                <c:pt idx="26716">
                  <c:v>29.745000000000001</c:v>
                </c:pt>
                <c:pt idx="26717">
                  <c:v>29.725000000000001</c:v>
                </c:pt>
                <c:pt idx="26718">
                  <c:v>29.745000000000001</c:v>
                </c:pt>
                <c:pt idx="26719">
                  <c:v>29.745000000000001</c:v>
                </c:pt>
                <c:pt idx="26720">
                  <c:v>29.745000000000001</c:v>
                </c:pt>
                <c:pt idx="26721">
                  <c:v>29.745000000000001</c:v>
                </c:pt>
                <c:pt idx="26722">
                  <c:v>29.745000000000001</c:v>
                </c:pt>
                <c:pt idx="26723">
                  <c:v>29.745000000000001</c:v>
                </c:pt>
                <c:pt idx="26724">
                  <c:v>29.725000000000001</c:v>
                </c:pt>
                <c:pt idx="26725">
                  <c:v>29.745000000000001</c:v>
                </c:pt>
                <c:pt idx="26726">
                  <c:v>29.745000000000001</c:v>
                </c:pt>
                <c:pt idx="26727">
                  <c:v>29.704999999999998</c:v>
                </c:pt>
                <c:pt idx="26728">
                  <c:v>29.745000000000001</c:v>
                </c:pt>
                <c:pt idx="26729">
                  <c:v>29.725000000000001</c:v>
                </c:pt>
                <c:pt idx="26730">
                  <c:v>29.765999999999998</c:v>
                </c:pt>
                <c:pt idx="26731">
                  <c:v>29.745000000000001</c:v>
                </c:pt>
                <c:pt idx="26732">
                  <c:v>29.745000000000001</c:v>
                </c:pt>
                <c:pt idx="26733">
                  <c:v>29.745000000000001</c:v>
                </c:pt>
                <c:pt idx="26734">
                  <c:v>29.745000000000001</c:v>
                </c:pt>
                <c:pt idx="26735">
                  <c:v>29.745000000000001</c:v>
                </c:pt>
                <c:pt idx="26736">
                  <c:v>29.725000000000001</c:v>
                </c:pt>
                <c:pt idx="26737">
                  <c:v>29.765999999999998</c:v>
                </c:pt>
                <c:pt idx="26738">
                  <c:v>29.725000000000001</c:v>
                </c:pt>
                <c:pt idx="26739">
                  <c:v>29.745000000000001</c:v>
                </c:pt>
                <c:pt idx="26740">
                  <c:v>29.745000000000001</c:v>
                </c:pt>
                <c:pt idx="26741">
                  <c:v>29.745000000000001</c:v>
                </c:pt>
                <c:pt idx="26742">
                  <c:v>29.745000000000001</c:v>
                </c:pt>
                <c:pt idx="26743">
                  <c:v>29.745000000000001</c:v>
                </c:pt>
                <c:pt idx="26744">
                  <c:v>32.94</c:v>
                </c:pt>
                <c:pt idx="26745">
                  <c:v>36.65</c:v>
                </c:pt>
                <c:pt idx="26746">
                  <c:v>34.06</c:v>
                </c:pt>
                <c:pt idx="26747">
                  <c:v>34.08</c:v>
                </c:pt>
                <c:pt idx="26748">
                  <c:v>35.85</c:v>
                </c:pt>
                <c:pt idx="26749">
                  <c:v>39.4</c:v>
                </c:pt>
                <c:pt idx="26750">
                  <c:v>39.25</c:v>
                </c:pt>
                <c:pt idx="26751">
                  <c:v>39.130000000000003</c:v>
                </c:pt>
                <c:pt idx="26752">
                  <c:v>38.950000000000003</c:v>
                </c:pt>
                <c:pt idx="26753">
                  <c:v>38.81</c:v>
                </c:pt>
                <c:pt idx="26754">
                  <c:v>38.700000000000003</c:v>
                </c:pt>
                <c:pt idx="26755">
                  <c:v>38.54</c:v>
                </c:pt>
                <c:pt idx="26756">
                  <c:v>38.520000000000003</c:v>
                </c:pt>
                <c:pt idx="26757">
                  <c:v>38.5</c:v>
                </c:pt>
                <c:pt idx="26758">
                  <c:v>38.54</c:v>
                </c:pt>
                <c:pt idx="26759">
                  <c:v>38.64</c:v>
                </c:pt>
                <c:pt idx="26760">
                  <c:v>39.03</c:v>
                </c:pt>
                <c:pt idx="26761">
                  <c:v>39.46</c:v>
                </c:pt>
                <c:pt idx="26762">
                  <c:v>36.04</c:v>
                </c:pt>
                <c:pt idx="26763">
                  <c:v>34.1</c:v>
                </c:pt>
                <c:pt idx="26764">
                  <c:v>34.200000000000003</c:v>
                </c:pt>
                <c:pt idx="26765">
                  <c:v>34.31</c:v>
                </c:pt>
                <c:pt idx="26766">
                  <c:v>34.409999999999997</c:v>
                </c:pt>
                <c:pt idx="26767">
                  <c:v>34.549999999999997</c:v>
                </c:pt>
                <c:pt idx="26768">
                  <c:v>34.81</c:v>
                </c:pt>
                <c:pt idx="26769">
                  <c:v>35.119999999999997</c:v>
                </c:pt>
                <c:pt idx="26770">
                  <c:v>35.53</c:v>
                </c:pt>
                <c:pt idx="26771">
                  <c:v>36.08</c:v>
                </c:pt>
                <c:pt idx="26772">
                  <c:v>36.71</c:v>
                </c:pt>
                <c:pt idx="26773">
                  <c:v>37.4</c:v>
                </c:pt>
                <c:pt idx="26774">
                  <c:v>38.090000000000003</c:v>
                </c:pt>
                <c:pt idx="26775">
                  <c:v>38.6</c:v>
                </c:pt>
                <c:pt idx="26776">
                  <c:v>39.25</c:v>
                </c:pt>
                <c:pt idx="26777">
                  <c:v>39.99</c:v>
                </c:pt>
                <c:pt idx="26778">
                  <c:v>40.96</c:v>
                </c:pt>
                <c:pt idx="26779">
                  <c:v>41.94</c:v>
                </c:pt>
                <c:pt idx="26780">
                  <c:v>42.49</c:v>
                </c:pt>
                <c:pt idx="26781">
                  <c:v>39.82</c:v>
                </c:pt>
                <c:pt idx="26782">
                  <c:v>34.159999999999997</c:v>
                </c:pt>
                <c:pt idx="26783">
                  <c:v>34.43</c:v>
                </c:pt>
                <c:pt idx="26784">
                  <c:v>34.61</c:v>
                </c:pt>
                <c:pt idx="26785">
                  <c:v>34.729999999999997</c:v>
                </c:pt>
                <c:pt idx="26786">
                  <c:v>34.840000000000003</c:v>
                </c:pt>
                <c:pt idx="26787">
                  <c:v>34.94</c:v>
                </c:pt>
                <c:pt idx="26788">
                  <c:v>35.1</c:v>
                </c:pt>
                <c:pt idx="26789">
                  <c:v>35.22</c:v>
                </c:pt>
                <c:pt idx="26790">
                  <c:v>35.36</c:v>
                </c:pt>
                <c:pt idx="26791">
                  <c:v>32.94</c:v>
                </c:pt>
                <c:pt idx="26792">
                  <c:v>29.786000000000001</c:v>
                </c:pt>
                <c:pt idx="26793">
                  <c:v>29.765999999999998</c:v>
                </c:pt>
                <c:pt idx="26794">
                  <c:v>29.786000000000001</c:v>
                </c:pt>
                <c:pt idx="26795">
                  <c:v>29.765999999999998</c:v>
                </c:pt>
                <c:pt idx="26796">
                  <c:v>29.765999999999998</c:v>
                </c:pt>
                <c:pt idx="26797">
                  <c:v>29.765999999999998</c:v>
                </c:pt>
                <c:pt idx="26798">
                  <c:v>29.745000000000001</c:v>
                </c:pt>
                <c:pt idx="26799">
                  <c:v>29.745000000000001</c:v>
                </c:pt>
                <c:pt idx="26800">
                  <c:v>29.745000000000001</c:v>
                </c:pt>
                <c:pt idx="26801">
                  <c:v>29.745000000000001</c:v>
                </c:pt>
                <c:pt idx="26802">
                  <c:v>29.745000000000001</c:v>
                </c:pt>
                <c:pt idx="26803">
                  <c:v>29.745000000000001</c:v>
                </c:pt>
                <c:pt idx="26804">
                  <c:v>29.745000000000001</c:v>
                </c:pt>
                <c:pt idx="26805">
                  <c:v>29.745000000000001</c:v>
                </c:pt>
                <c:pt idx="26806">
                  <c:v>29.745000000000001</c:v>
                </c:pt>
                <c:pt idx="26807">
                  <c:v>29.725000000000001</c:v>
                </c:pt>
                <c:pt idx="26808">
                  <c:v>29.745000000000001</c:v>
                </c:pt>
                <c:pt idx="26809">
                  <c:v>29.765999999999998</c:v>
                </c:pt>
                <c:pt idx="26810">
                  <c:v>29.745000000000001</c:v>
                </c:pt>
                <c:pt idx="26811">
                  <c:v>29.745000000000001</c:v>
                </c:pt>
                <c:pt idx="26812">
                  <c:v>29.745000000000001</c:v>
                </c:pt>
                <c:pt idx="26813">
                  <c:v>29.745000000000001</c:v>
                </c:pt>
                <c:pt idx="26814">
                  <c:v>34.200000000000003</c:v>
                </c:pt>
                <c:pt idx="26815">
                  <c:v>43.02</c:v>
                </c:pt>
                <c:pt idx="26816">
                  <c:v>37.380000000000003</c:v>
                </c:pt>
                <c:pt idx="26817">
                  <c:v>34.51</c:v>
                </c:pt>
                <c:pt idx="26818">
                  <c:v>34.450000000000003</c:v>
                </c:pt>
                <c:pt idx="26819">
                  <c:v>34.35</c:v>
                </c:pt>
                <c:pt idx="26820">
                  <c:v>34.270000000000003</c:v>
                </c:pt>
                <c:pt idx="26821">
                  <c:v>34.270000000000003</c:v>
                </c:pt>
                <c:pt idx="26822">
                  <c:v>34.200000000000003</c:v>
                </c:pt>
                <c:pt idx="26823">
                  <c:v>34.18</c:v>
                </c:pt>
                <c:pt idx="26824">
                  <c:v>34.14</c:v>
                </c:pt>
                <c:pt idx="26825">
                  <c:v>34.1</c:v>
                </c:pt>
                <c:pt idx="26826">
                  <c:v>32.39</c:v>
                </c:pt>
                <c:pt idx="26827">
                  <c:v>29.745000000000001</c:v>
                </c:pt>
                <c:pt idx="26828">
                  <c:v>29.786000000000001</c:v>
                </c:pt>
                <c:pt idx="26829">
                  <c:v>29.765999999999998</c:v>
                </c:pt>
                <c:pt idx="26830">
                  <c:v>29.786000000000001</c:v>
                </c:pt>
                <c:pt idx="26831">
                  <c:v>29.765999999999998</c:v>
                </c:pt>
                <c:pt idx="26832">
                  <c:v>29.765999999999998</c:v>
                </c:pt>
                <c:pt idx="26833">
                  <c:v>29.765999999999998</c:v>
                </c:pt>
                <c:pt idx="26834">
                  <c:v>29.725000000000001</c:v>
                </c:pt>
                <c:pt idx="26835">
                  <c:v>29.765999999999998</c:v>
                </c:pt>
                <c:pt idx="26836">
                  <c:v>29.725000000000001</c:v>
                </c:pt>
                <c:pt idx="26837">
                  <c:v>29.745000000000001</c:v>
                </c:pt>
                <c:pt idx="26838">
                  <c:v>29.745000000000001</c:v>
                </c:pt>
                <c:pt idx="26839">
                  <c:v>29.745000000000001</c:v>
                </c:pt>
                <c:pt idx="26840">
                  <c:v>29.745000000000001</c:v>
                </c:pt>
                <c:pt idx="26841">
                  <c:v>29.745000000000001</c:v>
                </c:pt>
                <c:pt idx="26842">
                  <c:v>29.745000000000001</c:v>
                </c:pt>
                <c:pt idx="26843">
                  <c:v>29.745000000000001</c:v>
                </c:pt>
                <c:pt idx="26844">
                  <c:v>29.745000000000001</c:v>
                </c:pt>
                <c:pt idx="26845">
                  <c:v>29.725000000000001</c:v>
                </c:pt>
                <c:pt idx="26846">
                  <c:v>29.745000000000001</c:v>
                </c:pt>
                <c:pt idx="26847">
                  <c:v>29.725000000000001</c:v>
                </c:pt>
                <c:pt idx="26848">
                  <c:v>29.765999999999998</c:v>
                </c:pt>
                <c:pt idx="26849">
                  <c:v>29.745000000000001</c:v>
                </c:pt>
                <c:pt idx="26850">
                  <c:v>29.745000000000001</c:v>
                </c:pt>
                <c:pt idx="26851">
                  <c:v>29.765999999999998</c:v>
                </c:pt>
                <c:pt idx="26852">
                  <c:v>29.725000000000001</c:v>
                </c:pt>
                <c:pt idx="26853">
                  <c:v>29.745000000000001</c:v>
                </c:pt>
                <c:pt idx="26854">
                  <c:v>29.745000000000001</c:v>
                </c:pt>
                <c:pt idx="26855">
                  <c:v>29.745000000000001</c:v>
                </c:pt>
                <c:pt idx="26856">
                  <c:v>29.765999999999998</c:v>
                </c:pt>
                <c:pt idx="26857">
                  <c:v>29.725000000000001</c:v>
                </c:pt>
                <c:pt idx="26858">
                  <c:v>29.745000000000001</c:v>
                </c:pt>
                <c:pt idx="26859">
                  <c:v>29.745000000000001</c:v>
                </c:pt>
                <c:pt idx="26860">
                  <c:v>29.765999999999998</c:v>
                </c:pt>
                <c:pt idx="26861">
                  <c:v>29.745000000000001</c:v>
                </c:pt>
                <c:pt idx="26862">
                  <c:v>29.725000000000001</c:v>
                </c:pt>
                <c:pt idx="26863">
                  <c:v>29.765999999999998</c:v>
                </c:pt>
                <c:pt idx="26864">
                  <c:v>29.745000000000001</c:v>
                </c:pt>
                <c:pt idx="26865">
                  <c:v>29.725000000000001</c:v>
                </c:pt>
                <c:pt idx="26866">
                  <c:v>29.765999999999998</c:v>
                </c:pt>
                <c:pt idx="26867">
                  <c:v>29.725000000000001</c:v>
                </c:pt>
                <c:pt idx="26868">
                  <c:v>29.745000000000001</c:v>
                </c:pt>
                <c:pt idx="26869">
                  <c:v>29.745000000000001</c:v>
                </c:pt>
                <c:pt idx="26870">
                  <c:v>29.745000000000001</c:v>
                </c:pt>
                <c:pt idx="26871">
                  <c:v>29.745000000000001</c:v>
                </c:pt>
                <c:pt idx="26872">
                  <c:v>29.765999999999998</c:v>
                </c:pt>
                <c:pt idx="26873">
                  <c:v>29.745000000000001</c:v>
                </c:pt>
                <c:pt idx="26874">
                  <c:v>29.745000000000001</c:v>
                </c:pt>
                <c:pt idx="26875">
                  <c:v>29.745000000000001</c:v>
                </c:pt>
                <c:pt idx="26876">
                  <c:v>29.745000000000001</c:v>
                </c:pt>
                <c:pt idx="26877">
                  <c:v>29.745000000000001</c:v>
                </c:pt>
                <c:pt idx="26878">
                  <c:v>29.745000000000001</c:v>
                </c:pt>
                <c:pt idx="26879">
                  <c:v>29.745000000000001</c:v>
                </c:pt>
                <c:pt idx="26880">
                  <c:v>29.765999999999998</c:v>
                </c:pt>
                <c:pt idx="26881">
                  <c:v>29.745000000000001</c:v>
                </c:pt>
                <c:pt idx="26882">
                  <c:v>29.765999999999998</c:v>
                </c:pt>
                <c:pt idx="26883">
                  <c:v>29.745000000000001</c:v>
                </c:pt>
                <c:pt idx="26884">
                  <c:v>29.745000000000001</c:v>
                </c:pt>
                <c:pt idx="26885">
                  <c:v>29.745000000000001</c:v>
                </c:pt>
                <c:pt idx="26886">
                  <c:v>29.745000000000001</c:v>
                </c:pt>
                <c:pt idx="26887">
                  <c:v>29.765999999999998</c:v>
                </c:pt>
                <c:pt idx="26888">
                  <c:v>29.765999999999998</c:v>
                </c:pt>
                <c:pt idx="26889">
                  <c:v>29.745000000000001</c:v>
                </c:pt>
                <c:pt idx="26890">
                  <c:v>29.765999999999998</c:v>
                </c:pt>
                <c:pt idx="26891">
                  <c:v>29.745000000000001</c:v>
                </c:pt>
                <c:pt idx="26892">
                  <c:v>29.765999999999998</c:v>
                </c:pt>
                <c:pt idx="26893">
                  <c:v>29.745000000000001</c:v>
                </c:pt>
                <c:pt idx="26894">
                  <c:v>29.765999999999998</c:v>
                </c:pt>
                <c:pt idx="26895">
                  <c:v>29.745000000000001</c:v>
                </c:pt>
                <c:pt idx="26896">
                  <c:v>29.745000000000001</c:v>
                </c:pt>
                <c:pt idx="26897">
                  <c:v>29.765999999999998</c:v>
                </c:pt>
                <c:pt idx="26898">
                  <c:v>29.745000000000001</c:v>
                </c:pt>
                <c:pt idx="26899">
                  <c:v>29.745000000000001</c:v>
                </c:pt>
                <c:pt idx="26900">
                  <c:v>29.765999999999998</c:v>
                </c:pt>
                <c:pt idx="26901">
                  <c:v>29.745000000000001</c:v>
                </c:pt>
                <c:pt idx="26902">
                  <c:v>29.765999999999998</c:v>
                </c:pt>
                <c:pt idx="26903">
                  <c:v>29.745000000000001</c:v>
                </c:pt>
                <c:pt idx="26904">
                  <c:v>29.765999999999998</c:v>
                </c:pt>
                <c:pt idx="26905">
                  <c:v>29.765999999999998</c:v>
                </c:pt>
                <c:pt idx="26906">
                  <c:v>29.725000000000001</c:v>
                </c:pt>
                <c:pt idx="26907">
                  <c:v>29.765999999999998</c:v>
                </c:pt>
                <c:pt idx="26908">
                  <c:v>29.745000000000001</c:v>
                </c:pt>
                <c:pt idx="26909">
                  <c:v>29.765999999999998</c:v>
                </c:pt>
                <c:pt idx="26910">
                  <c:v>29.765999999999998</c:v>
                </c:pt>
                <c:pt idx="26911">
                  <c:v>29.765999999999998</c:v>
                </c:pt>
                <c:pt idx="26912">
                  <c:v>29.765999999999998</c:v>
                </c:pt>
                <c:pt idx="26913">
                  <c:v>29.745000000000001</c:v>
                </c:pt>
                <c:pt idx="26914">
                  <c:v>29.765999999999998</c:v>
                </c:pt>
                <c:pt idx="26915">
                  <c:v>29.765999999999998</c:v>
                </c:pt>
                <c:pt idx="26916">
                  <c:v>29.745000000000001</c:v>
                </c:pt>
                <c:pt idx="26917">
                  <c:v>29.786000000000001</c:v>
                </c:pt>
                <c:pt idx="26918">
                  <c:v>29.745000000000001</c:v>
                </c:pt>
                <c:pt idx="26919">
                  <c:v>29.745000000000001</c:v>
                </c:pt>
                <c:pt idx="26920">
                  <c:v>29.806000000000001</c:v>
                </c:pt>
                <c:pt idx="26921">
                  <c:v>29.745000000000001</c:v>
                </c:pt>
                <c:pt idx="26922">
                  <c:v>29.745000000000001</c:v>
                </c:pt>
                <c:pt idx="26923">
                  <c:v>29.765999999999998</c:v>
                </c:pt>
                <c:pt idx="26924">
                  <c:v>29.745000000000001</c:v>
                </c:pt>
                <c:pt idx="26925">
                  <c:v>29.765999999999998</c:v>
                </c:pt>
                <c:pt idx="26926">
                  <c:v>29.745000000000001</c:v>
                </c:pt>
                <c:pt idx="26927">
                  <c:v>29.765999999999998</c:v>
                </c:pt>
                <c:pt idx="26928">
                  <c:v>29.745000000000001</c:v>
                </c:pt>
                <c:pt idx="26929">
                  <c:v>29.765999999999998</c:v>
                </c:pt>
                <c:pt idx="26930">
                  <c:v>29.765999999999998</c:v>
                </c:pt>
                <c:pt idx="26931">
                  <c:v>29.745000000000001</c:v>
                </c:pt>
                <c:pt idx="26932">
                  <c:v>29.765999999999998</c:v>
                </c:pt>
                <c:pt idx="26933">
                  <c:v>29.765999999999998</c:v>
                </c:pt>
                <c:pt idx="26934">
                  <c:v>29.745000000000001</c:v>
                </c:pt>
                <c:pt idx="26935">
                  <c:v>29.745000000000001</c:v>
                </c:pt>
                <c:pt idx="26936">
                  <c:v>29.786000000000001</c:v>
                </c:pt>
                <c:pt idx="26937">
                  <c:v>29.745000000000001</c:v>
                </c:pt>
                <c:pt idx="26938">
                  <c:v>29.745000000000001</c:v>
                </c:pt>
                <c:pt idx="26939">
                  <c:v>29.765999999999998</c:v>
                </c:pt>
                <c:pt idx="26940">
                  <c:v>29.765999999999998</c:v>
                </c:pt>
                <c:pt idx="26941">
                  <c:v>29.745000000000001</c:v>
                </c:pt>
                <c:pt idx="26942">
                  <c:v>29.765999999999998</c:v>
                </c:pt>
                <c:pt idx="26943">
                  <c:v>29.745000000000001</c:v>
                </c:pt>
                <c:pt idx="26944">
                  <c:v>29.745000000000001</c:v>
                </c:pt>
                <c:pt idx="26945">
                  <c:v>32.86</c:v>
                </c:pt>
                <c:pt idx="26946">
                  <c:v>46.3</c:v>
                </c:pt>
                <c:pt idx="26947">
                  <c:v>56.7</c:v>
                </c:pt>
                <c:pt idx="26948">
                  <c:v>65.84</c:v>
                </c:pt>
                <c:pt idx="26949">
                  <c:v>71.95</c:v>
                </c:pt>
                <c:pt idx="26950">
                  <c:v>72.64</c:v>
                </c:pt>
                <c:pt idx="26951">
                  <c:v>73.17</c:v>
                </c:pt>
                <c:pt idx="26952">
                  <c:v>71.2</c:v>
                </c:pt>
                <c:pt idx="26953">
                  <c:v>68.69</c:v>
                </c:pt>
                <c:pt idx="26954">
                  <c:v>68.75</c:v>
                </c:pt>
                <c:pt idx="26955">
                  <c:v>69.08</c:v>
                </c:pt>
                <c:pt idx="26956">
                  <c:v>69.36</c:v>
                </c:pt>
                <c:pt idx="26957">
                  <c:v>84.19</c:v>
                </c:pt>
                <c:pt idx="26958">
                  <c:v>85.16</c:v>
                </c:pt>
                <c:pt idx="26959">
                  <c:v>86.34</c:v>
                </c:pt>
                <c:pt idx="26960">
                  <c:v>88.85</c:v>
                </c:pt>
                <c:pt idx="26961">
                  <c:v>92.09</c:v>
                </c:pt>
                <c:pt idx="26962">
                  <c:v>90.62</c:v>
                </c:pt>
                <c:pt idx="26963">
                  <c:v>91.6</c:v>
                </c:pt>
                <c:pt idx="26964">
                  <c:v>100.88</c:v>
                </c:pt>
                <c:pt idx="26965">
                  <c:v>102.16</c:v>
                </c:pt>
                <c:pt idx="26966">
                  <c:v>102.92</c:v>
                </c:pt>
                <c:pt idx="26967">
                  <c:v>102.04</c:v>
                </c:pt>
                <c:pt idx="26968">
                  <c:v>106.13</c:v>
                </c:pt>
                <c:pt idx="26969">
                  <c:v>102.16</c:v>
                </c:pt>
                <c:pt idx="26970">
                  <c:v>99.5</c:v>
                </c:pt>
                <c:pt idx="26971">
                  <c:v>99.09</c:v>
                </c:pt>
                <c:pt idx="26972">
                  <c:v>101.06</c:v>
                </c:pt>
                <c:pt idx="26973">
                  <c:v>104.51</c:v>
                </c:pt>
                <c:pt idx="26974">
                  <c:v>107.54</c:v>
                </c:pt>
                <c:pt idx="26975">
                  <c:v>106.99</c:v>
                </c:pt>
                <c:pt idx="26976">
                  <c:v>109.45</c:v>
                </c:pt>
                <c:pt idx="26977">
                  <c:v>111.08</c:v>
                </c:pt>
                <c:pt idx="26978">
                  <c:v>113.16</c:v>
                </c:pt>
                <c:pt idx="26979">
                  <c:v>115.8</c:v>
                </c:pt>
                <c:pt idx="26980">
                  <c:v>107.42</c:v>
                </c:pt>
                <c:pt idx="26981">
                  <c:v>106.85</c:v>
                </c:pt>
                <c:pt idx="26982">
                  <c:v>96.14</c:v>
                </c:pt>
                <c:pt idx="26983">
                  <c:v>91.01</c:v>
                </c:pt>
                <c:pt idx="26984">
                  <c:v>84.04</c:v>
                </c:pt>
                <c:pt idx="26985">
                  <c:v>78.47</c:v>
                </c:pt>
                <c:pt idx="26986">
                  <c:v>78.87</c:v>
                </c:pt>
                <c:pt idx="26987">
                  <c:v>79.75</c:v>
                </c:pt>
                <c:pt idx="26988">
                  <c:v>76.959999999999994</c:v>
                </c:pt>
                <c:pt idx="26989">
                  <c:v>77.260000000000005</c:v>
                </c:pt>
                <c:pt idx="26990">
                  <c:v>77.69</c:v>
                </c:pt>
                <c:pt idx="26991">
                  <c:v>79.56</c:v>
                </c:pt>
                <c:pt idx="26992">
                  <c:v>82.11</c:v>
                </c:pt>
                <c:pt idx="26993">
                  <c:v>75.33</c:v>
                </c:pt>
                <c:pt idx="26994">
                  <c:v>62.2</c:v>
                </c:pt>
                <c:pt idx="26995">
                  <c:v>61.93</c:v>
                </c:pt>
                <c:pt idx="26996">
                  <c:v>61.34</c:v>
                </c:pt>
                <c:pt idx="26997">
                  <c:v>56.01</c:v>
                </c:pt>
                <c:pt idx="26998">
                  <c:v>53.44</c:v>
                </c:pt>
                <c:pt idx="26999">
                  <c:v>52.79</c:v>
                </c:pt>
                <c:pt idx="27000">
                  <c:v>52</c:v>
                </c:pt>
                <c:pt idx="27001">
                  <c:v>46.6</c:v>
                </c:pt>
                <c:pt idx="27002">
                  <c:v>46.64</c:v>
                </c:pt>
                <c:pt idx="27003">
                  <c:v>43.57</c:v>
                </c:pt>
                <c:pt idx="27004">
                  <c:v>39.6</c:v>
                </c:pt>
                <c:pt idx="27005">
                  <c:v>39.82</c:v>
                </c:pt>
                <c:pt idx="27006">
                  <c:v>36.67</c:v>
                </c:pt>
                <c:pt idx="27007">
                  <c:v>37.28</c:v>
                </c:pt>
                <c:pt idx="27008">
                  <c:v>37.69</c:v>
                </c:pt>
                <c:pt idx="27009">
                  <c:v>53.36</c:v>
                </c:pt>
                <c:pt idx="27010">
                  <c:v>53.34</c:v>
                </c:pt>
                <c:pt idx="27011">
                  <c:v>53.85</c:v>
                </c:pt>
                <c:pt idx="27012">
                  <c:v>55.01</c:v>
                </c:pt>
                <c:pt idx="27013">
                  <c:v>56.4</c:v>
                </c:pt>
                <c:pt idx="27014">
                  <c:v>57.09</c:v>
                </c:pt>
                <c:pt idx="27015">
                  <c:v>57.15</c:v>
                </c:pt>
                <c:pt idx="27016">
                  <c:v>56.88</c:v>
                </c:pt>
                <c:pt idx="27017">
                  <c:v>56.8</c:v>
                </c:pt>
                <c:pt idx="27018">
                  <c:v>57.09</c:v>
                </c:pt>
                <c:pt idx="27019">
                  <c:v>57.31</c:v>
                </c:pt>
                <c:pt idx="27020">
                  <c:v>57.64</c:v>
                </c:pt>
                <c:pt idx="27021">
                  <c:v>58.04</c:v>
                </c:pt>
                <c:pt idx="27022">
                  <c:v>54.18</c:v>
                </c:pt>
                <c:pt idx="27023">
                  <c:v>47.91</c:v>
                </c:pt>
                <c:pt idx="27024">
                  <c:v>47.91</c:v>
                </c:pt>
                <c:pt idx="27025">
                  <c:v>45.61</c:v>
                </c:pt>
                <c:pt idx="27026">
                  <c:v>44.38</c:v>
                </c:pt>
                <c:pt idx="27027">
                  <c:v>69.83</c:v>
                </c:pt>
                <c:pt idx="27028">
                  <c:v>68.37</c:v>
                </c:pt>
                <c:pt idx="27029">
                  <c:v>68.37</c:v>
                </c:pt>
                <c:pt idx="27030">
                  <c:v>68.790000000000006</c:v>
                </c:pt>
                <c:pt idx="27031">
                  <c:v>82.48</c:v>
                </c:pt>
                <c:pt idx="27032">
                  <c:v>90.54</c:v>
                </c:pt>
                <c:pt idx="27033">
                  <c:v>89.52</c:v>
                </c:pt>
                <c:pt idx="27034">
                  <c:v>93.06</c:v>
                </c:pt>
                <c:pt idx="27035">
                  <c:v>100.29</c:v>
                </c:pt>
                <c:pt idx="27036">
                  <c:v>101.23</c:v>
                </c:pt>
                <c:pt idx="27037">
                  <c:v>102.53</c:v>
                </c:pt>
                <c:pt idx="27038">
                  <c:v>103.61</c:v>
                </c:pt>
                <c:pt idx="27039">
                  <c:v>104.61</c:v>
                </c:pt>
                <c:pt idx="27040">
                  <c:v>105.14</c:v>
                </c:pt>
                <c:pt idx="27041">
                  <c:v>106.54</c:v>
                </c:pt>
                <c:pt idx="27042">
                  <c:v>107.86</c:v>
                </c:pt>
                <c:pt idx="27043">
                  <c:v>109.45</c:v>
                </c:pt>
                <c:pt idx="27044">
                  <c:v>110.76</c:v>
                </c:pt>
                <c:pt idx="27045">
                  <c:v>112.47</c:v>
                </c:pt>
                <c:pt idx="27046">
                  <c:v>113.63</c:v>
                </c:pt>
                <c:pt idx="27047">
                  <c:v>114.58</c:v>
                </c:pt>
                <c:pt idx="27048">
                  <c:v>113.91</c:v>
                </c:pt>
                <c:pt idx="27049">
                  <c:v>113.63</c:v>
                </c:pt>
                <c:pt idx="27050">
                  <c:v>106.48</c:v>
                </c:pt>
                <c:pt idx="27051">
                  <c:v>104.16</c:v>
                </c:pt>
                <c:pt idx="27052">
                  <c:v>100.45</c:v>
                </c:pt>
                <c:pt idx="27053">
                  <c:v>100.6</c:v>
                </c:pt>
                <c:pt idx="27054">
                  <c:v>102.06</c:v>
                </c:pt>
                <c:pt idx="27055">
                  <c:v>104.22</c:v>
                </c:pt>
                <c:pt idx="27056">
                  <c:v>105.63</c:v>
                </c:pt>
                <c:pt idx="27057">
                  <c:v>105.24</c:v>
                </c:pt>
                <c:pt idx="27058">
                  <c:v>105.97</c:v>
                </c:pt>
                <c:pt idx="27059">
                  <c:v>108.6</c:v>
                </c:pt>
                <c:pt idx="27060">
                  <c:v>106.3</c:v>
                </c:pt>
                <c:pt idx="27061">
                  <c:v>102.51</c:v>
                </c:pt>
                <c:pt idx="27062">
                  <c:v>84.29</c:v>
                </c:pt>
                <c:pt idx="27063">
                  <c:v>77.650000000000006</c:v>
                </c:pt>
                <c:pt idx="27064">
                  <c:v>67.23</c:v>
                </c:pt>
                <c:pt idx="27065">
                  <c:v>51.22</c:v>
                </c:pt>
                <c:pt idx="27066">
                  <c:v>50.1</c:v>
                </c:pt>
                <c:pt idx="27067">
                  <c:v>58</c:v>
                </c:pt>
                <c:pt idx="27068">
                  <c:v>85.25</c:v>
                </c:pt>
                <c:pt idx="27069">
                  <c:v>84.02</c:v>
                </c:pt>
                <c:pt idx="27070">
                  <c:v>83.86</c:v>
                </c:pt>
                <c:pt idx="27071">
                  <c:v>83.01</c:v>
                </c:pt>
                <c:pt idx="27072">
                  <c:v>83.54</c:v>
                </c:pt>
                <c:pt idx="27073">
                  <c:v>84.25</c:v>
                </c:pt>
                <c:pt idx="27074">
                  <c:v>84.86</c:v>
                </c:pt>
                <c:pt idx="27075">
                  <c:v>85.61</c:v>
                </c:pt>
                <c:pt idx="27076">
                  <c:v>86.14</c:v>
                </c:pt>
                <c:pt idx="27077">
                  <c:v>86.22</c:v>
                </c:pt>
                <c:pt idx="27078">
                  <c:v>86.87</c:v>
                </c:pt>
                <c:pt idx="27079">
                  <c:v>82.64</c:v>
                </c:pt>
                <c:pt idx="27080">
                  <c:v>78.510000000000005</c:v>
                </c:pt>
                <c:pt idx="27081">
                  <c:v>79.61</c:v>
                </c:pt>
                <c:pt idx="27082">
                  <c:v>79.42</c:v>
                </c:pt>
                <c:pt idx="27083">
                  <c:v>79.87</c:v>
                </c:pt>
                <c:pt idx="27084">
                  <c:v>77.39</c:v>
                </c:pt>
                <c:pt idx="27085">
                  <c:v>77.900000000000006</c:v>
                </c:pt>
                <c:pt idx="27086">
                  <c:v>78.180000000000007</c:v>
                </c:pt>
                <c:pt idx="27087">
                  <c:v>78.63</c:v>
                </c:pt>
                <c:pt idx="27088">
                  <c:v>78.67</c:v>
                </c:pt>
                <c:pt idx="27089">
                  <c:v>79.69</c:v>
                </c:pt>
                <c:pt idx="27090">
                  <c:v>76.209999999999994</c:v>
                </c:pt>
                <c:pt idx="27091">
                  <c:v>74.900000000000006</c:v>
                </c:pt>
                <c:pt idx="27092">
                  <c:v>76.59</c:v>
                </c:pt>
                <c:pt idx="27093">
                  <c:v>65.62</c:v>
                </c:pt>
                <c:pt idx="27094">
                  <c:v>67.78</c:v>
                </c:pt>
                <c:pt idx="27095">
                  <c:v>71.42</c:v>
                </c:pt>
                <c:pt idx="27096">
                  <c:v>66.27</c:v>
                </c:pt>
                <c:pt idx="27097">
                  <c:v>56.25</c:v>
                </c:pt>
                <c:pt idx="27098">
                  <c:v>58.49</c:v>
                </c:pt>
                <c:pt idx="27099">
                  <c:v>57.9</c:v>
                </c:pt>
                <c:pt idx="27100">
                  <c:v>61.53</c:v>
                </c:pt>
                <c:pt idx="27101">
                  <c:v>68.77</c:v>
                </c:pt>
                <c:pt idx="27102">
                  <c:v>68.900000000000006</c:v>
                </c:pt>
                <c:pt idx="27103">
                  <c:v>67.84</c:v>
                </c:pt>
                <c:pt idx="27104">
                  <c:v>67.84</c:v>
                </c:pt>
                <c:pt idx="27105">
                  <c:v>68.27</c:v>
                </c:pt>
                <c:pt idx="27106">
                  <c:v>66.09</c:v>
                </c:pt>
                <c:pt idx="27107">
                  <c:v>47.64</c:v>
                </c:pt>
                <c:pt idx="27108">
                  <c:v>45.71</c:v>
                </c:pt>
                <c:pt idx="27109">
                  <c:v>42.31</c:v>
                </c:pt>
                <c:pt idx="27110">
                  <c:v>37.56</c:v>
                </c:pt>
                <c:pt idx="27111">
                  <c:v>37.46</c:v>
                </c:pt>
                <c:pt idx="27112">
                  <c:v>37.44</c:v>
                </c:pt>
                <c:pt idx="27113">
                  <c:v>48.64</c:v>
                </c:pt>
                <c:pt idx="27114">
                  <c:v>47.4</c:v>
                </c:pt>
                <c:pt idx="27115">
                  <c:v>45.65</c:v>
                </c:pt>
                <c:pt idx="27116">
                  <c:v>45.52</c:v>
                </c:pt>
                <c:pt idx="27117">
                  <c:v>62.12</c:v>
                </c:pt>
                <c:pt idx="27118">
                  <c:v>70.16</c:v>
                </c:pt>
                <c:pt idx="27119">
                  <c:v>56.44</c:v>
                </c:pt>
                <c:pt idx="27120">
                  <c:v>60.67</c:v>
                </c:pt>
                <c:pt idx="27121">
                  <c:v>71.14</c:v>
                </c:pt>
                <c:pt idx="27122">
                  <c:v>72.760000000000005</c:v>
                </c:pt>
                <c:pt idx="27123">
                  <c:v>57.56</c:v>
                </c:pt>
                <c:pt idx="27124">
                  <c:v>56.46</c:v>
                </c:pt>
                <c:pt idx="27125">
                  <c:v>68.31</c:v>
                </c:pt>
                <c:pt idx="27126">
                  <c:v>72.17</c:v>
                </c:pt>
                <c:pt idx="27127">
                  <c:v>52.57</c:v>
                </c:pt>
                <c:pt idx="27128">
                  <c:v>51.24</c:v>
                </c:pt>
                <c:pt idx="27129">
                  <c:v>64.95</c:v>
                </c:pt>
                <c:pt idx="27130">
                  <c:v>72.17</c:v>
                </c:pt>
                <c:pt idx="27131">
                  <c:v>74.72</c:v>
                </c:pt>
                <c:pt idx="27132">
                  <c:v>75.7</c:v>
                </c:pt>
                <c:pt idx="27133">
                  <c:v>71.180000000000007</c:v>
                </c:pt>
                <c:pt idx="27134">
                  <c:v>61.47</c:v>
                </c:pt>
                <c:pt idx="27135">
                  <c:v>87.75</c:v>
                </c:pt>
                <c:pt idx="27136">
                  <c:v>84.51</c:v>
                </c:pt>
                <c:pt idx="27137">
                  <c:v>84.92</c:v>
                </c:pt>
                <c:pt idx="27138">
                  <c:v>86.08</c:v>
                </c:pt>
                <c:pt idx="27139">
                  <c:v>87.14</c:v>
                </c:pt>
                <c:pt idx="27140">
                  <c:v>101.39</c:v>
                </c:pt>
                <c:pt idx="27141">
                  <c:v>105.34</c:v>
                </c:pt>
                <c:pt idx="27142">
                  <c:v>98.25</c:v>
                </c:pt>
                <c:pt idx="27143">
                  <c:v>101.66</c:v>
                </c:pt>
                <c:pt idx="27144">
                  <c:v>97.03</c:v>
                </c:pt>
                <c:pt idx="27145">
                  <c:v>93.47</c:v>
                </c:pt>
                <c:pt idx="27146">
                  <c:v>94.71</c:v>
                </c:pt>
                <c:pt idx="27147">
                  <c:v>95.97</c:v>
                </c:pt>
                <c:pt idx="27148">
                  <c:v>88.58</c:v>
                </c:pt>
                <c:pt idx="27149">
                  <c:v>89.5</c:v>
                </c:pt>
                <c:pt idx="27150">
                  <c:v>90.62</c:v>
                </c:pt>
                <c:pt idx="27151">
                  <c:v>91.19</c:v>
                </c:pt>
                <c:pt idx="27152">
                  <c:v>80.89</c:v>
                </c:pt>
                <c:pt idx="27153">
                  <c:v>90.91</c:v>
                </c:pt>
                <c:pt idx="27154">
                  <c:v>91.5</c:v>
                </c:pt>
                <c:pt idx="27155">
                  <c:v>91.48</c:v>
                </c:pt>
                <c:pt idx="27156">
                  <c:v>92.02</c:v>
                </c:pt>
                <c:pt idx="27157">
                  <c:v>81.680000000000007</c:v>
                </c:pt>
                <c:pt idx="27158">
                  <c:v>79.5</c:v>
                </c:pt>
                <c:pt idx="27159">
                  <c:v>74.17</c:v>
                </c:pt>
                <c:pt idx="27160">
                  <c:v>83.84</c:v>
                </c:pt>
                <c:pt idx="27161">
                  <c:v>86.91</c:v>
                </c:pt>
                <c:pt idx="27162">
                  <c:v>88.54</c:v>
                </c:pt>
                <c:pt idx="27163">
                  <c:v>90.05</c:v>
                </c:pt>
                <c:pt idx="27164">
                  <c:v>81.400000000000006</c:v>
                </c:pt>
                <c:pt idx="27165">
                  <c:v>88.95</c:v>
                </c:pt>
                <c:pt idx="27166">
                  <c:v>70.69</c:v>
                </c:pt>
                <c:pt idx="27167">
                  <c:v>67.040000000000006</c:v>
                </c:pt>
                <c:pt idx="27168">
                  <c:v>67.760000000000005</c:v>
                </c:pt>
                <c:pt idx="27169">
                  <c:v>68.39</c:v>
                </c:pt>
                <c:pt idx="27170">
                  <c:v>64.11</c:v>
                </c:pt>
                <c:pt idx="27171">
                  <c:v>64.819999999999993</c:v>
                </c:pt>
                <c:pt idx="27172">
                  <c:v>62.26</c:v>
                </c:pt>
                <c:pt idx="27173">
                  <c:v>58.23</c:v>
                </c:pt>
                <c:pt idx="27174">
                  <c:v>59</c:v>
                </c:pt>
                <c:pt idx="27175">
                  <c:v>57.68</c:v>
                </c:pt>
                <c:pt idx="27176">
                  <c:v>52.73</c:v>
                </c:pt>
                <c:pt idx="27177">
                  <c:v>80.73</c:v>
                </c:pt>
                <c:pt idx="27178">
                  <c:v>77.88</c:v>
                </c:pt>
                <c:pt idx="27179">
                  <c:v>100.31</c:v>
                </c:pt>
                <c:pt idx="27180">
                  <c:v>92.7</c:v>
                </c:pt>
                <c:pt idx="27181">
                  <c:v>92.05</c:v>
                </c:pt>
                <c:pt idx="27182">
                  <c:v>89.66</c:v>
                </c:pt>
                <c:pt idx="27183">
                  <c:v>94.81</c:v>
                </c:pt>
                <c:pt idx="27184">
                  <c:v>94.16</c:v>
                </c:pt>
                <c:pt idx="27185">
                  <c:v>94.31</c:v>
                </c:pt>
                <c:pt idx="27186">
                  <c:v>90.6</c:v>
                </c:pt>
                <c:pt idx="27187">
                  <c:v>91.01</c:v>
                </c:pt>
                <c:pt idx="27188">
                  <c:v>80.44</c:v>
                </c:pt>
                <c:pt idx="27189">
                  <c:v>83.41</c:v>
                </c:pt>
                <c:pt idx="27190">
                  <c:v>83.45</c:v>
                </c:pt>
                <c:pt idx="27191">
                  <c:v>84.27</c:v>
                </c:pt>
                <c:pt idx="27192">
                  <c:v>84.57</c:v>
                </c:pt>
                <c:pt idx="27193">
                  <c:v>77.61</c:v>
                </c:pt>
                <c:pt idx="27194">
                  <c:v>77.83</c:v>
                </c:pt>
                <c:pt idx="27195">
                  <c:v>78.22</c:v>
                </c:pt>
                <c:pt idx="27196">
                  <c:v>78.489999999999995</c:v>
                </c:pt>
                <c:pt idx="27197">
                  <c:v>78.569999999999993</c:v>
                </c:pt>
                <c:pt idx="27198">
                  <c:v>78.55</c:v>
                </c:pt>
                <c:pt idx="27199">
                  <c:v>75.84</c:v>
                </c:pt>
                <c:pt idx="27200">
                  <c:v>73.05</c:v>
                </c:pt>
                <c:pt idx="27201">
                  <c:v>74.05</c:v>
                </c:pt>
                <c:pt idx="27202">
                  <c:v>75.05</c:v>
                </c:pt>
                <c:pt idx="27203">
                  <c:v>76.55</c:v>
                </c:pt>
                <c:pt idx="27204">
                  <c:v>77.900000000000006</c:v>
                </c:pt>
                <c:pt idx="27205">
                  <c:v>79.650000000000006</c:v>
                </c:pt>
                <c:pt idx="27206">
                  <c:v>80.62</c:v>
                </c:pt>
                <c:pt idx="27207">
                  <c:v>81.99</c:v>
                </c:pt>
                <c:pt idx="27208">
                  <c:v>81.09</c:v>
                </c:pt>
                <c:pt idx="27209">
                  <c:v>78.67</c:v>
                </c:pt>
                <c:pt idx="27210">
                  <c:v>79.81</c:v>
                </c:pt>
                <c:pt idx="27211">
                  <c:v>81.17</c:v>
                </c:pt>
                <c:pt idx="27212">
                  <c:v>82.21</c:v>
                </c:pt>
                <c:pt idx="27213">
                  <c:v>84.06</c:v>
                </c:pt>
                <c:pt idx="27214">
                  <c:v>84</c:v>
                </c:pt>
                <c:pt idx="27215">
                  <c:v>93.25</c:v>
                </c:pt>
                <c:pt idx="27216">
                  <c:v>114.99</c:v>
                </c:pt>
                <c:pt idx="27217">
                  <c:v>103.43</c:v>
                </c:pt>
                <c:pt idx="27218">
                  <c:v>100.37</c:v>
                </c:pt>
                <c:pt idx="27219">
                  <c:v>100.11</c:v>
                </c:pt>
                <c:pt idx="27220">
                  <c:v>92.02</c:v>
                </c:pt>
                <c:pt idx="27221">
                  <c:v>93.37</c:v>
                </c:pt>
                <c:pt idx="27222">
                  <c:v>94.33</c:v>
                </c:pt>
                <c:pt idx="27223">
                  <c:v>94.26</c:v>
                </c:pt>
                <c:pt idx="27224">
                  <c:v>95.22</c:v>
                </c:pt>
                <c:pt idx="27225">
                  <c:v>87.59</c:v>
                </c:pt>
                <c:pt idx="27226">
                  <c:v>85.45</c:v>
                </c:pt>
                <c:pt idx="27227">
                  <c:v>87.06</c:v>
                </c:pt>
                <c:pt idx="27228">
                  <c:v>91.01</c:v>
                </c:pt>
                <c:pt idx="27229">
                  <c:v>92.11</c:v>
                </c:pt>
                <c:pt idx="27230">
                  <c:v>83.33</c:v>
                </c:pt>
                <c:pt idx="27231">
                  <c:v>91.33</c:v>
                </c:pt>
                <c:pt idx="27232">
                  <c:v>88.4</c:v>
                </c:pt>
                <c:pt idx="27233">
                  <c:v>76.510000000000005</c:v>
                </c:pt>
                <c:pt idx="27234">
                  <c:v>85.12</c:v>
                </c:pt>
                <c:pt idx="27235">
                  <c:v>78.81</c:v>
                </c:pt>
                <c:pt idx="27236">
                  <c:v>75.569999999999993</c:v>
                </c:pt>
                <c:pt idx="27237">
                  <c:v>69.53</c:v>
                </c:pt>
                <c:pt idx="27238">
                  <c:v>69.709999999999994</c:v>
                </c:pt>
                <c:pt idx="27239">
                  <c:v>69.790000000000006</c:v>
                </c:pt>
                <c:pt idx="27240">
                  <c:v>69.36</c:v>
                </c:pt>
                <c:pt idx="27241">
                  <c:v>69.63</c:v>
                </c:pt>
                <c:pt idx="27242">
                  <c:v>81.09</c:v>
                </c:pt>
                <c:pt idx="27243">
                  <c:v>91.07</c:v>
                </c:pt>
                <c:pt idx="27244">
                  <c:v>83.11</c:v>
                </c:pt>
                <c:pt idx="27245">
                  <c:v>84.13</c:v>
                </c:pt>
                <c:pt idx="27246">
                  <c:v>89.81</c:v>
                </c:pt>
                <c:pt idx="27247">
                  <c:v>92.68</c:v>
                </c:pt>
                <c:pt idx="27248">
                  <c:v>82.56</c:v>
                </c:pt>
                <c:pt idx="27249">
                  <c:v>82.9</c:v>
                </c:pt>
                <c:pt idx="27250">
                  <c:v>83.43</c:v>
                </c:pt>
                <c:pt idx="27251">
                  <c:v>83.64</c:v>
                </c:pt>
                <c:pt idx="27252">
                  <c:v>84.17</c:v>
                </c:pt>
                <c:pt idx="27253">
                  <c:v>84.98</c:v>
                </c:pt>
                <c:pt idx="27254">
                  <c:v>85.94</c:v>
                </c:pt>
                <c:pt idx="27255">
                  <c:v>86.32</c:v>
                </c:pt>
                <c:pt idx="27256">
                  <c:v>86.73</c:v>
                </c:pt>
                <c:pt idx="27257">
                  <c:v>84.8</c:v>
                </c:pt>
                <c:pt idx="27258">
                  <c:v>80.11</c:v>
                </c:pt>
                <c:pt idx="27259">
                  <c:v>80.64</c:v>
                </c:pt>
                <c:pt idx="27260">
                  <c:v>81.42</c:v>
                </c:pt>
                <c:pt idx="27261">
                  <c:v>71.95</c:v>
                </c:pt>
                <c:pt idx="27262">
                  <c:v>58.53</c:v>
                </c:pt>
                <c:pt idx="27263">
                  <c:v>58.7</c:v>
                </c:pt>
                <c:pt idx="27264">
                  <c:v>58.88</c:v>
                </c:pt>
                <c:pt idx="27265">
                  <c:v>53.06</c:v>
                </c:pt>
                <c:pt idx="27266">
                  <c:v>51.61</c:v>
                </c:pt>
                <c:pt idx="27267">
                  <c:v>52.16</c:v>
                </c:pt>
                <c:pt idx="27268">
                  <c:v>52.39</c:v>
                </c:pt>
                <c:pt idx="27269">
                  <c:v>52.87</c:v>
                </c:pt>
                <c:pt idx="27270">
                  <c:v>53.04</c:v>
                </c:pt>
                <c:pt idx="27271">
                  <c:v>53.46</c:v>
                </c:pt>
                <c:pt idx="27272">
                  <c:v>53.79</c:v>
                </c:pt>
                <c:pt idx="27273">
                  <c:v>54.1</c:v>
                </c:pt>
                <c:pt idx="27274">
                  <c:v>54.46</c:v>
                </c:pt>
                <c:pt idx="27275">
                  <c:v>54.28</c:v>
                </c:pt>
                <c:pt idx="27276">
                  <c:v>54.38</c:v>
                </c:pt>
                <c:pt idx="27277">
                  <c:v>69.59</c:v>
                </c:pt>
                <c:pt idx="27278">
                  <c:v>74.23</c:v>
                </c:pt>
                <c:pt idx="27279">
                  <c:v>90.82</c:v>
                </c:pt>
                <c:pt idx="27280">
                  <c:v>87.44</c:v>
                </c:pt>
                <c:pt idx="27281">
                  <c:v>92.66</c:v>
                </c:pt>
                <c:pt idx="27282">
                  <c:v>80.91</c:v>
                </c:pt>
                <c:pt idx="27283">
                  <c:v>81.010000000000005</c:v>
                </c:pt>
                <c:pt idx="27284">
                  <c:v>81.540000000000006</c:v>
                </c:pt>
                <c:pt idx="27285">
                  <c:v>81.52</c:v>
                </c:pt>
                <c:pt idx="27286">
                  <c:v>82.25</c:v>
                </c:pt>
                <c:pt idx="27287">
                  <c:v>82.25</c:v>
                </c:pt>
                <c:pt idx="27288">
                  <c:v>62.79</c:v>
                </c:pt>
                <c:pt idx="27289">
                  <c:v>69.87</c:v>
                </c:pt>
                <c:pt idx="27290">
                  <c:v>95.63</c:v>
                </c:pt>
                <c:pt idx="27291">
                  <c:v>98.74</c:v>
                </c:pt>
                <c:pt idx="27292">
                  <c:v>86.65</c:v>
                </c:pt>
                <c:pt idx="27293">
                  <c:v>87.02</c:v>
                </c:pt>
                <c:pt idx="27294">
                  <c:v>88.1</c:v>
                </c:pt>
                <c:pt idx="27295">
                  <c:v>89.07</c:v>
                </c:pt>
                <c:pt idx="27296">
                  <c:v>90.42</c:v>
                </c:pt>
                <c:pt idx="27297">
                  <c:v>91.72</c:v>
                </c:pt>
                <c:pt idx="27298">
                  <c:v>95.16</c:v>
                </c:pt>
                <c:pt idx="27299">
                  <c:v>94.51</c:v>
                </c:pt>
                <c:pt idx="27300">
                  <c:v>91.98</c:v>
                </c:pt>
                <c:pt idx="27301">
                  <c:v>92.41</c:v>
                </c:pt>
                <c:pt idx="27302">
                  <c:v>93.19</c:v>
                </c:pt>
                <c:pt idx="27303">
                  <c:v>93.86</c:v>
                </c:pt>
                <c:pt idx="27304">
                  <c:v>94.96</c:v>
                </c:pt>
                <c:pt idx="27305">
                  <c:v>101.53</c:v>
                </c:pt>
                <c:pt idx="27306">
                  <c:v>88.83</c:v>
                </c:pt>
                <c:pt idx="27307">
                  <c:v>84.08</c:v>
                </c:pt>
                <c:pt idx="27308">
                  <c:v>86.08</c:v>
                </c:pt>
                <c:pt idx="27309">
                  <c:v>87.69</c:v>
                </c:pt>
                <c:pt idx="27310">
                  <c:v>106.74</c:v>
                </c:pt>
                <c:pt idx="27311">
                  <c:v>104</c:v>
                </c:pt>
                <c:pt idx="27312">
                  <c:v>105.22</c:v>
                </c:pt>
                <c:pt idx="27313">
                  <c:v>106.91</c:v>
                </c:pt>
                <c:pt idx="27314">
                  <c:v>111.47</c:v>
                </c:pt>
                <c:pt idx="27315">
                  <c:v>112.32</c:v>
                </c:pt>
                <c:pt idx="27316">
                  <c:v>113.24</c:v>
                </c:pt>
                <c:pt idx="27317">
                  <c:v>105.46</c:v>
                </c:pt>
                <c:pt idx="27318">
                  <c:v>111.02</c:v>
                </c:pt>
                <c:pt idx="27319">
                  <c:v>105.36</c:v>
                </c:pt>
                <c:pt idx="27320">
                  <c:v>99.82</c:v>
                </c:pt>
                <c:pt idx="27321">
                  <c:v>99.21</c:v>
                </c:pt>
                <c:pt idx="27322">
                  <c:v>100.09</c:v>
                </c:pt>
                <c:pt idx="27323">
                  <c:v>100.62</c:v>
                </c:pt>
                <c:pt idx="27324">
                  <c:v>92.53</c:v>
                </c:pt>
                <c:pt idx="27325">
                  <c:v>94.1</c:v>
                </c:pt>
                <c:pt idx="27326">
                  <c:v>104.71</c:v>
                </c:pt>
                <c:pt idx="27327">
                  <c:v>100.8</c:v>
                </c:pt>
                <c:pt idx="27328">
                  <c:v>102.08</c:v>
                </c:pt>
                <c:pt idx="27329">
                  <c:v>106.26</c:v>
                </c:pt>
                <c:pt idx="27330">
                  <c:v>105.01</c:v>
                </c:pt>
                <c:pt idx="27331">
                  <c:v>93.67</c:v>
                </c:pt>
                <c:pt idx="27332">
                  <c:v>94.06</c:v>
                </c:pt>
                <c:pt idx="27333">
                  <c:v>93.25</c:v>
                </c:pt>
                <c:pt idx="27334">
                  <c:v>103.77</c:v>
                </c:pt>
                <c:pt idx="27335">
                  <c:v>108.72</c:v>
                </c:pt>
                <c:pt idx="27336">
                  <c:v>107.48</c:v>
                </c:pt>
                <c:pt idx="27337">
                  <c:v>108.37</c:v>
                </c:pt>
                <c:pt idx="27338">
                  <c:v>108.64</c:v>
                </c:pt>
                <c:pt idx="27339">
                  <c:v>109.55</c:v>
                </c:pt>
                <c:pt idx="27340">
                  <c:v>110.39</c:v>
                </c:pt>
                <c:pt idx="27341">
                  <c:v>110.96</c:v>
                </c:pt>
                <c:pt idx="27342">
                  <c:v>107.5</c:v>
                </c:pt>
                <c:pt idx="27343">
                  <c:v>107.64</c:v>
                </c:pt>
                <c:pt idx="27344">
                  <c:v>109.74</c:v>
                </c:pt>
                <c:pt idx="27345">
                  <c:v>107.19</c:v>
                </c:pt>
                <c:pt idx="27346">
                  <c:v>101.74</c:v>
                </c:pt>
                <c:pt idx="27347">
                  <c:v>108.17</c:v>
                </c:pt>
                <c:pt idx="27348">
                  <c:v>110.37</c:v>
                </c:pt>
                <c:pt idx="27349">
                  <c:v>111.47</c:v>
                </c:pt>
                <c:pt idx="27350">
                  <c:v>111.67</c:v>
                </c:pt>
                <c:pt idx="27351">
                  <c:v>114.36</c:v>
                </c:pt>
                <c:pt idx="27352">
                  <c:v>113.46</c:v>
                </c:pt>
                <c:pt idx="27353">
                  <c:v>110.9</c:v>
                </c:pt>
                <c:pt idx="27354">
                  <c:v>109.96</c:v>
                </c:pt>
                <c:pt idx="27355">
                  <c:v>99.97</c:v>
                </c:pt>
                <c:pt idx="27356">
                  <c:v>98.48</c:v>
                </c:pt>
                <c:pt idx="27357">
                  <c:v>101.45</c:v>
                </c:pt>
                <c:pt idx="27358">
                  <c:v>100.64</c:v>
                </c:pt>
                <c:pt idx="27359">
                  <c:v>96.42</c:v>
                </c:pt>
                <c:pt idx="27360">
                  <c:v>105.12</c:v>
                </c:pt>
                <c:pt idx="27361">
                  <c:v>109.64</c:v>
                </c:pt>
                <c:pt idx="27362">
                  <c:v>111.49</c:v>
                </c:pt>
                <c:pt idx="27363">
                  <c:v>115.95</c:v>
                </c:pt>
                <c:pt idx="27364">
                  <c:v>113.61</c:v>
                </c:pt>
                <c:pt idx="27365">
                  <c:v>112.89</c:v>
                </c:pt>
                <c:pt idx="27366">
                  <c:v>114.18</c:v>
                </c:pt>
                <c:pt idx="27367">
                  <c:v>115.72</c:v>
                </c:pt>
                <c:pt idx="27368">
                  <c:v>116.42</c:v>
                </c:pt>
                <c:pt idx="27369">
                  <c:v>117.49</c:v>
                </c:pt>
                <c:pt idx="27370">
                  <c:v>115.54</c:v>
                </c:pt>
                <c:pt idx="27371">
                  <c:v>106.81</c:v>
                </c:pt>
                <c:pt idx="27372">
                  <c:v>104.59</c:v>
                </c:pt>
                <c:pt idx="27373">
                  <c:v>105.3</c:v>
                </c:pt>
                <c:pt idx="27374">
                  <c:v>106.15</c:v>
                </c:pt>
                <c:pt idx="27375">
                  <c:v>108.03</c:v>
                </c:pt>
                <c:pt idx="27376">
                  <c:v>110.23</c:v>
                </c:pt>
                <c:pt idx="27377">
                  <c:v>111.08</c:v>
                </c:pt>
                <c:pt idx="27378">
                  <c:v>112.18</c:v>
                </c:pt>
                <c:pt idx="27379">
                  <c:v>114.42</c:v>
                </c:pt>
                <c:pt idx="27380">
                  <c:v>111.67</c:v>
                </c:pt>
                <c:pt idx="27381">
                  <c:v>105.46</c:v>
                </c:pt>
                <c:pt idx="27382">
                  <c:v>116.9</c:v>
                </c:pt>
                <c:pt idx="27383">
                  <c:v>114.62</c:v>
                </c:pt>
                <c:pt idx="27384">
                  <c:v>116.35</c:v>
                </c:pt>
                <c:pt idx="27385">
                  <c:v>105.87</c:v>
                </c:pt>
                <c:pt idx="27386">
                  <c:v>85.65</c:v>
                </c:pt>
                <c:pt idx="27387">
                  <c:v>85.71</c:v>
                </c:pt>
                <c:pt idx="27388">
                  <c:v>86.22</c:v>
                </c:pt>
                <c:pt idx="27389">
                  <c:v>85.59</c:v>
                </c:pt>
                <c:pt idx="27390">
                  <c:v>82.92</c:v>
                </c:pt>
                <c:pt idx="27391">
                  <c:v>84.27</c:v>
                </c:pt>
                <c:pt idx="27392">
                  <c:v>90.78</c:v>
                </c:pt>
                <c:pt idx="27393">
                  <c:v>96.73</c:v>
                </c:pt>
                <c:pt idx="27394">
                  <c:v>97.73</c:v>
                </c:pt>
                <c:pt idx="27395">
                  <c:v>98.07</c:v>
                </c:pt>
                <c:pt idx="27396">
                  <c:v>101.13</c:v>
                </c:pt>
                <c:pt idx="27397">
                  <c:v>105.28</c:v>
                </c:pt>
                <c:pt idx="27398">
                  <c:v>106.87</c:v>
                </c:pt>
                <c:pt idx="27399">
                  <c:v>108.19</c:v>
                </c:pt>
                <c:pt idx="27400">
                  <c:v>109.88</c:v>
                </c:pt>
                <c:pt idx="27401">
                  <c:v>111.12</c:v>
                </c:pt>
                <c:pt idx="27402">
                  <c:v>108.6</c:v>
                </c:pt>
                <c:pt idx="27403">
                  <c:v>109.9</c:v>
                </c:pt>
                <c:pt idx="27404">
                  <c:v>112.16</c:v>
                </c:pt>
                <c:pt idx="27405">
                  <c:v>114.18</c:v>
                </c:pt>
                <c:pt idx="27406">
                  <c:v>112.32</c:v>
                </c:pt>
                <c:pt idx="27407">
                  <c:v>111.12</c:v>
                </c:pt>
                <c:pt idx="27408">
                  <c:v>112.77</c:v>
                </c:pt>
                <c:pt idx="27409">
                  <c:v>114.81</c:v>
                </c:pt>
                <c:pt idx="27410">
                  <c:v>114.05</c:v>
                </c:pt>
                <c:pt idx="27411">
                  <c:v>107.99</c:v>
                </c:pt>
                <c:pt idx="27412">
                  <c:v>111.63</c:v>
                </c:pt>
                <c:pt idx="27413">
                  <c:v>113.48</c:v>
                </c:pt>
                <c:pt idx="27414">
                  <c:v>114.91</c:v>
                </c:pt>
                <c:pt idx="27415">
                  <c:v>116.6</c:v>
                </c:pt>
                <c:pt idx="27416">
                  <c:v>118.23</c:v>
                </c:pt>
                <c:pt idx="27417">
                  <c:v>119.57</c:v>
                </c:pt>
                <c:pt idx="27418">
                  <c:v>119.39</c:v>
                </c:pt>
                <c:pt idx="27419">
                  <c:v>121.28</c:v>
                </c:pt>
                <c:pt idx="27420">
                  <c:v>123.05</c:v>
                </c:pt>
                <c:pt idx="27421">
                  <c:v>123.09</c:v>
                </c:pt>
                <c:pt idx="27422">
                  <c:v>127.78</c:v>
                </c:pt>
                <c:pt idx="27423">
                  <c:v>128.44999999999999</c:v>
                </c:pt>
                <c:pt idx="27424">
                  <c:v>127.21</c:v>
                </c:pt>
                <c:pt idx="27425">
                  <c:v>122.26</c:v>
                </c:pt>
                <c:pt idx="27426">
                  <c:v>126.62</c:v>
                </c:pt>
                <c:pt idx="27427">
                  <c:v>117.78</c:v>
                </c:pt>
                <c:pt idx="27428">
                  <c:v>107.11</c:v>
                </c:pt>
                <c:pt idx="27429">
                  <c:v>90.48</c:v>
                </c:pt>
                <c:pt idx="27430">
                  <c:v>91.07</c:v>
                </c:pt>
                <c:pt idx="27431">
                  <c:v>87.81</c:v>
                </c:pt>
                <c:pt idx="27432">
                  <c:v>88.56</c:v>
                </c:pt>
                <c:pt idx="27433">
                  <c:v>89.42</c:v>
                </c:pt>
                <c:pt idx="27434">
                  <c:v>91.01</c:v>
                </c:pt>
                <c:pt idx="27435">
                  <c:v>92.09</c:v>
                </c:pt>
                <c:pt idx="27436">
                  <c:v>92.94</c:v>
                </c:pt>
                <c:pt idx="27437">
                  <c:v>75.86</c:v>
                </c:pt>
                <c:pt idx="27438">
                  <c:v>76.61</c:v>
                </c:pt>
                <c:pt idx="27439">
                  <c:v>77.2</c:v>
                </c:pt>
                <c:pt idx="27440">
                  <c:v>77.180000000000007</c:v>
                </c:pt>
                <c:pt idx="27441">
                  <c:v>78.489999999999995</c:v>
                </c:pt>
                <c:pt idx="27442">
                  <c:v>90.58</c:v>
                </c:pt>
                <c:pt idx="27443">
                  <c:v>91.5</c:v>
                </c:pt>
                <c:pt idx="27444">
                  <c:v>92.88</c:v>
                </c:pt>
                <c:pt idx="27445">
                  <c:v>94.14</c:v>
                </c:pt>
                <c:pt idx="27446">
                  <c:v>94.92</c:v>
                </c:pt>
                <c:pt idx="27447">
                  <c:v>89.89</c:v>
                </c:pt>
                <c:pt idx="27448">
                  <c:v>86.69</c:v>
                </c:pt>
                <c:pt idx="27449">
                  <c:v>83.41</c:v>
                </c:pt>
                <c:pt idx="27450">
                  <c:v>86.08</c:v>
                </c:pt>
                <c:pt idx="27451">
                  <c:v>81.010000000000005</c:v>
                </c:pt>
                <c:pt idx="27452">
                  <c:v>66.430000000000007</c:v>
                </c:pt>
                <c:pt idx="27453">
                  <c:v>64.38</c:v>
                </c:pt>
                <c:pt idx="27454">
                  <c:v>64.11</c:v>
                </c:pt>
                <c:pt idx="27455">
                  <c:v>64.34</c:v>
                </c:pt>
                <c:pt idx="27456">
                  <c:v>77.239999999999995</c:v>
                </c:pt>
                <c:pt idx="27457">
                  <c:v>84.53</c:v>
                </c:pt>
                <c:pt idx="27458">
                  <c:v>77.489999999999995</c:v>
                </c:pt>
                <c:pt idx="27459">
                  <c:v>78.400000000000006</c:v>
                </c:pt>
                <c:pt idx="27460">
                  <c:v>81.58</c:v>
                </c:pt>
                <c:pt idx="27461">
                  <c:v>84.72</c:v>
                </c:pt>
                <c:pt idx="27462">
                  <c:v>83.94</c:v>
                </c:pt>
                <c:pt idx="27463">
                  <c:v>91.82</c:v>
                </c:pt>
                <c:pt idx="27464">
                  <c:v>94.45</c:v>
                </c:pt>
                <c:pt idx="27465">
                  <c:v>99.97</c:v>
                </c:pt>
                <c:pt idx="27466">
                  <c:v>96.91</c:v>
                </c:pt>
                <c:pt idx="27467">
                  <c:v>98.01</c:v>
                </c:pt>
                <c:pt idx="27468">
                  <c:v>99.31</c:v>
                </c:pt>
                <c:pt idx="27469">
                  <c:v>100.05</c:v>
                </c:pt>
                <c:pt idx="27470">
                  <c:v>103.06</c:v>
                </c:pt>
                <c:pt idx="27471">
                  <c:v>102.04</c:v>
                </c:pt>
                <c:pt idx="27472">
                  <c:v>105.75</c:v>
                </c:pt>
                <c:pt idx="27473">
                  <c:v>104.77</c:v>
                </c:pt>
                <c:pt idx="27474">
                  <c:v>101.31</c:v>
                </c:pt>
                <c:pt idx="27475">
                  <c:v>95.51</c:v>
                </c:pt>
                <c:pt idx="27476">
                  <c:v>92.84</c:v>
                </c:pt>
                <c:pt idx="27477">
                  <c:v>95.63</c:v>
                </c:pt>
                <c:pt idx="27478">
                  <c:v>99.46</c:v>
                </c:pt>
                <c:pt idx="27479">
                  <c:v>101.8</c:v>
                </c:pt>
                <c:pt idx="27480">
                  <c:v>102.59</c:v>
                </c:pt>
                <c:pt idx="27481">
                  <c:v>104.08</c:v>
                </c:pt>
                <c:pt idx="27482">
                  <c:v>105.06</c:v>
                </c:pt>
                <c:pt idx="27483">
                  <c:v>105.97</c:v>
                </c:pt>
                <c:pt idx="27484">
                  <c:v>102.29</c:v>
                </c:pt>
                <c:pt idx="27485">
                  <c:v>102.82</c:v>
                </c:pt>
                <c:pt idx="27486">
                  <c:v>104.24</c:v>
                </c:pt>
                <c:pt idx="27487">
                  <c:v>103.71</c:v>
                </c:pt>
                <c:pt idx="27488">
                  <c:v>104.77</c:v>
                </c:pt>
                <c:pt idx="27489">
                  <c:v>105.52</c:v>
                </c:pt>
                <c:pt idx="27490">
                  <c:v>104.4</c:v>
                </c:pt>
                <c:pt idx="27491">
                  <c:v>105.32</c:v>
                </c:pt>
                <c:pt idx="27492">
                  <c:v>102.04</c:v>
                </c:pt>
                <c:pt idx="27493">
                  <c:v>98.03</c:v>
                </c:pt>
                <c:pt idx="27494">
                  <c:v>90.48</c:v>
                </c:pt>
                <c:pt idx="27495">
                  <c:v>96.95</c:v>
                </c:pt>
                <c:pt idx="27496">
                  <c:v>93.43</c:v>
                </c:pt>
                <c:pt idx="27497">
                  <c:v>94.67</c:v>
                </c:pt>
                <c:pt idx="27498">
                  <c:v>98.62</c:v>
                </c:pt>
                <c:pt idx="27499">
                  <c:v>99.94</c:v>
                </c:pt>
                <c:pt idx="27500">
                  <c:v>102.77</c:v>
                </c:pt>
                <c:pt idx="27501">
                  <c:v>100.21</c:v>
                </c:pt>
                <c:pt idx="27502">
                  <c:v>98.44</c:v>
                </c:pt>
                <c:pt idx="27503">
                  <c:v>98.19</c:v>
                </c:pt>
                <c:pt idx="27504">
                  <c:v>98.66</c:v>
                </c:pt>
                <c:pt idx="27505">
                  <c:v>99.37</c:v>
                </c:pt>
                <c:pt idx="27506">
                  <c:v>100.47</c:v>
                </c:pt>
                <c:pt idx="27507">
                  <c:v>100.27</c:v>
                </c:pt>
                <c:pt idx="27508">
                  <c:v>98.05</c:v>
                </c:pt>
                <c:pt idx="27509">
                  <c:v>94.92</c:v>
                </c:pt>
                <c:pt idx="27510">
                  <c:v>94.51</c:v>
                </c:pt>
                <c:pt idx="27511">
                  <c:v>90.48</c:v>
                </c:pt>
                <c:pt idx="27512">
                  <c:v>75.05</c:v>
                </c:pt>
                <c:pt idx="27513">
                  <c:v>75.900000000000006</c:v>
                </c:pt>
                <c:pt idx="27514">
                  <c:v>73.760000000000005</c:v>
                </c:pt>
                <c:pt idx="27515">
                  <c:v>74.17</c:v>
                </c:pt>
                <c:pt idx="27516">
                  <c:v>74.58</c:v>
                </c:pt>
                <c:pt idx="27517">
                  <c:v>72.28</c:v>
                </c:pt>
                <c:pt idx="27518">
                  <c:v>80.64</c:v>
                </c:pt>
                <c:pt idx="27519">
                  <c:v>76.59</c:v>
                </c:pt>
                <c:pt idx="27520">
                  <c:v>69.39</c:v>
                </c:pt>
                <c:pt idx="27521">
                  <c:v>67.86</c:v>
                </c:pt>
                <c:pt idx="27522">
                  <c:v>64.010000000000005</c:v>
                </c:pt>
                <c:pt idx="27523">
                  <c:v>71.790000000000006</c:v>
                </c:pt>
                <c:pt idx="27524">
                  <c:v>72.66</c:v>
                </c:pt>
                <c:pt idx="27525">
                  <c:v>82.99</c:v>
                </c:pt>
                <c:pt idx="27526">
                  <c:v>75.23</c:v>
                </c:pt>
                <c:pt idx="27527">
                  <c:v>76.760000000000005</c:v>
                </c:pt>
                <c:pt idx="27528">
                  <c:v>74.7</c:v>
                </c:pt>
                <c:pt idx="27529">
                  <c:v>56.21</c:v>
                </c:pt>
                <c:pt idx="27530">
                  <c:v>55.15</c:v>
                </c:pt>
                <c:pt idx="27531">
                  <c:v>84.41</c:v>
                </c:pt>
                <c:pt idx="27532">
                  <c:v>84.19</c:v>
                </c:pt>
                <c:pt idx="27533">
                  <c:v>75.900000000000006</c:v>
                </c:pt>
                <c:pt idx="27534">
                  <c:v>65.23</c:v>
                </c:pt>
                <c:pt idx="27535">
                  <c:v>65.33</c:v>
                </c:pt>
                <c:pt idx="27536">
                  <c:v>65.62</c:v>
                </c:pt>
                <c:pt idx="27537">
                  <c:v>65.84</c:v>
                </c:pt>
                <c:pt idx="27538">
                  <c:v>66.069999999999993</c:v>
                </c:pt>
                <c:pt idx="27539">
                  <c:v>66.19</c:v>
                </c:pt>
                <c:pt idx="27540">
                  <c:v>66.72</c:v>
                </c:pt>
                <c:pt idx="27541">
                  <c:v>67.17</c:v>
                </c:pt>
                <c:pt idx="27542">
                  <c:v>67.760000000000005</c:v>
                </c:pt>
                <c:pt idx="27543">
                  <c:v>68.55</c:v>
                </c:pt>
                <c:pt idx="27544">
                  <c:v>69.489999999999995</c:v>
                </c:pt>
                <c:pt idx="27545">
                  <c:v>70.61</c:v>
                </c:pt>
                <c:pt idx="27546">
                  <c:v>92.05</c:v>
                </c:pt>
                <c:pt idx="27547">
                  <c:v>94.33</c:v>
                </c:pt>
                <c:pt idx="27548">
                  <c:v>96.1</c:v>
                </c:pt>
                <c:pt idx="27549">
                  <c:v>94.69</c:v>
                </c:pt>
                <c:pt idx="27550">
                  <c:v>93.53</c:v>
                </c:pt>
                <c:pt idx="27551">
                  <c:v>82.56</c:v>
                </c:pt>
                <c:pt idx="27552">
                  <c:v>79.14</c:v>
                </c:pt>
                <c:pt idx="27553">
                  <c:v>95.59</c:v>
                </c:pt>
                <c:pt idx="27554">
                  <c:v>95.08</c:v>
                </c:pt>
                <c:pt idx="27555">
                  <c:v>100.74</c:v>
                </c:pt>
                <c:pt idx="27556">
                  <c:v>103.22</c:v>
                </c:pt>
                <c:pt idx="27557">
                  <c:v>105.01</c:v>
                </c:pt>
                <c:pt idx="27558">
                  <c:v>99.23</c:v>
                </c:pt>
                <c:pt idx="27559">
                  <c:v>97.68</c:v>
                </c:pt>
                <c:pt idx="27560">
                  <c:v>106.07</c:v>
                </c:pt>
                <c:pt idx="27561">
                  <c:v>109.84</c:v>
                </c:pt>
                <c:pt idx="27562">
                  <c:v>110.76</c:v>
                </c:pt>
                <c:pt idx="27563">
                  <c:v>112.57</c:v>
                </c:pt>
                <c:pt idx="27564">
                  <c:v>115.8</c:v>
                </c:pt>
                <c:pt idx="27565">
                  <c:v>117.41</c:v>
                </c:pt>
                <c:pt idx="27566">
                  <c:v>118.98</c:v>
                </c:pt>
                <c:pt idx="27567">
                  <c:v>116.76</c:v>
                </c:pt>
                <c:pt idx="27568">
                  <c:v>120.47</c:v>
                </c:pt>
                <c:pt idx="27569">
                  <c:v>111.86</c:v>
                </c:pt>
                <c:pt idx="27570">
                  <c:v>110.12</c:v>
                </c:pt>
                <c:pt idx="27571">
                  <c:v>112.91</c:v>
                </c:pt>
                <c:pt idx="27572">
                  <c:v>103.85</c:v>
                </c:pt>
                <c:pt idx="27573">
                  <c:v>110.57</c:v>
                </c:pt>
                <c:pt idx="27574">
                  <c:v>114.99</c:v>
                </c:pt>
                <c:pt idx="27575">
                  <c:v>118.76</c:v>
                </c:pt>
                <c:pt idx="27576">
                  <c:v>117.23</c:v>
                </c:pt>
                <c:pt idx="27577">
                  <c:v>104.79</c:v>
                </c:pt>
                <c:pt idx="27578">
                  <c:v>108.43</c:v>
                </c:pt>
                <c:pt idx="27579">
                  <c:v>108.6</c:v>
                </c:pt>
                <c:pt idx="27580">
                  <c:v>105.85</c:v>
                </c:pt>
                <c:pt idx="27581">
                  <c:v>102.47</c:v>
                </c:pt>
                <c:pt idx="27582">
                  <c:v>102.82</c:v>
                </c:pt>
                <c:pt idx="27583">
                  <c:v>102.73</c:v>
                </c:pt>
                <c:pt idx="27584">
                  <c:v>102.94</c:v>
                </c:pt>
                <c:pt idx="27585">
                  <c:v>103.71</c:v>
                </c:pt>
                <c:pt idx="27586">
                  <c:v>105.44</c:v>
                </c:pt>
                <c:pt idx="27587">
                  <c:v>105.77</c:v>
                </c:pt>
                <c:pt idx="27588">
                  <c:v>109</c:v>
                </c:pt>
                <c:pt idx="27589">
                  <c:v>109.47</c:v>
                </c:pt>
                <c:pt idx="27590">
                  <c:v>91.52</c:v>
                </c:pt>
                <c:pt idx="27591">
                  <c:v>82.8</c:v>
                </c:pt>
                <c:pt idx="27592">
                  <c:v>77.349999999999994</c:v>
                </c:pt>
                <c:pt idx="27593">
                  <c:v>78.14</c:v>
                </c:pt>
                <c:pt idx="27594">
                  <c:v>68.290000000000006</c:v>
                </c:pt>
                <c:pt idx="27595">
                  <c:v>75.94</c:v>
                </c:pt>
                <c:pt idx="27596">
                  <c:v>76.86</c:v>
                </c:pt>
                <c:pt idx="27597">
                  <c:v>65.900000000000006</c:v>
                </c:pt>
                <c:pt idx="27598">
                  <c:v>62.99</c:v>
                </c:pt>
                <c:pt idx="27599">
                  <c:v>73.56</c:v>
                </c:pt>
                <c:pt idx="27600">
                  <c:v>92.57</c:v>
                </c:pt>
                <c:pt idx="27601">
                  <c:v>86.18</c:v>
                </c:pt>
                <c:pt idx="27602">
                  <c:v>85.71</c:v>
                </c:pt>
                <c:pt idx="27603">
                  <c:v>85.59</c:v>
                </c:pt>
                <c:pt idx="27604">
                  <c:v>93.84</c:v>
                </c:pt>
                <c:pt idx="27605">
                  <c:v>97.14</c:v>
                </c:pt>
                <c:pt idx="27606">
                  <c:v>95.14</c:v>
                </c:pt>
                <c:pt idx="27607">
                  <c:v>98.3</c:v>
                </c:pt>
                <c:pt idx="27608">
                  <c:v>96.99</c:v>
                </c:pt>
                <c:pt idx="27609">
                  <c:v>99.27</c:v>
                </c:pt>
                <c:pt idx="27610">
                  <c:v>101.82</c:v>
                </c:pt>
                <c:pt idx="27611">
                  <c:v>102.77</c:v>
                </c:pt>
                <c:pt idx="27612">
                  <c:v>104.08</c:v>
                </c:pt>
                <c:pt idx="27613">
                  <c:v>105.46</c:v>
                </c:pt>
                <c:pt idx="27614">
                  <c:v>107.46</c:v>
                </c:pt>
                <c:pt idx="27615">
                  <c:v>107.42</c:v>
                </c:pt>
                <c:pt idx="27616">
                  <c:v>102.14</c:v>
                </c:pt>
                <c:pt idx="27617">
                  <c:v>108.13</c:v>
                </c:pt>
                <c:pt idx="27618">
                  <c:v>103.77</c:v>
                </c:pt>
                <c:pt idx="27619">
                  <c:v>103.34</c:v>
                </c:pt>
                <c:pt idx="27620">
                  <c:v>103.65</c:v>
                </c:pt>
                <c:pt idx="27621">
                  <c:v>104.79</c:v>
                </c:pt>
                <c:pt idx="27622">
                  <c:v>105.91</c:v>
                </c:pt>
                <c:pt idx="27623">
                  <c:v>107.74</c:v>
                </c:pt>
                <c:pt idx="27624">
                  <c:v>109.74</c:v>
                </c:pt>
                <c:pt idx="27625">
                  <c:v>111.39</c:v>
                </c:pt>
                <c:pt idx="27626">
                  <c:v>112.79</c:v>
                </c:pt>
                <c:pt idx="27627">
                  <c:v>100.31</c:v>
                </c:pt>
                <c:pt idx="27628">
                  <c:v>87.34</c:v>
                </c:pt>
                <c:pt idx="27629">
                  <c:v>89.24</c:v>
                </c:pt>
                <c:pt idx="27630">
                  <c:v>88.93</c:v>
                </c:pt>
                <c:pt idx="27631">
                  <c:v>88.4</c:v>
                </c:pt>
                <c:pt idx="27632">
                  <c:v>92.62</c:v>
                </c:pt>
                <c:pt idx="27633">
                  <c:v>102.67</c:v>
                </c:pt>
                <c:pt idx="27634">
                  <c:v>103.71</c:v>
                </c:pt>
                <c:pt idx="27635">
                  <c:v>104.51</c:v>
                </c:pt>
                <c:pt idx="27636">
                  <c:v>105.32</c:v>
                </c:pt>
                <c:pt idx="27637">
                  <c:v>105.1</c:v>
                </c:pt>
                <c:pt idx="27638">
                  <c:v>99.86</c:v>
                </c:pt>
                <c:pt idx="27639">
                  <c:v>95.93</c:v>
                </c:pt>
                <c:pt idx="27640">
                  <c:v>97.28</c:v>
                </c:pt>
                <c:pt idx="27641">
                  <c:v>98.64</c:v>
                </c:pt>
                <c:pt idx="27642">
                  <c:v>99.94</c:v>
                </c:pt>
                <c:pt idx="27643">
                  <c:v>100.88</c:v>
                </c:pt>
                <c:pt idx="27644">
                  <c:v>102.57</c:v>
                </c:pt>
                <c:pt idx="27645">
                  <c:v>96.69</c:v>
                </c:pt>
                <c:pt idx="27646">
                  <c:v>95.2</c:v>
                </c:pt>
                <c:pt idx="27647">
                  <c:v>94.79</c:v>
                </c:pt>
                <c:pt idx="27648">
                  <c:v>88.5</c:v>
                </c:pt>
                <c:pt idx="27649">
                  <c:v>93.14</c:v>
                </c:pt>
                <c:pt idx="27650">
                  <c:v>93.65</c:v>
                </c:pt>
                <c:pt idx="27651">
                  <c:v>87.14</c:v>
                </c:pt>
                <c:pt idx="27652">
                  <c:v>86.55</c:v>
                </c:pt>
                <c:pt idx="27653">
                  <c:v>87.32</c:v>
                </c:pt>
                <c:pt idx="27654">
                  <c:v>88.08</c:v>
                </c:pt>
                <c:pt idx="27655">
                  <c:v>88.54</c:v>
                </c:pt>
                <c:pt idx="27656">
                  <c:v>88.3</c:v>
                </c:pt>
                <c:pt idx="27657">
                  <c:v>89.03</c:v>
                </c:pt>
                <c:pt idx="27658">
                  <c:v>89.93</c:v>
                </c:pt>
                <c:pt idx="27659">
                  <c:v>89.64</c:v>
                </c:pt>
                <c:pt idx="27660">
                  <c:v>87.99</c:v>
                </c:pt>
                <c:pt idx="27661">
                  <c:v>82.78</c:v>
                </c:pt>
                <c:pt idx="27662">
                  <c:v>83.6</c:v>
                </c:pt>
                <c:pt idx="27663">
                  <c:v>78.02</c:v>
                </c:pt>
                <c:pt idx="27664">
                  <c:v>79.06</c:v>
                </c:pt>
                <c:pt idx="27665">
                  <c:v>69.47</c:v>
                </c:pt>
                <c:pt idx="27666">
                  <c:v>55.01</c:v>
                </c:pt>
                <c:pt idx="27667">
                  <c:v>61.28</c:v>
                </c:pt>
                <c:pt idx="27668">
                  <c:v>63.48</c:v>
                </c:pt>
                <c:pt idx="27669">
                  <c:v>62.3</c:v>
                </c:pt>
                <c:pt idx="27670">
                  <c:v>81.78</c:v>
                </c:pt>
                <c:pt idx="27671">
                  <c:v>99.17</c:v>
                </c:pt>
                <c:pt idx="27672">
                  <c:v>96.2</c:v>
                </c:pt>
                <c:pt idx="27673">
                  <c:v>96.42</c:v>
                </c:pt>
                <c:pt idx="27674">
                  <c:v>96.42</c:v>
                </c:pt>
                <c:pt idx="27675">
                  <c:v>94.65</c:v>
                </c:pt>
                <c:pt idx="27676">
                  <c:v>90.7</c:v>
                </c:pt>
                <c:pt idx="27677">
                  <c:v>94.81</c:v>
                </c:pt>
                <c:pt idx="27678">
                  <c:v>91.94</c:v>
                </c:pt>
                <c:pt idx="27679">
                  <c:v>94.96</c:v>
                </c:pt>
                <c:pt idx="27680">
                  <c:v>98.01</c:v>
                </c:pt>
                <c:pt idx="27681">
                  <c:v>98.11</c:v>
                </c:pt>
                <c:pt idx="27682">
                  <c:v>96.52</c:v>
                </c:pt>
                <c:pt idx="27683">
                  <c:v>96.26</c:v>
                </c:pt>
                <c:pt idx="27684">
                  <c:v>97.01</c:v>
                </c:pt>
                <c:pt idx="27685">
                  <c:v>97.71</c:v>
                </c:pt>
                <c:pt idx="27686">
                  <c:v>97.36</c:v>
                </c:pt>
                <c:pt idx="27687">
                  <c:v>96.85</c:v>
                </c:pt>
                <c:pt idx="27688">
                  <c:v>78.34</c:v>
                </c:pt>
                <c:pt idx="27689">
                  <c:v>77.69</c:v>
                </c:pt>
                <c:pt idx="27690">
                  <c:v>78.14</c:v>
                </c:pt>
                <c:pt idx="27691">
                  <c:v>79.319999999999993</c:v>
                </c:pt>
                <c:pt idx="27692">
                  <c:v>80.319999999999993</c:v>
                </c:pt>
                <c:pt idx="27693">
                  <c:v>81.05</c:v>
                </c:pt>
                <c:pt idx="27694">
                  <c:v>81.010000000000005</c:v>
                </c:pt>
                <c:pt idx="27695">
                  <c:v>69.319999999999993</c:v>
                </c:pt>
                <c:pt idx="27696">
                  <c:v>77.14</c:v>
                </c:pt>
                <c:pt idx="27697">
                  <c:v>83.31</c:v>
                </c:pt>
                <c:pt idx="27698">
                  <c:v>80.42</c:v>
                </c:pt>
                <c:pt idx="27699">
                  <c:v>77.88</c:v>
                </c:pt>
                <c:pt idx="27700">
                  <c:v>74.41</c:v>
                </c:pt>
                <c:pt idx="27701">
                  <c:v>58.72</c:v>
                </c:pt>
                <c:pt idx="27702">
                  <c:v>63.13</c:v>
                </c:pt>
                <c:pt idx="27703">
                  <c:v>82.97</c:v>
                </c:pt>
                <c:pt idx="27704">
                  <c:v>77.77</c:v>
                </c:pt>
                <c:pt idx="27705">
                  <c:v>78.08</c:v>
                </c:pt>
                <c:pt idx="27706">
                  <c:v>78.400000000000006</c:v>
                </c:pt>
                <c:pt idx="27707">
                  <c:v>78.59</c:v>
                </c:pt>
                <c:pt idx="27708">
                  <c:v>78.55</c:v>
                </c:pt>
                <c:pt idx="27709">
                  <c:v>78.95</c:v>
                </c:pt>
                <c:pt idx="27710">
                  <c:v>104.51</c:v>
                </c:pt>
                <c:pt idx="27711">
                  <c:v>97.5</c:v>
                </c:pt>
                <c:pt idx="27712">
                  <c:v>98.09</c:v>
                </c:pt>
                <c:pt idx="27713">
                  <c:v>96.81</c:v>
                </c:pt>
                <c:pt idx="27714">
                  <c:v>93.08</c:v>
                </c:pt>
                <c:pt idx="27715">
                  <c:v>91.13</c:v>
                </c:pt>
                <c:pt idx="27716">
                  <c:v>95.87</c:v>
                </c:pt>
                <c:pt idx="27717">
                  <c:v>96.12</c:v>
                </c:pt>
                <c:pt idx="27718">
                  <c:v>97.48</c:v>
                </c:pt>
                <c:pt idx="27719">
                  <c:v>98.46</c:v>
                </c:pt>
                <c:pt idx="27720">
                  <c:v>99.37</c:v>
                </c:pt>
                <c:pt idx="27721">
                  <c:v>101.19</c:v>
                </c:pt>
                <c:pt idx="27722">
                  <c:v>106.32</c:v>
                </c:pt>
                <c:pt idx="27723">
                  <c:v>107.46</c:v>
                </c:pt>
                <c:pt idx="27724">
                  <c:v>100.11</c:v>
                </c:pt>
                <c:pt idx="27725">
                  <c:v>98.07</c:v>
                </c:pt>
                <c:pt idx="27726">
                  <c:v>83.33</c:v>
                </c:pt>
                <c:pt idx="27727">
                  <c:v>91.76</c:v>
                </c:pt>
                <c:pt idx="27728">
                  <c:v>91.09</c:v>
                </c:pt>
                <c:pt idx="27729">
                  <c:v>91.58</c:v>
                </c:pt>
                <c:pt idx="27730">
                  <c:v>95.71</c:v>
                </c:pt>
                <c:pt idx="27731">
                  <c:v>96.4</c:v>
                </c:pt>
                <c:pt idx="27732">
                  <c:v>96.14</c:v>
                </c:pt>
                <c:pt idx="27733">
                  <c:v>97.16</c:v>
                </c:pt>
                <c:pt idx="27734">
                  <c:v>96.26</c:v>
                </c:pt>
                <c:pt idx="27735">
                  <c:v>96.5</c:v>
                </c:pt>
                <c:pt idx="27736">
                  <c:v>96.75</c:v>
                </c:pt>
                <c:pt idx="27737">
                  <c:v>89.66</c:v>
                </c:pt>
                <c:pt idx="27738">
                  <c:v>75.66</c:v>
                </c:pt>
                <c:pt idx="27739">
                  <c:v>76.209999999999994</c:v>
                </c:pt>
                <c:pt idx="27740">
                  <c:v>74.94</c:v>
                </c:pt>
                <c:pt idx="27741">
                  <c:v>72.319999999999993</c:v>
                </c:pt>
                <c:pt idx="27742">
                  <c:v>79.75</c:v>
                </c:pt>
                <c:pt idx="27743">
                  <c:v>92.72</c:v>
                </c:pt>
                <c:pt idx="27744">
                  <c:v>85.08</c:v>
                </c:pt>
                <c:pt idx="27745">
                  <c:v>91.35</c:v>
                </c:pt>
                <c:pt idx="27746">
                  <c:v>91.82</c:v>
                </c:pt>
                <c:pt idx="27747">
                  <c:v>92.29</c:v>
                </c:pt>
                <c:pt idx="27748">
                  <c:v>92.86</c:v>
                </c:pt>
                <c:pt idx="27749">
                  <c:v>93.23</c:v>
                </c:pt>
                <c:pt idx="27750">
                  <c:v>94.41</c:v>
                </c:pt>
                <c:pt idx="27751">
                  <c:v>100.8</c:v>
                </c:pt>
                <c:pt idx="27752">
                  <c:v>102.53</c:v>
                </c:pt>
                <c:pt idx="27753">
                  <c:v>94.85</c:v>
                </c:pt>
                <c:pt idx="27754">
                  <c:v>93.53</c:v>
                </c:pt>
                <c:pt idx="27755">
                  <c:v>103.24</c:v>
                </c:pt>
                <c:pt idx="27756">
                  <c:v>105.65</c:v>
                </c:pt>
                <c:pt idx="27757">
                  <c:v>106.91</c:v>
                </c:pt>
                <c:pt idx="27758">
                  <c:v>108.09</c:v>
                </c:pt>
                <c:pt idx="27759">
                  <c:v>109.57</c:v>
                </c:pt>
                <c:pt idx="27760">
                  <c:v>110.96</c:v>
                </c:pt>
                <c:pt idx="27761">
                  <c:v>112.22</c:v>
                </c:pt>
                <c:pt idx="27762">
                  <c:v>112.36</c:v>
                </c:pt>
                <c:pt idx="27763">
                  <c:v>110.45</c:v>
                </c:pt>
                <c:pt idx="27764">
                  <c:v>108.76</c:v>
                </c:pt>
                <c:pt idx="27765">
                  <c:v>103.18</c:v>
                </c:pt>
                <c:pt idx="27766">
                  <c:v>100.62</c:v>
                </c:pt>
                <c:pt idx="27767">
                  <c:v>100.05</c:v>
                </c:pt>
                <c:pt idx="27768">
                  <c:v>95.97</c:v>
                </c:pt>
                <c:pt idx="27769">
                  <c:v>99.4</c:v>
                </c:pt>
                <c:pt idx="27770">
                  <c:v>93.98</c:v>
                </c:pt>
                <c:pt idx="27771">
                  <c:v>95.06</c:v>
                </c:pt>
                <c:pt idx="27772">
                  <c:v>95.87</c:v>
                </c:pt>
                <c:pt idx="27773">
                  <c:v>96.44</c:v>
                </c:pt>
                <c:pt idx="27774">
                  <c:v>97.24</c:v>
                </c:pt>
                <c:pt idx="27775">
                  <c:v>98.11</c:v>
                </c:pt>
                <c:pt idx="27776">
                  <c:v>98.87</c:v>
                </c:pt>
                <c:pt idx="27777">
                  <c:v>95.49</c:v>
                </c:pt>
                <c:pt idx="27778">
                  <c:v>93.45</c:v>
                </c:pt>
                <c:pt idx="27779">
                  <c:v>91.68</c:v>
                </c:pt>
                <c:pt idx="27780">
                  <c:v>86.1</c:v>
                </c:pt>
                <c:pt idx="27781">
                  <c:v>89.95</c:v>
                </c:pt>
                <c:pt idx="27782">
                  <c:v>90.46</c:v>
                </c:pt>
                <c:pt idx="27783">
                  <c:v>91.15</c:v>
                </c:pt>
                <c:pt idx="27784">
                  <c:v>96.81</c:v>
                </c:pt>
                <c:pt idx="27785">
                  <c:v>96.87</c:v>
                </c:pt>
                <c:pt idx="27786">
                  <c:v>97.38</c:v>
                </c:pt>
                <c:pt idx="27787">
                  <c:v>97.58</c:v>
                </c:pt>
                <c:pt idx="27788">
                  <c:v>97.99</c:v>
                </c:pt>
                <c:pt idx="27789">
                  <c:v>98.46</c:v>
                </c:pt>
                <c:pt idx="27790">
                  <c:v>98.91</c:v>
                </c:pt>
                <c:pt idx="27791">
                  <c:v>94.33</c:v>
                </c:pt>
                <c:pt idx="27792">
                  <c:v>92.96</c:v>
                </c:pt>
                <c:pt idx="27793">
                  <c:v>89.58</c:v>
                </c:pt>
                <c:pt idx="27794">
                  <c:v>65.13</c:v>
                </c:pt>
                <c:pt idx="27795">
                  <c:v>74.56</c:v>
                </c:pt>
                <c:pt idx="27796">
                  <c:v>74.58</c:v>
                </c:pt>
                <c:pt idx="27797">
                  <c:v>79.400000000000006</c:v>
                </c:pt>
                <c:pt idx="27798">
                  <c:v>80.62</c:v>
                </c:pt>
                <c:pt idx="27799">
                  <c:v>78.2</c:v>
                </c:pt>
                <c:pt idx="27800">
                  <c:v>70.260000000000005</c:v>
                </c:pt>
                <c:pt idx="27801">
                  <c:v>71.010000000000005</c:v>
                </c:pt>
                <c:pt idx="27802">
                  <c:v>71.790000000000006</c:v>
                </c:pt>
                <c:pt idx="27803">
                  <c:v>72.62</c:v>
                </c:pt>
                <c:pt idx="27804">
                  <c:v>73.44</c:v>
                </c:pt>
                <c:pt idx="27805">
                  <c:v>74.23</c:v>
                </c:pt>
                <c:pt idx="27806">
                  <c:v>75.27</c:v>
                </c:pt>
                <c:pt idx="27807">
                  <c:v>76.88</c:v>
                </c:pt>
                <c:pt idx="27808">
                  <c:v>72.87</c:v>
                </c:pt>
                <c:pt idx="27809">
                  <c:v>73.48</c:v>
                </c:pt>
                <c:pt idx="27810">
                  <c:v>75.25</c:v>
                </c:pt>
                <c:pt idx="27811">
                  <c:v>72.540000000000006</c:v>
                </c:pt>
                <c:pt idx="27812">
                  <c:v>70.02</c:v>
                </c:pt>
                <c:pt idx="27813">
                  <c:v>70.38</c:v>
                </c:pt>
                <c:pt idx="27814">
                  <c:v>66.23</c:v>
                </c:pt>
                <c:pt idx="27815">
                  <c:v>61.3</c:v>
                </c:pt>
                <c:pt idx="27816">
                  <c:v>62.02</c:v>
                </c:pt>
                <c:pt idx="27817">
                  <c:v>59.94</c:v>
                </c:pt>
                <c:pt idx="27818">
                  <c:v>58.92</c:v>
                </c:pt>
                <c:pt idx="27819">
                  <c:v>54.05</c:v>
                </c:pt>
                <c:pt idx="27820">
                  <c:v>51.39</c:v>
                </c:pt>
                <c:pt idx="27821">
                  <c:v>46.91</c:v>
                </c:pt>
                <c:pt idx="27822">
                  <c:v>45.87</c:v>
                </c:pt>
                <c:pt idx="27823">
                  <c:v>46.77</c:v>
                </c:pt>
                <c:pt idx="27824">
                  <c:v>43.16</c:v>
                </c:pt>
                <c:pt idx="27825">
                  <c:v>36.340000000000003</c:v>
                </c:pt>
                <c:pt idx="27826">
                  <c:v>37.97</c:v>
                </c:pt>
                <c:pt idx="27827">
                  <c:v>54.44</c:v>
                </c:pt>
                <c:pt idx="27828">
                  <c:v>39.33</c:v>
                </c:pt>
                <c:pt idx="27829">
                  <c:v>39.29</c:v>
                </c:pt>
                <c:pt idx="27830">
                  <c:v>39.33</c:v>
                </c:pt>
                <c:pt idx="27831">
                  <c:v>39.35</c:v>
                </c:pt>
                <c:pt idx="27832">
                  <c:v>39.46</c:v>
                </c:pt>
                <c:pt idx="27833">
                  <c:v>39.44</c:v>
                </c:pt>
                <c:pt idx="27834">
                  <c:v>39.4</c:v>
                </c:pt>
                <c:pt idx="27835">
                  <c:v>39.880000000000003</c:v>
                </c:pt>
                <c:pt idx="27836">
                  <c:v>56.78</c:v>
                </c:pt>
                <c:pt idx="27837">
                  <c:v>50.88</c:v>
                </c:pt>
                <c:pt idx="27838">
                  <c:v>51.08</c:v>
                </c:pt>
                <c:pt idx="27839">
                  <c:v>51.31</c:v>
                </c:pt>
                <c:pt idx="27840">
                  <c:v>51.55</c:v>
                </c:pt>
                <c:pt idx="27841">
                  <c:v>51.71</c:v>
                </c:pt>
                <c:pt idx="27842">
                  <c:v>59.88</c:v>
                </c:pt>
                <c:pt idx="27843">
                  <c:v>76.41</c:v>
                </c:pt>
                <c:pt idx="27844">
                  <c:v>76.349999999999994</c:v>
                </c:pt>
                <c:pt idx="27845">
                  <c:v>76.099999999999994</c:v>
                </c:pt>
                <c:pt idx="27846">
                  <c:v>76.12</c:v>
                </c:pt>
                <c:pt idx="27847">
                  <c:v>76.33</c:v>
                </c:pt>
                <c:pt idx="27848">
                  <c:v>76.099999999999994</c:v>
                </c:pt>
                <c:pt idx="27849">
                  <c:v>76.25</c:v>
                </c:pt>
                <c:pt idx="27850">
                  <c:v>76.61</c:v>
                </c:pt>
                <c:pt idx="27851">
                  <c:v>77.31</c:v>
                </c:pt>
                <c:pt idx="27852">
                  <c:v>78.3</c:v>
                </c:pt>
                <c:pt idx="27853">
                  <c:v>73.03</c:v>
                </c:pt>
                <c:pt idx="27854">
                  <c:v>67.819999999999993</c:v>
                </c:pt>
                <c:pt idx="27855">
                  <c:v>68.63</c:v>
                </c:pt>
                <c:pt idx="27856">
                  <c:v>69.239999999999995</c:v>
                </c:pt>
                <c:pt idx="27857">
                  <c:v>69.87</c:v>
                </c:pt>
                <c:pt idx="27858">
                  <c:v>70.569999999999993</c:v>
                </c:pt>
                <c:pt idx="27859">
                  <c:v>72.3</c:v>
                </c:pt>
                <c:pt idx="27860">
                  <c:v>93.23</c:v>
                </c:pt>
                <c:pt idx="27861">
                  <c:v>95.06</c:v>
                </c:pt>
                <c:pt idx="27862">
                  <c:v>84.35</c:v>
                </c:pt>
                <c:pt idx="27863">
                  <c:v>74.900000000000006</c:v>
                </c:pt>
                <c:pt idx="27864">
                  <c:v>75.430000000000007</c:v>
                </c:pt>
                <c:pt idx="27865">
                  <c:v>96.73</c:v>
                </c:pt>
                <c:pt idx="27866">
                  <c:v>101.35</c:v>
                </c:pt>
                <c:pt idx="27867">
                  <c:v>102.65</c:v>
                </c:pt>
                <c:pt idx="27868">
                  <c:v>103.71</c:v>
                </c:pt>
                <c:pt idx="27869">
                  <c:v>104.83</c:v>
                </c:pt>
                <c:pt idx="27870">
                  <c:v>105.81</c:v>
                </c:pt>
                <c:pt idx="27871">
                  <c:v>106.79</c:v>
                </c:pt>
                <c:pt idx="27872">
                  <c:v>107.68</c:v>
                </c:pt>
                <c:pt idx="27873">
                  <c:v>108.66</c:v>
                </c:pt>
                <c:pt idx="27874">
                  <c:v>106.44</c:v>
                </c:pt>
                <c:pt idx="27875">
                  <c:v>95.1</c:v>
                </c:pt>
                <c:pt idx="27876">
                  <c:v>95.57</c:v>
                </c:pt>
                <c:pt idx="27877">
                  <c:v>97.93</c:v>
                </c:pt>
                <c:pt idx="27878">
                  <c:v>99.4</c:v>
                </c:pt>
                <c:pt idx="27879">
                  <c:v>100.01</c:v>
                </c:pt>
                <c:pt idx="27880">
                  <c:v>100.7</c:v>
                </c:pt>
                <c:pt idx="27881">
                  <c:v>101.15</c:v>
                </c:pt>
                <c:pt idx="27882">
                  <c:v>101.37</c:v>
                </c:pt>
                <c:pt idx="27883">
                  <c:v>101.76</c:v>
                </c:pt>
                <c:pt idx="27884">
                  <c:v>101.94</c:v>
                </c:pt>
                <c:pt idx="27885">
                  <c:v>98.83</c:v>
                </c:pt>
                <c:pt idx="27886">
                  <c:v>98.83</c:v>
                </c:pt>
                <c:pt idx="27887">
                  <c:v>99.37</c:v>
                </c:pt>
                <c:pt idx="27888">
                  <c:v>93.31</c:v>
                </c:pt>
                <c:pt idx="27889">
                  <c:v>82.86</c:v>
                </c:pt>
                <c:pt idx="27890">
                  <c:v>73.930000000000007</c:v>
                </c:pt>
                <c:pt idx="27891">
                  <c:v>67.08</c:v>
                </c:pt>
                <c:pt idx="27892">
                  <c:v>64.05</c:v>
                </c:pt>
                <c:pt idx="27893">
                  <c:v>58.11</c:v>
                </c:pt>
                <c:pt idx="27894">
                  <c:v>59.49</c:v>
                </c:pt>
                <c:pt idx="27895">
                  <c:v>62.52</c:v>
                </c:pt>
                <c:pt idx="27896">
                  <c:v>52.77</c:v>
                </c:pt>
                <c:pt idx="27897">
                  <c:v>43.85</c:v>
                </c:pt>
                <c:pt idx="27898">
                  <c:v>44.4</c:v>
                </c:pt>
                <c:pt idx="27899">
                  <c:v>40.94</c:v>
                </c:pt>
                <c:pt idx="27900">
                  <c:v>36.729999999999997</c:v>
                </c:pt>
                <c:pt idx="27901">
                  <c:v>39.56</c:v>
                </c:pt>
                <c:pt idx="27902">
                  <c:v>39.29</c:v>
                </c:pt>
                <c:pt idx="27903">
                  <c:v>39.29</c:v>
                </c:pt>
                <c:pt idx="27904">
                  <c:v>39.21</c:v>
                </c:pt>
                <c:pt idx="27905">
                  <c:v>39.229999999999997</c:v>
                </c:pt>
                <c:pt idx="27906">
                  <c:v>39.25</c:v>
                </c:pt>
                <c:pt idx="27907">
                  <c:v>35.85</c:v>
                </c:pt>
                <c:pt idx="27908">
                  <c:v>30.539000000000001</c:v>
                </c:pt>
                <c:pt idx="27909">
                  <c:v>36.04</c:v>
                </c:pt>
                <c:pt idx="27910">
                  <c:v>57.72</c:v>
                </c:pt>
                <c:pt idx="27911">
                  <c:v>55.46</c:v>
                </c:pt>
                <c:pt idx="27912">
                  <c:v>52.98</c:v>
                </c:pt>
                <c:pt idx="27913">
                  <c:v>51.1</c:v>
                </c:pt>
                <c:pt idx="27914">
                  <c:v>53.16</c:v>
                </c:pt>
                <c:pt idx="27915">
                  <c:v>52.81</c:v>
                </c:pt>
                <c:pt idx="27916">
                  <c:v>40.880000000000003</c:v>
                </c:pt>
                <c:pt idx="27917">
                  <c:v>39.5</c:v>
                </c:pt>
                <c:pt idx="27918">
                  <c:v>39.35</c:v>
                </c:pt>
                <c:pt idx="27919">
                  <c:v>39.64</c:v>
                </c:pt>
                <c:pt idx="27920">
                  <c:v>47.89</c:v>
                </c:pt>
                <c:pt idx="27921">
                  <c:v>48.35</c:v>
                </c:pt>
                <c:pt idx="27922">
                  <c:v>47.42</c:v>
                </c:pt>
                <c:pt idx="27923">
                  <c:v>42.96</c:v>
                </c:pt>
                <c:pt idx="27924">
                  <c:v>43.04</c:v>
                </c:pt>
                <c:pt idx="27925">
                  <c:v>43.04</c:v>
                </c:pt>
                <c:pt idx="27926">
                  <c:v>43</c:v>
                </c:pt>
                <c:pt idx="27927">
                  <c:v>39.92</c:v>
                </c:pt>
                <c:pt idx="27928">
                  <c:v>39.19</c:v>
                </c:pt>
                <c:pt idx="27929">
                  <c:v>39.130000000000003</c:v>
                </c:pt>
                <c:pt idx="27930">
                  <c:v>58.92</c:v>
                </c:pt>
                <c:pt idx="27931">
                  <c:v>55.62</c:v>
                </c:pt>
                <c:pt idx="27932">
                  <c:v>54.44</c:v>
                </c:pt>
                <c:pt idx="27933">
                  <c:v>53.04</c:v>
                </c:pt>
                <c:pt idx="27934">
                  <c:v>50.17</c:v>
                </c:pt>
                <c:pt idx="27935">
                  <c:v>50.19</c:v>
                </c:pt>
                <c:pt idx="27936">
                  <c:v>50.37</c:v>
                </c:pt>
                <c:pt idx="27937">
                  <c:v>50.57</c:v>
                </c:pt>
                <c:pt idx="27938">
                  <c:v>50.8</c:v>
                </c:pt>
                <c:pt idx="27939">
                  <c:v>51.06</c:v>
                </c:pt>
                <c:pt idx="27940">
                  <c:v>51.24</c:v>
                </c:pt>
                <c:pt idx="27941">
                  <c:v>51.53</c:v>
                </c:pt>
                <c:pt idx="27942">
                  <c:v>51.77</c:v>
                </c:pt>
                <c:pt idx="27943">
                  <c:v>51.86</c:v>
                </c:pt>
                <c:pt idx="27944">
                  <c:v>51.98</c:v>
                </c:pt>
                <c:pt idx="27945">
                  <c:v>52.24</c:v>
                </c:pt>
                <c:pt idx="27946">
                  <c:v>52.39</c:v>
                </c:pt>
                <c:pt idx="27947">
                  <c:v>52.51</c:v>
                </c:pt>
                <c:pt idx="27948">
                  <c:v>52.65</c:v>
                </c:pt>
                <c:pt idx="27949">
                  <c:v>52.73</c:v>
                </c:pt>
                <c:pt idx="27950">
                  <c:v>52.71</c:v>
                </c:pt>
                <c:pt idx="27951">
                  <c:v>52.71</c:v>
                </c:pt>
                <c:pt idx="27952">
                  <c:v>52.79</c:v>
                </c:pt>
                <c:pt idx="27953">
                  <c:v>56.4</c:v>
                </c:pt>
                <c:pt idx="27954">
                  <c:v>54.73</c:v>
                </c:pt>
                <c:pt idx="27955">
                  <c:v>52.87</c:v>
                </c:pt>
                <c:pt idx="27956">
                  <c:v>53.02</c:v>
                </c:pt>
                <c:pt idx="27957">
                  <c:v>73.13</c:v>
                </c:pt>
                <c:pt idx="27958">
                  <c:v>62.48</c:v>
                </c:pt>
                <c:pt idx="27959">
                  <c:v>61.73</c:v>
                </c:pt>
                <c:pt idx="27960">
                  <c:v>61.65</c:v>
                </c:pt>
                <c:pt idx="27961">
                  <c:v>61.89</c:v>
                </c:pt>
                <c:pt idx="27962">
                  <c:v>62.04</c:v>
                </c:pt>
                <c:pt idx="27963">
                  <c:v>62.06</c:v>
                </c:pt>
                <c:pt idx="27964">
                  <c:v>61.55</c:v>
                </c:pt>
                <c:pt idx="27965">
                  <c:v>61.42</c:v>
                </c:pt>
                <c:pt idx="27966">
                  <c:v>61.32</c:v>
                </c:pt>
                <c:pt idx="27967">
                  <c:v>61.32</c:v>
                </c:pt>
                <c:pt idx="27968">
                  <c:v>61.81</c:v>
                </c:pt>
                <c:pt idx="27969">
                  <c:v>62.42</c:v>
                </c:pt>
                <c:pt idx="27970">
                  <c:v>63.13</c:v>
                </c:pt>
                <c:pt idx="27971">
                  <c:v>63.81</c:v>
                </c:pt>
                <c:pt idx="27972">
                  <c:v>64.58</c:v>
                </c:pt>
                <c:pt idx="27973">
                  <c:v>63.09</c:v>
                </c:pt>
                <c:pt idx="27974">
                  <c:v>52.32</c:v>
                </c:pt>
                <c:pt idx="27975">
                  <c:v>53.38</c:v>
                </c:pt>
                <c:pt idx="27976">
                  <c:v>54.52</c:v>
                </c:pt>
                <c:pt idx="27977">
                  <c:v>55.81</c:v>
                </c:pt>
                <c:pt idx="27978">
                  <c:v>49.8</c:v>
                </c:pt>
                <c:pt idx="27979">
                  <c:v>37.5</c:v>
                </c:pt>
                <c:pt idx="27980">
                  <c:v>38.03</c:v>
                </c:pt>
                <c:pt idx="27981">
                  <c:v>38.380000000000003</c:v>
                </c:pt>
                <c:pt idx="27982">
                  <c:v>38.700000000000003</c:v>
                </c:pt>
                <c:pt idx="27983">
                  <c:v>39.130000000000003</c:v>
                </c:pt>
                <c:pt idx="27984">
                  <c:v>39.659999999999997</c:v>
                </c:pt>
                <c:pt idx="27985">
                  <c:v>40.29</c:v>
                </c:pt>
                <c:pt idx="27986">
                  <c:v>41.02</c:v>
                </c:pt>
                <c:pt idx="27987">
                  <c:v>41.7</c:v>
                </c:pt>
                <c:pt idx="27988">
                  <c:v>41.98</c:v>
                </c:pt>
                <c:pt idx="27989">
                  <c:v>40.520000000000003</c:v>
                </c:pt>
                <c:pt idx="27990">
                  <c:v>29.786000000000001</c:v>
                </c:pt>
                <c:pt idx="27991">
                  <c:v>29.745000000000001</c:v>
                </c:pt>
                <c:pt idx="27992">
                  <c:v>29.765999999999998</c:v>
                </c:pt>
                <c:pt idx="27993">
                  <c:v>29.765999999999998</c:v>
                </c:pt>
                <c:pt idx="27994">
                  <c:v>29.765999999999998</c:v>
                </c:pt>
                <c:pt idx="27995">
                  <c:v>29.765999999999998</c:v>
                </c:pt>
                <c:pt idx="27996">
                  <c:v>29.765999999999998</c:v>
                </c:pt>
                <c:pt idx="27997">
                  <c:v>29.765999999999998</c:v>
                </c:pt>
                <c:pt idx="27998">
                  <c:v>29.745000000000001</c:v>
                </c:pt>
                <c:pt idx="27999">
                  <c:v>29.725000000000001</c:v>
                </c:pt>
                <c:pt idx="28000">
                  <c:v>29.786000000000001</c:v>
                </c:pt>
                <c:pt idx="28001">
                  <c:v>38.93</c:v>
                </c:pt>
                <c:pt idx="28002">
                  <c:v>34.200000000000003</c:v>
                </c:pt>
                <c:pt idx="28003">
                  <c:v>34.04</c:v>
                </c:pt>
                <c:pt idx="28004">
                  <c:v>34.04</c:v>
                </c:pt>
                <c:pt idx="28005">
                  <c:v>34</c:v>
                </c:pt>
                <c:pt idx="28006">
                  <c:v>33.979999999999997</c:v>
                </c:pt>
                <c:pt idx="28007">
                  <c:v>29.786000000000001</c:v>
                </c:pt>
                <c:pt idx="28008">
                  <c:v>29.786000000000001</c:v>
                </c:pt>
                <c:pt idx="28009">
                  <c:v>29.745000000000001</c:v>
                </c:pt>
                <c:pt idx="28010">
                  <c:v>29.745000000000001</c:v>
                </c:pt>
                <c:pt idx="28011">
                  <c:v>29.745000000000001</c:v>
                </c:pt>
                <c:pt idx="28012">
                  <c:v>29.745000000000001</c:v>
                </c:pt>
                <c:pt idx="28013">
                  <c:v>29.725000000000001</c:v>
                </c:pt>
                <c:pt idx="28014">
                  <c:v>29.725000000000001</c:v>
                </c:pt>
                <c:pt idx="28015">
                  <c:v>29.725000000000001</c:v>
                </c:pt>
                <c:pt idx="28016">
                  <c:v>29.745000000000001</c:v>
                </c:pt>
                <c:pt idx="28017">
                  <c:v>29.725000000000001</c:v>
                </c:pt>
                <c:pt idx="28018">
                  <c:v>29.725000000000001</c:v>
                </c:pt>
                <c:pt idx="28019">
                  <c:v>29.704999999999998</c:v>
                </c:pt>
                <c:pt idx="28020">
                  <c:v>29.725000000000001</c:v>
                </c:pt>
                <c:pt idx="28021">
                  <c:v>29.725000000000001</c:v>
                </c:pt>
                <c:pt idx="28022">
                  <c:v>29.725000000000001</c:v>
                </c:pt>
                <c:pt idx="28023">
                  <c:v>30.783999999999999</c:v>
                </c:pt>
                <c:pt idx="28024">
                  <c:v>39.74</c:v>
                </c:pt>
                <c:pt idx="28025">
                  <c:v>38.36</c:v>
                </c:pt>
                <c:pt idx="28026">
                  <c:v>38.46</c:v>
                </c:pt>
                <c:pt idx="28027">
                  <c:v>38.78</c:v>
                </c:pt>
                <c:pt idx="28028">
                  <c:v>39.03</c:v>
                </c:pt>
                <c:pt idx="28029">
                  <c:v>39.21</c:v>
                </c:pt>
                <c:pt idx="28030">
                  <c:v>33.880000000000003</c:v>
                </c:pt>
                <c:pt idx="28031">
                  <c:v>34</c:v>
                </c:pt>
                <c:pt idx="28032">
                  <c:v>34.06</c:v>
                </c:pt>
                <c:pt idx="28033">
                  <c:v>34.22</c:v>
                </c:pt>
                <c:pt idx="28034">
                  <c:v>34.369999999999997</c:v>
                </c:pt>
                <c:pt idx="28035">
                  <c:v>34.590000000000003</c:v>
                </c:pt>
                <c:pt idx="28036">
                  <c:v>34.840000000000003</c:v>
                </c:pt>
                <c:pt idx="28037">
                  <c:v>35.1</c:v>
                </c:pt>
                <c:pt idx="28038">
                  <c:v>35.36</c:v>
                </c:pt>
                <c:pt idx="28039">
                  <c:v>35.69</c:v>
                </c:pt>
                <c:pt idx="28040">
                  <c:v>36.06</c:v>
                </c:pt>
                <c:pt idx="28041">
                  <c:v>36.479999999999997</c:v>
                </c:pt>
                <c:pt idx="28042">
                  <c:v>36.909999999999997</c:v>
                </c:pt>
                <c:pt idx="28043">
                  <c:v>37.32</c:v>
                </c:pt>
                <c:pt idx="28044">
                  <c:v>37.729999999999997</c:v>
                </c:pt>
                <c:pt idx="28045">
                  <c:v>38.090000000000003</c:v>
                </c:pt>
                <c:pt idx="28046">
                  <c:v>38.340000000000003</c:v>
                </c:pt>
                <c:pt idx="28047">
                  <c:v>38.659999999999997</c:v>
                </c:pt>
                <c:pt idx="28048">
                  <c:v>38.97</c:v>
                </c:pt>
                <c:pt idx="28049">
                  <c:v>39.25</c:v>
                </c:pt>
                <c:pt idx="28050">
                  <c:v>39.520000000000003</c:v>
                </c:pt>
                <c:pt idx="28051">
                  <c:v>39.76</c:v>
                </c:pt>
                <c:pt idx="28052">
                  <c:v>40.39</c:v>
                </c:pt>
                <c:pt idx="28053">
                  <c:v>41.39</c:v>
                </c:pt>
                <c:pt idx="28054">
                  <c:v>41.64</c:v>
                </c:pt>
                <c:pt idx="28055">
                  <c:v>41.84</c:v>
                </c:pt>
                <c:pt idx="28056">
                  <c:v>42.16</c:v>
                </c:pt>
                <c:pt idx="28057">
                  <c:v>42.59</c:v>
                </c:pt>
                <c:pt idx="28058">
                  <c:v>42.82</c:v>
                </c:pt>
                <c:pt idx="28059">
                  <c:v>42.94</c:v>
                </c:pt>
                <c:pt idx="28060">
                  <c:v>42.98</c:v>
                </c:pt>
                <c:pt idx="28061">
                  <c:v>43.02</c:v>
                </c:pt>
                <c:pt idx="28062">
                  <c:v>42.96</c:v>
                </c:pt>
                <c:pt idx="28063">
                  <c:v>41.94</c:v>
                </c:pt>
                <c:pt idx="28064">
                  <c:v>34.450000000000003</c:v>
                </c:pt>
                <c:pt idx="28065">
                  <c:v>34.450000000000003</c:v>
                </c:pt>
                <c:pt idx="28066">
                  <c:v>34.549999999999997</c:v>
                </c:pt>
                <c:pt idx="28067">
                  <c:v>34.69</c:v>
                </c:pt>
                <c:pt idx="28068">
                  <c:v>34.86</c:v>
                </c:pt>
                <c:pt idx="28069">
                  <c:v>35.04</c:v>
                </c:pt>
                <c:pt idx="28070">
                  <c:v>35.36</c:v>
                </c:pt>
                <c:pt idx="28071">
                  <c:v>35.51</c:v>
                </c:pt>
                <c:pt idx="28072">
                  <c:v>35.69</c:v>
                </c:pt>
                <c:pt idx="28073">
                  <c:v>35.81</c:v>
                </c:pt>
                <c:pt idx="28074">
                  <c:v>35.950000000000003</c:v>
                </c:pt>
                <c:pt idx="28075">
                  <c:v>36.04</c:v>
                </c:pt>
                <c:pt idx="28076">
                  <c:v>36.1</c:v>
                </c:pt>
                <c:pt idx="28077">
                  <c:v>36.14</c:v>
                </c:pt>
                <c:pt idx="28078">
                  <c:v>36.159999999999997</c:v>
                </c:pt>
                <c:pt idx="28079">
                  <c:v>36.159999999999997</c:v>
                </c:pt>
                <c:pt idx="28080">
                  <c:v>36.14</c:v>
                </c:pt>
                <c:pt idx="28081">
                  <c:v>36.119999999999997</c:v>
                </c:pt>
                <c:pt idx="28082">
                  <c:v>36.04</c:v>
                </c:pt>
                <c:pt idx="28083">
                  <c:v>35.71</c:v>
                </c:pt>
                <c:pt idx="28084">
                  <c:v>31.98</c:v>
                </c:pt>
                <c:pt idx="28085">
                  <c:v>30.966999999999999</c:v>
                </c:pt>
                <c:pt idx="28086">
                  <c:v>31.068999999999999</c:v>
                </c:pt>
                <c:pt idx="28087">
                  <c:v>31.13</c:v>
                </c:pt>
                <c:pt idx="28088">
                  <c:v>31.292999999999999</c:v>
                </c:pt>
                <c:pt idx="28089">
                  <c:v>31.414999999999999</c:v>
                </c:pt>
                <c:pt idx="28090">
                  <c:v>31.393999999999998</c:v>
                </c:pt>
                <c:pt idx="28091">
                  <c:v>31.516999999999999</c:v>
                </c:pt>
                <c:pt idx="28092">
                  <c:v>31.556999999999999</c:v>
                </c:pt>
                <c:pt idx="28093">
                  <c:v>30.478000000000002</c:v>
                </c:pt>
                <c:pt idx="28094">
                  <c:v>29.949000000000002</c:v>
                </c:pt>
                <c:pt idx="28095">
                  <c:v>29.786000000000001</c:v>
                </c:pt>
                <c:pt idx="28096">
                  <c:v>29.765999999999998</c:v>
                </c:pt>
                <c:pt idx="28097">
                  <c:v>29.765999999999998</c:v>
                </c:pt>
                <c:pt idx="28098">
                  <c:v>29.745000000000001</c:v>
                </c:pt>
                <c:pt idx="28099">
                  <c:v>37.71</c:v>
                </c:pt>
                <c:pt idx="28100">
                  <c:v>41.98</c:v>
                </c:pt>
                <c:pt idx="28101">
                  <c:v>36.93</c:v>
                </c:pt>
                <c:pt idx="28102">
                  <c:v>33.94</c:v>
                </c:pt>
                <c:pt idx="28103">
                  <c:v>33.86</c:v>
                </c:pt>
                <c:pt idx="28104">
                  <c:v>33.799999999999997</c:v>
                </c:pt>
                <c:pt idx="28105">
                  <c:v>37.93</c:v>
                </c:pt>
                <c:pt idx="28106">
                  <c:v>39.11</c:v>
                </c:pt>
                <c:pt idx="28107">
                  <c:v>39.03</c:v>
                </c:pt>
                <c:pt idx="28108">
                  <c:v>38.83</c:v>
                </c:pt>
                <c:pt idx="28109">
                  <c:v>38.81</c:v>
                </c:pt>
                <c:pt idx="28110">
                  <c:v>38.72</c:v>
                </c:pt>
                <c:pt idx="28111">
                  <c:v>38.68</c:v>
                </c:pt>
                <c:pt idx="28112">
                  <c:v>38.659999999999997</c:v>
                </c:pt>
                <c:pt idx="28113">
                  <c:v>38.56</c:v>
                </c:pt>
                <c:pt idx="28114">
                  <c:v>38.44</c:v>
                </c:pt>
                <c:pt idx="28115">
                  <c:v>38.42</c:v>
                </c:pt>
                <c:pt idx="28116">
                  <c:v>38.54</c:v>
                </c:pt>
                <c:pt idx="28117">
                  <c:v>38.659999999999997</c:v>
                </c:pt>
                <c:pt idx="28118">
                  <c:v>40.31</c:v>
                </c:pt>
                <c:pt idx="28119">
                  <c:v>41.96</c:v>
                </c:pt>
                <c:pt idx="28120">
                  <c:v>42.12</c:v>
                </c:pt>
                <c:pt idx="28121">
                  <c:v>34.450000000000003</c:v>
                </c:pt>
                <c:pt idx="28122">
                  <c:v>33.94</c:v>
                </c:pt>
                <c:pt idx="28123">
                  <c:v>34.08</c:v>
                </c:pt>
                <c:pt idx="28124">
                  <c:v>34.22</c:v>
                </c:pt>
                <c:pt idx="28125">
                  <c:v>34.409999999999997</c:v>
                </c:pt>
                <c:pt idx="28126">
                  <c:v>34.549999999999997</c:v>
                </c:pt>
                <c:pt idx="28127">
                  <c:v>34.770000000000003</c:v>
                </c:pt>
                <c:pt idx="28128">
                  <c:v>35.08</c:v>
                </c:pt>
                <c:pt idx="28129">
                  <c:v>35.47</c:v>
                </c:pt>
                <c:pt idx="28130">
                  <c:v>36</c:v>
                </c:pt>
                <c:pt idx="28131">
                  <c:v>36.520000000000003</c:v>
                </c:pt>
                <c:pt idx="28132">
                  <c:v>37.18</c:v>
                </c:pt>
                <c:pt idx="28133">
                  <c:v>37.729999999999997</c:v>
                </c:pt>
                <c:pt idx="28134">
                  <c:v>38.26</c:v>
                </c:pt>
                <c:pt idx="28135">
                  <c:v>38.78</c:v>
                </c:pt>
                <c:pt idx="28136">
                  <c:v>40.15</c:v>
                </c:pt>
                <c:pt idx="28137">
                  <c:v>41.88</c:v>
                </c:pt>
                <c:pt idx="28138">
                  <c:v>42.55</c:v>
                </c:pt>
                <c:pt idx="28139">
                  <c:v>43.08</c:v>
                </c:pt>
                <c:pt idx="28140">
                  <c:v>43.28</c:v>
                </c:pt>
                <c:pt idx="28141">
                  <c:v>40.54</c:v>
                </c:pt>
                <c:pt idx="28142">
                  <c:v>37.26</c:v>
                </c:pt>
                <c:pt idx="28143">
                  <c:v>37.18</c:v>
                </c:pt>
                <c:pt idx="28144">
                  <c:v>37.14</c:v>
                </c:pt>
                <c:pt idx="28145">
                  <c:v>37.1</c:v>
                </c:pt>
                <c:pt idx="28146">
                  <c:v>36.81</c:v>
                </c:pt>
                <c:pt idx="28147">
                  <c:v>34.79</c:v>
                </c:pt>
                <c:pt idx="28148">
                  <c:v>34.94</c:v>
                </c:pt>
                <c:pt idx="28149">
                  <c:v>35.06</c:v>
                </c:pt>
                <c:pt idx="28150">
                  <c:v>34.22</c:v>
                </c:pt>
                <c:pt idx="28151">
                  <c:v>29.765999999999998</c:v>
                </c:pt>
                <c:pt idx="28152">
                  <c:v>29.765999999999998</c:v>
                </c:pt>
                <c:pt idx="28153">
                  <c:v>29.786000000000001</c:v>
                </c:pt>
                <c:pt idx="28154">
                  <c:v>29.745000000000001</c:v>
                </c:pt>
                <c:pt idx="28155">
                  <c:v>29.786000000000001</c:v>
                </c:pt>
                <c:pt idx="28156">
                  <c:v>29.786000000000001</c:v>
                </c:pt>
                <c:pt idx="28157">
                  <c:v>29.765999999999998</c:v>
                </c:pt>
                <c:pt idx="28158">
                  <c:v>29.745000000000001</c:v>
                </c:pt>
                <c:pt idx="28159">
                  <c:v>29.745000000000001</c:v>
                </c:pt>
                <c:pt idx="28160">
                  <c:v>29.745000000000001</c:v>
                </c:pt>
                <c:pt idx="28161">
                  <c:v>29.745000000000001</c:v>
                </c:pt>
                <c:pt idx="28162">
                  <c:v>29.725000000000001</c:v>
                </c:pt>
                <c:pt idx="28163">
                  <c:v>29.745000000000001</c:v>
                </c:pt>
                <c:pt idx="28164">
                  <c:v>29.745000000000001</c:v>
                </c:pt>
                <c:pt idx="28165">
                  <c:v>29.745000000000001</c:v>
                </c:pt>
                <c:pt idx="28166">
                  <c:v>29.745000000000001</c:v>
                </c:pt>
                <c:pt idx="28167">
                  <c:v>29.765999999999998</c:v>
                </c:pt>
                <c:pt idx="28168">
                  <c:v>29.765999999999998</c:v>
                </c:pt>
                <c:pt idx="28169">
                  <c:v>29.765999999999998</c:v>
                </c:pt>
                <c:pt idx="28170">
                  <c:v>29.765999999999998</c:v>
                </c:pt>
                <c:pt idx="28171">
                  <c:v>29.765999999999998</c:v>
                </c:pt>
                <c:pt idx="28172">
                  <c:v>29.745000000000001</c:v>
                </c:pt>
                <c:pt idx="28173">
                  <c:v>29.765999999999998</c:v>
                </c:pt>
                <c:pt idx="28174">
                  <c:v>29.745000000000001</c:v>
                </c:pt>
                <c:pt idx="28175">
                  <c:v>29.765999999999998</c:v>
                </c:pt>
                <c:pt idx="28176">
                  <c:v>29.765999999999998</c:v>
                </c:pt>
                <c:pt idx="28177">
                  <c:v>29.765999999999998</c:v>
                </c:pt>
                <c:pt idx="28178">
                  <c:v>29.745000000000001</c:v>
                </c:pt>
                <c:pt idx="28179">
                  <c:v>29.745000000000001</c:v>
                </c:pt>
                <c:pt idx="28180">
                  <c:v>29.786000000000001</c:v>
                </c:pt>
                <c:pt idx="28181">
                  <c:v>29.745000000000001</c:v>
                </c:pt>
                <c:pt idx="28182">
                  <c:v>29.765999999999998</c:v>
                </c:pt>
                <c:pt idx="28183">
                  <c:v>29.765999999999998</c:v>
                </c:pt>
                <c:pt idx="28184">
                  <c:v>29.745000000000001</c:v>
                </c:pt>
                <c:pt idx="28185">
                  <c:v>29.745000000000001</c:v>
                </c:pt>
                <c:pt idx="28186">
                  <c:v>29.765999999999998</c:v>
                </c:pt>
                <c:pt idx="28187">
                  <c:v>29.745000000000001</c:v>
                </c:pt>
                <c:pt idx="28188">
                  <c:v>29.745000000000001</c:v>
                </c:pt>
                <c:pt idx="28189">
                  <c:v>29.765999999999998</c:v>
                </c:pt>
                <c:pt idx="28190">
                  <c:v>29.745000000000001</c:v>
                </c:pt>
                <c:pt idx="28191">
                  <c:v>29.745000000000001</c:v>
                </c:pt>
                <c:pt idx="28192">
                  <c:v>29.745000000000001</c:v>
                </c:pt>
                <c:pt idx="28193">
                  <c:v>29.745000000000001</c:v>
                </c:pt>
                <c:pt idx="28194">
                  <c:v>29.745000000000001</c:v>
                </c:pt>
                <c:pt idx="28195">
                  <c:v>29.745000000000001</c:v>
                </c:pt>
                <c:pt idx="28196">
                  <c:v>29.745000000000001</c:v>
                </c:pt>
                <c:pt idx="28197">
                  <c:v>29.745000000000001</c:v>
                </c:pt>
                <c:pt idx="28198">
                  <c:v>29.745000000000001</c:v>
                </c:pt>
                <c:pt idx="28199">
                  <c:v>29.745000000000001</c:v>
                </c:pt>
                <c:pt idx="28200">
                  <c:v>29.745000000000001</c:v>
                </c:pt>
                <c:pt idx="28201">
                  <c:v>29.745000000000001</c:v>
                </c:pt>
                <c:pt idx="28202">
                  <c:v>29.745000000000001</c:v>
                </c:pt>
                <c:pt idx="28203">
                  <c:v>29.745000000000001</c:v>
                </c:pt>
                <c:pt idx="28204">
                  <c:v>29.765999999999998</c:v>
                </c:pt>
                <c:pt idx="28205">
                  <c:v>29.745000000000001</c:v>
                </c:pt>
                <c:pt idx="28206">
                  <c:v>29.745000000000001</c:v>
                </c:pt>
                <c:pt idx="28207">
                  <c:v>29.745000000000001</c:v>
                </c:pt>
                <c:pt idx="28208">
                  <c:v>29.765999999999998</c:v>
                </c:pt>
                <c:pt idx="28209">
                  <c:v>29.745000000000001</c:v>
                </c:pt>
                <c:pt idx="28210">
                  <c:v>29.745000000000001</c:v>
                </c:pt>
                <c:pt idx="28211">
                  <c:v>29.745000000000001</c:v>
                </c:pt>
                <c:pt idx="28212">
                  <c:v>29.745000000000001</c:v>
                </c:pt>
                <c:pt idx="28213">
                  <c:v>29.745000000000001</c:v>
                </c:pt>
                <c:pt idx="28214">
                  <c:v>29.725000000000001</c:v>
                </c:pt>
                <c:pt idx="28215">
                  <c:v>29.745000000000001</c:v>
                </c:pt>
                <c:pt idx="28216">
                  <c:v>29.765999999999998</c:v>
                </c:pt>
                <c:pt idx="28217">
                  <c:v>29.745000000000001</c:v>
                </c:pt>
                <c:pt idx="28218">
                  <c:v>29.745000000000001</c:v>
                </c:pt>
                <c:pt idx="28219">
                  <c:v>29.745000000000001</c:v>
                </c:pt>
                <c:pt idx="28220">
                  <c:v>29.745000000000001</c:v>
                </c:pt>
                <c:pt idx="28221">
                  <c:v>29.745000000000001</c:v>
                </c:pt>
                <c:pt idx="28222">
                  <c:v>29.725000000000001</c:v>
                </c:pt>
                <c:pt idx="28223">
                  <c:v>29.725000000000001</c:v>
                </c:pt>
                <c:pt idx="28224">
                  <c:v>29.745000000000001</c:v>
                </c:pt>
                <c:pt idx="28225">
                  <c:v>29.745000000000001</c:v>
                </c:pt>
                <c:pt idx="28226">
                  <c:v>29.725000000000001</c:v>
                </c:pt>
                <c:pt idx="28227">
                  <c:v>29.765999999999998</c:v>
                </c:pt>
                <c:pt idx="28228">
                  <c:v>29.745000000000001</c:v>
                </c:pt>
                <c:pt idx="28229">
                  <c:v>29.725000000000001</c:v>
                </c:pt>
                <c:pt idx="28230">
                  <c:v>29.765999999999998</c:v>
                </c:pt>
                <c:pt idx="28231">
                  <c:v>29.745000000000001</c:v>
                </c:pt>
                <c:pt idx="28232">
                  <c:v>29.765999999999998</c:v>
                </c:pt>
                <c:pt idx="28233">
                  <c:v>29.725000000000001</c:v>
                </c:pt>
                <c:pt idx="28234">
                  <c:v>29.765999999999998</c:v>
                </c:pt>
                <c:pt idx="28235">
                  <c:v>29.745000000000001</c:v>
                </c:pt>
                <c:pt idx="28236">
                  <c:v>29.725000000000001</c:v>
                </c:pt>
                <c:pt idx="28237">
                  <c:v>29.745000000000001</c:v>
                </c:pt>
                <c:pt idx="28238">
                  <c:v>29.745000000000001</c:v>
                </c:pt>
                <c:pt idx="28239">
                  <c:v>29.745000000000001</c:v>
                </c:pt>
                <c:pt idx="28240">
                  <c:v>29.765999999999998</c:v>
                </c:pt>
                <c:pt idx="28241">
                  <c:v>29.745000000000001</c:v>
                </c:pt>
                <c:pt idx="28242">
                  <c:v>29.745000000000001</c:v>
                </c:pt>
                <c:pt idx="28243">
                  <c:v>29.725000000000001</c:v>
                </c:pt>
                <c:pt idx="28244">
                  <c:v>29.725000000000001</c:v>
                </c:pt>
                <c:pt idx="28245">
                  <c:v>29.745000000000001</c:v>
                </c:pt>
                <c:pt idx="28246">
                  <c:v>29.745000000000001</c:v>
                </c:pt>
                <c:pt idx="28247">
                  <c:v>29.765999999999998</c:v>
                </c:pt>
                <c:pt idx="28248">
                  <c:v>29.725000000000001</c:v>
                </c:pt>
                <c:pt idx="28249">
                  <c:v>29.745000000000001</c:v>
                </c:pt>
                <c:pt idx="28250">
                  <c:v>29.745000000000001</c:v>
                </c:pt>
                <c:pt idx="28251">
                  <c:v>29.745000000000001</c:v>
                </c:pt>
                <c:pt idx="28252">
                  <c:v>29.745000000000001</c:v>
                </c:pt>
                <c:pt idx="28253">
                  <c:v>29.765999999999998</c:v>
                </c:pt>
                <c:pt idx="28254">
                  <c:v>29.725000000000001</c:v>
                </c:pt>
                <c:pt idx="28255">
                  <c:v>29.745000000000001</c:v>
                </c:pt>
                <c:pt idx="28256">
                  <c:v>29.725000000000001</c:v>
                </c:pt>
                <c:pt idx="28257">
                  <c:v>29.765999999999998</c:v>
                </c:pt>
                <c:pt idx="28258">
                  <c:v>29.745000000000001</c:v>
                </c:pt>
                <c:pt idx="28259">
                  <c:v>29.745000000000001</c:v>
                </c:pt>
                <c:pt idx="28260">
                  <c:v>29.745000000000001</c:v>
                </c:pt>
                <c:pt idx="28261">
                  <c:v>29.745000000000001</c:v>
                </c:pt>
                <c:pt idx="28262">
                  <c:v>29.725000000000001</c:v>
                </c:pt>
                <c:pt idx="28263">
                  <c:v>29.745000000000001</c:v>
                </c:pt>
                <c:pt idx="28264">
                  <c:v>29.725000000000001</c:v>
                </c:pt>
                <c:pt idx="28265">
                  <c:v>29.745000000000001</c:v>
                </c:pt>
                <c:pt idx="28266">
                  <c:v>29.745000000000001</c:v>
                </c:pt>
                <c:pt idx="28267">
                  <c:v>29.745000000000001</c:v>
                </c:pt>
                <c:pt idx="28268">
                  <c:v>29.765999999999998</c:v>
                </c:pt>
                <c:pt idx="28269">
                  <c:v>29.745000000000001</c:v>
                </c:pt>
                <c:pt idx="28270">
                  <c:v>29.725000000000001</c:v>
                </c:pt>
                <c:pt idx="28271">
                  <c:v>29.765999999999998</c:v>
                </c:pt>
                <c:pt idx="28272">
                  <c:v>29.725000000000001</c:v>
                </c:pt>
                <c:pt idx="28273">
                  <c:v>29.765999999999998</c:v>
                </c:pt>
                <c:pt idx="28274">
                  <c:v>29.725000000000001</c:v>
                </c:pt>
                <c:pt idx="28275">
                  <c:v>29.725000000000001</c:v>
                </c:pt>
                <c:pt idx="28276">
                  <c:v>29.725000000000001</c:v>
                </c:pt>
                <c:pt idx="28277">
                  <c:v>29.725000000000001</c:v>
                </c:pt>
                <c:pt idx="28278">
                  <c:v>29.765999999999998</c:v>
                </c:pt>
                <c:pt idx="28279">
                  <c:v>29.725000000000001</c:v>
                </c:pt>
                <c:pt idx="28280">
                  <c:v>29.745000000000001</c:v>
                </c:pt>
                <c:pt idx="28281">
                  <c:v>29.725000000000001</c:v>
                </c:pt>
                <c:pt idx="28282">
                  <c:v>29.745000000000001</c:v>
                </c:pt>
                <c:pt idx="28283">
                  <c:v>29.745000000000001</c:v>
                </c:pt>
                <c:pt idx="28284">
                  <c:v>29.725000000000001</c:v>
                </c:pt>
                <c:pt idx="28285">
                  <c:v>29.745000000000001</c:v>
                </c:pt>
                <c:pt idx="28286">
                  <c:v>29.745000000000001</c:v>
                </c:pt>
                <c:pt idx="28287">
                  <c:v>29.745000000000001</c:v>
                </c:pt>
                <c:pt idx="28288">
                  <c:v>29.745000000000001</c:v>
                </c:pt>
                <c:pt idx="28289">
                  <c:v>29.745000000000001</c:v>
                </c:pt>
                <c:pt idx="28290">
                  <c:v>29.745000000000001</c:v>
                </c:pt>
                <c:pt idx="28291">
                  <c:v>29.745000000000001</c:v>
                </c:pt>
                <c:pt idx="28292">
                  <c:v>29.745000000000001</c:v>
                </c:pt>
                <c:pt idx="28293">
                  <c:v>29.765999999999998</c:v>
                </c:pt>
                <c:pt idx="28294">
                  <c:v>29.725000000000001</c:v>
                </c:pt>
                <c:pt idx="28295">
                  <c:v>29.745000000000001</c:v>
                </c:pt>
                <c:pt idx="28296">
                  <c:v>29.725000000000001</c:v>
                </c:pt>
                <c:pt idx="28297">
                  <c:v>29.745000000000001</c:v>
                </c:pt>
                <c:pt idx="28298">
                  <c:v>29.745000000000001</c:v>
                </c:pt>
                <c:pt idx="28299">
                  <c:v>29.745000000000001</c:v>
                </c:pt>
                <c:pt idx="28300">
                  <c:v>29.745000000000001</c:v>
                </c:pt>
                <c:pt idx="28301">
                  <c:v>29.725000000000001</c:v>
                </c:pt>
                <c:pt idx="28302">
                  <c:v>29.745000000000001</c:v>
                </c:pt>
                <c:pt idx="28303">
                  <c:v>29.725000000000001</c:v>
                </c:pt>
                <c:pt idx="28304">
                  <c:v>29.765999999999998</c:v>
                </c:pt>
                <c:pt idx="28305">
                  <c:v>29.745000000000001</c:v>
                </c:pt>
                <c:pt idx="28306">
                  <c:v>29.745000000000001</c:v>
                </c:pt>
                <c:pt idx="28307">
                  <c:v>29.725000000000001</c:v>
                </c:pt>
                <c:pt idx="28308">
                  <c:v>29.745000000000001</c:v>
                </c:pt>
                <c:pt idx="28309">
                  <c:v>29.745000000000001</c:v>
                </c:pt>
                <c:pt idx="28310">
                  <c:v>29.745000000000001</c:v>
                </c:pt>
                <c:pt idx="28311">
                  <c:v>29.745000000000001</c:v>
                </c:pt>
                <c:pt idx="28312">
                  <c:v>29.745000000000001</c:v>
                </c:pt>
                <c:pt idx="28313">
                  <c:v>29.745000000000001</c:v>
                </c:pt>
                <c:pt idx="28314">
                  <c:v>29.745000000000001</c:v>
                </c:pt>
                <c:pt idx="28315">
                  <c:v>29.745000000000001</c:v>
                </c:pt>
                <c:pt idx="28316">
                  <c:v>29.725000000000001</c:v>
                </c:pt>
                <c:pt idx="28317">
                  <c:v>29.745000000000001</c:v>
                </c:pt>
                <c:pt idx="28318">
                  <c:v>29.765999999999998</c:v>
                </c:pt>
                <c:pt idx="28319">
                  <c:v>29.745000000000001</c:v>
                </c:pt>
                <c:pt idx="28320">
                  <c:v>29.725000000000001</c:v>
                </c:pt>
                <c:pt idx="28321">
                  <c:v>29.765999999999998</c:v>
                </c:pt>
                <c:pt idx="28322">
                  <c:v>29.745000000000001</c:v>
                </c:pt>
                <c:pt idx="28323">
                  <c:v>29.725000000000001</c:v>
                </c:pt>
                <c:pt idx="28324">
                  <c:v>29.745000000000001</c:v>
                </c:pt>
                <c:pt idx="28325">
                  <c:v>29.765999999999998</c:v>
                </c:pt>
                <c:pt idx="28326">
                  <c:v>29.704999999999998</c:v>
                </c:pt>
                <c:pt idx="28327">
                  <c:v>29.765999999999998</c:v>
                </c:pt>
                <c:pt idx="28328">
                  <c:v>29.725000000000001</c:v>
                </c:pt>
                <c:pt idx="28329">
                  <c:v>29.745000000000001</c:v>
                </c:pt>
                <c:pt idx="28330">
                  <c:v>29.745000000000001</c:v>
                </c:pt>
                <c:pt idx="28331">
                  <c:v>29.725000000000001</c:v>
                </c:pt>
                <c:pt idx="28332">
                  <c:v>29.765999999999998</c:v>
                </c:pt>
                <c:pt idx="28333">
                  <c:v>29.704999999999998</c:v>
                </c:pt>
                <c:pt idx="28334">
                  <c:v>29.745000000000001</c:v>
                </c:pt>
                <c:pt idx="28335">
                  <c:v>29.765999999999998</c:v>
                </c:pt>
                <c:pt idx="28336">
                  <c:v>33.979999999999997</c:v>
                </c:pt>
                <c:pt idx="28337">
                  <c:v>34.86</c:v>
                </c:pt>
                <c:pt idx="28338">
                  <c:v>34.1</c:v>
                </c:pt>
                <c:pt idx="28339">
                  <c:v>34.08</c:v>
                </c:pt>
                <c:pt idx="28340">
                  <c:v>34.04</c:v>
                </c:pt>
                <c:pt idx="28341">
                  <c:v>33.92</c:v>
                </c:pt>
                <c:pt idx="28342">
                  <c:v>38.700000000000003</c:v>
                </c:pt>
                <c:pt idx="28343">
                  <c:v>39.090000000000003</c:v>
                </c:pt>
                <c:pt idx="28344">
                  <c:v>33.92</c:v>
                </c:pt>
                <c:pt idx="28345">
                  <c:v>33.96</c:v>
                </c:pt>
                <c:pt idx="28346">
                  <c:v>33.94</c:v>
                </c:pt>
                <c:pt idx="28347">
                  <c:v>33.92</c:v>
                </c:pt>
                <c:pt idx="28348">
                  <c:v>33.92</c:v>
                </c:pt>
                <c:pt idx="28349">
                  <c:v>34.020000000000003</c:v>
                </c:pt>
                <c:pt idx="28350">
                  <c:v>34.119999999999997</c:v>
                </c:pt>
                <c:pt idx="28351">
                  <c:v>34.22</c:v>
                </c:pt>
                <c:pt idx="28352">
                  <c:v>34.33</c:v>
                </c:pt>
                <c:pt idx="28353">
                  <c:v>34.43</c:v>
                </c:pt>
                <c:pt idx="28354">
                  <c:v>34.57</c:v>
                </c:pt>
                <c:pt idx="28355">
                  <c:v>34.67</c:v>
                </c:pt>
                <c:pt idx="28356">
                  <c:v>34.880000000000003</c:v>
                </c:pt>
                <c:pt idx="28357">
                  <c:v>35.06</c:v>
                </c:pt>
                <c:pt idx="28358">
                  <c:v>35.36</c:v>
                </c:pt>
                <c:pt idx="28359">
                  <c:v>35.71</c:v>
                </c:pt>
                <c:pt idx="28360">
                  <c:v>36.159999999999997</c:v>
                </c:pt>
                <c:pt idx="28361">
                  <c:v>36.57</c:v>
                </c:pt>
                <c:pt idx="28362">
                  <c:v>36.99</c:v>
                </c:pt>
                <c:pt idx="28363">
                  <c:v>37.6</c:v>
                </c:pt>
                <c:pt idx="28364">
                  <c:v>37.99</c:v>
                </c:pt>
                <c:pt idx="28365">
                  <c:v>38.4</c:v>
                </c:pt>
                <c:pt idx="28366">
                  <c:v>38.81</c:v>
                </c:pt>
                <c:pt idx="28367">
                  <c:v>38.99</c:v>
                </c:pt>
                <c:pt idx="28368">
                  <c:v>39.5</c:v>
                </c:pt>
                <c:pt idx="28369">
                  <c:v>40.01</c:v>
                </c:pt>
                <c:pt idx="28370">
                  <c:v>40.58</c:v>
                </c:pt>
                <c:pt idx="28371">
                  <c:v>41.15</c:v>
                </c:pt>
                <c:pt idx="28372">
                  <c:v>41.68</c:v>
                </c:pt>
                <c:pt idx="28373">
                  <c:v>57.82</c:v>
                </c:pt>
                <c:pt idx="28374">
                  <c:v>54.24</c:v>
                </c:pt>
                <c:pt idx="28375">
                  <c:v>52.57</c:v>
                </c:pt>
                <c:pt idx="28376">
                  <c:v>48.17</c:v>
                </c:pt>
                <c:pt idx="28377">
                  <c:v>49.03</c:v>
                </c:pt>
                <c:pt idx="28378">
                  <c:v>49.84</c:v>
                </c:pt>
                <c:pt idx="28379">
                  <c:v>50.59</c:v>
                </c:pt>
                <c:pt idx="28380">
                  <c:v>40.92</c:v>
                </c:pt>
                <c:pt idx="28381">
                  <c:v>38.78</c:v>
                </c:pt>
                <c:pt idx="28382">
                  <c:v>48.09</c:v>
                </c:pt>
                <c:pt idx="28383">
                  <c:v>38.68</c:v>
                </c:pt>
                <c:pt idx="28384">
                  <c:v>38.78</c:v>
                </c:pt>
                <c:pt idx="28385">
                  <c:v>38.93</c:v>
                </c:pt>
                <c:pt idx="28386">
                  <c:v>39.07</c:v>
                </c:pt>
                <c:pt idx="28387">
                  <c:v>39.25</c:v>
                </c:pt>
                <c:pt idx="28388">
                  <c:v>39.479999999999997</c:v>
                </c:pt>
                <c:pt idx="28389">
                  <c:v>39.68</c:v>
                </c:pt>
                <c:pt idx="28390">
                  <c:v>39.950000000000003</c:v>
                </c:pt>
                <c:pt idx="28391">
                  <c:v>40.15</c:v>
                </c:pt>
                <c:pt idx="28392">
                  <c:v>41.43</c:v>
                </c:pt>
                <c:pt idx="28393">
                  <c:v>42.1</c:v>
                </c:pt>
                <c:pt idx="28394">
                  <c:v>42.37</c:v>
                </c:pt>
                <c:pt idx="28395">
                  <c:v>42.57</c:v>
                </c:pt>
                <c:pt idx="28396">
                  <c:v>42.75</c:v>
                </c:pt>
                <c:pt idx="28397">
                  <c:v>38.869999999999997</c:v>
                </c:pt>
                <c:pt idx="28398">
                  <c:v>34.06</c:v>
                </c:pt>
                <c:pt idx="28399">
                  <c:v>34.159999999999997</c:v>
                </c:pt>
                <c:pt idx="28400">
                  <c:v>34.29</c:v>
                </c:pt>
                <c:pt idx="28401">
                  <c:v>34.409999999999997</c:v>
                </c:pt>
                <c:pt idx="28402">
                  <c:v>34.51</c:v>
                </c:pt>
                <c:pt idx="28403">
                  <c:v>34.65</c:v>
                </c:pt>
                <c:pt idx="28404">
                  <c:v>34.79</c:v>
                </c:pt>
                <c:pt idx="28405">
                  <c:v>34.96</c:v>
                </c:pt>
                <c:pt idx="28406">
                  <c:v>35.08</c:v>
                </c:pt>
                <c:pt idx="28407">
                  <c:v>35.22</c:v>
                </c:pt>
                <c:pt idx="28408">
                  <c:v>35.22</c:v>
                </c:pt>
                <c:pt idx="28409">
                  <c:v>35.32</c:v>
                </c:pt>
                <c:pt idx="28410">
                  <c:v>35.590000000000003</c:v>
                </c:pt>
                <c:pt idx="28411">
                  <c:v>52.2</c:v>
                </c:pt>
                <c:pt idx="28412">
                  <c:v>44.38</c:v>
                </c:pt>
                <c:pt idx="28413">
                  <c:v>44.24</c:v>
                </c:pt>
                <c:pt idx="28414">
                  <c:v>43.39</c:v>
                </c:pt>
                <c:pt idx="28415">
                  <c:v>38.299999999999997</c:v>
                </c:pt>
                <c:pt idx="28416">
                  <c:v>38.44</c:v>
                </c:pt>
                <c:pt idx="28417">
                  <c:v>38.46</c:v>
                </c:pt>
                <c:pt idx="28418">
                  <c:v>37.07</c:v>
                </c:pt>
                <c:pt idx="28419">
                  <c:v>34.29</c:v>
                </c:pt>
                <c:pt idx="28420">
                  <c:v>34.270000000000003</c:v>
                </c:pt>
                <c:pt idx="28421">
                  <c:v>34.270000000000003</c:v>
                </c:pt>
                <c:pt idx="28422">
                  <c:v>34.369999999999997</c:v>
                </c:pt>
                <c:pt idx="28423">
                  <c:v>34.549999999999997</c:v>
                </c:pt>
                <c:pt idx="28424">
                  <c:v>34.81</c:v>
                </c:pt>
                <c:pt idx="28425">
                  <c:v>45.26</c:v>
                </c:pt>
                <c:pt idx="28426">
                  <c:v>54.26</c:v>
                </c:pt>
                <c:pt idx="28427">
                  <c:v>52.87</c:v>
                </c:pt>
                <c:pt idx="28428">
                  <c:v>72.540000000000006</c:v>
                </c:pt>
                <c:pt idx="28429">
                  <c:v>69.47</c:v>
                </c:pt>
                <c:pt idx="28430">
                  <c:v>57.19</c:v>
                </c:pt>
                <c:pt idx="28431">
                  <c:v>57.62</c:v>
                </c:pt>
                <c:pt idx="28432">
                  <c:v>57.9</c:v>
                </c:pt>
                <c:pt idx="28433">
                  <c:v>58.04</c:v>
                </c:pt>
                <c:pt idx="28434">
                  <c:v>58.25</c:v>
                </c:pt>
                <c:pt idx="28435">
                  <c:v>58.55</c:v>
                </c:pt>
                <c:pt idx="28436">
                  <c:v>58.98</c:v>
                </c:pt>
                <c:pt idx="28437">
                  <c:v>59.94</c:v>
                </c:pt>
                <c:pt idx="28438">
                  <c:v>74.33</c:v>
                </c:pt>
                <c:pt idx="28439">
                  <c:v>68.16</c:v>
                </c:pt>
                <c:pt idx="28440">
                  <c:v>69.16</c:v>
                </c:pt>
                <c:pt idx="28441">
                  <c:v>70.34</c:v>
                </c:pt>
                <c:pt idx="28442">
                  <c:v>71.239999999999995</c:v>
                </c:pt>
                <c:pt idx="28443">
                  <c:v>69.34</c:v>
                </c:pt>
                <c:pt idx="28444">
                  <c:v>69.59</c:v>
                </c:pt>
                <c:pt idx="28445">
                  <c:v>70.95</c:v>
                </c:pt>
                <c:pt idx="28446">
                  <c:v>72.13</c:v>
                </c:pt>
                <c:pt idx="28447">
                  <c:v>72.97</c:v>
                </c:pt>
                <c:pt idx="28448">
                  <c:v>73.36</c:v>
                </c:pt>
                <c:pt idx="28449">
                  <c:v>73.58</c:v>
                </c:pt>
                <c:pt idx="28450">
                  <c:v>70.08</c:v>
                </c:pt>
                <c:pt idx="28451">
                  <c:v>65.42</c:v>
                </c:pt>
                <c:pt idx="28452">
                  <c:v>58.31</c:v>
                </c:pt>
                <c:pt idx="28453">
                  <c:v>59.37</c:v>
                </c:pt>
                <c:pt idx="28454">
                  <c:v>59.73</c:v>
                </c:pt>
                <c:pt idx="28455">
                  <c:v>60.73</c:v>
                </c:pt>
                <c:pt idx="28456">
                  <c:v>53.93</c:v>
                </c:pt>
                <c:pt idx="28457">
                  <c:v>48.39</c:v>
                </c:pt>
                <c:pt idx="28458">
                  <c:v>47.11</c:v>
                </c:pt>
                <c:pt idx="28459">
                  <c:v>47.46</c:v>
                </c:pt>
                <c:pt idx="28460">
                  <c:v>46.73</c:v>
                </c:pt>
                <c:pt idx="28461">
                  <c:v>46.73</c:v>
                </c:pt>
                <c:pt idx="28462">
                  <c:v>46.24</c:v>
                </c:pt>
                <c:pt idx="28463">
                  <c:v>44.59</c:v>
                </c:pt>
                <c:pt idx="28464">
                  <c:v>44.71</c:v>
                </c:pt>
                <c:pt idx="28465">
                  <c:v>44.85</c:v>
                </c:pt>
                <c:pt idx="28466">
                  <c:v>44.79</c:v>
                </c:pt>
                <c:pt idx="28467">
                  <c:v>45.38</c:v>
                </c:pt>
                <c:pt idx="28468">
                  <c:v>49.17</c:v>
                </c:pt>
                <c:pt idx="28469">
                  <c:v>43.69</c:v>
                </c:pt>
                <c:pt idx="28470">
                  <c:v>41.25</c:v>
                </c:pt>
                <c:pt idx="28471">
                  <c:v>36.729999999999997</c:v>
                </c:pt>
                <c:pt idx="28472">
                  <c:v>31.312999999999999</c:v>
                </c:pt>
                <c:pt idx="28473">
                  <c:v>51.77</c:v>
                </c:pt>
                <c:pt idx="28474">
                  <c:v>48.8</c:v>
                </c:pt>
                <c:pt idx="28475">
                  <c:v>49.17</c:v>
                </c:pt>
                <c:pt idx="28476">
                  <c:v>46.7</c:v>
                </c:pt>
                <c:pt idx="28477">
                  <c:v>51.86</c:v>
                </c:pt>
                <c:pt idx="28478">
                  <c:v>55.72</c:v>
                </c:pt>
                <c:pt idx="28479">
                  <c:v>53.28</c:v>
                </c:pt>
                <c:pt idx="28480">
                  <c:v>57.07</c:v>
                </c:pt>
                <c:pt idx="28481">
                  <c:v>73.03</c:v>
                </c:pt>
                <c:pt idx="28482">
                  <c:v>69.849999999999994</c:v>
                </c:pt>
                <c:pt idx="28483">
                  <c:v>64.34</c:v>
                </c:pt>
                <c:pt idx="28484">
                  <c:v>57.72</c:v>
                </c:pt>
                <c:pt idx="28485">
                  <c:v>62.08</c:v>
                </c:pt>
                <c:pt idx="28486">
                  <c:v>63.28</c:v>
                </c:pt>
                <c:pt idx="28487">
                  <c:v>63.95</c:v>
                </c:pt>
                <c:pt idx="28488">
                  <c:v>66.58</c:v>
                </c:pt>
                <c:pt idx="28489">
                  <c:v>63.26</c:v>
                </c:pt>
                <c:pt idx="28490">
                  <c:v>63.62</c:v>
                </c:pt>
                <c:pt idx="28491">
                  <c:v>65.150000000000006</c:v>
                </c:pt>
                <c:pt idx="28492">
                  <c:v>65.8</c:v>
                </c:pt>
                <c:pt idx="28493">
                  <c:v>65.64</c:v>
                </c:pt>
                <c:pt idx="28494">
                  <c:v>66.37</c:v>
                </c:pt>
                <c:pt idx="28495">
                  <c:v>65.42</c:v>
                </c:pt>
                <c:pt idx="28496">
                  <c:v>62.14</c:v>
                </c:pt>
                <c:pt idx="28497">
                  <c:v>42.53</c:v>
                </c:pt>
                <c:pt idx="28498">
                  <c:v>40.54</c:v>
                </c:pt>
                <c:pt idx="28499">
                  <c:v>39.880000000000003</c:v>
                </c:pt>
                <c:pt idx="28500">
                  <c:v>40.03</c:v>
                </c:pt>
                <c:pt idx="28501">
                  <c:v>40.11</c:v>
                </c:pt>
                <c:pt idx="28502">
                  <c:v>42.43</c:v>
                </c:pt>
                <c:pt idx="28503">
                  <c:v>50.37</c:v>
                </c:pt>
                <c:pt idx="28504">
                  <c:v>48.39</c:v>
                </c:pt>
                <c:pt idx="28505">
                  <c:v>49.27</c:v>
                </c:pt>
                <c:pt idx="28506">
                  <c:v>50.06</c:v>
                </c:pt>
                <c:pt idx="28507">
                  <c:v>50.74</c:v>
                </c:pt>
                <c:pt idx="28508">
                  <c:v>51.49</c:v>
                </c:pt>
                <c:pt idx="28509">
                  <c:v>52.14</c:v>
                </c:pt>
                <c:pt idx="28510">
                  <c:v>52.93</c:v>
                </c:pt>
                <c:pt idx="28511">
                  <c:v>53.69</c:v>
                </c:pt>
                <c:pt idx="28512">
                  <c:v>54.52</c:v>
                </c:pt>
                <c:pt idx="28513">
                  <c:v>55.28</c:v>
                </c:pt>
                <c:pt idx="28514">
                  <c:v>71.599999999999994</c:v>
                </c:pt>
                <c:pt idx="28515">
                  <c:v>75.13</c:v>
                </c:pt>
                <c:pt idx="28516">
                  <c:v>73.33</c:v>
                </c:pt>
                <c:pt idx="28517">
                  <c:v>71.97</c:v>
                </c:pt>
                <c:pt idx="28518">
                  <c:v>69.98</c:v>
                </c:pt>
                <c:pt idx="28519">
                  <c:v>69.47</c:v>
                </c:pt>
                <c:pt idx="28520">
                  <c:v>70</c:v>
                </c:pt>
                <c:pt idx="28521">
                  <c:v>70.63</c:v>
                </c:pt>
                <c:pt idx="28522">
                  <c:v>70.59</c:v>
                </c:pt>
                <c:pt idx="28523">
                  <c:v>70.989999999999995</c:v>
                </c:pt>
                <c:pt idx="28524">
                  <c:v>67.02</c:v>
                </c:pt>
                <c:pt idx="28525">
                  <c:v>66.8</c:v>
                </c:pt>
                <c:pt idx="28526">
                  <c:v>66.489999999999995</c:v>
                </c:pt>
                <c:pt idx="28527">
                  <c:v>60.24</c:v>
                </c:pt>
                <c:pt idx="28528">
                  <c:v>54.97</c:v>
                </c:pt>
                <c:pt idx="28529">
                  <c:v>55.28</c:v>
                </c:pt>
                <c:pt idx="28530">
                  <c:v>55.34</c:v>
                </c:pt>
                <c:pt idx="28531">
                  <c:v>54.56</c:v>
                </c:pt>
                <c:pt idx="28532">
                  <c:v>55.07</c:v>
                </c:pt>
                <c:pt idx="28533">
                  <c:v>55.68</c:v>
                </c:pt>
                <c:pt idx="28534">
                  <c:v>56.4</c:v>
                </c:pt>
                <c:pt idx="28535">
                  <c:v>57.09</c:v>
                </c:pt>
                <c:pt idx="28536">
                  <c:v>57.58</c:v>
                </c:pt>
                <c:pt idx="28537">
                  <c:v>57.7</c:v>
                </c:pt>
                <c:pt idx="28538">
                  <c:v>58.15</c:v>
                </c:pt>
                <c:pt idx="28539">
                  <c:v>58.84</c:v>
                </c:pt>
                <c:pt idx="28540">
                  <c:v>82.44</c:v>
                </c:pt>
                <c:pt idx="28541">
                  <c:v>76.55</c:v>
                </c:pt>
                <c:pt idx="28542">
                  <c:v>70.83</c:v>
                </c:pt>
                <c:pt idx="28543">
                  <c:v>71.319999999999993</c:v>
                </c:pt>
                <c:pt idx="28544">
                  <c:v>71.709999999999994</c:v>
                </c:pt>
                <c:pt idx="28545">
                  <c:v>72.64</c:v>
                </c:pt>
                <c:pt idx="28546">
                  <c:v>96.87</c:v>
                </c:pt>
                <c:pt idx="28547">
                  <c:v>92.72</c:v>
                </c:pt>
                <c:pt idx="28548">
                  <c:v>75.02</c:v>
                </c:pt>
                <c:pt idx="28549">
                  <c:v>76.61</c:v>
                </c:pt>
                <c:pt idx="28550">
                  <c:v>99.8</c:v>
                </c:pt>
                <c:pt idx="28551">
                  <c:v>95.89</c:v>
                </c:pt>
                <c:pt idx="28552">
                  <c:v>95.06</c:v>
                </c:pt>
                <c:pt idx="28553">
                  <c:v>96.1</c:v>
                </c:pt>
                <c:pt idx="28554">
                  <c:v>97.22</c:v>
                </c:pt>
                <c:pt idx="28555">
                  <c:v>98.4</c:v>
                </c:pt>
                <c:pt idx="28556">
                  <c:v>99.52</c:v>
                </c:pt>
                <c:pt idx="28557">
                  <c:v>100.8</c:v>
                </c:pt>
                <c:pt idx="28558">
                  <c:v>102.73</c:v>
                </c:pt>
                <c:pt idx="28559">
                  <c:v>100.68</c:v>
                </c:pt>
                <c:pt idx="28560">
                  <c:v>99.37</c:v>
                </c:pt>
                <c:pt idx="28561">
                  <c:v>96.71</c:v>
                </c:pt>
                <c:pt idx="28562">
                  <c:v>90.31</c:v>
                </c:pt>
                <c:pt idx="28563">
                  <c:v>90.95</c:v>
                </c:pt>
                <c:pt idx="28564">
                  <c:v>91.66</c:v>
                </c:pt>
                <c:pt idx="28565">
                  <c:v>90.07</c:v>
                </c:pt>
                <c:pt idx="28566">
                  <c:v>83.58</c:v>
                </c:pt>
                <c:pt idx="28567">
                  <c:v>93.31</c:v>
                </c:pt>
                <c:pt idx="28568">
                  <c:v>94.02</c:v>
                </c:pt>
                <c:pt idx="28569">
                  <c:v>92.45</c:v>
                </c:pt>
                <c:pt idx="28570">
                  <c:v>91.9</c:v>
                </c:pt>
                <c:pt idx="28571">
                  <c:v>84.39</c:v>
                </c:pt>
                <c:pt idx="28572">
                  <c:v>89.79</c:v>
                </c:pt>
                <c:pt idx="28573">
                  <c:v>91.56</c:v>
                </c:pt>
                <c:pt idx="28574">
                  <c:v>92.07</c:v>
                </c:pt>
                <c:pt idx="28575">
                  <c:v>93.12</c:v>
                </c:pt>
                <c:pt idx="28576">
                  <c:v>93.69</c:v>
                </c:pt>
                <c:pt idx="28577">
                  <c:v>94</c:v>
                </c:pt>
                <c:pt idx="28578">
                  <c:v>87.61</c:v>
                </c:pt>
                <c:pt idx="28579">
                  <c:v>92.29</c:v>
                </c:pt>
                <c:pt idx="28580">
                  <c:v>91.62</c:v>
                </c:pt>
                <c:pt idx="28581">
                  <c:v>85.02</c:v>
                </c:pt>
                <c:pt idx="28582">
                  <c:v>86.45</c:v>
                </c:pt>
                <c:pt idx="28583">
                  <c:v>103.57</c:v>
                </c:pt>
                <c:pt idx="28584">
                  <c:v>105.3</c:v>
                </c:pt>
                <c:pt idx="28585">
                  <c:v>108.41</c:v>
                </c:pt>
                <c:pt idx="28586">
                  <c:v>109.09</c:v>
                </c:pt>
                <c:pt idx="28587">
                  <c:v>104.79</c:v>
                </c:pt>
                <c:pt idx="28588">
                  <c:v>103.08</c:v>
                </c:pt>
                <c:pt idx="28589">
                  <c:v>104.67</c:v>
                </c:pt>
                <c:pt idx="28590">
                  <c:v>107.42</c:v>
                </c:pt>
                <c:pt idx="28591">
                  <c:v>107.74</c:v>
                </c:pt>
                <c:pt idx="28592">
                  <c:v>102.84</c:v>
                </c:pt>
                <c:pt idx="28593">
                  <c:v>103.34</c:v>
                </c:pt>
                <c:pt idx="28594">
                  <c:v>102.1</c:v>
                </c:pt>
                <c:pt idx="28595">
                  <c:v>97.73</c:v>
                </c:pt>
                <c:pt idx="28596">
                  <c:v>99.27</c:v>
                </c:pt>
                <c:pt idx="28597">
                  <c:v>100.25</c:v>
                </c:pt>
                <c:pt idx="28598">
                  <c:v>101.39</c:v>
                </c:pt>
                <c:pt idx="28599">
                  <c:v>102.04</c:v>
                </c:pt>
                <c:pt idx="28600">
                  <c:v>101.88</c:v>
                </c:pt>
                <c:pt idx="28601">
                  <c:v>98.66</c:v>
                </c:pt>
                <c:pt idx="28602">
                  <c:v>99.7</c:v>
                </c:pt>
                <c:pt idx="28603">
                  <c:v>100.96</c:v>
                </c:pt>
                <c:pt idx="28604">
                  <c:v>102.06</c:v>
                </c:pt>
                <c:pt idx="28605">
                  <c:v>103.34</c:v>
                </c:pt>
                <c:pt idx="28606">
                  <c:v>104.93</c:v>
                </c:pt>
                <c:pt idx="28607">
                  <c:v>106.54</c:v>
                </c:pt>
                <c:pt idx="28608">
                  <c:v>107.82</c:v>
                </c:pt>
                <c:pt idx="28609">
                  <c:v>92.21</c:v>
                </c:pt>
                <c:pt idx="28610">
                  <c:v>100.51</c:v>
                </c:pt>
                <c:pt idx="28611">
                  <c:v>103.28</c:v>
                </c:pt>
                <c:pt idx="28612">
                  <c:v>105.46</c:v>
                </c:pt>
                <c:pt idx="28613">
                  <c:v>106.56</c:v>
                </c:pt>
                <c:pt idx="28614">
                  <c:v>107.78</c:v>
                </c:pt>
                <c:pt idx="28615">
                  <c:v>108.9</c:v>
                </c:pt>
                <c:pt idx="28616">
                  <c:v>106.4</c:v>
                </c:pt>
                <c:pt idx="28617">
                  <c:v>98.32</c:v>
                </c:pt>
                <c:pt idx="28618">
                  <c:v>100.09</c:v>
                </c:pt>
                <c:pt idx="28619">
                  <c:v>99.13</c:v>
                </c:pt>
                <c:pt idx="28620">
                  <c:v>102.08</c:v>
                </c:pt>
                <c:pt idx="28621">
                  <c:v>103.81</c:v>
                </c:pt>
                <c:pt idx="28622">
                  <c:v>105.06</c:v>
                </c:pt>
                <c:pt idx="28623">
                  <c:v>106.11</c:v>
                </c:pt>
                <c:pt idx="28624">
                  <c:v>107.66</c:v>
                </c:pt>
                <c:pt idx="28625">
                  <c:v>109.29</c:v>
                </c:pt>
                <c:pt idx="28626">
                  <c:v>105.24</c:v>
                </c:pt>
                <c:pt idx="28627">
                  <c:v>92.9</c:v>
                </c:pt>
                <c:pt idx="28628">
                  <c:v>107.09</c:v>
                </c:pt>
                <c:pt idx="28629">
                  <c:v>109.35</c:v>
                </c:pt>
                <c:pt idx="28630">
                  <c:v>102.96</c:v>
                </c:pt>
                <c:pt idx="28631">
                  <c:v>103.89</c:v>
                </c:pt>
                <c:pt idx="28632">
                  <c:v>105.08</c:v>
                </c:pt>
                <c:pt idx="28633">
                  <c:v>106.38</c:v>
                </c:pt>
                <c:pt idx="28634">
                  <c:v>99.05</c:v>
                </c:pt>
                <c:pt idx="28635">
                  <c:v>87.91</c:v>
                </c:pt>
                <c:pt idx="28636">
                  <c:v>92.9</c:v>
                </c:pt>
                <c:pt idx="28637">
                  <c:v>95.36</c:v>
                </c:pt>
                <c:pt idx="28638">
                  <c:v>99.52</c:v>
                </c:pt>
                <c:pt idx="28639">
                  <c:v>99.94</c:v>
                </c:pt>
                <c:pt idx="28640">
                  <c:v>99.37</c:v>
                </c:pt>
                <c:pt idx="28641">
                  <c:v>100.25</c:v>
                </c:pt>
                <c:pt idx="28642">
                  <c:v>101.35</c:v>
                </c:pt>
                <c:pt idx="28643">
                  <c:v>102.57</c:v>
                </c:pt>
                <c:pt idx="28644">
                  <c:v>93.21</c:v>
                </c:pt>
                <c:pt idx="28645">
                  <c:v>98.48</c:v>
                </c:pt>
                <c:pt idx="28646">
                  <c:v>102.45</c:v>
                </c:pt>
                <c:pt idx="28647">
                  <c:v>101.74</c:v>
                </c:pt>
                <c:pt idx="28648">
                  <c:v>100.64</c:v>
                </c:pt>
                <c:pt idx="28649">
                  <c:v>95.22</c:v>
                </c:pt>
                <c:pt idx="28650">
                  <c:v>98.87</c:v>
                </c:pt>
                <c:pt idx="28651">
                  <c:v>101.29</c:v>
                </c:pt>
                <c:pt idx="28652">
                  <c:v>100.78</c:v>
                </c:pt>
                <c:pt idx="28653">
                  <c:v>102.61</c:v>
                </c:pt>
                <c:pt idx="28654">
                  <c:v>108.33</c:v>
                </c:pt>
                <c:pt idx="28655">
                  <c:v>106.95</c:v>
                </c:pt>
                <c:pt idx="28656">
                  <c:v>108.48</c:v>
                </c:pt>
                <c:pt idx="28657">
                  <c:v>107.4</c:v>
                </c:pt>
                <c:pt idx="28658">
                  <c:v>106.95</c:v>
                </c:pt>
                <c:pt idx="28659">
                  <c:v>108.19</c:v>
                </c:pt>
                <c:pt idx="28660">
                  <c:v>109.09</c:v>
                </c:pt>
                <c:pt idx="28661">
                  <c:v>110.08</c:v>
                </c:pt>
                <c:pt idx="28662">
                  <c:v>111.47</c:v>
                </c:pt>
                <c:pt idx="28663">
                  <c:v>112.75</c:v>
                </c:pt>
                <c:pt idx="28664">
                  <c:v>106.6</c:v>
                </c:pt>
                <c:pt idx="28665">
                  <c:v>110.23</c:v>
                </c:pt>
                <c:pt idx="28666">
                  <c:v>111.94</c:v>
                </c:pt>
                <c:pt idx="28667">
                  <c:v>113.69</c:v>
                </c:pt>
                <c:pt idx="28668">
                  <c:v>112.67</c:v>
                </c:pt>
                <c:pt idx="28669">
                  <c:v>107.34</c:v>
                </c:pt>
                <c:pt idx="28670">
                  <c:v>100.35</c:v>
                </c:pt>
                <c:pt idx="28671">
                  <c:v>100.09</c:v>
                </c:pt>
                <c:pt idx="28672">
                  <c:v>99.7</c:v>
                </c:pt>
                <c:pt idx="28673">
                  <c:v>100.7</c:v>
                </c:pt>
                <c:pt idx="28674">
                  <c:v>102.16</c:v>
                </c:pt>
                <c:pt idx="28675">
                  <c:v>103.2</c:v>
                </c:pt>
                <c:pt idx="28676">
                  <c:v>104.46</c:v>
                </c:pt>
                <c:pt idx="28677">
                  <c:v>105.36</c:v>
                </c:pt>
                <c:pt idx="28678">
                  <c:v>103.91</c:v>
                </c:pt>
                <c:pt idx="28679">
                  <c:v>103.12</c:v>
                </c:pt>
                <c:pt idx="28680">
                  <c:v>98.4</c:v>
                </c:pt>
                <c:pt idx="28681">
                  <c:v>95.77</c:v>
                </c:pt>
                <c:pt idx="28682">
                  <c:v>95.77</c:v>
                </c:pt>
                <c:pt idx="28683">
                  <c:v>82.09</c:v>
                </c:pt>
                <c:pt idx="28684">
                  <c:v>74.900000000000006</c:v>
                </c:pt>
                <c:pt idx="28685">
                  <c:v>80.03</c:v>
                </c:pt>
                <c:pt idx="28686">
                  <c:v>94.55</c:v>
                </c:pt>
                <c:pt idx="28687">
                  <c:v>90.46</c:v>
                </c:pt>
                <c:pt idx="28688">
                  <c:v>87.32</c:v>
                </c:pt>
                <c:pt idx="28689">
                  <c:v>100.03</c:v>
                </c:pt>
                <c:pt idx="28690">
                  <c:v>101.31</c:v>
                </c:pt>
                <c:pt idx="28691">
                  <c:v>104.99</c:v>
                </c:pt>
                <c:pt idx="28692">
                  <c:v>110.41</c:v>
                </c:pt>
                <c:pt idx="28693">
                  <c:v>109.11</c:v>
                </c:pt>
                <c:pt idx="28694">
                  <c:v>100.94</c:v>
                </c:pt>
                <c:pt idx="28695">
                  <c:v>100.86</c:v>
                </c:pt>
                <c:pt idx="28696">
                  <c:v>101.76</c:v>
                </c:pt>
                <c:pt idx="28697">
                  <c:v>97.44</c:v>
                </c:pt>
                <c:pt idx="28698">
                  <c:v>98.09</c:v>
                </c:pt>
                <c:pt idx="28699">
                  <c:v>97.36</c:v>
                </c:pt>
                <c:pt idx="28700">
                  <c:v>97.34</c:v>
                </c:pt>
                <c:pt idx="28701">
                  <c:v>97.97</c:v>
                </c:pt>
                <c:pt idx="28702">
                  <c:v>98.72</c:v>
                </c:pt>
                <c:pt idx="28703">
                  <c:v>99.29</c:v>
                </c:pt>
                <c:pt idx="28704">
                  <c:v>100.01</c:v>
                </c:pt>
                <c:pt idx="28705">
                  <c:v>100.39</c:v>
                </c:pt>
                <c:pt idx="28706">
                  <c:v>101.51</c:v>
                </c:pt>
                <c:pt idx="28707">
                  <c:v>105.46</c:v>
                </c:pt>
                <c:pt idx="28708">
                  <c:v>106.95</c:v>
                </c:pt>
                <c:pt idx="28709">
                  <c:v>108.7</c:v>
                </c:pt>
                <c:pt idx="28710">
                  <c:v>110.33</c:v>
                </c:pt>
                <c:pt idx="28711">
                  <c:v>112.32</c:v>
                </c:pt>
                <c:pt idx="28712">
                  <c:v>110.61</c:v>
                </c:pt>
                <c:pt idx="28713">
                  <c:v>115.5</c:v>
                </c:pt>
                <c:pt idx="28714">
                  <c:v>118.23</c:v>
                </c:pt>
                <c:pt idx="28715">
                  <c:v>118.82</c:v>
                </c:pt>
                <c:pt idx="28716">
                  <c:v>114.56</c:v>
                </c:pt>
                <c:pt idx="28717">
                  <c:v>115.8</c:v>
                </c:pt>
                <c:pt idx="28718">
                  <c:v>105.42</c:v>
                </c:pt>
                <c:pt idx="28719">
                  <c:v>103.3</c:v>
                </c:pt>
                <c:pt idx="28720">
                  <c:v>109.49</c:v>
                </c:pt>
                <c:pt idx="28721">
                  <c:v>113.59</c:v>
                </c:pt>
                <c:pt idx="28722">
                  <c:v>105.56</c:v>
                </c:pt>
                <c:pt idx="28723">
                  <c:v>96.08</c:v>
                </c:pt>
                <c:pt idx="28724">
                  <c:v>99.8</c:v>
                </c:pt>
                <c:pt idx="28725">
                  <c:v>98.91</c:v>
                </c:pt>
                <c:pt idx="28726">
                  <c:v>97.3</c:v>
                </c:pt>
                <c:pt idx="28727">
                  <c:v>93.45</c:v>
                </c:pt>
                <c:pt idx="28728">
                  <c:v>88.85</c:v>
                </c:pt>
                <c:pt idx="28729">
                  <c:v>84.84</c:v>
                </c:pt>
                <c:pt idx="28730">
                  <c:v>58.86</c:v>
                </c:pt>
                <c:pt idx="28731">
                  <c:v>60.08</c:v>
                </c:pt>
                <c:pt idx="28732">
                  <c:v>77.180000000000007</c:v>
                </c:pt>
                <c:pt idx="28733">
                  <c:v>79.73</c:v>
                </c:pt>
                <c:pt idx="28734">
                  <c:v>81.8</c:v>
                </c:pt>
                <c:pt idx="28735">
                  <c:v>92.82</c:v>
                </c:pt>
                <c:pt idx="28736">
                  <c:v>100.7</c:v>
                </c:pt>
                <c:pt idx="28737">
                  <c:v>101.8</c:v>
                </c:pt>
                <c:pt idx="28738">
                  <c:v>103.16</c:v>
                </c:pt>
                <c:pt idx="28739">
                  <c:v>107.01</c:v>
                </c:pt>
                <c:pt idx="28740">
                  <c:v>107.52</c:v>
                </c:pt>
                <c:pt idx="28741">
                  <c:v>108.23</c:v>
                </c:pt>
                <c:pt idx="28742">
                  <c:v>106.93</c:v>
                </c:pt>
                <c:pt idx="28743">
                  <c:v>105.65</c:v>
                </c:pt>
                <c:pt idx="28744">
                  <c:v>106.22</c:v>
                </c:pt>
                <c:pt idx="28745">
                  <c:v>105.71</c:v>
                </c:pt>
                <c:pt idx="28746">
                  <c:v>106.93</c:v>
                </c:pt>
                <c:pt idx="28747">
                  <c:v>108.25</c:v>
                </c:pt>
                <c:pt idx="28748">
                  <c:v>109.37</c:v>
                </c:pt>
                <c:pt idx="28749">
                  <c:v>105.67</c:v>
                </c:pt>
                <c:pt idx="28750">
                  <c:v>105.46</c:v>
                </c:pt>
                <c:pt idx="28751">
                  <c:v>106.3</c:v>
                </c:pt>
                <c:pt idx="28752">
                  <c:v>106.95</c:v>
                </c:pt>
                <c:pt idx="28753">
                  <c:v>106.89</c:v>
                </c:pt>
                <c:pt idx="28754">
                  <c:v>103.77</c:v>
                </c:pt>
                <c:pt idx="28755">
                  <c:v>104.22</c:v>
                </c:pt>
                <c:pt idx="28756">
                  <c:v>91.25</c:v>
                </c:pt>
                <c:pt idx="28757">
                  <c:v>86.39</c:v>
                </c:pt>
                <c:pt idx="28758">
                  <c:v>86.96</c:v>
                </c:pt>
                <c:pt idx="28759">
                  <c:v>87.4</c:v>
                </c:pt>
                <c:pt idx="28760">
                  <c:v>88.03</c:v>
                </c:pt>
                <c:pt idx="28761">
                  <c:v>88.44</c:v>
                </c:pt>
                <c:pt idx="28762">
                  <c:v>89.24</c:v>
                </c:pt>
                <c:pt idx="28763">
                  <c:v>90.31</c:v>
                </c:pt>
                <c:pt idx="28764">
                  <c:v>87.12</c:v>
                </c:pt>
                <c:pt idx="28765">
                  <c:v>87.2</c:v>
                </c:pt>
                <c:pt idx="28766">
                  <c:v>85.02</c:v>
                </c:pt>
                <c:pt idx="28767">
                  <c:v>85.65</c:v>
                </c:pt>
                <c:pt idx="28768">
                  <c:v>86.87</c:v>
                </c:pt>
                <c:pt idx="28769">
                  <c:v>88.42</c:v>
                </c:pt>
                <c:pt idx="28770">
                  <c:v>89.93</c:v>
                </c:pt>
                <c:pt idx="28771">
                  <c:v>91.56</c:v>
                </c:pt>
                <c:pt idx="28772">
                  <c:v>92.98</c:v>
                </c:pt>
                <c:pt idx="28773">
                  <c:v>92.8</c:v>
                </c:pt>
                <c:pt idx="28774">
                  <c:v>77.650000000000006</c:v>
                </c:pt>
                <c:pt idx="28775">
                  <c:v>65.92</c:v>
                </c:pt>
                <c:pt idx="28776">
                  <c:v>56.56</c:v>
                </c:pt>
                <c:pt idx="28777">
                  <c:v>60.81</c:v>
                </c:pt>
                <c:pt idx="28778">
                  <c:v>70.73</c:v>
                </c:pt>
                <c:pt idx="28779">
                  <c:v>69.569999999999993</c:v>
                </c:pt>
                <c:pt idx="28780">
                  <c:v>72.42</c:v>
                </c:pt>
                <c:pt idx="28781">
                  <c:v>72.3</c:v>
                </c:pt>
                <c:pt idx="28782">
                  <c:v>72.459999999999994</c:v>
                </c:pt>
                <c:pt idx="28783">
                  <c:v>73.31</c:v>
                </c:pt>
                <c:pt idx="28784">
                  <c:v>73.7</c:v>
                </c:pt>
                <c:pt idx="28785">
                  <c:v>74.39</c:v>
                </c:pt>
                <c:pt idx="28786">
                  <c:v>89.6</c:v>
                </c:pt>
                <c:pt idx="28787">
                  <c:v>94.35</c:v>
                </c:pt>
                <c:pt idx="28788">
                  <c:v>94.33</c:v>
                </c:pt>
                <c:pt idx="28789">
                  <c:v>95.59</c:v>
                </c:pt>
                <c:pt idx="28790">
                  <c:v>96.52</c:v>
                </c:pt>
                <c:pt idx="28791">
                  <c:v>97.56</c:v>
                </c:pt>
                <c:pt idx="28792">
                  <c:v>98.66</c:v>
                </c:pt>
                <c:pt idx="28793">
                  <c:v>99.88</c:v>
                </c:pt>
                <c:pt idx="28794">
                  <c:v>101.27</c:v>
                </c:pt>
                <c:pt idx="28795">
                  <c:v>100.84</c:v>
                </c:pt>
                <c:pt idx="28796">
                  <c:v>107.05</c:v>
                </c:pt>
                <c:pt idx="28797">
                  <c:v>105.81</c:v>
                </c:pt>
                <c:pt idx="28798">
                  <c:v>96.87</c:v>
                </c:pt>
                <c:pt idx="28799">
                  <c:v>89.54</c:v>
                </c:pt>
                <c:pt idx="28800">
                  <c:v>101.96</c:v>
                </c:pt>
                <c:pt idx="28801">
                  <c:v>100.51</c:v>
                </c:pt>
                <c:pt idx="28802">
                  <c:v>101.74</c:v>
                </c:pt>
                <c:pt idx="28803">
                  <c:v>102.96</c:v>
                </c:pt>
                <c:pt idx="28804">
                  <c:v>103.71</c:v>
                </c:pt>
                <c:pt idx="28805">
                  <c:v>104.53</c:v>
                </c:pt>
                <c:pt idx="28806">
                  <c:v>105.38</c:v>
                </c:pt>
                <c:pt idx="28807">
                  <c:v>101.06</c:v>
                </c:pt>
                <c:pt idx="28808">
                  <c:v>99.19</c:v>
                </c:pt>
                <c:pt idx="28809">
                  <c:v>97.77</c:v>
                </c:pt>
                <c:pt idx="28810">
                  <c:v>96.95</c:v>
                </c:pt>
                <c:pt idx="28811">
                  <c:v>87.93</c:v>
                </c:pt>
                <c:pt idx="28812">
                  <c:v>78.849999999999994</c:v>
                </c:pt>
                <c:pt idx="28813">
                  <c:v>80.81</c:v>
                </c:pt>
                <c:pt idx="28814">
                  <c:v>82.15</c:v>
                </c:pt>
                <c:pt idx="28815">
                  <c:v>82.21</c:v>
                </c:pt>
                <c:pt idx="28816">
                  <c:v>82.23</c:v>
                </c:pt>
                <c:pt idx="28817">
                  <c:v>99.72</c:v>
                </c:pt>
                <c:pt idx="28818">
                  <c:v>89.62</c:v>
                </c:pt>
                <c:pt idx="28819">
                  <c:v>88.87</c:v>
                </c:pt>
                <c:pt idx="28820">
                  <c:v>88.91</c:v>
                </c:pt>
                <c:pt idx="28821">
                  <c:v>83.39</c:v>
                </c:pt>
                <c:pt idx="28822">
                  <c:v>83.09</c:v>
                </c:pt>
                <c:pt idx="28823">
                  <c:v>83.72</c:v>
                </c:pt>
                <c:pt idx="28824">
                  <c:v>81.09</c:v>
                </c:pt>
                <c:pt idx="28825">
                  <c:v>80.22</c:v>
                </c:pt>
                <c:pt idx="28826">
                  <c:v>80.89</c:v>
                </c:pt>
                <c:pt idx="28827">
                  <c:v>81.87</c:v>
                </c:pt>
                <c:pt idx="28828">
                  <c:v>81.89</c:v>
                </c:pt>
                <c:pt idx="28829">
                  <c:v>82.54</c:v>
                </c:pt>
                <c:pt idx="28830">
                  <c:v>84.04</c:v>
                </c:pt>
                <c:pt idx="28831">
                  <c:v>85.25</c:v>
                </c:pt>
                <c:pt idx="28832">
                  <c:v>86.49</c:v>
                </c:pt>
                <c:pt idx="28833">
                  <c:v>87.91</c:v>
                </c:pt>
                <c:pt idx="28834">
                  <c:v>88.89</c:v>
                </c:pt>
                <c:pt idx="28835">
                  <c:v>90.09</c:v>
                </c:pt>
                <c:pt idx="28836">
                  <c:v>89.11</c:v>
                </c:pt>
                <c:pt idx="28837">
                  <c:v>93.35</c:v>
                </c:pt>
                <c:pt idx="28838">
                  <c:v>94</c:v>
                </c:pt>
                <c:pt idx="28839">
                  <c:v>83.56</c:v>
                </c:pt>
                <c:pt idx="28840">
                  <c:v>84.61</c:v>
                </c:pt>
                <c:pt idx="28841">
                  <c:v>86.2</c:v>
                </c:pt>
                <c:pt idx="28842">
                  <c:v>89.17</c:v>
                </c:pt>
                <c:pt idx="28843">
                  <c:v>87.77</c:v>
                </c:pt>
                <c:pt idx="28844">
                  <c:v>87.2</c:v>
                </c:pt>
                <c:pt idx="28845">
                  <c:v>100.56</c:v>
                </c:pt>
                <c:pt idx="28846">
                  <c:v>106.91</c:v>
                </c:pt>
                <c:pt idx="28847">
                  <c:v>106.6</c:v>
                </c:pt>
                <c:pt idx="28848">
                  <c:v>108.33</c:v>
                </c:pt>
                <c:pt idx="28849">
                  <c:v>102.1</c:v>
                </c:pt>
                <c:pt idx="28850">
                  <c:v>103.06</c:v>
                </c:pt>
                <c:pt idx="28851">
                  <c:v>99.94</c:v>
                </c:pt>
                <c:pt idx="28852">
                  <c:v>100.62</c:v>
                </c:pt>
                <c:pt idx="28853">
                  <c:v>107.5</c:v>
                </c:pt>
                <c:pt idx="28854">
                  <c:v>105.99</c:v>
                </c:pt>
                <c:pt idx="28855">
                  <c:v>110.74</c:v>
                </c:pt>
                <c:pt idx="28856">
                  <c:v>89.54</c:v>
                </c:pt>
                <c:pt idx="28857">
                  <c:v>87.67</c:v>
                </c:pt>
                <c:pt idx="28858">
                  <c:v>90.7</c:v>
                </c:pt>
                <c:pt idx="28859">
                  <c:v>99.46</c:v>
                </c:pt>
                <c:pt idx="28860">
                  <c:v>106.89</c:v>
                </c:pt>
                <c:pt idx="28861">
                  <c:v>105.38</c:v>
                </c:pt>
                <c:pt idx="28862">
                  <c:v>104.42</c:v>
                </c:pt>
                <c:pt idx="28863">
                  <c:v>102.88</c:v>
                </c:pt>
                <c:pt idx="28864">
                  <c:v>103.69</c:v>
                </c:pt>
                <c:pt idx="28865">
                  <c:v>102.53</c:v>
                </c:pt>
                <c:pt idx="28866">
                  <c:v>103.49</c:v>
                </c:pt>
                <c:pt idx="28867">
                  <c:v>104.28</c:v>
                </c:pt>
                <c:pt idx="28868">
                  <c:v>104.97</c:v>
                </c:pt>
                <c:pt idx="28869">
                  <c:v>105.48</c:v>
                </c:pt>
                <c:pt idx="28870">
                  <c:v>105.87</c:v>
                </c:pt>
                <c:pt idx="28871">
                  <c:v>100.68</c:v>
                </c:pt>
                <c:pt idx="28872">
                  <c:v>100.29</c:v>
                </c:pt>
                <c:pt idx="28873">
                  <c:v>101.39</c:v>
                </c:pt>
                <c:pt idx="28874">
                  <c:v>102.65</c:v>
                </c:pt>
                <c:pt idx="28875">
                  <c:v>103.71</c:v>
                </c:pt>
                <c:pt idx="28876">
                  <c:v>104.49</c:v>
                </c:pt>
                <c:pt idx="28877">
                  <c:v>105.67</c:v>
                </c:pt>
                <c:pt idx="28878">
                  <c:v>106.81</c:v>
                </c:pt>
                <c:pt idx="28879">
                  <c:v>107.48</c:v>
                </c:pt>
                <c:pt idx="28880">
                  <c:v>107.84</c:v>
                </c:pt>
                <c:pt idx="28881">
                  <c:v>105.46</c:v>
                </c:pt>
                <c:pt idx="28882">
                  <c:v>103.91</c:v>
                </c:pt>
                <c:pt idx="28883">
                  <c:v>103.65</c:v>
                </c:pt>
                <c:pt idx="28884">
                  <c:v>101.13</c:v>
                </c:pt>
                <c:pt idx="28885">
                  <c:v>97.91</c:v>
                </c:pt>
                <c:pt idx="28886">
                  <c:v>83.39</c:v>
                </c:pt>
                <c:pt idx="28887">
                  <c:v>79.34</c:v>
                </c:pt>
                <c:pt idx="28888">
                  <c:v>75.94</c:v>
                </c:pt>
                <c:pt idx="28889">
                  <c:v>67.33</c:v>
                </c:pt>
                <c:pt idx="28890">
                  <c:v>78.91</c:v>
                </c:pt>
                <c:pt idx="28891">
                  <c:v>83.13</c:v>
                </c:pt>
                <c:pt idx="28892">
                  <c:v>81.78</c:v>
                </c:pt>
                <c:pt idx="28893">
                  <c:v>81.99</c:v>
                </c:pt>
                <c:pt idx="28894">
                  <c:v>92.88</c:v>
                </c:pt>
                <c:pt idx="28895">
                  <c:v>97.58</c:v>
                </c:pt>
                <c:pt idx="28896">
                  <c:v>98.21</c:v>
                </c:pt>
                <c:pt idx="28897">
                  <c:v>94.49</c:v>
                </c:pt>
                <c:pt idx="28898">
                  <c:v>94.63</c:v>
                </c:pt>
                <c:pt idx="28899">
                  <c:v>95.45</c:v>
                </c:pt>
                <c:pt idx="28900">
                  <c:v>96.06</c:v>
                </c:pt>
                <c:pt idx="28901">
                  <c:v>96.77</c:v>
                </c:pt>
                <c:pt idx="28902">
                  <c:v>97.58</c:v>
                </c:pt>
                <c:pt idx="28903">
                  <c:v>90.82</c:v>
                </c:pt>
                <c:pt idx="28904">
                  <c:v>89.66</c:v>
                </c:pt>
                <c:pt idx="28905">
                  <c:v>90.78</c:v>
                </c:pt>
                <c:pt idx="28906">
                  <c:v>90.99</c:v>
                </c:pt>
                <c:pt idx="28907">
                  <c:v>91.66</c:v>
                </c:pt>
                <c:pt idx="28908">
                  <c:v>88.83</c:v>
                </c:pt>
                <c:pt idx="28909">
                  <c:v>88.83</c:v>
                </c:pt>
                <c:pt idx="28910">
                  <c:v>95.1</c:v>
                </c:pt>
                <c:pt idx="28911">
                  <c:v>102.75</c:v>
                </c:pt>
                <c:pt idx="28912">
                  <c:v>104.57</c:v>
                </c:pt>
                <c:pt idx="28913">
                  <c:v>105.6</c:v>
                </c:pt>
                <c:pt idx="28914">
                  <c:v>106.87</c:v>
                </c:pt>
                <c:pt idx="28915">
                  <c:v>107.84</c:v>
                </c:pt>
                <c:pt idx="28916">
                  <c:v>107.86</c:v>
                </c:pt>
                <c:pt idx="28917">
                  <c:v>107.03</c:v>
                </c:pt>
                <c:pt idx="28918">
                  <c:v>109.96</c:v>
                </c:pt>
                <c:pt idx="28919">
                  <c:v>101.63</c:v>
                </c:pt>
                <c:pt idx="28920">
                  <c:v>97.91</c:v>
                </c:pt>
                <c:pt idx="28921">
                  <c:v>99.27</c:v>
                </c:pt>
                <c:pt idx="28922">
                  <c:v>104.08</c:v>
                </c:pt>
                <c:pt idx="28923">
                  <c:v>92.51</c:v>
                </c:pt>
                <c:pt idx="28924">
                  <c:v>89.26</c:v>
                </c:pt>
                <c:pt idx="28925">
                  <c:v>82.8</c:v>
                </c:pt>
                <c:pt idx="28926">
                  <c:v>80.87</c:v>
                </c:pt>
                <c:pt idx="28927">
                  <c:v>72.64</c:v>
                </c:pt>
                <c:pt idx="28928">
                  <c:v>84.25</c:v>
                </c:pt>
                <c:pt idx="28929">
                  <c:v>96.95</c:v>
                </c:pt>
                <c:pt idx="28930">
                  <c:v>94.14</c:v>
                </c:pt>
                <c:pt idx="28931">
                  <c:v>93.23</c:v>
                </c:pt>
                <c:pt idx="28932">
                  <c:v>94.77</c:v>
                </c:pt>
                <c:pt idx="28933">
                  <c:v>95.77</c:v>
                </c:pt>
                <c:pt idx="28934">
                  <c:v>96.99</c:v>
                </c:pt>
                <c:pt idx="28935">
                  <c:v>98.21</c:v>
                </c:pt>
                <c:pt idx="28936">
                  <c:v>99.15</c:v>
                </c:pt>
                <c:pt idx="28937">
                  <c:v>98.7</c:v>
                </c:pt>
                <c:pt idx="28938">
                  <c:v>100.09</c:v>
                </c:pt>
                <c:pt idx="28939">
                  <c:v>101.35</c:v>
                </c:pt>
                <c:pt idx="28940">
                  <c:v>102.53</c:v>
                </c:pt>
                <c:pt idx="28941">
                  <c:v>103.77</c:v>
                </c:pt>
                <c:pt idx="28942">
                  <c:v>104.99</c:v>
                </c:pt>
                <c:pt idx="28943">
                  <c:v>101.96</c:v>
                </c:pt>
                <c:pt idx="28944">
                  <c:v>103.12</c:v>
                </c:pt>
                <c:pt idx="28945">
                  <c:v>104.24</c:v>
                </c:pt>
                <c:pt idx="28946">
                  <c:v>100.66</c:v>
                </c:pt>
                <c:pt idx="28947">
                  <c:v>97.85</c:v>
                </c:pt>
                <c:pt idx="28948">
                  <c:v>104.44</c:v>
                </c:pt>
                <c:pt idx="28949">
                  <c:v>104.26</c:v>
                </c:pt>
                <c:pt idx="28950">
                  <c:v>104.73</c:v>
                </c:pt>
                <c:pt idx="28951">
                  <c:v>100.62</c:v>
                </c:pt>
                <c:pt idx="28952">
                  <c:v>94.26</c:v>
                </c:pt>
                <c:pt idx="28953">
                  <c:v>92.17</c:v>
                </c:pt>
                <c:pt idx="28954">
                  <c:v>93.1</c:v>
                </c:pt>
                <c:pt idx="28955">
                  <c:v>94.61</c:v>
                </c:pt>
                <c:pt idx="28956">
                  <c:v>95.16</c:v>
                </c:pt>
                <c:pt idx="28957">
                  <c:v>91.9</c:v>
                </c:pt>
                <c:pt idx="28958">
                  <c:v>94.18</c:v>
                </c:pt>
                <c:pt idx="28959">
                  <c:v>95.65</c:v>
                </c:pt>
                <c:pt idx="28960">
                  <c:v>97.03</c:v>
                </c:pt>
                <c:pt idx="28961">
                  <c:v>98.44</c:v>
                </c:pt>
                <c:pt idx="28962">
                  <c:v>81.400000000000006</c:v>
                </c:pt>
                <c:pt idx="28963">
                  <c:v>60.55</c:v>
                </c:pt>
                <c:pt idx="28964">
                  <c:v>55.6</c:v>
                </c:pt>
                <c:pt idx="28965">
                  <c:v>61.45</c:v>
                </c:pt>
                <c:pt idx="28966">
                  <c:v>71.5</c:v>
                </c:pt>
                <c:pt idx="28967">
                  <c:v>71.459999999999994</c:v>
                </c:pt>
                <c:pt idx="28968">
                  <c:v>72.91</c:v>
                </c:pt>
                <c:pt idx="28969">
                  <c:v>73.819999999999993</c:v>
                </c:pt>
                <c:pt idx="28970">
                  <c:v>74.540000000000006</c:v>
                </c:pt>
                <c:pt idx="28971">
                  <c:v>75.11</c:v>
                </c:pt>
                <c:pt idx="28972">
                  <c:v>76.19</c:v>
                </c:pt>
                <c:pt idx="28973">
                  <c:v>81.7</c:v>
                </c:pt>
                <c:pt idx="28974">
                  <c:v>90.4</c:v>
                </c:pt>
                <c:pt idx="28975">
                  <c:v>87.61</c:v>
                </c:pt>
                <c:pt idx="28976">
                  <c:v>86.2</c:v>
                </c:pt>
                <c:pt idx="28977">
                  <c:v>81.95</c:v>
                </c:pt>
                <c:pt idx="28978">
                  <c:v>80.89</c:v>
                </c:pt>
                <c:pt idx="28979">
                  <c:v>89.54</c:v>
                </c:pt>
                <c:pt idx="28980">
                  <c:v>97.11</c:v>
                </c:pt>
                <c:pt idx="28981">
                  <c:v>97.54</c:v>
                </c:pt>
                <c:pt idx="28982">
                  <c:v>98.32</c:v>
                </c:pt>
                <c:pt idx="28983">
                  <c:v>99.44</c:v>
                </c:pt>
                <c:pt idx="28984">
                  <c:v>94.77</c:v>
                </c:pt>
                <c:pt idx="28985">
                  <c:v>95</c:v>
                </c:pt>
                <c:pt idx="28986">
                  <c:v>99.84</c:v>
                </c:pt>
                <c:pt idx="28987">
                  <c:v>103.75</c:v>
                </c:pt>
                <c:pt idx="28988">
                  <c:v>92.6</c:v>
                </c:pt>
                <c:pt idx="28989">
                  <c:v>93.88</c:v>
                </c:pt>
                <c:pt idx="28990">
                  <c:v>107.97</c:v>
                </c:pt>
                <c:pt idx="28991">
                  <c:v>104.2</c:v>
                </c:pt>
                <c:pt idx="28992">
                  <c:v>105.95</c:v>
                </c:pt>
                <c:pt idx="28993">
                  <c:v>107.52</c:v>
                </c:pt>
                <c:pt idx="28994">
                  <c:v>108.76</c:v>
                </c:pt>
                <c:pt idx="28995">
                  <c:v>110.72</c:v>
                </c:pt>
                <c:pt idx="28996">
                  <c:v>112.55</c:v>
                </c:pt>
                <c:pt idx="28997">
                  <c:v>113.89</c:v>
                </c:pt>
                <c:pt idx="28998">
                  <c:v>112.73</c:v>
                </c:pt>
                <c:pt idx="28999">
                  <c:v>101.82</c:v>
                </c:pt>
                <c:pt idx="29000">
                  <c:v>93.65</c:v>
                </c:pt>
                <c:pt idx="29001">
                  <c:v>96.79</c:v>
                </c:pt>
                <c:pt idx="29002">
                  <c:v>96.85</c:v>
                </c:pt>
                <c:pt idx="29003">
                  <c:v>93.8</c:v>
                </c:pt>
                <c:pt idx="29004">
                  <c:v>90.25</c:v>
                </c:pt>
                <c:pt idx="29005">
                  <c:v>89.3</c:v>
                </c:pt>
                <c:pt idx="29006">
                  <c:v>89.24</c:v>
                </c:pt>
                <c:pt idx="29007">
                  <c:v>89.5</c:v>
                </c:pt>
                <c:pt idx="29008">
                  <c:v>84.92</c:v>
                </c:pt>
                <c:pt idx="29009">
                  <c:v>91.37</c:v>
                </c:pt>
                <c:pt idx="29010">
                  <c:v>96.77</c:v>
                </c:pt>
                <c:pt idx="29011">
                  <c:v>98.15</c:v>
                </c:pt>
                <c:pt idx="29012">
                  <c:v>99.78</c:v>
                </c:pt>
                <c:pt idx="29013">
                  <c:v>101.31</c:v>
                </c:pt>
                <c:pt idx="29014">
                  <c:v>106.58</c:v>
                </c:pt>
                <c:pt idx="29015">
                  <c:v>107.93</c:v>
                </c:pt>
                <c:pt idx="29016">
                  <c:v>109.53</c:v>
                </c:pt>
                <c:pt idx="29017">
                  <c:v>111.12</c:v>
                </c:pt>
                <c:pt idx="29018">
                  <c:v>112.69</c:v>
                </c:pt>
                <c:pt idx="29019">
                  <c:v>114.24</c:v>
                </c:pt>
                <c:pt idx="29020">
                  <c:v>102.57</c:v>
                </c:pt>
                <c:pt idx="29021">
                  <c:v>112.28</c:v>
                </c:pt>
                <c:pt idx="29022">
                  <c:v>101.53</c:v>
                </c:pt>
                <c:pt idx="29023">
                  <c:v>81.78</c:v>
                </c:pt>
                <c:pt idx="29024">
                  <c:v>84.7</c:v>
                </c:pt>
                <c:pt idx="29025">
                  <c:v>86.67</c:v>
                </c:pt>
                <c:pt idx="29026">
                  <c:v>88.44</c:v>
                </c:pt>
                <c:pt idx="29027">
                  <c:v>85.04</c:v>
                </c:pt>
                <c:pt idx="29028">
                  <c:v>92</c:v>
                </c:pt>
                <c:pt idx="29029">
                  <c:v>93.37</c:v>
                </c:pt>
                <c:pt idx="29030">
                  <c:v>99.78</c:v>
                </c:pt>
                <c:pt idx="29031">
                  <c:v>103.26</c:v>
                </c:pt>
                <c:pt idx="29032">
                  <c:v>90.01</c:v>
                </c:pt>
                <c:pt idx="29033">
                  <c:v>91.31</c:v>
                </c:pt>
                <c:pt idx="29034">
                  <c:v>95.08</c:v>
                </c:pt>
                <c:pt idx="29035">
                  <c:v>92.94</c:v>
                </c:pt>
                <c:pt idx="29036">
                  <c:v>92.8</c:v>
                </c:pt>
                <c:pt idx="29037">
                  <c:v>88.97</c:v>
                </c:pt>
                <c:pt idx="29038">
                  <c:v>88.42</c:v>
                </c:pt>
                <c:pt idx="29039">
                  <c:v>89.77</c:v>
                </c:pt>
                <c:pt idx="29040">
                  <c:v>91.09</c:v>
                </c:pt>
                <c:pt idx="29041">
                  <c:v>92.6</c:v>
                </c:pt>
                <c:pt idx="29042">
                  <c:v>90.11</c:v>
                </c:pt>
                <c:pt idx="29043">
                  <c:v>92</c:v>
                </c:pt>
                <c:pt idx="29044">
                  <c:v>93.67</c:v>
                </c:pt>
                <c:pt idx="29045">
                  <c:v>95.83</c:v>
                </c:pt>
                <c:pt idx="29046">
                  <c:v>95.75</c:v>
                </c:pt>
                <c:pt idx="29047">
                  <c:v>96.99</c:v>
                </c:pt>
                <c:pt idx="29048">
                  <c:v>98.78</c:v>
                </c:pt>
                <c:pt idx="29049">
                  <c:v>97.01</c:v>
                </c:pt>
                <c:pt idx="29050">
                  <c:v>89.85</c:v>
                </c:pt>
                <c:pt idx="29051">
                  <c:v>87.32</c:v>
                </c:pt>
                <c:pt idx="29052">
                  <c:v>88.46</c:v>
                </c:pt>
                <c:pt idx="29053">
                  <c:v>91.35</c:v>
                </c:pt>
                <c:pt idx="29054">
                  <c:v>89.64</c:v>
                </c:pt>
                <c:pt idx="29055">
                  <c:v>88.56</c:v>
                </c:pt>
                <c:pt idx="29056">
                  <c:v>87.1</c:v>
                </c:pt>
                <c:pt idx="29057">
                  <c:v>103.94</c:v>
                </c:pt>
                <c:pt idx="29058">
                  <c:v>95.02</c:v>
                </c:pt>
                <c:pt idx="29059">
                  <c:v>94.9</c:v>
                </c:pt>
                <c:pt idx="29060">
                  <c:v>93.39</c:v>
                </c:pt>
                <c:pt idx="29061">
                  <c:v>88.24</c:v>
                </c:pt>
                <c:pt idx="29062">
                  <c:v>88.05</c:v>
                </c:pt>
                <c:pt idx="29063">
                  <c:v>95.36</c:v>
                </c:pt>
                <c:pt idx="29064">
                  <c:v>92.19</c:v>
                </c:pt>
                <c:pt idx="29065">
                  <c:v>89.66</c:v>
                </c:pt>
                <c:pt idx="29066">
                  <c:v>89.58</c:v>
                </c:pt>
                <c:pt idx="29067">
                  <c:v>90.7</c:v>
                </c:pt>
                <c:pt idx="29068">
                  <c:v>89.54</c:v>
                </c:pt>
                <c:pt idx="29069">
                  <c:v>90.07</c:v>
                </c:pt>
                <c:pt idx="29070">
                  <c:v>90.66</c:v>
                </c:pt>
                <c:pt idx="29071">
                  <c:v>91.31</c:v>
                </c:pt>
                <c:pt idx="29072">
                  <c:v>92</c:v>
                </c:pt>
                <c:pt idx="29073">
                  <c:v>91.78</c:v>
                </c:pt>
                <c:pt idx="29074">
                  <c:v>90.34</c:v>
                </c:pt>
                <c:pt idx="29075">
                  <c:v>91.21</c:v>
                </c:pt>
                <c:pt idx="29076">
                  <c:v>91.56</c:v>
                </c:pt>
                <c:pt idx="29077">
                  <c:v>84.86</c:v>
                </c:pt>
                <c:pt idx="29078">
                  <c:v>85.29</c:v>
                </c:pt>
                <c:pt idx="29079">
                  <c:v>89.42</c:v>
                </c:pt>
                <c:pt idx="29080">
                  <c:v>98.64</c:v>
                </c:pt>
                <c:pt idx="29081">
                  <c:v>101.49</c:v>
                </c:pt>
                <c:pt idx="29082">
                  <c:v>99.8</c:v>
                </c:pt>
                <c:pt idx="29083">
                  <c:v>97.38</c:v>
                </c:pt>
                <c:pt idx="29084">
                  <c:v>101.92</c:v>
                </c:pt>
                <c:pt idx="29085">
                  <c:v>96.02</c:v>
                </c:pt>
                <c:pt idx="29086">
                  <c:v>99.11</c:v>
                </c:pt>
                <c:pt idx="29087">
                  <c:v>97.97</c:v>
                </c:pt>
                <c:pt idx="29088">
                  <c:v>98.3</c:v>
                </c:pt>
                <c:pt idx="29089">
                  <c:v>98.25</c:v>
                </c:pt>
                <c:pt idx="29090">
                  <c:v>97.3</c:v>
                </c:pt>
                <c:pt idx="29091">
                  <c:v>99.01</c:v>
                </c:pt>
                <c:pt idx="29092">
                  <c:v>96.87</c:v>
                </c:pt>
                <c:pt idx="29093">
                  <c:v>100.98</c:v>
                </c:pt>
                <c:pt idx="29094">
                  <c:v>106.01</c:v>
                </c:pt>
                <c:pt idx="29095">
                  <c:v>108.46</c:v>
                </c:pt>
                <c:pt idx="29096">
                  <c:v>110.31</c:v>
                </c:pt>
                <c:pt idx="29097">
                  <c:v>104.91</c:v>
                </c:pt>
                <c:pt idx="29098">
                  <c:v>97.01</c:v>
                </c:pt>
                <c:pt idx="29099">
                  <c:v>105.73</c:v>
                </c:pt>
                <c:pt idx="29100">
                  <c:v>99.44</c:v>
                </c:pt>
                <c:pt idx="29101">
                  <c:v>105.32</c:v>
                </c:pt>
                <c:pt idx="29102">
                  <c:v>95.87</c:v>
                </c:pt>
                <c:pt idx="29103">
                  <c:v>92.51</c:v>
                </c:pt>
                <c:pt idx="29104">
                  <c:v>93.31</c:v>
                </c:pt>
                <c:pt idx="29105">
                  <c:v>95.36</c:v>
                </c:pt>
                <c:pt idx="29106">
                  <c:v>97.44</c:v>
                </c:pt>
                <c:pt idx="29107">
                  <c:v>100.7</c:v>
                </c:pt>
                <c:pt idx="29108">
                  <c:v>101.84</c:v>
                </c:pt>
                <c:pt idx="29109">
                  <c:v>103</c:v>
                </c:pt>
                <c:pt idx="29110">
                  <c:v>104.26</c:v>
                </c:pt>
                <c:pt idx="29111">
                  <c:v>100.62</c:v>
                </c:pt>
                <c:pt idx="29112">
                  <c:v>90.97</c:v>
                </c:pt>
                <c:pt idx="29113">
                  <c:v>83.7</c:v>
                </c:pt>
                <c:pt idx="29114">
                  <c:v>86.98</c:v>
                </c:pt>
                <c:pt idx="29115">
                  <c:v>86.73</c:v>
                </c:pt>
                <c:pt idx="29116">
                  <c:v>87.1</c:v>
                </c:pt>
                <c:pt idx="29117">
                  <c:v>86.3</c:v>
                </c:pt>
                <c:pt idx="29118">
                  <c:v>82.97</c:v>
                </c:pt>
                <c:pt idx="29119">
                  <c:v>80.36</c:v>
                </c:pt>
                <c:pt idx="29120">
                  <c:v>78.36</c:v>
                </c:pt>
                <c:pt idx="29121">
                  <c:v>72.52</c:v>
                </c:pt>
                <c:pt idx="29122">
                  <c:v>95.06</c:v>
                </c:pt>
                <c:pt idx="29123">
                  <c:v>94.24</c:v>
                </c:pt>
                <c:pt idx="29124">
                  <c:v>94.55</c:v>
                </c:pt>
                <c:pt idx="29125">
                  <c:v>95.75</c:v>
                </c:pt>
                <c:pt idx="29126">
                  <c:v>97.14</c:v>
                </c:pt>
                <c:pt idx="29127">
                  <c:v>98.46</c:v>
                </c:pt>
                <c:pt idx="29128">
                  <c:v>88.79</c:v>
                </c:pt>
                <c:pt idx="29129">
                  <c:v>96.02</c:v>
                </c:pt>
                <c:pt idx="29130">
                  <c:v>97.85</c:v>
                </c:pt>
                <c:pt idx="29131">
                  <c:v>92.57</c:v>
                </c:pt>
                <c:pt idx="29132">
                  <c:v>93.21</c:v>
                </c:pt>
                <c:pt idx="29133">
                  <c:v>94.24</c:v>
                </c:pt>
                <c:pt idx="29134">
                  <c:v>95.2</c:v>
                </c:pt>
                <c:pt idx="29135">
                  <c:v>85.27</c:v>
                </c:pt>
                <c:pt idx="29136">
                  <c:v>77.41</c:v>
                </c:pt>
                <c:pt idx="29137">
                  <c:v>80.44</c:v>
                </c:pt>
                <c:pt idx="29138">
                  <c:v>90.23</c:v>
                </c:pt>
                <c:pt idx="29139">
                  <c:v>97.99</c:v>
                </c:pt>
                <c:pt idx="29140">
                  <c:v>98.56</c:v>
                </c:pt>
                <c:pt idx="29141">
                  <c:v>94.26</c:v>
                </c:pt>
                <c:pt idx="29142">
                  <c:v>95.2</c:v>
                </c:pt>
                <c:pt idx="29143">
                  <c:v>95.55</c:v>
                </c:pt>
                <c:pt idx="29144">
                  <c:v>92.19</c:v>
                </c:pt>
                <c:pt idx="29145">
                  <c:v>93.14</c:v>
                </c:pt>
                <c:pt idx="29146">
                  <c:v>87.32</c:v>
                </c:pt>
                <c:pt idx="29147">
                  <c:v>83.45</c:v>
                </c:pt>
                <c:pt idx="29148">
                  <c:v>79.12</c:v>
                </c:pt>
                <c:pt idx="29149">
                  <c:v>76.37</c:v>
                </c:pt>
                <c:pt idx="29150">
                  <c:v>74.64</c:v>
                </c:pt>
                <c:pt idx="29151">
                  <c:v>76.12</c:v>
                </c:pt>
                <c:pt idx="29152">
                  <c:v>77.41</c:v>
                </c:pt>
                <c:pt idx="29153">
                  <c:v>75.31</c:v>
                </c:pt>
                <c:pt idx="29154">
                  <c:v>68.489999999999995</c:v>
                </c:pt>
                <c:pt idx="29155">
                  <c:v>81.849999999999994</c:v>
                </c:pt>
                <c:pt idx="29156">
                  <c:v>84.51</c:v>
                </c:pt>
                <c:pt idx="29157">
                  <c:v>85.29</c:v>
                </c:pt>
                <c:pt idx="29158">
                  <c:v>85.2</c:v>
                </c:pt>
                <c:pt idx="29159">
                  <c:v>83.7</c:v>
                </c:pt>
                <c:pt idx="29160">
                  <c:v>80.5</c:v>
                </c:pt>
                <c:pt idx="29161">
                  <c:v>94.35</c:v>
                </c:pt>
                <c:pt idx="29162">
                  <c:v>91.62</c:v>
                </c:pt>
                <c:pt idx="29163">
                  <c:v>93.43</c:v>
                </c:pt>
                <c:pt idx="29164">
                  <c:v>92.17</c:v>
                </c:pt>
                <c:pt idx="29165">
                  <c:v>92.27</c:v>
                </c:pt>
                <c:pt idx="29166">
                  <c:v>91.86</c:v>
                </c:pt>
                <c:pt idx="29167">
                  <c:v>92.17</c:v>
                </c:pt>
                <c:pt idx="29168">
                  <c:v>92.6</c:v>
                </c:pt>
                <c:pt idx="29169">
                  <c:v>93.06</c:v>
                </c:pt>
                <c:pt idx="29170">
                  <c:v>94.16</c:v>
                </c:pt>
                <c:pt idx="29171">
                  <c:v>84.51</c:v>
                </c:pt>
                <c:pt idx="29172">
                  <c:v>88.52</c:v>
                </c:pt>
                <c:pt idx="29173">
                  <c:v>90.42</c:v>
                </c:pt>
                <c:pt idx="29174">
                  <c:v>90.31</c:v>
                </c:pt>
                <c:pt idx="29175">
                  <c:v>91.23</c:v>
                </c:pt>
                <c:pt idx="29176">
                  <c:v>92.11</c:v>
                </c:pt>
                <c:pt idx="29177">
                  <c:v>93.12</c:v>
                </c:pt>
                <c:pt idx="29178">
                  <c:v>94.24</c:v>
                </c:pt>
                <c:pt idx="29179">
                  <c:v>95.4</c:v>
                </c:pt>
                <c:pt idx="29180">
                  <c:v>96.75</c:v>
                </c:pt>
                <c:pt idx="29181">
                  <c:v>91.9</c:v>
                </c:pt>
                <c:pt idx="29182">
                  <c:v>82.11</c:v>
                </c:pt>
                <c:pt idx="29183">
                  <c:v>92.53</c:v>
                </c:pt>
                <c:pt idx="29184">
                  <c:v>93</c:v>
                </c:pt>
                <c:pt idx="29185">
                  <c:v>95.16</c:v>
                </c:pt>
                <c:pt idx="29186">
                  <c:v>85.55</c:v>
                </c:pt>
                <c:pt idx="29187">
                  <c:v>89.87</c:v>
                </c:pt>
                <c:pt idx="29188">
                  <c:v>95.57</c:v>
                </c:pt>
                <c:pt idx="29189">
                  <c:v>97.16</c:v>
                </c:pt>
                <c:pt idx="29190">
                  <c:v>98.54</c:v>
                </c:pt>
                <c:pt idx="29191">
                  <c:v>98.87</c:v>
                </c:pt>
                <c:pt idx="29192">
                  <c:v>92.43</c:v>
                </c:pt>
                <c:pt idx="29193">
                  <c:v>94.2</c:v>
                </c:pt>
                <c:pt idx="29194">
                  <c:v>93.92</c:v>
                </c:pt>
                <c:pt idx="29195">
                  <c:v>96.63</c:v>
                </c:pt>
                <c:pt idx="29196">
                  <c:v>97.68</c:v>
                </c:pt>
                <c:pt idx="29197">
                  <c:v>103.02</c:v>
                </c:pt>
                <c:pt idx="29198">
                  <c:v>108.39</c:v>
                </c:pt>
                <c:pt idx="29199">
                  <c:v>108.31</c:v>
                </c:pt>
                <c:pt idx="29200">
                  <c:v>110.51</c:v>
                </c:pt>
                <c:pt idx="29201">
                  <c:v>112.43</c:v>
                </c:pt>
                <c:pt idx="29202">
                  <c:v>113.93</c:v>
                </c:pt>
                <c:pt idx="29203">
                  <c:v>116.21</c:v>
                </c:pt>
                <c:pt idx="29204">
                  <c:v>112.61</c:v>
                </c:pt>
                <c:pt idx="29205">
                  <c:v>114.6</c:v>
                </c:pt>
                <c:pt idx="29206">
                  <c:v>106.79</c:v>
                </c:pt>
                <c:pt idx="29207">
                  <c:v>103.39</c:v>
                </c:pt>
                <c:pt idx="29208">
                  <c:v>90.74</c:v>
                </c:pt>
                <c:pt idx="29209">
                  <c:v>91.01</c:v>
                </c:pt>
                <c:pt idx="29210">
                  <c:v>93.06</c:v>
                </c:pt>
                <c:pt idx="29211">
                  <c:v>93.55</c:v>
                </c:pt>
                <c:pt idx="29212">
                  <c:v>82.68</c:v>
                </c:pt>
                <c:pt idx="29213">
                  <c:v>85.55</c:v>
                </c:pt>
                <c:pt idx="29214">
                  <c:v>85.43</c:v>
                </c:pt>
                <c:pt idx="29215">
                  <c:v>74.13</c:v>
                </c:pt>
                <c:pt idx="29216">
                  <c:v>74.03</c:v>
                </c:pt>
                <c:pt idx="29217">
                  <c:v>93.78</c:v>
                </c:pt>
                <c:pt idx="29218">
                  <c:v>94.65</c:v>
                </c:pt>
                <c:pt idx="29219">
                  <c:v>85.33</c:v>
                </c:pt>
                <c:pt idx="29220">
                  <c:v>86.53</c:v>
                </c:pt>
                <c:pt idx="29221">
                  <c:v>79.260000000000005</c:v>
                </c:pt>
                <c:pt idx="29222">
                  <c:v>76.88</c:v>
                </c:pt>
                <c:pt idx="29223">
                  <c:v>78.2</c:v>
                </c:pt>
                <c:pt idx="29224">
                  <c:v>78.849999999999994</c:v>
                </c:pt>
                <c:pt idx="29225">
                  <c:v>80.48</c:v>
                </c:pt>
                <c:pt idx="29226">
                  <c:v>82.7</c:v>
                </c:pt>
                <c:pt idx="29227">
                  <c:v>88.28</c:v>
                </c:pt>
                <c:pt idx="29228">
                  <c:v>91.76</c:v>
                </c:pt>
                <c:pt idx="29229">
                  <c:v>97.03</c:v>
                </c:pt>
                <c:pt idx="29230">
                  <c:v>102.25</c:v>
                </c:pt>
                <c:pt idx="29231">
                  <c:v>98.05</c:v>
                </c:pt>
                <c:pt idx="29232">
                  <c:v>99.62</c:v>
                </c:pt>
                <c:pt idx="29233">
                  <c:v>106.89</c:v>
                </c:pt>
                <c:pt idx="29234">
                  <c:v>106.09</c:v>
                </c:pt>
                <c:pt idx="29235">
                  <c:v>100.72</c:v>
                </c:pt>
                <c:pt idx="29236">
                  <c:v>99.05</c:v>
                </c:pt>
                <c:pt idx="29237">
                  <c:v>96.54</c:v>
                </c:pt>
                <c:pt idx="29238">
                  <c:v>98.54</c:v>
                </c:pt>
                <c:pt idx="29239">
                  <c:v>99.44</c:v>
                </c:pt>
                <c:pt idx="29240">
                  <c:v>98.03</c:v>
                </c:pt>
                <c:pt idx="29241">
                  <c:v>97.89</c:v>
                </c:pt>
                <c:pt idx="29242">
                  <c:v>89.81</c:v>
                </c:pt>
                <c:pt idx="29243">
                  <c:v>97.52</c:v>
                </c:pt>
                <c:pt idx="29244">
                  <c:v>99.25</c:v>
                </c:pt>
                <c:pt idx="29245">
                  <c:v>95.73</c:v>
                </c:pt>
                <c:pt idx="29246">
                  <c:v>95.81</c:v>
                </c:pt>
                <c:pt idx="29247">
                  <c:v>96.71</c:v>
                </c:pt>
                <c:pt idx="29248">
                  <c:v>97.62</c:v>
                </c:pt>
                <c:pt idx="29249">
                  <c:v>98.3</c:v>
                </c:pt>
                <c:pt idx="29250">
                  <c:v>99.21</c:v>
                </c:pt>
                <c:pt idx="29251">
                  <c:v>92.27</c:v>
                </c:pt>
                <c:pt idx="29252">
                  <c:v>94.37</c:v>
                </c:pt>
                <c:pt idx="29253">
                  <c:v>95.63</c:v>
                </c:pt>
                <c:pt idx="29254">
                  <c:v>95.1</c:v>
                </c:pt>
                <c:pt idx="29255">
                  <c:v>88.36</c:v>
                </c:pt>
                <c:pt idx="29256">
                  <c:v>82.66</c:v>
                </c:pt>
                <c:pt idx="29257">
                  <c:v>80.52</c:v>
                </c:pt>
                <c:pt idx="29258">
                  <c:v>85.67</c:v>
                </c:pt>
                <c:pt idx="29259">
                  <c:v>83.05</c:v>
                </c:pt>
                <c:pt idx="29260">
                  <c:v>58.88</c:v>
                </c:pt>
                <c:pt idx="29261">
                  <c:v>72.17</c:v>
                </c:pt>
                <c:pt idx="29262">
                  <c:v>74.760000000000005</c:v>
                </c:pt>
                <c:pt idx="29263">
                  <c:v>76.16</c:v>
                </c:pt>
                <c:pt idx="29264">
                  <c:v>81.17</c:v>
                </c:pt>
                <c:pt idx="29265">
                  <c:v>83.84</c:v>
                </c:pt>
                <c:pt idx="29266">
                  <c:v>85.02</c:v>
                </c:pt>
                <c:pt idx="29267">
                  <c:v>83.92</c:v>
                </c:pt>
                <c:pt idx="29268">
                  <c:v>81.44</c:v>
                </c:pt>
                <c:pt idx="29269">
                  <c:v>89.52</c:v>
                </c:pt>
                <c:pt idx="29270">
                  <c:v>102.2</c:v>
                </c:pt>
                <c:pt idx="29271">
                  <c:v>104.61</c:v>
                </c:pt>
                <c:pt idx="29272">
                  <c:v>108.37</c:v>
                </c:pt>
                <c:pt idx="29273">
                  <c:v>101.61</c:v>
                </c:pt>
                <c:pt idx="29274">
                  <c:v>100.37</c:v>
                </c:pt>
                <c:pt idx="29275">
                  <c:v>98.05</c:v>
                </c:pt>
                <c:pt idx="29276">
                  <c:v>98.78</c:v>
                </c:pt>
                <c:pt idx="29277">
                  <c:v>95.57</c:v>
                </c:pt>
                <c:pt idx="29278">
                  <c:v>79.95</c:v>
                </c:pt>
                <c:pt idx="29279">
                  <c:v>72.66</c:v>
                </c:pt>
                <c:pt idx="29280">
                  <c:v>81.540000000000006</c:v>
                </c:pt>
                <c:pt idx="29281">
                  <c:v>85.69</c:v>
                </c:pt>
                <c:pt idx="29282">
                  <c:v>82.19</c:v>
                </c:pt>
                <c:pt idx="29283">
                  <c:v>81.91</c:v>
                </c:pt>
                <c:pt idx="29284">
                  <c:v>82.33</c:v>
                </c:pt>
                <c:pt idx="29285">
                  <c:v>82.82</c:v>
                </c:pt>
                <c:pt idx="29286">
                  <c:v>83.31</c:v>
                </c:pt>
                <c:pt idx="29287">
                  <c:v>89.03</c:v>
                </c:pt>
                <c:pt idx="29288">
                  <c:v>92.98</c:v>
                </c:pt>
                <c:pt idx="29289">
                  <c:v>93.57</c:v>
                </c:pt>
                <c:pt idx="29290">
                  <c:v>80.34</c:v>
                </c:pt>
                <c:pt idx="29291">
                  <c:v>76.290000000000006</c:v>
                </c:pt>
                <c:pt idx="29292">
                  <c:v>71.459999999999994</c:v>
                </c:pt>
                <c:pt idx="29293">
                  <c:v>73.540000000000006</c:v>
                </c:pt>
                <c:pt idx="29294">
                  <c:v>78.569999999999993</c:v>
                </c:pt>
                <c:pt idx="29295">
                  <c:v>79.989999999999995</c:v>
                </c:pt>
                <c:pt idx="29296">
                  <c:v>81.3</c:v>
                </c:pt>
                <c:pt idx="29297">
                  <c:v>93.76</c:v>
                </c:pt>
                <c:pt idx="29298">
                  <c:v>102.84</c:v>
                </c:pt>
                <c:pt idx="29299">
                  <c:v>104.24</c:v>
                </c:pt>
                <c:pt idx="29300">
                  <c:v>104.51</c:v>
                </c:pt>
                <c:pt idx="29301">
                  <c:v>104.95</c:v>
                </c:pt>
                <c:pt idx="29302">
                  <c:v>105.4</c:v>
                </c:pt>
                <c:pt idx="29303">
                  <c:v>105.42</c:v>
                </c:pt>
                <c:pt idx="29304">
                  <c:v>101.02</c:v>
                </c:pt>
                <c:pt idx="29305">
                  <c:v>100.21</c:v>
                </c:pt>
                <c:pt idx="29306">
                  <c:v>95.12</c:v>
                </c:pt>
                <c:pt idx="29307">
                  <c:v>70.67</c:v>
                </c:pt>
                <c:pt idx="29308">
                  <c:v>76.47</c:v>
                </c:pt>
                <c:pt idx="29309">
                  <c:v>87.87</c:v>
                </c:pt>
                <c:pt idx="29310">
                  <c:v>81.72</c:v>
                </c:pt>
                <c:pt idx="29311">
                  <c:v>83.41</c:v>
                </c:pt>
                <c:pt idx="29312">
                  <c:v>84.35</c:v>
                </c:pt>
                <c:pt idx="29313">
                  <c:v>85.35</c:v>
                </c:pt>
                <c:pt idx="29314">
                  <c:v>86.77</c:v>
                </c:pt>
                <c:pt idx="29315">
                  <c:v>87.85</c:v>
                </c:pt>
                <c:pt idx="29316">
                  <c:v>89.3</c:v>
                </c:pt>
                <c:pt idx="29317">
                  <c:v>90.74</c:v>
                </c:pt>
                <c:pt idx="29318">
                  <c:v>92.27</c:v>
                </c:pt>
                <c:pt idx="29319">
                  <c:v>91.58</c:v>
                </c:pt>
                <c:pt idx="29320">
                  <c:v>87.61</c:v>
                </c:pt>
                <c:pt idx="29321">
                  <c:v>90.6</c:v>
                </c:pt>
                <c:pt idx="29322">
                  <c:v>95.91</c:v>
                </c:pt>
                <c:pt idx="29323">
                  <c:v>97.89</c:v>
                </c:pt>
                <c:pt idx="29324">
                  <c:v>96.38</c:v>
                </c:pt>
                <c:pt idx="29325">
                  <c:v>98.15</c:v>
                </c:pt>
                <c:pt idx="29326">
                  <c:v>94.37</c:v>
                </c:pt>
                <c:pt idx="29327">
                  <c:v>93.65</c:v>
                </c:pt>
                <c:pt idx="29328">
                  <c:v>94.22</c:v>
                </c:pt>
                <c:pt idx="29329">
                  <c:v>95.49</c:v>
                </c:pt>
                <c:pt idx="29330">
                  <c:v>96.81</c:v>
                </c:pt>
                <c:pt idx="29331">
                  <c:v>98.09</c:v>
                </c:pt>
                <c:pt idx="29332">
                  <c:v>94.08</c:v>
                </c:pt>
                <c:pt idx="29333">
                  <c:v>95.08</c:v>
                </c:pt>
                <c:pt idx="29334">
                  <c:v>96.99</c:v>
                </c:pt>
                <c:pt idx="29335">
                  <c:v>99.05</c:v>
                </c:pt>
                <c:pt idx="29336">
                  <c:v>100.8</c:v>
                </c:pt>
                <c:pt idx="29337">
                  <c:v>101.45</c:v>
                </c:pt>
                <c:pt idx="29338">
                  <c:v>101.41</c:v>
                </c:pt>
                <c:pt idx="29339">
                  <c:v>100.9</c:v>
                </c:pt>
                <c:pt idx="29340">
                  <c:v>99.78</c:v>
                </c:pt>
                <c:pt idx="29341">
                  <c:v>102.57</c:v>
                </c:pt>
                <c:pt idx="29342">
                  <c:v>96.24</c:v>
                </c:pt>
                <c:pt idx="29343">
                  <c:v>99.19</c:v>
                </c:pt>
                <c:pt idx="29344">
                  <c:v>99.13</c:v>
                </c:pt>
                <c:pt idx="29345">
                  <c:v>102.84</c:v>
                </c:pt>
                <c:pt idx="29346">
                  <c:v>102.92</c:v>
                </c:pt>
                <c:pt idx="29347">
                  <c:v>100.66</c:v>
                </c:pt>
                <c:pt idx="29348">
                  <c:v>97.11</c:v>
                </c:pt>
                <c:pt idx="29349">
                  <c:v>98.62</c:v>
                </c:pt>
                <c:pt idx="29350">
                  <c:v>97.18</c:v>
                </c:pt>
                <c:pt idx="29351">
                  <c:v>87.73</c:v>
                </c:pt>
                <c:pt idx="29352">
                  <c:v>85.33</c:v>
                </c:pt>
                <c:pt idx="29353">
                  <c:v>73.95</c:v>
                </c:pt>
                <c:pt idx="29354">
                  <c:v>72.62</c:v>
                </c:pt>
                <c:pt idx="29355">
                  <c:v>76.59</c:v>
                </c:pt>
                <c:pt idx="29356">
                  <c:v>73.09</c:v>
                </c:pt>
                <c:pt idx="29357">
                  <c:v>65.37</c:v>
                </c:pt>
                <c:pt idx="29358">
                  <c:v>51.55</c:v>
                </c:pt>
                <c:pt idx="29359">
                  <c:v>46.52</c:v>
                </c:pt>
                <c:pt idx="29360">
                  <c:v>46.52</c:v>
                </c:pt>
                <c:pt idx="29361">
                  <c:v>46.5</c:v>
                </c:pt>
                <c:pt idx="29362">
                  <c:v>47.58</c:v>
                </c:pt>
                <c:pt idx="29363">
                  <c:v>53.85</c:v>
                </c:pt>
                <c:pt idx="29364">
                  <c:v>71.459999999999994</c:v>
                </c:pt>
                <c:pt idx="29365">
                  <c:v>72.42</c:v>
                </c:pt>
                <c:pt idx="29366">
                  <c:v>72.44</c:v>
                </c:pt>
                <c:pt idx="29367">
                  <c:v>73.13</c:v>
                </c:pt>
                <c:pt idx="29368">
                  <c:v>73.459999999999994</c:v>
                </c:pt>
                <c:pt idx="29369">
                  <c:v>70.709999999999994</c:v>
                </c:pt>
                <c:pt idx="29370">
                  <c:v>64.760000000000005</c:v>
                </c:pt>
                <c:pt idx="29371">
                  <c:v>54.16</c:v>
                </c:pt>
                <c:pt idx="29372">
                  <c:v>53.06</c:v>
                </c:pt>
                <c:pt idx="29373">
                  <c:v>51.94</c:v>
                </c:pt>
                <c:pt idx="29374">
                  <c:v>52.2</c:v>
                </c:pt>
                <c:pt idx="29375">
                  <c:v>52.65</c:v>
                </c:pt>
                <c:pt idx="29376">
                  <c:v>64.58</c:v>
                </c:pt>
                <c:pt idx="29377">
                  <c:v>64.91</c:v>
                </c:pt>
                <c:pt idx="29378">
                  <c:v>65.17</c:v>
                </c:pt>
                <c:pt idx="29379">
                  <c:v>65.599999999999994</c:v>
                </c:pt>
                <c:pt idx="29380">
                  <c:v>59.92</c:v>
                </c:pt>
                <c:pt idx="29381">
                  <c:v>59.84</c:v>
                </c:pt>
                <c:pt idx="29382">
                  <c:v>60.79</c:v>
                </c:pt>
                <c:pt idx="29383">
                  <c:v>61.87</c:v>
                </c:pt>
                <c:pt idx="29384">
                  <c:v>59.12</c:v>
                </c:pt>
                <c:pt idx="29385">
                  <c:v>59.9</c:v>
                </c:pt>
                <c:pt idx="29386">
                  <c:v>60.51</c:v>
                </c:pt>
                <c:pt idx="29387">
                  <c:v>61.42</c:v>
                </c:pt>
                <c:pt idx="29388">
                  <c:v>62.06</c:v>
                </c:pt>
                <c:pt idx="29389">
                  <c:v>62.63</c:v>
                </c:pt>
                <c:pt idx="29390">
                  <c:v>62.2</c:v>
                </c:pt>
                <c:pt idx="29391">
                  <c:v>62.38</c:v>
                </c:pt>
                <c:pt idx="29392">
                  <c:v>63.03</c:v>
                </c:pt>
                <c:pt idx="29393">
                  <c:v>63.87</c:v>
                </c:pt>
                <c:pt idx="29394">
                  <c:v>64.78</c:v>
                </c:pt>
                <c:pt idx="29395">
                  <c:v>65.78</c:v>
                </c:pt>
                <c:pt idx="29396">
                  <c:v>66.66</c:v>
                </c:pt>
                <c:pt idx="29397">
                  <c:v>65.11</c:v>
                </c:pt>
                <c:pt idx="29398">
                  <c:v>65.819999999999993</c:v>
                </c:pt>
                <c:pt idx="29399">
                  <c:v>66.37</c:v>
                </c:pt>
                <c:pt idx="29400">
                  <c:v>53.77</c:v>
                </c:pt>
                <c:pt idx="29401">
                  <c:v>53.79</c:v>
                </c:pt>
                <c:pt idx="29402">
                  <c:v>54.38</c:v>
                </c:pt>
                <c:pt idx="29403">
                  <c:v>54.83</c:v>
                </c:pt>
                <c:pt idx="29404">
                  <c:v>55.09</c:v>
                </c:pt>
                <c:pt idx="29405">
                  <c:v>55.36</c:v>
                </c:pt>
                <c:pt idx="29406">
                  <c:v>53.16</c:v>
                </c:pt>
                <c:pt idx="29407">
                  <c:v>43.75</c:v>
                </c:pt>
                <c:pt idx="29408">
                  <c:v>43.98</c:v>
                </c:pt>
                <c:pt idx="29409">
                  <c:v>44.28</c:v>
                </c:pt>
                <c:pt idx="29410">
                  <c:v>44.53</c:v>
                </c:pt>
                <c:pt idx="29411">
                  <c:v>58.21</c:v>
                </c:pt>
                <c:pt idx="29412">
                  <c:v>60.12</c:v>
                </c:pt>
                <c:pt idx="29413">
                  <c:v>56.48</c:v>
                </c:pt>
                <c:pt idx="29414">
                  <c:v>56.4</c:v>
                </c:pt>
                <c:pt idx="29415">
                  <c:v>56.36</c:v>
                </c:pt>
                <c:pt idx="29416">
                  <c:v>59.35</c:v>
                </c:pt>
                <c:pt idx="29417">
                  <c:v>59.55</c:v>
                </c:pt>
                <c:pt idx="29418">
                  <c:v>57.09</c:v>
                </c:pt>
                <c:pt idx="29419">
                  <c:v>56.9</c:v>
                </c:pt>
                <c:pt idx="29420">
                  <c:v>56.72</c:v>
                </c:pt>
                <c:pt idx="29421">
                  <c:v>56.62</c:v>
                </c:pt>
                <c:pt idx="29422">
                  <c:v>56.48</c:v>
                </c:pt>
                <c:pt idx="29423">
                  <c:v>56.19</c:v>
                </c:pt>
                <c:pt idx="29424">
                  <c:v>51.27</c:v>
                </c:pt>
                <c:pt idx="29425">
                  <c:v>40.94</c:v>
                </c:pt>
                <c:pt idx="29426">
                  <c:v>38.4</c:v>
                </c:pt>
                <c:pt idx="29427">
                  <c:v>34.9</c:v>
                </c:pt>
                <c:pt idx="29428">
                  <c:v>29.765999999999998</c:v>
                </c:pt>
                <c:pt idx="29429">
                  <c:v>29.745000000000001</c:v>
                </c:pt>
                <c:pt idx="29430">
                  <c:v>29.765999999999998</c:v>
                </c:pt>
                <c:pt idx="29431">
                  <c:v>29.786000000000001</c:v>
                </c:pt>
                <c:pt idx="29432">
                  <c:v>29.745000000000001</c:v>
                </c:pt>
                <c:pt idx="29433">
                  <c:v>29.704999999999998</c:v>
                </c:pt>
                <c:pt idx="29434">
                  <c:v>29.725000000000001</c:v>
                </c:pt>
                <c:pt idx="29435">
                  <c:v>29.725000000000001</c:v>
                </c:pt>
                <c:pt idx="29436">
                  <c:v>29.704999999999998</c:v>
                </c:pt>
                <c:pt idx="29437">
                  <c:v>32.53</c:v>
                </c:pt>
                <c:pt idx="29438">
                  <c:v>38.869999999999997</c:v>
                </c:pt>
                <c:pt idx="29439">
                  <c:v>38.78</c:v>
                </c:pt>
                <c:pt idx="29440">
                  <c:v>39.03</c:v>
                </c:pt>
                <c:pt idx="29441">
                  <c:v>39.42</c:v>
                </c:pt>
                <c:pt idx="29442">
                  <c:v>39.700000000000003</c:v>
                </c:pt>
                <c:pt idx="29443">
                  <c:v>34.18</c:v>
                </c:pt>
                <c:pt idx="29444">
                  <c:v>34.06</c:v>
                </c:pt>
                <c:pt idx="29445">
                  <c:v>34.14</c:v>
                </c:pt>
                <c:pt idx="29446">
                  <c:v>40.520000000000003</c:v>
                </c:pt>
                <c:pt idx="29447">
                  <c:v>53.95</c:v>
                </c:pt>
                <c:pt idx="29448">
                  <c:v>54.07</c:v>
                </c:pt>
                <c:pt idx="29449">
                  <c:v>54.42</c:v>
                </c:pt>
                <c:pt idx="29450">
                  <c:v>55.13</c:v>
                </c:pt>
                <c:pt idx="29451">
                  <c:v>55.85</c:v>
                </c:pt>
                <c:pt idx="29452">
                  <c:v>56.42</c:v>
                </c:pt>
                <c:pt idx="29453">
                  <c:v>57.03</c:v>
                </c:pt>
                <c:pt idx="29454">
                  <c:v>57.5</c:v>
                </c:pt>
                <c:pt idx="29455">
                  <c:v>58.09</c:v>
                </c:pt>
                <c:pt idx="29456">
                  <c:v>57.72</c:v>
                </c:pt>
                <c:pt idx="29457">
                  <c:v>49.13</c:v>
                </c:pt>
                <c:pt idx="29458">
                  <c:v>49.45</c:v>
                </c:pt>
                <c:pt idx="29459">
                  <c:v>49.72</c:v>
                </c:pt>
                <c:pt idx="29460">
                  <c:v>50</c:v>
                </c:pt>
                <c:pt idx="29461">
                  <c:v>63.26</c:v>
                </c:pt>
                <c:pt idx="29462">
                  <c:v>76.349999999999994</c:v>
                </c:pt>
                <c:pt idx="29463">
                  <c:v>82.52</c:v>
                </c:pt>
                <c:pt idx="29464">
                  <c:v>82.31</c:v>
                </c:pt>
                <c:pt idx="29465">
                  <c:v>82.46</c:v>
                </c:pt>
                <c:pt idx="29466">
                  <c:v>82.46</c:v>
                </c:pt>
                <c:pt idx="29467">
                  <c:v>82.44</c:v>
                </c:pt>
                <c:pt idx="29468">
                  <c:v>76.209999999999994</c:v>
                </c:pt>
                <c:pt idx="29469">
                  <c:v>66.86</c:v>
                </c:pt>
                <c:pt idx="29470">
                  <c:v>66.819999999999993</c:v>
                </c:pt>
                <c:pt idx="29471">
                  <c:v>66.72</c:v>
                </c:pt>
                <c:pt idx="29472">
                  <c:v>56.33</c:v>
                </c:pt>
                <c:pt idx="29473">
                  <c:v>52.18</c:v>
                </c:pt>
                <c:pt idx="29474">
                  <c:v>52.39</c:v>
                </c:pt>
                <c:pt idx="29475">
                  <c:v>51.51</c:v>
                </c:pt>
                <c:pt idx="29476">
                  <c:v>51.94</c:v>
                </c:pt>
                <c:pt idx="29477">
                  <c:v>40.56</c:v>
                </c:pt>
                <c:pt idx="29478">
                  <c:v>29.786000000000001</c:v>
                </c:pt>
                <c:pt idx="29479">
                  <c:v>29.806000000000001</c:v>
                </c:pt>
                <c:pt idx="29480">
                  <c:v>29.745000000000001</c:v>
                </c:pt>
                <c:pt idx="29481">
                  <c:v>29.745000000000001</c:v>
                </c:pt>
                <c:pt idx="29482">
                  <c:v>29.745000000000001</c:v>
                </c:pt>
                <c:pt idx="29483">
                  <c:v>29.745000000000001</c:v>
                </c:pt>
                <c:pt idx="29484">
                  <c:v>29.765999999999998</c:v>
                </c:pt>
                <c:pt idx="29485">
                  <c:v>29.745000000000001</c:v>
                </c:pt>
                <c:pt idx="29486">
                  <c:v>29.745000000000001</c:v>
                </c:pt>
                <c:pt idx="29487">
                  <c:v>29.725000000000001</c:v>
                </c:pt>
                <c:pt idx="29488">
                  <c:v>29.725000000000001</c:v>
                </c:pt>
                <c:pt idx="29489">
                  <c:v>29.725000000000001</c:v>
                </c:pt>
                <c:pt idx="29490">
                  <c:v>29.704999999999998</c:v>
                </c:pt>
                <c:pt idx="29491">
                  <c:v>29.725000000000001</c:v>
                </c:pt>
                <c:pt idx="29492">
                  <c:v>29.725000000000001</c:v>
                </c:pt>
                <c:pt idx="29493">
                  <c:v>29.704999999999998</c:v>
                </c:pt>
                <c:pt idx="29494">
                  <c:v>29.725000000000001</c:v>
                </c:pt>
                <c:pt idx="29495">
                  <c:v>29.704999999999998</c:v>
                </c:pt>
                <c:pt idx="29496">
                  <c:v>29.684000000000001</c:v>
                </c:pt>
                <c:pt idx="29497">
                  <c:v>29.725000000000001</c:v>
                </c:pt>
                <c:pt idx="29498">
                  <c:v>29.704999999999998</c:v>
                </c:pt>
                <c:pt idx="29499">
                  <c:v>29.725000000000001</c:v>
                </c:pt>
                <c:pt idx="29500">
                  <c:v>29.704999999999998</c:v>
                </c:pt>
                <c:pt idx="29501">
                  <c:v>29.704999999999998</c:v>
                </c:pt>
                <c:pt idx="29502">
                  <c:v>29.725000000000001</c:v>
                </c:pt>
                <c:pt idx="29503">
                  <c:v>29.704999999999998</c:v>
                </c:pt>
                <c:pt idx="29504">
                  <c:v>29.725000000000001</c:v>
                </c:pt>
                <c:pt idx="29505">
                  <c:v>30.396999999999998</c:v>
                </c:pt>
                <c:pt idx="29506">
                  <c:v>38.83</c:v>
                </c:pt>
                <c:pt idx="29507">
                  <c:v>34.270000000000003</c:v>
                </c:pt>
                <c:pt idx="29508">
                  <c:v>34.31</c:v>
                </c:pt>
                <c:pt idx="29509">
                  <c:v>34.369999999999997</c:v>
                </c:pt>
                <c:pt idx="29510">
                  <c:v>34.409999999999997</c:v>
                </c:pt>
                <c:pt idx="29511">
                  <c:v>34.409999999999997</c:v>
                </c:pt>
                <c:pt idx="29512">
                  <c:v>34.369999999999997</c:v>
                </c:pt>
                <c:pt idx="29513">
                  <c:v>34.39</c:v>
                </c:pt>
                <c:pt idx="29514">
                  <c:v>34.53</c:v>
                </c:pt>
                <c:pt idx="29515">
                  <c:v>34.67</c:v>
                </c:pt>
                <c:pt idx="29516">
                  <c:v>34.86</c:v>
                </c:pt>
                <c:pt idx="29517">
                  <c:v>35.04</c:v>
                </c:pt>
                <c:pt idx="29518">
                  <c:v>35.26</c:v>
                </c:pt>
                <c:pt idx="29519">
                  <c:v>35.549999999999997</c:v>
                </c:pt>
                <c:pt idx="29520">
                  <c:v>35.83</c:v>
                </c:pt>
                <c:pt idx="29521">
                  <c:v>36.18</c:v>
                </c:pt>
                <c:pt idx="29522">
                  <c:v>36.61</c:v>
                </c:pt>
                <c:pt idx="29523">
                  <c:v>37.049999999999997</c:v>
                </c:pt>
                <c:pt idx="29524">
                  <c:v>37.619999999999997</c:v>
                </c:pt>
                <c:pt idx="29525">
                  <c:v>58.7</c:v>
                </c:pt>
                <c:pt idx="29526">
                  <c:v>53.02</c:v>
                </c:pt>
                <c:pt idx="29527">
                  <c:v>54.38</c:v>
                </c:pt>
                <c:pt idx="29528">
                  <c:v>55.58</c:v>
                </c:pt>
                <c:pt idx="29529">
                  <c:v>56.74</c:v>
                </c:pt>
                <c:pt idx="29530">
                  <c:v>57.7</c:v>
                </c:pt>
                <c:pt idx="29531">
                  <c:v>58.9</c:v>
                </c:pt>
                <c:pt idx="29532">
                  <c:v>60.06</c:v>
                </c:pt>
                <c:pt idx="29533">
                  <c:v>61.08</c:v>
                </c:pt>
                <c:pt idx="29534">
                  <c:v>61.71</c:v>
                </c:pt>
                <c:pt idx="29535">
                  <c:v>52.45</c:v>
                </c:pt>
                <c:pt idx="29536">
                  <c:v>39.42</c:v>
                </c:pt>
                <c:pt idx="29537">
                  <c:v>39.54</c:v>
                </c:pt>
                <c:pt idx="29538">
                  <c:v>39.840000000000003</c:v>
                </c:pt>
                <c:pt idx="29539">
                  <c:v>40.15</c:v>
                </c:pt>
                <c:pt idx="29540">
                  <c:v>40.409999999999997</c:v>
                </c:pt>
                <c:pt idx="29541">
                  <c:v>40.72</c:v>
                </c:pt>
                <c:pt idx="29542">
                  <c:v>41.09</c:v>
                </c:pt>
                <c:pt idx="29543">
                  <c:v>41.41</c:v>
                </c:pt>
                <c:pt idx="29544">
                  <c:v>41.76</c:v>
                </c:pt>
                <c:pt idx="29545">
                  <c:v>42.06</c:v>
                </c:pt>
                <c:pt idx="29546">
                  <c:v>42.37</c:v>
                </c:pt>
                <c:pt idx="29547">
                  <c:v>42.59</c:v>
                </c:pt>
                <c:pt idx="29548">
                  <c:v>41.61</c:v>
                </c:pt>
                <c:pt idx="29549">
                  <c:v>33.880000000000003</c:v>
                </c:pt>
                <c:pt idx="29550">
                  <c:v>34</c:v>
                </c:pt>
                <c:pt idx="29551">
                  <c:v>34.119999999999997</c:v>
                </c:pt>
                <c:pt idx="29552">
                  <c:v>34.200000000000003</c:v>
                </c:pt>
                <c:pt idx="29553">
                  <c:v>46.54</c:v>
                </c:pt>
                <c:pt idx="29554">
                  <c:v>55.54</c:v>
                </c:pt>
                <c:pt idx="29555">
                  <c:v>50.76</c:v>
                </c:pt>
                <c:pt idx="29556">
                  <c:v>44.16</c:v>
                </c:pt>
                <c:pt idx="29557">
                  <c:v>44.59</c:v>
                </c:pt>
                <c:pt idx="29558">
                  <c:v>47.6</c:v>
                </c:pt>
                <c:pt idx="29559">
                  <c:v>47.46</c:v>
                </c:pt>
                <c:pt idx="29560">
                  <c:v>47.4</c:v>
                </c:pt>
                <c:pt idx="29561">
                  <c:v>47.36</c:v>
                </c:pt>
                <c:pt idx="29562">
                  <c:v>47.27</c:v>
                </c:pt>
                <c:pt idx="29563">
                  <c:v>47.25</c:v>
                </c:pt>
                <c:pt idx="29564">
                  <c:v>47.13</c:v>
                </c:pt>
                <c:pt idx="29565">
                  <c:v>47.01</c:v>
                </c:pt>
                <c:pt idx="29566">
                  <c:v>46.77</c:v>
                </c:pt>
                <c:pt idx="29567">
                  <c:v>43.92</c:v>
                </c:pt>
                <c:pt idx="29568">
                  <c:v>41.27</c:v>
                </c:pt>
                <c:pt idx="29569">
                  <c:v>41.43</c:v>
                </c:pt>
                <c:pt idx="29570">
                  <c:v>41.55</c:v>
                </c:pt>
                <c:pt idx="29571">
                  <c:v>41.59</c:v>
                </c:pt>
                <c:pt idx="29572">
                  <c:v>41.59</c:v>
                </c:pt>
                <c:pt idx="29573">
                  <c:v>41.59</c:v>
                </c:pt>
                <c:pt idx="29574">
                  <c:v>41.59</c:v>
                </c:pt>
                <c:pt idx="29575">
                  <c:v>41.29</c:v>
                </c:pt>
                <c:pt idx="29576">
                  <c:v>40.5</c:v>
                </c:pt>
                <c:pt idx="29577">
                  <c:v>40.47</c:v>
                </c:pt>
                <c:pt idx="29578">
                  <c:v>40.47</c:v>
                </c:pt>
                <c:pt idx="29579">
                  <c:v>40.43</c:v>
                </c:pt>
                <c:pt idx="29580">
                  <c:v>40.47</c:v>
                </c:pt>
                <c:pt idx="29581">
                  <c:v>40.619999999999997</c:v>
                </c:pt>
                <c:pt idx="29582">
                  <c:v>40.76</c:v>
                </c:pt>
                <c:pt idx="29583">
                  <c:v>40.5</c:v>
                </c:pt>
                <c:pt idx="29584">
                  <c:v>39.840000000000003</c:v>
                </c:pt>
                <c:pt idx="29585">
                  <c:v>37.619999999999997</c:v>
                </c:pt>
                <c:pt idx="29586">
                  <c:v>38.24</c:v>
                </c:pt>
                <c:pt idx="29587">
                  <c:v>38.869999999999997</c:v>
                </c:pt>
                <c:pt idx="29588">
                  <c:v>39.4</c:v>
                </c:pt>
                <c:pt idx="29589">
                  <c:v>39.97</c:v>
                </c:pt>
                <c:pt idx="29590">
                  <c:v>40.56</c:v>
                </c:pt>
                <c:pt idx="29591">
                  <c:v>41.29</c:v>
                </c:pt>
                <c:pt idx="29592">
                  <c:v>42.51</c:v>
                </c:pt>
                <c:pt idx="29593">
                  <c:v>44.38</c:v>
                </c:pt>
                <c:pt idx="29594">
                  <c:v>45.08</c:v>
                </c:pt>
                <c:pt idx="29595">
                  <c:v>45.3</c:v>
                </c:pt>
                <c:pt idx="29596">
                  <c:v>44.57</c:v>
                </c:pt>
                <c:pt idx="29597">
                  <c:v>38.56</c:v>
                </c:pt>
                <c:pt idx="29598">
                  <c:v>38.479999999999997</c:v>
                </c:pt>
                <c:pt idx="29599">
                  <c:v>38.28</c:v>
                </c:pt>
                <c:pt idx="29600">
                  <c:v>37.1</c:v>
                </c:pt>
                <c:pt idx="29601">
                  <c:v>37.07</c:v>
                </c:pt>
                <c:pt idx="29602">
                  <c:v>37.01</c:v>
                </c:pt>
                <c:pt idx="29603">
                  <c:v>34.92</c:v>
                </c:pt>
                <c:pt idx="29604">
                  <c:v>34.94</c:v>
                </c:pt>
                <c:pt idx="29605">
                  <c:v>35.06</c:v>
                </c:pt>
                <c:pt idx="29606">
                  <c:v>35.22</c:v>
                </c:pt>
                <c:pt idx="29607">
                  <c:v>32.35</c:v>
                </c:pt>
                <c:pt idx="29608">
                  <c:v>29.704999999999998</c:v>
                </c:pt>
                <c:pt idx="29609">
                  <c:v>29.725000000000001</c:v>
                </c:pt>
                <c:pt idx="29610">
                  <c:v>29.725000000000001</c:v>
                </c:pt>
                <c:pt idx="29611">
                  <c:v>29.725000000000001</c:v>
                </c:pt>
                <c:pt idx="29612">
                  <c:v>29.704999999999998</c:v>
                </c:pt>
                <c:pt idx="29613">
                  <c:v>29.745000000000001</c:v>
                </c:pt>
                <c:pt idx="29614">
                  <c:v>29.725000000000001</c:v>
                </c:pt>
                <c:pt idx="29615">
                  <c:v>29.725000000000001</c:v>
                </c:pt>
                <c:pt idx="29616">
                  <c:v>29.725000000000001</c:v>
                </c:pt>
                <c:pt idx="29617">
                  <c:v>29.725000000000001</c:v>
                </c:pt>
                <c:pt idx="29618">
                  <c:v>29.725000000000001</c:v>
                </c:pt>
                <c:pt idx="29619">
                  <c:v>29.704999999999998</c:v>
                </c:pt>
                <c:pt idx="29620">
                  <c:v>29.725000000000001</c:v>
                </c:pt>
                <c:pt idx="29621">
                  <c:v>29.704999999999998</c:v>
                </c:pt>
                <c:pt idx="29622">
                  <c:v>29.704999999999998</c:v>
                </c:pt>
                <c:pt idx="29623">
                  <c:v>29.704999999999998</c:v>
                </c:pt>
                <c:pt idx="29624">
                  <c:v>29.725000000000001</c:v>
                </c:pt>
                <c:pt idx="29625">
                  <c:v>29.725000000000001</c:v>
                </c:pt>
                <c:pt idx="29626">
                  <c:v>29.725000000000001</c:v>
                </c:pt>
                <c:pt idx="29627">
                  <c:v>29.704999999999998</c:v>
                </c:pt>
                <c:pt idx="29628">
                  <c:v>29.745000000000001</c:v>
                </c:pt>
                <c:pt idx="29629">
                  <c:v>38.07</c:v>
                </c:pt>
                <c:pt idx="29630">
                  <c:v>52.47</c:v>
                </c:pt>
                <c:pt idx="29631">
                  <c:v>47.32</c:v>
                </c:pt>
                <c:pt idx="29632">
                  <c:v>38.93</c:v>
                </c:pt>
                <c:pt idx="29633">
                  <c:v>39.03</c:v>
                </c:pt>
                <c:pt idx="29634">
                  <c:v>39.19</c:v>
                </c:pt>
                <c:pt idx="29635">
                  <c:v>39.270000000000003</c:v>
                </c:pt>
                <c:pt idx="29636">
                  <c:v>39.380000000000003</c:v>
                </c:pt>
                <c:pt idx="29637">
                  <c:v>39.479999999999997</c:v>
                </c:pt>
                <c:pt idx="29638">
                  <c:v>39.74</c:v>
                </c:pt>
                <c:pt idx="29639">
                  <c:v>40.01</c:v>
                </c:pt>
                <c:pt idx="29640">
                  <c:v>40.21</c:v>
                </c:pt>
                <c:pt idx="29641">
                  <c:v>40.56</c:v>
                </c:pt>
                <c:pt idx="29642">
                  <c:v>40.68</c:v>
                </c:pt>
                <c:pt idx="29643">
                  <c:v>40.72</c:v>
                </c:pt>
                <c:pt idx="29644">
                  <c:v>40.86</c:v>
                </c:pt>
                <c:pt idx="29645">
                  <c:v>40.94</c:v>
                </c:pt>
                <c:pt idx="29646">
                  <c:v>41.04</c:v>
                </c:pt>
                <c:pt idx="29647">
                  <c:v>41.09</c:v>
                </c:pt>
                <c:pt idx="29648">
                  <c:v>41.19</c:v>
                </c:pt>
                <c:pt idx="29649">
                  <c:v>41.27</c:v>
                </c:pt>
                <c:pt idx="29650">
                  <c:v>41.33</c:v>
                </c:pt>
                <c:pt idx="29651">
                  <c:v>41.49</c:v>
                </c:pt>
                <c:pt idx="29652">
                  <c:v>41.7</c:v>
                </c:pt>
                <c:pt idx="29653">
                  <c:v>42.04</c:v>
                </c:pt>
                <c:pt idx="29654">
                  <c:v>42.43</c:v>
                </c:pt>
                <c:pt idx="29655">
                  <c:v>42.69</c:v>
                </c:pt>
                <c:pt idx="29656">
                  <c:v>42.78</c:v>
                </c:pt>
                <c:pt idx="29657">
                  <c:v>42.92</c:v>
                </c:pt>
                <c:pt idx="29658">
                  <c:v>43.08</c:v>
                </c:pt>
                <c:pt idx="29659">
                  <c:v>43.18</c:v>
                </c:pt>
                <c:pt idx="29660">
                  <c:v>43.26</c:v>
                </c:pt>
                <c:pt idx="29661">
                  <c:v>43.26</c:v>
                </c:pt>
                <c:pt idx="29662">
                  <c:v>43.28</c:v>
                </c:pt>
                <c:pt idx="29663">
                  <c:v>43.28</c:v>
                </c:pt>
                <c:pt idx="29664">
                  <c:v>43.24</c:v>
                </c:pt>
                <c:pt idx="29665">
                  <c:v>37.770000000000003</c:v>
                </c:pt>
                <c:pt idx="29666">
                  <c:v>36.950000000000003</c:v>
                </c:pt>
                <c:pt idx="29667">
                  <c:v>36.909999999999997</c:v>
                </c:pt>
                <c:pt idx="29668">
                  <c:v>36.909999999999997</c:v>
                </c:pt>
                <c:pt idx="29669">
                  <c:v>36.909999999999997</c:v>
                </c:pt>
                <c:pt idx="29670">
                  <c:v>36.93</c:v>
                </c:pt>
                <c:pt idx="29671">
                  <c:v>36.97</c:v>
                </c:pt>
                <c:pt idx="29672">
                  <c:v>36.99</c:v>
                </c:pt>
                <c:pt idx="29673">
                  <c:v>37.049999999999997</c:v>
                </c:pt>
                <c:pt idx="29674">
                  <c:v>37.07</c:v>
                </c:pt>
                <c:pt idx="29675">
                  <c:v>30.213999999999999</c:v>
                </c:pt>
                <c:pt idx="29676">
                  <c:v>29.725000000000001</c:v>
                </c:pt>
                <c:pt idx="29677">
                  <c:v>29.725000000000001</c:v>
                </c:pt>
                <c:pt idx="29678">
                  <c:v>29.725000000000001</c:v>
                </c:pt>
                <c:pt idx="29679">
                  <c:v>29.704999999999998</c:v>
                </c:pt>
                <c:pt idx="29680">
                  <c:v>29.704999999999998</c:v>
                </c:pt>
                <c:pt idx="29681">
                  <c:v>29.704999999999998</c:v>
                </c:pt>
                <c:pt idx="29682">
                  <c:v>29.704999999999998</c:v>
                </c:pt>
                <c:pt idx="29683">
                  <c:v>29.725000000000001</c:v>
                </c:pt>
                <c:pt idx="29684">
                  <c:v>29.704999999999998</c:v>
                </c:pt>
                <c:pt idx="29685">
                  <c:v>29.725000000000001</c:v>
                </c:pt>
                <c:pt idx="29686">
                  <c:v>29.704999999999998</c:v>
                </c:pt>
                <c:pt idx="29687">
                  <c:v>29.725000000000001</c:v>
                </c:pt>
                <c:pt idx="29688">
                  <c:v>29.725000000000001</c:v>
                </c:pt>
                <c:pt idx="29689">
                  <c:v>29.704999999999998</c:v>
                </c:pt>
                <c:pt idx="29690">
                  <c:v>29.725000000000001</c:v>
                </c:pt>
                <c:pt idx="29691">
                  <c:v>29.725000000000001</c:v>
                </c:pt>
                <c:pt idx="29692">
                  <c:v>29.704999999999998</c:v>
                </c:pt>
                <c:pt idx="29693">
                  <c:v>29.725000000000001</c:v>
                </c:pt>
                <c:pt idx="29694">
                  <c:v>29.704999999999998</c:v>
                </c:pt>
                <c:pt idx="29695">
                  <c:v>29.704999999999998</c:v>
                </c:pt>
                <c:pt idx="29696">
                  <c:v>29.725000000000001</c:v>
                </c:pt>
                <c:pt idx="29697">
                  <c:v>29.704999999999998</c:v>
                </c:pt>
                <c:pt idx="29698">
                  <c:v>29.725000000000001</c:v>
                </c:pt>
                <c:pt idx="29699">
                  <c:v>29.704999999999998</c:v>
                </c:pt>
                <c:pt idx="29700">
                  <c:v>29.725000000000001</c:v>
                </c:pt>
                <c:pt idx="29701">
                  <c:v>29.725000000000001</c:v>
                </c:pt>
                <c:pt idx="29702">
                  <c:v>29.684000000000001</c:v>
                </c:pt>
                <c:pt idx="29703">
                  <c:v>29.725000000000001</c:v>
                </c:pt>
                <c:pt idx="29704">
                  <c:v>29.725000000000001</c:v>
                </c:pt>
                <c:pt idx="29705">
                  <c:v>29.704999999999998</c:v>
                </c:pt>
                <c:pt idx="29706">
                  <c:v>29.704999999999998</c:v>
                </c:pt>
                <c:pt idx="29707">
                  <c:v>29.745000000000001</c:v>
                </c:pt>
                <c:pt idx="29708">
                  <c:v>29.684000000000001</c:v>
                </c:pt>
                <c:pt idx="29709">
                  <c:v>29.725000000000001</c:v>
                </c:pt>
                <c:pt idx="29710">
                  <c:v>29.704999999999998</c:v>
                </c:pt>
                <c:pt idx="29711">
                  <c:v>29.725000000000001</c:v>
                </c:pt>
                <c:pt idx="29712">
                  <c:v>29.704999999999998</c:v>
                </c:pt>
                <c:pt idx="29713">
                  <c:v>29.704999999999998</c:v>
                </c:pt>
                <c:pt idx="29714">
                  <c:v>29.725000000000001</c:v>
                </c:pt>
                <c:pt idx="29715">
                  <c:v>29.704999999999998</c:v>
                </c:pt>
                <c:pt idx="29716">
                  <c:v>29.704999999999998</c:v>
                </c:pt>
                <c:pt idx="29717">
                  <c:v>29.725000000000001</c:v>
                </c:pt>
                <c:pt idx="29718">
                  <c:v>29.684000000000001</c:v>
                </c:pt>
                <c:pt idx="29719">
                  <c:v>29.725000000000001</c:v>
                </c:pt>
                <c:pt idx="29720">
                  <c:v>29.725000000000001</c:v>
                </c:pt>
                <c:pt idx="29721">
                  <c:v>29.704999999999998</c:v>
                </c:pt>
                <c:pt idx="29722">
                  <c:v>29.704999999999998</c:v>
                </c:pt>
                <c:pt idx="29723">
                  <c:v>29.725000000000001</c:v>
                </c:pt>
                <c:pt idx="29724">
                  <c:v>29.725000000000001</c:v>
                </c:pt>
                <c:pt idx="29725">
                  <c:v>29.704999999999998</c:v>
                </c:pt>
                <c:pt idx="29726">
                  <c:v>29.725000000000001</c:v>
                </c:pt>
                <c:pt idx="29727">
                  <c:v>29.725000000000001</c:v>
                </c:pt>
                <c:pt idx="29728">
                  <c:v>29.725000000000001</c:v>
                </c:pt>
                <c:pt idx="29729">
                  <c:v>29.725000000000001</c:v>
                </c:pt>
                <c:pt idx="29730">
                  <c:v>29.704999999999998</c:v>
                </c:pt>
                <c:pt idx="29731">
                  <c:v>29.725000000000001</c:v>
                </c:pt>
                <c:pt idx="29732">
                  <c:v>29.725000000000001</c:v>
                </c:pt>
                <c:pt idx="29733">
                  <c:v>29.725000000000001</c:v>
                </c:pt>
                <c:pt idx="29734">
                  <c:v>29.704999999999998</c:v>
                </c:pt>
                <c:pt idx="29735">
                  <c:v>29.725000000000001</c:v>
                </c:pt>
                <c:pt idx="29736">
                  <c:v>29.725000000000001</c:v>
                </c:pt>
                <c:pt idx="29737">
                  <c:v>29.745000000000001</c:v>
                </c:pt>
                <c:pt idx="29738">
                  <c:v>29.725000000000001</c:v>
                </c:pt>
                <c:pt idx="29739">
                  <c:v>29.704999999999998</c:v>
                </c:pt>
                <c:pt idx="29740">
                  <c:v>29.725000000000001</c:v>
                </c:pt>
                <c:pt idx="29741">
                  <c:v>29.704999999999998</c:v>
                </c:pt>
                <c:pt idx="29742">
                  <c:v>29.704999999999998</c:v>
                </c:pt>
                <c:pt idx="29743">
                  <c:v>29.725000000000001</c:v>
                </c:pt>
                <c:pt idx="29744">
                  <c:v>29.725000000000001</c:v>
                </c:pt>
                <c:pt idx="29745">
                  <c:v>29.725000000000001</c:v>
                </c:pt>
                <c:pt idx="29746">
                  <c:v>29.704999999999998</c:v>
                </c:pt>
                <c:pt idx="29747">
                  <c:v>29.745000000000001</c:v>
                </c:pt>
                <c:pt idx="29748">
                  <c:v>29.704999999999998</c:v>
                </c:pt>
                <c:pt idx="29749">
                  <c:v>29.725000000000001</c:v>
                </c:pt>
                <c:pt idx="29750">
                  <c:v>29.725000000000001</c:v>
                </c:pt>
                <c:pt idx="29751">
                  <c:v>29.725000000000001</c:v>
                </c:pt>
                <c:pt idx="29752">
                  <c:v>29.704999999999998</c:v>
                </c:pt>
                <c:pt idx="29753">
                  <c:v>29.745000000000001</c:v>
                </c:pt>
                <c:pt idx="29754">
                  <c:v>29.725000000000001</c:v>
                </c:pt>
                <c:pt idx="29755">
                  <c:v>29.725000000000001</c:v>
                </c:pt>
                <c:pt idx="29756">
                  <c:v>29.725000000000001</c:v>
                </c:pt>
                <c:pt idx="29757">
                  <c:v>29.704999999999998</c:v>
                </c:pt>
                <c:pt idx="29758">
                  <c:v>29.725000000000001</c:v>
                </c:pt>
                <c:pt idx="29759">
                  <c:v>29.725000000000001</c:v>
                </c:pt>
                <c:pt idx="29760">
                  <c:v>29.725000000000001</c:v>
                </c:pt>
                <c:pt idx="29761">
                  <c:v>29.704999999999998</c:v>
                </c:pt>
                <c:pt idx="29762">
                  <c:v>29.745000000000001</c:v>
                </c:pt>
                <c:pt idx="29763">
                  <c:v>29.704999999999998</c:v>
                </c:pt>
                <c:pt idx="29764">
                  <c:v>29.725000000000001</c:v>
                </c:pt>
                <c:pt idx="29765">
                  <c:v>29.725000000000001</c:v>
                </c:pt>
                <c:pt idx="29766">
                  <c:v>29.725000000000001</c:v>
                </c:pt>
                <c:pt idx="29767">
                  <c:v>29.725000000000001</c:v>
                </c:pt>
                <c:pt idx="29768">
                  <c:v>29.725000000000001</c:v>
                </c:pt>
                <c:pt idx="29769">
                  <c:v>29.745000000000001</c:v>
                </c:pt>
                <c:pt idx="29770">
                  <c:v>29.704999999999998</c:v>
                </c:pt>
                <c:pt idx="29771">
                  <c:v>29.725000000000001</c:v>
                </c:pt>
                <c:pt idx="29772">
                  <c:v>29.745000000000001</c:v>
                </c:pt>
                <c:pt idx="29773">
                  <c:v>29.725000000000001</c:v>
                </c:pt>
                <c:pt idx="29774">
                  <c:v>29.725000000000001</c:v>
                </c:pt>
                <c:pt idx="29775">
                  <c:v>29.745000000000001</c:v>
                </c:pt>
                <c:pt idx="29776">
                  <c:v>29.725000000000001</c:v>
                </c:pt>
                <c:pt idx="29777">
                  <c:v>29.745000000000001</c:v>
                </c:pt>
                <c:pt idx="29778">
                  <c:v>29.725000000000001</c:v>
                </c:pt>
                <c:pt idx="29779">
                  <c:v>29.725000000000001</c:v>
                </c:pt>
                <c:pt idx="29780">
                  <c:v>29.745000000000001</c:v>
                </c:pt>
                <c:pt idx="29781">
                  <c:v>29.725000000000001</c:v>
                </c:pt>
                <c:pt idx="29782">
                  <c:v>29.725000000000001</c:v>
                </c:pt>
                <c:pt idx="29783">
                  <c:v>29.725000000000001</c:v>
                </c:pt>
                <c:pt idx="29784">
                  <c:v>29.725000000000001</c:v>
                </c:pt>
                <c:pt idx="29785">
                  <c:v>29.745000000000001</c:v>
                </c:pt>
                <c:pt idx="29786">
                  <c:v>29.725000000000001</c:v>
                </c:pt>
                <c:pt idx="29787">
                  <c:v>29.725000000000001</c:v>
                </c:pt>
                <c:pt idx="29788">
                  <c:v>29.745000000000001</c:v>
                </c:pt>
                <c:pt idx="29789">
                  <c:v>29.725000000000001</c:v>
                </c:pt>
                <c:pt idx="29790">
                  <c:v>29.725000000000001</c:v>
                </c:pt>
                <c:pt idx="29791">
                  <c:v>29.745000000000001</c:v>
                </c:pt>
                <c:pt idx="29792">
                  <c:v>29.725000000000001</c:v>
                </c:pt>
                <c:pt idx="29793">
                  <c:v>33.04</c:v>
                </c:pt>
                <c:pt idx="29794">
                  <c:v>37.26</c:v>
                </c:pt>
                <c:pt idx="29795">
                  <c:v>34.18</c:v>
                </c:pt>
                <c:pt idx="29796">
                  <c:v>34.22</c:v>
                </c:pt>
                <c:pt idx="29797">
                  <c:v>45.36</c:v>
                </c:pt>
                <c:pt idx="29798">
                  <c:v>47.84</c:v>
                </c:pt>
                <c:pt idx="29799">
                  <c:v>46.52</c:v>
                </c:pt>
                <c:pt idx="29800">
                  <c:v>47.42</c:v>
                </c:pt>
                <c:pt idx="29801">
                  <c:v>48.23</c:v>
                </c:pt>
                <c:pt idx="29802">
                  <c:v>68.650000000000006</c:v>
                </c:pt>
                <c:pt idx="29803">
                  <c:v>73.97</c:v>
                </c:pt>
                <c:pt idx="29804">
                  <c:v>73.209999999999994</c:v>
                </c:pt>
                <c:pt idx="29805">
                  <c:v>73.760000000000005</c:v>
                </c:pt>
                <c:pt idx="29806">
                  <c:v>74.430000000000007</c:v>
                </c:pt>
                <c:pt idx="29807">
                  <c:v>75.17</c:v>
                </c:pt>
                <c:pt idx="29808">
                  <c:v>75.900000000000006</c:v>
                </c:pt>
                <c:pt idx="29809">
                  <c:v>76.819999999999993</c:v>
                </c:pt>
                <c:pt idx="29810">
                  <c:v>77.709999999999994</c:v>
                </c:pt>
                <c:pt idx="29811">
                  <c:v>78.53</c:v>
                </c:pt>
                <c:pt idx="29812">
                  <c:v>73.23</c:v>
                </c:pt>
                <c:pt idx="29813">
                  <c:v>73.209999999999994</c:v>
                </c:pt>
                <c:pt idx="29814">
                  <c:v>73.91</c:v>
                </c:pt>
                <c:pt idx="29815">
                  <c:v>74.84</c:v>
                </c:pt>
                <c:pt idx="29816">
                  <c:v>76.23</c:v>
                </c:pt>
                <c:pt idx="29817">
                  <c:v>77.73</c:v>
                </c:pt>
                <c:pt idx="29818">
                  <c:v>79.459999999999994</c:v>
                </c:pt>
                <c:pt idx="29819">
                  <c:v>80.89</c:v>
                </c:pt>
                <c:pt idx="29820">
                  <c:v>82.35</c:v>
                </c:pt>
                <c:pt idx="29821">
                  <c:v>84</c:v>
                </c:pt>
                <c:pt idx="29822">
                  <c:v>234.72</c:v>
                </c:pt>
                <c:pt idx="29823">
                  <c:v>224.42</c:v>
                </c:pt>
                <c:pt idx="29824">
                  <c:v>217.32</c:v>
                </c:pt>
                <c:pt idx="29825">
                  <c:v>211.35</c:v>
                </c:pt>
                <c:pt idx="29826">
                  <c:v>205.96</c:v>
                </c:pt>
                <c:pt idx="29827">
                  <c:v>200.85</c:v>
                </c:pt>
                <c:pt idx="29828">
                  <c:v>195.65</c:v>
                </c:pt>
                <c:pt idx="29829">
                  <c:v>174.28</c:v>
                </c:pt>
                <c:pt idx="29830">
                  <c:v>121.53</c:v>
                </c:pt>
                <c:pt idx="29831">
                  <c:v>117.27</c:v>
                </c:pt>
                <c:pt idx="29832">
                  <c:v>65.37</c:v>
                </c:pt>
                <c:pt idx="29833">
                  <c:v>46.13</c:v>
                </c:pt>
                <c:pt idx="29834">
                  <c:v>46.56</c:v>
                </c:pt>
                <c:pt idx="29835">
                  <c:v>46.91</c:v>
                </c:pt>
                <c:pt idx="29836">
                  <c:v>47.01</c:v>
                </c:pt>
                <c:pt idx="29837">
                  <c:v>40.15</c:v>
                </c:pt>
                <c:pt idx="29838">
                  <c:v>39.03</c:v>
                </c:pt>
                <c:pt idx="29839">
                  <c:v>36.04</c:v>
                </c:pt>
                <c:pt idx="29840">
                  <c:v>35.22</c:v>
                </c:pt>
                <c:pt idx="29841">
                  <c:v>39.380000000000003</c:v>
                </c:pt>
                <c:pt idx="29842">
                  <c:v>59.76</c:v>
                </c:pt>
                <c:pt idx="29843">
                  <c:v>53.97</c:v>
                </c:pt>
                <c:pt idx="29844">
                  <c:v>55.01</c:v>
                </c:pt>
                <c:pt idx="29845">
                  <c:v>55.64</c:v>
                </c:pt>
                <c:pt idx="29846">
                  <c:v>55.99</c:v>
                </c:pt>
                <c:pt idx="29847">
                  <c:v>44.99</c:v>
                </c:pt>
                <c:pt idx="29848">
                  <c:v>42.39</c:v>
                </c:pt>
                <c:pt idx="29849">
                  <c:v>42.59</c:v>
                </c:pt>
                <c:pt idx="29850">
                  <c:v>42.84</c:v>
                </c:pt>
                <c:pt idx="29851">
                  <c:v>43</c:v>
                </c:pt>
                <c:pt idx="29852">
                  <c:v>43.1</c:v>
                </c:pt>
                <c:pt idx="29853">
                  <c:v>43.26</c:v>
                </c:pt>
                <c:pt idx="29854">
                  <c:v>43.35</c:v>
                </c:pt>
                <c:pt idx="29855">
                  <c:v>43.43</c:v>
                </c:pt>
                <c:pt idx="29856">
                  <c:v>43.47</c:v>
                </c:pt>
                <c:pt idx="29857">
                  <c:v>43.47</c:v>
                </c:pt>
                <c:pt idx="29858">
                  <c:v>43.47</c:v>
                </c:pt>
                <c:pt idx="29859">
                  <c:v>42.78</c:v>
                </c:pt>
                <c:pt idx="29860">
                  <c:v>37.1</c:v>
                </c:pt>
                <c:pt idx="29861">
                  <c:v>37.1</c:v>
                </c:pt>
                <c:pt idx="29862">
                  <c:v>37.03</c:v>
                </c:pt>
                <c:pt idx="29863">
                  <c:v>37.049999999999997</c:v>
                </c:pt>
                <c:pt idx="29864">
                  <c:v>37.07</c:v>
                </c:pt>
                <c:pt idx="29865">
                  <c:v>37.1</c:v>
                </c:pt>
                <c:pt idx="29866">
                  <c:v>37.119999999999997</c:v>
                </c:pt>
                <c:pt idx="29867">
                  <c:v>37.159999999999997</c:v>
                </c:pt>
                <c:pt idx="29868">
                  <c:v>37.159999999999997</c:v>
                </c:pt>
                <c:pt idx="29869">
                  <c:v>37.22</c:v>
                </c:pt>
                <c:pt idx="29870">
                  <c:v>37.24</c:v>
                </c:pt>
                <c:pt idx="29871">
                  <c:v>37.24</c:v>
                </c:pt>
                <c:pt idx="29872">
                  <c:v>37.26</c:v>
                </c:pt>
                <c:pt idx="29873">
                  <c:v>37.200000000000003</c:v>
                </c:pt>
                <c:pt idx="29874">
                  <c:v>37.24</c:v>
                </c:pt>
                <c:pt idx="29875">
                  <c:v>37.200000000000003</c:v>
                </c:pt>
                <c:pt idx="29876">
                  <c:v>37.14</c:v>
                </c:pt>
                <c:pt idx="29877">
                  <c:v>37.07</c:v>
                </c:pt>
                <c:pt idx="29878">
                  <c:v>36.99</c:v>
                </c:pt>
                <c:pt idx="29879">
                  <c:v>36.89</c:v>
                </c:pt>
                <c:pt idx="29880">
                  <c:v>36.770000000000003</c:v>
                </c:pt>
                <c:pt idx="29881">
                  <c:v>36.299999999999997</c:v>
                </c:pt>
                <c:pt idx="29882">
                  <c:v>30.925999999999998</c:v>
                </c:pt>
                <c:pt idx="29883">
                  <c:v>31.027999999999999</c:v>
                </c:pt>
                <c:pt idx="29884">
                  <c:v>30.091000000000001</c:v>
                </c:pt>
                <c:pt idx="29885">
                  <c:v>29.786000000000001</c:v>
                </c:pt>
                <c:pt idx="29886">
                  <c:v>29.745000000000001</c:v>
                </c:pt>
                <c:pt idx="29887">
                  <c:v>29.745000000000001</c:v>
                </c:pt>
                <c:pt idx="29888">
                  <c:v>29.745000000000001</c:v>
                </c:pt>
                <c:pt idx="29889">
                  <c:v>29.745000000000001</c:v>
                </c:pt>
                <c:pt idx="29890">
                  <c:v>29.745000000000001</c:v>
                </c:pt>
                <c:pt idx="29891">
                  <c:v>29.725000000000001</c:v>
                </c:pt>
                <c:pt idx="29892">
                  <c:v>29.745000000000001</c:v>
                </c:pt>
                <c:pt idx="29893">
                  <c:v>29.745000000000001</c:v>
                </c:pt>
                <c:pt idx="29894">
                  <c:v>29.745000000000001</c:v>
                </c:pt>
                <c:pt idx="29895">
                  <c:v>29.745000000000001</c:v>
                </c:pt>
                <c:pt idx="29896">
                  <c:v>29.745000000000001</c:v>
                </c:pt>
                <c:pt idx="29897">
                  <c:v>29.745000000000001</c:v>
                </c:pt>
                <c:pt idx="29898">
                  <c:v>29.745000000000001</c:v>
                </c:pt>
                <c:pt idx="29899">
                  <c:v>29.745000000000001</c:v>
                </c:pt>
                <c:pt idx="29900">
                  <c:v>29.745000000000001</c:v>
                </c:pt>
                <c:pt idx="29901">
                  <c:v>29.745000000000001</c:v>
                </c:pt>
                <c:pt idx="29902">
                  <c:v>29.745000000000001</c:v>
                </c:pt>
                <c:pt idx="29903">
                  <c:v>29.745000000000001</c:v>
                </c:pt>
                <c:pt idx="29904">
                  <c:v>29.745000000000001</c:v>
                </c:pt>
                <c:pt idx="29905">
                  <c:v>29.745000000000001</c:v>
                </c:pt>
                <c:pt idx="29906">
                  <c:v>29.765999999999998</c:v>
                </c:pt>
                <c:pt idx="29907">
                  <c:v>29.745000000000001</c:v>
                </c:pt>
                <c:pt idx="29908">
                  <c:v>29.745000000000001</c:v>
                </c:pt>
                <c:pt idx="29909">
                  <c:v>29.745000000000001</c:v>
                </c:pt>
                <c:pt idx="29910">
                  <c:v>29.745000000000001</c:v>
                </c:pt>
                <c:pt idx="29911">
                  <c:v>29.745000000000001</c:v>
                </c:pt>
                <c:pt idx="29912">
                  <c:v>29.745000000000001</c:v>
                </c:pt>
                <c:pt idx="29913">
                  <c:v>34.57</c:v>
                </c:pt>
                <c:pt idx="29914">
                  <c:v>37.64</c:v>
                </c:pt>
                <c:pt idx="29915">
                  <c:v>43.16</c:v>
                </c:pt>
                <c:pt idx="29916">
                  <c:v>43.16</c:v>
                </c:pt>
                <c:pt idx="29917">
                  <c:v>47.42</c:v>
                </c:pt>
                <c:pt idx="29918">
                  <c:v>64.09</c:v>
                </c:pt>
                <c:pt idx="29919">
                  <c:v>49.82</c:v>
                </c:pt>
                <c:pt idx="29920">
                  <c:v>50.59</c:v>
                </c:pt>
                <c:pt idx="29921">
                  <c:v>53.73</c:v>
                </c:pt>
                <c:pt idx="29922">
                  <c:v>52.65</c:v>
                </c:pt>
                <c:pt idx="29923">
                  <c:v>57.94</c:v>
                </c:pt>
                <c:pt idx="29924">
                  <c:v>53.67</c:v>
                </c:pt>
                <c:pt idx="29925">
                  <c:v>54.38</c:v>
                </c:pt>
                <c:pt idx="29926">
                  <c:v>54.52</c:v>
                </c:pt>
                <c:pt idx="29927">
                  <c:v>54.75</c:v>
                </c:pt>
                <c:pt idx="29928">
                  <c:v>55.5</c:v>
                </c:pt>
                <c:pt idx="29929">
                  <c:v>57.47</c:v>
                </c:pt>
                <c:pt idx="29930">
                  <c:v>57.84</c:v>
                </c:pt>
                <c:pt idx="29931">
                  <c:v>58.27</c:v>
                </c:pt>
                <c:pt idx="29932">
                  <c:v>58.62</c:v>
                </c:pt>
                <c:pt idx="29933">
                  <c:v>63.46</c:v>
                </c:pt>
                <c:pt idx="29934">
                  <c:v>79.42</c:v>
                </c:pt>
                <c:pt idx="29935">
                  <c:v>96.83</c:v>
                </c:pt>
                <c:pt idx="29936">
                  <c:v>97.62</c:v>
                </c:pt>
                <c:pt idx="29937">
                  <c:v>98.25</c:v>
                </c:pt>
                <c:pt idx="29938">
                  <c:v>99.11</c:v>
                </c:pt>
                <c:pt idx="29939">
                  <c:v>102.14</c:v>
                </c:pt>
                <c:pt idx="29940">
                  <c:v>98.01</c:v>
                </c:pt>
                <c:pt idx="29941">
                  <c:v>104.2</c:v>
                </c:pt>
                <c:pt idx="29942">
                  <c:v>96.77</c:v>
                </c:pt>
                <c:pt idx="29943">
                  <c:v>96.83</c:v>
                </c:pt>
                <c:pt idx="29944">
                  <c:v>97.11</c:v>
                </c:pt>
                <c:pt idx="29945">
                  <c:v>97.58</c:v>
                </c:pt>
                <c:pt idx="29946">
                  <c:v>98.54</c:v>
                </c:pt>
                <c:pt idx="29947">
                  <c:v>99.4</c:v>
                </c:pt>
                <c:pt idx="29948">
                  <c:v>100.11</c:v>
                </c:pt>
                <c:pt idx="29949">
                  <c:v>98.25</c:v>
                </c:pt>
                <c:pt idx="29950">
                  <c:v>94.51</c:v>
                </c:pt>
                <c:pt idx="29951">
                  <c:v>95.3</c:v>
                </c:pt>
                <c:pt idx="29952">
                  <c:v>81.23</c:v>
                </c:pt>
                <c:pt idx="29953">
                  <c:v>78.650000000000006</c:v>
                </c:pt>
                <c:pt idx="29954">
                  <c:v>77.02</c:v>
                </c:pt>
                <c:pt idx="29955">
                  <c:v>77.53</c:v>
                </c:pt>
                <c:pt idx="29956">
                  <c:v>82.31</c:v>
                </c:pt>
                <c:pt idx="29957">
                  <c:v>102.57</c:v>
                </c:pt>
                <c:pt idx="29958">
                  <c:v>99.15</c:v>
                </c:pt>
                <c:pt idx="29959">
                  <c:v>100.58</c:v>
                </c:pt>
                <c:pt idx="29960">
                  <c:v>101.13</c:v>
                </c:pt>
                <c:pt idx="29961">
                  <c:v>101.08</c:v>
                </c:pt>
                <c:pt idx="29962">
                  <c:v>102.53</c:v>
                </c:pt>
                <c:pt idx="29963">
                  <c:v>103.98</c:v>
                </c:pt>
                <c:pt idx="29964">
                  <c:v>104.16</c:v>
                </c:pt>
                <c:pt idx="29965">
                  <c:v>103.47</c:v>
                </c:pt>
                <c:pt idx="29966">
                  <c:v>103.73</c:v>
                </c:pt>
                <c:pt idx="29967">
                  <c:v>103.14</c:v>
                </c:pt>
                <c:pt idx="29968">
                  <c:v>105.71</c:v>
                </c:pt>
                <c:pt idx="29969">
                  <c:v>107.31</c:v>
                </c:pt>
                <c:pt idx="29970">
                  <c:v>98.64</c:v>
                </c:pt>
                <c:pt idx="29971">
                  <c:v>96.24</c:v>
                </c:pt>
                <c:pt idx="29972">
                  <c:v>87.34</c:v>
                </c:pt>
                <c:pt idx="29973">
                  <c:v>85.73</c:v>
                </c:pt>
                <c:pt idx="29974">
                  <c:v>87.51</c:v>
                </c:pt>
                <c:pt idx="29975">
                  <c:v>91.64</c:v>
                </c:pt>
                <c:pt idx="29976">
                  <c:v>92.96</c:v>
                </c:pt>
                <c:pt idx="29977">
                  <c:v>89.17</c:v>
                </c:pt>
                <c:pt idx="29978">
                  <c:v>73.62</c:v>
                </c:pt>
                <c:pt idx="29979">
                  <c:v>73.989999999999995</c:v>
                </c:pt>
                <c:pt idx="29980">
                  <c:v>67.55</c:v>
                </c:pt>
                <c:pt idx="29981">
                  <c:v>58.7</c:v>
                </c:pt>
                <c:pt idx="29982">
                  <c:v>58.15</c:v>
                </c:pt>
                <c:pt idx="29983">
                  <c:v>96.02</c:v>
                </c:pt>
                <c:pt idx="29984">
                  <c:v>94.08</c:v>
                </c:pt>
                <c:pt idx="29985">
                  <c:v>95.97</c:v>
                </c:pt>
                <c:pt idx="29986">
                  <c:v>94.26</c:v>
                </c:pt>
                <c:pt idx="29987">
                  <c:v>94.1</c:v>
                </c:pt>
                <c:pt idx="29988">
                  <c:v>94.2</c:v>
                </c:pt>
                <c:pt idx="29989">
                  <c:v>92.6</c:v>
                </c:pt>
                <c:pt idx="29990">
                  <c:v>91.19</c:v>
                </c:pt>
                <c:pt idx="29991">
                  <c:v>86.1</c:v>
                </c:pt>
                <c:pt idx="29992">
                  <c:v>73.069999999999993</c:v>
                </c:pt>
                <c:pt idx="29993">
                  <c:v>72.48</c:v>
                </c:pt>
                <c:pt idx="29994">
                  <c:v>69.930000000000007</c:v>
                </c:pt>
                <c:pt idx="29995">
                  <c:v>69.430000000000007</c:v>
                </c:pt>
                <c:pt idx="29996">
                  <c:v>66.349999999999994</c:v>
                </c:pt>
                <c:pt idx="29997">
                  <c:v>66.86</c:v>
                </c:pt>
                <c:pt idx="29998">
                  <c:v>67.25</c:v>
                </c:pt>
                <c:pt idx="29999">
                  <c:v>67.150000000000006</c:v>
                </c:pt>
                <c:pt idx="30000">
                  <c:v>58.55</c:v>
                </c:pt>
                <c:pt idx="30001">
                  <c:v>59.63</c:v>
                </c:pt>
                <c:pt idx="30002">
                  <c:v>82.82</c:v>
                </c:pt>
                <c:pt idx="30003">
                  <c:v>76.25</c:v>
                </c:pt>
                <c:pt idx="30004">
                  <c:v>73.760000000000005</c:v>
                </c:pt>
                <c:pt idx="30005">
                  <c:v>73.760000000000005</c:v>
                </c:pt>
                <c:pt idx="30006">
                  <c:v>71.930000000000007</c:v>
                </c:pt>
                <c:pt idx="30007">
                  <c:v>71.5</c:v>
                </c:pt>
                <c:pt idx="30008">
                  <c:v>71.14</c:v>
                </c:pt>
                <c:pt idx="30009">
                  <c:v>70.459999999999994</c:v>
                </c:pt>
                <c:pt idx="30010">
                  <c:v>70.34</c:v>
                </c:pt>
                <c:pt idx="30011">
                  <c:v>70.2</c:v>
                </c:pt>
                <c:pt idx="30012">
                  <c:v>70.22</c:v>
                </c:pt>
                <c:pt idx="30013">
                  <c:v>70.14</c:v>
                </c:pt>
                <c:pt idx="30014">
                  <c:v>80.28</c:v>
                </c:pt>
                <c:pt idx="30015">
                  <c:v>84.74</c:v>
                </c:pt>
                <c:pt idx="30016">
                  <c:v>83.82</c:v>
                </c:pt>
                <c:pt idx="30017">
                  <c:v>83.82</c:v>
                </c:pt>
                <c:pt idx="30018">
                  <c:v>85.18</c:v>
                </c:pt>
                <c:pt idx="30019">
                  <c:v>86.26</c:v>
                </c:pt>
                <c:pt idx="30020">
                  <c:v>87.18</c:v>
                </c:pt>
                <c:pt idx="30021">
                  <c:v>88.05</c:v>
                </c:pt>
                <c:pt idx="30022">
                  <c:v>88.93</c:v>
                </c:pt>
                <c:pt idx="30023">
                  <c:v>90.07</c:v>
                </c:pt>
                <c:pt idx="30024">
                  <c:v>93.02</c:v>
                </c:pt>
                <c:pt idx="30025">
                  <c:v>98.42</c:v>
                </c:pt>
                <c:pt idx="30026">
                  <c:v>101.66</c:v>
                </c:pt>
                <c:pt idx="30027">
                  <c:v>97.03</c:v>
                </c:pt>
                <c:pt idx="30028">
                  <c:v>97.18</c:v>
                </c:pt>
                <c:pt idx="30029">
                  <c:v>95.83</c:v>
                </c:pt>
                <c:pt idx="30030">
                  <c:v>82.72</c:v>
                </c:pt>
                <c:pt idx="30031">
                  <c:v>76.8</c:v>
                </c:pt>
                <c:pt idx="30032">
                  <c:v>77.180000000000007</c:v>
                </c:pt>
                <c:pt idx="30033">
                  <c:v>77.959999999999994</c:v>
                </c:pt>
                <c:pt idx="30034">
                  <c:v>96.85</c:v>
                </c:pt>
                <c:pt idx="30035">
                  <c:v>92.8</c:v>
                </c:pt>
                <c:pt idx="30036">
                  <c:v>92.82</c:v>
                </c:pt>
                <c:pt idx="30037">
                  <c:v>93.69</c:v>
                </c:pt>
                <c:pt idx="30038">
                  <c:v>94.55</c:v>
                </c:pt>
                <c:pt idx="30039">
                  <c:v>95.55</c:v>
                </c:pt>
                <c:pt idx="30040">
                  <c:v>100.05</c:v>
                </c:pt>
                <c:pt idx="30041">
                  <c:v>101.37</c:v>
                </c:pt>
                <c:pt idx="30042">
                  <c:v>101.13</c:v>
                </c:pt>
                <c:pt idx="30043">
                  <c:v>97.79</c:v>
                </c:pt>
                <c:pt idx="30044">
                  <c:v>95.97</c:v>
                </c:pt>
                <c:pt idx="30045">
                  <c:v>96.59</c:v>
                </c:pt>
                <c:pt idx="30046">
                  <c:v>97.18</c:v>
                </c:pt>
                <c:pt idx="30047">
                  <c:v>100.35</c:v>
                </c:pt>
                <c:pt idx="30048">
                  <c:v>101</c:v>
                </c:pt>
                <c:pt idx="30049">
                  <c:v>100.92</c:v>
                </c:pt>
                <c:pt idx="30050">
                  <c:v>103.1</c:v>
                </c:pt>
                <c:pt idx="30051">
                  <c:v>105.4</c:v>
                </c:pt>
                <c:pt idx="30052">
                  <c:v>108.74</c:v>
                </c:pt>
                <c:pt idx="30053">
                  <c:v>106.64</c:v>
                </c:pt>
                <c:pt idx="30054">
                  <c:v>106.46</c:v>
                </c:pt>
                <c:pt idx="30055">
                  <c:v>105.58</c:v>
                </c:pt>
                <c:pt idx="30056">
                  <c:v>108.27</c:v>
                </c:pt>
                <c:pt idx="30057">
                  <c:v>109.98</c:v>
                </c:pt>
                <c:pt idx="30058">
                  <c:v>111.61</c:v>
                </c:pt>
                <c:pt idx="30059">
                  <c:v>112.08</c:v>
                </c:pt>
                <c:pt idx="30060">
                  <c:v>101.98</c:v>
                </c:pt>
                <c:pt idx="30061">
                  <c:v>93.76</c:v>
                </c:pt>
                <c:pt idx="30062">
                  <c:v>100.41</c:v>
                </c:pt>
                <c:pt idx="30063">
                  <c:v>102.43</c:v>
                </c:pt>
                <c:pt idx="30064">
                  <c:v>103.69</c:v>
                </c:pt>
                <c:pt idx="30065">
                  <c:v>105.26</c:v>
                </c:pt>
                <c:pt idx="30066">
                  <c:v>104.04</c:v>
                </c:pt>
                <c:pt idx="30067">
                  <c:v>104.12</c:v>
                </c:pt>
                <c:pt idx="30068">
                  <c:v>105.3</c:v>
                </c:pt>
                <c:pt idx="30069">
                  <c:v>106.32</c:v>
                </c:pt>
                <c:pt idx="30070">
                  <c:v>107.13</c:v>
                </c:pt>
                <c:pt idx="30071">
                  <c:v>94.53</c:v>
                </c:pt>
                <c:pt idx="30072">
                  <c:v>94.98</c:v>
                </c:pt>
                <c:pt idx="30073">
                  <c:v>95.69</c:v>
                </c:pt>
                <c:pt idx="30074">
                  <c:v>94.1</c:v>
                </c:pt>
                <c:pt idx="30075">
                  <c:v>96.08</c:v>
                </c:pt>
                <c:pt idx="30076">
                  <c:v>94.24</c:v>
                </c:pt>
                <c:pt idx="30077">
                  <c:v>97.42</c:v>
                </c:pt>
                <c:pt idx="30078">
                  <c:v>98.58</c:v>
                </c:pt>
                <c:pt idx="30079">
                  <c:v>96.42</c:v>
                </c:pt>
                <c:pt idx="30080">
                  <c:v>96.42</c:v>
                </c:pt>
                <c:pt idx="30081">
                  <c:v>97.62</c:v>
                </c:pt>
                <c:pt idx="30082">
                  <c:v>98.46</c:v>
                </c:pt>
                <c:pt idx="30083">
                  <c:v>103.18</c:v>
                </c:pt>
                <c:pt idx="30084">
                  <c:v>106.83</c:v>
                </c:pt>
                <c:pt idx="30085">
                  <c:v>107.21</c:v>
                </c:pt>
                <c:pt idx="30086">
                  <c:v>107.01</c:v>
                </c:pt>
                <c:pt idx="30087">
                  <c:v>107.36</c:v>
                </c:pt>
                <c:pt idx="30088">
                  <c:v>107.62</c:v>
                </c:pt>
                <c:pt idx="30089">
                  <c:v>104.32</c:v>
                </c:pt>
                <c:pt idx="30090">
                  <c:v>104.63</c:v>
                </c:pt>
                <c:pt idx="30091">
                  <c:v>96.4</c:v>
                </c:pt>
                <c:pt idx="30092">
                  <c:v>100.98</c:v>
                </c:pt>
                <c:pt idx="30093">
                  <c:v>100.76</c:v>
                </c:pt>
                <c:pt idx="30094">
                  <c:v>98.83</c:v>
                </c:pt>
                <c:pt idx="30095">
                  <c:v>99.5</c:v>
                </c:pt>
                <c:pt idx="30096">
                  <c:v>100.54</c:v>
                </c:pt>
                <c:pt idx="30097">
                  <c:v>101.49</c:v>
                </c:pt>
                <c:pt idx="30098">
                  <c:v>102.12</c:v>
                </c:pt>
                <c:pt idx="30099">
                  <c:v>104.51</c:v>
                </c:pt>
                <c:pt idx="30100">
                  <c:v>101</c:v>
                </c:pt>
                <c:pt idx="30101">
                  <c:v>96.93</c:v>
                </c:pt>
                <c:pt idx="30102">
                  <c:v>90.54</c:v>
                </c:pt>
                <c:pt idx="30103">
                  <c:v>89.54</c:v>
                </c:pt>
                <c:pt idx="30104">
                  <c:v>90.58</c:v>
                </c:pt>
                <c:pt idx="30105">
                  <c:v>90.78</c:v>
                </c:pt>
                <c:pt idx="30106">
                  <c:v>86.1</c:v>
                </c:pt>
                <c:pt idx="30107">
                  <c:v>86.1</c:v>
                </c:pt>
                <c:pt idx="30108">
                  <c:v>86.06</c:v>
                </c:pt>
                <c:pt idx="30109">
                  <c:v>84.39</c:v>
                </c:pt>
                <c:pt idx="30110">
                  <c:v>69.180000000000007</c:v>
                </c:pt>
                <c:pt idx="30111">
                  <c:v>67.78</c:v>
                </c:pt>
                <c:pt idx="30112">
                  <c:v>66.39</c:v>
                </c:pt>
                <c:pt idx="30113">
                  <c:v>66.88</c:v>
                </c:pt>
                <c:pt idx="30114">
                  <c:v>77.92</c:v>
                </c:pt>
                <c:pt idx="30115">
                  <c:v>76.900000000000006</c:v>
                </c:pt>
                <c:pt idx="30116">
                  <c:v>77.099999999999994</c:v>
                </c:pt>
                <c:pt idx="30117">
                  <c:v>77.39</c:v>
                </c:pt>
                <c:pt idx="30118">
                  <c:v>77.88</c:v>
                </c:pt>
                <c:pt idx="30119">
                  <c:v>78.45</c:v>
                </c:pt>
                <c:pt idx="30120">
                  <c:v>78.53</c:v>
                </c:pt>
                <c:pt idx="30121">
                  <c:v>75.150000000000006</c:v>
                </c:pt>
                <c:pt idx="30122">
                  <c:v>81.78</c:v>
                </c:pt>
                <c:pt idx="30123">
                  <c:v>76.78</c:v>
                </c:pt>
                <c:pt idx="30124">
                  <c:v>87.51</c:v>
                </c:pt>
                <c:pt idx="30125">
                  <c:v>83.78</c:v>
                </c:pt>
                <c:pt idx="30126">
                  <c:v>84.74</c:v>
                </c:pt>
                <c:pt idx="30127">
                  <c:v>86.06</c:v>
                </c:pt>
                <c:pt idx="30128">
                  <c:v>90.15</c:v>
                </c:pt>
                <c:pt idx="30129">
                  <c:v>91.03</c:v>
                </c:pt>
                <c:pt idx="30130">
                  <c:v>93.92</c:v>
                </c:pt>
                <c:pt idx="30131">
                  <c:v>94.9</c:v>
                </c:pt>
                <c:pt idx="30132">
                  <c:v>94.94</c:v>
                </c:pt>
                <c:pt idx="30133">
                  <c:v>95.24</c:v>
                </c:pt>
                <c:pt idx="30134">
                  <c:v>92.55</c:v>
                </c:pt>
                <c:pt idx="30135">
                  <c:v>85</c:v>
                </c:pt>
                <c:pt idx="30136">
                  <c:v>84.37</c:v>
                </c:pt>
                <c:pt idx="30137">
                  <c:v>74.209999999999994</c:v>
                </c:pt>
                <c:pt idx="30138">
                  <c:v>61.83</c:v>
                </c:pt>
                <c:pt idx="30139">
                  <c:v>73.069999999999993</c:v>
                </c:pt>
                <c:pt idx="30140">
                  <c:v>71.67</c:v>
                </c:pt>
                <c:pt idx="30141">
                  <c:v>72.44</c:v>
                </c:pt>
                <c:pt idx="30142">
                  <c:v>72.97</c:v>
                </c:pt>
                <c:pt idx="30143">
                  <c:v>73.64</c:v>
                </c:pt>
                <c:pt idx="30144">
                  <c:v>74.33</c:v>
                </c:pt>
                <c:pt idx="30145">
                  <c:v>74.430000000000007</c:v>
                </c:pt>
                <c:pt idx="30146">
                  <c:v>75.09</c:v>
                </c:pt>
                <c:pt idx="30147">
                  <c:v>75.739999999999995</c:v>
                </c:pt>
                <c:pt idx="30148">
                  <c:v>76.47</c:v>
                </c:pt>
                <c:pt idx="30149">
                  <c:v>77.349999999999994</c:v>
                </c:pt>
                <c:pt idx="30150">
                  <c:v>78.02</c:v>
                </c:pt>
                <c:pt idx="30151">
                  <c:v>81.44</c:v>
                </c:pt>
                <c:pt idx="30152">
                  <c:v>102.92</c:v>
                </c:pt>
                <c:pt idx="30153">
                  <c:v>102.49</c:v>
                </c:pt>
                <c:pt idx="30154">
                  <c:v>100.56</c:v>
                </c:pt>
                <c:pt idx="30155">
                  <c:v>102.8</c:v>
                </c:pt>
                <c:pt idx="30156">
                  <c:v>104.2</c:v>
                </c:pt>
                <c:pt idx="30157">
                  <c:v>105.18</c:v>
                </c:pt>
                <c:pt idx="30158">
                  <c:v>103.79</c:v>
                </c:pt>
                <c:pt idx="30159">
                  <c:v>102.12</c:v>
                </c:pt>
                <c:pt idx="30160">
                  <c:v>95.67</c:v>
                </c:pt>
                <c:pt idx="30161">
                  <c:v>105.32</c:v>
                </c:pt>
                <c:pt idx="30162">
                  <c:v>106.44</c:v>
                </c:pt>
                <c:pt idx="30163">
                  <c:v>107.5</c:v>
                </c:pt>
                <c:pt idx="30164">
                  <c:v>108.86</c:v>
                </c:pt>
                <c:pt idx="30165">
                  <c:v>110.29</c:v>
                </c:pt>
                <c:pt idx="30166">
                  <c:v>112.34</c:v>
                </c:pt>
                <c:pt idx="30167">
                  <c:v>113.83</c:v>
                </c:pt>
                <c:pt idx="30168">
                  <c:v>115.46</c:v>
                </c:pt>
                <c:pt idx="30169">
                  <c:v>116.72</c:v>
                </c:pt>
                <c:pt idx="30170">
                  <c:v>118.21</c:v>
                </c:pt>
                <c:pt idx="30171">
                  <c:v>115.09</c:v>
                </c:pt>
                <c:pt idx="30172">
                  <c:v>108.9</c:v>
                </c:pt>
                <c:pt idx="30173">
                  <c:v>94.24</c:v>
                </c:pt>
                <c:pt idx="30174">
                  <c:v>92.15</c:v>
                </c:pt>
                <c:pt idx="30175">
                  <c:v>95.22</c:v>
                </c:pt>
                <c:pt idx="30176">
                  <c:v>96.04</c:v>
                </c:pt>
                <c:pt idx="30177">
                  <c:v>97.44</c:v>
                </c:pt>
                <c:pt idx="30178">
                  <c:v>98.54</c:v>
                </c:pt>
                <c:pt idx="30179">
                  <c:v>97.03</c:v>
                </c:pt>
                <c:pt idx="30180">
                  <c:v>86.06</c:v>
                </c:pt>
                <c:pt idx="30181">
                  <c:v>88.46</c:v>
                </c:pt>
                <c:pt idx="30182">
                  <c:v>89.52</c:v>
                </c:pt>
                <c:pt idx="30183">
                  <c:v>82.01</c:v>
                </c:pt>
                <c:pt idx="30184">
                  <c:v>61.4</c:v>
                </c:pt>
                <c:pt idx="30185">
                  <c:v>61.97</c:v>
                </c:pt>
                <c:pt idx="30186">
                  <c:v>61.81</c:v>
                </c:pt>
                <c:pt idx="30187">
                  <c:v>60.2</c:v>
                </c:pt>
                <c:pt idx="30188">
                  <c:v>60.94</c:v>
                </c:pt>
                <c:pt idx="30189">
                  <c:v>62.42</c:v>
                </c:pt>
                <c:pt idx="30190">
                  <c:v>94.26</c:v>
                </c:pt>
                <c:pt idx="30191">
                  <c:v>85.14</c:v>
                </c:pt>
                <c:pt idx="30192">
                  <c:v>86.1</c:v>
                </c:pt>
                <c:pt idx="30193">
                  <c:v>86.91</c:v>
                </c:pt>
                <c:pt idx="30194">
                  <c:v>87.4</c:v>
                </c:pt>
                <c:pt idx="30195">
                  <c:v>85.61</c:v>
                </c:pt>
                <c:pt idx="30196">
                  <c:v>66.92</c:v>
                </c:pt>
                <c:pt idx="30197">
                  <c:v>75.739999999999995</c:v>
                </c:pt>
                <c:pt idx="30198">
                  <c:v>87.26</c:v>
                </c:pt>
                <c:pt idx="30199">
                  <c:v>88.05</c:v>
                </c:pt>
                <c:pt idx="30200">
                  <c:v>81.400000000000006</c:v>
                </c:pt>
                <c:pt idx="30201">
                  <c:v>81.23</c:v>
                </c:pt>
                <c:pt idx="30202">
                  <c:v>82.13</c:v>
                </c:pt>
                <c:pt idx="30203">
                  <c:v>83.03</c:v>
                </c:pt>
                <c:pt idx="30204">
                  <c:v>71.239999999999995</c:v>
                </c:pt>
                <c:pt idx="30205">
                  <c:v>54.38</c:v>
                </c:pt>
                <c:pt idx="30206">
                  <c:v>55.79</c:v>
                </c:pt>
                <c:pt idx="30207">
                  <c:v>51.59</c:v>
                </c:pt>
                <c:pt idx="30208">
                  <c:v>50.7</c:v>
                </c:pt>
                <c:pt idx="30209">
                  <c:v>51.2</c:v>
                </c:pt>
                <c:pt idx="30210">
                  <c:v>56.62</c:v>
                </c:pt>
                <c:pt idx="30211">
                  <c:v>56.9</c:v>
                </c:pt>
                <c:pt idx="30212">
                  <c:v>57.58</c:v>
                </c:pt>
                <c:pt idx="30213">
                  <c:v>58.29</c:v>
                </c:pt>
                <c:pt idx="30214">
                  <c:v>59.39</c:v>
                </c:pt>
                <c:pt idx="30215">
                  <c:v>60.2</c:v>
                </c:pt>
                <c:pt idx="30216">
                  <c:v>60.83</c:v>
                </c:pt>
                <c:pt idx="30217">
                  <c:v>61.85</c:v>
                </c:pt>
                <c:pt idx="30218">
                  <c:v>63.01</c:v>
                </c:pt>
                <c:pt idx="30219">
                  <c:v>57.66</c:v>
                </c:pt>
                <c:pt idx="30220">
                  <c:v>57.47</c:v>
                </c:pt>
                <c:pt idx="30221">
                  <c:v>57.72</c:v>
                </c:pt>
                <c:pt idx="30222">
                  <c:v>74.58</c:v>
                </c:pt>
                <c:pt idx="30223">
                  <c:v>78.12</c:v>
                </c:pt>
                <c:pt idx="30224">
                  <c:v>70.06</c:v>
                </c:pt>
                <c:pt idx="30225">
                  <c:v>73.5</c:v>
                </c:pt>
                <c:pt idx="30226">
                  <c:v>81.64</c:v>
                </c:pt>
                <c:pt idx="30227">
                  <c:v>82.74</c:v>
                </c:pt>
                <c:pt idx="30228">
                  <c:v>76.25</c:v>
                </c:pt>
                <c:pt idx="30229">
                  <c:v>76.53</c:v>
                </c:pt>
                <c:pt idx="30230">
                  <c:v>77.55</c:v>
                </c:pt>
                <c:pt idx="30231">
                  <c:v>78.239999999999995</c:v>
                </c:pt>
                <c:pt idx="30232">
                  <c:v>78.55</c:v>
                </c:pt>
                <c:pt idx="30233">
                  <c:v>79.16</c:v>
                </c:pt>
                <c:pt idx="30234">
                  <c:v>79.59</c:v>
                </c:pt>
                <c:pt idx="30235">
                  <c:v>79.83</c:v>
                </c:pt>
                <c:pt idx="30236">
                  <c:v>80.05</c:v>
                </c:pt>
                <c:pt idx="30237">
                  <c:v>80.38</c:v>
                </c:pt>
                <c:pt idx="30238">
                  <c:v>80.38</c:v>
                </c:pt>
                <c:pt idx="30239">
                  <c:v>80.400000000000006</c:v>
                </c:pt>
                <c:pt idx="30240">
                  <c:v>79.95</c:v>
                </c:pt>
                <c:pt idx="30241">
                  <c:v>80.11</c:v>
                </c:pt>
                <c:pt idx="30242">
                  <c:v>82.6</c:v>
                </c:pt>
                <c:pt idx="30243">
                  <c:v>88.73</c:v>
                </c:pt>
                <c:pt idx="30244">
                  <c:v>100.39</c:v>
                </c:pt>
                <c:pt idx="30245">
                  <c:v>102.37</c:v>
                </c:pt>
                <c:pt idx="30246">
                  <c:v>103.73</c:v>
                </c:pt>
                <c:pt idx="30247">
                  <c:v>99.84</c:v>
                </c:pt>
                <c:pt idx="30248">
                  <c:v>102.16</c:v>
                </c:pt>
                <c:pt idx="30249">
                  <c:v>99.97</c:v>
                </c:pt>
                <c:pt idx="30250">
                  <c:v>101.04</c:v>
                </c:pt>
                <c:pt idx="30251">
                  <c:v>101.55</c:v>
                </c:pt>
                <c:pt idx="30252">
                  <c:v>100.49</c:v>
                </c:pt>
                <c:pt idx="30253">
                  <c:v>101.19</c:v>
                </c:pt>
                <c:pt idx="30254">
                  <c:v>102</c:v>
                </c:pt>
                <c:pt idx="30255">
                  <c:v>102.82</c:v>
                </c:pt>
                <c:pt idx="30256">
                  <c:v>104.12</c:v>
                </c:pt>
                <c:pt idx="30257">
                  <c:v>101.94</c:v>
                </c:pt>
                <c:pt idx="30258">
                  <c:v>102.88</c:v>
                </c:pt>
                <c:pt idx="30259">
                  <c:v>104.36</c:v>
                </c:pt>
                <c:pt idx="30260">
                  <c:v>105.4</c:v>
                </c:pt>
                <c:pt idx="30261">
                  <c:v>109</c:v>
                </c:pt>
                <c:pt idx="30262">
                  <c:v>110.82</c:v>
                </c:pt>
                <c:pt idx="30263">
                  <c:v>111.61</c:v>
                </c:pt>
                <c:pt idx="30264">
                  <c:v>112.83</c:v>
                </c:pt>
                <c:pt idx="30265">
                  <c:v>113.91</c:v>
                </c:pt>
                <c:pt idx="30266">
                  <c:v>115.11</c:v>
                </c:pt>
                <c:pt idx="30267">
                  <c:v>117.13</c:v>
                </c:pt>
                <c:pt idx="30268">
                  <c:v>120.32</c:v>
                </c:pt>
                <c:pt idx="30269">
                  <c:v>121.89</c:v>
                </c:pt>
                <c:pt idx="30270">
                  <c:v>116.58</c:v>
                </c:pt>
                <c:pt idx="30271">
                  <c:v>98.87</c:v>
                </c:pt>
                <c:pt idx="30272">
                  <c:v>93.63</c:v>
                </c:pt>
                <c:pt idx="30273">
                  <c:v>89.24</c:v>
                </c:pt>
                <c:pt idx="30274">
                  <c:v>93.47</c:v>
                </c:pt>
                <c:pt idx="30275">
                  <c:v>93.98</c:v>
                </c:pt>
                <c:pt idx="30276">
                  <c:v>94.37</c:v>
                </c:pt>
                <c:pt idx="30277">
                  <c:v>94.47</c:v>
                </c:pt>
                <c:pt idx="30278">
                  <c:v>78.489999999999995</c:v>
                </c:pt>
                <c:pt idx="30279">
                  <c:v>79.16</c:v>
                </c:pt>
                <c:pt idx="30280">
                  <c:v>97.71</c:v>
                </c:pt>
                <c:pt idx="30281">
                  <c:v>98.99</c:v>
                </c:pt>
                <c:pt idx="30282">
                  <c:v>90.5</c:v>
                </c:pt>
                <c:pt idx="30283">
                  <c:v>82.9</c:v>
                </c:pt>
                <c:pt idx="30284">
                  <c:v>83.74</c:v>
                </c:pt>
                <c:pt idx="30285">
                  <c:v>74.739999999999995</c:v>
                </c:pt>
                <c:pt idx="30286">
                  <c:v>57.39</c:v>
                </c:pt>
                <c:pt idx="30287">
                  <c:v>67.41</c:v>
                </c:pt>
                <c:pt idx="30288">
                  <c:v>66.86</c:v>
                </c:pt>
                <c:pt idx="30289">
                  <c:v>66.7</c:v>
                </c:pt>
                <c:pt idx="30290">
                  <c:v>66.78</c:v>
                </c:pt>
                <c:pt idx="30291">
                  <c:v>65.23</c:v>
                </c:pt>
                <c:pt idx="30292">
                  <c:v>64.13</c:v>
                </c:pt>
                <c:pt idx="30293">
                  <c:v>68.61</c:v>
                </c:pt>
                <c:pt idx="30294">
                  <c:v>69.430000000000007</c:v>
                </c:pt>
                <c:pt idx="30295">
                  <c:v>70.239999999999995</c:v>
                </c:pt>
                <c:pt idx="30296">
                  <c:v>71.48</c:v>
                </c:pt>
                <c:pt idx="30297">
                  <c:v>73.17</c:v>
                </c:pt>
                <c:pt idx="30298">
                  <c:v>98.72</c:v>
                </c:pt>
                <c:pt idx="30299">
                  <c:v>96.1</c:v>
                </c:pt>
                <c:pt idx="30300">
                  <c:v>96.95</c:v>
                </c:pt>
                <c:pt idx="30301">
                  <c:v>97.44</c:v>
                </c:pt>
                <c:pt idx="30302">
                  <c:v>98.36</c:v>
                </c:pt>
                <c:pt idx="30303">
                  <c:v>99.19</c:v>
                </c:pt>
                <c:pt idx="30304">
                  <c:v>99.86</c:v>
                </c:pt>
                <c:pt idx="30305">
                  <c:v>100.54</c:v>
                </c:pt>
                <c:pt idx="30306">
                  <c:v>104.36</c:v>
                </c:pt>
                <c:pt idx="30307">
                  <c:v>111.61</c:v>
                </c:pt>
                <c:pt idx="30308">
                  <c:v>111.51</c:v>
                </c:pt>
                <c:pt idx="30309">
                  <c:v>108.03</c:v>
                </c:pt>
                <c:pt idx="30310">
                  <c:v>104.53</c:v>
                </c:pt>
                <c:pt idx="30311">
                  <c:v>113.06</c:v>
                </c:pt>
                <c:pt idx="30312">
                  <c:v>111.45</c:v>
                </c:pt>
                <c:pt idx="30313">
                  <c:v>107.82</c:v>
                </c:pt>
                <c:pt idx="30314">
                  <c:v>107.54</c:v>
                </c:pt>
                <c:pt idx="30315">
                  <c:v>99.21</c:v>
                </c:pt>
                <c:pt idx="30316">
                  <c:v>99.48</c:v>
                </c:pt>
                <c:pt idx="30317">
                  <c:v>86.85</c:v>
                </c:pt>
                <c:pt idx="30318">
                  <c:v>80.77</c:v>
                </c:pt>
                <c:pt idx="30319">
                  <c:v>69.099999999999994</c:v>
                </c:pt>
                <c:pt idx="30320">
                  <c:v>69.45</c:v>
                </c:pt>
                <c:pt idx="30321">
                  <c:v>69.77</c:v>
                </c:pt>
                <c:pt idx="30322">
                  <c:v>69.959999999999994</c:v>
                </c:pt>
                <c:pt idx="30323">
                  <c:v>70.14</c:v>
                </c:pt>
                <c:pt idx="30324">
                  <c:v>70.2</c:v>
                </c:pt>
                <c:pt idx="30325">
                  <c:v>70.3</c:v>
                </c:pt>
                <c:pt idx="30326">
                  <c:v>70.44</c:v>
                </c:pt>
                <c:pt idx="30327">
                  <c:v>70.48</c:v>
                </c:pt>
                <c:pt idx="30328">
                  <c:v>70.319999999999993</c:v>
                </c:pt>
                <c:pt idx="30329">
                  <c:v>70.260000000000005</c:v>
                </c:pt>
                <c:pt idx="30330">
                  <c:v>86.79</c:v>
                </c:pt>
                <c:pt idx="30331">
                  <c:v>80.73</c:v>
                </c:pt>
                <c:pt idx="30332">
                  <c:v>80.989999999999995</c:v>
                </c:pt>
                <c:pt idx="30333">
                  <c:v>78.790000000000006</c:v>
                </c:pt>
                <c:pt idx="30334">
                  <c:v>79.5</c:v>
                </c:pt>
                <c:pt idx="30335">
                  <c:v>80.709999999999994</c:v>
                </c:pt>
                <c:pt idx="30336">
                  <c:v>94.41</c:v>
                </c:pt>
                <c:pt idx="30337">
                  <c:v>99.25</c:v>
                </c:pt>
                <c:pt idx="30338">
                  <c:v>93.74</c:v>
                </c:pt>
                <c:pt idx="30339">
                  <c:v>95.57</c:v>
                </c:pt>
                <c:pt idx="30340">
                  <c:v>96.18</c:v>
                </c:pt>
                <c:pt idx="30341">
                  <c:v>96.99</c:v>
                </c:pt>
                <c:pt idx="30342">
                  <c:v>96.83</c:v>
                </c:pt>
                <c:pt idx="30343">
                  <c:v>91.74</c:v>
                </c:pt>
                <c:pt idx="30344">
                  <c:v>92.23</c:v>
                </c:pt>
                <c:pt idx="30345">
                  <c:v>93.31</c:v>
                </c:pt>
                <c:pt idx="30346">
                  <c:v>94.41</c:v>
                </c:pt>
                <c:pt idx="30347">
                  <c:v>95.22</c:v>
                </c:pt>
                <c:pt idx="30348">
                  <c:v>95.97</c:v>
                </c:pt>
                <c:pt idx="30349">
                  <c:v>96.57</c:v>
                </c:pt>
                <c:pt idx="30350">
                  <c:v>97.48</c:v>
                </c:pt>
                <c:pt idx="30351">
                  <c:v>97.93</c:v>
                </c:pt>
                <c:pt idx="30352">
                  <c:v>100.19</c:v>
                </c:pt>
                <c:pt idx="30353">
                  <c:v>100.09</c:v>
                </c:pt>
                <c:pt idx="30354">
                  <c:v>101.45</c:v>
                </c:pt>
                <c:pt idx="30355">
                  <c:v>102.16</c:v>
                </c:pt>
                <c:pt idx="30356">
                  <c:v>103.22</c:v>
                </c:pt>
                <c:pt idx="30357">
                  <c:v>104.38</c:v>
                </c:pt>
                <c:pt idx="30358">
                  <c:v>104.38</c:v>
                </c:pt>
                <c:pt idx="30359">
                  <c:v>100.68</c:v>
                </c:pt>
                <c:pt idx="30360">
                  <c:v>81.25</c:v>
                </c:pt>
                <c:pt idx="30361">
                  <c:v>79.52</c:v>
                </c:pt>
                <c:pt idx="30362">
                  <c:v>80.48</c:v>
                </c:pt>
                <c:pt idx="30363">
                  <c:v>81.11</c:v>
                </c:pt>
                <c:pt idx="30364">
                  <c:v>77.22</c:v>
                </c:pt>
                <c:pt idx="30365">
                  <c:v>77.510000000000005</c:v>
                </c:pt>
                <c:pt idx="30366">
                  <c:v>78.16</c:v>
                </c:pt>
                <c:pt idx="30367">
                  <c:v>78.95</c:v>
                </c:pt>
                <c:pt idx="30368">
                  <c:v>79.75</c:v>
                </c:pt>
                <c:pt idx="30369">
                  <c:v>59.94</c:v>
                </c:pt>
                <c:pt idx="30370">
                  <c:v>56.21</c:v>
                </c:pt>
                <c:pt idx="30371">
                  <c:v>60.47</c:v>
                </c:pt>
                <c:pt idx="30372">
                  <c:v>60.98</c:v>
                </c:pt>
                <c:pt idx="30373">
                  <c:v>61.49</c:v>
                </c:pt>
                <c:pt idx="30374">
                  <c:v>62.08</c:v>
                </c:pt>
                <c:pt idx="30375">
                  <c:v>62.63</c:v>
                </c:pt>
                <c:pt idx="30376">
                  <c:v>60.41</c:v>
                </c:pt>
                <c:pt idx="30377">
                  <c:v>61.02</c:v>
                </c:pt>
                <c:pt idx="30378">
                  <c:v>40.86</c:v>
                </c:pt>
                <c:pt idx="30379">
                  <c:v>33.590000000000003</c:v>
                </c:pt>
                <c:pt idx="30380">
                  <c:v>33.72</c:v>
                </c:pt>
                <c:pt idx="30381">
                  <c:v>33.82</c:v>
                </c:pt>
                <c:pt idx="30382">
                  <c:v>40.78</c:v>
                </c:pt>
                <c:pt idx="30383">
                  <c:v>51.35</c:v>
                </c:pt>
                <c:pt idx="30384">
                  <c:v>52.18</c:v>
                </c:pt>
                <c:pt idx="30385">
                  <c:v>48.9</c:v>
                </c:pt>
                <c:pt idx="30386">
                  <c:v>44.16</c:v>
                </c:pt>
                <c:pt idx="30387">
                  <c:v>44.51</c:v>
                </c:pt>
                <c:pt idx="30388">
                  <c:v>44.85</c:v>
                </c:pt>
                <c:pt idx="30389">
                  <c:v>58.74</c:v>
                </c:pt>
                <c:pt idx="30390">
                  <c:v>68.040000000000006</c:v>
                </c:pt>
                <c:pt idx="30391">
                  <c:v>67.900000000000006</c:v>
                </c:pt>
                <c:pt idx="30392">
                  <c:v>65.48</c:v>
                </c:pt>
                <c:pt idx="30393">
                  <c:v>64.72</c:v>
                </c:pt>
                <c:pt idx="30394">
                  <c:v>65.27</c:v>
                </c:pt>
                <c:pt idx="30395">
                  <c:v>66.349999999999994</c:v>
                </c:pt>
                <c:pt idx="30396">
                  <c:v>67.099999999999994</c:v>
                </c:pt>
                <c:pt idx="30397">
                  <c:v>67.94</c:v>
                </c:pt>
                <c:pt idx="30398">
                  <c:v>59.61</c:v>
                </c:pt>
                <c:pt idx="30399">
                  <c:v>57.43</c:v>
                </c:pt>
                <c:pt idx="30400">
                  <c:v>57.8</c:v>
                </c:pt>
                <c:pt idx="30401">
                  <c:v>57.29</c:v>
                </c:pt>
                <c:pt idx="30402">
                  <c:v>82.78</c:v>
                </c:pt>
                <c:pt idx="30403">
                  <c:v>81.03</c:v>
                </c:pt>
                <c:pt idx="30404">
                  <c:v>81.319999999999993</c:v>
                </c:pt>
                <c:pt idx="30405">
                  <c:v>81.99</c:v>
                </c:pt>
                <c:pt idx="30406">
                  <c:v>90.82</c:v>
                </c:pt>
                <c:pt idx="30407">
                  <c:v>100.39</c:v>
                </c:pt>
                <c:pt idx="30408">
                  <c:v>103.18</c:v>
                </c:pt>
                <c:pt idx="30409">
                  <c:v>101.59</c:v>
                </c:pt>
                <c:pt idx="30410">
                  <c:v>98.46</c:v>
                </c:pt>
                <c:pt idx="30411">
                  <c:v>97.73</c:v>
                </c:pt>
                <c:pt idx="30412">
                  <c:v>98.09</c:v>
                </c:pt>
                <c:pt idx="30413">
                  <c:v>101.94</c:v>
                </c:pt>
                <c:pt idx="30414">
                  <c:v>102.77</c:v>
                </c:pt>
                <c:pt idx="30415">
                  <c:v>100.01</c:v>
                </c:pt>
                <c:pt idx="30416">
                  <c:v>101.53</c:v>
                </c:pt>
                <c:pt idx="30417">
                  <c:v>102.69</c:v>
                </c:pt>
                <c:pt idx="30418">
                  <c:v>103.85</c:v>
                </c:pt>
                <c:pt idx="30419">
                  <c:v>90.56</c:v>
                </c:pt>
                <c:pt idx="30420">
                  <c:v>101.23</c:v>
                </c:pt>
                <c:pt idx="30421">
                  <c:v>103.2</c:v>
                </c:pt>
                <c:pt idx="30422">
                  <c:v>104.08</c:v>
                </c:pt>
                <c:pt idx="30423">
                  <c:v>103.22</c:v>
                </c:pt>
                <c:pt idx="30424">
                  <c:v>102.61</c:v>
                </c:pt>
                <c:pt idx="30425">
                  <c:v>108.82</c:v>
                </c:pt>
                <c:pt idx="30426">
                  <c:v>106.56</c:v>
                </c:pt>
                <c:pt idx="30427">
                  <c:v>109.98</c:v>
                </c:pt>
                <c:pt idx="30428">
                  <c:v>114.32</c:v>
                </c:pt>
                <c:pt idx="30429">
                  <c:v>116.21</c:v>
                </c:pt>
                <c:pt idx="30430">
                  <c:v>114.71</c:v>
                </c:pt>
                <c:pt idx="30431">
                  <c:v>111.04</c:v>
                </c:pt>
                <c:pt idx="30432">
                  <c:v>107.86</c:v>
                </c:pt>
                <c:pt idx="30433">
                  <c:v>115.07</c:v>
                </c:pt>
                <c:pt idx="30434">
                  <c:v>114.3</c:v>
                </c:pt>
                <c:pt idx="30435">
                  <c:v>106.58</c:v>
                </c:pt>
                <c:pt idx="30436">
                  <c:v>114.09</c:v>
                </c:pt>
                <c:pt idx="30437">
                  <c:v>115.4</c:v>
                </c:pt>
                <c:pt idx="30438">
                  <c:v>117.23</c:v>
                </c:pt>
                <c:pt idx="30439">
                  <c:v>112.28</c:v>
                </c:pt>
                <c:pt idx="30440">
                  <c:v>91.01</c:v>
                </c:pt>
                <c:pt idx="30441">
                  <c:v>77.77</c:v>
                </c:pt>
                <c:pt idx="30442">
                  <c:v>88.01</c:v>
                </c:pt>
                <c:pt idx="30443">
                  <c:v>87.93</c:v>
                </c:pt>
                <c:pt idx="30444">
                  <c:v>88.97</c:v>
                </c:pt>
                <c:pt idx="30445">
                  <c:v>87.32</c:v>
                </c:pt>
                <c:pt idx="30446">
                  <c:v>84.74</c:v>
                </c:pt>
                <c:pt idx="30447">
                  <c:v>82.76</c:v>
                </c:pt>
                <c:pt idx="30448">
                  <c:v>83.31</c:v>
                </c:pt>
                <c:pt idx="30449">
                  <c:v>83.62</c:v>
                </c:pt>
                <c:pt idx="30450">
                  <c:v>82.37</c:v>
                </c:pt>
                <c:pt idx="30451">
                  <c:v>89.28</c:v>
                </c:pt>
                <c:pt idx="30452">
                  <c:v>92.7</c:v>
                </c:pt>
                <c:pt idx="30453">
                  <c:v>99.64</c:v>
                </c:pt>
                <c:pt idx="30454">
                  <c:v>100.98</c:v>
                </c:pt>
                <c:pt idx="30455">
                  <c:v>101.33</c:v>
                </c:pt>
                <c:pt idx="30456">
                  <c:v>96.04</c:v>
                </c:pt>
                <c:pt idx="30457">
                  <c:v>98.89</c:v>
                </c:pt>
                <c:pt idx="30458">
                  <c:v>99.92</c:v>
                </c:pt>
                <c:pt idx="30459">
                  <c:v>101.35</c:v>
                </c:pt>
                <c:pt idx="30460">
                  <c:v>83.82</c:v>
                </c:pt>
                <c:pt idx="30461">
                  <c:v>82.27</c:v>
                </c:pt>
                <c:pt idx="30462">
                  <c:v>82.35</c:v>
                </c:pt>
                <c:pt idx="30463">
                  <c:v>79.06</c:v>
                </c:pt>
                <c:pt idx="30464">
                  <c:v>76.760000000000005</c:v>
                </c:pt>
                <c:pt idx="30465">
                  <c:v>80.48</c:v>
                </c:pt>
                <c:pt idx="30466">
                  <c:v>83.9</c:v>
                </c:pt>
                <c:pt idx="30467">
                  <c:v>94.06</c:v>
                </c:pt>
                <c:pt idx="30468">
                  <c:v>74.58</c:v>
                </c:pt>
                <c:pt idx="30469">
                  <c:v>74.64</c:v>
                </c:pt>
                <c:pt idx="30470">
                  <c:v>75.86</c:v>
                </c:pt>
                <c:pt idx="30471">
                  <c:v>76.650000000000006</c:v>
                </c:pt>
                <c:pt idx="30472">
                  <c:v>76.73</c:v>
                </c:pt>
                <c:pt idx="30473">
                  <c:v>77.02</c:v>
                </c:pt>
                <c:pt idx="30474">
                  <c:v>77.099999999999994</c:v>
                </c:pt>
                <c:pt idx="30475">
                  <c:v>77.260000000000005</c:v>
                </c:pt>
                <c:pt idx="30476">
                  <c:v>75.66</c:v>
                </c:pt>
                <c:pt idx="30477">
                  <c:v>75.47</c:v>
                </c:pt>
                <c:pt idx="30478">
                  <c:v>75.959999999999994</c:v>
                </c:pt>
                <c:pt idx="30479">
                  <c:v>82.86</c:v>
                </c:pt>
                <c:pt idx="30480">
                  <c:v>95.89</c:v>
                </c:pt>
                <c:pt idx="30481">
                  <c:v>97.36</c:v>
                </c:pt>
                <c:pt idx="30482">
                  <c:v>96.89</c:v>
                </c:pt>
                <c:pt idx="30483">
                  <c:v>95.45</c:v>
                </c:pt>
                <c:pt idx="30484">
                  <c:v>95.95</c:v>
                </c:pt>
                <c:pt idx="30485">
                  <c:v>96.83</c:v>
                </c:pt>
                <c:pt idx="30486">
                  <c:v>97.34</c:v>
                </c:pt>
                <c:pt idx="30487">
                  <c:v>98.38</c:v>
                </c:pt>
                <c:pt idx="30488">
                  <c:v>92.33</c:v>
                </c:pt>
                <c:pt idx="30489">
                  <c:v>89.66</c:v>
                </c:pt>
                <c:pt idx="30490">
                  <c:v>87.32</c:v>
                </c:pt>
                <c:pt idx="30491">
                  <c:v>87.2</c:v>
                </c:pt>
                <c:pt idx="30492">
                  <c:v>90.27</c:v>
                </c:pt>
                <c:pt idx="30493">
                  <c:v>85.73</c:v>
                </c:pt>
                <c:pt idx="30494">
                  <c:v>87.08</c:v>
                </c:pt>
                <c:pt idx="30495">
                  <c:v>91.68</c:v>
                </c:pt>
                <c:pt idx="30496">
                  <c:v>92.27</c:v>
                </c:pt>
                <c:pt idx="30497">
                  <c:v>94.26</c:v>
                </c:pt>
                <c:pt idx="30498">
                  <c:v>101.17</c:v>
                </c:pt>
                <c:pt idx="30499">
                  <c:v>96.1</c:v>
                </c:pt>
                <c:pt idx="30500">
                  <c:v>95.1</c:v>
                </c:pt>
                <c:pt idx="30501">
                  <c:v>95.49</c:v>
                </c:pt>
                <c:pt idx="30502">
                  <c:v>96.14</c:v>
                </c:pt>
                <c:pt idx="30503">
                  <c:v>96.81</c:v>
                </c:pt>
                <c:pt idx="30504">
                  <c:v>97.38</c:v>
                </c:pt>
                <c:pt idx="30505">
                  <c:v>98.99</c:v>
                </c:pt>
                <c:pt idx="30506">
                  <c:v>97.62</c:v>
                </c:pt>
                <c:pt idx="30507">
                  <c:v>96.28</c:v>
                </c:pt>
                <c:pt idx="30508">
                  <c:v>94.22</c:v>
                </c:pt>
                <c:pt idx="30509">
                  <c:v>96.28</c:v>
                </c:pt>
                <c:pt idx="30510">
                  <c:v>98.05</c:v>
                </c:pt>
                <c:pt idx="30511">
                  <c:v>98.68</c:v>
                </c:pt>
                <c:pt idx="30512">
                  <c:v>99.4</c:v>
                </c:pt>
                <c:pt idx="30513">
                  <c:v>100.11</c:v>
                </c:pt>
                <c:pt idx="30514">
                  <c:v>100.78</c:v>
                </c:pt>
                <c:pt idx="30515">
                  <c:v>101.15</c:v>
                </c:pt>
                <c:pt idx="30516">
                  <c:v>101.57</c:v>
                </c:pt>
                <c:pt idx="30517">
                  <c:v>102.08</c:v>
                </c:pt>
                <c:pt idx="30518">
                  <c:v>102.94</c:v>
                </c:pt>
                <c:pt idx="30519">
                  <c:v>103.34</c:v>
                </c:pt>
                <c:pt idx="30520">
                  <c:v>103.77</c:v>
                </c:pt>
                <c:pt idx="30521">
                  <c:v>104.42</c:v>
                </c:pt>
                <c:pt idx="30522">
                  <c:v>105.03</c:v>
                </c:pt>
                <c:pt idx="30523">
                  <c:v>105.32</c:v>
                </c:pt>
                <c:pt idx="30524">
                  <c:v>105.77</c:v>
                </c:pt>
                <c:pt idx="30525">
                  <c:v>106.28</c:v>
                </c:pt>
                <c:pt idx="30526">
                  <c:v>107.91</c:v>
                </c:pt>
                <c:pt idx="30527">
                  <c:v>109.8</c:v>
                </c:pt>
                <c:pt idx="30528">
                  <c:v>108.46</c:v>
                </c:pt>
                <c:pt idx="30529">
                  <c:v>113.2</c:v>
                </c:pt>
                <c:pt idx="30530">
                  <c:v>113.95</c:v>
                </c:pt>
                <c:pt idx="30531">
                  <c:v>109.05</c:v>
                </c:pt>
                <c:pt idx="30532">
                  <c:v>112.18</c:v>
                </c:pt>
                <c:pt idx="30533">
                  <c:v>114.07</c:v>
                </c:pt>
                <c:pt idx="30534">
                  <c:v>101.55</c:v>
                </c:pt>
                <c:pt idx="30535">
                  <c:v>96.95</c:v>
                </c:pt>
                <c:pt idx="30536">
                  <c:v>99.92</c:v>
                </c:pt>
                <c:pt idx="30537">
                  <c:v>98.44</c:v>
                </c:pt>
                <c:pt idx="30538">
                  <c:v>86.75</c:v>
                </c:pt>
                <c:pt idx="30539">
                  <c:v>83.25</c:v>
                </c:pt>
                <c:pt idx="30540">
                  <c:v>83.96</c:v>
                </c:pt>
                <c:pt idx="30541">
                  <c:v>101.9</c:v>
                </c:pt>
                <c:pt idx="30542">
                  <c:v>93.69</c:v>
                </c:pt>
                <c:pt idx="30543">
                  <c:v>80.28</c:v>
                </c:pt>
                <c:pt idx="30544">
                  <c:v>76.78</c:v>
                </c:pt>
                <c:pt idx="30545">
                  <c:v>76.61</c:v>
                </c:pt>
                <c:pt idx="30546">
                  <c:v>66.66</c:v>
                </c:pt>
                <c:pt idx="30547">
                  <c:v>68.84</c:v>
                </c:pt>
                <c:pt idx="30548">
                  <c:v>56.8</c:v>
                </c:pt>
                <c:pt idx="30549">
                  <c:v>56.95</c:v>
                </c:pt>
                <c:pt idx="30550">
                  <c:v>57.03</c:v>
                </c:pt>
                <c:pt idx="30551">
                  <c:v>57.11</c:v>
                </c:pt>
                <c:pt idx="30552">
                  <c:v>57.25</c:v>
                </c:pt>
                <c:pt idx="30553">
                  <c:v>57.39</c:v>
                </c:pt>
                <c:pt idx="30554">
                  <c:v>57.5</c:v>
                </c:pt>
                <c:pt idx="30555">
                  <c:v>57.54</c:v>
                </c:pt>
                <c:pt idx="30556">
                  <c:v>53.14</c:v>
                </c:pt>
                <c:pt idx="30557">
                  <c:v>53.28</c:v>
                </c:pt>
                <c:pt idx="30558">
                  <c:v>53.48</c:v>
                </c:pt>
                <c:pt idx="30559">
                  <c:v>53.77</c:v>
                </c:pt>
                <c:pt idx="30560">
                  <c:v>53.91</c:v>
                </c:pt>
                <c:pt idx="30561">
                  <c:v>53.3</c:v>
                </c:pt>
                <c:pt idx="30562">
                  <c:v>52.61</c:v>
                </c:pt>
                <c:pt idx="30563">
                  <c:v>59.96</c:v>
                </c:pt>
                <c:pt idx="30564">
                  <c:v>59.94</c:v>
                </c:pt>
                <c:pt idx="30565">
                  <c:v>59.27</c:v>
                </c:pt>
                <c:pt idx="30566">
                  <c:v>71.48</c:v>
                </c:pt>
                <c:pt idx="30567">
                  <c:v>77.92</c:v>
                </c:pt>
                <c:pt idx="30568">
                  <c:v>72.52</c:v>
                </c:pt>
                <c:pt idx="30569">
                  <c:v>71.75</c:v>
                </c:pt>
                <c:pt idx="30570">
                  <c:v>71.930000000000007</c:v>
                </c:pt>
                <c:pt idx="30571">
                  <c:v>72.48</c:v>
                </c:pt>
                <c:pt idx="30572">
                  <c:v>72.95</c:v>
                </c:pt>
                <c:pt idx="30573">
                  <c:v>73.290000000000006</c:v>
                </c:pt>
                <c:pt idx="30574">
                  <c:v>73.33</c:v>
                </c:pt>
                <c:pt idx="30575">
                  <c:v>64.38</c:v>
                </c:pt>
                <c:pt idx="30576">
                  <c:v>46.89</c:v>
                </c:pt>
                <c:pt idx="30577">
                  <c:v>47.48</c:v>
                </c:pt>
                <c:pt idx="30578">
                  <c:v>48.15</c:v>
                </c:pt>
                <c:pt idx="30579">
                  <c:v>48.96</c:v>
                </c:pt>
                <c:pt idx="30580">
                  <c:v>49.74</c:v>
                </c:pt>
                <c:pt idx="30581">
                  <c:v>50.63</c:v>
                </c:pt>
                <c:pt idx="30582">
                  <c:v>51.59</c:v>
                </c:pt>
                <c:pt idx="30583">
                  <c:v>52.73</c:v>
                </c:pt>
                <c:pt idx="30584">
                  <c:v>53.79</c:v>
                </c:pt>
                <c:pt idx="30585">
                  <c:v>54.81</c:v>
                </c:pt>
                <c:pt idx="30586">
                  <c:v>55.62</c:v>
                </c:pt>
                <c:pt idx="30587">
                  <c:v>56.19</c:v>
                </c:pt>
                <c:pt idx="30588">
                  <c:v>56.66</c:v>
                </c:pt>
                <c:pt idx="30589">
                  <c:v>64.72</c:v>
                </c:pt>
                <c:pt idx="30590">
                  <c:v>68.39</c:v>
                </c:pt>
                <c:pt idx="30591">
                  <c:v>56.56</c:v>
                </c:pt>
                <c:pt idx="30592">
                  <c:v>54.67</c:v>
                </c:pt>
                <c:pt idx="30593">
                  <c:v>55.36</c:v>
                </c:pt>
                <c:pt idx="30594">
                  <c:v>53.71</c:v>
                </c:pt>
                <c:pt idx="30595">
                  <c:v>54.24</c:v>
                </c:pt>
                <c:pt idx="30596">
                  <c:v>54.83</c:v>
                </c:pt>
                <c:pt idx="30597">
                  <c:v>55.36</c:v>
                </c:pt>
                <c:pt idx="30598">
                  <c:v>55.66</c:v>
                </c:pt>
                <c:pt idx="30599">
                  <c:v>56.17</c:v>
                </c:pt>
                <c:pt idx="30600">
                  <c:v>51.65</c:v>
                </c:pt>
                <c:pt idx="30601">
                  <c:v>44.83</c:v>
                </c:pt>
                <c:pt idx="30602">
                  <c:v>43.41</c:v>
                </c:pt>
                <c:pt idx="30603">
                  <c:v>38.700000000000003</c:v>
                </c:pt>
                <c:pt idx="30604">
                  <c:v>38.89</c:v>
                </c:pt>
                <c:pt idx="30605">
                  <c:v>39.01</c:v>
                </c:pt>
                <c:pt idx="30606">
                  <c:v>39.229999999999997</c:v>
                </c:pt>
                <c:pt idx="30607">
                  <c:v>40.47</c:v>
                </c:pt>
                <c:pt idx="30608">
                  <c:v>71.62</c:v>
                </c:pt>
                <c:pt idx="30609">
                  <c:v>82.17</c:v>
                </c:pt>
                <c:pt idx="30610">
                  <c:v>73.069999999999993</c:v>
                </c:pt>
                <c:pt idx="30611">
                  <c:v>74.069999999999993</c:v>
                </c:pt>
                <c:pt idx="30612">
                  <c:v>74.98</c:v>
                </c:pt>
                <c:pt idx="30613">
                  <c:v>75.739999999999995</c:v>
                </c:pt>
                <c:pt idx="30614">
                  <c:v>77.489999999999995</c:v>
                </c:pt>
                <c:pt idx="30615">
                  <c:v>79.540000000000006</c:v>
                </c:pt>
                <c:pt idx="30616">
                  <c:v>79.61</c:v>
                </c:pt>
                <c:pt idx="30617">
                  <c:v>80.709999999999994</c:v>
                </c:pt>
                <c:pt idx="30618">
                  <c:v>81.44</c:v>
                </c:pt>
                <c:pt idx="30619">
                  <c:v>80.44</c:v>
                </c:pt>
                <c:pt idx="30620">
                  <c:v>79.59</c:v>
                </c:pt>
                <c:pt idx="30621">
                  <c:v>79.69</c:v>
                </c:pt>
                <c:pt idx="30622">
                  <c:v>79.83</c:v>
                </c:pt>
                <c:pt idx="30623">
                  <c:v>80.11</c:v>
                </c:pt>
                <c:pt idx="30624">
                  <c:v>77.98</c:v>
                </c:pt>
                <c:pt idx="30625">
                  <c:v>74.33</c:v>
                </c:pt>
                <c:pt idx="30626">
                  <c:v>74.09</c:v>
                </c:pt>
                <c:pt idx="30627">
                  <c:v>74.5</c:v>
                </c:pt>
                <c:pt idx="30628">
                  <c:v>74.8</c:v>
                </c:pt>
                <c:pt idx="30629">
                  <c:v>75.31</c:v>
                </c:pt>
                <c:pt idx="30630">
                  <c:v>75.739999999999995</c:v>
                </c:pt>
                <c:pt idx="30631">
                  <c:v>76.31</c:v>
                </c:pt>
                <c:pt idx="30632">
                  <c:v>77.349999999999994</c:v>
                </c:pt>
                <c:pt idx="30633">
                  <c:v>75.349999999999994</c:v>
                </c:pt>
                <c:pt idx="30634">
                  <c:v>74.739999999999995</c:v>
                </c:pt>
                <c:pt idx="30635">
                  <c:v>75.569999999999993</c:v>
                </c:pt>
                <c:pt idx="30636">
                  <c:v>76.12</c:v>
                </c:pt>
                <c:pt idx="30637">
                  <c:v>76.67</c:v>
                </c:pt>
                <c:pt idx="30638">
                  <c:v>77.22</c:v>
                </c:pt>
                <c:pt idx="30639">
                  <c:v>77.63</c:v>
                </c:pt>
                <c:pt idx="30640">
                  <c:v>77.92</c:v>
                </c:pt>
                <c:pt idx="30641">
                  <c:v>77.790000000000006</c:v>
                </c:pt>
                <c:pt idx="30642">
                  <c:v>79.180000000000007</c:v>
                </c:pt>
                <c:pt idx="30643">
                  <c:v>77.510000000000005</c:v>
                </c:pt>
                <c:pt idx="30644">
                  <c:v>78.260000000000005</c:v>
                </c:pt>
                <c:pt idx="30645">
                  <c:v>79.2</c:v>
                </c:pt>
                <c:pt idx="30646">
                  <c:v>71.599999999999994</c:v>
                </c:pt>
                <c:pt idx="30647">
                  <c:v>71.44</c:v>
                </c:pt>
                <c:pt idx="30648">
                  <c:v>71.89</c:v>
                </c:pt>
                <c:pt idx="30649">
                  <c:v>71.75</c:v>
                </c:pt>
                <c:pt idx="30650">
                  <c:v>71.52</c:v>
                </c:pt>
                <c:pt idx="30651">
                  <c:v>64.09</c:v>
                </c:pt>
                <c:pt idx="30652">
                  <c:v>63.24</c:v>
                </c:pt>
                <c:pt idx="30653">
                  <c:v>63.34</c:v>
                </c:pt>
                <c:pt idx="30654">
                  <c:v>63.54</c:v>
                </c:pt>
                <c:pt idx="30655">
                  <c:v>53.34</c:v>
                </c:pt>
                <c:pt idx="30656">
                  <c:v>48.37</c:v>
                </c:pt>
                <c:pt idx="30657">
                  <c:v>52.55</c:v>
                </c:pt>
                <c:pt idx="30658">
                  <c:v>51.14</c:v>
                </c:pt>
                <c:pt idx="30659">
                  <c:v>44.89</c:v>
                </c:pt>
                <c:pt idx="30660">
                  <c:v>40.049999999999997</c:v>
                </c:pt>
                <c:pt idx="30661">
                  <c:v>36.479999999999997</c:v>
                </c:pt>
                <c:pt idx="30662">
                  <c:v>35.450000000000003</c:v>
                </c:pt>
                <c:pt idx="30663">
                  <c:v>35.729999999999997</c:v>
                </c:pt>
                <c:pt idx="30664">
                  <c:v>36</c:v>
                </c:pt>
                <c:pt idx="30665">
                  <c:v>36.380000000000003</c:v>
                </c:pt>
                <c:pt idx="30666">
                  <c:v>36.79</c:v>
                </c:pt>
                <c:pt idx="30667">
                  <c:v>37.07</c:v>
                </c:pt>
                <c:pt idx="30668">
                  <c:v>37.54</c:v>
                </c:pt>
                <c:pt idx="30669">
                  <c:v>37.71</c:v>
                </c:pt>
                <c:pt idx="30670">
                  <c:v>38.03</c:v>
                </c:pt>
                <c:pt idx="30671">
                  <c:v>38.479999999999997</c:v>
                </c:pt>
                <c:pt idx="30672">
                  <c:v>38.76</c:v>
                </c:pt>
                <c:pt idx="30673">
                  <c:v>39.03</c:v>
                </c:pt>
                <c:pt idx="30674">
                  <c:v>39.33</c:v>
                </c:pt>
                <c:pt idx="30675">
                  <c:v>55.93</c:v>
                </c:pt>
                <c:pt idx="30676">
                  <c:v>68.16</c:v>
                </c:pt>
                <c:pt idx="30677">
                  <c:v>67.84</c:v>
                </c:pt>
                <c:pt idx="30678">
                  <c:v>67.63</c:v>
                </c:pt>
                <c:pt idx="30679">
                  <c:v>67.31</c:v>
                </c:pt>
                <c:pt idx="30680">
                  <c:v>67.13</c:v>
                </c:pt>
                <c:pt idx="30681">
                  <c:v>53.4</c:v>
                </c:pt>
                <c:pt idx="30682">
                  <c:v>52.04</c:v>
                </c:pt>
                <c:pt idx="30683">
                  <c:v>51.96</c:v>
                </c:pt>
                <c:pt idx="30684">
                  <c:v>52.16</c:v>
                </c:pt>
                <c:pt idx="30685">
                  <c:v>52.45</c:v>
                </c:pt>
                <c:pt idx="30686">
                  <c:v>51.86</c:v>
                </c:pt>
                <c:pt idx="30687">
                  <c:v>49.11</c:v>
                </c:pt>
                <c:pt idx="30688">
                  <c:v>49.17</c:v>
                </c:pt>
                <c:pt idx="30689">
                  <c:v>49.29</c:v>
                </c:pt>
                <c:pt idx="30690">
                  <c:v>49.35</c:v>
                </c:pt>
                <c:pt idx="30691">
                  <c:v>49.39</c:v>
                </c:pt>
                <c:pt idx="30692">
                  <c:v>49.45</c:v>
                </c:pt>
                <c:pt idx="30693">
                  <c:v>49.58</c:v>
                </c:pt>
                <c:pt idx="30694">
                  <c:v>49.74</c:v>
                </c:pt>
                <c:pt idx="30695">
                  <c:v>49.96</c:v>
                </c:pt>
                <c:pt idx="30696">
                  <c:v>49.98</c:v>
                </c:pt>
                <c:pt idx="30697">
                  <c:v>62.26</c:v>
                </c:pt>
                <c:pt idx="30698">
                  <c:v>60.83</c:v>
                </c:pt>
                <c:pt idx="30699">
                  <c:v>61.12</c:v>
                </c:pt>
                <c:pt idx="30700">
                  <c:v>61.55</c:v>
                </c:pt>
                <c:pt idx="30701">
                  <c:v>61.87</c:v>
                </c:pt>
                <c:pt idx="30702">
                  <c:v>62.1</c:v>
                </c:pt>
                <c:pt idx="30703">
                  <c:v>62.32</c:v>
                </c:pt>
                <c:pt idx="30704">
                  <c:v>62.56</c:v>
                </c:pt>
                <c:pt idx="30705">
                  <c:v>62.83</c:v>
                </c:pt>
                <c:pt idx="30706">
                  <c:v>56.86</c:v>
                </c:pt>
                <c:pt idx="30707">
                  <c:v>53.59</c:v>
                </c:pt>
                <c:pt idx="30708">
                  <c:v>54.03</c:v>
                </c:pt>
                <c:pt idx="30709">
                  <c:v>71.36</c:v>
                </c:pt>
                <c:pt idx="30710">
                  <c:v>79.790000000000006</c:v>
                </c:pt>
                <c:pt idx="30711">
                  <c:v>98.83</c:v>
                </c:pt>
                <c:pt idx="30712">
                  <c:v>90.64</c:v>
                </c:pt>
                <c:pt idx="30713">
                  <c:v>84.43</c:v>
                </c:pt>
                <c:pt idx="30714">
                  <c:v>85.22</c:v>
                </c:pt>
                <c:pt idx="30715">
                  <c:v>86.12</c:v>
                </c:pt>
                <c:pt idx="30716">
                  <c:v>72.17</c:v>
                </c:pt>
                <c:pt idx="30717">
                  <c:v>71.95</c:v>
                </c:pt>
                <c:pt idx="30718">
                  <c:v>72.760000000000005</c:v>
                </c:pt>
                <c:pt idx="30719">
                  <c:v>73.58</c:v>
                </c:pt>
                <c:pt idx="30720">
                  <c:v>74.45</c:v>
                </c:pt>
                <c:pt idx="30721">
                  <c:v>75.17</c:v>
                </c:pt>
                <c:pt idx="30722">
                  <c:v>71.56</c:v>
                </c:pt>
                <c:pt idx="30723">
                  <c:v>72.52</c:v>
                </c:pt>
                <c:pt idx="30724">
                  <c:v>73.48</c:v>
                </c:pt>
                <c:pt idx="30725">
                  <c:v>74.37</c:v>
                </c:pt>
                <c:pt idx="30726">
                  <c:v>75.37</c:v>
                </c:pt>
                <c:pt idx="30727">
                  <c:v>76.47</c:v>
                </c:pt>
                <c:pt idx="30728">
                  <c:v>77.41</c:v>
                </c:pt>
                <c:pt idx="30729">
                  <c:v>78.239999999999995</c:v>
                </c:pt>
                <c:pt idx="30730">
                  <c:v>82.42</c:v>
                </c:pt>
                <c:pt idx="30731">
                  <c:v>100.27</c:v>
                </c:pt>
                <c:pt idx="30732">
                  <c:v>103.37</c:v>
                </c:pt>
                <c:pt idx="30733">
                  <c:v>108.56</c:v>
                </c:pt>
                <c:pt idx="30734">
                  <c:v>107.36</c:v>
                </c:pt>
                <c:pt idx="30735">
                  <c:v>107.31</c:v>
                </c:pt>
                <c:pt idx="30736">
                  <c:v>107.27</c:v>
                </c:pt>
                <c:pt idx="30737">
                  <c:v>94.61</c:v>
                </c:pt>
                <c:pt idx="30738">
                  <c:v>101.86</c:v>
                </c:pt>
                <c:pt idx="30739">
                  <c:v>98.91</c:v>
                </c:pt>
                <c:pt idx="30740">
                  <c:v>96.63</c:v>
                </c:pt>
                <c:pt idx="30741">
                  <c:v>94.04</c:v>
                </c:pt>
                <c:pt idx="30742">
                  <c:v>100.98</c:v>
                </c:pt>
                <c:pt idx="30743">
                  <c:v>94.77</c:v>
                </c:pt>
                <c:pt idx="30744">
                  <c:v>86.63</c:v>
                </c:pt>
                <c:pt idx="30745">
                  <c:v>72.599999999999994</c:v>
                </c:pt>
                <c:pt idx="30746">
                  <c:v>63.54</c:v>
                </c:pt>
                <c:pt idx="30747">
                  <c:v>63.75</c:v>
                </c:pt>
                <c:pt idx="30748">
                  <c:v>63.99</c:v>
                </c:pt>
                <c:pt idx="30749">
                  <c:v>64.05</c:v>
                </c:pt>
                <c:pt idx="30750">
                  <c:v>64.540000000000006</c:v>
                </c:pt>
                <c:pt idx="30751">
                  <c:v>61.3</c:v>
                </c:pt>
                <c:pt idx="30752">
                  <c:v>60.51</c:v>
                </c:pt>
                <c:pt idx="30753">
                  <c:v>60.37</c:v>
                </c:pt>
                <c:pt idx="30754">
                  <c:v>59.9</c:v>
                </c:pt>
                <c:pt idx="30755">
                  <c:v>58.98</c:v>
                </c:pt>
                <c:pt idx="30756">
                  <c:v>58.74</c:v>
                </c:pt>
                <c:pt idx="30757">
                  <c:v>58.68</c:v>
                </c:pt>
                <c:pt idx="30758">
                  <c:v>58.82</c:v>
                </c:pt>
                <c:pt idx="30759">
                  <c:v>59.29</c:v>
                </c:pt>
                <c:pt idx="30760">
                  <c:v>60.37</c:v>
                </c:pt>
                <c:pt idx="30761">
                  <c:v>59.55</c:v>
                </c:pt>
                <c:pt idx="30762">
                  <c:v>52.75</c:v>
                </c:pt>
                <c:pt idx="30763">
                  <c:v>53.24</c:v>
                </c:pt>
                <c:pt idx="30764">
                  <c:v>53.79</c:v>
                </c:pt>
                <c:pt idx="30765">
                  <c:v>54.48</c:v>
                </c:pt>
                <c:pt idx="30766">
                  <c:v>55.26</c:v>
                </c:pt>
                <c:pt idx="30767">
                  <c:v>55.97</c:v>
                </c:pt>
                <c:pt idx="30768">
                  <c:v>56.13</c:v>
                </c:pt>
                <c:pt idx="30769">
                  <c:v>36.869999999999997</c:v>
                </c:pt>
                <c:pt idx="30770">
                  <c:v>36.869999999999997</c:v>
                </c:pt>
                <c:pt idx="30771">
                  <c:v>36.93</c:v>
                </c:pt>
                <c:pt idx="30772">
                  <c:v>31.13</c:v>
                </c:pt>
                <c:pt idx="30773">
                  <c:v>29.725000000000001</c:v>
                </c:pt>
                <c:pt idx="30774">
                  <c:v>29.725000000000001</c:v>
                </c:pt>
                <c:pt idx="30775">
                  <c:v>29.725000000000001</c:v>
                </c:pt>
                <c:pt idx="30776">
                  <c:v>29.745000000000001</c:v>
                </c:pt>
                <c:pt idx="30777">
                  <c:v>29.704999999999998</c:v>
                </c:pt>
                <c:pt idx="30778">
                  <c:v>29.745000000000001</c:v>
                </c:pt>
                <c:pt idx="30779">
                  <c:v>29.704999999999998</c:v>
                </c:pt>
                <c:pt idx="30780">
                  <c:v>29.745000000000001</c:v>
                </c:pt>
                <c:pt idx="30781">
                  <c:v>29.725000000000001</c:v>
                </c:pt>
                <c:pt idx="30782">
                  <c:v>29.725000000000001</c:v>
                </c:pt>
                <c:pt idx="30783">
                  <c:v>29.725000000000001</c:v>
                </c:pt>
                <c:pt idx="30784">
                  <c:v>29.684000000000001</c:v>
                </c:pt>
                <c:pt idx="30785">
                  <c:v>29.704999999999998</c:v>
                </c:pt>
                <c:pt idx="30786">
                  <c:v>29.664000000000001</c:v>
                </c:pt>
                <c:pt idx="30787">
                  <c:v>29.684000000000001</c:v>
                </c:pt>
                <c:pt idx="30788">
                  <c:v>29.684000000000001</c:v>
                </c:pt>
                <c:pt idx="30789">
                  <c:v>29.664000000000001</c:v>
                </c:pt>
                <c:pt idx="30790">
                  <c:v>29.684000000000001</c:v>
                </c:pt>
                <c:pt idx="30791">
                  <c:v>29.704999999999998</c:v>
                </c:pt>
                <c:pt idx="30792">
                  <c:v>29.684000000000001</c:v>
                </c:pt>
                <c:pt idx="30793">
                  <c:v>29.704999999999998</c:v>
                </c:pt>
                <c:pt idx="30794">
                  <c:v>29.704999999999998</c:v>
                </c:pt>
                <c:pt idx="30795">
                  <c:v>29.704999999999998</c:v>
                </c:pt>
                <c:pt idx="30796">
                  <c:v>29.664000000000001</c:v>
                </c:pt>
                <c:pt idx="30797">
                  <c:v>29.725000000000001</c:v>
                </c:pt>
                <c:pt idx="30798">
                  <c:v>29.664000000000001</c:v>
                </c:pt>
                <c:pt idx="30799">
                  <c:v>29.684000000000001</c:v>
                </c:pt>
                <c:pt idx="30800">
                  <c:v>29.684000000000001</c:v>
                </c:pt>
                <c:pt idx="30801">
                  <c:v>29.704999999999998</c:v>
                </c:pt>
                <c:pt idx="30802">
                  <c:v>29.684000000000001</c:v>
                </c:pt>
                <c:pt idx="30803">
                  <c:v>29.704999999999998</c:v>
                </c:pt>
                <c:pt idx="30804">
                  <c:v>29.704999999999998</c:v>
                </c:pt>
                <c:pt idx="30805">
                  <c:v>29.684000000000001</c:v>
                </c:pt>
                <c:pt idx="30806">
                  <c:v>29.704999999999998</c:v>
                </c:pt>
                <c:pt idx="30807">
                  <c:v>29.704999999999998</c:v>
                </c:pt>
                <c:pt idx="30808">
                  <c:v>38.78</c:v>
                </c:pt>
                <c:pt idx="30809">
                  <c:v>37.85</c:v>
                </c:pt>
                <c:pt idx="30810">
                  <c:v>34.450000000000003</c:v>
                </c:pt>
                <c:pt idx="30811">
                  <c:v>34.67</c:v>
                </c:pt>
                <c:pt idx="30812">
                  <c:v>34.96</c:v>
                </c:pt>
                <c:pt idx="30813">
                  <c:v>35.26</c:v>
                </c:pt>
                <c:pt idx="30814">
                  <c:v>35.590000000000003</c:v>
                </c:pt>
                <c:pt idx="30815">
                  <c:v>35.93</c:v>
                </c:pt>
                <c:pt idx="30816">
                  <c:v>39.479999999999997</c:v>
                </c:pt>
                <c:pt idx="30817">
                  <c:v>60.08</c:v>
                </c:pt>
                <c:pt idx="30818">
                  <c:v>56.33</c:v>
                </c:pt>
                <c:pt idx="30819">
                  <c:v>57.52</c:v>
                </c:pt>
                <c:pt idx="30820">
                  <c:v>58.59</c:v>
                </c:pt>
                <c:pt idx="30821">
                  <c:v>59.71</c:v>
                </c:pt>
                <c:pt idx="30822">
                  <c:v>66.209999999999994</c:v>
                </c:pt>
                <c:pt idx="30823">
                  <c:v>87.87</c:v>
                </c:pt>
                <c:pt idx="30824">
                  <c:v>82.56</c:v>
                </c:pt>
                <c:pt idx="30825">
                  <c:v>83.13</c:v>
                </c:pt>
                <c:pt idx="30826">
                  <c:v>83.49</c:v>
                </c:pt>
                <c:pt idx="30827">
                  <c:v>83.84</c:v>
                </c:pt>
                <c:pt idx="30828">
                  <c:v>84.11</c:v>
                </c:pt>
                <c:pt idx="30829">
                  <c:v>84.35</c:v>
                </c:pt>
                <c:pt idx="30830">
                  <c:v>84.51</c:v>
                </c:pt>
                <c:pt idx="30831">
                  <c:v>84.76</c:v>
                </c:pt>
                <c:pt idx="30832">
                  <c:v>84.96</c:v>
                </c:pt>
                <c:pt idx="30833">
                  <c:v>85.25</c:v>
                </c:pt>
                <c:pt idx="30834">
                  <c:v>85.43</c:v>
                </c:pt>
                <c:pt idx="30835">
                  <c:v>76.23</c:v>
                </c:pt>
                <c:pt idx="30836">
                  <c:v>76.569999999999993</c:v>
                </c:pt>
                <c:pt idx="30837">
                  <c:v>77.12</c:v>
                </c:pt>
                <c:pt idx="30838">
                  <c:v>77.61</c:v>
                </c:pt>
                <c:pt idx="30839">
                  <c:v>74.599999999999994</c:v>
                </c:pt>
                <c:pt idx="30840">
                  <c:v>70.48</c:v>
                </c:pt>
                <c:pt idx="30841">
                  <c:v>71.2</c:v>
                </c:pt>
                <c:pt idx="30842">
                  <c:v>71.42</c:v>
                </c:pt>
                <c:pt idx="30843">
                  <c:v>71.709999999999994</c:v>
                </c:pt>
                <c:pt idx="30844">
                  <c:v>71.849999999999994</c:v>
                </c:pt>
                <c:pt idx="30845">
                  <c:v>72.260000000000005</c:v>
                </c:pt>
                <c:pt idx="30846">
                  <c:v>72.739999999999995</c:v>
                </c:pt>
                <c:pt idx="30847">
                  <c:v>73.150000000000006</c:v>
                </c:pt>
                <c:pt idx="30848">
                  <c:v>73.930000000000007</c:v>
                </c:pt>
                <c:pt idx="30849">
                  <c:v>74.52</c:v>
                </c:pt>
                <c:pt idx="30850">
                  <c:v>75.05</c:v>
                </c:pt>
                <c:pt idx="30851">
                  <c:v>66.58</c:v>
                </c:pt>
                <c:pt idx="30852">
                  <c:v>58.55</c:v>
                </c:pt>
                <c:pt idx="30853">
                  <c:v>58.74</c:v>
                </c:pt>
                <c:pt idx="30854">
                  <c:v>58.88</c:v>
                </c:pt>
                <c:pt idx="30855">
                  <c:v>59</c:v>
                </c:pt>
                <c:pt idx="30856">
                  <c:v>55.74</c:v>
                </c:pt>
                <c:pt idx="30857">
                  <c:v>44.97</c:v>
                </c:pt>
                <c:pt idx="30858">
                  <c:v>57.37</c:v>
                </c:pt>
                <c:pt idx="30859">
                  <c:v>51.88</c:v>
                </c:pt>
                <c:pt idx="30860">
                  <c:v>53.44</c:v>
                </c:pt>
                <c:pt idx="30861">
                  <c:v>60.41</c:v>
                </c:pt>
                <c:pt idx="30862">
                  <c:v>59.8</c:v>
                </c:pt>
                <c:pt idx="30863">
                  <c:v>48.54</c:v>
                </c:pt>
                <c:pt idx="30864">
                  <c:v>45.06</c:v>
                </c:pt>
                <c:pt idx="30865">
                  <c:v>66.510000000000005</c:v>
                </c:pt>
                <c:pt idx="30866">
                  <c:v>59.69</c:v>
                </c:pt>
                <c:pt idx="30867">
                  <c:v>57.9</c:v>
                </c:pt>
                <c:pt idx="30868">
                  <c:v>55.38</c:v>
                </c:pt>
                <c:pt idx="30869">
                  <c:v>56.29</c:v>
                </c:pt>
                <c:pt idx="30870">
                  <c:v>57.07</c:v>
                </c:pt>
                <c:pt idx="30871">
                  <c:v>47.38</c:v>
                </c:pt>
                <c:pt idx="30872">
                  <c:v>39.049999999999997</c:v>
                </c:pt>
                <c:pt idx="30873">
                  <c:v>39.229999999999997</c:v>
                </c:pt>
                <c:pt idx="30874">
                  <c:v>38.6</c:v>
                </c:pt>
                <c:pt idx="30875">
                  <c:v>33.94</c:v>
                </c:pt>
                <c:pt idx="30876">
                  <c:v>34.04</c:v>
                </c:pt>
                <c:pt idx="30877">
                  <c:v>34.1</c:v>
                </c:pt>
                <c:pt idx="30878">
                  <c:v>34.22</c:v>
                </c:pt>
                <c:pt idx="30879">
                  <c:v>34.33</c:v>
                </c:pt>
                <c:pt idx="30880">
                  <c:v>34.43</c:v>
                </c:pt>
                <c:pt idx="30881">
                  <c:v>34.630000000000003</c:v>
                </c:pt>
                <c:pt idx="30882">
                  <c:v>34.86</c:v>
                </c:pt>
                <c:pt idx="30883">
                  <c:v>35.119999999999997</c:v>
                </c:pt>
                <c:pt idx="30884">
                  <c:v>33.39</c:v>
                </c:pt>
                <c:pt idx="30885">
                  <c:v>29.725000000000001</c:v>
                </c:pt>
                <c:pt idx="30886">
                  <c:v>35.380000000000003</c:v>
                </c:pt>
                <c:pt idx="30887">
                  <c:v>35.24</c:v>
                </c:pt>
                <c:pt idx="30888">
                  <c:v>34.47</c:v>
                </c:pt>
                <c:pt idx="30889">
                  <c:v>34.61</c:v>
                </c:pt>
                <c:pt idx="30890">
                  <c:v>34.79</c:v>
                </c:pt>
                <c:pt idx="30891">
                  <c:v>35.04</c:v>
                </c:pt>
                <c:pt idx="30892">
                  <c:v>35.28</c:v>
                </c:pt>
                <c:pt idx="30893">
                  <c:v>35.549999999999997</c:v>
                </c:pt>
                <c:pt idx="30894">
                  <c:v>35.85</c:v>
                </c:pt>
                <c:pt idx="30895">
                  <c:v>36.299999999999997</c:v>
                </c:pt>
                <c:pt idx="30896">
                  <c:v>36.75</c:v>
                </c:pt>
                <c:pt idx="30897">
                  <c:v>37.22</c:v>
                </c:pt>
                <c:pt idx="30898">
                  <c:v>60.55</c:v>
                </c:pt>
                <c:pt idx="30899">
                  <c:v>60.2</c:v>
                </c:pt>
                <c:pt idx="30900">
                  <c:v>66.56</c:v>
                </c:pt>
                <c:pt idx="30901">
                  <c:v>63.2</c:v>
                </c:pt>
                <c:pt idx="30902">
                  <c:v>67.430000000000007</c:v>
                </c:pt>
                <c:pt idx="30903">
                  <c:v>67.819999999999993</c:v>
                </c:pt>
                <c:pt idx="30904">
                  <c:v>67.61</c:v>
                </c:pt>
                <c:pt idx="30905">
                  <c:v>67.349999999999994</c:v>
                </c:pt>
                <c:pt idx="30906">
                  <c:v>67.13</c:v>
                </c:pt>
                <c:pt idx="30907">
                  <c:v>66.84</c:v>
                </c:pt>
                <c:pt idx="30908">
                  <c:v>66.66</c:v>
                </c:pt>
                <c:pt idx="30909">
                  <c:v>66.56</c:v>
                </c:pt>
                <c:pt idx="30910">
                  <c:v>66.47</c:v>
                </c:pt>
                <c:pt idx="30911">
                  <c:v>66.66</c:v>
                </c:pt>
                <c:pt idx="30912">
                  <c:v>67.08</c:v>
                </c:pt>
                <c:pt idx="30913">
                  <c:v>67.45</c:v>
                </c:pt>
                <c:pt idx="30914">
                  <c:v>63.73</c:v>
                </c:pt>
                <c:pt idx="30915">
                  <c:v>62.2</c:v>
                </c:pt>
                <c:pt idx="30916">
                  <c:v>57.52</c:v>
                </c:pt>
                <c:pt idx="30917">
                  <c:v>56.07</c:v>
                </c:pt>
                <c:pt idx="30918">
                  <c:v>71.05</c:v>
                </c:pt>
                <c:pt idx="30919">
                  <c:v>74.94</c:v>
                </c:pt>
                <c:pt idx="30920">
                  <c:v>75.33</c:v>
                </c:pt>
                <c:pt idx="30921">
                  <c:v>75.900000000000006</c:v>
                </c:pt>
                <c:pt idx="30922">
                  <c:v>77.099999999999994</c:v>
                </c:pt>
                <c:pt idx="30923">
                  <c:v>78.319999999999993</c:v>
                </c:pt>
                <c:pt idx="30924">
                  <c:v>78.91</c:v>
                </c:pt>
                <c:pt idx="30925">
                  <c:v>75.489999999999995</c:v>
                </c:pt>
                <c:pt idx="30926">
                  <c:v>69.55</c:v>
                </c:pt>
                <c:pt idx="30927">
                  <c:v>57.88</c:v>
                </c:pt>
                <c:pt idx="30928">
                  <c:v>56.84</c:v>
                </c:pt>
                <c:pt idx="30929">
                  <c:v>56.38</c:v>
                </c:pt>
                <c:pt idx="30930">
                  <c:v>39.9</c:v>
                </c:pt>
                <c:pt idx="30931">
                  <c:v>34.880000000000003</c:v>
                </c:pt>
                <c:pt idx="30932">
                  <c:v>35.14</c:v>
                </c:pt>
                <c:pt idx="30933">
                  <c:v>35.49</c:v>
                </c:pt>
                <c:pt idx="30934">
                  <c:v>35.909999999999997</c:v>
                </c:pt>
                <c:pt idx="30935">
                  <c:v>36.32</c:v>
                </c:pt>
                <c:pt idx="30936">
                  <c:v>36.81</c:v>
                </c:pt>
                <c:pt idx="30937">
                  <c:v>32.33</c:v>
                </c:pt>
                <c:pt idx="30938">
                  <c:v>29.765999999999998</c:v>
                </c:pt>
                <c:pt idx="30939">
                  <c:v>29.765999999999998</c:v>
                </c:pt>
                <c:pt idx="30940">
                  <c:v>34.94</c:v>
                </c:pt>
                <c:pt idx="30941">
                  <c:v>45.1</c:v>
                </c:pt>
                <c:pt idx="30942">
                  <c:v>40.68</c:v>
                </c:pt>
                <c:pt idx="30943">
                  <c:v>40.82</c:v>
                </c:pt>
                <c:pt idx="30944">
                  <c:v>40.86</c:v>
                </c:pt>
                <c:pt idx="30945">
                  <c:v>40.92</c:v>
                </c:pt>
                <c:pt idx="30946">
                  <c:v>41</c:v>
                </c:pt>
                <c:pt idx="30947">
                  <c:v>41.07</c:v>
                </c:pt>
                <c:pt idx="30948">
                  <c:v>41.13</c:v>
                </c:pt>
                <c:pt idx="30949">
                  <c:v>41.13</c:v>
                </c:pt>
                <c:pt idx="30950">
                  <c:v>41.21</c:v>
                </c:pt>
                <c:pt idx="30951">
                  <c:v>56.56</c:v>
                </c:pt>
                <c:pt idx="30952">
                  <c:v>52</c:v>
                </c:pt>
                <c:pt idx="30953">
                  <c:v>51.77</c:v>
                </c:pt>
                <c:pt idx="30954">
                  <c:v>51.88</c:v>
                </c:pt>
                <c:pt idx="30955">
                  <c:v>52.12</c:v>
                </c:pt>
                <c:pt idx="30956">
                  <c:v>52.24</c:v>
                </c:pt>
                <c:pt idx="30957">
                  <c:v>52.41</c:v>
                </c:pt>
                <c:pt idx="30958">
                  <c:v>52.71</c:v>
                </c:pt>
                <c:pt idx="30959">
                  <c:v>53.02</c:v>
                </c:pt>
                <c:pt idx="30960">
                  <c:v>53.3</c:v>
                </c:pt>
                <c:pt idx="30961">
                  <c:v>53.57</c:v>
                </c:pt>
                <c:pt idx="30962">
                  <c:v>53.81</c:v>
                </c:pt>
                <c:pt idx="30963">
                  <c:v>54.05</c:v>
                </c:pt>
                <c:pt idx="30964">
                  <c:v>54.3</c:v>
                </c:pt>
                <c:pt idx="30965">
                  <c:v>54.81</c:v>
                </c:pt>
                <c:pt idx="30966">
                  <c:v>54.5</c:v>
                </c:pt>
                <c:pt idx="30967">
                  <c:v>49.96</c:v>
                </c:pt>
                <c:pt idx="30968">
                  <c:v>50.47</c:v>
                </c:pt>
                <c:pt idx="30969">
                  <c:v>50.9</c:v>
                </c:pt>
                <c:pt idx="30970">
                  <c:v>51.39</c:v>
                </c:pt>
                <c:pt idx="30971">
                  <c:v>52</c:v>
                </c:pt>
                <c:pt idx="30972">
                  <c:v>52.59</c:v>
                </c:pt>
                <c:pt idx="30973">
                  <c:v>53.28</c:v>
                </c:pt>
                <c:pt idx="30974">
                  <c:v>54.01</c:v>
                </c:pt>
                <c:pt idx="30975">
                  <c:v>54.79</c:v>
                </c:pt>
                <c:pt idx="30976">
                  <c:v>55.6</c:v>
                </c:pt>
                <c:pt idx="30977">
                  <c:v>56.52</c:v>
                </c:pt>
                <c:pt idx="30978">
                  <c:v>57.39</c:v>
                </c:pt>
                <c:pt idx="30979">
                  <c:v>58.29</c:v>
                </c:pt>
                <c:pt idx="30980">
                  <c:v>58.92</c:v>
                </c:pt>
                <c:pt idx="30981">
                  <c:v>59.49</c:v>
                </c:pt>
                <c:pt idx="30982">
                  <c:v>59.88</c:v>
                </c:pt>
                <c:pt idx="30983">
                  <c:v>60</c:v>
                </c:pt>
                <c:pt idx="30984">
                  <c:v>59.71</c:v>
                </c:pt>
                <c:pt idx="30985">
                  <c:v>59.51</c:v>
                </c:pt>
                <c:pt idx="30986">
                  <c:v>59.21</c:v>
                </c:pt>
                <c:pt idx="30987">
                  <c:v>58.37</c:v>
                </c:pt>
                <c:pt idx="30988">
                  <c:v>45.75</c:v>
                </c:pt>
                <c:pt idx="30989">
                  <c:v>37.79</c:v>
                </c:pt>
                <c:pt idx="30990">
                  <c:v>34.61</c:v>
                </c:pt>
                <c:pt idx="30991">
                  <c:v>34.69</c:v>
                </c:pt>
                <c:pt idx="30992">
                  <c:v>34.770000000000003</c:v>
                </c:pt>
                <c:pt idx="30993">
                  <c:v>34.92</c:v>
                </c:pt>
                <c:pt idx="30994">
                  <c:v>35.04</c:v>
                </c:pt>
                <c:pt idx="30995">
                  <c:v>35.22</c:v>
                </c:pt>
                <c:pt idx="30996">
                  <c:v>35.32</c:v>
                </c:pt>
                <c:pt idx="30997">
                  <c:v>35.49</c:v>
                </c:pt>
                <c:pt idx="30998">
                  <c:v>35.65</c:v>
                </c:pt>
                <c:pt idx="30999">
                  <c:v>35.770000000000003</c:v>
                </c:pt>
                <c:pt idx="31000">
                  <c:v>35.89</c:v>
                </c:pt>
                <c:pt idx="31001">
                  <c:v>36.020000000000003</c:v>
                </c:pt>
                <c:pt idx="31002">
                  <c:v>36.1</c:v>
                </c:pt>
                <c:pt idx="31003">
                  <c:v>36.200000000000003</c:v>
                </c:pt>
                <c:pt idx="31004">
                  <c:v>36.18</c:v>
                </c:pt>
                <c:pt idx="31005">
                  <c:v>33.31</c:v>
                </c:pt>
                <c:pt idx="31006">
                  <c:v>29.725000000000001</c:v>
                </c:pt>
                <c:pt idx="31007">
                  <c:v>29.725000000000001</c:v>
                </c:pt>
                <c:pt idx="31008">
                  <c:v>29.684000000000001</c:v>
                </c:pt>
                <c:pt idx="31009">
                  <c:v>29.725000000000001</c:v>
                </c:pt>
                <c:pt idx="31010">
                  <c:v>29.704999999999998</c:v>
                </c:pt>
                <c:pt idx="31011">
                  <c:v>29.745000000000001</c:v>
                </c:pt>
                <c:pt idx="31012">
                  <c:v>29.704999999999998</c:v>
                </c:pt>
                <c:pt idx="31013">
                  <c:v>29.725000000000001</c:v>
                </c:pt>
                <c:pt idx="31014">
                  <c:v>29.704999999999998</c:v>
                </c:pt>
                <c:pt idx="31015">
                  <c:v>29.704999999999998</c:v>
                </c:pt>
                <c:pt idx="31016">
                  <c:v>29.704999999999998</c:v>
                </c:pt>
                <c:pt idx="31017">
                  <c:v>29.704999999999998</c:v>
                </c:pt>
                <c:pt idx="31018">
                  <c:v>29.725000000000001</c:v>
                </c:pt>
                <c:pt idx="31019">
                  <c:v>29.704999999999998</c:v>
                </c:pt>
                <c:pt idx="31020">
                  <c:v>29.725000000000001</c:v>
                </c:pt>
                <c:pt idx="31021">
                  <c:v>29.684000000000001</c:v>
                </c:pt>
                <c:pt idx="31022">
                  <c:v>29.725000000000001</c:v>
                </c:pt>
                <c:pt idx="31023">
                  <c:v>29.704999999999998</c:v>
                </c:pt>
                <c:pt idx="31024">
                  <c:v>29.704999999999998</c:v>
                </c:pt>
                <c:pt idx="31025">
                  <c:v>29.725000000000001</c:v>
                </c:pt>
                <c:pt idx="31026">
                  <c:v>29.725000000000001</c:v>
                </c:pt>
                <c:pt idx="31027">
                  <c:v>29.725000000000001</c:v>
                </c:pt>
                <c:pt idx="31028">
                  <c:v>29.704999999999998</c:v>
                </c:pt>
                <c:pt idx="31029">
                  <c:v>29.725000000000001</c:v>
                </c:pt>
                <c:pt idx="31030">
                  <c:v>29.725000000000001</c:v>
                </c:pt>
                <c:pt idx="31031">
                  <c:v>29.704999999999998</c:v>
                </c:pt>
                <c:pt idx="31032">
                  <c:v>29.704999999999998</c:v>
                </c:pt>
                <c:pt idx="31033">
                  <c:v>29.725000000000001</c:v>
                </c:pt>
                <c:pt idx="31034">
                  <c:v>29.725000000000001</c:v>
                </c:pt>
                <c:pt idx="31035">
                  <c:v>29.704999999999998</c:v>
                </c:pt>
                <c:pt idx="31036">
                  <c:v>29.704999999999998</c:v>
                </c:pt>
                <c:pt idx="31037">
                  <c:v>29.704999999999998</c:v>
                </c:pt>
                <c:pt idx="31038">
                  <c:v>29.725000000000001</c:v>
                </c:pt>
                <c:pt idx="31039">
                  <c:v>29.725000000000001</c:v>
                </c:pt>
                <c:pt idx="31040">
                  <c:v>29.704999999999998</c:v>
                </c:pt>
                <c:pt idx="31041">
                  <c:v>29.725000000000001</c:v>
                </c:pt>
                <c:pt idx="31042">
                  <c:v>29.725000000000001</c:v>
                </c:pt>
                <c:pt idx="31043">
                  <c:v>29.725000000000001</c:v>
                </c:pt>
                <c:pt idx="31044">
                  <c:v>29.704999999999998</c:v>
                </c:pt>
                <c:pt idx="31045">
                  <c:v>29.725000000000001</c:v>
                </c:pt>
                <c:pt idx="31046">
                  <c:v>29.725000000000001</c:v>
                </c:pt>
                <c:pt idx="31047">
                  <c:v>29.684000000000001</c:v>
                </c:pt>
                <c:pt idx="31048">
                  <c:v>29.745000000000001</c:v>
                </c:pt>
                <c:pt idx="31049">
                  <c:v>29.704999999999998</c:v>
                </c:pt>
                <c:pt idx="31050">
                  <c:v>29.725000000000001</c:v>
                </c:pt>
                <c:pt idx="31051">
                  <c:v>29.725000000000001</c:v>
                </c:pt>
                <c:pt idx="31052">
                  <c:v>29.725000000000001</c:v>
                </c:pt>
                <c:pt idx="31053">
                  <c:v>29.704999999999998</c:v>
                </c:pt>
                <c:pt idx="31054">
                  <c:v>29.725000000000001</c:v>
                </c:pt>
                <c:pt idx="31055">
                  <c:v>29.704999999999998</c:v>
                </c:pt>
                <c:pt idx="31056">
                  <c:v>29.725000000000001</c:v>
                </c:pt>
                <c:pt idx="31057">
                  <c:v>29.725000000000001</c:v>
                </c:pt>
                <c:pt idx="31058">
                  <c:v>29.704999999999998</c:v>
                </c:pt>
                <c:pt idx="31059">
                  <c:v>29.745000000000001</c:v>
                </c:pt>
                <c:pt idx="31060">
                  <c:v>29.704999999999998</c:v>
                </c:pt>
                <c:pt idx="31061">
                  <c:v>29.725000000000001</c:v>
                </c:pt>
                <c:pt idx="31062">
                  <c:v>29.725000000000001</c:v>
                </c:pt>
                <c:pt idx="31063">
                  <c:v>29.725000000000001</c:v>
                </c:pt>
                <c:pt idx="31064">
                  <c:v>29.725000000000001</c:v>
                </c:pt>
                <c:pt idx="31065">
                  <c:v>29.725000000000001</c:v>
                </c:pt>
                <c:pt idx="31066">
                  <c:v>29.704999999999998</c:v>
                </c:pt>
                <c:pt idx="31067">
                  <c:v>29.725000000000001</c:v>
                </c:pt>
                <c:pt idx="31068">
                  <c:v>29.725000000000001</c:v>
                </c:pt>
                <c:pt idx="31069">
                  <c:v>29.704999999999998</c:v>
                </c:pt>
                <c:pt idx="31070">
                  <c:v>29.725000000000001</c:v>
                </c:pt>
                <c:pt idx="31071">
                  <c:v>29.725000000000001</c:v>
                </c:pt>
                <c:pt idx="31072">
                  <c:v>29.725000000000001</c:v>
                </c:pt>
                <c:pt idx="31073">
                  <c:v>29.725000000000001</c:v>
                </c:pt>
                <c:pt idx="31074">
                  <c:v>29.725000000000001</c:v>
                </c:pt>
                <c:pt idx="31075">
                  <c:v>29.704999999999998</c:v>
                </c:pt>
                <c:pt idx="31076">
                  <c:v>29.725000000000001</c:v>
                </c:pt>
                <c:pt idx="31077">
                  <c:v>29.745000000000001</c:v>
                </c:pt>
                <c:pt idx="31078">
                  <c:v>29.704999999999998</c:v>
                </c:pt>
                <c:pt idx="31079">
                  <c:v>29.725000000000001</c:v>
                </c:pt>
                <c:pt idx="31080">
                  <c:v>29.725000000000001</c:v>
                </c:pt>
                <c:pt idx="31081">
                  <c:v>29.725000000000001</c:v>
                </c:pt>
                <c:pt idx="31082">
                  <c:v>29.725000000000001</c:v>
                </c:pt>
                <c:pt idx="31083">
                  <c:v>29.725000000000001</c:v>
                </c:pt>
                <c:pt idx="31084">
                  <c:v>29.725000000000001</c:v>
                </c:pt>
                <c:pt idx="31085">
                  <c:v>29.725000000000001</c:v>
                </c:pt>
                <c:pt idx="31086">
                  <c:v>29.745000000000001</c:v>
                </c:pt>
                <c:pt idx="31087">
                  <c:v>29.704999999999998</c:v>
                </c:pt>
                <c:pt idx="31088">
                  <c:v>29.745000000000001</c:v>
                </c:pt>
                <c:pt idx="31089">
                  <c:v>29.704999999999998</c:v>
                </c:pt>
                <c:pt idx="31090">
                  <c:v>29.725000000000001</c:v>
                </c:pt>
                <c:pt idx="31091">
                  <c:v>29.725000000000001</c:v>
                </c:pt>
                <c:pt idx="31092">
                  <c:v>29.745000000000001</c:v>
                </c:pt>
                <c:pt idx="31093">
                  <c:v>29.725000000000001</c:v>
                </c:pt>
                <c:pt idx="31094">
                  <c:v>29.725000000000001</c:v>
                </c:pt>
                <c:pt idx="31095">
                  <c:v>29.725000000000001</c:v>
                </c:pt>
                <c:pt idx="31096">
                  <c:v>29.725000000000001</c:v>
                </c:pt>
                <c:pt idx="31097">
                  <c:v>29.745000000000001</c:v>
                </c:pt>
                <c:pt idx="31098">
                  <c:v>29.725000000000001</c:v>
                </c:pt>
                <c:pt idx="31099">
                  <c:v>29.725000000000001</c:v>
                </c:pt>
                <c:pt idx="31100">
                  <c:v>29.745000000000001</c:v>
                </c:pt>
                <c:pt idx="31101">
                  <c:v>29.704999999999998</c:v>
                </c:pt>
                <c:pt idx="31102">
                  <c:v>29.725000000000001</c:v>
                </c:pt>
                <c:pt idx="31103">
                  <c:v>29.745000000000001</c:v>
                </c:pt>
                <c:pt idx="31104">
                  <c:v>29.725000000000001</c:v>
                </c:pt>
                <c:pt idx="31105">
                  <c:v>29.725000000000001</c:v>
                </c:pt>
                <c:pt idx="31106">
                  <c:v>29.745000000000001</c:v>
                </c:pt>
                <c:pt idx="31107">
                  <c:v>29.725000000000001</c:v>
                </c:pt>
                <c:pt idx="31108">
                  <c:v>29.725000000000001</c:v>
                </c:pt>
                <c:pt idx="31109">
                  <c:v>29.745000000000001</c:v>
                </c:pt>
                <c:pt idx="31110">
                  <c:v>29.725000000000001</c:v>
                </c:pt>
                <c:pt idx="31111">
                  <c:v>29.745000000000001</c:v>
                </c:pt>
                <c:pt idx="31112">
                  <c:v>29.725000000000001</c:v>
                </c:pt>
                <c:pt idx="31113">
                  <c:v>29.745000000000001</c:v>
                </c:pt>
                <c:pt idx="31114">
                  <c:v>29.725000000000001</c:v>
                </c:pt>
                <c:pt idx="31115">
                  <c:v>29.725000000000001</c:v>
                </c:pt>
                <c:pt idx="31116">
                  <c:v>29.745000000000001</c:v>
                </c:pt>
                <c:pt idx="31117">
                  <c:v>29.725000000000001</c:v>
                </c:pt>
                <c:pt idx="31118">
                  <c:v>29.725000000000001</c:v>
                </c:pt>
                <c:pt idx="31119">
                  <c:v>29.725000000000001</c:v>
                </c:pt>
                <c:pt idx="31120">
                  <c:v>29.745000000000001</c:v>
                </c:pt>
                <c:pt idx="31121">
                  <c:v>29.704999999999998</c:v>
                </c:pt>
                <c:pt idx="31122">
                  <c:v>29.745000000000001</c:v>
                </c:pt>
                <c:pt idx="31123">
                  <c:v>29.725000000000001</c:v>
                </c:pt>
                <c:pt idx="31124">
                  <c:v>29.745000000000001</c:v>
                </c:pt>
                <c:pt idx="31125">
                  <c:v>29.725000000000001</c:v>
                </c:pt>
                <c:pt idx="31126">
                  <c:v>29.725000000000001</c:v>
                </c:pt>
                <c:pt idx="31127">
                  <c:v>29.745000000000001</c:v>
                </c:pt>
                <c:pt idx="31128">
                  <c:v>29.745000000000001</c:v>
                </c:pt>
                <c:pt idx="31129">
                  <c:v>29.745000000000001</c:v>
                </c:pt>
                <c:pt idx="31130">
                  <c:v>29.745000000000001</c:v>
                </c:pt>
                <c:pt idx="31131">
                  <c:v>29.725000000000001</c:v>
                </c:pt>
                <c:pt idx="31132">
                  <c:v>29.745000000000001</c:v>
                </c:pt>
                <c:pt idx="31133">
                  <c:v>29.745000000000001</c:v>
                </c:pt>
                <c:pt idx="31134">
                  <c:v>29.745000000000001</c:v>
                </c:pt>
                <c:pt idx="31135">
                  <c:v>29.745000000000001</c:v>
                </c:pt>
                <c:pt idx="31136">
                  <c:v>29.745000000000001</c:v>
                </c:pt>
                <c:pt idx="31137">
                  <c:v>29.745000000000001</c:v>
                </c:pt>
                <c:pt idx="31138">
                  <c:v>29.745000000000001</c:v>
                </c:pt>
                <c:pt idx="31139">
                  <c:v>29.725000000000001</c:v>
                </c:pt>
                <c:pt idx="31140">
                  <c:v>29.745000000000001</c:v>
                </c:pt>
                <c:pt idx="31141">
                  <c:v>29.745000000000001</c:v>
                </c:pt>
                <c:pt idx="31142">
                  <c:v>29.745000000000001</c:v>
                </c:pt>
                <c:pt idx="31143">
                  <c:v>29.725000000000001</c:v>
                </c:pt>
                <c:pt idx="31144">
                  <c:v>29.745000000000001</c:v>
                </c:pt>
                <c:pt idx="31145">
                  <c:v>29.745000000000001</c:v>
                </c:pt>
                <c:pt idx="31146">
                  <c:v>29.745000000000001</c:v>
                </c:pt>
                <c:pt idx="31147">
                  <c:v>29.745000000000001</c:v>
                </c:pt>
                <c:pt idx="31148">
                  <c:v>29.745000000000001</c:v>
                </c:pt>
                <c:pt idx="31149">
                  <c:v>29.725000000000001</c:v>
                </c:pt>
                <c:pt idx="31150">
                  <c:v>29.745000000000001</c:v>
                </c:pt>
                <c:pt idx="31151">
                  <c:v>29.745000000000001</c:v>
                </c:pt>
                <c:pt idx="31152">
                  <c:v>29.765999999999998</c:v>
                </c:pt>
                <c:pt idx="31153">
                  <c:v>29.725000000000001</c:v>
                </c:pt>
                <c:pt idx="31154">
                  <c:v>29.745000000000001</c:v>
                </c:pt>
                <c:pt idx="31155">
                  <c:v>29.745000000000001</c:v>
                </c:pt>
                <c:pt idx="31156">
                  <c:v>29.745000000000001</c:v>
                </c:pt>
                <c:pt idx="31157">
                  <c:v>29.745000000000001</c:v>
                </c:pt>
                <c:pt idx="31158">
                  <c:v>29.725000000000001</c:v>
                </c:pt>
                <c:pt idx="31159">
                  <c:v>29.745000000000001</c:v>
                </c:pt>
                <c:pt idx="31160">
                  <c:v>29.745000000000001</c:v>
                </c:pt>
                <c:pt idx="31161">
                  <c:v>29.745000000000001</c:v>
                </c:pt>
                <c:pt idx="31162">
                  <c:v>29.745000000000001</c:v>
                </c:pt>
                <c:pt idx="31163">
                  <c:v>29.725000000000001</c:v>
                </c:pt>
                <c:pt idx="31164">
                  <c:v>29.745000000000001</c:v>
                </c:pt>
                <c:pt idx="31165">
                  <c:v>29.745000000000001</c:v>
                </c:pt>
                <c:pt idx="31166">
                  <c:v>29.745000000000001</c:v>
                </c:pt>
                <c:pt idx="31167">
                  <c:v>29.745000000000001</c:v>
                </c:pt>
                <c:pt idx="31168">
                  <c:v>29.745000000000001</c:v>
                </c:pt>
                <c:pt idx="31169">
                  <c:v>29.745000000000001</c:v>
                </c:pt>
                <c:pt idx="31170">
                  <c:v>29.725000000000001</c:v>
                </c:pt>
                <c:pt idx="31171">
                  <c:v>29.765999999999998</c:v>
                </c:pt>
                <c:pt idx="31172">
                  <c:v>29.745000000000001</c:v>
                </c:pt>
                <c:pt idx="31173">
                  <c:v>29.745000000000001</c:v>
                </c:pt>
                <c:pt idx="31174">
                  <c:v>29.745000000000001</c:v>
                </c:pt>
                <c:pt idx="31175">
                  <c:v>29.745000000000001</c:v>
                </c:pt>
                <c:pt idx="31176">
                  <c:v>29.745000000000001</c:v>
                </c:pt>
                <c:pt idx="31177">
                  <c:v>29.745000000000001</c:v>
                </c:pt>
                <c:pt idx="31178">
                  <c:v>29.745000000000001</c:v>
                </c:pt>
                <c:pt idx="31179">
                  <c:v>29.765999999999998</c:v>
                </c:pt>
                <c:pt idx="31180">
                  <c:v>29.745000000000001</c:v>
                </c:pt>
                <c:pt idx="31181">
                  <c:v>29.745000000000001</c:v>
                </c:pt>
                <c:pt idx="31182">
                  <c:v>29.745000000000001</c:v>
                </c:pt>
                <c:pt idx="31183">
                  <c:v>29.765999999999998</c:v>
                </c:pt>
                <c:pt idx="31184">
                  <c:v>29.745000000000001</c:v>
                </c:pt>
                <c:pt idx="31185">
                  <c:v>29.765999999999998</c:v>
                </c:pt>
                <c:pt idx="31186">
                  <c:v>29.745000000000001</c:v>
                </c:pt>
                <c:pt idx="31187">
                  <c:v>29.745000000000001</c:v>
                </c:pt>
                <c:pt idx="31188">
                  <c:v>29.745000000000001</c:v>
                </c:pt>
                <c:pt idx="31189">
                  <c:v>29.745000000000001</c:v>
                </c:pt>
                <c:pt idx="31190">
                  <c:v>29.765999999999998</c:v>
                </c:pt>
                <c:pt idx="31191">
                  <c:v>29.745000000000001</c:v>
                </c:pt>
                <c:pt idx="31192">
                  <c:v>29.745000000000001</c:v>
                </c:pt>
                <c:pt idx="31193">
                  <c:v>29.765999999999998</c:v>
                </c:pt>
                <c:pt idx="31194">
                  <c:v>29.745000000000001</c:v>
                </c:pt>
                <c:pt idx="31195">
                  <c:v>29.745000000000001</c:v>
                </c:pt>
                <c:pt idx="31196">
                  <c:v>29.765999999999998</c:v>
                </c:pt>
                <c:pt idx="31197">
                  <c:v>29.765999999999998</c:v>
                </c:pt>
                <c:pt idx="31198">
                  <c:v>29.725000000000001</c:v>
                </c:pt>
                <c:pt idx="31199">
                  <c:v>29.765999999999998</c:v>
                </c:pt>
                <c:pt idx="31200">
                  <c:v>29.725000000000001</c:v>
                </c:pt>
                <c:pt idx="31201">
                  <c:v>29.765999999999998</c:v>
                </c:pt>
                <c:pt idx="31202">
                  <c:v>29.745000000000001</c:v>
                </c:pt>
                <c:pt idx="31203">
                  <c:v>29.745000000000001</c:v>
                </c:pt>
                <c:pt idx="31204">
                  <c:v>29.745000000000001</c:v>
                </c:pt>
                <c:pt idx="31205">
                  <c:v>29.765999999999998</c:v>
                </c:pt>
                <c:pt idx="31206">
                  <c:v>29.745000000000001</c:v>
                </c:pt>
                <c:pt idx="31207">
                  <c:v>29.745000000000001</c:v>
                </c:pt>
                <c:pt idx="31208">
                  <c:v>29.765999999999998</c:v>
                </c:pt>
                <c:pt idx="31209">
                  <c:v>37.32</c:v>
                </c:pt>
                <c:pt idx="31210">
                  <c:v>38.340000000000003</c:v>
                </c:pt>
                <c:pt idx="31211">
                  <c:v>38.869999999999997</c:v>
                </c:pt>
                <c:pt idx="31212">
                  <c:v>39.090000000000003</c:v>
                </c:pt>
                <c:pt idx="31213">
                  <c:v>34.04</c:v>
                </c:pt>
                <c:pt idx="31214">
                  <c:v>35.24</c:v>
                </c:pt>
                <c:pt idx="31215">
                  <c:v>55.62</c:v>
                </c:pt>
                <c:pt idx="31216">
                  <c:v>48.39</c:v>
                </c:pt>
                <c:pt idx="31217">
                  <c:v>46.64</c:v>
                </c:pt>
                <c:pt idx="31218">
                  <c:v>47.34</c:v>
                </c:pt>
                <c:pt idx="31219">
                  <c:v>48.13</c:v>
                </c:pt>
                <c:pt idx="31220">
                  <c:v>48.88</c:v>
                </c:pt>
                <c:pt idx="31221">
                  <c:v>49.64</c:v>
                </c:pt>
                <c:pt idx="31222">
                  <c:v>50.33</c:v>
                </c:pt>
                <c:pt idx="31223">
                  <c:v>51.29</c:v>
                </c:pt>
                <c:pt idx="31224">
                  <c:v>52.3</c:v>
                </c:pt>
                <c:pt idx="31225">
                  <c:v>53.32</c:v>
                </c:pt>
                <c:pt idx="31226">
                  <c:v>54.32</c:v>
                </c:pt>
                <c:pt idx="31227">
                  <c:v>55.38</c:v>
                </c:pt>
                <c:pt idx="31228">
                  <c:v>56.38</c:v>
                </c:pt>
                <c:pt idx="31229">
                  <c:v>57.43</c:v>
                </c:pt>
                <c:pt idx="31230">
                  <c:v>58.64</c:v>
                </c:pt>
                <c:pt idx="31231">
                  <c:v>59.37</c:v>
                </c:pt>
                <c:pt idx="31232">
                  <c:v>60.53</c:v>
                </c:pt>
                <c:pt idx="31233">
                  <c:v>61.69</c:v>
                </c:pt>
                <c:pt idx="31234">
                  <c:v>62.32</c:v>
                </c:pt>
                <c:pt idx="31235">
                  <c:v>62.85</c:v>
                </c:pt>
                <c:pt idx="31236">
                  <c:v>63.7</c:v>
                </c:pt>
                <c:pt idx="31237">
                  <c:v>79.400000000000006</c:v>
                </c:pt>
                <c:pt idx="31238">
                  <c:v>85.86</c:v>
                </c:pt>
                <c:pt idx="31239">
                  <c:v>78.83</c:v>
                </c:pt>
                <c:pt idx="31240">
                  <c:v>79.3</c:v>
                </c:pt>
                <c:pt idx="31241">
                  <c:v>79.97</c:v>
                </c:pt>
                <c:pt idx="31242">
                  <c:v>80.599999999999994</c:v>
                </c:pt>
                <c:pt idx="31243">
                  <c:v>81.58</c:v>
                </c:pt>
                <c:pt idx="31244">
                  <c:v>82.31</c:v>
                </c:pt>
                <c:pt idx="31245">
                  <c:v>82.8</c:v>
                </c:pt>
                <c:pt idx="31246">
                  <c:v>77.569999999999993</c:v>
                </c:pt>
                <c:pt idx="31247">
                  <c:v>74.010000000000005</c:v>
                </c:pt>
                <c:pt idx="31248">
                  <c:v>75.11</c:v>
                </c:pt>
                <c:pt idx="31249">
                  <c:v>79.989999999999995</c:v>
                </c:pt>
                <c:pt idx="31250">
                  <c:v>95.79</c:v>
                </c:pt>
                <c:pt idx="31251">
                  <c:v>86.3</c:v>
                </c:pt>
                <c:pt idx="31252">
                  <c:v>87.4</c:v>
                </c:pt>
                <c:pt idx="31253">
                  <c:v>73.11</c:v>
                </c:pt>
                <c:pt idx="31254">
                  <c:v>74.05</c:v>
                </c:pt>
                <c:pt idx="31255">
                  <c:v>74.88</c:v>
                </c:pt>
                <c:pt idx="31256">
                  <c:v>75.7</c:v>
                </c:pt>
                <c:pt idx="31257">
                  <c:v>76.349999999999994</c:v>
                </c:pt>
                <c:pt idx="31258">
                  <c:v>77.16</c:v>
                </c:pt>
                <c:pt idx="31259">
                  <c:v>77.959999999999994</c:v>
                </c:pt>
                <c:pt idx="31260">
                  <c:v>79.08</c:v>
                </c:pt>
                <c:pt idx="31261">
                  <c:v>80.52</c:v>
                </c:pt>
                <c:pt idx="31262">
                  <c:v>166.22</c:v>
                </c:pt>
                <c:pt idx="31263">
                  <c:v>153.57</c:v>
                </c:pt>
                <c:pt idx="31264">
                  <c:v>148.99</c:v>
                </c:pt>
                <c:pt idx="31265">
                  <c:v>156.13999999999999</c:v>
                </c:pt>
                <c:pt idx="31266">
                  <c:v>190.79</c:v>
                </c:pt>
                <c:pt idx="31267">
                  <c:v>131.5</c:v>
                </c:pt>
                <c:pt idx="31268">
                  <c:v>114.16</c:v>
                </c:pt>
                <c:pt idx="31269">
                  <c:v>98.44</c:v>
                </c:pt>
                <c:pt idx="31270">
                  <c:v>90.76</c:v>
                </c:pt>
                <c:pt idx="31271">
                  <c:v>88.93</c:v>
                </c:pt>
                <c:pt idx="31272">
                  <c:v>78.400000000000006</c:v>
                </c:pt>
                <c:pt idx="31273">
                  <c:v>72.680000000000007</c:v>
                </c:pt>
                <c:pt idx="31274">
                  <c:v>72.150000000000006</c:v>
                </c:pt>
                <c:pt idx="31275">
                  <c:v>71.44</c:v>
                </c:pt>
                <c:pt idx="31276">
                  <c:v>71.790000000000006</c:v>
                </c:pt>
                <c:pt idx="31277">
                  <c:v>72.19</c:v>
                </c:pt>
                <c:pt idx="31278">
                  <c:v>72.930000000000007</c:v>
                </c:pt>
                <c:pt idx="31279">
                  <c:v>73.5</c:v>
                </c:pt>
                <c:pt idx="31280">
                  <c:v>74.41</c:v>
                </c:pt>
                <c:pt idx="31281">
                  <c:v>75.37</c:v>
                </c:pt>
                <c:pt idx="31282">
                  <c:v>58.27</c:v>
                </c:pt>
                <c:pt idx="31283">
                  <c:v>57.03</c:v>
                </c:pt>
                <c:pt idx="31284">
                  <c:v>57.62</c:v>
                </c:pt>
                <c:pt idx="31285">
                  <c:v>58.27</c:v>
                </c:pt>
                <c:pt idx="31286">
                  <c:v>55.32</c:v>
                </c:pt>
                <c:pt idx="31287">
                  <c:v>51.35</c:v>
                </c:pt>
                <c:pt idx="31288">
                  <c:v>52.28</c:v>
                </c:pt>
                <c:pt idx="31289">
                  <c:v>46.81</c:v>
                </c:pt>
                <c:pt idx="31290">
                  <c:v>40.03</c:v>
                </c:pt>
                <c:pt idx="31291">
                  <c:v>39.090000000000003</c:v>
                </c:pt>
                <c:pt idx="31292">
                  <c:v>39.56</c:v>
                </c:pt>
                <c:pt idx="31293">
                  <c:v>40.229999999999997</c:v>
                </c:pt>
                <c:pt idx="31294">
                  <c:v>44.79</c:v>
                </c:pt>
                <c:pt idx="31295">
                  <c:v>63.77</c:v>
                </c:pt>
                <c:pt idx="31296">
                  <c:v>56.07</c:v>
                </c:pt>
                <c:pt idx="31297">
                  <c:v>56.07</c:v>
                </c:pt>
                <c:pt idx="31298">
                  <c:v>53.04</c:v>
                </c:pt>
                <c:pt idx="31299">
                  <c:v>36.99</c:v>
                </c:pt>
                <c:pt idx="31300">
                  <c:v>37.26</c:v>
                </c:pt>
                <c:pt idx="31301">
                  <c:v>37.4</c:v>
                </c:pt>
                <c:pt idx="31302">
                  <c:v>56.05</c:v>
                </c:pt>
                <c:pt idx="31303">
                  <c:v>54.91</c:v>
                </c:pt>
                <c:pt idx="31304">
                  <c:v>49.66</c:v>
                </c:pt>
                <c:pt idx="31305">
                  <c:v>50.31</c:v>
                </c:pt>
                <c:pt idx="31306">
                  <c:v>50.96</c:v>
                </c:pt>
                <c:pt idx="31307">
                  <c:v>51.59</c:v>
                </c:pt>
                <c:pt idx="31308">
                  <c:v>52.22</c:v>
                </c:pt>
                <c:pt idx="31309">
                  <c:v>52.89</c:v>
                </c:pt>
                <c:pt idx="31310">
                  <c:v>53.59</c:v>
                </c:pt>
                <c:pt idx="31311">
                  <c:v>54.3</c:v>
                </c:pt>
                <c:pt idx="31312">
                  <c:v>55.09</c:v>
                </c:pt>
                <c:pt idx="31313">
                  <c:v>55.64</c:v>
                </c:pt>
                <c:pt idx="31314">
                  <c:v>56.4</c:v>
                </c:pt>
                <c:pt idx="31315">
                  <c:v>77.41</c:v>
                </c:pt>
                <c:pt idx="31316">
                  <c:v>79.989999999999995</c:v>
                </c:pt>
                <c:pt idx="31317">
                  <c:v>72.03</c:v>
                </c:pt>
                <c:pt idx="31318">
                  <c:v>73.05</c:v>
                </c:pt>
                <c:pt idx="31319">
                  <c:v>73.86</c:v>
                </c:pt>
                <c:pt idx="31320">
                  <c:v>74.7</c:v>
                </c:pt>
                <c:pt idx="31321">
                  <c:v>75.45</c:v>
                </c:pt>
                <c:pt idx="31322">
                  <c:v>76.040000000000006</c:v>
                </c:pt>
                <c:pt idx="31323">
                  <c:v>76.98</c:v>
                </c:pt>
                <c:pt idx="31324">
                  <c:v>97.42</c:v>
                </c:pt>
                <c:pt idx="31325">
                  <c:v>78.34</c:v>
                </c:pt>
                <c:pt idx="31326">
                  <c:v>79.040000000000006</c:v>
                </c:pt>
                <c:pt idx="31327">
                  <c:v>79.89</c:v>
                </c:pt>
                <c:pt idx="31328">
                  <c:v>80.89</c:v>
                </c:pt>
                <c:pt idx="31329">
                  <c:v>81.28</c:v>
                </c:pt>
                <c:pt idx="31330">
                  <c:v>82.64</c:v>
                </c:pt>
                <c:pt idx="31331">
                  <c:v>79.08</c:v>
                </c:pt>
                <c:pt idx="31332">
                  <c:v>76.489999999999995</c:v>
                </c:pt>
                <c:pt idx="31333">
                  <c:v>77.569999999999993</c:v>
                </c:pt>
                <c:pt idx="31334">
                  <c:v>78.400000000000006</c:v>
                </c:pt>
                <c:pt idx="31335">
                  <c:v>78.91</c:v>
                </c:pt>
                <c:pt idx="31336">
                  <c:v>95.04</c:v>
                </c:pt>
                <c:pt idx="31337">
                  <c:v>107.54</c:v>
                </c:pt>
                <c:pt idx="31338">
                  <c:v>107.84</c:v>
                </c:pt>
                <c:pt idx="31339">
                  <c:v>110</c:v>
                </c:pt>
                <c:pt idx="31340">
                  <c:v>113.22</c:v>
                </c:pt>
                <c:pt idx="31341">
                  <c:v>111.94</c:v>
                </c:pt>
                <c:pt idx="31342">
                  <c:v>91.76</c:v>
                </c:pt>
                <c:pt idx="31343">
                  <c:v>63.01</c:v>
                </c:pt>
                <c:pt idx="31344">
                  <c:v>84.68</c:v>
                </c:pt>
                <c:pt idx="31345">
                  <c:v>78.3</c:v>
                </c:pt>
                <c:pt idx="31346">
                  <c:v>75.209999999999994</c:v>
                </c:pt>
                <c:pt idx="31347">
                  <c:v>76.02</c:v>
                </c:pt>
                <c:pt idx="31348">
                  <c:v>76.8</c:v>
                </c:pt>
                <c:pt idx="31349">
                  <c:v>77.709999999999994</c:v>
                </c:pt>
                <c:pt idx="31350">
                  <c:v>78.569999999999993</c:v>
                </c:pt>
                <c:pt idx="31351">
                  <c:v>79.42</c:v>
                </c:pt>
                <c:pt idx="31352">
                  <c:v>80.44</c:v>
                </c:pt>
                <c:pt idx="31353">
                  <c:v>81.25</c:v>
                </c:pt>
                <c:pt idx="31354">
                  <c:v>79.540000000000006</c:v>
                </c:pt>
                <c:pt idx="31355">
                  <c:v>78.97</c:v>
                </c:pt>
                <c:pt idx="31356">
                  <c:v>73.8</c:v>
                </c:pt>
                <c:pt idx="31357">
                  <c:v>70.400000000000006</c:v>
                </c:pt>
                <c:pt idx="31358">
                  <c:v>73.27</c:v>
                </c:pt>
                <c:pt idx="31359">
                  <c:v>67.13</c:v>
                </c:pt>
                <c:pt idx="31360">
                  <c:v>67.78</c:v>
                </c:pt>
                <c:pt idx="31361">
                  <c:v>68.41</c:v>
                </c:pt>
                <c:pt idx="31362">
                  <c:v>69.16</c:v>
                </c:pt>
                <c:pt idx="31363">
                  <c:v>69.81</c:v>
                </c:pt>
                <c:pt idx="31364">
                  <c:v>70.53</c:v>
                </c:pt>
                <c:pt idx="31365">
                  <c:v>71.44</c:v>
                </c:pt>
                <c:pt idx="31366">
                  <c:v>55.83</c:v>
                </c:pt>
                <c:pt idx="31367">
                  <c:v>51.1</c:v>
                </c:pt>
                <c:pt idx="31368">
                  <c:v>57.54</c:v>
                </c:pt>
                <c:pt idx="31369">
                  <c:v>56.23</c:v>
                </c:pt>
                <c:pt idx="31370">
                  <c:v>49.68</c:v>
                </c:pt>
                <c:pt idx="31371">
                  <c:v>49.9</c:v>
                </c:pt>
                <c:pt idx="31372">
                  <c:v>49.7</c:v>
                </c:pt>
                <c:pt idx="31373">
                  <c:v>48.92</c:v>
                </c:pt>
                <c:pt idx="31374">
                  <c:v>42.43</c:v>
                </c:pt>
                <c:pt idx="31375">
                  <c:v>40.5</c:v>
                </c:pt>
                <c:pt idx="31376">
                  <c:v>40.82</c:v>
                </c:pt>
                <c:pt idx="31377">
                  <c:v>45.97</c:v>
                </c:pt>
                <c:pt idx="31378">
                  <c:v>74.05</c:v>
                </c:pt>
                <c:pt idx="31379">
                  <c:v>67.37</c:v>
                </c:pt>
                <c:pt idx="31380">
                  <c:v>65.900000000000006</c:v>
                </c:pt>
                <c:pt idx="31381">
                  <c:v>66.09</c:v>
                </c:pt>
                <c:pt idx="31382">
                  <c:v>65.66</c:v>
                </c:pt>
                <c:pt idx="31383">
                  <c:v>62.95</c:v>
                </c:pt>
                <c:pt idx="31384">
                  <c:v>59.53</c:v>
                </c:pt>
                <c:pt idx="31385">
                  <c:v>72.05</c:v>
                </c:pt>
                <c:pt idx="31386">
                  <c:v>74.86</c:v>
                </c:pt>
                <c:pt idx="31387">
                  <c:v>83.11</c:v>
                </c:pt>
                <c:pt idx="31388">
                  <c:v>83.6</c:v>
                </c:pt>
                <c:pt idx="31389">
                  <c:v>84.06</c:v>
                </c:pt>
                <c:pt idx="31390">
                  <c:v>84.63</c:v>
                </c:pt>
                <c:pt idx="31391">
                  <c:v>102.04</c:v>
                </c:pt>
                <c:pt idx="31392">
                  <c:v>107.56</c:v>
                </c:pt>
                <c:pt idx="31393">
                  <c:v>106.68</c:v>
                </c:pt>
                <c:pt idx="31394">
                  <c:v>103.59</c:v>
                </c:pt>
                <c:pt idx="31395">
                  <c:v>103.77</c:v>
                </c:pt>
                <c:pt idx="31396">
                  <c:v>104.2</c:v>
                </c:pt>
                <c:pt idx="31397">
                  <c:v>104.34</c:v>
                </c:pt>
                <c:pt idx="31398">
                  <c:v>104.95</c:v>
                </c:pt>
                <c:pt idx="31399">
                  <c:v>105.34</c:v>
                </c:pt>
                <c:pt idx="31400">
                  <c:v>105.85</c:v>
                </c:pt>
                <c:pt idx="31401">
                  <c:v>106.32</c:v>
                </c:pt>
                <c:pt idx="31402">
                  <c:v>106.83</c:v>
                </c:pt>
                <c:pt idx="31403">
                  <c:v>107.42</c:v>
                </c:pt>
                <c:pt idx="31404">
                  <c:v>99.97</c:v>
                </c:pt>
                <c:pt idx="31405">
                  <c:v>97.66</c:v>
                </c:pt>
                <c:pt idx="31406">
                  <c:v>98.42</c:v>
                </c:pt>
                <c:pt idx="31407">
                  <c:v>99.27</c:v>
                </c:pt>
                <c:pt idx="31408">
                  <c:v>99.56</c:v>
                </c:pt>
                <c:pt idx="31409">
                  <c:v>98.07</c:v>
                </c:pt>
                <c:pt idx="31410">
                  <c:v>96.61</c:v>
                </c:pt>
                <c:pt idx="31411">
                  <c:v>95.26</c:v>
                </c:pt>
                <c:pt idx="31412">
                  <c:v>98.21</c:v>
                </c:pt>
                <c:pt idx="31413">
                  <c:v>99.35</c:v>
                </c:pt>
                <c:pt idx="31414">
                  <c:v>101.55</c:v>
                </c:pt>
                <c:pt idx="31415">
                  <c:v>106.64</c:v>
                </c:pt>
                <c:pt idx="31416">
                  <c:v>100.72</c:v>
                </c:pt>
                <c:pt idx="31417">
                  <c:v>102.25</c:v>
                </c:pt>
                <c:pt idx="31418">
                  <c:v>103.79</c:v>
                </c:pt>
                <c:pt idx="31419">
                  <c:v>108.46</c:v>
                </c:pt>
                <c:pt idx="31420">
                  <c:v>104.16</c:v>
                </c:pt>
                <c:pt idx="31421">
                  <c:v>102.55</c:v>
                </c:pt>
                <c:pt idx="31422">
                  <c:v>104.51</c:v>
                </c:pt>
                <c:pt idx="31423">
                  <c:v>103.83</c:v>
                </c:pt>
                <c:pt idx="31424">
                  <c:v>102.31</c:v>
                </c:pt>
                <c:pt idx="31425">
                  <c:v>103.02</c:v>
                </c:pt>
                <c:pt idx="31426">
                  <c:v>96.71</c:v>
                </c:pt>
                <c:pt idx="31427">
                  <c:v>104.95</c:v>
                </c:pt>
                <c:pt idx="31428">
                  <c:v>91.98</c:v>
                </c:pt>
                <c:pt idx="31429">
                  <c:v>93.47</c:v>
                </c:pt>
                <c:pt idx="31430">
                  <c:v>94.92</c:v>
                </c:pt>
                <c:pt idx="31431">
                  <c:v>95.08</c:v>
                </c:pt>
                <c:pt idx="31432">
                  <c:v>91.84</c:v>
                </c:pt>
                <c:pt idx="31433">
                  <c:v>91.52</c:v>
                </c:pt>
                <c:pt idx="31434">
                  <c:v>78.77</c:v>
                </c:pt>
                <c:pt idx="31435">
                  <c:v>79.22</c:v>
                </c:pt>
                <c:pt idx="31436">
                  <c:v>79.59</c:v>
                </c:pt>
                <c:pt idx="31437">
                  <c:v>63.32</c:v>
                </c:pt>
                <c:pt idx="31438">
                  <c:v>59.27</c:v>
                </c:pt>
                <c:pt idx="31439">
                  <c:v>56.64</c:v>
                </c:pt>
                <c:pt idx="31440">
                  <c:v>56.84</c:v>
                </c:pt>
                <c:pt idx="31441">
                  <c:v>57.03</c:v>
                </c:pt>
                <c:pt idx="31442">
                  <c:v>57.19</c:v>
                </c:pt>
                <c:pt idx="31443">
                  <c:v>78.239999999999995</c:v>
                </c:pt>
                <c:pt idx="31444">
                  <c:v>103.47</c:v>
                </c:pt>
                <c:pt idx="31445">
                  <c:v>100.92</c:v>
                </c:pt>
                <c:pt idx="31446">
                  <c:v>100.94</c:v>
                </c:pt>
                <c:pt idx="31447">
                  <c:v>89.48</c:v>
                </c:pt>
                <c:pt idx="31448">
                  <c:v>82.88</c:v>
                </c:pt>
                <c:pt idx="31449">
                  <c:v>82.33</c:v>
                </c:pt>
                <c:pt idx="31450">
                  <c:v>81.91</c:v>
                </c:pt>
                <c:pt idx="31451">
                  <c:v>82.42</c:v>
                </c:pt>
                <c:pt idx="31452">
                  <c:v>95.12</c:v>
                </c:pt>
                <c:pt idx="31453">
                  <c:v>90.99</c:v>
                </c:pt>
                <c:pt idx="31454">
                  <c:v>102.57</c:v>
                </c:pt>
                <c:pt idx="31455">
                  <c:v>108.74</c:v>
                </c:pt>
                <c:pt idx="31456">
                  <c:v>108.48</c:v>
                </c:pt>
                <c:pt idx="31457">
                  <c:v>103.81</c:v>
                </c:pt>
                <c:pt idx="31458">
                  <c:v>104.2</c:v>
                </c:pt>
                <c:pt idx="31459">
                  <c:v>104.69</c:v>
                </c:pt>
                <c:pt idx="31460">
                  <c:v>104.97</c:v>
                </c:pt>
                <c:pt idx="31461">
                  <c:v>105.85</c:v>
                </c:pt>
                <c:pt idx="31462">
                  <c:v>97.05</c:v>
                </c:pt>
                <c:pt idx="31463">
                  <c:v>75.430000000000007</c:v>
                </c:pt>
                <c:pt idx="31464">
                  <c:v>95</c:v>
                </c:pt>
                <c:pt idx="31465">
                  <c:v>98.34</c:v>
                </c:pt>
                <c:pt idx="31466">
                  <c:v>98.72</c:v>
                </c:pt>
                <c:pt idx="31467">
                  <c:v>102.37</c:v>
                </c:pt>
                <c:pt idx="31468">
                  <c:v>105.93</c:v>
                </c:pt>
                <c:pt idx="31469">
                  <c:v>102.92</c:v>
                </c:pt>
                <c:pt idx="31470">
                  <c:v>105.2</c:v>
                </c:pt>
                <c:pt idx="31471">
                  <c:v>107.03</c:v>
                </c:pt>
                <c:pt idx="31472">
                  <c:v>109.15</c:v>
                </c:pt>
                <c:pt idx="31473">
                  <c:v>111.75</c:v>
                </c:pt>
                <c:pt idx="31474">
                  <c:v>115.7</c:v>
                </c:pt>
                <c:pt idx="31475">
                  <c:v>98.83</c:v>
                </c:pt>
                <c:pt idx="31476">
                  <c:v>92.43</c:v>
                </c:pt>
                <c:pt idx="31477">
                  <c:v>93.65</c:v>
                </c:pt>
                <c:pt idx="31478">
                  <c:v>88.89</c:v>
                </c:pt>
                <c:pt idx="31479">
                  <c:v>83.96</c:v>
                </c:pt>
                <c:pt idx="31480">
                  <c:v>70.989999999999995</c:v>
                </c:pt>
                <c:pt idx="31481">
                  <c:v>63.56</c:v>
                </c:pt>
                <c:pt idx="31482">
                  <c:v>66.150000000000006</c:v>
                </c:pt>
                <c:pt idx="31483">
                  <c:v>67.86</c:v>
                </c:pt>
                <c:pt idx="31484">
                  <c:v>68.099999999999994</c:v>
                </c:pt>
                <c:pt idx="31485">
                  <c:v>67.86</c:v>
                </c:pt>
                <c:pt idx="31486">
                  <c:v>68.22</c:v>
                </c:pt>
                <c:pt idx="31487">
                  <c:v>68.39</c:v>
                </c:pt>
                <c:pt idx="31488">
                  <c:v>68.430000000000007</c:v>
                </c:pt>
                <c:pt idx="31489">
                  <c:v>68.790000000000006</c:v>
                </c:pt>
                <c:pt idx="31490">
                  <c:v>69.02</c:v>
                </c:pt>
                <c:pt idx="31491">
                  <c:v>69.16</c:v>
                </c:pt>
                <c:pt idx="31492">
                  <c:v>69.14</c:v>
                </c:pt>
                <c:pt idx="31493">
                  <c:v>72.22</c:v>
                </c:pt>
                <c:pt idx="31494">
                  <c:v>84.84</c:v>
                </c:pt>
                <c:pt idx="31495">
                  <c:v>74.88</c:v>
                </c:pt>
                <c:pt idx="31496">
                  <c:v>75.19</c:v>
                </c:pt>
                <c:pt idx="31497">
                  <c:v>80.44</c:v>
                </c:pt>
                <c:pt idx="31498">
                  <c:v>83.49</c:v>
                </c:pt>
                <c:pt idx="31499">
                  <c:v>83.68</c:v>
                </c:pt>
                <c:pt idx="31500">
                  <c:v>90.4</c:v>
                </c:pt>
                <c:pt idx="31501">
                  <c:v>102.1</c:v>
                </c:pt>
                <c:pt idx="31502">
                  <c:v>103.57</c:v>
                </c:pt>
                <c:pt idx="31503">
                  <c:v>96.24</c:v>
                </c:pt>
                <c:pt idx="31504">
                  <c:v>83.25</c:v>
                </c:pt>
                <c:pt idx="31505">
                  <c:v>84.45</c:v>
                </c:pt>
                <c:pt idx="31506">
                  <c:v>87.06</c:v>
                </c:pt>
                <c:pt idx="31507">
                  <c:v>87.95</c:v>
                </c:pt>
                <c:pt idx="31508">
                  <c:v>88.83</c:v>
                </c:pt>
                <c:pt idx="31509">
                  <c:v>90.48</c:v>
                </c:pt>
                <c:pt idx="31510">
                  <c:v>93.86</c:v>
                </c:pt>
                <c:pt idx="31511">
                  <c:v>87.42</c:v>
                </c:pt>
                <c:pt idx="31512">
                  <c:v>79.12</c:v>
                </c:pt>
                <c:pt idx="31513">
                  <c:v>90.91</c:v>
                </c:pt>
                <c:pt idx="31514">
                  <c:v>100.68</c:v>
                </c:pt>
                <c:pt idx="31515">
                  <c:v>99.09</c:v>
                </c:pt>
                <c:pt idx="31516">
                  <c:v>98.91</c:v>
                </c:pt>
                <c:pt idx="31517">
                  <c:v>100.19</c:v>
                </c:pt>
                <c:pt idx="31518">
                  <c:v>100.84</c:v>
                </c:pt>
                <c:pt idx="31519">
                  <c:v>101.49</c:v>
                </c:pt>
                <c:pt idx="31520">
                  <c:v>102.18</c:v>
                </c:pt>
                <c:pt idx="31521">
                  <c:v>101.55</c:v>
                </c:pt>
                <c:pt idx="31522">
                  <c:v>102.31</c:v>
                </c:pt>
                <c:pt idx="31523">
                  <c:v>103.37</c:v>
                </c:pt>
                <c:pt idx="31524">
                  <c:v>103.08</c:v>
                </c:pt>
                <c:pt idx="31525">
                  <c:v>96</c:v>
                </c:pt>
                <c:pt idx="31526">
                  <c:v>100.11</c:v>
                </c:pt>
                <c:pt idx="31527">
                  <c:v>102.86</c:v>
                </c:pt>
                <c:pt idx="31528">
                  <c:v>103.04</c:v>
                </c:pt>
                <c:pt idx="31529">
                  <c:v>104.32</c:v>
                </c:pt>
                <c:pt idx="31530">
                  <c:v>105.06</c:v>
                </c:pt>
                <c:pt idx="31531">
                  <c:v>103.39</c:v>
                </c:pt>
                <c:pt idx="31532">
                  <c:v>101.43</c:v>
                </c:pt>
                <c:pt idx="31533">
                  <c:v>102.14</c:v>
                </c:pt>
                <c:pt idx="31534">
                  <c:v>102.77</c:v>
                </c:pt>
                <c:pt idx="31535">
                  <c:v>103.71</c:v>
                </c:pt>
                <c:pt idx="31536">
                  <c:v>104.51</c:v>
                </c:pt>
                <c:pt idx="31537">
                  <c:v>101.41</c:v>
                </c:pt>
                <c:pt idx="31538">
                  <c:v>102.12</c:v>
                </c:pt>
                <c:pt idx="31539">
                  <c:v>103.34</c:v>
                </c:pt>
                <c:pt idx="31540">
                  <c:v>104.42</c:v>
                </c:pt>
                <c:pt idx="31541">
                  <c:v>102.31</c:v>
                </c:pt>
                <c:pt idx="31542">
                  <c:v>111.06</c:v>
                </c:pt>
                <c:pt idx="31543">
                  <c:v>524.29999999999995</c:v>
                </c:pt>
                <c:pt idx="31544">
                  <c:v>509.5</c:v>
                </c:pt>
                <c:pt idx="31545">
                  <c:v>519.4</c:v>
                </c:pt>
                <c:pt idx="31546">
                  <c:v>509.5</c:v>
                </c:pt>
                <c:pt idx="31547">
                  <c:v>497.7</c:v>
                </c:pt>
                <c:pt idx="31548">
                  <c:v>424.1</c:v>
                </c:pt>
                <c:pt idx="31549">
                  <c:v>419.7</c:v>
                </c:pt>
                <c:pt idx="31550">
                  <c:v>415.9</c:v>
                </c:pt>
                <c:pt idx="31551">
                  <c:v>412.4</c:v>
                </c:pt>
                <c:pt idx="31552">
                  <c:v>408.7</c:v>
                </c:pt>
                <c:pt idx="31553">
                  <c:v>168.78</c:v>
                </c:pt>
                <c:pt idx="31554">
                  <c:v>90.66</c:v>
                </c:pt>
                <c:pt idx="31555">
                  <c:v>79.89</c:v>
                </c:pt>
                <c:pt idx="31556">
                  <c:v>88.03</c:v>
                </c:pt>
                <c:pt idx="31557">
                  <c:v>106.58</c:v>
                </c:pt>
                <c:pt idx="31558">
                  <c:v>111.83</c:v>
                </c:pt>
                <c:pt idx="31559">
                  <c:v>117.17</c:v>
                </c:pt>
                <c:pt idx="31560">
                  <c:v>119.51</c:v>
                </c:pt>
                <c:pt idx="31561">
                  <c:v>122.24</c:v>
                </c:pt>
                <c:pt idx="31562">
                  <c:v>121.46</c:v>
                </c:pt>
                <c:pt idx="31563">
                  <c:v>107.11</c:v>
                </c:pt>
                <c:pt idx="31564">
                  <c:v>105.73</c:v>
                </c:pt>
                <c:pt idx="31565">
                  <c:v>106.91</c:v>
                </c:pt>
                <c:pt idx="31566">
                  <c:v>113.26</c:v>
                </c:pt>
                <c:pt idx="31567">
                  <c:v>102.25</c:v>
                </c:pt>
                <c:pt idx="31568">
                  <c:v>103.14</c:v>
                </c:pt>
                <c:pt idx="31569">
                  <c:v>102.25</c:v>
                </c:pt>
                <c:pt idx="31570">
                  <c:v>91.45</c:v>
                </c:pt>
                <c:pt idx="31571">
                  <c:v>96.54</c:v>
                </c:pt>
                <c:pt idx="31572">
                  <c:v>100.56</c:v>
                </c:pt>
                <c:pt idx="31573">
                  <c:v>102.1</c:v>
                </c:pt>
                <c:pt idx="31574">
                  <c:v>105.38</c:v>
                </c:pt>
                <c:pt idx="31575">
                  <c:v>106.42</c:v>
                </c:pt>
                <c:pt idx="31576">
                  <c:v>104.04</c:v>
                </c:pt>
                <c:pt idx="31577">
                  <c:v>105.65</c:v>
                </c:pt>
                <c:pt idx="31578">
                  <c:v>104.89</c:v>
                </c:pt>
                <c:pt idx="31579">
                  <c:v>107.86</c:v>
                </c:pt>
                <c:pt idx="31580">
                  <c:v>102.67</c:v>
                </c:pt>
                <c:pt idx="31581">
                  <c:v>107.99</c:v>
                </c:pt>
                <c:pt idx="31582">
                  <c:v>104.65</c:v>
                </c:pt>
                <c:pt idx="31583">
                  <c:v>106.11</c:v>
                </c:pt>
                <c:pt idx="31584">
                  <c:v>101.15</c:v>
                </c:pt>
                <c:pt idx="31585">
                  <c:v>97.97</c:v>
                </c:pt>
                <c:pt idx="31586">
                  <c:v>96.5</c:v>
                </c:pt>
                <c:pt idx="31587">
                  <c:v>98.21</c:v>
                </c:pt>
                <c:pt idx="31588">
                  <c:v>100.31</c:v>
                </c:pt>
                <c:pt idx="31589">
                  <c:v>101.57</c:v>
                </c:pt>
                <c:pt idx="31590">
                  <c:v>104</c:v>
                </c:pt>
                <c:pt idx="31591">
                  <c:v>100.07</c:v>
                </c:pt>
                <c:pt idx="31592">
                  <c:v>89.13</c:v>
                </c:pt>
                <c:pt idx="31593">
                  <c:v>87.16</c:v>
                </c:pt>
                <c:pt idx="31594">
                  <c:v>82.35</c:v>
                </c:pt>
                <c:pt idx="31595">
                  <c:v>85</c:v>
                </c:pt>
                <c:pt idx="31596">
                  <c:v>97.62</c:v>
                </c:pt>
                <c:pt idx="31597">
                  <c:v>94.63</c:v>
                </c:pt>
                <c:pt idx="31598">
                  <c:v>93.47</c:v>
                </c:pt>
                <c:pt idx="31599">
                  <c:v>94.57</c:v>
                </c:pt>
                <c:pt idx="31600">
                  <c:v>95.18</c:v>
                </c:pt>
                <c:pt idx="31601">
                  <c:v>89.54</c:v>
                </c:pt>
                <c:pt idx="31602">
                  <c:v>92.94</c:v>
                </c:pt>
                <c:pt idx="31603">
                  <c:v>91.6</c:v>
                </c:pt>
                <c:pt idx="31604">
                  <c:v>78.81</c:v>
                </c:pt>
                <c:pt idx="31605">
                  <c:v>89.32</c:v>
                </c:pt>
                <c:pt idx="31606">
                  <c:v>87.67</c:v>
                </c:pt>
                <c:pt idx="31607">
                  <c:v>84.98</c:v>
                </c:pt>
                <c:pt idx="31608">
                  <c:v>84.49</c:v>
                </c:pt>
                <c:pt idx="31609">
                  <c:v>89.26</c:v>
                </c:pt>
                <c:pt idx="31610">
                  <c:v>88.77</c:v>
                </c:pt>
                <c:pt idx="31611">
                  <c:v>88.95</c:v>
                </c:pt>
                <c:pt idx="31612">
                  <c:v>96.1</c:v>
                </c:pt>
                <c:pt idx="31613">
                  <c:v>97.73</c:v>
                </c:pt>
                <c:pt idx="31614">
                  <c:v>98.76</c:v>
                </c:pt>
                <c:pt idx="31615">
                  <c:v>100.29</c:v>
                </c:pt>
                <c:pt idx="31616">
                  <c:v>102.63</c:v>
                </c:pt>
                <c:pt idx="31617">
                  <c:v>102.9</c:v>
                </c:pt>
                <c:pt idx="31618">
                  <c:v>96.71</c:v>
                </c:pt>
                <c:pt idx="31619">
                  <c:v>96.71</c:v>
                </c:pt>
                <c:pt idx="31620">
                  <c:v>97.75</c:v>
                </c:pt>
                <c:pt idx="31621">
                  <c:v>98.93</c:v>
                </c:pt>
                <c:pt idx="31622">
                  <c:v>99.54</c:v>
                </c:pt>
                <c:pt idx="31623">
                  <c:v>100.84</c:v>
                </c:pt>
                <c:pt idx="31624">
                  <c:v>102.12</c:v>
                </c:pt>
                <c:pt idx="31625">
                  <c:v>103.2</c:v>
                </c:pt>
                <c:pt idx="31626">
                  <c:v>104.42</c:v>
                </c:pt>
                <c:pt idx="31627">
                  <c:v>105.71</c:v>
                </c:pt>
                <c:pt idx="31628">
                  <c:v>106.6</c:v>
                </c:pt>
                <c:pt idx="31629">
                  <c:v>94.06</c:v>
                </c:pt>
                <c:pt idx="31630">
                  <c:v>101.23</c:v>
                </c:pt>
                <c:pt idx="31631">
                  <c:v>104.95</c:v>
                </c:pt>
                <c:pt idx="31632">
                  <c:v>105.75</c:v>
                </c:pt>
                <c:pt idx="31633">
                  <c:v>101.94</c:v>
                </c:pt>
                <c:pt idx="31634">
                  <c:v>103.55</c:v>
                </c:pt>
                <c:pt idx="31635">
                  <c:v>104.79</c:v>
                </c:pt>
                <c:pt idx="31636">
                  <c:v>106.2</c:v>
                </c:pt>
                <c:pt idx="31637">
                  <c:v>95.06</c:v>
                </c:pt>
                <c:pt idx="31638">
                  <c:v>101.43</c:v>
                </c:pt>
                <c:pt idx="31639">
                  <c:v>104.44</c:v>
                </c:pt>
                <c:pt idx="31640">
                  <c:v>102.57</c:v>
                </c:pt>
                <c:pt idx="31641">
                  <c:v>102.84</c:v>
                </c:pt>
                <c:pt idx="31642">
                  <c:v>80.58</c:v>
                </c:pt>
                <c:pt idx="31643">
                  <c:v>86.83</c:v>
                </c:pt>
                <c:pt idx="31644">
                  <c:v>100.21</c:v>
                </c:pt>
                <c:pt idx="31645">
                  <c:v>98.11</c:v>
                </c:pt>
                <c:pt idx="31646">
                  <c:v>97.44</c:v>
                </c:pt>
                <c:pt idx="31647">
                  <c:v>99.05</c:v>
                </c:pt>
                <c:pt idx="31648">
                  <c:v>100.35</c:v>
                </c:pt>
                <c:pt idx="31649">
                  <c:v>101.51</c:v>
                </c:pt>
                <c:pt idx="31650">
                  <c:v>102.92</c:v>
                </c:pt>
                <c:pt idx="31651">
                  <c:v>101.82</c:v>
                </c:pt>
                <c:pt idx="31652">
                  <c:v>103.63</c:v>
                </c:pt>
                <c:pt idx="31653">
                  <c:v>105.87</c:v>
                </c:pt>
                <c:pt idx="31654">
                  <c:v>108.62</c:v>
                </c:pt>
                <c:pt idx="31655">
                  <c:v>104.97</c:v>
                </c:pt>
                <c:pt idx="31656">
                  <c:v>105.81</c:v>
                </c:pt>
                <c:pt idx="31657">
                  <c:v>106.38</c:v>
                </c:pt>
                <c:pt idx="31658">
                  <c:v>95.57</c:v>
                </c:pt>
                <c:pt idx="31659">
                  <c:v>100.15</c:v>
                </c:pt>
                <c:pt idx="31660">
                  <c:v>83.82</c:v>
                </c:pt>
                <c:pt idx="31661">
                  <c:v>81.8</c:v>
                </c:pt>
                <c:pt idx="31662">
                  <c:v>78.989999999999995</c:v>
                </c:pt>
                <c:pt idx="31663">
                  <c:v>79.56</c:v>
                </c:pt>
                <c:pt idx="31664">
                  <c:v>92.47</c:v>
                </c:pt>
                <c:pt idx="31665">
                  <c:v>104.67</c:v>
                </c:pt>
                <c:pt idx="31666">
                  <c:v>96.91</c:v>
                </c:pt>
                <c:pt idx="31667">
                  <c:v>94.39</c:v>
                </c:pt>
                <c:pt idx="31668">
                  <c:v>90.23</c:v>
                </c:pt>
                <c:pt idx="31669">
                  <c:v>90.42</c:v>
                </c:pt>
                <c:pt idx="31670">
                  <c:v>90.88</c:v>
                </c:pt>
                <c:pt idx="31671">
                  <c:v>91.66</c:v>
                </c:pt>
                <c:pt idx="31672">
                  <c:v>95.12</c:v>
                </c:pt>
                <c:pt idx="31673">
                  <c:v>97.07</c:v>
                </c:pt>
                <c:pt idx="31674">
                  <c:v>96.77</c:v>
                </c:pt>
                <c:pt idx="31675">
                  <c:v>95.95</c:v>
                </c:pt>
                <c:pt idx="31676">
                  <c:v>88.42</c:v>
                </c:pt>
                <c:pt idx="31677">
                  <c:v>93.25</c:v>
                </c:pt>
                <c:pt idx="31678">
                  <c:v>95.61</c:v>
                </c:pt>
                <c:pt idx="31679">
                  <c:v>96.48</c:v>
                </c:pt>
                <c:pt idx="31680">
                  <c:v>95.87</c:v>
                </c:pt>
                <c:pt idx="31681">
                  <c:v>91.6</c:v>
                </c:pt>
                <c:pt idx="31682">
                  <c:v>92.66</c:v>
                </c:pt>
                <c:pt idx="31683">
                  <c:v>90.42</c:v>
                </c:pt>
                <c:pt idx="31684">
                  <c:v>73.739999999999995</c:v>
                </c:pt>
                <c:pt idx="31685">
                  <c:v>79.16</c:v>
                </c:pt>
                <c:pt idx="31686">
                  <c:v>88.79</c:v>
                </c:pt>
                <c:pt idx="31687">
                  <c:v>95.73</c:v>
                </c:pt>
                <c:pt idx="31688">
                  <c:v>94.59</c:v>
                </c:pt>
                <c:pt idx="31689">
                  <c:v>92.49</c:v>
                </c:pt>
                <c:pt idx="31690">
                  <c:v>84.78</c:v>
                </c:pt>
                <c:pt idx="31691">
                  <c:v>90.99</c:v>
                </c:pt>
                <c:pt idx="31692">
                  <c:v>96.5</c:v>
                </c:pt>
                <c:pt idx="31693">
                  <c:v>97.34</c:v>
                </c:pt>
                <c:pt idx="31694">
                  <c:v>98.11</c:v>
                </c:pt>
                <c:pt idx="31695">
                  <c:v>98.6</c:v>
                </c:pt>
                <c:pt idx="31696">
                  <c:v>103.12</c:v>
                </c:pt>
                <c:pt idx="31697">
                  <c:v>101.27</c:v>
                </c:pt>
                <c:pt idx="31698">
                  <c:v>101.96</c:v>
                </c:pt>
                <c:pt idx="31699">
                  <c:v>103.3</c:v>
                </c:pt>
                <c:pt idx="31700">
                  <c:v>101.72</c:v>
                </c:pt>
                <c:pt idx="31701">
                  <c:v>100.47</c:v>
                </c:pt>
                <c:pt idx="31702">
                  <c:v>102.84</c:v>
                </c:pt>
                <c:pt idx="31703">
                  <c:v>102.53</c:v>
                </c:pt>
                <c:pt idx="31704">
                  <c:v>101.23</c:v>
                </c:pt>
                <c:pt idx="31705">
                  <c:v>98.76</c:v>
                </c:pt>
                <c:pt idx="31706">
                  <c:v>99.37</c:v>
                </c:pt>
                <c:pt idx="31707">
                  <c:v>95.55</c:v>
                </c:pt>
                <c:pt idx="31708">
                  <c:v>95.14</c:v>
                </c:pt>
                <c:pt idx="31709">
                  <c:v>93.71</c:v>
                </c:pt>
                <c:pt idx="31710">
                  <c:v>92.35</c:v>
                </c:pt>
                <c:pt idx="31711">
                  <c:v>94.75</c:v>
                </c:pt>
                <c:pt idx="31712">
                  <c:v>87.26</c:v>
                </c:pt>
                <c:pt idx="31713">
                  <c:v>91.96</c:v>
                </c:pt>
                <c:pt idx="31714">
                  <c:v>92.74</c:v>
                </c:pt>
                <c:pt idx="31715">
                  <c:v>93.21</c:v>
                </c:pt>
                <c:pt idx="31716">
                  <c:v>92.72</c:v>
                </c:pt>
                <c:pt idx="31717">
                  <c:v>91.54</c:v>
                </c:pt>
                <c:pt idx="31718">
                  <c:v>84.96</c:v>
                </c:pt>
                <c:pt idx="31719">
                  <c:v>82.05</c:v>
                </c:pt>
                <c:pt idx="31720">
                  <c:v>89.68</c:v>
                </c:pt>
                <c:pt idx="31721">
                  <c:v>92.25</c:v>
                </c:pt>
                <c:pt idx="31722">
                  <c:v>91.52</c:v>
                </c:pt>
                <c:pt idx="31723">
                  <c:v>91.58</c:v>
                </c:pt>
                <c:pt idx="31724">
                  <c:v>78.02</c:v>
                </c:pt>
                <c:pt idx="31725">
                  <c:v>79.709999999999994</c:v>
                </c:pt>
                <c:pt idx="31726">
                  <c:v>90.72</c:v>
                </c:pt>
                <c:pt idx="31727">
                  <c:v>93.08</c:v>
                </c:pt>
                <c:pt idx="31728">
                  <c:v>94</c:v>
                </c:pt>
                <c:pt idx="31729">
                  <c:v>94.59</c:v>
                </c:pt>
                <c:pt idx="31730">
                  <c:v>95.38</c:v>
                </c:pt>
                <c:pt idx="31731">
                  <c:v>86.79</c:v>
                </c:pt>
                <c:pt idx="31732">
                  <c:v>91.43</c:v>
                </c:pt>
                <c:pt idx="31733">
                  <c:v>90.86</c:v>
                </c:pt>
                <c:pt idx="31734">
                  <c:v>86.16</c:v>
                </c:pt>
                <c:pt idx="31735">
                  <c:v>78.69</c:v>
                </c:pt>
                <c:pt idx="31736">
                  <c:v>88.05</c:v>
                </c:pt>
                <c:pt idx="31737">
                  <c:v>89.64</c:v>
                </c:pt>
                <c:pt idx="31738">
                  <c:v>96.18</c:v>
                </c:pt>
                <c:pt idx="31739">
                  <c:v>99.11</c:v>
                </c:pt>
                <c:pt idx="31740">
                  <c:v>100.74</c:v>
                </c:pt>
                <c:pt idx="31741">
                  <c:v>102.51</c:v>
                </c:pt>
                <c:pt idx="31742">
                  <c:v>101.15</c:v>
                </c:pt>
                <c:pt idx="31743">
                  <c:v>96.22</c:v>
                </c:pt>
                <c:pt idx="31744">
                  <c:v>93.74</c:v>
                </c:pt>
                <c:pt idx="31745">
                  <c:v>94.92</c:v>
                </c:pt>
                <c:pt idx="31746">
                  <c:v>95.2</c:v>
                </c:pt>
                <c:pt idx="31747">
                  <c:v>97.09</c:v>
                </c:pt>
                <c:pt idx="31748">
                  <c:v>100.7</c:v>
                </c:pt>
                <c:pt idx="31749">
                  <c:v>101.04</c:v>
                </c:pt>
                <c:pt idx="31750">
                  <c:v>95.95</c:v>
                </c:pt>
                <c:pt idx="31751">
                  <c:v>95.22</c:v>
                </c:pt>
                <c:pt idx="31752">
                  <c:v>93.1</c:v>
                </c:pt>
                <c:pt idx="31753">
                  <c:v>97.05</c:v>
                </c:pt>
                <c:pt idx="31754">
                  <c:v>96.93</c:v>
                </c:pt>
                <c:pt idx="31755">
                  <c:v>80.989999999999995</c:v>
                </c:pt>
                <c:pt idx="31756">
                  <c:v>83.01</c:v>
                </c:pt>
                <c:pt idx="31757">
                  <c:v>79.44</c:v>
                </c:pt>
                <c:pt idx="31758">
                  <c:v>66.680000000000007</c:v>
                </c:pt>
                <c:pt idx="31759">
                  <c:v>64.3</c:v>
                </c:pt>
                <c:pt idx="31760">
                  <c:v>64.95</c:v>
                </c:pt>
                <c:pt idx="31761">
                  <c:v>65.23</c:v>
                </c:pt>
                <c:pt idx="31762">
                  <c:v>79.67</c:v>
                </c:pt>
                <c:pt idx="31763">
                  <c:v>76.73</c:v>
                </c:pt>
                <c:pt idx="31764">
                  <c:v>77.39</c:v>
                </c:pt>
                <c:pt idx="31765">
                  <c:v>73.36</c:v>
                </c:pt>
                <c:pt idx="31766">
                  <c:v>75.23</c:v>
                </c:pt>
                <c:pt idx="31767">
                  <c:v>75.53</c:v>
                </c:pt>
                <c:pt idx="31768">
                  <c:v>75.59</c:v>
                </c:pt>
                <c:pt idx="31769">
                  <c:v>59.96</c:v>
                </c:pt>
                <c:pt idx="31770">
                  <c:v>59.82</c:v>
                </c:pt>
                <c:pt idx="31771">
                  <c:v>60.18</c:v>
                </c:pt>
                <c:pt idx="31772">
                  <c:v>60.28</c:v>
                </c:pt>
                <c:pt idx="31773">
                  <c:v>73.13</c:v>
                </c:pt>
                <c:pt idx="31774">
                  <c:v>61.4</c:v>
                </c:pt>
                <c:pt idx="31775">
                  <c:v>57.33</c:v>
                </c:pt>
                <c:pt idx="31776">
                  <c:v>52.87</c:v>
                </c:pt>
                <c:pt idx="31777">
                  <c:v>40.880000000000003</c:v>
                </c:pt>
                <c:pt idx="31778">
                  <c:v>46.32</c:v>
                </c:pt>
                <c:pt idx="31779">
                  <c:v>60.94</c:v>
                </c:pt>
                <c:pt idx="31780">
                  <c:v>56.76</c:v>
                </c:pt>
                <c:pt idx="31781">
                  <c:v>52.32</c:v>
                </c:pt>
                <c:pt idx="31782">
                  <c:v>55.62</c:v>
                </c:pt>
                <c:pt idx="31783">
                  <c:v>69.55</c:v>
                </c:pt>
                <c:pt idx="31784">
                  <c:v>71.3</c:v>
                </c:pt>
                <c:pt idx="31785">
                  <c:v>71.58</c:v>
                </c:pt>
                <c:pt idx="31786">
                  <c:v>72.069999999999993</c:v>
                </c:pt>
                <c:pt idx="31787">
                  <c:v>72.7</c:v>
                </c:pt>
                <c:pt idx="31788">
                  <c:v>84.76</c:v>
                </c:pt>
                <c:pt idx="31789">
                  <c:v>97.07</c:v>
                </c:pt>
                <c:pt idx="31790">
                  <c:v>98.87</c:v>
                </c:pt>
                <c:pt idx="31791">
                  <c:v>90.38</c:v>
                </c:pt>
                <c:pt idx="31792">
                  <c:v>89.32</c:v>
                </c:pt>
                <c:pt idx="31793">
                  <c:v>81.09</c:v>
                </c:pt>
                <c:pt idx="31794">
                  <c:v>92.64</c:v>
                </c:pt>
                <c:pt idx="31795">
                  <c:v>93.74</c:v>
                </c:pt>
                <c:pt idx="31796">
                  <c:v>94.47</c:v>
                </c:pt>
                <c:pt idx="31797">
                  <c:v>95</c:v>
                </c:pt>
                <c:pt idx="31798">
                  <c:v>95.91</c:v>
                </c:pt>
                <c:pt idx="31799">
                  <c:v>97.26</c:v>
                </c:pt>
                <c:pt idx="31800">
                  <c:v>83.21</c:v>
                </c:pt>
                <c:pt idx="31801">
                  <c:v>82.13</c:v>
                </c:pt>
                <c:pt idx="31802">
                  <c:v>75.17</c:v>
                </c:pt>
                <c:pt idx="31803">
                  <c:v>74.680000000000007</c:v>
                </c:pt>
                <c:pt idx="31804">
                  <c:v>70.75</c:v>
                </c:pt>
                <c:pt idx="31805">
                  <c:v>93.65</c:v>
                </c:pt>
                <c:pt idx="31806">
                  <c:v>90.17</c:v>
                </c:pt>
                <c:pt idx="31807">
                  <c:v>91.68</c:v>
                </c:pt>
                <c:pt idx="31808">
                  <c:v>92.45</c:v>
                </c:pt>
                <c:pt idx="31809">
                  <c:v>90.01</c:v>
                </c:pt>
                <c:pt idx="31810">
                  <c:v>91.25</c:v>
                </c:pt>
                <c:pt idx="31811">
                  <c:v>92.33</c:v>
                </c:pt>
                <c:pt idx="31812">
                  <c:v>93.29</c:v>
                </c:pt>
                <c:pt idx="31813">
                  <c:v>94.06</c:v>
                </c:pt>
                <c:pt idx="31814">
                  <c:v>95.51</c:v>
                </c:pt>
                <c:pt idx="31815">
                  <c:v>96.79</c:v>
                </c:pt>
                <c:pt idx="31816">
                  <c:v>101.31</c:v>
                </c:pt>
                <c:pt idx="31817">
                  <c:v>103.43</c:v>
                </c:pt>
                <c:pt idx="31818">
                  <c:v>99.74</c:v>
                </c:pt>
                <c:pt idx="31819">
                  <c:v>95.45</c:v>
                </c:pt>
                <c:pt idx="31820">
                  <c:v>96.4</c:v>
                </c:pt>
                <c:pt idx="31821">
                  <c:v>99.21</c:v>
                </c:pt>
                <c:pt idx="31822">
                  <c:v>104.93</c:v>
                </c:pt>
                <c:pt idx="31823">
                  <c:v>88.89</c:v>
                </c:pt>
                <c:pt idx="31824">
                  <c:v>97.54</c:v>
                </c:pt>
                <c:pt idx="31825">
                  <c:v>96.32</c:v>
                </c:pt>
                <c:pt idx="31826">
                  <c:v>93.47</c:v>
                </c:pt>
                <c:pt idx="31827">
                  <c:v>96.46</c:v>
                </c:pt>
                <c:pt idx="31828">
                  <c:v>91.01</c:v>
                </c:pt>
                <c:pt idx="31829">
                  <c:v>81.319999999999993</c:v>
                </c:pt>
                <c:pt idx="31830">
                  <c:v>81.3</c:v>
                </c:pt>
                <c:pt idx="31831">
                  <c:v>81.58</c:v>
                </c:pt>
                <c:pt idx="31832">
                  <c:v>82.72</c:v>
                </c:pt>
                <c:pt idx="31833">
                  <c:v>82.01</c:v>
                </c:pt>
                <c:pt idx="31834">
                  <c:v>98.4</c:v>
                </c:pt>
                <c:pt idx="31835">
                  <c:v>88.12</c:v>
                </c:pt>
                <c:pt idx="31836">
                  <c:v>89.66</c:v>
                </c:pt>
                <c:pt idx="31837">
                  <c:v>88.5</c:v>
                </c:pt>
                <c:pt idx="31838">
                  <c:v>87.53</c:v>
                </c:pt>
                <c:pt idx="31839">
                  <c:v>90.66</c:v>
                </c:pt>
                <c:pt idx="31840">
                  <c:v>93.06</c:v>
                </c:pt>
                <c:pt idx="31841">
                  <c:v>91.43</c:v>
                </c:pt>
                <c:pt idx="31842">
                  <c:v>88.58</c:v>
                </c:pt>
                <c:pt idx="31843">
                  <c:v>91.13</c:v>
                </c:pt>
                <c:pt idx="31844">
                  <c:v>92.29</c:v>
                </c:pt>
                <c:pt idx="31845">
                  <c:v>92.94</c:v>
                </c:pt>
                <c:pt idx="31846">
                  <c:v>93.65</c:v>
                </c:pt>
                <c:pt idx="31847">
                  <c:v>96.12</c:v>
                </c:pt>
                <c:pt idx="31848">
                  <c:v>87.42</c:v>
                </c:pt>
                <c:pt idx="31849">
                  <c:v>76.27</c:v>
                </c:pt>
                <c:pt idx="31850">
                  <c:v>88.65</c:v>
                </c:pt>
                <c:pt idx="31851">
                  <c:v>93.61</c:v>
                </c:pt>
                <c:pt idx="31852">
                  <c:v>98.58</c:v>
                </c:pt>
                <c:pt idx="31853">
                  <c:v>101.21</c:v>
                </c:pt>
                <c:pt idx="31854">
                  <c:v>97.58</c:v>
                </c:pt>
                <c:pt idx="31855">
                  <c:v>96.2</c:v>
                </c:pt>
                <c:pt idx="31856">
                  <c:v>97.58</c:v>
                </c:pt>
                <c:pt idx="31857">
                  <c:v>98.99</c:v>
                </c:pt>
                <c:pt idx="31858">
                  <c:v>101.33</c:v>
                </c:pt>
                <c:pt idx="31859">
                  <c:v>94.49</c:v>
                </c:pt>
                <c:pt idx="31860">
                  <c:v>91.5</c:v>
                </c:pt>
                <c:pt idx="31861">
                  <c:v>94.08</c:v>
                </c:pt>
                <c:pt idx="31862">
                  <c:v>95.81</c:v>
                </c:pt>
                <c:pt idx="31863">
                  <c:v>97.6</c:v>
                </c:pt>
                <c:pt idx="31864">
                  <c:v>99.07</c:v>
                </c:pt>
                <c:pt idx="31865">
                  <c:v>100.96</c:v>
                </c:pt>
                <c:pt idx="31866">
                  <c:v>102.8</c:v>
                </c:pt>
                <c:pt idx="31867">
                  <c:v>104.44</c:v>
                </c:pt>
                <c:pt idx="31868">
                  <c:v>104.55</c:v>
                </c:pt>
                <c:pt idx="31869">
                  <c:v>89.81</c:v>
                </c:pt>
                <c:pt idx="31870">
                  <c:v>89.11</c:v>
                </c:pt>
                <c:pt idx="31871">
                  <c:v>89.93</c:v>
                </c:pt>
                <c:pt idx="31872">
                  <c:v>90.29</c:v>
                </c:pt>
                <c:pt idx="31873">
                  <c:v>87.67</c:v>
                </c:pt>
                <c:pt idx="31874">
                  <c:v>78.53</c:v>
                </c:pt>
                <c:pt idx="31875">
                  <c:v>71.459999999999994</c:v>
                </c:pt>
                <c:pt idx="31876">
                  <c:v>72.09</c:v>
                </c:pt>
                <c:pt idx="31877">
                  <c:v>72.62</c:v>
                </c:pt>
                <c:pt idx="31878">
                  <c:v>73.23</c:v>
                </c:pt>
                <c:pt idx="31879">
                  <c:v>73.739999999999995</c:v>
                </c:pt>
                <c:pt idx="31880">
                  <c:v>65.86</c:v>
                </c:pt>
                <c:pt idx="31881">
                  <c:v>66.760000000000005</c:v>
                </c:pt>
                <c:pt idx="31882">
                  <c:v>82.35</c:v>
                </c:pt>
                <c:pt idx="31883">
                  <c:v>81.48</c:v>
                </c:pt>
                <c:pt idx="31884">
                  <c:v>76.19</c:v>
                </c:pt>
                <c:pt idx="31885">
                  <c:v>74.11</c:v>
                </c:pt>
                <c:pt idx="31886">
                  <c:v>74.25</c:v>
                </c:pt>
                <c:pt idx="31887">
                  <c:v>74.72</c:v>
                </c:pt>
                <c:pt idx="31888">
                  <c:v>71.87</c:v>
                </c:pt>
                <c:pt idx="31889">
                  <c:v>71.22</c:v>
                </c:pt>
                <c:pt idx="31890">
                  <c:v>73.62</c:v>
                </c:pt>
                <c:pt idx="31891">
                  <c:v>68.39</c:v>
                </c:pt>
                <c:pt idx="31892">
                  <c:v>67.19</c:v>
                </c:pt>
                <c:pt idx="31893">
                  <c:v>66.349999999999994</c:v>
                </c:pt>
                <c:pt idx="31894">
                  <c:v>66.64</c:v>
                </c:pt>
                <c:pt idx="31895">
                  <c:v>67.349999999999994</c:v>
                </c:pt>
                <c:pt idx="31896">
                  <c:v>68.27</c:v>
                </c:pt>
                <c:pt idx="31897">
                  <c:v>74.19</c:v>
                </c:pt>
                <c:pt idx="31898">
                  <c:v>87.24</c:v>
                </c:pt>
                <c:pt idx="31899">
                  <c:v>85.47</c:v>
                </c:pt>
                <c:pt idx="31900">
                  <c:v>87.34</c:v>
                </c:pt>
                <c:pt idx="31901">
                  <c:v>88.65</c:v>
                </c:pt>
                <c:pt idx="31902">
                  <c:v>89.58</c:v>
                </c:pt>
                <c:pt idx="31903">
                  <c:v>90.11</c:v>
                </c:pt>
                <c:pt idx="31904">
                  <c:v>90.88</c:v>
                </c:pt>
                <c:pt idx="31905">
                  <c:v>92.02</c:v>
                </c:pt>
                <c:pt idx="31906">
                  <c:v>92.94</c:v>
                </c:pt>
                <c:pt idx="31907">
                  <c:v>93.55</c:v>
                </c:pt>
                <c:pt idx="31908">
                  <c:v>94.26</c:v>
                </c:pt>
                <c:pt idx="31909">
                  <c:v>94.65</c:v>
                </c:pt>
                <c:pt idx="31910">
                  <c:v>94.83</c:v>
                </c:pt>
                <c:pt idx="31911">
                  <c:v>92.53</c:v>
                </c:pt>
                <c:pt idx="31912">
                  <c:v>89.38</c:v>
                </c:pt>
                <c:pt idx="31913">
                  <c:v>89.26</c:v>
                </c:pt>
                <c:pt idx="31914">
                  <c:v>83.39</c:v>
                </c:pt>
                <c:pt idx="31915">
                  <c:v>69.22</c:v>
                </c:pt>
                <c:pt idx="31916">
                  <c:v>68.959999999999994</c:v>
                </c:pt>
                <c:pt idx="31917">
                  <c:v>72.989999999999995</c:v>
                </c:pt>
                <c:pt idx="31918">
                  <c:v>78.47</c:v>
                </c:pt>
                <c:pt idx="31919">
                  <c:v>74.03</c:v>
                </c:pt>
                <c:pt idx="31920">
                  <c:v>74.48</c:v>
                </c:pt>
                <c:pt idx="31921">
                  <c:v>84.86</c:v>
                </c:pt>
                <c:pt idx="31922">
                  <c:v>85.04</c:v>
                </c:pt>
                <c:pt idx="31923">
                  <c:v>85.69</c:v>
                </c:pt>
                <c:pt idx="31924">
                  <c:v>86.45</c:v>
                </c:pt>
                <c:pt idx="31925">
                  <c:v>86.94</c:v>
                </c:pt>
                <c:pt idx="31926">
                  <c:v>89.05</c:v>
                </c:pt>
                <c:pt idx="31927">
                  <c:v>89.7</c:v>
                </c:pt>
                <c:pt idx="31928">
                  <c:v>91.27</c:v>
                </c:pt>
                <c:pt idx="31929">
                  <c:v>92.13</c:v>
                </c:pt>
                <c:pt idx="31930">
                  <c:v>92.68</c:v>
                </c:pt>
                <c:pt idx="31931">
                  <c:v>93.76</c:v>
                </c:pt>
                <c:pt idx="31932">
                  <c:v>94.75</c:v>
                </c:pt>
                <c:pt idx="31933">
                  <c:v>94.35</c:v>
                </c:pt>
                <c:pt idx="31934">
                  <c:v>92.09</c:v>
                </c:pt>
                <c:pt idx="31935">
                  <c:v>90.66</c:v>
                </c:pt>
                <c:pt idx="31936">
                  <c:v>78.08</c:v>
                </c:pt>
                <c:pt idx="31937">
                  <c:v>69.430000000000007</c:v>
                </c:pt>
                <c:pt idx="31938">
                  <c:v>70.260000000000005</c:v>
                </c:pt>
                <c:pt idx="31939">
                  <c:v>72.95</c:v>
                </c:pt>
                <c:pt idx="31940">
                  <c:v>84.84</c:v>
                </c:pt>
                <c:pt idx="31941">
                  <c:v>86.2</c:v>
                </c:pt>
                <c:pt idx="31942">
                  <c:v>87.95</c:v>
                </c:pt>
                <c:pt idx="31943">
                  <c:v>89.36</c:v>
                </c:pt>
                <c:pt idx="31944">
                  <c:v>96.81</c:v>
                </c:pt>
                <c:pt idx="31945">
                  <c:v>98.74</c:v>
                </c:pt>
                <c:pt idx="31946">
                  <c:v>99.52</c:v>
                </c:pt>
                <c:pt idx="31947">
                  <c:v>100.9</c:v>
                </c:pt>
                <c:pt idx="31948">
                  <c:v>102.14</c:v>
                </c:pt>
                <c:pt idx="31949">
                  <c:v>103.45</c:v>
                </c:pt>
                <c:pt idx="31950">
                  <c:v>103.71</c:v>
                </c:pt>
                <c:pt idx="31951">
                  <c:v>101.88</c:v>
                </c:pt>
                <c:pt idx="31952">
                  <c:v>102.86</c:v>
                </c:pt>
                <c:pt idx="31953">
                  <c:v>103.81</c:v>
                </c:pt>
                <c:pt idx="31954">
                  <c:v>104.42</c:v>
                </c:pt>
                <c:pt idx="31955">
                  <c:v>98.93</c:v>
                </c:pt>
                <c:pt idx="31956">
                  <c:v>95.34</c:v>
                </c:pt>
                <c:pt idx="31957">
                  <c:v>93.04</c:v>
                </c:pt>
                <c:pt idx="31958">
                  <c:v>83.45</c:v>
                </c:pt>
                <c:pt idx="31959">
                  <c:v>85.55</c:v>
                </c:pt>
                <c:pt idx="31960">
                  <c:v>88.42</c:v>
                </c:pt>
                <c:pt idx="31961">
                  <c:v>88.85</c:v>
                </c:pt>
                <c:pt idx="31962">
                  <c:v>89.58</c:v>
                </c:pt>
                <c:pt idx="31963">
                  <c:v>90.25</c:v>
                </c:pt>
                <c:pt idx="31964">
                  <c:v>91.94</c:v>
                </c:pt>
                <c:pt idx="31965">
                  <c:v>94.73</c:v>
                </c:pt>
                <c:pt idx="31966">
                  <c:v>96.95</c:v>
                </c:pt>
                <c:pt idx="31967">
                  <c:v>94.43</c:v>
                </c:pt>
                <c:pt idx="31968">
                  <c:v>96.54</c:v>
                </c:pt>
                <c:pt idx="31969">
                  <c:v>97.5</c:v>
                </c:pt>
                <c:pt idx="31970">
                  <c:v>98.78</c:v>
                </c:pt>
                <c:pt idx="31971">
                  <c:v>100.49</c:v>
                </c:pt>
                <c:pt idx="31972">
                  <c:v>95.32</c:v>
                </c:pt>
                <c:pt idx="31973">
                  <c:v>98.93</c:v>
                </c:pt>
                <c:pt idx="31974">
                  <c:v>92.27</c:v>
                </c:pt>
                <c:pt idx="31975">
                  <c:v>95.71</c:v>
                </c:pt>
                <c:pt idx="31976">
                  <c:v>94.04</c:v>
                </c:pt>
                <c:pt idx="31977">
                  <c:v>96.83</c:v>
                </c:pt>
                <c:pt idx="31978">
                  <c:v>98.44</c:v>
                </c:pt>
                <c:pt idx="31979">
                  <c:v>99.68</c:v>
                </c:pt>
                <c:pt idx="31980">
                  <c:v>99.11</c:v>
                </c:pt>
                <c:pt idx="31981">
                  <c:v>88.42</c:v>
                </c:pt>
                <c:pt idx="31982">
                  <c:v>75.19</c:v>
                </c:pt>
                <c:pt idx="31983">
                  <c:v>73.84</c:v>
                </c:pt>
                <c:pt idx="31984">
                  <c:v>79.400000000000006</c:v>
                </c:pt>
                <c:pt idx="31985">
                  <c:v>94.26</c:v>
                </c:pt>
                <c:pt idx="31986">
                  <c:v>94.04</c:v>
                </c:pt>
                <c:pt idx="31987">
                  <c:v>96.75</c:v>
                </c:pt>
                <c:pt idx="31988">
                  <c:v>103.43</c:v>
                </c:pt>
                <c:pt idx="31989">
                  <c:v>105.6</c:v>
                </c:pt>
                <c:pt idx="31990">
                  <c:v>104.38</c:v>
                </c:pt>
                <c:pt idx="31991">
                  <c:v>100.84</c:v>
                </c:pt>
                <c:pt idx="31992">
                  <c:v>100.29</c:v>
                </c:pt>
                <c:pt idx="31993">
                  <c:v>96.32</c:v>
                </c:pt>
                <c:pt idx="31994">
                  <c:v>98.11</c:v>
                </c:pt>
                <c:pt idx="31995">
                  <c:v>95.36</c:v>
                </c:pt>
                <c:pt idx="31996">
                  <c:v>96.4</c:v>
                </c:pt>
                <c:pt idx="31997">
                  <c:v>99.21</c:v>
                </c:pt>
                <c:pt idx="31998">
                  <c:v>95.81</c:v>
                </c:pt>
                <c:pt idx="31999">
                  <c:v>92.09</c:v>
                </c:pt>
                <c:pt idx="32000">
                  <c:v>96.32</c:v>
                </c:pt>
                <c:pt idx="32001">
                  <c:v>100.86</c:v>
                </c:pt>
                <c:pt idx="32002">
                  <c:v>98.64</c:v>
                </c:pt>
                <c:pt idx="32003">
                  <c:v>95.95</c:v>
                </c:pt>
                <c:pt idx="32004">
                  <c:v>96.2</c:v>
                </c:pt>
                <c:pt idx="32005">
                  <c:v>96.59</c:v>
                </c:pt>
                <c:pt idx="32006">
                  <c:v>96.1</c:v>
                </c:pt>
                <c:pt idx="32007">
                  <c:v>98.5</c:v>
                </c:pt>
                <c:pt idx="32008">
                  <c:v>104.36</c:v>
                </c:pt>
                <c:pt idx="32009">
                  <c:v>104.42</c:v>
                </c:pt>
                <c:pt idx="32010">
                  <c:v>105.44</c:v>
                </c:pt>
                <c:pt idx="32011">
                  <c:v>106.74</c:v>
                </c:pt>
                <c:pt idx="32012">
                  <c:v>108.07</c:v>
                </c:pt>
                <c:pt idx="32013">
                  <c:v>106.99</c:v>
                </c:pt>
                <c:pt idx="32014">
                  <c:v>109.53</c:v>
                </c:pt>
                <c:pt idx="32015">
                  <c:v>108.72</c:v>
                </c:pt>
                <c:pt idx="32016">
                  <c:v>110.23</c:v>
                </c:pt>
                <c:pt idx="32017">
                  <c:v>107.6</c:v>
                </c:pt>
                <c:pt idx="32018">
                  <c:v>112.16</c:v>
                </c:pt>
                <c:pt idx="32019">
                  <c:v>112.04</c:v>
                </c:pt>
                <c:pt idx="32020">
                  <c:v>111.71</c:v>
                </c:pt>
                <c:pt idx="32021">
                  <c:v>113.73</c:v>
                </c:pt>
                <c:pt idx="32022">
                  <c:v>108.62</c:v>
                </c:pt>
                <c:pt idx="32023">
                  <c:v>105.18</c:v>
                </c:pt>
                <c:pt idx="32024">
                  <c:v>102.75</c:v>
                </c:pt>
                <c:pt idx="32025">
                  <c:v>102.77</c:v>
                </c:pt>
                <c:pt idx="32026">
                  <c:v>100.82</c:v>
                </c:pt>
                <c:pt idx="32027">
                  <c:v>103.06</c:v>
                </c:pt>
                <c:pt idx="32028">
                  <c:v>105.1</c:v>
                </c:pt>
                <c:pt idx="32029">
                  <c:v>107.6</c:v>
                </c:pt>
                <c:pt idx="32030">
                  <c:v>111.63</c:v>
                </c:pt>
                <c:pt idx="32031">
                  <c:v>97.68</c:v>
                </c:pt>
                <c:pt idx="32032">
                  <c:v>98.07</c:v>
                </c:pt>
                <c:pt idx="32033">
                  <c:v>93.29</c:v>
                </c:pt>
                <c:pt idx="32034">
                  <c:v>91.01</c:v>
                </c:pt>
                <c:pt idx="32035">
                  <c:v>83.01</c:v>
                </c:pt>
                <c:pt idx="32036">
                  <c:v>71.239999999999995</c:v>
                </c:pt>
                <c:pt idx="32037">
                  <c:v>84.02</c:v>
                </c:pt>
                <c:pt idx="32038">
                  <c:v>85.06</c:v>
                </c:pt>
                <c:pt idx="32039">
                  <c:v>87.75</c:v>
                </c:pt>
                <c:pt idx="32040">
                  <c:v>81.95</c:v>
                </c:pt>
                <c:pt idx="32041">
                  <c:v>80.91</c:v>
                </c:pt>
                <c:pt idx="32042">
                  <c:v>74.11</c:v>
                </c:pt>
                <c:pt idx="32043">
                  <c:v>70.790000000000006</c:v>
                </c:pt>
                <c:pt idx="32044">
                  <c:v>74.430000000000007</c:v>
                </c:pt>
                <c:pt idx="32045">
                  <c:v>76.959999999999994</c:v>
                </c:pt>
                <c:pt idx="32046">
                  <c:v>74.5</c:v>
                </c:pt>
                <c:pt idx="32047">
                  <c:v>73.42</c:v>
                </c:pt>
                <c:pt idx="32048">
                  <c:v>71.319999999999993</c:v>
                </c:pt>
                <c:pt idx="32049">
                  <c:v>73.03</c:v>
                </c:pt>
                <c:pt idx="32050">
                  <c:v>92.68</c:v>
                </c:pt>
                <c:pt idx="32051">
                  <c:v>92.82</c:v>
                </c:pt>
                <c:pt idx="32052">
                  <c:v>96.59</c:v>
                </c:pt>
                <c:pt idx="32053">
                  <c:v>98.25</c:v>
                </c:pt>
                <c:pt idx="32054">
                  <c:v>104.95</c:v>
                </c:pt>
                <c:pt idx="32055">
                  <c:v>103.98</c:v>
                </c:pt>
                <c:pt idx="32056">
                  <c:v>103.43</c:v>
                </c:pt>
                <c:pt idx="32057">
                  <c:v>100.37</c:v>
                </c:pt>
                <c:pt idx="32058">
                  <c:v>105.14</c:v>
                </c:pt>
                <c:pt idx="32059">
                  <c:v>104.14</c:v>
                </c:pt>
                <c:pt idx="32060">
                  <c:v>103.94</c:v>
                </c:pt>
                <c:pt idx="32061">
                  <c:v>104.36</c:v>
                </c:pt>
                <c:pt idx="32062">
                  <c:v>102.12</c:v>
                </c:pt>
                <c:pt idx="32063">
                  <c:v>86.22</c:v>
                </c:pt>
                <c:pt idx="32064">
                  <c:v>91.62</c:v>
                </c:pt>
                <c:pt idx="32065">
                  <c:v>99.64</c:v>
                </c:pt>
                <c:pt idx="32066">
                  <c:v>100.29</c:v>
                </c:pt>
                <c:pt idx="32067">
                  <c:v>102.77</c:v>
                </c:pt>
                <c:pt idx="32068">
                  <c:v>104.08</c:v>
                </c:pt>
                <c:pt idx="32069">
                  <c:v>99.68</c:v>
                </c:pt>
                <c:pt idx="32070">
                  <c:v>100.49</c:v>
                </c:pt>
                <c:pt idx="32071">
                  <c:v>102.61</c:v>
                </c:pt>
                <c:pt idx="32072">
                  <c:v>102.8</c:v>
                </c:pt>
                <c:pt idx="32073">
                  <c:v>98.11</c:v>
                </c:pt>
                <c:pt idx="32074">
                  <c:v>98.76</c:v>
                </c:pt>
                <c:pt idx="32075">
                  <c:v>99.97</c:v>
                </c:pt>
                <c:pt idx="32076">
                  <c:v>97.91</c:v>
                </c:pt>
                <c:pt idx="32077">
                  <c:v>100.88</c:v>
                </c:pt>
                <c:pt idx="32078">
                  <c:v>96.36</c:v>
                </c:pt>
                <c:pt idx="32079">
                  <c:v>97.09</c:v>
                </c:pt>
                <c:pt idx="32080">
                  <c:v>98.54</c:v>
                </c:pt>
                <c:pt idx="32081">
                  <c:v>99.64</c:v>
                </c:pt>
                <c:pt idx="32082">
                  <c:v>101.68</c:v>
                </c:pt>
                <c:pt idx="32083">
                  <c:v>103.32</c:v>
                </c:pt>
                <c:pt idx="32084">
                  <c:v>98.89</c:v>
                </c:pt>
                <c:pt idx="32085">
                  <c:v>95.85</c:v>
                </c:pt>
                <c:pt idx="32086">
                  <c:v>95.26</c:v>
                </c:pt>
                <c:pt idx="32087">
                  <c:v>90.5</c:v>
                </c:pt>
                <c:pt idx="32088">
                  <c:v>85.35</c:v>
                </c:pt>
                <c:pt idx="32089">
                  <c:v>78.040000000000006</c:v>
                </c:pt>
                <c:pt idx="32090">
                  <c:v>89.36</c:v>
                </c:pt>
                <c:pt idx="32091">
                  <c:v>95.02</c:v>
                </c:pt>
                <c:pt idx="32092">
                  <c:v>93.94</c:v>
                </c:pt>
                <c:pt idx="32093">
                  <c:v>95.14</c:v>
                </c:pt>
                <c:pt idx="32094">
                  <c:v>95.57</c:v>
                </c:pt>
                <c:pt idx="32095">
                  <c:v>101.88</c:v>
                </c:pt>
                <c:pt idx="32096">
                  <c:v>103.24</c:v>
                </c:pt>
                <c:pt idx="32097">
                  <c:v>97.26</c:v>
                </c:pt>
                <c:pt idx="32098">
                  <c:v>96.5</c:v>
                </c:pt>
                <c:pt idx="32099">
                  <c:v>98.09</c:v>
                </c:pt>
                <c:pt idx="32100">
                  <c:v>99.15</c:v>
                </c:pt>
                <c:pt idx="32101">
                  <c:v>100.05</c:v>
                </c:pt>
                <c:pt idx="32102">
                  <c:v>101.08</c:v>
                </c:pt>
                <c:pt idx="32103">
                  <c:v>102.29</c:v>
                </c:pt>
                <c:pt idx="32104">
                  <c:v>98.56</c:v>
                </c:pt>
                <c:pt idx="32105">
                  <c:v>90.66</c:v>
                </c:pt>
                <c:pt idx="32106">
                  <c:v>98.42</c:v>
                </c:pt>
                <c:pt idx="32107">
                  <c:v>99.09</c:v>
                </c:pt>
                <c:pt idx="32108">
                  <c:v>99.25</c:v>
                </c:pt>
                <c:pt idx="32109">
                  <c:v>91.39</c:v>
                </c:pt>
                <c:pt idx="32110">
                  <c:v>92.37</c:v>
                </c:pt>
                <c:pt idx="32111">
                  <c:v>93.45</c:v>
                </c:pt>
                <c:pt idx="32112">
                  <c:v>94.63</c:v>
                </c:pt>
                <c:pt idx="32113">
                  <c:v>89.05</c:v>
                </c:pt>
                <c:pt idx="32114">
                  <c:v>95.47</c:v>
                </c:pt>
                <c:pt idx="32115">
                  <c:v>96.06</c:v>
                </c:pt>
                <c:pt idx="32116">
                  <c:v>96.77</c:v>
                </c:pt>
                <c:pt idx="32117">
                  <c:v>92.6</c:v>
                </c:pt>
                <c:pt idx="32118">
                  <c:v>91.37</c:v>
                </c:pt>
                <c:pt idx="32119">
                  <c:v>92.7</c:v>
                </c:pt>
                <c:pt idx="32120">
                  <c:v>93.84</c:v>
                </c:pt>
                <c:pt idx="32121">
                  <c:v>95.47</c:v>
                </c:pt>
                <c:pt idx="32122">
                  <c:v>97.68</c:v>
                </c:pt>
                <c:pt idx="32123">
                  <c:v>100.68</c:v>
                </c:pt>
                <c:pt idx="32124">
                  <c:v>103.96</c:v>
                </c:pt>
                <c:pt idx="32125">
                  <c:v>89.66</c:v>
                </c:pt>
                <c:pt idx="32126">
                  <c:v>87.67</c:v>
                </c:pt>
                <c:pt idx="32127">
                  <c:v>87.73</c:v>
                </c:pt>
                <c:pt idx="32128">
                  <c:v>88.24</c:v>
                </c:pt>
                <c:pt idx="32129">
                  <c:v>88.54</c:v>
                </c:pt>
                <c:pt idx="32130">
                  <c:v>103.81</c:v>
                </c:pt>
                <c:pt idx="32131">
                  <c:v>98.46</c:v>
                </c:pt>
                <c:pt idx="32132">
                  <c:v>99.27</c:v>
                </c:pt>
                <c:pt idx="32133">
                  <c:v>104.59</c:v>
                </c:pt>
                <c:pt idx="32134">
                  <c:v>108.52</c:v>
                </c:pt>
                <c:pt idx="32135">
                  <c:v>108.56</c:v>
                </c:pt>
                <c:pt idx="32136">
                  <c:v>102.94</c:v>
                </c:pt>
                <c:pt idx="32137">
                  <c:v>102.59</c:v>
                </c:pt>
                <c:pt idx="32138">
                  <c:v>105.67</c:v>
                </c:pt>
                <c:pt idx="32139">
                  <c:v>105.56</c:v>
                </c:pt>
                <c:pt idx="32140">
                  <c:v>97.3</c:v>
                </c:pt>
                <c:pt idx="32141">
                  <c:v>93.67</c:v>
                </c:pt>
                <c:pt idx="32142">
                  <c:v>93.98</c:v>
                </c:pt>
                <c:pt idx="32143">
                  <c:v>90.07</c:v>
                </c:pt>
                <c:pt idx="32144">
                  <c:v>86.2</c:v>
                </c:pt>
                <c:pt idx="32145">
                  <c:v>94.24</c:v>
                </c:pt>
                <c:pt idx="32146">
                  <c:v>100.41</c:v>
                </c:pt>
                <c:pt idx="32147">
                  <c:v>94.45</c:v>
                </c:pt>
                <c:pt idx="32148">
                  <c:v>95.28</c:v>
                </c:pt>
                <c:pt idx="32149">
                  <c:v>96.14</c:v>
                </c:pt>
                <c:pt idx="32150">
                  <c:v>97.28</c:v>
                </c:pt>
                <c:pt idx="32151">
                  <c:v>96.1</c:v>
                </c:pt>
                <c:pt idx="32152">
                  <c:v>100.07</c:v>
                </c:pt>
                <c:pt idx="32153">
                  <c:v>101.49</c:v>
                </c:pt>
                <c:pt idx="32154">
                  <c:v>106.05</c:v>
                </c:pt>
                <c:pt idx="32155">
                  <c:v>111.29</c:v>
                </c:pt>
                <c:pt idx="32156">
                  <c:v>110.96</c:v>
                </c:pt>
                <c:pt idx="32157">
                  <c:v>110.78</c:v>
                </c:pt>
                <c:pt idx="32158">
                  <c:v>113.08</c:v>
                </c:pt>
                <c:pt idx="32159">
                  <c:v>113.22</c:v>
                </c:pt>
                <c:pt idx="32160">
                  <c:v>112.45</c:v>
                </c:pt>
                <c:pt idx="32161">
                  <c:v>103.75</c:v>
                </c:pt>
                <c:pt idx="32162">
                  <c:v>88.71</c:v>
                </c:pt>
                <c:pt idx="32163">
                  <c:v>89.87</c:v>
                </c:pt>
                <c:pt idx="32164">
                  <c:v>91.8</c:v>
                </c:pt>
                <c:pt idx="32165">
                  <c:v>88.16</c:v>
                </c:pt>
                <c:pt idx="32166">
                  <c:v>89.44</c:v>
                </c:pt>
                <c:pt idx="32167">
                  <c:v>110.39</c:v>
                </c:pt>
                <c:pt idx="32168">
                  <c:v>97.87</c:v>
                </c:pt>
                <c:pt idx="32169">
                  <c:v>92.33</c:v>
                </c:pt>
                <c:pt idx="32170">
                  <c:v>96.67</c:v>
                </c:pt>
                <c:pt idx="32171">
                  <c:v>88.75</c:v>
                </c:pt>
                <c:pt idx="32172">
                  <c:v>80.75</c:v>
                </c:pt>
                <c:pt idx="32173">
                  <c:v>95.2</c:v>
                </c:pt>
                <c:pt idx="32174">
                  <c:v>97.03</c:v>
                </c:pt>
                <c:pt idx="32175">
                  <c:v>98.25</c:v>
                </c:pt>
                <c:pt idx="32176">
                  <c:v>99.94</c:v>
                </c:pt>
                <c:pt idx="32177">
                  <c:v>102.43</c:v>
                </c:pt>
                <c:pt idx="32178">
                  <c:v>107.31</c:v>
                </c:pt>
                <c:pt idx="32179">
                  <c:v>98.25</c:v>
                </c:pt>
                <c:pt idx="32180">
                  <c:v>104.59</c:v>
                </c:pt>
                <c:pt idx="32181">
                  <c:v>101.82</c:v>
                </c:pt>
                <c:pt idx="32182">
                  <c:v>101.59</c:v>
                </c:pt>
                <c:pt idx="32183">
                  <c:v>100.6</c:v>
                </c:pt>
                <c:pt idx="32184">
                  <c:v>97.68</c:v>
                </c:pt>
                <c:pt idx="32185">
                  <c:v>96.67</c:v>
                </c:pt>
                <c:pt idx="32186">
                  <c:v>98.03</c:v>
                </c:pt>
                <c:pt idx="32187">
                  <c:v>98.32</c:v>
                </c:pt>
                <c:pt idx="32188">
                  <c:v>98.44</c:v>
                </c:pt>
                <c:pt idx="32189">
                  <c:v>98.4</c:v>
                </c:pt>
                <c:pt idx="32190">
                  <c:v>99.64</c:v>
                </c:pt>
                <c:pt idx="32191">
                  <c:v>94.08</c:v>
                </c:pt>
                <c:pt idx="32192">
                  <c:v>92.13</c:v>
                </c:pt>
                <c:pt idx="32193">
                  <c:v>92.55</c:v>
                </c:pt>
                <c:pt idx="32194">
                  <c:v>92.98</c:v>
                </c:pt>
                <c:pt idx="32195">
                  <c:v>93.37</c:v>
                </c:pt>
                <c:pt idx="32196">
                  <c:v>78.16</c:v>
                </c:pt>
                <c:pt idx="32197">
                  <c:v>85.06</c:v>
                </c:pt>
                <c:pt idx="32198">
                  <c:v>82.74</c:v>
                </c:pt>
                <c:pt idx="32199">
                  <c:v>85.12</c:v>
                </c:pt>
                <c:pt idx="32200">
                  <c:v>86.32</c:v>
                </c:pt>
                <c:pt idx="32201">
                  <c:v>95.36</c:v>
                </c:pt>
                <c:pt idx="32202">
                  <c:v>105.03</c:v>
                </c:pt>
                <c:pt idx="32203">
                  <c:v>103.22</c:v>
                </c:pt>
                <c:pt idx="32204">
                  <c:v>100.94</c:v>
                </c:pt>
                <c:pt idx="32205">
                  <c:v>103.22</c:v>
                </c:pt>
                <c:pt idx="32206">
                  <c:v>104.32</c:v>
                </c:pt>
                <c:pt idx="32207">
                  <c:v>104.97</c:v>
                </c:pt>
                <c:pt idx="32208">
                  <c:v>105.28</c:v>
                </c:pt>
                <c:pt idx="32209">
                  <c:v>106.42</c:v>
                </c:pt>
                <c:pt idx="32210">
                  <c:v>103.08</c:v>
                </c:pt>
                <c:pt idx="32211">
                  <c:v>101.15</c:v>
                </c:pt>
                <c:pt idx="32212">
                  <c:v>93.78</c:v>
                </c:pt>
                <c:pt idx="32213">
                  <c:v>89.22</c:v>
                </c:pt>
                <c:pt idx="32214">
                  <c:v>98.76</c:v>
                </c:pt>
                <c:pt idx="32215">
                  <c:v>100.92</c:v>
                </c:pt>
                <c:pt idx="32216">
                  <c:v>101.88</c:v>
                </c:pt>
                <c:pt idx="32217">
                  <c:v>100.09</c:v>
                </c:pt>
                <c:pt idx="32218">
                  <c:v>91.43</c:v>
                </c:pt>
                <c:pt idx="32219">
                  <c:v>94.77</c:v>
                </c:pt>
                <c:pt idx="32220">
                  <c:v>94.53</c:v>
                </c:pt>
                <c:pt idx="32221">
                  <c:v>98.62</c:v>
                </c:pt>
                <c:pt idx="32222">
                  <c:v>102.41</c:v>
                </c:pt>
                <c:pt idx="32223">
                  <c:v>103.24</c:v>
                </c:pt>
                <c:pt idx="32224">
                  <c:v>103.34</c:v>
                </c:pt>
                <c:pt idx="32225">
                  <c:v>101.13</c:v>
                </c:pt>
                <c:pt idx="32226">
                  <c:v>98.54</c:v>
                </c:pt>
                <c:pt idx="32227">
                  <c:v>99.7</c:v>
                </c:pt>
                <c:pt idx="32228">
                  <c:v>101.21</c:v>
                </c:pt>
                <c:pt idx="32229">
                  <c:v>102.39</c:v>
                </c:pt>
                <c:pt idx="32230">
                  <c:v>95.43</c:v>
                </c:pt>
                <c:pt idx="32231">
                  <c:v>94.65</c:v>
                </c:pt>
                <c:pt idx="32232">
                  <c:v>94.47</c:v>
                </c:pt>
                <c:pt idx="32233">
                  <c:v>89.32</c:v>
                </c:pt>
                <c:pt idx="32234">
                  <c:v>86.69</c:v>
                </c:pt>
                <c:pt idx="32235">
                  <c:v>84.53</c:v>
                </c:pt>
                <c:pt idx="32236">
                  <c:v>84.94</c:v>
                </c:pt>
                <c:pt idx="32237">
                  <c:v>86.77</c:v>
                </c:pt>
                <c:pt idx="32238">
                  <c:v>86.47</c:v>
                </c:pt>
                <c:pt idx="32239">
                  <c:v>77.040000000000006</c:v>
                </c:pt>
                <c:pt idx="32240">
                  <c:v>66.37</c:v>
                </c:pt>
                <c:pt idx="32241">
                  <c:v>67.290000000000006</c:v>
                </c:pt>
                <c:pt idx="32242">
                  <c:v>68.16</c:v>
                </c:pt>
                <c:pt idx="32243">
                  <c:v>69.180000000000007</c:v>
                </c:pt>
                <c:pt idx="32244">
                  <c:v>66.86</c:v>
                </c:pt>
                <c:pt idx="32245">
                  <c:v>67.25</c:v>
                </c:pt>
                <c:pt idx="32246">
                  <c:v>67.53</c:v>
                </c:pt>
                <c:pt idx="32247">
                  <c:v>67.650000000000006</c:v>
                </c:pt>
                <c:pt idx="32248">
                  <c:v>67.819999999999993</c:v>
                </c:pt>
                <c:pt idx="32249">
                  <c:v>67.430000000000007</c:v>
                </c:pt>
                <c:pt idx="32250">
                  <c:v>63.32</c:v>
                </c:pt>
                <c:pt idx="32251">
                  <c:v>63.95</c:v>
                </c:pt>
                <c:pt idx="32252">
                  <c:v>63.81</c:v>
                </c:pt>
                <c:pt idx="32253">
                  <c:v>64.05</c:v>
                </c:pt>
                <c:pt idx="32254">
                  <c:v>64.62</c:v>
                </c:pt>
                <c:pt idx="32255">
                  <c:v>65.09</c:v>
                </c:pt>
                <c:pt idx="32256">
                  <c:v>65.739999999999995</c:v>
                </c:pt>
                <c:pt idx="32257">
                  <c:v>66.53</c:v>
                </c:pt>
                <c:pt idx="32258">
                  <c:v>68</c:v>
                </c:pt>
                <c:pt idx="32259">
                  <c:v>69.040000000000006</c:v>
                </c:pt>
                <c:pt idx="32260">
                  <c:v>69.87</c:v>
                </c:pt>
                <c:pt idx="32261">
                  <c:v>67.61</c:v>
                </c:pt>
                <c:pt idx="32262">
                  <c:v>66.489999999999995</c:v>
                </c:pt>
                <c:pt idx="32263">
                  <c:v>67.489999999999995</c:v>
                </c:pt>
                <c:pt idx="32264">
                  <c:v>64.010000000000005</c:v>
                </c:pt>
                <c:pt idx="32265">
                  <c:v>61.18</c:v>
                </c:pt>
                <c:pt idx="32266">
                  <c:v>46.91</c:v>
                </c:pt>
                <c:pt idx="32267">
                  <c:v>42.37</c:v>
                </c:pt>
                <c:pt idx="32268">
                  <c:v>43.28</c:v>
                </c:pt>
                <c:pt idx="32269">
                  <c:v>40.98</c:v>
                </c:pt>
                <c:pt idx="32270">
                  <c:v>39.229999999999997</c:v>
                </c:pt>
                <c:pt idx="32271">
                  <c:v>39.97</c:v>
                </c:pt>
                <c:pt idx="32272">
                  <c:v>40.39</c:v>
                </c:pt>
                <c:pt idx="32273">
                  <c:v>41.13</c:v>
                </c:pt>
                <c:pt idx="32274">
                  <c:v>41.8</c:v>
                </c:pt>
                <c:pt idx="32275">
                  <c:v>38.76</c:v>
                </c:pt>
                <c:pt idx="32276">
                  <c:v>29.765999999999998</c:v>
                </c:pt>
                <c:pt idx="32277">
                  <c:v>29.745000000000001</c:v>
                </c:pt>
                <c:pt idx="32278">
                  <c:v>29.745000000000001</c:v>
                </c:pt>
                <c:pt idx="32279">
                  <c:v>29.765999999999998</c:v>
                </c:pt>
                <c:pt idx="32280">
                  <c:v>29.765999999999998</c:v>
                </c:pt>
                <c:pt idx="32281">
                  <c:v>29.765999999999998</c:v>
                </c:pt>
                <c:pt idx="32282">
                  <c:v>29.786000000000001</c:v>
                </c:pt>
                <c:pt idx="32283">
                  <c:v>29.786000000000001</c:v>
                </c:pt>
                <c:pt idx="32284">
                  <c:v>29.745000000000001</c:v>
                </c:pt>
                <c:pt idx="32285">
                  <c:v>29.786000000000001</c:v>
                </c:pt>
                <c:pt idx="32286">
                  <c:v>29.765999999999998</c:v>
                </c:pt>
                <c:pt idx="32287">
                  <c:v>29.725000000000001</c:v>
                </c:pt>
                <c:pt idx="32288">
                  <c:v>29.786000000000001</c:v>
                </c:pt>
                <c:pt idx="32289">
                  <c:v>29.745000000000001</c:v>
                </c:pt>
                <c:pt idx="32290">
                  <c:v>29.765999999999998</c:v>
                </c:pt>
                <c:pt idx="32291">
                  <c:v>29.765999999999998</c:v>
                </c:pt>
                <c:pt idx="32292">
                  <c:v>29.786000000000001</c:v>
                </c:pt>
                <c:pt idx="32293">
                  <c:v>29.765999999999998</c:v>
                </c:pt>
                <c:pt idx="32294">
                  <c:v>29.725000000000001</c:v>
                </c:pt>
                <c:pt idx="32295">
                  <c:v>29.745000000000001</c:v>
                </c:pt>
                <c:pt idx="32296">
                  <c:v>29.765999999999998</c:v>
                </c:pt>
                <c:pt idx="32297">
                  <c:v>29.725000000000001</c:v>
                </c:pt>
                <c:pt idx="32298">
                  <c:v>29.765999999999998</c:v>
                </c:pt>
                <c:pt idx="32299">
                  <c:v>29.765999999999998</c:v>
                </c:pt>
                <c:pt idx="32300">
                  <c:v>29.765999999999998</c:v>
                </c:pt>
                <c:pt idx="32301">
                  <c:v>29.745000000000001</c:v>
                </c:pt>
                <c:pt idx="32302">
                  <c:v>29.765999999999998</c:v>
                </c:pt>
                <c:pt idx="32303">
                  <c:v>29.745000000000001</c:v>
                </c:pt>
                <c:pt idx="32304">
                  <c:v>29.765999999999998</c:v>
                </c:pt>
                <c:pt idx="32305">
                  <c:v>29.745000000000001</c:v>
                </c:pt>
                <c:pt idx="32306">
                  <c:v>29.806000000000001</c:v>
                </c:pt>
                <c:pt idx="32307">
                  <c:v>29.745000000000001</c:v>
                </c:pt>
                <c:pt idx="32308">
                  <c:v>29.745000000000001</c:v>
                </c:pt>
                <c:pt idx="32309">
                  <c:v>29.765999999999998</c:v>
                </c:pt>
                <c:pt idx="32310">
                  <c:v>29.725000000000001</c:v>
                </c:pt>
                <c:pt idx="32311">
                  <c:v>36.83</c:v>
                </c:pt>
                <c:pt idx="32312">
                  <c:v>43.69</c:v>
                </c:pt>
                <c:pt idx="32313">
                  <c:v>40.659999999999997</c:v>
                </c:pt>
                <c:pt idx="32314">
                  <c:v>40.880000000000003</c:v>
                </c:pt>
                <c:pt idx="32315">
                  <c:v>35.32</c:v>
                </c:pt>
                <c:pt idx="32316">
                  <c:v>34.14</c:v>
                </c:pt>
                <c:pt idx="32317">
                  <c:v>34.67</c:v>
                </c:pt>
                <c:pt idx="32318">
                  <c:v>35.32</c:v>
                </c:pt>
                <c:pt idx="32319">
                  <c:v>35.81</c:v>
                </c:pt>
                <c:pt idx="32320">
                  <c:v>36.06</c:v>
                </c:pt>
                <c:pt idx="32321">
                  <c:v>35.869999999999997</c:v>
                </c:pt>
                <c:pt idx="32322">
                  <c:v>30.661000000000001</c:v>
                </c:pt>
                <c:pt idx="32323">
                  <c:v>31.109000000000002</c:v>
                </c:pt>
                <c:pt idx="32324">
                  <c:v>30.946000000000002</c:v>
                </c:pt>
                <c:pt idx="32325">
                  <c:v>31.332999999999998</c:v>
                </c:pt>
                <c:pt idx="32326">
                  <c:v>31.190999999999999</c:v>
                </c:pt>
                <c:pt idx="32327">
                  <c:v>30.6</c:v>
                </c:pt>
                <c:pt idx="32328">
                  <c:v>30.905999999999999</c:v>
                </c:pt>
                <c:pt idx="32329">
                  <c:v>30.640999999999998</c:v>
                </c:pt>
                <c:pt idx="32330">
                  <c:v>30.844999999999999</c:v>
                </c:pt>
                <c:pt idx="32331">
                  <c:v>30.6</c:v>
                </c:pt>
                <c:pt idx="32332">
                  <c:v>30.376000000000001</c:v>
                </c:pt>
                <c:pt idx="32333">
                  <c:v>29.928000000000001</c:v>
                </c:pt>
                <c:pt idx="32334">
                  <c:v>30.254000000000001</c:v>
                </c:pt>
                <c:pt idx="32335">
                  <c:v>30.03</c:v>
                </c:pt>
                <c:pt idx="32336">
                  <c:v>30.172999999999998</c:v>
                </c:pt>
                <c:pt idx="32337">
                  <c:v>30.213999999999999</c:v>
                </c:pt>
                <c:pt idx="32338">
                  <c:v>30.050999999999998</c:v>
                </c:pt>
                <c:pt idx="32339">
                  <c:v>30.274999999999999</c:v>
                </c:pt>
                <c:pt idx="32340">
                  <c:v>37.42</c:v>
                </c:pt>
                <c:pt idx="32341">
                  <c:v>37.14</c:v>
                </c:pt>
                <c:pt idx="32342">
                  <c:v>36.1</c:v>
                </c:pt>
                <c:pt idx="32343">
                  <c:v>34.86</c:v>
                </c:pt>
                <c:pt idx="32344">
                  <c:v>35</c:v>
                </c:pt>
                <c:pt idx="32345">
                  <c:v>35.119999999999997</c:v>
                </c:pt>
                <c:pt idx="32346">
                  <c:v>35.340000000000003</c:v>
                </c:pt>
                <c:pt idx="32347">
                  <c:v>35.51</c:v>
                </c:pt>
                <c:pt idx="32348">
                  <c:v>35.69</c:v>
                </c:pt>
                <c:pt idx="32349">
                  <c:v>35.979999999999997</c:v>
                </c:pt>
                <c:pt idx="32350">
                  <c:v>36.42</c:v>
                </c:pt>
                <c:pt idx="32351">
                  <c:v>36.81</c:v>
                </c:pt>
                <c:pt idx="32352">
                  <c:v>37.18</c:v>
                </c:pt>
                <c:pt idx="32353">
                  <c:v>37.5</c:v>
                </c:pt>
                <c:pt idx="32354">
                  <c:v>37.85</c:v>
                </c:pt>
                <c:pt idx="32355">
                  <c:v>38.24</c:v>
                </c:pt>
                <c:pt idx="32356">
                  <c:v>38.64</c:v>
                </c:pt>
                <c:pt idx="32357">
                  <c:v>38.97</c:v>
                </c:pt>
                <c:pt idx="32358">
                  <c:v>39.44</c:v>
                </c:pt>
                <c:pt idx="32359">
                  <c:v>39.78</c:v>
                </c:pt>
                <c:pt idx="32360">
                  <c:v>40.450000000000003</c:v>
                </c:pt>
                <c:pt idx="32361">
                  <c:v>40.94</c:v>
                </c:pt>
                <c:pt idx="32362">
                  <c:v>41.41</c:v>
                </c:pt>
                <c:pt idx="32363">
                  <c:v>41.8</c:v>
                </c:pt>
                <c:pt idx="32364">
                  <c:v>42.1</c:v>
                </c:pt>
                <c:pt idx="32365">
                  <c:v>42.31</c:v>
                </c:pt>
                <c:pt idx="32366">
                  <c:v>42.47</c:v>
                </c:pt>
                <c:pt idx="32367">
                  <c:v>42.63</c:v>
                </c:pt>
                <c:pt idx="32368">
                  <c:v>52.65</c:v>
                </c:pt>
                <c:pt idx="32369">
                  <c:v>60.71</c:v>
                </c:pt>
                <c:pt idx="32370">
                  <c:v>57.45</c:v>
                </c:pt>
                <c:pt idx="32371">
                  <c:v>57.8</c:v>
                </c:pt>
                <c:pt idx="32372">
                  <c:v>58.13</c:v>
                </c:pt>
                <c:pt idx="32373">
                  <c:v>58.55</c:v>
                </c:pt>
                <c:pt idx="32374">
                  <c:v>53.26</c:v>
                </c:pt>
                <c:pt idx="32375">
                  <c:v>51.98</c:v>
                </c:pt>
                <c:pt idx="32376">
                  <c:v>52.34</c:v>
                </c:pt>
                <c:pt idx="32377">
                  <c:v>52.85</c:v>
                </c:pt>
                <c:pt idx="32378">
                  <c:v>53.42</c:v>
                </c:pt>
                <c:pt idx="32379">
                  <c:v>54.16</c:v>
                </c:pt>
                <c:pt idx="32380">
                  <c:v>54.99</c:v>
                </c:pt>
                <c:pt idx="32381">
                  <c:v>55.95</c:v>
                </c:pt>
                <c:pt idx="32382">
                  <c:v>56.46</c:v>
                </c:pt>
                <c:pt idx="32383">
                  <c:v>57.31</c:v>
                </c:pt>
                <c:pt idx="32384">
                  <c:v>58.25</c:v>
                </c:pt>
                <c:pt idx="32385">
                  <c:v>58.82</c:v>
                </c:pt>
                <c:pt idx="32386">
                  <c:v>59.16</c:v>
                </c:pt>
                <c:pt idx="32387">
                  <c:v>59.39</c:v>
                </c:pt>
                <c:pt idx="32388">
                  <c:v>59.69</c:v>
                </c:pt>
                <c:pt idx="32389">
                  <c:v>59.37</c:v>
                </c:pt>
                <c:pt idx="32390">
                  <c:v>59.47</c:v>
                </c:pt>
                <c:pt idx="32391">
                  <c:v>59.49</c:v>
                </c:pt>
                <c:pt idx="32392">
                  <c:v>59.27</c:v>
                </c:pt>
                <c:pt idx="32393">
                  <c:v>84.39</c:v>
                </c:pt>
                <c:pt idx="32394">
                  <c:v>78.34</c:v>
                </c:pt>
                <c:pt idx="32395">
                  <c:v>68.59</c:v>
                </c:pt>
                <c:pt idx="32396">
                  <c:v>58.39</c:v>
                </c:pt>
                <c:pt idx="32397">
                  <c:v>54.73</c:v>
                </c:pt>
                <c:pt idx="32398">
                  <c:v>50.45</c:v>
                </c:pt>
                <c:pt idx="32399">
                  <c:v>57.9</c:v>
                </c:pt>
                <c:pt idx="32400">
                  <c:v>61.08</c:v>
                </c:pt>
                <c:pt idx="32401">
                  <c:v>64.23</c:v>
                </c:pt>
                <c:pt idx="32402">
                  <c:v>58.27</c:v>
                </c:pt>
                <c:pt idx="32403">
                  <c:v>57.8</c:v>
                </c:pt>
                <c:pt idx="32404">
                  <c:v>57.29</c:v>
                </c:pt>
                <c:pt idx="32405">
                  <c:v>52.96</c:v>
                </c:pt>
                <c:pt idx="32406">
                  <c:v>53.22</c:v>
                </c:pt>
                <c:pt idx="32407">
                  <c:v>47.74</c:v>
                </c:pt>
                <c:pt idx="32408">
                  <c:v>44.95</c:v>
                </c:pt>
                <c:pt idx="32409">
                  <c:v>45.12</c:v>
                </c:pt>
                <c:pt idx="32410">
                  <c:v>45.28</c:v>
                </c:pt>
                <c:pt idx="32411">
                  <c:v>45.28</c:v>
                </c:pt>
                <c:pt idx="32412">
                  <c:v>45.52</c:v>
                </c:pt>
                <c:pt idx="32413">
                  <c:v>64.42</c:v>
                </c:pt>
                <c:pt idx="32414">
                  <c:v>61.22</c:v>
                </c:pt>
                <c:pt idx="32415">
                  <c:v>61.45</c:v>
                </c:pt>
                <c:pt idx="32416">
                  <c:v>61.75</c:v>
                </c:pt>
                <c:pt idx="32417">
                  <c:v>62.24</c:v>
                </c:pt>
                <c:pt idx="32418">
                  <c:v>64.150000000000006</c:v>
                </c:pt>
                <c:pt idx="32419">
                  <c:v>65.5</c:v>
                </c:pt>
                <c:pt idx="32420">
                  <c:v>66.56</c:v>
                </c:pt>
                <c:pt idx="32421">
                  <c:v>67.8</c:v>
                </c:pt>
                <c:pt idx="32422">
                  <c:v>68.88</c:v>
                </c:pt>
                <c:pt idx="32423">
                  <c:v>69.98</c:v>
                </c:pt>
                <c:pt idx="32424">
                  <c:v>71.36</c:v>
                </c:pt>
                <c:pt idx="32425">
                  <c:v>72.38</c:v>
                </c:pt>
                <c:pt idx="32426">
                  <c:v>73.150000000000006</c:v>
                </c:pt>
                <c:pt idx="32427">
                  <c:v>74.09</c:v>
                </c:pt>
                <c:pt idx="32428">
                  <c:v>75.94</c:v>
                </c:pt>
                <c:pt idx="32429">
                  <c:v>78.319999999999993</c:v>
                </c:pt>
                <c:pt idx="32430">
                  <c:v>79.790000000000006</c:v>
                </c:pt>
                <c:pt idx="32431">
                  <c:v>81.400000000000006</c:v>
                </c:pt>
                <c:pt idx="32432">
                  <c:v>83.19</c:v>
                </c:pt>
                <c:pt idx="32433">
                  <c:v>85.12</c:v>
                </c:pt>
                <c:pt idx="32434">
                  <c:v>87.51</c:v>
                </c:pt>
                <c:pt idx="32435">
                  <c:v>90.46</c:v>
                </c:pt>
                <c:pt idx="32436">
                  <c:v>94.26</c:v>
                </c:pt>
                <c:pt idx="32437">
                  <c:v>91.45</c:v>
                </c:pt>
                <c:pt idx="32438">
                  <c:v>80.34</c:v>
                </c:pt>
                <c:pt idx="32439">
                  <c:v>82.21</c:v>
                </c:pt>
                <c:pt idx="32440">
                  <c:v>80.14</c:v>
                </c:pt>
                <c:pt idx="32441">
                  <c:v>69.099999999999994</c:v>
                </c:pt>
                <c:pt idx="32442">
                  <c:v>69.930000000000007</c:v>
                </c:pt>
                <c:pt idx="32443">
                  <c:v>70.59</c:v>
                </c:pt>
                <c:pt idx="32444">
                  <c:v>71.180000000000007</c:v>
                </c:pt>
                <c:pt idx="32445">
                  <c:v>72.13</c:v>
                </c:pt>
                <c:pt idx="32446">
                  <c:v>72.72</c:v>
                </c:pt>
                <c:pt idx="32447">
                  <c:v>73.17</c:v>
                </c:pt>
                <c:pt idx="32448">
                  <c:v>62.61</c:v>
                </c:pt>
                <c:pt idx="32449">
                  <c:v>64.23</c:v>
                </c:pt>
                <c:pt idx="32450">
                  <c:v>50.67</c:v>
                </c:pt>
                <c:pt idx="32451">
                  <c:v>51.59</c:v>
                </c:pt>
                <c:pt idx="32452">
                  <c:v>60.2</c:v>
                </c:pt>
                <c:pt idx="32453">
                  <c:v>61</c:v>
                </c:pt>
                <c:pt idx="32454">
                  <c:v>49.66</c:v>
                </c:pt>
                <c:pt idx="32455">
                  <c:v>49.33</c:v>
                </c:pt>
                <c:pt idx="32456">
                  <c:v>49.23</c:v>
                </c:pt>
                <c:pt idx="32457">
                  <c:v>49.21</c:v>
                </c:pt>
                <c:pt idx="32458">
                  <c:v>49.31</c:v>
                </c:pt>
                <c:pt idx="32459">
                  <c:v>49.37</c:v>
                </c:pt>
                <c:pt idx="32460">
                  <c:v>49.66</c:v>
                </c:pt>
                <c:pt idx="32461">
                  <c:v>49.92</c:v>
                </c:pt>
                <c:pt idx="32462">
                  <c:v>50.15</c:v>
                </c:pt>
                <c:pt idx="32463">
                  <c:v>47.38</c:v>
                </c:pt>
                <c:pt idx="32464">
                  <c:v>59.39</c:v>
                </c:pt>
                <c:pt idx="32465">
                  <c:v>70.400000000000006</c:v>
                </c:pt>
                <c:pt idx="32466">
                  <c:v>70.02</c:v>
                </c:pt>
                <c:pt idx="32467">
                  <c:v>70.63</c:v>
                </c:pt>
                <c:pt idx="32468">
                  <c:v>71.89</c:v>
                </c:pt>
                <c:pt idx="32469">
                  <c:v>68.84</c:v>
                </c:pt>
                <c:pt idx="32470">
                  <c:v>65.52</c:v>
                </c:pt>
                <c:pt idx="32471">
                  <c:v>65.819999999999993</c:v>
                </c:pt>
                <c:pt idx="32472">
                  <c:v>66.23</c:v>
                </c:pt>
                <c:pt idx="32473">
                  <c:v>66.78</c:v>
                </c:pt>
                <c:pt idx="32474">
                  <c:v>64.760000000000005</c:v>
                </c:pt>
                <c:pt idx="32475">
                  <c:v>64.52</c:v>
                </c:pt>
                <c:pt idx="32476">
                  <c:v>65.03</c:v>
                </c:pt>
                <c:pt idx="32477">
                  <c:v>65.64</c:v>
                </c:pt>
                <c:pt idx="32478">
                  <c:v>63.46</c:v>
                </c:pt>
                <c:pt idx="32479">
                  <c:v>61.14</c:v>
                </c:pt>
                <c:pt idx="32480">
                  <c:v>61.83</c:v>
                </c:pt>
                <c:pt idx="32481">
                  <c:v>62.44</c:v>
                </c:pt>
                <c:pt idx="32482">
                  <c:v>62.85</c:v>
                </c:pt>
                <c:pt idx="32483">
                  <c:v>62.87</c:v>
                </c:pt>
                <c:pt idx="32484">
                  <c:v>62.93</c:v>
                </c:pt>
                <c:pt idx="32485">
                  <c:v>63.05</c:v>
                </c:pt>
                <c:pt idx="32486">
                  <c:v>63.3</c:v>
                </c:pt>
                <c:pt idx="32487">
                  <c:v>63.54</c:v>
                </c:pt>
                <c:pt idx="32488">
                  <c:v>63.85</c:v>
                </c:pt>
                <c:pt idx="32489">
                  <c:v>64.17</c:v>
                </c:pt>
                <c:pt idx="32490">
                  <c:v>64.66</c:v>
                </c:pt>
                <c:pt idx="32491">
                  <c:v>65.17</c:v>
                </c:pt>
                <c:pt idx="32492">
                  <c:v>65.64</c:v>
                </c:pt>
                <c:pt idx="32493">
                  <c:v>66.290000000000006</c:v>
                </c:pt>
                <c:pt idx="32494">
                  <c:v>66.92</c:v>
                </c:pt>
                <c:pt idx="32495">
                  <c:v>67.53</c:v>
                </c:pt>
                <c:pt idx="32496">
                  <c:v>68.14</c:v>
                </c:pt>
                <c:pt idx="32497">
                  <c:v>68.709999999999994</c:v>
                </c:pt>
                <c:pt idx="32498">
                  <c:v>64.42</c:v>
                </c:pt>
                <c:pt idx="32499">
                  <c:v>55.99</c:v>
                </c:pt>
                <c:pt idx="32500">
                  <c:v>56.31</c:v>
                </c:pt>
                <c:pt idx="32501">
                  <c:v>56.62</c:v>
                </c:pt>
                <c:pt idx="32502">
                  <c:v>56.86</c:v>
                </c:pt>
                <c:pt idx="32503">
                  <c:v>57.09</c:v>
                </c:pt>
                <c:pt idx="32504">
                  <c:v>57.27</c:v>
                </c:pt>
                <c:pt idx="32505">
                  <c:v>56.99</c:v>
                </c:pt>
                <c:pt idx="32506">
                  <c:v>57.11</c:v>
                </c:pt>
                <c:pt idx="32507">
                  <c:v>57.64</c:v>
                </c:pt>
                <c:pt idx="32508">
                  <c:v>51.84</c:v>
                </c:pt>
                <c:pt idx="32509">
                  <c:v>48.19</c:v>
                </c:pt>
                <c:pt idx="32510">
                  <c:v>48.48</c:v>
                </c:pt>
                <c:pt idx="32511">
                  <c:v>48.8</c:v>
                </c:pt>
                <c:pt idx="32512">
                  <c:v>49.05</c:v>
                </c:pt>
                <c:pt idx="32513">
                  <c:v>48.17</c:v>
                </c:pt>
                <c:pt idx="32514">
                  <c:v>37.159999999999997</c:v>
                </c:pt>
                <c:pt idx="32515">
                  <c:v>37.18</c:v>
                </c:pt>
                <c:pt idx="32516">
                  <c:v>37.18</c:v>
                </c:pt>
                <c:pt idx="32517">
                  <c:v>37.159999999999997</c:v>
                </c:pt>
                <c:pt idx="32518">
                  <c:v>37.22</c:v>
                </c:pt>
                <c:pt idx="32519">
                  <c:v>37.24</c:v>
                </c:pt>
                <c:pt idx="32520">
                  <c:v>37.26</c:v>
                </c:pt>
                <c:pt idx="32521">
                  <c:v>55.93</c:v>
                </c:pt>
                <c:pt idx="32522">
                  <c:v>53.75</c:v>
                </c:pt>
                <c:pt idx="32523">
                  <c:v>48.84</c:v>
                </c:pt>
                <c:pt idx="32524">
                  <c:v>39.97</c:v>
                </c:pt>
                <c:pt idx="32525">
                  <c:v>40.33</c:v>
                </c:pt>
                <c:pt idx="32526">
                  <c:v>40.74</c:v>
                </c:pt>
                <c:pt idx="32527">
                  <c:v>41.07</c:v>
                </c:pt>
                <c:pt idx="32528">
                  <c:v>41.35</c:v>
                </c:pt>
                <c:pt idx="32529">
                  <c:v>41.72</c:v>
                </c:pt>
                <c:pt idx="32530">
                  <c:v>30.986999999999998</c:v>
                </c:pt>
                <c:pt idx="32531">
                  <c:v>29.765999999999998</c:v>
                </c:pt>
                <c:pt idx="32532">
                  <c:v>29.745000000000001</c:v>
                </c:pt>
                <c:pt idx="32533">
                  <c:v>29.745000000000001</c:v>
                </c:pt>
                <c:pt idx="32534">
                  <c:v>29.765999999999998</c:v>
                </c:pt>
                <c:pt idx="32535">
                  <c:v>29.745000000000001</c:v>
                </c:pt>
                <c:pt idx="32536">
                  <c:v>29.786000000000001</c:v>
                </c:pt>
                <c:pt idx="32537">
                  <c:v>29.725000000000001</c:v>
                </c:pt>
                <c:pt idx="32538">
                  <c:v>29.765999999999998</c:v>
                </c:pt>
                <c:pt idx="32539">
                  <c:v>29.745000000000001</c:v>
                </c:pt>
                <c:pt idx="32540">
                  <c:v>29.765999999999998</c:v>
                </c:pt>
                <c:pt idx="32541">
                  <c:v>29.765999999999998</c:v>
                </c:pt>
                <c:pt idx="32542">
                  <c:v>29.745000000000001</c:v>
                </c:pt>
                <c:pt idx="32543">
                  <c:v>29.765999999999998</c:v>
                </c:pt>
                <c:pt idx="32544">
                  <c:v>29.786000000000001</c:v>
                </c:pt>
                <c:pt idx="32545">
                  <c:v>29.745000000000001</c:v>
                </c:pt>
                <c:pt idx="32546">
                  <c:v>29.765999999999998</c:v>
                </c:pt>
                <c:pt idx="32547">
                  <c:v>29.745000000000001</c:v>
                </c:pt>
                <c:pt idx="32548">
                  <c:v>29.745000000000001</c:v>
                </c:pt>
                <c:pt idx="32549">
                  <c:v>29.745000000000001</c:v>
                </c:pt>
                <c:pt idx="32550">
                  <c:v>29.725000000000001</c:v>
                </c:pt>
                <c:pt idx="32551">
                  <c:v>29.765999999999998</c:v>
                </c:pt>
                <c:pt idx="32552">
                  <c:v>29.725000000000001</c:v>
                </c:pt>
                <c:pt idx="32553">
                  <c:v>29.704999999999998</c:v>
                </c:pt>
                <c:pt idx="32554">
                  <c:v>29.765999999999998</c:v>
                </c:pt>
                <c:pt idx="32555">
                  <c:v>29.725000000000001</c:v>
                </c:pt>
                <c:pt idx="32556">
                  <c:v>29.725000000000001</c:v>
                </c:pt>
                <c:pt idx="32557">
                  <c:v>29.745000000000001</c:v>
                </c:pt>
                <c:pt idx="32558">
                  <c:v>29.725000000000001</c:v>
                </c:pt>
                <c:pt idx="32559">
                  <c:v>29.725000000000001</c:v>
                </c:pt>
                <c:pt idx="32560">
                  <c:v>29.725000000000001</c:v>
                </c:pt>
                <c:pt idx="32561">
                  <c:v>29.704999999999998</c:v>
                </c:pt>
                <c:pt idx="32562">
                  <c:v>29.745000000000001</c:v>
                </c:pt>
                <c:pt idx="32563">
                  <c:v>29.725000000000001</c:v>
                </c:pt>
                <c:pt idx="32564">
                  <c:v>29.725000000000001</c:v>
                </c:pt>
                <c:pt idx="32565">
                  <c:v>29.745000000000001</c:v>
                </c:pt>
                <c:pt idx="32566">
                  <c:v>29.725000000000001</c:v>
                </c:pt>
                <c:pt idx="32567">
                  <c:v>29.725000000000001</c:v>
                </c:pt>
                <c:pt idx="32568">
                  <c:v>29.745000000000001</c:v>
                </c:pt>
                <c:pt idx="32569">
                  <c:v>29.725000000000001</c:v>
                </c:pt>
                <c:pt idx="32570">
                  <c:v>29.725000000000001</c:v>
                </c:pt>
                <c:pt idx="32571">
                  <c:v>29.725000000000001</c:v>
                </c:pt>
                <c:pt idx="32572">
                  <c:v>29.745000000000001</c:v>
                </c:pt>
                <c:pt idx="32573">
                  <c:v>29.725000000000001</c:v>
                </c:pt>
                <c:pt idx="32574">
                  <c:v>29.725000000000001</c:v>
                </c:pt>
                <c:pt idx="32575">
                  <c:v>29.745000000000001</c:v>
                </c:pt>
                <c:pt idx="32576">
                  <c:v>29.725000000000001</c:v>
                </c:pt>
                <c:pt idx="32577">
                  <c:v>29.725000000000001</c:v>
                </c:pt>
                <c:pt idx="32578">
                  <c:v>29.745000000000001</c:v>
                </c:pt>
                <c:pt idx="32579">
                  <c:v>29.745000000000001</c:v>
                </c:pt>
                <c:pt idx="32580">
                  <c:v>29.725000000000001</c:v>
                </c:pt>
                <c:pt idx="32581">
                  <c:v>29.745000000000001</c:v>
                </c:pt>
                <c:pt idx="32582">
                  <c:v>29.725000000000001</c:v>
                </c:pt>
                <c:pt idx="32583">
                  <c:v>29.745000000000001</c:v>
                </c:pt>
                <c:pt idx="32584">
                  <c:v>29.745000000000001</c:v>
                </c:pt>
                <c:pt idx="32585">
                  <c:v>29.725000000000001</c:v>
                </c:pt>
                <c:pt idx="32586">
                  <c:v>29.745000000000001</c:v>
                </c:pt>
                <c:pt idx="32587">
                  <c:v>29.725000000000001</c:v>
                </c:pt>
                <c:pt idx="32588">
                  <c:v>29.725000000000001</c:v>
                </c:pt>
                <c:pt idx="32589">
                  <c:v>29.745000000000001</c:v>
                </c:pt>
                <c:pt idx="32590">
                  <c:v>29.725000000000001</c:v>
                </c:pt>
                <c:pt idx="32591">
                  <c:v>29.745000000000001</c:v>
                </c:pt>
                <c:pt idx="32592">
                  <c:v>29.745000000000001</c:v>
                </c:pt>
                <c:pt idx="32593">
                  <c:v>29.725000000000001</c:v>
                </c:pt>
                <c:pt idx="32594">
                  <c:v>29.725000000000001</c:v>
                </c:pt>
                <c:pt idx="32595">
                  <c:v>29.745000000000001</c:v>
                </c:pt>
                <c:pt idx="32596">
                  <c:v>29.725000000000001</c:v>
                </c:pt>
                <c:pt idx="32597">
                  <c:v>29.765999999999998</c:v>
                </c:pt>
                <c:pt idx="32598">
                  <c:v>29.725000000000001</c:v>
                </c:pt>
                <c:pt idx="32599">
                  <c:v>29.725000000000001</c:v>
                </c:pt>
                <c:pt idx="32600">
                  <c:v>29.745000000000001</c:v>
                </c:pt>
                <c:pt idx="32601">
                  <c:v>29.725000000000001</c:v>
                </c:pt>
                <c:pt idx="32602">
                  <c:v>29.725000000000001</c:v>
                </c:pt>
                <c:pt idx="32603">
                  <c:v>29.745000000000001</c:v>
                </c:pt>
                <c:pt idx="32604">
                  <c:v>29.745000000000001</c:v>
                </c:pt>
                <c:pt idx="32605">
                  <c:v>29.725000000000001</c:v>
                </c:pt>
                <c:pt idx="32606">
                  <c:v>29.725000000000001</c:v>
                </c:pt>
                <c:pt idx="32607">
                  <c:v>29.745000000000001</c:v>
                </c:pt>
                <c:pt idx="32608">
                  <c:v>29.765999999999998</c:v>
                </c:pt>
                <c:pt idx="32609">
                  <c:v>29.704999999999998</c:v>
                </c:pt>
                <c:pt idx="32610">
                  <c:v>29.745000000000001</c:v>
                </c:pt>
                <c:pt idx="32611">
                  <c:v>29.745000000000001</c:v>
                </c:pt>
                <c:pt idx="32612">
                  <c:v>29.725000000000001</c:v>
                </c:pt>
                <c:pt idx="32613">
                  <c:v>29.745000000000001</c:v>
                </c:pt>
                <c:pt idx="32614">
                  <c:v>29.745000000000001</c:v>
                </c:pt>
                <c:pt idx="32615">
                  <c:v>29.745000000000001</c:v>
                </c:pt>
                <c:pt idx="32616">
                  <c:v>29.725000000000001</c:v>
                </c:pt>
                <c:pt idx="32617">
                  <c:v>29.725000000000001</c:v>
                </c:pt>
                <c:pt idx="32618">
                  <c:v>29.745000000000001</c:v>
                </c:pt>
                <c:pt idx="32619">
                  <c:v>29.704999999999998</c:v>
                </c:pt>
                <c:pt idx="32620">
                  <c:v>29.745000000000001</c:v>
                </c:pt>
                <c:pt idx="32621">
                  <c:v>29.745000000000001</c:v>
                </c:pt>
                <c:pt idx="32622">
                  <c:v>29.745000000000001</c:v>
                </c:pt>
                <c:pt idx="32623">
                  <c:v>29.725000000000001</c:v>
                </c:pt>
                <c:pt idx="32624">
                  <c:v>29.745000000000001</c:v>
                </c:pt>
                <c:pt idx="32625">
                  <c:v>29.745000000000001</c:v>
                </c:pt>
                <c:pt idx="32626">
                  <c:v>29.725000000000001</c:v>
                </c:pt>
                <c:pt idx="32627">
                  <c:v>29.745000000000001</c:v>
                </c:pt>
                <c:pt idx="32628">
                  <c:v>29.725000000000001</c:v>
                </c:pt>
                <c:pt idx="32629">
                  <c:v>29.745000000000001</c:v>
                </c:pt>
                <c:pt idx="32630">
                  <c:v>29.725000000000001</c:v>
                </c:pt>
                <c:pt idx="32631">
                  <c:v>29.745000000000001</c:v>
                </c:pt>
                <c:pt idx="32632">
                  <c:v>29.745000000000001</c:v>
                </c:pt>
                <c:pt idx="32633">
                  <c:v>29.725000000000001</c:v>
                </c:pt>
                <c:pt idx="32634">
                  <c:v>29.745000000000001</c:v>
                </c:pt>
                <c:pt idx="32635">
                  <c:v>29.745000000000001</c:v>
                </c:pt>
                <c:pt idx="32636">
                  <c:v>29.745000000000001</c:v>
                </c:pt>
                <c:pt idx="32637">
                  <c:v>29.725000000000001</c:v>
                </c:pt>
                <c:pt idx="32638">
                  <c:v>29.745000000000001</c:v>
                </c:pt>
                <c:pt idx="32639">
                  <c:v>29.745000000000001</c:v>
                </c:pt>
                <c:pt idx="32640">
                  <c:v>29.745000000000001</c:v>
                </c:pt>
                <c:pt idx="32641">
                  <c:v>29.725000000000001</c:v>
                </c:pt>
                <c:pt idx="32642">
                  <c:v>29.745000000000001</c:v>
                </c:pt>
                <c:pt idx="32643">
                  <c:v>29.725000000000001</c:v>
                </c:pt>
                <c:pt idx="32644">
                  <c:v>29.745000000000001</c:v>
                </c:pt>
                <c:pt idx="32645">
                  <c:v>29.745000000000001</c:v>
                </c:pt>
                <c:pt idx="32646">
                  <c:v>29.745000000000001</c:v>
                </c:pt>
                <c:pt idx="32647">
                  <c:v>29.725000000000001</c:v>
                </c:pt>
                <c:pt idx="32648">
                  <c:v>29.765999999999998</c:v>
                </c:pt>
                <c:pt idx="32649">
                  <c:v>29.745000000000001</c:v>
                </c:pt>
                <c:pt idx="32650">
                  <c:v>29.725000000000001</c:v>
                </c:pt>
                <c:pt idx="32651">
                  <c:v>29.725000000000001</c:v>
                </c:pt>
                <c:pt idx="32652">
                  <c:v>29.745000000000001</c:v>
                </c:pt>
                <c:pt idx="32653">
                  <c:v>29.745000000000001</c:v>
                </c:pt>
                <c:pt idx="32654">
                  <c:v>29.745000000000001</c:v>
                </c:pt>
                <c:pt idx="32655">
                  <c:v>29.745000000000001</c:v>
                </c:pt>
                <c:pt idx="32656">
                  <c:v>29.725000000000001</c:v>
                </c:pt>
                <c:pt idx="32657">
                  <c:v>29.745000000000001</c:v>
                </c:pt>
                <c:pt idx="32658">
                  <c:v>29.745000000000001</c:v>
                </c:pt>
                <c:pt idx="32659">
                  <c:v>29.745000000000001</c:v>
                </c:pt>
                <c:pt idx="32660">
                  <c:v>29.745000000000001</c:v>
                </c:pt>
                <c:pt idx="32661">
                  <c:v>29.725000000000001</c:v>
                </c:pt>
                <c:pt idx="32662">
                  <c:v>29.765999999999998</c:v>
                </c:pt>
                <c:pt idx="32663">
                  <c:v>29.745000000000001</c:v>
                </c:pt>
                <c:pt idx="32664">
                  <c:v>29.847000000000001</c:v>
                </c:pt>
                <c:pt idx="32665">
                  <c:v>47.64</c:v>
                </c:pt>
                <c:pt idx="32666">
                  <c:v>47.42</c:v>
                </c:pt>
                <c:pt idx="32667">
                  <c:v>46.95</c:v>
                </c:pt>
                <c:pt idx="32668">
                  <c:v>46.62</c:v>
                </c:pt>
                <c:pt idx="32669">
                  <c:v>59.73</c:v>
                </c:pt>
                <c:pt idx="32670">
                  <c:v>61.42</c:v>
                </c:pt>
                <c:pt idx="32671">
                  <c:v>75.569999999999993</c:v>
                </c:pt>
                <c:pt idx="32672">
                  <c:v>76.099999999999994</c:v>
                </c:pt>
                <c:pt idx="32673">
                  <c:v>71.260000000000005</c:v>
                </c:pt>
                <c:pt idx="32674">
                  <c:v>71.87</c:v>
                </c:pt>
                <c:pt idx="32675">
                  <c:v>72.56</c:v>
                </c:pt>
                <c:pt idx="32676">
                  <c:v>73.33</c:v>
                </c:pt>
                <c:pt idx="32677">
                  <c:v>72.930000000000007</c:v>
                </c:pt>
                <c:pt idx="32678">
                  <c:v>94.26</c:v>
                </c:pt>
                <c:pt idx="32679">
                  <c:v>94.94</c:v>
                </c:pt>
                <c:pt idx="32680">
                  <c:v>96.57</c:v>
                </c:pt>
                <c:pt idx="32681">
                  <c:v>98.44</c:v>
                </c:pt>
                <c:pt idx="32682">
                  <c:v>99.46</c:v>
                </c:pt>
                <c:pt idx="32683">
                  <c:v>100.98</c:v>
                </c:pt>
                <c:pt idx="32684">
                  <c:v>102.08</c:v>
                </c:pt>
                <c:pt idx="32685">
                  <c:v>103.37</c:v>
                </c:pt>
                <c:pt idx="32686">
                  <c:v>104.53</c:v>
                </c:pt>
                <c:pt idx="32687">
                  <c:v>105.01</c:v>
                </c:pt>
                <c:pt idx="32688">
                  <c:v>89.62</c:v>
                </c:pt>
                <c:pt idx="32689">
                  <c:v>94.53</c:v>
                </c:pt>
                <c:pt idx="32690">
                  <c:v>94.96</c:v>
                </c:pt>
                <c:pt idx="32691">
                  <c:v>92.98</c:v>
                </c:pt>
                <c:pt idx="32692">
                  <c:v>72.069999999999993</c:v>
                </c:pt>
                <c:pt idx="32693">
                  <c:v>72.7</c:v>
                </c:pt>
                <c:pt idx="32694">
                  <c:v>88.87</c:v>
                </c:pt>
                <c:pt idx="32695">
                  <c:v>81.36</c:v>
                </c:pt>
                <c:pt idx="32696">
                  <c:v>80.83</c:v>
                </c:pt>
                <c:pt idx="32697">
                  <c:v>76.650000000000006</c:v>
                </c:pt>
                <c:pt idx="32698">
                  <c:v>76.61</c:v>
                </c:pt>
                <c:pt idx="32699">
                  <c:v>76.94</c:v>
                </c:pt>
                <c:pt idx="32700">
                  <c:v>75.11</c:v>
                </c:pt>
                <c:pt idx="32701">
                  <c:v>73.42</c:v>
                </c:pt>
                <c:pt idx="32702">
                  <c:v>354</c:v>
                </c:pt>
                <c:pt idx="32703">
                  <c:v>362.7</c:v>
                </c:pt>
                <c:pt idx="32704">
                  <c:v>360.1</c:v>
                </c:pt>
                <c:pt idx="32705">
                  <c:v>357.7</c:v>
                </c:pt>
                <c:pt idx="32706">
                  <c:v>356.5</c:v>
                </c:pt>
                <c:pt idx="32707">
                  <c:v>343</c:v>
                </c:pt>
                <c:pt idx="32708">
                  <c:v>346.1</c:v>
                </c:pt>
                <c:pt idx="32709">
                  <c:v>338.3</c:v>
                </c:pt>
                <c:pt idx="32710">
                  <c:v>274.81</c:v>
                </c:pt>
                <c:pt idx="32711">
                  <c:v>231.79</c:v>
                </c:pt>
                <c:pt idx="32712">
                  <c:v>140.28</c:v>
                </c:pt>
                <c:pt idx="32713">
                  <c:v>98.48</c:v>
                </c:pt>
                <c:pt idx="32714">
                  <c:v>99.4</c:v>
                </c:pt>
                <c:pt idx="32715">
                  <c:v>100.17</c:v>
                </c:pt>
                <c:pt idx="32716">
                  <c:v>99.9</c:v>
                </c:pt>
                <c:pt idx="32717">
                  <c:v>102.33</c:v>
                </c:pt>
                <c:pt idx="32718">
                  <c:v>99.17</c:v>
                </c:pt>
                <c:pt idx="32719">
                  <c:v>92.7</c:v>
                </c:pt>
                <c:pt idx="32720">
                  <c:v>83.03</c:v>
                </c:pt>
                <c:pt idx="32721">
                  <c:v>86.65</c:v>
                </c:pt>
                <c:pt idx="32722">
                  <c:v>72.3</c:v>
                </c:pt>
                <c:pt idx="32723">
                  <c:v>59.21</c:v>
                </c:pt>
                <c:pt idx="32724">
                  <c:v>55.81</c:v>
                </c:pt>
                <c:pt idx="32725">
                  <c:v>53.14</c:v>
                </c:pt>
                <c:pt idx="32726">
                  <c:v>57.01</c:v>
                </c:pt>
                <c:pt idx="32727">
                  <c:v>48.11</c:v>
                </c:pt>
                <c:pt idx="32728">
                  <c:v>55.76</c:v>
                </c:pt>
                <c:pt idx="32729">
                  <c:v>72.95</c:v>
                </c:pt>
                <c:pt idx="32730">
                  <c:v>73.540000000000006</c:v>
                </c:pt>
                <c:pt idx="32731">
                  <c:v>67.88</c:v>
                </c:pt>
                <c:pt idx="32732">
                  <c:v>72.13</c:v>
                </c:pt>
                <c:pt idx="32733">
                  <c:v>75.33</c:v>
                </c:pt>
                <c:pt idx="32734">
                  <c:v>76.709999999999994</c:v>
                </c:pt>
                <c:pt idx="32735">
                  <c:v>77.75</c:v>
                </c:pt>
                <c:pt idx="32736">
                  <c:v>78.55</c:v>
                </c:pt>
                <c:pt idx="32737">
                  <c:v>79.14</c:v>
                </c:pt>
                <c:pt idx="32738">
                  <c:v>79.75</c:v>
                </c:pt>
                <c:pt idx="32739">
                  <c:v>80.28</c:v>
                </c:pt>
                <c:pt idx="32740">
                  <c:v>80.97</c:v>
                </c:pt>
                <c:pt idx="32741">
                  <c:v>81.64</c:v>
                </c:pt>
                <c:pt idx="32742">
                  <c:v>82.48</c:v>
                </c:pt>
                <c:pt idx="32743">
                  <c:v>83.31</c:v>
                </c:pt>
                <c:pt idx="32744">
                  <c:v>84.51</c:v>
                </c:pt>
                <c:pt idx="32745">
                  <c:v>85.92</c:v>
                </c:pt>
                <c:pt idx="32746">
                  <c:v>87.12</c:v>
                </c:pt>
                <c:pt idx="32747">
                  <c:v>88.05</c:v>
                </c:pt>
                <c:pt idx="32748">
                  <c:v>89.34</c:v>
                </c:pt>
                <c:pt idx="32749">
                  <c:v>88.58</c:v>
                </c:pt>
                <c:pt idx="32750">
                  <c:v>78.81</c:v>
                </c:pt>
                <c:pt idx="32751">
                  <c:v>79.48</c:v>
                </c:pt>
                <c:pt idx="32752">
                  <c:v>79.42</c:v>
                </c:pt>
                <c:pt idx="32753">
                  <c:v>77.08</c:v>
                </c:pt>
                <c:pt idx="32754">
                  <c:v>71.95</c:v>
                </c:pt>
                <c:pt idx="32755">
                  <c:v>73.400000000000006</c:v>
                </c:pt>
                <c:pt idx="32756">
                  <c:v>74.64</c:v>
                </c:pt>
                <c:pt idx="32757">
                  <c:v>75.680000000000007</c:v>
                </c:pt>
                <c:pt idx="32758">
                  <c:v>76.760000000000005</c:v>
                </c:pt>
                <c:pt idx="32759">
                  <c:v>77.790000000000006</c:v>
                </c:pt>
                <c:pt idx="32760">
                  <c:v>78.63</c:v>
                </c:pt>
                <c:pt idx="32761">
                  <c:v>79.319999999999993</c:v>
                </c:pt>
                <c:pt idx="32762">
                  <c:v>54.4</c:v>
                </c:pt>
                <c:pt idx="32763">
                  <c:v>45.97</c:v>
                </c:pt>
                <c:pt idx="32764">
                  <c:v>41.27</c:v>
                </c:pt>
                <c:pt idx="32765">
                  <c:v>37.200000000000003</c:v>
                </c:pt>
                <c:pt idx="32766">
                  <c:v>36.46</c:v>
                </c:pt>
                <c:pt idx="32767">
                  <c:v>35.61</c:v>
                </c:pt>
                <c:pt idx="32768">
                  <c:v>32.86</c:v>
                </c:pt>
                <c:pt idx="32769">
                  <c:v>29.806000000000001</c:v>
                </c:pt>
                <c:pt idx="32770">
                  <c:v>29.806000000000001</c:v>
                </c:pt>
                <c:pt idx="32771">
                  <c:v>29.806000000000001</c:v>
                </c:pt>
                <c:pt idx="32772">
                  <c:v>29.806000000000001</c:v>
                </c:pt>
                <c:pt idx="32773">
                  <c:v>29.765999999999998</c:v>
                </c:pt>
                <c:pt idx="32774">
                  <c:v>29.786000000000001</c:v>
                </c:pt>
                <c:pt idx="32775">
                  <c:v>29.745000000000001</c:v>
                </c:pt>
                <c:pt idx="32776">
                  <c:v>29.745000000000001</c:v>
                </c:pt>
                <c:pt idx="32777">
                  <c:v>29.745000000000001</c:v>
                </c:pt>
                <c:pt idx="32778">
                  <c:v>29.765999999999998</c:v>
                </c:pt>
                <c:pt idx="32779">
                  <c:v>36.61</c:v>
                </c:pt>
                <c:pt idx="32780">
                  <c:v>34.020000000000003</c:v>
                </c:pt>
                <c:pt idx="32781">
                  <c:v>33.78</c:v>
                </c:pt>
                <c:pt idx="32782">
                  <c:v>33.82</c:v>
                </c:pt>
                <c:pt idx="32783">
                  <c:v>33.840000000000003</c:v>
                </c:pt>
                <c:pt idx="32784">
                  <c:v>36.83</c:v>
                </c:pt>
                <c:pt idx="32785">
                  <c:v>39.25</c:v>
                </c:pt>
                <c:pt idx="32786">
                  <c:v>39.15</c:v>
                </c:pt>
                <c:pt idx="32787">
                  <c:v>39.01</c:v>
                </c:pt>
                <c:pt idx="32788">
                  <c:v>39.17</c:v>
                </c:pt>
                <c:pt idx="32789">
                  <c:v>39.520000000000003</c:v>
                </c:pt>
                <c:pt idx="32790">
                  <c:v>34.67</c:v>
                </c:pt>
                <c:pt idx="32791">
                  <c:v>33.979999999999997</c:v>
                </c:pt>
                <c:pt idx="32792">
                  <c:v>34.06</c:v>
                </c:pt>
                <c:pt idx="32793">
                  <c:v>34.18</c:v>
                </c:pt>
                <c:pt idx="32794">
                  <c:v>34.31</c:v>
                </c:pt>
                <c:pt idx="32795">
                  <c:v>38.26</c:v>
                </c:pt>
                <c:pt idx="32796">
                  <c:v>60.26</c:v>
                </c:pt>
                <c:pt idx="32797">
                  <c:v>58.98</c:v>
                </c:pt>
                <c:pt idx="32798">
                  <c:v>59.57</c:v>
                </c:pt>
                <c:pt idx="32799">
                  <c:v>60.41</c:v>
                </c:pt>
                <c:pt idx="32800">
                  <c:v>61.06</c:v>
                </c:pt>
                <c:pt idx="32801">
                  <c:v>61.85</c:v>
                </c:pt>
                <c:pt idx="32802">
                  <c:v>63.6</c:v>
                </c:pt>
                <c:pt idx="32803">
                  <c:v>86.57</c:v>
                </c:pt>
                <c:pt idx="32804">
                  <c:v>79.83</c:v>
                </c:pt>
                <c:pt idx="32805">
                  <c:v>77.33</c:v>
                </c:pt>
                <c:pt idx="32806">
                  <c:v>77.790000000000006</c:v>
                </c:pt>
                <c:pt idx="32807">
                  <c:v>78.28</c:v>
                </c:pt>
                <c:pt idx="32808">
                  <c:v>78.55</c:v>
                </c:pt>
                <c:pt idx="32809">
                  <c:v>81.069999999999993</c:v>
                </c:pt>
                <c:pt idx="32810">
                  <c:v>104.75</c:v>
                </c:pt>
                <c:pt idx="32811">
                  <c:v>98.44</c:v>
                </c:pt>
                <c:pt idx="32812">
                  <c:v>99.21</c:v>
                </c:pt>
                <c:pt idx="32813">
                  <c:v>95.26</c:v>
                </c:pt>
                <c:pt idx="32814">
                  <c:v>91.58</c:v>
                </c:pt>
                <c:pt idx="32815">
                  <c:v>89.09</c:v>
                </c:pt>
                <c:pt idx="32816">
                  <c:v>89.81</c:v>
                </c:pt>
                <c:pt idx="32817">
                  <c:v>90.86</c:v>
                </c:pt>
                <c:pt idx="32818">
                  <c:v>92.23</c:v>
                </c:pt>
                <c:pt idx="32819">
                  <c:v>93.39</c:v>
                </c:pt>
                <c:pt idx="32820">
                  <c:v>94.51</c:v>
                </c:pt>
                <c:pt idx="32821">
                  <c:v>95.34</c:v>
                </c:pt>
                <c:pt idx="32822">
                  <c:v>98.09</c:v>
                </c:pt>
                <c:pt idx="32823">
                  <c:v>99.37</c:v>
                </c:pt>
                <c:pt idx="32824">
                  <c:v>91.01</c:v>
                </c:pt>
                <c:pt idx="32825">
                  <c:v>86.47</c:v>
                </c:pt>
                <c:pt idx="32826">
                  <c:v>74.069999999999993</c:v>
                </c:pt>
                <c:pt idx="32827">
                  <c:v>74.349999999999994</c:v>
                </c:pt>
                <c:pt idx="32828">
                  <c:v>75.09</c:v>
                </c:pt>
                <c:pt idx="32829">
                  <c:v>72.3</c:v>
                </c:pt>
                <c:pt idx="32830">
                  <c:v>71.239999999999995</c:v>
                </c:pt>
                <c:pt idx="32831">
                  <c:v>72.19</c:v>
                </c:pt>
                <c:pt idx="32832">
                  <c:v>73.03</c:v>
                </c:pt>
                <c:pt idx="32833">
                  <c:v>74.069999999999993</c:v>
                </c:pt>
                <c:pt idx="32834">
                  <c:v>75.150000000000006</c:v>
                </c:pt>
                <c:pt idx="32835">
                  <c:v>76.31</c:v>
                </c:pt>
                <c:pt idx="32836">
                  <c:v>77.31</c:v>
                </c:pt>
                <c:pt idx="32837">
                  <c:v>78.36</c:v>
                </c:pt>
                <c:pt idx="32838">
                  <c:v>79.540000000000006</c:v>
                </c:pt>
                <c:pt idx="32839">
                  <c:v>72.19</c:v>
                </c:pt>
                <c:pt idx="32840">
                  <c:v>60.87</c:v>
                </c:pt>
                <c:pt idx="32841">
                  <c:v>56.05</c:v>
                </c:pt>
                <c:pt idx="32842">
                  <c:v>56.23</c:v>
                </c:pt>
                <c:pt idx="32843">
                  <c:v>57.13</c:v>
                </c:pt>
                <c:pt idx="32844">
                  <c:v>59.23</c:v>
                </c:pt>
                <c:pt idx="32845">
                  <c:v>58.8</c:v>
                </c:pt>
                <c:pt idx="32846">
                  <c:v>58.31</c:v>
                </c:pt>
                <c:pt idx="32847">
                  <c:v>55.91</c:v>
                </c:pt>
                <c:pt idx="32848">
                  <c:v>56.05</c:v>
                </c:pt>
                <c:pt idx="32849">
                  <c:v>55.93</c:v>
                </c:pt>
                <c:pt idx="32850">
                  <c:v>55.74</c:v>
                </c:pt>
                <c:pt idx="32851">
                  <c:v>56.38</c:v>
                </c:pt>
                <c:pt idx="32852">
                  <c:v>70.69</c:v>
                </c:pt>
                <c:pt idx="32853">
                  <c:v>69.28</c:v>
                </c:pt>
                <c:pt idx="32854">
                  <c:v>69.08</c:v>
                </c:pt>
                <c:pt idx="32855">
                  <c:v>69.02</c:v>
                </c:pt>
                <c:pt idx="32856">
                  <c:v>65.52</c:v>
                </c:pt>
                <c:pt idx="32857">
                  <c:v>59.73</c:v>
                </c:pt>
                <c:pt idx="32858">
                  <c:v>60</c:v>
                </c:pt>
                <c:pt idx="32859">
                  <c:v>60.2</c:v>
                </c:pt>
                <c:pt idx="32860">
                  <c:v>60.49</c:v>
                </c:pt>
                <c:pt idx="32861">
                  <c:v>60.73</c:v>
                </c:pt>
                <c:pt idx="32862">
                  <c:v>59.43</c:v>
                </c:pt>
                <c:pt idx="32863">
                  <c:v>70.42</c:v>
                </c:pt>
                <c:pt idx="32864">
                  <c:v>73.209999999999994</c:v>
                </c:pt>
                <c:pt idx="32865">
                  <c:v>73.72</c:v>
                </c:pt>
                <c:pt idx="32866">
                  <c:v>73.400000000000006</c:v>
                </c:pt>
                <c:pt idx="32867">
                  <c:v>68.510000000000005</c:v>
                </c:pt>
                <c:pt idx="32868">
                  <c:v>68.959999999999994</c:v>
                </c:pt>
                <c:pt idx="32869">
                  <c:v>69.61</c:v>
                </c:pt>
                <c:pt idx="32870">
                  <c:v>70.239999999999995</c:v>
                </c:pt>
                <c:pt idx="32871">
                  <c:v>70.83</c:v>
                </c:pt>
                <c:pt idx="32872">
                  <c:v>71.58</c:v>
                </c:pt>
                <c:pt idx="32873">
                  <c:v>71.69</c:v>
                </c:pt>
                <c:pt idx="32874">
                  <c:v>71.97</c:v>
                </c:pt>
                <c:pt idx="32875">
                  <c:v>70.5</c:v>
                </c:pt>
                <c:pt idx="32876">
                  <c:v>70.709999999999994</c:v>
                </c:pt>
                <c:pt idx="32877">
                  <c:v>70.14</c:v>
                </c:pt>
                <c:pt idx="32878">
                  <c:v>58.59</c:v>
                </c:pt>
                <c:pt idx="32879">
                  <c:v>58.9</c:v>
                </c:pt>
                <c:pt idx="32880">
                  <c:v>59.1</c:v>
                </c:pt>
                <c:pt idx="32881">
                  <c:v>59.55</c:v>
                </c:pt>
                <c:pt idx="32882">
                  <c:v>59.69</c:v>
                </c:pt>
                <c:pt idx="32883">
                  <c:v>47.64</c:v>
                </c:pt>
                <c:pt idx="32884">
                  <c:v>40.92</c:v>
                </c:pt>
                <c:pt idx="32885">
                  <c:v>39.130000000000003</c:v>
                </c:pt>
                <c:pt idx="32886">
                  <c:v>38.97</c:v>
                </c:pt>
                <c:pt idx="32887">
                  <c:v>39.01</c:v>
                </c:pt>
                <c:pt idx="32888">
                  <c:v>39.07</c:v>
                </c:pt>
                <c:pt idx="32889">
                  <c:v>39.46</c:v>
                </c:pt>
                <c:pt idx="32890">
                  <c:v>61.91</c:v>
                </c:pt>
                <c:pt idx="32891">
                  <c:v>55.87</c:v>
                </c:pt>
                <c:pt idx="32892">
                  <c:v>51.12</c:v>
                </c:pt>
                <c:pt idx="32893">
                  <c:v>55.13</c:v>
                </c:pt>
                <c:pt idx="32894">
                  <c:v>55.26</c:v>
                </c:pt>
                <c:pt idx="32895">
                  <c:v>56.33</c:v>
                </c:pt>
                <c:pt idx="32896">
                  <c:v>66.92</c:v>
                </c:pt>
                <c:pt idx="32897">
                  <c:v>64.19</c:v>
                </c:pt>
                <c:pt idx="32898">
                  <c:v>70</c:v>
                </c:pt>
                <c:pt idx="32899">
                  <c:v>76.31</c:v>
                </c:pt>
                <c:pt idx="32900">
                  <c:v>81.319999999999993</c:v>
                </c:pt>
                <c:pt idx="32901">
                  <c:v>74.92</c:v>
                </c:pt>
                <c:pt idx="32902">
                  <c:v>72.95</c:v>
                </c:pt>
                <c:pt idx="32903">
                  <c:v>77.180000000000007</c:v>
                </c:pt>
                <c:pt idx="32904">
                  <c:v>72.64</c:v>
                </c:pt>
                <c:pt idx="32905">
                  <c:v>72.739999999999995</c:v>
                </c:pt>
                <c:pt idx="32906">
                  <c:v>73.599999999999994</c:v>
                </c:pt>
                <c:pt idx="32907">
                  <c:v>74.48</c:v>
                </c:pt>
                <c:pt idx="32908">
                  <c:v>75.680000000000007</c:v>
                </c:pt>
                <c:pt idx="32909">
                  <c:v>94.47</c:v>
                </c:pt>
                <c:pt idx="32910">
                  <c:v>104.67</c:v>
                </c:pt>
                <c:pt idx="32911">
                  <c:v>106.03</c:v>
                </c:pt>
                <c:pt idx="32912">
                  <c:v>99.21</c:v>
                </c:pt>
                <c:pt idx="32913">
                  <c:v>99.82</c:v>
                </c:pt>
                <c:pt idx="32914">
                  <c:v>100.68</c:v>
                </c:pt>
                <c:pt idx="32915">
                  <c:v>101.7</c:v>
                </c:pt>
                <c:pt idx="32916">
                  <c:v>103.04</c:v>
                </c:pt>
                <c:pt idx="32917">
                  <c:v>101.15</c:v>
                </c:pt>
                <c:pt idx="32918">
                  <c:v>99.21</c:v>
                </c:pt>
                <c:pt idx="32919">
                  <c:v>99.13</c:v>
                </c:pt>
                <c:pt idx="32920">
                  <c:v>99.82</c:v>
                </c:pt>
                <c:pt idx="32921">
                  <c:v>100.96</c:v>
                </c:pt>
                <c:pt idx="32922">
                  <c:v>102.31</c:v>
                </c:pt>
                <c:pt idx="32923">
                  <c:v>103.45</c:v>
                </c:pt>
                <c:pt idx="32924">
                  <c:v>103.91</c:v>
                </c:pt>
                <c:pt idx="32925">
                  <c:v>104.26</c:v>
                </c:pt>
                <c:pt idx="32926">
                  <c:v>105.08</c:v>
                </c:pt>
                <c:pt idx="32927">
                  <c:v>109.47</c:v>
                </c:pt>
                <c:pt idx="32928">
                  <c:v>111.94</c:v>
                </c:pt>
                <c:pt idx="32929">
                  <c:v>114.18</c:v>
                </c:pt>
                <c:pt idx="32930">
                  <c:v>116.42</c:v>
                </c:pt>
                <c:pt idx="32931">
                  <c:v>118.11</c:v>
                </c:pt>
                <c:pt idx="32932">
                  <c:v>120.14</c:v>
                </c:pt>
                <c:pt idx="32933">
                  <c:v>122.97</c:v>
                </c:pt>
                <c:pt idx="32934">
                  <c:v>124.78</c:v>
                </c:pt>
                <c:pt idx="32935">
                  <c:v>127.8</c:v>
                </c:pt>
                <c:pt idx="32936">
                  <c:v>127.8</c:v>
                </c:pt>
                <c:pt idx="32937">
                  <c:v>132.6</c:v>
                </c:pt>
                <c:pt idx="32938">
                  <c:v>133.82</c:v>
                </c:pt>
                <c:pt idx="32939">
                  <c:v>123.3</c:v>
                </c:pt>
                <c:pt idx="32940">
                  <c:v>111.96</c:v>
                </c:pt>
                <c:pt idx="32941">
                  <c:v>112.04</c:v>
                </c:pt>
                <c:pt idx="32942">
                  <c:v>223.18</c:v>
                </c:pt>
                <c:pt idx="32943">
                  <c:v>244.25</c:v>
                </c:pt>
                <c:pt idx="32944">
                  <c:v>205.26</c:v>
                </c:pt>
                <c:pt idx="32945">
                  <c:v>204.35</c:v>
                </c:pt>
                <c:pt idx="32946">
                  <c:v>199.56</c:v>
                </c:pt>
                <c:pt idx="32947">
                  <c:v>183.4</c:v>
                </c:pt>
                <c:pt idx="32948">
                  <c:v>172.42</c:v>
                </c:pt>
                <c:pt idx="32949">
                  <c:v>170.9</c:v>
                </c:pt>
                <c:pt idx="32950">
                  <c:v>163.49</c:v>
                </c:pt>
                <c:pt idx="32951">
                  <c:v>117.9</c:v>
                </c:pt>
                <c:pt idx="32952">
                  <c:v>92.57</c:v>
                </c:pt>
                <c:pt idx="32953">
                  <c:v>73.97</c:v>
                </c:pt>
                <c:pt idx="32954">
                  <c:v>73.290000000000006</c:v>
                </c:pt>
                <c:pt idx="32955">
                  <c:v>68.22</c:v>
                </c:pt>
                <c:pt idx="32956">
                  <c:v>66.94</c:v>
                </c:pt>
                <c:pt idx="32957">
                  <c:v>75.569999999999993</c:v>
                </c:pt>
                <c:pt idx="32958">
                  <c:v>79.12</c:v>
                </c:pt>
                <c:pt idx="32959">
                  <c:v>81.91</c:v>
                </c:pt>
                <c:pt idx="32960">
                  <c:v>75.59</c:v>
                </c:pt>
                <c:pt idx="32961">
                  <c:v>72.739999999999995</c:v>
                </c:pt>
                <c:pt idx="32962">
                  <c:v>72.64</c:v>
                </c:pt>
                <c:pt idx="32963">
                  <c:v>72.52</c:v>
                </c:pt>
                <c:pt idx="32964">
                  <c:v>71.319999999999993</c:v>
                </c:pt>
                <c:pt idx="32965">
                  <c:v>71.58</c:v>
                </c:pt>
                <c:pt idx="32966">
                  <c:v>83.49</c:v>
                </c:pt>
                <c:pt idx="32967">
                  <c:v>88.87</c:v>
                </c:pt>
                <c:pt idx="32968">
                  <c:v>88.14</c:v>
                </c:pt>
                <c:pt idx="32969">
                  <c:v>87.73</c:v>
                </c:pt>
                <c:pt idx="32970">
                  <c:v>87.77</c:v>
                </c:pt>
                <c:pt idx="32971">
                  <c:v>87.69</c:v>
                </c:pt>
                <c:pt idx="32972">
                  <c:v>83.88</c:v>
                </c:pt>
                <c:pt idx="32973">
                  <c:v>79.83</c:v>
                </c:pt>
                <c:pt idx="32974">
                  <c:v>80.989999999999995</c:v>
                </c:pt>
                <c:pt idx="32975">
                  <c:v>82.29</c:v>
                </c:pt>
                <c:pt idx="32976">
                  <c:v>89.13</c:v>
                </c:pt>
                <c:pt idx="32977">
                  <c:v>89.79</c:v>
                </c:pt>
                <c:pt idx="32978">
                  <c:v>86.16</c:v>
                </c:pt>
                <c:pt idx="32979">
                  <c:v>88.26</c:v>
                </c:pt>
                <c:pt idx="32980">
                  <c:v>88.5</c:v>
                </c:pt>
                <c:pt idx="32981">
                  <c:v>90.44</c:v>
                </c:pt>
                <c:pt idx="32982">
                  <c:v>91.43</c:v>
                </c:pt>
                <c:pt idx="32983">
                  <c:v>92.6</c:v>
                </c:pt>
                <c:pt idx="32984">
                  <c:v>92.57</c:v>
                </c:pt>
                <c:pt idx="32985">
                  <c:v>93.53</c:v>
                </c:pt>
                <c:pt idx="32986">
                  <c:v>93.31</c:v>
                </c:pt>
                <c:pt idx="32987">
                  <c:v>89.72</c:v>
                </c:pt>
                <c:pt idx="32988">
                  <c:v>92.13</c:v>
                </c:pt>
                <c:pt idx="32989">
                  <c:v>102</c:v>
                </c:pt>
                <c:pt idx="32990">
                  <c:v>102.31</c:v>
                </c:pt>
                <c:pt idx="32991">
                  <c:v>102.61</c:v>
                </c:pt>
                <c:pt idx="32992">
                  <c:v>107.09</c:v>
                </c:pt>
                <c:pt idx="32993">
                  <c:v>107.76</c:v>
                </c:pt>
                <c:pt idx="32994">
                  <c:v>108.37</c:v>
                </c:pt>
                <c:pt idx="32995">
                  <c:v>101.66</c:v>
                </c:pt>
                <c:pt idx="32996">
                  <c:v>95.53</c:v>
                </c:pt>
                <c:pt idx="32997">
                  <c:v>96.04</c:v>
                </c:pt>
                <c:pt idx="32998">
                  <c:v>92.07</c:v>
                </c:pt>
                <c:pt idx="32999">
                  <c:v>89.17</c:v>
                </c:pt>
                <c:pt idx="33000">
                  <c:v>91.01</c:v>
                </c:pt>
                <c:pt idx="33001">
                  <c:v>96.54</c:v>
                </c:pt>
                <c:pt idx="33002">
                  <c:v>99.33</c:v>
                </c:pt>
                <c:pt idx="33003">
                  <c:v>102</c:v>
                </c:pt>
                <c:pt idx="33004">
                  <c:v>89.62</c:v>
                </c:pt>
                <c:pt idx="33005">
                  <c:v>91.23</c:v>
                </c:pt>
                <c:pt idx="33006">
                  <c:v>106.72</c:v>
                </c:pt>
                <c:pt idx="33007">
                  <c:v>93.49</c:v>
                </c:pt>
                <c:pt idx="33008">
                  <c:v>90.7</c:v>
                </c:pt>
                <c:pt idx="33009">
                  <c:v>87.2</c:v>
                </c:pt>
                <c:pt idx="33010">
                  <c:v>98.19</c:v>
                </c:pt>
                <c:pt idx="33011">
                  <c:v>97.81</c:v>
                </c:pt>
                <c:pt idx="33012">
                  <c:v>93.33</c:v>
                </c:pt>
                <c:pt idx="33013">
                  <c:v>95</c:v>
                </c:pt>
                <c:pt idx="33014">
                  <c:v>96.65</c:v>
                </c:pt>
                <c:pt idx="33015">
                  <c:v>98.32</c:v>
                </c:pt>
                <c:pt idx="33016">
                  <c:v>99.74</c:v>
                </c:pt>
                <c:pt idx="33017">
                  <c:v>101.02</c:v>
                </c:pt>
                <c:pt idx="33018">
                  <c:v>100.21</c:v>
                </c:pt>
                <c:pt idx="33019">
                  <c:v>98.74</c:v>
                </c:pt>
                <c:pt idx="33020">
                  <c:v>97.46</c:v>
                </c:pt>
                <c:pt idx="33021">
                  <c:v>91.07</c:v>
                </c:pt>
                <c:pt idx="33022">
                  <c:v>91.5</c:v>
                </c:pt>
                <c:pt idx="33023">
                  <c:v>91.68</c:v>
                </c:pt>
                <c:pt idx="33024">
                  <c:v>91.03</c:v>
                </c:pt>
                <c:pt idx="33025">
                  <c:v>91.05</c:v>
                </c:pt>
                <c:pt idx="33026">
                  <c:v>89.24</c:v>
                </c:pt>
                <c:pt idx="33027">
                  <c:v>87.73</c:v>
                </c:pt>
                <c:pt idx="33028">
                  <c:v>83.37</c:v>
                </c:pt>
                <c:pt idx="33029">
                  <c:v>80.28</c:v>
                </c:pt>
                <c:pt idx="33030">
                  <c:v>87.34</c:v>
                </c:pt>
                <c:pt idx="33031">
                  <c:v>75.78</c:v>
                </c:pt>
                <c:pt idx="33032">
                  <c:v>73.33</c:v>
                </c:pt>
                <c:pt idx="33033">
                  <c:v>74.05</c:v>
                </c:pt>
                <c:pt idx="33034">
                  <c:v>87.22</c:v>
                </c:pt>
                <c:pt idx="33035">
                  <c:v>96.02</c:v>
                </c:pt>
                <c:pt idx="33036">
                  <c:v>95.18</c:v>
                </c:pt>
                <c:pt idx="33037">
                  <c:v>92.66</c:v>
                </c:pt>
                <c:pt idx="33038">
                  <c:v>92.74</c:v>
                </c:pt>
                <c:pt idx="33039">
                  <c:v>93.67</c:v>
                </c:pt>
                <c:pt idx="33040">
                  <c:v>94.92</c:v>
                </c:pt>
                <c:pt idx="33041">
                  <c:v>96.1</c:v>
                </c:pt>
                <c:pt idx="33042">
                  <c:v>94.16</c:v>
                </c:pt>
                <c:pt idx="33043">
                  <c:v>96.34</c:v>
                </c:pt>
                <c:pt idx="33044">
                  <c:v>97.2</c:v>
                </c:pt>
                <c:pt idx="33045">
                  <c:v>97.73</c:v>
                </c:pt>
                <c:pt idx="33046">
                  <c:v>98.46</c:v>
                </c:pt>
                <c:pt idx="33047">
                  <c:v>98.54</c:v>
                </c:pt>
                <c:pt idx="33048">
                  <c:v>99.31</c:v>
                </c:pt>
                <c:pt idx="33049">
                  <c:v>97.91</c:v>
                </c:pt>
                <c:pt idx="33050">
                  <c:v>96.67</c:v>
                </c:pt>
                <c:pt idx="33051">
                  <c:v>98.01</c:v>
                </c:pt>
                <c:pt idx="33052">
                  <c:v>98.11</c:v>
                </c:pt>
                <c:pt idx="33053">
                  <c:v>97.07</c:v>
                </c:pt>
                <c:pt idx="33054">
                  <c:v>101</c:v>
                </c:pt>
                <c:pt idx="33055">
                  <c:v>106.74</c:v>
                </c:pt>
                <c:pt idx="33056">
                  <c:v>106.89</c:v>
                </c:pt>
                <c:pt idx="33057">
                  <c:v>104.36</c:v>
                </c:pt>
                <c:pt idx="33058">
                  <c:v>104.42</c:v>
                </c:pt>
                <c:pt idx="33059">
                  <c:v>99.15</c:v>
                </c:pt>
                <c:pt idx="33060">
                  <c:v>98.78</c:v>
                </c:pt>
                <c:pt idx="33061">
                  <c:v>98.93</c:v>
                </c:pt>
                <c:pt idx="33062">
                  <c:v>102.57</c:v>
                </c:pt>
                <c:pt idx="33063">
                  <c:v>104.87</c:v>
                </c:pt>
                <c:pt idx="33064">
                  <c:v>101.96</c:v>
                </c:pt>
                <c:pt idx="33065">
                  <c:v>92.6</c:v>
                </c:pt>
                <c:pt idx="33066">
                  <c:v>94.18</c:v>
                </c:pt>
                <c:pt idx="33067">
                  <c:v>93.71</c:v>
                </c:pt>
                <c:pt idx="33068">
                  <c:v>94.24</c:v>
                </c:pt>
                <c:pt idx="33069">
                  <c:v>94.81</c:v>
                </c:pt>
                <c:pt idx="33070">
                  <c:v>95.26</c:v>
                </c:pt>
                <c:pt idx="33071">
                  <c:v>95.49</c:v>
                </c:pt>
                <c:pt idx="33072">
                  <c:v>97.03</c:v>
                </c:pt>
                <c:pt idx="33073">
                  <c:v>102.8</c:v>
                </c:pt>
                <c:pt idx="33074">
                  <c:v>103.91</c:v>
                </c:pt>
                <c:pt idx="33075">
                  <c:v>100.68</c:v>
                </c:pt>
                <c:pt idx="33076">
                  <c:v>90.8</c:v>
                </c:pt>
                <c:pt idx="33077">
                  <c:v>90.72</c:v>
                </c:pt>
                <c:pt idx="33078">
                  <c:v>97.18</c:v>
                </c:pt>
                <c:pt idx="33079">
                  <c:v>104.89</c:v>
                </c:pt>
                <c:pt idx="33080">
                  <c:v>103.94</c:v>
                </c:pt>
                <c:pt idx="33081">
                  <c:v>106.62</c:v>
                </c:pt>
                <c:pt idx="33082">
                  <c:v>106.2</c:v>
                </c:pt>
                <c:pt idx="33083">
                  <c:v>103.18</c:v>
                </c:pt>
                <c:pt idx="33084">
                  <c:v>98.68</c:v>
                </c:pt>
                <c:pt idx="33085">
                  <c:v>99.19</c:v>
                </c:pt>
                <c:pt idx="33086">
                  <c:v>100.23</c:v>
                </c:pt>
                <c:pt idx="33087">
                  <c:v>103.14</c:v>
                </c:pt>
                <c:pt idx="33088">
                  <c:v>102.8</c:v>
                </c:pt>
                <c:pt idx="33089">
                  <c:v>99.11</c:v>
                </c:pt>
                <c:pt idx="33090">
                  <c:v>90.86</c:v>
                </c:pt>
                <c:pt idx="33091">
                  <c:v>98.72</c:v>
                </c:pt>
                <c:pt idx="33092">
                  <c:v>101.43</c:v>
                </c:pt>
                <c:pt idx="33093">
                  <c:v>108.72</c:v>
                </c:pt>
                <c:pt idx="33094">
                  <c:v>106.3</c:v>
                </c:pt>
                <c:pt idx="33095">
                  <c:v>107.27</c:v>
                </c:pt>
                <c:pt idx="33096">
                  <c:v>112.22</c:v>
                </c:pt>
                <c:pt idx="33097">
                  <c:v>111.67</c:v>
                </c:pt>
                <c:pt idx="33098">
                  <c:v>109.21</c:v>
                </c:pt>
                <c:pt idx="33099">
                  <c:v>108.09</c:v>
                </c:pt>
                <c:pt idx="33100">
                  <c:v>106.97</c:v>
                </c:pt>
                <c:pt idx="33101">
                  <c:v>103.79</c:v>
                </c:pt>
                <c:pt idx="33102">
                  <c:v>104.16</c:v>
                </c:pt>
                <c:pt idx="33103">
                  <c:v>101.78</c:v>
                </c:pt>
                <c:pt idx="33104">
                  <c:v>102.63</c:v>
                </c:pt>
                <c:pt idx="33105">
                  <c:v>98.13</c:v>
                </c:pt>
                <c:pt idx="33106">
                  <c:v>91.96</c:v>
                </c:pt>
                <c:pt idx="33107">
                  <c:v>95.71</c:v>
                </c:pt>
                <c:pt idx="33108">
                  <c:v>97.2</c:v>
                </c:pt>
                <c:pt idx="33109">
                  <c:v>97.73</c:v>
                </c:pt>
                <c:pt idx="33110">
                  <c:v>94.02</c:v>
                </c:pt>
                <c:pt idx="33111">
                  <c:v>80.75</c:v>
                </c:pt>
                <c:pt idx="33112">
                  <c:v>80.239999999999995</c:v>
                </c:pt>
                <c:pt idx="33113">
                  <c:v>91.66</c:v>
                </c:pt>
                <c:pt idx="33114">
                  <c:v>104.59</c:v>
                </c:pt>
                <c:pt idx="33115">
                  <c:v>107.58</c:v>
                </c:pt>
                <c:pt idx="33116">
                  <c:v>109.31</c:v>
                </c:pt>
                <c:pt idx="33117">
                  <c:v>107.27</c:v>
                </c:pt>
                <c:pt idx="33118">
                  <c:v>107.7</c:v>
                </c:pt>
                <c:pt idx="33119">
                  <c:v>106.74</c:v>
                </c:pt>
                <c:pt idx="33120">
                  <c:v>106.2</c:v>
                </c:pt>
                <c:pt idx="33121">
                  <c:v>105.1</c:v>
                </c:pt>
                <c:pt idx="33122">
                  <c:v>108.88</c:v>
                </c:pt>
                <c:pt idx="33123">
                  <c:v>110.37</c:v>
                </c:pt>
                <c:pt idx="33124">
                  <c:v>112.06</c:v>
                </c:pt>
                <c:pt idx="33125">
                  <c:v>113.71</c:v>
                </c:pt>
                <c:pt idx="33126">
                  <c:v>116.11</c:v>
                </c:pt>
                <c:pt idx="33127">
                  <c:v>117.72</c:v>
                </c:pt>
                <c:pt idx="33128">
                  <c:v>101.49</c:v>
                </c:pt>
                <c:pt idx="33129">
                  <c:v>96.59</c:v>
                </c:pt>
                <c:pt idx="33130">
                  <c:v>108.21</c:v>
                </c:pt>
                <c:pt idx="33131">
                  <c:v>103.65</c:v>
                </c:pt>
                <c:pt idx="33132">
                  <c:v>104.67</c:v>
                </c:pt>
                <c:pt idx="33133">
                  <c:v>104.49</c:v>
                </c:pt>
                <c:pt idx="33134">
                  <c:v>104.44</c:v>
                </c:pt>
                <c:pt idx="33135">
                  <c:v>108.15</c:v>
                </c:pt>
                <c:pt idx="33136">
                  <c:v>94.24</c:v>
                </c:pt>
                <c:pt idx="33137">
                  <c:v>90.34</c:v>
                </c:pt>
                <c:pt idx="33138">
                  <c:v>102.33</c:v>
                </c:pt>
                <c:pt idx="33139">
                  <c:v>92.98</c:v>
                </c:pt>
                <c:pt idx="33140">
                  <c:v>84.19</c:v>
                </c:pt>
                <c:pt idx="33141">
                  <c:v>103.77</c:v>
                </c:pt>
                <c:pt idx="33142">
                  <c:v>80.87</c:v>
                </c:pt>
                <c:pt idx="33143">
                  <c:v>78.59</c:v>
                </c:pt>
                <c:pt idx="33144">
                  <c:v>83.72</c:v>
                </c:pt>
                <c:pt idx="33145">
                  <c:v>88.79</c:v>
                </c:pt>
                <c:pt idx="33146">
                  <c:v>95.53</c:v>
                </c:pt>
                <c:pt idx="33147">
                  <c:v>103.75</c:v>
                </c:pt>
                <c:pt idx="33148">
                  <c:v>100.33</c:v>
                </c:pt>
                <c:pt idx="33149">
                  <c:v>98.99</c:v>
                </c:pt>
                <c:pt idx="33150">
                  <c:v>96.67</c:v>
                </c:pt>
                <c:pt idx="33151">
                  <c:v>98.17</c:v>
                </c:pt>
                <c:pt idx="33152">
                  <c:v>98.07</c:v>
                </c:pt>
                <c:pt idx="33153">
                  <c:v>100.47</c:v>
                </c:pt>
                <c:pt idx="33154">
                  <c:v>102.16</c:v>
                </c:pt>
                <c:pt idx="33155">
                  <c:v>103.51</c:v>
                </c:pt>
                <c:pt idx="33156">
                  <c:v>104.49</c:v>
                </c:pt>
                <c:pt idx="33157">
                  <c:v>101.27</c:v>
                </c:pt>
                <c:pt idx="33158">
                  <c:v>101.59</c:v>
                </c:pt>
                <c:pt idx="33159">
                  <c:v>93.39</c:v>
                </c:pt>
                <c:pt idx="33160">
                  <c:v>97.4</c:v>
                </c:pt>
                <c:pt idx="33161">
                  <c:v>99.52</c:v>
                </c:pt>
                <c:pt idx="33162">
                  <c:v>94.92</c:v>
                </c:pt>
                <c:pt idx="33163">
                  <c:v>93</c:v>
                </c:pt>
                <c:pt idx="33164">
                  <c:v>94.55</c:v>
                </c:pt>
                <c:pt idx="33165">
                  <c:v>100.19</c:v>
                </c:pt>
                <c:pt idx="33166">
                  <c:v>97.87</c:v>
                </c:pt>
                <c:pt idx="33167">
                  <c:v>97.22</c:v>
                </c:pt>
                <c:pt idx="33168">
                  <c:v>98.15</c:v>
                </c:pt>
                <c:pt idx="33169">
                  <c:v>98.87</c:v>
                </c:pt>
                <c:pt idx="33170">
                  <c:v>89.17</c:v>
                </c:pt>
                <c:pt idx="33171">
                  <c:v>97.11</c:v>
                </c:pt>
                <c:pt idx="33172">
                  <c:v>89.4</c:v>
                </c:pt>
                <c:pt idx="33173">
                  <c:v>93.98</c:v>
                </c:pt>
                <c:pt idx="33174">
                  <c:v>97.89</c:v>
                </c:pt>
                <c:pt idx="33175">
                  <c:v>97.85</c:v>
                </c:pt>
                <c:pt idx="33176">
                  <c:v>99.44</c:v>
                </c:pt>
                <c:pt idx="33177">
                  <c:v>100.54</c:v>
                </c:pt>
                <c:pt idx="33178">
                  <c:v>102.37</c:v>
                </c:pt>
                <c:pt idx="33179">
                  <c:v>104.04</c:v>
                </c:pt>
                <c:pt idx="33180">
                  <c:v>99.44</c:v>
                </c:pt>
                <c:pt idx="33181">
                  <c:v>101.04</c:v>
                </c:pt>
                <c:pt idx="33182">
                  <c:v>102.1</c:v>
                </c:pt>
                <c:pt idx="33183">
                  <c:v>102.96</c:v>
                </c:pt>
                <c:pt idx="33184">
                  <c:v>103.69</c:v>
                </c:pt>
                <c:pt idx="33185">
                  <c:v>104.89</c:v>
                </c:pt>
                <c:pt idx="33186">
                  <c:v>98.58</c:v>
                </c:pt>
                <c:pt idx="33187">
                  <c:v>94.51</c:v>
                </c:pt>
                <c:pt idx="33188">
                  <c:v>88.46</c:v>
                </c:pt>
                <c:pt idx="33189">
                  <c:v>87.32</c:v>
                </c:pt>
                <c:pt idx="33190">
                  <c:v>95.59</c:v>
                </c:pt>
                <c:pt idx="33191">
                  <c:v>96.16</c:v>
                </c:pt>
                <c:pt idx="33192">
                  <c:v>97.89</c:v>
                </c:pt>
                <c:pt idx="33193">
                  <c:v>89.68</c:v>
                </c:pt>
                <c:pt idx="33194">
                  <c:v>90.48</c:v>
                </c:pt>
                <c:pt idx="33195">
                  <c:v>83.74</c:v>
                </c:pt>
                <c:pt idx="33196">
                  <c:v>81.91</c:v>
                </c:pt>
                <c:pt idx="33197">
                  <c:v>80.5</c:v>
                </c:pt>
                <c:pt idx="33198">
                  <c:v>70.400000000000006</c:v>
                </c:pt>
                <c:pt idx="33199">
                  <c:v>74.56</c:v>
                </c:pt>
                <c:pt idx="33200">
                  <c:v>83.27</c:v>
                </c:pt>
                <c:pt idx="33201">
                  <c:v>86.3</c:v>
                </c:pt>
                <c:pt idx="33202">
                  <c:v>87.69</c:v>
                </c:pt>
                <c:pt idx="33203">
                  <c:v>88.65</c:v>
                </c:pt>
                <c:pt idx="33204">
                  <c:v>89.54</c:v>
                </c:pt>
                <c:pt idx="33205">
                  <c:v>87.42</c:v>
                </c:pt>
                <c:pt idx="33206">
                  <c:v>85.06</c:v>
                </c:pt>
                <c:pt idx="33207">
                  <c:v>94.06</c:v>
                </c:pt>
                <c:pt idx="33208">
                  <c:v>77.69</c:v>
                </c:pt>
                <c:pt idx="33209">
                  <c:v>72.5</c:v>
                </c:pt>
                <c:pt idx="33210">
                  <c:v>73.56</c:v>
                </c:pt>
                <c:pt idx="33211">
                  <c:v>73.930000000000007</c:v>
                </c:pt>
                <c:pt idx="33212">
                  <c:v>86.96</c:v>
                </c:pt>
                <c:pt idx="33213">
                  <c:v>107.11</c:v>
                </c:pt>
                <c:pt idx="33214">
                  <c:v>107.34</c:v>
                </c:pt>
                <c:pt idx="33215">
                  <c:v>99.11</c:v>
                </c:pt>
                <c:pt idx="33216">
                  <c:v>97.5</c:v>
                </c:pt>
                <c:pt idx="33217">
                  <c:v>91.01</c:v>
                </c:pt>
                <c:pt idx="33218">
                  <c:v>91.41</c:v>
                </c:pt>
                <c:pt idx="33219">
                  <c:v>91.78</c:v>
                </c:pt>
                <c:pt idx="33220">
                  <c:v>91.25</c:v>
                </c:pt>
                <c:pt idx="33221">
                  <c:v>95.22</c:v>
                </c:pt>
                <c:pt idx="33222">
                  <c:v>98.34</c:v>
                </c:pt>
                <c:pt idx="33223">
                  <c:v>95.18</c:v>
                </c:pt>
                <c:pt idx="33224">
                  <c:v>98.85</c:v>
                </c:pt>
                <c:pt idx="33225">
                  <c:v>100.31</c:v>
                </c:pt>
                <c:pt idx="33226">
                  <c:v>98.66</c:v>
                </c:pt>
                <c:pt idx="33227">
                  <c:v>101.06</c:v>
                </c:pt>
                <c:pt idx="33228">
                  <c:v>103.45</c:v>
                </c:pt>
                <c:pt idx="33229">
                  <c:v>102.12</c:v>
                </c:pt>
                <c:pt idx="33230">
                  <c:v>98.38</c:v>
                </c:pt>
                <c:pt idx="33231">
                  <c:v>96.32</c:v>
                </c:pt>
                <c:pt idx="33232">
                  <c:v>94.02</c:v>
                </c:pt>
                <c:pt idx="33233">
                  <c:v>93.47</c:v>
                </c:pt>
                <c:pt idx="33234">
                  <c:v>95.85</c:v>
                </c:pt>
                <c:pt idx="33235">
                  <c:v>98.15</c:v>
                </c:pt>
                <c:pt idx="33236">
                  <c:v>101.88</c:v>
                </c:pt>
                <c:pt idx="33237">
                  <c:v>106.87</c:v>
                </c:pt>
                <c:pt idx="33238">
                  <c:v>104.3</c:v>
                </c:pt>
                <c:pt idx="33239">
                  <c:v>102.67</c:v>
                </c:pt>
                <c:pt idx="33240">
                  <c:v>102.35</c:v>
                </c:pt>
                <c:pt idx="33241">
                  <c:v>105.38</c:v>
                </c:pt>
                <c:pt idx="33242">
                  <c:v>106.62</c:v>
                </c:pt>
                <c:pt idx="33243">
                  <c:v>108.31</c:v>
                </c:pt>
                <c:pt idx="33244">
                  <c:v>110.21</c:v>
                </c:pt>
                <c:pt idx="33245">
                  <c:v>111.53</c:v>
                </c:pt>
                <c:pt idx="33246">
                  <c:v>100.82</c:v>
                </c:pt>
                <c:pt idx="33247">
                  <c:v>95.75</c:v>
                </c:pt>
                <c:pt idx="33248">
                  <c:v>94.31</c:v>
                </c:pt>
                <c:pt idx="33249">
                  <c:v>100.68</c:v>
                </c:pt>
                <c:pt idx="33250">
                  <c:v>101.47</c:v>
                </c:pt>
                <c:pt idx="33251">
                  <c:v>96.69</c:v>
                </c:pt>
                <c:pt idx="33252">
                  <c:v>92.09</c:v>
                </c:pt>
                <c:pt idx="33253">
                  <c:v>93.1</c:v>
                </c:pt>
                <c:pt idx="33254">
                  <c:v>97.4</c:v>
                </c:pt>
                <c:pt idx="33255">
                  <c:v>95.55</c:v>
                </c:pt>
                <c:pt idx="33256">
                  <c:v>91.23</c:v>
                </c:pt>
                <c:pt idx="33257">
                  <c:v>91.86</c:v>
                </c:pt>
                <c:pt idx="33258">
                  <c:v>92.27</c:v>
                </c:pt>
                <c:pt idx="33259">
                  <c:v>92.53</c:v>
                </c:pt>
                <c:pt idx="33260">
                  <c:v>84.49</c:v>
                </c:pt>
                <c:pt idx="33261">
                  <c:v>81.05</c:v>
                </c:pt>
                <c:pt idx="33262">
                  <c:v>83.68</c:v>
                </c:pt>
                <c:pt idx="33263">
                  <c:v>84.8</c:v>
                </c:pt>
                <c:pt idx="33264">
                  <c:v>88.83</c:v>
                </c:pt>
                <c:pt idx="33265">
                  <c:v>92.35</c:v>
                </c:pt>
                <c:pt idx="33266">
                  <c:v>93.57</c:v>
                </c:pt>
                <c:pt idx="33267">
                  <c:v>95.63</c:v>
                </c:pt>
                <c:pt idx="33268">
                  <c:v>90.99</c:v>
                </c:pt>
                <c:pt idx="33269">
                  <c:v>83.58</c:v>
                </c:pt>
                <c:pt idx="33270">
                  <c:v>84.86</c:v>
                </c:pt>
                <c:pt idx="33271">
                  <c:v>86.14</c:v>
                </c:pt>
                <c:pt idx="33272">
                  <c:v>87.14</c:v>
                </c:pt>
                <c:pt idx="33273">
                  <c:v>88.32</c:v>
                </c:pt>
                <c:pt idx="33274">
                  <c:v>89.93</c:v>
                </c:pt>
                <c:pt idx="33275">
                  <c:v>98.36</c:v>
                </c:pt>
                <c:pt idx="33276">
                  <c:v>101</c:v>
                </c:pt>
                <c:pt idx="33277">
                  <c:v>91.41</c:v>
                </c:pt>
                <c:pt idx="33278">
                  <c:v>106.79</c:v>
                </c:pt>
                <c:pt idx="33279">
                  <c:v>108.88</c:v>
                </c:pt>
                <c:pt idx="33280">
                  <c:v>106.07</c:v>
                </c:pt>
                <c:pt idx="33281">
                  <c:v>107.54</c:v>
                </c:pt>
                <c:pt idx="33282">
                  <c:v>97.71</c:v>
                </c:pt>
                <c:pt idx="33283">
                  <c:v>98.8</c:v>
                </c:pt>
                <c:pt idx="33284">
                  <c:v>92.02</c:v>
                </c:pt>
                <c:pt idx="33285">
                  <c:v>78.930000000000007</c:v>
                </c:pt>
                <c:pt idx="33286">
                  <c:v>83.58</c:v>
                </c:pt>
                <c:pt idx="33287">
                  <c:v>86.77</c:v>
                </c:pt>
                <c:pt idx="33288">
                  <c:v>86.98</c:v>
                </c:pt>
                <c:pt idx="33289">
                  <c:v>87.34</c:v>
                </c:pt>
                <c:pt idx="33290">
                  <c:v>88.77</c:v>
                </c:pt>
                <c:pt idx="33291">
                  <c:v>89.13</c:v>
                </c:pt>
                <c:pt idx="33292">
                  <c:v>86.59</c:v>
                </c:pt>
                <c:pt idx="33293">
                  <c:v>81.05</c:v>
                </c:pt>
                <c:pt idx="33294">
                  <c:v>78.14</c:v>
                </c:pt>
                <c:pt idx="33295">
                  <c:v>85.18</c:v>
                </c:pt>
                <c:pt idx="33296">
                  <c:v>95.14</c:v>
                </c:pt>
                <c:pt idx="33297">
                  <c:v>95.89</c:v>
                </c:pt>
                <c:pt idx="33298">
                  <c:v>96.59</c:v>
                </c:pt>
                <c:pt idx="33299">
                  <c:v>91.5</c:v>
                </c:pt>
                <c:pt idx="33300">
                  <c:v>87.65</c:v>
                </c:pt>
                <c:pt idx="33301">
                  <c:v>91.35</c:v>
                </c:pt>
                <c:pt idx="33302">
                  <c:v>90.4</c:v>
                </c:pt>
                <c:pt idx="33303">
                  <c:v>88.48</c:v>
                </c:pt>
                <c:pt idx="33304">
                  <c:v>84.94</c:v>
                </c:pt>
                <c:pt idx="33305">
                  <c:v>81.66</c:v>
                </c:pt>
                <c:pt idx="33306">
                  <c:v>82.84</c:v>
                </c:pt>
                <c:pt idx="33307">
                  <c:v>84.92</c:v>
                </c:pt>
                <c:pt idx="33308">
                  <c:v>85.39</c:v>
                </c:pt>
                <c:pt idx="33309">
                  <c:v>86.24</c:v>
                </c:pt>
                <c:pt idx="33310">
                  <c:v>89.3</c:v>
                </c:pt>
                <c:pt idx="33311">
                  <c:v>89.99</c:v>
                </c:pt>
                <c:pt idx="33312">
                  <c:v>91.56</c:v>
                </c:pt>
                <c:pt idx="33313">
                  <c:v>92.92</c:v>
                </c:pt>
                <c:pt idx="33314">
                  <c:v>93.31</c:v>
                </c:pt>
                <c:pt idx="33315">
                  <c:v>93.43</c:v>
                </c:pt>
                <c:pt idx="33316">
                  <c:v>100.03</c:v>
                </c:pt>
                <c:pt idx="33317">
                  <c:v>100.78</c:v>
                </c:pt>
                <c:pt idx="33318">
                  <c:v>94.61</c:v>
                </c:pt>
                <c:pt idx="33319">
                  <c:v>95.77</c:v>
                </c:pt>
                <c:pt idx="33320">
                  <c:v>94.37</c:v>
                </c:pt>
                <c:pt idx="33321">
                  <c:v>96.12</c:v>
                </c:pt>
                <c:pt idx="33322">
                  <c:v>97.16</c:v>
                </c:pt>
                <c:pt idx="33323">
                  <c:v>98.58</c:v>
                </c:pt>
                <c:pt idx="33324">
                  <c:v>96.65</c:v>
                </c:pt>
                <c:pt idx="33325">
                  <c:v>91.86</c:v>
                </c:pt>
                <c:pt idx="33326">
                  <c:v>97.6</c:v>
                </c:pt>
                <c:pt idx="33327">
                  <c:v>97.48</c:v>
                </c:pt>
                <c:pt idx="33328">
                  <c:v>86.83</c:v>
                </c:pt>
                <c:pt idx="33329">
                  <c:v>96.32</c:v>
                </c:pt>
                <c:pt idx="33330">
                  <c:v>98.38</c:v>
                </c:pt>
                <c:pt idx="33331">
                  <c:v>96.34</c:v>
                </c:pt>
                <c:pt idx="33332">
                  <c:v>84.74</c:v>
                </c:pt>
                <c:pt idx="33333">
                  <c:v>78.989999999999995</c:v>
                </c:pt>
                <c:pt idx="33334">
                  <c:v>83.21</c:v>
                </c:pt>
                <c:pt idx="33335">
                  <c:v>89.85</c:v>
                </c:pt>
                <c:pt idx="33336">
                  <c:v>90.54</c:v>
                </c:pt>
                <c:pt idx="33337">
                  <c:v>91.07</c:v>
                </c:pt>
                <c:pt idx="33338">
                  <c:v>89.68</c:v>
                </c:pt>
                <c:pt idx="33339">
                  <c:v>91.05</c:v>
                </c:pt>
                <c:pt idx="33340">
                  <c:v>92.57</c:v>
                </c:pt>
                <c:pt idx="33341">
                  <c:v>91.07</c:v>
                </c:pt>
                <c:pt idx="33342">
                  <c:v>77.73</c:v>
                </c:pt>
                <c:pt idx="33343">
                  <c:v>78.95</c:v>
                </c:pt>
                <c:pt idx="33344">
                  <c:v>80.97</c:v>
                </c:pt>
                <c:pt idx="33345">
                  <c:v>84.43</c:v>
                </c:pt>
                <c:pt idx="33346">
                  <c:v>86.55</c:v>
                </c:pt>
                <c:pt idx="33347">
                  <c:v>91.43</c:v>
                </c:pt>
                <c:pt idx="33348">
                  <c:v>86.28</c:v>
                </c:pt>
                <c:pt idx="33349">
                  <c:v>87.02</c:v>
                </c:pt>
                <c:pt idx="33350">
                  <c:v>91.72</c:v>
                </c:pt>
                <c:pt idx="33351">
                  <c:v>92.49</c:v>
                </c:pt>
                <c:pt idx="33352">
                  <c:v>93.84</c:v>
                </c:pt>
                <c:pt idx="33353">
                  <c:v>95.3</c:v>
                </c:pt>
                <c:pt idx="33354">
                  <c:v>96.61</c:v>
                </c:pt>
                <c:pt idx="33355">
                  <c:v>93.19</c:v>
                </c:pt>
                <c:pt idx="33356">
                  <c:v>95.12</c:v>
                </c:pt>
                <c:pt idx="33357">
                  <c:v>93.21</c:v>
                </c:pt>
                <c:pt idx="33358">
                  <c:v>91.07</c:v>
                </c:pt>
                <c:pt idx="33359">
                  <c:v>94.96</c:v>
                </c:pt>
                <c:pt idx="33360">
                  <c:v>99.86</c:v>
                </c:pt>
                <c:pt idx="33361">
                  <c:v>101.19</c:v>
                </c:pt>
                <c:pt idx="33362">
                  <c:v>102.16</c:v>
                </c:pt>
                <c:pt idx="33363">
                  <c:v>102.9</c:v>
                </c:pt>
                <c:pt idx="33364">
                  <c:v>93.41</c:v>
                </c:pt>
                <c:pt idx="33365">
                  <c:v>99.21</c:v>
                </c:pt>
                <c:pt idx="33366">
                  <c:v>103.12</c:v>
                </c:pt>
                <c:pt idx="33367">
                  <c:v>101.74</c:v>
                </c:pt>
                <c:pt idx="33368">
                  <c:v>100.94</c:v>
                </c:pt>
                <c:pt idx="33369">
                  <c:v>101.94</c:v>
                </c:pt>
                <c:pt idx="33370">
                  <c:v>102.82</c:v>
                </c:pt>
                <c:pt idx="33371">
                  <c:v>103.87</c:v>
                </c:pt>
                <c:pt idx="33372">
                  <c:v>104.53</c:v>
                </c:pt>
                <c:pt idx="33373">
                  <c:v>104.69</c:v>
                </c:pt>
                <c:pt idx="33374">
                  <c:v>93.59</c:v>
                </c:pt>
                <c:pt idx="33375">
                  <c:v>91.74</c:v>
                </c:pt>
                <c:pt idx="33376">
                  <c:v>98.17</c:v>
                </c:pt>
                <c:pt idx="33377">
                  <c:v>82.25</c:v>
                </c:pt>
                <c:pt idx="33378">
                  <c:v>86.22</c:v>
                </c:pt>
                <c:pt idx="33379">
                  <c:v>98.13</c:v>
                </c:pt>
                <c:pt idx="33380">
                  <c:v>96.91</c:v>
                </c:pt>
                <c:pt idx="33381">
                  <c:v>96.26</c:v>
                </c:pt>
                <c:pt idx="33382">
                  <c:v>96.77</c:v>
                </c:pt>
                <c:pt idx="33383">
                  <c:v>96.71</c:v>
                </c:pt>
                <c:pt idx="33384">
                  <c:v>94.04</c:v>
                </c:pt>
                <c:pt idx="33385">
                  <c:v>94.41</c:v>
                </c:pt>
                <c:pt idx="33386">
                  <c:v>96.63</c:v>
                </c:pt>
                <c:pt idx="33387">
                  <c:v>90.03</c:v>
                </c:pt>
                <c:pt idx="33388">
                  <c:v>95.81</c:v>
                </c:pt>
                <c:pt idx="33389">
                  <c:v>99.03</c:v>
                </c:pt>
                <c:pt idx="33390">
                  <c:v>98.01</c:v>
                </c:pt>
                <c:pt idx="33391">
                  <c:v>98.72</c:v>
                </c:pt>
                <c:pt idx="33392">
                  <c:v>99.74</c:v>
                </c:pt>
                <c:pt idx="33393">
                  <c:v>100.82</c:v>
                </c:pt>
                <c:pt idx="33394">
                  <c:v>101.94</c:v>
                </c:pt>
                <c:pt idx="33395">
                  <c:v>102.61</c:v>
                </c:pt>
                <c:pt idx="33396">
                  <c:v>106.42</c:v>
                </c:pt>
                <c:pt idx="33397">
                  <c:v>105.46</c:v>
                </c:pt>
                <c:pt idx="33398">
                  <c:v>110.23</c:v>
                </c:pt>
                <c:pt idx="33399">
                  <c:v>111.06</c:v>
                </c:pt>
                <c:pt idx="33400">
                  <c:v>109.72</c:v>
                </c:pt>
                <c:pt idx="33401">
                  <c:v>114.71</c:v>
                </c:pt>
                <c:pt idx="33402">
                  <c:v>113.61</c:v>
                </c:pt>
                <c:pt idx="33403">
                  <c:v>118.21</c:v>
                </c:pt>
                <c:pt idx="33404">
                  <c:v>120.67</c:v>
                </c:pt>
                <c:pt idx="33405">
                  <c:v>112.57</c:v>
                </c:pt>
                <c:pt idx="33406">
                  <c:v>109.84</c:v>
                </c:pt>
                <c:pt idx="33407">
                  <c:v>107.68</c:v>
                </c:pt>
                <c:pt idx="33408">
                  <c:v>103.39</c:v>
                </c:pt>
                <c:pt idx="33409">
                  <c:v>100.41</c:v>
                </c:pt>
                <c:pt idx="33410">
                  <c:v>89.54</c:v>
                </c:pt>
                <c:pt idx="33411">
                  <c:v>88.16</c:v>
                </c:pt>
                <c:pt idx="33412">
                  <c:v>92.45</c:v>
                </c:pt>
                <c:pt idx="33413">
                  <c:v>90.42</c:v>
                </c:pt>
                <c:pt idx="33414">
                  <c:v>88.05</c:v>
                </c:pt>
                <c:pt idx="33415">
                  <c:v>89.56</c:v>
                </c:pt>
                <c:pt idx="33416">
                  <c:v>94.39</c:v>
                </c:pt>
                <c:pt idx="33417">
                  <c:v>95.06</c:v>
                </c:pt>
                <c:pt idx="33418">
                  <c:v>96.97</c:v>
                </c:pt>
                <c:pt idx="33419">
                  <c:v>101.27</c:v>
                </c:pt>
                <c:pt idx="33420">
                  <c:v>99.78</c:v>
                </c:pt>
                <c:pt idx="33421">
                  <c:v>104.55</c:v>
                </c:pt>
                <c:pt idx="33422">
                  <c:v>106.15</c:v>
                </c:pt>
                <c:pt idx="33423">
                  <c:v>105.67</c:v>
                </c:pt>
                <c:pt idx="33424">
                  <c:v>98.87</c:v>
                </c:pt>
                <c:pt idx="33425">
                  <c:v>84.76</c:v>
                </c:pt>
                <c:pt idx="33426">
                  <c:v>86.3</c:v>
                </c:pt>
                <c:pt idx="33427">
                  <c:v>86.79</c:v>
                </c:pt>
                <c:pt idx="33428">
                  <c:v>86.83</c:v>
                </c:pt>
                <c:pt idx="33429">
                  <c:v>87.2</c:v>
                </c:pt>
                <c:pt idx="33430">
                  <c:v>87.32</c:v>
                </c:pt>
                <c:pt idx="33431">
                  <c:v>85</c:v>
                </c:pt>
                <c:pt idx="33432">
                  <c:v>80.14</c:v>
                </c:pt>
                <c:pt idx="33433">
                  <c:v>71.2</c:v>
                </c:pt>
                <c:pt idx="33434">
                  <c:v>71.709999999999994</c:v>
                </c:pt>
                <c:pt idx="33435">
                  <c:v>72.72</c:v>
                </c:pt>
                <c:pt idx="33436">
                  <c:v>73.540000000000006</c:v>
                </c:pt>
                <c:pt idx="33437">
                  <c:v>87.53</c:v>
                </c:pt>
                <c:pt idx="33438">
                  <c:v>69.73</c:v>
                </c:pt>
                <c:pt idx="33439">
                  <c:v>74.430000000000007</c:v>
                </c:pt>
                <c:pt idx="33440">
                  <c:v>73.84</c:v>
                </c:pt>
                <c:pt idx="33441">
                  <c:v>39.44</c:v>
                </c:pt>
                <c:pt idx="33442">
                  <c:v>54.89</c:v>
                </c:pt>
                <c:pt idx="33443">
                  <c:v>49.94</c:v>
                </c:pt>
                <c:pt idx="33444">
                  <c:v>48.01</c:v>
                </c:pt>
                <c:pt idx="33445">
                  <c:v>61.3</c:v>
                </c:pt>
                <c:pt idx="33446">
                  <c:v>89.48</c:v>
                </c:pt>
                <c:pt idx="33447">
                  <c:v>84.68</c:v>
                </c:pt>
                <c:pt idx="33448">
                  <c:v>85.96</c:v>
                </c:pt>
                <c:pt idx="33449">
                  <c:v>86.85</c:v>
                </c:pt>
                <c:pt idx="33450">
                  <c:v>85.04</c:v>
                </c:pt>
                <c:pt idx="33451">
                  <c:v>92.94</c:v>
                </c:pt>
                <c:pt idx="33452">
                  <c:v>93.27</c:v>
                </c:pt>
                <c:pt idx="33453">
                  <c:v>92.35</c:v>
                </c:pt>
                <c:pt idx="33454">
                  <c:v>89.3</c:v>
                </c:pt>
                <c:pt idx="33455">
                  <c:v>88.2</c:v>
                </c:pt>
                <c:pt idx="33456">
                  <c:v>90.76</c:v>
                </c:pt>
                <c:pt idx="33457">
                  <c:v>91.66</c:v>
                </c:pt>
                <c:pt idx="33458">
                  <c:v>94.73</c:v>
                </c:pt>
                <c:pt idx="33459">
                  <c:v>96.02</c:v>
                </c:pt>
                <c:pt idx="33460">
                  <c:v>94.61</c:v>
                </c:pt>
                <c:pt idx="33461">
                  <c:v>95.47</c:v>
                </c:pt>
                <c:pt idx="33462">
                  <c:v>88.56</c:v>
                </c:pt>
                <c:pt idx="33463">
                  <c:v>90.36</c:v>
                </c:pt>
                <c:pt idx="33464">
                  <c:v>92.02</c:v>
                </c:pt>
                <c:pt idx="33465">
                  <c:v>92.02</c:v>
                </c:pt>
                <c:pt idx="33466">
                  <c:v>91.48</c:v>
                </c:pt>
                <c:pt idx="33467">
                  <c:v>86.69</c:v>
                </c:pt>
                <c:pt idx="33468">
                  <c:v>85.16</c:v>
                </c:pt>
                <c:pt idx="33469">
                  <c:v>89.3</c:v>
                </c:pt>
                <c:pt idx="33470">
                  <c:v>86</c:v>
                </c:pt>
                <c:pt idx="33471">
                  <c:v>93.21</c:v>
                </c:pt>
                <c:pt idx="33472">
                  <c:v>95.49</c:v>
                </c:pt>
                <c:pt idx="33473">
                  <c:v>96.61</c:v>
                </c:pt>
                <c:pt idx="33474">
                  <c:v>97.95</c:v>
                </c:pt>
                <c:pt idx="33475">
                  <c:v>98.89</c:v>
                </c:pt>
                <c:pt idx="33476">
                  <c:v>98.99</c:v>
                </c:pt>
                <c:pt idx="33477">
                  <c:v>81.89</c:v>
                </c:pt>
                <c:pt idx="33478">
                  <c:v>89.89</c:v>
                </c:pt>
                <c:pt idx="33479">
                  <c:v>91.19</c:v>
                </c:pt>
                <c:pt idx="33480">
                  <c:v>92.29</c:v>
                </c:pt>
                <c:pt idx="33481">
                  <c:v>92.78</c:v>
                </c:pt>
                <c:pt idx="33482">
                  <c:v>94.47</c:v>
                </c:pt>
                <c:pt idx="33483">
                  <c:v>92.33</c:v>
                </c:pt>
                <c:pt idx="33484">
                  <c:v>92.6</c:v>
                </c:pt>
                <c:pt idx="33485">
                  <c:v>96.61</c:v>
                </c:pt>
                <c:pt idx="33486">
                  <c:v>98.17</c:v>
                </c:pt>
                <c:pt idx="33487">
                  <c:v>99.23</c:v>
                </c:pt>
                <c:pt idx="33488">
                  <c:v>100.88</c:v>
                </c:pt>
                <c:pt idx="33489">
                  <c:v>83.62</c:v>
                </c:pt>
                <c:pt idx="33490">
                  <c:v>69.430000000000007</c:v>
                </c:pt>
                <c:pt idx="33491">
                  <c:v>79.989999999999995</c:v>
                </c:pt>
                <c:pt idx="33492">
                  <c:v>104.97</c:v>
                </c:pt>
                <c:pt idx="33493">
                  <c:v>104.08</c:v>
                </c:pt>
                <c:pt idx="33494">
                  <c:v>104.24</c:v>
                </c:pt>
                <c:pt idx="33495">
                  <c:v>105.4</c:v>
                </c:pt>
                <c:pt idx="33496">
                  <c:v>100.96</c:v>
                </c:pt>
                <c:pt idx="33497">
                  <c:v>102.47</c:v>
                </c:pt>
                <c:pt idx="33498">
                  <c:v>104.65</c:v>
                </c:pt>
                <c:pt idx="33499">
                  <c:v>95.36</c:v>
                </c:pt>
                <c:pt idx="33500">
                  <c:v>100.41</c:v>
                </c:pt>
                <c:pt idx="33501">
                  <c:v>103.39</c:v>
                </c:pt>
                <c:pt idx="33502">
                  <c:v>100.37</c:v>
                </c:pt>
                <c:pt idx="33503">
                  <c:v>104.53</c:v>
                </c:pt>
                <c:pt idx="33504">
                  <c:v>105.01</c:v>
                </c:pt>
                <c:pt idx="33505">
                  <c:v>103.65</c:v>
                </c:pt>
                <c:pt idx="33506">
                  <c:v>95.55</c:v>
                </c:pt>
                <c:pt idx="33507">
                  <c:v>99.05</c:v>
                </c:pt>
                <c:pt idx="33508">
                  <c:v>100.05</c:v>
                </c:pt>
                <c:pt idx="33509">
                  <c:v>99.07</c:v>
                </c:pt>
                <c:pt idx="33510">
                  <c:v>96.26</c:v>
                </c:pt>
                <c:pt idx="33511">
                  <c:v>100.98</c:v>
                </c:pt>
                <c:pt idx="33512">
                  <c:v>101.41</c:v>
                </c:pt>
                <c:pt idx="33513">
                  <c:v>100.35</c:v>
                </c:pt>
                <c:pt idx="33514">
                  <c:v>104.24</c:v>
                </c:pt>
                <c:pt idx="33515">
                  <c:v>101.25</c:v>
                </c:pt>
                <c:pt idx="33516">
                  <c:v>98.89</c:v>
                </c:pt>
                <c:pt idx="33517">
                  <c:v>99.66</c:v>
                </c:pt>
                <c:pt idx="33518">
                  <c:v>101.21</c:v>
                </c:pt>
                <c:pt idx="33519">
                  <c:v>104.18</c:v>
                </c:pt>
                <c:pt idx="33520">
                  <c:v>105.65</c:v>
                </c:pt>
                <c:pt idx="33521">
                  <c:v>108.8</c:v>
                </c:pt>
                <c:pt idx="33522">
                  <c:v>106.32</c:v>
                </c:pt>
                <c:pt idx="33523">
                  <c:v>102.04</c:v>
                </c:pt>
                <c:pt idx="33524">
                  <c:v>101.04</c:v>
                </c:pt>
                <c:pt idx="33525">
                  <c:v>99.05</c:v>
                </c:pt>
                <c:pt idx="33526">
                  <c:v>88.32</c:v>
                </c:pt>
                <c:pt idx="33527">
                  <c:v>88.93</c:v>
                </c:pt>
                <c:pt idx="33528">
                  <c:v>89.26</c:v>
                </c:pt>
                <c:pt idx="33529">
                  <c:v>90.38</c:v>
                </c:pt>
                <c:pt idx="33530">
                  <c:v>93.23</c:v>
                </c:pt>
                <c:pt idx="33531">
                  <c:v>82.03</c:v>
                </c:pt>
                <c:pt idx="33532">
                  <c:v>88.01</c:v>
                </c:pt>
                <c:pt idx="33533">
                  <c:v>91.13</c:v>
                </c:pt>
                <c:pt idx="33534">
                  <c:v>90.72</c:v>
                </c:pt>
                <c:pt idx="33535">
                  <c:v>92.62</c:v>
                </c:pt>
                <c:pt idx="33536">
                  <c:v>94.77</c:v>
                </c:pt>
                <c:pt idx="33537">
                  <c:v>96.38</c:v>
                </c:pt>
                <c:pt idx="33538">
                  <c:v>97.97</c:v>
                </c:pt>
                <c:pt idx="33539">
                  <c:v>90.52</c:v>
                </c:pt>
                <c:pt idx="33540">
                  <c:v>88.69</c:v>
                </c:pt>
                <c:pt idx="33541">
                  <c:v>89.46</c:v>
                </c:pt>
                <c:pt idx="33542">
                  <c:v>92.19</c:v>
                </c:pt>
                <c:pt idx="33543">
                  <c:v>95.22</c:v>
                </c:pt>
                <c:pt idx="33544">
                  <c:v>95.59</c:v>
                </c:pt>
                <c:pt idx="33545">
                  <c:v>86.87</c:v>
                </c:pt>
                <c:pt idx="33546">
                  <c:v>79.38</c:v>
                </c:pt>
                <c:pt idx="33547">
                  <c:v>79.61</c:v>
                </c:pt>
                <c:pt idx="33548">
                  <c:v>80.400000000000006</c:v>
                </c:pt>
                <c:pt idx="33549">
                  <c:v>98.95</c:v>
                </c:pt>
                <c:pt idx="33550">
                  <c:v>101.47</c:v>
                </c:pt>
                <c:pt idx="33551">
                  <c:v>102.63</c:v>
                </c:pt>
                <c:pt idx="33552">
                  <c:v>103.63</c:v>
                </c:pt>
                <c:pt idx="33553">
                  <c:v>104.36</c:v>
                </c:pt>
                <c:pt idx="33554">
                  <c:v>107.7</c:v>
                </c:pt>
                <c:pt idx="33555">
                  <c:v>99.03</c:v>
                </c:pt>
                <c:pt idx="33556">
                  <c:v>97.03</c:v>
                </c:pt>
                <c:pt idx="33557">
                  <c:v>96.71</c:v>
                </c:pt>
                <c:pt idx="33558">
                  <c:v>107.8</c:v>
                </c:pt>
                <c:pt idx="33559">
                  <c:v>107.6</c:v>
                </c:pt>
                <c:pt idx="33560">
                  <c:v>103.1</c:v>
                </c:pt>
                <c:pt idx="33561">
                  <c:v>98.93</c:v>
                </c:pt>
                <c:pt idx="33562">
                  <c:v>91.64</c:v>
                </c:pt>
                <c:pt idx="33563">
                  <c:v>92.64</c:v>
                </c:pt>
                <c:pt idx="33564">
                  <c:v>93.51</c:v>
                </c:pt>
                <c:pt idx="33565">
                  <c:v>94.33</c:v>
                </c:pt>
                <c:pt idx="33566">
                  <c:v>89.89</c:v>
                </c:pt>
                <c:pt idx="33567">
                  <c:v>87.57</c:v>
                </c:pt>
                <c:pt idx="33568">
                  <c:v>88.62</c:v>
                </c:pt>
                <c:pt idx="33569">
                  <c:v>90.01</c:v>
                </c:pt>
                <c:pt idx="33570">
                  <c:v>91.5</c:v>
                </c:pt>
                <c:pt idx="33571">
                  <c:v>92.8</c:v>
                </c:pt>
                <c:pt idx="33572">
                  <c:v>94.51</c:v>
                </c:pt>
                <c:pt idx="33573">
                  <c:v>96.52</c:v>
                </c:pt>
                <c:pt idx="33574">
                  <c:v>98.28</c:v>
                </c:pt>
                <c:pt idx="33575">
                  <c:v>98.62</c:v>
                </c:pt>
                <c:pt idx="33576">
                  <c:v>98.34</c:v>
                </c:pt>
                <c:pt idx="33577">
                  <c:v>87.32</c:v>
                </c:pt>
                <c:pt idx="33578">
                  <c:v>84.43</c:v>
                </c:pt>
                <c:pt idx="33579">
                  <c:v>95.59</c:v>
                </c:pt>
                <c:pt idx="33580">
                  <c:v>99.56</c:v>
                </c:pt>
                <c:pt idx="33581">
                  <c:v>95.97</c:v>
                </c:pt>
                <c:pt idx="33582">
                  <c:v>93.94</c:v>
                </c:pt>
                <c:pt idx="33583">
                  <c:v>94.45</c:v>
                </c:pt>
                <c:pt idx="33584">
                  <c:v>93.71</c:v>
                </c:pt>
                <c:pt idx="33585">
                  <c:v>88.42</c:v>
                </c:pt>
                <c:pt idx="33586">
                  <c:v>76.900000000000006</c:v>
                </c:pt>
                <c:pt idx="33587">
                  <c:v>80.849999999999994</c:v>
                </c:pt>
                <c:pt idx="33588">
                  <c:v>83.78</c:v>
                </c:pt>
                <c:pt idx="33589">
                  <c:v>84.45</c:v>
                </c:pt>
                <c:pt idx="33590">
                  <c:v>84.98</c:v>
                </c:pt>
                <c:pt idx="33591">
                  <c:v>85.53</c:v>
                </c:pt>
                <c:pt idx="33592">
                  <c:v>86.16</c:v>
                </c:pt>
                <c:pt idx="33593">
                  <c:v>84.23</c:v>
                </c:pt>
                <c:pt idx="33594">
                  <c:v>81.03</c:v>
                </c:pt>
                <c:pt idx="33595">
                  <c:v>78.47</c:v>
                </c:pt>
                <c:pt idx="33596">
                  <c:v>78.55</c:v>
                </c:pt>
                <c:pt idx="33597">
                  <c:v>79.89</c:v>
                </c:pt>
                <c:pt idx="33598">
                  <c:v>81.36</c:v>
                </c:pt>
                <c:pt idx="33599">
                  <c:v>83.01</c:v>
                </c:pt>
                <c:pt idx="33600">
                  <c:v>84.72</c:v>
                </c:pt>
                <c:pt idx="33601">
                  <c:v>86.26</c:v>
                </c:pt>
                <c:pt idx="33602">
                  <c:v>88.36</c:v>
                </c:pt>
                <c:pt idx="33603">
                  <c:v>86.53</c:v>
                </c:pt>
                <c:pt idx="33604">
                  <c:v>88.54</c:v>
                </c:pt>
                <c:pt idx="33605">
                  <c:v>89.6</c:v>
                </c:pt>
                <c:pt idx="33606">
                  <c:v>90.95</c:v>
                </c:pt>
                <c:pt idx="33607">
                  <c:v>94.81</c:v>
                </c:pt>
                <c:pt idx="33608">
                  <c:v>102.1</c:v>
                </c:pt>
                <c:pt idx="33609">
                  <c:v>100.56</c:v>
                </c:pt>
                <c:pt idx="33610">
                  <c:v>101.35</c:v>
                </c:pt>
                <c:pt idx="33611">
                  <c:v>96.73</c:v>
                </c:pt>
                <c:pt idx="33612">
                  <c:v>97.42</c:v>
                </c:pt>
                <c:pt idx="33613">
                  <c:v>98.21</c:v>
                </c:pt>
                <c:pt idx="33614">
                  <c:v>98.89</c:v>
                </c:pt>
                <c:pt idx="33615">
                  <c:v>92.6</c:v>
                </c:pt>
                <c:pt idx="33616">
                  <c:v>92.86</c:v>
                </c:pt>
                <c:pt idx="33617">
                  <c:v>93.43</c:v>
                </c:pt>
                <c:pt idx="33618">
                  <c:v>92.49</c:v>
                </c:pt>
                <c:pt idx="33619">
                  <c:v>85.79</c:v>
                </c:pt>
                <c:pt idx="33620">
                  <c:v>85.41</c:v>
                </c:pt>
                <c:pt idx="33621">
                  <c:v>85.37</c:v>
                </c:pt>
                <c:pt idx="33622">
                  <c:v>87.55</c:v>
                </c:pt>
                <c:pt idx="33623">
                  <c:v>85.53</c:v>
                </c:pt>
                <c:pt idx="33624">
                  <c:v>83.64</c:v>
                </c:pt>
                <c:pt idx="33625">
                  <c:v>89.64</c:v>
                </c:pt>
                <c:pt idx="33626">
                  <c:v>91.48</c:v>
                </c:pt>
                <c:pt idx="33627">
                  <c:v>86.43</c:v>
                </c:pt>
                <c:pt idx="33628">
                  <c:v>85.37</c:v>
                </c:pt>
                <c:pt idx="33629">
                  <c:v>98.13</c:v>
                </c:pt>
                <c:pt idx="33630">
                  <c:v>100.07</c:v>
                </c:pt>
                <c:pt idx="33631">
                  <c:v>101.84</c:v>
                </c:pt>
                <c:pt idx="33632">
                  <c:v>93.57</c:v>
                </c:pt>
                <c:pt idx="33633">
                  <c:v>91.21</c:v>
                </c:pt>
                <c:pt idx="33634">
                  <c:v>92.02</c:v>
                </c:pt>
                <c:pt idx="33635">
                  <c:v>79.849999999999994</c:v>
                </c:pt>
                <c:pt idx="33636">
                  <c:v>84</c:v>
                </c:pt>
                <c:pt idx="33637">
                  <c:v>85.43</c:v>
                </c:pt>
                <c:pt idx="33638">
                  <c:v>73.48</c:v>
                </c:pt>
                <c:pt idx="33639">
                  <c:v>72.38</c:v>
                </c:pt>
                <c:pt idx="33640">
                  <c:v>75.31</c:v>
                </c:pt>
                <c:pt idx="33641">
                  <c:v>76.47</c:v>
                </c:pt>
                <c:pt idx="33642">
                  <c:v>75.39</c:v>
                </c:pt>
                <c:pt idx="33643">
                  <c:v>74.52</c:v>
                </c:pt>
                <c:pt idx="33644">
                  <c:v>67.760000000000005</c:v>
                </c:pt>
                <c:pt idx="33645">
                  <c:v>64.27</c:v>
                </c:pt>
                <c:pt idx="33646">
                  <c:v>69.16</c:v>
                </c:pt>
                <c:pt idx="33647">
                  <c:v>67.02</c:v>
                </c:pt>
                <c:pt idx="33648">
                  <c:v>65.11</c:v>
                </c:pt>
                <c:pt idx="33649">
                  <c:v>64.739999999999995</c:v>
                </c:pt>
                <c:pt idx="33650">
                  <c:v>65.33</c:v>
                </c:pt>
                <c:pt idx="33651">
                  <c:v>65.27</c:v>
                </c:pt>
                <c:pt idx="33652">
                  <c:v>60.45</c:v>
                </c:pt>
                <c:pt idx="33653">
                  <c:v>61.71</c:v>
                </c:pt>
                <c:pt idx="33654">
                  <c:v>61.87</c:v>
                </c:pt>
                <c:pt idx="33655">
                  <c:v>61.34</c:v>
                </c:pt>
                <c:pt idx="33656">
                  <c:v>78.569999999999993</c:v>
                </c:pt>
                <c:pt idx="33657">
                  <c:v>78.849999999999994</c:v>
                </c:pt>
                <c:pt idx="33658">
                  <c:v>76.19</c:v>
                </c:pt>
                <c:pt idx="33659">
                  <c:v>77.2</c:v>
                </c:pt>
                <c:pt idx="33660">
                  <c:v>78.38</c:v>
                </c:pt>
                <c:pt idx="33661">
                  <c:v>79.02</c:v>
                </c:pt>
                <c:pt idx="33662">
                  <c:v>78.83</c:v>
                </c:pt>
                <c:pt idx="33663">
                  <c:v>79.540000000000006</c:v>
                </c:pt>
                <c:pt idx="33664">
                  <c:v>79.38</c:v>
                </c:pt>
                <c:pt idx="33665">
                  <c:v>80.16</c:v>
                </c:pt>
                <c:pt idx="33666">
                  <c:v>80.87</c:v>
                </c:pt>
                <c:pt idx="33667">
                  <c:v>81.540000000000006</c:v>
                </c:pt>
                <c:pt idx="33668">
                  <c:v>82.27</c:v>
                </c:pt>
                <c:pt idx="33669">
                  <c:v>81.42</c:v>
                </c:pt>
                <c:pt idx="33670">
                  <c:v>84.74</c:v>
                </c:pt>
                <c:pt idx="33671">
                  <c:v>85.06</c:v>
                </c:pt>
                <c:pt idx="33672">
                  <c:v>85.98</c:v>
                </c:pt>
                <c:pt idx="33673">
                  <c:v>86.79</c:v>
                </c:pt>
                <c:pt idx="33674">
                  <c:v>87.2</c:v>
                </c:pt>
                <c:pt idx="33675">
                  <c:v>85.65</c:v>
                </c:pt>
                <c:pt idx="33676">
                  <c:v>81.56</c:v>
                </c:pt>
                <c:pt idx="33677">
                  <c:v>80.95</c:v>
                </c:pt>
                <c:pt idx="33678">
                  <c:v>81.209999999999994</c:v>
                </c:pt>
                <c:pt idx="33679">
                  <c:v>95.55</c:v>
                </c:pt>
                <c:pt idx="33680">
                  <c:v>95.14</c:v>
                </c:pt>
                <c:pt idx="33681">
                  <c:v>93.82</c:v>
                </c:pt>
                <c:pt idx="33682">
                  <c:v>93.71</c:v>
                </c:pt>
                <c:pt idx="33683">
                  <c:v>93.86</c:v>
                </c:pt>
                <c:pt idx="33684">
                  <c:v>94.73</c:v>
                </c:pt>
                <c:pt idx="33685">
                  <c:v>94.77</c:v>
                </c:pt>
                <c:pt idx="33686">
                  <c:v>94.24</c:v>
                </c:pt>
                <c:pt idx="33687">
                  <c:v>94.9</c:v>
                </c:pt>
                <c:pt idx="33688">
                  <c:v>96.57</c:v>
                </c:pt>
                <c:pt idx="33689">
                  <c:v>101.37</c:v>
                </c:pt>
                <c:pt idx="33690">
                  <c:v>103.04</c:v>
                </c:pt>
                <c:pt idx="33691">
                  <c:v>102.43</c:v>
                </c:pt>
                <c:pt idx="33692">
                  <c:v>105.54</c:v>
                </c:pt>
                <c:pt idx="33693">
                  <c:v>100.56</c:v>
                </c:pt>
                <c:pt idx="33694">
                  <c:v>100.43</c:v>
                </c:pt>
                <c:pt idx="33695">
                  <c:v>91.58</c:v>
                </c:pt>
                <c:pt idx="33696">
                  <c:v>93.55</c:v>
                </c:pt>
                <c:pt idx="33697">
                  <c:v>94.45</c:v>
                </c:pt>
                <c:pt idx="33698">
                  <c:v>87.26</c:v>
                </c:pt>
                <c:pt idx="33699">
                  <c:v>88.28</c:v>
                </c:pt>
                <c:pt idx="33700">
                  <c:v>89.2</c:v>
                </c:pt>
                <c:pt idx="33701">
                  <c:v>89.99</c:v>
                </c:pt>
                <c:pt idx="33702">
                  <c:v>82.58</c:v>
                </c:pt>
                <c:pt idx="33703">
                  <c:v>78.239999999999995</c:v>
                </c:pt>
                <c:pt idx="33704">
                  <c:v>78.709999999999994</c:v>
                </c:pt>
                <c:pt idx="33705">
                  <c:v>80.03</c:v>
                </c:pt>
                <c:pt idx="33706">
                  <c:v>79.69</c:v>
                </c:pt>
                <c:pt idx="33707">
                  <c:v>75.02</c:v>
                </c:pt>
                <c:pt idx="33708">
                  <c:v>75.78</c:v>
                </c:pt>
                <c:pt idx="33709">
                  <c:v>76.23</c:v>
                </c:pt>
                <c:pt idx="33710">
                  <c:v>80.34</c:v>
                </c:pt>
                <c:pt idx="33711">
                  <c:v>91.11</c:v>
                </c:pt>
                <c:pt idx="33712">
                  <c:v>80.58</c:v>
                </c:pt>
                <c:pt idx="33713">
                  <c:v>80.540000000000006</c:v>
                </c:pt>
                <c:pt idx="33714">
                  <c:v>81.3</c:v>
                </c:pt>
                <c:pt idx="33715">
                  <c:v>81.93</c:v>
                </c:pt>
                <c:pt idx="33716">
                  <c:v>82.15</c:v>
                </c:pt>
                <c:pt idx="33717">
                  <c:v>81.58</c:v>
                </c:pt>
                <c:pt idx="33718">
                  <c:v>77.55</c:v>
                </c:pt>
                <c:pt idx="33719">
                  <c:v>68.86</c:v>
                </c:pt>
                <c:pt idx="33720">
                  <c:v>78.180000000000007</c:v>
                </c:pt>
                <c:pt idx="33721">
                  <c:v>77.63</c:v>
                </c:pt>
                <c:pt idx="33722">
                  <c:v>77.94</c:v>
                </c:pt>
                <c:pt idx="33723">
                  <c:v>78.14</c:v>
                </c:pt>
                <c:pt idx="33724">
                  <c:v>74.11</c:v>
                </c:pt>
                <c:pt idx="33725">
                  <c:v>84.49</c:v>
                </c:pt>
                <c:pt idx="33726">
                  <c:v>83.98</c:v>
                </c:pt>
                <c:pt idx="33727">
                  <c:v>81.5</c:v>
                </c:pt>
                <c:pt idx="33728">
                  <c:v>77.83</c:v>
                </c:pt>
                <c:pt idx="33729">
                  <c:v>70.81</c:v>
                </c:pt>
                <c:pt idx="33730">
                  <c:v>61.89</c:v>
                </c:pt>
                <c:pt idx="33731">
                  <c:v>62.75</c:v>
                </c:pt>
                <c:pt idx="33732">
                  <c:v>63.62</c:v>
                </c:pt>
                <c:pt idx="33733">
                  <c:v>63.89</c:v>
                </c:pt>
                <c:pt idx="33734">
                  <c:v>62.59</c:v>
                </c:pt>
                <c:pt idx="33735">
                  <c:v>66.66</c:v>
                </c:pt>
                <c:pt idx="33736">
                  <c:v>68.349999999999994</c:v>
                </c:pt>
                <c:pt idx="33737">
                  <c:v>68.84</c:v>
                </c:pt>
                <c:pt idx="33738">
                  <c:v>69.489999999999995</c:v>
                </c:pt>
                <c:pt idx="33739">
                  <c:v>68.86</c:v>
                </c:pt>
                <c:pt idx="33740">
                  <c:v>66.92</c:v>
                </c:pt>
                <c:pt idx="33741">
                  <c:v>68.180000000000007</c:v>
                </c:pt>
                <c:pt idx="33742">
                  <c:v>61.1</c:v>
                </c:pt>
                <c:pt idx="33743">
                  <c:v>53.2</c:v>
                </c:pt>
                <c:pt idx="33744">
                  <c:v>53.4</c:v>
                </c:pt>
                <c:pt idx="33745">
                  <c:v>53.75</c:v>
                </c:pt>
                <c:pt idx="33746">
                  <c:v>54.12</c:v>
                </c:pt>
                <c:pt idx="33747">
                  <c:v>54.62</c:v>
                </c:pt>
                <c:pt idx="33748">
                  <c:v>64.97</c:v>
                </c:pt>
                <c:pt idx="33749">
                  <c:v>77.41</c:v>
                </c:pt>
                <c:pt idx="33750">
                  <c:v>74.39</c:v>
                </c:pt>
                <c:pt idx="33751">
                  <c:v>70.040000000000006</c:v>
                </c:pt>
                <c:pt idx="33752">
                  <c:v>73.680000000000007</c:v>
                </c:pt>
                <c:pt idx="33753">
                  <c:v>79.83</c:v>
                </c:pt>
                <c:pt idx="33754">
                  <c:v>79.77</c:v>
                </c:pt>
                <c:pt idx="33755">
                  <c:v>78.55</c:v>
                </c:pt>
                <c:pt idx="33756">
                  <c:v>77.900000000000006</c:v>
                </c:pt>
                <c:pt idx="33757">
                  <c:v>78.489999999999995</c:v>
                </c:pt>
                <c:pt idx="33758">
                  <c:v>77.45</c:v>
                </c:pt>
                <c:pt idx="33759">
                  <c:v>76.8</c:v>
                </c:pt>
                <c:pt idx="33760">
                  <c:v>65.069999999999993</c:v>
                </c:pt>
                <c:pt idx="33761">
                  <c:v>54.93</c:v>
                </c:pt>
                <c:pt idx="33762">
                  <c:v>55.07</c:v>
                </c:pt>
                <c:pt idx="33763">
                  <c:v>55.03</c:v>
                </c:pt>
                <c:pt idx="33764">
                  <c:v>54.95</c:v>
                </c:pt>
                <c:pt idx="33765">
                  <c:v>54.79</c:v>
                </c:pt>
                <c:pt idx="33766">
                  <c:v>50.57</c:v>
                </c:pt>
                <c:pt idx="33767">
                  <c:v>48.25</c:v>
                </c:pt>
                <c:pt idx="33768">
                  <c:v>48.41</c:v>
                </c:pt>
                <c:pt idx="33769">
                  <c:v>48.52</c:v>
                </c:pt>
                <c:pt idx="33770">
                  <c:v>48.64</c:v>
                </c:pt>
                <c:pt idx="33771">
                  <c:v>40.29</c:v>
                </c:pt>
                <c:pt idx="33772">
                  <c:v>35.81</c:v>
                </c:pt>
                <c:pt idx="33773">
                  <c:v>32.619999999999997</c:v>
                </c:pt>
                <c:pt idx="33774">
                  <c:v>33.979999999999997</c:v>
                </c:pt>
                <c:pt idx="33775">
                  <c:v>40.07</c:v>
                </c:pt>
                <c:pt idx="33776">
                  <c:v>38.869999999999997</c:v>
                </c:pt>
                <c:pt idx="33777">
                  <c:v>39.090000000000003</c:v>
                </c:pt>
                <c:pt idx="33778">
                  <c:v>36.520000000000003</c:v>
                </c:pt>
                <c:pt idx="33779">
                  <c:v>33.96</c:v>
                </c:pt>
                <c:pt idx="33780">
                  <c:v>34.04</c:v>
                </c:pt>
                <c:pt idx="33781">
                  <c:v>34.14</c:v>
                </c:pt>
                <c:pt idx="33782">
                  <c:v>34.200000000000003</c:v>
                </c:pt>
                <c:pt idx="33783">
                  <c:v>34.22</c:v>
                </c:pt>
                <c:pt idx="33784">
                  <c:v>34.29</c:v>
                </c:pt>
                <c:pt idx="33785">
                  <c:v>34.35</c:v>
                </c:pt>
                <c:pt idx="33786">
                  <c:v>34.369999999999997</c:v>
                </c:pt>
                <c:pt idx="33787">
                  <c:v>34.39</c:v>
                </c:pt>
                <c:pt idx="33788">
                  <c:v>34.47</c:v>
                </c:pt>
                <c:pt idx="33789">
                  <c:v>34.53</c:v>
                </c:pt>
                <c:pt idx="33790">
                  <c:v>34.630000000000003</c:v>
                </c:pt>
                <c:pt idx="33791">
                  <c:v>34.69</c:v>
                </c:pt>
                <c:pt idx="33792">
                  <c:v>34.86</c:v>
                </c:pt>
                <c:pt idx="33793">
                  <c:v>35.200000000000003</c:v>
                </c:pt>
                <c:pt idx="33794">
                  <c:v>35.67</c:v>
                </c:pt>
                <c:pt idx="33795">
                  <c:v>36.200000000000003</c:v>
                </c:pt>
                <c:pt idx="33796">
                  <c:v>36.83</c:v>
                </c:pt>
                <c:pt idx="33797">
                  <c:v>37.479999999999997</c:v>
                </c:pt>
                <c:pt idx="33798">
                  <c:v>38.909999999999997</c:v>
                </c:pt>
                <c:pt idx="33799">
                  <c:v>59.14</c:v>
                </c:pt>
                <c:pt idx="33800">
                  <c:v>58.25</c:v>
                </c:pt>
                <c:pt idx="33801">
                  <c:v>58.21</c:v>
                </c:pt>
                <c:pt idx="33802">
                  <c:v>58.62</c:v>
                </c:pt>
                <c:pt idx="33803">
                  <c:v>59.06</c:v>
                </c:pt>
                <c:pt idx="33804">
                  <c:v>56.48</c:v>
                </c:pt>
                <c:pt idx="33805">
                  <c:v>51.47</c:v>
                </c:pt>
                <c:pt idx="33806">
                  <c:v>49.76</c:v>
                </c:pt>
                <c:pt idx="33807">
                  <c:v>42.73</c:v>
                </c:pt>
                <c:pt idx="33808">
                  <c:v>34.31</c:v>
                </c:pt>
                <c:pt idx="33809">
                  <c:v>34.49</c:v>
                </c:pt>
                <c:pt idx="33810">
                  <c:v>34.67</c:v>
                </c:pt>
                <c:pt idx="33811">
                  <c:v>35</c:v>
                </c:pt>
                <c:pt idx="33812">
                  <c:v>35.28</c:v>
                </c:pt>
                <c:pt idx="33813">
                  <c:v>35.549999999999997</c:v>
                </c:pt>
                <c:pt idx="33814">
                  <c:v>35.75</c:v>
                </c:pt>
                <c:pt idx="33815">
                  <c:v>36.22</c:v>
                </c:pt>
                <c:pt idx="33816">
                  <c:v>36.67</c:v>
                </c:pt>
                <c:pt idx="33817">
                  <c:v>34.49</c:v>
                </c:pt>
                <c:pt idx="33818">
                  <c:v>29.704999999999998</c:v>
                </c:pt>
                <c:pt idx="33819">
                  <c:v>29.725000000000001</c:v>
                </c:pt>
                <c:pt idx="33820">
                  <c:v>29.664000000000001</c:v>
                </c:pt>
                <c:pt idx="33821">
                  <c:v>29.704999999999998</c:v>
                </c:pt>
                <c:pt idx="33822">
                  <c:v>29.704999999999998</c:v>
                </c:pt>
                <c:pt idx="33823">
                  <c:v>29.704999999999998</c:v>
                </c:pt>
                <c:pt idx="33824">
                  <c:v>29.704999999999998</c:v>
                </c:pt>
                <c:pt idx="33825">
                  <c:v>29.684000000000001</c:v>
                </c:pt>
                <c:pt idx="33826">
                  <c:v>29.684000000000001</c:v>
                </c:pt>
                <c:pt idx="33827">
                  <c:v>29.664000000000001</c:v>
                </c:pt>
                <c:pt idx="33828">
                  <c:v>29.684000000000001</c:v>
                </c:pt>
                <c:pt idx="33829">
                  <c:v>29.664000000000001</c:v>
                </c:pt>
                <c:pt idx="33830">
                  <c:v>29.684000000000001</c:v>
                </c:pt>
                <c:pt idx="33831">
                  <c:v>29.684000000000001</c:v>
                </c:pt>
                <c:pt idx="33832">
                  <c:v>29.664000000000001</c:v>
                </c:pt>
                <c:pt idx="33833">
                  <c:v>29.643000000000001</c:v>
                </c:pt>
                <c:pt idx="33834">
                  <c:v>29.664000000000001</c:v>
                </c:pt>
                <c:pt idx="33835">
                  <c:v>29.643000000000001</c:v>
                </c:pt>
                <c:pt idx="33836">
                  <c:v>29.664000000000001</c:v>
                </c:pt>
                <c:pt idx="33837">
                  <c:v>29.664000000000001</c:v>
                </c:pt>
                <c:pt idx="33838">
                  <c:v>29.664000000000001</c:v>
                </c:pt>
                <c:pt idx="33839">
                  <c:v>29.684000000000001</c:v>
                </c:pt>
                <c:pt idx="33840">
                  <c:v>29.664000000000001</c:v>
                </c:pt>
                <c:pt idx="33841">
                  <c:v>29.704999999999998</c:v>
                </c:pt>
                <c:pt idx="33842">
                  <c:v>29.664000000000001</c:v>
                </c:pt>
                <c:pt idx="33843">
                  <c:v>29.684000000000001</c:v>
                </c:pt>
                <c:pt idx="33844">
                  <c:v>29.684000000000001</c:v>
                </c:pt>
                <c:pt idx="33845">
                  <c:v>29.643000000000001</c:v>
                </c:pt>
                <c:pt idx="33846">
                  <c:v>29.664000000000001</c:v>
                </c:pt>
                <c:pt idx="33847">
                  <c:v>29.643000000000001</c:v>
                </c:pt>
                <c:pt idx="33848">
                  <c:v>29.643000000000001</c:v>
                </c:pt>
                <c:pt idx="33849">
                  <c:v>29.664000000000001</c:v>
                </c:pt>
                <c:pt idx="33850">
                  <c:v>29.664000000000001</c:v>
                </c:pt>
                <c:pt idx="33851">
                  <c:v>29.664000000000001</c:v>
                </c:pt>
                <c:pt idx="33852">
                  <c:v>35.14</c:v>
                </c:pt>
                <c:pt idx="33853">
                  <c:v>36.22</c:v>
                </c:pt>
                <c:pt idx="33854">
                  <c:v>34.14</c:v>
                </c:pt>
                <c:pt idx="33855">
                  <c:v>34.159999999999997</c:v>
                </c:pt>
                <c:pt idx="33856">
                  <c:v>34.18</c:v>
                </c:pt>
                <c:pt idx="33857">
                  <c:v>34.24</c:v>
                </c:pt>
                <c:pt idx="33858">
                  <c:v>34.33</c:v>
                </c:pt>
                <c:pt idx="33859">
                  <c:v>34.43</c:v>
                </c:pt>
                <c:pt idx="33860">
                  <c:v>34.450000000000003</c:v>
                </c:pt>
                <c:pt idx="33861">
                  <c:v>34.57</c:v>
                </c:pt>
                <c:pt idx="33862">
                  <c:v>34.67</c:v>
                </c:pt>
                <c:pt idx="33863">
                  <c:v>34.770000000000003</c:v>
                </c:pt>
                <c:pt idx="33864">
                  <c:v>34.43</c:v>
                </c:pt>
                <c:pt idx="33865">
                  <c:v>29.684000000000001</c:v>
                </c:pt>
                <c:pt idx="33866">
                  <c:v>29.684000000000001</c:v>
                </c:pt>
                <c:pt idx="33867">
                  <c:v>29.684000000000001</c:v>
                </c:pt>
                <c:pt idx="33868">
                  <c:v>29.684000000000001</c:v>
                </c:pt>
                <c:pt idx="33869">
                  <c:v>29.664000000000001</c:v>
                </c:pt>
                <c:pt idx="33870">
                  <c:v>29.725000000000001</c:v>
                </c:pt>
                <c:pt idx="33871">
                  <c:v>29.684000000000001</c:v>
                </c:pt>
                <c:pt idx="33872">
                  <c:v>29.704999999999998</c:v>
                </c:pt>
                <c:pt idx="33873">
                  <c:v>29.684000000000001</c:v>
                </c:pt>
                <c:pt idx="33874">
                  <c:v>29.684000000000001</c:v>
                </c:pt>
                <c:pt idx="33875">
                  <c:v>29.664000000000001</c:v>
                </c:pt>
                <c:pt idx="33876">
                  <c:v>29.664000000000001</c:v>
                </c:pt>
                <c:pt idx="33877">
                  <c:v>29.664000000000001</c:v>
                </c:pt>
                <c:pt idx="33878">
                  <c:v>29.684000000000001</c:v>
                </c:pt>
                <c:pt idx="33879">
                  <c:v>29.643000000000001</c:v>
                </c:pt>
                <c:pt idx="33880">
                  <c:v>29.643000000000001</c:v>
                </c:pt>
                <c:pt idx="33881">
                  <c:v>29.664000000000001</c:v>
                </c:pt>
                <c:pt idx="33882">
                  <c:v>29.643000000000001</c:v>
                </c:pt>
                <c:pt idx="33883">
                  <c:v>29.664000000000001</c:v>
                </c:pt>
                <c:pt idx="33884">
                  <c:v>29.664000000000001</c:v>
                </c:pt>
                <c:pt idx="33885">
                  <c:v>29.664000000000001</c:v>
                </c:pt>
                <c:pt idx="33886">
                  <c:v>29.664000000000001</c:v>
                </c:pt>
                <c:pt idx="33887">
                  <c:v>29.643000000000001</c:v>
                </c:pt>
                <c:pt idx="33888">
                  <c:v>29.664000000000001</c:v>
                </c:pt>
                <c:pt idx="33889">
                  <c:v>29.664000000000001</c:v>
                </c:pt>
                <c:pt idx="33890">
                  <c:v>29.664000000000001</c:v>
                </c:pt>
                <c:pt idx="33891">
                  <c:v>29.664000000000001</c:v>
                </c:pt>
                <c:pt idx="33892">
                  <c:v>29.684000000000001</c:v>
                </c:pt>
                <c:pt idx="33893">
                  <c:v>29.643000000000001</c:v>
                </c:pt>
                <c:pt idx="33894">
                  <c:v>29.664000000000001</c:v>
                </c:pt>
                <c:pt idx="33895">
                  <c:v>29.664000000000001</c:v>
                </c:pt>
                <c:pt idx="33896">
                  <c:v>29.664000000000001</c:v>
                </c:pt>
                <c:pt idx="33897">
                  <c:v>29.684000000000001</c:v>
                </c:pt>
                <c:pt idx="33898">
                  <c:v>29.664000000000001</c:v>
                </c:pt>
                <c:pt idx="33899">
                  <c:v>29.664000000000001</c:v>
                </c:pt>
                <c:pt idx="33900">
                  <c:v>29.664000000000001</c:v>
                </c:pt>
                <c:pt idx="33901">
                  <c:v>29.664000000000001</c:v>
                </c:pt>
                <c:pt idx="33902">
                  <c:v>29.664000000000001</c:v>
                </c:pt>
                <c:pt idx="33903">
                  <c:v>29.643000000000001</c:v>
                </c:pt>
                <c:pt idx="33904">
                  <c:v>29.664000000000001</c:v>
                </c:pt>
                <c:pt idx="33905">
                  <c:v>29.684000000000001</c:v>
                </c:pt>
                <c:pt idx="33906">
                  <c:v>29.664000000000001</c:v>
                </c:pt>
                <c:pt idx="33907">
                  <c:v>29.664000000000001</c:v>
                </c:pt>
                <c:pt idx="33908">
                  <c:v>29.664000000000001</c:v>
                </c:pt>
                <c:pt idx="33909">
                  <c:v>29.643000000000001</c:v>
                </c:pt>
                <c:pt idx="33910">
                  <c:v>29.684000000000001</c:v>
                </c:pt>
                <c:pt idx="33911">
                  <c:v>29.684000000000001</c:v>
                </c:pt>
                <c:pt idx="33912">
                  <c:v>29.664000000000001</c:v>
                </c:pt>
                <c:pt idx="33913">
                  <c:v>29.664000000000001</c:v>
                </c:pt>
                <c:pt idx="33914">
                  <c:v>29.684000000000001</c:v>
                </c:pt>
                <c:pt idx="33915">
                  <c:v>29.684000000000001</c:v>
                </c:pt>
                <c:pt idx="33916">
                  <c:v>29.664000000000001</c:v>
                </c:pt>
                <c:pt idx="33917">
                  <c:v>29.664000000000001</c:v>
                </c:pt>
                <c:pt idx="33918">
                  <c:v>29.684000000000001</c:v>
                </c:pt>
                <c:pt idx="33919">
                  <c:v>29.643000000000001</c:v>
                </c:pt>
                <c:pt idx="33920">
                  <c:v>29.664000000000001</c:v>
                </c:pt>
                <c:pt idx="33921">
                  <c:v>29.684000000000001</c:v>
                </c:pt>
                <c:pt idx="33922">
                  <c:v>29.664000000000001</c:v>
                </c:pt>
                <c:pt idx="33923">
                  <c:v>29.684000000000001</c:v>
                </c:pt>
                <c:pt idx="33924">
                  <c:v>29.664000000000001</c:v>
                </c:pt>
                <c:pt idx="33925">
                  <c:v>29.684000000000001</c:v>
                </c:pt>
                <c:pt idx="33926">
                  <c:v>29.684000000000001</c:v>
                </c:pt>
                <c:pt idx="33927">
                  <c:v>29.664000000000001</c:v>
                </c:pt>
                <c:pt idx="33928">
                  <c:v>29.664000000000001</c:v>
                </c:pt>
                <c:pt idx="33929">
                  <c:v>29.684000000000001</c:v>
                </c:pt>
                <c:pt idx="33930">
                  <c:v>29.684000000000001</c:v>
                </c:pt>
                <c:pt idx="33931">
                  <c:v>29.684000000000001</c:v>
                </c:pt>
                <c:pt idx="33932">
                  <c:v>29.684000000000001</c:v>
                </c:pt>
                <c:pt idx="33933">
                  <c:v>29.684000000000001</c:v>
                </c:pt>
                <c:pt idx="33934">
                  <c:v>29.684000000000001</c:v>
                </c:pt>
                <c:pt idx="33935">
                  <c:v>29.664000000000001</c:v>
                </c:pt>
                <c:pt idx="33936">
                  <c:v>29.704999999999998</c:v>
                </c:pt>
                <c:pt idx="33937">
                  <c:v>29.684000000000001</c:v>
                </c:pt>
                <c:pt idx="33938">
                  <c:v>29.664000000000001</c:v>
                </c:pt>
                <c:pt idx="33939">
                  <c:v>29.704999999999998</c:v>
                </c:pt>
                <c:pt idx="33940">
                  <c:v>29.684000000000001</c:v>
                </c:pt>
                <c:pt idx="33941">
                  <c:v>29.704999999999998</c:v>
                </c:pt>
                <c:pt idx="33942">
                  <c:v>29.664000000000001</c:v>
                </c:pt>
                <c:pt idx="33943">
                  <c:v>29.704999999999998</c:v>
                </c:pt>
                <c:pt idx="33944">
                  <c:v>29.704999999999998</c:v>
                </c:pt>
                <c:pt idx="33945">
                  <c:v>29.684000000000001</c:v>
                </c:pt>
                <c:pt idx="33946">
                  <c:v>29.684000000000001</c:v>
                </c:pt>
                <c:pt idx="33947">
                  <c:v>29.684000000000001</c:v>
                </c:pt>
                <c:pt idx="33948">
                  <c:v>29.684000000000001</c:v>
                </c:pt>
                <c:pt idx="33949">
                  <c:v>29.684000000000001</c:v>
                </c:pt>
                <c:pt idx="33950">
                  <c:v>29.704999999999998</c:v>
                </c:pt>
                <c:pt idx="33951">
                  <c:v>29.684000000000001</c:v>
                </c:pt>
                <c:pt idx="33952">
                  <c:v>29.684000000000001</c:v>
                </c:pt>
                <c:pt idx="33953">
                  <c:v>29.684000000000001</c:v>
                </c:pt>
                <c:pt idx="33954">
                  <c:v>29.684000000000001</c:v>
                </c:pt>
                <c:pt idx="33955">
                  <c:v>29.684000000000001</c:v>
                </c:pt>
                <c:pt idx="33956">
                  <c:v>29.684000000000001</c:v>
                </c:pt>
                <c:pt idx="33957">
                  <c:v>29.684000000000001</c:v>
                </c:pt>
                <c:pt idx="33958">
                  <c:v>29.684000000000001</c:v>
                </c:pt>
                <c:pt idx="33959">
                  <c:v>29.684000000000001</c:v>
                </c:pt>
                <c:pt idx="33960">
                  <c:v>29.684000000000001</c:v>
                </c:pt>
                <c:pt idx="33961">
                  <c:v>33.549999999999997</c:v>
                </c:pt>
                <c:pt idx="33962">
                  <c:v>38.97</c:v>
                </c:pt>
                <c:pt idx="33963">
                  <c:v>38.83</c:v>
                </c:pt>
                <c:pt idx="33964">
                  <c:v>56.66</c:v>
                </c:pt>
                <c:pt idx="33965">
                  <c:v>52.55</c:v>
                </c:pt>
                <c:pt idx="33966">
                  <c:v>52.51</c:v>
                </c:pt>
                <c:pt idx="33967">
                  <c:v>52.89</c:v>
                </c:pt>
                <c:pt idx="33968">
                  <c:v>53.67</c:v>
                </c:pt>
                <c:pt idx="33969">
                  <c:v>49.05</c:v>
                </c:pt>
                <c:pt idx="33970">
                  <c:v>45.61</c:v>
                </c:pt>
                <c:pt idx="33971">
                  <c:v>45.97</c:v>
                </c:pt>
                <c:pt idx="33972">
                  <c:v>46.5</c:v>
                </c:pt>
                <c:pt idx="33973">
                  <c:v>47.11</c:v>
                </c:pt>
                <c:pt idx="33974">
                  <c:v>47.76</c:v>
                </c:pt>
                <c:pt idx="33975">
                  <c:v>48.5</c:v>
                </c:pt>
                <c:pt idx="33976">
                  <c:v>49.37</c:v>
                </c:pt>
                <c:pt idx="33977">
                  <c:v>50.43</c:v>
                </c:pt>
                <c:pt idx="33978">
                  <c:v>51.53</c:v>
                </c:pt>
                <c:pt idx="33979">
                  <c:v>52.83</c:v>
                </c:pt>
                <c:pt idx="33980">
                  <c:v>54.1</c:v>
                </c:pt>
                <c:pt idx="33981">
                  <c:v>55.52</c:v>
                </c:pt>
                <c:pt idx="33982">
                  <c:v>56.88</c:v>
                </c:pt>
                <c:pt idx="33983">
                  <c:v>58.23</c:v>
                </c:pt>
                <c:pt idx="33984">
                  <c:v>59.61</c:v>
                </c:pt>
                <c:pt idx="33985">
                  <c:v>61.18</c:v>
                </c:pt>
                <c:pt idx="33986">
                  <c:v>63.07</c:v>
                </c:pt>
                <c:pt idx="33987">
                  <c:v>64.989999999999995</c:v>
                </c:pt>
                <c:pt idx="33988">
                  <c:v>66.489999999999995</c:v>
                </c:pt>
                <c:pt idx="33989">
                  <c:v>57.37</c:v>
                </c:pt>
                <c:pt idx="33990">
                  <c:v>53.79</c:v>
                </c:pt>
                <c:pt idx="33991">
                  <c:v>54.52</c:v>
                </c:pt>
                <c:pt idx="33992">
                  <c:v>55.15</c:v>
                </c:pt>
                <c:pt idx="33993">
                  <c:v>55.64</c:v>
                </c:pt>
                <c:pt idx="33994">
                  <c:v>56.03</c:v>
                </c:pt>
                <c:pt idx="33995">
                  <c:v>56.36</c:v>
                </c:pt>
                <c:pt idx="33996">
                  <c:v>56.62</c:v>
                </c:pt>
                <c:pt idx="33997">
                  <c:v>54.85</c:v>
                </c:pt>
                <c:pt idx="33998">
                  <c:v>45.99</c:v>
                </c:pt>
                <c:pt idx="33999">
                  <c:v>46.38</c:v>
                </c:pt>
                <c:pt idx="34000">
                  <c:v>46.79</c:v>
                </c:pt>
                <c:pt idx="34001">
                  <c:v>41.68</c:v>
                </c:pt>
                <c:pt idx="34002">
                  <c:v>34.71</c:v>
                </c:pt>
                <c:pt idx="34003">
                  <c:v>34.81</c:v>
                </c:pt>
                <c:pt idx="34004">
                  <c:v>34.979999999999997</c:v>
                </c:pt>
                <c:pt idx="34005">
                  <c:v>35.1</c:v>
                </c:pt>
                <c:pt idx="34006">
                  <c:v>35.26</c:v>
                </c:pt>
                <c:pt idx="34007">
                  <c:v>35.89</c:v>
                </c:pt>
                <c:pt idx="34008">
                  <c:v>61.97</c:v>
                </c:pt>
                <c:pt idx="34009">
                  <c:v>47.11</c:v>
                </c:pt>
                <c:pt idx="34010">
                  <c:v>43.71</c:v>
                </c:pt>
                <c:pt idx="34011">
                  <c:v>43.73</c:v>
                </c:pt>
                <c:pt idx="34012">
                  <c:v>37.58</c:v>
                </c:pt>
                <c:pt idx="34013">
                  <c:v>33.840000000000003</c:v>
                </c:pt>
                <c:pt idx="34014">
                  <c:v>33.799999999999997</c:v>
                </c:pt>
                <c:pt idx="34015">
                  <c:v>33.86</c:v>
                </c:pt>
                <c:pt idx="34016">
                  <c:v>33.880000000000003</c:v>
                </c:pt>
                <c:pt idx="34017">
                  <c:v>33.880000000000003</c:v>
                </c:pt>
                <c:pt idx="34018">
                  <c:v>33.96</c:v>
                </c:pt>
                <c:pt idx="34019">
                  <c:v>34</c:v>
                </c:pt>
                <c:pt idx="34020">
                  <c:v>34.04</c:v>
                </c:pt>
                <c:pt idx="34021">
                  <c:v>34.1</c:v>
                </c:pt>
                <c:pt idx="34022">
                  <c:v>34.14</c:v>
                </c:pt>
                <c:pt idx="34023">
                  <c:v>34.24</c:v>
                </c:pt>
                <c:pt idx="34024">
                  <c:v>34.29</c:v>
                </c:pt>
                <c:pt idx="34025">
                  <c:v>34.33</c:v>
                </c:pt>
                <c:pt idx="34026">
                  <c:v>34.409999999999997</c:v>
                </c:pt>
                <c:pt idx="34027">
                  <c:v>34.51</c:v>
                </c:pt>
                <c:pt idx="34028">
                  <c:v>34.61</c:v>
                </c:pt>
                <c:pt idx="34029">
                  <c:v>34.67</c:v>
                </c:pt>
                <c:pt idx="34030">
                  <c:v>34.71</c:v>
                </c:pt>
                <c:pt idx="34031">
                  <c:v>34.770000000000003</c:v>
                </c:pt>
                <c:pt idx="34032">
                  <c:v>34.840000000000003</c:v>
                </c:pt>
                <c:pt idx="34033">
                  <c:v>31.210999999999999</c:v>
                </c:pt>
                <c:pt idx="34034">
                  <c:v>29.745000000000001</c:v>
                </c:pt>
                <c:pt idx="34035">
                  <c:v>29.765999999999998</c:v>
                </c:pt>
                <c:pt idx="34036">
                  <c:v>29.765999999999998</c:v>
                </c:pt>
                <c:pt idx="34037">
                  <c:v>29.765999999999998</c:v>
                </c:pt>
                <c:pt idx="34038">
                  <c:v>29.765999999999998</c:v>
                </c:pt>
                <c:pt idx="34039">
                  <c:v>29.745000000000001</c:v>
                </c:pt>
                <c:pt idx="34040">
                  <c:v>29.786000000000001</c:v>
                </c:pt>
                <c:pt idx="34041">
                  <c:v>29.765999999999998</c:v>
                </c:pt>
                <c:pt idx="34042">
                  <c:v>29.745000000000001</c:v>
                </c:pt>
                <c:pt idx="34043">
                  <c:v>29.786000000000001</c:v>
                </c:pt>
                <c:pt idx="34044">
                  <c:v>29.745000000000001</c:v>
                </c:pt>
                <c:pt idx="34045">
                  <c:v>29.704999999999998</c:v>
                </c:pt>
                <c:pt idx="34046">
                  <c:v>29.745000000000001</c:v>
                </c:pt>
                <c:pt idx="34047">
                  <c:v>29.725000000000001</c:v>
                </c:pt>
                <c:pt idx="34048">
                  <c:v>29.684000000000001</c:v>
                </c:pt>
                <c:pt idx="34049">
                  <c:v>29.704999999999998</c:v>
                </c:pt>
                <c:pt idx="34050">
                  <c:v>29.725000000000001</c:v>
                </c:pt>
                <c:pt idx="34051">
                  <c:v>29.704999999999998</c:v>
                </c:pt>
                <c:pt idx="34052">
                  <c:v>29.704999999999998</c:v>
                </c:pt>
                <c:pt idx="34053">
                  <c:v>29.704999999999998</c:v>
                </c:pt>
                <c:pt idx="34054">
                  <c:v>29.704999999999998</c:v>
                </c:pt>
                <c:pt idx="34055">
                  <c:v>29.704999999999998</c:v>
                </c:pt>
                <c:pt idx="34056">
                  <c:v>29.725000000000001</c:v>
                </c:pt>
                <c:pt idx="34057">
                  <c:v>29.725000000000001</c:v>
                </c:pt>
                <c:pt idx="34058">
                  <c:v>29.725000000000001</c:v>
                </c:pt>
                <c:pt idx="34059">
                  <c:v>29.725000000000001</c:v>
                </c:pt>
                <c:pt idx="34060">
                  <c:v>29.704999999999998</c:v>
                </c:pt>
                <c:pt idx="34061">
                  <c:v>29.725000000000001</c:v>
                </c:pt>
                <c:pt idx="34062">
                  <c:v>29.704999999999998</c:v>
                </c:pt>
                <c:pt idx="34063">
                  <c:v>29.725000000000001</c:v>
                </c:pt>
                <c:pt idx="34064">
                  <c:v>29.704999999999998</c:v>
                </c:pt>
                <c:pt idx="34065">
                  <c:v>29.725000000000001</c:v>
                </c:pt>
                <c:pt idx="34066">
                  <c:v>29.725000000000001</c:v>
                </c:pt>
                <c:pt idx="34067">
                  <c:v>29.704999999999998</c:v>
                </c:pt>
                <c:pt idx="34068">
                  <c:v>29.725000000000001</c:v>
                </c:pt>
                <c:pt idx="34069">
                  <c:v>29.704999999999998</c:v>
                </c:pt>
                <c:pt idx="34070">
                  <c:v>29.745000000000001</c:v>
                </c:pt>
                <c:pt idx="34071">
                  <c:v>29.684000000000001</c:v>
                </c:pt>
                <c:pt idx="34072">
                  <c:v>29.725000000000001</c:v>
                </c:pt>
                <c:pt idx="34073">
                  <c:v>29.725000000000001</c:v>
                </c:pt>
                <c:pt idx="34074">
                  <c:v>29.725000000000001</c:v>
                </c:pt>
                <c:pt idx="34075">
                  <c:v>29.704999999999998</c:v>
                </c:pt>
                <c:pt idx="34076">
                  <c:v>29.725000000000001</c:v>
                </c:pt>
                <c:pt idx="34077">
                  <c:v>29.725000000000001</c:v>
                </c:pt>
                <c:pt idx="34078">
                  <c:v>29.704999999999998</c:v>
                </c:pt>
                <c:pt idx="34079">
                  <c:v>29.725000000000001</c:v>
                </c:pt>
                <c:pt idx="34080">
                  <c:v>29.725000000000001</c:v>
                </c:pt>
                <c:pt idx="34081">
                  <c:v>29.725000000000001</c:v>
                </c:pt>
                <c:pt idx="34082">
                  <c:v>29.725000000000001</c:v>
                </c:pt>
                <c:pt idx="34083">
                  <c:v>29.704999999999998</c:v>
                </c:pt>
                <c:pt idx="34084">
                  <c:v>29.725000000000001</c:v>
                </c:pt>
                <c:pt idx="34085">
                  <c:v>29.725000000000001</c:v>
                </c:pt>
                <c:pt idx="34086">
                  <c:v>29.704999999999998</c:v>
                </c:pt>
                <c:pt idx="34087">
                  <c:v>29.725000000000001</c:v>
                </c:pt>
                <c:pt idx="34088">
                  <c:v>29.725000000000001</c:v>
                </c:pt>
                <c:pt idx="34089">
                  <c:v>29.704999999999998</c:v>
                </c:pt>
                <c:pt idx="34090">
                  <c:v>29.725000000000001</c:v>
                </c:pt>
                <c:pt idx="34091">
                  <c:v>29.704999999999998</c:v>
                </c:pt>
                <c:pt idx="34092">
                  <c:v>29.725000000000001</c:v>
                </c:pt>
                <c:pt idx="34093">
                  <c:v>29.704999999999998</c:v>
                </c:pt>
                <c:pt idx="34094">
                  <c:v>29.725000000000001</c:v>
                </c:pt>
                <c:pt idx="34095">
                  <c:v>29.704999999999998</c:v>
                </c:pt>
                <c:pt idx="34096">
                  <c:v>29.725000000000001</c:v>
                </c:pt>
                <c:pt idx="34097">
                  <c:v>29.704999999999998</c:v>
                </c:pt>
                <c:pt idx="34098">
                  <c:v>29.725000000000001</c:v>
                </c:pt>
                <c:pt idx="34099">
                  <c:v>29.704999999999998</c:v>
                </c:pt>
                <c:pt idx="34100">
                  <c:v>29.725000000000001</c:v>
                </c:pt>
                <c:pt idx="34101">
                  <c:v>29.704999999999998</c:v>
                </c:pt>
                <c:pt idx="34102">
                  <c:v>29.725000000000001</c:v>
                </c:pt>
                <c:pt idx="34103">
                  <c:v>29.725000000000001</c:v>
                </c:pt>
                <c:pt idx="34104">
                  <c:v>29.725000000000001</c:v>
                </c:pt>
                <c:pt idx="34105">
                  <c:v>29.725000000000001</c:v>
                </c:pt>
                <c:pt idx="34106">
                  <c:v>29.704999999999998</c:v>
                </c:pt>
                <c:pt idx="34107">
                  <c:v>29.725000000000001</c:v>
                </c:pt>
                <c:pt idx="34108">
                  <c:v>29.704999999999998</c:v>
                </c:pt>
                <c:pt idx="34109">
                  <c:v>29.704999999999998</c:v>
                </c:pt>
                <c:pt idx="34110">
                  <c:v>29.725000000000001</c:v>
                </c:pt>
                <c:pt idx="34111">
                  <c:v>29.745000000000001</c:v>
                </c:pt>
                <c:pt idx="34112">
                  <c:v>29.704999999999998</c:v>
                </c:pt>
                <c:pt idx="34113">
                  <c:v>29.745000000000001</c:v>
                </c:pt>
                <c:pt idx="34114">
                  <c:v>29.725000000000001</c:v>
                </c:pt>
                <c:pt idx="34115">
                  <c:v>29.725000000000001</c:v>
                </c:pt>
                <c:pt idx="34116">
                  <c:v>29.745000000000001</c:v>
                </c:pt>
                <c:pt idx="34117">
                  <c:v>29.745000000000001</c:v>
                </c:pt>
                <c:pt idx="34118">
                  <c:v>29.725000000000001</c:v>
                </c:pt>
                <c:pt idx="34119">
                  <c:v>29.725000000000001</c:v>
                </c:pt>
                <c:pt idx="34120">
                  <c:v>29.725000000000001</c:v>
                </c:pt>
                <c:pt idx="34121">
                  <c:v>29.725000000000001</c:v>
                </c:pt>
                <c:pt idx="34122">
                  <c:v>29.725000000000001</c:v>
                </c:pt>
                <c:pt idx="34123">
                  <c:v>29.725000000000001</c:v>
                </c:pt>
                <c:pt idx="34124">
                  <c:v>29.725000000000001</c:v>
                </c:pt>
                <c:pt idx="34125">
                  <c:v>29.725000000000001</c:v>
                </c:pt>
                <c:pt idx="34126">
                  <c:v>29.867000000000001</c:v>
                </c:pt>
                <c:pt idx="34127">
                  <c:v>38.83</c:v>
                </c:pt>
                <c:pt idx="34128">
                  <c:v>33.86</c:v>
                </c:pt>
                <c:pt idx="34129">
                  <c:v>33.82</c:v>
                </c:pt>
                <c:pt idx="34130">
                  <c:v>33.76</c:v>
                </c:pt>
                <c:pt idx="34131">
                  <c:v>33.799999999999997</c:v>
                </c:pt>
                <c:pt idx="34132">
                  <c:v>35.67</c:v>
                </c:pt>
                <c:pt idx="34133">
                  <c:v>39.229999999999997</c:v>
                </c:pt>
                <c:pt idx="34134">
                  <c:v>39.07</c:v>
                </c:pt>
                <c:pt idx="34135">
                  <c:v>45.12</c:v>
                </c:pt>
                <c:pt idx="34136">
                  <c:v>62.5</c:v>
                </c:pt>
                <c:pt idx="34137">
                  <c:v>59.27</c:v>
                </c:pt>
                <c:pt idx="34138">
                  <c:v>59.08</c:v>
                </c:pt>
                <c:pt idx="34139">
                  <c:v>58.88</c:v>
                </c:pt>
                <c:pt idx="34140">
                  <c:v>59.59</c:v>
                </c:pt>
                <c:pt idx="34141">
                  <c:v>61.1</c:v>
                </c:pt>
                <c:pt idx="34142">
                  <c:v>192.91</c:v>
                </c:pt>
                <c:pt idx="34143">
                  <c:v>181.85</c:v>
                </c:pt>
                <c:pt idx="34144">
                  <c:v>180.55</c:v>
                </c:pt>
                <c:pt idx="34145">
                  <c:v>179.45</c:v>
                </c:pt>
                <c:pt idx="34146">
                  <c:v>178.15</c:v>
                </c:pt>
                <c:pt idx="34147">
                  <c:v>177.45</c:v>
                </c:pt>
                <c:pt idx="34148">
                  <c:v>200.72</c:v>
                </c:pt>
                <c:pt idx="34149">
                  <c:v>194.11</c:v>
                </c:pt>
                <c:pt idx="34150">
                  <c:v>193.33</c:v>
                </c:pt>
                <c:pt idx="34151">
                  <c:v>197.39</c:v>
                </c:pt>
                <c:pt idx="34152">
                  <c:v>116.97</c:v>
                </c:pt>
                <c:pt idx="34153">
                  <c:v>74.599999999999994</c:v>
                </c:pt>
                <c:pt idx="34154">
                  <c:v>75.47</c:v>
                </c:pt>
                <c:pt idx="34155">
                  <c:v>75.19</c:v>
                </c:pt>
                <c:pt idx="34156">
                  <c:v>71.89</c:v>
                </c:pt>
                <c:pt idx="34157">
                  <c:v>73.989999999999995</c:v>
                </c:pt>
                <c:pt idx="34158">
                  <c:v>74.92</c:v>
                </c:pt>
                <c:pt idx="34159">
                  <c:v>75.88</c:v>
                </c:pt>
                <c:pt idx="34160">
                  <c:v>73.52</c:v>
                </c:pt>
                <c:pt idx="34161">
                  <c:v>67.569999999999993</c:v>
                </c:pt>
                <c:pt idx="34162">
                  <c:v>56.72</c:v>
                </c:pt>
                <c:pt idx="34163">
                  <c:v>73.66</c:v>
                </c:pt>
                <c:pt idx="34164">
                  <c:v>77.39</c:v>
                </c:pt>
                <c:pt idx="34165">
                  <c:v>78.2</c:v>
                </c:pt>
                <c:pt idx="34166">
                  <c:v>77.77</c:v>
                </c:pt>
                <c:pt idx="34167">
                  <c:v>77.83</c:v>
                </c:pt>
                <c:pt idx="34168">
                  <c:v>78.67</c:v>
                </c:pt>
                <c:pt idx="34169">
                  <c:v>79.44</c:v>
                </c:pt>
                <c:pt idx="34170">
                  <c:v>79.099999999999994</c:v>
                </c:pt>
                <c:pt idx="34171">
                  <c:v>86.91</c:v>
                </c:pt>
                <c:pt idx="34172">
                  <c:v>94.55</c:v>
                </c:pt>
                <c:pt idx="34173">
                  <c:v>93.21</c:v>
                </c:pt>
                <c:pt idx="34174">
                  <c:v>96.75</c:v>
                </c:pt>
                <c:pt idx="34175">
                  <c:v>101.25</c:v>
                </c:pt>
                <c:pt idx="34176">
                  <c:v>105.08</c:v>
                </c:pt>
                <c:pt idx="34177">
                  <c:v>96.18</c:v>
                </c:pt>
                <c:pt idx="34178">
                  <c:v>94.47</c:v>
                </c:pt>
                <c:pt idx="34179">
                  <c:v>96.67</c:v>
                </c:pt>
                <c:pt idx="34180">
                  <c:v>97.11</c:v>
                </c:pt>
                <c:pt idx="34181">
                  <c:v>86.69</c:v>
                </c:pt>
                <c:pt idx="34182">
                  <c:v>87.63</c:v>
                </c:pt>
                <c:pt idx="34183">
                  <c:v>90.99</c:v>
                </c:pt>
                <c:pt idx="34184">
                  <c:v>92.92</c:v>
                </c:pt>
                <c:pt idx="34185">
                  <c:v>93.67</c:v>
                </c:pt>
                <c:pt idx="34186">
                  <c:v>91.39</c:v>
                </c:pt>
                <c:pt idx="34187">
                  <c:v>88.79</c:v>
                </c:pt>
                <c:pt idx="34188">
                  <c:v>95.16</c:v>
                </c:pt>
                <c:pt idx="34189">
                  <c:v>88.5</c:v>
                </c:pt>
                <c:pt idx="34190">
                  <c:v>89.56</c:v>
                </c:pt>
                <c:pt idx="34191">
                  <c:v>97.6</c:v>
                </c:pt>
                <c:pt idx="34192">
                  <c:v>98.7</c:v>
                </c:pt>
                <c:pt idx="34193">
                  <c:v>97.16</c:v>
                </c:pt>
                <c:pt idx="34194">
                  <c:v>96.32</c:v>
                </c:pt>
                <c:pt idx="34195">
                  <c:v>95.97</c:v>
                </c:pt>
                <c:pt idx="34196">
                  <c:v>95.4</c:v>
                </c:pt>
                <c:pt idx="34197">
                  <c:v>95.55</c:v>
                </c:pt>
                <c:pt idx="34198">
                  <c:v>96.02</c:v>
                </c:pt>
                <c:pt idx="34199">
                  <c:v>94.85</c:v>
                </c:pt>
                <c:pt idx="34200">
                  <c:v>96.69</c:v>
                </c:pt>
                <c:pt idx="34201">
                  <c:v>97.71</c:v>
                </c:pt>
                <c:pt idx="34202">
                  <c:v>96.38</c:v>
                </c:pt>
                <c:pt idx="34203">
                  <c:v>78.36</c:v>
                </c:pt>
                <c:pt idx="34204">
                  <c:v>84.57</c:v>
                </c:pt>
                <c:pt idx="34205">
                  <c:v>84.96</c:v>
                </c:pt>
                <c:pt idx="34206">
                  <c:v>85.37</c:v>
                </c:pt>
                <c:pt idx="34207">
                  <c:v>82.31</c:v>
                </c:pt>
                <c:pt idx="34208">
                  <c:v>81.36</c:v>
                </c:pt>
                <c:pt idx="34209">
                  <c:v>82.66</c:v>
                </c:pt>
                <c:pt idx="34210">
                  <c:v>84.02</c:v>
                </c:pt>
                <c:pt idx="34211">
                  <c:v>79.77</c:v>
                </c:pt>
                <c:pt idx="34212">
                  <c:v>91.48</c:v>
                </c:pt>
                <c:pt idx="34213">
                  <c:v>86.41</c:v>
                </c:pt>
                <c:pt idx="34214">
                  <c:v>59.82</c:v>
                </c:pt>
                <c:pt idx="34215">
                  <c:v>50.9</c:v>
                </c:pt>
                <c:pt idx="34216">
                  <c:v>50.45</c:v>
                </c:pt>
                <c:pt idx="34217">
                  <c:v>73.66</c:v>
                </c:pt>
                <c:pt idx="34218">
                  <c:v>66.010000000000005</c:v>
                </c:pt>
                <c:pt idx="34219">
                  <c:v>66.33</c:v>
                </c:pt>
                <c:pt idx="34220">
                  <c:v>66.56</c:v>
                </c:pt>
                <c:pt idx="34221">
                  <c:v>67.19</c:v>
                </c:pt>
                <c:pt idx="34222">
                  <c:v>68</c:v>
                </c:pt>
                <c:pt idx="34223">
                  <c:v>68.84</c:v>
                </c:pt>
                <c:pt idx="34224">
                  <c:v>54.81</c:v>
                </c:pt>
                <c:pt idx="34225">
                  <c:v>53.06</c:v>
                </c:pt>
                <c:pt idx="34226">
                  <c:v>53.4</c:v>
                </c:pt>
                <c:pt idx="34227">
                  <c:v>60.63</c:v>
                </c:pt>
                <c:pt idx="34228">
                  <c:v>74.41</c:v>
                </c:pt>
                <c:pt idx="34229">
                  <c:v>74.27</c:v>
                </c:pt>
                <c:pt idx="34230">
                  <c:v>71.180000000000007</c:v>
                </c:pt>
                <c:pt idx="34231">
                  <c:v>72.010000000000005</c:v>
                </c:pt>
                <c:pt idx="34232">
                  <c:v>73.010000000000005</c:v>
                </c:pt>
                <c:pt idx="34233">
                  <c:v>63.95</c:v>
                </c:pt>
                <c:pt idx="34234">
                  <c:v>50.37</c:v>
                </c:pt>
                <c:pt idx="34235">
                  <c:v>47.8</c:v>
                </c:pt>
                <c:pt idx="34236">
                  <c:v>47.89</c:v>
                </c:pt>
                <c:pt idx="34237">
                  <c:v>36.83</c:v>
                </c:pt>
                <c:pt idx="34238">
                  <c:v>46.89</c:v>
                </c:pt>
                <c:pt idx="34239">
                  <c:v>54.69</c:v>
                </c:pt>
                <c:pt idx="34240">
                  <c:v>54.18</c:v>
                </c:pt>
                <c:pt idx="34241">
                  <c:v>58.17</c:v>
                </c:pt>
                <c:pt idx="34242">
                  <c:v>56.07</c:v>
                </c:pt>
                <c:pt idx="34243">
                  <c:v>52.81</c:v>
                </c:pt>
                <c:pt idx="34244">
                  <c:v>53.22</c:v>
                </c:pt>
                <c:pt idx="34245">
                  <c:v>53.53</c:v>
                </c:pt>
                <c:pt idx="34246">
                  <c:v>53.79</c:v>
                </c:pt>
                <c:pt idx="34247">
                  <c:v>54.26</c:v>
                </c:pt>
                <c:pt idx="34248">
                  <c:v>54.75</c:v>
                </c:pt>
                <c:pt idx="34249">
                  <c:v>55.11</c:v>
                </c:pt>
                <c:pt idx="34250">
                  <c:v>77.83</c:v>
                </c:pt>
                <c:pt idx="34251">
                  <c:v>85.43</c:v>
                </c:pt>
                <c:pt idx="34252">
                  <c:v>86.06</c:v>
                </c:pt>
                <c:pt idx="34253">
                  <c:v>81.069999999999993</c:v>
                </c:pt>
                <c:pt idx="34254">
                  <c:v>92.47</c:v>
                </c:pt>
                <c:pt idx="34255">
                  <c:v>92.41</c:v>
                </c:pt>
                <c:pt idx="34256">
                  <c:v>89.17</c:v>
                </c:pt>
                <c:pt idx="34257">
                  <c:v>90.34</c:v>
                </c:pt>
                <c:pt idx="34258">
                  <c:v>91.39</c:v>
                </c:pt>
                <c:pt idx="34259">
                  <c:v>91.88</c:v>
                </c:pt>
                <c:pt idx="34260">
                  <c:v>97.58</c:v>
                </c:pt>
                <c:pt idx="34261">
                  <c:v>99.56</c:v>
                </c:pt>
                <c:pt idx="34262">
                  <c:v>103.28</c:v>
                </c:pt>
                <c:pt idx="34263">
                  <c:v>104.87</c:v>
                </c:pt>
                <c:pt idx="34264">
                  <c:v>106.17</c:v>
                </c:pt>
                <c:pt idx="34265">
                  <c:v>107.56</c:v>
                </c:pt>
                <c:pt idx="34266">
                  <c:v>109.49</c:v>
                </c:pt>
                <c:pt idx="34267">
                  <c:v>111.41</c:v>
                </c:pt>
                <c:pt idx="34268">
                  <c:v>110.82</c:v>
                </c:pt>
                <c:pt idx="34269">
                  <c:v>111.65</c:v>
                </c:pt>
                <c:pt idx="34270">
                  <c:v>110.23</c:v>
                </c:pt>
                <c:pt idx="34271">
                  <c:v>111.04</c:v>
                </c:pt>
                <c:pt idx="34272">
                  <c:v>111.49</c:v>
                </c:pt>
                <c:pt idx="34273">
                  <c:v>108.74</c:v>
                </c:pt>
                <c:pt idx="34274">
                  <c:v>105.38</c:v>
                </c:pt>
                <c:pt idx="34275">
                  <c:v>105.14</c:v>
                </c:pt>
                <c:pt idx="34276">
                  <c:v>109.33</c:v>
                </c:pt>
                <c:pt idx="34277">
                  <c:v>110.29</c:v>
                </c:pt>
                <c:pt idx="34278">
                  <c:v>103.73</c:v>
                </c:pt>
                <c:pt idx="34279">
                  <c:v>103.41</c:v>
                </c:pt>
                <c:pt idx="34280">
                  <c:v>104.44</c:v>
                </c:pt>
                <c:pt idx="34281">
                  <c:v>105.81</c:v>
                </c:pt>
                <c:pt idx="34282">
                  <c:v>103.02</c:v>
                </c:pt>
                <c:pt idx="34283">
                  <c:v>87.08</c:v>
                </c:pt>
                <c:pt idx="34284">
                  <c:v>72.58</c:v>
                </c:pt>
                <c:pt idx="34285">
                  <c:v>70.260000000000005</c:v>
                </c:pt>
                <c:pt idx="34286">
                  <c:v>70.61</c:v>
                </c:pt>
                <c:pt idx="34287">
                  <c:v>71.180000000000007</c:v>
                </c:pt>
                <c:pt idx="34288">
                  <c:v>68.59</c:v>
                </c:pt>
                <c:pt idx="34289">
                  <c:v>54.79</c:v>
                </c:pt>
                <c:pt idx="34290">
                  <c:v>55.07</c:v>
                </c:pt>
                <c:pt idx="34291">
                  <c:v>55.26</c:v>
                </c:pt>
                <c:pt idx="34292">
                  <c:v>62.52</c:v>
                </c:pt>
                <c:pt idx="34293">
                  <c:v>85.41</c:v>
                </c:pt>
                <c:pt idx="34294">
                  <c:v>75.430000000000007</c:v>
                </c:pt>
                <c:pt idx="34295">
                  <c:v>73.95</c:v>
                </c:pt>
                <c:pt idx="34296">
                  <c:v>75</c:v>
                </c:pt>
                <c:pt idx="34297">
                  <c:v>76.569999999999993</c:v>
                </c:pt>
                <c:pt idx="34298">
                  <c:v>77.59</c:v>
                </c:pt>
                <c:pt idx="34299">
                  <c:v>78.89</c:v>
                </c:pt>
                <c:pt idx="34300">
                  <c:v>80.73</c:v>
                </c:pt>
                <c:pt idx="34301">
                  <c:v>82.23</c:v>
                </c:pt>
                <c:pt idx="34302">
                  <c:v>73.44</c:v>
                </c:pt>
                <c:pt idx="34303">
                  <c:v>70.14</c:v>
                </c:pt>
                <c:pt idx="34304">
                  <c:v>70.790000000000006</c:v>
                </c:pt>
                <c:pt idx="34305">
                  <c:v>71.28</c:v>
                </c:pt>
                <c:pt idx="34306">
                  <c:v>71.58</c:v>
                </c:pt>
                <c:pt idx="34307">
                  <c:v>72.09</c:v>
                </c:pt>
                <c:pt idx="34308">
                  <c:v>70.040000000000006</c:v>
                </c:pt>
                <c:pt idx="34309">
                  <c:v>61.95</c:v>
                </c:pt>
                <c:pt idx="34310">
                  <c:v>62.4</c:v>
                </c:pt>
                <c:pt idx="34311">
                  <c:v>56.66</c:v>
                </c:pt>
                <c:pt idx="34312">
                  <c:v>45.81</c:v>
                </c:pt>
                <c:pt idx="34313">
                  <c:v>38.700000000000003</c:v>
                </c:pt>
                <c:pt idx="34314">
                  <c:v>52.47</c:v>
                </c:pt>
                <c:pt idx="34315">
                  <c:v>57.43</c:v>
                </c:pt>
                <c:pt idx="34316">
                  <c:v>53.97</c:v>
                </c:pt>
                <c:pt idx="34317">
                  <c:v>53.18</c:v>
                </c:pt>
                <c:pt idx="34318">
                  <c:v>50.06</c:v>
                </c:pt>
                <c:pt idx="34319">
                  <c:v>46.56</c:v>
                </c:pt>
                <c:pt idx="34320">
                  <c:v>47.21</c:v>
                </c:pt>
                <c:pt idx="34321">
                  <c:v>47.64</c:v>
                </c:pt>
                <c:pt idx="34322">
                  <c:v>47.52</c:v>
                </c:pt>
                <c:pt idx="34323">
                  <c:v>46.2</c:v>
                </c:pt>
                <c:pt idx="34324">
                  <c:v>46.46</c:v>
                </c:pt>
                <c:pt idx="34325">
                  <c:v>63.68</c:v>
                </c:pt>
                <c:pt idx="34326">
                  <c:v>57.41</c:v>
                </c:pt>
                <c:pt idx="34327">
                  <c:v>48.62</c:v>
                </c:pt>
                <c:pt idx="34328">
                  <c:v>49.19</c:v>
                </c:pt>
                <c:pt idx="34329">
                  <c:v>52.79</c:v>
                </c:pt>
                <c:pt idx="34330">
                  <c:v>54.79</c:v>
                </c:pt>
                <c:pt idx="34331">
                  <c:v>55.19</c:v>
                </c:pt>
                <c:pt idx="34332">
                  <c:v>55.58</c:v>
                </c:pt>
                <c:pt idx="34333">
                  <c:v>55.87</c:v>
                </c:pt>
                <c:pt idx="34334">
                  <c:v>55.11</c:v>
                </c:pt>
                <c:pt idx="34335">
                  <c:v>55.28</c:v>
                </c:pt>
                <c:pt idx="34336">
                  <c:v>54.69</c:v>
                </c:pt>
                <c:pt idx="34337">
                  <c:v>76.819999999999993</c:v>
                </c:pt>
                <c:pt idx="34338">
                  <c:v>75.569999999999993</c:v>
                </c:pt>
                <c:pt idx="34339">
                  <c:v>72.95</c:v>
                </c:pt>
                <c:pt idx="34340">
                  <c:v>74.5</c:v>
                </c:pt>
                <c:pt idx="34341">
                  <c:v>65.56</c:v>
                </c:pt>
                <c:pt idx="34342">
                  <c:v>61.45</c:v>
                </c:pt>
                <c:pt idx="34343">
                  <c:v>59.96</c:v>
                </c:pt>
                <c:pt idx="34344">
                  <c:v>60.63</c:v>
                </c:pt>
                <c:pt idx="34345">
                  <c:v>62.97</c:v>
                </c:pt>
                <c:pt idx="34346">
                  <c:v>63.36</c:v>
                </c:pt>
                <c:pt idx="34347">
                  <c:v>63.99</c:v>
                </c:pt>
                <c:pt idx="34348">
                  <c:v>69</c:v>
                </c:pt>
                <c:pt idx="34349">
                  <c:v>69.63</c:v>
                </c:pt>
                <c:pt idx="34350">
                  <c:v>94.08</c:v>
                </c:pt>
                <c:pt idx="34351">
                  <c:v>101.76</c:v>
                </c:pt>
                <c:pt idx="34352">
                  <c:v>96.99</c:v>
                </c:pt>
                <c:pt idx="34353">
                  <c:v>103.59</c:v>
                </c:pt>
                <c:pt idx="34354">
                  <c:v>94.14</c:v>
                </c:pt>
                <c:pt idx="34355">
                  <c:v>92.55</c:v>
                </c:pt>
                <c:pt idx="34356">
                  <c:v>93.37</c:v>
                </c:pt>
                <c:pt idx="34357">
                  <c:v>91.39</c:v>
                </c:pt>
                <c:pt idx="34358">
                  <c:v>85.57</c:v>
                </c:pt>
                <c:pt idx="34359">
                  <c:v>84.98</c:v>
                </c:pt>
                <c:pt idx="34360">
                  <c:v>85.53</c:v>
                </c:pt>
                <c:pt idx="34361">
                  <c:v>86.16</c:v>
                </c:pt>
                <c:pt idx="34362">
                  <c:v>84.02</c:v>
                </c:pt>
                <c:pt idx="34363">
                  <c:v>82.92</c:v>
                </c:pt>
                <c:pt idx="34364">
                  <c:v>83.58</c:v>
                </c:pt>
                <c:pt idx="34365">
                  <c:v>84.29</c:v>
                </c:pt>
                <c:pt idx="34366">
                  <c:v>90.88</c:v>
                </c:pt>
                <c:pt idx="34367">
                  <c:v>95.69</c:v>
                </c:pt>
                <c:pt idx="34368">
                  <c:v>96.32</c:v>
                </c:pt>
                <c:pt idx="34369">
                  <c:v>97.24</c:v>
                </c:pt>
                <c:pt idx="34370">
                  <c:v>98.09</c:v>
                </c:pt>
                <c:pt idx="34371">
                  <c:v>98.58</c:v>
                </c:pt>
                <c:pt idx="34372">
                  <c:v>98.54</c:v>
                </c:pt>
                <c:pt idx="34373">
                  <c:v>98.13</c:v>
                </c:pt>
                <c:pt idx="34374">
                  <c:v>98.6</c:v>
                </c:pt>
                <c:pt idx="34375">
                  <c:v>94.9</c:v>
                </c:pt>
                <c:pt idx="34376">
                  <c:v>95.06</c:v>
                </c:pt>
                <c:pt idx="34377">
                  <c:v>91.45</c:v>
                </c:pt>
                <c:pt idx="34378">
                  <c:v>90.05</c:v>
                </c:pt>
                <c:pt idx="34379">
                  <c:v>90.93</c:v>
                </c:pt>
                <c:pt idx="34380">
                  <c:v>91.7</c:v>
                </c:pt>
                <c:pt idx="34381">
                  <c:v>88.67</c:v>
                </c:pt>
                <c:pt idx="34382">
                  <c:v>86.87</c:v>
                </c:pt>
                <c:pt idx="34383">
                  <c:v>89.54</c:v>
                </c:pt>
                <c:pt idx="34384">
                  <c:v>93.98</c:v>
                </c:pt>
                <c:pt idx="34385">
                  <c:v>105.36</c:v>
                </c:pt>
                <c:pt idx="34386">
                  <c:v>104.4</c:v>
                </c:pt>
                <c:pt idx="34387">
                  <c:v>85.1</c:v>
                </c:pt>
                <c:pt idx="34388">
                  <c:v>86.61</c:v>
                </c:pt>
                <c:pt idx="34389">
                  <c:v>105.26</c:v>
                </c:pt>
                <c:pt idx="34390">
                  <c:v>106.74</c:v>
                </c:pt>
                <c:pt idx="34391">
                  <c:v>108.21</c:v>
                </c:pt>
                <c:pt idx="34392">
                  <c:v>109.6</c:v>
                </c:pt>
                <c:pt idx="34393">
                  <c:v>110.65</c:v>
                </c:pt>
                <c:pt idx="34394">
                  <c:v>112.85</c:v>
                </c:pt>
                <c:pt idx="34395">
                  <c:v>113.24</c:v>
                </c:pt>
                <c:pt idx="34396">
                  <c:v>110.74</c:v>
                </c:pt>
                <c:pt idx="34397">
                  <c:v>112.32</c:v>
                </c:pt>
                <c:pt idx="34398">
                  <c:v>105.18</c:v>
                </c:pt>
                <c:pt idx="34399">
                  <c:v>90.34</c:v>
                </c:pt>
                <c:pt idx="34400">
                  <c:v>86.71</c:v>
                </c:pt>
                <c:pt idx="34401">
                  <c:v>87.1</c:v>
                </c:pt>
                <c:pt idx="34402">
                  <c:v>85.14</c:v>
                </c:pt>
                <c:pt idx="34403">
                  <c:v>84.92</c:v>
                </c:pt>
                <c:pt idx="34404">
                  <c:v>84.55</c:v>
                </c:pt>
                <c:pt idx="34405">
                  <c:v>59.84</c:v>
                </c:pt>
                <c:pt idx="34406">
                  <c:v>60.16</c:v>
                </c:pt>
                <c:pt idx="34407">
                  <c:v>60.39</c:v>
                </c:pt>
                <c:pt idx="34408">
                  <c:v>57.01</c:v>
                </c:pt>
                <c:pt idx="34409">
                  <c:v>72.83</c:v>
                </c:pt>
                <c:pt idx="34410">
                  <c:v>76.290000000000006</c:v>
                </c:pt>
                <c:pt idx="34411">
                  <c:v>68.98</c:v>
                </c:pt>
                <c:pt idx="34412">
                  <c:v>67.430000000000007</c:v>
                </c:pt>
                <c:pt idx="34413">
                  <c:v>68.77</c:v>
                </c:pt>
                <c:pt idx="34414">
                  <c:v>83.17</c:v>
                </c:pt>
                <c:pt idx="34415">
                  <c:v>89.89</c:v>
                </c:pt>
                <c:pt idx="34416">
                  <c:v>91.41</c:v>
                </c:pt>
                <c:pt idx="34417">
                  <c:v>79.180000000000007</c:v>
                </c:pt>
                <c:pt idx="34418">
                  <c:v>78.63</c:v>
                </c:pt>
                <c:pt idx="34419">
                  <c:v>78.849999999999994</c:v>
                </c:pt>
                <c:pt idx="34420">
                  <c:v>80.03</c:v>
                </c:pt>
                <c:pt idx="34421">
                  <c:v>81.36</c:v>
                </c:pt>
                <c:pt idx="34422">
                  <c:v>82.31</c:v>
                </c:pt>
                <c:pt idx="34423">
                  <c:v>103.67</c:v>
                </c:pt>
                <c:pt idx="34424">
                  <c:v>95.04</c:v>
                </c:pt>
                <c:pt idx="34425">
                  <c:v>95.34</c:v>
                </c:pt>
                <c:pt idx="34426">
                  <c:v>96.38</c:v>
                </c:pt>
                <c:pt idx="34427">
                  <c:v>97.58</c:v>
                </c:pt>
                <c:pt idx="34428">
                  <c:v>80.22</c:v>
                </c:pt>
                <c:pt idx="34429">
                  <c:v>78.87</c:v>
                </c:pt>
                <c:pt idx="34430">
                  <c:v>78.08</c:v>
                </c:pt>
                <c:pt idx="34431">
                  <c:v>80.77</c:v>
                </c:pt>
                <c:pt idx="34432">
                  <c:v>77.06</c:v>
                </c:pt>
                <c:pt idx="34433">
                  <c:v>76.900000000000006</c:v>
                </c:pt>
                <c:pt idx="34434">
                  <c:v>77.239999999999995</c:v>
                </c:pt>
                <c:pt idx="34435">
                  <c:v>77.73</c:v>
                </c:pt>
                <c:pt idx="34436">
                  <c:v>76.41</c:v>
                </c:pt>
                <c:pt idx="34437">
                  <c:v>75.680000000000007</c:v>
                </c:pt>
                <c:pt idx="34438">
                  <c:v>74.540000000000006</c:v>
                </c:pt>
                <c:pt idx="34439">
                  <c:v>72.7</c:v>
                </c:pt>
                <c:pt idx="34440">
                  <c:v>73.540000000000006</c:v>
                </c:pt>
                <c:pt idx="34441">
                  <c:v>74.23</c:v>
                </c:pt>
                <c:pt idx="34442">
                  <c:v>74.760000000000005</c:v>
                </c:pt>
                <c:pt idx="34443">
                  <c:v>59.67</c:v>
                </c:pt>
                <c:pt idx="34444">
                  <c:v>51.84</c:v>
                </c:pt>
                <c:pt idx="34445">
                  <c:v>50.94</c:v>
                </c:pt>
                <c:pt idx="34446">
                  <c:v>51.51</c:v>
                </c:pt>
                <c:pt idx="34447">
                  <c:v>51.75</c:v>
                </c:pt>
                <c:pt idx="34448">
                  <c:v>51.84</c:v>
                </c:pt>
                <c:pt idx="34449">
                  <c:v>51.84</c:v>
                </c:pt>
                <c:pt idx="34450">
                  <c:v>51.9</c:v>
                </c:pt>
                <c:pt idx="34451">
                  <c:v>51.92</c:v>
                </c:pt>
                <c:pt idx="34452">
                  <c:v>51.86</c:v>
                </c:pt>
                <c:pt idx="34453">
                  <c:v>51.69</c:v>
                </c:pt>
                <c:pt idx="34454">
                  <c:v>48.96</c:v>
                </c:pt>
                <c:pt idx="34455">
                  <c:v>44.4</c:v>
                </c:pt>
                <c:pt idx="34456">
                  <c:v>44.99</c:v>
                </c:pt>
                <c:pt idx="34457">
                  <c:v>70.34</c:v>
                </c:pt>
                <c:pt idx="34458">
                  <c:v>73.05</c:v>
                </c:pt>
                <c:pt idx="34459">
                  <c:v>63.32</c:v>
                </c:pt>
                <c:pt idx="34460">
                  <c:v>46.54</c:v>
                </c:pt>
                <c:pt idx="34461">
                  <c:v>52.1</c:v>
                </c:pt>
                <c:pt idx="34462">
                  <c:v>50.49</c:v>
                </c:pt>
                <c:pt idx="34463">
                  <c:v>50.25</c:v>
                </c:pt>
                <c:pt idx="34464">
                  <c:v>49.23</c:v>
                </c:pt>
                <c:pt idx="34465">
                  <c:v>48.66</c:v>
                </c:pt>
                <c:pt idx="34466">
                  <c:v>48.9</c:v>
                </c:pt>
                <c:pt idx="34467">
                  <c:v>49.05</c:v>
                </c:pt>
                <c:pt idx="34468">
                  <c:v>49.21</c:v>
                </c:pt>
                <c:pt idx="34469">
                  <c:v>49.37</c:v>
                </c:pt>
                <c:pt idx="34470">
                  <c:v>49.43</c:v>
                </c:pt>
                <c:pt idx="34471">
                  <c:v>49.58</c:v>
                </c:pt>
                <c:pt idx="34472">
                  <c:v>58.92</c:v>
                </c:pt>
                <c:pt idx="34473">
                  <c:v>61.79</c:v>
                </c:pt>
                <c:pt idx="34474">
                  <c:v>62.77</c:v>
                </c:pt>
                <c:pt idx="34475">
                  <c:v>63.48</c:v>
                </c:pt>
                <c:pt idx="34476">
                  <c:v>63.99</c:v>
                </c:pt>
                <c:pt idx="34477">
                  <c:v>64.48</c:v>
                </c:pt>
                <c:pt idx="34478">
                  <c:v>65.13</c:v>
                </c:pt>
                <c:pt idx="34479">
                  <c:v>84.55</c:v>
                </c:pt>
                <c:pt idx="34480">
                  <c:v>81.25</c:v>
                </c:pt>
                <c:pt idx="34481">
                  <c:v>89.01</c:v>
                </c:pt>
                <c:pt idx="34482">
                  <c:v>91.8</c:v>
                </c:pt>
                <c:pt idx="34483">
                  <c:v>97.26</c:v>
                </c:pt>
                <c:pt idx="34484">
                  <c:v>94.92</c:v>
                </c:pt>
                <c:pt idx="34485">
                  <c:v>95.53</c:v>
                </c:pt>
                <c:pt idx="34486">
                  <c:v>99.29</c:v>
                </c:pt>
                <c:pt idx="34487">
                  <c:v>100.54</c:v>
                </c:pt>
                <c:pt idx="34488">
                  <c:v>102.18</c:v>
                </c:pt>
                <c:pt idx="34489">
                  <c:v>101.17</c:v>
                </c:pt>
                <c:pt idx="34490">
                  <c:v>101.74</c:v>
                </c:pt>
                <c:pt idx="34491">
                  <c:v>102.92</c:v>
                </c:pt>
                <c:pt idx="34492">
                  <c:v>104.53</c:v>
                </c:pt>
                <c:pt idx="34493">
                  <c:v>102.8</c:v>
                </c:pt>
                <c:pt idx="34494">
                  <c:v>102.27</c:v>
                </c:pt>
                <c:pt idx="34495">
                  <c:v>103.91</c:v>
                </c:pt>
                <c:pt idx="34496">
                  <c:v>105.46</c:v>
                </c:pt>
                <c:pt idx="34497">
                  <c:v>107.27</c:v>
                </c:pt>
                <c:pt idx="34498">
                  <c:v>100.51</c:v>
                </c:pt>
                <c:pt idx="34499">
                  <c:v>108.03</c:v>
                </c:pt>
                <c:pt idx="34500">
                  <c:v>104.36</c:v>
                </c:pt>
                <c:pt idx="34501">
                  <c:v>107.05</c:v>
                </c:pt>
                <c:pt idx="34502">
                  <c:v>115.76</c:v>
                </c:pt>
                <c:pt idx="34503">
                  <c:v>107.99</c:v>
                </c:pt>
                <c:pt idx="34504">
                  <c:v>105.65</c:v>
                </c:pt>
                <c:pt idx="34505">
                  <c:v>105.3</c:v>
                </c:pt>
                <c:pt idx="34506">
                  <c:v>100.45</c:v>
                </c:pt>
                <c:pt idx="34507">
                  <c:v>100.21</c:v>
                </c:pt>
                <c:pt idx="34508">
                  <c:v>100.29</c:v>
                </c:pt>
                <c:pt idx="34509">
                  <c:v>94.94</c:v>
                </c:pt>
                <c:pt idx="34510">
                  <c:v>95.36</c:v>
                </c:pt>
                <c:pt idx="34511">
                  <c:v>94.45</c:v>
                </c:pt>
                <c:pt idx="34512">
                  <c:v>97.09</c:v>
                </c:pt>
                <c:pt idx="34513">
                  <c:v>107.78</c:v>
                </c:pt>
                <c:pt idx="34514">
                  <c:v>110.06</c:v>
                </c:pt>
                <c:pt idx="34515">
                  <c:v>110.96</c:v>
                </c:pt>
                <c:pt idx="34516">
                  <c:v>106.56</c:v>
                </c:pt>
                <c:pt idx="34517">
                  <c:v>113.54</c:v>
                </c:pt>
                <c:pt idx="34518">
                  <c:v>113.87</c:v>
                </c:pt>
                <c:pt idx="34519">
                  <c:v>109.6</c:v>
                </c:pt>
                <c:pt idx="34520">
                  <c:v>111.06</c:v>
                </c:pt>
                <c:pt idx="34521">
                  <c:v>106.01</c:v>
                </c:pt>
                <c:pt idx="34522">
                  <c:v>83.62</c:v>
                </c:pt>
                <c:pt idx="34523">
                  <c:v>92.11</c:v>
                </c:pt>
                <c:pt idx="34524">
                  <c:v>91.9</c:v>
                </c:pt>
                <c:pt idx="34525">
                  <c:v>93.67</c:v>
                </c:pt>
                <c:pt idx="34526">
                  <c:v>90.31</c:v>
                </c:pt>
                <c:pt idx="34527">
                  <c:v>85.14</c:v>
                </c:pt>
                <c:pt idx="34528">
                  <c:v>87.44</c:v>
                </c:pt>
                <c:pt idx="34529">
                  <c:v>84.8</c:v>
                </c:pt>
                <c:pt idx="34530">
                  <c:v>84.25</c:v>
                </c:pt>
                <c:pt idx="34531">
                  <c:v>83.51</c:v>
                </c:pt>
                <c:pt idx="34532">
                  <c:v>82.8</c:v>
                </c:pt>
                <c:pt idx="34533">
                  <c:v>87.89</c:v>
                </c:pt>
                <c:pt idx="34534">
                  <c:v>94.26</c:v>
                </c:pt>
                <c:pt idx="34535">
                  <c:v>92.05</c:v>
                </c:pt>
                <c:pt idx="34536">
                  <c:v>89.74</c:v>
                </c:pt>
                <c:pt idx="34537">
                  <c:v>91.17</c:v>
                </c:pt>
                <c:pt idx="34538">
                  <c:v>92.53</c:v>
                </c:pt>
                <c:pt idx="34539">
                  <c:v>97.01</c:v>
                </c:pt>
                <c:pt idx="34540">
                  <c:v>97.99</c:v>
                </c:pt>
                <c:pt idx="34541">
                  <c:v>99.52</c:v>
                </c:pt>
                <c:pt idx="34542">
                  <c:v>102.29</c:v>
                </c:pt>
                <c:pt idx="34543">
                  <c:v>103.47</c:v>
                </c:pt>
                <c:pt idx="34544">
                  <c:v>103.98</c:v>
                </c:pt>
                <c:pt idx="34545">
                  <c:v>103.67</c:v>
                </c:pt>
                <c:pt idx="34546">
                  <c:v>98.8</c:v>
                </c:pt>
                <c:pt idx="34547">
                  <c:v>87.85</c:v>
                </c:pt>
                <c:pt idx="34548">
                  <c:v>88.48</c:v>
                </c:pt>
                <c:pt idx="34549">
                  <c:v>96</c:v>
                </c:pt>
                <c:pt idx="34550">
                  <c:v>98.7</c:v>
                </c:pt>
                <c:pt idx="34551">
                  <c:v>102.57</c:v>
                </c:pt>
                <c:pt idx="34552">
                  <c:v>102.02</c:v>
                </c:pt>
                <c:pt idx="34553">
                  <c:v>102.55</c:v>
                </c:pt>
                <c:pt idx="34554">
                  <c:v>100.86</c:v>
                </c:pt>
                <c:pt idx="34555">
                  <c:v>96.97</c:v>
                </c:pt>
                <c:pt idx="34556">
                  <c:v>97.4</c:v>
                </c:pt>
                <c:pt idx="34557">
                  <c:v>102.04</c:v>
                </c:pt>
                <c:pt idx="34558">
                  <c:v>101.57</c:v>
                </c:pt>
                <c:pt idx="34559">
                  <c:v>102.35</c:v>
                </c:pt>
                <c:pt idx="34560">
                  <c:v>108.9</c:v>
                </c:pt>
                <c:pt idx="34561">
                  <c:v>105.56</c:v>
                </c:pt>
                <c:pt idx="34562">
                  <c:v>102.59</c:v>
                </c:pt>
                <c:pt idx="34563">
                  <c:v>97.58</c:v>
                </c:pt>
                <c:pt idx="34564">
                  <c:v>104.16</c:v>
                </c:pt>
                <c:pt idx="34565">
                  <c:v>104.3</c:v>
                </c:pt>
                <c:pt idx="34566">
                  <c:v>103.96</c:v>
                </c:pt>
                <c:pt idx="34567">
                  <c:v>101.41</c:v>
                </c:pt>
                <c:pt idx="34568">
                  <c:v>97.36</c:v>
                </c:pt>
                <c:pt idx="34569">
                  <c:v>104.46</c:v>
                </c:pt>
                <c:pt idx="34570">
                  <c:v>112.93</c:v>
                </c:pt>
                <c:pt idx="34571">
                  <c:v>114.77</c:v>
                </c:pt>
                <c:pt idx="34572">
                  <c:v>116.76</c:v>
                </c:pt>
                <c:pt idx="34573">
                  <c:v>118.9</c:v>
                </c:pt>
                <c:pt idx="34574">
                  <c:v>118.86</c:v>
                </c:pt>
                <c:pt idx="34575">
                  <c:v>118.66</c:v>
                </c:pt>
                <c:pt idx="34576">
                  <c:v>103.98</c:v>
                </c:pt>
                <c:pt idx="34577">
                  <c:v>107.4</c:v>
                </c:pt>
                <c:pt idx="34578">
                  <c:v>111.77</c:v>
                </c:pt>
                <c:pt idx="34579">
                  <c:v>112.06</c:v>
                </c:pt>
                <c:pt idx="34580">
                  <c:v>112.59</c:v>
                </c:pt>
                <c:pt idx="34581">
                  <c:v>105.38</c:v>
                </c:pt>
                <c:pt idx="34582">
                  <c:v>101.19</c:v>
                </c:pt>
                <c:pt idx="34583">
                  <c:v>95.2</c:v>
                </c:pt>
                <c:pt idx="34584">
                  <c:v>96.5</c:v>
                </c:pt>
                <c:pt idx="34585">
                  <c:v>86.53</c:v>
                </c:pt>
                <c:pt idx="34586">
                  <c:v>86.22</c:v>
                </c:pt>
                <c:pt idx="34587">
                  <c:v>92.09</c:v>
                </c:pt>
                <c:pt idx="34588">
                  <c:v>102.94</c:v>
                </c:pt>
                <c:pt idx="34589">
                  <c:v>101.57</c:v>
                </c:pt>
                <c:pt idx="34590">
                  <c:v>102.43</c:v>
                </c:pt>
                <c:pt idx="34591">
                  <c:v>103</c:v>
                </c:pt>
                <c:pt idx="34592">
                  <c:v>101.39</c:v>
                </c:pt>
                <c:pt idx="34593">
                  <c:v>101.45</c:v>
                </c:pt>
                <c:pt idx="34594">
                  <c:v>95.73</c:v>
                </c:pt>
                <c:pt idx="34595">
                  <c:v>99.17</c:v>
                </c:pt>
                <c:pt idx="34596">
                  <c:v>102.39</c:v>
                </c:pt>
                <c:pt idx="34597">
                  <c:v>103.55</c:v>
                </c:pt>
                <c:pt idx="34598">
                  <c:v>102.92</c:v>
                </c:pt>
                <c:pt idx="34599">
                  <c:v>99.88</c:v>
                </c:pt>
                <c:pt idx="34600">
                  <c:v>103.02</c:v>
                </c:pt>
                <c:pt idx="34601">
                  <c:v>101.61</c:v>
                </c:pt>
                <c:pt idx="34602">
                  <c:v>96.06</c:v>
                </c:pt>
                <c:pt idx="34603">
                  <c:v>96.57</c:v>
                </c:pt>
                <c:pt idx="34604">
                  <c:v>97.09</c:v>
                </c:pt>
                <c:pt idx="34605">
                  <c:v>97.44</c:v>
                </c:pt>
                <c:pt idx="34606">
                  <c:v>97.73</c:v>
                </c:pt>
                <c:pt idx="34607">
                  <c:v>101.43</c:v>
                </c:pt>
                <c:pt idx="34608">
                  <c:v>107.36</c:v>
                </c:pt>
                <c:pt idx="34609">
                  <c:v>104.2</c:v>
                </c:pt>
                <c:pt idx="34610">
                  <c:v>102.31</c:v>
                </c:pt>
                <c:pt idx="34611">
                  <c:v>92.68</c:v>
                </c:pt>
                <c:pt idx="34612">
                  <c:v>87.04</c:v>
                </c:pt>
                <c:pt idx="34613">
                  <c:v>88.08</c:v>
                </c:pt>
                <c:pt idx="34614">
                  <c:v>88.01</c:v>
                </c:pt>
                <c:pt idx="34615">
                  <c:v>89.83</c:v>
                </c:pt>
                <c:pt idx="34616">
                  <c:v>100.43</c:v>
                </c:pt>
                <c:pt idx="34617">
                  <c:v>101.06</c:v>
                </c:pt>
                <c:pt idx="34618">
                  <c:v>97.62</c:v>
                </c:pt>
                <c:pt idx="34619">
                  <c:v>96.34</c:v>
                </c:pt>
                <c:pt idx="34620">
                  <c:v>98.72</c:v>
                </c:pt>
                <c:pt idx="34621">
                  <c:v>95.75</c:v>
                </c:pt>
                <c:pt idx="34622">
                  <c:v>101.31</c:v>
                </c:pt>
                <c:pt idx="34623">
                  <c:v>102.94</c:v>
                </c:pt>
                <c:pt idx="34624">
                  <c:v>103.2</c:v>
                </c:pt>
                <c:pt idx="34625">
                  <c:v>104.22</c:v>
                </c:pt>
                <c:pt idx="34626">
                  <c:v>104.95</c:v>
                </c:pt>
                <c:pt idx="34627">
                  <c:v>105.69</c:v>
                </c:pt>
                <c:pt idx="34628">
                  <c:v>96.14</c:v>
                </c:pt>
                <c:pt idx="34629">
                  <c:v>98.93</c:v>
                </c:pt>
                <c:pt idx="34630">
                  <c:v>104.04</c:v>
                </c:pt>
                <c:pt idx="34631">
                  <c:v>97.71</c:v>
                </c:pt>
                <c:pt idx="34632">
                  <c:v>101.11</c:v>
                </c:pt>
                <c:pt idx="34633">
                  <c:v>98.76</c:v>
                </c:pt>
                <c:pt idx="34634">
                  <c:v>99.58</c:v>
                </c:pt>
                <c:pt idx="34635">
                  <c:v>99.13</c:v>
                </c:pt>
                <c:pt idx="34636">
                  <c:v>99.42</c:v>
                </c:pt>
                <c:pt idx="34637">
                  <c:v>100.35</c:v>
                </c:pt>
                <c:pt idx="34638">
                  <c:v>100.88</c:v>
                </c:pt>
                <c:pt idx="34639">
                  <c:v>101.02</c:v>
                </c:pt>
                <c:pt idx="34640">
                  <c:v>100.82</c:v>
                </c:pt>
                <c:pt idx="34641">
                  <c:v>98.28</c:v>
                </c:pt>
                <c:pt idx="34642">
                  <c:v>98.62</c:v>
                </c:pt>
                <c:pt idx="34643">
                  <c:v>89.66</c:v>
                </c:pt>
                <c:pt idx="34644">
                  <c:v>88.81</c:v>
                </c:pt>
                <c:pt idx="34645">
                  <c:v>88.1</c:v>
                </c:pt>
                <c:pt idx="34646">
                  <c:v>89.48</c:v>
                </c:pt>
                <c:pt idx="34647">
                  <c:v>100.96</c:v>
                </c:pt>
                <c:pt idx="34648">
                  <c:v>104.44</c:v>
                </c:pt>
                <c:pt idx="34649">
                  <c:v>101.49</c:v>
                </c:pt>
                <c:pt idx="34650">
                  <c:v>101.04</c:v>
                </c:pt>
                <c:pt idx="34651">
                  <c:v>101.72</c:v>
                </c:pt>
                <c:pt idx="34652">
                  <c:v>102.65</c:v>
                </c:pt>
                <c:pt idx="34653">
                  <c:v>101.33</c:v>
                </c:pt>
                <c:pt idx="34654">
                  <c:v>100.82</c:v>
                </c:pt>
                <c:pt idx="34655">
                  <c:v>101.96</c:v>
                </c:pt>
                <c:pt idx="34656">
                  <c:v>93.19</c:v>
                </c:pt>
                <c:pt idx="34657">
                  <c:v>99.5</c:v>
                </c:pt>
                <c:pt idx="34658">
                  <c:v>102.92</c:v>
                </c:pt>
                <c:pt idx="34659">
                  <c:v>106.13</c:v>
                </c:pt>
                <c:pt idx="34660">
                  <c:v>103.79</c:v>
                </c:pt>
                <c:pt idx="34661">
                  <c:v>105.36</c:v>
                </c:pt>
                <c:pt idx="34662">
                  <c:v>105.32</c:v>
                </c:pt>
                <c:pt idx="34663">
                  <c:v>100.17</c:v>
                </c:pt>
                <c:pt idx="34664">
                  <c:v>100.17</c:v>
                </c:pt>
                <c:pt idx="34665">
                  <c:v>100.35</c:v>
                </c:pt>
                <c:pt idx="34666">
                  <c:v>93.57</c:v>
                </c:pt>
                <c:pt idx="34667">
                  <c:v>91.92</c:v>
                </c:pt>
                <c:pt idx="34668">
                  <c:v>92.31</c:v>
                </c:pt>
                <c:pt idx="34669">
                  <c:v>94.33</c:v>
                </c:pt>
                <c:pt idx="34670">
                  <c:v>95.38</c:v>
                </c:pt>
                <c:pt idx="34671">
                  <c:v>96.48</c:v>
                </c:pt>
                <c:pt idx="34672">
                  <c:v>98.09</c:v>
                </c:pt>
                <c:pt idx="34673">
                  <c:v>98.68</c:v>
                </c:pt>
                <c:pt idx="34674">
                  <c:v>99.66</c:v>
                </c:pt>
                <c:pt idx="34675">
                  <c:v>99.94</c:v>
                </c:pt>
                <c:pt idx="34676">
                  <c:v>100.47</c:v>
                </c:pt>
                <c:pt idx="34677">
                  <c:v>101.25</c:v>
                </c:pt>
                <c:pt idx="34678">
                  <c:v>101.68</c:v>
                </c:pt>
                <c:pt idx="34679">
                  <c:v>102.25</c:v>
                </c:pt>
                <c:pt idx="34680">
                  <c:v>102.84</c:v>
                </c:pt>
                <c:pt idx="34681">
                  <c:v>103.43</c:v>
                </c:pt>
                <c:pt idx="34682">
                  <c:v>103.43</c:v>
                </c:pt>
                <c:pt idx="34683">
                  <c:v>100.78</c:v>
                </c:pt>
                <c:pt idx="34684">
                  <c:v>102.82</c:v>
                </c:pt>
                <c:pt idx="34685">
                  <c:v>103.08</c:v>
                </c:pt>
                <c:pt idx="34686">
                  <c:v>103.89</c:v>
                </c:pt>
                <c:pt idx="34687">
                  <c:v>105.46</c:v>
                </c:pt>
                <c:pt idx="34688">
                  <c:v>106.09</c:v>
                </c:pt>
                <c:pt idx="34689">
                  <c:v>105.69</c:v>
                </c:pt>
                <c:pt idx="34690">
                  <c:v>107.86</c:v>
                </c:pt>
                <c:pt idx="34691">
                  <c:v>108.98</c:v>
                </c:pt>
                <c:pt idx="34692">
                  <c:v>106.09</c:v>
                </c:pt>
                <c:pt idx="34693">
                  <c:v>100.98</c:v>
                </c:pt>
                <c:pt idx="34694">
                  <c:v>101.88</c:v>
                </c:pt>
                <c:pt idx="34695">
                  <c:v>92.47</c:v>
                </c:pt>
                <c:pt idx="34696">
                  <c:v>101.66</c:v>
                </c:pt>
                <c:pt idx="34697">
                  <c:v>96.85</c:v>
                </c:pt>
                <c:pt idx="34698">
                  <c:v>93.14</c:v>
                </c:pt>
                <c:pt idx="34699">
                  <c:v>96.65</c:v>
                </c:pt>
                <c:pt idx="34700">
                  <c:v>97.28</c:v>
                </c:pt>
                <c:pt idx="34701">
                  <c:v>93.37</c:v>
                </c:pt>
                <c:pt idx="34702">
                  <c:v>95.65</c:v>
                </c:pt>
                <c:pt idx="34703">
                  <c:v>103.12</c:v>
                </c:pt>
                <c:pt idx="34704">
                  <c:v>108.62</c:v>
                </c:pt>
                <c:pt idx="34705">
                  <c:v>106.54</c:v>
                </c:pt>
                <c:pt idx="34706">
                  <c:v>100.31</c:v>
                </c:pt>
                <c:pt idx="34707">
                  <c:v>100.21</c:v>
                </c:pt>
                <c:pt idx="34708">
                  <c:v>100.56</c:v>
                </c:pt>
                <c:pt idx="34709">
                  <c:v>95.93</c:v>
                </c:pt>
                <c:pt idx="34710">
                  <c:v>94.94</c:v>
                </c:pt>
                <c:pt idx="34711">
                  <c:v>97.79</c:v>
                </c:pt>
                <c:pt idx="34712">
                  <c:v>108.46</c:v>
                </c:pt>
                <c:pt idx="34713">
                  <c:v>108.68</c:v>
                </c:pt>
                <c:pt idx="34714">
                  <c:v>112.02</c:v>
                </c:pt>
                <c:pt idx="34715">
                  <c:v>105.93</c:v>
                </c:pt>
                <c:pt idx="34716">
                  <c:v>102.39</c:v>
                </c:pt>
                <c:pt idx="34717">
                  <c:v>102.67</c:v>
                </c:pt>
                <c:pt idx="34718">
                  <c:v>102.92</c:v>
                </c:pt>
                <c:pt idx="34719">
                  <c:v>103.26</c:v>
                </c:pt>
                <c:pt idx="34720">
                  <c:v>98.4</c:v>
                </c:pt>
                <c:pt idx="34721">
                  <c:v>93.69</c:v>
                </c:pt>
                <c:pt idx="34722">
                  <c:v>90.88</c:v>
                </c:pt>
                <c:pt idx="34723">
                  <c:v>84.53</c:v>
                </c:pt>
                <c:pt idx="34724">
                  <c:v>86.94</c:v>
                </c:pt>
                <c:pt idx="34725">
                  <c:v>87.61</c:v>
                </c:pt>
                <c:pt idx="34726">
                  <c:v>87.4</c:v>
                </c:pt>
                <c:pt idx="34727">
                  <c:v>87.75</c:v>
                </c:pt>
                <c:pt idx="34728">
                  <c:v>95.77</c:v>
                </c:pt>
                <c:pt idx="34729">
                  <c:v>97.09</c:v>
                </c:pt>
                <c:pt idx="34730">
                  <c:v>96.79</c:v>
                </c:pt>
                <c:pt idx="34731">
                  <c:v>97.83</c:v>
                </c:pt>
                <c:pt idx="34732">
                  <c:v>98.46</c:v>
                </c:pt>
                <c:pt idx="34733">
                  <c:v>98.93</c:v>
                </c:pt>
                <c:pt idx="34734">
                  <c:v>99.48</c:v>
                </c:pt>
                <c:pt idx="34735">
                  <c:v>100.35</c:v>
                </c:pt>
                <c:pt idx="34736">
                  <c:v>100.96</c:v>
                </c:pt>
                <c:pt idx="34737">
                  <c:v>94.92</c:v>
                </c:pt>
                <c:pt idx="34738">
                  <c:v>98.99</c:v>
                </c:pt>
                <c:pt idx="34739">
                  <c:v>92.74</c:v>
                </c:pt>
                <c:pt idx="34740">
                  <c:v>91.88</c:v>
                </c:pt>
                <c:pt idx="34741">
                  <c:v>84.25</c:v>
                </c:pt>
                <c:pt idx="34742">
                  <c:v>82.39</c:v>
                </c:pt>
                <c:pt idx="34743">
                  <c:v>82.35</c:v>
                </c:pt>
                <c:pt idx="34744">
                  <c:v>82.21</c:v>
                </c:pt>
                <c:pt idx="34745">
                  <c:v>78.63</c:v>
                </c:pt>
                <c:pt idx="34746">
                  <c:v>82.35</c:v>
                </c:pt>
                <c:pt idx="34747">
                  <c:v>70.87</c:v>
                </c:pt>
                <c:pt idx="34748">
                  <c:v>62.54</c:v>
                </c:pt>
                <c:pt idx="34749">
                  <c:v>55.09</c:v>
                </c:pt>
                <c:pt idx="34750">
                  <c:v>54.12</c:v>
                </c:pt>
                <c:pt idx="34751">
                  <c:v>54.28</c:v>
                </c:pt>
                <c:pt idx="34752">
                  <c:v>52.45</c:v>
                </c:pt>
                <c:pt idx="34753">
                  <c:v>50.45</c:v>
                </c:pt>
                <c:pt idx="34754">
                  <c:v>50.72</c:v>
                </c:pt>
                <c:pt idx="34755">
                  <c:v>50.92</c:v>
                </c:pt>
                <c:pt idx="34756">
                  <c:v>51.27</c:v>
                </c:pt>
                <c:pt idx="34757">
                  <c:v>51.73</c:v>
                </c:pt>
                <c:pt idx="34758">
                  <c:v>52.26</c:v>
                </c:pt>
                <c:pt idx="34759">
                  <c:v>53.36</c:v>
                </c:pt>
                <c:pt idx="34760">
                  <c:v>56.93</c:v>
                </c:pt>
                <c:pt idx="34761">
                  <c:v>59.37</c:v>
                </c:pt>
                <c:pt idx="34762">
                  <c:v>82.11</c:v>
                </c:pt>
                <c:pt idx="34763">
                  <c:v>77.92</c:v>
                </c:pt>
                <c:pt idx="34764">
                  <c:v>79.02</c:v>
                </c:pt>
                <c:pt idx="34765">
                  <c:v>79.650000000000006</c:v>
                </c:pt>
                <c:pt idx="34766">
                  <c:v>79.83</c:v>
                </c:pt>
                <c:pt idx="34767">
                  <c:v>79.180000000000007</c:v>
                </c:pt>
                <c:pt idx="34768">
                  <c:v>74.58</c:v>
                </c:pt>
                <c:pt idx="34769">
                  <c:v>75.349999999999994</c:v>
                </c:pt>
                <c:pt idx="34770">
                  <c:v>75.11</c:v>
                </c:pt>
                <c:pt idx="34771">
                  <c:v>74.900000000000006</c:v>
                </c:pt>
                <c:pt idx="34772">
                  <c:v>79.5</c:v>
                </c:pt>
                <c:pt idx="34773">
                  <c:v>79.12</c:v>
                </c:pt>
                <c:pt idx="34774">
                  <c:v>72.36</c:v>
                </c:pt>
                <c:pt idx="34775">
                  <c:v>61.83</c:v>
                </c:pt>
                <c:pt idx="34776">
                  <c:v>62.52</c:v>
                </c:pt>
                <c:pt idx="34777">
                  <c:v>61.61</c:v>
                </c:pt>
                <c:pt idx="34778">
                  <c:v>60.1</c:v>
                </c:pt>
                <c:pt idx="34779">
                  <c:v>60.87</c:v>
                </c:pt>
                <c:pt idx="34780">
                  <c:v>61.73</c:v>
                </c:pt>
                <c:pt idx="34781">
                  <c:v>55.64</c:v>
                </c:pt>
                <c:pt idx="34782">
                  <c:v>66.489999999999995</c:v>
                </c:pt>
                <c:pt idx="34783">
                  <c:v>93.47</c:v>
                </c:pt>
                <c:pt idx="34784">
                  <c:v>91.48</c:v>
                </c:pt>
                <c:pt idx="34785">
                  <c:v>89.15</c:v>
                </c:pt>
                <c:pt idx="34786">
                  <c:v>90.17</c:v>
                </c:pt>
                <c:pt idx="34787">
                  <c:v>91.66</c:v>
                </c:pt>
                <c:pt idx="34788">
                  <c:v>93.12</c:v>
                </c:pt>
                <c:pt idx="34789">
                  <c:v>94.83</c:v>
                </c:pt>
                <c:pt idx="34790">
                  <c:v>96.57</c:v>
                </c:pt>
                <c:pt idx="34791">
                  <c:v>98.03</c:v>
                </c:pt>
                <c:pt idx="34792">
                  <c:v>92.17</c:v>
                </c:pt>
                <c:pt idx="34793">
                  <c:v>92</c:v>
                </c:pt>
                <c:pt idx="34794">
                  <c:v>91.64</c:v>
                </c:pt>
                <c:pt idx="34795">
                  <c:v>92.74</c:v>
                </c:pt>
                <c:pt idx="34796">
                  <c:v>89.5</c:v>
                </c:pt>
                <c:pt idx="34797">
                  <c:v>85.61</c:v>
                </c:pt>
                <c:pt idx="34798">
                  <c:v>74.900000000000006</c:v>
                </c:pt>
                <c:pt idx="34799">
                  <c:v>75.62</c:v>
                </c:pt>
                <c:pt idx="34800">
                  <c:v>77.849999999999994</c:v>
                </c:pt>
                <c:pt idx="34801">
                  <c:v>82.76</c:v>
                </c:pt>
                <c:pt idx="34802">
                  <c:v>83.72</c:v>
                </c:pt>
                <c:pt idx="34803">
                  <c:v>84.61</c:v>
                </c:pt>
                <c:pt idx="34804">
                  <c:v>86.43</c:v>
                </c:pt>
                <c:pt idx="34805">
                  <c:v>86.47</c:v>
                </c:pt>
                <c:pt idx="34806">
                  <c:v>82.05</c:v>
                </c:pt>
                <c:pt idx="34807">
                  <c:v>83.66</c:v>
                </c:pt>
                <c:pt idx="34808">
                  <c:v>84.74</c:v>
                </c:pt>
                <c:pt idx="34809">
                  <c:v>101.7</c:v>
                </c:pt>
                <c:pt idx="34810">
                  <c:v>102.84</c:v>
                </c:pt>
                <c:pt idx="34811">
                  <c:v>103.77</c:v>
                </c:pt>
                <c:pt idx="34812">
                  <c:v>104.75</c:v>
                </c:pt>
                <c:pt idx="34813">
                  <c:v>105.46</c:v>
                </c:pt>
                <c:pt idx="34814">
                  <c:v>106.22</c:v>
                </c:pt>
                <c:pt idx="34815">
                  <c:v>107.4</c:v>
                </c:pt>
                <c:pt idx="34816">
                  <c:v>108.54</c:v>
                </c:pt>
                <c:pt idx="34817">
                  <c:v>111.63</c:v>
                </c:pt>
                <c:pt idx="34818">
                  <c:v>104.93</c:v>
                </c:pt>
                <c:pt idx="34819">
                  <c:v>102.43</c:v>
                </c:pt>
                <c:pt idx="34820">
                  <c:v>81.459999999999994</c:v>
                </c:pt>
                <c:pt idx="34821">
                  <c:v>81.62</c:v>
                </c:pt>
                <c:pt idx="34822">
                  <c:v>88.6</c:v>
                </c:pt>
                <c:pt idx="34823">
                  <c:v>101.35</c:v>
                </c:pt>
                <c:pt idx="34824">
                  <c:v>106.15</c:v>
                </c:pt>
                <c:pt idx="34825">
                  <c:v>111.47</c:v>
                </c:pt>
                <c:pt idx="34826">
                  <c:v>106.36</c:v>
                </c:pt>
                <c:pt idx="34827">
                  <c:v>106.95</c:v>
                </c:pt>
                <c:pt idx="34828">
                  <c:v>106.26</c:v>
                </c:pt>
                <c:pt idx="34829">
                  <c:v>110.94</c:v>
                </c:pt>
                <c:pt idx="34830">
                  <c:v>105.36</c:v>
                </c:pt>
                <c:pt idx="34831">
                  <c:v>98.4</c:v>
                </c:pt>
                <c:pt idx="34832">
                  <c:v>99.82</c:v>
                </c:pt>
                <c:pt idx="34833">
                  <c:v>104.28</c:v>
                </c:pt>
                <c:pt idx="34834">
                  <c:v>105.93</c:v>
                </c:pt>
                <c:pt idx="34835">
                  <c:v>101.82</c:v>
                </c:pt>
                <c:pt idx="34836">
                  <c:v>99.76</c:v>
                </c:pt>
                <c:pt idx="34837">
                  <c:v>100.98</c:v>
                </c:pt>
                <c:pt idx="34838">
                  <c:v>100.76</c:v>
                </c:pt>
                <c:pt idx="34839">
                  <c:v>90.52</c:v>
                </c:pt>
                <c:pt idx="34840">
                  <c:v>86.87</c:v>
                </c:pt>
                <c:pt idx="34841">
                  <c:v>96.77</c:v>
                </c:pt>
                <c:pt idx="34842">
                  <c:v>99.72</c:v>
                </c:pt>
                <c:pt idx="34843">
                  <c:v>99.88</c:v>
                </c:pt>
                <c:pt idx="34844">
                  <c:v>99.94</c:v>
                </c:pt>
                <c:pt idx="34845">
                  <c:v>98.5</c:v>
                </c:pt>
                <c:pt idx="34846">
                  <c:v>98.17</c:v>
                </c:pt>
                <c:pt idx="34847">
                  <c:v>98.17</c:v>
                </c:pt>
                <c:pt idx="34848">
                  <c:v>90.58</c:v>
                </c:pt>
                <c:pt idx="34849">
                  <c:v>90.42</c:v>
                </c:pt>
                <c:pt idx="34850">
                  <c:v>96.32</c:v>
                </c:pt>
                <c:pt idx="34851">
                  <c:v>97.46</c:v>
                </c:pt>
                <c:pt idx="34852">
                  <c:v>97.24</c:v>
                </c:pt>
                <c:pt idx="34853">
                  <c:v>98.4</c:v>
                </c:pt>
                <c:pt idx="34854">
                  <c:v>96.24</c:v>
                </c:pt>
                <c:pt idx="34855">
                  <c:v>94.47</c:v>
                </c:pt>
                <c:pt idx="34856">
                  <c:v>93.43</c:v>
                </c:pt>
                <c:pt idx="34857">
                  <c:v>94.96</c:v>
                </c:pt>
                <c:pt idx="34858">
                  <c:v>96.12</c:v>
                </c:pt>
                <c:pt idx="34859">
                  <c:v>97.48</c:v>
                </c:pt>
                <c:pt idx="34860">
                  <c:v>98.8</c:v>
                </c:pt>
                <c:pt idx="34861">
                  <c:v>93.29</c:v>
                </c:pt>
                <c:pt idx="34862">
                  <c:v>88.58</c:v>
                </c:pt>
                <c:pt idx="34863">
                  <c:v>89.87</c:v>
                </c:pt>
                <c:pt idx="34864">
                  <c:v>95.63</c:v>
                </c:pt>
                <c:pt idx="34865">
                  <c:v>100.7</c:v>
                </c:pt>
                <c:pt idx="34866">
                  <c:v>100.74</c:v>
                </c:pt>
                <c:pt idx="34867">
                  <c:v>101.43</c:v>
                </c:pt>
                <c:pt idx="34868">
                  <c:v>96.08</c:v>
                </c:pt>
                <c:pt idx="34869">
                  <c:v>96.77</c:v>
                </c:pt>
                <c:pt idx="34870">
                  <c:v>91.31</c:v>
                </c:pt>
                <c:pt idx="34871">
                  <c:v>95.06</c:v>
                </c:pt>
                <c:pt idx="34872">
                  <c:v>88.77</c:v>
                </c:pt>
                <c:pt idx="34873">
                  <c:v>86.18</c:v>
                </c:pt>
                <c:pt idx="34874">
                  <c:v>86.43</c:v>
                </c:pt>
                <c:pt idx="34875">
                  <c:v>86.79</c:v>
                </c:pt>
                <c:pt idx="34876">
                  <c:v>89.13</c:v>
                </c:pt>
                <c:pt idx="34877">
                  <c:v>89.3</c:v>
                </c:pt>
                <c:pt idx="34878">
                  <c:v>90.21</c:v>
                </c:pt>
                <c:pt idx="34879">
                  <c:v>82.58</c:v>
                </c:pt>
                <c:pt idx="34880">
                  <c:v>79.91</c:v>
                </c:pt>
                <c:pt idx="34881">
                  <c:v>81.78</c:v>
                </c:pt>
                <c:pt idx="34882">
                  <c:v>80.73</c:v>
                </c:pt>
                <c:pt idx="34883">
                  <c:v>89.68</c:v>
                </c:pt>
                <c:pt idx="34884">
                  <c:v>98.54</c:v>
                </c:pt>
                <c:pt idx="34885">
                  <c:v>101.17</c:v>
                </c:pt>
                <c:pt idx="34886">
                  <c:v>99.15</c:v>
                </c:pt>
                <c:pt idx="34887">
                  <c:v>94.1</c:v>
                </c:pt>
                <c:pt idx="34888">
                  <c:v>93.88</c:v>
                </c:pt>
                <c:pt idx="34889">
                  <c:v>98.38</c:v>
                </c:pt>
                <c:pt idx="34890">
                  <c:v>99.01</c:v>
                </c:pt>
                <c:pt idx="34891">
                  <c:v>100.03</c:v>
                </c:pt>
                <c:pt idx="34892">
                  <c:v>101.21</c:v>
                </c:pt>
                <c:pt idx="34893">
                  <c:v>102.29</c:v>
                </c:pt>
                <c:pt idx="34894">
                  <c:v>103.55</c:v>
                </c:pt>
                <c:pt idx="34895">
                  <c:v>103.1</c:v>
                </c:pt>
                <c:pt idx="34896">
                  <c:v>99.72</c:v>
                </c:pt>
                <c:pt idx="34897">
                  <c:v>94.06</c:v>
                </c:pt>
                <c:pt idx="34898">
                  <c:v>93.86</c:v>
                </c:pt>
                <c:pt idx="34899">
                  <c:v>91.66</c:v>
                </c:pt>
                <c:pt idx="34900">
                  <c:v>90.72</c:v>
                </c:pt>
                <c:pt idx="34901">
                  <c:v>90.64</c:v>
                </c:pt>
                <c:pt idx="34902">
                  <c:v>91.86</c:v>
                </c:pt>
                <c:pt idx="34903">
                  <c:v>91.9</c:v>
                </c:pt>
                <c:pt idx="34904">
                  <c:v>92.09</c:v>
                </c:pt>
                <c:pt idx="34905">
                  <c:v>89.46</c:v>
                </c:pt>
                <c:pt idx="34906">
                  <c:v>90.09</c:v>
                </c:pt>
                <c:pt idx="34907">
                  <c:v>91.98</c:v>
                </c:pt>
                <c:pt idx="34908">
                  <c:v>92.64</c:v>
                </c:pt>
                <c:pt idx="34909">
                  <c:v>90.91</c:v>
                </c:pt>
                <c:pt idx="34910">
                  <c:v>91.03</c:v>
                </c:pt>
                <c:pt idx="34911">
                  <c:v>91.33</c:v>
                </c:pt>
                <c:pt idx="34912">
                  <c:v>91.74</c:v>
                </c:pt>
                <c:pt idx="34913">
                  <c:v>88.6</c:v>
                </c:pt>
                <c:pt idx="34914">
                  <c:v>82.68</c:v>
                </c:pt>
                <c:pt idx="34915">
                  <c:v>83.19</c:v>
                </c:pt>
                <c:pt idx="34916">
                  <c:v>84.02</c:v>
                </c:pt>
                <c:pt idx="34917">
                  <c:v>85.06</c:v>
                </c:pt>
                <c:pt idx="34918">
                  <c:v>86.51</c:v>
                </c:pt>
                <c:pt idx="34919">
                  <c:v>88.14</c:v>
                </c:pt>
                <c:pt idx="34920">
                  <c:v>93.08</c:v>
                </c:pt>
                <c:pt idx="34921">
                  <c:v>94.79</c:v>
                </c:pt>
                <c:pt idx="34922">
                  <c:v>93.31</c:v>
                </c:pt>
                <c:pt idx="34923">
                  <c:v>81.849999999999994</c:v>
                </c:pt>
                <c:pt idx="34924">
                  <c:v>88.5</c:v>
                </c:pt>
                <c:pt idx="34925">
                  <c:v>91.62</c:v>
                </c:pt>
                <c:pt idx="34926">
                  <c:v>96.12</c:v>
                </c:pt>
                <c:pt idx="34927">
                  <c:v>104.34</c:v>
                </c:pt>
                <c:pt idx="34928">
                  <c:v>105.52</c:v>
                </c:pt>
                <c:pt idx="34929">
                  <c:v>107.29</c:v>
                </c:pt>
                <c:pt idx="34930">
                  <c:v>109.17</c:v>
                </c:pt>
                <c:pt idx="34931">
                  <c:v>111</c:v>
                </c:pt>
                <c:pt idx="34932">
                  <c:v>91.84</c:v>
                </c:pt>
                <c:pt idx="34933">
                  <c:v>85.79</c:v>
                </c:pt>
                <c:pt idx="34934">
                  <c:v>81.36</c:v>
                </c:pt>
                <c:pt idx="34935">
                  <c:v>75.86</c:v>
                </c:pt>
                <c:pt idx="34936">
                  <c:v>73.13</c:v>
                </c:pt>
                <c:pt idx="34937">
                  <c:v>75.72</c:v>
                </c:pt>
                <c:pt idx="34938">
                  <c:v>91.74</c:v>
                </c:pt>
                <c:pt idx="34939">
                  <c:v>92.72</c:v>
                </c:pt>
                <c:pt idx="34940">
                  <c:v>101.29</c:v>
                </c:pt>
                <c:pt idx="34941">
                  <c:v>101.94</c:v>
                </c:pt>
                <c:pt idx="34942">
                  <c:v>102.61</c:v>
                </c:pt>
                <c:pt idx="34943">
                  <c:v>102.92</c:v>
                </c:pt>
                <c:pt idx="34944">
                  <c:v>103.26</c:v>
                </c:pt>
                <c:pt idx="34945">
                  <c:v>95.22</c:v>
                </c:pt>
                <c:pt idx="34946">
                  <c:v>80.97</c:v>
                </c:pt>
                <c:pt idx="34947">
                  <c:v>79.08</c:v>
                </c:pt>
                <c:pt idx="34948">
                  <c:v>76.39</c:v>
                </c:pt>
                <c:pt idx="34949">
                  <c:v>76.709999999999994</c:v>
                </c:pt>
                <c:pt idx="34950">
                  <c:v>77.22</c:v>
                </c:pt>
                <c:pt idx="34951">
                  <c:v>75.349999999999994</c:v>
                </c:pt>
                <c:pt idx="34952">
                  <c:v>90.25</c:v>
                </c:pt>
                <c:pt idx="34953">
                  <c:v>87.87</c:v>
                </c:pt>
                <c:pt idx="34954">
                  <c:v>85.82</c:v>
                </c:pt>
                <c:pt idx="34955">
                  <c:v>84.76</c:v>
                </c:pt>
                <c:pt idx="34956">
                  <c:v>88.08</c:v>
                </c:pt>
                <c:pt idx="34957">
                  <c:v>89.22</c:v>
                </c:pt>
                <c:pt idx="34958">
                  <c:v>89.58</c:v>
                </c:pt>
                <c:pt idx="34959">
                  <c:v>89.72</c:v>
                </c:pt>
                <c:pt idx="34960">
                  <c:v>90.03</c:v>
                </c:pt>
                <c:pt idx="34961">
                  <c:v>90.38</c:v>
                </c:pt>
                <c:pt idx="34962">
                  <c:v>88.46</c:v>
                </c:pt>
                <c:pt idx="34963">
                  <c:v>89.81</c:v>
                </c:pt>
                <c:pt idx="34964">
                  <c:v>93.45</c:v>
                </c:pt>
                <c:pt idx="34965">
                  <c:v>95.79</c:v>
                </c:pt>
                <c:pt idx="34966">
                  <c:v>95.16</c:v>
                </c:pt>
                <c:pt idx="34967">
                  <c:v>87.36</c:v>
                </c:pt>
                <c:pt idx="34968">
                  <c:v>85.69</c:v>
                </c:pt>
                <c:pt idx="34969">
                  <c:v>85.2</c:v>
                </c:pt>
                <c:pt idx="34970">
                  <c:v>63.75</c:v>
                </c:pt>
                <c:pt idx="34971">
                  <c:v>61.04</c:v>
                </c:pt>
                <c:pt idx="34972">
                  <c:v>58.23</c:v>
                </c:pt>
                <c:pt idx="34973">
                  <c:v>58.98</c:v>
                </c:pt>
                <c:pt idx="34974">
                  <c:v>60</c:v>
                </c:pt>
                <c:pt idx="34975">
                  <c:v>61.08</c:v>
                </c:pt>
                <c:pt idx="34976">
                  <c:v>61.26</c:v>
                </c:pt>
                <c:pt idx="34977">
                  <c:v>62.61</c:v>
                </c:pt>
                <c:pt idx="34978">
                  <c:v>63.54</c:v>
                </c:pt>
                <c:pt idx="34979">
                  <c:v>60.55</c:v>
                </c:pt>
                <c:pt idx="34980">
                  <c:v>56.7</c:v>
                </c:pt>
                <c:pt idx="34981">
                  <c:v>50.55</c:v>
                </c:pt>
                <c:pt idx="34982">
                  <c:v>47.95</c:v>
                </c:pt>
                <c:pt idx="34983">
                  <c:v>48.31</c:v>
                </c:pt>
                <c:pt idx="34984">
                  <c:v>48.82</c:v>
                </c:pt>
                <c:pt idx="34985">
                  <c:v>49.64</c:v>
                </c:pt>
                <c:pt idx="34986">
                  <c:v>44.83</c:v>
                </c:pt>
                <c:pt idx="34987">
                  <c:v>34.81</c:v>
                </c:pt>
                <c:pt idx="34988">
                  <c:v>34.79</c:v>
                </c:pt>
                <c:pt idx="34989">
                  <c:v>31.434999999999999</c:v>
                </c:pt>
                <c:pt idx="34990">
                  <c:v>31.17</c:v>
                </c:pt>
                <c:pt idx="34991">
                  <c:v>31.047999999999998</c:v>
                </c:pt>
                <c:pt idx="34992">
                  <c:v>43.61</c:v>
                </c:pt>
                <c:pt idx="34993">
                  <c:v>41.59</c:v>
                </c:pt>
                <c:pt idx="34994">
                  <c:v>40.19</c:v>
                </c:pt>
                <c:pt idx="34995">
                  <c:v>39.78</c:v>
                </c:pt>
                <c:pt idx="34996">
                  <c:v>40.64</c:v>
                </c:pt>
                <c:pt idx="34997">
                  <c:v>40.74</c:v>
                </c:pt>
                <c:pt idx="34998">
                  <c:v>41.7</c:v>
                </c:pt>
                <c:pt idx="34999">
                  <c:v>41.96</c:v>
                </c:pt>
                <c:pt idx="35000">
                  <c:v>41.82</c:v>
                </c:pt>
                <c:pt idx="35001">
                  <c:v>41.78</c:v>
                </c:pt>
                <c:pt idx="35002">
                  <c:v>41.82</c:v>
                </c:pt>
                <c:pt idx="35003">
                  <c:v>41.51</c:v>
                </c:pt>
                <c:pt idx="35004">
                  <c:v>54.32</c:v>
                </c:pt>
                <c:pt idx="35005">
                  <c:v>61.24</c:v>
                </c:pt>
                <c:pt idx="35006">
                  <c:v>56.29</c:v>
                </c:pt>
                <c:pt idx="35007">
                  <c:v>50.65</c:v>
                </c:pt>
                <c:pt idx="35008">
                  <c:v>51.49</c:v>
                </c:pt>
                <c:pt idx="35009">
                  <c:v>52.36</c:v>
                </c:pt>
                <c:pt idx="35010">
                  <c:v>53.04</c:v>
                </c:pt>
                <c:pt idx="35011">
                  <c:v>53.71</c:v>
                </c:pt>
                <c:pt idx="35012">
                  <c:v>76.98</c:v>
                </c:pt>
                <c:pt idx="35013">
                  <c:v>75.25</c:v>
                </c:pt>
                <c:pt idx="35014">
                  <c:v>75.39</c:v>
                </c:pt>
                <c:pt idx="35015">
                  <c:v>75</c:v>
                </c:pt>
                <c:pt idx="35016">
                  <c:v>75.290000000000006</c:v>
                </c:pt>
                <c:pt idx="35017">
                  <c:v>75.290000000000006</c:v>
                </c:pt>
                <c:pt idx="35018">
                  <c:v>73.91</c:v>
                </c:pt>
                <c:pt idx="35019">
                  <c:v>67.88</c:v>
                </c:pt>
                <c:pt idx="35020">
                  <c:v>67.33</c:v>
                </c:pt>
                <c:pt idx="35021">
                  <c:v>67.7</c:v>
                </c:pt>
                <c:pt idx="35022">
                  <c:v>67.55</c:v>
                </c:pt>
                <c:pt idx="35023">
                  <c:v>66.17</c:v>
                </c:pt>
                <c:pt idx="35024">
                  <c:v>66.41</c:v>
                </c:pt>
                <c:pt idx="35025">
                  <c:v>78.12</c:v>
                </c:pt>
                <c:pt idx="35026">
                  <c:v>88.75</c:v>
                </c:pt>
                <c:pt idx="35027">
                  <c:v>89.26</c:v>
                </c:pt>
                <c:pt idx="35028">
                  <c:v>89.77</c:v>
                </c:pt>
                <c:pt idx="35029">
                  <c:v>90.48</c:v>
                </c:pt>
                <c:pt idx="35030">
                  <c:v>94.45</c:v>
                </c:pt>
                <c:pt idx="35031">
                  <c:v>92.88</c:v>
                </c:pt>
                <c:pt idx="35032">
                  <c:v>93.21</c:v>
                </c:pt>
                <c:pt idx="35033">
                  <c:v>90.01</c:v>
                </c:pt>
                <c:pt idx="35034">
                  <c:v>93.43</c:v>
                </c:pt>
                <c:pt idx="35035">
                  <c:v>95.83</c:v>
                </c:pt>
                <c:pt idx="35036">
                  <c:v>95.89</c:v>
                </c:pt>
                <c:pt idx="35037">
                  <c:v>95.65</c:v>
                </c:pt>
                <c:pt idx="35038">
                  <c:v>94.65</c:v>
                </c:pt>
                <c:pt idx="35039">
                  <c:v>95.32</c:v>
                </c:pt>
                <c:pt idx="35040">
                  <c:v>96.63</c:v>
                </c:pt>
                <c:pt idx="35041">
                  <c:v>97.68</c:v>
                </c:pt>
                <c:pt idx="35042">
                  <c:v>98.83</c:v>
                </c:pt>
                <c:pt idx="35043">
                  <c:v>101.7</c:v>
                </c:pt>
                <c:pt idx="35044">
                  <c:v>103.04</c:v>
                </c:pt>
                <c:pt idx="35045">
                  <c:v>99.52</c:v>
                </c:pt>
                <c:pt idx="35046">
                  <c:v>105.1</c:v>
                </c:pt>
                <c:pt idx="35047">
                  <c:v>105.42</c:v>
                </c:pt>
                <c:pt idx="35048">
                  <c:v>109.45</c:v>
                </c:pt>
                <c:pt idx="35049">
                  <c:v>107.97</c:v>
                </c:pt>
                <c:pt idx="35050">
                  <c:v>109.43</c:v>
                </c:pt>
                <c:pt idx="35051">
                  <c:v>108.96</c:v>
                </c:pt>
                <c:pt idx="35052">
                  <c:v>106.07</c:v>
                </c:pt>
                <c:pt idx="35053">
                  <c:v>109.55</c:v>
                </c:pt>
                <c:pt idx="35054">
                  <c:v>106.4</c:v>
                </c:pt>
                <c:pt idx="35055">
                  <c:v>103.37</c:v>
                </c:pt>
                <c:pt idx="35056">
                  <c:v>104.71</c:v>
                </c:pt>
                <c:pt idx="35057">
                  <c:v>99.31</c:v>
                </c:pt>
                <c:pt idx="35058">
                  <c:v>100.13</c:v>
                </c:pt>
                <c:pt idx="35059">
                  <c:v>103.94</c:v>
                </c:pt>
                <c:pt idx="35060">
                  <c:v>102.75</c:v>
                </c:pt>
                <c:pt idx="35061">
                  <c:v>101.23</c:v>
                </c:pt>
                <c:pt idx="35062">
                  <c:v>103.51</c:v>
                </c:pt>
                <c:pt idx="35063">
                  <c:v>102.51</c:v>
                </c:pt>
                <c:pt idx="35064">
                  <c:v>105.32</c:v>
                </c:pt>
                <c:pt idx="35065">
                  <c:v>109.45</c:v>
                </c:pt>
                <c:pt idx="35066">
                  <c:v>111.81</c:v>
                </c:pt>
                <c:pt idx="35067">
                  <c:v>113.77</c:v>
                </c:pt>
                <c:pt idx="35068">
                  <c:v>108.52</c:v>
                </c:pt>
                <c:pt idx="35069">
                  <c:v>107.97</c:v>
                </c:pt>
                <c:pt idx="35070">
                  <c:v>98.85</c:v>
                </c:pt>
                <c:pt idx="35071">
                  <c:v>102.88</c:v>
                </c:pt>
                <c:pt idx="35072">
                  <c:v>88.24</c:v>
                </c:pt>
                <c:pt idx="35073">
                  <c:v>89.48</c:v>
                </c:pt>
                <c:pt idx="35074">
                  <c:v>85.45</c:v>
                </c:pt>
                <c:pt idx="35075">
                  <c:v>84.19</c:v>
                </c:pt>
                <c:pt idx="35076">
                  <c:v>82.82</c:v>
                </c:pt>
                <c:pt idx="35077">
                  <c:v>104.3</c:v>
                </c:pt>
                <c:pt idx="35078">
                  <c:v>97.26</c:v>
                </c:pt>
                <c:pt idx="35079">
                  <c:v>94.41</c:v>
                </c:pt>
                <c:pt idx="35080">
                  <c:v>95.08</c:v>
                </c:pt>
                <c:pt idx="35081">
                  <c:v>92.47</c:v>
                </c:pt>
                <c:pt idx="35082">
                  <c:v>90.38</c:v>
                </c:pt>
                <c:pt idx="35083">
                  <c:v>87.4</c:v>
                </c:pt>
                <c:pt idx="35084">
                  <c:v>86.26</c:v>
                </c:pt>
                <c:pt idx="35085">
                  <c:v>86.67</c:v>
                </c:pt>
                <c:pt idx="35086">
                  <c:v>88.22</c:v>
                </c:pt>
                <c:pt idx="35087">
                  <c:v>89.97</c:v>
                </c:pt>
                <c:pt idx="35088">
                  <c:v>91.68</c:v>
                </c:pt>
                <c:pt idx="35089">
                  <c:v>99.05</c:v>
                </c:pt>
                <c:pt idx="35090">
                  <c:v>101.06</c:v>
                </c:pt>
                <c:pt idx="35091">
                  <c:v>102.57</c:v>
                </c:pt>
                <c:pt idx="35092">
                  <c:v>103.87</c:v>
                </c:pt>
                <c:pt idx="35093">
                  <c:v>104.99</c:v>
                </c:pt>
                <c:pt idx="35094">
                  <c:v>106.11</c:v>
                </c:pt>
                <c:pt idx="35095">
                  <c:v>107.15</c:v>
                </c:pt>
                <c:pt idx="35096">
                  <c:v>108.33</c:v>
                </c:pt>
                <c:pt idx="35097">
                  <c:v>109.47</c:v>
                </c:pt>
                <c:pt idx="35098">
                  <c:v>110.43</c:v>
                </c:pt>
                <c:pt idx="35099">
                  <c:v>111.47</c:v>
                </c:pt>
                <c:pt idx="35100">
                  <c:v>112.28</c:v>
                </c:pt>
                <c:pt idx="35101">
                  <c:v>108.86</c:v>
                </c:pt>
                <c:pt idx="35102">
                  <c:v>107.82</c:v>
                </c:pt>
                <c:pt idx="35103">
                  <c:v>109.66</c:v>
                </c:pt>
                <c:pt idx="35104">
                  <c:v>109.39</c:v>
                </c:pt>
                <c:pt idx="35105">
                  <c:v>105.08</c:v>
                </c:pt>
                <c:pt idx="35106">
                  <c:v>106.17</c:v>
                </c:pt>
                <c:pt idx="35107">
                  <c:v>106.81</c:v>
                </c:pt>
                <c:pt idx="35108">
                  <c:v>103.06</c:v>
                </c:pt>
                <c:pt idx="35109">
                  <c:v>100.49</c:v>
                </c:pt>
                <c:pt idx="35110">
                  <c:v>100.66</c:v>
                </c:pt>
                <c:pt idx="35111">
                  <c:v>101.86</c:v>
                </c:pt>
                <c:pt idx="35112">
                  <c:v>104.42</c:v>
                </c:pt>
                <c:pt idx="35113">
                  <c:v>99.25</c:v>
                </c:pt>
                <c:pt idx="35114">
                  <c:v>99.6</c:v>
                </c:pt>
                <c:pt idx="35115">
                  <c:v>100.78</c:v>
                </c:pt>
                <c:pt idx="35116">
                  <c:v>89.6</c:v>
                </c:pt>
                <c:pt idx="35117">
                  <c:v>86.2</c:v>
                </c:pt>
                <c:pt idx="35118">
                  <c:v>93.45</c:v>
                </c:pt>
                <c:pt idx="35119">
                  <c:v>98.36</c:v>
                </c:pt>
                <c:pt idx="35120">
                  <c:v>99.54</c:v>
                </c:pt>
                <c:pt idx="35121">
                  <c:v>98.32</c:v>
                </c:pt>
                <c:pt idx="35122">
                  <c:v>100.21</c:v>
                </c:pt>
                <c:pt idx="35123">
                  <c:v>103.81</c:v>
                </c:pt>
                <c:pt idx="35124">
                  <c:v>106.46</c:v>
                </c:pt>
                <c:pt idx="35125">
                  <c:v>108.01</c:v>
                </c:pt>
                <c:pt idx="35126">
                  <c:v>109.72</c:v>
                </c:pt>
                <c:pt idx="35127">
                  <c:v>112.26</c:v>
                </c:pt>
                <c:pt idx="35128">
                  <c:v>114.97</c:v>
                </c:pt>
                <c:pt idx="35129">
                  <c:v>117.76</c:v>
                </c:pt>
                <c:pt idx="35130">
                  <c:v>120.35</c:v>
                </c:pt>
                <c:pt idx="35131">
                  <c:v>114.79</c:v>
                </c:pt>
                <c:pt idx="35132">
                  <c:v>124.54</c:v>
                </c:pt>
                <c:pt idx="35133">
                  <c:v>123.81</c:v>
                </c:pt>
                <c:pt idx="35134">
                  <c:v>106.87</c:v>
                </c:pt>
                <c:pt idx="35135">
                  <c:v>101.84</c:v>
                </c:pt>
                <c:pt idx="35136">
                  <c:v>95.22</c:v>
                </c:pt>
                <c:pt idx="35137">
                  <c:v>92.45</c:v>
                </c:pt>
                <c:pt idx="35138">
                  <c:v>93.37</c:v>
                </c:pt>
                <c:pt idx="35139">
                  <c:v>86.26</c:v>
                </c:pt>
                <c:pt idx="35140">
                  <c:v>87.53</c:v>
                </c:pt>
                <c:pt idx="35141">
                  <c:v>86.32</c:v>
                </c:pt>
                <c:pt idx="35142">
                  <c:v>84.39</c:v>
                </c:pt>
                <c:pt idx="35143">
                  <c:v>88.65</c:v>
                </c:pt>
                <c:pt idx="35144">
                  <c:v>82.05</c:v>
                </c:pt>
                <c:pt idx="35145">
                  <c:v>74.7</c:v>
                </c:pt>
                <c:pt idx="35146">
                  <c:v>71.58</c:v>
                </c:pt>
                <c:pt idx="35147">
                  <c:v>70.91</c:v>
                </c:pt>
                <c:pt idx="35148">
                  <c:v>68.27</c:v>
                </c:pt>
                <c:pt idx="35149">
                  <c:v>77.39</c:v>
                </c:pt>
                <c:pt idx="35150">
                  <c:v>89.81</c:v>
                </c:pt>
                <c:pt idx="35151">
                  <c:v>94.08</c:v>
                </c:pt>
                <c:pt idx="35152">
                  <c:v>92.94</c:v>
                </c:pt>
                <c:pt idx="35153">
                  <c:v>92.98</c:v>
                </c:pt>
                <c:pt idx="35154">
                  <c:v>89.89</c:v>
                </c:pt>
                <c:pt idx="35155">
                  <c:v>85.92</c:v>
                </c:pt>
                <c:pt idx="35156">
                  <c:v>85.59</c:v>
                </c:pt>
                <c:pt idx="35157">
                  <c:v>79.3</c:v>
                </c:pt>
                <c:pt idx="35158">
                  <c:v>70.61</c:v>
                </c:pt>
                <c:pt idx="35159">
                  <c:v>55.32</c:v>
                </c:pt>
                <c:pt idx="35160">
                  <c:v>72.58</c:v>
                </c:pt>
                <c:pt idx="35161">
                  <c:v>70.28</c:v>
                </c:pt>
                <c:pt idx="35162">
                  <c:v>69.959999999999994</c:v>
                </c:pt>
                <c:pt idx="35163">
                  <c:v>69.89</c:v>
                </c:pt>
                <c:pt idx="35164">
                  <c:v>69.63</c:v>
                </c:pt>
                <c:pt idx="35165">
                  <c:v>69.59</c:v>
                </c:pt>
                <c:pt idx="35166">
                  <c:v>62.48</c:v>
                </c:pt>
                <c:pt idx="35167">
                  <c:v>46.44</c:v>
                </c:pt>
                <c:pt idx="35168">
                  <c:v>46.7</c:v>
                </c:pt>
                <c:pt idx="35169">
                  <c:v>36.81</c:v>
                </c:pt>
                <c:pt idx="35170">
                  <c:v>38.44</c:v>
                </c:pt>
                <c:pt idx="35171">
                  <c:v>59.8</c:v>
                </c:pt>
                <c:pt idx="35172">
                  <c:v>57.56</c:v>
                </c:pt>
                <c:pt idx="35173">
                  <c:v>58</c:v>
                </c:pt>
                <c:pt idx="35174">
                  <c:v>57.74</c:v>
                </c:pt>
                <c:pt idx="35175">
                  <c:v>57.45</c:v>
                </c:pt>
                <c:pt idx="35176">
                  <c:v>57.27</c:v>
                </c:pt>
                <c:pt idx="35177">
                  <c:v>57.31</c:v>
                </c:pt>
                <c:pt idx="35178">
                  <c:v>48.82</c:v>
                </c:pt>
                <c:pt idx="35179">
                  <c:v>46.34</c:v>
                </c:pt>
                <c:pt idx="35180">
                  <c:v>45.99</c:v>
                </c:pt>
                <c:pt idx="35181">
                  <c:v>45.79</c:v>
                </c:pt>
                <c:pt idx="35182">
                  <c:v>45.71</c:v>
                </c:pt>
                <c:pt idx="35183">
                  <c:v>45.65</c:v>
                </c:pt>
                <c:pt idx="35184">
                  <c:v>58.07</c:v>
                </c:pt>
                <c:pt idx="35185">
                  <c:v>59.33</c:v>
                </c:pt>
                <c:pt idx="35186">
                  <c:v>53.59</c:v>
                </c:pt>
                <c:pt idx="35187">
                  <c:v>52.34</c:v>
                </c:pt>
                <c:pt idx="35188">
                  <c:v>52.65</c:v>
                </c:pt>
                <c:pt idx="35189">
                  <c:v>49.66</c:v>
                </c:pt>
                <c:pt idx="35190">
                  <c:v>45.93</c:v>
                </c:pt>
                <c:pt idx="35191">
                  <c:v>46.05</c:v>
                </c:pt>
                <c:pt idx="35192">
                  <c:v>46.13</c:v>
                </c:pt>
                <c:pt idx="35193">
                  <c:v>46.28</c:v>
                </c:pt>
                <c:pt idx="35194">
                  <c:v>46.42</c:v>
                </c:pt>
                <c:pt idx="35195">
                  <c:v>58.09</c:v>
                </c:pt>
                <c:pt idx="35196">
                  <c:v>67</c:v>
                </c:pt>
                <c:pt idx="35197">
                  <c:v>67.31</c:v>
                </c:pt>
                <c:pt idx="35198">
                  <c:v>67.510000000000005</c:v>
                </c:pt>
                <c:pt idx="35199">
                  <c:v>68.650000000000006</c:v>
                </c:pt>
                <c:pt idx="35200">
                  <c:v>72.260000000000005</c:v>
                </c:pt>
                <c:pt idx="35201">
                  <c:v>70.73</c:v>
                </c:pt>
                <c:pt idx="35202">
                  <c:v>66.56</c:v>
                </c:pt>
                <c:pt idx="35203">
                  <c:v>66.760000000000005</c:v>
                </c:pt>
                <c:pt idx="35204">
                  <c:v>84.37</c:v>
                </c:pt>
                <c:pt idx="35205">
                  <c:v>85.14</c:v>
                </c:pt>
                <c:pt idx="35206">
                  <c:v>78.16</c:v>
                </c:pt>
                <c:pt idx="35207">
                  <c:v>73.680000000000007</c:v>
                </c:pt>
                <c:pt idx="35208">
                  <c:v>74.150000000000006</c:v>
                </c:pt>
                <c:pt idx="35209">
                  <c:v>74.78</c:v>
                </c:pt>
                <c:pt idx="35210">
                  <c:v>73.23</c:v>
                </c:pt>
                <c:pt idx="35211">
                  <c:v>74.19</c:v>
                </c:pt>
                <c:pt idx="35212">
                  <c:v>75.25</c:v>
                </c:pt>
                <c:pt idx="35213">
                  <c:v>72.680000000000007</c:v>
                </c:pt>
                <c:pt idx="35214">
                  <c:v>75</c:v>
                </c:pt>
                <c:pt idx="35215">
                  <c:v>72.64</c:v>
                </c:pt>
                <c:pt idx="35216">
                  <c:v>69.14</c:v>
                </c:pt>
                <c:pt idx="35217">
                  <c:v>69.55</c:v>
                </c:pt>
                <c:pt idx="35218">
                  <c:v>70.28</c:v>
                </c:pt>
                <c:pt idx="35219">
                  <c:v>70.89</c:v>
                </c:pt>
                <c:pt idx="35220">
                  <c:v>71.42</c:v>
                </c:pt>
                <c:pt idx="35221">
                  <c:v>72.05</c:v>
                </c:pt>
                <c:pt idx="35222">
                  <c:v>72.7</c:v>
                </c:pt>
                <c:pt idx="35223">
                  <c:v>73.400000000000006</c:v>
                </c:pt>
                <c:pt idx="35224">
                  <c:v>73.95</c:v>
                </c:pt>
                <c:pt idx="35225">
                  <c:v>74.27</c:v>
                </c:pt>
                <c:pt idx="35226">
                  <c:v>74.48</c:v>
                </c:pt>
                <c:pt idx="35227">
                  <c:v>74.680000000000007</c:v>
                </c:pt>
                <c:pt idx="35228">
                  <c:v>67.13</c:v>
                </c:pt>
                <c:pt idx="35229">
                  <c:v>65.86</c:v>
                </c:pt>
                <c:pt idx="35230">
                  <c:v>66.92</c:v>
                </c:pt>
                <c:pt idx="35231">
                  <c:v>67.72</c:v>
                </c:pt>
                <c:pt idx="35232">
                  <c:v>68.47</c:v>
                </c:pt>
                <c:pt idx="35233">
                  <c:v>65.33</c:v>
                </c:pt>
                <c:pt idx="35234">
                  <c:v>50.51</c:v>
                </c:pt>
                <c:pt idx="35235">
                  <c:v>53.04</c:v>
                </c:pt>
                <c:pt idx="35236">
                  <c:v>53.38</c:v>
                </c:pt>
                <c:pt idx="35237">
                  <c:v>52.24</c:v>
                </c:pt>
                <c:pt idx="35238">
                  <c:v>52.2</c:v>
                </c:pt>
                <c:pt idx="35239">
                  <c:v>41.11</c:v>
                </c:pt>
                <c:pt idx="35240">
                  <c:v>30.457999999999998</c:v>
                </c:pt>
                <c:pt idx="35241">
                  <c:v>30.518999999999998</c:v>
                </c:pt>
                <c:pt idx="35242">
                  <c:v>30.6</c:v>
                </c:pt>
                <c:pt idx="35243">
                  <c:v>30.620999999999999</c:v>
                </c:pt>
                <c:pt idx="35244">
                  <c:v>30.478000000000002</c:v>
                </c:pt>
                <c:pt idx="35245">
                  <c:v>29.928000000000001</c:v>
                </c:pt>
                <c:pt idx="35246">
                  <c:v>29.949000000000002</c:v>
                </c:pt>
                <c:pt idx="35247">
                  <c:v>29.949000000000002</c:v>
                </c:pt>
                <c:pt idx="35248">
                  <c:v>29.969000000000001</c:v>
                </c:pt>
                <c:pt idx="35249">
                  <c:v>29.99</c:v>
                </c:pt>
                <c:pt idx="35250">
                  <c:v>30.01</c:v>
                </c:pt>
                <c:pt idx="35251">
                  <c:v>30.01</c:v>
                </c:pt>
                <c:pt idx="35252">
                  <c:v>30.03</c:v>
                </c:pt>
                <c:pt idx="35253">
                  <c:v>30.050999999999998</c:v>
                </c:pt>
                <c:pt idx="35254">
                  <c:v>30.050999999999998</c:v>
                </c:pt>
                <c:pt idx="35255">
                  <c:v>30.050999999999998</c:v>
                </c:pt>
                <c:pt idx="35256">
                  <c:v>30.071000000000002</c:v>
                </c:pt>
                <c:pt idx="35257">
                  <c:v>30.01</c:v>
                </c:pt>
                <c:pt idx="35258">
                  <c:v>37.83</c:v>
                </c:pt>
                <c:pt idx="35259">
                  <c:v>46.46</c:v>
                </c:pt>
                <c:pt idx="35260">
                  <c:v>40.35</c:v>
                </c:pt>
                <c:pt idx="35261">
                  <c:v>40.29</c:v>
                </c:pt>
                <c:pt idx="35262">
                  <c:v>40.229999999999997</c:v>
                </c:pt>
                <c:pt idx="35263">
                  <c:v>40.270000000000003</c:v>
                </c:pt>
                <c:pt idx="35264">
                  <c:v>40.19</c:v>
                </c:pt>
                <c:pt idx="35265">
                  <c:v>50.39</c:v>
                </c:pt>
                <c:pt idx="35266">
                  <c:v>53.57</c:v>
                </c:pt>
                <c:pt idx="35267">
                  <c:v>53.61</c:v>
                </c:pt>
                <c:pt idx="35268">
                  <c:v>50.72</c:v>
                </c:pt>
                <c:pt idx="35269">
                  <c:v>49.27</c:v>
                </c:pt>
                <c:pt idx="35270">
                  <c:v>50.31</c:v>
                </c:pt>
                <c:pt idx="35271">
                  <c:v>50.43</c:v>
                </c:pt>
                <c:pt idx="35272">
                  <c:v>50.7</c:v>
                </c:pt>
                <c:pt idx="35273">
                  <c:v>51.84</c:v>
                </c:pt>
                <c:pt idx="35274">
                  <c:v>51.14</c:v>
                </c:pt>
                <c:pt idx="35275">
                  <c:v>51.37</c:v>
                </c:pt>
                <c:pt idx="35276">
                  <c:v>51.75</c:v>
                </c:pt>
                <c:pt idx="35277">
                  <c:v>52.14</c:v>
                </c:pt>
                <c:pt idx="35278">
                  <c:v>52.53</c:v>
                </c:pt>
                <c:pt idx="35279">
                  <c:v>52.91</c:v>
                </c:pt>
                <c:pt idx="35280">
                  <c:v>53.22</c:v>
                </c:pt>
                <c:pt idx="35281">
                  <c:v>53.3</c:v>
                </c:pt>
                <c:pt idx="35282">
                  <c:v>53.63</c:v>
                </c:pt>
                <c:pt idx="35283">
                  <c:v>53.97</c:v>
                </c:pt>
                <c:pt idx="35284">
                  <c:v>54.3</c:v>
                </c:pt>
                <c:pt idx="35285">
                  <c:v>54.56</c:v>
                </c:pt>
                <c:pt idx="35286">
                  <c:v>54.75</c:v>
                </c:pt>
                <c:pt idx="35287">
                  <c:v>55.09</c:v>
                </c:pt>
                <c:pt idx="35288">
                  <c:v>55.76</c:v>
                </c:pt>
                <c:pt idx="35289">
                  <c:v>56.6</c:v>
                </c:pt>
                <c:pt idx="35290">
                  <c:v>57.27</c:v>
                </c:pt>
                <c:pt idx="35291">
                  <c:v>57.94</c:v>
                </c:pt>
                <c:pt idx="35292">
                  <c:v>58.64</c:v>
                </c:pt>
                <c:pt idx="35293">
                  <c:v>59.78</c:v>
                </c:pt>
                <c:pt idx="35294">
                  <c:v>61</c:v>
                </c:pt>
                <c:pt idx="35295">
                  <c:v>62.36</c:v>
                </c:pt>
                <c:pt idx="35296">
                  <c:v>56.46</c:v>
                </c:pt>
                <c:pt idx="35297">
                  <c:v>53.93</c:v>
                </c:pt>
                <c:pt idx="35298">
                  <c:v>36.42</c:v>
                </c:pt>
                <c:pt idx="35299">
                  <c:v>34.43</c:v>
                </c:pt>
                <c:pt idx="35300">
                  <c:v>34.47</c:v>
                </c:pt>
                <c:pt idx="35301">
                  <c:v>34.67</c:v>
                </c:pt>
                <c:pt idx="35302">
                  <c:v>34.79</c:v>
                </c:pt>
                <c:pt idx="35303">
                  <c:v>34.979999999999997</c:v>
                </c:pt>
                <c:pt idx="35304">
                  <c:v>35.14</c:v>
                </c:pt>
                <c:pt idx="35305">
                  <c:v>35.340000000000003</c:v>
                </c:pt>
                <c:pt idx="35306">
                  <c:v>35.549999999999997</c:v>
                </c:pt>
                <c:pt idx="35307">
                  <c:v>35.75</c:v>
                </c:pt>
                <c:pt idx="35308">
                  <c:v>35.93</c:v>
                </c:pt>
                <c:pt idx="35309">
                  <c:v>36</c:v>
                </c:pt>
                <c:pt idx="35310">
                  <c:v>35.299999999999997</c:v>
                </c:pt>
                <c:pt idx="35311">
                  <c:v>29.786000000000001</c:v>
                </c:pt>
                <c:pt idx="35312">
                  <c:v>29.786000000000001</c:v>
                </c:pt>
                <c:pt idx="35313">
                  <c:v>35.119999999999997</c:v>
                </c:pt>
                <c:pt idx="35314">
                  <c:v>52.32</c:v>
                </c:pt>
                <c:pt idx="35315">
                  <c:v>52.18</c:v>
                </c:pt>
                <c:pt idx="35316">
                  <c:v>52.12</c:v>
                </c:pt>
                <c:pt idx="35317">
                  <c:v>52.12</c:v>
                </c:pt>
                <c:pt idx="35318">
                  <c:v>52.16</c:v>
                </c:pt>
                <c:pt idx="35319">
                  <c:v>52.14</c:v>
                </c:pt>
                <c:pt idx="35320">
                  <c:v>52.3</c:v>
                </c:pt>
                <c:pt idx="35321">
                  <c:v>52.39</c:v>
                </c:pt>
                <c:pt idx="35322">
                  <c:v>49.17</c:v>
                </c:pt>
                <c:pt idx="35323">
                  <c:v>49.03</c:v>
                </c:pt>
                <c:pt idx="35324">
                  <c:v>48.96</c:v>
                </c:pt>
                <c:pt idx="35325">
                  <c:v>49.11</c:v>
                </c:pt>
                <c:pt idx="35326">
                  <c:v>49.13</c:v>
                </c:pt>
                <c:pt idx="35327">
                  <c:v>49.15</c:v>
                </c:pt>
                <c:pt idx="35328">
                  <c:v>49.21</c:v>
                </c:pt>
                <c:pt idx="35329">
                  <c:v>49.23</c:v>
                </c:pt>
                <c:pt idx="35330">
                  <c:v>49.27</c:v>
                </c:pt>
                <c:pt idx="35331">
                  <c:v>49.37</c:v>
                </c:pt>
                <c:pt idx="35332">
                  <c:v>49.43</c:v>
                </c:pt>
                <c:pt idx="35333">
                  <c:v>49.45</c:v>
                </c:pt>
                <c:pt idx="35334">
                  <c:v>49.43</c:v>
                </c:pt>
                <c:pt idx="35335">
                  <c:v>49.47</c:v>
                </c:pt>
                <c:pt idx="35336">
                  <c:v>49.58</c:v>
                </c:pt>
                <c:pt idx="35337">
                  <c:v>49.6</c:v>
                </c:pt>
                <c:pt idx="35338">
                  <c:v>49.62</c:v>
                </c:pt>
                <c:pt idx="35339">
                  <c:v>49.64</c:v>
                </c:pt>
                <c:pt idx="35340">
                  <c:v>49.66</c:v>
                </c:pt>
                <c:pt idx="35341">
                  <c:v>49.8</c:v>
                </c:pt>
                <c:pt idx="35342">
                  <c:v>50.02</c:v>
                </c:pt>
                <c:pt idx="35343">
                  <c:v>49.51</c:v>
                </c:pt>
                <c:pt idx="35344">
                  <c:v>48.76</c:v>
                </c:pt>
                <c:pt idx="35345">
                  <c:v>47.97</c:v>
                </c:pt>
                <c:pt idx="35346">
                  <c:v>47.38</c:v>
                </c:pt>
                <c:pt idx="35347">
                  <c:v>46.87</c:v>
                </c:pt>
                <c:pt idx="35348">
                  <c:v>46.46</c:v>
                </c:pt>
                <c:pt idx="35349">
                  <c:v>46.16</c:v>
                </c:pt>
                <c:pt idx="35350">
                  <c:v>45.89</c:v>
                </c:pt>
                <c:pt idx="35351">
                  <c:v>45.69</c:v>
                </c:pt>
                <c:pt idx="35352">
                  <c:v>45.58</c:v>
                </c:pt>
                <c:pt idx="35353">
                  <c:v>45.52</c:v>
                </c:pt>
                <c:pt idx="35354">
                  <c:v>45.5</c:v>
                </c:pt>
                <c:pt idx="35355">
                  <c:v>41.49</c:v>
                </c:pt>
                <c:pt idx="35356">
                  <c:v>31.251999999999999</c:v>
                </c:pt>
                <c:pt idx="35357">
                  <c:v>29.745000000000001</c:v>
                </c:pt>
                <c:pt idx="35358">
                  <c:v>29.725000000000001</c:v>
                </c:pt>
                <c:pt idx="35359">
                  <c:v>29.725000000000001</c:v>
                </c:pt>
                <c:pt idx="35360">
                  <c:v>29.745000000000001</c:v>
                </c:pt>
                <c:pt idx="35361">
                  <c:v>29.725000000000001</c:v>
                </c:pt>
                <c:pt idx="35362">
                  <c:v>33.67</c:v>
                </c:pt>
                <c:pt idx="35363">
                  <c:v>36.89</c:v>
                </c:pt>
                <c:pt idx="35364">
                  <c:v>34.18</c:v>
                </c:pt>
                <c:pt idx="35365">
                  <c:v>34.200000000000003</c:v>
                </c:pt>
                <c:pt idx="35366">
                  <c:v>34.06</c:v>
                </c:pt>
                <c:pt idx="35367">
                  <c:v>34.119999999999997</c:v>
                </c:pt>
                <c:pt idx="35368">
                  <c:v>34.159999999999997</c:v>
                </c:pt>
                <c:pt idx="35369">
                  <c:v>34.22</c:v>
                </c:pt>
                <c:pt idx="35370">
                  <c:v>34.35</c:v>
                </c:pt>
                <c:pt idx="35371">
                  <c:v>43.04</c:v>
                </c:pt>
                <c:pt idx="35372">
                  <c:v>53.83</c:v>
                </c:pt>
                <c:pt idx="35373">
                  <c:v>51.65</c:v>
                </c:pt>
                <c:pt idx="35374">
                  <c:v>52.32</c:v>
                </c:pt>
                <c:pt idx="35375">
                  <c:v>52.91</c:v>
                </c:pt>
                <c:pt idx="35376">
                  <c:v>53.42</c:v>
                </c:pt>
                <c:pt idx="35377">
                  <c:v>54.16</c:v>
                </c:pt>
                <c:pt idx="35378">
                  <c:v>55.03</c:v>
                </c:pt>
                <c:pt idx="35379">
                  <c:v>56.07</c:v>
                </c:pt>
                <c:pt idx="35380">
                  <c:v>57.27</c:v>
                </c:pt>
                <c:pt idx="35381">
                  <c:v>58.35</c:v>
                </c:pt>
                <c:pt idx="35382">
                  <c:v>51.88</c:v>
                </c:pt>
                <c:pt idx="35383">
                  <c:v>53.24</c:v>
                </c:pt>
                <c:pt idx="35384">
                  <c:v>55.19</c:v>
                </c:pt>
                <c:pt idx="35385">
                  <c:v>56.93</c:v>
                </c:pt>
                <c:pt idx="35386">
                  <c:v>47.66</c:v>
                </c:pt>
                <c:pt idx="35387">
                  <c:v>35.57</c:v>
                </c:pt>
                <c:pt idx="35388">
                  <c:v>35.770000000000003</c:v>
                </c:pt>
                <c:pt idx="35389">
                  <c:v>35.950000000000003</c:v>
                </c:pt>
                <c:pt idx="35390">
                  <c:v>36.14</c:v>
                </c:pt>
                <c:pt idx="35391">
                  <c:v>33.21</c:v>
                </c:pt>
                <c:pt idx="35392">
                  <c:v>29.806000000000001</c:v>
                </c:pt>
                <c:pt idx="35393">
                  <c:v>29.806000000000001</c:v>
                </c:pt>
                <c:pt idx="35394">
                  <c:v>29.765999999999998</c:v>
                </c:pt>
                <c:pt idx="35395">
                  <c:v>29.745000000000001</c:v>
                </c:pt>
                <c:pt idx="35396">
                  <c:v>29.765999999999998</c:v>
                </c:pt>
                <c:pt idx="35397">
                  <c:v>29.745000000000001</c:v>
                </c:pt>
                <c:pt idx="35398">
                  <c:v>29.725000000000001</c:v>
                </c:pt>
                <c:pt idx="35399">
                  <c:v>29.725000000000001</c:v>
                </c:pt>
                <c:pt idx="35400">
                  <c:v>29.684000000000001</c:v>
                </c:pt>
                <c:pt idx="35401">
                  <c:v>29.704999999999998</c:v>
                </c:pt>
                <c:pt idx="35402">
                  <c:v>29.704999999999998</c:v>
                </c:pt>
                <c:pt idx="35403">
                  <c:v>29.684000000000001</c:v>
                </c:pt>
                <c:pt idx="35404">
                  <c:v>29.725000000000001</c:v>
                </c:pt>
                <c:pt idx="35405">
                  <c:v>29.704999999999998</c:v>
                </c:pt>
                <c:pt idx="35406">
                  <c:v>29.704999999999998</c:v>
                </c:pt>
                <c:pt idx="35407">
                  <c:v>29.704999999999998</c:v>
                </c:pt>
                <c:pt idx="35408">
                  <c:v>29.725000000000001</c:v>
                </c:pt>
                <c:pt idx="35409">
                  <c:v>42.57</c:v>
                </c:pt>
                <c:pt idx="35410">
                  <c:v>36.67</c:v>
                </c:pt>
                <c:pt idx="35411">
                  <c:v>33.69</c:v>
                </c:pt>
                <c:pt idx="35412">
                  <c:v>33.67</c:v>
                </c:pt>
                <c:pt idx="35413">
                  <c:v>33.69</c:v>
                </c:pt>
                <c:pt idx="35414">
                  <c:v>34.71</c:v>
                </c:pt>
                <c:pt idx="35415">
                  <c:v>39.31</c:v>
                </c:pt>
                <c:pt idx="35416">
                  <c:v>38.76</c:v>
                </c:pt>
                <c:pt idx="35417">
                  <c:v>38.89</c:v>
                </c:pt>
                <c:pt idx="35418">
                  <c:v>38.99</c:v>
                </c:pt>
                <c:pt idx="35419">
                  <c:v>36.869999999999997</c:v>
                </c:pt>
                <c:pt idx="35420">
                  <c:v>33.72</c:v>
                </c:pt>
                <c:pt idx="35421">
                  <c:v>33.799999999999997</c:v>
                </c:pt>
                <c:pt idx="35422">
                  <c:v>33.86</c:v>
                </c:pt>
                <c:pt idx="35423">
                  <c:v>33.92</c:v>
                </c:pt>
                <c:pt idx="35424">
                  <c:v>34</c:v>
                </c:pt>
                <c:pt idx="35425">
                  <c:v>34.06</c:v>
                </c:pt>
                <c:pt idx="35426">
                  <c:v>34.14</c:v>
                </c:pt>
                <c:pt idx="35427">
                  <c:v>34.270000000000003</c:v>
                </c:pt>
                <c:pt idx="35428">
                  <c:v>34.35</c:v>
                </c:pt>
                <c:pt idx="35429">
                  <c:v>34.450000000000003</c:v>
                </c:pt>
                <c:pt idx="35430">
                  <c:v>34.49</c:v>
                </c:pt>
                <c:pt idx="35431">
                  <c:v>34.57</c:v>
                </c:pt>
                <c:pt idx="35432">
                  <c:v>34.729999999999997</c:v>
                </c:pt>
                <c:pt idx="35433">
                  <c:v>38.54</c:v>
                </c:pt>
                <c:pt idx="35434">
                  <c:v>38.56</c:v>
                </c:pt>
                <c:pt idx="35435">
                  <c:v>38.56</c:v>
                </c:pt>
                <c:pt idx="35436">
                  <c:v>38.6</c:v>
                </c:pt>
                <c:pt idx="35437">
                  <c:v>38.6</c:v>
                </c:pt>
                <c:pt idx="35438">
                  <c:v>38.72</c:v>
                </c:pt>
                <c:pt idx="35439">
                  <c:v>39.03</c:v>
                </c:pt>
                <c:pt idx="35440">
                  <c:v>39.31</c:v>
                </c:pt>
                <c:pt idx="35441">
                  <c:v>39.46</c:v>
                </c:pt>
                <c:pt idx="35442">
                  <c:v>39.6</c:v>
                </c:pt>
                <c:pt idx="35443">
                  <c:v>38.17</c:v>
                </c:pt>
                <c:pt idx="35444">
                  <c:v>38.19</c:v>
                </c:pt>
                <c:pt idx="35445">
                  <c:v>38.700000000000003</c:v>
                </c:pt>
                <c:pt idx="35446">
                  <c:v>39.29</c:v>
                </c:pt>
                <c:pt idx="35447">
                  <c:v>40.11</c:v>
                </c:pt>
                <c:pt idx="35448">
                  <c:v>41.15</c:v>
                </c:pt>
                <c:pt idx="35449">
                  <c:v>42.1</c:v>
                </c:pt>
                <c:pt idx="35450">
                  <c:v>42.47</c:v>
                </c:pt>
                <c:pt idx="35451">
                  <c:v>34.18</c:v>
                </c:pt>
                <c:pt idx="35452">
                  <c:v>33.94</c:v>
                </c:pt>
                <c:pt idx="35453">
                  <c:v>34.06</c:v>
                </c:pt>
                <c:pt idx="35454">
                  <c:v>34.159999999999997</c:v>
                </c:pt>
                <c:pt idx="35455">
                  <c:v>34.29</c:v>
                </c:pt>
                <c:pt idx="35456">
                  <c:v>34.409999999999997</c:v>
                </c:pt>
                <c:pt idx="35457">
                  <c:v>34.51</c:v>
                </c:pt>
                <c:pt idx="35458">
                  <c:v>34.630000000000003</c:v>
                </c:pt>
                <c:pt idx="35459">
                  <c:v>34.729999999999997</c:v>
                </c:pt>
                <c:pt idx="35460">
                  <c:v>34.880000000000003</c:v>
                </c:pt>
                <c:pt idx="35461">
                  <c:v>35</c:v>
                </c:pt>
                <c:pt idx="35462">
                  <c:v>34.96</c:v>
                </c:pt>
                <c:pt idx="35463">
                  <c:v>35.22</c:v>
                </c:pt>
                <c:pt idx="35464">
                  <c:v>35.43</c:v>
                </c:pt>
                <c:pt idx="35465">
                  <c:v>35.549999999999997</c:v>
                </c:pt>
                <c:pt idx="35466">
                  <c:v>35.67</c:v>
                </c:pt>
                <c:pt idx="35467">
                  <c:v>35.81</c:v>
                </c:pt>
                <c:pt idx="35468">
                  <c:v>35.869999999999997</c:v>
                </c:pt>
                <c:pt idx="35469">
                  <c:v>35.93</c:v>
                </c:pt>
                <c:pt idx="35470">
                  <c:v>35.979999999999997</c:v>
                </c:pt>
                <c:pt idx="35471">
                  <c:v>35.53</c:v>
                </c:pt>
                <c:pt idx="35472">
                  <c:v>30.539000000000001</c:v>
                </c:pt>
                <c:pt idx="35473">
                  <c:v>30.6</c:v>
                </c:pt>
                <c:pt idx="35474">
                  <c:v>30.681999999999999</c:v>
                </c:pt>
                <c:pt idx="35475">
                  <c:v>30.763000000000002</c:v>
                </c:pt>
                <c:pt idx="35476">
                  <c:v>30.844999999999999</c:v>
                </c:pt>
                <c:pt idx="35477">
                  <c:v>30.905999999999999</c:v>
                </c:pt>
                <c:pt idx="35478">
                  <c:v>30.986999999999998</c:v>
                </c:pt>
                <c:pt idx="35479">
                  <c:v>31.088999999999999</c:v>
                </c:pt>
                <c:pt idx="35480">
                  <c:v>31.190999999999999</c:v>
                </c:pt>
                <c:pt idx="35481">
                  <c:v>31.251999999999999</c:v>
                </c:pt>
                <c:pt idx="35482">
                  <c:v>31.332999999999998</c:v>
                </c:pt>
                <c:pt idx="35483">
                  <c:v>30.111999999999998</c:v>
                </c:pt>
                <c:pt idx="35484">
                  <c:v>29.745000000000001</c:v>
                </c:pt>
                <c:pt idx="35485">
                  <c:v>29.725000000000001</c:v>
                </c:pt>
                <c:pt idx="35486">
                  <c:v>29.725000000000001</c:v>
                </c:pt>
                <c:pt idx="35487">
                  <c:v>29.725000000000001</c:v>
                </c:pt>
                <c:pt idx="35488">
                  <c:v>29.725000000000001</c:v>
                </c:pt>
                <c:pt idx="35489">
                  <c:v>29.684000000000001</c:v>
                </c:pt>
                <c:pt idx="35490">
                  <c:v>29.725000000000001</c:v>
                </c:pt>
                <c:pt idx="35491">
                  <c:v>29.704999999999998</c:v>
                </c:pt>
                <c:pt idx="35492">
                  <c:v>29.725000000000001</c:v>
                </c:pt>
                <c:pt idx="35493">
                  <c:v>29.725000000000001</c:v>
                </c:pt>
                <c:pt idx="35494">
                  <c:v>29.725000000000001</c:v>
                </c:pt>
                <c:pt idx="35495">
                  <c:v>29.725000000000001</c:v>
                </c:pt>
                <c:pt idx="35496">
                  <c:v>29.725000000000001</c:v>
                </c:pt>
                <c:pt idx="35497">
                  <c:v>29.725000000000001</c:v>
                </c:pt>
                <c:pt idx="35498">
                  <c:v>29.725000000000001</c:v>
                </c:pt>
                <c:pt idx="35499">
                  <c:v>29.725000000000001</c:v>
                </c:pt>
                <c:pt idx="35500">
                  <c:v>29.745000000000001</c:v>
                </c:pt>
                <c:pt idx="35501">
                  <c:v>29.725000000000001</c:v>
                </c:pt>
                <c:pt idx="35502">
                  <c:v>29.745000000000001</c:v>
                </c:pt>
                <c:pt idx="35503">
                  <c:v>29.725000000000001</c:v>
                </c:pt>
                <c:pt idx="35504">
                  <c:v>39.11</c:v>
                </c:pt>
                <c:pt idx="35505">
                  <c:v>37.44</c:v>
                </c:pt>
                <c:pt idx="35506">
                  <c:v>34.33</c:v>
                </c:pt>
                <c:pt idx="35507">
                  <c:v>34.549999999999997</c:v>
                </c:pt>
                <c:pt idx="35508">
                  <c:v>34.840000000000003</c:v>
                </c:pt>
                <c:pt idx="35509">
                  <c:v>35.06</c:v>
                </c:pt>
                <c:pt idx="35510">
                  <c:v>35.299999999999997</c:v>
                </c:pt>
                <c:pt idx="35511">
                  <c:v>35.61</c:v>
                </c:pt>
                <c:pt idx="35512">
                  <c:v>35.979999999999997</c:v>
                </c:pt>
                <c:pt idx="35513">
                  <c:v>36.36</c:v>
                </c:pt>
                <c:pt idx="35514">
                  <c:v>36.79</c:v>
                </c:pt>
                <c:pt idx="35515">
                  <c:v>37.159999999999997</c:v>
                </c:pt>
                <c:pt idx="35516">
                  <c:v>37.54</c:v>
                </c:pt>
                <c:pt idx="35517">
                  <c:v>37.93</c:v>
                </c:pt>
                <c:pt idx="35518">
                  <c:v>38.299999999999997</c:v>
                </c:pt>
                <c:pt idx="35519">
                  <c:v>38.58</c:v>
                </c:pt>
                <c:pt idx="35520">
                  <c:v>38.83</c:v>
                </c:pt>
                <c:pt idx="35521">
                  <c:v>39.01</c:v>
                </c:pt>
                <c:pt idx="35522">
                  <c:v>39.270000000000003</c:v>
                </c:pt>
                <c:pt idx="35523">
                  <c:v>39.56</c:v>
                </c:pt>
                <c:pt idx="35524">
                  <c:v>39.64</c:v>
                </c:pt>
                <c:pt idx="35525">
                  <c:v>39.72</c:v>
                </c:pt>
                <c:pt idx="35526">
                  <c:v>40.03</c:v>
                </c:pt>
                <c:pt idx="35527">
                  <c:v>40.47</c:v>
                </c:pt>
                <c:pt idx="35528">
                  <c:v>40.880000000000003</c:v>
                </c:pt>
                <c:pt idx="35529">
                  <c:v>41.19</c:v>
                </c:pt>
                <c:pt idx="35530">
                  <c:v>41.49</c:v>
                </c:pt>
                <c:pt idx="35531">
                  <c:v>41.8</c:v>
                </c:pt>
                <c:pt idx="35532">
                  <c:v>42.1</c:v>
                </c:pt>
                <c:pt idx="35533">
                  <c:v>42.35</c:v>
                </c:pt>
                <c:pt idx="35534">
                  <c:v>42.43</c:v>
                </c:pt>
                <c:pt idx="35535">
                  <c:v>42.59</c:v>
                </c:pt>
                <c:pt idx="35536">
                  <c:v>42.73</c:v>
                </c:pt>
                <c:pt idx="35537">
                  <c:v>37.46</c:v>
                </c:pt>
                <c:pt idx="35538">
                  <c:v>34.119999999999997</c:v>
                </c:pt>
                <c:pt idx="35539">
                  <c:v>34.24</c:v>
                </c:pt>
                <c:pt idx="35540">
                  <c:v>34.35</c:v>
                </c:pt>
                <c:pt idx="35541">
                  <c:v>34.43</c:v>
                </c:pt>
                <c:pt idx="35542">
                  <c:v>37.69</c:v>
                </c:pt>
                <c:pt idx="35543">
                  <c:v>51.14</c:v>
                </c:pt>
                <c:pt idx="35544">
                  <c:v>50.63</c:v>
                </c:pt>
                <c:pt idx="35545">
                  <c:v>50.55</c:v>
                </c:pt>
                <c:pt idx="35546">
                  <c:v>50.8</c:v>
                </c:pt>
                <c:pt idx="35547">
                  <c:v>51.06</c:v>
                </c:pt>
                <c:pt idx="35548">
                  <c:v>51.33</c:v>
                </c:pt>
                <c:pt idx="35549">
                  <c:v>51.59</c:v>
                </c:pt>
                <c:pt idx="35550">
                  <c:v>45.34</c:v>
                </c:pt>
                <c:pt idx="35551">
                  <c:v>43.85</c:v>
                </c:pt>
                <c:pt idx="35552">
                  <c:v>44</c:v>
                </c:pt>
                <c:pt idx="35553">
                  <c:v>44.06</c:v>
                </c:pt>
                <c:pt idx="35554">
                  <c:v>42.43</c:v>
                </c:pt>
                <c:pt idx="35555">
                  <c:v>38.32</c:v>
                </c:pt>
                <c:pt idx="35556">
                  <c:v>38.520000000000003</c:v>
                </c:pt>
                <c:pt idx="35557">
                  <c:v>38.619999999999997</c:v>
                </c:pt>
                <c:pt idx="35558">
                  <c:v>38.700000000000003</c:v>
                </c:pt>
                <c:pt idx="35559">
                  <c:v>38.89</c:v>
                </c:pt>
                <c:pt idx="35560">
                  <c:v>39.17</c:v>
                </c:pt>
                <c:pt idx="35561">
                  <c:v>39.56</c:v>
                </c:pt>
                <c:pt idx="35562">
                  <c:v>39.99</c:v>
                </c:pt>
                <c:pt idx="35563">
                  <c:v>39.33</c:v>
                </c:pt>
                <c:pt idx="35564">
                  <c:v>39.840000000000003</c:v>
                </c:pt>
                <c:pt idx="35565">
                  <c:v>40.369999999999997</c:v>
                </c:pt>
                <c:pt idx="35566">
                  <c:v>40.96</c:v>
                </c:pt>
                <c:pt idx="35567">
                  <c:v>62.91</c:v>
                </c:pt>
                <c:pt idx="35568">
                  <c:v>81.99</c:v>
                </c:pt>
                <c:pt idx="35569">
                  <c:v>84.96</c:v>
                </c:pt>
                <c:pt idx="35570">
                  <c:v>90.25</c:v>
                </c:pt>
                <c:pt idx="35571">
                  <c:v>89.74</c:v>
                </c:pt>
                <c:pt idx="35572">
                  <c:v>90.13</c:v>
                </c:pt>
                <c:pt idx="35573">
                  <c:v>90.64</c:v>
                </c:pt>
                <c:pt idx="35574">
                  <c:v>93.49</c:v>
                </c:pt>
                <c:pt idx="35575">
                  <c:v>100.39</c:v>
                </c:pt>
                <c:pt idx="35576">
                  <c:v>100.15</c:v>
                </c:pt>
                <c:pt idx="35577">
                  <c:v>100.6</c:v>
                </c:pt>
                <c:pt idx="35578">
                  <c:v>101.04</c:v>
                </c:pt>
                <c:pt idx="35579">
                  <c:v>96.59</c:v>
                </c:pt>
                <c:pt idx="35580">
                  <c:v>84.51</c:v>
                </c:pt>
                <c:pt idx="35581">
                  <c:v>82.13</c:v>
                </c:pt>
                <c:pt idx="35582">
                  <c:v>353.7</c:v>
                </c:pt>
                <c:pt idx="35583">
                  <c:v>352.2</c:v>
                </c:pt>
                <c:pt idx="35584">
                  <c:v>339.4</c:v>
                </c:pt>
                <c:pt idx="35585">
                  <c:v>336.9</c:v>
                </c:pt>
                <c:pt idx="35586">
                  <c:v>335.2</c:v>
                </c:pt>
                <c:pt idx="35587">
                  <c:v>330.6</c:v>
                </c:pt>
                <c:pt idx="35588">
                  <c:v>345.7</c:v>
                </c:pt>
                <c:pt idx="35589">
                  <c:v>342.8</c:v>
                </c:pt>
                <c:pt idx="35590">
                  <c:v>327.8</c:v>
                </c:pt>
                <c:pt idx="35591">
                  <c:v>324</c:v>
                </c:pt>
                <c:pt idx="35592">
                  <c:v>174.52</c:v>
                </c:pt>
                <c:pt idx="35593">
                  <c:v>76.92</c:v>
                </c:pt>
                <c:pt idx="35594">
                  <c:v>76.37</c:v>
                </c:pt>
                <c:pt idx="35595">
                  <c:v>77.959999999999994</c:v>
                </c:pt>
                <c:pt idx="35596">
                  <c:v>78.650000000000006</c:v>
                </c:pt>
                <c:pt idx="35597">
                  <c:v>80.680000000000007</c:v>
                </c:pt>
                <c:pt idx="35598">
                  <c:v>81.319999999999993</c:v>
                </c:pt>
                <c:pt idx="35599">
                  <c:v>82.48</c:v>
                </c:pt>
                <c:pt idx="35600">
                  <c:v>96.77</c:v>
                </c:pt>
                <c:pt idx="35601">
                  <c:v>96.18</c:v>
                </c:pt>
                <c:pt idx="35602">
                  <c:v>97.26</c:v>
                </c:pt>
                <c:pt idx="35603">
                  <c:v>98.38</c:v>
                </c:pt>
                <c:pt idx="35604">
                  <c:v>99.4</c:v>
                </c:pt>
                <c:pt idx="35605">
                  <c:v>96.91</c:v>
                </c:pt>
                <c:pt idx="35606">
                  <c:v>96.99</c:v>
                </c:pt>
                <c:pt idx="35607">
                  <c:v>98.05</c:v>
                </c:pt>
                <c:pt idx="35608">
                  <c:v>98.48</c:v>
                </c:pt>
                <c:pt idx="35609">
                  <c:v>97.28</c:v>
                </c:pt>
                <c:pt idx="35610">
                  <c:v>91.66</c:v>
                </c:pt>
                <c:pt idx="35611">
                  <c:v>92.55</c:v>
                </c:pt>
                <c:pt idx="35612">
                  <c:v>88.36</c:v>
                </c:pt>
                <c:pt idx="35613">
                  <c:v>93.31</c:v>
                </c:pt>
                <c:pt idx="35614">
                  <c:v>95.24</c:v>
                </c:pt>
                <c:pt idx="35615">
                  <c:v>94.51</c:v>
                </c:pt>
                <c:pt idx="35616">
                  <c:v>94.85</c:v>
                </c:pt>
                <c:pt idx="35617">
                  <c:v>95.55</c:v>
                </c:pt>
                <c:pt idx="35618">
                  <c:v>97.01</c:v>
                </c:pt>
                <c:pt idx="35619">
                  <c:v>101.21</c:v>
                </c:pt>
                <c:pt idx="35620">
                  <c:v>101.11</c:v>
                </c:pt>
                <c:pt idx="35621">
                  <c:v>102.25</c:v>
                </c:pt>
                <c:pt idx="35622">
                  <c:v>103.87</c:v>
                </c:pt>
                <c:pt idx="35623">
                  <c:v>105.1</c:v>
                </c:pt>
                <c:pt idx="35624">
                  <c:v>107.29</c:v>
                </c:pt>
                <c:pt idx="35625">
                  <c:v>107.99</c:v>
                </c:pt>
                <c:pt idx="35626">
                  <c:v>109.37</c:v>
                </c:pt>
                <c:pt idx="35627">
                  <c:v>110.53</c:v>
                </c:pt>
                <c:pt idx="35628">
                  <c:v>109.8</c:v>
                </c:pt>
                <c:pt idx="35629">
                  <c:v>110.69</c:v>
                </c:pt>
                <c:pt idx="35630">
                  <c:v>111.71</c:v>
                </c:pt>
                <c:pt idx="35631">
                  <c:v>110.29</c:v>
                </c:pt>
                <c:pt idx="35632">
                  <c:v>110.59</c:v>
                </c:pt>
                <c:pt idx="35633">
                  <c:v>106.77</c:v>
                </c:pt>
                <c:pt idx="35634">
                  <c:v>105.89</c:v>
                </c:pt>
                <c:pt idx="35635">
                  <c:v>109.41</c:v>
                </c:pt>
                <c:pt idx="35636">
                  <c:v>104.75</c:v>
                </c:pt>
                <c:pt idx="35637">
                  <c:v>105.95</c:v>
                </c:pt>
                <c:pt idx="35638">
                  <c:v>105.52</c:v>
                </c:pt>
                <c:pt idx="35639">
                  <c:v>103.2</c:v>
                </c:pt>
                <c:pt idx="35640">
                  <c:v>90.42</c:v>
                </c:pt>
                <c:pt idx="35641">
                  <c:v>92.15</c:v>
                </c:pt>
                <c:pt idx="35642">
                  <c:v>85.69</c:v>
                </c:pt>
                <c:pt idx="35643">
                  <c:v>69.099999999999994</c:v>
                </c:pt>
                <c:pt idx="35644">
                  <c:v>91.82</c:v>
                </c:pt>
                <c:pt idx="35645">
                  <c:v>89.79</c:v>
                </c:pt>
                <c:pt idx="35646">
                  <c:v>91.41</c:v>
                </c:pt>
                <c:pt idx="35647">
                  <c:v>92.53</c:v>
                </c:pt>
                <c:pt idx="35648">
                  <c:v>77.430000000000007</c:v>
                </c:pt>
                <c:pt idx="35649">
                  <c:v>75.92</c:v>
                </c:pt>
                <c:pt idx="35650">
                  <c:v>76.040000000000006</c:v>
                </c:pt>
                <c:pt idx="35651">
                  <c:v>68.27</c:v>
                </c:pt>
                <c:pt idx="35652">
                  <c:v>55.52</c:v>
                </c:pt>
                <c:pt idx="35653">
                  <c:v>50.61</c:v>
                </c:pt>
                <c:pt idx="35654">
                  <c:v>51.41</c:v>
                </c:pt>
                <c:pt idx="35655">
                  <c:v>52.45</c:v>
                </c:pt>
                <c:pt idx="35656">
                  <c:v>47.5</c:v>
                </c:pt>
                <c:pt idx="35657">
                  <c:v>45.56</c:v>
                </c:pt>
                <c:pt idx="35658">
                  <c:v>55.38</c:v>
                </c:pt>
                <c:pt idx="35659">
                  <c:v>67.63</c:v>
                </c:pt>
                <c:pt idx="35660">
                  <c:v>57.62</c:v>
                </c:pt>
                <c:pt idx="35661">
                  <c:v>58.51</c:v>
                </c:pt>
                <c:pt idx="35662">
                  <c:v>87.08</c:v>
                </c:pt>
                <c:pt idx="35663">
                  <c:v>85.43</c:v>
                </c:pt>
                <c:pt idx="35664">
                  <c:v>86.49</c:v>
                </c:pt>
                <c:pt idx="35665">
                  <c:v>84.47</c:v>
                </c:pt>
                <c:pt idx="35666">
                  <c:v>72.239999999999995</c:v>
                </c:pt>
                <c:pt idx="35667">
                  <c:v>79.48</c:v>
                </c:pt>
                <c:pt idx="35668">
                  <c:v>82.9</c:v>
                </c:pt>
                <c:pt idx="35669">
                  <c:v>83.25</c:v>
                </c:pt>
                <c:pt idx="35670">
                  <c:v>83.37</c:v>
                </c:pt>
                <c:pt idx="35671">
                  <c:v>79.56</c:v>
                </c:pt>
                <c:pt idx="35672">
                  <c:v>76.73</c:v>
                </c:pt>
                <c:pt idx="35673">
                  <c:v>85.35</c:v>
                </c:pt>
                <c:pt idx="35674">
                  <c:v>98.05</c:v>
                </c:pt>
                <c:pt idx="35675">
                  <c:v>94.71</c:v>
                </c:pt>
                <c:pt idx="35676">
                  <c:v>98.01</c:v>
                </c:pt>
                <c:pt idx="35677">
                  <c:v>100.8</c:v>
                </c:pt>
                <c:pt idx="35678">
                  <c:v>101.59</c:v>
                </c:pt>
                <c:pt idx="35679">
                  <c:v>102.53</c:v>
                </c:pt>
                <c:pt idx="35680">
                  <c:v>103.63</c:v>
                </c:pt>
                <c:pt idx="35681">
                  <c:v>104.73</c:v>
                </c:pt>
                <c:pt idx="35682">
                  <c:v>106.22</c:v>
                </c:pt>
                <c:pt idx="35683">
                  <c:v>104</c:v>
                </c:pt>
                <c:pt idx="35684">
                  <c:v>99.76</c:v>
                </c:pt>
                <c:pt idx="35685">
                  <c:v>104.89</c:v>
                </c:pt>
                <c:pt idx="35686">
                  <c:v>105.73</c:v>
                </c:pt>
                <c:pt idx="35687">
                  <c:v>106.32</c:v>
                </c:pt>
                <c:pt idx="35688">
                  <c:v>107.01</c:v>
                </c:pt>
                <c:pt idx="35689">
                  <c:v>107.56</c:v>
                </c:pt>
                <c:pt idx="35690">
                  <c:v>99.8</c:v>
                </c:pt>
                <c:pt idx="35691">
                  <c:v>94.06</c:v>
                </c:pt>
                <c:pt idx="35692">
                  <c:v>91.54</c:v>
                </c:pt>
                <c:pt idx="35693">
                  <c:v>92.45</c:v>
                </c:pt>
                <c:pt idx="35694">
                  <c:v>93.55</c:v>
                </c:pt>
                <c:pt idx="35695">
                  <c:v>94.26</c:v>
                </c:pt>
                <c:pt idx="35696">
                  <c:v>95.06</c:v>
                </c:pt>
                <c:pt idx="35697">
                  <c:v>95.24</c:v>
                </c:pt>
                <c:pt idx="35698">
                  <c:v>90.72</c:v>
                </c:pt>
                <c:pt idx="35699">
                  <c:v>90.84</c:v>
                </c:pt>
                <c:pt idx="35700">
                  <c:v>84.35</c:v>
                </c:pt>
                <c:pt idx="35701">
                  <c:v>78.55</c:v>
                </c:pt>
                <c:pt idx="35702">
                  <c:v>79.52</c:v>
                </c:pt>
                <c:pt idx="35703">
                  <c:v>80.459999999999994</c:v>
                </c:pt>
                <c:pt idx="35704">
                  <c:v>81.17</c:v>
                </c:pt>
                <c:pt idx="35705">
                  <c:v>82.21</c:v>
                </c:pt>
                <c:pt idx="35706">
                  <c:v>81.739999999999995</c:v>
                </c:pt>
                <c:pt idx="35707">
                  <c:v>78.28</c:v>
                </c:pt>
                <c:pt idx="35708">
                  <c:v>90.5</c:v>
                </c:pt>
                <c:pt idx="35709">
                  <c:v>83.72</c:v>
                </c:pt>
                <c:pt idx="35710">
                  <c:v>77.650000000000006</c:v>
                </c:pt>
                <c:pt idx="35711">
                  <c:v>55.42</c:v>
                </c:pt>
                <c:pt idx="35712">
                  <c:v>51.22</c:v>
                </c:pt>
                <c:pt idx="35713">
                  <c:v>46.73</c:v>
                </c:pt>
                <c:pt idx="35714">
                  <c:v>32.049999999999997</c:v>
                </c:pt>
                <c:pt idx="35715">
                  <c:v>33.82</c:v>
                </c:pt>
                <c:pt idx="35716">
                  <c:v>35.47</c:v>
                </c:pt>
                <c:pt idx="35717">
                  <c:v>35.53</c:v>
                </c:pt>
                <c:pt idx="35718">
                  <c:v>30.234000000000002</c:v>
                </c:pt>
                <c:pt idx="35719">
                  <c:v>29.847000000000001</c:v>
                </c:pt>
                <c:pt idx="35720">
                  <c:v>29.806000000000001</c:v>
                </c:pt>
                <c:pt idx="35721">
                  <c:v>29.847000000000001</c:v>
                </c:pt>
                <c:pt idx="35722">
                  <c:v>29.806000000000001</c:v>
                </c:pt>
                <c:pt idx="35723">
                  <c:v>29.806000000000001</c:v>
                </c:pt>
                <c:pt idx="35724">
                  <c:v>29.847000000000001</c:v>
                </c:pt>
                <c:pt idx="35725">
                  <c:v>29.806000000000001</c:v>
                </c:pt>
                <c:pt idx="35726">
                  <c:v>29.806000000000001</c:v>
                </c:pt>
                <c:pt idx="35727">
                  <c:v>29.806000000000001</c:v>
                </c:pt>
                <c:pt idx="35728">
                  <c:v>29.806000000000001</c:v>
                </c:pt>
                <c:pt idx="35729">
                  <c:v>29.786000000000001</c:v>
                </c:pt>
                <c:pt idx="35730">
                  <c:v>29.765999999999998</c:v>
                </c:pt>
                <c:pt idx="35731">
                  <c:v>29.786000000000001</c:v>
                </c:pt>
                <c:pt idx="35732">
                  <c:v>29.806000000000001</c:v>
                </c:pt>
                <c:pt idx="35733">
                  <c:v>29.765999999999998</c:v>
                </c:pt>
                <c:pt idx="35734">
                  <c:v>29.806000000000001</c:v>
                </c:pt>
                <c:pt idx="35735">
                  <c:v>46.2</c:v>
                </c:pt>
                <c:pt idx="35736">
                  <c:v>40.25</c:v>
                </c:pt>
                <c:pt idx="35737">
                  <c:v>40.5</c:v>
                </c:pt>
                <c:pt idx="35738">
                  <c:v>40.799999999999997</c:v>
                </c:pt>
                <c:pt idx="35739">
                  <c:v>40.92</c:v>
                </c:pt>
                <c:pt idx="35740">
                  <c:v>56.68</c:v>
                </c:pt>
                <c:pt idx="35741">
                  <c:v>55.17</c:v>
                </c:pt>
                <c:pt idx="35742">
                  <c:v>56.25</c:v>
                </c:pt>
                <c:pt idx="35743">
                  <c:v>56.99</c:v>
                </c:pt>
                <c:pt idx="35744">
                  <c:v>57.68</c:v>
                </c:pt>
                <c:pt idx="35745">
                  <c:v>75.900000000000006</c:v>
                </c:pt>
                <c:pt idx="35746">
                  <c:v>83.31</c:v>
                </c:pt>
                <c:pt idx="35747">
                  <c:v>97.48</c:v>
                </c:pt>
                <c:pt idx="35748">
                  <c:v>91.13</c:v>
                </c:pt>
                <c:pt idx="35749">
                  <c:v>89.97</c:v>
                </c:pt>
                <c:pt idx="35750">
                  <c:v>71.91</c:v>
                </c:pt>
                <c:pt idx="35751">
                  <c:v>73.97</c:v>
                </c:pt>
                <c:pt idx="35752">
                  <c:v>71.97</c:v>
                </c:pt>
                <c:pt idx="35753">
                  <c:v>75.7</c:v>
                </c:pt>
                <c:pt idx="35754">
                  <c:v>99.01</c:v>
                </c:pt>
                <c:pt idx="35755">
                  <c:v>99.52</c:v>
                </c:pt>
                <c:pt idx="35756">
                  <c:v>99.8</c:v>
                </c:pt>
                <c:pt idx="35757">
                  <c:v>100.56</c:v>
                </c:pt>
                <c:pt idx="35758">
                  <c:v>101.82</c:v>
                </c:pt>
                <c:pt idx="35759">
                  <c:v>91.7</c:v>
                </c:pt>
                <c:pt idx="35760">
                  <c:v>89.58</c:v>
                </c:pt>
                <c:pt idx="35761">
                  <c:v>90.42</c:v>
                </c:pt>
                <c:pt idx="35762">
                  <c:v>91.37</c:v>
                </c:pt>
                <c:pt idx="35763">
                  <c:v>92.23</c:v>
                </c:pt>
                <c:pt idx="35764">
                  <c:v>93.25</c:v>
                </c:pt>
                <c:pt idx="35765">
                  <c:v>79.5</c:v>
                </c:pt>
                <c:pt idx="35766">
                  <c:v>72.44</c:v>
                </c:pt>
                <c:pt idx="35767">
                  <c:v>69.849999999999994</c:v>
                </c:pt>
                <c:pt idx="35768">
                  <c:v>70.239999999999995</c:v>
                </c:pt>
                <c:pt idx="35769">
                  <c:v>70.67</c:v>
                </c:pt>
                <c:pt idx="35770">
                  <c:v>90.38</c:v>
                </c:pt>
                <c:pt idx="35771">
                  <c:v>97.62</c:v>
                </c:pt>
                <c:pt idx="35772">
                  <c:v>96.5</c:v>
                </c:pt>
                <c:pt idx="35773">
                  <c:v>96.08</c:v>
                </c:pt>
                <c:pt idx="35774">
                  <c:v>92.53</c:v>
                </c:pt>
                <c:pt idx="35775">
                  <c:v>83.01</c:v>
                </c:pt>
                <c:pt idx="35776">
                  <c:v>77.33</c:v>
                </c:pt>
                <c:pt idx="35777">
                  <c:v>82.17</c:v>
                </c:pt>
                <c:pt idx="35778">
                  <c:v>84.37</c:v>
                </c:pt>
                <c:pt idx="35779">
                  <c:v>85.71</c:v>
                </c:pt>
                <c:pt idx="35780">
                  <c:v>87.18</c:v>
                </c:pt>
                <c:pt idx="35781">
                  <c:v>88.14</c:v>
                </c:pt>
                <c:pt idx="35782">
                  <c:v>89.32</c:v>
                </c:pt>
                <c:pt idx="35783">
                  <c:v>90.42</c:v>
                </c:pt>
                <c:pt idx="35784">
                  <c:v>91.07</c:v>
                </c:pt>
                <c:pt idx="35785">
                  <c:v>90.23</c:v>
                </c:pt>
                <c:pt idx="35786">
                  <c:v>91.11</c:v>
                </c:pt>
                <c:pt idx="35787">
                  <c:v>85.43</c:v>
                </c:pt>
                <c:pt idx="35788">
                  <c:v>108.15</c:v>
                </c:pt>
                <c:pt idx="35789">
                  <c:v>101.35</c:v>
                </c:pt>
                <c:pt idx="35790">
                  <c:v>99.05</c:v>
                </c:pt>
                <c:pt idx="35791">
                  <c:v>102.47</c:v>
                </c:pt>
                <c:pt idx="35792">
                  <c:v>108.96</c:v>
                </c:pt>
                <c:pt idx="35793">
                  <c:v>102.92</c:v>
                </c:pt>
                <c:pt idx="35794">
                  <c:v>103.91</c:v>
                </c:pt>
                <c:pt idx="35795">
                  <c:v>101.06</c:v>
                </c:pt>
                <c:pt idx="35796">
                  <c:v>99.05</c:v>
                </c:pt>
                <c:pt idx="35797">
                  <c:v>91.88</c:v>
                </c:pt>
                <c:pt idx="35798">
                  <c:v>91.76</c:v>
                </c:pt>
                <c:pt idx="35799">
                  <c:v>90.5</c:v>
                </c:pt>
                <c:pt idx="35800">
                  <c:v>86.53</c:v>
                </c:pt>
                <c:pt idx="35801">
                  <c:v>92.25</c:v>
                </c:pt>
                <c:pt idx="35802">
                  <c:v>79.400000000000006</c:v>
                </c:pt>
                <c:pt idx="35803">
                  <c:v>76.86</c:v>
                </c:pt>
                <c:pt idx="35804">
                  <c:v>77.12</c:v>
                </c:pt>
                <c:pt idx="35805">
                  <c:v>77.22</c:v>
                </c:pt>
                <c:pt idx="35806">
                  <c:v>77.67</c:v>
                </c:pt>
                <c:pt idx="35807">
                  <c:v>78.16</c:v>
                </c:pt>
                <c:pt idx="35808">
                  <c:v>78.400000000000006</c:v>
                </c:pt>
                <c:pt idx="35809">
                  <c:v>78.75</c:v>
                </c:pt>
                <c:pt idx="35810">
                  <c:v>79.02</c:v>
                </c:pt>
                <c:pt idx="35811">
                  <c:v>79.14</c:v>
                </c:pt>
                <c:pt idx="35812">
                  <c:v>66.069999999999993</c:v>
                </c:pt>
                <c:pt idx="35813">
                  <c:v>64.7</c:v>
                </c:pt>
                <c:pt idx="35814">
                  <c:v>68.31</c:v>
                </c:pt>
                <c:pt idx="35815">
                  <c:v>79.12</c:v>
                </c:pt>
                <c:pt idx="35816">
                  <c:v>83.17</c:v>
                </c:pt>
                <c:pt idx="35817">
                  <c:v>78.569999999999993</c:v>
                </c:pt>
                <c:pt idx="35818">
                  <c:v>79.14</c:v>
                </c:pt>
                <c:pt idx="35819">
                  <c:v>80.16</c:v>
                </c:pt>
                <c:pt idx="35820">
                  <c:v>80.849999999999994</c:v>
                </c:pt>
                <c:pt idx="35821">
                  <c:v>81.680000000000007</c:v>
                </c:pt>
                <c:pt idx="35822">
                  <c:v>82.6</c:v>
                </c:pt>
                <c:pt idx="35823">
                  <c:v>83.64</c:v>
                </c:pt>
                <c:pt idx="35824">
                  <c:v>84.41</c:v>
                </c:pt>
                <c:pt idx="35825">
                  <c:v>82.13</c:v>
                </c:pt>
                <c:pt idx="35826">
                  <c:v>68.2</c:v>
                </c:pt>
                <c:pt idx="35827">
                  <c:v>69.34</c:v>
                </c:pt>
                <c:pt idx="35828">
                  <c:v>70.28</c:v>
                </c:pt>
                <c:pt idx="35829">
                  <c:v>70.87</c:v>
                </c:pt>
                <c:pt idx="35830">
                  <c:v>89.91</c:v>
                </c:pt>
                <c:pt idx="35831">
                  <c:v>102.69</c:v>
                </c:pt>
                <c:pt idx="35832">
                  <c:v>104.38</c:v>
                </c:pt>
                <c:pt idx="35833">
                  <c:v>101.8</c:v>
                </c:pt>
                <c:pt idx="35834">
                  <c:v>101.96</c:v>
                </c:pt>
                <c:pt idx="35835">
                  <c:v>95.12</c:v>
                </c:pt>
                <c:pt idx="35836">
                  <c:v>96.28</c:v>
                </c:pt>
                <c:pt idx="35837">
                  <c:v>94.59</c:v>
                </c:pt>
                <c:pt idx="35838">
                  <c:v>91.66</c:v>
                </c:pt>
                <c:pt idx="35839">
                  <c:v>93.35</c:v>
                </c:pt>
                <c:pt idx="35840">
                  <c:v>95.67</c:v>
                </c:pt>
                <c:pt idx="35841">
                  <c:v>100.33</c:v>
                </c:pt>
                <c:pt idx="35842">
                  <c:v>96.95</c:v>
                </c:pt>
                <c:pt idx="35843">
                  <c:v>91.19</c:v>
                </c:pt>
                <c:pt idx="35844">
                  <c:v>91.72</c:v>
                </c:pt>
                <c:pt idx="35845">
                  <c:v>81.38</c:v>
                </c:pt>
                <c:pt idx="35846">
                  <c:v>81.849999999999994</c:v>
                </c:pt>
                <c:pt idx="35847">
                  <c:v>81.97</c:v>
                </c:pt>
                <c:pt idx="35848">
                  <c:v>82.05</c:v>
                </c:pt>
                <c:pt idx="35849">
                  <c:v>78.849999999999994</c:v>
                </c:pt>
                <c:pt idx="35850">
                  <c:v>67.94</c:v>
                </c:pt>
                <c:pt idx="35851">
                  <c:v>67.86</c:v>
                </c:pt>
                <c:pt idx="35852">
                  <c:v>67.650000000000006</c:v>
                </c:pt>
                <c:pt idx="35853">
                  <c:v>67.25</c:v>
                </c:pt>
                <c:pt idx="35854">
                  <c:v>72.150000000000006</c:v>
                </c:pt>
                <c:pt idx="35855">
                  <c:v>73.64</c:v>
                </c:pt>
                <c:pt idx="35856">
                  <c:v>73.86</c:v>
                </c:pt>
                <c:pt idx="35857">
                  <c:v>74.05</c:v>
                </c:pt>
                <c:pt idx="35858">
                  <c:v>74.56</c:v>
                </c:pt>
                <c:pt idx="35859">
                  <c:v>75.33</c:v>
                </c:pt>
                <c:pt idx="35860">
                  <c:v>76.08</c:v>
                </c:pt>
                <c:pt idx="35861">
                  <c:v>70.61</c:v>
                </c:pt>
                <c:pt idx="35862">
                  <c:v>92.74</c:v>
                </c:pt>
                <c:pt idx="35863">
                  <c:v>102.31</c:v>
                </c:pt>
                <c:pt idx="35864">
                  <c:v>102.49</c:v>
                </c:pt>
                <c:pt idx="35865">
                  <c:v>103.49</c:v>
                </c:pt>
                <c:pt idx="35866">
                  <c:v>104.16</c:v>
                </c:pt>
                <c:pt idx="35867">
                  <c:v>105.26</c:v>
                </c:pt>
                <c:pt idx="35868">
                  <c:v>106.2</c:v>
                </c:pt>
                <c:pt idx="35869">
                  <c:v>106.95</c:v>
                </c:pt>
                <c:pt idx="35870">
                  <c:v>103.3</c:v>
                </c:pt>
                <c:pt idx="35871">
                  <c:v>102.98</c:v>
                </c:pt>
                <c:pt idx="35872">
                  <c:v>103.59</c:v>
                </c:pt>
                <c:pt idx="35873">
                  <c:v>104.1</c:v>
                </c:pt>
                <c:pt idx="35874">
                  <c:v>104.67</c:v>
                </c:pt>
                <c:pt idx="35875">
                  <c:v>105.24</c:v>
                </c:pt>
                <c:pt idx="35876">
                  <c:v>106.17</c:v>
                </c:pt>
                <c:pt idx="35877">
                  <c:v>106.79</c:v>
                </c:pt>
                <c:pt idx="35878">
                  <c:v>106.46</c:v>
                </c:pt>
                <c:pt idx="35879">
                  <c:v>105.12</c:v>
                </c:pt>
                <c:pt idx="35880">
                  <c:v>106.05</c:v>
                </c:pt>
                <c:pt idx="35881">
                  <c:v>106.99</c:v>
                </c:pt>
                <c:pt idx="35882">
                  <c:v>107.84</c:v>
                </c:pt>
                <c:pt idx="35883">
                  <c:v>98.01</c:v>
                </c:pt>
                <c:pt idx="35884">
                  <c:v>100.56</c:v>
                </c:pt>
                <c:pt idx="35885">
                  <c:v>91.56</c:v>
                </c:pt>
                <c:pt idx="35886">
                  <c:v>78.81</c:v>
                </c:pt>
                <c:pt idx="35887">
                  <c:v>79.69</c:v>
                </c:pt>
                <c:pt idx="35888">
                  <c:v>76.37</c:v>
                </c:pt>
                <c:pt idx="35889">
                  <c:v>76.12</c:v>
                </c:pt>
                <c:pt idx="35890">
                  <c:v>76.84</c:v>
                </c:pt>
                <c:pt idx="35891">
                  <c:v>77.569999999999993</c:v>
                </c:pt>
                <c:pt idx="35892">
                  <c:v>99.27</c:v>
                </c:pt>
                <c:pt idx="35893">
                  <c:v>105.14</c:v>
                </c:pt>
                <c:pt idx="35894">
                  <c:v>104.77</c:v>
                </c:pt>
                <c:pt idx="35895">
                  <c:v>103.04</c:v>
                </c:pt>
                <c:pt idx="35896">
                  <c:v>103.51</c:v>
                </c:pt>
                <c:pt idx="35897">
                  <c:v>103.91</c:v>
                </c:pt>
                <c:pt idx="35898">
                  <c:v>103.83</c:v>
                </c:pt>
                <c:pt idx="35899">
                  <c:v>102.69</c:v>
                </c:pt>
                <c:pt idx="35900">
                  <c:v>104.79</c:v>
                </c:pt>
                <c:pt idx="35901">
                  <c:v>93.53</c:v>
                </c:pt>
                <c:pt idx="35902">
                  <c:v>86.37</c:v>
                </c:pt>
                <c:pt idx="35903">
                  <c:v>85.33</c:v>
                </c:pt>
                <c:pt idx="35904">
                  <c:v>79.81</c:v>
                </c:pt>
                <c:pt idx="35905">
                  <c:v>74.58</c:v>
                </c:pt>
                <c:pt idx="35906">
                  <c:v>73.66</c:v>
                </c:pt>
                <c:pt idx="35907">
                  <c:v>76</c:v>
                </c:pt>
                <c:pt idx="35908">
                  <c:v>87.42</c:v>
                </c:pt>
                <c:pt idx="35909">
                  <c:v>87.32</c:v>
                </c:pt>
                <c:pt idx="35910">
                  <c:v>86.37</c:v>
                </c:pt>
                <c:pt idx="35911">
                  <c:v>82.29</c:v>
                </c:pt>
                <c:pt idx="35912">
                  <c:v>81.95</c:v>
                </c:pt>
                <c:pt idx="35913">
                  <c:v>83.33</c:v>
                </c:pt>
                <c:pt idx="35914">
                  <c:v>84.94</c:v>
                </c:pt>
                <c:pt idx="35915">
                  <c:v>85.69</c:v>
                </c:pt>
                <c:pt idx="35916">
                  <c:v>88.22</c:v>
                </c:pt>
                <c:pt idx="35917">
                  <c:v>92.74</c:v>
                </c:pt>
                <c:pt idx="35918">
                  <c:v>94.73</c:v>
                </c:pt>
                <c:pt idx="35919">
                  <c:v>94.41</c:v>
                </c:pt>
                <c:pt idx="35920">
                  <c:v>90.56</c:v>
                </c:pt>
                <c:pt idx="35921">
                  <c:v>97.52</c:v>
                </c:pt>
                <c:pt idx="35922">
                  <c:v>102.14</c:v>
                </c:pt>
                <c:pt idx="35923">
                  <c:v>98.48</c:v>
                </c:pt>
                <c:pt idx="35924">
                  <c:v>94.04</c:v>
                </c:pt>
                <c:pt idx="35925">
                  <c:v>89.24</c:v>
                </c:pt>
                <c:pt idx="35926">
                  <c:v>91.48</c:v>
                </c:pt>
                <c:pt idx="35927">
                  <c:v>92.47</c:v>
                </c:pt>
                <c:pt idx="35928">
                  <c:v>93.78</c:v>
                </c:pt>
                <c:pt idx="35929">
                  <c:v>90.01</c:v>
                </c:pt>
                <c:pt idx="35930">
                  <c:v>78.83</c:v>
                </c:pt>
                <c:pt idx="35931">
                  <c:v>81.87</c:v>
                </c:pt>
                <c:pt idx="35932">
                  <c:v>70.95</c:v>
                </c:pt>
                <c:pt idx="35933">
                  <c:v>78.239999999999995</c:v>
                </c:pt>
                <c:pt idx="35934">
                  <c:v>80.930000000000007</c:v>
                </c:pt>
                <c:pt idx="35935">
                  <c:v>91.23</c:v>
                </c:pt>
                <c:pt idx="35936">
                  <c:v>92.41</c:v>
                </c:pt>
                <c:pt idx="35937">
                  <c:v>93.23</c:v>
                </c:pt>
                <c:pt idx="35938">
                  <c:v>94.61</c:v>
                </c:pt>
                <c:pt idx="35939">
                  <c:v>83.68</c:v>
                </c:pt>
                <c:pt idx="35940">
                  <c:v>83.29</c:v>
                </c:pt>
                <c:pt idx="35941">
                  <c:v>84.29</c:v>
                </c:pt>
                <c:pt idx="35942">
                  <c:v>86.34</c:v>
                </c:pt>
                <c:pt idx="35943">
                  <c:v>81.7</c:v>
                </c:pt>
                <c:pt idx="35944">
                  <c:v>82.35</c:v>
                </c:pt>
                <c:pt idx="35945">
                  <c:v>83.03</c:v>
                </c:pt>
                <c:pt idx="35946">
                  <c:v>79.3</c:v>
                </c:pt>
                <c:pt idx="35947">
                  <c:v>79.650000000000006</c:v>
                </c:pt>
                <c:pt idx="35948">
                  <c:v>79.81</c:v>
                </c:pt>
                <c:pt idx="35949">
                  <c:v>95.55</c:v>
                </c:pt>
                <c:pt idx="35950">
                  <c:v>100.6</c:v>
                </c:pt>
                <c:pt idx="35951">
                  <c:v>99.68</c:v>
                </c:pt>
                <c:pt idx="35952">
                  <c:v>98.46</c:v>
                </c:pt>
                <c:pt idx="35953">
                  <c:v>95.45</c:v>
                </c:pt>
                <c:pt idx="35954">
                  <c:v>96.38</c:v>
                </c:pt>
                <c:pt idx="35955">
                  <c:v>97.26</c:v>
                </c:pt>
                <c:pt idx="35956">
                  <c:v>97.73</c:v>
                </c:pt>
                <c:pt idx="35957">
                  <c:v>98.19</c:v>
                </c:pt>
                <c:pt idx="35958">
                  <c:v>98.54</c:v>
                </c:pt>
                <c:pt idx="35959">
                  <c:v>98.62</c:v>
                </c:pt>
                <c:pt idx="35960">
                  <c:v>98.44</c:v>
                </c:pt>
                <c:pt idx="35961">
                  <c:v>99.09</c:v>
                </c:pt>
                <c:pt idx="35962">
                  <c:v>100.05</c:v>
                </c:pt>
                <c:pt idx="35963">
                  <c:v>101.15</c:v>
                </c:pt>
                <c:pt idx="35964">
                  <c:v>102.33</c:v>
                </c:pt>
                <c:pt idx="35965">
                  <c:v>101.51</c:v>
                </c:pt>
                <c:pt idx="35966">
                  <c:v>99.86</c:v>
                </c:pt>
                <c:pt idx="35967">
                  <c:v>102.23</c:v>
                </c:pt>
                <c:pt idx="35968">
                  <c:v>103.28</c:v>
                </c:pt>
                <c:pt idx="35969">
                  <c:v>104.71</c:v>
                </c:pt>
                <c:pt idx="35970">
                  <c:v>105.83</c:v>
                </c:pt>
                <c:pt idx="35971">
                  <c:v>107.48</c:v>
                </c:pt>
                <c:pt idx="35972">
                  <c:v>109</c:v>
                </c:pt>
                <c:pt idx="35973">
                  <c:v>110.37</c:v>
                </c:pt>
                <c:pt idx="35974">
                  <c:v>111.06</c:v>
                </c:pt>
                <c:pt idx="35975">
                  <c:v>112.06</c:v>
                </c:pt>
                <c:pt idx="35976">
                  <c:v>112.65</c:v>
                </c:pt>
                <c:pt idx="35977">
                  <c:v>110.41</c:v>
                </c:pt>
                <c:pt idx="35978">
                  <c:v>110.98</c:v>
                </c:pt>
                <c:pt idx="35979">
                  <c:v>110.04</c:v>
                </c:pt>
                <c:pt idx="35980">
                  <c:v>110.43</c:v>
                </c:pt>
                <c:pt idx="35981">
                  <c:v>110.61</c:v>
                </c:pt>
                <c:pt idx="35982">
                  <c:v>104.65</c:v>
                </c:pt>
                <c:pt idx="35983">
                  <c:v>95.73</c:v>
                </c:pt>
                <c:pt idx="35984">
                  <c:v>93.29</c:v>
                </c:pt>
                <c:pt idx="35985">
                  <c:v>93.84</c:v>
                </c:pt>
                <c:pt idx="35986">
                  <c:v>95.24</c:v>
                </c:pt>
                <c:pt idx="35987">
                  <c:v>102.47</c:v>
                </c:pt>
                <c:pt idx="35988">
                  <c:v>103.08</c:v>
                </c:pt>
                <c:pt idx="35989">
                  <c:v>99.82</c:v>
                </c:pt>
                <c:pt idx="35990">
                  <c:v>95.12</c:v>
                </c:pt>
                <c:pt idx="35991">
                  <c:v>96.06</c:v>
                </c:pt>
                <c:pt idx="35992">
                  <c:v>99.01</c:v>
                </c:pt>
                <c:pt idx="35993">
                  <c:v>102.04</c:v>
                </c:pt>
                <c:pt idx="35994">
                  <c:v>103.18</c:v>
                </c:pt>
                <c:pt idx="35995">
                  <c:v>104.59</c:v>
                </c:pt>
                <c:pt idx="35996">
                  <c:v>108.88</c:v>
                </c:pt>
                <c:pt idx="35997">
                  <c:v>112.38</c:v>
                </c:pt>
                <c:pt idx="35998">
                  <c:v>113.42</c:v>
                </c:pt>
                <c:pt idx="35999">
                  <c:v>113.54</c:v>
                </c:pt>
                <c:pt idx="36000">
                  <c:v>106.74</c:v>
                </c:pt>
                <c:pt idx="36001">
                  <c:v>111.29</c:v>
                </c:pt>
                <c:pt idx="36002">
                  <c:v>114.44</c:v>
                </c:pt>
                <c:pt idx="36003">
                  <c:v>116.19</c:v>
                </c:pt>
                <c:pt idx="36004">
                  <c:v>103.65</c:v>
                </c:pt>
                <c:pt idx="36005">
                  <c:v>104.46</c:v>
                </c:pt>
                <c:pt idx="36006">
                  <c:v>108.31</c:v>
                </c:pt>
                <c:pt idx="36007">
                  <c:v>106.13</c:v>
                </c:pt>
                <c:pt idx="36008">
                  <c:v>100.07</c:v>
                </c:pt>
                <c:pt idx="36009">
                  <c:v>99.7</c:v>
                </c:pt>
                <c:pt idx="36010">
                  <c:v>92.64</c:v>
                </c:pt>
                <c:pt idx="36011">
                  <c:v>91.23</c:v>
                </c:pt>
                <c:pt idx="36012">
                  <c:v>91.86</c:v>
                </c:pt>
                <c:pt idx="36013">
                  <c:v>92.15</c:v>
                </c:pt>
                <c:pt idx="36014">
                  <c:v>81.62</c:v>
                </c:pt>
                <c:pt idx="36015">
                  <c:v>93.06</c:v>
                </c:pt>
                <c:pt idx="36016">
                  <c:v>97.95</c:v>
                </c:pt>
                <c:pt idx="36017">
                  <c:v>100.21</c:v>
                </c:pt>
                <c:pt idx="36018">
                  <c:v>100.66</c:v>
                </c:pt>
                <c:pt idx="36019">
                  <c:v>94.47</c:v>
                </c:pt>
                <c:pt idx="36020">
                  <c:v>84.39</c:v>
                </c:pt>
                <c:pt idx="36021">
                  <c:v>85.2</c:v>
                </c:pt>
                <c:pt idx="36022">
                  <c:v>88.6</c:v>
                </c:pt>
                <c:pt idx="36023">
                  <c:v>101.92</c:v>
                </c:pt>
                <c:pt idx="36024">
                  <c:v>101.66</c:v>
                </c:pt>
                <c:pt idx="36025">
                  <c:v>99.56</c:v>
                </c:pt>
                <c:pt idx="36026">
                  <c:v>99.52</c:v>
                </c:pt>
                <c:pt idx="36027">
                  <c:v>100.29</c:v>
                </c:pt>
                <c:pt idx="36028">
                  <c:v>102.39</c:v>
                </c:pt>
                <c:pt idx="36029">
                  <c:v>106.7</c:v>
                </c:pt>
                <c:pt idx="36030">
                  <c:v>109.09</c:v>
                </c:pt>
                <c:pt idx="36031">
                  <c:v>106.34</c:v>
                </c:pt>
                <c:pt idx="36032">
                  <c:v>102.31</c:v>
                </c:pt>
                <c:pt idx="36033">
                  <c:v>96.77</c:v>
                </c:pt>
                <c:pt idx="36034">
                  <c:v>97.99</c:v>
                </c:pt>
                <c:pt idx="36035">
                  <c:v>98.83</c:v>
                </c:pt>
                <c:pt idx="36036">
                  <c:v>99.4</c:v>
                </c:pt>
                <c:pt idx="36037">
                  <c:v>100.51</c:v>
                </c:pt>
                <c:pt idx="36038">
                  <c:v>101.8</c:v>
                </c:pt>
                <c:pt idx="36039">
                  <c:v>103.32</c:v>
                </c:pt>
                <c:pt idx="36040">
                  <c:v>104.57</c:v>
                </c:pt>
                <c:pt idx="36041">
                  <c:v>100.6</c:v>
                </c:pt>
                <c:pt idx="36042">
                  <c:v>97.2</c:v>
                </c:pt>
                <c:pt idx="36043">
                  <c:v>97.28</c:v>
                </c:pt>
                <c:pt idx="36044">
                  <c:v>96.06</c:v>
                </c:pt>
                <c:pt idx="36045">
                  <c:v>97.05</c:v>
                </c:pt>
                <c:pt idx="36046">
                  <c:v>98.07</c:v>
                </c:pt>
                <c:pt idx="36047">
                  <c:v>95.75</c:v>
                </c:pt>
                <c:pt idx="36048">
                  <c:v>101.61</c:v>
                </c:pt>
                <c:pt idx="36049">
                  <c:v>105.22</c:v>
                </c:pt>
                <c:pt idx="36050">
                  <c:v>104.99</c:v>
                </c:pt>
                <c:pt idx="36051">
                  <c:v>98.05</c:v>
                </c:pt>
                <c:pt idx="36052">
                  <c:v>105.67</c:v>
                </c:pt>
                <c:pt idx="36053">
                  <c:v>109.8</c:v>
                </c:pt>
                <c:pt idx="36054">
                  <c:v>109.86</c:v>
                </c:pt>
                <c:pt idx="36055">
                  <c:v>93.74</c:v>
                </c:pt>
                <c:pt idx="36056">
                  <c:v>91.6</c:v>
                </c:pt>
                <c:pt idx="36057">
                  <c:v>92.09</c:v>
                </c:pt>
                <c:pt idx="36058">
                  <c:v>98.95</c:v>
                </c:pt>
                <c:pt idx="36059">
                  <c:v>87.38</c:v>
                </c:pt>
                <c:pt idx="36060">
                  <c:v>100.74</c:v>
                </c:pt>
                <c:pt idx="36061">
                  <c:v>102.88</c:v>
                </c:pt>
                <c:pt idx="36062">
                  <c:v>94.08</c:v>
                </c:pt>
                <c:pt idx="36063">
                  <c:v>91.07</c:v>
                </c:pt>
                <c:pt idx="36064">
                  <c:v>91.96</c:v>
                </c:pt>
                <c:pt idx="36065">
                  <c:v>93.8</c:v>
                </c:pt>
                <c:pt idx="36066">
                  <c:v>95.97</c:v>
                </c:pt>
                <c:pt idx="36067">
                  <c:v>98.03</c:v>
                </c:pt>
                <c:pt idx="36068">
                  <c:v>100.11</c:v>
                </c:pt>
                <c:pt idx="36069">
                  <c:v>103.47</c:v>
                </c:pt>
                <c:pt idx="36070">
                  <c:v>108.58</c:v>
                </c:pt>
                <c:pt idx="36071">
                  <c:v>109.98</c:v>
                </c:pt>
                <c:pt idx="36072">
                  <c:v>111.35</c:v>
                </c:pt>
                <c:pt idx="36073">
                  <c:v>112.91</c:v>
                </c:pt>
                <c:pt idx="36074">
                  <c:v>93.27</c:v>
                </c:pt>
                <c:pt idx="36075">
                  <c:v>104.77</c:v>
                </c:pt>
                <c:pt idx="36076">
                  <c:v>103.12</c:v>
                </c:pt>
                <c:pt idx="36077">
                  <c:v>103.26</c:v>
                </c:pt>
                <c:pt idx="36078">
                  <c:v>104.87</c:v>
                </c:pt>
                <c:pt idx="36079">
                  <c:v>105.99</c:v>
                </c:pt>
                <c:pt idx="36080">
                  <c:v>108.39</c:v>
                </c:pt>
                <c:pt idx="36081">
                  <c:v>106.17</c:v>
                </c:pt>
                <c:pt idx="36082">
                  <c:v>102.1</c:v>
                </c:pt>
                <c:pt idx="36083">
                  <c:v>102.14</c:v>
                </c:pt>
                <c:pt idx="36084">
                  <c:v>102.39</c:v>
                </c:pt>
                <c:pt idx="36085">
                  <c:v>104.34</c:v>
                </c:pt>
                <c:pt idx="36086">
                  <c:v>105.03</c:v>
                </c:pt>
                <c:pt idx="36087">
                  <c:v>105.99</c:v>
                </c:pt>
                <c:pt idx="36088">
                  <c:v>106.99</c:v>
                </c:pt>
                <c:pt idx="36089">
                  <c:v>108.37</c:v>
                </c:pt>
                <c:pt idx="36090">
                  <c:v>108.13</c:v>
                </c:pt>
                <c:pt idx="36091">
                  <c:v>104.42</c:v>
                </c:pt>
                <c:pt idx="36092">
                  <c:v>101.59</c:v>
                </c:pt>
                <c:pt idx="36093">
                  <c:v>104.99</c:v>
                </c:pt>
                <c:pt idx="36094">
                  <c:v>106.11</c:v>
                </c:pt>
                <c:pt idx="36095">
                  <c:v>107.21</c:v>
                </c:pt>
                <c:pt idx="36096">
                  <c:v>104.28</c:v>
                </c:pt>
                <c:pt idx="36097">
                  <c:v>103.94</c:v>
                </c:pt>
                <c:pt idx="36098">
                  <c:v>102.18</c:v>
                </c:pt>
                <c:pt idx="36099">
                  <c:v>100.96</c:v>
                </c:pt>
                <c:pt idx="36100">
                  <c:v>95.18</c:v>
                </c:pt>
                <c:pt idx="36101">
                  <c:v>91.96</c:v>
                </c:pt>
                <c:pt idx="36102">
                  <c:v>89.38</c:v>
                </c:pt>
                <c:pt idx="36103">
                  <c:v>96.75</c:v>
                </c:pt>
                <c:pt idx="36104">
                  <c:v>95.89</c:v>
                </c:pt>
                <c:pt idx="36105">
                  <c:v>86.22</c:v>
                </c:pt>
                <c:pt idx="36106">
                  <c:v>86.47</c:v>
                </c:pt>
                <c:pt idx="36107">
                  <c:v>84.35</c:v>
                </c:pt>
                <c:pt idx="36108">
                  <c:v>70.61</c:v>
                </c:pt>
                <c:pt idx="36109">
                  <c:v>63.7</c:v>
                </c:pt>
                <c:pt idx="36110">
                  <c:v>66.7</c:v>
                </c:pt>
                <c:pt idx="36111">
                  <c:v>70.73</c:v>
                </c:pt>
                <c:pt idx="36112">
                  <c:v>71.97</c:v>
                </c:pt>
                <c:pt idx="36113">
                  <c:v>72.760000000000005</c:v>
                </c:pt>
                <c:pt idx="36114">
                  <c:v>73.400000000000006</c:v>
                </c:pt>
                <c:pt idx="36115">
                  <c:v>73.95</c:v>
                </c:pt>
                <c:pt idx="36116">
                  <c:v>87.48</c:v>
                </c:pt>
                <c:pt idx="36117">
                  <c:v>89.36</c:v>
                </c:pt>
                <c:pt idx="36118">
                  <c:v>88.62</c:v>
                </c:pt>
                <c:pt idx="36119">
                  <c:v>89.48</c:v>
                </c:pt>
                <c:pt idx="36120">
                  <c:v>85.77</c:v>
                </c:pt>
                <c:pt idx="36121">
                  <c:v>93.69</c:v>
                </c:pt>
                <c:pt idx="36122">
                  <c:v>92.86</c:v>
                </c:pt>
                <c:pt idx="36123">
                  <c:v>93.31</c:v>
                </c:pt>
                <c:pt idx="36124">
                  <c:v>93.59</c:v>
                </c:pt>
                <c:pt idx="36125">
                  <c:v>90.46</c:v>
                </c:pt>
                <c:pt idx="36126">
                  <c:v>87.02</c:v>
                </c:pt>
                <c:pt idx="36127">
                  <c:v>88.28</c:v>
                </c:pt>
                <c:pt idx="36128">
                  <c:v>95.16</c:v>
                </c:pt>
                <c:pt idx="36129">
                  <c:v>104.79</c:v>
                </c:pt>
                <c:pt idx="36130">
                  <c:v>102.55</c:v>
                </c:pt>
                <c:pt idx="36131">
                  <c:v>96.5</c:v>
                </c:pt>
                <c:pt idx="36132">
                  <c:v>98.25</c:v>
                </c:pt>
                <c:pt idx="36133">
                  <c:v>102.96</c:v>
                </c:pt>
                <c:pt idx="36134">
                  <c:v>102</c:v>
                </c:pt>
                <c:pt idx="36135">
                  <c:v>103.06</c:v>
                </c:pt>
                <c:pt idx="36136">
                  <c:v>104.59</c:v>
                </c:pt>
                <c:pt idx="36137">
                  <c:v>105.91</c:v>
                </c:pt>
                <c:pt idx="36138">
                  <c:v>107.48</c:v>
                </c:pt>
                <c:pt idx="36139">
                  <c:v>104.36</c:v>
                </c:pt>
                <c:pt idx="36140">
                  <c:v>106.38</c:v>
                </c:pt>
                <c:pt idx="36141">
                  <c:v>94.59</c:v>
                </c:pt>
                <c:pt idx="36142">
                  <c:v>95.71</c:v>
                </c:pt>
                <c:pt idx="36143">
                  <c:v>106.6</c:v>
                </c:pt>
                <c:pt idx="36144">
                  <c:v>110.55</c:v>
                </c:pt>
                <c:pt idx="36145">
                  <c:v>108.92</c:v>
                </c:pt>
                <c:pt idx="36146">
                  <c:v>110.65</c:v>
                </c:pt>
                <c:pt idx="36147">
                  <c:v>113.18</c:v>
                </c:pt>
                <c:pt idx="36148">
                  <c:v>104.93</c:v>
                </c:pt>
                <c:pt idx="36149">
                  <c:v>101.53</c:v>
                </c:pt>
                <c:pt idx="36150">
                  <c:v>100.05</c:v>
                </c:pt>
                <c:pt idx="36151">
                  <c:v>92.43</c:v>
                </c:pt>
                <c:pt idx="36152">
                  <c:v>85.92</c:v>
                </c:pt>
                <c:pt idx="36153">
                  <c:v>83.09</c:v>
                </c:pt>
                <c:pt idx="36154">
                  <c:v>80.58</c:v>
                </c:pt>
                <c:pt idx="36155">
                  <c:v>80.83</c:v>
                </c:pt>
                <c:pt idx="36156">
                  <c:v>87.1</c:v>
                </c:pt>
                <c:pt idx="36157">
                  <c:v>95.3</c:v>
                </c:pt>
                <c:pt idx="36158">
                  <c:v>95.71</c:v>
                </c:pt>
                <c:pt idx="36159">
                  <c:v>96.18</c:v>
                </c:pt>
                <c:pt idx="36160">
                  <c:v>96.89</c:v>
                </c:pt>
                <c:pt idx="36161">
                  <c:v>100.15</c:v>
                </c:pt>
                <c:pt idx="36162">
                  <c:v>100.76</c:v>
                </c:pt>
                <c:pt idx="36163">
                  <c:v>101.51</c:v>
                </c:pt>
                <c:pt idx="36164">
                  <c:v>102.55</c:v>
                </c:pt>
                <c:pt idx="36165">
                  <c:v>100.23</c:v>
                </c:pt>
                <c:pt idx="36166">
                  <c:v>100.19</c:v>
                </c:pt>
                <c:pt idx="36167">
                  <c:v>101.35</c:v>
                </c:pt>
                <c:pt idx="36168">
                  <c:v>91.33</c:v>
                </c:pt>
                <c:pt idx="36169">
                  <c:v>92.96</c:v>
                </c:pt>
                <c:pt idx="36170">
                  <c:v>91.64</c:v>
                </c:pt>
                <c:pt idx="36171">
                  <c:v>94.57</c:v>
                </c:pt>
                <c:pt idx="36172">
                  <c:v>95.32</c:v>
                </c:pt>
                <c:pt idx="36173">
                  <c:v>100.82</c:v>
                </c:pt>
                <c:pt idx="36174">
                  <c:v>103.59</c:v>
                </c:pt>
                <c:pt idx="36175">
                  <c:v>101.23</c:v>
                </c:pt>
                <c:pt idx="36176">
                  <c:v>99.48</c:v>
                </c:pt>
                <c:pt idx="36177">
                  <c:v>89.34</c:v>
                </c:pt>
                <c:pt idx="36178">
                  <c:v>94.53</c:v>
                </c:pt>
                <c:pt idx="36179">
                  <c:v>99.17</c:v>
                </c:pt>
                <c:pt idx="36180">
                  <c:v>98.6</c:v>
                </c:pt>
                <c:pt idx="36181">
                  <c:v>97.68</c:v>
                </c:pt>
                <c:pt idx="36182">
                  <c:v>93.57</c:v>
                </c:pt>
                <c:pt idx="36183">
                  <c:v>94.92</c:v>
                </c:pt>
                <c:pt idx="36184">
                  <c:v>96.16</c:v>
                </c:pt>
                <c:pt idx="36185">
                  <c:v>97.32</c:v>
                </c:pt>
                <c:pt idx="36186">
                  <c:v>98.52</c:v>
                </c:pt>
                <c:pt idx="36187">
                  <c:v>99.66</c:v>
                </c:pt>
                <c:pt idx="36188">
                  <c:v>97.26</c:v>
                </c:pt>
                <c:pt idx="36189">
                  <c:v>98.87</c:v>
                </c:pt>
                <c:pt idx="36190">
                  <c:v>100.54</c:v>
                </c:pt>
                <c:pt idx="36191">
                  <c:v>104.24</c:v>
                </c:pt>
                <c:pt idx="36192">
                  <c:v>109.49</c:v>
                </c:pt>
                <c:pt idx="36193">
                  <c:v>110.33</c:v>
                </c:pt>
                <c:pt idx="36194">
                  <c:v>103.34</c:v>
                </c:pt>
                <c:pt idx="36195">
                  <c:v>109.09</c:v>
                </c:pt>
                <c:pt idx="36196">
                  <c:v>110.69</c:v>
                </c:pt>
                <c:pt idx="36197">
                  <c:v>109.37</c:v>
                </c:pt>
                <c:pt idx="36198">
                  <c:v>106.4</c:v>
                </c:pt>
                <c:pt idx="36199">
                  <c:v>109.05</c:v>
                </c:pt>
                <c:pt idx="36200">
                  <c:v>110.67</c:v>
                </c:pt>
                <c:pt idx="36201">
                  <c:v>110.96</c:v>
                </c:pt>
                <c:pt idx="36202">
                  <c:v>103.45</c:v>
                </c:pt>
                <c:pt idx="36203">
                  <c:v>102.8</c:v>
                </c:pt>
                <c:pt idx="36204">
                  <c:v>100.31</c:v>
                </c:pt>
                <c:pt idx="36205">
                  <c:v>100.03</c:v>
                </c:pt>
                <c:pt idx="36206">
                  <c:v>100.66</c:v>
                </c:pt>
                <c:pt idx="36207">
                  <c:v>95.45</c:v>
                </c:pt>
                <c:pt idx="36208">
                  <c:v>86.75</c:v>
                </c:pt>
                <c:pt idx="36209">
                  <c:v>80.83</c:v>
                </c:pt>
                <c:pt idx="36210">
                  <c:v>80.790000000000006</c:v>
                </c:pt>
                <c:pt idx="36211">
                  <c:v>80.790000000000006</c:v>
                </c:pt>
                <c:pt idx="36212">
                  <c:v>80.56</c:v>
                </c:pt>
                <c:pt idx="36213">
                  <c:v>80.680000000000007</c:v>
                </c:pt>
                <c:pt idx="36214">
                  <c:v>82.94</c:v>
                </c:pt>
                <c:pt idx="36215">
                  <c:v>80.48</c:v>
                </c:pt>
                <c:pt idx="36216">
                  <c:v>86.34</c:v>
                </c:pt>
                <c:pt idx="36217">
                  <c:v>91.21</c:v>
                </c:pt>
                <c:pt idx="36218">
                  <c:v>88.71</c:v>
                </c:pt>
                <c:pt idx="36219">
                  <c:v>94.75</c:v>
                </c:pt>
                <c:pt idx="36220">
                  <c:v>98.8</c:v>
                </c:pt>
                <c:pt idx="36221">
                  <c:v>99.29</c:v>
                </c:pt>
                <c:pt idx="36222">
                  <c:v>98.66</c:v>
                </c:pt>
                <c:pt idx="36223">
                  <c:v>101.94</c:v>
                </c:pt>
                <c:pt idx="36224">
                  <c:v>102.47</c:v>
                </c:pt>
                <c:pt idx="36225">
                  <c:v>104.18</c:v>
                </c:pt>
                <c:pt idx="36226">
                  <c:v>104.1</c:v>
                </c:pt>
                <c:pt idx="36227">
                  <c:v>102.59</c:v>
                </c:pt>
                <c:pt idx="36228">
                  <c:v>99.5</c:v>
                </c:pt>
                <c:pt idx="36229">
                  <c:v>100.72</c:v>
                </c:pt>
                <c:pt idx="36230">
                  <c:v>96.73</c:v>
                </c:pt>
                <c:pt idx="36231">
                  <c:v>82.68</c:v>
                </c:pt>
                <c:pt idx="36232">
                  <c:v>78.53</c:v>
                </c:pt>
                <c:pt idx="36233">
                  <c:v>90.64</c:v>
                </c:pt>
                <c:pt idx="36234">
                  <c:v>93.19</c:v>
                </c:pt>
                <c:pt idx="36235">
                  <c:v>96.06</c:v>
                </c:pt>
                <c:pt idx="36236">
                  <c:v>90.99</c:v>
                </c:pt>
                <c:pt idx="36237">
                  <c:v>86.87</c:v>
                </c:pt>
                <c:pt idx="36238">
                  <c:v>90.68</c:v>
                </c:pt>
                <c:pt idx="36239">
                  <c:v>99.86</c:v>
                </c:pt>
                <c:pt idx="36240">
                  <c:v>102.02</c:v>
                </c:pt>
                <c:pt idx="36241">
                  <c:v>103.39</c:v>
                </c:pt>
                <c:pt idx="36242">
                  <c:v>96.42</c:v>
                </c:pt>
                <c:pt idx="36243">
                  <c:v>96.46</c:v>
                </c:pt>
                <c:pt idx="36244">
                  <c:v>97.26</c:v>
                </c:pt>
                <c:pt idx="36245">
                  <c:v>97.56</c:v>
                </c:pt>
                <c:pt idx="36246">
                  <c:v>97.64</c:v>
                </c:pt>
                <c:pt idx="36247">
                  <c:v>97.77</c:v>
                </c:pt>
                <c:pt idx="36248">
                  <c:v>93.31</c:v>
                </c:pt>
                <c:pt idx="36249">
                  <c:v>91.98</c:v>
                </c:pt>
                <c:pt idx="36250">
                  <c:v>91.09</c:v>
                </c:pt>
                <c:pt idx="36251">
                  <c:v>88.71</c:v>
                </c:pt>
                <c:pt idx="36252">
                  <c:v>86.18</c:v>
                </c:pt>
                <c:pt idx="36253">
                  <c:v>87.89</c:v>
                </c:pt>
                <c:pt idx="36254">
                  <c:v>89.99</c:v>
                </c:pt>
                <c:pt idx="36255">
                  <c:v>94.96</c:v>
                </c:pt>
                <c:pt idx="36256">
                  <c:v>95.83</c:v>
                </c:pt>
                <c:pt idx="36257">
                  <c:v>96.87</c:v>
                </c:pt>
                <c:pt idx="36258">
                  <c:v>97.16</c:v>
                </c:pt>
                <c:pt idx="36259">
                  <c:v>98.85</c:v>
                </c:pt>
                <c:pt idx="36260">
                  <c:v>99.78</c:v>
                </c:pt>
                <c:pt idx="36261">
                  <c:v>99.78</c:v>
                </c:pt>
                <c:pt idx="36262">
                  <c:v>100.68</c:v>
                </c:pt>
                <c:pt idx="36263">
                  <c:v>101.92</c:v>
                </c:pt>
                <c:pt idx="36264">
                  <c:v>103.16</c:v>
                </c:pt>
                <c:pt idx="36265">
                  <c:v>100.92</c:v>
                </c:pt>
                <c:pt idx="36266">
                  <c:v>100.27</c:v>
                </c:pt>
                <c:pt idx="36267">
                  <c:v>101.33</c:v>
                </c:pt>
                <c:pt idx="36268">
                  <c:v>102.51</c:v>
                </c:pt>
                <c:pt idx="36269">
                  <c:v>98.4</c:v>
                </c:pt>
                <c:pt idx="36270">
                  <c:v>103.16</c:v>
                </c:pt>
                <c:pt idx="36271">
                  <c:v>106.5</c:v>
                </c:pt>
                <c:pt idx="36272">
                  <c:v>110.02</c:v>
                </c:pt>
                <c:pt idx="36273">
                  <c:v>100.94</c:v>
                </c:pt>
                <c:pt idx="36274">
                  <c:v>99.66</c:v>
                </c:pt>
                <c:pt idx="36275">
                  <c:v>100.8</c:v>
                </c:pt>
                <c:pt idx="36276">
                  <c:v>100.43</c:v>
                </c:pt>
                <c:pt idx="36277">
                  <c:v>97.97</c:v>
                </c:pt>
                <c:pt idx="36278">
                  <c:v>101.31</c:v>
                </c:pt>
                <c:pt idx="36279">
                  <c:v>102.77</c:v>
                </c:pt>
                <c:pt idx="36280">
                  <c:v>104.16</c:v>
                </c:pt>
                <c:pt idx="36281">
                  <c:v>105.93</c:v>
                </c:pt>
                <c:pt idx="36282">
                  <c:v>107.7</c:v>
                </c:pt>
                <c:pt idx="36283">
                  <c:v>91.9</c:v>
                </c:pt>
                <c:pt idx="36284">
                  <c:v>89.24</c:v>
                </c:pt>
                <c:pt idx="36285">
                  <c:v>93.53</c:v>
                </c:pt>
                <c:pt idx="36286">
                  <c:v>103.57</c:v>
                </c:pt>
                <c:pt idx="36287">
                  <c:v>96.85</c:v>
                </c:pt>
                <c:pt idx="36288">
                  <c:v>96.99</c:v>
                </c:pt>
                <c:pt idx="36289">
                  <c:v>98.28</c:v>
                </c:pt>
                <c:pt idx="36290">
                  <c:v>99.7</c:v>
                </c:pt>
                <c:pt idx="36291">
                  <c:v>100.72</c:v>
                </c:pt>
                <c:pt idx="36292">
                  <c:v>101.33</c:v>
                </c:pt>
                <c:pt idx="36293">
                  <c:v>103.51</c:v>
                </c:pt>
                <c:pt idx="36294">
                  <c:v>96.69</c:v>
                </c:pt>
                <c:pt idx="36295">
                  <c:v>94.73</c:v>
                </c:pt>
                <c:pt idx="36296">
                  <c:v>97.07</c:v>
                </c:pt>
                <c:pt idx="36297">
                  <c:v>100.8</c:v>
                </c:pt>
                <c:pt idx="36298">
                  <c:v>104.87</c:v>
                </c:pt>
                <c:pt idx="36299">
                  <c:v>101.59</c:v>
                </c:pt>
                <c:pt idx="36300">
                  <c:v>97.26</c:v>
                </c:pt>
                <c:pt idx="36301">
                  <c:v>99.03</c:v>
                </c:pt>
                <c:pt idx="36302">
                  <c:v>98.28</c:v>
                </c:pt>
                <c:pt idx="36303">
                  <c:v>96.28</c:v>
                </c:pt>
                <c:pt idx="36304">
                  <c:v>98.23</c:v>
                </c:pt>
                <c:pt idx="36305">
                  <c:v>102.8</c:v>
                </c:pt>
                <c:pt idx="36306">
                  <c:v>104.53</c:v>
                </c:pt>
                <c:pt idx="36307">
                  <c:v>103.55</c:v>
                </c:pt>
                <c:pt idx="36308">
                  <c:v>100.07</c:v>
                </c:pt>
                <c:pt idx="36309">
                  <c:v>99.68</c:v>
                </c:pt>
                <c:pt idx="36310">
                  <c:v>93.92</c:v>
                </c:pt>
                <c:pt idx="36311">
                  <c:v>87.89</c:v>
                </c:pt>
                <c:pt idx="36312">
                  <c:v>87.06</c:v>
                </c:pt>
                <c:pt idx="36313">
                  <c:v>88.12</c:v>
                </c:pt>
                <c:pt idx="36314">
                  <c:v>81.849999999999994</c:v>
                </c:pt>
                <c:pt idx="36315">
                  <c:v>88.4</c:v>
                </c:pt>
                <c:pt idx="36316">
                  <c:v>84.25</c:v>
                </c:pt>
                <c:pt idx="36317">
                  <c:v>92.8</c:v>
                </c:pt>
                <c:pt idx="36318">
                  <c:v>94.83</c:v>
                </c:pt>
                <c:pt idx="36319">
                  <c:v>95.87</c:v>
                </c:pt>
                <c:pt idx="36320">
                  <c:v>98.21</c:v>
                </c:pt>
                <c:pt idx="36321">
                  <c:v>101.78</c:v>
                </c:pt>
                <c:pt idx="36322">
                  <c:v>95.36</c:v>
                </c:pt>
                <c:pt idx="36323">
                  <c:v>88.3</c:v>
                </c:pt>
                <c:pt idx="36324">
                  <c:v>85.86</c:v>
                </c:pt>
                <c:pt idx="36325">
                  <c:v>92.35</c:v>
                </c:pt>
                <c:pt idx="36326">
                  <c:v>94.85</c:v>
                </c:pt>
                <c:pt idx="36327">
                  <c:v>94.37</c:v>
                </c:pt>
                <c:pt idx="36328">
                  <c:v>96.75</c:v>
                </c:pt>
                <c:pt idx="36329">
                  <c:v>97.68</c:v>
                </c:pt>
                <c:pt idx="36330">
                  <c:v>95.38</c:v>
                </c:pt>
                <c:pt idx="36331">
                  <c:v>89.15</c:v>
                </c:pt>
                <c:pt idx="36332">
                  <c:v>91.9</c:v>
                </c:pt>
                <c:pt idx="36333">
                  <c:v>83.64</c:v>
                </c:pt>
                <c:pt idx="36334">
                  <c:v>77.67</c:v>
                </c:pt>
                <c:pt idx="36335">
                  <c:v>77.650000000000006</c:v>
                </c:pt>
                <c:pt idx="36336">
                  <c:v>77.709999999999994</c:v>
                </c:pt>
                <c:pt idx="36337">
                  <c:v>78.08</c:v>
                </c:pt>
                <c:pt idx="36338">
                  <c:v>87.06</c:v>
                </c:pt>
                <c:pt idx="36339">
                  <c:v>99.27</c:v>
                </c:pt>
                <c:pt idx="36340">
                  <c:v>95.4</c:v>
                </c:pt>
                <c:pt idx="36341">
                  <c:v>99.7</c:v>
                </c:pt>
                <c:pt idx="36342">
                  <c:v>100.9</c:v>
                </c:pt>
                <c:pt idx="36343">
                  <c:v>99.27</c:v>
                </c:pt>
                <c:pt idx="36344">
                  <c:v>105.14</c:v>
                </c:pt>
                <c:pt idx="36345">
                  <c:v>95.08</c:v>
                </c:pt>
                <c:pt idx="36346">
                  <c:v>98.01</c:v>
                </c:pt>
                <c:pt idx="36347">
                  <c:v>98.25</c:v>
                </c:pt>
                <c:pt idx="36348">
                  <c:v>96.65</c:v>
                </c:pt>
                <c:pt idx="36349">
                  <c:v>99.03</c:v>
                </c:pt>
                <c:pt idx="36350">
                  <c:v>98.21</c:v>
                </c:pt>
                <c:pt idx="36351">
                  <c:v>81.36</c:v>
                </c:pt>
                <c:pt idx="36352">
                  <c:v>53.04</c:v>
                </c:pt>
                <c:pt idx="36353">
                  <c:v>79.790000000000006</c:v>
                </c:pt>
                <c:pt idx="36354">
                  <c:v>89.24</c:v>
                </c:pt>
                <c:pt idx="36355">
                  <c:v>88.48</c:v>
                </c:pt>
                <c:pt idx="36356">
                  <c:v>89.09</c:v>
                </c:pt>
                <c:pt idx="36357">
                  <c:v>90.13</c:v>
                </c:pt>
                <c:pt idx="36358">
                  <c:v>90.46</c:v>
                </c:pt>
                <c:pt idx="36359">
                  <c:v>84.29</c:v>
                </c:pt>
                <c:pt idx="36360">
                  <c:v>95.69</c:v>
                </c:pt>
                <c:pt idx="36361">
                  <c:v>97.66</c:v>
                </c:pt>
                <c:pt idx="36362">
                  <c:v>98.56</c:v>
                </c:pt>
                <c:pt idx="36363">
                  <c:v>99.46</c:v>
                </c:pt>
                <c:pt idx="36364">
                  <c:v>100.07</c:v>
                </c:pt>
                <c:pt idx="36365">
                  <c:v>101.13</c:v>
                </c:pt>
                <c:pt idx="36366">
                  <c:v>102.02</c:v>
                </c:pt>
                <c:pt idx="36367">
                  <c:v>100.09</c:v>
                </c:pt>
                <c:pt idx="36368">
                  <c:v>101.02</c:v>
                </c:pt>
                <c:pt idx="36369">
                  <c:v>99.27</c:v>
                </c:pt>
                <c:pt idx="36370">
                  <c:v>100.41</c:v>
                </c:pt>
                <c:pt idx="36371">
                  <c:v>101.59</c:v>
                </c:pt>
                <c:pt idx="36372">
                  <c:v>99.78</c:v>
                </c:pt>
                <c:pt idx="36373">
                  <c:v>91.78</c:v>
                </c:pt>
                <c:pt idx="36374">
                  <c:v>99.68</c:v>
                </c:pt>
                <c:pt idx="36375">
                  <c:v>101.43</c:v>
                </c:pt>
                <c:pt idx="36376">
                  <c:v>102.16</c:v>
                </c:pt>
                <c:pt idx="36377">
                  <c:v>104.1</c:v>
                </c:pt>
                <c:pt idx="36378">
                  <c:v>106.24</c:v>
                </c:pt>
                <c:pt idx="36379">
                  <c:v>108.56</c:v>
                </c:pt>
                <c:pt idx="36380">
                  <c:v>108.82</c:v>
                </c:pt>
                <c:pt idx="36381">
                  <c:v>95.36</c:v>
                </c:pt>
                <c:pt idx="36382">
                  <c:v>84.51</c:v>
                </c:pt>
                <c:pt idx="36383">
                  <c:v>88.77</c:v>
                </c:pt>
                <c:pt idx="36384">
                  <c:v>100.49</c:v>
                </c:pt>
                <c:pt idx="36385">
                  <c:v>103.41</c:v>
                </c:pt>
                <c:pt idx="36386">
                  <c:v>107.38</c:v>
                </c:pt>
                <c:pt idx="36387">
                  <c:v>109.84</c:v>
                </c:pt>
                <c:pt idx="36388">
                  <c:v>108.56</c:v>
                </c:pt>
                <c:pt idx="36389">
                  <c:v>104.57</c:v>
                </c:pt>
                <c:pt idx="36390">
                  <c:v>106.11</c:v>
                </c:pt>
                <c:pt idx="36391">
                  <c:v>107.27</c:v>
                </c:pt>
                <c:pt idx="36392">
                  <c:v>104.91</c:v>
                </c:pt>
                <c:pt idx="36393">
                  <c:v>105.34</c:v>
                </c:pt>
                <c:pt idx="36394">
                  <c:v>103.51</c:v>
                </c:pt>
                <c:pt idx="36395">
                  <c:v>106.62</c:v>
                </c:pt>
                <c:pt idx="36396">
                  <c:v>101.51</c:v>
                </c:pt>
                <c:pt idx="36397">
                  <c:v>99.17</c:v>
                </c:pt>
                <c:pt idx="36398">
                  <c:v>85.41</c:v>
                </c:pt>
                <c:pt idx="36399">
                  <c:v>81.44</c:v>
                </c:pt>
                <c:pt idx="36400">
                  <c:v>69.53</c:v>
                </c:pt>
                <c:pt idx="36401">
                  <c:v>66.98</c:v>
                </c:pt>
                <c:pt idx="36402">
                  <c:v>65.7</c:v>
                </c:pt>
                <c:pt idx="36403">
                  <c:v>51.63</c:v>
                </c:pt>
                <c:pt idx="36404">
                  <c:v>55.6</c:v>
                </c:pt>
                <c:pt idx="36405">
                  <c:v>70.239999999999995</c:v>
                </c:pt>
                <c:pt idx="36406">
                  <c:v>70.81</c:v>
                </c:pt>
                <c:pt idx="36407">
                  <c:v>73.010000000000005</c:v>
                </c:pt>
                <c:pt idx="36408">
                  <c:v>67.84</c:v>
                </c:pt>
                <c:pt idx="36409">
                  <c:v>55.83</c:v>
                </c:pt>
                <c:pt idx="36410">
                  <c:v>38.85</c:v>
                </c:pt>
                <c:pt idx="36411">
                  <c:v>38.44</c:v>
                </c:pt>
                <c:pt idx="36412">
                  <c:v>38.42</c:v>
                </c:pt>
                <c:pt idx="36413">
                  <c:v>34.39</c:v>
                </c:pt>
                <c:pt idx="36414">
                  <c:v>39.46</c:v>
                </c:pt>
                <c:pt idx="36415">
                  <c:v>49.92</c:v>
                </c:pt>
                <c:pt idx="36416">
                  <c:v>49.29</c:v>
                </c:pt>
                <c:pt idx="36417">
                  <c:v>60.85</c:v>
                </c:pt>
                <c:pt idx="36418">
                  <c:v>58.57</c:v>
                </c:pt>
                <c:pt idx="36419">
                  <c:v>58.64</c:v>
                </c:pt>
                <c:pt idx="36420">
                  <c:v>59.39</c:v>
                </c:pt>
                <c:pt idx="36421">
                  <c:v>59.76</c:v>
                </c:pt>
                <c:pt idx="36422">
                  <c:v>59.94</c:v>
                </c:pt>
                <c:pt idx="36423">
                  <c:v>60.33</c:v>
                </c:pt>
                <c:pt idx="36424">
                  <c:v>60.75</c:v>
                </c:pt>
                <c:pt idx="36425">
                  <c:v>60.67</c:v>
                </c:pt>
                <c:pt idx="36426">
                  <c:v>60.47</c:v>
                </c:pt>
                <c:pt idx="36427">
                  <c:v>60.98</c:v>
                </c:pt>
                <c:pt idx="36428">
                  <c:v>58.51</c:v>
                </c:pt>
                <c:pt idx="36429">
                  <c:v>57.92</c:v>
                </c:pt>
                <c:pt idx="36430">
                  <c:v>58.94</c:v>
                </c:pt>
                <c:pt idx="36431">
                  <c:v>60.59</c:v>
                </c:pt>
                <c:pt idx="36432">
                  <c:v>60.1</c:v>
                </c:pt>
                <c:pt idx="36433">
                  <c:v>60.37</c:v>
                </c:pt>
                <c:pt idx="36434">
                  <c:v>61.04</c:v>
                </c:pt>
                <c:pt idx="36435">
                  <c:v>61.81</c:v>
                </c:pt>
                <c:pt idx="36436">
                  <c:v>58.78</c:v>
                </c:pt>
                <c:pt idx="36437">
                  <c:v>73.86</c:v>
                </c:pt>
                <c:pt idx="36438">
                  <c:v>78.87</c:v>
                </c:pt>
                <c:pt idx="36439">
                  <c:v>74.19</c:v>
                </c:pt>
                <c:pt idx="36440">
                  <c:v>74.37</c:v>
                </c:pt>
                <c:pt idx="36441">
                  <c:v>74.58</c:v>
                </c:pt>
                <c:pt idx="36442">
                  <c:v>75.13</c:v>
                </c:pt>
                <c:pt idx="36443">
                  <c:v>75.45</c:v>
                </c:pt>
                <c:pt idx="36444">
                  <c:v>75.66</c:v>
                </c:pt>
                <c:pt idx="36445">
                  <c:v>74.069999999999993</c:v>
                </c:pt>
                <c:pt idx="36446">
                  <c:v>70.099999999999994</c:v>
                </c:pt>
                <c:pt idx="36447">
                  <c:v>70.650000000000006</c:v>
                </c:pt>
                <c:pt idx="36448">
                  <c:v>71.180000000000007</c:v>
                </c:pt>
                <c:pt idx="36449">
                  <c:v>71.95</c:v>
                </c:pt>
                <c:pt idx="36450">
                  <c:v>72.680000000000007</c:v>
                </c:pt>
                <c:pt idx="36451">
                  <c:v>73.38</c:v>
                </c:pt>
                <c:pt idx="36452">
                  <c:v>73.91</c:v>
                </c:pt>
                <c:pt idx="36453">
                  <c:v>74.64</c:v>
                </c:pt>
                <c:pt idx="36454">
                  <c:v>75.31</c:v>
                </c:pt>
                <c:pt idx="36455">
                  <c:v>75.88</c:v>
                </c:pt>
                <c:pt idx="36456">
                  <c:v>67.47</c:v>
                </c:pt>
                <c:pt idx="36457">
                  <c:v>64.78</c:v>
                </c:pt>
                <c:pt idx="36458">
                  <c:v>54.2</c:v>
                </c:pt>
                <c:pt idx="36459">
                  <c:v>50.25</c:v>
                </c:pt>
                <c:pt idx="36460">
                  <c:v>50.1</c:v>
                </c:pt>
                <c:pt idx="36461">
                  <c:v>49.98</c:v>
                </c:pt>
                <c:pt idx="36462">
                  <c:v>49.94</c:v>
                </c:pt>
                <c:pt idx="36463">
                  <c:v>49.92</c:v>
                </c:pt>
                <c:pt idx="36464">
                  <c:v>49.96</c:v>
                </c:pt>
                <c:pt idx="36465">
                  <c:v>49.72</c:v>
                </c:pt>
                <c:pt idx="36466">
                  <c:v>49.15</c:v>
                </c:pt>
                <c:pt idx="36467">
                  <c:v>48.72</c:v>
                </c:pt>
                <c:pt idx="36468">
                  <c:v>48.17</c:v>
                </c:pt>
                <c:pt idx="36469">
                  <c:v>47.58</c:v>
                </c:pt>
                <c:pt idx="36470">
                  <c:v>47.17</c:v>
                </c:pt>
                <c:pt idx="36471">
                  <c:v>46.79</c:v>
                </c:pt>
                <c:pt idx="36472">
                  <c:v>46.6</c:v>
                </c:pt>
                <c:pt idx="36473">
                  <c:v>62.46</c:v>
                </c:pt>
                <c:pt idx="36474">
                  <c:v>61.93</c:v>
                </c:pt>
                <c:pt idx="36475">
                  <c:v>55.13</c:v>
                </c:pt>
                <c:pt idx="36476">
                  <c:v>55.03</c:v>
                </c:pt>
                <c:pt idx="36477">
                  <c:v>54.93</c:v>
                </c:pt>
                <c:pt idx="36478">
                  <c:v>54.89</c:v>
                </c:pt>
                <c:pt idx="36479">
                  <c:v>54.62</c:v>
                </c:pt>
                <c:pt idx="36480">
                  <c:v>47.66</c:v>
                </c:pt>
                <c:pt idx="36481">
                  <c:v>47.99</c:v>
                </c:pt>
                <c:pt idx="36482">
                  <c:v>48.25</c:v>
                </c:pt>
                <c:pt idx="36483">
                  <c:v>48.62</c:v>
                </c:pt>
                <c:pt idx="36484">
                  <c:v>49.03</c:v>
                </c:pt>
                <c:pt idx="36485">
                  <c:v>49.43</c:v>
                </c:pt>
                <c:pt idx="36486">
                  <c:v>49.9</c:v>
                </c:pt>
                <c:pt idx="36487">
                  <c:v>50.59</c:v>
                </c:pt>
                <c:pt idx="36488">
                  <c:v>51.22</c:v>
                </c:pt>
                <c:pt idx="36489">
                  <c:v>59.98</c:v>
                </c:pt>
                <c:pt idx="36490">
                  <c:v>55.7</c:v>
                </c:pt>
                <c:pt idx="36491">
                  <c:v>53.5</c:v>
                </c:pt>
                <c:pt idx="36492">
                  <c:v>54.26</c:v>
                </c:pt>
                <c:pt idx="36493">
                  <c:v>55.15</c:v>
                </c:pt>
                <c:pt idx="36494">
                  <c:v>60.47</c:v>
                </c:pt>
                <c:pt idx="36495">
                  <c:v>81.36</c:v>
                </c:pt>
                <c:pt idx="36496">
                  <c:v>81.5</c:v>
                </c:pt>
                <c:pt idx="36497">
                  <c:v>82.68</c:v>
                </c:pt>
                <c:pt idx="36498">
                  <c:v>82.31</c:v>
                </c:pt>
                <c:pt idx="36499">
                  <c:v>74.62</c:v>
                </c:pt>
                <c:pt idx="36500">
                  <c:v>76.12</c:v>
                </c:pt>
                <c:pt idx="36501">
                  <c:v>77.2</c:v>
                </c:pt>
                <c:pt idx="36502">
                  <c:v>77.55</c:v>
                </c:pt>
                <c:pt idx="36503">
                  <c:v>78.83</c:v>
                </c:pt>
                <c:pt idx="36504">
                  <c:v>74.27</c:v>
                </c:pt>
                <c:pt idx="36505">
                  <c:v>74.39</c:v>
                </c:pt>
                <c:pt idx="36506">
                  <c:v>67.94</c:v>
                </c:pt>
                <c:pt idx="36507">
                  <c:v>63.56</c:v>
                </c:pt>
                <c:pt idx="36508">
                  <c:v>62.67</c:v>
                </c:pt>
                <c:pt idx="36509">
                  <c:v>63.48</c:v>
                </c:pt>
                <c:pt idx="36510">
                  <c:v>63.48</c:v>
                </c:pt>
                <c:pt idx="36511">
                  <c:v>73.27</c:v>
                </c:pt>
                <c:pt idx="36512">
                  <c:v>89.5</c:v>
                </c:pt>
                <c:pt idx="36513">
                  <c:v>94.16</c:v>
                </c:pt>
                <c:pt idx="36514">
                  <c:v>92.57</c:v>
                </c:pt>
                <c:pt idx="36515">
                  <c:v>91.45</c:v>
                </c:pt>
                <c:pt idx="36516">
                  <c:v>91.6</c:v>
                </c:pt>
                <c:pt idx="36517">
                  <c:v>91.33</c:v>
                </c:pt>
                <c:pt idx="36518">
                  <c:v>87.87</c:v>
                </c:pt>
                <c:pt idx="36519">
                  <c:v>87.67</c:v>
                </c:pt>
                <c:pt idx="36520">
                  <c:v>87.97</c:v>
                </c:pt>
                <c:pt idx="36521">
                  <c:v>88.62</c:v>
                </c:pt>
                <c:pt idx="36522">
                  <c:v>89.58</c:v>
                </c:pt>
                <c:pt idx="36523">
                  <c:v>87.36</c:v>
                </c:pt>
                <c:pt idx="36524">
                  <c:v>85.33</c:v>
                </c:pt>
                <c:pt idx="36525">
                  <c:v>86.14</c:v>
                </c:pt>
                <c:pt idx="36526">
                  <c:v>91.37</c:v>
                </c:pt>
                <c:pt idx="36527">
                  <c:v>90.86</c:v>
                </c:pt>
                <c:pt idx="36528">
                  <c:v>92.02</c:v>
                </c:pt>
                <c:pt idx="36529">
                  <c:v>92.9</c:v>
                </c:pt>
                <c:pt idx="36530">
                  <c:v>86.3</c:v>
                </c:pt>
                <c:pt idx="36531">
                  <c:v>98.5</c:v>
                </c:pt>
                <c:pt idx="36532">
                  <c:v>107.97</c:v>
                </c:pt>
                <c:pt idx="36533">
                  <c:v>96.14</c:v>
                </c:pt>
                <c:pt idx="36534">
                  <c:v>100.86</c:v>
                </c:pt>
                <c:pt idx="36535">
                  <c:v>106.03</c:v>
                </c:pt>
                <c:pt idx="36536">
                  <c:v>106.77</c:v>
                </c:pt>
                <c:pt idx="36537">
                  <c:v>107.66</c:v>
                </c:pt>
                <c:pt idx="36538">
                  <c:v>108.01</c:v>
                </c:pt>
                <c:pt idx="36539">
                  <c:v>103.08</c:v>
                </c:pt>
                <c:pt idx="36540">
                  <c:v>104.49</c:v>
                </c:pt>
                <c:pt idx="36541">
                  <c:v>105.38</c:v>
                </c:pt>
                <c:pt idx="36542">
                  <c:v>105.67</c:v>
                </c:pt>
                <c:pt idx="36543">
                  <c:v>105.87</c:v>
                </c:pt>
                <c:pt idx="36544">
                  <c:v>106.28</c:v>
                </c:pt>
                <c:pt idx="36545">
                  <c:v>106.11</c:v>
                </c:pt>
                <c:pt idx="36546">
                  <c:v>104.67</c:v>
                </c:pt>
                <c:pt idx="36547">
                  <c:v>97.38</c:v>
                </c:pt>
                <c:pt idx="36548">
                  <c:v>101.04</c:v>
                </c:pt>
                <c:pt idx="36549">
                  <c:v>105.16</c:v>
                </c:pt>
                <c:pt idx="36550">
                  <c:v>102.41</c:v>
                </c:pt>
                <c:pt idx="36551">
                  <c:v>102.12</c:v>
                </c:pt>
                <c:pt idx="36552">
                  <c:v>103.81</c:v>
                </c:pt>
                <c:pt idx="36553">
                  <c:v>106.7</c:v>
                </c:pt>
                <c:pt idx="36554">
                  <c:v>103.04</c:v>
                </c:pt>
                <c:pt idx="36555">
                  <c:v>100.21</c:v>
                </c:pt>
                <c:pt idx="36556">
                  <c:v>103.87</c:v>
                </c:pt>
                <c:pt idx="36557">
                  <c:v>108.15</c:v>
                </c:pt>
                <c:pt idx="36558">
                  <c:v>109.31</c:v>
                </c:pt>
                <c:pt idx="36559">
                  <c:v>103.55</c:v>
                </c:pt>
                <c:pt idx="36560">
                  <c:v>96.57</c:v>
                </c:pt>
                <c:pt idx="36561">
                  <c:v>94</c:v>
                </c:pt>
                <c:pt idx="36562">
                  <c:v>93.59</c:v>
                </c:pt>
                <c:pt idx="36563">
                  <c:v>73.7</c:v>
                </c:pt>
                <c:pt idx="36564">
                  <c:v>84.45</c:v>
                </c:pt>
                <c:pt idx="36565">
                  <c:v>83.45</c:v>
                </c:pt>
                <c:pt idx="36566">
                  <c:v>81.56</c:v>
                </c:pt>
                <c:pt idx="36567">
                  <c:v>82.09</c:v>
                </c:pt>
                <c:pt idx="36568">
                  <c:v>82.42</c:v>
                </c:pt>
                <c:pt idx="36569">
                  <c:v>82.7</c:v>
                </c:pt>
                <c:pt idx="36570">
                  <c:v>82.86</c:v>
                </c:pt>
                <c:pt idx="36571">
                  <c:v>83.09</c:v>
                </c:pt>
                <c:pt idx="36572">
                  <c:v>83.31</c:v>
                </c:pt>
                <c:pt idx="36573">
                  <c:v>83.37</c:v>
                </c:pt>
                <c:pt idx="36574">
                  <c:v>83.39</c:v>
                </c:pt>
                <c:pt idx="36575">
                  <c:v>87.02</c:v>
                </c:pt>
                <c:pt idx="36576">
                  <c:v>87.4</c:v>
                </c:pt>
                <c:pt idx="36577">
                  <c:v>88.4</c:v>
                </c:pt>
                <c:pt idx="36578">
                  <c:v>88.93</c:v>
                </c:pt>
                <c:pt idx="36579">
                  <c:v>96.44</c:v>
                </c:pt>
                <c:pt idx="36580">
                  <c:v>114.44</c:v>
                </c:pt>
                <c:pt idx="36581">
                  <c:v>116.58</c:v>
                </c:pt>
                <c:pt idx="36582">
                  <c:v>117.45</c:v>
                </c:pt>
                <c:pt idx="36583">
                  <c:v>112.34</c:v>
                </c:pt>
                <c:pt idx="36584">
                  <c:v>114.36</c:v>
                </c:pt>
                <c:pt idx="36585">
                  <c:v>113</c:v>
                </c:pt>
                <c:pt idx="36586">
                  <c:v>103.41</c:v>
                </c:pt>
                <c:pt idx="36587">
                  <c:v>97.18</c:v>
                </c:pt>
                <c:pt idx="36588">
                  <c:v>95.06</c:v>
                </c:pt>
                <c:pt idx="36589">
                  <c:v>92.6</c:v>
                </c:pt>
                <c:pt idx="36590">
                  <c:v>86.61</c:v>
                </c:pt>
                <c:pt idx="36591">
                  <c:v>90.95</c:v>
                </c:pt>
                <c:pt idx="36592">
                  <c:v>91.15</c:v>
                </c:pt>
                <c:pt idx="36593">
                  <c:v>83.86</c:v>
                </c:pt>
                <c:pt idx="36594">
                  <c:v>87.48</c:v>
                </c:pt>
                <c:pt idx="36595">
                  <c:v>85.59</c:v>
                </c:pt>
                <c:pt idx="36596">
                  <c:v>87.12</c:v>
                </c:pt>
                <c:pt idx="36597">
                  <c:v>80.73</c:v>
                </c:pt>
                <c:pt idx="36598">
                  <c:v>80.44</c:v>
                </c:pt>
                <c:pt idx="36599">
                  <c:v>81.3</c:v>
                </c:pt>
                <c:pt idx="36600">
                  <c:v>82.15</c:v>
                </c:pt>
                <c:pt idx="36601">
                  <c:v>75.72</c:v>
                </c:pt>
                <c:pt idx="36602">
                  <c:v>83.78</c:v>
                </c:pt>
                <c:pt idx="36603">
                  <c:v>84.25</c:v>
                </c:pt>
                <c:pt idx="36604">
                  <c:v>72.66</c:v>
                </c:pt>
                <c:pt idx="36605">
                  <c:v>71.2</c:v>
                </c:pt>
                <c:pt idx="36606">
                  <c:v>50.17</c:v>
                </c:pt>
                <c:pt idx="36607">
                  <c:v>49.9</c:v>
                </c:pt>
                <c:pt idx="36608">
                  <c:v>42.29</c:v>
                </c:pt>
                <c:pt idx="36609">
                  <c:v>40.21</c:v>
                </c:pt>
                <c:pt idx="36610">
                  <c:v>40.29</c:v>
                </c:pt>
                <c:pt idx="36611">
                  <c:v>40.29</c:v>
                </c:pt>
                <c:pt idx="36612">
                  <c:v>40.21</c:v>
                </c:pt>
                <c:pt idx="36613">
                  <c:v>40.229999999999997</c:v>
                </c:pt>
                <c:pt idx="36614">
                  <c:v>40.229999999999997</c:v>
                </c:pt>
                <c:pt idx="36615">
                  <c:v>40.270000000000003</c:v>
                </c:pt>
                <c:pt idx="36616">
                  <c:v>40.270000000000003</c:v>
                </c:pt>
                <c:pt idx="36617">
                  <c:v>40.33</c:v>
                </c:pt>
                <c:pt idx="36618">
                  <c:v>55.81</c:v>
                </c:pt>
                <c:pt idx="36619">
                  <c:v>52.65</c:v>
                </c:pt>
                <c:pt idx="36620">
                  <c:v>53.24</c:v>
                </c:pt>
                <c:pt idx="36621">
                  <c:v>54.05</c:v>
                </c:pt>
                <c:pt idx="36622">
                  <c:v>76.98</c:v>
                </c:pt>
                <c:pt idx="36623">
                  <c:v>78.69</c:v>
                </c:pt>
                <c:pt idx="36624">
                  <c:v>79.91</c:v>
                </c:pt>
                <c:pt idx="36625">
                  <c:v>78.38</c:v>
                </c:pt>
                <c:pt idx="36626">
                  <c:v>70.53</c:v>
                </c:pt>
                <c:pt idx="36627">
                  <c:v>71.180000000000007</c:v>
                </c:pt>
                <c:pt idx="36628">
                  <c:v>71.73</c:v>
                </c:pt>
                <c:pt idx="36629">
                  <c:v>72.58</c:v>
                </c:pt>
                <c:pt idx="36630">
                  <c:v>67.41</c:v>
                </c:pt>
                <c:pt idx="36631">
                  <c:v>50.8</c:v>
                </c:pt>
                <c:pt idx="36632">
                  <c:v>51.33</c:v>
                </c:pt>
                <c:pt idx="36633">
                  <c:v>51.9</c:v>
                </c:pt>
                <c:pt idx="36634">
                  <c:v>34.65</c:v>
                </c:pt>
                <c:pt idx="36635">
                  <c:v>29.786000000000001</c:v>
                </c:pt>
                <c:pt idx="36636">
                  <c:v>29.806000000000001</c:v>
                </c:pt>
                <c:pt idx="36637">
                  <c:v>29.765999999999998</c:v>
                </c:pt>
                <c:pt idx="36638">
                  <c:v>29.786000000000001</c:v>
                </c:pt>
                <c:pt idx="36639">
                  <c:v>29.806000000000001</c:v>
                </c:pt>
                <c:pt idx="36640">
                  <c:v>29.765999999999998</c:v>
                </c:pt>
                <c:pt idx="36641">
                  <c:v>29.806000000000001</c:v>
                </c:pt>
                <c:pt idx="36642">
                  <c:v>29.786000000000001</c:v>
                </c:pt>
                <c:pt idx="36643">
                  <c:v>29.786000000000001</c:v>
                </c:pt>
                <c:pt idx="36644">
                  <c:v>29.786000000000001</c:v>
                </c:pt>
                <c:pt idx="36645">
                  <c:v>29.786000000000001</c:v>
                </c:pt>
                <c:pt idx="36646">
                  <c:v>29.806000000000001</c:v>
                </c:pt>
                <c:pt idx="36647">
                  <c:v>29.786000000000001</c:v>
                </c:pt>
                <c:pt idx="36648">
                  <c:v>37.97</c:v>
                </c:pt>
                <c:pt idx="36649">
                  <c:v>38.42</c:v>
                </c:pt>
                <c:pt idx="36650">
                  <c:v>38.4</c:v>
                </c:pt>
                <c:pt idx="36651">
                  <c:v>38.479999999999997</c:v>
                </c:pt>
                <c:pt idx="36652">
                  <c:v>60.28</c:v>
                </c:pt>
                <c:pt idx="36653">
                  <c:v>73.930000000000007</c:v>
                </c:pt>
                <c:pt idx="36654">
                  <c:v>83.43</c:v>
                </c:pt>
                <c:pt idx="36655">
                  <c:v>74.760000000000005</c:v>
                </c:pt>
                <c:pt idx="36656">
                  <c:v>72.19</c:v>
                </c:pt>
                <c:pt idx="36657">
                  <c:v>72.36</c:v>
                </c:pt>
                <c:pt idx="36658">
                  <c:v>72.38</c:v>
                </c:pt>
                <c:pt idx="36659">
                  <c:v>72.42</c:v>
                </c:pt>
                <c:pt idx="36660">
                  <c:v>72.44</c:v>
                </c:pt>
                <c:pt idx="36661">
                  <c:v>72.36</c:v>
                </c:pt>
                <c:pt idx="36662">
                  <c:v>72.48</c:v>
                </c:pt>
                <c:pt idx="36663">
                  <c:v>72.849999999999994</c:v>
                </c:pt>
                <c:pt idx="36664">
                  <c:v>73.11</c:v>
                </c:pt>
                <c:pt idx="36665">
                  <c:v>73.38</c:v>
                </c:pt>
                <c:pt idx="36666">
                  <c:v>73.540000000000006</c:v>
                </c:pt>
                <c:pt idx="36667">
                  <c:v>73.58</c:v>
                </c:pt>
                <c:pt idx="36668">
                  <c:v>73.95</c:v>
                </c:pt>
                <c:pt idx="36669">
                  <c:v>74.13</c:v>
                </c:pt>
                <c:pt idx="36670">
                  <c:v>74.349999999999994</c:v>
                </c:pt>
                <c:pt idx="36671">
                  <c:v>74.88</c:v>
                </c:pt>
                <c:pt idx="36672">
                  <c:v>75.05</c:v>
                </c:pt>
                <c:pt idx="36673">
                  <c:v>73.56</c:v>
                </c:pt>
                <c:pt idx="36674">
                  <c:v>74.27</c:v>
                </c:pt>
                <c:pt idx="36675">
                  <c:v>74.88</c:v>
                </c:pt>
                <c:pt idx="36676">
                  <c:v>75.72</c:v>
                </c:pt>
                <c:pt idx="36677">
                  <c:v>76.61</c:v>
                </c:pt>
                <c:pt idx="36678">
                  <c:v>65.64</c:v>
                </c:pt>
                <c:pt idx="36679">
                  <c:v>61.85</c:v>
                </c:pt>
                <c:pt idx="36680">
                  <c:v>61.75</c:v>
                </c:pt>
                <c:pt idx="36681">
                  <c:v>61.71</c:v>
                </c:pt>
                <c:pt idx="36682">
                  <c:v>61.73</c:v>
                </c:pt>
                <c:pt idx="36683">
                  <c:v>61.85</c:v>
                </c:pt>
                <c:pt idx="36684">
                  <c:v>61.95</c:v>
                </c:pt>
                <c:pt idx="36685">
                  <c:v>62.12</c:v>
                </c:pt>
                <c:pt idx="36686">
                  <c:v>62.65</c:v>
                </c:pt>
                <c:pt idx="36687">
                  <c:v>62.79</c:v>
                </c:pt>
                <c:pt idx="36688">
                  <c:v>63.28</c:v>
                </c:pt>
                <c:pt idx="36689">
                  <c:v>64.13</c:v>
                </c:pt>
                <c:pt idx="36690">
                  <c:v>65.17</c:v>
                </c:pt>
                <c:pt idx="36691">
                  <c:v>63.28</c:v>
                </c:pt>
                <c:pt idx="36692">
                  <c:v>54.26</c:v>
                </c:pt>
                <c:pt idx="36693">
                  <c:v>54.79</c:v>
                </c:pt>
                <c:pt idx="36694">
                  <c:v>55.34</c:v>
                </c:pt>
                <c:pt idx="36695">
                  <c:v>55.85</c:v>
                </c:pt>
                <c:pt idx="36696">
                  <c:v>56.11</c:v>
                </c:pt>
                <c:pt idx="36697">
                  <c:v>56.29</c:v>
                </c:pt>
                <c:pt idx="36698">
                  <c:v>56.13</c:v>
                </c:pt>
                <c:pt idx="36699">
                  <c:v>47.17</c:v>
                </c:pt>
                <c:pt idx="36700">
                  <c:v>41.45</c:v>
                </c:pt>
                <c:pt idx="36701">
                  <c:v>36.99</c:v>
                </c:pt>
                <c:pt idx="36702">
                  <c:v>37.01</c:v>
                </c:pt>
                <c:pt idx="36703">
                  <c:v>37.03</c:v>
                </c:pt>
                <c:pt idx="36704">
                  <c:v>37.03</c:v>
                </c:pt>
                <c:pt idx="36705">
                  <c:v>30.437000000000001</c:v>
                </c:pt>
                <c:pt idx="36706">
                  <c:v>29.725000000000001</c:v>
                </c:pt>
                <c:pt idx="36707">
                  <c:v>29.786000000000001</c:v>
                </c:pt>
                <c:pt idx="36708">
                  <c:v>29.745000000000001</c:v>
                </c:pt>
                <c:pt idx="36709">
                  <c:v>29.765999999999998</c:v>
                </c:pt>
                <c:pt idx="36710">
                  <c:v>29.765999999999998</c:v>
                </c:pt>
                <c:pt idx="36711">
                  <c:v>29.765999999999998</c:v>
                </c:pt>
                <c:pt idx="36712">
                  <c:v>29.765999999999998</c:v>
                </c:pt>
                <c:pt idx="36713">
                  <c:v>29.765999999999998</c:v>
                </c:pt>
                <c:pt idx="36714">
                  <c:v>29.786000000000001</c:v>
                </c:pt>
                <c:pt idx="36715">
                  <c:v>29.745000000000001</c:v>
                </c:pt>
                <c:pt idx="36716">
                  <c:v>29.745000000000001</c:v>
                </c:pt>
                <c:pt idx="36717">
                  <c:v>29.745000000000001</c:v>
                </c:pt>
                <c:pt idx="36718">
                  <c:v>29.765999999999998</c:v>
                </c:pt>
                <c:pt idx="36719">
                  <c:v>29.725000000000001</c:v>
                </c:pt>
                <c:pt idx="36720">
                  <c:v>39.29</c:v>
                </c:pt>
                <c:pt idx="36721">
                  <c:v>37.99</c:v>
                </c:pt>
                <c:pt idx="36722">
                  <c:v>38.46</c:v>
                </c:pt>
                <c:pt idx="36723">
                  <c:v>38.950000000000003</c:v>
                </c:pt>
                <c:pt idx="36724">
                  <c:v>39.520000000000003</c:v>
                </c:pt>
                <c:pt idx="36725">
                  <c:v>40.17</c:v>
                </c:pt>
                <c:pt idx="36726">
                  <c:v>40.74</c:v>
                </c:pt>
                <c:pt idx="36727">
                  <c:v>41.25</c:v>
                </c:pt>
                <c:pt idx="36728">
                  <c:v>41.7</c:v>
                </c:pt>
                <c:pt idx="36729">
                  <c:v>41.96</c:v>
                </c:pt>
                <c:pt idx="36730">
                  <c:v>42.14</c:v>
                </c:pt>
                <c:pt idx="36731">
                  <c:v>42.41</c:v>
                </c:pt>
                <c:pt idx="36732">
                  <c:v>42.57</c:v>
                </c:pt>
                <c:pt idx="36733">
                  <c:v>42.67</c:v>
                </c:pt>
                <c:pt idx="36734">
                  <c:v>42.73</c:v>
                </c:pt>
                <c:pt idx="36735">
                  <c:v>42.73</c:v>
                </c:pt>
                <c:pt idx="36736">
                  <c:v>42.71</c:v>
                </c:pt>
                <c:pt idx="36737">
                  <c:v>40.98</c:v>
                </c:pt>
                <c:pt idx="36738">
                  <c:v>34.159999999999997</c:v>
                </c:pt>
                <c:pt idx="36739">
                  <c:v>34.29</c:v>
                </c:pt>
                <c:pt idx="36740">
                  <c:v>34.43</c:v>
                </c:pt>
                <c:pt idx="36741">
                  <c:v>34.61</c:v>
                </c:pt>
                <c:pt idx="36742">
                  <c:v>34.840000000000003</c:v>
                </c:pt>
                <c:pt idx="36743">
                  <c:v>35.020000000000003</c:v>
                </c:pt>
                <c:pt idx="36744">
                  <c:v>41.59</c:v>
                </c:pt>
                <c:pt idx="36745">
                  <c:v>47.62</c:v>
                </c:pt>
                <c:pt idx="36746">
                  <c:v>44.22</c:v>
                </c:pt>
                <c:pt idx="36747">
                  <c:v>44.12</c:v>
                </c:pt>
                <c:pt idx="36748">
                  <c:v>44.14</c:v>
                </c:pt>
                <c:pt idx="36749">
                  <c:v>44.1</c:v>
                </c:pt>
                <c:pt idx="36750">
                  <c:v>44.06</c:v>
                </c:pt>
                <c:pt idx="36751">
                  <c:v>44.08</c:v>
                </c:pt>
                <c:pt idx="36752">
                  <c:v>44</c:v>
                </c:pt>
                <c:pt idx="36753">
                  <c:v>44.04</c:v>
                </c:pt>
                <c:pt idx="36754">
                  <c:v>50.88</c:v>
                </c:pt>
                <c:pt idx="36755">
                  <c:v>50.15</c:v>
                </c:pt>
                <c:pt idx="36756">
                  <c:v>47.32</c:v>
                </c:pt>
                <c:pt idx="36757">
                  <c:v>43.33</c:v>
                </c:pt>
                <c:pt idx="36758">
                  <c:v>43.28</c:v>
                </c:pt>
                <c:pt idx="36759">
                  <c:v>43.28</c:v>
                </c:pt>
                <c:pt idx="36760">
                  <c:v>38.6</c:v>
                </c:pt>
                <c:pt idx="36761">
                  <c:v>38.56</c:v>
                </c:pt>
                <c:pt idx="36762">
                  <c:v>38.81</c:v>
                </c:pt>
                <c:pt idx="36763">
                  <c:v>39.01</c:v>
                </c:pt>
                <c:pt idx="36764">
                  <c:v>39.229999999999997</c:v>
                </c:pt>
                <c:pt idx="36765">
                  <c:v>39.56</c:v>
                </c:pt>
                <c:pt idx="36766">
                  <c:v>40.090000000000003</c:v>
                </c:pt>
                <c:pt idx="36767">
                  <c:v>40.64</c:v>
                </c:pt>
                <c:pt idx="36768">
                  <c:v>39.86</c:v>
                </c:pt>
                <c:pt idx="36769">
                  <c:v>40.39</c:v>
                </c:pt>
                <c:pt idx="36770">
                  <c:v>41</c:v>
                </c:pt>
                <c:pt idx="36771">
                  <c:v>41.74</c:v>
                </c:pt>
                <c:pt idx="36772">
                  <c:v>38.93</c:v>
                </c:pt>
                <c:pt idx="36773">
                  <c:v>38.909999999999997</c:v>
                </c:pt>
                <c:pt idx="36774">
                  <c:v>39.21</c:v>
                </c:pt>
                <c:pt idx="36775">
                  <c:v>39.74</c:v>
                </c:pt>
                <c:pt idx="36776">
                  <c:v>41.64</c:v>
                </c:pt>
                <c:pt idx="36777">
                  <c:v>41.98</c:v>
                </c:pt>
                <c:pt idx="36778">
                  <c:v>42.33</c:v>
                </c:pt>
                <c:pt idx="36779">
                  <c:v>42.45</c:v>
                </c:pt>
                <c:pt idx="36780">
                  <c:v>42.73</c:v>
                </c:pt>
                <c:pt idx="36781">
                  <c:v>42.92</c:v>
                </c:pt>
                <c:pt idx="36782">
                  <c:v>43.1</c:v>
                </c:pt>
                <c:pt idx="36783">
                  <c:v>42.98</c:v>
                </c:pt>
                <c:pt idx="36784">
                  <c:v>37.24</c:v>
                </c:pt>
                <c:pt idx="36785">
                  <c:v>37.18</c:v>
                </c:pt>
                <c:pt idx="36786">
                  <c:v>34.75</c:v>
                </c:pt>
                <c:pt idx="36787">
                  <c:v>34.33</c:v>
                </c:pt>
                <c:pt idx="36788">
                  <c:v>34.409999999999997</c:v>
                </c:pt>
                <c:pt idx="36789">
                  <c:v>34.57</c:v>
                </c:pt>
                <c:pt idx="36790">
                  <c:v>41.51</c:v>
                </c:pt>
                <c:pt idx="36791">
                  <c:v>51.2</c:v>
                </c:pt>
                <c:pt idx="36792">
                  <c:v>50.57</c:v>
                </c:pt>
                <c:pt idx="36793">
                  <c:v>50.21</c:v>
                </c:pt>
                <c:pt idx="36794">
                  <c:v>48.48</c:v>
                </c:pt>
                <c:pt idx="36795">
                  <c:v>38.090000000000003</c:v>
                </c:pt>
                <c:pt idx="36796">
                  <c:v>33.86</c:v>
                </c:pt>
                <c:pt idx="36797">
                  <c:v>33.92</c:v>
                </c:pt>
                <c:pt idx="36798">
                  <c:v>33.94</c:v>
                </c:pt>
                <c:pt idx="36799">
                  <c:v>34</c:v>
                </c:pt>
                <c:pt idx="36800">
                  <c:v>34.04</c:v>
                </c:pt>
                <c:pt idx="36801">
                  <c:v>43.04</c:v>
                </c:pt>
                <c:pt idx="36802">
                  <c:v>43.75</c:v>
                </c:pt>
                <c:pt idx="36803">
                  <c:v>44.02</c:v>
                </c:pt>
                <c:pt idx="36804">
                  <c:v>44.26</c:v>
                </c:pt>
                <c:pt idx="36805">
                  <c:v>44.4</c:v>
                </c:pt>
                <c:pt idx="36806">
                  <c:v>44.44</c:v>
                </c:pt>
                <c:pt idx="36807">
                  <c:v>44.47</c:v>
                </c:pt>
                <c:pt idx="36808">
                  <c:v>39.72</c:v>
                </c:pt>
                <c:pt idx="36809">
                  <c:v>43.47</c:v>
                </c:pt>
                <c:pt idx="36810">
                  <c:v>43.59</c:v>
                </c:pt>
                <c:pt idx="36811">
                  <c:v>43.65</c:v>
                </c:pt>
                <c:pt idx="36812">
                  <c:v>43.9</c:v>
                </c:pt>
                <c:pt idx="36813">
                  <c:v>44.34</c:v>
                </c:pt>
                <c:pt idx="36814">
                  <c:v>44.75</c:v>
                </c:pt>
                <c:pt idx="36815">
                  <c:v>45.01</c:v>
                </c:pt>
                <c:pt idx="36816">
                  <c:v>45.38</c:v>
                </c:pt>
                <c:pt idx="36817">
                  <c:v>45.44</c:v>
                </c:pt>
                <c:pt idx="36818">
                  <c:v>44.42</c:v>
                </c:pt>
                <c:pt idx="36819">
                  <c:v>43</c:v>
                </c:pt>
                <c:pt idx="36820">
                  <c:v>43.45</c:v>
                </c:pt>
                <c:pt idx="36821">
                  <c:v>42.71</c:v>
                </c:pt>
                <c:pt idx="36822">
                  <c:v>44.99</c:v>
                </c:pt>
                <c:pt idx="36823">
                  <c:v>45.85</c:v>
                </c:pt>
                <c:pt idx="36824">
                  <c:v>46.3</c:v>
                </c:pt>
                <c:pt idx="36825">
                  <c:v>46.42</c:v>
                </c:pt>
                <c:pt idx="36826">
                  <c:v>43.71</c:v>
                </c:pt>
                <c:pt idx="36827">
                  <c:v>44.59</c:v>
                </c:pt>
                <c:pt idx="36828">
                  <c:v>41.25</c:v>
                </c:pt>
                <c:pt idx="36829">
                  <c:v>33.979999999999997</c:v>
                </c:pt>
                <c:pt idx="36830">
                  <c:v>34.08</c:v>
                </c:pt>
                <c:pt idx="36831">
                  <c:v>34.22</c:v>
                </c:pt>
                <c:pt idx="36832">
                  <c:v>33.06</c:v>
                </c:pt>
                <c:pt idx="36833">
                  <c:v>29.745000000000001</c:v>
                </c:pt>
                <c:pt idx="36834">
                  <c:v>29.745000000000001</c:v>
                </c:pt>
                <c:pt idx="36835">
                  <c:v>29.725000000000001</c:v>
                </c:pt>
                <c:pt idx="36836">
                  <c:v>29.725000000000001</c:v>
                </c:pt>
                <c:pt idx="36837">
                  <c:v>29.745000000000001</c:v>
                </c:pt>
                <c:pt idx="36838">
                  <c:v>29.704999999999998</c:v>
                </c:pt>
                <c:pt idx="36839">
                  <c:v>29.725000000000001</c:v>
                </c:pt>
                <c:pt idx="36840">
                  <c:v>29.725000000000001</c:v>
                </c:pt>
                <c:pt idx="36841">
                  <c:v>29.725000000000001</c:v>
                </c:pt>
                <c:pt idx="36842">
                  <c:v>29.765999999999998</c:v>
                </c:pt>
                <c:pt idx="36843">
                  <c:v>29.725000000000001</c:v>
                </c:pt>
                <c:pt idx="36844">
                  <c:v>29.745000000000001</c:v>
                </c:pt>
                <c:pt idx="36845">
                  <c:v>29.725000000000001</c:v>
                </c:pt>
                <c:pt idx="36846">
                  <c:v>29.725000000000001</c:v>
                </c:pt>
                <c:pt idx="36847">
                  <c:v>29.704999999999998</c:v>
                </c:pt>
                <c:pt idx="36848">
                  <c:v>29.725000000000001</c:v>
                </c:pt>
                <c:pt idx="36849">
                  <c:v>29.704999999999998</c:v>
                </c:pt>
                <c:pt idx="36850">
                  <c:v>29.704999999999998</c:v>
                </c:pt>
                <c:pt idx="36851">
                  <c:v>29.704999999999998</c:v>
                </c:pt>
                <c:pt idx="36852">
                  <c:v>29.704999999999998</c:v>
                </c:pt>
                <c:pt idx="36853">
                  <c:v>29.725000000000001</c:v>
                </c:pt>
                <c:pt idx="36854">
                  <c:v>29.704999999999998</c:v>
                </c:pt>
                <c:pt idx="36855">
                  <c:v>29.725000000000001</c:v>
                </c:pt>
                <c:pt idx="36856">
                  <c:v>29.725000000000001</c:v>
                </c:pt>
                <c:pt idx="36857">
                  <c:v>29.704999999999998</c:v>
                </c:pt>
                <c:pt idx="36858">
                  <c:v>29.725000000000001</c:v>
                </c:pt>
                <c:pt idx="36859">
                  <c:v>29.704999999999998</c:v>
                </c:pt>
                <c:pt idx="36860">
                  <c:v>29.745000000000001</c:v>
                </c:pt>
                <c:pt idx="36861">
                  <c:v>29.704999999999998</c:v>
                </c:pt>
                <c:pt idx="36862">
                  <c:v>29.725000000000001</c:v>
                </c:pt>
                <c:pt idx="36863">
                  <c:v>29.704999999999998</c:v>
                </c:pt>
                <c:pt idx="36864">
                  <c:v>29.725000000000001</c:v>
                </c:pt>
                <c:pt idx="36865">
                  <c:v>29.704999999999998</c:v>
                </c:pt>
                <c:pt idx="36866">
                  <c:v>29.725000000000001</c:v>
                </c:pt>
                <c:pt idx="36867">
                  <c:v>29.725000000000001</c:v>
                </c:pt>
                <c:pt idx="36868">
                  <c:v>29.725000000000001</c:v>
                </c:pt>
                <c:pt idx="36869">
                  <c:v>29.725000000000001</c:v>
                </c:pt>
                <c:pt idx="36870">
                  <c:v>29.704999999999998</c:v>
                </c:pt>
                <c:pt idx="36871">
                  <c:v>29.725000000000001</c:v>
                </c:pt>
                <c:pt idx="36872">
                  <c:v>29.704999999999998</c:v>
                </c:pt>
                <c:pt idx="36873">
                  <c:v>29.725000000000001</c:v>
                </c:pt>
                <c:pt idx="36874">
                  <c:v>29.725000000000001</c:v>
                </c:pt>
                <c:pt idx="36875">
                  <c:v>29.725000000000001</c:v>
                </c:pt>
                <c:pt idx="36876">
                  <c:v>29.725000000000001</c:v>
                </c:pt>
                <c:pt idx="36877">
                  <c:v>29.725000000000001</c:v>
                </c:pt>
                <c:pt idx="36878">
                  <c:v>29.725000000000001</c:v>
                </c:pt>
                <c:pt idx="36879">
                  <c:v>33.51</c:v>
                </c:pt>
                <c:pt idx="36880">
                  <c:v>38.83</c:v>
                </c:pt>
                <c:pt idx="36881">
                  <c:v>36.869999999999997</c:v>
                </c:pt>
                <c:pt idx="36882">
                  <c:v>34.020000000000003</c:v>
                </c:pt>
                <c:pt idx="36883">
                  <c:v>34.18</c:v>
                </c:pt>
                <c:pt idx="36884">
                  <c:v>34.409999999999997</c:v>
                </c:pt>
                <c:pt idx="36885">
                  <c:v>34.549999999999997</c:v>
                </c:pt>
                <c:pt idx="36886">
                  <c:v>34.67</c:v>
                </c:pt>
                <c:pt idx="36887">
                  <c:v>34.81</c:v>
                </c:pt>
                <c:pt idx="36888">
                  <c:v>34.96</c:v>
                </c:pt>
                <c:pt idx="36889">
                  <c:v>35.22</c:v>
                </c:pt>
                <c:pt idx="36890">
                  <c:v>35.51</c:v>
                </c:pt>
                <c:pt idx="36891">
                  <c:v>35.85</c:v>
                </c:pt>
                <c:pt idx="36892">
                  <c:v>36.22</c:v>
                </c:pt>
                <c:pt idx="36893">
                  <c:v>36.65</c:v>
                </c:pt>
                <c:pt idx="36894">
                  <c:v>37.07</c:v>
                </c:pt>
                <c:pt idx="36895">
                  <c:v>37.5</c:v>
                </c:pt>
                <c:pt idx="36896">
                  <c:v>37.89</c:v>
                </c:pt>
                <c:pt idx="36897">
                  <c:v>38.28</c:v>
                </c:pt>
                <c:pt idx="36898">
                  <c:v>38.619999999999997</c:v>
                </c:pt>
                <c:pt idx="36899">
                  <c:v>38.93</c:v>
                </c:pt>
                <c:pt idx="36900">
                  <c:v>39.229999999999997</c:v>
                </c:pt>
                <c:pt idx="36901">
                  <c:v>39.520000000000003</c:v>
                </c:pt>
                <c:pt idx="36902">
                  <c:v>39.92</c:v>
                </c:pt>
                <c:pt idx="36903">
                  <c:v>40.47</c:v>
                </c:pt>
                <c:pt idx="36904">
                  <c:v>41.17</c:v>
                </c:pt>
                <c:pt idx="36905">
                  <c:v>41.78</c:v>
                </c:pt>
                <c:pt idx="36906">
                  <c:v>42.04</c:v>
                </c:pt>
                <c:pt idx="36907">
                  <c:v>42.27</c:v>
                </c:pt>
                <c:pt idx="36908">
                  <c:v>42.57</c:v>
                </c:pt>
                <c:pt idx="36909">
                  <c:v>37.26</c:v>
                </c:pt>
                <c:pt idx="36910">
                  <c:v>29.725000000000001</c:v>
                </c:pt>
                <c:pt idx="36911">
                  <c:v>29.725000000000001</c:v>
                </c:pt>
                <c:pt idx="36912">
                  <c:v>29.745000000000001</c:v>
                </c:pt>
                <c:pt idx="36913">
                  <c:v>29.704999999999998</c:v>
                </c:pt>
                <c:pt idx="36914">
                  <c:v>29.745000000000001</c:v>
                </c:pt>
                <c:pt idx="36915">
                  <c:v>29.725000000000001</c:v>
                </c:pt>
                <c:pt idx="36916">
                  <c:v>29.745000000000001</c:v>
                </c:pt>
                <c:pt idx="36917">
                  <c:v>29.745000000000001</c:v>
                </c:pt>
                <c:pt idx="36918">
                  <c:v>29.704999999999998</c:v>
                </c:pt>
                <c:pt idx="36919">
                  <c:v>29.725000000000001</c:v>
                </c:pt>
                <c:pt idx="36920">
                  <c:v>29.704999999999998</c:v>
                </c:pt>
                <c:pt idx="36921">
                  <c:v>29.684000000000001</c:v>
                </c:pt>
                <c:pt idx="36922">
                  <c:v>29.704999999999998</c:v>
                </c:pt>
                <c:pt idx="36923">
                  <c:v>29.704999999999998</c:v>
                </c:pt>
                <c:pt idx="36924">
                  <c:v>29.704999999999998</c:v>
                </c:pt>
                <c:pt idx="36925">
                  <c:v>29.704999999999998</c:v>
                </c:pt>
                <c:pt idx="36926">
                  <c:v>29.704999999999998</c:v>
                </c:pt>
                <c:pt idx="36927">
                  <c:v>29.704999999999998</c:v>
                </c:pt>
                <c:pt idx="36928">
                  <c:v>29.725000000000001</c:v>
                </c:pt>
                <c:pt idx="36929">
                  <c:v>29.745000000000001</c:v>
                </c:pt>
                <c:pt idx="36930">
                  <c:v>29.725000000000001</c:v>
                </c:pt>
                <c:pt idx="36931">
                  <c:v>29.725000000000001</c:v>
                </c:pt>
                <c:pt idx="36932">
                  <c:v>29.725000000000001</c:v>
                </c:pt>
                <c:pt idx="36933">
                  <c:v>29.745000000000001</c:v>
                </c:pt>
                <c:pt idx="36934">
                  <c:v>29.725000000000001</c:v>
                </c:pt>
                <c:pt idx="36935">
                  <c:v>29.725000000000001</c:v>
                </c:pt>
                <c:pt idx="36936">
                  <c:v>29.704999999999998</c:v>
                </c:pt>
                <c:pt idx="36937">
                  <c:v>29.745000000000001</c:v>
                </c:pt>
                <c:pt idx="36938">
                  <c:v>29.725000000000001</c:v>
                </c:pt>
                <c:pt idx="36939">
                  <c:v>29.704999999999998</c:v>
                </c:pt>
                <c:pt idx="36940">
                  <c:v>29.725000000000001</c:v>
                </c:pt>
                <c:pt idx="36941">
                  <c:v>29.745000000000001</c:v>
                </c:pt>
                <c:pt idx="36942">
                  <c:v>29.725000000000001</c:v>
                </c:pt>
                <c:pt idx="36943">
                  <c:v>29.725000000000001</c:v>
                </c:pt>
                <c:pt idx="36944">
                  <c:v>29.725000000000001</c:v>
                </c:pt>
                <c:pt idx="36945">
                  <c:v>29.704999999999998</c:v>
                </c:pt>
                <c:pt idx="36946">
                  <c:v>29.725000000000001</c:v>
                </c:pt>
                <c:pt idx="36947">
                  <c:v>29.725000000000001</c:v>
                </c:pt>
                <c:pt idx="36948">
                  <c:v>29.725000000000001</c:v>
                </c:pt>
                <c:pt idx="36949">
                  <c:v>29.725000000000001</c:v>
                </c:pt>
                <c:pt idx="36950">
                  <c:v>29.725000000000001</c:v>
                </c:pt>
                <c:pt idx="36951">
                  <c:v>29.725000000000001</c:v>
                </c:pt>
                <c:pt idx="36952">
                  <c:v>29.704999999999998</c:v>
                </c:pt>
                <c:pt idx="36953">
                  <c:v>29.725000000000001</c:v>
                </c:pt>
                <c:pt idx="36954">
                  <c:v>29.704999999999998</c:v>
                </c:pt>
                <c:pt idx="36955">
                  <c:v>29.704999999999998</c:v>
                </c:pt>
                <c:pt idx="36956">
                  <c:v>29.684000000000001</c:v>
                </c:pt>
                <c:pt idx="36957">
                  <c:v>29.725000000000001</c:v>
                </c:pt>
                <c:pt idx="36958">
                  <c:v>29.704999999999998</c:v>
                </c:pt>
                <c:pt idx="36959">
                  <c:v>29.725000000000001</c:v>
                </c:pt>
                <c:pt idx="36960">
                  <c:v>29.684000000000001</c:v>
                </c:pt>
                <c:pt idx="36961">
                  <c:v>29.704999999999998</c:v>
                </c:pt>
                <c:pt idx="36962">
                  <c:v>29.725000000000001</c:v>
                </c:pt>
                <c:pt idx="36963">
                  <c:v>29.704999999999998</c:v>
                </c:pt>
                <c:pt idx="36964">
                  <c:v>29.704999999999998</c:v>
                </c:pt>
                <c:pt idx="36965">
                  <c:v>29.704999999999998</c:v>
                </c:pt>
                <c:pt idx="36966">
                  <c:v>29.725000000000001</c:v>
                </c:pt>
                <c:pt idx="36967">
                  <c:v>29.684000000000001</c:v>
                </c:pt>
                <c:pt idx="36968">
                  <c:v>29.704999999999998</c:v>
                </c:pt>
                <c:pt idx="36969">
                  <c:v>29.704999999999998</c:v>
                </c:pt>
                <c:pt idx="36970">
                  <c:v>29.725000000000001</c:v>
                </c:pt>
                <c:pt idx="36971">
                  <c:v>29.704999999999998</c:v>
                </c:pt>
                <c:pt idx="36972">
                  <c:v>29.704999999999998</c:v>
                </c:pt>
                <c:pt idx="36973">
                  <c:v>29.725000000000001</c:v>
                </c:pt>
                <c:pt idx="36974">
                  <c:v>29.704999999999998</c:v>
                </c:pt>
                <c:pt idx="36975">
                  <c:v>29.704999999999998</c:v>
                </c:pt>
                <c:pt idx="36976">
                  <c:v>29.725000000000001</c:v>
                </c:pt>
                <c:pt idx="36977">
                  <c:v>29.704999999999998</c:v>
                </c:pt>
                <c:pt idx="36978">
                  <c:v>29.704999999999998</c:v>
                </c:pt>
                <c:pt idx="36979">
                  <c:v>32.409999999999997</c:v>
                </c:pt>
                <c:pt idx="36980">
                  <c:v>38.93</c:v>
                </c:pt>
                <c:pt idx="36981">
                  <c:v>38.78</c:v>
                </c:pt>
                <c:pt idx="36982">
                  <c:v>39.03</c:v>
                </c:pt>
                <c:pt idx="36983">
                  <c:v>39.4</c:v>
                </c:pt>
                <c:pt idx="36984">
                  <c:v>39.76</c:v>
                </c:pt>
                <c:pt idx="36985">
                  <c:v>34.630000000000003</c:v>
                </c:pt>
                <c:pt idx="36986">
                  <c:v>34.14</c:v>
                </c:pt>
                <c:pt idx="36987">
                  <c:v>34.22</c:v>
                </c:pt>
                <c:pt idx="36988">
                  <c:v>34.409999999999997</c:v>
                </c:pt>
                <c:pt idx="36989">
                  <c:v>36.380000000000003</c:v>
                </c:pt>
                <c:pt idx="36990">
                  <c:v>53.85</c:v>
                </c:pt>
                <c:pt idx="36991">
                  <c:v>48.07</c:v>
                </c:pt>
                <c:pt idx="36992">
                  <c:v>50.39</c:v>
                </c:pt>
                <c:pt idx="36993">
                  <c:v>89.11</c:v>
                </c:pt>
                <c:pt idx="36994">
                  <c:v>89.52</c:v>
                </c:pt>
                <c:pt idx="36995">
                  <c:v>84.29</c:v>
                </c:pt>
                <c:pt idx="36996">
                  <c:v>85.14</c:v>
                </c:pt>
                <c:pt idx="36997">
                  <c:v>85.92</c:v>
                </c:pt>
                <c:pt idx="36998">
                  <c:v>86.55</c:v>
                </c:pt>
                <c:pt idx="36999">
                  <c:v>87.28</c:v>
                </c:pt>
                <c:pt idx="37000">
                  <c:v>87.97</c:v>
                </c:pt>
                <c:pt idx="37001">
                  <c:v>88.77</c:v>
                </c:pt>
                <c:pt idx="37002">
                  <c:v>89.46</c:v>
                </c:pt>
                <c:pt idx="37003">
                  <c:v>83.05</c:v>
                </c:pt>
                <c:pt idx="37004">
                  <c:v>87.95</c:v>
                </c:pt>
                <c:pt idx="37005">
                  <c:v>88.81</c:v>
                </c:pt>
                <c:pt idx="37006">
                  <c:v>85.22</c:v>
                </c:pt>
                <c:pt idx="37007">
                  <c:v>85.08</c:v>
                </c:pt>
                <c:pt idx="37008">
                  <c:v>85.98</c:v>
                </c:pt>
                <c:pt idx="37009">
                  <c:v>86.87</c:v>
                </c:pt>
                <c:pt idx="37010">
                  <c:v>87.61</c:v>
                </c:pt>
                <c:pt idx="37011">
                  <c:v>88.28</c:v>
                </c:pt>
                <c:pt idx="37012">
                  <c:v>88.95</c:v>
                </c:pt>
                <c:pt idx="37013">
                  <c:v>89.48</c:v>
                </c:pt>
                <c:pt idx="37014">
                  <c:v>89.81</c:v>
                </c:pt>
                <c:pt idx="37015">
                  <c:v>89.99</c:v>
                </c:pt>
                <c:pt idx="37016">
                  <c:v>83.33</c:v>
                </c:pt>
                <c:pt idx="37017">
                  <c:v>79.69</c:v>
                </c:pt>
                <c:pt idx="37018">
                  <c:v>80.09</c:v>
                </c:pt>
                <c:pt idx="37019">
                  <c:v>79.540000000000006</c:v>
                </c:pt>
                <c:pt idx="37020">
                  <c:v>74.819999999999993</c:v>
                </c:pt>
                <c:pt idx="37021">
                  <c:v>75.02</c:v>
                </c:pt>
                <c:pt idx="37022">
                  <c:v>286.76</c:v>
                </c:pt>
                <c:pt idx="37023">
                  <c:v>304.8</c:v>
                </c:pt>
                <c:pt idx="37024">
                  <c:v>232.87</c:v>
                </c:pt>
                <c:pt idx="37025">
                  <c:v>227.7</c:v>
                </c:pt>
                <c:pt idx="37026">
                  <c:v>225.09</c:v>
                </c:pt>
                <c:pt idx="37027">
                  <c:v>222.16</c:v>
                </c:pt>
                <c:pt idx="37028">
                  <c:v>218.54</c:v>
                </c:pt>
                <c:pt idx="37029">
                  <c:v>215.51</c:v>
                </c:pt>
                <c:pt idx="37030">
                  <c:v>208.44</c:v>
                </c:pt>
                <c:pt idx="37031">
                  <c:v>238.55</c:v>
                </c:pt>
                <c:pt idx="37032">
                  <c:v>126.96</c:v>
                </c:pt>
                <c:pt idx="37033">
                  <c:v>58.76</c:v>
                </c:pt>
                <c:pt idx="37034">
                  <c:v>58.9</c:v>
                </c:pt>
                <c:pt idx="37035">
                  <c:v>58.74</c:v>
                </c:pt>
                <c:pt idx="37036">
                  <c:v>58.88</c:v>
                </c:pt>
                <c:pt idx="37037">
                  <c:v>56.7</c:v>
                </c:pt>
                <c:pt idx="37038">
                  <c:v>83.13</c:v>
                </c:pt>
                <c:pt idx="37039">
                  <c:v>76.86</c:v>
                </c:pt>
                <c:pt idx="37040">
                  <c:v>76.510000000000005</c:v>
                </c:pt>
                <c:pt idx="37041">
                  <c:v>72.36</c:v>
                </c:pt>
                <c:pt idx="37042">
                  <c:v>71.48</c:v>
                </c:pt>
                <c:pt idx="37043">
                  <c:v>72.19</c:v>
                </c:pt>
                <c:pt idx="37044">
                  <c:v>82.19</c:v>
                </c:pt>
                <c:pt idx="37045">
                  <c:v>95.93</c:v>
                </c:pt>
                <c:pt idx="37046">
                  <c:v>92.96</c:v>
                </c:pt>
                <c:pt idx="37047">
                  <c:v>88.54</c:v>
                </c:pt>
                <c:pt idx="37048">
                  <c:v>86.08</c:v>
                </c:pt>
                <c:pt idx="37049">
                  <c:v>73.459999999999994</c:v>
                </c:pt>
                <c:pt idx="37050">
                  <c:v>72.36</c:v>
                </c:pt>
                <c:pt idx="37051">
                  <c:v>70.28</c:v>
                </c:pt>
                <c:pt idx="37052">
                  <c:v>70.42</c:v>
                </c:pt>
                <c:pt idx="37053">
                  <c:v>71.81</c:v>
                </c:pt>
                <c:pt idx="37054">
                  <c:v>95.87</c:v>
                </c:pt>
                <c:pt idx="37055">
                  <c:v>97.81</c:v>
                </c:pt>
                <c:pt idx="37056">
                  <c:v>100.35</c:v>
                </c:pt>
                <c:pt idx="37057">
                  <c:v>102.43</c:v>
                </c:pt>
                <c:pt idx="37058">
                  <c:v>104.83</c:v>
                </c:pt>
                <c:pt idx="37059">
                  <c:v>107.25</c:v>
                </c:pt>
                <c:pt idx="37060">
                  <c:v>109.39</c:v>
                </c:pt>
                <c:pt idx="37061">
                  <c:v>107.7</c:v>
                </c:pt>
                <c:pt idx="37062">
                  <c:v>99.8</c:v>
                </c:pt>
                <c:pt idx="37063">
                  <c:v>102.23</c:v>
                </c:pt>
                <c:pt idx="37064">
                  <c:v>101.49</c:v>
                </c:pt>
                <c:pt idx="37065">
                  <c:v>101.45</c:v>
                </c:pt>
                <c:pt idx="37066">
                  <c:v>102.1</c:v>
                </c:pt>
                <c:pt idx="37067">
                  <c:v>100.54</c:v>
                </c:pt>
                <c:pt idx="37068">
                  <c:v>94.96</c:v>
                </c:pt>
                <c:pt idx="37069">
                  <c:v>94.18</c:v>
                </c:pt>
                <c:pt idx="37070">
                  <c:v>95.4</c:v>
                </c:pt>
                <c:pt idx="37071">
                  <c:v>95.91</c:v>
                </c:pt>
                <c:pt idx="37072">
                  <c:v>90.52</c:v>
                </c:pt>
                <c:pt idx="37073">
                  <c:v>87.48</c:v>
                </c:pt>
                <c:pt idx="37074">
                  <c:v>88.48</c:v>
                </c:pt>
                <c:pt idx="37075">
                  <c:v>89.56</c:v>
                </c:pt>
                <c:pt idx="37076">
                  <c:v>90.52</c:v>
                </c:pt>
                <c:pt idx="37077">
                  <c:v>91.11</c:v>
                </c:pt>
                <c:pt idx="37078">
                  <c:v>92.09</c:v>
                </c:pt>
                <c:pt idx="37079">
                  <c:v>87.97</c:v>
                </c:pt>
                <c:pt idx="37080">
                  <c:v>88.52</c:v>
                </c:pt>
                <c:pt idx="37081">
                  <c:v>89.62</c:v>
                </c:pt>
                <c:pt idx="37082">
                  <c:v>85.59</c:v>
                </c:pt>
                <c:pt idx="37083">
                  <c:v>87.63</c:v>
                </c:pt>
                <c:pt idx="37084">
                  <c:v>89.24</c:v>
                </c:pt>
                <c:pt idx="37085">
                  <c:v>87.99</c:v>
                </c:pt>
                <c:pt idx="37086">
                  <c:v>80.14</c:v>
                </c:pt>
                <c:pt idx="37087">
                  <c:v>67.209999999999994</c:v>
                </c:pt>
                <c:pt idx="37088">
                  <c:v>63.16</c:v>
                </c:pt>
                <c:pt idx="37089">
                  <c:v>59</c:v>
                </c:pt>
                <c:pt idx="37090">
                  <c:v>47.64</c:v>
                </c:pt>
                <c:pt idx="37091">
                  <c:v>43.12</c:v>
                </c:pt>
                <c:pt idx="37092">
                  <c:v>40.98</c:v>
                </c:pt>
                <c:pt idx="37093">
                  <c:v>34.57</c:v>
                </c:pt>
                <c:pt idx="37094">
                  <c:v>34.75</c:v>
                </c:pt>
                <c:pt idx="37095">
                  <c:v>30.172999999999998</c:v>
                </c:pt>
                <c:pt idx="37096">
                  <c:v>29.969000000000001</c:v>
                </c:pt>
                <c:pt idx="37097">
                  <c:v>29.827000000000002</c:v>
                </c:pt>
                <c:pt idx="37098">
                  <c:v>29.806000000000001</c:v>
                </c:pt>
                <c:pt idx="37099">
                  <c:v>29.806000000000001</c:v>
                </c:pt>
                <c:pt idx="37100">
                  <c:v>29.786000000000001</c:v>
                </c:pt>
                <c:pt idx="37101">
                  <c:v>29.745000000000001</c:v>
                </c:pt>
                <c:pt idx="37102">
                  <c:v>29.745000000000001</c:v>
                </c:pt>
                <c:pt idx="37103">
                  <c:v>29.745000000000001</c:v>
                </c:pt>
                <c:pt idx="37104">
                  <c:v>29.745000000000001</c:v>
                </c:pt>
                <c:pt idx="37105">
                  <c:v>29.745000000000001</c:v>
                </c:pt>
                <c:pt idx="37106">
                  <c:v>29.745000000000001</c:v>
                </c:pt>
                <c:pt idx="37107">
                  <c:v>29.765999999999998</c:v>
                </c:pt>
                <c:pt idx="37108">
                  <c:v>29.745000000000001</c:v>
                </c:pt>
                <c:pt idx="37109">
                  <c:v>29.786000000000001</c:v>
                </c:pt>
                <c:pt idx="37110">
                  <c:v>29.765999999999998</c:v>
                </c:pt>
                <c:pt idx="37111">
                  <c:v>29.745000000000001</c:v>
                </c:pt>
                <c:pt idx="37112">
                  <c:v>29.765999999999998</c:v>
                </c:pt>
                <c:pt idx="37113">
                  <c:v>29.765999999999998</c:v>
                </c:pt>
                <c:pt idx="37114">
                  <c:v>36.14</c:v>
                </c:pt>
                <c:pt idx="37115">
                  <c:v>43.53</c:v>
                </c:pt>
                <c:pt idx="37116">
                  <c:v>40.409999999999997</c:v>
                </c:pt>
                <c:pt idx="37117">
                  <c:v>40.619999999999997</c:v>
                </c:pt>
                <c:pt idx="37118">
                  <c:v>40.94</c:v>
                </c:pt>
                <c:pt idx="37119">
                  <c:v>42.02</c:v>
                </c:pt>
                <c:pt idx="37120">
                  <c:v>42.39</c:v>
                </c:pt>
                <c:pt idx="37121">
                  <c:v>43.22</c:v>
                </c:pt>
                <c:pt idx="37122">
                  <c:v>64.09</c:v>
                </c:pt>
                <c:pt idx="37123">
                  <c:v>56.44</c:v>
                </c:pt>
                <c:pt idx="37124">
                  <c:v>53.22</c:v>
                </c:pt>
                <c:pt idx="37125">
                  <c:v>50.19</c:v>
                </c:pt>
                <c:pt idx="37126">
                  <c:v>50.88</c:v>
                </c:pt>
                <c:pt idx="37127">
                  <c:v>51.51</c:v>
                </c:pt>
                <c:pt idx="37128">
                  <c:v>52.12</c:v>
                </c:pt>
                <c:pt idx="37129">
                  <c:v>52.93</c:v>
                </c:pt>
                <c:pt idx="37130">
                  <c:v>53.91</c:v>
                </c:pt>
                <c:pt idx="37131">
                  <c:v>55.09</c:v>
                </c:pt>
                <c:pt idx="37132">
                  <c:v>55.89</c:v>
                </c:pt>
                <c:pt idx="37133">
                  <c:v>56.62</c:v>
                </c:pt>
                <c:pt idx="37134">
                  <c:v>54.73</c:v>
                </c:pt>
                <c:pt idx="37135">
                  <c:v>51.1</c:v>
                </c:pt>
                <c:pt idx="37136">
                  <c:v>51.22</c:v>
                </c:pt>
                <c:pt idx="37137">
                  <c:v>51.49</c:v>
                </c:pt>
                <c:pt idx="37138">
                  <c:v>52.53</c:v>
                </c:pt>
                <c:pt idx="37139">
                  <c:v>72.3</c:v>
                </c:pt>
                <c:pt idx="37140">
                  <c:v>60.1</c:v>
                </c:pt>
                <c:pt idx="37141">
                  <c:v>53.99</c:v>
                </c:pt>
                <c:pt idx="37142">
                  <c:v>54.46</c:v>
                </c:pt>
                <c:pt idx="37143">
                  <c:v>65.44</c:v>
                </c:pt>
                <c:pt idx="37144">
                  <c:v>80.28</c:v>
                </c:pt>
                <c:pt idx="37145">
                  <c:v>71.34</c:v>
                </c:pt>
                <c:pt idx="37146">
                  <c:v>73.97</c:v>
                </c:pt>
                <c:pt idx="37147">
                  <c:v>98.21</c:v>
                </c:pt>
                <c:pt idx="37148">
                  <c:v>95.16</c:v>
                </c:pt>
                <c:pt idx="37149">
                  <c:v>95.95</c:v>
                </c:pt>
                <c:pt idx="37150">
                  <c:v>100.68</c:v>
                </c:pt>
                <c:pt idx="37151">
                  <c:v>101.68</c:v>
                </c:pt>
                <c:pt idx="37152">
                  <c:v>102.86</c:v>
                </c:pt>
                <c:pt idx="37153">
                  <c:v>103.79</c:v>
                </c:pt>
                <c:pt idx="37154">
                  <c:v>107.48</c:v>
                </c:pt>
                <c:pt idx="37155">
                  <c:v>110.45</c:v>
                </c:pt>
                <c:pt idx="37156">
                  <c:v>109.98</c:v>
                </c:pt>
                <c:pt idx="37157">
                  <c:v>109.19</c:v>
                </c:pt>
                <c:pt idx="37158">
                  <c:v>99.8</c:v>
                </c:pt>
                <c:pt idx="37159">
                  <c:v>100.51</c:v>
                </c:pt>
                <c:pt idx="37160">
                  <c:v>100.37</c:v>
                </c:pt>
                <c:pt idx="37161">
                  <c:v>100.78</c:v>
                </c:pt>
                <c:pt idx="37162">
                  <c:v>102.61</c:v>
                </c:pt>
                <c:pt idx="37163">
                  <c:v>102.04</c:v>
                </c:pt>
                <c:pt idx="37164">
                  <c:v>99.94</c:v>
                </c:pt>
                <c:pt idx="37165">
                  <c:v>97.07</c:v>
                </c:pt>
                <c:pt idx="37166">
                  <c:v>94.81</c:v>
                </c:pt>
                <c:pt idx="37167">
                  <c:v>95.43</c:v>
                </c:pt>
                <c:pt idx="37168">
                  <c:v>85.39</c:v>
                </c:pt>
                <c:pt idx="37169">
                  <c:v>82.15</c:v>
                </c:pt>
                <c:pt idx="37170">
                  <c:v>80.44</c:v>
                </c:pt>
                <c:pt idx="37171">
                  <c:v>86.67</c:v>
                </c:pt>
                <c:pt idx="37172">
                  <c:v>87.46</c:v>
                </c:pt>
                <c:pt idx="37173">
                  <c:v>87.95</c:v>
                </c:pt>
                <c:pt idx="37174">
                  <c:v>88.42</c:v>
                </c:pt>
                <c:pt idx="37175">
                  <c:v>88.85</c:v>
                </c:pt>
                <c:pt idx="37176">
                  <c:v>89.24</c:v>
                </c:pt>
                <c:pt idx="37177">
                  <c:v>89.54</c:v>
                </c:pt>
                <c:pt idx="37178">
                  <c:v>88.32</c:v>
                </c:pt>
                <c:pt idx="37179">
                  <c:v>88.69</c:v>
                </c:pt>
                <c:pt idx="37180">
                  <c:v>80.64</c:v>
                </c:pt>
                <c:pt idx="37181">
                  <c:v>73.38</c:v>
                </c:pt>
                <c:pt idx="37182">
                  <c:v>73.209999999999994</c:v>
                </c:pt>
                <c:pt idx="37183">
                  <c:v>67.88</c:v>
                </c:pt>
                <c:pt idx="37184">
                  <c:v>68.430000000000007</c:v>
                </c:pt>
                <c:pt idx="37185">
                  <c:v>61.59</c:v>
                </c:pt>
                <c:pt idx="37186">
                  <c:v>58.31</c:v>
                </c:pt>
                <c:pt idx="37187">
                  <c:v>58.37</c:v>
                </c:pt>
                <c:pt idx="37188">
                  <c:v>57.21</c:v>
                </c:pt>
                <c:pt idx="37189">
                  <c:v>55.3</c:v>
                </c:pt>
                <c:pt idx="37190">
                  <c:v>51.51</c:v>
                </c:pt>
                <c:pt idx="37191">
                  <c:v>62.44</c:v>
                </c:pt>
                <c:pt idx="37192">
                  <c:v>67.84</c:v>
                </c:pt>
                <c:pt idx="37193">
                  <c:v>67.55</c:v>
                </c:pt>
                <c:pt idx="37194">
                  <c:v>67.349999999999994</c:v>
                </c:pt>
                <c:pt idx="37195">
                  <c:v>67.41</c:v>
                </c:pt>
                <c:pt idx="37196">
                  <c:v>68.77</c:v>
                </c:pt>
                <c:pt idx="37197">
                  <c:v>67.959999999999994</c:v>
                </c:pt>
                <c:pt idx="37198">
                  <c:v>68.790000000000006</c:v>
                </c:pt>
                <c:pt idx="37199">
                  <c:v>69.67</c:v>
                </c:pt>
                <c:pt idx="37200">
                  <c:v>70.61</c:v>
                </c:pt>
                <c:pt idx="37201">
                  <c:v>72.03</c:v>
                </c:pt>
                <c:pt idx="37202">
                  <c:v>97.09</c:v>
                </c:pt>
                <c:pt idx="37203">
                  <c:v>82.62</c:v>
                </c:pt>
                <c:pt idx="37204">
                  <c:v>81.400000000000006</c:v>
                </c:pt>
                <c:pt idx="37205">
                  <c:v>81.7</c:v>
                </c:pt>
                <c:pt idx="37206">
                  <c:v>85.33</c:v>
                </c:pt>
                <c:pt idx="37207">
                  <c:v>85.12</c:v>
                </c:pt>
                <c:pt idx="37208">
                  <c:v>85.14</c:v>
                </c:pt>
                <c:pt idx="37209">
                  <c:v>83.05</c:v>
                </c:pt>
                <c:pt idx="37210">
                  <c:v>82.15</c:v>
                </c:pt>
                <c:pt idx="37211">
                  <c:v>82.92</c:v>
                </c:pt>
                <c:pt idx="37212">
                  <c:v>87.83</c:v>
                </c:pt>
                <c:pt idx="37213">
                  <c:v>91.94</c:v>
                </c:pt>
                <c:pt idx="37214">
                  <c:v>93.43</c:v>
                </c:pt>
                <c:pt idx="37215">
                  <c:v>95.02</c:v>
                </c:pt>
                <c:pt idx="37216">
                  <c:v>96.77</c:v>
                </c:pt>
                <c:pt idx="37217">
                  <c:v>98.46</c:v>
                </c:pt>
                <c:pt idx="37218">
                  <c:v>99.64</c:v>
                </c:pt>
                <c:pt idx="37219">
                  <c:v>100.05</c:v>
                </c:pt>
                <c:pt idx="37220">
                  <c:v>99.31</c:v>
                </c:pt>
                <c:pt idx="37221">
                  <c:v>100.15</c:v>
                </c:pt>
                <c:pt idx="37222">
                  <c:v>97.6</c:v>
                </c:pt>
                <c:pt idx="37223">
                  <c:v>97.6</c:v>
                </c:pt>
                <c:pt idx="37224">
                  <c:v>97.99</c:v>
                </c:pt>
                <c:pt idx="37225">
                  <c:v>96.83</c:v>
                </c:pt>
                <c:pt idx="37226">
                  <c:v>98.42</c:v>
                </c:pt>
                <c:pt idx="37227">
                  <c:v>98.62</c:v>
                </c:pt>
                <c:pt idx="37228">
                  <c:v>99.82</c:v>
                </c:pt>
                <c:pt idx="37229">
                  <c:v>100.92</c:v>
                </c:pt>
                <c:pt idx="37230">
                  <c:v>101.82</c:v>
                </c:pt>
                <c:pt idx="37231">
                  <c:v>99.19</c:v>
                </c:pt>
                <c:pt idx="37232">
                  <c:v>99.99</c:v>
                </c:pt>
                <c:pt idx="37233">
                  <c:v>100.94</c:v>
                </c:pt>
                <c:pt idx="37234">
                  <c:v>100.05</c:v>
                </c:pt>
                <c:pt idx="37235">
                  <c:v>101.17</c:v>
                </c:pt>
                <c:pt idx="37236">
                  <c:v>102.18</c:v>
                </c:pt>
                <c:pt idx="37237">
                  <c:v>99.78</c:v>
                </c:pt>
                <c:pt idx="37238">
                  <c:v>98.25</c:v>
                </c:pt>
                <c:pt idx="37239">
                  <c:v>94.1</c:v>
                </c:pt>
                <c:pt idx="37240">
                  <c:v>106.52</c:v>
                </c:pt>
                <c:pt idx="37241">
                  <c:v>106.99</c:v>
                </c:pt>
                <c:pt idx="37242">
                  <c:v>106.91</c:v>
                </c:pt>
                <c:pt idx="37243">
                  <c:v>106.5</c:v>
                </c:pt>
                <c:pt idx="37244">
                  <c:v>105.91</c:v>
                </c:pt>
                <c:pt idx="37245">
                  <c:v>106.22</c:v>
                </c:pt>
                <c:pt idx="37246">
                  <c:v>100.03</c:v>
                </c:pt>
                <c:pt idx="37247">
                  <c:v>100.8</c:v>
                </c:pt>
                <c:pt idx="37248">
                  <c:v>101.72</c:v>
                </c:pt>
                <c:pt idx="37249">
                  <c:v>94.45</c:v>
                </c:pt>
                <c:pt idx="37250">
                  <c:v>96.57</c:v>
                </c:pt>
                <c:pt idx="37251">
                  <c:v>99.58</c:v>
                </c:pt>
                <c:pt idx="37252">
                  <c:v>99.35</c:v>
                </c:pt>
                <c:pt idx="37253">
                  <c:v>99.46</c:v>
                </c:pt>
                <c:pt idx="37254">
                  <c:v>98.28</c:v>
                </c:pt>
                <c:pt idx="37255">
                  <c:v>104.04</c:v>
                </c:pt>
                <c:pt idx="37256">
                  <c:v>102.9</c:v>
                </c:pt>
                <c:pt idx="37257">
                  <c:v>102.9</c:v>
                </c:pt>
                <c:pt idx="37258">
                  <c:v>104.34</c:v>
                </c:pt>
                <c:pt idx="37259">
                  <c:v>105.5</c:v>
                </c:pt>
                <c:pt idx="37260">
                  <c:v>106.7</c:v>
                </c:pt>
                <c:pt idx="37261">
                  <c:v>106.46</c:v>
                </c:pt>
                <c:pt idx="37262">
                  <c:v>106.77</c:v>
                </c:pt>
                <c:pt idx="37263">
                  <c:v>106.83</c:v>
                </c:pt>
                <c:pt idx="37264">
                  <c:v>108.48</c:v>
                </c:pt>
                <c:pt idx="37265">
                  <c:v>108.74</c:v>
                </c:pt>
                <c:pt idx="37266">
                  <c:v>101.51</c:v>
                </c:pt>
                <c:pt idx="37267">
                  <c:v>108.03</c:v>
                </c:pt>
                <c:pt idx="37268">
                  <c:v>116.31</c:v>
                </c:pt>
                <c:pt idx="37269">
                  <c:v>117.82</c:v>
                </c:pt>
                <c:pt idx="37270">
                  <c:v>117.72</c:v>
                </c:pt>
                <c:pt idx="37271">
                  <c:v>120.08</c:v>
                </c:pt>
                <c:pt idx="37272">
                  <c:v>121.63</c:v>
                </c:pt>
                <c:pt idx="37273">
                  <c:v>123.54</c:v>
                </c:pt>
                <c:pt idx="37274">
                  <c:v>119.1</c:v>
                </c:pt>
                <c:pt idx="37275">
                  <c:v>110.86</c:v>
                </c:pt>
                <c:pt idx="37276">
                  <c:v>120.57</c:v>
                </c:pt>
                <c:pt idx="37277">
                  <c:v>120.12</c:v>
                </c:pt>
                <c:pt idx="37278">
                  <c:v>117.54</c:v>
                </c:pt>
                <c:pt idx="37279">
                  <c:v>116.15</c:v>
                </c:pt>
                <c:pt idx="37280">
                  <c:v>109.68</c:v>
                </c:pt>
                <c:pt idx="37281">
                  <c:v>103.32</c:v>
                </c:pt>
                <c:pt idx="37282">
                  <c:v>102.65</c:v>
                </c:pt>
                <c:pt idx="37283">
                  <c:v>105.32</c:v>
                </c:pt>
                <c:pt idx="37284">
                  <c:v>107.6</c:v>
                </c:pt>
                <c:pt idx="37285">
                  <c:v>106.03</c:v>
                </c:pt>
                <c:pt idx="37286">
                  <c:v>104.85</c:v>
                </c:pt>
                <c:pt idx="37287">
                  <c:v>104.63</c:v>
                </c:pt>
                <c:pt idx="37288">
                  <c:v>103.98</c:v>
                </c:pt>
                <c:pt idx="37289">
                  <c:v>103.67</c:v>
                </c:pt>
                <c:pt idx="37290">
                  <c:v>103.96</c:v>
                </c:pt>
                <c:pt idx="37291">
                  <c:v>104.67</c:v>
                </c:pt>
                <c:pt idx="37292">
                  <c:v>104.42</c:v>
                </c:pt>
                <c:pt idx="37293">
                  <c:v>100.33</c:v>
                </c:pt>
                <c:pt idx="37294">
                  <c:v>97.58</c:v>
                </c:pt>
                <c:pt idx="37295">
                  <c:v>92.37</c:v>
                </c:pt>
                <c:pt idx="37296">
                  <c:v>93.12</c:v>
                </c:pt>
                <c:pt idx="37297">
                  <c:v>98.72</c:v>
                </c:pt>
                <c:pt idx="37298">
                  <c:v>100.37</c:v>
                </c:pt>
                <c:pt idx="37299">
                  <c:v>101.06</c:v>
                </c:pt>
                <c:pt idx="37300">
                  <c:v>101.35</c:v>
                </c:pt>
                <c:pt idx="37301">
                  <c:v>96.2</c:v>
                </c:pt>
                <c:pt idx="37302">
                  <c:v>95.1</c:v>
                </c:pt>
                <c:pt idx="37303">
                  <c:v>97.07</c:v>
                </c:pt>
                <c:pt idx="37304">
                  <c:v>97.87</c:v>
                </c:pt>
                <c:pt idx="37305">
                  <c:v>94.57</c:v>
                </c:pt>
                <c:pt idx="37306">
                  <c:v>82.56</c:v>
                </c:pt>
                <c:pt idx="37307">
                  <c:v>82.8</c:v>
                </c:pt>
                <c:pt idx="37308">
                  <c:v>82.88</c:v>
                </c:pt>
                <c:pt idx="37309">
                  <c:v>78.489999999999995</c:v>
                </c:pt>
                <c:pt idx="37310">
                  <c:v>75.31</c:v>
                </c:pt>
                <c:pt idx="37311">
                  <c:v>69.89</c:v>
                </c:pt>
                <c:pt idx="37312">
                  <c:v>48.41</c:v>
                </c:pt>
                <c:pt idx="37313">
                  <c:v>37.83</c:v>
                </c:pt>
                <c:pt idx="37314">
                  <c:v>47.15</c:v>
                </c:pt>
                <c:pt idx="37315">
                  <c:v>55.64</c:v>
                </c:pt>
                <c:pt idx="37316">
                  <c:v>70.849999999999994</c:v>
                </c:pt>
                <c:pt idx="37317">
                  <c:v>76.88</c:v>
                </c:pt>
                <c:pt idx="37318">
                  <c:v>77.67</c:v>
                </c:pt>
                <c:pt idx="37319">
                  <c:v>73.680000000000007</c:v>
                </c:pt>
                <c:pt idx="37320">
                  <c:v>69.319999999999993</c:v>
                </c:pt>
                <c:pt idx="37321">
                  <c:v>68.33</c:v>
                </c:pt>
                <c:pt idx="37322">
                  <c:v>73.58</c:v>
                </c:pt>
                <c:pt idx="37323">
                  <c:v>75.62</c:v>
                </c:pt>
                <c:pt idx="37324">
                  <c:v>76.06</c:v>
                </c:pt>
                <c:pt idx="37325">
                  <c:v>80.069999999999993</c:v>
                </c:pt>
                <c:pt idx="37326">
                  <c:v>84.21</c:v>
                </c:pt>
                <c:pt idx="37327">
                  <c:v>73.459999999999994</c:v>
                </c:pt>
                <c:pt idx="37328">
                  <c:v>75.739999999999995</c:v>
                </c:pt>
                <c:pt idx="37329">
                  <c:v>76.73</c:v>
                </c:pt>
                <c:pt idx="37330">
                  <c:v>76.67</c:v>
                </c:pt>
                <c:pt idx="37331">
                  <c:v>72.400000000000006</c:v>
                </c:pt>
                <c:pt idx="37332">
                  <c:v>73.27</c:v>
                </c:pt>
                <c:pt idx="37333">
                  <c:v>67.86</c:v>
                </c:pt>
                <c:pt idx="37334">
                  <c:v>64.17</c:v>
                </c:pt>
                <c:pt idx="37335">
                  <c:v>52.93</c:v>
                </c:pt>
                <c:pt idx="37336">
                  <c:v>53.24</c:v>
                </c:pt>
                <c:pt idx="37337">
                  <c:v>53.83</c:v>
                </c:pt>
                <c:pt idx="37338">
                  <c:v>55.21</c:v>
                </c:pt>
                <c:pt idx="37339">
                  <c:v>60.49</c:v>
                </c:pt>
                <c:pt idx="37340">
                  <c:v>60.81</c:v>
                </c:pt>
                <c:pt idx="37341">
                  <c:v>60.81</c:v>
                </c:pt>
                <c:pt idx="37342">
                  <c:v>61.1</c:v>
                </c:pt>
                <c:pt idx="37343">
                  <c:v>61.51</c:v>
                </c:pt>
                <c:pt idx="37344">
                  <c:v>61.95</c:v>
                </c:pt>
                <c:pt idx="37345">
                  <c:v>62.4</c:v>
                </c:pt>
                <c:pt idx="37346">
                  <c:v>63.3</c:v>
                </c:pt>
                <c:pt idx="37347">
                  <c:v>64.09</c:v>
                </c:pt>
                <c:pt idx="37348">
                  <c:v>64.72</c:v>
                </c:pt>
                <c:pt idx="37349">
                  <c:v>64.64</c:v>
                </c:pt>
                <c:pt idx="37350">
                  <c:v>85.94</c:v>
                </c:pt>
                <c:pt idx="37351">
                  <c:v>87.12</c:v>
                </c:pt>
                <c:pt idx="37352">
                  <c:v>84.39</c:v>
                </c:pt>
                <c:pt idx="37353">
                  <c:v>78.47</c:v>
                </c:pt>
                <c:pt idx="37354">
                  <c:v>80.66</c:v>
                </c:pt>
                <c:pt idx="37355">
                  <c:v>100.92</c:v>
                </c:pt>
                <c:pt idx="37356">
                  <c:v>92.9</c:v>
                </c:pt>
                <c:pt idx="37357">
                  <c:v>92.62</c:v>
                </c:pt>
                <c:pt idx="37358">
                  <c:v>89.54</c:v>
                </c:pt>
                <c:pt idx="37359">
                  <c:v>89.62</c:v>
                </c:pt>
                <c:pt idx="37360">
                  <c:v>87.26</c:v>
                </c:pt>
                <c:pt idx="37361">
                  <c:v>87.73</c:v>
                </c:pt>
                <c:pt idx="37362">
                  <c:v>88.91</c:v>
                </c:pt>
                <c:pt idx="37363">
                  <c:v>89.48</c:v>
                </c:pt>
                <c:pt idx="37364">
                  <c:v>74.41</c:v>
                </c:pt>
                <c:pt idx="37365">
                  <c:v>67.63</c:v>
                </c:pt>
                <c:pt idx="37366">
                  <c:v>73.36</c:v>
                </c:pt>
                <c:pt idx="37367">
                  <c:v>72.010000000000005</c:v>
                </c:pt>
                <c:pt idx="37368">
                  <c:v>69.67</c:v>
                </c:pt>
                <c:pt idx="37369">
                  <c:v>70.14</c:v>
                </c:pt>
                <c:pt idx="37370">
                  <c:v>70.650000000000006</c:v>
                </c:pt>
                <c:pt idx="37371">
                  <c:v>74.37</c:v>
                </c:pt>
                <c:pt idx="37372">
                  <c:v>73.150000000000006</c:v>
                </c:pt>
                <c:pt idx="37373">
                  <c:v>90.36</c:v>
                </c:pt>
                <c:pt idx="37374">
                  <c:v>90.44</c:v>
                </c:pt>
                <c:pt idx="37375">
                  <c:v>84.39</c:v>
                </c:pt>
                <c:pt idx="37376">
                  <c:v>84.96</c:v>
                </c:pt>
                <c:pt idx="37377">
                  <c:v>91.13</c:v>
                </c:pt>
                <c:pt idx="37378">
                  <c:v>92.13</c:v>
                </c:pt>
                <c:pt idx="37379">
                  <c:v>85.43</c:v>
                </c:pt>
                <c:pt idx="37380">
                  <c:v>93.02</c:v>
                </c:pt>
                <c:pt idx="37381">
                  <c:v>94.92</c:v>
                </c:pt>
                <c:pt idx="37382">
                  <c:v>95.45</c:v>
                </c:pt>
                <c:pt idx="37383">
                  <c:v>91.27</c:v>
                </c:pt>
                <c:pt idx="37384">
                  <c:v>100.01</c:v>
                </c:pt>
                <c:pt idx="37385">
                  <c:v>99.17</c:v>
                </c:pt>
                <c:pt idx="37386">
                  <c:v>93.39</c:v>
                </c:pt>
                <c:pt idx="37387">
                  <c:v>93.37</c:v>
                </c:pt>
                <c:pt idx="37388">
                  <c:v>94.45</c:v>
                </c:pt>
                <c:pt idx="37389">
                  <c:v>95.45</c:v>
                </c:pt>
                <c:pt idx="37390">
                  <c:v>96.18</c:v>
                </c:pt>
                <c:pt idx="37391">
                  <c:v>97.07</c:v>
                </c:pt>
                <c:pt idx="37392">
                  <c:v>90.82</c:v>
                </c:pt>
                <c:pt idx="37393">
                  <c:v>96.69</c:v>
                </c:pt>
                <c:pt idx="37394">
                  <c:v>90.8</c:v>
                </c:pt>
                <c:pt idx="37395">
                  <c:v>91.58</c:v>
                </c:pt>
                <c:pt idx="37396">
                  <c:v>92.25</c:v>
                </c:pt>
                <c:pt idx="37397">
                  <c:v>86.57</c:v>
                </c:pt>
                <c:pt idx="37398">
                  <c:v>85.9</c:v>
                </c:pt>
                <c:pt idx="37399">
                  <c:v>88.95</c:v>
                </c:pt>
                <c:pt idx="37400">
                  <c:v>89.3</c:v>
                </c:pt>
                <c:pt idx="37401">
                  <c:v>88.71</c:v>
                </c:pt>
                <c:pt idx="37402">
                  <c:v>89.32</c:v>
                </c:pt>
                <c:pt idx="37403">
                  <c:v>89.87</c:v>
                </c:pt>
                <c:pt idx="37404">
                  <c:v>90.58</c:v>
                </c:pt>
                <c:pt idx="37405">
                  <c:v>91.98</c:v>
                </c:pt>
                <c:pt idx="37406">
                  <c:v>93.63</c:v>
                </c:pt>
                <c:pt idx="37407">
                  <c:v>94.96</c:v>
                </c:pt>
                <c:pt idx="37408">
                  <c:v>95.77</c:v>
                </c:pt>
                <c:pt idx="37409">
                  <c:v>96.87</c:v>
                </c:pt>
                <c:pt idx="37410">
                  <c:v>97.99</c:v>
                </c:pt>
                <c:pt idx="37411">
                  <c:v>98.54</c:v>
                </c:pt>
                <c:pt idx="37412">
                  <c:v>97.14</c:v>
                </c:pt>
                <c:pt idx="37413">
                  <c:v>88.46</c:v>
                </c:pt>
                <c:pt idx="37414">
                  <c:v>79.91</c:v>
                </c:pt>
                <c:pt idx="37415">
                  <c:v>93.76</c:v>
                </c:pt>
                <c:pt idx="37416">
                  <c:v>95.65</c:v>
                </c:pt>
                <c:pt idx="37417">
                  <c:v>92.92</c:v>
                </c:pt>
                <c:pt idx="37418">
                  <c:v>99.07</c:v>
                </c:pt>
                <c:pt idx="37419">
                  <c:v>97.3</c:v>
                </c:pt>
                <c:pt idx="37420">
                  <c:v>96.38</c:v>
                </c:pt>
                <c:pt idx="37421">
                  <c:v>95.2</c:v>
                </c:pt>
                <c:pt idx="37422">
                  <c:v>99.6</c:v>
                </c:pt>
                <c:pt idx="37423">
                  <c:v>99.19</c:v>
                </c:pt>
                <c:pt idx="37424">
                  <c:v>92.43</c:v>
                </c:pt>
                <c:pt idx="37425">
                  <c:v>96.22</c:v>
                </c:pt>
                <c:pt idx="37426">
                  <c:v>96.63</c:v>
                </c:pt>
                <c:pt idx="37427">
                  <c:v>97.22</c:v>
                </c:pt>
                <c:pt idx="37428">
                  <c:v>95.34</c:v>
                </c:pt>
                <c:pt idx="37429">
                  <c:v>95.87</c:v>
                </c:pt>
                <c:pt idx="37430">
                  <c:v>97.93</c:v>
                </c:pt>
                <c:pt idx="37431">
                  <c:v>97.56</c:v>
                </c:pt>
                <c:pt idx="37432">
                  <c:v>95.28</c:v>
                </c:pt>
                <c:pt idx="37433">
                  <c:v>95.87</c:v>
                </c:pt>
                <c:pt idx="37434">
                  <c:v>96.95</c:v>
                </c:pt>
                <c:pt idx="37435">
                  <c:v>101.21</c:v>
                </c:pt>
                <c:pt idx="37436">
                  <c:v>101.92</c:v>
                </c:pt>
                <c:pt idx="37437">
                  <c:v>103.06</c:v>
                </c:pt>
                <c:pt idx="37438">
                  <c:v>103.59</c:v>
                </c:pt>
                <c:pt idx="37439">
                  <c:v>101.94</c:v>
                </c:pt>
                <c:pt idx="37440">
                  <c:v>96.85</c:v>
                </c:pt>
                <c:pt idx="37441">
                  <c:v>92.74</c:v>
                </c:pt>
                <c:pt idx="37442">
                  <c:v>90.58</c:v>
                </c:pt>
                <c:pt idx="37443">
                  <c:v>87.44</c:v>
                </c:pt>
                <c:pt idx="37444">
                  <c:v>85.75</c:v>
                </c:pt>
                <c:pt idx="37445">
                  <c:v>85.08</c:v>
                </c:pt>
                <c:pt idx="37446">
                  <c:v>89.83</c:v>
                </c:pt>
                <c:pt idx="37447">
                  <c:v>91.62</c:v>
                </c:pt>
                <c:pt idx="37448">
                  <c:v>92.66</c:v>
                </c:pt>
                <c:pt idx="37449">
                  <c:v>98.28</c:v>
                </c:pt>
                <c:pt idx="37450">
                  <c:v>96.54</c:v>
                </c:pt>
                <c:pt idx="37451">
                  <c:v>95.83</c:v>
                </c:pt>
                <c:pt idx="37452">
                  <c:v>88.44</c:v>
                </c:pt>
                <c:pt idx="37453">
                  <c:v>88.83</c:v>
                </c:pt>
                <c:pt idx="37454">
                  <c:v>88.93</c:v>
                </c:pt>
                <c:pt idx="37455">
                  <c:v>87.73</c:v>
                </c:pt>
                <c:pt idx="37456">
                  <c:v>85.82</c:v>
                </c:pt>
                <c:pt idx="37457">
                  <c:v>84.23</c:v>
                </c:pt>
                <c:pt idx="37458">
                  <c:v>85.33</c:v>
                </c:pt>
                <c:pt idx="37459">
                  <c:v>86.37</c:v>
                </c:pt>
                <c:pt idx="37460">
                  <c:v>87.42</c:v>
                </c:pt>
                <c:pt idx="37461">
                  <c:v>100.84</c:v>
                </c:pt>
                <c:pt idx="37462">
                  <c:v>97.62</c:v>
                </c:pt>
                <c:pt idx="37463">
                  <c:v>96.3</c:v>
                </c:pt>
                <c:pt idx="37464">
                  <c:v>97.48</c:v>
                </c:pt>
                <c:pt idx="37465">
                  <c:v>96.63</c:v>
                </c:pt>
                <c:pt idx="37466">
                  <c:v>100.7</c:v>
                </c:pt>
                <c:pt idx="37467">
                  <c:v>85.98</c:v>
                </c:pt>
                <c:pt idx="37468">
                  <c:v>90.72</c:v>
                </c:pt>
                <c:pt idx="37469">
                  <c:v>91.64</c:v>
                </c:pt>
                <c:pt idx="37470">
                  <c:v>92.47</c:v>
                </c:pt>
                <c:pt idx="37471">
                  <c:v>100.11</c:v>
                </c:pt>
                <c:pt idx="37472">
                  <c:v>106.5</c:v>
                </c:pt>
                <c:pt idx="37473">
                  <c:v>102.35</c:v>
                </c:pt>
                <c:pt idx="37474">
                  <c:v>102.77</c:v>
                </c:pt>
                <c:pt idx="37475">
                  <c:v>103.06</c:v>
                </c:pt>
                <c:pt idx="37476">
                  <c:v>94.88</c:v>
                </c:pt>
                <c:pt idx="37477">
                  <c:v>95.36</c:v>
                </c:pt>
                <c:pt idx="37478">
                  <c:v>99.48</c:v>
                </c:pt>
                <c:pt idx="37479">
                  <c:v>102.73</c:v>
                </c:pt>
                <c:pt idx="37480">
                  <c:v>103.75</c:v>
                </c:pt>
                <c:pt idx="37481">
                  <c:v>105.48</c:v>
                </c:pt>
                <c:pt idx="37482">
                  <c:v>104.26</c:v>
                </c:pt>
                <c:pt idx="37483">
                  <c:v>101.7</c:v>
                </c:pt>
                <c:pt idx="37484">
                  <c:v>92.02</c:v>
                </c:pt>
                <c:pt idx="37485">
                  <c:v>108.82</c:v>
                </c:pt>
                <c:pt idx="37486">
                  <c:v>111.67</c:v>
                </c:pt>
                <c:pt idx="37487">
                  <c:v>114.3</c:v>
                </c:pt>
                <c:pt idx="37488">
                  <c:v>116.62</c:v>
                </c:pt>
                <c:pt idx="37489">
                  <c:v>118.72</c:v>
                </c:pt>
                <c:pt idx="37490">
                  <c:v>120.41</c:v>
                </c:pt>
                <c:pt idx="37491">
                  <c:v>106.15</c:v>
                </c:pt>
                <c:pt idx="37492">
                  <c:v>102.41</c:v>
                </c:pt>
                <c:pt idx="37493">
                  <c:v>101.17</c:v>
                </c:pt>
                <c:pt idx="37494">
                  <c:v>98.46</c:v>
                </c:pt>
                <c:pt idx="37495">
                  <c:v>99.92</c:v>
                </c:pt>
                <c:pt idx="37496">
                  <c:v>93.82</c:v>
                </c:pt>
                <c:pt idx="37497">
                  <c:v>98.13</c:v>
                </c:pt>
                <c:pt idx="37498">
                  <c:v>101.63</c:v>
                </c:pt>
                <c:pt idx="37499">
                  <c:v>102.23</c:v>
                </c:pt>
                <c:pt idx="37500">
                  <c:v>90.29</c:v>
                </c:pt>
                <c:pt idx="37501">
                  <c:v>85.27</c:v>
                </c:pt>
                <c:pt idx="37502">
                  <c:v>85.77</c:v>
                </c:pt>
                <c:pt idx="37503">
                  <c:v>80.42</c:v>
                </c:pt>
                <c:pt idx="37504">
                  <c:v>78.2</c:v>
                </c:pt>
                <c:pt idx="37505">
                  <c:v>90.97</c:v>
                </c:pt>
                <c:pt idx="37506">
                  <c:v>95.43</c:v>
                </c:pt>
                <c:pt idx="37507">
                  <c:v>96.34</c:v>
                </c:pt>
                <c:pt idx="37508">
                  <c:v>97.05</c:v>
                </c:pt>
                <c:pt idx="37509">
                  <c:v>97.87</c:v>
                </c:pt>
                <c:pt idx="37510">
                  <c:v>96.2</c:v>
                </c:pt>
                <c:pt idx="37511">
                  <c:v>102.8</c:v>
                </c:pt>
                <c:pt idx="37512">
                  <c:v>100.82</c:v>
                </c:pt>
                <c:pt idx="37513">
                  <c:v>98.36</c:v>
                </c:pt>
                <c:pt idx="37514">
                  <c:v>99.07</c:v>
                </c:pt>
                <c:pt idx="37515">
                  <c:v>99.54</c:v>
                </c:pt>
                <c:pt idx="37516">
                  <c:v>100.27</c:v>
                </c:pt>
                <c:pt idx="37517">
                  <c:v>99.52</c:v>
                </c:pt>
                <c:pt idx="37518">
                  <c:v>99.58</c:v>
                </c:pt>
                <c:pt idx="37519">
                  <c:v>99.9</c:v>
                </c:pt>
                <c:pt idx="37520">
                  <c:v>96.2</c:v>
                </c:pt>
                <c:pt idx="37521">
                  <c:v>100.68</c:v>
                </c:pt>
                <c:pt idx="37522">
                  <c:v>104.93</c:v>
                </c:pt>
                <c:pt idx="37523">
                  <c:v>106.36</c:v>
                </c:pt>
                <c:pt idx="37524">
                  <c:v>103.26</c:v>
                </c:pt>
                <c:pt idx="37525">
                  <c:v>102.73</c:v>
                </c:pt>
                <c:pt idx="37526">
                  <c:v>103.08</c:v>
                </c:pt>
                <c:pt idx="37527">
                  <c:v>104.34</c:v>
                </c:pt>
                <c:pt idx="37528">
                  <c:v>103.51</c:v>
                </c:pt>
                <c:pt idx="37529">
                  <c:v>109.86</c:v>
                </c:pt>
                <c:pt idx="37530">
                  <c:v>112.26</c:v>
                </c:pt>
                <c:pt idx="37531">
                  <c:v>112.59</c:v>
                </c:pt>
                <c:pt idx="37532">
                  <c:v>113.42</c:v>
                </c:pt>
                <c:pt idx="37533">
                  <c:v>114.32</c:v>
                </c:pt>
                <c:pt idx="37534">
                  <c:v>115.15</c:v>
                </c:pt>
                <c:pt idx="37535">
                  <c:v>110.08</c:v>
                </c:pt>
                <c:pt idx="37536">
                  <c:v>98.89</c:v>
                </c:pt>
                <c:pt idx="37537">
                  <c:v>100.05</c:v>
                </c:pt>
                <c:pt idx="37538">
                  <c:v>106.79</c:v>
                </c:pt>
                <c:pt idx="37539">
                  <c:v>104.26</c:v>
                </c:pt>
                <c:pt idx="37540">
                  <c:v>99.21</c:v>
                </c:pt>
                <c:pt idx="37541">
                  <c:v>97.24</c:v>
                </c:pt>
                <c:pt idx="37542">
                  <c:v>95.61</c:v>
                </c:pt>
                <c:pt idx="37543">
                  <c:v>95.57</c:v>
                </c:pt>
                <c:pt idx="37544">
                  <c:v>89.74</c:v>
                </c:pt>
                <c:pt idx="37545">
                  <c:v>91.98</c:v>
                </c:pt>
                <c:pt idx="37546">
                  <c:v>92.72</c:v>
                </c:pt>
                <c:pt idx="37547">
                  <c:v>93.59</c:v>
                </c:pt>
                <c:pt idx="37548">
                  <c:v>94.28</c:v>
                </c:pt>
                <c:pt idx="37549">
                  <c:v>76.92</c:v>
                </c:pt>
                <c:pt idx="37550">
                  <c:v>74.430000000000007</c:v>
                </c:pt>
                <c:pt idx="37551">
                  <c:v>77.959999999999994</c:v>
                </c:pt>
                <c:pt idx="37552">
                  <c:v>91.84</c:v>
                </c:pt>
                <c:pt idx="37553">
                  <c:v>92.35</c:v>
                </c:pt>
                <c:pt idx="37554">
                  <c:v>89.34</c:v>
                </c:pt>
                <c:pt idx="37555">
                  <c:v>97.34</c:v>
                </c:pt>
                <c:pt idx="37556">
                  <c:v>101.31</c:v>
                </c:pt>
                <c:pt idx="37557">
                  <c:v>101.31</c:v>
                </c:pt>
                <c:pt idx="37558">
                  <c:v>99.27</c:v>
                </c:pt>
                <c:pt idx="37559">
                  <c:v>99.86</c:v>
                </c:pt>
                <c:pt idx="37560">
                  <c:v>94.77</c:v>
                </c:pt>
                <c:pt idx="37561">
                  <c:v>99.27</c:v>
                </c:pt>
                <c:pt idx="37562">
                  <c:v>103.61</c:v>
                </c:pt>
                <c:pt idx="37563">
                  <c:v>106.07</c:v>
                </c:pt>
                <c:pt idx="37564">
                  <c:v>98.13</c:v>
                </c:pt>
                <c:pt idx="37565">
                  <c:v>105.71</c:v>
                </c:pt>
                <c:pt idx="37566">
                  <c:v>105.71</c:v>
                </c:pt>
                <c:pt idx="37567">
                  <c:v>106.7</c:v>
                </c:pt>
                <c:pt idx="37568">
                  <c:v>107.52</c:v>
                </c:pt>
                <c:pt idx="37569">
                  <c:v>100.11</c:v>
                </c:pt>
                <c:pt idx="37570">
                  <c:v>94.2</c:v>
                </c:pt>
                <c:pt idx="37571">
                  <c:v>78.180000000000007</c:v>
                </c:pt>
                <c:pt idx="37572">
                  <c:v>94</c:v>
                </c:pt>
                <c:pt idx="37573">
                  <c:v>97.48</c:v>
                </c:pt>
                <c:pt idx="37574">
                  <c:v>99.66</c:v>
                </c:pt>
                <c:pt idx="37575">
                  <c:v>100.62</c:v>
                </c:pt>
                <c:pt idx="37576">
                  <c:v>92.55</c:v>
                </c:pt>
                <c:pt idx="37577">
                  <c:v>100.09</c:v>
                </c:pt>
                <c:pt idx="37578">
                  <c:v>97.73</c:v>
                </c:pt>
                <c:pt idx="37579">
                  <c:v>97.79</c:v>
                </c:pt>
                <c:pt idx="37580">
                  <c:v>94.55</c:v>
                </c:pt>
                <c:pt idx="37581">
                  <c:v>94.81</c:v>
                </c:pt>
                <c:pt idx="37582">
                  <c:v>98.13</c:v>
                </c:pt>
                <c:pt idx="37583">
                  <c:v>98.32</c:v>
                </c:pt>
                <c:pt idx="37584">
                  <c:v>100.15</c:v>
                </c:pt>
                <c:pt idx="37585">
                  <c:v>102.31</c:v>
                </c:pt>
                <c:pt idx="37586">
                  <c:v>100.96</c:v>
                </c:pt>
                <c:pt idx="37587">
                  <c:v>101.98</c:v>
                </c:pt>
                <c:pt idx="37588">
                  <c:v>102.06</c:v>
                </c:pt>
                <c:pt idx="37589">
                  <c:v>100.76</c:v>
                </c:pt>
                <c:pt idx="37590">
                  <c:v>98.64</c:v>
                </c:pt>
                <c:pt idx="37591">
                  <c:v>98.93</c:v>
                </c:pt>
                <c:pt idx="37592">
                  <c:v>98.7</c:v>
                </c:pt>
                <c:pt idx="37593">
                  <c:v>98.46</c:v>
                </c:pt>
                <c:pt idx="37594">
                  <c:v>98.64</c:v>
                </c:pt>
                <c:pt idx="37595">
                  <c:v>98.25</c:v>
                </c:pt>
                <c:pt idx="37596">
                  <c:v>90.42</c:v>
                </c:pt>
                <c:pt idx="37597">
                  <c:v>77.569999999999993</c:v>
                </c:pt>
                <c:pt idx="37598">
                  <c:v>82.01</c:v>
                </c:pt>
                <c:pt idx="37599">
                  <c:v>84.94</c:v>
                </c:pt>
                <c:pt idx="37600">
                  <c:v>89.99</c:v>
                </c:pt>
                <c:pt idx="37601">
                  <c:v>84.13</c:v>
                </c:pt>
                <c:pt idx="37602">
                  <c:v>97.6</c:v>
                </c:pt>
                <c:pt idx="37603">
                  <c:v>99.54</c:v>
                </c:pt>
                <c:pt idx="37604">
                  <c:v>100.78</c:v>
                </c:pt>
                <c:pt idx="37605">
                  <c:v>101.19</c:v>
                </c:pt>
                <c:pt idx="37606">
                  <c:v>101.86</c:v>
                </c:pt>
                <c:pt idx="37607">
                  <c:v>95.2</c:v>
                </c:pt>
                <c:pt idx="37608">
                  <c:v>94.65</c:v>
                </c:pt>
                <c:pt idx="37609">
                  <c:v>99.31</c:v>
                </c:pt>
                <c:pt idx="37610">
                  <c:v>97.28</c:v>
                </c:pt>
                <c:pt idx="37611">
                  <c:v>100.76</c:v>
                </c:pt>
                <c:pt idx="37612">
                  <c:v>100.33</c:v>
                </c:pt>
                <c:pt idx="37613">
                  <c:v>101.8</c:v>
                </c:pt>
                <c:pt idx="37614">
                  <c:v>103.1</c:v>
                </c:pt>
                <c:pt idx="37615">
                  <c:v>103.85</c:v>
                </c:pt>
                <c:pt idx="37616">
                  <c:v>101.78</c:v>
                </c:pt>
                <c:pt idx="37617">
                  <c:v>98.56</c:v>
                </c:pt>
                <c:pt idx="37618">
                  <c:v>102.12</c:v>
                </c:pt>
                <c:pt idx="37619">
                  <c:v>92.43</c:v>
                </c:pt>
                <c:pt idx="37620">
                  <c:v>82.03</c:v>
                </c:pt>
                <c:pt idx="37621">
                  <c:v>94.73</c:v>
                </c:pt>
                <c:pt idx="37622">
                  <c:v>101.74</c:v>
                </c:pt>
                <c:pt idx="37623">
                  <c:v>101.29</c:v>
                </c:pt>
                <c:pt idx="37624">
                  <c:v>104.22</c:v>
                </c:pt>
                <c:pt idx="37625">
                  <c:v>104.89</c:v>
                </c:pt>
                <c:pt idx="37626">
                  <c:v>106.05</c:v>
                </c:pt>
                <c:pt idx="37627">
                  <c:v>107.09</c:v>
                </c:pt>
                <c:pt idx="37628">
                  <c:v>103.04</c:v>
                </c:pt>
                <c:pt idx="37629">
                  <c:v>105.12</c:v>
                </c:pt>
                <c:pt idx="37630">
                  <c:v>106.11</c:v>
                </c:pt>
                <c:pt idx="37631">
                  <c:v>97.07</c:v>
                </c:pt>
                <c:pt idx="37632">
                  <c:v>104.12</c:v>
                </c:pt>
                <c:pt idx="37633">
                  <c:v>108.43</c:v>
                </c:pt>
                <c:pt idx="37634">
                  <c:v>110.37</c:v>
                </c:pt>
                <c:pt idx="37635">
                  <c:v>103.98</c:v>
                </c:pt>
                <c:pt idx="37636">
                  <c:v>97.3</c:v>
                </c:pt>
                <c:pt idx="37637">
                  <c:v>100.13</c:v>
                </c:pt>
                <c:pt idx="37638">
                  <c:v>100.9</c:v>
                </c:pt>
                <c:pt idx="37639">
                  <c:v>101.17</c:v>
                </c:pt>
                <c:pt idx="37640">
                  <c:v>101.68</c:v>
                </c:pt>
                <c:pt idx="37641">
                  <c:v>102.37</c:v>
                </c:pt>
                <c:pt idx="37642">
                  <c:v>103.94</c:v>
                </c:pt>
                <c:pt idx="37643">
                  <c:v>104.87</c:v>
                </c:pt>
                <c:pt idx="37644">
                  <c:v>106.24</c:v>
                </c:pt>
                <c:pt idx="37645">
                  <c:v>99.46</c:v>
                </c:pt>
                <c:pt idx="37646">
                  <c:v>100.27</c:v>
                </c:pt>
                <c:pt idx="37647">
                  <c:v>101.61</c:v>
                </c:pt>
                <c:pt idx="37648">
                  <c:v>103</c:v>
                </c:pt>
                <c:pt idx="37649">
                  <c:v>104.1</c:v>
                </c:pt>
                <c:pt idx="37650">
                  <c:v>105.22</c:v>
                </c:pt>
                <c:pt idx="37651">
                  <c:v>106.36</c:v>
                </c:pt>
                <c:pt idx="37652">
                  <c:v>106.79</c:v>
                </c:pt>
                <c:pt idx="37653">
                  <c:v>107.74</c:v>
                </c:pt>
                <c:pt idx="37654">
                  <c:v>106.52</c:v>
                </c:pt>
                <c:pt idx="37655">
                  <c:v>105.44</c:v>
                </c:pt>
                <c:pt idx="37656">
                  <c:v>104.61</c:v>
                </c:pt>
                <c:pt idx="37657">
                  <c:v>104.49</c:v>
                </c:pt>
                <c:pt idx="37658">
                  <c:v>107.13</c:v>
                </c:pt>
                <c:pt idx="37659">
                  <c:v>105.85</c:v>
                </c:pt>
                <c:pt idx="37660">
                  <c:v>107.84</c:v>
                </c:pt>
                <c:pt idx="37661">
                  <c:v>106.48</c:v>
                </c:pt>
                <c:pt idx="37662">
                  <c:v>108.54</c:v>
                </c:pt>
                <c:pt idx="37663">
                  <c:v>109.8</c:v>
                </c:pt>
                <c:pt idx="37664">
                  <c:v>108.7</c:v>
                </c:pt>
                <c:pt idx="37665">
                  <c:v>105.3</c:v>
                </c:pt>
                <c:pt idx="37666">
                  <c:v>105.97</c:v>
                </c:pt>
                <c:pt idx="37667">
                  <c:v>105.95</c:v>
                </c:pt>
                <c:pt idx="37668">
                  <c:v>105.26</c:v>
                </c:pt>
                <c:pt idx="37669">
                  <c:v>99.97</c:v>
                </c:pt>
                <c:pt idx="37670">
                  <c:v>98.23</c:v>
                </c:pt>
                <c:pt idx="37671">
                  <c:v>98.72</c:v>
                </c:pt>
                <c:pt idx="37672">
                  <c:v>99.64</c:v>
                </c:pt>
                <c:pt idx="37673">
                  <c:v>99.8</c:v>
                </c:pt>
                <c:pt idx="37674">
                  <c:v>102.12</c:v>
                </c:pt>
                <c:pt idx="37675">
                  <c:v>103.12</c:v>
                </c:pt>
                <c:pt idx="37676">
                  <c:v>104.53</c:v>
                </c:pt>
                <c:pt idx="37677">
                  <c:v>109.51</c:v>
                </c:pt>
                <c:pt idx="37678">
                  <c:v>107.8</c:v>
                </c:pt>
                <c:pt idx="37679">
                  <c:v>108.78</c:v>
                </c:pt>
                <c:pt idx="37680">
                  <c:v>109.66</c:v>
                </c:pt>
                <c:pt idx="37681">
                  <c:v>109.8</c:v>
                </c:pt>
                <c:pt idx="37682">
                  <c:v>110.37</c:v>
                </c:pt>
                <c:pt idx="37683">
                  <c:v>107.86</c:v>
                </c:pt>
                <c:pt idx="37684">
                  <c:v>91.17</c:v>
                </c:pt>
                <c:pt idx="37685">
                  <c:v>96.59</c:v>
                </c:pt>
                <c:pt idx="37686">
                  <c:v>99.78</c:v>
                </c:pt>
                <c:pt idx="37687">
                  <c:v>106.36</c:v>
                </c:pt>
                <c:pt idx="37688">
                  <c:v>107.56</c:v>
                </c:pt>
                <c:pt idx="37689">
                  <c:v>108.21</c:v>
                </c:pt>
                <c:pt idx="37690">
                  <c:v>108.88</c:v>
                </c:pt>
                <c:pt idx="37691">
                  <c:v>108.43</c:v>
                </c:pt>
                <c:pt idx="37692">
                  <c:v>106.03</c:v>
                </c:pt>
                <c:pt idx="37693">
                  <c:v>106.42</c:v>
                </c:pt>
                <c:pt idx="37694">
                  <c:v>107.58</c:v>
                </c:pt>
                <c:pt idx="37695">
                  <c:v>109.43</c:v>
                </c:pt>
                <c:pt idx="37696">
                  <c:v>110.76</c:v>
                </c:pt>
                <c:pt idx="37697">
                  <c:v>112.53</c:v>
                </c:pt>
                <c:pt idx="37698">
                  <c:v>113.16</c:v>
                </c:pt>
                <c:pt idx="37699">
                  <c:v>113.52</c:v>
                </c:pt>
                <c:pt idx="37700">
                  <c:v>97.24</c:v>
                </c:pt>
                <c:pt idx="37701">
                  <c:v>97.22</c:v>
                </c:pt>
                <c:pt idx="37702">
                  <c:v>96.97</c:v>
                </c:pt>
                <c:pt idx="37703">
                  <c:v>97.18</c:v>
                </c:pt>
                <c:pt idx="37704">
                  <c:v>118.39</c:v>
                </c:pt>
                <c:pt idx="37705">
                  <c:v>121.16</c:v>
                </c:pt>
                <c:pt idx="37706">
                  <c:v>122.91</c:v>
                </c:pt>
                <c:pt idx="37707">
                  <c:v>114.56</c:v>
                </c:pt>
                <c:pt idx="37708">
                  <c:v>106.56</c:v>
                </c:pt>
                <c:pt idx="37709">
                  <c:v>108.66</c:v>
                </c:pt>
                <c:pt idx="37710">
                  <c:v>98.5</c:v>
                </c:pt>
                <c:pt idx="37711">
                  <c:v>98.13</c:v>
                </c:pt>
                <c:pt idx="37712">
                  <c:v>98.78</c:v>
                </c:pt>
                <c:pt idx="37713">
                  <c:v>101.15</c:v>
                </c:pt>
                <c:pt idx="37714">
                  <c:v>96.61</c:v>
                </c:pt>
                <c:pt idx="37715">
                  <c:v>97.18</c:v>
                </c:pt>
                <c:pt idx="37716">
                  <c:v>93</c:v>
                </c:pt>
                <c:pt idx="37717">
                  <c:v>92.37</c:v>
                </c:pt>
                <c:pt idx="37718">
                  <c:v>97.2</c:v>
                </c:pt>
                <c:pt idx="37719">
                  <c:v>100.45</c:v>
                </c:pt>
                <c:pt idx="37720">
                  <c:v>77.349999999999994</c:v>
                </c:pt>
                <c:pt idx="37721">
                  <c:v>82.97</c:v>
                </c:pt>
                <c:pt idx="37722">
                  <c:v>89.58</c:v>
                </c:pt>
                <c:pt idx="37723">
                  <c:v>93.61</c:v>
                </c:pt>
                <c:pt idx="37724">
                  <c:v>92.92</c:v>
                </c:pt>
                <c:pt idx="37725">
                  <c:v>91.76</c:v>
                </c:pt>
                <c:pt idx="37726">
                  <c:v>85.39</c:v>
                </c:pt>
                <c:pt idx="37727">
                  <c:v>82.66</c:v>
                </c:pt>
                <c:pt idx="37728">
                  <c:v>83.96</c:v>
                </c:pt>
                <c:pt idx="37729">
                  <c:v>80.319999999999993</c:v>
                </c:pt>
                <c:pt idx="37730">
                  <c:v>77.430000000000007</c:v>
                </c:pt>
                <c:pt idx="37731">
                  <c:v>78.180000000000007</c:v>
                </c:pt>
                <c:pt idx="37732">
                  <c:v>79.02</c:v>
                </c:pt>
                <c:pt idx="37733">
                  <c:v>79.180000000000007</c:v>
                </c:pt>
                <c:pt idx="37734">
                  <c:v>79.61</c:v>
                </c:pt>
                <c:pt idx="37735">
                  <c:v>80.16</c:v>
                </c:pt>
                <c:pt idx="37736">
                  <c:v>84.33</c:v>
                </c:pt>
                <c:pt idx="37737">
                  <c:v>87.57</c:v>
                </c:pt>
                <c:pt idx="37738">
                  <c:v>83.03</c:v>
                </c:pt>
                <c:pt idx="37739">
                  <c:v>80.400000000000006</c:v>
                </c:pt>
                <c:pt idx="37740">
                  <c:v>72.36</c:v>
                </c:pt>
                <c:pt idx="37741">
                  <c:v>60.08</c:v>
                </c:pt>
                <c:pt idx="37742">
                  <c:v>70.38</c:v>
                </c:pt>
                <c:pt idx="37743">
                  <c:v>70.89</c:v>
                </c:pt>
                <c:pt idx="37744">
                  <c:v>83.94</c:v>
                </c:pt>
                <c:pt idx="37745">
                  <c:v>81.89</c:v>
                </c:pt>
                <c:pt idx="37746">
                  <c:v>83.7</c:v>
                </c:pt>
                <c:pt idx="37747">
                  <c:v>83.39</c:v>
                </c:pt>
                <c:pt idx="37748">
                  <c:v>83.78</c:v>
                </c:pt>
                <c:pt idx="37749">
                  <c:v>84.35</c:v>
                </c:pt>
                <c:pt idx="37750">
                  <c:v>84.88</c:v>
                </c:pt>
                <c:pt idx="37751">
                  <c:v>83.13</c:v>
                </c:pt>
                <c:pt idx="37752">
                  <c:v>80.09</c:v>
                </c:pt>
                <c:pt idx="37753">
                  <c:v>81.05</c:v>
                </c:pt>
                <c:pt idx="37754">
                  <c:v>82.44</c:v>
                </c:pt>
                <c:pt idx="37755">
                  <c:v>86.67</c:v>
                </c:pt>
                <c:pt idx="37756">
                  <c:v>86.16</c:v>
                </c:pt>
                <c:pt idx="37757">
                  <c:v>84.63</c:v>
                </c:pt>
                <c:pt idx="37758">
                  <c:v>85.02</c:v>
                </c:pt>
                <c:pt idx="37759">
                  <c:v>82.48</c:v>
                </c:pt>
                <c:pt idx="37760">
                  <c:v>82.66</c:v>
                </c:pt>
                <c:pt idx="37761">
                  <c:v>84</c:v>
                </c:pt>
                <c:pt idx="37762">
                  <c:v>82.74</c:v>
                </c:pt>
                <c:pt idx="37763">
                  <c:v>100.17</c:v>
                </c:pt>
                <c:pt idx="37764">
                  <c:v>101.78</c:v>
                </c:pt>
                <c:pt idx="37765">
                  <c:v>101.76</c:v>
                </c:pt>
                <c:pt idx="37766">
                  <c:v>102.16</c:v>
                </c:pt>
                <c:pt idx="37767">
                  <c:v>102.63</c:v>
                </c:pt>
                <c:pt idx="37768">
                  <c:v>103.14</c:v>
                </c:pt>
                <c:pt idx="37769">
                  <c:v>93.94</c:v>
                </c:pt>
                <c:pt idx="37770">
                  <c:v>94.35</c:v>
                </c:pt>
                <c:pt idx="37771">
                  <c:v>94.18</c:v>
                </c:pt>
                <c:pt idx="37772">
                  <c:v>95.14</c:v>
                </c:pt>
                <c:pt idx="37773">
                  <c:v>93.8</c:v>
                </c:pt>
                <c:pt idx="37774">
                  <c:v>94.43</c:v>
                </c:pt>
                <c:pt idx="37775">
                  <c:v>88.71</c:v>
                </c:pt>
                <c:pt idx="37776">
                  <c:v>94.69</c:v>
                </c:pt>
                <c:pt idx="37777">
                  <c:v>95.93</c:v>
                </c:pt>
                <c:pt idx="37778">
                  <c:v>94.08</c:v>
                </c:pt>
                <c:pt idx="37779">
                  <c:v>92.88</c:v>
                </c:pt>
                <c:pt idx="37780">
                  <c:v>95.1</c:v>
                </c:pt>
                <c:pt idx="37781">
                  <c:v>96.22</c:v>
                </c:pt>
                <c:pt idx="37782">
                  <c:v>90.74</c:v>
                </c:pt>
                <c:pt idx="37783">
                  <c:v>98.56</c:v>
                </c:pt>
                <c:pt idx="37784">
                  <c:v>105.67</c:v>
                </c:pt>
                <c:pt idx="37785">
                  <c:v>111.14</c:v>
                </c:pt>
                <c:pt idx="37786">
                  <c:v>112</c:v>
                </c:pt>
                <c:pt idx="37787">
                  <c:v>114.87</c:v>
                </c:pt>
                <c:pt idx="37788">
                  <c:v>115.87</c:v>
                </c:pt>
                <c:pt idx="37789">
                  <c:v>115.91</c:v>
                </c:pt>
                <c:pt idx="37790">
                  <c:v>117.05</c:v>
                </c:pt>
                <c:pt idx="37791">
                  <c:v>118.68</c:v>
                </c:pt>
                <c:pt idx="37792">
                  <c:v>113.22</c:v>
                </c:pt>
                <c:pt idx="37793">
                  <c:v>105.12</c:v>
                </c:pt>
                <c:pt idx="37794">
                  <c:v>94.94</c:v>
                </c:pt>
                <c:pt idx="37795">
                  <c:v>83.76</c:v>
                </c:pt>
                <c:pt idx="37796">
                  <c:v>76.78</c:v>
                </c:pt>
                <c:pt idx="37797">
                  <c:v>81.91</c:v>
                </c:pt>
                <c:pt idx="37798">
                  <c:v>82.48</c:v>
                </c:pt>
                <c:pt idx="37799">
                  <c:v>72.150000000000006</c:v>
                </c:pt>
                <c:pt idx="37800">
                  <c:v>76.39</c:v>
                </c:pt>
                <c:pt idx="37801">
                  <c:v>76.92</c:v>
                </c:pt>
                <c:pt idx="37802">
                  <c:v>77.180000000000007</c:v>
                </c:pt>
                <c:pt idx="37803">
                  <c:v>78.040000000000006</c:v>
                </c:pt>
                <c:pt idx="37804">
                  <c:v>79.12</c:v>
                </c:pt>
                <c:pt idx="37805">
                  <c:v>80.180000000000007</c:v>
                </c:pt>
                <c:pt idx="37806">
                  <c:v>81.44</c:v>
                </c:pt>
                <c:pt idx="37807">
                  <c:v>81.64</c:v>
                </c:pt>
                <c:pt idx="37808">
                  <c:v>79.81</c:v>
                </c:pt>
                <c:pt idx="37809">
                  <c:v>80.95</c:v>
                </c:pt>
                <c:pt idx="37810">
                  <c:v>79.3</c:v>
                </c:pt>
                <c:pt idx="37811">
                  <c:v>57.76</c:v>
                </c:pt>
                <c:pt idx="37812">
                  <c:v>64.19</c:v>
                </c:pt>
                <c:pt idx="37813">
                  <c:v>67.53</c:v>
                </c:pt>
                <c:pt idx="37814">
                  <c:v>63.38</c:v>
                </c:pt>
                <c:pt idx="37815">
                  <c:v>59.65</c:v>
                </c:pt>
                <c:pt idx="37816">
                  <c:v>53.08</c:v>
                </c:pt>
                <c:pt idx="37817">
                  <c:v>53.12</c:v>
                </c:pt>
                <c:pt idx="37818">
                  <c:v>59.33</c:v>
                </c:pt>
                <c:pt idx="37819">
                  <c:v>64.72</c:v>
                </c:pt>
                <c:pt idx="37820">
                  <c:v>53.3</c:v>
                </c:pt>
                <c:pt idx="37821">
                  <c:v>68.430000000000007</c:v>
                </c:pt>
                <c:pt idx="37822">
                  <c:v>81.03</c:v>
                </c:pt>
                <c:pt idx="37823">
                  <c:v>85.39</c:v>
                </c:pt>
                <c:pt idx="37824">
                  <c:v>84.7</c:v>
                </c:pt>
                <c:pt idx="37825">
                  <c:v>90.48</c:v>
                </c:pt>
                <c:pt idx="37826">
                  <c:v>91.8</c:v>
                </c:pt>
                <c:pt idx="37827">
                  <c:v>92.9</c:v>
                </c:pt>
                <c:pt idx="37828">
                  <c:v>93.04</c:v>
                </c:pt>
                <c:pt idx="37829">
                  <c:v>92.53</c:v>
                </c:pt>
                <c:pt idx="37830">
                  <c:v>85.22</c:v>
                </c:pt>
                <c:pt idx="37831">
                  <c:v>79.52</c:v>
                </c:pt>
                <c:pt idx="37832">
                  <c:v>86.83</c:v>
                </c:pt>
                <c:pt idx="37833">
                  <c:v>94.39</c:v>
                </c:pt>
                <c:pt idx="37834">
                  <c:v>95.73</c:v>
                </c:pt>
                <c:pt idx="37835">
                  <c:v>96.67</c:v>
                </c:pt>
                <c:pt idx="37836">
                  <c:v>88.46</c:v>
                </c:pt>
                <c:pt idx="37837">
                  <c:v>73.33</c:v>
                </c:pt>
                <c:pt idx="37838">
                  <c:v>73.17</c:v>
                </c:pt>
                <c:pt idx="37839">
                  <c:v>76.61</c:v>
                </c:pt>
                <c:pt idx="37840">
                  <c:v>73.97</c:v>
                </c:pt>
                <c:pt idx="37841">
                  <c:v>80.05</c:v>
                </c:pt>
                <c:pt idx="37842">
                  <c:v>80.56</c:v>
                </c:pt>
                <c:pt idx="37843">
                  <c:v>80.680000000000007</c:v>
                </c:pt>
                <c:pt idx="37844">
                  <c:v>92.35</c:v>
                </c:pt>
                <c:pt idx="37845">
                  <c:v>91.74</c:v>
                </c:pt>
                <c:pt idx="37846">
                  <c:v>79.75</c:v>
                </c:pt>
                <c:pt idx="37847">
                  <c:v>81.209999999999994</c:v>
                </c:pt>
                <c:pt idx="37848">
                  <c:v>76.67</c:v>
                </c:pt>
                <c:pt idx="37849">
                  <c:v>67.31</c:v>
                </c:pt>
                <c:pt idx="37850">
                  <c:v>69.06</c:v>
                </c:pt>
                <c:pt idx="37851">
                  <c:v>69.83</c:v>
                </c:pt>
                <c:pt idx="37852">
                  <c:v>70.55</c:v>
                </c:pt>
                <c:pt idx="37853">
                  <c:v>68.73</c:v>
                </c:pt>
                <c:pt idx="37854">
                  <c:v>69.489999999999995</c:v>
                </c:pt>
                <c:pt idx="37855">
                  <c:v>69.959999999999994</c:v>
                </c:pt>
                <c:pt idx="37856">
                  <c:v>70.400000000000006</c:v>
                </c:pt>
                <c:pt idx="37857">
                  <c:v>70.81</c:v>
                </c:pt>
                <c:pt idx="37858">
                  <c:v>73.64</c:v>
                </c:pt>
                <c:pt idx="37859">
                  <c:v>69.319999999999993</c:v>
                </c:pt>
                <c:pt idx="37860">
                  <c:v>60.96</c:v>
                </c:pt>
                <c:pt idx="37861">
                  <c:v>67.45</c:v>
                </c:pt>
                <c:pt idx="37862">
                  <c:v>74.599999999999994</c:v>
                </c:pt>
                <c:pt idx="37863">
                  <c:v>88.24</c:v>
                </c:pt>
                <c:pt idx="37864">
                  <c:v>87.63</c:v>
                </c:pt>
                <c:pt idx="37865">
                  <c:v>88.26</c:v>
                </c:pt>
                <c:pt idx="37866">
                  <c:v>89.11</c:v>
                </c:pt>
                <c:pt idx="37867">
                  <c:v>88.99</c:v>
                </c:pt>
                <c:pt idx="37868">
                  <c:v>84.29</c:v>
                </c:pt>
                <c:pt idx="37869">
                  <c:v>85.08</c:v>
                </c:pt>
                <c:pt idx="37870">
                  <c:v>85.61</c:v>
                </c:pt>
                <c:pt idx="37871">
                  <c:v>86.26</c:v>
                </c:pt>
                <c:pt idx="37872">
                  <c:v>87.46</c:v>
                </c:pt>
                <c:pt idx="37873">
                  <c:v>87.91</c:v>
                </c:pt>
                <c:pt idx="37874">
                  <c:v>88.73</c:v>
                </c:pt>
                <c:pt idx="37875">
                  <c:v>73.91</c:v>
                </c:pt>
                <c:pt idx="37876">
                  <c:v>58.74</c:v>
                </c:pt>
                <c:pt idx="37877">
                  <c:v>49.96</c:v>
                </c:pt>
                <c:pt idx="37878">
                  <c:v>40.72</c:v>
                </c:pt>
                <c:pt idx="37879">
                  <c:v>40.82</c:v>
                </c:pt>
                <c:pt idx="37880">
                  <c:v>40.98</c:v>
                </c:pt>
                <c:pt idx="37881">
                  <c:v>41.09</c:v>
                </c:pt>
                <c:pt idx="37882">
                  <c:v>36.549999999999997</c:v>
                </c:pt>
                <c:pt idx="37883">
                  <c:v>29.806000000000001</c:v>
                </c:pt>
                <c:pt idx="37884">
                  <c:v>29.765999999999998</c:v>
                </c:pt>
                <c:pt idx="37885">
                  <c:v>29.765999999999998</c:v>
                </c:pt>
                <c:pt idx="37886">
                  <c:v>29.725000000000001</c:v>
                </c:pt>
                <c:pt idx="37887">
                  <c:v>29.745000000000001</c:v>
                </c:pt>
                <c:pt idx="37888">
                  <c:v>29.745000000000001</c:v>
                </c:pt>
                <c:pt idx="37889">
                  <c:v>29.745000000000001</c:v>
                </c:pt>
                <c:pt idx="37890">
                  <c:v>29.765999999999998</c:v>
                </c:pt>
                <c:pt idx="37891">
                  <c:v>29.745000000000001</c:v>
                </c:pt>
                <c:pt idx="37892">
                  <c:v>29.745000000000001</c:v>
                </c:pt>
                <c:pt idx="37893">
                  <c:v>41.51</c:v>
                </c:pt>
                <c:pt idx="37894">
                  <c:v>38.299999999999997</c:v>
                </c:pt>
                <c:pt idx="37895">
                  <c:v>38.28</c:v>
                </c:pt>
                <c:pt idx="37896">
                  <c:v>38.21</c:v>
                </c:pt>
                <c:pt idx="37897">
                  <c:v>38.340000000000003</c:v>
                </c:pt>
                <c:pt idx="37898">
                  <c:v>38.479999999999997</c:v>
                </c:pt>
                <c:pt idx="37899">
                  <c:v>38.659999999999997</c:v>
                </c:pt>
                <c:pt idx="37900">
                  <c:v>38.89</c:v>
                </c:pt>
                <c:pt idx="37901">
                  <c:v>39.03</c:v>
                </c:pt>
                <c:pt idx="37902">
                  <c:v>39.17</c:v>
                </c:pt>
                <c:pt idx="37903">
                  <c:v>39.270000000000003</c:v>
                </c:pt>
                <c:pt idx="37904">
                  <c:v>39.479999999999997</c:v>
                </c:pt>
                <c:pt idx="37905">
                  <c:v>39.619999999999997</c:v>
                </c:pt>
                <c:pt idx="37906">
                  <c:v>39.6</c:v>
                </c:pt>
                <c:pt idx="37907">
                  <c:v>39.6</c:v>
                </c:pt>
                <c:pt idx="37908">
                  <c:v>39.619999999999997</c:v>
                </c:pt>
                <c:pt idx="37909">
                  <c:v>39.619999999999997</c:v>
                </c:pt>
                <c:pt idx="37910">
                  <c:v>39.700000000000003</c:v>
                </c:pt>
                <c:pt idx="37911">
                  <c:v>39.72</c:v>
                </c:pt>
                <c:pt idx="37912">
                  <c:v>39.74</c:v>
                </c:pt>
                <c:pt idx="37913">
                  <c:v>47.56</c:v>
                </c:pt>
                <c:pt idx="37914">
                  <c:v>53.32</c:v>
                </c:pt>
                <c:pt idx="37915">
                  <c:v>51.43</c:v>
                </c:pt>
                <c:pt idx="37916">
                  <c:v>51.53</c:v>
                </c:pt>
                <c:pt idx="37917">
                  <c:v>51.67</c:v>
                </c:pt>
                <c:pt idx="37918">
                  <c:v>51.67</c:v>
                </c:pt>
                <c:pt idx="37919">
                  <c:v>51.73</c:v>
                </c:pt>
                <c:pt idx="37920">
                  <c:v>51.75</c:v>
                </c:pt>
                <c:pt idx="37921">
                  <c:v>51.77</c:v>
                </c:pt>
                <c:pt idx="37922">
                  <c:v>52.02</c:v>
                </c:pt>
                <c:pt idx="37923">
                  <c:v>52.36</c:v>
                </c:pt>
                <c:pt idx="37924">
                  <c:v>42.88</c:v>
                </c:pt>
                <c:pt idx="37925">
                  <c:v>42.06</c:v>
                </c:pt>
                <c:pt idx="37926">
                  <c:v>42.25</c:v>
                </c:pt>
                <c:pt idx="37927">
                  <c:v>42.41</c:v>
                </c:pt>
                <c:pt idx="37928">
                  <c:v>40.86</c:v>
                </c:pt>
                <c:pt idx="37929">
                  <c:v>36.020000000000003</c:v>
                </c:pt>
                <c:pt idx="37930">
                  <c:v>35.979999999999997</c:v>
                </c:pt>
                <c:pt idx="37931">
                  <c:v>35.979999999999997</c:v>
                </c:pt>
                <c:pt idx="37932">
                  <c:v>36.020000000000003</c:v>
                </c:pt>
                <c:pt idx="37933">
                  <c:v>36.06</c:v>
                </c:pt>
                <c:pt idx="37934">
                  <c:v>36.159999999999997</c:v>
                </c:pt>
                <c:pt idx="37935">
                  <c:v>36.18</c:v>
                </c:pt>
                <c:pt idx="37936">
                  <c:v>36.22</c:v>
                </c:pt>
                <c:pt idx="37937">
                  <c:v>36.22</c:v>
                </c:pt>
                <c:pt idx="37938">
                  <c:v>36.22</c:v>
                </c:pt>
                <c:pt idx="37939">
                  <c:v>36.22</c:v>
                </c:pt>
                <c:pt idx="37940">
                  <c:v>36.24</c:v>
                </c:pt>
                <c:pt idx="37941">
                  <c:v>36.22</c:v>
                </c:pt>
                <c:pt idx="37942">
                  <c:v>36.200000000000003</c:v>
                </c:pt>
                <c:pt idx="37943">
                  <c:v>36.14</c:v>
                </c:pt>
                <c:pt idx="37944">
                  <c:v>32.659999999999997</c:v>
                </c:pt>
                <c:pt idx="37945">
                  <c:v>29.704999999999998</c:v>
                </c:pt>
                <c:pt idx="37946">
                  <c:v>29.725000000000001</c:v>
                </c:pt>
                <c:pt idx="37947">
                  <c:v>29.704999999999998</c:v>
                </c:pt>
                <c:pt idx="37948">
                  <c:v>29.745000000000001</c:v>
                </c:pt>
                <c:pt idx="37949">
                  <c:v>29.725000000000001</c:v>
                </c:pt>
                <c:pt idx="37950">
                  <c:v>29.745000000000001</c:v>
                </c:pt>
                <c:pt idx="37951">
                  <c:v>36.85</c:v>
                </c:pt>
                <c:pt idx="37952">
                  <c:v>39.42</c:v>
                </c:pt>
                <c:pt idx="37953">
                  <c:v>38.42</c:v>
                </c:pt>
                <c:pt idx="37954">
                  <c:v>38.5</c:v>
                </c:pt>
                <c:pt idx="37955">
                  <c:v>38.5</c:v>
                </c:pt>
                <c:pt idx="37956">
                  <c:v>38.64</c:v>
                </c:pt>
                <c:pt idx="37957">
                  <c:v>38.74</c:v>
                </c:pt>
                <c:pt idx="37958">
                  <c:v>38.81</c:v>
                </c:pt>
                <c:pt idx="37959">
                  <c:v>38.83</c:v>
                </c:pt>
                <c:pt idx="37960">
                  <c:v>38.93</c:v>
                </c:pt>
                <c:pt idx="37961">
                  <c:v>39.090000000000003</c:v>
                </c:pt>
                <c:pt idx="37962">
                  <c:v>39.25</c:v>
                </c:pt>
                <c:pt idx="37963">
                  <c:v>39.42</c:v>
                </c:pt>
                <c:pt idx="37964">
                  <c:v>39.58</c:v>
                </c:pt>
                <c:pt idx="37965">
                  <c:v>39.619999999999997</c:v>
                </c:pt>
                <c:pt idx="37966">
                  <c:v>39.72</c:v>
                </c:pt>
                <c:pt idx="37967">
                  <c:v>39.82</c:v>
                </c:pt>
                <c:pt idx="37968">
                  <c:v>39.950000000000003</c:v>
                </c:pt>
                <c:pt idx="37969">
                  <c:v>40.03</c:v>
                </c:pt>
                <c:pt idx="37970">
                  <c:v>59.76</c:v>
                </c:pt>
                <c:pt idx="37971">
                  <c:v>50.59</c:v>
                </c:pt>
                <c:pt idx="37972">
                  <c:v>50.49</c:v>
                </c:pt>
                <c:pt idx="37973">
                  <c:v>50.76</c:v>
                </c:pt>
                <c:pt idx="37974">
                  <c:v>51.1</c:v>
                </c:pt>
                <c:pt idx="37975">
                  <c:v>51.45</c:v>
                </c:pt>
                <c:pt idx="37976">
                  <c:v>68.59</c:v>
                </c:pt>
                <c:pt idx="37977">
                  <c:v>73.069999999999993</c:v>
                </c:pt>
                <c:pt idx="37978">
                  <c:v>72.7</c:v>
                </c:pt>
                <c:pt idx="37979">
                  <c:v>73.31</c:v>
                </c:pt>
                <c:pt idx="37980">
                  <c:v>70.63</c:v>
                </c:pt>
                <c:pt idx="37981">
                  <c:v>70.099999999999994</c:v>
                </c:pt>
                <c:pt idx="37982">
                  <c:v>70.2</c:v>
                </c:pt>
                <c:pt idx="37983">
                  <c:v>70.14</c:v>
                </c:pt>
                <c:pt idx="37984">
                  <c:v>70.180000000000007</c:v>
                </c:pt>
                <c:pt idx="37985">
                  <c:v>70.12</c:v>
                </c:pt>
                <c:pt idx="37986">
                  <c:v>69.98</c:v>
                </c:pt>
                <c:pt idx="37987">
                  <c:v>70.06</c:v>
                </c:pt>
                <c:pt idx="37988">
                  <c:v>70.180000000000007</c:v>
                </c:pt>
                <c:pt idx="37989">
                  <c:v>70.12</c:v>
                </c:pt>
                <c:pt idx="37990">
                  <c:v>59.06</c:v>
                </c:pt>
                <c:pt idx="37991">
                  <c:v>58.21</c:v>
                </c:pt>
                <c:pt idx="37992">
                  <c:v>57.96</c:v>
                </c:pt>
                <c:pt idx="37993">
                  <c:v>57.96</c:v>
                </c:pt>
                <c:pt idx="37994">
                  <c:v>57.82</c:v>
                </c:pt>
                <c:pt idx="37995">
                  <c:v>57.68</c:v>
                </c:pt>
                <c:pt idx="37996">
                  <c:v>57.66</c:v>
                </c:pt>
                <c:pt idx="37997">
                  <c:v>57.6</c:v>
                </c:pt>
                <c:pt idx="37998">
                  <c:v>57.37</c:v>
                </c:pt>
                <c:pt idx="37999">
                  <c:v>57.13</c:v>
                </c:pt>
                <c:pt idx="38000">
                  <c:v>47.64</c:v>
                </c:pt>
                <c:pt idx="38001">
                  <c:v>45.69</c:v>
                </c:pt>
                <c:pt idx="38002">
                  <c:v>50.13</c:v>
                </c:pt>
                <c:pt idx="38003">
                  <c:v>57.29</c:v>
                </c:pt>
                <c:pt idx="38004">
                  <c:v>55.4</c:v>
                </c:pt>
                <c:pt idx="38005">
                  <c:v>55.66</c:v>
                </c:pt>
                <c:pt idx="38006">
                  <c:v>56.15</c:v>
                </c:pt>
                <c:pt idx="38007">
                  <c:v>53.04</c:v>
                </c:pt>
                <c:pt idx="38008">
                  <c:v>49.03</c:v>
                </c:pt>
                <c:pt idx="38009">
                  <c:v>49.27</c:v>
                </c:pt>
                <c:pt idx="38010">
                  <c:v>49.66</c:v>
                </c:pt>
                <c:pt idx="38011">
                  <c:v>49.98</c:v>
                </c:pt>
                <c:pt idx="38012">
                  <c:v>50.41</c:v>
                </c:pt>
                <c:pt idx="38013">
                  <c:v>50.88</c:v>
                </c:pt>
                <c:pt idx="38014">
                  <c:v>51.41</c:v>
                </c:pt>
                <c:pt idx="38015">
                  <c:v>51.94</c:v>
                </c:pt>
                <c:pt idx="38016">
                  <c:v>53.22</c:v>
                </c:pt>
                <c:pt idx="38017">
                  <c:v>75.510000000000005</c:v>
                </c:pt>
                <c:pt idx="38018">
                  <c:v>75.290000000000006</c:v>
                </c:pt>
                <c:pt idx="38019">
                  <c:v>75.31</c:v>
                </c:pt>
                <c:pt idx="38020">
                  <c:v>67.900000000000006</c:v>
                </c:pt>
                <c:pt idx="38021">
                  <c:v>88.22</c:v>
                </c:pt>
                <c:pt idx="38022">
                  <c:v>74.540000000000006</c:v>
                </c:pt>
                <c:pt idx="38023">
                  <c:v>72.739999999999995</c:v>
                </c:pt>
                <c:pt idx="38024">
                  <c:v>72.95</c:v>
                </c:pt>
                <c:pt idx="38025">
                  <c:v>73.84</c:v>
                </c:pt>
                <c:pt idx="38026">
                  <c:v>69.89</c:v>
                </c:pt>
                <c:pt idx="38027">
                  <c:v>65.13</c:v>
                </c:pt>
                <c:pt idx="38028">
                  <c:v>65.44</c:v>
                </c:pt>
                <c:pt idx="38029">
                  <c:v>65.64</c:v>
                </c:pt>
                <c:pt idx="38030">
                  <c:v>65.8</c:v>
                </c:pt>
                <c:pt idx="38031">
                  <c:v>66.09</c:v>
                </c:pt>
                <c:pt idx="38032">
                  <c:v>66.349999999999994</c:v>
                </c:pt>
                <c:pt idx="38033">
                  <c:v>66.39</c:v>
                </c:pt>
                <c:pt idx="38034">
                  <c:v>63.5</c:v>
                </c:pt>
                <c:pt idx="38035">
                  <c:v>63.91</c:v>
                </c:pt>
                <c:pt idx="38036">
                  <c:v>64.58</c:v>
                </c:pt>
                <c:pt idx="38037">
                  <c:v>92.05</c:v>
                </c:pt>
                <c:pt idx="38038">
                  <c:v>93.59</c:v>
                </c:pt>
                <c:pt idx="38039">
                  <c:v>94.71</c:v>
                </c:pt>
                <c:pt idx="38040">
                  <c:v>88.87</c:v>
                </c:pt>
                <c:pt idx="38041">
                  <c:v>88.05</c:v>
                </c:pt>
                <c:pt idx="38042">
                  <c:v>89.5</c:v>
                </c:pt>
                <c:pt idx="38043">
                  <c:v>91.25</c:v>
                </c:pt>
                <c:pt idx="38044">
                  <c:v>92.88</c:v>
                </c:pt>
                <c:pt idx="38045">
                  <c:v>94.69</c:v>
                </c:pt>
                <c:pt idx="38046">
                  <c:v>95.85</c:v>
                </c:pt>
                <c:pt idx="38047">
                  <c:v>93.98</c:v>
                </c:pt>
                <c:pt idx="38048">
                  <c:v>95.67</c:v>
                </c:pt>
                <c:pt idx="38049">
                  <c:v>96.83</c:v>
                </c:pt>
                <c:pt idx="38050">
                  <c:v>97.48</c:v>
                </c:pt>
                <c:pt idx="38051">
                  <c:v>98.72</c:v>
                </c:pt>
                <c:pt idx="38052">
                  <c:v>94.41</c:v>
                </c:pt>
                <c:pt idx="38053">
                  <c:v>95.14</c:v>
                </c:pt>
                <c:pt idx="38054">
                  <c:v>101.08</c:v>
                </c:pt>
                <c:pt idx="38055">
                  <c:v>98.19</c:v>
                </c:pt>
                <c:pt idx="38056">
                  <c:v>98.46</c:v>
                </c:pt>
                <c:pt idx="38057">
                  <c:v>95.36</c:v>
                </c:pt>
                <c:pt idx="38058">
                  <c:v>99.13</c:v>
                </c:pt>
                <c:pt idx="38059">
                  <c:v>91.98</c:v>
                </c:pt>
                <c:pt idx="38060">
                  <c:v>86.39</c:v>
                </c:pt>
                <c:pt idx="38061">
                  <c:v>80.87</c:v>
                </c:pt>
                <c:pt idx="38062">
                  <c:v>60.45</c:v>
                </c:pt>
                <c:pt idx="38063">
                  <c:v>60.9</c:v>
                </c:pt>
                <c:pt idx="38064">
                  <c:v>47.89</c:v>
                </c:pt>
                <c:pt idx="38065">
                  <c:v>45.69</c:v>
                </c:pt>
                <c:pt idx="38066">
                  <c:v>52.77</c:v>
                </c:pt>
                <c:pt idx="38067">
                  <c:v>68.77</c:v>
                </c:pt>
                <c:pt idx="38068">
                  <c:v>68.98</c:v>
                </c:pt>
                <c:pt idx="38069">
                  <c:v>69.41</c:v>
                </c:pt>
                <c:pt idx="38070">
                  <c:v>70.180000000000007</c:v>
                </c:pt>
                <c:pt idx="38071">
                  <c:v>71.650000000000006</c:v>
                </c:pt>
                <c:pt idx="38072">
                  <c:v>71.81</c:v>
                </c:pt>
                <c:pt idx="38073">
                  <c:v>61.47</c:v>
                </c:pt>
                <c:pt idx="38074">
                  <c:v>50.55</c:v>
                </c:pt>
                <c:pt idx="38075">
                  <c:v>50.98</c:v>
                </c:pt>
                <c:pt idx="38076">
                  <c:v>46.05</c:v>
                </c:pt>
                <c:pt idx="38077">
                  <c:v>34.71</c:v>
                </c:pt>
                <c:pt idx="38078">
                  <c:v>34.79</c:v>
                </c:pt>
                <c:pt idx="38079">
                  <c:v>31.271999999999998</c:v>
                </c:pt>
                <c:pt idx="38080">
                  <c:v>29.806000000000001</c:v>
                </c:pt>
                <c:pt idx="38081">
                  <c:v>29.806000000000001</c:v>
                </c:pt>
                <c:pt idx="38082">
                  <c:v>29.806000000000001</c:v>
                </c:pt>
                <c:pt idx="38083">
                  <c:v>29.786000000000001</c:v>
                </c:pt>
                <c:pt idx="38084">
                  <c:v>29.908000000000001</c:v>
                </c:pt>
                <c:pt idx="38085">
                  <c:v>42.43</c:v>
                </c:pt>
                <c:pt idx="38086">
                  <c:v>37.64</c:v>
                </c:pt>
                <c:pt idx="38087">
                  <c:v>38.15</c:v>
                </c:pt>
                <c:pt idx="38088">
                  <c:v>38.6</c:v>
                </c:pt>
                <c:pt idx="38089">
                  <c:v>38.93</c:v>
                </c:pt>
                <c:pt idx="38090">
                  <c:v>39.29</c:v>
                </c:pt>
                <c:pt idx="38091">
                  <c:v>39.74</c:v>
                </c:pt>
                <c:pt idx="38092">
                  <c:v>39.99</c:v>
                </c:pt>
                <c:pt idx="38093">
                  <c:v>40.35</c:v>
                </c:pt>
                <c:pt idx="38094">
                  <c:v>40.74</c:v>
                </c:pt>
                <c:pt idx="38095">
                  <c:v>41.13</c:v>
                </c:pt>
                <c:pt idx="38096">
                  <c:v>41.74</c:v>
                </c:pt>
                <c:pt idx="38097">
                  <c:v>42.1</c:v>
                </c:pt>
                <c:pt idx="38098">
                  <c:v>42.23</c:v>
                </c:pt>
                <c:pt idx="38099">
                  <c:v>42.45</c:v>
                </c:pt>
                <c:pt idx="38100">
                  <c:v>42.59</c:v>
                </c:pt>
                <c:pt idx="38101">
                  <c:v>42.73</c:v>
                </c:pt>
                <c:pt idx="38102">
                  <c:v>42.8</c:v>
                </c:pt>
                <c:pt idx="38103">
                  <c:v>38.32</c:v>
                </c:pt>
                <c:pt idx="38104">
                  <c:v>34.24</c:v>
                </c:pt>
                <c:pt idx="38105">
                  <c:v>35.57</c:v>
                </c:pt>
                <c:pt idx="38106">
                  <c:v>38.909999999999997</c:v>
                </c:pt>
                <c:pt idx="38107">
                  <c:v>55.97</c:v>
                </c:pt>
                <c:pt idx="38108">
                  <c:v>58.92</c:v>
                </c:pt>
                <c:pt idx="38109">
                  <c:v>63.11</c:v>
                </c:pt>
                <c:pt idx="38110">
                  <c:v>63.05</c:v>
                </c:pt>
                <c:pt idx="38111">
                  <c:v>63.07</c:v>
                </c:pt>
                <c:pt idx="38112">
                  <c:v>63.09</c:v>
                </c:pt>
                <c:pt idx="38113">
                  <c:v>63.18</c:v>
                </c:pt>
                <c:pt idx="38114">
                  <c:v>63.26</c:v>
                </c:pt>
                <c:pt idx="38115">
                  <c:v>63.28</c:v>
                </c:pt>
                <c:pt idx="38116">
                  <c:v>55.48</c:v>
                </c:pt>
                <c:pt idx="38117">
                  <c:v>48.98</c:v>
                </c:pt>
                <c:pt idx="38118">
                  <c:v>48.58</c:v>
                </c:pt>
                <c:pt idx="38119">
                  <c:v>48.46</c:v>
                </c:pt>
                <c:pt idx="38120">
                  <c:v>48.41</c:v>
                </c:pt>
                <c:pt idx="38121">
                  <c:v>48.31</c:v>
                </c:pt>
                <c:pt idx="38122">
                  <c:v>45.93</c:v>
                </c:pt>
                <c:pt idx="38123">
                  <c:v>39.229999999999997</c:v>
                </c:pt>
                <c:pt idx="38124">
                  <c:v>38.28</c:v>
                </c:pt>
                <c:pt idx="38125">
                  <c:v>38.42</c:v>
                </c:pt>
                <c:pt idx="38126">
                  <c:v>38.58</c:v>
                </c:pt>
                <c:pt idx="38127">
                  <c:v>38.68</c:v>
                </c:pt>
                <c:pt idx="38128">
                  <c:v>35.47</c:v>
                </c:pt>
                <c:pt idx="38129">
                  <c:v>36.770000000000003</c:v>
                </c:pt>
                <c:pt idx="38130">
                  <c:v>42.41</c:v>
                </c:pt>
                <c:pt idx="38131">
                  <c:v>42.59</c:v>
                </c:pt>
                <c:pt idx="38132">
                  <c:v>42.69</c:v>
                </c:pt>
                <c:pt idx="38133">
                  <c:v>42.82</c:v>
                </c:pt>
                <c:pt idx="38134">
                  <c:v>42.88</c:v>
                </c:pt>
                <c:pt idx="38135">
                  <c:v>42.9</c:v>
                </c:pt>
                <c:pt idx="38136">
                  <c:v>42.88</c:v>
                </c:pt>
                <c:pt idx="38137">
                  <c:v>42.82</c:v>
                </c:pt>
                <c:pt idx="38138">
                  <c:v>41.43</c:v>
                </c:pt>
                <c:pt idx="38139">
                  <c:v>34.409999999999997</c:v>
                </c:pt>
                <c:pt idx="38140">
                  <c:v>34.549999999999997</c:v>
                </c:pt>
                <c:pt idx="38141">
                  <c:v>32.33</c:v>
                </c:pt>
                <c:pt idx="38142">
                  <c:v>29.745000000000001</c:v>
                </c:pt>
                <c:pt idx="38143">
                  <c:v>29.765999999999998</c:v>
                </c:pt>
                <c:pt idx="38144">
                  <c:v>29.765999999999998</c:v>
                </c:pt>
                <c:pt idx="38145">
                  <c:v>29.765999999999998</c:v>
                </c:pt>
                <c:pt idx="38146">
                  <c:v>29.765999999999998</c:v>
                </c:pt>
                <c:pt idx="38147">
                  <c:v>29.745000000000001</c:v>
                </c:pt>
                <c:pt idx="38148">
                  <c:v>29.745000000000001</c:v>
                </c:pt>
                <c:pt idx="38149">
                  <c:v>29.786000000000001</c:v>
                </c:pt>
                <c:pt idx="38150">
                  <c:v>29.765999999999998</c:v>
                </c:pt>
                <c:pt idx="38151">
                  <c:v>29.765999999999998</c:v>
                </c:pt>
                <c:pt idx="38152">
                  <c:v>29.765999999999998</c:v>
                </c:pt>
                <c:pt idx="38153">
                  <c:v>29.765999999999998</c:v>
                </c:pt>
                <c:pt idx="38154">
                  <c:v>29.745000000000001</c:v>
                </c:pt>
                <c:pt idx="38155">
                  <c:v>29.765999999999998</c:v>
                </c:pt>
                <c:pt idx="38156">
                  <c:v>29.745000000000001</c:v>
                </c:pt>
                <c:pt idx="38157">
                  <c:v>29.745000000000001</c:v>
                </c:pt>
                <c:pt idx="38158">
                  <c:v>29.765999999999998</c:v>
                </c:pt>
                <c:pt idx="38159">
                  <c:v>29.725000000000001</c:v>
                </c:pt>
                <c:pt idx="38160">
                  <c:v>29.725000000000001</c:v>
                </c:pt>
                <c:pt idx="38161">
                  <c:v>29.725000000000001</c:v>
                </c:pt>
                <c:pt idx="38162">
                  <c:v>29.704999999999998</c:v>
                </c:pt>
                <c:pt idx="38163">
                  <c:v>29.745000000000001</c:v>
                </c:pt>
                <c:pt idx="38164">
                  <c:v>29.745000000000001</c:v>
                </c:pt>
                <c:pt idx="38165">
                  <c:v>29.745000000000001</c:v>
                </c:pt>
                <c:pt idx="38166">
                  <c:v>29.725000000000001</c:v>
                </c:pt>
                <c:pt idx="38167">
                  <c:v>29.745000000000001</c:v>
                </c:pt>
                <c:pt idx="38168">
                  <c:v>29.745000000000001</c:v>
                </c:pt>
                <c:pt idx="38169">
                  <c:v>29.704999999999998</c:v>
                </c:pt>
                <c:pt idx="38170">
                  <c:v>29.745000000000001</c:v>
                </c:pt>
                <c:pt idx="38171">
                  <c:v>29.704999999999998</c:v>
                </c:pt>
                <c:pt idx="38172">
                  <c:v>29.725000000000001</c:v>
                </c:pt>
                <c:pt idx="38173">
                  <c:v>29.725000000000001</c:v>
                </c:pt>
                <c:pt idx="38174">
                  <c:v>29.684000000000001</c:v>
                </c:pt>
                <c:pt idx="38175">
                  <c:v>29.704999999999998</c:v>
                </c:pt>
                <c:pt idx="38176">
                  <c:v>29.725000000000001</c:v>
                </c:pt>
                <c:pt idx="38177">
                  <c:v>29.704999999999998</c:v>
                </c:pt>
                <c:pt idx="38178">
                  <c:v>29.725000000000001</c:v>
                </c:pt>
                <c:pt idx="38179">
                  <c:v>29.704999999999998</c:v>
                </c:pt>
                <c:pt idx="38180">
                  <c:v>33.78</c:v>
                </c:pt>
                <c:pt idx="38181">
                  <c:v>38.72</c:v>
                </c:pt>
                <c:pt idx="38182">
                  <c:v>51.71</c:v>
                </c:pt>
                <c:pt idx="38183">
                  <c:v>55.19</c:v>
                </c:pt>
                <c:pt idx="38184">
                  <c:v>53.85</c:v>
                </c:pt>
                <c:pt idx="38185">
                  <c:v>54.14</c:v>
                </c:pt>
                <c:pt idx="38186">
                  <c:v>54.5</c:v>
                </c:pt>
                <c:pt idx="38187">
                  <c:v>55.6</c:v>
                </c:pt>
                <c:pt idx="38188">
                  <c:v>69.260000000000005</c:v>
                </c:pt>
                <c:pt idx="38189">
                  <c:v>64.64</c:v>
                </c:pt>
                <c:pt idx="38190">
                  <c:v>73.66</c:v>
                </c:pt>
                <c:pt idx="38191">
                  <c:v>78.400000000000006</c:v>
                </c:pt>
                <c:pt idx="38192">
                  <c:v>76.59</c:v>
                </c:pt>
                <c:pt idx="38193">
                  <c:v>65.39</c:v>
                </c:pt>
                <c:pt idx="38194">
                  <c:v>66.09</c:v>
                </c:pt>
                <c:pt idx="38195">
                  <c:v>66.64</c:v>
                </c:pt>
                <c:pt idx="38196">
                  <c:v>67.290000000000006</c:v>
                </c:pt>
                <c:pt idx="38197">
                  <c:v>68.08</c:v>
                </c:pt>
                <c:pt idx="38198">
                  <c:v>68.98</c:v>
                </c:pt>
                <c:pt idx="38199">
                  <c:v>69.81</c:v>
                </c:pt>
                <c:pt idx="38200">
                  <c:v>70.87</c:v>
                </c:pt>
                <c:pt idx="38201">
                  <c:v>71.52</c:v>
                </c:pt>
                <c:pt idx="38202">
                  <c:v>72.069999999999993</c:v>
                </c:pt>
                <c:pt idx="38203">
                  <c:v>72.540000000000006</c:v>
                </c:pt>
                <c:pt idx="38204">
                  <c:v>73.150000000000006</c:v>
                </c:pt>
                <c:pt idx="38205">
                  <c:v>73.739999999999995</c:v>
                </c:pt>
                <c:pt idx="38206">
                  <c:v>74.37</c:v>
                </c:pt>
                <c:pt idx="38207">
                  <c:v>74.92</c:v>
                </c:pt>
                <c:pt idx="38208">
                  <c:v>86.02</c:v>
                </c:pt>
                <c:pt idx="38209">
                  <c:v>90.38</c:v>
                </c:pt>
                <c:pt idx="38210">
                  <c:v>88.28</c:v>
                </c:pt>
                <c:pt idx="38211">
                  <c:v>88.42</c:v>
                </c:pt>
                <c:pt idx="38212">
                  <c:v>88.34</c:v>
                </c:pt>
                <c:pt idx="38213">
                  <c:v>95.26</c:v>
                </c:pt>
                <c:pt idx="38214">
                  <c:v>82.76</c:v>
                </c:pt>
                <c:pt idx="38215">
                  <c:v>79.73</c:v>
                </c:pt>
                <c:pt idx="38216">
                  <c:v>79.56</c:v>
                </c:pt>
                <c:pt idx="38217">
                  <c:v>79.459999999999994</c:v>
                </c:pt>
                <c:pt idx="38218">
                  <c:v>79.56</c:v>
                </c:pt>
                <c:pt idx="38219">
                  <c:v>79.77</c:v>
                </c:pt>
                <c:pt idx="38220">
                  <c:v>80.16</c:v>
                </c:pt>
                <c:pt idx="38221">
                  <c:v>57.01</c:v>
                </c:pt>
                <c:pt idx="38222">
                  <c:v>55.15</c:v>
                </c:pt>
                <c:pt idx="38223">
                  <c:v>55.95</c:v>
                </c:pt>
                <c:pt idx="38224">
                  <c:v>56.84</c:v>
                </c:pt>
                <c:pt idx="38225">
                  <c:v>57.74</c:v>
                </c:pt>
                <c:pt idx="38226">
                  <c:v>58.57</c:v>
                </c:pt>
                <c:pt idx="38227">
                  <c:v>59.35</c:v>
                </c:pt>
                <c:pt idx="38228">
                  <c:v>60.06</c:v>
                </c:pt>
                <c:pt idx="38229">
                  <c:v>60.87</c:v>
                </c:pt>
                <c:pt idx="38230">
                  <c:v>61.57</c:v>
                </c:pt>
                <c:pt idx="38231">
                  <c:v>62.38</c:v>
                </c:pt>
                <c:pt idx="38232">
                  <c:v>43.06</c:v>
                </c:pt>
                <c:pt idx="38233">
                  <c:v>42.35</c:v>
                </c:pt>
                <c:pt idx="38234">
                  <c:v>42.61</c:v>
                </c:pt>
                <c:pt idx="38235">
                  <c:v>42.75</c:v>
                </c:pt>
                <c:pt idx="38236">
                  <c:v>41.92</c:v>
                </c:pt>
                <c:pt idx="38237">
                  <c:v>50.04</c:v>
                </c:pt>
                <c:pt idx="38238">
                  <c:v>53.48</c:v>
                </c:pt>
                <c:pt idx="38239">
                  <c:v>53.22</c:v>
                </c:pt>
                <c:pt idx="38240">
                  <c:v>52.98</c:v>
                </c:pt>
                <c:pt idx="38241">
                  <c:v>52.81</c:v>
                </c:pt>
                <c:pt idx="38242">
                  <c:v>53.12</c:v>
                </c:pt>
                <c:pt idx="38243">
                  <c:v>46.24</c:v>
                </c:pt>
                <c:pt idx="38244">
                  <c:v>34.04</c:v>
                </c:pt>
                <c:pt idx="38245">
                  <c:v>34.1</c:v>
                </c:pt>
                <c:pt idx="38246">
                  <c:v>34.18</c:v>
                </c:pt>
                <c:pt idx="38247">
                  <c:v>34.270000000000003</c:v>
                </c:pt>
                <c:pt idx="38248">
                  <c:v>34.369999999999997</c:v>
                </c:pt>
                <c:pt idx="38249">
                  <c:v>34.49</c:v>
                </c:pt>
                <c:pt idx="38250">
                  <c:v>34.61</c:v>
                </c:pt>
                <c:pt idx="38251">
                  <c:v>34.840000000000003</c:v>
                </c:pt>
                <c:pt idx="38252">
                  <c:v>35.1</c:v>
                </c:pt>
                <c:pt idx="38253">
                  <c:v>35.49</c:v>
                </c:pt>
                <c:pt idx="38254">
                  <c:v>35.909999999999997</c:v>
                </c:pt>
                <c:pt idx="38255">
                  <c:v>36.44</c:v>
                </c:pt>
                <c:pt idx="38256">
                  <c:v>37.01</c:v>
                </c:pt>
                <c:pt idx="38257">
                  <c:v>37.6</c:v>
                </c:pt>
                <c:pt idx="38258">
                  <c:v>38.11</c:v>
                </c:pt>
                <c:pt idx="38259">
                  <c:v>38.64</c:v>
                </c:pt>
                <c:pt idx="38260">
                  <c:v>39.130000000000003</c:v>
                </c:pt>
                <c:pt idx="38261">
                  <c:v>39.72</c:v>
                </c:pt>
                <c:pt idx="38262">
                  <c:v>40.47</c:v>
                </c:pt>
                <c:pt idx="38263">
                  <c:v>42.59</c:v>
                </c:pt>
                <c:pt idx="38264">
                  <c:v>42.86</c:v>
                </c:pt>
                <c:pt idx="38265">
                  <c:v>36.83</c:v>
                </c:pt>
                <c:pt idx="38266">
                  <c:v>29.765999999999998</c:v>
                </c:pt>
                <c:pt idx="38267">
                  <c:v>29.765999999999998</c:v>
                </c:pt>
                <c:pt idx="38268">
                  <c:v>29.786000000000001</c:v>
                </c:pt>
                <c:pt idx="38269">
                  <c:v>29.786000000000001</c:v>
                </c:pt>
                <c:pt idx="38270">
                  <c:v>29.765999999999998</c:v>
                </c:pt>
                <c:pt idx="38271">
                  <c:v>29.765999999999998</c:v>
                </c:pt>
                <c:pt idx="38272">
                  <c:v>29.786000000000001</c:v>
                </c:pt>
                <c:pt idx="38273">
                  <c:v>29.786000000000001</c:v>
                </c:pt>
                <c:pt idx="38274">
                  <c:v>29.745000000000001</c:v>
                </c:pt>
                <c:pt idx="38275">
                  <c:v>29.786000000000001</c:v>
                </c:pt>
                <c:pt idx="38276">
                  <c:v>29.786000000000001</c:v>
                </c:pt>
                <c:pt idx="38277">
                  <c:v>29.745000000000001</c:v>
                </c:pt>
                <c:pt idx="38278">
                  <c:v>29.786000000000001</c:v>
                </c:pt>
                <c:pt idx="38279">
                  <c:v>29.765999999999998</c:v>
                </c:pt>
                <c:pt idx="38280">
                  <c:v>29.786000000000001</c:v>
                </c:pt>
                <c:pt idx="38281">
                  <c:v>29.765999999999998</c:v>
                </c:pt>
                <c:pt idx="38282">
                  <c:v>29.745000000000001</c:v>
                </c:pt>
                <c:pt idx="38283">
                  <c:v>29.745000000000001</c:v>
                </c:pt>
                <c:pt idx="38284">
                  <c:v>29.725000000000001</c:v>
                </c:pt>
                <c:pt idx="38285">
                  <c:v>29.725000000000001</c:v>
                </c:pt>
                <c:pt idx="38286">
                  <c:v>29.725000000000001</c:v>
                </c:pt>
                <c:pt idx="38287">
                  <c:v>29.725000000000001</c:v>
                </c:pt>
                <c:pt idx="38288">
                  <c:v>29.745000000000001</c:v>
                </c:pt>
                <c:pt idx="38289">
                  <c:v>29.745000000000001</c:v>
                </c:pt>
                <c:pt idx="38290">
                  <c:v>29.745000000000001</c:v>
                </c:pt>
                <c:pt idx="38291">
                  <c:v>29.745000000000001</c:v>
                </c:pt>
                <c:pt idx="38292">
                  <c:v>29.745000000000001</c:v>
                </c:pt>
                <c:pt idx="38293">
                  <c:v>39.54</c:v>
                </c:pt>
                <c:pt idx="38294">
                  <c:v>36.69</c:v>
                </c:pt>
                <c:pt idx="38295">
                  <c:v>37.46</c:v>
                </c:pt>
                <c:pt idx="38296">
                  <c:v>37.99</c:v>
                </c:pt>
                <c:pt idx="38297">
                  <c:v>38.380000000000003</c:v>
                </c:pt>
                <c:pt idx="38298">
                  <c:v>38.700000000000003</c:v>
                </c:pt>
                <c:pt idx="38299">
                  <c:v>39.01</c:v>
                </c:pt>
                <c:pt idx="38300">
                  <c:v>39.33</c:v>
                </c:pt>
                <c:pt idx="38301">
                  <c:v>39.72</c:v>
                </c:pt>
                <c:pt idx="38302">
                  <c:v>40.130000000000003</c:v>
                </c:pt>
                <c:pt idx="38303">
                  <c:v>40.58</c:v>
                </c:pt>
                <c:pt idx="38304">
                  <c:v>30.295000000000002</c:v>
                </c:pt>
                <c:pt idx="38305">
                  <c:v>29.765999999999998</c:v>
                </c:pt>
                <c:pt idx="38306">
                  <c:v>29.745000000000001</c:v>
                </c:pt>
                <c:pt idx="38307">
                  <c:v>29.806000000000001</c:v>
                </c:pt>
                <c:pt idx="38308">
                  <c:v>29.725000000000001</c:v>
                </c:pt>
                <c:pt idx="38309">
                  <c:v>29.765999999999998</c:v>
                </c:pt>
                <c:pt idx="38310">
                  <c:v>29.745000000000001</c:v>
                </c:pt>
                <c:pt idx="38311">
                  <c:v>29.745000000000001</c:v>
                </c:pt>
                <c:pt idx="38312">
                  <c:v>29.725000000000001</c:v>
                </c:pt>
                <c:pt idx="38313">
                  <c:v>29.745000000000001</c:v>
                </c:pt>
                <c:pt idx="38314">
                  <c:v>29.725000000000001</c:v>
                </c:pt>
                <c:pt idx="38315">
                  <c:v>29.745000000000001</c:v>
                </c:pt>
                <c:pt idx="38316">
                  <c:v>29.725000000000001</c:v>
                </c:pt>
                <c:pt idx="38317">
                  <c:v>29.725000000000001</c:v>
                </c:pt>
                <c:pt idx="38318">
                  <c:v>29.725000000000001</c:v>
                </c:pt>
                <c:pt idx="38319">
                  <c:v>29.704999999999998</c:v>
                </c:pt>
                <c:pt idx="38320">
                  <c:v>29.725000000000001</c:v>
                </c:pt>
                <c:pt idx="38321">
                  <c:v>29.725000000000001</c:v>
                </c:pt>
                <c:pt idx="38322">
                  <c:v>29.725000000000001</c:v>
                </c:pt>
                <c:pt idx="38323">
                  <c:v>29.704999999999998</c:v>
                </c:pt>
                <c:pt idx="38324">
                  <c:v>29.704999999999998</c:v>
                </c:pt>
                <c:pt idx="38325">
                  <c:v>29.725000000000001</c:v>
                </c:pt>
                <c:pt idx="38326">
                  <c:v>29.725000000000001</c:v>
                </c:pt>
                <c:pt idx="38327">
                  <c:v>29.684000000000001</c:v>
                </c:pt>
                <c:pt idx="38328">
                  <c:v>29.704999999999998</c:v>
                </c:pt>
                <c:pt idx="38329">
                  <c:v>29.684000000000001</c:v>
                </c:pt>
                <c:pt idx="38330">
                  <c:v>29.725000000000001</c:v>
                </c:pt>
                <c:pt idx="38331">
                  <c:v>29.704999999999998</c:v>
                </c:pt>
                <c:pt idx="38332">
                  <c:v>29.704999999999998</c:v>
                </c:pt>
                <c:pt idx="38333">
                  <c:v>29.704999999999998</c:v>
                </c:pt>
                <c:pt idx="38334">
                  <c:v>29.704999999999998</c:v>
                </c:pt>
                <c:pt idx="38335">
                  <c:v>29.704999999999998</c:v>
                </c:pt>
                <c:pt idx="38336">
                  <c:v>29.704999999999998</c:v>
                </c:pt>
                <c:pt idx="38337">
                  <c:v>29.725000000000001</c:v>
                </c:pt>
                <c:pt idx="38338">
                  <c:v>29.684000000000001</c:v>
                </c:pt>
                <c:pt idx="38339">
                  <c:v>29.725000000000001</c:v>
                </c:pt>
                <c:pt idx="38340">
                  <c:v>29.704999999999998</c:v>
                </c:pt>
                <c:pt idx="38341">
                  <c:v>29.704999999999998</c:v>
                </c:pt>
                <c:pt idx="38342">
                  <c:v>29.725000000000001</c:v>
                </c:pt>
                <c:pt idx="38343">
                  <c:v>29.704999999999998</c:v>
                </c:pt>
                <c:pt idx="38344">
                  <c:v>29.684000000000001</c:v>
                </c:pt>
                <c:pt idx="38345">
                  <c:v>29.704999999999998</c:v>
                </c:pt>
                <c:pt idx="38346">
                  <c:v>29.725000000000001</c:v>
                </c:pt>
                <c:pt idx="38347">
                  <c:v>29.704999999999998</c:v>
                </c:pt>
                <c:pt idx="38348">
                  <c:v>29.704999999999998</c:v>
                </c:pt>
                <c:pt idx="38349">
                  <c:v>29.704999999999998</c:v>
                </c:pt>
                <c:pt idx="38350">
                  <c:v>29.704999999999998</c:v>
                </c:pt>
                <c:pt idx="38351">
                  <c:v>29.704999999999998</c:v>
                </c:pt>
                <c:pt idx="38352">
                  <c:v>29.704999999999998</c:v>
                </c:pt>
                <c:pt idx="38353">
                  <c:v>29.745000000000001</c:v>
                </c:pt>
                <c:pt idx="38354">
                  <c:v>29.704999999999998</c:v>
                </c:pt>
                <c:pt idx="38355">
                  <c:v>29.704999999999998</c:v>
                </c:pt>
                <c:pt idx="38356">
                  <c:v>29.704999999999998</c:v>
                </c:pt>
                <c:pt idx="38357">
                  <c:v>29.704999999999998</c:v>
                </c:pt>
                <c:pt idx="38358">
                  <c:v>29.725000000000001</c:v>
                </c:pt>
                <c:pt idx="38359">
                  <c:v>29.704999999999998</c:v>
                </c:pt>
                <c:pt idx="38360">
                  <c:v>29.704999999999998</c:v>
                </c:pt>
                <c:pt idx="38361">
                  <c:v>29.725000000000001</c:v>
                </c:pt>
                <c:pt idx="38362">
                  <c:v>29.704999999999998</c:v>
                </c:pt>
                <c:pt idx="38363">
                  <c:v>29.725000000000001</c:v>
                </c:pt>
                <c:pt idx="38364">
                  <c:v>29.704999999999998</c:v>
                </c:pt>
                <c:pt idx="38365">
                  <c:v>29.725000000000001</c:v>
                </c:pt>
                <c:pt idx="38366">
                  <c:v>29.704999999999998</c:v>
                </c:pt>
                <c:pt idx="38367">
                  <c:v>29.684000000000001</c:v>
                </c:pt>
                <c:pt idx="38368">
                  <c:v>29.725000000000001</c:v>
                </c:pt>
                <c:pt idx="38369">
                  <c:v>29.725000000000001</c:v>
                </c:pt>
                <c:pt idx="38370">
                  <c:v>29.704999999999998</c:v>
                </c:pt>
                <c:pt idx="38371">
                  <c:v>29.704999999999998</c:v>
                </c:pt>
                <c:pt idx="38372">
                  <c:v>29.725000000000001</c:v>
                </c:pt>
                <c:pt idx="38373">
                  <c:v>29.704999999999998</c:v>
                </c:pt>
                <c:pt idx="38374">
                  <c:v>29.704999999999998</c:v>
                </c:pt>
                <c:pt idx="38375">
                  <c:v>29.725000000000001</c:v>
                </c:pt>
                <c:pt idx="38376">
                  <c:v>29.704999999999998</c:v>
                </c:pt>
                <c:pt idx="38377">
                  <c:v>29.704999999999998</c:v>
                </c:pt>
                <c:pt idx="38378">
                  <c:v>29.704999999999998</c:v>
                </c:pt>
                <c:pt idx="38379">
                  <c:v>29.725000000000001</c:v>
                </c:pt>
                <c:pt idx="38380">
                  <c:v>29.704999999999998</c:v>
                </c:pt>
                <c:pt idx="38381">
                  <c:v>29.704999999999998</c:v>
                </c:pt>
                <c:pt idx="38382">
                  <c:v>29.704999999999998</c:v>
                </c:pt>
                <c:pt idx="38383">
                  <c:v>29.704999999999998</c:v>
                </c:pt>
                <c:pt idx="38384">
                  <c:v>29.725000000000001</c:v>
                </c:pt>
                <c:pt idx="38385">
                  <c:v>29.704999999999998</c:v>
                </c:pt>
                <c:pt idx="38386">
                  <c:v>29.704999999999998</c:v>
                </c:pt>
                <c:pt idx="38387">
                  <c:v>29.704999999999998</c:v>
                </c:pt>
                <c:pt idx="38388">
                  <c:v>29.704999999999998</c:v>
                </c:pt>
                <c:pt idx="38389">
                  <c:v>29.684000000000001</c:v>
                </c:pt>
                <c:pt idx="38390">
                  <c:v>29.725000000000001</c:v>
                </c:pt>
                <c:pt idx="38391">
                  <c:v>29.704999999999998</c:v>
                </c:pt>
                <c:pt idx="38392">
                  <c:v>29.704999999999998</c:v>
                </c:pt>
                <c:pt idx="38393">
                  <c:v>29.704999999999998</c:v>
                </c:pt>
                <c:pt idx="38394">
                  <c:v>29.704999999999998</c:v>
                </c:pt>
                <c:pt idx="38395">
                  <c:v>29.704999999999998</c:v>
                </c:pt>
                <c:pt idx="38396">
                  <c:v>29.704999999999998</c:v>
                </c:pt>
                <c:pt idx="38397">
                  <c:v>29.704999999999998</c:v>
                </c:pt>
                <c:pt idx="38398">
                  <c:v>29.704999999999998</c:v>
                </c:pt>
                <c:pt idx="38399">
                  <c:v>29.704999999999998</c:v>
                </c:pt>
                <c:pt idx="38400">
                  <c:v>29.725000000000001</c:v>
                </c:pt>
                <c:pt idx="38401">
                  <c:v>29.704999999999998</c:v>
                </c:pt>
                <c:pt idx="38402">
                  <c:v>29.704999999999998</c:v>
                </c:pt>
                <c:pt idx="38403">
                  <c:v>29.725000000000001</c:v>
                </c:pt>
                <c:pt idx="38404">
                  <c:v>29.704999999999998</c:v>
                </c:pt>
                <c:pt idx="38405">
                  <c:v>29.725000000000001</c:v>
                </c:pt>
                <c:pt idx="38406">
                  <c:v>29.684000000000001</c:v>
                </c:pt>
                <c:pt idx="38407">
                  <c:v>29.725000000000001</c:v>
                </c:pt>
                <c:pt idx="38408">
                  <c:v>29.704999999999998</c:v>
                </c:pt>
                <c:pt idx="38409">
                  <c:v>29.704999999999998</c:v>
                </c:pt>
                <c:pt idx="38410">
                  <c:v>29.704999999999998</c:v>
                </c:pt>
                <c:pt idx="38411">
                  <c:v>29.725000000000001</c:v>
                </c:pt>
                <c:pt idx="38412">
                  <c:v>29.704999999999998</c:v>
                </c:pt>
                <c:pt idx="38413">
                  <c:v>29.704999999999998</c:v>
                </c:pt>
                <c:pt idx="38414">
                  <c:v>29.704999999999998</c:v>
                </c:pt>
                <c:pt idx="38415">
                  <c:v>29.725000000000001</c:v>
                </c:pt>
                <c:pt idx="38416">
                  <c:v>29.704999999999998</c:v>
                </c:pt>
                <c:pt idx="38417">
                  <c:v>29.725000000000001</c:v>
                </c:pt>
                <c:pt idx="38418">
                  <c:v>29.725000000000001</c:v>
                </c:pt>
                <c:pt idx="38419">
                  <c:v>36.729999999999997</c:v>
                </c:pt>
                <c:pt idx="38420">
                  <c:v>33.86</c:v>
                </c:pt>
                <c:pt idx="38421">
                  <c:v>38.479999999999997</c:v>
                </c:pt>
                <c:pt idx="38422">
                  <c:v>36.28</c:v>
                </c:pt>
                <c:pt idx="38423">
                  <c:v>33.78</c:v>
                </c:pt>
                <c:pt idx="38424">
                  <c:v>33.840000000000003</c:v>
                </c:pt>
                <c:pt idx="38425">
                  <c:v>33.94</c:v>
                </c:pt>
                <c:pt idx="38426">
                  <c:v>33.96</c:v>
                </c:pt>
                <c:pt idx="38427">
                  <c:v>34.020000000000003</c:v>
                </c:pt>
                <c:pt idx="38428">
                  <c:v>34.08</c:v>
                </c:pt>
                <c:pt idx="38429">
                  <c:v>34.119999999999997</c:v>
                </c:pt>
                <c:pt idx="38430">
                  <c:v>36.340000000000003</c:v>
                </c:pt>
                <c:pt idx="38431">
                  <c:v>39.15</c:v>
                </c:pt>
                <c:pt idx="38432">
                  <c:v>39.21</c:v>
                </c:pt>
                <c:pt idx="38433">
                  <c:v>39.29</c:v>
                </c:pt>
                <c:pt idx="38434">
                  <c:v>39.33</c:v>
                </c:pt>
                <c:pt idx="38435">
                  <c:v>39.46</c:v>
                </c:pt>
                <c:pt idx="38436">
                  <c:v>39.6</c:v>
                </c:pt>
                <c:pt idx="38437">
                  <c:v>39.700000000000003</c:v>
                </c:pt>
                <c:pt idx="38438">
                  <c:v>41.17</c:v>
                </c:pt>
                <c:pt idx="38439">
                  <c:v>57.66</c:v>
                </c:pt>
                <c:pt idx="38440">
                  <c:v>51.84</c:v>
                </c:pt>
                <c:pt idx="38441">
                  <c:v>49.62</c:v>
                </c:pt>
                <c:pt idx="38442">
                  <c:v>50</c:v>
                </c:pt>
                <c:pt idx="38443">
                  <c:v>50.23</c:v>
                </c:pt>
                <c:pt idx="38444">
                  <c:v>50.49</c:v>
                </c:pt>
                <c:pt idx="38445">
                  <c:v>50.9</c:v>
                </c:pt>
                <c:pt idx="38446">
                  <c:v>51.16</c:v>
                </c:pt>
                <c:pt idx="38447">
                  <c:v>51.47</c:v>
                </c:pt>
                <c:pt idx="38448">
                  <c:v>51.88</c:v>
                </c:pt>
                <c:pt idx="38449">
                  <c:v>52.3</c:v>
                </c:pt>
                <c:pt idx="38450">
                  <c:v>52.67</c:v>
                </c:pt>
                <c:pt idx="38451">
                  <c:v>52.85</c:v>
                </c:pt>
                <c:pt idx="38452">
                  <c:v>53.16</c:v>
                </c:pt>
                <c:pt idx="38453">
                  <c:v>49.84</c:v>
                </c:pt>
                <c:pt idx="38454">
                  <c:v>45.63</c:v>
                </c:pt>
                <c:pt idx="38455">
                  <c:v>45.97</c:v>
                </c:pt>
                <c:pt idx="38456">
                  <c:v>46.36</c:v>
                </c:pt>
                <c:pt idx="38457">
                  <c:v>51.77</c:v>
                </c:pt>
                <c:pt idx="38458">
                  <c:v>80.319999999999993</c:v>
                </c:pt>
                <c:pt idx="38459">
                  <c:v>73.58</c:v>
                </c:pt>
                <c:pt idx="38460">
                  <c:v>60.37</c:v>
                </c:pt>
                <c:pt idx="38461">
                  <c:v>60.85</c:v>
                </c:pt>
                <c:pt idx="38462">
                  <c:v>204.9</c:v>
                </c:pt>
                <c:pt idx="38463">
                  <c:v>203.15</c:v>
                </c:pt>
                <c:pt idx="38464">
                  <c:v>138</c:v>
                </c:pt>
                <c:pt idx="38465">
                  <c:v>139.19999999999999</c:v>
                </c:pt>
                <c:pt idx="38466">
                  <c:v>142.19</c:v>
                </c:pt>
                <c:pt idx="38467">
                  <c:v>140.6</c:v>
                </c:pt>
                <c:pt idx="38468">
                  <c:v>140.66</c:v>
                </c:pt>
                <c:pt idx="38469">
                  <c:v>140.75</c:v>
                </c:pt>
                <c:pt idx="38470">
                  <c:v>138.47</c:v>
                </c:pt>
                <c:pt idx="38471">
                  <c:v>134.76</c:v>
                </c:pt>
                <c:pt idx="38472">
                  <c:v>89.62</c:v>
                </c:pt>
                <c:pt idx="38473">
                  <c:v>58.02</c:v>
                </c:pt>
                <c:pt idx="38474">
                  <c:v>57.82</c:v>
                </c:pt>
                <c:pt idx="38475">
                  <c:v>57.66</c:v>
                </c:pt>
                <c:pt idx="38476">
                  <c:v>57.7</c:v>
                </c:pt>
                <c:pt idx="38477">
                  <c:v>57.7</c:v>
                </c:pt>
                <c:pt idx="38478">
                  <c:v>57.78</c:v>
                </c:pt>
                <c:pt idx="38479">
                  <c:v>57.86</c:v>
                </c:pt>
                <c:pt idx="38480">
                  <c:v>60.1</c:v>
                </c:pt>
                <c:pt idx="38481">
                  <c:v>62.06</c:v>
                </c:pt>
                <c:pt idx="38482">
                  <c:v>62.34</c:v>
                </c:pt>
                <c:pt idx="38483">
                  <c:v>59.53</c:v>
                </c:pt>
                <c:pt idx="38484">
                  <c:v>57.66</c:v>
                </c:pt>
                <c:pt idx="38485">
                  <c:v>57.66</c:v>
                </c:pt>
                <c:pt idx="38486">
                  <c:v>57.6</c:v>
                </c:pt>
                <c:pt idx="38487">
                  <c:v>57.6</c:v>
                </c:pt>
                <c:pt idx="38488">
                  <c:v>57.7</c:v>
                </c:pt>
                <c:pt idx="38489">
                  <c:v>71.89</c:v>
                </c:pt>
                <c:pt idx="38490">
                  <c:v>71.790000000000006</c:v>
                </c:pt>
                <c:pt idx="38491">
                  <c:v>70.989999999999995</c:v>
                </c:pt>
                <c:pt idx="38492">
                  <c:v>52.55</c:v>
                </c:pt>
                <c:pt idx="38493">
                  <c:v>51.18</c:v>
                </c:pt>
                <c:pt idx="38494">
                  <c:v>51.9</c:v>
                </c:pt>
                <c:pt idx="38495">
                  <c:v>52.3</c:v>
                </c:pt>
                <c:pt idx="38496">
                  <c:v>52.65</c:v>
                </c:pt>
                <c:pt idx="38497">
                  <c:v>65.900000000000006</c:v>
                </c:pt>
                <c:pt idx="38498">
                  <c:v>76.55</c:v>
                </c:pt>
                <c:pt idx="38499">
                  <c:v>72.38</c:v>
                </c:pt>
                <c:pt idx="38500">
                  <c:v>76.290000000000006</c:v>
                </c:pt>
                <c:pt idx="38501">
                  <c:v>76.959999999999994</c:v>
                </c:pt>
                <c:pt idx="38502">
                  <c:v>77.790000000000006</c:v>
                </c:pt>
                <c:pt idx="38503">
                  <c:v>78.63</c:v>
                </c:pt>
                <c:pt idx="38504">
                  <c:v>79.790000000000006</c:v>
                </c:pt>
                <c:pt idx="38505">
                  <c:v>81.209999999999994</c:v>
                </c:pt>
                <c:pt idx="38506">
                  <c:v>82.39</c:v>
                </c:pt>
                <c:pt idx="38507">
                  <c:v>83.62</c:v>
                </c:pt>
                <c:pt idx="38508">
                  <c:v>84.63</c:v>
                </c:pt>
                <c:pt idx="38509">
                  <c:v>104.38</c:v>
                </c:pt>
                <c:pt idx="38510">
                  <c:v>99.78</c:v>
                </c:pt>
                <c:pt idx="38511">
                  <c:v>98.05</c:v>
                </c:pt>
                <c:pt idx="38512">
                  <c:v>87.59</c:v>
                </c:pt>
                <c:pt idx="38513">
                  <c:v>89.05</c:v>
                </c:pt>
                <c:pt idx="38514">
                  <c:v>89.95</c:v>
                </c:pt>
                <c:pt idx="38515">
                  <c:v>90.68</c:v>
                </c:pt>
                <c:pt idx="38516">
                  <c:v>91.39</c:v>
                </c:pt>
                <c:pt idx="38517">
                  <c:v>90.62</c:v>
                </c:pt>
                <c:pt idx="38518">
                  <c:v>84.35</c:v>
                </c:pt>
                <c:pt idx="38519">
                  <c:v>85.02</c:v>
                </c:pt>
                <c:pt idx="38520">
                  <c:v>85.51</c:v>
                </c:pt>
                <c:pt idx="38521">
                  <c:v>86.02</c:v>
                </c:pt>
                <c:pt idx="38522">
                  <c:v>83.19</c:v>
                </c:pt>
                <c:pt idx="38523">
                  <c:v>84.19</c:v>
                </c:pt>
                <c:pt idx="38524">
                  <c:v>85.22</c:v>
                </c:pt>
                <c:pt idx="38525">
                  <c:v>86.1</c:v>
                </c:pt>
                <c:pt idx="38526">
                  <c:v>86.91</c:v>
                </c:pt>
                <c:pt idx="38527">
                  <c:v>87.95</c:v>
                </c:pt>
                <c:pt idx="38528">
                  <c:v>91.39</c:v>
                </c:pt>
                <c:pt idx="38529">
                  <c:v>92.82</c:v>
                </c:pt>
                <c:pt idx="38530">
                  <c:v>89.64</c:v>
                </c:pt>
                <c:pt idx="38531">
                  <c:v>90.64</c:v>
                </c:pt>
                <c:pt idx="38532">
                  <c:v>85.39</c:v>
                </c:pt>
                <c:pt idx="38533">
                  <c:v>73.8</c:v>
                </c:pt>
                <c:pt idx="38534">
                  <c:v>68.39</c:v>
                </c:pt>
                <c:pt idx="38535">
                  <c:v>91.35</c:v>
                </c:pt>
                <c:pt idx="38536">
                  <c:v>86.39</c:v>
                </c:pt>
                <c:pt idx="38537">
                  <c:v>67.040000000000006</c:v>
                </c:pt>
                <c:pt idx="38538">
                  <c:v>67.650000000000006</c:v>
                </c:pt>
                <c:pt idx="38539">
                  <c:v>68.31</c:v>
                </c:pt>
                <c:pt idx="38540">
                  <c:v>68.790000000000006</c:v>
                </c:pt>
                <c:pt idx="38541">
                  <c:v>69.3</c:v>
                </c:pt>
                <c:pt idx="38542">
                  <c:v>69.69</c:v>
                </c:pt>
                <c:pt idx="38543">
                  <c:v>81.849999999999994</c:v>
                </c:pt>
                <c:pt idx="38544">
                  <c:v>86.3</c:v>
                </c:pt>
                <c:pt idx="38545">
                  <c:v>85.61</c:v>
                </c:pt>
                <c:pt idx="38546">
                  <c:v>86.37</c:v>
                </c:pt>
                <c:pt idx="38547">
                  <c:v>86.14</c:v>
                </c:pt>
                <c:pt idx="38548">
                  <c:v>83.6</c:v>
                </c:pt>
                <c:pt idx="38549">
                  <c:v>103.71</c:v>
                </c:pt>
                <c:pt idx="38550">
                  <c:v>98.5</c:v>
                </c:pt>
                <c:pt idx="38551">
                  <c:v>98.46</c:v>
                </c:pt>
                <c:pt idx="38552">
                  <c:v>89.66</c:v>
                </c:pt>
                <c:pt idx="38553">
                  <c:v>90.01</c:v>
                </c:pt>
                <c:pt idx="38554">
                  <c:v>89.05</c:v>
                </c:pt>
                <c:pt idx="38555">
                  <c:v>89.38</c:v>
                </c:pt>
                <c:pt idx="38556">
                  <c:v>89.99</c:v>
                </c:pt>
                <c:pt idx="38557">
                  <c:v>90.34</c:v>
                </c:pt>
                <c:pt idx="38558">
                  <c:v>90.8</c:v>
                </c:pt>
                <c:pt idx="38559">
                  <c:v>90.95</c:v>
                </c:pt>
                <c:pt idx="38560">
                  <c:v>91.66</c:v>
                </c:pt>
                <c:pt idx="38561">
                  <c:v>92.72</c:v>
                </c:pt>
                <c:pt idx="38562">
                  <c:v>93.41</c:v>
                </c:pt>
                <c:pt idx="38563">
                  <c:v>97.71</c:v>
                </c:pt>
                <c:pt idx="38564">
                  <c:v>98.62</c:v>
                </c:pt>
                <c:pt idx="38565">
                  <c:v>100.39</c:v>
                </c:pt>
                <c:pt idx="38566">
                  <c:v>101.86</c:v>
                </c:pt>
                <c:pt idx="38567">
                  <c:v>104.61</c:v>
                </c:pt>
                <c:pt idx="38568">
                  <c:v>103.75</c:v>
                </c:pt>
                <c:pt idx="38569">
                  <c:v>100.74</c:v>
                </c:pt>
                <c:pt idx="38570">
                  <c:v>82.86</c:v>
                </c:pt>
                <c:pt idx="38571">
                  <c:v>83.64</c:v>
                </c:pt>
                <c:pt idx="38572">
                  <c:v>89.87</c:v>
                </c:pt>
                <c:pt idx="38573">
                  <c:v>90.78</c:v>
                </c:pt>
                <c:pt idx="38574">
                  <c:v>91.29</c:v>
                </c:pt>
                <c:pt idx="38575">
                  <c:v>92.98</c:v>
                </c:pt>
                <c:pt idx="38576">
                  <c:v>84.92</c:v>
                </c:pt>
                <c:pt idx="38577">
                  <c:v>73.52</c:v>
                </c:pt>
                <c:pt idx="38578">
                  <c:v>84.15</c:v>
                </c:pt>
                <c:pt idx="38579">
                  <c:v>92.76</c:v>
                </c:pt>
                <c:pt idx="38580">
                  <c:v>88.46</c:v>
                </c:pt>
                <c:pt idx="38581">
                  <c:v>97.01</c:v>
                </c:pt>
                <c:pt idx="38582">
                  <c:v>101.53</c:v>
                </c:pt>
                <c:pt idx="38583">
                  <c:v>90.31</c:v>
                </c:pt>
                <c:pt idx="38584">
                  <c:v>91.41</c:v>
                </c:pt>
                <c:pt idx="38585">
                  <c:v>84.21</c:v>
                </c:pt>
                <c:pt idx="38586">
                  <c:v>85.94</c:v>
                </c:pt>
                <c:pt idx="38587">
                  <c:v>87.12</c:v>
                </c:pt>
                <c:pt idx="38588">
                  <c:v>87.93</c:v>
                </c:pt>
                <c:pt idx="38589">
                  <c:v>88.71</c:v>
                </c:pt>
                <c:pt idx="38590">
                  <c:v>89.52</c:v>
                </c:pt>
                <c:pt idx="38591">
                  <c:v>90.29</c:v>
                </c:pt>
                <c:pt idx="38592">
                  <c:v>91.48</c:v>
                </c:pt>
                <c:pt idx="38593">
                  <c:v>89.77</c:v>
                </c:pt>
                <c:pt idx="38594">
                  <c:v>98.36</c:v>
                </c:pt>
                <c:pt idx="38595">
                  <c:v>98.36</c:v>
                </c:pt>
                <c:pt idx="38596">
                  <c:v>100.41</c:v>
                </c:pt>
                <c:pt idx="38597">
                  <c:v>101.61</c:v>
                </c:pt>
                <c:pt idx="38598">
                  <c:v>103.04</c:v>
                </c:pt>
                <c:pt idx="38599">
                  <c:v>104.32</c:v>
                </c:pt>
                <c:pt idx="38600">
                  <c:v>103.83</c:v>
                </c:pt>
                <c:pt idx="38601">
                  <c:v>102.08</c:v>
                </c:pt>
                <c:pt idx="38602">
                  <c:v>96.26</c:v>
                </c:pt>
                <c:pt idx="38603">
                  <c:v>95.36</c:v>
                </c:pt>
                <c:pt idx="38604">
                  <c:v>98.11</c:v>
                </c:pt>
                <c:pt idx="38605">
                  <c:v>87.48</c:v>
                </c:pt>
                <c:pt idx="38606">
                  <c:v>98.36</c:v>
                </c:pt>
                <c:pt idx="38607">
                  <c:v>98.48</c:v>
                </c:pt>
                <c:pt idx="38608">
                  <c:v>98.72</c:v>
                </c:pt>
                <c:pt idx="38609">
                  <c:v>100.11</c:v>
                </c:pt>
                <c:pt idx="38610">
                  <c:v>101.59</c:v>
                </c:pt>
                <c:pt idx="38611">
                  <c:v>102.59</c:v>
                </c:pt>
                <c:pt idx="38612">
                  <c:v>104.18</c:v>
                </c:pt>
                <c:pt idx="38613">
                  <c:v>105.77</c:v>
                </c:pt>
                <c:pt idx="38614">
                  <c:v>81.8</c:v>
                </c:pt>
                <c:pt idx="38615">
                  <c:v>55.56</c:v>
                </c:pt>
                <c:pt idx="38616">
                  <c:v>52.49</c:v>
                </c:pt>
                <c:pt idx="38617">
                  <c:v>56.9</c:v>
                </c:pt>
                <c:pt idx="38618">
                  <c:v>61.89</c:v>
                </c:pt>
                <c:pt idx="38619">
                  <c:v>61.34</c:v>
                </c:pt>
                <c:pt idx="38620">
                  <c:v>60.02</c:v>
                </c:pt>
                <c:pt idx="38621">
                  <c:v>164.99</c:v>
                </c:pt>
                <c:pt idx="38622">
                  <c:v>254.74</c:v>
                </c:pt>
                <c:pt idx="38623">
                  <c:v>253.46</c:v>
                </c:pt>
                <c:pt idx="38624">
                  <c:v>252.48</c:v>
                </c:pt>
                <c:pt idx="38625">
                  <c:v>251.05</c:v>
                </c:pt>
                <c:pt idx="38626">
                  <c:v>250.54</c:v>
                </c:pt>
                <c:pt idx="38627">
                  <c:v>251.22</c:v>
                </c:pt>
                <c:pt idx="38628">
                  <c:v>247.06</c:v>
                </c:pt>
                <c:pt idx="38629">
                  <c:v>203.35</c:v>
                </c:pt>
                <c:pt idx="38630">
                  <c:v>200.83</c:v>
                </c:pt>
                <c:pt idx="38631">
                  <c:v>169.09</c:v>
                </c:pt>
                <c:pt idx="38632">
                  <c:v>66.31</c:v>
                </c:pt>
                <c:pt idx="38633">
                  <c:v>67.510000000000005</c:v>
                </c:pt>
                <c:pt idx="38634">
                  <c:v>69.22</c:v>
                </c:pt>
                <c:pt idx="38635">
                  <c:v>71.16</c:v>
                </c:pt>
                <c:pt idx="38636">
                  <c:v>73.56</c:v>
                </c:pt>
                <c:pt idx="38637">
                  <c:v>95.59</c:v>
                </c:pt>
                <c:pt idx="38638">
                  <c:v>87.48</c:v>
                </c:pt>
                <c:pt idx="38639">
                  <c:v>71.81</c:v>
                </c:pt>
                <c:pt idx="38640">
                  <c:v>73.150000000000006</c:v>
                </c:pt>
                <c:pt idx="38641">
                  <c:v>74.41</c:v>
                </c:pt>
                <c:pt idx="38642">
                  <c:v>75.55</c:v>
                </c:pt>
                <c:pt idx="38643">
                  <c:v>76.290000000000006</c:v>
                </c:pt>
                <c:pt idx="38644">
                  <c:v>88.56</c:v>
                </c:pt>
                <c:pt idx="38645">
                  <c:v>96.85</c:v>
                </c:pt>
                <c:pt idx="38646">
                  <c:v>97.85</c:v>
                </c:pt>
                <c:pt idx="38647">
                  <c:v>94.47</c:v>
                </c:pt>
                <c:pt idx="38648">
                  <c:v>91.29</c:v>
                </c:pt>
                <c:pt idx="38649">
                  <c:v>93.35</c:v>
                </c:pt>
                <c:pt idx="38650">
                  <c:v>92.07</c:v>
                </c:pt>
                <c:pt idx="38651">
                  <c:v>93.96</c:v>
                </c:pt>
                <c:pt idx="38652">
                  <c:v>94.92</c:v>
                </c:pt>
                <c:pt idx="38653">
                  <c:v>96.48</c:v>
                </c:pt>
                <c:pt idx="38654">
                  <c:v>100.05</c:v>
                </c:pt>
                <c:pt idx="38655">
                  <c:v>104.71</c:v>
                </c:pt>
                <c:pt idx="38656">
                  <c:v>105.54</c:v>
                </c:pt>
                <c:pt idx="38657">
                  <c:v>94.49</c:v>
                </c:pt>
                <c:pt idx="38658">
                  <c:v>103.34</c:v>
                </c:pt>
                <c:pt idx="38659">
                  <c:v>106.89</c:v>
                </c:pt>
                <c:pt idx="38660">
                  <c:v>108.27</c:v>
                </c:pt>
                <c:pt idx="38661">
                  <c:v>108.84</c:v>
                </c:pt>
                <c:pt idx="38662">
                  <c:v>106.52</c:v>
                </c:pt>
                <c:pt idx="38663">
                  <c:v>103.3</c:v>
                </c:pt>
                <c:pt idx="38664">
                  <c:v>100.03</c:v>
                </c:pt>
                <c:pt idx="38665">
                  <c:v>94.51</c:v>
                </c:pt>
                <c:pt idx="38666">
                  <c:v>95.1</c:v>
                </c:pt>
                <c:pt idx="38667">
                  <c:v>95.51</c:v>
                </c:pt>
                <c:pt idx="38668">
                  <c:v>102.73</c:v>
                </c:pt>
                <c:pt idx="38669">
                  <c:v>103.47</c:v>
                </c:pt>
                <c:pt idx="38670">
                  <c:v>99.52</c:v>
                </c:pt>
                <c:pt idx="38671">
                  <c:v>97.66</c:v>
                </c:pt>
                <c:pt idx="38672">
                  <c:v>99.68</c:v>
                </c:pt>
                <c:pt idx="38673">
                  <c:v>98.7</c:v>
                </c:pt>
                <c:pt idx="38674">
                  <c:v>89.52</c:v>
                </c:pt>
                <c:pt idx="38675">
                  <c:v>95.14</c:v>
                </c:pt>
                <c:pt idx="38676">
                  <c:v>97.99</c:v>
                </c:pt>
                <c:pt idx="38677">
                  <c:v>99.09</c:v>
                </c:pt>
                <c:pt idx="38678">
                  <c:v>100.58</c:v>
                </c:pt>
                <c:pt idx="38679">
                  <c:v>100.98</c:v>
                </c:pt>
                <c:pt idx="38680">
                  <c:v>100.29</c:v>
                </c:pt>
                <c:pt idx="38681">
                  <c:v>100.78</c:v>
                </c:pt>
                <c:pt idx="38682">
                  <c:v>101.49</c:v>
                </c:pt>
                <c:pt idx="38683">
                  <c:v>96.79</c:v>
                </c:pt>
                <c:pt idx="38684">
                  <c:v>99.25</c:v>
                </c:pt>
                <c:pt idx="38685">
                  <c:v>98.85</c:v>
                </c:pt>
                <c:pt idx="38686">
                  <c:v>98.01</c:v>
                </c:pt>
                <c:pt idx="38687">
                  <c:v>99.03</c:v>
                </c:pt>
                <c:pt idx="38688">
                  <c:v>100.39</c:v>
                </c:pt>
                <c:pt idx="38689">
                  <c:v>83.8</c:v>
                </c:pt>
                <c:pt idx="38690">
                  <c:v>83.29</c:v>
                </c:pt>
                <c:pt idx="38691">
                  <c:v>84.04</c:v>
                </c:pt>
                <c:pt idx="38692">
                  <c:v>79.59</c:v>
                </c:pt>
                <c:pt idx="38693">
                  <c:v>67.760000000000005</c:v>
                </c:pt>
                <c:pt idx="38694">
                  <c:v>67.72</c:v>
                </c:pt>
                <c:pt idx="38695">
                  <c:v>67.8</c:v>
                </c:pt>
                <c:pt idx="38696">
                  <c:v>77.08</c:v>
                </c:pt>
                <c:pt idx="38697">
                  <c:v>87.55</c:v>
                </c:pt>
                <c:pt idx="38698">
                  <c:v>88.4</c:v>
                </c:pt>
                <c:pt idx="38699">
                  <c:v>88.79</c:v>
                </c:pt>
                <c:pt idx="38700">
                  <c:v>81.03</c:v>
                </c:pt>
                <c:pt idx="38701">
                  <c:v>81.19</c:v>
                </c:pt>
                <c:pt idx="38702">
                  <c:v>96.24</c:v>
                </c:pt>
                <c:pt idx="38703">
                  <c:v>103.37</c:v>
                </c:pt>
                <c:pt idx="38704">
                  <c:v>107.62</c:v>
                </c:pt>
                <c:pt idx="38705">
                  <c:v>106.24</c:v>
                </c:pt>
                <c:pt idx="38706">
                  <c:v>103.96</c:v>
                </c:pt>
                <c:pt idx="38707">
                  <c:v>104</c:v>
                </c:pt>
                <c:pt idx="38708">
                  <c:v>105.34</c:v>
                </c:pt>
                <c:pt idx="38709">
                  <c:v>106.38</c:v>
                </c:pt>
                <c:pt idx="38710">
                  <c:v>101.45</c:v>
                </c:pt>
                <c:pt idx="38711">
                  <c:v>96.1</c:v>
                </c:pt>
                <c:pt idx="38712">
                  <c:v>96.42</c:v>
                </c:pt>
                <c:pt idx="38713">
                  <c:v>97.03</c:v>
                </c:pt>
                <c:pt idx="38714">
                  <c:v>98.8</c:v>
                </c:pt>
                <c:pt idx="38715">
                  <c:v>97.36</c:v>
                </c:pt>
                <c:pt idx="38716">
                  <c:v>92.92</c:v>
                </c:pt>
                <c:pt idx="38717">
                  <c:v>102.59</c:v>
                </c:pt>
                <c:pt idx="38718">
                  <c:v>106.56</c:v>
                </c:pt>
                <c:pt idx="38719">
                  <c:v>103.77</c:v>
                </c:pt>
                <c:pt idx="38720">
                  <c:v>104.28</c:v>
                </c:pt>
                <c:pt idx="38721">
                  <c:v>99.56</c:v>
                </c:pt>
                <c:pt idx="38722">
                  <c:v>99.76</c:v>
                </c:pt>
                <c:pt idx="38723">
                  <c:v>103.65</c:v>
                </c:pt>
                <c:pt idx="38724">
                  <c:v>102.49</c:v>
                </c:pt>
                <c:pt idx="38725">
                  <c:v>95.34</c:v>
                </c:pt>
                <c:pt idx="38726">
                  <c:v>85.02</c:v>
                </c:pt>
                <c:pt idx="38727">
                  <c:v>83.8</c:v>
                </c:pt>
                <c:pt idx="38728">
                  <c:v>87.18</c:v>
                </c:pt>
                <c:pt idx="38729">
                  <c:v>83.11</c:v>
                </c:pt>
                <c:pt idx="38730">
                  <c:v>82.64</c:v>
                </c:pt>
                <c:pt idx="38731">
                  <c:v>83.29</c:v>
                </c:pt>
                <c:pt idx="38732">
                  <c:v>83.64</c:v>
                </c:pt>
                <c:pt idx="38733">
                  <c:v>84</c:v>
                </c:pt>
                <c:pt idx="38734">
                  <c:v>84.11</c:v>
                </c:pt>
                <c:pt idx="38735">
                  <c:v>84.23</c:v>
                </c:pt>
                <c:pt idx="38736">
                  <c:v>80.03</c:v>
                </c:pt>
                <c:pt idx="38737">
                  <c:v>82.05</c:v>
                </c:pt>
                <c:pt idx="38738">
                  <c:v>80.81</c:v>
                </c:pt>
                <c:pt idx="38739">
                  <c:v>77.12</c:v>
                </c:pt>
                <c:pt idx="38740">
                  <c:v>77.75</c:v>
                </c:pt>
                <c:pt idx="38741">
                  <c:v>78.16</c:v>
                </c:pt>
                <c:pt idx="38742">
                  <c:v>80.319999999999993</c:v>
                </c:pt>
                <c:pt idx="38743">
                  <c:v>92.49</c:v>
                </c:pt>
                <c:pt idx="38744">
                  <c:v>90.93</c:v>
                </c:pt>
                <c:pt idx="38745">
                  <c:v>91.05</c:v>
                </c:pt>
                <c:pt idx="38746">
                  <c:v>91.58</c:v>
                </c:pt>
                <c:pt idx="38747">
                  <c:v>98.32</c:v>
                </c:pt>
                <c:pt idx="38748">
                  <c:v>104.81</c:v>
                </c:pt>
                <c:pt idx="38749">
                  <c:v>106.91</c:v>
                </c:pt>
                <c:pt idx="38750">
                  <c:v>109.51</c:v>
                </c:pt>
                <c:pt idx="38751">
                  <c:v>111.18</c:v>
                </c:pt>
                <c:pt idx="38752">
                  <c:v>113.02</c:v>
                </c:pt>
                <c:pt idx="38753">
                  <c:v>113.48</c:v>
                </c:pt>
                <c:pt idx="38754">
                  <c:v>113.85</c:v>
                </c:pt>
                <c:pt idx="38755">
                  <c:v>113.1</c:v>
                </c:pt>
                <c:pt idx="38756">
                  <c:v>116.03</c:v>
                </c:pt>
                <c:pt idx="38757">
                  <c:v>117.49</c:v>
                </c:pt>
                <c:pt idx="38758">
                  <c:v>118.15</c:v>
                </c:pt>
                <c:pt idx="38759">
                  <c:v>110.74</c:v>
                </c:pt>
                <c:pt idx="38760">
                  <c:v>108.56</c:v>
                </c:pt>
                <c:pt idx="38761">
                  <c:v>108.88</c:v>
                </c:pt>
                <c:pt idx="38762">
                  <c:v>107.44</c:v>
                </c:pt>
                <c:pt idx="38763">
                  <c:v>106.2</c:v>
                </c:pt>
                <c:pt idx="38764">
                  <c:v>108.74</c:v>
                </c:pt>
                <c:pt idx="38765">
                  <c:v>110.49</c:v>
                </c:pt>
                <c:pt idx="38766">
                  <c:v>111.08</c:v>
                </c:pt>
                <c:pt idx="38767">
                  <c:v>105.97</c:v>
                </c:pt>
                <c:pt idx="38768">
                  <c:v>108.66</c:v>
                </c:pt>
                <c:pt idx="38769">
                  <c:v>113.46</c:v>
                </c:pt>
                <c:pt idx="38770">
                  <c:v>115.44</c:v>
                </c:pt>
                <c:pt idx="38771">
                  <c:v>115.99</c:v>
                </c:pt>
                <c:pt idx="38772">
                  <c:v>111.63</c:v>
                </c:pt>
                <c:pt idx="38773">
                  <c:v>99.92</c:v>
                </c:pt>
                <c:pt idx="38774">
                  <c:v>95.95</c:v>
                </c:pt>
                <c:pt idx="38775">
                  <c:v>95.93</c:v>
                </c:pt>
                <c:pt idx="38776">
                  <c:v>94.16</c:v>
                </c:pt>
                <c:pt idx="38777">
                  <c:v>87.93</c:v>
                </c:pt>
                <c:pt idx="38778">
                  <c:v>74.86</c:v>
                </c:pt>
                <c:pt idx="38779">
                  <c:v>73.78</c:v>
                </c:pt>
                <c:pt idx="38780">
                  <c:v>83.47</c:v>
                </c:pt>
                <c:pt idx="38781">
                  <c:v>86.37</c:v>
                </c:pt>
                <c:pt idx="38782">
                  <c:v>91.56</c:v>
                </c:pt>
                <c:pt idx="38783">
                  <c:v>96.77</c:v>
                </c:pt>
                <c:pt idx="38784">
                  <c:v>99.11</c:v>
                </c:pt>
                <c:pt idx="38785">
                  <c:v>101.9</c:v>
                </c:pt>
                <c:pt idx="38786">
                  <c:v>104.83</c:v>
                </c:pt>
                <c:pt idx="38787">
                  <c:v>99.84</c:v>
                </c:pt>
                <c:pt idx="38788">
                  <c:v>96.54</c:v>
                </c:pt>
                <c:pt idx="38789">
                  <c:v>93.74</c:v>
                </c:pt>
                <c:pt idx="38790">
                  <c:v>94.83</c:v>
                </c:pt>
                <c:pt idx="38791">
                  <c:v>95.83</c:v>
                </c:pt>
                <c:pt idx="38792">
                  <c:v>96.83</c:v>
                </c:pt>
                <c:pt idx="38793">
                  <c:v>98.19</c:v>
                </c:pt>
                <c:pt idx="38794">
                  <c:v>99.19</c:v>
                </c:pt>
                <c:pt idx="38795">
                  <c:v>99.92</c:v>
                </c:pt>
                <c:pt idx="38796">
                  <c:v>92.68</c:v>
                </c:pt>
                <c:pt idx="38797">
                  <c:v>76.86</c:v>
                </c:pt>
                <c:pt idx="38798">
                  <c:v>71.67</c:v>
                </c:pt>
                <c:pt idx="38799">
                  <c:v>73.540000000000006</c:v>
                </c:pt>
                <c:pt idx="38800">
                  <c:v>75.349999999999994</c:v>
                </c:pt>
                <c:pt idx="38801">
                  <c:v>76.650000000000006</c:v>
                </c:pt>
                <c:pt idx="38802">
                  <c:v>77.569999999999993</c:v>
                </c:pt>
                <c:pt idx="38803">
                  <c:v>76.88</c:v>
                </c:pt>
                <c:pt idx="38804">
                  <c:v>79.02</c:v>
                </c:pt>
                <c:pt idx="38805">
                  <c:v>81.069999999999993</c:v>
                </c:pt>
                <c:pt idx="38806">
                  <c:v>81.99</c:v>
                </c:pt>
                <c:pt idx="38807">
                  <c:v>82.76</c:v>
                </c:pt>
                <c:pt idx="38808">
                  <c:v>83.56</c:v>
                </c:pt>
                <c:pt idx="38809">
                  <c:v>84.74</c:v>
                </c:pt>
                <c:pt idx="38810">
                  <c:v>86.02</c:v>
                </c:pt>
                <c:pt idx="38811">
                  <c:v>88.24</c:v>
                </c:pt>
                <c:pt idx="38812">
                  <c:v>89.83</c:v>
                </c:pt>
                <c:pt idx="38813">
                  <c:v>92.05</c:v>
                </c:pt>
                <c:pt idx="38814">
                  <c:v>95.47</c:v>
                </c:pt>
                <c:pt idx="38815">
                  <c:v>97.85</c:v>
                </c:pt>
                <c:pt idx="38816">
                  <c:v>100.37</c:v>
                </c:pt>
                <c:pt idx="38817">
                  <c:v>102.82</c:v>
                </c:pt>
                <c:pt idx="38818">
                  <c:v>105.26</c:v>
                </c:pt>
                <c:pt idx="38819">
                  <c:v>84.17</c:v>
                </c:pt>
                <c:pt idx="38820">
                  <c:v>75.13</c:v>
                </c:pt>
                <c:pt idx="38821">
                  <c:v>79.91</c:v>
                </c:pt>
                <c:pt idx="38822">
                  <c:v>66.959999999999994</c:v>
                </c:pt>
                <c:pt idx="38823">
                  <c:v>67.86</c:v>
                </c:pt>
                <c:pt idx="38824">
                  <c:v>57.8</c:v>
                </c:pt>
                <c:pt idx="38825">
                  <c:v>50.06</c:v>
                </c:pt>
                <c:pt idx="38826">
                  <c:v>50.76</c:v>
                </c:pt>
                <c:pt idx="38827">
                  <c:v>38.21</c:v>
                </c:pt>
                <c:pt idx="38828">
                  <c:v>37.07</c:v>
                </c:pt>
                <c:pt idx="38829">
                  <c:v>37.07</c:v>
                </c:pt>
                <c:pt idx="38830">
                  <c:v>37.119999999999997</c:v>
                </c:pt>
                <c:pt idx="38831">
                  <c:v>37.1</c:v>
                </c:pt>
                <c:pt idx="38832">
                  <c:v>52.47</c:v>
                </c:pt>
                <c:pt idx="38833">
                  <c:v>56.17</c:v>
                </c:pt>
                <c:pt idx="38834">
                  <c:v>57.13</c:v>
                </c:pt>
                <c:pt idx="38835">
                  <c:v>56.07</c:v>
                </c:pt>
                <c:pt idx="38836">
                  <c:v>49.39</c:v>
                </c:pt>
                <c:pt idx="38837">
                  <c:v>50.86</c:v>
                </c:pt>
                <c:pt idx="38838">
                  <c:v>51.94</c:v>
                </c:pt>
                <c:pt idx="38839">
                  <c:v>52.63</c:v>
                </c:pt>
                <c:pt idx="38840">
                  <c:v>53.06</c:v>
                </c:pt>
                <c:pt idx="38841">
                  <c:v>53.44</c:v>
                </c:pt>
                <c:pt idx="38842">
                  <c:v>53.99</c:v>
                </c:pt>
                <c:pt idx="38843">
                  <c:v>54.6</c:v>
                </c:pt>
                <c:pt idx="38844">
                  <c:v>54.99</c:v>
                </c:pt>
                <c:pt idx="38845">
                  <c:v>55.38</c:v>
                </c:pt>
                <c:pt idx="38846">
                  <c:v>44.47</c:v>
                </c:pt>
                <c:pt idx="38847">
                  <c:v>36.590000000000003</c:v>
                </c:pt>
                <c:pt idx="38848">
                  <c:v>36.630000000000003</c:v>
                </c:pt>
                <c:pt idx="38849">
                  <c:v>45.38</c:v>
                </c:pt>
                <c:pt idx="38850">
                  <c:v>54.46</c:v>
                </c:pt>
                <c:pt idx="38851">
                  <c:v>92.62</c:v>
                </c:pt>
                <c:pt idx="38852">
                  <c:v>85.96</c:v>
                </c:pt>
                <c:pt idx="38853">
                  <c:v>90.64</c:v>
                </c:pt>
                <c:pt idx="38854">
                  <c:v>92.62</c:v>
                </c:pt>
                <c:pt idx="38855">
                  <c:v>94.02</c:v>
                </c:pt>
                <c:pt idx="38856">
                  <c:v>95.32</c:v>
                </c:pt>
                <c:pt idx="38857">
                  <c:v>97.26</c:v>
                </c:pt>
                <c:pt idx="38858">
                  <c:v>95.59</c:v>
                </c:pt>
                <c:pt idx="38859">
                  <c:v>95.61</c:v>
                </c:pt>
                <c:pt idx="38860">
                  <c:v>96.16</c:v>
                </c:pt>
                <c:pt idx="38861">
                  <c:v>96.87</c:v>
                </c:pt>
                <c:pt idx="38862">
                  <c:v>97.54</c:v>
                </c:pt>
                <c:pt idx="38863">
                  <c:v>98.46</c:v>
                </c:pt>
                <c:pt idx="38864">
                  <c:v>99.44</c:v>
                </c:pt>
                <c:pt idx="38865">
                  <c:v>100.19</c:v>
                </c:pt>
                <c:pt idx="38866">
                  <c:v>100.84</c:v>
                </c:pt>
                <c:pt idx="38867">
                  <c:v>101.45</c:v>
                </c:pt>
                <c:pt idx="38868">
                  <c:v>102.06</c:v>
                </c:pt>
                <c:pt idx="38869">
                  <c:v>102.57</c:v>
                </c:pt>
                <c:pt idx="38870">
                  <c:v>97.83</c:v>
                </c:pt>
                <c:pt idx="38871">
                  <c:v>98.93</c:v>
                </c:pt>
                <c:pt idx="38872">
                  <c:v>106.44</c:v>
                </c:pt>
                <c:pt idx="38873">
                  <c:v>105.01</c:v>
                </c:pt>
                <c:pt idx="38874">
                  <c:v>102.75</c:v>
                </c:pt>
                <c:pt idx="38875">
                  <c:v>105.01</c:v>
                </c:pt>
                <c:pt idx="38876">
                  <c:v>104.44</c:v>
                </c:pt>
                <c:pt idx="38877">
                  <c:v>106.24</c:v>
                </c:pt>
                <c:pt idx="38878">
                  <c:v>106.93</c:v>
                </c:pt>
                <c:pt idx="38879">
                  <c:v>109.03</c:v>
                </c:pt>
                <c:pt idx="38880">
                  <c:v>110.35</c:v>
                </c:pt>
                <c:pt idx="38881">
                  <c:v>112.26</c:v>
                </c:pt>
                <c:pt idx="38882">
                  <c:v>100.8</c:v>
                </c:pt>
                <c:pt idx="38883">
                  <c:v>106.3</c:v>
                </c:pt>
                <c:pt idx="38884">
                  <c:v>106.81</c:v>
                </c:pt>
                <c:pt idx="38885">
                  <c:v>108.29</c:v>
                </c:pt>
                <c:pt idx="38886">
                  <c:v>110.35</c:v>
                </c:pt>
                <c:pt idx="38887">
                  <c:v>101.35</c:v>
                </c:pt>
                <c:pt idx="38888">
                  <c:v>101.55</c:v>
                </c:pt>
                <c:pt idx="38889">
                  <c:v>99.86</c:v>
                </c:pt>
                <c:pt idx="38890">
                  <c:v>101.59</c:v>
                </c:pt>
                <c:pt idx="38891">
                  <c:v>102.31</c:v>
                </c:pt>
                <c:pt idx="38892">
                  <c:v>100.58</c:v>
                </c:pt>
                <c:pt idx="38893">
                  <c:v>96.44</c:v>
                </c:pt>
                <c:pt idx="38894">
                  <c:v>103.26</c:v>
                </c:pt>
                <c:pt idx="38895">
                  <c:v>107.82</c:v>
                </c:pt>
                <c:pt idx="38896">
                  <c:v>97.97</c:v>
                </c:pt>
                <c:pt idx="38897">
                  <c:v>90.95</c:v>
                </c:pt>
                <c:pt idx="38898">
                  <c:v>72.09</c:v>
                </c:pt>
                <c:pt idx="38899">
                  <c:v>92.49</c:v>
                </c:pt>
                <c:pt idx="38900">
                  <c:v>94.9</c:v>
                </c:pt>
                <c:pt idx="38901">
                  <c:v>93.04</c:v>
                </c:pt>
                <c:pt idx="38902">
                  <c:v>90.72</c:v>
                </c:pt>
                <c:pt idx="38903">
                  <c:v>89.22</c:v>
                </c:pt>
                <c:pt idx="38904">
                  <c:v>90.23</c:v>
                </c:pt>
                <c:pt idx="38905">
                  <c:v>84.55</c:v>
                </c:pt>
                <c:pt idx="38906">
                  <c:v>72.599999999999994</c:v>
                </c:pt>
                <c:pt idx="38907">
                  <c:v>76.650000000000006</c:v>
                </c:pt>
                <c:pt idx="38908">
                  <c:v>77.37</c:v>
                </c:pt>
                <c:pt idx="38909">
                  <c:v>96.06</c:v>
                </c:pt>
                <c:pt idx="38910">
                  <c:v>91.52</c:v>
                </c:pt>
                <c:pt idx="38911">
                  <c:v>88.48</c:v>
                </c:pt>
                <c:pt idx="38912">
                  <c:v>87.08</c:v>
                </c:pt>
                <c:pt idx="38913">
                  <c:v>87.63</c:v>
                </c:pt>
                <c:pt idx="38914">
                  <c:v>88.38</c:v>
                </c:pt>
                <c:pt idx="38915">
                  <c:v>89.05</c:v>
                </c:pt>
                <c:pt idx="38916">
                  <c:v>87.87</c:v>
                </c:pt>
                <c:pt idx="38917">
                  <c:v>76.67</c:v>
                </c:pt>
                <c:pt idx="38918">
                  <c:v>82.09</c:v>
                </c:pt>
                <c:pt idx="38919">
                  <c:v>83.35</c:v>
                </c:pt>
                <c:pt idx="38920">
                  <c:v>95.08</c:v>
                </c:pt>
                <c:pt idx="38921">
                  <c:v>99.88</c:v>
                </c:pt>
                <c:pt idx="38922">
                  <c:v>105.03</c:v>
                </c:pt>
                <c:pt idx="38923">
                  <c:v>104.4</c:v>
                </c:pt>
                <c:pt idx="38924">
                  <c:v>103.24</c:v>
                </c:pt>
                <c:pt idx="38925">
                  <c:v>103.81</c:v>
                </c:pt>
                <c:pt idx="38926">
                  <c:v>102.25</c:v>
                </c:pt>
                <c:pt idx="38927">
                  <c:v>101.04</c:v>
                </c:pt>
                <c:pt idx="38928">
                  <c:v>99.4</c:v>
                </c:pt>
                <c:pt idx="38929">
                  <c:v>100.58</c:v>
                </c:pt>
                <c:pt idx="38930">
                  <c:v>95.69</c:v>
                </c:pt>
                <c:pt idx="38931">
                  <c:v>97.6</c:v>
                </c:pt>
                <c:pt idx="38932">
                  <c:v>93.78</c:v>
                </c:pt>
                <c:pt idx="38933">
                  <c:v>100.84</c:v>
                </c:pt>
                <c:pt idx="38934">
                  <c:v>108.52</c:v>
                </c:pt>
                <c:pt idx="38935">
                  <c:v>110.08</c:v>
                </c:pt>
                <c:pt idx="38936">
                  <c:v>111.65</c:v>
                </c:pt>
                <c:pt idx="38937">
                  <c:v>109.82</c:v>
                </c:pt>
                <c:pt idx="38938">
                  <c:v>109.49</c:v>
                </c:pt>
                <c:pt idx="38939">
                  <c:v>110.47</c:v>
                </c:pt>
                <c:pt idx="38940">
                  <c:v>111.94</c:v>
                </c:pt>
                <c:pt idx="38941">
                  <c:v>113.57</c:v>
                </c:pt>
                <c:pt idx="38942">
                  <c:v>115.44</c:v>
                </c:pt>
                <c:pt idx="38943">
                  <c:v>116.74</c:v>
                </c:pt>
                <c:pt idx="38944">
                  <c:v>117.6</c:v>
                </c:pt>
                <c:pt idx="38945">
                  <c:v>118.45</c:v>
                </c:pt>
                <c:pt idx="38946">
                  <c:v>118.55</c:v>
                </c:pt>
                <c:pt idx="38947">
                  <c:v>110.78</c:v>
                </c:pt>
                <c:pt idx="38948">
                  <c:v>112.47</c:v>
                </c:pt>
                <c:pt idx="38949">
                  <c:v>113.73</c:v>
                </c:pt>
                <c:pt idx="38950">
                  <c:v>114.52</c:v>
                </c:pt>
                <c:pt idx="38951">
                  <c:v>113.2</c:v>
                </c:pt>
                <c:pt idx="38952">
                  <c:v>111.53</c:v>
                </c:pt>
                <c:pt idx="38953">
                  <c:v>107.01</c:v>
                </c:pt>
                <c:pt idx="38954">
                  <c:v>103.2</c:v>
                </c:pt>
                <c:pt idx="38955">
                  <c:v>103.96</c:v>
                </c:pt>
                <c:pt idx="38956">
                  <c:v>96.04</c:v>
                </c:pt>
                <c:pt idx="38957">
                  <c:v>61.34</c:v>
                </c:pt>
                <c:pt idx="38958">
                  <c:v>50.51</c:v>
                </c:pt>
                <c:pt idx="38959">
                  <c:v>62.77</c:v>
                </c:pt>
                <c:pt idx="38960">
                  <c:v>62.77</c:v>
                </c:pt>
                <c:pt idx="38961">
                  <c:v>62.77</c:v>
                </c:pt>
                <c:pt idx="38962">
                  <c:v>62.67</c:v>
                </c:pt>
                <c:pt idx="38963">
                  <c:v>79.91</c:v>
                </c:pt>
                <c:pt idx="38964">
                  <c:v>75.84</c:v>
                </c:pt>
                <c:pt idx="38965">
                  <c:v>73.5</c:v>
                </c:pt>
                <c:pt idx="38966">
                  <c:v>86.71</c:v>
                </c:pt>
                <c:pt idx="38967">
                  <c:v>96.4</c:v>
                </c:pt>
                <c:pt idx="38968">
                  <c:v>92.98</c:v>
                </c:pt>
                <c:pt idx="38969">
                  <c:v>93.98</c:v>
                </c:pt>
                <c:pt idx="38970">
                  <c:v>88.5</c:v>
                </c:pt>
                <c:pt idx="38971">
                  <c:v>88.6</c:v>
                </c:pt>
                <c:pt idx="38972">
                  <c:v>88.67</c:v>
                </c:pt>
                <c:pt idx="38973">
                  <c:v>86.63</c:v>
                </c:pt>
                <c:pt idx="38974">
                  <c:v>68.27</c:v>
                </c:pt>
                <c:pt idx="38975">
                  <c:v>68.53</c:v>
                </c:pt>
                <c:pt idx="38976">
                  <c:v>68.92</c:v>
                </c:pt>
                <c:pt idx="38977">
                  <c:v>67.680000000000007</c:v>
                </c:pt>
                <c:pt idx="38978">
                  <c:v>65.56</c:v>
                </c:pt>
                <c:pt idx="38979">
                  <c:v>69.22</c:v>
                </c:pt>
                <c:pt idx="38980">
                  <c:v>77.709999999999994</c:v>
                </c:pt>
                <c:pt idx="38981">
                  <c:v>78.709999999999994</c:v>
                </c:pt>
                <c:pt idx="38982">
                  <c:v>80.989999999999995</c:v>
                </c:pt>
                <c:pt idx="38983">
                  <c:v>97.52</c:v>
                </c:pt>
                <c:pt idx="38984">
                  <c:v>93.86</c:v>
                </c:pt>
                <c:pt idx="38985">
                  <c:v>94.08</c:v>
                </c:pt>
                <c:pt idx="38986">
                  <c:v>96.1</c:v>
                </c:pt>
                <c:pt idx="38987">
                  <c:v>94.98</c:v>
                </c:pt>
                <c:pt idx="38988">
                  <c:v>95.97</c:v>
                </c:pt>
                <c:pt idx="38989">
                  <c:v>96.32</c:v>
                </c:pt>
                <c:pt idx="38990">
                  <c:v>96.95</c:v>
                </c:pt>
                <c:pt idx="38991">
                  <c:v>97.64</c:v>
                </c:pt>
                <c:pt idx="38992">
                  <c:v>98.48</c:v>
                </c:pt>
                <c:pt idx="38993">
                  <c:v>99.66</c:v>
                </c:pt>
                <c:pt idx="38994">
                  <c:v>96.14</c:v>
                </c:pt>
                <c:pt idx="38995">
                  <c:v>96.1</c:v>
                </c:pt>
                <c:pt idx="38996">
                  <c:v>93.21</c:v>
                </c:pt>
                <c:pt idx="38997">
                  <c:v>95.63</c:v>
                </c:pt>
                <c:pt idx="38998">
                  <c:v>96.4</c:v>
                </c:pt>
                <c:pt idx="38999">
                  <c:v>93.39</c:v>
                </c:pt>
                <c:pt idx="39000">
                  <c:v>91.96</c:v>
                </c:pt>
                <c:pt idx="39001">
                  <c:v>92.53</c:v>
                </c:pt>
                <c:pt idx="39002">
                  <c:v>94.14</c:v>
                </c:pt>
                <c:pt idx="39003">
                  <c:v>95.77</c:v>
                </c:pt>
                <c:pt idx="39004">
                  <c:v>97.5</c:v>
                </c:pt>
                <c:pt idx="39005">
                  <c:v>98.48</c:v>
                </c:pt>
                <c:pt idx="39006">
                  <c:v>96.99</c:v>
                </c:pt>
                <c:pt idx="39007">
                  <c:v>104.63</c:v>
                </c:pt>
                <c:pt idx="39008">
                  <c:v>108.35</c:v>
                </c:pt>
                <c:pt idx="39009">
                  <c:v>104.4</c:v>
                </c:pt>
                <c:pt idx="39010">
                  <c:v>102.84</c:v>
                </c:pt>
                <c:pt idx="39011">
                  <c:v>107.25</c:v>
                </c:pt>
                <c:pt idx="39012">
                  <c:v>100.21</c:v>
                </c:pt>
                <c:pt idx="39013">
                  <c:v>107.31</c:v>
                </c:pt>
                <c:pt idx="39014">
                  <c:v>105.69</c:v>
                </c:pt>
                <c:pt idx="39015">
                  <c:v>104.91</c:v>
                </c:pt>
                <c:pt idx="39016">
                  <c:v>104.71</c:v>
                </c:pt>
                <c:pt idx="39017">
                  <c:v>97.89</c:v>
                </c:pt>
                <c:pt idx="39018">
                  <c:v>97.22</c:v>
                </c:pt>
                <c:pt idx="39019">
                  <c:v>92.96</c:v>
                </c:pt>
                <c:pt idx="39020">
                  <c:v>94.47</c:v>
                </c:pt>
                <c:pt idx="39021">
                  <c:v>87.93</c:v>
                </c:pt>
                <c:pt idx="39022">
                  <c:v>82.42</c:v>
                </c:pt>
                <c:pt idx="39023">
                  <c:v>82.94</c:v>
                </c:pt>
                <c:pt idx="39024">
                  <c:v>83.47</c:v>
                </c:pt>
                <c:pt idx="39025">
                  <c:v>95.18</c:v>
                </c:pt>
                <c:pt idx="39026">
                  <c:v>105.2</c:v>
                </c:pt>
                <c:pt idx="39027">
                  <c:v>93.98</c:v>
                </c:pt>
                <c:pt idx="39028">
                  <c:v>97.54</c:v>
                </c:pt>
                <c:pt idx="39029">
                  <c:v>99.09</c:v>
                </c:pt>
                <c:pt idx="39030">
                  <c:v>101.21</c:v>
                </c:pt>
                <c:pt idx="39031">
                  <c:v>96.54</c:v>
                </c:pt>
                <c:pt idx="39032">
                  <c:v>97.6</c:v>
                </c:pt>
                <c:pt idx="39033">
                  <c:v>98.56</c:v>
                </c:pt>
                <c:pt idx="39034">
                  <c:v>99.84</c:v>
                </c:pt>
                <c:pt idx="39035">
                  <c:v>98.11</c:v>
                </c:pt>
                <c:pt idx="39036">
                  <c:v>94.1</c:v>
                </c:pt>
                <c:pt idx="39037">
                  <c:v>95.65</c:v>
                </c:pt>
                <c:pt idx="39038">
                  <c:v>100.41</c:v>
                </c:pt>
                <c:pt idx="39039">
                  <c:v>103.06</c:v>
                </c:pt>
                <c:pt idx="39040">
                  <c:v>104.57</c:v>
                </c:pt>
                <c:pt idx="39041">
                  <c:v>101.02</c:v>
                </c:pt>
                <c:pt idx="39042">
                  <c:v>91.07</c:v>
                </c:pt>
                <c:pt idx="39043">
                  <c:v>93.86</c:v>
                </c:pt>
                <c:pt idx="39044">
                  <c:v>97.97</c:v>
                </c:pt>
                <c:pt idx="39045">
                  <c:v>96.83</c:v>
                </c:pt>
                <c:pt idx="39046">
                  <c:v>97.93</c:v>
                </c:pt>
                <c:pt idx="39047">
                  <c:v>98.5</c:v>
                </c:pt>
                <c:pt idx="39048">
                  <c:v>97.62</c:v>
                </c:pt>
                <c:pt idx="39049">
                  <c:v>95.43</c:v>
                </c:pt>
                <c:pt idx="39050">
                  <c:v>97.07</c:v>
                </c:pt>
                <c:pt idx="39051">
                  <c:v>98.17</c:v>
                </c:pt>
                <c:pt idx="39052">
                  <c:v>99.37</c:v>
                </c:pt>
                <c:pt idx="39053">
                  <c:v>100.82</c:v>
                </c:pt>
                <c:pt idx="39054">
                  <c:v>102.47</c:v>
                </c:pt>
                <c:pt idx="39055">
                  <c:v>102.96</c:v>
                </c:pt>
                <c:pt idx="39056">
                  <c:v>101.17</c:v>
                </c:pt>
                <c:pt idx="39057">
                  <c:v>100.05</c:v>
                </c:pt>
                <c:pt idx="39058">
                  <c:v>102.43</c:v>
                </c:pt>
                <c:pt idx="39059">
                  <c:v>101.57</c:v>
                </c:pt>
                <c:pt idx="39060">
                  <c:v>98.09</c:v>
                </c:pt>
                <c:pt idx="39061">
                  <c:v>98.64</c:v>
                </c:pt>
                <c:pt idx="39062">
                  <c:v>99.56</c:v>
                </c:pt>
                <c:pt idx="39063">
                  <c:v>100.41</c:v>
                </c:pt>
                <c:pt idx="39064">
                  <c:v>101.13</c:v>
                </c:pt>
                <c:pt idx="39065">
                  <c:v>98.74</c:v>
                </c:pt>
                <c:pt idx="39066">
                  <c:v>97.81</c:v>
                </c:pt>
                <c:pt idx="39067">
                  <c:v>96.73</c:v>
                </c:pt>
                <c:pt idx="39068">
                  <c:v>97.48</c:v>
                </c:pt>
                <c:pt idx="39069">
                  <c:v>98.97</c:v>
                </c:pt>
                <c:pt idx="39070">
                  <c:v>97.05</c:v>
                </c:pt>
                <c:pt idx="39071">
                  <c:v>94.35</c:v>
                </c:pt>
                <c:pt idx="39072">
                  <c:v>90.8</c:v>
                </c:pt>
                <c:pt idx="39073">
                  <c:v>95.81</c:v>
                </c:pt>
                <c:pt idx="39074">
                  <c:v>97.4</c:v>
                </c:pt>
                <c:pt idx="39075">
                  <c:v>95.87</c:v>
                </c:pt>
                <c:pt idx="39076">
                  <c:v>97.79</c:v>
                </c:pt>
                <c:pt idx="39077">
                  <c:v>98.76</c:v>
                </c:pt>
                <c:pt idx="39078">
                  <c:v>100.25</c:v>
                </c:pt>
                <c:pt idx="39079">
                  <c:v>100.92</c:v>
                </c:pt>
                <c:pt idx="39080">
                  <c:v>101.76</c:v>
                </c:pt>
                <c:pt idx="39081">
                  <c:v>99.13</c:v>
                </c:pt>
                <c:pt idx="39082">
                  <c:v>95.4</c:v>
                </c:pt>
                <c:pt idx="39083">
                  <c:v>97.46</c:v>
                </c:pt>
                <c:pt idx="39084">
                  <c:v>95.16</c:v>
                </c:pt>
                <c:pt idx="39085">
                  <c:v>100.74</c:v>
                </c:pt>
                <c:pt idx="39086">
                  <c:v>93.74</c:v>
                </c:pt>
                <c:pt idx="39087">
                  <c:v>105.93</c:v>
                </c:pt>
                <c:pt idx="39088">
                  <c:v>109.86</c:v>
                </c:pt>
                <c:pt idx="39089">
                  <c:v>111.61</c:v>
                </c:pt>
                <c:pt idx="39090">
                  <c:v>110.57</c:v>
                </c:pt>
                <c:pt idx="39091">
                  <c:v>109.98</c:v>
                </c:pt>
                <c:pt idx="39092">
                  <c:v>111.33</c:v>
                </c:pt>
                <c:pt idx="39093">
                  <c:v>109.68</c:v>
                </c:pt>
                <c:pt idx="39094">
                  <c:v>112.28</c:v>
                </c:pt>
                <c:pt idx="39095">
                  <c:v>113.36</c:v>
                </c:pt>
                <c:pt idx="39096">
                  <c:v>111.57</c:v>
                </c:pt>
                <c:pt idx="39097">
                  <c:v>107.52</c:v>
                </c:pt>
                <c:pt idx="39098">
                  <c:v>105.4</c:v>
                </c:pt>
                <c:pt idx="39099">
                  <c:v>86.04</c:v>
                </c:pt>
                <c:pt idx="39100">
                  <c:v>88.48</c:v>
                </c:pt>
                <c:pt idx="39101">
                  <c:v>94.51</c:v>
                </c:pt>
                <c:pt idx="39102">
                  <c:v>106.95</c:v>
                </c:pt>
                <c:pt idx="39103">
                  <c:v>112.93</c:v>
                </c:pt>
                <c:pt idx="39104">
                  <c:v>121.53</c:v>
                </c:pt>
                <c:pt idx="39105">
                  <c:v>122.12</c:v>
                </c:pt>
                <c:pt idx="39106">
                  <c:v>123.34</c:v>
                </c:pt>
                <c:pt idx="39107">
                  <c:v>122.69</c:v>
                </c:pt>
                <c:pt idx="39108">
                  <c:v>120.12</c:v>
                </c:pt>
                <c:pt idx="39109">
                  <c:v>119.49</c:v>
                </c:pt>
                <c:pt idx="39110">
                  <c:v>120.49</c:v>
                </c:pt>
                <c:pt idx="39111">
                  <c:v>115.28</c:v>
                </c:pt>
                <c:pt idx="39112">
                  <c:v>111.49</c:v>
                </c:pt>
                <c:pt idx="39113">
                  <c:v>111.83</c:v>
                </c:pt>
                <c:pt idx="39114">
                  <c:v>110.02</c:v>
                </c:pt>
                <c:pt idx="39115">
                  <c:v>110.08</c:v>
                </c:pt>
                <c:pt idx="39116">
                  <c:v>109.98</c:v>
                </c:pt>
                <c:pt idx="39117">
                  <c:v>110.72</c:v>
                </c:pt>
                <c:pt idx="39118">
                  <c:v>99.21</c:v>
                </c:pt>
                <c:pt idx="39119">
                  <c:v>100.25</c:v>
                </c:pt>
                <c:pt idx="39120">
                  <c:v>106.36</c:v>
                </c:pt>
                <c:pt idx="39121">
                  <c:v>105.34</c:v>
                </c:pt>
                <c:pt idx="39122">
                  <c:v>108.21</c:v>
                </c:pt>
                <c:pt idx="39123">
                  <c:v>91.03</c:v>
                </c:pt>
                <c:pt idx="39124">
                  <c:v>76.94</c:v>
                </c:pt>
                <c:pt idx="39125">
                  <c:v>90.78</c:v>
                </c:pt>
                <c:pt idx="39126">
                  <c:v>91.11</c:v>
                </c:pt>
                <c:pt idx="39127">
                  <c:v>91.7</c:v>
                </c:pt>
                <c:pt idx="39128">
                  <c:v>89.7</c:v>
                </c:pt>
                <c:pt idx="39129">
                  <c:v>74.88</c:v>
                </c:pt>
                <c:pt idx="39130">
                  <c:v>73.03</c:v>
                </c:pt>
                <c:pt idx="39131">
                  <c:v>77.55</c:v>
                </c:pt>
                <c:pt idx="39132">
                  <c:v>82.94</c:v>
                </c:pt>
                <c:pt idx="39133">
                  <c:v>84.55</c:v>
                </c:pt>
                <c:pt idx="39134">
                  <c:v>85.79</c:v>
                </c:pt>
                <c:pt idx="39135">
                  <c:v>92.13</c:v>
                </c:pt>
                <c:pt idx="39136">
                  <c:v>97.91</c:v>
                </c:pt>
                <c:pt idx="39137">
                  <c:v>98.3</c:v>
                </c:pt>
                <c:pt idx="39138">
                  <c:v>99.25</c:v>
                </c:pt>
                <c:pt idx="39139">
                  <c:v>100.33</c:v>
                </c:pt>
                <c:pt idx="39140">
                  <c:v>99.35</c:v>
                </c:pt>
                <c:pt idx="39141">
                  <c:v>101.08</c:v>
                </c:pt>
                <c:pt idx="39142">
                  <c:v>101.76</c:v>
                </c:pt>
                <c:pt idx="39143">
                  <c:v>102.51</c:v>
                </c:pt>
                <c:pt idx="39144">
                  <c:v>103.37</c:v>
                </c:pt>
                <c:pt idx="39145">
                  <c:v>102.47</c:v>
                </c:pt>
                <c:pt idx="39146">
                  <c:v>102</c:v>
                </c:pt>
                <c:pt idx="39147">
                  <c:v>102.43</c:v>
                </c:pt>
                <c:pt idx="39148">
                  <c:v>104.14</c:v>
                </c:pt>
                <c:pt idx="39149">
                  <c:v>104.59</c:v>
                </c:pt>
                <c:pt idx="39150">
                  <c:v>105.01</c:v>
                </c:pt>
                <c:pt idx="39151">
                  <c:v>107.38</c:v>
                </c:pt>
                <c:pt idx="39152">
                  <c:v>107.54</c:v>
                </c:pt>
                <c:pt idx="39153">
                  <c:v>91.72</c:v>
                </c:pt>
                <c:pt idx="39154">
                  <c:v>90.42</c:v>
                </c:pt>
                <c:pt idx="39155">
                  <c:v>98.34</c:v>
                </c:pt>
                <c:pt idx="39156">
                  <c:v>100.35</c:v>
                </c:pt>
                <c:pt idx="39157">
                  <c:v>98.99</c:v>
                </c:pt>
                <c:pt idx="39158">
                  <c:v>99.5</c:v>
                </c:pt>
                <c:pt idx="39159">
                  <c:v>97.77</c:v>
                </c:pt>
                <c:pt idx="39160">
                  <c:v>99.99</c:v>
                </c:pt>
                <c:pt idx="39161">
                  <c:v>102.69</c:v>
                </c:pt>
                <c:pt idx="39162">
                  <c:v>102.2</c:v>
                </c:pt>
                <c:pt idx="39163">
                  <c:v>100.64</c:v>
                </c:pt>
                <c:pt idx="39164">
                  <c:v>102.73</c:v>
                </c:pt>
                <c:pt idx="39165">
                  <c:v>93.49</c:v>
                </c:pt>
                <c:pt idx="39166">
                  <c:v>105.26</c:v>
                </c:pt>
                <c:pt idx="39167">
                  <c:v>104.44</c:v>
                </c:pt>
                <c:pt idx="39168">
                  <c:v>105.83</c:v>
                </c:pt>
                <c:pt idx="39169">
                  <c:v>104.95</c:v>
                </c:pt>
                <c:pt idx="39170">
                  <c:v>101.17</c:v>
                </c:pt>
                <c:pt idx="39171">
                  <c:v>101.08</c:v>
                </c:pt>
                <c:pt idx="39172">
                  <c:v>102.1</c:v>
                </c:pt>
                <c:pt idx="39173">
                  <c:v>103.2</c:v>
                </c:pt>
                <c:pt idx="39174">
                  <c:v>103.45</c:v>
                </c:pt>
                <c:pt idx="39175">
                  <c:v>93.59</c:v>
                </c:pt>
                <c:pt idx="39176">
                  <c:v>86.32</c:v>
                </c:pt>
                <c:pt idx="39177">
                  <c:v>77.180000000000007</c:v>
                </c:pt>
                <c:pt idx="39178">
                  <c:v>72.400000000000006</c:v>
                </c:pt>
                <c:pt idx="39179">
                  <c:v>65.27</c:v>
                </c:pt>
                <c:pt idx="39180">
                  <c:v>63.03</c:v>
                </c:pt>
                <c:pt idx="39181">
                  <c:v>73.36</c:v>
                </c:pt>
                <c:pt idx="39182">
                  <c:v>85.77</c:v>
                </c:pt>
                <c:pt idx="39183">
                  <c:v>89.09</c:v>
                </c:pt>
                <c:pt idx="39184">
                  <c:v>76.63</c:v>
                </c:pt>
                <c:pt idx="39185">
                  <c:v>78.81</c:v>
                </c:pt>
                <c:pt idx="39186">
                  <c:v>82.78</c:v>
                </c:pt>
                <c:pt idx="39187">
                  <c:v>83.94</c:v>
                </c:pt>
                <c:pt idx="39188">
                  <c:v>85.12</c:v>
                </c:pt>
                <c:pt idx="39189">
                  <c:v>86.04</c:v>
                </c:pt>
                <c:pt idx="39190">
                  <c:v>72.34</c:v>
                </c:pt>
                <c:pt idx="39191">
                  <c:v>75.11</c:v>
                </c:pt>
                <c:pt idx="39192">
                  <c:v>76.06</c:v>
                </c:pt>
                <c:pt idx="39193">
                  <c:v>76.569999999999993</c:v>
                </c:pt>
                <c:pt idx="39194">
                  <c:v>77.569999999999993</c:v>
                </c:pt>
                <c:pt idx="39195">
                  <c:v>78.45</c:v>
                </c:pt>
                <c:pt idx="39196">
                  <c:v>77.569999999999993</c:v>
                </c:pt>
                <c:pt idx="39197">
                  <c:v>82.88</c:v>
                </c:pt>
                <c:pt idx="39198">
                  <c:v>84.02</c:v>
                </c:pt>
                <c:pt idx="39199">
                  <c:v>85.18</c:v>
                </c:pt>
                <c:pt idx="39200">
                  <c:v>87.99</c:v>
                </c:pt>
                <c:pt idx="39201">
                  <c:v>73.31</c:v>
                </c:pt>
                <c:pt idx="39202">
                  <c:v>67.569999999999993</c:v>
                </c:pt>
                <c:pt idx="39203">
                  <c:v>73.19</c:v>
                </c:pt>
                <c:pt idx="39204">
                  <c:v>92.47</c:v>
                </c:pt>
                <c:pt idx="39205">
                  <c:v>93.45</c:v>
                </c:pt>
                <c:pt idx="39206">
                  <c:v>93.82</c:v>
                </c:pt>
                <c:pt idx="39207">
                  <c:v>99.31</c:v>
                </c:pt>
                <c:pt idx="39208">
                  <c:v>111.24</c:v>
                </c:pt>
                <c:pt idx="39209">
                  <c:v>109.78</c:v>
                </c:pt>
                <c:pt idx="39210">
                  <c:v>107.44</c:v>
                </c:pt>
                <c:pt idx="39211">
                  <c:v>105.52</c:v>
                </c:pt>
                <c:pt idx="39212">
                  <c:v>102.49</c:v>
                </c:pt>
                <c:pt idx="39213">
                  <c:v>103.26</c:v>
                </c:pt>
                <c:pt idx="39214">
                  <c:v>104.22</c:v>
                </c:pt>
                <c:pt idx="39215">
                  <c:v>98.09</c:v>
                </c:pt>
                <c:pt idx="39216">
                  <c:v>97.34</c:v>
                </c:pt>
                <c:pt idx="39217">
                  <c:v>96.52</c:v>
                </c:pt>
                <c:pt idx="39218">
                  <c:v>97.44</c:v>
                </c:pt>
                <c:pt idx="39219">
                  <c:v>98.54</c:v>
                </c:pt>
                <c:pt idx="39220">
                  <c:v>98.91</c:v>
                </c:pt>
                <c:pt idx="39221">
                  <c:v>99.46</c:v>
                </c:pt>
                <c:pt idx="39222">
                  <c:v>99.99</c:v>
                </c:pt>
                <c:pt idx="39223">
                  <c:v>100.43</c:v>
                </c:pt>
                <c:pt idx="39224">
                  <c:v>100.82</c:v>
                </c:pt>
                <c:pt idx="39225">
                  <c:v>95.43</c:v>
                </c:pt>
                <c:pt idx="39226">
                  <c:v>93.98</c:v>
                </c:pt>
                <c:pt idx="39227">
                  <c:v>92.55</c:v>
                </c:pt>
                <c:pt idx="39228">
                  <c:v>93.49</c:v>
                </c:pt>
                <c:pt idx="39229">
                  <c:v>94.92</c:v>
                </c:pt>
                <c:pt idx="39230">
                  <c:v>86.73</c:v>
                </c:pt>
                <c:pt idx="39231">
                  <c:v>86.37</c:v>
                </c:pt>
                <c:pt idx="39232">
                  <c:v>88.05</c:v>
                </c:pt>
                <c:pt idx="39233">
                  <c:v>89.5</c:v>
                </c:pt>
                <c:pt idx="39234">
                  <c:v>92.41</c:v>
                </c:pt>
                <c:pt idx="39235">
                  <c:v>105.3</c:v>
                </c:pt>
                <c:pt idx="39236">
                  <c:v>107.15</c:v>
                </c:pt>
                <c:pt idx="39237">
                  <c:v>108.41</c:v>
                </c:pt>
                <c:pt idx="39238">
                  <c:v>106.05</c:v>
                </c:pt>
                <c:pt idx="39239">
                  <c:v>105.95</c:v>
                </c:pt>
                <c:pt idx="39240">
                  <c:v>103.69</c:v>
                </c:pt>
                <c:pt idx="39241">
                  <c:v>97.2</c:v>
                </c:pt>
                <c:pt idx="39242">
                  <c:v>97.36</c:v>
                </c:pt>
                <c:pt idx="39243">
                  <c:v>99.21</c:v>
                </c:pt>
                <c:pt idx="39244">
                  <c:v>92.11</c:v>
                </c:pt>
                <c:pt idx="39245">
                  <c:v>92.21</c:v>
                </c:pt>
                <c:pt idx="39246">
                  <c:v>89.85</c:v>
                </c:pt>
                <c:pt idx="39247">
                  <c:v>88.93</c:v>
                </c:pt>
                <c:pt idx="39248">
                  <c:v>89.17</c:v>
                </c:pt>
                <c:pt idx="39249">
                  <c:v>89.68</c:v>
                </c:pt>
                <c:pt idx="39250">
                  <c:v>87.89</c:v>
                </c:pt>
                <c:pt idx="39251">
                  <c:v>94.9</c:v>
                </c:pt>
                <c:pt idx="39252">
                  <c:v>95.18</c:v>
                </c:pt>
                <c:pt idx="39253">
                  <c:v>94.61</c:v>
                </c:pt>
                <c:pt idx="39254">
                  <c:v>93.17</c:v>
                </c:pt>
                <c:pt idx="39255">
                  <c:v>91.27</c:v>
                </c:pt>
                <c:pt idx="39256">
                  <c:v>88.95</c:v>
                </c:pt>
                <c:pt idx="39257">
                  <c:v>81.78</c:v>
                </c:pt>
                <c:pt idx="39258">
                  <c:v>82.74</c:v>
                </c:pt>
                <c:pt idx="39259">
                  <c:v>92.09</c:v>
                </c:pt>
                <c:pt idx="39260">
                  <c:v>89.15</c:v>
                </c:pt>
                <c:pt idx="39261">
                  <c:v>83.05</c:v>
                </c:pt>
                <c:pt idx="39262">
                  <c:v>80.42</c:v>
                </c:pt>
                <c:pt idx="39263">
                  <c:v>80.14</c:v>
                </c:pt>
                <c:pt idx="39264">
                  <c:v>83.43</c:v>
                </c:pt>
                <c:pt idx="39265">
                  <c:v>89.6</c:v>
                </c:pt>
                <c:pt idx="39266">
                  <c:v>90.11</c:v>
                </c:pt>
                <c:pt idx="39267">
                  <c:v>90.68</c:v>
                </c:pt>
                <c:pt idx="39268">
                  <c:v>91.62</c:v>
                </c:pt>
                <c:pt idx="39269">
                  <c:v>92.21</c:v>
                </c:pt>
                <c:pt idx="39270">
                  <c:v>90.78</c:v>
                </c:pt>
                <c:pt idx="39271">
                  <c:v>88.81</c:v>
                </c:pt>
                <c:pt idx="39272">
                  <c:v>75.47</c:v>
                </c:pt>
                <c:pt idx="39273">
                  <c:v>89.01</c:v>
                </c:pt>
                <c:pt idx="39274">
                  <c:v>84.86</c:v>
                </c:pt>
                <c:pt idx="39275">
                  <c:v>85.47</c:v>
                </c:pt>
                <c:pt idx="39276">
                  <c:v>85.88</c:v>
                </c:pt>
                <c:pt idx="39277">
                  <c:v>86.34</c:v>
                </c:pt>
                <c:pt idx="39278">
                  <c:v>86.32</c:v>
                </c:pt>
                <c:pt idx="39279">
                  <c:v>73.38</c:v>
                </c:pt>
                <c:pt idx="39280">
                  <c:v>72.459999999999994</c:v>
                </c:pt>
                <c:pt idx="39281">
                  <c:v>84.7</c:v>
                </c:pt>
                <c:pt idx="39282">
                  <c:v>83.51</c:v>
                </c:pt>
                <c:pt idx="39283">
                  <c:v>87.81</c:v>
                </c:pt>
                <c:pt idx="39284">
                  <c:v>87.55</c:v>
                </c:pt>
                <c:pt idx="39285">
                  <c:v>87.57</c:v>
                </c:pt>
                <c:pt idx="39286">
                  <c:v>90.44</c:v>
                </c:pt>
                <c:pt idx="39287">
                  <c:v>92.43</c:v>
                </c:pt>
                <c:pt idx="39288">
                  <c:v>97.66</c:v>
                </c:pt>
                <c:pt idx="39289">
                  <c:v>99.46</c:v>
                </c:pt>
                <c:pt idx="39290">
                  <c:v>102.9</c:v>
                </c:pt>
                <c:pt idx="39291">
                  <c:v>93.53</c:v>
                </c:pt>
                <c:pt idx="39292">
                  <c:v>75.680000000000007</c:v>
                </c:pt>
                <c:pt idx="39293">
                  <c:v>76.41</c:v>
                </c:pt>
                <c:pt idx="39294">
                  <c:v>76.61</c:v>
                </c:pt>
                <c:pt idx="39295">
                  <c:v>76.73</c:v>
                </c:pt>
                <c:pt idx="39296">
                  <c:v>76.73</c:v>
                </c:pt>
                <c:pt idx="39297">
                  <c:v>76.37</c:v>
                </c:pt>
                <c:pt idx="39298">
                  <c:v>77.650000000000006</c:v>
                </c:pt>
                <c:pt idx="39299">
                  <c:v>79.42</c:v>
                </c:pt>
                <c:pt idx="39300">
                  <c:v>81.459999999999994</c:v>
                </c:pt>
                <c:pt idx="39301">
                  <c:v>83.29</c:v>
                </c:pt>
                <c:pt idx="39302">
                  <c:v>84.63</c:v>
                </c:pt>
                <c:pt idx="39303">
                  <c:v>85.67</c:v>
                </c:pt>
                <c:pt idx="39304">
                  <c:v>86.69</c:v>
                </c:pt>
                <c:pt idx="39305">
                  <c:v>87.51</c:v>
                </c:pt>
                <c:pt idx="39306">
                  <c:v>88.01</c:v>
                </c:pt>
                <c:pt idx="39307">
                  <c:v>89.3</c:v>
                </c:pt>
                <c:pt idx="39308">
                  <c:v>87.1</c:v>
                </c:pt>
                <c:pt idx="39309">
                  <c:v>90.52</c:v>
                </c:pt>
                <c:pt idx="39310">
                  <c:v>92.66</c:v>
                </c:pt>
                <c:pt idx="39311">
                  <c:v>90.97</c:v>
                </c:pt>
                <c:pt idx="39312">
                  <c:v>92.21</c:v>
                </c:pt>
                <c:pt idx="39313">
                  <c:v>95.65</c:v>
                </c:pt>
                <c:pt idx="39314">
                  <c:v>115.83</c:v>
                </c:pt>
                <c:pt idx="39315">
                  <c:v>117.03</c:v>
                </c:pt>
                <c:pt idx="39316">
                  <c:v>115.97</c:v>
                </c:pt>
                <c:pt idx="39317">
                  <c:v>116.42</c:v>
                </c:pt>
                <c:pt idx="39318">
                  <c:v>107.91</c:v>
                </c:pt>
                <c:pt idx="39319">
                  <c:v>95.47</c:v>
                </c:pt>
                <c:pt idx="39320">
                  <c:v>97.34</c:v>
                </c:pt>
                <c:pt idx="39321">
                  <c:v>97.48</c:v>
                </c:pt>
                <c:pt idx="39322">
                  <c:v>85.2</c:v>
                </c:pt>
                <c:pt idx="39323">
                  <c:v>83.31</c:v>
                </c:pt>
                <c:pt idx="39324">
                  <c:v>79.790000000000006</c:v>
                </c:pt>
                <c:pt idx="39325">
                  <c:v>98.03</c:v>
                </c:pt>
                <c:pt idx="39326">
                  <c:v>100.49</c:v>
                </c:pt>
                <c:pt idx="39327">
                  <c:v>101.63</c:v>
                </c:pt>
                <c:pt idx="39328">
                  <c:v>102.9</c:v>
                </c:pt>
                <c:pt idx="39329">
                  <c:v>103.61</c:v>
                </c:pt>
                <c:pt idx="39330">
                  <c:v>98.32</c:v>
                </c:pt>
                <c:pt idx="39331">
                  <c:v>97.79</c:v>
                </c:pt>
                <c:pt idx="39332">
                  <c:v>97.5</c:v>
                </c:pt>
                <c:pt idx="39333">
                  <c:v>81.25</c:v>
                </c:pt>
                <c:pt idx="39334">
                  <c:v>88.2</c:v>
                </c:pt>
                <c:pt idx="39335">
                  <c:v>103.04</c:v>
                </c:pt>
                <c:pt idx="39336">
                  <c:v>91.5</c:v>
                </c:pt>
                <c:pt idx="39337">
                  <c:v>101.53</c:v>
                </c:pt>
                <c:pt idx="39338">
                  <c:v>99.05</c:v>
                </c:pt>
                <c:pt idx="39339">
                  <c:v>105.83</c:v>
                </c:pt>
                <c:pt idx="39340">
                  <c:v>109.41</c:v>
                </c:pt>
                <c:pt idx="39341">
                  <c:v>109.45</c:v>
                </c:pt>
                <c:pt idx="39342">
                  <c:v>110.02</c:v>
                </c:pt>
                <c:pt idx="39343">
                  <c:v>107.15</c:v>
                </c:pt>
                <c:pt idx="39344">
                  <c:v>102.9</c:v>
                </c:pt>
                <c:pt idx="39345">
                  <c:v>100.11</c:v>
                </c:pt>
                <c:pt idx="39346">
                  <c:v>93.31</c:v>
                </c:pt>
                <c:pt idx="39347">
                  <c:v>93.41</c:v>
                </c:pt>
                <c:pt idx="39348">
                  <c:v>90.6</c:v>
                </c:pt>
                <c:pt idx="39349">
                  <c:v>96.36</c:v>
                </c:pt>
                <c:pt idx="39350">
                  <c:v>97.28</c:v>
                </c:pt>
                <c:pt idx="39351">
                  <c:v>97.83</c:v>
                </c:pt>
                <c:pt idx="39352">
                  <c:v>96.1</c:v>
                </c:pt>
                <c:pt idx="39353">
                  <c:v>96.22</c:v>
                </c:pt>
                <c:pt idx="39354">
                  <c:v>101.37</c:v>
                </c:pt>
                <c:pt idx="39355">
                  <c:v>103.14</c:v>
                </c:pt>
                <c:pt idx="39356">
                  <c:v>100.41</c:v>
                </c:pt>
                <c:pt idx="39357">
                  <c:v>99.46</c:v>
                </c:pt>
                <c:pt idx="39358">
                  <c:v>100.37</c:v>
                </c:pt>
                <c:pt idx="39359">
                  <c:v>109.23</c:v>
                </c:pt>
                <c:pt idx="39360">
                  <c:v>111.1</c:v>
                </c:pt>
                <c:pt idx="39361">
                  <c:v>108.03</c:v>
                </c:pt>
                <c:pt idx="39362">
                  <c:v>108.66</c:v>
                </c:pt>
                <c:pt idx="39363">
                  <c:v>109.92</c:v>
                </c:pt>
                <c:pt idx="39364">
                  <c:v>107.8</c:v>
                </c:pt>
                <c:pt idx="39365">
                  <c:v>109.94</c:v>
                </c:pt>
                <c:pt idx="39366">
                  <c:v>111.2</c:v>
                </c:pt>
                <c:pt idx="39367">
                  <c:v>111.88</c:v>
                </c:pt>
                <c:pt idx="39368">
                  <c:v>105.18</c:v>
                </c:pt>
                <c:pt idx="39369">
                  <c:v>102.55</c:v>
                </c:pt>
                <c:pt idx="39370">
                  <c:v>101.63</c:v>
                </c:pt>
                <c:pt idx="39371">
                  <c:v>102.08</c:v>
                </c:pt>
                <c:pt idx="39372">
                  <c:v>103.06</c:v>
                </c:pt>
                <c:pt idx="39373">
                  <c:v>104.36</c:v>
                </c:pt>
                <c:pt idx="39374">
                  <c:v>106.62</c:v>
                </c:pt>
                <c:pt idx="39375">
                  <c:v>101.63</c:v>
                </c:pt>
                <c:pt idx="39376">
                  <c:v>104.1</c:v>
                </c:pt>
                <c:pt idx="39377">
                  <c:v>108.43</c:v>
                </c:pt>
                <c:pt idx="39378">
                  <c:v>112.04</c:v>
                </c:pt>
                <c:pt idx="39379">
                  <c:v>113.5</c:v>
                </c:pt>
                <c:pt idx="39380">
                  <c:v>114.87</c:v>
                </c:pt>
                <c:pt idx="39381">
                  <c:v>116.99</c:v>
                </c:pt>
                <c:pt idx="39382">
                  <c:v>119.37</c:v>
                </c:pt>
                <c:pt idx="39383">
                  <c:v>121.71</c:v>
                </c:pt>
                <c:pt idx="39384">
                  <c:v>119</c:v>
                </c:pt>
                <c:pt idx="39385">
                  <c:v>123.15</c:v>
                </c:pt>
                <c:pt idx="39386">
                  <c:v>106.89</c:v>
                </c:pt>
                <c:pt idx="39387">
                  <c:v>117.01</c:v>
                </c:pt>
                <c:pt idx="39388">
                  <c:v>118.17</c:v>
                </c:pt>
                <c:pt idx="39389">
                  <c:v>110.65</c:v>
                </c:pt>
                <c:pt idx="39390">
                  <c:v>110.88</c:v>
                </c:pt>
                <c:pt idx="39391">
                  <c:v>106.64</c:v>
                </c:pt>
                <c:pt idx="39392">
                  <c:v>109.8</c:v>
                </c:pt>
                <c:pt idx="39393">
                  <c:v>88.36</c:v>
                </c:pt>
                <c:pt idx="39394">
                  <c:v>98.66</c:v>
                </c:pt>
                <c:pt idx="39395">
                  <c:v>110.02</c:v>
                </c:pt>
                <c:pt idx="39396">
                  <c:v>113.5</c:v>
                </c:pt>
                <c:pt idx="39397">
                  <c:v>113.34</c:v>
                </c:pt>
                <c:pt idx="39398">
                  <c:v>107.05</c:v>
                </c:pt>
                <c:pt idx="39399">
                  <c:v>100.98</c:v>
                </c:pt>
                <c:pt idx="39400">
                  <c:v>106.38</c:v>
                </c:pt>
                <c:pt idx="39401">
                  <c:v>108.9</c:v>
                </c:pt>
                <c:pt idx="39402">
                  <c:v>107.72</c:v>
                </c:pt>
                <c:pt idx="39403">
                  <c:v>105.5</c:v>
                </c:pt>
                <c:pt idx="39404">
                  <c:v>103.91</c:v>
                </c:pt>
                <c:pt idx="39405">
                  <c:v>108.03</c:v>
                </c:pt>
                <c:pt idx="39406">
                  <c:v>109.82</c:v>
                </c:pt>
                <c:pt idx="39407">
                  <c:v>106.54</c:v>
                </c:pt>
                <c:pt idx="39408">
                  <c:v>108.48</c:v>
                </c:pt>
                <c:pt idx="39409">
                  <c:v>108.52</c:v>
                </c:pt>
                <c:pt idx="39410">
                  <c:v>110.23</c:v>
                </c:pt>
                <c:pt idx="39411">
                  <c:v>109.31</c:v>
                </c:pt>
                <c:pt idx="39412">
                  <c:v>110.04</c:v>
                </c:pt>
                <c:pt idx="39413">
                  <c:v>111.65</c:v>
                </c:pt>
                <c:pt idx="39414">
                  <c:v>113.16</c:v>
                </c:pt>
                <c:pt idx="39415">
                  <c:v>114.6</c:v>
                </c:pt>
                <c:pt idx="39416">
                  <c:v>115.7</c:v>
                </c:pt>
                <c:pt idx="39417">
                  <c:v>117.09</c:v>
                </c:pt>
                <c:pt idx="39418">
                  <c:v>108.39</c:v>
                </c:pt>
                <c:pt idx="39419">
                  <c:v>116.29</c:v>
                </c:pt>
                <c:pt idx="39420">
                  <c:v>108.78</c:v>
                </c:pt>
                <c:pt idx="39421">
                  <c:v>110.92</c:v>
                </c:pt>
                <c:pt idx="39422">
                  <c:v>107.95</c:v>
                </c:pt>
                <c:pt idx="39423">
                  <c:v>109.25</c:v>
                </c:pt>
                <c:pt idx="39424">
                  <c:v>102.51</c:v>
                </c:pt>
                <c:pt idx="39425">
                  <c:v>108.41</c:v>
                </c:pt>
                <c:pt idx="39426">
                  <c:v>105.2</c:v>
                </c:pt>
                <c:pt idx="39427">
                  <c:v>102.82</c:v>
                </c:pt>
                <c:pt idx="39428">
                  <c:v>105.08</c:v>
                </c:pt>
                <c:pt idx="39429">
                  <c:v>88.97</c:v>
                </c:pt>
                <c:pt idx="39430">
                  <c:v>83.25</c:v>
                </c:pt>
                <c:pt idx="39431">
                  <c:v>89.93</c:v>
                </c:pt>
                <c:pt idx="39432">
                  <c:v>71.599999999999994</c:v>
                </c:pt>
                <c:pt idx="39433">
                  <c:v>62.69</c:v>
                </c:pt>
                <c:pt idx="39434">
                  <c:v>71.67</c:v>
                </c:pt>
                <c:pt idx="39435">
                  <c:v>71.97</c:v>
                </c:pt>
                <c:pt idx="39436">
                  <c:v>72.459999999999994</c:v>
                </c:pt>
                <c:pt idx="39437">
                  <c:v>72.83</c:v>
                </c:pt>
                <c:pt idx="39438">
                  <c:v>72.760000000000005</c:v>
                </c:pt>
                <c:pt idx="39439">
                  <c:v>73.400000000000006</c:v>
                </c:pt>
                <c:pt idx="39440">
                  <c:v>73.930000000000007</c:v>
                </c:pt>
                <c:pt idx="39441">
                  <c:v>84.8</c:v>
                </c:pt>
                <c:pt idx="39442">
                  <c:v>95.97</c:v>
                </c:pt>
                <c:pt idx="39443">
                  <c:v>98.97</c:v>
                </c:pt>
                <c:pt idx="39444">
                  <c:v>99.74</c:v>
                </c:pt>
                <c:pt idx="39445">
                  <c:v>100.74</c:v>
                </c:pt>
                <c:pt idx="39446">
                  <c:v>97.75</c:v>
                </c:pt>
                <c:pt idx="39447">
                  <c:v>99.09</c:v>
                </c:pt>
                <c:pt idx="39448">
                  <c:v>97.16</c:v>
                </c:pt>
                <c:pt idx="39449">
                  <c:v>98.17</c:v>
                </c:pt>
                <c:pt idx="39450">
                  <c:v>99.56</c:v>
                </c:pt>
                <c:pt idx="39451">
                  <c:v>100.94</c:v>
                </c:pt>
                <c:pt idx="39452">
                  <c:v>103.41</c:v>
                </c:pt>
                <c:pt idx="39453">
                  <c:v>105.54</c:v>
                </c:pt>
                <c:pt idx="39454">
                  <c:v>106.83</c:v>
                </c:pt>
                <c:pt idx="39455">
                  <c:v>107.15</c:v>
                </c:pt>
                <c:pt idx="39456">
                  <c:v>104.65</c:v>
                </c:pt>
                <c:pt idx="39457">
                  <c:v>103.63</c:v>
                </c:pt>
                <c:pt idx="39458">
                  <c:v>104.99</c:v>
                </c:pt>
                <c:pt idx="39459">
                  <c:v>105.2</c:v>
                </c:pt>
                <c:pt idx="39460">
                  <c:v>107.17</c:v>
                </c:pt>
                <c:pt idx="39461">
                  <c:v>108.82</c:v>
                </c:pt>
                <c:pt idx="39462">
                  <c:v>110.63</c:v>
                </c:pt>
                <c:pt idx="39463">
                  <c:v>112.55</c:v>
                </c:pt>
                <c:pt idx="39464">
                  <c:v>114.62</c:v>
                </c:pt>
                <c:pt idx="39465">
                  <c:v>116.03</c:v>
                </c:pt>
                <c:pt idx="39466">
                  <c:v>116.25</c:v>
                </c:pt>
                <c:pt idx="39467">
                  <c:v>100.27</c:v>
                </c:pt>
                <c:pt idx="39468">
                  <c:v>100.29</c:v>
                </c:pt>
                <c:pt idx="39469">
                  <c:v>99.01</c:v>
                </c:pt>
                <c:pt idx="39470">
                  <c:v>99.58</c:v>
                </c:pt>
                <c:pt idx="39471">
                  <c:v>87.83</c:v>
                </c:pt>
                <c:pt idx="39472">
                  <c:v>86.39</c:v>
                </c:pt>
                <c:pt idx="39473">
                  <c:v>63.93</c:v>
                </c:pt>
                <c:pt idx="39474">
                  <c:v>59.23</c:v>
                </c:pt>
                <c:pt idx="39475">
                  <c:v>51.61</c:v>
                </c:pt>
                <c:pt idx="39476">
                  <c:v>44.85</c:v>
                </c:pt>
                <c:pt idx="39477">
                  <c:v>40.86</c:v>
                </c:pt>
                <c:pt idx="39478">
                  <c:v>37.01</c:v>
                </c:pt>
                <c:pt idx="39479">
                  <c:v>37.01</c:v>
                </c:pt>
                <c:pt idx="39480">
                  <c:v>36.99</c:v>
                </c:pt>
                <c:pt idx="39481">
                  <c:v>36.99</c:v>
                </c:pt>
                <c:pt idx="39482">
                  <c:v>36.99</c:v>
                </c:pt>
                <c:pt idx="39483">
                  <c:v>37.01</c:v>
                </c:pt>
                <c:pt idx="39484">
                  <c:v>36.99</c:v>
                </c:pt>
                <c:pt idx="39485">
                  <c:v>37.07</c:v>
                </c:pt>
                <c:pt idx="39486">
                  <c:v>37.1</c:v>
                </c:pt>
                <c:pt idx="39487">
                  <c:v>37.119999999999997</c:v>
                </c:pt>
                <c:pt idx="39488">
                  <c:v>41.74</c:v>
                </c:pt>
                <c:pt idx="39489">
                  <c:v>68.94</c:v>
                </c:pt>
                <c:pt idx="39490">
                  <c:v>59.37</c:v>
                </c:pt>
                <c:pt idx="39491">
                  <c:v>58.9</c:v>
                </c:pt>
                <c:pt idx="39492">
                  <c:v>58.19</c:v>
                </c:pt>
                <c:pt idx="39493">
                  <c:v>57.94</c:v>
                </c:pt>
                <c:pt idx="39494">
                  <c:v>57.68</c:v>
                </c:pt>
                <c:pt idx="39495">
                  <c:v>57.54</c:v>
                </c:pt>
                <c:pt idx="39496">
                  <c:v>69.61</c:v>
                </c:pt>
                <c:pt idx="39497">
                  <c:v>72.849999999999994</c:v>
                </c:pt>
                <c:pt idx="39498">
                  <c:v>72.05</c:v>
                </c:pt>
                <c:pt idx="39499">
                  <c:v>72.400000000000006</c:v>
                </c:pt>
                <c:pt idx="39500">
                  <c:v>75.290000000000006</c:v>
                </c:pt>
                <c:pt idx="39501">
                  <c:v>77.650000000000006</c:v>
                </c:pt>
                <c:pt idx="39502">
                  <c:v>78.47</c:v>
                </c:pt>
                <c:pt idx="39503">
                  <c:v>79.28</c:v>
                </c:pt>
                <c:pt idx="39504">
                  <c:v>79.849999999999994</c:v>
                </c:pt>
                <c:pt idx="39505">
                  <c:v>77.33</c:v>
                </c:pt>
                <c:pt idx="39506">
                  <c:v>71.67</c:v>
                </c:pt>
                <c:pt idx="39507">
                  <c:v>72.790000000000006</c:v>
                </c:pt>
                <c:pt idx="39508">
                  <c:v>73.78</c:v>
                </c:pt>
                <c:pt idx="39509">
                  <c:v>59.12</c:v>
                </c:pt>
                <c:pt idx="39510">
                  <c:v>54.18</c:v>
                </c:pt>
                <c:pt idx="39511">
                  <c:v>54.75</c:v>
                </c:pt>
                <c:pt idx="39512">
                  <c:v>55.42</c:v>
                </c:pt>
                <c:pt idx="39513">
                  <c:v>56.23</c:v>
                </c:pt>
                <c:pt idx="39514">
                  <c:v>57.29</c:v>
                </c:pt>
                <c:pt idx="39515">
                  <c:v>58.57</c:v>
                </c:pt>
                <c:pt idx="39516">
                  <c:v>60.04</c:v>
                </c:pt>
                <c:pt idx="39517">
                  <c:v>62.5</c:v>
                </c:pt>
                <c:pt idx="39518">
                  <c:v>90.86</c:v>
                </c:pt>
                <c:pt idx="39519">
                  <c:v>76.94</c:v>
                </c:pt>
                <c:pt idx="39520">
                  <c:v>64.680000000000007</c:v>
                </c:pt>
                <c:pt idx="39521">
                  <c:v>58.49</c:v>
                </c:pt>
                <c:pt idx="39522">
                  <c:v>52.67</c:v>
                </c:pt>
                <c:pt idx="39523">
                  <c:v>53.1</c:v>
                </c:pt>
                <c:pt idx="39524">
                  <c:v>53.55</c:v>
                </c:pt>
                <c:pt idx="39525">
                  <c:v>53.75</c:v>
                </c:pt>
                <c:pt idx="39526">
                  <c:v>53.87</c:v>
                </c:pt>
                <c:pt idx="39527">
                  <c:v>53.95</c:v>
                </c:pt>
                <c:pt idx="39528">
                  <c:v>54.01</c:v>
                </c:pt>
                <c:pt idx="39529">
                  <c:v>54.07</c:v>
                </c:pt>
                <c:pt idx="39530">
                  <c:v>51.63</c:v>
                </c:pt>
                <c:pt idx="39531">
                  <c:v>49.72</c:v>
                </c:pt>
                <c:pt idx="39532">
                  <c:v>64.91</c:v>
                </c:pt>
                <c:pt idx="39533">
                  <c:v>62.89</c:v>
                </c:pt>
                <c:pt idx="39534">
                  <c:v>63.46</c:v>
                </c:pt>
                <c:pt idx="39535">
                  <c:v>63.66</c:v>
                </c:pt>
                <c:pt idx="39536">
                  <c:v>63.68</c:v>
                </c:pt>
                <c:pt idx="39537">
                  <c:v>63.7</c:v>
                </c:pt>
                <c:pt idx="39538">
                  <c:v>51.49</c:v>
                </c:pt>
                <c:pt idx="39539">
                  <c:v>43.77</c:v>
                </c:pt>
                <c:pt idx="39540">
                  <c:v>29.806000000000001</c:v>
                </c:pt>
                <c:pt idx="39541">
                  <c:v>29.786000000000001</c:v>
                </c:pt>
                <c:pt idx="39542">
                  <c:v>34.39</c:v>
                </c:pt>
                <c:pt idx="39543">
                  <c:v>38.97</c:v>
                </c:pt>
                <c:pt idx="39544">
                  <c:v>33.979999999999997</c:v>
                </c:pt>
                <c:pt idx="39545">
                  <c:v>33.96</c:v>
                </c:pt>
                <c:pt idx="39546">
                  <c:v>33.92</c:v>
                </c:pt>
                <c:pt idx="39547">
                  <c:v>33.94</c:v>
                </c:pt>
                <c:pt idx="39548">
                  <c:v>34</c:v>
                </c:pt>
                <c:pt idx="39549">
                  <c:v>34.08</c:v>
                </c:pt>
                <c:pt idx="39550">
                  <c:v>34.1</c:v>
                </c:pt>
                <c:pt idx="39551">
                  <c:v>34.33</c:v>
                </c:pt>
                <c:pt idx="39552">
                  <c:v>34.49</c:v>
                </c:pt>
                <c:pt idx="39553">
                  <c:v>34.630000000000003</c:v>
                </c:pt>
                <c:pt idx="39554">
                  <c:v>34.79</c:v>
                </c:pt>
                <c:pt idx="39555">
                  <c:v>34.9</c:v>
                </c:pt>
                <c:pt idx="39556">
                  <c:v>35.1</c:v>
                </c:pt>
                <c:pt idx="39557">
                  <c:v>35.450000000000003</c:v>
                </c:pt>
                <c:pt idx="39558">
                  <c:v>35.869999999999997</c:v>
                </c:pt>
                <c:pt idx="39559">
                  <c:v>36.36</c:v>
                </c:pt>
                <c:pt idx="39560">
                  <c:v>36.99</c:v>
                </c:pt>
                <c:pt idx="39561">
                  <c:v>37.5</c:v>
                </c:pt>
                <c:pt idx="39562">
                  <c:v>46.79</c:v>
                </c:pt>
                <c:pt idx="39563">
                  <c:v>54.42</c:v>
                </c:pt>
                <c:pt idx="39564">
                  <c:v>51.69</c:v>
                </c:pt>
                <c:pt idx="39565">
                  <c:v>52.53</c:v>
                </c:pt>
                <c:pt idx="39566">
                  <c:v>53.3</c:v>
                </c:pt>
                <c:pt idx="39567">
                  <c:v>54.14</c:v>
                </c:pt>
                <c:pt idx="39568">
                  <c:v>54.95</c:v>
                </c:pt>
                <c:pt idx="39569">
                  <c:v>55.89</c:v>
                </c:pt>
                <c:pt idx="39570">
                  <c:v>56.8</c:v>
                </c:pt>
                <c:pt idx="39571">
                  <c:v>57.68</c:v>
                </c:pt>
                <c:pt idx="39572">
                  <c:v>57.56</c:v>
                </c:pt>
                <c:pt idx="39573">
                  <c:v>50.43</c:v>
                </c:pt>
                <c:pt idx="39574">
                  <c:v>50.94</c:v>
                </c:pt>
                <c:pt idx="39575">
                  <c:v>51.57</c:v>
                </c:pt>
                <c:pt idx="39576">
                  <c:v>52</c:v>
                </c:pt>
                <c:pt idx="39577">
                  <c:v>52.79</c:v>
                </c:pt>
                <c:pt idx="39578">
                  <c:v>53.48</c:v>
                </c:pt>
                <c:pt idx="39579">
                  <c:v>54.16</c:v>
                </c:pt>
                <c:pt idx="39580">
                  <c:v>54.85</c:v>
                </c:pt>
                <c:pt idx="39581">
                  <c:v>52.2</c:v>
                </c:pt>
                <c:pt idx="39582">
                  <c:v>40.56</c:v>
                </c:pt>
                <c:pt idx="39583">
                  <c:v>40.880000000000003</c:v>
                </c:pt>
                <c:pt idx="39584">
                  <c:v>41.25</c:v>
                </c:pt>
                <c:pt idx="39585">
                  <c:v>41.59</c:v>
                </c:pt>
                <c:pt idx="39586">
                  <c:v>41.94</c:v>
                </c:pt>
                <c:pt idx="39587">
                  <c:v>42.23</c:v>
                </c:pt>
                <c:pt idx="39588">
                  <c:v>42.45</c:v>
                </c:pt>
                <c:pt idx="39589">
                  <c:v>42.57</c:v>
                </c:pt>
                <c:pt idx="39590">
                  <c:v>42.53</c:v>
                </c:pt>
                <c:pt idx="39591">
                  <c:v>33.94</c:v>
                </c:pt>
                <c:pt idx="39592">
                  <c:v>34.06</c:v>
                </c:pt>
                <c:pt idx="39593">
                  <c:v>34.1</c:v>
                </c:pt>
                <c:pt idx="39594">
                  <c:v>34.22</c:v>
                </c:pt>
                <c:pt idx="39595">
                  <c:v>34.39</c:v>
                </c:pt>
                <c:pt idx="39596">
                  <c:v>32.43</c:v>
                </c:pt>
                <c:pt idx="39597">
                  <c:v>29.765999999999998</c:v>
                </c:pt>
                <c:pt idx="39598">
                  <c:v>29.786000000000001</c:v>
                </c:pt>
                <c:pt idx="39599">
                  <c:v>29.765999999999998</c:v>
                </c:pt>
                <c:pt idx="39600">
                  <c:v>29.786000000000001</c:v>
                </c:pt>
                <c:pt idx="39601">
                  <c:v>29.765999999999998</c:v>
                </c:pt>
                <c:pt idx="39602">
                  <c:v>29.867000000000001</c:v>
                </c:pt>
                <c:pt idx="39603">
                  <c:v>39.479999999999997</c:v>
                </c:pt>
                <c:pt idx="39604">
                  <c:v>51.22</c:v>
                </c:pt>
                <c:pt idx="39605">
                  <c:v>52</c:v>
                </c:pt>
                <c:pt idx="39606">
                  <c:v>51.57</c:v>
                </c:pt>
                <c:pt idx="39607">
                  <c:v>49.76</c:v>
                </c:pt>
                <c:pt idx="39608">
                  <c:v>48.15</c:v>
                </c:pt>
                <c:pt idx="39609">
                  <c:v>56.33</c:v>
                </c:pt>
                <c:pt idx="39610">
                  <c:v>56.99</c:v>
                </c:pt>
                <c:pt idx="39611">
                  <c:v>50.27</c:v>
                </c:pt>
                <c:pt idx="39612">
                  <c:v>47.97</c:v>
                </c:pt>
                <c:pt idx="39613">
                  <c:v>48.52</c:v>
                </c:pt>
                <c:pt idx="39614">
                  <c:v>49.07</c:v>
                </c:pt>
                <c:pt idx="39615">
                  <c:v>49.64</c:v>
                </c:pt>
                <c:pt idx="39616">
                  <c:v>50.19</c:v>
                </c:pt>
                <c:pt idx="39617">
                  <c:v>50.84</c:v>
                </c:pt>
                <c:pt idx="39618">
                  <c:v>51.45</c:v>
                </c:pt>
                <c:pt idx="39619">
                  <c:v>51.73</c:v>
                </c:pt>
                <c:pt idx="39620">
                  <c:v>52.16</c:v>
                </c:pt>
                <c:pt idx="39621">
                  <c:v>52.59</c:v>
                </c:pt>
                <c:pt idx="39622">
                  <c:v>53.06</c:v>
                </c:pt>
                <c:pt idx="39623">
                  <c:v>53.65</c:v>
                </c:pt>
                <c:pt idx="39624">
                  <c:v>54.05</c:v>
                </c:pt>
                <c:pt idx="39625">
                  <c:v>54.36</c:v>
                </c:pt>
                <c:pt idx="39626">
                  <c:v>54.64</c:v>
                </c:pt>
                <c:pt idx="39627">
                  <c:v>54.87</c:v>
                </c:pt>
                <c:pt idx="39628">
                  <c:v>54.87</c:v>
                </c:pt>
                <c:pt idx="39629">
                  <c:v>54.85</c:v>
                </c:pt>
                <c:pt idx="39630">
                  <c:v>47.97</c:v>
                </c:pt>
                <c:pt idx="39631">
                  <c:v>47.42</c:v>
                </c:pt>
                <c:pt idx="39632">
                  <c:v>47.38</c:v>
                </c:pt>
                <c:pt idx="39633">
                  <c:v>44.22</c:v>
                </c:pt>
                <c:pt idx="39634">
                  <c:v>36.159999999999997</c:v>
                </c:pt>
                <c:pt idx="39635">
                  <c:v>36.18</c:v>
                </c:pt>
                <c:pt idx="39636">
                  <c:v>36.22</c:v>
                </c:pt>
                <c:pt idx="39637">
                  <c:v>36.24</c:v>
                </c:pt>
                <c:pt idx="39638">
                  <c:v>36.28</c:v>
                </c:pt>
                <c:pt idx="39639">
                  <c:v>36.299999999999997</c:v>
                </c:pt>
                <c:pt idx="39640">
                  <c:v>40.01</c:v>
                </c:pt>
                <c:pt idx="39641">
                  <c:v>40.369999999999997</c:v>
                </c:pt>
                <c:pt idx="39642">
                  <c:v>40.33</c:v>
                </c:pt>
                <c:pt idx="39643">
                  <c:v>40.31</c:v>
                </c:pt>
                <c:pt idx="39644">
                  <c:v>40.39</c:v>
                </c:pt>
                <c:pt idx="39645">
                  <c:v>40.450000000000003</c:v>
                </c:pt>
                <c:pt idx="39646">
                  <c:v>40.64</c:v>
                </c:pt>
                <c:pt idx="39647">
                  <c:v>40.72</c:v>
                </c:pt>
                <c:pt idx="39648">
                  <c:v>40.82</c:v>
                </c:pt>
                <c:pt idx="39649">
                  <c:v>40.9</c:v>
                </c:pt>
                <c:pt idx="39650">
                  <c:v>39.74</c:v>
                </c:pt>
                <c:pt idx="39651">
                  <c:v>39.42</c:v>
                </c:pt>
                <c:pt idx="39652">
                  <c:v>39.840000000000003</c:v>
                </c:pt>
                <c:pt idx="39653">
                  <c:v>40.35</c:v>
                </c:pt>
                <c:pt idx="39654">
                  <c:v>40.94</c:v>
                </c:pt>
                <c:pt idx="39655">
                  <c:v>41.57</c:v>
                </c:pt>
                <c:pt idx="39656">
                  <c:v>42.08</c:v>
                </c:pt>
                <c:pt idx="39657">
                  <c:v>42.47</c:v>
                </c:pt>
                <c:pt idx="39658">
                  <c:v>37.67</c:v>
                </c:pt>
                <c:pt idx="39659">
                  <c:v>33.96</c:v>
                </c:pt>
                <c:pt idx="39660">
                  <c:v>34.1</c:v>
                </c:pt>
                <c:pt idx="39661">
                  <c:v>34.200000000000003</c:v>
                </c:pt>
                <c:pt idx="39662">
                  <c:v>34.31</c:v>
                </c:pt>
                <c:pt idx="39663">
                  <c:v>34.450000000000003</c:v>
                </c:pt>
                <c:pt idx="39664">
                  <c:v>33.08</c:v>
                </c:pt>
                <c:pt idx="39665">
                  <c:v>29.765999999999998</c:v>
                </c:pt>
                <c:pt idx="39666">
                  <c:v>29.745000000000001</c:v>
                </c:pt>
                <c:pt idx="39667">
                  <c:v>29.765999999999998</c:v>
                </c:pt>
                <c:pt idx="39668">
                  <c:v>29.765999999999998</c:v>
                </c:pt>
                <c:pt idx="39669">
                  <c:v>29.745000000000001</c:v>
                </c:pt>
                <c:pt idx="39670">
                  <c:v>29.765999999999998</c:v>
                </c:pt>
                <c:pt idx="39671">
                  <c:v>29.745000000000001</c:v>
                </c:pt>
                <c:pt idx="39672">
                  <c:v>29.725000000000001</c:v>
                </c:pt>
                <c:pt idx="39673">
                  <c:v>29.765999999999998</c:v>
                </c:pt>
                <c:pt idx="39674">
                  <c:v>29.745000000000001</c:v>
                </c:pt>
                <c:pt idx="39675">
                  <c:v>29.745000000000001</c:v>
                </c:pt>
                <c:pt idx="39676">
                  <c:v>29.745000000000001</c:v>
                </c:pt>
                <c:pt idx="39677">
                  <c:v>29.765999999999998</c:v>
                </c:pt>
                <c:pt idx="39678">
                  <c:v>29.704999999999998</c:v>
                </c:pt>
                <c:pt idx="39679">
                  <c:v>29.725000000000001</c:v>
                </c:pt>
                <c:pt idx="39680">
                  <c:v>29.704999999999998</c:v>
                </c:pt>
                <c:pt idx="39681">
                  <c:v>29.725000000000001</c:v>
                </c:pt>
                <c:pt idx="39682">
                  <c:v>29.725000000000001</c:v>
                </c:pt>
                <c:pt idx="39683">
                  <c:v>29.704999999999998</c:v>
                </c:pt>
                <c:pt idx="39684">
                  <c:v>29.725000000000001</c:v>
                </c:pt>
                <c:pt idx="39685">
                  <c:v>29.725000000000001</c:v>
                </c:pt>
                <c:pt idx="39686">
                  <c:v>29.725000000000001</c:v>
                </c:pt>
                <c:pt idx="39687">
                  <c:v>29.725000000000001</c:v>
                </c:pt>
                <c:pt idx="39688">
                  <c:v>29.745000000000001</c:v>
                </c:pt>
                <c:pt idx="39689">
                  <c:v>29.725000000000001</c:v>
                </c:pt>
                <c:pt idx="39690">
                  <c:v>29.725000000000001</c:v>
                </c:pt>
                <c:pt idx="39691">
                  <c:v>29.745000000000001</c:v>
                </c:pt>
                <c:pt idx="39692">
                  <c:v>29.725000000000001</c:v>
                </c:pt>
                <c:pt idx="39693">
                  <c:v>29.725000000000001</c:v>
                </c:pt>
                <c:pt idx="39694">
                  <c:v>29.745000000000001</c:v>
                </c:pt>
                <c:pt idx="39695">
                  <c:v>29.725000000000001</c:v>
                </c:pt>
                <c:pt idx="39696">
                  <c:v>29.745000000000001</c:v>
                </c:pt>
                <c:pt idx="39697">
                  <c:v>29.725000000000001</c:v>
                </c:pt>
                <c:pt idx="39698">
                  <c:v>29.745000000000001</c:v>
                </c:pt>
                <c:pt idx="39699">
                  <c:v>29.725000000000001</c:v>
                </c:pt>
                <c:pt idx="39700">
                  <c:v>29.725000000000001</c:v>
                </c:pt>
                <c:pt idx="39701">
                  <c:v>29.725000000000001</c:v>
                </c:pt>
                <c:pt idx="39702">
                  <c:v>29.745000000000001</c:v>
                </c:pt>
                <c:pt idx="39703">
                  <c:v>29.725000000000001</c:v>
                </c:pt>
                <c:pt idx="39704">
                  <c:v>29.765999999999998</c:v>
                </c:pt>
                <c:pt idx="39705">
                  <c:v>29.704999999999998</c:v>
                </c:pt>
                <c:pt idx="39706">
                  <c:v>29.745000000000001</c:v>
                </c:pt>
                <c:pt idx="39707">
                  <c:v>29.725000000000001</c:v>
                </c:pt>
                <c:pt idx="39708">
                  <c:v>29.745000000000001</c:v>
                </c:pt>
                <c:pt idx="39709">
                  <c:v>29.725000000000001</c:v>
                </c:pt>
                <c:pt idx="39710">
                  <c:v>29.745000000000001</c:v>
                </c:pt>
                <c:pt idx="39711">
                  <c:v>29.725000000000001</c:v>
                </c:pt>
                <c:pt idx="39712">
                  <c:v>29.745000000000001</c:v>
                </c:pt>
                <c:pt idx="39713">
                  <c:v>29.704999999999998</c:v>
                </c:pt>
                <c:pt idx="39714">
                  <c:v>29.725000000000001</c:v>
                </c:pt>
                <c:pt idx="39715">
                  <c:v>29.745000000000001</c:v>
                </c:pt>
                <c:pt idx="39716">
                  <c:v>29.745000000000001</c:v>
                </c:pt>
                <c:pt idx="39717">
                  <c:v>29.745000000000001</c:v>
                </c:pt>
                <c:pt idx="39718">
                  <c:v>29.725000000000001</c:v>
                </c:pt>
                <c:pt idx="39719">
                  <c:v>29.745000000000001</c:v>
                </c:pt>
                <c:pt idx="39720">
                  <c:v>29.725000000000001</c:v>
                </c:pt>
                <c:pt idx="39721">
                  <c:v>29.725000000000001</c:v>
                </c:pt>
                <c:pt idx="39722">
                  <c:v>29.725000000000001</c:v>
                </c:pt>
                <c:pt idx="39723">
                  <c:v>29.745000000000001</c:v>
                </c:pt>
                <c:pt idx="39724">
                  <c:v>29.745000000000001</c:v>
                </c:pt>
                <c:pt idx="39725">
                  <c:v>29.725000000000001</c:v>
                </c:pt>
                <c:pt idx="39726">
                  <c:v>29.725000000000001</c:v>
                </c:pt>
                <c:pt idx="39727">
                  <c:v>29.725000000000001</c:v>
                </c:pt>
                <c:pt idx="39728">
                  <c:v>29.725000000000001</c:v>
                </c:pt>
                <c:pt idx="39729">
                  <c:v>29.725000000000001</c:v>
                </c:pt>
                <c:pt idx="39730">
                  <c:v>29.725000000000001</c:v>
                </c:pt>
                <c:pt idx="39731">
                  <c:v>29.704999999999998</c:v>
                </c:pt>
                <c:pt idx="39732">
                  <c:v>29.725000000000001</c:v>
                </c:pt>
                <c:pt idx="39733">
                  <c:v>29.745000000000001</c:v>
                </c:pt>
                <c:pt idx="39734">
                  <c:v>29.704999999999998</c:v>
                </c:pt>
                <c:pt idx="39735">
                  <c:v>29.745000000000001</c:v>
                </c:pt>
                <c:pt idx="39736">
                  <c:v>29.704999999999998</c:v>
                </c:pt>
                <c:pt idx="39737">
                  <c:v>29.725000000000001</c:v>
                </c:pt>
                <c:pt idx="39738">
                  <c:v>29.745000000000001</c:v>
                </c:pt>
                <c:pt idx="39739">
                  <c:v>29.704999999999998</c:v>
                </c:pt>
                <c:pt idx="39740">
                  <c:v>29.725000000000001</c:v>
                </c:pt>
                <c:pt idx="39741">
                  <c:v>29.725000000000001</c:v>
                </c:pt>
                <c:pt idx="39742">
                  <c:v>29.725000000000001</c:v>
                </c:pt>
                <c:pt idx="39743">
                  <c:v>29.725000000000001</c:v>
                </c:pt>
                <c:pt idx="39744">
                  <c:v>29.704999999999998</c:v>
                </c:pt>
                <c:pt idx="39745">
                  <c:v>29.725000000000001</c:v>
                </c:pt>
                <c:pt idx="39746">
                  <c:v>29.725000000000001</c:v>
                </c:pt>
                <c:pt idx="39747">
                  <c:v>29.745000000000001</c:v>
                </c:pt>
                <c:pt idx="39748">
                  <c:v>29.704999999999998</c:v>
                </c:pt>
                <c:pt idx="39749">
                  <c:v>29.725000000000001</c:v>
                </c:pt>
                <c:pt idx="39750">
                  <c:v>29.725000000000001</c:v>
                </c:pt>
                <c:pt idx="39751">
                  <c:v>29.725000000000001</c:v>
                </c:pt>
                <c:pt idx="39752">
                  <c:v>29.725000000000001</c:v>
                </c:pt>
                <c:pt idx="39753">
                  <c:v>29.725000000000001</c:v>
                </c:pt>
                <c:pt idx="39754">
                  <c:v>29.704999999999998</c:v>
                </c:pt>
                <c:pt idx="39755">
                  <c:v>29.725000000000001</c:v>
                </c:pt>
                <c:pt idx="39756">
                  <c:v>29.725000000000001</c:v>
                </c:pt>
                <c:pt idx="39757">
                  <c:v>29.725000000000001</c:v>
                </c:pt>
                <c:pt idx="39758">
                  <c:v>29.725000000000001</c:v>
                </c:pt>
                <c:pt idx="39759">
                  <c:v>29.725000000000001</c:v>
                </c:pt>
                <c:pt idx="39760">
                  <c:v>29.725000000000001</c:v>
                </c:pt>
                <c:pt idx="39761">
                  <c:v>29.725000000000001</c:v>
                </c:pt>
                <c:pt idx="39762">
                  <c:v>29.725000000000001</c:v>
                </c:pt>
                <c:pt idx="39763">
                  <c:v>29.684000000000001</c:v>
                </c:pt>
                <c:pt idx="39764">
                  <c:v>29.725000000000001</c:v>
                </c:pt>
                <c:pt idx="39765">
                  <c:v>29.725000000000001</c:v>
                </c:pt>
                <c:pt idx="39766">
                  <c:v>29.725000000000001</c:v>
                </c:pt>
                <c:pt idx="39767">
                  <c:v>29.725000000000001</c:v>
                </c:pt>
                <c:pt idx="39768">
                  <c:v>29.704999999999998</c:v>
                </c:pt>
                <c:pt idx="39769">
                  <c:v>29.765999999999998</c:v>
                </c:pt>
                <c:pt idx="39770">
                  <c:v>29.704999999999998</c:v>
                </c:pt>
                <c:pt idx="39771">
                  <c:v>29.725000000000001</c:v>
                </c:pt>
                <c:pt idx="39772">
                  <c:v>29.725000000000001</c:v>
                </c:pt>
                <c:pt idx="39773">
                  <c:v>29.725000000000001</c:v>
                </c:pt>
                <c:pt idx="39774">
                  <c:v>29.725000000000001</c:v>
                </c:pt>
                <c:pt idx="39775">
                  <c:v>29.725000000000001</c:v>
                </c:pt>
                <c:pt idx="39776">
                  <c:v>29.704999999999998</c:v>
                </c:pt>
                <c:pt idx="39777">
                  <c:v>29.725000000000001</c:v>
                </c:pt>
                <c:pt idx="39778">
                  <c:v>29.725000000000001</c:v>
                </c:pt>
                <c:pt idx="39779">
                  <c:v>29.725000000000001</c:v>
                </c:pt>
                <c:pt idx="39780">
                  <c:v>29.704999999999998</c:v>
                </c:pt>
                <c:pt idx="39781">
                  <c:v>29.725000000000001</c:v>
                </c:pt>
                <c:pt idx="39782">
                  <c:v>29.704999999999998</c:v>
                </c:pt>
                <c:pt idx="39783">
                  <c:v>29.745000000000001</c:v>
                </c:pt>
                <c:pt idx="39784">
                  <c:v>29.704999999999998</c:v>
                </c:pt>
                <c:pt idx="39785">
                  <c:v>29.725000000000001</c:v>
                </c:pt>
                <c:pt idx="39786">
                  <c:v>29.725000000000001</c:v>
                </c:pt>
                <c:pt idx="39787">
                  <c:v>29.704999999999998</c:v>
                </c:pt>
                <c:pt idx="39788">
                  <c:v>29.725000000000001</c:v>
                </c:pt>
                <c:pt idx="39789">
                  <c:v>29.725000000000001</c:v>
                </c:pt>
                <c:pt idx="39790">
                  <c:v>29.725000000000001</c:v>
                </c:pt>
                <c:pt idx="39791">
                  <c:v>29.725000000000001</c:v>
                </c:pt>
                <c:pt idx="39792">
                  <c:v>29.725000000000001</c:v>
                </c:pt>
                <c:pt idx="39793">
                  <c:v>29.704999999999998</c:v>
                </c:pt>
                <c:pt idx="39794">
                  <c:v>29.745000000000001</c:v>
                </c:pt>
                <c:pt idx="39795">
                  <c:v>29.704999999999998</c:v>
                </c:pt>
                <c:pt idx="39796">
                  <c:v>29.725000000000001</c:v>
                </c:pt>
                <c:pt idx="39797">
                  <c:v>29.704999999999998</c:v>
                </c:pt>
                <c:pt idx="39798">
                  <c:v>29.725000000000001</c:v>
                </c:pt>
                <c:pt idx="39799">
                  <c:v>29.704999999999998</c:v>
                </c:pt>
                <c:pt idx="39800">
                  <c:v>29.725000000000001</c:v>
                </c:pt>
                <c:pt idx="39801">
                  <c:v>29.704999999999998</c:v>
                </c:pt>
                <c:pt idx="39802">
                  <c:v>29.725000000000001</c:v>
                </c:pt>
                <c:pt idx="39803">
                  <c:v>29.725000000000001</c:v>
                </c:pt>
                <c:pt idx="39804">
                  <c:v>29.725000000000001</c:v>
                </c:pt>
                <c:pt idx="39805">
                  <c:v>29.725000000000001</c:v>
                </c:pt>
                <c:pt idx="39806">
                  <c:v>29.725000000000001</c:v>
                </c:pt>
                <c:pt idx="39807">
                  <c:v>29.725000000000001</c:v>
                </c:pt>
                <c:pt idx="39808">
                  <c:v>29.725000000000001</c:v>
                </c:pt>
                <c:pt idx="39809">
                  <c:v>29.725000000000001</c:v>
                </c:pt>
                <c:pt idx="39810">
                  <c:v>29.725000000000001</c:v>
                </c:pt>
                <c:pt idx="39811">
                  <c:v>29.725000000000001</c:v>
                </c:pt>
                <c:pt idx="39812">
                  <c:v>29.725000000000001</c:v>
                </c:pt>
                <c:pt idx="39813">
                  <c:v>29.704999999999998</c:v>
                </c:pt>
                <c:pt idx="39814">
                  <c:v>29.725000000000001</c:v>
                </c:pt>
                <c:pt idx="39815">
                  <c:v>29.704999999999998</c:v>
                </c:pt>
                <c:pt idx="39816">
                  <c:v>29.725000000000001</c:v>
                </c:pt>
                <c:pt idx="39817">
                  <c:v>29.704999999999998</c:v>
                </c:pt>
                <c:pt idx="39818">
                  <c:v>29.725000000000001</c:v>
                </c:pt>
                <c:pt idx="39819">
                  <c:v>29.704999999999998</c:v>
                </c:pt>
                <c:pt idx="39820">
                  <c:v>29.725000000000001</c:v>
                </c:pt>
                <c:pt idx="39821">
                  <c:v>29.704999999999998</c:v>
                </c:pt>
                <c:pt idx="39822">
                  <c:v>29.725000000000001</c:v>
                </c:pt>
                <c:pt idx="39823">
                  <c:v>29.725000000000001</c:v>
                </c:pt>
                <c:pt idx="39824">
                  <c:v>29.725000000000001</c:v>
                </c:pt>
                <c:pt idx="39825">
                  <c:v>29.725000000000001</c:v>
                </c:pt>
                <c:pt idx="39826">
                  <c:v>29.725000000000001</c:v>
                </c:pt>
                <c:pt idx="39827">
                  <c:v>29.704999999999998</c:v>
                </c:pt>
                <c:pt idx="39828">
                  <c:v>29.725000000000001</c:v>
                </c:pt>
                <c:pt idx="39829">
                  <c:v>29.725000000000001</c:v>
                </c:pt>
                <c:pt idx="39830">
                  <c:v>29.725000000000001</c:v>
                </c:pt>
                <c:pt idx="39831">
                  <c:v>29.725000000000001</c:v>
                </c:pt>
                <c:pt idx="39832">
                  <c:v>29.725000000000001</c:v>
                </c:pt>
                <c:pt idx="39833">
                  <c:v>29.725000000000001</c:v>
                </c:pt>
                <c:pt idx="39834">
                  <c:v>29.704999999999998</c:v>
                </c:pt>
                <c:pt idx="39835">
                  <c:v>29.745000000000001</c:v>
                </c:pt>
                <c:pt idx="39836">
                  <c:v>29.725000000000001</c:v>
                </c:pt>
                <c:pt idx="39837">
                  <c:v>29.725000000000001</c:v>
                </c:pt>
                <c:pt idx="39838">
                  <c:v>29.704999999999998</c:v>
                </c:pt>
                <c:pt idx="39839">
                  <c:v>29.725000000000001</c:v>
                </c:pt>
                <c:pt idx="39840">
                  <c:v>29.745000000000001</c:v>
                </c:pt>
                <c:pt idx="39841">
                  <c:v>29.725000000000001</c:v>
                </c:pt>
                <c:pt idx="39842">
                  <c:v>29.745000000000001</c:v>
                </c:pt>
                <c:pt idx="39843">
                  <c:v>29.725000000000001</c:v>
                </c:pt>
                <c:pt idx="39844">
                  <c:v>29.725000000000001</c:v>
                </c:pt>
                <c:pt idx="39845">
                  <c:v>29.704999999999998</c:v>
                </c:pt>
                <c:pt idx="39846">
                  <c:v>29.725000000000001</c:v>
                </c:pt>
                <c:pt idx="39847">
                  <c:v>29.725000000000001</c:v>
                </c:pt>
                <c:pt idx="39848">
                  <c:v>29.725000000000001</c:v>
                </c:pt>
                <c:pt idx="39849">
                  <c:v>29.725000000000001</c:v>
                </c:pt>
                <c:pt idx="39850">
                  <c:v>29.725000000000001</c:v>
                </c:pt>
                <c:pt idx="39851">
                  <c:v>29.745000000000001</c:v>
                </c:pt>
                <c:pt idx="39852">
                  <c:v>29.725000000000001</c:v>
                </c:pt>
                <c:pt idx="39853">
                  <c:v>29.725000000000001</c:v>
                </c:pt>
                <c:pt idx="39854">
                  <c:v>29.725000000000001</c:v>
                </c:pt>
                <c:pt idx="39855">
                  <c:v>29.725000000000001</c:v>
                </c:pt>
                <c:pt idx="39856">
                  <c:v>29.725000000000001</c:v>
                </c:pt>
                <c:pt idx="39857">
                  <c:v>29.745000000000001</c:v>
                </c:pt>
                <c:pt idx="39858">
                  <c:v>29.725000000000001</c:v>
                </c:pt>
                <c:pt idx="39859">
                  <c:v>29.725000000000001</c:v>
                </c:pt>
                <c:pt idx="39860">
                  <c:v>29.745000000000001</c:v>
                </c:pt>
                <c:pt idx="39861">
                  <c:v>29.725000000000001</c:v>
                </c:pt>
                <c:pt idx="39862">
                  <c:v>29.745000000000001</c:v>
                </c:pt>
                <c:pt idx="39863">
                  <c:v>29.725000000000001</c:v>
                </c:pt>
                <c:pt idx="39864">
                  <c:v>29.745000000000001</c:v>
                </c:pt>
                <c:pt idx="39865">
                  <c:v>29.725000000000001</c:v>
                </c:pt>
                <c:pt idx="39866">
                  <c:v>29.745000000000001</c:v>
                </c:pt>
                <c:pt idx="39867">
                  <c:v>29.725000000000001</c:v>
                </c:pt>
                <c:pt idx="39868">
                  <c:v>29.745000000000001</c:v>
                </c:pt>
                <c:pt idx="39869">
                  <c:v>29.725000000000001</c:v>
                </c:pt>
                <c:pt idx="39870">
                  <c:v>29.725000000000001</c:v>
                </c:pt>
                <c:pt idx="39871">
                  <c:v>29.725000000000001</c:v>
                </c:pt>
                <c:pt idx="39872">
                  <c:v>29.745000000000001</c:v>
                </c:pt>
                <c:pt idx="39873">
                  <c:v>29.725000000000001</c:v>
                </c:pt>
                <c:pt idx="39874">
                  <c:v>29.725000000000001</c:v>
                </c:pt>
                <c:pt idx="39875">
                  <c:v>29.725000000000001</c:v>
                </c:pt>
                <c:pt idx="39876">
                  <c:v>29.725000000000001</c:v>
                </c:pt>
                <c:pt idx="39877">
                  <c:v>29.745000000000001</c:v>
                </c:pt>
                <c:pt idx="39878">
                  <c:v>29.725000000000001</c:v>
                </c:pt>
                <c:pt idx="39879">
                  <c:v>29.725000000000001</c:v>
                </c:pt>
                <c:pt idx="39880">
                  <c:v>29.745000000000001</c:v>
                </c:pt>
                <c:pt idx="39881">
                  <c:v>29.745000000000001</c:v>
                </c:pt>
                <c:pt idx="39882">
                  <c:v>29.745000000000001</c:v>
                </c:pt>
                <c:pt idx="39883">
                  <c:v>29.704999999999998</c:v>
                </c:pt>
                <c:pt idx="39884">
                  <c:v>29.725000000000001</c:v>
                </c:pt>
                <c:pt idx="39885">
                  <c:v>29.725000000000001</c:v>
                </c:pt>
                <c:pt idx="39886">
                  <c:v>29.725000000000001</c:v>
                </c:pt>
                <c:pt idx="39887">
                  <c:v>29.725000000000001</c:v>
                </c:pt>
                <c:pt idx="39888">
                  <c:v>29.725000000000001</c:v>
                </c:pt>
                <c:pt idx="39889">
                  <c:v>33.19</c:v>
                </c:pt>
                <c:pt idx="39890">
                  <c:v>40.700000000000003</c:v>
                </c:pt>
                <c:pt idx="39891">
                  <c:v>34.39</c:v>
                </c:pt>
                <c:pt idx="39892">
                  <c:v>45.06</c:v>
                </c:pt>
                <c:pt idx="39893">
                  <c:v>56.01</c:v>
                </c:pt>
                <c:pt idx="39894">
                  <c:v>52.93</c:v>
                </c:pt>
                <c:pt idx="39895">
                  <c:v>53.55</c:v>
                </c:pt>
                <c:pt idx="39896">
                  <c:v>54.6</c:v>
                </c:pt>
                <c:pt idx="39897">
                  <c:v>55.15</c:v>
                </c:pt>
                <c:pt idx="39898">
                  <c:v>55.72</c:v>
                </c:pt>
                <c:pt idx="39899">
                  <c:v>56.36</c:v>
                </c:pt>
                <c:pt idx="39900">
                  <c:v>56.9</c:v>
                </c:pt>
                <c:pt idx="39901">
                  <c:v>57.37</c:v>
                </c:pt>
                <c:pt idx="39902">
                  <c:v>109.7</c:v>
                </c:pt>
                <c:pt idx="39903">
                  <c:v>95.59</c:v>
                </c:pt>
                <c:pt idx="39904">
                  <c:v>93.57</c:v>
                </c:pt>
                <c:pt idx="39905">
                  <c:v>91.92</c:v>
                </c:pt>
                <c:pt idx="39906">
                  <c:v>89.97</c:v>
                </c:pt>
                <c:pt idx="39907">
                  <c:v>87.12</c:v>
                </c:pt>
                <c:pt idx="39908">
                  <c:v>100.05</c:v>
                </c:pt>
                <c:pt idx="39909">
                  <c:v>93.82</c:v>
                </c:pt>
                <c:pt idx="39910">
                  <c:v>111.1</c:v>
                </c:pt>
                <c:pt idx="39911">
                  <c:v>97.56</c:v>
                </c:pt>
                <c:pt idx="39912">
                  <c:v>69.34</c:v>
                </c:pt>
                <c:pt idx="39913">
                  <c:v>68.099999999999994</c:v>
                </c:pt>
                <c:pt idx="39914">
                  <c:v>67.290000000000006</c:v>
                </c:pt>
                <c:pt idx="39915">
                  <c:v>66.72</c:v>
                </c:pt>
                <c:pt idx="39916">
                  <c:v>67.08</c:v>
                </c:pt>
                <c:pt idx="39917">
                  <c:v>65.010000000000005</c:v>
                </c:pt>
                <c:pt idx="39918">
                  <c:v>65.13</c:v>
                </c:pt>
                <c:pt idx="39919">
                  <c:v>56.15</c:v>
                </c:pt>
                <c:pt idx="39920">
                  <c:v>50.84</c:v>
                </c:pt>
                <c:pt idx="39921">
                  <c:v>51.35</c:v>
                </c:pt>
                <c:pt idx="39922">
                  <c:v>53.69</c:v>
                </c:pt>
                <c:pt idx="39923">
                  <c:v>77.33</c:v>
                </c:pt>
                <c:pt idx="39924">
                  <c:v>78.12</c:v>
                </c:pt>
                <c:pt idx="39925">
                  <c:v>80.11</c:v>
                </c:pt>
                <c:pt idx="39926">
                  <c:v>71.75</c:v>
                </c:pt>
                <c:pt idx="39927">
                  <c:v>70.87</c:v>
                </c:pt>
                <c:pt idx="39928">
                  <c:v>72.11</c:v>
                </c:pt>
                <c:pt idx="39929">
                  <c:v>73.150000000000006</c:v>
                </c:pt>
                <c:pt idx="39930">
                  <c:v>74.27</c:v>
                </c:pt>
                <c:pt idx="39931">
                  <c:v>75.78</c:v>
                </c:pt>
                <c:pt idx="39932">
                  <c:v>83.56</c:v>
                </c:pt>
                <c:pt idx="39933">
                  <c:v>106.15</c:v>
                </c:pt>
                <c:pt idx="39934">
                  <c:v>98.11</c:v>
                </c:pt>
                <c:pt idx="39935">
                  <c:v>99.03</c:v>
                </c:pt>
                <c:pt idx="39936">
                  <c:v>97.52</c:v>
                </c:pt>
                <c:pt idx="39937">
                  <c:v>77.959999999999994</c:v>
                </c:pt>
                <c:pt idx="39938">
                  <c:v>62.32</c:v>
                </c:pt>
                <c:pt idx="39939">
                  <c:v>62.5</c:v>
                </c:pt>
                <c:pt idx="39940">
                  <c:v>62.63</c:v>
                </c:pt>
                <c:pt idx="39941">
                  <c:v>62.69</c:v>
                </c:pt>
                <c:pt idx="39942">
                  <c:v>65.78</c:v>
                </c:pt>
                <c:pt idx="39943">
                  <c:v>85.43</c:v>
                </c:pt>
                <c:pt idx="39944">
                  <c:v>78.650000000000006</c:v>
                </c:pt>
                <c:pt idx="39945">
                  <c:v>79.73</c:v>
                </c:pt>
                <c:pt idx="39946">
                  <c:v>80.680000000000007</c:v>
                </c:pt>
                <c:pt idx="39947">
                  <c:v>81.28</c:v>
                </c:pt>
                <c:pt idx="39948">
                  <c:v>82.58</c:v>
                </c:pt>
                <c:pt idx="39949">
                  <c:v>85.57</c:v>
                </c:pt>
                <c:pt idx="39950">
                  <c:v>86.02</c:v>
                </c:pt>
                <c:pt idx="39951">
                  <c:v>86.16</c:v>
                </c:pt>
                <c:pt idx="39952">
                  <c:v>86.24</c:v>
                </c:pt>
                <c:pt idx="39953">
                  <c:v>83.66</c:v>
                </c:pt>
                <c:pt idx="39954">
                  <c:v>86.51</c:v>
                </c:pt>
                <c:pt idx="39955">
                  <c:v>102.25</c:v>
                </c:pt>
                <c:pt idx="39956">
                  <c:v>97.09</c:v>
                </c:pt>
                <c:pt idx="39957">
                  <c:v>97.62</c:v>
                </c:pt>
                <c:pt idx="39958">
                  <c:v>98.17</c:v>
                </c:pt>
                <c:pt idx="39959">
                  <c:v>85.86</c:v>
                </c:pt>
                <c:pt idx="39960">
                  <c:v>78.69</c:v>
                </c:pt>
                <c:pt idx="39961">
                  <c:v>78.14</c:v>
                </c:pt>
                <c:pt idx="39962">
                  <c:v>77.75</c:v>
                </c:pt>
                <c:pt idx="39963">
                  <c:v>59.14</c:v>
                </c:pt>
                <c:pt idx="39964">
                  <c:v>52.51</c:v>
                </c:pt>
                <c:pt idx="39965">
                  <c:v>53.97</c:v>
                </c:pt>
                <c:pt idx="39966">
                  <c:v>54.87</c:v>
                </c:pt>
                <c:pt idx="39967">
                  <c:v>55.97</c:v>
                </c:pt>
                <c:pt idx="39968">
                  <c:v>56.86</c:v>
                </c:pt>
                <c:pt idx="39969">
                  <c:v>56.99</c:v>
                </c:pt>
                <c:pt idx="39970">
                  <c:v>57.13</c:v>
                </c:pt>
                <c:pt idx="39971">
                  <c:v>57.13</c:v>
                </c:pt>
                <c:pt idx="39972">
                  <c:v>57.11</c:v>
                </c:pt>
                <c:pt idx="39973">
                  <c:v>57.09</c:v>
                </c:pt>
                <c:pt idx="39974">
                  <c:v>57.21</c:v>
                </c:pt>
                <c:pt idx="39975">
                  <c:v>57.54</c:v>
                </c:pt>
                <c:pt idx="39976">
                  <c:v>63.42</c:v>
                </c:pt>
                <c:pt idx="39977">
                  <c:v>82.35</c:v>
                </c:pt>
                <c:pt idx="39978">
                  <c:v>83.39</c:v>
                </c:pt>
                <c:pt idx="39979">
                  <c:v>90.52</c:v>
                </c:pt>
                <c:pt idx="39980">
                  <c:v>96.59</c:v>
                </c:pt>
                <c:pt idx="39981">
                  <c:v>95.16</c:v>
                </c:pt>
                <c:pt idx="39982">
                  <c:v>95.67</c:v>
                </c:pt>
                <c:pt idx="39983">
                  <c:v>96.4</c:v>
                </c:pt>
                <c:pt idx="39984">
                  <c:v>98.58</c:v>
                </c:pt>
                <c:pt idx="39985">
                  <c:v>101.9</c:v>
                </c:pt>
                <c:pt idx="39986">
                  <c:v>102.9</c:v>
                </c:pt>
                <c:pt idx="39987">
                  <c:v>103.77</c:v>
                </c:pt>
                <c:pt idx="39988">
                  <c:v>99.5</c:v>
                </c:pt>
                <c:pt idx="39989">
                  <c:v>99.11</c:v>
                </c:pt>
                <c:pt idx="39990">
                  <c:v>99.76</c:v>
                </c:pt>
                <c:pt idx="39991">
                  <c:v>94.57</c:v>
                </c:pt>
                <c:pt idx="39992">
                  <c:v>77.88</c:v>
                </c:pt>
                <c:pt idx="39993">
                  <c:v>76.39</c:v>
                </c:pt>
                <c:pt idx="39994">
                  <c:v>58.7</c:v>
                </c:pt>
                <c:pt idx="39995">
                  <c:v>57.9</c:v>
                </c:pt>
                <c:pt idx="39996">
                  <c:v>63.89</c:v>
                </c:pt>
                <c:pt idx="39997">
                  <c:v>79.97</c:v>
                </c:pt>
                <c:pt idx="39998">
                  <c:v>74.62</c:v>
                </c:pt>
                <c:pt idx="39999">
                  <c:v>75.23</c:v>
                </c:pt>
                <c:pt idx="40000">
                  <c:v>76.59</c:v>
                </c:pt>
                <c:pt idx="40001">
                  <c:v>77.92</c:v>
                </c:pt>
                <c:pt idx="40002">
                  <c:v>75.88</c:v>
                </c:pt>
                <c:pt idx="40003">
                  <c:v>71.97</c:v>
                </c:pt>
                <c:pt idx="40004">
                  <c:v>76.88</c:v>
                </c:pt>
                <c:pt idx="40005">
                  <c:v>77.59</c:v>
                </c:pt>
                <c:pt idx="40006">
                  <c:v>78.08</c:v>
                </c:pt>
                <c:pt idx="40007">
                  <c:v>78.709999999999994</c:v>
                </c:pt>
                <c:pt idx="40008">
                  <c:v>79.36</c:v>
                </c:pt>
                <c:pt idx="40009">
                  <c:v>79.83</c:v>
                </c:pt>
                <c:pt idx="40010">
                  <c:v>80.680000000000007</c:v>
                </c:pt>
                <c:pt idx="40011">
                  <c:v>82.07</c:v>
                </c:pt>
                <c:pt idx="40012">
                  <c:v>82.99</c:v>
                </c:pt>
                <c:pt idx="40013">
                  <c:v>75.78</c:v>
                </c:pt>
                <c:pt idx="40014">
                  <c:v>76.39</c:v>
                </c:pt>
                <c:pt idx="40015">
                  <c:v>78.239999999999995</c:v>
                </c:pt>
                <c:pt idx="40016">
                  <c:v>77.06</c:v>
                </c:pt>
                <c:pt idx="40017">
                  <c:v>64.38</c:v>
                </c:pt>
                <c:pt idx="40018">
                  <c:v>64.599999999999994</c:v>
                </c:pt>
                <c:pt idx="40019">
                  <c:v>42.47</c:v>
                </c:pt>
                <c:pt idx="40020">
                  <c:v>42.65</c:v>
                </c:pt>
                <c:pt idx="40021">
                  <c:v>34.369999999999997</c:v>
                </c:pt>
                <c:pt idx="40022">
                  <c:v>47.27</c:v>
                </c:pt>
                <c:pt idx="40023">
                  <c:v>45.85</c:v>
                </c:pt>
                <c:pt idx="40024">
                  <c:v>44.99</c:v>
                </c:pt>
                <c:pt idx="40025">
                  <c:v>44.83</c:v>
                </c:pt>
                <c:pt idx="40026">
                  <c:v>44.79</c:v>
                </c:pt>
                <c:pt idx="40027">
                  <c:v>44.77</c:v>
                </c:pt>
                <c:pt idx="40028">
                  <c:v>44.79</c:v>
                </c:pt>
                <c:pt idx="40029">
                  <c:v>44.79</c:v>
                </c:pt>
                <c:pt idx="40030">
                  <c:v>44.79</c:v>
                </c:pt>
                <c:pt idx="40031">
                  <c:v>44.75</c:v>
                </c:pt>
                <c:pt idx="40032">
                  <c:v>44.71</c:v>
                </c:pt>
                <c:pt idx="40033">
                  <c:v>44.77</c:v>
                </c:pt>
                <c:pt idx="40034">
                  <c:v>35.65</c:v>
                </c:pt>
                <c:pt idx="40035">
                  <c:v>34.409999999999997</c:v>
                </c:pt>
                <c:pt idx="40036">
                  <c:v>34.47</c:v>
                </c:pt>
                <c:pt idx="40037">
                  <c:v>34.51</c:v>
                </c:pt>
                <c:pt idx="40038">
                  <c:v>34.57</c:v>
                </c:pt>
                <c:pt idx="40039">
                  <c:v>34.65</c:v>
                </c:pt>
                <c:pt idx="40040">
                  <c:v>34.71</c:v>
                </c:pt>
                <c:pt idx="40041">
                  <c:v>34.86</c:v>
                </c:pt>
                <c:pt idx="40042">
                  <c:v>35.08</c:v>
                </c:pt>
                <c:pt idx="40043">
                  <c:v>35.49</c:v>
                </c:pt>
                <c:pt idx="40044">
                  <c:v>39.35</c:v>
                </c:pt>
                <c:pt idx="40045">
                  <c:v>39.74</c:v>
                </c:pt>
                <c:pt idx="40046">
                  <c:v>41.76</c:v>
                </c:pt>
                <c:pt idx="40047">
                  <c:v>40.92</c:v>
                </c:pt>
                <c:pt idx="40048">
                  <c:v>40.76</c:v>
                </c:pt>
                <c:pt idx="40049">
                  <c:v>40.9</c:v>
                </c:pt>
                <c:pt idx="40050">
                  <c:v>41.11</c:v>
                </c:pt>
                <c:pt idx="40051">
                  <c:v>41.27</c:v>
                </c:pt>
                <c:pt idx="40052">
                  <c:v>41.43</c:v>
                </c:pt>
                <c:pt idx="40053">
                  <c:v>41.47</c:v>
                </c:pt>
                <c:pt idx="40054">
                  <c:v>39.19</c:v>
                </c:pt>
                <c:pt idx="40055">
                  <c:v>55.15</c:v>
                </c:pt>
                <c:pt idx="40056">
                  <c:v>59.47</c:v>
                </c:pt>
                <c:pt idx="40057">
                  <c:v>53.12</c:v>
                </c:pt>
                <c:pt idx="40058">
                  <c:v>53.91</c:v>
                </c:pt>
                <c:pt idx="40059">
                  <c:v>66.430000000000007</c:v>
                </c:pt>
                <c:pt idx="40060">
                  <c:v>79.91</c:v>
                </c:pt>
                <c:pt idx="40061">
                  <c:v>79.5</c:v>
                </c:pt>
                <c:pt idx="40062">
                  <c:v>80.709999999999994</c:v>
                </c:pt>
                <c:pt idx="40063">
                  <c:v>79.709999999999994</c:v>
                </c:pt>
                <c:pt idx="40064">
                  <c:v>84.7</c:v>
                </c:pt>
                <c:pt idx="40065">
                  <c:v>86.14</c:v>
                </c:pt>
                <c:pt idx="40066">
                  <c:v>86.81</c:v>
                </c:pt>
                <c:pt idx="40067">
                  <c:v>87.67</c:v>
                </c:pt>
                <c:pt idx="40068">
                  <c:v>88.71</c:v>
                </c:pt>
                <c:pt idx="40069">
                  <c:v>89.85</c:v>
                </c:pt>
                <c:pt idx="40070">
                  <c:v>85.79</c:v>
                </c:pt>
                <c:pt idx="40071">
                  <c:v>78.3</c:v>
                </c:pt>
                <c:pt idx="40072">
                  <c:v>79.61</c:v>
                </c:pt>
                <c:pt idx="40073">
                  <c:v>79.180000000000007</c:v>
                </c:pt>
                <c:pt idx="40074">
                  <c:v>62.42</c:v>
                </c:pt>
                <c:pt idx="40075">
                  <c:v>68.77</c:v>
                </c:pt>
                <c:pt idx="40076">
                  <c:v>65.010000000000005</c:v>
                </c:pt>
                <c:pt idx="40077">
                  <c:v>70.89</c:v>
                </c:pt>
                <c:pt idx="40078">
                  <c:v>86.49</c:v>
                </c:pt>
                <c:pt idx="40079">
                  <c:v>73.44</c:v>
                </c:pt>
                <c:pt idx="40080">
                  <c:v>73.91</c:v>
                </c:pt>
                <c:pt idx="40081">
                  <c:v>76.06</c:v>
                </c:pt>
                <c:pt idx="40082">
                  <c:v>74.11</c:v>
                </c:pt>
                <c:pt idx="40083">
                  <c:v>74.98</c:v>
                </c:pt>
                <c:pt idx="40084">
                  <c:v>72.400000000000006</c:v>
                </c:pt>
                <c:pt idx="40085">
                  <c:v>76.47</c:v>
                </c:pt>
                <c:pt idx="40086">
                  <c:v>98.78</c:v>
                </c:pt>
                <c:pt idx="40087">
                  <c:v>100.25</c:v>
                </c:pt>
                <c:pt idx="40088">
                  <c:v>101.53</c:v>
                </c:pt>
                <c:pt idx="40089">
                  <c:v>102.96</c:v>
                </c:pt>
                <c:pt idx="40090">
                  <c:v>99.92</c:v>
                </c:pt>
                <c:pt idx="40091">
                  <c:v>98.95</c:v>
                </c:pt>
                <c:pt idx="40092">
                  <c:v>100.68</c:v>
                </c:pt>
                <c:pt idx="40093">
                  <c:v>101.23</c:v>
                </c:pt>
                <c:pt idx="40094">
                  <c:v>101.8</c:v>
                </c:pt>
                <c:pt idx="40095">
                  <c:v>102.29</c:v>
                </c:pt>
                <c:pt idx="40096">
                  <c:v>102.8</c:v>
                </c:pt>
                <c:pt idx="40097">
                  <c:v>101.02</c:v>
                </c:pt>
                <c:pt idx="40098">
                  <c:v>95.34</c:v>
                </c:pt>
                <c:pt idx="40099">
                  <c:v>100.31</c:v>
                </c:pt>
                <c:pt idx="40100">
                  <c:v>102.69</c:v>
                </c:pt>
                <c:pt idx="40101">
                  <c:v>94.69</c:v>
                </c:pt>
                <c:pt idx="40102">
                  <c:v>102.47</c:v>
                </c:pt>
                <c:pt idx="40103">
                  <c:v>100.29</c:v>
                </c:pt>
                <c:pt idx="40104">
                  <c:v>100.66</c:v>
                </c:pt>
                <c:pt idx="40105">
                  <c:v>95.06</c:v>
                </c:pt>
                <c:pt idx="40106">
                  <c:v>91.54</c:v>
                </c:pt>
                <c:pt idx="40107">
                  <c:v>100.39</c:v>
                </c:pt>
                <c:pt idx="40108">
                  <c:v>102.31</c:v>
                </c:pt>
                <c:pt idx="40109">
                  <c:v>96.97</c:v>
                </c:pt>
                <c:pt idx="40110">
                  <c:v>102.49</c:v>
                </c:pt>
                <c:pt idx="40111">
                  <c:v>103.34</c:v>
                </c:pt>
                <c:pt idx="40112">
                  <c:v>104.22</c:v>
                </c:pt>
                <c:pt idx="40113">
                  <c:v>105.36</c:v>
                </c:pt>
                <c:pt idx="40114">
                  <c:v>106.62</c:v>
                </c:pt>
                <c:pt idx="40115">
                  <c:v>109.76</c:v>
                </c:pt>
                <c:pt idx="40116">
                  <c:v>114.34</c:v>
                </c:pt>
                <c:pt idx="40117">
                  <c:v>107.36</c:v>
                </c:pt>
                <c:pt idx="40118">
                  <c:v>96.48</c:v>
                </c:pt>
                <c:pt idx="40119">
                  <c:v>98.74</c:v>
                </c:pt>
                <c:pt idx="40120">
                  <c:v>111.37</c:v>
                </c:pt>
                <c:pt idx="40121">
                  <c:v>114.07</c:v>
                </c:pt>
                <c:pt idx="40122">
                  <c:v>114.26</c:v>
                </c:pt>
                <c:pt idx="40123">
                  <c:v>109</c:v>
                </c:pt>
                <c:pt idx="40124">
                  <c:v>99.33</c:v>
                </c:pt>
                <c:pt idx="40125">
                  <c:v>82.92</c:v>
                </c:pt>
                <c:pt idx="40126">
                  <c:v>76.900000000000006</c:v>
                </c:pt>
                <c:pt idx="40127">
                  <c:v>75.900000000000006</c:v>
                </c:pt>
                <c:pt idx="40128">
                  <c:v>87.1</c:v>
                </c:pt>
                <c:pt idx="40129">
                  <c:v>97.64</c:v>
                </c:pt>
                <c:pt idx="40130">
                  <c:v>92.15</c:v>
                </c:pt>
                <c:pt idx="40131">
                  <c:v>91.41</c:v>
                </c:pt>
                <c:pt idx="40132">
                  <c:v>91.84</c:v>
                </c:pt>
                <c:pt idx="40133">
                  <c:v>75.39</c:v>
                </c:pt>
                <c:pt idx="40134">
                  <c:v>75.64</c:v>
                </c:pt>
                <c:pt idx="40135">
                  <c:v>76.650000000000006</c:v>
                </c:pt>
                <c:pt idx="40136">
                  <c:v>60.53</c:v>
                </c:pt>
                <c:pt idx="40137">
                  <c:v>56.01</c:v>
                </c:pt>
                <c:pt idx="40138">
                  <c:v>50.35</c:v>
                </c:pt>
                <c:pt idx="40139">
                  <c:v>75.02</c:v>
                </c:pt>
                <c:pt idx="40140">
                  <c:v>74.25</c:v>
                </c:pt>
                <c:pt idx="40141">
                  <c:v>68.94</c:v>
                </c:pt>
                <c:pt idx="40142">
                  <c:v>68.31</c:v>
                </c:pt>
                <c:pt idx="40143">
                  <c:v>67.88</c:v>
                </c:pt>
                <c:pt idx="40144">
                  <c:v>74.56</c:v>
                </c:pt>
                <c:pt idx="40145">
                  <c:v>90.01</c:v>
                </c:pt>
                <c:pt idx="40146">
                  <c:v>94.98</c:v>
                </c:pt>
                <c:pt idx="40147">
                  <c:v>89.4</c:v>
                </c:pt>
                <c:pt idx="40148">
                  <c:v>87.24</c:v>
                </c:pt>
                <c:pt idx="40149">
                  <c:v>88.56</c:v>
                </c:pt>
                <c:pt idx="40150">
                  <c:v>84.21</c:v>
                </c:pt>
                <c:pt idx="40151">
                  <c:v>82.72</c:v>
                </c:pt>
                <c:pt idx="40152">
                  <c:v>80.77</c:v>
                </c:pt>
                <c:pt idx="40153">
                  <c:v>78.91</c:v>
                </c:pt>
                <c:pt idx="40154">
                  <c:v>68.61</c:v>
                </c:pt>
                <c:pt idx="40155">
                  <c:v>68.37</c:v>
                </c:pt>
                <c:pt idx="40156">
                  <c:v>76.959999999999994</c:v>
                </c:pt>
                <c:pt idx="40157">
                  <c:v>77.83</c:v>
                </c:pt>
                <c:pt idx="40158">
                  <c:v>93.51</c:v>
                </c:pt>
                <c:pt idx="40159">
                  <c:v>90.07</c:v>
                </c:pt>
                <c:pt idx="40160">
                  <c:v>90.56</c:v>
                </c:pt>
                <c:pt idx="40161">
                  <c:v>90.84</c:v>
                </c:pt>
                <c:pt idx="40162">
                  <c:v>91.23</c:v>
                </c:pt>
                <c:pt idx="40163">
                  <c:v>91.62</c:v>
                </c:pt>
                <c:pt idx="40164">
                  <c:v>92.05</c:v>
                </c:pt>
                <c:pt idx="40165">
                  <c:v>92.8</c:v>
                </c:pt>
                <c:pt idx="40166">
                  <c:v>93.12</c:v>
                </c:pt>
                <c:pt idx="40167">
                  <c:v>93.47</c:v>
                </c:pt>
                <c:pt idx="40168">
                  <c:v>94.02</c:v>
                </c:pt>
                <c:pt idx="40169">
                  <c:v>94.75</c:v>
                </c:pt>
                <c:pt idx="40170">
                  <c:v>95.59</c:v>
                </c:pt>
                <c:pt idx="40171">
                  <c:v>96.95</c:v>
                </c:pt>
                <c:pt idx="40172">
                  <c:v>97.58</c:v>
                </c:pt>
                <c:pt idx="40173">
                  <c:v>98.23</c:v>
                </c:pt>
                <c:pt idx="40174">
                  <c:v>99.31</c:v>
                </c:pt>
                <c:pt idx="40175">
                  <c:v>100.39</c:v>
                </c:pt>
                <c:pt idx="40176">
                  <c:v>101.74</c:v>
                </c:pt>
                <c:pt idx="40177">
                  <c:v>102.96</c:v>
                </c:pt>
                <c:pt idx="40178">
                  <c:v>106.91</c:v>
                </c:pt>
                <c:pt idx="40179">
                  <c:v>111.35</c:v>
                </c:pt>
                <c:pt idx="40180">
                  <c:v>110.55</c:v>
                </c:pt>
                <c:pt idx="40181">
                  <c:v>102.67</c:v>
                </c:pt>
                <c:pt idx="40182">
                  <c:v>99.03</c:v>
                </c:pt>
                <c:pt idx="40183">
                  <c:v>96.48</c:v>
                </c:pt>
                <c:pt idx="40184">
                  <c:v>97.2</c:v>
                </c:pt>
                <c:pt idx="40185">
                  <c:v>96.85</c:v>
                </c:pt>
                <c:pt idx="40186">
                  <c:v>94.92</c:v>
                </c:pt>
                <c:pt idx="40187">
                  <c:v>95.49</c:v>
                </c:pt>
                <c:pt idx="40188">
                  <c:v>95.93</c:v>
                </c:pt>
                <c:pt idx="40189">
                  <c:v>93.19</c:v>
                </c:pt>
                <c:pt idx="40190">
                  <c:v>107.21</c:v>
                </c:pt>
                <c:pt idx="40191">
                  <c:v>112.81</c:v>
                </c:pt>
                <c:pt idx="40192">
                  <c:v>96.1</c:v>
                </c:pt>
                <c:pt idx="40193">
                  <c:v>98.85</c:v>
                </c:pt>
                <c:pt idx="40194">
                  <c:v>99.48</c:v>
                </c:pt>
                <c:pt idx="40195">
                  <c:v>100.03</c:v>
                </c:pt>
                <c:pt idx="40196">
                  <c:v>101.17</c:v>
                </c:pt>
                <c:pt idx="40197">
                  <c:v>101.98</c:v>
                </c:pt>
                <c:pt idx="40198">
                  <c:v>102.1</c:v>
                </c:pt>
                <c:pt idx="40199">
                  <c:v>99.66</c:v>
                </c:pt>
                <c:pt idx="40200">
                  <c:v>100.03</c:v>
                </c:pt>
                <c:pt idx="40201">
                  <c:v>93.25</c:v>
                </c:pt>
                <c:pt idx="40202">
                  <c:v>91.8</c:v>
                </c:pt>
                <c:pt idx="40203">
                  <c:v>92.76</c:v>
                </c:pt>
                <c:pt idx="40204">
                  <c:v>93.86</c:v>
                </c:pt>
                <c:pt idx="40205">
                  <c:v>94.39</c:v>
                </c:pt>
                <c:pt idx="40206">
                  <c:v>80.239999999999995</c:v>
                </c:pt>
                <c:pt idx="40207">
                  <c:v>94</c:v>
                </c:pt>
                <c:pt idx="40208">
                  <c:v>105.08</c:v>
                </c:pt>
                <c:pt idx="40209">
                  <c:v>105.4</c:v>
                </c:pt>
                <c:pt idx="40210">
                  <c:v>107.01</c:v>
                </c:pt>
                <c:pt idx="40211">
                  <c:v>109.76</c:v>
                </c:pt>
                <c:pt idx="40212">
                  <c:v>112.02</c:v>
                </c:pt>
                <c:pt idx="40213">
                  <c:v>114.38</c:v>
                </c:pt>
                <c:pt idx="40214">
                  <c:v>115.95</c:v>
                </c:pt>
                <c:pt idx="40215">
                  <c:v>115.78</c:v>
                </c:pt>
                <c:pt idx="40216">
                  <c:v>118.06</c:v>
                </c:pt>
                <c:pt idx="40217">
                  <c:v>119.53</c:v>
                </c:pt>
                <c:pt idx="40218">
                  <c:v>118.04</c:v>
                </c:pt>
                <c:pt idx="40219">
                  <c:v>118.98</c:v>
                </c:pt>
                <c:pt idx="40220">
                  <c:v>117.74</c:v>
                </c:pt>
                <c:pt idx="40221">
                  <c:v>117.74</c:v>
                </c:pt>
                <c:pt idx="40222">
                  <c:v>116.05</c:v>
                </c:pt>
                <c:pt idx="40223">
                  <c:v>110.74</c:v>
                </c:pt>
                <c:pt idx="40224">
                  <c:v>111</c:v>
                </c:pt>
                <c:pt idx="40225">
                  <c:v>107.66</c:v>
                </c:pt>
                <c:pt idx="40226">
                  <c:v>92.94</c:v>
                </c:pt>
                <c:pt idx="40227">
                  <c:v>95.04</c:v>
                </c:pt>
                <c:pt idx="40228">
                  <c:v>111.39</c:v>
                </c:pt>
                <c:pt idx="40229">
                  <c:v>108.37</c:v>
                </c:pt>
                <c:pt idx="40230">
                  <c:v>106.77</c:v>
                </c:pt>
                <c:pt idx="40231">
                  <c:v>107.11</c:v>
                </c:pt>
                <c:pt idx="40232">
                  <c:v>110</c:v>
                </c:pt>
                <c:pt idx="40233">
                  <c:v>115.15</c:v>
                </c:pt>
                <c:pt idx="40234">
                  <c:v>113.52</c:v>
                </c:pt>
                <c:pt idx="40235">
                  <c:v>108.03</c:v>
                </c:pt>
                <c:pt idx="40236">
                  <c:v>97.16</c:v>
                </c:pt>
                <c:pt idx="40237">
                  <c:v>107.17</c:v>
                </c:pt>
                <c:pt idx="40238">
                  <c:v>109.68</c:v>
                </c:pt>
                <c:pt idx="40239">
                  <c:v>102.12</c:v>
                </c:pt>
                <c:pt idx="40240">
                  <c:v>102.8</c:v>
                </c:pt>
                <c:pt idx="40241">
                  <c:v>106.15</c:v>
                </c:pt>
                <c:pt idx="40242">
                  <c:v>100.96</c:v>
                </c:pt>
                <c:pt idx="40243">
                  <c:v>101.63</c:v>
                </c:pt>
                <c:pt idx="40244">
                  <c:v>103.61</c:v>
                </c:pt>
                <c:pt idx="40245">
                  <c:v>105.24</c:v>
                </c:pt>
                <c:pt idx="40246">
                  <c:v>106.99</c:v>
                </c:pt>
                <c:pt idx="40247">
                  <c:v>107.99</c:v>
                </c:pt>
                <c:pt idx="40248">
                  <c:v>108.94</c:v>
                </c:pt>
                <c:pt idx="40249">
                  <c:v>102.39</c:v>
                </c:pt>
                <c:pt idx="40250">
                  <c:v>101.13</c:v>
                </c:pt>
                <c:pt idx="40251">
                  <c:v>101.94</c:v>
                </c:pt>
                <c:pt idx="40252">
                  <c:v>102.94</c:v>
                </c:pt>
                <c:pt idx="40253">
                  <c:v>101.53</c:v>
                </c:pt>
                <c:pt idx="40254">
                  <c:v>89.89</c:v>
                </c:pt>
                <c:pt idx="40255">
                  <c:v>100.58</c:v>
                </c:pt>
                <c:pt idx="40256">
                  <c:v>105.3</c:v>
                </c:pt>
                <c:pt idx="40257">
                  <c:v>106.52</c:v>
                </c:pt>
                <c:pt idx="40258">
                  <c:v>106.36</c:v>
                </c:pt>
                <c:pt idx="40259">
                  <c:v>103.77</c:v>
                </c:pt>
                <c:pt idx="40260">
                  <c:v>104.46</c:v>
                </c:pt>
                <c:pt idx="40261">
                  <c:v>102.31</c:v>
                </c:pt>
                <c:pt idx="40262">
                  <c:v>84.39</c:v>
                </c:pt>
                <c:pt idx="40263">
                  <c:v>86.41</c:v>
                </c:pt>
                <c:pt idx="40264">
                  <c:v>88.95</c:v>
                </c:pt>
                <c:pt idx="40265">
                  <c:v>109.45</c:v>
                </c:pt>
                <c:pt idx="40266">
                  <c:v>116.8</c:v>
                </c:pt>
                <c:pt idx="40267">
                  <c:v>117.82</c:v>
                </c:pt>
                <c:pt idx="40268">
                  <c:v>121.34</c:v>
                </c:pt>
                <c:pt idx="40269">
                  <c:v>123.24</c:v>
                </c:pt>
                <c:pt idx="40270">
                  <c:v>120.43</c:v>
                </c:pt>
                <c:pt idx="40271">
                  <c:v>119.33</c:v>
                </c:pt>
                <c:pt idx="40272">
                  <c:v>121.16</c:v>
                </c:pt>
                <c:pt idx="40273">
                  <c:v>122.89</c:v>
                </c:pt>
                <c:pt idx="40274">
                  <c:v>123.05</c:v>
                </c:pt>
                <c:pt idx="40275">
                  <c:v>121.34</c:v>
                </c:pt>
                <c:pt idx="40276">
                  <c:v>119.86</c:v>
                </c:pt>
                <c:pt idx="40277">
                  <c:v>118.88</c:v>
                </c:pt>
                <c:pt idx="40278">
                  <c:v>113.1</c:v>
                </c:pt>
                <c:pt idx="40279">
                  <c:v>113.89</c:v>
                </c:pt>
                <c:pt idx="40280">
                  <c:v>110.39</c:v>
                </c:pt>
                <c:pt idx="40281">
                  <c:v>112.28</c:v>
                </c:pt>
                <c:pt idx="40282">
                  <c:v>113.54</c:v>
                </c:pt>
                <c:pt idx="40283">
                  <c:v>107.64</c:v>
                </c:pt>
                <c:pt idx="40284">
                  <c:v>106.56</c:v>
                </c:pt>
                <c:pt idx="40285">
                  <c:v>104.83</c:v>
                </c:pt>
                <c:pt idx="40286">
                  <c:v>105.58</c:v>
                </c:pt>
                <c:pt idx="40287">
                  <c:v>106.68</c:v>
                </c:pt>
                <c:pt idx="40288">
                  <c:v>108.07</c:v>
                </c:pt>
                <c:pt idx="40289">
                  <c:v>108.66</c:v>
                </c:pt>
                <c:pt idx="40290">
                  <c:v>109.9</c:v>
                </c:pt>
                <c:pt idx="40291">
                  <c:v>111.55</c:v>
                </c:pt>
                <c:pt idx="40292">
                  <c:v>108.76</c:v>
                </c:pt>
                <c:pt idx="40293">
                  <c:v>107.23</c:v>
                </c:pt>
                <c:pt idx="40294">
                  <c:v>100.64</c:v>
                </c:pt>
                <c:pt idx="40295">
                  <c:v>98.15</c:v>
                </c:pt>
                <c:pt idx="40296">
                  <c:v>96.46</c:v>
                </c:pt>
                <c:pt idx="40297">
                  <c:v>98.93</c:v>
                </c:pt>
                <c:pt idx="40298">
                  <c:v>97.66</c:v>
                </c:pt>
                <c:pt idx="40299">
                  <c:v>94.83</c:v>
                </c:pt>
                <c:pt idx="40300">
                  <c:v>96.24</c:v>
                </c:pt>
                <c:pt idx="40301">
                  <c:v>97.62</c:v>
                </c:pt>
                <c:pt idx="40302">
                  <c:v>99.17</c:v>
                </c:pt>
                <c:pt idx="40303">
                  <c:v>100.37</c:v>
                </c:pt>
                <c:pt idx="40304">
                  <c:v>96.59</c:v>
                </c:pt>
                <c:pt idx="40305">
                  <c:v>89.62</c:v>
                </c:pt>
                <c:pt idx="40306">
                  <c:v>93.04</c:v>
                </c:pt>
                <c:pt idx="40307">
                  <c:v>98.21</c:v>
                </c:pt>
                <c:pt idx="40308">
                  <c:v>94.85</c:v>
                </c:pt>
                <c:pt idx="40309">
                  <c:v>94.2</c:v>
                </c:pt>
                <c:pt idx="40310">
                  <c:v>91.09</c:v>
                </c:pt>
                <c:pt idx="40311">
                  <c:v>88.91</c:v>
                </c:pt>
                <c:pt idx="40312">
                  <c:v>95.22</c:v>
                </c:pt>
                <c:pt idx="40313">
                  <c:v>97.64</c:v>
                </c:pt>
                <c:pt idx="40314">
                  <c:v>99.15</c:v>
                </c:pt>
                <c:pt idx="40315">
                  <c:v>100.15</c:v>
                </c:pt>
                <c:pt idx="40316">
                  <c:v>102.04</c:v>
                </c:pt>
                <c:pt idx="40317">
                  <c:v>101.53</c:v>
                </c:pt>
                <c:pt idx="40318">
                  <c:v>102.25</c:v>
                </c:pt>
                <c:pt idx="40319">
                  <c:v>103.45</c:v>
                </c:pt>
                <c:pt idx="40320">
                  <c:v>104.16</c:v>
                </c:pt>
                <c:pt idx="40321">
                  <c:v>104.93</c:v>
                </c:pt>
                <c:pt idx="40322">
                  <c:v>108.9</c:v>
                </c:pt>
                <c:pt idx="40323">
                  <c:v>110.21</c:v>
                </c:pt>
                <c:pt idx="40324">
                  <c:v>114.97</c:v>
                </c:pt>
                <c:pt idx="40325">
                  <c:v>115.7</c:v>
                </c:pt>
                <c:pt idx="40326">
                  <c:v>115.54</c:v>
                </c:pt>
                <c:pt idx="40327">
                  <c:v>118.68</c:v>
                </c:pt>
                <c:pt idx="40328">
                  <c:v>118.9</c:v>
                </c:pt>
                <c:pt idx="40329">
                  <c:v>118.9</c:v>
                </c:pt>
                <c:pt idx="40330">
                  <c:v>120.06</c:v>
                </c:pt>
                <c:pt idx="40331">
                  <c:v>119.49</c:v>
                </c:pt>
                <c:pt idx="40332">
                  <c:v>119.25</c:v>
                </c:pt>
                <c:pt idx="40333">
                  <c:v>115.19</c:v>
                </c:pt>
                <c:pt idx="40334">
                  <c:v>112.81</c:v>
                </c:pt>
                <c:pt idx="40335">
                  <c:v>114.85</c:v>
                </c:pt>
                <c:pt idx="40336">
                  <c:v>111.26</c:v>
                </c:pt>
                <c:pt idx="40337">
                  <c:v>100.94</c:v>
                </c:pt>
                <c:pt idx="40338">
                  <c:v>111.04</c:v>
                </c:pt>
                <c:pt idx="40339">
                  <c:v>107.27</c:v>
                </c:pt>
                <c:pt idx="40340">
                  <c:v>102.96</c:v>
                </c:pt>
                <c:pt idx="40341">
                  <c:v>103.12</c:v>
                </c:pt>
                <c:pt idx="40342">
                  <c:v>106.46</c:v>
                </c:pt>
                <c:pt idx="40343">
                  <c:v>108.31</c:v>
                </c:pt>
                <c:pt idx="40344">
                  <c:v>110</c:v>
                </c:pt>
                <c:pt idx="40345">
                  <c:v>104.2</c:v>
                </c:pt>
                <c:pt idx="40346">
                  <c:v>105.4</c:v>
                </c:pt>
                <c:pt idx="40347">
                  <c:v>87.55</c:v>
                </c:pt>
                <c:pt idx="40348">
                  <c:v>97.01</c:v>
                </c:pt>
                <c:pt idx="40349">
                  <c:v>92.9</c:v>
                </c:pt>
                <c:pt idx="40350">
                  <c:v>94.73</c:v>
                </c:pt>
                <c:pt idx="40351">
                  <c:v>94.26</c:v>
                </c:pt>
                <c:pt idx="40352">
                  <c:v>90.09</c:v>
                </c:pt>
                <c:pt idx="40353">
                  <c:v>88.32</c:v>
                </c:pt>
                <c:pt idx="40354">
                  <c:v>95.04</c:v>
                </c:pt>
                <c:pt idx="40355">
                  <c:v>103.47</c:v>
                </c:pt>
                <c:pt idx="40356">
                  <c:v>101.13</c:v>
                </c:pt>
                <c:pt idx="40357">
                  <c:v>101.78</c:v>
                </c:pt>
                <c:pt idx="40358">
                  <c:v>97.54</c:v>
                </c:pt>
                <c:pt idx="40359">
                  <c:v>98.58</c:v>
                </c:pt>
                <c:pt idx="40360">
                  <c:v>95.55</c:v>
                </c:pt>
                <c:pt idx="40361">
                  <c:v>98.72</c:v>
                </c:pt>
                <c:pt idx="40362">
                  <c:v>97.2</c:v>
                </c:pt>
                <c:pt idx="40363">
                  <c:v>93.43</c:v>
                </c:pt>
                <c:pt idx="40364">
                  <c:v>94.28</c:v>
                </c:pt>
                <c:pt idx="40365">
                  <c:v>97.03</c:v>
                </c:pt>
                <c:pt idx="40366">
                  <c:v>98.32</c:v>
                </c:pt>
                <c:pt idx="40367">
                  <c:v>98.76</c:v>
                </c:pt>
                <c:pt idx="40368">
                  <c:v>99.35</c:v>
                </c:pt>
                <c:pt idx="40369">
                  <c:v>97.6</c:v>
                </c:pt>
                <c:pt idx="40370">
                  <c:v>97.93</c:v>
                </c:pt>
                <c:pt idx="40371">
                  <c:v>98.11</c:v>
                </c:pt>
                <c:pt idx="40372">
                  <c:v>94.59</c:v>
                </c:pt>
                <c:pt idx="40373">
                  <c:v>93.61</c:v>
                </c:pt>
                <c:pt idx="40374">
                  <c:v>92.13</c:v>
                </c:pt>
                <c:pt idx="40375">
                  <c:v>91.94</c:v>
                </c:pt>
                <c:pt idx="40376">
                  <c:v>90.58</c:v>
                </c:pt>
                <c:pt idx="40377">
                  <c:v>88.14</c:v>
                </c:pt>
                <c:pt idx="40378">
                  <c:v>76.63</c:v>
                </c:pt>
                <c:pt idx="40379">
                  <c:v>66.94</c:v>
                </c:pt>
                <c:pt idx="40380">
                  <c:v>74.37</c:v>
                </c:pt>
                <c:pt idx="40381">
                  <c:v>77.81</c:v>
                </c:pt>
                <c:pt idx="40382">
                  <c:v>78.75</c:v>
                </c:pt>
                <c:pt idx="40383">
                  <c:v>75.349999999999994</c:v>
                </c:pt>
                <c:pt idx="40384">
                  <c:v>73.42</c:v>
                </c:pt>
                <c:pt idx="40385">
                  <c:v>77.2</c:v>
                </c:pt>
                <c:pt idx="40386">
                  <c:v>70.53</c:v>
                </c:pt>
                <c:pt idx="40387">
                  <c:v>84.88</c:v>
                </c:pt>
                <c:pt idx="40388">
                  <c:v>96.42</c:v>
                </c:pt>
                <c:pt idx="40389">
                  <c:v>101</c:v>
                </c:pt>
                <c:pt idx="40390">
                  <c:v>100.51</c:v>
                </c:pt>
                <c:pt idx="40391">
                  <c:v>103.3</c:v>
                </c:pt>
                <c:pt idx="40392">
                  <c:v>92.53</c:v>
                </c:pt>
                <c:pt idx="40393">
                  <c:v>94.31</c:v>
                </c:pt>
                <c:pt idx="40394">
                  <c:v>97.09</c:v>
                </c:pt>
                <c:pt idx="40395">
                  <c:v>97.95</c:v>
                </c:pt>
                <c:pt idx="40396">
                  <c:v>98.56</c:v>
                </c:pt>
                <c:pt idx="40397">
                  <c:v>96.67</c:v>
                </c:pt>
                <c:pt idx="40398">
                  <c:v>96.71</c:v>
                </c:pt>
                <c:pt idx="40399">
                  <c:v>97.3</c:v>
                </c:pt>
                <c:pt idx="40400">
                  <c:v>98.13</c:v>
                </c:pt>
                <c:pt idx="40401">
                  <c:v>97.66</c:v>
                </c:pt>
                <c:pt idx="40402">
                  <c:v>96.02</c:v>
                </c:pt>
                <c:pt idx="40403">
                  <c:v>92.02</c:v>
                </c:pt>
                <c:pt idx="40404">
                  <c:v>94.35</c:v>
                </c:pt>
                <c:pt idx="40405">
                  <c:v>99.76</c:v>
                </c:pt>
                <c:pt idx="40406">
                  <c:v>101.72</c:v>
                </c:pt>
                <c:pt idx="40407">
                  <c:v>104.65</c:v>
                </c:pt>
                <c:pt idx="40408">
                  <c:v>103.89</c:v>
                </c:pt>
                <c:pt idx="40409">
                  <c:v>103.79</c:v>
                </c:pt>
                <c:pt idx="40410">
                  <c:v>101.96</c:v>
                </c:pt>
                <c:pt idx="40411">
                  <c:v>102.06</c:v>
                </c:pt>
                <c:pt idx="40412">
                  <c:v>102.61</c:v>
                </c:pt>
                <c:pt idx="40413">
                  <c:v>102.86</c:v>
                </c:pt>
                <c:pt idx="40414">
                  <c:v>103.37</c:v>
                </c:pt>
                <c:pt idx="40415">
                  <c:v>103.96</c:v>
                </c:pt>
                <c:pt idx="40416">
                  <c:v>98.11</c:v>
                </c:pt>
                <c:pt idx="40417">
                  <c:v>104.97</c:v>
                </c:pt>
                <c:pt idx="40418">
                  <c:v>96.85</c:v>
                </c:pt>
                <c:pt idx="40419">
                  <c:v>81.8</c:v>
                </c:pt>
                <c:pt idx="40420">
                  <c:v>78.63</c:v>
                </c:pt>
                <c:pt idx="40421">
                  <c:v>83.76</c:v>
                </c:pt>
                <c:pt idx="40422">
                  <c:v>98.13</c:v>
                </c:pt>
                <c:pt idx="40423">
                  <c:v>97.01</c:v>
                </c:pt>
                <c:pt idx="40424">
                  <c:v>97.3</c:v>
                </c:pt>
                <c:pt idx="40425">
                  <c:v>97.97</c:v>
                </c:pt>
                <c:pt idx="40426">
                  <c:v>99.92</c:v>
                </c:pt>
                <c:pt idx="40427">
                  <c:v>102.57</c:v>
                </c:pt>
                <c:pt idx="40428">
                  <c:v>91.66</c:v>
                </c:pt>
                <c:pt idx="40429">
                  <c:v>101.33</c:v>
                </c:pt>
                <c:pt idx="40430">
                  <c:v>100.88</c:v>
                </c:pt>
                <c:pt idx="40431">
                  <c:v>103.94</c:v>
                </c:pt>
                <c:pt idx="40432">
                  <c:v>105.6</c:v>
                </c:pt>
                <c:pt idx="40433">
                  <c:v>107.34</c:v>
                </c:pt>
                <c:pt idx="40434">
                  <c:v>109.25</c:v>
                </c:pt>
                <c:pt idx="40435">
                  <c:v>102.98</c:v>
                </c:pt>
                <c:pt idx="40436">
                  <c:v>96.87</c:v>
                </c:pt>
                <c:pt idx="40437">
                  <c:v>99.17</c:v>
                </c:pt>
                <c:pt idx="40438">
                  <c:v>103.67</c:v>
                </c:pt>
                <c:pt idx="40439">
                  <c:v>104.42</c:v>
                </c:pt>
                <c:pt idx="40440">
                  <c:v>105.01</c:v>
                </c:pt>
                <c:pt idx="40441">
                  <c:v>105.56</c:v>
                </c:pt>
                <c:pt idx="40442">
                  <c:v>105.97</c:v>
                </c:pt>
                <c:pt idx="40443">
                  <c:v>106.68</c:v>
                </c:pt>
                <c:pt idx="40444">
                  <c:v>107.76</c:v>
                </c:pt>
                <c:pt idx="40445">
                  <c:v>108.01</c:v>
                </c:pt>
                <c:pt idx="40446">
                  <c:v>108.39</c:v>
                </c:pt>
                <c:pt idx="40447">
                  <c:v>101.84</c:v>
                </c:pt>
                <c:pt idx="40448">
                  <c:v>108.35</c:v>
                </c:pt>
                <c:pt idx="40449">
                  <c:v>111.86</c:v>
                </c:pt>
                <c:pt idx="40450">
                  <c:v>113.5</c:v>
                </c:pt>
                <c:pt idx="40451">
                  <c:v>114.58</c:v>
                </c:pt>
                <c:pt idx="40452">
                  <c:v>105.46</c:v>
                </c:pt>
                <c:pt idx="40453">
                  <c:v>107.13</c:v>
                </c:pt>
                <c:pt idx="40454">
                  <c:v>110.27</c:v>
                </c:pt>
                <c:pt idx="40455">
                  <c:v>108.74</c:v>
                </c:pt>
                <c:pt idx="40456">
                  <c:v>109.39</c:v>
                </c:pt>
                <c:pt idx="40457">
                  <c:v>110.53</c:v>
                </c:pt>
                <c:pt idx="40458">
                  <c:v>108.52</c:v>
                </c:pt>
                <c:pt idx="40459">
                  <c:v>100.39</c:v>
                </c:pt>
                <c:pt idx="40460">
                  <c:v>100.94</c:v>
                </c:pt>
                <c:pt idx="40461">
                  <c:v>109.64</c:v>
                </c:pt>
                <c:pt idx="40462">
                  <c:v>110.23</c:v>
                </c:pt>
                <c:pt idx="40463">
                  <c:v>108.84</c:v>
                </c:pt>
                <c:pt idx="40464">
                  <c:v>109.11</c:v>
                </c:pt>
                <c:pt idx="40465">
                  <c:v>107.74</c:v>
                </c:pt>
                <c:pt idx="40466">
                  <c:v>106.44</c:v>
                </c:pt>
                <c:pt idx="40467">
                  <c:v>98.25</c:v>
                </c:pt>
                <c:pt idx="40468">
                  <c:v>99.46</c:v>
                </c:pt>
                <c:pt idx="40469">
                  <c:v>100.33</c:v>
                </c:pt>
                <c:pt idx="40470">
                  <c:v>82.35</c:v>
                </c:pt>
                <c:pt idx="40471">
                  <c:v>75.760000000000005</c:v>
                </c:pt>
                <c:pt idx="40472">
                  <c:v>62.89</c:v>
                </c:pt>
                <c:pt idx="40473">
                  <c:v>83.68</c:v>
                </c:pt>
                <c:pt idx="40474">
                  <c:v>102.92</c:v>
                </c:pt>
                <c:pt idx="40475">
                  <c:v>101.84</c:v>
                </c:pt>
                <c:pt idx="40476">
                  <c:v>108.09</c:v>
                </c:pt>
                <c:pt idx="40477">
                  <c:v>109.25</c:v>
                </c:pt>
                <c:pt idx="40478">
                  <c:v>108.96</c:v>
                </c:pt>
                <c:pt idx="40479">
                  <c:v>111.33</c:v>
                </c:pt>
                <c:pt idx="40480">
                  <c:v>112.28</c:v>
                </c:pt>
                <c:pt idx="40481">
                  <c:v>112.85</c:v>
                </c:pt>
                <c:pt idx="40482">
                  <c:v>115.19</c:v>
                </c:pt>
                <c:pt idx="40483">
                  <c:v>118.23</c:v>
                </c:pt>
                <c:pt idx="40484">
                  <c:v>119.02</c:v>
                </c:pt>
                <c:pt idx="40485">
                  <c:v>117.7</c:v>
                </c:pt>
                <c:pt idx="40486">
                  <c:v>117.13</c:v>
                </c:pt>
                <c:pt idx="40487">
                  <c:v>112.79</c:v>
                </c:pt>
                <c:pt idx="40488">
                  <c:v>112.02</c:v>
                </c:pt>
                <c:pt idx="40489">
                  <c:v>111.22</c:v>
                </c:pt>
                <c:pt idx="40490">
                  <c:v>112.75</c:v>
                </c:pt>
                <c:pt idx="40491">
                  <c:v>115.91</c:v>
                </c:pt>
                <c:pt idx="40492">
                  <c:v>117.62</c:v>
                </c:pt>
                <c:pt idx="40493">
                  <c:v>123.54</c:v>
                </c:pt>
                <c:pt idx="40494">
                  <c:v>124.82</c:v>
                </c:pt>
                <c:pt idx="40495">
                  <c:v>120.26</c:v>
                </c:pt>
                <c:pt idx="40496">
                  <c:v>116.9</c:v>
                </c:pt>
                <c:pt idx="40497">
                  <c:v>117.68</c:v>
                </c:pt>
                <c:pt idx="40498">
                  <c:v>113.87</c:v>
                </c:pt>
                <c:pt idx="40499">
                  <c:v>102.35</c:v>
                </c:pt>
                <c:pt idx="40500">
                  <c:v>89.52</c:v>
                </c:pt>
                <c:pt idx="40501">
                  <c:v>88.14</c:v>
                </c:pt>
                <c:pt idx="40502">
                  <c:v>97.97</c:v>
                </c:pt>
                <c:pt idx="40503">
                  <c:v>86.89</c:v>
                </c:pt>
                <c:pt idx="40504">
                  <c:v>76.39</c:v>
                </c:pt>
                <c:pt idx="40505">
                  <c:v>85.51</c:v>
                </c:pt>
                <c:pt idx="40506">
                  <c:v>92.55</c:v>
                </c:pt>
                <c:pt idx="40507">
                  <c:v>104.81</c:v>
                </c:pt>
                <c:pt idx="40508">
                  <c:v>105.32</c:v>
                </c:pt>
                <c:pt idx="40509">
                  <c:v>94</c:v>
                </c:pt>
                <c:pt idx="40510">
                  <c:v>91.19</c:v>
                </c:pt>
                <c:pt idx="40511">
                  <c:v>92.66</c:v>
                </c:pt>
                <c:pt idx="40512">
                  <c:v>89.91</c:v>
                </c:pt>
                <c:pt idx="40513">
                  <c:v>83.39</c:v>
                </c:pt>
                <c:pt idx="40514">
                  <c:v>83.76</c:v>
                </c:pt>
                <c:pt idx="40515">
                  <c:v>84.49</c:v>
                </c:pt>
                <c:pt idx="40516">
                  <c:v>84.92</c:v>
                </c:pt>
                <c:pt idx="40517">
                  <c:v>85.51</c:v>
                </c:pt>
                <c:pt idx="40518">
                  <c:v>85.92</c:v>
                </c:pt>
                <c:pt idx="40519">
                  <c:v>85.9</c:v>
                </c:pt>
                <c:pt idx="40520">
                  <c:v>90.07</c:v>
                </c:pt>
                <c:pt idx="40521">
                  <c:v>106.85</c:v>
                </c:pt>
                <c:pt idx="40522">
                  <c:v>94.33</c:v>
                </c:pt>
                <c:pt idx="40523">
                  <c:v>100.68</c:v>
                </c:pt>
                <c:pt idx="40524">
                  <c:v>102.57</c:v>
                </c:pt>
                <c:pt idx="40525">
                  <c:v>102.71</c:v>
                </c:pt>
                <c:pt idx="40526">
                  <c:v>102.69</c:v>
                </c:pt>
                <c:pt idx="40527">
                  <c:v>102.63</c:v>
                </c:pt>
                <c:pt idx="40528">
                  <c:v>102.59</c:v>
                </c:pt>
                <c:pt idx="40529">
                  <c:v>101.92</c:v>
                </c:pt>
                <c:pt idx="40530">
                  <c:v>76.8</c:v>
                </c:pt>
                <c:pt idx="40531">
                  <c:v>76.59</c:v>
                </c:pt>
                <c:pt idx="40532">
                  <c:v>76.27</c:v>
                </c:pt>
                <c:pt idx="40533">
                  <c:v>75.959999999999994</c:v>
                </c:pt>
                <c:pt idx="40534">
                  <c:v>75.64</c:v>
                </c:pt>
                <c:pt idx="40535">
                  <c:v>75.489999999999995</c:v>
                </c:pt>
                <c:pt idx="40536">
                  <c:v>75.489999999999995</c:v>
                </c:pt>
                <c:pt idx="40537">
                  <c:v>75.86</c:v>
                </c:pt>
                <c:pt idx="40538">
                  <c:v>66.430000000000007</c:v>
                </c:pt>
                <c:pt idx="40539">
                  <c:v>63.3</c:v>
                </c:pt>
                <c:pt idx="40540">
                  <c:v>62.59</c:v>
                </c:pt>
                <c:pt idx="40541">
                  <c:v>51.04</c:v>
                </c:pt>
                <c:pt idx="40542">
                  <c:v>60.35</c:v>
                </c:pt>
                <c:pt idx="40543">
                  <c:v>78.55</c:v>
                </c:pt>
                <c:pt idx="40544">
                  <c:v>75.59</c:v>
                </c:pt>
                <c:pt idx="40545">
                  <c:v>76.510000000000005</c:v>
                </c:pt>
                <c:pt idx="40546">
                  <c:v>81.5</c:v>
                </c:pt>
                <c:pt idx="40547">
                  <c:v>92.74</c:v>
                </c:pt>
                <c:pt idx="40548">
                  <c:v>83.7</c:v>
                </c:pt>
                <c:pt idx="40549">
                  <c:v>79.040000000000006</c:v>
                </c:pt>
                <c:pt idx="40550">
                  <c:v>79.69</c:v>
                </c:pt>
                <c:pt idx="40551">
                  <c:v>81.25</c:v>
                </c:pt>
                <c:pt idx="40552">
                  <c:v>82.7</c:v>
                </c:pt>
                <c:pt idx="40553">
                  <c:v>97.91</c:v>
                </c:pt>
                <c:pt idx="40554">
                  <c:v>110.88</c:v>
                </c:pt>
                <c:pt idx="40555">
                  <c:v>109.62</c:v>
                </c:pt>
                <c:pt idx="40556">
                  <c:v>95.06</c:v>
                </c:pt>
                <c:pt idx="40557">
                  <c:v>100.35</c:v>
                </c:pt>
                <c:pt idx="40558">
                  <c:v>99.82</c:v>
                </c:pt>
                <c:pt idx="40559">
                  <c:v>100.66</c:v>
                </c:pt>
                <c:pt idx="40560">
                  <c:v>99.21</c:v>
                </c:pt>
                <c:pt idx="40561">
                  <c:v>85</c:v>
                </c:pt>
                <c:pt idx="40562">
                  <c:v>79.2</c:v>
                </c:pt>
                <c:pt idx="40563">
                  <c:v>93.94</c:v>
                </c:pt>
                <c:pt idx="40564">
                  <c:v>86.59</c:v>
                </c:pt>
                <c:pt idx="40565">
                  <c:v>86.61</c:v>
                </c:pt>
                <c:pt idx="40566">
                  <c:v>87.16</c:v>
                </c:pt>
                <c:pt idx="40567">
                  <c:v>87.57</c:v>
                </c:pt>
                <c:pt idx="40568">
                  <c:v>88.75</c:v>
                </c:pt>
                <c:pt idx="40569">
                  <c:v>94.16</c:v>
                </c:pt>
                <c:pt idx="40570">
                  <c:v>97.68</c:v>
                </c:pt>
                <c:pt idx="40571">
                  <c:v>90.76</c:v>
                </c:pt>
                <c:pt idx="40572">
                  <c:v>89.74</c:v>
                </c:pt>
                <c:pt idx="40573">
                  <c:v>90.44</c:v>
                </c:pt>
                <c:pt idx="40574">
                  <c:v>91.54</c:v>
                </c:pt>
                <c:pt idx="40575">
                  <c:v>92.53</c:v>
                </c:pt>
                <c:pt idx="40576">
                  <c:v>93.55</c:v>
                </c:pt>
                <c:pt idx="40577">
                  <c:v>93.96</c:v>
                </c:pt>
                <c:pt idx="40578">
                  <c:v>94.79</c:v>
                </c:pt>
                <c:pt idx="40579">
                  <c:v>95.16</c:v>
                </c:pt>
                <c:pt idx="40580">
                  <c:v>95.63</c:v>
                </c:pt>
                <c:pt idx="40581">
                  <c:v>96.12</c:v>
                </c:pt>
                <c:pt idx="40582">
                  <c:v>96.59</c:v>
                </c:pt>
                <c:pt idx="40583">
                  <c:v>97.09</c:v>
                </c:pt>
                <c:pt idx="40584">
                  <c:v>97.73</c:v>
                </c:pt>
                <c:pt idx="40585">
                  <c:v>97.77</c:v>
                </c:pt>
                <c:pt idx="40586">
                  <c:v>97.71</c:v>
                </c:pt>
                <c:pt idx="40587">
                  <c:v>97.42</c:v>
                </c:pt>
                <c:pt idx="40588">
                  <c:v>97.07</c:v>
                </c:pt>
                <c:pt idx="40589">
                  <c:v>99.48</c:v>
                </c:pt>
                <c:pt idx="40590">
                  <c:v>92.88</c:v>
                </c:pt>
                <c:pt idx="40591">
                  <c:v>95.06</c:v>
                </c:pt>
                <c:pt idx="40592">
                  <c:v>97.07</c:v>
                </c:pt>
                <c:pt idx="40593">
                  <c:v>97.71</c:v>
                </c:pt>
                <c:pt idx="40594">
                  <c:v>98.93</c:v>
                </c:pt>
                <c:pt idx="40595">
                  <c:v>94.49</c:v>
                </c:pt>
                <c:pt idx="40596">
                  <c:v>94.65</c:v>
                </c:pt>
                <c:pt idx="40597">
                  <c:v>98.7</c:v>
                </c:pt>
                <c:pt idx="40598">
                  <c:v>106.79</c:v>
                </c:pt>
                <c:pt idx="40599">
                  <c:v>108.09</c:v>
                </c:pt>
                <c:pt idx="40600">
                  <c:v>108.94</c:v>
                </c:pt>
                <c:pt idx="40601">
                  <c:v>106.7</c:v>
                </c:pt>
                <c:pt idx="40602">
                  <c:v>106.09</c:v>
                </c:pt>
                <c:pt idx="40603">
                  <c:v>102.71</c:v>
                </c:pt>
                <c:pt idx="40604">
                  <c:v>104.57</c:v>
                </c:pt>
                <c:pt idx="40605">
                  <c:v>105.79</c:v>
                </c:pt>
                <c:pt idx="40606">
                  <c:v>111.55</c:v>
                </c:pt>
                <c:pt idx="40607">
                  <c:v>107.97</c:v>
                </c:pt>
                <c:pt idx="40608">
                  <c:v>102.04</c:v>
                </c:pt>
                <c:pt idx="40609">
                  <c:v>103.59</c:v>
                </c:pt>
                <c:pt idx="40610">
                  <c:v>105.03</c:v>
                </c:pt>
                <c:pt idx="40611">
                  <c:v>106.15</c:v>
                </c:pt>
                <c:pt idx="40612">
                  <c:v>107.36</c:v>
                </c:pt>
                <c:pt idx="40613">
                  <c:v>107.19</c:v>
                </c:pt>
                <c:pt idx="40614">
                  <c:v>107.23</c:v>
                </c:pt>
                <c:pt idx="40615">
                  <c:v>112.14</c:v>
                </c:pt>
                <c:pt idx="40616">
                  <c:v>115.07</c:v>
                </c:pt>
                <c:pt idx="40617">
                  <c:v>108.9</c:v>
                </c:pt>
                <c:pt idx="40618">
                  <c:v>120.32</c:v>
                </c:pt>
                <c:pt idx="40619">
                  <c:v>117.82</c:v>
                </c:pt>
                <c:pt idx="40620">
                  <c:v>115.83</c:v>
                </c:pt>
                <c:pt idx="40621">
                  <c:v>117.19</c:v>
                </c:pt>
                <c:pt idx="40622">
                  <c:v>118</c:v>
                </c:pt>
                <c:pt idx="40623">
                  <c:v>108.19</c:v>
                </c:pt>
                <c:pt idx="40624">
                  <c:v>106.26</c:v>
                </c:pt>
                <c:pt idx="40625">
                  <c:v>106.05</c:v>
                </c:pt>
                <c:pt idx="40626">
                  <c:v>106.89</c:v>
                </c:pt>
                <c:pt idx="40627">
                  <c:v>107.48</c:v>
                </c:pt>
                <c:pt idx="40628">
                  <c:v>101.51</c:v>
                </c:pt>
                <c:pt idx="40629">
                  <c:v>97.99</c:v>
                </c:pt>
                <c:pt idx="40630">
                  <c:v>103.57</c:v>
                </c:pt>
                <c:pt idx="40631">
                  <c:v>100.88</c:v>
                </c:pt>
                <c:pt idx="40632">
                  <c:v>100.9</c:v>
                </c:pt>
                <c:pt idx="40633">
                  <c:v>101.84</c:v>
                </c:pt>
                <c:pt idx="40634">
                  <c:v>104.1</c:v>
                </c:pt>
                <c:pt idx="40635">
                  <c:v>102.9</c:v>
                </c:pt>
                <c:pt idx="40636">
                  <c:v>103.47</c:v>
                </c:pt>
                <c:pt idx="40637">
                  <c:v>104.06</c:v>
                </c:pt>
                <c:pt idx="40638">
                  <c:v>104.55</c:v>
                </c:pt>
                <c:pt idx="40639">
                  <c:v>96.99</c:v>
                </c:pt>
                <c:pt idx="40640">
                  <c:v>100.23</c:v>
                </c:pt>
                <c:pt idx="40641">
                  <c:v>99.82</c:v>
                </c:pt>
                <c:pt idx="40642">
                  <c:v>100.7</c:v>
                </c:pt>
                <c:pt idx="40643">
                  <c:v>101.59</c:v>
                </c:pt>
                <c:pt idx="40644">
                  <c:v>102.18</c:v>
                </c:pt>
                <c:pt idx="40645">
                  <c:v>103.26</c:v>
                </c:pt>
                <c:pt idx="40646">
                  <c:v>104.34</c:v>
                </c:pt>
                <c:pt idx="40647">
                  <c:v>104.75</c:v>
                </c:pt>
                <c:pt idx="40648">
                  <c:v>105.4</c:v>
                </c:pt>
                <c:pt idx="40649">
                  <c:v>106.07</c:v>
                </c:pt>
                <c:pt idx="40650">
                  <c:v>105.75</c:v>
                </c:pt>
                <c:pt idx="40651">
                  <c:v>96.16</c:v>
                </c:pt>
                <c:pt idx="40652">
                  <c:v>101.96</c:v>
                </c:pt>
                <c:pt idx="40653">
                  <c:v>96.48</c:v>
                </c:pt>
                <c:pt idx="40654">
                  <c:v>97.16</c:v>
                </c:pt>
                <c:pt idx="40655">
                  <c:v>94.26</c:v>
                </c:pt>
                <c:pt idx="40656">
                  <c:v>96.93</c:v>
                </c:pt>
                <c:pt idx="40657">
                  <c:v>96.1</c:v>
                </c:pt>
                <c:pt idx="40658">
                  <c:v>95.79</c:v>
                </c:pt>
                <c:pt idx="40659">
                  <c:v>96.5</c:v>
                </c:pt>
                <c:pt idx="40660">
                  <c:v>93.65</c:v>
                </c:pt>
                <c:pt idx="40661">
                  <c:v>92.19</c:v>
                </c:pt>
                <c:pt idx="40662">
                  <c:v>93.94</c:v>
                </c:pt>
                <c:pt idx="40663">
                  <c:v>94.22</c:v>
                </c:pt>
                <c:pt idx="40664">
                  <c:v>91.23</c:v>
                </c:pt>
                <c:pt idx="40665">
                  <c:v>89.85</c:v>
                </c:pt>
                <c:pt idx="40666">
                  <c:v>91.6</c:v>
                </c:pt>
                <c:pt idx="40667">
                  <c:v>93.33</c:v>
                </c:pt>
                <c:pt idx="40668">
                  <c:v>84.23</c:v>
                </c:pt>
                <c:pt idx="40669">
                  <c:v>81.36</c:v>
                </c:pt>
                <c:pt idx="40670">
                  <c:v>83.19</c:v>
                </c:pt>
                <c:pt idx="40671">
                  <c:v>83.74</c:v>
                </c:pt>
                <c:pt idx="40672">
                  <c:v>85.1</c:v>
                </c:pt>
                <c:pt idx="40673">
                  <c:v>86.26</c:v>
                </c:pt>
                <c:pt idx="40674">
                  <c:v>98.66</c:v>
                </c:pt>
                <c:pt idx="40675">
                  <c:v>113.83</c:v>
                </c:pt>
                <c:pt idx="40676">
                  <c:v>112.24</c:v>
                </c:pt>
                <c:pt idx="40677">
                  <c:v>121.06</c:v>
                </c:pt>
                <c:pt idx="40678">
                  <c:v>105.5</c:v>
                </c:pt>
                <c:pt idx="40679">
                  <c:v>103.55</c:v>
                </c:pt>
                <c:pt idx="40680">
                  <c:v>105.28</c:v>
                </c:pt>
                <c:pt idx="40681">
                  <c:v>103.1</c:v>
                </c:pt>
                <c:pt idx="40682">
                  <c:v>96.95</c:v>
                </c:pt>
                <c:pt idx="40683">
                  <c:v>91.07</c:v>
                </c:pt>
                <c:pt idx="40684">
                  <c:v>91.52</c:v>
                </c:pt>
                <c:pt idx="40685">
                  <c:v>89.36</c:v>
                </c:pt>
                <c:pt idx="40686">
                  <c:v>82.25</c:v>
                </c:pt>
                <c:pt idx="40687">
                  <c:v>82.82</c:v>
                </c:pt>
                <c:pt idx="40688">
                  <c:v>75.17</c:v>
                </c:pt>
                <c:pt idx="40689">
                  <c:v>69.61</c:v>
                </c:pt>
                <c:pt idx="40690">
                  <c:v>68.61</c:v>
                </c:pt>
                <c:pt idx="40691">
                  <c:v>68.61</c:v>
                </c:pt>
                <c:pt idx="40692">
                  <c:v>75.31</c:v>
                </c:pt>
                <c:pt idx="40693">
                  <c:v>84.92</c:v>
                </c:pt>
                <c:pt idx="40694">
                  <c:v>88.5</c:v>
                </c:pt>
                <c:pt idx="40695">
                  <c:v>99.01</c:v>
                </c:pt>
                <c:pt idx="40696">
                  <c:v>93.35</c:v>
                </c:pt>
                <c:pt idx="40697">
                  <c:v>96.87</c:v>
                </c:pt>
                <c:pt idx="40698">
                  <c:v>97.75</c:v>
                </c:pt>
                <c:pt idx="40699">
                  <c:v>99.5</c:v>
                </c:pt>
                <c:pt idx="40700">
                  <c:v>97.34</c:v>
                </c:pt>
                <c:pt idx="40701">
                  <c:v>97.07</c:v>
                </c:pt>
                <c:pt idx="40702">
                  <c:v>72.760000000000005</c:v>
                </c:pt>
                <c:pt idx="40703">
                  <c:v>71.930000000000007</c:v>
                </c:pt>
                <c:pt idx="40704">
                  <c:v>72.22</c:v>
                </c:pt>
                <c:pt idx="40705">
                  <c:v>67.92</c:v>
                </c:pt>
                <c:pt idx="40706">
                  <c:v>67.569999999999993</c:v>
                </c:pt>
                <c:pt idx="40707">
                  <c:v>67.86</c:v>
                </c:pt>
                <c:pt idx="40708">
                  <c:v>68.290000000000006</c:v>
                </c:pt>
                <c:pt idx="40709">
                  <c:v>67.55</c:v>
                </c:pt>
                <c:pt idx="40710">
                  <c:v>65.819999999999993</c:v>
                </c:pt>
                <c:pt idx="40711">
                  <c:v>59.9</c:v>
                </c:pt>
                <c:pt idx="40712">
                  <c:v>65.48</c:v>
                </c:pt>
                <c:pt idx="40713">
                  <c:v>62.52</c:v>
                </c:pt>
                <c:pt idx="40714">
                  <c:v>63.91</c:v>
                </c:pt>
                <c:pt idx="40715">
                  <c:v>65.48</c:v>
                </c:pt>
                <c:pt idx="40716">
                  <c:v>67.23</c:v>
                </c:pt>
                <c:pt idx="40717">
                  <c:v>67.19</c:v>
                </c:pt>
                <c:pt idx="40718">
                  <c:v>56.03</c:v>
                </c:pt>
                <c:pt idx="40719">
                  <c:v>57.47</c:v>
                </c:pt>
                <c:pt idx="40720">
                  <c:v>59.16</c:v>
                </c:pt>
                <c:pt idx="40721">
                  <c:v>58.19</c:v>
                </c:pt>
                <c:pt idx="40722">
                  <c:v>58.47</c:v>
                </c:pt>
                <c:pt idx="40723">
                  <c:v>59.65</c:v>
                </c:pt>
                <c:pt idx="40724">
                  <c:v>60.57</c:v>
                </c:pt>
                <c:pt idx="40725">
                  <c:v>61.34</c:v>
                </c:pt>
                <c:pt idx="40726">
                  <c:v>61.69</c:v>
                </c:pt>
                <c:pt idx="40727">
                  <c:v>61.71</c:v>
                </c:pt>
                <c:pt idx="40728">
                  <c:v>65.31</c:v>
                </c:pt>
                <c:pt idx="40729">
                  <c:v>77.33</c:v>
                </c:pt>
                <c:pt idx="40730">
                  <c:v>77.260000000000005</c:v>
                </c:pt>
                <c:pt idx="40731">
                  <c:v>77.430000000000007</c:v>
                </c:pt>
                <c:pt idx="40732">
                  <c:v>81.19</c:v>
                </c:pt>
                <c:pt idx="40733">
                  <c:v>83.78</c:v>
                </c:pt>
                <c:pt idx="40734">
                  <c:v>87.02</c:v>
                </c:pt>
                <c:pt idx="40735">
                  <c:v>80.069999999999993</c:v>
                </c:pt>
                <c:pt idx="40736">
                  <c:v>77.63</c:v>
                </c:pt>
                <c:pt idx="40737">
                  <c:v>78.69</c:v>
                </c:pt>
                <c:pt idx="40738">
                  <c:v>80.05</c:v>
                </c:pt>
                <c:pt idx="40739">
                  <c:v>77.08</c:v>
                </c:pt>
                <c:pt idx="40740">
                  <c:v>77.12</c:v>
                </c:pt>
                <c:pt idx="40741">
                  <c:v>77.81</c:v>
                </c:pt>
                <c:pt idx="40742">
                  <c:v>83.7</c:v>
                </c:pt>
                <c:pt idx="40743">
                  <c:v>86.37</c:v>
                </c:pt>
                <c:pt idx="40744">
                  <c:v>86.83</c:v>
                </c:pt>
                <c:pt idx="40745">
                  <c:v>96.04</c:v>
                </c:pt>
                <c:pt idx="40746">
                  <c:v>99.13</c:v>
                </c:pt>
                <c:pt idx="40747">
                  <c:v>95.4</c:v>
                </c:pt>
                <c:pt idx="40748">
                  <c:v>85.49</c:v>
                </c:pt>
                <c:pt idx="40749">
                  <c:v>90.21</c:v>
                </c:pt>
                <c:pt idx="40750">
                  <c:v>90.97</c:v>
                </c:pt>
                <c:pt idx="40751">
                  <c:v>91.9</c:v>
                </c:pt>
                <c:pt idx="40752">
                  <c:v>92.82</c:v>
                </c:pt>
                <c:pt idx="40753">
                  <c:v>93.61</c:v>
                </c:pt>
                <c:pt idx="40754">
                  <c:v>94.16</c:v>
                </c:pt>
                <c:pt idx="40755">
                  <c:v>95.02</c:v>
                </c:pt>
                <c:pt idx="40756">
                  <c:v>93.82</c:v>
                </c:pt>
                <c:pt idx="40757">
                  <c:v>93.31</c:v>
                </c:pt>
                <c:pt idx="40758">
                  <c:v>86.22</c:v>
                </c:pt>
                <c:pt idx="40759">
                  <c:v>89.89</c:v>
                </c:pt>
                <c:pt idx="40760">
                  <c:v>90.86</c:v>
                </c:pt>
                <c:pt idx="40761">
                  <c:v>92.86</c:v>
                </c:pt>
                <c:pt idx="40762">
                  <c:v>94.47</c:v>
                </c:pt>
                <c:pt idx="40763">
                  <c:v>96.36</c:v>
                </c:pt>
                <c:pt idx="40764">
                  <c:v>98.7</c:v>
                </c:pt>
                <c:pt idx="40765">
                  <c:v>97.46</c:v>
                </c:pt>
                <c:pt idx="40766">
                  <c:v>98.99</c:v>
                </c:pt>
                <c:pt idx="40767">
                  <c:v>98.23</c:v>
                </c:pt>
                <c:pt idx="40768">
                  <c:v>99.33</c:v>
                </c:pt>
                <c:pt idx="40769">
                  <c:v>90.42</c:v>
                </c:pt>
                <c:pt idx="40770">
                  <c:v>85.61</c:v>
                </c:pt>
                <c:pt idx="40771">
                  <c:v>85.96</c:v>
                </c:pt>
                <c:pt idx="40772">
                  <c:v>86.16</c:v>
                </c:pt>
                <c:pt idx="40773">
                  <c:v>86.55</c:v>
                </c:pt>
                <c:pt idx="40774">
                  <c:v>86.96</c:v>
                </c:pt>
                <c:pt idx="40775">
                  <c:v>97.85</c:v>
                </c:pt>
                <c:pt idx="40776">
                  <c:v>103.53</c:v>
                </c:pt>
                <c:pt idx="40777">
                  <c:v>104.02</c:v>
                </c:pt>
                <c:pt idx="40778">
                  <c:v>100.33</c:v>
                </c:pt>
                <c:pt idx="40779">
                  <c:v>99.66</c:v>
                </c:pt>
                <c:pt idx="40780">
                  <c:v>96.57</c:v>
                </c:pt>
                <c:pt idx="40781">
                  <c:v>101.27</c:v>
                </c:pt>
                <c:pt idx="40782">
                  <c:v>100.78</c:v>
                </c:pt>
                <c:pt idx="40783">
                  <c:v>103.85</c:v>
                </c:pt>
                <c:pt idx="40784">
                  <c:v>105.48</c:v>
                </c:pt>
                <c:pt idx="40785">
                  <c:v>106.99</c:v>
                </c:pt>
                <c:pt idx="40786">
                  <c:v>104.38</c:v>
                </c:pt>
                <c:pt idx="40787">
                  <c:v>104.3</c:v>
                </c:pt>
                <c:pt idx="40788">
                  <c:v>104.06</c:v>
                </c:pt>
                <c:pt idx="40789">
                  <c:v>105.48</c:v>
                </c:pt>
                <c:pt idx="40790">
                  <c:v>103.41</c:v>
                </c:pt>
                <c:pt idx="40791">
                  <c:v>99.76</c:v>
                </c:pt>
                <c:pt idx="40792">
                  <c:v>91.39</c:v>
                </c:pt>
                <c:pt idx="40793">
                  <c:v>92.84</c:v>
                </c:pt>
                <c:pt idx="40794">
                  <c:v>97.93</c:v>
                </c:pt>
                <c:pt idx="40795">
                  <c:v>99.52</c:v>
                </c:pt>
                <c:pt idx="40796">
                  <c:v>95.53</c:v>
                </c:pt>
                <c:pt idx="40797">
                  <c:v>92.88</c:v>
                </c:pt>
                <c:pt idx="40798">
                  <c:v>92.43</c:v>
                </c:pt>
                <c:pt idx="40799">
                  <c:v>93.39</c:v>
                </c:pt>
                <c:pt idx="40800">
                  <c:v>96.75</c:v>
                </c:pt>
                <c:pt idx="40801">
                  <c:v>99.5</c:v>
                </c:pt>
                <c:pt idx="40802">
                  <c:v>98.8</c:v>
                </c:pt>
                <c:pt idx="40803">
                  <c:v>100.19</c:v>
                </c:pt>
                <c:pt idx="40804">
                  <c:v>101.55</c:v>
                </c:pt>
                <c:pt idx="40805">
                  <c:v>105.08</c:v>
                </c:pt>
                <c:pt idx="40806">
                  <c:v>106.56</c:v>
                </c:pt>
                <c:pt idx="40807">
                  <c:v>103.69</c:v>
                </c:pt>
                <c:pt idx="40808">
                  <c:v>104.71</c:v>
                </c:pt>
                <c:pt idx="40809">
                  <c:v>104.49</c:v>
                </c:pt>
                <c:pt idx="40810">
                  <c:v>101.17</c:v>
                </c:pt>
                <c:pt idx="40811">
                  <c:v>104.2</c:v>
                </c:pt>
                <c:pt idx="40812">
                  <c:v>105.97</c:v>
                </c:pt>
                <c:pt idx="40813">
                  <c:v>111.18</c:v>
                </c:pt>
                <c:pt idx="40814">
                  <c:v>117.13</c:v>
                </c:pt>
                <c:pt idx="40815">
                  <c:v>120</c:v>
                </c:pt>
                <c:pt idx="40816">
                  <c:v>121.2</c:v>
                </c:pt>
                <c:pt idx="40817">
                  <c:v>121.38</c:v>
                </c:pt>
                <c:pt idx="40818">
                  <c:v>121.28</c:v>
                </c:pt>
                <c:pt idx="40819">
                  <c:v>110.84</c:v>
                </c:pt>
                <c:pt idx="40820">
                  <c:v>116.58</c:v>
                </c:pt>
                <c:pt idx="40821">
                  <c:v>118.9</c:v>
                </c:pt>
                <c:pt idx="40822">
                  <c:v>119.39</c:v>
                </c:pt>
                <c:pt idx="40823">
                  <c:v>108.62</c:v>
                </c:pt>
                <c:pt idx="40824">
                  <c:v>106.11</c:v>
                </c:pt>
                <c:pt idx="40825">
                  <c:v>103.18</c:v>
                </c:pt>
                <c:pt idx="40826">
                  <c:v>105.48</c:v>
                </c:pt>
                <c:pt idx="40827">
                  <c:v>106.58</c:v>
                </c:pt>
                <c:pt idx="40828">
                  <c:v>108.46</c:v>
                </c:pt>
                <c:pt idx="40829">
                  <c:v>109.72</c:v>
                </c:pt>
                <c:pt idx="40830">
                  <c:v>110.59</c:v>
                </c:pt>
                <c:pt idx="40831">
                  <c:v>111.26</c:v>
                </c:pt>
                <c:pt idx="40832">
                  <c:v>112.2</c:v>
                </c:pt>
                <c:pt idx="40833">
                  <c:v>108.01</c:v>
                </c:pt>
                <c:pt idx="40834">
                  <c:v>108.01</c:v>
                </c:pt>
                <c:pt idx="40835">
                  <c:v>105.89</c:v>
                </c:pt>
                <c:pt idx="40836">
                  <c:v>101.63</c:v>
                </c:pt>
                <c:pt idx="40837">
                  <c:v>93.45</c:v>
                </c:pt>
                <c:pt idx="40838">
                  <c:v>82.05</c:v>
                </c:pt>
                <c:pt idx="40839">
                  <c:v>91.54</c:v>
                </c:pt>
                <c:pt idx="40840">
                  <c:v>94.77</c:v>
                </c:pt>
                <c:pt idx="40841">
                  <c:v>99.44</c:v>
                </c:pt>
                <c:pt idx="40842">
                  <c:v>94.06</c:v>
                </c:pt>
                <c:pt idx="40843">
                  <c:v>88.85</c:v>
                </c:pt>
                <c:pt idx="40844">
                  <c:v>89.85</c:v>
                </c:pt>
                <c:pt idx="40845">
                  <c:v>97.6</c:v>
                </c:pt>
                <c:pt idx="40846">
                  <c:v>99.23</c:v>
                </c:pt>
                <c:pt idx="40847">
                  <c:v>98.78</c:v>
                </c:pt>
                <c:pt idx="40848">
                  <c:v>99.01</c:v>
                </c:pt>
                <c:pt idx="40849">
                  <c:v>102.84</c:v>
                </c:pt>
                <c:pt idx="40850">
                  <c:v>102.98</c:v>
                </c:pt>
                <c:pt idx="40851">
                  <c:v>103.77</c:v>
                </c:pt>
                <c:pt idx="40852">
                  <c:v>110.39</c:v>
                </c:pt>
                <c:pt idx="40853">
                  <c:v>110.39</c:v>
                </c:pt>
                <c:pt idx="40854">
                  <c:v>104.36</c:v>
                </c:pt>
                <c:pt idx="40855">
                  <c:v>99.05</c:v>
                </c:pt>
                <c:pt idx="40856">
                  <c:v>109.11</c:v>
                </c:pt>
                <c:pt idx="40857">
                  <c:v>113.32</c:v>
                </c:pt>
                <c:pt idx="40858">
                  <c:v>114.24</c:v>
                </c:pt>
                <c:pt idx="40859">
                  <c:v>115.11</c:v>
                </c:pt>
                <c:pt idx="40860">
                  <c:v>109.62</c:v>
                </c:pt>
                <c:pt idx="40861">
                  <c:v>108.31</c:v>
                </c:pt>
                <c:pt idx="40862">
                  <c:v>102.61</c:v>
                </c:pt>
                <c:pt idx="40863">
                  <c:v>102.57</c:v>
                </c:pt>
                <c:pt idx="40864">
                  <c:v>99.44</c:v>
                </c:pt>
                <c:pt idx="40865">
                  <c:v>93.53</c:v>
                </c:pt>
                <c:pt idx="40866">
                  <c:v>100.27</c:v>
                </c:pt>
                <c:pt idx="40867">
                  <c:v>99.17</c:v>
                </c:pt>
                <c:pt idx="40868">
                  <c:v>99.9</c:v>
                </c:pt>
                <c:pt idx="40869">
                  <c:v>100.39</c:v>
                </c:pt>
                <c:pt idx="40870">
                  <c:v>100.6</c:v>
                </c:pt>
                <c:pt idx="40871">
                  <c:v>101.17</c:v>
                </c:pt>
                <c:pt idx="40872">
                  <c:v>102.31</c:v>
                </c:pt>
                <c:pt idx="40873">
                  <c:v>101.59</c:v>
                </c:pt>
                <c:pt idx="40874">
                  <c:v>102.02</c:v>
                </c:pt>
                <c:pt idx="40875">
                  <c:v>102.18</c:v>
                </c:pt>
                <c:pt idx="40876">
                  <c:v>102.77</c:v>
                </c:pt>
                <c:pt idx="40877">
                  <c:v>103.69</c:v>
                </c:pt>
                <c:pt idx="40878">
                  <c:v>99.94</c:v>
                </c:pt>
                <c:pt idx="40879">
                  <c:v>93.17</c:v>
                </c:pt>
                <c:pt idx="40880">
                  <c:v>94.06</c:v>
                </c:pt>
                <c:pt idx="40881">
                  <c:v>95.71</c:v>
                </c:pt>
                <c:pt idx="40882">
                  <c:v>99.21</c:v>
                </c:pt>
                <c:pt idx="40883">
                  <c:v>91.5</c:v>
                </c:pt>
                <c:pt idx="40884">
                  <c:v>91.37</c:v>
                </c:pt>
                <c:pt idx="40885">
                  <c:v>92.88</c:v>
                </c:pt>
                <c:pt idx="40886">
                  <c:v>95.38</c:v>
                </c:pt>
                <c:pt idx="40887">
                  <c:v>98.44</c:v>
                </c:pt>
                <c:pt idx="40888">
                  <c:v>99.54</c:v>
                </c:pt>
                <c:pt idx="40889">
                  <c:v>100.62</c:v>
                </c:pt>
                <c:pt idx="40890">
                  <c:v>101.27</c:v>
                </c:pt>
                <c:pt idx="40891">
                  <c:v>101.96</c:v>
                </c:pt>
                <c:pt idx="40892">
                  <c:v>102.47</c:v>
                </c:pt>
                <c:pt idx="40893">
                  <c:v>103.89</c:v>
                </c:pt>
                <c:pt idx="40894">
                  <c:v>102.06</c:v>
                </c:pt>
                <c:pt idx="40895">
                  <c:v>88.6</c:v>
                </c:pt>
                <c:pt idx="40896">
                  <c:v>86.45</c:v>
                </c:pt>
                <c:pt idx="40897">
                  <c:v>82.74</c:v>
                </c:pt>
                <c:pt idx="40898">
                  <c:v>83.39</c:v>
                </c:pt>
                <c:pt idx="40899">
                  <c:v>77.040000000000006</c:v>
                </c:pt>
                <c:pt idx="40900">
                  <c:v>70.44</c:v>
                </c:pt>
                <c:pt idx="40901">
                  <c:v>77.88</c:v>
                </c:pt>
                <c:pt idx="40902">
                  <c:v>86.49</c:v>
                </c:pt>
                <c:pt idx="40903">
                  <c:v>84.21</c:v>
                </c:pt>
                <c:pt idx="40904">
                  <c:v>63.11</c:v>
                </c:pt>
                <c:pt idx="40905">
                  <c:v>65.84</c:v>
                </c:pt>
                <c:pt idx="40906">
                  <c:v>77.180000000000007</c:v>
                </c:pt>
                <c:pt idx="40907">
                  <c:v>79.59</c:v>
                </c:pt>
                <c:pt idx="40908">
                  <c:v>80.3</c:v>
                </c:pt>
                <c:pt idx="40909">
                  <c:v>81.58</c:v>
                </c:pt>
                <c:pt idx="40910">
                  <c:v>79.180000000000007</c:v>
                </c:pt>
                <c:pt idx="40911">
                  <c:v>79.75</c:v>
                </c:pt>
                <c:pt idx="40912">
                  <c:v>83.96</c:v>
                </c:pt>
                <c:pt idx="40913">
                  <c:v>87.48</c:v>
                </c:pt>
                <c:pt idx="40914">
                  <c:v>88.52</c:v>
                </c:pt>
                <c:pt idx="40915">
                  <c:v>87.99</c:v>
                </c:pt>
                <c:pt idx="40916">
                  <c:v>87.99</c:v>
                </c:pt>
                <c:pt idx="40917">
                  <c:v>88.16</c:v>
                </c:pt>
                <c:pt idx="40918">
                  <c:v>88.67</c:v>
                </c:pt>
                <c:pt idx="40919">
                  <c:v>87.34</c:v>
                </c:pt>
                <c:pt idx="40920">
                  <c:v>87.46</c:v>
                </c:pt>
                <c:pt idx="40921">
                  <c:v>87.69</c:v>
                </c:pt>
                <c:pt idx="40922">
                  <c:v>86.96</c:v>
                </c:pt>
                <c:pt idx="40923">
                  <c:v>83.8</c:v>
                </c:pt>
                <c:pt idx="40924">
                  <c:v>82.42</c:v>
                </c:pt>
                <c:pt idx="40925">
                  <c:v>83.41</c:v>
                </c:pt>
                <c:pt idx="40926">
                  <c:v>71.5</c:v>
                </c:pt>
                <c:pt idx="40927">
                  <c:v>83.31</c:v>
                </c:pt>
                <c:pt idx="40928">
                  <c:v>78.040000000000006</c:v>
                </c:pt>
                <c:pt idx="40929">
                  <c:v>78.400000000000006</c:v>
                </c:pt>
                <c:pt idx="40930">
                  <c:v>77</c:v>
                </c:pt>
                <c:pt idx="40931">
                  <c:v>74.430000000000007</c:v>
                </c:pt>
                <c:pt idx="40932">
                  <c:v>71.260000000000005</c:v>
                </c:pt>
                <c:pt idx="40933">
                  <c:v>52.04</c:v>
                </c:pt>
                <c:pt idx="40934">
                  <c:v>52.67</c:v>
                </c:pt>
                <c:pt idx="40935">
                  <c:v>53.61</c:v>
                </c:pt>
                <c:pt idx="40936">
                  <c:v>54.67</c:v>
                </c:pt>
                <c:pt idx="40937">
                  <c:v>55.85</c:v>
                </c:pt>
                <c:pt idx="40938">
                  <c:v>57.07</c:v>
                </c:pt>
                <c:pt idx="40939">
                  <c:v>58.13</c:v>
                </c:pt>
                <c:pt idx="40940">
                  <c:v>58.84</c:v>
                </c:pt>
                <c:pt idx="40941">
                  <c:v>59.14</c:v>
                </c:pt>
                <c:pt idx="40942">
                  <c:v>50.61</c:v>
                </c:pt>
                <c:pt idx="40943">
                  <c:v>44.26</c:v>
                </c:pt>
                <c:pt idx="40944">
                  <c:v>34.57</c:v>
                </c:pt>
                <c:pt idx="40945">
                  <c:v>34.71</c:v>
                </c:pt>
                <c:pt idx="40946">
                  <c:v>34.979999999999997</c:v>
                </c:pt>
                <c:pt idx="40947">
                  <c:v>31.9</c:v>
                </c:pt>
                <c:pt idx="40948">
                  <c:v>29.765999999999998</c:v>
                </c:pt>
                <c:pt idx="40949">
                  <c:v>29.806000000000001</c:v>
                </c:pt>
                <c:pt idx="40950">
                  <c:v>29.786000000000001</c:v>
                </c:pt>
                <c:pt idx="40951">
                  <c:v>29.806000000000001</c:v>
                </c:pt>
                <c:pt idx="40952">
                  <c:v>29.765999999999998</c:v>
                </c:pt>
                <c:pt idx="40953">
                  <c:v>29.786000000000001</c:v>
                </c:pt>
                <c:pt idx="40954">
                  <c:v>29.765999999999998</c:v>
                </c:pt>
                <c:pt idx="40955">
                  <c:v>29.765999999999998</c:v>
                </c:pt>
                <c:pt idx="40956">
                  <c:v>29.765999999999998</c:v>
                </c:pt>
                <c:pt idx="40957">
                  <c:v>29.745000000000001</c:v>
                </c:pt>
                <c:pt idx="40958">
                  <c:v>29.745000000000001</c:v>
                </c:pt>
                <c:pt idx="40959">
                  <c:v>29.745000000000001</c:v>
                </c:pt>
                <c:pt idx="40960">
                  <c:v>29.725000000000001</c:v>
                </c:pt>
                <c:pt idx="40961">
                  <c:v>29.725000000000001</c:v>
                </c:pt>
                <c:pt idx="40962">
                  <c:v>29.725000000000001</c:v>
                </c:pt>
                <c:pt idx="40963">
                  <c:v>29.725000000000001</c:v>
                </c:pt>
                <c:pt idx="40964">
                  <c:v>29.725000000000001</c:v>
                </c:pt>
                <c:pt idx="40965">
                  <c:v>29.725000000000001</c:v>
                </c:pt>
                <c:pt idx="40966">
                  <c:v>29.704999999999998</c:v>
                </c:pt>
                <c:pt idx="40967">
                  <c:v>29.725000000000001</c:v>
                </c:pt>
                <c:pt idx="40968">
                  <c:v>29.725000000000001</c:v>
                </c:pt>
                <c:pt idx="40969">
                  <c:v>29.725000000000001</c:v>
                </c:pt>
                <c:pt idx="40970">
                  <c:v>29.745000000000001</c:v>
                </c:pt>
                <c:pt idx="40971">
                  <c:v>29.725000000000001</c:v>
                </c:pt>
                <c:pt idx="40972">
                  <c:v>29.745000000000001</c:v>
                </c:pt>
                <c:pt idx="40973">
                  <c:v>29.745000000000001</c:v>
                </c:pt>
                <c:pt idx="40974">
                  <c:v>29.745000000000001</c:v>
                </c:pt>
                <c:pt idx="40975">
                  <c:v>29.725000000000001</c:v>
                </c:pt>
                <c:pt idx="40976">
                  <c:v>29.745000000000001</c:v>
                </c:pt>
                <c:pt idx="40977">
                  <c:v>29.765999999999998</c:v>
                </c:pt>
                <c:pt idx="40978">
                  <c:v>29.725000000000001</c:v>
                </c:pt>
                <c:pt idx="40979">
                  <c:v>29.725000000000001</c:v>
                </c:pt>
                <c:pt idx="40980">
                  <c:v>29.745000000000001</c:v>
                </c:pt>
                <c:pt idx="40981">
                  <c:v>29.765999999999998</c:v>
                </c:pt>
                <c:pt idx="40982">
                  <c:v>29.725000000000001</c:v>
                </c:pt>
                <c:pt idx="40983">
                  <c:v>29.745000000000001</c:v>
                </c:pt>
                <c:pt idx="40984">
                  <c:v>29.745000000000001</c:v>
                </c:pt>
                <c:pt idx="40985">
                  <c:v>29.745000000000001</c:v>
                </c:pt>
                <c:pt idx="40986">
                  <c:v>29.745000000000001</c:v>
                </c:pt>
                <c:pt idx="40987">
                  <c:v>29.745000000000001</c:v>
                </c:pt>
                <c:pt idx="40988">
                  <c:v>29.725000000000001</c:v>
                </c:pt>
                <c:pt idx="40989">
                  <c:v>29.725000000000001</c:v>
                </c:pt>
                <c:pt idx="40990">
                  <c:v>29.725000000000001</c:v>
                </c:pt>
                <c:pt idx="40991">
                  <c:v>29.704999999999998</c:v>
                </c:pt>
                <c:pt idx="40992">
                  <c:v>29.725000000000001</c:v>
                </c:pt>
                <c:pt idx="40993">
                  <c:v>29.725000000000001</c:v>
                </c:pt>
                <c:pt idx="40994">
                  <c:v>29.725000000000001</c:v>
                </c:pt>
                <c:pt idx="40995">
                  <c:v>32.92</c:v>
                </c:pt>
                <c:pt idx="40996">
                  <c:v>38.479999999999997</c:v>
                </c:pt>
                <c:pt idx="40997">
                  <c:v>38.97</c:v>
                </c:pt>
                <c:pt idx="40998">
                  <c:v>39.35</c:v>
                </c:pt>
                <c:pt idx="40999">
                  <c:v>34.31</c:v>
                </c:pt>
                <c:pt idx="41000">
                  <c:v>34.630000000000003</c:v>
                </c:pt>
                <c:pt idx="41001">
                  <c:v>34.840000000000003</c:v>
                </c:pt>
                <c:pt idx="41002">
                  <c:v>30.946000000000002</c:v>
                </c:pt>
                <c:pt idx="41003">
                  <c:v>29.745000000000001</c:v>
                </c:pt>
                <c:pt idx="41004">
                  <c:v>29.725000000000001</c:v>
                </c:pt>
                <c:pt idx="41005">
                  <c:v>38.01</c:v>
                </c:pt>
                <c:pt idx="41006">
                  <c:v>38.42</c:v>
                </c:pt>
                <c:pt idx="41007">
                  <c:v>38.4</c:v>
                </c:pt>
                <c:pt idx="41008">
                  <c:v>38.58</c:v>
                </c:pt>
                <c:pt idx="41009">
                  <c:v>39.049999999999997</c:v>
                </c:pt>
                <c:pt idx="41010">
                  <c:v>38.26</c:v>
                </c:pt>
                <c:pt idx="41011">
                  <c:v>33.9</c:v>
                </c:pt>
                <c:pt idx="41012">
                  <c:v>34</c:v>
                </c:pt>
                <c:pt idx="41013">
                  <c:v>34.1</c:v>
                </c:pt>
                <c:pt idx="41014">
                  <c:v>34.18</c:v>
                </c:pt>
                <c:pt idx="41015">
                  <c:v>34.33</c:v>
                </c:pt>
                <c:pt idx="41016">
                  <c:v>34.47</c:v>
                </c:pt>
                <c:pt idx="41017">
                  <c:v>34.65</c:v>
                </c:pt>
                <c:pt idx="41018">
                  <c:v>34.840000000000003</c:v>
                </c:pt>
                <c:pt idx="41019">
                  <c:v>35.04</c:v>
                </c:pt>
                <c:pt idx="41020">
                  <c:v>35.22</c:v>
                </c:pt>
                <c:pt idx="41021">
                  <c:v>31.434999999999999</c:v>
                </c:pt>
                <c:pt idx="41022">
                  <c:v>29.704999999999998</c:v>
                </c:pt>
                <c:pt idx="41023">
                  <c:v>29.725000000000001</c:v>
                </c:pt>
                <c:pt idx="41024">
                  <c:v>29.704999999999998</c:v>
                </c:pt>
                <c:pt idx="41025">
                  <c:v>29.704999999999998</c:v>
                </c:pt>
                <c:pt idx="41026">
                  <c:v>29.725000000000001</c:v>
                </c:pt>
                <c:pt idx="41027">
                  <c:v>29.725000000000001</c:v>
                </c:pt>
                <c:pt idx="41028">
                  <c:v>29.725000000000001</c:v>
                </c:pt>
                <c:pt idx="41029">
                  <c:v>29.725000000000001</c:v>
                </c:pt>
                <c:pt idx="41030">
                  <c:v>29.725000000000001</c:v>
                </c:pt>
                <c:pt idx="41031">
                  <c:v>29.704999999999998</c:v>
                </c:pt>
                <c:pt idx="41032">
                  <c:v>29.684000000000001</c:v>
                </c:pt>
                <c:pt idx="41033">
                  <c:v>29.725000000000001</c:v>
                </c:pt>
                <c:pt idx="41034">
                  <c:v>29.704999999999998</c:v>
                </c:pt>
                <c:pt idx="41035">
                  <c:v>29.704999999999998</c:v>
                </c:pt>
                <c:pt idx="41036">
                  <c:v>29.684000000000001</c:v>
                </c:pt>
                <c:pt idx="41037">
                  <c:v>29.643000000000001</c:v>
                </c:pt>
                <c:pt idx="41038">
                  <c:v>29.704999999999998</c:v>
                </c:pt>
                <c:pt idx="41039">
                  <c:v>29.684000000000001</c:v>
                </c:pt>
                <c:pt idx="41040">
                  <c:v>29.684000000000001</c:v>
                </c:pt>
                <c:pt idx="41041">
                  <c:v>29.684000000000001</c:v>
                </c:pt>
                <c:pt idx="41042">
                  <c:v>29.684000000000001</c:v>
                </c:pt>
                <c:pt idx="41043">
                  <c:v>29.684000000000001</c:v>
                </c:pt>
                <c:pt idx="41044">
                  <c:v>29.684000000000001</c:v>
                </c:pt>
                <c:pt idx="41045">
                  <c:v>29.704999999999998</c:v>
                </c:pt>
                <c:pt idx="41046">
                  <c:v>29.684000000000001</c:v>
                </c:pt>
                <c:pt idx="41047">
                  <c:v>29.704999999999998</c:v>
                </c:pt>
                <c:pt idx="41048">
                  <c:v>29.704999999999998</c:v>
                </c:pt>
                <c:pt idx="41049">
                  <c:v>29.684000000000001</c:v>
                </c:pt>
                <c:pt idx="41050">
                  <c:v>29.704999999999998</c:v>
                </c:pt>
                <c:pt idx="41051">
                  <c:v>29.684000000000001</c:v>
                </c:pt>
                <c:pt idx="41052">
                  <c:v>29.704999999999998</c:v>
                </c:pt>
                <c:pt idx="41053">
                  <c:v>29.704999999999998</c:v>
                </c:pt>
                <c:pt idx="41054">
                  <c:v>29.704999999999998</c:v>
                </c:pt>
                <c:pt idx="41055">
                  <c:v>29.704999999999998</c:v>
                </c:pt>
                <c:pt idx="41056">
                  <c:v>29.684000000000001</c:v>
                </c:pt>
                <c:pt idx="41057">
                  <c:v>29.704999999999998</c:v>
                </c:pt>
                <c:pt idx="41058">
                  <c:v>29.725000000000001</c:v>
                </c:pt>
                <c:pt idx="41059">
                  <c:v>29.704999999999998</c:v>
                </c:pt>
                <c:pt idx="41060">
                  <c:v>29.725000000000001</c:v>
                </c:pt>
                <c:pt idx="41061">
                  <c:v>29.684000000000001</c:v>
                </c:pt>
                <c:pt idx="41062">
                  <c:v>29.704999999999998</c:v>
                </c:pt>
                <c:pt idx="41063">
                  <c:v>29.704999999999998</c:v>
                </c:pt>
                <c:pt idx="41064">
                  <c:v>29.684000000000001</c:v>
                </c:pt>
                <c:pt idx="41065">
                  <c:v>29.684000000000001</c:v>
                </c:pt>
                <c:pt idx="41066">
                  <c:v>29.725000000000001</c:v>
                </c:pt>
                <c:pt idx="41067">
                  <c:v>29.684000000000001</c:v>
                </c:pt>
                <c:pt idx="41068">
                  <c:v>29.704999999999998</c:v>
                </c:pt>
                <c:pt idx="41069">
                  <c:v>29.684000000000001</c:v>
                </c:pt>
                <c:pt idx="41070">
                  <c:v>29.704999999999998</c:v>
                </c:pt>
                <c:pt idx="41071">
                  <c:v>29.704999999999998</c:v>
                </c:pt>
                <c:pt idx="41072">
                  <c:v>29.684000000000001</c:v>
                </c:pt>
                <c:pt idx="41073">
                  <c:v>29.704999999999998</c:v>
                </c:pt>
                <c:pt idx="41074">
                  <c:v>29.684000000000001</c:v>
                </c:pt>
                <c:pt idx="41075">
                  <c:v>29.684000000000001</c:v>
                </c:pt>
                <c:pt idx="41076">
                  <c:v>29.704999999999998</c:v>
                </c:pt>
                <c:pt idx="41077">
                  <c:v>29.704999999999998</c:v>
                </c:pt>
                <c:pt idx="41078">
                  <c:v>29.704999999999998</c:v>
                </c:pt>
                <c:pt idx="41079">
                  <c:v>29.704999999999998</c:v>
                </c:pt>
                <c:pt idx="41080">
                  <c:v>29.704999999999998</c:v>
                </c:pt>
                <c:pt idx="41081">
                  <c:v>29.704999999999998</c:v>
                </c:pt>
                <c:pt idx="41082">
                  <c:v>29.684000000000001</c:v>
                </c:pt>
                <c:pt idx="41083">
                  <c:v>29.684000000000001</c:v>
                </c:pt>
                <c:pt idx="41084">
                  <c:v>29.704999999999998</c:v>
                </c:pt>
                <c:pt idx="41085">
                  <c:v>29.684000000000001</c:v>
                </c:pt>
                <c:pt idx="41086">
                  <c:v>29.704999999999998</c:v>
                </c:pt>
                <c:pt idx="41087">
                  <c:v>29.704999999999998</c:v>
                </c:pt>
                <c:pt idx="41088">
                  <c:v>29.704999999999998</c:v>
                </c:pt>
                <c:pt idx="41089">
                  <c:v>29.704999999999998</c:v>
                </c:pt>
                <c:pt idx="41090">
                  <c:v>29.684000000000001</c:v>
                </c:pt>
                <c:pt idx="41091">
                  <c:v>29.704999999999998</c:v>
                </c:pt>
                <c:pt idx="41092">
                  <c:v>29.704999999999998</c:v>
                </c:pt>
                <c:pt idx="41093">
                  <c:v>29.704999999999998</c:v>
                </c:pt>
                <c:pt idx="41094">
                  <c:v>29.704999999999998</c:v>
                </c:pt>
                <c:pt idx="41095">
                  <c:v>29.704999999999998</c:v>
                </c:pt>
                <c:pt idx="41096">
                  <c:v>29.704999999999998</c:v>
                </c:pt>
                <c:pt idx="41097">
                  <c:v>29.684000000000001</c:v>
                </c:pt>
                <c:pt idx="41098">
                  <c:v>29.704999999999998</c:v>
                </c:pt>
                <c:pt idx="41099">
                  <c:v>29.725000000000001</c:v>
                </c:pt>
                <c:pt idx="41100">
                  <c:v>29.684000000000001</c:v>
                </c:pt>
                <c:pt idx="41101">
                  <c:v>38.659999999999997</c:v>
                </c:pt>
                <c:pt idx="41102">
                  <c:v>38.32</c:v>
                </c:pt>
                <c:pt idx="41103">
                  <c:v>39.46</c:v>
                </c:pt>
                <c:pt idx="41104">
                  <c:v>37.26</c:v>
                </c:pt>
                <c:pt idx="41105">
                  <c:v>35.85</c:v>
                </c:pt>
                <c:pt idx="41106">
                  <c:v>36.65</c:v>
                </c:pt>
                <c:pt idx="41107">
                  <c:v>36.71</c:v>
                </c:pt>
                <c:pt idx="41108">
                  <c:v>36.42</c:v>
                </c:pt>
                <c:pt idx="41109">
                  <c:v>36.299999999999997</c:v>
                </c:pt>
                <c:pt idx="41110">
                  <c:v>36.200000000000003</c:v>
                </c:pt>
                <c:pt idx="41111">
                  <c:v>36.26</c:v>
                </c:pt>
                <c:pt idx="41112">
                  <c:v>36.36</c:v>
                </c:pt>
                <c:pt idx="41113">
                  <c:v>36.590000000000003</c:v>
                </c:pt>
                <c:pt idx="41114">
                  <c:v>36.75</c:v>
                </c:pt>
                <c:pt idx="41115">
                  <c:v>36.89</c:v>
                </c:pt>
                <c:pt idx="41116">
                  <c:v>37.159999999999997</c:v>
                </c:pt>
                <c:pt idx="41117">
                  <c:v>37.46</c:v>
                </c:pt>
                <c:pt idx="41118">
                  <c:v>37.67</c:v>
                </c:pt>
                <c:pt idx="41119">
                  <c:v>37.81</c:v>
                </c:pt>
                <c:pt idx="41120">
                  <c:v>37.83</c:v>
                </c:pt>
                <c:pt idx="41121">
                  <c:v>37.85</c:v>
                </c:pt>
                <c:pt idx="41122">
                  <c:v>37.83</c:v>
                </c:pt>
                <c:pt idx="41123">
                  <c:v>37.85</c:v>
                </c:pt>
                <c:pt idx="41124">
                  <c:v>38.049999999999997</c:v>
                </c:pt>
                <c:pt idx="41125">
                  <c:v>38.4</c:v>
                </c:pt>
                <c:pt idx="41126">
                  <c:v>38.72</c:v>
                </c:pt>
                <c:pt idx="41127">
                  <c:v>38.950000000000003</c:v>
                </c:pt>
                <c:pt idx="41128">
                  <c:v>39.19</c:v>
                </c:pt>
                <c:pt idx="41129">
                  <c:v>39.42</c:v>
                </c:pt>
                <c:pt idx="41130">
                  <c:v>39.76</c:v>
                </c:pt>
                <c:pt idx="41131">
                  <c:v>40.03</c:v>
                </c:pt>
                <c:pt idx="41132">
                  <c:v>40.58</c:v>
                </c:pt>
                <c:pt idx="41133">
                  <c:v>40.880000000000003</c:v>
                </c:pt>
                <c:pt idx="41134">
                  <c:v>41.13</c:v>
                </c:pt>
                <c:pt idx="41135">
                  <c:v>41.43</c:v>
                </c:pt>
                <c:pt idx="41136">
                  <c:v>41.7</c:v>
                </c:pt>
                <c:pt idx="41137">
                  <c:v>41.92</c:v>
                </c:pt>
                <c:pt idx="41138">
                  <c:v>42.16</c:v>
                </c:pt>
                <c:pt idx="41139">
                  <c:v>42.39</c:v>
                </c:pt>
                <c:pt idx="41140">
                  <c:v>42.57</c:v>
                </c:pt>
                <c:pt idx="41141">
                  <c:v>42.71</c:v>
                </c:pt>
                <c:pt idx="41142">
                  <c:v>42.82</c:v>
                </c:pt>
                <c:pt idx="41143">
                  <c:v>42.9</c:v>
                </c:pt>
                <c:pt idx="41144">
                  <c:v>42.92</c:v>
                </c:pt>
                <c:pt idx="41145">
                  <c:v>39.229999999999997</c:v>
                </c:pt>
                <c:pt idx="41146">
                  <c:v>34.35</c:v>
                </c:pt>
                <c:pt idx="41147">
                  <c:v>34.450000000000003</c:v>
                </c:pt>
                <c:pt idx="41148">
                  <c:v>34.549999999999997</c:v>
                </c:pt>
                <c:pt idx="41149">
                  <c:v>34.69</c:v>
                </c:pt>
                <c:pt idx="41150">
                  <c:v>34.81</c:v>
                </c:pt>
                <c:pt idx="41151">
                  <c:v>34.979999999999997</c:v>
                </c:pt>
                <c:pt idx="41152">
                  <c:v>35.1</c:v>
                </c:pt>
                <c:pt idx="41153">
                  <c:v>35.28</c:v>
                </c:pt>
                <c:pt idx="41154">
                  <c:v>35.43</c:v>
                </c:pt>
                <c:pt idx="41155">
                  <c:v>35.590000000000003</c:v>
                </c:pt>
                <c:pt idx="41156">
                  <c:v>35.71</c:v>
                </c:pt>
                <c:pt idx="41157">
                  <c:v>35.85</c:v>
                </c:pt>
                <c:pt idx="41158">
                  <c:v>35.93</c:v>
                </c:pt>
                <c:pt idx="41159">
                  <c:v>36.020000000000003</c:v>
                </c:pt>
                <c:pt idx="41160">
                  <c:v>36.08</c:v>
                </c:pt>
                <c:pt idx="41161">
                  <c:v>36.14</c:v>
                </c:pt>
                <c:pt idx="41162">
                  <c:v>36.159999999999997</c:v>
                </c:pt>
                <c:pt idx="41163">
                  <c:v>36.159999999999997</c:v>
                </c:pt>
                <c:pt idx="41164">
                  <c:v>36.14</c:v>
                </c:pt>
                <c:pt idx="41165">
                  <c:v>35.93</c:v>
                </c:pt>
                <c:pt idx="41166">
                  <c:v>32.31</c:v>
                </c:pt>
                <c:pt idx="41167">
                  <c:v>30.905999999999999</c:v>
                </c:pt>
                <c:pt idx="41168">
                  <c:v>30.986999999999998</c:v>
                </c:pt>
                <c:pt idx="41169">
                  <c:v>30.417000000000002</c:v>
                </c:pt>
                <c:pt idx="41170">
                  <c:v>29.725000000000001</c:v>
                </c:pt>
                <c:pt idx="41171">
                  <c:v>29.725000000000001</c:v>
                </c:pt>
                <c:pt idx="41172">
                  <c:v>29.704999999999998</c:v>
                </c:pt>
                <c:pt idx="41173">
                  <c:v>29.704999999999998</c:v>
                </c:pt>
                <c:pt idx="41174">
                  <c:v>29.704999999999998</c:v>
                </c:pt>
                <c:pt idx="41175">
                  <c:v>29.704999999999998</c:v>
                </c:pt>
                <c:pt idx="41176">
                  <c:v>29.725000000000001</c:v>
                </c:pt>
                <c:pt idx="41177">
                  <c:v>29.704999999999998</c:v>
                </c:pt>
                <c:pt idx="41178">
                  <c:v>29.704999999999998</c:v>
                </c:pt>
                <c:pt idx="41179">
                  <c:v>29.704999999999998</c:v>
                </c:pt>
                <c:pt idx="41180">
                  <c:v>29.704999999999998</c:v>
                </c:pt>
                <c:pt idx="41181">
                  <c:v>29.704999999999998</c:v>
                </c:pt>
                <c:pt idx="41182">
                  <c:v>29.704999999999998</c:v>
                </c:pt>
                <c:pt idx="41183">
                  <c:v>29.704999999999998</c:v>
                </c:pt>
                <c:pt idx="41184">
                  <c:v>29.684000000000001</c:v>
                </c:pt>
                <c:pt idx="41185">
                  <c:v>29.704999999999998</c:v>
                </c:pt>
                <c:pt idx="41186">
                  <c:v>29.704999999999998</c:v>
                </c:pt>
                <c:pt idx="41187">
                  <c:v>29.704999999999998</c:v>
                </c:pt>
                <c:pt idx="41188">
                  <c:v>29.704999999999998</c:v>
                </c:pt>
                <c:pt idx="41189">
                  <c:v>29.704999999999998</c:v>
                </c:pt>
                <c:pt idx="41190">
                  <c:v>29.704999999999998</c:v>
                </c:pt>
                <c:pt idx="41191">
                  <c:v>29.704999999999998</c:v>
                </c:pt>
                <c:pt idx="41192">
                  <c:v>29.704999999999998</c:v>
                </c:pt>
                <c:pt idx="41193">
                  <c:v>29.725000000000001</c:v>
                </c:pt>
                <c:pt idx="41194">
                  <c:v>29.704999999999998</c:v>
                </c:pt>
                <c:pt idx="41195">
                  <c:v>29.704999999999998</c:v>
                </c:pt>
                <c:pt idx="41196">
                  <c:v>29.704999999999998</c:v>
                </c:pt>
                <c:pt idx="41197">
                  <c:v>29.725000000000001</c:v>
                </c:pt>
                <c:pt idx="41198">
                  <c:v>29.704999999999998</c:v>
                </c:pt>
                <c:pt idx="41199">
                  <c:v>29.704999999999998</c:v>
                </c:pt>
                <c:pt idx="41200">
                  <c:v>29.704999999999998</c:v>
                </c:pt>
                <c:pt idx="41201">
                  <c:v>29.704999999999998</c:v>
                </c:pt>
                <c:pt idx="41202">
                  <c:v>29.725000000000001</c:v>
                </c:pt>
                <c:pt idx="41203">
                  <c:v>29.684000000000001</c:v>
                </c:pt>
                <c:pt idx="41204">
                  <c:v>29.704999999999998</c:v>
                </c:pt>
                <c:pt idx="41205">
                  <c:v>29.704999999999998</c:v>
                </c:pt>
                <c:pt idx="41206">
                  <c:v>29.704999999999998</c:v>
                </c:pt>
                <c:pt idx="41207">
                  <c:v>29.704999999999998</c:v>
                </c:pt>
                <c:pt idx="41208">
                  <c:v>29.704999999999998</c:v>
                </c:pt>
                <c:pt idx="41209">
                  <c:v>29.704999999999998</c:v>
                </c:pt>
                <c:pt idx="41210">
                  <c:v>29.684000000000001</c:v>
                </c:pt>
                <c:pt idx="41211">
                  <c:v>29.725000000000001</c:v>
                </c:pt>
                <c:pt idx="41212">
                  <c:v>29.725000000000001</c:v>
                </c:pt>
                <c:pt idx="41213">
                  <c:v>29.704999999999998</c:v>
                </c:pt>
                <c:pt idx="41214">
                  <c:v>29.704999999999998</c:v>
                </c:pt>
                <c:pt idx="41215">
                  <c:v>29.704999999999998</c:v>
                </c:pt>
                <c:pt idx="41216">
                  <c:v>29.704999999999998</c:v>
                </c:pt>
                <c:pt idx="41217">
                  <c:v>29.704999999999998</c:v>
                </c:pt>
                <c:pt idx="41218">
                  <c:v>29.704999999999998</c:v>
                </c:pt>
                <c:pt idx="41219">
                  <c:v>29.704999999999998</c:v>
                </c:pt>
                <c:pt idx="41220">
                  <c:v>29.704999999999998</c:v>
                </c:pt>
                <c:pt idx="41221">
                  <c:v>29.704999999999998</c:v>
                </c:pt>
                <c:pt idx="41222">
                  <c:v>29.725000000000001</c:v>
                </c:pt>
                <c:pt idx="41223">
                  <c:v>29.704999999999998</c:v>
                </c:pt>
                <c:pt idx="41224">
                  <c:v>29.684000000000001</c:v>
                </c:pt>
                <c:pt idx="41225">
                  <c:v>29.725000000000001</c:v>
                </c:pt>
                <c:pt idx="41226">
                  <c:v>29.704999999999998</c:v>
                </c:pt>
                <c:pt idx="41227">
                  <c:v>29.704999999999998</c:v>
                </c:pt>
                <c:pt idx="41228">
                  <c:v>29.725000000000001</c:v>
                </c:pt>
                <c:pt idx="41229">
                  <c:v>29.704999999999998</c:v>
                </c:pt>
                <c:pt idx="41230">
                  <c:v>29.704999999999998</c:v>
                </c:pt>
                <c:pt idx="41231">
                  <c:v>29.704999999999998</c:v>
                </c:pt>
                <c:pt idx="41232">
                  <c:v>29.704999999999998</c:v>
                </c:pt>
                <c:pt idx="41233">
                  <c:v>29.725000000000001</c:v>
                </c:pt>
                <c:pt idx="41234">
                  <c:v>29.704999999999998</c:v>
                </c:pt>
                <c:pt idx="41235">
                  <c:v>29.725000000000001</c:v>
                </c:pt>
                <c:pt idx="41236">
                  <c:v>29.704999999999998</c:v>
                </c:pt>
                <c:pt idx="41237">
                  <c:v>29.725000000000001</c:v>
                </c:pt>
                <c:pt idx="41238">
                  <c:v>29.704999999999998</c:v>
                </c:pt>
                <c:pt idx="41239">
                  <c:v>29.704999999999998</c:v>
                </c:pt>
                <c:pt idx="41240">
                  <c:v>29.725000000000001</c:v>
                </c:pt>
                <c:pt idx="41241">
                  <c:v>29.704999999999998</c:v>
                </c:pt>
                <c:pt idx="41242">
                  <c:v>29.704999999999998</c:v>
                </c:pt>
                <c:pt idx="41243">
                  <c:v>29.725000000000001</c:v>
                </c:pt>
                <c:pt idx="41244">
                  <c:v>29.704999999999998</c:v>
                </c:pt>
                <c:pt idx="41245">
                  <c:v>29.704999999999998</c:v>
                </c:pt>
                <c:pt idx="41246">
                  <c:v>29.704999999999998</c:v>
                </c:pt>
                <c:pt idx="41247">
                  <c:v>38.54</c:v>
                </c:pt>
                <c:pt idx="41248">
                  <c:v>34.67</c:v>
                </c:pt>
                <c:pt idx="41249">
                  <c:v>34.33</c:v>
                </c:pt>
                <c:pt idx="41250">
                  <c:v>34.51</c:v>
                </c:pt>
                <c:pt idx="41251">
                  <c:v>34.65</c:v>
                </c:pt>
                <c:pt idx="41252">
                  <c:v>34.71</c:v>
                </c:pt>
                <c:pt idx="41253">
                  <c:v>34.86</c:v>
                </c:pt>
                <c:pt idx="41254">
                  <c:v>35</c:v>
                </c:pt>
                <c:pt idx="41255">
                  <c:v>35.22</c:v>
                </c:pt>
                <c:pt idx="41256">
                  <c:v>35.43</c:v>
                </c:pt>
                <c:pt idx="41257">
                  <c:v>35.49</c:v>
                </c:pt>
                <c:pt idx="41258">
                  <c:v>35.729999999999997</c:v>
                </c:pt>
                <c:pt idx="41259">
                  <c:v>36.020000000000003</c:v>
                </c:pt>
                <c:pt idx="41260">
                  <c:v>36.4</c:v>
                </c:pt>
                <c:pt idx="41261">
                  <c:v>36.71</c:v>
                </c:pt>
                <c:pt idx="41262">
                  <c:v>36.950000000000003</c:v>
                </c:pt>
                <c:pt idx="41263">
                  <c:v>37.5</c:v>
                </c:pt>
                <c:pt idx="41264">
                  <c:v>37.950000000000003</c:v>
                </c:pt>
                <c:pt idx="41265">
                  <c:v>38.24</c:v>
                </c:pt>
                <c:pt idx="41266">
                  <c:v>38.93</c:v>
                </c:pt>
                <c:pt idx="41267">
                  <c:v>39.35</c:v>
                </c:pt>
                <c:pt idx="41268">
                  <c:v>39.86</c:v>
                </c:pt>
                <c:pt idx="41269">
                  <c:v>40.47</c:v>
                </c:pt>
                <c:pt idx="41270">
                  <c:v>41.17</c:v>
                </c:pt>
                <c:pt idx="41271">
                  <c:v>41.74</c:v>
                </c:pt>
                <c:pt idx="41272">
                  <c:v>42.27</c:v>
                </c:pt>
                <c:pt idx="41273">
                  <c:v>42.73</c:v>
                </c:pt>
                <c:pt idx="41274">
                  <c:v>42.88</c:v>
                </c:pt>
                <c:pt idx="41275">
                  <c:v>36.5</c:v>
                </c:pt>
                <c:pt idx="41276">
                  <c:v>34.450000000000003</c:v>
                </c:pt>
                <c:pt idx="41277">
                  <c:v>34.630000000000003</c:v>
                </c:pt>
                <c:pt idx="41278">
                  <c:v>34.79</c:v>
                </c:pt>
                <c:pt idx="41279">
                  <c:v>30.742999999999999</c:v>
                </c:pt>
                <c:pt idx="41280">
                  <c:v>29.745000000000001</c:v>
                </c:pt>
                <c:pt idx="41281">
                  <c:v>29.745000000000001</c:v>
                </c:pt>
                <c:pt idx="41282">
                  <c:v>29.745000000000001</c:v>
                </c:pt>
                <c:pt idx="41283">
                  <c:v>29.745000000000001</c:v>
                </c:pt>
                <c:pt idx="41284">
                  <c:v>29.684000000000001</c:v>
                </c:pt>
                <c:pt idx="41285">
                  <c:v>29.704999999999998</c:v>
                </c:pt>
                <c:pt idx="41286">
                  <c:v>37.14</c:v>
                </c:pt>
                <c:pt idx="41287">
                  <c:v>34.590000000000003</c:v>
                </c:pt>
                <c:pt idx="41288">
                  <c:v>34.119999999999997</c:v>
                </c:pt>
                <c:pt idx="41289">
                  <c:v>34.06</c:v>
                </c:pt>
                <c:pt idx="41290">
                  <c:v>34.04</c:v>
                </c:pt>
                <c:pt idx="41291">
                  <c:v>34.020000000000003</c:v>
                </c:pt>
                <c:pt idx="41292">
                  <c:v>33.96</c:v>
                </c:pt>
                <c:pt idx="41293">
                  <c:v>33.96</c:v>
                </c:pt>
                <c:pt idx="41294">
                  <c:v>33.979999999999997</c:v>
                </c:pt>
                <c:pt idx="41295">
                  <c:v>34.020000000000003</c:v>
                </c:pt>
                <c:pt idx="41296">
                  <c:v>34.1</c:v>
                </c:pt>
                <c:pt idx="41297">
                  <c:v>34.22</c:v>
                </c:pt>
                <c:pt idx="41298">
                  <c:v>34.369999999999997</c:v>
                </c:pt>
                <c:pt idx="41299">
                  <c:v>34.53</c:v>
                </c:pt>
                <c:pt idx="41300">
                  <c:v>34.71</c:v>
                </c:pt>
                <c:pt idx="41301">
                  <c:v>34.94</c:v>
                </c:pt>
                <c:pt idx="41302">
                  <c:v>35.1</c:v>
                </c:pt>
                <c:pt idx="41303">
                  <c:v>35.409999999999997</c:v>
                </c:pt>
                <c:pt idx="41304">
                  <c:v>35.83</c:v>
                </c:pt>
                <c:pt idx="41305">
                  <c:v>36.42</c:v>
                </c:pt>
                <c:pt idx="41306">
                  <c:v>37.01</c:v>
                </c:pt>
                <c:pt idx="41307">
                  <c:v>37.36</c:v>
                </c:pt>
                <c:pt idx="41308">
                  <c:v>37.950000000000003</c:v>
                </c:pt>
                <c:pt idx="41309">
                  <c:v>38.46</c:v>
                </c:pt>
                <c:pt idx="41310">
                  <c:v>38.81</c:v>
                </c:pt>
                <c:pt idx="41311">
                  <c:v>39.31</c:v>
                </c:pt>
                <c:pt idx="41312">
                  <c:v>39.92</c:v>
                </c:pt>
                <c:pt idx="41313">
                  <c:v>40.47</c:v>
                </c:pt>
                <c:pt idx="41314">
                  <c:v>41.13</c:v>
                </c:pt>
                <c:pt idx="41315">
                  <c:v>41.78</c:v>
                </c:pt>
                <c:pt idx="41316">
                  <c:v>42.31</c:v>
                </c:pt>
                <c:pt idx="41317">
                  <c:v>42.57</c:v>
                </c:pt>
                <c:pt idx="41318">
                  <c:v>40.03</c:v>
                </c:pt>
                <c:pt idx="41319">
                  <c:v>34.14</c:v>
                </c:pt>
                <c:pt idx="41320">
                  <c:v>34.29</c:v>
                </c:pt>
                <c:pt idx="41321">
                  <c:v>34.49</c:v>
                </c:pt>
                <c:pt idx="41322">
                  <c:v>34.65</c:v>
                </c:pt>
                <c:pt idx="41323">
                  <c:v>34.86</c:v>
                </c:pt>
                <c:pt idx="41324">
                  <c:v>35</c:v>
                </c:pt>
                <c:pt idx="41325">
                  <c:v>35.06</c:v>
                </c:pt>
                <c:pt idx="41326">
                  <c:v>35.36</c:v>
                </c:pt>
                <c:pt idx="41327">
                  <c:v>35.590000000000003</c:v>
                </c:pt>
                <c:pt idx="41328">
                  <c:v>35.75</c:v>
                </c:pt>
                <c:pt idx="41329">
                  <c:v>35.89</c:v>
                </c:pt>
                <c:pt idx="41330">
                  <c:v>35.950000000000003</c:v>
                </c:pt>
                <c:pt idx="41331">
                  <c:v>30.803999999999998</c:v>
                </c:pt>
                <c:pt idx="41332">
                  <c:v>39.92</c:v>
                </c:pt>
                <c:pt idx="41333">
                  <c:v>34.549999999999997</c:v>
                </c:pt>
                <c:pt idx="41334">
                  <c:v>34.450000000000003</c:v>
                </c:pt>
                <c:pt idx="41335">
                  <c:v>34.49</c:v>
                </c:pt>
                <c:pt idx="41336">
                  <c:v>34.47</c:v>
                </c:pt>
                <c:pt idx="41337">
                  <c:v>64.09</c:v>
                </c:pt>
                <c:pt idx="41338">
                  <c:v>54.87</c:v>
                </c:pt>
                <c:pt idx="41339">
                  <c:v>54.91</c:v>
                </c:pt>
                <c:pt idx="41340">
                  <c:v>54.91</c:v>
                </c:pt>
                <c:pt idx="41341">
                  <c:v>54.97</c:v>
                </c:pt>
                <c:pt idx="41342">
                  <c:v>88.56</c:v>
                </c:pt>
                <c:pt idx="41343">
                  <c:v>87.22</c:v>
                </c:pt>
                <c:pt idx="41344">
                  <c:v>88.16</c:v>
                </c:pt>
                <c:pt idx="41345">
                  <c:v>87.51</c:v>
                </c:pt>
                <c:pt idx="41346">
                  <c:v>78.61</c:v>
                </c:pt>
                <c:pt idx="41347">
                  <c:v>71.849999999999994</c:v>
                </c:pt>
                <c:pt idx="41348">
                  <c:v>67.84</c:v>
                </c:pt>
                <c:pt idx="41349">
                  <c:v>68.47</c:v>
                </c:pt>
                <c:pt idx="41350">
                  <c:v>68.53</c:v>
                </c:pt>
                <c:pt idx="41351">
                  <c:v>68.94</c:v>
                </c:pt>
                <c:pt idx="41352">
                  <c:v>69.28</c:v>
                </c:pt>
                <c:pt idx="41353">
                  <c:v>68.33</c:v>
                </c:pt>
                <c:pt idx="41354">
                  <c:v>69.3</c:v>
                </c:pt>
                <c:pt idx="41355">
                  <c:v>70.099999999999994</c:v>
                </c:pt>
                <c:pt idx="41356">
                  <c:v>70.91</c:v>
                </c:pt>
                <c:pt idx="41357">
                  <c:v>71.52</c:v>
                </c:pt>
                <c:pt idx="41358">
                  <c:v>77.53</c:v>
                </c:pt>
                <c:pt idx="41359">
                  <c:v>95.28</c:v>
                </c:pt>
                <c:pt idx="41360">
                  <c:v>89.91</c:v>
                </c:pt>
                <c:pt idx="41361">
                  <c:v>90.34</c:v>
                </c:pt>
                <c:pt idx="41362">
                  <c:v>91.19</c:v>
                </c:pt>
                <c:pt idx="41363">
                  <c:v>91.58</c:v>
                </c:pt>
                <c:pt idx="41364">
                  <c:v>91.66</c:v>
                </c:pt>
                <c:pt idx="41365">
                  <c:v>88.14</c:v>
                </c:pt>
                <c:pt idx="41366">
                  <c:v>88.2</c:v>
                </c:pt>
                <c:pt idx="41367">
                  <c:v>86.69</c:v>
                </c:pt>
                <c:pt idx="41368">
                  <c:v>81.540000000000006</c:v>
                </c:pt>
                <c:pt idx="41369">
                  <c:v>84.19</c:v>
                </c:pt>
                <c:pt idx="41370">
                  <c:v>84.45</c:v>
                </c:pt>
                <c:pt idx="41371">
                  <c:v>84.61</c:v>
                </c:pt>
                <c:pt idx="41372">
                  <c:v>85.2</c:v>
                </c:pt>
                <c:pt idx="41373">
                  <c:v>85.65</c:v>
                </c:pt>
                <c:pt idx="41374">
                  <c:v>86.22</c:v>
                </c:pt>
                <c:pt idx="41375">
                  <c:v>89.26</c:v>
                </c:pt>
                <c:pt idx="41376">
                  <c:v>92.76</c:v>
                </c:pt>
                <c:pt idx="41377">
                  <c:v>95.02</c:v>
                </c:pt>
                <c:pt idx="41378">
                  <c:v>96.44</c:v>
                </c:pt>
                <c:pt idx="41379">
                  <c:v>97.87</c:v>
                </c:pt>
                <c:pt idx="41380">
                  <c:v>99.7</c:v>
                </c:pt>
                <c:pt idx="41381">
                  <c:v>101</c:v>
                </c:pt>
                <c:pt idx="41382">
                  <c:v>102.02</c:v>
                </c:pt>
                <c:pt idx="41383">
                  <c:v>96</c:v>
                </c:pt>
                <c:pt idx="41384">
                  <c:v>100.47</c:v>
                </c:pt>
                <c:pt idx="41385">
                  <c:v>96.12</c:v>
                </c:pt>
                <c:pt idx="41386">
                  <c:v>84.15</c:v>
                </c:pt>
                <c:pt idx="41387">
                  <c:v>84.84</c:v>
                </c:pt>
                <c:pt idx="41388">
                  <c:v>87.61</c:v>
                </c:pt>
                <c:pt idx="41389">
                  <c:v>104.71</c:v>
                </c:pt>
                <c:pt idx="41390">
                  <c:v>101.29</c:v>
                </c:pt>
                <c:pt idx="41391">
                  <c:v>106.42</c:v>
                </c:pt>
                <c:pt idx="41392">
                  <c:v>108.74</c:v>
                </c:pt>
                <c:pt idx="41393">
                  <c:v>106.72</c:v>
                </c:pt>
                <c:pt idx="41394">
                  <c:v>104.34</c:v>
                </c:pt>
                <c:pt idx="41395">
                  <c:v>104.51</c:v>
                </c:pt>
                <c:pt idx="41396">
                  <c:v>106.22</c:v>
                </c:pt>
                <c:pt idx="41397">
                  <c:v>107.34</c:v>
                </c:pt>
                <c:pt idx="41398">
                  <c:v>105.71</c:v>
                </c:pt>
                <c:pt idx="41399">
                  <c:v>95.32</c:v>
                </c:pt>
                <c:pt idx="41400">
                  <c:v>93.53</c:v>
                </c:pt>
                <c:pt idx="41401">
                  <c:v>84.23</c:v>
                </c:pt>
                <c:pt idx="41402">
                  <c:v>73.64</c:v>
                </c:pt>
                <c:pt idx="41403">
                  <c:v>75.78</c:v>
                </c:pt>
                <c:pt idx="41404">
                  <c:v>75.62</c:v>
                </c:pt>
                <c:pt idx="41405">
                  <c:v>76.8</c:v>
                </c:pt>
                <c:pt idx="41406">
                  <c:v>77.260000000000005</c:v>
                </c:pt>
                <c:pt idx="41407">
                  <c:v>77.28</c:v>
                </c:pt>
                <c:pt idx="41408">
                  <c:v>77.260000000000005</c:v>
                </c:pt>
                <c:pt idx="41409">
                  <c:v>77.14</c:v>
                </c:pt>
                <c:pt idx="41410">
                  <c:v>76.959999999999994</c:v>
                </c:pt>
                <c:pt idx="41411">
                  <c:v>76.55</c:v>
                </c:pt>
                <c:pt idx="41412">
                  <c:v>70.42</c:v>
                </c:pt>
                <c:pt idx="41413">
                  <c:v>69.59</c:v>
                </c:pt>
                <c:pt idx="41414">
                  <c:v>70.239999999999995</c:v>
                </c:pt>
                <c:pt idx="41415">
                  <c:v>54.97</c:v>
                </c:pt>
                <c:pt idx="41416">
                  <c:v>45.01</c:v>
                </c:pt>
                <c:pt idx="41417">
                  <c:v>45.28</c:v>
                </c:pt>
                <c:pt idx="41418">
                  <c:v>45.56</c:v>
                </c:pt>
                <c:pt idx="41419">
                  <c:v>45.73</c:v>
                </c:pt>
                <c:pt idx="41420">
                  <c:v>45.18</c:v>
                </c:pt>
                <c:pt idx="41421">
                  <c:v>43.94</c:v>
                </c:pt>
                <c:pt idx="41422">
                  <c:v>43.94</c:v>
                </c:pt>
                <c:pt idx="41423">
                  <c:v>57.96</c:v>
                </c:pt>
                <c:pt idx="41424">
                  <c:v>79.5</c:v>
                </c:pt>
                <c:pt idx="41425">
                  <c:v>91.01</c:v>
                </c:pt>
                <c:pt idx="41426">
                  <c:v>90.97</c:v>
                </c:pt>
                <c:pt idx="41427">
                  <c:v>90.31</c:v>
                </c:pt>
                <c:pt idx="41428">
                  <c:v>74.150000000000006</c:v>
                </c:pt>
                <c:pt idx="41429">
                  <c:v>75.31</c:v>
                </c:pt>
                <c:pt idx="41430">
                  <c:v>75.62</c:v>
                </c:pt>
                <c:pt idx="41431">
                  <c:v>77.08</c:v>
                </c:pt>
                <c:pt idx="41432">
                  <c:v>77.75</c:v>
                </c:pt>
                <c:pt idx="41433">
                  <c:v>78.12</c:v>
                </c:pt>
                <c:pt idx="41434">
                  <c:v>81.209999999999994</c:v>
                </c:pt>
                <c:pt idx="41435">
                  <c:v>82.37</c:v>
                </c:pt>
                <c:pt idx="41436">
                  <c:v>83.15</c:v>
                </c:pt>
                <c:pt idx="41437">
                  <c:v>83.96</c:v>
                </c:pt>
                <c:pt idx="41438">
                  <c:v>81.87</c:v>
                </c:pt>
                <c:pt idx="41439">
                  <c:v>80.069999999999993</c:v>
                </c:pt>
                <c:pt idx="41440">
                  <c:v>80.91</c:v>
                </c:pt>
                <c:pt idx="41441">
                  <c:v>82.8</c:v>
                </c:pt>
                <c:pt idx="41442">
                  <c:v>82.94</c:v>
                </c:pt>
                <c:pt idx="41443">
                  <c:v>83.39</c:v>
                </c:pt>
                <c:pt idx="41444">
                  <c:v>83.76</c:v>
                </c:pt>
                <c:pt idx="41445">
                  <c:v>84.08</c:v>
                </c:pt>
                <c:pt idx="41446">
                  <c:v>84.76</c:v>
                </c:pt>
                <c:pt idx="41447">
                  <c:v>85.39</c:v>
                </c:pt>
                <c:pt idx="41448">
                  <c:v>85.98</c:v>
                </c:pt>
                <c:pt idx="41449">
                  <c:v>86.61</c:v>
                </c:pt>
                <c:pt idx="41450">
                  <c:v>86.39</c:v>
                </c:pt>
                <c:pt idx="41451">
                  <c:v>85.53</c:v>
                </c:pt>
                <c:pt idx="41452">
                  <c:v>85.35</c:v>
                </c:pt>
                <c:pt idx="41453">
                  <c:v>87.85</c:v>
                </c:pt>
                <c:pt idx="41454">
                  <c:v>88.56</c:v>
                </c:pt>
                <c:pt idx="41455">
                  <c:v>94.67</c:v>
                </c:pt>
                <c:pt idx="41456">
                  <c:v>106.2</c:v>
                </c:pt>
                <c:pt idx="41457">
                  <c:v>104.02</c:v>
                </c:pt>
                <c:pt idx="41458">
                  <c:v>105.58</c:v>
                </c:pt>
                <c:pt idx="41459">
                  <c:v>107.23</c:v>
                </c:pt>
                <c:pt idx="41460">
                  <c:v>108.68</c:v>
                </c:pt>
                <c:pt idx="41461">
                  <c:v>110.08</c:v>
                </c:pt>
                <c:pt idx="41462">
                  <c:v>111.14</c:v>
                </c:pt>
                <c:pt idx="41463">
                  <c:v>102.86</c:v>
                </c:pt>
                <c:pt idx="41464">
                  <c:v>97.99</c:v>
                </c:pt>
                <c:pt idx="41465">
                  <c:v>98.76</c:v>
                </c:pt>
                <c:pt idx="41466">
                  <c:v>100.62</c:v>
                </c:pt>
                <c:pt idx="41467">
                  <c:v>119.67</c:v>
                </c:pt>
                <c:pt idx="41468">
                  <c:v>106.6</c:v>
                </c:pt>
                <c:pt idx="41469">
                  <c:v>103.85</c:v>
                </c:pt>
                <c:pt idx="41470">
                  <c:v>104.77</c:v>
                </c:pt>
                <c:pt idx="41471">
                  <c:v>105.36</c:v>
                </c:pt>
                <c:pt idx="41472">
                  <c:v>105.75</c:v>
                </c:pt>
                <c:pt idx="41473">
                  <c:v>98.83</c:v>
                </c:pt>
                <c:pt idx="41474">
                  <c:v>98.83</c:v>
                </c:pt>
                <c:pt idx="41475">
                  <c:v>91.98</c:v>
                </c:pt>
                <c:pt idx="41476">
                  <c:v>90.31</c:v>
                </c:pt>
                <c:pt idx="41477">
                  <c:v>89.52</c:v>
                </c:pt>
                <c:pt idx="41478">
                  <c:v>81.849999999999994</c:v>
                </c:pt>
                <c:pt idx="41479">
                  <c:v>84.92</c:v>
                </c:pt>
                <c:pt idx="41480">
                  <c:v>88.44</c:v>
                </c:pt>
                <c:pt idx="41481">
                  <c:v>88.83</c:v>
                </c:pt>
                <c:pt idx="41482">
                  <c:v>92.23</c:v>
                </c:pt>
                <c:pt idx="41483">
                  <c:v>91.07</c:v>
                </c:pt>
                <c:pt idx="41484">
                  <c:v>89.89</c:v>
                </c:pt>
                <c:pt idx="41485">
                  <c:v>87.4</c:v>
                </c:pt>
                <c:pt idx="41486">
                  <c:v>88.81</c:v>
                </c:pt>
                <c:pt idx="41487">
                  <c:v>91.7</c:v>
                </c:pt>
                <c:pt idx="41488">
                  <c:v>98.89</c:v>
                </c:pt>
                <c:pt idx="41489">
                  <c:v>102.73</c:v>
                </c:pt>
                <c:pt idx="41490">
                  <c:v>104.97</c:v>
                </c:pt>
                <c:pt idx="41491">
                  <c:v>106.89</c:v>
                </c:pt>
                <c:pt idx="41492">
                  <c:v>105.4</c:v>
                </c:pt>
                <c:pt idx="41493">
                  <c:v>105.38</c:v>
                </c:pt>
                <c:pt idx="41494">
                  <c:v>107.09</c:v>
                </c:pt>
                <c:pt idx="41495">
                  <c:v>111.14</c:v>
                </c:pt>
                <c:pt idx="41496">
                  <c:v>107.68</c:v>
                </c:pt>
                <c:pt idx="41497">
                  <c:v>108.27</c:v>
                </c:pt>
                <c:pt idx="41498">
                  <c:v>111.18</c:v>
                </c:pt>
                <c:pt idx="41499">
                  <c:v>113.65</c:v>
                </c:pt>
                <c:pt idx="41500">
                  <c:v>103.1</c:v>
                </c:pt>
                <c:pt idx="41501">
                  <c:v>103.41</c:v>
                </c:pt>
                <c:pt idx="41502">
                  <c:v>103.08</c:v>
                </c:pt>
                <c:pt idx="41503">
                  <c:v>79.22</c:v>
                </c:pt>
                <c:pt idx="41504">
                  <c:v>82.13</c:v>
                </c:pt>
                <c:pt idx="41505">
                  <c:v>99.5</c:v>
                </c:pt>
                <c:pt idx="41506">
                  <c:v>91.21</c:v>
                </c:pt>
                <c:pt idx="41507">
                  <c:v>90.88</c:v>
                </c:pt>
                <c:pt idx="41508">
                  <c:v>86.1</c:v>
                </c:pt>
                <c:pt idx="41509">
                  <c:v>82.37</c:v>
                </c:pt>
                <c:pt idx="41510">
                  <c:v>84.06</c:v>
                </c:pt>
                <c:pt idx="41511">
                  <c:v>85.71</c:v>
                </c:pt>
                <c:pt idx="41512">
                  <c:v>86.73</c:v>
                </c:pt>
                <c:pt idx="41513">
                  <c:v>87.89</c:v>
                </c:pt>
                <c:pt idx="41514">
                  <c:v>91.35</c:v>
                </c:pt>
                <c:pt idx="41515">
                  <c:v>95.22</c:v>
                </c:pt>
                <c:pt idx="41516">
                  <c:v>96.06</c:v>
                </c:pt>
                <c:pt idx="41517">
                  <c:v>96.99</c:v>
                </c:pt>
                <c:pt idx="41518">
                  <c:v>97.52</c:v>
                </c:pt>
                <c:pt idx="41519">
                  <c:v>95.22</c:v>
                </c:pt>
                <c:pt idx="41520">
                  <c:v>87.67</c:v>
                </c:pt>
                <c:pt idx="41521">
                  <c:v>76.16</c:v>
                </c:pt>
                <c:pt idx="41522">
                  <c:v>73.739999999999995</c:v>
                </c:pt>
                <c:pt idx="41523">
                  <c:v>73.400000000000006</c:v>
                </c:pt>
                <c:pt idx="41524">
                  <c:v>72.95</c:v>
                </c:pt>
                <c:pt idx="41525">
                  <c:v>70.650000000000006</c:v>
                </c:pt>
                <c:pt idx="41526">
                  <c:v>70.67</c:v>
                </c:pt>
                <c:pt idx="41527">
                  <c:v>70.930000000000007</c:v>
                </c:pt>
                <c:pt idx="41528">
                  <c:v>69.930000000000007</c:v>
                </c:pt>
                <c:pt idx="41529">
                  <c:v>69.63</c:v>
                </c:pt>
                <c:pt idx="41530">
                  <c:v>72.87</c:v>
                </c:pt>
                <c:pt idx="41531">
                  <c:v>80.87</c:v>
                </c:pt>
                <c:pt idx="41532">
                  <c:v>91.64</c:v>
                </c:pt>
                <c:pt idx="41533">
                  <c:v>98.13</c:v>
                </c:pt>
                <c:pt idx="41534">
                  <c:v>95.51</c:v>
                </c:pt>
                <c:pt idx="41535">
                  <c:v>85.69</c:v>
                </c:pt>
                <c:pt idx="41536">
                  <c:v>100.76</c:v>
                </c:pt>
                <c:pt idx="41537">
                  <c:v>104</c:v>
                </c:pt>
                <c:pt idx="41538">
                  <c:v>104.71</c:v>
                </c:pt>
                <c:pt idx="41539">
                  <c:v>105.26</c:v>
                </c:pt>
                <c:pt idx="41540">
                  <c:v>106.28</c:v>
                </c:pt>
                <c:pt idx="41541">
                  <c:v>107.91</c:v>
                </c:pt>
                <c:pt idx="41542">
                  <c:v>107.86</c:v>
                </c:pt>
                <c:pt idx="41543">
                  <c:v>111.92</c:v>
                </c:pt>
                <c:pt idx="41544">
                  <c:v>114.24</c:v>
                </c:pt>
                <c:pt idx="41545">
                  <c:v>114.58</c:v>
                </c:pt>
                <c:pt idx="41546">
                  <c:v>114.89</c:v>
                </c:pt>
                <c:pt idx="41547">
                  <c:v>111.53</c:v>
                </c:pt>
                <c:pt idx="41548">
                  <c:v>109.17</c:v>
                </c:pt>
                <c:pt idx="41549">
                  <c:v>109.35</c:v>
                </c:pt>
                <c:pt idx="41550">
                  <c:v>109.94</c:v>
                </c:pt>
                <c:pt idx="41551">
                  <c:v>110.33</c:v>
                </c:pt>
                <c:pt idx="41552">
                  <c:v>107.27</c:v>
                </c:pt>
                <c:pt idx="41553">
                  <c:v>105.14</c:v>
                </c:pt>
                <c:pt idx="41554">
                  <c:v>106.01</c:v>
                </c:pt>
                <c:pt idx="41555">
                  <c:v>107.82</c:v>
                </c:pt>
                <c:pt idx="41556">
                  <c:v>97.4</c:v>
                </c:pt>
                <c:pt idx="41557">
                  <c:v>94.98</c:v>
                </c:pt>
                <c:pt idx="41558">
                  <c:v>102.14</c:v>
                </c:pt>
                <c:pt idx="41559">
                  <c:v>102.77</c:v>
                </c:pt>
                <c:pt idx="41560">
                  <c:v>103.96</c:v>
                </c:pt>
                <c:pt idx="41561">
                  <c:v>100.58</c:v>
                </c:pt>
                <c:pt idx="41562">
                  <c:v>96.85</c:v>
                </c:pt>
                <c:pt idx="41563">
                  <c:v>97.48</c:v>
                </c:pt>
                <c:pt idx="41564">
                  <c:v>97.87</c:v>
                </c:pt>
                <c:pt idx="41565">
                  <c:v>100.01</c:v>
                </c:pt>
                <c:pt idx="41566">
                  <c:v>102.88</c:v>
                </c:pt>
                <c:pt idx="41567">
                  <c:v>103.22</c:v>
                </c:pt>
                <c:pt idx="41568">
                  <c:v>100.58</c:v>
                </c:pt>
                <c:pt idx="41569">
                  <c:v>98.93</c:v>
                </c:pt>
                <c:pt idx="41570">
                  <c:v>100.29</c:v>
                </c:pt>
                <c:pt idx="41571">
                  <c:v>101.61</c:v>
                </c:pt>
                <c:pt idx="41572">
                  <c:v>102.94</c:v>
                </c:pt>
                <c:pt idx="41573">
                  <c:v>104</c:v>
                </c:pt>
                <c:pt idx="41574">
                  <c:v>104.44</c:v>
                </c:pt>
                <c:pt idx="41575">
                  <c:v>98.56</c:v>
                </c:pt>
                <c:pt idx="41576">
                  <c:v>98.89</c:v>
                </c:pt>
                <c:pt idx="41577">
                  <c:v>96.87</c:v>
                </c:pt>
                <c:pt idx="41578">
                  <c:v>97.97</c:v>
                </c:pt>
                <c:pt idx="41579">
                  <c:v>97.11</c:v>
                </c:pt>
                <c:pt idx="41580">
                  <c:v>96.83</c:v>
                </c:pt>
                <c:pt idx="41581">
                  <c:v>86.37</c:v>
                </c:pt>
                <c:pt idx="41582">
                  <c:v>74.13</c:v>
                </c:pt>
                <c:pt idx="41583">
                  <c:v>74.150000000000006</c:v>
                </c:pt>
                <c:pt idx="41584">
                  <c:v>74.7</c:v>
                </c:pt>
                <c:pt idx="41585">
                  <c:v>70.59</c:v>
                </c:pt>
                <c:pt idx="41586">
                  <c:v>84.11</c:v>
                </c:pt>
                <c:pt idx="41587">
                  <c:v>76.67</c:v>
                </c:pt>
                <c:pt idx="41588">
                  <c:v>73.760000000000005</c:v>
                </c:pt>
                <c:pt idx="41589">
                  <c:v>77.37</c:v>
                </c:pt>
                <c:pt idx="41590">
                  <c:v>78.400000000000006</c:v>
                </c:pt>
                <c:pt idx="41591">
                  <c:v>79.48</c:v>
                </c:pt>
                <c:pt idx="41592">
                  <c:v>80.42</c:v>
                </c:pt>
                <c:pt idx="41593">
                  <c:v>81.23</c:v>
                </c:pt>
                <c:pt idx="41594">
                  <c:v>81.760000000000005</c:v>
                </c:pt>
                <c:pt idx="41595">
                  <c:v>82.17</c:v>
                </c:pt>
                <c:pt idx="41596">
                  <c:v>81.34</c:v>
                </c:pt>
                <c:pt idx="41597">
                  <c:v>82.64</c:v>
                </c:pt>
                <c:pt idx="41598">
                  <c:v>84.29</c:v>
                </c:pt>
                <c:pt idx="41599">
                  <c:v>75.37</c:v>
                </c:pt>
                <c:pt idx="41600">
                  <c:v>65.27</c:v>
                </c:pt>
                <c:pt idx="41601">
                  <c:v>66.98</c:v>
                </c:pt>
                <c:pt idx="41602">
                  <c:v>68.02</c:v>
                </c:pt>
                <c:pt idx="41603">
                  <c:v>67.02</c:v>
                </c:pt>
                <c:pt idx="41604">
                  <c:v>66.8</c:v>
                </c:pt>
                <c:pt idx="41605">
                  <c:v>67.61</c:v>
                </c:pt>
                <c:pt idx="41606">
                  <c:v>59.43</c:v>
                </c:pt>
                <c:pt idx="41607">
                  <c:v>60.33</c:v>
                </c:pt>
                <c:pt idx="41608">
                  <c:v>61.14</c:v>
                </c:pt>
                <c:pt idx="41609">
                  <c:v>61.63</c:v>
                </c:pt>
                <c:pt idx="41610">
                  <c:v>61.85</c:v>
                </c:pt>
                <c:pt idx="41611">
                  <c:v>61.75</c:v>
                </c:pt>
                <c:pt idx="41612">
                  <c:v>52.12</c:v>
                </c:pt>
                <c:pt idx="41613">
                  <c:v>48.25</c:v>
                </c:pt>
                <c:pt idx="41614">
                  <c:v>36.97</c:v>
                </c:pt>
                <c:pt idx="41615">
                  <c:v>36.299999999999997</c:v>
                </c:pt>
                <c:pt idx="41616">
                  <c:v>36.5</c:v>
                </c:pt>
                <c:pt idx="41617">
                  <c:v>36.79</c:v>
                </c:pt>
                <c:pt idx="41618">
                  <c:v>37.01</c:v>
                </c:pt>
                <c:pt idx="41619">
                  <c:v>37.340000000000003</c:v>
                </c:pt>
                <c:pt idx="41620">
                  <c:v>37.56</c:v>
                </c:pt>
                <c:pt idx="41621">
                  <c:v>37.71</c:v>
                </c:pt>
                <c:pt idx="41622">
                  <c:v>37.729999999999997</c:v>
                </c:pt>
                <c:pt idx="41623">
                  <c:v>37.71</c:v>
                </c:pt>
                <c:pt idx="41624">
                  <c:v>37.619999999999997</c:v>
                </c:pt>
                <c:pt idx="41625">
                  <c:v>37.58</c:v>
                </c:pt>
                <c:pt idx="41626">
                  <c:v>44.79</c:v>
                </c:pt>
                <c:pt idx="41627">
                  <c:v>41.11</c:v>
                </c:pt>
                <c:pt idx="41628">
                  <c:v>34.22</c:v>
                </c:pt>
                <c:pt idx="41629">
                  <c:v>33.82</c:v>
                </c:pt>
                <c:pt idx="41630">
                  <c:v>34.31</c:v>
                </c:pt>
                <c:pt idx="41631">
                  <c:v>52.98</c:v>
                </c:pt>
                <c:pt idx="41632">
                  <c:v>51.08</c:v>
                </c:pt>
                <c:pt idx="41633">
                  <c:v>70.849999999999994</c:v>
                </c:pt>
                <c:pt idx="41634">
                  <c:v>76.47</c:v>
                </c:pt>
                <c:pt idx="41635">
                  <c:v>94.73</c:v>
                </c:pt>
                <c:pt idx="41636">
                  <c:v>95.69</c:v>
                </c:pt>
                <c:pt idx="41637">
                  <c:v>95.77</c:v>
                </c:pt>
                <c:pt idx="41638">
                  <c:v>96.08</c:v>
                </c:pt>
                <c:pt idx="41639">
                  <c:v>97.48</c:v>
                </c:pt>
                <c:pt idx="41640">
                  <c:v>98.07</c:v>
                </c:pt>
                <c:pt idx="41641">
                  <c:v>99.17</c:v>
                </c:pt>
                <c:pt idx="41642">
                  <c:v>99.72</c:v>
                </c:pt>
                <c:pt idx="41643">
                  <c:v>98.97</c:v>
                </c:pt>
                <c:pt idx="41644">
                  <c:v>96.34</c:v>
                </c:pt>
                <c:pt idx="41645">
                  <c:v>99.82</c:v>
                </c:pt>
                <c:pt idx="41646">
                  <c:v>101.9</c:v>
                </c:pt>
                <c:pt idx="41647">
                  <c:v>102.59</c:v>
                </c:pt>
                <c:pt idx="41648">
                  <c:v>106.72</c:v>
                </c:pt>
                <c:pt idx="41649">
                  <c:v>102.02</c:v>
                </c:pt>
                <c:pt idx="41650">
                  <c:v>103.28</c:v>
                </c:pt>
                <c:pt idx="41651">
                  <c:v>104.57</c:v>
                </c:pt>
                <c:pt idx="41652">
                  <c:v>106.36</c:v>
                </c:pt>
                <c:pt idx="41653">
                  <c:v>107.19</c:v>
                </c:pt>
                <c:pt idx="41654">
                  <c:v>117.94</c:v>
                </c:pt>
                <c:pt idx="41655">
                  <c:v>116.05</c:v>
                </c:pt>
                <c:pt idx="41656">
                  <c:v>111.29</c:v>
                </c:pt>
                <c:pt idx="41657">
                  <c:v>107.21</c:v>
                </c:pt>
                <c:pt idx="41658">
                  <c:v>111.04</c:v>
                </c:pt>
                <c:pt idx="41659">
                  <c:v>112.97</c:v>
                </c:pt>
                <c:pt idx="41660">
                  <c:v>113.65</c:v>
                </c:pt>
                <c:pt idx="41661">
                  <c:v>114.64</c:v>
                </c:pt>
                <c:pt idx="41662">
                  <c:v>115.05</c:v>
                </c:pt>
                <c:pt idx="41663">
                  <c:v>113.65</c:v>
                </c:pt>
                <c:pt idx="41664">
                  <c:v>110.53</c:v>
                </c:pt>
                <c:pt idx="41665">
                  <c:v>113.81</c:v>
                </c:pt>
                <c:pt idx="41666">
                  <c:v>106.44</c:v>
                </c:pt>
                <c:pt idx="41667">
                  <c:v>103.53</c:v>
                </c:pt>
                <c:pt idx="41668">
                  <c:v>102.98</c:v>
                </c:pt>
                <c:pt idx="41669">
                  <c:v>100.56</c:v>
                </c:pt>
                <c:pt idx="41670">
                  <c:v>101.66</c:v>
                </c:pt>
                <c:pt idx="41671">
                  <c:v>101.13</c:v>
                </c:pt>
                <c:pt idx="41672">
                  <c:v>101.19</c:v>
                </c:pt>
                <c:pt idx="41673">
                  <c:v>102</c:v>
                </c:pt>
                <c:pt idx="41674">
                  <c:v>103.59</c:v>
                </c:pt>
                <c:pt idx="41675">
                  <c:v>105.5</c:v>
                </c:pt>
                <c:pt idx="41676">
                  <c:v>104.32</c:v>
                </c:pt>
                <c:pt idx="41677">
                  <c:v>101.9</c:v>
                </c:pt>
                <c:pt idx="41678">
                  <c:v>102.75</c:v>
                </c:pt>
                <c:pt idx="41679">
                  <c:v>103.83</c:v>
                </c:pt>
                <c:pt idx="41680">
                  <c:v>104.53</c:v>
                </c:pt>
                <c:pt idx="41681">
                  <c:v>106.46</c:v>
                </c:pt>
                <c:pt idx="41682">
                  <c:v>107.62</c:v>
                </c:pt>
                <c:pt idx="41683">
                  <c:v>102.1</c:v>
                </c:pt>
                <c:pt idx="41684">
                  <c:v>94.06</c:v>
                </c:pt>
                <c:pt idx="41685">
                  <c:v>92.8</c:v>
                </c:pt>
                <c:pt idx="41686">
                  <c:v>92.8</c:v>
                </c:pt>
                <c:pt idx="41687">
                  <c:v>83.13</c:v>
                </c:pt>
                <c:pt idx="41688">
                  <c:v>92.09</c:v>
                </c:pt>
                <c:pt idx="41689">
                  <c:v>109.9</c:v>
                </c:pt>
                <c:pt idx="41690">
                  <c:v>104.2</c:v>
                </c:pt>
                <c:pt idx="41691">
                  <c:v>100.72</c:v>
                </c:pt>
                <c:pt idx="41692">
                  <c:v>97.62</c:v>
                </c:pt>
                <c:pt idx="41693">
                  <c:v>99.29</c:v>
                </c:pt>
                <c:pt idx="41694">
                  <c:v>99.4</c:v>
                </c:pt>
                <c:pt idx="41695">
                  <c:v>105.73</c:v>
                </c:pt>
                <c:pt idx="41696">
                  <c:v>104.04</c:v>
                </c:pt>
                <c:pt idx="41697">
                  <c:v>105.63</c:v>
                </c:pt>
                <c:pt idx="41698">
                  <c:v>98.97</c:v>
                </c:pt>
                <c:pt idx="41699">
                  <c:v>103.83</c:v>
                </c:pt>
                <c:pt idx="41700">
                  <c:v>96.14</c:v>
                </c:pt>
                <c:pt idx="41701">
                  <c:v>106.74</c:v>
                </c:pt>
                <c:pt idx="41702">
                  <c:v>106.77</c:v>
                </c:pt>
                <c:pt idx="41703">
                  <c:v>107.68</c:v>
                </c:pt>
                <c:pt idx="41704">
                  <c:v>108.07</c:v>
                </c:pt>
                <c:pt idx="41705">
                  <c:v>107.15</c:v>
                </c:pt>
                <c:pt idx="41706">
                  <c:v>106.38</c:v>
                </c:pt>
                <c:pt idx="41707">
                  <c:v>106.85</c:v>
                </c:pt>
                <c:pt idx="41708">
                  <c:v>100.39</c:v>
                </c:pt>
                <c:pt idx="41709">
                  <c:v>100.25</c:v>
                </c:pt>
                <c:pt idx="41710">
                  <c:v>95.26</c:v>
                </c:pt>
                <c:pt idx="41711">
                  <c:v>93.84</c:v>
                </c:pt>
                <c:pt idx="41712">
                  <c:v>94.77</c:v>
                </c:pt>
                <c:pt idx="41713">
                  <c:v>94.92</c:v>
                </c:pt>
                <c:pt idx="41714">
                  <c:v>95.65</c:v>
                </c:pt>
                <c:pt idx="41715">
                  <c:v>94</c:v>
                </c:pt>
                <c:pt idx="41716">
                  <c:v>95.02</c:v>
                </c:pt>
                <c:pt idx="41717">
                  <c:v>88.58</c:v>
                </c:pt>
                <c:pt idx="41718">
                  <c:v>88.81</c:v>
                </c:pt>
                <c:pt idx="41719">
                  <c:v>92.27</c:v>
                </c:pt>
                <c:pt idx="41720">
                  <c:v>100.72</c:v>
                </c:pt>
                <c:pt idx="41721">
                  <c:v>86.45</c:v>
                </c:pt>
                <c:pt idx="41722">
                  <c:v>90.99</c:v>
                </c:pt>
                <c:pt idx="41723">
                  <c:v>90.64</c:v>
                </c:pt>
                <c:pt idx="41724">
                  <c:v>106.79</c:v>
                </c:pt>
                <c:pt idx="41725">
                  <c:v>110.86</c:v>
                </c:pt>
                <c:pt idx="41726">
                  <c:v>109.37</c:v>
                </c:pt>
                <c:pt idx="41727">
                  <c:v>107.93</c:v>
                </c:pt>
                <c:pt idx="41728">
                  <c:v>108.41</c:v>
                </c:pt>
                <c:pt idx="41729">
                  <c:v>105.36</c:v>
                </c:pt>
                <c:pt idx="41730">
                  <c:v>104.44</c:v>
                </c:pt>
                <c:pt idx="41731">
                  <c:v>103.14</c:v>
                </c:pt>
                <c:pt idx="41732">
                  <c:v>103.61</c:v>
                </c:pt>
                <c:pt idx="41733">
                  <c:v>104.36</c:v>
                </c:pt>
                <c:pt idx="41734">
                  <c:v>103.77</c:v>
                </c:pt>
                <c:pt idx="41735">
                  <c:v>97.93</c:v>
                </c:pt>
                <c:pt idx="41736">
                  <c:v>96.54</c:v>
                </c:pt>
                <c:pt idx="41737">
                  <c:v>92.96</c:v>
                </c:pt>
                <c:pt idx="41738">
                  <c:v>93.27</c:v>
                </c:pt>
                <c:pt idx="41739">
                  <c:v>99.97</c:v>
                </c:pt>
                <c:pt idx="41740">
                  <c:v>105.79</c:v>
                </c:pt>
                <c:pt idx="41741">
                  <c:v>106.79</c:v>
                </c:pt>
                <c:pt idx="41742">
                  <c:v>108.21</c:v>
                </c:pt>
                <c:pt idx="41743">
                  <c:v>109.15</c:v>
                </c:pt>
                <c:pt idx="41744">
                  <c:v>110.74</c:v>
                </c:pt>
                <c:pt idx="41745">
                  <c:v>112.14</c:v>
                </c:pt>
                <c:pt idx="41746">
                  <c:v>113.61</c:v>
                </c:pt>
                <c:pt idx="41747">
                  <c:v>114.93</c:v>
                </c:pt>
                <c:pt idx="41748">
                  <c:v>116.72</c:v>
                </c:pt>
                <c:pt idx="41749">
                  <c:v>118.21</c:v>
                </c:pt>
                <c:pt idx="41750">
                  <c:v>118.96</c:v>
                </c:pt>
                <c:pt idx="41751">
                  <c:v>118.29</c:v>
                </c:pt>
                <c:pt idx="41752">
                  <c:v>115.64</c:v>
                </c:pt>
                <c:pt idx="41753">
                  <c:v>111.88</c:v>
                </c:pt>
                <c:pt idx="41754">
                  <c:v>98.05</c:v>
                </c:pt>
                <c:pt idx="41755">
                  <c:v>103.08</c:v>
                </c:pt>
                <c:pt idx="41756">
                  <c:v>109.62</c:v>
                </c:pt>
                <c:pt idx="41757">
                  <c:v>110.41</c:v>
                </c:pt>
                <c:pt idx="41758">
                  <c:v>108.05</c:v>
                </c:pt>
                <c:pt idx="41759">
                  <c:v>99.44</c:v>
                </c:pt>
                <c:pt idx="41760">
                  <c:v>101.13</c:v>
                </c:pt>
                <c:pt idx="41761">
                  <c:v>102.43</c:v>
                </c:pt>
                <c:pt idx="41762">
                  <c:v>90.88</c:v>
                </c:pt>
                <c:pt idx="41763">
                  <c:v>84.23</c:v>
                </c:pt>
                <c:pt idx="41764">
                  <c:v>95.04</c:v>
                </c:pt>
                <c:pt idx="41765">
                  <c:v>97.34</c:v>
                </c:pt>
                <c:pt idx="41766">
                  <c:v>90.82</c:v>
                </c:pt>
                <c:pt idx="41767">
                  <c:v>89.87</c:v>
                </c:pt>
                <c:pt idx="41768">
                  <c:v>90.52</c:v>
                </c:pt>
                <c:pt idx="41769">
                  <c:v>92.21</c:v>
                </c:pt>
                <c:pt idx="41770">
                  <c:v>92.7</c:v>
                </c:pt>
                <c:pt idx="41771">
                  <c:v>89.62</c:v>
                </c:pt>
                <c:pt idx="41772">
                  <c:v>80.64</c:v>
                </c:pt>
                <c:pt idx="41773">
                  <c:v>79.56</c:v>
                </c:pt>
                <c:pt idx="41774">
                  <c:v>79.77</c:v>
                </c:pt>
                <c:pt idx="41775">
                  <c:v>79.989999999999995</c:v>
                </c:pt>
                <c:pt idx="41776">
                  <c:v>80.77</c:v>
                </c:pt>
                <c:pt idx="41777">
                  <c:v>81.05</c:v>
                </c:pt>
                <c:pt idx="41778">
                  <c:v>78.63</c:v>
                </c:pt>
                <c:pt idx="41779">
                  <c:v>82.35</c:v>
                </c:pt>
                <c:pt idx="41780">
                  <c:v>85.16</c:v>
                </c:pt>
                <c:pt idx="41781">
                  <c:v>85.57</c:v>
                </c:pt>
                <c:pt idx="41782">
                  <c:v>86.02</c:v>
                </c:pt>
                <c:pt idx="41783">
                  <c:v>86.08</c:v>
                </c:pt>
                <c:pt idx="41784">
                  <c:v>86.04</c:v>
                </c:pt>
                <c:pt idx="41785">
                  <c:v>86.32</c:v>
                </c:pt>
                <c:pt idx="41786">
                  <c:v>85.92</c:v>
                </c:pt>
                <c:pt idx="41787">
                  <c:v>84.82</c:v>
                </c:pt>
                <c:pt idx="41788">
                  <c:v>86.73</c:v>
                </c:pt>
                <c:pt idx="41789">
                  <c:v>88.65</c:v>
                </c:pt>
                <c:pt idx="41790">
                  <c:v>83.68</c:v>
                </c:pt>
                <c:pt idx="41791">
                  <c:v>84.41</c:v>
                </c:pt>
                <c:pt idx="41792">
                  <c:v>93.04</c:v>
                </c:pt>
                <c:pt idx="41793">
                  <c:v>99.8</c:v>
                </c:pt>
                <c:pt idx="41794">
                  <c:v>96.81</c:v>
                </c:pt>
                <c:pt idx="41795">
                  <c:v>98.56</c:v>
                </c:pt>
                <c:pt idx="41796">
                  <c:v>99.42</c:v>
                </c:pt>
                <c:pt idx="41797">
                  <c:v>93.57</c:v>
                </c:pt>
                <c:pt idx="41798">
                  <c:v>95.47</c:v>
                </c:pt>
                <c:pt idx="41799">
                  <c:v>98.91</c:v>
                </c:pt>
                <c:pt idx="41800">
                  <c:v>101.08</c:v>
                </c:pt>
                <c:pt idx="41801">
                  <c:v>103.1</c:v>
                </c:pt>
                <c:pt idx="41802">
                  <c:v>104.87</c:v>
                </c:pt>
                <c:pt idx="41803">
                  <c:v>109.6</c:v>
                </c:pt>
                <c:pt idx="41804">
                  <c:v>111</c:v>
                </c:pt>
                <c:pt idx="41805">
                  <c:v>112.45</c:v>
                </c:pt>
                <c:pt idx="41806">
                  <c:v>102.9</c:v>
                </c:pt>
                <c:pt idx="41807">
                  <c:v>98.42</c:v>
                </c:pt>
                <c:pt idx="41808">
                  <c:v>100.58</c:v>
                </c:pt>
                <c:pt idx="41809">
                  <c:v>99.88</c:v>
                </c:pt>
                <c:pt idx="41810">
                  <c:v>101.49</c:v>
                </c:pt>
                <c:pt idx="41811">
                  <c:v>104.08</c:v>
                </c:pt>
                <c:pt idx="41812">
                  <c:v>105.54</c:v>
                </c:pt>
                <c:pt idx="41813">
                  <c:v>104.55</c:v>
                </c:pt>
                <c:pt idx="41814">
                  <c:v>99.05</c:v>
                </c:pt>
                <c:pt idx="41815">
                  <c:v>98.6</c:v>
                </c:pt>
                <c:pt idx="41816">
                  <c:v>98.76</c:v>
                </c:pt>
                <c:pt idx="41817">
                  <c:v>96.83</c:v>
                </c:pt>
                <c:pt idx="41818">
                  <c:v>96.97</c:v>
                </c:pt>
                <c:pt idx="41819">
                  <c:v>95.36</c:v>
                </c:pt>
                <c:pt idx="41820">
                  <c:v>93.53</c:v>
                </c:pt>
                <c:pt idx="41821">
                  <c:v>93.47</c:v>
                </c:pt>
                <c:pt idx="41822">
                  <c:v>93.69</c:v>
                </c:pt>
                <c:pt idx="41823">
                  <c:v>94</c:v>
                </c:pt>
                <c:pt idx="41824">
                  <c:v>94.37</c:v>
                </c:pt>
                <c:pt idx="41825">
                  <c:v>94.73</c:v>
                </c:pt>
                <c:pt idx="41826">
                  <c:v>95.06</c:v>
                </c:pt>
                <c:pt idx="41827">
                  <c:v>95.79</c:v>
                </c:pt>
                <c:pt idx="41828">
                  <c:v>96.28</c:v>
                </c:pt>
                <c:pt idx="41829">
                  <c:v>96.5</c:v>
                </c:pt>
                <c:pt idx="41830">
                  <c:v>96.79</c:v>
                </c:pt>
                <c:pt idx="41831">
                  <c:v>96.34</c:v>
                </c:pt>
                <c:pt idx="41832">
                  <c:v>97.77</c:v>
                </c:pt>
                <c:pt idx="41833">
                  <c:v>95.69</c:v>
                </c:pt>
                <c:pt idx="41834">
                  <c:v>75.569999999999993</c:v>
                </c:pt>
                <c:pt idx="41835">
                  <c:v>72.91</c:v>
                </c:pt>
                <c:pt idx="41836">
                  <c:v>75.05</c:v>
                </c:pt>
                <c:pt idx="41837">
                  <c:v>89.85</c:v>
                </c:pt>
                <c:pt idx="41838">
                  <c:v>89.46</c:v>
                </c:pt>
                <c:pt idx="41839">
                  <c:v>88.73</c:v>
                </c:pt>
                <c:pt idx="41840">
                  <c:v>89.4</c:v>
                </c:pt>
                <c:pt idx="41841">
                  <c:v>90.27</c:v>
                </c:pt>
                <c:pt idx="41842">
                  <c:v>89.56</c:v>
                </c:pt>
                <c:pt idx="41843">
                  <c:v>89.64</c:v>
                </c:pt>
                <c:pt idx="41844">
                  <c:v>89.79</c:v>
                </c:pt>
                <c:pt idx="41845">
                  <c:v>102.98</c:v>
                </c:pt>
                <c:pt idx="41846">
                  <c:v>108.09</c:v>
                </c:pt>
                <c:pt idx="41847">
                  <c:v>108.23</c:v>
                </c:pt>
                <c:pt idx="41848">
                  <c:v>101.7</c:v>
                </c:pt>
                <c:pt idx="41849">
                  <c:v>101.19</c:v>
                </c:pt>
                <c:pt idx="41850">
                  <c:v>102.23</c:v>
                </c:pt>
                <c:pt idx="41851">
                  <c:v>103.47</c:v>
                </c:pt>
                <c:pt idx="41852">
                  <c:v>93.55</c:v>
                </c:pt>
                <c:pt idx="41853">
                  <c:v>89.77</c:v>
                </c:pt>
                <c:pt idx="41854">
                  <c:v>94</c:v>
                </c:pt>
                <c:pt idx="41855">
                  <c:v>94.57</c:v>
                </c:pt>
                <c:pt idx="41856">
                  <c:v>94.75</c:v>
                </c:pt>
                <c:pt idx="41857">
                  <c:v>91.31</c:v>
                </c:pt>
                <c:pt idx="41858">
                  <c:v>88.65</c:v>
                </c:pt>
                <c:pt idx="41859">
                  <c:v>83.64</c:v>
                </c:pt>
                <c:pt idx="41860">
                  <c:v>85.73</c:v>
                </c:pt>
                <c:pt idx="41861">
                  <c:v>90.19</c:v>
                </c:pt>
                <c:pt idx="41862">
                  <c:v>94.75</c:v>
                </c:pt>
                <c:pt idx="41863">
                  <c:v>99.13</c:v>
                </c:pt>
                <c:pt idx="41864">
                  <c:v>103.85</c:v>
                </c:pt>
                <c:pt idx="41865">
                  <c:v>104.46</c:v>
                </c:pt>
                <c:pt idx="41866">
                  <c:v>101.8</c:v>
                </c:pt>
                <c:pt idx="41867">
                  <c:v>102.86</c:v>
                </c:pt>
                <c:pt idx="41868">
                  <c:v>104.65</c:v>
                </c:pt>
                <c:pt idx="41869">
                  <c:v>106.58</c:v>
                </c:pt>
                <c:pt idx="41870">
                  <c:v>108.23</c:v>
                </c:pt>
                <c:pt idx="41871">
                  <c:v>103.69</c:v>
                </c:pt>
                <c:pt idx="41872">
                  <c:v>106.62</c:v>
                </c:pt>
                <c:pt idx="41873">
                  <c:v>108.09</c:v>
                </c:pt>
                <c:pt idx="41874">
                  <c:v>101.8</c:v>
                </c:pt>
                <c:pt idx="41875">
                  <c:v>97.91</c:v>
                </c:pt>
                <c:pt idx="41876">
                  <c:v>94.75</c:v>
                </c:pt>
                <c:pt idx="41877">
                  <c:v>94.14</c:v>
                </c:pt>
                <c:pt idx="41878">
                  <c:v>94.94</c:v>
                </c:pt>
                <c:pt idx="41879">
                  <c:v>97.75</c:v>
                </c:pt>
                <c:pt idx="41880">
                  <c:v>100.98</c:v>
                </c:pt>
                <c:pt idx="41881">
                  <c:v>101.27</c:v>
                </c:pt>
                <c:pt idx="41882">
                  <c:v>101.55</c:v>
                </c:pt>
                <c:pt idx="41883">
                  <c:v>99.25</c:v>
                </c:pt>
                <c:pt idx="41884">
                  <c:v>103.96</c:v>
                </c:pt>
                <c:pt idx="41885">
                  <c:v>104.38</c:v>
                </c:pt>
                <c:pt idx="41886">
                  <c:v>104.93</c:v>
                </c:pt>
                <c:pt idx="41887">
                  <c:v>105.56</c:v>
                </c:pt>
                <c:pt idx="41888">
                  <c:v>101.06</c:v>
                </c:pt>
                <c:pt idx="41889">
                  <c:v>100.19</c:v>
                </c:pt>
                <c:pt idx="41890">
                  <c:v>100.39</c:v>
                </c:pt>
                <c:pt idx="41891">
                  <c:v>104.04</c:v>
                </c:pt>
                <c:pt idx="41892">
                  <c:v>108.13</c:v>
                </c:pt>
                <c:pt idx="41893">
                  <c:v>91.43</c:v>
                </c:pt>
                <c:pt idx="41894">
                  <c:v>91.64</c:v>
                </c:pt>
                <c:pt idx="41895">
                  <c:v>93.51</c:v>
                </c:pt>
                <c:pt idx="41896">
                  <c:v>94.73</c:v>
                </c:pt>
                <c:pt idx="41897">
                  <c:v>92.05</c:v>
                </c:pt>
                <c:pt idx="41898">
                  <c:v>102.47</c:v>
                </c:pt>
                <c:pt idx="41899">
                  <c:v>121.18</c:v>
                </c:pt>
                <c:pt idx="41900">
                  <c:v>115.28</c:v>
                </c:pt>
                <c:pt idx="41901">
                  <c:v>108.62</c:v>
                </c:pt>
                <c:pt idx="41902">
                  <c:v>102.71</c:v>
                </c:pt>
                <c:pt idx="41903">
                  <c:v>102.98</c:v>
                </c:pt>
                <c:pt idx="41904">
                  <c:v>104.73</c:v>
                </c:pt>
                <c:pt idx="41905">
                  <c:v>92.94</c:v>
                </c:pt>
                <c:pt idx="41906">
                  <c:v>92.78</c:v>
                </c:pt>
                <c:pt idx="41907">
                  <c:v>94.02</c:v>
                </c:pt>
                <c:pt idx="41908">
                  <c:v>90.88</c:v>
                </c:pt>
                <c:pt idx="41909">
                  <c:v>90.25</c:v>
                </c:pt>
                <c:pt idx="41910">
                  <c:v>90.66</c:v>
                </c:pt>
                <c:pt idx="41911">
                  <c:v>91.37</c:v>
                </c:pt>
                <c:pt idx="41912">
                  <c:v>91.68</c:v>
                </c:pt>
                <c:pt idx="41913">
                  <c:v>91.8</c:v>
                </c:pt>
                <c:pt idx="41914">
                  <c:v>91.15</c:v>
                </c:pt>
                <c:pt idx="41915">
                  <c:v>79.22</c:v>
                </c:pt>
                <c:pt idx="41916">
                  <c:v>64.209999999999994</c:v>
                </c:pt>
                <c:pt idx="41917">
                  <c:v>61.75</c:v>
                </c:pt>
                <c:pt idx="41918">
                  <c:v>83.41</c:v>
                </c:pt>
                <c:pt idx="41919">
                  <c:v>82.56</c:v>
                </c:pt>
                <c:pt idx="41920">
                  <c:v>83.17</c:v>
                </c:pt>
                <c:pt idx="41921">
                  <c:v>85.27</c:v>
                </c:pt>
                <c:pt idx="41922">
                  <c:v>77.849999999999994</c:v>
                </c:pt>
                <c:pt idx="41923">
                  <c:v>79.02</c:v>
                </c:pt>
                <c:pt idx="41924">
                  <c:v>79.75</c:v>
                </c:pt>
                <c:pt idx="41925">
                  <c:v>80.400000000000006</c:v>
                </c:pt>
                <c:pt idx="41926">
                  <c:v>80.930000000000007</c:v>
                </c:pt>
                <c:pt idx="41927">
                  <c:v>81.150000000000006</c:v>
                </c:pt>
                <c:pt idx="41928">
                  <c:v>81.62</c:v>
                </c:pt>
                <c:pt idx="41929">
                  <c:v>82.09</c:v>
                </c:pt>
                <c:pt idx="41930">
                  <c:v>98.42</c:v>
                </c:pt>
                <c:pt idx="41931">
                  <c:v>104.22</c:v>
                </c:pt>
                <c:pt idx="41932">
                  <c:v>104</c:v>
                </c:pt>
                <c:pt idx="41933">
                  <c:v>104</c:v>
                </c:pt>
                <c:pt idx="41934">
                  <c:v>104.36</c:v>
                </c:pt>
                <c:pt idx="41935">
                  <c:v>104.87</c:v>
                </c:pt>
                <c:pt idx="41936">
                  <c:v>104.91</c:v>
                </c:pt>
                <c:pt idx="41937">
                  <c:v>102.92</c:v>
                </c:pt>
                <c:pt idx="41938">
                  <c:v>103.26</c:v>
                </c:pt>
                <c:pt idx="41939">
                  <c:v>101.04</c:v>
                </c:pt>
                <c:pt idx="41940">
                  <c:v>96.36</c:v>
                </c:pt>
                <c:pt idx="41941">
                  <c:v>97.07</c:v>
                </c:pt>
                <c:pt idx="41942">
                  <c:v>81.849999999999994</c:v>
                </c:pt>
                <c:pt idx="41943">
                  <c:v>78.69</c:v>
                </c:pt>
                <c:pt idx="41944">
                  <c:v>79.099999999999994</c:v>
                </c:pt>
                <c:pt idx="41945">
                  <c:v>79.67</c:v>
                </c:pt>
                <c:pt idx="41946">
                  <c:v>73.010000000000005</c:v>
                </c:pt>
                <c:pt idx="41947">
                  <c:v>71.87</c:v>
                </c:pt>
                <c:pt idx="41948">
                  <c:v>56.23</c:v>
                </c:pt>
                <c:pt idx="41949">
                  <c:v>45.06</c:v>
                </c:pt>
                <c:pt idx="41950">
                  <c:v>38.17</c:v>
                </c:pt>
                <c:pt idx="41951">
                  <c:v>38.56</c:v>
                </c:pt>
                <c:pt idx="41952">
                  <c:v>38.97</c:v>
                </c:pt>
                <c:pt idx="41953">
                  <c:v>39.56</c:v>
                </c:pt>
                <c:pt idx="41954">
                  <c:v>40.31</c:v>
                </c:pt>
                <c:pt idx="41955">
                  <c:v>42.9</c:v>
                </c:pt>
                <c:pt idx="41956">
                  <c:v>64.58</c:v>
                </c:pt>
                <c:pt idx="41957">
                  <c:v>64.09</c:v>
                </c:pt>
                <c:pt idx="41958">
                  <c:v>66.739999999999995</c:v>
                </c:pt>
                <c:pt idx="41959">
                  <c:v>53.93</c:v>
                </c:pt>
                <c:pt idx="41960">
                  <c:v>45.2</c:v>
                </c:pt>
                <c:pt idx="41961">
                  <c:v>44.49</c:v>
                </c:pt>
                <c:pt idx="41962">
                  <c:v>54.99</c:v>
                </c:pt>
                <c:pt idx="41963">
                  <c:v>54.91</c:v>
                </c:pt>
                <c:pt idx="41964">
                  <c:v>52.12</c:v>
                </c:pt>
                <c:pt idx="41965">
                  <c:v>53.3</c:v>
                </c:pt>
                <c:pt idx="41966">
                  <c:v>76.88</c:v>
                </c:pt>
                <c:pt idx="41967">
                  <c:v>78.099999999999994</c:v>
                </c:pt>
                <c:pt idx="41968">
                  <c:v>81.93</c:v>
                </c:pt>
                <c:pt idx="41969">
                  <c:v>75.819999999999993</c:v>
                </c:pt>
                <c:pt idx="41970">
                  <c:v>75.53</c:v>
                </c:pt>
                <c:pt idx="41971">
                  <c:v>74.760000000000005</c:v>
                </c:pt>
                <c:pt idx="41972">
                  <c:v>75.41</c:v>
                </c:pt>
                <c:pt idx="41973">
                  <c:v>75.62</c:v>
                </c:pt>
                <c:pt idx="41974">
                  <c:v>76.290000000000006</c:v>
                </c:pt>
                <c:pt idx="41975">
                  <c:v>76.760000000000005</c:v>
                </c:pt>
                <c:pt idx="41976">
                  <c:v>76.099999999999994</c:v>
                </c:pt>
                <c:pt idx="41977">
                  <c:v>75.02</c:v>
                </c:pt>
                <c:pt idx="41978">
                  <c:v>73.91</c:v>
                </c:pt>
                <c:pt idx="41979">
                  <c:v>74.069999999999993</c:v>
                </c:pt>
                <c:pt idx="41980">
                  <c:v>74.290000000000006</c:v>
                </c:pt>
                <c:pt idx="41981">
                  <c:v>74.599999999999994</c:v>
                </c:pt>
                <c:pt idx="41982">
                  <c:v>74.900000000000006</c:v>
                </c:pt>
                <c:pt idx="41983">
                  <c:v>75.27</c:v>
                </c:pt>
                <c:pt idx="41984">
                  <c:v>75.55</c:v>
                </c:pt>
                <c:pt idx="41985">
                  <c:v>75.98</c:v>
                </c:pt>
                <c:pt idx="41986">
                  <c:v>76.67</c:v>
                </c:pt>
                <c:pt idx="41987">
                  <c:v>77.02</c:v>
                </c:pt>
                <c:pt idx="41988">
                  <c:v>77.14</c:v>
                </c:pt>
                <c:pt idx="41989">
                  <c:v>84.49</c:v>
                </c:pt>
                <c:pt idx="41990">
                  <c:v>91.68</c:v>
                </c:pt>
                <c:pt idx="41991">
                  <c:v>88.5</c:v>
                </c:pt>
                <c:pt idx="41992">
                  <c:v>89.26</c:v>
                </c:pt>
                <c:pt idx="41993">
                  <c:v>90.54</c:v>
                </c:pt>
                <c:pt idx="41994">
                  <c:v>93.78</c:v>
                </c:pt>
                <c:pt idx="41995">
                  <c:v>96.24</c:v>
                </c:pt>
                <c:pt idx="41996">
                  <c:v>97.26</c:v>
                </c:pt>
                <c:pt idx="41997">
                  <c:v>97.97</c:v>
                </c:pt>
                <c:pt idx="41998">
                  <c:v>98.54</c:v>
                </c:pt>
                <c:pt idx="41999">
                  <c:v>100.51</c:v>
                </c:pt>
                <c:pt idx="42000">
                  <c:v>93.23</c:v>
                </c:pt>
                <c:pt idx="42001">
                  <c:v>86.81</c:v>
                </c:pt>
                <c:pt idx="42002">
                  <c:v>96.42</c:v>
                </c:pt>
                <c:pt idx="42003">
                  <c:v>108.92</c:v>
                </c:pt>
                <c:pt idx="42004">
                  <c:v>109.19</c:v>
                </c:pt>
                <c:pt idx="42005">
                  <c:v>99.27</c:v>
                </c:pt>
                <c:pt idx="42006">
                  <c:v>94.28</c:v>
                </c:pt>
                <c:pt idx="42007">
                  <c:v>96.77</c:v>
                </c:pt>
                <c:pt idx="42008">
                  <c:v>96.57</c:v>
                </c:pt>
                <c:pt idx="42009">
                  <c:v>96.71</c:v>
                </c:pt>
                <c:pt idx="42010">
                  <c:v>96.87</c:v>
                </c:pt>
                <c:pt idx="42011">
                  <c:v>96.85</c:v>
                </c:pt>
                <c:pt idx="42012">
                  <c:v>97.71</c:v>
                </c:pt>
                <c:pt idx="42013">
                  <c:v>98.62</c:v>
                </c:pt>
                <c:pt idx="42014">
                  <c:v>99.09</c:v>
                </c:pt>
                <c:pt idx="42015">
                  <c:v>99.33</c:v>
                </c:pt>
                <c:pt idx="42016">
                  <c:v>99.7</c:v>
                </c:pt>
                <c:pt idx="42017">
                  <c:v>99.72</c:v>
                </c:pt>
                <c:pt idx="42018">
                  <c:v>99.86</c:v>
                </c:pt>
                <c:pt idx="42019">
                  <c:v>98.97</c:v>
                </c:pt>
                <c:pt idx="42020">
                  <c:v>99.7</c:v>
                </c:pt>
                <c:pt idx="42021">
                  <c:v>101.96</c:v>
                </c:pt>
                <c:pt idx="42022">
                  <c:v>104.14</c:v>
                </c:pt>
                <c:pt idx="42023">
                  <c:v>107.19</c:v>
                </c:pt>
                <c:pt idx="42024">
                  <c:v>101.57</c:v>
                </c:pt>
                <c:pt idx="42025">
                  <c:v>104.42</c:v>
                </c:pt>
                <c:pt idx="42026">
                  <c:v>101.49</c:v>
                </c:pt>
                <c:pt idx="42027">
                  <c:v>102.16</c:v>
                </c:pt>
                <c:pt idx="42028">
                  <c:v>99.44</c:v>
                </c:pt>
                <c:pt idx="42029">
                  <c:v>100.01</c:v>
                </c:pt>
                <c:pt idx="42030">
                  <c:v>102.12</c:v>
                </c:pt>
                <c:pt idx="42031">
                  <c:v>99.37</c:v>
                </c:pt>
                <c:pt idx="42032">
                  <c:v>101.27</c:v>
                </c:pt>
                <c:pt idx="42033">
                  <c:v>98.7</c:v>
                </c:pt>
                <c:pt idx="42034">
                  <c:v>100.76</c:v>
                </c:pt>
                <c:pt idx="42035">
                  <c:v>101.68</c:v>
                </c:pt>
                <c:pt idx="42036">
                  <c:v>102.41</c:v>
                </c:pt>
                <c:pt idx="42037">
                  <c:v>101.8</c:v>
                </c:pt>
                <c:pt idx="42038">
                  <c:v>86.67</c:v>
                </c:pt>
                <c:pt idx="42039">
                  <c:v>92.68</c:v>
                </c:pt>
                <c:pt idx="42040">
                  <c:v>92.29</c:v>
                </c:pt>
                <c:pt idx="42041">
                  <c:v>96.83</c:v>
                </c:pt>
                <c:pt idx="42042">
                  <c:v>80.459999999999994</c:v>
                </c:pt>
                <c:pt idx="42043">
                  <c:v>81.44</c:v>
                </c:pt>
                <c:pt idx="42044">
                  <c:v>82.86</c:v>
                </c:pt>
                <c:pt idx="42045">
                  <c:v>84.23</c:v>
                </c:pt>
                <c:pt idx="42046">
                  <c:v>85.55</c:v>
                </c:pt>
                <c:pt idx="42047">
                  <c:v>86.61</c:v>
                </c:pt>
                <c:pt idx="42048">
                  <c:v>87.95</c:v>
                </c:pt>
                <c:pt idx="42049">
                  <c:v>76.8</c:v>
                </c:pt>
                <c:pt idx="42050">
                  <c:v>78.849999999999994</c:v>
                </c:pt>
                <c:pt idx="42051">
                  <c:v>83.72</c:v>
                </c:pt>
                <c:pt idx="42052">
                  <c:v>79.08</c:v>
                </c:pt>
                <c:pt idx="42053">
                  <c:v>77.849999999999994</c:v>
                </c:pt>
                <c:pt idx="42054">
                  <c:v>73.7</c:v>
                </c:pt>
                <c:pt idx="42055">
                  <c:v>74.98</c:v>
                </c:pt>
                <c:pt idx="42056">
                  <c:v>76.19</c:v>
                </c:pt>
                <c:pt idx="42057">
                  <c:v>75.72</c:v>
                </c:pt>
                <c:pt idx="42058">
                  <c:v>75.819999999999993</c:v>
                </c:pt>
                <c:pt idx="42059">
                  <c:v>77.489999999999995</c:v>
                </c:pt>
                <c:pt idx="42060">
                  <c:v>79.22</c:v>
                </c:pt>
                <c:pt idx="42061">
                  <c:v>76.61</c:v>
                </c:pt>
                <c:pt idx="42062">
                  <c:v>74.17</c:v>
                </c:pt>
                <c:pt idx="42063">
                  <c:v>70.69</c:v>
                </c:pt>
                <c:pt idx="42064">
                  <c:v>71.38</c:v>
                </c:pt>
                <c:pt idx="42065">
                  <c:v>71.599999999999994</c:v>
                </c:pt>
                <c:pt idx="42066">
                  <c:v>74.25</c:v>
                </c:pt>
                <c:pt idx="42067">
                  <c:v>76.06</c:v>
                </c:pt>
                <c:pt idx="42068">
                  <c:v>73.97</c:v>
                </c:pt>
                <c:pt idx="42069">
                  <c:v>72.260000000000005</c:v>
                </c:pt>
                <c:pt idx="42070">
                  <c:v>79.3</c:v>
                </c:pt>
                <c:pt idx="42071">
                  <c:v>94.02</c:v>
                </c:pt>
                <c:pt idx="42072">
                  <c:v>95.53</c:v>
                </c:pt>
                <c:pt idx="42073">
                  <c:v>94.69</c:v>
                </c:pt>
                <c:pt idx="42074">
                  <c:v>89.28</c:v>
                </c:pt>
                <c:pt idx="42075">
                  <c:v>95.4</c:v>
                </c:pt>
                <c:pt idx="42076">
                  <c:v>95.75</c:v>
                </c:pt>
                <c:pt idx="42077">
                  <c:v>93.53</c:v>
                </c:pt>
                <c:pt idx="42078">
                  <c:v>95.55</c:v>
                </c:pt>
                <c:pt idx="42079">
                  <c:v>98.5</c:v>
                </c:pt>
                <c:pt idx="42080">
                  <c:v>99.84</c:v>
                </c:pt>
                <c:pt idx="42081">
                  <c:v>98.74</c:v>
                </c:pt>
                <c:pt idx="42082">
                  <c:v>100.29</c:v>
                </c:pt>
                <c:pt idx="42083">
                  <c:v>97.38</c:v>
                </c:pt>
                <c:pt idx="42084">
                  <c:v>104.51</c:v>
                </c:pt>
                <c:pt idx="42085">
                  <c:v>104.34</c:v>
                </c:pt>
                <c:pt idx="42086">
                  <c:v>99.48</c:v>
                </c:pt>
                <c:pt idx="42087">
                  <c:v>99.72</c:v>
                </c:pt>
                <c:pt idx="42088">
                  <c:v>100.33</c:v>
                </c:pt>
                <c:pt idx="42089">
                  <c:v>97.71</c:v>
                </c:pt>
                <c:pt idx="42090">
                  <c:v>99.23</c:v>
                </c:pt>
                <c:pt idx="42091">
                  <c:v>103.94</c:v>
                </c:pt>
                <c:pt idx="42092">
                  <c:v>106.62</c:v>
                </c:pt>
                <c:pt idx="42093">
                  <c:v>104.79</c:v>
                </c:pt>
                <c:pt idx="42094">
                  <c:v>102.41</c:v>
                </c:pt>
                <c:pt idx="42095">
                  <c:v>106.07</c:v>
                </c:pt>
                <c:pt idx="42096">
                  <c:v>107.95</c:v>
                </c:pt>
                <c:pt idx="42097">
                  <c:v>109.03</c:v>
                </c:pt>
                <c:pt idx="42098">
                  <c:v>106.91</c:v>
                </c:pt>
                <c:pt idx="42099">
                  <c:v>105.87</c:v>
                </c:pt>
                <c:pt idx="42100">
                  <c:v>104.91</c:v>
                </c:pt>
                <c:pt idx="42101">
                  <c:v>107.03</c:v>
                </c:pt>
                <c:pt idx="42102">
                  <c:v>107.25</c:v>
                </c:pt>
                <c:pt idx="42103">
                  <c:v>109.23</c:v>
                </c:pt>
                <c:pt idx="42104">
                  <c:v>111.22</c:v>
                </c:pt>
                <c:pt idx="42105">
                  <c:v>98.11</c:v>
                </c:pt>
                <c:pt idx="42106">
                  <c:v>96.04</c:v>
                </c:pt>
                <c:pt idx="42107">
                  <c:v>104.53</c:v>
                </c:pt>
                <c:pt idx="42108">
                  <c:v>102.82</c:v>
                </c:pt>
                <c:pt idx="42109">
                  <c:v>103.81</c:v>
                </c:pt>
                <c:pt idx="42110">
                  <c:v>104.28</c:v>
                </c:pt>
                <c:pt idx="42111">
                  <c:v>101.33</c:v>
                </c:pt>
                <c:pt idx="42112">
                  <c:v>99.44</c:v>
                </c:pt>
                <c:pt idx="42113">
                  <c:v>98.68</c:v>
                </c:pt>
                <c:pt idx="42114">
                  <c:v>101.21</c:v>
                </c:pt>
                <c:pt idx="42115">
                  <c:v>101.15</c:v>
                </c:pt>
                <c:pt idx="42116">
                  <c:v>100.74</c:v>
                </c:pt>
                <c:pt idx="42117">
                  <c:v>102.41</c:v>
                </c:pt>
                <c:pt idx="42118">
                  <c:v>104.24</c:v>
                </c:pt>
                <c:pt idx="42119">
                  <c:v>102.45</c:v>
                </c:pt>
                <c:pt idx="42120">
                  <c:v>97.66</c:v>
                </c:pt>
                <c:pt idx="42121">
                  <c:v>104.79</c:v>
                </c:pt>
                <c:pt idx="42122">
                  <c:v>107.46</c:v>
                </c:pt>
                <c:pt idx="42123">
                  <c:v>108.98</c:v>
                </c:pt>
                <c:pt idx="42124">
                  <c:v>111.18</c:v>
                </c:pt>
                <c:pt idx="42125">
                  <c:v>110.92</c:v>
                </c:pt>
                <c:pt idx="42126">
                  <c:v>111</c:v>
                </c:pt>
                <c:pt idx="42127">
                  <c:v>112.95</c:v>
                </c:pt>
                <c:pt idx="42128">
                  <c:v>111.26</c:v>
                </c:pt>
                <c:pt idx="42129">
                  <c:v>111.29</c:v>
                </c:pt>
                <c:pt idx="42130">
                  <c:v>109.47</c:v>
                </c:pt>
                <c:pt idx="42131">
                  <c:v>105.03</c:v>
                </c:pt>
                <c:pt idx="42132">
                  <c:v>104.04</c:v>
                </c:pt>
                <c:pt idx="42133">
                  <c:v>105.89</c:v>
                </c:pt>
                <c:pt idx="42134">
                  <c:v>107.62</c:v>
                </c:pt>
                <c:pt idx="42135">
                  <c:v>109.68</c:v>
                </c:pt>
                <c:pt idx="42136">
                  <c:v>108.13</c:v>
                </c:pt>
                <c:pt idx="42137">
                  <c:v>90.58</c:v>
                </c:pt>
                <c:pt idx="42138">
                  <c:v>90.25</c:v>
                </c:pt>
                <c:pt idx="42139">
                  <c:v>90.5</c:v>
                </c:pt>
                <c:pt idx="42140">
                  <c:v>87.77</c:v>
                </c:pt>
                <c:pt idx="42141">
                  <c:v>88.38</c:v>
                </c:pt>
                <c:pt idx="42142">
                  <c:v>81.38</c:v>
                </c:pt>
                <c:pt idx="42143">
                  <c:v>90.05</c:v>
                </c:pt>
                <c:pt idx="42144">
                  <c:v>93.98</c:v>
                </c:pt>
                <c:pt idx="42145">
                  <c:v>79.790000000000006</c:v>
                </c:pt>
                <c:pt idx="42146">
                  <c:v>84.78</c:v>
                </c:pt>
                <c:pt idx="42147">
                  <c:v>87.61</c:v>
                </c:pt>
                <c:pt idx="42148">
                  <c:v>91.31</c:v>
                </c:pt>
                <c:pt idx="42149">
                  <c:v>94.79</c:v>
                </c:pt>
                <c:pt idx="42150">
                  <c:v>94.24</c:v>
                </c:pt>
                <c:pt idx="42151">
                  <c:v>93.76</c:v>
                </c:pt>
                <c:pt idx="42152">
                  <c:v>89.83</c:v>
                </c:pt>
                <c:pt idx="42153">
                  <c:v>88.28</c:v>
                </c:pt>
                <c:pt idx="42154">
                  <c:v>88.38</c:v>
                </c:pt>
                <c:pt idx="42155">
                  <c:v>88.69</c:v>
                </c:pt>
                <c:pt idx="42156">
                  <c:v>72.319999999999993</c:v>
                </c:pt>
                <c:pt idx="42157">
                  <c:v>67.739999999999995</c:v>
                </c:pt>
                <c:pt idx="42158">
                  <c:v>66.760000000000005</c:v>
                </c:pt>
                <c:pt idx="42159">
                  <c:v>67.349999999999994</c:v>
                </c:pt>
                <c:pt idx="42160">
                  <c:v>67.61</c:v>
                </c:pt>
                <c:pt idx="42161">
                  <c:v>64.069999999999993</c:v>
                </c:pt>
                <c:pt idx="42162">
                  <c:v>51.31</c:v>
                </c:pt>
                <c:pt idx="42163">
                  <c:v>52.45</c:v>
                </c:pt>
                <c:pt idx="42164">
                  <c:v>53.57</c:v>
                </c:pt>
                <c:pt idx="42165">
                  <c:v>54.81</c:v>
                </c:pt>
                <c:pt idx="42166">
                  <c:v>56.05</c:v>
                </c:pt>
                <c:pt idx="42167">
                  <c:v>52.93</c:v>
                </c:pt>
                <c:pt idx="42168">
                  <c:v>48.96</c:v>
                </c:pt>
                <c:pt idx="42169">
                  <c:v>49.17</c:v>
                </c:pt>
                <c:pt idx="42170">
                  <c:v>46.73</c:v>
                </c:pt>
                <c:pt idx="42171">
                  <c:v>48.52</c:v>
                </c:pt>
                <c:pt idx="42172">
                  <c:v>92.09</c:v>
                </c:pt>
                <c:pt idx="42173">
                  <c:v>79.989999999999995</c:v>
                </c:pt>
                <c:pt idx="42174">
                  <c:v>72.319999999999993</c:v>
                </c:pt>
                <c:pt idx="42175">
                  <c:v>70.97</c:v>
                </c:pt>
                <c:pt idx="42176">
                  <c:v>71.180000000000007</c:v>
                </c:pt>
                <c:pt idx="42177">
                  <c:v>69.47</c:v>
                </c:pt>
                <c:pt idx="42178">
                  <c:v>78.12</c:v>
                </c:pt>
                <c:pt idx="42179">
                  <c:v>88.48</c:v>
                </c:pt>
                <c:pt idx="42180">
                  <c:v>86.12</c:v>
                </c:pt>
                <c:pt idx="42181">
                  <c:v>75.37</c:v>
                </c:pt>
                <c:pt idx="42182">
                  <c:v>77.02</c:v>
                </c:pt>
                <c:pt idx="42183">
                  <c:v>78.59</c:v>
                </c:pt>
                <c:pt idx="42184">
                  <c:v>78.63</c:v>
                </c:pt>
                <c:pt idx="42185">
                  <c:v>65.42</c:v>
                </c:pt>
                <c:pt idx="42186">
                  <c:v>78.36</c:v>
                </c:pt>
                <c:pt idx="42187">
                  <c:v>69.77</c:v>
                </c:pt>
                <c:pt idx="42188">
                  <c:v>56.52</c:v>
                </c:pt>
                <c:pt idx="42189">
                  <c:v>70.81</c:v>
                </c:pt>
                <c:pt idx="42190">
                  <c:v>74.58</c:v>
                </c:pt>
                <c:pt idx="42191">
                  <c:v>67.98</c:v>
                </c:pt>
                <c:pt idx="42192">
                  <c:v>69.16</c:v>
                </c:pt>
                <c:pt idx="42193">
                  <c:v>70.02</c:v>
                </c:pt>
                <c:pt idx="42194">
                  <c:v>70.87</c:v>
                </c:pt>
                <c:pt idx="42195">
                  <c:v>71.44</c:v>
                </c:pt>
                <c:pt idx="42196">
                  <c:v>87.81</c:v>
                </c:pt>
                <c:pt idx="42197">
                  <c:v>90.31</c:v>
                </c:pt>
                <c:pt idx="42198">
                  <c:v>90.7</c:v>
                </c:pt>
                <c:pt idx="42199">
                  <c:v>91.8</c:v>
                </c:pt>
                <c:pt idx="42200">
                  <c:v>96.5</c:v>
                </c:pt>
                <c:pt idx="42201">
                  <c:v>98.66</c:v>
                </c:pt>
                <c:pt idx="42202">
                  <c:v>95.69</c:v>
                </c:pt>
                <c:pt idx="42203">
                  <c:v>95.24</c:v>
                </c:pt>
                <c:pt idx="42204">
                  <c:v>96.5</c:v>
                </c:pt>
                <c:pt idx="42205">
                  <c:v>97.62</c:v>
                </c:pt>
                <c:pt idx="42206">
                  <c:v>91.25</c:v>
                </c:pt>
                <c:pt idx="42207">
                  <c:v>83.76</c:v>
                </c:pt>
                <c:pt idx="42208">
                  <c:v>81.760000000000005</c:v>
                </c:pt>
                <c:pt idx="42209">
                  <c:v>70</c:v>
                </c:pt>
                <c:pt idx="42210">
                  <c:v>76.08</c:v>
                </c:pt>
                <c:pt idx="42211">
                  <c:v>76.59</c:v>
                </c:pt>
                <c:pt idx="42212">
                  <c:v>77.260000000000005</c:v>
                </c:pt>
                <c:pt idx="42213">
                  <c:v>77.94</c:v>
                </c:pt>
                <c:pt idx="42214">
                  <c:v>78.569999999999993</c:v>
                </c:pt>
                <c:pt idx="42215">
                  <c:v>89.36</c:v>
                </c:pt>
                <c:pt idx="42216">
                  <c:v>97.58</c:v>
                </c:pt>
                <c:pt idx="42217">
                  <c:v>103.08</c:v>
                </c:pt>
                <c:pt idx="42218">
                  <c:v>101.13</c:v>
                </c:pt>
                <c:pt idx="42219">
                  <c:v>101.57</c:v>
                </c:pt>
                <c:pt idx="42220">
                  <c:v>101.9</c:v>
                </c:pt>
                <c:pt idx="42221">
                  <c:v>95.83</c:v>
                </c:pt>
                <c:pt idx="42222">
                  <c:v>73.72</c:v>
                </c:pt>
                <c:pt idx="42223">
                  <c:v>81.010000000000005</c:v>
                </c:pt>
                <c:pt idx="42224">
                  <c:v>80.91</c:v>
                </c:pt>
                <c:pt idx="42225">
                  <c:v>70.569999999999993</c:v>
                </c:pt>
                <c:pt idx="42226">
                  <c:v>78.91</c:v>
                </c:pt>
                <c:pt idx="42227">
                  <c:v>84.35</c:v>
                </c:pt>
                <c:pt idx="42228">
                  <c:v>81.319999999999993</c:v>
                </c:pt>
                <c:pt idx="42229">
                  <c:v>82.68</c:v>
                </c:pt>
                <c:pt idx="42230">
                  <c:v>76.37</c:v>
                </c:pt>
                <c:pt idx="42231">
                  <c:v>77.53</c:v>
                </c:pt>
                <c:pt idx="42232">
                  <c:v>79.12</c:v>
                </c:pt>
                <c:pt idx="42233">
                  <c:v>80.58</c:v>
                </c:pt>
                <c:pt idx="42234">
                  <c:v>81.78</c:v>
                </c:pt>
                <c:pt idx="42235">
                  <c:v>82.88</c:v>
                </c:pt>
                <c:pt idx="42236">
                  <c:v>80.36</c:v>
                </c:pt>
                <c:pt idx="42237">
                  <c:v>72.64</c:v>
                </c:pt>
                <c:pt idx="42238">
                  <c:v>73.27</c:v>
                </c:pt>
                <c:pt idx="42239">
                  <c:v>73.680000000000007</c:v>
                </c:pt>
                <c:pt idx="42240">
                  <c:v>73.989999999999995</c:v>
                </c:pt>
                <c:pt idx="42241">
                  <c:v>74.150000000000006</c:v>
                </c:pt>
                <c:pt idx="42242">
                  <c:v>74.31</c:v>
                </c:pt>
                <c:pt idx="42243">
                  <c:v>74.680000000000007</c:v>
                </c:pt>
                <c:pt idx="42244">
                  <c:v>74.010000000000005</c:v>
                </c:pt>
                <c:pt idx="42245">
                  <c:v>73.760000000000005</c:v>
                </c:pt>
                <c:pt idx="42246">
                  <c:v>81.91</c:v>
                </c:pt>
                <c:pt idx="42247">
                  <c:v>101.84</c:v>
                </c:pt>
                <c:pt idx="42248">
                  <c:v>102.41</c:v>
                </c:pt>
                <c:pt idx="42249">
                  <c:v>89.58</c:v>
                </c:pt>
                <c:pt idx="42250">
                  <c:v>90.13</c:v>
                </c:pt>
                <c:pt idx="42251">
                  <c:v>80.09</c:v>
                </c:pt>
                <c:pt idx="42252">
                  <c:v>71.28</c:v>
                </c:pt>
                <c:pt idx="42253">
                  <c:v>71.599999999999994</c:v>
                </c:pt>
                <c:pt idx="42254">
                  <c:v>72.09</c:v>
                </c:pt>
                <c:pt idx="42255">
                  <c:v>72.83</c:v>
                </c:pt>
                <c:pt idx="42256">
                  <c:v>73.66</c:v>
                </c:pt>
                <c:pt idx="42257">
                  <c:v>75.98</c:v>
                </c:pt>
                <c:pt idx="42258">
                  <c:v>74.37</c:v>
                </c:pt>
                <c:pt idx="42259">
                  <c:v>72.91</c:v>
                </c:pt>
                <c:pt idx="42260">
                  <c:v>73.19</c:v>
                </c:pt>
                <c:pt idx="42261">
                  <c:v>74.959999999999994</c:v>
                </c:pt>
                <c:pt idx="42262">
                  <c:v>76.06</c:v>
                </c:pt>
                <c:pt idx="42263">
                  <c:v>76.02</c:v>
                </c:pt>
                <c:pt idx="42264">
                  <c:v>75.760000000000005</c:v>
                </c:pt>
                <c:pt idx="42265">
                  <c:v>75.900000000000006</c:v>
                </c:pt>
                <c:pt idx="42266">
                  <c:v>75.86</c:v>
                </c:pt>
                <c:pt idx="42267">
                  <c:v>75.31</c:v>
                </c:pt>
                <c:pt idx="42268">
                  <c:v>78.53</c:v>
                </c:pt>
                <c:pt idx="42269">
                  <c:v>85.73</c:v>
                </c:pt>
                <c:pt idx="42270">
                  <c:v>100.37</c:v>
                </c:pt>
                <c:pt idx="42271">
                  <c:v>83.01</c:v>
                </c:pt>
                <c:pt idx="42272">
                  <c:v>74.72</c:v>
                </c:pt>
                <c:pt idx="42273">
                  <c:v>75.62</c:v>
                </c:pt>
                <c:pt idx="42274">
                  <c:v>76.59</c:v>
                </c:pt>
                <c:pt idx="42275">
                  <c:v>77.63</c:v>
                </c:pt>
                <c:pt idx="42276">
                  <c:v>78.47</c:v>
                </c:pt>
                <c:pt idx="42277">
                  <c:v>60.08</c:v>
                </c:pt>
                <c:pt idx="42278">
                  <c:v>54.87</c:v>
                </c:pt>
                <c:pt idx="42279">
                  <c:v>55.24</c:v>
                </c:pt>
                <c:pt idx="42280">
                  <c:v>55.87</c:v>
                </c:pt>
                <c:pt idx="42281">
                  <c:v>69.55</c:v>
                </c:pt>
                <c:pt idx="42282">
                  <c:v>78.77</c:v>
                </c:pt>
                <c:pt idx="42283">
                  <c:v>65.86</c:v>
                </c:pt>
                <c:pt idx="42284">
                  <c:v>64.25</c:v>
                </c:pt>
                <c:pt idx="42285">
                  <c:v>81.25</c:v>
                </c:pt>
                <c:pt idx="42286">
                  <c:v>76.02</c:v>
                </c:pt>
                <c:pt idx="42287">
                  <c:v>70.59</c:v>
                </c:pt>
                <c:pt idx="42288">
                  <c:v>96.93</c:v>
                </c:pt>
                <c:pt idx="42289">
                  <c:v>93.88</c:v>
                </c:pt>
                <c:pt idx="42290">
                  <c:v>95.73</c:v>
                </c:pt>
                <c:pt idx="42291">
                  <c:v>96.44</c:v>
                </c:pt>
                <c:pt idx="42292">
                  <c:v>92.8</c:v>
                </c:pt>
                <c:pt idx="42293">
                  <c:v>91.19</c:v>
                </c:pt>
                <c:pt idx="42294">
                  <c:v>92.51</c:v>
                </c:pt>
                <c:pt idx="42295">
                  <c:v>91.54</c:v>
                </c:pt>
                <c:pt idx="42296">
                  <c:v>89.91</c:v>
                </c:pt>
                <c:pt idx="42297">
                  <c:v>91.62</c:v>
                </c:pt>
                <c:pt idx="42298">
                  <c:v>93.71</c:v>
                </c:pt>
                <c:pt idx="42299">
                  <c:v>97.52</c:v>
                </c:pt>
                <c:pt idx="42300">
                  <c:v>99.03</c:v>
                </c:pt>
                <c:pt idx="42301">
                  <c:v>100.09</c:v>
                </c:pt>
                <c:pt idx="42302">
                  <c:v>101.35</c:v>
                </c:pt>
                <c:pt idx="42303">
                  <c:v>101.94</c:v>
                </c:pt>
                <c:pt idx="42304">
                  <c:v>93.53</c:v>
                </c:pt>
                <c:pt idx="42305">
                  <c:v>93.49</c:v>
                </c:pt>
                <c:pt idx="42306">
                  <c:v>92.47</c:v>
                </c:pt>
                <c:pt idx="42307">
                  <c:v>94.69</c:v>
                </c:pt>
                <c:pt idx="42308">
                  <c:v>95.1</c:v>
                </c:pt>
                <c:pt idx="42309">
                  <c:v>96.59</c:v>
                </c:pt>
                <c:pt idx="42310">
                  <c:v>96.97</c:v>
                </c:pt>
                <c:pt idx="42311">
                  <c:v>93.31</c:v>
                </c:pt>
                <c:pt idx="42312">
                  <c:v>84.17</c:v>
                </c:pt>
                <c:pt idx="42313">
                  <c:v>85.16</c:v>
                </c:pt>
                <c:pt idx="42314">
                  <c:v>86</c:v>
                </c:pt>
                <c:pt idx="42315">
                  <c:v>85.02</c:v>
                </c:pt>
                <c:pt idx="42316">
                  <c:v>82.19</c:v>
                </c:pt>
                <c:pt idx="42317">
                  <c:v>81.19</c:v>
                </c:pt>
                <c:pt idx="42318">
                  <c:v>80.540000000000006</c:v>
                </c:pt>
                <c:pt idx="42319">
                  <c:v>83.56</c:v>
                </c:pt>
                <c:pt idx="42320">
                  <c:v>86.06</c:v>
                </c:pt>
                <c:pt idx="42321">
                  <c:v>107.58</c:v>
                </c:pt>
                <c:pt idx="42322">
                  <c:v>107.89</c:v>
                </c:pt>
                <c:pt idx="42323">
                  <c:v>94.65</c:v>
                </c:pt>
                <c:pt idx="42324">
                  <c:v>112.18</c:v>
                </c:pt>
                <c:pt idx="42325">
                  <c:v>110.92</c:v>
                </c:pt>
                <c:pt idx="42326">
                  <c:v>112.55</c:v>
                </c:pt>
                <c:pt idx="42327">
                  <c:v>113.79</c:v>
                </c:pt>
                <c:pt idx="42328">
                  <c:v>116.58</c:v>
                </c:pt>
                <c:pt idx="42329">
                  <c:v>114.34</c:v>
                </c:pt>
                <c:pt idx="42330">
                  <c:v>112.59</c:v>
                </c:pt>
                <c:pt idx="42331">
                  <c:v>107.19</c:v>
                </c:pt>
                <c:pt idx="42332">
                  <c:v>99.52</c:v>
                </c:pt>
                <c:pt idx="42333">
                  <c:v>98.99</c:v>
                </c:pt>
                <c:pt idx="42334">
                  <c:v>98.78</c:v>
                </c:pt>
                <c:pt idx="42335">
                  <c:v>98.87</c:v>
                </c:pt>
                <c:pt idx="42336">
                  <c:v>99.13</c:v>
                </c:pt>
                <c:pt idx="42337">
                  <c:v>99.64</c:v>
                </c:pt>
                <c:pt idx="42338">
                  <c:v>99.78</c:v>
                </c:pt>
                <c:pt idx="42339">
                  <c:v>99.94</c:v>
                </c:pt>
                <c:pt idx="42340">
                  <c:v>102.37</c:v>
                </c:pt>
                <c:pt idx="42341">
                  <c:v>103.41</c:v>
                </c:pt>
                <c:pt idx="42342">
                  <c:v>101.88</c:v>
                </c:pt>
                <c:pt idx="42343">
                  <c:v>99.07</c:v>
                </c:pt>
                <c:pt idx="42344">
                  <c:v>95.93</c:v>
                </c:pt>
                <c:pt idx="42345">
                  <c:v>89.01</c:v>
                </c:pt>
                <c:pt idx="42346">
                  <c:v>67.45</c:v>
                </c:pt>
                <c:pt idx="42347">
                  <c:v>68.84</c:v>
                </c:pt>
                <c:pt idx="42348">
                  <c:v>86.73</c:v>
                </c:pt>
                <c:pt idx="42349">
                  <c:v>106.48</c:v>
                </c:pt>
                <c:pt idx="42350">
                  <c:v>103.81</c:v>
                </c:pt>
                <c:pt idx="42351">
                  <c:v>104.85</c:v>
                </c:pt>
                <c:pt idx="42352">
                  <c:v>109.15</c:v>
                </c:pt>
                <c:pt idx="42353">
                  <c:v>117.03</c:v>
                </c:pt>
                <c:pt idx="42354">
                  <c:v>114.14</c:v>
                </c:pt>
                <c:pt idx="42355">
                  <c:v>115.64</c:v>
                </c:pt>
                <c:pt idx="42356">
                  <c:v>113.08</c:v>
                </c:pt>
                <c:pt idx="42357">
                  <c:v>113.16</c:v>
                </c:pt>
                <c:pt idx="42358">
                  <c:v>113.36</c:v>
                </c:pt>
                <c:pt idx="42359">
                  <c:v>109.07</c:v>
                </c:pt>
                <c:pt idx="42360">
                  <c:v>107.7</c:v>
                </c:pt>
                <c:pt idx="42361">
                  <c:v>105.81</c:v>
                </c:pt>
                <c:pt idx="42362">
                  <c:v>103.69</c:v>
                </c:pt>
                <c:pt idx="42363">
                  <c:v>100.86</c:v>
                </c:pt>
                <c:pt idx="42364">
                  <c:v>101.25</c:v>
                </c:pt>
                <c:pt idx="42365">
                  <c:v>98.07</c:v>
                </c:pt>
                <c:pt idx="42366">
                  <c:v>99.48</c:v>
                </c:pt>
                <c:pt idx="42367">
                  <c:v>97.48</c:v>
                </c:pt>
                <c:pt idx="42368">
                  <c:v>89.7</c:v>
                </c:pt>
                <c:pt idx="42369">
                  <c:v>82.42</c:v>
                </c:pt>
                <c:pt idx="42370">
                  <c:v>83.09</c:v>
                </c:pt>
                <c:pt idx="42371">
                  <c:v>83.76</c:v>
                </c:pt>
                <c:pt idx="42372">
                  <c:v>84.78</c:v>
                </c:pt>
                <c:pt idx="42373">
                  <c:v>103.45</c:v>
                </c:pt>
                <c:pt idx="42374">
                  <c:v>84.51</c:v>
                </c:pt>
                <c:pt idx="42375">
                  <c:v>74.45</c:v>
                </c:pt>
                <c:pt idx="42376">
                  <c:v>74.900000000000006</c:v>
                </c:pt>
                <c:pt idx="42377">
                  <c:v>75.819999999999993</c:v>
                </c:pt>
                <c:pt idx="42378">
                  <c:v>74.58</c:v>
                </c:pt>
                <c:pt idx="42379">
                  <c:v>68.16</c:v>
                </c:pt>
                <c:pt idx="42380">
                  <c:v>61.47</c:v>
                </c:pt>
                <c:pt idx="42381">
                  <c:v>61.99</c:v>
                </c:pt>
                <c:pt idx="42382">
                  <c:v>62.44</c:v>
                </c:pt>
                <c:pt idx="42383">
                  <c:v>80.400000000000006</c:v>
                </c:pt>
                <c:pt idx="42384">
                  <c:v>72.72</c:v>
                </c:pt>
                <c:pt idx="42385">
                  <c:v>70.14</c:v>
                </c:pt>
                <c:pt idx="42386">
                  <c:v>87.99</c:v>
                </c:pt>
                <c:pt idx="42387">
                  <c:v>84.94</c:v>
                </c:pt>
                <c:pt idx="42388">
                  <c:v>85.98</c:v>
                </c:pt>
                <c:pt idx="42389">
                  <c:v>86.77</c:v>
                </c:pt>
                <c:pt idx="42390">
                  <c:v>72.3</c:v>
                </c:pt>
                <c:pt idx="42391">
                  <c:v>52.91</c:v>
                </c:pt>
                <c:pt idx="42392">
                  <c:v>63.07</c:v>
                </c:pt>
                <c:pt idx="42393">
                  <c:v>73.7</c:v>
                </c:pt>
                <c:pt idx="42394">
                  <c:v>71.73</c:v>
                </c:pt>
                <c:pt idx="42395">
                  <c:v>59.04</c:v>
                </c:pt>
                <c:pt idx="42396">
                  <c:v>82.33</c:v>
                </c:pt>
                <c:pt idx="42397">
                  <c:v>80.77</c:v>
                </c:pt>
                <c:pt idx="42398">
                  <c:v>82.7</c:v>
                </c:pt>
                <c:pt idx="42399">
                  <c:v>84.31</c:v>
                </c:pt>
                <c:pt idx="42400">
                  <c:v>85.35</c:v>
                </c:pt>
                <c:pt idx="42401">
                  <c:v>86.14</c:v>
                </c:pt>
                <c:pt idx="42402">
                  <c:v>87.24</c:v>
                </c:pt>
                <c:pt idx="42403">
                  <c:v>87.28</c:v>
                </c:pt>
                <c:pt idx="42404">
                  <c:v>77.430000000000007</c:v>
                </c:pt>
                <c:pt idx="42405">
                  <c:v>78.930000000000007</c:v>
                </c:pt>
                <c:pt idx="42406">
                  <c:v>80.16</c:v>
                </c:pt>
                <c:pt idx="42407">
                  <c:v>81.23</c:v>
                </c:pt>
                <c:pt idx="42408">
                  <c:v>81.7</c:v>
                </c:pt>
                <c:pt idx="42409">
                  <c:v>66.819999999999993</c:v>
                </c:pt>
                <c:pt idx="42410">
                  <c:v>67.31</c:v>
                </c:pt>
                <c:pt idx="42411">
                  <c:v>67.8</c:v>
                </c:pt>
                <c:pt idx="42412">
                  <c:v>68.650000000000006</c:v>
                </c:pt>
                <c:pt idx="42413">
                  <c:v>67.23</c:v>
                </c:pt>
                <c:pt idx="42414">
                  <c:v>55.05</c:v>
                </c:pt>
                <c:pt idx="42415">
                  <c:v>55.28</c:v>
                </c:pt>
                <c:pt idx="42416">
                  <c:v>47.13</c:v>
                </c:pt>
                <c:pt idx="42417">
                  <c:v>38.340000000000003</c:v>
                </c:pt>
                <c:pt idx="42418">
                  <c:v>37.14</c:v>
                </c:pt>
                <c:pt idx="42419">
                  <c:v>37.14</c:v>
                </c:pt>
                <c:pt idx="42420">
                  <c:v>37.14</c:v>
                </c:pt>
                <c:pt idx="42421">
                  <c:v>37.159999999999997</c:v>
                </c:pt>
                <c:pt idx="42422">
                  <c:v>37.159999999999997</c:v>
                </c:pt>
                <c:pt idx="42423">
                  <c:v>37.200000000000003</c:v>
                </c:pt>
                <c:pt idx="42424">
                  <c:v>37.200000000000003</c:v>
                </c:pt>
                <c:pt idx="42425">
                  <c:v>37.22</c:v>
                </c:pt>
                <c:pt idx="42426">
                  <c:v>37.26</c:v>
                </c:pt>
                <c:pt idx="42427">
                  <c:v>37.26</c:v>
                </c:pt>
                <c:pt idx="42428">
                  <c:v>37.299999999999997</c:v>
                </c:pt>
                <c:pt idx="42429">
                  <c:v>37.26</c:v>
                </c:pt>
                <c:pt idx="42430">
                  <c:v>37.1</c:v>
                </c:pt>
                <c:pt idx="42431">
                  <c:v>37.049999999999997</c:v>
                </c:pt>
                <c:pt idx="42432">
                  <c:v>37.03</c:v>
                </c:pt>
                <c:pt idx="42433">
                  <c:v>37.01</c:v>
                </c:pt>
                <c:pt idx="42434">
                  <c:v>36.99</c:v>
                </c:pt>
                <c:pt idx="42435">
                  <c:v>36.93</c:v>
                </c:pt>
                <c:pt idx="42436">
                  <c:v>36.909999999999997</c:v>
                </c:pt>
                <c:pt idx="42437">
                  <c:v>39.700000000000003</c:v>
                </c:pt>
                <c:pt idx="42438">
                  <c:v>51.39</c:v>
                </c:pt>
                <c:pt idx="42439">
                  <c:v>51.65</c:v>
                </c:pt>
                <c:pt idx="42440">
                  <c:v>39.82</c:v>
                </c:pt>
                <c:pt idx="42441">
                  <c:v>38.68</c:v>
                </c:pt>
                <c:pt idx="42442">
                  <c:v>39.25</c:v>
                </c:pt>
                <c:pt idx="42443">
                  <c:v>39.56</c:v>
                </c:pt>
                <c:pt idx="42444">
                  <c:v>39.82</c:v>
                </c:pt>
                <c:pt idx="42445">
                  <c:v>40.090000000000003</c:v>
                </c:pt>
                <c:pt idx="42446">
                  <c:v>40.409999999999997</c:v>
                </c:pt>
                <c:pt idx="42447">
                  <c:v>40.43</c:v>
                </c:pt>
                <c:pt idx="42448">
                  <c:v>39.35</c:v>
                </c:pt>
                <c:pt idx="42449">
                  <c:v>39.520000000000003</c:v>
                </c:pt>
                <c:pt idx="42450">
                  <c:v>39.659999999999997</c:v>
                </c:pt>
                <c:pt idx="42451">
                  <c:v>39.82</c:v>
                </c:pt>
                <c:pt idx="42452">
                  <c:v>40.29</c:v>
                </c:pt>
                <c:pt idx="42453">
                  <c:v>40.880000000000003</c:v>
                </c:pt>
                <c:pt idx="42454">
                  <c:v>41.45</c:v>
                </c:pt>
                <c:pt idx="42455">
                  <c:v>41.96</c:v>
                </c:pt>
                <c:pt idx="42456">
                  <c:v>39.17</c:v>
                </c:pt>
                <c:pt idx="42457">
                  <c:v>38.97</c:v>
                </c:pt>
                <c:pt idx="42458">
                  <c:v>39.33</c:v>
                </c:pt>
                <c:pt idx="42459">
                  <c:v>39.840000000000003</c:v>
                </c:pt>
                <c:pt idx="42460">
                  <c:v>40.409999999999997</c:v>
                </c:pt>
                <c:pt idx="42461">
                  <c:v>41.02</c:v>
                </c:pt>
                <c:pt idx="42462">
                  <c:v>41.37</c:v>
                </c:pt>
                <c:pt idx="42463">
                  <c:v>30.295000000000002</c:v>
                </c:pt>
                <c:pt idx="42464">
                  <c:v>29.765999999999998</c:v>
                </c:pt>
                <c:pt idx="42465">
                  <c:v>29.745000000000001</c:v>
                </c:pt>
                <c:pt idx="42466">
                  <c:v>29.745000000000001</c:v>
                </c:pt>
                <c:pt idx="42467">
                  <c:v>29.765999999999998</c:v>
                </c:pt>
                <c:pt idx="42468">
                  <c:v>29.745000000000001</c:v>
                </c:pt>
                <c:pt idx="42469">
                  <c:v>29.745000000000001</c:v>
                </c:pt>
                <c:pt idx="42470">
                  <c:v>29.745000000000001</c:v>
                </c:pt>
                <c:pt idx="42471">
                  <c:v>29.725000000000001</c:v>
                </c:pt>
                <c:pt idx="42472">
                  <c:v>29.765999999999998</c:v>
                </c:pt>
                <c:pt idx="42473">
                  <c:v>29.704999999999998</c:v>
                </c:pt>
                <c:pt idx="42474">
                  <c:v>29.725000000000001</c:v>
                </c:pt>
                <c:pt idx="42475">
                  <c:v>29.704999999999998</c:v>
                </c:pt>
                <c:pt idx="42476">
                  <c:v>29.704999999999998</c:v>
                </c:pt>
                <c:pt idx="42477">
                  <c:v>29.725000000000001</c:v>
                </c:pt>
                <c:pt idx="42478">
                  <c:v>29.684000000000001</c:v>
                </c:pt>
                <c:pt idx="42479">
                  <c:v>29.704999999999998</c:v>
                </c:pt>
                <c:pt idx="42480">
                  <c:v>29.684000000000001</c:v>
                </c:pt>
                <c:pt idx="42481">
                  <c:v>29.684000000000001</c:v>
                </c:pt>
                <c:pt idx="42482">
                  <c:v>29.704999999999998</c:v>
                </c:pt>
                <c:pt idx="42483">
                  <c:v>29.684000000000001</c:v>
                </c:pt>
                <c:pt idx="42484">
                  <c:v>29.704999999999998</c:v>
                </c:pt>
                <c:pt idx="42485">
                  <c:v>29.684000000000001</c:v>
                </c:pt>
                <c:pt idx="42486">
                  <c:v>29.684000000000001</c:v>
                </c:pt>
                <c:pt idx="42487">
                  <c:v>29.704999999999998</c:v>
                </c:pt>
                <c:pt idx="42488">
                  <c:v>29.684000000000001</c:v>
                </c:pt>
                <c:pt idx="42489">
                  <c:v>29.704999999999998</c:v>
                </c:pt>
                <c:pt idx="42490">
                  <c:v>29.684000000000001</c:v>
                </c:pt>
                <c:pt idx="42491">
                  <c:v>29.704999999999998</c:v>
                </c:pt>
                <c:pt idx="42492">
                  <c:v>29.704999999999998</c:v>
                </c:pt>
                <c:pt idx="42493">
                  <c:v>29.704999999999998</c:v>
                </c:pt>
                <c:pt idx="42494">
                  <c:v>29.704999999999998</c:v>
                </c:pt>
                <c:pt idx="42495">
                  <c:v>29.704999999999998</c:v>
                </c:pt>
                <c:pt idx="42496">
                  <c:v>29.704999999999998</c:v>
                </c:pt>
                <c:pt idx="42497">
                  <c:v>29.704999999999998</c:v>
                </c:pt>
                <c:pt idx="42498">
                  <c:v>29.684000000000001</c:v>
                </c:pt>
                <c:pt idx="42499">
                  <c:v>29.725000000000001</c:v>
                </c:pt>
                <c:pt idx="42500">
                  <c:v>29.684000000000001</c:v>
                </c:pt>
                <c:pt idx="42501">
                  <c:v>29.684000000000001</c:v>
                </c:pt>
                <c:pt idx="42502">
                  <c:v>29.704999999999998</c:v>
                </c:pt>
                <c:pt idx="42503">
                  <c:v>29.704999999999998</c:v>
                </c:pt>
                <c:pt idx="42504">
                  <c:v>29.704999999999998</c:v>
                </c:pt>
                <c:pt idx="42505">
                  <c:v>29.704999999999998</c:v>
                </c:pt>
                <c:pt idx="42506">
                  <c:v>29.684000000000001</c:v>
                </c:pt>
                <c:pt idx="42507">
                  <c:v>29.704999999999998</c:v>
                </c:pt>
                <c:pt idx="42508">
                  <c:v>29.704999999999998</c:v>
                </c:pt>
                <c:pt idx="42509">
                  <c:v>29.704999999999998</c:v>
                </c:pt>
                <c:pt idx="42510">
                  <c:v>29.704999999999998</c:v>
                </c:pt>
                <c:pt idx="42511">
                  <c:v>29.704999999999998</c:v>
                </c:pt>
                <c:pt idx="42512">
                  <c:v>29.704999999999998</c:v>
                </c:pt>
                <c:pt idx="42513">
                  <c:v>29.684000000000001</c:v>
                </c:pt>
                <c:pt idx="42514">
                  <c:v>29.704999999999998</c:v>
                </c:pt>
                <c:pt idx="42515">
                  <c:v>29.704999999999998</c:v>
                </c:pt>
                <c:pt idx="42516">
                  <c:v>29.704999999999998</c:v>
                </c:pt>
                <c:pt idx="42517">
                  <c:v>29.725000000000001</c:v>
                </c:pt>
                <c:pt idx="42518">
                  <c:v>29.684000000000001</c:v>
                </c:pt>
                <c:pt idx="42519">
                  <c:v>29.704999999999998</c:v>
                </c:pt>
                <c:pt idx="42520">
                  <c:v>29.704999999999998</c:v>
                </c:pt>
                <c:pt idx="42521">
                  <c:v>29.725000000000001</c:v>
                </c:pt>
                <c:pt idx="42522">
                  <c:v>29.704999999999998</c:v>
                </c:pt>
                <c:pt idx="42523">
                  <c:v>29.704999999999998</c:v>
                </c:pt>
                <c:pt idx="42524">
                  <c:v>29.704999999999998</c:v>
                </c:pt>
                <c:pt idx="42525">
                  <c:v>29.725000000000001</c:v>
                </c:pt>
                <c:pt idx="42526">
                  <c:v>29.704999999999998</c:v>
                </c:pt>
                <c:pt idx="42527">
                  <c:v>29.725000000000001</c:v>
                </c:pt>
                <c:pt idx="42528">
                  <c:v>29.704999999999998</c:v>
                </c:pt>
                <c:pt idx="42529">
                  <c:v>29.704999999999998</c:v>
                </c:pt>
                <c:pt idx="42530">
                  <c:v>29.725000000000001</c:v>
                </c:pt>
                <c:pt idx="42531">
                  <c:v>29.704999999999998</c:v>
                </c:pt>
                <c:pt idx="42532">
                  <c:v>29.704999999999998</c:v>
                </c:pt>
                <c:pt idx="42533">
                  <c:v>29.704999999999998</c:v>
                </c:pt>
                <c:pt idx="42534">
                  <c:v>29.704999999999998</c:v>
                </c:pt>
                <c:pt idx="42535">
                  <c:v>29.704999999999998</c:v>
                </c:pt>
                <c:pt idx="42536">
                  <c:v>29.704999999999998</c:v>
                </c:pt>
                <c:pt idx="42537">
                  <c:v>29.704999999999998</c:v>
                </c:pt>
                <c:pt idx="42538">
                  <c:v>29.704999999999998</c:v>
                </c:pt>
                <c:pt idx="42539">
                  <c:v>29.704999999999998</c:v>
                </c:pt>
                <c:pt idx="42540">
                  <c:v>29.704999999999998</c:v>
                </c:pt>
                <c:pt idx="42541">
                  <c:v>29.704999999999998</c:v>
                </c:pt>
                <c:pt idx="42542">
                  <c:v>29.704999999999998</c:v>
                </c:pt>
                <c:pt idx="42543">
                  <c:v>29.725000000000001</c:v>
                </c:pt>
                <c:pt idx="42544">
                  <c:v>29.684000000000001</c:v>
                </c:pt>
                <c:pt idx="42545">
                  <c:v>29.725000000000001</c:v>
                </c:pt>
                <c:pt idx="42546">
                  <c:v>29.684000000000001</c:v>
                </c:pt>
                <c:pt idx="42547">
                  <c:v>29.725000000000001</c:v>
                </c:pt>
                <c:pt idx="42548">
                  <c:v>29.704999999999998</c:v>
                </c:pt>
                <c:pt idx="42549">
                  <c:v>29.704999999999998</c:v>
                </c:pt>
                <c:pt idx="42550">
                  <c:v>29.704999999999998</c:v>
                </c:pt>
                <c:pt idx="42551">
                  <c:v>35.81</c:v>
                </c:pt>
                <c:pt idx="42552">
                  <c:v>38.58</c:v>
                </c:pt>
                <c:pt idx="42553">
                  <c:v>38.56</c:v>
                </c:pt>
                <c:pt idx="42554">
                  <c:v>38.89</c:v>
                </c:pt>
                <c:pt idx="42555">
                  <c:v>39.4</c:v>
                </c:pt>
                <c:pt idx="42556">
                  <c:v>35.26</c:v>
                </c:pt>
                <c:pt idx="42557">
                  <c:v>33.82</c:v>
                </c:pt>
                <c:pt idx="42558">
                  <c:v>33.94</c:v>
                </c:pt>
                <c:pt idx="42559">
                  <c:v>34.04</c:v>
                </c:pt>
                <c:pt idx="42560">
                  <c:v>34.450000000000003</c:v>
                </c:pt>
                <c:pt idx="42561">
                  <c:v>38.21</c:v>
                </c:pt>
                <c:pt idx="42562">
                  <c:v>38.299999999999997</c:v>
                </c:pt>
                <c:pt idx="42563">
                  <c:v>38.32</c:v>
                </c:pt>
                <c:pt idx="42564">
                  <c:v>38.4</c:v>
                </c:pt>
                <c:pt idx="42565">
                  <c:v>38.42</c:v>
                </c:pt>
                <c:pt idx="42566">
                  <c:v>38.520000000000003</c:v>
                </c:pt>
                <c:pt idx="42567">
                  <c:v>38.68</c:v>
                </c:pt>
                <c:pt idx="42568">
                  <c:v>38.869999999999997</c:v>
                </c:pt>
                <c:pt idx="42569">
                  <c:v>39.01</c:v>
                </c:pt>
                <c:pt idx="42570">
                  <c:v>39.11</c:v>
                </c:pt>
                <c:pt idx="42571">
                  <c:v>39.07</c:v>
                </c:pt>
                <c:pt idx="42572">
                  <c:v>40.090000000000003</c:v>
                </c:pt>
                <c:pt idx="42573">
                  <c:v>40.19</c:v>
                </c:pt>
                <c:pt idx="42574">
                  <c:v>40.21</c:v>
                </c:pt>
                <c:pt idx="42575">
                  <c:v>40.25</c:v>
                </c:pt>
                <c:pt idx="42576">
                  <c:v>40.25</c:v>
                </c:pt>
                <c:pt idx="42577">
                  <c:v>40.270000000000003</c:v>
                </c:pt>
                <c:pt idx="42578">
                  <c:v>40.33</c:v>
                </c:pt>
                <c:pt idx="42579">
                  <c:v>40.43</c:v>
                </c:pt>
                <c:pt idx="42580">
                  <c:v>40.58</c:v>
                </c:pt>
                <c:pt idx="42581">
                  <c:v>39.72</c:v>
                </c:pt>
                <c:pt idx="42582">
                  <c:v>38.299999999999997</c:v>
                </c:pt>
                <c:pt idx="42583">
                  <c:v>38.72</c:v>
                </c:pt>
                <c:pt idx="42584">
                  <c:v>39.130000000000003</c:v>
                </c:pt>
                <c:pt idx="42585">
                  <c:v>39.64</c:v>
                </c:pt>
                <c:pt idx="42586">
                  <c:v>40.11</c:v>
                </c:pt>
                <c:pt idx="42587">
                  <c:v>40.619999999999997</c:v>
                </c:pt>
                <c:pt idx="42588">
                  <c:v>52.53</c:v>
                </c:pt>
                <c:pt idx="42589">
                  <c:v>66.290000000000006</c:v>
                </c:pt>
                <c:pt idx="42590">
                  <c:v>61.67</c:v>
                </c:pt>
                <c:pt idx="42591">
                  <c:v>58.86</c:v>
                </c:pt>
                <c:pt idx="42592">
                  <c:v>44.16</c:v>
                </c:pt>
                <c:pt idx="42593">
                  <c:v>33.840000000000003</c:v>
                </c:pt>
                <c:pt idx="42594">
                  <c:v>33.9</c:v>
                </c:pt>
                <c:pt idx="42595">
                  <c:v>34.14</c:v>
                </c:pt>
                <c:pt idx="42596">
                  <c:v>34.47</c:v>
                </c:pt>
                <c:pt idx="42597">
                  <c:v>34.65</c:v>
                </c:pt>
                <c:pt idx="42598">
                  <c:v>34.81</c:v>
                </c:pt>
                <c:pt idx="42599">
                  <c:v>34.96</c:v>
                </c:pt>
                <c:pt idx="42600">
                  <c:v>35.119999999999997</c:v>
                </c:pt>
                <c:pt idx="42601">
                  <c:v>35.28</c:v>
                </c:pt>
                <c:pt idx="42602">
                  <c:v>35.380000000000003</c:v>
                </c:pt>
                <c:pt idx="42603">
                  <c:v>35.53</c:v>
                </c:pt>
                <c:pt idx="42604">
                  <c:v>35.67</c:v>
                </c:pt>
                <c:pt idx="42605">
                  <c:v>35.729999999999997</c:v>
                </c:pt>
                <c:pt idx="42606">
                  <c:v>36</c:v>
                </c:pt>
                <c:pt idx="42607">
                  <c:v>39.229999999999997</c:v>
                </c:pt>
                <c:pt idx="42608">
                  <c:v>39.21</c:v>
                </c:pt>
                <c:pt idx="42609">
                  <c:v>39.270000000000003</c:v>
                </c:pt>
                <c:pt idx="42610">
                  <c:v>39.33</c:v>
                </c:pt>
                <c:pt idx="42611">
                  <c:v>39.33</c:v>
                </c:pt>
                <c:pt idx="42612">
                  <c:v>39.380000000000003</c:v>
                </c:pt>
                <c:pt idx="42613">
                  <c:v>39.35</c:v>
                </c:pt>
                <c:pt idx="42614">
                  <c:v>38.5</c:v>
                </c:pt>
                <c:pt idx="42615">
                  <c:v>36.67</c:v>
                </c:pt>
                <c:pt idx="42616">
                  <c:v>36.67</c:v>
                </c:pt>
                <c:pt idx="42617">
                  <c:v>36.69</c:v>
                </c:pt>
                <c:pt idx="42618">
                  <c:v>36.67</c:v>
                </c:pt>
                <c:pt idx="42619">
                  <c:v>36.69</c:v>
                </c:pt>
                <c:pt idx="42620">
                  <c:v>36.67</c:v>
                </c:pt>
                <c:pt idx="42621">
                  <c:v>36.729999999999997</c:v>
                </c:pt>
                <c:pt idx="42622">
                  <c:v>36.67</c:v>
                </c:pt>
                <c:pt idx="42623">
                  <c:v>36.67</c:v>
                </c:pt>
                <c:pt idx="42624">
                  <c:v>36.590000000000003</c:v>
                </c:pt>
                <c:pt idx="42625">
                  <c:v>36.479999999999997</c:v>
                </c:pt>
                <c:pt idx="42626">
                  <c:v>36.4</c:v>
                </c:pt>
                <c:pt idx="42627">
                  <c:v>36.32</c:v>
                </c:pt>
                <c:pt idx="42628">
                  <c:v>36.57</c:v>
                </c:pt>
                <c:pt idx="42629">
                  <c:v>37.119999999999997</c:v>
                </c:pt>
                <c:pt idx="42630">
                  <c:v>37.5</c:v>
                </c:pt>
                <c:pt idx="42631">
                  <c:v>37.93</c:v>
                </c:pt>
                <c:pt idx="42632">
                  <c:v>38.380000000000003</c:v>
                </c:pt>
                <c:pt idx="42633">
                  <c:v>40.049999999999997</c:v>
                </c:pt>
                <c:pt idx="42634">
                  <c:v>41.33</c:v>
                </c:pt>
                <c:pt idx="42635">
                  <c:v>40.700000000000003</c:v>
                </c:pt>
                <c:pt idx="42636">
                  <c:v>39.25</c:v>
                </c:pt>
                <c:pt idx="42637">
                  <c:v>39.58</c:v>
                </c:pt>
                <c:pt idx="42638">
                  <c:v>39.950000000000003</c:v>
                </c:pt>
                <c:pt idx="42639">
                  <c:v>40.29</c:v>
                </c:pt>
                <c:pt idx="42640">
                  <c:v>40.54</c:v>
                </c:pt>
                <c:pt idx="42641">
                  <c:v>40.76</c:v>
                </c:pt>
                <c:pt idx="42642">
                  <c:v>40.82</c:v>
                </c:pt>
                <c:pt idx="42643">
                  <c:v>36.520000000000003</c:v>
                </c:pt>
                <c:pt idx="42644">
                  <c:v>34.39</c:v>
                </c:pt>
                <c:pt idx="42645">
                  <c:v>34.51</c:v>
                </c:pt>
                <c:pt idx="42646">
                  <c:v>34.65</c:v>
                </c:pt>
                <c:pt idx="42647">
                  <c:v>34.770000000000003</c:v>
                </c:pt>
                <c:pt idx="42648">
                  <c:v>34.96</c:v>
                </c:pt>
                <c:pt idx="42649">
                  <c:v>34.69</c:v>
                </c:pt>
                <c:pt idx="42650">
                  <c:v>29.725000000000001</c:v>
                </c:pt>
                <c:pt idx="42651">
                  <c:v>29.745000000000001</c:v>
                </c:pt>
                <c:pt idx="42652">
                  <c:v>29.745000000000001</c:v>
                </c:pt>
                <c:pt idx="42653">
                  <c:v>29.725000000000001</c:v>
                </c:pt>
                <c:pt idx="42654">
                  <c:v>29.745000000000001</c:v>
                </c:pt>
                <c:pt idx="42655">
                  <c:v>29.745000000000001</c:v>
                </c:pt>
                <c:pt idx="42656">
                  <c:v>29.745000000000001</c:v>
                </c:pt>
                <c:pt idx="42657">
                  <c:v>29.745000000000001</c:v>
                </c:pt>
                <c:pt idx="42658">
                  <c:v>29.745000000000001</c:v>
                </c:pt>
                <c:pt idx="42659">
                  <c:v>29.725000000000001</c:v>
                </c:pt>
                <c:pt idx="42660">
                  <c:v>29.725000000000001</c:v>
                </c:pt>
                <c:pt idx="42661">
                  <c:v>29.725000000000001</c:v>
                </c:pt>
                <c:pt idx="42662">
                  <c:v>29.704999999999998</c:v>
                </c:pt>
                <c:pt idx="42663">
                  <c:v>29.704999999999998</c:v>
                </c:pt>
                <c:pt idx="42664">
                  <c:v>29.725000000000001</c:v>
                </c:pt>
                <c:pt idx="42665">
                  <c:v>29.704999999999998</c:v>
                </c:pt>
                <c:pt idx="42666">
                  <c:v>29.725000000000001</c:v>
                </c:pt>
                <c:pt idx="42667">
                  <c:v>29.725000000000001</c:v>
                </c:pt>
                <c:pt idx="42668">
                  <c:v>29.725000000000001</c:v>
                </c:pt>
                <c:pt idx="42669">
                  <c:v>29.684000000000001</c:v>
                </c:pt>
                <c:pt idx="42670">
                  <c:v>29.704999999999998</c:v>
                </c:pt>
                <c:pt idx="42671">
                  <c:v>29.704999999999998</c:v>
                </c:pt>
                <c:pt idx="42672">
                  <c:v>29.725000000000001</c:v>
                </c:pt>
                <c:pt idx="42673">
                  <c:v>29.704999999999998</c:v>
                </c:pt>
                <c:pt idx="42674">
                  <c:v>29.725000000000001</c:v>
                </c:pt>
                <c:pt idx="42675">
                  <c:v>29.704999999999998</c:v>
                </c:pt>
                <c:pt idx="42676">
                  <c:v>29.704999999999998</c:v>
                </c:pt>
                <c:pt idx="42677">
                  <c:v>29.704999999999998</c:v>
                </c:pt>
                <c:pt idx="42678">
                  <c:v>29.725000000000001</c:v>
                </c:pt>
                <c:pt idx="42679">
                  <c:v>29.704999999999998</c:v>
                </c:pt>
                <c:pt idx="42680">
                  <c:v>29.725000000000001</c:v>
                </c:pt>
                <c:pt idx="42681">
                  <c:v>29.704999999999998</c:v>
                </c:pt>
                <c:pt idx="42682">
                  <c:v>29.704999999999998</c:v>
                </c:pt>
                <c:pt idx="42683">
                  <c:v>29.704999999999998</c:v>
                </c:pt>
                <c:pt idx="42684">
                  <c:v>29.725000000000001</c:v>
                </c:pt>
                <c:pt idx="42685">
                  <c:v>29.684000000000001</c:v>
                </c:pt>
                <c:pt idx="42686">
                  <c:v>29.704999999999998</c:v>
                </c:pt>
                <c:pt idx="42687">
                  <c:v>29.704999999999998</c:v>
                </c:pt>
                <c:pt idx="42688">
                  <c:v>29.725000000000001</c:v>
                </c:pt>
                <c:pt idx="42689">
                  <c:v>29.704999999999998</c:v>
                </c:pt>
                <c:pt idx="42690">
                  <c:v>29.704999999999998</c:v>
                </c:pt>
                <c:pt idx="42691">
                  <c:v>29.725000000000001</c:v>
                </c:pt>
                <c:pt idx="42692">
                  <c:v>29.704999999999998</c:v>
                </c:pt>
                <c:pt idx="42693">
                  <c:v>29.704999999999998</c:v>
                </c:pt>
                <c:pt idx="42694">
                  <c:v>29.725000000000001</c:v>
                </c:pt>
                <c:pt idx="42695">
                  <c:v>29.704999999999998</c:v>
                </c:pt>
                <c:pt idx="42696">
                  <c:v>29.704999999999998</c:v>
                </c:pt>
                <c:pt idx="42697">
                  <c:v>29.704999999999998</c:v>
                </c:pt>
                <c:pt idx="42698">
                  <c:v>29.704999999999998</c:v>
                </c:pt>
                <c:pt idx="42699">
                  <c:v>29.684000000000001</c:v>
                </c:pt>
                <c:pt idx="42700">
                  <c:v>29.725000000000001</c:v>
                </c:pt>
                <c:pt idx="42701">
                  <c:v>29.704999999999998</c:v>
                </c:pt>
                <c:pt idx="42702">
                  <c:v>29.704999999999998</c:v>
                </c:pt>
                <c:pt idx="42703">
                  <c:v>29.704999999999998</c:v>
                </c:pt>
                <c:pt idx="42704">
                  <c:v>29.704999999999998</c:v>
                </c:pt>
                <c:pt idx="42705">
                  <c:v>29.704999999999998</c:v>
                </c:pt>
                <c:pt idx="42706">
                  <c:v>29.704999999999998</c:v>
                </c:pt>
                <c:pt idx="42707">
                  <c:v>29.725000000000001</c:v>
                </c:pt>
                <c:pt idx="42708">
                  <c:v>29.704999999999998</c:v>
                </c:pt>
                <c:pt idx="42709">
                  <c:v>29.704999999999998</c:v>
                </c:pt>
                <c:pt idx="42710">
                  <c:v>29.704999999999998</c:v>
                </c:pt>
                <c:pt idx="42711">
                  <c:v>29.725000000000001</c:v>
                </c:pt>
                <c:pt idx="42712">
                  <c:v>29.684000000000001</c:v>
                </c:pt>
                <c:pt idx="42713">
                  <c:v>29.725000000000001</c:v>
                </c:pt>
                <c:pt idx="42714">
                  <c:v>29.725000000000001</c:v>
                </c:pt>
                <c:pt idx="42715">
                  <c:v>29.704999999999998</c:v>
                </c:pt>
                <c:pt idx="42716">
                  <c:v>29.725000000000001</c:v>
                </c:pt>
                <c:pt idx="42717">
                  <c:v>29.725000000000001</c:v>
                </c:pt>
                <c:pt idx="42718">
                  <c:v>29.704999999999998</c:v>
                </c:pt>
                <c:pt idx="42719">
                  <c:v>29.704999999999998</c:v>
                </c:pt>
                <c:pt idx="42720">
                  <c:v>29.704999999999998</c:v>
                </c:pt>
                <c:pt idx="42721">
                  <c:v>29.704999999999998</c:v>
                </c:pt>
                <c:pt idx="42722">
                  <c:v>29.704999999999998</c:v>
                </c:pt>
                <c:pt idx="42723">
                  <c:v>35.119999999999997</c:v>
                </c:pt>
                <c:pt idx="42724">
                  <c:v>42.04</c:v>
                </c:pt>
                <c:pt idx="42725">
                  <c:v>38.869999999999997</c:v>
                </c:pt>
                <c:pt idx="42726">
                  <c:v>39.21</c:v>
                </c:pt>
                <c:pt idx="42727">
                  <c:v>39.56</c:v>
                </c:pt>
                <c:pt idx="42728">
                  <c:v>40.049999999999997</c:v>
                </c:pt>
                <c:pt idx="42729">
                  <c:v>40.619999999999997</c:v>
                </c:pt>
                <c:pt idx="42730">
                  <c:v>40.96</c:v>
                </c:pt>
                <c:pt idx="42731">
                  <c:v>41.15</c:v>
                </c:pt>
                <c:pt idx="42732">
                  <c:v>41.47</c:v>
                </c:pt>
                <c:pt idx="42733">
                  <c:v>41.96</c:v>
                </c:pt>
                <c:pt idx="42734">
                  <c:v>42.23</c:v>
                </c:pt>
                <c:pt idx="42735">
                  <c:v>42.27</c:v>
                </c:pt>
                <c:pt idx="42736">
                  <c:v>42.49</c:v>
                </c:pt>
                <c:pt idx="42737">
                  <c:v>42.71</c:v>
                </c:pt>
                <c:pt idx="42738">
                  <c:v>42.78</c:v>
                </c:pt>
                <c:pt idx="42739">
                  <c:v>42.82</c:v>
                </c:pt>
                <c:pt idx="42740">
                  <c:v>42.8</c:v>
                </c:pt>
                <c:pt idx="42741">
                  <c:v>40.450000000000003</c:v>
                </c:pt>
                <c:pt idx="42742">
                  <c:v>34.35</c:v>
                </c:pt>
                <c:pt idx="42743">
                  <c:v>34.47</c:v>
                </c:pt>
                <c:pt idx="42744">
                  <c:v>34.65</c:v>
                </c:pt>
                <c:pt idx="42745">
                  <c:v>34.79</c:v>
                </c:pt>
                <c:pt idx="42746">
                  <c:v>34.979999999999997</c:v>
                </c:pt>
                <c:pt idx="42747">
                  <c:v>35.06</c:v>
                </c:pt>
                <c:pt idx="42748">
                  <c:v>35.36</c:v>
                </c:pt>
                <c:pt idx="42749">
                  <c:v>35.51</c:v>
                </c:pt>
                <c:pt idx="42750">
                  <c:v>35.67</c:v>
                </c:pt>
                <c:pt idx="42751">
                  <c:v>35.770000000000003</c:v>
                </c:pt>
                <c:pt idx="42752">
                  <c:v>35.81</c:v>
                </c:pt>
                <c:pt idx="42753">
                  <c:v>35.909999999999997</c:v>
                </c:pt>
                <c:pt idx="42754">
                  <c:v>35.979999999999997</c:v>
                </c:pt>
                <c:pt idx="42755">
                  <c:v>31.64</c:v>
                </c:pt>
                <c:pt idx="42756">
                  <c:v>29.745000000000001</c:v>
                </c:pt>
                <c:pt idx="42757">
                  <c:v>29.725000000000001</c:v>
                </c:pt>
                <c:pt idx="42758">
                  <c:v>30.824000000000002</c:v>
                </c:pt>
                <c:pt idx="42759">
                  <c:v>50.67</c:v>
                </c:pt>
                <c:pt idx="42760">
                  <c:v>49.03</c:v>
                </c:pt>
                <c:pt idx="42761">
                  <c:v>48.96</c:v>
                </c:pt>
                <c:pt idx="42762">
                  <c:v>48.98</c:v>
                </c:pt>
                <c:pt idx="42763">
                  <c:v>48.98</c:v>
                </c:pt>
                <c:pt idx="42764">
                  <c:v>49.01</c:v>
                </c:pt>
                <c:pt idx="42765">
                  <c:v>49.03</c:v>
                </c:pt>
                <c:pt idx="42766">
                  <c:v>49.11</c:v>
                </c:pt>
                <c:pt idx="42767">
                  <c:v>49.11</c:v>
                </c:pt>
                <c:pt idx="42768">
                  <c:v>49.13</c:v>
                </c:pt>
                <c:pt idx="42769">
                  <c:v>49.09</c:v>
                </c:pt>
                <c:pt idx="42770">
                  <c:v>49.17</c:v>
                </c:pt>
                <c:pt idx="42771">
                  <c:v>49.23</c:v>
                </c:pt>
                <c:pt idx="42772">
                  <c:v>49.25</c:v>
                </c:pt>
                <c:pt idx="42773">
                  <c:v>49.29</c:v>
                </c:pt>
                <c:pt idx="42774">
                  <c:v>56.01</c:v>
                </c:pt>
                <c:pt idx="42775">
                  <c:v>60.08</c:v>
                </c:pt>
                <c:pt idx="42776">
                  <c:v>58.74</c:v>
                </c:pt>
                <c:pt idx="42777">
                  <c:v>62.71</c:v>
                </c:pt>
                <c:pt idx="42778">
                  <c:v>62.73</c:v>
                </c:pt>
                <c:pt idx="42779">
                  <c:v>62.83</c:v>
                </c:pt>
                <c:pt idx="42780">
                  <c:v>63.01</c:v>
                </c:pt>
                <c:pt idx="42781">
                  <c:v>63.26</c:v>
                </c:pt>
                <c:pt idx="42782">
                  <c:v>63.36</c:v>
                </c:pt>
                <c:pt idx="42783">
                  <c:v>63.6</c:v>
                </c:pt>
                <c:pt idx="42784">
                  <c:v>63.83</c:v>
                </c:pt>
                <c:pt idx="42785">
                  <c:v>64.17</c:v>
                </c:pt>
                <c:pt idx="42786">
                  <c:v>64.5</c:v>
                </c:pt>
                <c:pt idx="42787">
                  <c:v>64.739999999999995</c:v>
                </c:pt>
                <c:pt idx="42788">
                  <c:v>61.79</c:v>
                </c:pt>
                <c:pt idx="42789">
                  <c:v>61.14</c:v>
                </c:pt>
                <c:pt idx="42790">
                  <c:v>143.05000000000001</c:v>
                </c:pt>
                <c:pt idx="42791">
                  <c:v>284.91000000000003</c:v>
                </c:pt>
                <c:pt idx="42792">
                  <c:v>284.38</c:v>
                </c:pt>
                <c:pt idx="42793">
                  <c:v>284.39999999999998</c:v>
                </c:pt>
                <c:pt idx="42794">
                  <c:v>284.48</c:v>
                </c:pt>
                <c:pt idx="42795">
                  <c:v>284.39999999999998</c:v>
                </c:pt>
                <c:pt idx="42796">
                  <c:v>284.33999999999997</c:v>
                </c:pt>
                <c:pt idx="42797">
                  <c:v>284.54000000000002</c:v>
                </c:pt>
                <c:pt idx="42798">
                  <c:v>284.52</c:v>
                </c:pt>
                <c:pt idx="42799">
                  <c:v>284.48</c:v>
                </c:pt>
                <c:pt idx="42800">
                  <c:v>274.32</c:v>
                </c:pt>
                <c:pt idx="42801">
                  <c:v>83.88</c:v>
                </c:pt>
                <c:pt idx="42802">
                  <c:v>82.78</c:v>
                </c:pt>
                <c:pt idx="42803">
                  <c:v>75.430000000000007</c:v>
                </c:pt>
                <c:pt idx="42804">
                  <c:v>72.34</c:v>
                </c:pt>
                <c:pt idx="42805">
                  <c:v>72.52</c:v>
                </c:pt>
                <c:pt idx="42806">
                  <c:v>72.400000000000006</c:v>
                </c:pt>
                <c:pt idx="42807">
                  <c:v>89.54</c:v>
                </c:pt>
                <c:pt idx="42808">
                  <c:v>86.02</c:v>
                </c:pt>
                <c:pt idx="42809">
                  <c:v>86.59</c:v>
                </c:pt>
                <c:pt idx="42810">
                  <c:v>88.52</c:v>
                </c:pt>
                <c:pt idx="42811">
                  <c:v>86.34</c:v>
                </c:pt>
                <c:pt idx="42812">
                  <c:v>87.89</c:v>
                </c:pt>
                <c:pt idx="42813">
                  <c:v>96.2</c:v>
                </c:pt>
                <c:pt idx="42814">
                  <c:v>96.89</c:v>
                </c:pt>
                <c:pt idx="42815">
                  <c:v>97.38</c:v>
                </c:pt>
                <c:pt idx="42816">
                  <c:v>92.94</c:v>
                </c:pt>
                <c:pt idx="42817">
                  <c:v>84.37</c:v>
                </c:pt>
                <c:pt idx="42818">
                  <c:v>83.19</c:v>
                </c:pt>
                <c:pt idx="42819">
                  <c:v>83.8</c:v>
                </c:pt>
                <c:pt idx="42820">
                  <c:v>84.06</c:v>
                </c:pt>
                <c:pt idx="42821">
                  <c:v>84.57</c:v>
                </c:pt>
                <c:pt idx="42822">
                  <c:v>84.74</c:v>
                </c:pt>
                <c:pt idx="42823">
                  <c:v>80.3</c:v>
                </c:pt>
                <c:pt idx="42824">
                  <c:v>79.36</c:v>
                </c:pt>
                <c:pt idx="42825">
                  <c:v>88.67</c:v>
                </c:pt>
                <c:pt idx="42826">
                  <c:v>94.73</c:v>
                </c:pt>
                <c:pt idx="42827">
                  <c:v>92.84</c:v>
                </c:pt>
                <c:pt idx="42828">
                  <c:v>91.84</c:v>
                </c:pt>
                <c:pt idx="42829">
                  <c:v>89.01</c:v>
                </c:pt>
                <c:pt idx="42830">
                  <c:v>78.42</c:v>
                </c:pt>
                <c:pt idx="42831">
                  <c:v>78.77</c:v>
                </c:pt>
                <c:pt idx="42832">
                  <c:v>79.849999999999994</c:v>
                </c:pt>
                <c:pt idx="42833">
                  <c:v>80.73</c:v>
                </c:pt>
                <c:pt idx="42834">
                  <c:v>81.3</c:v>
                </c:pt>
                <c:pt idx="42835">
                  <c:v>62.89</c:v>
                </c:pt>
                <c:pt idx="42836">
                  <c:v>75.489999999999995</c:v>
                </c:pt>
                <c:pt idx="42837">
                  <c:v>76.489999999999995</c:v>
                </c:pt>
                <c:pt idx="42838">
                  <c:v>75.37</c:v>
                </c:pt>
                <c:pt idx="42839">
                  <c:v>75.209999999999994</c:v>
                </c:pt>
                <c:pt idx="42840">
                  <c:v>81.48</c:v>
                </c:pt>
                <c:pt idx="42841">
                  <c:v>81.599999999999994</c:v>
                </c:pt>
                <c:pt idx="42842">
                  <c:v>82.56</c:v>
                </c:pt>
                <c:pt idx="42843">
                  <c:v>83.37</c:v>
                </c:pt>
                <c:pt idx="42844">
                  <c:v>107.31</c:v>
                </c:pt>
                <c:pt idx="42845">
                  <c:v>97.66</c:v>
                </c:pt>
                <c:pt idx="42846">
                  <c:v>101.53</c:v>
                </c:pt>
                <c:pt idx="42847">
                  <c:v>103.55</c:v>
                </c:pt>
                <c:pt idx="42848">
                  <c:v>105.38</c:v>
                </c:pt>
                <c:pt idx="42849">
                  <c:v>106.93</c:v>
                </c:pt>
                <c:pt idx="42850">
                  <c:v>108.43</c:v>
                </c:pt>
                <c:pt idx="42851">
                  <c:v>109.8</c:v>
                </c:pt>
                <c:pt idx="42852">
                  <c:v>110.92</c:v>
                </c:pt>
                <c:pt idx="42853">
                  <c:v>112.69</c:v>
                </c:pt>
                <c:pt idx="42854">
                  <c:v>113.73</c:v>
                </c:pt>
                <c:pt idx="42855">
                  <c:v>115.5</c:v>
                </c:pt>
                <c:pt idx="42856">
                  <c:v>116.07</c:v>
                </c:pt>
                <c:pt idx="42857">
                  <c:v>109.07</c:v>
                </c:pt>
                <c:pt idx="42858">
                  <c:v>109.96</c:v>
                </c:pt>
                <c:pt idx="42859">
                  <c:v>110.84</c:v>
                </c:pt>
                <c:pt idx="42860">
                  <c:v>112.59</c:v>
                </c:pt>
                <c:pt idx="42861">
                  <c:v>111.43</c:v>
                </c:pt>
                <c:pt idx="42862">
                  <c:v>104.28</c:v>
                </c:pt>
                <c:pt idx="42863">
                  <c:v>102.51</c:v>
                </c:pt>
                <c:pt idx="42864">
                  <c:v>84.37</c:v>
                </c:pt>
                <c:pt idx="42865">
                  <c:v>76.099999999999994</c:v>
                </c:pt>
                <c:pt idx="42866">
                  <c:v>76.510000000000005</c:v>
                </c:pt>
                <c:pt idx="42867">
                  <c:v>77.239999999999995</c:v>
                </c:pt>
                <c:pt idx="42868">
                  <c:v>73.88</c:v>
                </c:pt>
                <c:pt idx="42869">
                  <c:v>74.11</c:v>
                </c:pt>
                <c:pt idx="42870">
                  <c:v>75.25</c:v>
                </c:pt>
                <c:pt idx="42871">
                  <c:v>71.77</c:v>
                </c:pt>
                <c:pt idx="42872">
                  <c:v>70.400000000000006</c:v>
                </c:pt>
                <c:pt idx="42873">
                  <c:v>70.3</c:v>
                </c:pt>
                <c:pt idx="42874">
                  <c:v>57.74</c:v>
                </c:pt>
                <c:pt idx="42875">
                  <c:v>65.27</c:v>
                </c:pt>
                <c:pt idx="42876">
                  <c:v>62.65</c:v>
                </c:pt>
                <c:pt idx="42877">
                  <c:v>68.75</c:v>
                </c:pt>
                <c:pt idx="42878">
                  <c:v>62.59</c:v>
                </c:pt>
                <c:pt idx="42879">
                  <c:v>53.4</c:v>
                </c:pt>
                <c:pt idx="42880">
                  <c:v>52.34</c:v>
                </c:pt>
                <c:pt idx="42881">
                  <c:v>35.36</c:v>
                </c:pt>
                <c:pt idx="42882">
                  <c:v>35.57</c:v>
                </c:pt>
                <c:pt idx="42883">
                  <c:v>35.75</c:v>
                </c:pt>
                <c:pt idx="42884">
                  <c:v>35.869999999999997</c:v>
                </c:pt>
                <c:pt idx="42885">
                  <c:v>36</c:v>
                </c:pt>
                <c:pt idx="42886">
                  <c:v>36.24</c:v>
                </c:pt>
                <c:pt idx="42887">
                  <c:v>36.44</c:v>
                </c:pt>
                <c:pt idx="42888">
                  <c:v>36.69</c:v>
                </c:pt>
                <c:pt idx="42889">
                  <c:v>37.049999999999997</c:v>
                </c:pt>
                <c:pt idx="42890">
                  <c:v>37.6</c:v>
                </c:pt>
                <c:pt idx="42891">
                  <c:v>38.11</c:v>
                </c:pt>
                <c:pt idx="42892">
                  <c:v>38.6</c:v>
                </c:pt>
                <c:pt idx="42893">
                  <c:v>38.97</c:v>
                </c:pt>
                <c:pt idx="42894">
                  <c:v>39.380000000000003</c:v>
                </c:pt>
                <c:pt idx="42895">
                  <c:v>40.19</c:v>
                </c:pt>
                <c:pt idx="42896">
                  <c:v>40.92</c:v>
                </c:pt>
                <c:pt idx="42897">
                  <c:v>41.29</c:v>
                </c:pt>
                <c:pt idx="42898">
                  <c:v>33.08</c:v>
                </c:pt>
                <c:pt idx="42899">
                  <c:v>29.765999999999998</c:v>
                </c:pt>
                <c:pt idx="42900">
                  <c:v>29.888000000000002</c:v>
                </c:pt>
                <c:pt idx="42901">
                  <c:v>41.84</c:v>
                </c:pt>
                <c:pt idx="42902">
                  <c:v>35.67</c:v>
                </c:pt>
                <c:pt idx="42903">
                  <c:v>35.28</c:v>
                </c:pt>
                <c:pt idx="42904">
                  <c:v>34.86</c:v>
                </c:pt>
                <c:pt idx="42905">
                  <c:v>34.840000000000003</c:v>
                </c:pt>
                <c:pt idx="42906">
                  <c:v>35.08</c:v>
                </c:pt>
                <c:pt idx="42907">
                  <c:v>35.340000000000003</c:v>
                </c:pt>
                <c:pt idx="42908">
                  <c:v>35.61</c:v>
                </c:pt>
                <c:pt idx="42909">
                  <c:v>35.81</c:v>
                </c:pt>
                <c:pt idx="42910">
                  <c:v>35.979999999999997</c:v>
                </c:pt>
                <c:pt idx="42911">
                  <c:v>36.119999999999997</c:v>
                </c:pt>
                <c:pt idx="42912">
                  <c:v>36.22</c:v>
                </c:pt>
                <c:pt idx="42913">
                  <c:v>36.340000000000003</c:v>
                </c:pt>
                <c:pt idx="42914">
                  <c:v>36.57</c:v>
                </c:pt>
                <c:pt idx="42915">
                  <c:v>36.75</c:v>
                </c:pt>
                <c:pt idx="42916">
                  <c:v>37.14</c:v>
                </c:pt>
                <c:pt idx="42917">
                  <c:v>37.619999999999997</c:v>
                </c:pt>
                <c:pt idx="42918">
                  <c:v>47.19</c:v>
                </c:pt>
                <c:pt idx="42919">
                  <c:v>58.02</c:v>
                </c:pt>
                <c:pt idx="42920">
                  <c:v>55.11</c:v>
                </c:pt>
                <c:pt idx="42921">
                  <c:v>55.36</c:v>
                </c:pt>
                <c:pt idx="42922">
                  <c:v>55.79</c:v>
                </c:pt>
                <c:pt idx="42923">
                  <c:v>56.52</c:v>
                </c:pt>
                <c:pt idx="42924">
                  <c:v>57.43</c:v>
                </c:pt>
                <c:pt idx="42925">
                  <c:v>58.31</c:v>
                </c:pt>
                <c:pt idx="42926">
                  <c:v>58.96</c:v>
                </c:pt>
                <c:pt idx="42927">
                  <c:v>59.55</c:v>
                </c:pt>
                <c:pt idx="42928">
                  <c:v>59.98</c:v>
                </c:pt>
                <c:pt idx="42929">
                  <c:v>58.25</c:v>
                </c:pt>
                <c:pt idx="42930">
                  <c:v>51.94</c:v>
                </c:pt>
                <c:pt idx="42931">
                  <c:v>52.63</c:v>
                </c:pt>
                <c:pt idx="42932">
                  <c:v>53.16</c:v>
                </c:pt>
                <c:pt idx="42933">
                  <c:v>53.73</c:v>
                </c:pt>
                <c:pt idx="42934">
                  <c:v>54.36</c:v>
                </c:pt>
                <c:pt idx="42935">
                  <c:v>73.680000000000007</c:v>
                </c:pt>
                <c:pt idx="42936">
                  <c:v>71.77</c:v>
                </c:pt>
                <c:pt idx="42937">
                  <c:v>70.930000000000007</c:v>
                </c:pt>
                <c:pt idx="42938">
                  <c:v>71.56</c:v>
                </c:pt>
                <c:pt idx="42939">
                  <c:v>70.02</c:v>
                </c:pt>
                <c:pt idx="42940">
                  <c:v>77.81</c:v>
                </c:pt>
                <c:pt idx="42941">
                  <c:v>79.14</c:v>
                </c:pt>
                <c:pt idx="42942">
                  <c:v>71.91</c:v>
                </c:pt>
                <c:pt idx="42943">
                  <c:v>70.34</c:v>
                </c:pt>
                <c:pt idx="42944">
                  <c:v>70.97</c:v>
                </c:pt>
                <c:pt idx="42945">
                  <c:v>71.73</c:v>
                </c:pt>
                <c:pt idx="42946">
                  <c:v>72.09</c:v>
                </c:pt>
                <c:pt idx="42947">
                  <c:v>71.36</c:v>
                </c:pt>
                <c:pt idx="42948">
                  <c:v>67.37</c:v>
                </c:pt>
                <c:pt idx="42949">
                  <c:v>67.760000000000005</c:v>
                </c:pt>
                <c:pt idx="42950">
                  <c:v>68.16</c:v>
                </c:pt>
                <c:pt idx="42951">
                  <c:v>59.02</c:v>
                </c:pt>
                <c:pt idx="42952">
                  <c:v>55.15</c:v>
                </c:pt>
                <c:pt idx="42953">
                  <c:v>55.36</c:v>
                </c:pt>
                <c:pt idx="42954">
                  <c:v>55.99</c:v>
                </c:pt>
                <c:pt idx="42955">
                  <c:v>55.03</c:v>
                </c:pt>
                <c:pt idx="42956">
                  <c:v>41.27</c:v>
                </c:pt>
                <c:pt idx="42957">
                  <c:v>62.89</c:v>
                </c:pt>
                <c:pt idx="42958">
                  <c:v>57.98</c:v>
                </c:pt>
                <c:pt idx="42959">
                  <c:v>58.27</c:v>
                </c:pt>
                <c:pt idx="42960">
                  <c:v>58.7</c:v>
                </c:pt>
                <c:pt idx="42961">
                  <c:v>59.08</c:v>
                </c:pt>
                <c:pt idx="42962">
                  <c:v>59.21</c:v>
                </c:pt>
                <c:pt idx="42963">
                  <c:v>59.39</c:v>
                </c:pt>
                <c:pt idx="42964">
                  <c:v>59.47</c:v>
                </c:pt>
                <c:pt idx="42965">
                  <c:v>70.44</c:v>
                </c:pt>
                <c:pt idx="42966">
                  <c:v>87.12</c:v>
                </c:pt>
                <c:pt idx="42967">
                  <c:v>85.25</c:v>
                </c:pt>
                <c:pt idx="42968">
                  <c:v>86.22</c:v>
                </c:pt>
                <c:pt idx="42969">
                  <c:v>87.67</c:v>
                </c:pt>
                <c:pt idx="42970">
                  <c:v>89.24</c:v>
                </c:pt>
                <c:pt idx="42971">
                  <c:v>91.5</c:v>
                </c:pt>
                <c:pt idx="42972">
                  <c:v>93.96</c:v>
                </c:pt>
                <c:pt idx="42973">
                  <c:v>95.34</c:v>
                </c:pt>
                <c:pt idx="42974">
                  <c:v>97.3</c:v>
                </c:pt>
                <c:pt idx="42975">
                  <c:v>98.19</c:v>
                </c:pt>
                <c:pt idx="42976">
                  <c:v>98.62</c:v>
                </c:pt>
                <c:pt idx="42977">
                  <c:v>98.54</c:v>
                </c:pt>
                <c:pt idx="42978">
                  <c:v>89.28</c:v>
                </c:pt>
                <c:pt idx="42979">
                  <c:v>82.66</c:v>
                </c:pt>
                <c:pt idx="42980">
                  <c:v>78.63</c:v>
                </c:pt>
                <c:pt idx="42981">
                  <c:v>82.84</c:v>
                </c:pt>
                <c:pt idx="42982">
                  <c:v>78.97</c:v>
                </c:pt>
                <c:pt idx="42983">
                  <c:v>80.42</c:v>
                </c:pt>
                <c:pt idx="42984">
                  <c:v>64.5</c:v>
                </c:pt>
                <c:pt idx="42985">
                  <c:v>49.58</c:v>
                </c:pt>
                <c:pt idx="42986">
                  <c:v>50.21</c:v>
                </c:pt>
                <c:pt idx="42987">
                  <c:v>50.8</c:v>
                </c:pt>
                <c:pt idx="42988">
                  <c:v>51.47</c:v>
                </c:pt>
                <c:pt idx="42989">
                  <c:v>52.16</c:v>
                </c:pt>
                <c:pt idx="42990">
                  <c:v>52.39</c:v>
                </c:pt>
                <c:pt idx="42991">
                  <c:v>52.71</c:v>
                </c:pt>
                <c:pt idx="42992">
                  <c:v>53.14</c:v>
                </c:pt>
                <c:pt idx="42993">
                  <c:v>53.57</c:v>
                </c:pt>
                <c:pt idx="42994">
                  <c:v>53.85</c:v>
                </c:pt>
                <c:pt idx="42995">
                  <c:v>54.14</c:v>
                </c:pt>
                <c:pt idx="42996">
                  <c:v>54.38</c:v>
                </c:pt>
                <c:pt idx="42997">
                  <c:v>54.56</c:v>
                </c:pt>
                <c:pt idx="42998">
                  <c:v>58.76</c:v>
                </c:pt>
                <c:pt idx="42999">
                  <c:v>72.22</c:v>
                </c:pt>
                <c:pt idx="43000">
                  <c:v>69.510000000000005</c:v>
                </c:pt>
                <c:pt idx="43001">
                  <c:v>63.87</c:v>
                </c:pt>
                <c:pt idx="43002">
                  <c:v>64.87</c:v>
                </c:pt>
                <c:pt idx="43003">
                  <c:v>66.010000000000005</c:v>
                </c:pt>
                <c:pt idx="43004">
                  <c:v>66.739999999999995</c:v>
                </c:pt>
                <c:pt idx="43005">
                  <c:v>67.78</c:v>
                </c:pt>
                <c:pt idx="43006">
                  <c:v>58.09</c:v>
                </c:pt>
                <c:pt idx="43007">
                  <c:v>52.69</c:v>
                </c:pt>
                <c:pt idx="43008">
                  <c:v>54.6</c:v>
                </c:pt>
                <c:pt idx="43009">
                  <c:v>73.88</c:v>
                </c:pt>
                <c:pt idx="43010">
                  <c:v>73.760000000000005</c:v>
                </c:pt>
                <c:pt idx="43011">
                  <c:v>61.45</c:v>
                </c:pt>
                <c:pt idx="43012">
                  <c:v>61.81</c:v>
                </c:pt>
                <c:pt idx="43013">
                  <c:v>62.42</c:v>
                </c:pt>
                <c:pt idx="43014">
                  <c:v>63.09</c:v>
                </c:pt>
                <c:pt idx="43015">
                  <c:v>63.16</c:v>
                </c:pt>
                <c:pt idx="43016">
                  <c:v>63.95</c:v>
                </c:pt>
                <c:pt idx="43017">
                  <c:v>61.08</c:v>
                </c:pt>
                <c:pt idx="43018">
                  <c:v>54.14</c:v>
                </c:pt>
                <c:pt idx="43019">
                  <c:v>55.05</c:v>
                </c:pt>
                <c:pt idx="43020">
                  <c:v>55.83</c:v>
                </c:pt>
                <c:pt idx="43021">
                  <c:v>56.76</c:v>
                </c:pt>
                <c:pt idx="43022">
                  <c:v>57.56</c:v>
                </c:pt>
                <c:pt idx="43023">
                  <c:v>55.97</c:v>
                </c:pt>
                <c:pt idx="43024">
                  <c:v>42</c:v>
                </c:pt>
                <c:pt idx="43025">
                  <c:v>42.8</c:v>
                </c:pt>
                <c:pt idx="43026">
                  <c:v>66.64</c:v>
                </c:pt>
                <c:pt idx="43027">
                  <c:v>58.31</c:v>
                </c:pt>
                <c:pt idx="43028">
                  <c:v>59.69</c:v>
                </c:pt>
                <c:pt idx="43029">
                  <c:v>63.4</c:v>
                </c:pt>
                <c:pt idx="43030">
                  <c:v>58.78</c:v>
                </c:pt>
                <c:pt idx="43031">
                  <c:v>60.18</c:v>
                </c:pt>
                <c:pt idx="43032">
                  <c:v>61.42</c:v>
                </c:pt>
                <c:pt idx="43033">
                  <c:v>62.46</c:v>
                </c:pt>
                <c:pt idx="43034">
                  <c:v>65.7</c:v>
                </c:pt>
                <c:pt idx="43035">
                  <c:v>81.8</c:v>
                </c:pt>
                <c:pt idx="43036">
                  <c:v>77.53</c:v>
                </c:pt>
                <c:pt idx="43037">
                  <c:v>78.63</c:v>
                </c:pt>
                <c:pt idx="43038">
                  <c:v>92.43</c:v>
                </c:pt>
                <c:pt idx="43039">
                  <c:v>100.03</c:v>
                </c:pt>
                <c:pt idx="43040">
                  <c:v>94.33</c:v>
                </c:pt>
                <c:pt idx="43041">
                  <c:v>91.96</c:v>
                </c:pt>
                <c:pt idx="43042">
                  <c:v>88.38</c:v>
                </c:pt>
                <c:pt idx="43043">
                  <c:v>92.57</c:v>
                </c:pt>
                <c:pt idx="43044">
                  <c:v>94.51</c:v>
                </c:pt>
                <c:pt idx="43045">
                  <c:v>101.23</c:v>
                </c:pt>
                <c:pt idx="43046">
                  <c:v>105.44</c:v>
                </c:pt>
                <c:pt idx="43047">
                  <c:v>101.94</c:v>
                </c:pt>
                <c:pt idx="43048">
                  <c:v>98.62</c:v>
                </c:pt>
                <c:pt idx="43049">
                  <c:v>98.99</c:v>
                </c:pt>
                <c:pt idx="43050">
                  <c:v>98.6</c:v>
                </c:pt>
                <c:pt idx="43051">
                  <c:v>93.8</c:v>
                </c:pt>
                <c:pt idx="43052">
                  <c:v>95.79</c:v>
                </c:pt>
                <c:pt idx="43053">
                  <c:v>96.02</c:v>
                </c:pt>
                <c:pt idx="43054">
                  <c:v>94.9</c:v>
                </c:pt>
                <c:pt idx="43055">
                  <c:v>94.33</c:v>
                </c:pt>
                <c:pt idx="43056">
                  <c:v>94.43</c:v>
                </c:pt>
                <c:pt idx="43057">
                  <c:v>94.79</c:v>
                </c:pt>
                <c:pt idx="43058">
                  <c:v>94.98</c:v>
                </c:pt>
                <c:pt idx="43059">
                  <c:v>95.47</c:v>
                </c:pt>
                <c:pt idx="43060">
                  <c:v>87.44</c:v>
                </c:pt>
                <c:pt idx="43061">
                  <c:v>96.63</c:v>
                </c:pt>
                <c:pt idx="43062">
                  <c:v>97.46</c:v>
                </c:pt>
                <c:pt idx="43063">
                  <c:v>99.07</c:v>
                </c:pt>
                <c:pt idx="43064">
                  <c:v>101.41</c:v>
                </c:pt>
                <c:pt idx="43065">
                  <c:v>104.08</c:v>
                </c:pt>
                <c:pt idx="43066">
                  <c:v>105.48</c:v>
                </c:pt>
                <c:pt idx="43067">
                  <c:v>106.74</c:v>
                </c:pt>
                <c:pt idx="43068">
                  <c:v>108.64</c:v>
                </c:pt>
                <c:pt idx="43069">
                  <c:v>110.76</c:v>
                </c:pt>
                <c:pt idx="43070">
                  <c:v>112.95</c:v>
                </c:pt>
                <c:pt idx="43071">
                  <c:v>112.49</c:v>
                </c:pt>
                <c:pt idx="43072">
                  <c:v>102</c:v>
                </c:pt>
                <c:pt idx="43073">
                  <c:v>106.66</c:v>
                </c:pt>
                <c:pt idx="43074">
                  <c:v>102.18</c:v>
                </c:pt>
                <c:pt idx="43075">
                  <c:v>105.67</c:v>
                </c:pt>
                <c:pt idx="43076">
                  <c:v>109.07</c:v>
                </c:pt>
                <c:pt idx="43077">
                  <c:v>117.11</c:v>
                </c:pt>
                <c:pt idx="43078">
                  <c:v>116.13</c:v>
                </c:pt>
                <c:pt idx="43079">
                  <c:v>103.91</c:v>
                </c:pt>
                <c:pt idx="43080">
                  <c:v>101.47</c:v>
                </c:pt>
                <c:pt idx="43081">
                  <c:v>100.43</c:v>
                </c:pt>
                <c:pt idx="43082">
                  <c:v>104.57</c:v>
                </c:pt>
                <c:pt idx="43083">
                  <c:v>112.71</c:v>
                </c:pt>
                <c:pt idx="43084">
                  <c:v>113.02</c:v>
                </c:pt>
                <c:pt idx="43085">
                  <c:v>113.36</c:v>
                </c:pt>
                <c:pt idx="43086">
                  <c:v>113.75</c:v>
                </c:pt>
                <c:pt idx="43087">
                  <c:v>110.39</c:v>
                </c:pt>
                <c:pt idx="43088">
                  <c:v>111</c:v>
                </c:pt>
                <c:pt idx="43089">
                  <c:v>111.53</c:v>
                </c:pt>
                <c:pt idx="43090">
                  <c:v>112.26</c:v>
                </c:pt>
                <c:pt idx="43091">
                  <c:v>112.55</c:v>
                </c:pt>
                <c:pt idx="43092">
                  <c:v>113.24</c:v>
                </c:pt>
                <c:pt idx="43093">
                  <c:v>114.99</c:v>
                </c:pt>
                <c:pt idx="43094">
                  <c:v>108.05</c:v>
                </c:pt>
                <c:pt idx="43095">
                  <c:v>107.99</c:v>
                </c:pt>
                <c:pt idx="43096">
                  <c:v>98.44</c:v>
                </c:pt>
                <c:pt idx="43097">
                  <c:v>99.15</c:v>
                </c:pt>
                <c:pt idx="43098">
                  <c:v>96.54</c:v>
                </c:pt>
                <c:pt idx="43099">
                  <c:v>93.08</c:v>
                </c:pt>
                <c:pt idx="43100">
                  <c:v>88.73</c:v>
                </c:pt>
                <c:pt idx="43101">
                  <c:v>88.69</c:v>
                </c:pt>
                <c:pt idx="43102">
                  <c:v>88.71</c:v>
                </c:pt>
                <c:pt idx="43103">
                  <c:v>88.54</c:v>
                </c:pt>
                <c:pt idx="43104">
                  <c:v>82.64</c:v>
                </c:pt>
                <c:pt idx="43105">
                  <c:v>84.9</c:v>
                </c:pt>
                <c:pt idx="43106">
                  <c:v>81.44</c:v>
                </c:pt>
                <c:pt idx="43107">
                  <c:v>79.650000000000006</c:v>
                </c:pt>
                <c:pt idx="43108">
                  <c:v>87.14</c:v>
                </c:pt>
                <c:pt idx="43109">
                  <c:v>86.2</c:v>
                </c:pt>
                <c:pt idx="43110">
                  <c:v>86.63</c:v>
                </c:pt>
                <c:pt idx="43111">
                  <c:v>87.02</c:v>
                </c:pt>
                <c:pt idx="43112">
                  <c:v>86.63</c:v>
                </c:pt>
                <c:pt idx="43113">
                  <c:v>78.36</c:v>
                </c:pt>
                <c:pt idx="43114">
                  <c:v>87.26</c:v>
                </c:pt>
                <c:pt idx="43115">
                  <c:v>88.87</c:v>
                </c:pt>
                <c:pt idx="43116">
                  <c:v>87.67</c:v>
                </c:pt>
                <c:pt idx="43117">
                  <c:v>88.12</c:v>
                </c:pt>
                <c:pt idx="43118">
                  <c:v>88.5</c:v>
                </c:pt>
                <c:pt idx="43119">
                  <c:v>89.11</c:v>
                </c:pt>
                <c:pt idx="43120">
                  <c:v>89.32</c:v>
                </c:pt>
                <c:pt idx="43121">
                  <c:v>89.48</c:v>
                </c:pt>
                <c:pt idx="43122">
                  <c:v>89.56</c:v>
                </c:pt>
                <c:pt idx="43123">
                  <c:v>82.42</c:v>
                </c:pt>
                <c:pt idx="43124">
                  <c:v>76.760000000000005</c:v>
                </c:pt>
                <c:pt idx="43125">
                  <c:v>91.33</c:v>
                </c:pt>
                <c:pt idx="43126">
                  <c:v>98.17</c:v>
                </c:pt>
                <c:pt idx="43127">
                  <c:v>97.64</c:v>
                </c:pt>
                <c:pt idx="43128">
                  <c:v>102.45</c:v>
                </c:pt>
                <c:pt idx="43129">
                  <c:v>103.81</c:v>
                </c:pt>
                <c:pt idx="43130">
                  <c:v>103.45</c:v>
                </c:pt>
                <c:pt idx="43131">
                  <c:v>104.38</c:v>
                </c:pt>
                <c:pt idx="43132">
                  <c:v>104.79</c:v>
                </c:pt>
                <c:pt idx="43133">
                  <c:v>105.12</c:v>
                </c:pt>
                <c:pt idx="43134">
                  <c:v>105.3</c:v>
                </c:pt>
                <c:pt idx="43135">
                  <c:v>105.03</c:v>
                </c:pt>
                <c:pt idx="43136">
                  <c:v>92.88</c:v>
                </c:pt>
                <c:pt idx="43137">
                  <c:v>93.43</c:v>
                </c:pt>
                <c:pt idx="43138">
                  <c:v>97.3</c:v>
                </c:pt>
                <c:pt idx="43139">
                  <c:v>99.5</c:v>
                </c:pt>
                <c:pt idx="43140">
                  <c:v>96.22</c:v>
                </c:pt>
                <c:pt idx="43141">
                  <c:v>91.7</c:v>
                </c:pt>
                <c:pt idx="43142">
                  <c:v>91.07</c:v>
                </c:pt>
                <c:pt idx="43143">
                  <c:v>92.45</c:v>
                </c:pt>
                <c:pt idx="43144">
                  <c:v>93.33</c:v>
                </c:pt>
                <c:pt idx="43145">
                  <c:v>94.24</c:v>
                </c:pt>
                <c:pt idx="43146">
                  <c:v>97.16</c:v>
                </c:pt>
                <c:pt idx="43147">
                  <c:v>101.59</c:v>
                </c:pt>
                <c:pt idx="43148">
                  <c:v>102.77</c:v>
                </c:pt>
                <c:pt idx="43149">
                  <c:v>103.69</c:v>
                </c:pt>
                <c:pt idx="43150">
                  <c:v>81.66</c:v>
                </c:pt>
                <c:pt idx="43151">
                  <c:v>81.459999999999994</c:v>
                </c:pt>
                <c:pt idx="43152">
                  <c:v>79.95</c:v>
                </c:pt>
                <c:pt idx="43153">
                  <c:v>61.75</c:v>
                </c:pt>
                <c:pt idx="43154">
                  <c:v>61.93</c:v>
                </c:pt>
                <c:pt idx="43155">
                  <c:v>62.77</c:v>
                </c:pt>
                <c:pt idx="43156">
                  <c:v>63.13</c:v>
                </c:pt>
                <c:pt idx="43157">
                  <c:v>63.44</c:v>
                </c:pt>
                <c:pt idx="43158">
                  <c:v>63.83</c:v>
                </c:pt>
                <c:pt idx="43159">
                  <c:v>64.17</c:v>
                </c:pt>
                <c:pt idx="43160">
                  <c:v>64.3</c:v>
                </c:pt>
                <c:pt idx="43161">
                  <c:v>64.42</c:v>
                </c:pt>
                <c:pt idx="43162">
                  <c:v>71.52</c:v>
                </c:pt>
                <c:pt idx="43163">
                  <c:v>94.77</c:v>
                </c:pt>
                <c:pt idx="43164">
                  <c:v>95.08</c:v>
                </c:pt>
                <c:pt idx="43165">
                  <c:v>93.1</c:v>
                </c:pt>
                <c:pt idx="43166">
                  <c:v>95.61</c:v>
                </c:pt>
                <c:pt idx="43167">
                  <c:v>99.99</c:v>
                </c:pt>
                <c:pt idx="43168">
                  <c:v>100.6</c:v>
                </c:pt>
                <c:pt idx="43169">
                  <c:v>102.16</c:v>
                </c:pt>
                <c:pt idx="43170">
                  <c:v>98.46</c:v>
                </c:pt>
                <c:pt idx="43171">
                  <c:v>99.48</c:v>
                </c:pt>
                <c:pt idx="43172">
                  <c:v>99.82</c:v>
                </c:pt>
                <c:pt idx="43173">
                  <c:v>100.45</c:v>
                </c:pt>
                <c:pt idx="43174">
                  <c:v>98.48</c:v>
                </c:pt>
                <c:pt idx="43175">
                  <c:v>102.51</c:v>
                </c:pt>
                <c:pt idx="43176">
                  <c:v>103.53</c:v>
                </c:pt>
                <c:pt idx="43177">
                  <c:v>102.37</c:v>
                </c:pt>
                <c:pt idx="43178">
                  <c:v>92.27</c:v>
                </c:pt>
                <c:pt idx="43179">
                  <c:v>98.8</c:v>
                </c:pt>
                <c:pt idx="43180">
                  <c:v>101.98</c:v>
                </c:pt>
                <c:pt idx="43181">
                  <c:v>101.57</c:v>
                </c:pt>
                <c:pt idx="43182">
                  <c:v>97.3</c:v>
                </c:pt>
                <c:pt idx="43183">
                  <c:v>99.92</c:v>
                </c:pt>
                <c:pt idx="43184">
                  <c:v>97.38</c:v>
                </c:pt>
                <c:pt idx="43185">
                  <c:v>105.67</c:v>
                </c:pt>
                <c:pt idx="43186">
                  <c:v>107.23</c:v>
                </c:pt>
                <c:pt idx="43187">
                  <c:v>108.5</c:v>
                </c:pt>
                <c:pt idx="43188">
                  <c:v>108.78</c:v>
                </c:pt>
                <c:pt idx="43189">
                  <c:v>105.73</c:v>
                </c:pt>
                <c:pt idx="43190">
                  <c:v>107.31</c:v>
                </c:pt>
                <c:pt idx="43191">
                  <c:v>102.8</c:v>
                </c:pt>
                <c:pt idx="43192">
                  <c:v>97.85</c:v>
                </c:pt>
                <c:pt idx="43193">
                  <c:v>92.94</c:v>
                </c:pt>
                <c:pt idx="43194">
                  <c:v>92.27</c:v>
                </c:pt>
                <c:pt idx="43195">
                  <c:v>93.63</c:v>
                </c:pt>
                <c:pt idx="43196">
                  <c:v>93.84</c:v>
                </c:pt>
                <c:pt idx="43197">
                  <c:v>93.98</c:v>
                </c:pt>
                <c:pt idx="43198">
                  <c:v>94.39</c:v>
                </c:pt>
                <c:pt idx="43199">
                  <c:v>95.06</c:v>
                </c:pt>
                <c:pt idx="43200">
                  <c:v>95.08</c:v>
                </c:pt>
                <c:pt idx="43201">
                  <c:v>83.33</c:v>
                </c:pt>
                <c:pt idx="43202">
                  <c:v>84</c:v>
                </c:pt>
                <c:pt idx="43203">
                  <c:v>83.27</c:v>
                </c:pt>
                <c:pt idx="43204">
                  <c:v>88.46</c:v>
                </c:pt>
                <c:pt idx="43205">
                  <c:v>90.54</c:v>
                </c:pt>
                <c:pt idx="43206">
                  <c:v>91.84</c:v>
                </c:pt>
                <c:pt idx="43207">
                  <c:v>92.96</c:v>
                </c:pt>
                <c:pt idx="43208">
                  <c:v>93.65</c:v>
                </c:pt>
                <c:pt idx="43209">
                  <c:v>93.53</c:v>
                </c:pt>
                <c:pt idx="43210">
                  <c:v>103.26</c:v>
                </c:pt>
                <c:pt idx="43211">
                  <c:v>105.67</c:v>
                </c:pt>
                <c:pt idx="43212">
                  <c:v>105.52</c:v>
                </c:pt>
                <c:pt idx="43213">
                  <c:v>106.48</c:v>
                </c:pt>
                <c:pt idx="43214">
                  <c:v>104.81</c:v>
                </c:pt>
                <c:pt idx="43215">
                  <c:v>107.46</c:v>
                </c:pt>
                <c:pt idx="43216">
                  <c:v>110.02</c:v>
                </c:pt>
                <c:pt idx="43217">
                  <c:v>106.05</c:v>
                </c:pt>
                <c:pt idx="43218">
                  <c:v>104.61</c:v>
                </c:pt>
                <c:pt idx="43219">
                  <c:v>106.22</c:v>
                </c:pt>
                <c:pt idx="43220">
                  <c:v>103.18</c:v>
                </c:pt>
                <c:pt idx="43221">
                  <c:v>102.59</c:v>
                </c:pt>
                <c:pt idx="43222">
                  <c:v>93.49</c:v>
                </c:pt>
                <c:pt idx="43223">
                  <c:v>94.61</c:v>
                </c:pt>
                <c:pt idx="43224">
                  <c:v>95.34</c:v>
                </c:pt>
                <c:pt idx="43225">
                  <c:v>96</c:v>
                </c:pt>
                <c:pt idx="43226">
                  <c:v>86.34</c:v>
                </c:pt>
                <c:pt idx="43227">
                  <c:v>57.84</c:v>
                </c:pt>
                <c:pt idx="43228">
                  <c:v>44.51</c:v>
                </c:pt>
                <c:pt idx="43229">
                  <c:v>45.06</c:v>
                </c:pt>
                <c:pt idx="43230">
                  <c:v>45.61</c:v>
                </c:pt>
                <c:pt idx="43231">
                  <c:v>45.99</c:v>
                </c:pt>
                <c:pt idx="43232">
                  <c:v>46.22</c:v>
                </c:pt>
                <c:pt idx="43233">
                  <c:v>63.77</c:v>
                </c:pt>
                <c:pt idx="43234">
                  <c:v>50.31</c:v>
                </c:pt>
                <c:pt idx="43235">
                  <c:v>50.53</c:v>
                </c:pt>
                <c:pt idx="43236">
                  <c:v>58.74</c:v>
                </c:pt>
                <c:pt idx="43237">
                  <c:v>81.09</c:v>
                </c:pt>
                <c:pt idx="43238">
                  <c:v>78.83</c:v>
                </c:pt>
                <c:pt idx="43239">
                  <c:v>80.64</c:v>
                </c:pt>
                <c:pt idx="43240">
                  <c:v>84.43</c:v>
                </c:pt>
                <c:pt idx="43241">
                  <c:v>82.66</c:v>
                </c:pt>
                <c:pt idx="43242">
                  <c:v>81.95</c:v>
                </c:pt>
                <c:pt idx="43243">
                  <c:v>82.64</c:v>
                </c:pt>
                <c:pt idx="43244">
                  <c:v>83.37</c:v>
                </c:pt>
                <c:pt idx="43245">
                  <c:v>83.84</c:v>
                </c:pt>
                <c:pt idx="43246">
                  <c:v>90.97</c:v>
                </c:pt>
                <c:pt idx="43247">
                  <c:v>96.16</c:v>
                </c:pt>
                <c:pt idx="43248">
                  <c:v>98.13</c:v>
                </c:pt>
                <c:pt idx="43249">
                  <c:v>94.61</c:v>
                </c:pt>
                <c:pt idx="43250">
                  <c:v>91.92</c:v>
                </c:pt>
                <c:pt idx="43251">
                  <c:v>93.33</c:v>
                </c:pt>
                <c:pt idx="43252">
                  <c:v>92.17</c:v>
                </c:pt>
                <c:pt idx="43253">
                  <c:v>89.34</c:v>
                </c:pt>
                <c:pt idx="43254">
                  <c:v>89.99</c:v>
                </c:pt>
                <c:pt idx="43255">
                  <c:v>90.44</c:v>
                </c:pt>
                <c:pt idx="43256">
                  <c:v>91.07</c:v>
                </c:pt>
                <c:pt idx="43257">
                  <c:v>91.64</c:v>
                </c:pt>
                <c:pt idx="43258">
                  <c:v>95.47</c:v>
                </c:pt>
                <c:pt idx="43259">
                  <c:v>95.53</c:v>
                </c:pt>
                <c:pt idx="43260">
                  <c:v>96.85</c:v>
                </c:pt>
                <c:pt idx="43261">
                  <c:v>100.09</c:v>
                </c:pt>
                <c:pt idx="43262">
                  <c:v>100.9</c:v>
                </c:pt>
                <c:pt idx="43263">
                  <c:v>99.54</c:v>
                </c:pt>
                <c:pt idx="43264">
                  <c:v>99.7</c:v>
                </c:pt>
                <c:pt idx="43265">
                  <c:v>99.8</c:v>
                </c:pt>
                <c:pt idx="43266">
                  <c:v>100.15</c:v>
                </c:pt>
                <c:pt idx="43267">
                  <c:v>96.34</c:v>
                </c:pt>
                <c:pt idx="43268">
                  <c:v>99.07</c:v>
                </c:pt>
                <c:pt idx="43269">
                  <c:v>99.42</c:v>
                </c:pt>
                <c:pt idx="43270">
                  <c:v>99.6</c:v>
                </c:pt>
                <c:pt idx="43271">
                  <c:v>99.88</c:v>
                </c:pt>
                <c:pt idx="43272">
                  <c:v>98.3</c:v>
                </c:pt>
                <c:pt idx="43273">
                  <c:v>101.02</c:v>
                </c:pt>
                <c:pt idx="43274">
                  <c:v>99.13</c:v>
                </c:pt>
                <c:pt idx="43275">
                  <c:v>94.67</c:v>
                </c:pt>
                <c:pt idx="43276">
                  <c:v>95.67</c:v>
                </c:pt>
                <c:pt idx="43277">
                  <c:v>96.52</c:v>
                </c:pt>
                <c:pt idx="43278">
                  <c:v>97.05</c:v>
                </c:pt>
                <c:pt idx="43279">
                  <c:v>97.5</c:v>
                </c:pt>
                <c:pt idx="43280">
                  <c:v>98.6</c:v>
                </c:pt>
                <c:pt idx="43281">
                  <c:v>97.85</c:v>
                </c:pt>
                <c:pt idx="43282">
                  <c:v>93.82</c:v>
                </c:pt>
                <c:pt idx="43283">
                  <c:v>94.51</c:v>
                </c:pt>
                <c:pt idx="43284">
                  <c:v>86.32</c:v>
                </c:pt>
                <c:pt idx="43285">
                  <c:v>96.95</c:v>
                </c:pt>
                <c:pt idx="43286">
                  <c:v>96.28</c:v>
                </c:pt>
                <c:pt idx="43287">
                  <c:v>95.26</c:v>
                </c:pt>
                <c:pt idx="43288">
                  <c:v>95.22</c:v>
                </c:pt>
                <c:pt idx="43289">
                  <c:v>95.36</c:v>
                </c:pt>
                <c:pt idx="43290">
                  <c:v>91.33</c:v>
                </c:pt>
                <c:pt idx="43291">
                  <c:v>80.260000000000005</c:v>
                </c:pt>
                <c:pt idx="43292">
                  <c:v>86.57</c:v>
                </c:pt>
                <c:pt idx="43293">
                  <c:v>78.040000000000006</c:v>
                </c:pt>
                <c:pt idx="43294">
                  <c:v>76.19</c:v>
                </c:pt>
                <c:pt idx="43295">
                  <c:v>97.5</c:v>
                </c:pt>
                <c:pt idx="43296">
                  <c:v>97.24</c:v>
                </c:pt>
                <c:pt idx="43297">
                  <c:v>98.52</c:v>
                </c:pt>
                <c:pt idx="43298">
                  <c:v>99.62</c:v>
                </c:pt>
                <c:pt idx="43299">
                  <c:v>99.56</c:v>
                </c:pt>
                <c:pt idx="43300">
                  <c:v>103.34</c:v>
                </c:pt>
                <c:pt idx="43301">
                  <c:v>104.89</c:v>
                </c:pt>
                <c:pt idx="43302">
                  <c:v>99.66</c:v>
                </c:pt>
                <c:pt idx="43303">
                  <c:v>93.84</c:v>
                </c:pt>
                <c:pt idx="43304">
                  <c:v>80.09</c:v>
                </c:pt>
                <c:pt idx="43305">
                  <c:v>83.64</c:v>
                </c:pt>
                <c:pt idx="43306">
                  <c:v>90.52</c:v>
                </c:pt>
                <c:pt idx="43307">
                  <c:v>99.78</c:v>
                </c:pt>
                <c:pt idx="43308">
                  <c:v>96.28</c:v>
                </c:pt>
                <c:pt idx="43309">
                  <c:v>86.94</c:v>
                </c:pt>
                <c:pt idx="43310">
                  <c:v>89.44</c:v>
                </c:pt>
                <c:pt idx="43311">
                  <c:v>96.59</c:v>
                </c:pt>
                <c:pt idx="43312">
                  <c:v>98.89</c:v>
                </c:pt>
                <c:pt idx="43313">
                  <c:v>99.29</c:v>
                </c:pt>
                <c:pt idx="43314">
                  <c:v>100.17</c:v>
                </c:pt>
                <c:pt idx="43315">
                  <c:v>100.88</c:v>
                </c:pt>
                <c:pt idx="43316">
                  <c:v>96.93</c:v>
                </c:pt>
                <c:pt idx="43317">
                  <c:v>96.4</c:v>
                </c:pt>
                <c:pt idx="43318">
                  <c:v>96.87</c:v>
                </c:pt>
                <c:pt idx="43319">
                  <c:v>91.52</c:v>
                </c:pt>
                <c:pt idx="43320">
                  <c:v>92.74</c:v>
                </c:pt>
                <c:pt idx="43321">
                  <c:v>93.25</c:v>
                </c:pt>
                <c:pt idx="43322">
                  <c:v>93.49</c:v>
                </c:pt>
                <c:pt idx="43323">
                  <c:v>93.9</c:v>
                </c:pt>
                <c:pt idx="43324">
                  <c:v>94.2</c:v>
                </c:pt>
                <c:pt idx="43325">
                  <c:v>94.31</c:v>
                </c:pt>
                <c:pt idx="43326">
                  <c:v>94.96</c:v>
                </c:pt>
                <c:pt idx="43327">
                  <c:v>96.08</c:v>
                </c:pt>
                <c:pt idx="43328">
                  <c:v>97.16</c:v>
                </c:pt>
                <c:pt idx="43329">
                  <c:v>99.11</c:v>
                </c:pt>
                <c:pt idx="43330">
                  <c:v>99.19</c:v>
                </c:pt>
                <c:pt idx="43331">
                  <c:v>98.34</c:v>
                </c:pt>
                <c:pt idx="43332">
                  <c:v>99.74</c:v>
                </c:pt>
                <c:pt idx="43333">
                  <c:v>100.17</c:v>
                </c:pt>
                <c:pt idx="43334">
                  <c:v>102.96</c:v>
                </c:pt>
                <c:pt idx="43335">
                  <c:v>106.95</c:v>
                </c:pt>
                <c:pt idx="43336">
                  <c:v>108.6</c:v>
                </c:pt>
                <c:pt idx="43337">
                  <c:v>108.9</c:v>
                </c:pt>
                <c:pt idx="43338">
                  <c:v>100.29</c:v>
                </c:pt>
                <c:pt idx="43339">
                  <c:v>101.23</c:v>
                </c:pt>
                <c:pt idx="43340">
                  <c:v>102.33</c:v>
                </c:pt>
                <c:pt idx="43341">
                  <c:v>101.13</c:v>
                </c:pt>
                <c:pt idx="43342">
                  <c:v>104.77</c:v>
                </c:pt>
                <c:pt idx="43343">
                  <c:v>105.97</c:v>
                </c:pt>
                <c:pt idx="43344">
                  <c:v>107.17</c:v>
                </c:pt>
                <c:pt idx="43345">
                  <c:v>107.89</c:v>
                </c:pt>
                <c:pt idx="43346">
                  <c:v>105.36</c:v>
                </c:pt>
                <c:pt idx="43347">
                  <c:v>99.84</c:v>
                </c:pt>
                <c:pt idx="43348">
                  <c:v>98.99</c:v>
                </c:pt>
                <c:pt idx="43349">
                  <c:v>94.53</c:v>
                </c:pt>
                <c:pt idx="43350">
                  <c:v>94.26</c:v>
                </c:pt>
                <c:pt idx="43351">
                  <c:v>93.51</c:v>
                </c:pt>
                <c:pt idx="43352">
                  <c:v>86.04</c:v>
                </c:pt>
                <c:pt idx="43353">
                  <c:v>84.08</c:v>
                </c:pt>
                <c:pt idx="43354">
                  <c:v>92.11</c:v>
                </c:pt>
                <c:pt idx="43355">
                  <c:v>90.84</c:v>
                </c:pt>
                <c:pt idx="43356">
                  <c:v>94.79</c:v>
                </c:pt>
                <c:pt idx="43357">
                  <c:v>95.53</c:v>
                </c:pt>
                <c:pt idx="43358">
                  <c:v>96.26</c:v>
                </c:pt>
                <c:pt idx="43359">
                  <c:v>96.04</c:v>
                </c:pt>
                <c:pt idx="43360">
                  <c:v>96.16</c:v>
                </c:pt>
                <c:pt idx="43361">
                  <c:v>98.05</c:v>
                </c:pt>
                <c:pt idx="43362">
                  <c:v>99.17</c:v>
                </c:pt>
                <c:pt idx="43363">
                  <c:v>100.41</c:v>
                </c:pt>
                <c:pt idx="43364">
                  <c:v>99.13</c:v>
                </c:pt>
                <c:pt idx="43365">
                  <c:v>87.06</c:v>
                </c:pt>
                <c:pt idx="43366">
                  <c:v>66.31</c:v>
                </c:pt>
                <c:pt idx="43367">
                  <c:v>71.400000000000006</c:v>
                </c:pt>
                <c:pt idx="43368">
                  <c:v>72.83</c:v>
                </c:pt>
                <c:pt idx="43369">
                  <c:v>73.27</c:v>
                </c:pt>
                <c:pt idx="43370">
                  <c:v>74.09</c:v>
                </c:pt>
                <c:pt idx="43371">
                  <c:v>75.19</c:v>
                </c:pt>
                <c:pt idx="43372">
                  <c:v>76</c:v>
                </c:pt>
                <c:pt idx="43373">
                  <c:v>76.650000000000006</c:v>
                </c:pt>
                <c:pt idx="43374">
                  <c:v>77.63</c:v>
                </c:pt>
                <c:pt idx="43375">
                  <c:v>91.78</c:v>
                </c:pt>
                <c:pt idx="43376">
                  <c:v>87.79</c:v>
                </c:pt>
                <c:pt idx="43377">
                  <c:v>86.57</c:v>
                </c:pt>
                <c:pt idx="43378">
                  <c:v>76.59</c:v>
                </c:pt>
                <c:pt idx="43379">
                  <c:v>62.22</c:v>
                </c:pt>
                <c:pt idx="43380">
                  <c:v>63.24</c:v>
                </c:pt>
                <c:pt idx="43381">
                  <c:v>63.79</c:v>
                </c:pt>
                <c:pt idx="43382">
                  <c:v>64.87</c:v>
                </c:pt>
                <c:pt idx="43383">
                  <c:v>65.989999999999995</c:v>
                </c:pt>
                <c:pt idx="43384">
                  <c:v>67.099999999999994</c:v>
                </c:pt>
                <c:pt idx="43385">
                  <c:v>68.040000000000006</c:v>
                </c:pt>
                <c:pt idx="43386">
                  <c:v>61.47</c:v>
                </c:pt>
                <c:pt idx="43387">
                  <c:v>61.18</c:v>
                </c:pt>
                <c:pt idx="43388">
                  <c:v>59.25</c:v>
                </c:pt>
                <c:pt idx="43389">
                  <c:v>60.2</c:v>
                </c:pt>
                <c:pt idx="43390">
                  <c:v>50</c:v>
                </c:pt>
                <c:pt idx="43391">
                  <c:v>46.3</c:v>
                </c:pt>
                <c:pt idx="43392">
                  <c:v>46.77</c:v>
                </c:pt>
                <c:pt idx="43393">
                  <c:v>47.23</c:v>
                </c:pt>
                <c:pt idx="43394">
                  <c:v>47.93</c:v>
                </c:pt>
                <c:pt idx="43395">
                  <c:v>54.85</c:v>
                </c:pt>
                <c:pt idx="43396">
                  <c:v>52.53</c:v>
                </c:pt>
                <c:pt idx="43397">
                  <c:v>52.87</c:v>
                </c:pt>
                <c:pt idx="43398">
                  <c:v>53.16</c:v>
                </c:pt>
                <c:pt idx="43399">
                  <c:v>53.65</c:v>
                </c:pt>
                <c:pt idx="43400">
                  <c:v>71.540000000000006</c:v>
                </c:pt>
                <c:pt idx="43401">
                  <c:v>73.05</c:v>
                </c:pt>
                <c:pt idx="43402">
                  <c:v>81.599999999999994</c:v>
                </c:pt>
                <c:pt idx="43403">
                  <c:v>80.400000000000006</c:v>
                </c:pt>
                <c:pt idx="43404">
                  <c:v>82.25</c:v>
                </c:pt>
                <c:pt idx="43405">
                  <c:v>79.63</c:v>
                </c:pt>
                <c:pt idx="43406">
                  <c:v>83.54</c:v>
                </c:pt>
                <c:pt idx="43407">
                  <c:v>92.43</c:v>
                </c:pt>
                <c:pt idx="43408">
                  <c:v>90.01</c:v>
                </c:pt>
                <c:pt idx="43409">
                  <c:v>87.02</c:v>
                </c:pt>
                <c:pt idx="43410">
                  <c:v>88.32</c:v>
                </c:pt>
                <c:pt idx="43411">
                  <c:v>89.93</c:v>
                </c:pt>
                <c:pt idx="43412">
                  <c:v>86.3</c:v>
                </c:pt>
                <c:pt idx="43413">
                  <c:v>85.25</c:v>
                </c:pt>
                <c:pt idx="43414">
                  <c:v>85.41</c:v>
                </c:pt>
                <c:pt idx="43415">
                  <c:v>85.61</c:v>
                </c:pt>
                <c:pt idx="43416">
                  <c:v>85.86</c:v>
                </c:pt>
                <c:pt idx="43417">
                  <c:v>86.04</c:v>
                </c:pt>
                <c:pt idx="43418">
                  <c:v>86.08</c:v>
                </c:pt>
                <c:pt idx="43419">
                  <c:v>85.22</c:v>
                </c:pt>
                <c:pt idx="43420">
                  <c:v>82.29</c:v>
                </c:pt>
                <c:pt idx="43421">
                  <c:v>82.64</c:v>
                </c:pt>
                <c:pt idx="43422">
                  <c:v>83.17</c:v>
                </c:pt>
                <c:pt idx="43423">
                  <c:v>83.7</c:v>
                </c:pt>
                <c:pt idx="43424">
                  <c:v>84.23</c:v>
                </c:pt>
                <c:pt idx="43425">
                  <c:v>84.51</c:v>
                </c:pt>
                <c:pt idx="43426">
                  <c:v>84.86</c:v>
                </c:pt>
                <c:pt idx="43427">
                  <c:v>84.98</c:v>
                </c:pt>
                <c:pt idx="43428">
                  <c:v>82.07</c:v>
                </c:pt>
                <c:pt idx="43429">
                  <c:v>85.65</c:v>
                </c:pt>
                <c:pt idx="43430">
                  <c:v>94.85</c:v>
                </c:pt>
                <c:pt idx="43431">
                  <c:v>95</c:v>
                </c:pt>
                <c:pt idx="43432">
                  <c:v>99.17</c:v>
                </c:pt>
                <c:pt idx="43433">
                  <c:v>101.63</c:v>
                </c:pt>
                <c:pt idx="43434">
                  <c:v>102.86</c:v>
                </c:pt>
                <c:pt idx="43435">
                  <c:v>104.16</c:v>
                </c:pt>
                <c:pt idx="43436">
                  <c:v>105.63</c:v>
                </c:pt>
                <c:pt idx="43437">
                  <c:v>106.24</c:v>
                </c:pt>
                <c:pt idx="43438">
                  <c:v>106.62</c:v>
                </c:pt>
                <c:pt idx="43439">
                  <c:v>108.05</c:v>
                </c:pt>
                <c:pt idx="43440">
                  <c:v>109.43</c:v>
                </c:pt>
                <c:pt idx="43441">
                  <c:v>111.65</c:v>
                </c:pt>
                <c:pt idx="43442">
                  <c:v>114.01</c:v>
                </c:pt>
                <c:pt idx="43443">
                  <c:v>116.58</c:v>
                </c:pt>
                <c:pt idx="43444">
                  <c:v>109.92</c:v>
                </c:pt>
                <c:pt idx="43445">
                  <c:v>103.83</c:v>
                </c:pt>
                <c:pt idx="43446">
                  <c:v>101.74</c:v>
                </c:pt>
                <c:pt idx="43447">
                  <c:v>94.92</c:v>
                </c:pt>
                <c:pt idx="43448">
                  <c:v>91.31</c:v>
                </c:pt>
                <c:pt idx="43449">
                  <c:v>83.19</c:v>
                </c:pt>
                <c:pt idx="43450">
                  <c:v>75.13</c:v>
                </c:pt>
                <c:pt idx="43451">
                  <c:v>75.8</c:v>
                </c:pt>
                <c:pt idx="43452">
                  <c:v>76.59</c:v>
                </c:pt>
                <c:pt idx="43453">
                  <c:v>77.180000000000007</c:v>
                </c:pt>
                <c:pt idx="43454">
                  <c:v>77.75</c:v>
                </c:pt>
                <c:pt idx="43455">
                  <c:v>77.73</c:v>
                </c:pt>
                <c:pt idx="43456">
                  <c:v>57.98</c:v>
                </c:pt>
                <c:pt idx="43457">
                  <c:v>54.71</c:v>
                </c:pt>
                <c:pt idx="43458">
                  <c:v>54.83</c:v>
                </c:pt>
                <c:pt idx="43459">
                  <c:v>55.09</c:v>
                </c:pt>
                <c:pt idx="43460">
                  <c:v>55.3</c:v>
                </c:pt>
                <c:pt idx="43461">
                  <c:v>57.29</c:v>
                </c:pt>
                <c:pt idx="43462">
                  <c:v>77.75</c:v>
                </c:pt>
                <c:pt idx="43463">
                  <c:v>68.92</c:v>
                </c:pt>
                <c:pt idx="43464">
                  <c:v>72.790000000000006</c:v>
                </c:pt>
                <c:pt idx="43465">
                  <c:v>75.88</c:v>
                </c:pt>
                <c:pt idx="43466">
                  <c:v>77.67</c:v>
                </c:pt>
                <c:pt idx="43467">
                  <c:v>86.53</c:v>
                </c:pt>
                <c:pt idx="43468">
                  <c:v>80.75</c:v>
                </c:pt>
                <c:pt idx="43469">
                  <c:v>84.63</c:v>
                </c:pt>
                <c:pt idx="43470">
                  <c:v>89.62</c:v>
                </c:pt>
                <c:pt idx="43471">
                  <c:v>95.77</c:v>
                </c:pt>
                <c:pt idx="43472">
                  <c:v>97.07</c:v>
                </c:pt>
                <c:pt idx="43473">
                  <c:v>97.95</c:v>
                </c:pt>
                <c:pt idx="43474">
                  <c:v>99.01</c:v>
                </c:pt>
                <c:pt idx="43475">
                  <c:v>99.94</c:v>
                </c:pt>
                <c:pt idx="43476">
                  <c:v>101.33</c:v>
                </c:pt>
                <c:pt idx="43477">
                  <c:v>102.37</c:v>
                </c:pt>
                <c:pt idx="43478">
                  <c:v>99.05</c:v>
                </c:pt>
                <c:pt idx="43479">
                  <c:v>105.2</c:v>
                </c:pt>
                <c:pt idx="43480">
                  <c:v>108.43</c:v>
                </c:pt>
                <c:pt idx="43481">
                  <c:v>109.15</c:v>
                </c:pt>
                <c:pt idx="43482">
                  <c:v>110.12</c:v>
                </c:pt>
                <c:pt idx="43483">
                  <c:v>111.22</c:v>
                </c:pt>
                <c:pt idx="43484">
                  <c:v>103.53</c:v>
                </c:pt>
                <c:pt idx="43485">
                  <c:v>104.32</c:v>
                </c:pt>
                <c:pt idx="43486">
                  <c:v>105.28</c:v>
                </c:pt>
                <c:pt idx="43487">
                  <c:v>105.93</c:v>
                </c:pt>
                <c:pt idx="43488">
                  <c:v>106.77</c:v>
                </c:pt>
                <c:pt idx="43489">
                  <c:v>107.78</c:v>
                </c:pt>
                <c:pt idx="43490">
                  <c:v>109</c:v>
                </c:pt>
                <c:pt idx="43491">
                  <c:v>102</c:v>
                </c:pt>
                <c:pt idx="43492">
                  <c:v>65.42</c:v>
                </c:pt>
                <c:pt idx="43493">
                  <c:v>63.48</c:v>
                </c:pt>
                <c:pt idx="43494">
                  <c:v>72.760000000000005</c:v>
                </c:pt>
                <c:pt idx="43495">
                  <c:v>75.98</c:v>
                </c:pt>
                <c:pt idx="43496">
                  <c:v>75.98</c:v>
                </c:pt>
                <c:pt idx="43497">
                  <c:v>76.06</c:v>
                </c:pt>
                <c:pt idx="43498">
                  <c:v>76.12</c:v>
                </c:pt>
                <c:pt idx="43499">
                  <c:v>76.08</c:v>
                </c:pt>
                <c:pt idx="43500">
                  <c:v>76.27</c:v>
                </c:pt>
                <c:pt idx="43501">
                  <c:v>76.53</c:v>
                </c:pt>
                <c:pt idx="43502">
                  <c:v>76.63</c:v>
                </c:pt>
                <c:pt idx="43503">
                  <c:v>76.78</c:v>
                </c:pt>
                <c:pt idx="43504">
                  <c:v>75.959999999999994</c:v>
                </c:pt>
                <c:pt idx="43505">
                  <c:v>72.22</c:v>
                </c:pt>
                <c:pt idx="43506">
                  <c:v>71.48</c:v>
                </c:pt>
                <c:pt idx="43507">
                  <c:v>71.010000000000005</c:v>
                </c:pt>
                <c:pt idx="43508">
                  <c:v>66.05</c:v>
                </c:pt>
                <c:pt idx="43509">
                  <c:v>61.59</c:v>
                </c:pt>
                <c:pt idx="43510">
                  <c:v>61.77</c:v>
                </c:pt>
                <c:pt idx="43511">
                  <c:v>62.02</c:v>
                </c:pt>
                <c:pt idx="43512">
                  <c:v>62.08</c:v>
                </c:pt>
                <c:pt idx="43513">
                  <c:v>43.37</c:v>
                </c:pt>
                <c:pt idx="43514">
                  <c:v>48.44</c:v>
                </c:pt>
                <c:pt idx="43515">
                  <c:v>65.92</c:v>
                </c:pt>
                <c:pt idx="43516">
                  <c:v>65.86</c:v>
                </c:pt>
                <c:pt idx="43517">
                  <c:v>66.72</c:v>
                </c:pt>
                <c:pt idx="43518">
                  <c:v>64.72</c:v>
                </c:pt>
                <c:pt idx="43519">
                  <c:v>58.11</c:v>
                </c:pt>
                <c:pt idx="43520">
                  <c:v>58.41</c:v>
                </c:pt>
                <c:pt idx="43521">
                  <c:v>61.73</c:v>
                </c:pt>
                <c:pt idx="43522">
                  <c:v>59.33</c:v>
                </c:pt>
                <c:pt idx="43523">
                  <c:v>59.53</c:v>
                </c:pt>
                <c:pt idx="43524">
                  <c:v>55.58</c:v>
                </c:pt>
                <c:pt idx="43525">
                  <c:v>49.96</c:v>
                </c:pt>
                <c:pt idx="43526">
                  <c:v>50.57</c:v>
                </c:pt>
                <c:pt idx="43527">
                  <c:v>50.67</c:v>
                </c:pt>
                <c:pt idx="43528">
                  <c:v>50.86</c:v>
                </c:pt>
                <c:pt idx="43529">
                  <c:v>51.08</c:v>
                </c:pt>
                <c:pt idx="43530">
                  <c:v>46.48</c:v>
                </c:pt>
                <c:pt idx="43531">
                  <c:v>39.619999999999997</c:v>
                </c:pt>
                <c:pt idx="43532">
                  <c:v>39.01</c:v>
                </c:pt>
                <c:pt idx="43533">
                  <c:v>37.42</c:v>
                </c:pt>
                <c:pt idx="43534">
                  <c:v>37.6</c:v>
                </c:pt>
                <c:pt idx="43535">
                  <c:v>37.85</c:v>
                </c:pt>
                <c:pt idx="43536">
                  <c:v>47.76</c:v>
                </c:pt>
                <c:pt idx="43537">
                  <c:v>52.65</c:v>
                </c:pt>
                <c:pt idx="43538">
                  <c:v>51.47</c:v>
                </c:pt>
                <c:pt idx="43539">
                  <c:v>52.36</c:v>
                </c:pt>
                <c:pt idx="43540">
                  <c:v>53.34</c:v>
                </c:pt>
                <c:pt idx="43541">
                  <c:v>54.34</c:v>
                </c:pt>
                <c:pt idx="43542">
                  <c:v>55.32</c:v>
                </c:pt>
                <c:pt idx="43543">
                  <c:v>56.19</c:v>
                </c:pt>
                <c:pt idx="43544">
                  <c:v>56.93</c:v>
                </c:pt>
                <c:pt idx="43545">
                  <c:v>57.33</c:v>
                </c:pt>
                <c:pt idx="43546">
                  <c:v>55.81</c:v>
                </c:pt>
                <c:pt idx="43547">
                  <c:v>55.48</c:v>
                </c:pt>
                <c:pt idx="43548">
                  <c:v>55.76</c:v>
                </c:pt>
                <c:pt idx="43549">
                  <c:v>54.34</c:v>
                </c:pt>
                <c:pt idx="43550">
                  <c:v>60.2</c:v>
                </c:pt>
                <c:pt idx="43551">
                  <c:v>60.45</c:v>
                </c:pt>
                <c:pt idx="43552">
                  <c:v>60.61</c:v>
                </c:pt>
                <c:pt idx="43553">
                  <c:v>60.75</c:v>
                </c:pt>
                <c:pt idx="43554">
                  <c:v>60.49</c:v>
                </c:pt>
                <c:pt idx="43555">
                  <c:v>59.96</c:v>
                </c:pt>
                <c:pt idx="43556">
                  <c:v>58.29</c:v>
                </c:pt>
                <c:pt idx="43557">
                  <c:v>58.72</c:v>
                </c:pt>
                <c:pt idx="43558">
                  <c:v>55.81</c:v>
                </c:pt>
                <c:pt idx="43559">
                  <c:v>56.68</c:v>
                </c:pt>
                <c:pt idx="43560">
                  <c:v>56.82</c:v>
                </c:pt>
                <c:pt idx="43561">
                  <c:v>57.15</c:v>
                </c:pt>
                <c:pt idx="43562">
                  <c:v>57.47</c:v>
                </c:pt>
                <c:pt idx="43563">
                  <c:v>57.92</c:v>
                </c:pt>
                <c:pt idx="43564">
                  <c:v>58.31</c:v>
                </c:pt>
                <c:pt idx="43565">
                  <c:v>56.58</c:v>
                </c:pt>
                <c:pt idx="43566">
                  <c:v>47.09</c:v>
                </c:pt>
                <c:pt idx="43567">
                  <c:v>38.28</c:v>
                </c:pt>
                <c:pt idx="43568">
                  <c:v>38.42</c:v>
                </c:pt>
                <c:pt idx="43569">
                  <c:v>38.64</c:v>
                </c:pt>
                <c:pt idx="43570">
                  <c:v>41.07</c:v>
                </c:pt>
                <c:pt idx="43571">
                  <c:v>56.64</c:v>
                </c:pt>
                <c:pt idx="43572">
                  <c:v>46.13</c:v>
                </c:pt>
                <c:pt idx="43573">
                  <c:v>47.27</c:v>
                </c:pt>
                <c:pt idx="43574">
                  <c:v>69.36</c:v>
                </c:pt>
                <c:pt idx="43575">
                  <c:v>73.33</c:v>
                </c:pt>
                <c:pt idx="43576">
                  <c:v>86.69</c:v>
                </c:pt>
                <c:pt idx="43577">
                  <c:v>88.79</c:v>
                </c:pt>
                <c:pt idx="43578">
                  <c:v>91.8</c:v>
                </c:pt>
                <c:pt idx="43579">
                  <c:v>93.35</c:v>
                </c:pt>
                <c:pt idx="43580">
                  <c:v>94.33</c:v>
                </c:pt>
                <c:pt idx="43581">
                  <c:v>97.14</c:v>
                </c:pt>
                <c:pt idx="43582">
                  <c:v>99.01</c:v>
                </c:pt>
                <c:pt idx="43583">
                  <c:v>98.64</c:v>
                </c:pt>
                <c:pt idx="43584">
                  <c:v>97.54</c:v>
                </c:pt>
                <c:pt idx="43585">
                  <c:v>98.11</c:v>
                </c:pt>
                <c:pt idx="43586">
                  <c:v>98.5</c:v>
                </c:pt>
                <c:pt idx="43587">
                  <c:v>99.72</c:v>
                </c:pt>
                <c:pt idx="43588">
                  <c:v>97.2</c:v>
                </c:pt>
                <c:pt idx="43589">
                  <c:v>92.7</c:v>
                </c:pt>
                <c:pt idx="43590">
                  <c:v>94.39</c:v>
                </c:pt>
                <c:pt idx="43591">
                  <c:v>95.04</c:v>
                </c:pt>
                <c:pt idx="43592">
                  <c:v>95.87</c:v>
                </c:pt>
                <c:pt idx="43593">
                  <c:v>96.87</c:v>
                </c:pt>
                <c:pt idx="43594">
                  <c:v>95.45</c:v>
                </c:pt>
                <c:pt idx="43595">
                  <c:v>98.91</c:v>
                </c:pt>
                <c:pt idx="43596">
                  <c:v>101.72</c:v>
                </c:pt>
                <c:pt idx="43597">
                  <c:v>105.87</c:v>
                </c:pt>
                <c:pt idx="43598">
                  <c:v>111.18</c:v>
                </c:pt>
                <c:pt idx="43599">
                  <c:v>110.94</c:v>
                </c:pt>
                <c:pt idx="43600">
                  <c:v>123.05</c:v>
                </c:pt>
                <c:pt idx="43601">
                  <c:v>123.3</c:v>
                </c:pt>
                <c:pt idx="43602">
                  <c:v>120.55</c:v>
                </c:pt>
                <c:pt idx="43603">
                  <c:v>117.03</c:v>
                </c:pt>
                <c:pt idx="43604">
                  <c:v>112.57</c:v>
                </c:pt>
                <c:pt idx="43605">
                  <c:v>110.19</c:v>
                </c:pt>
                <c:pt idx="43606">
                  <c:v>109.6</c:v>
                </c:pt>
                <c:pt idx="43607">
                  <c:v>106.91</c:v>
                </c:pt>
                <c:pt idx="43608">
                  <c:v>102.67</c:v>
                </c:pt>
                <c:pt idx="43609">
                  <c:v>100.66</c:v>
                </c:pt>
                <c:pt idx="43610">
                  <c:v>100.49</c:v>
                </c:pt>
                <c:pt idx="43611">
                  <c:v>101.04</c:v>
                </c:pt>
                <c:pt idx="43612">
                  <c:v>93.14</c:v>
                </c:pt>
                <c:pt idx="43613">
                  <c:v>91.58</c:v>
                </c:pt>
                <c:pt idx="43614">
                  <c:v>94.33</c:v>
                </c:pt>
                <c:pt idx="43615">
                  <c:v>96.61</c:v>
                </c:pt>
                <c:pt idx="43616">
                  <c:v>89.44</c:v>
                </c:pt>
                <c:pt idx="43617">
                  <c:v>94.37</c:v>
                </c:pt>
                <c:pt idx="43618">
                  <c:v>101.31</c:v>
                </c:pt>
                <c:pt idx="43619">
                  <c:v>90.44</c:v>
                </c:pt>
                <c:pt idx="43620">
                  <c:v>78.709999999999994</c:v>
                </c:pt>
                <c:pt idx="43621">
                  <c:v>74.540000000000006</c:v>
                </c:pt>
                <c:pt idx="43622">
                  <c:v>84.33</c:v>
                </c:pt>
                <c:pt idx="43623">
                  <c:v>87.95</c:v>
                </c:pt>
                <c:pt idx="43624">
                  <c:v>84.31</c:v>
                </c:pt>
                <c:pt idx="43625">
                  <c:v>88.12</c:v>
                </c:pt>
                <c:pt idx="43626">
                  <c:v>101.88</c:v>
                </c:pt>
                <c:pt idx="43627">
                  <c:v>98.68</c:v>
                </c:pt>
                <c:pt idx="43628">
                  <c:v>95.4</c:v>
                </c:pt>
                <c:pt idx="43629">
                  <c:v>94.57</c:v>
                </c:pt>
                <c:pt idx="43630">
                  <c:v>96.1</c:v>
                </c:pt>
                <c:pt idx="43631">
                  <c:v>97.46</c:v>
                </c:pt>
                <c:pt idx="43632">
                  <c:v>98.78</c:v>
                </c:pt>
                <c:pt idx="43633">
                  <c:v>99.58</c:v>
                </c:pt>
                <c:pt idx="43634">
                  <c:v>100.11</c:v>
                </c:pt>
                <c:pt idx="43635">
                  <c:v>97.01</c:v>
                </c:pt>
                <c:pt idx="43636">
                  <c:v>96.4</c:v>
                </c:pt>
                <c:pt idx="43637">
                  <c:v>94.26</c:v>
                </c:pt>
                <c:pt idx="43638">
                  <c:v>95.79</c:v>
                </c:pt>
                <c:pt idx="43639">
                  <c:v>95.93</c:v>
                </c:pt>
                <c:pt idx="43640">
                  <c:v>86.77</c:v>
                </c:pt>
                <c:pt idx="43641">
                  <c:v>88.28</c:v>
                </c:pt>
                <c:pt idx="43642">
                  <c:v>87.12</c:v>
                </c:pt>
                <c:pt idx="43643">
                  <c:v>88.42</c:v>
                </c:pt>
                <c:pt idx="43644">
                  <c:v>88.54</c:v>
                </c:pt>
                <c:pt idx="43645">
                  <c:v>88.38</c:v>
                </c:pt>
                <c:pt idx="43646">
                  <c:v>87.53</c:v>
                </c:pt>
                <c:pt idx="43647">
                  <c:v>88.2</c:v>
                </c:pt>
                <c:pt idx="43648">
                  <c:v>88.91</c:v>
                </c:pt>
                <c:pt idx="43649">
                  <c:v>89.48</c:v>
                </c:pt>
                <c:pt idx="43650">
                  <c:v>90.52</c:v>
                </c:pt>
                <c:pt idx="43651">
                  <c:v>91.64</c:v>
                </c:pt>
                <c:pt idx="43652">
                  <c:v>87.51</c:v>
                </c:pt>
                <c:pt idx="43653">
                  <c:v>90.99</c:v>
                </c:pt>
                <c:pt idx="43654">
                  <c:v>89.56</c:v>
                </c:pt>
                <c:pt idx="43655">
                  <c:v>92.64</c:v>
                </c:pt>
                <c:pt idx="43656">
                  <c:v>94.67</c:v>
                </c:pt>
                <c:pt idx="43657">
                  <c:v>94.98</c:v>
                </c:pt>
                <c:pt idx="43658">
                  <c:v>88.5</c:v>
                </c:pt>
                <c:pt idx="43659">
                  <c:v>81.56</c:v>
                </c:pt>
                <c:pt idx="43660">
                  <c:v>79.87</c:v>
                </c:pt>
                <c:pt idx="43661">
                  <c:v>73.64</c:v>
                </c:pt>
                <c:pt idx="43662">
                  <c:v>73.97</c:v>
                </c:pt>
                <c:pt idx="43663">
                  <c:v>66.09</c:v>
                </c:pt>
                <c:pt idx="43664">
                  <c:v>74.58</c:v>
                </c:pt>
                <c:pt idx="43665">
                  <c:v>73.09</c:v>
                </c:pt>
                <c:pt idx="43666">
                  <c:v>68.180000000000007</c:v>
                </c:pt>
                <c:pt idx="43667">
                  <c:v>66.23</c:v>
                </c:pt>
                <c:pt idx="43668">
                  <c:v>83.39</c:v>
                </c:pt>
                <c:pt idx="43669">
                  <c:v>80.680000000000007</c:v>
                </c:pt>
                <c:pt idx="43670">
                  <c:v>81.540000000000006</c:v>
                </c:pt>
                <c:pt idx="43671">
                  <c:v>83.76</c:v>
                </c:pt>
                <c:pt idx="43672">
                  <c:v>85.77</c:v>
                </c:pt>
                <c:pt idx="43673">
                  <c:v>87.59</c:v>
                </c:pt>
                <c:pt idx="43674">
                  <c:v>88.73</c:v>
                </c:pt>
                <c:pt idx="43675">
                  <c:v>88.38</c:v>
                </c:pt>
                <c:pt idx="43676">
                  <c:v>85.51</c:v>
                </c:pt>
                <c:pt idx="43677">
                  <c:v>86.89</c:v>
                </c:pt>
                <c:pt idx="43678">
                  <c:v>99.86</c:v>
                </c:pt>
                <c:pt idx="43679">
                  <c:v>103.04</c:v>
                </c:pt>
                <c:pt idx="43680">
                  <c:v>103.96</c:v>
                </c:pt>
                <c:pt idx="43681">
                  <c:v>105.48</c:v>
                </c:pt>
                <c:pt idx="43682">
                  <c:v>106.5</c:v>
                </c:pt>
                <c:pt idx="43683">
                  <c:v>105.46</c:v>
                </c:pt>
                <c:pt idx="43684">
                  <c:v>103.41</c:v>
                </c:pt>
                <c:pt idx="43685">
                  <c:v>100.09</c:v>
                </c:pt>
                <c:pt idx="43686">
                  <c:v>101.41</c:v>
                </c:pt>
                <c:pt idx="43687">
                  <c:v>102.9</c:v>
                </c:pt>
                <c:pt idx="43688">
                  <c:v>103.94</c:v>
                </c:pt>
                <c:pt idx="43689">
                  <c:v>109.13</c:v>
                </c:pt>
                <c:pt idx="43690">
                  <c:v>104.91</c:v>
                </c:pt>
                <c:pt idx="43691">
                  <c:v>93.69</c:v>
                </c:pt>
                <c:pt idx="43692">
                  <c:v>97.87</c:v>
                </c:pt>
                <c:pt idx="43693">
                  <c:v>93.96</c:v>
                </c:pt>
                <c:pt idx="43694">
                  <c:v>97.16</c:v>
                </c:pt>
                <c:pt idx="43695">
                  <c:v>93.94</c:v>
                </c:pt>
                <c:pt idx="43696">
                  <c:v>94.04</c:v>
                </c:pt>
                <c:pt idx="43697">
                  <c:v>94.63</c:v>
                </c:pt>
                <c:pt idx="43698">
                  <c:v>96.06</c:v>
                </c:pt>
                <c:pt idx="43699">
                  <c:v>97.24</c:v>
                </c:pt>
                <c:pt idx="43700">
                  <c:v>98.09</c:v>
                </c:pt>
                <c:pt idx="43701">
                  <c:v>97.54</c:v>
                </c:pt>
                <c:pt idx="43702">
                  <c:v>90.52</c:v>
                </c:pt>
                <c:pt idx="43703">
                  <c:v>81.13</c:v>
                </c:pt>
                <c:pt idx="43704">
                  <c:v>87.51</c:v>
                </c:pt>
                <c:pt idx="43705">
                  <c:v>96.26</c:v>
                </c:pt>
                <c:pt idx="43706">
                  <c:v>99.01</c:v>
                </c:pt>
                <c:pt idx="43707">
                  <c:v>95.95</c:v>
                </c:pt>
                <c:pt idx="43708">
                  <c:v>97.09</c:v>
                </c:pt>
                <c:pt idx="43709">
                  <c:v>98.7</c:v>
                </c:pt>
                <c:pt idx="43710">
                  <c:v>100.25</c:v>
                </c:pt>
                <c:pt idx="43711">
                  <c:v>102.16</c:v>
                </c:pt>
                <c:pt idx="43712">
                  <c:v>102.45</c:v>
                </c:pt>
                <c:pt idx="43713">
                  <c:v>102.96</c:v>
                </c:pt>
                <c:pt idx="43714">
                  <c:v>104.79</c:v>
                </c:pt>
                <c:pt idx="43715">
                  <c:v>105.65</c:v>
                </c:pt>
                <c:pt idx="43716">
                  <c:v>107.17</c:v>
                </c:pt>
                <c:pt idx="43717">
                  <c:v>108.48</c:v>
                </c:pt>
                <c:pt idx="43718">
                  <c:v>102.77</c:v>
                </c:pt>
                <c:pt idx="43719">
                  <c:v>101.63</c:v>
                </c:pt>
                <c:pt idx="43720">
                  <c:v>101.23</c:v>
                </c:pt>
                <c:pt idx="43721">
                  <c:v>102.51</c:v>
                </c:pt>
                <c:pt idx="43722">
                  <c:v>97.66</c:v>
                </c:pt>
                <c:pt idx="43723">
                  <c:v>98.25</c:v>
                </c:pt>
                <c:pt idx="43724">
                  <c:v>92.11</c:v>
                </c:pt>
                <c:pt idx="43725">
                  <c:v>87.16</c:v>
                </c:pt>
                <c:pt idx="43726">
                  <c:v>86.26</c:v>
                </c:pt>
                <c:pt idx="43727">
                  <c:v>83.84</c:v>
                </c:pt>
                <c:pt idx="43728">
                  <c:v>84.43</c:v>
                </c:pt>
                <c:pt idx="43729">
                  <c:v>85.14</c:v>
                </c:pt>
                <c:pt idx="43730">
                  <c:v>85.29</c:v>
                </c:pt>
                <c:pt idx="43731">
                  <c:v>86.04</c:v>
                </c:pt>
                <c:pt idx="43732">
                  <c:v>83.98</c:v>
                </c:pt>
                <c:pt idx="43733">
                  <c:v>82.66</c:v>
                </c:pt>
                <c:pt idx="43734">
                  <c:v>83.8</c:v>
                </c:pt>
                <c:pt idx="43735">
                  <c:v>91.52</c:v>
                </c:pt>
                <c:pt idx="43736">
                  <c:v>103.53</c:v>
                </c:pt>
                <c:pt idx="43737">
                  <c:v>101.98</c:v>
                </c:pt>
                <c:pt idx="43738">
                  <c:v>100.9</c:v>
                </c:pt>
                <c:pt idx="43739">
                  <c:v>83.76</c:v>
                </c:pt>
                <c:pt idx="43740">
                  <c:v>89.85</c:v>
                </c:pt>
                <c:pt idx="43741">
                  <c:v>90.09</c:v>
                </c:pt>
                <c:pt idx="43742">
                  <c:v>90.7</c:v>
                </c:pt>
                <c:pt idx="43743">
                  <c:v>88.56</c:v>
                </c:pt>
                <c:pt idx="43744">
                  <c:v>90.23</c:v>
                </c:pt>
                <c:pt idx="43745">
                  <c:v>83.64</c:v>
                </c:pt>
                <c:pt idx="43746">
                  <c:v>85.63</c:v>
                </c:pt>
                <c:pt idx="43747">
                  <c:v>87.16</c:v>
                </c:pt>
                <c:pt idx="43748">
                  <c:v>92.74</c:v>
                </c:pt>
                <c:pt idx="43749">
                  <c:v>93.53</c:v>
                </c:pt>
                <c:pt idx="43750">
                  <c:v>94.73</c:v>
                </c:pt>
                <c:pt idx="43751">
                  <c:v>96.54</c:v>
                </c:pt>
                <c:pt idx="43752">
                  <c:v>97.87</c:v>
                </c:pt>
                <c:pt idx="43753">
                  <c:v>98.74</c:v>
                </c:pt>
                <c:pt idx="43754">
                  <c:v>99.48</c:v>
                </c:pt>
                <c:pt idx="43755">
                  <c:v>100.45</c:v>
                </c:pt>
                <c:pt idx="43756">
                  <c:v>97.38</c:v>
                </c:pt>
                <c:pt idx="43757">
                  <c:v>96.22</c:v>
                </c:pt>
                <c:pt idx="43758">
                  <c:v>89.93</c:v>
                </c:pt>
                <c:pt idx="43759">
                  <c:v>89.48</c:v>
                </c:pt>
                <c:pt idx="43760">
                  <c:v>82.19</c:v>
                </c:pt>
                <c:pt idx="43761">
                  <c:v>69</c:v>
                </c:pt>
                <c:pt idx="43762">
                  <c:v>59.98</c:v>
                </c:pt>
                <c:pt idx="43763">
                  <c:v>60.14</c:v>
                </c:pt>
                <c:pt idx="43764">
                  <c:v>74.819999999999993</c:v>
                </c:pt>
                <c:pt idx="43765">
                  <c:v>79.849999999999994</c:v>
                </c:pt>
                <c:pt idx="43766">
                  <c:v>77.2</c:v>
                </c:pt>
                <c:pt idx="43767">
                  <c:v>76.650000000000006</c:v>
                </c:pt>
                <c:pt idx="43768">
                  <c:v>72.52</c:v>
                </c:pt>
                <c:pt idx="43769">
                  <c:v>76.78</c:v>
                </c:pt>
                <c:pt idx="43770">
                  <c:v>80.22</c:v>
                </c:pt>
                <c:pt idx="43771">
                  <c:v>79.2</c:v>
                </c:pt>
                <c:pt idx="43772">
                  <c:v>63.66</c:v>
                </c:pt>
                <c:pt idx="43773">
                  <c:v>63.64</c:v>
                </c:pt>
                <c:pt idx="43774">
                  <c:v>68.67</c:v>
                </c:pt>
                <c:pt idx="43775">
                  <c:v>71.28</c:v>
                </c:pt>
                <c:pt idx="43776">
                  <c:v>72.760000000000005</c:v>
                </c:pt>
                <c:pt idx="43777">
                  <c:v>71.03</c:v>
                </c:pt>
                <c:pt idx="43778">
                  <c:v>67.84</c:v>
                </c:pt>
                <c:pt idx="43779">
                  <c:v>75.569999999999993</c:v>
                </c:pt>
                <c:pt idx="43780">
                  <c:v>91.31</c:v>
                </c:pt>
                <c:pt idx="43781">
                  <c:v>83.68</c:v>
                </c:pt>
                <c:pt idx="43782">
                  <c:v>83.23</c:v>
                </c:pt>
                <c:pt idx="43783">
                  <c:v>79.5</c:v>
                </c:pt>
                <c:pt idx="43784">
                  <c:v>76.19</c:v>
                </c:pt>
                <c:pt idx="43785">
                  <c:v>93.51</c:v>
                </c:pt>
                <c:pt idx="43786">
                  <c:v>101.96</c:v>
                </c:pt>
                <c:pt idx="43787">
                  <c:v>103.24</c:v>
                </c:pt>
                <c:pt idx="43788">
                  <c:v>104.26</c:v>
                </c:pt>
                <c:pt idx="43789">
                  <c:v>104.87</c:v>
                </c:pt>
                <c:pt idx="43790">
                  <c:v>105.44</c:v>
                </c:pt>
                <c:pt idx="43791">
                  <c:v>105.79</c:v>
                </c:pt>
                <c:pt idx="43792">
                  <c:v>101.49</c:v>
                </c:pt>
                <c:pt idx="43793">
                  <c:v>96.57</c:v>
                </c:pt>
                <c:pt idx="43794">
                  <c:v>77.22</c:v>
                </c:pt>
                <c:pt idx="43795">
                  <c:v>72.849999999999994</c:v>
                </c:pt>
                <c:pt idx="43796">
                  <c:v>76.67</c:v>
                </c:pt>
                <c:pt idx="43797">
                  <c:v>76.63</c:v>
                </c:pt>
                <c:pt idx="43798">
                  <c:v>76.55</c:v>
                </c:pt>
                <c:pt idx="43799">
                  <c:v>76.39</c:v>
                </c:pt>
                <c:pt idx="43800">
                  <c:v>76.14</c:v>
                </c:pt>
                <c:pt idx="43801">
                  <c:v>75.819999999999993</c:v>
                </c:pt>
                <c:pt idx="43802">
                  <c:v>75.47</c:v>
                </c:pt>
                <c:pt idx="43803">
                  <c:v>71.08</c:v>
                </c:pt>
                <c:pt idx="43804">
                  <c:v>65.52</c:v>
                </c:pt>
                <c:pt idx="43805">
                  <c:v>65.5</c:v>
                </c:pt>
                <c:pt idx="43806">
                  <c:v>66.39</c:v>
                </c:pt>
                <c:pt idx="43807">
                  <c:v>67.900000000000006</c:v>
                </c:pt>
                <c:pt idx="43808">
                  <c:v>70.02</c:v>
                </c:pt>
                <c:pt idx="43809">
                  <c:v>71.36</c:v>
                </c:pt>
                <c:pt idx="43810">
                  <c:v>71.930000000000007</c:v>
                </c:pt>
                <c:pt idx="43811">
                  <c:v>72.010000000000005</c:v>
                </c:pt>
                <c:pt idx="43812">
                  <c:v>59.86</c:v>
                </c:pt>
                <c:pt idx="43813">
                  <c:v>57.03</c:v>
                </c:pt>
                <c:pt idx="43814">
                  <c:v>57.23</c:v>
                </c:pt>
                <c:pt idx="43815">
                  <c:v>57.33</c:v>
                </c:pt>
                <c:pt idx="43816">
                  <c:v>57.56</c:v>
                </c:pt>
                <c:pt idx="43817">
                  <c:v>57.8</c:v>
                </c:pt>
                <c:pt idx="43818">
                  <c:v>57.9</c:v>
                </c:pt>
                <c:pt idx="43819">
                  <c:v>57.92</c:v>
                </c:pt>
                <c:pt idx="43820">
                  <c:v>56.9</c:v>
                </c:pt>
                <c:pt idx="43821">
                  <c:v>50.15</c:v>
                </c:pt>
                <c:pt idx="43822">
                  <c:v>40.21</c:v>
                </c:pt>
                <c:pt idx="43823">
                  <c:v>39.78</c:v>
                </c:pt>
                <c:pt idx="43824">
                  <c:v>39.799999999999997</c:v>
                </c:pt>
                <c:pt idx="43825">
                  <c:v>39.74</c:v>
                </c:pt>
                <c:pt idx="43826">
                  <c:v>39.74</c:v>
                </c:pt>
                <c:pt idx="43827">
                  <c:v>39.700000000000003</c:v>
                </c:pt>
                <c:pt idx="43828">
                  <c:v>39.68</c:v>
                </c:pt>
                <c:pt idx="43829">
                  <c:v>39.700000000000003</c:v>
                </c:pt>
                <c:pt idx="43830">
                  <c:v>43.96</c:v>
                </c:pt>
                <c:pt idx="43831">
                  <c:v>47.32</c:v>
                </c:pt>
                <c:pt idx="43832">
                  <c:v>47.36</c:v>
                </c:pt>
                <c:pt idx="43833">
                  <c:v>47.44</c:v>
                </c:pt>
                <c:pt idx="43834">
                  <c:v>47.19</c:v>
                </c:pt>
                <c:pt idx="43835">
                  <c:v>46.7</c:v>
                </c:pt>
                <c:pt idx="43836">
                  <c:v>45.99</c:v>
                </c:pt>
                <c:pt idx="43837">
                  <c:v>45.52</c:v>
                </c:pt>
                <c:pt idx="43838">
                  <c:v>45.4</c:v>
                </c:pt>
                <c:pt idx="43839">
                  <c:v>46.3</c:v>
                </c:pt>
                <c:pt idx="43840">
                  <c:v>44.77</c:v>
                </c:pt>
                <c:pt idx="43841">
                  <c:v>41.09</c:v>
                </c:pt>
                <c:pt idx="43842">
                  <c:v>41.39</c:v>
                </c:pt>
                <c:pt idx="43843">
                  <c:v>41.66</c:v>
                </c:pt>
                <c:pt idx="43844">
                  <c:v>41.84</c:v>
                </c:pt>
                <c:pt idx="43845">
                  <c:v>40.619999999999997</c:v>
                </c:pt>
                <c:pt idx="43846">
                  <c:v>37.01</c:v>
                </c:pt>
                <c:pt idx="43847">
                  <c:v>36.93</c:v>
                </c:pt>
                <c:pt idx="43848">
                  <c:v>36.909999999999997</c:v>
                </c:pt>
                <c:pt idx="43849">
                  <c:v>34.49</c:v>
                </c:pt>
                <c:pt idx="43850">
                  <c:v>34.549999999999997</c:v>
                </c:pt>
                <c:pt idx="43851">
                  <c:v>34.69</c:v>
                </c:pt>
                <c:pt idx="43852">
                  <c:v>34.86</c:v>
                </c:pt>
                <c:pt idx="43853">
                  <c:v>35</c:v>
                </c:pt>
                <c:pt idx="43854">
                  <c:v>35.119999999999997</c:v>
                </c:pt>
                <c:pt idx="43855">
                  <c:v>36.380000000000003</c:v>
                </c:pt>
                <c:pt idx="43856">
                  <c:v>41.41</c:v>
                </c:pt>
                <c:pt idx="43857">
                  <c:v>38.54</c:v>
                </c:pt>
                <c:pt idx="43858">
                  <c:v>38.76</c:v>
                </c:pt>
                <c:pt idx="43859">
                  <c:v>38.83</c:v>
                </c:pt>
                <c:pt idx="43860">
                  <c:v>38.93</c:v>
                </c:pt>
                <c:pt idx="43861">
                  <c:v>39.049999999999997</c:v>
                </c:pt>
                <c:pt idx="43862">
                  <c:v>39.229999999999997</c:v>
                </c:pt>
                <c:pt idx="43863">
                  <c:v>39.4</c:v>
                </c:pt>
                <c:pt idx="43864">
                  <c:v>39.479999999999997</c:v>
                </c:pt>
                <c:pt idx="43865">
                  <c:v>39.58</c:v>
                </c:pt>
                <c:pt idx="43866">
                  <c:v>39.659999999999997</c:v>
                </c:pt>
                <c:pt idx="43867">
                  <c:v>39.82</c:v>
                </c:pt>
                <c:pt idx="43868">
                  <c:v>39.880000000000003</c:v>
                </c:pt>
                <c:pt idx="43869">
                  <c:v>40.01</c:v>
                </c:pt>
                <c:pt idx="43870">
                  <c:v>40.15</c:v>
                </c:pt>
                <c:pt idx="43871">
                  <c:v>40.450000000000003</c:v>
                </c:pt>
                <c:pt idx="43872">
                  <c:v>35.85</c:v>
                </c:pt>
                <c:pt idx="43873">
                  <c:v>29.725000000000001</c:v>
                </c:pt>
                <c:pt idx="43874">
                  <c:v>29.725000000000001</c:v>
                </c:pt>
                <c:pt idx="43875">
                  <c:v>29.725000000000001</c:v>
                </c:pt>
                <c:pt idx="43876">
                  <c:v>44.28</c:v>
                </c:pt>
                <c:pt idx="43877">
                  <c:v>61.99</c:v>
                </c:pt>
                <c:pt idx="43878">
                  <c:v>63.5</c:v>
                </c:pt>
                <c:pt idx="43879">
                  <c:v>59.92</c:v>
                </c:pt>
                <c:pt idx="43880">
                  <c:v>65.66</c:v>
                </c:pt>
                <c:pt idx="43881">
                  <c:v>83.19</c:v>
                </c:pt>
                <c:pt idx="43882">
                  <c:v>73.91</c:v>
                </c:pt>
                <c:pt idx="43883">
                  <c:v>74.78</c:v>
                </c:pt>
                <c:pt idx="43884">
                  <c:v>75.510000000000005</c:v>
                </c:pt>
                <c:pt idx="43885">
                  <c:v>76.33</c:v>
                </c:pt>
                <c:pt idx="43886">
                  <c:v>77.12</c:v>
                </c:pt>
                <c:pt idx="43887">
                  <c:v>77.709999999999994</c:v>
                </c:pt>
                <c:pt idx="43888">
                  <c:v>78.180000000000007</c:v>
                </c:pt>
                <c:pt idx="43889">
                  <c:v>78.55</c:v>
                </c:pt>
                <c:pt idx="43890">
                  <c:v>79.12</c:v>
                </c:pt>
                <c:pt idx="43891">
                  <c:v>79.52</c:v>
                </c:pt>
                <c:pt idx="43892">
                  <c:v>80.16</c:v>
                </c:pt>
                <c:pt idx="43893">
                  <c:v>80.83</c:v>
                </c:pt>
                <c:pt idx="43894">
                  <c:v>81.42</c:v>
                </c:pt>
                <c:pt idx="43895">
                  <c:v>82.46</c:v>
                </c:pt>
                <c:pt idx="43896">
                  <c:v>83.13</c:v>
                </c:pt>
                <c:pt idx="43897">
                  <c:v>83.64</c:v>
                </c:pt>
                <c:pt idx="43898">
                  <c:v>84.57</c:v>
                </c:pt>
                <c:pt idx="43899">
                  <c:v>85.35</c:v>
                </c:pt>
                <c:pt idx="43900">
                  <c:v>86</c:v>
                </c:pt>
                <c:pt idx="43901">
                  <c:v>86.69</c:v>
                </c:pt>
                <c:pt idx="43902">
                  <c:v>87.2</c:v>
                </c:pt>
                <c:pt idx="43903">
                  <c:v>83.43</c:v>
                </c:pt>
                <c:pt idx="43904">
                  <c:v>79.95</c:v>
                </c:pt>
                <c:pt idx="43905">
                  <c:v>80.81</c:v>
                </c:pt>
                <c:pt idx="43906">
                  <c:v>81.66</c:v>
                </c:pt>
                <c:pt idx="43907">
                  <c:v>82.33</c:v>
                </c:pt>
                <c:pt idx="43908">
                  <c:v>83.17</c:v>
                </c:pt>
                <c:pt idx="43909">
                  <c:v>83.88</c:v>
                </c:pt>
                <c:pt idx="43910">
                  <c:v>84.35</c:v>
                </c:pt>
                <c:pt idx="43911">
                  <c:v>84.57</c:v>
                </c:pt>
                <c:pt idx="43912">
                  <c:v>84.82</c:v>
                </c:pt>
                <c:pt idx="43913">
                  <c:v>74.52</c:v>
                </c:pt>
                <c:pt idx="43914">
                  <c:v>69.260000000000005</c:v>
                </c:pt>
                <c:pt idx="43915">
                  <c:v>60.18</c:v>
                </c:pt>
                <c:pt idx="43916">
                  <c:v>60.16</c:v>
                </c:pt>
                <c:pt idx="43917">
                  <c:v>60.73</c:v>
                </c:pt>
                <c:pt idx="43918">
                  <c:v>60.98</c:v>
                </c:pt>
                <c:pt idx="43919">
                  <c:v>61.32</c:v>
                </c:pt>
                <c:pt idx="43920">
                  <c:v>48.5</c:v>
                </c:pt>
                <c:pt idx="43921">
                  <c:v>47.62</c:v>
                </c:pt>
                <c:pt idx="43922">
                  <c:v>40.840000000000003</c:v>
                </c:pt>
                <c:pt idx="43923">
                  <c:v>36.1</c:v>
                </c:pt>
                <c:pt idx="43924">
                  <c:v>36.1</c:v>
                </c:pt>
                <c:pt idx="43925">
                  <c:v>36.119999999999997</c:v>
                </c:pt>
                <c:pt idx="43926">
                  <c:v>30.356000000000002</c:v>
                </c:pt>
                <c:pt idx="43927">
                  <c:v>29.725000000000001</c:v>
                </c:pt>
                <c:pt idx="43928">
                  <c:v>29.704999999999998</c:v>
                </c:pt>
                <c:pt idx="43929">
                  <c:v>29.745000000000001</c:v>
                </c:pt>
                <c:pt idx="43930">
                  <c:v>29.704999999999998</c:v>
                </c:pt>
                <c:pt idx="43931">
                  <c:v>29.725000000000001</c:v>
                </c:pt>
                <c:pt idx="43932">
                  <c:v>29.725000000000001</c:v>
                </c:pt>
                <c:pt idx="43933">
                  <c:v>29.725000000000001</c:v>
                </c:pt>
                <c:pt idx="43934">
                  <c:v>29.704999999999998</c:v>
                </c:pt>
                <c:pt idx="43935">
                  <c:v>29.704999999999998</c:v>
                </c:pt>
                <c:pt idx="43936">
                  <c:v>29.704999999999998</c:v>
                </c:pt>
                <c:pt idx="43937">
                  <c:v>29.684000000000001</c:v>
                </c:pt>
                <c:pt idx="43938">
                  <c:v>29.684000000000001</c:v>
                </c:pt>
                <c:pt idx="43939">
                  <c:v>29.704999999999998</c:v>
                </c:pt>
                <c:pt idx="43940">
                  <c:v>29.684000000000001</c:v>
                </c:pt>
                <c:pt idx="43941">
                  <c:v>29.684000000000001</c:v>
                </c:pt>
                <c:pt idx="43942">
                  <c:v>29.684000000000001</c:v>
                </c:pt>
                <c:pt idx="43943">
                  <c:v>29.684000000000001</c:v>
                </c:pt>
                <c:pt idx="43944">
                  <c:v>29.704999999999998</c:v>
                </c:pt>
                <c:pt idx="43945">
                  <c:v>29.664000000000001</c:v>
                </c:pt>
                <c:pt idx="43946">
                  <c:v>29.704999999999998</c:v>
                </c:pt>
                <c:pt idx="43947">
                  <c:v>29.704999999999998</c:v>
                </c:pt>
                <c:pt idx="43948">
                  <c:v>29.684000000000001</c:v>
                </c:pt>
                <c:pt idx="43949">
                  <c:v>29.704999999999998</c:v>
                </c:pt>
                <c:pt idx="43950">
                  <c:v>29.704999999999998</c:v>
                </c:pt>
                <c:pt idx="43951">
                  <c:v>29.704999999999998</c:v>
                </c:pt>
                <c:pt idx="43952">
                  <c:v>29.704999999999998</c:v>
                </c:pt>
                <c:pt idx="43953">
                  <c:v>29.684000000000001</c:v>
                </c:pt>
                <c:pt idx="43954">
                  <c:v>29.684000000000001</c:v>
                </c:pt>
                <c:pt idx="43955">
                  <c:v>29.704999999999998</c:v>
                </c:pt>
                <c:pt idx="43956">
                  <c:v>29.704999999999998</c:v>
                </c:pt>
                <c:pt idx="43957">
                  <c:v>29.684000000000001</c:v>
                </c:pt>
                <c:pt idx="43958">
                  <c:v>29.704999999999998</c:v>
                </c:pt>
                <c:pt idx="43959">
                  <c:v>29.704999999999998</c:v>
                </c:pt>
                <c:pt idx="43960">
                  <c:v>29.704999999999998</c:v>
                </c:pt>
                <c:pt idx="43961">
                  <c:v>29.684000000000001</c:v>
                </c:pt>
                <c:pt idx="43962">
                  <c:v>29.704999999999998</c:v>
                </c:pt>
                <c:pt idx="43963">
                  <c:v>29.704999999999998</c:v>
                </c:pt>
                <c:pt idx="43964">
                  <c:v>29.684000000000001</c:v>
                </c:pt>
                <c:pt idx="43965">
                  <c:v>29.684000000000001</c:v>
                </c:pt>
                <c:pt idx="43966">
                  <c:v>29.704999999999998</c:v>
                </c:pt>
                <c:pt idx="43967">
                  <c:v>29.704999999999998</c:v>
                </c:pt>
                <c:pt idx="43968">
                  <c:v>29.704999999999998</c:v>
                </c:pt>
                <c:pt idx="43969">
                  <c:v>29.684000000000001</c:v>
                </c:pt>
                <c:pt idx="43970">
                  <c:v>29.684000000000001</c:v>
                </c:pt>
                <c:pt idx="43971">
                  <c:v>29.684000000000001</c:v>
                </c:pt>
                <c:pt idx="43972">
                  <c:v>29.725000000000001</c:v>
                </c:pt>
                <c:pt idx="43973">
                  <c:v>29.704999999999998</c:v>
                </c:pt>
                <c:pt idx="43974">
                  <c:v>29.704999999999998</c:v>
                </c:pt>
                <c:pt idx="43975">
                  <c:v>29.704999999999998</c:v>
                </c:pt>
                <c:pt idx="43976">
                  <c:v>29.684000000000001</c:v>
                </c:pt>
                <c:pt idx="43977">
                  <c:v>29.704999999999998</c:v>
                </c:pt>
                <c:pt idx="43978">
                  <c:v>29.704999999999998</c:v>
                </c:pt>
                <c:pt idx="43979">
                  <c:v>29.704999999999998</c:v>
                </c:pt>
                <c:pt idx="43980">
                  <c:v>29.704999999999998</c:v>
                </c:pt>
                <c:pt idx="43981">
                  <c:v>29.704999999999998</c:v>
                </c:pt>
                <c:pt idx="43982">
                  <c:v>29.704999999999998</c:v>
                </c:pt>
                <c:pt idx="43983">
                  <c:v>29.684000000000001</c:v>
                </c:pt>
                <c:pt idx="43984">
                  <c:v>29.704999999999998</c:v>
                </c:pt>
                <c:pt idx="43985">
                  <c:v>29.704999999999998</c:v>
                </c:pt>
                <c:pt idx="43986">
                  <c:v>29.704999999999998</c:v>
                </c:pt>
                <c:pt idx="43987">
                  <c:v>29.704999999999998</c:v>
                </c:pt>
                <c:pt idx="43988">
                  <c:v>29.684000000000001</c:v>
                </c:pt>
                <c:pt idx="43989">
                  <c:v>29.704999999999998</c:v>
                </c:pt>
                <c:pt idx="43990">
                  <c:v>29.704999999999998</c:v>
                </c:pt>
                <c:pt idx="43991">
                  <c:v>29.704999999999998</c:v>
                </c:pt>
                <c:pt idx="43992">
                  <c:v>29.684000000000001</c:v>
                </c:pt>
                <c:pt idx="43993">
                  <c:v>29.704999999999998</c:v>
                </c:pt>
                <c:pt idx="43994">
                  <c:v>29.704999999999998</c:v>
                </c:pt>
                <c:pt idx="43995">
                  <c:v>29.684000000000001</c:v>
                </c:pt>
                <c:pt idx="43996">
                  <c:v>29.684000000000001</c:v>
                </c:pt>
                <c:pt idx="43997">
                  <c:v>29.704999999999998</c:v>
                </c:pt>
                <c:pt idx="43998">
                  <c:v>29.704999999999998</c:v>
                </c:pt>
                <c:pt idx="43999">
                  <c:v>29.684000000000001</c:v>
                </c:pt>
                <c:pt idx="44000">
                  <c:v>29.684000000000001</c:v>
                </c:pt>
                <c:pt idx="44001">
                  <c:v>29.725000000000001</c:v>
                </c:pt>
                <c:pt idx="44002">
                  <c:v>29.704999999999998</c:v>
                </c:pt>
                <c:pt idx="44003">
                  <c:v>29.704999999999998</c:v>
                </c:pt>
                <c:pt idx="44004">
                  <c:v>29.704999999999998</c:v>
                </c:pt>
                <c:pt idx="44005">
                  <c:v>29.684000000000001</c:v>
                </c:pt>
                <c:pt idx="44006">
                  <c:v>29.684000000000001</c:v>
                </c:pt>
                <c:pt idx="44007">
                  <c:v>29.725000000000001</c:v>
                </c:pt>
                <c:pt idx="44008">
                  <c:v>29.684000000000001</c:v>
                </c:pt>
                <c:pt idx="44009">
                  <c:v>29.704999999999998</c:v>
                </c:pt>
                <c:pt idx="44010">
                  <c:v>29.704999999999998</c:v>
                </c:pt>
                <c:pt idx="44011">
                  <c:v>29.704999999999998</c:v>
                </c:pt>
                <c:pt idx="44012">
                  <c:v>29.684000000000001</c:v>
                </c:pt>
                <c:pt idx="44013">
                  <c:v>29.704999999999998</c:v>
                </c:pt>
                <c:pt idx="44014">
                  <c:v>29.725000000000001</c:v>
                </c:pt>
                <c:pt idx="44015">
                  <c:v>29.684000000000001</c:v>
                </c:pt>
                <c:pt idx="44016">
                  <c:v>29.704999999999998</c:v>
                </c:pt>
                <c:pt idx="44017">
                  <c:v>29.704999999999998</c:v>
                </c:pt>
                <c:pt idx="44018">
                  <c:v>29.725000000000001</c:v>
                </c:pt>
                <c:pt idx="44019">
                  <c:v>29.684000000000001</c:v>
                </c:pt>
                <c:pt idx="44020">
                  <c:v>29.704999999999998</c:v>
                </c:pt>
                <c:pt idx="44021">
                  <c:v>29.704999999999998</c:v>
                </c:pt>
                <c:pt idx="44022">
                  <c:v>29.684000000000001</c:v>
                </c:pt>
                <c:pt idx="44023">
                  <c:v>29.725000000000001</c:v>
                </c:pt>
                <c:pt idx="44024">
                  <c:v>29.704999999999998</c:v>
                </c:pt>
                <c:pt idx="44025">
                  <c:v>29.704999999999998</c:v>
                </c:pt>
                <c:pt idx="44026">
                  <c:v>29.704999999999998</c:v>
                </c:pt>
                <c:pt idx="44027">
                  <c:v>29.704999999999998</c:v>
                </c:pt>
                <c:pt idx="44028">
                  <c:v>29.704999999999998</c:v>
                </c:pt>
                <c:pt idx="44029">
                  <c:v>29.704999999999998</c:v>
                </c:pt>
                <c:pt idx="44030">
                  <c:v>29.704999999999998</c:v>
                </c:pt>
                <c:pt idx="44031">
                  <c:v>29.704999999999998</c:v>
                </c:pt>
                <c:pt idx="44032">
                  <c:v>29.704999999999998</c:v>
                </c:pt>
                <c:pt idx="44033">
                  <c:v>29.725000000000001</c:v>
                </c:pt>
                <c:pt idx="44034">
                  <c:v>29.684000000000001</c:v>
                </c:pt>
                <c:pt idx="44035">
                  <c:v>29.704999999999998</c:v>
                </c:pt>
                <c:pt idx="44036">
                  <c:v>29.725000000000001</c:v>
                </c:pt>
                <c:pt idx="44037">
                  <c:v>29.704999999999998</c:v>
                </c:pt>
                <c:pt idx="44038">
                  <c:v>29.684000000000001</c:v>
                </c:pt>
                <c:pt idx="44039">
                  <c:v>29.725000000000001</c:v>
                </c:pt>
                <c:pt idx="44040">
                  <c:v>29.704999999999998</c:v>
                </c:pt>
                <c:pt idx="44041">
                  <c:v>29.704999999999998</c:v>
                </c:pt>
                <c:pt idx="44042">
                  <c:v>29.684000000000001</c:v>
                </c:pt>
                <c:pt idx="44043">
                  <c:v>29.704999999999998</c:v>
                </c:pt>
                <c:pt idx="44044">
                  <c:v>29.725000000000001</c:v>
                </c:pt>
                <c:pt idx="44045">
                  <c:v>29.684000000000001</c:v>
                </c:pt>
                <c:pt idx="44046">
                  <c:v>29.684000000000001</c:v>
                </c:pt>
                <c:pt idx="44047">
                  <c:v>29.704999999999998</c:v>
                </c:pt>
                <c:pt idx="44048">
                  <c:v>29.704999999999998</c:v>
                </c:pt>
                <c:pt idx="44049">
                  <c:v>29.684000000000001</c:v>
                </c:pt>
                <c:pt idx="44050">
                  <c:v>29.704999999999998</c:v>
                </c:pt>
                <c:pt idx="44051">
                  <c:v>29.704999999999998</c:v>
                </c:pt>
                <c:pt idx="44052">
                  <c:v>29.704999999999998</c:v>
                </c:pt>
                <c:pt idx="44053">
                  <c:v>29.684000000000001</c:v>
                </c:pt>
                <c:pt idx="44054">
                  <c:v>29.704999999999998</c:v>
                </c:pt>
                <c:pt idx="44055">
                  <c:v>29.704999999999998</c:v>
                </c:pt>
                <c:pt idx="44056">
                  <c:v>29.704999999999998</c:v>
                </c:pt>
                <c:pt idx="44057">
                  <c:v>29.684000000000001</c:v>
                </c:pt>
                <c:pt idx="44058">
                  <c:v>29.704999999999998</c:v>
                </c:pt>
                <c:pt idx="44059">
                  <c:v>29.704999999999998</c:v>
                </c:pt>
                <c:pt idx="44060">
                  <c:v>29.704999999999998</c:v>
                </c:pt>
                <c:pt idx="44061">
                  <c:v>29.704999999999998</c:v>
                </c:pt>
                <c:pt idx="44062">
                  <c:v>29.704999999999998</c:v>
                </c:pt>
                <c:pt idx="44063">
                  <c:v>29.704999999999998</c:v>
                </c:pt>
                <c:pt idx="44064">
                  <c:v>29.704999999999998</c:v>
                </c:pt>
                <c:pt idx="44065">
                  <c:v>29.704999999999998</c:v>
                </c:pt>
                <c:pt idx="44066">
                  <c:v>29.704999999999998</c:v>
                </c:pt>
                <c:pt idx="44067">
                  <c:v>29.704999999999998</c:v>
                </c:pt>
                <c:pt idx="44068">
                  <c:v>29.684000000000001</c:v>
                </c:pt>
                <c:pt idx="44069">
                  <c:v>29.704999999999998</c:v>
                </c:pt>
                <c:pt idx="44070">
                  <c:v>29.704999999999998</c:v>
                </c:pt>
                <c:pt idx="44071">
                  <c:v>29.704999999999998</c:v>
                </c:pt>
                <c:pt idx="44072">
                  <c:v>29.704999999999998</c:v>
                </c:pt>
                <c:pt idx="44073">
                  <c:v>29.704999999999998</c:v>
                </c:pt>
                <c:pt idx="44074">
                  <c:v>29.704999999999998</c:v>
                </c:pt>
                <c:pt idx="44075">
                  <c:v>29.684000000000001</c:v>
                </c:pt>
                <c:pt idx="44076">
                  <c:v>29.684000000000001</c:v>
                </c:pt>
                <c:pt idx="44077">
                  <c:v>29.704999999999998</c:v>
                </c:pt>
                <c:pt idx="44078">
                  <c:v>29.725000000000001</c:v>
                </c:pt>
                <c:pt idx="44079">
                  <c:v>29.704999999999998</c:v>
                </c:pt>
                <c:pt idx="44080">
                  <c:v>29.684000000000001</c:v>
                </c:pt>
                <c:pt idx="44081">
                  <c:v>29.704999999999998</c:v>
                </c:pt>
                <c:pt idx="44082">
                  <c:v>29.704999999999998</c:v>
                </c:pt>
                <c:pt idx="44083">
                  <c:v>29.704999999999998</c:v>
                </c:pt>
                <c:pt idx="44084">
                  <c:v>29.704999999999998</c:v>
                </c:pt>
                <c:pt idx="44085">
                  <c:v>29.684000000000001</c:v>
                </c:pt>
                <c:pt idx="44086">
                  <c:v>29.684000000000001</c:v>
                </c:pt>
                <c:pt idx="44087">
                  <c:v>29.704999999999998</c:v>
                </c:pt>
                <c:pt idx="44088">
                  <c:v>37.36</c:v>
                </c:pt>
                <c:pt idx="44089">
                  <c:v>39.29</c:v>
                </c:pt>
                <c:pt idx="44090">
                  <c:v>36.99</c:v>
                </c:pt>
                <c:pt idx="44091">
                  <c:v>33.96</c:v>
                </c:pt>
                <c:pt idx="44092">
                  <c:v>34.06</c:v>
                </c:pt>
                <c:pt idx="44093">
                  <c:v>34.18</c:v>
                </c:pt>
                <c:pt idx="44094">
                  <c:v>34.33</c:v>
                </c:pt>
                <c:pt idx="44095">
                  <c:v>34.51</c:v>
                </c:pt>
                <c:pt idx="44096">
                  <c:v>34.67</c:v>
                </c:pt>
                <c:pt idx="44097">
                  <c:v>34.880000000000003</c:v>
                </c:pt>
                <c:pt idx="44098">
                  <c:v>35.119999999999997</c:v>
                </c:pt>
                <c:pt idx="44099">
                  <c:v>35.43</c:v>
                </c:pt>
                <c:pt idx="44100">
                  <c:v>35.83</c:v>
                </c:pt>
                <c:pt idx="44101">
                  <c:v>36.22</c:v>
                </c:pt>
                <c:pt idx="44102">
                  <c:v>36.65</c:v>
                </c:pt>
                <c:pt idx="44103">
                  <c:v>37.049999999999997</c:v>
                </c:pt>
                <c:pt idx="44104">
                  <c:v>37.479999999999997</c:v>
                </c:pt>
                <c:pt idx="44105">
                  <c:v>37.89</c:v>
                </c:pt>
                <c:pt idx="44106">
                  <c:v>38.299999999999997</c:v>
                </c:pt>
                <c:pt idx="44107">
                  <c:v>38.54</c:v>
                </c:pt>
                <c:pt idx="44108">
                  <c:v>38.72</c:v>
                </c:pt>
                <c:pt idx="44109">
                  <c:v>38.869999999999997</c:v>
                </c:pt>
                <c:pt idx="44110">
                  <c:v>39.07</c:v>
                </c:pt>
                <c:pt idx="44111">
                  <c:v>39.270000000000003</c:v>
                </c:pt>
                <c:pt idx="44112">
                  <c:v>39.479999999999997</c:v>
                </c:pt>
                <c:pt idx="44113">
                  <c:v>39.700000000000003</c:v>
                </c:pt>
                <c:pt idx="44114">
                  <c:v>39.76</c:v>
                </c:pt>
                <c:pt idx="44115">
                  <c:v>39.950000000000003</c:v>
                </c:pt>
                <c:pt idx="44116">
                  <c:v>40.31</c:v>
                </c:pt>
                <c:pt idx="44117">
                  <c:v>40.840000000000003</c:v>
                </c:pt>
                <c:pt idx="44118">
                  <c:v>41.21</c:v>
                </c:pt>
                <c:pt idx="44119">
                  <c:v>41.45</c:v>
                </c:pt>
                <c:pt idx="44120">
                  <c:v>41.68</c:v>
                </c:pt>
                <c:pt idx="44121">
                  <c:v>42.1</c:v>
                </c:pt>
                <c:pt idx="44122">
                  <c:v>42.37</c:v>
                </c:pt>
                <c:pt idx="44123">
                  <c:v>42.55</c:v>
                </c:pt>
                <c:pt idx="44124">
                  <c:v>42.59</c:v>
                </c:pt>
                <c:pt idx="44125">
                  <c:v>42.69</c:v>
                </c:pt>
                <c:pt idx="44126">
                  <c:v>34.409999999999997</c:v>
                </c:pt>
                <c:pt idx="44127">
                  <c:v>34.06</c:v>
                </c:pt>
                <c:pt idx="44128">
                  <c:v>34.159999999999997</c:v>
                </c:pt>
                <c:pt idx="44129">
                  <c:v>33.17</c:v>
                </c:pt>
                <c:pt idx="44130">
                  <c:v>29.704999999999998</c:v>
                </c:pt>
                <c:pt idx="44131">
                  <c:v>29.725000000000001</c:v>
                </c:pt>
                <c:pt idx="44132">
                  <c:v>29.725000000000001</c:v>
                </c:pt>
                <c:pt idx="44133">
                  <c:v>29.745000000000001</c:v>
                </c:pt>
                <c:pt idx="44134">
                  <c:v>29.725000000000001</c:v>
                </c:pt>
                <c:pt idx="44135">
                  <c:v>29.745000000000001</c:v>
                </c:pt>
                <c:pt idx="44136">
                  <c:v>29.704999999999998</c:v>
                </c:pt>
                <c:pt idx="44137">
                  <c:v>29.704999999999998</c:v>
                </c:pt>
                <c:pt idx="44138">
                  <c:v>29.725000000000001</c:v>
                </c:pt>
                <c:pt idx="44139">
                  <c:v>29.704999999999998</c:v>
                </c:pt>
                <c:pt idx="44140">
                  <c:v>29.704999999999998</c:v>
                </c:pt>
                <c:pt idx="44141">
                  <c:v>29.704999999999998</c:v>
                </c:pt>
                <c:pt idx="44142">
                  <c:v>29.704999999999998</c:v>
                </c:pt>
                <c:pt idx="44143">
                  <c:v>29.704999999999998</c:v>
                </c:pt>
                <c:pt idx="44144">
                  <c:v>29.704999999999998</c:v>
                </c:pt>
                <c:pt idx="44145">
                  <c:v>29.704999999999998</c:v>
                </c:pt>
                <c:pt idx="44146">
                  <c:v>29.704999999999998</c:v>
                </c:pt>
                <c:pt idx="44147">
                  <c:v>29.704999999999998</c:v>
                </c:pt>
                <c:pt idx="44148">
                  <c:v>29.704999999999998</c:v>
                </c:pt>
                <c:pt idx="44149">
                  <c:v>29.704999999999998</c:v>
                </c:pt>
                <c:pt idx="44150">
                  <c:v>29.704999999999998</c:v>
                </c:pt>
                <c:pt idx="44151">
                  <c:v>29.704999999999998</c:v>
                </c:pt>
                <c:pt idx="44152">
                  <c:v>29.684000000000001</c:v>
                </c:pt>
                <c:pt idx="44153">
                  <c:v>29.725000000000001</c:v>
                </c:pt>
                <c:pt idx="44154">
                  <c:v>29.704999999999998</c:v>
                </c:pt>
                <c:pt idx="44155">
                  <c:v>29.704999999999998</c:v>
                </c:pt>
                <c:pt idx="44156">
                  <c:v>29.704999999999998</c:v>
                </c:pt>
                <c:pt idx="44157">
                  <c:v>29.725000000000001</c:v>
                </c:pt>
                <c:pt idx="44158">
                  <c:v>29.704999999999998</c:v>
                </c:pt>
                <c:pt idx="44159">
                  <c:v>29.704999999999998</c:v>
                </c:pt>
                <c:pt idx="44160">
                  <c:v>29.704999999999998</c:v>
                </c:pt>
                <c:pt idx="44161">
                  <c:v>32.78</c:v>
                </c:pt>
                <c:pt idx="44162">
                  <c:v>38.21</c:v>
                </c:pt>
                <c:pt idx="44163">
                  <c:v>34.270000000000003</c:v>
                </c:pt>
                <c:pt idx="44164">
                  <c:v>34.18</c:v>
                </c:pt>
                <c:pt idx="44165">
                  <c:v>34.29</c:v>
                </c:pt>
                <c:pt idx="44166">
                  <c:v>34.630000000000003</c:v>
                </c:pt>
                <c:pt idx="44167">
                  <c:v>34.9</c:v>
                </c:pt>
                <c:pt idx="44168">
                  <c:v>35.22</c:v>
                </c:pt>
                <c:pt idx="44169">
                  <c:v>35.51</c:v>
                </c:pt>
                <c:pt idx="44170">
                  <c:v>35.81</c:v>
                </c:pt>
                <c:pt idx="44171">
                  <c:v>36.020000000000003</c:v>
                </c:pt>
                <c:pt idx="44172">
                  <c:v>36.119999999999997</c:v>
                </c:pt>
                <c:pt idx="44173">
                  <c:v>36.26</c:v>
                </c:pt>
                <c:pt idx="44174">
                  <c:v>36.340000000000003</c:v>
                </c:pt>
                <c:pt idx="44175">
                  <c:v>36.4</c:v>
                </c:pt>
                <c:pt idx="44176">
                  <c:v>36.67</c:v>
                </c:pt>
                <c:pt idx="44177">
                  <c:v>36.909999999999997</c:v>
                </c:pt>
                <c:pt idx="44178">
                  <c:v>37.07</c:v>
                </c:pt>
                <c:pt idx="44179">
                  <c:v>37.22</c:v>
                </c:pt>
                <c:pt idx="44180">
                  <c:v>37.299999999999997</c:v>
                </c:pt>
                <c:pt idx="44181">
                  <c:v>37.380000000000003</c:v>
                </c:pt>
                <c:pt idx="44182">
                  <c:v>37.4</c:v>
                </c:pt>
                <c:pt idx="44183">
                  <c:v>37.380000000000003</c:v>
                </c:pt>
                <c:pt idx="44184">
                  <c:v>37.46</c:v>
                </c:pt>
                <c:pt idx="44185">
                  <c:v>37.520000000000003</c:v>
                </c:pt>
                <c:pt idx="44186">
                  <c:v>37.619999999999997</c:v>
                </c:pt>
                <c:pt idx="44187">
                  <c:v>37.619999999999997</c:v>
                </c:pt>
                <c:pt idx="44188">
                  <c:v>37.64</c:v>
                </c:pt>
                <c:pt idx="44189">
                  <c:v>37.58</c:v>
                </c:pt>
                <c:pt idx="44190">
                  <c:v>37.69</c:v>
                </c:pt>
                <c:pt idx="44191">
                  <c:v>38.01</c:v>
                </c:pt>
                <c:pt idx="44192">
                  <c:v>38.5</c:v>
                </c:pt>
                <c:pt idx="44193">
                  <c:v>39.01</c:v>
                </c:pt>
                <c:pt idx="44194">
                  <c:v>39.840000000000003</c:v>
                </c:pt>
                <c:pt idx="44195">
                  <c:v>40.29</c:v>
                </c:pt>
                <c:pt idx="44196">
                  <c:v>41.11</c:v>
                </c:pt>
                <c:pt idx="44197">
                  <c:v>41.98</c:v>
                </c:pt>
                <c:pt idx="44198">
                  <c:v>42.29</c:v>
                </c:pt>
                <c:pt idx="44199">
                  <c:v>42.73</c:v>
                </c:pt>
                <c:pt idx="44200">
                  <c:v>42.8</c:v>
                </c:pt>
                <c:pt idx="44201">
                  <c:v>41.31</c:v>
                </c:pt>
                <c:pt idx="44202">
                  <c:v>34.369999999999997</c:v>
                </c:pt>
                <c:pt idx="44203">
                  <c:v>34.61</c:v>
                </c:pt>
                <c:pt idx="44204">
                  <c:v>34.840000000000003</c:v>
                </c:pt>
                <c:pt idx="44205">
                  <c:v>35.020000000000003</c:v>
                </c:pt>
                <c:pt idx="44206">
                  <c:v>35.24</c:v>
                </c:pt>
                <c:pt idx="44207">
                  <c:v>35.409999999999997</c:v>
                </c:pt>
                <c:pt idx="44208">
                  <c:v>35.57</c:v>
                </c:pt>
                <c:pt idx="44209">
                  <c:v>35.75</c:v>
                </c:pt>
                <c:pt idx="44210">
                  <c:v>35.85</c:v>
                </c:pt>
                <c:pt idx="44211">
                  <c:v>35.909999999999997</c:v>
                </c:pt>
                <c:pt idx="44212">
                  <c:v>36</c:v>
                </c:pt>
                <c:pt idx="44213">
                  <c:v>36.04</c:v>
                </c:pt>
                <c:pt idx="44214">
                  <c:v>36.020000000000003</c:v>
                </c:pt>
                <c:pt idx="44215">
                  <c:v>36.020000000000003</c:v>
                </c:pt>
                <c:pt idx="44216">
                  <c:v>35.93</c:v>
                </c:pt>
                <c:pt idx="44217">
                  <c:v>35.729999999999997</c:v>
                </c:pt>
                <c:pt idx="44218">
                  <c:v>34.31</c:v>
                </c:pt>
                <c:pt idx="44219">
                  <c:v>46.91</c:v>
                </c:pt>
                <c:pt idx="44220">
                  <c:v>42.06</c:v>
                </c:pt>
                <c:pt idx="44221">
                  <c:v>39.54</c:v>
                </c:pt>
                <c:pt idx="44222">
                  <c:v>144.51</c:v>
                </c:pt>
                <c:pt idx="44223">
                  <c:v>173.48</c:v>
                </c:pt>
                <c:pt idx="44224">
                  <c:v>167.66</c:v>
                </c:pt>
                <c:pt idx="44225">
                  <c:v>168.72</c:v>
                </c:pt>
                <c:pt idx="44226">
                  <c:v>69.67</c:v>
                </c:pt>
                <c:pt idx="44227">
                  <c:v>59.84</c:v>
                </c:pt>
                <c:pt idx="44228">
                  <c:v>58.72</c:v>
                </c:pt>
                <c:pt idx="44229">
                  <c:v>59.53</c:v>
                </c:pt>
                <c:pt idx="44230">
                  <c:v>60.18</c:v>
                </c:pt>
                <c:pt idx="44231">
                  <c:v>60.85</c:v>
                </c:pt>
                <c:pt idx="44232">
                  <c:v>77.849999999999994</c:v>
                </c:pt>
                <c:pt idx="44233">
                  <c:v>83.35</c:v>
                </c:pt>
                <c:pt idx="44234">
                  <c:v>84.51</c:v>
                </c:pt>
                <c:pt idx="44235">
                  <c:v>83.17</c:v>
                </c:pt>
                <c:pt idx="44236">
                  <c:v>82.46</c:v>
                </c:pt>
                <c:pt idx="44237">
                  <c:v>102.23</c:v>
                </c:pt>
                <c:pt idx="44238">
                  <c:v>99.94</c:v>
                </c:pt>
                <c:pt idx="44239">
                  <c:v>101.76</c:v>
                </c:pt>
                <c:pt idx="44240">
                  <c:v>104.34</c:v>
                </c:pt>
                <c:pt idx="44241">
                  <c:v>105.95</c:v>
                </c:pt>
                <c:pt idx="44242">
                  <c:v>107.5</c:v>
                </c:pt>
                <c:pt idx="44243">
                  <c:v>105.48</c:v>
                </c:pt>
                <c:pt idx="44244">
                  <c:v>103.61</c:v>
                </c:pt>
                <c:pt idx="44245">
                  <c:v>104.24</c:v>
                </c:pt>
                <c:pt idx="44246">
                  <c:v>104.85</c:v>
                </c:pt>
                <c:pt idx="44247">
                  <c:v>105.06</c:v>
                </c:pt>
                <c:pt idx="44248">
                  <c:v>103.22</c:v>
                </c:pt>
                <c:pt idx="44249">
                  <c:v>94.33</c:v>
                </c:pt>
                <c:pt idx="44250">
                  <c:v>88.58</c:v>
                </c:pt>
                <c:pt idx="44251">
                  <c:v>87.53</c:v>
                </c:pt>
                <c:pt idx="44252">
                  <c:v>88.5</c:v>
                </c:pt>
                <c:pt idx="44253">
                  <c:v>90.93</c:v>
                </c:pt>
                <c:pt idx="44254">
                  <c:v>91.68</c:v>
                </c:pt>
                <c:pt idx="44255">
                  <c:v>81.95</c:v>
                </c:pt>
                <c:pt idx="44256">
                  <c:v>81.599999999999994</c:v>
                </c:pt>
                <c:pt idx="44257">
                  <c:v>82.13</c:v>
                </c:pt>
                <c:pt idx="44258">
                  <c:v>82.72</c:v>
                </c:pt>
                <c:pt idx="44259">
                  <c:v>83.37</c:v>
                </c:pt>
                <c:pt idx="44260">
                  <c:v>84.29</c:v>
                </c:pt>
                <c:pt idx="44261">
                  <c:v>84.8</c:v>
                </c:pt>
                <c:pt idx="44262">
                  <c:v>86.77</c:v>
                </c:pt>
                <c:pt idx="44263">
                  <c:v>89.4</c:v>
                </c:pt>
                <c:pt idx="44264">
                  <c:v>104.63</c:v>
                </c:pt>
                <c:pt idx="44265">
                  <c:v>109.64</c:v>
                </c:pt>
                <c:pt idx="44266">
                  <c:v>115.17</c:v>
                </c:pt>
                <c:pt idx="44267">
                  <c:v>116.4</c:v>
                </c:pt>
                <c:pt idx="44268">
                  <c:v>112.81</c:v>
                </c:pt>
                <c:pt idx="44269">
                  <c:v>112.65</c:v>
                </c:pt>
                <c:pt idx="44270">
                  <c:v>90.84</c:v>
                </c:pt>
                <c:pt idx="44271">
                  <c:v>87.69</c:v>
                </c:pt>
                <c:pt idx="44272">
                  <c:v>88.03</c:v>
                </c:pt>
                <c:pt idx="44273">
                  <c:v>88.44</c:v>
                </c:pt>
                <c:pt idx="44274">
                  <c:v>89.48</c:v>
                </c:pt>
                <c:pt idx="44275">
                  <c:v>96.4</c:v>
                </c:pt>
                <c:pt idx="44276">
                  <c:v>115.97</c:v>
                </c:pt>
                <c:pt idx="44277">
                  <c:v>112.04</c:v>
                </c:pt>
                <c:pt idx="44278">
                  <c:v>109.82</c:v>
                </c:pt>
                <c:pt idx="44279">
                  <c:v>90.86</c:v>
                </c:pt>
                <c:pt idx="44280">
                  <c:v>90.84</c:v>
                </c:pt>
                <c:pt idx="44281">
                  <c:v>86.43</c:v>
                </c:pt>
                <c:pt idx="44282">
                  <c:v>73.03</c:v>
                </c:pt>
                <c:pt idx="44283">
                  <c:v>80.42</c:v>
                </c:pt>
                <c:pt idx="44284">
                  <c:v>81.11</c:v>
                </c:pt>
                <c:pt idx="44285">
                  <c:v>83.21</c:v>
                </c:pt>
                <c:pt idx="44286">
                  <c:v>77.06</c:v>
                </c:pt>
                <c:pt idx="44287">
                  <c:v>70.69</c:v>
                </c:pt>
                <c:pt idx="44288">
                  <c:v>71.73</c:v>
                </c:pt>
                <c:pt idx="44289">
                  <c:v>72.239999999999995</c:v>
                </c:pt>
                <c:pt idx="44290">
                  <c:v>66.94</c:v>
                </c:pt>
                <c:pt idx="44291">
                  <c:v>67.430000000000007</c:v>
                </c:pt>
                <c:pt idx="44292">
                  <c:v>90.29</c:v>
                </c:pt>
                <c:pt idx="44293">
                  <c:v>89.26</c:v>
                </c:pt>
                <c:pt idx="44294">
                  <c:v>84.59</c:v>
                </c:pt>
                <c:pt idx="44295">
                  <c:v>69.28</c:v>
                </c:pt>
                <c:pt idx="44296">
                  <c:v>63.48</c:v>
                </c:pt>
                <c:pt idx="44297">
                  <c:v>63.36</c:v>
                </c:pt>
                <c:pt idx="44298">
                  <c:v>58.74</c:v>
                </c:pt>
                <c:pt idx="44299">
                  <c:v>56.74</c:v>
                </c:pt>
                <c:pt idx="44300">
                  <c:v>69.06</c:v>
                </c:pt>
                <c:pt idx="44301">
                  <c:v>79.16</c:v>
                </c:pt>
                <c:pt idx="44302">
                  <c:v>104.4</c:v>
                </c:pt>
                <c:pt idx="44303">
                  <c:v>99.48</c:v>
                </c:pt>
                <c:pt idx="44304">
                  <c:v>99.99</c:v>
                </c:pt>
                <c:pt idx="44305">
                  <c:v>100.58</c:v>
                </c:pt>
                <c:pt idx="44306">
                  <c:v>101.19</c:v>
                </c:pt>
                <c:pt idx="44307">
                  <c:v>101.45</c:v>
                </c:pt>
                <c:pt idx="44308">
                  <c:v>101.68</c:v>
                </c:pt>
                <c:pt idx="44309">
                  <c:v>102.27</c:v>
                </c:pt>
                <c:pt idx="44310">
                  <c:v>102.84</c:v>
                </c:pt>
                <c:pt idx="44311">
                  <c:v>102.02</c:v>
                </c:pt>
                <c:pt idx="44312">
                  <c:v>94.73</c:v>
                </c:pt>
                <c:pt idx="44313">
                  <c:v>93.74</c:v>
                </c:pt>
                <c:pt idx="44314">
                  <c:v>93.37</c:v>
                </c:pt>
                <c:pt idx="44315">
                  <c:v>88.18</c:v>
                </c:pt>
                <c:pt idx="44316">
                  <c:v>78.87</c:v>
                </c:pt>
                <c:pt idx="44317">
                  <c:v>87.18</c:v>
                </c:pt>
                <c:pt idx="44318">
                  <c:v>85.67</c:v>
                </c:pt>
                <c:pt idx="44319">
                  <c:v>83.05</c:v>
                </c:pt>
                <c:pt idx="44320">
                  <c:v>83.35</c:v>
                </c:pt>
                <c:pt idx="44321">
                  <c:v>88.05</c:v>
                </c:pt>
                <c:pt idx="44322">
                  <c:v>91.86</c:v>
                </c:pt>
                <c:pt idx="44323">
                  <c:v>91.76</c:v>
                </c:pt>
                <c:pt idx="44324">
                  <c:v>92.45</c:v>
                </c:pt>
                <c:pt idx="44325">
                  <c:v>93.84</c:v>
                </c:pt>
                <c:pt idx="44326">
                  <c:v>96.4</c:v>
                </c:pt>
                <c:pt idx="44327">
                  <c:v>96.65</c:v>
                </c:pt>
                <c:pt idx="44328">
                  <c:v>97.03</c:v>
                </c:pt>
                <c:pt idx="44329">
                  <c:v>97.71</c:v>
                </c:pt>
                <c:pt idx="44330">
                  <c:v>98.76</c:v>
                </c:pt>
                <c:pt idx="44331">
                  <c:v>99.99</c:v>
                </c:pt>
                <c:pt idx="44332">
                  <c:v>98.66</c:v>
                </c:pt>
                <c:pt idx="44333">
                  <c:v>98.89</c:v>
                </c:pt>
                <c:pt idx="44334">
                  <c:v>100.09</c:v>
                </c:pt>
                <c:pt idx="44335">
                  <c:v>102.55</c:v>
                </c:pt>
                <c:pt idx="44336">
                  <c:v>92.62</c:v>
                </c:pt>
                <c:pt idx="44337">
                  <c:v>103.32</c:v>
                </c:pt>
                <c:pt idx="44338">
                  <c:v>105.48</c:v>
                </c:pt>
                <c:pt idx="44339">
                  <c:v>102.75</c:v>
                </c:pt>
                <c:pt idx="44340">
                  <c:v>100.68</c:v>
                </c:pt>
                <c:pt idx="44341">
                  <c:v>96.54</c:v>
                </c:pt>
                <c:pt idx="44342">
                  <c:v>96.14</c:v>
                </c:pt>
                <c:pt idx="44343">
                  <c:v>97.58</c:v>
                </c:pt>
                <c:pt idx="44344">
                  <c:v>98.58</c:v>
                </c:pt>
                <c:pt idx="44345">
                  <c:v>96.52</c:v>
                </c:pt>
                <c:pt idx="44346">
                  <c:v>95.87</c:v>
                </c:pt>
                <c:pt idx="44347">
                  <c:v>98.91</c:v>
                </c:pt>
                <c:pt idx="44348">
                  <c:v>101.92</c:v>
                </c:pt>
                <c:pt idx="44349">
                  <c:v>108.29</c:v>
                </c:pt>
                <c:pt idx="44350">
                  <c:v>106.68</c:v>
                </c:pt>
                <c:pt idx="44351">
                  <c:v>105.42</c:v>
                </c:pt>
                <c:pt idx="44352">
                  <c:v>99.01</c:v>
                </c:pt>
                <c:pt idx="44353">
                  <c:v>95.43</c:v>
                </c:pt>
                <c:pt idx="44354">
                  <c:v>96.22</c:v>
                </c:pt>
                <c:pt idx="44355">
                  <c:v>97.66</c:v>
                </c:pt>
                <c:pt idx="44356">
                  <c:v>99.09</c:v>
                </c:pt>
                <c:pt idx="44357">
                  <c:v>100.56</c:v>
                </c:pt>
                <c:pt idx="44358">
                  <c:v>101.9</c:v>
                </c:pt>
                <c:pt idx="44359">
                  <c:v>102.55</c:v>
                </c:pt>
                <c:pt idx="44360">
                  <c:v>106.97</c:v>
                </c:pt>
                <c:pt idx="44361">
                  <c:v>90.7</c:v>
                </c:pt>
                <c:pt idx="44362">
                  <c:v>89.42</c:v>
                </c:pt>
                <c:pt idx="44363">
                  <c:v>90.13</c:v>
                </c:pt>
                <c:pt idx="44364">
                  <c:v>96.06</c:v>
                </c:pt>
                <c:pt idx="44365">
                  <c:v>98.15</c:v>
                </c:pt>
                <c:pt idx="44366">
                  <c:v>98.58</c:v>
                </c:pt>
                <c:pt idx="44367">
                  <c:v>97.16</c:v>
                </c:pt>
                <c:pt idx="44368">
                  <c:v>92.76</c:v>
                </c:pt>
                <c:pt idx="44369">
                  <c:v>86.22</c:v>
                </c:pt>
                <c:pt idx="44370">
                  <c:v>87.04</c:v>
                </c:pt>
                <c:pt idx="44371">
                  <c:v>88.6</c:v>
                </c:pt>
                <c:pt idx="44372">
                  <c:v>89.81</c:v>
                </c:pt>
                <c:pt idx="44373">
                  <c:v>90.5</c:v>
                </c:pt>
                <c:pt idx="44374">
                  <c:v>91.31</c:v>
                </c:pt>
                <c:pt idx="44375">
                  <c:v>91.7</c:v>
                </c:pt>
                <c:pt idx="44376">
                  <c:v>92.27</c:v>
                </c:pt>
                <c:pt idx="44377">
                  <c:v>93.25</c:v>
                </c:pt>
                <c:pt idx="44378">
                  <c:v>93.74</c:v>
                </c:pt>
                <c:pt idx="44379">
                  <c:v>95.26</c:v>
                </c:pt>
                <c:pt idx="44380">
                  <c:v>94.81</c:v>
                </c:pt>
                <c:pt idx="44381">
                  <c:v>84.63</c:v>
                </c:pt>
                <c:pt idx="44382">
                  <c:v>93.45</c:v>
                </c:pt>
                <c:pt idx="44383">
                  <c:v>94.96</c:v>
                </c:pt>
                <c:pt idx="44384">
                  <c:v>92.25</c:v>
                </c:pt>
                <c:pt idx="44385">
                  <c:v>91.86</c:v>
                </c:pt>
                <c:pt idx="44386">
                  <c:v>93.17</c:v>
                </c:pt>
                <c:pt idx="44387">
                  <c:v>94.39</c:v>
                </c:pt>
                <c:pt idx="44388">
                  <c:v>95.34</c:v>
                </c:pt>
                <c:pt idx="44389">
                  <c:v>95.85</c:v>
                </c:pt>
                <c:pt idx="44390">
                  <c:v>92.82</c:v>
                </c:pt>
                <c:pt idx="44391">
                  <c:v>85.67</c:v>
                </c:pt>
                <c:pt idx="44392">
                  <c:v>72.89</c:v>
                </c:pt>
                <c:pt idx="44393">
                  <c:v>77.73</c:v>
                </c:pt>
                <c:pt idx="44394">
                  <c:v>93.27</c:v>
                </c:pt>
                <c:pt idx="44395">
                  <c:v>88.54</c:v>
                </c:pt>
                <c:pt idx="44396">
                  <c:v>88.81</c:v>
                </c:pt>
                <c:pt idx="44397">
                  <c:v>89.54</c:v>
                </c:pt>
                <c:pt idx="44398">
                  <c:v>83.39</c:v>
                </c:pt>
                <c:pt idx="44399">
                  <c:v>68.98</c:v>
                </c:pt>
                <c:pt idx="44400">
                  <c:v>70.75</c:v>
                </c:pt>
                <c:pt idx="44401">
                  <c:v>75.98</c:v>
                </c:pt>
                <c:pt idx="44402">
                  <c:v>77.650000000000006</c:v>
                </c:pt>
                <c:pt idx="44403">
                  <c:v>77.55</c:v>
                </c:pt>
                <c:pt idx="44404">
                  <c:v>77.92</c:v>
                </c:pt>
                <c:pt idx="44405">
                  <c:v>78.47</c:v>
                </c:pt>
                <c:pt idx="44406">
                  <c:v>79.319999999999993</c:v>
                </c:pt>
                <c:pt idx="44407">
                  <c:v>80.05</c:v>
                </c:pt>
                <c:pt idx="44408">
                  <c:v>80.790000000000006</c:v>
                </c:pt>
                <c:pt idx="44409">
                  <c:v>82.6</c:v>
                </c:pt>
                <c:pt idx="44410">
                  <c:v>95.04</c:v>
                </c:pt>
                <c:pt idx="44411">
                  <c:v>101.02</c:v>
                </c:pt>
                <c:pt idx="44412">
                  <c:v>101.82</c:v>
                </c:pt>
                <c:pt idx="44413">
                  <c:v>98.3</c:v>
                </c:pt>
                <c:pt idx="44414">
                  <c:v>98.4</c:v>
                </c:pt>
                <c:pt idx="44415">
                  <c:v>95.14</c:v>
                </c:pt>
                <c:pt idx="44416">
                  <c:v>99.33</c:v>
                </c:pt>
                <c:pt idx="44417">
                  <c:v>99.84</c:v>
                </c:pt>
                <c:pt idx="44418">
                  <c:v>100.23</c:v>
                </c:pt>
                <c:pt idx="44419">
                  <c:v>100.6</c:v>
                </c:pt>
                <c:pt idx="44420">
                  <c:v>101.96</c:v>
                </c:pt>
                <c:pt idx="44421">
                  <c:v>104.46</c:v>
                </c:pt>
                <c:pt idx="44422">
                  <c:v>105.16</c:v>
                </c:pt>
                <c:pt idx="44423">
                  <c:v>102.37</c:v>
                </c:pt>
                <c:pt idx="44424">
                  <c:v>101.7</c:v>
                </c:pt>
                <c:pt idx="44425">
                  <c:v>101.94</c:v>
                </c:pt>
                <c:pt idx="44426">
                  <c:v>102.65</c:v>
                </c:pt>
                <c:pt idx="44427">
                  <c:v>103.71</c:v>
                </c:pt>
                <c:pt idx="44428">
                  <c:v>104.81</c:v>
                </c:pt>
                <c:pt idx="44429">
                  <c:v>105.52</c:v>
                </c:pt>
                <c:pt idx="44430">
                  <c:v>100.76</c:v>
                </c:pt>
                <c:pt idx="44431">
                  <c:v>103.3</c:v>
                </c:pt>
                <c:pt idx="44432">
                  <c:v>99.48</c:v>
                </c:pt>
                <c:pt idx="44433">
                  <c:v>97.83</c:v>
                </c:pt>
                <c:pt idx="44434">
                  <c:v>99.42</c:v>
                </c:pt>
                <c:pt idx="44435">
                  <c:v>99.09</c:v>
                </c:pt>
                <c:pt idx="44436">
                  <c:v>100.23</c:v>
                </c:pt>
                <c:pt idx="44437">
                  <c:v>101.29</c:v>
                </c:pt>
                <c:pt idx="44438">
                  <c:v>102.25</c:v>
                </c:pt>
                <c:pt idx="44439">
                  <c:v>93.78</c:v>
                </c:pt>
                <c:pt idx="44440">
                  <c:v>91.78</c:v>
                </c:pt>
                <c:pt idx="44441">
                  <c:v>80.38</c:v>
                </c:pt>
                <c:pt idx="44442">
                  <c:v>81.3</c:v>
                </c:pt>
                <c:pt idx="44443">
                  <c:v>80.680000000000007</c:v>
                </c:pt>
                <c:pt idx="44444">
                  <c:v>84.25</c:v>
                </c:pt>
                <c:pt idx="44445">
                  <c:v>86.73</c:v>
                </c:pt>
                <c:pt idx="44446">
                  <c:v>84.25</c:v>
                </c:pt>
                <c:pt idx="44447">
                  <c:v>85.08</c:v>
                </c:pt>
                <c:pt idx="44448">
                  <c:v>86.28</c:v>
                </c:pt>
                <c:pt idx="44449">
                  <c:v>87.26</c:v>
                </c:pt>
                <c:pt idx="44450">
                  <c:v>105.14</c:v>
                </c:pt>
                <c:pt idx="44451">
                  <c:v>99.86</c:v>
                </c:pt>
                <c:pt idx="44452">
                  <c:v>103.39</c:v>
                </c:pt>
                <c:pt idx="44453">
                  <c:v>105.06</c:v>
                </c:pt>
                <c:pt idx="44454">
                  <c:v>107.97</c:v>
                </c:pt>
                <c:pt idx="44455">
                  <c:v>110.12</c:v>
                </c:pt>
                <c:pt idx="44456">
                  <c:v>111.59</c:v>
                </c:pt>
                <c:pt idx="44457">
                  <c:v>108.07</c:v>
                </c:pt>
                <c:pt idx="44458">
                  <c:v>104.61</c:v>
                </c:pt>
                <c:pt idx="44459">
                  <c:v>91.66</c:v>
                </c:pt>
                <c:pt idx="44460">
                  <c:v>84.92</c:v>
                </c:pt>
                <c:pt idx="44461">
                  <c:v>84.47</c:v>
                </c:pt>
                <c:pt idx="44462">
                  <c:v>85.65</c:v>
                </c:pt>
                <c:pt idx="44463">
                  <c:v>86.55</c:v>
                </c:pt>
                <c:pt idx="44464">
                  <c:v>87.3</c:v>
                </c:pt>
                <c:pt idx="44465">
                  <c:v>66.23</c:v>
                </c:pt>
                <c:pt idx="44466">
                  <c:v>58.62</c:v>
                </c:pt>
                <c:pt idx="44467">
                  <c:v>57.64</c:v>
                </c:pt>
                <c:pt idx="44468">
                  <c:v>58.02</c:v>
                </c:pt>
                <c:pt idx="44469">
                  <c:v>58.37</c:v>
                </c:pt>
                <c:pt idx="44470">
                  <c:v>67.31</c:v>
                </c:pt>
                <c:pt idx="44471">
                  <c:v>69.83</c:v>
                </c:pt>
                <c:pt idx="44472">
                  <c:v>66.19</c:v>
                </c:pt>
                <c:pt idx="44473">
                  <c:v>66.47</c:v>
                </c:pt>
                <c:pt idx="44474">
                  <c:v>67</c:v>
                </c:pt>
                <c:pt idx="44475">
                  <c:v>67.739999999999995</c:v>
                </c:pt>
                <c:pt idx="44476">
                  <c:v>76.959999999999994</c:v>
                </c:pt>
                <c:pt idx="44477">
                  <c:v>82.21</c:v>
                </c:pt>
                <c:pt idx="44478">
                  <c:v>80.400000000000006</c:v>
                </c:pt>
                <c:pt idx="44479">
                  <c:v>80.62</c:v>
                </c:pt>
                <c:pt idx="44480">
                  <c:v>79.56</c:v>
                </c:pt>
                <c:pt idx="44481">
                  <c:v>83.13</c:v>
                </c:pt>
                <c:pt idx="44482">
                  <c:v>85.67</c:v>
                </c:pt>
                <c:pt idx="44483">
                  <c:v>87.04</c:v>
                </c:pt>
                <c:pt idx="44484">
                  <c:v>87.71</c:v>
                </c:pt>
                <c:pt idx="44485">
                  <c:v>87.89</c:v>
                </c:pt>
                <c:pt idx="44486">
                  <c:v>85.22</c:v>
                </c:pt>
                <c:pt idx="44487">
                  <c:v>86.87</c:v>
                </c:pt>
                <c:pt idx="44488">
                  <c:v>88.14</c:v>
                </c:pt>
                <c:pt idx="44489">
                  <c:v>92.98</c:v>
                </c:pt>
                <c:pt idx="44490">
                  <c:v>108.58</c:v>
                </c:pt>
                <c:pt idx="44491">
                  <c:v>102.63</c:v>
                </c:pt>
                <c:pt idx="44492">
                  <c:v>100.33</c:v>
                </c:pt>
                <c:pt idx="44493">
                  <c:v>101.74</c:v>
                </c:pt>
                <c:pt idx="44494">
                  <c:v>103.14</c:v>
                </c:pt>
                <c:pt idx="44495">
                  <c:v>104.14</c:v>
                </c:pt>
                <c:pt idx="44496">
                  <c:v>105.36</c:v>
                </c:pt>
                <c:pt idx="44497">
                  <c:v>103.61</c:v>
                </c:pt>
                <c:pt idx="44498">
                  <c:v>104</c:v>
                </c:pt>
                <c:pt idx="44499">
                  <c:v>108.05</c:v>
                </c:pt>
                <c:pt idx="44500">
                  <c:v>108.5</c:v>
                </c:pt>
                <c:pt idx="44501">
                  <c:v>108.84</c:v>
                </c:pt>
                <c:pt idx="44502">
                  <c:v>109.13</c:v>
                </c:pt>
                <c:pt idx="44503">
                  <c:v>111.29</c:v>
                </c:pt>
                <c:pt idx="44504">
                  <c:v>111.16</c:v>
                </c:pt>
                <c:pt idx="44505">
                  <c:v>111.43</c:v>
                </c:pt>
                <c:pt idx="44506">
                  <c:v>111</c:v>
                </c:pt>
                <c:pt idx="44507">
                  <c:v>109.55</c:v>
                </c:pt>
                <c:pt idx="44508">
                  <c:v>109.88</c:v>
                </c:pt>
                <c:pt idx="44509">
                  <c:v>105.6</c:v>
                </c:pt>
                <c:pt idx="44510">
                  <c:v>107.48</c:v>
                </c:pt>
                <c:pt idx="44511">
                  <c:v>110.02</c:v>
                </c:pt>
                <c:pt idx="44512">
                  <c:v>111.79</c:v>
                </c:pt>
                <c:pt idx="44513">
                  <c:v>112.67</c:v>
                </c:pt>
                <c:pt idx="44514">
                  <c:v>113.32</c:v>
                </c:pt>
                <c:pt idx="44515">
                  <c:v>114.28</c:v>
                </c:pt>
                <c:pt idx="44516">
                  <c:v>114.95</c:v>
                </c:pt>
                <c:pt idx="44517">
                  <c:v>112.18</c:v>
                </c:pt>
                <c:pt idx="44518">
                  <c:v>111.26</c:v>
                </c:pt>
                <c:pt idx="44519">
                  <c:v>106.83</c:v>
                </c:pt>
                <c:pt idx="44520">
                  <c:v>104.04</c:v>
                </c:pt>
                <c:pt idx="44521">
                  <c:v>105.18</c:v>
                </c:pt>
                <c:pt idx="44522">
                  <c:v>107.29</c:v>
                </c:pt>
                <c:pt idx="44523">
                  <c:v>105.1</c:v>
                </c:pt>
                <c:pt idx="44524">
                  <c:v>104.63</c:v>
                </c:pt>
                <c:pt idx="44525">
                  <c:v>106.81</c:v>
                </c:pt>
                <c:pt idx="44526">
                  <c:v>106.13</c:v>
                </c:pt>
                <c:pt idx="44527">
                  <c:v>107.03</c:v>
                </c:pt>
                <c:pt idx="44528">
                  <c:v>116.37</c:v>
                </c:pt>
                <c:pt idx="44529">
                  <c:v>109.29</c:v>
                </c:pt>
                <c:pt idx="44530">
                  <c:v>118.72</c:v>
                </c:pt>
                <c:pt idx="44531">
                  <c:v>108.09</c:v>
                </c:pt>
                <c:pt idx="44532">
                  <c:v>105.4</c:v>
                </c:pt>
                <c:pt idx="44533">
                  <c:v>105.69</c:v>
                </c:pt>
                <c:pt idx="44534">
                  <c:v>111.55</c:v>
                </c:pt>
                <c:pt idx="44535">
                  <c:v>99.52</c:v>
                </c:pt>
                <c:pt idx="44536">
                  <c:v>94.26</c:v>
                </c:pt>
                <c:pt idx="44537">
                  <c:v>94.94</c:v>
                </c:pt>
                <c:pt idx="44538">
                  <c:v>92.47</c:v>
                </c:pt>
                <c:pt idx="44539">
                  <c:v>93.41</c:v>
                </c:pt>
                <c:pt idx="44540">
                  <c:v>93.84</c:v>
                </c:pt>
                <c:pt idx="44541">
                  <c:v>95.91</c:v>
                </c:pt>
                <c:pt idx="44542">
                  <c:v>102.12</c:v>
                </c:pt>
                <c:pt idx="44543">
                  <c:v>105.93</c:v>
                </c:pt>
                <c:pt idx="44544">
                  <c:v>102.43</c:v>
                </c:pt>
                <c:pt idx="44545">
                  <c:v>97.5</c:v>
                </c:pt>
                <c:pt idx="44546">
                  <c:v>95.12</c:v>
                </c:pt>
                <c:pt idx="44547">
                  <c:v>95.89</c:v>
                </c:pt>
                <c:pt idx="44548">
                  <c:v>97.18</c:v>
                </c:pt>
                <c:pt idx="44549">
                  <c:v>97.93</c:v>
                </c:pt>
                <c:pt idx="44550">
                  <c:v>93.71</c:v>
                </c:pt>
                <c:pt idx="44551">
                  <c:v>90.68</c:v>
                </c:pt>
                <c:pt idx="44552">
                  <c:v>90.46</c:v>
                </c:pt>
                <c:pt idx="44553">
                  <c:v>87.28</c:v>
                </c:pt>
                <c:pt idx="44554">
                  <c:v>92.45</c:v>
                </c:pt>
                <c:pt idx="44555">
                  <c:v>95.83</c:v>
                </c:pt>
                <c:pt idx="44556">
                  <c:v>97.58</c:v>
                </c:pt>
                <c:pt idx="44557">
                  <c:v>98.52</c:v>
                </c:pt>
                <c:pt idx="44558">
                  <c:v>99.15</c:v>
                </c:pt>
                <c:pt idx="44559">
                  <c:v>99.82</c:v>
                </c:pt>
                <c:pt idx="44560">
                  <c:v>100.56</c:v>
                </c:pt>
                <c:pt idx="44561">
                  <c:v>101.55</c:v>
                </c:pt>
                <c:pt idx="44562">
                  <c:v>101.11</c:v>
                </c:pt>
                <c:pt idx="44563">
                  <c:v>98.72</c:v>
                </c:pt>
                <c:pt idx="44564">
                  <c:v>99.6</c:v>
                </c:pt>
                <c:pt idx="44565">
                  <c:v>95.67</c:v>
                </c:pt>
                <c:pt idx="44566">
                  <c:v>106.52</c:v>
                </c:pt>
                <c:pt idx="44567">
                  <c:v>107.25</c:v>
                </c:pt>
                <c:pt idx="44568">
                  <c:v>106.89</c:v>
                </c:pt>
                <c:pt idx="44569">
                  <c:v>103.24</c:v>
                </c:pt>
                <c:pt idx="44570">
                  <c:v>99.46</c:v>
                </c:pt>
                <c:pt idx="44571">
                  <c:v>100.98</c:v>
                </c:pt>
                <c:pt idx="44572">
                  <c:v>103</c:v>
                </c:pt>
                <c:pt idx="44573">
                  <c:v>104.14</c:v>
                </c:pt>
                <c:pt idx="44574">
                  <c:v>106.01</c:v>
                </c:pt>
                <c:pt idx="44575">
                  <c:v>107.72</c:v>
                </c:pt>
                <c:pt idx="44576">
                  <c:v>103.75</c:v>
                </c:pt>
                <c:pt idx="44577">
                  <c:v>112.93</c:v>
                </c:pt>
                <c:pt idx="44578">
                  <c:v>110.86</c:v>
                </c:pt>
                <c:pt idx="44579">
                  <c:v>111.88</c:v>
                </c:pt>
                <c:pt idx="44580">
                  <c:v>109.78</c:v>
                </c:pt>
                <c:pt idx="44581">
                  <c:v>99.8</c:v>
                </c:pt>
                <c:pt idx="44582">
                  <c:v>99.33</c:v>
                </c:pt>
                <c:pt idx="44583">
                  <c:v>97.38</c:v>
                </c:pt>
                <c:pt idx="44584">
                  <c:v>92.25</c:v>
                </c:pt>
                <c:pt idx="44585">
                  <c:v>91.96</c:v>
                </c:pt>
                <c:pt idx="44586">
                  <c:v>93.55</c:v>
                </c:pt>
                <c:pt idx="44587">
                  <c:v>107.66</c:v>
                </c:pt>
                <c:pt idx="44588">
                  <c:v>116.8</c:v>
                </c:pt>
                <c:pt idx="44589">
                  <c:v>116.13</c:v>
                </c:pt>
                <c:pt idx="44590">
                  <c:v>114.79</c:v>
                </c:pt>
                <c:pt idx="44591">
                  <c:v>110.94</c:v>
                </c:pt>
                <c:pt idx="44592">
                  <c:v>106.95</c:v>
                </c:pt>
                <c:pt idx="44593">
                  <c:v>108.98</c:v>
                </c:pt>
                <c:pt idx="44594">
                  <c:v>114.14</c:v>
                </c:pt>
                <c:pt idx="44595">
                  <c:v>121.89</c:v>
                </c:pt>
                <c:pt idx="44596">
                  <c:v>123.38</c:v>
                </c:pt>
                <c:pt idx="44597">
                  <c:v>124.6</c:v>
                </c:pt>
                <c:pt idx="44598">
                  <c:v>125.33</c:v>
                </c:pt>
                <c:pt idx="44599">
                  <c:v>125.98</c:v>
                </c:pt>
                <c:pt idx="44600">
                  <c:v>118.86</c:v>
                </c:pt>
                <c:pt idx="44601">
                  <c:v>113.95</c:v>
                </c:pt>
                <c:pt idx="44602">
                  <c:v>111.79</c:v>
                </c:pt>
                <c:pt idx="44603">
                  <c:v>111.77</c:v>
                </c:pt>
                <c:pt idx="44604">
                  <c:v>108.11</c:v>
                </c:pt>
                <c:pt idx="44605">
                  <c:v>106.4</c:v>
                </c:pt>
                <c:pt idx="44606">
                  <c:v>106.89</c:v>
                </c:pt>
                <c:pt idx="44607">
                  <c:v>106.85</c:v>
                </c:pt>
                <c:pt idx="44608">
                  <c:v>104.08</c:v>
                </c:pt>
                <c:pt idx="44609">
                  <c:v>96.34</c:v>
                </c:pt>
                <c:pt idx="44610">
                  <c:v>97.3</c:v>
                </c:pt>
                <c:pt idx="44611">
                  <c:v>90.11</c:v>
                </c:pt>
                <c:pt idx="44612">
                  <c:v>89.83</c:v>
                </c:pt>
                <c:pt idx="44613">
                  <c:v>90.68</c:v>
                </c:pt>
                <c:pt idx="44614">
                  <c:v>85.02</c:v>
                </c:pt>
                <c:pt idx="44615">
                  <c:v>66.37</c:v>
                </c:pt>
                <c:pt idx="44616">
                  <c:v>69.59</c:v>
                </c:pt>
                <c:pt idx="44617">
                  <c:v>95.43</c:v>
                </c:pt>
                <c:pt idx="44618">
                  <c:v>86.04</c:v>
                </c:pt>
                <c:pt idx="44619">
                  <c:v>71.62</c:v>
                </c:pt>
                <c:pt idx="44620">
                  <c:v>67.489999999999995</c:v>
                </c:pt>
                <c:pt idx="44621">
                  <c:v>67.17</c:v>
                </c:pt>
                <c:pt idx="44622">
                  <c:v>64.52</c:v>
                </c:pt>
                <c:pt idx="44623">
                  <c:v>74.78</c:v>
                </c:pt>
                <c:pt idx="44624">
                  <c:v>86.1</c:v>
                </c:pt>
                <c:pt idx="44625">
                  <c:v>66.069999999999993</c:v>
                </c:pt>
                <c:pt idx="44626">
                  <c:v>60.69</c:v>
                </c:pt>
                <c:pt idx="44627">
                  <c:v>78.08</c:v>
                </c:pt>
                <c:pt idx="44628">
                  <c:v>81.58</c:v>
                </c:pt>
                <c:pt idx="44629">
                  <c:v>83.78</c:v>
                </c:pt>
                <c:pt idx="44630">
                  <c:v>75.88</c:v>
                </c:pt>
                <c:pt idx="44631">
                  <c:v>83.43</c:v>
                </c:pt>
                <c:pt idx="44632">
                  <c:v>88.44</c:v>
                </c:pt>
                <c:pt idx="44633">
                  <c:v>89.83</c:v>
                </c:pt>
                <c:pt idx="44634">
                  <c:v>91.07</c:v>
                </c:pt>
                <c:pt idx="44635">
                  <c:v>92.47</c:v>
                </c:pt>
                <c:pt idx="44636">
                  <c:v>93.82</c:v>
                </c:pt>
                <c:pt idx="44637">
                  <c:v>79.83</c:v>
                </c:pt>
                <c:pt idx="44638">
                  <c:v>77.180000000000007</c:v>
                </c:pt>
                <c:pt idx="44639">
                  <c:v>78.89</c:v>
                </c:pt>
                <c:pt idx="44640">
                  <c:v>96.48</c:v>
                </c:pt>
                <c:pt idx="44641">
                  <c:v>97.75</c:v>
                </c:pt>
                <c:pt idx="44642">
                  <c:v>93.63</c:v>
                </c:pt>
                <c:pt idx="44643">
                  <c:v>91.94</c:v>
                </c:pt>
                <c:pt idx="44644">
                  <c:v>92.47</c:v>
                </c:pt>
                <c:pt idx="44645">
                  <c:v>93.17</c:v>
                </c:pt>
                <c:pt idx="44646">
                  <c:v>93.84</c:v>
                </c:pt>
                <c:pt idx="44647">
                  <c:v>94.94</c:v>
                </c:pt>
                <c:pt idx="44648">
                  <c:v>96.14</c:v>
                </c:pt>
                <c:pt idx="44649">
                  <c:v>96.73</c:v>
                </c:pt>
                <c:pt idx="44650">
                  <c:v>97.62</c:v>
                </c:pt>
                <c:pt idx="44651">
                  <c:v>98.52</c:v>
                </c:pt>
                <c:pt idx="44652">
                  <c:v>99.19</c:v>
                </c:pt>
                <c:pt idx="44653">
                  <c:v>98.19</c:v>
                </c:pt>
                <c:pt idx="44654">
                  <c:v>97.81</c:v>
                </c:pt>
                <c:pt idx="44655">
                  <c:v>99.88</c:v>
                </c:pt>
                <c:pt idx="44656">
                  <c:v>101.21</c:v>
                </c:pt>
                <c:pt idx="44657">
                  <c:v>102.16</c:v>
                </c:pt>
                <c:pt idx="44658">
                  <c:v>103.08</c:v>
                </c:pt>
                <c:pt idx="44659">
                  <c:v>103.55</c:v>
                </c:pt>
                <c:pt idx="44660">
                  <c:v>103.77</c:v>
                </c:pt>
                <c:pt idx="44661">
                  <c:v>100.94</c:v>
                </c:pt>
                <c:pt idx="44662">
                  <c:v>101.23</c:v>
                </c:pt>
                <c:pt idx="44663">
                  <c:v>94.83</c:v>
                </c:pt>
                <c:pt idx="44664">
                  <c:v>89.15</c:v>
                </c:pt>
                <c:pt idx="44665">
                  <c:v>91.31</c:v>
                </c:pt>
                <c:pt idx="44666">
                  <c:v>92.19</c:v>
                </c:pt>
                <c:pt idx="44667">
                  <c:v>93.27</c:v>
                </c:pt>
                <c:pt idx="44668">
                  <c:v>93.37</c:v>
                </c:pt>
                <c:pt idx="44669">
                  <c:v>91.92</c:v>
                </c:pt>
                <c:pt idx="44670">
                  <c:v>92.43</c:v>
                </c:pt>
                <c:pt idx="44671">
                  <c:v>92.92</c:v>
                </c:pt>
                <c:pt idx="44672">
                  <c:v>93.04</c:v>
                </c:pt>
                <c:pt idx="44673">
                  <c:v>71.34</c:v>
                </c:pt>
                <c:pt idx="44674">
                  <c:v>59.59</c:v>
                </c:pt>
                <c:pt idx="44675">
                  <c:v>45.99</c:v>
                </c:pt>
                <c:pt idx="44676">
                  <c:v>51.08</c:v>
                </c:pt>
                <c:pt idx="44677">
                  <c:v>71.599999999999994</c:v>
                </c:pt>
                <c:pt idx="44678">
                  <c:v>69.319999999999993</c:v>
                </c:pt>
                <c:pt idx="44679">
                  <c:v>68.61</c:v>
                </c:pt>
                <c:pt idx="44680">
                  <c:v>68.22</c:v>
                </c:pt>
                <c:pt idx="44681">
                  <c:v>65.92</c:v>
                </c:pt>
                <c:pt idx="44682">
                  <c:v>67.510000000000005</c:v>
                </c:pt>
                <c:pt idx="44683">
                  <c:v>92.96</c:v>
                </c:pt>
                <c:pt idx="44684">
                  <c:v>100.8</c:v>
                </c:pt>
                <c:pt idx="44685">
                  <c:v>99.19</c:v>
                </c:pt>
                <c:pt idx="44686">
                  <c:v>100.49</c:v>
                </c:pt>
                <c:pt idx="44687">
                  <c:v>102.94</c:v>
                </c:pt>
                <c:pt idx="44688">
                  <c:v>105.38</c:v>
                </c:pt>
                <c:pt idx="44689">
                  <c:v>107.76</c:v>
                </c:pt>
                <c:pt idx="44690">
                  <c:v>107.15</c:v>
                </c:pt>
                <c:pt idx="44691">
                  <c:v>105.89</c:v>
                </c:pt>
                <c:pt idx="44692">
                  <c:v>102.63</c:v>
                </c:pt>
                <c:pt idx="44693">
                  <c:v>93.35</c:v>
                </c:pt>
                <c:pt idx="44694">
                  <c:v>92.11</c:v>
                </c:pt>
                <c:pt idx="44695">
                  <c:v>94.35</c:v>
                </c:pt>
                <c:pt idx="44696">
                  <c:v>96.57</c:v>
                </c:pt>
                <c:pt idx="44697">
                  <c:v>97.34</c:v>
                </c:pt>
                <c:pt idx="44698">
                  <c:v>97.83</c:v>
                </c:pt>
                <c:pt idx="44699">
                  <c:v>99.01</c:v>
                </c:pt>
                <c:pt idx="44700">
                  <c:v>100.13</c:v>
                </c:pt>
                <c:pt idx="44701">
                  <c:v>101.78</c:v>
                </c:pt>
                <c:pt idx="44702">
                  <c:v>101.31</c:v>
                </c:pt>
                <c:pt idx="44703">
                  <c:v>82.68</c:v>
                </c:pt>
                <c:pt idx="44704">
                  <c:v>83.78</c:v>
                </c:pt>
                <c:pt idx="44705">
                  <c:v>99.66</c:v>
                </c:pt>
                <c:pt idx="44706">
                  <c:v>103.26</c:v>
                </c:pt>
                <c:pt idx="44707">
                  <c:v>105.4</c:v>
                </c:pt>
                <c:pt idx="44708">
                  <c:v>107.21</c:v>
                </c:pt>
                <c:pt idx="44709">
                  <c:v>105.01</c:v>
                </c:pt>
                <c:pt idx="44710">
                  <c:v>105.73</c:v>
                </c:pt>
                <c:pt idx="44711">
                  <c:v>105.95</c:v>
                </c:pt>
                <c:pt idx="44712">
                  <c:v>100.74</c:v>
                </c:pt>
                <c:pt idx="44713">
                  <c:v>91.94</c:v>
                </c:pt>
                <c:pt idx="44714">
                  <c:v>82.13</c:v>
                </c:pt>
                <c:pt idx="44715">
                  <c:v>75.39</c:v>
                </c:pt>
                <c:pt idx="44716">
                  <c:v>73.48</c:v>
                </c:pt>
                <c:pt idx="44717">
                  <c:v>63.93</c:v>
                </c:pt>
                <c:pt idx="44718">
                  <c:v>64.25</c:v>
                </c:pt>
                <c:pt idx="44719">
                  <c:v>64.48</c:v>
                </c:pt>
                <c:pt idx="44720">
                  <c:v>70.459999999999994</c:v>
                </c:pt>
                <c:pt idx="44721">
                  <c:v>89.85</c:v>
                </c:pt>
                <c:pt idx="44722">
                  <c:v>85.08</c:v>
                </c:pt>
                <c:pt idx="44723">
                  <c:v>75.7</c:v>
                </c:pt>
                <c:pt idx="44724">
                  <c:v>75.680000000000007</c:v>
                </c:pt>
                <c:pt idx="44725">
                  <c:v>75.11</c:v>
                </c:pt>
                <c:pt idx="44726">
                  <c:v>61.77</c:v>
                </c:pt>
                <c:pt idx="44727">
                  <c:v>60.67</c:v>
                </c:pt>
                <c:pt idx="44728">
                  <c:v>61.16</c:v>
                </c:pt>
                <c:pt idx="44729">
                  <c:v>61.47</c:v>
                </c:pt>
                <c:pt idx="44730">
                  <c:v>61.65</c:v>
                </c:pt>
                <c:pt idx="44731">
                  <c:v>57.8</c:v>
                </c:pt>
                <c:pt idx="44732">
                  <c:v>54.2</c:v>
                </c:pt>
                <c:pt idx="44733">
                  <c:v>54.48</c:v>
                </c:pt>
                <c:pt idx="44734">
                  <c:v>64.11</c:v>
                </c:pt>
                <c:pt idx="44735">
                  <c:v>62.59</c:v>
                </c:pt>
                <c:pt idx="44736">
                  <c:v>53.73</c:v>
                </c:pt>
                <c:pt idx="44737">
                  <c:v>53.91</c:v>
                </c:pt>
                <c:pt idx="44738">
                  <c:v>54.42</c:v>
                </c:pt>
                <c:pt idx="44739">
                  <c:v>56.95</c:v>
                </c:pt>
                <c:pt idx="44740">
                  <c:v>66.86</c:v>
                </c:pt>
                <c:pt idx="44741">
                  <c:v>75.59</c:v>
                </c:pt>
                <c:pt idx="44742">
                  <c:v>75.62</c:v>
                </c:pt>
                <c:pt idx="44743">
                  <c:v>73.290000000000006</c:v>
                </c:pt>
                <c:pt idx="44744">
                  <c:v>76.489999999999995</c:v>
                </c:pt>
                <c:pt idx="44745">
                  <c:v>90.05</c:v>
                </c:pt>
                <c:pt idx="44746">
                  <c:v>95.43</c:v>
                </c:pt>
                <c:pt idx="44747">
                  <c:v>95.89</c:v>
                </c:pt>
                <c:pt idx="44748">
                  <c:v>97.2</c:v>
                </c:pt>
                <c:pt idx="44749">
                  <c:v>98.89</c:v>
                </c:pt>
                <c:pt idx="44750">
                  <c:v>100.72</c:v>
                </c:pt>
                <c:pt idx="44751">
                  <c:v>102.16</c:v>
                </c:pt>
                <c:pt idx="44752">
                  <c:v>93.41</c:v>
                </c:pt>
                <c:pt idx="44753">
                  <c:v>97.48</c:v>
                </c:pt>
                <c:pt idx="44754">
                  <c:v>100.9</c:v>
                </c:pt>
                <c:pt idx="44755">
                  <c:v>102.12</c:v>
                </c:pt>
                <c:pt idx="44756">
                  <c:v>103.37</c:v>
                </c:pt>
                <c:pt idx="44757">
                  <c:v>98.5</c:v>
                </c:pt>
                <c:pt idx="44758">
                  <c:v>98.99</c:v>
                </c:pt>
                <c:pt idx="44759">
                  <c:v>99.84</c:v>
                </c:pt>
                <c:pt idx="44760">
                  <c:v>98.68</c:v>
                </c:pt>
                <c:pt idx="44761">
                  <c:v>101.19</c:v>
                </c:pt>
                <c:pt idx="44762">
                  <c:v>102.47</c:v>
                </c:pt>
                <c:pt idx="44763">
                  <c:v>102.9</c:v>
                </c:pt>
                <c:pt idx="44764">
                  <c:v>103.51</c:v>
                </c:pt>
                <c:pt idx="44765">
                  <c:v>103.81</c:v>
                </c:pt>
                <c:pt idx="44766">
                  <c:v>103.75</c:v>
                </c:pt>
                <c:pt idx="44767">
                  <c:v>103.28</c:v>
                </c:pt>
                <c:pt idx="44768">
                  <c:v>102.25</c:v>
                </c:pt>
                <c:pt idx="44769">
                  <c:v>598</c:v>
                </c:pt>
                <c:pt idx="44770">
                  <c:v>650</c:v>
                </c:pt>
                <c:pt idx="44771">
                  <c:v>648.20000000000005</c:v>
                </c:pt>
                <c:pt idx="44772">
                  <c:v>647.1</c:v>
                </c:pt>
                <c:pt idx="44773">
                  <c:v>645</c:v>
                </c:pt>
                <c:pt idx="44774">
                  <c:v>640</c:v>
                </c:pt>
                <c:pt idx="44775">
                  <c:v>636.4</c:v>
                </c:pt>
                <c:pt idx="44776">
                  <c:v>633</c:v>
                </c:pt>
                <c:pt idx="44777">
                  <c:v>629.29999999999995</c:v>
                </c:pt>
                <c:pt idx="44778">
                  <c:v>625.6</c:v>
                </c:pt>
                <c:pt idx="44779">
                  <c:v>291.22000000000003</c:v>
                </c:pt>
                <c:pt idx="44780">
                  <c:v>98.09</c:v>
                </c:pt>
                <c:pt idx="44781">
                  <c:v>95</c:v>
                </c:pt>
                <c:pt idx="44782">
                  <c:v>93.04</c:v>
                </c:pt>
                <c:pt idx="44783">
                  <c:v>93.98</c:v>
                </c:pt>
                <c:pt idx="44784">
                  <c:v>96.12</c:v>
                </c:pt>
                <c:pt idx="44785">
                  <c:v>98.17</c:v>
                </c:pt>
                <c:pt idx="44786">
                  <c:v>98.44</c:v>
                </c:pt>
                <c:pt idx="44787">
                  <c:v>94.51</c:v>
                </c:pt>
                <c:pt idx="44788">
                  <c:v>94.92</c:v>
                </c:pt>
                <c:pt idx="44789">
                  <c:v>100.17</c:v>
                </c:pt>
                <c:pt idx="44790">
                  <c:v>93.55</c:v>
                </c:pt>
                <c:pt idx="44791">
                  <c:v>95.22</c:v>
                </c:pt>
                <c:pt idx="44792">
                  <c:v>97.22</c:v>
                </c:pt>
                <c:pt idx="44793">
                  <c:v>98.8</c:v>
                </c:pt>
                <c:pt idx="44794">
                  <c:v>100.62</c:v>
                </c:pt>
                <c:pt idx="44795">
                  <c:v>107.44</c:v>
                </c:pt>
                <c:pt idx="44796">
                  <c:v>99.88</c:v>
                </c:pt>
                <c:pt idx="44797">
                  <c:v>100.6</c:v>
                </c:pt>
                <c:pt idx="44798">
                  <c:v>103.67</c:v>
                </c:pt>
                <c:pt idx="44799">
                  <c:v>87.36</c:v>
                </c:pt>
                <c:pt idx="44800">
                  <c:v>95.51</c:v>
                </c:pt>
                <c:pt idx="44801">
                  <c:v>94.14</c:v>
                </c:pt>
                <c:pt idx="44802">
                  <c:v>85.63</c:v>
                </c:pt>
                <c:pt idx="44803">
                  <c:v>86.18</c:v>
                </c:pt>
                <c:pt idx="44804">
                  <c:v>79.95</c:v>
                </c:pt>
                <c:pt idx="44805">
                  <c:v>98.34</c:v>
                </c:pt>
                <c:pt idx="44806">
                  <c:v>90.82</c:v>
                </c:pt>
                <c:pt idx="44807">
                  <c:v>87.71</c:v>
                </c:pt>
                <c:pt idx="44808">
                  <c:v>88.95</c:v>
                </c:pt>
                <c:pt idx="44809">
                  <c:v>91.29</c:v>
                </c:pt>
                <c:pt idx="44810">
                  <c:v>93.27</c:v>
                </c:pt>
                <c:pt idx="44811">
                  <c:v>94.02</c:v>
                </c:pt>
                <c:pt idx="44812">
                  <c:v>82.64</c:v>
                </c:pt>
                <c:pt idx="44813">
                  <c:v>83.31</c:v>
                </c:pt>
                <c:pt idx="44814">
                  <c:v>83.72</c:v>
                </c:pt>
                <c:pt idx="44815">
                  <c:v>83.96</c:v>
                </c:pt>
                <c:pt idx="44816">
                  <c:v>84.11</c:v>
                </c:pt>
                <c:pt idx="44817">
                  <c:v>84.19</c:v>
                </c:pt>
                <c:pt idx="44818">
                  <c:v>84.15</c:v>
                </c:pt>
                <c:pt idx="44819">
                  <c:v>84</c:v>
                </c:pt>
                <c:pt idx="44820">
                  <c:v>84.43</c:v>
                </c:pt>
                <c:pt idx="44821">
                  <c:v>84.59</c:v>
                </c:pt>
                <c:pt idx="44822">
                  <c:v>84.78</c:v>
                </c:pt>
                <c:pt idx="44823">
                  <c:v>81.680000000000007</c:v>
                </c:pt>
                <c:pt idx="44824">
                  <c:v>68</c:v>
                </c:pt>
                <c:pt idx="44825">
                  <c:v>84.57</c:v>
                </c:pt>
                <c:pt idx="44826">
                  <c:v>88.65</c:v>
                </c:pt>
                <c:pt idx="44827">
                  <c:v>91.56</c:v>
                </c:pt>
                <c:pt idx="44828">
                  <c:v>92.23</c:v>
                </c:pt>
                <c:pt idx="44829">
                  <c:v>95.06</c:v>
                </c:pt>
                <c:pt idx="44830">
                  <c:v>97.54</c:v>
                </c:pt>
                <c:pt idx="44831">
                  <c:v>94.96</c:v>
                </c:pt>
                <c:pt idx="44832">
                  <c:v>95.24</c:v>
                </c:pt>
                <c:pt idx="44833">
                  <c:v>96.08</c:v>
                </c:pt>
                <c:pt idx="44834">
                  <c:v>96.89</c:v>
                </c:pt>
                <c:pt idx="44835">
                  <c:v>98.36</c:v>
                </c:pt>
                <c:pt idx="44836">
                  <c:v>87.85</c:v>
                </c:pt>
                <c:pt idx="44837">
                  <c:v>95.51</c:v>
                </c:pt>
                <c:pt idx="44838">
                  <c:v>97.95</c:v>
                </c:pt>
                <c:pt idx="44839">
                  <c:v>99.84</c:v>
                </c:pt>
                <c:pt idx="44840">
                  <c:v>101.7</c:v>
                </c:pt>
                <c:pt idx="44841">
                  <c:v>100.43</c:v>
                </c:pt>
                <c:pt idx="44842">
                  <c:v>99.25</c:v>
                </c:pt>
                <c:pt idx="44843">
                  <c:v>101.31</c:v>
                </c:pt>
                <c:pt idx="44844">
                  <c:v>96.59</c:v>
                </c:pt>
                <c:pt idx="44845">
                  <c:v>93.98</c:v>
                </c:pt>
                <c:pt idx="44846">
                  <c:v>95.1</c:v>
                </c:pt>
                <c:pt idx="44847">
                  <c:v>96.44</c:v>
                </c:pt>
                <c:pt idx="44848">
                  <c:v>100.76</c:v>
                </c:pt>
                <c:pt idx="44849">
                  <c:v>108.5</c:v>
                </c:pt>
                <c:pt idx="44850">
                  <c:v>108.15</c:v>
                </c:pt>
                <c:pt idx="44851">
                  <c:v>102.02</c:v>
                </c:pt>
                <c:pt idx="44852">
                  <c:v>103.89</c:v>
                </c:pt>
                <c:pt idx="44853">
                  <c:v>102.55</c:v>
                </c:pt>
                <c:pt idx="44854">
                  <c:v>103.16</c:v>
                </c:pt>
                <c:pt idx="44855">
                  <c:v>103.26</c:v>
                </c:pt>
                <c:pt idx="44856">
                  <c:v>103.96</c:v>
                </c:pt>
                <c:pt idx="44857">
                  <c:v>104.67</c:v>
                </c:pt>
                <c:pt idx="44858">
                  <c:v>105.18</c:v>
                </c:pt>
                <c:pt idx="44859">
                  <c:v>106.36</c:v>
                </c:pt>
                <c:pt idx="44860">
                  <c:v>105.46</c:v>
                </c:pt>
                <c:pt idx="44861">
                  <c:v>108.05</c:v>
                </c:pt>
                <c:pt idx="44862">
                  <c:v>99.6</c:v>
                </c:pt>
                <c:pt idx="44863">
                  <c:v>102.25</c:v>
                </c:pt>
                <c:pt idx="44864">
                  <c:v>103.59</c:v>
                </c:pt>
                <c:pt idx="44865">
                  <c:v>105.85</c:v>
                </c:pt>
                <c:pt idx="44866">
                  <c:v>108.33</c:v>
                </c:pt>
                <c:pt idx="44867">
                  <c:v>106.52</c:v>
                </c:pt>
                <c:pt idx="44868">
                  <c:v>101.7</c:v>
                </c:pt>
                <c:pt idx="44869">
                  <c:v>101.15</c:v>
                </c:pt>
                <c:pt idx="44870">
                  <c:v>101.33</c:v>
                </c:pt>
                <c:pt idx="44871">
                  <c:v>101.51</c:v>
                </c:pt>
                <c:pt idx="44872">
                  <c:v>100.37</c:v>
                </c:pt>
                <c:pt idx="44873">
                  <c:v>95.69</c:v>
                </c:pt>
                <c:pt idx="44874">
                  <c:v>95.93</c:v>
                </c:pt>
                <c:pt idx="44875">
                  <c:v>96.14</c:v>
                </c:pt>
                <c:pt idx="44876">
                  <c:v>96.26</c:v>
                </c:pt>
                <c:pt idx="44877">
                  <c:v>95.79</c:v>
                </c:pt>
                <c:pt idx="44878">
                  <c:v>96.73</c:v>
                </c:pt>
                <c:pt idx="44879">
                  <c:v>100.31</c:v>
                </c:pt>
                <c:pt idx="44880">
                  <c:v>101.43</c:v>
                </c:pt>
                <c:pt idx="44881">
                  <c:v>102.16</c:v>
                </c:pt>
                <c:pt idx="44882">
                  <c:v>103.08</c:v>
                </c:pt>
                <c:pt idx="44883">
                  <c:v>104.32</c:v>
                </c:pt>
                <c:pt idx="44884">
                  <c:v>108.66</c:v>
                </c:pt>
                <c:pt idx="44885">
                  <c:v>112.36</c:v>
                </c:pt>
                <c:pt idx="44886">
                  <c:v>102.63</c:v>
                </c:pt>
                <c:pt idx="44887">
                  <c:v>107.25</c:v>
                </c:pt>
                <c:pt idx="44888">
                  <c:v>104.59</c:v>
                </c:pt>
                <c:pt idx="44889">
                  <c:v>100.51</c:v>
                </c:pt>
                <c:pt idx="44890">
                  <c:v>104.83</c:v>
                </c:pt>
                <c:pt idx="44891">
                  <c:v>88.89</c:v>
                </c:pt>
                <c:pt idx="44892">
                  <c:v>88.2</c:v>
                </c:pt>
                <c:pt idx="44893">
                  <c:v>88.83</c:v>
                </c:pt>
                <c:pt idx="44894">
                  <c:v>95.12</c:v>
                </c:pt>
                <c:pt idx="44895">
                  <c:v>97.89</c:v>
                </c:pt>
                <c:pt idx="44896">
                  <c:v>100.54</c:v>
                </c:pt>
                <c:pt idx="44897">
                  <c:v>95.28</c:v>
                </c:pt>
                <c:pt idx="44898">
                  <c:v>92.82</c:v>
                </c:pt>
                <c:pt idx="44899">
                  <c:v>93.86</c:v>
                </c:pt>
                <c:pt idx="44900">
                  <c:v>97.34</c:v>
                </c:pt>
                <c:pt idx="44901">
                  <c:v>103.41</c:v>
                </c:pt>
                <c:pt idx="44902">
                  <c:v>105.14</c:v>
                </c:pt>
                <c:pt idx="44903">
                  <c:v>105.85</c:v>
                </c:pt>
                <c:pt idx="44904">
                  <c:v>106.15</c:v>
                </c:pt>
                <c:pt idx="44905">
                  <c:v>100.66</c:v>
                </c:pt>
                <c:pt idx="44906">
                  <c:v>101.39</c:v>
                </c:pt>
                <c:pt idx="44907">
                  <c:v>102.25</c:v>
                </c:pt>
                <c:pt idx="44908">
                  <c:v>103.08</c:v>
                </c:pt>
                <c:pt idx="44909">
                  <c:v>104.24</c:v>
                </c:pt>
                <c:pt idx="44910">
                  <c:v>91.23</c:v>
                </c:pt>
                <c:pt idx="44911">
                  <c:v>102.02</c:v>
                </c:pt>
                <c:pt idx="44912">
                  <c:v>102.55</c:v>
                </c:pt>
                <c:pt idx="44913">
                  <c:v>103.55</c:v>
                </c:pt>
                <c:pt idx="44914">
                  <c:v>102.45</c:v>
                </c:pt>
                <c:pt idx="44915">
                  <c:v>99.21</c:v>
                </c:pt>
                <c:pt idx="44916">
                  <c:v>100.19</c:v>
                </c:pt>
                <c:pt idx="44917">
                  <c:v>98.32</c:v>
                </c:pt>
                <c:pt idx="44918">
                  <c:v>93.76</c:v>
                </c:pt>
                <c:pt idx="44919">
                  <c:v>100.66</c:v>
                </c:pt>
                <c:pt idx="44920">
                  <c:v>100.94</c:v>
                </c:pt>
                <c:pt idx="44921">
                  <c:v>102.12</c:v>
                </c:pt>
                <c:pt idx="44922">
                  <c:v>103.75</c:v>
                </c:pt>
                <c:pt idx="44923">
                  <c:v>106.58</c:v>
                </c:pt>
                <c:pt idx="44924">
                  <c:v>106.87</c:v>
                </c:pt>
                <c:pt idx="44925">
                  <c:v>100.13</c:v>
                </c:pt>
                <c:pt idx="44926">
                  <c:v>101.19</c:v>
                </c:pt>
                <c:pt idx="44927">
                  <c:v>102.47</c:v>
                </c:pt>
                <c:pt idx="44928">
                  <c:v>98.89</c:v>
                </c:pt>
                <c:pt idx="44929">
                  <c:v>89.66</c:v>
                </c:pt>
                <c:pt idx="44930">
                  <c:v>94.92</c:v>
                </c:pt>
                <c:pt idx="44931">
                  <c:v>92.88</c:v>
                </c:pt>
                <c:pt idx="44932">
                  <c:v>92.39</c:v>
                </c:pt>
                <c:pt idx="44933">
                  <c:v>92.43</c:v>
                </c:pt>
                <c:pt idx="44934">
                  <c:v>91.52</c:v>
                </c:pt>
                <c:pt idx="44935">
                  <c:v>90.31</c:v>
                </c:pt>
                <c:pt idx="44936">
                  <c:v>84.86</c:v>
                </c:pt>
                <c:pt idx="44937">
                  <c:v>87.69</c:v>
                </c:pt>
                <c:pt idx="44938">
                  <c:v>82.17</c:v>
                </c:pt>
                <c:pt idx="44939">
                  <c:v>82.58</c:v>
                </c:pt>
                <c:pt idx="44940">
                  <c:v>82.9</c:v>
                </c:pt>
                <c:pt idx="44941">
                  <c:v>90.56</c:v>
                </c:pt>
                <c:pt idx="44942">
                  <c:v>89.3</c:v>
                </c:pt>
                <c:pt idx="44943">
                  <c:v>89.5</c:v>
                </c:pt>
                <c:pt idx="44944">
                  <c:v>90.42</c:v>
                </c:pt>
                <c:pt idx="44945">
                  <c:v>90.15</c:v>
                </c:pt>
                <c:pt idx="44946">
                  <c:v>87.34</c:v>
                </c:pt>
                <c:pt idx="44947">
                  <c:v>87.38</c:v>
                </c:pt>
                <c:pt idx="44948">
                  <c:v>88.3</c:v>
                </c:pt>
                <c:pt idx="44949">
                  <c:v>89.36</c:v>
                </c:pt>
                <c:pt idx="44950">
                  <c:v>87.24</c:v>
                </c:pt>
                <c:pt idx="44951">
                  <c:v>85.14</c:v>
                </c:pt>
                <c:pt idx="44952">
                  <c:v>89.07</c:v>
                </c:pt>
                <c:pt idx="44953">
                  <c:v>104.06</c:v>
                </c:pt>
                <c:pt idx="44954">
                  <c:v>102.1</c:v>
                </c:pt>
                <c:pt idx="44955">
                  <c:v>105.44</c:v>
                </c:pt>
                <c:pt idx="44956">
                  <c:v>108.96</c:v>
                </c:pt>
                <c:pt idx="44957">
                  <c:v>103.53</c:v>
                </c:pt>
                <c:pt idx="44958">
                  <c:v>105.34</c:v>
                </c:pt>
                <c:pt idx="44959">
                  <c:v>107.36</c:v>
                </c:pt>
                <c:pt idx="44960">
                  <c:v>108.8</c:v>
                </c:pt>
                <c:pt idx="44961">
                  <c:v>102.45</c:v>
                </c:pt>
                <c:pt idx="44962">
                  <c:v>101.04</c:v>
                </c:pt>
                <c:pt idx="44963">
                  <c:v>101.94</c:v>
                </c:pt>
                <c:pt idx="44964">
                  <c:v>99.48</c:v>
                </c:pt>
                <c:pt idx="44965">
                  <c:v>95.77</c:v>
                </c:pt>
                <c:pt idx="44966">
                  <c:v>96.63</c:v>
                </c:pt>
                <c:pt idx="44967">
                  <c:v>97.56</c:v>
                </c:pt>
                <c:pt idx="44968">
                  <c:v>98.25</c:v>
                </c:pt>
                <c:pt idx="44969">
                  <c:v>94.98</c:v>
                </c:pt>
                <c:pt idx="44970">
                  <c:v>90.01</c:v>
                </c:pt>
                <c:pt idx="44971">
                  <c:v>89.93</c:v>
                </c:pt>
                <c:pt idx="44972">
                  <c:v>89.56</c:v>
                </c:pt>
                <c:pt idx="44973">
                  <c:v>81.56</c:v>
                </c:pt>
                <c:pt idx="44974">
                  <c:v>83.33</c:v>
                </c:pt>
                <c:pt idx="44975">
                  <c:v>79.42</c:v>
                </c:pt>
                <c:pt idx="44976">
                  <c:v>96</c:v>
                </c:pt>
                <c:pt idx="44977">
                  <c:v>78.08</c:v>
                </c:pt>
                <c:pt idx="44978">
                  <c:v>89.15</c:v>
                </c:pt>
                <c:pt idx="44979">
                  <c:v>86.1</c:v>
                </c:pt>
                <c:pt idx="44980">
                  <c:v>90.46</c:v>
                </c:pt>
                <c:pt idx="44981">
                  <c:v>92.51</c:v>
                </c:pt>
                <c:pt idx="44982">
                  <c:v>94.88</c:v>
                </c:pt>
                <c:pt idx="44983">
                  <c:v>101.74</c:v>
                </c:pt>
                <c:pt idx="44984">
                  <c:v>104.08</c:v>
                </c:pt>
                <c:pt idx="44985">
                  <c:v>101.06</c:v>
                </c:pt>
                <c:pt idx="44986">
                  <c:v>96.34</c:v>
                </c:pt>
                <c:pt idx="44987">
                  <c:v>93.1</c:v>
                </c:pt>
                <c:pt idx="44988">
                  <c:v>93.55</c:v>
                </c:pt>
                <c:pt idx="44989">
                  <c:v>94.94</c:v>
                </c:pt>
                <c:pt idx="44990">
                  <c:v>95.57</c:v>
                </c:pt>
                <c:pt idx="44991">
                  <c:v>95.95</c:v>
                </c:pt>
                <c:pt idx="44992">
                  <c:v>86.83</c:v>
                </c:pt>
                <c:pt idx="44993">
                  <c:v>86.59</c:v>
                </c:pt>
                <c:pt idx="44994">
                  <c:v>84.49</c:v>
                </c:pt>
                <c:pt idx="44995">
                  <c:v>81.93</c:v>
                </c:pt>
                <c:pt idx="44996">
                  <c:v>82.5</c:v>
                </c:pt>
                <c:pt idx="44997">
                  <c:v>85.53</c:v>
                </c:pt>
                <c:pt idx="44998">
                  <c:v>89.03</c:v>
                </c:pt>
                <c:pt idx="44999">
                  <c:v>99.01</c:v>
                </c:pt>
                <c:pt idx="45000">
                  <c:v>101.61</c:v>
                </c:pt>
                <c:pt idx="45001">
                  <c:v>98.6</c:v>
                </c:pt>
                <c:pt idx="45002">
                  <c:v>97.5</c:v>
                </c:pt>
                <c:pt idx="45003">
                  <c:v>98.87</c:v>
                </c:pt>
                <c:pt idx="45004">
                  <c:v>99.58</c:v>
                </c:pt>
                <c:pt idx="45005">
                  <c:v>101.13</c:v>
                </c:pt>
                <c:pt idx="45006">
                  <c:v>102.23</c:v>
                </c:pt>
                <c:pt idx="45007">
                  <c:v>89.95</c:v>
                </c:pt>
                <c:pt idx="45008">
                  <c:v>96.69</c:v>
                </c:pt>
                <c:pt idx="45009">
                  <c:v>84.08</c:v>
                </c:pt>
                <c:pt idx="45010">
                  <c:v>85.27</c:v>
                </c:pt>
                <c:pt idx="45011">
                  <c:v>86.37</c:v>
                </c:pt>
                <c:pt idx="45012">
                  <c:v>87.46</c:v>
                </c:pt>
                <c:pt idx="45013">
                  <c:v>78.53</c:v>
                </c:pt>
                <c:pt idx="45014">
                  <c:v>73.819999999999993</c:v>
                </c:pt>
                <c:pt idx="45015">
                  <c:v>72.48</c:v>
                </c:pt>
                <c:pt idx="45016">
                  <c:v>92.23</c:v>
                </c:pt>
                <c:pt idx="45017">
                  <c:v>100.54</c:v>
                </c:pt>
                <c:pt idx="45018">
                  <c:v>94.1</c:v>
                </c:pt>
                <c:pt idx="45019">
                  <c:v>95.83</c:v>
                </c:pt>
                <c:pt idx="45020">
                  <c:v>94.28</c:v>
                </c:pt>
                <c:pt idx="45021">
                  <c:v>88.67</c:v>
                </c:pt>
                <c:pt idx="45022">
                  <c:v>89.42</c:v>
                </c:pt>
                <c:pt idx="45023">
                  <c:v>90.29</c:v>
                </c:pt>
                <c:pt idx="45024">
                  <c:v>91.43</c:v>
                </c:pt>
                <c:pt idx="45025">
                  <c:v>92.41</c:v>
                </c:pt>
                <c:pt idx="45026">
                  <c:v>93.35</c:v>
                </c:pt>
                <c:pt idx="45027">
                  <c:v>94.55</c:v>
                </c:pt>
                <c:pt idx="45028">
                  <c:v>95.87</c:v>
                </c:pt>
                <c:pt idx="45029">
                  <c:v>86.61</c:v>
                </c:pt>
                <c:pt idx="45030">
                  <c:v>87.63</c:v>
                </c:pt>
                <c:pt idx="45031">
                  <c:v>89.5</c:v>
                </c:pt>
                <c:pt idx="45032">
                  <c:v>89.74</c:v>
                </c:pt>
                <c:pt idx="45033">
                  <c:v>89.95</c:v>
                </c:pt>
                <c:pt idx="45034">
                  <c:v>90.13</c:v>
                </c:pt>
                <c:pt idx="45035">
                  <c:v>91.64</c:v>
                </c:pt>
                <c:pt idx="45036">
                  <c:v>106.4</c:v>
                </c:pt>
                <c:pt idx="45037">
                  <c:v>101.29</c:v>
                </c:pt>
                <c:pt idx="45038">
                  <c:v>102.73</c:v>
                </c:pt>
                <c:pt idx="45039">
                  <c:v>107.31</c:v>
                </c:pt>
                <c:pt idx="45040">
                  <c:v>101.9</c:v>
                </c:pt>
                <c:pt idx="45041">
                  <c:v>97.58</c:v>
                </c:pt>
                <c:pt idx="45042">
                  <c:v>90.01</c:v>
                </c:pt>
                <c:pt idx="45043">
                  <c:v>76.37</c:v>
                </c:pt>
                <c:pt idx="45044">
                  <c:v>91.13</c:v>
                </c:pt>
                <c:pt idx="45045">
                  <c:v>92.82</c:v>
                </c:pt>
                <c:pt idx="45046">
                  <c:v>94.04</c:v>
                </c:pt>
                <c:pt idx="45047">
                  <c:v>94.9</c:v>
                </c:pt>
                <c:pt idx="45048">
                  <c:v>95.57</c:v>
                </c:pt>
                <c:pt idx="45049">
                  <c:v>96.18</c:v>
                </c:pt>
                <c:pt idx="45050">
                  <c:v>96.69</c:v>
                </c:pt>
                <c:pt idx="45051">
                  <c:v>102.02</c:v>
                </c:pt>
                <c:pt idx="45052">
                  <c:v>101.45</c:v>
                </c:pt>
                <c:pt idx="45053">
                  <c:v>102.2</c:v>
                </c:pt>
                <c:pt idx="45054">
                  <c:v>104.38</c:v>
                </c:pt>
                <c:pt idx="45055">
                  <c:v>106.79</c:v>
                </c:pt>
                <c:pt idx="45056">
                  <c:v>95.02</c:v>
                </c:pt>
                <c:pt idx="45057">
                  <c:v>84.57</c:v>
                </c:pt>
                <c:pt idx="45058">
                  <c:v>79.87</c:v>
                </c:pt>
                <c:pt idx="45059">
                  <c:v>80.989999999999995</c:v>
                </c:pt>
                <c:pt idx="45060">
                  <c:v>81.209999999999994</c:v>
                </c:pt>
                <c:pt idx="45061">
                  <c:v>81.599999999999994</c:v>
                </c:pt>
                <c:pt idx="45062">
                  <c:v>82.09</c:v>
                </c:pt>
                <c:pt idx="45063">
                  <c:v>86.55</c:v>
                </c:pt>
                <c:pt idx="45064">
                  <c:v>88.62</c:v>
                </c:pt>
                <c:pt idx="45065">
                  <c:v>89.13</c:v>
                </c:pt>
                <c:pt idx="45066">
                  <c:v>89.52</c:v>
                </c:pt>
                <c:pt idx="45067">
                  <c:v>89.72</c:v>
                </c:pt>
                <c:pt idx="45068">
                  <c:v>92.96</c:v>
                </c:pt>
                <c:pt idx="45069">
                  <c:v>108.96</c:v>
                </c:pt>
                <c:pt idx="45070">
                  <c:v>106.79</c:v>
                </c:pt>
                <c:pt idx="45071">
                  <c:v>108.35</c:v>
                </c:pt>
                <c:pt idx="45072">
                  <c:v>110.57</c:v>
                </c:pt>
                <c:pt idx="45073">
                  <c:v>111.51</c:v>
                </c:pt>
                <c:pt idx="45074">
                  <c:v>109.88</c:v>
                </c:pt>
                <c:pt idx="45075">
                  <c:v>111.98</c:v>
                </c:pt>
                <c:pt idx="45076">
                  <c:v>106.28</c:v>
                </c:pt>
                <c:pt idx="45077">
                  <c:v>106.5</c:v>
                </c:pt>
                <c:pt idx="45078">
                  <c:v>106.01</c:v>
                </c:pt>
                <c:pt idx="45079">
                  <c:v>107.15</c:v>
                </c:pt>
                <c:pt idx="45080">
                  <c:v>107.72</c:v>
                </c:pt>
                <c:pt idx="45081">
                  <c:v>108.92</c:v>
                </c:pt>
                <c:pt idx="45082">
                  <c:v>110</c:v>
                </c:pt>
                <c:pt idx="45083">
                  <c:v>109.74</c:v>
                </c:pt>
                <c:pt idx="45084">
                  <c:v>111.26</c:v>
                </c:pt>
                <c:pt idx="45085">
                  <c:v>112.81</c:v>
                </c:pt>
                <c:pt idx="45086">
                  <c:v>108.82</c:v>
                </c:pt>
                <c:pt idx="45087">
                  <c:v>110.45</c:v>
                </c:pt>
                <c:pt idx="45088">
                  <c:v>101.96</c:v>
                </c:pt>
                <c:pt idx="45089">
                  <c:v>103.37</c:v>
                </c:pt>
                <c:pt idx="45090">
                  <c:v>97.03</c:v>
                </c:pt>
                <c:pt idx="45091">
                  <c:v>89.24</c:v>
                </c:pt>
                <c:pt idx="45092">
                  <c:v>86.94</c:v>
                </c:pt>
                <c:pt idx="45093">
                  <c:v>80.790000000000006</c:v>
                </c:pt>
                <c:pt idx="45094">
                  <c:v>80.14</c:v>
                </c:pt>
                <c:pt idx="45095">
                  <c:v>80.91</c:v>
                </c:pt>
                <c:pt idx="45096">
                  <c:v>85.55</c:v>
                </c:pt>
                <c:pt idx="45097">
                  <c:v>86.16</c:v>
                </c:pt>
                <c:pt idx="45098">
                  <c:v>86</c:v>
                </c:pt>
                <c:pt idx="45099">
                  <c:v>67.959999999999994</c:v>
                </c:pt>
                <c:pt idx="45100">
                  <c:v>64.44</c:v>
                </c:pt>
                <c:pt idx="45101">
                  <c:v>90.88</c:v>
                </c:pt>
                <c:pt idx="45102">
                  <c:v>84.13</c:v>
                </c:pt>
                <c:pt idx="45103">
                  <c:v>84.27</c:v>
                </c:pt>
                <c:pt idx="45104">
                  <c:v>85.39</c:v>
                </c:pt>
                <c:pt idx="45105">
                  <c:v>86.61</c:v>
                </c:pt>
                <c:pt idx="45106">
                  <c:v>84.15</c:v>
                </c:pt>
                <c:pt idx="45107">
                  <c:v>83.84</c:v>
                </c:pt>
                <c:pt idx="45108">
                  <c:v>86.98</c:v>
                </c:pt>
                <c:pt idx="45109">
                  <c:v>90.95</c:v>
                </c:pt>
                <c:pt idx="45110">
                  <c:v>92.25</c:v>
                </c:pt>
                <c:pt idx="45111">
                  <c:v>92.94</c:v>
                </c:pt>
                <c:pt idx="45112">
                  <c:v>86.85</c:v>
                </c:pt>
                <c:pt idx="45113">
                  <c:v>86.16</c:v>
                </c:pt>
                <c:pt idx="45114">
                  <c:v>86.49</c:v>
                </c:pt>
                <c:pt idx="45115">
                  <c:v>86.75</c:v>
                </c:pt>
                <c:pt idx="45116">
                  <c:v>87.18</c:v>
                </c:pt>
                <c:pt idx="45117">
                  <c:v>87.2</c:v>
                </c:pt>
                <c:pt idx="45118">
                  <c:v>87.46</c:v>
                </c:pt>
                <c:pt idx="45119">
                  <c:v>87.93</c:v>
                </c:pt>
                <c:pt idx="45120">
                  <c:v>93.74</c:v>
                </c:pt>
                <c:pt idx="45121">
                  <c:v>107.05</c:v>
                </c:pt>
                <c:pt idx="45122">
                  <c:v>102.71</c:v>
                </c:pt>
                <c:pt idx="45123">
                  <c:v>104.51</c:v>
                </c:pt>
                <c:pt idx="45124">
                  <c:v>105.63</c:v>
                </c:pt>
                <c:pt idx="45125">
                  <c:v>106.52</c:v>
                </c:pt>
                <c:pt idx="45126">
                  <c:v>104.46</c:v>
                </c:pt>
                <c:pt idx="45127">
                  <c:v>83.37</c:v>
                </c:pt>
                <c:pt idx="45128">
                  <c:v>76.040000000000006</c:v>
                </c:pt>
                <c:pt idx="45129">
                  <c:v>76</c:v>
                </c:pt>
                <c:pt idx="45130">
                  <c:v>95.73</c:v>
                </c:pt>
                <c:pt idx="45131">
                  <c:v>89.81</c:v>
                </c:pt>
                <c:pt idx="45132">
                  <c:v>91.01</c:v>
                </c:pt>
                <c:pt idx="45133">
                  <c:v>92.51</c:v>
                </c:pt>
                <c:pt idx="45134">
                  <c:v>94.79</c:v>
                </c:pt>
                <c:pt idx="45135">
                  <c:v>96.95</c:v>
                </c:pt>
                <c:pt idx="45136">
                  <c:v>98.66</c:v>
                </c:pt>
                <c:pt idx="45137">
                  <c:v>99.76</c:v>
                </c:pt>
                <c:pt idx="45138">
                  <c:v>95.04</c:v>
                </c:pt>
                <c:pt idx="45139">
                  <c:v>93.31</c:v>
                </c:pt>
                <c:pt idx="45140">
                  <c:v>93.39</c:v>
                </c:pt>
                <c:pt idx="45141">
                  <c:v>93.41</c:v>
                </c:pt>
                <c:pt idx="45142">
                  <c:v>93.53</c:v>
                </c:pt>
                <c:pt idx="45143">
                  <c:v>94.28</c:v>
                </c:pt>
                <c:pt idx="45144">
                  <c:v>95.1</c:v>
                </c:pt>
                <c:pt idx="45145">
                  <c:v>96.75</c:v>
                </c:pt>
                <c:pt idx="45146">
                  <c:v>92.88</c:v>
                </c:pt>
                <c:pt idx="45147">
                  <c:v>79.14</c:v>
                </c:pt>
                <c:pt idx="45148">
                  <c:v>79.63</c:v>
                </c:pt>
                <c:pt idx="45149">
                  <c:v>80.319999999999993</c:v>
                </c:pt>
                <c:pt idx="45150">
                  <c:v>80.540000000000006</c:v>
                </c:pt>
                <c:pt idx="45151">
                  <c:v>80.89</c:v>
                </c:pt>
                <c:pt idx="45152">
                  <c:v>80.56</c:v>
                </c:pt>
                <c:pt idx="45153">
                  <c:v>68.819999999999993</c:v>
                </c:pt>
                <c:pt idx="45154">
                  <c:v>93.39</c:v>
                </c:pt>
                <c:pt idx="45155">
                  <c:v>93.69</c:v>
                </c:pt>
                <c:pt idx="45156">
                  <c:v>87.97</c:v>
                </c:pt>
                <c:pt idx="45157">
                  <c:v>87.42</c:v>
                </c:pt>
                <c:pt idx="45158">
                  <c:v>88.87</c:v>
                </c:pt>
                <c:pt idx="45159">
                  <c:v>89.89</c:v>
                </c:pt>
                <c:pt idx="45160">
                  <c:v>90.19</c:v>
                </c:pt>
                <c:pt idx="45161">
                  <c:v>91.13</c:v>
                </c:pt>
                <c:pt idx="45162">
                  <c:v>92.76</c:v>
                </c:pt>
                <c:pt idx="45163">
                  <c:v>98.3</c:v>
                </c:pt>
                <c:pt idx="45164">
                  <c:v>102.41</c:v>
                </c:pt>
                <c:pt idx="45165">
                  <c:v>103.73</c:v>
                </c:pt>
                <c:pt idx="45166">
                  <c:v>101.61</c:v>
                </c:pt>
                <c:pt idx="45167">
                  <c:v>97.48</c:v>
                </c:pt>
                <c:pt idx="45168">
                  <c:v>94.92</c:v>
                </c:pt>
                <c:pt idx="45169">
                  <c:v>98.11</c:v>
                </c:pt>
                <c:pt idx="45170">
                  <c:v>98.11</c:v>
                </c:pt>
                <c:pt idx="45171">
                  <c:v>97.36</c:v>
                </c:pt>
                <c:pt idx="45172">
                  <c:v>95.4</c:v>
                </c:pt>
                <c:pt idx="45173">
                  <c:v>96.4</c:v>
                </c:pt>
                <c:pt idx="45174">
                  <c:v>106.05</c:v>
                </c:pt>
                <c:pt idx="45175">
                  <c:v>106.87</c:v>
                </c:pt>
                <c:pt idx="45176">
                  <c:v>101.08</c:v>
                </c:pt>
                <c:pt idx="45177">
                  <c:v>98.17</c:v>
                </c:pt>
                <c:pt idx="45178">
                  <c:v>94.55</c:v>
                </c:pt>
                <c:pt idx="45179">
                  <c:v>95.67</c:v>
                </c:pt>
                <c:pt idx="45180">
                  <c:v>97.32</c:v>
                </c:pt>
                <c:pt idx="45181">
                  <c:v>95.51</c:v>
                </c:pt>
                <c:pt idx="45182">
                  <c:v>94.9</c:v>
                </c:pt>
                <c:pt idx="45183">
                  <c:v>95.81</c:v>
                </c:pt>
                <c:pt idx="45184">
                  <c:v>92.9</c:v>
                </c:pt>
                <c:pt idx="45185">
                  <c:v>92.94</c:v>
                </c:pt>
                <c:pt idx="45186">
                  <c:v>93.1</c:v>
                </c:pt>
                <c:pt idx="45187">
                  <c:v>82.27</c:v>
                </c:pt>
                <c:pt idx="45188">
                  <c:v>76.55</c:v>
                </c:pt>
                <c:pt idx="45189">
                  <c:v>76.959999999999994</c:v>
                </c:pt>
                <c:pt idx="45190">
                  <c:v>75.31</c:v>
                </c:pt>
                <c:pt idx="45191">
                  <c:v>74.05</c:v>
                </c:pt>
                <c:pt idx="45192">
                  <c:v>74.209999999999994</c:v>
                </c:pt>
                <c:pt idx="45193">
                  <c:v>75.02</c:v>
                </c:pt>
                <c:pt idx="45194">
                  <c:v>73.23</c:v>
                </c:pt>
                <c:pt idx="45195">
                  <c:v>67.84</c:v>
                </c:pt>
                <c:pt idx="45196">
                  <c:v>66.209999999999994</c:v>
                </c:pt>
                <c:pt idx="45197">
                  <c:v>76.98</c:v>
                </c:pt>
                <c:pt idx="45198">
                  <c:v>83.07</c:v>
                </c:pt>
                <c:pt idx="45199">
                  <c:v>78.099999999999994</c:v>
                </c:pt>
                <c:pt idx="45200">
                  <c:v>71.14</c:v>
                </c:pt>
                <c:pt idx="45201">
                  <c:v>65.88</c:v>
                </c:pt>
                <c:pt idx="45202">
                  <c:v>66.53</c:v>
                </c:pt>
                <c:pt idx="45203">
                  <c:v>66.959999999999994</c:v>
                </c:pt>
                <c:pt idx="45204">
                  <c:v>67.47</c:v>
                </c:pt>
                <c:pt idx="45205">
                  <c:v>67.680000000000007</c:v>
                </c:pt>
                <c:pt idx="45206">
                  <c:v>67.88</c:v>
                </c:pt>
                <c:pt idx="45207">
                  <c:v>68</c:v>
                </c:pt>
                <c:pt idx="45208">
                  <c:v>68.31</c:v>
                </c:pt>
                <c:pt idx="45209">
                  <c:v>68.510000000000005</c:v>
                </c:pt>
                <c:pt idx="45210">
                  <c:v>68.88</c:v>
                </c:pt>
                <c:pt idx="45211">
                  <c:v>69.41</c:v>
                </c:pt>
                <c:pt idx="45212">
                  <c:v>73.62</c:v>
                </c:pt>
                <c:pt idx="45213">
                  <c:v>64.930000000000007</c:v>
                </c:pt>
                <c:pt idx="45214">
                  <c:v>80.11</c:v>
                </c:pt>
                <c:pt idx="45215">
                  <c:v>77.650000000000006</c:v>
                </c:pt>
                <c:pt idx="45216">
                  <c:v>77.37</c:v>
                </c:pt>
                <c:pt idx="45217">
                  <c:v>90.78</c:v>
                </c:pt>
                <c:pt idx="45218">
                  <c:v>94.16</c:v>
                </c:pt>
                <c:pt idx="45219">
                  <c:v>95.55</c:v>
                </c:pt>
                <c:pt idx="45220">
                  <c:v>96.36</c:v>
                </c:pt>
                <c:pt idx="45221">
                  <c:v>96.04</c:v>
                </c:pt>
                <c:pt idx="45222">
                  <c:v>89.83</c:v>
                </c:pt>
                <c:pt idx="45223">
                  <c:v>83.39</c:v>
                </c:pt>
                <c:pt idx="45224">
                  <c:v>86.94</c:v>
                </c:pt>
                <c:pt idx="45225">
                  <c:v>88.14</c:v>
                </c:pt>
                <c:pt idx="45226">
                  <c:v>89.79</c:v>
                </c:pt>
                <c:pt idx="45227">
                  <c:v>91.64</c:v>
                </c:pt>
                <c:pt idx="45228">
                  <c:v>93.06</c:v>
                </c:pt>
                <c:pt idx="45229">
                  <c:v>91.72</c:v>
                </c:pt>
                <c:pt idx="45230">
                  <c:v>94.43</c:v>
                </c:pt>
                <c:pt idx="45231">
                  <c:v>100.19</c:v>
                </c:pt>
                <c:pt idx="45232">
                  <c:v>100.01</c:v>
                </c:pt>
                <c:pt idx="45233">
                  <c:v>100.23</c:v>
                </c:pt>
                <c:pt idx="45234">
                  <c:v>101.35</c:v>
                </c:pt>
                <c:pt idx="45235">
                  <c:v>102.8</c:v>
                </c:pt>
                <c:pt idx="45236">
                  <c:v>104.02</c:v>
                </c:pt>
                <c:pt idx="45237">
                  <c:v>104.71</c:v>
                </c:pt>
                <c:pt idx="45238">
                  <c:v>105.16</c:v>
                </c:pt>
                <c:pt idx="45239">
                  <c:v>105.32</c:v>
                </c:pt>
                <c:pt idx="45240">
                  <c:v>104.51</c:v>
                </c:pt>
                <c:pt idx="45241">
                  <c:v>100.66</c:v>
                </c:pt>
                <c:pt idx="45242">
                  <c:v>101.13</c:v>
                </c:pt>
                <c:pt idx="45243">
                  <c:v>103.39</c:v>
                </c:pt>
                <c:pt idx="45244">
                  <c:v>105.48</c:v>
                </c:pt>
                <c:pt idx="45245">
                  <c:v>101.15</c:v>
                </c:pt>
                <c:pt idx="45246">
                  <c:v>96.16</c:v>
                </c:pt>
                <c:pt idx="45247">
                  <c:v>102.23</c:v>
                </c:pt>
                <c:pt idx="45248">
                  <c:v>106.13</c:v>
                </c:pt>
                <c:pt idx="45249">
                  <c:v>107.56</c:v>
                </c:pt>
                <c:pt idx="45250">
                  <c:v>108.39</c:v>
                </c:pt>
                <c:pt idx="45251">
                  <c:v>95.79</c:v>
                </c:pt>
                <c:pt idx="45252">
                  <c:v>86.41</c:v>
                </c:pt>
                <c:pt idx="45253">
                  <c:v>92.64</c:v>
                </c:pt>
                <c:pt idx="45254">
                  <c:v>95.59</c:v>
                </c:pt>
                <c:pt idx="45255">
                  <c:v>90.25</c:v>
                </c:pt>
                <c:pt idx="45256">
                  <c:v>91.11</c:v>
                </c:pt>
                <c:pt idx="45257">
                  <c:v>82.84</c:v>
                </c:pt>
                <c:pt idx="45258">
                  <c:v>82.74</c:v>
                </c:pt>
                <c:pt idx="45259">
                  <c:v>82.86</c:v>
                </c:pt>
                <c:pt idx="45260">
                  <c:v>83.54</c:v>
                </c:pt>
                <c:pt idx="45261">
                  <c:v>88.03</c:v>
                </c:pt>
                <c:pt idx="45262">
                  <c:v>88.38</c:v>
                </c:pt>
                <c:pt idx="45263">
                  <c:v>88.2</c:v>
                </c:pt>
                <c:pt idx="45264">
                  <c:v>84.61</c:v>
                </c:pt>
                <c:pt idx="45265">
                  <c:v>85.14</c:v>
                </c:pt>
                <c:pt idx="45266">
                  <c:v>85.67</c:v>
                </c:pt>
                <c:pt idx="45267">
                  <c:v>79.67</c:v>
                </c:pt>
                <c:pt idx="45268">
                  <c:v>75.37</c:v>
                </c:pt>
                <c:pt idx="45269">
                  <c:v>65.739999999999995</c:v>
                </c:pt>
                <c:pt idx="45270">
                  <c:v>65.819999999999993</c:v>
                </c:pt>
                <c:pt idx="45271">
                  <c:v>65.86</c:v>
                </c:pt>
                <c:pt idx="45272">
                  <c:v>66.27</c:v>
                </c:pt>
                <c:pt idx="45273">
                  <c:v>66.25</c:v>
                </c:pt>
                <c:pt idx="45274">
                  <c:v>66.23</c:v>
                </c:pt>
                <c:pt idx="45275">
                  <c:v>62.97</c:v>
                </c:pt>
                <c:pt idx="45276">
                  <c:v>63.16</c:v>
                </c:pt>
                <c:pt idx="45277">
                  <c:v>63.97</c:v>
                </c:pt>
                <c:pt idx="45278">
                  <c:v>64.540000000000006</c:v>
                </c:pt>
                <c:pt idx="45279">
                  <c:v>65.66</c:v>
                </c:pt>
                <c:pt idx="45280">
                  <c:v>66.7</c:v>
                </c:pt>
                <c:pt idx="45281">
                  <c:v>67.06</c:v>
                </c:pt>
                <c:pt idx="45282">
                  <c:v>60.47</c:v>
                </c:pt>
                <c:pt idx="45283">
                  <c:v>61.36</c:v>
                </c:pt>
                <c:pt idx="45284">
                  <c:v>62.54</c:v>
                </c:pt>
                <c:pt idx="45285">
                  <c:v>63.48</c:v>
                </c:pt>
                <c:pt idx="45286">
                  <c:v>64.540000000000006</c:v>
                </c:pt>
                <c:pt idx="45287">
                  <c:v>65.680000000000007</c:v>
                </c:pt>
                <c:pt idx="45288">
                  <c:v>66.64</c:v>
                </c:pt>
                <c:pt idx="45289">
                  <c:v>67.739999999999995</c:v>
                </c:pt>
                <c:pt idx="45290">
                  <c:v>67.27</c:v>
                </c:pt>
                <c:pt idx="45291">
                  <c:v>53.44</c:v>
                </c:pt>
                <c:pt idx="45292">
                  <c:v>53.81</c:v>
                </c:pt>
                <c:pt idx="45293">
                  <c:v>44.28</c:v>
                </c:pt>
                <c:pt idx="45294">
                  <c:v>44.32</c:v>
                </c:pt>
                <c:pt idx="45295">
                  <c:v>44.73</c:v>
                </c:pt>
                <c:pt idx="45296">
                  <c:v>35.18</c:v>
                </c:pt>
                <c:pt idx="45297">
                  <c:v>34.86</c:v>
                </c:pt>
                <c:pt idx="45298">
                  <c:v>35</c:v>
                </c:pt>
                <c:pt idx="45299">
                  <c:v>35.43</c:v>
                </c:pt>
                <c:pt idx="45300">
                  <c:v>41.35</c:v>
                </c:pt>
                <c:pt idx="45301">
                  <c:v>33.67</c:v>
                </c:pt>
                <c:pt idx="45302">
                  <c:v>33.61</c:v>
                </c:pt>
                <c:pt idx="45303">
                  <c:v>33.69</c:v>
                </c:pt>
                <c:pt idx="45304">
                  <c:v>33.78</c:v>
                </c:pt>
                <c:pt idx="45305">
                  <c:v>33.880000000000003</c:v>
                </c:pt>
                <c:pt idx="45306">
                  <c:v>33.96</c:v>
                </c:pt>
                <c:pt idx="45307">
                  <c:v>34</c:v>
                </c:pt>
                <c:pt idx="45308">
                  <c:v>33.92</c:v>
                </c:pt>
                <c:pt idx="45309">
                  <c:v>33.9</c:v>
                </c:pt>
                <c:pt idx="45310">
                  <c:v>33.979999999999997</c:v>
                </c:pt>
                <c:pt idx="45311">
                  <c:v>34.04</c:v>
                </c:pt>
                <c:pt idx="45312">
                  <c:v>34.159999999999997</c:v>
                </c:pt>
                <c:pt idx="45313">
                  <c:v>34.22</c:v>
                </c:pt>
                <c:pt idx="45314">
                  <c:v>34.29</c:v>
                </c:pt>
                <c:pt idx="45315">
                  <c:v>34.35</c:v>
                </c:pt>
                <c:pt idx="45316">
                  <c:v>34.49</c:v>
                </c:pt>
                <c:pt idx="45317">
                  <c:v>34.630000000000003</c:v>
                </c:pt>
                <c:pt idx="45318">
                  <c:v>34.770000000000003</c:v>
                </c:pt>
                <c:pt idx="45319">
                  <c:v>34.9</c:v>
                </c:pt>
                <c:pt idx="45320">
                  <c:v>34.9</c:v>
                </c:pt>
                <c:pt idx="45321">
                  <c:v>34.96</c:v>
                </c:pt>
                <c:pt idx="45322">
                  <c:v>50</c:v>
                </c:pt>
                <c:pt idx="45323">
                  <c:v>51.1</c:v>
                </c:pt>
                <c:pt idx="45324">
                  <c:v>51.31</c:v>
                </c:pt>
                <c:pt idx="45325">
                  <c:v>51.69</c:v>
                </c:pt>
                <c:pt idx="45326">
                  <c:v>52.3</c:v>
                </c:pt>
                <c:pt idx="45327">
                  <c:v>52.98</c:v>
                </c:pt>
                <c:pt idx="45328">
                  <c:v>53.73</c:v>
                </c:pt>
                <c:pt idx="45329">
                  <c:v>54.69</c:v>
                </c:pt>
                <c:pt idx="45330">
                  <c:v>55.6</c:v>
                </c:pt>
                <c:pt idx="45331">
                  <c:v>56.78</c:v>
                </c:pt>
                <c:pt idx="45332">
                  <c:v>58.25</c:v>
                </c:pt>
                <c:pt idx="45333">
                  <c:v>59.69</c:v>
                </c:pt>
                <c:pt idx="45334">
                  <c:v>61.49</c:v>
                </c:pt>
                <c:pt idx="45335">
                  <c:v>63.62</c:v>
                </c:pt>
                <c:pt idx="45336">
                  <c:v>65.33</c:v>
                </c:pt>
                <c:pt idx="45337">
                  <c:v>66.489999999999995</c:v>
                </c:pt>
                <c:pt idx="45338">
                  <c:v>67.31</c:v>
                </c:pt>
                <c:pt idx="45339">
                  <c:v>67.86</c:v>
                </c:pt>
                <c:pt idx="45340">
                  <c:v>61.14</c:v>
                </c:pt>
                <c:pt idx="45341">
                  <c:v>52.32</c:v>
                </c:pt>
                <c:pt idx="45342">
                  <c:v>52.79</c:v>
                </c:pt>
                <c:pt idx="45343">
                  <c:v>53.24</c:v>
                </c:pt>
                <c:pt idx="45344">
                  <c:v>53.59</c:v>
                </c:pt>
                <c:pt idx="45345">
                  <c:v>48.56</c:v>
                </c:pt>
                <c:pt idx="45346">
                  <c:v>45.42</c:v>
                </c:pt>
                <c:pt idx="45347">
                  <c:v>46.01</c:v>
                </c:pt>
                <c:pt idx="45348">
                  <c:v>46.62</c:v>
                </c:pt>
                <c:pt idx="45349">
                  <c:v>47.21</c:v>
                </c:pt>
                <c:pt idx="45350">
                  <c:v>56.4</c:v>
                </c:pt>
                <c:pt idx="45351">
                  <c:v>65.37</c:v>
                </c:pt>
                <c:pt idx="45352">
                  <c:v>65.33</c:v>
                </c:pt>
                <c:pt idx="45353">
                  <c:v>66.33</c:v>
                </c:pt>
                <c:pt idx="45354">
                  <c:v>65.58</c:v>
                </c:pt>
                <c:pt idx="45355">
                  <c:v>59.63</c:v>
                </c:pt>
                <c:pt idx="45356">
                  <c:v>60.1</c:v>
                </c:pt>
                <c:pt idx="45357">
                  <c:v>53.59</c:v>
                </c:pt>
                <c:pt idx="45358">
                  <c:v>39.29</c:v>
                </c:pt>
                <c:pt idx="45359">
                  <c:v>39.33</c:v>
                </c:pt>
                <c:pt idx="45360">
                  <c:v>39.54</c:v>
                </c:pt>
                <c:pt idx="45361">
                  <c:v>39.799999999999997</c:v>
                </c:pt>
                <c:pt idx="45362">
                  <c:v>40.11</c:v>
                </c:pt>
                <c:pt idx="45363">
                  <c:v>40.21</c:v>
                </c:pt>
                <c:pt idx="45364">
                  <c:v>33.82</c:v>
                </c:pt>
                <c:pt idx="45365">
                  <c:v>34.06</c:v>
                </c:pt>
                <c:pt idx="45366">
                  <c:v>34.35</c:v>
                </c:pt>
                <c:pt idx="45367">
                  <c:v>31.88</c:v>
                </c:pt>
                <c:pt idx="45368">
                  <c:v>30.335999999999999</c:v>
                </c:pt>
                <c:pt idx="45369">
                  <c:v>30.396999999999998</c:v>
                </c:pt>
                <c:pt idx="45370">
                  <c:v>30.417000000000002</c:v>
                </c:pt>
                <c:pt idx="45371">
                  <c:v>30.457999999999998</c:v>
                </c:pt>
                <c:pt idx="45372">
                  <c:v>30.539000000000001</c:v>
                </c:pt>
                <c:pt idx="45373">
                  <c:v>30.56</c:v>
                </c:pt>
                <c:pt idx="45374">
                  <c:v>30.478000000000002</c:v>
                </c:pt>
                <c:pt idx="45375">
                  <c:v>29.888000000000002</c:v>
                </c:pt>
                <c:pt idx="45376">
                  <c:v>29.908000000000001</c:v>
                </c:pt>
                <c:pt idx="45377">
                  <c:v>29.928000000000001</c:v>
                </c:pt>
                <c:pt idx="45378">
                  <c:v>29.928000000000001</c:v>
                </c:pt>
                <c:pt idx="45379">
                  <c:v>30.132000000000001</c:v>
                </c:pt>
                <c:pt idx="45380">
                  <c:v>40.700000000000003</c:v>
                </c:pt>
                <c:pt idx="45381">
                  <c:v>39.44</c:v>
                </c:pt>
                <c:pt idx="45382">
                  <c:v>39.880000000000003</c:v>
                </c:pt>
                <c:pt idx="45383">
                  <c:v>41.04</c:v>
                </c:pt>
                <c:pt idx="45384">
                  <c:v>35.53</c:v>
                </c:pt>
                <c:pt idx="45385">
                  <c:v>35.380000000000003</c:v>
                </c:pt>
                <c:pt idx="45386">
                  <c:v>35.67</c:v>
                </c:pt>
                <c:pt idx="45387">
                  <c:v>35.89</c:v>
                </c:pt>
                <c:pt idx="45388">
                  <c:v>35.909999999999997</c:v>
                </c:pt>
                <c:pt idx="45389">
                  <c:v>34.75</c:v>
                </c:pt>
                <c:pt idx="45390">
                  <c:v>34.880000000000003</c:v>
                </c:pt>
                <c:pt idx="45391">
                  <c:v>34.92</c:v>
                </c:pt>
                <c:pt idx="45392">
                  <c:v>34.979999999999997</c:v>
                </c:pt>
                <c:pt idx="45393">
                  <c:v>35.119999999999997</c:v>
                </c:pt>
                <c:pt idx="45394">
                  <c:v>35.299999999999997</c:v>
                </c:pt>
                <c:pt idx="45395">
                  <c:v>35.51</c:v>
                </c:pt>
                <c:pt idx="45396">
                  <c:v>35.67</c:v>
                </c:pt>
                <c:pt idx="45397">
                  <c:v>35.75</c:v>
                </c:pt>
                <c:pt idx="45398">
                  <c:v>35.83</c:v>
                </c:pt>
                <c:pt idx="45399">
                  <c:v>35.89</c:v>
                </c:pt>
                <c:pt idx="45400">
                  <c:v>35.93</c:v>
                </c:pt>
                <c:pt idx="45401">
                  <c:v>35.950000000000003</c:v>
                </c:pt>
                <c:pt idx="45402">
                  <c:v>36.119999999999997</c:v>
                </c:pt>
                <c:pt idx="45403">
                  <c:v>36.380000000000003</c:v>
                </c:pt>
                <c:pt idx="45404">
                  <c:v>36.729999999999997</c:v>
                </c:pt>
                <c:pt idx="45405">
                  <c:v>37.1</c:v>
                </c:pt>
                <c:pt idx="45406">
                  <c:v>37.4</c:v>
                </c:pt>
                <c:pt idx="45407">
                  <c:v>37.729999999999997</c:v>
                </c:pt>
                <c:pt idx="45408">
                  <c:v>38.03</c:v>
                </c:pt>
                <c:pt idx="45409">
                  <c:v>38.24</c:v>
                </c:pt>
                <c:pt idx="45410">
                  <c:v>55.56</c:v>
                </c:pt>
                <c:pt idx="45411">
                  <c:v>51.04</c:v>
                </c:pt>
                <c:pt idx="45412">
                  <c:v>51.59</c:v>
                </c:pt>
                <c:pt idx="45413">
                  <c:v>52.08</c:v>
                </c:pt>
                <c:pt idx="45414">
                  <c:v>52.51</c:v>
                </c:pt>
                <c:pt idx="45415">
                  <c:v>52.87</c:v>
                </c:pt>
                <c:pt idx="45416">
                  <c:v>53.04</c:v>
                </c:pt>
                <c:pt idx="45417">
                  <c:v>53.44</c:v>
                </c:pt>
                <c:pt idx="45418">
                  <c:v>54.01</c:v>
                </c:pt>
                <c:pt idx="45419">
                  <c:v>54.38</c:v>
                </c:pt>
                <c:pt idx="45420">
                  <c:v>55.15</c:v>
                </c:pt>
                <c:pt idx="45421">
                  <c:v>42.29</c:v>
                </c:pt>
                <c:pt idx="45422">
                  <c:v>37.75</c:v>
                </c:pt>
                <c:pt idx="45423">
                  <c:v>38.17</c:v>
                </c:pt>
                <c:pt idx="45424">
                  <c:v>38.72</c:v>
                </c:pt>
                <c:pt idx="45425">
                  <c:v>39.35</c:v>
                </c:pt>
                <c:pt idx="45426">
                  <c:v>40.03</c:v>
                </c:pt>
                <c:pt idx="45427">
                  <c:v>40.92</c:v>
                </c:pt>
                <c:pt idx="45428">
                  <c:v>41.53</c:v>
                </c:pt>
                <c:pt idx="45429">
                  <c:v>42</c:v>
                </c:pt>
                <c:pt idx="45430">
                  <c:v>42.23</c:v>
                </c:pt>
                <c:pt idx="45431">
                  <c:v>42.21</c:v>
                </c:pt>
                <c:pt idx="45432">
                  <c:v>40.94</c:v>
                </c:pt>
                <c:pt idx="45433">
                  <c:v>34.24</c:v>
                </c:pt>
                <c:pt idx="45434">
                  <c:v>34.43</c:v>
                </c:pt>
                <c:pt idx="45435">
                  <c:v>34.630000000000003</c:v>
                </c:pt>
                <c:pt idx="45436">
                  <c:v>34.86</c:v>
                </c:pt>
                <c:pt idx="45437">
                  <c:v>35.08</c:v>
                </c:pt>
                <c:pt idx="45438">
                  <c:v>35.299999999999997</c:v>
                </c:pt>
                <c:pt idx="45439">
                  <c:v>35.47</c:v>
                </c:pt>
                <c:pt idx="45440">
                  <c:v>35.57</c:v>
                </c:pt>
                <c:pt idx="45441">
                  <c:v>35.69</c:v>
                </c:pt>
                <c:pt idx="45442">
                  <c:v>31.088999999999999</c:v>
                </c:pt>
                <c:pt idx="45443">
                  <c:v>29.745000000000001</c:v>
                </c:pt>
                <c:pt idx="45444">
                  <c:v>29.745000000000001</c:v>
                </c:pt>
                <c:pt idx="45445">
                  <c:v>29.745000000000001</c:v>
                </c:pt>
                <c:pt idx="45446">
                  <c:v>29.725000000000001</c:v>
                </c:pt>
                <c:pt idx="45447">
                  <c:v>29.704999999999998</c:v>
                </c:pt>
                <c:pt idx="45448">
                  <c:v>29.704999999999998</c:v>
                </c:pt>
                <c:pt idx="45449">
                  <c:v>29.704999999999998</c:v>
                </c:pt>
                <c:pt idx="45450">
                  <c:v>29.704999999999998</c:v>
                </c:pt>
                <c:pt idx="45451">
                  <c:v>29.725000000000001</c:v>
                </c:pt>
                <c:pt idx="45452">
                  <c:v>29.704999999999998</c:v>
                </c:pt>
                <c:pt idx="45453">
                  <c:v>29.704999999999998</c:v>
                </c:pt>
                <c:pt idx="45454">
                  <c:v>29.725000000000001</c:v>
                </c:pt>
                <c:pt idx="45455">
                  <c:v>29.704999999999998</c:v>
                </c:pt>
                <c:pt idx="45456">
                  <c:v>29.704999999999998</c:v>
                </c:pt>
                <c:pt idx="45457">
                  <c:v>29.704999999999998</c:v>
                </c:pt>
                <c:pt idx="45458">
                  <c:v>29.704999999999998</c:v>
                </c:pt>
                <c:pt idx="45459">
                  <c:v>29.704999999999998</c:v>
                </c:pt>
                <c:pt idx="45460">
                  <c:v>29.704999999999998</c:v>
                </c:pt>
                <c:pt idx="45461">
                  <c:v>29.725000000000001</c:v>
                </c:pt>
                <c:pt idx="45462">
                  <c:v>29.704999999999998</c:v>
                </c:pt>
                <c:pt idx="45463">
                  <c:v>29.725000000000001</c:v>
                </c:pt>
                <c:pt idx="45464">
                  <c:v>29.704999999999998</c:v>
                </c:pt>
                <c:pt idx="45465">
                  <c:v>29.725000000000001</c:v>
                </c:pt>
                <c:pt idx="45466">
                  <c:v>29.704999999999998</c:v>
                </c:pt>
                <c:pt idx="45467">
                  <c:v>29.704999999999998</c:v>
                </c:pt>
                <c:pt idx="45468">
                  <c:v>29.725000000000001</c:v>
                </c:pt>
                <c:pt idx="45469">
                  <c:v>29.684000000000001</c:v>
                </c:pt>
                <c:pt idx="45470">
                  <c:v>29.725000000000001</c:v>
                </c:pt>
                <c:pt idx="45471">
                  <c:v>29.684000000000001</c:v>
                </c:pt>
                <c:pt idx="45472">
                  <c:v>29.704999999999998</c:v>
                </c:pt>
                <c:pt idx="45473">
                  <c:v>29.704999999999998</c:v>
                </c:pt>
                <c:pt idx="45474">
                  <c:v>29.704999999999998</c:v>
                </c:pt>
                <c:pt idx="45475">
                  <c:v>29.704999999999998</c:v>
                </c:pt>
                <c:pt idx="45476">
                  <c:v>29.704999999999998</c:v>
                </c:pt>
                <c:pt idx="45477">
                  <c:v>29.704999999999998</c:v>
                </c:pt>
                <c:pt idx="45478">
                  <c:v>29.684000000000001</c:v>
                </c:pt>
                <c:pt idx="45479">
                  <c:v>29.704999999999998</c:v>
                </c:pt>
                <c:pt idx="45480">
                  <c:v>29.684000000000001</c:v>
                </c:pt>
                <c:pt idx="45481">
                  <c:v>29.704999999999998</c:v>
                </c:pt>
                <c:pt idx="45482">
                  <c:v>29.684000000000001</c:v>
                </c:pt>
                <c:pt idx="45483">
                  <c:v>29.684000000000001</c:v>
                </c:pt>
                <c:pt idx="45484">
                  <c:v>29.684000000000001</c:v>
                </c:pt>
                <c:pt idx="45485">
                  <c:v>29.704999999999998</c:v>
                </c:pt>
                <c:pt idx="45486">
                  <c:v>29.684000000000001</c:v>
                </c:pt>
                <c:pt idx="45487">
                  <c:v>29.704999999999998</c:v>
                </c:pt>
                <c:pt idx="45488">
                  <c:v>29.704999999999998</c:v>
                </c:pt>
                <c:pt idx="45489">
                  <c:v>29.684000000000001</c:v>
                </c:pt>
                <c:pt idx="45490">
                  <c:v>29.704999999999998</c:v>
                </c:pt>
                <c:pt idx="45491">
                  <c:v>29.704999999999998</c:v>
                </c:pt>
                <c:pt idx="45492">
                  <c:v>29.704999999999998</c:v>
                </c:pt>
                <c:pt idx="45493">
                  <c:v>29.684000000000001</c:v>
                </c:pt>
                <c:pt idx="45494">
                  <c:v>29.704999999999998</c:v>
                </c:pt>
                <c:pt idx="45495">
                  <c:v>29.684000000000001</c:v>
                </c:pt>
                <c:pt idx="45496">
                  <c:v>29.704999999999998</c:v>
                </c:pt>
                <c:pt idx="45497">
                  <c:v>29.704999999999998</c:v>
                </c:pt>
                <c:pt idx="45498">
                  <c:v>29.704999999999998</c:v>
                </c:pt>
                <c:pt idx="45499">
                  <c:v>29.704999999999998</c:v>
                </c:pt>
                <c:pt idx="45500">
                  <c:v>29.704999999999998</c:v>
                </c:pt>
                <c:pt idx="45501">
                  <c:v>29.704999999999998</c:v>
                </c:pt>
                <c:pt idx="45502">
                  <c:v>29.704999999999998</c:v>
                </c:pt>
                <c:pt idx="45503">
                  <c:v>29.725000000000001</c:v>
                </c:pt>
                <c:pt idx="45504">
                  <c:v>29.684000000000001</c:v>
                </c:pt>
                <c:pt idx="45505">
                  <c:v>29.704999999999998</c:v>
                </c:pt>
                <c:pt idx="45506">
                  <c:v>29.704999999999998</c:v>
                </c:pt>
                <c:pt idx="45507">
                  <c:v>29.704999999999998</c:v>
                </c:pt>
                <c:pt idx="45508">
                  <c:v>29.684000000000001</c:v>
                </c:pt>
                <c:pt idx="45509">
                  <c:v>29.704999999999998</c:v>
                </c:pt>
                <c:pt idx="45510">
                  <c:v>29.684000000000001</c:v>
                </c:pt>
                <c:pt idx="45511">
                  <c:v>29.684000000000001</c:v>
                </c:pt>
                <c:pt idx="45512">
                  <c:v>29.704999999999998</c:v>
                </c:pt>
                <c:pt idx="45513">
                  <c:v>29.684000000000001</c:v>
                </c:pt>
                <c:pt idx="45514">
                  <c:v>29.704999999999998</c:v>
                </c:pt>
                <c:pt idx="45515">
                  <c:v>29.704999999999998</c:v>
                </c:pt>
                <c:pt idx="45516">
                  <c:v>29.704999999999998</c:v>
                </c:pt>
                <c:pt idx="45517">
                  <c:v>29.704999999999998</c:v>
                </c:pt>
                <c:pt idx="45518">
                  <c:v>29.725000000000001</c:v>
                </c:pt>
                <c:pt idx="45519">
                  <c:v>29.684000000000001</c:v>
                </c:pt>
                <c:pt idx="45520">
                  <c:v>29.704999999999998</c:v>
                </c:pt>
                <c:pt idx="45521">
                  <c:v>29.704999999999998</c:v>
                </c:pt>
                <c:pt idx="45522">
                  <c:v>29.684000000000001</c:v>
                </c:pt>
                <c:pt idx="45523">
                  <c:v>29.725000000000001</c:v>
                </c:pt>
                <c:pt idx="45524">
                  <c:v>29.725000000000001</c:v>
                </c:pt>
                <c:pt idx="45525">
                  <c:v>29.704999999999998</c:v>
                </c:pt>
                <c:pt idx="45526">
                  <c:v>29.684000000000001</c:v>
                </c:pt>
                <c:pt idx="45527">
                  <c:v>29.704999999999998</c:v>
                </c:pt>
                <c:pt idx="45528">
                  <c:v>29.704999999999998</c:v>
                </c:pt>
                <c:pt idx="45529">
                  <c:v>29.684000000000001</c:v>
                </c:pt>
                <c:pt idx="45530">
                  <c:v>29.704999999999998</c:v>
                </c:pt>
                <c:pt idx="45531">
                  <c:v>29.684000000000001</c:v>
                </c:pt>
                <c:pt idx="45532">
                  <c:v>29.704999999999998</c:v>
                </c:pt>
                <c:pt idx="45533">
                  <c:v>29.704999999999998</c:v>
                </c:pt>
                <c:pt idx="45534">
                  <c:v>29.704999999999998</c:v>
                </c:pt>
                <c:pt idx="45535">
                  <c:v>29.704999999999998</c:v>
                </c:pt>
                <c:pt idx="45536">
                  <c:v>29.704999999999998</c:v>
                </c:pt>
                <c:pt idx="45537">
                  <c:v>29.704999999999998</c:v>
                </c:pt>
                <c:pt idx="45538">
                  <c:v>29.704999999999998</c:v>
                </c:pt>
                <c:pt idx="45539">
                  <c:v>29.704999999999998</c:v>
                </c:pt>
                <c:pt idx="45540">
                  <c:v>29.704999999999998</c:v>
                </c:pt>
                <c:pt idx="45541">
                  <c:v>29.704999999999998</c:v>
                </c:pt>
                <c:pt idx="45542">
                  <c:v>29.684000000000001</c:v>
                </c:pt>
                <c:pt idx="45543">
                  <c:v>29.704999999999998</c:v>
                </c:pt>
                <c:pt idx="45544">
                  <c:v>29.684000000000001</c:v>
                </c:pt>
                <c:pt idx="45545">
                  <c:v>29.704999999999998</c:v>
                </c:pt>
                <c:pt idx="45546">
                  <c:v>29.704999999999998</c:v>
                </c:pt>
                <c:pt idx="45547">
                  <c:v>29.725000000000001</c:v>
                </c:pt>
                <c:pt idx="45548">
                  <c:v>29.704999999999998</c:v>
                </c:pt>
                <c:pt idx="45549">
                  <c:v>29.704999999999998</c:v>
                </c:pt>
                <c:pt idx="45550">
                  <c:v>29.704999999999998</c:v>
                </c:pt>
                <c:pt idx="45551">
                  <c:v>29.704999999999998</c:v>
                </c:pt>
                <c:pt idx="45552">
                  <c:v>29.684000000000001</c:v>
                </c:pt>
                <c:pt idx="45553">
                  <c:v>29.725000000000001</c:v>
                </c:pt>
                <c:pt idx="45554">
                  <c:v>29.704999999999998</c:v>
                </c:pt>
                <c:pt idx="45555">
                  <c:v>29.725000000000001</c:v>
                </c:pt>
                <c:pt idx="45556">
                  <c:v>29.704999999999998</c:v>
                </c:pt>
                <c:pt idx="45557">
                  <c:v>29.684000000000001</c:v>
                </c:pt>
                <c:pt idx="45558">
                  <c:v>29.704999999999998</c:v>
                </c:pt>
                <c:pt idx="45559">
                  <c:v>29.725000000000001</c:v>
                </c:pt>
                <c:pt idx="45560">
                  <c:v>29.684000000000001</c:v>
                </c:pt>
                <c:pt idx="45561">
                  <c:v>29.704999999999998</c:v>
                </c:pt>
                <c:pt idx="45562">
                  <c:v>29.704999999999998</c:v>
                </c:pt>
                <c:pt idx="45563">
                  <c:v>29.704999999999998</c:v>
                </c:pt>
                <c:pt idx="45564">
                  <c:v>29.704999999999998</c:v>
                </c:pt>
                <c:pt idx="45565">
                  <c:v>29.725000000000001</c:v>
                </c:pt>
                <c:pt idx="45566">
                  <c:v>29.684000000000001</c:v>
                </c:pt>
                <c:pt idx="45567">
                  <c:v>29.725000000000001</c:v>
                </c:pt>
                <c:pt idx="45568">
                  <c:v>29.704999999999998</c:v>
                </c:pt>
                <c:pt idx="45569">
                  <c:v>29.725000000000001</c:v>
                </c:pt>
                <c:pt idx="45570">
                  <c:v>29.704999999999998</c:v>
                </c:pt>
                <c:pt idx="45571">
                  <c:v>29.704999999999998</c:v>
                </c:pt>
                <c:pt idx="45572">
                  <c:v>29.704999999999998</c:v>
                </c:pt>
                <c:pt idx="45573">
                  <c:v>29.704999999999998</c:v>
                </c:pt>
                <c:pt idx="45574">
                  <c:v>29.684000000000001</c:v>
                </c:pt>
                <c:pt idx="45575">
                  <c:v>29.725000000000001</c:v>
                </c:pt>
                <c:pt idx="45576">
                  <c:v>29.684000000000001</c:v>
                </c:pt>
                <c:pt idx="45577">
                  <c:v>29.725000000000001</c:v>
                </c:pt>
                <c:pt idx="45578">
                  <c:v>29.704999999999998</c:v>
                </c:pt>
                <c:pt idx="45579">
                  <c:v>29.725000000000001</c:v>
                </c:pt>
                <c:pt idx="45580">
                  <c:v>29.684000000000001</c:v>
                </c:pt>
                <c:pt idx="45581">
                  <c:v>29.725000000000001</c:v>
                </c:pt>
                <c:pt idx="45582">
                  <c:v>29.704999999999998</c:v>
                </c:pt>
                <c:pt idx="45583">
                  <c:v>29.704999999999998</c:v>
                </c:pt>
                <c:pt idx="45584">
                  <c:v>29.704999999999998</c:v>
                </c:pt>
                <c:pt idx="45585">
                  <c:v>29.725000000000001</c:v>
                </c:pt>
                <c:pt idx="45586">
                  <c:v>29.704999999999998</c:v>
                </c:pt>
                <c:pt idx="45587">
                  <c:v>29.704999999999998</c:v>
                </c:pt>
                <c:pt idx="45588">
                  <c:v>29.725000000000001</c:v>
                </c:pt>
                <c:pt idx="45589">
                  <c:v>29.725000000000001</c:v>
                </c:pt>
                <c:pt idx="45590">
                  <c:v>29.704999999999998</c:v>
                </c:pt>
                <c:pt idx="45591">
                  <c:v>29.725000000000001</c:v>
                </c:pt>
                <c:pt idx="45592">
                  <c:v>29.725000000000001</c:v>
                </c:pt>
                <c:pt idx="45593">
                  <c:v>36.630000000000003</c:v>
                </c:pt>
                <c:pt idx="45594">
                  <c:v>42.96</c:v>
                </c:pt>
                <c:pt idx="45595">
                  <c:v>39.78</c:v>
                </c:pt>
                <c:pt idx="45596">
                  <c:v>39.9</c:v>
                </c:pt>
                <c:pt idx="45597">
                  <c:v>39.86</c:v>
                </c:pt>
                <c:pt idx="45598">
                  <c:v>39.880000000000003</c:v>
                </c:pt>
                <c:pt idx="45599">
                  <c:v>39.82</c:v>
                </c:pt>
                <c:pt idx="45600">
                  <c:v>39.74</c:v>
                </c:pt>
                <c:pt idx="45601">
                  <c:v>39.72</c:v>
                </c:pt>
                <c:pt idx="45602">
                  <c:v>39.659999999999997</c:v>
                </c:pt>
                <c:pt idx="45603">
                  <c:v>39.6</c:v>
                </c:pt>
                <c:pt idx="45604">
                  <c:v>39.6</c:v>
                </c:pt>
                <c:pt idx="45605">
                  <c:v>39.72</c:v>
                </c:pt>
                <c:pt idx="45606">
                  <c:v>39.82</c:v>
                </c:pt>
                <c:pt idx="45607">
                  <c:v>39.950000000000003</c:v>
                </c:pt>
                <c:pt idx="45608">
                  <c:v>40.01</c:v>
                </c:pt>
                <c:pt idx="45609">
                  <c:v>40.11</c:v>
                </c:pt>
                <c:pt idx="45610">
                  <c:v>40.229999999999997</c:v>
                </c:pt>
                <c:pt idx="45611">
                  <c:v>40.25</c:v>
                </c:pt>
                <c:pt idx="45612">
                  <c:v>40.270000000000003</c:v>
                </c:pt>
                <c:pt idx="45613">
                  <c:v>40.33</c:v>
                </c:pt>
                <c:pt idx="45614">
                  <c:v>40.31</c:v>
                </c:pt>
                <c:pt idx="45615">
                  <c:v>40.33</c:v>
                </c:pt>
                <c:pt idx="45616">
                  <c:v>40.35</c:v>
                </c:pt>
                <c:pt idx="45617">
                  <c:v>40.369999999999997</c:v>
                </c:pt>
                <c:pt idx="45618">
                  <c:v>40.369999999999997</c:v>
                </c:pt>
                <c:pt idx="45619">
                  <c:v>40.369999999999997</c:v>
                </c:pt>
                <c:pt idx="45620">
                  <c:v>40.409999999999997</c:v>
                </c:pt>
                <c:pt idx="45621">
                  <c:v>40.39</c:v>
                </c:pt>
                <c:pt idx="45622">
                  <c:v>40.450000000000003</c:v>
                </c:pt>
                <c:pt idx="45623">
                  <c:v>40.47</c:v>
                </c:pt>
                <c:pt idx="45624">
                  <c:v>40.54</c:v>
                </c:pt>
                <c:pt idx="45625">
                  <c:v>40.520000000000003</c:v>
                </c:pt>
                <c:pt idx="45626">
                  <c:v>40.56</c:v>
                </c:pt>
                <c:pt idx="45627">
                  <c:v>40.58</c:v>
                </c:pt>
                <c:pt idx="45628">
                  <c:v>40.64</c:v>
                </c:pt>
                <c:pt idx="45629">
                  <c:v>40.72</c:v>
                </c:pt>
                <c:pt idx="45630">
                  <c:v>40.78</c:v>
                </c:pt>
                <c:pt idx="45631">
                  <c:v>40.9</c:v>
                </c:pt>
                <c:pt idx="45632">
                  <c:v>41.15</c:v>
                </c:pt>
                <c:pt idx="45633">
                  <c:v>41.51</c:v>
                </c:pt>
                <c:pt idx="45634">
                  <c:v>41.84</c:v>
                </c:pt>
                <c:pt idx="45635">
                  <c:v>42.12</c:v>
                </c:pt>
                <c:pt idx="45636">
                  <c:v>42.41</c:v>
                </c:pt>
                <c:pt idx="45637">
                  <c:v>42.59</c:v>
                </c:pt>
                <c:pt idx="45638">
                  <c:v>42.63</c:v>
                </c:pt>
                <c:pt idx="45639">
                  <c:v>42.27</c:v>
                </c:pt>
                <c:pt idx="45640">
                  <c:v>36.89</c:v>
                </c:pt>
                <c:pt idx="45641">
                  <c:v>36.85</c:v>
                </c:pt>
                <c:pt idx="45642">
                  <c:v>36.83</c:v>
                </c:pt>
                <c:pt idx="45643">
                  <c:v>36.81</c:v>
                </c:pt>
                <c:pt idx="45644">
                  <c:v>36.85</c:v>
                </c:pt>
                <c:pt idx="45645">
                  <c:v>36.83</c:v>
                </c:pt>
                <c:pt idx="45646">
                  <c:v>36.85</c:v>
                </c:pt>
                <c:pt idx="45647">
                  <c:v>32.549999999999997</c:v>
                </c:pt>
                <c:pt idx="45648">
                  <c:v>29.745000000000001</c:v>
                </c:pt>
                <c:pt idx="45649">
                  <c:v>29.765999999999998</c:v>
                </c:pt>
                <c:pt idx="45650">
                  <c:v>29.725000000000001</c:v>
                </c:pt>
                <c:pt idx="45651">
                  <c:v>29.704999999999998</c:v>
                </c:pt>
                <c:pt idx="45652">
                  <c:v>29.725000000000001</c:v>
                </c:pt>
                <c:pt idx="45653">
                  <c:v>29.725000000000001</c:v>
                </c:pt>
                <c:pt idx="45654">
                  <c:v>29.725000000000001</c:v>
                </c:pt>
                <c:pt idx="45655">
                  <c:v>29.704999999999998</c:v>
                </c:pt>
                <c:pt idx="45656">
                  <c:v>29.725000000000001</c:v>
                </c:pt>
                <c:pt idx="45657">
                  <c:v>29.725000000000001</c:v>
                </c:pt>
                <c:pt idx="45658">
                  <c:v>29.725000000000001</c:v>
                </c:pt>
                <c:pt idx="45659">
                  <c:v>29.704999999999998</c:v>
                </c:pt>
                <c:pt idx="45660">
                  <c:v>29.725000000000001</c:v>
                </c:pt>
                <c:pt idx="45661">
                  <c:v>29.725000000000001</c:v>
                </c:pt>
                <c:pt idx="45662">
                  <c:v>29.725000000000001</c:v>
                </c:pt>
                <c:pt idx="45663">
                  <c:v>29.725000000000001</c:v>
                </c:pt>
                <c:pt idx="45664">
                  <c:v>29.725000000000001</c:v>
                </c:pt>
                <c:pt idx="45665">
                  <c:v>29.704999999999998</c:v>
                </c:pt>
                <c:pt idx="45666">
                  <c:v>43.53</c:v>
                </c:pt>
                <c:pt idx="45667">
                  <c:v>49.37</c:v>
                </c:pt>
                <c:pt idx="45668">
                  <c:v>48.56</c:v>
                </c:pt>
                <c:pt idx="45669">
                  <c:v>48.31</c:v>
                </c:pt>
                <c:pt idx="45670">
                  <c:v>47.95</c:v>
                </c:pt>
                <c:pt idx="45671">
                  <c:v>47.74</c:v>
                </c:pt>
                <c:pt idx="45672">
                  <c:v>47.52</c:v>
                </c:pt>
                <c:pt idx="45673">
                  <c:v>47.42</c:v>
                </c:pt>
                <c:pt idx="45674">
                  <c:v>47.4</c:v>
                </c:pt>
                <c:pt idx="45675">
                  <c:v>47.36</c:v>
                </c:pt>
                <c:pt idx="45676">
                  <c:v>47.27</c:v>
                </c:pt>
                <c:pt idx="45677">
                  <c:v>47.21</c:v>
                </c:pt>
                <c:pt idx="45678">
                  <c:v>47.19</c:v>
                </c:pt>
                <c:pt idx="45679">
                  <c:v>47.07</c:v>
                </c:pt>
                <c:pt idx="45680">
                  <c:v>46.97</c:v>
                </c:pt>
                <c:pt idx="45681">
                  <c:v>56.76</c:v>
                </c:pt>
                <c:pt idx="45682">
                  <c:v>61.18</c:v>
                </c:pt>
                <c:pt idx="45683">
                  <c:v>59.12</c:v>
                </c:pt>
                <c:pt idx="45684">
                  <c:v>59.98</c:v>
                </c:pt>
                <c:pt idx="45685">
                  <c:v>60.47</c:v>
                </c:pt>
                <c:pt idx="45686">
                  <c:v>60.92</c:v>
                </c:pt>
                <c:pt idx="45687">
                  <c:v>69.16</c:v>
                </c:pt>
                <c:pt idx="45688">
                  <c:v>87.16</c:v>
                </c:pt>
                <c:pt idx="45689">
                  <c:v>83.94</c:v>
                </c:pt>
                <c:pt idx="45690">
                  <c:v>85.12</c:v>
                </c:pt>
                <c:pt idx="45691">
                  <c:v>86</c:v>
                </c:pt>
                <c:pt idx="45692">
                  <c:v>86.79</c:v>
                </c:pt>
                <c:pt idx="45693">
                  <c:v>88.12</c:v>
                </c:pt>
                <c:pt idx="45694">
                  <c:v>108.62</c:v>
                </c:pt>
                <c:pt idx="45695">
                  <c:v>106.03</c:v>
                </c:pt>
                <c:pt idx="45696">
                  <c:v>101.94</c:v>
                </c:pt>
                <c:pt idx="45697">
                  <c:v>102.98</c:v>
                </c:pt>
                <c:pt idx="45698">
                  <c:v>103.37</c:v>
                </c:pt>
                <c:pt idx="45699">
                  <c:v>90.19</c:v>
                </c:pt>
                <c:pt idx="45700">
                  <c:v>78.95</c:v>
                </c:pt>
                <c:pt idx="45701">
                  <c:v>79.400000000000006</c:v>
                </c:pt>
                <c:pt idx="45702">
                  <c:v>78.319999999999993</c:v>
                </c:pt>
                <c:pt idx="45703">
                  <c:v>74.23</c:v>
                </c:pt>
                <c:pt idx="45704">
                  <c:v>71.010000000000005</c:v>
                </c:pt>
                <c:pt idx="45705">
                  <c:v>70.36</c:v>
                </c:pt>
                <c:pt idx="45706">
                  <c:v>70.73</c:v>
                </c:pt>
                <c:pt idx="45707">
                  <c:v>71.03</c:v>
                </c:pt>
                <c:pt idx="45708">
                  <c:v>71.62</c:v>
                </c:pt>
                <c:pt idx="45709">
                  <c:v>72.22</c:v>
                </c:pt>
                <c:pt idx="45710">
                  <c:v>72.64</c:v>
                </c:pt>
                <c:pt idx="45711">
                  <c:v>72.010000000000005</c:v>
                </c:pt>
                <c:pt idx="45712">
                  <c:v>67.900000000000006</c:v>
                </c:pt>
                <c:pt idx="45713">
                  <c:v>68.709999999999994</c:v>
                </c:pt>
                <c:pt idx="45714">
                  <c:v>69.47</c:v>
                </c:pt>
                <c:pt idx="45715">
                  <c:v>70.42</c:v>
                </c:pt>
                <c:pt idx="45716">
                  <c:v>71.3</c:v>
                </c:pt>
                <c:pt idx="45717">
                  <c:v>72.05</c:v>
                </c:pt>
                <c:pt idx="45718">
                  <c:v>81.78</c:v>
                </c:pt>
                <c:pt idx="45719">
                  <c:v>99.35</c:v>
                </c:pt>
                <c:pt idx="45720">
                  <c:v>100.35</c:v>
                </c:pt>
                <c:pt idx="45721">
                  <c:v>100.49</c:v>
                </c:pt>
                <c:pt idx="45722">
                  <c:v>98.38</c:v>
                </c:pt>
                <c:pt idx="45723">
                  <c:v>92.98</c:v>
                </c:pt>
                <c:pt idx="45724">
                  <c:v>90.91</c:v>
                </c:pt>
                <c:pt idx="45725">
                  <c:v>86.16</c:v>
                </c:pt>
                <c:pt idx="45726">
                  <c:v>85.25</c:v>
                </c:pt>
                <c:pt idx="45727">
                  <c:v>86.51</c:v>
                </c:pt>
                <c:pt idx="45728">
                  <c:v>87.16</c:v>
                </c:pt>
                <c:pt idx="45729">
                  <c:v>85.51</c:v>
                </c:pt>
                <c:pt idx="45730">
                  <c:v>82.8</c:v>
                </c:pt>
                <c:pt idx="45731">
                  <c:v>61.57</c:v>
                </c:pt>
                <c:pt idx="45732">
                  <c:v>62.28</c:v>
                </c:pt>
                <c:pt idx="45733">
                  <c:v>84.04</c:v>
                </c:pt>
                <c:pt idx="45734">
                  <c:v>102.94</c:v>
                </c:pt>
                <c:pt idx="45735">
                  <c:v>92.57</c:v>
                </c:pt>
                <c:pt idx="45736">
                  <c:v>97.58</c:v>
                </c:pt>
                <c:pt idx="45737">
                  <c:v>95.53</c:v>
                </c:pt>
                <c:pt idx="45738">
                  <c:v>89.26</c:v>
                </c:pt>
                <c:pt idx="45739">
                  <c:v>90.54</c:v>
                </c:pt>
                <c:pt idx="45740">
                  <c:v>91.62</c:v>
                </c:pt>
                <c:pt idx="45741">
                  <c:v>92.51</c:v>
                </c:pt>
                <c:pt idx="45742">
                  <c:v>93.02</c:v>
                </c:pt>
                <c:pt idx="45743">
                  <c:v>93.57</c:v>
                </c:pt>
                <c:pt idx="45744">
                  <c:v>94.16</c:v>
                </c:pt>
                <c:pt idx="45745">
                  <c:v>94.47</c:v>
                </c:pt>
                <c:pt idx="45746">
                  <c:v>94.79</c:v>
                </c:pt>
                <c:pt idx="45747">
                  <c:v>95.32</c:v>
                </c:pt>
                <c:pt idx="45748">
                  <c:v>96.32</c:v>
                </c:pt>
                <c:pt idx="45749">
                  <c:v>95.04</c:v>
                </c:pt>
                <c:pt idx="45750">
                  <c:v>94.28</c:v>
                </c:pt>
                <c:pt idx="45751">
                  <c:v>92.43</c:v>
                </c:pt>
                <c:pt idx="45752">
                  <c:v>92.33</c:v>
                </c:pt>
                <c:pt idx="45753">
                  <c:v>92.64</c:v>
                </c:pt>
                <c:pt idx="45754">
                  <c:v>92.9</c:v>
                </c:pt>
                <c:pt idx="45755">
                  <c:v>93.63</c:v>
                </c:pt>
                <c:pt idx="45756">
                  <c:v>94.88</c:v>
                </c:pt>
                <c:pt idx="45757">
                  <c:v>96.28</c:v>
                </c:pt>
                <c:pt idx="45758">
                  <c:v>96.77</c:v>
                </c:pt>
                <c:pt idx="45759">
                  <c:v>98.32</c:v>
                </c:pt>
                <c:pt idx="45760">
                  <c:v>100.96</c:v>
                </c:pt>
                <c:pt idx="45761">
                  <c:v>107.09</c:v>
                </c:pt>
                <c:pt idx="45762">
                  <c:v>105.65</c:v>
                </c:pt>
                <c:pt idx="45763">
                  <c:v>105.46</c:v>
                </c:pt>
                <c:pt idx="45764">
                  <c:v>111.16</c:v>
                </c:pt>
                <c:pt idx="45765">
                  <c:v>112.26</c:v>
                </c:pt>
                <c:pt idx="45766">
                  <c:v>113.52</c:v>
                </c:pt>
                <c:pt idx="45767">
                  <c:v>111.1</c:v>
                </c:pt>
                <c:pt idx="45768">
                  <c:v>112.67</c:v>
                </c:pt>
                <c:pt idx="45769">
                  <c:v>111</c:v>
                </c:pt>
                <c:pt idx="45770">
                  <c:v>111.08</c:v>
                </c:pt>
                <c:pt idx="45771">
                  <c:v>112.04</c:v>
                </c:pt>
                <c:pt idx="45772">
                  <c:v>106.97</c:v>
                </c:pt>
                <c:pt idx="45773">
                  <c:v>106.5</c:v>
                </c:pt>
                <c:pt idx="45774">
                  <c:v>106.62</c:v>
                </c:pt>
                <c:pt idx="45775">
                  <c:v>102.88</c:v>
                </c:pt>
                <c:pt idx="45776">
                  <c:v>105.97</c:v>
                </c:pt>
                <c:pt idx="45777">
                  <c:v>107.13</c:v>
                </c:pt>
                <c:pt idx="45778">
                  <c:v>108.64</c:v>
                </c:pt>
                <c:pt idx="45779">
                  <c:v>107.31</c:v>
                </c:pt>
                <c:pt idx="45780">
                  <c:v>108.01</c:v>
                </c:pt>
                <c:pt idx="45781">
                  <c:v>111.2</c:v>
                </c:pt>
                <c:pt idx="45782">
                  <c:v>114.46</c:v>
                </c:pt>
                <c:pt idx="45783">
                  <c:v>107.17</c:v>
                </c:pt>
                <c:pt idx="45784">
                  <c:v>101.78</c:v>
                </c:pt>
                <c:pt idx="45785">
                  <c:v>102.06</c:v>
                </c:pt>
                <c:pt idx="45786">
                  <c:v>101.94</c:v>
                </c:pt>
                <c:pt idx="45787">
                  <c:v>102.8</c:v>
                </c:pt>
                <c:pt idx="45788">
                  <c:v>101.98</c:v>
                </c:pt>
                <c:pt idx="45789">
                  <c:v>104.14</c:v>
                </c:pt>
                <c:pt idx="45790">
                  <c:v>102.49</c:v>
                </c:pt>
                <c:pt idx="45791">
                  <c:v>101.37</c:v>
                </c:pt>
                <c:pt idx="45792">
                  <c:v>103.91</c:v>
                </c:pt>
                <c:pt idx="45793">
                  <c:v>104.63</c:v>
                </c:pt>
                <c:pt idx="45794">
                  <c:v>104.97</c:v>
                </c:pt>
                <c:pt idx="45795">
                  <c:v>105.44</c:v>
                </c:pt>
                <c:pt idx="45796">
                  <c:v>104.42</c:v>
                </c:pt>
                <c:pt idx="45797">
                  <c:v>104.63</c:v>
                </c:pt>
                <c:pt idx="45798">
                  <c:v>106.24</c:v>
                </c:pt>
                <c:pt idx="45799">
                  <c:v>107.52</c:v>
                </c:pt>
                <c:pt idx="45800">
                  <c:v>105.97</c:v>
                </c:pt>
                <c:pt idx="45801">
                  <c:v>104.61</c:v>
                </c:pt>
                <c:pt idx="45802">
                  <c:v>84.23</c:v>
                </c:pt>
                <c:pt idx="45803">
                  <c:v>84.49</c:v>
                </c:pt>
                <c:pt idx="45804">
                  <c:v>83.45</c:v>
                </c:pt>
                <c:pt idx="45805">
                  <c:v>88.48</c:v>
                </c:pt>
                <c:pt idx="45806">
                  <c:v>89.01</c:v>
                </c:pt>
                <c:pt idx="45807">
                  <c:v>89.13</c:v>
                </c:pt>
                <c:pt idx="45808">
                  <c:v>89.64</c:v>
                </c:pt>
                <c:pt idx="45809">
                  <c:v>90.13</c:v>
                </c:pt>
                <c:pt idx="45810">
                  <c:v>91.33</c:v>
                </c:pt>
                <c:pt idx="45811">
                  <c:v>87.71</c:v>
                </c:pt>
                <c:pt idx="45812">
                  <c:v>88.4</c:v>
                </c:pt>
                <c:pt idx="45813">
                  <c:v>89.38</c:v>
                </c:pt>
                <c:pt idx="45814">
                  <c:v>90.42</c:v>
                </c:pt>
                <c:pt idx="45815">
                  <c:v>91.11</c:v>
                </c:pt>
                <c:pt idx="45816">
                  <c:v>92</c:v>
                </c:pt>
                <c:pt idx="45817">
                  <c:v>92.72</c:v>
                </c:pt>
                <c:pt idx="45818">
                  <c:v>85.84</c:v>
                </c:pt>
                <c:pt idx="45819">
                  <c:v>84.68</c:v>
                </c:pt>
                <c:pt idx="45820">
                  <c:v>87.65</c:v>
                </c:pt>
                <c:pt idx="45821">
                  <c:v>96.63</c:v>
                </c:pt>
                <c:pt idx="45822">
                  <c:v>102.45</c:v>
                </c:pt>
                <c:pt idx="45823">
                  <c:v>83.64</c:v>
                </c:pt>
                <c:pt idx="45824">
                  <c:v>85.37</c:v>
                </c:pt>
                <c:pt idx="45825">
                  <c:v>70.459999999999994</c:v>
                </c:pt>
                <c:pt idx="45826">
                  <c:v>71.12</c:v>
                </c:pt>
                <c:pt idx="45827">
                  <c:v>72.319999999999993</c:v>
                </c:pt>
                <c:pt idx="45828">
                  <c:v>60.69</c:v>
                </c:pt>
                <c:pt idx="45829">
                  <c:v>50.9</c:v>
                </c:pt>
                <c:pt idx="45830">
                  <c:v>50.15</c:v>
                </c:pt>
                <c:pt idx="45831">
                  <c:v>50.43</c:v>
                </c:pt>
                <c:pt idx="45832">
                  <c:v>50.55</c:v>
                </c:pt>
                <c:pt idx="45833">
                  <c:v>42.82</c:v>
                </c:pt>
                <c:pt idx="45834">
                  <c:v>40.5</c:v>
                </c:pt>
                <c:pt idx="45835">
                  <c:v>40.520000000000003</c:v>
                </c:pt>
                <c:pt idx="45836">
                  <c:v>40.54</c:v>
                </c:pt>
                <c:pt idx="45837">
                  <c:v>40.5</c:v>
                </c:pt>
                <c:pt idx="45838">
                  <c:v>40.520000000000003</c:v>
                </c:pt>
                <c:pt idx="45839">
                  <c:v>40.54</c:v>
                </c:pt>
                <c:pt idx="45840">
                  <c:v>40.520000000000003</c:v>
                </c:pt>
                <c:pt idx="45841">
                  <c:v>40.520000000000003</c:v>
                </c:pt>
                <c:pt idx="45842">
                  <c:v>40.54</c:v>
                </c:pt>
                <c:pt idx="45843">
                  <c:v>40.56</c:v>
                </c:pt>
                <c:pt idx="45844">
                  <c:v>40.56</c:v>
                </c:pt>
                <c:pt idx="45845">
                  <c:v>40.6</c:v>
                </c:pt>
                <c:pt idx="45846">
                  <c:v>40.64</c:v>
                </c:pt>
                <c:pt idx="45847">
                  <c:v>40.659999999999997</c:v>
                </c:pt>
                <c:pt idx="45848">
                  <c:v>40.700000000000003</c:v>
                </c:pt>
                <c:pt idx="45849">
                  <c:v>40.74</c:v>
                </c:pt>
                <c:pt idx="45850">
                  <c:v>41.59</c:v>
                </c:pt>
                <c:pt idx="45851">
                  <c:v>40.82</c:v>
                </c:pt>
                <c:pt idx="45852">
                  <c:v>55.09</c:v>
                </c:pt>
                <c:pt idx="45853">
                  <c:v>56.88</c:v>
                </c:pt>
                <c:pt idx="45854">
                  <c:v>56.78</c:v>
                </c:pt>
                <c:pt idx="45855">
                  <c:v>57.17</c:v>
                </c:pt>
                <c:pt idx="45856">
                  <c:v>57.39</c:v>
                </c:pt>
                <c:pt idx="45857">
                  <c:v>57.8</c:v>
                </c:pt>
                <c:pt idx="45858">
                  <c:v>58.31</c:v>
                </c:pt>
                <c:pt idx="45859">
                  <c:v>58.88</c:v>
                </c:pt>
                <c:pt idx="45860">
                  <c:v>60</c:v>
                </c:pt>
                <c:pt idx="45861">
                  <c:v>65.819999999999993</c:v>
                </c:pt>
                <c:pt idx="45862">
                  <c:v>66.98</c:v>
                </c:pt>
                <c:pt idx="45863">
                  <c:v>66.98</c:v>
                </c:pt>
                <c:pt idx="45864">
                  <c:v>66.959999999999994</c:v>
                </c:pt>
                <c:pt idx="45865">
                  <c:v>66.92</c:v>
                </c:pt>
                <c:pt idx="45866">
                  <c:v>66.760000000000005</c:v>
                </c:pt>
                <c:pt idx="45867">
                  <c:v>94.04</c:v>
                </c:pt>
                <c:pt idx="45868">
                  <c:v>107.78</c:v>
                </c:pt>
                <c:pt idx="45869">
                  <c:v>101.39</c:v>
                </c:pt>
                <c:pt idx="45870">
                  <c:v>100.8</c:v>
                </c:pt>
                <c:pt idx="45871">
                  <c:v>94.02</c:v>
                </c:pt>
                <c:pt idx="45872">
                  <c:v>98.03</c:v>
                </c:pt>
                <c:pt idx="45873">
                  <c:v>99.52</c:v>
                </c:pt>
                <c:pt idx="45874">
                  <c:v>100.41</c:v>
                </c:pt>
                <c:pt idx="45875">
                  <c:v>100.7</c:v>
                </c:pt>
                <c:pt idx="45876">
                  <c:v>101.61</c:v>
                </c:pt>
                <c:pt idx="45877">
                  <c:v>107.19</c:v>
                </c:pt>
                <c:pt idx="45878">
                  <c:v>106.91</c:v>
                </c:pt>
                <c:pt idx="45879">
                  <c:v>108.13</c:v>
                </c:pt>
                <c:pt idx="45880">
                  <c:v>109.45</c:v>
                </c:pt>
                <c:pt idx="45881">
                  <c:v>109.62</c:v>
                </c:pt>
                <c:pt idx="45882">
                  <c:v>106.81</c:v>
                </c:pt>
                <c:pt idx="45883">
                  <c:v>107.42</c:v>
                </c:pt>
                <c:pt idx="45884">
                  <c:v>108.96</c:v>
                </c:pt>
                <c:pt idx="45885">
                  <c:v>105.87</c:v>
                </c:pt>
                <c:pt idx="45886">
                  <c:v>108.33</c:v>
                </c:pt>
                <c:pt idx="45887">
                  <c:v>107.58</c:v>
                </c:pt>
                <c:pt idx="45888">
                  <c:v>108.76</c:v>
                </c:pt>
                <c:pt idx="45889">
                  <c:v>109.47</c:v>
                </c:pt>
                <c:pt idx="45890">
                  <c:v>102.8</c:v>
                </c:pt>
                <c:pt idx="45891">
                  <c:v>89.99</c:v>
                </c:pt>
                <c:pt idx="45892">
                  <c:v>89.48</c:v>
                </c:pt>
                <c:pt idx="45893">
                  <c:v>92.51</c:v>
                </c:pt>
                <c:pt idx="45894">
                  <c:v>93.21</c:v>
                </c:pt>
                <c:pt idx="45895">
                  <c:v>93.82</c:v>
                </c:pt>
                <c:pt idx="45896">
                  <c:v>94.06</c:v>
                </c:pt>
                <c:pt idx="45897">
                  <c:v>93.14</c:v>
                </c:pt>
                <c:pt idx="45898">
                  <c:v>93.41</c:v>
                </c:pt>
                <c:pt idx="45899">
                  <c:v>93.71</c:v>
                </c:pt>
                <c:pt idx="45900">
                  <c:v>94.33</c:v>
                </c:pt>
                <c:pt idx="45901">
                  <c:v>94.88</c:v>
                </c:pt>
                <c:pt idx="45902">
                  <c:v>101.04</c:v>
                </c:pt>
                <c:pt idx="45903">
                  <c:v>113.36</c:v>
                </c:pt>
                <c:pt idx="45904">
                  <c:v>113.89</c:v>
                </c:pt>
                <c:pt idx="45905">
                  <c:v>111.61</c:v>
                </c:pt>
                <c:pt idx="45906">
                  <c:v>113.44</c:v>
                </c:pt>
                <c:pt idx="45907">
                  <c:v>108.37</c:v>
                </c:pt>
                <c:pt idx="45908">
                  <c:v>110.51</c:v>
                </c:pt>
                <c:pt idx="45909">
                  <c:v>111.14</c:v>
                </c:pt>
                <c:pt idx="45910">
                  <c:v>109.57</c:v>
                </c:pt>
                <c:pt idx="45911">
                  <c:v>102.65</c:v>
                </c:pt>
                <c:pt idx="45912">
                  <c:v>108.5</c:v>
                </c:pt>
                <c:pt idx="45913">
                  <c:v>105.03</c:v>
                </c:pt>
                <c:pt idx="45914">
                  <c:v>85.84</c:v>
                </c:pt>
                <c:pt idx="45915">
                  <c:v>82.46</c:v>
                </c:pt>
                <c:pt idx="45916">
                  <c:v>87.32</c:v>
                </c:pt>
                <c:pt idx="45917">
                  <c:v>101.9</c:v>
                </c:pt>
                <c:pt idx="45918">
                  <c:v>104.79</c:v>
                </c:pt>
                <c:pt idx="45919">
                  <c:v>106.44</c:v>
                </c:pt>
                <c:pt idx="45920">
                  <c:v>106.83</c:v>
                </c:pt>
                <c:pt idx="45921">
                  <c:v>105.81</c:v>
                </c:pt>
                <c:pt idx="45922">
                  <c:v>106.87</c:v>
                </c:pt>
                <c:pt idx="45923">
                  <c:v>106.42</c:v>
                </c:pt>
                <c:pt idx="45924">
                  <c:v>107.56</c:v>
                </c:pt>
                <c:pt idx="45925">
                  <c:v>107.84</c:v>
                </c:pt>
                <c:pt idx="45926">
                  <c:v>111.69</c:v>
                </c:pt>
                <c:pt idx="45927">
                  <c:v>113.46</c:v>
                </c:pt>
                <c:pt idx="45928">
                  <c:v>115.34</c:v>
                </c:pt>
                <c:pt idx="45929">
                  <c:v>117.45</c:v>
                </c:pt>
                <c:pt idx="45930">
                  <c:v>115.01</c:v>
                </c:pt>
                <c:pt idx="45931">
                  <c:v>114.24</c:v>
                </c:pt>
                <c:pt idx="45932">
                  <c:v>113.52</c:v>
                </c:pt>
                <c:pt idx="45933">
                  <c:v>114.79</c:v>
                </c:pt>
                <c:pt idx="45934">
                  <c:v>115.89</c:v>
                </c:pt>
                <c:pt idx="45935">
                  <c:v>105.56</c:v>
                </c:pt>
                <c:pt idx="45936">
                  <c:v>101.55</c:v>
                </c:pt>
                <c:pt idx="45937">
                  <c:v>112.65</c:v>
                </c:pt>
                <c:pt idx="45938">
                  <c:v>113.91</c:v>
                </c:pt>
                <c:pt idx="45939">
                  <c:v>112.73</c:v>
                </c:pt>
                <c:pt idx="45940">
                  <c:v>113.26</c:v>
                </c:pt>
                <c:pt idx="45941">
                  <c:v>113.79</c:v>
                </c:pt>
                <c:pt idx="45942">
                  <c:v>114.44</c:v>
                </c:pt>
                <c:pt idx="45943">
                  <c:v>116.23</c:v>
                </c:pt>
                <c:pt idx="45944">
                  <c:v>116.5</c:v>
                </c:pt>
                <c:pt idx="45945">
                  <c:v>115.87</c:v>
                </c:pt>
                <c:pt idx="45946">
                  <c:v>117.09</c:v>
                </c:pt>
                <c:pt idx="45947">
                  <c:v>116.27</c:v>
                </c:pt>
                <c:pt idx="45948">
                  <c:v>116.92</c:v>
                </c:pt>
                <c:pt idx="45949">
                  <c:v>117.7</c:v>
                </c:pt>
                <c:pt idx="45950">
                  <c:v>118.78</c:v>
                </c:pt>
                <c:pt idx="45951">
                  <c:v>116.37</c:v>
                </c:pt>
                <c:pt idx="45952">
                  <c:v>110.51</c:v>
                </c:pt>
                <c:pt idx="45953">
                  <c:v>94.61</c:v>
                </c:pt>
                <c:pt idx="45954">
                  <c:v>105.83</c:v>
                </c:pt>
                <c:pt idx="45955">
                  <c:v>107.5</c:v>
                </c:pt>
                <c:pt idx="45956">
                  <c:v>102.2</c:v>
                </c:pt>
                <c:pt idx="45957">
                  <c:v>106.5</c:v>
                </c:pt>
                <c:pt idx="45958">
                  <c:v>107.05</c:v>
                </c:pt>
                <c:pt idx="45959">
                  <c:v>107.5</c:v>
                </c:pt>
                <c:pt idx="45960">
                  <c:v>98.46</c:v>
                </c:pt>
                <c:pt idx="45961">
                  <c:v>104.87</c:v>
                </c:pt>
                <c:pt idx="45962">
                  <c:v>105.73</c:v>
                </c:pt>
                <c:pt idx="45963">
                  <c:v>106.34</c:v>
                </c:pt>
                <c:pt idx="45964">
                  <c:v>106.85</c:v>
                </c:pt>
                <c:pt idx="45965">
                  <c:v>112.02</c:v>
                </c:pt>
                <c:pt idx="45966">
                  <c:v>103.39</c:v>
                </c:pt>
                <c:pt idx="45967">
                  <c:v>104.32</c:v>
                </c:pt>
                <c:pt idx="45968">
                  <c:v>133.05000000000001</c:v>
                </c:pt>
                <c:pt idx="45969">
                  <c:v>106.15</c:v>
                </c:pt>
                <c:pt idx="45970">
                  <c:v>91.45</c:v>
                </c:pt>
                <c:pt idx="45971">
                  <c:v>86.26</c:v>
                </c:pt>
                <c:pt idx="45972">
                  <c:v>100.25</c:v>
                </c:pt>
                <c:pt idx="45973">
                  <c:v>105.95</c:v>
                </c:pt>
                <c:pt idx="45974">
                  <c:v>98.8</c:v>
                </c:pt>
                <c:pt idx="45975">
                  <c:v>82.54</c:v>
                </c:pt>
                <c:pt idx="45976">
                  <c:v>81.72</c:v>
                </c:pt>
                <c:pt idx="45977">
                  <c:v>91.09</c:v>
                </c:pt>
                <c:pt idx="45978">
                  <c:v>88.3</c:v>
                </c:pt>
                <c:pt idx="45979">
                  <c:v>87.71</c:v>
                </c:pt>
                <c:pt idx="45980">
                  <c:v>88.83</c:v>
                </c:pt>
                <c:pt idx="45981">
                  <c:v>84.43</c:v>
                </c:pt>
                <c:pt idx="45982">
                  <c:v>84.33</c:v>
                </c:pt>
                <c:pt idx="45983">
                  <c:v>85.51</c:v>
                </c:pt>
                <c:pt idx="45984">
                  <c:v>86.12</c:v>
                </c:pt>
                <c:pt idx="45985">
                  <c:v>78.849999999999994</c:v>
                </c:pt>
                <c:pt idx="45986">
                  <c:v>71.459999999999994</c:v>
                </c:pt>
                <c:pt idx="45987">
                  <c:v>71.930000000000007</c:v>
                </c:pt>
                <c:pt idx="45988">
                  <c:v>72.36</c:v>
                </c:pt>
                <c:pt idx="45989">
                  <c:v>72.89</c:v>
                </c:pt>
                <c:pt idx="45990">
                  <c:v>71.709999999999994</c:v>
                </c:pt>
                <c:pt idx="45991">
                  <c:v>50.47</c:v>
                </c:pt>
                <c:pt idx="45992">
                  <c:v>70.040000000000006</c:v>
                </c:pt>
                <c:pt idx="45993">
                  <c:v>72.11</c:v>
                </c:pt>
                <c:pt idx="45994">
                  <c:v>68.86</c:v>
                </c:pt>
                <c:pt idx="45995">
                  <c:v>68.959999999999994</c:v>
                </c:pt>
                <c:pt idx="45996">
                  <c:v>71.540000000000006</c:v>
                </c:pt>
                <c:pt idx="45997">
                  <c:v>70.650000000000006</c:v>
                </c:pt>
                <c:pt idx="45998">
                  <c:v>71.989999999999995</c:v>
                </c:pt>
                <c:pt idx="45999">
                  <c:v>78.3</c:v>
                </c:pt>
                <c:pt idx="46000">
                  <c:v>84.45</c:v>
                </c:pt>
                <c:pt idx="46001">
                  <c:v>78.12</c:v>
                </c:pt>
                <c:pt idx="46002">
                  <c:v>73.599999999999994</c:v>
                </c:pt>
                <c:pt idx="46003">
                  <c:v>73.459999999999994</c:v>
                </c:pt>
                <c:pt idx="46004">
                  <c:v>82.31</c:v>
                </c:pt>
                <c:pt idx="46005">
                  <c:v>92.76</c:v>
                </c:pt>
                <c:pt idx="46006">
                  <c:v>86.02</c:v>
                </c:pt>
                <c:pt idx="46007">
                  <c:v>91.27</c:v>
                </c:pt>
                <c:pt idx="46008">
                  <c:v>96.73</c:v>
                </c:pt>
                <c:pt idx="46009">
                  <c:v>98.07</c:v>
                </c:pt>
                <c:pt idx="46010">
                  <c:v>99.48</c:v>
                </c:pt>
                <c:pt idx="46011">
                  <c:v>100.56</c:v>
                </c:pt>
                <c:pt idx="46012">
                  <c:v>101.31</c:v>
                </c:pt>
                <c:pt idx="46013">
                  <c:v>101.63</c:v>
                </c:pt>
                <c:pt idx="46014">
                  <c:v>99.17</c:v>
                </c:pt>
                <c:pt idx="46015">
                  <c:v>89.72</c:v>
                </c:pt>
                <c:pt idx="46016">
                  <c:v>90.31</c:v>
                </c:pt>
                <c:pt idx="46017">
                  <c:v>90.54</c:v>
                </c:pt>
                <c:pt idx="46018">
                  <c:v>90.91</c:v>
                </c:pt>
                <c:pt idx="46019">
                  <c:v>89.13</c:v>
                </c:pt>
                <c:pt idx="46020">
                  <c:v>71.650000000000006</c:v>
                </c:pt>
                <c:pt idx="46021">
                  <c:v>67.84</c:v>
                </c:pt>
                <c:pt idx="46022">
                  <c:v>77.239999999999995</c:v>
                </c:pt>
                <c:pt idx="46023">
                  <c:v>89.5</c:v>
                </c:pt>
                <c:pt idx="46024">
                  <c:v>84.39</c:v>
                </c:pt>
                <c:pt idx="46025">
                  <c:v>68.180000000000007</c:v>
                </c:pt>
                <c:pt idx="46026">
                  <c:v>69.67</c:v>
                </c:pt>
                <c:pt idx="46027">
                  <c:v>71.95</c:v>
                </c:pt>
                <c:pt idx="46028">
                  <c:v>73.290000000000006</c:v>
                </c:pt>
                <c:pt idx="46029">
                  <c:v>74.31</c:v>
                </c:pt>
                <c:pt idx="46030">
                  <c:v>78.34</c:v>
                </c:pt>
                <c:pt idx="46031">
                  <c:v>80.48</c:v>
                </c:pt>
                <c:pt idx="46032">
                  <c:v>80.400000000000006</c:v>
                </c:pt>
                <c:pt idx="46033">
                  <c:v>80.89</c:v>
                </c:pt>
                <c:pt idx="46034">
                  <c:v>95.61</c:v>
                </c:pt>
                <c:pt idx="46035">
                  <c:v>104.67</c:v>
                </c:pt>
                <c:pt idx="46036">
                  <c:v>104.91</c:v>
                </c:pt>
                <c:pt idx="46037">
                  <c:v>106.93</c:v>
                </c:pt>
                <c:pt idx="46038">
                  <c:v>101.78</c:v>
                </c:pt>
                <c:pt idx="46039">
                  <c:v>100.39</c:v>
                </c:pt>
                <c:pt idx="46040">
                  <c:v>100.07</c:v>
                </c:pt>
                <c:pt idx="46041">
                  <c:v>101.76</c:v>
                </c:pt>
                <c:pt idx="46042">
                  <c:v>103.39</c:v>
                </c:pt>
                <c:pt idx="46043">
                  <c:v>104.61</c:v>
                </c:pt>
                <c:pt idx="46044">
                  <c:v>105.54</c:v>
                </c:pt>
                <c:pt idx="46045">
                  <c:v>105.85</c:v>
                </c:pt>
                <c:pt idx="46046">
                  <c:v>106.2</c:v>
                </c:pt>
                <c:pt idx="46047">
                  <c:v>106.17</c:v>
                </c:pt>
                <c:pt idx="46048">
                  <c:v>105.97</c:v>
                </c:pt>
                <c:pt idx="46049">
                  <c:v>105.16</c:v>
                </c:pt>
                <c:pt idx="46050">
                  <c:v>103.41</c:v>
                </c:pt>
                <c:pt idx="46051">
                  <c:v>101.55</c:v>
                </c:pt>
                <c:pt idx="46052">
                  <c:v>101.63</c:v>
                </c:pt>
                <c:pt idx="46053">
                  <c:v>102.61</c:v>
                </c:pt>
                <c:pt idx="46054">
                  <c:v>103.51</c:v>
                </c:pt>
                <c:pt idx="46055">
                  <c:v>103.02</c:v>
                </c:pt>
                <c:pt idx="46056">
                  <c:v>90.56</c:v>
                </c:pt>
                <c:pt idx="46057">
                  <c:v>88.01</c:v>
                </c:pt>
                <c:pt idx="46058">
                  <c:v>103.02</c:v>
                </c:pt>
                <c:pt idx="46059">
                  <c:v>101.7</c:v>
                </c:pt>
                <c:pt idx="46060">
                  <c:v>101.13</c:v>
                </c:pt>
                <c:pt idx="46061">
                  <c:v>101.88</c:v>
                </c:pt>
                <c:pt idx="46062">
                  <c:v>102.8</c:v>
                </c:pt>
                <c:pt idx="46063">
                  <c:v>104</c:v>
                </c:pt>
                <c:pt idx="46064">
                  <c:v>105.01</c:v>
                </c:pt>
                <c:pt idx="46065">
                  <c:v>94.9</c:v>
                </c:pt>
                <c:pt idx="46066">
                  <c:v>96.18</c:v>
                </c:pt>
                <c:pt idx="46067">
                  <c:v>100.17</c:v>
                </c:pt>
                <c:pt idx="46068">
                  <c:v>101.17</c:v>
                </c:pt>
                <c:pt idx="46069">
                  <c:v>101.9</c:v>
                </c:pt>
                <c:pt idx="46070">
                  <c:v>102.53</c:v>
                </c:pt>
                <c:pt idx="46071">
                  <c:v>102.45</c:v>
                </c:pt>
                <c:pt idx="46072">
                  <c:v>98.42</c:v>
                </c:pt>
                <c:pt idx="46073">
                  <c:v>98.68</c:v>
                </c:pt>
                <c:pt idx="46074">
                  <c:v>99.09</c:v>
                </c:pt>
                <c:pt idx="46075">
                  <c:v>100.27</c:v>
                </c:pt>
                <c:pt idx="46076">
                  <c:v>101</c:v>
                </c:pt>
                <c:pt idx="46077">
                  <c:v>98.48</c:v>
                </c:pt>
                <c:pt idx="46078">
                  <c:v>102.31</c:v>
                </c:pt>
                <c:pt idx="46079">
                  <c:v>102.84</c:v>
                </c:pt>
                <c:pt idx="46080">
                  <c:v>103.26</c:v>
                </c:pt>
                <c:pt idx="46081">
                  <c:v>103.71</c:v>
                </c:pt>
                <c:pt idx="46082">
                  <c:v>104.2</c:v>
                </c:pt>
                <c:pt idx="46083">
                  <c:v>104.87</c:v>
                </c:pt>
                <c:pt idx="46084">
                  <c:v>104.36</c:v>
                </c:pt>
                <c:pt idx="46085">
                  <c:v>104.24</c:v>
                </c:pt>
                <c:pt idx="46086">
                  <c:v>104.24</c:v>
                </c:pt>
                <c:pt idx="46087">
                  <c:v>92.66</c:v>
                </c:pt>
                <c:pt idx="46088">
                  <c:v>83.03</c:v>
                </c:pt>
                <c:pt idx="46089">
                  <c:v>86.53</c:v>
                </c:pt>
                <c:pt idx="46090">
                  <c:v>92.29</c:v>
                </c:pt>
                <c:pt idx="46091">
                  <c:v>97.4</c:v>
                </c:pt>
                <c:pt idx="46092">
                  <c:v>112.34</c:v>
                </c:pt>
                <c:pt idx="46093">
                  <c:v>113.34</c:v>
                </c:pt>
                <c:pt idx="46094">
                  <c:v>108.9</c:v>
                </c:pt>
                <c:pt idx="46095">
                  <c:v>109.55</c:v>
                </c:pt>
                <c:pt idx="46096">
                  <c:v>105.08</c:v>
                </c:pt>
                <c:pt idx="46097">
                  <c:v>103.28</c:v>
                </c:pt>
                <c:pt idx="46098">
                  <c:v>104.16</c:v>
                </c:pt>
                <c:pt idx="46099">
                  <c:v>105.22</c:v>
                </c:pt>
                <c:pt idx="46100">
                  <c:v>106.56</c:v>
                </c:pt>
                <c:pt idx="46101">
                  <c:v>107.8</c:v>
                </c:pt>
                <c:pt idx="46102">
                  <c:v>96.4</c:v>
                </c:pt>
                <c:pt idx="46103">
                  <c:v>95.04</c:v>
                </c:pt>
                <c:pt idx="46104">
                  <c:v>101.47</c:v>
                </c:pt>
                <c:pt idx="46105">
                  <c:v>103.73</c:v>
                </c:pt>
                <c:pt idx="46106">
                  <c:v>103.28</c:v>
                </c:pt>
                <c:pt idx="46107">
                  <c:v>106.13</c:v>
                </c:pt>
                <c:pt idx="46108">
                  <c:v>104.61</c:v>
                </c:pt>
                <c:pt idx="46109">
                  <c:v>103.49</c:v>
                </c:pt>
                <c:pt idx="46110">
                  <c:v>105.52</c:v>
                </c:pt>
                <c:pt idx="46111">
                  <c:v>107.66</c:v>
                </c:pt>
                <c:pt idx="46112">
                  <c:v>109.05</c:v>
                </c:pt>
                <c:pt idx="46113">
                  <c:v>110.27</c:v>
                </c:pt>
                <c:pt idx="46114">
                  <c:v>110.12</c:v>
                </c:pt>
                <c:pt idx="46115">
                  <c:v>106.62</c:v>
                </c:pt>
                <c:pt idx="46116">
                  <c:v>105.52</c:v>
                </c:pt>
                <c:pt idx="46117">
                  <c:v>102.94</c:v>
                </c:pt>
                <c:pt idx="46118">
                  <c:v>105.81</c:v>
                </c:pt>
                <c:pt idx="46119">
                  <c:v>113.59</c:v>
                </c:pt>
                <c:pt idx="46120">
                  <c:v>115.09</c:v>
                </c:pt>
                <c:pt idx="46121">
                  <c:v>116.31</c:v>
                </c:pt>
                <c:pt idx="46122">
                  <c:v>117.09</c:v>
                </c:pt>
                <c:pt idx="46123">
                  <c:v>112.87</c:v>
                </c:pt>
                <c:pt idx="46124">
                  <c:v>115.11</c:v>
                </c:pt>
                <c:pt idx="46125">
                  <c:v>114.09</c:v>
                </c:pt>
                <c:pt idx="46126">
                  <c:v>117.39</c:v>
                </c:pt>
                <c:pt idx="46127">
                  <c:v>119.1</c:v>
                </c:pt>
                <c:pt idx="46128">
                  <c:v>120.53</c:v>
                </c:pt>
                <c:pt idx="46129">
                  <c:v>116.35</c:v>
                </c:pt>
                <c:pt idx="46130">
                  <c:v>117.03</c:v>
                </c:pt>
                <c:pt idx="46131">
                  <c:v>111.1</c:v>
                </c:pt>
                <c:pt idx="46132">
                  <c:v>106.2</c:v>
                </c:pt>
                <c:pt idx="46133">
                  <c:v>104.87</c:v>
                </c:pt>
                <c:pt idx="46134">
                  <c:v>100.49</c:v>
                </c:pt>
                <c:pt idx="46135">
                  <c:v>100.76</c:v>
                </c:pt>
                <c:pt idx="46136">
                  <c:v>100.74</c:v>
                </c:pt>
                <c:pt idx="46137">
                  <c:v>100.82</c:v>
                </c:pt>
                <c:pt idx="46138">
                  <c:v>89.83</c:v>
                </c:pt>
                <c:pt idx="46139">
                  <c:v>90.17</c:v>
                </c:pt>
                <c:pt idx="46140">
                  <c:v>98.95</c:v>
                </c:pt>
                <c:pt idx="46141">
                  <c:v>104.1</c:v>
                </c:pt>
                <c:pt idx="46142">
                  <c:v>104.69</c:v>
                </c:pt>
                <c:pt idx="46143">
                  <c:v>103.98</c:v>
                </c:pt>
                <c:pt idx="46144">
                  <c:v>104.16</c:v>
                </c:pt>
                <c:pt idx="46145">
                  <c:v>104.75</c:v>
                </c:pt>
                <c:pt idx="46146">
                  <c:v>105.95</c:v>
                </c:pt>
                <c:pt idx="46147">
                  <c:v>107.11</c:v>
                </c:pt>
                <c:pt idx="46148">
                  <c:v>108.13</c:v>
                </c:pt>
                <c:pt idx="46149">
                  <c:v>108.82</c:v>
                </c:pt>
                <c:pt idx="46150">
                  <c:v>109.66</c:v>
                </c:pt>
                <c:pt idx="46151">
                  <c:v>110.69</c:v>
                </c:pt>
                <c:pt idx="46152">
                  <c:v>111.24</c:v>
                </c:pt>
                <c:pt idx="46153">
                  <c:v>108.8</c:v>
                </c:pt>
                <c:pt idx="46154">
                  <c:v>110.61</c:v>
                </c:pt>
                <c:pt idx="46155">
                  <c:v>110.9</c:v>
                </c:pt>
                <c:pt idx="46156">
                  <c:v>112.32</c:v>
                </c:pt>
                <c:pt idx="46157">
                  <c:v>115.01</c:v>
                </c:pt>
                <c:pt idx="46158">
                  <c:v>118.04</c:v>
                </c:pt>
                <c:pt idx="46159">
                  <c:v>118.02</c:v>
                </c:pt>
                <c:pt idx="46160">
                  <c:v>121.02</c:v>
                </c:pt>
                <c:pt idx="46161">
                  <c:v>124.21</c:v>
                </c:pt>
                <c:pt idx="46162">
                  <c:v>119.45</c:v>
                </c:pt>
                <c:pt idx="46163">
                  <c:v>115.28</c:v>
                </c:pt>
                <c:pt idx="46164">
                  <c:v>118.92</c:v>
                </c:pt>
                <c:pt idx="46165">
                  <c:v>120.65</c:v>
                </c:pt>
                <c:pt idx="46166">
                  <c:v>121.3</c:v>
                </c:pt>
                <c:pt idx="46167">
                  <c:v>121.81</c:v>
                </c:pt>
                <c:pt idx="46168">
                  <c:v>97.18</c:v>
                </c:pt>
                <c:pt idx="46169">
                  <c:v>93.53</c:v>
                </c:pt>
                <c:pt idx="46170">
                  <c:v>104.63</c:v>
                </c:pt>
                <c:pt idx="46171">
                  <c:v>105.83</c:v>
                </c:pt>
                <c:pt idx="46172">
                  <c:v>103.83</c:v>
                </c:pt>
                <c:pt idx="46173">
                  <c:v>98.28</c:v>
                </c:pt>
                <c:pt idx="46174">
                  <c:v>99.58</c:v>
                </c:pt>
                <c:pt idx="46175">
                  <c:v>101.23</c:v>
                </c:pt>
                <c:pt idx="46176">
                  <c:v>102.33</c:v>
                </c:pt>
                <c:pt idx="46177">
                  <c:v>104.04</c:v>
                </c:pt>
                <c:pt idx="46178">
                  <c:v>105.67</c:v>
                </c:pt>
                <c:pt idx="46179">
                  <c:v>106.85</c:v>
                </c:pt>
                <c:pt idx="46180">
                  <c:v>107.72</c:v>
                </c:pt>
                <c:pt idx="46181">
                  <c:v>97.58</c:v>
                </c:pt>
                <c:pt idx="46182">
                  <c:v>88.95</c:v>
                </c:pt>
                <c:pt idx="46183">
                  <c:v>89.91</c:v>
                </c:pt>
                <c:pt idx="46184">
                  <c:v>98.3</c:v>
                </c:pt>
                <c:pt idx="46185">
                  <c:v>99.74</c:v>
                </c:pt>
                <c:pt idx="46186">
                  <c:v>99.86</c:v>
                </c:pt>
                <c:pt idx="46187">
                  <c:v>96.44</c:v>
                </c:pt>
                <c:pt idx="46188">
                  <c:v>116.35</c:v>
                </c:pt>
                <c:pt idx="46189">
                  <c:v>109.51</c:v>
                </c:pt>
                <c:pt idx="46190">
                  <c:v>110.14</c:v>
                </c:pt>
                <c:pt idx="46191">
                  <c:v>109.15</c:v>
                </c:pt>
                <c:pt idx="46192">
                  <c:v>110.96</c:v>
                </c:pt>
                <c:pt idx="46193">
                  <c:v>108.56</c:v>
                </c:pt>
                <c:pt idx="46194">
                  <c:v>106.09</c:v>
                </c:pt>
                <c:pt idx="46195">
                  <c:v>106.62</c:v>
                </c:pt>
                <c:pt idx="46196">
                  <c:v>104.16</c:v>
                </c:pt>
                <c:pt idx="46197">
                  <c:v>104.61</c:v>
                </c:pt>
                <c:pt idx="46198">
                  <c:v>100.86</c:v>
                </c:pt>
                <c:pt idx="46199">
                  <c:v>100.31</c:v>
                </c:pt>
                <c:pt idx="46200">
                  <c:v>100.23</c:v>
                </c:pt>
                <c:pt idx="46201">
                  <c:v>100.43</c:v>
                </c:pt>
                <c:pt idx="46202">
                  <c:v>100.84</c:v>
                </c:pt>
                <c:pt idx="46203">
                  <c:v>81.459999999999994</c:v>
                </c:pt>
                <c:pt idx="46204">
                  <c:v>80.83</c:v>
                </c:pt>
                <c:pt idx="46205">
                  <c:v>81.19</c:v>
                </c:pt>
                <c:pt idx="46206">
                  <c:v>91.23</c:v>
                </c:pt>
                <c:pt idx="46207">
                  <c:v>96.06</c:v>
                </c:pt>
                <c:pt idx="46208">
                  <c:v>96.63</c:v>
                </c:pt>
                <c:pt idx="46209">
                  <c:v>98.52</c:v>
                </c:pt>
                <c:pt idx="46210">
                  <c:v>100.05</c:v>
                </c:pt>
                <c:pt idx="46211">
                  <c:v>101.66</c:v>
                </c:pt>
                <c:pt idx="46212">
                  <c:v>101.72</c:v>
                </c:pt>
                <c:pt idx="46213">
                  <c:v>102.69</c:v>
                </c:pt>
                <c:pt idx="46214">
                  <c:v>105.5</c:v>
                </c:pt>
                <c:pt idx="46215">
                  <c:v>105.5</c:v>
                </c:pt>
                <c:pt idx="46216">
                  <c:v>105.63</c:v>
                </c:pt>
                <c:pt idx="46217">
                  <c:v>106.05</c:v>
                </c:pt>
                <c:pt idx="46218">
                  <c:v>104.99</c:v>
                </c:pt>
                <c:pt idx="46219">
                  <c:v>102.16</c:v>
                </c:pt>
                <c:pt idx="46220">
                  <c:v>101.53</c:v>
                </c:pt>
                <c:pt idx="46221">
                  <c:v>101.88</c:v>
                </c:pt>
                <c:pt idx="46222">
                  <c:v>102.41</c:v>
                </c:pt>
                <c:pt idx="46223">
                  <c:v>103.04</c:v>
                </c:pt>
                <c:pt idx="46224">
                  <c:v>103.32</c:v>
                </c:pt>
                <c:pt idx="46225">
                  <c:v>103.65</c:v>
                </c:pt>
                <c:pt idx="46226">
                  <c:v>103.87</c:v>
                </c:pt>
                <c:pt idx="46227">
                  <c:v>98.17</c:v>
                </c:pt>
                <c:pt idx="46228">
                  <c:v>92.7</c:v>
                </c:pt>
                <c:pt idx="46229">
                  <c:v>75.290000000000006</c:v>
                </c:pt>
                <c:pt idx="46230">
                  <c:v>95.61</c:v>
                </c:pt>
                <c:pt idx="46231">
                  <c:v>97.18</c:v>
                </c:pt>
                <c:pt idx="46232">
                  <c:v>96.79</c:v>
                </c:pt>
                <c:pt idx="46233">
                  <c:v>98.3</c:v>
                </c:pt>
                <c:pt idx="46234">
                  <c:v>100.39</c:v>
                </c:pt>
                <c:pt idx="46235">
                  <c:v>101.8</c:v>
                </c:pt>
                <c:pt idx="46236">
                  <c:v>103.2</c:v>
                </c:pt>
                <c:pt idx="46237">
                  <c:v>104.65</c:v>
                </c:pt>
                <c:pt idx="46238">
                  <c:v>105.4</c:v>
                </c:pt>
                <c:pt idx="46239">
                  <c:v>106.64</c:v>
                </c:pt>
                <c:pt idx="46240">
                  <c:v>107.4</c:v>
                </c:pt>
                <c:pt idx="46241">
                  <c:v>108.17</c:v>
                </c:pt>
                <c:pt idx="46242">
                  <c:v>109.03</c:v>
                </c:pt>
                <c:pt idx="46243">
                  <c:v>110.33</c:v>
                </c:pt>
                <c:pt idx="46244">
                  <c:v>109.82</c:v>
                </c:pt>
                <c:pt idx="46245">
                  <c:v>114.2</c:v>
                </c:pt>
                <c:pt idx="46246">
                  <c:v>116.21</c:v>
                </c:pt>
                <c:pt idx="46247">
                  <c:v>117.43</c:v>
                </c:pt>
                <c:pt idx="46248">
                  <c:v>102.71</c:v>
                </c:pt>
                <c:pt idx="46249">
                  <c:v>109.27</c:v>
                </c:pt>
                <c:pt idx="46250">
                  <c:v>114.03</c:v>
                </c:pt>
                <c:pt idx="46251">
                  <c:v>120.63</c:v>
                </c:pt>
                <c:pt idx="46252">
                  <c:v>105.22</c:v>
                </c:pt>
                <c:pt idx="46253">
                  <c:v>110.63</c:v>
                </c:pt>
                <c:pt idx="46254">
                  <c:v>110.27</c:v>
                </c:pt>
                <c:pt idx="46255">
                  <c:v>107.7</c:v>
                </c:pt>
                <c:pt idx="46256">
                  <c:v>103.28</c:v>
                </c:pt>
                <c:pt idx="46257">
                  <c:v>102.8</c:v>
                </c:pt>
                <c:pt idx="46258">
                  <c:v>103.26</c:v>
                </c:pt>
                <c:pt idx="46259">
                  <c:v>104.04</c:v>
                </c:pt>
                <c:pt idx="46260">
                  <c:v>100.66</c:v>
                </c:pt>
                <c:pt idx="46261">
                  <c:v>96.57</c:v>
                </c:pt>
                <c:pt idx="46262">
                  <c:v>105.12</c:v>
                </c:pt>
                <c:pt idx="46263">
                  <c:v>106.46</c:v>
                </c:pt>
                <c:pt idx="46264">
                  <c:v>107.21</c:v>
                </c:pt>
                <c:pt idx="46265">
                  <c:v>107.82</c:v>
                </c:pt>
                <c:pt idx="46266">
                  <c:v>108.46</c:v>
                </c:pt>
                <c:pt idx="46267">
                  <c:v>109.41</c:v>
                </c:pt>
                <c:pt idx="46268">
                  <c:v>110.25</c:v>
                </c:pt>
                <c:pt idx="46269">
                  <c:v>104.1</c:v>
                </c:pt>
                <c:pt idx="46270">
                  <c:v>109.09</c:v>
                </c:pt>
                <c:pt idx="46271">
                  <c:v>109.03</c:v>
                </c:pt>
                <c:pt idx="46272">
                  <c:v>109.57</c:v>
                </c:pt>
                <c:pt idx="46273">
                  <c:v>108.8</c:v>
                </c:pt>
                <c:pt idx="46274">
                  <c:v>113.12</c:v>
                </c:pt>
                <c:pt idx="46275">
                  <c:v>114.95</c:v>
                </c:pt>
                <c:pt idx="46276">
                  <c:v>116.64</c:v>
                </c:pt>
                <c:pt idx="46277">
                  <c:v>118.25</c:v>
                </c:pt>
                <c:pt idx="46278">
                  <c:v>120.1</c:v>
                </c:pt>
                <c:pt idx="46279">
                  <c:v>121.04</c:v>
                </c:pt>
                <c:pt idx="46280">
                  <c:v>116.09</c:v>
                </c:pt>
                <c:pt idx="46281">
                  <c:v>112.04</c:v>
                </c:pt>
                <c:pt idx="46282">
                  <c:v>104.71</c:v>
                </c:pt>
                <c:pt idx="46283">
                  <c:v>109.37</c:v>
                </c:pt>
                <c:pt idx="46284">
                  <c:v>109.88</c:v>
                </c:pt>
                <c:pt idx="46285">
                  <c:v>109.27</c:v>
                </c:pt>
                <c:pt idx="46286">
                  <c:v>102.08</c:v>
                </c:pt>
                <c:pt idx="46287">
                  <c:v>95.85</c:v>
                </c:pt>
                <c:pt idx="46288">
                  <c:v>103.65</c:v>
                </c:pt>
                <c:pt idx="46289">
                  <c:v>100.78</c:v>
                </c:pt>
                <c:pt idx="46290">
                  <c:v>104.14</c:v>
                </c:pt>
                <c:pt idx="46291">
                  <c:v>100.76</c:v>
                </c:pt>
                <c:pt idx="46292">
                  <c:v>103.02</c:v>
                </c:pt>
                <c:pt idx="46293">
                  <c:v>104.06</c:v>
                </c:pt>
                <c:pt idx="46294">
                  <c:v>98.76</c:v>
                </c:pt>
                <c:pt idx="46295">
                  <c:v>97.89</c:v>
                </c:pt>
                <c:pt idx="46296">
                  <c:v>98.6</c:v>
                </c:pt>
                <c:pt idx="46297">
                  <c:v>99.19</c:v>
                </c:pt>
                <c:pt idx="46298">
                  <c:v>81.34</c:v>
                </c:pt>
                <c:pt idx="46299">
                  <c:v>81.11</c:v>
                </c:pt>
                <c:pt idx="46300">
                  <c:v>85.41</c:v>
                </c:pt>
                <c:pt idx="46301">
                  <c:v>92.31</c:v>
                </c:pt>
                <c:pt idx="46302">
                  <c:v>89.79</c:v>
                </c:pt>
                <c:pt idx="46303">
                  <c:v>98.03</c:v>
                </c:pt>
                <c:pt idx="46304">
                  <c:v>106.68</c:v>
                </c:pt>
                <c:pt idx="46305">
                  <c:v>109.03</c:v>
                </c:pt>
                <c:pt idx="46306">
                  <c:v>91.86</c:v>
                </c:pt>
                <c:pt idx="46307">
                  <c:v>100.86</c:v>
                </c:pt>
                <c:pt idx="46308">
                  <c:v>101.53</c:v>
                </c:pt>
                <c:pt idx="46309">
                  <c:v>104.65</c:v>
                </c:pt>
                <c:pt idx="46310">
                  <c:v>104.73</c:v>
                </c:pt>
                <c:pt idx="46311">
                  <c:v>105.08</c:v>
                </c:pt>
                <c:pt idx="46312">
                  <c:v>102.77</c:v>
                </c:pt>
                <c:pt idx="46313">
                  <c:v>96.02</c:v>
                </c:pt>
                <c:pt idx="46314">
                  <c:v>110.55</c:v>
                </c:pt>
                <c:pt idx="46315">
                  <c:v>115.01</c:v>
                </c:pt>
                <c:pt idx="46316">
                  <c:v>110.21</c:v>
                </c:pt>
                <c:pt idx="46317">
                  <c:v>103.98</c:v>
                </c:pt>
                <c:pt idx="46318">
                  <c:v>103.41</c:v>
                </c:pt>
                <c:pt idx="46319">
                  <c:v>103.98</c:v>
                </c:pt>
                <c:pt idx="46320">
                  <c:v>100.31</c:v>
                </c:pt>
                <c:pt idx="46321">
                  <c:v>96.48</c:v>
                </c:pt>
                <c:pt idx="46322">
                  <c:v>97.24</c:v>
                </c:pt>
                <c:pt idx="46323">
                  <c:v>98.03</c:v>
                </c:pt>
                <c:pt idx="46324">
                  <c:v>96.5</c:v>
                </c:pt>
                <c:pt idx="46325">
                  <c:v>97.3</c:v>
                </c:pt>
                <c:pt idx="46326">
                  <c:v>99.72</c:v>
                </c:pt>
                <c:pt idx="46327">
                  <c:v>108.25</c:v>
                </c:pt>
                <c:pt idx="46328">
                  <c:v>111.75</c:v>
                </c:pt>
                <c:pt idx="46329">
                  <c:v>113.99</c:v>
                </c:pt>
                <c:pt idx="46330">
                  <c:v>99.5</c:v>
                </c:pt>
                <c:pt idx="46331">
                  <c:v>96.34</c:v>
                </c:pt>
                <c:pt idx="46332">
                  <c:v>103.32</c:v>
                </c:pt>
                <c:pt idx="46333">
                  <c:v>95.83</c:v>
                </c:pt>
                <c:pt idx="46334">
                  <c:v>98.07</c:v>
                </c:pt>
                <c:pt idx="46335">
                  <c:v>89.5</c:v>
                </c:pt>
                <c:pt idx="46336">
                  <c:v>97.26</c:v>
                </c:pt>
                <c:pt idx="46337">
                  <c:v>96.63</c:v>
                </c:pt>
                <c:pt idx="46338">
                  <c:v>91.98</c:v>
                </c:pt>
                <c:pt idx="46339">
                  <c:v>89.38</c:v>
                </c:pt>
                <c:pt idx="46340">
                  <c:v>85.94</c:v>
                </c:pt>
                <c:pt idx="46341">
                  <c:v>90.74</c:v>
                </c:pt>
                <c:pt idx="46342">
                  <c:v>94.47</c:v>
                </c:pt>
                <c:pt idx="46343">
                  <c:v>92.64</c:v>
                </c:pt>
                <c:pt idx="46344">
                  <c:v>94.08</c:v>
                </c:pt>
                <c:pt idx="46345">
                  <c:v>95</c:v>
                </c:pt>
                <c:pt idx="46346">
                  <c:v>92.57</c:v>
                </c:pt>
                <c:pt idx="46347">
                  <c:v>93.41</c:v>
                </c:pt>
                <c:pt idx="46348">
                  <c:v>94.22</c:v>
                </c:pt>
                <c:pt idx="46349">
                  <c:v>93.61</c:v>
                </c:pt>
                <c:pt idx="46350">
                  <c:v>90.36</c:v>
                </c:pt>
                <c:pt idx="46351">
                  <c:v>90.17</c:v>
                </c:pt>
                <c:pt idx="46352">
                  <c:v>90.62</c:v>
                </c:pt>
                <c:pt idx="46353">
                  <c:v>91.58</c:v>
                </c:pt>
                <c:pt idx="46354">
                  <c:v>92.39</c:v>
                </c:pt>
                <c:pt idx="46355">
                  <c:v>93.39</c:v>
                </c:pt>
                <c:pt idx="46356">
                  <c:v>94.63</c:v>
                </c:pt>
                <c:pt idx="46357">
                  <c:v>91.17</c:v>
                </c:pt>
                <c:pt idx="46358">
                  <c:v>93.14</c:v>
                </c:pt>
                <c:pt idx="46359">
                  <c:v>95.51</c:v>
                </c:pt>
                <c:pt idx="46360">
                  <c:v>97.18</c:v>
                </c:pt>
                <c:pt idx="46361">
                  <c:v>97.52</c:v>
                </c:pt>
                <c:pt idx="46362">
                  <c:v>93</c:v>
                </c:pt>
                <c:pt idx="46363">
                  <c:v>93.21</c:v>
                </c:pt>
                <c:pt idx="46364">
                  <c:v>93.98</c:v>
                </c:pt>
                <c:pt idx="46365">
                  <c:v>94.88</c:v>
                </c:pt>
                <c:pt idx="46366">
                  <c:v>94.77</c:v>
                </c:pt>
                <c:pt idx="46367">
                  <c:v>98.78</c:v>
                </c:pt>
                <c:pt idx="46368">
                  <c:v>100.58</c:v>
                </c:pt>
                <c:pt idx="46369">
                  <c:v>101.94</c:v>
                </c:pt>
                <c:pt idx="46370">
                  <c:v>102.96</c:v>
                </c:pt>
                <c:pt idx="46371">
                  <c:v>103.85</c:v>
                </c:pt>
                <c:pt idx="46372">
                  <c:v>105.26</c:v>
                </c:pt>
                <c:pt idx="46373">
                  <c:v>113.59</c:v>
                </c:pt>
                <c:pt idx="46374">
                  <c:v>113.73</c:v>
                </c:pt>
                <c:pt idx="46375">
                  <c:v>106.72</c:v>
                </c:pt>
                <c:pt idx="46376">
                  <c:v>104.4</c:v>
                </c:pt>
                <c:pt idx="46377">
                  <c:v>106.48</c:v>
                </c:pt>
                <c:pt idx="46378">
                  <c:v>109.13</c:v>
                </c:pt>
                <c:pt idx="46379">
                  <c:v>109.13</c:v>
                </c:pt>
                <c:pt idx="46380">
                  <c:v>108.66</c:v>
                </c:pt>
                <c:pt idx="46381">
                  <c:v>109.47</c:v>
                </c:pt>
                <c:pt idx="46382">
                  <c:v>110.33</c:v>
                </c:pt>
                <c:pt idx="46383">
                  <c:v>111.18</c:v>
                </c:pt>
                <c:pt idx="46384">
                  <c:v>94</c:v>
                </c:pt>
                <c:pt idx="46385">
                  <c:v>87.75</c:v>
                </c:pt>
                <c:pt idx="46386">
                  <c:v>95.93</c:v>
                </c:pt>
                <c:pt idx="46387">
                  <c:v>97.4</c:v>
                </c:pt>
                <c:pt idx="46388">
                  <c:v>97.52</c:v>
                </c:pt>
                <c:pt idx="46389">
                  <c:v>92.53</c:v>
                </c:pt>
                <c:pt idx="46390">
                  <c:v>92.25</c:v>
                </c:pt>
                <c:pt idx="46391">
                  <c:v>97.68</c:v>
                </c:pt>
                <c:pt idx="46392">
                  <c:v>98.46</c:v>
                </c:pt>
                <c:pt idx="46393">
                  <c:v>98.87</c:v>
                </c:pt>
                <c:pt idx="46394">
                  <c:v>100.45</c:v>
                </c:pt>
                <c:pt idx="46395">
                  <c:v>98.5</c:v>
                </c:pt>
                <c:pt idx="46396">
                  <c:v>93.25</c:v>
                </c:pt>
                <c:pt idx="46397">
                  <c:v>105.85</c:v>
                </c:pt>
                <c:pt idx="46398">
                  <c:v>105.69</c:v>
                </c:pt>
                <c:pt idx="46399">
                  <c:v>93.84</c:v>
                </c:pt>
                <c:pt idx="46400">
                  <c:v>93.55</c:v>
                </c:pt>
                <c:pt idx="46401">
                  <c:v>94.69</c:v>
                </c:pt>
                <c:pt idx="46402">
                  <c:v>95.53</c:v>
                </c:pt>
                <c:pt idx="46403">
                  <c:v>96.22</c:v>
                </c:pt>
                <c:pt idx="46404">
                  <c:v>96.87</c:v>
                </c:pt>
                <c:pt idx="46405">
                  <c:v>97.18</c:v>
                </c:pt>
                <c:pt idx="46406">
                  <c:v>97.5</c:v>
                </c:pt>
                <c:pt idx="46407">
                  <c:v>97.48</c:v>
                </c:pt>
                <c:pt idx="46408">
                  <c:v>94.1</c:v>
                </c:pt>
                <c:pt idx="46409">
                  <c:v>92.29</c:v>
                </c:pt>
                <c:pt idx="46410">
                  <c:v>92.76</c:v>
                </c:pt>
                <c:pt idx="46411">
                  <c:v>91.92</c:v>
                </c:pt>
                <c:pt idx="46412">
                  <c:v>91.13</c:v>
                </c:pt>
                <c:pt idx="46413">
                  <c:v>91.8</c:v>
                </c:pt>
                <c:pt idx="46414">
                  <c:v>92.51</c:v>
                </c:pt>
                <c:pt idx="46415">
                  <c:v>92.39</c:v>
                </c:pt>
                <c:pt idx="46416">
                  <c:v>80.22</c:v>
                </c:pt>
                <c:pt idx="46417">
                  <c:v>80.11</c:v>
                </c:pt>
                <c:pt idx="46418">
                  <c:v>80.28</c:v>
                </c:pt>
                <c:pt idx="46419">
                  <c:v>105.1</c:v>
                </c:pt>
                <c:pt idx="46420">
                  <c:v>98.01</c:v>
                </c:pt>
                <c:pt idx="46421">
                  <c:v>96.32</c:v>
                </c:pt>
                <c:pt idx="46422">
                  <c:v>95.12</c:v>
                </c:pt>
                <c:pt idx="46423">
                  <c:v>94.88</c:v>
                </c:pt>
                <c:pt idx="46424">
                  <c:v>89.13</c:v>
                </c:pt>
                <c:pt idx="46425">
                  <c:v>94.47</c:v>
                </c:pt>
                <c:pt idx="46426">
                  <c:v>96.04</c:v>
                </c:pt>
                <c:pt idx="46427">
                  <c:v>90.25</c:v>
                </c:pt>
                <c:pt idx="46428">
                  <c:v>93.59</c:v>
                </c:pt>
                <c:pt idx="46429">
                  <c:v>93.67</c:v>
                </c:pt>
                <c:pt idx="46430">
                  <c:v>89.03</c:v>
                </c:pt>
                <c:pt idx="46431">
                  <c:v>82.66</c:v>
                </c:pt>
                <c:pt idx="46432">
                  <c:v>93.71</c:v>
                </c:pt>
                <c:pt idx="46433">
                  <c:v>98.87</c:v>
                </c:pt>
                <c:pt idx="46434">
                  <c:v>99.74</c:v>
                </c:pt>
                <c:pt idx="46435">
                  <c:v>101.13</c:v>
                </c:pt>
                <c:pt idx="46436">
                  <c:v>104.22</c:v>
                </c:pt>
                <c:pt idx="46437">
                  <c:v>104.87</c:v>
                </c:pt>
                <c:pt idx="46438">
                  <c:v>104.18</c:v>
                </c:pt>
                <c:pt idx="46439">
                  <c:v>110.02</c:v>
                </c:pt>
                <c:pt idx="46440">
                  <c:v>113.81</c:v>
                </c:pt>
                <c:pt idx="46441">
                  <c:v>116.54</c:v>
                </c:pt>
                <c:pt idx="46442">
                  <c:v>118.09</c:v>
                </c:pt>
                <c:pt idx="46443">
                  <c:v>119.41</c:v>
                </c:pt>
                <c:pt idx="46444">
                  <c:v>120.75</c:v>
                </c:pt>
                <c:pt idx="46445">
                  <c:v>122.14</c:v>
                </c:pt>
                <c:pt idx="46446">
                  <c:v>123.58</c:v>
                </c:pt>
                <c:pt idx="46447">
                  <c:v>124.7</c:v>
                </c:pt>
                <c:pt idx="46448">
                  <c:v>125.62</c:v>
                </c:pt>
                <c:pt idx="46449">
                  <c:v>117.7</c:v>
                </c:pt>
                <c:pt idx="46450">
                  <c:v>115.56</c:v>
                </c:pt>
                <c:pt idx="46451">
                  <c:v>117.03</c:v>
                </c:pt>
                <c:pt idx="46452">
                  <c:v>117.43</c:v>
                </c:pt>
                <c:pt idx="46453">
                  <c:v>115.13</c:v>
                </c:pt>
                <c:pt idx="46454">
                  <c:v>111.08</c:v>
                </c:pt>
                <c:pt idx="46455">
                  <c:v>113.77</c:v>
                </c:pt>
                <c:pt idx="46456">
                  <c:v>113</c:v>
                </c:pt>
                <c:pt idx="46457">
                  <c:v>113.34</c:v>
                </c:pt>
                <c:pt idx="46458">
                  <c:v>110.92</c:v>
                </c:pt>
                <c:pt idx="46459">
                  <c:v>106.79</c:v>
                </c:pt>
                <c:pt idx="46460">
                  <c:v>107.48</c:v>
                </c:pt>
                <c:pt idx="46461">
                  <c:v>104.12</c:v>
                </c:pt>
                <c:pt idx="46462">
                  <c:v>106.72</c:v>
                </c:pt>
                <c:pt idx="46463">
                  <c:v>106.26</c:v>
                </c:pt>
                <c:pt idx="46464">
                  <c:v>106.99</c:v>
                </c:pt>
                <c:pt idx="46465">
                  <c:v>107.72</c:v>
                </c:pt>
                <c:pt idx="46466">
                  <c:v>108.52</c:v>
                </c:pt>
                <c:pt idx="46467">
                  <c:v>90.48</c:v>
                </c:pt>
                <c:pt idx="46468">
                  <c:v>86.98</c:v>
                </c:pt>
                <c:pt idx="46469">
                  <c:v>98.66</c:v>
                </c:pt>
                <c:pt idx="46470">
                  <c:v>111.49</c:v>
                </c:pt>
                <c:pt idx="46471">
                  <c:v>118.15</c:v>
                </c:pt>
                <c:pt idx="46472">
                  <c:v>115.76</c:v>
                </c:pt>
                <c:pt idx="46473">
                  <c:v>103.06</c:v>
                </c:pt>
                <c:pt idx="46474">
                  <c:v>111.96</c:v>
                </c:pt>
                <c:pt idx="46475">
                  <c:v>114.83</c:v>
                </c:pt>
                <c:pt idx="46476">
                  <c:v>115.44</c:v>
                </c:pt>
                <c:pt idx="46477">
                  <c:v>116.21</c:v>
                </c:pt>
                <c:pt idx="46478">
                  <c:v>107.68</c:v>
                </c:pt>
                <c:pt idx="46479">
                  <c:v>105.32</c:v>
                </c:pt>
                <c:pt idx="46480">
                  <c:v>107.01</c:v>
                </c:pt>
                <c:pt idx="46481">
                  <c:v>105.26</c:v>
                </c:pt>
                <c:pt idx="46482">
                  <c:v>104.02</c:v>
                </c:pt>
                <c:pt idx="46483">
                  <c:v>104.46</c:v>
                </c:pt>
                <c:pt idx="46484">
                  <c:v>102.43</c:v>
                </c:pt>
                <c:pt idx="46485">
                  <c:v>98.8</c:v>
                </c:pt>
                <c:pt idx="46486">
                  <c:v>96.26</c:v>
                </c:pt>
                <c:pt idx="46487">
                  <c:v>100.15</c:v>
                </c:pt>
                <c:pt idx="46488">
                  <c:v>101.88</c:v>
                </c:pt>
                <c:pt idx="46489">
                  <c:v>98.91</c:v>
                </c:pt>
                <c:pt idx="46490">
                  <c:v>98.91</c:v>
                </c:pt>
                <c:pt idx="46491">
                  <c:v>101.92</c:v>
                </c:pt>
                <c:pt idx="46492">
                  <c:v>102.14</c:v>
                </c:pt>
                <c:pt idx="46493">
                  <c:v>91.03</c:v>
                </c:pt>
                <c:pt idx="46494">
                  <c:v>98.62</c:v>
                </c:pt>
                <c:pt idx="46495">
                  <c:v>85.35</c:v>
                </c:pt>
                <c:pt idx="46496">
                  <c:v>81.17</c:v>
                </c:pt>
                <c:pt idx="46497">
                  <c:v>84</c:v>
                </c:pt>
                <c:pt idx="46498">
                  <c:v>92.02</c:v>
                </c:pt>
                <c:pt idx="46499">
                  <c:v>96.32</c:v>
                </c:pt>
                <c:pt idx="46500">
                  <c:v>93.78</c:v>
                </c:pt>
                <c:pt idx="46501">
                  <c:v>95.26</c:v>
                </c:pt>
                <c:pt idx="46502">
                  <c:v>97.71</c:v>
                </c:pt>
                <c:pt idx="46503">
                  <c:v>100.45</c:v>
                </c:pt>
                <c:pt idx="46504">
                  <c:v>103.06</c:v>
                </c:pt>
                <c:pt idx="46505">
                  <c:v>106.05</c:v>
                </c:pt>
                <c:pt idx="46506">
                  <c:v>109.72</c:v>
                </c:pt>
                <c:pt idx="46507">
                  <c:v>112.22</c:v>
                </c:pt>
                <c:pt idx="46508">
                  <c:v>102.1</c:v>
                </c:pt>
                <c:pt idx="46509">
                  <c:v>98.8</c:v>
                </c:pt>
                <c:pt idx="46510">
                  <c:v>99.56</c:v>
                </c:pt>
                <c:pt idx="46511">
                  <c:v>90.68</c:v>
                </c:pt>
                <c:pt idx="46512">
                  <c:v>76.47</c:v>
                </c:pt>
                <c:pt idx="46513">
                  <c:v>86.87</c:v>
                </c:pt>
                <c:pt idx="46514">
                  <c:v>93.37</c:v>
                </c:pt>
                <c:pt idx="46515">
                  <c:v>97.36</c:v>
                </c:pt>
                <c:pt idx="46516">
                  <c:v>98.66</c:v>
                </c:pt>
                <c:pt idx="46517">
                  <c:v>93.55</c:v>
                </c:pt>
                <c:pt idx="46518">
                  <c:v>97.6</c:v>
                </c:pt>
                <c:pt idx="46519">
                  <c:v>94.61</c:v>
                </c:pt>
                <c:pt idx="46520">
                  <c:v>95.61</c:v>
                </c:pt>
                <c:pt idx="46521">
                  <c:v>97.48</c:v>
                </c:pt>
                <c:pt idx="46522">
                  <c:v>105.22</c:v>
                </c:pt>
                <c:pt idx="46523">
                  <c:v>105.81</c:v>
                </c:pt>
                <c:pt idx="46524">
                  <c:v>106.09</c:v>
                </c:pt>
                <c:pt idx="46525">
                  <c:v>105.24</c:v>
                </c:pt>
                <c:pt idx="46526">
                  <c:v>105.48</c:v>
                </c:pt>
                <c:pt idx="46527">
                  <c:v>105.26</c:v>
                </c:pt>
                <c:pt idx="46528">
                  <c:v>101.02</c:v>
                </c:pt>
                <c:pt idx="46529">
                  <c:v>102.92</c:v>
                </c:pt>
                <c:pt idx="46530">
                  <c:v>96.69</c:v>
                </c:pt>
                <c:pt idx="46531">
                  <c:v>85.88</c:v>
                </c:pt>
                <c:pt idx="46532">
                  <c:v>79.52</c:v>
                </c:pt>
                <c:pt idx="46533">
                  <c:v>84.88</c:v>
                </c:pt>
                <c:pt idx="46534">
                  <c:v>86.26</c:v>
                </c:pt>
                <c:pt idx="46535">
                  <c:v>87.36</c:v>
                </c:pt>
                <c:pt idx="46536">
                  <c:v>89.42</c:v>
                </c:pt>
                <c:pt idx="46537">
                  <c:v>99.42</c:v>
                </c:pt>
                <c:pt idx="46538">
                  <c:v>103.51</c:v>
                </c:pt>
                <c:pt idx="46539">
                  <c:v>104.65</c:v>
                </c:pt>
                <c:pt idx="46540">
                  <c:v>101.7</c:v>
                </c:pt>
                <c:pt idx="46541">
                  <c:v>99.21</c:v>
                </c:pt>
                <c:pt idx="46542">
                  <c:v>99.88</c:v>
                </c:pt>
                <c:pt idx="46543">
                  <c:v>101.04</c:v>
                </c:pt>
                <c:pt idx="46544">
                  <c:v>102.57</c:v>
                </c:pt>
                <c:pt idx="46545">
                  <c:v>98.99</c:v>
                </c:pt>
                <c:pt idx="46546">
                  <c:v>101.7</c:v>
                </c:pt>
                <c:pt idx="46547">
                  <c:v>103.75</c:v>
                </c:pt>
                <c:pt idx="46548">
                  <c:v>104.79</c:v>
                </c:pt>
                <c:pt idx="46549">
                  <c:v>96.02</c:v>
                </c:pt>
                <c:pt idx="46550">
                  <c:v>92.25</c:v>
                </c:pt>
                <c:pt idx="46551">
                  <c:v>95.73</c:v>
                </c:pt>
                <c:pt idx="46552">
                  <c:v>98.97</c:v>
                </c:pt>
                <c:pt idx="46553">
                  <c:v>102.9</c:v>
                </c:pt>
                <c:pt idx="46554">
                  <c:v>106.4</c:v>
                </c:pt>
                <c:pt idx="46555">
                  <c:v>110.43</c:v>
                </c:pt>
                <c:pt idx="46556">
                  <c:v>111.92</c:v>
                </c:pt>
                <c:pt idx="46557">
                  <c:v>109.03</c:v>
                </c:pt>
                <c:pt idx="46558">
                  <c:v>109.62</c:v>
                </c:pt>
                <c:pt idx="46559">
                  <c:v>110.51</c:v>
                </c:pt>
                <c:pt idx="46560">
                  <c:v>108.07</c:v>
                </c:pt>
                <c:pt idx="46561">
                  <c:v>107.84</c:v>
                </c:pt>
                <c:pt idx="46562">
                  <c:v>107.68</c:v>
                </c:pt>
                <c:pt idx="46563">
                  <c:v>107.91</c:v>
                </c:pt>
                <c:pt idx="46564">
                  <c:v>107.82</c:v>
                </c:pt>
                <c:pt idx="46565">
                  <c:v>106.6</c:v>
                </c:pt>
                <c:pt idx="46566">
                  <c:v>107.34</c:v>
                </c:pt>
                <c:pt idx="46567">
                  <c:v>107.54</c:v>
                </c:pt>
                <c:pt idx="46568">
                  <c:v>92.96</c:v>
                </c:pt>
                <c:pt idx="46569">
                  <c:v>109.6</c:v>
                </c:pt>
                <c:pt idx="46570">
                  <c:v>105.32</c:v>
                </c:pt>
                <c:pt idx="46571">
                  <c:v>103.26</c:v>
                </c:pt>
                <c:pt idx="46572">
                  <c:v>103.43</c:v>
                </c:pt>
                <c:pt idx="46573">
                  <c:v>103.49</c:v>
                </c:pt>
                <c:pt idx="46574">
                  <c:v>104.22</c:v>
                </c:pt>
                <c:pt idx="46575">
                  <c:v>104.79</c:v>
                </c:pt>
                <c:pt idx="46576">
                  <c:v>105.79</c:v>
                </c:pt>
                <c:pt idx="46577">
                  <c:v>103.59</c:v>
                </c:pt>
                <c:pt idx="46578">
                  <c:v>94.92</c:v>
                </c:pt>
                <c:pt idx="46579">
                  <c:v>89.62</c:v>
                </c:pt>
                <c:pt idx="46580">
                  <c:v>81.23</c:v>
                </c:pt>
                <c:pt idx="46581">
                  <c:v>85.96</c:v>
                </c:pt>
                <c:pt idx="46582">
                  <c:v>97.89</c:v>
                </c:pt>
                <c:pt idx="46583">
                  <c:v>103.02</c:v>
                </c:pt>
                <c:pt idx="46584">
                  <c:v>104</c:v>
                </c:pt>
                <c:pt idx="46585">
                  <c:v>103.96</c:v>
                </c:pt>
                <c:pt idx="46586">
                  <c:v>103.63</c:v>
                </c:pt>
                <c:pt idx="46587">
                  <c:v>96.4</c:v>
                </c:pt>
                <c:pt idx="46588">
                  <c:v>92.33</c:v>
                </c:pt>
                <c:pt idx="46589">
                  <c:v>94.45</c:v>
                </c:pt>
                <c:pt idx="46590">
                  <c:v>104.51</c:v>
                </c:pt>
                <c:pt idx="46591">
                  <c:v>106.97</c:v>
                </c:pt>
                <c:pt idx="46592">
                  <c:v>108.66</c:v>
                </c:pt>
                <c:pt idx="46593">
                  <c:v>110.17</c:v>
                </c:pt>
                <c:pt idx="46594">
                  <c:v>112.18</c:v>
                </c:pt>
                <c:pt idx="46595">
                  <c:v>111.14</c:v>
                </c:pt>
                <c:pt idx="46596">
                  <c:v>112.69</c:v>
                </c:pt>
                <c:pt idx="46597">
                  <c:v>113.73</c:v>
                </c:pt>
                <c:pt idx="46598">
                  <c:v>110.49</c:v>
                </c:pt>
                <c:pt idx="46599">
                  <c:v>110.25</c:v>
                </c:pt>
                <c:pt idx="46600">
                  <c:v>109.21</c:v>
                </c:pt>
                <c:pt idx="46601">
                  <c:v>108.8</c:v>
                </c:pt>
                <c:pt idx="46602">
                  <c:v>113.06</c:v>
                </c:pt>
                <c:pt idx="46603">
                  <c:v>102.04</c:v>
                </c:pt>
                <c:pt idx="46604">
                  <c:v>92.33</c:v>
                </c:pt>
                <c:pt idx="46605">
                  <c:v>89.79</c:v>
                </c:pt>
                <c:pt idx="46606">
                  <c:v>90.25</c:v>
                </c:pt>
                <c:pt idx="46607">
                  <c:v>90.56</c:v>
                </c:pt>
                <c:pt idx="46608">
                  <c:v>91.9</c:v>
                </c:pt>
                <c:pt idx="46609">
                  <c:v>103.47</c:v>
                </c:pt>
                <c:pt idx="46610">
                  <c:v>108.72</c:v>
                </c:pt>
                <c:pt idx="46611">
                  <c:v>111.08</c:v>
                </c:pt>
                <c:pt idx="46612">
                  <c:v>111.41</c:v>
                </c:pt>
                <c:pt idx="46613">
                  <c:v>107.93</c:v>
                </c:pt>
                <c:pt idx="46614">
                  <c:v>108.72</c:v>
                </c:pt>
                <c:pt idx="46615">
                  <c:v>106.03</c:v>
                </c:pt>
                <c:pt idx="46616">
                  <c:v>97.2</c:v>
                </c:pt>
                <c:pt idx="46617">
                  <c:v>104.36</c:v>
                </c:pt>
                <c:pt idx="46618">
                  <c:v>92.27</c:v>
                </c:pt>
                <c:pt idx="46619">
                  <c:v>89.28</c:v>
                </c:pt>
                <c:pt idx="46620">
                  <c:v>95.22</c:v>
                </c:pt>
                <c:pt idx="46621">
                  <c:v>102.47</c:v>
                </c:pt>
                <c:pt idx="46622">
                  <c:v>101.96</c:v>
                </c:pt>
                <c:pt idx="46623">
                  <c:v>104.34</c:v>
                </c:pt>
                <c:pt idx="46624">
                  <c:v>107.19</c:v>
                </c:pt>
                <c:pt idx="46625">
                  <c:v>109.78</c:v>
                </c:pt>
                <c:pt idx="46626">
                  <c:v>111.55</c:v>
                </c:pt>
                <c:pt idx="46627">
                  <c:v>111.92</c:v>
                </c:pt>
                <c:pt idx="46628">
                  <c:v>110.12</c:v>
                </c:pt>
                <c:pt idx="46629">
                  <c:v>108.64</c:v>
                </c:pt>
                <c:pt idx="46630">
                  <c:v>108.17</c:v>
                </c:pt>
                <c:pt idx="46631">
                  <c:v>107.46</c:v>
                </c:pt>
                <c:pt idx="46632">
                  <c:v>108.84</c:v>
                </c:pt>
                <c:pt idx="46633">
                  <c:v>110.43</c:v>
                </c:pt>
                <c:pt idx="46634">
                  <c:v>108.74</c:v>
                </c:pt>
                <c:pt idx="46635">
                  <c:v>107.31</c:v>
                </c:pt>
                <c:pt idx="46636">
                  <c:v>107.97</c:v>
                </c:pt>
                <c:pt idx="46637">
                  <c:v>109.57</c:v>
                </c:pt>
                <c:pt idx="46638">
                  <c:v>110.92</c:v>
                </c:pt>
                <c:pt idx="46639">
                  <c:v>106.79</c:v>
                </c:pt>
                <c:pt idx="46640">
                  <c:v>101</c:v>
                </c:pt>
                <c:pt idx="46641">
                  <c:v>101.53</c:v>
                </c:pt>
                <c:pt idx="46642">
                  <c:v>100.82</c:v>
                </c:pt>
                <c:pt idx="46643">
                  <c:v>108.76</c:v>
                </c:pt>
                <c:pt idx="46644">
                  <c:v>109.8</c:v>
                </c:pt>
                <c:pt idx="46645">
                  <c:v>94.39</c:v>
                </c:pt>
                <c:pt idx="46646">
                  <c:v>91.86</c:v>
                </c:pt>
                <c:pt idx="46647">
                  <c:v>93.29</c:v>
                </c:pt>
                <c:pt idx="46648">
                  <c:v>95.43</c:v>
                </c:pt>
                <c:pt idx="46649">
                  <c:v>90.23</c:v>
                </c:pt>
                <c:pt idx="46650">
                  <c:v>90.15</c:v>
                </c:pt>
                <c:pt idx="46651">
                  <c:v>89.95</c:v>
                </c:pt>
                <c:pt idx="46652">
                  <c:v>87.38</c:v>
                </c:pt>
                <c:pt idx="46653">
                  <c:v>85.59</c:v>
                </c:pt>
                <c:pt idx="46654">
                  <c:v>85.82</c:v>
                </c:pt>
                <c:pt idx="46655">
                  <c:v>86.49</c:v>
                </c:pt>
                <c:pt idx="46656">
                  <c:v>89.58</c:v>
                </c:pt>
                <c:pt idx="46657">
                  <c:v>89.79</c:v>
                </c:pt>
                <c:pt idx="46658">
                  <c:v>90.72</c:v>
                </c:pt>
                <c:pt idx="46659">
                  <c:v>91.48</c:v>
                </c:pt>
                <c:pt idx="46660">
                  <c:v>92.66</c:v>
                </c:pt>
                <c:pt idx="46661">
                  <c:v>94.22</c:v>
                </c:pt>
                <c:pt idx="46662">
                  <c:v>96.87</c:v>
                </c:pt>
                <c:pt idx="46663">
                  <c:v>93.8</c:v>
                </c:pt>
                <c:pt idx="46664">
                  <c:v>88.95</c:v>
                </c:pt>
                <c:pt idx="46665">
                  <c:v>88.85</c:v>
                </c:pt>
                <c:pt idx="46666">
                  <c:v>89.99</c:v>
                </c:pt>
                <c:pt idx="46667">
                  <c:v>87.46</c:v>
                </c:pt>
                <c:pt idx="46668">
                  <c:v>87.2</c:v>
                </c:pt>
                <c:pt idx="46669">
                  <c:v>88.91</c:v>
                </c:pt>
                <c:pt idx="46670">
                  <c:v>89.74</c:v>
                </c:pt>
                <c:pt idx="46671">
                  <c:v>90.48</c:v>
                </c:pt>
                <c:pt idx="46672">
                  <c:v>91.31</c:v>
                </c:pt>
                <c:pt idx="46673">
                  <c:v>91.68</c:v>
                </c:pt>
                <c:pt idx="46674">
                  <c:v>93.37</c:v>
                </c:pt>
                <c:pt idx="46675">
                  <c:v>94.61</c:v>
                </c:pt>
                <c:pt idx="46676">
                  <c:v>95.3</c:v>
                </c:pt>
                <c:pt idx="46677">
                  <c:v>91.45</c:v>
                </c:pt>
                <c:pt idx="46678">
                  <c:v>92.43</c:v>
                </c:pt>
                <c:pt idx="46679">
                  <c:v>89.74</c:v>
                </c:pt>
                <c:pt idx="46680">
                  <c:v>87.12</c:v>
                </c:pt>
                <c:pt idx="46681">
                  <c:v>93</c:v>
                </c:pt>
                <c:pt idx="46682">
                  <c:v>95.73</c:v>
                </c:pt>
                <c:pt idx="46683">
                  <c:v>91.07</c:v>
                </c:pt>
                <c:pt idx="46684">
                  <c:v>99.42</c:v>
                </c:pt>
                <c:pt idx="46685">
                  <c:v>92.68</c:v>
                </c:pt>
                <c:pt idx="46686">
                  <c:v>91.86</c:v>
                </c:pt>
                <c:pt idx="46687">
                  <c:v>91.56</c:v>
                </c:pt>
                <c:pt idx="46688">
                  <c:v>91.33</c:v>
                </c:pt>
                <c:pt idx="46689">
                  <c:v>90.54</c:v>
                </c:pt>
                <c:pt idx="46690">
                  <c:v>90.97</c:v>
                </c:pt>
                <c:pt idx="46691">
                  <c:v>87.36</c:v>
                </c:pt>
                <c:pt idx="46692">
                  <c:v>86.94</c:v>
                </c:pt>
                <c:pt idx="46693">
                  <c:v>87.87</c:v>
                </c:pt>
                <c:pt idx="46694">
                  <c:v>89.22</c:v>
                </c:pt>
                <c:pt idx="46695">
                  <c:v>90.7</c:v>
                </c:pt>
                <c:pt idx="46696">
                  <c:v>92.27</c:v>
                </c:pt>
                <c:pt idx="46697">
                  <c:v>94.35</c:v>
                </c:pt>
                <c:pt idx="46698">
                  <c:v>96.06</c:v>
                </c:pt>
                <c:pt idx="46699">
                  <c:v>96.63</c:v>
                </c:pt>
                <c:pt idx="46700">
                  <c:v>92.92</c:v>
                </c:pt>
                <c:pt idx="46701">
                  <c:v>94.53</c:v>
                </c:pt>
                <c:pt idx="46702">
                  <c:v>96.3</c:v>
                </c:pt>
                <c:pt idx="46703">
                  <c:v>93.61</c:v>
                </c:pt>
                <c:pt idx="46704">
                  <c:v>94.75</c:v>
                </c:pt>
                <c:pt idx="46705">
                  <c:v>95.71</c:v>
                </c:pt>
                <c:pt idx="46706">
                  <c:v>90.74</c:v>
                </c:pt>
                <c:pt idx="46707">
                  <c:v>84.63</c:v>
                </c:pt>
                <c:pt idx="46708">
                  <c:v>82.84</c:v>
                </c:pt>
                <c:pt idx="46709">
                  <c:v>83.82</c:v>
                </c:pt>
                <c:pt idx="46710">
                  <c:v>85.04</c:v>
                </c:pt>
                <c:pt idx="46711">
                  <c:v>85.73</c:v>
                </c:pt>
                <c:pt idx="46712">
                  <c:v>78.53</c:v>
                </c:pt>
                <c:pt idx="46713">
                  <c:v>64.87</c:v>
                </c:pt>
                <c:pt idx="46714">
                  <c:v>63.7</c:v>
                </c:pt>
                <c:pt idx="46715">
                  <c:v>63.77</c:v>
                </c:pt>
                <c:pt idx="46716">
                  <c:v>62.99</c:v>
                </c:pt>
                <c:pt idx="46717">
                  <c:v>60.61</c:v>
                </c:pt>
                <c:pt idx="46718">
                  <c:v>60.81</c:v>
                </c:pt>
                <c:pt idx="46719">
                  <c:v>51.12</c:v>
                </c:pt>
                <c:pt idx="46720">
                  <c:v>49.13</c:v>
                </c:pt>
                <c:pt idx="46721">
                  <c:v>49.29</c:v>
                </c:pt>
                <c:pt idx="46722">
                  <c:v>49.39</c:v>
                </c:pt>
                <c:pt idx="46723">
                  <c:v>49.49</c:v>
                </c:pt>
                <c:pt idx="46724">
                  <c:v>49.6</c:v>
                </c:pt>
                <c:pt idx="46725">
                  <c:v>39.01</c:v>
                </c:pt>
                <c:pt idx="46726">
                  <c:v>38.380000000000003</c:v>
                </c:pt>
                <c:pt idx="46727">
                  <c:v>38.42</c:v>
                </c:pt>
                <c:pt idx="46728">
                  <c:v>38.479999999999997</c:v>
                </c:pt>
                <c:pt idx="46729">
                  <c:v>38.44</c:v>
                </c:pt>
                <c:pt idx="46730">
                  <c:v>38.46</c:v>
                </c:pt>
                <c:pt idx="46731">
                  <c:v>35.450000000000003</c:v>
                </c:pt>
                <c:pt idx="46732">
                  <c:v>34.729999999999997</c:v>
                </c:pt>
                <c:pt idx="46733">
                  <c:v>34.33</c:v>
                </c:pt>
                <c:pt idx="46734">
                  <c:v>34.33</c:v>
                </c:pt>
                <c:pt idx="46735">
                  <c:v>34.53</c:v>
                </c:pt>
                <c:pt idx="46736">
                  <c:v>34.79</c:v>
                </c:pt>
                <c:pt idx="46737">
                  <c:v>35.08</c:v>
                </c:pt>
                <c:pt idx="46738">
                  <c:v>35.24</c:v>
                </c:pt>
                <c:pt idx="46739">
                  <c:v>35.32</c:v>
                </c:pt>
                <c:pt idx="46740">
                  <c:v>35.47</c:v>
                </c:pt>
                <c:pt idx="46741">
                  <c:v>35.65</c:v>
                </c:pt>
                <c:pt idx="46742">
                  <c:v>35.81</c:v>
                </c:pt>
                <c:pt idx="46743">
                  <c:v>35.909999999999997</c:v>
                </c:pt>
                <c:pt idx="46744">
                  <c:v>36.020000000000003</c:v>
                </c:pt>
                <c:pt idx="46745">
                  <c:v>36.14</c:v>
                </c:pt>
                <c:pt idx="46746">
                  <c:v>36.26</c:v>
                </c:pt>
                <c:pt idx="46747">
                  <c:v>36.46</c:v>
                </c:pt>
                <c:pt idx="46748">
                  <c:v>36.729999999999997</c:v>
                </c:pt>
                <c:pt idx="46749">
                  <c:v>36.909999999999997</c:v>
                </c:pt>
                <c:pt idx="46750">
                  <c:v>37.1</c:v>
                </c:pt>
                <c:pt idx="46751">
                  <c:v>35.53</c:v>
                </c:pt>
                <c:pt idx="46752">
                  <c:v>29.786000000000001</c:v>
                </c:pt>
                <c:pt idx="46753">
                  <c:v>29.765999999999998</c:v>
                </c:pt>
                <c:pt idx="46754">
                  <c:v>29.786000000000001</c:v>
                </c:pt>
                <c:pt idx="46755">
                  <c:v>29.765999999999998</c:v>
                </c:pt>
                <c:pt idx="46756">
                  <c:v>29.786000000000001</c:v>
                </c:pt>
                <c:pt idx="46757">
                  <c:v>29.786000000000001</c:v>
                </c:pt>
                <c:pt idx="46758">
                  <c:v>29.765999999999998</c:v>
                </c:pt>
                <c:pt idx="46759">
                  <c:v>29.786000000000001</c:v>
                </c:pt>
                <c:pt idx="46760">
                  <c:v>30.763000000000002</c:v>
                </c:pt>
                <c:pt idx="46761">
                  <c:v>39.130000000000003</c:v>
                </c:pt>
                <c:pt idx="46762">
                  <c:v>35.06</c:v>
                </c:pt>
                <c:pt idx="46763">
                  <c:v>35.49</c:v>
                </c:pt>
                <c:pt idx="46764">
                  <c:v>35.979999999999997</c:v>
                </c:pt>
                <c:pt idx="46765">
                  <c:v>36.520000000000003</c:v>
                </c:pt>
                <c:pt idx="46766">
                  <c:v>36.950000000000003</c:v>
                </c:pt>
                <c:pt idx="46767">
                  <c:v>37.32</c:v>
                </c:pt>
                <c:pt idx="46768">
                  <c:v>37.64</c:v>
                </c:pt>
                <c:pt idx="46769">
                  <c:v>38.049999999999997</c:v>
                </c:pt>
                <c:pt idx="46770">
                  <c:v>38.36</c:v>
                </c:pt>
                <c:pt idx="46771">
                  <c:v>38.5</c:v>
                </c:pt>
                <c:pt idx="46772">
                  <c:v>38.659999999999997</c:v>
                </c:pt>
                <c:pt idx="46773">
                  <c:v>38.89</c:v>
                </c:pt>
                <c:pt idx="46774">
                  <c:v>39.090000000000003</c:v>
                </c:pt>
                <c:pt idx="46775">
                  <c:v>39.31</c:v>
                </c:pt>
                <c:pt idx="46776">
                  <c:v>39.54</c:v>
                </c:pt>
                <c:pt idx="46777">
                  <c:v>39.86</c:v>
                </c:pt>
                <c:pt idx="46778">
                  <c:v>39.520000000000003</c:v>
                </c:pt>
                <c:pt idx="46779">
                  <c:v>29.806000000000001</c:v>
                </c:pt>
                <c:pt idx="46780">
                  <c:v>29.786000000000001</c:v>
                </c:pt>
                <c:pt idx="46781">
                  <c:v>29.806000000000001</c:v>
                </c:pt>
                <c:pt idx="46782">
                  <c:v>29.765999999999998</c:v>
                </c:pt>
                <c:pt idx="46783">
                  <c:v>29.786000000000001</c:v>
                </c:pt>
                <c:pt idx="46784">
                  <c:v>29.786000000000001</c:v>
                </c:pt>
                <c:pt idx="46785">
                  <c:v>29.786000000000001</c:v>
                </c:pt>
                <c:pt idx="46786">
                  <c:v>29.786000000000001</c:v>
                </c:pt>
                <c:pt idx="46787">
                  <c:v>29.765999999999998</c:v>
                </c:pt>
                <c:pt idx="46788">
                  <c:v>29.765999999999998</c:v>
                </c:pt>
                <c:pt idx="46789">
                  <c:v>29.745000000000001</c:v>
                </c:pt>
                <c:pt idx="46790">
                  <c:v>29.765999999999998</c:v>
                </c:pt>
                <c:pt idx="46791">
                  <c:v>29.765999999999998</c:v>
                </c:pt>
                <c:pt idx="46792">
                  <c:v>29.765999999999998</c:v>
                </c:pt>
                <c:pt idx="46793">
                  <c:v>29.745000000000001</c:v>
                </c:pt>
                <c:pt idx="46794">
                  <c:v>29.786000000000001</c:v>
                </c:pt>
                <c:pt idx="46795">
                  <c:v>29.745000000000001</c:v>
                </c:pt>
                <c:pt idx="46796">
                  <c:v>29.765999999999998</c:v>
                </c:pt>
                <c:pt idx="46797">
                  <c:v>29.765999999999998</c:v>
                </c:pt>
                <c:pt idx="46798">
                  <c:v>29.765999999999998</c:v>
                </c:pt>
                <c:pt idx="46799">
                  <c:v>29.765999999999998</c:v>
                </c:pt>
                <c:pt idx="46800">
                  <c:v>29.745000000000001</c:v>
                </c:pt>
                <c:pt idx="46801">
                  <c:v>29.725000000000001</c:v>
                </c:pt>
                <c:pt idx="46802">
                  <c:v>29.745000000000001</c:v>
                </c:pt>
                <c:pt idx="46803">
                  <c:v>29.745000000000001</c:v>
                </c:pt>
                <c:pt idx="46804">
                  <c:v>29.745000000000001</c:v>
                </c:pt>
                <c:pt idx="46805">
                  <c:v>29.725000000000001</c:v>
                </c:pt>
                <c:pt idx="46806">
                  <c:v>29.745000000000001</c:v>
                </c:pt>
                <c:pt idx="46807">
                  <c:v>29.704999999999998</c:v>
                </c:pt>
                <c:pt idx="46808">
                  <c:v>29.725000000000001</c:v>
                </c:pt>
                <c:pt idx="46809">
                  <c:v>29.704999999999998</c:v>
                </c:pt>
                <c:pt idx="46810">
                  <c:v>29.725000000000001</c:v>
                </c:pt>
                <c:pt idx="46811">
                  <c:v>29.725000000000001</c:v>
                </c:pt>
                <c:pt idx="46812">
                  <c:v>29.725000000000001</c:v>
                </c:pt>
                <c:pt idx="46813">
                  <c:v>29.704999999999998</c:v>
                </c:pt>
                <c:pt idx="46814">
                  <c:v>29.725000000000001</c:v>
                </c:pt>
                <c:pt idx="46815">
                  <c:v>29.725000000000001</c:v>
                </c:pt>
                <c:pt idx="46816">
                  <c:v>29.704999999999998</c:v>
                </c:pt>
                <c:pt idx="46817">
                  <c:v>29.704999999999998</c:v>
                </c:pt>
                <c:pt idx="46818">
                  <c:v>29.725000000000001</c:v>
                </c:pt>
                <c:pt idx="46819">
                  <c:v>29.725000000000001</c:v>
                </c:pt>
                <c:pt idx="46820">
                  <c:v>29.725000000000001</c:v>
                </c:pt>
                <c:pt idx="46821">
                  <c:v>29.725000000000001</c:v>
                </c:pt>
                <c:pt idx="46822">
                  <c:v>37.28</c:v>
                </c:pt>
                <c:pt idx="46823">
                  <c:v>34.31</c:v>
                </c:pt>
                <c:pt idx="46824">
                  <c:v>33.92</c:v>
                </c:pt>
                <c:pt idx="46825">
                  <c:v>34.18</c:v>
                </c:pt>
                <c:pt idx="46826">
                  <c:v>34.47</c:v>
                </c:pt>
                <c:pt idx="46827">
                  <c:v>34.770000000000003</c:v>
                </c:pt>
                <c:pt idx="46828">
                  <c:v>35</c:v>
                </c:pt>
                <c:pt idx="46829">
                  <c:v>35.08</c:v>
                </c:pt>
                <c:pt idx="46830">
                  <c:v>35.119999999999997</c:v>
                </c:pt>
                <c:pt idx="46831">
                  <c:v>35.18</c:v>
                </c:pt>
                <c:pt idx="46832">
                  <c:v>35.299999999999997</c:v>
                </c:pt>
                <c:pt idx="46833">
                  <c:v>35.409999999999997</c:v>
                </c:pt>
                <c:pt idx="46834">
                  <c:v>35.49</c:v>
                </c:pt>
                <c:pt idx="46835">
                  <c:v>35.549999999999997</c:v>
                </c:pt>
                <c:pt idx="46836">
                  <c:v>35.630000000000003</c:v>
                </c:pt>
                <c:pt idx="46837">
                  <c:v>35.67</c:v>
                </c:pt>
                <c:pt idx="46838">
                  <c:v>35.67</c:v>
                </c:pt>
                <c:pt idx="46839">
                  <c:v>35.83</c:v>
                </c:pt>
                <c:pt idx="46840">
                  <c:v>36.28</c:v>
                </c:pt>
                <c:pt idx="46841">
                  <c:v>36.79</c:v>
                </c:pt>
                <c:pt idx="46842">
                  <c:v>37.32</c:v>
                </c:pt>
                <c:pt idx="46843">
                  <c:v>37.85</c:v>
                </c:pt>
                <c:pt idx="46844">
                  <c:v>38.36</c:v>
                </c:pt>
                <c:pt idx="46845">
                  <c:v>38.909999999999997</c:v>
                </c:pt>
                <c:pt idx="46846">
                  <c:v>39.619999999999997</c:v>
                </c:pt>
                <c:pt idx="46847">
                  <c:v>40.409999999999997</c:v>
                </c:pt>
                <c:pt idx="46848">
                  <c:v>41.15</c:v>
                </c:pt>
                <c:pt idx="46849">
                  <c:v>41.57</c:v>
                </c:pt>
                <c:pt idx="46850">
                  <c:v>29.765999999999998</c:v>
                </c:pt>
                <c:pt idx="46851">
                  <c:v>29.745000000000001</c:v>
                </c:pt>
                <c:pt idx="46852">
                  <c:v>29.745000000000001</c:v>
                </c:pt>
                <c:pt idx="46853">
                  <c:v>29.765999999999998</c:v>
                </c:pt>
                <c:pt idx="46854">
                  <c:v>29.745000000000001</c:v>
                </c:pt>
                <c:pt idx="46855">
                  <c:v>29.745000000000001</c:v>
                </c:pt>
                <c:pt idx="46856">
                  <c:v>29.745000000000001</c:v>
                </c:pt>
                <c:pt idx="46857">
                  <c:v>29.765999999999998</c:v>
                </c:pt>
                <c:pt idx="46858">
                  <c:v>29.745000000000001</c:v>
                </c:pt>
                <c:pt idx="46859">
                  <c:v>38.24</c:v>
                </c:pt>
                <c:pt idx="46860">
                  <c:v>38.21</c:v>
                </c:pt>
                <c:pt idx="46861">
                  <c:v>38.74</c:v>
                </c:pt>
                <c:pt idx="46862">
                  <c:v>35.32</c:v>
                </c:pt>
                <c:pt idx="46863">
                  <c:v>33.96</c:v>
                </c:pt>
                <c:pt idx="46864">
                  <c:v>34.270000000000003</c:v>
                </c:pt>
                <c:pt idx="46865">
                  <c:v>34.49</c:v>
                </c:pt>
                <c:pt idx="46866">
                  <c:v>34.71</c:v>
                </c:pt>
                <c:pt idx="46867">
                  <c:v>34.979999999999997</c:v>
                </c:pt>
                <c:pt idx="46868">
                  <c:v>35.1</c:v>
                </c:pt>
                <c:pt idx="46869">
                  <c:v>35.26</c:v>
                </c:pt>
                <c:pt idx="46870">
                  <c:v>35.340000000000003</c:v>
                </c:pt>
                <c:pt idx="46871">
                  <c:v>35.450000000000003</c:v>
                </c:pt>
                <c:pt idx="46872">
                  <c:v>35.549999999999997</c:v>
                </c:pt>
                <c:pt idx="46873">
                  <c:v>35.979999999999997</c:v>
                </c:pt>
                <c:pt idx="46874">
                  <c:v>36.61</c:v>
                </c:pt>
                <c:pt idx="46875">
                  <c:v>37.26</c:v>
                </c:pt>
                <c:pt idx="46876">
                  <c:v>37.869999999999997</c:v>
                </c:pt>
                <c:pt idx="46877">
                  <c:v>38.44</c:v>
                </c:pt>
                <c:pt idx="46878">
                  <c:v>38.99</c:v>
                </c:pt>
                <c:pt idx="46879">
                  <c:v>39.58</c:v>
                </c:pt>
                <c:pt idx="46880">
                  <c:v>40.21</c:v>
                </c:pt>
                <c:pt idx="46881">
                  <c:v>40.9</c:v>
                </c:pt>
                <c:pt idx="46882">
                  <c:v>41.47</c:v>
                </c:pt>
                <c:pt idx="46883">
                  <c:v>41.96</c:v>
                </c:pt>
                <c:pt idx="46884">
                  <c:v>40.72</c:v>
                </c:pt>
                <c:pt idx="46885">
                  <c:v>33.630000000000003</c:v>
                </c:pt>
                <c:pt idx="46886">
                  <c:v>33.799999999999997</c:v>
                </c:pt>
                <c:pt idx="46887">
                  <c:v>33.94</c:v>
                </c:pt>
                <c:pt idx="46888">
                  <c:v>34.08</c:v>
                </c:pt>
                <c:pt idx="46889">
                  <c:v>34.22</c:v>
                </c:pt>
                <c:pt idx="46890">
                  <c:v>34.119999999999997</c:v>
                </c:pt>
                <c:pt idx="46891">
                  <c:v>29.745000000000001</c:v>
                </c:pt>
                <c:pt idx="46892">
                  <c:v>29.765999999999998</c:v>
                </c:pt>
                <c:pt idx="46893">
                  <c:v>29.745000000000001</c:v>
                </c:pt>
                <c:pt idx="46894">
                  <c:v>29.765999999999998</c:v>
                </c:pt>
                <c:pt idx="46895">
                  <c:v>29.745000000000001</c:v>
                </c:pt>
                <c:pt idx="46896">
                  <c:v>29.765999999999998</c:v>
                </c:pt>
                <c:pt idx="46897">
                  <c:v>29.745000000000001</c:v>
                </c:pt>
                <c:pt idx="46898">
                  <c:v>29.765999999999998</c:v>
                </c:pt>
                <c:pt idx="46899">
                  <c:v>29.745000000000001</c:v>
                </c:pt>
                <c:pt idx="46900">
                  <c:v>29.745000000000001</c:v>
                </c:pt>
                <c:pt idx="46901">
                  <c:v>29.745000000000001</c:v>
                </c:pt>
                <c:pt idx="46902">
                  <c:v>29.704999999999998</c:v>
                </c:pt>
                <c:pt idx="46903">
                  <c:v>29.745000000000001</c:v>
                </c:pt>
                <c:pt idx="46904">
                  <c:v>29.725000000000001</c:v>
                </c:pt>
                <c:pt idx="46905">
                  <c:v>29.725000000000001</c:v>
                </c:pt>
                <c:pt idx="46906">
                  <c:v>29.745000000000001</c:v>
                </c:pt>
                <c:pt idx="46907">
                  <c:v>29.725000000000001</c:v>
                </c:pt>
                <c:pt idx="46908">
                  <c:v>29.745000000000001</c:v>
                </c:pt>
                <c:pt idx="46909">
                  <c:v>29.725000000000001</c:v>
                </c:pt>
                <c:pt idx="46910">
                  <c:v>29.745000000000001</c:v>
                </c:pt>
                <c:pt idx="46911">
                  <c:v>29.745000000000001</c:v>
                </c:pt>
                <c:pt idx="46912">
                  <c:v>29.745000000000001</c:v>
                </c:pt>
                <c:pt idx="46913">
                  <c:v>29.745000000000001</c:v>
                </c:pt>
                <c:pt idx="46914">
                  <c:v>29.745000000000001</c:v>
                </c:pt>
                <c:pt idx="46915">
                  <c:v>29.745000000000001</c:v>
                </c:pt>
                <c:pt idx="46916">
                  <c:v>29.745000000000001</c:v>
                </c:pt>
                <c:pt idx="46917">
                  <c:v>29.725000000000001</c:v>
                </c:pt>
                <c:pt idx="46918">
                  <c:v>29.745000000000001</c:v>
                </c:pt>
                <c:pt idx="46919">
                  <c:v>29.725000000000001</c:v>
                </c:pt>
                <c:pt idx="46920">
                  <c:v>29.745000000000001</c:v>
                </c:pt>
                <c:pt idx="46921">
                  <c:v>29.745000000000001</c:v>
                </c:pt>
                <c:pt idx="46922">
                  <c:v>29.745000000000001</c:v>
                </c:pt>
                <c:pt idx="46923">
                  <c:v>29.765999999999998</c:v>
                </c:pt>
                <c:pt idx="46924">
                  <c:v>29.725000000000001</c:v>
                </c:pt>
                <c:pt idx="46925">
                  <c:v>29.745000000000001</c:v>
                </c:pt>
                <c:pt idx="46926">
                  <c:v>29.725000000000001</c:v>
                </c:pt>
                <c:pt idx="46927">
                  <c:v>29.745000000000001</c:v>
                </c:pt>
                <c:pt idx="46928">
                  <c:v>29.745000000000001</c:v>
                </c:pt>
                <c:pt idx="46929">
                  <c:v>29.725000000000001</c:v>
                </c:pt>
                <c:pt idx="46930">
                  <c:v>29.765999999999998</c:v>
                </c:pt>
                <c:pt idx="46931">
                  <c:v>29.725000000000001</c:v>
                </c:pt>
                <c:pt idx="46932">
                  <c:v>29.725000000000001</c:v>
                </c:pt>
                <c:pt idx="46933">
                  <c:v>29.725000000000001</c:v>
                </c:pt>
                <c:pt idx="46934">
                  <c:v>29.725000000000001</c:v>
                </c:pt>
                <c:pt idx="46935">
                  <c:v>29.745000000000001</c:v>
                </c:pt>
                <c:pt idx="46936">
                  <c:v>29.725000000000001</c:v>
                </c:pt>
                <c:pt idx="46937">
                  <c:v>29.725000000000001</c:v>
                </c:pt>
                <c:pt idx="46938">
                  <c:v>29.725000000000001</c:v>
                </c:pt>
                <c:pt idx="46939">
                  <c:v>29.725000000000001</c:v>
                </c:pt>
                <c:pt idx="46940">
                  <c:v>29.725000000000001</c:v>
                </c:pt>
                <c:pt idx="46941">
                  <c:v>29.745000000000001</c:v>
                </c:pt>
                <c:pt idx="46942">
                  <c:v>29.725000000000001</c:v>
                </c:pt>
                <c:pt idx="46943">
                  <c:v>29.725000000000001</c:v>
                </c:pt>
                <c:pt idx="46944">
                  <c:v>29.725000000000001</c:v>
                </c:pt>
                <c:pt idx="46945">
                  <c:v>29.745000000000001</c:v>
                </c:pt>
                <c:pt idx="46946">
                  <c:v>29.725000000000001</c:v>
                </c:pt>
                <c:pt idx="46947">
                  <c:v>29.725000000000001</c:v>
                </c:pt>
                <c:pt idx="46948">
                  <c:v>29.725000000000001</c:v>
                </c:pt>
                <c:pt idx="46949">
                  <c:v>29.745000000000001</c:v>
                </c:pt>
                <c:pt idx="46950">
                  <c:v>29.745000000000001</c:v>
                </c:pt>
                <c:pt idx="46951">
                  <c:v>29.704999999999998</c:v>
                </c:pt>
                <c:pt idx="46952">
                  <c:v>29.725000000000001</c:v>
                </c:pt>
                <c:pt idx="46953">
                  <c:v>29.765999999999998</c:v>
                </c:pt>
                <c:pt idx="46954">
                  <c:v>29.704999999999998</c:v>
                </c:pt>
                <c:pt idx="46955">
                  <c:v>29.725000000000001</c:v>
                </c:pt>
                <c:pt idx="46956">
                  <c:v>29.745000000000001</c:v>
                </c:pt>
                <c:pt idx="46957">
                  <c:v>29.725000000000001</c:v>
                </c:pt>
                <c:pt idx="46958">
                  <c:v>29.725000000000001</c:v>
                </c:pt>
                <c:pt idx="46959">
                  <c:v>29.725000000000001</c:v>
                </c:pt>
                <c:pt idx="46960">
                  <c:v>29.725000000000001</c:v>
                </c:pt>
                <c:pt idx="46961">
                  <c:v>29.725000000000001</c:v>
                </c:pt>
                <c:pt idx="46962">
                  <c:v>29.745000000000001</c:v>
                </c:pt>
                <c:pt idx="46963">
                  <c:v>29.745000000000001</c:v>
                </c:pt>
                <c:pt idx="46964">
                  <c:v>29.725000000000001</c:v>
                </c:pt>
                <c:pt idx="46965">
                  <c:v>29.725000000000001</c:v>
                </c:pt>
                <c:pt idx="46966">
                  <c:v>29.745000000000001</c:v>
                </c:pt>
                <c:pt idx="46967">
                  <c:v>29.725000000000001</c:v>
                </c:pt>
                <c:pt idx="46968">
                  <c:v>29.725000000000001</c:v>
                </c:pt>
                <c:pt idx="46969">
                  <c:v>29.725000000000001</c:v>
                </c:pt>
                <c:pt idx="46970">
                  <c:v>29.725000000000001</c:v>
                </c:pt>
                <c:pt idx="46971">
                  <c:v>29.725000000000001</c:v>
                </c:pt>
                <c:pt idx="46972">
                  <c:v>29.725000000000001</c:v>
                </c:pt>
                <c:pt idx="46973">
                  <c:v>29.725000000000001</c:v>
                </c:pt>
                <c:pt idx="46974">
                  <c:v>29.745000000000001</c:v>
                </c:pt>
                <c:pt idx="46975">
                  <c:v>29.745000000000001</c:v>
                </c:pt>
                <c:pt idx="46976">
                  <c:v>29.745000000000001</c:v>
                </c:pt>
                <c:pt idx="46977">
                  <c:v>29.745000000000001</c:v>
                </c:pt>
                <c:pt idx="46978">
                  <c:v>29.725000000000001</c:v>
                </c:pt>
                <c:pt idx="46979">
                  <c:v>29.745000000000001</c:v>
                </c:pt>
                <c:pt idx="46980">
                  <c:v>29.745000000000001</c:v>
                </c:pt>
                <c:pt idx="46981">
                  <c:v>29.745000000000001</c:v>
                </c:pt>
                <c:pt idx="46982">
                  <c:v>29.745000000000001</c:v>
                </c:pt>
                <c:pt idx="46983">
                  <c:v>29.725000000000001</c:v>
                </c:pt>
                <c:pt idx="46984">
                  <c:v>29.745000000000001</c:v>
                </c:pt>
                <c:pt idx="46985">
                  <c:v>29.725000000000001</c:v>
                </c:pt>
                <c:pt idx="46986">
                  <c:v>29.704999999999998</c:v>
                </c:pt>
                <c:pt idx="46987">
                  <c:v>29.745000000000001</c:v>
                </c:pt>
                <c:pt idx="46988">
                  <c:v>29.745000000000001</c:v>
                </c:pt>
                <c:pt idx="46989">
                  <c:v>29.725000000000001</c:v>
                </c:pt>
                <c:pt idx="46990">
                  <c:v>29.725000000000001</c:v>
                </c:pt>
                <c:pt idx="46991">
                  <c:v>29.725000000000001</c:v>
                </c:pt>
                <c:pt idx="46992">
                  <c:v>29.725000000000001</c:v>
                </c:pt>
                <c:pt idx="46993">
                  <c:v>29.745000000000001</c:v>
                </c:pt>
                <c:pt idx="46994">
                  <c:v>29.745000000000001</c:v>
                </c:pt>
                <c:pt idx="46995">
                  <c:v>29.745000000000001</c:v>
                </c:pt>
                <c:pt idx="46996">
                  <c:v>29.745000000000001</c:v>
                </c:pt>
                <c:pt idx="46997">
                  <c:v>29.725000000000001</c:v>
                </c:pt>
                <c:pt idx="46998">
                  <c:v>29.745000000000001</c:v>
                </c:pt>
                <c:pt idx="46999">
                  <c:v>29.745000000000001</c:v>
                </c:pt>
                <c:pt idx="47000">
                  <c:v>29.725000000000001</c:v>
                </c:pt>
                <c:pt idx="47001">
                  <c:v>29.745000000000001</c:v>
                </c:pt>
                <c:pt idx="47002">
                  <c:v>29.745000000000001</c:v>
                </c:pt>
                <c:pt idx="47003">
                  <c:v>29.725000000000001</c:v>
                </c:pt>
                <c:pt idx="47004">
                  <c:v>29.745000000000001</c:v>
                </c:pt>
                <c:pt idx="47005">
                  <c:v>29.725000000000001</c:v>
                </c:pt>
                <c:pt idx="47006">
                  <c:v>29.745000000000001</c:v>
                </c:pt>
                <c:pt idx="47007">
                  <c:v>29.745000000000001</c:v>
                </c:pt>
                <c:pt idx="47008">
                  <c:v>29.725000000000001</c:v>
                </c:pt>
                <c:pt idx="47009">
                  <c:v>29.745000000000001</c:v>
                </c:pt>
                <c:pt idx="47010">
                  <c:v>29.745000000000001</c:v>
                </c:pt>
                <c:pt idx="47011">
                  <c:v>29.725000000000001</c:v>
                </c:pt>
                <c:pt idx="47012">
                  <c:v>29.725000000000001</c:v>
                </c:pt>
                <c:pt idx="47013">
                  <c:v>29.765999999999998</c:v>
                </c:pt>
                <c:pt idx="47014">
                  <c:v>29.725000000000001</c:v>
                </c:pt>
                <c:pt idx="47015">
                  <c:v>29.745000000000001</c:v>
                </c:pt>
                <c:pt idx="47016">
                  <c:v>29.725000000000001</c:v>
                </c:pt>
                <c:pt idx="47017">
                  <c:v>29.725000000000001</c:v>
                </c:pt>
                <c:pt idx="47018">
                  <c:v>29.725000000000001</c:v>
                </c:pt>
                <c:pt idx="47019">
                  <c:v>29.745000000000001</c:v>
                </c:pt>
                <c:pt idx="47020">
                  <c:v>29.745000000000001</c:v>
                </c:pt>
                <c:pt idx="47021">
                  <c:v>29.725000000000001</c:v>
                </c:pt>
                <c:pt idx="47022">
                  <c:v>29.745000000000001</c:v>
                </c:pt>
                <c:pt idx="47023">
                  <c:v>29.725000000000001</c:v>
                </c:pt>
                <c:pt idx="47024">
                  <c:v>29.745000000000001</c:v>
                </c:pt>
                <c:pt idx="47025">
                  <c:v>29.765999999999998</c:v>
                </c:pt>
                <c:pt idx="47026">
                  <c:v>29.704999999999998</c:v>
                </c:pt>
                <c:pt idx="47027">
                  <c:v>29.725000000000001</c:v>
                </c:pt>
                <c:pt idx="47028">
                  <c:v>29.745000000000001</c:v>
                </c:pt>
                <c:pt idx="47029">
                  <c:v>29.704999999999998</c:v>
                </c:pt>
                <c:pt idx="47030">
                  <c:v>29.745000000000001</c:v>
                </c:pt>
                <c:pt idx="47031">
                  <c:v>29.725000000000001</c:v>
                </c:pt>
                <c:pt idx="47032">
                  <c:v>29.725000000000001</c:v>
                </c:pt>
                <c:pt idx="47033">
                  <c:v>29.745000000000001</c:v>
                </c:pt>
                <c:pt idx="47034">
                  <c:v>29.725000000000001</c:v>
                </c:pt>
                <c:pt idx="47035">
                  <c:v>29.725000000000001</c:v>
                </c:pt>
                <c:pt idx="47036">
                  <c:v>29.745000000000001</c:v>
                </c:pt>
                <c:pt idx="47037">
                  <c:v>29.725000000000001</c:v>
                </c:pt>
                <c:pt idx="47038">
                  <c:v>29.745000000000001</c:v>
                </c:pt>
                <c:pt idx="47039">
                  <c:v>29.745000000000001</c:v>
                </c:pt>
                <c:pt idx="47040">
                  <c:v>29.725000000000001</c:v>
                </c:pt>
                <c:pt idx="47041">
                  <c:v>29.765999999999998</c:v>
                </c:pt>
                <c:pt idx="47042">
                  <c:v>29.725000000000001</c:v>
                </c:pt>
                <c:pt idx="47043">
                  <c:v>29.745000000000001</c:v>
                </c:pt>
                <c:pt idx="47044">
                  <c:v>29.725000000000001</c:v>
                </c:pt>
                <c:pt idx="47045">
                  <c:v>29.704999999999998</c:v>
                </c:pt>
                <c:pt idx="47046">
                  <c:v>29.745000000000001</c:v>
                </c:pt>
                <c:pt idx="47047">
                  <c:v>29.725000000000001</c:v>
                </c:pt>
                <c:pt idx="47048">
                  <c:v>29.725000000000001</c:v>
                </c:pt>
                <c:pt idx="47049">
                  <c:v>29.725000000000001</c:v>
                </c:pt>
                <c:pt idx="47050">
                  <c:v>29.745000000000001</c:v>
                </c:pt>
                <c:pt idx="47051">
                  <c:v>29.725000000000001</c:v>
                </c:pt>
                <c:pt idx="47052">
                  <c:v>29.725000000000001</c:v>
                </c:pt>
                <c:pt idx="47053">
                  <c:v>29.725000000000001</c:v>
                </c:pt>
                <c:pt idx="47054">
                  <c:v>29.725000000000001</c:v>
                </c:pt>
                <c:pt idx="47055">
                  <c:v>29.765999999999998</c:v>
                </c:pt>
                <c:pt idx="47056">
                  <c:v>29.704999999999998</c:v>
                </c:pt>
                <c:pt idx="47057">
                  <c:v>29.745000000000001</c:v>
                </c:pt>
                <c:pt idx="47058">
                  <c:v>29.704999999999998</c:v>
                </c:pt>
                <c:pt idx="47059">
                  <c:v>29.765999999999998</c:v>
                </c:pt>
                <c:pt idx="47060">
                  <c:v>29.725000000000001</c:v>
                </c:pt>
                <c:pt idx="47061">
                  <c:v>29.725000000000001</c:v>
                </c:pt>
                <c:pt idx="47062">
                  <c:v>29.725000000000001</c:v>
                </c:pt>
                <c:pt idx="47063">
                  <c:v>29.745000000000001</c:v>
                </c:pt>
                <c:pt idx="47064">
                  <c:v>29.725000000000001</c:v>
                </c:pt>
                <c:pt idx="47065">
                  <c:v>29.725000000000001</c:v>
                </c:pt>
                <c:pt idx="47066">
                  <c:v>29.725000000000001</c:v>
                </c:pt>
                <c:pt idx="47067">
                  <c:v>29.745000000000001</c:v>
                </c:pt>
                <c:pt idx="47068">
                  <c:v>29.725000000000001</c:v>
                </c:pt>
                <c:pt idx="47069">
                  <c:v>29.745000000000001</c:v>
                </c:pt>
                <c:pt idx="47070">
                  <c:v>29.725000000000001</c:v>
                </c:pt>
                <c:pt idx="47071">
                  <c:v>29.745000000000001</c:v>
                </c:pt>
                <c:pt idx="47072">
                  <c:v>29.745000000000001</c:v>
                </c:pt>
                <c:pt idx="47073">
                  <c:v>29.725000000000001</c:v>
                </c:pt>
                <c:pt idx="47074">
                  <c:v>29.725000000000001</c:v>
                </c:pt>
                <c:pt idx="47075">
                  <c:v>29.725000000000001</c:v>
                </c:pt>
                <c:pt idx="47076">
                  <c:v>29.765999999999998</c:v>
                </c:pt>
                <c:pt idx="47077">
                  <c:v>29.745000000000001</c:v>
                </c:pt>
                <c:pt idx="47078">
                  <c:v>29.745000000000001</c:v>
                </c:pt>
                <c:pt idx="47079">
                  <c:v>29.725000000000001</c:v>
                </c:pt>
                <c:pt idx="47080">
                  <c:v>29.745000000000001</c:v>
                </c:pt>
                <c:pt idx="47081">
                  <c:v>29.745000000000001</c:v>
                </c:pt>
                <c:pt idx="47082">
                  <c:v>29.765999999999998</c:v>
                </c:pt>
                <c:pt idx="47083">
                  <c:v>29.765999999999998</c:v>
                </c:pt>
                <c:pt idx="47084">
                  <c:v>29.704999999999998</c:v>
                </c:pt>
                <c:pt idx="47085">
                  <c:v>29.745000000000001</c:v>
                </c:pt>
                <c:pt idx="47086">
                  <c:v>29.765999999999998</c:v>
                </c:pt>
                <c:pt idx="47087">
                  <c:v>29.745000000000001</c:v>
                </c:pt>
                <c:pt idx="47088">
                  <c:v>29.745000000000001</c:v>
                </c:pt>
                <c:pt idx="47089">
                  <c:v>29.745000000000001</c:v>
                </c:pt>
                <c:pt idx="47090">
                  <c:v>29.745000000000001</c:v>
                </c:pt>
                <c:pt idx="47091">
                  <c:v>29.745000000000001</c:v>
                </c:pt>
                <c:pt idx="47092">
                  <c:v>38.909999999999997</c:v>
                </c:pt>
                <c:pt idx="47093">
                  <c:v>37.46</c:v>
                </c:pt>
                <c:pt idx="47094">
                  <c:v>34.33</c:v>
                </c:pt>
                <c:pt idx="47095">
                  <c:v>34.61</c:v>
                </c:pt>
                <c:pt idx="47096">
                  <c:v>34.9</c:v>
                </c:pt>
                <c:pt idx="47097">
                  <c:v>35.159999999999997</c:v>
                </c:pt>
                <c:pt idx="47098">
                  <c:v>35.43</c:v>
                </c:pt>
                <c:pt idx="47099">
                  <c:v>35.75</c:v>
                </c:pt>
                <c:pt idx="47100">
                  <c:v>36.06</c:v>
                </c:pt>
                <c:pt idx="47101">
                  <c:v>36.4</c:v>
                </c:pt>
                <c:pt idx="47102">
                  <c:v>36.770000000000003</c:v>
                </c:pt>
                <c:pt idx="47103">
                  <c:v>37.18</c:v>
                </c:pt>
                <c:pt idx="47104">
                  <c:v>37.46</c:v>
                </c:pt>
                <c:pt idx="47105">
                  <c:v>37.729999999999997</c:v>
                </c:pt>
                <c:pt idx="47106">
                  <c:v>38.049999999999997</c:v>
                </c:pt>
                <c:pt idx="47107">
                  <c:v>38.340000000000003</c:v>
                </c:pt>
                <c:pt idx="47108">
                  <c:v>38.520000000000003</c:v>
                </c:pt>
                <c:pt idx="47109">
                  <c:v>38.72</c:v>
                </c:pt>
                <c:pt idx="47110">
                  <c:v>38.909999999999997</c:v>
                </c:pt>
                <c:pt idx="47111">
                  <c:v>39.11</c:v>
                </c:pt>
                <c:pt idx="47112">
                  <c:v>39.31</c:v>
                </c:pt>
                <c:pt idx="47113">
                  <c:v>39.58</c:v>
                </c:pt>
                <c:pt idx="47114">
                  <c:v>39.86</c:v>
                </c:pt>
                <c:pt idx="47115">
                  <c:v>40.17</c:v>
                </c:pt>
                <c:pt idx="47116">
                  <c:v>40.33</c:v>
                </c:pt>
                <c:pt idx="47117">
                  <c:v>40.47</c:v>
                </c:pt>
                <c:pt idx="47118">
                  <c:v>40.92</c:v>
                </c:pt>
                <c:pt idx="47119">
                  <c:v>41.43</c:v>
                </c:pt>
                <c:pt idx="47120">
                  <c:v>41.84</c:v>
                </c:pt>
                <c:pt idx="47121">
                  <c:v>42.06</c:v>
                </c:pt>
                <c:pt idx="47122">
                  <c:v>42.25</c:v>
                </c:pt>
                <c:pt idx="47123">
                  <c:v>42.33</c:v>
                </c:pt>
                <c:pt idx="47124">
                  <c:v>38.76</c:v>
                </c:pt>
                <c:pt idx="47125">
                  <c:v>33.92</c:v>
                </c:pt>
                <c:pt idx="47126">
                  <c:v>34.020000000000003</c:v>
                </c:pt>
                <c:pt idx="47127">
                  <c:v>34.14</c:v>
                </c:pt>
                <c:pt idx="47128">
                  <c:v>34.270000000000003</c:v>
                </c:pt>
                <c:pt idx="47129">
                  <c:v>46.62</c:v>
                </c:pt>
                <c:pt idx="47130">
                  <c:v>62.1</c:v>
                </c:pt>
                <c:pt idx="47131">
                  <c:v>76.819999999999993</c:v>
                </c:pt>
                <c:pt idx="47132">
                  <c:v>62.52</c:v>
                </c:pt>
                <c:pt idx="47133">
                  <c:v>63.48</c:v>
                </c:pt>
                <c:pt idx="47134">
                  <c:v>82.86</c:v>
                </c:pt>
                <c:pt idx="47135">
                  <c:v>81.05</c:v>
                </c:pt>
                <c:pt idx="47136">
                  <c:v>82.25</c:v>
                </c:pt>
                <c:pt idx="47137">
                  <c:v>84.25</c:v>
                </c:pt>
                <c:pt idx="47138">
                  <c:v>85.25</c:v>
                </c:pt>
                <c:pt idx="47139">
                  <c:v>84.23</c:v>
                </c:pt>
                <c:pt idx="47140">
                  <c:v>77.41</c:v>
                </c:pt>
                <c:pt idx="47141">
                  <c:v>75.13</c:v>
                </c:pt>
                <c:pt idx="47142">
                  <c:v>76.06</c:v>
                </c:pt>
                <c:pt idx="47143">
                  <c:v>97.81</c:v>
                </c:pt>
                <c:pt idx="47144">
                  <c:v>95.69</c:v>
                </c:pt>
                <c:pt idx="47145">
                  <c:v>95.38</c:v>
                </c:pt>
                <c:pt idx="47146">
                  <c:v>99.66</c:v>
                </c:pt>
                <c:pt idx="47147">
                  <c:v>94.77</c:v>
                </c:pt>
                <c:pt idx="47148">
                  <c:v>95.73</c:v>
                </c:pt>
                <c:pt idx="47149">
                  <c:v>96.63</c:v>
                </c:pt>
                <c:pt idx="47150">
                  <c:v>98.13</c:v>
                </c:pt>
                <c:pt idx="47151">
                  <c:v>98.72</c:v>
                </c:pt>
                <c:pt idx="47152">
                  <c:v>97.71</c:v>
                </c:pt>
                <c:pt idx="47153">
                  <c:v>98.8</c:v>
                </c:pt>
                <c:pt idx="47154">
                  <c:v>100.03</c:v>
                </c:pt>
                <c:pt idx="47155">
                  <c:v>99.52</c:v>
                </c:pt>
                <c:pt idx="47156">
                  <c:v>96.3</c:v>
                </c:pt>
                <c:pt idx="47157">
                  <c:v>104.95</c:v>
                </c:pt>
                <c:pt idx="47158">
                  <c:v>109.33</c:v>
                </c:pt>
                <c:pt idx="47159">
                  <c:v>111.26</c:v>
                </c:pt>
                <c:pt idx="47160">
                  <c:v>106.17</c:v>
                </c:pt>
                <c:pt idx="47161">
                  <c:v>106.13</c:v>
                </c:pt>
                <c:pt idx="47162">
                  <c:v>110.72</c:v>
                </c:pt>
                <c:pt idx="47163">
                  <c:v>111.9</c:v>
                </c:pt>
                <c:pt idx="47164">
                  <c:v>113.22</c:v>
                </c:pt>
                <c:pt idx="47165">
                  <c:v>112.53</c:v>
                </c:pt>
                <c:pt idx="47166">
                  <c:v>112.22</c:v>
                </c:pt>
                <c:pt idx="47167">
                  <c:v>106.79</c:v>
                </c:pt>
                <c:pt idx="47168">
                  <c:v>107.5</c:v>
                </c:pt>
                <c:pt idx="47169">
                  <c:v>108.25</c:v>
                </c:pt>
                <c:pt idx="47170">
                  <c:v>104.89</c:v>
                </c:pt>
                <c:pt idx="47171">
                  <c:v>96.2</c:v>
                </c:pt>
                <c:pt idx="47172">
                  <c:v>97.99</c:v>
                </c:pt>
                <c:pt idx="47173">
                  <c:v>105.5</c:v>
                </c:pt>
                <c:pt idx="47174">
                  <c:v>106.6</c:v>
                </c:pt>
                <c:pt idx="47175">
                  <c:v>102.67</c:v>
                </c:pt>
                <c:pt idx="47176">
                  <c:v>103.81</c:v>
                </c:pt>
                <c:pt idx="47177">
                  <c:v>106.52</c:v>
                </c:pt>
                <c:pt idx="47178">
                  <c:v>109.55</c:v>
                </c:pt>
                <c:pt idx="47179">
                  <c:v>105.32</c:v>
                </c:pt>
                <c:pt idx="47180">
                  <c:v>100.23</c:v>
                </c:pt>
                <c:pt idx="47181">
                  <c:v>100.6</c:v>
                </c:pt>
                <c:pt idx="47182">
                  <c:v>99.66</c:v>
                </c:pt>
                <c:pt idx="47183">
                  <c:v>100.66</c:v>
                </c:pt>
                <c:pt idx="47184">
                  <c:v>100.66</c:v>
                </c:pt>
                <c:pt idx="47185">
                  <c:v>99.25</c:v>
                </c:pt>
                <c:pt idx="47186">
                  <c:v>94.35</c:v>
                </c:pt>
                <c:pt idx="47187">
                  <c:v>93.12</c:v>
                </c:pt>
                <c:pt idx="47188">
                  <c:v>93.74</c:v>
                </c:pt>
                <c:pt idx="47189">
                  <c:v>94.39</c:v>
                </c:pt>
                <c:pt idx="47190">
                  <c:v>95.08</c:v>
                </c:pt>
                <c:pt idx="47191">
                  <c:v>92.92</c:v>
                </c:pt>
                <c:pt idx="47192">
                  <c:v>85.25</c:v>
                </c:pt>
                <c:pt idx="47193">
                  <c:v>82.62</c:v>
                </c:pt>
                <c:pt idx="47194">
                  <c:v>85.08</c:v>
                </c:pt>
                <c:pt idx="47195">
                  <c:v>86.49</c:v>
                </c:pt>
                <c:pt idx="47196">
                  <c:v>92.15</c:v>
                </c:pt>
                <c:pt idx="47197">
                  <c:v>93.76</c:v>
                </c:pt>
                <c:pt idx="47198">
                  <c:v>97.05</c:v>
                </c:pt>
                <c:pt idx="47199">
                  <c:v>97.79</c:v>
                </c:pt>
                <c:pt idx="47200">
                  <c:v>99.42</c:v>
                </c:pt>
                <c:pt idx="47201">
                  <c:v>100.58</c:v>
                </c:pt>
                <c:pt idx="47202">
                  <c:v>97.87</c:v>
                </c:pt>
                <c:pt idx="47203">
                  <c:v>96.91</c:v>
                </c:pt>
                <c:pt idx="47204">
                  <c:v>91.58</c:v>
                </c:pt>
                <c:pt idx="47205">
                  <c:v>93.57</c:v>
                </c:pt>
                <c:pt idx="47206">
                  <c:v>93</c:v>
                </c:pt>
                <c:pt idx="47207">
                  <c:v>95.2</c:v>
                </c:pt>
                <c:pt idx="47208">
                  <c:v>97.2</c:v>
                </c:pt>
                <c:pt idx="47209">
                  <c:v>98.34</c:v>
                </c:pt>
                <c:pt idx="47210">
                  <c:v>99.52</c:v>
                </c:pt>
                <c:pt idx="47211">
                  <c:v>93.55</c:v>
                </c:pt>
                <c:pt idx="47212">
                  <c:v>94.96</c:v>
                </c:pt>
                <c:pt idx="47213">
                  <c:v>98.25</c:v>
                </c:pt>
                <c:pt idx="47214">
                  <c:v>108.25</c:v>
                </c:pt>
                <c:pt idx="47215">
                  <c:v>112.63</c:v>
                </c:pt>
                <c:pt idx="47216">
                  <c:v>113.95</c:v>
                </c:pt>
                <c:pt idx="47217">
                  <c:v>115.42</c:v>
                </c:pt>
                <c:pt idx="47218">
                  <c:v>116.66</c:v>
                </c:pt>
                <c:pt idx="47219">
                  <c:v>115.4</c:v>
                </c:pt>
                <c:pt idx="47220">
                  <c:v>109.47</c:v>
                </c:pt>
                <c:pt idx="47221">
                  <c:v>101.41</c:v>
                </c:pt>
                <c:pt idx="47222">
                  <c:v>99.52</c:v>
                </c:pt>
                <c:pt idx="47223">
                  <c:v>101.11</c:v>
                </c:pt>
                <c:pt idx="47224">
                  <c:v>101.15</c:v>
                </c:pt>
                <c:pt idx="47225">
                  <c:v>102.27</c:v>
                </c:pt>
                <c:pt idx="47226">
                  <c:v>94.88</c:v>
                </c:pt>
                <c:pt idx="47227">
                  <c:v>87.97</c:v>
                </c:pt>
                <c:pt idx="47228">
                  <c:v>70.06</c:v>
                </c:pt>
                <c:pt idx="47229">
                  <c:v>54.32</c:v>
                </c:pt>
                <c:pt idx="47230">
                  <c:v>52.12</c:v>
                </c:pt>
                <c:pt idx="47231">
                  <c:v>52.59</c:v>
                </c:pt>
                <c:pt idx="47232">
                  <c:v>63.52</c:v>
                </c:pt>
                <c:pt idx="47233">
                  <c:v>85.51</c:v>
                </c:pt>
                <c:pt idx="47234">
                  <c:v>91.7</c:v>
                </c:pt>
                <c:pt idx="47235">
                  <c:v>100.15</c:v>
                </c:pt>
                <c:pt idx="47236">
                  <c:v>92.9</c:v>
                </c:pt>
                <c:pt idx="47237">
                  <c:v>91.5</c:v>
                </c:pt>
                <c:pt idx="47238">
                  <c:v>93.86</c:v>
                </c:pt>
                <c:pt idx="47239">
                  <c:v>96.75</c:v>
                </c:pt>
                <c:pt idx="47240">
                  <c:v>92.55</c:v>
                </c:pt>
                <c:pt idx="47241">
                  <c:v>94</c:v>
                </c:pt>
                <c:pt idx="47242">
                  <c:v>94.79</c:v>
                </c:pt>
                <c:pt idx="47243">
                  <c:v>95.1</c:v>
                </c:pt>
                <c:pt idx="47244">
                  <c:v>95.45</c:v>
                </c:pt>
                <c:pt idx="47245">
                  <c:v>96.1</c:v>
                </c:pt>
                <c:pt idx="47246">
                  <c:v>96.32</c:v>
                </c:pt>
                <c:pt idx="47247">
                  <c:v>96.71</c:v>
                </c:pt>
                <c:pt idx="47248">
                  <c:v>97.03</c:v>
                </c:pt>
                <c:pt idx="47249">
                  <c:v>90.64</c:v>
                </c:pt>
                <c:pt idx="47250">
                  <c:v>89.87</c:v>
                </c:pt>
                <c:pt idx="47251">
                  <c:v>93.37</c:v>
                </c:pt>
                <c:pt idx="47252">
                  <c:v>97.26</c:v>
                </c:pt>
                <c:pt idx="47253">
                  <c:v>97.09</c:v>
                </c:pt>
                <c:pt idx="47254">
                  <c:v>97.91</c:v>
                </c:pt>
                <c:pt idx="47255">
                  <c:v>99.5</c:v>
                </c:pt>
                <c:pt idx="47256">
                  <c:v>100.96</c:v>
                </c:pt>
                <c:pt idx="47257">
                  <c:v>102.2</c:v>
                </c:pt>
                <c:pt idx="47258">
                  <c:v>103.41</c:v>
                </c:pt>
                <c:pt idx="47259">
                  <c:v>104</c:v>
                </c:pt>
                <c:pt idx="47260">
                  <c:v>104.26</c:v>
                </c:pt>
                <c:pt idx="47261">
                  <c:v>104.4</c:v>
                </c:pt>
                <c:pt idx="47262">
                  <c:v>103.43</c:v>
                </c:pt>
                <c:pt idx="47263">
                  <c:v>98.48</c:v>
                </c:pt>
                <c:pt idx="47264">
                  <c:v>95.61</c:v>
                </c:pt>
                <c:pt idx="47265">
                  <c:v>92.62</c:v>
                </c:pt>
                <c:pt idx="47266">
                  <c:v>88.34</c:v>
                </c:pt>
                <c:pt idx="47267">
                  <c:v>85.96</c:v>
                </c:pt>
                <c:pt idx="47268">
                  <c:v>91.03</c:v>
                </c:pt>
                <c:pt idx="47269">
                  <c:v>92.47</c:v>
                </c:pt>
                <c:pt idx="47270">
                  <c:v>109.03</c:v>
                </c:pt>
                <c:pt idx="47271">
                  <c:v>102.55</c:v>
                </c:pt>
                <c:pt idx="47272">
                  <c:v>102.8</c:v>
                </c:pt>
                <c:pt idx="47273">
                  <c:v>99.88</c:v>
                </c:pt>
                <c:pt idx="47274">
                  <c:v>92.25</c:v>
                </c:pt>
                <c:pt idx="47275">
                  <c:v>93.31</c:v>
                </c:pt>
                <c:pt idx="47276">
                  <c:v>93.9</c:v>
                </c:pt>
                <c:pt idx="47277">
                  <c:v>95.16</c:v>
                </c:pt>
                <c:pt idx="47278">
                  <c:v>93.12</c:v>
                </c:pt>
                <c:pt idx="47279">
                  <c:v>93.29</c:v>
                </c:pt>
                <c:pt idx="47280">
                  <c:v>93.8</c:v>
                </c:pt>
                <c:pt idx="47281">
                  <c:v>94.45</c:v>
                </c:pt>
                <c:pt idx="47282">
                  <c:v>95.02</c:v>
                </c:pt>
                <c:pt idx="47283">
                  <c:v>95.4</c:v>
                </c:pt>
                <c:pt idx="47284">
                  <c:v>96.12</c:v>
                </c:pt>
                <c:pt idx="47285">
                  <c:v>96.4</c:v>
                </c:pt>
                <c:pt idx="47286">
                  <c:v>96.69</c:v>
                </c:pt>
                <c:pt idx="47287">
                  <c:v>94.39</c:v>
                </c:pt>
                <c:pt idx="47288">
                  <c:v>0</c:v>
                </c:pt>
                <c:pt idx="47289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3E5-46CC-82D7-120E4AD963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9660120"/>
        <c:axId val="199660512"/>
      </c:scatterChart>
      <c:valAx>
        <c:axId val="199660120"/>
        <c:scaling>
          <c:orientation val="minMax"/>
        </c:scaling>
        <c:delete val="0"/>
        <c:axPos val="b"/>
        <c:numFmt formatCode="m/d/yy;@" sourceLinked="0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199660512"/>
        <c:crosses val="autoZero"/>
        <c:crossBetween val="midCat"/>
      </c:valAx>
      <c:valAx>
        <c:axId val="19966051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b="0" dirty="0"/>
                  <a:t>Amps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crossAx val="199660120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>
          <a:solidFill>
            <a:schemeClr val="tx2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v>Amps</c:v>
          </c:tx>
          <c:spPr>
            <a:ln>
              <a:solidFill>
                <a:srgbClr val="0070C0"/>
              </a:solidFill>
            </a:ln>
          </c:spPr>
          <c:marker>
            <c:symbol val="none"/>
          </c:marker>
          <c:xVal>
            <c:numRef>
              <c:f>'SA Data'!$A$2:$A$64820</c:f>
              <c:numCache>
                <c:formatCode>[$-409]m/d/yy\ h:mm\ AM/PM;@</c:formatCode>
                <c:ptCount val="64819"/>
                <c:pt idx="0">
                  <c:v>42913.477777777778</c:v>
                </c:pt>
                <c:pt idx="1">
                  <c:v>42913.478472222225</c:v>
                </c:pt>
                <c:pt idx="2">
                  <c:v>42913.479166666664</c:v>
                </c:pt>
                <c:pt idx="3">
                  <c:v>42913.479861111111</c:v>
                </c:pt>
                <c:pt idx="4">
                  <c:v>42913.480555555558</c:v>
                </c:pt>
                <c:pt idx="5">
                  <c:v>42913.481249999997</c:v>
                </c:pt>
                <c:pt idx="6">
                  <c:v>42913.481944444444</c:v>
                </c:pt>
                <c:pt idx="7">
                  <c:v>42913.482638888891</c:v>
                </c:pt>
                <c:pt idx="8">
                  <c:v>42913.48333333333</c:v>
                </c:pt>
                <c:pt idx="9">
                  <c:v>42913.484027777777</c:v>
                </c:pt>
                <c:pt idx="10">
                  <c:v>42913.484722222223</c:v>
                </c:pt>
                <c:pt idx="11">
                  <c:v>42913.48541666667</c:v>
                </c:pt>
                <c:pt idx="12">
                  <c:v>42913.486111111109</c:v>
                </c:pt>
                <c:pt idx="13">
                  <c:v>42913.486805555556</c:v>
                </c:pt>
                <c:pt idx="14">
                  <c:v>42913.487500000003</c:v>
                </c:pt>
                <c:pt idx="15">
                  <c:v>42913.488194444442</c:v>
                </c:pt>
                <c:pt idx="16">
                  <c:v>42913.488888888889</c:v>
                </c:pt>
                <c:pt idx="17">
                  <c:v>42913.489583333336</c:v>
                </c:pt>
                <c:pt idx="18">
                  <c:v>42913.490277777775</c:v>
                </c:pt>
                <c:pt idx="19">
                  <c:v>42913.490972222222</c:v>
                </c:pt>
                <c:pt idx="20">
                  <c:v>42913.491666666669</c:v>
                </c:pt>
                <c:pt idx="21">
                  <c:v>42913.492361111108</c:v>
                </c:pt>
                <c:pt idx="22">
                  <c:v>42913.493055555555</c:v>
                </c:pt>
                <c:pt idx="23">
                  <c:v>42913.493750000001</c:v>
                </c:pt>
                <c:pt idx="24">
                  <c:v>42913.494444444441</c:v>
                </c:pt>
                <c:pt idx="25">
                  <c:v>42913.495138888888</c:v>
                </c:pt>
                <c:pt idx="26">
                  <c:v>42913.495833333334</c:v>
                </c:pt>
                <c:pt idx="27">
                  <c:v>42913.496527777781</c:v>
                </c:pt>
                <c:pt idx="28">
                  <c:v>42913.49722222222</c:v>
                </c:pt>
                <c:pt idx="29">
                  <c:v>42913.497916666667</c:v>
                </c:pt>
                <c:pt idx="30">
                  <c:v>42913.498611111114</c:v>
                </c:pt>
                <c:pt idx="31">
                  <c:v>42913.499305555553</c:v>
                </c:pt>
                <c:pt idx="32">
                  <c:v>42913.5</c:v>
                </c:pt>
                <c:pt idx="33">
                  <c:v>42913.500694444447</c:v>
                </c:pt>
                <c:pt idx="34">
                  <c:v>42913.501388888886</c:v>
                </c:pt>
                <c:pt idx="35">
                  <c:v>42913.502083333333</c:v>
                </c:pt>
                <c:pt idx="36">
                  <c:v>42913.50277777778</c:v>
                </c:pt>
                <c:pt idx="37">
                  <c:v>42913.503472222219</c:v>
                </c:pt>
                <c:pt idx="38">
                  <c:v>42913.504166666666</c:v>
                </c:pt>
                <c:pt idx="39">
                  <c:v>42913.504861111112</c:v>
                </c:pt>
                <c:pt idx="40">
                  <c:v>42913.505555555559</c:v>
                </c:pt>
                <c:pt idx="41">
                  <c:v>42913.506249999999</c:v>
                </c:pt>
                <c:pt idx="42">
                  <c:v>42913.506944444445</c:v>
                </c:pt>
                <c:pt idx="43">
                  <c:v>42913.507638888892</c:v>
                </c:pt>
                <c:pt idx="44">
                  <c:v>42913.508333333331</c:v>
                </c:pt>
                <c:pt idx="45">
                  <c:v>42913.509027777778</c:v>
                </c:pt>
                <c:pt idx="46">
                  <c:v>42913.509722222225</c:v>
                </c:pt>
                <c:pt idx="47">
                  <c:v>42913.510416666664</c:v>
                </c:pt>
                <c:pt idx="48">
                  <c:v>42913.511111111111</c:v>
                </c:pt>
                <c:pt idx="49">
                  <c:v>42913.511805555558</c:v>
                </c:pt>
                <c:pt idx="50">
                  <c:v>42913.512499999997</c:v>
                </c:pt>
                <c:pt idx="51">
                  <c:v>42913.513194444444</c:v>
                </c:pt>
                <c:pt idx="52">
                  <c:v>42913.513888888891</c:v>
                </c:pt>
                <c:pt idx="53">
                  <c:v>42913.51458333333</c:v>
                </c:pt>
                <c:pt idx="54">
                  <c:v>42913.515277777777</c:v>
                </c:pt>
                <c:pt idx="55">
                  <c:v>42913.515972222223</c:v>
                </c:pt>
                <c:pt idx="56">
                  <c:v>42913.51666666667</c:v>
                </c:pt>
                <c:pt idx="57">
                  <c:v>42913.517361111109</c:v>
                </c:pt>
                <c:pt idx="58">
                  <c:v>42913.518055555556</c:v>
                </c:pt>
                <c:pt idx="59">
                  <c:v>42913.518750000003</c:v>
                </c:pt>
                <c:pt idx="60">
                  <c:v>42913.519444444442</c:v>
                </c:pt>
                <c:pt idx="61">
                  <c:v>42913.520138888889</c:v>
                </c:pt>
                <c:pt idx="62">
                  <c:v>42913.520833333336</c:v>
                </c:pt>
                <c:pt idx="63">
                  <c:v>42913.521527777775</c:v>
                </c:pt>
                <c:pt idx="64">
                  <c:v>42913.522222222222</c:v>
                </c:pt>
                <c:pt idx="65">
                  <c:v>42913.522916666669</c:v>
                </c:pt>
                <c:pt idx="66">
                  <c:v>42913.523611111108</c:v>
                </c:pt>
                <c:pt idx="67">
                  <c:v>42913.524305555555</c:v>
                </c:pt>
                <c:pt idx="68">
                  <c:v>42913.525000000001</c:v>
                </c:pt>
                <c:pt idx="69">
                  <c:v>42913.525694444441</c:v>
                </c:pt>
                <c:pt idx="70">
                  <c:v>42913.526388888888</c:v>
                </c:pt>
                <c:pt idx="71">
                  <c:v>42913.527083333334</c:v>
                </c:pt>
                <c:pt idx="72">
                  <c:v>42913.527777777781</c:v>
                </c:pt>
                <c:pt idx="73">
                  <c:v>42913.52847222222</c:v>
                </c:pt>
                <c:pt idx="74">
                  <c:v>42913.529166666667</c:v>
                </c:pt>
                <c:pt idx="75">
                  <c:v>42913.529861111114</c:v>
                </c:pt>
                <c:pt idx="76">
                  <c:v>42913.530555555553</c:v>
                </c:pt>
                <c:pt idx="77">
                  <c:v>42913.53125</c:v>
                </c:pt>
                <c:pt idx="78">
                  <c:v>42913.531944444447</c:v>
                </c:pt>
                <c:pt idx="79">
                  <c:v>42913.532638888886</c:v>
                </c:pt>
                <c:pt idx="80">
                  <c:v>42913.533333333333</c:v>
                </c:pt>
                <c:pt idx="81">
                  <c:v>42913.53402777778</c:v>
                </c:pt>
                <c:pt idx="82">
                  <c:v>42913.534722222219</c:v>
                </c:pt>
                <c:pt idx="83">
                  <c:v>42913.535416666666</c:v>
                </c:pt>
                <c:pt idx="84">
                  <c:v>42913.536111111112</c:v>
                </c:pt>
                <c:pt idx="85">
                  <c:v>42913.536805555559</c:v>
                </c:pt>
                <c:pt idx="86">
                  <c:v>42913.537499999999</c:v>
                </c:pt>
                <c:pt idx="87">
                  <c:v>42913.538194444445</c:v>
                </c:pt>
                <c:pt idx="88">
                  <c:v>42913.538888888892</c:v>
                </c:pt>
                <c:pt idx="89">
                  <c:v>42913.539583333331</c:v>
                </c:pt>
                <c:pt idx="90">
                  <c:v>42913.540277777778</c:v>
                </c:pt>
                <c:pt idx="91">
                  <c:v>42913.540972222225</c:v>
                </c:pt>
                <c:pt idx="92">
                  <c:v>42913.541666666664</c:v>
                </c:pt>
                <c:pt idx="93">
                  <c:v>42913.542361111111</c:v>
                </c:pt>
                <c:pt idx="94">
                  <c:v>42913.543055555558</c:v>
                </c:pt>
                <c:pt idx="95">
                  <c:v>42913.543749999997</c:v>
                </c:pt>
                <c:pt idx="96">
                  <c:v>42913.544444444444</c:v>
                </c:pt>
                <c:pt idx="97">
                  <c:v>42913.545138888891</c:v>
                </c:pt>
                <c:pt idx="98">
                  <c:v>42913.54583333333</c:v>
                </c:pt>
                <c:pt idx="99">
                  <c:v>42913.546527777777</c:v>
                </c:pt>
                <c:pt idx="100">
                  <c:v>42913.547222222223</c:v>
                </c:pt>
                <c:pt idx="101">
                  <c:v>42913.54791666667</c:v>
                </c:pt>
                <c:pt idx="102">
                  <c:v>42913.548611111109</c:v>
                </c:pt>
                <c:pt idx="103">
                  <c:v>42913.549305555556</c:v>
                </c:pt>
                <c:pt idx="104">
                  <c:v>42913.55</c:v>
                </c:pt>
                <c:pt idx="105">
                  <c:v>42913.550694444442</c:v>
                </c:pt>
                <c:pt idx="106">
                  <c:v>42913.551388888889</c:v>
                </c:pt>
                <c:pt idx="107">
                  <c:v>42913.552083333336</c:v>
                </c:pt>
                <c:pt idx="108">
                  <c:v>42913.552777777775</c:v>
                </c:pt>
                <c:pt idx="109">
                  <c:v>42913.553472222222</c:v>
                </c:pt>
                <c:pt idx="110">
                  <c:v>42913.554166666669</c:v>
                </c:pt>
                <c:pt idx="111">
                  <c:v>42913.554861111108</c:v>
                </c:pt>
                <c:pt idx="112">
                  <c:v>42913.555555555555</c:v>
                </c:pt>
                <c:pt idx="113">
                  <c:v>42913.556250000001</c:v>
                </c:pt>
                <c:pt idx="114">
                  <c:v>42913.556944444441</c:v>
                </c:pt>
                <c:pt idx="115">
                  <c:v>42913.557638888888</c:v>
                </c:pt>
                <c:pt idx="116">
                  <c:v>42913.558333333334</c:v>
                </c:pt>
                <c:pt idx="117">
                  <c:v>42913.559027777781</c:v>
                </c:pt>
                <c:pt idx="118">
                  <c:v>42913.55972222222</c:v>
                </c:pt>
                <c:pt idx="119">
                  <c:v>42913.560416666667</c:v>
                </c:pt>
                <c:pt idx="120">
                  <c:v>42913.561111111114</c:v>
                </c:pt>
                <c:pt idx="121">
                  <c:v>42913.561805555553</c:v>
                </c:pt>
                <c:pt idx="122">
                  <c:v>42913.5625</c:v>
                </c:pt>
                <c:pt idx="123">
                  <c:v>42913.563194444447</c:v>
                </c:pt>
                <c:pt idx="124">
                  <c:v>42913.563888888886</c:v>
                </c:pt>
                <c:pt idx="125">
                  <c:v>42913.564583333333</c:v>
                </c:pt>
                <c:pt idx="126">
                  <c:v>42913.56527777778</c:v>
                </c:pt>
                <c:pt idx="127">
                  <c:v>42913.565972222219</c:v>
                </c:pt>
                <c:pt idx="128">
                  <c:v>42913.566666666666</c:v>
                </c:pt>
                <c:pt idx="129">
                  <c:v>42913.567361111112</c:v>
                </c:pt>
                <c:pt idx="130">
                  <c:v>42913.568055555559</c:v>
                </c:pt>
                <c:pt idx="131">
                  <c:v>42913.568749999999</c:v>
                </c:pt>
                <c:pt idx="132">
                  <c:v>42913.569444444445</c:v>
                </c:pt>
                <c:pt idx="133">
                  <c:v>42913.570138888892</c:v>
                </c:pt>
                <c:pt idx="134">
                  <c:v>42913.570833333331</c:v>
                </c:pt>
                <c:pt idx="135">
                  <c:v>42913.571527777778</c:v>
                </c:pt>
                <c:pt idx="136">
                  <c:v>42913.572222222225</c:v>
                </c:pt>
                <c:pt idx="137">
                  <c:v>42913.572916666664</c:v>
                </c:pt>
                <c:pt idx="138">
                  <c:v>42913.573611111111</c:v>
                </c:pt>
                <c:pt idx="139">
                  <c:v>42913.574305555558</c:v>
                </c:pt>
                <c:pt idx="140">
                  <c:v>42913.574999999997</c:v>
                </c:pt>
                <c:pt idx="141">
                  <c:v>42913.575694444444</c:v>
                </c:pt>
                <c:pt idx="142">
                  <c:v>42913.576388888891</c:v>
                </c:pt>
                <c:pt idx="143">
                  <c:v>42913.57708333333</c:v>
                </c:pt>
                <c:pt idx="144">
                  <c:v>42913.577777777777</c:v>
                </c:pt>
                <c:pt idx="145">
                  <c:v>42913.578472222223</c:v>
                </c:pt>
                <c:pt idx="146">
                  <c:v>42913.57916666667</c:v>
                </c:pt>
                <c:pt idx="147">
                  <c:v>42913.579861111109</c:v>
                </c:pt>
                <c:pt idx="148">
                  <c:v>42913.580555555556</c:v>
                </c:pt>
                <c:pt idx="149">
                  <c:v>42913.581250000003</c:v>
                </c:pt>
                <c:pt idx="150">
                  <c:v>42913.581944444442</c:v>
                </c:pt>
                <c:pt idx="151">
                  <c:v>42913.582638888889</c:v>
                </c:pt>
                <c:pt idx="152">
                  <c:v>42913.583333333336</c:v>
                </c:pt>
                <c:pt idx="153">
                  <c:v>42913.584027777775</c:v>
                </c:pt>
                <c:pt idx="154">
                  <c:v>42913.584722222222</c:v>
                </c:pt>
                <c:pt idx="155">
                  <c:v>42913.585416666669</c:v>
                </c:pt>
                <c:pt idx="156">
                  <c:v>42913.586111111108</c:v>
                </c:pt>
                <c:pt idx="157">
                  <c:v>42913.586805555555</c:v>
                </c:pt>
                <c:pt idx="158">
                  <c:v>42913.587500000001</c:v>
                </c:pt>
                <c:pt idx="159">
                  <c:v>42913.588194444441</c:v>
                </c:pt>
                <c:pt idx="160">
                  <c:v>42913.588888888888</c:v>
                </c:pt>
                <c:pt idx="161">
                  <c:v>42913.589583333334</c:v>
                </c:pt>
                <c:pt idx="162">
                  <c:v>42913.590277777781</c:v>
                </c:pt>
                <c:pt idx="163">
                  <c:v>42913.59097222222</c:v>
                </c:pt>
                <c:pt idx="164">
                  <c:v>42913.591666666667</c:v>
                </c:pt>
                <c:pt idx="165">
                  <c:v>42913.592361111114</c:v>
                </c:pt>
                <c:pt idx="166">
                  <c:v>42913.593055555553</c:v>
                </c:pt>
                <c:pt idx="167">
                  <c:v>42913.59375</c:v>
                </c:pt>
                <c:pt idx="168">
                  <c:v>42913.594444444447</c:v>
                </c:pt>
                <c:pt idx="169">
                  <c:v>42913.595138888886</c:v>
                </c:pt>
                <c:pt idx="170">
                  <c:v>42913.595833333333</c:v>
                </c:pt>
                <c:pt idx="171">
                  <c:v>42913.59652777778</c:v>
                </c:pt>
                <c:pt idx="172">
                  <c:v>42913.597222222219</c:v>
                </c:pt>
                <c:pt idx="173">
                  <c:v>42913.597916666666</c:v>
                </c:pt>
                <c:pt idx="174">
                  <c:v>42913.598611111112</c:v>
                </c:pt>
                <c:pt idx="175">
                  <c:v>42913.599305555559</c:v>
                </c:pt>
                <c:pt idx="176">
                  <c:v>42913.599999999999</c:v>
                </c:pt>
                <c:pt idx="177">
                  <c:v>42913.600694444445</c:v>
                </c:pt>
                <c:pt idx="178">
                  <c:v>42913.601388888892</c:v>
                </c:pt>
                <c:pt idx="179">
                  <c:v>42913.602083333331</c:v>
                </c:pt>
                <c:pt idx="180">
                  <c:v>42913.602777777778</c:v>
                </c:pt>
                <c:pt idx="181">
                  <c:v>42913.603472222225</c:v>
                </c:pt>
                <c:pt idx="182">
                  <c:v>42913.604166666664</c:v>
                </c:pt>
                <c:pt idx="183">
                  <c:v>42913.604861111111</c:v>
                </c:pt>
                <c:pt idx="184">
                  <c:v>42913.605555555558</c:v>
                </c:pt>
                <c:pt idx="185">
                  <c:v>42913.606249999997</c:v>
                </c:pt>
                <c:pt idx="186">
                  <c:v>42913.606944444444</c:v>
                </c:pt>
                <c:pt idx="187">
                  <c:v>42913.607638888891</c:v>
                </c:pt>
                <c:pt idx="188">
                  <c:v>42913.60833333333</c:v>
                </c:pt>
                <c:pt idx="189">
                  <c:v>42913.609027777777</c:v>
                </c:pt>
                <c:pt idx="190">
                  <c:v>42913.609722222223</c:v>
                </c:pt>
                <c:pt idx="191">
                  <c:v>42913.61041666667</c:v>
                </c:pt>
                <c:pt idx="192">
                  <c:v>42913.611111111109</c:v>
                </c:pt>
                <c:pt idx="193">
                  <c:v>42913.611805555556</c:v>
                </c:pt>
                <c:pt idx="194">
                  <c:v>42913.612500000003</c:v>
                </c:pt>
                <c:pt idx="195">
                  <c:v>42913.613194444442</c:v>
                </c:pt>
                <c:pt idx="196">
                  <c:v>42913.613888888889</c:v>
                </c:pt>
                <c:pt idx="197">
                  <c:v>42913.614583333336</c:v>
                </c:pt>
                <c:pt idx="198">
                  <c:v>42913.615277777775</c:v>
                </c:pt>
                <c:pt idx="199">
                  <c:v>42913.615972222222</c:v>
                </c:pt>
                <c:pt idx="200">
                  <c:v>42913.616666666669</c:v>
                </c:pt>
                <c:pt idx="201">
                  <c:v>42913.617361111108</c:v>
                </c:pt>
                <c:pt idx="202">
                  <c:v>42913.618055555555</c:v>
                </c:pt>
                <c:pt idx="203">
                  <c:v>42913.618750000001</c:v>
                </c:pt>
                <c:pt idx="204">
                  <c:v>42913.619444444441</c:v>
                </c:pt>
                <c:pt idx="205">
                  <c:v>42913.620138888888</c:v>
                </c:pt>
                <c:pt idx="206">
                  <c:v>42913.620833333334</c:v>
                </c:pt>
                <c:pt idx="207">
                  <c:v>42913.621527777781</c:v>
                </c:pt>
                <c:pt idx="208">
                  <c:v>42913.62222222222</c:v>
                </c:pt>
                <c:pt idx="209">
                  <c:v>42913.622916666667</c:v>
                </c:pt>
                <c:pt idx="210">
                  <c:v>42913.623611111114</c:v>
                </c:pt>
                <c:pt idx="211">
                  <c:v>42913.624305555553</c:v>
                </c:pt>
                <c:pt idx="212">
                  <c:v>42913.625</c:v>
                </c:pt>
                <c:pt idx="213">
                  <c:v>42913.625694444447</c:v>
                </c:pt>
                <c:pt idx="214">
                  <c:v>42913.626388888886</c:v>
                </c:pt>
                <c:pt idx="215">
                  <c:v>42913.627083333333</c:v>
                </c:pt>
                <c:pt idx="216">
                  <c:v>42913.62777777778</c:v>
                </c:pt>
                <c:pt idx="217">
                  <c:v>42913.628472222219</c:v>
                </c:pt>
                <c:pt idx="218">
                  <c:v>42913.629166666666</c:v>
                </c:pt>
                <c:pt idx="219">
                  <c:v>42913.629861111112</c:v>
                </c:pt>
                <c:pt idx="220">
                  <c:v>42913.630555555559</c:v>
                </c:pt>
                <c:pt idx="221">
                  <c:v>42913.631249999999</c:v>
                </c:pt>
                <c:pt idx="222">
                  <c:v>42913.631944444445</c:v>
                </c:pt>
                <c:pt idx="223">
                  <c:v>42913.632638888892</c:v>
                </c:pt>
                <c:pt idx="224">
                  <c:v>42913.633333333331</c:v>
                </c:pt>
                <c:pt idx="225">
                  <c:v>42913.634027777778</c:v>
                </c:pt>
                <c:pt idx="226">
                  <c:v>42913.634722222225</c:v>
                </c:pt>
                <c:pt idx="227">
                  <c:v>42913.635416666664</c:v>
                </c:pt>
                <c:pt idx="228">
                  <c:v>42913.636111111111</c:v>
                </c:pt>
                <c:pt idx="229">
                  <c:v>42913.636805555558</c:v>
                </c:pt>
                <c:pt idx="230">
                  <c:v>42913.637499999997</c:v>
                </c:pt>
                <c:pt idx="231">
                  <c:v>42913.638194444444</c:v>
                </c:pt>
                <c:pt idx="232">
                  <c:v>42913.638888888891</c:v>
                </c:pt>
                <c:pt idx="233">
                  <c:v>42913.63958333333</c:v>
                </c:pt>
                <c:pt idx="234">
                  <c:v>42913.640277777777</c:v>
                </c:pt>
                <c:pt idx="235">
                  <c:v>42913.640972222223</c:v>
                </c:pt>
                <c:pt idx="236">
                  <c:v>42913.64166666667</c:v>
                </c:pt>
                <c:pt idx="237">
                  <c:v>42913.642361111109</c:v>
                </c:pt>
                <c:pt idx="238">
                  <c:v>42913.643055555556</c:v>
                </c:pt>
                <c:pt idx="239">
                  <c:v>42913.643750000003</c:v>
                </c:pt>
                <c:pt idx="240">
                  <c:v>42913.644444444442</c:v>
                </c:pt>
                <c:pt idx="241">
                  <c:v>42913.645138888889</c:v>
                </c:pt>
                <c:pt idx="242">
                  <c:v>42913.645833333336</c:v>
                </c:pt>
                <c:pt idx="243">
                  <c:v>42913.646527777775</c:v>
                </c:pt>
                <c:pt idx="244">
                  <c:v>42913.647222222222</c:v>
                </c:pt>
                <c:pt idx="245">
                  <c:v>42913.647916666669</c:v>
                </c:pt>
                <c:pt idx="246">
                  <c:v>42913.648611111108</c:v>
                </c:pt>
                <c:pt idx="247">
                  <c:v>42913.649305555555</c:v>
                </c:pt>
                <c:pt idx="248">
                  <c:v>42913.65</c:v>
                </c:pt>
                <c:pt idx="249">
                  <c:v>42913.650694444441</c:v>
                </c:pt>
                <c:pt idx="250">
                  <c:v>42913.651388888888</c:v>
                </c:pt>
                <c:pt idx="251">
                  <c:v>42913.652083333334</c:v>
                </c:pt>
                <c:pt idx="252">
                  <c:v>42913.652777777781</c:v>
                </c:pt>
                <c:pt idx="253">
                  <c:v>42913.65347222222</c:v>
                </c:pt>
                <c:pt idx="254">
                  <c:v>42913.654166666667</c:v>
                </c:pt>
                <c:pt idx="255">
                  <c:v>42913.654861111114</c:v>
                </c:pt>
                <c:pt idx="256">
                  <c:v>42913.655555555553</c:v>
                </c:pt>
                <c:pt idx="257">
                  <c:v>42913.65625</c:v>
                </c:pt>
                <c:pt idx="258">
                  <c:v>42913.656944444447</c:v>
                </c:pt>
                <c:pt idx="259">
                  <c:v>42913.657638888886</c:v>
                </c:pt>
                <c:pt idx="260">
                  <c:v>42913.658333333333</c:v>
                </c:pt>
                <c:pt idx="261">
                  <c:v>42913.65902777778</c:v>
                </c:pt>
                <c:pt idx="262">
                  <c:v>42913.659722222219</c:v>
                </c:pt>
                <c:pt idx="263">
                  <c:v>42913.660416666666</c:v>
                </c:pt>
                <c:pt idx="264">
                  <c:v>42913.661111111112</c:v>
                </c:pt>
                <c:pt idx="265">
                  <c:v>42913.661805555559</c:v>
                </c:pt>
                <c:pt idx="266">
                  <c:v>42913.662499999999</c:v>
                </c:pt>
                <c:pt idx="267">
                  <c:v>42913.663194444445</c:v>
                </c:pt>
                <c:pt idx="268">
                  <c:v>42913.663888888892</c:v>
                </c:pt>
                <c:pt idx="269">
                  <c:v>42913.664583333331</c:v>
                </c:pt>
                <c:pt idx="270">
                  <c:v>42913.665277777778</c:v>
                </c:pt>
                <c:pt idx="271">
                  <c:v>42913.665972222225</c:v>
                </c:pt>
                <c:pt idx="272">
                  <c:v>42913.666666666664</c:v>
                </c:pt>
                <c:pt idx="273">
                  <c:v>42913.667361111111</c:v>
                </c:pt>
                <c:pt idx="274">
                  <c:v>42913.668055555558</c:v>
                </c:pt>
                <c:pt idx="275">
                  <c:v>42913.668749999997</c:v>
                </c:pt>
                <c:pt idx="276">
                  <c:v>42913.669444444444</c:v>
                </c:pt>
                <c:pt idx="277">
                  <c:v>42913.670138888891</c:v>
                </c:pt>
                <c:pt idx="278">
                  <c:v>42913.67083333333</c:v>
                </c:pt>
                <c:pt idx="279">
                  <c:v>42913.671527777777</c:v>
                </c:pt>
                <c:pt idx="280">
                  <c:v>42913.672222222223</c:v>
                </c:pt>
                <c:pt idx="281">
                  <c:v>42913.67291666667</c:v>
                </c:pt>
                <c:pt idx="282">
                  <c:v>42913.673611111109</c:v>
                </c:pt>
                <c:pt idx="283">
                  <c:v>42913.674305555556</c:v>
                </c:pt>
                <c:pt idx="284">
                  <c:v>42913.675000000003</c:v>
                </c:pt>
                <c:pt idx="285">
                  <c:v>42913.675694444442</c:v>
                </c:pt>
                <c:pt idx="286">
                  <c:v>42913.676388888889</c:v>
                </c:pt>
                <c:pt idx="287">
                  <c:v>42913.677083333336</c:v>
                </c:pt>
                <c:pt idx="288">
                  <c:v>42913.677777777775</c:v>
                </c:pt>
                <c:pt idx="289">
                  <c:v>42913.678472222222</c:v>
                </c:pt>
                <c:pt idx="290">
                  <c:v>42913.679166666669</c:v>
                </c:pt>
                <c:pt idx="291">
                  <c:v>42913.679861111108</c:v>
                </c:pt>
                <c:pt idx="292">
                  <c:v>42913.680555555555</c:v>
                </c:pt>
                <c:pt idx="293">
                  <c:v>42913.681250000001</c:v>
                </c:pt>
                <c:pt idx="294">
                  <c:v>42913.681944444441</c:v>
                </c:pt>
                <c:pt idx="295">
                  <c:v>42913.682638888888</c:v>
                </c:pt>
                <c:pt idx="296">
                  <c:v>42913.683333333334</c:v>
                </c:pt>
                <c:pt idx="297">
                  <c:v>42913.684027777781</c:v>
                </c:pt>
                <c:pt idx="298">
                  <c:v>42913.68472222222</c:v>
                </c:pt>
                <c:pt idx="299">
                  <c:v>42913.685416666667</c:v>
                </c:pt>
                <c:pt idx="300">
                  <c:v>42913.686111111114</c:v>
                </c:pt>
                <c:pt idx="301">
                  <c:v>42913.686805555553</c:v>
                </c:pt>
                <c:pt idx="302">
                  <c:v>42913.6875</c:v>
                </c:pt>
                <c:pt idx="303">
                  <c:v>42913.688194444447</c:v>
                </c:pt>
                <c:pt idx="304">
                  <c:v>42913.688888888886</c:v>
                </c:pt>
                <c:pt idx="305">
                  <c:v>42913.689583333333</c:v>
                </c:pt>
                <c:pt idx="306">
                  <c:v>42913.69027777778</c:v>
                </c:pt>
                <c:pt idx="307">
                  <c:v>42913.690972222219</c:v>
                </c:pt>
                <c:pt idx="308">
                  <c:v>42913.691666666666</c:v>
                </c:pt>
                <c:pt idx="309">
                  <c:v>42913.692361111112</c:v>
                </c:pt>
                <c:pt idx="310">
                  <c:v>42913.693055555559</c:v>
                </c:pt>
                <c:pt idx="311">
                  <c:v>42913.693749999999</c:v>
                </c:pt>
                <c:pt idx="312">
                  <c:v>42913.694444444445</c:v>
                </c:pt>
                <c:pt idx="313">
                  <c:v>42913.695138888892</c:v>
                </c:pt>
                <c:pt idx="314">
                  <c:v>42913.695833333331</c:v>
                </c:pt>
                <c:pt idx="315">
                  <c:v>42913.696527777778</c:v>
                </c:pt>
                <c:pt idx="316">
                  <c:v>42913.697222222225</c:v>
                </c:pt>
                <c:pt idx="317">
                  <c:v>42913.697916666664</c:v>
                </c:pt>
                <c:pt idx="318">
                  <c:v>42913.698611111111</c:v>
                </c:pt>
                <c:pt idx="319">
                  <c:v>42913.699305555558</c:v>
                </c:pt>
                <c:pt idx="320">
                  <c:v>42913.7</c:v>
                </c:pt>
                <c:pt idx="321">
                  <c:v>42913.700694444444</c:v>
                </c:pt>
                <c:pt idx="322">
                  <c:v>42913.701388888891</c:v>
                </c:pt>
                <c:pt idx="323">
                  <c:v>42913.70208333333</c:v>
                </c:pt>
                <c:pt idx="324">
                  <c:v>42913.702777777777</c:v>
                </c:pt>
                <c:pt idx="325">
                  <c:v>42913.703472222223</c:v>
                </c:pt>
                <c:pt idx="326">
                  <c:v>42913.70416666667</c:v>
                </c:pt>
                <c:pt idx="327">
                  <c:v>42913.704861111109</c:v>
                </c:pt>
                <c:pt idx="328">
                  <c:v>42913.705555555556</c:v>
                </c:pt>
                <c:pt idx="329">
                  <c:v>42913.706250000003</c:v>
                </c:pt>
                <c:pt idx="330">
                  <c:v>42913.706944444442</c:v>
                </c:pt>
                <c:pt idx="331">
                  <c:v>42913.707638888889</c:v>
                </c:pt>
                <c:pt idx="332">
                  <c:v>42913.708333333336</c:v>
                </c:pt>
                <c:pt idx="333">
                  <c:v>42913.709027777775</c:v>
                </c:pt>
                <c:pt idx="334">
                  <c:v>42913.709722222222</c:v>
                </c:pt>
                <c:pt idx="335">
                  <c:v>42913.710416666669</c:v>
                </c:pt>
                <c:pt idx="336">
                  <c:v>42913.711111111108</c:v>
                </c:pt>
                <c:pt idx="337">
                  <c:v>42913.711805555555</c:v>
                </c:pt>
                <c:pt idx="338">
                  <c:v>42913.712500000001</c:v>
                </c:pt>
                <c:pt idx="339">
                  <c:v>42913.713194444441</c:v>
                </c:pt>
                <c:pt idx="340">
                  <c:v>42913.713888888888</c:v>
                </c:pt>
                <c:pt idx="341">
                  <c:v>42913.714583333334</c:v>
                </c:pt>
                <c:pt idx="342">
                  <c:v>42913.715277777781</c:v>
                </c:pt>
                <c:pt idx="343">
                  <c:v>42913.71597222222</c:v>
                </c:pt>
                <c:pt idx="344">
                  <c:v>42913.716666666667</c:v>
                </c:pt>
                <c:pt idx="345">
                  <c:v>42913.717361111114</c:v>
                </c:pt>
                <c:pt idx="346">
                  <c:v>42913.718055555553</c:v>
                </c:pt>
                <c:pt idx="347">
                  <c:v>42913.71875</c:v>
                </c:pt>
                <c:pt idx="348">
                  <c:v>42913.719444444447</c:v>
                </c:pt>
                <c:pt idx="349">
                  <c:v>42913.720138888886</c:v>
                </c:pt>
                <c:pt idx="350">
                  <c:v>42913.720833333333</c:v>
                </c:pt>
                <c:pt idx="351">
                  <c:v>42913.72152777778</c:v>
                </c:pt>
                <c:pt idx="352">
                  <c:v>42913.722222222219</c:v>
                </c:pt>
                <c:pt idx="353">
                  <c:v>42913.722916666666</c:v>
                </c:pt>
                <c:pt idx="354">
                  <c:v>42913.723611111112</c:v>
                </c:pt>
                <c:pt idx="355">
                  <c:v>42913.724305555559</c:v>
                </c:pt>
                <c:pt idx="356">
                  <c:v>42913.724999999999</c:v>
                </c:pt>
                <c:pt idx="357">
                  <c:v>42913.725694444445</c:v>
                </c:pt>
                <c:pt idx="358">
                  <c:v>42913.726388888892</c:v>
                </c:pt>
                <c:pt idx="359">
                  <c:v>42913.727083333331</c:v>
                </c:pt>
                <c:pt idx="360">
                  <c:v>42913.727777777778</c:v>
                </c:pt>
                <c:pt idx="361">
                  <c:v>42913.728472222225</c:v>
                </c:pt>
                <c:pt idx="362">
                  <c:v>42913.729166666664</c:v>
                </c:pt>
                <c:pt idx="363">
                  <c:v>42913.729861111111</c:v>
                </c:pt>
                <c:pt idx="364">
                  <c:v>42913.730555555558</c:v>
                </c:pt>
                <c:pt idx="365">
                  <c:v>42913.731249999997</c:v>
                </c:pt>
                <c:pt idx="366">
                  <c:v>42913.731944444444</c:v>
                </c:pt>
                <c:pt idx="367">
                  <c:v>42913.732638888891</c:v>
                </c:pt>
                <c:pt idx="368">
                  <c:v>42913.73333333333</c:v>
                </c:pt>
                <c:pt idx="369">
                  <c:v>42913.734027777777</c:v>
                </c:pt>
                <c:pt idx="370">
                  <c:v>42913.734722222223</c:v>
                </c:pt>
                <c:pt idx="371">
                  <c:v>42913.73541666667</c:v>
                </c:pt>
                <c:pt idx="372">
                  <c:v>42913.736111111109</c:v>
                </c:pt>
                <c:pt idx="373">
                  <c:v>42913.736805555556</c:v>
                </c:pt>
                <c:pt idx="374">
                  <c:v>42913.737500000003</c:v>
                </c:pt>
                <c:pt idx="375">
                  <c:v>42913.738194444442</c:v>
                </c:pt>
                <c:pt idx="376">
                  <c:v>42913.738888888889</c:v>
                </c:pt>
                <c:pt idx="377">
                  <c:v>42913.739583333336</c:v>
                </c:pt>
                <c:pt idx="378">
                  <c:v>42913.740277777775</c:v>
                </c:pt>
                <c:pt idx="379">
                  <c:v>42913.740972222222</c:v>
                </c:pt>
                <c:pt idx="380">
                  <c:v>42913.741666666669</c:v>
                </c:pt>
                <c:pt idx="381">
                  <c:v>42913.742361111108</c:v>
                </c:pt>
                <c:pt idx="382">
                  <c:v>42913.743055555555</c:v>
                </c:pt>
                <c:pt idx="383">
                  <c:v>42913.743750000001</c:v>
                </c:pt>
                <c:pt idx="384">
                  <c:v>42913.744444444441</c:v>
                </c:pt>
                <c:pt idx="385">
                  <c:v>42913.745138888888</c:v>
                </c:pt>
                <c:pt idx="386">
                  <c:v>42913.745833333334</c:v>
                </c:pt>
                <c:pt idx="387">
                  <c:v>42913.746527777781</c:v>
                </c:pt>
                <c:pt idx="388">
                  <c:v>42913.74722222222</c:v>
                </c:pt>
                <c:pt idx="389">
                  <c:v>42913.747916666667</c:v>
                </c:pt>
                <c:pt idx="390">
                  <c:v>42913.748611111114</c:v>
                </c:pt>
                <c:pt idx="391">
                  <c:v>42913.749305555553</c:v>
                </c:pt>
                <c:pt idx="392">
                  <c:v>42913.75</c:v>
                </c:pt>
                <c:pt idx="393">
                  <c:v>42913.750694444447</c:v>
                </c:pt>
                <c:pt idx="394">
                  <c:v>42913.751388888886</c:v>
                </c:pt>
                <c:pt idx="395">
                  <c:v>42913.752083333333</c:v>
                </c:pt>
                <c:pt idx="396">
                  <c:v>42913.75277777778</c:v>
                </c:pt>
                <c:pt idx="397">
                  <c:v>42913.753472222219</c:v>
                </c:pt>
                <c:pt idx="398">
                  <c:v>42913.754166666666</c:v>
                </c:pt>
                <c:pt idx="399">
                  <c:v>42913.754861111112</c:v>
                </c:pt>
                <c:pt idx="400">
                  <c:v>42913.755555555559</c:v>
                </c:pt>
                <c:pt idx="401">
                  <c:v>42913.756249999999</c:v>
                </c:pt>
                <c:pt idx="402">
                  <c:v>42913.756944444445</c:v>
                </c:pt>
                <c:pt idx="403">
                  <c:v>42913.757638888892</c:v>
                </c:pt>
                <c:pt idx="404">
                  <c:v>42913.758333333331</c:v>
                </c:pt>
                <c:pt idx="405">
                  <c:v>42913.759027777778</c:v>
                </c:pt>
                <c:pt idx="406">
                  <c:v>42913.759722222225</c:v>
                </c:pt>
                <c:pt idx="407">
                  <c:v>42913.760416666664</c:v>
                </c:pt>
                <c:pt idx="408">
                  <c:v>42913.761111111111</c:v>
                </c:pt>
                <c:pt idx="409">
                  <c:v>42913.761805555558</c:v>
                </c:pt>
                <c:pt idx="410">
                  <c:v>42913.762499999997</c:v>
                </c:pt>
                <c:pt idx="411">
                  <c:v>42913.763194444444</c:v>
                </c:pt>
                <c:pt idx="412">
                  <c:v>42913.763888888891</c:v>
                </c:pt>
                <c:pt idx="413">
                  <c:v>42913.76458333333</c:v>
                </c:pt>
                <c:pt idx="414">
                  <c:v>42913.765277777777</c:v>
                </c:pt>
                <c:pt idx="415">
                  <c:v>42913.765972222223</c:v>
                </c:pt>
                <c:pt idx="416">
                  <c:v>42913.76666666667</c:v>
                </c:pt>
                <c:pt idx="417">
                  <c:v>42913.767361111109</c:v>
                </c:pt>
                <c:pt idx="418">
                  <c:v>42913.768055555556</c:v>
                </c:pt>
                <c:pt idx="419">
                  <c:v>42913.768750000003</c:v>
                </c:pt>
                <c:pt idx="420">
                  <c:v>42913.769444444442</c:v>
                </c:pt>
                <c:pt idx="421">
                  <c:v>42913.770138888889</c:v>
                </c:pt>
                <c:pt idx="422">
                  <c:v>42913.770833333336</c:v>
                </c:pt>
                <c:pt idx="423">
                  <c:v>42913.771527777775</c:v>
                </c:pt>
                <c:pt idx="424">
                  <c:v>42913.772222222222</c:v>
                </c:pt>
                <c:pt idx="425">
                  <c:v>42913.772916666669</c:v>
                </c:pt>
                <c:pt idx="426">
                  <c:v>42913.773611111108</c:v>
                </c:pt>
                <c:pt idx="427">
                  <c:v>42913.774305555555</c:v>
                </c:pt>
                <c:pt idx="428">
                  <c:v>42913.775000000001</c:v>
                </c:pt>
                <c:pt idx="429">
                  <c:v>42913.775694444441</c:v>
                </c:pt>
                <c:pt idx="430">
                  <c:v>42913.776388888888</c:v>
                </c:pt>
                <c:pt idx="431">
                  <c:v>42913.777083333334</c:v>
                </c:pt>
                <c:pt idx="432">
                  <c:v>42913.777777777781</c:v>
                </c:pt>
                <c:pt idx="433">
                  <c:v>42913.77847222222</c:v>
                </c:pt>
                <c:pt idx="434">
                  <c:v>42913.779166666667</c:v>
                </c:pt>
                <c:pt idx="435">
                  <c:v>42913.779861111114</c:v>
                </c:pt>
                <c:pt idx="436">
                  <c:v>42913.780555555553</c:v>
                </c:pt>
                <c:pt idx="437">
                  <c:v>42913.78125</c:v>
                </c:pt>
                <c:pt idx="438">
                  <c:v>42913.781944444447</c:v>
                </c:pt>
                <c:pt idx="439">
                  <c:v>42913.782638888886</c:v>
                </c:pt>
                <c:pt idx="440">
                  <c:v>42913.783333333333</c:v>
                </c:pt>
                <c:pt idx="441">
                  <c:v>42913.78402777778</c:v>
                </c:pt>
                <c:pt idx="442">
                  <c:v>42913.784722222219</c:v>
                </c:pt>
                <c:pt idx="443">
                  <c:v>42913.785416666666</c:v>
                </c:pt>
                <c:pt idx="444">
                  <c:v>42913.786111111112</c:v>
                </c:pt>
                <c:pt idx="445">
                  <c:v>42913.786805555559</c:v>
                </c:pt>
                <c:pt idx="446">
                  <c:v>42913.787499999999</c:v>
                </c:pt>
                <c:pt idx="447">
                  <c:v>42913.788194444445</c:v>
                </c:pt>
                <c:pt idx="448">
                  <c:v>42913.788888888892</c:v>
                </c:pt>
                <c:pt idx="449">
                  <c:v>42913.789583333331</c:v>
                </c:pt>
                <c:pt idx="450">
                  <c:v>42913.790277777778</c:v>
                </c:pt>
                <c:pt idx="451">
                  <c:v>42913.790972222225</c:v>
                </c:pt>
                <c:pt idx="452">
                  <c:v>42913.791666666664</c:v>
                </c:pt>
                <c:pt idx="453">
                  <c:v>42913.792361111111</c:v>
                </c:pt>
                <c:pt idx="454">
                  <c:v>42913.793055555558</c:v>
                </c:pt>
                <c:pt idx="455">
                  <c:v>42913.793749999997</c:v>
                </c:pt>
                <c:pt idx="456">
                  <c:v>42913.794444444444</c:v>
                </c:pt>
                <c:pt idx="457">
                  <c:v>42913.795138888891</c:v>
                </c:pt>
                <c:pt idx="458">
                  <c:v>42913.79583333333</c:v>
                </c:pt>
                <c:pt idx="459">
                  <c:v>42913.796527777777</c:v>
                </c:pt>
                <c:pt idx="460">
                  <c:v>42913.797222222223</c:v>
                </c:pt>
                <c:pt idx="461">
                  <c:v>42913.79791666667</c:v>
                </c:pt>
                <c:pt idx="462">
                  <c:v>42913.798611111109</c:v>
                </c:pt>
                <c:pt idx="463">
                  <c:v>42913.799305555556</c:v>
                </c:pt>
                <c:pt idx="464">
                  <c:v>42913.8</c:v>
                </c:pt>
                <c:pt idx="465">
                  <c:v>42913.800694444442</c:v>
                </c:pt>
                <c:pt idx="466">
                  <c:v>42913.801388888889</c:v>
                </c:pt>
                <c:pt idx="467">
                  <c:v>42913.802083333336</c:v>
                </c:pt>
                <c:pt idx="468">
                  <c:v>42913.802777777775</c:v>
                </c:pt>
                <c:pt idx="469">
                  <c:v>42913.803472222222</c:v>
                </c:pt>
                <c:pt idx="470">
                  <c:v>42913.804166666669</c:v>
                </c:pt>
                <c:pt idx="471">
                  <c:v>42913.804861111108</c:v>
                </c:pt>
                <c:pt idx="472">
                  <c:v>42913.805555555555</c:v>
                </c:pt>
                <c:pt idx="473">
                  <c:v>42913.806250000001</c:v>
                </c:pt>
                <c:pt idx="474">
                  <c:v>42913.806944444441</c:v>
                </c:pt>
                <c:pt idx="475">
                  <c:v>42913.807638888888</c:v>
                </c:pt>
                <c:pt idx="476">
                  <c:v>42913.808333333334</c:v>
                </c:pt>
                <c:pt idx="477">
                  <c:v>42913.809027777781</c:v>
                </c:pt>
                <c:pt idx="478">
                  <c:v>42913.80972222222</c:v>
                </c:pt>
                <c:pt idx="479">
                  <c:v>42913.810416666667</c:v>
                </c:pt>
                <c:pt idx="480">
                  <c:v>42913.811111111114</c:v>
                </c:pt>
                <c:pt idx="481">
                  <c:v>42913.811805555553</c:v>
                </c:pt>
                <c:pt idx="482">
                  <c:v>42913.8125</c:v>
                </c:pt>
                <c:pt idx="483">
                  <c:v>42913.813194444447</c:v>
                </c:pt>
                <c:pt idx="484">
                  <c:v>42913.813888888886</c:v>
                </c:pt>
                <c:pt idx="485">
                  <c:v>42913.814583333333</c:v>
                </c:pt>
                <c:pt idx="486">
                  <c:v>42913.81527777778</c:v>
                </c:pt>
                <c:pt idx="487">
                  <c:v>42913.815972222219</c:v>
                </c:pt>
                <c:pt idx="488">
                  <c:v>42913.816666666666</c:v>
                </c:pt>
                <c:pt idx="489">
                  <c:v>42913.817361111112</c:v>
                </c:pt>
                <c:pt idx="490">
                  <c:v>42913.818055555559</c:v>
                </c:pt>
                <c:pt idx="491">
                  <c:v>42913.818749999999</c:v>
                </c:pt>
                <c:pt idx="492">
                  <c:v>42913.819444444445</c:v>
                </c:pt>
                <c:pt idx="493">
                  <c:v>42913.820138888892</c:v>
                </c:pt>
                <c:pt idx="494">
                  <c:v>42913.820833333331</c:v>
                </c:pt>
                <c:pt idx="495">
                  <c:v>42913.821527777778</c:v>
                </c:pt>
                <c:pt idx="496">
                  <c:v>42913.822222222225</c:v>
                </c:pt>
                <c:pt idx="497">
                  <c:v>42913.822916666664</c:v>
                </c:pt>
                <c:pt idx="498">
                  <c:v>42913.823611111111</c:v>
                </c:pt>
                <c:pt idx="499">
                  <c:v>42913.824305555558</c:v>
                </c:pt>
                <c:pt idx="500">
                  <c:v>42913.824999999997</c:v>
                </c:pt>
                <c:pt idx="501">
                  <c:v>42913.825694444444</c:v>
                </c:pt>
                <c:pt idx="502">
                  <c:v>42913.826388888891</c:v>
                </c:pt>
                <c:pt idx="503">
                  <c:v>42913.82708333333</c:v>
                </c:pt>
                <c:pt idx="504">
                  <c:v>42913.827777777777</c:v>
                </c:pt>
                <c:pt idx="505">
                  <c:v>42913.828472222223</c:v>
                </c:pt>
                <c:pt idx="506">
                  <c:v>42913.82916666667</c:v>
                </c:pt>
                <c:pt idx="507">
                  <c:v>42913.829861111109</c:v>
                </c:pt>
                <c:pt idx="508">
                  <c:v>42913.830555555556</c:v>
                </c:pt>
                <c:pt idx="509">
                  <c:v>42913.831250000003</c:v>
                </c:pt>
                <c:pt idx="510">
                  <c:v>42913.831944444442</c:v>
                </c:pt>
                <c:pt idx="511">
                  <c:v>42913.832638888889</c:v>
                </c:pt>
                <c:pt idx="512">
                  <c:v>42913.833333333336</c:v>
                </c:pt>
                <c:pt idx="513">
                  <c:v>42913.834027777775</c:v>
                </c:pt>
                <c:pt idx="514">
                  <c:v>42913.834722222222</c:v>
                </c:pt>
                <c:pt idx="515">
                  <c:v>42913.835416666669</c:v>
                </c:pt>
                <c:pt idx="516">
                  <c:v>42913.836111111108</c:v>
                </c:pt>
                <c:pt idx="517">
                  <c:v>42913.836805555555</c:v>
                </c:pt>
                <c:pt idx="518">
                  <c:v>42913.837500000001</c:v>
                </c:pt>
                <c:pt idx="519">
                  <c:v>42913.838194444441</c:v>
                </c:pt>
                <c:pt idx="520">
                  <c:v>42913.838888888888</c:v>
                </c:pt>
                <c:pt idx="521">
                  <c:v>42913.839583333334</c:v>
                </c:pt>
                <c:pt idx="522">
                  <c:v>42913.840277777781</c:v>
                </c:pt>
                <c:pt idx="523">
                  <c:v>42913.84097222222</c:v>
                </c:pt>
                <c:pt idx="524">
                  <c:v>42913.841666666667</c:v>
                </c:pt>
                <c:pt idx="525">
                  <c:v>42913.842361111114</c:v>
                </c:pt>
                <c:pt idx="526">
                  <c:v>42913.843055555553</c:v>
                </c:pt>
                <c:pt idx="527">
                  <c:v>42913.84375</c:v>
                </c:pt>
                <c:pt idx="528">
                  <c:v>42913.844444444447</c:v>
                </c:pt>
                <c:pt idx="529">
                  <c:v>42913.845138888886</c:v>
                </c:pt>
                <c:pt idx="530">
                  <c:v>42913.845833333333</c:v>
                </c:pt>
                <c:pt idx="531">
                  <c:v>42913.84652777778</c:v>
                </c:pt>
                <c:pt idx="532">
                  <c:v>42913.847222222219</c:v>
                </c:pt>
                <c:pt idx="533">
                  <c:v>42913.847916666666</c:v>
                </c:pt>
                <c:pt idx="534">
                  <c:v>42913.848611111112</c:v>
                </c:pt>
                <c:pt idx="535">
                  <c:v>42913.849305555559</c:v>
                </c:pt>
                <c:pt idx="536">
                  <c:v>42913.85</c:v>
                </c:pt>
                <c:pt idx="537">
                  <c:v>42913.850694444445</c:v>
                </c:pt>
                <c:pt idx="538">
                  <c:v>42913.851388888892</c:v>
                </c:pt>
                <c:pt idx="539">
                  <c:v>42913.852083333331</c:v>
                </c:pt>
                <c:pt idx="540">
                  <c:v>42913.852777777778</c:v>
                </c:pt>
                <c:pt idx="541">
                  <c:v>42913.853472222225</c:v>
                </c:pt>
                <c:pt idx="542">
                  <c:v>42913.854166666664</c:v>
                </c:pt>
                <c:pt idx="543">
                  <c:v>42913.854861111111</c:v>
                </c:pt>
                <c:pt idx="544">
                  <c:v>42913.855555555558</c:v>
                </c:pt>
                <c:pt idx="545">
                  <c:v>42913.856249999997</c:v>
                </c:pt>
                <c:pt idx="546">
                  <c:v>42913.856944444444</c:v>
                </c:pt>
                <c:pt idx="547">
                  <c:v>42913.857638888891</c:v>
                </c:pt>
                <c:pt idx="548">
                  <c:v>42913.85833333333</c:v>
                </c:pt>
                <c:pt idx="549">
                  <c:v>42913.859027777777</c:v>
                </c:pt>
                <c:pt idx="550">
                  <c:v>42913.859722222223</c:v>
                </c:pt>
                <c:pt idx="551">
                  <c:v>42913.86041666667</c:v>
                </c:pt>
                <c:pt idx="552">
                  <c:v>42913.861111111109</c:v>
                </c:pt>
                <c:pt idx="553">
                  <c:v>42913.861805555556</c:v>
                </c:pt>
                <c:pt idx="554">
                  <c:v>42913.862500000003</c:v>
                </c:pt>
                <c:pt idx="555">
                  <c:v>42913.863194444442</c:v>
                </c:pt>
                <c:pt idx="556">
                  <c:v>42913.863888888889</c:v>
                </c:pt>
                <c:pt idx="557">
                  <c:v>42913.864583333336</c:v>
                </c:pt>
                <c:pt idx="558">
                  <c:v>42913.865277777775</c:v>
                </c:pt>
                <c:pt idx="559">
                  <c:v>42913.865972222222</c:v>
                </c:pt>
                <c:pt idx="560">
                  <c:v>42913.866666666669</c:v>
                </c:pt>
                <c:pt idx="561">
                  <c:v>42913.867361111108</c:v>
                </c:pt>
                <c:pt idx="562">
                  <c:v>42913.868055555555</c:v>
                </c:pt>
                <c:pt idx="563">
                  <c:v>42913.868750000001</c:v>
                </c:pt>
                <c:pt idx="564">
                  <c:v>42913.869444444441</c:v>
                </c:pt>
                <c:pt idx="565">
                  <c:v>42913.870138888888</c:v>
                </c:pt>
                <c:pt idx="566">
                  <c:v>42913.870833333334</c:v>
                </c:pt>
                <c:pt idx="567">
                  <c:v>42913.871527777781</c:v>
                </c:pt>
                <c:pt idx="568">
                  <c:v>42913.87222222222</c:v>
                </c:pt>
                <c:pt idx="569">
                  <c:v>42913.872916666667</c:v>
                </c:pt>
                <c:pt idx="570">
                  <c:v>42913.873611111114</c:v>
                </c:pt>
                <c:pt idx="571">
                  <c:v>42913.874305555553</c:v>
                </c:pt>
                <c:pt idx="572">
                  <c:v>42913.875</c:v>
                </c:pt>
                <c:pt idx="573">
                  <c:v>42913.875694444447</c:v>
                </c:pt>
                <c:pt idx="574">
                  <c:v>42913.876388888886</c:v>
                </c:pt>
                <c:pt idx="575">
                  <c:v>42913.877083333333</c:v>
                </c:pt>
                <c:pt idx="576">
                  <c:v>42913.87777777778</c:v>
                </c:pt>
                <c:pt idx="577">
                  <c:v>42913.878472222219</c:v>
                </c:pt>
                <c:pt idx="578">
                  <c:v>42913.879166666666</c:v>
                </c:pt>
                <c:pt idx="579">
                  <c:v>42913.879861111112</c:v>
                </c:pt>
                <c:pt idx="580">
                  <c:v>42913.880555555559</c:v>
                </c:pt>
                <c:pt idx="581">
                  <c:v>42913.881249999999</c:v>
                </c:pt>
                <c:pt idx="582">
                  <c:v>42913.881944444445</c:v>
                </c:pt>
                <c:pt idx="583">
                  <c:v>42913.882638888892</c:v>
                </c:pt>
                <c:pt idx="584">
                  <c:v>42913.883333333331</c:v>
                </c:pt>
                <c:pt idx="585">
                  <c:v>42913.884027777778</c:v>
                </c:pt>
                <c:pt idx="586">
                  <c:v>42913.884722222225</c:v>
                </c:pt>
                <c:pt idx="587">
                  <c:v>42913.885416666664</c:v>
                </c:pt>
                <c:pt idx="588">
                  <c:v>42913.886111111111</c:v>
                </c:pt>
                <c:pt idx="589">
                  <c:v>42913.886805555558</c:v>
                </c:pt>
                <c:pt idx="590">
                  <c:v>42913.887499999997</c:v>
                </c:pt>
                <c:pt idx="591">
                  <c:v>42913.888194444444</c:v>
                </c:pt>
                <c:pt idx="592">
                  <c:v>42913.888888888891</c:v>
                </c:pt>
                <c:pt idx="593">
                  <c:v>42913.88958333333</c:v>
                </c:pt>
                <c:pt idx="594">
                  <c:v>42913.890277777777</c:v>
                </c:pt>
                <c:pt idx="595">
                  <c:v>42913.890972222223</c:v>
                </c:pt>
                <c:pt idx="596">
                  <c:v>42913.89166666667</c:v>
                </c:pt>
                <c:pt idx="597">
                  <c:v>42913.892361111109</c:v>
                </c:pt>
                <c:pt idx="598">
                  <c:v>42913.893055555556</c:v>
                </c:pt>
                <c:pt idx="599">
                  <c:v>42913.893750000003</c:v>
                </c:pt>
                <c:pt idx="600">
                  <c:v>42913.894444444442</c:v>
                </c:pt>
                <c:pt idx="601">
                  <c:v>42913.895138888889</c:v>
                </c:pt>
                <c:pt idx="602">
                  <c:v>42913.895833333336</c:v>
                </c:pt>
                <c:pt idx="603">
                  <c:v>42913.896527777775</c:v>
                </c:pt>
                <c:pt idx="604">
                  <c:v>42913.897222222222</c:v>
                </c:pt>
                <c:pt idx="605">
                  <c:v>42913.897916666669</c:v>
                </c:pt>
                <c:pt idx="606">
                  <c:v>42913.898611111108</c:v>
                </c:pt>
                <c:pt idx="607">
                  <c:v>42913.899305555555</c:v>
                </c:pt>
                <c:pt idx="608">
                  <c:v>42913.9</c:v>
                </c:pt>
                <c:pt idx="609">
                  <c:v>42913.900694444441</c:v>
                </c:pt>
                <c:pt idx="610">
                  <c:v>42913.901388888888</c:v>
                </c:pt>
                <c:pt idx="611">
                  <c:v>42913.902083333334</c:v>
                </c:pt>
                <c:pt idx="612">
                  <c:v>42913.902777777781</c:v>
                </c:pt>
                <c:pt idx="613">
                  <c:v>42913.90347222222</c:v>
                </c:pt>
                <c:pt idx="614">
                  <c:v>42913.904166666667</c:v>
                </c:pt>
                <c:pt idx="615">
                  <c:v>42913.904861111114</c:v>
                </c:pt>
                <c:pt idx="616">
                  <c:v>42913.905555555553</c:v>
                </c:pt>
                <c:pt idx="617">
                  <c:v>42913.90625</c:v>
                </c:pt>
                <c:pt idx="618">
                  <c:v>42913.906944444447</c:v>
                </c:pt>
                <c:pt idx="619">
                  <c:v>42913.907638888886</c:v>
                </c:pt>
                <c:pt idx="620">
                  <c:v>42913.908333333333</c:v>
                </c:pt>
                <c:pt idx="621">
                  <c:v>42913.90902777778</c:v>
                </c:pt>
                <c:pt idx="622">
                  <c:v>42913.909722222219</c:v>
                </c:pt>
                <c:pt idx="623">
                  <c:v>42913.910416666666</c:v>
                </c:pt>
                <c:pt idx="624">
                  <c:v>42913.911111111112</c:v>
                </c:pt>
                <c:pt idx="625">
                  <c:v>42913.911805555559</c:v>
                </c:pt>
                <c:pt idx="626">
                  <c:v>42913.912499999999</c:v>
                </c:pt>
                <c:pt idx="627">
                  <c:v>42913.913194444445</c:v>
                </c:pt>
                <c:pt idx="628">
                  <c:v>42913.913888888892</c:v>
                </c:pt>
                <c:pt idx="629">
                  <c:v>42913.914583333331</c:v>
                </c:pt>
                <c:pt idx="630">
                  <c:v>42913.915277777778</c:v>
                </c:pt>
                <c:pt idx="631">
                  <c:v>42913.915972222225</c:v>
                </c:pt>
                <c:pt idx="632">
                  <c:v>42913.916666666664</c:v>
                </c:pt>
                <c:pt idx="633">
                  <c:v>42913.917361111111</c:v>
                </c:pt>
                <c:pt idx="634">
                  <c:v>42913.918055555558</c:v>
                </c:pt>
                <c:pt idx="635">
                  <c:v>42913.918749999997</c:v>
                </c:pt>
                <c:pt idx="636">
                  <c:v>42913.919444444444</c:v>
                </c:pt>
                <c:pt idx="637">
                  <c:v>42913.920138888891</c:v>
                </c:pt>
                <c:pt idx="638">
                  <c:v>42913.92083333333</c:v>
                </c:pt>
                <c:pt idx="639">
                  <c:v>42913.921527777777</c:v>
                </c:pt>
                <c:pt idx="640">
                  <c:v>42913.922222222223</c:v>
                </c:pt>
                <c:pt idx="641">
                  <c:v>42913.92291666667</c:v>
                </c:pt>
                <c:pt idx="642">
                  <c:v>42913.923611111109</c:v>
                </c:pt>
                <c:pt idx="643">
                  <c:v>42913.924305555556</c:v>
                </c:pt>
                <c:pt idx="644">
                  <c:v>42913.925000000003</c:v>
                </c:pt>
                <c:pt idx="645">
                  <c:v>42913.925694444442</c:v>
                </c:pt>
                <c:pt idx="646">
                  <c:v>42913.926388888889</c:v>
                </c:pt>
                <c:pt idx="647">
                  <c:v>42913.927083333336</c:v>
                </c:pt>
                <c:pt idx="648">
                  <c:v>42913.927777777775</c:v>
                </c:pt>
                <c:pt idx="649">
                  <c:v>42913.928472222222</c:v>
                </c:pt>
                <c:pt idx="650">
                  <c:v>42913.929166666669</c:v>
                </c:pt>
                <c:pt idx="651">
                  <c:v>42913.929861111108</c:v>
                </c:pt>
                <c:pt idx="652">
                  <c:v>42913.930555555555</c:v>
                </c:pt>
                <c:pt idx="653">
                  <c:v>42913.931250000001</c:v>
                </c:pt>
                <c:pt idx="654">
                  <c:v>42913.931944444441</c:v>
                </c:pt>
                <c:pt idx="655">
                  <c:v>42913.932638888888</c:v>
                </c:pt>
                <c:pt idx="656">
                  <c:v>42913.933333333334</c:v>
                </c:pt>
                <c:pt idx="657">
                  <c:v>42913.934027777781</c:v>
                </c:pt>
                <c:pt idx="658">
                  <c:v>42913.93472222222</c:v>
                </c:pt>
                <c:pt idx="659">
                  <c:v>42913.935416666667</c:v>
                </c:pt>
                <c:pt idx="660">
                  <c:v>42913.936111111114</c:v>
                </c:pt>
                <c:pt idx="661">
                  <c:v>42913.936805555553</c:v>
                </c:pt>
                <c:pt idx="662">
                  <c:v>42913.9375</c:v>
                </c:pt>
                <c:pt idx="663">
                  <c:v>42913.938194444447</c:v>
                </c:pt>
                <c:pt idx="664">
                  <c:v>42913.938888888886</c:v>
                </c:pt>
                <c:pt idx="665">
                  <c:v>42913.939583333333</c:v>
                </c:pt>
                <c:pt idx="666">
                  <c:v>42913.94027777778</c:v>
                </c:pt>
                <c:pt idx="667">
                  <c:v>42913.940972222219</c:v>
                </c:pt>
                <c:pt idx="668">
                  <c:v>42913.941666666666</c:v>
                </c:pt>
                <c:pt idx="669">
                  <c:v>42913.942361111112</c:v>
                </c:pt>
                <c:pt idx="670">
                  <c:v>42913.943055555559</c:v>
                </c:pt>
                <c:pt idx="671">
                  <c:v>42913.943749999999</c:v>
                </c:pt>
                <c:pt idx="672">
                  <c:v>42913.944444444445</c:v>
                </c:pt>
                <c:pt idx="673">
                  <c:v>42913.945138888892</c:v>
                </c:pt>
                <c:pt idx="674">
                  <c:v>42913.945833333331</c:v>
                </c:pt>
                <c:pt idx="675">
                  <c:v>42913.946527777778</c:v>
                </c:pt>
                <c:pt idx="676">
                  <c:v>42913.947222222225</c:v>
                </c:pt>
                <c:pt idx="677">
                  <c:v>42913.947916666664</c:v>
                </c:pt>
                <c:pt idx="678">
                  <c:v>42913.948611111111</c:v>
                </c:pt>
                <c:pt idx="679">
                  <c:v>42913.949305555558</c:v>
                </c:pt>
                <c:pt idx="680">
                  <c:v>42913.95</c:v>
                </c:pt>
                <c:pt idx="681">
                  <c:v>42913.950694444444</c:v>
                </c:pt>
                <c:pt idx="682">
                  <c:v>42913.951388888891</c:v>
                </c:pt>
                <c:pt idx="683">
                  <c:v>42913.95208333333</c:v>
                </c:pt>
                <c:pt idx="684">
                  <c:v>42913.952777777777</c:v>
                </c:pt>
                <c:pt idx="685">
                  <c:v>42913.953472222223</c:v>
                </c:pt>
                <c:pt idx="686">
                  <c:v>42913.95416666667</c:v>
                </c:pt>
                <c:pt idx="687">
                  <c:v>42913.954861111109</c:v>
                </c:pt>
                <c:pt idx="688">
                  <c:v>42913.955555555556</c:v>
                </c:pt>
                <c:pt idx="689">
                  <c:v>42913.956250000003</c:v>
                </c:pt>
                <c:pt idx="690">
                  <c:v>42913.956944444442</c:v>
                </c:pt>
                <c:pt idx="691">
                  <c:v>42913.957638888889</c:v>
                </c:pt>
                <c:pt idx="692">
                  <c:v>42913.958333333336</c:v>
                </c:pt>
                <c:pt idx="693">
                  <c:v>42913.959027777775</c:v>
                </c:pt>
                <c:pt idx="694">
                  <c:v>42913.959722222222</c:v>
                </c:pt>
                <c:pt idx="695">
                  <c:v>42913.960416666669</c:v>
                </c:pt>
                <c:pt idx="696">
                  <c:v>42913.961111111108</c:v>
                </c:pt>
                <c:pt idx="697">
                  <c:v>42913.961805555555</c:v>
                </c:pt>
                <c:pt idx="698">
                  <c:v>42913.962500000001</c:v>
                </c:pt>
                <c:pt idx="699">
                  <c:v>42913.963194444441</c:v>
                </c:pt>
                <c:pt idx="700">
                  <c:v>42913.963888888888</c:v>
                </c:pt>
                <c:pt idx="701">
                  <c:v>42913.964583333334</c:v>
                </c:pt>
                <c:pt idx="702">
                  <c:v>42913.965277777781</c:v>
                </c:pt>
                <c:pt idx="703">
                  <c:v>42913.96597222222</c:v>
                </c:pt>
                <c:pt idx="704">
                  <c:v>42913.966666666667</c:v>
                </c:pt>
                <c:pt idx="705">
                  <c:v>42913.967361111114</c:v>
                </c:pt>
                <c:pt idx="706">
                  <c:v>42913.968055555553</c:v>
                </c:pt>
                <c:pt idx="707">
                  <c:v>42913.96875</c:v>
                </c:pt>
                <c:pt idx="708">
                  <c:v>42913.969444444447</c:v>
                </c:pt>
                <c:pt idx="709">
                  <c:v>42913.970138888886</c:v>
                </c:pt>
                <c:pt idx="710">
                  <c:v>42913.970833333333</c:v>
                </c:pt>
                <c:pt idx="711">
                  <c:v>42913.97152777778</c:v>
                </c:pt>
                <c:pt idx="712">
                  <c:v>42913.972222222219</c:v>
                </c:pt>
                <c:pt idx="713">
                  <c:v>42913.972916666666</c:v>
                </c:pt>
                <c:pt idx="714">
                  <c:v>42913.973611111112</c:v>
                </c:pt>
                <c:pt idx="715">
                  <c:v>42913.974305555559</c:v>
                </c:pt>
                <c:pt idx="716">
                  <c:v>42913.974999999999</c:v>
                </c:pt>
                <c:pt idx="717">
                  <c:v>42913.975694444445</c:v>
                </c:pt>
                <c:pt idx="718">
                  <c:v>42913.976388888892</c:v>
                </c:pt>
                <c:pt idx="719">
                  <c:v>42913.977083333331</c:v>
                </c:pt>
                <c:pt idx="720">
                  <c:v>42913.977777777778</c:v>
                </c:pt>
                <c:pt idx="721">
                  <c:v>42913.978472222225</c:v>
                </c:pt>
                <c:pt idx="722">
                  <c:v>42913.979166666664</c:v>
                </c:pt>
                <c:pt idx="723">
                  <c:v>42913.979861111111</c:v>
                </c:pt>
                <c:pt idx="724">
                  <c:v>42913.980555555558</c:v>
                </c:pt>
                <c:pt idx="725">
                  <c:v>42913.981249999997</c:v>
                </c:pt>
                <c:pt idx="726">
                  <c:v>42913.981944444444</c:v>
                </c:pt>
                <c:pt idx="727">
                  <c:v>42913.982638888891</c:v>
                </c:pt>
                <c:pt idx="728">
                  <c:v>42913.98333333333</c:v>
                </c:pt>
                <c:pt idx="729">
                  <c:v>42913.984027777777</c:v>
                </c:pt>
                <c:pt idx="730">
                  <c:v>42913.984722222223</c:v>
                </c:pt>
                <c:pt idx="731">
                  <c:v>42913.98541666667</c:v>
                </c:pt>
                <c:pt idx="732">
                  <c:v>42913.986111111109</c:v>
                </c:pt>
                <c:pt idx="733">
                  <c:v>42913.986805555556</c:v>
                </c:pt>
                <c:pt idx="734">
                  <c:v>42913.987500000003</c:v>
                </c:pt>
                <c:pt idx="735">
                  <c:v>42913.988194444442</c:v>
                </c:pt>
                <c:pt idx="736">
                  <c:v>42913.988888888889</c:v>
                </c:pt>
                <c:pt idx="737">
                  <c:v>42913.989583333336</c:v>
                </c:pt>
                <c:pt idx="738">
                  <c:v>42913.990277777775</c:v>
                </c:pt>
                <c:pt idx="739">
                  <c:v>42913.990972222222</c:v>
                </c:pt>
                <c:pt idx="740">
                  <c:v>42913.991666666669</c:v>
                </c:pt>
                <c:pt idx="741">
                  <c:v>42913.992361111108</c:v>
                </c:pt>
                <c:pt idx="742">
                  <c:v>42913.993055555555</c:v>
                </c:pt>
                <c:pt idx="743">
                  <c:v>42913.993750000001</c:v>
                </c:pt>
                <c:pt idx="744">
                  <c:v>42913.994444444441</c:v>
                </c:pt>
                <c:pt idx="745">
                  <c:v>42913.995138888888</c:v>
                </c:pt>
                <c:pt idx="746">
                  <c:v>42913.995833333334</c:v>
                </c:pt>
                <c:pt idx="747">
                  <c:v>42913.996527777781</c:v>
                </c:pt>
                <c:pt idx="748">
                  <c:v>42913.99722222222</c:v>
                </c:pt>
                <c:pt idx="749">
                  <c:v>42913.997916666667</c:v>
                </c:pt>
                <c:pt idx="750">
                  <c:v>42913.998611111114</c:v>
                </c:pt>
                <c:pt idx="751">
                  <c:v>42913.999305555553</c:v>
                </c:pt>
                <c:pt idx="752">
                  <c:v>42914</c:v>
                </c:pt>
                <c:pt idx="753">
                  <c:v>42914.000694444447</c:v>
                </c:pt>
                <c:pt idx="754">
                  <c:v>42914.001388888886</c:v>
                </c:pt>
                <c:pt idx="755">
                  <c:v>42914.002083333333</c:v>
                </c:pt>
                <c:pt idx="756">
                  <c:v>42914.00277777778</c:v>
                </c:pt>
                <c:pt idx="757">
                  <c:v>42914.003472222219</c:v>
                </c:pt>
                <c:pt idx="758">
                  <c:v>42914.004166666666</c:v>
                </c:pt>
                <c:pt idx="759">
                  <c:v>42914.004861111112</c:v>
                </c:pt>
                <c:pt idx="760">
                  <c:v>42914.005555555559</c:v>
                </c:pt>
                <c:pt idx="761">
                  <c:v>42914.006249999999</c:v>
                </c:pt>
                <c:pt idx="762">
                  <c:v>42914.006944444445</c:v>
                </c:pt>
                <c:pt idx="763">
                  <c:v>42914.007638888892</c:v>
                </c:pt>
                <c:pt idx="764">
                  <c:v>42914.008333333331</c:v>
                </c:pt>
                <c:pt idx="765">
                  <c:v>42914.009027777778</c:v>
                </c:pt>
                <c:pt idx="766">
                  <c:v>42914.009722222225</c:v>
                </c:pt>
                <c:pt idx="767">
                  <c:v>42914.010416666664</c:v>
                </c:pt>
                <c:pt idx="768">
                  <c:v>42914.011111111111</c:v>
                </c:pt>
                <c:pt idx="769">
                  <c:v>42914.011805555558</c:v>
                </c:pt>
                <c:pt idx="770">
                  <c:v>42914.012499999997</c:v>
                </c:pt>
                <c:pt idx="771">
                  <c:v>42914.013194444444</c:v>
                </c:pt>
                <c:pt idx="772">
                  <c:v>42914.013888888891</c:v>
                </c:pt>
                <c:pt idx="773">
                  <c:v>42914.01458333333</c:v>
                </c:pt>
                <c:pt idx="774">
                  <c:v>42914.015277777777</c:v>
                </c:pt>
                <c:pt idx="775">
                  <c:v>42914.015972222223</c:v>
                </c:pt>
                <c:pt idx="776">
                  <c:v>42914.01666666667</c:v>
                </c:pt>
                <c:pt idx="777">
                  <c:v>42914.017361111109</c:v>
                </c:pt>
                <c:pt idx="778">
                  <c:v>42914.018055555556</c:v>
                </c:pt>
                <c:pt idx="779">
                  <c:v>42914.018750000003</c:v>
                </c:pt>
                <c:pt idx="780">
                  <c:v>42914.019444444442</c:v>
                </c:pt>
                <c:pt idx="781">
                  <c:v>42914.020138888889</c:v>
                </c:pt>
                <c:pt idx="782">
                  <c:v>42914.020833333336</c:v>
                </c:pt>
                <c:pt idx="783">
                  <c:v>42914.021527777775</c:v>
                </c:pt>
                <c:pt idx="784">
                  <c:v>42914.022222222222</c:v>
                </c:pt>
                <c:pt idx="785">
                  <c:v>42914.022916666669</c:v>
                </c:pt>
                <c:pt idx="786">
                  <c:v>42914.023611111108</c:v>
                </c:pt>
                <c:pt idx="787">
                  <c:v>42914.024305555555</c:v>
                </c:pt>
                <c:pt idx="788">
                  <c:v>42914.025000000001</c:v>
                </c:pt>
                <c:pt idx="789">
                  <c:v>42914.025694444441</c:v>
                </c:pt>
                <c:pt idx="790">
                  <c:v>42914.026388888888</c:v>
                </c:pt>
                <c:pt idx="791">
                  <c:v>42914.027083333334</c:v>
                </c:pt>
                <c:pt idx="792">
                  <c:v>42914.027777777781</c:v>
                </c:pt>
                <c:pt idx="793">
                  <c:v>42914.02847222222</c:v>
                </c:pt>
                <c:pt idx="794">
                  <c:v>42914.029166666667</c:v>
                </c:pt>
                <c:pt idx="795">
                  <c:v>42914.029861111114</c:v>
                </c:pt>
                <c:pt idx="796">
                  <c:v>42914.030555555553</c:v>
                </c:pt>
                <c:pt idx="797">
                  <c:v>42914.03125</c:v>
                </c:pt>
                <c:pt idx="798">
                  <c:v>42914.031944444447</c:v>
                </c:pt>
                <c:pt idx="799">
                  <c:v>42914.032638888886</c:v>
                </c:pt>
                <c:pt idx="800">
                  <c:v>42914.033333333333</c:v>
                </c:pt>
                <c:pt idx="801">
                  <c:v>42914.03402777778</c:v>
                </c:pt>
                <c:pt idx="802">
                  <c:v>42914.034722222219</c:v>
                </c:pt>
                <c:pt idx="803">
                  <c:v>42914.035416666666</c:v>
                </c:pt>
                <c:pt idx="804">
                  <c:v>42914.036111111112</c:v>
                </c:pt>
                <c:pt idx="805">
                  <c:v>42914.036805555559</c:v>
                </c:pt>
                <c:pt idx="806">
                  <c:v>42914.037499999999</c:v>
                </c:pt>
                <c:pt idx="807">
                  <c:v>42914.038194444445</c:v>
                </c:pt>
                <c:pt idx="808">
                  <c:v>42914.038888888892</c:v>
                </c:pt>
                <c:pt idx="809">
                  <c:v>42914.039583333331</c:v>
                </c:pt>
                <c:pt idx="810">
                  <c:v>42914.040277777778</c:v>
                </c:pt>
                <c:pt idx="811">
                  <c:v>42914.040972222225</c:v>
                </c:pt>
                <c:pt idx="812">
                  <c:v>42914.041666666664</c:v>
                </c:pt>
                <c:pt idx="813">
                  <c:v>42914.042361111111</c:v>
                </c:pt>
                <c:pt idx="814">
                  <c:v>42914.043055555558</c:v>
                </c:pt>
                <c:pt idx="815">
                  <c:v>42914.043749999997</c:v>
                </c:pt>
                <c:pt idx="816">
                  <c:v>42914.044444444444</c:v>
                </c:pt>
                <c:pt idx="817">
                  <c:v>42914.045138888891</c:v>
                </c:pt>
                <c:pt idx="818">
                  <c:v>42914.04583333333</c:v>
                </c:pt>
                <c:pt idx="819">
                  <c:v>42914.046527777777</c:v>
                </c:pt>
                <c:pt idx="820">
                  <c:v>42914.047222222223</c:v>
                </c:pt>
                <c:pt idx="821">
                  <c:v>42914.04791666667</c:v>
                </c:pt>
                <c:pt idx="822">
                  <c:v>42914.048611111109</c:v>
                </c:pt>
                <c:pt idx="823">
                  <c:v>42914.049305555556</c:v>
                </c:pt>
                <c:pt idx="824">
                  <c:v>42914.05</c:v>
                </c:pt>
                <c:pt idx="825">
                  <c:v>42914.050694444442</c:v>
                </c:pt>
                <c:pt idx="826">
                  <c:v>42914.051388888889</c:v>
                </c:pt>
                <c:pt idx="827">
                  <c:v>42914.052083333336</c:v>
                </c:pt>
                <c:pt idx="828">
                  <c:v>42914.052777777775</c:v>
                </c:pt>
                <c:pt idx="829">
                  <c:v>42914.053472222222</c:v>
                </c:pt>
                <c:pt idx="830">
                  <c:v>42914.054166666669</c:v>
                </c:pt>
                <c:pt idx="831">
                  <c:v>42914.054861111108</c:v>
                </c:pt>
                <c:pt idx="832">
                  <c:v>42914.055555555555</c:v>
                </c:pt>
                <c:pt idx="833">
                  <c:v>42914.056250000001</c:v>
                </c:pt>
                <c:pt idx="834">
                  <c:v>42914.056944444441</c:v>
                </c:pt>
                <c:pt idx="835">
                  <c:v>42914.057638888888</c:v>
                </c:pt>
                <c:pt idx="836">
                  <c:v>42914.058333333334</c:v>
                </c:pt>
                <c:pt idx="837">
                  <c:v>42914.059027777781</c:v>
                </c:pt>
                <c:pt idx="838">
                  <c:v>42914.05972222222</c:v>
                </c:pt>
                <c:pt idx="839">
                  <c:v>42914.060416666667</c:v>
                </c:pt>
                <c:pt idx="840">
                  <c:v>42914.061111111114</c:v>
                </c:pt>
                <c:pt idx="841">
                  <c:v>42914.061805555553</c:v>
                </c:pt>
                <c:pt idx="842">
                  <c:v>42914.0625</c:v>
                </c:pt>
                <c:pt idx="843">
                  <c:v>42914.063194444447</c:v>
                </c:pt>
                <c:pt idx="844">
                  <c:v>42914.063888888886</c:v>
                </c:pt>
                <c:pt idx="845">
                  <c:v>42914.064583333333</c:v>
                </c:pt>
                <c:pt idx="846">
                  <c:v>42914.06527777778</c:v>
                </c:pt>
                <c:pt idx="847">
                  <c:v>42914.065972222219</c:v>
                </c:pt>
                <c:pt idx="848">
                  <c:v>42914.066666666666</c:v>
                </c:pt>
                <c:pt idx="849">
                  <c:v>42914.067361111112</c:v>
                </c:pt>
                <c:pt idx="850">
                  <c:v>42914.068055555559</c:v>
                </c:pt>
                <c:pt idx="851">
                  <c:v>42914.068749999999</c:v>
                </c:pt>
                <c:pt idx="852">
                  <c:v>42914.069444444445</c:v>
                </c:pt>
                <c:pt idx="853">
                  <c:v>42914.070138888892</c:v>
                </c:pt>
                <c:pt idx="854">
                  <c:v>42914.070833333331</c:v>
                </c:pt>
                <c:pt idx="855">
                  <c:v>42914.071527777778</c:v>
                </c:pt>
                <c:pt idx="856">
                  <c:v>42914.072222222225</c:v>
                </c:pt>
                <c:pt idx="857">
                  <c:v>42914.072916666664</c:v>
                </c:pt>
                <c:pt idx="858">
                  <c:v>42914.073611111111</c:v>
                </c:pt>
                <c:pt idx="859">
                  <c:v>42914.074305555558</c:v>
                </c:pt>
                <c:pt idx="860">
                  <c:v>42914.074999999997</c:v>
                </c:pt>
                <c:pt idx="861">
                  <c:v>42914.075694444444</c:v>
                </c:pt>
                <c:pt idx="862">
                  <c:v>42914.076388888891</c:v>
                </c:pt>
                <c:pt idx="863">
                  <c:v>42914.07708333333</c:v>
                </c:pt>
                <c:pt idx="864">
                  <c:v>42914.077777777777</c:v>
                </c:pt>
                <c:pt idx="865">
                  <c:v>42914.078472222223</c:v>
                </c:pt>
                <c:pt idx="866">
                  <c:v>42914.07916666667</c:v>
                </c:pt>
                <c:pt idx="867">
                  <c:v>42914.079861111109</c:v>
                </c:pt>
                <c:pt idx="868">
                  <c:v>42914.080555555556</c:v>
                </c:pt>
                <c:pt idx="869">
                  <c:v>42914.081250000003</c:v>
                </c:pt>
                <c:pt idx="870">
                  <c:v>42914.081944444442</c:v>
                </c:pt>
                <c:pt idx="871">
                  <c:v>42914.082638888889</c:v>
                </c:pt>
                <c:pt idx="872">
                  <c:v>42914.083333333336</c:v>
                </c:pt>
                <c:pt idx="873">
                  <c:v>42914.084027777775</c:v>
                </c:pt>
                <c:pt idx="874">
                  <c:v>42914.084722222222</c:v>
                </c:pt>
                <c:pt idx="875">
                  <c:v>42914.085416666669</c:v>
                </c:pt>
                <c:pt idx="876">
                  <c:v>42914.086111111108</c:v>
                </c:pt>
                <c:pt idx="877">
                  <c:v>42914.086805555555</c:v>
                </c:pt>
                <c:pt idx="878">
                  <c:v>42914.087500000001</c:v>
                </c:pt>
                <c:pt idx="879">
                  <c:v>42914.088194444441</c:v>
                </c:pt>
                <c:pt idx="880">
                  <c:v>42914.088888888888</c:v>
                </c:pt>
                <c:pt idx="881">
                  <c:v>42914.089583333334</c:v>
                </c:pt>
                <c:pt idx="882">
                  <c:v>42914.090277777781</c:v>
                </c:pt>
                <c:pt idx="883">
                  <c:v>42914.09097222222</c:v>
                </c:pt>
                <c:pt idx="884">
                  <c:v>42914.091666666667</c:v>
                </c:pt>
                <c:pt idx="885">
                  <c:v>42914.092361111114</c:v>
                </c:pt>
                <c:pt idx="886">
                  <c:v>42914.093055555553</c:v>
                </c:pt>
                <c:pt idx="887">
                  <c:v>42914.09375</c:v>
                </c:pt>
                <c:pt idx="888">
                  <c:v>42914.094444444447</c:v>
                </c:pt>
                <c:pt idx="889">
                  <c:v>42914.095138888886</c:v>
                </c:pt>
                <c:pt idx="890">
                  <c:v>42914.095833333333</c:v>
                </c:pt>
                <c:pt idx="891">
                  <c:v>42914.09652777778</c:v>
                </c:pt>
                <c:pt idx="892">
                  <c:v>42914.097222222219</c:v>
                </c:pt>
                <c:pt idx="893">
                  <c:v>42914.097916666666</c:v>
                </c:pt>
                <c:pt idx="894">
                  <c:v>42914.098611111112</c:v>
                </c:pt>
                <c:pt idx="895">
                  <c:v>42914.099305555559</c:v>
                </c:pt>
                <c:pt idx="896">
                  <c:v>42914.1</c:v>
                </c:pt>
                <c:pt idx="897">
                  <c:v>42914.100694444445</c:v>
                </c:pt>
                <c:pt idx="898">
                  <c:v>42914.101388888892</c:v>
                </c:pt>
                <c:pt idx="899">
                  <c:v>42914.102083333331</c:v>
                </c:pt>
                <c:pt idx="900">
                  <c:v>42914.102777777778</c:v>
                </c:pt>
                <c:pt idx="901">
                  <c:v>42914.103472222225</c:v>
                </c:pt>
                <c:pt idx="902">
                  <c:v>42914.104166666664</c:v>
                </c:pt>
                <c:pt idx="903">
                  <c:v>42914.104861111111</c:v>
                </c:pt>
                <c:pt idx="904">
                  <c:v>42914.105555555558</c:v>
                </c:pt>
                <c:pt idx="905">
                  <c:v>42914.106249999997</c:v>
                </c:pt>
                <c:pt idx="906">
                  <c:v>42914.106944444444</c:v>
                </c:pt>
                <c:pt idx="907">
                  <c:v>42914.107638888891</c:v>
                </c:pt>
                <c:pt idx="908">
                  <c:v>42914.10833333333</c:v>
                </c:pt>
                <c:pt idx="909">
                  <c:v>42914.109027777777</c:v>
                </c:pt>
                <c:pt idx="910">
                  <c:v>42914.109722222223</c:v>
                </c:pt>
                <c:pt idx="911">
                  <c:v>42914.11041666667</c:v>
                </c:pt>
                <c:pt idx="912">
                  <c:v>42914.111111111109</c:v>
                </c:pt>
                <c:pt idx="913">
                  <c:v>42914.111805555556</c:v>
                </c:pt>
                <c:pt idx="914">
                  <c:v>42914.112500000003</c:v>
                </c:pt>
                <c:pt idx="915">
                  <c:v>42914.113194444442</c:v>
                </c:pt>
                <c:pt idx="916">
                  <c:v>42914.113888888889</c:v>
                </c:pt>
                <c:pt idx="917">
                  <c:v>42914.114583333336</c:v>
                </c:pt>
                <c:pt idx="918">
                  <c:v>42914.115277777775</c:v>
                </c:pt>
                <c:pt idx="919">
                  <c:v>42914.115972222222</c:v>
                </c:pt>
                <c:pt idx="920">
                  <c:v>42914.116666666669</c:v>
                </c:pt>
                <c:pt idx="921">
                  <c:v>42914.117361111108</c:v>
                </c:pt>
                <c:pt idx="922">
                  <c:v>42914.118055555555</c:v>
                </c:pt>
                <c:pt idx="923">
                  <c:v>42914.118750000001</c:v>
                </c:pt>
                <c:pt idx="924">
                  <c:v>42914.119444444441</c:v>
                </c:pt>
                <c:pt idx="925">
                  <c:v>42914.120138888888</c:v>
                </c:pt>
                <c:pt idx="926">
                  <c:v>42914.120833333334</c:v>
                </c:pt>
                <c:pt idx="927">
                  <c:v>42914.121527777781</c:v>
                </c:pt>
                <c:pt idx="928">
                  <c:v>42914.12222222222</c:v>
                </c:pt>
                <c:pt idx="929">
                  <c:v>42914.122916666667</c:v>
                </c:pt>
                <c:pt idx="930">
                  <c:v>42914.123611111114</c:v>
                </c:pt>
                <c:pt idx="931">
                  <c:v>42914.124305555553</c:v>
                </c:pt>
                <c:pt idx="932">
                  <c:v>42914.125</c:v>
                </c:pt>
                <c:pt idx="933">
                  <c:v>42914.125694444447</c:v>
                </c:pt>
                <c:pt idx="934">
                  <c:v>42914.126388888886</c:v>
                </c:pt>
                <c:pt idx="935">
                  <c:v>42914.127083333333</c:v>
                </c:pt>
                <c:pt idx="936">
                  <c:v>42914.12777777778</c:v>
                </c:pt>
                <c:pt idx="937">
                  <c:v>42914.128472222219</c:v>
                </c:pt>
                <c:pt idx="938">
                  <c:v>42914.129166666666</c:v>
                </c:pt>
                <c:pt idx="939">
                  <c:v>42914.129861111112</c:v>
                </c:pt>
                <c:pt idx="940">
                  <c:v>42914.130555555559</c:v>
                </c:pt>
                <c:pt idx="941">
                  <c:v>42914.131249999999</c:v>
                </c:pt>
                <c:pt idx="942">
                  <c:v>42914.131944444445</c:v>
                </c:pt>
                <c:pt idx="943">
                  <c:v>42914.132638888892</c:v>
                </c:pt>
                <c:pt idx="944">
                  <c:v>42914.133333333331</c:v>
                </c:pt>
                <c:pt idx="945">
                  <c:v>42914.134027777778</c:v>
                </c:pt>
                <c:pt idx="946">
                  <c:v>42914.134722222225</c:v>
                </c:pt>
                <c:pt idx="947">
                  <c:v>42914.135416666664</c:v>
                </c:pt>
                <c:pt idx="948">
                  <c:v>42914.136111111111</c:v>
                </c:pt>
                <c:pt idx="949">
                  <c:v>42914.136805555558</c:v>
                </c:pt>
                <c:pt idx="950">
                  <c:v>42914.137499999997</c:v>
                </c:pt>
                <c:pt idx="951">
                  <c:v>42914.138194444444</c:v>
                </c:pt>
                <c:pt idx="952">
                  <c:v>42914.138888888891</c:v>
                </c:pt>
                <c:pt idx="953">
                  <c:v>42914.13958333333</c:v>
                </c:pt>
                <c:pt idx="954">
                  <c:v>42914.140277777777</c:v>
                </c:pt>
                <c:pt idx="955">
                  <c:v>42914.140972222223</c:v>
                </c:pt>
                <c:pt idx="956">
                  <c:v>42914.14166666667</c:v>
                </c:pt>
                <c:pt idx="957">
                  <c:v>42914.142361111109</c:v>
                </c:pt>
                <c:pt idx="958">
                  <c:v>42914.143055555556</c:v>
                </c:pt>
                <c:pt idx="959">
                  <c:v>42914.143750000003</c:v>
                </c:pt>
                <c:pt idx="960">
                  <c:v>42914.144444444442</c:v>
                </c:pt>
                <c:pt idx="961">
                  <c:v>42914.145138888889</c:v>
                </c:pt>
                <c:pt idx="962">
                  <c:v>42914.145833333336</c:v>
                </c:pt>
                <c:pt idx="963">
                  <c:v>42914.146527777775</c:v>
                </c:pt>
                <c:pt idx="964">
                  <c:v>42914.147222222222</c:v>
                </c:pt>
                <c:pt idx="965">
                  <c:v>42914.147916666669</c:v>
                </c:pt>
                <c:pt idx="966">
                  <c:v>42914.148611111108</c:v>
                </c:pt>
                <c:pt idx="967">
                  <c:v>42914.149305555555</c:v>
                </c:pt>
                <c:pt idx="968">
                  <c:v>42914.15</c:v>
                </c:pt>
                <c:pt idx="969">
                  <c:v>42914.150694444441</c:v>
                </c:pt>
                <c:pt idx="970">
                  <c:v>42914.151388888888</c:v>
                </c:pt>
                <c:pt idx="971">
                  <c:v>42914.152083333334</c:v>
                </c:pt>
                <c:pt idx="972">
                  <c:v>42914.152777777781</c:v>
                </c:pt>
                <c:pt idx="973">
                  <c:v>42914.15347222222</c:v>
                </c:pt>
                <c:pt idx="974">
                  <c:v>42914.154166666667</c:v>
                </c:pt>
                <c:pt idx="975">
                  <c:v>42914.154861111114</c:v>
                </c:pt>
                <c:pt idx="976">
                  <c:v>42914.155555555553</c:v>
                </c:pt>
                <c:pt idx="977">
                  <c:v>42914.15625</c:v>
                </c:pt>
                <c:pt idx="978">
                  <c:v>42914.156944444447</c:v>
                </c:pt>
                <c:pt idx="979">
                  <c:v>42914.157638888886</c:v>
                </c:pt>
                <c:pt idx="980">
                  <c:v>42914.158333333333</c:v>
                </c:pt>
                <c:pt idx="981">
                  <c:v>42914.15902777778</c:v>
                </c:pt>
                <c:pt idx="982">
                  <c:v>42914.159722222219</c:v>
                </c:pt>
                <c:pt idx="983">
                  <c:v>42914.160416666666</c:v>
                </c:pt>
                <c:pt idx="984">
                  <c:v>42914.161111111112</c:v>
                </c:pt>
                <c:pt idx="985">
                  <c:v>42914.161805555559</c:v>
                </c:pt>
                <c:pt idx="986">
                  <c:v>42914.162499999999</c:v>
                </c:pt>
                <c:pt idx="987">
                  <c:v>42914.163194444445</c:v>
                </c:pt>
                <c:pt idx="988">
                  <c:v>42914.163888888892</c:v>
                </c:pt>
                <c:pt idx="989">
                  <c:v>42914.164583333331</c:v>
                </c:pt>
                <c:pt idx="990">
                  <c:v>42914.165277777778</c:v>
                </c:pt>
                <c:pt idx="991">
                  <c:v>42914.165972222225</c:v>
                </c:pt>
                <c:pt idx="992">
                  <c:v>42914.166666666664</c:v>
                </c:pt>
                <c:pt idx="993">
                  <c:v>42914.167361111111</c:v>
                </c:pt>
                <c:pt idx="994">
                  <c:v>42914.168055555558</c:v>
                </c:pt>
                <c:pt idx="995">
                  <c:v>42914.168749999997</c:v>
                </c:pt>
                <c:pt idx="996">
                  <c:v>42914.169444444444</c:v>
                </c:pt>
                <c:pt idx="997">
                  <c:v>42914.170138888891</c:v>
                </c:pt>
                <c:pt idx="998">
                  <c:v>42914.17083333333</c:v>
                </c:pt>
                <c:pt idx="999">
                  <c:v>42914.171527777777</c:v>
                </c:pt>
                <c:pt idx="1000">
                  <c:v>42914.172222222223</c:v>
                </c:pt>
                <c:pt idx="1001">
                  <c:v>42914.17291666667</c:v>
                </c:pt>
                <c:pt idx="1002">
                  <c:v>42914.173611111109</c:v>
                </c:pt>
                <c:pt idx="1003">
                  <c:v>42914.174305555556</c:v>
                </c:pt>
                <c:pt idx="1004">
                  <c:v>42914.175000000003</c:v>
                </c:pt>
                <c:pt idx="1005">
                  <c:v>42914.175694444442</c:v>
                </c:pt>
                <c:pt idx="1006">
                  <c:v>42914.176388888889</c:v>
                </c:pt>
                <c:pt idx="1007">
                  <c:v>42914.177083333336</c:v>
                </c:pt>
                <c:pt idx="1008">
                  <c:v>42914.177777777775</c:v>
                </c:pt>
                <c:pt idx="1009">
                  <c:v>42914.178472222222</c:v>
                </c:pt>
                <c:pt idx="1010">
                  <c:v>42914.179166666669</c:v>
                </c:pt>
                <c:pt idx="1011">
                  <c:v>42914.179861111108</c:v>
                </c:pt>
                <c:pt idx="1012">
                  <c:v>42914.180555555555</c:v>
                </c:pt>
                <c:pt idx="1013">
                  <c:v>42914.181250000001</c:v>
                </c:pt>
                <c:pt idx="1014">
                  <c:v>42914.181944444441</c:v>
                </c:pt>
                <c:pt idx="1015">
                  <c:v>42914.182638888888</c:v>
                </c:pt>
                <c:pt idx="1016">
                  <c:v>42914.183333333334</c:v>
                </c:pt>
                <c:pt idx="1017">
                  <c:v>42914.184027777781</c:v>
                </c:pt>
                <c:pt idx="1018">
                  <c:v>42914.18472222222</c:v>
                </c:pt>
                <c:pt idx="1019">
                  <c:v>42914.185416666667</c:v>
                </c:pt>
                <c:pt idx="1020">
                  <c:v>42914.186111111114</c:v>
                </c:pt>
                <c:pt idx="1021">
                  <c:v>42914.186805555553</c:v>
                </c:pt>
                <c:pt idx="1022">
                  <c:v>42914.1875</c:v>
                </c:pt>
                <c:pt idx="1023">
                  <c:v>42914.188194444447</c:v>
                </c:pt>
                <c:pt idx="1024">
                  <c:v>42914.188888888886</c:v>
                </c:pt>
                <c:pt idx="1025">
                  <c:v>42914.189583333333</c:v>
                </c:pt>
                <c:pt idx="1026">
                  <c:v>42914.19027777778</c:v>
                </c:pt>
                <c:pt idx="1027">
                  <c:v>42914.190972222219</c:v>
                </c:pt>
                <c:pt idx="1028">
                  <c:v>42914.191666666666</c:v>
                </c:pt>
                <c:pt idx="1029">
                  <c:v>42914.192361111112</c:v>
                </c:pt>
                <c:pt idx="1030">
                  <c:v>42914.193055555559</c:v>
                </c:pt>
                <c:pt idx="1031">
                  <c:v>42914.193749999999</c:v>
                </c:pt>
                <c:pt idx="1032">
                  <c:v>42914.194444444445</c:v>
                </c:pt>
                <c:pt idx="1033">
                  <c:v>42914.195138888892</c:v>
                </c:pt>
                <c:pt idx="1034">
                  <c:v>42914.195833333331</c:v>
                </c:pt>
                <c:pt idx="1035">
                  <c:v>42914.196527777778</c:v>
                </c:pt>
                <c:pt idx="1036">
                  <c:v>42914.197222222225</c:v>
                </c:pt>
                <c:pt idx="1037">
                  <c:v>42914.197916666664</c:v>
                </c:pt>
                <c:pt idx="1038">
                  <c:v>42914.198611111111</c:v>
                </c:pt>
                <c:pt idx="1039">
                  <c:v>42914.199305555558</c:v>
                </c:pt>
                <c:pt idx="1040">
                  <c:v>42914.2</c:v>
                </c:pt>
                <c:pt idx="1041">
                  <c:v>42914.200694444444</c:v>
                </c:pt>
                <c:pt idx="1042">
                  <c:v>42914.201388888891</c:v>
                </c:pt>
                <c:pt idx="1043">
                  <c:v>42914.20208333333</c:v>
                </c:pt>
                <c:pt idx="1044">
                  <c:v>42914.202777777777</c:v>
                </c:pt>
                <c:pt idx="1045">
                  <c:v>42914.203472222223</c:v>
                </c:pt>
                <c:pt idx="1046">
                  <c:v>42914.20416666667</c:v>
                </c:pt>
                <c:pt idx="1047">
                  <c:v>42914.204861111109</c:v>
                </c:pt>
                <c:pt idx="1048">
                  <c:v>42914.205555555556</c:v>
                </c:pt>
                <c:pt idx="1049">
                  <c:v>42914.206250000003</c:v>
                </c:pt>
                <c:pt idx="1050">
                  <c:v>42914.206944444442</c:v>
                </c:pt>
                <c:pt idx="1051">
                  <c:v>42914.207638888889</c:v>
                </c:pt>
                <c:pt idx="1052">
                  <c:v>42914.208333333336</c:v>
                </c:pt>
                <c:pt idx="1053">
                  <c:v>42914.209027777775</c:v>
                </c:pt>
                <c:pt idx="1054">
                  <c:v>42914.209722222222</c:v>
                </c:pt>
                <c:pt idx="1055">
                  <c:v>42914.210416666669</c:v>
                </c:pt>
                <c:pt idx="1056">
                  <c:v>42914.211111111108</c:v>
                </c:pt>
                <c:pt idx="1057">
                  <c:v>42914.211805555555</c:v>
                </c:pt>
                <c:pt idx="1058">
                  <c:v>42914.212500000001</c:v>
                </c:pt>
                <c:pt idx="1059">
                  <c:v>42914.213194444441</c:v>
                </c:pt>
                <c:pt idx="1060">
                  <c:v>42914.213888888888</c:v>
                </c:pt>
                <c:pt idx="1061">
                  <c:v>42914.214583333334</c:v>
                </c:pt>
                <c:pt idx="1062">
                  <c:v>42914.215277777781</c:v>
                </c:pt>
                <c:pt idx="1063">
                  <c:v>42914.21597222222</c:v>
                </c:pt>
                <c:pt idx="1064">
                  <c:v>42914.216666666667</c:v>
                </c:pt>
                <c:pt idx="1065">
                  <c:v>42914.217361111114</c:v>
                </c:pt>
                <c:pt idx="1066">
                  <c:v>42914.218055555553</c:v>
                </c:pt>
                <c:pt idx="1067">
                  <c:v>42914.21875</c:v>
                </c:pt>
                <c:pt idx="1068">
                  <c:v>42914.219444444447</c:v>
                </c:pt>
                <c:pt idx="1069">
                  <c:v>42914.220138888886</c:v>
                </c:pt>
                <c:pt idx="1070">
                  <c:v>42914.220833333333</c:v>
                </c:pt>
                <c:pt idx="1071">
                  <c:v>42914.22152777778</c:v>
                </c:pt>
                <c:pt idx="1072">
                  <c:v>42914.222222222219</c:v>
                </c:pt>
                <c:pt idx="1073">
                  <c:v>42914.222916666666</c:v>
                </c:pt>
                <c:pt idx="1074">
                  <c:v>42914.223611111112</c:v>
                </c:pt>
                <c:pt idx="1075">
                  <c:v>42914.224305555559</c:v>
                </c:pt>
                <c:pt idx="1076">
                  <c:v>42914.224999999999</c:v>
                </c:pt>
                <c:pt idx="1077">
                  <c:v>42914.225694444445</c:v>
                </c:pt>
                <c:pt idx="1078">
                  <c:v>42914.226388888892</c:v>
                </c:pt>
                <c:pt idx="1079">
                  <c:v>42914.227083333331</c:v>
                </c:pt>
                <c:pt idx="1080">
                  <c:v>42914.227777777778</c:v>
                </c:pt>
                <c:pt idx="1081">
                  <c:v>42914.228472222225</c:v>
                </c:pt>
                <c:pt idx="1082">
                  <c:v>42914.229166666664</c:v>
                </c:pt>
                <c:pt idx="1083">
                  <c:v>42914.229861111111</c:v>
                </c:pt>
                <c:pt idx="1084">
                  <c:v>42914.230555555558</c:v>
                </c:pt>
                <c:pt idx="1085">
                  <c:v>42914.231249999997</c:v>
                </c:pt>
                <c:pt idx="1086">
                  <c:v>42914.231944444444</c:v>
                </c:pt>
                <c:pt idx="1087">
                  <c:v>42914.232638888891</c:v>
                </c:pt>
                <c:pt idx="1088">
                  <c:v>42914.23333333333</c:v>
                </c:pt>
                <c:pt idx="1089">
                  <c:v>42914.234027777777</c:v>
                </c:pt>
                <c:pt idx="1090">
                  <c:v>42914.234722222223</c:v>
                </c:pt>
                <c:pt idx="1091">
                  <c:v>42914.23541666667</c:v>
                </c:pt>
                <c:pt idx="1092">
                  <c:v>42914.236111111109</c:v>
                </c:pt>
                <c:pt idx="1093">
                  <c:v>42914.236805555556</c:v>
                </c:pt>
                <c:pt idx="1094">
                  <c:v>42914.237500000003</c:v>
                </c:pt>
                <c:pt idx="1095">
                  <c:v>42914.238194444442</c:v>
                </c:pt>
                <c:pt idx="1096">
                  <c:v>42914.238888888889</c:v>
                </c:pt>
                <c:pt idx="1097">
                  <c:v>42914.239583333336</c:v>
                </c:pt>
                <c:pt idx="1098">
                  <c:v>42914.240277777775</c:v>
                </c:pt>
                <c:pt idx="1099">
                  <c:v>42914.240972222222</c:v>
                </c:pt>
                <c:pt idx="1100">
                  <c:v>42914.241666666669</c:v>
                </c:pt>
                <c:pt idx="1101">
                  <c:v>42914.242361111108</c:v>
                </c:pt>
                <c:pt idx="1102">
                  <c:v>42914.243055555555</c:v>
                </c:pt>
                <c:pt idx="1103">
                  <c:v>42914.243750000001</c:v>
                </c:pt>
                <c:pt idx="1104">
                  <c:v>42914.244444444441</c:v>
                </c:pt>
                <c:pt idx="1105">
                  <c:v>42914.245138888888</c:v>
                </c:pt>
                <c:pt idx="1106">
                  <c:v>42914.245833333334</c:v>
                </c:pt>
                <c:pt idx="1107">
                  <c:v>42914.246527777781</c:v>
                </c:pt>
                <c:pt idx="1108">
                  <c:v>42914.24722222222</c:v>
                </c:pt>
                <c:pt idx="1109">
                  <c:v>42914.247916666667</c:v>
                </c:pt>
                <c:pt idx="1110">
                  <c:v>42914.248611111114</c:v>
                </c:pt>
                <c:pt idx="1111">
                  <c:v>42914.249305555553</c:v>
                </c:pt>
                <c:pt idx="1112">
                  <c:v>42914.25</c:v>
                </c:pt>
                <c:pt idx="1113">
                  <c:v>42914.250694444447</c:v>
                </c:pt>
                <c:pt idx="1114">
                  <c:v>42914.251388888886</c:v>
                </c:pt>
                <c:pt idx="1115">
                  <c:v>42914.252083333333</c:v>
                </c:pt>
                <c:pt idx="1116">
                  <c:v>42914.25277777778</c:v>
                </c:pt>
                <c:pt idx="1117">
                  <c:v>42914.253472222219</c:v>
                </c:pt>
                <c:pt idx="1118">
                  <c:v>42914.254166666666</c:v>
                </c:pt>
                <c:pt idx="1119">
                  <c:v>42914.254861111112</c:v>
                </c:pt>
                <c:pt idx="1120">
                  <c:v>42914.255555555559</c:v>
                </c:pt>
                <c:pt idx="1121">
                  <c:v>42914.256249999999</c:v>
                </c:pt>
                <c:pt idx="1122">
                  <c:v>42914.256944444445</c:v>
                </c:pt>
                <c:pt idx="1123">
                  <c:v>42914.257638888892</c:v>
                </c:pt>
                <c:pt idx="1124">
                  <c:v>42914.258333333331</c:v>
                </c:pt>
                <c:pt idx="1125">
                  <c:v>42914.259027777778</c:v>
                </c:pt>
                <c:pt idx="1126">
                  <c:v>42914.259722222225</c:v>
                </c:pt>
                <c:pt idx="1127">
                  <c:v>42914.260416666664</c:v>
                </c:pt>
                <c:pt idx="1128">
                  <c:v>42914.261111111111</c:v>
                </c:pt>
                <c:pt idx="1129">
                  <c:v>42914.261805555558</c:v>
                </c:pt>
                <c:pt idx="1130">
                  <c:v>42914.262499999997</c:v>
                </c:pt>
                <c:pt idx="1131">
                  <c:v>42914.263194444444</c:v>
                </c:pt>
                <c:pt idx="1132">
                  <c:v>42914.263888888891</c:v>
                </c:pt>
                <c:pt idx="1133">
                  <c:v>42914.26458333333</c:v>
                </c:pt>
                <c:pt idx="1134">
                  <c:v>42914.265277777777</c:v>
                </c:pt>
                <c:pt idx="1135">
                  <c:v>42914.265972222223</c:v>
                </c:pt>
                <c:pt idx="1136">
                  <c:v>42914.26666666667</c:v>
                </c:pt>
                <c:pt idx="1137">
                  <c:v>42914.267361111109</c:v>
                </c:pt>
                <c:pt idx="1138">
                  <c:v>42914.268055555556</c:v>
                </c:pt>
                <c:pt idx="1139">
                  <c:v>42914.268750000003</c:v>
                </c:pt>
                <c:pt idx="1140">
                  <c:v>42914.269444444442</c:v>
                </c:pt>
                <c:pt idx="1141">
                  <c:v>42914.270138888889</c:v>
                </c:pt>
                <c:pt idx="1142">
                  <c:v>42914.270833333336</c:v>
                </c:pt>
                <c:pt idx="1143">
                  <c:v>42914.271527777775</c:v>
                </c:pt>
                <c:pt idx="1144">
                  <c:v>42914.272222222222</c:v>
                </c:pt>
                <c:pt idx="1145">
                  <c:v>42914.272916666669</c:v>
                </c:pt>
                <c:pt idx="1146">
                  <c:v>42914.273611111108</c:v>
                </c:pt>
                <c:pt idx="1147">
                  <c:v>42914.274305555555</c:v>
                </c:pt>
                <c:pt idx="1148">
                  <c:v>42914.275000000001</c:v>
                </c:pt>
                <c:pt idx="1149">
                  <c:v>42914.275694444441</c:v>
                </c:pt>
                <c:pt idx="1150">
                  <c:v>42914.276388888888</c:v>
                </c:pt>
                <c:pt idx="1151">
                  <c:v>42914.277083333334</c:v>
                </c:pt>
                <c:pt idx="1152">
                  <c:v>42914.277777777781</c:v>
                </c:pt>
                <c:pt idx="1153">
                  <c:v>42914.27847222222</c:v>
                </c:pt>
                <c:pt idx="1154">
                  <c:v>42914.279166666667</c:v>
                </c:pt>
                <c:pt idx="1155">
                  <c:v>42914.279861111114</c:v>
                </c:pt>
                <c:pt idx="1156">
                  <c:v>42914.280555555553</c:v>
                </c:pt>
                <c:pt idx="1157">
                  <c:v>42914.28125</c:v>
                </c:pt>
                <c:pt idx="1158">
                  <c:v>42914.281944444447</c:v>
                </c:pt>
                <c:pt idx="1159">
                  <c:v>42914.282638888886</c:v>
                </c:pt>
                <c:pt idx="1160">
                  <c:v>42914.283333333333</c:v>
                </c:pt>
                <c:pt idx="1161">
                  <c:v>42914.28402777778</c:v>
                </c:pt>
                <c:pt idx="1162">
                  <c:v>42914.284722222219</c:v>
                </c:pt>
                <c:pt idx="1163">
                  <c:v>42914.285416666666</c:v>
                </c:pt>
                <c:pt idx="1164">
                  <c:v>42914.286111111112</c:v>
                </c:pt>
                <c:pt idx="1165">
                  <c:v>42914.286805555559</c:v>
                </c:pt>
                <c:pt idx="1166">
                  <c:v>42914.287499999999</c:v>
                </c:pt>
                <c:pt idx="1167">
                  <c:v>42914.288194444445</c:v>
                </c:pt>
                <c:pt idx="1168">
                  <c:v>42914.288888888892</c:v>
                </c:pt>
                <c:pt idx="1169">
                  <c:v>42914.289583333331</c:v>
                </c:pt>
                <c:pt idx="1170">
                  <c:v>42914.290277777778</c:v>
                </c:pt>
                <c:pt idx="1171">
                  <c:v>42914.290972222225</c:v>
                </c:pt>
                <c:pt idx="1172">
                  <c:v>42914.291666666664</c:v>
                </c:pt>
                <c:pt idx="1173">
                  <c:v>42914.292361111111</c:v>
                </c:pt>
                <c:pt idx="1174">
                  <c:v>42914.293055555558</c:v>
                </c:pt>
                <c:pt idx="1175">
                  <c:v>42914.293749999997</c:v>
                </c:pt>
                <c:pt idx="1176">
                  <c:v>42914.294444444444</c:v>
                </c:pt>
                <c:pt idx="1177">
                  <c:v>42914.295138888891</c:v>
                </c:pt>
                <c:pt idx="1178">
                  <c:v>42914.29583333333</c:v>
                </c:pt>
                <c:pt idx="1179">
                  <c:v>42914.296527777777</c:v>
                </c:pt>
                <c:pt idx="1180">
                  <c:v>42914.297222222223</c:v>
                </c:pt>
                <c:pt idx="1181">
                  <c:v>42914.29791666667</c:v>
                </c:pt>
                <c:pt idx="1182">
                  <c:v>42914.298611111109</c:v>
                </c:pt>
                <c:pt idx="1183">
                  <c:v>42914.299305555556</c:v>
                </c:pt>
                <c:pt idx="1184">
                  <c:v>42914.3</c:v>
                </c:pt>
                <c:pt idx="1185">
                  <c:v>42914.300694444442</c:v>
                </c:pt>
                <c:pt idx="1186">
                  <c:v>42914.301388888889</c:v>
                </c:pt>
                <c:pt idx="1187">
                  <c:v>42914.302083333336</c:v>
                </c:pt>
                <c:pt idx="1188">
                  <c:v>42914.302777777775</c:v>
                </c:pt>
                <c:pt idx="1189">
                  <c:v>42914.303472222222</c:v>
                </c:pt>
                <c:pt idx="1190">
                  <c:v>42914.304166666669</c:v>
                </c:pt>
                <c:pt idx="1191">
                  <c:v>42914.304861111108</c:v>
                </c:pt>
                <c:pt idx="1192">
                  <c:v>42914.305555555555</c:v>
                </c:pt>
                <c:pt idx="1193">
                  <c:v>42914.306250000001</c:v>
                </c:pt>
                <c:pt idx="1194">
                  <c:v>42914.306944444441</c:v>
                </c:pt>
                <c:pt idx="1195">
                  <c:v>42914.307638888888</c:v>
                </c:pt>
                <c:pt idx="1196">
                  <c:v>42914.308333333334</c:v>
                </c:pt>
                <c:pt idx="1197">
                  <c:v>42914.309027777781</c:v>
                </c:pt>
                <c:pt idx="1198">
                  <c:v>42914.30972222222</c:v>
                </c:pt>
                <c:pt idx="1199">
                  <c:v>42914.310416666667</c:v>
                </c:pt>
                <c:pt idx="1200">
                  <c:v>42914.311111111114</c:v>
                </c:pt>
                <c:pt idx="1201">
                  <c:v>42914.311805555553</c:v>
                </c:pt>
                <c:pt idx="1202">
                  <c:v>42914.3125</c:v>
                </c:pt>
                <c:pt idx="1203">
                  <c:v>42914.313194444447</c:v>
                </c:pt>
                <c:pt idx="1204">
                  <c:v>42914.313888888886</c:v>
                </c:pt>
                <c:pt idx="1205">
                  <c:v>42914.314583333333</c:v>
                </c:pt>
                <c:pt idx="1206">
                  <c:v>42914.31527777778</c:v>
                </c:pt>
                <c:pt idx="1207">
                  <c:v>42914.315972222219</c:v>
                </c:pt>
                <c:pt idx="1208">
                  <c:v>42914.316666666666</c:v>
                </c:pt>
                <c:pt idx="1209">
                  <c:v>42914.317361111112</c:v>
                </c:pt>
                <c:pt idx="1210">
                  <c:v>42914.318055555559</c:v>
                </c:pt>
                <c:pt idx="1211">
                  <c:v>42914.318749999999</c:v>
                </c:pt>
                <c:pt idx="1212">
                  <c:v>42914.319444444445</c:v>
                </c:pt>
                <c:pt idx="1213">
                  <c:v>42914.320138888892</c:v>
                </c:pt>
                <c:pt idx="1214">
                  <c:v>42914.320833333331</c:v>
                </c:pt>
                <c:pt idx="1215">
                  <c:v>42914.321527777778</c:v>
                </c:pt>
                <c:pt idx="1216">
                  <c:v>42914.322222222225</c:v>
                </c:pt>
                <c:pt idx="1217">
                  <c:v>42914.322916666664</c:v>
                </c:pt>
                <c:pt idx="1218">
                  <c:v>42914.323611111111</c:v>
                </c:pt>
                <c:pt idx="1219">
                  <c:v>42914.324305555558</c:v>
                </c:pt>
                <c:pt idx="1220">
                  <c:v>42914.324999999997</c:v>
                </c:pt>
                <c:pt idx="1221">
                  <c:v>42914.325694444444</c:v>
                </c:pt>
                <c:pt idx="1222">
                  <c:v>42914.326388888891</c:v>
                </c:pt>
                <c:pt idx="1223">
                  <c:v>42914.32708333333</c:v>
                </c:pt>
                <c:pt idx="1224">
                  <c:v>42914.327777777777</c:v>
                </c:pt>
                <c:pt idx="1225">
                  <c:v>42914.328472222223</c:v>
                </c:pt>
                <c:pt idx="1226">
                  <c:v>42914.32916666667</c:v>
                </c:pt>
                <c:pt idx="1227">
                  <c:v>42914.329861111109</c:v>
                </c:pt>
                <c:pt idx="1228">
                  <c:v>42914.330555555556</c:v>
                </c:pt>
                <c:pt idx="1229">
                  <c:v>42914.331250000003</c:v>
                </c:pt>
                <c:pt idx="1230">
                  <c:v>42914.331944444442</c:v>
                </c:pt>
                <c:pt idx="1231">
                  <c:v>42914.332638888889</c:v>
                </c:pt>
                <c:pt idx="1232">
                  <c:v>42914.333333333336</c:v>
                </c:pt>
                <c:pt idx="1233">
                  <c:v>42914.334027777775</c:v>
                </c:pt>
                <c:pt idx="1234">
                  <c:v>42914.334722222222</c:v>
                </c:pt>
                <c:pt idx="1235">
                  <c:v>42914.335416666669</c:v>
                </c:pt>
                <c:pt idx="1236">
                  <c:v>42914.336111111108</c:v>
                </c:pt>
                <c:pt idx="1237">
                  <c:v>42914.336805555555</c:v>
                </c:pt>
                <c:pt idx="1238">
                  <c:v>42914.337500000001</c:v>
                </c:pt>
                <c:pt idx="1239">
                  <c:v>42914.338194444441</c:v>
                </c:pt>
                <c:pt idx="1240">
                  <c:v>42914.338888888888</c:v>
                </c:pt>
                <c:pt idx="1241">
                  <c:v>42914.339583333334</c:v>
                </c:pt>
                <c:pt idx="1242">
                  <c:v>42914.340277777781</c:v>
                </c:pt>
                <c:pt idx="1243">
                  <c:v>42914.34097222222</c:v>
                </c:pt>
                <c:pt idx="1244">
                  <c:v>42914.341666666667</c:v>
                </c:pt>
                <c:pt idx="1245">
                  <c:v>42914.342361111114</c:v>
                </c:pt>
                <c:pt idx="1246">
                  <c:v>42914.343055555553</c:v>
                </c:pt>
                <c:pt idx="1247">
                  <c:v>42914.34375</c:v>
                </c:pt>
                <c:pt idx="1248">
                  <c:v>42914.344444444447</c:v>
                </c:pt>
                <c:pt idx="1249">
                  <c:v>42914.345138888886</c:v>
                </c:pt>
                <c:pt idx="1250">
                  <c:v>42914.345833333333</c:v>
                </c:pt>
                <c:pt idx="1251">
                  <c:v>42914.34652777778</c:v>
                </c:pt>
                <c:pt idx="1252">
                  <c:v>42914.347222222219</c:v>
                </c:pt>
                <c:pt idx="1253">
                  <c:v>42914.347916666666</c:v>
                </c:pt>
                <c:pt idx="1254">
                  <c:v>42914.348611111112</c:v>
                </c:pt>
                <c:pt idx="1255">
                  <c:v>42914.349305555559</c:v>
                </c:pt>
                <c:pt idx="1256">
                  <c:v>42914.35</c:v>
                </c:pt>
                <c:pt idx="1257">
                  <c:v>42914.350694444445</c:v>
                </c:pt>
                <c:pt idx="1258">
                  <c:v>42914.351388888892</c:v>
                </c:pt>
                <c:pt idx="1259">
                  <c:v>42914.352083333331</c:v>
                </c:pt>
                <c:pt idx="1260">
                  <c:v>42914.352777777778</c:v>
                </c:pt>
                <c:pt idx="1261">
                  <c:v>42914.353472222225</c:v>
                </c:pt>
                <c:pt idx="1262">
                  <c:v>42914.354166666664</c:v>
                </c:pt>
                <c:pt idx="1263">
                  <c:v>42914.354861111111</c:v>
                </c:pt>
                <c:pt idx="1264">
                  <c:v>42914.355555555558</c:v>
                </c:pt>
                <c:pt idx="1265">
                  <c:v>42914.356249999997</c:v>
                </c:pt>
                <c:pt idx="1266">
                  <c:v>42914.356944444444</c:v>
                </c:pt>
                <c:pt idx="1267">
                  <c:v>42914.357638888891</c:v>
                </c:pt>
                <c:pt idx="1268">
                  <c:v>42914.35833333333</c:v>
                </c:pt>
                <c:pt idx="1269">
                  <c:v>42914.359027777777</c:v>
                </c:pt>
                <c:pt idx="1270">
                  <c:v>42914.359722222223</c:v>
                </c:pt>
                <c:pt idx="1271">
                  <c:v>42914.36041666667</c:v>
                </c:pt>
                <c:pt idx="1272">
                  <c:v>42914.361111111109</c:v>
                </c:pt>
                <c:pt idx="1273">
                  <c:v>42914.361805555556</c:v>
                </c:pt>
                <c:pt idx="1274">
                  <c:v>42914.362500000003</c:v>
                </c:pt>
                <c:pt idx="1275">
                  <c:v>42914.363194444442</c:v>
                </c:pt>
                <c:pt idx="1276">
                  <c:v>42914.363888888889</c:v>
                </c:pt>
                <c:pt idx="1277">
                  <c:v>42914.364583333336</c:v>
                </c:pt>
                <c:pt idx="1278">
                  <c:v>42914.365277777775</c:v>
                </c:pt>
                <c:pt idx="1279">
                  <c:v>42914.365972222222</c:v>
                </c:pt>
                <c:pt idx="1280">
                  <c:v>42914.366666666669</c:v>
                </c:pt>
                <c:pt idx="1281">
                  <c:v>42914.367361111108</c:v>
                </c:pt>
                <c:pt idx="1282">
                  <c:v>42914.368055555555</c:v>
                </c:pt>
                <c:pt idx="1283">
                  <c:v>42914.368750000001</c:v>
                </c:pt>
                <c:pt idx="1284">
                  <c:v>42914.369444444441</c:v>
                </c:pt>
                <c:pt idx="1285">
                  <c:v>42914.370138888888</c:v>
                </c:pt>
                <c:pt idx="1286">
                  <c:v>42914.370833333334</c:v>
                </c:pt>
                <c:pt idx="1287">
                  <c:v>42914.371527777781</c:v>
                </c:pt>
                <c:pt idx="1288">
                  <c:v>42914.37222222222</c:v>
                </c:pt>
                <c:pt idx="1289">
                  <c:v>42914.372916666667</c:v>
                </c:pt>
                <c:pt idx="1290">
                  <c:v>42914.373611111114</c:v>
                </c:pt>
                <c:pt idx="1291">
                  <c:v>42914.374305555553</c:v>
                </c:pt>
                <c:pt idx="1292">
                  <c:v>42914.375</c:v>
                </c:pt>
                <c:pt idx="1293">
                  <c:v>42914.375694444447</c:v>
                </c:pt>
                <c:pt idx="1294">
                  <c:v>42914.376388888886</c:v>
                </c:pt>
                <c:pt idx="1295">
                  <c:v>42914.377083333333</c:v>
                </c:pt>
                <c:pt idx="1296">
                  <c:v>42914.37777777778</c:v>
                </c:pt>
                <c:pt idx="1297">
                  <c:v>42914.378472222219</c:v>
                </c:pt>
                <c:pt idx="1298">
                  <c:v>42914.379166666666</c:v>
                </c:pt>
                <c:pt idx="1299">
                  <c:v>42914.379861111112</c:v>
                </c:pt>
                <c:pt idx="1300">
                  <c:v>42914.380555555559</c:v>
                </c:pt>
                <c:pt idx="1301">
                  <c:v>42914.381249999999</c:v>
                </c:pt>
                <c:pt idx="1302">
                  <c:v>42914.381944444445</c:v>
                </c:pt>
                <c:pt idx="1303">
                  <c:v>42914.382638888892</c:v>
                </c:pt>
                <c:pt idx="1304">
                  <c:v>42914.383333333331</c:v>
                </c:pt>
                <c:pt idx="1305">
                  <c:v>42914.384027777778</c:v>
                </c:pt>
                <c:pt idx="1306">
                  <c:v>42914.384722222225</c:v>
                </c:pt>
                <c:pt idx="1307">
                  <c:v>42914.385416666664</c:v>
                </c:pt>
                <c:pt idx="1308">
                  <c:v>42914.386111111111</c:v>
                </c:pt>
                <c:pt idx="1309">
                  <c:v>42914.386805555558</c:v>
                </c:pt>
                <c:pt idx="1310">
                  <c:v>42914.387499999997</c:v>
                </c:pt>
                <c:pt idx="1311">
                  <c:v>42914.388194444444</c:v>
                </c:pt>
                <c:pt idx="1312">
                  <c:v>42914.388888888891</c:v>
                </c:pt>
                <c:pt idx="1313">
                  <c:v>42914.38958333333</c:v>
                </c:pt>
                <c:pt idx="1314">
                  <c:v>42914.390277777777</c:v>
                </c:pt>
                <c:pt idx="1315">
                  <c:v>42914.390972222223</c:v>
                </c:pt>
                <c:pt idx="1316">
                  <c:v>42914.39166666667</c:v>
                </c:pt>
                <c:pt idx="1317">
                  <c:v>42914.392361111109</c:v>
                </c:pt>
                <c:pt idx="1318">
                  <c:v>42914.393055555556</c:v>
                </c:pt>
                <c:pt idx="1319">
                  <c:v>42914.393750000003</c:v>
                </c:pt>
                <c:pt idx="1320">
                  <c:v>42914.394444444442</c:v>
                </c:pt>
                <c:pt idx="1321">
                  <c:v>42914.395138888889</c:v>
                </c:pt>
                <c:pt idx="1322">
                  <c:v>42914.395833333336</c:v>
                </c:pt>
                <c:pt idx="1323">
                  <c:v>42914.396527777775</c:v>
                </c:pt>
                <c:pt idx="1324">
                  <c:v>42914.397222222222</c:v>
                </c:pt>
                <c:pt idx="1325">
                  <c:v>42914.397916666669</c:v>
                </c:pt>
                <c:pt idx="1326">
                  <c:v>42914.398611111108</c:v>
                </c:pt>
                <c:pt idx="1327">
                  <c:v>42914.399305555555</c:v>
                </c:pt>
                <c:pt idx="1328">
                  <c:v>42914.400000000001</c:v>
                </c:pt>
                <c:pt idx="1329">
                  <c:v>42914.400694444441</c:v>
                </c:pt>
                <c:pt idx="1330">
                  <c:v>42914.401388888888</c:v>
                </c:pt>
                <c:pt idx="1331">
                  <c:v>42914.402083333334</c:v>
                </c:pt>
                <c:pt idx="1332">
                  <c:v>42914.402777777781</c:v>
                </c:pt>
                <c:pt idx="1333">
                  <c:v>42914.40347222222</c:v>
                </c:pt>
                <c:pt idx="1334">
                  <c:v>42914.404166666667</c:v>
                </c:pt>
                <c:pt idx="1335">
                  <c:v>42914.404861111114</c:v>
                </c:pt>
                <c:pt idx="1336">
                  <c:v>42914.405555555553</c:v>
                </c:pt>
                <c:pt idx="1337">
                  <c:v>42914.40625</c:v>
                </c:pt>
                <c:pt idx="1338">
                  <c:v>42914.406944444447</c:v>
                </c:pt>
                <c:pt idx="1339">
                  <c:v>42914.407638888886</c:v>
                </c:pt>
                <c:pt idx="1340">
                  <c:v>42914.408333333333</c:v>
                </c:pt>
                <c:pt idx="1341">
                  <c:v>42914.40902777778</c:v>
                </c:pt>
                <c:pt idx="1342">
                  <c:v>42914.409722222219</c:v>
                </c:pt>
                <c:pt idx="1343">
                  <c:v>42914.410416666666</c:v>
                </c:pt>
                <c:pt idx="1344">
                  <c:v>42914.411111111112</c:v>
                </c:pt>
                <c:pt idx="1345">
                  <c:v>42914.411805555559</c:v>
                </c:pt>
                <c:pt idx="1346">
                  <c:v>42914.412499999999</c:v>
                </c:pt>
                <c:pt idx="1347">
                  <c:v>42914.413194444445</c:v>
                </c:pt>
                <c:pt idx="1348">
                  <c:v>42914.413888888892</c:v>
                </c:pt>
                <c:pt idx="1349">
                  <c:v>42914.414583333331</c:v>
                </c:pt>
                <c:pt idx="1350">
                  <c:v>42914.415277777778</c:v>
                </c:pt>
                <c:pt idx="1351">
                  <c:v>42914.415972222225</c:v>
                </c:pt>
                <c:pt idx="1352">
                  <c:v>42914.416666666664</c:v>
                </c:pt>
                <c:pt idx="1353">
                  <c:v>42914.417361111111</c:v>
                </c:pt>
                <c:pt idx="1354">
                  <c:v>42914.418055555558</c:v>
                </c:pt>
                <c:pt idx="1355">
                  <c:v>42914.418749999997</c:v>
                </c:pt>
                <c:pt idx="1356">
                  <c:v>42914.419444444444</c:v>
                </c:pt>
                <c:pt idx="1357">
                  <c:v>42914.420138888891</c:v>
                </c:pt>
                <c:pt idx="1358">
                  <c:v>42914.42083333333</c:v>
                </c:pt>
                <c:pt idx="1359">
                  <c:v>42914.421527777777</c:v>
                </c:pt>
                <c:pt idx="1360">
                  <c:v>42914.422222222223</c:v>
                </c:pt>
                <c:pt idx="1361">
                  <c:v>42914.42291666667</c:v>
                </c:pt>
                <c:pt idx="1362">
                  <c:v>42914.423611111109</c:v>
                </c:pt>
                <c:pt idx="1363">
                  <c:v>42914.424305555556</c:v>
                </c:pt>
                <c:pt idx="1364">
                  <c:v>42914.425000000003</c:v>
                </c:pt>
                <c:pt idx="1365">
                  <c:v>42914.425694444442</c:v>
                </c:pt>
                <c:pt idx="1366">
                  <c:v>42914.426388888889</c:v>
                </c:pt>
                <c:pt idx="1367">
                  <c:v>42914.427083333336</c:v>
                </c:pt>
                <c:pt idx="1368">
                  <c:v>42914.427777777775</c:v>
                </c:pt>
                <c:pt idx="1369">
                  <c:v>42914.428472222222</c:v>
                </c:pt>
                <c:pt idx="1370">
                  <c:v>42914.429166666669</c:v>
                </c:pt>
                <c:pt idx="1371">
                  <c:v>42914.429861111108</c:v>
                </c:pt>
                <c:pt idx="1372">
                  <c:v>42914.430555555555</c:v>
                </c:pt>
                <c:pt idx="1373">
                  <c:v>42914.431250000001</c:v>
                </c:pt>
                <c:pt idx="1374">
                  <c:v>42914.431944444441</c:v>
                </c:pt>
                <c:pt idx="1375">
                  <c:v>42914.432638888888</c:v>
                </c:pt>
                <c:pt idx="1376">
                  <c:v>42914.433333333334</c:v>
                </c:pt>
                <c:pt idx="1377">
                  <c:v>42914.434027777781</c:v>
                </c:pt>
                <c:pt idx="1378">
                  <c:v>42914.43472222222</c:v>
                </c:pt>
                <c:pt idx="1379">
                  <c:v>42914.435416666667</c:v>
                </c:pt>
                <c:pt idx="1380">
                  <c:v>42914.436111111114</c:v>
                </c:pt>
                <c:pt idx="1381">
                  <c:v>42914.436805555553</c:v>
                </c:pt>
                <c:pt idx="1382">
                  <c:v>42914.4375</c:v>
                </c:pt>
                <c:pt idx="1383">
                  <c:v>42914.438194444447</c:v>
                </c:pt>
                <c:pt idx="1384">
                  <c:v>42914.438888888886</c:v>
                </c:pt>
                <c:pt idx="1385">
                  <c:v>42914.439583333333</c:v>
                </c:pt>
                <c:pt idx="1386">
                  <c:v>42914.44027777778</c:v>
                </c:pt>
                <c:pt idx="1387">
                  <c:v>42914.440972222219</c:v>
                </c:pt>
                <c:pt idx="1388">
                  <c:v>42914.441666666666</c:v>
                </c:pt>
                <c:pt idx="1389">
                  <c:v>42914.442361111112</c:v>
                </c:pt>
                <c:pt idx="1390">
                  <c:v>42914.443055555559</c:v>
                </c:pt>
                <c:pt idx="1391">
                  <c:v>42914.443749999999</c:v>
                </c:pt>
                <c:pt idx="1392">
                  <c:v>42914.444444444445</c:v>
                </c:pt>
                <c:pt idx="1393">
                  <c:v>42914.445138888892</c:v>
                </c:pt>
                <c:pt idx="1394">
                  <c:v>42914.445833333331</c:v>
                </c:pt>
                <c:pt idx="1395">
                  <c:v>42914.446527777778</c:v>
                </c:pt>
                <c:pt idx="1396">
                  <c:v>42914.447222222225</c:v>
                </c:pt>
                <c:pt idx="1397">
                  <c:v>42914.447916666664</c:v>
                </c:pt>
                <c:pt idx="1398">
                  <c:v>42914.448611111111</c:v>
                </c:pt>
                <c:pt idx="1399">
                  <c:v>42914.449305555558</c:v>
                </c:pt>
                <c:pt idx="1400">
                  <c:v>42914.45</c:v>
                </c:pt>
                <c:pt idx="1401">
                  <c:v>42914.450694444444</c:v>
                </c:pt>
                <c:pt idx="1402">
                  <c:v>42914.451388888891</c:v>
                </c:pt>
                <c:pt idx="1403">
                  <c:v>42914.45208333333</c:v>
                </c:pt>
                <c:pt idx="1404">
                  <c:v>42914.452777777777</c:v>
                </c:pt>
                <c:pt idx="1405">
                  <c:v>42914.453472222223</c:v>
                </c:pt>
                <c:pt idx="1406">
                  <c:v>42914.45416666667</c:v>
                </c:pt>
                <c:pt idx="1407">
                  <c:v>42914.454861111109</c:v>
                </c:pt>
                <c:pt idx="1408">
                  <c:v>42914.455555555556</c:v>
                </c:pt>
                <c:pt idx="1409">
                  <c:v>42914.456250000003</c:v>
                </c:pt>
                <c:pt idx="1410">
                  <c:v>42914.456944444442</c:v>
                </c:pt>
                <c:pt idx="1411">
                  <c:v>42914.457638888889</c:v>
                </c:pt>
                <c:pt idx="1412">
                  <c:v>42914.458333333336</c:v>
                </c:pt>
                <c:pt idx="1413">
                  <c:v>42914.459027777775</c:v>
                </c:pt>
                <c:pt idx="1414">
                  <c:v>42914.459722222222</c:v>
                </c:pt>
                <c:pt idx="1415">
                  <c:v>42914.460416666669</c:v>
                </c:pt>
                <c:pt idx="1416">
                  <c:v>42914.461111111108</c:v>
                </c:pt>
                <c:pt idx="1417">
                  <c:v>42914.461805555555</c:v>
                </c:pt>
                <c:pt idx="1418">
                  <c:v>42914.462500000001</c:v>
                </c:pt>
                <c:pt idx="1419">
                  <c:v>42914.463194444441</c:v>
                </c:pt>
                <c:pt idx="1420">
                  <c:v>42914.463888888888</c:v>
                </c:pt>
                <c:pt idx="1421">
                  <c:v>42914.464583333334</c:v>
                </c:pt>
                <c:pt idx="1422">
                  <c:v>42914.465277777781</c:v>
                </c:pt>
                <c:pt idx="1423">
                  <c:v>42914.46597222222</c:v>
                </c:pt>
                <c:pt idx="1424">
                  <c:v>42914.466666666667</c:v>
                </c:pt>
                <c:pt idx="1425">
                  <c:v>42914.467361111114</c:v>
                </c:pt>
                <c:pt idx="1426">
                  <c:v>42914.468055555553</c:v>
                </c:pt>
                <c:pt idx="1427">
                  <c:v>42914.46875</c:v>
                </c:pt>
                <c:pt idx="1428">
                  <c:v>42914.469444444447</c:v>
                </c:pt>
                <c:pt idx="1429">
                  <c:v>42914.470138888886</c:v>
                </c:pt>
                <c:pt idx="1430">
                  <c:v>42914.470833333333</c:v>
                </c:pt>
                <c:pt idx="1431">
                  <c:v>42914.47152777778</c:v>
                </c:pt>
                <c:pt idx="1432">
                  <c:v>42914.472222222219</c:v>
                </c:pt>
                <c:pt idx="1433">
                  <c:v>42914.472916666666</c:v>
                </c:pt>
                <c:pt idx="1434">
                  <c:v>42914.473611111112</c:v>
                </c:pt>
                <c:pt idx="1435">
                  <c:v>42914.474305555559</c:v>
                </c:pt>
                <c:pt idx="1436">
                  <c:v>42914.474999999999</c:v>
                </c:pt>
                <c:pt idx="1437">
                  <c:v>42914.475694444445</c:v>
                </c:pt>
                <c:pt idx="1438">
                  <c:v>42914.476388888892</c:v>
                </c:pt>
                <c:pt idx="1439">
                  <c:v>42914.477083333331</c:v>
                </c:pt>
                <c:pt idx="1440">
                  <c:v>42914.477777777778</c:v>
                </c:pt>
                <c:pt idx="1441">
                  <c:v>42914.478472222225</c:v>
                </c:pt>
                <c:pt idx="1442">
                  <c:v>42914.479166666664</c:v>
                </c:pt>
                <c:pt idx="1443">
                  <c:v>42914.479861111111</c:v>
                </c:pt>
                <c:pt idx="1444">
                  <c:v>42914.480555555558</c:v>
                </c:pt>
                <c:pt idx="1445">
                  <c:v>42914.481249999997</c:v>
                </c:pt>
                <c:pt idx="1446">
                  <c:v>42914.481944444444</c:v>
                </c:pt>
                <c:pt idx="1447">
                  <c:v>42914.482638888891</c:v>
                </c:pt>
                <c:pt idx="1448">
                  <c:v>42914.48333333333</c:v>
                </c:pt>
                <c:pt idx="1449">
                  <c:v>42914.484027777777</c:v>
                </c:pt>
                <c:pt idx="1450">
                  <c:v>42914.484722222223</c:v>
                </c:pt>
                <c:pt idx="1451">
                  <c:v>42914.48541666667</c:v>
                </c:pt>
                <c:pt idx="1452">
                  <c:v>42914.486111111109</c:v>
                </c:pt>
                <c:pt idx="1453">
                  <c:v>42914.486805555556</c:v>
                </c:pt>
                <c:pt idx="1454">
                  <c:v>42914.487500000003</c:v>
                </c:pt>
                <c:pt idx="1455">
                  <c:v>42914.488194444442</c:v>
                </c:pt>
                <c:pt idx="1456">
                  <c:v>42914.488888888889</c:v>
                </c:pt>
                <c:pt idx="1457">
                  <c:v>42914.489583333336</c:v>
                </c:pt>
                <c:pt idx="1458">
                  <c:v>42914.490277777775</c:v>
                </c:pt>
                <c:pt idx="1459">
                  <c:v>42914.490972222222</c:v>
                </c:pt>
                <c:pt idx="1460">
                  <c:v>42914.491666666669</c:v>
                </c:pt>
                <c:pt idx="1461">
                  <c:v>42914.492361111108</c:v>
                </c:pt>
                <c:pt idx="1462">
                  <c:v>42914.493055555555</c:v>
                </c:pt>
                <c:pt idx="1463">
                  <c:v>42914.493750000001</c:v>
                </c:pt>
                <c:pt idx="1464">
                  <c:v>42914.494444444441</c:v>
                </c:pt>
                <c:pt idx="1465">
                  <c:v>42914.495138888888</c:v>
                </c:pt>
                <c:pt idx="1466">
                  <c:v>42914.495833333334</c:v>
                </c:pt>
                <c:pt idx="1467">
                  <c:v>42914.496527777781</c:v>
                </c:pt>
                <c:pt idx="1468">
                  <c:v>42914.49722222222</c:v>
                </c:pt>
                <c:pt idx="1469">
                  <c:v>42914.497916666667</c:v>
                </c:pt>
                <c:pt idx="1470">
                  <c:v>42914.498611111114</c:v>
                </c:pt>
                <c:pt idx="1471">
                  <c:v>42914.499305555553</c:v>
                </c:pt>
                <c:pt idx="1472">
                  <c:v>42914.5</c:v>
                </c:pt>
                <c:pt idx="1473">
                  <c:v>42914.500694444447</c:v>
                </c:pt>
                <c:pt idx="1474">
                  <c:v>42914.501388888886</c:v>
                </c:pt>
                <c:pt idx="1475">
                  <c:v>42914.502083333333</c:v>
                </c:pt>
                <c:pt idx="1476">
                  <c:v>42914.50277777778</c:v>
                </c:pt>
                <c:pt idx="1477">
                  <c:v>42914.503472222219</c:v>
                </c:pt>
                <c:pt idx="1478">
                  <c:v>42914.504166666666</c:v>
                </c:pt>
                <c:pt idx="1479">
                  <c:v>42914.504861111112</c:v>
                </c:pt>
                <c:pt idx="1480">
                  <c:v>42914.505555555559</c:v>
                </c:pt>
                <c:pt idx="1481">
                  <c:v>42914.506249999999</c:v>
                </c:pt>
                <c:pt idx="1482">
                  <c:v>42914.506944444445</c:v>
                </c:pt>
                <c:pt idx="1483">
                  <c:v>42914.507638888892</c:v>
                </c:pt>
                <c:pt idx="1484">
                  <c:v>42914.508333333331</c:v>
                </c:pt>
                <c:pt idx="1485">
                  <c:v>42914.509027777778</c:v>
                </c:pt>
                <c:pt idx="1486">
                  <c:v>42914.509722222225</c:v>
                </c:pt>
                <c:pt idx="1487">
                  <c:v>42914.510416666664</c:v>
                </c:pt>
                <c:pt idx="1488">
                  <c:v>42914.511111111111</c:v>
                </c:pt>
                <c:pt idx="1489">
                  <c:v>42914.511805555558</c:v>
                </c:pt>
                <c:pt idx="1490">
                  <c:v>42914.512499999997</c:v>
                </c:pt>
                <c:pt idx="1491">
                  <c:v>42914.513194444444</c:v>
                </c:pt>
                <c:pt idx="1492">
                  <c:v>42914.513888888891</c:v>
                </c:pt>
                <c:pt idx="1493">
                  <c:v>42914.51458333333</c:v>
                </c:pt>
                <c:pt idx="1494">
                  <c:v>42914.515277777777</c:v>
                </c:pt>
                <c:pt idx="1495">
                  <c:v>42914.515972222223</c:v>
                </c:pt>
                <c:pt idx="1496">
                  <c:v>42914.51666666667</c:v>
                </c:pt>
                <c:pt idx="1497">
                  <c:v>42914.517361111109</c:v>
                </c:pt>
                <c:pt idx="1498">
                  <c:v>42914.518055555556</c:v>
                </c:pt>
                <c:pt idx="1499">
                  <c:v>42914.518750000003</c:v>
                </c:pt>
                <c:pt idx="1500">
                  <c:v>42914.519444444442</c:v>
                </c:pt>
                <c:pt idx="1501">
                  <c:v>42914.520138888889</c:v>
                </c:pt>
                <c:pt idx="1502">
                  <c:v>42914.520833333336</c:v>
                </c:pt>
                <c:pt idx="1503">
                  <c:v>42914.521527777775</c:v>
                </c:pt>
                <c:pt idx="1504">
                  <c:v>42914.522222222222</c:v>
                </c:pt>
                <c:pt idx="1505">
                  <c:v>42914.522916666669</c:v>
                </c:pt>
                <c:pt idx="1506">
                  <c:v>42914.523611111108</c:v>
                </c:pt>
                <c:pt idx="1507">
                  <c:v>42914.524305555555</c:v>
                </c:pt>
                <c:pt idx="1508">
                  <c:v>42914.525000000001</c:v>
                </c:pt>
                <c:pt idx="1509">
                  <c:v>42914.525694444441</c:v>
                </c:pt>
                <c:pt idx="1510">
                  <c:v>42914.526388888888</c:v>
                </c:pt>
                <c:pt idx="1511">
                  <c:v>42914.527083333334</c:v>
                </c:pt>
                <c:pt idx="1512">
                  <c:v>42914.527777777781</c:v>
                </c:pt>
                <c:pt idx="1513">
                  <c:v>42914.52847222222</c:v>
                </c:pt>
                <c:pt idx="1514">
                  <c:v>42914.529166666667</c:v>
                </c:pt>
                <c:pt idx="1515">
                  <c:v>42914.529861111114</c:v>
                </c:pt>
                <c:pt idx="1516">
                  <c:v>42914.530555555553</c:v>
                </c:pt>
                <c:pt idx="1517">
                  <c:v>42914.53125</c:v>
                </c:pt>
                <c:pt idx="1518">
                  <c:v>42914.531944444447</c:v>
                </c:pt>
                <c:pt idx="1519">
                  <c:v>42914.532638888886</c:v>
                </c:pt>
                <c:pt idx="1520">
                  <c:v>42914.533333333333</c:v>
                </c:pt>
                <c:pt idx="1521">
                  <c:v>42914.53402777778</c:v>
                </c:pt>
                <c:pt idx="1522">
                  <c:v>42914.534722222219</c:v>
                </c:pt>
                <c:pt idx="1523">
                  <c:v>42914.535416666666</c:v>
                </c:pt>
                <c:pt idx="1524">
                  <c:v>42914.536111111112</c:v>
                </c:pt>
                <c:pt idx="1525">
                  <c:v>42914.536805555559</c:v>
                </c:pt>
                <c:pt idx="1526">
                  <c:v>42914.537499999999</c:v>
                </c:pt>
                <c:pt idx="1527">
                  <c:v>42914.538194444445</c:v>
                </c:pt>
                <c:pt idx="1528">
                  <c:v>42914.538888888892</c:v>
                </c:pt>
                <c:pt idx="1529">
                  <c:v>42914.539583333331</c:v>
                </c:pt>
                <c:pt idx="1530">
                  <c:v>42914.540277777778</c:v>
                </c:pt>
                <c:pt idx="1531">
                  <c:v>42914.540972222225</c:v>
                </c:pt>
                <c:pt idx="1532">
                  <c:v>42914.541666666664</c:v>
                </c:pt>
                <c:pt idx="1533">
                  <c:v>42914.542361111111</c:v>
                </c:pt>
                <c:pt idx="1534">
                  <c:v>42914.543055555558</c:v>
                </c:pt>
                <c:pt idx="1535">
                  <c:v>42914.543749999997</c:v>
                </c:pt>
                <c:pt idx="1536">
                  <c:v>42914.544444444444</c:v>
                </c:pt>
                <c:pt idx="1537">
                  <c:v>42914.545138888891</c:v>
                </c:pt>
                <c:pt idx="1538">
                  <c:v>42914.54583333333</c:v>
                </c:pt>
                <c:pt idx="1539">
                  <c:v>42914.546527777777</c:v>
                </c:pt>
                <c:pt idx="1540">
                  <c:v>42914.547222222223</c:v>
                </c:pt>
                <c:pt idx="1541">
                  <c:v>42914.54791666667</c:v>
                </c:pt>
                <c:pt idx="1542">
                  <c:v>42914.548611111109</c:v>
                </c:pt>
                <c:pt idx="1543">
                  <c:v>42914.549305555556</c:v>
                </c:pt>
                <c:pt idx="1544">
                  <c:v>42914.55</c:v>
                </c:pt>
                <c:pt idx="1545">
                  <c:v>42914.550694444442</c:v>
                </c:pt>
                <c:pt idx="1546">
                  <c:v>42914.551388888889</c:v>
                </c:pt>
                <c:pt idx="1547">
                  <c:v>42914.552083333336</c:v>
                </c:pt>
                <c:pt idx="1548">
                  <c:v>42914.552777777775</c:v>
                </c:pt>
                <c:pt idx="1549">
                  <c:v>42914.553472222222</c:v>
                </c:pt>
                <c:pt idx="1550">
                  <c:v>42914.554166666669</c:v>
                </c:pt>
                <c:pt idx="1551">
                  <c:v>42914.554861111108</c:v>
                </c:pt>
                <c:pt idx="1552">
                  <c:v>42914.555555555555</c:v>
                </c:pt>
                <c:pt idx="1553">
                  <c:v>42914.556250000001</c:v>
                </c:pt>
                <c:pt idx="1554">
                  <c:v>42914.556944444441</c:v>
                </c:pt>
                <c:pt idx="1555">
                  <c:v>42914.557638888888</c:v>
                </c:pt>
                <c:pt idx="1556">
                  <c:v>42914.558333333334</c:v>
                </c:pt>
                <c:pt idx="1557">
                  <c:v>42914.559027777781</c:v>
                </c:pt>
                <c:pt idx="1558">
                  <c:v>42914.55972222222</c:v>
                </c:pt>
                <c:pt idx="1559">
                  <c:v>42914.560416666667</c:v>
                </c:pt>
                <c:pt idx="1560">
                  <c:v>42914.561111111114</c:v>
                </c:pt>
                <c:pt idx="1561">
                  <c:v>42914.561805555553</c:v>
                </c:pt>
                <c:pt idx="1562">
                  <c:v>42914.5625</c:v>
                </c:pt>
                <c:pt idx="1563">
                  <c:v>42914.563194444447</c:v>
                </c:pt>
                <c:pt idx="1564">
                  <c:v>42914.563888888886</c:v>
                </c:pt>
                <c:pt idx="1565">
                  <c:v>42914.564583333333</c:v>
                </c:pt>
                <c:pt idx="1566">
                  <c:v>42914.56527777778</c:v>
                </c:pt>
                <c:pt idx="1567">
                  <c:v>42914.565972222219</c:v>
                </c:pt>
                <c:pt idx="1568">
                  <c:v>42914.566666666666</c:v>
                </c:pt>
                <c:pt idx="1569">
                  <c:v>42914.567361111112</c:v>
                </c:pt>
                <c:pt idx="1570">
                  <c:v>42914.568055555559</c:v>
                </c:pt>
                <c:pt idx="1571">
                  <c:v>42914.568749999999</c:v>
                </c:pt>
                <c:pt idx="1572">
                  <c:v>42914.569444444445</c:v>
                </c:pt>
                <c:pt idx="1573">
                  <c:v>42914.570138888892</c:v>
                </c:pt>
                <c:pt idx="1574">
                  <c:v>42914.570833333331</c:v>
                </c:pt>
                <c:pt idx="1575">
                  <c:v>42914.571527777778</c:v>
                </c:pt>
                <c:pt idx="1576">
                  <c:v>42914.572222222225</c:v>
                </c:pt>
                <c:pt idx="1577">
                  <c:v>42914.572916666664</c:v>
                </c:pt>
                <c:pt idx="1578">
                  <c:v>42914.573611111111</c:v>
                </c:pt>
                <c:pt idx="1579">
                  <c:v>42914.574305555558</c:v>
                </c:pt>
                <c:pt idx="1580">
                  <c:v>42914.574999999997</c:v>
                </c:pt>
                <c:pt idx="1581">
                  <c:v>42914.575694444444</c:v>
                </c:pt>
                <c:pt idx="1582">
                  <c:v>42914.576388888891</c:v>
                </c:pt>
                <c:pt idx="1583">
                  <c:v>42914.57708333333</c:v>
                </c:pt>
                <c:pt idx="1584">
                  <c:v>42914.577777777777</c:v>
                </c:pt>
                <c:pt idx="1585">
                  <c:v>42914.578472222223</c:v>
                </c:pt>
                <c:pt idx="1586">
                  <c:v>42914.57916666667</c:v>
                </c:pt>
                <c:pt idx="1587">
                  <c:v>42914.579861111109</c:v>
                </c:pt>
                <c:pt idx="1588">
                  <c:v>42914.580555555556</c:v>
                </c:pt>
                <c:pt idx="1589">
                  <c:v>42914.581250000003</c:v>
                </c:pt>
                <c:pt idx="1590">
                  <c:v>42914.581944444442</c:v>
                </c:pt>
                <c:pt idx="1591">
                  <c:v>42914.582638888889</c:v>
                </c:pt>
                <c:pt idx="1592">
                  <c:v>42914.583333333336</c:v>
                </c:pt>
                <c:pt idx="1593">
                  <c:v>42914.584027777775</c:v>
                </c:pt>
                <c:pt idx="1594">
                  <c:v>42914.584722222222</c:v>
                </c:pt>
                <c:pt idx="1595">
                  <c:v>42914.585416666669</c:v>
                </c:pt>
                <c:pt idx="1596">
                  <c:v>42914.586111111108</c:v>
                </c:pt>
                <c:pt idx="1597">
                  <c:v>42914.586805555555</c:v>
                </c:pt>
                <c:pt idx="1598">
                  <c:v>42914.587500000001</c:v>
                </c:pt>
                <c:pt idx="1599">
                  <c:v>42914.588194444441</c:v>
                </c:pt>
                <c:pt idx="1600">
                  <c:v>42914.588888888888</c:v>
                </c:pt>
                <c:pt idx="1601">
                  <c:v>42914.589583333334</c:v>
                </c:pt>
                <c:pt idx="1602">
                  <c:v>42914.590277777781</c:v>
                </c:pt>
                <c:pt idx="1603">
                  <c:v>42914.59097222222</c:v>
                </c:pt>
                <c:pt idx="1604">
                  <c:v>42914.591666666667</c:v>
                </c:pt>
                <c:pt idx="1605">
                  <c:v>42914.592361111114</c:v>
                </c:pt>
                <c:pt idx="1606">
                  <c:v>42914.593055555553</c:v>
                </c:pt>
                <c:pt idx="1607">
                  <c:v>42914.59375</c:v>
                </c:pt>
                <c:pt idx="1608">
                  <c:v>42914.594444444447</c:v>
                </c:pt>
                <c:pt idx="1609">
                  <c:v>42914.595138888886</c:v>
                </c:pt>
                <c:pt idx="1610">
                  <c:v>42914.595833333333</c:v>
                </c:pt>
                <c:pt idx="1611">
                  <c:v>42914.59652777778</c:v>
                </c:pt>
                <c:pt idx="1612">
                  <c:v>42914.597222222219</c:v>
                </c:pt>
                <c:pt idx="1613">
                  <c:v>42914.597916666666</c:v>
                </c:pt>
                <c:pt idx="1614">
                  <c:v>42914.598611111112</c:v>
                </c:pt>
                <c:pt idx="1615">
                  <c:v>42914.599305555559</c:v>
                </c:pt>
                <c:pt idx="1616">
                  <c:v>42914.6</c:v>
                </c:pt>
                <c:pt idx="1617">
                  <c:v>42914.600694444445</c:v>
                </c:pt>
                <c:pt idx="1618">
                  <c:v>42914.601388888892</c:v>
                </c:pt>
                <c:pt idx="1619">
                  <c:v>42914.602083333331</c:v>
                </c:pt>
                <c:pt idx="1620">
                  <c:v>42914.602777777778</c:v>
                </c:pt>
                <c:pt idx="1621">
                  <c:v>42914.603472222225</c:v>
                </c:pt>
                <c:pt idx="1622">
                  <c:v>42914.604166666664</c:v>
                </c:pt>
                <c:pt idx="1623">
                  <c:v>42914.604861111111</c:v>
                </c:pt>
                <c:pt idx="1624">
                  <c:v>42914.605555555558</c:v>
                </c:pt>
                <c:pt idx="1625">
                  <c:v>42914.606249999997</c:v>
                </c:pt>
                <c:pt idx="1626">
                  <c:v>42914.606944444444</c:v>
                </c:pt>
                <c:pt idx="1627">
                  <c:v>42914.607638888891</c:v>
                </c:pt>
                <c:pt idx="1628">
                  <c:v>42914.60833333333</c:v>
                </c:pt>
                <c:pt idx="1629">
                  <c:v>42914.609027777777</c:v>
                </c:pt>
                <c:pt idx="1630">
                  <c:v>42914.609722222223</c:v>
                </c:pt>
                <c:pt idx="1631">
                  <c:v>42914.61041666667</c:v>
                </c:pt>
                <c:pt idx="1632">
                  <c:v>42914.611111111109</c:v>
                </c:pt>
                <c:pt idx="1633">
                  <c:v>42914.611805555556</c:v>
                </c:pt>
                <c:pt idx="1634">
                  <c:v>42914.612500000003</c:v>
                </c:pt>
                <c:pt idx="1635">
                  <c:v>42914.613194444442</c:v>
                </c:pt>
                <c:pt idx="1636">
                  <c:v>42914.613888888889</c:v>
                </c:pt>
                <c:pt idx="1637">
                  <c:v>42914.614583333336</c:v>
                </c:pt>
                <c:pt idx="1638">
                  <c:v>42914.615277777775</c:v>
                </c:pt>
                <c:pt idx="1639">
                  <c:v>42914.615972222222</c:v>
                </c:pt>
                <c:pt idx="1640">
                  <c:v>42914.616666666669</c:v>
                </c:pt>
                <c:pt idx="1641">
                  <c:v>42914.617361111108</c:v>
                </c:pt>
                <c:pt idx="1642">
                  <c:v>42914.618055555555</c:v>
                </c:pt>
                <c:pt idx="1643">
                  <c:v>42914.618750000001</c:v>
                </c:pt>
                <c:pt idx="1644">
                  <c:v>42914.619444444441</c:v>
                </c:pt>
                <c:pt idx="1645">
                  <c:v>42914.620138888888</c:v>
                </c:pt>
                <c:pt idx="1646">
                  <c:v>42914.620833333334</c:v>
                </c:pt>
                <c:pt idx="1647">
                  <c:v>42914.621527777781</c:v>
                </c:pt>
                <c:pt idx="1648">
                  <c:v>42914.62222222222</c:v>
                </c:pt>
                <c:pt idx="1649">
                  <c:v>42914.622916666667</c:v>
                </c:pt>
                <c:pt idx="1650">
                  <c:v>42914.623611111114</c:v>
                </c:pt>
                <c:pt idx="1651">
                  <c:v>42914.624305555553</c:v>
                </c:pt>
                <c:pt idx="1652">
                  <c:v>42914.625</c:v>
                </c:pt>
                <c:pt idx="1653">
                  <c:v>42914.625694444447</c:v>
                </c:pt>
                <c:pt idx="1654">
                  <c:v>42914.626388888886</c:v>
                </c:pt>
                <c:pt idx="1655">
                  <c:v>42914.627083333333</c:v>
                </c:pt>
                <c:pt idx="1656">
                  <c:v>42914.62777777778</c:v>
                </c:pt>
                <c:pt idx="1657">
                  <c:v>42914.628472222219</c:v>
                </c:pt>
                <c:pt idx="1658">
                  <c:v>42914.629166666666</c:v>
                </c:pt>
                <c:pt idx="1659">
                  <c:v>42914.629861111112</c:v>
                </c:pt>
                <c:pt idx="1660">
                  <c:v>42914.630555555559</c:v>
                </c:pt>
                <c:pt idx="1661">
                  <c:v>42914.631249999999</c:v>
                </c:pt>
                <c:pt idx="1662">
                  <c:v>42914.631944444445</c:v>
                </c:pt>
                <c:pt idx="1663">
                  <c:v>42914.632638888892</c:v>
                </c:pt>
                <c:pt idx="1664">
                  <c:v>42914.633333333331</c:v>
                </c:pt>
                <c:pt idx="1665">
                  <c:v>42914.634027777778</c:v>
                </c:pt>
                <c:pt idx="1666">
                  <c:v>42914.634722222225</c:v>
                </c:pt>
                <c:pt idx="1667">
                  <c:v>42914.635416666664</c:v>
                </c:pt>
                <c:pt idx="1668">
                  <c:v>42914.636111111111</c:v>
                </c:pt>
                <c:pt idx="1669">
                  <c:v>42914.636805555558</c:v>
                </c:pt>
                <c:pt idx="1670">
                  <c:v>42914.637499999997</c:v>
                </c:pt>
                <c:pt idx="1671">
                  <c:v>42914.638194444444</c:v>
                </c:pt>
                <c:pt idx="1672">
                  <c:v>42914.638888888891</c:v>
                </c:pt>
                <c:pt idx="1673">
                  <c:v>42914.63958333333</c:v>
                </c:pt>
                <c:pt idx="1674">
                  <c:v>42914.640277777777</c:v>
                </c:pt>
                <c:pt idx="1675">
                  <c:v>42914.640972222223</c:v>
                </c:pt>
                <c:pt idx="1676">
                  <c:v>42914.64166666667</c:v>
                </c:pt>
                <c:pt idx="1677">
                  <c:v>42914.642361111109</c:v>
                </c:pt>
                <c:pt idx="1678">
                  <c:v>42914.643055555556</c:v>
                </c:pt>
                <c:pt idx="1679">
                  <c:v>42914.643750000003</c:v>
                </c:pt>
                <c:pt idx="1680">
                  <c:v>42914.644444444442</c:v>
                </c:pt>
                <c:pt idx="1681">
                  <c:v>42914.645138888889</c:v>
                </c:pt>
                <c:pt idx="1682">
                  <c:v>42914.645833333336</c:v>
                </c:pt>
                <c:pt idx="1683">
                  <c:v>42914.646527777775</c:v>
                </c:pt>
                <c:pt idx="1684">
                  <c:v>42914.647222222222</c:v>
                </c:pt>
                <c:pt idx="1685">
                  <c:v>42914.647916666669</c:v>
                </c:pt>
                <c:pt idx="1686">
                  <c:v>42914.648611111108</c:v>
                </c:pt>
                <c:pt idx="1687">
                  <c:v>42914.649305555555</c:v>
                </c:pt>
                <c:pt idx="1688">
                  <c:v>42914.65</c:v>
                </c:pt>
                <c:pt idx="1689">
                  <c:v>42914.650694444441</c:v>
                </c:pt>
                <c:pt idx="1690">
                  <c:v>42914.651388888888</c:v>
                </c:pt>
                <c:pt idx="1691">
                  <c:v>42914.652083333334</c:v>
                </c:pt>
                <c:pt idx="1692">
                  <c:v>42914.652777777781</c:v>
                </c:pt>
                <c:pt idx="1693">
                  <c:v>42914.65347222222</c:v>
                </c:pt>
                <c:pt idx="1694">
                  <c:v>42914.654166666667</c:v>
                </c:pt>
                <c:pt idx="1695">
                  <c:v>42914.654861111114</c:v>
                </c:pt>
                <c:pt idx="1696">
                  <c:v>42914.655555555553</c:v>
                </c:pt>
                <c:pt idx="1697">
                  <c:v>42914.65625</c:v>
                </c:pt>
                <c:pt idx="1698">
                  <c:v>42914.656944444447</c:v>
                </c:pt>
                <c:pt idx="1699">
                  <c:v>42914.657638888886</c:v>
                </c:pt>
                <c:pt idx="1700">
                  <c:v>42914.658333333333</c:v>
                </c:pt>
                <c:pt idx="1701">
                  <c:v>42914.65902777778</c:v>
                </c:pt>
                <c:pt idx="1702">
                  <c:v>42914.659722222219</c:v>
                </c:pt>
                <c:pt idx="1703">
                  <c:v>42914.660416666666</c:v>
                </c:pt>
                <c:pt idx="1704">
                  <c:v>42914.661111111112</c:v>
                </c:pt>
                <c:pt idx="1705">
                  <c:v>42914.661805555559</c:v>
                </c:pt>
                <c:pt idx="1706">
                  <c:v>42914.662499999999</c:v>
                </c:pt>
                <c:pt idx="1707">
                  <c:v>42914.663194444445</c:v>
                </c:pt>
                <c:pt idx="1708">
                  <c:v>42914.663888888892</c:v>
                </c:pt>
                <c:pt idx="1709">
                  <c:v>42914.664583333331</c:v>
                </c:pt>
                <c:pt idx="1710">
                  <c:v>42914.665277777778</c:v>
                </c:pt>
                <c:pt idx="1711">
                  <c:v>42914.665972222225</c:v>
                </c:pt>
                <c:pt idx="1712">
                  <c:v>42914.666666666664</c:v>
                </c:pt>
                <c:pt idx="1713">
                  <c:v>42914.667361111111</c:v>
                </c:pt>
                <c:pt idx="1714">
                  <c:v>42914.668055555558</c:v>
                </c:pt>
                <c:pt idx="1715">
                  <c:v>42914.668749999997</c:v>
                </c:pt>
                <c:pt idx="1716">
                  <c:v>42914.669444444444</c:v>
                </c:pt>
                <c:pt idx="1717">
                  <c:v>42914.670138888891</c:v>
                </c:pt>
                <c:pt idx="1718">
                  <c:v>42914.67083333333</c:v>
                </c:pt>
                <c:pt idx="1719">
                  <c:v>42914.671527777777</c:v>
                </c:pt>
                <c:pt idx="1720">
                  <c:v>42914.672222222223</c:v>
                </c:pt>
                <c:pt idx="1721">
                  <c:v>42914.67291666667</c:v>
                </c:pt>
                <c:pt idx="1722">
                  <c:v>42914.673611111109</c:v>
                </c:pt>
                <c:pt idx="1723">
                  <c:v>42914.674305555556</c:v>
                </c:pt>
                <c:pt idx="1724">
                  <c:v>42914.675000000003</c:v>
                </c:pt>
                <c:pt idx="1725">
                  <c:v>42914.675694444442</c:v>
                </c:pt>
                <c:pt idx="1726">
                  <c:v>42914.676388888889</c:v>
                </c:pt>
                <c:pt idx="1727">
                  <c:v>42914.677083333336</c:v>
                </c:pt>
                <c:pt idx="1728">
                  <c:v>42914.677777777775</c:v>
                </c:pt>
                <c:pt idx="1729">
                  <c:v>42914.678472222222</c:v>
                </c:pt>
                <c:pt idx="1730">
                  <c:v>42914.679166666669</c:v>
                </c:pt>
                <c:pt idx="1731">
                  <c:v>42914.679861111108</c:v>
                </c:pt>
                <c:pt idx="1732">
                  <c:v>42914.680555555555</c:v>
                </c:pt>
                <c:pt idx="1733">
                  <c:v>42914.681250000001</c:v>
                </c:pt>
                <c:pt idx="1734">
                  <c:v>42914.681944444441</c:v>
                </c:pt>
                <c:pt idx="1735">
                  <c:v>42914.682638888888</c:v>
                </c:pt>
                <c:pt idx="1736">
                  <c:v>42914.683333333334</c:v>
                </c:pt>
                <c:pt idx="1737">
                  <c:v>42914.684027777781</c:v>
                </c:pt>
                <c:pt idx="1738">
                  <c:v>42914.68472222222</c:v>
                </c:pt>
                <c:pt idx="1739">
                  <c:v>42914.685416666667</c:v>
                </c:pt>
                <c:pt idx="1740">
                  <c:v>42914.686111111114</c:v>
                </c:pt>
                <c:pt idx="1741">
                  <c:v>42914.686805555553</c:v>
                </c:pt>
                <c:pt idx="1742">
                  <c:v>42914.6875</c:v>
                </c:pt>
                <c:pt idx="1743">
                  <c:v>42914.688194444447</c:v>
                </c:pt>
                <c:pt idx="1744">
                  <c:v>42914.688888888886</c:v>
                </c:pt>
                <c:pt idx="1745">
                  <c:v>42914.689583333333</c:v>
                </c:pt>
                <c:pt idx="1746">
                  <c:v>42914.69027777778</c:v>
                </c:pt>
                <c:pt idx="1747">
                  <c:v>42914.690972222219</c:v>
                </c:pt>
                <c:pt idx="1748">
                  <c:v>42914.691666666666</c:v>
                </c:pt>
                <c:pt idx="1749">
                  <c:v>42914.692361111112</c:v>
                </c:pt>
                <c:pt idx="1750">
                  <c:v>42914.693055555559</c:v>
                </c:pt>
                <c:pt idx="1751">
                  <c:v>42914.693749999999</c:v>
                </c:pt>
                <c:pt idx="1752">
                  <c:v>42914.694444444445</c:v>
                </c:pt>
                <c:pt idx="1753">
                  <c:v>42914.695138888892</c:v>
                </c:pt>
                <c:pt idx="1754">
                  <c:v>42914.695833333331</c:v>
                </c:pt>
                <c:pt idx="1755">
                  <c:v>42914.696527777778</c:v>
                </c:pt>
                <c:pt idx="1756">
                  <c:v>42914.697222222225</c:v>
                </c:pt>
                <c:pt idx="1757">
                  <c:v>42914.697916666664</c:v>
                </c:pt>
                <c:pt idx="1758">
                  <c:v>42914.698611111111</c:v>
                </c:pt>
                <c:pt idx="1759">
                  <c:v>42914.699305555558</c:v>
                </c:pt>
                <c:pt idx="1760">
                  <c:v>42914.7</c:v>
                </c:pt>
                <c:pt idx="1761">
                  <c:v>42914.700694444444</c:v>
                </c:pt>
                <c:pt idx="1762">
                  <c:v>42914.701388888891</c:v>
                </c:pt>
                <c:pt idx="1763">
                  <c:v>42914.70208333333</c:v>
                </c:pt>
                <c:pt idx="1764">
                  <c:v>42914.702777777777</c:v>
                </c:pt>
                <c:pt idx="1765">
                  <c:v>42914.703472222223</c:v>
                </c:pt>
                <c:pt idx="1766">
                  <c:v>42914.70416666667</c:v>
                </c:pt>
                <c:pt idx="1767">
                  <c:v>42914.704861111109</c:v>
                </c:pt>
                <c:pt idx="1768">
                  <c:v>42914.705555555556</c:v>
                </c:pt>
                <c:pt idx="1769">
                  <c:v>42914.706250000003</c:v>
                </c:pt>
                <c:pt idx="1770">
                  <c:v>42914.706944444442</c:v>
                </c:pt>
                <c:pt idx="1771">
                  <c:v>42914.707638888889</c:v>
                </c:pt>
                <c:pt idx="1772">
                  <c:v>42914.708333333336</c:v>
                </c:pt>
                <c:pt idx="1773">
                  <c:v>42914.709027777775</c:v>
                </c:pt>
                <c:pt idx="1774">
                  <c:v>42914.709722222222</c:v>
                </c:pt>
                <c:pt idx="1775">
                  <c:v>42914.710416666669</c:v>
                </c:pt>
                <c:pt idx="1776">
                  <c:v>42914.711111111108</c:v>
                </c:pt>
                <c:pt idx="1777">
                  <c:v>42914.711805555555</c:v>
                </c:pt>
                <c:pt idx="1778">
                  <c:v>42914.712500000001</c:v>
                </c:pt>
                <c:pt idx="1779">
                  <c:v>42914.713194444441</c:v>
                </c:pt>
                <c:pt idx="1780">
                  <c:v>42914.713888888888</c:v>
                </c:pt>
                <c:pt idx="1781">
                  <c:v>42914.714583333334</c:v>
                </c:pt>
                <c:pt idx="1782">
                  <c:v>42914.715277777781</c:v>
                </c:pt>
                <c:pt idx="1783">
                  <c:v>42914.71597222222</c:v>
                </c:pt>
                <c:pt idx="1784">
                  <c:v>42914.716666666667</c:v>
                </c:pt>
                <c:pt idx="1785">
                  <c:v>42914.717361111114</c:v>
                </c:pt>
                <c:pt idx="1786">
                  <c:v>42914.718055555553</c:v>
                </c:pt>
                <c:pt idx="1787">
                  <c:v>42914.71875</c:v>
                </c:pt>
                <c:pt idx="1788">
                  <c:v>42914.719444444447</c:v>
                </c:pt>
                <c:pt idx="1789">
                  <c:v>42914.720138888886</c:v>
                </c:pt>
                <c:pt idx="1790">
                  <c:v>42914.720833333333</c:v>
                </c:pt>
                <c:pt idx="1791">
                  <c:v>42914.72152777778</c:v>
                </c:pt>
                <c:pt idx="1792">
                  <c:v>42914.722222222219</c:v>
                </c:pt>
                <c:pt idx="1793">
                  <c:v>42914.722916666666</c:v>
                </c:pt>
                <c:pt idx="1794">
                  <c:v>42914.723611111112</c:v>
                </c:pt>
                <c:pt idx="1795">
                  <c:v>42914.724305555559</c:v>
                </c:pt>
                <c:pt idx="1796">
                  <c:v>42914.724999999999</c:v>
                </c:pt>
                <c:pt idx="1797">
                  <c:v>42914.725694444445</c:v>
                </c:pt>
                <c:pt idx="1798">
                  <c:v>42914.726388888892</c:v>
                </c:pt>
                <c:pt idx="1799">
                  <c:v>42914.727083333331</c:v>
                </c:pt>
                <c:pt idx="1800">
                  <c:v>42914.727777777778</c:v>
                </c:pt>
                <c:pt idx="1801">
                  <c:v>42914.728472222225</c:v>
                </c:pt>
                <c:pt idx="1802">
                  <c:v>42914.729166666664</c:v>
                </c:pt>
                <c:pt idx="1803">
                  <c:v>42914.729861111111</c:v>
                </c:pt>
                <c:pt idx="1804">
                  <c:v>42914.730555555558</c:v>
                </c:pt>
                <c:pt idx="1805">
                  <c:v>42914.731249999997</c:v>
                </c:pt>
                <c:pt idx="1806">
                  <c:v>42914.731944444444</c:v>
                </c:pt>
                <c:pt idx="1807">
                  <c:v>42914.732638888891</c:v>
                </c:pt>
                <c:pt idx="1808">
                  <c:v>42914.73333333333</c:v>
                </c:pt>
                <c:pt idx="1809">
                  <c:v>42914.734027777777</c:v>
                </c:pt>
                <c:pt idx="1810">
                  <c:v>42914.734722222223</c:v>
                </c:pt>
                <c:pt idx="1811">
                  <c:v>42914.73541666667</c:v>
                </c:pt>
                <c:pt idx="1812">
                  <c:v>42914.736111111109</c:v>
                </c:pt>
                <c:pt idx="1813">
                  <c:v>42914.736805555556</c:v>
                </c:pt>
                <c:pt idx="1814">
                  <c:v>42914.737500000003</c:v>
                </c:pt>
                <c:pt idx="1815">
                  <c:v>42914.738194444442</c:v>
                </c:pt>
                <c:pt idx="1816">
                  <c:v>42914.738888888889</c:v>
                </c:pt>
                <c:pt idx="1817">
                  <c:v>42914.739583333336</c:v>
                </c:pt>
                <c:pt idx="1818">
                  <c:v>42914.740277777775</c:v>
                </c:pt>
                <c:pt idx="1819">
                  <c:v>42914.740972222222</c:v>
                </c:pt>
                <c:pt idx="1820">
                  <c:v>42914.741666666669</c:v>
                </c:pt>
                <c:pt idx="1821">
                  <c:v>42914.742361111108</c:v>
                </c:pt>
                <c:pt idx="1822">
                  <c:v>42914.743055555555</c:v>
                </c:pt>
                <c:pt idx="1823">
                  <c:v>42914.743750000001</c:v>
                </c:pt>
                <c:pt idx="1824">
                  <c:v>42914.744444444441</c:v>
                </c:pt>
                <c:pt idx="1825">
                  <c:v>42914.745138888888</c:v>
                </c:pt>
                <c:pt idx="1826">
                  <c:v>42914.745833333334</c:v>
                </c:pt>
                <c:pt idx="1827">
                  <c:v>42914.746527777781</c:v>
                </c:pt>
                <c:pt idx="1828">
                  <c:v>42914.74722222222</c:v>
                </c:pt>
                <c:pt idx="1829">
                  <c:v>42914.747916666667</c:v>
                </c:pt>
                <c:pt idx="1830">
                  <c:v>42914.748611111114</c:v>
                </c:pt>
                <c:pt idx="1831">
                  <c:v>42914.749305555553</c:v>
                </c:pt>
                <c:pt idx="1832">
                  <c:v>42914.75</c:v>
                </c:pt>
                <c:pt idx="1833">
                  <c:v>42914.750694444447</c:v>
                </c:pt>
                <c:pt idx="1834">
                  <c:v>42914.751388888886</c:v>
                </c:pt>
                <c:pt idx="1835">
                  <c:v>42914.752083333333</c:v>
                </c:pt>
                <c:pt idx="1836">
                  <c:v>42914.75277777778</c:v>
                </c:pt>
                <c:pt idx="1837">
                  <c:v>42914.753472222219</c:v>
                </c:pt>
                <c:pt idx="1838">
                  <c:v>42914.754166666666</c:v>
                </c:pt>
                <c:pt idx="1839">
                  <c:v>42914.754861111112</c:v>
                </c:pt>
                <c:pt idx="1840">
                  <c:v>42914.755555555559</c:v>
                </c:pt>
                <c:pt idx="1841">
                  <c:v>42914.756249999999</c:v>
                </c:pt>
                <c:pt idx="1842">
                  <c:v>42914.756944444445</c:v>
                </c:pt>
                <c:pt idx="1843">
                  <c:v>42914.757638888892</c:v>
                </c:pt>
                <c:pt idx="1844">
                  <c:v>42914.758333333331</c:v>
                </c:pt>
                <c:pt idx="1845">
                  <c:v>42914.759027777778</c:v>
                </c:pt>
                <c:pt idx="1846">
                  <c:v>42914.759722222225</c:v>
                </c:pt>
                <c:pt idx="1847">
                  <c:v>42914.760416666664</c:v>
                </c:pt>
                <c:pt idx="1848">
                  <c:v>42914.761111111111</c:v>
                </c:pt>
                <c:pt idx="1849">
                  <c:v>42914.761805555558</c:v>
                </c:pt>
                <c:pt idx="1850">
                  <c:v>42914.762499999997</c:v>
                </c:pt>
                <c:pt idx="1851">
                  <c:v>42914.763194444444</c:v>
                </c:pt>
                <c:pt idx="1852">
                  <c:v>42914.763888888891</c:v>
                </c:pt>
                <c:pt idx="1853">
                  <c:v>42914.76458333333</c:v>
                </c:pt>
                <c:pt idx="1854">
                  <c:v>42914.765277777777</c:v>
                </c:pt>
                <c:pt idx="1855">
                  <c:v>42914.765972222223</c:v>
                </c:pt>
                <c:pt idx="1856">
                  <c:v>42914.76666666667</c:v>
                </c:pt>
                <c:pt idx="1857">
                  <c:v>42914.767361111109</c:v>
                </c:pt>
                <c:pt idx="1858">
                  <c:v>42914.768055555556</c:v>
                </c:pt>
                <c:pt idx="1859">
                  <c:v>42914.768750000003</c:v>
                </c:pt>
                <c:pt idx="1860">
                  <c:v>42914.769444444442</c:v>
                </c:pt>
                <c:pt idx="1861">
                  <c:v>42914.770138888889</c:v>
                </c:pt>
                <c:pt idx="1862">
                  <c:v>42914.770833333336</c:v>
                </c:pt>
                <c:pt idx="1863">
                  <c:v>42914.771527777775</c:v>
                </c:pt>
                <c:pt idx="1864">
                  <c:v>42914.772222222222</c:v>
                </c:pt>
                <c:pt idx="1865">
                  <c:v>42914.772916666669</c:v>
                </c:pt>
                <c:pt idx="1866">
                  <c:v>42914.773611111108</c:v>
                </c:pt>
                <c:pt idx="1867">
                  <c:v>42914.774305555555</c:v>
                </c:pt>
                <c:pt idx="1868">
                  <c:v>42914.775000000001</c:v>
                </c:pt>
                <c:pt idx="1869">
                  <c:v>42914.775694444441</c:v>
                </c:pt>
                <c:pt idx="1870">
                  <c:v>42914.776388888888</c:v>
                </c:pt>
                <c:pt idx="1871">
                  <c:v>42914.777083333334</c:v>
                </c:pt>
                <c:pt idx="1872">
                  <c:v>42914.777777777781</c:v>
                </c:pt>
                <c:pt idx="1873">
                  <c:v>42914.77847222222</c:v>
                </c:pt>
                <c:pt idx="1874">
                  <c:v>42914.779166666667</c:v>
                </c:pt>
                <c:pt idx="1875">
                  <c:v>42914.779861111114</c:v>
                </c:pt>
                <c:pt idx="1876">
                  <c:v>42914.780555555553</c:v>
                </c:pt>
                <c:pt idx="1877">
                  <c:v>42914.78125</c:v>
                </c:pt>
                <c:pt idx="1878">
                  <c:v>42914.781944444447</c:v>
                </c:pt>
                <c:pt idx="1879">
                  <c:v>42914.782638888886</c:v>
                </c:pt>
                <c:pt idx="1880">
                  <c:v>42914.783333333333</c:v>
                </c:pt>
                <c:pt idx="1881">
                  <c:v>42914.78402777778</c:v>
                </c:pt>
                <c:pt idx="1882">
                  <c:v>42914.784722222219</c:v>
                </c:pt>
                <c:pt idx="1883">
                  <c:v>42914.785416666666</c:v>
                </c:pt>
                <c:pt idx="1884">
                  <c:v>42914.786111111112</c:v>
                </c:pt>
                <c:pt idx="1885">
                  <c:v>42914.786805555559</c:v>
                </c:pt>
                <c:pt idx="1886">
                  <c:v>42914.787499999999</c:v>
                </c:pt>
                <c:pt idx="1887">
                  <c:v>42914.788194444445</c:v>
                </c:pt>
                <c:pt idx="1888">
                  <c:v>42914.788888888892</c:v>
                </c:pt>
                <c:pt idx="1889">
                  <c:v>42914.789583333331</c:v>
                </c:pt>
                <c:pt idx="1890">
                  <c:v>42914.790277777778</c:v>
                </c:pt>
                <c:pt idx="1891">
                  <c:v>42914.790972222225</c:v>
                </c:pt>
                <c:pt idx="1892">
                  <c:v>42914.791666666664</c:v>
                </c:pt>
                <c:pt idx="1893">
                  <c:v>42914.792361111111</c:v>
                </c:pt>
                <c:pt idx="1894">
                  <c:v>42914.793055555558</c:v>
                </c:pt>
                <c:pt idx="1895">
                  <c:v>42914.793749999997</c:v>
                </c:pt>
                <c:pt idx="1896">
                  <c:v>42914.794444444444</c:v>
                </c:pt>
                <c:pt idx="1897">
                  <c:v>42914.795138888891</c:v>
                </c:pt>
                <c:pt idx="1898">
                  <c:v>42914.79583333333</c:v>
                </c:pt>
                <c:pt idx="1899">
                  <c:v>42914.796527777777</c:v>
                </c:pt>
                <c:pt idx="1900">
                  <c:v>42914.797222222223</c:v>
                </c:pt>
                <c:pt idx="1901">
                  <c:v>42914.79791666667</c:v>
                </c:pt>
                <c:pt idx="1902">
                  <c:v>42914.798611111109</c:v>
                </c:pt>
                <c:pt idx="1903">
                  <c:v>42914.799305555556</c:v>
                </c:pt>
                <c:pt idx="1904">
                  <c:v>42914.8</c:v>
                </c:pt>
                <c:pt idx="1905">
                  <c:v>42914.800694444442</c:v>
                </c:pt>
                <c:pt idx="1906">
                  <c:v>42914.801388888889</c:v>
                </c:pt>
                <c:pt idx="1907">
                  <c:v>42914.802083333336</c:v>
                </c:pt>
                <c:pt idx="1908">
                  <c:v>42914.802777777775</c:v>
                </c:pt>
                <c:pt idx="1909">
                  <c:v>42914.803472222222</c:v>
                </c:pt>
                <c:pt idx="1910">
                  <c:v>42914.804166666669</c:v>
                </c:pt>
                <c:pt idx="1911">
                  <c:v>42914.804861111108</c:v>
                </c:pt>
                <c:pt idx="1912">
                  <c:v>42914.805555555555</c:v>
                </c:pt>
                <c:pt idx="1913">
                  <c:v>42914.806250000001</c:v>
                </c:pt>
                <c:pt idx="1914">
                  <c:v>42914.806944444441</c:v>
                </c:pt>
                <c:pt idx="1915">
                  <c:v>42914.807638888888</c:v>
                </c:pt>
                <c:pt idx="1916">
                  <c:v>42914.808333333334</c:v>
                </c:pt>
                <c:pt idx="1917">
                  <c:v>42914.809027777781</c:v>
                </c:pt>
                <c:pt idx="1918">
                  <c:v>42914.80972222222</c:v>
                </c:pt>
                <c:pt idx="1919">
                  <c:v>42914.810416666667</c:v>
                </c:pt>
                <c:pt idx="1920">
                  <c:v>42914.811111111114</c:v>
                </c:pt>
                <c:pt idx="1921">
                  <c:v>42914.811805555553</c:v>
                </c:pt>
                <c:pt idx="1922">
                  <c:v>42914.8125</c:v>
                </c:pt>
                <c:pt idx="1923">
                  <c:v>42914.813194444447</c:v>
                </c:pt>
                <c:pt idx="1924">
                  <c:v>42914.813888888886</c:v>
                </c:pt>
                <c:pt idx="1925">
                  <c:v>42914.814583333333</c:v>
                </c:pt>
                <c:pt idx="1926">
                  <c:v>42914.81527777778</c:v>
                </c:pt>
                <c:pt idx="1927">
                  <c:v>42914.815972222219</c:v>
                </c:pt>
                <c:pt idx="1928">
                  <c:v>42914.816666666666</c:v>
                </c:pt>
                <c:pt idx="1929">
                  <c:v>42914.817361111112</c:v>
                </c:pt>
                <c:pt idx="1930">
                  <c:v>42914.818055555559</c:v>
                </c:pt>
                <c:pt idx="1931">
                  <c:v>42914.818749999999</c:v>
                </c:pt>
                <c:pt idx="1932">
                  <c:v>42914.819444444445</c:v>
                </c:pt>
                <c:pt idx="1933">
                  <c:v>42914.820138888892</c:v>
                </c:pt>
                <c:pt idx="1934">
                  <c:v>42914.820833333331</c:v>
                </c:pt>
                <c:pt idx="1935">
                  <c:v>42914.821527777778</c:v>
                </c:pt>
                <c:pt idx="1936">
                  <c:v>42914.822222222225</c:v>
                </c:pt>
                <c:pt idx="1937">
                  <c:v>42914.822916666664</c:v>
                </c:pt>
                <c:pt idx="1938">
                  <c:v>42914.823611111111</c:v>
                </c:pt>
                <c:pt idx="1939">
                  <c:v>42914.824305555558</c:v>
                </c:pt>
                <c:pt idx="1940">
                  <c:v>42914.824999999997</c:v>
                </c:pt>
                <c:pt idx="1941">
                  <c:v>42914.825694444444</c:v>
                </c:pt>
                <c:pt idx="1942">
                  <c:v>42914.826388888891</c:v>
                </c:pt>
                <c:pt idx="1943">
                  <c:v>42914.82708333333</c:v>
                </c:pt>
                <c:pt idx="1944">
                  <c:v>42914.827777777777</c:v>
                </c:pt>
                <c:pt idx="1945">
                  <c:v>42914.828472222223</c:v>
                </c:pt>
                <c:pt idx="1946">
                  <c:v>42914.82916666667</c:v>
                </c:pt>
                <c:pt idx="1947">
                  <c:v>42914.829861111109</c:v>
                </c:pt>
                <c:pt idx="1948">
                  <c:v>42914.830555555556</c:v>
                </c:pt>
                <c:pt idx="1949">
                  <c:v>42914.831250000003</c:v>
                </c:pt>
                <c:pt idx="1950">
                  <c:v>42914.831944444442</c:v>
                </c:pt>
                <c:pt idx="1951">
                  <c:v>42914.832638888889</c:v>
                </c:pt>
                <c:pt idx="1952">
                  <c:v>42914.833333333336</c:v>
                </c:pt>
                <c:pt idx="1953">
                  <c:v>42914.834027777775</c:v>
                </c:pt>
                <c:pt idx="1954">
                  <c:v>42914.834722222222</c:v>
                </c:pt>
                <c:pt idx="1955">
                  <c:v>42914.835416666669</c:v>
                </c:pt>
                <c:pt idx="1956">
                  <c:v>42914.836111111108</c:v>
                </c:pt>
                <c:pt idx="1957">
                  <c:v>42914.836805555555</c:v>
                </c:pt>
                <c:pt idx="1958">
                  <c:v>42914.837500000001</c:v>
                </c:pt>
                <c:pt idx="1959">
                  <c:v>42914.838194444441</c:v>
                </c:pt>
                <c:pt idx="1960">
                  <c:v>42914.838888888888</c:v>
                </c:pt>
                <c:pt idx="1961">
                  <c:v>42914.839583333334</c:v>
                </c:pt>
                <c:pt idx="1962">
                  <c:v>42914.840277777781</c:v>
                </c:pt>
                <c:pt idx="1963">
                  <c:v>42914.84097222222</c:v>
                </c:pt>
                <c:pt idx="1964">
                  <c:v>42914.841666666667</c:v>
                </c:pt>
                <c:pt idx="1965">
                  <c:v>42914.842361111114</c:v>
                </c:pt>
                <c:pt idx="1966">
                  <c:v>42914.843055555553</c:v>
                </c:pt>
                <c:pt idx="1967">
                  <c:v>42914.84375</c:v>
                </c:pt>
                <c:pt idx="1968">
                  <c:v>42914.844444444447</c:v>
                </c:pt>
                <c:pt idx="1969">
                  <c:v>42914.845138888886</c:v>
                </c:pt>
                <c:pt idx="1970">
                  <c:v>42914.845833333333</c:v>
                </c:pt>
                <c:pt idx="1971">
                  <c:v>42914.84652777778</c:v>
                </c:pt>
                <c:pt idx="1972">
                  <c:v>42914.847222222219</c:v>
                </c:pt>
                <c:pt idx="1973">
                  <c:v>42914.847916666666</c:v>
                </c:pt>
                <c:pt idx="1974">
                  <c:v>42914.848611111112</c:v>
                </c:pt>
                <c:pt idx="1975">
                  <c:v>42914.849305555559</c:v>
                </c:pt>
                <c:pt idx="1976">
                  <c:v>42914.85</c:v>
                </c:pt>
                <c:pt idx="1977">
                  <c:v>42914.850694444445</c:v>
                </c:pt>
                <c:pt idx="1978">
                  <c:v>42914.851388888892</c:v>
                </c:pt>
                <c:pt idx="1979">
                  <c:v>42914.852083333331</c:v>
                </c:pt>
                <c:pt idx="1980">
                  <c:v>42914.852777777778</c:v>
                </c:pt>
                <c:pt idx="1981">
                  <c:v>42914.853472222225</c:v>
                </c:pt>
                <c:pt idx="1982">
                  <c:v>42914.854166666664</c:v>
                </c:pt>
                <c:pt idx="1983">
                  <c:v>42914.854861111111</c:v>
                </c:pt>
                <c:pt idx="1984">
                  <c:v>42914.855555555558</c:v>
                </c:pt>
                <c:pt idx="1985">
                  <c:v>42914.856249999997</c:v>
                </c:pt>
                <c:pt idx="1986">
                  <c:v>42914.856944444444</c:v>
                </c:pt>
                <c:pt idx="1987">
                  <c:v>42914.857638888891</c:v>
                </c:pt>
                <c:pt idx="1988">
                  <c:v>42914.85833333333</c:v>
                </c:pt>
                <c:pt idx="1989">
                  <c:v>42914.859027777777</c:v>
                </c:pt>
                <c:pt idx="1990">
                  <c:v>42914.859722222223</c:v>
                </c:pt>
                <c:pt idx="1991">
                  <c:v>42914.86041666667</c:v>
                </c:pt>
                <c:pt idx="1992">
                  <c:v>42914.861111111109</c:v>
                </c:pt>
                <c:pt idx="1993">
                  <c:v>42914.861805555556</c:v>
                </c:pt>
                <c:pt idx="1994">
                  <c:v>42914.862500000003</c:v>
                </c:pt>
                <c:pt idx="1995">
                  <c:v>42914.863194444442</c:v>
                </c:pt>
                <c:pt idx="1996">
                  <c:v>42914.863888888889</c:v>
                </c:pt>
                <c:pt idx="1997">
                  <c:v>42914.864583333336</c:v>
                </c:pt>
                <c:pt idx="1998">
                  <c:v>42914.865277777775</c:v>
                </c:pt>
                <c:pt idx="1999">
                  <c:v>42914.865972222222</c:v>
                </c:pt>
                <c:pt idx="2000">
                  <c:v>42914.866666666669</c:v>
                </c:pt>
                <c:pt idx="2001">
                  <c:v>42914.867361111108</c:v>
                </c:pt>
                <c:pt idx="2002">
                  <c:v>42914.868055555555</c:v>
                </c:pt>
                <c:pt idx="2003">
                  <c:v>42914.868750000001</c:v>
                </c:pt>
                <c:pt idx="2004">
                  <c:v>42914.869444444441</c:v>
                </c:pt>
                <c:pt idx="2005">
                  <c:v>42914.870138888888</c:v>
                </c:pt>
                <c:pt idx="2006">
                  <c:v>42914.870833333334</c:v>
                </c:pt>
                <c:pt idx="2007">
                  <c:v>42914.871527777781</c:v>
                </c:pt>
                <c:pt idx="2008">
                  <c:v>42914.87222222222</c:v>
                </c:pt>
                <c:pt idx="2009">
                  <c:v>42914.872916666667</c:v>
                </c:pt>
                <c:pt idx="2010">
                  <c:v>42914.873611111114</c:v>
                </c:pt>
                <c:pt idx="2011">
                  <c:v>42914.874305555553</c:v>
                </c:pt>
                <c:pt idx="2012">
                  <c:v>42914.875</c:v>
                </c:pt>
                <c:pt idx="2013">
                  <c:v>42914.875694444447</c:v>
                </c:pt>
                <c:pt idx="2014">
                  <c:v>42914.876388888886</c:v>
                </c:pt>
                <c:pt idx="2015">
                  <c:v>42914.877083333333</c:v>
                </c:pt>
                <c:pt idx="2016">
                  <c:v>42914.87777777778</c:v>
                </c:pt>
                <c:pt idx="2017">
                  <c:v>42914.878472222219</c:v>
                </c:pt>
                <c:pt idx="2018">
                  <c:v>42914.879166666666</c:v>
                </c:pt>
                <c:pt idx="2019">
                  <c:v>42914.879861111112</c:v>
                </c:pt>
                <c:pt idx="2020">
                  <c:v>42914.880555555559</c:v>
                </c:pt>
                <c:pt idx="2021">
                  <c:v>42914.881249999999</c:v>
                </c:pt>
                <c:pt idx="2022">
                  <c:v>42914.881944444445</c:v>
                </c:pt>
                <c:pt idx="2023">
                  <c:v>42914.882638888892</c:v>
                </c:pt>
                <c:pt idx="2024">
                  <c:v>42914.883333333331</c:v>
                </c:pt>
                <c:pt idx="2025">
                  <c:v>42914.884027777778</c:v>
                </c:pt>
                <c:pt idx="2026">
                  <c:v>42914.884722222225</c:v>
                </c:pt>
                <c:pt idx="2027">
                  <c:v>42914.885416666664</c:v>
                </c:pt>
                <c:pt idx="2028">
                  <c:v>42914.886111111111</c:v>
                </c:pt>
                <c:pt idx="2029">
                  <c:v>42914.886805555558</c:v>
                </c:pt>
                <c:pt idx="2030">
                  <c:v>42914.887499999997</c:v>
                </c:pt>
                <c:pt idx="2031">
                  <c:v>42914.888194444444</c:v>
                </c:pt>
                <c:pt idx="2032">
                  <c:v>42914.888888888891</c:v>
                </c:pt>
                <c:pt idx="2033">
                  <c:v>42914.88958333333</c:v>
                </c:pt>
                <c:pt idx="2034">
                  <c:v>42914.890277777777</c:v>
                </c:pt>
                <c:pt idx="2035">
                  <c:v>42914.890972222223</c:v>
                </c:pt>
                <c:pt idx="2036">
                  <c:v>42914.89166666667</c:v>
                </c:pt>
                <c:pt idx="2037">
                  <c:v>42914.892361111109</c:v>
                </c:pt>
                <c:pt idx="2038">
                  <c:v>42914.893055555556</c:v>
                </c:pt>
                <c:pt idx="2039">
                  <c:v>42914.893750000003</c:v>
                </c:pt>
                <c:pt idx="2040">
                  <c:v>42914.894444444442</c:v>
                </c:pt>
                <c:pt idx="2041">
                  <c:v>42914.895138888889</c:v>
                </c:pt>
                <c:pt idx="2042">
                  <c:v>42914.895833333336</c:v>
                </c:pt>
                <c:pt idx="2043">
                  <c:v>42914.896527777775</c:v>
                </c:pt>
                <c:pt idx="2044">
                  <c:v>42914.897222222222</c:v>
                </c:pt>
                <c:pt idx="2045">
                  <c:v>42914.897916666669</c:v>
                </c:pt>
                <c:pt idx="2046">
                  <c:v>42914.898611111108</c:v>
                </c:pt>
                <c:pt idx="2047">
                  <c:v>42914.899305555555</c:v>
                </c:pt>
                <c:pt idx="2048">
                  <c:v>42914.9</c:v>
                </c:pt>
                <c:pt idx="2049">
                  <c:v>42914.900694444441</c:v>
                </c:pt>
                <c:pt idx="2050">
                  <c:v>42914.901388888888</c:v>
                </c:pt>
                <c:pt idx="2051">
                  <c:v>42914.902083333334</c:v>
                </c:pt>
                <c:pt idx="2052">
                  <c:v>42914.902777777781</c:v>
                </c:pt>
                <c:pt idx="2053">
                  <c:v>42914.90347222222</c:v>
                </c:pt>
                <c:pt idx="2054">
                  <c:v>42914.904166666667</c:v>
                </c:pt>
                <c:pt idx="2055">
                  <c:v>42914.904861111114</c:v>
                </c:pt>
                <c:pt idx="2056">
                  <c:v>42914.905555555553</c:v>
                </c:pt>
                <c:pt idx="2057">
                  <c:v>42914.90625</c:v>
                </c:pt>
                <c:pt idx="2058">
                  <c:v>42914.906944444447</c:v>
                </c:pt>
                <c:pt idx="2059">
                  <c:v>42914.907638888886</c:v>
                </c:pt>
                <c:pt idx="2060">
                  <c:v>42914.908333333333</c:v>
                </c:pt>
                <c:pt idx="2061">
                  <c:v>42914.90902777778</c:v>
                </c:pt>
                <c:pt idx="2062">
                  <c:v>42914.909722222219</c:v>
                </c:pt>
                <c:pt idx="2063">
                  <c:v>42914.910416666666</c:v>
                </c:pt>
                <c:pt idx="2064">
                  <c:v>42914.911111111112</c:v>
                </c:pt>
                <c:pt idx="2065">
                  <c:v>42914.911805555559</c:v>
                </c:pt>
                <c:pt idx="2066">
                  <c:v>42914.912499999999</c:v>
                </c:pt>
                <c:pt idx="2067">
                  <c:v>42914.913194444445</c:v>
                </c:pt>
                <c:pt idx="2068">
                  <c:v>42914.913888888892</c:v>
                </c:pt>
                <c:pt idx="2069">
                  <c:v>42914.914583333331</c:v>
                </c:pt>
                <c:pt idx="2070">
                  <c:v>42914.915277777778</c:v>
                </c:pt>
                <c:pt idx="2071">
                  <c:v>42914.915972222225</c:v>
                </c:pt>
                <c:pt idx="2072">
                  <c:v>42914.916666666664</c:v>
                </c:pt>
                <c:pt idx="2073">
                  <c:v>42914.917361111111</c:v>
                </c:pt>
                <c:pt idx="2074">
                  <c:v>42914.918055555558</c:v>
                </c:pt>
                <c:pt idx="2075">
                  <c:v>42914.918749999997</c:v>
                </c:pt>
                <c:pt idx="2076">
                  <c:v>42914.919444444444</c:v>
                </c:pt>
                <c:pt idx="2077">
                  <c:v>42914.920138888891</c:v>
                </c:pt>
                <c:pt idx="2078">
                  <c:v>42914.92083333333</c:v>
                </c:pt>
                <c:pt idx="2079">
                  <c:v>42914.921527777777</c:v>
                </c:pt>
                <c:pt idx="2080">
                  <c:v>42914.922222222223</c:v>
                </c:pt>
                <c:pt idx="2081">
                  <c:v>42914.92291666667</c:v>
                </c:pt>
                <c:pt idx="2082">
                  <c:v>42914.923611111109</c:v>
                </c:pt>
                <c:pt idx="2083">
                  <c:v>42914.924305555556</c:v>
                </c:pt>
                <c:pt idx="2084">
                  <c:v>42914.925000000003</c:v>
                </c:pt>
                <c:pt idx="2085">
                  <c:v>42914.925694444442</c:v>
                </c:pt>
                <c:pt idx="2086">
                  <c:v>42914.926388888889</c:v>
                </c:pt>
                <c:pt idx="2087">
                  <c:v>42914.927083333336</c:v>
                </c:pt>
                <c:pt idx="2088">
                  <c:v>42914.927777777775</c:v>
                </c:pt>
                <c:pt idx="2089">
                  <c:v>42914.928472222222</c:v>
                </c:pt>
                <c:pt idx="2090">
                  <c:v>42914.929166666669</c:v>
                </c:pt>
                <c:pt idx="2091">
                  <c:v>42914.929861111108</c:v>
                </c:pt>
                <c:pt idx="2092">
                  <c:v>42914.930555555555</c:v>
                </c:pt>
                <c:pt idx="2093">
                  <c:v>42914.931250000001</c:v>
                </c:pt>
                <c:pt idx="2094">
                  <c:v>42914.931944444441</c:v>
                </c:pt>
                <c:pt idx="2095">
                  <c:v>42914.932638888888</c:v>
                </c:pt>
                <c:pt idx="2096">
                  <c:v>42914.933333333334</c:v>
                </c:pt>
                <c:pt idx="2097">
                  <c:v>42914.934027777781</c:v>
                </c:pt>
                <c:pt idx="2098">
                  <c:v>42914.93472222222</c:v>
                </c:pt>
                <c:pt idx="2099">
                  <c:v>42914.935416666667</c:v>
                </c:pt>
                <c:pt idx="2100">
                  <c:v>42914.936111111114</c:v>
                </c:pt>
                <c:pt idx="2101">
                  <c:v>42914.936805555553</c:v>
                </c:pt>
                <c:pt idx="2102">
                  <c:v>42914.9375</c:v>
                </c:pt>
                <c:pt idx="2103">
                  <c:v>42914.938194444447</c:v>
                </c:pt>
                <c:pt idx="2104">
                  <c:v>42914.938888888886</c:v>
                </c:pt>
                <c:pt idx="2105">
                  <c:v>42914.939583333333</c:v>
                </c:pt>
                <c:pt idx="2106">
                  <c:v>42914.94027777778</c:v>
                </c:pt>
                <c:pt idx="2107">
                  <c:v>42914.940972222219</c:v>
                </c:pt>
                <c:pt idx="2108">
                  <c:v>42914.941666666666</c:v>
                </c:pt>
                <c:pt idx="2109">
                  <c:v>42914.942361111112</c:v>
                </c:pt>
                <c:pt idx="2110">
                  <c:v>42914.943055555559</c:v>
                </c:pt>
                <c:pt idx="2111">
                  <c:v>42914.943749999999</c:v>
                </c:pt>
                <c:pt idx="2112">
                  <c:v>42914.944444444445</c:v>
                </c:pt>
                <c:pt idx="2113">
                  <c:v>42914.945138888892</c:v>
                </c:pt>
                <c:pt idx="2114">
                  <c:v>42914.945833333331</c:v>
                </c:pt>
                <c:pt idx="2115">
                  <c:v>42914.946527777778</c:v>
                </c:pt>
                <c:pt idx="2116">
                  <c:v>42914.947222222225</c:v>
                </c:pt>
                <c:pt idx="2117">
                  <c:v>42914.947916666664</c:v>
                </c:pt>
                <c:pt idx="2118">
                  <c:v>42914.948611111111</c:v>
                </c:pt>
                <c:pt idx="2119">
                  <c:v>42914.949305555558</c:v>
                </c:pt>
                <c:pt idx="2120">
                  <c:v>42914.95</c:v>
                </c:pt>
                <c:pt idx="2121">
                  <c:v>42914.950694444444</c:v>
                </c:pt>
                <c:pt idx="2122">
                  <c:v>42914.951388888891</c:v>
                </c:pt>
                <c:pt idx="2123">
                  <c:v>42914.95208333333</c:v>
                </c:pt>
                <c:pt idx="2124">
                  <c:v>42914.952777777777</c:v>
                </c:pt>
                <c:pt idx="2125">
                  <c:v>42914.953472222223</c:v>
                </c:pt>
                <c:pt idx="2126">
                  <c:v>42914.95416666667</c:v>
                </c:pt>
                <c:pt idx="2127">
                  <c:v>42914.954861111109</c:v>
                </c:pt>
                <c:pt idx="2128">
                  <c:v>42914.955555555556</c:v>
                </c:pt>
                <c:pt idx="2129">
                  <c:v>42914.956250000003</c:v>
                </c:pt>
                <c:pt idx="2130">
                  <c:v>42914.956944444442</c:v>
                </c:pt>
                <c:pt idx="2131">
                  <c:v>42914.957638888889</c:v>
                </c:pt>
                <c:pt idx="2132">
                  <c:v>42914.958333333336</c:v>
                </c:pt>
                <c:pt idx="2133">
                  <c:v>42914.959027777775</c:v>
                </c:pt>
                <c:pt idx="2134">
                  <c:v>42914.959722222222</c:v>
                </c:pt>
                <c:pt idx="2135">
                  <c:v>42914.960416666669</c:v>
                </c:pt>
                <c:pt idx="2136">
                  <c:v>42914.961111111108</c:v>
                </c:pt>
                <c:pt idx="2137">
                  <c:v>42914.961805555555</c:v>
                </c:pt>
                <c:pt idx="2138">
                  <c:v>42914.962500000001</c:v>
                </c:pt>
                <c:pt idx="2139">
                  <c:v>42914.963194444441</c:v>
                </c:pt>
                <c:pt idx="2140">
                  <c:v>42914.963888888888</c:v>
                </c:pt>
                <c:pt idx="2141">
                  <c:v>42914.964583333334</c:v>
                </c:pt>
                <c:pt idx="2142">
                  <c:v>42914.965277777781</c:v>
                </c:pt>
                <c:pt idx="2143">
                  <c:v>42914.96597222222</c:v>
                </c:pt>
                <c:pt idx="2144">
                  <c:v>42914.966666666667</c:v>
                </c:pt>
                <c:pt idx="2145">
                  <c:v>42914.967361111114</c:v>
                </c:pt>
                <c:pt idx="2146">
                  <c:v>42914.968055555553</c:v>
                </c:pt>
                <c:pt idx="2147">
                  <c:v>42914.96875</c:v>
                </c:pt>
                <c:pt idx="2148">
                  <c:v>42914.969444444447</c:v>
                </c:pt>
                <c:pt idx="2149">
                  <c:v>42914.970138888886</c:v>
                </c:pt>
                <c:pt idx="2150">
                  <c:v>42914.970833333333</c:v>
                </c:pt>
                <c:pt idx="2151">
                  <c:v>42914.97152777778</c:v>
                </c:pt>
                <c:pt idx="2152">
                  <c:v>42914.972222222219</c:v>
                </c:pt>
                <c:pt idx="2153">
                  <c:v>42914.972916666666</c:v>
                </c:pt>
                <c:pt idx="2154">
                  <c:v>42914.973611111112</c:v>
                </c:pt>
                <c:pt idx="2155">
                  <c:v>42914.974305555559</c:v>
                </c:pt>
                <c:pt idx="2156">
                  <c:v>42914.974999999999</c:v>
                </c:pt>
                <c:pt idx="2157">
                  <c:v>42914.975694444445</c:v>
                </c:pt>
                <c:pt idx="2158">
                  <c:v>42914.976388888892</c:v>
                </c:pt>
                <c:pt idx="2159">
                  <c:v>42914.977083333331</c:v>
                </c:pt>
                <c:pt idx="2160">
                  <c:v>42914.977777777778</c:v>
                </c:pt>
                <c:pt idx="2161">
                  <c:v>42914.978472222225</c:v>
                </c:pt>
                <c:pt idx="2162">
                  <c:v>42914.979166666664</c:v>
                </c:pt>
                <c:pt idx="2163">
                  <c:v>42914.979861111111</c:v>
                </c:pt>
                <c:pt idx="2164">
                  <c:v>42914.980555555558</c:v>
                </c:pt>
                <c:pt idx="2165">
                  <c:v>42914.981249999997</c:v>
                </c:pt>
                <c:pt idx="2166">
                  <c:v>42914.981944444444</c:v>
                </c:pt>
                <c:pt idx="2167">
                  <c:v>42914.982638888891</c:v>
                </c:pt>
                <c:pt idx="2168">
                  <c:v>42914.98333333333</c:v>
                </c:pt>
                <c:pt idx="2169">
                  <c:v>42914.984027777777</c:v>
                </c:pt>
                <c:pt idx="2170">
                  <c:v>42914.984722222223</c:v>
                </c:pt>
                <c:pt idx="2171">
                  <c:v>42914.98541666667</c:v>
                </c:pt>
                <c:pt idx="2172">
                  <c:v>42914.986111111109</c:v>
                </c:pt>
                <c:pt idx="2173">
                  <c:v>42914.986805555556</c:v>
                </c:pt>
                <c:pt idx="2174">
                  <c:v>42914.987500000003</c:v>
                </c:pt>
                <c:pt idx="2175">
                  <c:v>42914.988194444442</c:v>
                </c:pt>
                <c:pt idx="2176">
                  <c:v>42914.988888888889</c:v>
                </c:pt>
                <c:pt idx="2177">
                  <c:v>42914.989583333336</c:v>
                </c:pt>
                <c:pt idx="2178">
                  <c:v>42914.990277777775</c:v>
                </c:pt>
                <c:pt idx="2179">
                  <c:v>42914.990972222222</c:v>
                </c:pt>
                <c:pt idx="2180">
                  <c:v>42914.991666666669</c:v>
                </c:pt>
                <c:pt idx="2181">
                  <c:v>42914.992361111108</c:v>
                </c:pt>
                <c:pt idx="2182">
                  <c:v>42914.993055555555</c:v>
                </c:pt>
                <c:pt idx="2183">
                  <c:v>42914.993750000001</c:v>
                </c:pt>
                <c:pt idx="2184">
                  <c:v>42914.994444444441</c:v>
                </c:pt>
                <c:pt idx="2185">
                  <c:v>42914.995138888888</c:v>
                </c:pt>
                <c:pt idx="2186">
                  <c:v>42914.995833333334</c:v>
                </c:pt>
                <c:pt idx="2187">
                  <c:v>42914.996527777781</c:v>
                </c:pt>
                <c:pt idx="2188">
                  <c:v>42914.99722222222</c:v>
                </c:pt>
                <c:pt idx="2189">
                  <c:v>42914.997916666667</c:v>
                </c:pt>
                <c:pt idx="2190">
                  <c:v>42914.998611111114</c:v>
                </c:pt>
                <c:pt idx="2191">
                  <c:v>42914.999305555553</c:v>
                </c:pt>
                <c:pt idx="2192">
                  <c:v>42915</c:v>
                </c:pt>
                <c:pt idx="2193">
                  <c:v>42915.000694444447</c:v>
                </c:pt>
                <c:pt idx="2194">
                  <c:v>42915.001388888886</c:v>
                </c:pt>
                <c:pt idx="2195">
                  <c:v>42915.002083333333</c:v>
                </c:pt>
                <c:pt idx="2196">
                  <c:v>42915.00277777778</c:v>
                </c:pt>
                <c:pt idx="2197">
                  <c:v>42915.003472222219</c:v>
                </c:pt>
                <c:pt idx="2198">
                  <c:v>42915.004166666666</c:v>
                </c:pt>
                <c:pt idx="2199">
                  <c:v>42915.004861111112</c:v>
                </c:pt>
                <c:pt idx="2200">
                  <c:v>42915.005555555559</c:v>
                </c:pt>
                <c:pt idx="2201">
                  <c:v>42915.006249999999</c:v>
                </c:pt>
                <c:pt idx="2202">
                  <c:v>42915.006944444445</c:v>
                </c:pt>
                <c:pt idx="2203">
                  <c:v>42915.007638888892</c:v>
                </c:pt>
                <c:pt idx="2204">
                  <c:v>42915.008333333331</c:v>
                </c:pt>
                <c:pt idx="2205">
                  <c:v>42915.009027777778</c:v>
                </c:pt>
                <c:pt idx="2206">
                  <c:v>42915.009722222225</c:v>
                </c:pt>
                <c:pt idx="2207">
                  <c:v>42915.010416666664</c:v>
                </c:pt>
                <c:pt idx="2208">
                  <c:v>42915.011111111111</c:v>
                </c:pt>
                <c:pt idx="2209">
                  <c:v>42915.011805555558</c:v>
                </c:pt>
                <c:pt idx="2210">
                  <c:v>42915.012499999997</c:v>
                </c:pt>
                <c:pt idx="2211">
                  <c:v>42915.013194444444</c:v>
                </c:pt>
                <c:pt idx="2212">
                  <c:v>42915.013888888891</c:v>
                </c:pt>
                <c:pt idx="2213">
                  <c:v>42915.01458333333</c:v>
                </c:pt>
                <c:pt idx="2214">
                  <c:v>42915.015277777777</c:v>
                </c:pt>
                <c:pt idx="2215">
                  <c:v>42915.015972222223</c:v>
                </c:pt>
                <c:pt idx="2216">
                  <c:v>42915.01666666667</c:v>
                </c:pt>
                <c:pt idx="2217">
                  <c:v>42915.017361111109</c:v>
                </c:pt>
                <c:pt idx="2218">
                  <c:v>42915.018055555556</c:v>
                </c:pt>
                <c:pt idx="2219">
                  <c:v>42915.018750000003</c:v>
                </c:pt>
                <c:pt idx="2220">
                  <c:v>42915.019444444442</c:v>
                </c:pt>
                <c:pt idx="2221">
                  <c:v>42915.020138888889</c:v>
                </c:pt>
                <c:pt idx="2222">
                  <c:v>42915.020833333336</c:v>
                </c:pt>
                <c:pt idx="2223">
                  <c:v>42915.021527777775</c:v>
                </c:pt>
                <c:pt idx="2224">
                  <c:v>42915.022222222222</c:v>
                </c:pt>
                <c:pt idx="2225">
                  <c:v>42915.022916666669</c:v>
                </c:pt>
                <c:pt idx="2226">
                  <c:v>42915.023611111108</c:v>
                </c:pt>
                <c:pt idx="2227">
                  <c:v>42915.024305555555</c:v>
                </c:pt>
                <c:pt idx="2228">
                  <c:v>42915.025000000001</c:v>
                </c:pt>
                <c:pt idx="2229">
                  <c:v>42915.025694444441</c:v>
                </c:pt>
                <c:pt idx="2230">
                  <c:v>42915.026388888888</c:v>
                </c:pt>
                <c:pt idx="2231">
                  <c:v>42915.027083333334</c:v>
                </c:pt>
                <c:pt idx="2232">
                  <c:v>42915.027777777781</c:v>
                </c:pt>
                <c:pt idx="2233">
                  <c:v>42915.02847222222</c:v>
                </c:pt>
                <c:pt idx="2234">
                  <c:v>42915.029166666667</c:v>
                </c:pt>
                <c:pt idx="2235">
                  <c:v>42915.029861111114</c:v>
                </c:pt>
                <c:pt idx="2236">
                  <c:v>42915.030555555553</c:v>
                </c:pt>
                <c:pt idx="2237">
                  <c:v>42915.03125</c:v>
                </c:pt>
                <c:pt idx="2238">
                  <c:v>42915.031944444447</c:v>
                </c:pt>
                <c:pt idx="2239">
                  <c:v>42915.032638888886</c:v>
                </c:pt>
                <c:pt idx="2240">
                  <c:v>42915.033333333333</c:v>
                </c:pt>
                <c:pt idx="2241">
                  <c:v>42915.03402777778</c:v>
                </c:pt>
                <c:pt idx="2242">
                  <c:v>42915.034722222219</c:v>
                </c:pt>
                <c:pt idx="2243">
                  <c:v>42915.035416666666</c:v>
                </c:pt>
                <c:pt idx="2244">
                  <c:v>42915.036111111112</c:v>
                </c:pt>
                <c:pt idx="2245">
                  <c:v>42915.036805555559</c:v>
                </c:pt>
                <c:pt idx="2246">
                  <c:v>42915.037499999999</c:v>
                </c:pt>
                <c:pt idx="2247">
                  <c:v>42915.038194444445</c:v>
                </c:pt>
                <c:pt idx="2248">
                  <c:v>42915.038888888892</c:v>
                </c:pt>
                <c:pt idx="2249">
                  <c:v>42915.039583333331</c:v>
                </c:pt>
                <c:pt idx="2250">
                  <c:v>42915.040277777778</c:v>
                </c:pt>
                <c:pt idx="2251">
                  <c:v>42915.040972222225</c:v>
                </c:pt>
                <c:pt idx="2252">
                  <c:v>42915.041666666664</c:v>
                </c:pt>
                <c:pt idx="2253">
                  <c:v>42915.042361111111</c:v>
                </c:pt>
                <c:pt idx="2254">
                  <c:v>42915.043055555558</c:v>
                </c:pt>
                <c:pt idx="2255">
                  <c:v>42915.043749999997</c:v>
                </c:pt>
                <c:pt idx="2256">
                  <c:v>42915.044444444444</c:v>
                </c:pt>
                <c:pt idx="2257">
                  <c:v>42915.045138888891</c:v>
                </c:pt>
                <c:pt idx="2258">
                  <c:v>42915.04583333333</c:v>
                </c:pt>
                <c:pt idx="2259">
                  <c:v>42915.046527777777</c:v>
                </c:pt>
                <c:pt idx="2260">
                  <c:v>42915.047222222223</c:v>
                </c:pt>
                <c:pt idx="2261">
                  <c:v>42915.04791666667</c:v>
                </c:pt>
                <c:pt idx="2262">
                  <c:v>42915.048611111109</c:v>
                </c:pt>
                <c:pt idx="2263">
                  <c:v>42915.049305555556</c:v>
                </c:pt>
                <c:pt idx="2264">
                  <c:v>42915.05</c:v>
                </c:pt>
                <c:pt idx="2265">
                  <c:v>42915.050694444442</c:v>
                </c:pt>
                <c:pt idx="2266">
                  <c:v>42915.051388888889</c:v>
                </c:pt>
                <c:pt idx="2267">
                  <c:v>42915.052083333336</c:v>
                </c:pt>
                <c:pt idx="2268">
                  <c:v>42915.052777777775</c:v>
                </c:pt>
                <c:pt idx="2269">
                  <c:v>42915.053472222222</c:v>
                </c:pt>
                <c:pt idx="2270">
                  <c:v>42915.054166666669</c:v>
                </c:pt>
                <c:pt idx="2271">
                  <c:v>42915.054861111108</c:v>
                </c:pt>
                <c:pt idx="2272">
                  <c:v>42915.055555555555</c:v>
                </c:pt>
                <c:pt idx="2273">
                  <c:v>42915.056250000001</c:v>
                </c:pt>
                <c:pt idx="2274">
                  <c:v>42915.056944444441</c:v>
                </c:pt>
                <c:pt idx="2275">
                  <c:v>42915.057638888888</c:v>
                </c:pt>
                <c:pt idx="2276">
                  <c:v>42915.058333333334</c:v>
                </c:pt>
                <c:pt idx="2277">
                  <c:v>42915.059027777781</c:v>
                </c:pt>
                <c:pt idx="2278">
                  <c:v>42915.05972222222</c:v>
                </c:pt>
                <c:pt idx="2279">
                  <c:v>42915.060416666667</c:v>
                </c:pt>
                <c:pt idx="2280">
                  <c:v>42915.061111111114</c:v>
                </c:pt>
                <c:pt idx="2281">
                  <c:v>42915.061805555553</c:v>
                </c:pt>
                <c:pt idx="2282">
                  <c:v>42915.0625</c:v>
                </c:pt>
                <c:pt idx="2283">
                  <c:v>42915.063194444447</c:v>
                </c:pt>
                <c:pt idx="2284">
                  <c:v>42915.063888888886</c:v>
                </c:pt>
                <c:pt idx="2285">
                  <c:v>42915.064583333333</c:v>
                </c:pt>
                <c:pt idx="2286">
                  <c:v>42915.06527777778</c:v>
                </c:pt>
                <c:pt idx="2287">
                  <c:v>42915.065972222219</c:v>
                </c:pt>
                <c:pt idx="2288">
                  <c:v>42915.066666666666</c:v>
                </c:pt>
                <c:pt idx="2289">
                  <c:v>42915.067361111112</c:v>
                </c:pt>
                <c:pt idx="2290">
                  <c:v>42915.068055555559</c:v>
                </c:pt>
                <c:pt idx="2291">
                  <c:v>42915.068749999999</c:v>
                </c:pt>
                <c:pt idx="2292">
                  <c:v>42915.069444444445</c:v>
                </c:pt>
                <c:pt idx="2293">
                  <c:v>42915.070138888892</c:v>
                </c:pt>
                <c:pt idx="2294">
                  <c:v>42915.070833333331</c:v>
                </c:pt>
                <c:pt idx="2295">
                  <c:v>42915.071527777778</c:v>
                </c:pt>
                <c:pt idx="2296">
                  <c:v>42915.072222222225</c:v>
                </c:pt>
                <c:pt idx="2297">
                  <c:v>42915.072916666664</c:v>
                </c:pt>
                <c:pt idx="2298">
                  <c:v>42915.073611111111</c:v>
                </c:pt>
                <c:pt idx="2299">
                  <c:v>42915.074305555558</c:v>
                </c:pt>
                <c:pt idx="2300">
                  <c:v>42915.074999999997</c:v>
                </c:pt>
                <c:pt idx="2301">
                  <c:v>42915.075694444444</c:v>
                </c:pt>
                <c:pt idx="2302">
                  <c:v>42915.076388888891</c:v>
                </c:pt>
                <c:pt idx="2303">
                  <c:v>42915.07708333333</c:v>
                </c:pt>
                <c:pt idx="2304">
                  <c:v>42915.077777777777</c:v>
                </c:pt>
                <c:pt idx="2305">
                  <c:v>42915.078472222223</c:v>
                </c:pt>
                <c:pt idx="2306">
                  <c:v>42915.07916666667</c:v>
                </c:pt>
                <c:pt idx="2307">
                  <c:v>42915.079861111109</c:v>
                </c:pt>
                <c:pt idx="2308">
                  <c:v>42915.080555555556</c:v>
                </c:pt>
                <c:pt idx="2309">
                  <c:v>42915.081250000003</c:v>
                </c:pt>
                <c:pt idx="2310">
                  <c:v>42915.081944444442</c:v>
                </c:pt>
                <c:pt idx="2311">
                  <c:v>42915.082638888889</c:v>
                </c:pt>
                <c:pt idx="2312">
                  <c:v>42915.083333333336</c:v>
                </c:pt>
                <c:pt idx="2313">
                  <c:v>42915.084027777775</c:v>
                </c:pt>
                <c:pt idx="2314">
                  <c:v>42915.084722222222</c:v>
                </c:pt>
                <c:pt idx="2315">
                  <c:v>42915.085416666669</c:v>
                </c:pt>
                <c:pt idx="2316">
                  <c:v>42915.086111111108</c:v>
                </c:pt>
                <c:pt idx="2317">
                  <c:v>42915.086805555555</c:v>
                </c:pt>
                <c:pt idx="2318">
                  <c:v>42915.087500000001</c:v>
                </c:pt>
                <c:pt idx="2319">
                  <c:v>42915.088194444441</c:v>
                </c:pt>
                <c:pt idx="2320">
                  <c:v>42915.088888888888</c:v>
                </c:pt>
                <c:pt idx="2321">
                  <c:v>42915.089583333334</c:v>
                </c:pt>
                <c:pt idx="2322">
                  <c:v>42915.090277777781</c:v>
                </c:pt>
                <c:pt idx="2323">
                  <c:v>42915.09097222222</c:v>
                </c:pt>
                <c:pt idx="2324">
                  <c:v>42915.091666666667</c:v>
                </c:pt>
                <c:pt idx="2325">
                  <c:v>42915.092361111114</c:v>
                </c:pt>
                <c:pt idx="2326">
                  <c:v>42915.093055555553</c:v>
                </c:pt>
                <c:pt idx="2327">
                  <c:v>42915.09375</c:v>
                </c:pt>
                <c:pt idx="2328">
                  <c:v>42915.094444444447</c:v>
                </c:pt>
                <c:pt idx="2329">
                  <c:v>42915.095138888886</c:v>
                </c:pt>
                <c:pt idx="2330">
                  <c:v>42915.095833333333</c:v>
                </c:pt>
                <c:pt idx="2331">
                  <c:v>42915.09652777778</c:v>
                </c:pt>
                <c:pt idx="2332">
                  <c:v>42915.097222222219</c:v>
                </c:pt>
                <c:pt idx="2333">
                  <c:v>42915.097916666666</c:v>
                </c:pt>
                <c:pt idx="2334">
                  <c:v>42915.098611111112</c:v>
                </c:pt>
                <c:pt idx="2335">
                  <c:v>42915.099305555559</c:v>
                </c:pt>
                <c:pt idx="2336">
                  <c:v>42915.1</c:v>
                </c:pt>
                <c:pt idx="2337">
                  <c:v>42915.100694444445</c:v>
                </c:pt>
                <c:pt idx="2338">
                  <c:v>42915.101388888892</c:v>
                </c:pt>
                <c:pt idx="2339">
                  <c:v>42915.102083333331</c:v>
                </c:pt>
                <c:pt idx="2340">
                  <c:v>42915.102777777778</c:v>
                </c:pt>
                <c:pt idx="2341">
                  <c:v>42915.103472222225</c:v>
                </c:pt>
                <c:pt idx="2342">
                  <c:v>42915.104166666664</c:v>
                </c:pt>
                <c:pt idx="2343">
                  <c:v>42915.104861111111</c:v>
                </c:pt>
                <c:pt idx="2344">
                  <c:v>42915.105555555558</c:v>
                </c:pt>
                <c:pt idx="2345">
                  <c:v>42915.106249999997</c:v>
                </c:pt>
                <c:pt idx="2346">
                  <c:v>42915.106944444444</c:v>
                </c:pt>
                <c:pt idx="2347">
                  <c:v>42915.107638888891</c:v>
                </c:pt>
                <c:pt idx="2348">
                  <c:v>42915.10833333333</c:v>
                </c:pt>
                <c:pt idx="2349">
                  <c:v>42915.109027777777</c:v>
                </c:pt>
                <c:pt idx="2350">
                  <c:v>42915.109722222223</c:v>
                </c:pt>
                <c:pt idx="2351">
                  <c:v>42915.11041666667</c:v>
                </c:pt>
                <c:pt idx="2352">
                  <c:v>42915.111111111109</c:v>
                </c:pt>
                <c:pt idx="2353">
                  <c:v>42915.111805555556</c:v>
                </c:pt>
                <c:pt idx="2354">
                  <c:v>42915.112500000003</c:v>
                </c:pt>
                <c:pt idx="2355">
                  <c:v>42915.113194444442</c:v>
                </c:pt>
                <c:pt idx="2356">
                  <c:v>42915.113888888889</c:v>
                </c:pt>
                <c:pt idx="2357">
                  <c:v>42915.114583333336</c:v>
                </c:pt>
                <c:pt idx="2358">
                  <c:v>42915.115277777775</c:v>
                </c:pt>
                <c:pt idx="2359">
                  <c:v>42915.115972222222</c:v>
                </c:pt>
                <c:pt idx="2360">
                  <c:v>42915.116666666669</c:v>
                </c:pt>
                <c:pt idx="2361">
                  <c:v>42915.117361111108</c:v>
                </c:pt>
                <c:pt idx="2362">
                  <c:v>42915.118055555555</c:v>
                </c:pt>
                <c:pt idx="2363">
                  <c:v>42915.118750000001</c:v>
                </c:pt>
                <c:pt idx="2364">
                  <c:v>42915.119444444441</c:v>
                </c:pt>
                <c:pt idx="2365">
                  <c:v>42915.120138888888</c:v>
                </c:pt>
                <c:pt idx="2366">
                  <c:v>42915.120833333334</c:v>
                </c:pt>
                <c:pt idx="2367">
                  <c:v>42915.121527777781</c:v>
                </c:pt>
                <c:pt idx="2368">
                  <c:v>42915.12222222222</c:v>
                </c:pt>
                <c:pt idx="2369">
                  <c:v>42915.122916666667</c:v>
                </c:pt>
                <c:pt idx="2370">
                  <c:v>42915.123611111114</c:v>
                </c:pt>
                <c:pt idx="2371">
                  <c:v>42915.124305555553</c:v>
                </c:pt>
                <c:pt idx="2372">
                  <c:v>42915.125</c:v>
                </c:pt>
                <c:pt idx="2373">
                  <c:v>42915.125694444447</c:v>
                </c:pt>
                <c:pt idx="2374">
                  <c:v>42915.126388888886</c:v>
                </c:pt>
                <c:pt idx="2375">
                  <c:v>42915.127083333333</c:v>
                </c:pt>
                <c:pt idx="2376">
                  <c:v>42915.12777777778</c:v>
                </c:pt>
                <c:pt idx="2377">
                  <c:v>42915.128472222219</c:v>
                </c:pt>
                <c:pt idx="2378">
                  <c:v>42915.129166666666</c:v>
                </c:pt>
                <c:pt idx="2379">
                  <c:v>42915.129861111112</c:v>
                </c:pt>
                <c:pt idx="2380">
                  <c:v>42915.130555555559</c:v>
                </c:pt>
                <c:pt idx="2381">
                  <c:v>42915.131249999999</c:v>
                </c:pt>
                <c:pt idx="2382">
                  <c:v>42915.131944444445</c:v>
                </c:pt>
                <c:pt idx="2383">
                  <c:v>42915.132638888892</c:v>
                </c:pt>
                <c:pt idx="2384">
                  <c:v>42915.133333333331</c:v>
                </c:pt>
                <c:pt idx="2385">
                  <c:v>42915.134027777778</c:v>
                </c:pt>
                <c:pt idx="2386">
                  <c:v>42915.134722222225</c:v>
                </c:pt>
                <c:pt idx="2387">
                  <c:v>42915.135416666664</c:v>
                </c:pt>
                <c:pt idx="2388">
                  <c:v>42915.136111111111</c:v>
                </c:pt>
                <c:pt idx="2389">
                  <c:v>42915.136805555558</c:v>
                </c:pt>
                <c:pt idx="2390">
                  <c:v>42915.137499999997</c:v>
                </c:pt>
                <c:pt idx="2391">
                  <c:v>42915.138194444444</c:v>
                </c:pt>
                <c:pt idx="2392">
                  <c:v>42915.138888888891</c:v>
                </c:pt>
                <c:pt idx="2393">
                  <c:v>42915.13958333333</c:v>
                </c:pt>
                <c:pt idx="2394">
                  <c:v>42915.140277777777</c:v>
                </c:pt>
                <c:pt idx="2395">
                  <c:v>42915.140972222223</c:v>
                </c:pt>
                <c:pt idx="2396">
                  <c:v>42915.14166666667</c:v>
                </c:pt>
                <c:pt idx="2397">
                  <c:v>42915.142361111109</c:v>
                </c:pt>
                <c:pt idx="2398">
                  <c:v>42915.143055555556</c:v>
                </c:pt>
                <c:pt idx="2399">
                  <c:v>42915.143750000003</c:v>
                </c:pt>
                <c:pt idx="2400">
                  <c:v>42915.144444444442</c:v>
                </c:pt>
                <c:pt idx="2401">
                  <c:v>42915.145138888889</c:v>
                </c:pt>
                <c:pt idx="2402">
                  <c:v>42915.145833333336</c:v>
                </c:pt>
                <c:pt idx="2403">
                  <c:v>42915.146527777775</c:v>
                </c:pt>
                <c:pt idx="2404">
                  <c:v>42915.147222222222</c:v>
                </c:pt>
                <c:pt idx="2405">
                  <c:v>42915.147916666669</c:v>
                </c:pt>
                <c:pt idx="2406">
                  <c:v>42915.148611111108</c:v>
                </c:pt>
                <c:pt idx="2407">
                  <c:v>42915.149305555555</c:v>
                </c:pt>
                <c:pt idx="2408">
                  <c:v>42915.15</c:v>
                </c:pt>
                <c:pt idx="2409">
                  <c:v>42915.150694444441</c:v>
                </c:pt>
                <c:pt idx="2410">
                  <c:v>42915.151388888888</c:v>
                </c:pt>
                <c:pt idx="2411">
                  <c:v>42915.152083333334</c:v>
                </c:pt>
                <c:pt idx="2412">
                  <c:v>42915.152777777781</c:v>
                </c:pt>
                <c:pt idx="2413">
                  <c:v>42915.15347222222</c:v>
                </c:pt>
                <c:pt idx="2414">
                  <c:v>42915.154166666667</c:v>
                </c:pt>
                <c:pt idx="2415">
                  <c:v>42915.154861111114</c:v>
                </c:pt>
                <c:pt idx="2416">
                  <c:v>42915.155555555553</c:v>
                </c:pt>
                <c:pt idx="2417">
                  <c:v>42915.15625</c:v>
                </c:pt>
                <c:pt idx="2418">
                  <c:v>42915.156944444447</c:v>
                </c:pt>
                <c:pt idx="2419">
                  <c:v>42915.157638888886</c:v>
                </c:pt>
                <c:pt idx="2420">
                  <c:v>42915.158333333333</c:v>
                </c:pt>
                <c:pt idx="2421">
                  <c:v>42915.15902777778</c:v>
                </c:pt>
                <c:pt idx="2422">
                  <c:v>42915.159722222219</c:v>
                </c:pt>
                <c:pt idx="2423">
                  <c:v>42915.160416666666</c:v>
                </c:pt>
                <c:pt idx="2424">
                  <c:v>42915.161111111112</c:v>
                </c:pt>
                <c:pt idx="2425">
                  <c:v>42915.161805555559</c:v>
                </c:pt>
                <c:pt idx="2426">
                  <c:v>42915.162499999999</c:v>
                </c:pt>
                <c:pt idx="2427">
                  <c:v>42915.163194444445</c:v>
                </c:pt>
                <c:pt idx="2428">
                  <c:v>42915.163888888892</c:v>
                </c:pt>
                <c:pt idx="2429">
                  <c:v>42915.164583333331</c:v>
                </c:pt>
                <c:pt idx="2430">
                  <c:v>42915.165277777778</c:v>
                </c:pt>
                <c:pt idx="2431">
                  <c:v>42915.165972222225</c:v>
                </c:pt>
                <c:pt idx="2432">
                  <c:v>42915.166666666664</c:v>
                </c:pt>
                <c:pt idx="2433">
                  <c:v>42915.167361111111</c:v>
                </c:pt>
                <c:pt idx="2434">
                  <c:v>42915.168055555558</c:v>
                </c:pt>
                <c:pt idx="2435">
                  <c:v>42915.168749999997</c:v>
                </c:pt>
                <c:pt idx="2436">
                  <c:v>42915.169444444444</c:v>
                </c:pt>
                <c:pt idx="2437">
                  <c:v>42915.170138888891</c:v>
                </c:pt>
                <c:pt idx="2438">
                  <c:v>42915.17083333333</c:v>
                </c:pt>
                <c:pt idx="2439">
                  <c:v>42915.171527777777</c:v>
                </c:pt>
                <c:pt idx="2440">
                  <c:v>42915.172222222223</c:v>
                </c:pt>
                <c:pt idx="2441">
                  <c:v>42915.17291666667</c:v>
                </c:pt>
                <c:pt idx="2442">
                  <c:v>42915.173611111109</c:v>
                </c:pt>
                <c:pt idx="2443">
                  <c:v>42915.174305555556</c:v>
                </c:pt>
                <c:pt idx="2444">
                  <c:v>42915.175000000003</c:v>
                </c:pt>
                <c:pt idx="2445">
                  <c:v>42915.175694444442</c:v>
                </c:pt>
                <c:pt idx="2446">
                  <c:v>42915.176388888889</c:v>
                </c:pt>
                <c:pt idx="2447">
                  <c:v>42915.177083333336</c:v>
                </c:pt>
                <c:pt idx="2448">
                  <c:v>42915.177777777775</c:v>
                </c:pt>
                <c:pt idx="2449">
                  <c:v>42915.178472222222</c:v>
                </c:pt>
                <c:pt idx="2450">
                  <c:v>42915.179166666669</c:v>
                </c:pt>
                <c:pt idx="2451">
                  <c:v>42915.179861111108</c:v>
                </c:pt>
                <c:pt idx="2452">
                  <c:v>42915.180555555555</c:v>
                </c:pt>
                <c:pt idx="2453">
                  <c:v>42915.181250000001</c:v>
                </c:pt>
                <c:pt idx="2454">
                  <c:v>42915.181944444441</c:v>
                </c:pt>
                <c:pt idx="2455">
                  <c:v>42915.182638888888</c:v>
                </c:pt>
                <c:pt idx="2456">
                  <c:v>42915.183333333334</c:v>
                </c:pt>
                <c:pt idx="2457">
                  <c:v>42915.184027777781</c:v>
                </c:pt>
                <c:pt idx="2458">
                  <c:v>42915.18472222222</c:v>
                </c:pt>
                <c:pt idx="2459">
                  <c:v>42915.185416666667</c:v>
                </c:pt>
                <c:pt idx="2460">
                  <c:v>42915.186111111114</c:v>
                </c:pt>
                <c:pt idx="2461">
                  <c:v>42915.186805555553</c:v>
                </c:pt>
                <c:pt idx="2462">
                  <c:v>42915.1875</c:v>
                </c:pt>
                <c:pt idx="2463">
                  <c:v>42915.188194444447</c:v>
                </c:pt>
                <c:pt idx="2464">
                  <c:v>42915.188888888886</c:v>
                </c:pt>
                <c:pt idx="2465">
                  <c:v>42915.189583333333</c:v>
                </c:pt>
                <c:pt idx="2466">
                  <c:v>42915.19027777778</c:v>
                </c:pt>
                <c:pt idx="2467">
                  <c:v>42915.190972222219</c:v>
                </c:pt>
                <c:pt idx="2468">
                  <c:v>42915.191666666666</c:v>
                </c:pt>
                <c:pt idx="2469">
                  <c:v>42915.192361111112</c:v>
                </c:pt>
                <c:pt idx="2470">
                  <c:v>42915.193055555559</c:v>
                </c:pt>
                <c:pt idx="2471">
                  <c:v>42915.193749999999</c:v>
                </c:pt>
                <c:pt idx="2472">
                  <c:v>42915.194444444445</c:v>
                </c:pt>
                <c:pt idx="2473">
                  <c:v>42915.195138888892</c:v>
                </c:pt>
                <c:pt idx="2474">
                  <c:v>42915.195833333331</c:v>
                </c:pt>
                <c:pt idx="2475">
                  <c:v>42915.196527777778</c:v>
                </c:pt>
                <c:pt idx="2476">
                  <c:v>42915.197222222225</c:v>
                </c:pt>
                <c:pt idx="2477">
                  <c:v>42915.197916666664</c:v>
                </c:pt>
                <c:pt idx="2478">
                  <c:v>42915.198611111111</c:v>
                </c:pt>
                <c:pt idx="2479">
                  <c:v>42915.199305555558</c:v>
                </c:pt>
                <c:pt idx="2480">
                  <c:v>42915.199999999997</c:v>
                </c:pt>
                <c:pt idx="2481">
                  <c:v>42915.200694444444</c:v>
                </c:pt>
                <c:pt idx="2482">
                  <c:v>42915.201388888891</c:v>
                </c:pt>
                <c:pt idx="2483">
                  <c:v>42915.20208333333</c:v>
                </c:pt>
                <c:pt idx="2484">
                  <c:v>42915.202777777777</c:v>
                </c:pt>
                <c:pt idx="2485">
                  <c:v>42915.203472222223</c:v>
                </c:pt>
                <c:pt idx="2486">
                  <c:v>42915.20416666667</c:v>
                </c:pt>
                <c:pt idx="2487">
                  <c:v>42915.204861111109</c:v>
                </c:pt>
                <c:pt idx="2488">
                  <c:v>42915.205555555556</c:v>
                </c:pt>
                <c:pt idx="2489">
                  <c:v>42915.206250000003</c:v>
                </c:pt>
                <c:pt idx="2490">
                  <c:v>42915.206944444442</c:v>
                </c:pt>
                <c:pt idx="2491">
                  <c:v>42915.207638888889</c:v>
                </c:pt>
                <c:pt idx="2492">
                  <c:v>42915.208333333336</c:v>
                </c:pt>
                <c:pt idx="2493">
                  <c:v>42915.209027777775</c:v>
                </c:pt>
                <c:pt idx="2494">
                  <c:v>42915.209722222222</c:v>
                </c:pt>
                <c:pt idx="2495">
                  <c:v>42915.210416666669</c:v>
                </c:pt>
                <c:pt idx="2496">
                  <c:v>42915.211111111108</c:v>
                </c:pt>
                <c:pt idx="2497">
                  <c:v>42915.211805555555</c:v>
                </c:pt>
                <c:pt idx="2498">
                  <c:v>42915.212500000001</c:v>
                </c:pt>
                <c:pt idx="2499">
                  <c:v>42915.213194444441</c:v>
                </c:pt>
                <c:pt idx="2500">
                  <c:v>42915.213888888888</c:v>
                </c:pt>
                <c:pt idx="2501">
                  <c:v>42915.214583333334</c:v>
                </c:pt>
                <c:pt idx="2502">
                  <c:v>42915.215277777781</c:v>
                </c:pt>
                <c:pt idx="2503">
                  <c:v>42915.21597222222</c:v>
                </c:pt>
                <c:pt idx="2504">
                  <c:v>42915.216666666667</c:v>
                </c:pt>
                <c:pt idx="2505">
                  <c:v>42915.217361111114</c:v>
                </c:pt>
                <c:pt idx="2506">
                  <c:v>42915.218055555553</c:v>
                </c:pt>
                <c:pt idx="2507">
                  <c:v>42915.21875</c:v>
                </c:pt>
                <c:pt idx="2508">
                  <c:v>42915.219444444447</c:v>
                </c:pt>
                <c:pt idx="2509">
                  <c:v>42915.220138888886</c:v>
                </c:pt>
                <c:pt idx="2510">
                  <c:v>42915.220833333333</c:v>
                </c:pt>
                <c:pt idx="2511">
                  <c:v>42915.22152777778</c:v>
                </c:pt>
                <c:pt idx="2512">
                  <c:v>42915.222222222219</c:v>
                </c:pt>
                <c:pt idx="2513">
                  <c:v>42915.222916666666</c:v>
                </c:pt>
                <c:pt idx="2514">
                  <c:v>42915.223611111112</c:v>
                </c:pt>
                <c:pt idx="2515">
                  <c:v>42915.224305555559</c:v>
                </c:pt>
                <c:pt idx="2516">
                  <c:v>42915.224999999999</c:v>
                </c:pt>
                <c:pt idx="2517">
                  <c:v>42915.225694444445</c:v>
                </c:pt>
                <c:pt idx="2518">
                  <c:v>42915.226388888892</c:v>
                </c:pt>
                <c:pt idx="2519">
                  <c:v>42915.227083333331</c:v>
                </c:pt>
                <c:pt idx="2520">
                  <c:v>42915.227777777778</c:v>
                </c:pt>
                <c:pt idx="2521">
                  <c:v>42915.228472222225</c:v>
                </c:pt>
                <c:pt idx="2522">
                  <c:v>42915.229166666664</c:v>
                </c:pt>
                <c:pt idx="2523">
                  <c:v>42915.229861111111</c:v>
                </c:pt>
                <c:pt idx="2524">
                  <c:v>42915.230555555558</c:v>
                </c:pt>
                <c:pt idx="2525">
                  <c:v>42915.231249999997</c:v>
                </c:pt>
                <c:pt idx="2526">
                  <c:v>42915.231944444444</c:v>
                </c:pt>
                <c:pt idx="2527">
                  <c:v>42915.232638888891</c:v>
                </c:pt>
                <c:pt idx="2528">
                  <c:v>42915.23333333333</c:v>
                </c:pt>
                <c:pt idx="2529">
                  <c:v>42915.234027777777</c:v>
                </c:pt>
                <c:pt idx="2530">
                  <c:v>42915.234722222223</c:v>
                </c:pt>
                <c:pt idx="2531">
                  <c:v>42915.23541666667</c:v>
                </c:pt>
                <c:pt idx="2532">
                  <c:v>42915.236111111109</c:v>
                </c:pt>
                <c:pt idx="2533">
                  <c:v>42915.236805555556</c:v>
                </c:pt>
                <c:pt idx="2534">
                  <c:v>42915.237500000003</c:v>
                </c:pt>
                <c:pt idx="2535">
                  <c:v>42915.238194444442</c:v>
                </c:pt>
                <c:pt idx="2536">
                  <c:v>42915.238888888889</c:v>
                </c:pt>
                <c:pt idx="2537">
                  <c:v>42915.239583333336</c:v>
                </c:pt>
                <c:pt idx="2538">
                  <c:v>42915.240277777775</c:v>
                </c:pt>
                <c:pt idx="2539">
                  <c:v>42915.240972222222</c:v>
                </c:pt>
                <c:pt idx="2540">
                  <c:v>42915.241666666669</c:v>
                </c:pt>
                <c:pt idx="2541">
                  <c:v>42915.242361111108</c:v>
                </c:pt>
                <c:pt idx="2542">
                  <c:v>42915.243055555555</c:v>
                </c:pt>
                <c:pt idx="2543">
                  <c:v>42915.243750000001</c:v>
                </c:pt>
                <c:pt idx="2544">
                  <c:v>42915.244444444441</c:v>
                </c:pt>
                <c:pt idx="2545">
                  <c:v>42915.245138888888</c:v>
                </c:pt>
                <c:pt idx="2546">
                  <c:v>42915.245833333334</c:v>
                </c:pt>
                <c:pt idx="2547">
                  <c:v>42915.246527777781</c:v>
                </c:pt>
                <c:pt idx="2548">
                  <c:v>42915.24722222222</c:v>
                </c:pt>
                <c:pt idx="2549">
                  <c:v>42915.247916666667</c:v>
                </c:pt>
                <c:pt idx="2550">
                  <c:v>42915.248611111114</c:v>
                </c:pt>
                <c:pt idx="2551">
                  <c:v>42915.249305555553</c:v>
                </c:pt>
                <c:pt idx="2552">
                  <c:v>42915.25</c:v>
                </c:pt>
                <c:pt idx="2553">
                  <c:v>42915.250694444447</c:v>
                </c:pt>
                <c:pt idx="2554">
                  <c:v>42915.251388888886</c:v>
                </c:pt>
                <c:pt idx="2555">
                  <c:v>42915.252083333333</c:v>
                </c:pt>
                <c:pt idx="2556">
                  <c:v>42915.25277777778</c:v>
                </c:pt>
                <c:pt idx="2557">
                  <c:v>42915.253472222219</c:v>
                </c:pt>
                <c:pt idx="2558">
                  <c:v>42915.254166666666</c:v>
                </c:pt>
                <c:pt idx="2559">
                  <c:v>42915.254861111112</c:v>
                </c:pt>
                <c:pt idx="2560">
                  <c:v>42915.255555555559</c:v>
                </c:pt>
                <c:pt idx="2561">
                  <c:v>42915.256249999999</c:v>
                </c:pt>
                <c:pt idx="2562">
                  <c:v>42915.256944444445</c:v>
                </c:pt>
                <c:pt idx="2563">
                  <c:v>42915.257638888892</c:v>
                </c:pt>
                <c:pt idx="2564">
                  <c:v>42915.258333333331</c:v>
                </c:pt>
                <c:pt idx="2565">
                  <c:v>42915.259027777778</c:v>
                </c:pt>
                <c:pt idx="2566">
                  <c:v>42915.259722222225</c:v>
                </c:pt>
                <c:pt idx="2567">
                  <c:v>42915.260416666664</c:v>
                </c:pt>
                <c:pt idx="2568">
                  <c:v>42915.261111111111</c:v>
                </c:pt>
                <c:pt idx="2569">
                  <c:v>42915.261805555558</c:v>
                </c:pt>
                <c:pt idx="2570">
                  <c:v>42915.262499999997</c:v>
                </c:pt>
                <c:pt idx="2571">
                  <c:v>42915.263194444444</c:v>
                </c:pt>
                <c:pt idx="2572">
                  <c:v>42915.263888888891</c:v>
                </c:pt>
                <c:pt idx="2573">
                  <c:v>42915.26458333333</c:v>
                </c:pt>
                <c:pt idx="2574">
                  <c:v>42915.265277777777</c:v>
                </c:pt>
                <c:pt idx="2575">
                  <c:v>42915.265972222223</c:v>
                </c:pt>
                <c:pt idx="2576">
                  <c:v>42915.26666666667</c:v>
                </c:pt>
                <c:pt idx="2577">
                  <c:v>42915.267361111109</c:v>
                </c:pt>
                <c:pt idx="2578">
                  <c:v>42915.268055555556</c:v>
                </c:pt>
                <c:pt idx="2579">
                  <c:v>42915.268750000003</c:v>
                </c:pt>
                <c:pt idx="2580">
                  <c:v>42915.269444444442</c:v>
                </c:pt>
                <c:pt idx="2581">
                  <c:v>42915.270138888889</c:v>
                </c:pt>
                <c:pt idx="2582">
                  <c:v>42915.270833333336</c:v>
                </c:pt>
                <c:pt idx="2583">
                  <c:v>42915.271527777775</c:v>
                </c:pt>
                <c:pt idx="2584">
                  <c:v>42915.272222222222</c:v>
                </c:pt>
                <c:pt idx="2585">
                  <c:v>42915.272916666669</c:v>
                </c:pt>
                <c:pt idx="2586">
                  <c:v>42915.273611111108</c:v>
                </c:pt>
                <c:pt idx="2587">
                  <c:v>42915.274305555555</c:v>
                </c:pt>
                <c:pt idx="2588">
                  <c:v>42915.275000000001</c:v>
                </c:pt>
                <c:pt idx="2589">
                  <c:v>42915.275694444441</c:v>
                </c:pt>
                <c:pt idx="2590">
                  <c:v>42915.276388888888</c:v>
                </c:pt>
                <c:pt idx="2591">
                  <c:v>42915.277083333334</c:v>
                </c:pt>
                <c:pt idx="2592">
                  <c:v>42915.277777777781</c:v>
                </c:pt>
                <c:pt idx="2593">
                  <c:v>42915.27847222222</c:v>
                </c:pt>
                <c:pt idx="2594">
                  <c:v>42915.279166666667</c:v>
                </c:pt>
                <c:pt idx="2595">
                  <c:v>42915.279861111114</c:v>
                </c:pt>
                <c:pt idx="2596">
                  <c:v>42915.280555555553</c:v>
                </c:pt>
                <c:pt idx="2597">
                  <c:v>42915.28125</c:v>
                </c:pt>
                <c:pt idx="2598">
                  <c:v>42915.281944444447</c:v>
                </c:pt>
                <c:pt idx="2599">
                  <c:v>42915.282638888886</c:v>
                </c:pt>
                <c:pt idx="2600">
                  <c:v>42915.283333333333</c:v>
                </c:pt>
                <c:pt idx="2601">
                  <c:v>42915.28402777778</c:v>
                </c:pt>
                <c:pt idx="2602">
                  <c:v>42915.284722222219</c:v>
                </c:pt>
                <c:pt idx="2603">
                  <c:v>42915.285416666666</c:v>
                </c:pt>
                <c:pt idx="2604">
                  <c:v>42915.286111111112</c:v>
                </c:pt>
                <c:pt idx="2605">
                  <c:v>42915.286805555559</c:v>
                </c:pt>
                <c:pt idx="2606">
                  <c:v>42915.287499999999</c:v>
                </c:pt>
                <c:pt idx="2607">
                  <c:v>42915.288194444445</c:v>
                </c:pt>
                <c:pt idx="2608">
                  <c:v>42915.288888888892</c:v>
                </c:pt>
                <c:pt idx="2609">
                  <c:v>42915.289583333331</c:v>
                </c:pt>
                <c:pt idx="2610">
                  <c:v>42915.290277777778</c:v>
                </c:pt>
                <c:pt idx="2611">
                  <c:v>42915.290972222225</c:v>
                </c:pt>
                <c:pt idx="2612">
                  <c:v>42915.291666666664</c:v>
                </c:pt>
                <c:pt idx="2613">
                  <c:v>42915.292361111111</c:v>
                </c:pt>
                <c:pt idx="2614">
                  <c:v>42915.293055555558</c:v>
                </c:pt>
                <c:pt idx="2615">
                  <c:v>42915.293749999997</c:v>
                </c:pt>
                <c:pt idx="2616">
                  <c:v>42915.294444444444</c:v>
                </c:pt>
                <c:pt idx="2617">
                  <c:v>42915.295138888891</c:v>
                </c:pt>
                <c:pt idx="2618">
                  <c:v>42915.29583333333</c:v>
                </c:pt>
                <c:pt idx="2619">
                  <c:v>42915.296527777777</c:v>
                </c:pt>
                <c:pt idx="2620">
                  <c:v>42915.297222222223</c:v>
                </c:pt>
                <c:pt idx="2621">
                  <c:v>42915.29791666667</c:v>
                </c:pt>
                <c:pt idx="2622">
                  <c:v>42915.298611111109</c:v>
                </c:pt>
                <c:pt idx="2623">
                  <c:v>42915.299305555556</c:v>
                </c:pt>
                <c:pt idx="2624">
                  <c:v>42915.3</c:v>
                </c:pt>
                <c:pt idx="2625">
                  <c:v>42915.300694444442</c:v>
                </c:pt>
                <c:pt idx="2626">
                  <c:v>42915.301388888889</c:v>
                </c:pt>
                <c:pt idx="2627">
                  <c:v>42915.302083333336</c:v>
                </c:pt>
                <c:pt idx="2628">
                  <c:v>42915.302777777775</c:v>
                </c:pt>
                <c:pt idx="2629">
                  <c:v>42915.303472222222</c:v>
                </c:pt>
                <c:pt idx="2630">
                  <c:v>42915.304166666669</c:v>
                </c:pt>
                <c:pt idx="2631">
                  <c:v>42915.304861111108</c:v>
                </c:pt>
                <c:pt idx="2632">
                  <c:v>42915.305555555555</c:v>
                </c:pt>
                <c:pt idx="2633">
                  <c:v>42915.306250000001</c:v>
                </c:pt>
                <c:pt idx="2634">
                  <c:v>42915.306944444441</c:v>
                </c:pt>
                <c:pt idx="2635">
                  <c:v>42915.307638888888</c:v>
                </c:pt>
                <c:pt idx="2636">
                  <c:v>42915.308333333334</c:v>
                </c:pt>
                <c:pt idx="2637">
                  <c:v>42915.309027777781</c:v>
                </c:pt>
                <c:pt idx="2638">
                  <c:v>42915.30972222222</c:v>
                </c:pt>
                <c:pt idx="2639">
                  <c:v>42915.310416666667</c:v>
                </c:pt>
                <c:pt idx="2640">
                  <c:v>42915.311111111114</c:v>
                </c:pt>
                <c:pt idx="2641">
                  <c:v>42915.311805555553</c:v>
                </c:pt>
                <c:pt idx="2642">
                  <c:v>42915.3125</c:v>
                </c:pt>
                <c:pt idx="2643">
                  <c:v>42915.313194444447</c:v>
                </c:pt>
                <c:pt idx="2644">
                  <c:v>42915.313888888886</c:v>
                </c:pt>
                <c:pt idx="2645">
                  <c:v>42915.314583333333</c:v>
                </c:pt>
                <c:pt idx="2646">
                  <c:v>42915.31527777778</c:v>
                </c:pt>
                <c:pt idx="2647">
                  <c:v>42915.315972222219</c:v>
                </c:pt>
                <c:pt idx="2648">
                  <c:v>42915.316666666666</c:v>
                </c:pt>
                <c:pt idx="2649">
                  <c:v>42915.317361111112</c:v>
                </c:pt>
                <c:pt idx="2650">
                  <c:v>42915.318055555559</c:v>
                </c:pt>
                <c:pt idx="2651">
                  <c:v>42915.318749999999</c:v>
                </c:pt>
                <c:pt idx="2652">
                  <c:v>42915.319444444445</c:v>
                </c:pt>
                <c:pt idx="2653">
                  <c:v>42915.320138888892</c:v>
                </c:pt>
                <c:pt idx="2654">
                  <c:v>42915.320833333331</c:v>
                </c:pt>
                <c:pt idx="2655">
                  <c:v>42915.321527777778</c:v>
                </c:pt>
                <c:pt idx="2656">
                  <c:v>42915.322222222225</c:v>
                </c:pt>
                <c:pt idx="2657">
                  <c:v>42915.322916666664</c:v>
                </c:pt>
                <c:pt idx="2658">
                  <c:v>42915.323611111111</c:v>
                </c:pt>
                <c:pt idx="2659">
                  <c:v>42915.324305555558</c:v>
                </c:pt>
                <c:pt idx="2660">
                  <c:v>42915.324999999997</c:v>
                </c:pt>
                <c:pt idx="2661">
                  <c:v>42915.325694444444</c:v>
                </c:pt>
                <c:pt idx="2662">
                  <c:v>42915.326388888891</c:v>
                </c:pt>
                <c:pt idx="2663">
                  <c:v>42915.32708333333</c:v>
                </c:pt>
                <c:pt idx="2664">
                  <c:v>42915.327777777777</c:v>
                </c:pt>
                <c:pt idx="2665">
                  <c:v>42915.328472222223</c:v>
                </c:pt>
                <c:pt idx="2666">
                  <c:v>42915.32916666667</c:v>
                </c:pt>
                <c:pt idx="2667">
                  <c:v>42915.329861111109</c:v>
                </c:pt>
                <c:pt idx="2668">
                  <c:v>42915.330555555556</c:v>
                </c:pt>
                <c:pt idx="2669">
                  <c:v>42915.331250000003</c:v>
                </c:pt>
                <c:pt idx="2670">
                  <c:v>42915.331944444442</c:v>
                </c:pt>
                <c:pt idx="2671">
                  <c:v>42915.332638888889</c:v>
                </c:pt>
                <c:pt idx="2672">
                  <c:v>42915.333333333336</c:v>
                </c:pt>
                <c:pt idx="2673">
                  <c:v>42915.334027777775</c:v>
                </c:pt>
                <c:pt idx="2674">
                  <c:v>42915.334722222222</c:v>
                </c:pt>
                <c:pt idx="2675">
                  <c:v>42915.335416666669</c:v>
                </c:pt>
                <c:pt idx="2676">
                  <c:v>42915.336111111108</c:v>
                </c:pt>
                <c:pt idx="2677">
                  <c:v>42915.336805555555</c:v>
                </c:pt>
                <c:pt idx="2678">
                  <c:v>42915.337500000001</c:v>
                </c:pt>
                <c:pt idx="2679">
                  <c:v>42915.338194444441</c:v>
                </c:pt>
                <c:pt idx="2680">
                  <c:v>42915.338888888888</c:v>
                </c:pt>
                <c:pt idx="2681">
                  <c:v>42915.339583333334</c:v>
                </c:pt>
                <c:pt idx="2682">
                  <c:v>42915.340277777781</c:v>
                </c:pt>
                <c:pt idx="2683">
                  <c:v>42915.34097222222</c:v>
                </c:pt>
                <c:pt idx="2684">
                  <c:v>42915.341666666667</c:v>
                </c:pt>
                <c:pt idx="2685">
                  <c:v>42915.342361111114</c:v>
                </c:pt>
                <c:pt idx="2686">
                  <c:v>42915.343055555553</c:v>
                </c:pt>
                <c:pt idx="2687">
                  <c:v>42915.34375</c:v>
                </c:pt>
                <c:pt idx="2688">
                  <c:v>42915.344444444447</c:v>
                </c:pt>
                <c:pt idx="2689">
                  <c:v>42915.345138888886</c:v>
                </c:pt>
                <c:pt idx="2690">
                  <c:v>42915.345833333333</c:v>
                </c:pt>
                <c:pt idx="2691">
                  <c:v>42915.34652777778</c:v>
                </c:pt>
                <c:pt idx="2692">
                  <c:v>42915.347222222219</c:v>
                </c:pt>
                <c:pt idx="2693">
                  <c:v>42915.347916666666</c:v>
                </c:pt>
                <c:pt idx="2694">
                  <c:v>42915.348611111112</c:v>
                </c:pt>
                <c:pt idx="2695">
                  <c:v>42915.349305555559</c:v>
                </c:pt>
                <c:pt idx="2696">
                  <c:v>42915.35</c:v>
                </c:pt>
                <c:pt idx="2697">
                  <c:v>42915.350694444445</c:v>
                </c:pt>
                <c:pt idx="2698">
                  <c:v>42915.351388888892</c:v>
                </c:pt>
                <c:pt idx="2699">
                  <c:v>42915.352083333331</c:v>
                </c:pt>
                <c:pt idx="2700">
                  <c:v>42915.352777777778</c:v>
                </c:pt>
                <c:pt idx="2701">
                  <c:v>42915.353472222225</c:v>
                </c:pt>
                <c:pt idx="2702">
                  <c:v>42915.354166666664</c:v>
                </c:pt>
                <c:pt idx="2703">
                  <c:v>42915.354861111111</c:v>
                </c:pt>
                <c:pt idx="2704">
                  <c:v>42915.355555555558</c:v>
                </c:pt>
                <c:pt idx="2705">
                  <c:v>42915.356249999997</c:v>
                </c:pt>
                <c:pt idx="2706">
                  <c:v>42915.356944444444</c:v>
                </c:pt>
                <c:pt idx="2707">
                  <c:v>42915.357638888891</c:v>
                </c:pt>
                <c:pt idx="2708">
                  <c:v>42915.35833333333</c:v>
                </c:pt>
                <c:pt idx="2709">
                  <c:v>42915.359027777777</c:v>
                </c:pt>
                <c:pt idx="2710">
                  <c:v>42915.359722222223</c:v>
                </c:pt>
                <c:pt idx="2711">
                  <c:v>42915.36041666667</c:v>
                </c:pt>
                <c:pt idx="2712">
                  <c:v>42915.361111111109</c:v>
                </c:pt>
                <c:pt idx="2713">
                  <c:v>42915.361805555556</c:v>
                </c:pt>
                <c:pt idx="2714">
                  <c:v>42915.362500000003</c:v>
                </c:pt>
                <c:pt idx="2715">
                  <c:v>42915.363194444442</c:v>
                </c:pt>
                <c:pt idx="2716">
                  <c:v>42915.363888888889</c:v>
                </c:pt>
                <c:pt idx="2717">
                  <c:v>42915.364583333336</c:v>
                </c:pt>
                <c:pt idx="2718">
                  <c:v>42915.365277777775</c:v>
                </c:pt>
                <c:pt idx="2719">
                  <c:v>42915.365972222222</c:v>
                </c:pt>
                <c:pt idx="2720">
                  <c:v>42915.366666666669</c:v>
                </c:pt>
                <c:pt idx="2721">
                  <c:v>42915.367361111108</c:v>
                </c:pt>
                <c:pt idx="2722">
                  <c:v>42915.368055555555</c:v>
                </c:pt>
                <c:pt idx="2723">
                  <c:v>42915.368750000001</c:v>
                </c:pt>
                <c:pt idx="2724">
                  <c:v>42915.369444444441</c:v>
                </c:pt>
                <c:pt idx="2725">
                  <c:v>42915.370138888888</c:v>
                </c:pt>
                <c:pt idx="2726">
                  <c:v>42915.370833333334</c:v>
                </c:pt>
                <c:pt idx="2727">
                  <c:v>42915.371527777781</c:v>
                </c:pt>
                <c:pt idx="2728">
                  <c:v>42915.37222222222</c:v>
                </c:pt>
                <c:pt idx="2729">
                  <c:v>42915.372916666667</c:v>
                </c:pt>
                <c:pt idx="2730">
                  <c:v>42915.373611111114</c:v>
                </c:pt>
                <c:pt idx="2731">
                  <c:v>42915.374305555553</c:v>
                </c:pt>
                <c:pt idx="2732">
                  <c:v>42915.375</c:v>
                </c:pt>
                <c:pt idx="2733">
                  <c:v>42915.375694444447</c:v>
                </c:pt>
                <c:pt idx="2734">
                  <c:v>42915.376388888886</c:v>
                </c:pt>
                <c:pt idx="2735">
                  <c:v>42915.377083333333</c:v>
                </c:pt>
                <c:pt idx="2736">
                  <c:v>42915.37777777778</c:v>
                </c:pt>
                <c:pt idx="2737">
                  <c:v>42915.378472222219</c:v>
                </c:pt>
                <c:pt idx="2738">
                  <c:v>42915.379166666666</c:v>
                </c:pt>
                <c:pt idx="2739">
                  <c:v>42915.379861111112</c:v>
                </c:pt>
                <c:pt idx="2740">
                  <c:v>42915.380555555559</c:v>
                </c:pt>
                <c:pt idx="2741">
                  <c:v>42915.381249999999</c:v>
                </c:pt>
                <c:pt idx="2742">
                  <c:v>42915.381944444445</c:v>
                </c:pt>
                <c:pt idx="2743">
                  <c:v>42915.382638888892</c:v>
                </c:pt>
                <c:pt idx="2744">
                  <c:v>42915.383333333331</c:v>
                </c:pt>
                <c:pt idx="2745">
                  <c:v>42915.384027777778</c:v>
                </c:pt>
                <c:pt idx="2746">
                  <c:v>42915.384722222225</c:v>
                </c:pt>
                <c:pt idx="2747">
                  <c:v>42915.385416666664</c:v>
                </c:pt>
                <c:pt idx="2748">
                  <c:v>42915.386111111111</c:v>
                </c:pt>
                <c:pt idx="2749">
                  <c:v>42915.386805555558</c:v>
                </c:pt>
                <c:pt idx="2750">
                  <c:v>42915.387499999997</c:v>
                </c:pt>
                <c:pt idx="2751">
                  <c:v>42915.388194444444</c:v>
                </c:pt>
                <c:pt idx="2752">
                  <c:v>42915.388888888891</c:v>
                </c:pt>
                <c:pt idx="2753">
                  <c:v>42915.38958333333</c:v>
                </c:pt>
                <c:pt idx="2754">
                  <c:v>42915.390277777777</c:v>
                </c:pt>
                <c:pt idx="2755">
                  <c:v>42915.390972222223</c:v>
                </c:pt>
                <c:pt idx="2756">
                  <c:v>42915.39166666667</c:v>
                </c:pt>
                <c:pt idx="2757">
                  <c:v>42915.392361111109</c:v>
                </c:pt>
                <c:pt idx="2758">
                  <c:v>42915.393055555556</c:v>
                </c:pt>
                <c:pt idx="2759">
                  <c:v>42915.393750000003</c:v>
                </c:pt>
                <c:pt idx="2760">
                  <c:v>42915.394444444442</c:v>
                </c:pt>
                <c:pt idx="2761">
                  <c:v>42915.395138888889</c:v>
                </c:pt>
                <c:pt idx="2762">
                  <c:v>42915.395833333336</c:v>
                </c:pt>
                <c:pt idx="2763">
                  <c:v>42915.396527777775</c:v>
                </c:pt>
                <c:pt idx="2764">
                  <c:v>42915.397222222222</c:v>
                </c:pt>
                <c:pt idx="2765">
                  <c:v>42915.397916666669</c:v>
                </c:pt>
                <c:pt idx="2766">
                  <c:v>42915.398611111108</c:v>
                </c:pt>
                <c:pt idx="2767">
                  <c:v>42915.399305555555</c:v>
                </c:pt>
                <c:pt idx="2768">
                  <c:v>42915.4</c:v>
                </c:pt>
                <c:pt idx="2769">
                  <c:v>42915.400694444441</c:v>
                </c:pt>
                <c:pt idx="2770">
                  <c:v>42915.401388888888</c:v>
                </c:pt>
                <c:pt idx="2771">
                  <c:v>42915.402083333334</c:v>
                </c:pt>
                <c:pt idx="2772">
                  <c:v>42915.402777777781</c:v>
                </c:pt>
                <c:pt idx="2773">
                  <c:v>42915.40347222222</c:v>
                </c:pt>
                <c:pt idx="2774">
                  <c:v>42915.404166666667</c:v>
                </c:pt>
                <c:pt idx="2775">
                  <c:v>42915.404861111114</c:v>
                </c:pt>
                <c:pt idx="2776">
                  <c:v>42915.405555555553</c:v>
                </c:pt>
                <c:pt idx="2777">
                  <c:v>42915.40625</c:v>
                </c:pt>
                <c:pt idx="2778">
                  <c:v>42915.406944444447</c:v>
                </c:pt>
                <c:pt idx="2779">
                  <c:v>42915.407638888886</c:v>
                </c:pt>
                <c:pt idx="2780">
                  <c:v>42915.408333333333</c:v>
                </c:pt>
                <c:pt idx="2781">
                  <c:v>42915.40902777778</c:v>
                </c:pt>
                <c:pt idx="2782">
                  <c:v>42915.409722222219</c:v>
                </c:pt>
                <c:pt idx="2783">
                  <c:v>42915.410416666666</c:v>
                </c:pt>
                <c:pt idx="2784">
                  <c:v>42915.411111111112</c:v>
                </c:pt>
                <c:pt idx="2785">
                  <c:v>42915.411805555559</c:v>
                </c:pt>
                <c:pt idx="2786">
                  <c:v>42915.412499999999</c:v>
                </c:pt>
                <c:pt idx="2787">
                  <c:v>42915.413194444445</c:v>
                </c:pt>
                <c:pt idx="2788">
                  <c:v>42915.413888888892</c:v>
                </c:pt>
                <c:pt idx="2789">
                  <c:v>42915.414583333331</c:v>
                </c:pt>
                <c:pt idx="2790">
                  <c:v>42915.415277777778</c:v>
                </c:pt>
                <c:pt idx="2791">
                  <c:v>42915.415972222225</c:v>
                </c:pt>
                <c:pt idx="2792">
                  <c:v>42915.416666666664</c:v>
                </c:pt>
                <c:pt idx="2793">
                  <c:v>42915.417361111111</c:v>
                </c:pt>
                <c:pt idx="2794">
                  <c:v>42915.418055555558</c:v>
                </c:pt>
                <c:pt idx="2795">
                  <c:v>42915.418749999997</c:v>
                </c:pt>
                <c:pt idx="2796">
                  <c:v>42915.419444444444</c:v>
                </c:pt>
                <c:pt idx="2797">
                  <c:v>42915.420138888891</c:v>
                </c:pt>
                <c:pt idx="2798">
                  <c:v>42915.42083333333</c:v>
                </c:pt>
                <c:pt idx="2799">
                  <c:v>42915.421527777777</c:v>
                </c:pt>
                <c:pt idx="2800">
                  <c:v>42915.422222222223</c:v>
                </c:pt>
                <c:pt idx="2801">
                  <c:v>42915.42291666667</c:v>
                </c:pt>
                <c:pt idx="2802">
                  <c:v>42915.423611111109</c:v>
                </c:pt>
                <c:pt idx="2803">
                  <c:v>42915.424305555556</c:v>
                </c:pt>
                <c:pt idx="2804">
                  <c:v>42915.425000000003</c:v>
                </c:pt>
                <c:pt idx="2805">
                  <c:v>42915.425694444442</c:v>
                </c:pt>
                <c:pt idx="2806">
                  <c:v>42915.426388888889</c:v>
                </c:pt>
                <c:pt idx="2807">
                  <c:v>42915.427083333336</c:v>
                </c:pt>
                <c:pt idx="2808">
                  <c:v>42915.427777777775</c:v>
                </c:pt>
                <c:pt idx="2809">
                  <c:v>42915.428472222222</c:v>
                </c:pt>
                <c:pt idx="2810">
                  <c:v>42915.429166666669</c:v>
                </c:pt>
                <c:pt idx="2811">
                  <c:v>42915.429861111108</c:v>
                </c:pt>
                <c:pt idx="2812">
                  <c:v>42915.430555555555</c:v>
                </c:pt>
                <c:pt idx="2813">
                  <c:v>42915.431250000001</c:v>
                </c:pt>
                <c:pt idx="2814">
                  <c:v>42915.431944444441</c:v>
                </c:pt>
                <c:pt idx="2815">
                  <c:v>42915.432638888888</c:v>
                </c:pt>
                <c:pt idx="2816">
                  <c:v>42915.433333333334</c:v>
                </c:pt>
                <c:pt idx="2817">
                  <c:v>42915.434027777781</c:v>
                </c:pt>
                <c:pt idx="2818">
                  <c:v>42915.43472222222</c:v>
                </c:pt>
                <c:pt idx="2819">
                  <c:v>42915.435416666667</c:v>
                </c:pt>
                <c:pt idx="2820">
                  <c:v>42915.436111111114</c:v>
                </c:pt>
                <c:pt idx="2821">
                  <c:v>42915.436805555553</c:v>
                </c:pt>
                <c:pt idx="2822">
                  <c:v>42915.4375</c:v>
                </c:pt>
                <c:pt idx="2823">
                  <c:v>42915.438194444447</c:v>
                </c:pt>
                <c:pt idx="2824">
                  <c:v>42915.438888888886</c:v>
                </c:pt>
                <c:pt idx="2825">
                  <c:v>42915.439583333333</c:v>
                </c:pt>
                <c:pt idx="2826">
                  <c:v>42915.44027777778</c:v>
                </c:pt>
                <c:pt idx="2827">
                  <c:v>42915.440972222219</c:v>
                </c:pt>
                <c:pt idx="2828">
                  <c:v>42915.441666666666</c:v>
                </c:pt>
                <c:pt idx="2829">
                  <c:v>42915.442361111112</c:v>
                </c:pt>
                <c:pt idx="2830">
                  <c:v>42915.443055555559</c:v>
                </c:pt>
                <c:pt idx="2831">
                  <c:v>42915.443749999999</c:v>
                </c:pt>
                <c:pt idx="2832">
                  <c:v>42915.444444444445</c:v>
                </c:pt>
                <c:pt idx="2833">
                  <c:v>42915.445138888892</c:v>
                </c:pt>
                <c:pt idx="2834">
                  <c:v>42915.445833333331</c:v>
                </c:pt>
                <c:pt idx="2835">
                  <c:v>42915.446527777778</c:v>
                </c:pt>
                <c:pt idx="2836">
                  <c:v>42915.447222222225</c:v>
                </c:pt>
                <c:pt idx="2837">
                  <c:v>42915.447916666664</c:v>
                </c:pt>
                <c:pt idx="2838">
                  <c:v>42915.448611111111</c:v>
                </c:pt>
                <c:pt idx="2839">
                  <c:v>42915.449305555558</c:v>
                </c:pt>
                <c:pt idx="2840">
                  <c:v>42915.45</c:v>
                </c:pt>
                <c:pt idx="2841">
                  <c:v>42915.450694444444</c:v>
                </c:pt>
                <c:pt idx="2842">
                  <c:v>42915.451388888891</c:v>
                </c:pt>
                <c:pt idx="2843">
                  <c:v>42915.45208333333</c:v>
                </c:pt>
                <c:pt idx="2844">
                  <c:v>42915.452777777777</c:v>
                </c:pt>
                <c:pt idx="2845">
                  <c:v>42915.453472222223</c:v>
                </c:pt>
                <c:pt idx="2846">
                  <c:v>42915.45416666667</c:v>
                </c:pt>
                <c:pt idx="2847">
                  <c:v>42915.454861111109</c:v>
                </c:pt>
                <c:pt idx="2848">
                  <c:v>42915.455555555556</c:v>
                </c:pt>
                <c:pt idx="2849">
                  <c:v>42915.456250000003</c:v>
                </c:pt>
                <c:pt idx="2850">
                  <c:v>42915.456944444442</c:v>
                </c:pt>
                <c:pt idx="2851">
                  <c:v>42915.457638888889</c:v>
                </c:pt>
                <c:pt idx="2852">
                  <c:v>42915.458333333336</c:v>
                </c:pt>
                <c:pt idx="2853">
                  <c:v>42915.459027777775</c:v>
                </c:pt>
                <c:pt idx="2854">
                  <c:v>42915.459722222222</c:v>
                </c:pt>
                <c:pt idx="2855">
                  <c:v>42915.460416666669</c:v>
                </c:pt>
                <c:pt idx="2856">
                  <c:v>42915.461111111108</c:v>
                </c:pt>
                <c:pt idx="2857">
                  <c:v>42915.461805555555</c:v>
                </c:pt>
                <c:pt idx="2858">
                  <c:v>42915.462500000001</c:v>
                </c:pt>
                <c:pt idx="2859">
                  <c:v>42915.463194444441</c:v>
                </c:pt>
                <c:pt idx="2860">
                  <c:v>42915.463888888888</c:v>
                </c:pt>
                <c:pt idx="2861">
                  <c:v>42915.464583333334</c:v>
                </c:pt>
                <c:pt idx="2862">
                  <c:v>42915.465277777781</c:v>
                </c:pt>
                <c:pt idx="2863">
                  <c:v>42915.46597222222</c:v>
                </c:pt>
                <c:pt idx="2864">
                  <c:v>42915.466666666667</c:v>
                </c:pt>
                <c:pt idx="2865">
                  <c:v>42915.467361111114</c:v>
                </c:pt>
                <c:pt idx="2866">
                  <c:v>42915.468055555553</c:v>
                </c:pt>
                <c:pt idx="2867">
                  <c:v>42915.46875</c:v>
                </c:pt>
                <c:pt idx="2868">
                  <c:v>42915.469444444447</c:v>
                </c:pt>
                <c:pt idx="2869">
                  <c:v>42915.470138888886</c:v>
                </c:pt>
                <c:pt idx="2870">
                  <c:v>42915.470833333333</c:v>
                </c:pt>
                <c:pt idx="2871">
                  <c:v>42915.47152777778</c:v>
                </c:pt>
                <c:pt idx="2872">
                  <c:v>42915.472222222219</c:v>
                </c:pt>
                <c:pt idx="2873">
                  <c:v>42915.472916666666</c:v>
                </c:pt>
                <c:pt idx="2874">
                  <c:v>42915.473611111112</c:v>
                </c:pt>
                <c:pt idx="2875">
                  <c:v>42915.474305555559</c:v>
                </c:pt>
                <c:pt idx="2876">
                  <c:v>42915.474999999999</c:v>
                </c:pt>
                <c:pt idx="2877">
                  <c:v>42915.475694444445</c:v>
                </c:pt>
                <c:pt idx="2878">
                  <c:v>42915.476388888892</c:v>
                </c:pt>
                <c:pt idx="2879">
                  <c:v>42915.477083333331</c:v>
                </c:pt>
                <c:pt idx="2880">
                  <c:v>42915.477777777778</c:v>
                </c:pt>
                <c:pt idx="2881">
                  <c:v>42915.478472222225</c:v>
                </c:pt>
                <c:pt idx="2882">
                  <c:v>42915.479166666664</c:v>
                </c:pt>
                <c:pt idx="2883">
                  <c:v>42915.479861111111</c:v>
                </c:pt>
                <c:pt idx="2884">
                  <c:v>42915.480555555558</c:v>
                </c:pt>
                <c:pt idx="2885">
                  <c:v>42915.481249999997</c:v>
                </c:pt>
                <c:pt idx="2886">
                  <c:v>42915.481944444444</c:v>
                </c:pt>
                <c:pt idx="2887">
                  <c:v>42915.482638888891</c:v>
                </c:pt>
                <c:pt idx="2888">
                  <c:v>42915.48333333333</c:v>
                </c:pt>
                <c:pt idx="2889">
                  <c:v>42915.484027777777</c:v>
                </c:pt>
                <c:pt idx="2890">
                  <c:v>42915.484722222223</c:v>
                </c:pt>
                <c:pt idx="2891">
                  <c:v>42915.48541666667</c:v>
                </c:pt>
                <c:pt idx="2892">
                  <c:v>42915.486111111109</c:v>
                </c:pt>
                <c:pt idx="2893">
                  <c:v>42915.486805555556</c:v>
                </c:pt>
                <c:pt idx="2894">
                  <c:v>42915.487500000003</c:v>
                </c:pt>
                <c:pt idx="2895">
                  <c:v>42915.488194444442</c:v>
                </c:pt>
                <c:pt idx="2896">
                  <c:v>42915.488888888889</c:v>
                </c:pt>
                <c:pt idx="2897">
                  <c:v>42915.489583333336</c:v>
                </c:pt>
                <c:pt idx="2898">
                  <c:v>42915.490277777775</c:v>
                </c:pt>
                <c:pt idx="2899">
                  <c:v>42915.490972222222</c:v>
                </c:pt>
                <c:pt idx="2900">
                  <c:v>42915.491666666669</c:v>
                </c:pt>
                <c:pt idx="2901">
                  <c:v>42915.492361111108</c:v>
                </c:pt>
                <c:pt idx="2902">
                  <c:v>42915.493055555555</c:v>
                </c:pt>
                <c:pt idx="2903">
                  <c:v>42915.493750000001</c:v>
                </c:pt>
                <c:pt idx="2904">
                  <c:v>42915.494444444441</c:v>
                </c:pt>
                <c:pt idx="2905">
                  <c:v>42915.495138888888</c:v>
                </c:pt>
                <c:pt idx="2906">
                  <c:v>42915.495833333334</c:v>
                </c:pt>
                <c:pt idx="2907">
                  <c:v>42915.496527777781</c:v>
                </c:pt>
                <c:pt idx="2908">
                  <c:v>42915.49722222222</c:v>
                </c:pt>
                <c:pt idx="2909">
                  <c:v>42915.497916666667</c:v>
                </c:pt>
                <c:pt idx="2910">
                  <c:v>42915.498611111114</c:v>
                </c:pt>
                <c:pt idx="2911">
                  <c:v>42915.499305555553</c:v>
                </c:pt>
                <c:pt idx="2912">
                  <c:v>42915.5</c:v>
                </c:pt>
                <c:pt idx="2913">
                  <c:v>42915.500694444447</c:v>
                </c:pt>
                <c:pt idx="2914">
                  <c:v>42915.501388888886</c:v>
                </c:pt>
                <c:pt idx="2915">
                  <c:v>42915.502083333333</c:v>
                </c:pt>
                <c:pt idx="2916">
                  <c:v>42915.50277777778</c:v>
                </c:pt>
                <c:pt idx="2917">
                  <c:v>42915.503472222219</c:v>
                </c:pt>
                <c:pt idx="2918">
                  <c:v>42915.504166666666</c:v>
                </c:pt>
                <c:pt idx="2919">
                  <c:v>42915.504861111112</c:v>
                </c:pt>
                <c:pt idx="2920">
                  <c:v>42915.505555555559</c:v>
                </c:pt>
                <c:pt idx="2921">
                  <c:v>42915.506249999999</c:v>
                </c:pt>
                <c:pt idx="2922">
                  <c:v>42915.506944444445</c:v>
                </c:pt>
                <c:pt idx="2923">
                  <c:v>42915.507638888892</c:v>
                </c:pt>
                <c:pt idx="2924">
                  <c:v>42915.508333333331</c:v>
                </c:pt>
                <c:pt idx="2925">
                  <c:v>42915.509027777778</c:v>
                </c:pt>
                <c:pt idx="2926">
                  <c:v>42915.509722222225</c:v>
                </c:pt>
                <c:pt idx="2927">
                  <c:v>42915.510416666664</c:v>
                </c:pt>
                <c:pt idx="2928">
                  <c:v>42915.511111111111</c:v>
                </c:pt>
                <c:pt idx="2929">
                  <c:v>42915.511805555558</c:v>
                </c:pt>
                <c:pt idx="2930">
                  <c:v>42915.512499999997</c:v>
                </c:pt>
                <c:pt idx="2931">
                  <c:v>42915.513194444444</c:v>
                </c:pt>
                <c:pt idx="2932">
                  <c:v>42915.513888888891</c:v>
                </c:pt>
                <c:pt idx="2933">
                  <c:v>42915.51458333333</c:v>
                </c:pt>
                <c:pt idx="2934">
                  <c:v>42915.515277777777</c:v>
                </c:pt>
                <c:pt idx="2935">
                  <c:v>42915.515972222223</c:v>
                </c:pt>
                <c:pt idx="2936">
                  <c:v>42915.51666666667</c:v>
                </c:pt>
                <c:pt idx="2937">
                  <c:v>42915.517361111109</c:v>
                </c:pt>
                <c:pt idx="2938">
                  <c:v>42915.518055555556</c:v>
                </c:pt>
                <c:pt idx="2939">
                  <c:v>42915.518750000003</c:v>
                </c:pt>
                <c:pt idx="2940">
                  <c:v>42915.519444444442</c:v>
                </c:pt>
                <c:pt idx="2941">
                  <c:v>42915.520138888889</c:v>
                </c:pt>
                <c:pt idx="2942">
                  <c:v>42915.520833333336</c:v>
                </c:pt>
                <c:pt idx="2943">
                  <c:v>42915.521527777775</c:v>
                </c:pt>
                <c:pt idx="2944">
                  <c:v>42915.522222222222</c:v>
                </c:pt>
                <c:pt idx="2945">
                  <c:v>42915.522916666669</c:v>
                </c:pt>
                <c:pt idx="2946">
                  <c:v>42915.523611111108</c:v>
                </c:pt>
                <c:pt idx="2947">
                  <c:v>42915.524305555555</c:v>
                </c:pt>
                <c:pt idx="2948">
                  <c:v>42915.525000000001</c:v>
                </c:pt>
                <c:pt idx="2949">
                  <c:v>42915.525694444441</c:v>
                </c:pt>
                <c:pt idx="2950">
                  <c:v>42915.526388888888</c:v>
                </c:pt>
                <c:pt idx="2951">
                  <c:v>42915.527083333334</c:v>
                </c:pt>
                <c:pt idx="2952">
                  <c:v>42915.527777777781</c:v>
                </c:pt>
                <c:pt idx="2953">
                  <c:v>42915.52847222222</c:v>
                </c:pt>
                <c:pt idx="2954">
                  <c:v>42915.529166666667</c:v>
                </c:pt>
                <c:pt idx="2955">
                  <c:v>42915.529861111114</c:v>
                </c:pt>
                <c:pt idx="2956">
                  <c:v>42915.530555555553</c:v>
                </c:pt>
                <c:pt idx="2957">
                  <c:v>42915.53125</c:v>
                </c:pt>
                <c:pt idx="2958">
                  <c:v>42915.531944444447</c:v>
                </c:pt>
                <c:pt idx="2959">
                  <c:v>42915.532638888886</c:v>
                </c:pt>
                <c:pt idx="2960">
                  <c:v>42915.533333333333</c:v>
                </c:pt>
                <c:pt idx="2961">
                  <c:v>42915.53402777778</c:v>
                </c:pt>
                <c:pt idx="2962">
                  <c:v>42915.534722222219</c:v>
                </c:pt>
                <c:pt idx="2963">
                  <c:v>42915.535416666666</c:v>
                </c:pt>
                <c:pt idx="2964">
                  <c:v>42915.536111111112</c:v>
                </c:pt>
                <c:pt idx="2965">
                  <c:v>42915.536805555559</c:v>
                </c:pt>
                <c:pt idx="2966">
                  <c:v>42915.537499999999</c:v>
                </c:pt>
                <c:pt idx="2967">
                  <c:v>42915.538194444445</c:v>
                </c:pt>
                <c:pt idx="2968">
                  <c:v>42915.538888888892</c:v>
                </c:pt>
                <c:pt idx="2969">
                  <c:v>42915.539583333331</c:v>
                </c:pt>
                <c:pt idx="2970">
                  <c:v>42915.540277777778</c:v>
                </c:pt>
                <c:pt idx="2971">
                  <c:v>42915.540972222225</c:v>
                </c:pt>
                <c:pt idx="2972">
                  <c:v>42915.541666666664</c:v>
                </c:pt>
                <c:pt idx="2973">
                  <c:v>42915.542361111111</c:v>
                </c:pt>
                <c:pt idx="2974">
                  <c:v>42915.543055555558</c:v>
                </c:pt>
                <c:pt idx="2975">
                  <c:v>42915.543749999997</c:v>
                </c:pt>
                <c:pt idx="2976">
                  <c:v>42915.544444444444</c:v>
                </c:pt>
                <c:pt idx="2977">
                  <c:v>42915.545138888891</c:v>
                </c:pt>
                <c:pt idx="2978">
                  <c:v>42915.54583333333</c:v>
                </c:pt>
                <c:pt idx="2979">
                  <c:v>42915.546527777777</c:v>
                </c:pt>
                <c:pt idx="2980">
                  <c:v>42915.547222222223</c:v>
                </c:pt>
                <c:pt idx="2981">
                  <c:v>42915.54791666667</c:v>
                </c:pt>
                <c:pt idx="2982">
                  <c:v>42915.548611111109</c:v>
                </c:pt>
                <c:pt idx="2983">
                  <c:v>42915.549305555556</c:v>
                </c:pt>
                <c:pt idx="2984">
                  <c:v>42915.55</c:v>
                </c:pt>
                <c:pt idx="2985">
                  <c:v>42915.550694444442</c:v>
                </c:pt>
                <c:pt idx="2986">
                  <c:v>42915.551388888889</c:v>
                </c:pt>
                <c:pt idx="2987">
                  <c:v>42915.552083333336</c:v>
                </c:pt>
                <c:pt idx="2988">
                  <c:v>42915.552777777775</c:v>
                </c:pt>
                <c:pt idx="2989">
                  <c:v>42915.553472222222</c:v>
                </c:pt>
                <c:pt idx="2990">
                  <c:v>42915.554166666669</c:v>
                </c:pt>
                <c:pt idx="2991">
                  <c:v>42915.554861111108</c:v>
                </c:pt>
                <c:pt idx="2992">
                  <c:v>42915.555555555555</c:v>
                </c:pt>
                <c:pt idx="2993">
                  <c:v>42915.556250000001</c:v>
                </c:pt>
                <c:pt idx="2994">
                  <c:v>42915.556944444441</c:v>
                </c:pt>
                <c:pt idx="2995">
                  <c:v>42915.557638888888</c:v>
                </c:pt>
                <c:pt idx="2996">
                  <c:v>42915.558333333334</c:v>
                </c:pt>
                <c:pt idx="2997">
                  <c:v>42915.559027777781</c:v>
                </c:pt>
                <c:pt idx="2998">
                  <c:v>42915.55972222222</c:v>
                </c:pt>
                <c:pt idx="2999">
                  <c:v>42915.560416666667</c:v>
                </c:pt>
                <c:pt idx="3000">
                  <c:v>42915.561111111114</c:v>
                </c:pt>
                <c:pt idx="3001">
                  <c:v>42915.561805555553</c:v>
                </c:pt>
                <c:pt idx="3002">
                  <c:v>42915.5625</c:v>
                </c:pt>
                <c:pt idx="3003">
                  <c:v>42915.563194444447</c:v>
                </c:pt>
                <c:pt idx="3004">
                  <c:v>42915.563888888886</c:v>
                </c:pt>
                <c:pt idx="3005">
                  <c:v>42915.564583333333</c:v>
                </c:pt>
                <c:pt idx="3006">
                  <c:v>42915.56527777778</c:v>
                </c:pt>
                <c:pt idx="3007">
                  <c:v>42915.565972222219</c:v>
                </c:pt>
                <c:pt idx="3008">
                  <c:v>42915.566666666666</c:v>
                </c:pt>
                <c:pt idx="3009">
                  <c:v>42915.567361111112</c:v>
                </c:pt>
                <c:pt idx="3010">
                  <c:v>42915.568055555559</c:v>
                </c:pt>
                <c:pt idx="3011">
                  <c:v>42915.568749999999</c:v>
                </c:pt>
                <c:pt idx="3012">
                  <c:v>42915.569444444445</c:v>
                </c:pt>
                <c:pt idx="3013">
                  <c:v>42915.570138888892</c:v>
                </c:pt>
                <c:pt idx="3014">
                  <c:v>42915.570833333331</c:v>
                </c:pt>
                <c:pt idx="3015">
                  <c:v>42915.571527777778</c:v>
                </c:pt>
                <c:pt idx="3016">
                  <c:v>42915.572222222225</c:v>
                </c:pt>
                <c:pt idx="3017">
                  <c:v>42915.572916666664</c:v>
                </c:pt>
                <c:pt idx="3018">
                  <c:v>42915.573611111111</c:v>
                </c:pt>
                <c:pt idx="3019">
                  <c:v>42915.574305555558</c:v>
                </c:pt>
                <c:pt idx="3020">
                  <c:v>42915.574999999997</c:v>
                </c:pt>
                <c:pt idx="3021">
                  <c:v>42915.575694444444</c:v>
                </c:pt>
                <c:pt idx="3022">
                  <c:v>42915.576388888891</c:v>
                </c:pt>
                <c:pt idx="3023">
                  <c:v>42915.57708333333</c:v>
                </c:pt>
                <c:pt idx="3024">
                  <c:v>42915.577777777777</c:v>
                </c:pt>
                <c:pt idx="3025">
                  <c:v>42915.578472222223</c:v>
                </c:pt>
                <c:pt idx="3026">
                  <c:v>42915.57916666667</c:v>
                </c:pt>
                <c:pt idx="3027">
                  <c:v>42915.579861111109</c:v>
                </c:pt>
                <c:pt idx="3028">
                  <c:v>42915.580555555556</c:v>
                </c:pt>
                <c:pt idx="3029">
                  <c:v>42915.581250000003</c:v>
                </c:pt>
                <c:pt idx="3030">
                  <c:v>42915.581944444442</c:v>
                </c:pt>
                <c:pt idx="3031">
                  <c:v>42915.582638888889</c:v>
                </c:pt>
                <c:pt idx="3032">
                  <c:v>42915.583333333336</c:v>
                </c:pt>
                <c:pt idx="3033">
                  <c:v>42915.584027777775</c:v>
                </c:pt>
                <c:pt idx="3034">
                  <c:v>42915.584722222222</c:v>
                </c:pt>
                <c:pt idx="3035">
                  <c:v>42915.585416666669</c:v>
                </c:pt>
                <c:pt idx="3036">
                  <c:v>42915.586111111108</c:v>
                </c:pt>
                <c:pt idx="3037">
                  <c:v>42915.586805555555</c:v>
                </c:pt>
                <c:pt idx="3038">
                  <c:v>42915.587500000001</c:v>
                </c:pt>
                <c:pt idx="3039">
                  <c:v>42915.588194444441</c:v>
                </c:pt>
                <c:pt idx="3040">
                  <c:v>42915.588888888888</c:v>
                </c:pt>
                <c:pt idx="3041">
                  <c:v>42915.589583333334</c:v>
                </c:pt>
                <c:pt idx="3042">
                  <c:v>42915.590277777781</c:v>
                </c:pt>
                <c:pt idx="3043">
                  <c:v>42915.59097222222</c:v>
                </c:pt>
                <c:pt idx="3044">
                  <c:v>42915.591666666667</c:v>
                </c:pt>
                <c:pt idx="3045">
                  <c:v>42915.592361111114</c:v>
                </c:pt>
                <c:pt idx="3046">
                  <c:v>42915.593055555553</c:v>
                </c:pt>
                <c:pt idx="3047">
                  <c:v>42915.59375</c:v>
                </c:pt>
                <c:pt idx="3048">
                  <c:v>42915.594444444447</c:v>
                </c:pt>
                <c:pt idx="3049">
                  <c:v>42915.595138888886</c:v>
                </c:pt>
                <c:pt idx="3050">
                  <c:v>42915.595833333333</c:v>
                </c:pt>
                <c:pt idx="3051">
                  <c:v>42915.59652777778</c:v>
                </c:pt>
                <c:pt idx="3052">
                  <c:v>42915.597222222219</c:v>
                </c:pt>
                <c:pt idx="3053">
                  <c:v>42915.597916666666</c:v>
                </c:pt>
                <c:pt idx="3054">
                  <c:v>42915.598611111112</c:v>
                </c:pt>
                <c:pt idx="3055">
                  <c:v>42915.599305555559</c:v>
                </c:pt>
                <c:pt idx="3056">
                  <c:v>42915.6</c:v>
                </c:pt>
                <c:pt idx="3057">
                  <c:v>42915.600694444445</c:v>
                </c:pt>
                <c:pt idx="3058">
                  <c:v>42915.601388888892</c:v>
                </c:pt>
                <c:pt idx="3059">
                  <c:v>42915.602083333331</c:v>
                </c:pt>
                <c:pt idx="3060">
                  <c:v>42915.602777777778</c:v>
                </c:pt>
                <c:pt idx="3061">
                  <c:v>42915.603472222225</c:v>
                </c:pt>
                <c:pt idx="3062">
                  <c:v>42915.604166666664</c:v>
                </c:pt>
                <c:pt idx="3063">
                  <c:v>42915.604861111111</c:v>
                </c:pt>
                <c:pt idx="3064">
                  <c:v>42915.605555555558</c:v>
                </c:pt>
                <c:pt idx="3065">
                  <c:v>42915.606249999997</c:v>
                </c:pt>
                <c:pt idx="3066">
                  <c:v>42915.606944444444</c:v>
                </c:pt>
                <c:pt idx="3067">
                  <c:v>42915.607638888891</c:v>
                </c:pt>
                <c:pt idx="3068">
                  <c:v>42915.60833333333</c:v>
                </c:pt>
                <c:pt idx="3069">
                  <c:v>42915.609027777777</c:v>
                </c:pt>
                <c:pt idx="3070">
                  <c:v>42915.609722222223</c:v>
                </c:pt>
                <c:pt idx="3071">
                  <c:v>42915.61041666667</c:v>
                </c:pt>
                <c:pt idx="3072">
                  <c:v>42915.611111111109</c:v>
                </c:pt>
                <c:pt idx="3073">
                  <c:v>42915.611805555556</c:v>
                </c:pt>
                <c:pt idx="3074">
                  <c:v>42915.612500000003</c:v>
                </c:pt>
                <c:pt idx="3075">
                  <c:v>42915.613194444442</c:v>
                </c:pt>
                <c:pt idx="3076">
                  <c:v>42915.613888888889</c:v>
                </c:pt>
                <c:pt idx="3077">
                  <c:v>42915.614583333336</c:v>
                </c:pt>
                <c:pt idx="3078">
                  <c:v>42915.615277777775</c:v>
                </c:pt>
                <c:pt idx="3079">
                  <c:v>42915.615972222222</c:v>
                </c:pt>
                <c:pt idx="3080">
                  <c:v>42915.616666666669</c:v>
                </c:pt>
                <c:pt idx="3081">
                  <c:v>42915.617361111108</c:v>
                </c:pt>
                <c:pt idx="3082">
                  <c:v>42915.618055555555</c:v>
                </c:pt>
                <c:pt idx="3083">
                  <c:v>42915.618750000001</c:v>
                </c:pt>
                <c:pt idx="3084">
                  <c:v>42915.619444444441</c:v>
                </c:pt>
                <c:pt idx="3085">
                  <c:v>42915.620138888888</c:v>
                </c:pt>
                <c:pt idx="3086">
                  <c:v>42915.620833333334</c:v>
                </c:pt>
                <c:pt idx="3087">
                  <c:v>42915.621527777781</c:v>
                </c:pt>
                <c:pt idx="3088">
                  <c:v>42915.62222222222</c:v>
                </c:pt>
                <c:pt idx="3089">
                  <c:v>42915.622916666667</c:v>
                </c:pt>
                <c:pt idx="3090">
                  <c:v>42915.623611111114</c:v>
                </c:pt>
                <c:pt idx="3091">
                  <c:v>42915.624305555553</c:v>
                </c:pt>
                <c:pt idx="3092">
                  <c:v>42915.625</c:v>
                </c:pt>
                <c:pt idx="3093">
                  <c:v>42915.625694444447</c:v>
                </c:pt>
                <c:pt idx="3094">
                  <c:v>42915.626388888886</c:v>
                </c:pt>
                <c:pt idx="3095">
                  <c:v>42915.627083333333</c:v>
                </c:pt>
                <c:pt idx="3096">
                  <c:v>42915.62777777778</c:v>
                </c:pt>
                <c:pt idx="3097">
                  <c:v>42915.628472222219</c:v>
                </c:pt>
                <c:pt idx="3098">
                  <c:v>42915.629166666666</c:v>
                </c:pt>
                <c:pt idx="3099">
                  <c:v>42915.629861111112</c:v>
                </c:pt>
                <c:pt idx="3100">
                  <c:v>42915.630555555559</c:v>
                </c:pt>
                <c:pt idx="3101">
                  <c:v>42915.631249999999</c:v>
                </c:pt>
                <c:pt idx="3102">
                  <c:v>42915.631944444445</c:v>
                </c:pt>
                <c:pt idx="3103">
                  <c:v>42915.632638888892</c:v>
                </c:pt>
                <c:pt idx="3104">
                  <c:v>42915.633333333331</c:v>
                </c:pt>
                <c:pt idx="3105">
                  <c:v>42915.634027777778</c:v>
                </c:pt>
                <c:pt idx="3106">
                  <c:v>42915.634722222225</c:v>
                </c:pt>
                <c:pt idx="3107">
                  <c:v>42915.635416666664</c:v>
                </c:pt>
                <c:pt idx="3108">
                  <c:v>42915.636111111111</c:v>
                </c:pt>
                <c:pt idx="3109">
                  <c:v>42915.636805555558</c:v>
                </c:pt>
                <c:pt idx="3110">
                  <c:v>42915.637499999997</c:v>
                </c:pt>
                <c:pt idx="3111">
                  <c:v>42915.638194444444</c:v>
                </c:pt>
                <c:pt idx="3112">
                  <c:v>42915.638888888891</c:v>
                </c:pt>
                <c:pt idx="3113">
                  <c:v>42915.63958333333</c:v>
                </c:pt>
                <c:pt idx="3114">
                  <c:v>42915.640277777777</c:v>
                </c:pt>
                <c:pt idx="3115">
                  <c:v>42915.640972222223</c:v>
                </c:pt>
                <c:pt idx="3116">
                  <c:v>42915.64166666667</c:v>
                </c:pt>
                <c:pt idx="3117">
                  <c:v>42915.642361111109</c:v>
                </c:pt>
                <c:pt idx="3118">
                  <c:v>42915.643055555556</c:v>
                </c:pt>
                <c:pt idx="3119">
                  <c:v>42915.643750000003</c:v>
                </c:pt>
                <c:pt idx="3120">
                  <c:v>42915.644444444442</c:v>
                </c:pt>
                <c:pt idx="3121">
                  <c:v>42915.645138888889</c:v>
                </c:pt>
                <c:pt idx="3122">
                  <c:v>42915.645833333336</c:v>
                </c:pt>
                <c:pt idx="3123">
                  <c:v>42915.646527777775</c:v>
                </c:pt>
                <c:pt idx="3124">
                  <c:v>42915.647222222222</c:v>
                </c:pt>
                <c:pt idx="3125">
                  <c:v>42915.647916666669</c:v>
                </c:pt>
                <c:pt idx="3126">
                  <c:v>42915.648611111108</c:v>
                </c:pt>
                <c:pt idx="3127">
                  <c:v>42915.649305555555</c:v>
                </c:pt>
                <c:pt idx="3128">
                  <c:v>42915.65</c:v>
                </c:pt>
                <c:pt idx="3129">
                  <c:v>42915.650694444441</c:v>
                </c:pt>
                <c:pt idx="3130">
                  <c:v>42915.651388888888</c:v>
                </c:pt>
                <c:pt idx="3131">
                  <c:v>42915.652083333334</c:v>
                </c:pt>
                <c:pt idx="3132">
                  <c:v>42915.652777777781</c:v>
                </c:pt>
                <c:pt idx="3133">
                  <c:v>42915.65347222222</c:v>
                </c:pt>
                <c:pt idx="3134">
                  <c:v>42915.654166666667</c:v>
                </c:pt>
                <c:pt idx="3135">
                  <c:v>42915.654861111114</c:v>
                </c:pt>
                <c:pt idx="3136">
                  <c:v>42915.655555555553</c:v>
                </c:pt>
                <c:pt idx="3137">
                  <c:v>42915.65625</c:v>
                </c:pt>
                <c:pt idx="3138">
                  <c:v>42915.656944444447</c:v>
                </c:pt>
                <c:pt idx="3139">
                  <c:v>42915.657638888886</c:v>
                </c:pt>
                <c:pt idx="3140">
                  <c:v>42915.658333333333</c:v>
                </c:pt>
                <c:pt idx="3141">
                  <c:v>42915.65902777778</c:v>
                </c:pt>
                <c:pt idx="3142">
                  <c:v>42915.659722222219</c:v>
                </c:pt>
                <c:pt idx="3143">
                  <c:v>42915.660416666666</c:v>
                </c:pt>
                <c:pt idx="3144">
                  <c:v>42915.661111111112</c:v>
                </c:pt>
                <c:pt idx="3145">
                  <c:v>42915.661805555559</c:v>
                </c:pt>
                <c:pt idx="3146">
                  <c:v>42915.662499999999</c:v>
                </c:pt>
                <c:pt idx="3147">
                  <c:v>42915.663194444445</c:v>
                </c:pt>
                <c:pt idx="3148">
                  <c:v>42915.663888888892</c:v>
                </c:pt>
                <c:pt idx="3149">
                  <c:v>42915.664583333331</c:v>
                </c:pt>
                <c:pt idx="3150">
                  <c:v>42915.665277777778</c:v>
                </c:pt>
                <c:pt idx="3151">
                  <c:v>42915.665972222225</c:v>
                </c:pt>
                <c:pt idx="3152">
                  <c:v>42915.666666666664</c:v>
                </c:pt>
                <c:pt idx="3153">
                  <c:v>42915.667361111111</c:v>
                </c:pt>
                <c:pt idx="3154">
                  <c:v>42915.668055555558</c:v>
                </c:pt>
                <c:pt idx="3155">
                  <c:v>42915.668749999997</c:v>
                </c:pt>
                <c:pt idx="3156">
                  <c:v>42915.669444444444</c:v>
                </c:pt>
                <c:pt idx="3157">
                  <c:v>42915.670138888891</c:v>
                </c:pt>
                <c:pt idx="3158">
                  <c:v>42915.67083333333</c:v>
                </c:pt>
                <c:pt idx="3159">
                  <c:v>42915.671527777777</c:v>
                </c:pt>
                <c:pt idx="3160">
                  <c:v>42915.672222222223</c:v>
                </c:pt>
                <c:pt idx="3161">
                  <c:v>42915.67291666667</c:v>
                </c:pt>
                <c:pt idx="3162">
                  <c:v>42915.673611111109</c:v>
                </c:pt>
                <c:pt idx="3163">
                  <c:v>42915.674305555556</c:v>
                </c:pt>
                <c:pt idx="3164">
                  <c:v>42915.675000000003</c:v>
                </c:pt>
                <c:pt idx="3165">
                  <c:v>42915.675694444442</c:v>
                </c:pt>
                <c:pt idx="3166">
                  <c:v>42915.676388888889</c:v>
                </c:pt>
                <c:pt idx="3167">
                  <c:v>42915.677083333336</c:v>
                </c:pt>
                <c:pt idx="3168">
                  <c:v>42915.677777777775</c:v>
                </c:pt>
                <c:pt idx="3169">
                  <c:v>42915.678472222222</c:v>
                </c:pt>
                <c:pt idx="3170">
                  <c:v>42915.679166666669</c:v>
                </c:pt>
                <c:pt idx="3171">
                  <c:v>42915.679861111108</c:v>
                </c:pt>
                <c:pt idx="3172">
                  <c:v>42915.680555555555</c:v>
                </c:pt>
                <c:pt idx="3173">
                  <c:v>42915.681250000001</c:v>
                </c:pt>
                <c:pt idx="3174">
                  <c:v>42915.681944444441</c:v>
                </c:pt>
                <c:pt idx="3175">
                  <c:v>42915.682638888888</c:v>
                </c:pt>
                <c:pt idx="3176">
                  <c:v>42915.683333333334</c:v>
                </c:pt>
                <c:pt idx="3177">
                  <c:v>42915.684027777781</c:v>
                </c:pt>
                <c:pt idx="3178">
                  <c:v>42915.68472222222</c:v>
                </c:pt>
                <c:pt idx="3179">
                  <c:v>42915.685416666667</c:v>
                </c:pt>
                <c:pt idx="3180">
                  <c:v>42915.686111111114</c:v>
                </c:pt>
                <c:pt idx="3181">
                  <c:v>42915.686805555553</c:v>
                </c:pt>
                <c:pt idx="3182">
                  <c:v>42915.6875</c:v>
                </c:pt>
                <c:pt idx="3183">
                  <c:v>42915.688194444447</c:v>
                </c:pt>
                <c:pt idx="3184">
                  <c:v>42915.688888888886</c:v>
                </c:pt>
                <c:pt idx="3185">
                  <c:v>42915.689583333333</c:v>
                </c:pt>
                <c:pt idx="3186">
                  <c:v>42915.69027777778</c:v>
                </c:pt>
                <c:pt idx="3187">
                  <c:v>42915.690972222219</c:v>
                </c:pt>
                <c:pt idx="3188">
                  <c:v>42915.691666666666</c:v>
                </c:pt>
                <c:pt idx="3189">
                  <c:v>42915.692361111112</c:v>
                </c:pt>
                <c:pt idx="3190">
                  <c:v>42915.693055555559</c:v>
                </c:pt>
                <c:pt idx="3191">
                  <c:v>42915.693749999999</c:v>
                </c:pt>
                <c:pt idx="3192">
                  <c:v>42915.694444444445</c:v>
                </c:pt>
                <c:pt idx="3193">
                  <c:v>42915.695138888892</c:v>
                </c:pt>
                <c:pt idx="3194">
                  <c:v>42915.695833333331</c:v>
                </c:pt>
                <c:pt idx="3195">
                  <c:v>42915.696527777778</c:v>
                </c:pt>
                <c:pt idx="3196">
                  <c:v>42915.697222222225</c:v>
                </c:pt>
                <c:pt idx="3197">
                  <c:v>42915.697916666664</c:v>
                </c:pt>
                <c:pt idx="3198">
                  <c:v>42915.698611111111</c:v>
                </c:pt>
                <c:pt idx="3199">
                  <c:v>42915.699305555558</c:v>
                </c:pt>
                <c:pt idx="3200">
                  <c:v>42915.7</c:v>
                </c:pt>
                <c:pt idx="3201">
                  <c:v>42915.700694444444</c:v>
                </c:pt>
                <c:pt idx="3202">
                  <c:v>42915.701388888891</c:v>
                </c:pt>
                <c:pt idx="3203">
                  <c:v>42915.70208333333</c:v>
                </c:pt>
                <c:pt idx="3204">
                  <c:v>42915.702777777777</c:v>
                </c:pt>
                <c:pt idx="3205">
                  <c:v>42915.703472222223</c:v>
                </c:pt>
                <c:pt idx="3206">
                  <c:v>42915.70416666667</c:v>
                </c:pt>
                <c:pt idx="3207">
                  <c:v>42915.704861111109</c:v>
                </c:pt>
                <c:pt idx="3208">
                  <c:v>42915.705555555556</c:v>
                </c:pt>
                <c:pt idx="3209">
                  <c:v>42915.706250000003</c:v>
                </c:pt>
                <c:pt idx="3210">
                  <c:v>42915.706944444442</c:v>
                </c:pt>
                <c:pt idx="3211">
                  <c:v>42915.707638888889</c:v>
                </c:pt>
                <c:pt idx="3212">
                  <c:v>42915.708333333336</c:v>
                </c:pt>
                <c:pt idx="3213">
                  <c:v>42915.709027777775</c:v>
                </c:pt>
                <c:pt idx="3214">
                  <c:v>42915.709722222222</c:v>
                </c:pt>
                <c:pt idx="3215">
                  <c:v>42915.710416666669</c:v>
                </c:pt>
                <c:pt idx="3216">
                  <c:v>42915.711111111108</c:v>
                </c:pt>
                <c:pt idx="3217">
                  <c:v>42915.711805555555</c:v>
                </c:pt>
                <c:pt idx="3218">
                  <c:v>42915.712500000001</c:v>
                </c:pt>
                <c:pt idx="3219">
                  <c:v>42915.713194444441</c:v>
                </c:pt>
                <c:pt idx="3220">
                  <c:v>42915.713888888888</c:v>
                </c:pt>
                <c:pt idx="3221">
                  <c:v>42915.714583333334</c:v>
                </c:pt>
                <c:pt idx="3222">
                  <c:v>42915.715277777781</c:v>
                </c:pt>
                <c:pt idx="3223">
                  <c:v>42915.71597222222</c:v>
                </c:pt>
                <c:pt idx="3224">
                  <c:v>42915.716666666667</c:v>
                </c:pt>
                <c:pt idx="3225">
                  <c:v>42915.717361111114</c:v>
                </c:pt>
                <c:pt idx="3226">
                  <c:v>42915.718055555553</c:v>
                </c:pt>
                <c:pt idx="3227">
                  <c:v>42915.71875</c:v>
                </c:pt>
                <c:pt idx="3228">
                  <c:v>42915.719444444447</c:v>
                </c:pt>
                <c:pt idx="3229">
                  <c:v>42915.720138888886</c:v>
                </c:pt>
                <c:pt idx="3230">
                  <c:v>42915.720833333333</c:v>
                </c:pt>
                <c:pt idx="3231">
                  <c:v>42915.72152777778</c:v>
                </c:pt>
                <c:pt idx="3232">
                  <c:v>42915.722222222219</c:v>
                </c:pt>
                <c:pt idx="3233">
                  <c:v>42915.722916666666</c:v>
                </c:pt>
                <c:pt idx="3234">
                  <c:v>42915.723611111112</c:v>
                </c:pt>
                <c:pt idx="3235">
                  <c:v>42915.724305555559</c:v>
                </c:pt>
                <c:pt idx="3236">
                  <c:v>42915.724999999999</c:v>
                </c:pt>
                <c:pt idx="3237">
                  <c:v>42915.725694444445</c:v>
                </c:pt>
                <c:pt idx="3238">
                  <c:v>42915.726388888892</c:v>
                </c:pt>
                <c:pt idx="3239">
                  <c:v>42915.727083333331</c:v>
                </c:pt>
                <c:pt idx="3240">
                  <c:v>42915.727777777778</c:v>
                </c:pt>
                <c:pt idx="3241">
                  <c:v>42915.728472222225</c:v>
                </c:pt>
                <c:pt idx="3242">
                  <c:v>42915.729166666664</c:v>
                </c:pt>
                <c:pt idx="3243">
                  <c:v>42915.729861111111</c:v>
                </c:pt>
                <c:pt idx="3244">
                  <c:v>42915.730555555558</c:v>
                </c:pt>
                <c:pt idx="3245">
                  <c:v>42915.731249999997</c:v>
                </c:pt>
                <c:pt idx="3246">
                  <c:v>42915.731944444444</c:v>
                </c:pt>
                <c:pt idx="3247">
                  <c:v>42915.732638888891</c:v>
                </c:pt>
                <c:pt idx="3248">
                  <c:v>42915.73333333333</c:v>
                </c:pt>
                <c:pt idx="3249">
                  <c:v>42915.734027777777</c:v>
                </c:pt>
                <c:pt idx="3250">
                  <c:v>42915.734722222223</c:v>
                </c:pt>
                <c:pt idx="3251">
                  <c:v>42915.73541666667</c:v>
                </c:pt>
                <c:pt idx="3252">
                  <c:v>42915.736111111109</c:v>
                </c:pt>
                <c:pt idx="3253">
                  <c:v>42915.736805555556</c:v>
                </c:pt>
                <c:pt idx="3254">
                  <c:v>42915.737500000003</c:v>
                </c:pt>
                <c:pt idx="3255">
                  <c:v>42915.738194444442</c:v>
                </c:pt>
                <c:pt idx="3256">
                  <c:v>42915.738888888889</c:v>
                </c:pt>
                <c:pt idx="3257">
                  <c:v>42915.739583333336</c:v>
                </c:pt>
                <c:pt idx="3258">
                  <c:v>42915.740277777775</c:v>
                </c:pt>
                <c:pt idx="3259">
                  <c:v>42915.740972222222</c:v>
                </c:pt>
                <c:pt idx="3260">
                  <c:v>42915.741666666669</c:v>
                </c:pt>
                <c:pt idx="3261">
                  <c:v>42915.742361111108</c:v>
                </c:pt>
                <c:pt idx="3262">
                  <c:v>42915.743055555555</c:v>
                </c:pt>
                <c:pt idx="3263">
                  <c:v>42915.743750000001</c:v>
                </c:pt>
                <c:pt idx="3264">
                  <c:v>42915.744444444441</c:v>
                </c:pt>
                <c:pt idx="3265">
                  <c:v>42915.745138888888</c:v>
                </c:pt>
                <c:pt idx="3266">
                  <c:v>42915.745833333334</c:v>
                </c:pt>
                <c:pt idx="3267">
                  <c:v>42915.746527777781</c:v>
                </c:pt>
                <c:pt idx="3268">
                  <c:v>42915.74722222222</c:v>
                </c:pt>
                <c:pt idx="3269">
                  <c:v>42915.747916666667</c:v>
                </c:pt>
                <c:pt idx="3270">
                  <c:v>42915.748611111114</c:v>
                </c:pt>
                <c:pt idx="3271">
                  <c:v>42915.749305555553</c:v>
                </c:pt>
                <c:pt idx="3272">
                  <c:v>42915.75</c:v>
                </c:pt>
                <c:pt idx="3273">
                  <c:v>42915.750694444447</c:v>
                </c:pt>
                <c:pt idx="3274">
                  <c:v>42915.751388888886</c:v>
                </c:pt>
                <c:pt idx="3275">
                  <c:v>42915.752083333333</c:v>
                </c:pt>
                <c:pt idx="3276">
                  <c:v>42915.75277777778</c:v>
                </c:pt>
                <c:pt idx="3277">
                  <c:v>42915.753472222219</c:v>
                </c:pt>
                <c:pt idx="3278">
                  <c:v>42915.754166666666</c:v>
                </c:pt>
                <c:pt idx="3279">
                  <c:v>42915.754861111112</c:v>
                </c:pt>
                <c:pt idx="3280">
                  <c:v>42915.755555555559</c:v>
                </c:pt>
                <c:pt idx="3281">
                  <c:v>42915.756249999999</c:v>
                </c:pt>
                <c:pt idx="3282">
                  <c:v>42915.756944444445</c:v>
                </c:pt>
                <c:pt idx="3283">
                  <c:v>42915.757638888892</c:v>
                </c:pt>
                <c:pt idx="3284">
                  <c:v>42915.758333333331</c:v>
                </c:pt>
                <c:pt idx="3285">
                  <c:v>42915.759027777778</c:v>
                </c:pt>
                <c:pt idx="3286">
                  <c:v>42915.759722222225</c:v>
                </c:pt>
                <c:pt idx="3287">
                  <c:v>42915.760416666664</c:v>
                </c:pt>
                <c:pt idx="3288">
                  <c:v>42915.761111111111</c:v>
                </c:pt>
                <c:pt idx="3289">
                  <c:v>42915.761805555558</c:v>
                </c:pt>
                <c:pt idx="3290">
                  <c:v>42915.762499999997</c:v>
                </c:pt>
                <c:pt idx="3291">
                  <c:v>42915.763194444444</c:v>
                </c:pt>
                <c:pt idx="3292">
                  <c:v>42915.763888888891</c:v>
                </c:pt>
                <c:pt idx="3293">
                  <c:v>42915.76458333333</c:v>
                </c:pt>
                <c:pt idx="3294">
                  <c:v>42915.765277777777</c:v>
                </c:pt>
                <c:pt idx="3295">
                  <c:v>42915.765972222223</c:v>
                </c:pt>
                <c:pt idx="3296">
                  <c:v>42915.76666666667</c:v>
                </c:pt>
                <c:pt idx="3297">
                  <c:v>42915.767361111109</c:v>
                </c:pt>
                <c:pt idx="3298">
                  <c:v>42915.768055555556</c:v>
                </c:pt>
                <c:pt idx="3299">
                  <c:v>42915.768750000003</c:v>
                </c:pt>
                <c:pt idx="3300">
                  <c:v>42915.769444444442</c:v>
                </c:pt>
                <c:pt idx="3301">
                  <c:v>42915.770138888889</c:v>
                </c:pt>
                <c:pt idx="3302">
                  <c:v>42915.770833333336</c:v>
                </c:pt>
                <c:pt idx="3303">
                  <c:v>42915.771527777775</c:v>
                </c:pt>
                <c:pt idx="3304">
                  <c:v>42915.772222222222</c:v>
                </c:pt>
                <c:pt idx="3305">
                  <c:v>42915.772916666669</c:v>
                </c:pt>
                <c:pt idx="3306">
                  <c:v>42915.773611111108</c:v>
                </c:pt>
                <c:pt idx="3307">
                  <c:v>42915.774305555555</c:v>
                </c:pt>
                <c:pt idx="3308">
                  <c:v>42915.775000000001</c:v>
                </c:pt>
                <c:pt idx="3309">
                  <c:v>42915.775694444441</c:v>
                </c:pt>
                <c:pt idx="3310">
                  <c:v>42915.776388888888</c:v>
                </c:pt>
                <c:pt idx="3311">
                  <c:v>42915.777083333334</c:v>
                </c:pt>
                <c:pt idx="3312">
                  <c:v>42915.777777777781</c:v>
                </c:pt>
                <c:pt idx="3313">
                  <c:v>42915.77847222222</c:v>
                </c:pt>
                <c:pt idx="3314">
                  <c:v>42915.779166666667</c:v>
                </c:pt>
                <c:pt idx="3315">
                  <c:v>42915.779861111114</c:v>
                </c:pt>
                <c:pt idx="3316">
                  <c:v>42915.780555555553</c:v>
                </c:pt>
                <c:pt idx="3317">
                  <c:v>42915.78125</c:v>
                </c:pt>
                <c:pt idx="3318">
                  <c:v>42915.781944444447</c:v>
                </c:pt>
                <c:pt idx="3319">
                  <c:v>42915.782638888886</c:v>
                </c:pt>
                <c:pt idx="3320">
                  <c:v>42915.783333333333</c:v>
                </c:pt>
                <c:pt idx="3321">
                  <c:v>42915.78402777778</c:v>
                </c:pt>
                <c:pt idx="3322">
                  <c:v>42915.784722222219</c:v>
                </c:pt>
                <c:pt idx="3323">
                  <c:v>42915.785416666666</c:v>
                </c:pt>
                <c:pt idx="3324">
                  <c:v>42915.786111111112</c:v>
                </c:pt>
                <c:pt idx="3325">
                  <c:v>42915.786805555559</c:v>
                </c:pt>
                <c:pt idx="3326">
                  <c:v>42915.787499999999</c:v>
                </c:pt>
                <c:pt idx="3327">
                  <c:v>42915.788194444445</c:v>
                </c:pt>
                <c:pt idx="3328">
                  <c:v>42915.788888888892</c:v>
                </c:pt>
                <c:pt idx="3329">
                  <c:v>42915.789583333331</c:v>
                </c:pt>
                <c:pt idx="3330">
                  <c:v>42915.790277777778</c:v>
                </c:pt>
                <c:pt idx="3331">
                  <c:v>42915.790972222225</c:v>
                </c:pt>
                <c:pt idx="3332">
                  <c:v>42915.791666666664</c:v>
                </c:pt>
                <c:pt idx="3333">
                  <c:v>42915.792361111111</c:v>
                </c:pt>
                <c:pt idx="3334">
                  <c:v>42915.793055555558</c:v>
                </c:pt>
                <c:pt idx="3335">
                  <c:v>42915.793749999997</c:v>
                </c:pt>
                <c:pt idx="3336">
                  <c:v>42915.794444444444</c:v>
                </c:pt>
                <c:pt idx="3337">
                  <c:v>42915.795138888891</c:v>
                </c:pt>
                <c:pt idx="3338">
                  <c:v>42915.79583333333</c:v>
                </c:pt>
                <c:pt idx="3339">
                  <c:v>42915.796527777777</c:v>
                </c:pt>
                <c:pt idx="3340">
                  <c:v>42915.797222222223</c:v>
                </c:pt>
                <c:pt idx="3341">
                  <c:v>42915.79791666667</c:v>
                </c:pt>
                <c:pt idx="3342">
                  <c:v>42915.798611111109</c:v>
                </c:pt>
                <c:pt idx="3343">
                  <c:v>42915.799305555556</c:v>
                </c:pt>
                <c:pt idx="3344">
                  <c:v>42915.8</c:v>
                </c:pt>
                <c:pt idx="3345">
                  <c:v>42915.800694444442</c:v>
                </c:pt>
                <c:pt idx="3346">
                  <c:v>42915.801388888889</c:v>
                </c:pt>
                <c:pt idx="3347">
                  <c:v>42915.802083333336</c:v>
                </c:pt>
                <c:pt idx="3348">
                  <c:v>42915.802777777775</c:v>
                </c:pt>
                <c:pt idx="3349">
                  <c:v>42915.803472222222</c:v>
                </c:pt>
                <c:pt idx="3350">
                  <c:v>42915.804166666669</c:v>
                </c:pt>
                <c:pt idx="3351">
                  <c:v>42915.804861111108</c:v>
                </c:pt>
                <c:pt idx="3352">
                  <c:v>42915.805555555555</c:v>
                </c:pt>
                <c:pt idx="3353">
                  <c:v>42915.806250000001</c:v>
                </c:pt>
                <c:pt idx="3354">
                  <c:v>42915.806944444441</c:v>
                </c:pt>
                <c:pt idx="3355">
                  <c:v>42915.807638888888</c:v>
                </c:pt>
                <c:pt idx="3356">
                  <c:v>42915.808333333334</c:v>
                </c:pt>
                <c:pt idx="3357">
                  <c:v>42915.809027777781</c:v>
                </c:pt>
                <c:pt idx="3358">
                  <c:v>42915.80972222222</c:v>
                </c:pt>
                <c:pt idx="3359">
                  <c:v>42915.810416666667</c:v>
                </c:pt>
                <c:pt idx="3360">
                  <c:v>42915.811111111114</c:v>
                </c:pt>
                <c:pt idx="3361">
                  <c:v>42915.811805555553</c:v>
                </c:pt>
                <c:pt idx="3362">
                  <c:v>42915.8125</c:v>
                </c:pt>
                <c:pt idx="3363">
                  <c:v>42915.813194444447</c:v>
                </c:pt>
                <c:pt idx="3364">
                  <c:v>42915.813888888886</c:v>
                </c:pt>
                <c:pt idx="3365">
                  <c:v>42915.814583333333</c:v>
                </c:pt>
                <c:pt idx="3366">
                  <c:v>42915.81527777778</c:v>
                </c:pt>
                <c:pt idx="3367">
                  <c:v>42915.815972222219</c:v>
                </c:pt>
                <c:pt idx="3368">
                  <c:v>42915.816666666666</c:v>
                </c:pt>
                <c:pt idx="3369">
                  <c:v>42915.817361111112</c:v>
                </c:pt>
                <c:pt idx="3370">
                  <c:v>42915.818055555559</c:v>
                </c:pt>
                <c:pt idx="3371">
                  <c:v>42915.818749999999</c:v>
                </c:pt>
                <c:pt idx="3372">
                  <c:v>42915.819444444445</c:v>
                </c:pt>
                <c:pt idx="3373">
                  <c:v>42915.820138888892</c:v>
                </c:pt>
                <c:pt idx="3374">
                  <c:v>42915.820833333331</c:v>
                </c:pt>
                <c:pt idx="3375">
                  <c:v>42915.821527777778</c:v>
                </c:pt>
                <c:pt idx="3376">
                  <c:v>42915.822222222225</c:v>
                </c:pt>
                <c:pt idx="3377">
                  <c:v>42915.822916666664</c:v>
                </c:pt>
                <c:pt idx="3378">
                  <c:v>42915.823611111111</c:v>
                </c:pt>
                <c:pt idx="3379">
                  <c:v>42915.824305555558</c:v>
                </c:pt>
                <c:pt idx="3380">
                  <c:v>42915.824999999997</c:v>
                </c:pt>
                <c:pt idx="3381">
                  <c:v>42915.825694444444</c:v>
                </c:pt>
                <c:pt idx="3382">
                  <c:v>42915.826388888891</c:v>
                </c:pt>
                <c:pt idx="3383">
                  <c:v>42915.82708333333</c:v>
                </c:pt>
                <c:pt idx="3384">
                  <c:v>42915.827777777777</c:v>
                </c:pt>
                <c:pt idx="3385">
                  <c:v>42915.828472222223</c:v>
                </c:pt>
                <c:pt idx="3386">
                  <c:v>42915.82916666667</c:v>
                </c:pt>
                <c:pt idx="3387">
                  <c:v>42915.829861111109</c:v>
                </c:pt>
                <c:pt idx="3388">
                  <c:v>42915.830555555556</c:v>
                </c:pt>
                <c:pt idx="3389">
                  <c:v>42915.831250000003</c:v>
                </c:pt>
                <c:pt idx="3390">
                  <c:v>42915.831944444442</c:v>
                </c:pt>
                <c:pt idx="3391">
                  <c:v>42915.832638888889</c:v>
                </c:pt>
                <c:pt idx="3392">
                  <c:v>42915.833333333336</c:v>
                </c:pt>
                <c:pt idx="3393">
                  <c:v>42915.834027777775</c:v>
                </c:pt>
                <c:pt idx="3394">
                  <c:v>42915.834722222222</c:v>
                </c:pt>
                <c:pt idx="3395">
                  <c:v>42915.835416666669</c:v>
                </c:pt>
                <c:pt idx="3396">
                  <c:v>42915.836111111108</c:v>
                </c:pt>
                <c:pt idx="3397">
                  <c:v>42915.836805555555</c:v>
                </c:pt>
                <c:pt idx="3398">
                  <c:v>42915.837500000001</c:v>
                </c:pt>
                <c:pt idx="3399">
                  <c:v>42915.838194444441</c:v>
                </c:pt>
                <c:pt idx="3400">
                  <c:v>42915.838888888888</c:v>
                </c:pt>
                <c:pt idx="3401">
                  <c:v>42915.839583333334</c:v>
                </c:pt>
                <c:pt idx="3402">
                  <c:v>42915.840277777781</c:v>
                </c:pt>
                <c:pt idx="3403">
                  <c:v>42915.84097222222</c:v>
                </c:pt>
                <c:pt idx="3404">
                  <c:v>42915.841666666667</c:v>
                </c:pt>
                <c:pt idx="3405">
                  <c:v>42915.842361111114</c:v>
                </c:pt>
                <c:pt idx="3406">
                  <c:v>42915.843055555553</c:v>
                </c:pt>
                <c:pt idx="3407">
                  <c:v>42915.84375</c:v>
                </c:pt>
                <c:pt idx="3408">
                  <c:v>42915.844444444447</c:v>
                </c:pt>
                <c:pt idx="3409">
                  <c:v>42915.845138888886</c:v>
                </c:pt>
                <c:pt idx="3410">
                  <c:v>42915.845833333333</c:v>
                </c:pt>
                <c:pt idx="3411">
                  <c:v>42915.84652777778</c:v>
                </c:pt>
                <c:pt idx="3412">
                  <c:v>42915.847222222219</c:v>
                </c:pt>
                <c:pt idx="3413">
                  <c:v>42915.847916666666</c:v>
                </c:pt>
                <c:pt idx="3414">
                  <c:v>42915.848611111112</c:v>
                </c:pt>
                <c:pt idx="3415">
                  <c:v>42915.849305555559</c:v>
                </c:pt>
                <c:pt idx="3416">
                  <c:v>42915.85</c:v>
                </c:pt>
                <c:pt idx="3417">
                  <c:v>42915.850694444445</c:v>
                </c:pt>
                <c:pt idx="3418">
                  <c:v>42915.851388888892</c:v>
                </c:pt>
                <c:pt idx="3419">
                  <c:v>42915.852083333331</c:v>
                </c:pt>
                <c:pt idx="3420">
                  <c:v>42915.852777777778</c:v>
                </c:pt>
                <c:pt idx="3421">
                  <c:v>42915.853472222225</c:v>
                </c:pt>
                <c:pt idx="3422">
                  <c:v>42915.854166666664</c:v>
                </c:pt>
                <c:pt idx="3423">
                  <c:v>42915.854861111111</c:v>
                </c:pt>
                <c:pt idx="3424">
                  <c:v>42915.855555555558</c:v>
                </c:pt>
                <c:pt idx="3425">
                  <c:v>42915.856249999997</c:v>
                </c:pt>
                <c:pt idx="3426">
                  <c:v>42915.856944444444</c:v>
                </c:pt>
                <c:pt idx="3427">
                  <c:v>42915.857638888891</c:v>
                </c:pt>
                <c:pt idx="3428">
                  <c:v>42915.85833333333</c:v>
                </c:pt>
                <c:pt idx="3429">
                  <c:v>42915.859027777777</c:v>
                </c:pt>
                <c:pt idx="3430">
                  <c:v>42915.859722222223</c:v>
                </c:pt>
                <c:pt idx="3431">
                  <c:v>42915.86041666667</c:v>
                </c:pt>
                <c:pt idx="3432">
                  <c:v>42915.861111111109</c:v>
                </c:pt>
                <c:pt idx="3433">
                  <c:v>42915.861805555556</c:v>
                </c:pt>
                <c:pt idx="3434">
                  <c:v>42915.862500000003</c:v>
                </c:pt>
                <c:pt idx="3435">
                  <c:v>42915.863194444442</c:v>
                </c:pt>
                <c:pt idx="3436">
                  <c:v>42915.863888888889</c:v>
                </c:pt>
                <c:pt idx="3437">
                  <c:v>42915.864583333336</c:v>
                </c:pt>
                <c:pt idx="3438">
                  <c:v>42915.865277777775</c:v>
                </c:pt>
                <c:pt idx="3439">
                  <c:v>42915.865972222222</c:v>
                </c:pt>
                <c:pt idx="3440">
                  <c:v>42915.866666666669</c:v>
                </c:pt>
                <c:pt idx="3441">
                  <c:v>42915.867361111108</c:v>
                </c:pt>
                <c:pt idx="3442">
                  <c:v>42915.868055555555</c:v>
                </c:pt>
                <c:pt idx="3443">
                  <c:v>42915.868750000001</c:v>
                </c:pt>
                <c:pt idx="3444">
                  <c:v>42915.869444444441</c:v>
                </c:pt>
                <c:pt idx="3445">
                  <c:v>42915.870138888888</c:v>
                </c:pt>
                <c:pt idx="3446">
                  <c:v>42915.870833333334</c:v>
                </c:pt>
                <c:pt idx="3447">
                  <c:v>42915.871527777781</c:v>
                </c:pt>
                <c:pt idx="3448">
                  <c:v>42915.87222222222</c:v>
                </c:pt>
                <c:pt idx="3449">
                  <c:v>42915.872916666667</c:v>
                </c:pt>
                <c:pt idx="3450">
                  <c:v>42915.873611111114</c:v>
                </c:pt>
                <c:pt idx="3451">
                  <c:v>42915.874305555553</c:v>
                </c:pt>
                <c:pt idx="3452">
                  <c:v>42915.875</c:v>
                </c:pt>
                <c:pt idx="3453">
                  <c:v>42915.875694444447</c:v>
                </c:pt>
                <c:pt idx="3454">
                  <c:v>42915.876388888886</c:v>
                </c:pt>
                <c:pt idx="3455">
                  <c:v>42915.877083333333</c:v>
                </c:pt>
                <c:pt idx="3456">
                  <c:v>42915.87777777778</c:v>
                </c:pt>
                <c:pt idx="3457">
                  <c:v>42915.878472222219</c:v>
                </c:pt>
                <c:pt idx="3458">
                  <c:v>42915.879166666666</c:v>
                </c:pt>
                <c:pt idx="3459">
                  <c:v>42915.879861111112</c:v>
                </c:pt>
                <c:pt idx="3460">
                  <c:v>42915.880555555559</c:v>
                </c:pt>
                <c:pt idx="3461">
                  <c:v>42915.881249999999</c:v>
                </c:pt>
                <c:pt idx="3462">
                  <c:v>42915.881944444445</c:v>
                </c:pt>
                <c:pt idx="3463">
                  <c:v>42915.882638888892</c:v>
                </c:pt>
                <c:pt idx="3464">
                  <c:v>42915.883333333331</c:v>
                </c:pt>
                <c:pt idx="3465">
                  <c:v>42915.884027777778</c:v>
                </c:pt>
                <c:pt idx="3466">
                  <c:v>42915.884722222225</c:v>
                </c:pt>
                <c:pt idx="3467">
                  <c:v>42915.885416666664</c:v>
                </c:pt>
                <c:pt idx="3468">
                  <c:v>42915.886111111111</c:v>
                </c:pt>
                <c:pt idx="3469">
                  <c:v>42915.886805555558</c:v>
                </c:pt>
                <c:pt idx="3470">
                  <c:v>42915.887499999997</c:v>
                </c:pt>
                <c:pt idx="3471">
                  <c:v>42915.888194444444</c:v>
                </c:pt>
                <c:pt idx="3472">
                  <c:v>42915.888888888891</c:v>
                </c:pt>
                <c:pt idx="3473">
                  <c:v>42915.88958333333</c:v>
                </c:pt>
                <c:pt idx="3474">
                  <c:v>42915.890277777777</c:v>
                </c:pt>
                <c:pt idx="3475">
                  <c:v>42915.890972222223</c:v>
                </c:pt>
                <c:pt idx="3476">
                  <c:v>42915.89166666667</c:v>
                </c:pt>
                <c:pt idx="3477">
                  <c:v>42915.892361111109</c:v>
                </c:pt>
                <c:pt idx="3478">
                  <c:v>42915.893055555556</c:v>
                </c:pt>
                <c:pt idx="3479">
                  <c:v>42915.893750000003</c:v>
                </c:pt>
                <c:pt idx="3480">
                  <c:v>42915.894444444442</c:v>
                </c:pt>
                <c:pt idx="3481">
                  <c:v>42915.895138888889</c:v>
                </c:pt>
                <c:pt idx="3482">
                  <c:v>42915.895833333336</c:v>
                </c:pt>
                <c:pt idx="3483">
                  <c:v>42915.896527777775</c:v>
                </c:pt>
                <c:pt idx="3484">
                  <c:v>42915.897222222222</c:v>
                </c:pt>
                <c:pt idx="3485">
                  <c:v>42915.897916666669</c:v>
                </c:pt>
                <c:pt idx="3486">
                  <c:v>42915.898611111108</c:v>
                </c:pt>
                <c:pt idx="3487">
                  <c:v>42915.899305555555</c:v>
                </c:pt>
                <c:pt idx="3488">
                  <c:v>42915.9</c:v>
                </c:pt>
                <c:pt idx="3489">
                  <c:v>42915.900694444441</c:v>
                </c:pt>
                <c:pt idx="3490">
                  <c:v>42915.901388888888</c:v>
                </c:pt>
                <c:pt idx="3491">
                  <c:v>42915.902083333334</c:v>
                </c:pt>
                <c:pt idx="3492">
                  <c:v>42915.902777777781</c:v>
                </c:pt>
                <c:pt idx="3493">
                  <c:v>42915.90347222222</c:v>
                </c:pt>
                <c:pt idx="3494">
                  <c:v>42915.904166666667</c:v>
                </c:pt>
                <c:pt idx="3495">
                  <c:v>42915.904861111114</c:v>
                </c:pt>
                <c:pt idx="3496">
                  <c:v>42915.905555555553</c:v>
                </c:pt>
                <c:pt idx="3497">
                  <c:v>42915.90625</c:v>
                </c:pt>
                <c:pt idx="3498">
                  <c:v>42915.906944444447</c:v>
                </c:pt>
                <c:pt idx="3499">
                  <c:v>42915.907638888886</c:v>
                </c:pt>
                <c:pt idx="3500">
                  <c:v>42915.908333333333</c:v>
                </c:pt>
                <c:pt idx="3501">
                  <c:v>42915.90902777778</c:v>
                </c:pt>
                <c:pt idx="3502">
                  <c:v>42915.909722222219</c:v>
                </c:pt>
                <c:pt idx="3503">
                  <c:v>42915.910416666666</c:v>
                </c:pt>
                <c:pt idx="3504">
                  <c:v>42915.911111111112</c:v>
                </c:pt>
                <c:pt idx="3505">
                  <c:v>42915.911805555559</c:v>
                </c:pt>
                <c:pt idx="3506">
                  <c:v>42915.912499999999</c:v>
                </c:pt>
                <c:pt idx="3507">
                  <c:v>42915.913194444445</c:v>
                </c:pt>
                <c:pt idx="3508">
                  <c:v>42915.913888888892</c:v>
                </c:pt>
                <c:pt idx="3509">
                  <c:v>42915.914583333331</c:v>
                </c:pt>
                <c:pt idx="3510">
                  <c:v>42915.915277777778</c:v>
                </c:pt>
                <c:pt idx="3511">
                  <c:v>42915.915972222225</c:v>
                </c:pt>
                <c:pt idx="3512">
                  <c:v>42915.916666666664</c:v>
                </c:pt>
                <c:pt idx="3513">
                  <c:v>42915.917361111111</c:v>
                </c:pt>
                <c:pt idx="3514">
                  <c:v>42915.918055555558</c:v>
                </c:pt>
                <c:pt idx="3515">
                  <c:v>42915.918749999997</c:v>
                </c:pt>
                <c:pt idx="3516">
                  <c:v>42915.919444444444</c:v>
                </c:pt>
                <c:pt idx="3517">
                  <c:v>42915.920138888891</c:v>
                </c:pt>
                <c:pt idx="3518">
                  <c:v>42915.92083333333</c:v>
                </c:pt>
                <c:pt idx="3519">
                  <c:v>42915.921527777777</c:v>
                </c:pt>
                <c:pt idx="3520">
                  <c:v>42915.922222222223</c:v>
                </c:pt>
                <c:pt idx="3521">
                  <c:v>42915.92291666667</c:v>
                </c:pt>
                <c:pt idx="3522">
                  <c:v>42915.923611111109</c:v>
                </c:pt>
                <c:pt idx="3523">
                  <c:v>42915.924305555556</c:v>
                </c:pt>
                <c:pt idx="3524">
                  <c:v>42915.925000000003</c:v>
                </c:pt>
                <c:pt idx="3525">
                  <c:v>42915.925694444442</c:v>
                </c:pt>
                <c:pt idx="3526">
                  <c:v>42915.926388888889</c:v>
                </c:pt>
                <c:pt idx="3527">
                  <c:v>42915.927083333336</c:v>
                </c:pt>
                <c:pt idx="3528">
                  <c:v>42915.927777777775</c:v>
                </c:pt>
                <c:pt idx="3529">
                  <c:v>42915.928472222222</c:v>
                </c:pt>
                <c:pt idx="3530">
                  <c:v>42915.929166666669</c:v>
                </c:pt>
                <c:pt idx="3531">
                  <c:v>42915.929861111108</c:v>
                </c:pt>
                <c:pt idx="3532">
                  <c:v>42915.930555555555</c:v>
                </c:pt>
                <c:pt idx="3533">
                  <c:v>42915.931250000001</c:v>
                </c:pt>
                <c:pt idx="3534">
                  <c:v>42915.931944444441</c:v>
                </c:pt>
                <c:pt idx="3535">
                  <c:v>42915.932638888888</c:v>
                </c:pt>
                <c:pt idx="3536">
                  <c:v>42915.933333333334</c:v>
                </c:pt>
                <c:pt idx="3537">
                  <c:v>42915.934027777781</c:v>
                </c:pt>
                <c:pt idx="3538">
                  <c:v>42915.93472222222</c:v>
                </c:pt>
                <c:pt idx="3539">
                  <c:v>42915.935416666667</c:v>
                </c:pt>
                <c:pt idx="3540">
                  <c:v>42915.936111111114</c:v>
                </c:pt>
                <c:pt idx="3541">
                  <c:v>42915.936805555553</c:v>
                </c:pt>
                <c:pt idx="3542">
                  <c:v>42915.9375</c:v>
                </c:pt>
                <c:pt idx="3543">
                  <c:v>42915.938194444447</c:v>
                </c:pt>
                <c:pt idx="3544">
                  <c:v>42915.938888888886</c:v>
                </c:pt>
                <c:pt idx="3545">
                  <c:v>42915.939583333333</c:v>
                </c:pt>
                <c:pt idx="3546">
                  <c:v>42915.94027777778</c:v>
                </c:pt>
                <c:pt idx="3547">
                  <c:v>42915.940972222219</c:v>
                </c:pt>
                <c:pt idx="3548">
                  <c:v>42915.941666666666</c:v>
                </c:pt>
                <c:pt idx="3549">
                  <c:v>42915.942361111112</c:v>
                </c:pt>
                <c:pt idx="3550">
                  <c:v>42915.943055555559</c:v>
                </c:pt>
                <c:pt idx="3551">
                  <c:v>42915.943749999999</c:v>
                </c:pt>
                <c:pt idx="3552">
                  <c:v>42915.944444444445</c:v>
                </c:pt>
                <c:pt idx="3553">
                  <c:v>42915.945138888892</c:v>
                </c:pt>
                <c:pt idx="3554">
                  <c:v>42915.945833333331</c:v>
                </c:pt>
                <c:pt idx="3555">
                  <c:v>42915.946527777778</c:v>
                </c:pt>
                <c:pt idx="3556">
                  <c:v>42915.947222222225</c:v>
                </c:pt>
                <c:pt idx="3557">
                  <c:v>42915.947916666664</c:v>
                </c:pt>
                <c:pt idx="3558">
                  <c:v>42915.948611111111</c:v>
                </c:pt>
                <c:pt idx="3559">
                  <c:v>42915.949305555558</c:v>
                </c:pt>
                <c:pt idx="3560">
                  <c:v>42915.95</c:v>
                </c:pt>
                <c:pt idx="3561">
                  <c:v>42915.950694444444</c:v>
                </c:pt>
                <c:pt idx="3562">
                  <c:v>42915.951388888891</c:v>
                </c:pt>
                <c:pt idx="3563">
                  <c:v>42915.95208333333</c:v>
                </c:pt>
                <c:pt idx="3564">
                  <c:v>42915.952777777777</c:v>
                </c:pt>
                <c:pt idx="3565">
                  <c:v>42915.953472222223</c:v>
                </c:pt>
                <c:pt idx="3566">
                  <c:v>42915.95416666667</c:v>
                </c:pt>
                <c:pt idx="3567">
                  <c:v>42915.954861111109</c:v>
                </c:pt>
                <c:pt idx="3568">
                  <c:v>42915.955555555556</c:v>
                </c:pt>
                <c:pt idx="3569">
                  <c:v>42915.956250000003</c:v>
                </c:pt>
                <c:pt idx="3570">
                  <c:v>42915.956944444442</c:v>
                </c:pt>
                <c:pt idx="3571">
                  <c:v>42915.957638888889</c:v>
                </c:pt>
                <c:pt idx="3572">
                  <c:v>42915.958333333336</c:v>
                </c:pt>
                <c:pt idx="3573">
                  <c:v>42915.959027777775</c:v>
                </c:pt>
                <c:pt idx="3574">
                  <c:v>42915.959722222222</c:v>
                </c:pt>
                <c:pt idx="3575">
                  <c:v>42915.960416666669</c:v>
                </c:pt>
                <c:pt idx="3576">
                  <c:v>42915.961111111108</c:v>
                </c:pt>
                <c:pt idx="3577">
                  <c:v>42915.961805555555</c:v>
                </c:pt>
                <c:pt idx="3578">
                  <c:v>42915.962500000001</c:v>
                </c:pt>
                <c:pt idx="3579">
                  <c:v>42915.963194444441</c:v>
                </c:pt>
                <c:pt idx="3580">
                  <c:v>42915.963888888888</c:v>
                </c:pt>
                <c:pt idx="3581">
                  <c:v>42915.964583333334</c:v>
                </c:pt>
                <c:pt idx="3582">
                  <c:v>42915.965277777781</c:v>
                </c:pt>
                <c:pt idx="3583">
                  <c:v>42915.96597222222</c:v>
                </c:pt>
                <c:pt idx="3584">
                  <c:v>42915.966666666667</c:v>
                </c:pt>
                <c:pt idx="3585">
                  <c:v>42915.967361111114</c:v>
                </c:pt>
                <c:pt idx="3586">
                  <c:v>42915.968055555553</c:v>
                </c:pt>
                <c:pt idx="3587">
                  <c:v>42915.96875</c:v>
                </c:pt>
                <c:pt idx="3588">
                  <c:v>42915.969444444447</c:v>
                </c:pt>
                <c:pt idx="3589">
                  <c:v>42915.970138888886</c:v>
                </c:pt>
                <c:pt idx="3590">
                  <c:v>42915.970833333333</c:v>
                </c:pt>
                <c:pt idx="3591">
                  <c:v>42915.97152777778</c:v>
                </c:pt>
                <c:pt idx="3592">
                  <c:v>42915.972222222219</c:v>
                </c:pt>
                <c:pt idx="3593">
                  <c:v>42915.972916666666</c:v>
                </c:pt>
                <c:pt idx="3594">
                  <c:v>42915.973611111112</c:v>
                </c:pt>
                <c:pt idx="3595">
                  <c:v>42915.974305555559</c:v>
                </c:pt>
                <c:pt idx="3596">
                  <c:v>42915.974999999999</c:v>
                </c:pt>
                <c:pt idx="3597">
                  <c:v>42915.975694444445</c:v>
                </c:pt>
                <c:pt idx="3598">
                  <c:v>42915.976388888892</c:v>
                </c:pt>
                <c:pt idx="3599">
                  <c:v>42915.977083333331</c:v>
                </c:pt>
                <c:pt idx="3600">
                  <c:v>42915.977777777778</c:v>
                </c:pt>
                <c:pt idx="3601">
                  <c:v>42915.978472222225</c:v>
                </c:pt>
                <c:pt idx="3602">
                  <c:v>42915.979166666664</c:v>
                </c:pt>
                <c:pt idx="3603">
                  <c:v>42915.979861111111</c:v>
                </c:pt>
                <c:pt idx="3604">
                  <c:v>42915.980555555558</c:v>
                </c:pt>
                <c:pt idx="3605">
                  <c:v>42915.981249999997</c:v>
                </c:pt>
                <c:pt idx="3606">
                  <c:v>42915.981944444444</c:v>
                </c:pt>
                <c:pt idx="3607">
                  <c:v>42915.982638888891</c:v>
                </c:pt>
                <c:pt idx="3608">
                  <c:v>42915.98333333333</c:v>
                </c:pt>
                <c:pt idx="3609">
                  <c:v>42915.984027777777</c:v>
                </c:pt>
                <c:pt idx="3610">
                  <c:v>42915.984722222223</c:v>
                </c:pt>
                <c:pt idx="3611">
                  <c:v>42915.98541666667</c:v>
                </c:pt>
                <c:pt idx="3612">
                  <c:v>42915.986111111109</c:v>
                </c:pt>
                <c:pt idx="3613">
                  <c:v>42915.986805555556</c:v>
                </c:pt>
                <c:pt idx="3614">
                  <c:v>42915.987500000003</c:v>
                </c:pt>
                <c:pt idx="3615">
                  <c:v>42915.988194444442</c:v>
                </c:pt>
                <c:pt idx="3616">
                  <c:v>42915.988888888889</c:v>
                </c:pt>
                <c:pt idx="3617">
                  <c:v>42915.989583333336</c:v>
                </c:pt>
                <c:pt idx="3618">
                  <c:v>42915.990277777775</c:v>
                </c:pt>
                <c:pt idx="3619">
                  <c:v>42915.990972222222</c:v>
                </c:pt>
                <c:pt idx="3620">
                  <c:v>42915.991666666669</c:v>
                </c:pt>
                <c:pt idx="3621">
                  <c:v>42915.992361111108</c:v>
                </c:pt>
                <c:pt idx="3622">
                  <c:v>42915.993055555555</c:v>
                </c:pt>
                <c:pt idx="3623">
                  <c:v>42915.993750000001</c:v>
                </c:pt>
                <c:pt idx="3624">
                  <c:v>42915.994444444441</c:v>
                </c:pt>
                <c:pt idx="3625">
                  <c:v>42915.995138888888</c:v>
                </c:pt>
                <c:pt idx="3626">
                  <c:v>42915.995833333334</c:v>
                </c:pt>
                <c:pt idx="3627">
                  <c:v>42915.996527777781</c:v>
                </c:pt>
                <c:pt idx="3628">
                  <c:v>42915.99722222222</c:v>
                </c:pt>
                <c:pt idx="3629">
                  <c:v>42915.997916666667</c:v>
                </c:pt>
                <c:pt idx="3630">
                  <c:v>42915.998611111114</c:v>
                </c:pt>
                <c:pt idx="3631">
                  <c:v>42915.999305555553</c:v>
                </c:pt>
                <c:pt idx="3632">
                  <c:v>42916</c:v>
                </c:pt>
                <c:pt idx="3633">
                  <c:v>42916.000694444447</c:v>
                </c:pt>
                <c:pt idx="3634">
                  <c:v>42916.001388888886</c:v>
                </c:pt>
                <c:pt idx="3635">
                  <c:v>42916.002083333333</c:v>
                </c:pt>
                <c:pt idx="3636">
                  <c:v>42916.00277777778</c:v>
                </c:pt>
                <c:pt idx="3637">
                  <c:v>42916.003472222219</c:v>
                </c:pt>
                <c:pt idx="3638">
                  <c:v>42916.004166666666</c:v>
                </c:pt>
                <c:pt idx="3639">
                  <c:v>42916.004861111112</c:v>
                </c:pt>
                <c:pt idx="3640">
                  <c:v>42916.005555555559</c:v>
                </c:pt>
                <c:pt idx="3641">
                  <c:v>42916.006249999999</c:v>
                </c:pt>
                <c:pt idx="3642">
                  <c:v>42916.006944444445</c:v>
                </c:pt>
                <c:pt idx="3643">
                  <c:v>42916.007638888892</c:v>
                </c:pt>
                <c:pt idx="3644">
                  <c:v>42916.008333333331</c:v>
                </c:pt>
                <c:pt idx="3645">
                  <c:v>42916.009027777778</c:v>
                </c:pt>
                <c:pt idx="3646">
                  <c:v>42916.009722222225</c:v>
                </c:pt>
                <c:pt idx="3647">
                  <c:v>42916.010416666664</c:v>
                </c:pt>
                <c:pt idx="3648">
                  <c:v>42916.011111111111</c:v>
                </c:pt>
                <c:pt idx="3649">
                  <c:v>42916.011805555558</c:v>
                </c:pt>
                <c:pt idx="3650">
                  <c:v>42916.012499999997</c:v>
                </c:pt>
                <c:pt idx="3651">
                  <c:v>42916.013194444444</c:v>
                </c:pt>
                <c:pt idx="3652">
                  <c:v>42916.013888888891</c:v>
                </c:pt>
                <c:pt idx="3653">
                  <c:v>42916.01458333333</c:v>
                </c:pt>
                <c:pt idx="3654">
                  <c:v>42916.015277777777</c:v>
                </c:pt>
                <c:pt idx="3655">
                  <c:v>42916.015972222223</c:v>
                </c:pt>
                <c:pt idx="3656">
                  <c:v>42916.01666666667</c:v>
                </c:pt>
                <c:pt idx="3657">
                  <c:v>42916.017361111109</c:v>
                </c:pt>
                <c:pt idx="3658">
                  <c:v>42916.018055555556</c:v>
                </c:pt>
                <c:pt idx="3659">
                  <c:v>42916.018750000003</c:v>
                </c:pt>
                <c:pt idx="3660">
                  <c:v>42916.019444444442</c:v>
                </c:pt>
                <c:pt idx="3661">
                  <c:v>42916.020138888889</c:v>
                </c:pt>
                <c:pt idx="3662">
                  <c:v>42916.020833333336</c:v>
                </c:pt>
                <c:pt idx="3663">
                  <c:v>42916.021527777775</c:v>
                </c:pt>
                <c:pt idx="3664">
                  <c:v>42916.022222222222</c:v>
                </c:pt>
                <c:pt idx="3665">
                  <c:v>42916.022916666669</c:v>
                </c:pt>
                <c:pt idx="3666">
                  <c:v>42916.023611111108</c:v>
                </c:pt>
                <c:pt idx="3667">
                  <c:v>42916.024305555555</c:v>
                </c:pt>
                <c:pt idx="3668">
                  <c:v>42916.025000000001</c:v>
                </c:pt>
                <c:pt idx="3669">
                  <c:v>42916.025694444441</c:v>
                </c:pt>
                <c:pt idx="3670">
                  <c:v>42916.026388888888</c:v>
                </c:pt>
                <c:pt idx="3671">
                  <c:v>42916.027083333334</c:v>
                </c:pt>
                <c:pt idx="3672">
                  <c:v>42916.027777777781</c:v>
                </c:pt>
                <c:pt idx="3673">
                  <c:v>42916.02847222222</c:v>
                </c:pt>
                <c:pt idx="3674">
                  <c:v>42916.029166666667</c:v>
                </c:pt>
                <c:pt idx="3675">
                  <c:v>42916.029861111114</c:v>
                </c:pt>
                <c:pt idx="3676">
                  <c:v>42916.030555555553</c:v>
                </c:pt>
                <c:pt idx="3677">
                  <c:v>42916.03125</c:v>
                </c:pt>
                <c:pt idx="3678">
                  <c:v>42916.031944444447</c:v>
                </c:pt>
                <c:pt idx="3679">
                  <c:v>42916.032638888886</c:v>
                </c:pt>
                <c:pt idx="3680">
                  <c:v>42916.033333333333</c:v>
                </c:pt>
                <c:pt idx="3681">
                  <c:v>42916.03402777778</c:v>
                </c:pt>
                <c:pt idx="3682">
                  <c:v>42916.034722222219</c:v>
                </c:pt>
                <c:pt idx="3683">
                  <c:v>42916.035416666666</c:v>
                </c:pt>
                <c:pt idx="3684">
                  <c:v>42916.036111111112</c:v>
                </c:pt>
                <c:pt idx="3685">
                  <c:v>42916.036805555559</c:v>
                </c:pt>
                <c:pt idx="3686">
                  <c:v>42916.037499999999</c:v>
                </c:pt>
                <c:pt idx="3687">
                  <c:v>42916.038194444445</c:v>
                </c:pt>
                <c:pt idx="3688">
                  <c:v>42916.038888888892</c:v>
                </c:pt>
                <c:pt idx="3689">
                  <c:v>42916.039583333331</c:v>
                </c:pt>
                <c:pt idx="3690">
                  <c:v>42916.040277777778</c:v>
                </c:pt>
                <c:pt idx="3691">
                  <c:v>42916.040972222225</c:v>
                </c:pt>
                <c:pt idx="3692">
                  <c:v>42916.041666666664</c:v>
                </c:pt>
                <c:pt idx="3693">
                  <c:v>42916.042361111111</c:v>
                </c:pt>
                <c:pt idx="3694">
                  <c:v>42916.043055555558</c:v>
                </c:pt>
                <c:pt idx="3695">
                  <c:v>42916.043749999997</c:v>
                </c:pt>
                <c:pt idx="3696">
                  <c:v>42916.044444444444</c:v>
                </c:pt>
                <c:pt idx="3697">
                  <c:v>42916.045138888891</c:v>
                </c:pt>
                <c:pt idx="3698">
                  <c:v>42916.04583333333</c:v>
                </c:pt>
                <c:pt idx="3699">
                  <c:v>42916.046527777777</c:v>
                </c:pt>
                <c:pt idx="3700">
                  <c:v>42916.047222222223</c:v>
                </c:pt>
                <c:pt idx="3701">
                  <c:v>42916.04791666667</c:v>
                </c:pt>
                <c:pt idx="3702">
                  <c:v>42916.048611111109</c:v>
                </c:pt>
                <c:pt idx="3703">
                  <c:v>42916.049305555556</c:v>
                </c:pt>
                <c:pt idx="3704">
                  <c:v>42916.05</c:v>
                </c:pt>
                <c:pt idx="3705">
                  <c:v>42916.050694444442</c:v>
                </c:pt>
                <c:pt idx="3706">
                  <c:v>42916.051388888889</c:v>
                </c:pt>
                <c:pt idx="3707">
                  <c:v>42916.052083333336</c:v>
                </c:pt>
                <c:pt idx="3708">
                  <c:v>42916.052777777775</c:v>
                </c:pt>
                <c:pt idx="3709">
                  <c:v>42916.053472222222</c:v>
                </c:pt>
                <c:pt idx="3710">
                  <c:v>42916.054166666669</c:v>
                </c:pt>
                <c:pt idx="3711">
                  <c:v>42916.054861111108</c:v>
                </c:pt>
                <c:pt idx="3712">
                  <c:v>42916.055555555555</c:v>
                </c:pt>
                <c:pt idx="3713">
                  <c:v>42916.056250000001</c:v>
                </c:pt>
                <c:pt idx="3714">
                  <c:v>42916.056944444441</c:v>
                </c:pt>
                <c:pt idx="3715">
                  <c:v>42916.057638888888</c:v>
                </c:pt>
                <c:pt idx="3716">
                  <c:v>42916.058333333334</c:v>
                </c:pt>
                <c:pt idx="3717">
                  <c:v>42916.059027777781</c:v>
                </c:pt>
                <c:pt idx="3718">
                  <c:v>42916.05972222222</c:v>
                </c:pt>
                <c:pt idx="3719">
                  <c:v>42916.060416666667</c:v>
                </c:pt>
                <c:pt idx="3720">
                  <c:v>42916.061111111114</c:v>
                </c:pt>
                <c:pt idx="3721">
                  <c:v>42916.061805555553</c:v>
                </c:pt>
                <c:pt idx="3722">
                  <c:v>42916.0625</c:v>
                </c:pt>
                <c:pt idx="3723">
                  <c:v>42916.063194444447</c:v>
                </c:pt>
                <c:pt idx="3724">
                  <c:v>42916.063888888886</c:v>
                </c:pt>
                <c:pt idx="3725">
                  <c:v>42916.064583333333</c:v>
                </c:pt>
                <c:pt idx="3726">
                  <c:v>42916.06527777778</c:v>
                </c:pt>
                <c:pt idx="3727">
                  <c:v>42916.065972222219</c:v>
                </c:pt>
                <c:pt idx="3728">
                  <c:v>42916.066666666666</c:v>
                </c:pt>
                <c:pt idx="3729">
                  <c:v>42916.067361111112</c:v>
                </c:pt>
                <c:pt idx="3730">
                  <c:v>42916.068055555559</c:v>
                </c:pt>
                <c:pt idx="3731">
                  <c:v>42916.068749999999</c:v>
                </c:pt>
                <c:pt idx="3732">
                  <c:v>42916.069444444445</c:v>
                </c:pt>
                <c:pt idx="3733">
                  <c:v>42916.070138888892</c:v>
                </c:pt>
                <c:pt idx="3734">
                  <c:v>42916.070833333331</c:v>
                </c:pt>
                <c:pt idx="3735">
                  <c:v>42916.071527777778</c:v>
                </c:pt>
                <c:pt idx="3736">
                  <c:v>42916.072222222225</c:v>
                </c:pt>
                <c:pt idx="3737">
                  <c:v>42916.072916666664</c:v>
                </c:pt>
                <c:pt idx="3738">
                  <c:v>42916.073611111111</c:v>
                </c:pt>
                <c:pt idx="3739">
                  <c:v>42916.074305555558</c:v>
                </c:pt>
                <c:pt idx="3740">
                  <c:v>42916.074999999997</c:v>
                </c:pt>
                <c:pt idx="3741">
                  <c:v>42916.075694444444</c:v>
                </c:pt>
                <c:pt idx="3742">
                  <c:v>42916.076388888891</c:v>
                </c:pt>
                <c:pt idx="3743">
                  <c:v>42916.07708333333</c:v>
                </c:pt>
                <c:pt idx="3744">
                  <c:v>42916.077777777777</c:v>
                </c:pt>
                <c:pt idx="3745">
                  <c:v>42916.078472222223</c:v>
                </c:pt>
                <c:pt idx="3746">
                  <c:v>42916.07916666667</c:v>
                </c:pt>
                <c:pt idx="3747">
                  <c:v>42916.079861111109</c:v>
                </c:pt>
                <c:pt idx="3748">
                  <c:v>42916.080555555556</c:v>
                </c:pt>
                <c:pt idx="3749">
                  <c:v>42916.081250000003</c:v>
                </c:pt>
                <c:pt idx="3750">
                  <c:v>42916.081944444442</c:v>
                </c:pt>
                <c:pt idx="3751">
                  <c:v>42916.082638888889</c:v>
                </c:pt>
                <c:pt idx="3752">
                  <c:v>42916.083333333336</c:v>
                </c:pt>
                <c:pt idx="3753">
                  <c:v>42916.084027777775</c:v>
                </c:pt>
                <c:pt idx="3754">
                  <c:v>42916.084722222222</c:v>
                </c:pt>
                <c:pt idx="3755">
                  <c:v>42916.085416666669</c:v>
                </c:pt>
                <c:pt idx="3756">
                  <c:v>42916.086111111108</c:v>
                </c:pt>
                <c:pt idx="3757">
                  <c:v>42916.086805555555</c:v>
                </c:pt>
                <c:pt idx="3758">
                  <c:v>42916.087500000001</c:v>
                </c:pt>
                <c:pt idx="3759">
                  <c:v>42916.088194444441</c:v>
                </c:pt>
                <c:pt idx="3760">
                  <c:v>42916.088888888888</c:v>
                </c:pt>
                <c:pt idx="3761">
                  <c:v>42916.089583333334</c:v>
                </c:pt>
                <c:pt idx="3762">
                  <c:v>42916.090277777781</c:v>
                </c:pt>
                <c:pt idx="3763">
                  <c:v>42916.09097222222</c:v>
                </c:pt>
                <c:pt idx="3764">
                  <c:v>42916.091666666667</c:v>
                </c:pt>
                <c:pt idx="3765">
                  <c:v>42916.092361111114</c:v>
                </c:pt>
                <c:pt idx="3766">
                  <c:v>42916.093055555553</c:v>
                </c:pt>
                <c:pt idx="3767">
                  <c:v>42916.09375</c:v>
                </c:pt>
                <c:pt idx="3768">
                  <c:v>42916.094444444447</c:v>
                </c:pt>
                <c:pt idx="3769">
                  <c:v>42916.095138888886</c:v>
                </c:pt>
                <c:pt idx="3770">
                  <c:v>42916.095833333333</c:v>
                </c:pt>
                <c:pt idx="3771">
                  <c:v>42916.09652777778</c:v>
                </c:pt>
                <c:pt idx="3772">
                  <c:v>42916.097222222219</c:v>
                </c:pt>
                <c:pt idx="3773">
                  <c:v>42916.097916666666</c:v>
                </c:pt>
                <c:pt idx="3774">
                  <c:v>42916.098611111112</c:v>
                </c:pt>
                <c:pt idx="3775">
                  <c:v>42916.099305555559</c:v>
                </c:pt>
                <c:pt idx="3776">
                  <c:v>42916.1</c:v>
                </c:pt>
                <c:pt idx="3777">
                  <c:v>42916.100694444445</c:v>
                </c:pt>
                <c:pt idx="3778">
                  <c:v>42916.101388888892</c:v>
                </c:pt>
                <c:pt idx="3779">
                  <c:v>42916.102083333331</c:v>
                </c:pt>
                <c:pt idx="3780">
                  <c:v>42916.102777777778</c:v>
                </c:pt>
                <c:pt idx="3781">
                  <c:v>42916.103472222225</c:v>
                </c:pt>
                <c:pt idx="3782">
                  <c:v>42916.104166666664</c:v>
                </c:pt>
                <c:pt idx="3783">
                  <c:v>42916.104861111111</c:v>
                </c:pt>
                <c:pt idx="3784">
                  <c:v>42916.105555555558</c:v>
                </c:pt>
                <c:pt idx="3785">
                  <c:v>42916.106249999997</c:v>
                </c:pt>
                <c:pt idx="3786">
                  <c:v>42916.106944444444</c:v>
                </c:pt>
                <c:pt idx="3787">
                  <c:v>42916.107638888891</c:v>
                </c:pt>
                <c:pt idx="3788">
                  <c:v>42916.10833333333</c:v>
                </c:pt>
                <c:pt idx="3789">
                  <c:v>42916.109027777777</c:v>
                </c:pt>
                <c:pt idx="3790">
                  <c:v>42916.109722222223</c:v>
                </c:pt>
                <c:pt idx="3791">
                  <c:v>42916.11041666667</c:v>
                </c:pt>
                <c:pt idx="3792">
                  <c:v>42916.111111111109</c:v>
                </c:pt>
                <c:pt idx="3793">
                  <c:v>42916.111805555556</c:v>
                </c:pt>
                <c:pt idx="3794">
                  <c:v>42916.112500000003</c:v>
                </c:pt>
                <c:pt idx="3795">
                  <c:v>42916.113194444442</c:v>
                </c:pt>
                <c:pt idx="3796">
                  <c:v>42916.113888888889</c:v>
                </c:pt>
                <c:pt idx="3797">
                  <c:v>42916.114583333336</c:v>
                </c:pt>
                <c:pt idx="3798">
                  <c:v>42916.115277777775</c:v>
                </c:pt>
                <c:pt idx="3799">
                  <c:v>42916.115972222222</c:v>
                </c:pt>
                <c:pt idx="3800">
                  <c:v>42916.116666666669</c:v>
                </c:pt>
                <c:pt idx="3801">
                  <c:v>42916.117361111108</c:v>
                </c:pt>
                <c:pt idx="3802">
                  <c:v>42916.118055555555</c:v>
                </c:pt>
                <c:pt idx="3803">
                  <c:v>42916.118750000001</c:v>
                </c:pt>
                <c:pt idx="3804">
                  <c:v>42916.119444444441</c:v>
                </c:pt>
                <c:pt idx="3805">
                  <c:v>42916.120138888888</c:v>
                </c:pt>
                <c:pt idx="3806">
                  <c:v>42916.120833333334</c:v>
                </c:pt>
                <c:pt idx="3807">
                  <c:v>42916.121527777781</c:v>
                </c:pt>
                <c:pt idx="3808">
                  <c:v>42916.12222222222</c:v>
                </c:pt>
                <c:pt idx="3809">
                  <c:v>42916.122916666667</c:v>
                </c:pt>
                <c:pt idx="3810">
                  <c:v>42916.123611111114</c:v>
                </c:pt>
                <c:pt idx="3811">
                  <c:v>42916.124305555553</c:v>
                </c:pt>
                <c:pt idx="3812">
                  <c:v>42916.125</c:v>
                </c:pt>
                <c:pt idx="3813">
                  <c:v>42916.125694444447</c:v>
                </c:pt>
                <c:pt idx="3814">
                  <c:v>42916.126388888886</c:v>
                </c:pt>
                <c:pt idx="3815">
                  <c:v>42916.127083333333</c:v>
                </c:pt>
                <c:pt idx="3816">
                  <c:v>42916.12777777778</c:v>
                </c:pt>
                <c:pt idx="3817">
                  <c:v>42916.128472222219</c:v>
                </c:pt>
                <c:pt idx="3818">
                  <c:v>42916.129166666666</c:v>
                </c:pt>
                <c:pt idx="3819">
                  <c:v>42916.129861111112</c:v>
                </c:pt>
                <c:pt idx="3820">
                  <c:v>42916.130555555559</c:v>
                </c:pt>
                <c:pt idx="3821">
                  <c:v>42916.131249999999</c:v>
                </c:pt>
                <c:pt idx="3822">
                  <c:v>42916.131944444445</c:v>
                </c:pt>
                <c:pt idx="3823">
                  <c:v>42916.132638888892</c:v>
                </c:pt>
                <c:pt idx="3824">
                  <c:v>42916.133333333331</c:v>
                </c:pt>
                <c:pt idx="3825">
                  <c:v>42916.134027777778</c:v>
                </c:pt>
                <c:pt idx="3826">
                  <c:v>42916.134722222225</c:v>
                </c:pt>
                <c:pt idx="3827">
                  <c:v>42916.135416666664</c:v>
                </c:pt>
                <c:pt idx="3828">
                  <c:v>42916.136111111111</c:v>
                </c:pt>
                <c:pt idx="3829">
                  <c:v>42916.136805555558</c:v>
                </c:pt>
                <c:pt idx="3830">
                  <c:v>42916.137499999997</c:v>
                </c:pt>
                <c:pt idx="3831">
                  <c:v>42916.138194444444</c:v>
                </c:pt>
                <c:pt idx="3832">
                  <c:v>42916.138888888891</c:v>
                </c:pt>
                <c:pt idx="3833">
                  <c:v>42916.13958333333</c:v>
                </c:pt>
                <c:pt idx="3834">
                  <c:v>42916.140277777777</c:v>
                </c:pt>
                <c:pt idx="3835">
                  <c:v>42916.140972222223</c:v>
                </c:pt>
                <c:pt idx="3836">
                  <c:v>42916.14166666667</c:v>
                </c:pt>
                <c:pt idx="3837">
                  <c:v>42916.142361111109</c:v>
                </c:pt>
                <c:pt idx="3838">
                  <c:v>42916.143055555556</c:v>
                </c:pt>
                <c:pt idx="3839">
                  <c:v>42916.143750000003</c:v>
                </c:pt>
                <c:pt idx="3840">
                  <c:v>42916.144444444442</c:v>
                </c:pt>
                <c:pt idx="3841">
                  <c:v>42916.145138888889</c:v>
                </c:pt>
                <c:pt idx="3842">
                  <c:v>42916.145833333336</c:v>
                </c:pt>
                <c:pt idx="3843">
                  <c:v>42916.146527777775</c:v>
                </c:pt>
                <c:pt idx="3844">
                  <c:v>42916.147222222222</c:v>
                </c:pt>
                <c:pt idx="3845">
                  <c:v>42916.147916666669</c:v>
                </c:pt>
                <c:pt idx="3846">
                  <c:v>42916.148611111108</c:v>
                </c:pt>
                <c:pt idx="3847">
                  <c:v>42916.149305555555</c:v>
                </c:pt>
                <c:pt idx="3848">
                  <c:v>42916.15</c:v>
                </c:pt>
                <c:pt idx="3849">
                  <c:v>42916.150694444441</c:v>
                </c:pt>
                <c:pt idx="3850">
                  <c:v>42916.151388888888</c:v>
                </c:pt>
                <c:pt idx="3851">
                  <c:v>42916.152083333334</c:v>
                </c:pt>
                <c:pt idx="3852">
                  <c:v>42916.152777777781</c:v>
                </c:pt>
                <c:pt idx="3853">
                  <c:v>42916.15347222222</c:v>
                </c:pt>
                <c:pt idx="3854">
                  <c:v>42916.154166666667</c:v>
                </c:pt>
                <c:pt idx="3855">
                  <c:v>42916.154861111114</c:v>
                </c:pt>
                <c:pt idx="3856">
                  <c:v>42916.155555555553</c:v>
                </c:pt>
                <c:pt idx="3857">
                  <c:v>42916.15625</c:v>
                </c:pt>
                <c:pt idx="3858">
                  <c:v>42916.156944444447</c:v>
                </c:pt>
                <c:pt idx="3859">
                  <c:v>42916.157638888886</c:v>
                </c:pt>
                <c:pt idx="3860">
                  <c:v>42916.158333333333</c:v>
                </c:pt>
                <c:pt idx="3861">
                  <c:v>42916.15902777778</c:v>
                </c:pt>
                <c:pt idx="3862">
                  <c:v>42916.159722222219</c:v>
                </c:pt>
                <c:pt idx="3863">
                  <c:v>42916.160416666666</c:v>
                </c:pt>
                <c:pt idx="3864">
                  <c:v>42916.161111111112</c:v>
                </c:pt>
                <c:pt idx="3865">
                  <c:v>42916.161805555559</c:v>
                </c:pt>
                <c:pt idx="3866">
                  <c:v>42916.162499999999</c:v>
                </c:pt>
                <c:pt idx="3867">
                  <c:v>42916.163194444445</c:v>
                </c:pt>
                <c:pt idx="3868">
                  <c:v>42916.163888888892</c:v>
                </c:pt>
                <c:pt idx="3869">
                  <c:v>42916.164583333331</c:v>
                </c:pt>
                <c:pt idx="3870">
                  <c:v>42916.165277777778</c:v>
                </c:pt>
                <c:pt idx="3871">
                  <c:v>42916.165972222225</c:v>
                </c:pt>
                <c:pt idx="3872">
                  <c:v>42916.166666666664</c:v>
                </c:pt>
                <c:pt idx="3873">
                  <c:v>42916.167361111111</c:v>
                </c:pt>
                <c:pt idx="3874">
                  <c:v>42916.168055555558</c:v>
                </c:pt>
                <c:pt idx="3875">
                  <c:v>42916.168749999997</c:v>
                </c:pt>
                <c:pt idx="3876">
                  <c:v>42916.169444444444</c:v>
                </c:pt>
                <c:pt idx="3877">
                  <c:v>42916.170138888891</c:v>
                </c:pt>
                <c:pt idx="3878">
                  <c:v>42916.17083333333</c:v>
                </c:pt>
                <c:pt idx="3879">
                  <c:v>42916.171527777777</c:v>
                </c:pt>
                <c:pt idx="3880">
                  <c:v>42916.172222222223</c:v>
                </c:pt>
                <c:pt idx="3881">
                  <c:v>42916.17291666667</c:v>
                </c:pt>
                <c:pt idx="3882">
                  <c:v>42916.173611111109</c:v>
                </c:pt>
                <c:pt idx="3883">
                  <c:v>42916.174305555556</c:v>
                </c:pt>
                <c:pt idx="3884">
                  <c:v>42916.175000000003</c:v>
                </c:pt>
                <c:pt idx="3885">
                  <c:v>42916.175694444442</c:v>
                </c:pt>
                <c:pt idx="3886">
                  <c:v>42916.176388888889</c:v>
                </c:pt>
                <c:pt idx="3887">
                  <c:v>42916.177083333336</c:v>
                </c:pt>
                <c:pt idx="3888">
                  <c:v>42916.177777777775</c:v>
                </c:pt>
                <c:pt idx="3889">
                  <c:v>42916.178472222222</c:v>
                </c:pt>
                <c:pt idx="3890">
                  <c:v>42916.179166666669</c:v>
                </c:pt>
                <c:pt idx="3891">
                  <c:v>42916.179861111108</c:v>
                </c:pt>
                <c:pt idx="3892">
                  <c:v>42916.180555555555</c:v>
                </c:pt>
                <c:pt idx="3893">
                  <c:v>42916.181250000001</c:v>
                </c:pt>
                <c:pt idx="3894">
                  <c:v>42916.181944444441</c:v>
                </c:pt>
                <c:pt idx="3895">
                  <c:v>42916.182638888888</c:v>
                </c:pt>
                <c:pt idx="3896">
                  <c:v>42916.183333333334</c:v>
                </c:pt>
                <c:pt idx="3897">
                  <c:v>42916.184027777781</c:v>
                </c:pt>
                <c:pt idx="3898">
                  <c:v>42916.18472222222</c:v>
                </c:pt>
                <c:pt idx="3899">
                  <c:v>42916.185416666667</c:v>
                </c:pt>
                <c:pt idx="3900">
                  <c:v>42916.186111111114</c:v>
                </c:pt>
                <c:pt idx="3901">
                  <c:v>42916.186805555553</c:v>
                </c:pt>
                <c:pt idx="3902">
                  <c:v>42916.1875</c:v>
                </c:pt>
                <c:pt idx="3903">
                  <c:v>42916.188194444447</c:v>
                </c:pt>
                <c:pt idx="3904">
                  <c:v>42916.188888888886</c:v>
                </c:pt>
                <c:pt idx="3905">
                  <c:v>42916.189583333333</c:v>
                </c:pt>
                <c:pt idx="3906">
                  <c:v>42916.19027777778</c:v>
                </c:pt>
                <c:pt idx="3907">
                  <c:v>42916.190972222219</c:v>
                </c:pt>
                <c:pt idx="3908">
                  <c:v>42916.191666666666</c:v>
                </c:pt>
                <c:pt idx="3909">
                  <c:v>42916.192361111112</c:v>
                </c:pt>
                <c:pt idx="3910">
                  <c:v>42916.193055555559</c:v>
                </c:pt>
                <c:pt idx="3911">
                  <c:v>42916.193749999999</c:v>
                </c:pt>
                <c:pt idx="3912">
                  <c:v>42916.194444444445</c:v>
                </c:pt>
                <c:pt idx="3913">
                  <c:v>42916.195138888892</c:v>
                </c:pt>
                <c:pt idx="3914">
                  <c:v>42916.195833333331</c:v>
                </c:pt>
                <c:pt idx="3915">
                  <c:v>42916.196527777778</c:v>
                </c:pt>
                <c:pt idx="3916">
                  <c:v>42916.197222222225</c:v>
                </c:pt>
                <c:pt idx="3917">
                  <c:v>42916.197916666664</c:v>
                </c:pt>
                <c:pt idx="3918">
                  <c:v>42916.198611111111</c:v>
                </c:pt>
                <c:pt idx="3919">
                  <c:v>42916.199305555558</c:v>
                </c:pt>
                <c:pt idx="3920">
                  <c:v>42916.2</c:v>
                </c:pt>
                <c:pt idx="3921">
                  <c:v>42916.200694444444</c:v>
                </c:pt>
                <c:pt idx="3922">
                  <c:v>42916.201388888891</c:v>
                </c:pt>
                <c:pt idx="3923">
                  <c:v>42916.20208333333</c:v>
                </c:pt>
                <c:pt idx="3924">
                  <c:v>42916.202777777777</c:v>
                </c:pt>
                <c:pt idx="3925">
                  <c:v>42916.203472222223</c:v>
                </c:pt>
                <c:pt idx="3926">
                  <c:v>42916.20416666667</c:v>
                </c:pt>
                <c:pt idx="3927">
                  <c:v>42916.204861111109</c:v>
                </c:pt>
                <c:pt idx="3928">
                  <c:v>42916.205555555556</c:v>
                </c:pt>
                <c:pt idx="3929">
                  <c:v>42916.206250000003</c:v>
                </c:pt>
                <c:pt idx="3930">
                  <c:v>42916.206944444442</c:v>
                </c:pt>
                <c:pt idx="3931">
                  <c:v>42916.207638888889</c:v>
                </c:pt>
                <c:pt idx="3932">
                  <c:v>42916.208333333336</c:v>
                </c:pt>
                <c:pt idx="3933">
                  <c:v>42916.209027777775</c:v>
                </c:pt>
                <c:pt idx="3934">
                  <c:v>42916.209722222222</c:v>
                </c:pt>
                <c:pt idx="3935">
                  <c:v>42916.210416666669</c:v>
                </c:pt>
                <c:pt idx="3936">
                  <c:v>42916.211111111108</c:v>
                </c:pt>
                <c:pt idx="3937">
                  <c:v>42916.211805555555</c:v>
                </c:pt>
                <c:pt idx="3938">
                  <c:v>42916.212500000001</c:v>
                </c:pt>
                <c:pt idx="3939">
                  <c:v>42916.213194444441</c:v>
                </c:pt>
                <c:pt idx="3940">
                  <c:v>42916.213888888888</c:v>
                </c:pt>
                <c:pt idx="3941">
                  <c:v>42916.214583333334</c:v>
                </c:pt>
                <c:pt idx="3942">
                  <c:v>42916.215277777781</c:v>
                </c:pt>
                <c:pt idx="3943">
                  <c:v>42916.21597222222</c:v>
                </c:pt>
                <c:pt idx="3944">
                  <c:v>42916.216666666667</c:v>
                </c:pt>
                <c:pt idx="3945">
                  <c:v>42916.217361111114</c:v>
                </c:pt>
                <c:pt idx="3946">
                  <c:v>42916.218055555553</c:v>
                </c:pt>
                <c:pt idx="3947">
                  <c:v>42916.21875</c:v>
                </c:pt>
                <c:pt idx="3948">
                  <c:v>42916.219444444447</c:v>
                </c:pt>
                <c:pt idx="3949">
                  <c:v>42916.220138888886</c:v>
                </c:pt>
                <c:pt idx="3950">
                  <c:v>42916.220833333333</c:v>
                </c:pt>
                <c:pt idx="3951">
                  <c:v>42916.22152777778</c:v>
                </c:pt>
                <c:pt idx="3952">
                  <c:v>42916.222222222219</c:v>
                </c:pt>
                <c:pt idx="3953">
                  <c:v>42916.222916666666</c:v>
                </c:pt>
                <c:pt idx="3954">
                  <c:v>42916.223611111112</c:v>
                </c:pt>
                <c:pt idx="3955">
                  <c:v>42916.224305555559</c:v>
                </c:pt>
                <c:pt idx="3956">
                  <c:v>42916.224999999999</c:v>
                </c:pt>
                <c:pt idx="3957">
                  <c:v>42916.225694444445</c:v>
                </c:pt>
                <c:pt idx="3958">
                  <c:v>42916.226388888892</c:v>
                </c:pt>
                <c:pt idx="3959">
                  <c:v>42916.227083333331</c:v>
                </c:pt>
                <c:pt idx="3960">
                  <c:v>42916.227777777778</c:v>
                </c:pt>
                <c:pt idx="3961">
                  <c:v>42916.228472222225</c:v>
                </c:pt>
                <c:pt idx="3962">
                  <c:v>42916.229166666664</c:v>
                </c:pt>
                <c:pt idx="3963">
                  <c:v>42916.229861111111</c:v>
                </c:pt>
                <c:pt idx="3964">
                  <c:v>42916.230555555558</c:v>
                </c:pt>
                <c:pt idx="3965">
                  <c:v>42916.231249999997</c:v>
                </c:pt>
                <c:pt idx="3966">
                  <c:v>42916.231944444444</c:v>
                </c:pt>
                <c:pt idx="3967">
                  <c:v>42916.232638888891</c:v>
                </c:pt>
                <c:pt idx="3968">
                  <c:v>42916.23333333333</c:v>
                </c:pt>
                <c:pt idx="3969">
                  <c:v>42916.234027777777</c:v>
                </c:pt>
                <c:pt idx="3970">
                  <c:v>42916.234722222223</c:v>
                </c:pt>
                <c:pt idx="3971">
                  <c:v>42916.23541666667</c:v>
                </c:pt>
                <c:pt idx="3972">
                  <c:v>42916.236111111109</c:v>
                </c:pt>
                <c:pt idx="3973">
                  <c:v>42916.236805555556</c:v>
                </c:pt>
                <c:pt idx="3974">
                  <c:v>42916.237500000003</c:v>
                </c:pt>
                <c:pt idx="3975">
                  <c:v>42916.238194444442</c:v>
                </c:pt>
                <c:pt idx="3976">
                  <c:v>42916.238888888889</c:v>
                </c:pt>
                <c:pt idx="3977">
                  <c:v>42916.239583333336</c:v>
                </c:pt>
                <c:pt idx="3978">
                  <c:v>42916.240277777775</c:v>
                </c:pt>
                <c:pt idx="3979">
                  <c:v>42916.240972222222</c:v>
                </c:pt>
                <c:pt idx="3980">
                  <c:v>42916.241666666669</c:v>
                </c:pt>
                <c:pt idx="3981">
                  <c:v>42916.242361111108</c:v>
                </c:pt>
                <c:pt idx="3982">
                  <c:v>42916.243055555555</c:v>
                </c:pt>
                <c:pt idx="3983">
                  <c:v>42916.243750000001</c:v>
                </c:pt>
                <c:pt idx="3984">
                  <c:v>42916.244444444441</c:v>
                </c:pt>
                <c:pt idx="3985">
                  <c:v>42916.245138888888</c:v>
                </c:pt>
                <c:pt idx="3986">
                  <c:v>42916.245833333334</c:v>
                </c:pt>
                <c:pt idx="3987">
                  <c:v>42916.246527777781</c:v>
                </c:pt>
                <c:pt idx="3988">
                  <c:v>42916.24722222222</c:v>
                </c:pt>
                <c:pt idx="3989">
                  <c:v>42916.247916666667</c:v>
                </c:pt>
                <c:pt idx="3990">
                  <c:v>42916.248611111114</c:v>
                </c:pt>
                <c:pt idx="3991">
                  <c:v>42916.249305555553</c:v>
                </c:pt>
                <c:pt idx="3992">
                  <c:v>42916.25</c:v>
                </c:pt>
                <c:pt idx="3993">
                  <c:v>42916.250694444447</c:v>
                </c:pt>
                <c:pt idx="3994">
                  <c:v>42916.251388888886</c:v>
                </c:pt>
                <c:pt idx="3995">
                  <c:v>42916.252083333333</c:v>
                </c:pt>
                <c:pt idx="3996">
                  <c:v>42916.25277777778</c:v>
                </c:pt>
                <c:pt idx="3997">
                  <c:v>42916.253472222219</c:v>
                </c:pt>
                <c:pt idx="3998">
                  <c:v>42916.254166666666</c:v>
                </c:pt>
                <c:pt idx="3999">
                  <c:v>42916.254861111112</c:v>
                </c:pt>
                <c:pt idx="4000">
                  <c:v>42916.255555555559</c:v>
                </c:pt>
                <c:pt idx="4001">
                  <c:v>42916.256249999999</c:v>
                </c:pt>
                <c:pt idx="4002">
                  <c:v>42916.256944444445</c:v>
                </c:pt>
                <c:pt idx="4003">
                  <c:v>42916.257638888892</c:v>
                </c:pt>
                <c:pt idx="4004">
                  <c:v>42916.258333333331</c:v>
                </c:pt>
                <c:pt idx="4005">
                  <c:v>42916.259027777778</c:v>
                </c:pt>
                <c:pt idx="4006">
                  <c:v>42916.259722222225</c:v>
                </c:pt>
                <c:pt idx="4007">
                  <c:v>42916.260416666664</c:v>
                </c:pt>
                <c:pt idx="4008">
                  <c:v>42916.261111111111</c:v>
                </c:pt>
                <c:pt idx="4009">
                  <c:v>42916.261805555558</c:v>
                </c:pt>
                <c:pt idx="4010">
                  <c:v>42916.262499999997</c:v>
                </c:pt>
                <c:pt idx="4011">
                  <c:v>42916.263194444444</c:v>
                </c:pt>
                <c:pt idx="4012">
                  <c:v>42916.263888888891</c:v>
                </c:pt>
                <c:pt idx="4013">
                  <c:v>42916.26458333333</c:v>
                </c:pt>
                <c:pt idx="4014">
                  <c:v>42916.265277777777</c:v>
                </c:pt>
                <c:pt idx="4015">
                  <c:v>42916.265972222223</c:v>
                </c:pt>
                <c:pt idx="4016">
                  <c:v>42916.26666666667</c:v>
                </c:pt>
                <c:pt idx="4017">
                  <c:v>42916.267361111109</c:v>
                </c:pt>
                <c:pt idx="4018">
                  <c:v>42916.268055555556</c:v>
                </c:pt>
                <c:pt idx="4019">
                  <c:v>42916.268750000003</c:v>
                </c:pt>
                <c:pt idx="4020">
                  <c:v>42916.269444444442</c:v>
                </c:pt>
                <c:pt idx="4021">
                  <c:v>42916.270138888889</c:v>
                </c:pt>
                <c:pt idx="4022">
                  <c:v>42916.270833333336</c:v>
                </c:pt>
                <c:pt idx="4023">
                  <c:v>42916.271527777775</c:v>
                </c:pt>
                <c:pt idx="4024">
                  <c:v>42916.272222222222</c:v>
                </c:pt>
                <c:pt idx="4025">
                  <c:v>42916.272916666669</c:v>
                </c:pt>
                <c:pt idx="4026">
                  <c:v>42916.273611111108</c:v>
                </c:pt>
                <c:pt idx="4027">
                  <c:v>42916.274305555555</c:v>
                </c:pt>
                <c:pt idx="4028">
                  <c:v>42916.275000000001</c:v>
                </c:pt>
                <c:pt idx="4029">
                  <c:v>42916.275694444441</c:v>
                </c:pt>
                <c:pt idx="4030">
                  <c:v>42916.276388888888</c:v>
                </c:pt>
                <c:pt idx="4031">
                  <c:v>42916.277083333334</c:v>
                </c:pt>
                <c:pt idx="4032">
                  <c:v>42916.277777777781</c:v>
                </c:pt>
                <c:pt idx="4033">
                  <c:v>42916.27847222222</c:v>
                </c:pt>
                <c:pt idx="4034">
                  <c:v>42916.279166666667</c:v>
                </c:pt>
                <c:pt idx="4035">
                  <c:v>42916.279861111114</c:v>
                </c:pt>
                <c:pt idx="4036">
                  <c:v>42916.280555555553</c:v>
                </c:pt>
                <c:pt idx="4037">
                  <c:v>42916.28125</c:v>
                </c:pt>
                <c:pt idx="4038">
                  <c:v>42916.281944444447</c:v>
                </c:pt>
                <c:pt idx="4039">
                  <c:v>42916.282638888886</c:v>
                </c:pt>
                <c:pt idx="4040">
                  <c:v>42916.283333333333</c:v>
                </c:pt>
                <c:pt idx="4041">
                  <c:v>42916.28402777778</c:v>
                </c:pt>
                <c:pt idx="4042">
                  <c:v>42916.284722222219</c:v>
                </c:pt>
                <c:pt idx="4043">
                  <c:v>42916.285416666666</c:v>
                </c:pt>
                <c:pt idx="4044">
                  <c:v>42916.286111111112</c:v>
                </c:pt>
                <c:pt idx="4045">
                  <c:v>42916.286805555559</c:v>
                </c:pt>
                <c:pt idx="4046">
                  <c:v>42916.287499999999</c:v>
                </c:pt>
                <c:pt idx="4047">
                  <c:v>42916.288194444445</c:v>
                </c:pt>
                <c:pt idx="4048">
                  <c:v>42916.288888888892</c:v>
                </c:pt>
                <c:pt idx="4049">
                  <c:v>42916.289583333331</c:v>
                </c:pt>
                <c:pt idx="4050">
                  <c:v>42916.290277777778</c:v>
                </c:pt>
                <c:pt idx="4051">
                  <c:v>42916.290972222225</c:v>
                </c:pt>
                <c:pt idx="4052">
                  <c:v>42916.291666666664</c:v>
                </c:pt>
                <c:pt idx="4053">
                  <c:v>42916.292361111111</c:v>
                </c:pt>
                <c:pt idx="4054">
                  <c:v>42916.293055555558</c:v>
                </c:pt>
                <c:pt idx="4055">
                  <c:v>42916.293749999997</c:v>
                </c:pt>
                <c:pt idx="4056">
                  <c:v>42916.294444444444</c:v>
                </c:pt>
                <c:pt idx="4057">
                  <c:v>42916.295138888891</c:v>
                </c:pt>
                <c:pt idx="4058">
                  <c:v>42916.29583333333</c:v>
                </c:pt>
                <c:pt idx="4059">
                  <c:v>42916.296527777777</c:v>
                </c:pt>
                <c:pt idx="4060">
                  <c:v>42916.297222222223</c:v>
                </c:pt>
                <c:pt idx="4061">
                  <c:v>42916.29791666667</c:v>
                </c:pt>
                <c:pt idx="4062">
                  <c:v>42916.298611111109</c:v>
                </c:pt>
                <c:pt idx="4063">
                  <c:v>42916.299305555556</c:v>
                </c:pt>
                <c:pt idx="4064">
                  <c:v>42916.3</c:v>
                </c:pt>
                <c:pt idx="4065">
                  <c:v>42916.300694444442</c:v>
                </c:pt>
                <c:pt idx="4066">
                  <c:v>42916.301388888889</c:v>
                </c:pt>
                <c:pt idx="4067">
                  <c:v>42916.302083333336</c:v>
                </c:pt>
                <c:pt idx="4068">
                  <c:v>42916.302777777775</c:v>
                </c:pt>
                <c:pt idx="4069">
                  <c:v>42916.303472222222</c:v>
                </c:pt>
                <c:pt idx="4070">
                  <c:v>42916.304166666669</c:v>
                </c:pt>
                <c:pt idx="4071">
                  <c:v>42916.304861111108</c:v>
                </c:pt>
                <c:pt idx="4072">
                  <c:v>42916.305555555555</c:v>
                </c:pt>
                <c:pt idx="4073">
                  <c:v>42916.306250000001</c:v>
                </c:pt>
                <c:pt idx="4074">
                  <c:v>42916.306944444441</c:v>
                </c:pt>
                <c:pt idx="4075">
                  <c:v>42916.307638888888</c:v>
                </c:pt>
                <c:pt idx="4076">
                  <c:v>42916.308333333334</c:v>
                </c:pt>
                <c:pt idx="4077">
                  <c:v>42916.309027777781</c:v>
                </c:pt>
                <c:pt idx="4078">
                  <c:v>42916.30972222222</c:v>
                </c:pt>
                <c:pt idx="4079">
                  <c:v>42916.310416666667</c:v>
                </c:pt>
                <c:pt idx="4080">
                  <c:v>42916.311111111114</c:v>
                </c:pt>
                <c:pt idx="4081">
                  <c:v>42916.311805555553</c:v>
                </c:pt>
                <c:pt idx="4082">
                  <c:v>42916.3125</c:v>
                </c:pt>
                <c:pt idx="4083">
                  <c:v>42916.313194444447</c:v>
                </c:pt>
                <c:pt idx="4084">
                  <c:v>42916.313888888886</c:v>
                </c:pt>
                <c:pt idx="4085">
                  <c:v>42916.314583333333</c:v>
                </c:pt>
                <c:pt idx="4086">
                  <c:v>42916.31527777778</c:v>
                </c:pt>
                <c:pt idx="4087">
                  <c:v>42916.315972222219</c:v>
                </c:pt>
                <c:pt idx="4088">
                  <c:v>42916.316666666666</c:v>
                </c:pt>
                <c:pt idx="4089">
                  <c:v>42916.317361111112</c:v>
                </c:pt>
                <c:pt idx="4090">
                  <c:v>42916.318055555559</c:v>
                </c:pt>
                <c:pt idx="4091">
                  <c:v>42916.318749999999</c:v>
                </c:pt>
                <c:pt idx="4092">
                  <c:v>42916.319444444445</c:v>
                </c:pt>
                <c:pt idx="4093">
                  <c:v>42916.320138888892</c:v>
                </c:pt>
                <c:pt idx="4094">
                  <c:v>42916.320833333331</c:v>
                </c:pt>
                <c:pt idx="4095">
                  <c:v>42916.321527777778</c:v>
                </c:pt>
                <c:pt idx="4096">
                  <c:v>42916.322222222225</c:v>
                </c:pt>
                <c:pt idx="4097">
                  <c:v>42916.322916666664</c:v>
                </c:pt>
                <c:pt idx="4098">
                  <c:v>42916.323611111111</c:v>
                </c:pt>
                <c:pt idx="4099">
                  <c:v>42916.324305555558</c:v>
                </c:pt>
                <c:pt idx="4100">
                  <c:v>42916.324999999997</c:v>
                </c:pt>
                <c:pt idx="4101">
                  <c:v>42916.325694444444</c:v>
                </c:pt>
                <c:pt idx="4102">
                  <c:v>42916.326388888891</c:v>
                </c:pt>
                <c:pt idx="4103">
                  <c:v>42916.32708333333</c:v>
                </c:pt>
                <c:pt idx="4104">
                  <c:v>42916.327777777777</c:v>
                </c:pt>
                <c:pt idx="4105">
                  <c:v>42916.328472222223</c:v>
                </c:pt>
                <c:pt idx="4106">
                  <c:v>42916.32916666667</c:v>
                </c:pt>
                <c:pt idx="4107">
                  <c:v>42916.329861111109</c:v>
                </c:pt>
                <c:pt idx="4108">
                  <c:v>42916.330555555556</c:v>
                </c:pt>
                <c:pt idx="4109">
                  <c:v>42916.331250000003</c:v>
                </c:pt>
                <c:pt idx="4110">
                  <c:v>42916.331944444442</c:v>
                </c:pt>
                <c:pt idx="4111">
                  <c:v>42916.332638888889</c:v>
                </c:pt>
                <c:pt idx="4112">
                  <c:v>42916.333333333336</c:v>
                </c:pt>
                <c:pt idx="4113">
                  <c:v>42916.334027777775</c:v>
                </c:pt>
                <c:pt idx="4114">
                  <c:v>42916.334722222222</c:v>
                </c:pt>
                <c:pt idx="4115">
                  <c:v>42916.335416666669</c:v>
                </c:pt>
                <c:pt idx="4116">
                  <c:v>42916.336111111108</c:v>
                </c:pt>
                <c:pt idx="4117">
                  <c:v>42916.336805555555</c:v>
                </c:pt>
                <c:pt idx="4118">
                  <c:v>42916.337500000001</c:v>
                </c:pt>
                <c:pt idx="4119">
                  <c:v>42916.338194444441</c:v>
                </c:pt>
                <c:pt idx="4120">
                  <c:v>42916.338888888888</c:v>
                </c:pt>
                <c:pt idx="4121">
                  <c:v>42916.339583333334</c:v>
                </c:pt>
                <c:pt idx="4122">
                  <c:v>42916.340277777781</c:v>
                </c:pt>
                <c:pt idx="4123">
                  <c:v>42916.34097222222</c:v>
                </c:pt>
                <c:pt idx="4124">
                  <c:v>42916.341666666667</c:v>
                </c:pt>
                <c:pt idx="4125">
                  <c:v>42916.342361111114</c:v>
                </c:pt>
                <c:pt idx="4126">
                  <c:v>42916.343055555553</c:v>
                </c:pt>
                <c:pt idx="4127">
                  <c:v>42916.34375</c:v>
                </c:pt>
                <c:pt idx="4128">
                  <c:v>42916.344444444447</c:v>
                </c:pt>
                <c:pt idx="4129">
                  <c:v>42916.345138888886</c:v>
                </c:pt>
                <c:pt idx="4130">
                  <c:v>42916.345833333333</c:v>
                </c:pt>
                <c:pt idx="4131">
                  <c:v>42916.34652777778</c:v>
                </c:pt>
                <c:pt idx="4132">
                  <c:v>42916.347222222219</c:v>
                </c:pt>
                <c:pt idx="4133">
                  <c:v>42916.347916666666</c:v>
                </c:pt>
                <c:pt idx="4134">
                  <c:v>42916.348611111112</c:v>
                </c:pt>
                <c:pt idx="4135">
                  <c:v>42916.349305555559</c:v>
                </c:pt>
                <c:pt idx="4136">
                  <c:v>42916.35</c:v>
                </c:pt>
                <c:pt idx="4137">
                  <c:v>42916.350694444445</c:v>
                </c:pt>
                <c:pt idx="4138">
                  <c:v>42916.351388888892</c:v>
                </c:pt>
                <c:pt idx="4139">
                  <c:v>42916.352083333331</c:v>
                </c:pt>
                <c:pt idx="4140">
                  <c:v>42916.352777777778</c:v>
                </c:pt>
                <c:pt idx="4141">
                  <c:v>42916.353472222225</c:v>
                </c:pt>
                <c:pt idx="4142">
                  <c:v>42916.354166666664</c:v>
                </c:pt>
                <c:pt idx="4143">
                  <c:v>42916.354861111111</c:v>
                </c:pt>
                <c:pt idx="4144">
                  <c:v>42916.355555555558</c:v>
                </c:pt>
                <c:pt idx="4145">
                  <c:v>42916.356249999997</c:v>
                </c:pt>
                <c:pt idx="4146">
                  <c:v>42916.356944444444</c:v>
                </c:pt>
                <c:pt idx="4147">
                  <c:v>42916.357638888891</c:v>
                </c:pt>
                <c:pt idx="4148">
                  <c:v>42916.35833333333</c:v>
                </c:pt>
                <c:pt idx="4149">
                  <c:v>42916.359027777777</c:v>
                </c:pt>
                <c:pt idx="4150">
                  <c:v>42916.359722222223</c:v>
                </c:pt>
                <c:pt idx="4151">
                  <c:v>42916.36041666667</c:v>
                </c:pt>
                <c:pt idx="4152">
                  <c:v>42916.361111111109</c:v>
                </c:pt>
                <c:pt idx="4153">
                  <c:v>42916.361805555556</c:v>
                </c:pt>
                <c:pt idx="4154">
                  <c:v>42916.362500000003</c:v>
                </c:pt>
                <c:pt idx="4155">
                  <c:v>42916.363194444442</c:v>
                </c:pt>
                <c:pt idx="4156">
                  <c:v>42916.363888888889</c:v>
                </c:pt>
                <c:pt idx="4157">
                  <c:v>42916.364583333336</c:v>
                </c:pt>
                <c:pt idx="4158">
                  <c:v>42916.365277777775</c:v>
                </c:pt>
                <c:pt idx="4159">
                  <c:v>42916.365972222222</c:v>
                </c:pt>
                <c:pt idx="4160">
                  <c:v>42916.366666666669</c:v>
                </c:pt>
                <c:pt idx="4161">
                  <c:v>42916.367361111108</c:v>
                </c:pt>
                <c:pt idx="4162">
                  <c:v>42916.368055555555</c:v>
                </c:pt>
                <c:pt idx="4163">
                  <c:v>42916.368750000001</c:v>
                </c:pt>
                <c:pt idx="4164">
                  <c:v>42916.369444444441</c:v>
                </c:pt>
                <c:pt idx="4165">
                  <c:v>42916.370138888888</c:v>
                </c:pt>
                <c:pt idx="4166">
                  <c:v>42916.370833333334</c:v>
                </c:pt>
                <c:pt idx="4167">
                  <c:v>42916.371527777781</c:v>
                </c:pt>
                <c:pt idx="4168">
                  <c:v>42916.37222222222</c:v>
                </c:pt>
                <c:pt idx="4169">
                  <c:v>42916.372916666667</c:v>
                </c:pt>
                <c:pt idx="4170">
                  <c:v>42916.373611111114</c:v>
                </c:pt>
                <c:pt idx="4171">
                  <c:v>42916.374305555553</c:v>
                </c:pt>
                <c:pt idx="4172">
                  <c:v>42916.375</c:v>
                </c:pt>
                <c:pt idx="4173">
                  <c:v>42916.375694444447</c:v>
                </c:pt>
                <c:pt idx="4174">
                  <c:v>42916.376388888886</c:v>
                </c:pt>
                <c:pt idx="4175">
                  <c:v>42916.377083333333</c:v>
                </c:pt>
                <c:pt idx="4176">
                  <c:v>42916.37777777778</c:v>
                </c:pt>
                <c:pt idx="4177">
                  <c:v>42916.378472222219</c:v>
                </c:pt>
                <c:pt idx="4178">
                  <c:v>42916.379166666666</c:v>
                </c:pt>
                <c:pt idx="4179">
                  <c:v>42916.379861111112</c:v>
                </c:pt>
                <c:pt idx="4180">
                  <c:v>42916.380555555559</c:v>
                </c:pt>
                <c:pt idx="4181">
                  <c:v>42916.381249999999</c:v>
                </c:pt>
                <c:pt idx="4182">
                  <c:v>42916.381944444445</c:v>
                </c:pt>
                <c:pt idx="4183">
                  <c:v>42916.382638888892</c:v>
                </c:pt>
                <c:pt idx="4184">
                  <c:v>42916.383333333331</c:v>
                </c:pt>
                <c:pt idx="4185">
                  <c:v>42916.384027777778</c:v>
                </c:pt>
                <c:pt idx="4186">
                  <c:v>42916.384722222225</c:v>
                </c:pt>
                <c:pt idx="4187">
                  <c:v>42916.385416666664</c:v>
                </c:pt>
                <c:pt idx="4188">
                  <c:v>42916.386111111111</c:v>
                </c:pt>
                <c:pt idx="4189">
                  <c:v>42916.386805555558</c:v>
                </c:pt>
                <c:pt idx="4190">
                  <c:v>42916.387499999997</c:v>
                </c:pt>
                <c:pt idx="4191">
                  <c:v>42916.388194444444</c:v>
                </c:pt>
                <c:pt idx="4192">
                  <c:v>42916.388888888891</c:v>
                </c:pt>
                <c:pt idx="4193">
                  <c:v>42916.38958333333</c:v>
                </c:pt>
                <c:pt idx="4194">
                  <c:v>42916.390277777777</c:v>
                </c:pt>
                <c:pt idx="4195">
                  <c:v>42916.390972222223</c:v>
                </c:pt>
                <c:pt idx="4196">
                  <c:v>42916.39166666667</c:v>
                </c:pt>
                <c:pt idx="4197">
                  <c:v>42916.392361111109</c:v>
                </c:pt>
                <c:pt idx="4198">
                  <c:v>42916.393055555556</c:v>
                </c:pt>
                <c:pt idx="4199">
                  <c:v>42916.393750000003</c:v>
                </c:pt>
                <c:pt idx="4200">
                  <c:v>42916.394444444442</c:v>
                </c:pt>
                <c:pt idx="4201">
                  <c:v>42916.395138888889</c:v>
                </c:pt>
                <c:pt idx="4202">
                  <c:v>42916.395833333336</c:v>
                </c:pt>
                <c:pt idx="4203">
                  <c:v>42916.396527777775</c:v>
                </c:pt>
                <c:pt idx="4204">
                  <c:v>42916.397222222222</c:v>
                </c:pt>
                <c:pt idx="4205">
                  <c:v>42916.397916666669</c:v>
                </c:pt>
                <c:pt idx="4206">
                  <c:v>42916.398611111108</c:v>
                </c:pt>
                <c:pt idx="4207">
                  <c:v>42916.399305555555</c:v>
                </c:pt>
                <c:pt idx="4208">
                  <c:v>42916.4</c:v>
                </c:pt>
                <c:pt idx="4209">
                  <c:v>42916.400694444441</c:v>
                </c:pt>
                <c:pt idx="4210">
                  <c:v>42916.401388888888</c:v>
                </c:pt>
                <c:pt idx="4211">
                  <c:v>42916.402083333334</c:v>
                </c:pt>
                <c:pt idx="4212">
                  <c:v>42916.402777777781</c:v>
                </c:pt>
                <c:pt idx="4213">
                  <c:v>42916.40347222222</c:v>
                </c:pt>
                <c:pt idx="4214">
                  <c:v>42916.404166666667</c:v>
                </c:pt>
                <c:pt idx="4215">
                  <c:v>42916.404861111114</c:v>
                </c:pt>
                <c:pt idx="4216">
                  <c:v>42916.405555555553</c:v>
                </c:pt>
                <c:pt idx="4217">
                  <c:v>42916.40625</c:v>
                </c:pt>
                <c:pt idx="4218">
                  <c:v>42916.406944444447</c:v>
                </c:pt>
                <c:pt idx="4219">
                  <c:v>42916.407638888886</c:v>
                </c:pt>
                <c:pt idx="4220">
                  <c:v>42916.408333333333</c:v>
                </c:pt>
                <c:pt idx="4221">
                  <c:v>42916.40902777778</c:v>
                </c:pt>
                <c:pt idx="4222">
                  <c:v>42916.409722222219</c:v>
                </c:pt>
                <c:pt idx="4223">
                  <c:v>42916.410416666666</c:v>
                </c:pt>
                <c:pt idx="4224">
                  <c:v>42916.411111111112</c:v>
                </c:pt>
                <c:pt idx="4225">
                  <c:v>42916.411805555559</c:v>
                </c:pt>
                <c:pt idx="4226">
                  <c:v>42916.412499999999</c:v>
                </c:pt>
                <c:pt idx="4227">
                  <c:v>42916.413194444445</c:v>
                </c:pt>
                <c:pt idx="4228">
                  <c:v>42916.413888888892</c:v>
                </c:pt>
                <c:pt idx="4229">
                  <c:v>42916.414583333331</c:v>
                </c:pt>
                <c:pt idx="4230">
                  <c:v>42916.415277777778</c:v>
                </c:pt>
                <c:pt idx="4231">
                  <c:v>42916.415972222225</c:v>
                </c:pt>
                <c:pt idx="4232">
                  <c:v>42916.416666666664</c:v>
                </c:pt>
                <c:pt idx="4233">
                  <c:v>42916.417361111111</c:v>
                </c:pt>
                <c:pt idx="4234">
                  <c:v>42916.418055555558</c:v>
                </c:pt>
                <c:pt idx="4235">
                  <c:v>42916.418749999997</c:v>
                </c:pt>
                <c:pt idx="4236">
                  <c:v>42916.419444444444</c:v>
                </c:pt>
                <c:pt idx="4237">
                  <c:v>42916.420138888891</c:v>
                </c:pt>
                <c:pt idx="4238">
                  <c:v>42916.42083333333</c:v>
                </c:pt>
                <c:pt idx="4239">
                  <c:v>42916.421527777777</c:v>
                </c:pt>
                <c:pt idx="4240">
                  <c:v>42916.422222222223</c:v>
                </c:pt>
                <c:pt idx="4241">
                  <c:v>42916.42291666667</c:v>
                </c:pt>
                <c:pt idx="4242">
                  <c:v>42916.423611111109</c:v>
                </c:pt>
                <c:pt idx="4243">
                  <c:v>42916.424305555556</c:v>
                </c:pt>
                <c:pt idx="4244">
                  <c:v>42916.425000000003</c:v>
                </c:pt>
                <c:pt idx="4245">
                  <c:v>42916.425694444442</c:v>
                </c:pt>
                <c:pt idx="4246">
                  <c:v>42916.426388888889</c:v>
                </c:pt>
                <c:pt idx="4247">
                  <c:v>42916.427083333336</c:v>
                </c:pt>
                <c:pt idx="4248">
                  <c:v>42916.427777777775</c:v>
                </c:pt>
                <c:pt idx="4249">
                  <c:v>42916.428472222222</c:v>
                </c:pt>
                <c:pt idx="4250">
                  <c:v>42916.429166666669</c:v>
                </c:pt>
                <c:pt idx="4251">
                  <c:v>42916.429861111108</c:v>
                </c:pt>
                <c:pt idx="4252">
                  <c:v>42916.430555555555</c:v>
                </c:pt>
                <c:pt idx="4253">
                  <c:v>42916.431250000001</c:v>
                </c:pt>
                <c:pt idx="4254">
                  <c:v>42916.431944444441</c:v>
                </c:pt>
                <c:pt idx="4255">
                  <c:v>42916.432638888888</c:v>
                </c:pt>
                <c:pt idx="4256">
                  <c:v>42916.433333333334</c:v>
                </c:pt>
                <c:pt idx="4257">
                  <c:v>42916.434027777781</c:v>
                </c:pt>
                <c:pt idx="4258">
                  <c:v>42916.43472222222</c:v>
                </c:pt>
                <c:pt idx="4259">
                  <c:v>42916.435416666667</c:v>
                </c:pt>
                <c:pt idx="4260">
                  <c:v>42916.436111111114</c:v>
                </c:pt>
                <c:pt idx="4261">
                  <c:v>42916.436805555553</c:v>
                </c:pt>
                <c:pt idx="4262">
                  <c:v>42916.4375</c:v>
                </c:pt>
                <c:pt idx="4263">
                  <c:v>42916.438194444447</c:v>
                </c:pt>
                <c:pt idx="4264">
                  <c:v>42916.438888888886</c:v>
                </c:pt>
                <c:pt idx="4265">
                  <c:v>42916.439583333333</c:v>
                </c:pt>
                <c:pt idx="4266">
                  <c:v>42916.44027777778</c:v>
                </c:pt>
                <c:pt idx="4267">
                  <c:v>42916.440972222219</c:v>
                </c:pt>
                <c:pt idx="4268">
                  <c:v>42916.441666666666</c:v>
                </c:pt>
                <c:pt idx="4269">
                  <c:v>42916.442361111112</c:v>
                </c:pt>
                <c:pt idx="4270">
                  <c:v>42916.443055555559</c:v>
                </c:pt>
                <c:pt idx="4271">
                  <c:v>42916.443749999999</c:v>
                </c:pt>
                <c:pt idx="4272">
                  <c:v>42916.444444444445</c:v>
                </c:pt>
                <c:pt idx="4273">
                  <c:v>42916.445138888892</c:v>
                </c:pt>
                <c:pt idx="4274">
                  <c:v>42916.445833333331</c:v>
                </c:pt>
                <c:pt idx="4275">
                  <c:v>42916.446527777778</c:v>
                </c:pt>
                <c:pt idx="4276">
                  <c:v>42916.447222222225</c:v>
                </c:pt>
                <c:pt idx="4277">
                  <c:v>42916.447916666664</c:v>
                </c:pt>
                <c:pt idx="4278">
                  <c:v>42916.448611111111</c:v>
                </c:pt>
                <c:pt idx="4279">
                  <c:v>42916.449305555558</c:v>
                </c:pt>
                <c:pt idx="4280">
                  <c:v>42916.45</c:v>
                </c:pt>
                <c:pt idx="4281">
                  <c:v>42916.450694444444</c:v>
                </c:pt>
                <c:pt idx="4282">
                  <c:v>42916.451388888891</c:v>
                </c:pt>
                <c:pt idx="4283">
                  <c:v>42916.45208333333</c:v>
                </c:pt>
                <c:pt idx="4284">
                  <c:v>42916.452777777777</c:v>
                </c:pt>
                <c:pt idx="4285">
                  <c:v>42916.453472222223</c:v>
                </c:pt>
                <c:pt idx="4286">
                  <c:v>42916.45416666667</c:v>
                </c:pt>
                <c:pt idx="4287">
                  <c:v>42916.454861111109</c:v>
                </c:pt>
                <c:pt idx="4288">
                  <c:v>42916.455555555556</c:v>
                </c:pt>
                <c:pt idx="4289">
                  <c:v>42916.456250000003</c:v>
                </c:pt>
                <c:pt idx="4290">
                  <c:v>42916.456944444442</c:v>
                </c:pt>
                <c:pt idx="4291">
                  <c:v>42916.457638888889</c:v>
                </c:pt>
                <c:pt idx="4292">
                  <c:v>42916.458333333336</c:v>
                </c:pt>
                <c:pt idx="4293">
                  <c:v>42916.459027777775</c:v>
                </c:pt>
                <c:pt idx="4294">
                  <c:v>42916.459722222222</c:v>
                </c:pt>
                <c:pt idx="4295">
                  <c:v>42916.460416666669</c:v>
                </c:pt>
                <c:pt idx="4296">
                  <c:v>42916.461111111108</c:v>
                </c:pt>
                <c:pt idx="4297">
                  <c:v>42916.461805555555</c:v>
                </c:pt>
                <c:pt idx="4298">
                  <c:v>42916.462500000001</c:v>
                </c:pt>
                <c:pt idx="4299">
                  <c:v>42916.463194444441</c:v>
                </c:pt>
                <c:pt idx="4300">
                  <c:v>42916.463888888888</c:v>
                </c:pt>
                <c:pt idx="4301">
                  <c:v>42916.464583333334</c:v>
                </c:pt>
                <c:pt idx="4302">
                  <c:v>42916.465277777781</c:v>
                </c:pt>
                <c:pt idx="4303">
                  <c:v>42916.46597222222</c:v>
                </c:pt>
                <c:pt idx="4304">
                  <c:v>42916.466666666667</c:v>
                </c:pt>
                <c:pt idx="4305">
                  <c:v>42916.467361111114</c:v>
                </c:pt>
                <c:pt idx="4306">
                  <c:v>42916.468055555553</c:v>
                </c:pt>
                <c:pt idx="4307">
                  <c:v>42916.46875</c:v>
                </c:pt>
                <c:pt idx="4308">
                  <c:v>42916.469444444447</c:v>
                </c:pt>
                <c:pt idx="4309">
                  <c:v>42916.470138888886</c:v>
                </c:pt>
                <c:pt idx="4310">
                  <c:v>42916.470833333333</c:v>
                </c:pt>
                <c:pt idx="4311">
                  <c:v>42916.47152777778</c:v>
                </c:pt>
                <c:pt idx="4312">
                  <c:v>42916.472222222219</c:v>
                </c:pt>
                <c:pt idx="4313">
                  <c:v>42916.472916666666</c:v>
                </c:pt>
                <c:pt idx="4314">
                  <c:v>42916.473611111112</c:v>
                </c:pt>
                <c:pt idx="4315">
                  <c:v>42916.474305555559</c:v>
                </c:pt>
                <c:pt idx="4316">
                  <c:v>42916.474999999999</c:v>
                </c:pt>
                <c:pt idx="4317">
                  <c:v>42916.475694444445</c:v>
                </c:pt>
                <c:pt idx="4318">
                  <c:v>42916.476388888892</c:v>
                </c:pt>
                <c:pt idx="4319">
                  <c:v>42916.477083333331</c:v>
                </c:pt>
                <c:pt idx="4320">
                  <c:v>42916.477777777778</c:v>
                </c:pt>
                <c:pt idx="4321">
                  <c:v>42916.478472222225</c:v>
                </c:pt>
                <c:pt idx="4322">
                  <c:v>42916.479166666664</c:v>
                </c:pt>
                <c:pt idx="4323">
                  <c:v>42916.479861111111</c:v>
                </c:pt>
                <c:pt idx="4324">
                  <c:v>42916.480555555558</c:v>
                </c:pt>
                <c:pt idx="4325">
                  <c:v>42916.481249999997</c:v>
                </c:pt>
                <c:pt idx="4326">
                  <c:v>42916.481944444444</c:v>
                </c:pt>
                <c:pt idx="4327">
                  <c:v>42916.482638888891</c:v>
                </c:pt>
                <c:pt idx="4328">
                  <c:v>42916.48333333333</c:v>
                </c:pt>
                <c:pt idx="4329">
                  <c:v>42916.484027777777</c:v>
                </c:pt>
                <c:pt idx="4330">
                  <c:v>42916.484722222223</c:v>
                </c:pt>
                <c:pt idx="4331">
                  <c:v>42916.48541666667</c:v>
                </c:pt>
                <c:pt idx="4332">
                  <c:v>42916.486111111109</c:v>
                </c:pt>
                <c:pt idx="4333">
                  <c:v>42916.486805555556</c:v>
                </c:pt>
                <c:pt idx="4334">
                  <c:v>42916.487500000003</c:v>
                </c:pt>
                <c:pt idx="4335">
                  <c:v>42916.488194444442</c:v>
                </c:pt>
                <c:pt idx="4336">
                  <c:v>42916.488888888889</c:v>
                </c:pt>
                <c:pt idx="4337">
                  <c:v>42916.489583333336</c:v>
                </c:pt>
                <c:pt idx="4338">
                  <c:v>42916.490277777775</c:v>
                </c:pt>
                <c:pt idx="4339">
                  <c:v>42916.490972222222</c:v>
                </c:pt>
                <c:pt idx="4340">
                  <c:v>42916.491666666669</c:v>
                </c:pt>
                <c:pt idx="4341">
                  <c:v>42916.492361111108</c:v>
                </c:pt>
                <c:pt idx="4342">
                  <c:v>42916.493055555555</c:v>
                </c:pt>
                <c:pt idx="4343">
                  <c:v>42916.493750000001</c:v>
                </c:pt>
                <c:pt idx="4344">
                  <c:v>42916.494444444441</c:v>
                </c:pt>
                <c:pt idx="4345">
                  <c:v>42916.495138888888</c:v>
                </c:pt>
                <c:pt idx="4346">
                  <c:v>42916.495833333334</c:v>
                </c:pt>
                <c:pt idx="4347">
                  <c:v>42916.496527777781</c:v>
                </c:pt>
                <c:pt idx="4348">
                  <c:v>42916.49722222222</c:v>
                </c:pt>
                <c:pt idx="4349">
                  <c:v>42916.497916666667</c:v>
                </c:pt>
                <c:pt idx="4350">
                  <c:v>42916.498611111114</c:v>
                </c:pt>
                <c:pt idx="4351">
                  <c:v>42916.499305555553</c:v>
                </c:pt>
                <c:pt idx="4352">
                  <c:v>42916.5</c:v>
                </c:pt>
                <c:pt idx="4353">
                  <c:v>42916.500694444447</c:v>
                </c:pt>
                <c:pt idx="4354">
                  <c:v>42916.501388888886</c:v>
                </c:pt>
                <c:pt idx="4355">
                  <c:v>42916.502083333333</c:v>
                </c:pt>
                <c:pt idx="4356">
                  <c:v>42916.50277777778</c:v>
                </c:pt>
                <c:pt idx="4357">
                  <c:v>42916.503472222219</c:v>
                </c:pt>
                <c:pt idx="4358">
                  <c:v>42916.504166666666</c:v>
                </c:pt>
                <c:pt idx="4359">
                  <c:v>42916.504861111112</c:v>
                </c:pt>
                <c:pt idx="4360">
                  <c:v>42916.505555555559</c:v>
                </c:pt>
                <c:pt idx="4361">
                  <c:v>42916.506249999999</c:v>
                </c:pt>
                <c:pt idx="4362">
                  <c:v>42916.506944444445</c:v>
                </c:pt>
                <c:pt idx="4363">
                  <c:v>42916.507638888892</c:v>
                </c:pt>
                <c:pt idx="4364">
                  <c:v>42916.508333333331</c:v>
                </c:pt>
                <c:pt idx="4365">
                  <c:v>42916.509027777778</c:v>
                </c:pt>
                <c:pt idx="4366">
                  <c:v>42916.509722222225</c:v>
                </c:pt>
                <c:pt idx="4367">
                  <c:v>42916.510416666664</c:v>
                </c:pt>
                <c:pt idx="4368">
                  <c:v>42916.511111111111</c:v>
                </c:pt>
                <c:pt idx="4369">
                  <c:v>42916.511805555558</c:v>
                </c:pt>
                <c:pt idx="4370">
                  <c:v>42916.512499999997</c:v>
                </c:pt>
                <c:pt idx="4371">
                  <c:v>42916.513194444444</c:v>
                </c:pt>
                <c:pt idx="4372">
                  <c:v>42916.513888888891</c:v>
                </c:pt>
                <c:pt idx="4373">
                  <c:v>42916.51458333333</c:v>
                </c:pt>
                <c:pt idx="4374">
                  <c:v>42916.515277777777</c:v>
                </c:pt>
                <c:pt idx="4375">
                  <c:v>42916.515972222223</c:v>
                </c:pt>
                <c:pt idx="4376">
                  <c:v>42916.51666666667</c:v>
                </c:pt>
                <c:pt idx="4377">
                  <c:v>42916.517361111109</c:v>
                </c:pt>
                <c:pt idx="4378">
                  <c:v>42916.518055555556</c:v>
                </c:pt>
                <c:pt idx="4379">
                  <c:v>42916.518750000003</c:v>
                </c:pt>
                <c:pt idx="4380">
                  <c:v>42916.519444444442</c:v>
                </c:pt>
                <c:pt idx="4381">
                  <c:v>42916.520138888889</c:v>
                </c:pt>
                <c:pt idx="4382">
                  <c:v>42916.520833333336</c:v>
                </c:pt>
                <c:pt idx="4383">
                  <c:v>42916.521527777775</c:v>
                </c:pt>
                <c:pt idx="4384">
                  <c:v>42916.522222222222</c:v>
                </c:pt>
                <c:pt idx="4385">
                  <c:v>42916.522916666669</c:v>
                </c:pt>
                <c:pt idx="4386">
                  <c:v>42916.523611111108</c:v>
                </c:pt>
                <c:pt idx="4387">
                  <c:v>42916.524305555555</c:v>
                </c:pt>
                <c:pt idx="4388">
                  <c:v>42916.525000000001</c:v>
                </c:pt>
                <c:pt idx="4389">
                  <c:v>42916.525694444441</c:v>
                </c:pt>
                <c:pt idx="4390">
                  <c:v>42916.526388888888</c:v>
                </c:pt>
                <c:pt idx="4391">
                  <c:v>42916.527083333334</c:v>
                </c:pt>
                <c:pt idx="4392">
                  <c:v>42916.527777777781</c:v>
                </c:pt>
                <c:pt idx="4393">
                  <c:v>42916.52847222222</c:v>
                </c:pt>
                <c:pt idx="4394">
                  <c:v>42916.529166666667</c:v>
                </c:pt>
                <c:pt idx="4395">
                  <c:v>42916.529861111114</c:v>
                </c:pt>
                <c:pt idx="4396">
                  <c:v>42916.530555555553</c:v>
                </c:pt>
                <c:pt idx="4397">
                  <c:v>42916.53125</c:v>
                </c:pt>
                <c:pt idx="4398">
                  <c:v>42916.531944444447</c:v>
                </c:pt>
                <c:pt idx="4399">
                  <c:v>42916.532638888886</c:v>
                </c:pt>
                <c:pt idx="4400">
                  <c:v>42916.533333333333</c:v>
                </c:pt>
                <c:pt idx="4401">
                  <c:v>42916.53402777778</c:v>
                </c:pt>
                <c:pt idx="4402">
                  <c:v>42916.534722222219</c:v>
                </c:pt>
                <c:pt idx="4403">
                  <c:v>42916.535416666666</c:v>
                </c:pt>
                <c:pt idx="4404">
                  <c:v>42916.536111111112</c:v>
                </c:pt>
                <c:pt idx="4405">
                  <c:v>42916.536805555559</c:v>
                </c:pt>
                <c:pt idx="4406">
                  <c:v>42916.537499999999</c:v>
                </c:pt>
                <c:pt idx="4407">
                  <c:v>42916.538194444445</c:v>
                </c:pt>
                <c:pt idx="4408">
                  <c:v>42916.538888888892</c:v>
                </c:pt>
                <c:pt idx="4409">
                  <c:v>42916.539583333331</c:v>
                </c:pt>
                <c:pt idx="4410">
                  <c:v>42916.540277777778</c:v>
                </c:pt>
                <c:pt idx="4411">
                  <c:v>42916.540972222225</c:v>
                </c:pt>
                <c:pt idx="4412">
                  <c:v>42916.541666666664</c:v>
                </c:pt>
                <c:pt idx="4413">
                  <c:v>42916.542361111111</c:v>
                </c:pt>
                <c:pt idx="4414">
                  <c:v>42916.543055555558</c:v>
                </c:pt>
                <c:pt idx="4415">
                  <c:v>42916.543749999997</c:v>
                </c:pt>
                <c:pt idx="4416">
                  <c:v>42916.544444444444</c:v>
                </c:pt>
                <c:pt idx="4417">
                  <c:v>42916.545138888891</c:v>
                </c:pt>
                <c:pt idx="4418">
                  <c:v>42916.54583333333</c:v>
                </c:pt>
                <c:pt idx="4419">
                  <c:v>42916.546527777777</c:v>
                </c:pt>
                <c:pt idx="4420">
                  <c:v>42916.547222222223</c:v>
                </c:pt>
                <c:pt idx="4421">
                  <c:v>42916.54791666667</c:v>
                </c:pt>
                <c:pt idx="4422">
                  <c:v>42916.548611111109</c:v>
                </c:pt>
                <c:pt idx="4423">
                  <c:v>42916.549305555556</c:v>
                </c:pt>
                <c:pt idx="4424">
                  <c:v>42916.55</c:v>
                </c:pt>
                <c:pt idx="4425">
                  <c:v>42916.550694444442</c:v>
                </c:pt>
                <c:pt idx="4426">
                  <c:v>42916.551388888889</c:v>
                </c:pt>
                <c:pt idx="4427">
                  <c:v>42916.552083333336</c:v>
                </c:pt>
                <c:pt idx="4428">
                  <c:v>42916.552777777775</c:v>
                </c:pt>
                <c:pt idx="4429">
                  <c:v>42916.553472222222</c:v>
                </c:pt>
                <c:pt idx="4430">
                  <c:v>42916.554166666669</c:v>
                </c:pt>
                <c:pt idx="4431">
                  <c:v>42916.554861111108</c:v>
                </c:pt>
                <c:pt idx="4432">
                  <c:v>42916.555555555555</c:v>
                </c:pt>
                <c:pt idx="4433">
                  <c:v>42916.556250000001</c:v>
                </c:pt>
                <c:pt idx="4434">
                  <c:v>42916.556944444441</c:v>
                </c:pt>
                <c:pt idx="4435">
                  <c:v>42916.557638888888</c:v>
                </c:pt>
                <c:pt idx="4436">
                  <c:v>42916.558333333334</c:v>
                </c:pt>
                <c:pt idx="4437">
                  <c:v>42916.559027777781</c:v>
                </c:pt>
                <c:pt idx="4438">
                  <c:v>42916.55972222222</c:v>
                </c:pt>
                <c:pt idx="4439">
                  <c:v>42916.560416666667</c:v>
                </c:pt>
                <c:pt idx="4440">
                  <c:v>42916.561111111114</c:v>
                </c:pt>
                <c:pt idx="4441">
                  <c:v>42916.561805555553</c:v>
                </c:pt>
                <c:pt idx="4442">
                  <c:v>42916.5625</c:v>
                </c:pt>
                <c:pt idx="4443">
                  <c:v>42916.563194444447</c:v>
                </c:pt>
                <c:pt idx="4444">
                  <c:v>42916.563888888886</c:v>
                </c:pt>
                <c:pt idx="4445">
                  <c:v>42916.564583333333</c:v>
                </c:pt>
                <c:pt idx="4446">
                  <c:v>42916.56527777778</c:v>
                </c:pt>
                <c:pt idx="4447">
                  <c:v>42916.565972222219</c:v>
                </c:pt>
                <c:pt idx="4448">
                  <c:v>42916.566666666666</c:v>
                </c:pt>
                <c:pt idx="4449">
                  <c:v>42916.567361111112</c:v>
                </c:pt>
                <c:pt idx="4450">
                  <c:v>42916.568055555559</c:v>
                </c:pt>
                <c:pt idx="4451">
                  <c:v>42916.568749999999</c:v>
                </c:pt>
                <c:pt idx="4452">
                  <c:v>42916.569444444445</c:v>
                </c:pt>
                <c:pt idx="4453">
                  <c:v>42916.570138888892</c:v>
                </c:pt>
                <c:pt idx="4454">
                  <c:v>42916.570833333331</c:v>
                </c:pt>
                <c:pt idx="4455">
                  <c:v>42916.571527777778</c:v>
                </c:pt>
                <c:pt idx="4456">
                  <c:v>42916.572222222225</c:v>
                </c:pt>
                <c:pt idx="4457">
                  <c:v>42916.572916666664</c:v>
                </c:pt>
                <c:pt idx="4458">
                  <c:v>42916.573611111111</c:v>
                </c:pt>
                <c:pt idx="4459">
                  <c:v>42916.574305555558</c:v>
                </c:pt>
                <c:pt idx="4460">
                  <c:v>42916.574999999997</c:v>
                </c:pt>
                <c:pt idx="4461">
                  <c:v>42916.575694444444</c:v>
                </c:pt>
                <c:pt idx="4462">
                  <c:v>42916.576388888891</c:v>
                </c:pt>
                <c:pt idx="4463">
                  <c:v>42916.57708333333</c:v>
                </c:pt>
                <c:pt idx="4464">
                  <c:v>42916.577777777777</c:v>
                </c:pt>
                <c:pt idx="4465">
                  <c:v>42916.578472222223</c:v>
                </c:pt>
                <c:pt idx="4466">
                  <c:v>42916.57916666667</c:v>
                </c:pt>
                <c:pt idx="4467">
                  <c:v>42916.579861111109</c:v>
                </c:pt>
                <c:pt idx="4468">
                  <c:v>42916.580555555556</c:v>
                </c:pt>
                <c:pt idx="4469">
                  <c:v>42916.581250000003</c:v>
                </c:pt>
                <c:pt idx="4470">
                  <c:v>42916.581944444442</c:v>
                </c:pt>
                <c:pt idx="4471">
                  <c:v>42916.582638888889</c:v>
                </c:pt>
                <c:pt idx="4472">
                  <c:v>42916.583333333336</c:v>
                </c:pt>
                <c:pt idx="4473">
                  <c:v>42916.584027777775</c:v>
                </c:pt>
                <c:pt idx="4474">
                  <c:v>42916.584722222222</c:v>
                </c:pt>
                <c:pt idx="4475">
                  <c:v>42916.585416666669</c:v>
                </c:pt>
                <c:pt idx="4476">
                  <c:v>42916.586111111108</c:v>
                </c:pt>
                <c:pt idx="4477">
                  <c:v>42916.586805555555</c:v>
                </c:pt>
                <c:pt idx="4478">
                  <c:v>42916.587500000001</c:v>
                </c:pt>
                <c:pt idx="4479">
                  <c:v>42916.588194444441</c:v>
                </c:pt>
                <c:pt idx="4480">
                  <c:v>42916.588888888888</c:v>
                </c:pt>
                <c:pt idx="4481">
                  <c:v>42916.589583333334</c:v>
                </c:pt>
                <c:pt idx="4482">
                  <c:v>42916.590277777781</c:v>
                </c:pt>
                <c:pt idx="4483">
                  <c:v>42916.59097222222</c:v>
                </c:pt>
                <c:pt idx="4484">
                  <c:v>42916.591666666667</c:v>
                </c:pt>
                <c:pt idx="4485">
                  <c:v>42916.592361111114</c:v>
                </c:pt>
                <c:pt idx="4486">
                  <c:v>42916.593055555553</c:v>
                </c:pt>
                <c:pt idx="4487">
                  <c:v>42916.59375</c:v>
                </c:pt>
                <c:pt idx="4488">
                  <c:v>42916.594444444447</c:v>
                </c:pt>
                <c:pt idx="4489">
                  <c:v>42916.595138888886</c:v>
                </c:pt>
                <c:pt idx="4490">
                  <c:v>42916.595833333333</c:v>
                </c:pt>
                <c:pt idx="4491">
                  <c:v>42916.59652777778</c:v>
                </c:pt>
                <c:pt idx="4492">
                  <c:v>42916.597222222219</c:v>
                </c:pt>
                <c:pt idx="4493">
                  <c:v>42916.597916666666</c:v>
                </c:pt>
                <c:pt idx="4494">
                  <c:v>42916.598611111112</c:v>
                </c:pt>
                <c:pt idx="4495">
                  <c:v>42916.599305555559</c:v>
                </c:pt>
                <c:pt idx="4496">
                  <c:v>42916.6</c:v>
                </c:pt>
                <c:pt idx="4497">
                  <c:v>42916.600694444445</c:v>
                </c:pt>
                <c:pt idx="4498">
                  <c:v>42916.601388888892</c:v>
                </c:pt>
                <c:pt idx="4499">
                  <c:v>42916.602083333331</c:v>
                </c:pt>
                <c:pt idx="4500">
                  <c:v>42916.602777777778</c:v>
                </c:pt>
                <c:pt idx="4501">
                  <c:v>42916.603472222225</c:v>
                </c:pt>
                <c:pt idx="4502">
                  <c:v>42916.604166666664</c:v>
                </c:pt>
                <c:pt idx="4503">
                  <c:v>42916.604861111111</c:v>
                </c:pt>
                <c:pt idx="4504">
                  <c:v>42916.605555555558</c:v>
                </c:pt>
                <c:pt idx="4505">
                  <c:v>42916.606249999997</c:v>
                </c:pt>
                <c:pt idx="4506">
                  <c:v>42916.606944444444</c:v>
                </c:pt>
                <c:pt idx="4507">
                  <c:v>42916.607638888891</c:v>
                </c:pt>
                <c:pt idx="4508">
                  <c:v>42916.60833333333</c:v>
                </c:pt>
                <c:pt idx="4509">
                  <c:v>42916.609027777777</c:v>
                </c:pt>
                <c:pt idx="4510">
                  <c:v>42916.609722222223</c:v>
                </c:pt>
                <c:pt idx="4511">
                  <c:v>42916.61041666667</c:v>
                </c:pt>
                <c:pt idx="4512">
                  <c:v>42916.611111111109</c:v>
                </c:pt>
                <c:pt idx="4513">
                  <c:v>42916.611805555556</c:v>
                </c:pt>
                <c:pt idx="4514">
                  <c:v>42916.612500000003</c:v>
                </c:pt>
                <c:pt idx="4515">
                  <c:v>42916.613194444442</c:v>
                </c:pt>
                <c:pt idx="4516">
                  <c:v>42916.613888888889</c:v>
                </c:pt>
                <c:pt idx="4517">
                  <c:v>42916.614583333336</c:v>
                </c:pt>
                <c:pt idx="4518">
                  <c:v>42916.615277777775</c:v>
                </c:pt>
                <c:pt idx="4519">
                  <c:v>42916.615972222222</c:v>
                </c:pt>
                <c:pt idx="4520">
                  <c:v>42916.616666666669</c:v>
                </c:pt>
                <c:pt idx="4521">
                  <c:v>42916.617361111108</c:v>
                </c:pt>
                <c:pt idx="4522">
                  <c:v>42916.618055555555</c:v>
                </c:pt>
                <c:pt idx="4523">
                  <c:v>42916.618750000001</c:v>
                </c:pt>
                <c:pt idx="4524">
                  <c:v>42916.619444444441</c:v>
                </c:pt>
                <c:pt idx="4525">
                  <c:v>42916.620138888888</c:v>
                </c:pt>
                <c:pt idx="4526">
                  <c:v>42916.620833333334</c:v>
                </c:pt>
                <c:pt idx="4527">
                  <c:v>42916.621527777781</c:v>
                </c:pt>
                <c:pt idx="4528">
                  <c:v>42916.62222222222</c:v>
                </c:pt>
                <c:pt idx="4529">
                  <c:v>42916.622916666667</c:v>
                </c:pt>
                <c:pt idx="4530">
                  <c:v>42916.623611111114</c:v>
                </c:pt>
                <c:pt idx="4531">
                  <c:v>42916.624305555553</c:v>
                </c:pt>
                <c:pt idx="4532">
                  <c:v>42916.625</c:v>
                </c:pt>
                <c:pt idx="4533">
                  <c:v>42916.625694444447</c:v>
                </c:pt>
                <c:pt idx="4534">
                  <c:v>42916.626388888886</c:v>
                </c:pt>
                <c:pt idx="4535">
                  <c:v>42916.627083333333</c:v>
                </c:pt>
                <c:pt idx="4536">
                  <c:v>42916.62777777778</c:v>
                </c:pt>
                <c:pt idx="4537">
                  <c:v>42916.628472222219</c:v>
                </c:pt>
                <c:pt idx="4538">
                  <c:v>42916.629166666666</c:v>
                </c:pt>
                <c:pt idx="4539">
                  <c:v>42916.629861111112</c:v>
                </c:pt>
                <c:pt idx="4540">
                  <c:v>42916.630555555559</c:v>
                </c:pt>
                <c:pt idx="4541">
                  <c:v>42916.631249999999</c:v>
                </c:pt>
                <c:pt idx="4542">
                  <c:v>42916.631944444445</c:v>
                </c:pt>
                <c:pt idx="4543">
                  <c:v>42916.632638888892</c:v>
                </c:pt>
                <c:pt idx="4544">
                  <c:v>42916.633333333331</c:v>
                </c:pt>
                <c:pt idx="4545">
                  <c:v>42916.634027777778</c:v>
                </c:pt>
                <c:pt idx="4546">
                  <c:v>42916.634722222225</c:v>
                </c:pt>
                <c:pt idx="4547">
                  <c:v>42916.635416666664</c:v>
                </c:pt>
                <c:pt idx="4548">
                  <c:v>42916.636111111111</c:v>
                </c:pt>
                <c:pt idx="4549">
                  <c:v>42916.636805555558</c:v>
                </c:pt>
                <c:pt idx="4550">
                  <c:v>42916.637499999997</c:v>
                </c:pt>
                <c:pt idx="4551">
                  <c:v>42916.638194444444</c:v>
                </c:pt>
                <c:pt idx="4552">
                  <c:v>42916.638888888891</c:v>
                </c:pt>
                <c:pt idx="4553">
                  <c:v>42916.63958333333</c:v>
                </c:pt>
                <c:pt idx="4554">
                  <c:v>42916.640277777777</c:v>
                </c:pt>
                <c:pt idx="4555">
                  <c:v>42916.640972222223</c:v>
                </c:pt>
                <c:pt idx="4556">
                  <c:v>42916.64166666667</c:v>
                </c:pt>
                <c:pt idx="4557">
                  <c:v>42916.642361111109</c:v>
                </c:pt>
                <c:pt idx="4558">
                  <c:v>42916.643055555556</c:v>
                </c:pt>
                <c:pt idx="4559">
                  <c:v>42916.643750000003</c:v>
                </c:pt>
                <c:pt idx="4560">
                  <c:v>42916.644444444442</c:v>
                </c:pt>
                <c:pt idx="4561">
                  <c:v>42916.645138888889</c:v>
                </c:pt>
                <c:pt idx="4562">
                  <c:v>42916.645833333336</c:v>
                </c:pt>
                <c:pt idx="4563">
                  <c:v>42916.646527777775</c:v>
                </c:pt>
                <c:pt idx="4564">
                  <c:v>42916.647222222222</c:v>
                </c:pt>
                <c:pt idx="4565">
                  <c:v>42916.647916666669</c:v>
                </c:pt>
                <c:pt idx="4566">
                  <c:v>42916.648611111108</c:v>
                </c:pt>
                <c:pt idx="4567">
                  <c:v>42916.649305555555</c:v>
                </c:pt>
                <c:pt idx="4568">
                  <c:v>42916.65</c:v>
                </c:pt>
                <c:pt idx="4569">
                  <c:v>42916.650694444441</c:v>
                </c:pt>
                <c:pt idx="4570">
                  <c:v>42916.651388888888</c:v>
                </c:pt>
                <c:pt idx="4571">
                  <c:v>42916.652083333334</c:v>
                </c:pt>
                <c:pt idx="4572">
                  <c:v>42916.652777777781</c:v>
                </c:pt>
                <c:pt idx="4573">
                  <c:v>42916.65347222222</c:v>
                </c:pt>
                <c:pt idx="4574">
                  <c:v>42916.654166666667</c:v>
                </c:pt>
                <c:pt idx="4575">
                  <c:v>42916.654861111114</c:v>
                </c:pt>
                <c:pt idx="4576">
                  <c:v>42916.655555555553</c:v>
                </c:pt>
                <c:pt idx="4577">
                  <c:v>42916.65625</c:v>
                </c:pt>
                <c:pt idx="4578">
                  <c:v>42916.656944444447</c:v>
                </c:pt>
                <c:pt idx="4579">
                  <c:v>42916.657638888886</c:v>
                </c:pt>
                <c:pt idx="4580">
                  <c:v>42916.658333333333</c:v>
                </c:pt>
                <c:pt idx="4581">
                  <c:v>42916.65902777778</c:v>
                </c:pt>
                <c:pt idx="4582">
                  <c:v>42916.659722222219</c:v>
                </c:pt>
                <c:pt idx="4583">
                  <c:v>42916.660416666666</c:v>
                </c:pt>
                <c:pt idx="4584">
                  <c:v>42916.661111111112</c:v>
                </c:pt>
                <c:pt idx="4585">
                  <c:v>42916.661805555559</c:v>
                </c:pt>
                <c:pt idx="4586">
                  <c:v>42916.662499999999</c:v>
                </c:pt>
                <c:pt idx="4587">
                  <c:v>42916.663194444445</c:v>
                </c:pt>
                <c:pt idx="4588">
                  <c:v>42916.663888888892</c:v>
                </c:pt>
                <c:pt idx="4589">
                  <c:v>42916.664583333331</c:v>
                </c:pt>
                <c:pt idx="4590">
                  <c:v>42916.665277777778</c:v>
                </c:pt>
                <c:pt idx="4591">
                  <c:v>42916.665972222225</c:v>
                </c:pt>
                <c:pt idx="4592">
                  <c:v>42916.666666666664</c:v>
                </c:pt>
                <c:pt idx="4593">
                  <c:v>42916.667361111111</c:v>
                </c:pt>
                <c:pt idx="4594">
                  <c:v>42916.668055555558</c:v>
                </c:pt>
                <c:pt idx="4595">
                  <c:v>42916.668749999997</c:v>
                </c:pt>
                <c:pt idx="4596">
                  <c:v>42916.669444444444</c:v>
                </c:pt>
                <c:pt idx="4597">
                  <c:v>42916.670138888891</c:v>
                </c:pt>
                <c:pt idx="4598">
                  <c:v>42916.67083333333</c:v>
                </c:pt>
                <c:pt idx="4599">
                  <c:v>42916.671527777777</c:v>
                </c:pt>
                <c:pt idx="4600">
                  <c:v>42916.672222222223</c:v>
                </c:pt>
                <c:pt idx="4601">
                  <c:v>42916.67291666667</c:v>
                </c:pt>
                <c:pt idx="4602">
                  <c:v>42916.673611111109</c:v>
                </c:pt>
                <c:pt idx="4603">
                  <c:v>42916.674305555556</c:v>
                </c:pt>
                <c:pt idx="4604">
                  <c:v>42916.675000000003</c:v>
                </c:pt>
                <c:pt idx="4605">
                  <c:v>42916.675694444442</c:v>
                </c:pt>
                <c:pt idx="4606">
                  <c:v>42916.676388888889</c:v>
                </c:pt>
                <c:pt idx="4607">
                  <c:v>42916.677083333336</c:v>
                </c:pt>
                <c:pt idx="4608">
                  <c:v>42916.677777777775</c:v>
                </c:pt>
                <c:pt idx="4609">
                  <c:v>42916.678472222222</c:v>
                </c:pt>
                <c:pt idx="4610">
                  <c:v>42916.679166666669</c:v>
                </c:pt>
                <c:pt idx="4611">
                  <c:v>42916.679861111108</c:v>
                </c:pt>
                <c:pt idx="4612">
                  <c:v>42916.680555555555</c:v>
                </c:pt>
                <c:pt idx="4613">
                  <c:v>42916.681250000001</c:v>
                </c:pt>
                <c:pt idx="4614">
                  <c:v>42916.681944444441</c:v>
                </c:pt>
                <c:pt idx="4615">
                  <c:v>42916.682638888888</c:v>
                </c:pt>
                <c:pt idx="4616">
                  <c:v>42916.683333333334</c:v>
                </c:pt>
                <c:pt idx="4617">
                  <c:v>42916.684027777781</c:v>
                </c:pt>
                <c:pt idx="4618">
                  <c:v>42916.68472222222</c:v>
                </c:pt>
                <c:pt idx="4619">
                  <c:v>42916.685416666667</c:v>
                </c:pt>
                <c:pt idx="4620">
                  <c:v>42916.686111111114</c:v>
                </c:pt>
                <c:pt idx="4621">
                  <c:v>42916.686805555553</c:v>
                </c:pt>
                <c:pt idx="4622">
                  <c:v>42916.6875</c:v>
                </c:pt>
                <c:pt idx="4623">
                  <c:v>42916.688194444447</c:v>
                </c:pt>
                <c:pt idx="4624">
                  <c:v>42916.688888888886</c:v>
                </c:pt>
                <c:pt idx="4625">
                  <c:v>42916.689583333333</c:v>
                </c:pt>
                <c:pt idx="4626">
                  <c:v>42916.69027777778</c:v>
                </c:pt>
                <c:pt idx="4627">
                  <c:v>42916.690972222219</c:v>
                </c:pt>
                <c:pt idx="4628">
                  <c:v>42916.691666666666</c:v>
                </c:pt>
                <c:pt idx="4629">
                  <c:v>42916.692361111112</c:v>
                </c:pt>
                <c:pt idx="4630">
                  <c:v>42916.693055555559</c:v>
                </c:pt>
                <c:pt idx="4631">
                  <c:v>42916.693749999999</c:v>
                </c:pt>
                <c:pt idx="4632">
                  <c:v>42916.694444444445</c:v>
                </c:pt>
                <c:pt idx="4633">
                  <c:v>42916.695138888892</c:v>
                </c:pt>
                <c:pt idx="4634">
                  <c:v>42916.695833333331</c:v>
                </c:pt>
                <c:pt idx="4635">
                  <c:v>42916.696527777778</c:v>
                </c:pt>
                <c:pt idx="4636">
                  <c:v>42916.697222222225</c:v>
                </c:pt>
                <c:pt idx="4637">
                  <c:v>42916.697916666664</c:v>
                </c:pt>
                <c:pt idx="4638">
                  <c:v>42916.698611111111</c:v>
                </c:pt>
                <c:pt idx="4639">
                  <c:v>42916.699305555558</c:v>
                </c:pt>
                <c:pt idx="4640">
                  <c:v>42916.7</c:v>
                </c:pt>
                <c:pt idx="4641">
                  <c:v>42916.700694444444</c:v>
                </c:pt>
                <c:pt idx="4642">
                  <c:v>42916.701388888891</c:v>
                </c:pt>
                <c:pt idx="4643">
                  <c:v>42916.70208333333</c:v>
                </c:pt>
                <c:pt idx="4644">
                  <c:v>42916.702777777777</c:v>
                </c:pt>
                <c:pt idx="4645">
                  <c:v>42916.703472222223</c:v>
                </c:pt>
                <c:pt idx="4646">
                  <c:v>42916.70416666667</c:v>
                </c:pt>
                <c:pt idx="4647">
                  <c:v>42916.704861111109</c:v>
                </c:pt>
                <c:pt idx="4648">
                  <c:v>42916.705555555556</c:v>
                </c:pt>
                <c:pt idx="4649">
                  <c:v>42916.706250000003</c:v>
                </c:pt>
                <c:pt idx="4650">
                  <c:v>42916.706944444442</c:v>
                </c:pt>
                <c:pt idx="4651">
                  <c:v>42916.707638888889</c:v>
                </c:pt>
                <c:pt idx="4652">
                  <c:v>42916.708333333336</c:v>
                </c:pt>
                <c:pt idx="4653">
                  <c:v>42916.709027777775</c:v>
                </c:pt>
                <c:pt idx="4654">
                  <c:v>42916.709722222222</c:v>
                </c:pt>
                <c:pt idx="4655">
                  <c:v>42916.710416666669</c:v>
                </c:pt>
                <c:pt idx="4656">
                  <c:v>42916.711111111108</c:v>
                </c:pt>
                <c:pt idx="4657">
                  <c:v>42916.711805555555</c:v>
                </c:pt>
                <c:pt idx="4658">
                  <c:v>42916.712500000001</c:v>
                </c:pt>
                <c:pt idx="4659">
                  <c:v>42916.713194444441</c:v>
                </c:pt>
                <c:pt idx="4660">
                  <c:v>42916.713888888888</c:v>
                </c:pt>
                <c:pt idx="4661">
                  <c:v>42916.714583333334</c:v>
                </c:pt>
                <c:pt idx="4662">
                  <c:v>42916.715277777781</c:v>
                </c:pt>
                <c:pt idx="4663">
                  <c:v>42916.71597222222</c:v>
                </c:pt>
                <c:pt idx="4664">
                  <c:v>42916.716666666667</c:v>
                </c:pt>
                <c:pt idx="4665">
                  <c:v>42916.717361111114</c:v>
                </c:pt>
                <c:pt idx="4666">
                  <c:v>42916.718055555553</c:v>
                </c:pt>
                <c:pt idx="4667">
                  <c:v>42916.71875</c:v>
                </c:pt>
                <c:pt idx="4668">
                  <c:v>42916.719444444447</c:v>
                </c:pt>
                <c:pt idx="4669">
                  <c:v>42916.720138888886</c:v>
                </c:pt>
                <c:pt idx="4670">
                  <c:v>42916.720833333333</c:v>
                </c:pt>
                <c:pt idx="4671">
                  <c:v>42916.72152777778</c:v>
                </c:pt>
                <c:pt idx="4672">
                  <c:v>42916.722222222219</c:v>
                </c:pt>
                <c:pt idx="4673">
                  <c:v>42916.722916666666</c:v>
                </c:pt>
                <c:pt idx="4674">
                  <c:v>42916.723611111112</c:v>
                </c:pt>
                <c:pt idx="4675">
                  <c:v>42916.724305555559</c:v>
                </c:pt>
                <c:pt idx="4676">
                  <c:v>42916.724999999999</c:v>
                </c:pt>
                <c:pt idx="4677">
                  <c:v>42916.725694444445</c:v>
                </c:pt>
                <c:pt idx="4678">
                  <c:v>42916.726388888892</c:v>
                </c:pt>
                <c:pt idx="4679">
                  <c:v>42916.727083333331</c:v>
                </c:pt>
                <c:pt idx="4680">
                  <c:v>42916.727777777778</c:v>
                </c:pt>
                <c:pt idx="4681">
                  <c:v>42916.728472222225</c:v>
                </c:pt>
                <c:pt idx="4682">
                  <c:v>42916.729166666664</c:v>
                </c:pt>
                <c:pt idx="4683">
                  <c:v>42916.729861111111</c:v>
                </c:pt>
                <c:pt idx="4684">
                  <c:v>42916.730555555558</c:v>
                </c:pt>
                <c:pt idx="4685">
                  <c:v>42916.731249999997</c:v>
                </c:pt>
                <c:pt idx="4686">
                  <c:v>42916.731944444444</c:v>
                </c:pt>
                <c:pt idx="4687">
                  <c:v>42916.732638888891</c:v>
                </c:pt>
                <c:pt idx="4688">
                  <c:v>42916.73333333333</c:v>
                </c:pt>
                <c:pt idx="4689">
                  <c:v>42916.734027777777</c:v>
                </c:pt>
                <c:pt idx="4690">
                  <c:v>42916.734722222223</c:v>
                </c:pt>
                <c:pt idx="4691">
                  <c:v>42916.73541666667</c:v>
                </c:pt>
                <c:pt idx="4692">
                  <c:v>42916.736111111109</c:v>
                </c:pt>
                <c:pt idx="4693">
                  <c:v>42916.736805555556</c:v>
                </c:pt>
                <c:pt idx="4694">
                  <c:v>42916.737500000003</c:v>
                </c:pt>
                <c:pt idx="4695">
                  <c:v>42916.738194444442</c:v>
                </c:pt>
                <c:pt idx="4696">
                  <c:v>42916.738888888889</c:v>
                </c:pt>
                <c:pt idx="4697">
                  <c:v>42916.739583333336</c:v>
                </c:pt>
                <c:pt idx="4698">
                  <c:v>42916.740277777775</c:v>
                </c:pt>
                <c:pt idx="4699">
                  <c:v>42916.740972222222</c:v>
                </c:pt>
                <c:pt idx="4700">
                  <c:v>42916.741666666669</c:v>
                </c:pt>
                <c:pt idx="4701">
                  <c:v>42916.742361111108</c:v>
                </c:pt>
                <c:pt idx="4702">
                  <c:v>42916.743055555555</c:v>
                </c:pt>
                <c:pt idx="4703">
                  <c:v>42916.743750000001</c:v>
                </c:pt>
                <c:pt idx="4704">
                  <c:v>42916.744444444441</c:v>
                </c:pt>
                <c:pt idx="4705">
                  <c:v>42916.745138888888</c:v>
                </c:pt>
                <c:pt idx="4706">
                  <c:v>42916.745833333334</c:v>
                </c:pt>
                <c:pt idx="4707">
                  <c:v>42916.746527777781</c:v>
                </c:pt>
                <c:pt idx="4708">
                  <c:v>42916.74722222222</c:v>
                </c:pt>
                <c:pt idx="4709">
                  <c:v>42916.747916666667</c:v>
                </c:pt>
                <c:pt idx="4710">
                  <c:v>42916.748611111114</c:v>
                </c:pt>
                <c:pt idx="4711">
                  <c:v>42916.749305555553</c:v>
                </c:pt>
                <c:pt idx="4712">
                  <c:v>42916.75</c:v>
                </c:pt>
                <c:pt idx="4713">
                  <c:v>42916.750694444447</c:v>
                </c:pt>
                <c:pt idx="4714">
                  <c:v>42916.751388888886</c:v>
                </c:pt>
                <c:pt idx="4715">
                  <c:v>42916.752083333333</c:v>
                </c:pt>
                <c:pt idx="4716">
                  <c:v>42916.75277777778</c:v>
                </c:pt>
                <c:pt idx="4717">
                  <c:v>42916.753472222219</c:v>
                </c:pt>
                <c:pt idx="4718">
                  <c:v>42916.754166666666</c:v>
                </c:pt>
                <c:pt idx="4719">
                  <c:v>42916.754861111112</c:v>
                </c:pt>
                <c:pt idx="4720">
                  <c:v>42916.755555555559</c:v>
                </c:pt>
                <c:pt idx="4721">
                  <c:v>42916.756249999999</c:v>
                </c:pt>
                <c:pt idx="4722">
                  <c:v>42916.756944444445</c:v>
                </c:pt>
                <c:pt idx="4723">
                  <c:v>42916.757638888892</c:v>
                </c:pt>
                <c:pt idx="4724">
                  <c:v>42916.758333333331</c:v>
                </c:pt>
                <c:pt idx="4725">
                  <c:v>42916.759027777778</c:v>
                </c:pt>
                <c:pt idx="4726">
                  <c:v>42916.759722222225</c:v>
                </c:pt>
                <c:pt idx="4727">
                  <c:v>42916.760416666664</c:v>
                </c:pt>
                <c:pt idx="4728">
                  <c:v>42916.761111111111</c:v>
                </c:pt>
                <c:pt idx="4729">
                  <c:v>42916.761805555558</c:v>
                </c:pt>
                <c:pt idx="4730">
                  <c:v>42916.762499999997</c:v>
                </c:pt>
                <c:pt idx="4731">
                  <c:v>42916.763194444444</c:v>
                </c:pt>
                <c:pt idx="4732">
                  <c:v>42916.763888888891</c:v>
                </c:pt>
                <c:pt idx="4733">
                  <c:v>42916.76458333333</c:v>
                </c:pt>
                <c:pt idx="4734">
                  <c:v>42916.765277777777</c:v>
                </c:pt>
                <c:pt idx="4735">
                  <c:v>42916.765972222223</c:v>
                </c:pt>
                <c:pt idx="4736">
                  <c:v>42916.76666666667</c:v>
                </c:pt>
                <c:pt idx="4737">
                  <c:v>42916.767361111109</c:v>
                </c:pt>
                <c:pt idx="4738">
                  <c:v>42916.768055555556</c:v>
                </c:pt>
                <c:pt idx="4739">
                  <c:v>42916.768750000003</c:v>
                </c:pt>
                <c:pt idx="4740">
                  <c:v>42916.769444444442</c:v>
                </c:pt>
                <c:pt idx="4741">
                  <c:v>42916.770138888889</c:v>
                </c:pt>
                <c:pt idx="4742">
                  <c:v>42916.770833333336</c:v>
                </c:pt>
                <c:pt idx="4743">
                  <c:v>42916.771527777775</c:v>
                </c:pt>
                <c:pt idx="4744">
                  <c:v>42916.772222222222</c:v>
                </c:pt>
                <c:pt idx="4745">
                  <c:v>42916.772916666669</c:v>
                </c:pt>
                <c:pt idx="4746">
                  <c:v>42916.773611111108</c:v>
                </c:pt>
                <c:pt idx="4747">
                  <c:v>42916.774305555555</c:v>
                </c:pt>
                <c:pt idx="4748">
                  <c:v>42916.775000000001</c:v>
                </c:pt>
                <c:pt idx="4749">
                  <c:v>42916.775694444441</c:v>
                </c:pt>
                <c:pt idx="4750">
                  <c:v>42916.776388888888</c:v>
                </c:pt>
                <c:pt idx="4751">
                  <c:v>42916.777083333334</c:v>
                </c:pt>
                <c:pt idx="4752">
                  <c:v>42916.777777777781</c:v>
                </c:pt>
                <c:pt idx="4753">
                  <c:v>42916.77847222222</c:v>
                </c:pt>
                <c:pt idx="4754">
                  <c:v>42916.779166666667</c:v>
                </c:pt>
                <c:pt idx="4755">
                  <c:v>42916.779861111114</c:v>
                </c:pt>
                <c:pt idx="4756">
                  <c:v>42916.780555555553</c:v>
                </c:pt>
                <c:pt idx="4757">
                  <c:v>42916.78125</c:v>
                </c:pt>
                <c:pt idx="4758">
                  <c:v>42916.781944444447</c:v>
                </c:pt>
                <c:pt idx="4759">
                  <c:v>42916.782638888886</c:v>
                </c:pt>
                <c:pt idx="4760">
                  <c:v>42916.783333333333</c:v>
                </c:pt>
                <c:pt idx="4761">
                  <c:v>42916.78402777778</c:v>
                </c:pt>
                <c:pt idx="4762">
                  <c:v>42916.784722222219</c:v>
                </c:pt>
                <c:pt idx="4763">
                  <c:v>42916.785416666666</c:v>
                </c:pt>
                <c:pt idx="4764">
                  <c:v>42916.786111111112</c:v>
                </c:pt>
                <c:pt idx="4765">
                  <c:v>42916.786805555559</c:v>
                </c:pt>
                <c:pt idx="4766">
                  <c:v>42916.787499999999</c:v>
                </c:pt>
                <c:pt idx="4767">
                  <c:v>42916.788194444445</c:v>
                </c:pt>
                <c:pt idx="4768">
                  <c:v>42916.788888888892</c:v>
                </c:pt>
                <c:pt idx="4769">
                  <c:v>42916.789583333331</c:v>
                </c:pt>
                <c:pt idx="4770">
                  <c:v>42916.790277777778</c:v>
                </c:pt>
                <c:pt idx="4771">
                  <c:v>42916.790972222225</c:v>
                </c:pt>
                <c:pt idx="4772">
                  <c:v>42916.791666666664</c:v>
                </c:pt>
                <c:pt idx="4773">
                  <c:v>42916.792361111111</c:v>
                </c:pt>
                <c:pt idx="4774">
                  <c:v>42916.793055555558</c:v>
                </c:pt>
                <c:pt idx="4775">
                  <c:v>42916.793749999997</c:v>
                </c:pt>
                <c:pt idx="4776">
                  <c:v>42916.794444444444</c:v>
                </c:pt>
                <c:pt idx="4777">
                  <c:v>42916.795138888891</c:v>
                </c:pt>
                <c:pt idx="4778">
                  <c:v>42916.79583333333</c:v>
                </c:pt>
                <c:pt idx="4779">
                  <c:v>42916.796527777777</c:v>
                </c:pt>
                <c:pt idx="4780">
                  <c:v>42916.797222222223</c:v>
                </c:pt>
                <c:pt idx="4781">
                  <c:v>42916.79791666667</c:v>
                </c:pt>
                <c:pt idx="4782">
                  <c:v>42916.798611111109</c:v>
                </c:pt>
                <c:pt idx="4783">
                  <c:v>42916.799305555556</c:v>
                </c:pt>
                <c:pt idx="4784">
                  <c:v>42916.800000000003</c:v>
                </c:pt>
                <c:pt idx="4785">
                  <c:v>42916.800694444442</c:v>
                </c:pt>
                <c:pt idx="4786">
                  <c:v>42916.801388888889</c:v>
                </c:pt>
                <c:pt idx="4787">
                  <c:v>42916.802083333336</c:v>
                </c:pt>
                <c:pt idx="4788">
                  <c:v>42916.802777777775</c:v>
                </c:pt>
                <c:pt idx="4789">
                  <c:v>42916.803472222222</c:v>
                </c:pt>
                <c:pt idx="4790">
                  <c:v>42916.804166666669</c:v>
                </c:pt>
                <c:pt idx="4791">
                  <c:v>42916.804861111108</c:v>
                </c:pt>
                <c:pt idx="4792">
                  <c:v>42916.805555555555</c:v>
                </c:pt>
                <c:pt idx="4793">
                  <c:v>42916.806250000001</c:v>
                </c:pt>
                <c:pt idx="4794">
                  <c:v>42916.806944444441</c:v>
                </c:pt>
                <c:pt idx="4795">
                  <c:v>42916.807638888888</c:v>
                </c:pt>
                <c:pt idx="4796">
                  <c:v>42916.808333333334</c:v>
                </c:pt>
                <c:pt idx="4797">
                  <c:v>42916.809027777781</c:v>
                </c:pt>
                <c:pt idx="4798">
                  <c:v>42916.80972222222</c:v>
                </c:pt>
                <c:pt idx="4799">
                  <c:v>42916.810416666667</c:v>
                </c:pt>
                <c:pt idx="4800">
                  <c:v>42916.811111111114</c:v>
                </c:pt>
                <c:pt idx="4801">
                  <c:v>42916.811805555553</c:v>
                </c:pt>
                <c:pt idx="4802">
                  <c:v>42916.8125</c:v>
                </c:pt>
                <c:pt idx="4803">
                  <c:v>42916.813194444447</c:v>
                </c:pt>
                <c:pt idx="4804">
                  <c:v>42916.813888888886</c:v>
                </c:pt>
                <c:pt idx="4805">
                  <c:v>42916.814583333333</c:v>
                </c:pt>
                <c:pt idx="4806">
                  <c:v>42916.81527777778</c:v>
                </c:pt>
                <c:pt idx="4807">
                  <c:v>42916.815972222219</c:v>
                </c:pt>
                <c:pt idx="4808">
                  <c:v>42916.816666666666</c:v>
                </c:pt>
                <c:pt idx="4809">
                  <c:v>42916.817361111112</c:v>
                </c:pt>
                <c:pt idx="4810">
                  <c:v>42916.818055555559</c:v>
                </c:pt>
                <c:pt idx="4811">
                  <c:v>42916.818749999999</c:v>
                </c:pt>
                <c:pt idx="4812">
                  <c:v>42916.819444444445</c:v>
                </c:pt>
                <c:pt idx="4813">
                  <c:v>42916.820138888892</c:v>
                </c:pt>
                <c:pt idx="4814">
                  <c:v>42916.820833333331</c:v>
                </c:pt>
                <c:pt idx="4815">
                  <c:v>42916.821527777778</c:v>
                </c:pt>
                <c:pt idx="4816">
                  <c:v>42916.822222222225</c:v>
                </c:pt>
                <c:pt idx="4817">
                  <c:v>42916.822916666664</c:v>
                </c:pt>
                <c:pt idx="4818">
                  <c:v>42916.823611111111</c:v>
                </c:pt>
                <c:pt idx="4819">
                  <c:v>42916.824305555558</c:v>
                </c:pt>
                <c:pt idx="4820">
                  <c:v>42916.824999999997</c:v>
                </c:pt>
                <c:pt idx="4821">
                  <c:v>42916.825694444444</c:v>
                </c:pt>
                <c:pt idx="4822">
                  <c:v>42916.826388888891</c:v>
                </c:pt>
                <c:pt idx="4823">
                  <c:v>42916.82708333333</c:v>
                </c:pt>
                <c:pt idx="4824">
                  <c:v>42916.827777777777</c:v>
                </c:pt>
                <c:pt idx="4825">
                  <c:v>42916.828472222223</c:v>
                </c:pt>
                <c:pt idx="4826">
                  <c:v>42916.82916666667</c:v>
                </c:pt>
                <c:pt idx="4827">
                  <c:v>42916.829861111109</c:v>
                </c:pt>
                <c:pt idx="4828">
                  <c:v>42916.830555555556</c:v>
                </c:pt>
                <c:pt idx="4829">
                  <c:v>42916.831250000003</c:v>
                </c:pt>
                <c:pt idx="4830">
                  <c:v>42916.831944444442</c:v>
                </c:pt>
                <c:pt idx="4831">
                  <c:v>42916.832638888889</c:v>
                </c:pt>
                <c:pt idx="4832">
                  <c:v>42916.833333333336</c:v>
                </c:pt>
                <c:pt idx="4833">
                  <c:v>42916.834027777775</c:v>
                </c:pt>
                <c:pt idx="4834">
                  <c:v>42916.834722222222</c:v>
                </c:pt>
                <c:pt idx="4835">
                  <c:v>42916.835416666669</c:v>
                </c:pt>
                <c:pt idx="4836">
                  <c:v>42916.836111111108</c:v>
                </c:pt>
                <c:pt idx="4837">
                  <c:v>42916.836805555555</c:v>
                </c:pt>
                <c:pt idx="4838">
                  <c:v>42916.837500000001</c:v>
                </c:pt>
                <c:pt idx="4839">
                  <c:v>42916.838194444441</c:v>
                </c:pt>
                <c:pt idx="4840">
                  <c:v>42916.838888888888</c:v>
                </c:pt>
                <c:pt idx="4841">
                  <c:v>42916.839583333334</c:v>
                </c:pt>
                <c:pt idx="4842">
                  <c:v>42916.840277777781</c:v>
                </c:pt>
                <c:pt idx="4843">
                  <c:v>42916.84097222222</c:v>
                </c:pt>
                <c:pt idx="4844">
                  <c:v>42916.841666666667</c:v>
                </c:pt>
                <c:pt idx="4845">
                  <c:v>42916.842361111114</c:v>
                </c:pt>
                <c:pt idx="4846">
                  <c:v>42916.843055555553</c:v>
                </c:pt>
                <c:pt idx="4847">
                  <c:v>42916.84375</c:v>
                </c:pt>
                <c:pt idx="4848">
                  <c:v>42916.844444444447</c:v>
                </c:pt>
                <c:pt idx="4849">
                  <c:v>42916.845138888886</c:v>
                </c:pt>
                <c:pt idx="4850">
                  <c:v>42916.845833333333</c:v>
                </c:pt>
                <c:pt idx="4851">
                  <c:v>42916.84652777778</c:v>
                </c:pt>
                <c:pt idx="4852">
                  <c:v>42916.847222222219</c:v>
                </c:pt>
                <c:pt idx="4853">
                  <c:v>42916.847916666666</c:v>
                </c:pt>
                <c:pt idx="4854">
                  <c:v>42916.848611111112</c:v>
                </c:pt>
                <c:pt idx="4855">
                  <c:v>42916.849305555559</c:v>
                </c:pt>
                <c:pt idx="4856">
                  <c:v>42916.85</c:v>
                </c:pt>
                <c:pt idx="4857">
                  <c:v>42916.850694444445</c:v>
                </c:pt>
                <c:pt idx="4858">
                  <c:v>42916.851388888892</c:v>
                </c:pt>
                <c:pt idx="4859">
                  <c:v>42916.852083333331</c:v>
                </c:pt>
                <c:pt idx="4860">
                  <c:v>42916.852777777778</c:v>
                </c:pt>
                <c:pt idx="4861">
                  <c:v>42916.853472222225</c:v>
                </c:pt>
                <c:pt idx="4862">
                  <c:v>42916.854166666664</c:v>
                </c:pt>
                <c:pt idx="4863">
                  <c:v>42916.854861111111</c:v>
                </c:pt>
                <c:pt idx="4864">
                  <c:v>42916.855555555558</c:v>
                </c:pt>
                <c:pt idx="4865">
                  <c:v>42916.856249999997</c:v>
                </c:pt>
                <c:pt idx="4866">
                  <c:v>42916.856944444444</c:v>
                </c:pt>
                <c:pt idx="4867">
                  <c:v>42916.857638888891</c:v>
                </c:pt>
                <c:pt idx="4868">
                  <c:v>42916.85833333333</c:v>
                </c:pt>
                <c:pt idx="4869">
                  <c:v>42916.859027777777</c:v>
                </c:pt>
                <c:pt idx="4870">
                  <c:v>42916.859722222223</c:v>
                </c:pt>
                <c:pt idx="4871">
                  <c:v>42916.86041666667</c:v>
                </c:pt>
                <c:pt idx="4872">
                  <c:v>42916.861111111109</c:v>
                </c:pt>
                <c:pt idx="4873">
                  <c:v>42916.861805555556</c:v>
                </c:pt>
                <c:pt idx="4874">
                  <c:v>42916.862500000003</c:v>
                </c:pt>
                <c:pt idx="4875">
                  <c:v>42916.863194444442</c:v>
                </c:pt>
                <c:pt idx="4876">
                  <c:v>42916.863888888889</c:v>
                </c:pt>
                <c:pt idx="4877">
                  <c:v>42916.864583333336</c:v>
                </c:pt>
                <c:pt idx="4878">
                  <c:v>42916.865277777775</c:v>
                </c:pt>
                <c:pt idx="4879">
                  <c:v>42916.865972222222</c:v>
                </c:pt>
                <c:pt idx="4880">
                  <c:v>42916.866666666669</c:v>
                </c:pt>
                <c:pt idx="4881">
                  <c:v>42916.867361111108</c:v>
                </c:pt>
                <c:pt idx="4882">
                  <c:v>42916.868055555555</c:v>
                </c:pt>
                <c:pt idx="4883">
                  <c:v>42916.868750000001</c:v>
                </c:pt>
                <c:pt idx="4884">
                  <c:v>42916.869444444441</c:v>
                </c:pt>
                <c:pt idx="4885">
                  <c:v>42916.870138888888</c:v>
                </c:pt>
                <c:pt idx="4886">
                  <c:v>42916.870833333334</c:v>
                </c:pt>
                <c:pt idx="4887">
                  <c:v>42916.871527777781</c:v>
                </c:pt>
                <c:pt idx="4888">
                  <c:v>42916.87222222222</c:v>
                </c:pt>
                <c:pt idx="4889">
                  <c:v>42916.872916666667</c:v>
                </c:pt>
                <c:pt idx="4890">
                  <c:v>42916.873611111114</c:v>
                </c:pt>
                <c:pt idx="4891">
                  <c:v>42916.874305555553</c:v>
                </c:pt>
                <c:pt idx="4892">
                  <c:v>42916.875</c:v>
                </c:pt>
                <c:pt idx="4893">
                  <c:v>42916.875694444447</c:v>
                </c:pt>
                <c:pt idx="4894">
                  <c:v>42916.876388888886</c:v>
                </c:pt>
                <c:pt idx="4895">
                  <c:v>42916.877083333333</c:v>
                </c:pt>
                <c:pt idx="4896">
                  <c:v>42916.87777777778</c:v>
                </c:pt>
                <c:pt idx="4897">
                  <c:v>42916.878472222219</c:v>
                </c:pt>
                <c:pt idx="4898">
                  <c:v>42916.879166666666</c:v>
                </c:pt>
                <c:pt idx="4899">
                  <c:v>42916.879861111112</c:v>
                </c:pt>
                <c:pt idx="4900">
                  <c:v>42916.880555555559</c:v>
                </c:pt>
                <c:pt idx="4901">
                  <c:v>42916.881249999999</c:v>
                </c:pt>
                <c:pt idx="4902">
                  <c:v>42916.881944444445</c:v>
                </c:pt>
                <c:pt idx="4903">
                  <c:v>42916.882638888892</c:v>
                </c:pt>
                <c:pt idx="4904">
                  <c:v>42916.883333333331</c:v>
                </c:pt>
                <c:pt idx="4905">
                  <c:v>42916.884027777778</c:v>
                </c:pt>
                <c:pt idx="4906">
                  <c:v>42916.884722222225</c:v>
                </c:pt>
                <c:pt idx="4907">
                  <c:v>42916.885416666664</c:v>
                </c:pt>
                <c:pt idx="4908">
                  <c:v>42916.886111111111</c:v>
                </c:pt>
                <c:pt idx="4909">
                  <c:v>42916.886805555558</c:v>
                </c:pt>
                <c:pt idx="4910">
                  <c:v>42916.887499999997</c:v>
                </c:pt>
                <c:pt idx="4911">
                  <c:v>42916.888194444444</c:v>
                </c:pt>
                <c:pt idx="4912">
                  <c:v>42916.888888888891</c:v>
                </c:pt>
                <c:pt idx="4913">
                  <c:v>42916.88958333333</c:v>
                </c:pt>
                <c:pt idx="4914">
                  <c:v>42916.890277777777</c:v>
                </c:pt>
                <c:pt idx="4915">
                  <c:v>42916.890972222223</c:v>
                </c:pt>
                <c:pt idx="4916">
                  <c:v>42916.89166666667</c:v>
                </c:pt>
                <c:pt idx="4917">
                  <c:v>42916.892361111109</c:v>
                </c:pt>
                <c:pt idx="4918">
                  <c:v>42916.893055555556</c:v>
                </c:pt>
                <c:pt idx="4919">
                  <c:v>42916.893750000003</c:v>
                </c:pt>
                <c:pt idx="4920">
                  <c:v>42916.894444444442</c:v>
                </c:pt>
                <c:pt idx="4921">
                  <c:v>42916.895138888889</c:v>
                </c:pt>
                <c:pt idx="4922">
                  <c:v>42916.895833333336</c:v>
                </c:pt>
                <c:pt idx="4923">
                  <c:v>42916.896527777775</c:v>
                </c:pt>
                <c:pt idx="4924">
                  <c:v>42916.897222222222</c:v>
                </c:pt>
                <c:pt idx="4925">
                  <c:v>42916.897916666669</c:v>
                </c:pt>
                <c:pt idx="4926">
                  <c:v>42916.898611111108</c:v>
                </c:pt>
                <c:pt idx="4927">
                  <c:v>42916.899305555555</c:v>
                </c:pt>
                <c:pt idx="4928">
                  <c:v>42916.9</c:v>
                </c:pt>
                <c:pt idx="4929">
                  <c:v>42916.900694444441</c:v>
                </c:pt>
                <c:pt idx="4930">
                  <c:v>42916.901388888888</c:v>
                </c:pt>
                <c:pt idx="4931">
                  <c:v>42916.902083333334</c:v>
                </c:pt>
                <c:pt idx="4932">
                  <c:v>42916.902777777781</c:v>
                </c:pt>
                <c:pt idx="4933">
                  <c:v>42916.90347222222</c:v>
                </c:pt>
                <c:pt idx="4934">
                  <c:v>42916.904166666667</c:v>
                </c:pt>
                <c:pt idx="4935">
                  <c:v>42916.904861111114</c:v>
                </c:pt>
                <c:pt idx="4936">
                  <c:v>42916.905555555553</c:v>
                </c:pt>
                <c:pt idx="4937">
                  <c:v>42916.90625</c:v>
                </c:pt>
                <c:pt idx="4938">
                  <c:v>42916.906944444447</c:v>
                </c:pt>
                <c:pt idx="4939">
                  <c:v>42916.907638888886</c:v>
                </c:pt>
                <c:pt idx="4940">
                  <c:v>42916.908333333333</c:v>
                </c:pt>
                <c:pt idx="4941">
                  <c:v>42916.90902777778</c:v>
                </c:pt>
                <c:pt idx="4942">
                  <c:v>42916.909722222219</c:v>
                </c:pt>
                <c:pt idx="4943">
                  <c:v>42916.910416666666</c:v>
                </c:pt>
                <c:pt idx="4944">
                  <c:v>42916.911111111112</c:v>
                </c:pt>
                <c:pt idx="4945">
                  <c:v>42916.911805555559</c:v>
                </c:pt>
                <c:pt idx="4946">
                  <c:v>42916.912499999999</c:v>
                </c:pt>
                <c:pt idx="4947">
                  <c:v>42916.913194444445</c:v>
                </c:pt>
                <c:pt idx="4948">
                  <c:v>42916.913888888892</c:v>
                </c:pt>
                <c:pt idx="4949">
                  <c:v>42916.914583333331</c:v>
                </c:pt>
                <c:pt idx="4950">
                  <c:v>42916.915277777778</c:v>
                </c:pt>
                <c:pt idx="4951">
                  <c:v>42916.915972222225</c:v>
                </c:pt>
                <c:pt idx="4952">
                  <c:v>42916.916666666664</c:v>
                </c:pt>
                <c:pt idx="4953">
                  <c:v>42916.917361111111</c:v>
                </c:pt>
                <c:pt idx="4954">
                  <c:v>42916.918055555558</c:v>
                </c:pt>
                <c:pt idx="4955">
                  <c:v>42916.918749999997</c:v>
                </c:pt>
                <c:pt idx="4956">
                  <c:v>42916.919444444444</c:v>
                </c:pt>
                <c:pt idx="4957">
                  <c:v>42916.920138888891</c:v>
                </c:pt>
                <c:pt idx="4958">
                  <c:v>42916.92083333333</c:v>
                </c:pt>
                <c:pt idx="4959">
                  <c:v>42916.921527777777</c:v>
                </c:pt>
                <c:pt idx="4960">
                  <c:v>42916.922222222223</c:v>
                </c:pt>
                <c:pt idx="4961">
                  <c:v>42916.92291666667</c:v>
                </c:pt>
                <c:pt idx="4962">
                  <c:v>42916.923611111109</c:v>
                </c:pt>
                <c:pt idx="4963">
                  <c:v>42916.924305555556</c:v>
                </c:pt>
                <c:pt idx="4964">
                  <c:v>42916.925000000003</c:v>
                </c:pt>
                <c:pt idx="4965">
                  <c:v>42916.925694444442</c:v>
                </c:pt>
                <c:pt idx="4966">
                  <c:v>42916.926388888889</c:v>
                </c:pt>
                <c:pt idx="4967">
                  <c:v>42916.927083333336</c:v>
                </c:pt>
                <c:pt idx="4968">
                  <c:v>42916.927777777775</c:v>
                </c:pt>
                <c:pt idx="4969">
                  <c:v>42916.928472222222</c:v>
                </c:pt>
                <c:pt idx="4970">
                  <c:v>42916.929166666669</c:v>
                </c:pt>
                <c:pt idx="4971">
                  <c:v>42916.929861111108</c:v>
                </c:pt>
                <c:pt idx="4972">
                  <c:v>42916.930555555555</c:v>
                </c:pt>
                <c:pt idx="4973">
                  <c:v>42916.931250000001</c:v>
                </c:pt>
                <c:pt idx="4974">
                  <c:v>42916.931944444441</c:v>
                </c:pt>
                <c:pt idx="4975">
                  <c:v>42916.932638888888</c:v>
                </c:pt>
                <c:pt idx="4976">
                  <c:v>42916.933333333334</c:v>
                </c:pt>
                <c:pt idx="4977">
                  <c:v>42916.934027777781</c:v>
                </c:pt>
                <c:pt idx="4978">
                  <c:v>42916.93472222222</c:v>
                </c:pt>
                <c:pt idx="4979">
                  <c:v>42916.935416666667</c:v>
                </c:pt>
                <c:pt idx="4980">
                  <c:v>42916.936111111114</c:v>
                </c:pt>
                <c:pt idx="4981">
                  <c:v>42916.936805555553</c:v>
                </c:pt>
                <c:pt idx="4982">
                  <c:v>42916.9375</c:v>
                </c:pt>
                <c:pt idx="4983">
                  <c:v>42916.938194444447</c:v>
                </c:pt>
                <c:pt idx="4984">
                  <c:v>42916.938888888886</c:v>
                </c:pt>
                <c:pt idx="4985">
                  <c:v>42916.939583333333</c:v>
                </c:pt>
                <c:pt idx="4986">
                  <c:v>42916.94027777778</c:v>
                </c:pt>
                <c:pt idx="4987">
                  <c:v>42916.940972222219</c:v>
                </c:pt>
                <c:pt idx="4988">
                  <c:v>42916.941666666666</c:v>
                </c:pt>
                <c:pt idx="4989">
                  <c:v>42916.942361111112</c:v>
                </c:pt>
                <c:pt idx="4990">
                  <c:v>42916.943055555559</c:v>
                </c:pt>
                <c:pt idx="4991">
                  <c:v>42916.943749999999</c:v>
                </c:pt>
                <c:pt idx="4992">
                  <c:v>42916.944444444445</c:v>
                </c:pt>
                <c:pt idx="4993">
                  <c:v>42916.945138888892</c:v>
                </c:pt>
                <c:pt idx="4994">
                  <c:v>42916.945833333331</c:v>
                </c:pt>
                <c:pt idx="4995">
                  <c:v>42916.946527777778</c:v>
                </c:pt>
                <c:pt idx="4996">
                  <c:v>42916.947222222225</c:v>
                </c:pt>
                <c:pt idx="4997">
                  <c:v>42916.947916666664</c:v>
                </c:pt>
                <c:pt idx="4998">
                  <c:v>42916.948611111111</c:v>
                </c:pt>
                <c:pt idx="4999">
                  <c:v>42916.949305555558</c:v>
                </c:pt>
                <c:pt idx="5000">
                  <c:v>42916.95</c:v>
                </c:pt>
                <c:pt idx="5001">
                  <c:v>42916.950694444444</c:v>
                </c:pt>
                <c:pt idx="5002">
                  <c:v>42916.951388888891</c:v>
                </c:pt>
                <c:pt idx="5003">
                  <c:v>42916.95208333333</c:v>
                </c:pt>
                <c:pt idx="5004">
                  <c:v>42916.952777777777</c:v>
                </c:pt>
                <c:pt idx="5005">
                  <c:v>42916.953472222223</c:v>
                </c:pt>
                <c:pt idx="5006">
                  <c:v>42916.95416666667</c:v>
                </c:pt>
                <c:pt idx="5007">
                  <c:v>42916.954861111109</c:v>
                </c:pt>
                <c:pt idx="5008">
                  <c:v>42916.955555555556</c:v>
                </c:pt>
                <c:pt idx="5009">
                  <c:v>42916.956250000003</c:v>
                </c:pt>
                <c:pt idx="5010">
                  <c:v>42916.956944444442</c:v>
                </c:pt>
                <c:pt idx="5011">
                  <c:v>42916.957638888889</c:v>
                </c:pt>
                <c:pt idx="5012">
                  <c:v>42916.958333333336</c:v>
                </c:pt>
                <c:pt idx="5013">
                  <c:v>42916.959027777775</c:v>
                </c:pt>
                <c:pt idx="5014">
                  <c:v>42916.959722222222</c:v>
                </c:pt>
                <c:pt idx="5015">
                  <c:v>42916.960416666669</c:v>
                </c:pt>
                <c:pt idx="5016">
                  <c:v>42916.961111111108</c:v>
                </c:pt>
                <c:pt idx="5017">
                  <c:v>42916.961805555555</c:v>
                </c:pt>
                <c:pt idx="5018">
                  <c:v>42916.962500000001</c:v>
                </c:pt>
                <c:pt idx="5019">
                  <c:v>42916.963194444441</c:v>
                </c:pt>
                <c:pt idx="5020">
                  <c:v>42916.963888888888</c:v>
                </c:pt>
                <c:pt idx="5021">
                  <c:v>42916.964583333334</c:v>
                </c:pt>
                <c:pt idx="5022">
                  <c:v>42916.965277777781</c:v>
                </c:pt>
                <c:pt idx="5023">
                  <c:v>42916.96597222222</c:v>
                </c:pt>
                <c:pt idx="5024">
                  <c:v>42916.966666666667</c:v>
                </c:pt>
                <c:pt idx="5025">
                  <c:v>42916.967361111114</c:v>
                </c:pt>
                <c:pt idx="5026">
                  <c:v>42916.968055555553</c:v>
                </c:pt>
                <c:pt idx="5027">
                  <c:v>42916.96875</c:v>
                </c:pt>
                <c:pt idx="5028">
                  <c:v>42916.969444444447</c:v>
                </c:pt>
                <c:pt idx="5029">
                  <c:v>42916.970138888886</c:v>
                </c:pt>
                <c:pt idx="5030">
                  <c:v>42916.970833333333</c:v>
                </c:pt>
                <c:pt idx="5031">
                  <c:v>42916.97152777778</c:v>
                </c:pt>
                <c:pt idx="5032">
                  <c:v>42916.972222222219</c:v>
                </c:pt>
                <c:pt idx="5033">
                  <c:v>42916.972916666666</c:v>
                </c:pt>
                <c:pt idx="5034">
                  <c:v>42916.973611111112</c:v>
                </c:pt>
                <c:pt idx="5035">
                  <c:v>42916.974305555559</c:v>
                </c:pt>
                <c:pt idx="5036">
                  <c:v>42916.974999999999</c:v>
                </c:pt>
                <c:pt idx="5037">
                  <c:v>42916.975694444445</c:v>
                </c:pt>
                <c:pt idx="5038">
                  <c:v>42916.976388888892</c:v>
                </c:pt>
                <c:pt idx="5039">
                  <c:v>42916.977083333331</c:v>
                </c:pt>
                <c:pt idx="5040">
                  <c:v>42916.977777777778</c:v>
                </c:pt>
                <c:pt idx="5041">
                  <c:v>42916.978472222225</c:v>
                </c:pt>
                <c:pt idx="5042">
                  <c:v>42916.979166666664</c:v>
                </c:pt>
                <c:pt idx="5043">
                  <c:v>42916.979861111111</c:v>
                </c:pt>
                <c:pt idx="5044">
                  <c:v>42916.980555555558</c:v>
                </c:pt>
                <c:pt idx="5045">
                  <c:v>42916.981249999997</c:v>
                </c:pt>
                <c:pt idx="5046">
                  <c:v>42916.981944444444</c:v>
                </c:pt>
                <c:pt idx="5047">
                  <c:v>42916.982638888891</c:v>
                </c:pt>
                <c:pt idx="5048">
                  <c:v>42916.98333333333</c:v>
                </c:pt>
                <c:pt idx="5049">
                  <c:v>42916.984027777777</c:v>
                </c:pt>
                <c:pt idx="5050">
                  <c:v>42916.984722222223</c:v>
                </c:pt>
                <c:pt idx="5051">
                  <c:v>42916.98541666667</c:v>
                </c:pt>
                <c:pt idx="5052">
                  <c:v>42916.986111111109</c:v>
                </c:pt>
                <c:pt idx="5053">
                  <c:v>42916.986805555556</c:v>
                </c:pt>
                <c:pt idx="5054">
                  <c:v>42916.987500000003</c:v>
                </c:pt>
                <c:pt idx="5055">
                  <c:v>42916.988194444442</c:v>
                </c:pt>
                <c:pt idx="5056">
                  <c:v>42916.988888888889</c:v>
                </c:pt>
                <c:pt idx="5057">
                  <c:v>42916.989583333336</c:v>
                </c:pt>
                <c:pt idx="5058">
                  <c:v>42916.990277777775</c:v>
                </c:pt>
                <c:pt idx="5059">
                  <c:v>42916.990972222222</c:v>
                </c:pt>
                <c:pt idx="5060">
                  <c:v>42916.991666666669</c:v>
                </c:pt>
                <c:pt idx="5061">
                  <c:v>42916.992361111108</c:v>
                </c:pt>
                <c:pt idx="5062">
                  <c:v>42916.993055555555</c:v>
                </c:pt>
                <c:pt idx="5063">
                  <c:v>42916.993750000001</c:v>
                </c:pt>
                <c:pt idx="5064">
                  <c:v>42916.994444444441</c:v>
                </c:pt>
                <c:pt idx="5065">
                  <c:v>42916.995138888888</c:v>
                </c:pt>
                <c:pt idx="5066">
                  <c:v>42916.995833333334</c:v>
                </c:pt>
                <c:pt idx="5067">
                  <c:v>42916.996527777781</c:v>
                </c:pt>
                <c:pt idx="5068">
                  <c:v>42916.99722222222</c:v>
                </c:pt>
                <c:pt idx="5069">
                  <c:v>42916.997916666667</c:v>
                </c:pt>
                <c:pt idx="5070">
                  <c:v>42916.998611111114</c:v>
                </c:pt>
                <c:pt idx="5071">
                  <c:v>42916.999305555553</c:v>
                </c:pt>
                <c:pt idx="5072">
                  <c:v>42917</c:v>
                </c:pt>
                <c:pt idx="5073">
                  <c:v>42917.000694444447</c:v>
                </c:pt>
                <c:pt idx="5074">
                  <c:v>42917.001388888886</c:v>
                </c:pt>
                <c:pt idx="5075">
                  <c:v>42917.002083333333</c:v>
                </c:pt>
                <c:pt idx="5076">
                  <c:v>42917.00277777778</c:v>
                </c:pt>
                <c:pt idx="5077">
                  <c:v>42917.003472222219</c:v>
                </c:pt>
                <c:pt idx="5078">
                  <c:v>42917.004166666666</c:v>
                </c:pt>
                <c:pt idx="5079">
                  <c:v>42917.004861111112</c:v>
                </c:pt>
                <c:pt idx="5080">
                  <c:v>42917.005555555559</c:v>
                </c:pt>
                <c:pt idx="5081">
                  <c:v>42917.006249999999</c:v>
                </c:pt>
                <c:pt idx="5082">
                  <c:v>42917.006944444445</c:v>
                </c:pt>
                <c:pt idx="5083">
                  <c:v>42917.007638888892</c:v>
                </c:pt>
                <c:pt idx="5084">
                  <c:v>42917.008333333331</c:v>
                </c:pt>
                <c:pt idx="5085">
                  <c:v>42917.009027777778</c:v>
                </c:pt>
                <c:pt idx="5086">
                  <c:v>42917.009722222225</c:v>
                </c:pt>
                <c:pt idx="5087">
                  <c:v>42917.010416666664</c:v>
                </c:pt>
                <c:pt idx="5088">
                  <c:v>42917.011111111111</c:v>
                </c:pt>
                <c:pt idx="5089">
                  <c:v>42917.011805555558</c:v>
                </c:pt>
                <c:pt idx="5090">
                  <c:v>42917.012499999997</c:v>
                </c:pt>
                <c:pt idx="5091">
                  <c:v>42917.013194444444</c:v>
                </c:pt>
                <c:pt idx="5092">
                  <c:v>42917.013888888891</c:v>
                </c:pt>
                <c:pt idx="5093">
                  <c:v>42917.01458333333</c:v>
                </c:pt>
                <c:pt idx="5094">
                  <c:v>42917.015277777777</c:v>
                </c:pt>
                <c:pt idx="5095">
                  <c:v>42917.015972222223</c:v>
                </c:pt>
                <c:pt idx="5096">
                  <c:v>42917.01666666667</c:v>
                </c:pt>
                <c:pt idx="5097">
                  <c:v>42917.017361111109</c:v>
                </c:pt>
                <c:pt idx="5098">
                  <c:v>42917.018055555556</c:v>
                </c:pt>
                <c:pt idx="5099">
                  <c:v>42917.018750000003</c:v>
                </c:pt>
                <c:pt idx="5100">
                  <c:v>42917.019444444442</c:v>
                </c:pt>
                <c:pt idx="5101">
                  <c:v>42917.020138888889</c:v>
                </c:pt>
                <c:pt idx="5102">
                  <c:v>42917.020833333336</c:v>
                </c:pt>
                <c:pt idx="5103">
                  <c:v>42917.021527777775</c:v>
                </c:pt>
                <c:pt idx="5104">
                  <c:v>42917.022222222222</c:v>
                </c:pt>
                <c:pt idx="5105">
                  <c:v>42917.022916666669</c:v>
                </c:pt>
                <c:pt idx="5106">
                  <c:v>42917.023611111108</c:v>
                </c:pt>
                <c:pt idx="5107">
                  <c:v>42917.024305555555</c:v>
                </c:pt>
                <c:pt idx="5108">
                  <c:v>42917.025000000001</c:v>
                </c:pt>
                <c:pt idx="5109">
                  <c:v>42917.025694444441</c:v>
                </c:pt>
                <c:pt idx="5110">
                  <c:v>42917.026388888888</c:v>
                </c:pt>
                <c:pt idx="5111">
                  <c:v>42917.027083333334</c:v>
                </c:pt>
                <c:pt idx="5112">
                  <c:v>42917.027777777781</c:v>
                </c:pt>
                <c:pt idx="5113">
                  <c:v>42917.02847222222</c:v>
                </c:pt>
                <c:pt idx="5114">
                  <c:v>42917.029166666667</c:v>
                </c:pt>
                <c:pt idx="5115">
                  <c:v>42917.029861111114</c:v>
                </c:pt>
                <c:pt idx="5116">
                  <c:v>42917.030555555553</c:v>
                </c:pt>
                <c:pt idx="5117">
                  <c:v>42917.03125</c:v>
                </c:pt>
                <c:pt idx="5118">
                  <c:v>42917.031944444447</c:v>
                </c:pt>
                <c:pt idx="5119">
                  <c:v>42917.032638888886</c:v>
                </c:pt>
                <c:pt idx="5120">
                  <c:v>42917.033333333333</c:v>
                </c:pt>
                <c:pt idx="5121">
                  <c:v>42917.03402777778</c:v>
                </c:pt>
                <c:pt idx="5122">
                  <c:v>42917.034722222219</c:v>
                </c:pt>
                <c:pt idx="5123">
                  <c:v>42917.035416666666</c:v>
                </c:pt>
                <c:pt idx="5124">
                  <c:v>42917.036111111112</c:v>
                </c:pt>
                <c:pt idx="5125">
                  <c:v>42917.036805555559</c:v>
                </c:pt>
                <c:pt idx="5126">
                  <c:v>42917.037499999999</c:v>
                </c:pt>
                <c:pt idx="5127">
                  <c:v>42917.038194444445</c:v>
                </c:pt>
                <c:pt idx="5128">
                  <c:v>42917.038888888892</c:v>
                </c:pt>
                <c:pt idx="5129">
                  <c:v>42917.039583333331</c:v>
                </c:pt>
                <c:pt idx="5130">
                  <c:v>42917.040277777778</c:v>
                </c:pt>
                <c:pt idx="5131">
                  <c:v>42917.040972222225</c:v>
                </c:pt>
                <c:pt idx="5132">
                  <c:v>42917.041666666664</c:v>
                </c:pt>
                <c:pt idx="5133">
                  <c:v>42917.042361111111</c:v>
                </c:pt>
                <c:pt idx="5134">
                  <c:v>42917.043055555558</c:v>
                </c:pt>
                <c:pt idx="5135">
                  <c:v>42917.043749999997</c:v>
                </c:pt>
                <c:pt idx="5136">
                  <c:v>42917.044444444444</c:v>
                </c:pt>
                <c:pt idx="5137">
                  <c:v>42917.045138888891</c:v>
                </c:pt>
                <c:pt idx="5138">
                  <c:v>42917.04583333333</c:v>
                </c:pt>
                <c:pt idx="5139">
                  <c:v>42917.046527777777</c:v>
                </c:pt>
                <c:pt idx="5140">
                  <c:v>42917.047222222223</c:v>
                </c:pt>
                <c:pt idx="5141">
                  <c:v>42917.04791666667</c:v>
                </c:pt>
                <c:pt idx="5142">
                  <c:v>42917.048611111109</c:v>
                </c:pt>
                <c:pt idx="5143">
                  <c:v>42917.049305555556</c:v>
                </c:pt>
                <c:pt idx="5144">
                  <c:v>42917.05</c:v>
                </c:pt>
                <c:pt idx="5145">
                  <c:v>42917.050694444442</c:v>
                </c:pt>
                <c:pt idx="5146">
                  <c:v>42917.051388888889</c:v>
                </c:pt>
                <c:pt idx="5147">
                  <c:v>42917.052083333336</c:v>
                </c:pt>
                <c:pt idx="5148">
                  <c:v>42917.052777777775</c:v>
                </c:pt>
                <c:pt idx="5149">
                  <c:v>42917.053472222222</c:v>
                </c:pt>
                <c:pt idx="5150">
                  <c:v>42917.054166666669</c:v>
                </c:pt>
                <c:pt idx="5151">
                  <c:v>42917.054861111108</c:v>
                </c:pt>
                <c:pt idx="5152">
                  <c:v>42917.055555555555</c:v>
                </c:pt>
                <c:pt idx="5153">
                  <c:v>42917.056250000001</c:v>
                </c:pt>
                <c:pt idx="5154">
                  <c:v>42917.056944444441</c:v>
                </c:pt>
                <c:pt idx="5155">
                  <c:v>42917.057638888888</c:v>
                </c:pt>
                <c:pt idx="5156">
                  <c:v>42917.058333333334</c:v>
                </c:pt>
                <c:pt idx="5157">
                  <c:v>42917.059027777781</c:v>
                </c:pt>
                <c:pt idx="5158">
                  <c:v>42917.05972222222</c:v>
                </c:pt>
                <c:pt idx="5159">
                  <c:v>42917.060416666667</c:v>
                </c:pt>
                <c:pt idx="5160">
                  <c:v>42917.061111111114</c:v>
                </c:pt>
                <c:pt idx="5161">
                  <c:v>42917.061805555553</c:v>
                </c:pt>
                <c:pt idx="5162">
                  <c:v>42917.0625</c:v>
                </c:pt>
                <c:pt idx="5163">
                  <c:v>42917.063194444447</c:v>
                </c:pt>
                <c:pt idx="5164">
                  <c:v>42917.063888888886</c:v>
                </c:pt>
                <c:pt idx="5165">
                  <c:v>42917.064583333333</c:v>
                </c:pt>
                <c:pt idx="5166">
                  <c:v>42917.06527777778</c:v>
                </c:pt>
                <c:pt idx="5167">
                  <c:v>42917.065972222219</c:v>
                </c:pt>
                <c:pt idx="5168">
                  <c:v>42917.066666666666</c:v>
                </c:pt>
                <c:pt idx="5169">
                  <c:v>42917.067361111112</c:v>
                </c:pt>
                <c:pt idx="5170">
                  <c:v>42917.068055555559</c:v>
                </c:pt>
                <c:pt idx="5171">
                  <c:v>42917.068749999999</c:v>
                </c:pt>
                <c:pt idx="5172">
                  <c:v>42917.069444444445</c:v>
                </c:pt>
                <c:pt idx="5173">
                  <c:v>42917.070138888892</c:v>
                </c:pt>
                <c:pt idx="5174">
                  <c:v>42917.070833333331</c:v>
                </c:pt>
                <c:pt idx="5175">
                  <c:v>42917.071527777778</c:v>
                </c:pt>
                <c:pt idx="5176">
                  <c:v>42917.072222222225</c:v>
                </c:pt>
                <c:pt idx="5177">
                  <c:v>42917.072916666664</c:v>
                </c:pt>
                <c:pt idx="5178">
                  <c:v>42917.073611111111</c:v>
                </c:pt>
                <c:pt idx="5179">
                  <c:v>42917.074305555558</c:v>
                </c:pt>
                <c:pt idx="5180">
                  <c:v>42917.074999999997</c:v>
                </c:pt>
                <c:pt idx="5181">
                  <c:v>42917.075694444444</c:v>
                </c:pt>
                <c:pt idx="5182">
                  <c:v>42917.076388888891</c:v>
                </c:pt>
                <c:pt idx="5183">
                  <c:v>42917.07708333333</c:v>
                </c:pt>
                <c:pt idx="5184">
                  <c:v>42917.077777777777</c:v>
                </c:pt>
                <c:pt idx="5185">
                  <c:v>42917.078472222223</c:v>
                </c:pt>
                <c:pt idx="5186">
                  <c:v>42917.07916666667</c:v>
                </c:pt>
                <c:pt idx="5187">
                  <c:v>42917.079861111109</c:v>
                </c:pt>
                <c:pt idx="5188">
                  <c:v>42917.080555555556</c:v>
                </c:pt>
                <c:pt idx="5189">
                  <c:v>42917.081250000003</c:v>
                </c:pt>
                <c:pt idx="5190">
                  <c:v>42917.081944444442</c:v>
                </c:pt>
                <c:pt idx="5191">
                  <c:v>42917.082638888889</c:v>
                </c:pt>
                <c:pt idx="5192">
                  <c:v>42917.083333333336</c:v>
                </c:pt>
                <c:pt idx="5193">
                  <c:v>42917.084027777775</c:v>
                </c:pt>
                <c:pt idx="5194">
                  <c:v>42917.084722222222</c:v>
                </c:pt>
                <c:pt idx="5195">
                  <c:v>42917.085416666669</c:v>
                </c:pt>
                <c:pt idx="5196">
                  <c:v>42917.086111111108</c:v>
                </c:pt>
                <c:pt idx="5197">
                  <c:v>42917.086805555555</c:v>
                </c:pt>
                <c:pt idx="5198">
                  <c:v>42917.087500000001</c:v>
                </c:pt>
                <c:pt idx="5199">
                  <c:v>42917.088194444441</c:v>
                </c:pt>
                <c:pt idx="5200">
                  <c:v>42917.088888888888</c:v>
                </c:pt>
                <c:pt idx="5201">
                  <c:v>42917.089583333334</c:v>
                </c:pt>
                <c:pt idx="5202">
                  <c:v>42917.090277777781</c:v>
                </c:pt>
                <c:pt idx="5203">
                  <c:v>42917.09097222222</c:v>
                </c:pt>
                <c:pt idx="5204">
                  <c:v>42917.091666666667</c:v>
                </c:pt>
                <c:pt idx="5205">
                  <c:v>42917.092361111114</c:v>
                </c:pt>
                <c:pt idx="5206">
                  <c:v>42917.093055555553</c:v>
                </c:pt>
                <c:pt idx="5207">
                  <c:v>42917.09375</c:v>
                </c:pt>
                <c:pt idx="5208">
                  <c:v>42917.094444444447</c:v>
                </c:pt>
                <c:pt idx="5209">
                  <c:v>42917.095138888886</c:v>
                </c:pt>
                <c:pt idx="5210">
                  <c:v>42917.095833333333</c:v>
                </c:pt>
                <c:pt idx="5211">
                  <c:v>42917.09652777778</c:v>
                </c:pt>
                <c:pt idx="5212">
                  <c:v>42917.097222222219</c:v>
                </c:pt>
                <c:pt idx="5213">
                  <c:v>42917.097916666666</c:v>
                </c:pt>
                <c:pt idx="5214">
                  <c:v>42917.098611111112</c:v>
                </c:pt>
                <c:pt idx="5215">
                  <c:v>42917.099305555559</c:v>
                </c:pt>
                <c:pt idx="5216">
                  <c:v>42917.1</c:v>
                </c:pt>
                <c:pt idx="5217">
                  <c:v>42917.100694444445</c:v>
                </c:pt>
                <c:pt idx="5218">
                  <c:v>42917.101388888892</c:v>
                </c:pt>
                <c:pt idx="5219">
                  <c:v>42917.102083333331</c:v>
                </c:pt>
                <c:pt idx="5220">
                  <c:v>42917.102777777778</c:v>
                </c:pt>
                <c:pt idx="5221">
                  <c:v>42917.103472222225</c:v>
                </c:pt>
                <c:pt idx="5222">
                  <c:v>42917.104166666664</c:v>
                </c:pt>
                <c:pt idx="5223">
                  <c:v>42917.104861111111</c:v>
                </c:pt>
                <c:pt idx="5224">
                  <c:v>42917.105555555558</c:v>
                </c:pt>
                <c:pt idx="5225">
                  <c:v>42917.106249999997</c:v>
                </c:pt>
                <c:pt idx="5226">
                  <c:v>42917.106944444444</c:v>
                </c:pt>
                <c:pt idx="5227">
                  <c:v>42917.107638888891</c:v>
                </c:pt>
                <c:pt idx="5228">
                  <c:v>42917.10833333333</c:v>
                </c:pt>
                <c:pt idx="5229">
                  <c:v>42917.109027777777</c:v>
                </c:pt>
                <c:pt idx="5230">
                  <c:v>42917.109722222223</c:v>
                </c:pt>
                <c:pt idx="5231">
                  <c:v>42917.11041666667</c:v>
                </c:pt>
                <c:pt idx="5232">
                  <c:v>42917.111111111109</c:v>
                </c:pt>
                <c:pt idx="5233">
                  <c:v>42917.111805555556</c:v>
                </c:pt>
                <c:pt idx="5234">
                  <c:v>42917.112500000003</c:v>
                </c:pt>
                <c:pt idx="5235">
                  <c:v>42917.113194444442</c:v>
                </c:pt>
                <c:pt idx="5236">
                  <c:v>42917.113888888889</c:v>
                </c:pt>
                <c:pt idx="5237">
                  <c:v>42917.114583333336</c:v>
                </c:pt>
                <c:pt idx="5238">
                  <c:v>42917.115277777775</c:v>
                </c:pt>
                <c:pt idx="5239">
                  <c:v>42917.115972222222</c:v>
                </c:pt>
                <c:pt idx="5240">
                  <c:v>42917.116666666669</c:v>
                </c:pt>
                <c:pt idx="5241">
                  <c:v>42917.117361111108</c:v>
                </c:pt>
                <c:pt idx="5242">
                  <c:v>42917.118055555555</c:v>
                </c:pt>
                <c:pt idx="5243">
                  <c:v>42917.118750000001</c:v>
                </c:pt>
                <c:pt idx="5244">
                  <c:v>42917.119444444441</c:v>
                </c:pt>
                <c:pt idx="5245">
                  <c:v>42917.120138888888</c:v>
                </c:pt>
                <c:pt idx="5246">
                  <c:v>42917.120833333334</c:v>
                </c:pt>
                <c:pt idx="5247">
                  <c:v>42917.121527777781</c:v>
                </c:pt>
                <c:pt idx="5248">
                  <c:v>42917.12222222222</c:v>
                </c:pt>
                <c:pt idx="5249">
                  <c:v>42917.122916666667</c:v>
                </c:pt>
                <c:pt idx="5250">
                  <c:v>42917.123611111114</c:v>
                </c:pt>
                <c:pt idx="5251">
                  <c:v>42917.124305555553</c:v>
                </c:pt>
                <c:pt idx="5252">
                  <c:v>42917.125</c:v>
                </c:pt>
                <c:pt idx="5253">
                  <c:v>42917.125694444447</c:v>
                </c:pt>
                <c:pt idx="5254">
                  <c:v>42917.126388888886</c:v>
                </c:pt>
                <c:pt idx="5255">
                  <c:v>42917.127083333333</c:v>
                </c:pt>
                <c:pt idx="5256">
                  <c:v>42917.12777777778</c:v>
                </c:pt>
                <c:pt idx="5257">
                  <c:v>42917.128472222219</c:v>
                </c:pt>
                <c:pt idx="5258">
                  <c:v>42917.129166666666</c:v>
                </c:pt>
                <c:pt idx="5259">
                  <c:v>42917.129861111112</c:v>
                </c:pt>
                <c:pt idx="5260">
                  <c:v>42917.130555555559</c:v>
                </c:pt>
                <c:pt idx="5261">
                  <c:v>42917.131249999999</c:v>
                </c:pt>
                <c:pt idx="5262">
                  <c:v>42917.131944444445</c:v>
                </c:pt>
                <c:pt idx="5263">
                  <c:v>42917.132638888892</c:v>
                </c:pt>
                <c:pt idx="5264">
                  <c:v>42917.133333333331</c:v>
                </c:pt>
                <c:pt idx="5265">
                  <c:v>42917.134027777778</c:v>
                </c:pt>
                <c:pt idx="5266">
                  <c:v>42917.134722222225</c:v>
                </c:pt>
                <c:pt idx="5267">
                  <c:v>42917.135416666664</c:v>
                </c:pt>
                <c:pt idx="5268">
                  <c:v>42917.136111111111</c:v>
                </c:pt>
                <c:pt idx="5269">
                  <c:v>42917.136805555558</c:v>
                </c:pt>
                <c:pt idx="5270">
                  <c:v>42917.137499999997</c:v>
                </c:pt>
                <c:pt idx="5271">
                  <c:v>42917.138194444444</c:v>
                </c:pt>
                <c:pt idx="5272">
                  <c:v>42917.138888888891</c:v>
                </c:pt>
                <c:pt idx="5273">
                  <c:v>42917.13958333333</c:v>
                </c:pt>
                <c:pt idx="5274">
                  <c:v>42917.140277777777</c:v>
                </c:pt>
                <c:pt idx="5275">
                  <c:v>42917.140972222223</c:v>
                </c:pt>
                <c:pt idx="5276">
                  <c:v>42917.14166666667</c:v>
                </c:pt>
                <c:pt idx="5277">
                  <c:v>42917.142361111109</c:v>
                </c:pt>
                <c:pt idx="5278">
                  <c:v>42917.143055555556</c:v>
                </c:pt>
                <c:pt idx="5279">
                  <c:v>42917.143750000003</c:v>
                </c:pt>
                <c:pt idx="5280">
                  <c:v>42917.144444444442</c:v>
                </c:pt>
                <c:pt idx="5281">
                  <c:v>42917.145138888889</c:v>
                </c:pt>
                <c:pt idx="5282">
                  <c:v>42917.145833333336</c:v>
                </c:pt>
                <c:pt idx="5283">
                  <c:v>42917.146527777775</c:v>
                </c:pt>
                <c:pt idx="5284">
                  <c:v>42917.147222222222</c:v>
                </c:pt>
                <c:pt idx="5285">
                  <c:v>42917.147916666669</c:v>
                </c:pt>
                <c:pt idx="5286">
                  <c:v>42917.148611111108</c:v>
                </c:pt>
                <c:pt idx="5287">
                  <c:v>42917.149305555555</c:v>
                </c:pt>
                <c:pt idx="5288">
                  <c:v>42917.15</c:v>
                </c:pt>
                <c:pt idx="5289">
                  <c:v>42917.150694444441</c:v>
                </c:pt>
                <c:pt idx="5290">
                  <c:v>42917.151388888888</c:v>
                </c:pt>
                <c:pt idx="5291">
                  <c:v>42917.152083333334</c:v>
                </c:pt>
                <c:pt idx="5292">
                  <c:v>42917.152777777781</c:v>
                </c:pt>
                <c:pt idx="5293">
                  <c:v>42917.15347222222</c:v>
                </c:pt>
                <c:pt idx="5294">
                  <c:v>42917.154166666667</c:v>
                </c:pt>
                <c:pt idx="5295">
                  <c:v>42917.154861111114</c:v>
                </c:pt>
                <c:pt idx="5296">
                  <c:v>42917.155555555553</c:v>
                </c:pt>
                <c:pt idx="5297">
                  <c:v>42917.15625</c:v>
                </c:pt>
                <c:pt idx="5298">
                  <c:v>42917.156944444447</c:v>
                </c:pt>
                <c:pt idx="5299">
                  <c:v>42917.157638888886</c:v>
                </c:pt>
                <c:pt idx="5300">
                  <c:v>42917.158333333333</c:v>
                </c:pt>
                <c:pt idx="5301">
                  <c:v>42917.15902777778</c:v>
                </c:pt>
                <c:pt idx="5302">
                  <c:v>42917.159722222219</c:v>
                </c:pt>
                <c:pt idx="5303">
                  <c:v>42917.160416666666</c:v>
                </c:pt>
                <c:pt idx="5304">
                  <c:v>42917.161111111112</c:v>
                </c:pt>
                <c:pt idx="5305">
                  <c:v>42917.161805555559</c:v>
                </c:pt>
                <c:pt idx="5306">
                  <c:v>42917.162499999999</c:v>
                </c:pt>
                <c:pt idx="5307">
                  <c:v>42917.163194444445</c:v>
                </c:pt>
                <c:pt idx="5308">
                  <c:v>42917.163888888892</c:v>
                </c:pt>
                <c:pt idx="5309">
                  <c:v>42917.164583333331</c:v>
                </c:pt>
                <c:pt idx="5310">
                  <c:v>42917.165277777778</c:v>
                </c:pt>
                <c:pt idx="5311">
                  <c:v>42917.165972222225</c:v>
                </c:pt>
                <c:pt idx="5312">
                  <c:v>42917.166666666664</c:v>
                </c:pt>
                <c:pt idx="5313">
                  <c:v>42917.167361111111</c:v>
                </c:pt>
                <c:pt idx="5314">
                  <c:v>42917.168055555558</c:v>
                </c:pt>
                <c:pt idx="5315">
                  <c:v>42917.168749999997</c:v>
                </c:pt>
                <c:pt idx="5316">
                  <c:v>42917.169444444444</c:v>
                </c:pt>
                <c:pt idx="5317">
                  <c:v>42917.170138888891</c:v>
                </c:pt>
                <c:pt idx="5318">
                  <c:v>42917.17083333333</c:v>
                </c:pt>
                <c:pt idx="5319">
                  <c:v>42917.171527777777</c:v>
                </c:pt>
                <c:pt idx="5320">
                  <c:v>42917.172222222223</c:v>
                </c:pt>
                <c:pt idx="5321">
                  <c:v>42917.17291666667</c:v>
                </c:pt>
                <c:pt idx="5322">
                  <c:v>42917.173611111109</c:v>
                </c:pt>
                <c:pt idx="5323">
                  <c:v>42917.174305555556</c:v>
                </c:pt>
                <c:pt idx="5324">
                  <c:v>42917.175000000003</c:v>
                </c:pt>
                <c:pt idx="5325">
                  <c:v>42917.175694444442</c:v>
                </c:pt>
                <c:pt idx="5326">
                  <c:v>42917.176388888889</c:v>
                </c:pt>
                <c:pt idx="5327">
                  <c:v>42917.177083333336</c:v>
                </c:pt>
                <c:pt idx="5328">
                  <c:v>42917.177777777775</c:v>
                </c:pt>
                <c:pt idx="5329">
                  <c:v>42917.178472222222</c:v>
                </c:pt>
                <c:pt idx="5330">
                  <c:v>42917.179166666669</c:v>
                </c:pt>
                <c:pt idx="5331">
                  <c:v>42917.179861111108</c:v>
                </c:pt>
                <c:pt idx="5332">
                  <c:v>42917.180555555555</c:v>
                </c:pt>
                <c:pt idx="5333">
                  <c:v>42917.181250000001</c:v>
                </c:pt>
                <c:pt idx="5334">
                  <c:v>42917.181944444441</c:v>
                </c:pt>
                <c:pt idx="5335">
                  <c:v>42917.182638888888</c:v>
                </c:pt>
                <c:pt idx="5336">
                  <c:v>42917.183333333334</c:v>
                </c:pt>
                <c:pt idx="5337">
                  <c:v>42917.184027777781</c:v>
                </c:pt>
                <c:pt idx="5338">
                  <c:v>42917.18472222222</c:v>
                </c:pt>
                <c:pt idx="5339">
                  <c:v>42917.185416666667</c:v>
                </c:pt>
                <c:pt idx="5340">
                  <c:v>42917.186111111114</c:v>
                </c:pt>
                <c:pt idx="5341">
                  <c:v>42917.186805555553</c:v>
                </c:pt>
                <c:pt idx="5342">
                  <c:v>42917.1875</c:v>
                </c:pt>
                <c:pt idx="5343">
                  <c:v>42917.188194444447</c:v>
                </c:pt>
                <c:pt idx="5344">
                  <c:v>42917.188888888886</c:v>
                </c:pt>
                <c:pt idx="5345">
                  <c:v>42917.189583333333</c:v>
                </c:pt>
                <c:pt idx="5346">
                  <c:v>42917.19027777778</c:v>
                </c:pt>
                <c:pt idx="5347">
                  <c:v>42917.190972222219</c:v>
                </c:pt>
                <c:pt idx="5348">
                  <c:v>42917.191666666666</c:v>
                </c:pt>
                <c:pt idx="5349">
                  <c:v>42917.192361111112</c:v>
                </c:pt>
                <c:pt idx="5350">
                  <c:v>42917.193055555559</c:v>
                </c:pt>
                <c:pt idx="5351">
                  <c:v>42917.193749999999</c:v>
                </c:pt>
                <c:pt idx="5352">
                  <c:v>42917.194444444445</c:v>
                </c:pt>
                <c:pt idx="5353">
                  <c:v>42917.195138888892</c:v>
                </c:pt>
                <c:pt idx="5354">
                  <c:v>42917.195833333331</c:v>
                </c:pt>
                <c:pt idx="5355">
                  <c:v>42917.196527777778</c:v>
                </c:pt>
                <c:pt idx="5356">
                  <c:v>42917.197222222225</c:v>
                </c:pt>
                <c:pt idx="5357">
                  <c:v>42917.197916666664</c:v>
                </c:pt>
                <c:pt idx="5358">
                  <c:v>42917.198611111111</c:v>
                </c:pt>
                <c:pt idx="5359">
                  <c:v>42917.199305555558</c:v>
                </c:pt>
                <c:pt idx="5360">
                  <c:v>42917.2</c:v>
                </c:pt>
                <c:pt idx="5361">
                  <c:v>42917.200694444444</c:v>
                </c:pt>
                <c:pt idx="5362">
                  <c:v>42917.201388888891</c:v>
                </c:pt>
                <c:pt idx="5363">
                  <c:v>42917.20208333333</c:v>
                </c:pt>
                <c:pt idx="5364">
                  <c:v>42917.202777777777</c:v>
                </c:pt>
                <c:pt idx="5365">
                  <c:v>42917.203472222223</c:v>
                </c:pt>
                <c:pt idx="5366">
                  <c:v>42917.20416666667</c:v>
                </c:pt>
                <c:pt idx="5367">
                  <c:v>42917.204861111109</c:v>
                </c:pt>
                <c:pt idx="5368">
                  <c:v>42917.205555555556</c:v>
                </c:pt>
                <c:pt idx="5369">
                  <c:v>42917.206250000003</c:v>
                </c:pt>
                <c:pt idx="5370">
                  <c:v>42917.206944444442</c:v>
                </c:pt>
                <c:pt idx="5371">
                  <c:v>42917.207638888889</c:v>
                </c:pt>
                <c:pt idx="5372">
                  <c:v>42917.208333333336</c:v>
                </c:pt>
                <c:pt idx="5373">
                  <c:v>42917.209027777775</c:v>
                </c:pt>
                <c:pt idx="5374">
                  <c:v>42917.209722222222</c:v>
                </c:pt>
                <c:pt idx="5375">
                  <c:v>42917.210416666669</c:v>
                </c:pt>
                <c:pt idx="5376">
                  <c:v>42917.211111111108</c:v>
                </c:pt>
                <c:pt idx="5377">
                  <c:v>42917.211805555555</c:v>
                </c:pt>
                <c:pt idx="5378">
                  <c:v>42917.212500000001</c:v>
                </c:pt>
                <c:pt idx="5379">
                  <c:v>42917.213194444441</c:v>
                </c:pt>
                <c:pt idx="5380">
                  <c:v>42917.213888888888</c:v>
                </c:pt>
                <c:pt idx="5381">
                  <c:v>42917.214583333334</c:v>
                </c:pt>
                <c:pt idx="5382">
                  <c:v>42917.215277777781</c:v>
                </c:pt>
                <c:pt idx="5383">
                  <c:v>42917.21597222222</c:v>
                </c:pt>
                <c:pt idx="5384">
                  <c:v>42917.216666666667</c:v>
                </c:pt>
                <c:pt idx="5385">
                  <c:v>42917.217361111114</c:v>
                </c:pt>
                <c:pt idx="5386">
                  <c:v>42917.218055555553</c:v>
                </c:pt>
                <c:pt idx="5387">
                  <c:v>42917.21875</c:v>
                </c:pt>
                <c:pt idx="5388">
                  <c:v>42917.219444444447</c:v>
                </c:pt>
                <c:pt idx="5389">
                  <c:v>42917.220138888886</c:v>
                </c:pt>
                <c:pt idx="5390">
                  <c:v>42917.220833333333</c:v>
                </c:pt>
                <c:pt idx="5391">
                  <c:v>42917.22152777778</c:v>
                </c:pt>
                <c:pt idx="5392">
                  <c:v>42917.222222222219</c:v>
                </c:pt>
                <c:pt idx="5393">
                  <c:v>42917.222916666666</c:v>
                </c:pt>
                <c:pt idx="5394">
                  <c:v>42917.223611111112</c:v>
                </c:pt>
                <c:pt idx="5395">
                  <c:v>42917.224305555559</c:v>
                </c:pt>
                <c:pt idx="5396">
                  <c:v>42917.224999999999</c:v>
                </c:pt>
                <c:pt idx="5397">
                  <c:v>42917.225694444445</c:v>
                </c:pt>
                <c:pt idx="5398">
                  <c:v>42917.226388888892</c:v>
                </c:pt>
                <c:pt idx="5399">
                  <c:v>42917.227083333331</c:v>
                </c:pt>
                <c:pt idx="5400">
                  <c:v>42917.227777777778</c:v>
                </c:pt>
                <c:pt idx="5401">
                  <c:v>42917.228472222225</c:v>
                </c:pt>
                <c:pt idx="5402">
                  <c:v>42917.229166666664</c:v>
                </c:pt>
                <c:pt idx="5403">
                  <c:v>42917.229861111111</c:v>
                </c:pt>
                <c:pt idx="5404">
                  <c:v>42917.230555555558</c:v>
                </c:pt>
                <c:pt idx="5405">
                  <c:v>42917.231249999997</c:v>
                </c:pt>
                <c:pt idx="5406">
                  <c:v>42917.231944444444</c:v>
                </c:pt>
                <c:pt idx="5407">
                  <c:v>42917.232638888891</c:v>
                </c:pt>
                <c:pt idx="5408">
                  <c:v>42917.23333333333</c:v>
                </c:pt>
                <c:pt idx="5409">
                  <c:v>42917.234027777777</c:v>
                </c:pt>
                <c:pt idx="5410">
                  <c:v>42917.234722222223</c:v>
                </c:pt>
                <c:pt idx="5411">
                  <c:v>42917.23541666667</c:v>
                </c:pt>
                <c:pt idx="5412">
                  <c:v>42917.236111111109</c:v>
                </c:pt>
                <c:pt idx="5413">
                  <c:v>42917.236805555556</c:v>
                </c:pt>
                <c:pt idx="5414">
                  <c:v>42917.237500000003</c:v>
                </c:pt>
                <c:pt idx="5415">
                  <c:v>42917.238194444442</c:v>
                </c:pt>
                <c:pt idx="5416">
                  <c:v>42917.238888888889</c:v>
                </c:pt>
                <c:pt idx="5417">
                  <c:v>42917.239583333336</c:v>
                </c:pt>
                <c:pt idx="5418">
                  <c:v>42917.240277777775</c:v>
                </c:pt>
                <c:pt idx="5419">
                  <c:v>42917.240972222222</c:v>
                </c:pt>
                <c:pt idx="5420">
                  <c:v>42917.241666666669</c:v>
                </c:pt>
                <c:pt idx="5421">
                  <c:v>42917.242361111108</c:v>
                </c:pt>
                <c:pt idx="5422">
                  <c:v>42917.243055555555</c:v>
                </c:pt>
                <c:pt idx="5423">
                  <c:v>42917.243750000001</c:v>
                </c:pt>
                <c:pt idx="5424">
                  <c:v>42917.244444444441</c:v>
                </c:pt>
                <c:pt idx="5425">
                  <c:v>42917.245138888888</c:v>
                </c:pt>
                <c:pt idx="5426">
                  <c:v>42917.245833333334</c:v>
                </c:pt>
                <c:pt idx="5427">
                  <c:v>42917.246527777781</c:v>
                </c:pt>
                <c:pt idx="5428">
                  <c:v>42917.24722222222</c:v>
                </c:pt>
                <c:pt idx="5429">
                  <c:v>42917.247916666667</c:v>
                </c:pt>
                <c:pt idx="5430">
                  <c:v>42917.248611111114</c:v>
                </c:pt>
                <c:pt idx="5431">
                  <c:v>42917.249305555553</c:v>
                </c:pt>
                <c:pt idx="5432">
                  <c:v>42917.25</c:v>
                </c:pt>
                <c:pt idx="5433">
                  <c:v>42917.250694444447</c:v>
                </c:pt>
                <c:pt idx="5434">
                  <c:v>42917.251388888886</c:v>
                </c:pt>
                <c:pt idx="5435">
                  <c:v>42917.252083333333</c:v>
                </c:pt>
                <c:pt idx="5436">
                  <c:v>42917.25277777778</c:v>
                </c:pt>
                <c:pt idx="5437">
                  <c:v>42917.253472222219</c:v>
                </c:pt>
                <c:pt idx="5438">
                  <c:v>42917.254166666666</c:v>
                </c:pt>
                <c:pt idx="5439">
                  <c:v>42917.254861111112</c:v>
                </c:pt>
                <c:pt idx="5440">
                  <c:v>42917.255555555559</c:v>
                </c:pt>
                <c:pt idx="5441">
                  <c:v>42917.256249999999</c:v>
                </c:pt>
                <c:pt idx="5442">
                  <c:v>42917.256944444445</c:v>
                </c:pt>
                <c:pt idx="5443">
                  <c:v>42917.257638888892</c:v>
                </c:pt>
                <c:pt idx="5444">
                  <c:v>42917.258333333331</c:v>
                </c:pt>
                <c:pt idx="5445">
                  <c:v>42917.259027777778</c:v>
                </c:pt>
                <c:pt idx="5446">
                  <c:v>42917.259722222225</c:v>
                </c:pt>
                <c:pt idx="5447">
                  <c:v>42917.260416666664</c:v>
                </c:pt>
                <c:pt idx="5448">
                  <c:v>42917.261111111111</c:v>
                </c:pt>
                <c:pt idx="5449">
                  <c:v>42917.261805555558</c:v>
                </c:pt>
                <c:pt idx="5450">
                  <c:v>42917.262499999997</c:v>
                </c:pt>
                <c:pt idx="5451">
                  <c:v>42917.263194444444</c:v>
                </c:pt>
                <c:pt idx="5452">
                  <c:v>42917.263888888891</c:v>
                </c:pt>
                <c:pt idx="5453">
                  <c:v>42917.26458333333</c:v>
                </c:pt>
                <c:pt idx="5454">
                  <c:v>42917.265277777777</c:v>
                </c:pt>
                <c:pt idx="5455">
                  <c:v>42917.265972222223</c:v>
                </c:pt>
                <c:pt idx="5456">
                  <c:v>42917.26666666667</c:v>
                </c:pt>
                <c:pt idx="5457">
                  <c:v>42917.267361111109</c:v>
                </c:pt>
                <c:pt idx="5458">
                  <c:v>42917.268055555556</c:v>
                </c:pt>
                <c:pt idx="5459">
                  <c:v>42917.268750000003</c:v>
                </c:pt>
                <c:pt idx="5460">
                  <c:v>42917.269444444442</c:v>
                </c:pt>
                <c:pt idx="5461">
                  <c:v>42917.270138888889</c:v>
                </c:pt>
                <c:pt idx="5462">
                  <c:v>42917.270833333336</c:v>
                </c:pt>
                <c:pt idx="5463">
                  <c:v>42917.271527777775</c:v>
                </c:pt>
                <c:pt idx="5464">
                  <c:v>42917.272222222222</c:v>
                </c:pt>
                <c:pt idx="5465">
                  <c:v>42917.272916666669</c:v>
                </c:pt>
                <c:pt idx="5466">
                  <c:v>42917.273611111108</c:v>
                </c:pt>
                <c:pt idx="5467">
                  <c:v>42917.274305555555</c:v>
                </c:pt>
                <c:pt idx="5468">
                  <c:v>42917.275000000001</c:v>
                </c:pt>
                <c:pt idx="5469">
                  <c:v>42917.275694444441</c:v>
                </c:pt>
                <c:pt idx="5470">
                  <c:v>42917.276388888888</c:v>
                </c:pt>
                <c:pt idx="5471">
                  <c:v>42917.277083333334</c:v>
                </c:pt>
                <c:pt idx="5472">
                  <c:v>42917.277777777781</c:v>
                </c:pt>
                <c:pt idx="5473">
                  <c:v>42917.27847222222</c:v>
                </c:pt>
                <c:pt idx="5474">
                  <c:v>42917.279166666667</c:v>
                </c:pt>
                <c:pt idx="5475">
                  <c:v>42917.279861111114</c:v>
                </c:pt>
                <c:pt idx="5476">
                  <c:v>42917.280555555553</c:v>
                </c:pt>
                <c:pt idx="5477">
                  <c:v>42917.28125</c:v>
                </c:pt>
                <c:pt idx="5478">
                  <c:v>42917.281944444447</c:v>
                </c:pt>
                <c:pt idx="5479">
                  <c:v>42917.282638888886</c:v>
                </c:pt>
                <c:pt idx="5480">
                  <c:v>42917.283333333333</c:v>
                </c:pt>
                <c:pt idx="5481">
                  <c:v>42917.28402777778</c:v>
                </c:pt>
                <c:pt idx="5482">
                  <c:v>42917.284722222219</c:v>
                </c:pt>
                <c:pt idx="5483">
                  <c:v>42917.285416666666</c:v>
                </c:pt>
                <c:pt idx="5484">
                  <c:v>42917.286111111112</c:v>
                </c:pt>
                <c:pt idx="5485">
                  <c:v>42917.286805555559</c:v>
                </c:pt>
                <c:pt idx="5486">
                  <c:v>42917.287499999999</c:v>
                </c:pt>
                <c:pt idx="5487">
                  <c:v>42917.288194444445</c:v>
                </c:pt>
                <c:pt idx="5488">
                  <c:v>42917.288888888892</c:v>
                </c:pt>
                <c:pt idx="5489">
                  <c:v>42917.289583333331</c:v>
                </c:pt>
                <c:pt idx="5490">
                  <c:v>42917.290277777778</c:v>
                </c:pt>
                <c:pt idx="5491">
                  <c:v>42917.290972222225</c:v>
                </c:pt>
                <c:pt idx="5492">
                  <c:v>42917.291666666664</c:v>
                </c:pt>
                <c:pt idx="5493">
                  <c:v>42917.292361111111</c:v>
                </c:pt>
                <c:pt idx="5494">
                  <c:v>42917.293055555558</c:v>
                </c:pt>
                <c:pt idx="5495">
                  <c:v>42917.293749999997</c:v>
                </c:pt>
                <c:pt idx="5496">
                  <c:v>42917.294444444444</c:v>
                </c:pt>
                <c:pt idx="5497">
                  <c:v>42917.295138888891</c:v>
                </c:pt>
                <c:pt idx="5498">
                  <c:v>42917.29583333333</c:v>
                </c:pt>
                <c:pt idx="5499">
                  <c:v>42917.296527777777</c:v>
                </c:pt>
                <c:pt idx="5500">
                  <c:v>42917.297222222223</c:v>
                </c:pt>
                <c:pt idx="5501">
                  <c:v>42917.29791666667</c:v>
                </c:pt>
                <c:pt idx="5502">
                  <c:v>42917.298611111109</c:v>
                </c:pt>
                <c:pt idx="5503">
                  <c:v>42917.299305555556</c:v>
                </c:pt>
                <c:pt idx="5504">
                  <c:v>42917.3</c:v>
                </c:pt>
                <c:pt idx="5505">
                  <c:v>42917.300694444442</c:v>
                </c:pt>
                <c:pt idx="5506">
                  <c:v>42917.301388888889</c:v>
                </c:pt>
                <c:pt idx="5507">
                  <c:v>42917.302083333336</c:v>
                </c:pt>
                <c:pt idx="5508">
                  <c:v>42917.302777777775</c:v>
                </c:pt>
                <c:pt idx="5509">
                  <c:v>42917.303472222222</c:v>
                </c:pt>
                <c:pt idx="5510">
                  <c:v>42917.304166666669</c:v>
                </c:pt>
                <c:pt idx="5511">
                  <c:v>42917.304861111108</c:v>
                </c:pt>
                <c:pt idx="5512">
                  <c:v>42917.305555555555</c:v>
                </c:pt>
                <c:pt idx="5513">
                  <c:v>42917.306250000001</c:v>
                </c:pt>
                <c:pt idx="5514">
                  <c:v>42917.306944444441</c:v>
                </c:pt>
                <c:pt idx="5515">
                  <c:v>42917.307638888888</c:v>
                </c:pt>
                <c:pt idx="5516">
                  <c:v>42917.308333333334</c:v>
                </c:pt>
                <c:pt idx="5517">
                  <c:v>42917.309027777781</c:v>
                </c:pt>
                <c:pt idx="5518">
                  <c:v>42917.30972222222</c:v>
                </c:pt>
                <c:pt idx="5519">
                  <c:v>42917.310416666667</c:v>
                </c:pt>
                <c:pt idx="5520">
                  <c:v>42917.311111111114</c:v>
                </c:pt>
                <c:pt idx="5521">
                  <c:v>42917.311805555553</c:v>
                </c:pt>
                <c:pt idx="5522">
                  <c:v>42917.3125</c:v>
                </c:pt>
                <c:pt idx="5523">
                  <c:v>42917.313194444447</c:v>
                </c:pt>
                <c:pt idx="5524">
                  <c:v>42917.313888888886</c:v>
                </c:pt>
                <c:pt idx="5525">
                  <c:v>42917.314583333333</c:v>
                </c:pt>
                <c:pt idx="5526">
                  <c:v>42917.31527777778</c:v>
                </c:pt>
                <c:pt idx="5527">
                  <c:v>42917.315972222219</c:v>
                </c:pt>
                <c:pt idx="5528">
                  <c:v>42917.316666666666</c:v>
                </c:pt>
                <c:pt idx="5529">
                  <c:v>42917.317361111112</c:v>
                </c:pt>
                <c:pt idx="5530">
                  <c:v>42917.318055555559</c:v>
                </c:pt>
                <c:pt idx="5531">
                  <c:v>42917.318749999999</c:v>
                </c:pt>
                <c:pt idx="5532">
                  <c:v>42917.319444444445</c:v>
                </c:pt>
                <c:pt idx="5533">
                  <c:v>42917.320138888892</c:v>
                </c:pt>
                <c:pt idx="5534">
                  <c:v>42917.320833333331</c:v>
                </c:pt>
                <c:pt idx="5535">
                  <c:v>42917.321527777778</c:v>
                </c:pt>
                <c:pt idx="5536">
                  <c:v>42917.322222222225</c:v>
                </c:pt>
                <c:pt idx="5537">
                  <c:v>42917.322916666664</c:v>
                </c:pt>
                <c:pt idx="5538">
                  <c:v>42917.323611111111</c:v>
                </c:pt>
                <c:pt idx="5539">
                  <c:v>42917.324305555558</c:v>
                </c:pt>
                <c:pt idx="5540">
                  <c:v>42917.324999999997</c:v>
                </c:pt>
                <c:pt idx="5541">
                  <c:v>42917.325694444444</c:v>
                </c:pt>
                <c:pt idx="5542">
                  <c:v>42917.326388888891</c:v>
                </c:pt>
                <c:pt idx="5543">
                  <c:v>42917.32708333333</c:v>
                </c:pt>
                <c:pt idx="5544">
                  <c:v>42917.327777777777</c:v>
                </c:pt>
                <c:pt idx="5545">
                  <c:v>42917.328472222223</c:v>
                </c:pt>
                <c:pt idx="5546">
                  <c:v>42917.32916666667</c:v>
                </c:pt>
                <c:pt idx="5547">
                  <c:v>42917.329861111109</c:v>
                </c:pt>
                <c:pt idx="5548">
                  <c:v>42917.330555555556</c:v>
                </c:pt>
                <c:pt idx="5549">
                  <c:v>42917.331250000003</c:v>
                </c:pt>
                <c:pt idx="5550">
                  <c:v>42917.331944444442</c:v>
                </c:pt>
                <c:pt idx="5551">
                  <c:v>42917.332638888889</c:v>
                </c:pt>
                <c:pt idx="5552">
                  <c:v>42917.333333333336</c:v>
                </c:pt>
                <c:pt idx="5553">
                  <c:v>42917.334027777775</c:v>
                </c:pt>
                <c:pt idx="5554">
                  <c:v>42917.334722222222</c:v>
                </c:pt>
                <c:pt idx="5555">
                  <c:v>42917.335416666669</c:v>
                </c:pt>
                <c:pt idx="5556">
                  <c:v>42917.336111111108</c:v>
                </c:pt>
                <c:pt idx="5557">
                  <c:v>42917.336805555555</c:v>
                </c:pt>
                <c:pt idx="5558">
                  <c:v>42917.337500000001</c:v>
                </c:pt>
                <c:pt idx="5559">
                  <c:v>42917.338194444441</c:v>
                </c:pt>
                <c:pt idx="5560">
                  <c:v>42917.338888888888</c:v>
                </c:pt>
                <c:pt idx="5561">
                  <c:v>42917.339583333334</c:v>
                </c:pt>
                <c:pt idx="5562">
                  <c:v>42917.340277777781</c:v>
                </c:pt>
                <c:pt idx="5563">
                  <c:v>42917.34097222222</c:v>
                </c:pt>
                <c:pt idx="5564">
                  <c:v>42917.341666666667</c:v>
                </c:pt>
                <c:pt idx="5565">
                  <c:v>42917.342361111114</c:v>
                </c:pt>
                <c:pt idx="5566">
                  <c:v>42917.343055555553</c:v>
                </c:pt>
                <c:pt idx="5567">
                  <c:v>42917.34375</c:v>
                </c:pt>
                <c:pt idx="5568">
                  <c:v>42917.344444444447</c:v>
                </c:pt>
                <c:pt idx="5569">
                  <c:v>42917.345138888886</c:v>
                </c:pt>
                <c:pt idx="5570">
                  <c:v>42917.345833333333</c:v>
                </c:pt>
                <c:pt idx="5571">
                  <c:v>42917.34652777778</c:v>
                </c:pt>
                <c:pt idx="5572">
                  <c:v>42917.347222222219</c:v>
                </c:pt>
                <c:pt idx="5573">
                  <c:v>42917.347916666666</c:v>
                </c:pt>
                <c:pt idx="5574">
                  <c:v>42917.348611111112</c:v>
                </c:pt>
                <c:pt idx="5575">
                  <c:v>42917.349305555559</c:v>
                </c:pt>
                <c:pt idx="5576">
                  <c:v>42917.35</c:v>
                </c:pt>
                <c:pt idx="5577">
                  <c:v>42917.350694444445</c:v>
                </c:pt>
                <c:pt idx="5578">
                  <c:v>42917.351388888892</c:v>
                </c:pt>
                <c:pt idx="5579">
                  <c:v>42917.352083333331</c:v>
                </c:pt>
                <c:pt idx="5580">
                  <c:v>42917.352777777778</c:v>
                </c:pt>
                <c:pt idx="5581">
                  <c:v>42917.353472222225</c:v>
                </c:pt>
                <c:pt idx="5582">
                  <c:v>42917.354166666664</c:v>
                </c:pt>
                <c:pt idx="5583">
                  <c:v>42917.354861111111</c:v>
                </c:pt>
                <c:pt idx="5584">
                  <c:v>42917.355555555558</c:v>
                </c:pt>
                <c:pt idx="5585">
                  <c:v>42917.356249999997</c:v>
                </c:pt>
                <c:pt idx="5586">
                  <c:v>42917.356944444444</c:v>
                </c:pt>
                <c:pt idx="5587">
                  <c:v>42917.357638888891</c:v>
                </c:pt>
                <c:pt idx="5588">
                  <c:v>42917.35833333333</c:v>
                </c:pt>
                <c:pt idx="5589">
                  <c:v>42917.359027777777</c:v>
                </c:pt>
                <c:pt idx="5590">
                  <c:v>42917.359722222223</c:v>
                </c:pt>
                <c:pt idx="5591">
                  <c:v>42917.36041666667</c:v>
                </c:pt>
                <c:pt idx="5592">
                  <c:v>42917.361111111109</c:v>
                </c:pt>
                <c:pt idx="5593">
                  <c:v>42917.361805555556</c:v>
                </c:pt>
                <c:pt idx="5594">
                  <c:v>42917.362500000003</c:v>
                </c:pt>
                <c:pt idx="5595">
                  <c:v>42917.363194444442</c:v>
                </c:pt>
                <c:pt idx="5596">
                  <c:v>42917.363888888889</c:v>
                </c:pt>
                <c:pt idx="5597">
                  <c:v>42917.364583333336</c:v>
                </c:pt>
                <c:pt idx="5598">
                  <c:v>42917.365277777775</c:v>
                </c:pt>
                <c:pt idx="5599">
                  <c:v>42917.365972222222</c:v>
                </c:pt>
                <c:pt idx="5600">
                  <c:v>42917.366666666669</c:v>
                </c:pt>
                <c:pt idx="5601">
                  <c:v>42917.367361111108</c:v>
                </c:pt>
                <c:pt idx="5602">
                  <c:v>42917.368055555555</c:v>
                </c:pt>
                <c:pt idx="5603">
                  <c:v>42917.368750000001</c:v>
                </c:pt>
                <c:pt idx="5604">
                  <c:v>42917.369444444441</c:v>
                </c:pt>
                <c:pt idx="5605">
                  <c:v>42917.370138888888</c:v>
                </c:pt>
                <c:pt idx="5606">
                  <c:v>42917.370833333334</c:v>
                </c:pt>
                <c:pt idx="5607">
                  <c:v>42917.371527777781</c:v>
                </c:pt>
                <c:pt idx="5608">
                  <c:v>42917.37222222222</c:v>
                </c:pt>
                <c:pt idx="5609">
                  <c:v>42917.372916666667</c:v>
                </c:pt>
                <c:pt idx="5610">
                  <c:v>42917.373611111114</c:v>
                </c:pt>
                <c:pt idx="5611">
                  <c:v>42917.374305555553</c:v>
                </c:pt>
                <c:pt idx="5612">
                  <c:v>42917.375</c:v>
                </c:pt>
                <c:pt idx="5613">
                  <c:v>42917.375694444447</c:v>
                </c:pt>
                <c:pt idx="5614">
                  <c:v>42917.376388888886</c:v>
                </c:pt>
                <c:pt idx="5615">
                  <c:v>42917.377083333333</c:v>
                </c:pt>
                <c:pt idx="5616">
                  <c:v>42917.37777777778</c:v>
                </c:pt>
                <c:pt idx="5617">
                  <c:v>42917.378472222219</c:v>
                </c:pt>
                <c:pt idx="5618">
                  <c:v>42917.379166666666</c:v>
                </c:pt>
                <c:pt idx="5619">
                  <c:v>42917.379861111112</c:v>
                </c:pt>
                <c:pt idx="5620">
                  <c:v>42917.380555555559</c:v>
                </c:pt>
                <c:pt idx="5621">
                  <c:v>42917.381249999999</c:v>
                </c:pt>
                <c:pt idx="5622">
                  <c:v>42917.381944444445</c:v>
                </c:pt>
                <c:pt idx="5623">
                  <c:v>42917.382638888892</c:v>
                </c:pt>
                <c:pt idx="5624">
                  <c:v>42917.383333333331</c:v>
                </c:pt>
                <c:pt idx="5625">
                  <c:v>42917.384027777778</c:v>
                </c:pt>
                <c:pt idx="5626">
                  <c:v>42917.384722222225</c:v>
                </c:pt>
                <c:pt idx="5627">
                  <c:v>42917.385416666664</c:v>
                </c:pt>
                <c:pt idx="5628">
                  <c:v>42917.386111111111</c:v>
                </c:pt>
                <c:pt idx="5629">
                  <c:v>42917.386805555558</c:v>
                </c:pt>
                <c:pt idx="5630">
                  <c:v>42917.387499999997</c:v>
                </c:pt>
                <c:pt idx="5631">
                  <c:v>42917.388194444444</c:v>
                </c:pt>
                <c:pt idx="5632">
                  <c:v>42917.388888888891</c:v>
                </c:pt>
                <c:pt idx="5633">
                  <c:v>42917.38958333333</c:v>
                </c:pt>
                <c:pt idx="5634">
                  <c:v>42917.390277777777</c:v>
                </c:pt>
                <c:pt idx="5635">
                  <c:v>42917.390972222223</c:v>
                </c:pt>
                <c:pt idx="5636">
                  <c:v>42917.39166666667</c:v>
                </c:pt>
                <c:pt idx="5637">
                  <c:v>42917.392361111109</c:v>
                </c:pt>
                <c:pt idx="5638">
                  <c:v>42917.393055555556</c:v>
                </c:pt>
                <c:pt idx="5639">
                  <c:v>42917.393750000003</c:v>
                </c:pt>
                <c:pt idx="5640">
                  <c:v>42917.394444444442</c:v>
                </c:pt>
                <c:pt idx="5641">
                  <c:v>42917.395138888889</c:v>
                </c:pt>
                <c:pt idx="5642">
                  <c:v>42917.395833333336</c:v>
                </c:pt>
                <c:pt idx="5643">
                  <c:v>42917.396527777775</c:v>
                </c:pt>
                <c:pt idx="5644">
                  <c:v>42917.397222222222</c:v>
                </c:pt>
                <c:pt idx="5645">
                  <c:v>42917.397916666669</c:v>
                </c:pt>
                <c:pt idx="5646">
                  <c:v>42917.398611111108</c:v>
                </c:pt>
                <c:pt idx="5647">
                  <c:v>42917.399305555555</c:v>
                </c:pt>
                <c:pt idx="5648">
                  <c:v>42917.4</c:v>
                </c:pt>
                <c:pt idx="5649">
                  <c:v>42917.400694444441</c:v>
                </c:pt>
                <c:pt idx="5650">
                  <c:v>42917.401388888888</c:v>
                </c:pt>
                <c:pt idx="5651">
                  <c:v>42917.402083333334</c:v>
                </c:pt>
                <c:pt idx="5652">
                  <c:v>42917.402777777781</c:v>
                </c:pt>
                <c:pt idx="5653">
                  <c:v>42917.40347222222</c:v>
                </c:pt>
                <c:pt idx="5654">
                  <c:v>42917.404166666667</c:v>
                </c:pt>
                <c:pt idx="5655">
                  <c:v>42917.404861111114</c:v>
                </c:pt>
                <c:pt idx="5656">
                  <c:v>42917.405555555553</c:v>
                </c:pt>
                <c:pt idx="5657">
                  <c:v>42917.40625</c:v>
                </c:pt>
                <c:pt idx="5658">
                  <c:v>42917.406944444447</c:v>
                </c:pt>
                <c:pt idx="5659">
                  <c:v>42917.407638888886</c:v>
                </c:pt>
                <c:pt idx="5660">
                  <c:v>42917.408333333333</c:v>
                </c:pt>
                <c:pt idx="5661">
                  <c:v>42917.40902777778</c:v>
                </c:pt>
                <c:pt idx="5662">
                  <c:v>42917.409722222219</c:v>
                </c:pt>
                <c:pt idx="5663">
                  <c:v>42917.410416666666</c:v>
                </c:pt>
                <c:pt idx="5664">
                  <c:v>42917.411111111112</c:v>
                </c:pt>
                <c:pt idx="5665">
                  <c:v>42917.411805555559</c:v>
                </c:pt>
                <c:pt idx="5666">
                  <c:v>42917.412499999999</c:v>
                </c:pt>
                <c:pt idx="5667">
                  <c:v>42917.413194444445</c:v>
                </c:pt>
                <c:pt idx="5668">
                  <c:v>42917.413888888892</c:v>
                </c:pt>
                <c:pt idx="5669">
                  <c:v>42917.414583333331</c:v>
                </c:pt>
                <c:pt idx="5670">
                  <c:v>42917.415277777778</c:v>
                </c:pt>
                <c:pt idx="5671">
                  <c:v>42917.415972222225</c:v>
                </c:pt>
                <c:pt idx="5672">
                  <c:v>42917.416666666664</c:v>
                </c:pt>
                <c:pt idx="5673">
                  <c:v>42917.417361111111</c:v>
                </c:pt>
                <c:pt idx="5674">
                  <c:v>42917.418055555558</c:v>
                </c:pt>
                <c:pt idx="5675">
                  <c:v>42917.418749999997</c:v>
                </c:pt>
                <c:pt idx="5676">
                  <c:v>42917.419444444444</c:v>
                </c:pt>
                <c:pt idx="5677">
                  <c:v>42917.420138888891</c:v>
                </c:pt>
                <c:pt idx="5678">
                  <c:v>42917.42083333333</c:v>
                </c:pt>
                <c:pt idx="5679">
                  <c:v>42917.421527777777</c:v>
                </c:pt>
                <c:pt idx="5680">
                  <c:v>42917.422222222223</c:v>
                </c:pt>
                <c:pt idx="5681">
                  <c:v>42917.42291666667</c:v>
                </c:pt>
                <c:pt idx="5682">
                  <c:v>42917.423611111109</c:v>
                </c:pt>
                <c:pt idx="5683">
                  <c:v>42917.424305555556</c:v>
                </c:pt>
                <c:pt idx="5684">
                  <c:v>42917.425000000003</c:v>
                </c:pt>
                <c:pt idx="5685">
                  <c:v>42917.425694444442</c:v>
                </c:pt>
                <c:pt idx="5686">
                  <c:v>42917.426388888889</c:v>
                </c:pt>
                <c:pt idx="5687">
                  <c:v>42917.427083333336</c:v>
                </c:pt>
                <c:pt idx="5688">
                  <c:v>42917.427777777775</c:v>
                </c:pt>
                <c:pt idx="5689">
                  <c:v>42917.428472222222</c:v>
                </c:pt>
                <c:pt idx="5690">
                  <c:v>42917.429166666669</c:v>
                </c:pt>
                <c:pt idx="5691">
                  <c:v>42917.429861111108</c:v>
                </c:pt>
                <c:pt idx="5692">
                  <c:v>42917.430555555555</c:v>
                </c:pt>
                <c:pt idx="5693">
                  <c:v>42917.431250000001</c:v>
                </c:pt>
                <c:pt idx="5694">
                  <c:v>42917.431944444441</c:v>
                </c:pt>
                <c:pt idx="5695">
                  <c:v>42917.432638888888</c:v>
                </c:pt>
                <c:pt idx="5696">
                  <c:v>42917.433333333334</c:v>
                </c:pt>
                <c:pt idx="5697">
                  <c:v>42917.434027777781</c:v>
                </c:pt>
                <c:pt idx="5698">
                  <c:v>42917.43472222222</c:v>
                </c:pt>
                <c:pt idx="5699">
                  <c:v>42917.435416666667</c:v>
                </c:pt>
                <c:pt idx="5700">
                  <c:v>42917.436111111114</c:v>
                </c:pt>
                <c:pt idx="5701">
                  <c:v>42917.436805555553</c:v>
                </c:pt>
                <c:pt idx="5702">
                  <c:v>42917.4375</c:v>
                </c:pt>
                <c:pt idx="5703">
                  <c:v>42917.438194444447</c:v>
                </c:pt>
                <c:pt idx="5704">
                  <c:v>42917.438888888886</c:v>
                </c:pt>
                <c:pt idx="5705">
                  <c:v>42917.439583333333</c:v>
                </c:pt>
                <c:pt idx="5706">
                  <c:v>42917.44027777778</c:v>
                </c:pt>
                <c:pt idx="5707">
                  <c:v>42917.440972222219</c:v>
                </c:pt>
                <c:pt idx="5708">
                  <c:v>42917.441666666666</c:v>
                </c:pt>
                <c:pt idx="5709">
                  <c:v>42917.442361111112</c:v>
                </c:pt>
                <c:pt idx="5710">
                  <c:v>42917.443055555559</c:v>
                </c:pt>
                <c:pt idx="5711">
                  <c:v>42917.443749999999</c:v>
                </c:pt>
                <c:pt idx="5712">
                  <c:v>42917.444444444445</c:v>
                </c:pt>
                <c:pt idx="5713">
                  <c:v>42917.445138888892</c:v>
                </c:pt>
                <c:pt idx="5714">
                  <c:v>42917.445833333331</c:v>
                </c:pt>
                <c:pt idx="5715">
                  <c:v>42917.446527777778</c:v>
                </c:pt>
                <c:pt idx="5716">
                  <c:v>42917.447222222225</c:v>
                </c:pt>
                <c:pt idx="5717">
                  <c:v>42917.447916666664</c:v>
                </c:pt>
                <c:pt idx="5718">
                  <c:v>42917.448611111111</c:v>
                </c:pt>
                <c:pt idx="5719">
                  <c:v>42917.449305555558</c:v>
                </c:pt>
                <c:pt idx="5720">
                  <c:v>42917.45</c:v>
                </c:pt>
                <c:pt idx="5721">
                  <c:v>42917.450694444444</c:v>
                </c:pt>
                <c:pt idx="5722">
                  <c:v>42917.451388888891</c:v>
                </c:pt>
                <c:pt idx="5723">
                  <c:v>42917.45208333333</c:v>
                </c:pt>
                <c:pt idx="5724">
                  <c:v>42917.452777777777</c:v>
                </c:pt>
                <c:pt idx="5725">
                  <c:v>42917.453472222223</c:v>
                </c:pt>
                <c:pt idx="5726">
                  <c:v>42917.45416666667</c:v>
                </c:pt>
                <c:pt idx="5727">
                  <c:v>42917.454861111109</c:v>
                </c:pt>
                <c:pt idx="5728">
                  <c:v>42917.455555555556</c:v>
                </c:pt>
                <c:pt idx="5729">
                  <c:v>42917.456250000003</c:v>
                </c:pt>
                <c:pt idx="5730">
                  <c:v>42917.456944444442</c:v>
                </c:pt>
                <c:pt idx="5731">
                  <c:v>42917.457638888889</c:v>
                </c:pt>
                <c:pt idx="5732">
                  <c:v>42917.458333333336</c:v>
                </c:pt>
                <c:pt idx="5733">
                  <c:v>42917.459027777775</c:v>
                </c:pt>
                <c:pt idx="5734">
                  <c:v>42917.459722222222</c:v>
                </c:pt>
                <c:pt idx="5735">
                  <c:v>42917.460416666669</c:v>
                </c:pt>
                <c:pt idx="5736">
                  <c:v>42917.461111111108</c:v>
                </c:pt>
                <c:pt idx="5737">
                  <c:v>42917.461805555555</c:v>
                </c:pt>
                <c:pt idx="5738">
                  <c:v>42917.462500000001</c:v>
                </c:pt>
                <c:pt idx="5739">
                  <c:v>42917.463194444441</c:v>
                </c:pt>
                <c:pt idx="5740">
                  <c:v>42917.463888888888</c:v>
                </c:pt>
                <c:pt idx="5741">
                  <c:v>42917.464583333334</c:v>
                </c:pt>
                <c:pt idx="5742">
                  <c:v>42917.465277777781</c:v>
                </c:pt>
                <c:pt idx="5743">
                  <c:v>42917.46597222222</c:v>
                </c:pt>
                <c:pt idx="5744">
                  <c:v>42917.466666666667</c:v>
                </c:pt>
                <c:pt idx="5745">
                  <c:v>42917.467361111114</c:v>
                </c:pt>
                <c:pt idx="5746">
                  <c:v>42917.468055555553</c:v>
                </c:pt>
                <c:pt idx="5747">
                  <c:v>42917.46875</c:v>
                </c:pt>
                <c:pt idx="5748">
                  <c:v>42917.469444444447</c:v>
                </c:pt>
                <c:pt idx="5749">
                  <c:v>42917.470138888886</c:v>
                </c:pt>
                <c:pt idx="5750">
                  <c:v>42917.470833333333</c:v>
                </c:pt>
                <c:pt idx="5751">
                  <c:v>42917.47152777778</c:v>
                </c:pt>
                <c:pt idx="5752">
                  <c:v>42917.472222222219</c:v>
                </c:pt>
                <c:pt idx="5753">
                  <c:v>42917.472916666666</c:v>
                </c:pt>
                <c:pt idx="5754">
                  <c:v>42917.473611111112</c:v>
                </c:pt>
                <c:pt idx="5755">
                  <c:v>42917.474305555559</c:v>
                </c:pt>
                <c:pt idx="5756">
                  <c:v>42917.474999999999</c:v>
                </c:pt>
                <c:pt idx="5757">
                  <c:v>42917.475694444445</c:v>
                </c:pt>
                <c:pt idx="5758">
                  <c:v>42917.476388888892</c:v>
                </c:pt>
                <c:pt idx="5759">
                  <c:v>42917.477083333331</c:v>
                </c:pt>
                <c:pt idx="5760">
                  <c:v>42917.477777777778</c:v>
                </c:pt>
                <c:pt idx="5761">
                  <c:v>42917.478472222225</c:v>
                </c:pt>
                <c:pt idx="5762">
                  <c:v>42917.479166666664</c:v>
                </c:pt>
                <c:pt idx="5763">
                  <c:v>42917.479861111111</c:v>
                </c:pt>
                <c:pt idx="5764">
                  <c:v>42917.480555555558</c:v>
                </c:pt>
                <c:pt idx="5765">
                  <c:v>42917.481249999997</c:v>
                </c:pt>
                <c:pt idx="5766">
                  <c:v>42917.481944444444</c:v>
                </c:pt>
                <c:pt idx="5767">
                  <c:v>42917.482638888891</c:v>
                </c:pt>
                <c:pt idx="5768">
                  <c:v>42917.48333333333</c:v>
                </c:pt>
                <c:pt idx="5769">
                  <c:v>42917.484027777777</c:v>
                </c:pt>
                <c:pt idx="5770">
                  <c:v>42917.484722222223</c:v>
                </c:pt>
                <c:pt idx="5771">
                  <c:v>42917.48541666667</c:v>
                </c:pt>
                <c:pt idx="5772">
                  <c:v>42917.486111111109</c:v>
                </c:pt>
                <c:pt idx="5773">
                  <c:v>42917.486805555556</c:v>
                </c:pt>
                <c:pt idx="5774">
                  <c:v>42917.487500000003</c:v>
                </c:pt>
                <c:pt idx="5775">
                  <c:v>42917.488194444442</c:v>
                </c:pt>
                <c:pt idx="5776">
                  <c:v>42917.488888888889</c:v>
                </c:pt>
                <c:pt idx="5777">
                  <c:v>42917.489583333336</c:v>
                </c:pt>
                <c:pt idx="5778">
                  <c:v>42917.490277777775</c:v>
                </c:pt>
                <c:pt idx="5779">
                  <c:v>42917.490972222222</c:v>
                </c:pt>
                <c:pt idx="5780">
                  <c:v>42917.491666666669</c:v>
                </c:pt>
                <c:pt idx="5781">
                  <c:v>42917.492361111108</c:v>
                </c:pt>
                <c:pt idx="5782">
                  <c:v>42917.493055555555</c:v>
                </c:pt>
                <c:pt idx="5783">
                  <c:v>42917.493750000001</c:v>
                </c:pt>
                <c:pt idx="5784">
                  <c:v>42917.494444444441</c:v>
                </c:pt>
                <c:pt idx="5785">
                  <c:v>42917.495138888888</c:v>
                </c:pt>
                <c:pt idx="5786">
                  <c:v>42917.495833333334</c:v>
                </c:pt>
                <c:pt idx="5787">
                  <c:v>42917.496527777781</c:v>
                </c:pt>
                <c:pt idx="5788">
                  <c:v>42917.49722222222</c:v>
                </c:pt>
                <c:pt idx="5789">
                  <c:v>42917.497916666667</c:v>
                </c:pt>
                <c:pt idx="5790">
                  <c:v>42917.498611111114</c:v>
                </c:pt>
                <c:pt idx="5791">
                  <c:v>42917.499305555553</c:v>
                </c:pt>
                <c:pt idx="5792">
                  <c:v>42917.5</c:v>
                </c:pt>
                <c:pt idx="5793">
                  <c:v>42917.500694444447</c:v>
                </c:pt>
                <c:pt idx="5794">
                  <c:v>42917.501388888886</c:v>
                </c:pt>
                <c:pt idx="5795">
                  <c:v>42917.502083333333</c:v>
                </c:pt>
                <c:pt idx="5796">
                  <c:v>42917.50277777778</c:v>
                </c:pt>
                <c:pt idx="5797">
                  <c:v>42917.503472222219</c:v>
                </c:pt>
                <c:pt idx="5798">
                  <c:v>42917.504166666666</c:v>
                </c:pt>
                <c:pt idx="5799">
                  <c:v>42917.504861111112</c:v>
                </c:pt>
                <c:pt idx="5800">
                  <c:v>42917.505555555559</c:v>
                </c:pt>
                <c:pt idx="5801">
                  <c:v>42917.506249999999</c:v>
                </c:pt>
                <c:pt idx="5802">
                  <c:v>42917.506944444445</c:v>
                </c:pt>
                <c:pt idx="5803">
                  <c:v>42917.507638888892</c:v>
                </c:pt>
                <c:pt idx="5804">
                  <c:v>42917.508333333331</c:v>
                </c:pt>
                <c:pt idx="5805">
                  <c:v>42917.509027777778</c:v>
                </c:pt>
                <c:pt idx="5806">
                  <c:v>42917.509722222225</c:v>
                </c:pt>
                <c:pt idx="5807">
                  <c:v>42917.510416666664</c:v>
                </c:pt>
                <c:pt idx="5808">
                  <c:v>42917.511111111111</c:v>
                </c:pt>
                <c:pt idx="5809">
                  <c:v>42917.511805555558</c:v>
                </c:pt>
                <c:pt idx="5810">
                  <c:v>42917.512499999997</c:v>
                </c:pt>
                <c:pt idx="5811">
                  <c:v>42917.513194444444</c:v>
                </c:pt>
                <c:pt idx="5812">
                  <c:v>42917.513888888891</c:v>
                </c:pt>
                <c:pt idx="5813">
                  <c:v>42917.51458333333</c:v>
                </c:pt>
                <c:pt idx="5814">
                  <c:v>42917.515277777777</c:v>
                </c:pt>
                <c:pt idx="5815">
                  <c:v>42917.515972222223</c:v>
                </c:pt>
                <c:pt idx="5816">
                  <c:v>42917.51666666667</c:v>
                </c:pt>
                <c:pt idx="5817">
                  <c:v>42917.517361111109</c:v>
                </c:pt>
                <c:pt idx="5818">
                  <c:v>42917.518055555556</c:v>
                </c:pt>
                <c:pt idx="5819">
                  <c:v>42917.518750000003</c:v>
                </c:pt>
                <c:pt idx="5820">
                  <c:v>42917.519444444442</c:v>
                </c:pt>
                <c:pt idx="5821">
                  <c:v>42917.520138888889</c:v>
                </c:pt>
                <c:pt idx="5822">
                  <c:v>42917.520833333336</c:v>
                </c:pt>
                <c:pt idx="5823">
                  <c:v>42917.521527777775</c:v>
                </c:pt>
                <c:pt idx="5824">
                  <c:v>42917.522222222222</c:v>
                </c:pt>
                <c:pt idx="5825">
                  <c:v>42917.522916666669</c:v>
                </c:pt>
                <c:pt idx="5826">
                  <c:v>42917.523611111108</c:v>
                </c:pt>
                <c:pt idx="5827">
                  <c:v>42917.524305555555</c:v>
                </c:pt>
                <c:pt idx="5828">
                  <c:v>42917.525000000001</c:v>
                </c:pt>
                <c:pt idx="5829">
                  <c:v>42917.525694444441</c:v>
                </c:pt>
                <c:pt idx="5830">
                  <c:v>42917.526388888888</c:v>
                </c:pt>
                <c:pt idx="5831">
                  <c:v>42917.527083333334</c:v>
                </c:pt>
                <c:pt idx="5832">
                  <c:v>42917.527777777781</c:v>
                </c:pt>
                <c:pt idx="5833">
                  <c:v>42917.52847222222</c:v>
                </c:pt>
                <c:pt idx="5834">
                  <c:v>42917.529166666667</c:v>
                </c:pt>
                <c:pt idx="5835">
                  <c:v>42917.529861111114</c:v>
                </c:pt>
                <c:pt idx="5836">
                  <c:v>42917.530555555553</c:v>
                </c:pt>
                <c:pt idx="5837">
                  <c:v>42917.53125</c:v>
                </c:pt>
                <c:pt idx="5838">
                  <c:v>42917.531944444447</c:v>
                </c:pt>
                <c:pt idx="5839">
                  <c:v>42917.532638888886</c:v>
                </c:pt>
                <c:pt idx="5840">
                  <c:v>42917.533333333333</c:v>
                </c:pt>
                <c:pt idx="5841">
                  <c:v>42917.53402777778</c:v>
                </c:pt>
                <c:pt idx="5842">
                  <c:v>42917.534722222219</c:v>
                </c:pt>
                <c:pt idx="5843">
                  <c:v>42917.535416666666</c:v>
                </c:pt>
                <c:pt idx="5844">
                  <c:v>42917.536111111112</c:v>
                </c:pt>
                <c:pt idx="5845">
                  <c:v>42917.536805555559</c:v>
                </c:pt>
                <c:pt idx="5846">
                  <c:v>42917.537499999999</c:v>
                </c:pt>
                <c:pt idx="5847">
                  <c:v>42917.538194444445</c:v>
                </c:pt>
                <c:pt idx="5848">
                  <c:v>42917.538888888892</c:v>
                </c:pt>
                <c:pt idx="5849">
                  <c:v>42917.539583333331</c:v>
                </c:pt>
                <c:pt idx="5850">
                  <c:v>42917.540277777778</c:v>
                </c:pt>
                <c:pt idx="5851">
                  <c:v>42917.540972222225</c:v>
                </c:pt>
                <c:pt idx="5852">
                  <c:v>42917.541666666664</c:v>
                </c:pt>
                <c:pt idx="5853">
                  <c:v>42917.542361111111</c:v>
                </c:pt>
                <c:pt idx="5854">
                  <c:v>42917.543055555558</c:v>
                </c:pt>
                <c:pt idx="5855">
                  <c:v>42917.543749999997</c:v>
                </c:pt>
                <c:pt idx="5856">
                  <c:v>42917.544444444444</c:v>
                </c:pt>
                <c:pt idx="5857">
                  <c:v>42917.545138888891</c:v>
                </c:pt>
                <c:pt idx="5858">
                  <c:v>42917.54583333333</c:v>
                </c:pt>
                <c:pt idx="5859">
                  <c:v>42917.546527777777</c:v>
                </c:pt>
                <c:pt idx="5860">
                  <c:v>42917.547222222223</c:v>
                </c:pt>
                <c:pt idx="5861">
                  <c:v>42917.54791666667</c:v>
                </c:pt>
                <c:pt idx="5862">
                  <c:v>42917.548611111109</c:v>
                </c:pt>
                <c:pt idx="5863">
                  <c:v>42917.549305555556</c:v>
                </c:pt>
                <c:pt idx="5864">
                  <c:v>42917.55</c:v>
                </c:pt>
                <c:pt idx="5865">
                  <c:v>42917.550694444442</c:v>
                </c:pt>
                <c:pt idx="5866">
                  <c:v>42917.551388888889</c:v>
                </c:pt>
                <c:pt idx="5867">
                  <c:v>42917.552083333336</c:v>
                </c:pt>
                <c:pt idx="5868">
                  <c:v>42917.552777777775</c:v>
                </c:pt>
                <c:pt idx="5869">
                  <c:v>42917.553472222222</c:v>
                </c:pt>
                <c:pt idx="5870">
                  <c:v>42917.554166666669</c:v>
                </c:pt>
                <c:pt idx="5871">
                  <c:v>42917.554861111108</c:v>
                </c:pt>
                <c:pt idx="5872">
                  <c:v>42917.555555555555</c:v>
                </c:pt>
                <c:pt idx="5873">
                  <c:v>42917.556250000001</c:v>
                </c:pt>
                <c:pt idx="5874">
                  <c:v>42917.556944444441</c:v>
                </c:pt>
                <c:pt idx="5875">
                  <c:v>42917.557638888888</c:v>
                </c:pt>
                <c:pt idx="5876">
                  <c:v>42917.558333333334</c:v>
                </c:pt>
                <c:pt idx="5877">
                  <c:v>42917.559027777781</c:v>
                </c:pt>
                <c:pt idx="5878">
                  <c:v>42917.55972222222</c:v>
                </c:pt>
                <c:pt idx="5879">
                  <c:v>42917.560416666667</c:v>
                </c:pt>
                <c:pt idx="5880">
                  <c:v>42917.561111111114</c:v>
                </c:pt>
                <c:pt idx="5881">
                  <c:v>42917.561805555553</c:v>
                </c:pt>
                <c:pt idx="5882">
                  <c:v>42917.5625</c:v>
                </c:pt>
                <c:pt idx="5883">
                  <c:v>42917.563194444447</c:v>
                </c:pt>
                <c:pt idx="5884">
                  <c:v>42917.563888888886</c:v>
                </c:pt>
                <c:pt idx="5885">
                  <c:v>42917.564583333333</c:v>
                </c:pt>
                <c:pt idx="5886">
                  <c:v>42917.56527777778</c:v>
                </c:pt>
                <c:pt idx="5887">
                  <c:v>42917.565972222219</c:v>
                </c:pt>
                <c:pt idx="5888">
                  <c:v>42917.566666666666</c:v>
                </c:pt>
                <c:pt idx="5889">
                  <c:v>42917.567361111112</c:v>
                </c:pt>
                <c:pt idx="5890">
                  <c:v>42917.568055555559</c:v>
                </c:pt>
                <c:pt idx="5891">
                  <c:v>42917.568749999999</c:v>
                </c:pt>
                <c:pt idx="5892">
                  <c:v>42917.569444444445</c:v>
                </c:pt>
                <c:pt idx="5893">
                  <c:v>42917.570138888892</c:v>
                </c:pt>
                <c:pt idx="5894">
                  <c:v>42917.570833333331</c:v>
                </c:pt>
                <c:pt idx="5895">
                  <c:v>42917.571527777778</c:v>
                </c:pt>
                <c:pt idx="5896">
                  <c:v>42917.572222222225</c:v>
                </c:pt>
                <c:pt idx="5897">
                  <c:v>42917.572916666664</c:v>
                </c:pt>
                <c:pt idx="5898">
                  <c:v>42917.573611111111</c:v>
                </c:pt>
                <c:pt idx="5899">
                  <c:v>42917.574305555558</c:v>
                </c:pt>
                <c:pt idx="5900">
                  <c:v>42917.574999999997</c:v>
                </c:pt>
                <c:pt idx="5901">
                  <c:v>42917.575694444444</c:v>
                </c:pt>
                <c:pt idx="5902">
                  <c:v>42917.576388888891</c:v>
                </c:pt>
                <c:pt idx="5903">
                  <c:v>42917.57708333333</c:v>
                </c:pt>
                <c:pt idx="5904">
                  <c:v>42917.577777777777</c:v>
                </c:pt>
                <c:pt idx="5905">
                  <c:v>42917.578472222223</c:v>
                </c:pt>
                <c:pt idx="5906">
                  <c:v>42917.57916666667</c:v>
                </c:pt>
                <c:pt idx="5907">
                  <c:v>42917.579861111109</c:v>
                </c:pt>
                <c:pt idx="5908">
                  <c:v>42917.580555555556</c:v>
                </c:pt>
                <c:pt idx="5909">
                  <c:v>42917.581250000003</c:v>
                </c:pt>
                <c:pt idx="5910">
                  <c:v>42917.581944444442</c:v>
                </c:pt>
                <c:pt idx="5911">
                  <c:v>42917.582638888889</c:v>
                </c:pt>
                <c:pt idx="5912">
                  <c:v>42917.583333333336</c:v>
                </c:pt>
                <c:pt idx="5913">
                  <c:v>42917.584027777775</c:v>
                </c:pt>
                <c:pt idx="5914">
                  <c:v>42917.584722222222</c:v>
                </c:pt>
                <c:pt idx="5915">
                  <c:v>42917.585416666669</c:v>
                </c:pt>
                <c:pt idx="5916">
                  <c:v>42917.586111111108</c:v>
                </c:pt>
                <c:pt idx="5917">
                  <c:v>42917.586805555555</c:v>
                </c:pt>
                <c:pt idx="5918">
                  <c:v>42917.587500000001</c:v>
                </c:pt>
                <c:pt idx="5919">
                  <c:v>42917.588194444441</c:v>
                </c:pt>
                <c:pt idx="5920">
                  <c:v>42917.588888888888</c:v>
                </c:pt>
                <c:pt idx="5921">
                  <c:v>42917.589583333334</c:v>
                </c:pt>
                <c:pt idx="5922">
                  <c:v>42917.590277777781</c:v>
                </c:pt>
                <c:pt idx="5923">
                  <c:v>42917.59097222222</c:v>
                </c:pt>
                <c:pt idx="5924">
                  <c:v>42917.591666666667</c:v>
                </c:pt>
                <c:pt idx="5925">
                  <c:v>42917.592361111114</c:v>
                </c:pt>
                <c:pt idx="5926">
                  <c:v>42917.593055555553</c:v>
                </c:pt>
                <c:pt idx="5927">
                  <c:v>42917.59375</c:v>
                </c:pt>
                <c:pt idx="5928">
                  <c:v>42917.594444444447</c:v>
                </c:pt>
                <c:pt idx="5929">
                  <c:v>42917.595138888886</c:v>
                </c:pt>
                <c:pt idx="5930">
                  <c:v>42917.595833333333</c:v>
                </c:pt>
                <c:pt idx="5931">
                  <c:v>42917.59652777778</c:v>
                </c:pt>
                <c:pt idx="5932">
                  <c:v>42917.597222222219</c:v>
                </c:pt>
                <c:pt idx="5933">
                  <c:v>42917.597916666666</c:v>
                </c:pt>
                <c:pt idx="5934">
                  <c:v>42917.598611111112</c:v>
                </c:pt>
                <c:pt idx="5935">
                  <c:v>42917.599305555559</c:v>
                </c:pt>
                <c:pt idx="5936">
                  <c:v>42917.599999999999</c:v>
                </c:pt>
                <c:pt idx="5937">
                  <c:v>42917.600694444445</c:v>
                </c:pt>
                <c:pt idx="5938">
                  <c:v>42917.601388888892</c:v>
                </c:pt>
                <c:pt idx="5939">
                  <c:v>42917.602083333331</c:v>
                </c:pt>
                <c:pt idx="5940">
                  <c:v>42917.602777777778</c:v>
                </c:pt>
                <c:pt idx="5941">
                  <c:v>42917.603472222225</c:v>
                </c:pt>
                <c:pt idx="5942">
                  <c:v>42917.604166666664</c:v>
                </c:pt>
                <c:pt idx="5943">
                  <c:v>42917.604861111111</c:v>
                </c:pt>
                <c:pt idx="5944">
                  <c:v>42917.605555555558</c:v>
                </c:pt>
                <c:pt idx="5945">
                  <c:v>42917.606249999997</c:v>
                </c:pt>
                <c:pt idx="5946">
                  <c:v>42917.606944444444</c:v>
                </c:pt>
                <c:pt idx="5947">
                  <c:v>42917.607638888891</c:v>
                </c:pt>
                <c:pt idx="5948">
                  <c:v>42917.60833333333</c:v>
                </c:pt>
                <c:pt idx="5949">
                  <c:v>42917.609027777777</c:v>
                </c:pt>
                <c:pt idx="5950">
                  <c:v>42917.609722222223</c:v>
                </c:pt>
                <c:pt idx="5951">
                  <c:v>42917.61041666667</c:v>
                </c:pt>
                <c:pt idx="5952">
                  <c:v>42917.611111111109</c:v>
                </c:pt>
                <c:pt idx="5953">
                  <c:v>42917.611805555556</c:v>
                </c:pt>
                <c:pt idx="5954">
                  <c:v>42917.612500000003</c:v>
                </c:pt>
                <c:pt idx="5955">
                  <c:v>42917.613194444442</c:v>
                </c:pt>
                <c:pt idx="5956">
                  <c:v>42917.613888888889</c:v>
                </c:pt>
                <c:pt idx="5957">
                  <c:v>42917.614583333336</c:v>
                </c:pt>
                <c:pt idx="5958">
                  <c:v>42917.615277777775</c:v>
                </c:pt>
                <c:pt idx="5959">
                  <c:v>42917.615972222222</c:v>
                </c:pt>
                <c:pt idx="5960">
                  <c:v>42917.616666666669</c:v>
                </c:pt>
                <c:pt idx="5961">
                  <c:v>42917.617361111108</c:v>
                </c:pt>
                <c:pt idx="5962">
                  <c:v>42917.618055555555</c:v>
                </c:pt>
                <c:pt idx="5963">
                  <c:v>42917.618750000001</c:v>
                </c:pt>
                <c:pt idx="5964">
                  <c:v>42917.619444444441</c:v>
                </c:pt>
                <c:pt idx="5965">
                  <c:v>42917.620138888888</c:v>
                </c:pt>
                <c:pt idx="5966">
                  <c:v>42917.620833333334</c:v>
                </c:pt>
                <c:pt idx="5967">
                  <c:v>42917.621527777781</c:v>
                </c:pt>
                <c:pt idx="5968">
                  <c:v>42917.62222222222</c:v>
                </c:pt>
                <c:pt idx="5969">
                  <c:v>42917.622916666667</c:v>
                </c:pt>
                <c:pt idx="5970">
                  <c:v>42917.623611111114</c:v>
                </c:pt>
                <c:pt idx="5971">
                  <c:v>42917.624305555553</c:v>
                </c:pt>
                <c:pt idx="5972">
                  <c:v>42917.625</c:v>
                </c:pt>
                <c:pt idx="5973">
                  <c:v>42917.625694444447</c:v>
                </c:pt>
                <c:pt idx="5974">
                  <c:v>42917.626388888886</c:v>
                </c:pt>
                <c:pt idx="5975">
                  <c:v>42917.627083333333</c:v>
                </c:pt>
                <c:pt idx="5976">
                  <c:v>42917.62777777778</c:v>
                </c:pt>
                <c:pt idx="5977">
                  <c:v>42917.628472222219</c:v>
                </c:pt>
                <c:pt idx="5978">
                  <c:v>42917.629166666666</c:v>
                </c:pt>
                <c:pt idx="5979">
                  <c:v>42917.629861111112</c:v>
                </c:pt>
                <c:pt idx="5980">
                  <c:v>42917.630555555559</c:v>
                </c:pt>
                <c:pt idx="5981">
                  <c:v>42917.631249999999</c:v>
                </c:pt>
                <c:pt idx="5982">
                  <c:v>42917.631944444445</c:v>
                </c:pt>
                <c:pt idx="5983">
                  <c:v>42917.632638888892</c:v>
                </c:pt>
                <c:pt idx="5984">
                  <c:v>42917.633333333331</c:v>
                </c:pt>
                <c:pt idx="5985">
                  <c:v>42917.634027777778</c:v>
                </c:pt>
                <c:pt idx="5986">
                  <c:v>42917.634722222225</c:v>
                </c:pt>
                <c:pt idx="5987">
                  <c:v>42917.635416666664</c:v>
                </c:pt>
                <c:pt idx="5988">
                  <c:v>42917.636111111111</c:v>
                </c:pt>
                <c:pt idx="5989">
                  <c:v>42917.636805555558</c:v>
                </c:pt>
                <c:pt idx="5990">
                  <c:v>42917.637499999997</c:v>
                </c:pt>
                <c:pt idx="5991">
                  <c:v>42917.638194444444</c:v>
                </c:pt>
                <c:pt idx="5992">
                  <c:v>42917.638888888891</c:v>
                </c:pt>
                <c:pt idx="5993">
                  <c:v>42917.63958333333</c:v>
                </c:pt>
                <c:pt idx="5994">
                  <c:v>42917.640277777777</c:v>
                </c:pt>
                <c:pt idx="5995">
                  <c:v>42917.640972222223</c:v>
                </c:pt>
                <c:pt idx="5996">
                  <c:v>42917.64166666667</c:v>
                </c:pt>
                <c:pt idx="5997">
                  <c:v>42917.642361111109</c:v>
                </c:pt>
                <c:pt idx="5998">
                  <c:v>42917.643055555556</c:v>
                </c:pt>
                <c:pt idx="5999">
                  <c:v>42917.643750000003</c:v>
                </c:pt>
                <c:pt idx="6000">
                  <c:v>42917.644444444442</c:v>
                </c:pt>
                <c:pt idx="6001">
                  <c:v>42917.645138888889</c:v>
                </c:pt>
                <c:pt idx="6002">
                  <c:v>42917.645833333336</c:v>
                </c:pt>
                <c:pt idx="6003">
                  <c:v>42917.646527777775</c:v>
                </c:pt>
                <c:pt idx="6004">
                  <c:v>42917.647222222222</c:v>
                </c:pt>
                <c:pt idx="6005">
                  <c:v>42917.647916666669</c:v>
                </c:pt>
                <c:pt idx="6006">
                  <c:v>42917.648611111108</c:v>
                </c:pt>
                <c:pt idx="6007">
                  <c:v>42917.649305555555</c:v>
                </c:pt>
                <c:pt idx="6008">
                  <c:v>42917.65</c:v>
                </c:pt>
                <c:pt idx="6009">
                  <c:v>42917.650694444441</c:v>
                </c:pt>
                <c:pt idx="6010">
                  <c:v>42917.651388888888</c:v>
                </c:pt>
                <c:pt idx="6011">
                  <c:v>42917.652083333334</c:v>
                </c:pt>
                <c:pt idx="6012">
                  <c:v>42917.652777777781</c:v>
                </c:pt>
                <c:pt idx="6013">
                  <c:v>42917.65347222222</c:v>
                </c:pt>
                <c:pt idx="6014">
                  <c:v>42917.654166666667</c:v>
                </c:pt>
                <c:pt idx="6015">
                  <c:v>42917.654861111114</c:v>
                </c:pt>
                <c:pt idx="6016">
                  <c:v>42917.655555555553</c:v>
                </c:pt>
                <c:pt idx="6017">
                  <c:v>42917.65625</c:v>
                </c:pt>
                <c:pt idx="6018">
                  <c:v>42917.656944444447</c:v>
                </c:pt>
                <c:pt idx="6019">
                  <c:v>42917.657638888886</c:v>
                </c:pt>
                <c:pt idx="6020">
                  <c:v>42917.658333333333</c:v>
                </c:pt>
                <c:pt idx="6021">
                  <c:v>42917.65902777778</c:v>
                </c:pt>
                <c:pt idx="6022">
                  <c:v>42917.659722222219</c:v>
                </c:pt>
                <c:pt idx="6023">
                  <c:v>42917.660416666666</c:v>
                </c:pt>
                <c:pt idx="6024">
                  <c:v>42917.661111111112</c:v>
                </c:pt>
                <c:pt idx="6025">
                  <c:v>42917.661805555559</c:v>
                </c:pt>
                <c:pt idx="6026">
                  <c:v>42917.662499999999</c:v>
                </c:pt>
                <c:pt idx="6027">
                  <c:v>42917.663194444445</c:v>
                </c:pt>
                <c:pt idx="6028">
                  <c:v>42917.663888888892</c:v>
                </c:pt>
                <c:pt idx="6029">
                  <c:v>42917.664583333331</c:v>
                </c:pt>
                <c:pt idx="6030">
                  <c:v>42917.665277777778</c:v>
                </c:pt>
                <c:pt idx="6031">
                  <c:v>42917.665972222225</c:v>
                </c:pt>
                <c:pt idx="6032">
                  <c:v>42917.666666666664</c:v>
                </c:pt>
                <c:pt idx="6033">
                  <c:v>42917.667361111111</c:v>
                </c:pt>
                <c:pt idx="6034">
                  <c:v>42917.668055555558</c:v>
                </c:pt>
                <c:pt idx="6035">
                  <c:v>42917.668749999997</c:v>
                </c:pt>
                <c:pt idx="6036">
                  <c:v>42917.669444444444</c:v>
                </c:pt>
                <c:pt idx="6037">
                  <c:v>42917.670138888891</c:v>
                </c:pt>
                <c:pt idx="6038">
                  <c:v>42917.67083333333</c:v>
                </c:pt>
                <c:pt idx="6039">
                  <c:v>42917.671527777777</c:v>
                </c:pt>
                <c:pt idx="6040">
                  <c:v>42917.672222222223</c:v>
                </c:pt>
                <c:pt idx="6041">
                  <c:v>42917.67291666667</c:v>
                </c:pt>
                <c:pt idx="6042">
                  <c:v>42917.673611111109</c:v>
                </c:pt>
                <c:pt idx="6043">
                  <c:v>42917.674305555556</c:v>
                </c:pt>
                <c:pt idx="6044">
                  <c:v>42917.675000000003</c:v>
                </c:pt>
                <c:pt idx="6045">
                  <c:v>42917.675694444442</c:v>
                </c:pt>
                <c:pt idx="6046">
                  <c:v>42917.676388888889</c:v>
                </c:pt>
                <c:pt idx="6047">
                  <c:v>42917.677083333336</c:v>
                </c:pt>
                <c:pt idx="6048">
                  <c:v>42917.677777777775</c:v>
                </c:pt>
                <c:pt idx="6049">
                  <c:v>42917.678472222222</c:v>
                </c:pt>
                <c:pt idx="6050">
                  <c:v>42917.679166666669</c:v>
                </c:pt>
                <c:pt idx="6051">
                  <c:v>42917.679861111108</c:v>
                </c:pt>
                <c:pt idx="6052">
                  <c:v>42917.680555555555</c:v>
                </c:pt>
                <c:pt idx="6053">
                  <c:v>42917.681250000001</c:v>
                </c:pt>
                <c:pt idx="6054">
                  <c:v>42917.681944444441</c:v>
                </c:pt>
                <c:pt idx="6055">
                  <c:v>42917.682638888888</c:v>
                </c:pt>
                <c:pt idx="6056">
                  <c:v>42917.683333333334</c:v>
                </c:pt>
                <c:pt idx="6057">
                  <c:v>42917.684027777781</c:v>
                </c:pt>
                <c:pt idx="6058">
                  <c:v>42917.68472222222</c:v>
                </c:pt>
                <c:pt idx="6059">
                  <c:v>42917.685416666667</c:v>
                </c:pt>
                <c:pt idx="6060">
                  <c:v>42917.686111111114</c:v>
                </c:pt>
                <c:pt idx="6061">
                  <c:v>42917.686805555553</c:v>
                </c:pt>
                <c:pt idx="6062">
                  <c:v>42917.6875</c:v>
                </c:pt>
                <c:pt idx="6063">
                  <c:v>42917.688194444447</c:v>
                </c:pt>
                <c:pt idx="6064">
                  <c:v>42917.688888888886</c:v>
                </c:pt>
                <c:pt idx="6065">
                  <c:v>42917.689583333333</c:v>
                </c:pt>
                <c:pt idx="6066">
                  <c:v>42917.69027777778</c:v>
                </c:pt>
                <c:pt idx="6067">
                  <c:v>42917.690972222219</c:v>
                </c:pt>
                <c:pt idx="6068">
                  <c:v>42917.691666666666</c:v>
                </c:pt>
                <c:pt idx="6069">
                  <c:v>42917.692361111112</c:v>
                </c:pt>
                <c:pt idx="6070">
                  <c:v>42917.693055555559</c:v>
                </c:pt>
                <c:pt idx="6071">
                  <c:v>42917.693749999999</c:v>
                </c:pt>
                <c:pt idx="6072">
                  <c:v>42917.694444444445</c:v>
                </c:pt>
                <c:pt idx="6073">
                  <c:v>42917.695138888892</c:v>
                </c:pt>
                <c:pt idx="6074">
                  <c:v>42917.695833333331</c:v>
                </c:pt>
                <c:pt idx="6075">
                  <c:v>42917.696527777778</c:v>
                </c:pt>
                <c:pt idx="6076">
                  <c:v>42917.697222222225</c:v>
                </c:pt>
                <c:pt idx="6077">
                  <c:v>42917.697916666664</c:v>
                </c:pt>
                <c:pt idx="6078">
                  <c:v>42917.698611111111</c:v>
                </c:pt>
                <c:pt idx="6079">
                  <c:v>42917.699305555558</c:v>
                </c:pt>
                <c:pt idx="6080">
                  <c:v>42917.7</c:v>
                </c:pt>
                <c:pt idx="6081">
                  <c:v>42917.700694444444</c:v>
                </c:pt>
                <c:pt idx="6082">
                  <c:v>42917.701388888891</c:v>
                </c:pt>
                <c:pt idx="6083">
                  <c:v>42917.70208333333</c:v>
                </c:pt>
                <c:pt idx="6084">
                  <c:v>42917.702777777777</c:v>
                </c:pt>
                <c:pt idx="6085">
                  <c:v>42917.703472222223</c:v>
                </c:pt>
                <c:pt idx="6086">
                  <c:v>42917.70416666667</c:v>
                </c:pt>
                <c:pt idx="6087">
                  <c:v>42917.704861111109</c:v>
                </c:pt>
                <c:pt idx="6088">
                  <c:v>42917.705555555556</c:v>
                </c:pt>
                <c:pt idx="6089">
                  <c:v>42917.706250000003</c:v>
                </c:pt>
                <c:pt idx="6090">
                  <c:v>42917.706944444442</c:v>
                </c:pt>
                <c:pt idx="6091">
                  <c:v>42917.707638888889</c:v>
                </c:pt>
                <c:pt idx="6092">
                  <c:v>42917.708333333336</c:v>
                </c:pt>
                <c:pt idx="6093">
                  <c:v>42917.709027777775</c:v>
                </c:pt>
                <c:pt idx="6094">
                  <c:v>42917.709722222222</c:v>
                </c:pt>
                <c:pt idx="6095">
                  <c:v>42917.710416666669</c:v>
                </c:pt>
                <c:pt idx="6096">
                  <c:v>42917.711111111108</c:v>
                </c:pt>
                <c:pt idx="6097">
                  <c:v>42917.711805555555</c:v>
                </c:pt>
                <c:pt idx="6098">
                  <c:v>42917.712500000001</c:v>
                </c:pt>
                <c:pt idx="6099">
                  <c:v>42917.713194444441</c:v>
                </c:pt>
                <c:pt idx="6100">
                  <c:v>42917.713888888888</c:v>
                </c:pt>
                <c:pt idx="6101">
                  <c:v>42917.714583333334</c:v>
                </c:pt>
                <c:pt idx="6102">
                  <c:v>42917.715277777781</c:v>
                </c:pt>
                <c:pt idx="6103">
                  <c:v>42917.71597222222</c:v>
                </c:pt>
                <c:pt idx="6104">
                  <c:v>42917.716666666667</c:v>
                </c:pt>
                <c:pt idx="6105">
                  <c:v>42917.717361111114</c:v>
                </c:pt>
                <c:pt idx="6106">
                  <c:v>42917.718055555553</c:v>
                </c:pt>
                <c:pt idx="6107">
                  <c:v>42917.71875</c:v>
                </c:pt>
                <c:pt idx="6108">
                  <c:v>42917.719444444447</c:v>
                </c:pt>
                <c:pt idx="6109">
                  <c:v>42917.720138888886</c:v>
                </c:pt>
                <c:pt idx="6110">
                  <c:v>42917.720833333333</c:v>
                </c:pt>
                <c:pt idx="6111">
                  <c:v>42917.72152777778</c:v>
                </c:pt>
                <c:pt idx="6112">
                  <c:v>42917.722222222219</c:v>
                </c:pt>
                <c:pt idx="6113">
                  <c:v>42917.722916666666</c:v>
                </c:pt>
                <c:pt idx="6114">
                  <c:v>42917.723611111112</c:v>
                </c:pt>
                <c:pt idx="6115">
                  <c:v>42917.724305555559</c:v>
                </c:pt>
                <c:pt idx="6116">
                  <c:v>42917.724999999999</c:v>
                </c:pt>
                <c:pt idx="6117">
                  <c:v>42917.725694444445</c:v>
                </c:pt>
                <c:pt idx="6118">
                  <c:v>42917.726388888892</c:v>
                </c:pt>
                <c:pt idx="6119">
                  <c:v>42917.727083333331</c:v>
                </c:pt>
                <c:pt idx="6120">
                  <c:v>42917.727777777778</c:v>
                </c:pt>
                <c:pt idx="6121">
                  <c:v>42917.728472222225</c:v>
                </c:pt>
                <c:pt idx="6122">
                  <c:v>42917.729166666664</c:v>
                </c:pt>
                <c:pt idx="6123">
                  <c:v>42917.729861111111</c:v>
                </c:pt>
                <c:pt idx="6124">
                  <c:v>42917.730555555558</c:v>
                </c:pt>
                <c:pt idx="6125">
                  <c:v>42917.731249999997</c:v>
                </c:pt>
                <c:pt idx="6126">
                  <c:v>42917.731944444444</c:v>
                </c:pt>
                <c:pt idx="6127">
                  <c:v>42917.732638888891</c:v>
                </c:pt>
                <c:pt idx="6128">
                  <c:v>42917.73333333333</c:v>
                </c:pt>
                <c:pt idx="6129">
                  <c:v>42917.734027777777</c:v>
                </c:pt>
                <c:pt idx="6130">
                  <c:v>42917.734722222223</c:v>
                </c:pt>
                <c:pt idx="6131">
                  <c:v>42917.73541666667</c:v>
                </c:pt>
                <c:pt idx="6132">
                  <c:v>42917.736111111109</c:v>
                </c:pt>
                <c:pt idx="6133">
                  <c:v>42917.736805555556</c:v>
                </c:pt>
                <c:pt idx="6134">
                  <c:v>42917.737500000003</c:v>
                </c:pt>
                <c:pt idx="6135">
                  <c:v>42917.738194444442</c:v>
                </c:pt>
                <c:pt idx="6136">
                  <c:v>42917.738888888889</c:v>
                </c:pt>
                <c:pt idx="6137">
                  <c:v>42917.739583333336</c:v>
                </c:pt>
                <c:pt idx="6138">
                  <c:v>42917.740277777775</c:v>
                </c:pt>
                <c:pt idx="6139">
                  <c:v>42917.740972222222</c:v>
                </c:pt>
                <c:pt idx="6140">
                  <c:v>42917.741666666669</c:v>
                </c:pt>
                <c:pt idx="6141">
                  <c:v>42917.742361111108</c:v>
                </c:pt>
                <c:pt idx="6142">
                  <c:v>42917.743055555555</c:v>
                </c:pt>
                <c:pt idx="6143">
                  <c:v>42917.743750000001</c:v>
                </c:pt>
                <c:pt idx="6144">
                  <c:v>42917.744444444441</c:v>
                </c:pt>
                <c:pt idx="6145">
                  <c:v>42917.745138888888</c:v>
                </c:pt>
                <c:pt idx="6146">
                  <c:v>42917.745833333334</c:v>
                </c:pt>
                <c:pt idx="6147">
                  <c:v>42917.746527777781</c:v>
                </c:pt>
                <c:pt idx="6148">
                  <c:v>42917.74722222222</c:v>
                </c:pt>
                <c:pt idx="6149">
                  <c:v>42917.747916666667</c:v>
                </c:pt>
                <c:pt idx="6150">
                  <c:v>42917.748611111114</c:v>
                </c:pt>
                <c:pt idx="6151">
                  <c:v>42917.749305555553</c:v>
                </c:pt>
                <c:pt idx="6152">
                  <c:v>42917.75</c:v>
                </c:pt>
                <c:pt idx="6153">
                  <c:v>42917.750694444447</c:v>
                </c:pt>
                <c:pt idx="6154">
                  <c:v>42917.751388888886</c:v>
                </c:pt>
                <c:pt idx="6155">
                  <c:v>42917.752083333333</c:v>
                </c:pt>
                <c:pt idx="6156">
                  <c:v>42917.75277777778</c:v>
                </c:pt>
                <c:pt idx="6157">
                  <c:v>42917.753472222219</c:v>
                </c:pt>
                <c:pt idx="6158">
                  <c:v>42917.754166666666</c:v>
                </c:pt>
                <c:pt idx="6159">
                  <c:v>42917.754861111112</c:v>
                </c:pt>
                <c:pt idx="6160">
                  <c:v>42917.755555555559</c:v>
                </c:pt>
                <c:pt idx="6161">
                  <c:v>42917.756249999999</c:v>
                </c:pt>
                <c:pt idx="6162">
                  <c:v>42917.756944444445</c:v>
                </c:pt>
                <c:pt idx="6163">
                  <c:v>42917.757638888892</c:v>
                </c:pt>
                <c:pt idx="6164">
                  <c:v>42917.758333333331</c:v>
                </c:pt>
                <c:pt idx="6165">
                  <c:v>42917.759027777778</c:v>
                </c:pt>
                <c:pt idx="6166">
                  <c:v>42917.759722222225</c:v>
                </c:pt>
                <c:pt idx="6167">
                  <c:v>42917.760416666664</c:v>
                </c:pt>
                <c:pt idx="6168">
                  <c:v>42917.761111111111</c:v>
                </c:pt>
                <c:pt idx="6169">
                  <c:v>42917.761805555558</c:v>
                </c:pt>
                <c:pt idx="6170">
                  <c:v>42917.762499999997</c:v>
                </c:pt>
                <c:pt idx="6171">
                  <c:v>42917.763194444444</c:v>
                </c:pt>
                <c:pt idx="6172">
                  <c:v>42917.763888888891</c:v>
                </c:pt>
                <c:pt idx="6173">
                  <c:v>42917.76458333333</c:v>
                </c:pt>
                <c:pt idx="6174">
                  <c:v>42917.765277777777</c:v>
                </c:pt>
                <c:pt idx="6175">
                  <c:v>42917.765972222223</c:v>
                </c:pt>
                <c:pt idx="6176">
                  <c:v>42917.76666666667</c:v>
                </c:pt>
                <c:pt idx="6177">
                  <c:v>42917.767361111109</c:v>
                </c:pt>
                <c:pt idx="6178">
                  <c:v>42917.768055555556</c:v>
                </c:pt>
                <c:pt idx="6179">
                  <c:v>42917.768750000003</c:v>
                </c:pt>
                <c:pt idx="6180">
                  <c:v>42917.769444444442</c:v>
                </c:pt>
                <c:pt idx="6181">
                  <c:v>42917.770138888889</c:v>
                </c:pt>
                <c:pt idx="6182">
                  <c:v>42917.770833333336</c:v>
                </c:pt>
                <c:pt idx="6183">
                  <c:v>42917.771527777775</c:v>
                </c:pt>
                <c:pt idx="6184">
                  <c:v>42917.772222222222</c:v>
                </c:pt>
                <c:pt idx="6185">
                  <c:v>42917.772916666669</c:v>
                </c:pt>
                <c:pt idx="6186">
                  <c:v>42917.773611111108</c:v>
                </c:pt>
                <c:pt idx="6187">
                  <c:v>42917.774305555555</c:v>
                </c:pt>
                <c:pt idx="6188">
                  <c:v>42917.775000000001</c:v>
                </c:pt>
                <c:pt idx="6189">
                  <c:v>42917.775694444441</c:v>
                </c:pt>
                <c:pt idx="6190">
                  <c:v>42917.776388888888</c:v>
                </c:pt>
                <c:pt idx="6191">
                  <c:v>42917.777083333334</c:v>
                </c:pt>
                <c:pt idx="6192">
                  <c:v>42917.777777777781</c:v>
                </c:pt>
                <c:pt idx="6193">
                  <c:v>42917.77847222222</c:v>
                </c:pt>
                <c:pt idx="6194">
                  <c:v>42917.779166666667</c:v>
                </c:pt>
                <c:pt idx="6195">
                  <c:v>42917.779861111114</c:v>
                </c:pt>
                <c:pt idx="6196">
                  <c:v>42917.780555555553</c:v>
                </c:pt>
                <c:pt idx="6197">
                  <c:v>42917.78125</c:v>
                </c:pt>
                <c:pt idx="6198">
                  <c:v>42917.781944444447</c:v>
                </c:pt>
                <c:pt idx="6199">
                  <c:v>42917.782638888886</c:v>
                </c:pt>
                <c:pt idx="6200">
                  <c:v>42917.783333333333</c:v>
                </c:pt>
                <c:pt idx="6201">
                  <c:v>42917.78402777778</c:v>
                </c:pt>
                <c:pt idx="6202">
                  <c:v>42917.784722222219</c:v>
                </c:pt>
                <c:pt idx="6203">
                  <c:v>42917.785416666666</c:v>
                </c:pt>
                <c:pt idx="6204">
                  <c:v>42917.786111111112</c:v>
                </c:pt>
                <c:pt idx="6205">
                  <c:v>42917.786805555559</c:v>
                </c:pt>
                <c:pt idx="6206">
                  <c:v>42917.787499999999</c:v>
                </c:pt>
                <c:pt idx="6207">
                  <c:v>42917.788194444445</c:v>
                </c:pt>
                <c:pt idx="6208">
                  <c:v>42917.788888888892</c:v>
                </c:pt>
                <c:pt idx="6209">
                  <c:v>42917.789583333331</c:v>
                </c:pt>
                <c:pt idx="6210">
                  <c:v>42917.790277777778</c:v>
                </c:pt>
                <c:pt idx="6211">
                  <c:v>42917.790972222225</c:v>
                </c:pt>
                <c:pt idx="6212">
                  <c:v>42917.791666666664</c:v>
                </c:pt>
                <c:pt idx="6213">
                  <c:v>42917.792361111111</c:v>
                </c:pt>
                <c:pt idx="6214">
                  <c:v>42917.793055555558</c:v>
                </c:pt>
                <c:pt idx="6215">
                  <c:v>42917.793749999997</c:v>
                </c:pt>
                <c:pt idx="6216">
                  <c:v>42917.794444444444</c:v>
                </c:pt>
                <c:pt idx="6217">
                  <c:v>42917.795138888891</c:v>
                </c:pt>
                <c:pt idx="6218">
                  <c:v>42917.79583333333</c:v>
                </c:pt>
                <c:pt idx="6219">
                  <c:v>42917.796527777777</c:v>
                </c:pt>
                <c:pt idx="6220">
                  <c:v>42917.797222222223</c:v>
                </c:pt>
                <c:pt idx="6221">
                  <c:v>42917.79791666667</c:v>
                </c:pt>
                <c:pt idx="6222">
                  <c:v>42917.798611111109</c:v>
                </c:pt>
                <c:pt idx="6223">
                  <c:v>42917.799305555556</c:v>
                </c:pt>
                <c:pt idx="6224">
                  <c:v>42917.8</c:v>
                </c:pt>
                <c:pt idx="6225">
                  <c:v>42917.800694444442</c:v>
                </c:pt>
                <c:pt idx="6226">
                  <c:v>42917.801388888889</c:v>
                </c:pt>
                <c:pt idx="6227">
                  <c:v>42917.802083333336</c:v>
                </c:pt>
                <c:pt idx="6228">
                  <c:v>42917.802777777775</c:v>
                </c:pt>
                <c:pt idx="6229">
                  <c:v>42917.803472222222</c:v>
                </c:pt>
                <c:pt idx="6230">
                  <c:v>42917.804166666669</c:v>
                </c:pt>
                <c:pt idx="6231">
                  <c:v>42917.804861111108</c:v>
                </c:pt>
                <c:pt idx="6232">
                  <c:v>42917.805555555555</c:v>
                </c:pt>
                <c:pt idx="6233">
                  <c:v>42917.806250000001</c:v>
                </c:pt>
                <c:pt idx="6234">
                  <c:v>42917.806944444441</c:v>
                </c:pt>
                <c:pt idx="6235">
                  <c:v>42917.807638888888</c:v>
                </c:pt>
                <c:pt idx="6236">
                  <c:v>42917.808333333334</c:v>
                </c:pt>
                <c:pt idx="6237">
                  <c:v>42917.809027777781</c:v>
                </c:pt>
                <c:pt idx="6238">
                  <c:v>42917.80972222222</c:v>
                </c:pt>
                <c:pt idx="6239">
                  <c:v>42917.810416666667</c:v>
                </c:pt>
                <c:pt idx="6240">
                  <c:v>42917.811111111114</c:v>
                </c:pt>
                <c:pt idx="6241">
                  <c:v>42917.811805555553</c:v>
                </c:pt>
                <c:pt idx="6242">
                  <c:v>42917.8125</c:v>
                </c:pt>
                <c:pt idx="6243">
                  <c:v>42917.813194444447</c:v>
                </c:pt>
                <c:pt idx="6244">
                  <c:v>42917.813888888886</c:v>
                </c:pt>
                <c:pt idx="6245">
                  <c:v>42917.814583333333</c:v>
                </c:pt>
                <c:pt idx="6246">
                  <c:v>42917.81527777778</c:v>
                </c:pt>
                <c:pt idx="6247">
                  <c:v>42917.815972222219</c:v>
                </c:pt>
                <c:pt idx="6248">
                  <c:v>42917.816666666666</c:v>
                </c:pt>
                <c:pt idx="6249">
                  <c:v>42917.817361111112</c:v>
                </c:pt>
                <c:pt idx="6250">
                  <c:v>42917.818055555559</c:v>
                </c:pt>
                <c:pt idx="6251">
                  <c:v>42917.818749999999</c:v>
                </c:pt>
                <c:pt idx="6252">
                  <c:v>42917.819444444445</c:v>
                </c:pt>
                <c:pt idx="6253">
                  <c:v>42917.820138888892</c:v>
                </c:pt>
                <c:pt idx="6254">
                  <c:v>42917.820833333331</c:v>
                </c:pt>
                <c:pt idx="6255">
                  <c:v>42917.821527777778</c:v>
                </c:pt>
                <c:pt idx="6256">
                  <c:v>42917.822222222225</c:v>
                </c:pt>
                <c:pt idx="6257">
                  <c:v>42917.822916666664</c:v>
                </c:pt>
                <c:pt idx="6258">
                  <c:v>42917.823611111111</c:v>
                </c:pt>
                <c:pt idx="6259">
                  <c:v>42917.824305555558</c:v>
                </c:pt>
                <c:pt idx="6260">
                  <c:v>42917.824999999997</c:v>
                </c:pt>
                <c:pt idx="6261">
                  <c:v>42917.825694444444</c:v>
                </c:pt>
                <c:pt idx="6262">
                  <c:v>42917.826388888891</c:v>
                </c:pt>
                <c:pt idx="6263">
                  <c:v>42917.82708333333</c:v>
                </c:pt>
                <c:pt idx="6264">
                  <c:v>42917.827777777777</c:v>
                </c:pt>
                <c:pt idx="6265">
                  <c:v>42917.828472222223</c:v>
                </c:pt>
                <c:pt idx="6266">
                  <c:v>42917.82916666667</c:v>
                </c:pt>
                <c:pt idx="6267">
                  <c:v>42917.829861111109</c:v>
                </c:pt>
                <c:pt idx="6268">
                  <c:v>42917.830555555556</c:v>
                </c:pt>
                <c:pt idx="6269">
                  <c:v>42917.831250000003</c:v>
                </c:pt>
                <c:pt idx="6270">
                  <c:v>42917.831944444442</c:v>
                </c:pt>
                <c:pt idx="6271">
                  <c:v>42917.832638888889</c:v>
                </c:pt>
                <c:pt idx="6272">
                  <c:v>42917.833333333336</c:v>
                </c:pt>
                <c:pt idx="6273">
                  <c:v>42917.834027777775</c:v>
                </c:pt>
                <c:pt idx="6274">
                  <c:v>42917.834722222222</c:v>
                </c:pt>
                <c:pt idx="6275">
                  <c:v>42917.835416666669</c:v>
                </c:pt>
                <c:pt idx="6276">
                  <c:v>42917.836111111108</c:v>
                </c:pt>
                <c:pt idx="6277">
                  <c:v>42917.836805555555</c:v>
                </c:pt>
                <c:pt idx="6278">
                  <c:v>42917.837500000001</c:v>
                </c:pt>
                <c:pt idx="6279">
                  <c:v>42917.838194444441</c:v>
                </c:pt>
                <c:pt idx="6280">
                  <c:v>42917.838888888888</c:v>
                </c:pt>
                <c:pt idx="6281">
                  <c:v>42917.839583333334</c:v>
                </c:pt>
                <c:pt idx="6282">
                  <c:v>42917.840277777781</c:v>
                </c:pt>
                <c:pt idx="6283">
                  <c:v>42917.84097222222</c:v>
                </c:pt>
                <c:pt idx="6284">
                  <c:v>42917.841666666667</c:v>
                </c:pt>
                <c:pt idx="6285">
                  <c:v>42917.842361111114</c:v>
                </c:pt>
                <c:pt idx="6286">
                  <c:v>42917.843055555553</c:v>
                </c:pt>
                <c:pt idx="6287">
                  <c:v>42917.84375</c:v>
                </c:pt>
                <c:pt idx="6288">
                  <c:v>42917.844444444447</c:v>
                </c:pt>
                <c:pt idx="6289">
                  <c:v>42917.845138888886</c:v>
                </c:pt>
                <c:pt idx="6290">
                  <c:v>42917.845833333333</c:v>
                </c:pt>
                <c:pt idx="6291">
                  <c:v>42917.84652777778</c:v>
                </c:pt>
                <c:pt idx="6292">
                  <c:v>42917.847222222219</c:v>
                </c:pt>
                <c:pt idx="6293">
                  <c:v>42917.847916666666</c:v>
                </c:pt>
                <c:pt idx="6294">
                  <c:v>42917.848611111112</c:v>
                </c:pt>
                <c:pt idx="6295">
                  <c:v>42917.849305555559</c:v>
                </c:pt>
                <c:pt idx="6296">
                  <c:v>42917.85</c:v>
                </c:pt>
                <c:pt idx="6297">
                  <c:v>42917.850694444445</c:v>
                </c:pt>
                <c:pt idx="6298">
                  <c:v>42917.851388888892</c:v>
                </c:pt>
                <c:pt idx="6299">
                  <c:v>42917.852083333331</c:v>
                </c:pt>
                <c:pt idx="6300">
                  <c:v>42917.852777777778</c:v>
                </c:pt>
                <c:pt idx="6301">
                  <c:v>42917.853472222225</c:v>
                </c:pt>
                <c:pt idx="6302">
                  <c:v>42917.854166666664</c:v>
                </c:pt>
                <c:pt idx="6303">
                  <c:v>42917.854861111111</c:v>
                </c:pt>
                <c:pt idx="6304">
                  <c:v>42917.855555555558</c:v>
                </c:pt>
                <c:pt idx="6305">
                  <c:v>42917.856249999997</c:v>
                </c:pt>
                <c:pt idx="6306">
                  <c:v>42917.856944444444</c:v>
                </c:pt>
                <c:pt idx="6307">
                  <c:v>42917.857638888891</c:v>
                </c:pt>
                <c:pt idx="6308">
                  <c:v>42917.85833333333</c:v>
                </c:pt>
                <c:pt idx="6309">
                  <c:v>42917.859027777777</c:v>
                </c:pt>
                <c:pt idx="6310">
                  <c:v>42917.859722222223</c:v>
                </c:pt>
                <c:pt idx="6311">
                  <c:v>42917.86041666667</c:v>
                </c:pt>
                <c:pt idx="6312">
                  <c:v>42917.861111111109</c:v>
                </c:pt>
                <c:pt idx="6313">
                  <c:v>42917.861805555556</c:v>
                </c:pt>
                <c:pt idx="6314">
                  <c:v>42917.862500000003</c:v>
                </c:pt>
                <c:pt idx="6315">
                  <c:v>42917.863194444442</c:v>
                </c:pt>
                <c:pt idx="6316">
                  <c:v>42917.863888888889</c:v>
                </c:pt>
                <c:pt idx="6317">
                  <c:v>42917.864583333336</c:v>
                </c:pt>
                <c:pt idx="6318">
                  <c:v>42917.865277777775</c:v>
                </c:pt>
                <c:pt idx="6319">
                  <c:v>42917.865972222222</c:v>
                </c:pt>
                <c:pt idx="6320">
                  <c:v>42917.866666666669</c:v>
                </c:pt>
                <c:pt idx="6321">
                  <c:v>42917.867361111108</c:v>
                </c:pt>
                <c:pt idx="6322">
                  <c:v>42917.868055555555</c:v>
                </c:pt>
                <c:pt idx="6323">
                  <c:v>42917.868750000001</c:v>
                </c:pt>
                <c:pt idx="6324">
                  <c:v>42917.869444444441</c:v>
                </c:pt>
                <c:pt idx="6325">
                  <c:v>42917.870138888888</c:v>
                </c:pt>
                <c:pt idx="6326">
                  <c:v>42917.870833333334</c:v>
                </c:pt>
                <c:pt idx="6327">
                  <c:v>42917.871527777781</c:v>
                </c:pt>
                <c:pt idx="6328">
                  <c:v>42917.87222222222</c:v>
                </c:pt>
                <c:pt idx="6329">
                  <c:v>42917.872916666667</c:v>
                </c:pt>
                <c:pt idx="6330">
                  <c:v>42917.873611111114</c:v>
                </c:pt>
                <c:pt idx="6331">
                  <c:v>42917.874305555553</c:v>
                </c:pt>
                <c:pt idx="6332">
                  <c:v>42917.875</c:v>
                </c:pt>
                <c:pt idx="6333">
                  <c:v>42917.875694444447</c:v>
                </c:pt>
                <c:pt idx="6334">
                  <c:v>42917.876388888886</c:v>
                </c:pt>
                <c:pt idx="6335">
                  <c:v>42917.877083333333</c:v>
                </c:pt>
                <c:pt idx="6336">
                  <c:v>42917.87777777778</c:v>
                </c:pt>
                <c:pt idx="6337">
                  <c:v>42917.878472222219</c:v>
                </c:pt>
                <c:pt idx="6338">
                  <c:v>42917.879166666666</c:v>
                </c:pt>
                <c:pt idx="6339">
                  <c:v>42917.879861111112</c:v>
                </c:pt>
                <c:pt idx="6340">
                  <c:v>42917.880555555559</c:v>
                </c:pt>
                <c:pt idx="6341">
                  <c:v>42917.881249999999</c:v>
                </c:pt>
                <c:pt idx="6342">
                  <c:v>42917.881944444445</c:v>
                </c:pt>
                <c:pt idx="6343">
                  <c:v>42917.882638888892</c:v>
                </c:pt>
                <c:pt idx="6344">
                  <c:v>42917.883333333331</c:v>
                </c:pt>
                <c:pt idx="6345">
                  <c:v>42917.884027777778</c:v>
                </c:pt>
                <c:pt idx="6346">
                  <c:v>42917.884722222225</c:v>
                </c:pt>
                <c:pt idx="6347">
                  <c:v>42917.885416666664</c:v>
                </c:pt>
                <c:pt idx="6348">
                  <c:v>42917.886111111111</c:v>
                </c:pt>
                <c:pt idx="6349">
                  <c:v>42917.886805555558</c:v>
                </c:pt>
                <c:pt idx="6350">
                  <c:v>42917.887499999997</c:v>
                </c:pt>
                <c:pt idx="6351">
                  <c:v>42917.888194444444</c:v>
                </c:pt>
                <c:pt idx="6352">
                  <c:v>42917.888888888891</c:v>
                </c:pt>
                <c:pt idx="6353">
                  <c:v>42917.88958333333</c:v>
                </c:pt>
                <c:pt idx="6354">
                  <c:v>42917.890277777777</c:v>
                </c:pt>
                <c:pt idx="6355">
                  <c:v>42917.890972222223</c:v>
                </c:pt>
                <c:pt idx="6356">
                  <c:v>42917.89166666667</c:v>
                </c:pt>
                <c:pt idx="6357">
                  <c:v>42917.892361111109</c:v>
                </c:pt>
                <c:pt idx="6358">
                  <c:v>42917.893055555556</c:v>
                </c:pt>
                <c:pt idx="6359">
                  <c:v>42917.893750000003</c:v>
                </c:pt>
                <c:pt idx="6360">
                  <c:v>42917.894444444442</c:v>
                </c:pt>
                <c:pt idx="6361">
                  <c:v>42917.895138888889</c:v>
                </c:pt>
                <c:pt idx="6362">
                  <c:v>42917.895833333336</c:v>
                </c:pt>
                <c:pt idx="6363">
                  <c:v>42917.896527777775</c:v>
                </c:pt>
                <c:pt idx="6364">
                  <c:v>42917.897222222222</c:v>
                </c:pt>
                <c:pt idx="6365">
                  <c:v>42917.897916666669</c:v>
                </c:pt>
                <c:pt idx="6366">
                  <c:v>42917.898611111108</c:v>
                </c:pt>
                <c:pt idx="6367">
                  <c:v>42917.899305555555</c:v>
                </c:pt>
                <c:pt idx="6368">
                  <c:v>42917.9</c:v>
                </c:pt>
                <c:pt idx="6369">
                  <c:v>42917.900694444441</c:v>
                </c:pt>
                <c:pt idx="6370">
                  <c:v>42917.901388888888</c:v>
                </c:pt>
                <c:pt idx="6371">
                  <c:v>42917.902083333334</c:v>
                </c:pt>
                <c:pt idx="6372">
                  <c:v>42917.902777777781</c:v>
                </c:pt>
                <c:pt idx="6373">
                  <c:v>42917.90347222222</c:v>
                </c:pt>
                <c:pt idx="6374">
                  <c:v>42917.904166666667</c:v>
                </c:pt>
                <c:pt idx="6375">
                  <c:v>42917.904861111114</c:v>
                </c:pt>
                <c:pt idx="6376">
                  <c:v>42917.905555555553</c:v>
                </c:pt>
                <c:pt idx="6377">
                  <c:v>42917.90625</c:v>
                </c:pt>
                <c:pt idx="6378">
                  <c:v>42917.906944444447</c:v>
                </c:pt>
                <c:pt idx="6379">
                  <c:v>42917.907638888886</c:v>
                </c:pt>
                <c:pt idx="6380">
                  <c:v>42917.908333333333</c:v>
                </c:pt>
                <c:pt idx="6381">
                  <c:v>42917.90902777778</c:v>
                </c:pt>
                <c:pt idx="6382">
                  <c:v>42917.909722222219</c:v>
                </c:pt>
                <c:pt idx="6383">
                  <c:v>42917.910416666666</c:v>
                </c:pt>
                <c:pt idx="6384">
                  <c:v>42917.911111111112</c:v>
                </c:pt>
                <c:pt idx="6385">
                  <c:v>42917.911805555559</c:v>
                </c:pt>
                <c:pt idx="6386">
                  <c:v>42917.912499999999</c:v>
                </c:pt>
                <c:pt idx="6387">
                  <c:v>42917.913194444445</c:v>
                </c:pt>
                <c:pt idx="6388">
                  <c:v>42917.913888888892</c:v>
                </c:pt>
                <c:pt idx="6389">
                  <c:v>42917.914583333331</c:v>
                </c:pt>
                <c:pt idx="6390">
                  <c:v>42917.915277777778</c:v>
                </c:pt>
                <c:pt idx="6391">
                  <c:v>42917.915972222225</c:v>
                </c:pt>
                <c:pt idx="6392">
                  <c:v>42917.916666666664</c:v>
                </c:pt>
                <c:pt idx="6393">
                  <c:v>42917.917361111111</c:v>
                </c:pt>
                <c:pt idx="6394">
                  <c:v>42917.918055555558</c:v>
                </c:pt>
                <c:pt idx="6395">
                  <c:v>42917.918749999997</c:v>
                </c:pt>
                <c:pt idx="6396">
                  <c:v>42917.919444444444</c:v>
                </c:pt>
                <c:pt idx="6397">
                  <c:v>42917.920138888891</c:v>
                </c:pt>
                <c:pt idx="6398">
                  <c:v>42917.92083333333</c:v>
                </c:pt>
                <c:pt idx="6399">
                  <c:v>42917.921527777777</c:v>
                </c:pt>
                <c:pt idx="6400">
                  <c:v>42917.922222222223</c:v>
                </c:pt>
                <c:pt idx="6401">
                  <c:v>42917.92291666667</c:v>
                </c:pt>
                <c:pt idx="6402">
                  <c:v>42917.923611111109</c:v>
                </c:pt>
                <c:pt idx="6403">
                  <c:v>42917.924305555556</c:v>
                </c:pt>
                <c:pt idx="6404">
                  <c:v>42917.925000000003</c:v>
                </c:pt>
                <c:pt idx="6405">
                  <c:v>42917.925694444442</c:v>
                </c:pt>
                <c:pt idx="6406">
                  <c:v>42917.926388888889</c:v>
                </c:pt>
                <c:pt idx="6407">
                  <c:v>42917.927083333336</c:v>
                </c:pt>
                <c:pt idx="6408">
                  <c:v>42917.927777777775</c:v>
                </c:pt>
                <c:pt idx="6409">
                  <c:v>42917.928472222222</c:v>
                </c:pt>
                <c:pt idx="6410">
                  <c:v>42917.929166666669</c:v>
                </c:pt>
                <c:pt idx="6411">
                  <c:v>42917.929861111108</c:v>
                </c:pt>
                <c:pt idx="6412">
                  <c:v>42917.930555555555</c:v>
                </c:pt>
                <c:pt idx="6413">
                  <c:v>42917.931250000001</c:v>
                </c:pt>
                <c:pt idx="6414">
                  <c:v>42917.931944444441</c:v>
                </c:pt>
                <c:pt idx="6415">
                  <c:v>42917.932638888888</c:v>
                </c:pt>
                <c:pt idx="6416">
                  <c:v>42917.933333333334</c:v>
                </c:pt>
                <c:pt idx="6417">
                  <c:v>42917.934027777781</c:v>
                </c:pt>
                <c:pt idx="6418">
                  <c:v>42917.93472222222</c:v>
                </c:pt>
                <c:pt idx="6419">
                  <c:v>42917.935416666667</c:v>
                </c:pt>
                <c:pt idx="6420">
                  <c:v>42917.936111111114</c:v>
                </c:pt>
                <c:pt idx="6421">
                  <c:v>42917.936805555553</c:v>
                </c:pt>
                <c:pt idx="6422">
                  <c:v>42917.9375</c:v>
                </c:pt>
                <c:pt idx="6423">
                  <c:v>42917.938194444447</c:v>
                </c:pt>
                <c:pt idx="6424">
                  <c:v>42917.938888888886</c:v>
                </c:pt>
                <c:pt idx="6425">
                  <c:v>42917.939583333333</c:v>
                </c:pt>
                <c:pt idx="6426">
                  <c:v>42917.94027777778</c:v>
                </c:pt>
                <c:pt idx="6427">
                  <c:v>42917.940972222219</c:v>
                </c:pt>
                <c:pt idx="6428">
                  <c:v>42917.941666666666</c:v>
                </c:pt>
                <c:pt idx="6429">
                  <c:v>42917.942361111112</c:v>
                </c:pt>
                <c:pt idx="6430">
                  <c:v>42917.943055555559</c:v>
                </c:pt>
                <c:pt idx="6431">
                  <c:v>42917.943749999999</c:v>
                </c:pt>
                <c:pt idx="6432">
                  <c:v>42917.944444444445</c:v>
                </c:pt>
                <c:pt idx="6433">
                  <c:v>42917.945138888892</c:v>
                </c:pt>
                <c:pt idx="6434">
                  <c:v>42917.945833333331</c:v>
                </c:pt>
                <c:pt idx="6435">
                  <c:v>42917.946527777778</c:v>
                </c:pt>
                <c:pt idx="6436">
                  <c:v>42917.947222222225</c:v>
                </c:pt>
                <c:pt idx="6437">
                  <c:v>42917.947916666664</c:v>
                </c:pt>
                <c:pt idx="6438">
                  <c:v>42917.948611111111</c:v>
                </c:pt>
                <c:pt idx="6439">
                  <c:v>42917.949305555558</c:v>
                </c:pt>
                <c:pt idx="6440">
                  <c:v>42917.95</c:v>
                </c:pt>
                <c:pt idx="6441">
                  <c:v>42917.950694444444</c:v>
                </c:pt>
                <c:pt idx="6442">
                  <c:v>42917.951388888891</c:v>
                </c:pt>
                <c:pt idx="6443">
                  <c:v>42917.95208333333</c:v>
                </c:pt>
                <c:pt idx="6444">
                  <c:v>42917.952777777777</c:v>
                </c:pt>
                <c:pt idx="6445">
                  <c:v>42917.953472222223</c:v>
                </c:pt>
                <c:pt idx="6446">
                  <c:v>42917.95416666667</c:v>
                </c:pt>
                <c:pt idx="6447">
                  <c:v>42917.954861111109</c:v>
                </c:pt>
                <c:pt idx="6448">
                  <c:v>42917.955555555556</c:v>
                </c:pt>
                <c:pt idx="6449">
                  <c:v>42917.956250000003</c:v>
                </c:pt>
                <c:pt idx="6450">
                  <c:v>42917.956944444442</c:v>
                </c:pt>
                <c:pt idx="6451">
                  <c:v>42917.957638888889</c:v>
                </c:pt>
                <c:pt idx="6452">
                  <c:v>42917.958333333336</c:v>
                </c:pt>
                <c:pt idx="6453">
                  <c:v>42917.959027777775</c:v>
                </c:pt>
                <c:pt idx="6454">
                  <c:v>42917.959722222222</c:v>
                </c:pt>
                <c:pt idx="6455">
                  <c:v>42917.960416666669</c:v>
                </c:pt>
                <c:pt idx="6456">
                  <c:v>42917.961111111108</c:v>
                </c:pt>
                <c:pt idx="6457">
                  <c:v>42917.961805555555</c:v>
                </c:pt>
                <c:pt idx="6458">
                  <c:v>42917.962500000001</c:v>
                </c:pt>
                <c:pt idx="6459">
                  <c:v>42917.963194444441</c:v>
                </c:pt>
                <c:pt idx="6460">
                  <c:v>42917.963888888888</c:v>
                </c:pt>
                <c:pt idx="6461">
                  <c:v>42917.964583333334</c:v>
                </c:pt>
                <c:pt idx="6462">
                  <c:v>42917.965277777781</c:v>
                </c:pt>
                <c:pt idx="6463">
                  <c:v>42917.96597222222</c:v>
                </c:pt>
                <c:pt idx="6464">
                  <c:v>42917.966666666667</c:v>
                </c:pt>
                <c:pt idx="6465">
                  <c:v>42917.967361111114</c:v>
                </c:pt>
                <c:pt idx="6466">
                  <c:v>42917.968055555553</c:v>
                </c:pt>
                <c:pt idx="6467">
                  <c:v>42917.96875</c:v>
                </c:pt>
                <c:pt idx="6468">
                  <c:v>42917.969444444447</c:v>
                </c:pt>
                <c:pt idx="6469">
                  <c:v>42917.970138888886</c:v>
                </c:pt>
                <c:pt idx="6470">
                  <c:v>42917.970833333333</c:v>
                </c:pt>
                <c:pt idx="6471">
                  <c:v>42917.97152777778</c:v>
                </c:pt>
                <c:pt idx="6472">
                  <c:v>42917.972222222219</c:v>
                </c:pt>
                <c:pt idx="6473">
                  <c:v>42917.972916666666</c:v>
                </c:pt>
                <c:pt idx="6474">
                  <c:v>42917.973611111112</c:v>
                </c:pt>
                <c:pt idx="6475">
                  <c:v>42917.974305555559</c:v>
                </c:pt>
                <c:pt idx="6476">
                  <c:v>42917.974999999999</c:v>
                </c:pt>
                <c:pt idx="6477">
                  <c:v>42917.975694444445</c:v>
                </c:pt>
                <c:pt idx="6478">
                  <c:v>42917.976388888892</c:v>
                </c:pt>
                <c:pt idx="6479">
                  <c:v>42917.977083333331</c:v>
                </c:pt>
                <c:pt idx="6480">
                  <c:v>42917.977777777778</c:v>
                </c:pt>
                <c:pt idx="6481">
                  <c:v>42917.978472222225</c:v>
                </c:pt>
                <c:pt idx="6482">
                  <c:v>42917.979166666664</c:v>
                </c:pt>
                <c:pt idx="6483">
                  <c:v>42917.979861111111</c:v>
                </c:pt>
                <c:pt idx="6484">
                  <c:v>42917.980555555558</c:v>
                </c:pt>
                <c:pt idx="6485">
                  <c:v>42917.981249999997</c:v>
                </c:pt>
                <c:pt idx="6486">
                  <c:v>42917.981944444444</c:v>
                </c:pt>
                <c:pt idx="6487">
                  <c:v>42917.982638888891</c:v>
                </c:pt>
                <c:pt idx="6488">
                  <c:v>42917.98333333333</c:v>
                </c:pt>
                <c:pt idx="6489">
                  <c:v>42917.984027777777</c:v>
                </c:pt>
                <c:pt idx="6490">
                  <c:v>42917.984722222223</c:v>
                </c:pt>
                <c:pt idx="6491">
                  <c:v>42917.98541666667</c:v>
                </c:pt>
                <c:pt idx="6492">
                  <c:v>42917.986111111109</c:v>
                </c:pt>
                <c:pt idx="6493">
                  <c:v>42917.986805555556</c:v>
                </c:pt>
                <c:pt idx="6494">
                  <c:v>42917.987500000003</c:v>
                </c:pt>
                <c:pt idx="6495">
                  <c:v>42917.988194444442</c:v>
                </c:pt>
                <c:pt idx="6496">
                  <c:v>42917.988888888889</c:v>
                </c:pt>
                <c:pt idx="6497">
                  <c:v>42917.989583333336</c:v>
                </c:pt>
                <c:pt idx="6498">
                  <c:v>42917.990277777775</c:v>
                </c:pt>
                <c:pt idx="6499">
                  <c:v>42917.990972222222</c:v>
                </c:pt>
                <c:pt idx="6500">
                  <c:v>42917.991666666669</c:v>
                </c:pt>
                <c:pt idx="6501">
                  <c:v>42917.992361111108</c:v>
                </c:pt>
                <c:pt idx="6502">
                  <c:v>42917.993055555555</c:v>
                </c:pt>
                <c:pt idx="6503">
                  <c:v>42917.993750000001</c:v>
                </c:pt>
                <c:pt idx="6504">
                  <c:v>42917.994444444441</c:v>
                </c:pt>
                <c:pt idx="6505">
                  <c:v>42917.995138888888</c:v>
                </c:pt>
                <c:pt idx="6506">
                  <c:v>42917.995833333334</c:v>
                </c:pt>
                <c:pt idx="6507">
                  <c:v>42917.996527777781</c:v>
                </c:pt>
                <c:pt idx="6508">
                  <c:v>42917.99722222222</c:v>
                </c:pt>
                <c:pt idx="6509">
                  <c:v>42917.997916666667</c:v>
                </c:pt>
                <c:pt idx="6510">
                  <c:v>42917.998611111114</c:v>
                </c:pt>
                <c:pt idx="6511">
                  <c:v>42917.999305555553</c:v>
                </c:pt>
                <c:pt idx="6512">
                  <c:v>42918</c:v>
                </c:pt>
                <c:pt idx="6513">
                  <c:v>42918.000694444447</c:v>
                </c:pt>
                <c:pt idx="6514">
                  <c:v>42918.001388888886</c:v>
                </c:pt>
                <c:pt idx="6515">
                  <c:v>42918.002083333333</c:v>
                </c:pt>
                <c:pt idx="6516">
                  <c:v>42918.00277777778</c:v>
                </c:pt>
                <c:pt idx="6517">
                  <c:v>42918.003472222219</c:v>
                </c:pt>
                <c:pt idx="6518">
                  <c:v>42918.004166666666</c:v>
                </c:pt>
                <c:pt idx="6519">
                  <c:v>42918.004861111112</c:v>
                </c:pt>
                <c:pt idx="6520">
                  <c:v>42918.005555555559</c:v>
                </c:pt>
                <c:pt idx="6521">
                  <c:v>42918.006249999999</c:v>
                </c:pt>
                <c:pt idx="6522">
                  <c:v>42918.006944444445</c:v>
                </c:pt>
                <c:pt idx="6523">
                  <c:v>42918.007638888892</c:v>
                </c:pt>
                <c:pt idx="6524">
                  <c:v>42918.008333333331</c:v>
                </c:pt>
                <c:pt idx="6525">
                  <c:v>42918.009027777778</c:v>
                </c:pt>
                <c:pt idx="6526">
                  <c:v>42918.009722222225</c:v>
                </c:pt>
                <c:pt idx="6527">
                  <c:v>42918.010416666664</c:v>
                </c:pt>
                <c:pt idx="6528">
                  <c:v>42918.011111111111</c:v>
                </c:pt>
                <c:pt idx="6529">
                  <c:v>42918.011805555558</c:v>
                </c:pt>
                <c:pt idx="6530">
                  <c:v>42918.012499999997</c:v>
                </c:pt>
                <c:pt idx="6531">
                  <c:v>42918.013194444444</c:v>
                </c:pt>
                <c:pt idx="6532">
                  <c:v>42918.013888888891</c:v>
                </c:pt>
                <c:pt idx="6533">
                  <c:v>42918.01458333333</c:v>
                </c:pt>
                <c:pt idx="6534">
                  <c:v>42918.015277777777</c:v>
                </c:pt>
                <c:pt idx="6535">
                  <c:v>42918.015972222223</c:v>
                </c:pt>
                <c:pt idx="6536">
                  <c:v>42918.01666666667</c:v>
                </c:pt>
                <c:pt idx="6537">
                  <c:v>42918.017361111109</c:v>
                </c:pt>
                <c:pt idx="6538">
                  <c:v>42918.018055555556</c:v>
                </c:pt>
                <c:pt idx="6539">
                  <c:v>42918.018750000003</c:v>
                </c:pt>
                <c:pt idx="6540">
                  <c:v>42918.019444444442</c:v>
                </c:pt>
                <c:pt idx="6541">
                  <c:v>42918.020138888889</c:v>
                </c:pt>
                <c:pt idx="6542">
                  <c:v>42918.020833333336</c:v>
                </c:pt>
                <c:pt idx="6543">
                  <c:v>42918.021527777775</c:v>
                </c:pt>
                <c:pt idx="6544">
                  <c:v>42918.022222222222</c:v>
                </c:pt>
                <c:pt idx="6545">
                  <c:v>42918.022916666669</c:v>
                </c:pt>
                <c:pt idx="6546">
                  <c:v>42918.023611111108</c:v>
                </c:pt>
                <c:pt idx="6547">
                  <c:v>42918.024305555555</c:v>
                </c:pt>
                <c:pt idx="6548">
                  <c:v>42918.025000000001</c:v>
                </c:pt>
                <c:pt idx="6549">
                  <c:v>42918.025694444441</c:v>
                </c:pt>
                <c:pt idx="6550">
                  <c:v>42918.026388888888</c:v>
                </c:pt>
                <c:pt idx="6551">
                  <c:v>42918.027083333334</c:v>
                </c:pt>
                <c:pt idx="6552">
                  <c:v>42918.027777777781</c:v>
                </c:pt>
                <c:pt idx="6553">
                  <c:v>42918.02847222222</c:v>
                </c:pt>
                <c:pt idx="6554">
                  <c:v>42918.029166666667</c:v>
                </c:pt>
                <c:pt idx="6555">
                  <c:v>42918.029861111114</c:v>
                </c:pt>
                <c:pt idx="6556">
                  <c:v>42918.030555555553</c:v>
                </c:pt>
                <c:pt idx="6557">
                  <c:v>42918.03125</c:v>
                </c:pt>
                <c:pt idx="6558">
                  <c:v>42918.031944444447</c:v>
                </c:pt>
                <c:pt idx="6559">
                  <c:v>42918.032638888886</c:v>
                </c:pt>
                <c:pt idx="6560">
                  <c:v>42918.033333333333</c:v>
                </c:pt>
                <c:pt idx="6561">
                  <c:v>42918.03402777778</c:v>
                </c:pt>
                <c:pt idx="6562">
                  <c:v>42918.034722222219</c:v>
                </c:pt>
                <c:pt idx="6563">
                  <c:v>42918.035416666666</c:v>
                </c:pt>
                <c:pt idx="6564">
                  <c:v>42918.036111111112</c:v>
                </c:pt>
                <c:pt idx="6565">
                  <c:v>42918.036805555559</c:v>
                </c:pt>
                <c:pt idx="6566">
                  <c:v>42918.037499999999</c:v>
                </c:pt>
                <c:pt idx="6567">
                  <c:v>42918.038194444445</c:v>
                </c:pt>
                <c:pt idx="6568">
                  <c:v>42918.038888888892</c:v>
                </c:pt>
                <c:pt idx="6569">
                  <c:v>42918.039583333331</c:v>
                </c:pt>
                <c:pt idx="6570">
                  <c:v>42918.040277777778</c:v>
                </c:pt>
                <c:pt idx="6571">
                  <c:v>42918.040972222225</c:v>
                </c:pt>
                <c:pt idx="6572">
                  <c:v>42918.041666666664</c:v>
                </c:pt>
                <c:pt idx="6573">
                  <c:v>42918.042361111111</c:v>
                </c:pt>
                <c:pt idx="6574">
                  <c:v>42918.043055555558</c:v>
                </c:pt>
                <c:pt idx="6575">
                  <c:v>42918.043749999997</c:v>
                </c:pt>
                <c:pt idx="6576">
                  <c:v>42918.044444444444</c:v>
                </c:pt>
                <c:pt idx="6577">
                  <c:v>42918.045138888891</c:v>
                </c:pt>
                <c:pt idx="6578">
                  <c:v>42918.04583333333</c:v>
                </c:pt>
                <c:pt idx="6579">
                  <c:v>42918.046527777777</c:v>
                </c:pt>
                <c:pt idx="6580">
                  <c:v>42918.047222222223</c:v>
                </c:pt>
                <c:pt idx="6581">
                  <c:v>42918.04791666667</c:v>
                </c:pt>
                <c:pt idx="6582">
                  <c:v>42918.048611111109</c:v>
                </c:pt>
                <c:pt idx="6583">
                  <c:v>42918.049305555556</c:v>
                </c:pt>
                <c:pt idx="6584">
                  <c:v>42918.05</c:v>
                </c:pt>
                <c:pt idx="6585">
                  <c:v>42918.050694444442</c:v>
                </c:pt>
                <c:pt idx="6586">
                  <c:v>42918.051388888889</c:v>
                </c:pt>
                <c:pt idx="6587">
                  <c:v>42918.052083333336</c:v>
                </c:pt>
                <c:pt idx="6588">
                  <c:v>42918.052777777775</c:v>
                </c:pt>
                <c:pt idx="6589">
                  <c:v>42918.053472222222</c:v>
                </c:pt>
                <c:pt idx="6590">
                  <c:v>42918.054166666669</c:v>
                </c:pt>
                <c:pt idx="6591">
                  <c:v>42918.054861111108</c:v>
                </c:pt>
                <c:pt idx="6592">
                  <c:v>42918.055555555555</c:v>
                </c:pt>
                <c:pt idx="6593">
                  <c:v>42918.056250000001</c:v>
                </c:pt>
                <c:pt idx="6594">
                  <c:v>42918.056944444441</c:v>
                </c:pt>
                <c:pt idx="6595">
                  <c:v>42918.057638888888</c:v>
                </c:pt>
                <c:pt idx="6596">
                  <c:v>42918.058333333334</c:v>
                </c:pt>
                <c:pt idx="6597">
                  <c:v>42918.059027777781</c:v>
                </c:pt>
                <c:pt idx="6598">
                  <c:v>42918.05972222222</c:v>
                </c:pt>
                <c:pt idx="6599">
                  <c:v>42918.060416666667</c:v>
                </c:pt>
                <c:pt idx="6600">
                  <c:v>42918.061111111114</c:v>
                </c:pt>
                <c:pt idx="6601">
                  <c:v>42918.061805555553</c:v>
                </c:pt>
                <c:pt idx="6602">
                  <c:v>42918.0625</c:v>
                </c:pt>
                <c:pt idx="6603">
                  <c:v>42918.063194444447</c:v>
                </c:pt>
                <c:pt idx="6604">
                  <c:v>42918.063888888886</c:v>
                </c:pt>
                <c:pt idx="6605">
                  <c:v>42918.064583333333</c:v>
                </c:pt>
                <c:pt idx="6606">
                  <c:v>42918.06527777778</c:v>
                </c:pt>
                <c:pt idx="6607">
                  <c:v>42918.065972222219</c:v>
                </c:pt>
                <c:pt idx="6608">
                  <c:v>42918.066666666666</c:v>
                </c:pt>
                <c:pt idx="6609">
                  <c:v>42918.067361111112</c:v>
                </c:pt>
                <c:pt idx="6610">
                  <c:v>42918.068055555559</c:v>
                </c:pt>
                <c:pt idx="6611">
                  <c:v>42918.068749999999</c:v>
                </c:pt>
                <c:pt idx="6612">
                  <c:v>42918.069444444445</c:v>
                </c:pt>
                <c:pt idx="6613">
                  <c:v>42918.070138888892</c:v>
                </c:pt>
                <c:pt idx="6614">
                  <c:v>42918.070833333331</c:v>
                </c:pt>
                <c:pt idx="6615">
                  <c:v>42918.071527777778</c:v>
                </c:pt>
                <c:pt idx="6616">
                  <c:v>42918.072222222225</c:v>
                </c:pt>
                <c:pt idx="6617">
                  <c:v>42918.072916666664</c:v>
                </c:pt>
                <c:pt idx="6618">
                  <c:v>42918.073611111111</c:v>
                </c:pt>
                <c:pt idx="6619">
                  <c:v>42918.074305555558</c:v>
                </c:pt>
                <c:pt idx="6620">
                  <c:v>42918.074999999997</c:v>
                </c:pt>
                <c:pt idx="6621">
                  <c:v>42918.075694444444</c:v>
                </c:pt>
                <c:pt idx="6622">
                  <c:v>42918.076388888891</c:v>
                </c:pt>
                <c:pt idx="6623">
                  <c:v>42918.07708333333</c:v>
                </c:pt>
                <c:pt idx="6624">
                  <c:v>42918.077777777777</c:v>
                </c:pt>
                <c:pt idx="6625">
                  <c:v>42918.078472222223</c:v>
                </c:pt>
                <c:pt idx="6626">
                  <c:v>42918.07916666667</c:v>
                </c:pt>
                <c:pt idx="6627">
                  <c:v>42918.079861111109</c:v>
                </c:pt>
                <c:pt idx="6628">
                  <c:v>42918.080555555556</c:v>
                </c:pt>
                <c:pt idx="6629">
                  <c:v>42918.081250000003</c:v>
                </c:pt>
                <c:pt idx="6630">
                  <c:v>42918.081944444442</c:v>
                </c:pt>
                <c:pt idx="6631">
                  <c:v>42918.082638888889</c:v>
                </c:pt>
                <c:pt idx="6632">
                  <c:v>42918.083333333336</c:v>
                </c:pt>
                <c:pt idx="6633">
                  <c:v>42918.084027777775</c:v>
                </c:pt>
                <c:pt idx="6634">
                  <c:v>42918.084722222222</c:v>
                </c:pt>
                <c:pt idx="6635">
                  <c:v>42918.085416666669</c:v>
                </c:pt>
                <c:pt idx="6636">
                  <c:v>42918.086111111108</c:v>
                </c:pt>
                <c:pt idx="6637">
                  <c:v>42918.086805555555</c:v>
                </c:pt>
                <c:pt idx="6638">
                  <c:v>42918.087500000001</c:v>
                </c:pt>
                <c:pt idx="6639">
                  <c:v>42918.088194444441</c:v>
                </c:pt>
                <c:pt idx="6640">
                  <c:v>42918.088888888888</c:v>
                </c:pt>
                <c:pt idx="6641">
                  <c:v>42918.089583333334</c:v>
                </c:pt>
                <c:pt idx="6642">
                  <c:v>42918.090277777781</c:v>
                </c:pt>
                <c:pt idx="6643">
                  <c:v>42918.09097222222</c:v>
                </c:pt>
                <c:pt idx="6644">
                  <c:v>42918.091666666667</c:v>
                </c:pt>
                <c:pt idx="6645">
                  <c:v>42918.092361111114</c:v>
                </c:pt>
                <c:pt idx="6646">
                  <c:v>42918.093055555553</c:v>
                </c:pt>
                <c:pt idx="6647">
                  <c:v>42918.09375</c:v>
                </c:pt>
                <c:pt idx="6648">
                  <c:v>42918.094444444447</c:v>
                </c:pt>
                <c:pt idx="6649">
                  <c:v>42918.095138888886</c:v>
                </c:pt>
                <c:pt idx="6650">
                  <c:v>42918.095833333333</c:v>
                </c:pt>
                <c:pt idx="6651">
                  <c:v>42918.09652777778</c:v>
                </c:pt>
                <c:pt idx="6652">
                  <c:v>42918.097222222219</c:v>
                </c:pt>
                <c:pt idx="6653">
                  <c:v>42918.097916666666</c:v>
                </c:pt>
                <c:pt idx="6654">
                  <c:v>42918.098611111112</c:v>
                </c:pt>
                <c:pt idx="6655">
                  <c:v>42918.099305555559</c:v>
                </c:pt>
                <c:pt idx="6656">
                  <c:v>42918.1</c:v>
                </c:pt>
                <c:pt idx="6657">
                  <c:v>42918.100694444445</c:v>
                </c:pt>
                <c:pt idx="6658">
                  <c:v>42918.101388888892</c:v>
                </c:pt>
                <c:pt idx="6659">
                  <c:v>42918.102083333331</c:v>
                </c:pt>
                <c:pt idx="6660">
                  <c:v>42918.102777777778</c:v>
                </c:pt>
                <c:pt idx="6661">
                  <c:v>42918.103472222225</c:v>
                </c:pt>
                <c:pt idx="6662">
                  <c:v>42918.104166666664</c:v>
                </c:pt>
                <c:pt idx="6663">
                  <c:v>42918.104861111111</c:v>
                </c:pt>
                <c:pt idx="6664">
                  <c:v>42918.105555555558</c:v>
                </c:pt>
                <c:pt idx="6665">
                  <c:v>42918.106249999997</c:v>
                </c:pt>
                <c:pt idx="6666">
                  <c:v>42918.106944444444</c:v>
                </c:pt>
                <c:pt idx="6667">
                  <c:v>42918.107638888891</c:v>
                </c:pt>
                <c:pt idx="6668">
                  <c:v>42918.10833333333</c:v>
                </c:pt>
                <c:pt idx="6669">
                  <c:v>42918.109027777777</c:v>
                </c:pt>
                <c:pt idx="6670">
                  <c:v>42918.109722222223</c:v>
                </c:pt>
                <c:pt idx="6671">
                  <c:v>42918.11041666667</c:v>
                </c:pt>
                <c:pt idx="6672">
                  <c:v>42918.111111111109</c:v>
                </c:pt>
                <c:pt idx="6673">
                  <c:v>42918.111805555556</c:v>
                </c:pt>
                <c:pt idx="6674">
                  <c:v>42918.112500000003</c:v>
                </c:pt>
                <c:pt idx="6675">
                  <c:v>42918.113194444442</c:v>
                </c:pt>
                <c:pt idx="6676">
                  <c:v>42918.113888888889</c:v>
                </c:pt>
                <c:pt idx="6677">
                  <c:v>42918.114583333336</c:v>
                </c:pt>
                <c:pt idx="6678">
                  <c:v>42918.115277777775</c:v>
                </c:pt>
                <c:pt idx="6679">
                  <c:v>42918.115972222222</c:v>
                </c:pt>
                <c:pt idx="6680">
                  <c:v>42918.116666666669</c:v>
                </c:pt>
                <c:pt idx="6681">
                  <c:v>42918.117361111108</c:v>
                </c:pt>
                <c:pt idx="6682">
                  <c:v>42918.118055555555</c:v>
                </c:pt>
                <c:pt idx="6683">
                  <c:v>42918.118750000001</c:v>
                </c:pt>
                <c:pt idx="6684">
                  <c:v>42918.119444444441</c:v>
                </c:pt>
                <c:pt idx="6685">
                  <c:v>42918.120138888888</c:v>
                </c:pt>
                <c:pt idx="6686">
                  <c:v>42918.120833333334</c:v>
                </c:pt>
                <c:pt idx="6687">
                  <c:v>42918.121527777781</c:v>
                </c:pt>
                <c:pt idx="6688">
                  <c:v>42918.12222222222</c:v>
                </c:pt>
                <c:pt idx="6689">
                  <c:v>42918.122916666667</c:v>
                </c:pt>
                <c:pt idx="6690">
                  <c:v>42918.123611111114</c:v>
                </c:pt>
                <c:pt idx="6691">
                  <c:v>42918.124305555553</c:v>
                </c:pt>
                <c:pt idx="6692">
                  <c:v>42918.125</c:v>
                </c:pt>
                <c:pt idx="6693">
                  <c:v>42918.125694444447</c:v>
                </c:pt>
                <c:pt idx="6694">
                  <c:v>42918.126388888886</c:v>
                </c:pt>
                <c:pt idx="6695">
                  <c:v>42918.127083333333</c:v>
                </c:pt>
                <c:pt idx="6696">
                  <c:v>42918.12777777778</c:v>
                </c:pt>
                <c:pt idx="6697">
                  <c:v>42918.128472222219</c:v>
                </c:pt>
                <c:pt idx="6698">
                  <c:v>42918.129166666666</c:v>
                </c:pt>
                <c:pt idx="6699">
                  <c:v>42918.129861111112</c:v>
                </c:pt>
                <c:pt idx="6700">
                  <c:v>42918.130555555559</c:v>
                </c:pt>
                <c:pt idx="6701">
                  <c:v>42918.131249999999</c:v>
                </c:pt>
                <c:pt idx="6702">
                  <c:v>42918.131944444445</c:v>
                </c:pt>
                <c:pt idx="6703">
                  <c:v>42918.132638888892</c:v>
                </c:pt>
                <c:pt idx="6704">
                  <c:v>42918.133333333331</c:v>
                </c:pt>
                <c:pt idx="6705">
                  <c:v>42918.134027777778</c:v>
                </c:pt>
                <c:pt idx="6706">
                  <c:v>42918.134722222225</c:v>
                </c:pt>
                <c:pt idx="6707">
                  <c:v>42918.135416666664</c:v>
                </c:pt>
                <c:pt idx="6708">
                  <c:v>42918.136111111111</c:v>
                </c:pt>
                <c:pt idx="6709">
                  <c:v>42918.136805555558</c:v>
                </c:pt>
                <c:pt idx="6710">
                  <c:v>42918.137499999997</c:v>
                </c:pt>
                <c:pt idx="6711">
                  <c:v>42918.138194444444</c:v>
                </c:pt>
                <c:pt idx="6712">
                  <c:v>42918.138888888891</c:v>
                </c:pt>
                <c:pt idx="6713">
                  <c:v>42918.13958333333</c:v>
                </c:pt>
                <c:pt idx="6714">
                  <c:v>42918.140277777777</c:v>
                </c:pt>
                <c:pt idx="6715">
                  <c:v>42918.140972222223</c:v>
                </c:pt>
                <c:pt idx="6716">
                  <c:v>42918.14166666667</c:v>
                </c:pt>
                <c:pt idx="6717">
                  <c:v>42918.142361111109</c:v>
                </c:pt>
                <c:pt idx="6718">
                  <c:v>42918.143055555556</c:v>
                </c:pt>
                <c:pt idx="6719">
                  <c:v>42918.143750000003</c:v>
                </c:pt>
                <c:pt idx="6720">
                  <c:v>42918.144444444442</c:v>
                </c:pt>
                <c:pt idx="6721">
                  <c:v>42918.145138888889</c:v>
                </c:pt>
                <c:pt idx="6722">
                  <c:v>42918.145833333336</c:v>
                </c:pt>
                <c:pt idx="6723">
                  <c:v>42918.146527777775</c:v>
                </c:pt>
                <c:pt idx="6724">
                  <c:v>42918.147222222222</c:v>
                </c:pt>
                <c:pt idx="6725">
                  <c:v>42918.147916666669</c:v>
                </c:pt>
                <c:pt idx="6726">
                  <c:v>42918.148611111108</c:v>
                </c:pt>
                <c:pt idx="6727">
                  <c:v>42918.149305555555</c:v>
                </c:pt>
                <c:pt idx="6728">
                  <c:v>42918.15</c:v>
                </c:pt>
                <c:pt idx="6729">
                  <c:v>42918.150694444441</c:v>
                </c:pt>
                <c:pt idx="6730">
                  <c:v>42918.151388888888</c:v>
                </c:pt>
                <c:pt idx="6731">
                  <c:v>42918.152083333334</c:v>
                </c:pt>
                <c:pt idx="6732">
                  <c:v>42918.152777777781</c:v>
                </c:pt>
                <c:pt idx="6733">
                  <c:v>42918.15347222222</c:v>
                </c:pt>
                <c:pt idx="6734">
                  <c:v>42918.154166666667</c:v>
                </c:pt>
                <c:pt idx="6735">
                  <c:v>42918.154861111114</c:v>
                </c:pt>
                <c:pt idx="6736">
                  <c:v>42918.155555555553</c:v>
                </c:pt>
                <c:pt idx="6737">
                  <c:v>42918.15625</c:v>
                </c:pt>
                <c:pt idx="6738">
                  <c:v>42918.156944444447</c:v>
                </c:pt>
                <c:pt idx="6739">
                  <c:v>42918.157638888886</c:v>
                </c:pt>
                <c:pt idx="6740">
                  <c:v>42918.158333333333</c:v>
                </c:pt>
                <c:pt idx="6741">
                  <c:v>42918.15902777778</c:v>
                </c:pt>
                <c:pt idx="6742">
                  <c:v>42918.159722222219</c:v>
                </c:pt>
                <c:pt idx="6743">
                  <c:v>42918.160416666666</c:v>
                </c:pt>
                <c:pt idx="6744">
                  <c:v>42918.161111111112</c:v>
                </c:pt>
                <c:pt idx="6745">
                  <c:v>42918.161805555559</c:v>
                </c:pt>
                <c:pt idx="6746">
                  <c:v>42918.162499999999</c:v>
                </c:pt>
                <c:pt idx="6747">
                  <c:v>42918.163194444445</c:v>
                </c:pt>
                <c:pt idx="6748">
                  <c:v>42918.163888888892</c:v>
                </c:pt>
                <c:pt idx="6749">
                  <c:v>42918.164583333331</c:v>
                </c:pt>
                <c:pt idx="6750">
                  <c:v>42918.165277777778</c:v>
                </c:pt>
                <c:pt idx="6751">
                  <c:v>42918.165972222225</c:v>
                </c:pt>
                <c:pt idx="6752">
                  <c:v>42918.166666666664</c:v>
                </c:pt>
                <c:pt idx="6753">
                  <c:v>42918.167361111111</c:v>
                </c:pt>
                <c:pt idx="6754">
                  <c:v>42918.168055555558</c:v>
                </c:pt>
                <c:pt idx="6755">
                  <c:v>42918.168749999997</c:v>
                </c:pt>
                <c:pt idx="6756">
                  <c:v>42918.169444444444</c:v>
                </c:pt>
                <c:pt idx="6757">
                  <c:v>42918.170138888891</c:v>
                </c:pt>
                <c:pt idx="6758">
                  <c:v>42918.17083333333</c:v>
                </c:pt>
                <c:pt idx="6759">
                  <c:v>42918.171527777777</c:v>
                </c:pt>
                <c:pt idx="6760">
                  <c:v>42918.172222222223</c:v>
                </c:pt>
                <c:pt idx="6761">
                  <c:v>42918.17291666667</c:v>
                </c:pt>
                <c:pt idx="6762">
                  <c:v>42918.173611111109</c:v>
                </c:pt>
                <c:pt idx="6763">
                  <c:v>42918.174305555556</c:v>
                </c:pt>
                <c:pt idx="6764">
                  <c:v>42918.175000000003</c:v>
                </c:pt>
                <c:pt idx="6765">
                  <c:v>42918.175694444442</c:v>
                </c:pt>
                <c:pt idx="6766">
                  <c:v>42918.176388888889</c:v>
                </c:pt>
                <c:pt idx="6767">
                  <c:v>42918.177083333336</c:v>
                </c:pt>
                <c:pt idx="6768">
                  <c:v>42918.177777777775</c:v>
                </c:pt>
                <c:pt idx="6769">
                  <c:v>42918.178472222222</c:v>
                </c:pt>
                <c:pt idx="6770">
                  <c:v>42918.179166666669</c:v>
                </c:pt>
                <c:pt idx="6771">
                  <c:v>42918.179861111108</c:v>
                </c:pt>
                <c:pt idx="6772">
                  <c:v>42918.180555555555</c:v>
                </c:pt>
                <c:pt idx="6773">
                  <c:v>42918.181250000001</c:v>
                </c:pt>
                <c:pt idx="6774">
                  <c:v>42918.181944444441</c:v>
                </c:pt>
                <c:pt idx="6775">
                  <c:v>42918.182638888888</c:v>
                </c:pt>
                <c:pt idx="6776">
                  <c:v>42918.183333333334</c:v>
                </c:pt>
                <c:pt idx="6777">
                  <c:v>42918.184027777781</c:v>
                </c:pt>
                <c:pt idx="6778">
                  <c:v>42918.18472222222</c:v>
                </c:pt>
                <c:pt idx="6779">
                  <c:v>42918.185416666667</c:v>
                </c:pt>
                <c:pt idx="6780">
                  <c:v>42918.186111111114</c:v>
                </c:pt>
                <c:pt idx="6781">
                  <c:v>42918.186805555553</c:v>
                </c:pt>
                <c:pt idx="6782">
                  <c:v>42918.1875</c:v>
                </c:pt>
                <c:pt idx="6783">
                  <c:v>42918.188194444447</c:v>
                </c:pt>
                <c:pt idx="6784">
                  <c:v>42918.188888888886</c:v>
                </c:pt>
                <c:pt idx="6785">
                  <c:v>42918.189583333333</c:v>
                </c:pt>
                <c:pt idx="6786">
                  <c:v>42918.19027777778</c:v>
                </c:pt>
                <c:pt idx="6787">
                  <c:v>42918.190972222219</c:v>
                </c:pt>
                <c:pt idx="6788">
                  <c:v>42918.191666666666</c:v>
                </c:pt>
                <c:pt idx="6789">
                  <c:v>42918.192361111112</c:v>
                </c:pt>
                <c:pt idx="6790">
                  <c:v>42918.193055555559</c:v>
                </c:pt>
                <c:pt idx="6791">
                  <c:v>42918.193749999999</c:v>
                </c:pt>
                <c:pt idx="6792">
                  <c:v>42918.194444444445</c:v>
                </c:pt>
                <c:pt idx="6793">
                  <c:v>42918.195138888892</c:v>
                </c:pt>
                <c:pt idx="6794">
                  <c:v>42918.195833333331</c:v>
                </c:pt>
                <c:pt idx="6795">
                  <c:v>42918.196527777778</c:v>
                </c:pt>
                <c:pt idx="6796">
                  <c:v>42918.197222222225</c:v>
                </c:pt>
                <c:pt idx="6797">
                  <c:v>42918.197916666664</c:v>
                </c:pt>
                <c:pt idx="6798">
                  <c:v>42918.198611111111</c:v>
                </c:pt>
                <c:pt idx="6799">
                  <c:v>42918.199305555558</c:v>
                </c:pt>
                <c:pt idx="6800">
                  <c:v>42918.2</c:v>
                </c:pt>
                <c:pt idx="6801">
                  <c:v>42918.200694444444</c:v>
                </c:pt>
                <c:pt idx="6802">
                  <c:v>42918.201388888891</c:v>
                </c:pt>
                <c:pt idx="6803">
                  <c:v>42918.20208333333</c:v>
                </c:pt>
                <c:pt idx="6804">
                  <c:v>42918.202777777777</c:v>
                </c:pt>
                <c:pt idx="6805">
                  <c:v>42918.203472222223</c:v>
                </c:pt>
                <c:pt idx="6806">
                  <c:v>42918.20416666667</c:v>
                </c:pt>
                <c:pt idx="6807">
                  <c:v>42918.204861111109</c:v>
                </c:pt>
                <c:pt idx="6808">
                  <c:v>42918.205555555556</c:v>
                </c:pt>
                <c:pt idx="6809">
                  <c:v>42918.206250000003</c:v>
                </c:pt>
                <c:pt idx="6810">
                  <c:v>42918.206944444442</c:v>
                </c:pt>
                <c:pt idx="6811">
                  <c:v>42918.207638888889</c:v>
                </c:pt>
                <c:pt idx="6812">
                  <c:v>42918.208333333336</c:v>
                </c:pt>
                <c:pt idx="6813">
                  <c:v>42918.209027777775</c:v>
                </c:pt>
                <c:pt idx="6814">
                  <c:v>42918.209722222222</c:v>
                </c:pt>
                <c:pt idx="6815">
                  <c:v>42918.210416666669</c:v>
                </c:pt>
                <c:pt idx="6816">
                  <c:v>42918.211111111108</c:v>
                </c:pt>
                <c:pt idx="6817">
                  <c:v>42918.211805555555</c:v>
                </c:pt>
                <c:pt idx="6818">
                  <c:v>42918.212500000001</c:v>
                </c:pt>
                <c:pt idx="6819">
                  <c:v>42918.213194444441</c:v>
                </c:pt>
                <c:pt idx="6820">
                  <c:v>42918.213888888888</c:v>
                </c:pt>
                <c:pt idx="6821">
                  <c:v>42918.214583333334</c:v>
                </c:pt>
                <c:pt idx="6822">
                  <c:v>42918.215277777781</c:v>
                </c:pt>
                <c:pt idx="6823">
                  <c:v>42918.21597222222</c:v>
                </c:pt>
                <c:pt idx="6824">
                  <c:v>42918.216666666667</c:v>
                </c:pt>
                <c:pt idx="6825">
                  <c:v>42918.217361111114</c:v>
                </c:pt>
                <c:pt idx="6826">
                  <c:v>42918.218055555553</c:v>
                </c:pt>
                <c:pt idx="6827">
                  <c:v>42918.21875</c:v>
                </c:pt>
                <c:pt idx="6828">
                  <c:v>42918.219444444447</c:v>
                </c:pt>
                <c:pt idx="6829">
                  <c:v>42918.220138888886</c:v>
                </c:pt>
                <c:pt idx="6830">
                  <c:v>42918.220833333333</c:v>
                </c:pt>
                <c:pt idx="6831">
                  <c:v>42918.22152777778</c:v>
                </c:pt>
                <c:pt idx="6832">
                  <c:v>42918.222222222219</c:v>
                </c:pt>
                <c:pt idx="6833">
                  <c:v>42918.222916666666</c:v>
                </c:pt>
                <c:pt idx="6834">
                  <c:v>42918.223611111112</c:v>
                </c:pt>
                <c:pt idx="6835">
                  <c:v>42918.224305555559</c:v>
                </c:pt>
                <c:pt idx="6836">
                  <c:v>42918.224999999999</c:v>
                </c:pt>
                <c:pt idx="6837">
                  <c:v>42918.225694444445</c:v>
                </c:pt>
                <c:pt idx="6838">
                  <c:v>42918.226388888892</c:v>
                </c:pt>
                <c:pt idx="6839">
                  <c:v>42918.227083333331</c:v>
                </c:pt>
                <c:pt idx="6840">
                  <c:v>42918.227777777778</c:v>
                </c:pt>
                <c:pt idx="6841">
                  <c:v>42918.228472222225</c:v>
                </c:pt>
                <c:pt idx="6842">
                  <c:v>42918.229166666664</c:v>
                </c:pt>
                <c:pt idx="6843">
                  <c:v>42918.229861111111</c:v>
                </c:pt>
                <c:pt idx="6844">
                  <c:v>42918.230555555558</c:v>
                </c:pt>
                <c:pt idx="6845">
                  <c:v>42918.231249999997</c:v>
                </c:pt>
                <c:pt idx="6846">
                  <c:v>42918.231944444444</c:v>
                </c:pt>
                <c:pt idx="6847">
                  <c:v>42918.232638888891</c:v>
                </c:pt>
                <c:pt idx="6848">
                  <c:v>42918.23333333333</c:v>
                </c:pt>
                <c:pt idx="6849">
                  <c:v>42918.234027777777</c:v>
                </c:pt>
                <c:pt idx="6850">
                  <c:v>42918.234722222223</c:v>
                </c:pt>
                <c:pt idx="6851">
                  <c:v>42918.23541666667</c:v>
                </c:pt>
                <c:pt idx="6852">
                  <c:v>42918.236111111109</c:v>
                </c:pt>
                <c:pt idx="6853">
                  <c:v>42918.236805555556</c:v>
                </c:pt>
                <c:pt idx="6854">
                  <c:v>42918.237500000003</c:v>
                </c:pt>
                <c:pt idx="6855">
                  <c:v>42918.238194444442</c:v>
                </c:pt>
                <c:pt idx="6856">
                  <c:v>42918.238888888889</c:v>
                </c:pt>
                <c:pt idx="6857">
                  <c:v>42918.239583333336</c:v>
                </c:pt>
                <c:pt idx="6858">
                  <c:v>42918.240277777775</c:v>
                </c:pt>
                <c:pt idx="6859">
                  <c:v>42918.240972222222</c:v>
                </c:pt>
                <c:pt idx="6860">
                  <c:v>42918.241666666669</c:v>
                </c:pt>
                <c:pt idx="6861">
                  <c:v>42918.242361111108</c:v>
                </c:pt>
                <c:pt idx="6862">
                  <c:v>42918.243055555555</c:v>
                </c:pt>
                <c:pt idx="6863">
                  <c:v>42918.243750000001</c:v>
                </c:pt>
                <c:pt idx="6864">
                  <c:v>42918.244444444441</c:v>
                </c:pt>
                <c:pt idx="6865">
                  <c:v>42918.245138888888</c:v>
                </c:pt>
                <c:pt idx="6866">
                  <c:v>42918.245833333334</c:v>
                </c:pt>
                <c:pt idx="6867">
                  <c:v>42918.246527777781</c:v>
                </c:pt>
                <c:pt idx="6868">
                  <c:v>42918.24722222222</c:v>
                </c:pt>
                <c:pt idx="6869">
                  <c:v>42918.247916666667</c:v>
                </c:pt>
                <c:pt idx="6870">
                  <c:v>42918.248611111114</c:v>
                </c:pt>
                <c:pt idx="6871">
                  <c:v>42918.249305555553</c:v>
                </c:pt>
                <c:pt idx="6872">
                  <c:v>42918.25</c:v>
                </c:pt>
                <c:pt idx="6873">
                  <c:v>42918.250694444447</c:v>
                </c:pt>
                <c:pt idx="6874">
                  <c:v>42918.251388888886</c:v>
                </c:pt>
                <c:pt idx="6875">
                  <c:v>42918.252083333333</c:v>
                </c:pt>
                <c:pt idx="6876">
                  <c:v>42918.25277777778</c:v>
                </c:pt>
                <c:pt idx="6877">
                  <c:v>42918.253472222219</c:v>
                </c:pt>
                <c:pt idx="6878">
                  <c:v>42918.254166666666</c:v>
                </c:pt>
                <c:pt idx="6879">
                  <c:v>42918.254861111112</c:v>
                </c:pt>
                <c:pt idx="6880">
                  <c:v>42918.255555555559</c:v>
                </c:pt>
                <c:pt idx="6881">
                  <c:v>42918.256249999999</c:v>
                </c:pt>
                <c:pt idx="6882">
                  <c:v>42918.256944444445</c:v>
                </c:pt>
                <c:pt idx="6883">
                  <c:v>42918.257638888892</c:v>
                </c:pt>
                <c:pt idx="6884">
                  <c:v>42918.258333333331</c:v>
                </c:pt>
                <c:pt idx="6885">
                  <c:v>42918.259027777778</c:v>
                </c:pt>
                <c:pt idx="6886">
                  <c:v>42918.259722222225</c:v>
                </c:pt>
                <c:pt idx="6887">
                  <c:v>42918.260416666664</c:v>
                </c:pt>
                <c:pt idx="6888">
                  <c:v>42918.261111111111</c:v>
                </c:pt>
                <c:pt idx="6889">
                  <c:v>42918.261805555558</c:v>
                </c:pt>
                <c:pt idx="6890">
                  <c:v>42918.262499999997</c:v>
                </c:pt>
                <c:pt idx="6891">
                  <c:v>42918.263194444444</c:v>
                </c:pt>
                <c:pt idx="6892">
                  <c:v>42918.263888888891</c:v>
                </c:pt>
                <c:pt idx="6893">
                  <c:v>42918.26458333333</c:v>
                </c:pt>
                <c:pt idx="6894">
                  <c:v>42918.265277777777</c:v>
                </c:pt>
                <c:pt idx="6895">
                  <c:v>42918.265972222223</c:v>
                </c:pt>
                <c:pt idx="6896">
                  <c:v>42918.26666666667</c:v>
                </c:pt>
                <c:pt idx="6897">
                  <c:v>42918.267361111109</c:v>
                </c:pt>
                <c:pt idx="6898">
                  <c:v>42918.268055555556</c:v>
                </c:pt>
                <c:pt idx="6899">
                  <c:v>42918.268750000003</c:v>
                </c:pt>
                <c:pt idx="6900">
                  <c:v>42918.269444444442</c:v>
                </c:pt>
                <c:pt idx="6901">
                  <c:v>42918.270138888889</c:v>
                </c:pt>
                <c:pt idx="6902">
                  <c:v>42918.270833333336</c:v>
                </c:pt>
                <c:pt idx="6903">
                  <c:v>42918.271527777775</c:v>
                </c:pt>
                <c:pt idx="6904">
                  <c:v>42918.272222222222</c:v>
                </c:pt>
                <c:pt idx="6905">
                  <c:v>42918.272916666669</c:v>
                </c:pt>
                <c:pt idx="6906">
                  <c:v>42918.273611111108</c:v>
                </c:pt>
                <c:pt idx="6907">
                  <c:v>42918.274305555555</c:v>
                </c:pt>
                <c:pt idx="6908">
                  <c:v>42918.275000000001</c:v>
                </c:pt>
                <c:pt idx="6909">
                  <c:v>42918.275694444441</c:v>
                </c:pt>
                <c:pt idx="6910">
                  <c:v>42918.276388888888</c:v>
                </c:pt>
                <c:pt idx="6911">
                  <c:v>42918.277083333334</c:v>
                </c:pt>
                <c:pt idx="6912">
                  <c:v>42918.277777777781</c:v>
                </c:pt>
                <c:pt idx="6913">
                  <c:v>42918.27847222222</c:v>
                </c:pt>
                <c:pt idx="6914">
                  <c:v>42918.279166666667</c:v>
                </c:pt>
                <c:pt idx="6915">
                  <c:v>42918.279861111114</c:v>
                </c:pt>
                <c:pt idx="6916">
                  <c:v>42918.280555555553</c:v>
                </c:pt>
                <c:pt idx="6917">
                  <c:v>42918.28125</c:v>
                </c:pt>
                <c:pt idx="6918">
                  <c:v>42918.281944444447</c:v>
                </c:pt>
                <c:pt idx="6919">
                  <c:v>42918.282638888886</c:v>
                </c:pt>
                <c:pt idx="6920">
                  <c:v>42918.283333333333</c:v>
                </c:pt>
                <c:pt idx="6921">
                  <c:v>42918.28402777778</c:v>
                </c:pt>
                <c:pt idx="6922">
                  <c:v>42918.284722222219</c:v>
                </c:pt>
                <c:pt idx="6923">
                  <c:v>42918.285416666666</c:v>
                </c:pt>
                <c:pt idx="6924">
                  <c:v>42918.286111111112</c:v>
                </c:pt>
                <c:pt idx="6925">
                  <c:v>42918.286805555559</c:v>
                </c:pt>
                <c:pt idx="6926">
                  <c:v>42918.287499999999</c:v>
                </c:pt>
                <c:pt idx="6927">
                  <c:v>42918.288194444445</c:v>
                </c:pt>
                <c:pt idx="6928">
                  <c:v>42918.288888888892</c:v>
                </c:pt>
                <c:pt idx="6929">
                  <c:v>42918.289583333331</c:v>
                </c:pt>
                <c:pt idx="6930">
                  <c:v>42918.290277777778</c:v>
                </c:pt>
                <c:pt idx="6931">
                  <c:v>42918.290972222225</c:v>
                </c:pt>
                <c:pt idx="6932">
                  <c:v>42918.291666666664</c:v>
                </c:pt>
                <c:pt idx="6933">
                  <c:v>42918.292361111111</c:v>
                </c:pt>
                <c:pt idx="6934">
                  <c:v>42918.293055555558</c:v>
                </c:pt>
                <c:pt idx="6935">
                  <c:v>42918.293749999997</c:v>
                </c:pt>
                <c:pt idx="6936">
                  <c:v>42918.294444444444</c:v>
                </c:pt>
                <c:pt idx="6937">
                  <c:v>42918.295138888891</c:v>
                </c:pt>
                <c:pt idx="6938">
                  <c:v>42918.29583333333</c:v>
                </c:pt>
                <c:pt idx="6939">
                  <c:v>42918.296527777777</c:v>
                </c:pt>
                <c:pt idx="6940">
                  <c:v>42918.297222222223</c:v>
                </c:pt>
                <c:pt idx="6941">
                  <c:v>42918.29791666667</c:v>
                </c:pt>
                <c:pt idx="6942">
                  <c:v>42918.298611111109</c:v>
                </c:pt>
                <c:pt idx="6943">
                  <c:v>42918.299305555556</c:v>
                </c:pt>
                <c:pt idx="6944">
                  <c:v>42918.3</c:v>
                </c:pt>
                <c:pt idx="6945">
                  <c:v>42918.300694444442</c:v>
                </c:pt>
                <c:pt idx="6946">
                  <c:v>42918.301388888889</c:v>
                </c:pt>
                <c:pt idx="6947">
                  <c:v>42918.302083333336</c:v>
                </c:pt>
                <c:pt idx="6948">
                  <c:v>42918.302777777775</c:v>
                </c:pt>
                <c:pt idx="6949">
                  <c:v>42918.303472222222</c:v>
                </c:pt>
                <c:pt idx="6950">
                  <c:v>42918.304166666669</c:v>
                </c:pt>
                <c:pt idx="6951">
                  <c:v>42918.304861111108</c:v>
                </c:pt>
                <c:pt idx="6952">
                  <c:v>42918.305555555555</c:v>
                </c:pt>
                <c:pt idx="6953">
                  <c:v>42918.306250000001</c:v>
                </c:pt>
                <c:pt idx="6954">
                  <c:v>42918.306944444441</c:v>
                </c:pt>
                <c:pt idx="6955">
                  <c:v>42918.307638888888</c:v>
                </c:pt>
                <c:pt idx="6956">
                  <c:v>42918.308333333334</c:v>
                </c:pt>
                <c:pt idx="6957">
                  <c:v>42918.309027777781</c:v>
                </c:pt>
                <c:pt idx="6958">
                  <c:v>42918.30972222222</c:v>
                </c:pt>
                <c:pt idx="6959">
                  <c:v>42918.310416666667</c:v>
                </c:pt>
                <c:pt idx="6960">
                  <c:v>42918.311111111114</c:v>
                </c:pt>
                <c:pt idx="6961">
                  <c:v>42918.311805555553</c:v>
                </c:pt>
                <c:pt idx="6962">
                  <c:v>42918.3125</c:v>
                </c:pt>
                <c:pt idx="6963">
                  <c:v>42918.313194444447</c:v>
                </c:pt>
                <c:pt idx="6964">
                  <c:v>42918.313888888886</c:v>
                </c:pt>
                <c:pt idx="6965">
                  <c:v>42918.314583333333</c:v>
                </c:pt>
                <c:pt idx="6966">
                  <c:v>42918.31527777778</c:v>
                </c:pt>
                <c:pt idx="6967">
                  <c:v>42918.315972222219</c:v>
                </c:pt>
                <c:pt idx="6968">
                  <c:v>42918.316666666666</c:v>
                </c:pt>
                <c:pt idx="6969">
                  <c:v>42918.317361111112</c:v>
                </c:pt>
                <c:pt idx="6970">
                  <c:v>42918.318055555559</c:v>
                </c:pt>
                <c:pt idx="6971">
                  <c:v>42918.318749999999</c:v>
                </c:pt>
                <c:pt idx="6972">
                  <c:v>42918.319444444445</c:v>
                </c:pt>
                <c:pt idx="6973">
                  <c:v>42918.320138888892</c:v>
                </c:pt>
                <c:pt idx="6974">
                  <c:v>42918.320833333331</c:v>
                </c:pt>
                <c:pt idx="6975">
                  <c:v>42918.321527777778</c:v>
                </c:pt>
                <c:pt idx="6976">
                  <c:v>42918.322222222225</c:v>
                </c:pt>
                <c:pt idx="6977">
                  <c:v>42918.322916666664</c:v>
                </c:pt>
                <c:pt idx="6978">
                  <c:v>42918.323611111111</c:v>
                </c:pt>
                <c:pt idx="6979">
                  <c:v>42918.324305555558</c:v>
                </c:pt>
                <c:pt idx="6980">
                  <c:v>42918.324999999997</c:v>
                </c:pt>
                <c:pt idx="6981">
                  <c:v>42918.325694444444</c:v>
                </c:pt>
                <c:pt idx="6982">
                  <c:v>42918.326388888891</c:v>
                </c:pt>
                <c:pt idx="6983">
                  <c:v>42918.32708333333</c:v>
                </c:pt>
                <c:pt idx="6984">
                  <c:v>42918.327777777777</c:v>
                </c:pt>
                <c:pt idx="6985">
                  <c:v>42918.328472222223</c:v>
                </c:pt>
                <c:pt idx="6986">
                  <c:v>42918.32916666667</c:v>
                </c:pt>
                <c:pt idx="6987">
                  <c:v>42918.329861111109</c:v>
                </c:pt>
                <c:pt idx="6988">
                  <c:v>42918.330555555556</c:v>
                </c:pt>
                <c:pt idx="6989">
                  <c:v>42918.331250000003</c:v>
                </c:pt>
                <c:pt idx="6990">
                  <c:v>42918.331944444442</c:v>
                </c:pt>
                <c:pt idx="6991">
                  <c:v>42918.332638888889</c:v>
                </c:pt>
                <c:pt idx="6992">
                  <c:v>42918.333333333336</c:v>
                </c:pt>
                <c:pt idx="6993">
                  <c:v>42918.334027777775</c:v>
                </c:pt>
                <c:pt idx="6994">
                  <c:v>42918.334722222222</c:v>
                </c:pt>
                <c:pt idx="6995">
                  <c:v>42918.335416666669</c:v>
                </c:pt>
                <c:pt idx="6996">
                  <c:v>42918.336111111108</c:v>
                </c:pt>
                <c:pt idx="6997">
                  <c:v>42918.336805555555</c:v>
                </c:pt>
                <c:pt idx="6998">
                  <c:v>42918.337500000001</c:v>
                </c:pt>
                <c:pt idx="6999">
                  <c:v>42918.338194444441</c:v>
                </c:pt>
                <c:pt idx="7000">
                  <c:v>42918.338888888888</c:v>
                </c:pt>
                <c:pt idx="7001">
                  <c:v>42918.339583333334</c:v>
                </c:pt>
                <c:pt idx="7002">
                  <c:v>42918.340277777781</c:v>
                </c:pt>
                <c:pt idx="7003">
                  <c:v>42918.34097222222</c:v>
                </c:pt>
                <c:pt idx="7004">
                  <c:v>42918.341666666667</c:v>
                </c:pt>
                <c:pt idx="7005">
                  <c:v>42918.342361111114</c:v>
                </c:pt>
                <c:pt idx="7006">
                  <c:v>42918.343055555553</c:v>
                </c:pt>
                <c:pt idx="7007">
                  <c:v>42918.34375</c:v>
                </c:pt>
                <c:pt idx="7008">
                  <c:v>42918.344444444447</c:v>
                </c:pt>
                <c:pt idx="7009">
                  <c:v>42918.345138888886</c:v>
                </c:pt>
                <c:pt idx="7010">
                  <c:v>42918.345833333333</c:v>
                </c:pt>
                <c:pt idx="7011">
                  <c:v>42918.34652777778</c:v>
                </c:pt>
                <c:pt idx="7012">
                  <c:v>42918.347222222219</c:v>
                </c:pt>
                <c:pt idx="7013">
                  <c:v>42918.347916666666</c:v>
                </c:pt>
                <c:pt idx="7014">
                  <c:v>42918.348611111112</c:v>
                </c:pt>
                <c:pt idx="7015">
                  <c:v>42918.349305555559</c:v>
                </c:pt>
                <c:pt idx="7016">
                  <c:v>42918.35</c:v>
                </c:pt>
                <c:pt idx="7017">
                  <c:v>42918.350694444445</c:v>
                </c:pt>
                <c:pt idx="7018">
                  <c:v>42918.351388888892</c:v>
                </c:pt>
                <c:pt idx="7019">
                  <c:v>42918.352083333331</c:v>
                </c:pt>
                <c:pt idx="7020">
                  <c:v>42918.352777777778</c:v>
                </c:pt>
                <c:pt idx="7021">
                  <c:v>42918.353472222225</c:v>
                </c:pt>
                <c:pt idx="7022">
                  <c:v>42918.354166666664</c:v>
                </c:pt>
                <c:pt idx="7023">
                  <c:v>42918.354861111111</c:v>
                </c:pt>
                <c:pt idx="7024">
                  <c:v>42918.355555555558</c:v>
                </c:pt>
                <c:pt idx="7025">
                  <c:v>42918.356249999997</c:v>
                </c:pt>
                <c:pt idx="7026">
                  <c:v>42918.356944444444</c:v>
                </c:pt>
                <c:pt idx="7027">
                  <c:v>42918.357638888891</c:v>
                </c:pt>
                <c:pt idx="7028">
                  <c:v>42918.35833333333</c:v>
                </c:pt>
                <c:pt idx="7029">
                  <c:v>42918.359027777777</c:v>
                </c:pt>
                <c:pt idx="7030">
                  <c:v>42918.359722222223</c:v>
                </c:pt>
                <c:pt idx="7031">
                  <c:v>42918.36041666667</c:v>
                </c:pt>
                <c:pt idx="7032">
                  <c:v>42918.361111111109</c:v>
                </c:pt>
                <c:pt idx="7033">
                  <c:v>42918.361805555556</c:v>
                </c:pt>
                <c:pt idx="7034">
                  <c:v>42918.362500000003</c:v>
                </c:pt>
                <c:pt idx="7035">
                  <c:v>42918.363194444442</c:v>
                </c:pt>
                <c:pt idx="7036">
                  <c:v>42918.363888888889</c:v>
                </c:pt>
                <c:pt idx="7037">
                  <c:v>42918.364583333336</c:v>
                </c:pt>
                <c:pt idx="7038">
                  <c:v>42918.365277777775</c:v>
                </c:pt>
                <c:pt idx="7039">
                  <c:v>42918.365972222222</c:v>
                </c:pt>
                <c:pt idx="7040">
                  <c:v>42918.366666666669</c:v>
                </c:pt>
                <c:pt idx="7041">
                  <c:v>42918.367361111108</c:v>
                </c:pt>
                <c:pt idx="7042">
                  <c:v>42918.368055555555</c:v>
                </c:pt>
                <c:pt idx="7043">
                  <c:v>42918.368750000001</c:v>
                </c:pt>
                <c:pt idx="7044">
                  <c:v>42918.369444444441</c:v>
                </c:pt>
                <c:pt idx="7045">
                  <c:v>42918.370138888888</c:v>
                </c:pt>
                <c:pt idx="7046">
                  <c:v>42918.370833333334</c:v>
                </c:pt>
                <c:pt idx="7047">
                  <c:v>42918.371527777781</c:v>
                </c:pt>
                <c:pt idx="7048">
                  <c:v>42918.37222222222</c:v>
                </c:pt>
                <c:pt idx="7049">
                  <c:v>42918.372916666667</c:v>
                </c:pt>
                <c:pt idx="7050">
                  <c:v>42918.373611111114</c:v>
                </c:pt>
                <c:pt idx="7051">
                  <c:v>42918.374305555553</c:v>
                </c:pt>
                <c:pt idx="7052">
                  <c:v>42918.375</c:v>
                </c:pt>
                <c:pt idx="7053">
                  <c:v>42918.375694444447</c:v>
                </c:pt>
                <c:pt idx="7054">
                  <c:v>42918.376388888886</c:v>
                </c:pt>
                <c:pt idx="7055">
                  <c:v>42918.377083333333</c:v>
                </c:pt>
                <c:pt idx="7056">
                  <c:v>42918.37777777778</c:v>
                </c:pt>
                <c:pt idx="7057">
                  <c:v>42918.378472222219</c:v>
                </c:pt>
                <c:pt idx="7058">
                  <c:v>42918.379166666666</c:v>
                </c:pt>
                <c:pt idx="7059">
                  <c:v>42918.379861111112</c:v>
                </c:pt>
                <c:pt idx="7060">
                  <c:v>42918.380555555559</c:v>
                </c:pt>
                <c:pt idx="7061">
                  <c:v>42918.381249999999</c:v>
                </c:pt>
                <c:pt idx="7062">
                  <c:v>42918.381944444445</c:v>
                </c:pt>
                <c:pt idx="7063">
                  <c:v>42918.382638888892</c:v>
                </c:pt>
                <c:pt idx="7064">
                  <c:v>42918.383333333331</c:v>
                </c:pt>
                <c:pt idx="7065">
                  <c:v>42918.384027777778</c:v>
                </c:pt>
                <c:pt idx="7066">
                  <c:v>42918.384722222225</c:v>
                </c:pt>
                <c:pt idx="7067">
                  <c:v>42918.385416666664</c:v>
                </c:pt>
                <c:pt idx="7068">
                  <c:v>42918.386111111111</c:v>
                </c:pt>
                <c:pt idx="7069">
                  <c:v>42918.386805555558</c:v>
                </c:pt>
                <c:pt idx="7070">
                  <c:v>42918.387499999997</c:v>
                </c:pt>
                <c:pt idx="7071">
                  <c:v>42918.388194444444</c:v>
                </c:pt>
                <c:pt idx="7072">
                  <c:v>42918.388888888891</c:v>
                </c:pt>
                <c:pt idx="7073">
                  <c:v>42918.38958333333</c:v>
                </c:pt>
                <c:pt idx="7074">
                  <c:v>42918.390277777777</c:v>
                </c:pt>
                <c:pt idx="7075">
                  <c:v>42918.390972222223</c:v>
                </c:pt>
                <c:pt idx="7076">
                  <c:v>42918.39166666667</c:v>
                </c:pt>
                <c:pt idx="7077">
                  <c:v>42918.392361111109</c:v>
                </c:pt>
                <c:pt idx="7078">
                  <c:v>42918.393055555556</c:v>
                </c:pt>
                <c:pt idx="7079">
                  <c:v>42918.393750000003</c:v>
                </c:pt>
                <c:pt idx="7080">
                  <c:v>42918.394444444442</c:v>
                </c:pt>
                <c:pt idx="7081">
                  <c:v>42918.395138888889</c:v>
                </c:pt>
                <c:pt idx="7082">
                  <c:v>42918.395833333336</c:v>
                </c:pt>
                <c:pt idx="7083">
                  <c:v>42918.396527777775</c:v>
                </c:pt>
                <c:pt idx="7084">
                  <c:v>42918.397222222222</c:v>
                </c:pt>
                <c:pt idx="7085">
                  <c:v>42918.397916666669</c:v>
                </c:pt>
                <c:pt idx="7086">
                  <c:v>42918.398611111108</c:v>
                </c:pt>
                <c:pt idx="7087">
                  <c:v>42918.399305555555</c:v>
                </c:pt>
                <c:pt idx="7088">
                  <c:v>42918.400000000001</c:v>
                </c:pt>
                <c:pt idx="7089">
                  <c:v>42918.400694444441</c:v>
                </c:pt>
                <c:pt idx="7090">
                  <c:v>42918.401388888888</c:v>
                </c:pt>
                <c:pt idx="7091">
                  <c:v>42918.402083333334</c:v>
                </c:pt>
                <c:pt idx="7092">
                  <c:v>42918.402777777781</c:v>
                </c:pt>
                <c:pt idx="7093">
                  <c:v>42918.40347222222</c:v>
                </c:pt>
                <c:pt idx="7094">
                  <c:v>42918.404166666667</c:v>
                </c:pt>
                <c:pt idx="7095">
                  <c:v>42918.404861111114</c:v>
                </c:pt>
                <c:pt idx="7096">
                  <c:v>42918.405555555553</c:v>
                </c:pt>
                <c:pt idx="7097">
                  <c:v>42918.40625</c:v>
                </c:pt>
                <c:pt idx="7098">
                  <c:v>42918.406944444447</c:v>
                </c:pt>
                <c:pt idx="7099">
                  <c:v>42918.407638888886</c:v>
                </c:pt>
                <c:pt idx="7100">
                  <c:v>42918.408333333333</c:v>
                </c:pt>
                <c:pt idx="7101">
                  <c:v>42918.40902777778</c:v>
                </c:pt>
                <c:pt idx="7102">
                  <c:v>42918.409722222219</c:v>
                </c:pt>
                <c:pt idx="7103">
                  <c:v>42918.410416666666</c:v>
                </c:pt>
                <c:pt idx="7104">
                  <c:v>42918.411111111112</c:v>
                </c:pt>
                <c:pt idx="7105">
                  <c:v>42918.411805555559</c:v>
                </c:pt>
                <c:pt idx="7106">
                  <c:v>42918.412499999999</c:v>
                </c:pt>
                <c:pt idx="7107">
                  <c:v>42918.413194444445</c:v>
                </c:pt>
                <c:pt idx="7108">
                  <c:v>42918.413888888892</c:v>
                </c:pt>
                <c:pt idx="7109">
                  <c:v>42918.414583333331</c:v>
                </c:pt>
                <c:pt idx="7110">
                  <c:v>42918.415277777778</c:v>
                </c:pt>
                <c:pt idx="7111">
                  <c:v>42918.415972222225</c:v>
                </c:pt>
                <c:pt idx="7112">
                  <c:v>42918.416666666664</c:v>
                </c:pt>
                <c:pt idx="7113">
                  <c:v>42918.417361111111</c:v>
                </c:pt>
                <c:pt idx="7114">
                  <c:v>42918.418055555558</c:v>
                </c:pt>
                <c:pt idx="7115">
                  <c:v>42918.418749999997</c:v>
                </c:pt>
                <c:pt idx="7116">
                  <c:v>42918.419444444444</c:v>
                </c:pt>
                <c:pt idx="7117">
                  <c:v>42918.420138888891</c:v>
                </c:pt>
                <c:pt idx="7118">
                  <c:v>42918.42083333333</c:v>
                </c:pt>
                <c:pt idx="7119">
                  <c:v>42918.421527777777</c:v>
                </c:pt>
                <c:pt idx="7120">
                  <c:v>42918.422222222223</c:v>
                </c:pt>
                <c:pt idx="7121">
                  <c:v>42918.42291666667</c:v>
                </c:pt>
                <c:pt idx="7122">
                  <c:v>42918.423611111109</c:v>
                </c:pt>
                <c:pt idx="7123">
                  <c:v>42918.424305555556</c:v>
                </c:pt>
                <c:pt idx="7124">
                  <c:v>42918.425000000003</c:v>
                </c:pt>
                <c:pt idx="7125">
                  <c:v>42918.425694444442</c:v>
                </c:pt>
                <c:pt idx="7126">
                  <c:v>42918.426388888889</c:v>
                </c:pt>
                <c:pt idx="7127">
                  <c:v>42918.427083333336</c:v>
                </c:pt>
                <c:pt idx="7128">
                  <c:v>42918.427777777775</c:v>
                </c:pt>
                <c:pt idx="7129">
                  <c:v>42918.428472222222</c:v>
                </c:pt>
                <c:pt idx="7130">
                  <c:v>42918.429166666669</c:v>
                </c:pt>
                <c:pt idx="7131">
                  <c:v>42918.429861111108</c:v>
                </c:pt>
                <c:pt idx="7132">
                  <c:v>42918.430555555555</c:v>
                </c:pt>
                <c:pt idx="7133">
                  <c:v>42918.431250000001</c:v>
                </c:pt>
                <c:pt idx="7134">
                  <c:v>42918.431944444441</c:v>
                </c:pt>
                <c:pt idx="7135">
                  <c:v>42918.432638888888</c:v>
                </c:pt>
                <c:pt idx="7136">
                  <c:v>42918.433333333334</c:v>
                </c:pt>
                <c:pt idx="7137">
                  <c:v>42918.434027777781</c:v>
                </c:pt>
                <c:pt idx="7138">
                  <c:v>42918.43472222222</c:v>
                </c:pt>
                <c:pt idx="7139">
                  <c:v>42918.435416666667</c:v>
                </c:pt>
                <c:pt idx="7140">
                  <c:v>42918.436111111114</c:v>
                </c:pt>
                <c:pt idx="7141">
                  <c:v>42918.436805555553</c:v>
                </c:pt>
                <c:pt idx="7142">
                  <c:v>42918.4375</c:v>
                </c:pt>
                <c:pt idx="7143">
                  <c:v>42918.438194444447</c:v>
                </c:pt>
                <c:pt idx="7144">
                  <c:v>42918.438888888886</c:v>
                </c:pt>
                <c:pt idx="7145">
                  <c:v>42918.439583333333</c:v>
                </c:pt>
                <c:pt idx="7146">
                  <c:v>42918.44027777778</c:v>
                </c:pt>
                <c:pt idx="7147">
                  <c:v>42918.440972222219</c:v>
                </c:pt>
                <c:pt idx="7148">
                  <c:v>42918.441666666666</c:v>
                </c:pt>
                <c:pt idx="7149">
                  <c:v>42918.442361111112</c:v>
                </c:pt>
                <c:pt idx="7150">
                  <c:v>42918.443055555559</c:v>
                </c:pt>
                <c:pt idx="7151">
                  <c:v>42918.443749999999</c:v>
                </c:pt>
                <c:pt idx="7152">
                  <c:v>42918.444444444445</c:v>
                </c:pt>
                <c:pt idx="7153">
                  <c:v>42918.445138888892</c:v>
                </c:pt>
                <c:pt idx="7154">
                  <c:v>42918.445833333331</c:v>
                </c:pt>
                <c:pt idx="7155">
                  <c:v>42918.446527777778</c:v>
                </c:pt>
                <c:pt idx="7156">
                  <c:v>42918.447222222225</c:v>
                </c:pt>
                <c:pt idx="7157">
                  <c:v>42918.447916666664</c:v>
                </c:pt>
                <c:pt idx="7158">
                  <c:v>42918.448611111111</c:v>
                </c:pt>
                <c:pt idx="7159">
                  <c:v>42918.449305555558</c:v>
                </c:pt>
                <c:pt idx="7160">
                  <c:v>42918.45</c:v>
                </c:pt>
                <c:pt idx="7161">
                  <c:v>42918.450694444444</c:v>
                </c:pt>
                <c:pt idx="7162">
                  <c:v>42918.451388888891</c:v>
                </c:pt>
                <c:pt idx="7163">
                  <c:v>42918.45208333333</c:v>
                </c:pt>
                <c:pt idx="7164">
                  <c:v>42918.452777777777</c:v>
                </c:pt>
                <c:pt idx="7165">
                  <c:v>42918.453472222223</c:v>
                </c:pt>
                <c:pt idx="7166">
                  <c:v>42918.45416666667</c:v>
                </c:pt>
                <c:pt idx="7167">
                  <c:v>42918.454861111109</c:v>
                </c:pt>
                <c:pt idx="7168">
                  <c:v>42918.455555555556</c:v>
                </c:pt>
                <c:pt idx="7169">
                  <c:v>42918.456250000003</c:v>
                </c:pt>
                <c:pt idx="7170">
                  <c:v>42918.456944444442</c:v>
                </c:pt>
                <c:pt idx="7171">
                  <c:v>42918.457638888889</c:v>
                </c:pt>
                <c:pt idx="7172">
                  <c:v>42918.458333333336</c:v>
                </c:pt>
                <c:pt idx="7173">
                  <c:v>42918.459027777775</c:v>
                </c:pt>
                <c:pt idx="7174">
                  <c:v>42918.459722222222</c:v>
                </c:pt>
                <c:pt idx="7175">
                  <c:v>42918.460416666669</c:v>
                </c:pt>
                <c:pt idx="7176">
                  <c:v>42918.461111111108</c:v>
                </c:pt>
                <c:pt idx="7177">
                  <c:v>42918.461805555555</c:v>
                </c:pt>
                <c:pt idx="7178">
                  <c:v>42918.462500000001</c:v>
                </c:pt>
                <c:pt idx="7179">
                  <c:v>42918.463194444441</c:v>
                </c:pt>
                <c:pt idx="7180">
                  <c:v>42918.463888888888</c:v>
                </c:pt>
                <c:pt idx="7181">
                  <c:v>42918.464583333334</c:v>
                </c:pt>
                <c:pt idx="7182">
                  <c:v>42918.465277777781</c:v>
                </c:pt>
                <c:pt idx="7183">
                  <c:v>42918.46597222222</c:v>
                </c:pt>
                <c:pt idx="7184">
                  <c:v>42918.466666666667</c:v>
                </c:pt>
                <c:pt idx="7185">
                  <c:v>42918.467361111114</c:v>
                </c:pt>
                <c:pt idx="7186">
                  <c:v>42918.468055555553</c:v>
                </c:pt>
                <c:pt idx="7187">
                  <c:v>42918.46875</c:v>
                </c:pt>
                <c:pt idx="7188">
                  <c:v>42918.469444444447</c:v>
                </c:pt>
                <c:pt idx="7189">
                  <c:v>42918.470138888886</c:v>
                </c:pt>
                <c:pt idx="7190">
                  <c:v>42918.470833333333</c:v>
                </c:pt>
                <c:pt idx="7191">
                  <c:v>42918.47152777778</c:v>
                </c:pt>
                <c:pt idx="7192">
                  <c:v>42918.472222222219</c:v>
                </c:pt>
                <c:pt idx="7193">
                  <c:v>42918.472916666666</c:v>
                </c:pt>
                <c:pt idx="7194">
                  <c:v>42918.473611111112</c:v>
                </c:pt>
                <c:pt idx="7195">
                  <c:v>42918.474305555559</c:v>
                </c:pt>
                <c:pt idx="7196">
                  <c:v>42918.474999999999</c:v>
                </c:pt>
                <c:pt idx="7197">
                  <c:v>42918.475694444445</c:v>
                </c:pt>
                <c:pt idx="7198">
                  <c:v>42918.476388888892</c:v>
                </c:pt>
                <c:pt idx="7199">
                  <c:v>42918.477083333331</c:v>
                </c:pt>
                <c:pt idx="7200">
                  <c:v>42918.477777777778</c:v>
                </c:pt>
                <c:pt idx="7201">
                  <c:v>42918.478472222225</c:v>
                </c:pt>
                <c:pt idx="7202">
                  <c:v>42918.479166666664</c:v>
                </c:pt>
                <c:pt idx="7203">
                  <c:v>42918.479861111111</c:v>
                </c:pt>
                <c:pt idx="7204">
                  <c:v>42918.480555555558</c:v>
                </c:pt>
                <c:pt idx="7205">
                  <c:v>42918.481249999997</c:v>
                </c:pt>
                <c:pt idx="7206">
                  <c:v>42918.481944444444</c:v>
                </c:pt>
                <c:pt idx="7207">
                  <c:v>42918.482638888891</c:v>
                </c:pt>
                <c:pt idx="7208">
                  <c:v>42918.48333333333</c:v>
                </c:pt>
                <c:pt idx="7209">
                  <c:v>42918.484027777777</c:v>
                </c:pt>
                <c:pt idx="7210">
                  <c:v>42918.484722222223</c:v>
                </c:pt>
                <c:pt idx="7211">
                  <c:v>42918.48541666667</c:v>
                </c:pt>
                <c:pt idx="7212">
                  <c:v>42918.486111111109</c:v>
                </c:pt>
                <c:pt idx="7213">
                  <c:v>42918.486805555556</c:v>
                </c:pt>
                <c:pt idx="7214">
                  <c:v>42918.487500000003</c:v>
                </c:pt>
                <c:pt idx="7215">
                  <c:v>42918.488194444442</c:v>
                </c:pt>
                <c:pt idx="7216">
                  <c:v>42918.488888888889</c:v>
                </c:pt>
                <c:pt idx="7217">
                  <c:v>42918.489583333336</c:v>
                </c:pt>
                <c:pt idx="7218">
                  <c:v>42918.490277777775</c:v>
                </c:pt>
                <c:pt idx="7219">
                  <c:v>42918.490972222222</c:v>
                </c:pt>
                <c:pt idx="7220">
                  <c:v>42918.491666666669</c:v>
                </c:pt>
                <c:pt idx="7221">
                  <c:v>42918.492361111108</c:v>
                </c:pt>
                <c:pt idx="7222">
                  <c:v>42918.493055555555</c:v>
                </c:pt>
                <c:pt idx="7223">
                  <c:v>42918.493750000001</c:v>
                </c:pt>
                <c:pt idx="7224">
                  <c:v>42918.494444444441</c:v>
                </c:pt>
                <c:pt idx="7225">
                  <c:v>42918.495138888888</c:v>
                </c:pt>
                <c:pt idx="7226">
                  <c:v>42918.495833333334</c:v>
                </c:pt>
                <c:pt idx="7227">
                  <c:v>42918.496527777781</c:v>
                </c:pt>
                <c:pt idx="7228">
                  <c:v>42918.49722222222</c:v>
                </c:pt>
                <c:pt idx="7229">
                  <c:v>42918.497916666667</c:v>
                </c:pt>
                <c:pt idx="7230">
                  <c:v>42918.498611111114</c:v>
                </c:pt>
                <c:pt idx="7231">
                  <c:v>42918.499305555553</c:v>
                </c:pt>
                <c:pt idx="7232">
                  <c:v>42918.5</c:v>
                </c:pt>
                <c:pt idx="7233">
                  <c:v>42918.500694444447</c:v>
                </c:pt>
                <c:pt idx="7234">
                  <c:v>42918.501388888886</c:v>
                </c:pt>
                <c:pt idx="7235">
                  <c:v>42918.502083333333</c:v>
                </c:pt>
                <c:pt idx="7236">
                  <c:v>42918.50277777778</c:v>
                </c:pt>
                <c:pt idx="7237">
                  <c:v>42918.503472222219</c:v>
                </c:pt>
                <c:pt idx="7238">
                  <c:v>42918.504166666666</c:v>
                </c:pt>
                <c:pt idx="7239">
                  <c:v>42918.504861111112</c:v>
                </c:pt>
                <c:pt idx="7240">
                  <c:v>42918.505555555559</c:v>
                </c:pt>
                <c:pt idx="7241">
                  <c:v>42918.506249999999</c:v>
                </c:pt>
                <c:pt idx="7242">
                  <c:v>42918.506944444445</c:v>
                </c:pt>
                <c:pt idx="7243">
                  <c:v>42918.507638888892</c:v>
                </c:pt>
                <c:pt idx="7244">
                  <c:v>42918.508333333331</c:v>
                </c:pt>
                <c:pt idx="7245">
                  <c:v>42918.509027777778</c:v>
                </c:pt>
                <c:pt idx="7246">
                  <c:v>42918.509722222225</c:v>
                </c:pt>
                <c:pt idx="7247">
                  <c:v>42918.510416666664</c:v>
                </c:pt>
                <c:pt idx="7248">
                  <c:v>42918.511111111111</c:v>
                </c:pt>
                <c:pt idx="7249">
                  <c:v>42918.511805555558</c:v>
                </c:pt>
                <c:pt idx="7250">
                  <c:v>42918.512499999997</c:v>
                </c:pt>
                <c:pt idx="7251">
                  <c:v>42918.513194444444</c:v>
                </c:pt>
                <c:pt idx="7252">
                  <c:v>42918.513888888891</c:v>
                </c:pt>
                <c:pt idx="7253">
                  <c:v>42918.51458333333</c:v>
                </c:pt>
                <c:pt idx="7254">
                  <c:v>42918.515277777777</c:v>
                </c:pt>
                <c:pt idx="7255">
                  <c:v>42918.515972222223</c:v>
                </c:pt>
                <c:pt idx="7256">
                  <c:v>42918.51666666667</c:v>
                </c:pt>
                <c:pt idx="7257">
                  <c:v>42918.517361111109</c:v>
                </c:pt>
                <c:pt idx="7258">
                  <c:v>42918.518055555556</c:v>
                </c:pt>
                <c:pt idx="7259">
                  <c:v>42918.518750000003</c:v>
                </c:pt>
                <c:pt idx="7260">
                  <c:v>42918.519444444442</c:v>
                </c:pt>
                <c:pt idx="7261">
                  <c:v>42918.520138888889</c:v>
                </c:pt>
                <c:pt idx="7262">
                  <c:v>42918.520833333336</c:v>
                </c:pt>
                <c:pt idx="7263">
                  <c:v>42918.521527777775</c:v>
                </c:pt>
                <c:pt idx="7264">
                  <c:v>42918.522222222222</c:v>
                </c:pt>
                <c:pt idx="7265">
                  <c:v>42918.522916666669</c:v>
                </c:pt>
                <c:pt idx="7266">
                  <c:v>42918.523611111108</c:v>
                </c:pt>
                <c:pt idx="7267">
                  <c:v>42918.524305555555</c:v>
                </c:pt>
                <c:pt idx="7268">
                  <c:v>42918.525000000001</c:v>
                </c:pt>
                <c:pt idx="7269">
                  <c:v>42918.525694444441</c:v>
                </c:pt>
                <c:pt idx="7270">
                  <c:v>42918.526388888888</c:v>
                </c:pt>
                <c:pt idx="7271">
                  <c:v>42918.527083333334</c:v>
                </c:pt>
                <c:pt idx="7272">
                  <c:v>42918.527777777781</c:v>
                </c:pt>
                <c:pt idx="7273">
                  <c:v>42918.52847222222</c:v>
                </c:pt>
                <c:pt idx="7274">
                  <c:v>42918.529166666667</c:v>
                </c:pt>
                <c:pt idx="7275">
                  <c:v>42918.529861111114</c:v>
                </c:pt>
                <c:pt idx="7276">
                  <c:v>42918.530555555553</c:v>
                </c:pt>
                <c:pt idx="7277">
                  <c:v>42918.53125</c:v>
                </c:pt>
                <c:pt idx="7278">
                  <c:v>42918.531944444447</c:v>
                </c:pt>
                <c:pt idx="7279">
                  <c:v>42918.532638888886</c:v>
                </c:pt>
                <c:pt idx="7280">
                  <c:v>42918.533333333333</c:v>
                </c:pt>
                <c:pt idx="7281">
                  <c:v>42918.53402777778</c:v>
                </c:pt>
                <c:pt idx="7282">
                  <c:v>42918.534722222219</c:v>
                </c:pt>
                <c:pt idx="7283">
                  <c:v>42918.535416666666</c:v>
                </c:pt>
                <c:pt idx="7284">
                  <c:v>42918.536111111112</c:v>
                </c:pt>
                <c:pt idx="7285">
                  <c:v>42918.536805555559</c:v>
                </c:pt>
                <c:pt idx="7286">
                  <c:v>42918.537499999999</c:v>
                </c:pt>
                <c:pt idx="7287">
                  <c:v>42918.538194444445</c:v>
                </c:pt>
                <c:pt idx="7288">
                  <c:v>42918.538888888892</c:v>
                </c:pt>
                <c:pt idx="7289">
                  <c:v>42918.539583333331</c:v>
                </c:pt>
                <c:pt idx="7290">
                  <c:v>42918.540277777778</c:v>
                </c:pt>
                <c:pt idx="7291">
                  <c:v>42918.540972222225</c:v>
                </c:pt>
                <c:pt idx="7292">
                  <c:v>42918.541666666664</c:v>
                </c:pt>
                <c:pt idx="7293">
                  <c:v>42918.542361111111</c:v>
                </c:pt>
                <c:pt idx="7294">
                  <c:v>42918.543055555558</c:v>
                </c:pt>
                <c:pt idx="7295">
                  <c:v>42918.543749999997</c:v>
                </c:pt>
                <c:pt idx="7296">
                  <c:v>42918.544444444444</c:v>
                </c:pt>
                <c:pt idx="7297">
                  <c:v>42918.545138888891</c:v>
                </c:pt>
                <c:pt idx="7298">
                  <c:v>42918.54583333333</c:v>
                </c:pt>
                <c:pt idx="7299">
                  <c:v>42918.546527777777</c:v>
                </c:pt>
                <c:pt idx="7300">
                  <c:v>42918.547222222223</c:v>
                </c:pt>
                <c:pt idx="7301">
                  <c:v>42918.54791666667</c:v>
                </c:pt>
                <c:pt idx="7302">
                  <c:v>42918.548611111109</c:v>
                </c:pt>
                <c:pt idx="7303">
                  <c:v>42918.549305555556</c:v>
                </c:pt>
                <c:pt idx="7304">
                  <c:v>42918.55</c:v>
                </c:pt>
                <c:pt idx="7305">
                  <c:v>42918.550694444442</c:v>
                </c:pt>
                <c:pt idx="7306">
                  <c:v>42918.551388888889</c:v>
                </c:pt>
                <c:pt idx="7307">
                  <c:v>42918.552083333336</c:v>
                </c:pt>
                <c:pt idx="7308">
                  <c:v>42918.552777777775</c:v>
                </c:pt>
                <c:pt idx="7309">
                  <c:v>42918.553472222222</c:v>
                </c:pt>
                <c:pt idx="7310">
                  <c:v>42918.554166666669</c:v>
                </c:pt>
                <c:pt idx="7311">
                  <c:v>42918.554861111108</c:v>
                </c:pt>
                <c:pt idx="7312">
                  <c:v>42918.555555555555</c:v>
                </c:pt>
                <c:pt idx="7313">
                  <c:v>42918.556250000001</c:v>
                </c:pt>
                <c:pt idx="7314">
                  <c:v>42918.556944444441</c:v>
                </c:pt>
                <c:pt idx="7315">
                  <c:v>42918.557638888888</c:v>
                </c:pt>
                <c:pt idx="7316">
                  <c:v>42918.558333333334</c:v>
                </c:pt>
                <c:pt idx="7317">
                  <c:v>42918.559027777781</c:v>
                </c:pt>
                <c:pt idx="7318">
                  <c:v>42918.55972222222</c:v>
                </c:pt>
                <c:pt idx="7319">
                  <c:v>42918.560416666667</c:v>
                </c:pt>
                <c:pt idx="7320">
                  <c:v>42918.561111111114</c:v>
                </c:pt>
                <c:pt idx="7321">
                  <c:v>42918.561805555553</c:v>
                </c:pt>
                <c:pt idx="7322">
                  <c:v>42918.5625</c:v>
                </c:pt>
                <c:pt idx="7323">
                  <c:v>42918.563194444447</c:v>
                </c:pt>
                <c:pt idx="7324">
                  <c:v>42918.563888888886</c:v>
                </c:pt>
                <c:pt idx="7325">
                  <c:v>42918.564583333333</c:v>
                </c:pt>
                <c:pt idx="7326">
                  <c:v>42918.56527777778</c:v>
                </c:pt>
                <c:pt idx="7327">
                  <c:v>42918.565972222219</c:v>
                </c:pt>
                <c:pt idx="7328">
                  <c:v>42918.566666666666</c:v>
                </c:pt>
                <c:pt idx="7329">
                  <c:v>42918.567361111112</c:v>
                </c:pt>
                <c:pt idx="7330">
                  <c:v>42918.568055555559</c:v>
                </c:pt>
                <c:pt idx="7331">
                  <c:v>42918.568749999999</c:v>
                </c:pt>
                <c:pt idx="7332">
                  <c:v>42918.569444444445</c:v>
                </c:pt>
                <c:pt idx="7333">
                  <c:v>42918.570138888892</c:v>
                </c:pt>
                <c:pt idx="7334">
                  <c:v>42918.570833333331</c:v>
                </c:pt>
                <c:pt idx="7335">
                  <c:v>42918.571527777778</c:v>
                </c:pt>
                <c:pt idx="7336">
                  <c:v>42918.572222222225</c:v>
                </c:pt>
                <c:pt idx="7337">
                  <c:v>42918.572916666664</c:v>
                </c:pt>
                <c:pt idx="7338">
                  <c:v>42918.573611111111</c:v>
                </c:pt>
                <c:pt idx="7339">
                  <c:v>42918.574305555558</c:v>
                </c:pt>
                <c:pt idx="7340">
                  <c:v>42918.574999999997</c:v>
                </c:pt>
                <c:pt idx="7341">
                  <c:v>42918.575694444444</c:v>
                </c:pt>
                <c:pt idx="7342">
                  <c:v>42918.576388888891</c:v>
                </c:pt>
                <c:pt idx="7343">
                  <c:v>42918.57708333333</c:v>
                </c:pt>
                <c:pt idx="7344">
                  <c:v>42918.577777777777</c:v>
                </c:pt>
                <c:pt idx="7345">
                  <c:v>42918.578472222223</c:v>
                </c:pt>
                <c:pt idx="7346">
                  <c:v>42918.57916666667</c:v>
                </c:pt>
                <c:pt idx="7347">
                  <c:v>42918.579861111109</c:v>
                </c:pt>
                <c:pt idx="7348">
                  <c:v>42918.580555555556</c:v>
                </c:pt>
                <c:pt idx="7349">
                  <c:v>42918.581250000003</c:v>
                </c:pt>
                <c:pt idx="7350">
                  <c:v>42918.581944444442</c:v>
                </c:pt>
                <c:pt idx="7351">
                  <c:v>42918.582638888889</c:v>
                </c:pt>
                <c:pt idx="7352">
                  <c:v>42918.583333333336</c:v>
                </c:pt>
                <c:pt idx="7353">
                  <c:v>42918.584027777775</c:v>
                </c:pt>
                <c:pt idx="7354">
                  <c:v>42918.584722222222</c:v>
                </c:pt>
                <c:pt idx="7355">
                  <c:v>42918.585416666669</c:v>
                </c:pt>
                <c:pt idx="7356">
                  <c:v>42918.586111111108</c:v>
                </c:pt>
                <c:pt idx="7357">
                  <c:v>42918.586805555555</c:v>
                </c:pt>
                <c:pt idx="7358">
                  <c:v>42918.587500000001</c:v>
                </c:pt>
                <c:pt idx="7359">
                  <c:v>42918.588194444441</c:v>
                </c:pt>
                <c:pt idx="7360">
                  <c:v>42918.588888888888</c:v>
                </c:pt>
                <c:pt idx="7361">
                  <c:v>42918.589583333334</c:v>
                </c:pt>
                <c:pt idx="7362">
                  <c:v>42918.590277777781</c:v>
                </c:pt>
                <c:pt idx="7363">
                  <c:v>42918.59097222222</c:v>
                </c:pt>
                <c:pt idx="7364">
                  <c:v>42918.591666666667</c:v>
                </c:pt>
                <c:pt idx="7365">
                  <c:v>42918.592361111114</c:v>
                </c:pt>
                <c:pt idx="7366">
                  <c:v>42918.593055555553</c:v>
                </c:pt>
                <c:pt idx="7367">
                  <c:v>42918.59375</c:v>
                </c:pt>
                <c:pt idx="7368">
                  <c:v>42918.594444444447</c:v>
                </c:pt>
                <c:pt idx="7369">
                  <c:v>42918.595138888886</c:v>
                </c:pt>
                <c:pt idx="7370">
                  <c:v>42918.595833333333</c:v>
                </c:pt>
                <c:pt idx="7371">
                  <c:v>42918.59652777778</c:v>
                </c:pt>
                <c:pt idx="7372">
                  <c:v>42918.597222222219</c:v>
                </c:pt>
                <c:pt idx="7373">
                  <c:v>42918.597916666666</c:v>
                </c:pt>
                <c:pt idx="7374">
                  <c:v>42918.598611111112</c:v>
                </c:pt>
                <c:pt idx="7375">
                  <c:v>42918.599305555559</c:v>
                </c:pt>
                <c:pt idx="7376">
                  <c:v>42918.6</c:v>
                </c:pt>
                <c:pt idx="7377">
                  <c:v>42918.600694444445</c:v>
                </c:pt>
                <c:pt idx="7378">
                  <c:v>42918.601388888892</c:v>
                </c:pt>
                <c:pt idx="7379">
                  <c:v>42918.602083333331</c:v>
                </c:pt>
                <c:pt idx="7380">
                  <c:v>42918.602777777778</c:v>
                </c:pt>
                <c:pt idx="7381">
                  <c:v>42918.603472222225</c:v>
                </c:pt>
                <c:pt idx="7382">
                  <c:v>42918.604166666664</c:v>
                </c:pt>
                <c:pt idx="7383">
                  <c:v>42918.604861111111</c:v>
                </c:pt>
                <c:pt idx="7384">
                  <c:v>42918.605555555558</c:v>
                </c:pt>
                <c:pt idx="7385">
                  <c:v>42918.606249999997</c:v>
                </c:pt>
                <c:pt idx="7386">
                  <c:v>42918.606944444444</c:v>
                </c:pt>
                <c:pt idx="7387">
                  <c:v>42918.607638888891</c:v>
                </c:pt>
                <c:pt idx="7388">
                  <c:v>42918.60833333333</c:v>
                </c:pt>
                <c:pt idx="7389">
                  <c:v>42918.609027777777</c:v>
                </c:pt>
                <c:pt idx="7390">
                  <c:v>42918.609722222223</c:v>
                </c:pt>
                <c:pt idx="7391">
                  <c:v>42918.61041666667</c:v>
                </c:pt>
                <c:pt idx="7392">
                  <c:v>42918.611111111109</c:v>
                </c:pt>
                <c:pt idx="7393">
                  <c:v>42918.611805555556</c:v>
                </c:pt>
                <c:pt idx="7394">
                  <c:v>42918.612500000003</c:v>
                </c:pt>
                <c:pt idx="7395">
                  <c:v>42918.613194444442</c:v>
                </c:pt>
                <c:pt idx="7396">
                  <c:v>42918.613888888889</c:v>
                </c:pt>
                <c:pt idx="7397">
                  <c:v>42918.614583333336</c:v>
                </c:pt>
                <c:pt idx="7398">
                  <c:v>42918.615277777775</c:v>
                </c:pt>
                <c:pt idx="7399">
                  <c:v>42918.615972222222</c:v>
                </c:pt>
                <c:pt idx="7400">
                  <c:v>42918.616666666669</c:v>
                </c:pt>
                <c:pt idx="7401">
                  <c:v>42918.617361111108</c:v>
                </c:pt>
                <c:pt idx="7402">
                  <c:v>42918.618055555555</c:v>
                </c:pt>
                <c:pt idx="7403">
                  <c:v>42918.618750000001</c:v>
                </c:pt>
                <c:pt idx="7404">
                  <c:v>42918.619444444441</c:v>
                </c:pt>
                <c:pt idx="7405">
                  <c:v>42918.620138888888</c:v>
                </c:pt>
                <c:pt idx="7406">
                  <c:v>42918.620833333334</c:v>
                </c:pt>
                <c:pt idx="7407">
                  <c:v>42918.621527777781</c:v>
                </c:pt>
                <c:pt idx="7408">
                  <c:v>42918.62222222222</c:v>
                </c:pt>
                <c:pt idx="7409">
                  <c:v>42918.622916666667</c:v>
                </c:pt>
                <c:pt idx="7410">
                  <c:v>42918.623611111114</c:v>
                </c:pt>
                <c:pt idx="7411">
                  <c:v>42918.624305555553</c:v>
                </c:pt>
                <c:pt idx="7412">
                  <c:v>42918.625</c:v>
                </c:pt>
                <c:pt idx="7413">
                  <c:v>42918.625694444447</c:v>
                </c:pt>
                <c:pt idx="7414">
                  <c:v>42918.626388888886</c:v>
                </c:pt>
                <c:pt idx="7415">
                  <c:v>42918.627083333333</c:v>
                </c:pt>
                <c:pt idx="7416">
                  <c:v>42918.62777777778</c:v>
                </c:pt>
                <c:pt idx="7417">
                  <c:v>42918.628472222219</c:v>
                </c:pt>
                <c:pt idx="7418">
                  <c:v>42918.629166666666</c:v>
                </c:pt>
                <c:pt idx="7419">
                  <c:v>42918.629861111112</c:v>
                </c:pt>
                <c:pt idx="7420">
                  <c:v>42918.630555555559</c:v>
                </c:pt>
                <c:pt idx="7421">
                  <c:v>42918.631249999999</c:v>
                </c:pt>
                <c:pt idx="7422">
                  <c:v>42918.631944444445</c:v>
                </c:pt>
                <c:pt idx="7423">
                  <c:v>42918.632638888892</c:v>
                </c:pt>
                <c:pt idx="7424">
                  <c:v>42918.633333333331</c:v>
                </c:pt>
                <c:pt idx="7425">
                  <c:v>42918.634027777778</c:v>
                </c:pt>
                <c:pt idx="7426">
                  <c:v>42918.634722222225</c:v>
                </c:pt>
                <c:pt idx="7427">
                  <c:v>42918.635416666664</c:v>
                </c:pt>
                <c:pt idx="7428">
                  <c:v>42918.636111111111</c:v>
                </c:pt>
                <c:pt idx="7429">
                  <c:v>42918.636805555558</c:v>
                </c:pt>
                <c:pt idx="7430">
                  <c:v>42918.637499999997</c:v>
                </c:pt>
                <c:pt idx="7431">
                  <c:v>42918.638194444444</c:v>
                </c:pt>
                <c:pt idx="7432">
                  <c:v>42918.638888888891</c:v>
                </c:pt>
                <c:pt idx="7433">
                  <c:v>42918.63958333333</c:v>
                </c:pt>
                <c:pt idx="7434">
                  <c:v>42918.640277777777</c:v>
                </c:pt>
                <c:pt idx="7435">
                  <c:v>42918.640972222223</c:v>
                </c:pt>
                <c:pt idx="7436">
                  <c:v>42918.64166666667</c:v>
                </c:pt>
                <c:pt idx="7437">
                  <c:v>42918.642361111109</c:v>
                </c:pt>
                <c:pt idx="7438">
                  <c:v>42918.643055555556</c:v>
                </c:pt>
                <c:pt idx="7439">
                  <c:v>42918.643750000003</c:v>
                </c:pt>
                <c:pt idx="7440">
                  <c:v>42918.644444444442</c:v>
                </c:pt>
                <c:pt idx="7441">
                  <c:v>42918.645138888889</c:v>
                </c:pt>
                <c:pt idx="7442">
                  <c:v>42918.645833333336</c:v>
                </c:pt>
                <c:pt idx="7443">
                  <c:v>42918.646527777775</c:v>
                </c:pt>
                <c:pt idx="7444">
                  <c:v>42918.647222222222</c:v>
                </c:pt>
                <c:pt idx="7445">
                  <c:v>42918.647916666669</c:v>
                </c:pt>
                <c:pt idx="7446">
                  <c:v>42918.648611111108</c:v>
                </c:pt>
                <c:pt idx="7447">
                  <c:v>42918.649305555555</c:v>
                </c:pt>
                <c:pt idx="7448">
                  <c:v>42918.65</c:v>
                </c:pt>
                <c:pt idx="7449">
                  <c:v>42918.650694444441</c:v>
                </c:pt>
                <c:pt idx="7450">
                  <c:v>42918.651388888888</c:v>
                </c:pt>
                <c:pt idx="7451">
                  <c:v>42918.652083333334</c:v>
                </c:pt>
                <c:pt idx="7452">
                  <c:v>42918.652777777781</c:v>
                </c:pt>
                <c:pt idx="7453">
                  <c:v>42918.65347222222</c:v>
                </c:pt>
                <c:pt idx="7454">
                  <c:v>42918.654166666667</c:v>
                </c:pt>
                <c:pt idx="7455">
                  <c:v>42918.654861111114</c:v>
                </c:pt>
                <c:pt idx="7456">
                  <c:v>42918.655555555553</c:v>
                </c:pt>
                <c:pt idx="7457">
                  <c:v>42918.65625</c:v>
                </c:pt>
                <c:pt idx="7458">
                  <c:v>42918.656944444447</c:v>
                </c:pt>
                <c:pt idx="7459">
                  <c:v>42918.657638888886</c:v>
                </c:pt>
                <c:pt idx="7460">
                  <c:v>42918.658333333333</c:v>
                </c:pt>
                <c:pt idx="7461">
                  <c:v>42918.65902777778</c:v>
                </c:pt>
                <c:pt idx="7462">
                  <c:v>42918.659722222219</c:v>
                </c:pt>
                <c:pt idx="7463">
                  <c:v>42918.660416666666</c:v>
                </c:pt>
                <c:pt idx="7464">
                  <c:v>42918.661111111112</c:v>
                </c:pt>
                <c:pt idx="7465">
                  <c:v>42918.661805555559</c:v>
                </c:pt>
                <c:pt idx="7466">
                  <c:v>42918.662499999999</c:v>
                </c:pt>
                <c:pt idx="7467">
                  <c:v>42918.663194444445</c:v>
                </c:pt>
                <c:pt idx="7468">
                  <c:v>42918.663888888892</c:v>
                </c:pt>
                <c:pt idx="7469">
                  <c:v>42918.664583333331</c:v>
                </c:pt>
                <c:pt idx="7470">
                  <c:v>42918.665277777778</c:v>
                </c:pt>
                <c:pt idx="7471">
                  <c:v>42918.665972222225</c:v>
                </c:pt>
                <c:pt idx="7472">
                  <c:v>42918.666666666664</c:v>
                </c:pt>
                <c:pt idx="7473">
                  <c:v>42918.667361111111</c:v>
                </c:pt>
                <c:pt idx="7474">
                  <c:v>42918.668055555558</c:v>
                </c:pt>
                <c:pt idx="7475">
                  <c:v>42918.668749999997</c:v>
                </c:pt>
                <c:pt idx="7476">
                  <c:v>42918.669444444444</c:v>
                </c:pt>
                <c:pt idx="7477">
                  <c:v>42918.670138888891</c:v>
                </c:pt>
                <c:pt idx="7478">
                  <c:v>42918.67083333333</c:v>
                </c:pt>
                <c:pt idx="7479">
                  <c:v>42918.671527777777</c:v>
                </c:pt>
                <c:pt idx="7480">
                  <c:v>42918.672222222223</c:v>
                </c:pt>
                <c:pt idx="7481">
                  <c:v>42918.67291666667</c:v>
                </c:pt>
                <c:pt idx="7482">
                  <c:v>42918.673611111109</c:v>
                </c:pt>
                <c:pt idx="7483">
                  <c:v>42918.674305555556</c:v>
                </c:pt>
                <c:pt idx="7484">
                  <c:v>42918.675000000003</c:v>
                </c:pt>
                <c:pt idx="7485">
                  <c:v>42918.675694444442</c:v>
                </c:pt>
                <c:pt idx="7486">
                  <c:v>42918.676388888889</c:v>
                </c:pt>
                <c:pt idx="7487">
                  <c:v>42918.677083333336</c:v>
                </c:pt>
                <c:pt idx="7488">
                  <c:v>42918.677777777775</c:v>
                </c:pt>
                <c:pt idx="7489">
                  <c:v>42918.678472222222</c:v>
                </c:pt>
                <c:pt idx="7490">
                  <c:v>42918.679166666669</c:v>
                </c:pt>
                <c:pt idx="7491">
                  <c:v>42918.679861111108</c:v>
                </c:pt>
                <c:pt idx="7492">
                  <c:v>42918.680555555555</c:v>
                </c:pt>
                <c:pt idx="7493">
                  <c:v>42918.681250000001</c:v>
                </c:pt>
                <c:pt idx="7494">
                  <c:v>42918.681944444441</c:v>
                </c:pt>
                <c:pt idx="7495">
                  <c:v>42918.682638888888</c:v>
                </c:pt>
                <c:pt idx="7496">
                  <c:v>42918.683333333334</c:v>
                </c:pt>
                <c:pt idx="7497">
                  <c:v>42918.684027777781</c:v>
                </c:pt>
                <c:pt idx="7498">
                  <c:v>42918.68472222222</c:v>
                </c:pt>
                <c:pt idx="7499">
                  <c:v>42918.685416666667</c:v>
                </c:pt>
                <c:pt idx="7500">
                  <c:v>42918.686111111114</c:v>
                </c:pt>
                <c:pt idx="7501">
                  <c:v>42918.686805555553</c:v>
                </c:pt>
                <c:pt idx="7502">
                  <c:v>42918.6875</c:v>
                </c:pt>
                <c:pt idx="7503">
                  <c:v>42918.688194444447</c:v>
                </c:pt>
                <c:pt idx="7504">
                  <c:v>42918.688888888886</c:v>
                </c:pt>
                <c:pt idx="7505">
                  <c:v>42918.689583333333</c:v>
                </c:pt>
                <c:pt idx="7506">
                  <c:v>42918.69027777778</c:v>
                </c:pt>
                <c:pt idx="7507">
                  <c:v>42918.690972222219</c:v>
                </c:pt>
                <c:pt idx="7508">
                  <c:v>42918.691666666666</c:v>
                </c:pt>
                <c:pt idx="7509">
                  <c:v>42918.692361111112</c:v>
                </c:pt>
                <c:pt idx="7510">
                  <c:v>42918.693055555559</c:v>
                </c:pt>
                <c:pt idx="7511">
                  <c:v>42918.693749999999</c:v>
                </c:pt>
                <c:pt idx="7512">
                  <c:v>42918.694444444445</c:v>
                </c:pt>
                <c:pt idx="7513">
                  <c:v>42918.695138888892</c:v>
                </c:pt>
                <c:pt idx="7514">
                  <c:v>42918.695833333331</c:v>
                </c:pt>
                <c:pt idx="7515">
                  <c:v>42918.696527777778</c:v>
                </c:pt>
                <c:pt idx="7516">
                  <c:v>42918.697222222225</c:v>
                </c:pt>
                <c:pt idx="7517">
                  <c:v>42918.697916666664</c:v>
                </c:pt>
                <c:pt idx="7518">
                  <c:v>42918.698611111111</c:v>
                </c:pt>
                <c:pt idx="7519">
                  <c:v>42918.699305555558</c:v>
                </c:pt>
                <c:pt idx="7520">
                  <c:v>42918.7</c:v>
                </c:pt>
                <c:pt idx="7521">
                  <c:v>42918.700694444444</c:v>
                </c:pt>
                <c:pt idx="7522">
                  <c:v>42918.701388888891</c:v>
                </c:pt>
                <c:pt idx="7523">
                  <c:v>42918.70208333333</c:v>
                </c:pt>
                <c:pt idx="7524">
                  <c:v>42918.702777777777</c:v>
                </c:pt>
                <c:pt idx="7525">
                  <c:v>42918.703472222223</c:v>
                </c:pt>
                <c:pt idx="7526">
                  <c:v>42918.70416666667</c:v>
                </c:pt>
                <c:pt idx="7527">
                  <c:v>42918.704861111109</c:v>
                </c:pt>
                <c:pt idx="7528">
                  <c:v>42918.705555555556</c:v>
                </c:pt>
                <c:pt idx="7529">
                  <c:v>42918.706250000003</c:v>
                </c:pt>
                <c:pt idx="7530">
                  <c:v>42918.706944444442</c:v>
                </c:pt>
                <c:pt idx="7531">
                  <c:v>42918.707638888889</c:v>
                </c:pt>
                <c:pt idx="7532">
                  <c:v>42918.708333333336</c:v>
                </c:pt>
                <c:pt idx="7533">
                  <c:v>42918.709027777775</c:v>
                </c:pt>
                <c:pt idx="7534">
                  <c:v>42918.709722222222</c:v>
                </c:pt>
                <c:pt idx="7535">
                  <c:v>42918.710416666669</c:v>
                </c:pt>
                <c:pt idx="7536">
                  <c:v>42918.711111111108</c:v>
                </c:pt>
                <c:pt idx="7537">
                  <c:v>42918.711805555555</c:v>
                </c:pt>
                <c:pt idx="7538">
                  <c:v>42918.712500000001</c:v>
                </c:pt>
                <c:pt idx="7539">
                  <c:v>42918.713194444441</c:v>
                </c:pt>
                <c:pt idx="7540">
                  <c:v>42918.713888888888</c:v>
                </c:pt>
                <c:pt idx="7541">
                  <c:v>42918.714583333334</c:v>
                </c:pt>
                <c:pt idx="7542">
                  <c:v>42918.715277777781</c:v>
                </c:pt>
                <c:pt idx="7543">
                  <c:v>42918.71597222222</c:v>
                </c:pt>
                <c:pt idx="7544">
                  <c:v>42918.716666666667</c:v>
                </c:pt>
                <c:pt idx="7545">
                  <c:v>42918.717361111114</c:v>
                </c:pt>
                <c:pt idx="7546">
                  <c:v>42918.718055555553</c:v>
                </c:pt>
                <c:pt idx="7547">
                  <c:v>42918.71875</c:v>
                </c:pt>
                <c:pt idx="7548">
                  <c:v>42918.719444444447</c:v>
                </c:pt>
                <c:pt idx="7549">
                  <c:v>42918.720138888886</c:v>
                </c:pt>
                <c:pt idx="7550">
                  <c:v>42918.720833333333</c:v>
                </c:pt>
                <c:pt idx="7551">
                  <c:v>42918.72152777778</c:v>
                </c:pt>
                <c:pt idx="7552">
                  <c:v>42918.722222222219</c:v>
                </c:pt>
                <c:pt idx="7553">
                  <c:v>42918.722916666666</c:v>
                </c:pt>
                <c:pt idx="7554">
                  <c:v>42918.723611111112</c:v>
                </c:pt>
                <c:pt idx="7555">
                  <c:v>42918.724305555559</c:v>
                </c:pt>
                <c:pt idx="7556">
                  <c:v>42918.724999999999</c:v>
                </c:pt>
                <c:pt idx="7557">
                  <c:v>42918.725694444445</c:v>
                </c:pt>
                <c:pt idx="7558">
                  <c:v>42918.726388888892</c:v>
                </c:pt>
                <c:pt idx="7559">
                  <c:v>42918.727083333331</c:v>
                </c:pt>
                <c:pt idx="7560">
                  <c:v>42918.727777777778</c:v>
                </c:pt>
                <c:pt idx="7561">
                  <c:v>42918.728472222225</c:v>
                </c:pt>
                <c:pt idx="7562">
                  <c:v>42918.729166666664</c:v>
                </c:pt>
                <c:pt idx="7563">
                  <c:v>42918.729861111111</c:v>
                </c:pt>
                <c:pt idx="7564">
                  <c:v>42918.730555555558</c:v>
                </c:pt>
                <c:pt idx="7565">
                  <c:v>42918.731249999997</c:v>
                </c:pt>
                <c:pt idx="7566">
                  <c:v>42918.731944444444</c:v>
                </c:pt>
                <c:pt idx="7567">
                  <c:v>42918.732638888891</c:v>
                </c:pt>
                <c:pt idx="7568">
                  <c:v>42918.73333333333</c:v>
                </c:pt>
                <c:pt idx="7569">
                  <c:v>42918.734027777777</c:v>
                </c:pt>
                <c:pt idx="7570">
                  <c:v>42918.734722222223</c:v>
                </c:pt>
                <c:pt idx="7571">
                  <c:v>42918.73541666667</c:v>
                </c:pt>
                <c:pt idx="7572">
                  <c:v>42918.736111111109</c:v>
                </c:pt>
                <c:pt idx="7573">
                  <c:v>42918.736805555556</c:v>
                </c:pt>
                <c:pt idx="7574">
                  <c:v>42918.737500000003</c:v>
                </c:pt>
                <c:pt idx="7575">
                  <c:v>42918.738194444442</c:v>
                </c:pt>
                <c:pt idx="7576">
                  <c:v>42918.738888888889</c:v>
                </c:pt>
                <c:pt idx="7577">
                  <c:v>42918.739583333336</c:v>
                </c:pt>
                <c:pt idx="7578">
                  <c:v>42918.740277777775</c:v>
                </c:pt>
                <c:pt idx="7579">
                  <c:v>42918.740972222222</c:v>
                </c:pt>
                <c:pt idx="7580">
                  <c:v>42918.741666666669</c:v>
                </c:pt>
                <c:pt idx="7581">
                  <c:v>42918.742361111108</c:v>
                </c:pt>
                <c:pt idx="7582">
                  <c:v>42918.743055555555</c:v>
                </c:pt>
                <c:pt idx="7583">
                  <c:v>42918.743750000001</c:v>
                </c:pt>
                <c:pt idx="7584">
                  <c:v>42918.744444444441</c:v>
                </c:pt>
                <c:pt idx="7585">
                  <c:v>42918.745138888888</c:v>
                </c:pt>
                <c:pt idx="7586">
                  <c:v>42918.745833333334</c:v>
                </c:pt>
                <c:pt idx="7587">
                  <c:v>42918.746527777781</c:v>
                </c:pt>
                <c:pt idx="7588">
                  <c:v>42918.74722222222</c:v>
                </c:pt>
                <c:pt idx="7589">
                  <c:v>42918.747916666667</c:v>
                </c:pt>
                <c:pt idx="7590">
                  <c:v>42918.748611111114</c:v>
                </c:pt>
                <c:pt idx="7591">
                  <c:v>42918.749305555553</c:v>
                </c:pt>
                <c:pt idx="7592">
                  <c:v>42918.75</c:v>
                </c:pt>
                <c:pt idx="7593">
                  <c:v>42918.750694444447</c:v>
                </c:pt>
                <c:pt idx="7594">
                  <c:v>42918.751388888886</c:v>
                </c:pt>
                <c:pt idx="7595">
                  <c:v>42918.752083333333</c:v>
                </c:pt>
                <c:pt idx="7596">
                  <c:v>42918.75277777778</c:v>
                </c:pt>
                <c:pt idx="7597">
                  <c:v>42918.753472222219</c:v>
                </c:pt>
                <c:pt idx="7598">
                  <c:v>42918.754166666666</c:v>
                </c:pt>
                <c:pt idx="7599">
                  <c:v>42918.754861111112</c:v>
                </c:pt>
                <c:pt idx="7600">
                  <c:v>42918.755555555559</c:v>
                </c:pt>
                <c:pt idx="7601">
                  <c:v>42918.756249999999</c:v>
                </c:pt>
                <c:pt idx="7602">
                  <c:v>42918.756944444445</c:v>
                </c:pt>
                <c:pt idx="7603">
                  <c:v>42918.757638888892</c:v>
                </c:pt>
                <c:pt idx="7604">
                  <c:v>42918.758333333331</c:v>
                </c:pt>
                <c:pt idx="7605">
                  <c:v>42918.759027777778</c:v>
                </c:pt>
                <c:pt idx="7606">
                  <c:v>42918.759722222225</c:v>
                </c:pt>
                <c:pt idx="7607">
                  <c:v>42918.760416666664</c:v>
                </c:pt>
                <c:pt idx="7608">
                  <c:v>42918.761111111111</c:v>
                </c:pt>
                <c:pt idx="7609">
                  <c:v>42918.761805555558</c:v>
                </c:pt>
                <c:pt idx="7610">
                  <c:v>42918.762499999997</c:v>
                </c:pt>
                <c:pt idx="7611">
                  <c:v>42918.763194444444</c:v>
                </c:pt>
                <c:pt idx="7612">
                  <c:v>42918.763888888891</c:v>
                </c:pt>
                <c:pt idx="7613">
                  <c:v>42918.76458333333</c:v>
                </c:pt>
                <c:pt idx="7614">
                  <c:v>42918.765277777777</c:v>
                </c:pt>
                <c:pt idx="7615">
                  <c:v>42918.765972222223</c:v>
                </c:pt>
                <c:pt idx="7616">
                  <c:v>42918.76666666667</c:v>
                </c:pt>
                <c:pt idx="7617">
                  <c:v>42918.767361111109</c:v>
                </c:pt>
                <c:pt idx="7618">
                  <c:v>42918.768055555556</c:v>
                </c:pt>
                <c:pt idx="7619">
                  <c:v>42918.768750000003</c:v>
                </c:pt>
                <c:pt idx="7620">
                  <c:v>42918.769444444442</c:v>
                </c:pt>
                <c:pt idx="7621">
                  <c:v>42918.770138888889</c:v>
                </c:pt>
                <c:pt idx="7622">
                  <c:v>42918.770833333336</c:v>
                </c:pt>
                <c:pt idx="7623">
                  <c:v>42918.771527777775</c:v>
                </c:pt>
                <c:pt idx="7624">
                  <c:v>42918.772222222222</c:v>
                </c:pt>
                <c:pt idx="7625">
                  <c:v>42918.772916666669</c:v>
                </c:pt>
                <c:pt idx="7626">
                  <c:v>42918.773611111108</c:v>
                </c:pt>
                <c:pt idx="7627">
                  <c:v>42918.774305555555</c:v>
                </c:pt>
                <c:pt idx="7628">
                  <c:v>42918.775000000001</c:v>
                </c:pt>
                <c:pt idx="7629">
                  <c:v>42918.775694444441</c:v>
                </c:pt>
                <c:pt idx="7630">
                  <c:v>42918.776388888888</c:v>
                </c:pt>
                <c:pt idx="7631">
                  <c:v>42918.777083333334</c:v>
                </c:pt>
                <c:pt idx="7632">
                  <c:v>42918.777777777781</c:v>
                </c:pt>
                <c:pt idx="7633">
                  <c:v>42918.77847222222</c:v>
                </c:pt>
                <c:pt idx="7634">
                  <c:v>42918.779166666667</c:v>
                </c:pt>
                <c:pt idx="7635">
                  <c:v>42918.779861111114</c:v>
                </c:pt>
                <c:pt idx="7636">
                  <c:v>42918.780555555553</c:v>
                </c:pt>
                <c:pt idx="7637">
                  <c:v>42918.78125</c:v>
                </c:pt>
                <c:pt idx="7638">
                  <c:v>42918.781944444447</c:v>
                </c:pt>
                <c:pt idx="7639">
                  <c:v>42918.782638888886</c:v>
                </c:pt>
                <c:pt idx="7640">
                  <c:v>42918.783333333333</c:v>
                </c:pt>
                <c:pt idx="7641">
                  <c:v>42918.78402777778</c:v>
                </c:pt>
                <c:pt idx="7642">
                  <c:v>42918.784722222219</c:v>
                </c:pt>
                <c:pt idx="7643">
                  <c:v>42918.785416666666</c:v>
                </c:pt>
                <c:pt idx="7644">
                  <c:v>42918.786111111112</c:v>
                </c:pt>
                <c:pt idx="7645">
                  <c:v>42918.786805555559</c:v>
                </c:pt>
                <c:pt idx="7646">
                  <c:v>42918.787499999999</c:v>
                </c:pt>
                <c:pt idx="7647">
                  <c:v>42918.788194444445</c:v>
                </c:pt>
                <c:pt idx="7648">
                  <c:v>42918.788888888892</c:v>
                </c:pt>
                <c:pt idx="7649">
                  <c:v>42918.789583333331</c:v>
                </c:pt>
                <c:pt idx="7650">
                  <c:v>42918.790277777778</c:v>
                </c:pt>
                <c:pt idx="7651">
                  <c:v>42918.790972222225</c:v>
                </c:pt>
                <c:pt idx="7652">
                  <c:v>42918.791666666664</c:v>
                </c:pt>
                <c:pt idx="7653">
                  <c:v>42918.792361111111</c:v>
                </c:pt>
                <c:pt idx="7654">
                  <c:v>42918.793055555558</c:v>
                </c:pt>
                <c:pt idx="7655">
                  <c:v>42918.793749999997</c:v>
                </c:pt>
                <c:pt idx="7656">
                  <c:v>42918.794444444444</c:v>
                </c:pt>
                <c:pt idx="7657">
                  <c:v>42918.795138888891</c:v>
                </c:pt>
                <c:pt idx="7658">
                  <c:v>42918.79583333333</c:v>
                </c:pt>
                <c:pt idx="7659">
                  <c:v>42918.796527777777</c:v>
                </c:pt>
                <c:pt idx="7660">
                  <c:v>42918.797222222223</c:v>
                </c:pt>
                <c:pt idx="7661">
                  <c:v>42918.79791666667</c:v>
                </c:pt>
                <c:pt idx="7662">
                  <c:v>42918.798611111109</c:v>
                </c:pt>
                <c:pt idx="7663">
                  <c:v>42918.799305555556</c:v>
                </c:pt>
                <c:pt idx="7664">
                  <c:v>42918.8</c:v>
                </c:pt>
                <c:pt idx="7665">
                  <c:v>42918.800694444442</c:v>
                </c:pt>
                <c:pt idx="7666">
                  <c:v>42918.801388888889</c:v>
                </c:pt>
                <c:pt idx="7667">
                  <c:v>42918.802083333336</c:v>
                </c:pt>
                <c:pt idx="7668">
                  <c:v>42918.802777777775</c:v>
                </c:pt>
                <c:pt idx="7669">
                  <c:v>42918.803472222222</c:v>
                </c:pt>
                <c:pt idx="7670">
                  <c:v>42918.804166666669</c:v>
                </c:pt>
                <c:pt idx="7671">
                  <c:v>42918.804861111108</c:v>
                </c:pt>
                <c:pt idx="7672">
                  <c:v>42918.805555555555</c:v>
                </c:pt>
                <c:pt idx="7673">
                  <c:v>42918.806250000001</c:v>
                </c:pt>
                <c:pt idx="7674">
                  <c:v>42918.806944444441</c:v>
                </c:pt>
                <c:pt idx="7675">
                  <c:v>42918.807638888888</c:v>
                </c:pt>
                <c:pt idx="7676">
                  <c:v>42918.808333333334</c:v>
                </c:pt>
                <c:pt idx="7677">
                  <c:v>42918.809027777781</c:v>
                </c:pt>
                <c:pt idx="7678">
                  <c:v>42918.80972222222</c:v>
                </c:pt>
                <c:pt idx="7679">
                  <c:v>42918.810416666667</c:v>
                </c:pt>
                <c:pt idx="7680">
                  <c:v>42918.811111111114</c:v>
                </c:pt>
                <c:pt idx="7681">
                  <c:v>42918.811805555553</c:v>
                </c:pt>
                <c:pt idx="7682">
                  <c:v>42918.8125</c:v>
                </c:pt>
                <c:pt idx="7683">
                  <c:v>42918.813194444447</c:v>
                </c:pt>
                <c:pt idx="7684">
                  <c:v>42918.813888888886</c:v>
                </c:pt>
                <c:pt idx="7685">
                  <c:v>42918.814583333333</c:v>
                </c:pt>
                <c:pt idx="7686">
                  <c:v>42918.81527777778</c:v>
                </c:pt>
                <c:pt idx="7687">
                  <c:v>42918.815972222219</c:v>
                </c:pt>
                <c:pt idx="7688">
                  <c:v>42918.816666666666</c:v>
                </c:pt>
                <c:pt idx="7689">
                  <c:v>42918.817361111112</c:v>
                </c:pt>
                <c:pt idx="7690">
                  <c:v>42918.818055555559</c:v>
                </c:pt>
                <c:pt idx="7691">
                  <c:v>42918.818749999999</c:v>
                </c:pt>
                <c:pt idx="7692">
                  <c:v>42918.819444444445</c:v>
                </c:pt>
                <c:pt idx="7693">
                  <c:v>42918.820138888892</c:v>
                </c:pt>
                <c:pt idx="7694">
                  <c:v>42918.820833333331</c:v>
                </c:pt>
                <c:pt idx="7695">
                  <c:v>42918.821527777778</c:v>
                </c:pt>
                <c:pt idx="7696">
                  <c:v>42918.822222222225</c:v>
                </c:pt>
                <c:pt idx="7697">
                  <c:v>42918.822916666664</c:v>
                </c:pt>
                <c:pt idx="7698">
                  <c:v>42918.823611111111</c:v>
                </c:pt>
                <c:pt idx="7699">
                  <c:v>42918.824305555558</c:v>
                </c:pt>
                <c:pt idx="7700">
                  <c:v>42918.824999999997</c:v>
                </c:pt>
                <c:pt idx="7701">
                  <c:v>42918.825694444444</c:v>
                </c:pt>
                <c:pt idx="7702">
                  <c:v>42918.826388888891</c:v>
                </c:pt>
                <c:pt idx="7703">
                  <c:v>42918.82708333333</c:v>
                </c:pt>
                <c:pt idx="7704">
                  <c:v>42918.827777777777</c:v>
                </c:pt>
                <c:pt idx="7705">
                  <c:v>42918.828472222223</c:v>
                </c:pt>
                <c:pt idx="7706">
                  <c:v>42918.82916666667</c:v>
                </c:pt>
                <c:pt idx="7707">
                  <c:v>42918.829861111109</c:v>
                </c:pt>
                <c:pt idx="7708">
                  <c:v>42918.830555555556</c:v>
                </c:pt>
                <c:pt idx="7709">
                  <c:v>42918.831250000003</c:v>
                </c:pt>
                <c:pt idx="7710">
                  <c:v>42918.831944444442</c:v>
                </c:pt>
                <c:pt idx="7711">
                  <c:v>42918.832638888889</c:v>
                </c:pt>
                <c:pt idx="7712">
                  <c:v>42918.833333333336</c:v>
                </c:pt>
                <c:pt idx="7713">
                  <c:v>42918.834027777775</c:v>
                </c:pt>
                <c:pt idx="7714">
                  <c:v>42918.834722222222</c:v>
                </c:pt>
                <c:pt idx="7715">
                  <c:v>42918.835416666669</c:v>
                </c:pt>
                <c:pt idx="7716">
                  <c:v>42918.836111111108</c:v>
                </c:pt>
                <c:pt idx="7717">
                  <c:v>42918.836805555555</c:v>
                </c:pt>
                <c:pt idx="7718">
                  <c:v>42918.837500000001</c:v>
                </c:pt>
                <c:pt idx="7719">
                  <c:v>42918.838194444441</c:v>
                </c:pt>
                <c:pt idx="7720">
                  <c:v>42918.838888888888</c:v>
                </c:pt>
                <c:pt idx="7721">
                  <c:v>42918.839583333334</c:v>
                </c:pt>
                <c:pt idx="7722">
                  <c:v>42918.840277777781</c:v>
                </c:pt>
                <c:pt idx="7723">
                  <c:v>42918.84097222222</c:v>
                </c:pt>
                <c:pt idx="7724">
                  <c:v>42918.841666666667</c:v>
                </c:pt>
                <c:pt idx="7725">
                  <c:v>42918.842361111114</c:v>
                </c:pt>
                <c:pt idx="7726">
                  <c:v>42918.843055555553</c:v>
                </c:pt>
                <c:pt idx="7727">
                  <c:v>42918.84375</c:v>
                </c:pt>
                <c:pt idx="7728">
                  <c:v>42918.844444444447</c:v>
                </c:pt>
                <c:pt idx="7729">
                  <c:v>42918.845138888886</c:v>
                </c:pt>
                <c:pt idx="7730">
                  <c:v>42918.845833333333</c:v>
                </c:pt>
                <c:pt idx="7731">
                  <c:v>42918.84652777778</c:v>
                </c:pt>
                <c:pt idx="7732">
                  <c:v>42918.847222222219</c:v>
                </c:pt>
                <c:pt idx="7733">
                  <c:v>42918.847916666666</c:v>
                </c:pt>
                <c:pt idx="7734">
                  <c:v>42918.848611111112</c:v>
                </c:pt>
                <c:pt idx="7735">
                  <c:v>42918.849305555559</c:v>
                </c:pt>
                <c:pt idx="7736">
                  <c:v>42918.85</c:v>
                </c:pt>
                <c:pt idx="7737">
                  <c:v>42918.850694444445</c:v>
                </c:pt>
                <c:pt idx="7738">
                  <c:v>42918.851388888892</c:v>
                </c:pt>
                <c:pt idx="7739">
                  <c:v>42918.852083333331</c:v>
                </c:pt>
                <c:pt idx="7740">
                  <c:v>42918.852777777778</c:v>
                </c:pt>
                <c:pt idx="7741">
                  <c:v>42918.853472222225</c:v>
                </c:pt>
                <c:pt idx="7742">
                  <c:v>42918.854166666664</c:v>
                </c:pt>
                <c:pt idx="7743">
                  <c:v>42918.854861111111</c:v>
                </c:pt>
                <c:pt idx="7744">
                  <c:v>42918.855555555558</c:v>
                </c:pt>
                <c:pt idx="7745">
                  <c:v>42918.856249999997</c:v>
                </c:pt>
                <c:pt idx="7746">
                  <c:v>42918.856944444444</c:v>
                </c:pt>
                <c:pt idx="7747">
                  <c:v>42918.857638888891</c:v>
                </c:pt>
                <c:pt idx="7748">
                  <c:v>42918.85833333333</c:v>
                </c:pt>
                <c:pt idx="7749">
                  <c:v>42918.859027777777</c:v>
                </c:pt>
                <c:pt idx="7750">
                  <c:v>42918.859722222223</c:v>
                </c:pt>
                <c:pt idx="7751">
                  <c:v>42918.86041666667</c:v>
                </c:pt>
                <c:pt idx="7752">
                  <c:v>42918.861111111109</c:v>
                </c:pt>
                <c:pt idx="7753">
                  <c:v>42918.861805555556</c:v>
                </c:pt>
                <c:pt idx="7754">
                  <c:v>42918.862500000003</c:v>
                </c:pt>
                <c:pt idx="7755">
                  <c:v>42918.863194444442</c:v>
                </c:pt>
                <c:pt idx="7756">
                  <c:v>42918.863888888889</c:v>
                </c:pt>
                <c:pt idx="7757">
                  <c:v>42918.864583333336</c:v>
                </c:pt>
                <c:pt idx="7758">
                  <c:v>42918.865277777775</c:v>
                </c:pt>
                <c:pt idx="7759">
                  <c:v>42918.865972222222</c:v>
                </c:pt>
                <c:pt idx="7760">
                  <c:v>42918.866666666669</c:v>
                </c:pt>
                <c:pt idx="7761">
                  <c:v>42918.867361111108</c:v>
                </c:pt>
                <c:pt idx="7762">
                  <c:v>42918.868055555555</c:v>
                </c:pt>
                <c:pt idx="7763">
                  <c:v>42918.868750000001</c:v>
                </c:pt>
                <c:pt idx="7764">
                  <c:v>42918.869444444441</c:v>
                </c:pt>
                <c:pt idx="7765">
                  <c:v>42918.870138888888</c:v>
                </c:pt>
                <c:pt idx="7766">
                  <c:v>42918.870833333334</c:v>
                </c:pt>
                <c:pt idx="7767">
                  <c:v>42918.871527777781</c:v>
                </c:pt>
                <c:pt idx="7768">
                  <c:v>42918.87222222222</c:v>
                </c:pt>
                <c:pt idx="7769">
                  <c:v>42918.872916666667</c:v>
                </c:pt>
                <c:pt idx="7770">
                  <c:v>42918.873611111114</c:v>
                </c:pt>
                <c:pt idx="7771">
                  <c:v>42918.874305555553</c:v>
                </c:pt>
                <c:pt idx="7772">
                  <c:v>42918.875</c:v>
                </c:pt>
                <c:pt idx="7773">
                  <c:v>42918.875694444447</c:v>
                </c:pt>
                <c:pt idx="7774">
                  <c:v>42918.876388888886</c:v>
                </c:pt>
                <c:pt idx="7775">
                  <c:v>42918.877083333333</c:v>
                </c:pt>
                <c:pt idx="7776">
                  <c:v>42918.87777777778</c:v>
                </c:pt>
                <c:pt idx="7777">
                  <c:v>42918.878472222219</c:v>
                </c:pt>
                <c:pt idx="7778">
                  <c:v>42918.879166666666</c:v>
                </c:pt>
                <c:pt idx="7779">
                  <c:v>42918.879861111112</c:v>
                </c:pt>
                <c:pt idx="7780">
                  <c:v>42918.880555555559</c:v>
                </c:pt>
                <c:pt idx="7781">
                  <c:v>42918.881249999999</c:v>
                </c:pt>
                <c:pt idx="7782">
                  <c:v>42918.881944444445</c:v>
                </c:pt>
                <c:pt idx="7783">
                  <c:v>42918.882638888892</c:v>
                </c:pt>
                <c:pt idx="7784">
                  <c:v>42918.883333333331</c:v>
                </c:pt>
                <c:pt idx="7785">
                  <c:v>42918.884027777778</c:v>
                </c:pt>
                <c:pt idx="7786">
                  <c:v>42918.884722222225</c:v>
                </c:pt>
                <c:pt idx="7787">
                  <c:v>42918.885416666664</c:v>
                </c:pt>
                <c:pt idx="7788">
                  <c:v>42918.886111111111</c:v>
                </c:pt>
                <c:pt idx="7789">
                  <c:v>42918.886805555558</c:v>
                </c:pt>
                <c:pt idx="7790">
                  <c:v>42918.887499999997</c:v>
                </c:pt>
                <c:pt idx="7791">
                  <c:v>42918.888194444444</c:v>
                </c:pt>
                <c:pt idx="7792">
                  <c:v>42918.888888888891</c:v>
                </c:pt>
                <c:pt idx="7793">
                  <c:v>42918.88958333333</c:v>
                </c:pt>
                <c:pt idx="7794">
                  <c:v>42918.890277777777</c:v>
                </c:pt>
                <c:pt idx="7795">
                  <c:v>42918.890972222223</c:v>
                </c:pt>
                <c:pt idx="7796">
                  <c:v>42918.89166666667</c:v>
                </c:pt>
                <c:pt idx="7797">
                  <c:v>42918.892361111109</c:v>
                </c:pt>
                <c:pt idx="7798">
                  <c:v>42918.893055555556</c:v>
                </c:pt>
                <c:pt idx="7799">
                  <c:v>42918.893750000003</c:v>
                </c:pt>
                <c:pt idx="7800">
                  <c:v>42918.894444444442</c:v>
                </c:pt>
                <c:pt idx="7801">
                  <c:v>42918.895138888889</c:v>
                </c:pt>
                <c:pt idx="7802">
                  <c:v>42918.895833333336</c:v>
                </c:pt>
                <c:pt idx="7803">
                  <c:v>42918.896527777775</c:v>
                </c:pt>
                <c:pt idx="7804">
                  <c:v>42918.897222222222</c:v>
                </c:pt>
                <c:pt idx="7805">
                  <c:v>42918.897916666669</c:v>
                </c:pt>
                <c:pt idx="7806">
                  <c:v>42918.898611111108</c:v>
                </c:pt>
                <c:pt idx="7807">
                  <c:v>42918.899305555555</c:v>
                </c:pt>
                <c:pt idx="7808">
                  <c:v>42918.9</c:v>
                </c:pt>
                <c:pt idx="7809">
                  <c:v>42918.900694444441</c:v>
                </c:pt>
                <c:pt idx="7810">
                  <c:v>42918.901388888888</c:v>
                </c:pt>
                <c:pt idx="7811">
                  <c:v>42918.902083333334</c:v>
                </c:pt>
                <c:pt idx="7812">
                  <c:v>42918.902777777781</c:v>
                </c:pt>
                <c:pt idx="7813">
                  <c:v>42918.90347222222</c:v>
                </c:pt>
                <c:pt idx="7814">
                  <c:v>42918.904166666667</c:v>
                </c:pt>
                <c:pt idx="7815">
                  <c:v>42918.904861111114</c:v>
                </c:pt>
                <c:pt idx="7816">
                  <c:v>42918.905555555553</c:v>
                </c:pt>
                <c:pt idx="7817">
                  <c:v>42918.90625</c:v>
                </c:pt>
                <c:pt idx="7818">
                  <c:v>42918.906944444447</c:v>
                </c:pt>
                <c:pt idx="7819">
                  <c:v>42918.907638888886</c:v>
                </c:pt>
                <c:pt idx="7820">
                  <c:v>42918.908333333333</c:v>
                </c:pt>
                <c:pt idx="7821">
                  <c:v>42918.90902777778</c:v>
                </c:pt>
                <c:pt idx="7822">
                  <c:v>42918.909722222219</c:v>
                </c:pt>
                <c:pt idx="7823">
                  <c:v>42918.910416666666</c:v>
                </c:pt>
                <c:pt idx="7824">
                  <c:v>42918.911111111112</c:v>
                </c:pt>
                <c:pt idx="7825">
                  <c:v>42918.911805555559</c:v>
                </c:pt>
                <c:pt idx="7826">
                  <c:v>42918.912499999999</c:v>
                </c:pt>
                <c:pt idx="7827">
                  <c:v>42918.913194444445</c:v>
                </c:pt>
                <c:pt idx="7828">
                  <c:v>42918.913888888892</c:v>
                </c:pt>
                <c:pt idx="7829">
                  <c:v>42918.914583333331</c:v>
                </c:pt>
                <c:pt idx="7830">
                  <c:v>42918.915277777778</c:v>
                </c:pt>
                <c:pt idx="7831">
                  <c:v>42918.915972222225</c:v>
                </c:pt>
                <c:pt idx="7832">
                  <c:v>42918.916666666664</c:v>
                </c:pt>
                <c:pt idx="7833">
                  <c:v>42918.917361111111</c:v>
                </c:pt>
                <c:pt idx="7834">
                  <c:v>42918.918055555558</c:v>
                </c:pt>
                <c:pt idx="7835">
                  <c:v>42918.918749999997</c:v>
                </c:pt>
                <c:pt idx="7836">
                  <c:v>42918.919444444444</c:v>
                </c:pt>
                <c:pt idx="7837">
                  <c:v>42918.920138888891</c:v>
                </c:pt>
                <c:pt idx="7838">
                  <c:v>42918.92083333333</c:v>
                </c:pt>
                <c:pt idx="7839">
                  <c:v>42918.921527777777</c:v>
                </c:pt>
                <c:pt idx="7840">
                  <c:v>42918.922222222223</c:v>
                </c:pt>
                <c:pt idx="7841">
                  <c:v>42918.92291666667</c:v>
                </c:pt>
                <c:pt idx="7842">
                  <c:v>42918.923611111109</c:v>
                </c:pt>
                <c:pt idx="7843">
                  <c:v>42918.924305555556</c:v>
                </c:pt>
                <c:pt idx="7844">
                  <c:v>42918.925000000003</c:v>
                </c:pt>
                <c:pt idx="7845">
                  <c:v>42918.925694444442</c:v>
                </c:pt>
                <c:pt idx="7846">
                  <c:v>42918.926388888889</c:v>
                </c:pt>
                <c:pt idx="7847">
                  <c:v>42918.927083333336</c:v>
                </c:pt>
                <c:pt idx="7848">
                  <c:v>42918.927777777775</c:v>
                </c:pt>
                <c:pt idx="7849">
                  <c:v>42918.928472222222</c:v>
                </c:pt>
                <c:pt idx="7850">
                  <c:v>42918.929166666669</c:v>
                </c:pt>
                <c:pt idx="7851">
                  <c:v>42918.929861111108</c:v>
                </c:pt>
                <c:pt idx="7852">
                  <c:v>42918.930555555555</c:v>
                </c:pt>
                <c:pt idx="7853">
                  <c:v>42918.931250000001</c:v>
                </c:pt>
                <c:pt idx="7854">
                  <c:v>42918.931944444441</c:v>
                </c:pt>
                <c:pt idx="7855">
                  <c:v>42918.932638888888</c:v>
                </c:pt>
                <c:pt idx="7856">
                  <c:v>42918.933333333334</c:v>
                </c:pt>
                <c:pt idx="7857">
                  <c:v>42918.934027777781</c:v>
                </c:pt>
                <c:pt idx="7858">
                  <c:v>42918.93472222222</c:v>
                </c:pt>
                <c:pt idx="7859">
                  <c:v>42918.935416666667</c:v>
                </c:pt>
                <c:pt idx="7860">
                  <c:v>42918.936111111114</c:v>
                </c:pt>
                <c:pt idx="7861">
                  <c:v>42918.936805555553</c:v>
                </c:pt>
                <c:pt idx="7862">
                  <c:v>42918.9375</c:v>
                </c:pt>
                <c:pt idx="7863">
                  <c:v>42918.938194444447</c:v>
                </c:pt>
                <c:pt idx="7864">
                  <c:v>42918.938888888886</c:v>
                </c:pt>
                <c:pt idx="7865">
                  <c:v>42918.939583333333</c:v>
                </c:pt>
                <c:pt idx="7866">
                  <c:v>42918.94027777778</c:v>
                </c:pt>
                <c:pt idx="7867">
                  <c:v>42918.940972222219</c:v>
                </c:pt>
                <c:pt idx="7868">
                  <c:v>42918.941666666666</c:v>
                </c:pt>
                <c:pt idx="7869">
                  <c:v>42918.942361111112</c:v>
                </c:pt>
                <c:pt idx="7870">
                  <c:v>42918.943055555559</c:v>
                </c:pt>
                <c:pt idx="7871">
                  <c:v>42918.943749999999</c:v>
                </c:pt>
                <c:pt idx="7872">
                  <c:v>42918.944444444445</c:v>
                </c:pt>
                <c:pt idx="7873">
                  <c:v>42918.945138888892</c:v>
                </c:pt>
                <c:pt idx="7874">
                  <c:v>42918.945833333331</c:v>
                </c:pt>
                <c:pt idx="7875">
                  <c:v>42918.946527777778</c:v>
                </c:pt>
                <c:pt idx="7876">
                  <c:v>42918.947222222225</c:v>
                </c:pt>
                <c:pt idx="7877">
                  <c:v>42918.947916666664</c:v>
                </c:pt>
                <c:pt idx="7878">
                  <c:v>42918.948611111111</c:v>
                </c:pt>
                <c:pt idx="7879">
                  <c:v>42918.949305555558</c:v>
                </c:pt>
                <c:pt idx="7880">
                  <c:v>42918.95</c:v>
                </c:pt>
                <c:pt idx="7881">
                  <c:v>42918.950694444444</c:v>
                </c:pt>
                <c:pt idx="7882">
                  <c:v>42918.951388888891</c:v>
                </c:pt>
                <c:pt idx="7883">
                  <c:v>42918.95208333333</c:v>
                </c:pt>
                <c:pt idx="7884">
                  <c:v>42918.952777777777</c:v>
                </c:pt>
                <c:pt idx="7885">
                  <c:v>42918.953472222223</c:v>
                </c:pt>
                <c:pt idx="7886">
                  <c:v>42918.95416666667</c:v>
                </c:pt>
                <c:pt idx="7887">
                  <c:v>42918.954861111109</c:v>
                </c:pt>
                <c:pt idx="7888">
                  <c:v>42918.955555555556</c:v>
                </c:pt>
                <c:pt idx="7889">
                  <c:v>42918.956250000003</c:v>
                </c:pt>
                <c:pt idx="7890">
                  <c:v>42918.956944444442</c:v>
                </c:pt>
                <c:pt idx="7891">
                  <c:v>42918.957638888889</c:v>
                </c:pt>
                <c:pt idx="7892">
                  <c:v>42918.958333333336</c:v>
                </c:pt>
                <c:pt idx="7893">
                  <c:v>42918.959027777775</c:v>
                </c:pt>
                <c:pt idx="7894">
                  <c:v>42918.959722222222</c:v>
                </c:pt>
                <c:pt idx="7895">
                  <c:v>42918.960416666669</c:v>
                </c:pt>
                <c:pt idx="7896">
                  <c:v>42918.961111111108</c:v>
                </c:pt>
                <c:pt idx="7897">
                  <c:v>42918.961805555555</c:v>
                </c:pt>
                <c:pt idx="7898">
                  <c:v>42918.962500000001</c:v>
                </c:pt>
                <c:pt idx="7899">
                  <c:v>42918.963194444441</c:v>
                </c:pt>
                <c:pt idx="7900">
                  <c:v>42918.963888888888</c:v>
                </c:pt>
                <c:pt idx="7901">
                  <c:v>42918.964583333334</c:v>
                </c:pt>
                <c:pt idx="7902">
                  <c:v>42918.965277777781</c:v>
                </c:pt>
                <c:pt idx="7903">
                  <c:v>42918.96597222222</c:v>
                </c:pt>
                <c:pt idx="7904">
                  <c:v>42918.966666666667</c:v>
                </c:pt>
                <c:pt idx="7905">
                  <c:v>42918.967361111114</c:v>
                </c:pt>
                <c:pt idx="7906">
                  <c:v>42918.968055555553</c:v>
                </c:pt>
                <c:pt idx="7907">
                  <c:v>42918.96875</c:v>
                </c:pt>
                <c:pt idx="7908">
                  <c:v>42918.969444444447</c:v>
                </c:pt>
                <c:pt idx="7909">
                  <c:v>42918.970138888886</c:v>
                </c:pt>
                <c:pt idx="7910">
                  <c:v>42918.970833333333</c:v>
                </c:pt>
                <c:pt idx="7911">
                  <c:v>42918.97152777778</c:v>
                </c:pt>
                <c:pt idx="7912">
                  <c:v>42918.972222222219</c:v>
                </c:pt>
                <c:pt idx="7913">
                  <c:v>42918.972916666666</c:v>
                </c:pt>
                <c:pt idx="7914">
                  <c:v>42918.973611111112</c:v>
                </c:pt>
                <c:pt idx="7915">
                  <c:v>42918.974305555559</c:v>
                </c:pt>
                <c:pt idx="7916">
                  <c:v>42918.974999999999</c:v>
                </c:pt>
                <c:pt idx="7917">
                  <c:v>42918.975694444445</c:v>
                </c:pt>
                <c:pt idx="7918">
                  <c:v>42918.976388888892</c:v>
                </c:pt>
                <c:pt idx="7919">
                  <c:v>42918.977083333331</c:v>
                </c:pt>
                <c:pt idx="7920">
                  <c:v>42918.977777777778</c:v>
                </c:pt>
                <c:pt idx="7921">
                  <c:v>42918.978472222225</c:v>
                </c:pt>
                <c:pt idx="7922">
                  <c:v>42918.979166666664</c:v>
                </c:pt>
                <c:pt idx="7923">
                  <c:v>42918.979861111111</c:v>
                </c:pt>
                <c:pt idx="7924">
                  <c:v>42918.980555555558</c:v>
                </c:pt>
                <c:pt idx="7925">
                  <c:v>42918.981249999997</c:v>
                </c:pt>
                <c:pt idx="7926">
                  <c:v>42918.981944444444</c:v>
                </c:pt>
                <c:pt idx="7927">
                  <c:v>42918.982638888891</c:v>
                </c:pt>
                <c:pt idx="7928">
                  <c:v>42918.98333333333</c:v>
                </c:pt>
                <c:pt idx="7929">
                  <c:v>42918.984027777777</c:v>
                </c:pt>
                <c:pt idx="7930">
                  <c:v>42918.984722222223</c:v>
                </c:pt>
                <c:pt idx="7931">
                  <c:v>42918.98541666667</c:v>
                </c:pt>
                <c:pt idx="7932">
                  <c:v>42918.986111111109</c:v>
                </c:pt>
                <c:pt idx="7933">
                  <c:v>42918.986805555556</c:v>
                </c:pt>
                <c:pt idx="7934">
                  <c:v>42918.987500000003</c:v>
                </c:pt>
                <c:pt idx="7935">
                  <c:v>42918.988194444442</c:v>
                </c:pt>
                <c:pt idx="7936">
                  <c:v>42918.988888888889</c:v>
                </c:pt>
                <c:pt idx="7937">
                  <c:v>42918.989583333336</c:v>
                </c:pt>
                <c:pt idx="7938">
                  <c:v>42918.990277777775</c:v>
                </c:pt>
                <c:pt idx="7939">
                  <c:v>42918.990972222222</c:v>
                </c:pt>
                <c:pt idx="7940">
                  <c:v>42918.991666666669</c:v>
                </c:pt>
                <c:pt idx="7941">
                  <c:v>42918.992361111108</c:v>
                </c:pt>
                <c:pt idx="7942">
                  <c:v>42918.993055555555</c:v>
                </c:pt>
                <c:pt idx="7943">
                  <c:v>42918.993750000001</c:v>
                </c:pt>
                <c:pt idx="7944">
                  <c:v>42918.994444444441</c:v>
                </c:pt>
                <c:pt idx="7945">
                  <c:v>42918.995138888888</c:v>
                </c:pt>
                <c:pt idx="7946">
                  <c:v>42918.995833333334</c:v>
                </c:pt>
                <c:pt idx="7947">
                  <c:v>42918.996527777781</c:v>
                </c:pt>
                <c:pt idx="7948">
                  <c:v>42918.99722222222</c:v>
                </c:pt>
                <c:pt idx="7949">
                  <c:v>42918.997916666667</c:v>
                </c:pt>
                <c:pt idx="7950">
                  <c:v>42918.998611111114</c:v>
                </c:pt>
                <c:pt idx="7951">
                  <c:v>42918.999305555553</c:v>
                </c:pt>
                <c:pt idx="7952">
                  <c:v>42919</c:v>
                </c:pt>
                <c:pt idx="7953">
                  <c:v>42919.000694444447</c:v>
                </c:pt>
                <c:pt idx="7954">
                  <c:v>42919.001388888886</c:v>
                </c:pt>
                <c:pt idx="7955">
                  <c:v>42919.002083333333</c:v>
                </c:pt>
                <c:pt idx="7956">
                  <c:v>42919.00277777778</c:v>
                </c:pt>
                <c:pt idx="7957">
                  <c:v>42919.003472222219</c:v>
                </c:pt>
                <c:pt idx="7958">
                  <c:v>42919.004166666666</c:v>
                </c:pt>
                <c:pt idx="7959">
                  <c:v>42919.004861111112</c:v>
                </c:pt>
                <c:pt idx="7960">
                  <c:v>42919.005555555559</c:v>
                </c:pt>
                <c:pt idx="7961">
                  <c:v>42919.006249999999</c:v>
                </c:pt>
                <c:pt idx="7962">
                  <c:v>42919.006944444445</c:v>
                </c:pt>
                <c:pt idx="7963">
                  <c:v>42919.007638888892</c:v>
                </c:pt>
                <c:pt idx="7964">
                  <c:v>42919.008333333331</c:v>
                </c:pt>
                <c:pt idx="7965">
                  <c:v>42919.009027777778</c:v>
                </c:pt>
                <c:pt idx="7966">
                  <c:v>42919.009722222225</c:v>
                </c:pt>
                <c:pt idx="7967">
                  <c:v>42919.010416666664</c:v>
                </c:pt>
                <c:pt idx="7968">
                  <c:v>42919.011111111111</c:v>
                </c:pt>
                <c:pt idx="7969">
                  <c:v>42919.011805555558</c:v>
                </c:pt>
                <c:pt idx="7970">
                  <c:v>42919.012499999997</c:v>
                </c:pt>
                <c:pt idx="7971">
                  <c:v>42919.013194444444</c:v>
                </c:pt>
                <c:pt idx="7972">
                  <c:v>42919.013888888891</c:v>
                </c:pt>
                <c:pt idx="7973">
                  <c:v>42919.01458333333</c:v>
                </c:pt>
                <c:pt idx="7974">
                  <c:v>42919.015277777777</c:v>
                </c:pt>
                <c:pt idx="7975">
                  <c:v>42919.015972222223</c:v>
                </c:pt>
                <c:pt idx="7976">
                  <c:v>42919.01666666667</c:v>
                </c:pt>
                <c:pt idx="7977">
                  <c:v>42919.017361111109</c:v>
                </c:pt>
                <c:pt idx="7978">
                  <c:v>42919.018055555556</c:v>
                </c:pt>
                <c:pt idx="7979">
                  <c:v>42919.018750000003</c:v>
                </c:pt>
                <c:pt idx="7980">
                  <c:v>42919.019444444442</c:v>
                </c:pt>
                <c:pt idx="7981">
                  <c:v>42919.020138888889</c:v>
                </c:pt>
                <c:pt idx="7982">
                  <c:v>42919.020833333336</c:v>
                </c:pt>
                <c:pt idx="7983">
                  <c:v>42919.021527777775</c:v>
                </c:pt>
                <c:pt idx="7984">
                  <c:v>42919.022222222222</c:v>
                </c:pt>
                <c:pt idx="7985">
                  <c:v>42919.022916666669</c:v>
                </c:pt>
                <c:pt idx="7986">
                  <c:v>42919.023611111108</c:v>
                </c:pt>
                <c:pt idx="7987">
                  <c:v>42919.024305555555</c:v>
                </c:pt>
                <c:pt idx="7988">
                  <c:v>42919.025000000001</c:v>
                </c:pt>
                <c:pt idx="7989">
                  <c:v>42919.025694444441</c:v>
                </c:pt>
                <c:pt idx="7990">
                  <c:v>42919.026388888888</c:v>
                </c:pt>
                <c:pt idx="7991">
                  <c:v>42919.027083333334</c:v>
                </c:pt>
                <c:pt idx="7992">
                  <c:v>42919.027777777781</c:v>
                </c:pt>
                <c:pt idx="7993">
                  <c:v>42919.02847222222</c:v>
                </c:pt>
                <c:pt idx="7994">
                  <c:v>42919.029166666667</c:v>
                </c:pt>
                <c:pt idx="7995">
                  <c:v>42919.029861111114</c:v>
                </c:pt>
                <c:pt idx="7996">
                  <c:v>42919.030555555553</c:v>
                </c:pt>
                <c:pt idx="7997">
                  <c:v>42919.03125</c:v>
                </c:pt>
                <c:pt idx="7998">
                  <c:v>42919.031944444447</c:v>
                </c:pt>
                <c:pt idx="7999">
                  <c:v>42919.032638888886</c:v>
                </c:pt>
                <c:pt idx="8000">
                  <c:v>42919.033333333333</c:v>
                </c:pt>
                <c:pt idx="8001">
                  <c:v>42919.03402777778</c:v>
                </c:pt>
                <c:pt idx="8002">
                  <c:v>42919.034722222219</c:v>
                </c:pt>
                <c:pt idx="8003">
                  <c:v>42919.035416666666</c:v>
                </c:pt>
                <c:pt idx="8004">
                  <c:v>42919.036111111112</c:v>
                </c:pt>
                <c:pt idx="8005">
                  <c:v>42919.036805555559</c:v>
                </c:pt>
                <c:pt idx="8006">
                  <c:v>42919.037499999999</c:v>
                </c:pt>
                <c:pt idx="8007">
                  <c:v>42919.038194444445</c:v>
                </c:pt>
                <c:pt idx="8008">
                  <c:v>42919.038888888892</c:v>
                </c:pt>
                <c:pt idx="8009">
                  <c:v>42919.039583333331</c:v>
                </c:pt>
                <c:pt idx="8010">
                  <c:v>42919.040277777778</c:v>
                </c:pt>
                <c:pt idx="8011">
                  <c:v>42919.040972222225</c:v>
                </c:pt>
                <c:pt idx="8012">
                  <c:v>42919.041666666664</c:v>
                </c:pt>
                <c:pt idx="8013">
                  <c:v>42919.042361111111</c:v>
                </c:pt>
                <c:pt idx="8014">
                  <c:v>42919.043055555558</c:v>
                </c:pt>
                <c:pt idx="8015">
                  <c:v>42919.043749999997</c:v>
                </c:pt>
                <c:pt idx="8016">
                  <c:v>42919.044444444444</c:v>
                </c:pt>
                <c:pt idx="8017">
                  <c:v>42919.045138888891</c:v>
                </c:pt>
                <c:pt idx="8018">
                  <c:v>42919.04583333333</c:v>
                </c:pt>
                <c:pt idx="8019">
                  <c:v>42919.046527777777</c:v>
                </c:pt>
                <c:pt idx="8020">
                  <c:v>42919.047222222223</c:v>
                </c:pt>
                <c:pt idx="8021">
                  <c:v>42919.04791666667</c:v>
                </c:pt>
                <c:pt idx="8022">
                  <c:v>42919.048611111109</c:v>
                </c:pt>
                <c:pt idx="8023">
                  <c:v>42919.049305555556</c:v>
                </c:pt>
                <c:pt idx="8024">
                  <c:v>42919.05</c:v>
                </c:pt>
                <c:pt idx="8025">
                  <c:v>42919.050694444442</c:v>
                </c:pt>
                <c:pt idx="8026">
                  <c:v>42919.051388888889</c:v>
                </c:pt>
                <c:pt idx="8027">
                  <c:v>42919.052083333336</c:v>
                </c:pt>
                <c:pt idx="8028">
                  <c:v>42919.052777777775</c:v>
                </c:pt>
                <c:pt idx="8029">
                  <c:v>42919.053472222222</c:v>
                </c:pt>
                <c:pt idx="8030">
                  <c:v>42919.054166666669</c:v>
                </c:pt>
                <c:pt idx="8031">
                  <c:v>42919.054861111108</c:v>
                </c:pt>
                <c:pt idx="8032">
                  <c:v>42919.055555555555</c:v>
                </c:pt>
                <c:pt idx="8033">
                  <c:v>42919.056250000001</c:v>
                </c:pt>
                <c:pt idx="8034">
                  <c:v>42919.056944444441</c:v>
                </c:pt>
                <c:pt idx="8035">
                  <c:v>42919.057638888888</c:v>
                </c:pt>
                <c:pt idx="8036">
                  <c:v>42919.058333333334</c:v>
                </c:pt>
                <c:pt idx="8037">
                  <c:v>42919.059027777781</c:v>
                </c:pt>
                <c:pt idx="8038">
                  <c:v>42919.05972222222</c:v>
                </c:pt>
                <c:pt idx="8039">
                  <c:v>42919.060416666667</c:v>
                </c:pt>
                <c:pt idx="8040">
                  <c:v>42919.061111111114</c:v>
                </c:pt>
                <c:pt idx="8041">
                  <c:v>42919.061805555553</c:v>
                </c:pt>
                <c:pt idx="8042">
                  <c:v>42919.0625</c:v>
                </c:pt>
                <c:pt idx="8043">
                  <c:v>42919.063194444447</c:v>
                </c:pt>
                <c:pt idx="8044">
                  <c:v>42919.063888888886</c:v>
                </c:pt>
                <c:pt idx="8045">
                  <c:v>42919.064583333333</c:v>
                </c:pt>
                <c:pt idx="8046">
                  <c:v>42919.06527777778</c:v>
                </c:pt>
                <c:pt idx="8047">
                  <c:v>42919.065972222219</c:v>
                </c:pt>
                <c:pt idx="8048">
                  <c:v>42919.066666666666</c:v>
                </c:pt>
                <c:pt idx="8049">
                  <c:v>42919.067361111112</c:v>
                </c:pt>
                <c:pt idx="8050">
                  <c:v>42919.068055555559</c:v>
                </c:pt>
                <c:pt idx="8051">
                  <c:v>42919.068749999999</c:v>
                </c:pt>
                <c:pt idx="8052">
                  <c:v>42919.069444444445</c:v>
                </c:pt>
                <c:pt idx="8053">
                  <c:v>42919.070138888892</c:v>
                </c:pt>
                <c:pt idx="8054">
                  <c:v>42919.070833333331</c:v>
                </c:pt>
                <c:pt idx="8055">
                  <c:v>42919.071527777778</c:v>
                </c:pt>
                <c:pt idx="8056">
                  <c:v>42919.072222222225</c:v>
                </c:pt>
                <c:pt idx="8057">
                  <c:v>42919.072916666664</c:v>
                </c:pt>
                <c:pt idx="8058">
                  <c:v>42919.073611111111</c:v>
                </c:pt>
                <c:pt idx="8059">
                  <c:v>42919.074305555558</c:v>
                </c:pt>
                <c:pt idx="8060">
                  <c:v>42919.074999999997</c:v>
                </c:pt>
                <c:pt idx="8061">
                  <c:v>42919.075694444444</c:v>
                </c:pt>
                <c:pt idx="8062">
                  <c:v>42919.076388888891</c:v>
                </c:pt>
                <c:pt idx="8063">
                  <c:v>42919.07708333333</c:v>
                </c:pt>
                <c:pt idx="8064">
                  <c:v>42919.077777777777</c:v>
                </c:pt>
                <c:pt idx="8065">
                  <c:v>42919.078472222223</c:v>
                </c:pt>
                <c:pt idx="8066">
                  <c:v>42919.07916666667</c:v>
                </c:pt>
                <c:pt idx="8067">
                  <c:v>42919.079861111109</c:v>
                </c:pt>
                <c:pt idx="8068">
                  <c:v>42919.080555555556</c:v>
                </c:pt>
                <c:pt idx="8069">
                  <c:v>42919.081250000003</c:v>
                </c:pt>
                <c:pt idx="8070">
                  <c:v>42919.081944444442</c:v>
                </c:pt>
                <c:pt idx="8071">
                  <c:v>42919.082638888889</c:v>
                </c:pt>
                <c:pt idx="8072">
                  <c:v>42919.083333333336</c:v>
                </c:pt>
                <c:pt idx="8073">
                  <c:v>42919.084027777775</c:v>
                </c:pt>
                <c:pt idx="8074">
                  <c:v>42919.084722222222</c:v>
                </c:pt>
                <c:pt idx="8075">
                  <c:v>42919.085416666669</c:v>
                </c:pt>
                <c:pt idx="8076">
                  <c:v>42919.086111111108</c:v>
                </c:pt>
                <c:pt idx="8077">
                  <c:v>42919.086805555555</c:v>
                </c:pt>
                <c:pt idx="8078">
                  <c:v>42919.087500000001</c:v>
                </c:pt>
                <c:pt idx="8079">
                  <c:v>42919.088194444441</c:v>
                </c:pt>
                <c:pt idx="8080">
                  <c:v>42919.088888888888</c:v>
                </c:pt>
                <c:pt idx="8081">
                  <c:v>42919.089583333334</c:v>
                </c:pt>
                <c:pt idx="8082">
                  <c:v>42919.090277777781</c:v>
                </c:pt>
                <c:pt idx="8083">
                  <c:v>42919.09097222222</c:v>
                </c:pt>
                <c:pt idx="8084">
                  <c:v>42919.091666666667</c:v>
                </c:pt>
                <c:pt idx="8085">
                  <c:v>42919.092361111114</c:v>
                </c:pt>
                <c:pt idx="8086">
                  <c:v>42919.093055555553</c:v>
                </c:pt>
                <c:pt idx="8087">
                  <c:v>42919.09375</c:v>
                </c:pt>
                <c:pt idx="8088">
                  <c:v>42919.094444444447</c:v>
                </c:pt>
                <c:pt idx="8089">
                  <c:v>42919.095138888886</c:v>
                </c:pt>
                <c:pt idx="8090">
                  <c:v>42919.095833333333</c:v>
                </c:pt>
                <c:pt idx="8091">
                  <c:v>42919.09652777778</c:v>
                </c:pt>
                <c:pt idx="8092">
                  <c:v>42919.097222222219</c:v>
                </c:pt>
                <c:pt idx="8093">
                  <c:v>42919.097916666666</c:v>
                </c:pt>
                <c:pt idx="8094">
                  <c:v>42919.098611111112</c:v>
                </c:pt>
                <c:pt idx="8095">
                  <c:v>42919.099305555559</c:v>
                </c:pt>
                <c:pt idx="8096">
                  <c:v>42919.1</c:v>
                </c:pt>
                <c:pt idx="8097">
                  <c:v>42919.100694444445</c:v>
                </c:pt>
                <c:pt idx="8098">
                  <c:v>42919.101388888892</c:v>
                </c:pt>
                <c:pt idx="8099">
                  <c:v>42919.102083333331</c:v>
                </c:pt>
                <c:pt idx="8100">
                  <c:v>42919.102777777778</c:v>
                </c:pt>
                <c:pt idx="8101">
                  <c:v>42919.103472222225</c:v>
                </c:pt>
                <c:pt idx="8102">
                  <c:v>42919.104166666664</c:v>
                </c:pt>
                <c:pt idx="8103">
                  <c:v>42919.104861111111</c:v>
                </c:pt>
                <c:pt idx="8104">
                  <c:v>42919.105555555558</c:v>
                </c:pt>
                <c:pt idx="8105">
                  <c:v>42919.106249999997</c:v>
                </c:pt>
                <c:pt idx="8106">
                  <c:v>42919.106944444444</c:v>
                </c:pt>
                <c:pt idx="8107">
                  <c:v>42919.107638888891</c:v>
                </c:pt>
                <c:pt idx="8108">
                  <c:v>42919.10833333333</c:v>
                </c:pt>
                <c:pt idx="8109">
                  <c:v>42919.109027777777</c:v>
                </c:pt>
                <c:pt idx="8110">
                  <c:v>42919.109722222223</c:v>
                </c:pt>
                <c:pt idx="8111">
                  <c:v>42919.11041666667</c:v>
                </c:pt>
                <c:pt idx="8112">
                  <c:v>42919.111111111109</c:v>
                </c:pt>
                <c:pt idx="8113">
                  <c:v>42919.111805555556</c:v>
                </c:pt>
                <c:pt idx="8114">
                  <c:v>42919.112500000003</c:v>
                </c:pt>
                <c:pt idx="8115">
                  <c:v>42919.113194444442</c:v>
                </c:pt>
                <c:pt idx="8116">
                  <c:v>42919.113888888889</c:v>
                </c:pt>
                <c:pt idx="8117">
                  <c:v>42919.114583333336</c:v>
                </c:pt>
                <c:pt idx="8118">
                  <c:v>42919.115277777775</c:v>
                </c:pt>
                <c:pt idx="8119">
                  <c:v>42919.115972222222</c:v>
                </c:pt>
                <c:pt idx="8120">
                  <c:v>42919.116666666669</c:v>
                </c:pt>
                <c:pt idx="8121">
                  <c:v>42919.117361111108</c:v>
                </c:pt>
                <c:pt idx="8122">
                  <c:v>42919.118055555555</c:v>
                </c:pt>
                <c:pt idx="8123">
                  <c:v>42919.118750000001</c:v>
                </c:pt>
                <c:pt idx="8124">
                  <c:v>42919.119444444441</c:v>
                </c:pt>
                <c:pt idx="8125">
                  <c:v>42919.120138888888</c:v>
                </c:pt>
                <c:pt idx="8126">
                  <c:v>42919.120833333334</c:v>
                </c:pt>
                <c:pt idx="8127">
                  <c:v>42919.121527777781</c:v>
                </c:pt>
                <c:pt idx="8128">
                  <c:v>42919.12222222222</c:v>
                </c:pt>
                <c:pt idx="8129">
                  <c:v>42919.122916666667</c:v>
                </c:pt>
                <c:pt idx="8130">
                  <c:v>42919.123611111114</c:v>
                </c:pt>
                <c:pt idx="8131">
                  <c:v>42919.124305555553</c:v>
                </c:pt>
                <c:pt idx="8132">
                  <c:v>42919.125</c:v>
                </c:pt>
                <c:pt idx="8133">
                  <c:v>42919.125694444447</c:v>
                </c:pt>
                <c:pt idx="8134">
                  <c:v>42919.126388888886</c:v>
                </c:pt>
                <c:pt idx="8135">
                  <c:v>42919.127083333333</c:v>
                </c:pt>
                <c:pt idx="8136">
                  <c:v>42919.12777777778</c:v>
                </c:pt>
                <c:pt idx="8137">
                  <c:v>42919.128472222219</c:v>
                </c:pt>
                <c:pt idx="8138">
                  <c:v>42919.129166666666</c:v>
                </c:pt>
                <c:pt idx="8139">
                  <c:v>42919.129861111112</c:v>
                </c:pt>
                <c:pt idx="8140">
                  <c:v>42919.130555555559</c:v>
                </c:pt>
                <c:pt idx="8141">
                  <c:v>42919.131249999999</c:v>
                </c:pt>
                <c:pt idx="8142">
                  <c:v>42919.131944444445</c:v>
                </c:pt>
                <c:pt idx="8143">
                  <c:v>42919.132638888892</c:v>
                </c:pt>
                <c:pt idx="8144">
                  <c:v>42919.133333333331</c:v>
                </c:pt>
                <c:pt idx="8145">
                  <c:v>42919.134027777778</c:v>
                </c:pt>
                <c:pt idx="8146">
                  <c:v>42919.134722222225</c:v>
                </c:pt>
                <c:pt idx="8147">
                  <c:v>42919.135416666664</c:v>
                </c:pt>
                <c:pt idx="8148">
                  <c:v>42919.136111111111</c:v>
                </c:pt>
                <c:pt idx="8149">
                  <c:v>42919.136805555558</c:v>
                </c:pt>
                <c:pt idx="8150">
                  <c:v>42919.137499999997</c:v>
                </c:pt>
                <c:pt idx="8151">
                  <c:v>42919.138194444444</c:v>
                </c:pt>
                <c:pt idx="8152">
                  <c:v>42919.138888888891</c:v>
                </c:pt>
                <c:pt idx="8153">
                  <c:v>42919.13958333333</c:v>
                </c:pt>
                <c:pt idx="8154">
                  <c:v>42919.140277777777</c:v>
                </c:pt>
                <c:pt idx="8155">
                  <c:v>42919.140972222223</c:v>
                </c:pt>
                <c:pt idx="8156">
                  <c:v>42919.14166666667</c:v>
                </c:pt>
                <c:pt idx="8157">
                  <c:v>42919.142361111109</c:v>
                </c:pt>
                <c:pt idx="8158">
                  <c:v>42919.143055555556</c:v>
                </c:pt>
                <c:pt idx="8159">
                  <c:v>42919.143750000003</c:v>
                </c:pt>
                <c:pt idx="8160">
                  <c:v>42919.144444444442</c:v>
                </c:pt>
                <c:pt idx="8161">
                  <c:v>42919.145138888889</c:v>
                </c:pt>
                <c:pt idx="8162">
                  <c:v>42919.145833333336</c:v>
                </c:pt>
                <c:pt idx="8163">
                  <c:v>42919.146527777775</c:v>
                </c:pt>
                <c:pt idx="8164">
                  <c:v>42919.147222222222</c:v>
                </c:pt>
                <c:pt idx="8165">
                  <c:v>42919.147916666669</c:v>
                </c:pt>
                <c:pt idx="8166">
                  <c:v>42919.148611111108</c:v>
                </c:pt>
                <c:pt idx="8167">
                  <c:v>42919.149305555555</c:v>
                </c:pt>
                <c:pt idx="8168">
                  <c:v>42919.15</c:v>
                </c:pt>
                <c:pt idx="8169">
                  <c:v>42919.150694444441</c:v>
                </c:pt>
                <c:pt idx="8170">
                  <c:v>42919.151388888888</c:v>
                </c:pt>
                <c:pt idx="8171">
                  <c:v>42919.152083333334</c:v>
                </c:pt>
                <c:pt idx="8172">
                  <c:v>42919.152777777781</c:v>
                </c:pt>
                <c:pt idx="8173">
                  <c:v>42919.15347222222</c:v>
                </c:pt>
                <c:pt idx="8174">
                  <c:v>42919.154166666667</c:v>
                </c:pt>
                <c:pt idx="8175">
                  <c:v>42919.154861111114</c:v>
                </c:pt>
                <c:pt idx="8176">
                  <c:v>42919.155555555553</c:v>
                </c:pt>
                <c:pt idx="8177">
                  <c:v>42919.15625</c:v>
                </c:pt>
                <c:pt idx="8178">
                  <c:v>42919.156944444447</c:v>
                </c:pt>
                <c:pt idx="8179">
                  <c:v>42919.157638888886</c:v>
                </c:pt>
                <c:pt idx="8180">
                  <c:v>42919.158333333333</c:v>
                </c:pt>
                <c:pt idx="8181">
                  <c:v>42919.15902777778</c:v>
                </c:pt>
                <c:pt idx="8182">
                  <c:v>42919.159722222219</c:v>
                </c:pt>
                <c:pt idx="8183">
                  <c:v>42919.160416666666</c:v>
                </c:pt>
                <c:pt idx="8184">
                  <c:v>42919.161111111112</c:v>
                </c:pt>
                <c:pt idx="8185">
                  <c:v>42919.161805555559</c:v>
                </c:pt>
                <c:pt idx="8186">
                  <c:v>42919.162499999999</c:v>
                </c:pt>
                <c:pt idx="8187">
                  <c:v>42919.163194444445</c:v>
                </c:pt>
                <c:pt idx="8188">
                  <c:v>42919.163888888892</c:v>
                </c:pt>
                <c:pt idx="8189">
                  <c:v>42919.164583333331</c:v>
                </c:pt>
                <c:pt idx="8190">
                  <c:v>42919.165277777778</c:v>
                </c:pt>
                <c:pt idx="8191">
                  <c:v>42919.165972222225</c:v>
                </c:pt>
                <c:pt idx="8192">
                  <c:v>42919.166666666664</c:v>
                </c:pt>
                <c:pt idx="8193">
                  <c:v>42919.167361111111</c:v>
                </c:pt>
                <c:pt idx="8194">
                  <c:v>42919.168055555558</c:v>
                </c:pt>
                <c:pt idx="8195">
                  <c:v>42919.168749999997</c:v>
                </c:pt>
                <c:pt idx="8196">
                  <c:v>42919.169444444444</c:v>
                </c:pt>
                <c:pt idx="8197">
                  <c:v>42919.170138888891</c:v>
                </c:pt>
                <c:pt idx="8198">
                  <c:v>42919.17083333333</c:v>
                </c:pt>
                <c:pt idx="8199">
                  <c:v>42919.171527777777</c:v>
                </c:pt>
                <c:pt idx="8200">
                  <c:v>42919.172222222223</c:v>
                </c:pt>
                <c:pt idx="8201">
                  <c:v>42919.17291666667</c:v>
                </c:pt>
                <c:pt idx="8202">
                  <c:v>42919.173611111109</c:v>
                </c:pt>
                <c:pt idx="8203">
                  <c:v>42919.174305555556</c:v>
                </c:pt>
                <c:pt idx="8204">
                  <c:v>42919.175000000003</c:v>
                </c:pt>
                <c:pt idx="8205">
                  <c:v>42919.175694444442</c:v>
                </c:pt>
                <c:pt idx="8206">
                  <c:v>42919.176388888889</c:v>
                </c:pt>
                <c:pt idx="8207">
                  <c:v>42919.177083333336</c:v>
                </c:pt>
                <c:pt idx="8208">
                  <c:v>42919.177777777775</c:v>
                </c:pt>
                <c:pt idx="8209">
                  <c:v>42919.178472222222</c:v>
                </c:pt>
                <c:pt idx="8210">
                  <c:v>42919.179166666669</c:v>
                </c:pt>
                <c:pt idx="8211">
                  <c:v>42919.179861111108</c:v>
                </c:pt>
                <c:pt idx="8212">
                  <c:v>42919.180555555555</c:v>
                </c:pt>
                <c:pt idx="8213">
                  <c:v>42919.181250000001</c:v>
                </c:pt>
                <c:pt idx="8214">
                  <c:v>42919.181944444441</c:v>
                </c:pt>
                <c:pt idx="8215">
                  <c:v>42919.182638888888</c:v>
                </c:pt>
                <c:pt idx="8216">
                  <c:v>42919.183333333334</c:v>
                </c:pt>
                <c:pt idx="8217">
                  <c:v>42919.184027777781</c:v>
                </c:pt>
                <c:pt idx="8218">
                  <c:v>42919.18472222222</c:v>
                </c:pt>
                <c:pt idx="8219">
                  <c:v>42919.185416666667</c:v>
                </c:pt>
                <c:pt idx="8220">
                  <c:v>42919.186111111114</c:v>
                </c:pt>
                <c:pt idx="8221">
                  <c:v>42919.186805555553</c:v>
                </c:pt>
                <c:pt idx="8222">
                  <c:v>42919.1875</c:v>
                </c:pt>
                <c:pt idx="8223">
                  <c:v>42919.188194444447</c:v>
                </c:pt>
                <c:pt idx="8224">
                  <c:v>42919.188888888886</c:v>
                </c:pt>
                <c:pt idx="8225">
                  <c:v>42919.189583333333</c:v>
                </c:pt>
                <c:pt idx="8226">
                  <c:v>42919.19027777778</c:v>
                </c:pt>
                <c:pt idx="8227">
                  <c:v>42919.190972222219</c:v>
                </c:pt>
                <c:pt idx="8228">
                  <c:v>42919.191666666666</c:v>
                </c:pt>
                <c:pt idx="8229">
                  <c:v>42919.192361111112</c:v>
                </c:pt>
                <c:pt idx="8230">
                  <c:v>42919.193055555559</c:v>
                </c:pt>
                <c:pt idx="8231">
                  <c:v>42919.193749999999</c:v>
                </c:pt>
                <c:pt idx="8232">
                  <c:v>42919.194444444445</c:v>
                </c:pt>
                <c:pt idx="8233">
                  <c:v>42919.195138888892</c:v>
                </c:pt>
                <c:pt idx="8234">
                  <c:v>42919.195833333331</c:v>
                </c:pt>
                <c:pt idx="8235">
                  <c:v>42919.196527777778</c:v>
                </c:pt>
                <c:pt idx="8236">
                  <c:v>42919.197222222225</c:v>
                </c:pt>
                <c:pt idx="8237">
                  <c:v>42919.197916666664</c:v>
                </c:pt>
                <c:pt idx="8238">
                  <c:v>42919.198611111111</c:v>
                </c:pt>
                <c:pt idx="8239">
                  <c:v>42919.199305555558</c:v>
                </c:pt>
                <c:pt idx="8240">
                  <c:v>42919.199999999997</c:v>
                </c:pt>
                <c:pt idx="8241">
                  <c:v>42919.200694444444</c:v>
                </c:pt>
                <c:pt idx="8242">
                  <c:v>42919.201388888891</c:v>
                </c:pt>
                <c:pt idx="8243">
                  <c:v>42919.20208333333</c:v>
                </c:pt>
                <c:pt idx="8244">
                  <c:v>42919.202777777777</c:v>
                </c:pt>
                <c:pt idx="8245">
                  <c:v>42919.203472222223</c:v>
                </c:pt>
                <c:pt idx="8246">
                  <c:v>42919.20416666667</c:v>
                </c:pt>
                <c:pt idx="8247">
                  <c:v>42919.204861111109</c:v>
                </c:pt>
                <c:pt idx="8248">
                  <c:v>42919.205555555556</c:v>
                </c:pt>
                <c:pt idx="8249">
                  <c:v>42919.206250000003</c:v>
                </c:pt>
                <c:pt idx="8250">
                  <c:v>42919.206944444442</c:v>
                </c:pt>
                <c:pt idx="8251">
                  <c:v>42919.207638888889</c:v>
                </c:pt>
                <c:pt idx="8252">
                  <c:v>42919.208333333336</c:v>
                </c:pt>
                <c:pt idx="8253">
                  <c:v>42919.209027777775</c:v>
                </c:pt>
                <c:pt idx="8254">
                  <c:v>42919.209722222222</c:v>
                </c:pt>
                <c:pt idx="8255">
                  <c:v>42919.210416666669</c:v>
                </c:pt>
                <c:pt idx="8256">
                  <c:v>42919.211111111108</c:v>
                </c:pt>
                <c:pt idx="8257">
                  <c:v>42919.211805555555</c:v>
                </c:pt>
                <c:pt idx="8258">
                  <c:v>42919.212500000001</c:v>
                </c:pt>
                <c:pt idx="8259">
                  <c:v>42919.213194444441</c:v>
                </c:pt>
                <c:pt idx="8260">
                  <c:v>42919.213888888888</c:v>
                </c:pt>
                <c:pt idx="8261">
                  <c:v>42919.214583333334</c:v>
                </c:pt>
                <c:pt idx="8262">
                  <c:v>42919.215277777781</c:v>
                </c:pt>
                <c:pt idx="8263">
                  <c:v>42919.21597222222</c:v>
                </c:pt>
                <c:pt idx="8264">
                  <c:v>42919.216666666667</c:v>
                </c:pt>
                <c:pt idx="8265">
                  <c:v>42919.217361111114</c:v>
                </c:pt>
                <c:pt idx="8266">
                  <c:v>42919.218055555553</c:v>
                </c:pt>
                <c:pt idx="8267">
                  <c:v>42919.21875</c:v>
                </c:pt>
                <c:pt idx="8268">
                  <c:v>42919.219444444447</c:v>
                </c:pt>
                <c:pt idx="8269">
                  <c:v>42919.220138888886</c:v>
                </c:pt>
                <c:pt idx="8270">
                  <c:v>42919.220833333333</c:v>
                </c:pt>
                <c:pt idx="8271">
                  <c:v>42919.22152777778</c:v>
                </c:pt>
                <c:pt idx="8272">
                  <c:v>42919.222222222219</c:v>
                </c:pt>
                <c:pt idx="8273">
                  <c:v>42919.222916666666</c:v>
                </c:pt>
                <c:pt idx="8274">
                  <c:v>42919.223611111112</c:v>
                </c:pt>
                <c:pt idx="8275">
                  <c:v>42919.224305555559</c:v>
                </c:pt>
                <c:pt idx="8276">
                  <c:v>42919.224999999999</c:v>
                </c:pt>
                <c:pt idx="8277">
                  <c:v>42919.225694444445</c:v>
                </c:pt>
                <c:pt idx="8278">
                  <c:v>42919.226388888892</c:v>
                </c:pt>
                <c:pt idx="8279">
                  <c:v>42919.227083333331</c:v>
                </c:pt>
                <c:pt idx="8280">
                  <c:v>42919.227777777778</c:v>
                </c:pt>
                <c:pt idx="8281">
                  <c:v>42919.228472222225</c:v>
                </c:pt>
                <c:pt idx="8282">
                  <c:v>42919.229166666664</c:v>
                </c:pt>
                <c:pt idx="8283">
                  <c:v>42919.229861111111</c:v>
                </c:pt>
                <c:pt idx="8284">
                  <c:v>42919.230555555558</c:v>
                </c:pt>
                <c:pt idx="8285">
                  <c:v>42919.231249999997</c:v>
                </c:pt>
                <c:pt idx="8286">
                  <c:v>42919.231944444444</c:v>
                </c:pt>
                <c:pt idx="8287">
                  <c:v>42919.232638888891</c:v>
                </c:pt>
                <c:pt idx="8288">
                  <c:v>42919.23333333333</c:v>
                </c:pt>
                <c:pt idx="8289">
                  <c:v>42919.234027777777</c:v>
                </c:pt>
                <c:pt idx="8290">
                  <c:v>42919.234722222223</c:v>
                </c:pt>
                <c:pt idx="8291">
                  <c:v>42919.23541666667</c:v>
                </c:pt>
                <c:pt idx="8292">
                  <c:v>42919.236111111109</c:v>
                </c:pt>
                <c:pt idx="8293">
                  <c:v>42919.236805555556</c:v>
                </c:pt>
                <c:pt idx="8294">
                  <c:v>42919.237500000003</c:v>
                </c:pt>
                <c:pt idx="8295">
                  <c:v>42919.238194444442</c:v>
                </c:pt>
                <c:pt idx="8296">
                  <c:v>42919.238888888889</c:v>
                </c:pt>
                <c:pt idx="8297">
                  <c:v>42919.239583333336</c:v>
                </c:pt>
                <c:pt idx="8298">
                  <c:v>42919.240277777775</c:v>
                </c:pt>
                <c:pt idx="8299">
                  <c:v>42919.240972222222</c:v>
                </c:pt>
                <c:pt idx="8300">
                  <c:v>42919.241666666669</c:v>
                </c:pt>
                <c:pt idx="8301">
                  <c:v>42919.242361111108</c:v>
                </c:pt>
                <c:pt idx="8302">
                  <c:v>42919.243055555555</c:v>
                </c:pt>
                <c:pt idx="8303">
                  <c:v>42919.243750000001</c:v>
                </c:pt>
                <c:pt idx="8304">
                  <c:v>42919.244444444441</c:v>
                </c:pt>
                <c:pt idx="8305">
                  <c:v>42919.245138888888</c:v>
                </c:pt>
                <c:pt idx="8306">
                  <c:v>42919.245833333334</c:v>
                </c:pt>
                <c:pt idx="8307">
                  <c:v>42919.246527777781</c:v>
                </c:pt>
                <c:pt idx="8308">
                  <c:v>42919.24722222222</c:v>
                </c:pt>
                <c:pt idx="8309">
                  <c:v>42919.247916666667</c:v>
                </c:pt>
                <c:pt idx="8310">
                  <c:v>42919.248611111114</c:v>
                </c:pt>
                <c:pt idx="8311">
                  <c:v>42919.249305555553</c:v>
                </c:pt>
                <c:pt idx="8312">
                  <c:v>42919.25</c:v>
                </c:pt>
                <c:pt idx="8313">
                  <c:v>42919.250694444447</c:v>
                </c:pt>
                <c:pt idx="8314">
                  <c:v>42919.251388888886</c:v>
                </c:pt>
                <c:pt idx="8315">
                  <c:v>42919.252083333333</c:v>
                </c:pt>
                <c:pt idx="8316">
                  <c:v>42919.25277777778</c:v>
                </c:pt>
                <c:pt idx="8317">
                  <c:v>42919.253472222219</c:v>
                </c:pt>
                <c:pt idx="8318">
                  <c:v>42919.254166666666</c:v>
                </c:pt>
                <c:pt idx="8319">
                  <c:v>42919.254861111112</c:v>
                </c:pt>
                <c:pt idx="8320">
                  <c:v>42919.255555555559</c:v>
                </c:pt>
                <c:pt idx="8321">
                  <c:v>42919.256249999999</c:v>
                </c:pt>
                <c:pt idx="8322">
                  <c:v>42919.256944444445</c:v>
                </c:pt>
                <c:pt idx="8323">
                  <c:v>42919.257638888892</c:v>
                </c:pt>
                <c:pt idx="8324">
                  <c:v>42919.258333333331</c:v>
                </c:pt>
                <c:pt idx="8325">
                  <c:v>42919.259027777778</c:v>
                </c:pt>
                <c:pt idx="8326">
                  <c:v>42919.259722222225</c:v>
                </c:pt>
                <c:pt idx="8327">
                  <c:v>42919.260416666664</c:v>
                </c:pt>
                <c:pt idx="8328">
                  <c:v>42919.261111111111</c:v>
                </c:pt>
                <c:pt idx="8329">
                  <c:v>42919.261805555558</c:v>
                </c:pt>
                <c:pt idx="8330">
                  <c:v>42919.262499999997</c:v>
                </c:pt>
                <c:pt idx="8331">
                  <c:v>42919.263194444444</c:v>
                </c:pt>
                <c:pt idx="8332">
                  <c:v>42919.263888888891</c:v>
                </c:pt>
                <c:pt idx="8333">
                  <c:v>42919.26458333333</c:v>
                </c:pt>
                <c:pt idx="8334">
                  <c:v>42919.265277777777</c:v>
                </c:pt>
                <c:pt idx="8335">
                  <c:v>42919.265972222223</c:v>
                </c:pt>
                <c:pt idx="8336">
                  <c:v>42919.26666666667</c:v>
                </c:pt>
                <c:pt idx="8337">
                  <c:v>42919.267361111109</c:v>
                </c:pt>
                <c:pt idx="8338">
                  <c:v>42919.268055555556</c:v>
                </c:pt>
                <c:pt idx="8339">
                  <c:v>42919.268750000003</c:v>
                </c:pt>
                <c:pt idx="8340">
                  <c:v>42919.269444444442</c:v>
                </c:pt>
                <c:pt idx="8341">
                  <c:v>42919.270138888889</c:v>
                </c:pt>
                <c:pt idx="8342">
                  <c:v>42919.270833333336</c:v>
                </c:pt>
                <c:pt idx="8343">
                  <c:v>42919.271527777775</c:v>
                </c:pt>
                <c:pt idx="8344">
                  <c:v>42919.272222222222</c:v>
                </c:pt>
                <c:pt idx="8345">
                  <c:v>42919.272916666669</c:v>
                </c:pt>
                <c:pt idx="8346">
                  <c:v>42919.273611111108</c:v>
                </c:pt>
                <c:pt idx="8347">
                  <c:v>42919.274305555555</c:v>
                </c:pt>
                <c:pt idx="8348">
                  <c:v>42919.275000000001</c:v>
                </c:pt>
                <c:pt idx="8349">
                  <c:v>42919.275694444441</c:v>
                </c:pt>
                <c:pt idx="8350">
                  <c:v>42919.276388888888</c:v>
                </c:pt>
                <c:pt idx="8351">
                  <c:v>42919.277083333334</c:v>
                </c:pt>
                <c:pt idx="8352">
                  <c:v>42919.277777777781</c:v>
                </c:pt>
                <c:pt idx="8353">
                  <c:v>42919.27847222222</c:v>
                </c:pt>
                <c:pt idx="8354">
                  <c:v>42919.279166666667</c:v>
                </c:pt>
                <c:pt idx="8355">
                  <c:v>42919.279861111114</c:v>
                </c:pt>
                <c:pt idx="8356">
                  <c:v>42919.280555555553</c:v>
                </c:pt>
                <c:pt idx="8357">
                  <c:v>42919.28125</c:v>
                </c:pt>
                <c:pt idx="8358">
                  <c:v>42919.281944444447</c:v>
                </c:pt>
                <c:pt idx="8359">
                  <c:v>42919.282638888886</c:v>
                </c:pt>
                <c:pt idx="8360">
                  <c:v>42919.283333333333</c:v>
                </c:pt>
                <c:pt idx="8361">
                  <c:v>42919.28402777778</c:v>
                </c:pt>
                <c:pt idx="8362">
                  <c:v>42919.284722222219</c:v>
                </c:pt>
                <c:pt idx="8363">
                  <c:v>42919.285416666666</c:v>
                </c:pt>
                <c:pt idx="8364">
                  <c:v>42919.286111111112</c:v>
                </c:pt>
                <c:pt idx="8365">
                  <c:v>42919.286805555559</c:v>
                </c:pt>
                <c:pt idx="8366">
                  <c:v>42919.287499999999</c:v>
                </c:pt>
                <c:pt idx="8367">
                  <c:v>42919.288194444445</c:v>
                </c:pt>
                <c:pt idx="8368">
                  <c:v>42919.288888888892</c:v>
                </c:pt>
                <c:pt idx="8369">
                  <c:v>42919.289583333331</c:v>
                </c:pt>
                <c:pt idx="8370">
                  <c:v>42919.290277777778</c:v>
                </c:pt>
                <c:pt idx="8371">
                  <c:v>42919.290972222225</c:v>
                </c:pt>
                <c:pt idx="8372">
                  <c:v>42919.291666666664</c:v>
                </c:pt>
                <c:pt idx="8373">
                  <c:v>42919.292361111111</c:v>
                </c:pt>
                <c:pt idx="8374">
                  <c:v>42919.293055555558</c:v>
                </c:pt>
                <c:pt idx="8375">
                  <c:v>42919.293749999997</c:v>
                </c:pt>
                <c:pt idx="8376">
                  <c:v>42919.294444444444</c:v>
                </c:pt>
                <c:pt idx="8377">
                  <c:v>42919.295138888891</c:v>
                </c:pt>
                <c:pt idx="8378">
                  <c:v>42919.29583333333</c:v>
                </c:pt>
                <c:pt idx="8379">
                  <c:v>42919.296527777777</c:v>
                </c:pt>
                <c:pt idx="8380">
                  <c:v>42919.297222222223</c:v>
                </c:pt>
                <c:pt idx="8381">
                  <c:v>42919.29791666667</c:v>
                </c:pt>
                <c:pt idx="8382">
                  <c:v>42919.298611111109</c:v>
                </c:pt>
                <c:pt idx="8383">
                  <c:v>42919.299305555556</c:v>
                </c:pt>
                <c:pt idx="8384">
                  <c:v>42919.3</c:v>
                </c:pt>
                <c:pt idx="8385">
                  <c:v>42919.300694444442</c:v>
                </c:pt>
                <c:pt idx="8386">
                  <c:v>42919.301388888889</c:v>
                </c:pt>
                <c:pt idx="8387">
                  <c:v>42919.302083333336</c:v>
                </c:pt>
                <c:pt idx="8388">
                  <c:v>42919.302777777775</c:v>
                </c:pt>
                <c:pt idx="8389">
                  <c:v>42919.303472222222</c:v>
                </c:pt>
                <c:pt idx="8390">
                  <c:v>42919.304166666669</c:v>
                </c:pt>
                <c:pt idx="8391">
                  <c:v>42919.304861111108</c:v>
                </c:pt>
                <c:pt idx="8392">
                  <c:v>42919.305555555555</c:v>
                </c:pt>
                <c:pt idx="8393">
                  <c:v>42919.306250000001</c:v>
                </c:pt>
                <c:pt idx="8394">
                  <c:v>42919.306944444441</c:v>
                </c:pt>
                <c:pt idx="8395">
                  <c:v>42919.307638888888</c:v>
                </c:pt>
                <c:pt idx="8396">
                  <c:v>42919.308333333334</c:v>
                </c:pt>
                <c:pt idx="8397">
                  <c:v>42919.309027777781</c:v>
                </c:pt>
                <c:pt idx="8398">
                  <c:v>42919.30972222222</c:v>
                </c:pt>
                <c:pt idx="8399">
                  <c:v>42919.310416666667</c:v>
                </c:pt>
                <c:pt idx="8400">
                  <c:v>42919.311111111114</c:v>
                </c:pt>
                <c:pt idx="8401">
                  <c:v>42919.311805555553</c:v>
                </c:pt>
                <c:pt idx="8402">
                  <c:v>42919.3125</c:v>
                </c:pt>
                <c:pt idx="8403">
                  <c:v>42919.313194444447</c:v>
                </c:pt>
                <c:pt idx="8404">
                  <c:v>42919.313888888886</c:v>
                </c:pt>
                <c:pt idx="8405">
                  <c:v>42919.314583333333</c:v>
                </c:pt>
                <c:pt idx="8406">
                  <c:v>42919.31527777778</c:v>
                </c:pt>
                <c:pt idx="8407">
                  <c:v>42919.315972222219</c:v>
                </c:pt>
                <c:pt idx="8408">
                  <c:v>42919.316666666666</c:v>
                </c:pt>
                <c:pt idx="8409">
                  <c:v>42919.317361111112</c:v>
                </c:pt>
                <c:pt idx="8410">
                  <c:v>42919.318055555559</c:v>
                </c:pt>
                <c:pt idx="8411">
                  <c:v>42919.318749999999</c:v>
                </c:pt>
                <c:pt idx="8412">
                  <c:v>42919.319444444445</c:v>
                </c:pt>
                <c:pt idx="8413">
                  <c:v>42919.320138888892</c:v>
                </c:pt>
                <c:pt idx="8414">
                  <c:v>42919.320833333331</c:v>
                </c:pt>
                <c:pt idx="8415">
                  <c:v>42919.321527777778</c:v>
                </c:pt>
                <c:pt idx="8416">
                  <c:v>42919.322222222225</c:v>
                </c:pt>
                <c:pt idx="8417">
                  <c:v>42919.322916666664</c:v>
                </c:pt>
                <c:pt idx="8418">
                  <c:v>42919.323611111111</c:v>
                </c:pt>
                <c:pt idx="8419">
                  <c:v>42919.324305555558</c:v>
                </c:pt>
                <c:pt idx="8420">
                  <c:v>42919.324999999997</c:v>
                </c:pt>
                <c:pt idx="8421">
                  <c:v>42919.325694444444</c:v>
                </c:pt>
                <c:pt idx="8422">
                  <c:v>42919.326388888891</c:v>
                </c:pt>
                <c:pt idx="8423">
                  <c:v>42919.32708333333</c:v>
                </c:pt>
                <c:pt idx="8424">
                  <c:v>42919.327777777777</c:v>
                </c:pt>
                <c:pt idx="8425">
                  <c:v>42919.328472222223</c:v>
                </c:pt>
                <c:pt idx="8426">
                  <c:v>42919.32916666667</c:v>
                </c:pt>
                <c:pt idx="8427">
                  <c:v>42919.329861111109</c:v>
                </c:pt>
                <c:pt idx="8428">
                  <c:v>42919.330555555556</c:v>
                </c:pt>
                <c:pt idx="8429">
                  <c:v>42919.331250000003</c:v>
                </c:pt>
                <c:pt idx="8430">
                  <c:v>42919.331944444442</c:v>
                </c:pt>
                <c:pt idx="8431">
                  <c:v>42919.332638888889</c:v>
                </c:pt>
                <c:pt idx="8432">
                  <c:v>42919.333333333336</c:v>
                </c:pt>
                <c:pt idx="8433">
                  <c:v>42919.334027777775</c:v>
                </c:pt>
                <c:pt idx="8434">
                  <c:v>42919.334722222222</c:v>
                </c:pt>
                <c:pt idx="8435">
                  <c:v>42919.335416666669</c:v>
                </c:pt>
                <c:pt idx="8436">
                  <c:v>42919.336111111108</c:v>
                </c:pt>
                <c:pt idx="8437">
                  <c:v>42919.336805555555</c:v>
                </c:pt>
                <c:pt idx="8438">
                  <c:v>42919.337500000001</c:v>
                </c:pt>
                <c:pt idx="8439">
                  <c:v>42919.338194444441</c:v>
                </c:pt>
                <c:pt idx="8440">
                  <c:v>42919.338888888888</c:v>
                </c:pt>
                <c:pt idx="8441">
                  <c:v>42919.339583333334</c:v>
                </c:pt>
                <c:pt idx="8442">
                  <c:v>42919.340277777781</c:v>
                </c:pt>
                <c:pt idx="8443">
                  <c:v>42919.34097222222</c:v>
                </c:pt>
                <c:pt idx="8444">
                  <c:v>42919.341666666667</c:v>
                </c:pt>
                <c:pt idx="8445">
                  <c:v>42919.342361111114</c:v>
                </c:pt>
                <c:pt idx="8446">
                  <c:v>42919.343055555553</c:v>
                </c:pt>
                <c:pt idx="8447">
                  <c:v>42919.34375</c:v>
                </c:pt>
                <c:pt idx="8448">
                  <c:v>42919.344444444447</c:v>
                </c:pt>
                <c:pt idx="8449">
                  <c:v>42919.345138888886</c:v>
                </c:pt>
                <c:pt idx="8450">
                  <c:v>42919.345833333333</c:v>
                </c:pt>
                <c:pt idx="8451">
                  <c:v>42919.34652777778</c:v>
                </c:pt>
                <c:pt idx="8452">
                  <c:v>42919.347222222219</c:v>
                </c:pt>
                <c:pt idx="8453">
                  <c:v>42919.347916666666</c:v>
                </c:pt>
                <c:pt idx="8454">
                  <c:v>42919.348611111112</c:v>
                </c:pt>
                <c:pt idx="8455">
                  <c:v>42919.349305555559</c:v>
                </c:pt>
                <c:pt idx="8456">
                  <c:v>42919.35</c:v>
                </c:pt>
                <c:pt idx="8457">
                  <c:v>42919.350694444445</c:v>
                </c:pt>
                <c:pt idx="8458">
                  <c:v>42919.351388888892</c:v>
                </c:pt>
                <c:pt idx="8459">
                  <c:v>42919.352083333331</c:v>
                </c:pt>
                <c:pt idx="8460">
                  <c:v>42919.352777777778</c:v>
                </c:pt>
                <c:pt idx="8461">
                  <c:v>42919.353472222225</c:v>
                </c:pt>
                <c:pt idx="8462">
                  <c:v>42919.354166666664</c:v>
                </c:pt>
                <c:pt idx="8463">
                  <c:v>42919.354861111111</c:v>
                </c:pt>
                <c:pt idx="8464">
                  <c:v>42919.355555555558</c:v>
                </c:pt>
                <c:pt idx="8465">
                  <c:v>42919.356249999997</c:v>
                </c:pt>
                <c:pt idx="8466">
                  <c:v>42919.356944444444</c:v>
                </c:pt>
                <c:pt idx="8467">
                  <c:v>42919.357638888891</c:v>
                </c:pt>
                <c:pt idx="8468">
                  <c:v>42919.35833333333</c:v>
                </c:pt>
                <c:pt idx="8469">
                  <c:v>42919.359027777777</c:v>
                </c:pt>
                <c:pt idx="8470">
                  <c:v>42919.359722222223</c:v>
                </c:pt>
                <c:pt idx="8471">
                  <c:v>42919.36041666667</c:v>
                </c:pt>
                <c:pt idx="8472">
                  <c:v>42919.361111111109</c:v>
                </c:pt>
                <c:pt idx="8473">
                  <c:v>42919.361805555556</c:v>
                </c:pt>
                <c:pt idx="8474">
                  <c:v>42919.362500000003</c:v>
                </c:pt>
                <c:pt idx="8475">
                  <c:v>42919.363194444442</c:v>
                </c:pt>
                <c:pt idx="8476">
                  <c:v>42919.363888888889</c:v>
                </c:pt>
                <c:pt idx="8477">
                  <c:v>42919.364583333336</c:v>
                </c:pt>
                <c:pt idx="8478">
                  <c:v>42919.365277777775</c:v>
                </c:pt>
                <c:pt idx="8479">
                  <c:v>42919.365972222222</c:v>
                </c:pt>
                <c:pt idx="8480">
                  <c:v>42919.366666666669</c:v>
                </c:pt>
                <c:pt idx="8481">
                  <c:v>42919.367361111108</c:v>
                </c:pt>
                <c:pt idx="8482">
                  <c:v>42919.368055555555</c:v>
                </c:pt>
                <c:pt idx="8483">
                  <c:v>42919.368750000001</c:v>
                </c:pt>
                <c:pt idx="8484">
                  <c:v>42919.369444444441</c:v>
                </c:pt>
                <c:pt idx="8485">
                  <c:v>42919.370138888888</c:v>
                </c:pt>
                <c:pt idx="8486">
                  <c:v>42919.370833333334</c:v>
                </c:pt>
                <c:pt idx="8487">
                  <c:v>42919.371527777781</c:v>
                </c:pt>
                <c:pt idx="8488">
                  <c:v>42919.37222222222</c:v>
                </c:pt>
                <c:pt idx="8489">
                  <c:v>42919.372916666667</c:v>
                </c:pt>
                <c:pt idx="8490">
                  <c:v>42919.373611111114</c:v>
                </c:pt>
                <c:pt idx="8491">
                  <c:v>42919.374305555553</c:v>
                </c:pt>
                <c:pt idx="8492">
                  <c:v>42919.375</c:v>
                </c:pt>
                <c:pt idx="8493">
                  <c:v>42919.375694444447</c:v>
                </c:pt>
                <c:pt idx="8494">
                  <c:v>42919.376388888886</c:v>
                </c:pt>
                <c:pt idx="8495">
                  <c:v>42919.377083333333</c:v>
                </c:pt>
                <c:pt idx="8496">
                  <c:v>42919.37777777778</c:v>
                </c:pt>
                <c:pt idx="8497">
                  <c:v>42919.378472222219</c:v>
                </c:pt>
                <c:pt idx="8498">
                  <c:v>42919.379166666666</c:v>
                </c:pt>
                <c:pt idx="8499">
                  <c:v>42919.379861111112</c:v>
                </c:pt>
                <c:pt idx="8500">
                  <c:v>42919.380555555559</c:v>
                </c:pt>
                <c:pt idx="8501">
                  <c:v>42919.381249999999</c:v>
                </c:pt>
                <c:pt idx="8502">
                  <c:v>42919.381944444445</c:v>
                </c:pt>
                <c:pt idx="8503">
                  <c:v>42919.382638888892</c:v>
                </c:pt>
                <c:pt idx="8504">
                  <c:v>42919.383333333331</c:v>
                </c:pt>
                <c:pt idx="8505">
                  <c:v>42919.384027777778</c:v>
                </c:pt>
                <c:pt idx="8506">
                  <c:v>42919.384722222225</c:v>
                </c:pt>
                <c:pt idx="8507">
                  <c:v>42919.385416666664</c:v>
                </c:pt>
                <c:pt idx="8508">
                  <c:v>42919.386111111111</c:v>
                </c:pt>
                <c:pt idx="8509">
                  <c:v>42919.386805555558</c:v>
                </c:pt>
                <c:pt idx="8510">
                  <c:v>42919.387499999997</c:v>
                </c:pt>
                <c:pt idx="8511">
                  <c:v>42919.388194444444</c:v>
                </c:pt>
                <c:pt idx="8512">
                  <c:v>42919.388888888891</c:v>
                </c:pt>
                <c:pt idx="8513">
                  <c:v>42919.38958333333</c:v>
                </c:pt>
                <c:pt idx="8514">
                  <c:v>42919.390277777777</c:v>
                </c:pt>
                <c:pt idx="8515">
                  <c:v>42919.390972222223</c:v>
                </c:pt>
                <c:pt idx="8516">
                  <c:v>42919.39166666667</c:v>
                </c:pt>
                <c:pt idx="8517">
                  <c:v>42919.392361111109</c:v>
                </c:pt>
                <c:pt idx="8518">
                  <c:v>42919.393055555556</c:v>
                </c:pt>
                <c:pt idx="8519">
                  <c:v>42919.393750000003</c:v>
                </c:pt>
                <c:pt idx="8520">
                  <c:v>42919.394444444442</c:v>
                </c:pt>
                <c:pt idx="8521">
                  <c:v>42919.395138888889</c:v>
                </c:pt>
                <c:pt idx="8522">
                  <c:v>42919.395833333336</c:v>
                </c:pt>
                <c:pt idx="8523">
                  <c:v>42919.396527777775</c:v>
                </c:pt>
                <c:pt idx="8524">
                  <c:v>42919.397222222222</c:v>
                </c:pt>
                <c:pt idx="8525">
                  <c:v>42919.397916666669</c:v>
                </c:pt>
                <c:pt idx="8526">
                  <c:v>42919.398611111108</c:v>
                </c:pt>
                <c:pt idx="8527">
                  <c:v>42919.399305555555</c:v>
                </c:pt>
                <c:pt idx="8528">
                  <c:v>42919.4</c:v>
                </c:pt>
                <c:pt idx="8529">
                  <c:v>42919.400694444441</c:v>
                </c:pt>
                <c:pt idx="8530">
                  <c:v>42919.401388888888</c:v>
                </c:pt>
                <c:pt idx="8531">
                  <c:v>42919.402083333334</c:v>
                </c:pt>
                <c:pt idx="8532">
                  <c:v>42919.402777777781</c:v>
                </c:pt>
                <c:pt idx="8533">
                  <c:v>42919.40347222222</c:v>
                </c:pt>
                <c:pt idx="8534">
                  <c:v>42919.404166666667</c:v>
                </c:pt>
                <c:pt idx="8535">
                  <c:v>42919.404861111114</c:v>
                </c:pt>
                <c:pt idx="8536">
                  <c:v>42919.405555555553</c:v>
                </c:pt>
                <c:pt idx="8537">
                  <c:v>42919.40625</c:v>
                </c:pt>
                <c:pt idx="8538">
                  <c:v>42919.406944444447</c:v>
                </c:pt>
                <c:pt idx="8539">
                  <c:v>42919.407638888886</c:v>
                </c:pt>
                <c:pt idx="8540">
                  <c:v>42919.408333333333</c:v>
                </c:pt>
                <c:pt idx="8541">
                  <c:v>42919.40902777778</c:v>
                </c:pt>
                <c:pt idx="8542">
                  <c:v>42919.409722222219</c:v>
                </c:pt>
                <c:pt idx="8543">
                  <c:v>42919.410416666666</c:v>
                </c:pt>
                <c:pt idx="8544">
                  <c:v>42919.411111111112</c:v>
                </c:pt>
                <c:pt idx="8545">
                  <c:v>42919.411805555559</c:v>
                </c:pt>
                <c:pt idx="8546">
                  <c:v>42919.412499999999</c:v>
                </c:pt>
                <c:pt idx="8547">
                  <c:v>42919.413194444445</c:v>
                </c:pt>
                <c:pt idx="8548">
                  <c:v>42919.413888888892</c:v>
                </c:pt>
                <c:pt idx="8549">
                  <c:v>42919.414583333331</c:v>
                </c:pt>
                <c:pt idx="8550">
                  <c:v>42919.415277777778</c:v>
                </c:pt>
                <c:pt idx="8551">
                  <c:v>42919.415972222225</c:v>
                </c:pt>
                <c:pt idx="8552">
                  <c:v>42919.416666666664</c:v>
                </c:pt>
                <c:pt idx="8553">
                  <c:v>42919.417361111111</c:v>
                </c:pt>
                <c:pt idx="8554">
                  <c:v>42919.418055555558</c:v>
                </c:pt>
                <c:pt idx="8555">
                  <c:v>42919.418749999997</c:v>
                </c:pt>
                <c:pt idx="8556">
                  <c:v>42919.419444444444</c:v>
                </c:pt>
                <c:pt idx="8557">
                  <c:v>42919.420138888891</c:v>
                </c:pt>
                <c:pt idx="8558">
                  <c:v>42919.42083333333</c:v>
                </c:pt>
                <c:pt idx="8559">
                  <c:v>42919.421527777777</c:v>
                </c:pt>
                <c:pt idx="8560">
                  <c:v>42919.422222222223</c:v>
                </c:pt>
                <c:pt idx="8561">
                  <c:v>42919.42291666667</c:v>
                </c:pt>
                <c:pt idx="8562">
                  <c:v>42919.423611111109</c:v>
                </c:pt>
                <c:pt idx="8563">
                  <c:v>42919.424305555556</c:v>
                </c:pt>
                <c:pt idx="8564">
                  <c:v>42919.425000000003</c:v>
                </c:pt>
                <c:pt idx="8565">
                  <c:v>42919.425694444442</c:v>
                </c:pt>
                <c:pt idx="8566">
                  <c:v>42919.426388888889</c:v>
                </c:pt>
                <c:pt idx="8567">
                  <c:v>42919.427083333336</c:v>
                </c:pt>
                <c:pt idx="8568">
                  <c:v>42919.427777777775</c:v>
                </c:pt>
                <c:pt idx="8569">
                  <c:v>42919.428472222222</c:v>
                </c:pt>
                <c:pt idx="8570">
                  <c:v>42919.429166666669</c:v>
                </c:pt>
                <c:pt idx="8571">
                  <c:v>42919.429861111108</c:v>
                </c:pt>
                <c:pt idx="8572">
                  <c:v>42919.430555555555</c:v>
                </c:pt>
                <c:pt idx="8573">
                  <c:v>42919.431250000001</c:v>
                </c:pt>
                <c:pt idx="8574">
                  <c:v>42919.431944444441</c:v>
                </c:pt>
                <c:pt idx="8575">
                  <c:v>42919.432638888888</c:v>
                </c:pt>
                <c:pt idx="8576">
                  <c:v>42919.433333333334</c:v>
                </c:pt>
                <c:pt idx="8577">
                  <c:v>42919.434027777781</c:v>
                </c:pt>
                <c:pt idx="8578">
                  <c:v>42919.43472222222</c:v>
                </c:pt>
                <c:pt idx="8579">
                  <c:v>42919.435416666667</c:v>
                </c:pt>
                <c:pt idx="8580">
                  <c:v>42919.436111111114</c:v>
                </c:pt>
                <c:pt idx="8581">
                  <c:v>42919.436805555553</c:v>
                </c:pt>
                <c:pt idx="8582">
                  <c:v>42919.4375</c:v>
                </c:pt>
                <c:pt idx="8583">
                  <c:v>42919.438194444447</c:v>
                </c:pt>
                <c:pt idx="8584">
                  <c:v>42919.438888888886</c:v>
                </c:pt>
                <c:pt idx="8585">
                  <c:v>42919.439583333333</c:v>
                </c:pt>
                <c:pt idx="8586">
                  <c:v>42919.44027777778</c:v>
                </c:pt>
                <c:pt idx="8587">
                  <c:v>42919.440972222219</c:v>
                </c:pt>
                <c:pt idx="8588">
                  <c:v>42919.441666666666</c:v>
                </c:pt>
                <c:pt idx="8589">
                  <c:v>42919.442361111112</c:v>
                </c:pt>
                <c:pt idx="8590">
                  <c:v>42919.443055555559</c:v>
                </c:pt>
                <c:pt idx="8591">
                  <c:v>42919.443749999999</c:v>
                </c:pt>
                <c:pt idx="8592">
                  <c:v>42919.444444444445</c:v>
                </c:pt>
                <c:pt idx="8593">
                  <c:v>42919.445138888892</c:v>
                </c:pt>
                <c:pt idx="8594">
                  <c:v>42919.445833333331</c:v>
                </c:pt>
                <c:pt idx="8595">
                  <c:v>42919.446527777778</c:v>
                </c:pt>
                <c:pt idx="8596">
                  <c:v>42919.447222222225</c:v>
                </c:pt>
                <c:pt idx="8597">
                  <c:v>42919.447916666664</c:v>
                </c:pt>
                <c:pt idx="8598">
                  <c:v>42919.448611111111</c:v>
                </c:pt>
                <c:pt idx="8599">
                  <c:v>42919.449305555558</c:v>
                </c:pt>
                <c:pt idx="8600">
                  <c:v>42919.45</c:v>
                </c:pt>
                <c:pt idx="8601">
                  <c:v>42919.450694444444</c:v>
                </c:pt>
                <c:pt idx="8602">
                  <c:v>42919.451388888891</c:v>
                </c:pt>
                <c:pt idx="8603">
                  <c:v>42919.45208333333</c:v>
                </c:pt>
                <c:pt idx="8604">
                  <c:v>42919.452777777777</c:v>
                </c:pt>
                <c:pt idx="8605">
                  <c:v>42919.453472222223</c:v>
                </c:pt>
                <c:pt idx="8606">
                  <c:v>42919.45416666667</c:v>
                </c:pt>
                <c:pt idx="8607">
                  <c:v>42919.454861111109</c:v>
                </c:pt>
                <c:pt idx="8608">
                  <c:v>42919.455555555556</c:v>
                </c:pt>
                <c:pt idx="8609">
                  <c:v>42919.456250000003</c:v>
                </c:pt>
                <c:pt idx="8610">
                  <c:v>42919.456944444442</c:v>
                </c:pt>
                <c:pt idx="8611">
                  <c:v>42919.457638888889</c:v>
                </c:pt>
                <c:pt idx="8612">
                  <c:v>42919.458333333336</c:v>
                </c:pt>
                <c:pt idx="8613">
                  <c:v>42919.459027777775</c:v>
                </c:pt>
                <c:pt idx="8614">
                  <c:v>42919.459722222222</c:v>
                </c:pt>
                <c:pt idx="8615">
                  <c:v>42919.460416666669</c:v>
                </c:pt>
                <c:pt idx="8616">
                  <c:v>42919.461111111108</c:v>
                </c:pt>
                <c:pt idx="8617">
                  <c:v>42919.461805555555</c:v>
                </c:pt>
                <c:pt idx="8618">
                  <c:v>42919.462500000001</c:v>
                </c:pt>
                <c:pt idx="8619">
                  <c:v>42919.463194444441</c:v>
                </c:pt>
                <c:pt idx="8620">
                  <c:v>42919.463888888888</c:v>
                </c:pt>
                <c:pt idx="8621">
                  <c:v>42919.464583333334</c:v>
                </c:pt>
                <c:pt idx="8622">
                  <c:v>42919.465277777781</c:v>
                </c:pt>
                <c:pt idx="8623">
                  <c:v>42919.46597222222</c:v>
                </c:pt>
                <c:pt idx="8624">
                  <c:v>42919.466666666667</c:v>
                </c:pt>
                <c:pt idx="8625">
                  <c:v>42919.467361111114</c:v>
                </c:pt>
                <c:pt idx="8626">
                  <c:v>42919.468055555553</c:v>
                </c:pt>
                <c:pt idx="8627">
                  <c:v>42919.46875</c:v>
                </c:pt>
                <c:pt idx="8628">
                  <c:v>42919.469444444447</c:v>
                </c:pt>
                <c:pt idx="8629">
                  <c:v>42919.470138888886</c:v>
                </c:pt>
                <c:pt idx="8630">
                  <c:v>42919.470833333333</c:v>
                </c:pt>
                <c:pt idx="8631">
                  <c:v>42919.47152777778</c:v>
                </c:pt>
                <c:pt idx="8632">
                  <c:v>42919.472222222219</c:v>
                </c:pt>
                <c:pt idx="8633">
                  <c:v>42919.472916666666</c:v>
                </c:pt>
                <c:pt idx="8634">
                  <c:v>42919.473611111112</c:v>
                </c:pt>
                <c:pt idx="8635">
                  <c:v>42919.474305555559</c:v>
                </c:pt>
                <c:pt idx="8636">
                  <c:v>42919.474999999999</c:v>
                </c:pt>
                <c:pt idx="8637">
                  <c:v>42919.475694444445</c:v>
                </c:pt>
                <c:pt idx="8638">
                  <c:v>42919.476388888892</c:v>
                </c:pt>
                <c:pt idx="8639">
                  <c:v>42919.477083333331</c:v>
                </c:pt>
                <c:pt idx="8640">
                  <c:v>42919.477777777778</c:v>
                </c:pt>
                <c:pt idx="8641">
                  <c:v>42919.478472222225</c:v>
                </c:pt>
                <c:pt idx="8642">
                  <c:v>42919.479166666664</c:v>
                </c:pt>
                <c:pt idx="8643">
                  <c:v>42919.479861111111</c:v>
                </c:pt>
                <c:pt idx="8644">
                  <c:v>42919.480555555558</c:v>
                </c:pt>
                <c:pt idx="8645">
                  <c:v>42919.481249999997</c:v>
                </c:pt>
                <c:pt idx="8646">
                  <c:v>42919.481944444444</c:v>
                </c:pt>
                <c:pt idx="8647">
                  <c:v>42919.482638888891</c:v>
                </c:pt>
                <c:pt idx="8648">
                  <c:v>42919.48333333333</c:v>
                </c:pt>
                <c:pt idx="8649">
                  <c:v>42919.484027777777</c:v>
                </c:pt>
                <c:pt idx="8650">
                  <c:v>42919.484722222223</c:v>
                </c:pt>
                <c:pt idx="8651">
                  <c:v>42919.48541666667</c:v>
                </c:pt>
                <c:pt idx="8652">
                  <c:v>42919.486111111109</c:v>
                </c:pt>
                <c:pt idx="8653">
                  <c:v>42919.486805555556</c:v>
                </c:pt>
                <c:pt idx="8654">
                  <c:v>42919.487500000003</c:v>
                </c:pt>
                <c:pt idx="8655">
                  <c:v>42919.488194444442</c:v>
                </c:pt>
                <c:pt idx="8656">
                  <c:v>42919.488888888889</c:v>
                </c:pt>
                <c:pt idx="8657">
                  <c:v>42919.489583333336</c:v>
                </c:pt>
                <c:pt idx="8658">
                  <c:v>42919.490277777775</c:v>
                </c:pt>
                <c:pt idx="8659">
                  <c:v>42919.490972222222</c:v>
                </c:pt>
                <c:pt idx="8660">
                  <c:v>42919.491666666669</c:v>
                </c:pt>
                <c:pt idx="8661">
                  <c:v>42919.492361111108</c:v>
                </c:pt>
                <c:pt idx="8662">
                  <c:v>42919.493055555555</c:v>
                </c:pt>
                <c:pt idx="8663">
                  <c:v>42919.493750000001</c:v>
                </c:pt>
                <c:pt idx="8664">
                  <c:v>42919.494444444441</c:v>
                </c:pt>
                <c:pt idx="8665">
                  <c:v>42919.495138888888</c:v>
                </c:pt>
                <c:pt idx="8666">
                  <c:v>42919.495833333334</c:v>
                </c:pt>
                <c:pt idx="8667">
                  <c:v>42919.496527777781</c:v>
                </c:pt>
                <c:pt idx="8668">
                  <c:v>42919.49722222222</c:v>
                </c:pt>
                <c:pt idx="8669">
                  <c:v>42919.497916666667</c:v>
                </c:pt>
                <c:pt idx="8670">
                  <c:v>42919.498611111114</c:v>
                </c:pt>
                <c:pt idx="8671">
                  <c:v>42919.499305555553</c:v>
                </c:pt>
                <c:pt idx="8672">
                  <c:v>42919.5</c:v>
                </c:pt>
                <c:pt idx="8673">
                  <c:v>42919.500694444447</c:v>
                </c:pt>
                <c:pt idx="8674">
                  <c:v>42919.501388888886</c:v>
                </c:pt>
                <c:pt idx="8675">
                  <c:v>42919.502083333333</c:v>
                </c:pt>
                <c:pt idx="8676">
                  <c:v>42919.50277777778</c:v>
                </c:pt>
                <c:pt idx="8677">
                  <c:v>42919.503472222219</c:v>
                </c:pt>
                <c:pt idx="8678">
                  <c:v>42919.504166666666</c:v>
                </c:pt>
                <c:pt idx="8679">
                  <c:v>42919.504861111112</c:v>
                </c:pt>
                <c:pt idx="8680">
                  <c:v>42919.505555555559</c:v>
                </c:pt>
                <c:pt idx="8681">
                  <c:v>42919.506249999999</c:v>
                </c:pt>
                <c:pt idx="8682">
                  <c:v>42919.506944444445</c:v>
                </c:pt>
                <c:pt idx="8683">
                  <c:v>42919.507638888892</c:v>
                </c:pt>
                <c:pt idx="8684">
                  <c:v>42919.508333333331</c:v>
                </c:pt>
                <c:pt idx="8685">
                  <c:v>42919.509027777778</c:v>
                </c:pt>
                <c:pt idx="8686">
                  <c:v>42919.509722222225</c:v>
                </c:pt>
                <c:pt idx="8687">
                  <c:v>42919.510416666664</c:v>
                </c:pt>
                <c:pt idx="8688">
                  <c:v>42919.511111111111</c:v>
                </c:pt>
                <c:pt idx="8689">
                  <c:v>42919.511805555558</c:v>
                </c:pt>
                <c:pt idx="8690">
                  <c:v>42919.512499999997</c:v>
                </c:pt>
                <c:pt idx="8691">
                  <c:v>42919.513194444444</c:v>
                </c:pt>
                <c:pt idx="8692">
                  <c:v>42919.513888888891</c:v>
                </c:pt>
                <c:pt idx="8693">
                  <c:v>42919.51458333333</c:v>
                </c:pt>
                <c:pt idx="8694">
                  <c:v>42919.515277777777</c:v>
                </c:pt>
                <c:pt idx="8695">
                  <c:v>42919.515972222223</c:v>
                </c:pt>
                <c:pt idx="8696">
                  <c:v>42919.51666666667</c:v>
                </c:pt>
                <c:pt idx="8697">
                  <c:v>42919.517361111109</c:v>
                </c:pt>
                <c:pt idx="8698">
                  <c:v>42919.518055555556</c:v>
                </c:pt>
                <c:pt idx="8699">
                  <c:v>42919.518750000003</c:v>
                </c:pt>
                <c:pt idx="8700">
                  <c:v>42919.519444444442</c:v>
                </c:pt>
                <c:pt idx="8701">
                  <c:v>42919.520138888889</c:v>
                </c:pt>
                <c:pt idx="8702">
                  <c:v>42919.520833333336</c:v>
                </c:pt>
                <c:pt idx="8703">
                  <c:v>42919.521527777775</c:v>
                </c:pt>
                <c:pt idx="8704">
                  <c:v>42919.522222222222</c:v>
                </c:pt>
                <c:pt idx="8705">
                  <c:v>42919.522916666669</c:v>
                </c:pt>
                <c:pt idx="8706">
                  <c:v>42919.523611111108</c:v>
                </c:pt>
                <c:pt idx="8707">
                  <c:v>42919.524305555555</c:v>
                </c:pt>
                <c:pt idx="8708">
                  <c:v>42919.525000000001</c:v>
                </c:pt>
                <c:pt idx="8709">
                  <c:v>42919.525694444441</c:v>
                </c:pt>
                <c:pt idx="8710">
                  <c:v>42919.526388888888</c:v>
                </c:pt>
                <c:pt idx="8711">
                  <c:v>42919.527083333334</c:v>
                </c:pt>
                <c:pt idx="8712">
                  <c:v>42919.527777777781</c:v>
                </c:pt>
                <c:pt idx="8713">
                  <c:v>42919.52847222222</c:v>
                </c:pt>
                <c:pt idx="8714">
                  <c:v>42919.529166666667</c:v>
                </c:pt>
                <c:pt idx="8715">
                  <c:v>42919.529861111114</c:v>
                </c:pt>
                <c:pt idx="8716">
                  <c:v>42919.530555555553</c:v>
                </c:pt>
                <c:pt idx="8717">
                  <c:v>42919.53125</c:v>
                </c:pt>
                <c:pt idx="8718">
                  <c:v>42919.531944444447</c:v>
                </c:pt>
                <c:pt idx="8719">
                  <c:v>42919.532638888886</c:v>
                </c:pt>
                <c:pt idx="8720">
                  <c:v>42919.533333333333</c:v>
                </c:pt>
                <c:pt idx="8721">
                  <c:v>42919.53402777778</c:v>
                </c:pt>
                <c:pt idx="8722">
                  <c:v>42919.534722222219</c:v>
                </c:pt>
                <c:pt idx="8723">
                  <c:v>42919.535416666666</c:v>
                </c:pt>
                <c:pt idx="8724">
                  <c:v>42919.536111111112</c:v>
                </c:pt>
                <c:pt idx="8725">
                  <c:v>42919.536805555559</c:v>
                </c:pt>
                <c:pt idx="8726">
                  <c:v>42919.537499999999</c:v>
                </c:pt>
                <c:pt idx="8727">
                  <c:v>42919.538194444445</c:v>
                </c:pt>
                <c:pt idx="8728">
                  <c:v>42919.538888888892</c:v>
                </c:pt>
                <c:pt idx="8729">
                  <c:v>42919.539583333331</c:v>
                </c:pt>
                <c:pt idx="8730">
                  <c:v>42919.540277777778</c:v>
                </c:pt>
                <c:pt idx="8731">
                  <c:v>42919.540972222225</c:v>
                </c:pt>
                <c:pt idx="8732">
                  <c:v>42919.541666666664</c:v>
                </c:pt>
                <c:pt idx="8733">
                  <c:v>42919.542361111111</c:v>
                </c:pt>
                <c:pt idx="8734">
                  <c:v>42919.543055555558</c:v>
                </c:pt>
                <c:pt idx="8735">
                  <c:v>42919.543749999997</c:v>
                </c:pt>
                <c:pt idx="8736">
                  <c:v>42919.544444444444</c:v>
                </c:pt>
                <c:pt idx="8737">
                  <c:v>42919.545138888891</c:v>
                </c:pt>
                <c:pt idx="8738">
                  <c:v>42919.54583333333</c:v>
                </c:pt>
                <c:pt idx="8739">
                  <c:v>42919.546527777777</c:v>
                </c:pt>
                <c:pt idx="8740">
                  <c:v>42919.547222222223</c:v>
                </c:pt>
                <c:pt idx="8741">
                  <c:v>42919.54791666667</c:v>
                </c:pt>
                <c:pt idx="8742">
                  <c:v>42919.548611111109</c:v>
                </c:pt>
                <c:pt idx="8743">
                  <c:v>42919.549305555556</c:v>
                </c:pt>
                <c:pt idx="8744">
                  <c:v>42919.55</c:v>
                </c:pt>
                <c:pt idx="8745">
                  <c:v>42919.550694444442</c:v>
                </c:pt>
                <c:pt idx="8746">
                  <c:v>42919.551388888889</c:v>
                </c:pt>
                <c:pt idx="8747">
                  <c:v>42919.552083333336</c:v>
                </c:pt>
                <c:pt idx="8748">
                  <c:v>42919.552777777775</c:v>
                </c:pt>
                <c:pt idx="8749">
                  <c:v>42919.553472222222</c:v>
                </c:pt>
                <c:pt idx="8750">
                  <c:v>42919.554166666669</c:v>
                </c:pt>
                <c:pt idx="8751">
                  <c:v>42919.554861111108</c:v>
                </c:pt>
                <c:pt idx="8752">
                  <c:v>42919.555555555555</c:v>
                </c:pt>
                <c:pt idx="8753">
                  <c:v>42919.556250000001</c:v>
                </c:pt>
                <c:pt idx="8754">
                  <c:v>42919.556944444441</c:v>
                </c:pt>
                <c:pt idx="8755">
                  <c:v>42919.557638888888</c:v>
                </c:pt>
                <c:pt idx="8756">
                  <c:v>42919.558333333334</c:v>
                </c:pt>
                <c:pt idx="8757">
                  <c:v>42919.559027777781</c:v>
                </c:pt>
                <c:pt idx="8758">
                  <c:v>42919.55972222222</c:v>
                </c:pt>
                <c:pt idx="8759">
                  <c:v>42919.560416666667</c:v>
                </c:pt>
                <c:pt idx="8760">
                  <c:v>42919.561111111114</c:v>
                </c:pt>
                <c:pt idx="8761">
                  <c:v>42919.561805555553</c:v>
                </c:pt>
                <c:pt idx="8762">
                  <c:v>42919.5625</c:v>
                </c:pt>
                <c:pt idx="8763">
                  <c:v>42919.563194444447</c:v>
                </c:pt>
                <c:pt idx="8764">
                  <c:v>42919.563888888886</c:v>
                </c:pt>
                <c:pt idx="8765">
                  <c:v>42919.564583333333</c:v>
                </c:pt>
                <c:pt idx="8766">
                  <c:v>42919.56527777778</c:v>
                </c:pt>
                <c:pt idx="8767">
                  <c:v>42919.565972222219</c:v>
                </c:pt>
                <c:pt idx="8768">
                  <c:v>42919.566666666666</c:v>
                </c:pt>
                <c:pt idx="8769">
                  <c:v>42919.567361111112</c:v>
                </c:pt>
                <c:pt idx="8770">
                  <c:v>42919.568055555559</c:v>
                </c:pt>
                <c:pt idx="8771">
                  <c:v>42919.568749999999</c:v>
                </c:pt>
                <c:pt idx="8772">
                  <c:v>42919.569444444445</c:v>
                </c:pt>
                <c:pt idx="8773">
                  <c:v>42919.570138888892</c:v>
                </c:pt>
                <c:pt idx="8774">
                  <c:v>42919.570833333331</c:v>
                </c:pt>
                <c:pt idx="8775">
                  <c:v>42919.571527777778</c:v>
                </c:pt>
                <c:pt idx="8776">
                  <c:v>42919.572222222225</c:v>
                </c:pt>
                <c:pt idx="8777">
                  <c:v>42919.572916666664</c:v>
                </c:pt>
                <c:pt idx="8778">
                  <c:v>42919.573611111111</c:v>
                </c:pt>
                <c:pt idx="8779">
                  <c:v>42919.574305555558</c:v>
                </c:pt>
                <c:pt idx="8780">
                  <c:v>42919.574999999997</c:v>
                </c:pt>
                <c:pt idx="8781">
                  <c:v>42919.575694444444</c:v>
                </c:pt>
                <c:pt idx="8782">
                  <c:v>42919.576388888891</c:v>
                </c:pt>
                <c:pt idx="8783">
                  <c:v>42919.57708333333</c:v>
                </c:pt>
                <c:pt idx="8784">
                  <c:v>42919.577777777777</c:v>
                </c:pt>
                <c:pt idx="8785">
                  <c:v>42919.578472222223</c:v>
                </c:pt>
                <c:pt idx="8786">
                  <c:v>42919.57916666667</c:v>
                </c:pt>
                <c:pt idx="8787">
                  <c:v>42919.579861111109</c:v>
                </c:pt>
                <c:pt idx="8788">
                  <c:v>42919.580555555556</c:v>
                </c:pt>
                <c:pt idx="8789">
                  <c:v>42919.581250000003</c:v>
                </c:pt>
                <c:pt idx="8790">
                  <c:v>42919.581944444442</c:v>
                </c:pt>
                <c:pt idx="8791">
                  <c:v>42919.582638888889</c:v>
                </c:pt>
                <c:pt idx="8792">
                  <c:v>42919.583333333336</c:v>
                </c:pt>
                <c:pt idx="8793">
                  <c:v>42919.584027777775</c:v>
                </c:pt>
                <c:pt idx="8794">
                  <c:v>42919.584722222222</c:v>
                </c:pt>
                <c:pt idx="8795">
                  <c:v>42919.585416666669</c:v>
                </c:pt>
                <c:pt idx="8796">
                  <c:v>42919.586111111108</c:v>
                </c:pt>
                <c:pt idx="8797">
                  <c:v>42919.586805555555</c:v>
                </c:pt>
                <c:pt idx="8798">
                  <c:v>42919.587500000001</c:v>
                </c:pt>
                <c:pt idx="8799">
                  <c:v>42919.588194444441</c:v>
                </c:pt>
                <c:pt idx="8800">
                  <c:v>42919.588888888888</c:v>
                </c:pt>
                <c:pt idx="8801">
                  <c:v>42919.589583333334</c:v>
                </c:pt>
                <c:pt idx="8802">
                  <c:v>42919.590277777781</c:v>
                </c:pt>
                <c:pt idx="8803">
                  <c:v>42919.59097222222</c:v>
                </c:pt>
                <c:pt idx="8804">
                  <c:v>42919.591666666667</c:v>
                </c:pt>
                <c:pt idx="8805">
                  <c:v>42919.592361111114</c:v>
                </c:pt>
                <c:pt idx="8806">
                  <c:v>42919.593055555553</c:v>
                </c:pt>
                <c:pt idx="8807">
                  <c:v>42919.59375</c:v>
                </c:pt>
                <c:pt idx="8808">
                  <c:v>42919.594444444447</c:v>
                </c:pt>
                <c:pt idx="8809">
                  <c:v>42919.595138888886</c:v>
                </c:pt>
                <c:pt idx="8810">
                  <c:v>42919.595833333333</c:v>
                </c:pt>
                <c:pt idx="8811">
                  <c:v>42919.59652777778</c:v>
                </c:pt>
                <c:pt idx="8812">
                  <c:v>42919.597222222219</c:v>
                </c:pt>
                <c:pt idx="8813">
                  <c:v>42919.597916666666</c:v>
                </c:pt>
                <c:pt idx="8814">
                  <c:v>42919.598611111112</c:v>
                </c:pt>
                <c:pt idx="8815">
                  <c:v>42919.599305555559</c:v>
                </c:pt>
                <c:pt idx="8816">
                  <c:v>42919.6</c:v>
                </c:pt>
                <c:pt idx="8817">
                  <c:v>42919.600694444445</c:v>
                </c:pt>
                <c:pt idx="8818">
                  <c:v>42919.601388888892</c:v>
                </c:pt>
                <c:pt idx="8819">
                  <c:v>42919.602083333331</c:v>
                </c:pt>
                <c:pt idx="8820">
                  <c:v>42919.602777777778</c:v>
                </c:pt>
                <c:pt idx="8821">
                  <c:v>42919.603472222225</c:v>
                </c:pt>
                <c:pt idx="8822">
                  <c:v>42919.604166666664</c:v>
                </c:pt>
                <c:pt idx="8823">
                  <c:v>42919.604861111111</c:v>
                </c:pt>
                <c:pt idx="8824">
                  <c:v>42919.605555555558</c:v>
                </c:pt>
                <c:pt idx="8825">
                  <c:v>42919.606249999997</c:v>
                </c:pt>
                <c:pt idx="8826">
                  <c:v>42919.606944444444</c:v>
                </c:pt>
                <c:pt idx="8827">
                  <c:v>42919.607638888891</c:v>
                </c:pt>
                <c:pt idx="8828">
                  <c:v>42919.60833333333</c:v>
                </c:pt>
                <c:pt idx="8829">
                  <c:v>42919.609027777777</c:v>
                </c:pt>
                <c:pt idx="8830">
                  <c:v>42919.609722222223</c:v>
                </c:pt>
                <c:pt idx="8831">
                  <c:v>42919.61041666667</c:v>
                </c:pt>
                <c:pt idx="8832">
                  <c:v>42919.611111111109</c:v>
                </c:pt>
                <c:pt idx="8833">
                  <c:v>42919.611805555556</c:v>
                </c:pt>
                <c:pt idx="8834">
                  <c:v>42919.612500000003</c:v>
                </c:pt>
                <c:pt idx="8835">
                  <c:v>42919.613194444442</c:v>
                </c:pt>
                <c:pt idx="8836">
                  <c:v>42919.613888888889</c:v>
                </c:pt>
                <c:pt idx="8837">
                  <c:v>42919.614583333336</c:v>
                </c:pt>
                <c:pt idx="8838">
                  <c:v>42919.615277777775</c:v>
                </c:pt>
                <c:pt idx="8839">
                  <c:v>42919.615972222222</c:v>
                </c:pt>
                <c:pt idx="8840">
                  <c:v>42919.616666666669</c:v>
                </c:pt>
                <c:pt idx="8841">
                  <c:v>42919.617361111108</c:v>
                </c:pt>
                <c:pt idx="8842">
                  <c:v>42919.618055555555</c:v>
                </c:pt>
                <c:pt idx="8843">
                  <c:v>42919.618750000001</c:v>
                </c:pt>
                <c:pt idx="8844">
                  <c:v>42919.619444444441</c:v>
                </c:pt>
                <c:pt idx="8845">
                  <c:v>42919.620138888888</c:v>
                </c:pt>
                <c:pt idx="8846">
                  <c:v>42919.620833333334</c:v>
                </c:pt>
                <c:pt idx="8847">
                  <c:v>42919.621527777781</c:v>
                </c:pt>
                <c:pt idx="8848">
                  <c:v>42919.62222222222</c:v>
                </c:pt>
                <c:pt idx="8849">
                  <c:v>42919.622916666667</c:v>
                </c:pt>
                <c:pt idx="8850">
                  <c:v>42919.623611111114</c:v>
                </c:pt>
                <c:pt idx="8851">
                  <c:v>42919.624305555553</c:v>
                </c:pt>
                <c:pt idx="8852">
                  <c:v>42919.625</c:v>
                </c:pt>
                <c:pt idx="8853">
                  <c:v>42919.625694444447</c:v>
                </c:pt>
                <c:pt idx="8854">
                  <c:v>42919.626388888886</c:v>
                </c:pt>
                <c:pt idx="8855">
                  <c:v>42919.627083333333</c:v>
                </c:pt>
                <c:pt idx="8856">
                  <c:v>42919.62777777778</c:v>
                </c:pt>
                <c:pt idx="8857">
                  <c:v>42919.628472222219</c:v>
                </c:pt>
                <c:pt idx="8858">
                  <c:v>42919.629166666666</c:v>
                </c:pt>
                <c:pt idx="8859">
                  <c:v>42919.629861111112</c:v>
                </c:pt>
                <c:pt idx="8860">
                  <c:v>42919.630555555559</c:v>
                </c:pt>
                <c:pt idx="8861">
                  <c:v>42919.631249999999</c:v>
                </c:pt>
                <c:pt idx="8862">
                  <c:v>42919.631944444445</c:v>
                </c:pt>
                <c:pt idx="8863">
                  <c:v>42919.632638888892</c:v>
                </c:pt>
                <c:pt idx="8864">
                  <c:v>42919.633333333331</c:v>
                </c:pt>
                <c:pt idx="8865">
                  <c:v>42919.634027777778</c:v>
                </c:pt>
                <c:pt idx="8866">
                  <c:v>42919.634722222225</c:v>
                </c:pt>
                <c:pt idx="8867">
                  <c:v>42919.635416666664</c:v>
                </c:pt>
                <c:pt idx="8868">
                  <c:v>42919.636111111111</c:v>
                </c:pt>
                <c:pt idx="8869">
                  <c:v>42919.636805555558</c:v>
                </c:pt>
                <c:pt idx="8870">
                  <c:v>42919.637499999997</c:v>
                </c:pt>
                <c:pt idx="8871">
                  <c:v>42919.638194444444</c:v>
                </c:pt>
                <c:pt idx="8872">
                  <c:v>42919.638888888891</c:v>
                </c:pt>
                <c:pt idx="8873">
                  <c:v>42919.63958333333</c:v>
                </c:pt>
                <c:pt idx="8874">
                  <c:v>42919.640277777777</c:v>
                </c:pt>
                <c:pt idx="8875">
                  <c:v>42919.640972222223</c:v>
                </c:pt>
                <c:pt idx="8876">
                  <c:v>42919.64166666667</c:v>
                </c:pt>
                <c:pt idx="8877">
                  <c:v>42919.642361111109</c:v>
                </c:pt>
                <c:pt idx="8878">
                  <c:v>42919.643055555556</c:v>
                </c:pt>
                <c:pt idx="8879">
                  <c:v>42919.643750000003</c:v>
                </c:pt>
                <c:pt idx="8880">
                  <c:v>42919.644444444442</c:v>
                </c:pt>
                <c:pt idx="8881">
                  <c:v>42919.645138888889</c:v>
                </c:pt>
                <c:pt idx="8882">
                  <c:v>42919.645833333336</c:v>
                </c:pt>
                <c:pt idx="8883">
                  <c:v>42919.646527777775</c:v>
                </c:pt>
                <c:pt idx="8884">
                  <c:v>42919.647222222222</c:v>
                </c:pt>
                <c:pt idx="8885">
                  <c:v>42919.647916666669</c:v>
                </c:pt>
                <c:pt idx="8886">
                  <c:v>42919.648611111108</c:v>
                </c:pt>
                <c:pt idx="8887">
                  <c:v>42919.649305555555</c:v>
                </c:pt>
                <c:pt idx="8888">
                  <c:v>42919.65</c:v>
                </c:pt>
                <c:pt idx="8889">
                  <c:v>42919.650694444441</c:v>
                </c:pt>
                <c:pt idx="8890">
                  <c:v>42919.651388888888</c:v>
                </c:pt>
                <c:pt idx="8891">
                  <c:v>42919.652083333334</c:v>
                </c:pt>
                <c:pt idx="8892">
                  <c:v>42919.652777777781</c:v>
                </c:pt>
                <c:pt idx="8893">
                  <c:v>42919.65347222222</c:v>
                </c:pt>
                <c:pt idx="8894">
                  <c:v>42919.654166666667</c:v>
                </c:pt>
                <c:pt idx="8895">
                  <c:v>42919.654861111114</c:v>
                </c:pt>
                <c:pt idx="8896">
                  <c:v>42919.655555555553</c:v>
                </c:pt>
                <c:pt idx="8897">
                  <c:v>42919.65625</c:v>
                </c:pt>
                <c:pt idx="8898">
                  <c:v>42919.656944444447</c:v>
                </c:pt>
                <c:pt idx="8899">
                  <c:v>42919.657638888886</c:v>
                </c:pt>
                <c:pt idx="8900">
                  <c:v>42919.658333333333</c:v>
                </c:pt>
                <c:pt idx="8901">
                  <c:v>42919.65902777778</c:v>
                </c:pt>
                <c:pt idx="8902">
                  <c:v>42919.659722222219</c:v>
                </c:pt>
                <c:pt idx="8903">
                  <c:v>42919.660416666666</c:v>
                </c:pt>
                <c:pt idx="8904">
                  <c:v>42919.661111111112</c:v>
                </c:pt>
                <c:pt idx="8905">
                  <c:v>42919.661805555559</c:v>
                </c:pt>
                <c:pt idx="8906">
                  <c:v>42919.662499999999</c:v>
                </c:pt>
                <c:pt idx="8907">
                  <c:v>42919.663194444445</c:v>
                </c:pt>
                <c:pt idx="8908">
                  <c:v>42919.663888888892</c:v>
                </c:pt>
                <c:pt idx="8909">
                  <c:v>42919.664583333331</c:v>
                </c:pt>
                <c:pt idx="8910">
                  <c:v>42919.665277777778</c:v>
                </c:pt>
                <c:pt idx="8911">
                  <c:v>42919.665972222225</c:v>
                </c:pt>
                <c:pt idx="8912">
                  <c:v>42919.666666666664</c:v>
                </c:pt>
                <c:pt idx="8913">
                  <c:v>42919.667361111111</c:v>
                </c:pt>
                <c:pt idx="8914">
                  <c:v>42919.668055555558</c:v>
                </c:pt>
                <c:pt idx="8915">
                  <c:v>42919.668749999997</c:v>
                </c:pt>
                <c:pt idx="8916">
                  <c:v>42919.669444444444</c:v>
                </c:pt>
                <c:pt idx="8917">
                  <c:v>42919.670138888891</c:v>
                </c:pt>
                <c:pt idx="8918">
                  <c:v>42919.67083333333</c:v>
                </c:pt>
                <c:pt idx="8919">
                  <c:v>42919.671527777777</c:v>
                </c:pt>
                <c:pt idx="8920">
                  <c:v>42919.672222222223</c:v>
                </c:pt>
                <c:pt idx="8921">
                  <c:v>42919.67291666667</c:v>
                </c:pt>
                <c:pt idx="8922">
                  <c:v>42919.673611111109</c:v>
                </c:pt>
                <c:pt idx="8923">
                  <c:v>42919.674305555556</c:v>
                </c:pt>
                <c:pt idx="8924">
                  <c:v>42919.675000000003</c:v>
                </c:pt>
                <c:pt idx="8925">
                  <c:v>42919.675694444442</c:v>
                </c:pt>
                <c:pt idx="8926">
                  <c:v>42919.676388888889</c:v>
                </c:pt>
                <c:pt idx="8927">
                  <c:v>42919.677083333336</c:v>
                </c:pt>
                <c:pt idx="8928">
                  <c:v>42919.677777777775</c:v>
                </c:pt>
                <c:pt idx="8929">
                  <c:v>42919.678472222222</c:v>
                </c:pt>
                <c:pt idx="8930">
                  <c:v>42919.679166666669</c:v>
                </c:pt>
                <c:pt idx="8931">
                  <c:v>42919.679861111108</c:v>
                </c:pt>
                <c:pt idx="8932">
                  <c:v>42919.680555555555</c:v>
                </c:pt>
                <c:pt idx="8933">
                  <c:v>42919.681250000001</c:v>
                </c:pt>
                <c:pt idx="8934">
                  <c:v>42919.681944444441</c:v>
                </c:pt>
                <c:pt idx="8935">
                  <c:v>42919.682638888888</c:v>
                </c:pt>
                <c:pt idx="8936">
                  <c:v>42919.683333333334</c:v>
                </c:pt>
                <c:pt idx="8937">
                  <c:v>42919.684027777781</c:v>
                </c:pt>
                <c:pt idx="8938">
                  <c:v>42919.68472222222</c:v>
                </c:pt>
                <c:pt idx="8939">
                  <c:v>42919.685416666667</c:v>
                </c:pt>
                <c:pt idx="8940">
                  <c:v>42919.686111111114</c:v>
                </c:pt>
                <c:pt idx="8941">
                  <c:v>42919.686805555553</c:v>
                </c:pt>
                <c:pt idx="8942">
                  <c:v>42919.6875</c:v>
                </c:pt>
                <c:pt idx="8943">
                  <c:v>42919.688194444447</c:v>
                </c:pt>
                <c:pt idx="8944">
                  <c:v>42919.688888888886</c:v>
                </c:pt>
                <c:pt idx="8945">
                  <c:v>42919.689583333333</c:v>
                </c:pt>
                <c:pt idx="8946">
                  <c:v>42919.69027777778</c:v>
                </c:pt>
                <c:pt idx="8947">
                  <c:v>42919.690972222219</c:v>
                </c:pt>
                <c:pt idx="8948">
                  <c:v>42919.691666666666</c:v>
                </c:pt>
                <c:pt idx="8949">
                  <c:v>42919.692361111112</c:v>
                </c:pt>
                <c:pt idx="8950">
                  <c:v>42919.693055555559</c:v>
                </c:pt>
                <c:pt idx="8951">
                  <c:v>42919.693749999999</c:v>
                </c:pt>
                <c:pt idx="8952">
                  <c:v>42919.694444444445</c:v>
                </c:pt>
                <c:pt idx="8953">
                  <c:v>42919.695138888892</c:v>
                </c:pt>
                <c:pt idx="8954">
                  <c:v>42919.695833333331</c:v>
                </c:pt>
                <c:pt idx="8955">
                  <c:v>42919.696527777778</c:v>
                </c:pt>
                <c:pt idx="8956">
                  <c:v>42919.697222222225</c:v>
                </c:pt>
                <c:pt idx="8957">
                  <c:v>42919.697916666664</c:v>
                </c:pt>
                <c:pt idx="8958">
                  <c:v>42919.698611111111</c:v>
                </c:pt>
                <c:pt idx="8959">
                  <c:v>42919.699305555558</c:v>
                </c:pt>
                <c:pt idx="8960">
                  <c:v>42919.7</c:v>
                </c:pt>
                <c:pt idx="8961">
                  <c:v>42919.700694444444</c:v>
                </c:pt>
                <c:pt idx="8962">
                  <c:v>42919.701388888891</c:v>
                </c:pt>
                <c:pt idx="8963">
                  <c:v>42919.70208333333</c:v>
                </c:pt>
                <c:pt idx="8964">
                  <c:v>42919.702777777777</c:v>
                </c:pt>
                <c:pt idx="8965">
                  <c:v>42919.703472222223</c:v>
                </c:pt>
                <c:pt idx="8966">
                  <c:v>42919.70416666667</c:v>
                </c:pt>
                <c:pt idx="8967">
                  <c:v>42919.704861111109</c:v>
                </c:pt>
                <c:pt idx="8968">
                  <c:v>42919.705555555556</c:v>
                </c:pt>
                <c:pt idx="8969">
                  <c:v>42919.706250000003</c:v>
                </c:pt>
                <c:pt idx="8970">
                  <c:v>42919.706944444442</c:v>
                </c:pt>
                <c:pt idx="8971">
                  <c:v>42919.707638888889</c:v>
                </c:pt>
                <c:pt idx="8972">
                  <c:v>42919.708333333336</c:v>
                </c:pt>
                <c:pt idx="8973">
                  <c:v>42919.709027777775</c:v>
                </c:pt>
                <c:pt idx="8974">
                  <c:v>42919.709722222222</c:v>
                </c:pt>
                <c:pt idx="8975">
                  <c:v>42919.710416666669</c:v>
                </c:pt>
                <c:pt idx="8976">
                  <c:v>42919.711111111108</c:v>
                </c:pt>
                <c:pt idx="8977">
                  <c:v>42919.711805555555</c:v>
                </c:pt>
                <c:pt idx="8978">
                  <c:v>42919.712500000001</c:v>
                </c:pt>
                <c:pt idx="8979">
                  <c:v>42919.713194444441</c:v>
                </c:pt>
                <c:pt idx="8980">
                  <c:v>42919.713888888888</c:v>
                </c:pt>
                <c:pt idx="8981">
                  <c:v>42919.714583333334</c:v>
                </c:pt>
                <c:pt idx="8982">
                  <c:v>42919.715277777781</c:v>
                </c:pt>
                <c:pt idx="8983">
                  <c:v>42919.71597222222</c:v>
                </c:pt>
                <c:pt idx="8984">
                  <c:v>42919.716666666667</c:v>
                </c:pt>
                <c:pt idx="8985">
                  <c:v>42919.717361111114</c:v>
                </c:pt>
                <c:pt idx="8986">
                  <c:v>42919.718055555553</c:v>
                </c:pt>
                <c:pt idx="8987">
                  <c:v>42919.71875</c:v>
                </c:pt>
                <c:pt idx="8988">
                  <c:v>42919.719444444447</c:v>
                </c:pt>
                <c:pt idx="8989">
                  <c:v>42919.720138888886</c:v>
                </c:pt>
                <c:pt idx="8990">
                  <c:v>42919.720833333333</c:v>
                </c:pt>
                <c:pt idx="8991">
                  <c:v>42919.72152777778</c:v>
                </c:pt>
                <c:pt idx="8992">
                  <c:v>42919.722222222219</c:v>
                </c:pt>
                <c:pt idx="8993">
                  <c:v>42919.722916666666</c:v>
                </c:pt>
                <c:pt idx="8994">
                  <c:v>42919.723611111112</c:v>
                </c:pt>
                <c:pt idx="8995">
                  <c:v>42919.724305555559</c:v>
                </c:pt>
                <c:pt idx="8996">
                  <c:v>42919.724999999999</c:v>
                </c:pt>
                <c:pt idx="8997">
                  <c:v>42919.725694444445</c:v>
                </c:pt>
                <c:pt idx="8998">
                  <c:v>42919.726388888892</c:v>
                </c:pt>
                <c:pt idx="8999">
                  <c:v>42919.727083333331</c:v>
                </c:pt>
                <c:pt idx="9000">
                  <c:v>42919.727777777778</c:v>
                </c:pt>
                <c:pt idx="9001">
                  <c:v>42919.728472222225</c:v>
                </c:pt>
                <c:pt idx="9002">
                  <c:v>42919.729166666664</c:v>
                </c:pt>
                <c:pt idx="9003">
                  <c:v>42919.729861111111</c:v>
                </c:pt>
                <c:pt idx="9004">
                  <c:v>42919.730555555558</c:v>
                </c:pt>
                <c:pt idx="9005">
                  <c:v>42919.731249999997</c:v>
                </c:pt>
                <c:pt idx="9006">
                  <c:v>42919.731944444444</c:v>
                </c:pt>
                <c:pt idx="9007">
                  <c:v>42919.732638888891</c:v>
                </c:pt>
                <c:pt idx="9008">
                  <c:v>42919.73333333333</c:v>
                </c:pt>
                <c:pt idx="9009">
                  <c:v>42919.734027777777</c:v>
                </c:pt>
                <c:pt idx="9010">
                  <c:v>42919.734722222223</c:v>
                </c:pt>
                <c:pt idx="9011">
                  <c:v>42919.73541666667</c:v>
                </c:pt>
                <c:pt idx="9012">
                  <c:v>42919.736111111109</c:v>
                </c:pt>
                <c:pt idx="9013">
                  <c:v>42919.736805555556</c:v>
                </c:pt>
                <c:pt idx="9014">
                  <c:v>42919.737500000003</c:v>
                </c:pt>
                <c:pt idx="9015">
                  <c:v>42919.738194444442</c:v>
                </c:pt>
                <c:pt idx="9016">
                  <c:v>42919.738888888889</c:v>
                </c:pt>
                <c:pt idx="9017">
                  <c:v>42919.739583333336</c:v>
                </c:pt>
                <c:pt idx="9018">
                  <c:v>42919.740277777775</c:v>
                </c:pt>
                <c:pt idx="9019">
                  <c:v>42919.740972222222</c:v>
                </c:pt>
                <c:pt idx="9020">
                  <c:v>42919.741666666669</c:v>
                </c:pt>
                <c:pt idx="9021">
                  <c:v>42919.742361111108</c:v>
                </c:pt>
                <c:pt idx="9022">
                  <c:v>42919.743055555555</c:v>
                </c:pt>
                <c:pt idx="9023">
                  <c:v>42919.743750000001</c:v>
                </c:pt>
                <c:pt idx="9024">
                  <c:v>42919.744444444441</c:v>
                </c:pt>
                <c:pt idx="9025">
                  <c:v>42919.745138888888</c:v>
                </c:pt>
                <c:pt idx="9026">
                  <c:v>42919.745833333334</c:v>
                </c:pt>
                <c:pt idx="9027">
                  <c:v>42919.746527777781</c:v>
                </c:pt>
                <c:pt idx="9028">
                  <c:v>42919.74722222222</c:v>
                </c:pt>
                <c:pt idx="9029">
                  <c:v>42919.747916666667</c:v>
                </c:pt>
                <c:pt idx="9030">
                  <c:v>42919.748611111114</c:v>
                </c:pt>
                <c:pt idx="9031">
                  <c:v>42919.749305555553</c:v>
                </c:pt>
                <c:pt idx="9032">
                  <c:v>42919.75</c:v>
                </c:pt>
                <c:pt idx="9033">
                  <c:v>42919.750694444447</c:v>
                </c:pt>
                <c:pt idx="9034">
                  <c:v>42919.751388888886</c:v>
                </c:pt>
                <c:pt idx="9035">
                  <c:v>42919.752083333333</c:v>
                </c:pt>
                <c:pt idx="9036">
                  <c:v>42919.75277777778</c:v>
                </c:pt>
                <c:pt idx="9037">
                  <c:v>42919.753472222219</c:v>
                </c:pt>
                <c:pt idx="9038">
                  <c:v>42919.754166666666</c:v>
                </c:pt>
                <c:pt idx="9039">
                  <c:v>42919.754861111112</c:v>
                </c:pt>
                <c:pt idx="9040">
                  <c:v>42919.755555555559</c:v>
                </c:pt>
                <c:pt idx="9041">
                  <c:v>42919.756249999999</c:v>
                </c:pt>
                <c:pt idx="9042">
                  <c:v>42919.756944444445</c:v>
                </c:pt>
                <c:pt idx="9043">
                  <c:v>42919.757638888892</c:v>
                </c:pt>
                <c:pt idx="9044">
                  <c:v>42919.758333333331</c:v>
                </c:pt>
                <c:pt idx="9045">
                  <c:v>42919.759027777778</c:v>
                </c:pt>
                <c:pt idx="9046">
                  <c:v>42919.759722222225</c:v>
                </c:pt>
                <c:pt idx="9047">
                  <c:v>42919.760416666664</c:v>
                </c:pt>
                <c:pt idx="9048">
                  <c:v>42919.761111111111</c:v>
                </c:pt>
                <c:pt idx="9049">
                  <c:v>42919.761805555558</c:v>
                </c:pt>
                <c:pt idx="9050">
                  <c:v>42919.762499999997</c:v>
                </c:pt>
                <c:pt idx="9051">
                  <c:v>42919.763194444444</c:v>
                </c:pt>
                <c:pt idx="9052">
                  <c:v>42919.763888888891</c:v>
                </c:pt>
                <c:pt idx="9053">
                  <c:v>42919.76458333333</c:v>
                </c:pt>
                <c:pt idx="9054">
                  <c:v>42919.765277777777</c:v>
                </c:pt>
                <c:pt idx="9055">
                  <c:v>42919.765972222223</c:v>
                </c:pt>
                <c:pt idx="9056">
                  <c:v>42919.76666666667</c:v>
                </c:pt>
                <c:pt idx="9057">
                  <c:v>42919.767361111109</c:v>
                </c:pt>
                <c:pt idx="9058">
                  <c:v>42919.768055555556</c:v>
                </c:pt>
                <c:pt idx="9059">
                  <c:v>42919.768750000003</c:v>
                </c:pt>
                <c:pt idx="9060">
                  <c:v>42919.769444444442</c:v>
                </c:pt>
                <c:pt idx="9061">
                  <c:v>42919.770138888889</c:v>
                </c:pt>
                <c:pt idx="9062">
                  <c:v>42919.770833333336</c:v>
                </c:pt>
                <c:pt idx="9063">
                  <c:v>42919.771527777775</c:v>
                </c:pt>
                <c:pt idx="9064">
                  <c:v>42919.772222222222</c:v>
                </c:pt>
                <c:pt idx="9065">
                  <c:v>42919.772916666669</c:v>
                </c:pt>
                <c:pt idx="9066">
                  <c:v>42919.773611111108</c:v>
                </c:pt>
                <c:pt idx="9067">
                  <c:v>42919.774305555555</c:v>
                </c:pt>
                <c:pt idx="9068">
                  <c:v>42919.775000000001</c:v>
                </c:pt>
                <c:pt idx="9069">
                  <c:v>42919.775694444441</c:v>
                </c:pt>
                <c:pt idx="9070">
                  <c:v>42919.776388888888</c:v>
                </c:pt>
                <c:pt idx="9071">
                  <c:v>42919.777083333334</c:v>
                </c:pt>
                <c:pt idx="9072">
                  <c:v>42919.777777777781</c:v>
                </c:pt>
                <c:pt idx="9073">
                  <c:v>42919.77847222222</c:v>
                </c:pt>
                <c:pt idx="9074">
                  <c:v>42919.779166666667</c:v>
                </c:pt>
                <c:pt idx="9075">
                  <c:v>42919.779861111114</c:v>
                </c:pt>
                <c:pt idx="9076">
                  <c:v>42919.780555555553</c:v>
                </c:pt>
                <c:pt idx="9077">
                  <c:v>42919.78125</c:v>
                </c:pt>
                <c:pt idx="9078">
                  <c:v>42919.781944444447</c:v>
                </c:pt>
                <c:pt idx="9079">
                  <c:v>42919.782638888886</c:v>
                </c:pt>
                <c:pt idx="9080">
                  <c:v>42919.783333333333</c:v>
                </c:pt>
                <c:pt idx="9081">
                  <c:v>42919.78402777778</c:v>
                </c:pt>
                <c:pt idx="9082">
                  <c:v>42919.784722222219</c:v>
                </c:pt>
                <c:pt idx="9083">
                  <c:v>42919.785416666666</c:v>
                </c:pt>
                <c:pt idx="9084">
                  <c:v>42919.786111111112</c:v>
                </c:pt>
                <c:pt idx="9085">
                  <c:v>42919.786805555559</c:v>
                </c:pt>
                <c:pt idx="9086">
                  <c:v>42919.787499999999</c:v>
                </c:pt>
                <c:pt idx="9087">
                  <c:v>42919.788194444445</c:v>
                </c:pt>
                <c:pt idx="9088">
                  <c:v>42919.788888888892</c:v>
                </c:pt>
                <c:pt idx="9089">
                  <c:v>42919.789583333331</c:v>
                </c:pt>
                <c:pt idx="9090">
                  <c:v>42919.790277777778</c:v>
                </c:pt>
                <c:pt idx="9091">
                  <c:v>42919.790972222225</c:v>
                </c:pt>
                <c:pt idx="9092">
                  <c:v>42919.791666666664</c:v>
                </c:pt>
                <c:pt idx="9093">
                  <c:v>42919.792361111111</c:v>
                </c:pt>
                <c:pt idx="9094">
                  <c:v>42919.793055555558</c:v>
                </c:pt>
                <c:pt idx="9095">
                  <c:v>42919.793749999997</c:v>
                </c:pt>
                <c:pt idx="9096">
                  <c:v>42919.794444444444</c:v>
                </c:pt>
                <c:pt idx="9097">
                  <c:v>42919.795138888891</c:v>
                </c:pt>
                <c:pt idx="9098">
                  <c:v>42919.79583333333</c:v>
                </c:pt>
                <c:pt idx="9099">
                  <c:v>42919.796527777777</c:v>
                </c:pt>
                <c:pt idx="9100">
                  <c:v>42919.797222222223</c:v>
                </c:pt>
                <c:pt idx="9101">
                  <c:v>42919.79791666667</c:v>
                </c:pt>
                <c:pt idx="9102">
                  <c:v>42919.798611111109</c:v>
                </c:pt>
                <c:pt idx="9103">
                  <c:v>42919.799305555556</c:v>
                </c:pt>
                <c:pt idx="9104">
                  <c:v>42919.8</c:v>
                </c:pt>
                <c:pt idx="9105">
                  <c:v>42919.800694444442</c:v>
                </c:pt>
                <c:pt idx="9106">
                  <c:v>42919.801388888889</c:v>
                </c:pt>
                <c:pt idx="9107">
                  <c:v>42919.802083333336</c:v>
                </c:pt>
                <c:pt idx="9108">
                  <c:v>42919.802777777775</c:v>
                </c:pt>
                <c:pt idx="9109">
                  <c:v>42919.803472222222</c:v>
                </c:pt>
                <c:pt idx="9110">
                  <c:v>42919.804166666669</c:v>
                </c:pt>
                <c:pt idx="9111">
                  <c:v>42919.804861111108</c:v>
                </c:pt>
                <c:pt idx="9112">
                  <c:v>42919.805555555555</c:v>
                </c:pt>
                <c:pt idx="9113">
                  <c:v>42919.806250000001</c:v>
                </c:pt>
                <c:pt idx="9114">
                  <c:v>42919.806944444441</c:v>
                </c:pt>
                <c:pt idx="9115">
                  <c:v>42919.807638888888</c:v>
                </c:pt>
                <c:pt idx="9116">
                  <c:v>42919.808333333334</c:v>
                </c:pt>
                <c:pt idx="9117">
                  <c:v>42919.809027777781</c:v>
                </c:pt>
                <c:pt idx="9118">
                  <c:v>42919.80972222222</c:v>
                </c:pt>
                <c:pt idx="9119">
                  <c:v>42919.810416666667</c:v>
                </c:pt>
                <c:pt idx="9120">
                  <c:v>42919.811111111114</c:v>
                </c:pt>
                <c:pt idx="9121">
                  <c:v>42919.811805555553</c:v>
                </c:pt>
                <c:pt idx="9122">
                  <c:v>42919.8125</c:v>
                </c:pt>
                <c:pt idx="9123">
                  <c:v>42919.813194444447</c:v>
                </c:pt>
                <c:pt idx="9124">
                  <c:v>42919.813888888886</c:v>
                </c:pt>
                <c:pt idx="9125">
                  <c:v>42919.814583333333</c:v>
                </c:pt>
                <c:pt idx="9126">
                  <c:v>42919.81527777778</c:v>
                </c:pt>
                <c:pt idx="9127">
                  <c:v>42919.815972222219</c:v>
                </c:pt>
                <c:pt idx="9128">
                  <c:v>42919.816666666666</c:v>
                </c:pt>
                <c:pt idx="9129">
                  <c:v>42919.817361111112</c:v>
                </c:pt>
                <c:pt idx="9130">
                  <c:v>42919.818055555559</c:v>
                </c:pt>
                <c:pt idx="9131">
                  <c:v>42919.818749999999</c:v>
                </c:pt>
                <c:pt idx="9132">
                  <c:v>42919.819444444445</c:v>
                </c:pt>
                <c:pt idx="9133">
                  <c:v>42919.820138888892</c:v>
                </c:pt>
                <c:pt idx="9134">
                  <c:v>42919.820833333331</c:v>
                </c:pt>
                <c:pt idx="9135">
                  <c:v>42919.821527777778</c:v>
                </c:pt>
                <c:pt idx="9136">
                  <c:v>42919.822222222225</c:v>
                </c:pt>
                <c:pt idx="9137">
                  <c:v>42919.822916666664</c:v>
                </c:pt>
                <c:pt idx="9138">
                  <c:v>42919.823611111111</c:v>
                </c:pt>
                <c:pt idx="9139">
                  <c:v>42919.824305555558</c:v>
                </c:pt>
                <c:pt idx="9140">
                  <c:v>42919.824999999997</c:v>
                </c:pt>
                <c:pt idx="9141">
                  <c:v>42919.825694444444</c:v>
                </c:pt>
                <c:pt idx="9142">
                  <c:v>42919.826388888891</c:v>
                </c:pt>
                <c:pt idx="9143">
                  <c:v>42919.82708333333</c:v>
                </c:pt>
                <c:pt idx="9144">
                  <c:v>42919.827777777777</c:v>
                </c:pt>
                <c:pt idx="9145">
                  <c:v>42919.828472222223</c:v>
                </c:pt>
                <c:pt idx="9146">
                  <c:v>42919.82916666667</c:v>
                </c:pt>
                <c:pt idx="9147">
                  <c:v>42919.829861111109</c:v>
                </c:pt>
                <c:pt idx="9148">
                  <c:v>42919.830555555556</c:v>
                </c:pt>
                <c:pt idx="9149">
                  <c:v>42919.831250000003</c:v>
                </c:pt>
                <c:pt idx="9150">
                  <c:v>42919.831944444442</c:v>
                </c:pt>
                <c:pt idx="9151">
                  <c:v>42919.832638888889</c:v>
                </c:pt>
                <c:pt idx="9152">
                  <c:v>42919.833333333336</c:v>
                </c:pt>
                <c:pt idx="9153">
                  <c:v>42919.834027777775</c:v>
                </c:pt>
                <c:pt idx="9154">
                  <c:v>42919.834722222222</c:v>
                </c:pt>
                <c:pt idx="9155">
                  <c:v>42919.835416666669</c:v>
                </c:pt>
                <c:pt idx="9156">
                  <c:v>42919.836111111108</c:v>
                </c:pt>
                <c:pt idx="9157">
                  <c:v>42919.836805555555</c:v>
                </c:pt>
                <c:pt idx="9158">
                  <c:v>42919.837500000001</c:v>
                </c:pt>
                <c:pt idx="9159">
                  <c:v>42919.838194444441</c:v>
                </c:pt>
                <c:pt idx="9160">
                  <c:v>42919.838888888888</c:v>
                </c:pt>
                <c:pt idx="9161">
                  <c:v>42919.839583333334</c:v>
                </c:pt>
                <c:pt idx="9162">
                  <c:v>42919.840277777781</c:v>
                </c:pt>
                <c:pt idx="9163">
                  <c:v>42919.84097222222</c:v>
                </c:pt>
                <c:pt idx="9164">
                  <c:v>42919.841666666667</c:v>
                </c:pt>
                <c:pt idx="9165">
                  <c:v>42919.842361111114</c:v>
                </c:pt>
                <c:pt idx="9166">
                  <c:v>42919.843055555553</c:v>
                </c:pt>
                <c:pt idx="9167">
                  <c:v>42919.84375</c:v>
                </c:pt>
                <c:pt idx="9168">
                  <c:v>42919.844444444447</c:v>
                </c:pt>
                <c:pt idx="9169">
                  <c:v>42919.845138888886</c:v>
                </c:pt>
                <c:pt idx="9170">
                  <c:v>42919.845833333333</c:v>
                </c:pt>
                <c:pt idx="9171">
                  <c:v>42919.84652777778</c:v>
                </c:pt>
                <c:pt idx="9172">
                  <c:v>42919.847222222219</c:v>
                </c:pt>
                <c:pt idx="9173">
                  <c:v>42919.847916666666</c:v>
                </c:pt>
                <c:pt idx="9174">
                  <c:v>42919.848611111112</c:v>
                </c:pt>
                <c:pt idx="9175">
                  <c:v>42919.849305555559</c:v>
                </c:pt>
                <c:pt idx="9176">
                  <c:v>42919.85</c:v>
                </c:pt>
                <c:pt idx="9177">
                  <c:v>42919.850694444445</c:v>
                </c:pt>
                <c:pt idx="9178">
                  <c:v>42919.851388888892</c:v>
                </c:pt>
                <c:pt idx="9179">
                  <c:v>42919.852083333331</c:v>
                </c:pt>
                <c:pt idx="9180">
                  <c:v>42919.852777777778</c:v>
                </c:pt>
                <c:pt idx="9181">
                  <c:v>42919.853472222225</c:v>
                </c:pt>
                <c:pt idx="9182">
                  <c:v>42919.854166666664</c:v>
                </c:pt>
                <c:pt idx="9183">
                  <c:v>42919.854861111111</c:v>
                </c:pt>
                <c:pt idx="9184">
                  <c:v>42919.855555555558</c:v>
                </c:pt>
                <c:pt idx="9185">
                  <c:v>42919.856249999997</c:v>
                </c:pt>
                <c:pt idx="9186">
                  <c:v>42919.856944444444</c:v>
                </c:pt>
                <c:pt idx="9187">
                  <c:v>42919.857638888891</c:v>
                </c:pt>
                <c:pt idx="9188">
                  <c:v>42919.85833333333</c:v>
                </c:pt>
                <c:pt idx="9189">
                  <c:v>42919.859027777777</c:v>
                </c:pt>
                <c:pt idx="9190">
                  <c:v>42919.859722222223</c:v>
                </c:pt>
                <c:pt idx="9191">
                  <c:v>42919.86041666667</c:v>
                </c:pt>
                <c:pt idx="9192">
                  <c:v>42919.861111111109</c:v>
                </c:pt>
                <c:pt idx="9193">
                  <c:v>42919.861805555556</c:v>
                </c:pt>
                <c:pt idx="9194">
                  <c:v>42919.862500000003</c:v>
                </c:pt>
                <c:pt idx="9195">
                  <c:v>42919.863194444442</c:v>
                </c:pt>
                <c:pt idx="9196">
                  <c:v>42919.863888888889</c:v>
                </c:pt>
                <c:pt idx="9197">
                  <c:v>42919.864583333336</c:v>
                </c:pt>
                <c:pt idx="9198">
                  <c:v>42919.865277777775</c:v>
                </c:pt>
                <c:pt idx="9199">
                  <c:v>42919.865972222222</c:v>
                </c:pt>
                <c:pt idx="9200">
                  <c:v>42919.866666666669</c:v>
                </c:pt>
                <c:pt idx="9201">
                  <c:v>42919.867361111108</c:v>
                </c:pt>
                <c:pt idx="9202">
                  <c:v>42919.868055555555</c:v>
                </c:pt>
                <c:pt idx="9203">
                  <c:v>42919.868750000001</c:v>
                </c:pt>
                <c:pt idx="9204">
                  <c:v>42919.869444444441</c:v>
                </c:pt>
                <c:pt idx="9205">
                  <c:v>42919.870138888888</c:v>
                </c:pt>
                <c:pt idx="9206">
                  <c:v>42919.870833333334</c:v>
                </c:pt>
                <c:pt idx="9207">
                  <c:v>42919.871527777781</c:v>
                </c:pt>
                <c:pt idx="9208">
                  <c:v>42919.87222222222</c:v>
                </c:pt>
                <c:pt idx="9209">
                  <c:v>42919.872916666667</c:v>
                </c:pt>
                <c:pt idx="9210">
                  <c:v>42919.873611111114</c:v>
                </c:pt>
                <c:pt idx="9211">
                  <c:v>42919.874305555553</c:v>
                </c:pt>
                <c:pt idx="9212">
                  <c:v>42919.875</c:v>
                </c:pt>
                <c:pt idx="9213">
                  <c:v>42919.875694444447</c:v>
                </c:pt>
                <c:pt idx="9214">
                  <c:v>42919.876388888886</c:v>
                </c:pt>
                <c:pt idx="9215">
                  <c:v>42919.877083333333</c:v>
                </c:pt>
                <c:pt idx="9216">
                  <c:v>42919.87777777778</c:v>
                </c:pt>
                <c:pt idx="9217">
                  <c:v>42919.878472222219</c:v>
                </c:pt>
                <c:pt idx="9218">
                  <c:v>42919.879166666666</c:v>
                </c:pt>
                <c:pt idx="9219">
                  <c:v>42919.879861111112</c:v>
                </c:pt>
                <c:pt idx="9220">
                  <c:v>42919.880555555559</c:v>
                </c:pt>
                <c:pt idx="9221">
                  <c:v>42919.881249999999</c:v>
                </c:pt>
                <c:pt idx="9222">
                  <c:v>42919.881944444445</c:v>
                </c:pt>
                <c:pt idx="9223">
                  <c:v>42919.882638888892</c:v>
                </c:pt>
                <c:pt idx="9224">
                  <c:v>42919.883333333331</c:v>
                </c:pt>
                <c:pt idx="9225">
                  <c:v>42919.884027777778</c:v>
                </c:pt>
                <c:pt idx="9226">
                  <c:v>42919.884722222225</c:v>
                </c:pt>
                <c:pt idx="9227">
                  <c:v>42919.885416666664</c:v>
                </c:pt>
                <c:pt idx="9228">
                  <c:v>42919.886111111111</c:v>
                </c:pt>
                <c:pt idx="9229">
                  <c:v>42919.886805555558</c:v>
                </c:pt>
                <c:pt idx="9230">
                  <c:v>42919.887499999997</c:v>
                </c:pt>
                <c:pt idx="9231">
                  <c:v>42919.888194444444</c:v>
                </c:pt>
                <c:pt idx="9232">
                  <c:v>42919.888888888891</c:v>
                </c:pt>
                <c:pt idx="9233">
                  <c:v>42919.88958333333</c:v>
                </c:pt>
                <c:pt idx="9234">
                  <c:v>42919.890277777777</c:v>
                </c:pt>
                <c:pt idx="9235">
                  <c:v>42919.890972222223</c:v>
                </c:pt>
                <c:pt idx="9236">
                  <c:v>42919.89166666667</c:v>
                </c:pt>
                <c:pt idx="9237">
                  <c:v>42919.892361111109</c:v>
                </c:pt>
                <c:pt idx="9238">
                  <c:v>42919.893055555556</c:v>
                </c:pt>
                <c:pt idx="9239">
                  <c:v>42919.893750000003</c:v>
                </c:pt>
                <c:pt idx="9240">
                  <c:v>42919.894444444442</c:v>
                </c:pt>
                <c:pt idx="9241">
                  <c:v>42919.895138888889</c:v>
                </c:pt>
                <c:pt idx="9242">
                  <c:v>42919.895833333336</c:v>
                </c:pt>
                <c:pt idx="9243">
                  <c:v>42919.896527777775</c:v>
                </c:pt>
                <c:pt idx="9244">
                  <c:v>42919.897222222222</c:v>
                </c:pt>
                <c:pt idx="9245">
                  <c:v>42919.897916666669</c:v>
                </c:pt>
                <c:pt idx="9246">
                  <c:v>42919.898611111108</c:v>
                </c:pt>
                <c:pt idx="9247">
                  <c:v>42919.899305555555</c:v>
                </c:pt>
                <c:pt idx="9248">
                  <c:v>42919.9</c:v>
                </c:pt>
                <c:pt idx="9249">
                  <c:v>42919.900694444441</c:v>
                </c:pt>
                <c:pt idx="9250">
                  <c:v>42919.901388888888</c:v>
                </c:pt>
                <c:pt idx="9251">
                  <c:v>42919.902083333334</c:v>
                </c:pt>
                <c:pt idx="9252">
                  <c:v>42919.902777777781</c:v>
                </c:pt>
                <c:pt idx="9253">
                  <c:v>42919.90347222222</c:v>
                </c:pt>
                <c:pt idx="9254">
                  <c:v>42919.904166666667</c:v>
                </c:pt>
                <c:pt idx="9255">
                  <c:v>42919.904861111114</c:v>
                </c:pt>
                <c:pt idx="9256">
                  <c:v>42919.905555555553</c:v>
                </c:pt>
                <c:pt idx="9257">
                  <c:v>42919.90625</c:v>
                </c:pt>
                <c:pt idx="9258">
                  <c:v>42919.906944444447</c:v>
                </c:pt>
                <c:pt idx="9259">
                  <c:v>42919.907638888886</c:v>
                </c:pt>
                <c:pt idx="9260">
                  <c:v>42919.908333333333</c:v>
                </c:pt>
                <c:pt idx="9261">
                  <c:v>42919.90902777778</c:v>
                </c:pt>
                <c:pt idx="9262">
                  <c:v>42919.909722222219</c:v>
                </c:pt>
                <c:pt idx="9263">
                  <c:v>42919.910416666666</c:v>
                </c:pt>
                <c:pt idx="9264">
                  <c:v>42919.911111111112</c:v>
                </c:pt>
                <c:pt idx="9265">
                  <c:v>42919.911805555559</c:v>
                </c:pt>
                <c:pt idx="9266">
                  <c:v>42919.912499999999</c:v>
                </c:pt>
                <c:pt idx="9267">
                  <c:v>42919.913194444445</c:v>
                </c:pt>
                <c:pt idx="9268">
                  <c:v>42919.913888888892</c:v>
                </c:pt>
                <c:pt idx="9269">
                  <c:v>42919.914583333331</c:v>
                </c:pt>
                <c:pt idx="9270">
                  <c:v>42919.915277777778</c:v>
                </c:pt>
                <c:pt idx="9271">
                  <c:v>42919.915972222225</c:v>
                </c:pt>
                <c:pt idx="9272">
                  <c:v>42919.916666666664</c:v>
                </c:pt>
                <c:pt idx="9273">
                  <c:v>42919.917361111111</c:v>
                </c:pt>
                <c:pt idx="9274">
                  <c:v>42919.918055555558</c:v>
                </c:pt>
                <c:pt idx="9275">
                  <c:v>42919.918749999997</c:v>
                </c:pt>
                <c:pt idx="9276">
                  <c:v>42919.919444444444</c:v>
                </c:pt>
                <c:pt idx="9277">
                  <c:v>42919.920138888891</c:v>
                </c:pt>
                <c:pt idx="9278">
                  <c:v>42919.92083333333</c:v>
                </c:pt>
                <c:pt idx="9279">
                  <c:v>42919.921527777777</c:v>
                </c:pt>
                <c:pt idx="9280">
                  <c:v>42919.922222222223</c:v>
                </c:pt>
                <c:pt idx="9281">
                  <c:v>42919.92291666667</c:v>
                </c:pt>
                <c:pt idx="9282">
                  <c:v>42919.923611111109</c:v>
                </c:pt>
                <c:pt idx="9283">
                  <c:v>42919.924305555556</c:v>
                </c:pt>
                <c:pt idx="9284">
                  <c:v>42919.925000000003</c:v>
                </c:pt>
                <c:pt idx="9285">
                  <c:v>42919.925694444442</c:v>
                </c:pt>
                <c:pt idx="9286">
                  <c:v>42919.926388888889</c:v>
                </c:pt>
                <c:pt idx="9287">
                  <c:v>42919.927083333336</c:v>
                </c:pt>
                <c:pt idx="9288">
                  <c:v>42919.927777777775</c:v>
                </c:pt>
                <c:pt idx="9289">
                  <c:v>42919.928472222222</c:v>
                </c:pt>
                <c:pt idx="9290">
                  <c:v>42919.929166666669</c:v>
                </c:pt>
                <c:pt idx="9291">
                  <c:v>42919.929861111108</c:v>
                </c:pt>
                <c:pt idx="9292">
                  <c:v>42919.930555555555</c:v>
                </c:pt>
                <c:pt idx="9293">
                  <c:v>42919.931250000001</c:v>
                </c:pt>
                <c:pt idx="9294">
                  <c:v>42919.931944444441</c:v>
                </c:pt>
                <c:pt idx="9295">
                  <c:v>42919.932638888888</c:v>
                </c:pt>
                <c:pt idx="9296">
                  <c:v>42919.933333333334</c:v>
                </c:pt>
                <c:pt idx="9297">
                  <c:v>42919.934027777781</c:v>
                </c:pt>
                <c:pt idx="9298">
                  <c:v>42919.93472222222</c:v>
                </c:pt>
                <c:pt idx="9299">
                  <c:v>42919.935416666667</c:v>
                </c:pt>
                <c:pt idx="9300">
                  <c:v>42919.936111111114</c:v>
                </c:pt>
                <c:pt idx="9301">
                  <c:v>42919.936805555553</c:v>
                </c:pt>
                <c:pt idx="9302">
                  <c:v>42919.9375</c:v>
                </c:pt>
                <c:pt idx="9303">
                  <c:v>42919.938194444447</c:v>
                </c:pt>
                <c:pt idx="9304">
                  <c:v>42919.938888888886</c:v>
                </c:pt>
                <c:pt idx="9305">
                  <c:v>42919.939583333333</c:v>
                </c:pt>
                <c:pt idx="9306">
                  <c:v>42919.94027777778</c:v>
                </c:pt>
                <c:pt idx="9307">
                  <c:v>42919.940972222219</c:v>
                </c:pt>
                <c:pt idx="9308">
                  <c:v>42919.941666666666</c:v>
                </c:pt>
                <c:pt idx="9309">
                  <c:v>42919.942361111112</c:v>
                </c:pt>
                <c:pt idx="9310">
                  <c:v>42919.943055555559</c:v>
                </c:pt>
                <c:pt idx="9311">
                  <c:v>42919.943749999999</c:v>
                </c:pt>
                <c:pt idx="9312">
                  <c:v>42919.944444444445</c:v>
                </c:pt>
                <c:pt idx="9313">
                  <c:v>42919.945138888892</c:v>
                </c:pt>
                <c:pt idx="9314">
                  <c:v>42919.945833333331</c:v>
                </c:pt>
                <c:pt idx="9315">
                  <c:v>42919.946527777778</c:v>
                </c:pt>
                <c:pt idx="9316">
                  <c:v>42919.947222222225</c:v>
                </c:pt>
                <c:pt idx="9317">
                  <c:v>42919.947916666664</c:v>
                </c:pt>
                <c:pt idx="9318">
                  <c:v>42919.948611111111</c:v>
                </c:pt>
                <c:pt idx="9319">
                  <c:v>42919.949305555558</c:v>
                </c:pt>
                <c:pt idx="9320">
                  <c:v>42919.95</c:v>
                </c:pt>
                <c:pt idx="9321">
                  <c:v>42919.950694444444</c:v>
                </c:pt>
                <c:pt idx="9322">
                  <c:v>42919.951388888891</c:v>
                </c:pt>
                <c:pt idx="9323">
                  <c:v>42919.95208333333</c:v>
                </c:pt>
                <c:pt idx="9324">
                  <c:v>42919.952777777777</c:v>
                </c:pt>
                <c:pt idx="9325">
                  <c:v>42919.953472222223</c:v>
                </c:pt>
                <c:pt idx="9326">
                  <c:v>42919.95416666667</c:v>
                </c:pt>
                <c:pt idx="9327">
                  <c:v>42919.954861111109</c:v>
                </c:pt>
                <c:pt idx="9328">
                  <c:v>42919.955555555556</c:v>
                </c:pt>
                <c:pt idx="9329">
                  <c:v>42919.956250000003</c:v>
                </c:pt>
                <c:pt idx="9330">
                  <c:v>42919.956944444442</c:v>
                </c:pt>
                <c:pt idx="9331">
                  <c:v>42919.957638888889</c:v>
                </c:pt>
                <c:pt idx="9332">
                  <c:v>42919.958333333336</c:v>
                </c:pt>
                <c:pt idx="9333">
                  <c:v>42919.959027777775</c:v>
                </c:pt>
                <c:pt idx="9334">
                  <c:v>42919.959722222222</c:v>
                </c:pt>
                <c:pt idx="9335">
                  <c:v>42919.960416666669</c:v>
                </c:pt>
                <c:pt idx="9336">
                  <c:v>42919.961111111108</c:v>
                </c:pt>
                <c:pt idx="9337">
                  <c:v>42919.961805555555</c:v>
                </c:pt>
                <c:pt idx="9338">
                  <c:v>42919.962500000001</c:v>
                </c:pt>
                <c:pt idx="9339">
                  <c:v>42919.963194444441</c:v>
                </c:pt>
                <c:pt idx="9340">
                  <c:v>42919.963888888888</c:v>
                </c:pt>
                <c:pt idx="9341">
                  <c:v>42919.964583333334</c:v>
                </c:pt>
                <c:pt idx="9342">
                  <c:v>42919.965277777781</c:v>
                </c:pt>
                <c:pt idx="9343">
                  <c:v>42919.96597222222</c:v>
                </c:pt>
                <c:pt idx="9344">
                  <c:v>42919.966666666667</c:v>
                </c:pt>
                <c:pt idx="9345">
                  <c:v>42919.967361111114</c:v>
                </c:pt>
                <c:pt idx="9346">
                  <c:v>42919.968055555553</c:v>
                </c:pt>
                <c:pt idx="9347">
                  <c:v>42919.96875</c:v>
                </c:pt>
                <c:pt idx="9348">
                  <c:v>42919.969444444447</c:v>
                </c:pt>
                <c:pt idx="9349">
                  <c:v>42919.970138888886</c:v>
                </c:pt>
                <c:pt idx="9350">
                  <c:v>42919.970833333333</c:v>
                </c:pt>
                <c:pt idx="9351">
                  <c:v>42919.97152777778</c:v>
                </c:pt>
                <c:pt idx="9352">
                  <c:v>42919.972222222219</c:v>
                </c:pt>
                <c:pt idx="9353">
                  <c:v>42919.972916666666</c:v>
                </c:pt>
                <c:pt idx="9354">
                  <c:v>42919.973611111112</c:v>
                </c:pt>
                <c:pt idx="9355">
                  <c:v>42919.974305555559</c:v>
                </c:pt>
                <c:pt idx="9356">
                  <c:v>42919.974999999999</c:v>
                </c:pt>
                <c:pt idx="9357">
                  <c:v>42919.975694444445</c:v>
                </c:pt>
                <c:pt idx="9358">
                  <c:v>42919.976388888892</c:v>
                </c:pt>
                <c:pt idx="9359">
                  <c:v>42919.977083333331</c:v>
                </c:pt>
                <c:pt idx="9360">
                  <c:v>42919.977777777778</c:v>
                </c:pt>
                <c:pt idx="9361">
                  <c:v>42919.978472222225</c:v>
                </c:pt>
                <c:pt idx="9362">
                  <c:v>42919.979166666664</c:v>
                </c:pt>
                <c:pt idx="9363">
                  <c:v>42919.979861111111</c:v>
                </c:pt>
                <c:pt idx="9364">
                  <c:v>42919.980555555558</c:v>
                </c:pt>
                <c:pt idx="9365">
                  <c:v>42919.981249999997</c:v>
                </c:pt>
                <c:pt idx="9366">
                  <c:v>42919.981944444444</c:v>
                </c:pt>
                <c:pt idx="9367">
                  <c:v>42919.982638888891</c:v>
                </c:pt>
                <c:pt idx="9368">
                  <c:v>42919.98333333333</c:v>
                </c:pt>
                <c:pt idx="9369">
                  <c:v>42919.984027777777</c:v>
                </c:pt>
                <c:pt idx="9370">
                  <c:v>42919.984722222223</c:v>
                </c:pt>
                <c:pt idx="9371">
                  <c:v>42919.98541666667</c:v>
                </c:pt>
                <c:pt idx="9372">
                  <c:v>42919.986111111109</c:v>
                </c:pt>
                <c:pt idx="9373">
                  <c:v>42919.986805555556</c:v>
                </c:pt>
                <c:pt idx="9374">
                  <c:v>42919.987500000003</c:v>
                </c:pt>
                <c:pt idx="9375">
                  <c:v>42919.988194444442</c:v>
                </c:pt>
                <c:pt idx="9376">
                  <c:v>42919.988888888889</c:v>
                </c:pt>
                <c:pt idx="9377">
                  <c:v>42919.989583333336</c:v>
                </c:pt>
                <c:pt idx="9378">
                  <c:v>42919.990277777775</c:v>
                </c:pt>
                <c:pt idx="9379">
                  <c:v>42919.990972222222</c:v>
                </c:pt>
                <c:pt idx="9380">
                  <c:v>42919.991666666669</c:v>
                </c:pt>
                <c:pt idx="9381">
                  <c:v>42919.992361111108</c:v>
                </c:pt>
                <c:pt idx="9382">
                  <c:v>42919.993055555555</c:v>
                </c:pt>
                <c:pt idx="9383">
                  <c:v>42919.993750000001</c:v>
                </c:pt>
                <c:pt idx="9384">
                  <c:v>42919.994444444441</c:v>
                </c:pt>
                <c:pt idx="9385">
                  <c:v>42919.995138888888</c:v>
                </c:pt>
                <c:pt idx="9386">
                  <c:v>42919.995833333334</c:v>
                </c:pt>
                <c:pt idx="9387">
                  <c:v>42919.996527777781</c:v>
                </c:pt>
                <c:pt idx="9388">
                  <c:v>42919.99722222222</c:v>
                </c:pt>
                <c:pt idx="9389">
                  <c:v>42919.997916666667</c:v>
                </c:pt>
                <c:pt idx="9390">
                  <c:v>42919.998611111114</c:v>
                </c:pt>
                <c:pt idx="9391">
                  <c:v>42919.999305555553</c:v>
                </c:pt>
                <c:pt idx="9392">
                  <c:v>42920</c:v>
                </c:pt>
                <c:pt idx="9393">
                  <c:v>42920.000694444447</c:v>
                </c:pt>
                <c:pt idx="9394">
                  <c:v>42920.001388888886</c:v>
                </c:pt>
                <c:pt idx="9395">
                  <c:v>42920.002083333333</c:v>
                </c:pt>
                <c:pt idx="9396">
                  <c:v>42920.00277777778</c:v>
                </c:pt>
                <c:pt idx="9397">
                  <c:v>42920.003472222219</c:v>
                </c:pt>
                <c:pt idx="9398">
                  <c:v>42920.004166666666</c:v>
                </c:pt>
                <c:pt idx="9399">
                  <c:v>42920.004861111112</c:v>
                </c:pt>
                <c:pt idx="9400">
                  <c:v>42920.005555555559</c:v>
                </c:pt>
                <c:pt idx="9401">
                  <c:v>42920.006249999999</c:v>
                </c:pt>
                <c:pt idx="9402">
                  <c:v>42920.006944444445</c:v>
                </c:pt>
                <c:pt idx="9403">
                  <c:v>42920.007638888892</c:v>
                </c:pt>
                <c:pt idx="9404">
                  <c:v>42920.008333333331</c:v>
                </c:pt>
                <c:pt idx="9405">
                  <c:v>42920.009027777778</c:v>
                </c:pt>
                <c:pt idx="9406">
                  <c:v>42920.009722222225</c:v>
                </c:pt>
                <c:pt idx="9407">
                  <c:v>42920.010416666664</c:v>
                </c:pt>
                <c:pt idx="9408">
                  <c:v>42920.011111111111</c:v>
                </c:pt>
                <c:pt idx="9409">
                  <c:v>42920.011805555558</c:v>
                </c:pt>
                <c:pt idx="9410">
                  <c:v>42920.012499999997</c:v>
                </c:pt>
                <c:pt idx="9411">
                  <c:v>42920.013194444444</c:v>
                </c:pt>
                <c:pt idx="9412">
                  <c:v>42920.013888888891</c:v>
                </c:pt>
                <c:pt idx="9413">
                  <c:v>42920.01458333333</c:v>
                </c:pt>
                <c:pt idx="9414">
                  <c:v>42920.015277777777</c:v>
                </c:pt>
                <c:pt idx="9415">
                  <c:v>42920.015972222223</c:v>
                </c:pt>
                <c:pt idx="9416">
                  <c:v>42920.01666666667</c:v>
                </c:pt>
                <c:pt idx="9417">
                  <c:v>42920.017361111109</c:v>
                </c:pt>
                <c:pt idx="9418">
                  <c:v>42920.018055555556</c:v>
                </c:pt>
                <c:pt idx="9419">
                  <c:v>42920.018750000003</c:v>
                </c:pt>
                <c:pt idx="9420">
                  <c:v>42920.019444444442</c:v>
                </c:pt>
                <c:pt idx="9421">
                  <c:v>42920.020138888889</c:v>
                </c:pt>
                <c:pt idx="9422">
                  <c:v>42920.020833333336</c:v>
                </c:pt>
                <c:pt idx="9423">
                  <c:v>42920.021527777775</c:v>
                </c:pt>
                <c:pt idx="9424">
                  <c:v>42920.022222222222</c:v>
                </c:pt>
                <c:pt idx="9425">
                  <c:v>42920.022916666669</c:v>
                </c:pt>
                <c:pt idx="9426">
                  <c:v>42920.023611111108</c:v>
                </c:pt>
                <c:pt idx="9427">
                  <c:v>42920.024305555555</c:v>
                </c:pt>
                <c:pt idx="9428">
                  <c:v>42920.025000000001</c:v>
                </c:pt>
                <c:pt idx="9429">
                  <c:v>42920.025694444441</c:v>
                </c:pt>
                <c:pt idx="9430">
                  <c:v>42920.026388888888</c:v>
                </c:pt>
                <c:pt idx="9431">
                  <c:v>42920.027083333334</c:v>
                </c:pt>
                <c:pt idx="9432">
                  <c:v>42920.027777777781</c:v>
                </c:pt>
                <c:pt idx="9433">
                  <c:v>42920.02847222222</c:v>
                </c:pt>
                <c:pt idx="9434">
                  <c:v>42920.029166666667</c:v>
                </c:pt>
                <c:pt idx="9435">
                  <c:v>42920.029861111114</c:v>
                </c:pt>
                <c:pt idx="9436">
                  <c:v>42920.030555555553</c:v>
                </c:pt>
                <c:pt idx="9437">
                  <c:v>42920.03125</c:v>
                </c:pt>
                <c:pt idx="9438">
                  <c:v>42920.031944444447</c:v>
                </c:pt>
                <c:pt idx="9439">
                  <c:v>42920.032638888886</c:v>
                </c:pt>
                <c:pt idx="9440">
                  <c:v>42920.033333333333</c:v>
                </c:pt>
                <c:pt idx="9441">
                  <c:v>42920.03402777778</c:v>
                </c:pt>
                <c:pt idx="9442">
                  <c:v>42920.034722222219</c:v>
                </c:pt>
                <c:pt idx="9443">
                  <c:v>42920.035416666666</c:v>
                </c:pt>
                <c:pt idx="9444">
                  <c:v>42920.036111111112</c:v>
                </c:pt>
                <c:pt idx="9445">
                  <c:v>42920.036805555559</c:v>
                </c:pt>
                <c:pt idx="9446">
                  <c:v>42920.037499999999</c:v>
                </c:pt>
                <c:pt idx="9447">
                  <c:v>42920.038194444445</c:v>
                </c:pt>
                <c:pt idx="9448">
                  <c:v>42920.038888888892</c:v>
                </c:pt>
                <c:pt idx="9449">
                  <c:v>42920.039583333331</c:v>
                </c:pt>
                <c:pt idx="9450">
                  <c:v>42920.040277777778</c:v>
                </c:pt>
                <c:pt idx="9451">
                  <c:v>42920.040972222225</c:v>
                </c:pt>
                <c:pt idx="9452">
                  <c:v>42920.041666666664</c:v>
                </c:pt>
                <c:pt idx="9453">
                  <c:v>42920.042361111111</c:v>
                </c:pt>
                <c:pt idx="9454">
                  <c:v>42920.043055555558</c:v>
                </c:pt>
                <c:pt idx="9455">
                  <c:v>42920.043749999997</c:v>
                </c:pt>
                <c:pt idx="9456">
                  <c:v>42920.044444444444</c:v>
                </c:pt>
                <c:pt idx="9457">
                  <c:v>42920.045138888891</c:v>
                </c:pt>
                <c:pt idx="9458">
                  <c:v>42920.04583333333</c:v>
                </c:pt>
                <c:pt idx="9459">
                  <c:v>42920.046527777777</c:v>
                </c:pt>
                <c:pt idx="9460">
                  <c:v>42920.047222222223</c:v>
                </c:pt>
                <c:pt idx="9461">
                  <c:v>42920.04791666667</c:v>
                </c:pt>
                <c:pt idx="9462">
                  <c:v>42920.048611111109</c:v>
                </c:pt>
                <c:pt idx="9463">
                  <c:v>42920.049305555556</c:v>
                </c:pt>
                <c:pt idx="9464">
                  <c:v>42920.05</c:v>
                </c:pt>
                <c:pt idx="9465">
                  <c:v>42920.050694444442</c:v>
                </c:pt>
                <c:pt idx="9466">
                  <c:v>42920.051388888889</c:v>
                </c:pt>
                <c:pt idx="9467">
                  <c:v>42920.052083333336</c:v>
                </c:pt>
                <c:pt idx="9468">
                  <c:v>42920.052777777775</c:v>
                </c:pt>
                <c:pt idx="9469">
                  <c:v>42920.053472222222</c:v>
                </c:pt>
                <c:pt idx="9470">
                  <c:v>42920.054166666669</c:v>
                </c:pt>
                <c:pt idx="9471">
                  <c:v>42920.054861111108</c:v>
                </c:pt>
                <c:pt idx="9472">
                  <c:v>42920.055555555555</c:v>
                </c:pt>
                <c:pt idx="9473">
                  <c:v>42920.056250000001</c:v>
                </c:pt>
                <c:pt idx="9474">
                  <c:v>42920.056944444441</c:v>
                </c:pt>
                <c:pt idx="9475">
                  <c:v>42920.057638888888</c:v>
                </c:pt>
                <c:pt idx="9476">
                  <c:v>42920.058333333334</c:v>
                </c:pt>
                <c:pt idx="9477">
                  <c:v>42920.059027777781</c:v>
                </c:pt>
                <c:pt idx="9478">
                  <c:v>42920.05972222222</c:v>
                </c:pt>
                <c:pt idx="9479">
                  <c:v>42920.060416666667</c:v>
                </c:pt>
                <c:pt idx="9480">
                  <c:v>42920.061111111114</c:v>
                </c:pt>
                <c:pt idx="9481">
                  <c:v>42920.061805555553</c:v>
                </c:pt>
                <c:pt idx="9482">
                  <c:v>42920.0625</c:v>
                </c:pt>
                <c:pt idx="9483">
                  <c:v>42920.063194444447</c:v>
                </c:pt>
                <c:pt idx="9484">
                  <c:v>42920.063888888886</c:v>
                </c:pt>
                <c:pt idx="9485">
                  <c:v>42920.064583333333</c:v>
                </c:pt>
                <c:pt idx="9486">
                  <c:v>42920.06527777778</c:v>
                </c:pt>
                <c:pt idx="9487">
                  <c:v>42920.065972222219</c:v>
                </c:pt>
                <c:pt idx="9488">
                  <c:v>42920.066666666666</c:v>
                </c:pt>
                <c:pt idx="9489">
                  <c:v>42920.067361111112</c:v>
                </c:pt>
                <c:pt idx="9490">
                  <c:v>42920.068055555559</c:v>
                </c:pt>
                <c:pt idx="9491">
                  <c:v>42920.068749999999</c:v>
                </c:pt>
                <c:pt idx="9492">
                  <c:v>42920.069444444445</c:v>
                </c:pt>
                <c:pt idx="9493">
                  <c:v>42920.070138888892</c:v>
                </c:pt>
                <c:pt idx="9494">
                  <c:v>42920.070833333331</c:v>
                </c:pt>
                <c:pt idx="9495">
                  <c:v>42920.071527777778</c:v>
                </c:pt>
                <c:pt idx="9496">
                  <c:v>42920.072222222225</c:v>
                </c:pt>
                <c:pt idx="9497">
                  <c:v>42920.072916666664</c:v>
                </c:pt>
                <c:pt idx="9498">
                  <c:v>42920.073611111111</c:v>
                </c:pt>
                <c:pt idx="9499">
                  <c:v>42920.074305555558</c:v>
                </c:pt>
                <c:pt idx="9500">
                  <c:v>42920.074999999997</c:v>
                </c:pt>
                <c:pt idx="9501">
                  <c:v>42920.075694444444</c:v>
                </c:pt>
                <c:pt idx="9502">
                  <c:v>42920.076388888891</c:v>
                </c:pt>
                <c:pt idx="9503">
                  <c:v>42920.07708333333</c:v>
                </c:pt>
                <c:pt idx="9504">
                  <c:v>42920.077777777777</c:v>
                </c:pt>
                <c:pt idx="9505">
                  <c:v>42920.078472222223</c:v>
                </c:pt>
                <c:pt idx="9506">
                  <c:v>42920.07916666667</c:v>
                </c:pt>
                <c:pt idx="9507">
                  <c:v>42920.079861111109</c:v>
                </c:pt>
                <c:pt idx="9508">
                  <c:v>42920.080555555556</c:v>
                </c:pt>
                <c:pt idx="9509">
                  <c:v>42920.081250000003</c:v>
                </c:pt>
                <c:pt idx="9510">
                  <c:v>42920.081944444442</c:v>
                </c:pt>
                <c:pt idx="9511">
                  <c:v>42920.082638888889</c:v>
                </c:pt>
                <c:pt idx="9512">
                  <c:v>42920.083333333336</c:v>
                </c:pt>
                <c:pt idx="9513">
                  <c:v>42920.084027777775</c:v>
                </c:pt>
                <c:pt idx="9514">
                  <c:v>42920.084722222222</c:v>
                </c:pt>
                <c:pt idx="9515">
                  <c:v>42920.085416666669</c:v>
                </c:pt>
                <c:pt idx="9516">
                  <c:v>42920.086111111108</c:v>
                </c:pt>
                <c:pt idx="9517">
                  <c:v>42920.086805555555</c:v>
                </c:pt>
                <c:pt idx="9518">
                  <c:v>42920.087500000001</c:v>
                </c:pt>
                <c:pt idx="9519">
                  <c:v>42920.088194444441</c:v>
                </c:pt>
                <c:pt idx="9520">
                  <c:v>42920.088888888888</c:v>
                </c:pt>
                <c:pt idx="9521">
                  <c:v>42920.089583333334</c:v>
                </c:pt>
                <c:pt idx="9522">
                  <c:v>42920.090277777781</c:v>
                </c:pt>
                <c:pt idx="9523">
                  <c:v>42920.09097222222</c:v>
                </c:pt>
                <c:pt idx="9524">
                  <c:v>42920.091666666667</c:v>
                </c:pt>
                <c:pt idx="9525">
                  <c:v>42920.092361111114</c:v>
                </c:pt>
                <c:pt idx="9526">
                  <c:v>42920.093055555553</c:v>
                </c:pt>
                <c:pt idx="9527">
                  <c:v>42920.09375</c:v>
                </c:pt>
                <c:pt idx="9528">
                  <c:v>42920.094444444447</c:v>
                </c:pt>
                <c:pt idx="9529">
                  <c:v>42920.095138888886</c:v>
                </c:pt>
                <c:pt idx="9530">
                  <c:v>42920.095833333333</c:v>
                </c:pt>
                <c:pt idx="9531">
                  <c:v>42920.09652777778</c:v>
                </c:pt>
                <c:pt idx="9532">
                  <c:v>42920.097222222219</c:v>
                </c:pt>
                <c:pt idx="9533">
                  <c:v>42920.097916666666</c:v>
                </c:pt>
                <c:pt idx="9534">
                  <c:v>42920.098611111112</c:v>
                </c:pt>
                <c:pt idx="9535">
                  <c:v>42920.099305555559</c:v>
                </c:pt>
                <c:pt idx="9536">
                  <c:v>42920.1</c:v>
                </c:pt>
                <c:pt idx="9537">
                  <c:v>42920.100694444445</c:v>
                </c:pt>
                <c:pt idx="9538">
                  <c:v>42920.101388888892</c:v>
                </c:pt>
                <c:pt idx="9539">
                  <c:v>42920.102083333331</c:v>
                </c:pt>
                <c:pt idx="9540">
                  <c:v>42920.102777777778</c:v>
                </c:pt>
                <c:pt idx="9541">
                  <c:v>42920.103472222225</c:v>
                </c:pt>
                <c:pt idx="9542">
                  <c:v>42920.104166666664</c:v>
                </c:pt>
                <c:pt idx="9543">
                  <c:v>42920.104861111111</c:v>
                </c:pt>
                <c:pt idx="9544">
                  <c:v>42920.105555555558</c:v>
                </c:pt>
                <c:pt idx="9545">
                  <c:v>42920.106249999997</c:v>
                </c:pt>
                <c:pt idx="9546">
                  <c:v>42920.106944444444</c:v>
                </c:pt>
                <c:pt idx="9547">
                  <c:v>42920.107638888891</c:v>
                </c:pt>
                <c:pt idx="9548">
                  <c:v>42920.10833333333</c:v>
                </c:pt>
                <c:pt idx="9549">
                  <c:v>42920.109027777777</c:v>
                </c:pt>
                <c:pt idx="9550">
                  <c:v>42920.109722222223</c:v>
                </c:pt>
                <c:pt idx="9551">
                  <c:v>42920.11041666667</c:v>
                </c:pt>
                <c:pt idx="9552">
                  <c:v>42920.111111111109</c:v>
                </c:pt>
                <c:pt idx="9553">
                  <c:v>42920.111805555556</c:v>
                </c:pt>
                <c:pt idx="9554">
                  <c:v>42920.112500000003</c:v>
                </c:pt>
                <c:pt idx="9555">
                  <c:v>42920.113194444442</c:v>
                </c:pt>
                <c:pt idx="9556">
                  <c:v>42920.113888888889</c:v>
                </c:pt>
                <c:pt idx="9557">
                  <c:v>42920.114583333336</c:v>
                </c:pt>
                <c:pt idx="9558">
                  <c:v>42920.115277777775</c:v>
                </c:pt>
                <c:pt idx="9559">
                  <c:v>42920.115972222222</c:v>
                </c:pt>
                <c:pt idx="9560">
                  <c:v>42920.116666666669</c:v>
                </c:pt>
                <c:pt idx="9561">
                  <c:v>42920.117361111108</c:v>
                </c:pt>
                <c:pt idx="9562">
                  <c:v>42920.118055555555</c:v>
                </c:pt>
                <c:pt idx="9563">
                  <c:v>42920.118750000001</c:v>
                </c:pt>
                <c:pt idx="9564">
                  <c:v>42920.119444444441</c:v>
                </c:pt>
                <c:pt idx="9565">
                  <c:v>42920.120138888888</c:v>
                </c:pt>
                <c:pt idx="9566">
                  <c:v>42920.120833333334</c:v>
                </c:pt>
                <c:pt idx="9567">
                  <c:v>42920.121527777781</c:v>
                </c:pt>
                <c:pt idx="9568">
                  <c:v>42920.12222222222</c:v>
                </c:pt>
                <c:pt idx="9569">
                  <c:v>42920.122916666667</c:v>
                </c:pt>
                <c:pt idx="9570">
                  <c:v>42920.123611111114</c:v>
                </c:pt>
                <c:pt idx="9571">
                  <c:v>42920.124305555553</c:v>
                </c:pt>
                <c:pt idx="9572">
                  <c:v>42920.125</c:v>
                </c:pt>
                <c:pt idx="9573">
                  <c:v>42920.125694444447</c:v>
                </c:pt>
                <c:pt idx="9574">
                  <c:v>42920.126388888886</c:v>
                </c:pt>
                <c:pt idx="9575">
                  <c:v>42920.127083333333</c:v>
                </c:pt>
                <c:pt idx="9576">
                  <c:v>42920.12777777778</c:v>
                </c:pt>
                <c:pt idx="9577">
                  <c:v>42920.128472222219</c:v>
                </c:pt>
                <c:pt idx="9578">
                  <c:v>42920.129166666666</c:v>
                </c:pt>
                <c:pt idx="9579">
                  <c:v>42920.129861111112</c:v>
                </c:pt>
                <c:pt idx="9580">
                  <c:v>42920.130555555559</c:v>
                </c:pt>
                <c:pt idx="9581">
                  <c:v>42920.131249999999</c:v>
                </c:pt>
                <c:pt idx="9582">
                  <c:v>42920.131944444445</c:v>
                </c:pt>
                <c:pt idx="9583">
                  <c:v>42920.132638888892</c:v>
                </c:pt>
                <c:pt idx="9584">
                  <c:v>42920.133333333331</c:v>
                </c:pt>
                <c:pt idx="9585">
                  <c:v>42920.134027777778</c:v>
                </c:pt>
                <c:pt idx="9586">
                  <c:v>42920.134722222225</c:v>
                </c:pt>
                <c:pt idx="9587">
                  <c:v>42920.135416666664</c:v>
                </c:pt>
                <c:pt idx="9588">
                  <c:v>42920.136111111111</c:v>
                </c:pt>
                <c:pt idx="9589">
                  <c:v>42920.136805555558</c:v>
                </c:pt>
                <c:pt idx="9590">
                  <c:v>42920.137499999997</c:v>
                </c:pt>
                <c:pt idx="9591">
                  <c:v>42920.138194444444</c:v>
                </c:pt>
                <c:pt idx="9592">
                  <c:v>42920.138888888891</c:v>
                </c:pt>
                <c:pt idx="9593">
                  <c:v>42920.13958333333</c:v>
                </c:pt>
                <c:pt idx="9594">
                  <c:v>42920.140277777777</c:v>
                </c:pt>
                <c:pt idx="9595">
                  <c:v>42920.140972222223</c:v>
                </c:pt>
                <c:pt idx="9596">
                  <c:v>42920.14166666667</c:v>
                </c:pt>
                <c:pt idx="9597">
                  <c:v>42920.142361111109</c:v>
                </c:pt>
                <c:pt idx="9598">
                  <c:v>42920.143055555556</c:v>
                </c:pt>
                <c:pt idx="9599">
                  <c:v>42920.143750000003</c:v>
                </c:pt>
                <c:pt idx="9600">
                  <c:v>42920.144444444442</c:v>
                </c:pt>
                <c:pt idx="9601">
                  <c:v>42920.145138888889</c:v>
                </c:pt>
                <c:pt idx="9602">
                  <c:v>42920.145833333336</c:v>
                </c:pt>
                <c:pt idx="9603">
                  <c:v>42920.146527777775</c:v>
                </c:pt>
                <c:pt idx="9604">
                  <c:v>42920.147222222222</c:v>
                </c:pt>
                <c:pt idx="9605">
                  <c:v>42920.147916666669</c:v>
                </c:pt>
                <c:pt idx="9606">
                  <c:v>42920.148611111108</c:v>
                </c:pt>
                <c:pt idx="9607">
                  <c:v>42920.149305555555</c:v>
                </c:pt>
                <c:pt idx="9608">
                  <c:v>42920.15</c:v>
                </c:pt>
                <c:pt idx="9609">
                  <c:v>42920.150694444441</c:v>
                </c:pt>
                <c:pt idx="9610">
                  <c:v>42920.151388888888</c:v>
                </c:pt>
                <c:pt idx="9611">
                  <c:v>42920.152083333334</c:v>
                </c:pt>
                <c:pt idx="9612">
                  <c:v>42920.152777777781</c:v>
                </c:pt>
                <c:pt idx="9613">
                  <c:v>42920.15347222222</c:v>
                </c:pt>
                <c:pt idx="9614">
                  <c:v>42920.154166666667</c:v>
                </c:pt>
                <c:pt idx="9615">
                  <c:v>42920.154861111114</c:v>
                </c:pt>
                <c:pt idx="9616">
                  <c:v>42920.155555555553</c:v>
                </c:pt>
                <c:pt idx="9617">
                  <c:v>42920.15625</c:v>
                </c:pt>
                <c:pt idx="9618">
                  <c:v>42920.156944444447</c:v>
                </c:pt>
                <c:pt idx="9619">
                  <c:v>42920.157638888886</c:v>
                </c:pt>
                <c:pt idx="9620">
                  <c:v>42920.158333333333</c:v>
                </c:pt>
                <c:pt idx="9621">
                  <c:v>42920.15902777778</c:v>
                </c:pt>
                <c:pt idx="9622">
                  <c:v>42920.159722222219</c:v>
                </c:pt>
                <c:pt idx="9623">
                  <c:v>42920.160416666666</c:v>
                </c:pt>
                <c:pt idx="9624">
                  <c:v>42920.161111111112</c:v>
                </c:pt>
                <c:pt idx="9625">
                  <c:v>42920.161805555559</c:v>
                </c:pt>
                <c:pt idx="9626">
                  <c:v>42920.162499999999</c:v>
                </c:pt>
                <c:pt idx="9627">
                  <c:v>42920.163194444445</c:v>
                </c:pt>
                <c:pt idx="9628">
                  <c:v>42920.163888888892</c:v>
                </c:pt>
                <c:pt idx="9629">
                  <c:v>42920.164583333331</c:v>
                </c:pt>
                <c:pt idx="9630">
                  <c:v>42920.165277777778</c:v>
                </c:pt>
                <c:pt idx="9631">
                  <c:v>42920.165972222225</c:v>
                </c:pt>
                <c:pt idx="9632">
                  <c:v>42920.166666666664</c:v>
                </c:pt>
                <c:pt idx="9633">
                  <c:v>42920.167361111111</c:v>
                </c:pt>
                <c:pt idx="9634">
                  <c:v>42920.168055555558</c:v>
                </c:pt>
                <c:pt idx="9635">
                  <c:v>42920.168749999997</c:v>
                </c:pt>
                <c:pt idx="9636">
                  <c:v>42920.169444444444</c:v>
                </c:pt>
                <c:pt idx="9637">
                  <c:v>42920.170138888891</c:v>
                </c:pt>
                <c:pt idx="9638">
                  <c:v>42920.17083333333</c:v>
                </c:pt>
                <c:pt idx="9639">
                  <c:v>42920.171527777777</c:v>
                </c:pt>
                <c:pt idx="9640">
                  <c:v>42920.172222222223</c:v>
                </c:pt>
                <c:pt idx="9641">
                  <c:v>42920.17291666667</c:v>
                </c:pt>
                <c:pt idx="9642">
                  <c:v>42920.173611111109</c:v>
                </c:pt>
                <c:pt idx="9643">
                  <c:v>42920.174305555556</c:v>
                </c:pt>
                <c:pt idx="9644">
                  <c:v>42920.175000000003</c:v>
                </c:pt>
                <c:pt idx="9645">
                  <c:v>42920.175694444442</c:v>
                </c:pt>
                <c:pt idx="9646">
                  <c:v>42920.176388888889</c:v>
                </c:pt>
                <c:pt idx="9647">
                  <c:v>42920.177083333336</c:v>
                </c:pt>
                <c:pt idx="9648">
                  <c:v>42920.177777777775</c:v>
                </c:pt>
                <c:pt idx="9649">
                  <c:v>42920.178472222222</c:v>
                </c:pt>
                <c:pt idx="9650">
                  <c:v>42920.179166666669</c:v>
                </c:pt>
                <c:pt idx="9651">
                  <c:v>42920.179861111108</c:v>
                </c:pt>
                <c:pt idx="9652">
                  <c:v>42920.180555555555</c:v>
                </c:pt>
                <c:pt idx="9653">
                  <c:v>42920.181250000001</c:v>
                </c:pt>
                <c:pt idx="9654">
                  <c:v>42920.181944444441</c:v>
                </c:pt>
                <c:pt idx="9655">
                  <c:v>42920.182638888888</c:v>
                </c:pt>
                <c:pt idx="9656">
                  <c:v>42920.183333333334</c:v>
                </c:pt>
                <c:pt idx="9657">
                  <c:v>42920.184027777781</c:v>
                </c:pt>
                <c:pt idx="9658">
                  <c:v>42920.18472222222</c:v>
                </c:pt>
                <c:pt idx="9659">
                  <c:v>42920.185416666667</c:v>
                </c:pt>
                <c:pt idx="9660">
                  <c:v>42920.186111111114</c:v>
                </c:pt>
                <c:pt idx="9661">
                  <c:v>42920.186805555553</c:v>
                </c:pt>
                <c:pt idx="9662">
                  <c:v>42920.1875</c:v>
                </c:pt>
                <c:pt idx="9663">
                  <c:v>42920.188194444447</c:v>
                </c:pt>
                <c:pt idx="9664">
                  <c:v>42920.188888888886</c:v>
                </c:pt>
                <c:pt idx="9665">
                  <c:v>42920.189583333333</c:v>
                </c:pt>
                <c:pt idx="9666">
                  <c:v>42920.19027777778</c:v>
                </c:pt>
                <c:pt idx="9667">
                  <c:v>42920.190972222219</c:v>
                </c:pt>
                <c:pt idx="9668">
                  <c:v>42920.191666666666</c:v>
                </c:pt>
                <c:pt idx="9669">
                  <c:v>42920.192361111112</c:v>
                </c:pt>
                <c:pt idx="9670">
                  <c:v>42920.193055555559</c:v>
                </c:pt>
                <c:pt idx="9671">
                  <c:v>42920.193749999999</c:v>
                </c:pt>
                <c:pt idx="9672">
                  <c:v>42920.194444444445</c:v>
                </c:pt>
                <c:pt idx="9673">
                  <c:v>42920.195138888892</c:v>
                </c:pt>
                <c:pt idx="9674">
                  <c:v>42920.195833333331</c:v>
                </c:pt>
                <c:pt idx="9675">
                  <c:v>42920.196527777778</c:v>
                </c:pt>
                <c:pt idx="9676">
                  <c:v>42920.197222222225</c:v>
                </c:pt>
                <c:pt idx="9677">
                  <c:v>42920.197916666664</c:v>
                </c:pt>
                <c:pt idx="9678">
                  <c:v>42920.198611111111</c:v>
                </c:pt>
                <c:pt idx="9679">
                  <c:v>42920.199305555558</c:v>
                </c:pt>
                <c:pt idx="9680">
                  <c:v>42920.2</c:v>
                </c:pt>
                <c:pt idx="9681">
                  <c:v>42920.200694444444</c:v>
                </c:pt>
                <c:pt idx="9682">
                  <c:v>42920.201388888891</c:v>
                </c:pt>
                <c:pt idx="9683">
                  <c:v>42920.20208333333</c:v>
                </c:pt>
                <c:pt idx="9684">
                  <c:v>42920.202777777777</c:v>
                </c:pt>
                <c:pt idx="9685">
                  <c:v>42920.203472222223</c:v>
                </c:pt>
                <c:pt idx="9686">
                  <c:v>42920.20416666667</c:v>
                </c:pt>
                <c:pt idx="9687">
                  <c:v>42920.204861111109</c:v>
                </c:pt>
                <c:pt idx="9688">
                  <c:v>42920.205555555556</c:v>
                </c:pt>
                <c:pt idx="9689">
                  <c:v>42920.206250000003</c:v>
                </c:pt>
                <c:pt idx="9690">
                  <c:v>42920.206944444442</c:v>
                </c:pt>
                <c:pt idx="9691">
                  <c:v>42920.207638888889</c:v>
                </c:pt>
                <c:pt idx="9692">
                  <c:v>42920.208333333336</c:v>
                </c:pt>
                <c:pt idx="9693">
                  <c:v>42920.209027777775</c:v>
                </c:pt>
                <c:pt idx="9694">
                  <c:v>42920.209722222222</c:v>
                </c:pt>
                <c:pt idx="9695">
                  <c:v>42920.210416666669</c:v>
                </c:pt>
                <c:pt idx="9696">
                  <c:v>42920.211111111108</c:v>
                </c:pt>
                <c:pt idx="9697">
                  <c:v>42920.211805555555</c:v>
                </c:pt>
                <c:pt idx="9698">
                  <c:v>42920.212500000001</c:v>
                </c:pt>
                <c:pt idx="9699">
                  <c:v>42920.213194444441</c:v>
                </c:pt>
                <c:pt idx="9700">
                  <c:v>42920.213888888888</c:v>
                </c:pt>
                <c:pt idx="9701">
                  <c:v>42920.214583333334</c:v>
                </c:pt>
                <c:pt idx="9702">
                  <c:v>42920.215277777781</c:v>
                </c:pt>
                <c:pt idx="9703">
                  <c:v>42920.21597222222</c:v>
                </c:pt>
                <c:pt idx="9704">
                  <c:v>42920.216666666667</c:v>
                </c:pt>
                <c:pt idx="9705">
                  <c:v>42920.217361111114</c:v>
                </c:pt>
                <c:pt idx="9706">
                  <c:v>42920.218055555553</c:v>
                </c:pt>
                <c:pt idx="9707">
                  <c:v>42920.21875</c:v>
                </c:pt>
                <c:pt idx="9708">
                  <c:v>42920.219444444447</c:v>
                </c:pt>
                <c:pt idx="9709">
                  <c:v>42920.220138888886</c:v>
                </c:pt>
                <c:pt idx="9710">
                  <c:v>42920.220833333333</c:v>
                </c:pt>
                <c:pt idx="9711">
                  <c:v>42920.22152777778</c:v>
                </c:pt>
                <c:pt idx="9712">
                  <c:v>42920.222222222219</c:v>
                </c:pt>
                <c:pt idx="9713">
                  <c:v>42920.222916666666</c:v>
                </c:pt>
                <c:pt idx="9714">
                  <c:v>42920.223611111112</c:v>
                </c:pt>
                <c:pt idx="9715">
                  <c:v>42920.224305555559</c:v>
                </c:pt>
                <c:pt idx="9716">
                  <c:v>42920.224999999999</c:v>
                </c:pt>
                <c:pt idx="9717">
                  <c:v>42920.225694444445</c:v>
                </c:pt>
                <c:pt idx="9718">
                  <c:v>42920.226388888892</c:v>
                </c:pt>
                <c:pt idx="9719">
                  <c:v>42920.227083333331</c:v>
                </c:pt>
                <c:pt idx="9720">
                  <c:v>42920.227777777778</c:v>
                </c:pt>
                <c:pt idx="9721">
                  <c:v>42920.228472222225</c:v>
                </c:pt>
                <c:pt idx="9722">
                  <c:v>42920.229166666664</c:v>
                </c:pt>
                <c:pt idx="9723">
                  <c:v>42920.229861111111</c:v>
                </c:pt>
                <c:pt idx="9724">
                  <c:v>42920.230555555558</c:v>
                </c:pt>
                <c:pt idx="9725">
                  <c:v>42920.231249999997</c:v>
                </c:pt>
                <c:pt idx="9726">
                  <c:v>42920.231944444444</c:v>
                </c:pt>
                <c:pt idx="9727">
                  <c:v>42920.232638888891</c:v>
                </c:pt>
                <c:pt idx="9728">
                  <c:v>42920.23333333333</c:v>
                </c:pt>
                <c:pt idx="9729">
                  <c:v>42920.234027777777</c:v>
                </c:pt>
                <c:pt idx="9730">
                  <c:v>42920.234722222223</c:v>
                </c:pt>
                <c:pt idx="9731">
                  <c:v>42920.23541666667</c:v>
                </c:pt>
                <c:pt idx="9732">
                  <c:v>42920.236111111109</c:v>
                </c:pt>
                <c:pt idx="9733">
                  <c:v>42920.236805555556</c:v>
                </c:pt>
                <c:pt idx="9734">
                  <c:v>42920.237500000003</c:v>
                </c:pt>
                <c:pt idx="9735">
                  <c:v>42920.238194444442</c:v>
                </c:pt>
                <c:pt idx="9736">
                  <c:v>42920.238888888889</c:v>
                </c:pt>
                <c:pt idx="9737">
                  <c:v>42920.239583333336</c:v>
                </c:pt>
                <c:pt idx="9738">
                  <c:v>42920.240277777775</c:v>
                </c:pt>
                <c:pt idx="9739">
                  <c:v>42920.240972222222</c:v>
                </c:pt>
                <c:pt idx="9740">
                  <c:v>42920.241666666669</c:v>
                </c:pt>
                <c:pt idx="9741">
                  <c:v>42920.242361111108</c:v>
                </c:pt>
                <c:pt idx="9742">
                  <c:v>42920.243055555555</c:v>
                </c:pt>
                <c:pt idx="9743">
                  <c:v>42920.243750000001</c:v>
                </c:pt>
                <c:pt idx="9744">
                  <c:v>42920.244444444441</c:v>
                </c:pt>
                <c:pt idx="9745">
                  <c:v>42920.245138888888</c:v>
                </c:pt>
                <c:pt idx="9746">
                  <c:v>42920.245833333334</c:v>
                </c:pt>
                <c:pt idx="9747">
                  <c:v>42920.246527777781</c:v>
                </c:pt>
                <c:pt idx="9748">
                  <c:v>42920.24722222222</c:v>
                </c:pt>
                <c:pt idx="9749">
                  <c:v>42920.247916666667</c:v>
                </c:pt>
                <c:pt idx="9750">
                  <c:v>42920.248611111114</c:v>
                </c:pt>
                <c:pt idx="9751">
                  <c:v>42920.249305555553</c:v>
                </c:pt>
                <c:pt idx="9752">
                  <c:v>42920.25</c:v>
                </c:pt>
                <c:pt idx="9753">
                  <c:v>42920.250694444447</c:v>
                </c:pt>
                <c:pt idx="9754">
                  <c:v>42920.251388888886</c:v>
                </c:pt>
                <c:pt idx="9755">
                  <c:v>42920.252083333333</c:v>
                </c:pt>
                <c:pt idx="9756">
                  <c:v>42920.25277777778</c:v>
                </c:pt>
                <c:pt idx="9757">
                  <c:v>42920.253472222219</c:v>
                </c:pt>
                <c:pt idx="9758">
                  <c:v>42920.254166666666</c:v>
                </c:pt>
                <c:pt idx="9759">
                  <c:v>42920.254861111112</c:v>
                </c:pt>
                <c:pt idx="9760">
                  <c:v>42920.255555555559</c:v>
                </c:pt>
                <c:pt idx="9761">
                  <c:v>42920.256249999999</c:v>
                </c:pt>
                <c:pt idx="9762">
                  <c:v>42920.256944444445</c:v>
                </c:pt>
                <c:pt idx="9763">
                  <c:v>42920.257638888892</c:v>
                </c:pt>
                <c:pt idx="9764">
                  <c:v>42920.258333333331</c:v>
                </c:pt>
                <c:pt idx="9765">
                  <c:v>42920.259027777778</c:v>
                </c:pt>
                <c:pt idx="9766">
                  <c:v>42920.259722222225</c:v>
                </c:pt>
                <c:pt idx="9767">
                  <c:v>42920.260416666664</c:v>
                </c:pt>
                <c:pt idx="9768">
                  <c:v>42920.261111111111</c:v>
                </c:pt>
                <c:pt idx="9769">
                  <c:v>42920.261805555558</c:v>
                </c:pt>
                <c:pt idx="9770">
                  <c:v>42920.262499999997</c:v>
                </c:pt>
                <c:pt idx="9771">
                  <c:v>42920.263194444444</c:v>
                </c:pt>
                <c:pt idx="9772">
                  <c:v>42920.263888888891</c:v>
                </c:pt>
                <c:pt idx="9773">
                  <c:v>42920.26458333333</c:v>
                </c:pt>
                <c:pt idx="9774">
                  <c:v>42920.265277777777</c:v>
                </c:pt>
                <c:pt idx="9775">
                  <c:v>42920.265972222223</c:v>
                </c:pt>
                <c:pt idx="9776">
                  <c:v>42920.26666666667</c:v>
                </c:pt>
                <c:pt idx="9777">
                  <c:v>42920.267361111109</c:v>
                </c:pt>
                <c:pt idx="9778">
                  <c:v>42920.268055555556</c:v>
                </c:pt>
                <c:pt idx="9779">
                  <c:v>42920.268750000003</c:v>
                </c:pt>
                <c:pt idx="9780">
                  <c:v>42920.269444444442</c:v>
                </c:pt>
                <c:pt idx="9781">
                  <c:v>42920.270138888889</c:v>
                </c:pt>
                <c:pt idx="9782">
                  <c:v>42920.270833333336</c:v>
                </c:pt>
                <c:pt idx="9783">
                  <c:v>42920.271527777775</c:v>
                </c:pt>
                <c:pt idx="9784">
                  <c:v>42920.272222222222</c:v>
                </c:pt>
                <c:pt idx="9785">
                  <c:v>42920.272916666669</c:v>
                </c:pt>
                <c:pt idx="9786">
                  <c:v>42920.273611111108</c:v>
                </c:pt>
                <c:pt idx="9787">
                  <c:v>42920.274305555555</c:v>
                </c:pt>
                <c:pt idx="9788">
                  <c:v>42920.275000000001</c:v>
                </c:pt>
                <c:pt idx="9789">
                  <c:v>42920.275694444441</c:v>
                </c:pt>
                <c:pt idx="9790">
                  <c:v>42920.276388888888</c:v>
                </c:pt>
                <c:pt idx="9791">
                  <c:v>42920.277083333334</c:v>
                </c:pt>
                <c:pt idx="9792">
                  <c:v>42920.277777777781</c:v>
                </c:pt>
                <c:pt idx="9793">
                  <c:v>42920.27847222222</c:v>
                </c:pt>
                <c:pt idx="9794">
                  <c:v>42920.279166666667</c:v>
                </c:pt>
                <c:pt idx="9795">
                  <c:v>42920.279861111114</c:v>
                </c:pt>
                <c:pt idx="9796">
                  <c:v>42920.280555555553</c:v>
                </c:pt>
                <c:pt idx="9797">
                  <c:v>42920.28125</c:v>
                </c:pt>
                <c:pt idx="9798">
                  <c:v>42920.281944444447</c:v>
                </c:pt>
                <c:pt idx="9799">
                  <c:v>42920.282638888886</c:v>
                </c:pt>
                <c:pt idx="9800">
                  <c:v>42920.283333333333</c:v>
                </c:pt>
                <c:pt idx="9801">
                  <c:v>42920.28402777778</c:v>
                </c:pt>
                <c:pt idx="9802">
                  <c:v>42920.284722222219</c:v>
                </c:pt>
                <c:pt idx="9803">
                  <c:v>42920.285416666666</c:v>
                </c:pt>
                <c:pt idx="9804">
                  <c:v>42920.286111111112</c:v>
                </c:pt>
                <c:pt idx="9805">
                  <c:v>42920.286805555559</c:v>
                </c:pt>
                <c:pt idx="9806">
                  <c:v>42920.287499999999</c:v>
                </c:pt>
                <c:pt idx="9807">
                  <c:v>42920.288194444445</c:v>
                </c:pt>
                <c:pt idx="9808">
                  <c:v>42920.288888888892</c:v>
                </c:pt>
                <c:pt idx="9809">
                  <c:v>42920.289583333331</c:v>
                </c:pt>
                <c:pt idx="9810">
                  <c:v>42920.290277777778</c:v>
                </c:pt>
                <c:pt idx="9811">
                  <c:v>42920.290972222225</c:v>
                </c:pt>
                <c:pt idx="9812">
                  <c:v>42920.291666666664</c:v>
                </c:pt>
                <c:pt idx="9813">
                  <c:v>42920.292361111111</c:v>
                </c:pt>
                <c:pt idx="9814">
                  <c:v>42920.293055555558</c:v>
                </c:pt>
                <c:pt idx="9815">
                  <c:v>42920.293749999997</c:v>
                </c:pt>
                <c:pt idx="9816">
                  <c:v>42920.294444444444</c:v>
                </c:pt>
                <c:pt idx="9817">
                  <c:v>42920.295138888891</c:v>
                </c:pt>
                <c:pt idx="9818">
                  <c:v>42920.29583333333</c:v>
                </c:pt>
                <c:pt idx="9819">
                  <c:v>42920.296527777777</c:v>
                </c:pt>
                <c:pt idx="9820">
                  <c:v>42920.297222222223</c:v>
                </c:pt>
                <c:pt idx="9821">
                  <c:v>42920.29791666667</c:v>
                </c:pt>
                <c:pt idx="9822">
                  <c:v>42920.298611111109</c:v>
                </c:pt>
                <c:pt idx="9823">
                  <c:v>42920.299305555556</c:v>
                </c:pt>
                <c:pt idx="9824">
                  <c:v>42920.3</c:v>
                </c:pt>
                <c:pt idx="9825">
                  <c:v>42920.300694444442</c:v>
                </c:pt>
                <c:pt idx="9826">
                  <c:v>42920.301388888889</c:v>
                </c:pt>
                <c:pt idx="9827">
                  <c:v>42920.302083333336</c:v>
                </c:pt>
                <c:pt idx="9828">
                  <c:v>42920.302777777775</c:v>
                </c:pt>
                <c:pt idx="9829">
                  <c:v>42920.303472222222</c:v>
                </c:pt>
                <c:pt idx="9830">
                  <c:v>42920.304166666669</c:v>
                </c:pt>
                <c:pt idx="9831">
                  <c:v>42920.304861111108</c:v>
                </c:pt>
                <c:pt idx="9832">
                  <c:v>42920.305555555555</c:v>
                </c:pt>
                <c:pt idx="9833">
                  <c:v>42920.306250000001</c:v>
                </c:pt>
                <c:pt idx="9834">
                  <c:v>42920.306944444441</c:v>
                </c:pt>
                <c:pt idx="9835">
                  <c:v>42920.307638888888</c:v>
                </c:pt>
                <c:pt idx="9836">
                  <c:v>42920.308333333334</c:v>
                </c:pt>
                <c:pt idx="9837">
                  <c:v>42920.309027777781</c:v>
                </c:pt>
                <c:pt idx="9838">
                  <c:v>42920.30972222222</c:v>
                </c:pt>
                <c:pt idx="9839">
                  <c:v>42920.310416666667</c:v>
                </c:pt>
                <c:pt idx="9840">
                  <c:v>42920.311111111114</c:v>
                </c:pt>
                <c:pt idx="9841">
                  <c:v>42920.311805555553</c:v>
                </c:pt>
                <c:pt idx="9842">
                  <c:v>42920.3125</c:v>
                </c:pt>
                <c:pt idx="9843">
                  <c:v>42920.313194444447</c:v>
                </c:pt>
                <c:pt idx="9844">
                  <c:v>42920.313888888886</c:v>
                </c:pt>
                <c:pt idx="9845">
                  <c:v>42920.314583333333</c:v>
                </c:pt>
                <c:pt idx="9846">
                  <c:v>42920.31527777778</c:v>
                </c:pt>
                <c:pt idx="9847">
                  <c:v>42920.315972222219</c:v>
                </c:pt>
                <c:pt idx="9848">
                  <c:v>42920.316666666666</c:v>
                </c:pt>
                <c:pt idx="9849">
                  <c:v>42920.317361111112</c:v>
                </c:pt>
                <c:pt idx="9850">
                  <c:v>42920.318055555559</c:v>
                </c:pt>
                <c:pt idx="9851">
                  <c:v>42920.318749999999</c:v>
                </c:pt>
                <c:pt idx="9852">
                  <c:v>42920.319444444445</c:v>
                </c:pt>
                <c:pt idx="9853">
                  <c:v>42920.320138888892</c:v>
                </c:pt>
                <c:pt idx="9854">
                  <c:v>42920.320833333331</c:v>
                </c:pt>
                <c:pt idx="9855">
                  <c:v>42920.321527777778</c:v>
                </c:pt>
                <c:pt idx="9856">
                  <c:v>42920.322222222225</c:v>
                </c:pt>
                <c:pt idx="9857">
                  <c:v>42920.322916666664</c:v>
                </c:pt>
                <c:pt idx="9858">
                  <c:v>42920.323611111111</c:v>
                </c:pt>
                <c:pt idx="9859">
                  <c:v>42920.324305555558</c:v>
                </c:pt>
                <c:pt idx="9860">
                  <c:v>42920.324999999997</c:v>
                </c:pt>
                <c:pt idx="9861">
                  <c:v>42920.325694444444</c:v>
                </c:pt>
                <c:pt idx="9862">
                  <c:v>42920.326388888891</c:v>
                </c:pt>
                <c:pt idx="9863">
                  <c:v>42920.32708333333</c:v>
                </c:pt>
                <c:pt idx="9864">
                  <c:v>42920.327777777777</c:v>
                </c:pt>
                <c:pt idx="9865">
                  <c:v>42920.328472222223</c:v>
                </c:pt>
                <c:pt idx="9866">
                  <c:v>42920.32916666667</c:v>
                </c:pt>
                <c:pt idx="9867">
                  <c:v>42920.329861111109</c:v>
                </c:pt>
                <c:pt idx="9868">
                  <c:v>42920.330555555556</c:v>
                </c:pt>
                <c:pt idx="9869">
                  <c:v>42920.331250000003</c:v>
                </c:pt>
                <c:pt idx="9870">
                  <c:v>42920.331944444442</c:v>
                </c:pt>
                <c:pt idx="9871">
                  <c:v>42920.332638888889</c:v>
                </c:pt>
                <c:pt idx="9872">
                  <c:v>42920.333333333336</c:v>
                </c:pt>
                <c:pt idx="9873">
                  <c:v>42920.334027777775</c:v>
                </c:pt>
                <c:pt idx="9874">
                  <c:v>42920.334722222222</c:v>
                </c:pt>
                <c:pt idx="9875">
                  <c:v>42920.335416666669</c:v>
                </c:pt>
                <c:pt idx="9876">
                  <c:v>42920.336111111108</c:v>
                </c:pt>
                <c:pt idx="9877">
                  <c:v>42920.336805555555</c:v>
                </c:pt>
                <c:pt idx="9878">
                  <c:v>42920.337500000001</c:v>
                </c:pt>
                <c:pt idx="9879">
                  <c:v>42920.338194444441</c:v>
                </c:pt>
                <c:pt idx="9880">
                  <c:v>42920.338888888888</c:v>
                </c:pt>
                <c:pt idx="9881">
                  <c:v>42920.339583333334</c:v>
                </c:pt>
                <c:pt idx="9882">
                  <c:v>42920.340277777781</c:v>
                </c:pt>
                <c:pt idx="9883">
                  <c:v>42920.34097222222</c:v>
                </c:pt>
                <c:pt idx="9884">
                  <c:v>42920.341666666667</c:v>
                </c:pt>
                <c:pt idx="9885">
                  <c:v>42920.342361111114</c:v>
                </c:pt>
                <c:pt idx="9886">
                  <c:v>42920.343055555553</c:v>
                </c:pt>
                <c:pt idx="9887">
                  <c:v>42920.34375</c:v>
                </c:pt>
                <c:pt idx="9888">
                  <c:v>42920.344444444447</c:v>
                </c:pt>
                <c:pt idx="9889">
                  <c:v>42920.345138888886</c:v>
                </c:pt>
                <c:pt idx="9890">
                  <c:v>42920.345833333333</c:v>
                </c:pt>
                <c:pt idx="9891">
                  <c:v>42920.34652777778</c:v>
                </c:pt>
                <c:pt idx="9892">
                  <c:v>42920.347222222219</c:v>
                </c:pt>
                <c:pt idx="9893">
                  <c:v>42920.347916666666</c:v>
                </c:pt>
                <c:pt idx="9894">
                  <c:v>42920.348611111112</c:v>
                </c:pt>
                <c:pt idx="9895">
                  <c:v>42920.349305555559</c:v>
                </c:pt>
                <c:pt idx="9896">
                  <c:v>42920.35</c:v>
                </c:pt>
                <c:pt idx="9897">
                  <c:v>42920.350694444445</c:v>
                </c:pt>
                <c:pt idx="9898">
                  <c:v>42920.351388888892</c:v>
                </c:pt>
                <c:pt idx="9899">
                  <c:v>42920.352083333331</c:v>
                </c:pt>
                <c:pt idx="9900">
                  <c:v>42920.352777777778</c:v>
                </c:pt>
                <c:pt idx="9901">
                  <c:v>42920.353472222225</c:v>
                </c:pt>
                <c:pt idx="9902">
                  <c:v>42920.354166666664</c:v>
                </c:pt>
                <c:pt idx="9903">
                  <c:v>42920.354861111111</c:v>
                </c:pt>
                <c:pt idx="9904">
                  <c:v>42920.355555555558</c:v>
                </c:pt>
                <c:pt idx="9905">
                  <c:v>42920.356249999997</c:v>
                </c:pt>
                <c:pt idx="9906">
                  <c:v>42920.356944444444</c:v>
                </c:pt>
                <c:pt idx="9907">
                  <c:v>42920.357638888891</c:v>
                </c:pt>
                <c:pt idx="9908">
                  <c:v>42920.35833333333</c:v>
                </c:pt>
                <c:pt idx="9909">
                  <c:v>42920.359027777777</c:v>
                </c:pt>
                <c:pt idx="9910">
                  <c:v>42920.359722222223</c:v>
                </c:pt>
                <c:pt idx="9911">
                  <c:v>42920.36041666667</c:v>
                </c:pt>
                <c:pt idx="9912">
                  <c:v>42920.361111111109</c:v>
                </c:pt>
                <c:pt idx="9913">
                  <c:v>42920.361805555556</c:v>
                </c:pt>
                <c:pt idx="9914">
                  <c:v>42920.362500000003</c:v>
                </c:pt>
                <c:pt idx="9915">
                  <c:v>42920.363194444442</c:v>
                </c:pt>
                <c:pt idx="9916">
                  <c:v>42920.363888888889</c:v>
                </c:pt>
                <c:pt idx="9917">
                  <c:v>42920.364583333336</c:v>
                </c:pt>
                <c:pt idx="9918">
                  <c:v>42920.365277777775</c:v>
                </c:pt>
                <c:pt idx="9919">
                  <c:v>42920.365972222222</c:v>
                </c:pt>
                <c:pt idx="9920">
                  <c:v>42920.366666666669</c:v>
                </c:pt>
                <c:pt idx="9921">
                  <c:v>42920.367361111108</c:v>
                </c:pt>
                <c:pt idx="9922">
                  <c:v>42920.368055555555</c:v>
                </c:pt>
                <c:pt idx="9923">
                  <c:v>42920.368750000001</c:v>
                </c:pt>
                <c:pt idx="9924">
                  <c:v>42920.369444444441</c:v>
                </c:pt>
                <c:pt idx="9925">
                  <c:v>42920.370138888888</c:v>
                </c:pt>
                <c:pt idx="9926">
                  <c:v>42920.370833333334</c:v>
                </c:pt>
                <c:pt idx="9927">
                  <c:v>42920.371527777781</c:v>
                </c:pt>
                <c:pt idx="9928">
                  <c:v>42920.37222222222</c:v>
                </c:pt>
                <c:pt idx="9929">
                  <c:v>42920.372916666667</c:v>
                </c:pt>
                <c:pt idx="9930">
                  <c:v>42920.373611111114</c:v>
                </c:pt>
                <c:pt idx="9931">
                  <c:v>42920.374305555553</c:v>
                </c:pt>
                <c:pt idx="9932">
                  <c:v>42920.375</c:v>
                </c:pt>
                <c:pt idx="9933">
                  <c:v>42920.375694444447</c:v>
                </c:pt>
                <c:pt idx="9934">
                  <c:v>42920.376388888886</c:v>
                </c:pt>
                <c:pt idx="9935">
                  <c:v>42920.377083333333</c:v>
                </c:pt>
                <c:pt idx="9936">
                  <c:v>42920.37777777778</c:v>
                </c:pt>
                <c:pt idx="9937">
                  <c:v>42920.378472222219</c:v>
                </c:pt>
                <c:pt idx="9938">
                  <c:v>42920.379166666666</c:v>
                </c:pt>
                <c:pt idx="9939">
                  <c:v>42920.379861111112</c:v>
                </c:pt>
                <c:pt idx="9940">
                  <c:v>42920.380555555559</c:v>
                </c:pt>
                <c:pt idx="9941">
                  <c:v>42920.381249999999</c:v>
                </c:pt>
                <c:pt idx="9942">
                  <c:v>42920.381944444445</c:v>
                </c:pt>
                <c:pt idx="9943">
                  <c:v>42920.382638888892</c:v>
                </c:pt>
                <c:pt idx="9944">
                  <c:v>42920.383333333331</c:v>
                </c:pt>
                <c:pt idx="9945">
                  <c:v>42920.384027777778</c:v>
                </c:pt>
                <c:pt idx="9946">
                  <c:v>42920.384722222225</c:v>
                </c:pt>
                <c:pt idx="9947">
                  <c:v>42920.385416666664</c:v>
                </c:pt>
                <c:pt idx="9948">
                  <c:v>42920.386111111111</c:v>
                </c:pt>
                <c:pt idx="9949">
                  <c:v>42920.386805555558</c:v>
                </c:pt>
                <c:pt idx="9950">
                  <c:v>42920.387499999997</c:v>
                </c:pt>
                <c:pt idx="9951">
                  <c:v>42920.388194444444</c:v>
                </c:pt>
                <c:pt idx="9952">
                  <c:v>42920.388888888891</c:v>
                </c:pt>
                <c:pt idx="9953">
                  <c:v>42920.38958333333</c:v>
                </c:pt>
                <c:pt idx="9954">
                  <c:v>42920.390277777777</c:v>
                </c:pt>
                <c:pt idx="9955">
                  <c:v>42920.390972222223</c:v>
                </c:pt>
                <c:pt idx="9956">
                  <c:v>42920.39166666667</c:v>
                </c:pt>
                <c:pt idx="9957">
                  <c:v>42920.392361111109</c:v>
                </c:pt>
                <c:pt idx="9958">
                  <c:v>42920.393055555556</c:v>
                </c:pt>
                <c:pt idx="9959">
                  <c:v>42920.393750000003</c:v>
                </c:pt>
                <c:pt idx="9960">
                  <c:v>42920.394444444442</c:v>
                </c:pt>
                <c:pt idx="9961">
                  <c:v>42920.395138888889</c:v>
                </c:pt>
                <c:pt idx="9962">
                  <c:v>42920.395833333336</c:v>
                </c:pt>
                <c:pt idx="9963">
                  <c:v>42920.396527777775</c:v>
                </c:pt>
                <c:pt idx="9964">
                  <c:v>42920.397222222222</c:v>
                </c:pt>
                <c:pt idx="9965">
                  <c:v>42920.397916666669</c:v>
                </c:pt>
                <c:pt idx="9966">
                  <c:v>42920.398611111108</c:v>
                </c:pt>
                <c:pt idx="9967">
                  <c:v>42920.399305555555</c:v>
                </c:pt>
                <c:pt idx="9968">
                  <c:v>42920.4</c:v>
                </c:pt>
                <c:pt idx="9969">
                  <c:v>42920.400694444441</c:v>
                </c:pt>
                <c:pt idx="9970">
                  <c:v>42920.401388888888</c:v>
                </c:pt>
                <c:pt idx="9971">
                  <c:v>42920.402083333334</c:v>
                </c:pt>
                <c:pt idx="9972">
                  <c:v>42920.402777777781</c:v>
                </c:pt>
                <c:pt idx="9973">
                  <c:v>42920.40347222222</c:v>
                </c:pt>
                <c:pt idx="9974">
                  <c:v>42920.404166666667</c:v>
                </c:pt>
                <c:pt idx="9975">
                  <c:v>42920.404861111114</c:v>
                </c:pt>
                <c:pt idx="9976">
                  <c:v>42920.405555555553</c:v>
                </c:pt>
                <c:pt idx="9977">
                  <c:v>42920.40625</c:v>
                </c:pt>
                <c:pt idx="9978">
                  <c:v>42920.406944444447</c:v>
                </c:pt>
                <c:pt idx="9979">
                  <c:v>42920.407638888886</c:v>
                </c:pt>
                <c:pt idx="9980">
                  <c:v>42920.408333333333</c:v>
                </c:pt>
                <c:pt idx="9981">
                  <c:v>42920.40902777778</c:v>
                </c:pt>
                <c:pt idx="9982">
                  <c:v>42920.409722222219</c:v>
                </c:pt>
                <c:pt idx="9983">
                  <c:v>42920.410416666666</c:v>
                </c:pt>
                <c:pt idx="9984">
                  <c:v>42920.411111111112</c:v>
                </c:pt>
                <c:pt idx="9985">
                  <c:v>42920.411805555559</c:v>
                </c:pt>
                <c:pt idx="9986">
                  <c:v>42920.412499999999</c:v>
                </c:pt>
                <c:pt idx="9987">
                  <c:v>42920.413194444445</c:v>
                </c:pt>
                <c:pt idx="9988">
                  <c:v>42920.413888888892</c:v>
                </c:pt>
                <c:pt idx="9989">
                  <c:v>42920.414583333331</c:v>
                </c:pt>
                <c:pt idx="9990">
                  <c:v>42920.415277777778</c:v>
                </c:pt>
                <c:pt idx="9991">
                  <c:v>42920.415972222225</c:v>
                </c:pt>
                <c:pt idx="9992">
                  <c:v>42920.416666666664</c:v>
                </c:pt>
                <c:pt idx="9993">
                  <c:v>42920.417361111111</c:v>
                </c:pt>
                <c:pt idx="9994">
                  <c:v>42920.418055555558</c:v>
                </c:pt>
                <c:pt idx="9995">
                  <c:v>42920.418749999997</c:v>
                </c:pt>
                <c:pt idx="9996">
                  <c:v>42920.419444444444</c:v>
                </c:pt>
                <c:pt idx="9997">
                  <c:v>42920.420138888891</c:v>
                </c:pt>
                <c:pt idx="9998">
                  <c:v>42920.42083333333</c:v>
                </c:pt>
                <c:pt idx="9999">
                  <c:v>42920.421527777777</c:v>
                </c:pt>
                <c:pt idx="10000">
                  <c:v>42920.422222222223</c:v>
                </c:pt>
                <c:pt idx="10001">
                  <c:v>42920.42291666667</c:v>
                </c:pt>
                <c:pt idx="10002">
                  <c:v>42920.423611111109</c:v>
                </c:pt>
                <c:pt idx="10003">
                  <c:v>42920.424305555556</c:v>
                </c:pt>
                <c:pt idx="10004">
                  <c:v>42920.425000000003</c:v>
                </c:pt>
                <c:pt idx="10005">
                  <c:v>42920.425694444442</c:v>
                </c:pt>
                <c:pt idx="10006">
                  <c:v>42920.426388888889</c:v>
                </c:pt>
                <c:pt idx="10007">
                  <c:v>42920.427083333336</c:v>
                </c:pt>
                <c:pt idx="10008">
                  <c:v>42920.427777777775</c:v>
                </c:pt>
                <c:pt idx="10009">
                  <c:v>42920.428472222222</c:v>
                </c:pt>
                <c:pt idx="10010">
                  <c:v>42920.429166666669</c:v>
                </c:pt>
                <c:pt idx="10011">
                  <c:v>42920.429861111108</c:v>
                </c:pt>
                <c:pt idx="10012">
                  <c:v>42920.430555555555</c:v>
                </c:pt>
                <c:pt idx="10013">
                  <c:v>42920.431250000001</c:v>
                </c:pt>
                <c:pt idx="10014">
                  <c:v>42920.431944444441</c:v>
                </c:pt>
                <c:pt idx="10015">
                  <c:v>42920.432638888888</c:v>
                </c:pt>
                <c:pt idx="10016">
                  <c:v>42920.433333333334</c:v>
                </c:pt>
                <c:pt idx="10017">
                  <c:v>42920.434027777781</c:v>
                </c:pt>
                <c:pt idx="10018">
                  <c:v>42920.43472222222</c:v>
                </c:pt>
                <c:pt idx="10019">
                  <c:v>42920.435416666667</c:v>
                </c:pt>
                <c:pt idx="10020">
                  <c:v>42920.436111111114</c:v>
                </c:pt>
                <c:pt idx="10021">
                  <c:v>42920.436805555553</c:v>
                </c:pt>
                <c:pt idx="10022">
                  <c:v>42920.4375</c:v>
                </c:pt>
                <c:pt idx="10023">
                  <c:v>42920.438194444447</c:v>
                </c:pt>
                <c:pt idx="10024">
                  <c:v>42920.438888888886</c:v>
                </c:pt>
                <c:pt idx="10025">
                  <c:v>42920.439583333333</c:v>
                </c:pt>
                <c:pt idx="10026">
                  <c:v>42920.44027777778</c:v>
                </c:pt>
                <c:pt idx="10027">
                  <c:v>42920.440972222219</c:v>
                </c:pt>
                <c:pt idx="10028">
                  <c:v>42920.441666666666</c:v>
                </c:pt>
                <c:pt idx="10029">
                  <c:v>42920.442361111112</c:v>
                </c:pt>
                <c:pt idx="10030">
                  <c:v>42920.443055555559</c:v>
                </c:pt>
                <c:pt idx="10031">
                  <c:v>42920.443749999999</c:v>
                </c:pt>
                <c:pt idx="10032">
                  <c:v>42920.444444444445</c:v>
                </c:pt>
                <c:pt idx="10033">
                  <c:v>42920.445138888892</c:v>
                </c:pt>
                <c:pt idx="10034">
                  <c:v>42920.445833333331</c:v>
                </c:pt>
                <c:pt idx="10035">
                  <c:v>42920.446527777778</c:v>
                </c:pt>
                <c:pt idx="10036">
                  <c:v>42920.447222222225</c:v>
                </c:pt>
                <c:pt idx="10037">
                  <c:v>42920.447916666664</c:v>
                </c:pt>
                <c:pt idx="10038">
                  <c:v>42920.448611111111</c:v>
                </c:pt>
                <c:pt idx="10039">
                  <c:v>42920.449305555558</c:v>
                </c:pt>
                <c:pt idx="10040">
                  <c:v>42920.45</c:v>
                </c:pt>
                <c:pt idx="10041">
                  <c:v>42920.450694444444</c:v>
                </c:pt>
                <c:pt idx="10042">
                  <c:v>42920.451388888891</c:v>
                </c:pt>
                <c:pt idx="10043">
                  <c:v>42920.45208333333</c:v>
                </c:pt>
                <c:pt idx="10044">
                  <c:v>42920.452777777777</c:v>
                </c:pt>
                <c:pt idx="10045">
                  <c:v>42920.453472222223</c:v>
                </c:pt>
                <c:pt idx="10046">
                  <c:v>42920.45416666667</c:v>
                </c:pt>
                <c:pt idx="10047">
                  <c:v>42920.454861111109</c:v>
                </c:pt>
                <c:pt idx="10048">
                  <c:v>42920.455555555556</c:v>
                </c:pt>
                <c:pt idx="10049">
                  <c:v>42920.456250000003</c:v>
                </c:pt>
                <c:pt idx="10050">
                  <c:v>42920.456944444442</c:v>
                </c:pt>
                <c:pt idx="10051">
                  <c:v>42920.457638888889</c:v>
                </c:pt>
                <c:pt idx="10052">
                  <c:v>42920.458333333336</c:v>
                </c:pt>
                <c:pt idx="10053">
                  <c:v>42920.459027777775</c:v>
                </c:pt>
                <c:pt idx="10054">
                  <c:v>42920.459722222222</c:v>
                </c:pt>
                <c:pt idx="10055">
                  <c:v>42920.460416666669</c:v>
                </c:pt>
                <c:pt idx="10056">
                  <c:v>42920.461111111108</c:v>
                </c:pt>
                <c:pt idx="10057">
                  <c:v>42920.461805555555</c:v>
                </c:pt>
                <c:pt idx="10058">
                  <c:v>42920.462500000001</c:v>
                </c:pt>
                <c:pt idx="10059">
                  <c:v>42920.463194444441</c:v>
                </c:pt>
                <c:pt idx="10060">
                  <c:v>42920.463888888888</c:v>
                </c:pt>
                <c:pt idx="10061">
                  <c:v>42920.464583333334</c:v>
                </c:pt>
                <c:pt idx="10062">
                  <c:v>42920.465277777781</c:v>
                </c:pt>
                <c:pt idx="10063">
                  <c:v>42920.46597222222</c:v>
                </c:pt>
                <c:pt idx="10064">
                  <c:v>42920.466666666667</c:v>
                </c:pt>
                <c:pt idx="10065">
                  <c:v>42920.467361111114</c:v>
                </c:pt>
                <c:pt idx="10066">
                  <c:v>42920.468055555553</c:v>
                </c:pt>
                <c:pt idx="10067">
                  <c:v>42920.46875</c:v>
                </c:pt>
                <c:pt idx="10068">
                  <c:v>42920.469444444447</c:v>
                </c:pt>
                <c:pt idx="10069">
                  <c:v>42920.470138888886</c:v>
                </c:pt>
                <c:pt idx="10070">
                  <c:v>42920.470833333333</c:v>
                </c:pt>
                <c:pt idx="10071">
                  <c:v>42920.47152777778</c:v>
                </c:pt>
                <c:pt idx="10072">
                  <c:v>42920.472222222219</c:v>
                </c:pt>
                <c:pt idx="10073">
                  <c:v>42920.472916666666</c:v>
                </c:pt>
                <c:pt idx="10074">
                  <c:v>42920.473611111112</c:v>
                </c:pt>
                <c:pt idx="10075">
                  <c:v>42920.474305555559</c:v>
                </c:pt>
                <c:pt idx="10076">
                  <c:v>42920.474999999999</c:v>
                </c:pt>
                <c:pt idx="10077">
                  <c:v>42920.475694444445</c:v>
                </c:pt>
                <c:pt idx="10078">
                  <c:v>42920.476388888892</c:v>
                </c:pt>
                <c:pt idx="10079">
                  <c:v>42920.477083333331</c:v>
                </c:pt>
                <c:pt idx="10080">
                  <c:v>42920.477777777778</c:v>
                </c:pt>
                <c:pt idx="10081">
                  <c:v>42920.478472222225</c:v>
                </c:pt>
                <c:pt idx="10082">
                  <c:v>42920.479166666664</c:v>
                </c:pt>
                <c:pt idx="10083">
                  <c:v>42920.479861111111</c:v>
                </c:pt>
                <c:pt idx="10084">
                  <c:v>42920.480555555558</c:v>
                </c:pt>
                <c:pt idx="10085">
                  <c:v>42920.481249999997</c:v>
                </c:pt>
                <c:pt idx="10086">
                  <c:v>42920.481944444444</c:v>
                </c:pt>
                <c:pt idx="10087">
                  <c:v>42920.482638888891</c:v>
                </c:pt>
                <c:pt idx="10088">
                  <c:v>42920.48333333333</c:v>
                </c:pt>
                <c:pt idx="10089">
                  <c:v>42920.484027777777</c:v>
                </c:pt>
                <c:pt idx="10090">
                  <c:v>42920.484722222223</c:v>
                </c:pt>
                <c:pt idx="10091">
                  <c:v>42920.48541666667</c:v>
                </c:pt>
                <c:pt idx="10092">
                  <c:v>42920.486111111109</c:v>
                </c:pt>
                <c:pt idx="10093">
                  <c:v>42920.486805555556</c:v>
                </c:pt>
                <c:pt idx="10094">
                  <c:v>42920.487500000003</c:v>
                </c:pt>
                <c:pt idx="10095">
                  <c:v>42920.488194444442</c:v>
                </c:pt>
                <c:pt idx="10096">
                  <c:v>42920.488888888889</c:v>
                </c:pt>
                <c:pt idx="10097">
                  <c:v>42920.489583333336</c:v>
                </c:pt>
                <c:pt idx="10098">
                  <c:v>42920.490277777775</c:v>
                </c:pt>
                <c:pt idx="10099">
                  <c:v>42920.490972222222</c:v>
                </c:pt>
                <c:pt idx="10100">
                  <c:v>42920.491666666669</c:v>
                </c:pt>
                <c:pt idx="10101">
                  <c:v>42920.492361111108</c:v>
                </c:pt>
                <c:pt idx="10102">
                  <c:v>42920.493055555555</c:v>
                </c:pt>
                <c:pt idx="10103">
                  <c:v>42920.493750000001</c:v>
                </c:pt>
                <c:pt idx="10104">
                  <c:v>42920.494444444441</c:v>
                </c:pt>
                <c:pt idx="10105">
                  <c:v>42920.495138888888</c:v>
                </c:pt>
                <c:pt idx="10106">
                  <c:v>42920.495833333334</c:v>
                </c:pt>
                <c:pt idx="10107">
                  <c:v>42920.496527777781</c:v>
                </c:pt>
                <c:pt idx="10108">
                  <c:v>42920.49722222222</c:v>
                </c:pt>
                <c:pt idx="10109">
                  <c:v>42920.497916666667</c:v>
                </c:pt>
                <c:pt idx="10110">
                  <c:v>42920.498611111114</c:v>
                </c:pt>
                <c:pt idx="10111">
                  <c:v>42920.499305555553</c:v>
                </c:pt>
                <c:pt idx="10112">
                  <c:v>42920.5</c:v>
                </c:pt>
                <c:pt idx="10113">
                  <c:v>42920.500694444447</c:v>
                </c:pt>
                <c:pt idx="10114">
                  <c:v>42920.501388888886</c:v>
                </c:pt>
                <c:pt idx="10115">
                  <c:v>42920.502083333333</c:v>
                </c:pt>
                <c:pt idx="10116">
                  <c:v>42920.50277777778</c:v>
                </c:pt>
                <c:pt idx="10117">
                  <c:v>42920.503472222219</c:v>
                </c:pt>
                <c:pt idx="10118">
                  <c:v>42920.504166666666</c:v>
                </c:pt>
                <c:pt idx="10119">
                  <c:v>42920.504861111112</c:v>
                </c:pt>
                <c:pt idx="10120">
                  <c:v>42920.505555555559</c:v>
                </c:pt>
                <c:pt idx="10121">
                  <c:v>42920.506249999999</c:v>
                </c:pt>
                <c:pt idx="10122">
                  <c:v>42920.506944444445</c:v>
                </c:pt>
                <c:pt idx="10123">
                  <c:v>42920.507638888892</c:v>
                </c:pt>
                <c:pt idx="10124">
                  <c:v>42920.508333333331</c:v>
                </c:pt>
                <c:pt idx="10125">
                  <c:v>42920.509027777778</c:v>
                </c:pt>
                <c:pt idx="10126">
                  <c:v>42920.509722222225</c:v>
                </c:pt>
                <c:pt idx="10127">
                  <c:v>42920.510416666664</c:v>
                </c:pt>
                <c:pt idx="10128">
                  <c:v>42920.511111111111</c:v>
                </c:pt>
                <c:pt idx="10129">
                  <c:v>42920.511805555558</c:v>
                </c:pt>
                <c:pt idx="10130">
                  <c:v>42920.512499999997</c:v>
                </c:pt>
                <c:pt idx="10131">
                  <c:v>42920.513194444444</c:v>
                </c:pt>
                <c:pt idx="10132">
                  <c:v>42920.513888888891</c:v>
                </c:pt>
                <c:pt idx="10133">
                  <c:v>42920.51458333333</c:v>
                </c:pt>
                <c:pt idx="10134">
                  <c:v>42920.515277777777</c:v>
                </c:pt>
                <c:pt idx="10135">
                  <c:v>42920.515972222223</c:v>
                </c:pt>
                <c:pt idx="10136">
                  <c:v>42920.51666666667</c:v>
                </c:pt>
                <c:pt idx="10137">
                  <c:v>42920.517361111109</c:v>
                </c:pt>
                <c:pt idx="10138">
                  <c:v>42920.518055555556</c:v>
                </c:pt>
                <c:pt idx="10139">
                  <c:v>42920.518750000003</c:v>
                </c:pt>
                <c:pt idx="10140">
                  <c:v>42920.519444444442</c:v>
                </c:pt>
                <c:pt idx="10141">
                  <c:v>42920.520138888889</c:v>
                </c:pt>
                <c:pt idx="10142">
                  <c:v>42920.520833333336</c:v>
                </c:pt>
                <c:pt idx="10143">
                  <c:v>42920.521527777775</c:v>
                </c:pt>
                <c:pt idx="10144">
                  <c:v>42920.522222222222</c:v>
                </c:pt>
                <c:pt idx="10145">
                  <c:v>42920.522916666669</c:v>
                </c:pt>
                <c:pt idx="10146">
                  <c:v>42920.523611111108</c:v>
                </c:pt>
                <c:pt idx="10147">
                  <c:v>42920.524305555555</c:v>
                </c:pt>
                <c:pt idx="10148">
                  <c:v>42920.525000000001</c:v>
                </c:pt>
                <c:pt idx="10149">
                  <c:v>42920.525694444441</c:v>
                </c:pt>
                <c:pt idx="10150">
                  <c:v>42920.526388888888</c:v>
                </c:pt>
                <c:pt idx="10151">
                  <c:v>42920.527083333334</c:v>
                </c:pt>
                <c:pt idx="10152">
                  <c:v>42920.527777777781</c:v>
                </c:pt>
                <c:pt idx="10153">
                  <c:v>42920.52847222222</c:v>
                </c:pt>
                <c:pt idx="10154">
                  <c:v>42920.529166666667</c:v>
                </c:pt>
                <c:pt idx="10155">
                  <c:v>42920.529861111114</c:v>
                </c:pt>
                <c:pt idx="10156">
                  <c:v>42920.530555555553</c:v>
                </c:pt>
                <c:pt idx="10157">
                  <c:v>42920.53125</c:v>
                </c:pt>
                <c:pt idx="10158">
                  <c:v>42920.531944444447</c:v>
                </c:pt>
                <c:pt idx="10159">
                  <c:v>42920.532638888886</c:v>
                </c:pt>
                <c:pt idx="10160">
                  <c:v>42920.533333333333</c:v>
                </c:pt>
                <c:pt idx="10161">
                  <c:v>42920.53402777778</c:v>
                </c:pt>
                <c:pt idx="10162">
                  <c:v>42920.534722222219</c:v>
                </c:pt>
                <c:pt idx="10163">
                  <c:v>42920.535416666666</c:v>
                </c:pt>
                <c:pt idx="10164">
                  <c:v>42920.536111111112</c:v>
                </c:pt>
                <c:pt idx="10165">
                  <c:v>42920.536805555559</c:v>
                </c:pt>
                <c:pt idx="10166">
                  <c:v>42920.537499999999</c:v>
                </c:pt>
                <c:pt idx="10167">
                  <c:v>42920.538194444445</c:v>
                </c:pt>
                <c:pt idx="10168">
                  <c:v>42920.538888888892</c:v>
                </c:pt>
                <c:pt idx="10169">
                  <c:v>42920.539583333331</c:v>
                </c:pt>
                <c:pt idx="10170">
                  <c:v>42920.540277777778</c:v>
                </c:pt>
                <c:pt idx="10171">
                  <c:v>42920.540972222225</c:v>
                </c:pt>
                <c:pt idx="10172">
                  <c:v>42920.541666666664</c:v>
                </c:pt>
                <c:pt idx="10173">
                  <c:v>42920.542361111111</c:v>
                </c:pt>
                <c:pt idx="10174">
                  <c:v>42920.543055555558</c:v>
                </c:pt>
                <c:pt idx="10175">
                  <c:v>42920.543749999997</c:v>
                </c:pt>
                <c:pt idx="10176">
                  <c:v>42920.544444444444</c:v>
                </c:pt>
                <c:pt idx="10177">
                  <c:v>42920.545138888891</c:v>
                </c:pt>
                <c:pt idx="10178">
                  <c:v>42920.54583333333</c:v>
                </c:pt>
                <c:pt idx="10179">
                  <c:v>42920.546527777777</c:v>
                </c:pt>
                <c:pt idx="10180">
                  <c:v>42920.547222222223</c:v>
                </c:pt>
                <c:pt idx="10181">
                  <c:v>42920.54791666667</c:v>
                </c:pt>
                <c:pt idx="10182">
                  <c:v>42920.548611111109</c:v>
                </c:pt>
                <c:pt idx="10183">
                  <c:v>42920.549305555556</c:v>
                </c:pt>
                <c:pt idx="10184">
                  <c:v>42920.55</c:v>
                </c:pt>
                <c:pt idx="10185">
                  <c:v>42920.550694444442</c:v>
                </c:pt>
                <c:pt idx="10186">
                  <c:v>42920.551388888889</c:v>
                </c:pt>
                <c:pt idx="10187">
                  <c:v>42920.552083333336</c:v>
                </c:pt>
                <c:pt idx="10188">
                  <c:v>42920.552777777775</c:v>
                </c:pt>
                <c:pt idx="10189">
                  <c:v>42920.553472222222</c:v>
                </c:pt>
                <c:pt idx="10190">
                  <c:v>42920.554166666669</c:v>
                </c:pt>
                <c:pt idx="10191">
                  <c:v>42920.554861111108</c:v>
                </c:pt>
                <c:pt idx="10192">
                  <c:v>42920.555555555555</c:v>
                </c:pt>
                <c:pt idx="10193">
                  <c:v>42920.556250000001</c:v>
                </c:pt>
                <c:pt idx="10194">
                  <c:v>42920.556944444441</c:v>
                </c:pt>
                <c:pt idx="10195">
                  <c:v>42920.557638888888</c:v>
                </c:pt>
                <c:pt idx="10196">
                  <c:v>42920.558333333334</c:v>
                </c:pt>
                <c:pt idx="10197">
                  <c:v>42920.559027777781</c:v>
                </c:pt>
                <c:pt idx="10198">
                  <c:v>42920.55972222222</c:v>
                </c:pt>
                <c:pt idx="10199">
                  <c:v>42920.560416666667</c:v>
                </c:pt>
                <c:pt idx="10200">
                  <c:v>42920.561111111114</c:v>
                </c:pt>
                <c:pt idx="10201">
                  <c:v>42920.561805555553</c:v>
                </c:pt>
                <c:pt idx="10202">
                  <c:v>42920.5625</c:v>
                </c:pt>
                <c:pt idx="10203">
                  <c:v>42920.563194444447</c:v>
                </c:pt>
                <c:pt idx="10204">
                  <c:v>42920.563888888886</c:v>
                </c:pt>
                <c:pt idx="10205">
                  <c:v>42920.564583333333</c:v>
                </c:pt>
                <c:pt idx="10206">
                  <c:v>42920.56527777778</c:v>
                </c:pt>
                <c:pt idx="10207">
                  <c:v>42920.565972222219</c:v>
                </c:pt>
                <c:pt idx="10208">
                  <c:v>42920.566666666666</c:v>
                </c:pt>
                <c:pt idx="10209">
                  <c:v>42920.567361111112</c:v>
                </c:pt>
                <c:pt idx="10210">
                  <c:v>42920.568055555559</c:v>
                </c:pt>
                <c:pt idx="10211">
                  <c:v>42920.568749999999</c:v>
                </c:pt>
                <c:pt idx="10212">
                  <c:v>42920.569444444445</c:v>
                </c:pt>
                <c:pt idx="10213">
                  <c:v>42920.570138888892</c:v>
                </c:pt>
                <c:pt idx="10214">
                  <c:v>42920.570833333331</c:v>
                </c:pt>
                <c:pt idx="10215">
                  <c:v>42920.571527777778</c:v>
                </c:pt>
                <c:pt idx="10216">
                  <c:v>42920.572222222225</c:v>
                </c:pt>
                <c:pt idx="10217">
                  <c:v>42920.572916666664</c:v>
                </c:pt>
                <c:pt idx="10218">
                  <c:v>42920.573611111111</c:v>
                </c:pt>
                <c:pt idx="10219">
                  <c:v>42920.574305555558</c:v>
                </c:pt>
                <c:pt idx="10220">
                  <c:v>42920.574999999997</c:v>
                </c:pt>
                <c:pt idx="10221">
                  <c:v>42920.575694444444</c:v>
                </c:pt>
                <c:pt idx="10222">
                  <c:v>42920.576388888891</c:v>
                </c:pt>
                <c:pt idx="10223">
                  <c:v>42920.57708333333</c:v>
                </c:pt>
                <c:pt idx="10224">
                  <c:v>42920.577777777777</c:v>
                </c:pt>
                <c:pt idx="10225">
                  <c:v>42920.578472222223</c:v>
                </c:pt>
                <c:pt idx="10226">
                  <c:v>42920.57916666667</c:v>
                </c:pt>
                <c:pt idx="10227">
                  <c:v>42920.579861111109</c:v>
                </c:pt>
                <c:pt idx="10228">
                  <c:v>42920.580555555556</c:v>
                </c:pt>
                <c:pt idx="10229">
                  <c:v>42920.581250000003</c:v>
                </c:pt>
                <c:pt idx="10230">
                  <c:v>42920.581944444442</c:v>
                </c:pt>
                <c:pt idx="10231">
                  <c:v>42920.582638888889</c:v>
                </c:pt>
                <c:pt idx="10232">
                  <c:v>42920.583333333336</c:v>
                </c:pt>
                <c:pt idx="10233">
                  <c:v>42920.584027777775</c:v>
                </c:pt>
                <c:pt idx="10234">
                  <c:v>42920.584722222222</c:v>
                </c:pt>
                <c:pt idx="10235">
                  <c:v>42920.585416666669</c:v>
                </c:pt>
                <c:pt idx="10236">
                  <c:v>42920.586111111108</c:v>
                </c:pt>
                <c:pt idx="10237">
                  <c:v>42920.586805555555</c:v>
                </c:pt>
                <c:pt idx="10238">
                  <c:v>42920.587500000001</c:v>
                </c:pt>
                <c:pt idx="10239">
                  <c:v>42920.588194444441</c:v>
                </c:pt>
                <c:pt idx="10240">
                  <c:v>42920.588888888888</c:v>
                </c:pt>
                <c:pt idx="10241">
                  <c:v>42920.589583333334</c:v>
                </c:pt>
                <c:pt idx="10242">
                  <c:v>42920.590277777781</c:v>
                </c:pt>
                <c:pt idx="10243">
                  <c:v>42920.59097222222</c:v>
                </c:pt>
                <c:pt idx="10244">
                  <c:v>42920.591666666667</c:v>
                </c:pt>
                <c:pt idx="10245">
                  <c:v>42920.592361111114</c:v>
                </c:pt>
                <c:pt idx="10246">
                  <c:v>42920.593055555553</c:v>
                </c:pt>
                <c:pt idx="10247">
                  <c:v>42920.59375</c:v>
                </c:pt>
                <c:pt idx="10248">
                  <c:v>42920.594444444447</c:v>
                </c:pt>
                <c:pt idx="10249">
                  <c:v>42920.595138888886</c:v>
                </c:pt>
                <c:pt idx="10250">
                  <c:v>42920.595833333333</c:v>
                </c:pt>
                <c:pt idx="10251">
                  <c:v>42920.59652777778</c:v>
                </c:pt>
                <c:pt idx="10252">
                  <c:v>42920.597222222219</c:v>
                </c:pt>
                <c:pt idx="10253">
                  <c:v>42920.597916666666</c:v>
                </c:pt>
                <c:pt idx="10254">
                  <c:v>42920.598611111112</c:v>
                </c:pt>
                <c:pt idx="10255">
                  <c:v>42920.599305555559</c:v>
                </c:pt>
                <c:pt idx="10256">
                  <c:v>42920.6</c:v>
                </c:pt>
                <c:pt idx="10257">
                  <c:v>42920.600694444445</c:v>
                </c:pt>
                <c:pt idx="10258">
                  <c:v>42920.601388888892</c:v>
                </c:pt>
                <c:pt idx="10259">
                  <c:v>42920.602083333331</c:v>
                </c:pt>
                <c:pt idx="10260">
                  <c:v>42920.602777777778</c:v>
                </c:pt>
                <c:pt idx="10261">
                  <c:v>42920.603472222225</c:v>
                </c:pt>
                <c:pt idx="10262">
                  <c:v>42920.604166666664</c:v>
                </c:pt>
                <c:pt idx="10263">
                  <c:v>42920.604861111111</c:v>
                </c:pt>
                <c:pt idx="10264">
                  <c:v>42920.605555555558</c:v>
                </c:pt>
                <c:pt idx="10265">
                  <c:v>42920.606249999997</c:v>
                </c:pt>
                <c:pt idx="10266">
                  <c:v>42920.606944444444</c:v>
                </c:pt>
                <c:pt idx="10267">
                  <c:v>42920.607638888891</c:v>
                </c:pt>
                <c:pt idx="10268">
                  <c:v>42920.60833333333</c:v>
                </c:pt>
                <c:pt idx="10269">
                  <c:v>42920.609027777777</c:v>
                </c:pt>
                <c:pt idx="10270">
                  <c:v>42920.609722222223</c:v>
                </c:pt>
                <c:pt idx="10271">
                  <c:v>42920.61041666667</c:v>
                </c:pt>
                <c:pt idx="10272">
                  <c:v>42920.611111111109</c:v>
                </c:pt>
                <c:pt idx="10273">
                  <c:v>42920.611805555556</c:v>
                </c:pt>
                <c:pt idx="10274">
                  <c:v>42920.612500000003</c:v>
                </c:pt>
                <c:pt idx="10275">
                  <c:v>42920.613194444442</c:v>
                </c:pt>
                <c:pt idx="10276">
                  <c:v>42920.613888888889</c:v>
                </c:pt>
                <c:pt idx="10277">
                  <c:v>42920.614583333336</c:v>
                </c:pt>
                <c:pt idx="10278">
                  <c:v>42920.615277777775</c:v>
                </c:pt>
                <c:pt idx="10279">
                  <c:v>42920.615972222222</c:v>
                </c:pt>
                <c:pt idx="10280">
                  <c:v>42920.616666666669</c:v>
                </c:pt>
                <c:pt idx="10281">
                  <c:v>42920.617361111108</c:v>
                </c:pt>
                <c:pt idx="10282">
                  <c:v>42920.618055555555</c:v>
                </c:pt>
                <c:pt idx="10283">
                  <c:v>42920.618750000001</c:v>
                </c:pt>
                <c:pt idx="10284">
                  <c:v>42920.619444444441</c:v>
                </c:pt>
                <c:pt idx="10285">
                  <c:v>42920.620138888888</c:v>
                </c:pt>
                <c:pt idx="10286">
                  <c:v>42920.620833333334</c:v>
                </c:pt>
                <c:pt idx="10287">
                  <c:v>42920.621527777781</c:v>
                </c:pt>
                <c:pt idx="10288">
                  <c:v>42920.62222222222</c:v>
                </c:pt>
                <c:pt idx="10289">
                  <c:v>42920.622916666667</c:v>
                </c:pt>
                <c:pt idx="10290">
                  <c:v>42920.623611111114</c:v>
                </c:pt>
                <c:pt idx="10291">
                  <c:v>42920.624305555553</c:v>
                </c:pt>
                <c:pt idx="10292">
                  <c:v>42920.625</c:v>
                </c:pt>
                <c:pt idx="10293">
                  <c:v>42920.625694444447</c:v>
                </c:pt>
                <c:pt idx="10294">
                  <c:v>42920.626388888886</c:v>
                </c:pt>
                <c:pt idx="10295">
                  <c:v>42920.627083333333</c:v>
                </c:pt>
                <c:pt idx="10296">
                  <c:v>42920.62777777778</c:v>
                </c:pt>
                <c:pt idx="10297">
                  <c:v>42920.628472222219</c:v>
                </c:pt>
                <c:pt idx="10298">
                  <c:v>42920.629166666666</c:v>
                </c:pt>
                <c:pt idx="10299">
                  <c:v>42920.629861111112</c:v>
                </c:pt>
                <c:pt idx="10300">
                  <c:v>42920.630555555559</c:v>
                </c:pt>
                <c:pt idx="10301">
                  <c:v>42920.631249999999</c:v>
                </c:pt>
                <c:pt idx="10302">
                  <c:v>42920.631944444445</c:v>
                </c:pt>
                <c:pt idx="10303">
                  <c:v>42920.632638888892</c:v>
                </c:pt>
                <c:pt idx="10304">
                  <c:v>42920.633333333331</c:v>
                </c:pt>
                <c:pt idx="10305">
                  <c:v>42920.634027777778</c:v>
                </c:pt>
                <c:pt idx="10306">
                  <c:v>42920.634722222225</c:v>
                </c:pt>
                <c:pt idx="10307">
                  <c:v>42920.635416666664</c:v>
                </c:pt>
                <c:pt idx="10308">
                  <c:v>42920.636111111111</c:v>
                </c:pt>
                <c:pt idx="10309">
                  <c:v>42920.636805555558</c:v>
                </c:pt>
                <c:pt idx="10310">
                  <c:v>42920.637499999997</c:v>
                </c:pt>
                <c:pt idx="10311">
                  <c:v>42920.638194444444</c:v>
                </c:pt>
                <c:pt idx="10312">
                  <c:v>42920.638888888891</c:v>
                </c:pt>
                <c:pt idx="10313">
                  <c:v>42920.63958333333</c:v>
                </c:pt>
                <c:pt idx="10314">
                  <c:v>42920.640277777777</c:v>
                </c:pt>
                <c:pt idx="10315">
                  <c:v>42920.640972222223</c:v>
                </c:pt>
                <c:pt idx="10316">
                  <c:v>42920.64166666667</c:v>
                </c:pt>
                <c:pt idx="10317">
                  <c:v>42920.642361111109</c:v>
                </c:pt>
                <c:pt idx="10318">
                  <c:v>42920.643055555556</c:v>
                </c:pt>
                <c:pt idx="10319">
                  <c:v>42920.643750000003</c:v>
                </c:pt>
                <c:pt idx="10320">
                  <c:v>42920.644444444442</c:v>
                </c:pt>
                <c:pt idx="10321">
                  <c:v>42920.645138888889</c:v>
                </c:pt>
                <c:pt idx="10322">
                  <c:v>42920.645833333336</c:v>
                </c:pt>
                <c:pt idx="10323">
                  <c:v>42920.646527777775</c:v>
                </c:pt>
                <c:pt idx="10324">
                  <c:v>42920.647222222222</c:v>
                </c:pt>
                <c:pt idx="10325">
                  <c:v>42920.647916666669</c:v>
                </c:pt>
                <c:pt idx="10326">
                  <c:v>42920.648611111108</c:v>
                </c:pt>
                <c:pt idx="10327">
                  <c:v>42920.649305555555</c:v>
                </c:pt>
                <c:pt idx="10328">
                  <c:v>42920.65</c:v>
                </c:pt>
                <c:pt idx="10329">
                  <c:v>42920.650694444441</c:v>
                </c:pt>
                <c:pt idx="10330">
                  <c:v>42920.651388888888</c:v>
                </c:pt>
                <c:pt idx="10331">
                  <c:v>42920.652083333334</c:v>
                </c:pt>
                <c:pt idx="10332">
                  <c:v>42920.652777777781</c:v>
                </c:pt>
                <c:pt idx="10333">
                  <c:v>42920.65347222222</c:v>
                </c:pt>
                <c:pt idx="10334">
                  <c:v>42920.654166666667</c:v>
                </c:pt>
                <c:pt idx="10335">
                  <c:v>42920.654861111114</c:v>
                </c:pt>
                <c:pt idx="10336">
                  <c:v>42920.655555555553</c:v>
                </c:pt>
                <c:pt idx="10337">
                  <c:v>42920.65625</c:v>
                </c:pt>
                <c:pt idx="10338">
                  <c:v>42920.656944444447</c:v>
                </c:pt>
                <c:pt idx="10339">
                  <c:v>42920.657638888886</c:v>
                </c:pt>
                <c:pt idx="10340">
                  <c:v>42920.658333333333</c:v>
                </c:pt>
                <c:pt idx="10341">
                  <c:v>42920.65902777778</c:v>
                </c:pt>
                <c:pt idx="10342">
                  <c:v>42920.659722222219</c:v>
                </c:pt>
                <c:pt idx="10343">
                  <c:v>42920.660416666666</c:v>
                </c:pt>
                <c:pt idx="10344">
                  <c:v>42920.661111111112</c:v>
                </c:pt>
                <c:pt idx="10345">
                  <c:v>42920.661805555559</c:v>
                </c:pt>
                <c:pt idx="10346">
                  <c:v>42920.662499999999</c:v>
                </c:pt>
                <c:pt idx="10347">
                  <c:v>42920.663194444445</c:v>
                </c:pt>
                <c:pt idx="10348">
                  <c:v>42920.663888888892</c:v>
                </c:pt>
                <c:pt idx="10349">
                  <c:v>42920.664583333331</c:v>
                </c:pt>
                <c:pt idx="10350">
                  <c:v>42920.665277777778</c:v>
                </c:pt>
                <c:pt idx="10351">
                  <c:v>42920.665972222225</c:v>
                </c:pt>
                <c:pt idx="10352">
                  <c:v>42920.666666666664</c:v>
                </c:pt>
                <c:pt idx="10353">
                  <c:v>42920.667361111111</c:v>
                </c:pt>
                <c:pt idx="10354">
                  <c:v>42920.668055555558</c:v>
                </c:pt>
                <c:pt idx="10355">
                  <c:v>42920.668749999997</c:v>
                </c:pt>
                <c:pt idx="10356">
                  <c:v>42920.669444444444</c:v>
                </c:pt>
                <c:pt idx="10357">
                  <c:v>42920.670138888891</c:v>
                </c:pt>
                <c:pt idx="10358">
                  <c:v>42920.67083333333</c:v>
                </c:pt>
                <c:pt idx="10359">
                  <c:v>42920.671527777777</c:v>
                </c:pt>
                <c:pt idx="10360">
                  <c:v>42920.672222222223</c:v>
                </c:pt>
                <c:pt idx="10361">
                  <c:v>42920.67291666667</c:v>
                </c:pt>
                <c:pt idx="10362">
                  <c:v>42920.673611111109</c:v>
                </c:pt>
                <c:pt idx="10363">
                  <c:v>42920.674305555556</c:v>
                </c:pt>
                <c:pt idx="10364">
                  <c:v>42920.675000000003</c:v>
                </c:pt>
                <c:pt idx="10365">
                  <c:v>42920.675694444442</c:v>
                </c:pt>
                <c:pt idx="10366">
                  <c:v>42920.676388888889</c:v>
                </c:pt>
                <c:pt idx="10367">
                  <c:v>42920.677083333336</c:v>
                </c:pt>
                <c:pt idx="10368">
                  <c:v>42920.677777777775</c:v>
                </c:pt>
                <c:pt idx="10369">
                  <c:v>42920.678472222222</c:v>
                </c:pt>
                <c:pt idx="10370">
                  <c:v>42920.679166666669</c:v>
                </c:pt>
                <c:pt idx="10371">
                  <c:v>42920.679861111108</c:v>
                </c:pt>
                <c:pt idx="10372">
                  <c:v>42920.680555555555</c:v>
                </c:pt>
                <c:pt idx="10373">
                  <c:v>42920.681250000001</c:v>
                </c:pt>
                <c:pt idx="10374">
                  <c:v>42920.681944444441</c:v>
                </c:pt>
                <c:pt idx="10375">
                  <c:v>42920.682638888888</c:v>
                </c:pt>
                <c:pt idx="10376">
                  <c:v>42920.683333333334</c:v>
                </c:pt>
                <c:pt idx="10377">
                  <c:v>42920.684027777781</c:v>
                </c:pt>
                <c:pt idx="10378">
                  <c:v>42920.68472222222</c:v>
                </c:pt>
                <c:pt idx="10379">
                  <c:v>42920.685416666667</c:v>
                </c:pt>
                <c:pt idx="10380">
                  <c:v>42920.686111111114</c:v>
                </c:pt>
                <c:pt idx="10381">
                  <c:v>42920.686805555553</c:v>
                </c:pt>
                <c:pt idx="10382">
                  <c:v>42920.6875</c:v>
                </c:pt>
                <c:pt idx="10383">
                  <c:v>42920.688194444447</c:v>
                </c:pt>
                <c:pt idx="10384">
                  <c:v>42920.688888888886</c:v>
                </c:pt>
                <c:pt idx="10385">
                  <c:v>42920.689583333333</c:v>
                </c:pt>
                <c:pt idx="10386">
                  <c:v>42920.69027777778</c:v>
                </c:pt>
                <c:pt idx="10387">
                  <c:v>42920.690972222219</c:v>
                </c:pt>
                <c:pt idx="10388">
                  <c:v>42920.691666666666</c:v>
                </c:pt>
                <c:pt idx="10389">
                  <c:v>42920.692361111112</c:v>
                </c:pt>
                <c:pt idx="10390">
                  <c:v>42920.693055555559</c:v>
                </c:pt>
                <c:pt idx="10391">
                  <c:v>42920.693749999999</c:v>
                </c:pt>
                <c:pt idx="10392">
                  <c:v>42920.694444444445</c:v>
                </c:pt>
                <c:pt idx="10393">
                  <c:v>42920.695138888892</c:v>
                </c:pt>
                <c:pt idx="10394">
                  <c:v>42920.695833333331</c:v>
                </c:pt>
                <c:pt idx="10395">
                  <c:v>42920.696527777778</c:v>
                </c:pt>
                <c:pt idx="10396">
                  <c:v>42920.697222222225</c:v>
                </c:pt>
                <c:pt idx="10397">
                  <c:v>42920.697916666664</c:v>
                </c:pt>
                <c:pt idx="10398">
                  <c:v>42920.698611111111</c:v>
                </c:pt>
                <c:pt idx="10399">
                  <c:v>42920.699305555558</c:v>
                </c:pt>
                <c:pt idx="10400">
                  <c:v>42920.7</c:v>
                </c:pt>
                <c:pt idx="10401">
                  <c:v>42920.700694444444</c:v>
                </c:pt>
                <c:pt idx="10402">
                  <c:v>42920.701388888891</c:v>
                </c:pt>
                <c:pt idx="10403">
                  <c:v>42920.70208333333</c:v>
                </c:pt>
                <c:pt idx="10404">
                  <c:v>42920.702777777777</c:v>
                </c:pt>
                <c:pt idx="10405">
                  <c:v>42920.703472222223</c:v>
                </c:pt>
                <c:pt idx="10406">
                  <c:v>42920.70416666667</c:v>
                </c:pt>
                <c:pt idx="10407">
                  <c:v>42920.704861111109</c:v>
                </c:pt>
                <c:pt idx="10408">
                  <c:v>42920.705555555556</c:v>
                </c:pt>
                <c:pt idx="10409">
                  <c:v>42920.706250000003</c:v>
                </c:pt>
                <c:pt idx="10410">
                  <c:v>42920.706944444442</c:v>
                </c:pt>
                <c:pt idx="10411">
                  <c:v>42920.707638888889</c:v>
                </c:pt>
                <c:pt idx="10412">
                  <c:v>42920.708333333336</c:v>
                </c:pt>
                <c:pt idx="10413">
                  <c:v>42920.709027777775</c:v>
                </c:pt>
                <c:pt idx="10414">
                  <c:v>42920.709722222222</c:v>
                </c:pt>
                <c:pt idx="10415">
                  <c:v>42920.710416666669</c:v>
                </c:pt>
                <c:pt idx="10416">
                  <c:v>42920.711111111108</c:v>
                </c:pt>
                <c:pt idx="10417">
                  <c:v>42920.711805555555</c:v>
                </c:pt>
                <c:pt idx="10418">
                  <c:v>42920.712500000001</c:v>
                </c:pt>
                <c:pt idx="10419">
                  <c:v>42920.713194444441</c:v>
                </c:pt>
                <c:pt idx="10420">
                  <c:v>42920.713888888888</c:v>
                </c:pt>
                <c:pt idx="10421">
                  <c:v>42920.714583333334</c:v>
                </c:pt>
                <c:pt idx="10422">
                  <c:v>42920.715277777781</c:v>
                </c:pt>
                <c:pt idx="10423">
                  <c:v>42920.71597222222</c:v>
                </c:pt>
                <c:pt idx="10424">
                  <c:v>42920.716666666667</c:v>
                </c:pt>
                <c:pt idx="10425">
                  <c:v>42920.717361111114</c:v>
                </c:pt>
                <c:pt idx="10426">
                  <c:v>42920.718055555553</c:v>
                </c:pt>
                <c:pt idx="10427">
                  <c:v>42920.71875</c:v>
                </c:pt>
                <c:pt idx="10428">
                  <c:v>42920.719444444447</c:v>
                </c:pt>
                <c:pt idx="10429">
                  <c:v>42920.720138888886</c:v>
                </c:pt>
                <c:pt idx="10430">
                  <c:v>42920.720833333333</c:v>
                </c:pt>
                <c:pt idx="10431">
                  <c:v>42920.72152777778</c:v>
                </c:pt>
                <c:pt idx="10432">
                  <c:v>42920.722222222219</c:v>
                </c:pt>
                <c:pt idx="10433">
                  <c:v>42920.722916666666</c:v>
                </c:pt>
                <c:pt idx="10434">
                  <c:v>42920.723611111112</c:v>
                </c:pt>
                <c:pt idx="10435">
                  <c:v>42920.724305555559</c:v>
                </c:pt>
                <c:pt idx="10436">
                  <c:v>42920.724999999999</c:v>
                </c:pt>
                <c:pt idx="10437">
                  <c:v>42920.725694444445</c:v>
                </c:pt>
                <c:pt idx="10438">
                  <c:v>42920.726388888892</c:v>
                </c:pt>
                <c:pt idx="10439">
                  <c:v>42920.727083333331</c:v>
                </c:pt>
                <c:pt idx="10440">
                  <c:v>42920.727777777778</c:v>
                </c:pt>
                <c:pt idx="10441">
                  <c:v>42920.728472222225</c:v>
                </c:pt>
                <c:pt idx="10442">
                  <c:v>42920.729166666664</c:v>
                </c:pt>
                <c:pt idx="10443">
                  <c:v>42920.729861111111</c:v>
                </c:pt>
                <c:pt idx="10444">
                  <c:v>42920.730555555558</c:v>
                </c:pt>
                <c:pt idx="10445">
                  <c:v>42920.731249999997</c:v>
                </c:pt>
                <c:pt idx="10446">
                  <c:v>42920.731944444444</c:v>
                </c:pt>
                <c:pt idx="10447">
                  <c:v>42920.732638888891</c:v>
                </c:pt>
                <c:pt idx="10448">
                  <c:v>42920.73333333333</c:v>
                </c:pt>
                <c:pt idx="10449">
                  <c:v>42920.734027777777</c:v>
                </c:pt>
                <c:pt idx="10450">
                  <c:v>42920.734722222223</c:v>
                </c:pt>
                <c:pt idx="10451">
                  <c:v>42920.73541666667</c:v>
                </c:pt>
                <c:pt idx="10452">
                  <c:v>42920.736111111109</c:v>
                </c:pt>
                <c:pt idx="10453">
                  <c:v>42920.736805555556</c:v>
                </c:pt>
                <c:pt idx="10454">
                  <c:v>42920.737500000003</c:v>
                </c:pt>
                <c:pt idx="10455">
                  <c:v>42920.738194444442</c:v>
                </c:pt>
                <c:pt idx="10456">
                  <c:v>42920.738888888889</c:v>
                </c:pt>
                <c:pt idx="10457">
                  <c:v>42920.739583333336</c:v>
                </c:pt>
                <c:pt idx="10458">
                  <c:v>42920.740277777775</c:v>
                </c:pt>
                <c:pt idx="10459">
                  <c:v>42920.740972222222</c:v>
                </c:pt>
                <c:pt idx="10460">
                  <c:v>42920.741666666669</c:v>
                </c:pt>
                <c:pt idx="10461">
                  <c:v>42920.742361111108</c:v>
                </c:pt>
                <c:pt idx="10462">
                  <c:v>42920.743055555555</c:v>
                </c:pt>
                <c:pt idx="10463">
                  <c:v>42920.743750000001</c:v>
                </c:pt>
                <c:pt idx="10464">
                  <c:v>42920.744444444441</c:v>
                </c:pt>
                <c:pt idx="10465">
                  <c:v>42920.745138888888</c:v>
                </c:pt>
                <c:pt idx="10466">
                  <c:v>42920.745833333334</c:v>
                </c:pt>
                <c:pt idx="10467">
                  <c:v>42920.746527777781</c:v>
                </c:pt>
                <c:pt idx="10468">
                  <c:v>42920.74722222222</c:v>
                </c:pt>
                <c:pt idx="10469">
                  <c:v>42920.747916666667</c:v>
                </c:pt>
                <c:pt idx="10470">
                  <c:v>42920.748611111114</c:v>
                </c:pt>
                <c:pt idx="10471">
                  <c:v>42920.749305555553</c:v>
                </c:pt>
                <c:pt idx="10472">
                  <c:v>42920.75</c:v>
                </c:pt>
                <c:pt idx="10473">
                  <c:v>42920.750694444447</c:v>
                </c:pt>
                <c:pt idx="10474">
                  <c:v>42920.751388888886</c:v>
                </c:pt>
                <c:pt idx="10475">
                  <c:v>42920.752083333333</c:v>
                </c:pt>
                <c:pt idx="10476">
                  <c:v>42920.75277777778</c:v>
                </c:pt>
                <c:pt idx="10477">
                  <c:v>42920.753472222219</c:v>
                </c:pt>
                <c:pt idx="10478">
                  <c:v>42920.754166666666</c:v>
                </c:pt>
                <c:pt idx="10479">
                  <c:v>42920.754861111112</c:v>
                </c:pt>
                <c:pt idx="10480">
                  <c:v>42920.755555555559</c:v>
                </c:pt>
                <c:pt idx="10481">
                  <c:v>42920.756249999999</c:v>
                </c:pt>
                <c:pt idx="10482">
                  <c:v>42920.756944444445</c:v>
                </c:pt>
                <c:pt idx="10483">
                  <c:v>42920.757638888892</c:v>
                </c:pt>
                <c:pt idx="10484">
                  <c:v>42920.758333333331</c:v>
                </c:pt>
                <c:pt idx="10485">
                  <c:v>42920.759027777778</c:v>
                </c:pt>
                <c:pt idx="10486">
                  <c:v>42920.759722222225</c:v>
                </c:pt>
                <c:pt idx="10487">
                  <c:v>42920.760416666664</c:v>
                </c:pt>
                <c:pt idx="10488">
                  <c:v>42920.761111111111</c:v>
                </c:pt>
                <c:pt idx="10489">
                  <c:v>42920.761805555558</c:v>
                </c:pt>
                <c:pt idx="10490">
                  <c:v>42920.762499999997</c:v>
                </c:pt>
                <c:pt idx="10491">
                  <c:v>42920.763194444444</c:v>
                </c:pt>
                <c:pt idx="10492">
                  <c:v>42920.763888888891</c:v>
                </c:pt>
                <c:pt idx="10493">
                  <c:v>42920.76458333333</c:v>
                </c:pt>
                <c:pt idx="10494">
                  <c:v>42920.765277777777</c:v>
                </c:pt>
                <c:pt idx="10495">
                  <c:v>42920.765972222223</c:v>
                </c:pt>
                <c:pt idx="10496">
                  <c:v>42920.76666666667</c:v>
                </c:pt>
                <c:pt idx="10497">
                  <c:v>42920.767361111109</c:v>
                </c:pt>
                <c:pt idx="10498">
                  <c:v>42920.768055555556</c:v>
                </c:pt>
                <c:pt idx="10499">
                  <c:v>42920.768750000003</c:v>
                </c:pt>
                <c:pt idx="10500">
                  <c:v>42920.769444444442</c:v>
                </c:pt>
                <c:pt idx="10501">
                  <c:v>42920.770138888889</c:v>
                </c:pt>
                <c:pt idx="10502">
                  <c:v>42920.770833333336</c:v>
                </c:pt>
                <c:pt idx="10503">
                  <c:v>42920.771527777775</c:v>
                </c:pt>
                <c:pt idx="10504">
                  <c:v>42920.772222222222</c:v>
                </c:pt>
                <c:pt idx="10505">
                  <c:v>42920.772916666669</c:v>
                </c:pt>
                <c:pt idx="10506">
                  <c:v>42920.773611111108</c:v>
                </c:pt>
                <c:pt idx="10507">
                  <c:v>42920.774305555555</c:v>
                </c:pt>
                <c:pt idx="10508">
                  <c:v>42920.775000000001</c:v>
                </c:pt>
                <c:pt idx="10509">
                  <c:v>42920.775694444441</c:v>
                </c:pt>
                <c:pt idx="10510">
                  <c:v>42920.776388888888</c:v>
                </c:pt>
                <c:pt idx="10511">
                  <c:v>42920.777083333334</c:v>
                </c:pt>
                <c:pt idx="10512">
                  <c:v>42920.777777777781</c:v>
                </c:pt>
                <c:pt idx="10513">
                  <c:v>42920.77847222222</c:v>
                </c:pt>
                <c:pt idx="10514">
                  <c:v>42920.779166666667</c:v>
                </c:pt>
                <c:pt idx="10515">
                  <c:v>42920.779861111114</c:v>
                </c:pt>
                <c:pt idx="10516">
                  <c:v>42920.780555555553</c:v>
                </c:pt>
                <c:pt idx="10517">
                  <c:v>42920.78125</c:v>
                </c:pt>
                <c:pt idx="10518">
                  <c:v>42920.781944444447</c:v>
                </c:pt>
                <c:pt idx="10519">
                  <c:v>42920.782638888886</c:v>
                </c:pt>
                <c:pt idx="10520">
                  <c:v>42920.783333333333</c:v>
                </c:pt>
                <c:pt idx="10521">
                  <c:v>42920.78402777778</c:v>
                </c:pt>
                <c:pt idx="10522">
                  <c:v>42920.784722222219</c:v>
                </c:pt>
                <c:pt idx="10523">
                  <c:v>42920.785416666666</c:v>
                </c:pt>
                <c:pt idx="10524">
                  <c:v>42920.786111111112</c:v>
                </c:pt>
                <c:pt idx="10525">
                  <c:v>42920.786805555559</c:v>
                </c:pt>
                <c:pt idx="10526">
                  <c:v>42920.787499999999</c:v>
                </c:pt>
                <c:pt idx="10527">
                  <c:v>42920.788194444445</c:v>
                </c:pt>
                <c:pt idx="10528">
                  <c:v>42920.788888888892</c:v>
                </c:pt>
                <c:pt idx="10529">
                  <c:v>42920.789583333331</c:v>
                </c:pt>
                <c:pt idx="10530">
                  <c:v>42920.790277777778</c:v>
                </c:pt>
                <c:pt idx="10531">
                  <c:v>42920.790972222225</c:v>
                </c:pt>
                <c:pt idx="10532">
                  <c:v>42920.791666666664</c:v>
                </c:pt>
                <c:pt idx="10533">
                  <c:v>42920.792361111111</c:v>
                </c:pt>
                <c:pt idx="10534">
                  <c:v>42920.793055555558</c:v>
                </c:pt>
                <c:pt idx="10535">
                  <c:v>42920.793749999997</c:v>
                </c:pt>
                <c:pt idx="10536">
                  <c:v>42920.794444444444</c:v>
                </c:pt>
                <c:pt idx="10537">
                  <c:v>42920.795138888891</c:v>
                </c:pt>
                <c:pt idx="10538">
                  <c:v>42920.79583333333</c:v>
                </c:pt>
                <c:pt idx="10539">
                  <c:v>42920.796527777777</c:v>
                </c:pt>
                <c:pt idx="10540">
                  <c:v>42920.797222222223</c:v>
                </c:pt>
                <c:pt idx="10541">
                  <c:v>42920.79791666667</c:v>
                </c:pt>
                <c:pt idx="10542">
                  <c:v>42920.798611111109</c:v>
                </c:pt>
                <c:pt idx="10543">
                  <c:v>42920.799305555556</c:v>
                </c:pt>
                <c:pt idx="10544">
                  <c:v>42920.800000000003</c:v>
                </c:pt>
                <c:pt idx="10545">
                  <c:v>42920.800694444442</c:v>
                </c:pt>
                <c:pt idx="10546">
                  <c:v>42920.801388888889</c:v>
                </c:pt>
                <c:pt idx="10547">
                  <c:v>42920.802083333336</c:v>
                </c:pt>
                <c:pt idx="10548">
                  <c:v>42920.802777777775</c:v>
                </c:pt>
                <c:pt idx="10549">
                  <c:v>42920.803472222222</c:v>
                </c:pt>
                <c:pt idx="10550">
                  <c:v>42920.804166666669</c:v>
                </c:pt>
                <c:pt idx="10551">
                  <c:v>42920.804861111108</c:v>
                </c:pt>
                <c:pt idx="10552">
                  <c:v>42920.805555555555</c:v>
                </c:pt>
                <c:pt idx="10553">
                  <c:v>42920.806250000001</c:v>
                </c:pt>
                <c:pt idx="10554">
                  <c:v>42920.806944444441</c:v>
                </c:pt>
                <c:pt idx="10555">
                  <c:v>42920.807638888888</c:v>
                </c:pt>
                <c:pt idx="10556">
                  <c:v>42920.808333333334</c:v>
                </c:pt>
                <c:pt idx="10557">
                  <c:v>42920.809027777781</c:v>
                </c:pt>
                <c:pt idx="10558">
                  <c:v>42920.80972222222</c:v>
                </c:pt>
                <c:pt idx="10559">
                  <c:v>42920.810416666667</c:v>
                </c:pt>
                <c:pt idx="10560">
                  <c:v>42920.811111111114</c:v>
                </c:pt>
                <c:pt idx="10561">
                  <c:v>42920.811805555553</c:v>
                </c:pt>
                <c:pt idx="10562">
                  <c:v>42920.8125</c:v>
                </c:pt>
                <c:pt idx="10563">
                  <c:v>42920.813194444447</c:v>
                </c:pt>
                <c:pt idx="10564">
                  <c:v>42920.813888888886</c:v>
                </c:pt>
                <c:pt idx="10565">
                  <c:v>42920.814583333333</c:v>
                </c:pt>
                <c:pt idx="10566">
                  <c:v>42920.81527777778</c:v>
                </c:pt>
                <c:pt idx="10567">
                  <c:v>42920.815972222219</c:v>
                </c:pt>
                <c:pt idx="10568">
                  <c:v>42920.816666666666</c:v>
                </c:pt>
                <c:pt idx="10569">
                  <c:v>42920.817361111112</c:v>
                </c:pt>
                <c:pt idx="10570">
                  <c:v>42920.818055555559</c:v>
                </c:pt>
                <c:pt idx="10571">
                  <c:v>42920.818749999999</c:v>
                </c:pt>
                <c:pt idx="10572">
                  <c:v>42920.819444444445</c:v>
                </c:pt>
                <c:pt idx="10573">
                  <c:v>42920.820138888892</c:v>
                </c:pt>
                <c:pt idx="10574">
                  <c:v>42920.820833333331</c:v>
                </c:pt>
                <c:pt idx="10575">
                  <c:v>42920.821527777778</c:v>
                </c:pt>
                <c:pt idx="10576">
                  <c:v>42920.822222222225</c:v>
                </c:pt>
                <c:pt idx="10577">
                  <c:v>42920.822916666664</c:v>
                </c:pt>
                <c:pt idx="10578">
                  <c:v>42920.823611111111</c:v>
                </c:pt>
                <c:pt idx="10579">
                  <c:v>42920.824305555558</c:v>
                </c:pt>
                <c:pt idx="10580">
                  <c:v>42920.824999999997</c:v>
                </c:pt>
                <c:pt idx="10581">
                  <c:v>42920.825694444444</c:v>
                </c:pt>
                <c:pt idx="10582">
                  <c:v>42920.826388888891</c:v>
                </c:pt>
                <c:pt idx="10583">
                  <c:v>42920.82708333333</c:v>
                </c:pt>
                <c:pt idx="10584">
                  <c:v>42920.827777777777</c:v>
                </c:pt>
                <c:pt idx="10585">
                  <c:v>42920.828472222223</c:v>
                </c:pt>
                <c:pt idx="10586">
                  <c:v>42920.82916666667</c:v>
                </c:pt>
                <c:pt idx="10587">
                  <c:v>42920.829861111109</c:v>
                </c:pt>
                <c:pt idx="10588">
                  <c:v>42920.830555555556</c:v>
                </c:pt>
                <c:pt idx="10589">
                  <c:v>42920.831250000003</c:v>
                </c:pt>
                <c:pt idx="10590">
                  <c:v>42920.831944444442</c:v>
                </c:pt>
                <c:pt idx="10591">
                  <c:v>42920.832638888889</c:v>
                </c:pt>
                <c:pt idx="10592">
                  <c:v>42920.833333333336</c:v>
                </c:pt>
                <c:pt idx="10593">
                  <c:v>42920.834027777775</c:v>
                </c:pt>
                <c:pt idx="10594">
                  <c:v>42920.834722222222</c:v>
                </c:pt>
                <c:pt idx="10595">
                  <c:v>42920.835416666669</c:v>
                </c:pt>
                <c:pt idx="10596">
                  <c:v>42920.836111111108</c:v>
                </c:pt>
                <c:pt idx="10597">
                  <c:v>42920.836805555555</c:v>
                </c:pt>
                <c:pt idx="10598">
                  <c:v>42920.837500000001</c:v>
                </c:pt>
                <c:pt idx="10599">
                  <c:v>42920.838194444441</c:v>
                </c:pt>
                <c:pt idx="10600">
                  <c:v>42920.838888888888</c:v>
                </c:pt>
                <c:pt idx="10601">
                  <c:v>42920.839583333334</c:v>
                </c:pt>
                <c:pt idx="10602">
                  <c:v>42920.840277777781</c:v>
                </c:pt>
                <c:pt idx="10603">
                  <c:v>42920.84097222222</c:v>
                </c:pt>
                <c:pt idx="10604">
                  <c:v>42920.841666666667</c:v>
                </c:pt>
                <c:pt idx="10605">
                  <c:v>42920.842361111114</c:v>
                </c:pt>
                <c:pt idx="10606">
                  <c:v>42920.843055555553</c:v>
                </c:pt>
                <c:pt idx="10607">
                  <c:v>42920.84375</c:v>
                </c:pt>
                <c:pt idx="10608">
                  <c:v>42920.844444444447</c:v>
                </c:pt>
                <c:pt idx="10609">
                  <c:v>42920.845138888886</c:v>
                </c:pt>
                <c:pt idx="10610">
                  <c:v>42920.845833333333</c:v>
                </c:pt>
                <c:pt idx="10611">
                  <c:v>42920.84652777778</c:v>
                </c:pt>
                <c:pt idx="10612">
                  <c:v>42920.847222222219</c:v>
                </c:pt>
                <c:pt idx="10613">
                  <c:v>42920.847916666666</c:v>
                </c:pt>
                <c:pt idx="10614">
                  <c:v>42920.848611111112</c:v>
                </c:pt>
                <c:pt idx="10615">
                  <c:v>42920.849305555559</c:v>
                </c:pt>
                <c:pt idx="10616">
                  <c:v>42920.85</c:v>
                </c:pt>
                <c:pt idx="10617">
                  <c:v>42920.850694444445</c:v>
                </c:pt>
                <c:pt idx="10618">
                  <c:v>42920.851388888892</c:v>
                </c:pt>
                <c:pt idx="10619">
                  <c:v>42920.852083333331</c:v>
                </c:pt>
                <c:pt idx="10620">
                  <c:v>42920.852777777778</c:v>
                </c:pt>
                <c:pt idx="10621">
                  <c:v>42920.853472222225</c:v>
                </c:pt>
                <c:pt idx="10622">
                  <c:v>42920.854166666664</c:v>
                </c:pt>
                <c:pt idx="10623">
                  <c:v>42920.854861111111</c:v>
                </c:pt>
                <c:pt idx="10624">
                  <c:v>42920.855555555558</c:v>
                </c:pt>
                <c:pt idx="10625">
                  <c:v>42920.856249999997</c:v>
                </c:pt>
                <c:pt idx="10626">
                  <c:v>42920.856944444444</c:v>
                </c:pt>
                <c:pt idx="10627">
                  <c:v>42920.857638888891</c:v>
                </c:pt>
                <c:pt idx="10628">
                  <c:v>42920.85833333333</c:v>
                </c:pt>
                <c:pt idx="10629">
                  <c:v>42920.859027777777</c:v>
                </c:pt>
                <c:pt idx="10630">
                  <c:v>42920.859722222223</c:v>
                </c:pt>
                <c:pt idx="10631">
                  <c:v>42920.86041666667</c:v>
                </c:pt>
                <c:pt idx="10632">
                  <c:v>42920.861111111109</c:v>
                </c:pt>
                <c:pt idx="10633">
                  <c:v>42920.861805555556</c:v>
                </c:pt>
                <c:pt idx="10634">
                  <c:v>42920.862500000003</c:v>
                </c:pt>
                <c:pt idx="10635">
                  <c:v>42920.863194444442</c:v>
                </c:pt>
                <c:pt idx="10636">
                  <c:v>42920.863888888889</c:v>
                </c:pt>
                <c:pt idx="10637">
                  <c:v>42920.864583333336</c:v>
                </c:pt>
                <c:pt idx="10638">
                  <c:v>42920.865277777775</c:v>
                </c:pt>
                <c:pt idx="10639">
                  <c:v>42920.865972222222</c:v>
                </c:pt>
                <c:pt idx="10640">
                  <c:v>42920.866666666669</c:v>
                </c:pt>
                <c:pt idx="10641">
                  <c:v>42920.867361111108</c:v>
                </c:pt>
                <c:pt idx="10642">
                  <c:v>42920.868055555555</c:v>
                </c:pt>
                <c:pt idx="10643">
                  <c:v>42920.868750000001</c:v>
                </c:pt>
                <c:pt idx="10644">
                  <c:v>42920.869444444441</c:v>
                </c:pt>
                <c:pt idx="10645">
                  <c:v>42920.870138888888</c:v>
                </c:pt>
                <c:pt idx="10646">
                  <c:v>42920.870833333334</c:v>
                </c:pt>
                <c:pt idx="10647">
                  <c:v>42920.871527777781</c:v>
                </c:pt>
                <c:pt idx="10648">
                  <c:v>42920.87222222222</c:v>
                </c:pt>
                <c:pt idx="10649">
                  <c:v>42920.872916666667</c:v>
                </c:pt>
                <c:pt idx="10650">
                  <c:v>42920.873611111114</c:v>
                </c:pt>
                <c:pt idx="10651">
                  <c:v>42920.874305555553</c:v>
                </c:pt>
                <c:pt idx="10652">
                  <c:v>42920.875</c:v>
                </c:pt>
                <c:pt idx="10653">
                  <c:v>42920.875694444447</c:v>
                </c:pt>
                <c:pt idx="10654">
                  <c:v>42920.876388888886</c:v>
                </c:pt>
                <c:pt idx="10655">
                  <c:v>42920.877083333333</c:v>
                </c:pt>
                <c:pt idx="10656">
                  <c:v>42920.87777777778</c:v>
                </c:pt>
                <c:pt idx="10657">
                  <c:v>42920.878472222219</c:v>
                </c:pt>
                <c:pt idx="10658">
                  <c:v>42920.879166666666</c:v>
                </c:pt>
                <c:pt idx="10659">
                  <c:v>42920.879861111112</c:v>
                </c:pt>
                <c:pt idx="10660">
                  <c:v>42920.880555555559</c:v>
                </c:pt>
                <c:pt idx="10661">
                  <c:v>42920.881249999999</c:v>
                </c:pt>
                <c:pt idx="10662">
                  <c:v>42920.881944444445</c:v>
                </c:pt>
                <c:pt idx="10663">
                  <c:v>42920.882638888892</c:v>
                </c:pt>
                <c:pt idx="10664">
                  <c:v>42920.883333333331</c:v>
                </c:pt>
                <c:pt idx="10665">
                  <c:v>42920.884027777778</c:v>
                </c:pt>
                <c:pt idx="10666">
                  <c:v>42920.884722222225</c:v>
                </c:pt>
                <c:pt idx="10667">
                  <c:v>42920.885416666664</c:v>
                </c:pt>
                <c:pt idx="10668">
                  <c:v>42920.886111111111</c:v>
                </c:pt>
                <c:pt idx="10669">
                  <c:v>42920.886805555558</c:v>
                </c:pt>
                <c:pt idx="10670">
                  <c:v>42920.887499999997</c:v>
                </c:pt>
                <c:pt idx="10671">
                  <c:v>42920.888194444444</c:v>
                </c:pt>
                <c:pt idx="10672">
                  <c:v>42920.888888888891</c:v>
                </c:pt>
                <c:pt idx="10673">
                  <c:v>42920.88958333333</c:v>
                </c:pt>
                <c:pt idx="10674">
                  <c:v>42920.890277777777</c:v>
                </c:pt>
                <c:pt idx="10675">
                  <c:v>42920.890972222223</c:v>
                </c:pt>
                <c:pt idx="10676">
                  <c:v>42920.89166666667</c:v>
                </c:pt>
                <c:pt idx="10677">
                  <c:v>42920.892361111109</c:v>
                </c:pt>
                <c:pt idx="10678">
                  <c:v>42920.893055555556</c:v>
                </c:pt>
                <c:pt idx="10679">
                  <c:v>42920.893750000003</c:v>
                </c:pt>
                <c:pt idx="10680">
                  <c:v>42920.894444444442</c:v>
                </c:pt>
                <c:pt idx="10681">
                  <c:v>42920.895138888889</c:v>
                </c:pt>
                <c:pt idx="10682">
                  <c:v>42920.895833333336</c:v>
                </c:pt>
                <c:pt idx="10683">
                  <c:v>42920.896527777775</c:v>
                </c:pt>
                <c:pt idx="10684">
                  <c:v>42920.897222222222</c:v>
                </c:pt>
                <c:pt idx="10685">
                  <c:v>42920.897916666669</c:v>
                </c:pt>
                <c:pt idx="10686">
                  <c:v>42920.898611111108</c:v>
                </c:pt>
                <c:pt idx="10687">
                  <c:v>42920.899305555555</c:v>
                </c:pt>
                <c:pt idx="10688">
                  <c:v>42920.9</c:v>
                </c:pt>
                <c:pt idx="10689">
                  <c:v>42920.900694444441</c:v>
                </c:pt>
                <c:pt idx="10690">
                  <c:v>42920.901388888888</c:v>
                </c:pt>
                <c:pt idx="10691">
                  <c:v>42920.902083333334</c:v>
                </c:pt>
                <c:pt idx="10692">
                  <c:v>42920.902777777781</c:v>
                </c:pt>
                <c:pt idx="10693">
                  <c:v>42920.90347222222</c:v>
                </c:pt>
                <c:pt idx="10694">
                  <c:v>42920.904166666667</c:v>
                </c:pt>
                <c:pt idx="10695">
                  <c:v>42920.904861111114</c:v>
                </c:pt>
                <c:pt idx="10696">
                  <c:v>42920.905555555553</c:v>
                </c:pt>
                <c:pt idx="10697">
                  <c:v>42920.90625</c:v>
                </c:pt>
                <c:pt idx="10698">
                  <c:v>42920.906944444447</c:v>
                </c:pt>
                <c:pt idx="10699">
                  <c:v>42920.907638888886</c:v>
                </c:pt>
                <c:pt idx="10700">
                  <c:v>42920.908333333333</c:v>
                </c:pt>
                <c:pt idx="10701">
                  <c:v>42920.90902777778</c:v>
                </c:pt>
                <c:pt idx="10702">
                  <c:v>42920.909722222219</c:v>
                </c:pt>
                <c:pt idx="10703">
                  <c:v>42920.910416666666</c:v>
                </c:pt>
                <c:pt idx="10704">
                  <c:v>42920.911111111112</c:v>
                </c:pt>
                <c:pt idx="10705">
                  <c:v>42920.911805555559</c:v>
                </c:pt>
                <c:pt idx="10706">
                  <c:v>42920.912499999999</c:v>
                </c:pt>
                <c:pt idx="10707">
                  <c:v>42920.913194444445</c:v>
                </c:pt>
                <c:pt idx="10708">
                  <c:v>42920.913888888892</c:v>
                </c:pt>
                <c:pt idx="10709">
                  <c:v>42920.914583333331</c:v>
                </c:pt>
                <c:pt idx="10710">
                  <c:v>42920.915277777778</c:v>
                </c:pt>
                <c:pt idx="10711">
                  <c:v>42920.915972222225</c:v>
                </c:pt>
                <c:pt idx="10712">
                  <c:v>42920.916666666664</c:v>
                </c:pt>
                <c:pt idx="10713">
                  <c:v>42920.917361111111</c:v>
                </c:pt>
                <c:pt idx="10714">
                  <c:v>42920.918055555558</c:v>
                </c:pt>
                <c:pt idx="10715">
                  <c:v>42920.918749999997</c:v>
                </c:pt>
                <c:pt idx="10716">
                  <c:v>42920.919444444444</c:v>
                </c:pt>
                <c:pt idx="10717">
                  <c:v>42920.920138888891</c:v>
                </c:pt>
                <c:pt idx="10718">
                  <c:v>42920.92083333333</c:v>
                </c:pt>
                <c:pt idx="10719">
                  <c:v>42920.921527777777</c:v>
                </c:pt>
                <c:pt idx="10720">
                  <c:v>42920.922222222223</c:v>
                </c:pt>
                <c:pt idx="10721">
                  <c:v>42920.92291666667</c:v>
                </c:pt>
                <c:pt idx="10722">
                  <c:v>42920.923611111109</c:v>
                </c:pt>
                <c:pt idx="10723">
                  <c:v>42920.924305555556</c:v>
                </c:pt>
                <c:pt idx="10724">
                  <c:v>42920.925000000003</c:v>
                </c:pt>
                <c:pt idx="10725">
                  <c:v>42920.925694444442</c:v>
                </c:pt>
                <c:pt idx="10726">
                  <c:v>42920.926388888889</c:v>
                </c:pt>
                <c:pt idx="10727">
                  <c:v>42920.927083333336</c:v>
                </c:pt>
                <c:pt idx="10728">
                  <c:v>42920.927777777775</c:v>
                </c:pt>
                <c:pt idx="10729">
                  <c:v>42920.928472222222</c:v>
                </c:pt>
                <c:pt idx="10730">
                  <c:v>42920.929166666669</c:v>
                </c:pt>
                <c:pt idx="10731">
                  <c:v>42920.929861111108</c:v>
                </c:pt>
                <c:pt idx="10732">
                  <c:v>42920.930555555555</c:v>
                </c:pt>
                <c:pt idx="10733">
                  <c:v>42920.931250000001</c:v>
                </c:pt>
                <c:pt idx="10734">
                  <c:v>42920.931944444441</c:v>
                </c:pt>
                <c:pt idx="10735">
                  <c:v>42920.932638888888</c:v>
                </c:pt>
                <c:pt idx="10736">
                  <c:v>42920.933333333334</c:v>
                </c:pt>
                <c:pt idx="10737">
                  <c:v>42920.934027777781</c:v>
                </c:pt>
                <c:pt idx="10738">
                  <c:v>42920.93472222222</c:v>
                </c:pt>
                <c:pt idx="10739">
                  <c:v>42920.935416666667</c:v>
                </c:pt>
                <c:pt idx="10740">
                  <c:v>42920.936111111114</c:v>
                </c:pt>
                <c:pt idx="10741">
                  <c:v>42920.936805555553</c:v>
                </c:pt>
                <c:pt idx="10742">
                  <c:v>42920.9375</c:v>
                </c:pt>
                <c:pt idx="10743">
                  <c:v>42920.938194444447</c:v>
                </c:pt>
                <c:pt idx="10744">
                  <c:v>42920.938888888886</c:v>
                </c:pt>
                <c:pt idx="10745">
                  <c:v>42920.939583333333</c:v>
                </c:pt>
                <c:pt idx="10746">
                  <c:v>42920.94027777778</c:v>
                </c:pt>
                <c:pt idx="10747">
                  <c:v>42920.940972222219</c:v>
                </c:pt>
                <c:pt idx="10748">
                  <c:v>42920.941666666666</c:v>
                </c:pt>
                <c:pt idx="10749">
                  <c:v>42920.942361111112</c:v>
                </c:pt>
                <c:pt idx="10750">
                  <c:v>42920.943055555559</c:v>
                </c:pt>
                <c:pt idx="10751">
                  <c:v>42920.943749999999</c:v>
                </c:pt>
                <c:pt idx="10752">
                  <c:v>42920.944444444445</c:v>
                </c:pt>
                <c:pt idx="10753">
                  <c:v>42920.945138888892</c:v>
                </c:pt>
                <c:pt idx="10754">
                  <c:v>42920.945833333331</c:v>
                </c:pt>
                <c:pt idx="10755">
                  <c:v>42920.946527777778</c:v>
                </c:pt>
                <c:pt idx="10756">
                  <c:v>42920.947222222225</c:v>
                </c:pt>
                <c:pt idx="10757">
                  <c:v>42920.947916666664</c:v>
                </c:pt>
                <c:pt idx="10758">
                  <c:v>42920.948611111111</c:v>
                </c:pt>
                <c:pt idx="10759">
                  <c:v>42920.949305555558</c:v>
                </c:pt>
                <c:pt idx="10760">
                  <c:v>42920.95</c:v>
                </c:pt>
                <c:pt idx="10761">
                  <c:v>42920.950694444444</c:v>
                </c:pt>
                <c:pt idx="10762">
                  <c:v>42920.951388888891</c:v>
                </c:pt>
                <c:pt idx="10763">
                  <c:v>42920.95208333333</c:v>
                </c:pt>
                <c:pt idx="10764">
                  <c:v>42920.952777777777</c:v>
                </c:pt>
                <c:pt idx="10765">
                  <c:v>42920.953472222223</c:v>
                </c:pt>
                <c:pt idx="10766">
                  <c:v>42920.95416666667</c:v>
                </c:pt>
                <c:pt idx="10767">
                  <c:v>42920.954861111109</c:v>
                </c:pt>
                <c:pt idx="10768">
                  <c:v>42920.955555555556</c:v>
                </c:pt>
                <c:pt idx="10769">
                  <c:v>42920.956250000003</c:v>
                </c:pt>
                <c:pt idx="10770">
                  <c:v>42920.956944444442</c:v>
                </c:pt>
                <c:pt idx="10771">
                  <c:v>42920.957638888889</c:v>
                </c:pt>
                <c:pt idx="10772">
                  <c:v>42920.958333333336</c:v>
                </c:pt>
                <c:pt idx="10773">
                  <c:v>42920.959027777775</c:v>
                </c:pt>
                <c:pt idx="10774">
                  <c:v>42920.959722222222</c:v>
                </c:pt>
                <c:pt idx="10775">
                  <c:v>42920.960416666669</c:v>
                </c:pt>
                <c:pt idx="10776">
                  <c:v>42920.961111111108</c:v>
                </c:pt>
                <c:pt idx="10777">
                  <c:v>42920.961805555555</c:v>
                </c:pt>
                <c:pt idx="10778">
                  <c:v>42920.962500000001</c:v>
                </c:pt>
                <c:pt idx="10779">
                  <c:v>42920.963194444441</c:v>
                </c:pt>
                <c:pt idx="10780">
                  <c:v>42920.963888888888</c:v>
                </c:pt>
                <c:pt idx="10781">
                  <c:v>42920.964583333334</c:v>
                </c:pt>
                <c:pt idx="10782">
                  <c:v>42920.965277777781</c:v>
                </c:pt>
                <c:pt idx="10783">
                  <c:v>42920.96597222222</c:v>
                </c:pt>
                <c:pt idx="10784">
                  <c:v>42920.966666666667</c:v>
                </c:pt>
                <c:pt idx="10785">
                  <c:v>42920.967361111114</c:v>
                </c:pt>
                <c:pt idx="10786">
                  <c:v>42920.968055555553</c:v>
                </c:pt>
                <c:pt idx="10787">
                  <c:v>42920.96875</c:v>
                </c:pt>
                <c:pt idx="10788">
                  <c:v>42920.969444444447</c:v>
                </c:pt>
                <c:pt idx="10789">
                  <c:v>42920.970138888886</c:v>
                </c:pt>
                <c:pt idx="10790">
                  <c:v>42920.970833333333</c:v>
                </c:pt>
                <c:pt idx="10791">
                  <c:v>42920.97152777778</c:v>
                </c:pt>
                <c:pt idx="10792">
                  <c:v>42920.972222222219</c:v>
                </c:pt>
                <c:pt idx="10793">
                  <c:v>42920.972916666666</c:v>
                </c:pt>
                <c:pt idx="10794">
                  <c:v>42920.973611111112</c:v>
                </c:pt>
                <c:pt idx="10795">
                  <c:v>42920.974305555559</c:v>
                </c:pt>
                <c:pt idx="10796">
                  <c:v>42920.974999999999</c:v>
                </c:pt>
                <c:pt idx="10797">
                  <c:v>42920.975694444445</c:v>
                </c:pt>
                <c:pt idx="10798">
                  <c:v>42920.976388888892</c:v>
                </c:pt>
                <c:pt idx="10799">
                  <c:v>42920.977083333331</c:v>
                </c:pt>
                <c:pt idx="10800">
                  <c:v>42920.977777777778</c:v>
                </c:pt>
                <c:pt idx="10801">
                  <c:v>42920.978472222225</c:v>
                </c:pt>
                <c:pt idx="10802">
                  <c:v>42920.979166666664</c:v>
                </c:pt>
                <c:pt idx="10803">
                  <c:v>42920.979861111111</c:v>
                </c:pt>
                <c:pt idx="10804">
                  <c:v>42920.980555555558</c:v>
                </c:pt>
                <c:pt idx="10805">
                  <c:v>42920.981249999997</c:v>
                </c:pt>
                <c:pt idx="10806">
                  <c:v>42920.981944444444</c:v>
                </c:pt>
                <c:pt idx="10807">
                  <c:v>42920.982638888891</c:v>
                </c:pt>
                <c:pt idx="10808">
                  <c:v>42920.98333333333</c:v>
                </c:pt>
                <c:pt idx="10809">
                  <c:v>42920.984027777777</c:v>
                </c:pt>
                <c:pt idx="10810">
                  <c:v>42920.984722222223</c:v>
                </c:pt>
                <c:pt idx="10811">
                  <c:v>42920.98541666667</c:v>
                </c:pt>
                <c:pt idx="10812">
                  <c:v>42920.986111111109</c:v>
                </c:pt>
                <c:pt idx="10813">
                  <c:v>42920.986805555556</c:v>
                </c:pt>
                <c:pt idx="10814">
                  <c:v>42920.987500000003</c:v>
                </c:pt>
                <c:pt idx="10815">
                  <c:v>42920.988194444442</c:v>
                </c:pt>
                <c:pt idx="10816">
                  <c:v>42920.988888888889</c:v>
                </c:pt>
                <c:pt idx="10817">
                  <c:v>42920.989583333336</c:v>
                </c:pt>
                <c:pt idx="10818">
                  <c:v>42920.990277777775</c:v>
                </c:pt>
                <c:pt idx="10819">
                  <c:v>42920.990972222222</c:v>
                </c:pt>
                <c:pt idx="10820">
                  <c:v>42920.991666666669</c:v>
                </c:pt>
                <c:pt idx="10821">
                  <c:v>42920.992361111108</c:v>
                </c:pt>
                <c:pt idx="10822">
                  <c:v>42920.993055555555</c:v>
                </c:pt>
                <c:pt idx="10823">
                  <c:v>42920.993750000001</c:v>
                </c:pt>
                <c:pt idx="10824">
                  <c:v>42920.994444444441</c:v>
                </c:pt>
                <c:pt idx="10825">
                  <c:v>42920.995138888888</c:v>
                </c:pt>
                <c:pt idx="10826">
                  <c:v>42920.995833333334</c:v>
                </c:pt>
                <c:pt idx="10827">
                  <c:v>42920.996527777781</c:v>
                </c:pt>
                <c:pt idx="10828">
                  <c:v>42920.99722222222</c:v>
                </c:pt>
                <c:pt idx="10829">
                  <c:v>42920.997916666667</c:v>
                </c:pt>
                <c:pt idx="10830">
                  <c:v>42920.998611111114</c:v>
                </c:pt>
                <c:pt idx="10831">
                  <c:v>42920.999305555553</c:v>
                </c:pt>
                <c:pt idx="10832">
                  <c:v>42921</c:v>
                </c:pt>
                <c:pt idx="10833">
                  <c:v>42921.000694444447</c:v>
                </c:pt>
                <c:pt idx="10834">
                  <c:v>42921.001388888886</c:v>
                </c:pt>
                <c:pt idx="10835">
                  <c:v>42921.002083333333</c:v>
                </c:pt>
                <c:pt idx="10836">
                  <c:v>42921.00277777778</c:v>
                </c:pt>
                <c:pt idx="10837">
                  <c:v>42921.003472222219</c:v>
                </c:pt>
                <c:pt idx="10838">
                  <c:v>42921.004166666666</c:v>
                </c:pt>
                <c:pt idx="10839">
                  <c:v>42921.004861111112</c:v>
                </c:pt>
                <c:pt idx="10840">
                  <c:v>42921.005555555559</c:v>
                </c:pt>
                <c:pt idx="10841">
                  <c:v>42921.006249999999</c:v>
                </c:pt>
                <c:pt idx="10842">
                  <c:v>42921.006944444445</c:v>
                </c:pt>
                <c:pt idx="10843">
                  <c:v>42921.007638888892</c:v>
                </c:pt>
                <c:pt idx="10844">
                  <c:v>42921.008333333331</c:v>
                </c:pt>
                <c:pt idx="10845">
                  <c:v>42921.009027777778</c:v>
                </c:pt>
                <c:pt idx="10846">
                  <c:v>42921.009722222225</c:v>
                </c:pt>
                <c:pt idx="10847">
                  <c:v>42921.010416666664</c:v>
                </c:pt>
                <c:pt idx="10848">
                  <c:v>42921.011111111111</c:v>
                </c:pt>
                <c:pt idx="10849">
                  <c:v>42921.011805555558</c:v>
                </c:pt>
                <c:pt idx="10850">
                  <c:v>42921.012499999997</c:v>
                </c:pt>
                <c:pt idx="10851">
                  <c:v>42921.013194444444</c:v>
                </c:pt>
                <c:pt idx="10852">
                  <c:v>42921.013888888891</c:v>
                </c:pt>
                <c:pt idx="10853">
                  <c:v>42921.01458333333</c:v>
                </c:pt>
                <c:pt idx="10854">
                  <c:v>42921.015277777777</c:v>
                </c:pt>
                <c:pt idx="10855">
                  <c:v>42921.015972222223</c:v>
                </c:pt>
                <c:pt idx="10856">
                  <c:v>42921.01666666667</c:v>
                </c:pt>
                <c:pt idx="10857">
                  <c:v>42921.017361111109</c:v>
                </c:pt>
                <c:pt idx="10858">
                  <c:v>42921.018055555556</c:v>
                </c:pt>
                <c:pt idx="10859">
                  <c:v>42921.018750000003</c:v>
                </c:pt>
                <c:pt idx="10860">
                  <c:v>42921.019444444442</c:v>
                </c:pt>
                <c:pt idx="10861">
                  <c:v>42921.020138888889</c:v>
                </c:pt>
                <c:pt idx="10862">
                  <c:v>42921.020833333336</c:v>
                </c:pt>
                <c:pt idx="10863">
                  <c:v>42921.021527777775</c:v>
                </c:pt>
                <c:pt idx="10864">
                  <c:v>42921.022222222222</c:v>
                </c:pt>
                <c:pt idx="10865">
                  <c:v>42921.022916666669</c:v>
                </c:pt>
                <c:pt idx="10866">
                  <c:v>42921.023611111108</c:v>
                </c:pt>
                <c:pt idx="10867">
                  <c:v>42921.024305555555</c:v>
                </c:pt>
                <c:pt idx="10868">
                  <c:v>42921.025000000001</c:v>
                </c:pt>
                <c:pt idx="10869">
                  <c:v>42921.025694444441</c:v>
                </c:pt>
                <c:pt idx="10870">
                  <c:v>42921.026388888888</c:v>
                </c:pt>
                <c:pt idx="10871">
                  <c:v>42921.027083333334</c:v>
                </c:pt>
                <c:pt idx="10872">
                  <c:v>42921.027777777781</c:v>
                </c:pt>
                <c:pt idx="10873">
                  <c:v>42921.02847222222</c:v>
                </c:pt>
                <c:pt idx="10874">
                  <c:v>42921.029166666667</c:v>
                </c:pt>
                <c:pt idx="10875">
                  <c:v>42921.029861111114</c:v>
                </c:pt>
                <c:pt idx="10876">
                  <c:v>42921.030555555553</c:v>
                </c:pt>
                <c:pt idx="10877">
                  <c:v>42921.03125</c:v>
                </c:pt>
                <c:pt idx="10878">
                  <c:v>42921.031944444447</c:v>
                </c:pt>
                <c:pt idx="10879">
                  <c:v>42921.032638888886</c:v>
                </c:pt>
                <c:pt idx="10880">
                  <c:v>42921.033333333333</c:v>
                </c:pt>
                <c:pt idx="10881">
                  <c:v>42921.03402777778</c:v>
                </c:pt>
                <c:pt idx="10882">
                  <c:v>42921.034722222219</c:v>
                </c:pt>
                <c:pt idx="10883">
                  <c:v>42921.035416666666</c:v>
                </c:pt>
                <c:pt idx="10884">
                  <c:v>42921.036111111112</c:v>
                </c:pt>
                <c:pt idx="10885">
                  <c:v>42921.036805555559</c:v>
                </c:pt>
                <c:pt idx="10886">
                  <c:v>42921.037499999999</c:v>
                </c:pt>
                <c:pt idx="10887">
                  <c:v>42921.038194444445</c:v>
                </c:pt>
                <c:pt idx="10888">
                  <c:v>42921.038888888892</c:v>
                </c:pt>
                <c:pt idx="10889">
                  <c:v>42921.039583333331</c:v>
                </c:pt>
                <c:pt idx="10890">
                  <c:v>42921.040277777778</c:v>
                </c:pt>
                <c:pt idx="10891">
                  <c:v>42921.040972222225</c:v>
                </c:pt>
                <c:pt idx="10892">
                  <c:v>42921.041666666664</c:v>
                </c:pt>
                <c:pt idx="10893">
                  <c:v>42921.042361111111</c:v>
                </c:pt>
                <c:pt idx="10894">
                  <c:v>42921.043055555558</c:v>
                </c:pt>
                <c:pt idx="10895">
                  <c:v>42921.043749999997</c:v>
                </c:pt>
                <c:pt idx="10896">
                  <c:v>42921.044444444444</c:v>
                </c:pt>
                <c:pt idx="10897">
                  <c:v>42921.045138888891</c:v>
                </c:pt>
                <c:pt idx="10898">
                  <c:v>42921.04583333333</c:v>
                </c:pt>
                <c:pt idx="10899">
                  <c:v>42921.046527777777</c:v>
                </c:pt>
                <c:pt idx="10900">
                  <c:v>42921.047222222223</c:v>
                </c:pt>
                <c:pt idx="10901">
                  <c:v>42921.04791666667</c:v>
                </c:pt>
                <c:pt idx="10902">
                  <c:v>42921.048611111109</c:v>
                </c:pt>
                <c:pt idx="10903">
                  <c:v>42921.049305555556</c:v>
                </c:pt>
                <c:pt idx="10904">
                  <c:v>42921.05</c:v>
                </c:pt>
                <c:pt idx="10905">
                  <c:v>42921.050694444442</c:v>
                </c:pt>
                <c:pt idx="10906">
                  <c:v>42921.051388888889</c:v>
                </c:pt>
                <c:pt idx="10907">
                  <c:v>42921.052083333336</c:v>
                </c:pt>
                <c:pt idx="10908">
                  <c:v>42921.052777777775</c:v>
                </c:pt>
                <c:pt idx="10909">
                  <c:v>42921.053472222222</c:v>
                </c:pt>
                <c:pt idx="10910">
                  <c:v>42921.054166666669</c:v>
                </c:pt>
                <c:pt idx="10911">
                  <c:v>42921.054861111108</c:v>
                </c:pt>
                <c:pt idx="10912">
                  <c:v>42921.055555555555</c:v>
                </c:pt>
                <c:pt idx="10913">
                  <c:v>42921.056250000001</c:v>
                </c:pt>
                <c:pt idx="10914">
                  <c:v>42921.056944444441</c:v>
                </c:pt>
                <c:pt idx="10915">
                  <c:v>42921.057638888888</c:v>
                </c:pt>
                <c:pt idx="10916">
                  <c:v>42921.058333333334</c:v>
                </c:pt>
                <c:pt idx="10917">
                  <c:v>42921.059027777781</c:v>
                </c:pt>
                <c:pt idx="10918">
                  <c:v>42921.05972222222</c:v>
                </c:pt>
                <c:pt idx="10919">
                  <c:v>42921.060416666667</c:v>
                </c:pt>
                <c:pt idx="10920">
                  <c:v>42921.061111111114</c:v>
                </c:pt>
                <c:pt idx="10921">
                  <c:v>42921.061805555553</c:v>
                </c:pt>
                <c:pt idx="10922">
                  <c:v>42921.0625</c:v>
                </c:pt>
                <c:pt idx="10923">
                  <c:v>42921.063194444447</c:v>
                </c:pt>
                <c:pt idx="10924">
                  <c:v>42921.063888888886</c:v>
                </c:pt>
                <c:pt idx="10925">
                  <c:v>42921.064583333333</c:v>
                </c:pt>
                <c:pt idx="10926">
                  <c:v>42921.06527777778</c:v>
                </c:pt>
                <c:pt idx="10927">
                  <c:v>42921.065972222219</c:v>
                </c:pt>
                <c:pt idx="10928">
                  <c:v>42921.066666666666</c:v>
                </c:pt>
                <c:pt idx="10929">
                  <c:v>42921.067361111112</c:v>
                </c:pt>
                <c:pt idx="10930">
                  <c:v>42921.068055555559</c:v>
                </c:pt>
                <c:pt idx="10931">
                  <c:v>42921.068749999999</c:v>
                </c:pt>
                <c:pt idx="10932">
                  <c:v>42921.069444444445</c:v>
                </c:pt>
                <c:pt idx="10933">
                  <c:v>42921.070138888892</c:v>
                </c:pt>
                <c:pt idx="10934">
                  <c:v>42921.070833333331</c:v>
                </c:pt>
                <c:pt idx="10935">
                  <c:v>42921.071527777778</c:v>
                </c:pt>
                <c:pt idx="10936">
                  <c:v>42921.072222222225</c:v>
                </c:pt>
                <c:pt idx="10937">
                  <c:v>42921.072916666664</c:v>
                </c:pt>
                <c:pt idx="10938">
                  <c:v>42921.073611111111</c:v>
                </c:pt>
                <c:pt idx="10939">
                  <c:v>42921.074305555558</c:v>
                </c:pt>
                <c:pt idx="10940">
                  <c:v>42921.074999999997</c:v>
                </c:pt>
                <c:pt idx="10941">
                  <c:v>42921.075694444444</c:v>
                </c:pt>
                <c:pt idx="10942">
                  <c:v>42921.076388888891</c:v>
                </c:pt>
                <c:pt idx="10943">
                  <c:v>42921.07708333333</c:v>
                </c:pt>
                <c:pt idx="10944">
                  <c:v>42921.077777777777</c:v>
                </c:pt>
                <c:pt idx="10945">
                  <c:v>42921.078472222223</c:v>
                </c:pt>
                <c:pt idx="10946">
                  <c:v>42921.07916666667</c:v>
                </c:pt>
                <c:pt idx="10947">
                  <c:v>42921.079861111109</c:v>
                </c:pt>
                <c:pt idx="10948">
                  <c:v>42921.080555555556</c:v>
                </c:pt>
                <c:pt idx="10949">
                  <c:v>42921.081250000003</c:v>
                </c:pt>
                <c:pt idx="10950">
                  <c:v>42921.081944444442</c:v>
                </c:pt>
                <c:pt idx="10951">
                  <c:v>42921.082638888889</c:v>
                </c:pt>
                <c:pt idx="10952">
                  <c:v>42921.083333333336</c:v>
                </c:pt>
                <c:pt idx="10953">
                  <c:v>42921.084027777775</c:v>
                </c:pt>
                <c:pt idx="10954">
                  <c:v>42921.084722222222</c:v>
                </c:pt>
                <c:pt idx="10955">
                  <c:v>42921.085416666669</c:v>
                </c:pt>
                <c:pt idx="10956">
                  <c:v>42921.086111111108</c:v>
                </c:pt>
                <c:pt idx="10957">
                  <c:v>42921.086805555555</c:v>
                </c:pt>
                <c:pt idx="10958">
                  <c:v>42921.087500000001</c:v>
                </c:pt>
                <c:pt idx="10959">
                  <c:v>42921.088194444441</c:v>
                </c:pt>
                <c:pt idx="10960">
                  <c:v>42921.088888888888</c:v>
                </c:pt>
                <c:pt idx="10961">
                  <c:v>42921.089583333334</c:v>
                </c:pt>
                <c:pt idx="10962">
                  <c:v>42921.090277777781</c:v>
                </c:pt>
                <c:pt idx="10963">
                  <c:v>42921.09097222222</c:v>
                </c:pt>
                <c:pt idx="10964">
                  <c:v>42921.091666666667</c:v>
                </c:pt>
                <c:pt idx="10965">
                  <c:v>42921.092361111114</c:v>
                </c:pt>
                <c:pt idx="10966">
                  <c:v>42921.093055555553</c:v>
                </c:pt>
                <c:pt idx="10967">
                  <c:v>42921.09375</c:v>
                </c:pt>
                <c:pt idx="10968">
                  <c:v>42921.094444444447</c:v>
                </c:pt>
                <c:pt idx="10969">
                  <c:v>42921.095138888886</c:v>
                </c:pt>
                <c:pt idx="10970">
                  <c:v>42921.095833333333</c:v>
                </c:pt>
                <c:pt idx="10971">
                  <c:v>42921.09652777778</c:v>
                </c:pt>
                <c:pt idx="10972">
                  <c:v>42921.097222222219</c:v>
                </c:pt>
                <c:pt idx="10973">
                  <c:v>42921.097916666666</c:v>
                </c:pt>
                <c:pt idx="10974">
                  <c:v>42921.098611111112</c:v>
                </c:pt>
                <c:pt idx="10975">
                  <c:v>42921.099305555559</c:v>
                </c:pt>
                <c:pt idx="10976">
                  <c:v>42921.1</c:v>
                </c:pt>
                <c:pt idx="10977">
                  <c:v>42921.100694444445</c:v>
                </c:pt>
                <c:pt idx="10978">
                  <c:v>42921.101388888892</c:v>
                </c:pt>
                <c:pt idx="10979">
                  <c:v>42921.102083333331</c:v>
                </c:pt>
                <c:pt idx="10980">
                  <c:v>42921.102777777778</c:v>
                </c:pt>
                <c:pt idx="10981">
                  <c:v>42921.103472222225</c:v>
                </c:pt>
                <c:pt idx="10982">
                  <c:v>42921.104166666664</c:v>
                </c:pt>
                <c:pt idx="10983">
                  <c:v>42921.104861111111</c:v>
                </c:pt>
                <c:pt idx="10984">
                  <c:v>42921.105555555558</c:v>
                </c:pt>
                <c:pt idx="10985">
                  <c:v>42921.106249999997</c:v>
                </c:pt>
                <c:pt idx="10986">
                  <c:v>42921.106944444444</c:v>
                </c:pt>
                <c:pt idx="10987">
                  <c:v>42921.107638888891</c:v>
                </c:pt>
                <c:pt idx="10988">
                  <c:v>42921.10833333333</c:v>
                </c:pt>
                <c:pt idx="10989">
                  <c:v>42921.109027777777</c:v>
                </c:pt>
                <c:pt idx="10990">
                  <c:v>42921.109722222223</c:v>
                </c:pt>
                <c:pt idx="10991">
                  <c:v>42921.11041666667</c:v>
                </c:pt>
                <c:pt idx="10992">
                  <c:v>42921.111111111109</c:v>
                </c:pt>
                <c:pt idx="10993">
                  <c:v>42921.111805555556</c:v>
                </c:pt>
                <c:pt idx="10994">
                  <c:v>42921.112500000003</c:v>
                </c:pt>
                <c:pt idx="10995">
                  <c:v>42921.113194444442</c:v>
                </c:pt>
                <c:pt idx="10996">
                  <c:v>42921.113888888889</c:v>
                </c:pt>
                <c:pt idx="10997">
                  <c:v>42921.114583333336</c:v>
                </c:pt>
                <c:pt idx="10998">
                  <c:v>42921.115277777775</c:v>
                </c:pt>
                <c:pt idx="10999">
                  <c:v>42921.115972222222</c:v>
                </c:pt>
                <c:pt idx="11000">
                  <c:v>42921.116666666669</c:v>
                </c:pt>
                <c:pt idx="11001">
                  <c:v>42921.117361111108</c:v>
                </c:pt>
                <c:pt idx="11002">
                  <c:v>42921.118055555555</c:v>
                </c:pt>
                <c:pt idx="11003">
                  <c:v>42921.118750000001</c:v>
                </c:pt>
                <c:pt idx="11004">
                  <c:v>42921.119444444441</c:v>
                </c:pt>
                <c:pt idx="11005">
                  <c:v>42921.120138888888</c:v>
                </c:pt>
                <c:pt idx="11006">
                  <c:v>42921.120833333334</c:v>
                </c:pt>
                <c:pt idx="11007">
                  <c:v>42921.121527777781</c:v>
                </c:pt>
                <c:pt idx="11008">
                  <c:v>42921.12222222222</c:v>
                </c:pt>
                <c:pt idx="11009">
                  <c:v>42921.122916666667</c:v>
                </c:pt>
                <c:pt idx="11010">
                  <c:v>42921.123611111114</c:v>
                </c:pt>
                <c:pt idx="11011">
                  <c:v>42921.124305555553</c:v>
                </c:pt>
                <c:pt idx="11012">
                  <c:v>42921.125</c:v>
                </c:pt>
                <c:pt idx="11013">
                  <c:v>42921.125694444447</c:v>
                </c:pt>
                <c:pt idx="11014">
                  <c:v>42921.126388888886</c:v>
                </c:pt>
                <c:pt idx="11015">
                  <c:v>42921.127083333333</c:v>
                </c:pt>
                <c:pt idx="11016">
                  <c:v>42921.12777777778</c:v>
                </c:pt>
                <c:pt idx="11017">
                  <c:v>42921.128472222219</c:v>
                </c:pt>
                <c:pt idx="11018">
                  <c:v>42921.129166666666</c:v>
                </c:pt>
                <c:pt idx="11019">
                  <c:v>42921.129861111112</c:v>
                </c:pt>
                <c:pt idx="11020">
                  <c:v>42921.130555555559</c:v>
                </c:pt>
                <c:pt idx="11021">
                  <c:v>42921.131249999999</c:v>
                </c:pt>
                <c:pt idx="11022">
                  <c:v>42921.131944444445</c:v>
                </c:pt>
                <c:pt idx="11023">
                  <c:v>42921.132638888892</c:v>
                </c:pt>
                <c:pt idx="11024">
                  <c:v>42921.133333333331</c:v>
                </c:pt>
                <c:pt idx="11025">
                  <c:v>42921.134027777778</c:v>
                </c:pt>
                <c:pt idx="11026">
                  <c:v>42921.134722222225</c:v>
                </c:pt>
                <c:pt idx="11027">
                  <c:v>42921.135416666664</c:v>
                </c:pt>
                <c:pt idx="11028">
                  <c:v>42921.136111111111</c:v>
                </c:pt>
                <c:pt idx="11029">
                  <c:v>42921.136805555558</c:v>
                </c:pt>
                <c:pt idx="11030">
                  <c:v>42921.137499999997</c:v>
                </c:pt>
                <c:pt idx="11031">
                  <c:v>42921.138194444444</c:v>
                </c:pt>
                <c:pt idx="11032">
                  <c:v>42921.138888888891</c:v>
                </c:pt>
                <c:pt idx="11033">
                  <c:v>42921.13958333333</c:v>
                </c:pt>
                <c:pt idx="11034">
                  <c:v>42921.140277777777</c:v>
                </c:pt>
                <c:pt idx="11035">
                  <c:v>42921.140972222223</c:v>
                </c:pt>
                <c:pt idx="11036">
                  <c:v>42921.14166666667</c:v>
                </c:pt>
                <c:pt idx="11037">
                  <c:v>42921.142361111109</c:v>
                </c:pt>
                <c:pt idx="11038">
                  <c:v>42921.143055555556</c:v>
                </c:pt>
                <c:pt idx="11039">
                  <c:v>42921.143750000003</c:v>
                </c:pt>
                <c:pt idx="11040">
                  <c:v>42921.144444444442</c:v>
                </c:pt>
                <c:pt idx="11041">
                  <c:v>42921.145138888889</c:v>
                </c:pt>
                <c:pt idx="11042">
                  <c:v>42921.145833333336</c:v>
                </c:pt>
                <c:pt idx="11043">
                  <c:v>42921.146527777775</c:v>
                </c:pt>
                <c:pt idx="11044">
                  <c:v>42921.147222222222</c:v>
                </c:pt>
                <c:pt idx="11045">
                  <c:v>42921.147916666669</c:v>
                </c:pt>
                <c:pt idx="11046">
                  <c:v>42921.148611111108</c:v>
                </c:pt>
                <c:pt idx="11047">
                  <c:v>42921.149305555555</c:v>
                </c:pt>
                <c:pt idx="11048">
                  <c:v>42921.15</c:v>
                </c:pt>
                <c:pt idx="11049">
                  <c:v>42921.150694444441</c:v>
                </c:pt>
                <c:pt idx="11050">
                  <c:v>42921.151388888888</c:v>
                </c:pt>
                <c:pt idx="11051">
                  <c:v>42921.152083333334</c:v>
                </c:pt>
                <c:pt idx="11052">
                  <c:v>42921.152777777781</c:v>
                </c:pt>
                <c:pt idx="11053">
                  <c:v>42921.15347222222</c:v>
                </c:pt>
                <c:pt idx="11054">
                  <c:v>42921.154166666667</c:v>
                </c:pt>
                <c:pt idx="11055">
                  <c:v>42921.154861111114</c:v>
                </c:pt>
                <c:pt idx="11056">
                  <c:v>42921.155555555553</c:v>
                </c:pt>
                <c:pt idx="11057">
                  <c:v>42921.15625</c:v>
                </c:pt>
                <c:pt idx="11058">
                  <c:v>42921.156944444447</c:v>
                </c:pt>
                <c:pt idx="11059">
                  <c:v>42921.157638888886</c:v>
                </c:pt>
                <c:pt idx="11060">
                  <c:v>42921.158333333333</c:v>
                </c:pt>
                <c:pt idx="11061">
                  <c:v>42921.15902777778</c:v>
                </c:pt>
                <c:pt idx="11062">
                  <c:v>42921.159722222219</c:v>
                </c:pt>
                <c:pt idx="11063">
                  <c:v>42921.160416666666</c:v>
                </c:pt>
                <c:pt idx="11064">
                  <c:v>42921.161111111112</c:v>
                </c:pt>
                <c:pt idx="11065">
                  <c:v>42921.161805555559</c:v>
                </c:pt>
                <c:pt idx="11066">
                  <c:v>42921.162499999999</c:v>
                </c:pt>
                <c:pt idx="11067">
                  <c:v>42921.163194444445</c:v>
                </c:pt>
                <c:pt idx="11068">
                  <c:v>42921.163888888892</c:v>
                </c:pt>
                <c:pt idx="11069">
                  <c:v>42921.164583333331</c:v>
                </c:pt>
                <c:pt idx="11070">
                  <c:v>42921.165277777778</c:v>
                </c:pt>
                <c:pt idx="11071">
                  <c:v>42921.165972222225</c:v>
                </c:pt>
                <c:pt idx="11072">
                  <c:v>42921.166666666664</c:v>
                </c:pt>
                <c:pt idx="11073">
                  <c:v>42921.167361111111</c:v>
                </c:pt>
                <c:pt idx="11074">
                  <c:v>42921.168055555558</c:v>
                </c:pt>
                <c:pt idx="11075">
                  <c:v>42921.168749999997</c:v>
                </c:pt>
                <c:pt idx="11076">
                  <c:v>42921.169444444444</c:v>
                </c:pt>
                <c:pt idx="11077">
                  <c:v>42921.170138888891</c:v>
                </c:pt>
                <c:pt idx="11078">
                  <c:v>42921.17083333333</c:v>
                </c:pt>
                <c:pt idx="11079">
                  <c:v>42921.171527777777</c:v>
                </c:pt>
                <c:pt idx="11080">
                  <c:v>42921.172222222223</c:v>
                </c:pt>
                <c:pt idx="11081">
                  <c:v>42921.17291666667</c:v>
                </c:pt>
                <c:pt idx="11082">
                  <c:v>42921.173611111109</c:v>
                </c:pt>
                <c:pt idx="11083">
                  <c:v>42921.174305555556</c:v>
                </c:pt>
                <c:pt idx="11084">
                  <c:v>42921.175000000003</c:v>
                </c:pt>
                <c:pt idx="11085">
                  <c:v>42921.175694444442</c:v>
                </c:pt>
                <c:pt idx="11086">
                  <c:v>42921.176388888889</c:v>
                </c:pt>
                <c:pt idx="11087">
                  <c:v>42921.177083333336</c:v>
                </c:pt>
                <c:pt idx="11088">
                  <c:v>42921.177777777775</c:v>
                </c:pt>
                <c:pt idx="11089">
                  <c:v>42921.178472222222</c:v>
                </c:pt>
                <c:pt idx="11090">
                  <c:v>42921.179166666669</c:v>
                </c:pt>
                <c:pt idx="11091">
                  <c:v>42921.179861111108</c:v>
                </c:pt>
                <c:pt idx="11092">
                  <c:v>42921.180555555555</c:v>
                </c:pt>
                <c:pt idx="11093">
                  <c:v>42921.181250000001</c:v>
                </c:pt>
                <c:pt idx="11094">
                  <c:v>42921.181944444441</c:v>
                </c:pt>
                <c:pt idx="11095">
                  <c:v>42921.182638888888</c:v>
                </c:pt>
                <c:pt idx="11096">
                  <c:v>42921.183333333334</c:v>
                </c:pt>
                <c:pt idx="11097">
                  <c:v>42921.184027777781</c:v>
                </c:pt>
                <c:pt idx="11098">
                  <c:v>42921.18472222222</c:v>
                </c:pt>
                <c:pt idx="11099">
                  <c:v>42921.185416666667</c:v>
                </c:pt>
                <c:pt idx="11100">
                  <c:v>42921.186111111114</c:v>
                </c:pt>
                <c:pt idx="11101">
                  <c:v>42921.186805555553</c:v>
                </c:pt>
                <c:pt idx="11102">
                  <c:v>42921.1875</c:v>
                </c:pt>
                <c:pt idx="11103">
                  <c:v>42921.188194444447</c:v>
                </c:pt>
                <c:pt idx="11104">
                  <c:v>42921.188888888886</c:v>
                </c:pt>
                <c:pt idx="11105">
                  <c:v>42921.189583333333</c:v>
                </c:pt>
                <c:pt idx="11106">
                  <c:v>42921.19027777778</c:v>
                </c:pt>
                <c:pt idx="11107">
                  <c:v>42921.190972222219</c:v>
                </c:pt>
                <c:pt idx="11108">
                  <c:v>42921.191666666666</c:v>
                </c:pt>
                <c:pt idx="11109">
                  <c:v>42921.192361111112</c:v>
                </c:pt>
                <c:pt idx="11110">
                  <c:v>42921.193055555559</c:v>
                </c:pt>
                <c:pt idx="11111">
                  <c:v>42921.193749999999</c:v>
                </c:pt>
                <c:pt idx="11112">
                  <c:v>42921.194444444445</c:v>
                </c:pt>
                <c:pt idx="11113">
                  <c:v>42921.195138888892</c:v>
                </c:pt>
                <c:pt idx="11114">
                  <c:v>42921.195833333331</c:v>
                </c:pt>
                <c:pt idx="11115">
                  <c:v>42921.196527777778</c:v>
                </c:pt>
                <c:pt idx="11116">
                  <c:v>42921.197222222225</c:v>
                </c:pt>
                <c:pt idx="11117">
                  <c:v>42921.197916666664</c:v>
                </c:pt>
                <c:pt idx="11118">
                  <c:v>42921.198611111111</c:v>
                </c:pt>
                <c:pt idx="11119">
                  <c:v>42921.199305555558</c:v>
                </c:pt>
                <c:pt idx="11120">
                  <c:v>42921.2</c:v>
                </c:pt>
                <c:pt idx="11121">
                  <c:v>42921.200694444444</c:v>
                </c:pt>
                <c:pt idx="11122">
                  <c:v>42921.201388888891</c:v>
                </c:pt>
                <c:pt idx="11123">
                  <c:v>42921.20208333333</c:v>
                </c:pt>
                <c:pt idx="11124">
                  <c:v>42921.202777777777</c:v>
                </c:pt>
                <c:pt idx="11125">
                  <c:v>42921.203472222223</c:v>
                </c:pt>
                <c:pt idx="11126">
                  <c:v>42921.20416666667</c:v>
                </c:pt>
                <c:pt idx="11127">
                  <c:v>42921.204861111109</c:v>
                </c:pt>
                <c:pt idx="11128">
                  <c:v>42921.205555555556</c:v>
                </c:pt>
                <c:pt idx="11129">
                  <c:v>42921.206250000003</c:v>
                </c:pt>
                <c:pt idx="11130">
                  <c:v>42921.206944444442</c:v>
                </c:pt>
                <c:pt idx="11131">
                  <c:v>42921.207638888889</c:v>
                </c:pt>
                <c:pt idx="11132">
                  <c:v>42921.208333333336</c:v>
                </c:pt>
                <c:pt idx="11133">
                  <c:v>42921.209027777775</c:v>
                </c:pt>
                <c:pt idx="11134">
                  <c:v>42921.209722222222</c:v>
                </c:pt>
                <c:pt idx="11135">
                  <c:v>42921.210416666669</c:v>
                </c:pt>
                <c:pt idx="11136">
                  <c:v>42921.211111111108</c:v>
                </c:pt>
                <c:pt idx="11137">
                  <c:v>42921.211805555555</c:v>
                </c:pt>
                <c:pt idx="11138">
                  <c:v>42921.212500000001</c:v>
                </c:pt>
                <c:pt idx="11139">
                  <c:v>42921.213194444441</c:v>
                </c:pt>
                <c:pt idx="11140">
                  <c:v>42921.213888888888</c:v>
                </c:pt>
                <c:pt idx="11141">
                  <c:v>42921.214583333334</c:v>
                </c:pt>
                <c:pt idx="11142">
                  <c:v>42921.215277777781</c:v>
                </c:pt>
                <c:pt idx="11143">
                  <c:v>42921.21597222222</c:v>
                </c:pt>
                <c:pt idx="11144">
                  <c:v>42921.216666666667</c:v>
                </c:pt>
                <c:pt idx="11145">
                  <c:v>42921.217361111114</c:v>
                </c:pt>
                <c:pt idx="11146">
                  <c:v>42921.218055555553</c:v>
                </c:pt>
                <c:pt idx="11147">
                  <c:v>42921.21875</c:v>
                </c:pt>
                <c:pt idx="11148">
                  <c:v>42921.219444444447</c:v>
                </c:pt>
                <c:pt idx="11149">
                  <c:v>42921.220138888886</c:v>
                </c:pt>
                <c:pt idx="11150">
                  <c:v>42921.220833333333</c:v>
                </c:pt>
                <c:pt idx="11151">
                  <c:v>42921.22152777778</c:v>
                </c:pt>
                <c:pt idx="11152">
                  <c:v>42921.222222222219</c:v>
                </c:pt>
                <c:pt idx="11153">
                  <c:v>42921.222916666666</c:v>
                </c:pt>
                <c:pt idx="11154">
                  <c:v>42921.223611111112</c:v>
                </c:pt>
                <c:pt idx="11155">
                  <c:v>42921.224305555559</c:v>
                </c:pt>
                <c:pt idx="11156">
                  <c:v>42921.224999999999</c:v>
                </c:pt>
                <c:pt idx="11157">
                  <c:v>42921.225694444445</c:v>
                </c:pt>
                <c:pt idx="11158">
                  <c:v>42921.226388888892</c:v>
                </c:pt>
                <c:pt idx="11159">
                  <c:v>42921.227083333331</c:v>
                </c:pt>
                <c:pt idx="11160">
                  <c:v>42921.227777777778</c:v>
                </c:pt>
                <c:pt idx="11161">
                  <c:v>42921.228472222225</c:v>
                </c:pt>
                <c:pt idx="11162">
                  <c:v>42921.229166666664</c:v>
                </c:pt>
                <c:pt idx="11163">
                  <c:v>42921.229861111111</c:v>
                </c:pt>
                <c:pt idx="11164">
                  <c:v>42921.230555555558</c:v>
                </c:pt>
                <c:pt idx="11165">
                  <c:v>42921.231249999997</c:v>
                </c:pt>
                <c:pt idx="11166">
                  <c:v>42921.231944444444</c:v>
                </c:pt>
                <c:pt idx="11167">
                  <c:v>42921.232638888891</c:v>
                </c:pt>
                <c:pt idx="11168">
                  <c:v>42921.23333333333</c:v>
                </c:pt>
                <c:pt idx="11169">
                  <c:v>42921.234027777777</c:v>
                </c:pt>
                <c:pt idx="11170">
                  <c:v>42921.234722222223</c:v>
                </c:pt>
                <c:pt idx="11171">
                  <c:v>42921.23541666667</c:v>
                </c:pt>
                <c:pt idx="11172">
                  <c:v>42921.236111111109</c:v>
                </c:pt>
                <c:pt idx="11173">
                  <c:v>42921.236805555556</c:v>
                </c:pt>
                <c:pt idx="11174">
                  <c:v>42921.237500000003</c:v>
                </c:pt>
                <c:pt idx="11175">
                  <c:v>42921.238194444442</c:v>
                </c:pt>
                <c:pt idx="11176">
                  <c:v>42921.238888888889</c:v>
                </c:pt>
                <c:pt idx="11177">
                  <c:v>42921.239583333336</c:v>
                </c:pt>
                <c:pt idx="11178">
                  <c:v>42921.240277777775</c:v>
                </c:pt>
                <c:pt idx="11179">
                  <c:v>42921.240972222222</c:v>
                </c:pt>
                <c:pt idx="11180">
                  <c:v>42921.241666666669</c:v>
                </c:pt>
                <c:pt idx="11181">
                  <c:v>42921.242361111108</c:v>
                </c:pt>
                <c:pt idx="11182">
                  <c:v>42921.243055555555</c:v>
                </c:pt>
                <c:pt idx="11183">
                  <c:v>42921.243750000001</c:v>
                </c:pt>
                <c:pt idx="11184">
                  <c:v>42921.244444444441</c:v>
                </c:pt>
                <c:pt idx="11185">
                  <c:v>42921.245138888888</c:v>
                </c:pt>
                <c:pt idx="11186">
                  <c:v>42921.245833333334</c:v>
                </c:pt>
                <c:pt idx="11187">
                  <c:v>42921.246527777781</c:v>
                </c:pt>
                <c:pt idx="11188">
                  <c:v>42921.24722222222</c:v>
                </c:pt>
                <c:pt idx="11189">
                  <c:v>42921.247916666667</c:v>
                </c:pt>
                <c:pt idx="11190">
                  <c:v>42921.248611111114</c:v>
                </c:pt>
                <c:pt idx="11191">
                  <c:v>42921.249305555553</c:v>
                </c:pt>
                <c:pt idx="11192">
                  <c:v>42921.25</c:v>
                </c:pt>
                <c:pt idx="11193">
                  <c:v>42921.250694444447</c:v>
                </c:pt>
                <c:pt idx="11194">
                  <c:v>42921.251388888886</c:v>
                </c:pt>
                <c:pt idx="11195">
                  <c:v>42921.252083333333</c:v>
                </c:pt>
                <c:pt idx="11196">
                  <c:v>42921.25277777778</c:v>
                </c:pt>
                <c:pt idx="11197">
                  <c:v>42921.253472222219</c:v>
                </c:pt>
                <c:pt idx="11198">
                  <c:v>42921.254166666666</c:v>
                </c:pt>
                <c:pt idx="11199">
                  <c:v>42921.254861111112</c:v>
                </c:pt>
                <c:pt idx="11200">
                  <c:v>42921.255555555559</c:v>
                </c:pt>
                <c:pt idx="11201">
                  <c:v>42921.256249999999</c:v>
                </c:pt>
                <c:pt idx="11202">
                  <c:v>42921.256944444445</c:v>
                </c:pt>
                <c:pt idx="11203">
                  <c:v>42921.257638888892</c:v>
                </c:pt>
                <c:pt idx="11204">
                  <c:v>42921.258333333331</c:v>
                </c:pt>
                <c:pt idx="11205">
                  <c:v>42921.259027777778</c:v>
                </c:pt>
                <c:pt idx="11206">
                  <c:v>42921.259722222225</c:v>
                </c:pt>
                <c:pt idx="11207">
                  <c:v>42921.260416666664</c:v>
                </c:pt>
                <c:pt idx="11208">
                  <c:v>42921.261111111111</c:v>
                </c:pt>
                <c:pt idx="11209">
                  <c:v>42921.261805555558</c:v>
                </c:pt>
                <c:pt idx="11210">
                  <c:v>42921.262499999997</c:v>
                </c:pt>
                <c:pt idx="11211">
                  <c:v>42921.263194444444</c:v>
                </c:pt>
                <c:pt idx="11212">
                  <c:v>42921.263888888891</c:v>
                </c:pt>
                <c:pt idx="11213">
                  <c:v>42921.26458333333</c:v>
                </c:pt>
                <c:pt idx="11214">
                  <c:v>42921.265277777777</c:v>
                </c:pt>
                <c:pt idx="11215">
                  <c:v>42921.265972222223</c:v>
                </c:pt>
                <c:pt idx="11216">
                  <c:v>42921.26666666667</c:v>
                </c:pt>
                <c:pt idx="11217">
                  <c:v>42921.267361111109</c:v>
                </c:pt>
                <c:pt idx="11218">
                  <c:v>42921.268055555556</c:v>
                </c:pt>
                <c:pt idx="11219">
                  <c:v>42921.268750000003</c:v>
                </c:pt>
                <c:pt idx="11220">
                  <c:v>42921.269444444442</c:v>
                </c:pt>
                <c:pt idx="11221">
                  <c:v>42921.270138888889</c:v>
                </c:pt>
                <c:pt idx="11222">
                  <c:v>42921.270833333336</c:v>
                </c:pt>
                <c:pt idx="11223">
                  <c:v>42921.271527777775</c:v>
                </c:pt>
                <c:pt idx="11224">
                  <c:v>42921.272222222222</c:v>
                </c:pt>
                <c:pt idx="11225">
                  <c:v>42921.272916666669</c:v>
                </c:pt>
                <c:pt idx="11226">
                  <c:v>42921.273611111108</c:v>
                </c:pt>
                <c:pt idx="11227">
                  <c:v>42921.274305555555</c:v>
                </c:pt>
                <c:pt idx="11228">
                  <c:v>42921.275000000001</c:v>
                </c:pt>
                <c:pt idx="11229">
                  <c:v>42921.275694444441</c:v>
                </c:pt>
                <c:pt idx="11230">
                  <c:v>42921.276388888888</c:v>
                </c:pt>
                <c:pt idx="11231">
                  <c:v>42921.277083333334</c:v>
                </c:pt>
                <c:pt idx="11232">
                  <c:v>42921.277777777781</c:v>
                </c:pt>
                <c:pt idx="11233">
                  <c:v>42921.27847222222</c:v>
                </c:pt>
                <c:pt idx="11234">
                  <c:v>42921.279166666667</c:v>
                </c:pt>
                <c:pt idx="11235">
                  <c:v>42921.279861111114</c:v>
                </c:pt>
                <c:pt idx="11236">
                  <c:v>42921.280555555553</c:v>
                </c:pt>
                <c:pt idx="11237">
                  <c:v>42921.28125</c:v>
                </c:pt>
                <c:pt idx="11238">
                  <c:v>42921.281944444447</c:v>
                </c:pt>
                <c:pt idx="11239">
                  <c:v>42921.282638888886</c:v>
                </c:pt>
                <c:pt idx="11240">
                  <c:v>42921.283333333333</c:v>
                </c:pt>
                <c:pt idx="11241">
                  <c:v>42921.28402777778</c:v>
                </c:pt>
                <c:pt idx="11242">
                  <c:v>42921.284722222219</c:v>
                </c:pt>
                <c:pt idx="11243">
                  <c:v>42921.285416666666</c:v>
                </c:pt>
                <c:pt idx="11244">
                  <c:v>42921.286111111112</c:v>
                </c:pt>
                <c:pt idx="11245">
                  <c:v>42921.286805555559</c:v>
                </c:pt>
                <c:pt idx="11246">
                  <c:v>42921.287499999999</c:v>
                </c:pt>
                <c:pt idx="11247">
                  <c:v>42921.288194444445</c:v>
                </c:pt>
                <c:pt idx="11248">
                  <c:v>42921.288888888892</c:v>
                </c:pt>
                <c:pt idx="11249">
                  <c:v>42921.289583333331</c:v>
                </c:pt>
                <c:pt idx="11250">
                  <c:v>42921.290277777778</c:v>
                </c:pt>
                <c:pt idx="11251">
                  <c:v>42921.290972222225</c:v>
                </c:pt>
                <c:pt idx="11252">
                  <c:v>42921.291666666664</c:v>
                </c:pt>
                <c:pt idx="11253">
                  <c:v>42921.292361111111</c:v>
                </c:pt>
                <c:pt idx="11254">
                  <c:v>42921.293055555558</c:v>
                </c:pt>
                <c:pt idx="11255">
                  <c:v>42921.293749999997</c:v>
                </c:pt>
                <c:pt idx="11256">
                  <c:v>42921.294444444444</c:v>
                </c:pt>
                <c:pt idx="11257">
                  <c:v>42921.295138888891</c:v>
                </c:pt>
                <c:pt idx="11258">
                  <c:v>42921.29583333333</c:v>
                </c:pt>
                <c:pt idx="11259">
                  <c:v>42921.296527777777</c:v>
                </c:pt>
                <c:pt idx="11260">
                  <c:v>42921.297222222223</c:v>
                </c:pt>
                <c:pt idx="11261">
                  <c:v>42921.29791666667</c:v>
                </c:pt>
                <c:pt idx="11262">
                  <c:v>42921.298611111109</c:v>
                </c:pt>
                <c:pt idx="11263">
                  <c:v>42921.299305555556</c:v>
                </c:pt>
                <c:pt idx="11264">
                  <c:v>42921.3</c:v>
                </c:pt>
                <c:pt idx="11265">
                  <c:v>42921.300694444442</c:v>
                </c:pt>
                <c:pt idx="11266">
                  <c:v>42921.301388888889</c:v>
                </c:pt>
                <c:pt idx="11267">
                  <c:v>42921.302083333336</c:v>
                </c:pt>
                <c:pt idx="11268">
                  <c:v>42921.302777777775</c:v>
                </c:pt>
                <c:pt idx="11269">
                  <c:v>42921.303472222222</c:v>
                </c:pt>
                <c:pt idx="11270">
                  <c:v>42921.304166666669</c:v>
                </c:pt>
                <c:pt idx="11271">
                  <c:v>42921.304861111108</c:v>
                </c:pt>
                <c:pt idx="11272">
                  <c:v>42921.305555555555</c:v>
                </c:pt>
                <c:pt idx="11273">
                  <c:v>42921.306250000001</c:v>
                </c:pt>
                <c:pt idx="11274">
                  <c:v>42921.306944444441</c:v>
                </c:pt>
                <c:pt idx="11275">
                  <c:v>42921.307638888888</c:v>
                </c:pt>
                <c:pt idx="11276">
                  <c:v>42921.308333333334</c:v>
                </c:pt>
                <c:pt idx="11277">
                  <c:v>42921.309027777781</c:v>
                </c:pt>
                <c:pt idx="11278">
                  <c:v>42921.30972222222</c:v>
                </c:pt>
                <c:pt idx="11279">
                  <c:v>42921.310416666667</c:v>
                </c:pt>
                <c:pt idx="11280">
                  <c:v>42921.311111111114</c:v>
                </c:pt>
                <c:pt idx="11281">
                  <c:v>42921.311805555553</c:v>
                </c:pt>
                <c:pt idx="11282">
                  <c:v>42921.3125</c:v>
                </c:pt>
                <c:pt idx="11283">
                  <c:v>42921.313194444447</c:v>
                </c:pt>
                <c:pt idx="11284">
                  <c:v>42921.313888888886</c:v>
                </c:pt>
                <c:pt idx="11285">
                  <c:v>42921.314583333333</c:v>
                </c:pt>
                <c:pt idx="11286">
                  <c:v>42921.31527777778</c:v>
                </c:pt>
                <c:pt idx="11287">
                  <c:v>42921.315972222219</c:v>
                </c:pt>
                <c:pt idx="11288">
                  <c:v>42921.316666666666</c:v>
                </c:pt>
                <c:pt idx="11289">
                  <c:v>42921.317361111112</c:v>
                </c:pt>
                <c:pt idx="11290">
                  <c:v>42921.318055555559</c:v>
                </c:pt>
                <c:pt idx="11291">
                  <c:v>42921.318749999999</c:v>
                </c:pt>
                <c:pt idx="11292">
                  <c:v>42921.319444444445</c:v>
                </c:pt>
                <c:pt idx="11293">
                  <c:v>42921.320138888892</c:v>
                </c:pt>
                <c:pt idx="11294">
                  <c:v>42921.320833333331</c:v>
                </c:pt>
                <c:pt idx="11295">
                  <c:v>42921.321527777778</c:v>
                </c:pt>
                <c:pt idx="11296">
                  <c:v>42921.322222222225</c:v>
                </c:pt>
                <c:pt idx="11297">
                  <c:v>42921.322916666664</c:v>
                </c:pt>
                <c:pt idx="11298">
                  <c:v>42921.323611111111</c:v>
                </c:pt>
                <c:pt idx="11299">
                  <c:v>42921.324305555558</c:v>
                </c:pt>
                <c:pt idx="11300">
                  <c:v>42921.324999999997</c:v>
                </c:pt>
                <c:pt idx="11301">
                  <c:v>42921.325694444444</c:v>
                </c:pt>
                <c:pt idx="11302">
                  <c:v>42921.326388888891</c:v>
                </c:pt>
                <c:pt idx="11303">
                  <c:v>42921.32708333333</c:v>
                </c:pt>
                <c:pt idx="11304">
                  <c:v>42921.327777777777</c:v>
                </c:pt>
                <c:pt idx="11305">
                  <c:v>42921.328472222223</c:v>
                </c:pt>
                <c:pt idx="11306">
                  <c:v>42921.32916666667</c:v>
                </c:pt>
                <c:pt idx="11307">
                  <c:v>42921.329861111109</c:v>
                </c:pt>
                <c:pt idx="11308">
                  <c:v>42921.330555555556</c:v>
                </c:pt>
                <c:pt idx="11309">
                  <c:v>42921.331250000003</c:v>
                </c:pt>
                <c:pt idx="11310">
                  <c:v>42921.331944444442</c:v>
                </c:pt>
                <c:pt idx="11311">
                  <c:v>42921.332638888889</c:v>
                </c:pt>
                <c:pt idx="11312">
                  <c:v>42921.333333333336</c:v>
                </c:pt>
                <c:pt idx="11313">
                  <c:v>42921.334027777775</c:v>
                </c:pt>
                <c:pt idx="11314">
                  <c:v>42921.334722222222</c:v>
                </c:pt>
                <c:pt idx="11315">
                  <c:v>42921.335416666669</c:v>
                </c:pt>
                <c:pt idx="11316">
                  <c:v>42921.336111111108</c:v>
                </c:pt>
                <c:pt idx="11317">
                  <c:v>42921.336805555555</c:v>
                </c:pt>
                <c:pt idx="11318">
                  <c:v>42921.337500000001</c:v>
                </c:pt>
                <c:pt idx="11319">
                  <c:v>42921.338194444441</c:v>
                </c:pt>
                <c:pt idx="11320">
                  <c:v>42921.338888888888</c:v>
                </c:pt>
                <c:pt idx="11321">
                  <c:v>42921.339583333334</c:v>
                </c:pt>
                <c:pt idx="11322">
                  <c:v>42921.340277777781</c:v>
                </c:pt>
                <c:pt idx="11323">
                  <c:v>42921.34097222222</c:v>
                </c:pt>
                <c:pt idx="11324">
                  <c:v>42921.341666666667</c:v>
                </c:pt>
                <c:pt idx="11325">
                  <c:v>42921.342361111114</c:v>
                </c:pt>
                <c:pt idx="11326">
                  <c:v>42921.343055555553</c:v>
                </c:pt>
                <c:pt idx="11327">
                  <c:v>42921.34375</c:v>
                </c:pt>
                <c:pt idx="11328">
                  <c:v>42921.344444444447</c:v>
                </c:pt>
                <c:pt idx="11329">
                  <c:v>42921.345138888886</c:v>
                </c:pt>
                <c:pt idx="11330">
                  <c:v>42921.345833333333</c:v>
                </c:pt>
                <c:pt idx="11331">
                  <c:v>42921.34652777778</c:v>
                </c:pt>
                <c:pt idx="11332">
                  <c:v>42921.347222222219</c:v>
                </c:pt>
                <c:pt idx="11333">
                  <c:v>42921.347916666666</c:v>
                </c:pt>
                <c:pt idx="11334">
                  <c:v>42921.348611111112</c:v>
                </c:pt>
                <c:pt idx="11335">
                  <c:v>42921.349305555559</c:v>
                </c:pt>
                <c:pt idx="11336">
                  <c:v>42921.35</c:v>
                </c:pt>
                <c:pt idx="11337">
                  <c:v>42921.350694444445</c:v>
                </c:pt>
                <c:pt idx="11338">
                  <c:v>42921.351388888892</c:v>
                </c:pt>
                <c:pt idx="11339">
                  <c:v>42921.352083333331</c:v>
                </c:pt>
                <c:pt idx="11340">
                  <c:v>42921.352777777778</c:v>
                </c:pt>
                <c:pt idx="11341">
                  <c:v>42921.353472222225</c:v>
                </c:pt>
                <c:pt idx="11342">
                  <c:v>42921.354166666664</c:v>
                </c:pt>
                <c:pt idx="11343">
                  <c:v>42921.354861111111</c:v>
                </c:pt>
                <c:pt idx="11344">
                  <c:v>42921.355555555558</c:v>
                </c:pt>
                <c:pt idx="11345">
                  <c:v>42921.356249999997</c:v>
                </c:pt>
                <c:pt idx="11346">
                  <c:v>42921.356944444444</c:v>
                </c:pt>
                <c:pt idx="11347">
                  <c:v>42921.357638888891</c:v>
                </c:pt>
                <c:pt idx="11348">
                  <c:v>42921.35833333333</c:v>
                </c:pt>
                <c:pt idx="11349">
                  <c:v>42921.359027777777</c:v>
                </c:pt>
                <c:pt idx="11350">
                  <c:v>42921.359722222223</c:v>
                </c:pt>
                <c:pt idx="11351">
                  <c:v>42921.36041666667</c:v>
                </c:pt>
                <c:pt idx="11352">
                  <c:v>42921.361111111109</c:v>
                </c:pt>
                <c:pt idx="11353">
                  <c:v>42921.361805555556</c:v>
                </c:pt>
                <c:pt idx="11354">
                  <c:v>42921.362500000003</c:v>
                </c:pt>
                <c:pt idx="11355">
                  <c:v>42921.363194444442</c:v>
                </c:pt>
                <c:pt idx="11356">
                  <c:v>42921.363888888889</c:v>
                </c:pt>
                <c:pt idx="11357">
                  <c:v>42921.364583333336</c:v>
                </c:pt>
                <c:pt idx="11358">
                  <c:v>42921.365277777775</c:v>
                </c:pt>
                <c:pt idx="11359">
                  <c:v>42921.365972222222</c:v>
                </c:pt>
                <c:pt idx="11360">
                  <c:v>42921.366666666669</c:v>
                </c:pt>
                <c:pt idx="11361">
                  <c:v>42921.367361111108</c:v>
                </c:pt>
                <c:pt idx="11362">
                  <c:v>42921.368055555555</c:v>
                </c:pt>
                <c:pt idx="11363">
                  <c:v>42921.368750000001</c:v>
                </c:pt>
                <c:pt idx="11364">
                  <c:v>42921.369444444441</c:v>
                </c:pt>
                <c:pt idx="11365">
                  <c:v>42921.370138888888</c:v>
                </c:pt>
                <c:pt idx="11366">
                  <c:v>42921.370833333334</c:v>
                </c:pt>
                <c:pt idx="11367">
                  <c:v>42921.371527777781</c:v>
                </c:pt>
                <c:pt idx="11368">
                  <c:v>42921.37222222222</c:v>
                </c:pt>
                <c:pt idx="11369">
                  <c:v>42921.372916666667</c:v>
                </c:pt>
                <c:pt idx="11370">
                  <c:v>42921.373611111114</c:v>
                </c:pt>
                <c:pt idx="11371">
                  <c:v>42921.374305555553</c:v>
                </c:pt>
                <c:pt idx="11372">
                  <c:v>42921.375</c:v>
                </c:pt>
                <c:pt idx="11373">
                  <c:v>42921.375694444447</c:v>
                </c:pt>
                <c:pt idx="11374">
                  <c:v>42921.376388888886</c:v>
                </c:pt>
                <c:pt idx="11375">
                  <c:v>42921.377083333333</c:v>
                </c:pt>
                <c:pt idx="11376">
                  <c:v>42921.37777777778</c:v>
                </c:pt>
                <c:pt idx="11377">
                  <c:v>42921.378472222219</c:v>
                </c:pt>
                <c:pt idx="11378">
                  <c:v>42921.379166666666</c:v>
                </c:pt>
                <c:pt idx="11379">
                  <c:v>42921.379861111112</c:v>
                </c:pt>
                <c:pt idx="11380">
                  <c:v>42921.380555555559</c:v>
                </c:pt>
                <c:pt idx="11381">
                  <c:v>42921.381249999999</c:v>
                </c:pt>
                <c:pt idx="11382">
                  <c:v>42921.381944444445</c:v>
                </c:pt>
                <c:pt idx="11383">
                  <c:v>42921.382638888892</c:v>
                </c:pt>
                <c:pt idx="11384">
                  <c:v>42921.383333333331</c:v>
                </c:pt>
                <c:pt idx="11385">
                  <c:v>42921.384027777778</c:v>
                </c:pt>
                <c:pt idx="11386">
                  <c:v>42921.384722222225</c:v>
                </c:pt>
                <c:pt idx="11387">
                  <c:v>42921.385416666664</c:v>
                </c:pt>
                <c:pt idx="11388">
                  <c:v>42921.386111111111</c:v>
                </c:pt>
                <c:pt idx="11389">
                  <c:v>42921.386805555558</c:v>
                </c:pt>
                <c:pt idx="11390">
                  <c:v>42921.387499999997</c:v>
                </c:pt>
                <c:pt idx="11391">
                  <c:v>42921.388194444444</c:v>
                </c:pt>
                <c:pt idx="11392">
                  <c:v>42921.388888888891</c:v>
                </c:pt>
                <c:pt idx="11393">
                  <c:v>42921.38958333333</c:v>
                </c:pt>
                <c:pt idx="11394">
                  <c:v>42921.390277777777</c:v>
                </c:pt>
                <c:pt idx="11395">
                  <c:v>42921.390972222223</c:v>
                </c:pt>
                <c:pt idx="11396">
                  <c:v>42921.39166666667</c:v>
                </c:pt>
                <c:pt idx="11397">
                  <c:v>42921.392361111109</c:v>
                </c:pt>
                <c:pt idx="11398">
                  <c:v>42921.393055555556</c:v>
                </c:pt>
                <c:pt idx="11399">
                  <c:v>42921.393750000003</c:v>
                </c:pt>
                <c:pt idx="11400">
                  <c:v>42921.394444444442</c:v>
                </c:pt>
                <c:pt idx="11401">
                  <c:v>42921.395138888889</c:v>
                </c:pt>
                <c:pt idx="11402">
                  <c:v>42921.395833333336</c:v>
                </c:pt>
                <c:pt idx="11403">
                  <c:v>42921.396527777775</c:v>
                </c:pt>
                <c:pt idx="11404">
                  <c:v>42921.397222222222</c:v>
                </c:pt>
                <c:pt idx="11405">
                  <c:v>42921.397916666669</c:v>
                </c:pt>
                <c:pt idx="11406">
                  <c:v>42921.398611111108</c:v>
                </c:pt>
                <c:pt idx="11407">
                  <c:v>42921.399305555555</c:v>
                </c:pt>
                <c:pt idx="11408">
                  <c:v>42921.4</c:v>
                </c:pt>
                <c:pt idx="11409">
                  <c:v>42921.400694444441</c:v>
                </c:pt>
                <c:pt idx="11410">
                  <c:v>42921.401388888888</c:v>
                </c:pt>
                <c:pt idx="11411">
                  <c:v>42921.402083333334</c:v>
                </c:pt>
                <c:pt idx="11412">
                  <c:v>42921.402777777781</c:v>
                </c:pt>
                <c:pt idx="11413">
                  <c:v>42921.40347222222</c:v>
                </c:pt>
                <c:pt idx="11414">
                  <c:v>42921.404166666667</c:v>
                </c:pt>
                <c:pt idx="11415">
                  <c:v>42921.404861111114</c:v>
                </c:pt>
                <c:pt idx="11416">
                  <c:v>42921.405555555553</c:v>
                </c:pt>
                <c:pt idx="11417">
                  <c:v>42921.40625</c:v>
                </c:pt>
                <c:pt idx="11418">
                  <c:v>42921.406944444447</c:v>
                </c:pt>
                <c:pt idx="11419">
                  <c:v>42921.407638888886</c:v>
                </c:pt>
                <c:pt idx="11420">
                  <c:v>42921.408333333333</c:v>
                </c:pt>
                <c:pt idx="11421">
                  <c:v>42921.40902777778</c:v>
                </c:pt>
                <c:pt idx="11422">
                  <c:v>42921.409722222219</c:v>
                </c:pt>
                <c:pt idx="11423">
                  <c:v>42921.410416666666</c:v>
                </c:pt>
                <c:pt idx="11424">
                  <c:v>42921.411111111112</c:v>
                </c:pt>
                <c:pt idx="11425">
                  <c:v>42921.411805555559</c:v>
                </c:pt>
                <c:pt idx="11426">
                  <c:v>42921.412499999999</c:v>
                </c:pt>
                <c:pt idx="11427">
                  <c:v>42921.413194444445</c:v>
                </c:pt>
                <c:pt idx="11428">
                  <c:v>42921.413888888892</c:v>
                </c:pt>
                <c:pt idx="11429">
                  <c:v>42921.414583333331</c:v>
                </c:pt>
                <c:pt idx="11430">
                  <c:v>42921.415277777778</c:v>
                </c:pt>
                <c:pt idx="11431">
                  <c:v>42921.415972222225</c:v>
                </c:pt>
                <c:pt idx="11432">
                  <c:v>42921.416666666664</c:v>
                </c:pt>
                <c:pt idx="11433">
                  <c:v>42921.417361111111</c:v>
                </c:pt>
                <c:pt idx="11434">
                  <c:v>42921.418055555558</c:v>
                </c:pt>
                <c:pt idx="11435">
                  <c:v>42921.418749999997</c:v>
                </c:pt>
                <c:pt idx="11436">
                  <c:v>42921.419444444444</c:v>
                </c:pt>
                <c:pt idx="11437">
                  <c:v>42921.420138888891</c:v>
                </c:pt>
                <c:pt idx="11438">
                  <c:v>42921.42083333333</c:v>
                </c:pt>
                <c:pt idx="11439">
                  <c:v>42921.421527777777</c:v>
                </c:pt>
                <c:pt idx="11440">
                  <c:v>42921.422222222223</c:v>
                </c:pt>
                <c:pt idx="11441">
                  <c:v>42921.42291666667</c:v>
                </c:pt>
                <c:pt idx="11442">
                  <c:v>42921.423611111109</c:v>
                </c:pt>
                <c:pt idx="11443">
                  <c:v>42921.424305555556</c:v>
                </c:pt>
                <c:pt idx="11444">
                  <c:v>42921.425000000003</c:v>
                </c:pt>
                <c:pt idx="11445">
                  <c:v>42921.425694444442</c:v>
                </c:pt>
                <c:pt idx="11446">
                  <c:v>42921.426388888889</c:v>
                </c:pt>
                <c:pt idx="11447">
                  <c:v>42921.427083333336</c:v>
                </c:pt>
                <c:pt idx="11448">
                  <c:v>42921.427777777775</c:v>
                </c:pt>
                <c:pt idx="11449">
                  <c:v>42921.428472222222</c:v>
                </c:pt>
                <c:pt idx="11450">
                  <c:v>42921.429166666669</c:v>
                </c:pt>
                <c:pt idx="11451">
                  <c:v>42921.429861111108</c:v>
                </c:pt>
                <c:pt idx="11452">
                  <c:v>42921.430555555555</c:v>
                </c:pt>
                <c:pt idx="11453">
                  <c:v>42921.431250000001</c:v>
                </c:pt>
                <c:pt idx="11454">
                  <c:v>42921.431944444441</c:v>
                </c:pt>
                <c:pt idx="11455">
                  <c:v>42921.432638888888</c:v>
                </c:pt>
                <c:pt idx="11456">
                  <c:v>42921.433333333334</c:v>
                </c:pt>
                <c:pt idx="11457">
                  <c:v>42921.434027777781</c:v>
                </c:pt>
                <c:pt idx="11458">
                  <c:v>42921.43472222222</c:v>
                </c:pt>
                <c:pt idx="11459">
                  <c:v>42921.435416666667</c:v>
                </c:pt>
                <c:pt idx="11460">
                  <c:v>42921.436111111114</c:v>
                </c:pt>
                <c:pt idx="11461">
                  <c:v>42921.436805555553</c:v>
                </c:pt>
                <c:pt idx="11462">
                  <c:v>42921.4375</c:v>
                </c:pt>
                <c:pt idx="11463">
                  <c:v>42921.438194444447</c:v>
                </c:pt>
                <c:pt idx="11464">
                  <c:v>42921.438888888886</c:v>
                </c:pt>
                <c:pt idx="11465">
                  <c:v>42921.439583333333</c:v>
                </c:pt>
                <c:pt idx="11466">
                  <c:v>42921.44027777778</c:v>
                </c:pt>
                <c:pt idx="11467">
                  <c:v>42921.440972222219</c:v>
                </c:pt>
                <c:pt idx="11468">
                  <c:v>42921.441666666666</c:v>
                </c:pt>
                <c:pt idx="11469">
                  <c:v>42921.442361111112</c:v>
                </c:pt>
                <c:pt idx="11470">
                  <c:v>42921.443055555559</c:v>
                </c:pt>
                <c:pt idx="11471">
                  <c:v>42921.443749999999</c:v>
                </c:pt>
                <c:pt idx="11472">
                  <c:v>42921.444444444445</c:v>
                </c:pt>
                <c:pt idx="11473">
                  <c:v>42921.445138888892</c:v>
                </c:pt>
                <c:pt idx="11474">
                  <c:v>42921.445833333331</c:v>
                </c:pt>
                <c:pt idx="11475">
                  <c:v>42921.446527777778</c:v>
                </c:pt>
                <c:pt idx="11476">
                  <c:v>42921.447222222225</c:v>
                </c:pt>
                <c:pt idx="11477">
                  <c:v>42921.447916666664</c:v>
                </c:pt>
                <c:pt idx="11478">
                  <c:v>42921.448611111111</c:v>
                </c:pt>
                <c:pt idx="11479">
                  <c:v>42921.449305555558</c:v>
                </c:pt>
                <c:pt idx="11480">
                  <c:v>42921.45</c:v>
                </c:pt>
                <c:pt idx="11481">
                  <c:v>42921.450694444444</c:v>
                </c:pt>
                <c:pt idx="11482">
                  <c:v>42921.451388888891</c:v>
                </c:pt>
                <c:pt idx="11483">
                  <c:v>42921.45208333333</c:v>
                </c:pt>
                <c:pt idx="11484">
                  <c:v>42921.452777777777</c:v>
                </c:pt>
                <c:pt idx="11485">
                  <c:v>42921.453472222223</c:v>
                </c:pt>
                <c:pt idx="11486">
                  <c:v>42921.45416666667</c:v>
                </c:pt>
                <c:pt idx="11487">
                  <c:v>42921.454861111109</c:v>
                </c:pt>
                <c:pt idx="11488">
                  <c:v>42921.455555555556</c:v>
                </c:pt>
                <c:pt idx="11489">
                  <c:v>42921.456250000003</c:v>
                </c:pt>
                <c:pt idx="11490">
                  <c:v>42921.456944444442</c:v>
                </c:pt>
                <c:pt idx="11491">
                  <c:v>42921.457638888889</c:v>
                </c:pt>
                <c:pt idx="11492">
                  <c:v>42921.458333333336</c:v>
                </c:pt>
                <c:pt idx="11493">
                  <c:v>42921.459027777775</c:v>
                </c:pt>
                <c:pt idx="11494">
                  <c:v>42921.459722222222</c:v>
                </c:pt>
                <c:pt idx="11495">
                  <c:v>42921.460416666669</c:v>
                </c:pt>
                <c:pt idx="11496">
                  <c:v>42921.461111111108</c:v>
                </c:pt>
                <c:pt idx="11497">
                  <c:v>42921.461805555555</c:v>
                </c:pt>
                <c:pt idx="11498">
                  <c:v>42921.462500000001</c:v>
                </c:pt>
                <c:pt idx="11499">
                  <c:v>42921.463194444441</c:v>
                </c:pt>
                <c:pt idx="11500">
                  <c:v>42921.463888888888</c:v>
                </c:pt>
                <c:pt idx="11501">
                  <c:v>42921.464583333334</c:v>
                </c:pt>
                <c:pt idx="11502">
                  <c:v>42921.465277777781</c:v>
                </c:pt>
                <c:pt idx="11503">
                  <c:v>42921.46597222222</c:v>
                </c:pt>
                <c:pt idx="11504">
                  <c:v>42921.466666666667</c:v>
                </c:pt>
                <c:pt idx="11505">
                  <c:v>42921.467361111114</c:v>
                </c:pt>
                <c:pt idx="11506">
                  <c:v>42921.468055555553</c:v>
                </c:pt>
                <c:pt idx="11507">
                  <c:v>42921.46875</c:v>
                </c:pt>
                <c:pt idx="11508">
                  <c:v>42921.469444444447</c:v>
                </c:pt>
                <c:pt idx="11509">
                  <c:v>42921.470138888886</c:v>
                </c:pt>
                <c:pt idx="11510">
                  <c:v>42921.470833333333</c:v>
                </c:pt>
                <c:pt idx="11511">
                  <c:v>42921.47152777778</c:v>
                </c:pt>
                <c:pt idx="11512">
                  <c:v>42921.472222222219</c:v>
                </c:pt>
                <c:pt idx="11513">
                  <c:v>42921.472916666666</c:v>
                </c:pt>
                <c:pt idx="11514">
                  <c:v>42921.473611111112</c:v>
                </c:pt>
                <c:pt idx="11515">
                  <c:v>42921.474305555559</c:v>
                </c:pt>
                <c:pt idx="11516">
                  <c:v>42921.474999999999</c:v>
                </c:pt>
                <c:pt idx="11517">
                  <c:v>42921.475694444445</c:v>
                </c:pt>
                <c:pt idx="11518">
                  <c:v>42921.476388888892</c:v>
                </c:pt>
                <c:pt idx="11519">
                  <c:v>42921.477083333331</c:v>
                </c:pt>
                <c:pt idx="11520">
                  <c:v>42921.477777777778</c:v>
                </c:pt>
                <c:pt idx="11521">
                  <c:v>42921.478472222225</c:v>
                </c:pt>
                <c:pt idx="11522">
                  <c:v>42921.479166666664</c:v>
                </c:pt>
                <c:pt idx="11523">
                  <c:v>42921.479861111111</c:v>
                </c:pt>
                <c:pt idx="11524">
                  <c:v>42921.480555555558</c:v>
                </c:pt>
                <c:pt idx="11525">
                  <c:v>42921.481249999997</c:v>
                </c:pt>
                <c:pt idx="11526">
                  <c:v>42921.481944444444</c:v>
                </c:pt>
                <c:pt idx="11527">
                  <c:v>42921.482638888891</c:v>
                </c:pt>
                <c:pt idx="11528">
                  <c:v>42921.48333333333</c:v>
                </c:pt>
                <c:pt idx="11529">
                  <c:v>42921.484027777777</c:v>
                </c:pt>
                <c:pt idx="11530">
                  <c:v>42921.484722222223</c:v>
                </c:pt>
                <c:pt idx="11531">
                  <c:v>42921.48541666667</c:v>
                </c:pt>
                <c:pt idx="11532">
                  <c:v>42921.486111111109</c:v>
                </c:pt>
                <c:pt idx="11533">
                  <c:v>42921.486805555556</c:v>
                </c:pt>
                <c:pt idx="11534">
                  <c:v>42921.487500000003</c:v>
                </c:pt>
                <c:pt idx="11535">
                  <c:v>42921.488194444442</c:v>
                </c:pt>
                <c:pt idx="11536">
                  <c:v>42921.488888888889</c:v>
                </c:pt>
                <c:pt idx="11537">
                  <c:v>42921.489583333336</c:v>
                </c:pt>
                <c:pt idx="11538">
                  <c:v>42921.490277777775</c:v>
                </c:pt>
                <c:pt idx="11539">
                  <c:v>42921.490972222222</c:v>
                </c:pt>
                <c:pt idx="11540">
                  <c:v>42921.491666666669</c:v>
                </c:pt>
                <c:pt idx="11541">
                  <c:v>42921.492361111108</c:v>
                </c:pt>
                <c:pt idx="11542">
                  <c:v>42921.493055555555</c:v>
                </c:pt>
                <c:pt idx="11543">
                  <c:v>42921.493750000001</c:v>
                </c:pt>
                <c:pt idx="11544">
                  <c:v>42921.494444444441</c:v>
                </c:pt>
                <c:pt idx="11545">
                  <c:v>42921.495138888888</c:v>
                </c:pt>
                <c:pt idx="11546">
                  <c:v>42921.495833333334</c:v>
                </c:pt>
                <c:pt idx="11547">
                  <c:v>42921.496527777781</c:v>
                </c:pt>
                <c:pt idx="11548">
                  <c:v>42921.49722222222</c:v>
                </c:pt>
                <c:pt idx="11549">
                  <c:v>42921.497916666667</c:v>
                </c:pt>
                <c:pt idx="11550">
                  <c:v>42921.498611111114</c:v>
                </c:pt>
                <c:pt idx="11551">
                  <c:v>42921.499305555553</c:v>
                </c:pt>
                <c:pt idx="11552">
                  <c:v>42921.5</c:v>
                </c:pt>
                <c:pt idx="11553">
                  <c:v>42921.500694444447</c:v>
                </c:pt>
                <c:pt idx="11554">
                  <c:v>42921.501388888886</c:v>
                </c:pt>
                <c:pt idx="11555">
                  <c:v>42921.502083333333</c:v>
                </c:pt>
                <c:pt idx="11556">
                  <c:v>42921.50277777778</c:v>
                </c:pt>
                <c:pt idx="11557">
                  <c:v>42921.503472222219</c:v>
                </c:pt>
                <c:pt idx="11558">
                  <c:v>42921.504166666666</c:v>
                </c:pt>
                <c:pt idx="11559">
                  <c:v>42921.504861111112</c:v>
                </c:pt>
                <c:pt idx="11560">
                  <c:v>42921.505555555559</c:v>
                </c:pt>
                <c:pt idx="11561">
                  <c:v>42921.506249999999</c:v>
                </c:pt>
                <c:pt idx="11562">
                  <c:v>42921.506944444445</c:v>
                </c:pt>
                <c:pt idx="11563">
                  <c:v>42921.507638888892</c:v>
                </c:pt>
                <c:pt idx="11564">
                  <c:v>42921.508333333331</c:v>
                </c:pt>
                <c:pt idx="11565">
                  <c:v>42921.509027777778</c:v>
                </c:pt>
                <c:pt idx="11566">
                  <c:v>42921.509722222225</c:v>
                </c:pt>
                <c:pt idx="11567">
                  <c:v>42921.510416666664</c:v>
                </c:pt>
                <c:pt idx="11568">
                  <c:v>42921.511111111111</c:v>
                </c:pt>
                <c:pt idx="11569">
                  <c:v>42921.511805555558</c:v>
                </c:pt>
                <c:pt idx="11570">
                  <c:v>42921.512499999997</c:v>
                </c:pt>
                <c:pt idx="11571">
                  <c:v>42921.513194444444</c:v>
                </c:pt>
                <c:pt idx="11572">
                  <c:v>42921.513888888891</c:v>
                </c:pt>
                <c:pt idx="11573">
                  <c:v>42921.51458333333</c:v>
                </c:pt>
                <c:pt idx="11574">
                  <c:v>42921.515277777777</c:v>
                </c:pt>
                <c:pt idx="11575">
                  <c:v>42921.515972222223</c:v>
                </c:pt>
                <c:pt idx="11576">
                  <c:v>42921.51666666667</c:v>
                </c:pt>
                <c:pt idx="11577">
                  <c:v>42921.517361111109</c:v>
                </c:pt>
                <c:pt idx="11578">
                  <c:v>42921.518055555556</c:v>
                </c:pt>
                <c:pt idx="11579">
                  <c:v>42921.518750000003</c:v>
                </c:pt>
                <c:pt idx="11580">
                  <c:v>42921.519444444442</c:v>
                </c:pt>
                <c:pt idx="11581">
                  <c:v>42921.520138888889</c:v>
                </c:pt>
                <c:pt idx="11582">
                  <c:v>42921.520833333336</c:v>
                </c:pt>
                <c:pt idx="11583">
                  <c:v>42921.521527777775</c:v>
                </c:pt>
                <c:pt idx="11584">
                  <c:v>42921.522222222222</c:v>
                </c:pt>
                <c:pt idx="11585">
                  <c:v>42921.522916666669</c:v>
                </c:pt>
                <c:pt idx="11586">
                  <c:v>42921.523611111108</c:v>
                </c:pt>
                <c:pt idx="11587">
                  <c:v>42921.524305555555</c:v>
                </c:pt>
                <c:pt idx="11588">
                  <c:v>42921.525000000001</c:v>
                </c:pt>
                <c:pt idx="11589">
                  <c:v>42921.525694444441</c:v>
                </c:pt>
                <c:pt idx="11590">
                  <c:v>42921.526388888888</c:v>
                </c:pt>
                <c:pt idx="11591">
                  <c:v>42921.527083333334</c:v>
                </c:pt>
                <c:pt idx="11592">
                  <c:v>42921.527777777781</c:v>
                </c:pt>
                <c:pt idx="11593">
                  <c:v>42921.52847222222</c:v>
                </c:pt>
                <c:pt idx="11594">
                  <c:v>42921.529166666667</c:v>
                </c:pt>
                <c:pt idx="11595">
                  <c:v>42921.529861111114</c:v>
                </c:pt>
                <c:pt idx="11596">
                  <c:v>42921.530555555553</c:v>
                </c:pt>
                <c:pt idx="11597">
                  <c:v>42921.53125</c:v>
                </c:pt>
                <c:pt idx="11598">
                  <c:v>42921.531944444447</c:v>
                </c:pt>
                <c:pt idx="11599">
                  <c:v>42921.532638888886</c:v>
                </c:pt>
                <c:pt idx="11600">
                  <c:v>42921.533333333333</c:v>
                </c:pt>
                <c:pt idx="11601">
                  <c:v>42921.53402777778</c:v>
                </c:pt>
                <c:pt idx="11602">
                  <c:v>42921.534722222219</c:v>
                </c:pt>
                <c:pt idx="11603">
                  <c:v>42921.535416666666</c:v>
                </c:pt>
                <c:pt idx="11604">
                  <c:v>42921.536111111112</c:v>
                </c:pt>
                <c:pt idx="11605">
                  <c:v>42921.536805555559</c:v>
                </c:pt>
                <c:pt idx="11606">
                  <c:v>42921.537499999999</c:v>
                </c:pt>
                <c:pt idx="11607">
                  <c:v>42921.538194444445</c:v>
                </c:pt>
                <c:pt idx="11608">
                  <c:v>42921.538888888892</c:v>
                </c:pt>
                <c:pt idx="11609">
                  <c:v>42921.539583333331</c:v>
                </c:pt>
                <c:pt idx="11610">
                  <c:v>42921.540277777778</c:v>
                </c:pt>
                <c:pt idx="11611">
                  <c:v>42921.540972222225</c:v>
                </c:pt>
                <c:pt idx="11612">
                  <c:v>42921.541666666664</c:v>
                </c:pt>
                <c:pt idx="11613">
                  <c:v>42921.542361111111</c:v>
                </c:pt>
                <c:pt idx="11614">
                  <c:v>42921.543055555558</c:v>
                </c:pt>
                <c:pt idx="11615">
                  <c:v>42921.543749999997</c:v>
                </c:pt>
                <c:pt idx="11616">
                  <c:v>42921.544444444444</c:v>
                </c:pt>
                <c:pt idx="11617">
                  <c:v>42921.545138888891</c:v>
                </c:pt>
                <c:pt idx="11618">
                  <c:v>42921.54583333333</c:v>
                </c:pt>
                <c:pt idx="11619">
                  <c:v>42921.546527777777</c:v>
                </c:pt>
                <c:pt idx="11620">
                  <c:v>42921.547222222223</c:v>
                </c:pt>
                <c:pt idx="11621">
                  <c:v>42921.54791666667</c:v>
                </c:pt>
                <c:pt idx="11622">
                  <c:v>42921.548611111109</c:v>
                </c:pt>
                <c:pt idx="11623">
                  <c:v>42921.549305555556</c:v>
                </c:pt>
                <c:pt idx="11624">
                  <c:v>42921.55</c:v>
                </c:pt>
                <c:pt idx="11625">
                  <c:v>42921.550694444442</c:v>
                </c:pt>
                <c:pt idx="11626">
                  <c:v>42921.551388888889</c:v>
                </c:pt>
                <c:pt idx="11627">
                  <c:v>42921.552083333336</c:v>
                </c:pt>
                <c:pt idx="11628">
                  <c:v>42921.552777777775</c:v>
                </c:pt>
                <c:pt idx="11629">
                  <c:v>42921.553472222222</c:v>
                </c:pt>
                <c:pt idx="11630">
                  <c:v>42921.554166666669</c:v>
                </c:pt>
                <c:pt idx="11631">
                  <c:v>42921.554861111108</c:v>
                </c:pt>
                <c:pt idx="11632">
                  <c:v>42921.555555555555</c:v>
                </c:pt>
                <c:pt idx="11633">
                  <c:v>42921.556250000001</c:v>
                </c:pt>
                <c:pt idx="11634">
                  <c:v>42921.556944444441</c:v>
                </c:pt>
                <c:pt idx="11635">
                  <c:v>42921.557638888888</c:v>
                </c:pt>
                <c:pt idx="11636">
                  <c:v>42921.558333333334</c:v>
                </c:pt>
                <c:pt idx="11637">
                  <c:v>42921.559027777781</c:v>
                </c:pt>
                <c:pt idx="11638">
                  <c:v>42921.55972222222</c:v>
                </c:pt>
                <c:pt idx="11639">
                  <c:v>42921.560416666667</c:v>
                </c:pt>
                <c:pt idx="11640">
                  <c:v>42921.561111111114</c:v>
                </c:pt>
                <c:pt idx="11641">
                  <c:v>42921.561805555553</c:v>
                </c:pt>
                <c:pt idx="11642">
                  <c:v>42921.5625</c:v>
                </c:pt>
                <c:pt idx="11643">
                  <c:v>42921.563194444447</c:v>
                </c:pt>
                <c:pt idx="11644">
                  <c:v>42921.563888888886</c:v>
                </c:pt>
                <c:pt idx="11645">
                  <c:v>42921.564583333333</c:v>
                </c:pt>
                <c:pt idx="11646">
                  <c:v>42921.56527777778</c:v>
                </c:pt>
                <c:pt idx="11647">
                  <c:v>42921.565972222219</c:v>
                </c:pt>
                <c:pt idx="11648">
                  <c:v>42921.566666666666</c:v>
                </c:pt>
                <c:pt idx="11649">
                  <c:v>42921.567361111112</c:v>
                </c:pt>
                <c:pt idx="11650">
                  <c:v>42921.568055555559</c:v>
                </c:pt>
                <c:pt idx="11651">
                  <c:v>42921.568749999999</c:v>
                </c:pt>
                <c:pt idx="11652">
                  <c:v>42921.569444444445</c:v>
                </c:pt>
                <c:pt idx="11653">
                  <c:v>42921.570138888892</c:v>
                </c:pt>
                <c:pt idx="11654">
                  <c:v>42921.570833333331</c:v>
                </c:pt>
                <c:pt idx="11655">
                  <c:v>42921.571527777778</c:v>
                </c:pt>
                <c:pt idx="11656">
                  <c:v>42921.572222222225</c:v>
                </c:pt>
                <c:pt idx="11657">
                  <c:v>42921.572916666664</c:v>
                </c:pt>
                <c:pt idx="11658">
                  <c:v>42921.573611111111</c:v>
                </c:pt>
                <c:pt idx="11659">
                  <c:v>42921.574305555558</c:v>
                </c:pt>
                <c:pt idx="11660">
                  <c:v>42921.574999999997</c:v>
                </c:pt>
                <c:pt idx="11661">
                  <c:v>42921.575694444444</c:v>
                </c:pt>
                <c:pt idx="11662">
                  <c:v>42921.576388888891</c:v>
                </c:pt>
                <c:pt idx="11663">
                  <c:v>42921.57708333333</c:v>
                </c:pt>
                <c:pt idx="11664">
                  <c:v>42921.577777777777</c:v>
                </c:pt>
                <c:pt idx="11665">
                  <c:v>42921.578472222223</c:v>
                </c:pt>
                <c:pt idx="11666">
                  <c:v>42921.57916666667</c:v>
                </c:pt>
                <c:pt idx="11667">
                  <c:v>42921.579861111109</c:v>
                </c:pt>
                <c:pt idx="11668">
                  <c:v>42921.580555555556</c:v>
                </c:pt>
                <c:pt idx="11669">
                  <c:v>42921.581250000003</c:v>
                </c:pt>
                <c:pt idx="11670">
                  <c:v>42921.581944444442</c:v>
                </c:pt>
                <c:pt idx="11671">
                  <c:v>42921.582638888889</c:v>
                </c:pt>
                <c:pt idx="11672">
                  <c:v>42921.583333333336</c:v>
                </c:pt>
                <c:pt idx="11673">
                  <c:v>42921.584027777775</c:v>
                </c:pt>
                <c:pt idx="11674">
                  <c:v>42921.584722222222</c:v>
                </c:pt>
                <c:pt idx="11675">
                  <c:v>42921.585416666669</c:v>
                </c:pt>
                <c:pt idx="11676">
                  <c:v>42921.586111111108</c:v>
                </c:pt>
                <c:pt idx="11677">
                  <c:v>42921.586805555555</c:v>
                </c:pt>
                <c:pt idx="11678">
                  <c:v>42921.587500000001</c:v>
                </c:pt>
                <c:pt idx="11679">
                  <c:v>42921.588194444441</c:v>
                </c:pt>
                <c:pt idx="11680">
                  <c:v>42921.588888888888</c:v>
                </c:pt>
                <c:pt idx="11681">
                  <c:v>42921.589583333334</c:v>
                </c:pt>
                <c:pt idx="11682">
                  <c:v>42921.590277777781</c:v>
                </c:pt>
                <c:pt idx="11683">
                  <c:v>42921.59097222222</c:v>
                </c:pt>
                <c:pt idx="11684">
                  <c:v>42921.591666666667</c:v>
                </c:pt>
                <c:pt idx="11685">
                  <c:v>42921.592361111114</c:v>
                </c:pt>
                <c:pt idx="11686">
                  <c:v>42921.593055555553</c:v>
                </c:pt>
                <c:pt idx="11687">
                  <c:v>42921.59375</c:v>
                </c:pt>
                <c:pt idx="11688">
                  <c:v>42921.594444444447</c:v>
                </c:pt>
                <c:pt idx="11689">
                  <c:v>42921.595138888886</c:v>
                </c:pt>
                <c:pt idx="11690">
                  <c:v>42921.595833333333</c:v>
                </c:pt>
                <c:pt idx="11691">
                  <c:v>42921.59652777778</c:v>
                </c:pt>
                <c:pt idx="11692">
                  <c:v>42921.597222222219</c:v>
                </c:pt>
                <c:pt idx="11693">
                  <c:v>42921.597916666666</c:v>
                </c:pt>
                <c:pt idx="11694">
                  <c:v>42921.598611111112</c:v>
                </c:pt>
                <c:pt idx="11695">
                  <c:v>42921.599305555559</c:v>
                </c:pt>
                <c:pt idx="11696">
                  <c:v>42921.599999999999</c:v>
                </c:pt>
                <c:pt idx="11697">
                  <c:v>42921.600694444445</c:v>
                </c:pt>
                <c:pt idx="11698">
                  <c:v>42921.601388888892</c:v>
                </c:pt>
                <c:pt idx="11699">
                  <c:v>42921.602083333331</c:v>
                </c:pt>
                <c:pt idx="11700">
                  <c:v>42921.602777777778</c:v>
                </c:pt>
                <c:pt idx="11701">
                  <c:v>42921.603472222225</c:v>
                </c:pt>
                <c:pt idx="11702">
                  <c:v>42921.604166666664</c:v>
                </c:pt>
                <c:pt idx="11703">
                  <c:v>42921.604861111111</c:v>
                </c:pt>
                <c:pt idx="11704">
                  <c:v>42921.605555555558</c:v>
                </c:pt>
                <c:pt idx="11705">
                  <c:v>42921.606249999997</c:v>
                </c:pt>
                <c:pt idx="11706">
                  <c:v>42921.606944444444</c:v>
                </c:pt>
                <c:pt idx="11707">
                  <c:v>42921.607638888891</c:v>
                </c:pt>
                <c:pt idx="11708">
                  <c:v>42921.60833333333</c:v>
                </c:pt>
                <c:pt idx="11709">
                  <c:v>42921.609027777777</c:v>
                </c:pt>
                <c:pt idx="11710">
                  <c:v>42921.609722222223</c:v>
                </c:pt>
                <c:pt idx="11711">
                  <c:v>42921.61041666667</c:v>
                </c:pt>
                <c:pt idx="11712">
                  <c:v>42921.611111111109</c:v>
                </c:pt>
                <c:pt idx="11713">
                  <c:v>42921.611805555556</c:v>
                </c:pt>
                <c:pt idx="11714">
                  <c:v>42921.612500000003</c:v>
                </c:pt>
                <c:pt idx="11715">
                  <c:v>42921.613194444442</c:v>
                </c:pt>
                <c:pt idx="11716">
                  <c:v>42921.613888888889</c:v>
                </c:pt>
                <c:pt idx="11717">
                  <c:v>42921.614583333336</c:v>
                </c:pt>
                <c:pt idx="11718">
                  <c:v>42921.615277777775</c:v>
                </c:pt>
                <c:pt idx="11719">
                  <c:v>42921.615972222222</c:v>
                </c:pt>
                <c:pt idx="11720">
                  <c:v>42921.616666666669</c:v>
                </c:pt>
                <c:pt idx="11721">
                  <c:v>42921.617361111108</c:v>
                </c:pt>
                <c:pt idx="11722">
                  <c:v>42921.618055555555</c:v>
                </c:pt>
                <c:pt idx="11723">
                  <c:v>42921.618750000001</c:v>
                </c:pt>
                <c:pt idx="11724">
                  <c:v>42921.619444444441</c:v>
                </c:pt>
                <c:pt idx="11725">
                  <c:v>42921.620138888888</c:v>
                </c:pt>
                <c:pt idx="11726">
                  <c:v>42921.620833333334</c:v>
                </c:pt>
                <c:pt idx="11727">
                  <c:v>42921.621527777781</c:v>
                </c:pt>
                <c:pt idx="11728">
                  <c:v>42921.62222222222</c:v>
                </c:pt>
                <c:pt idx="11729">
                  <c:v>42921.622916666667</c:v>
                </c:pt>
                <c:pt idx="11730">
                  <c:v>42921.623611111114</c:v>
                </c:pt>
                <c:pt idx="11731">
                  <c:v>42921.624305555553</c:v>
                </c:pt>
                <c:pt idx="11732">
                  <c:v>42921.625</c:v>
                </c:pt>
                <c:pt idx="11733">
                  <c:v>42921.625694444447</c:v>
                </c:pt>
                <c:pt idx="11734">
                  <c:v>42921.626388888886</c:v>
                </c:pt>
                <c:pt idx="11735">
                  <c:v>42921.627083333333</c:v>
                </c:pt>
                <c:pt idx="11736">
                  <c:v>42921.62777777778</c:v>
                </c:pt>
                <c:pt idx="11737">
                  <c:v>42921.628472222219</c:v>
                </c:pt>
                <c:pt idx="11738">
                  <c:v>42921.629166666666</c:v>
                </c:pt>
                <c:pt idx="11739">
                  <c:v>42921.629861111112</c:v>
                </c:pt>
                <c:pt idx="11740">
                  <c:v>42921.630555555559</c:v>
                </c:pt>
                <c:pt idx="11741">
                  <c:v>42921.631249999999</c:v>
                </c:pt>
                <c:pt idx="11742">
                  <c:v>42921.631944444445</c:v>
                </c:pt>
                <c:pt idx="11743">
                  <c:v>42921.632638888892</c:v>
                </c:pt>
                <c:pt idx="11744">
                  <c:v>42921.633333333331</c:v>
                </c:pt>
                <c:pt idx="11745">
                  <c:v>42921.634027777778</c:v>
                </c:pt>
                <c:pt idx="11746">
                  <c:v>42921.634722222225</c:v>
                </c:pt>
                <c:pt idx="11747">
                  <c:v>42921.635416666664</c:v>
                </c:pt>
                <c:pt idx="11748">
                  <c:v>42921.636111111111</c:v>
                </c:pt>
                <c:pt idx="11749">
                  <c:v>42921.636805555558</c:v>
                </c:pt>
                <c:pt idx="11750">
                  <c:v>42921.637499999997</c:v>
                </c:pt>
                <c:pt idx="11751">
                  <c:v>42921.638194444444</c:v>
                </c:pt>
                <c:pt idx="11752">
                  <c:v>42921.638888888891</c:v>
                </c:pt>
                <c:pt idx="11753">
                  <c:v>42921.63958333333</c:v>
                </c:pt>
                <c:pt idx="11754">
                  <c:v>42921.640277777777</c:v>
                </c:pt>
                <c:pt idx="11755">
                  <c:v>42921.640972222223</c:v>
                </c:pt>
                <c:pt idx="11756">
                  <c:v>42921.64166666667</c:v>
                </c:pt>
                <c:pt idx="11757">
                  <c:v>42921.642361111109</c:v>
                </c:pt>
                <c:pt idx="11758">
                  <c:v>42921.643055555556</c:v>
                </c:pt>
                <c:pt idx="11759">
                  <c:v>42921.643750000003</c:v>
                </c:pt>
                <c:pt idx="11760">
                  <c:v>42921.644444444442</c:v>
                </c:pt>
                <c:pt idx="11761">
                  <c:v>42921.645138888889</c:v>
                </c:pt>
                <c:pt idx="11762">
                  <c:v>42921.645833333336</c:v>
                </c:pt>
                <c:pt idx="11763">
                  <c:v>42921.646527777775</c:v>
                </c:pt>
                <c:pt idx="11764">
                  <c:v>42921.647222222222</c:v>
                </c:pt>
                <c:pt idx="11765">
                  <c:v>42921.647916666669</c:v>
                </c:pt>
                <c:pt idx="11766">
                  <c:v>42921.648611111108</c:v>
                </c:pt>
                <c:pt idx="11767">
                  <c:v>42921.649305555555</c:v>
                </c:pt>
                <c:pt idx="11768">
                  <c:v>42921.65</c:v>
                </c:pt>
                <c:pt idx="11769">
                  <c:v>42921.650694444441</c:v>
                </c:pt>
                <c:pt idx="11770">
                  <c:v>42921.651388888888</c:v>
                </c:pt>
                <c:pt idx="11771">
                  <c:v>42921.652083333334</c:v>
                </c:pt>
                <c:pt idx="11772">
                  <c:v>42921.652777777781</c:v>
                </c:pt>
                <c:pt idx="11773">
                  <c:v>42921.65347222222</c:v>
                </c:pt>
                <c:pt idx="11774">
                  <c:v>42921.654166666667</c:v>
                </c:pt>
                <c:pt idx="11775">
                  <c:v>42921.654861111114</c:v>
                </c:pt>
                <c:pt idx="11776">
                  <c:v>42921.655555555553</c:v>
                </c:pt>
                <c:pt idx="11777">
                  <c:v>42921.65625</c:v>
                </c:pt>
                <c:pt idx="11778">
                  <c:v>42921.656944444447</c:v>
                </c:pt>
                <c:pt idx="11779">
                  <c:v>42921.657638888886</c:v>
                </c:pt>
                <c:pt idx="11780">
                  <c:v>42921.658333333333</c:v>
                </c:pt>
                <c:pt idx="11781">
                  <c:v>42921.65902777778</c:v>
                </c:pt>
                <c:pt idx="11782">
                  <c:v>42921.659722222219</c:v>
                </c:pt>
                <c:pt idx="11783">
                  <c:v>42921.660416666666</c:v>
                </c:pt>
                <c:pt idx="11784">
                  <c:v>42921.661111111112</c:v>
                </c:pt>
                <c:pt idx="11785">
                  <c:v>42921.661805555559</c:v>
                </c:pt>
                <c:pt idx="11786">
                  <c:v>42921.662499999999</c:v>
                </c:pt>
                <c:pt idx="11787">
                  <c:v>42921.663194444445</c:v>
                </c:pt>
                <c:pt idx="11788">
                  <c:v>42921.663888888892</c:v>
                </c:pt>
                <c:pt idx="11789">
                  <c:v>42921.664583333331</c:v>
                </c:pt>
                <c:pt idx="11790">
                  <c:v>42921.665277777778</c:v>
                </c:pt>
                <c:pt idx="11791">
                  <c:v>42921.665972222225</c:v>
                </c:pt>
                <c:pt idx="11792">
                  <c:v>42921.666666666664</c:v>
                </c:pt>
                <c:pt idx="11793">
                  <c:v>42921.667361111111</c:v>
                </c:pt>
                <c:pt idx="11794">
                  <c:v>42921.668055555558</c:v>
                </c:pt>
                <c:pt idx="11795">
                  <c:v>42921.668749999997</c:v>
                </c:pt>
                <c:pt idx="11796">
                  <c:v>42921.669444444444</c:v>
                </c:pt>
                <c:pt idx="11797">
                  <c:v>42921.670138888891</c:v>
                </c:pt>
                <c:pt idx="11798">
                  <c:v>42921.67083333333</c:v>
                </c:pt>
                <c:pt idx="11799">
                  <c:v>42921.671527777777</c:v>
                </c:pt>
                <c:pt idx="11800">
                  <c:v>42921.672222222223</c:v>
                </c:pt>
                <c:pt idx="11801">
                  <c:v>42921.67291666667</c:v>
                </c:pt>
                <c:pt idx="11802">
                  <c:v>42921.673611111109</c:v>
                </c:pt>
                <c:pt idx="11803">
                  <c:v>42921.674305555556</c:v>
                </c:pt>
                <c:pt idx="11804">
                  <c:v>42921.675000000003</c:v>
                </c:pt>
                <c:pt idx="11805">
                  <c:v>42921.675694444442</c:v>
                </c:pt>
                <c:pt idx="11806">
                  <c:v>42921.676388888889</c:v>
                </c:pt>
                <c:pt idx="11807">
                  <c:v>42921.677083333336</c:v>
                </c:pt>
                <c:pt idx="11808">
                  <c:v>42921.677777777775</c:v>
                </c:pt>
                <c:pt idx="11809">
                  <c:v>42921.678472222222</c:v>
                </c:pt>
                <c:pt idx="11810">
                  <c:v>42921.679166666669</c:v>
                </c:pt>
                <c:pt idx="11811">
                  <c:v>42921.679861111108</c:v>
                </c:pt>
                <c:pt idx="11812">
                  <c:v>42921.680555555555</c:v>
                </c:pt>
                <c:pt idx="11813">
                  <c:v>42921.681250000001</c:v>
                </c:pt>
                <c:pt idx="11814">
                  <c:v>42921.681944444441</c:v>
                </c:pt>
                <c:pt idx="11815">
                  <c:v>42921.682638888888</c:v>
                </c:pt>
                <c:pt idx="11816">
                  <c:v>42921.683333333334</c:v>
                </c:pt>
                <c:pt idx="11817">
                  <c:v>42921.684027777781</c:v>
                </c:pt>
                <c:pt idx="11818">
                  <c:v>42921.68472222222</c:v>
                </c:pt>
                <c:pt idx="11819">
                  <c:v>42921.685416666667</c:v>
                </c:pt>
                <c:pt idx="11820">
                  <c:v>42921.686111111114</c:v>
                </c:pt>
                <c:pt idx="11821">
                  <c:v>42921.686805555553</c:v>
                </c:pt>
                <c:pt idx="11822">
                  <c:v>42921.6875</c:v>
                </c:pt>
                <c:pt idx="11823">
                  <c:v>42921.688194444447</c:v>
                </c:pt>
                <c:pt idx="11824">
                  <c:v>42921.688888888886</c:v>
                </c:pt>
                <c:pt idx="11825">
                  <c:v>42921.689583333333</c:v>
                </c:pt>
                <c:pt idx="11826">
                  <c:v>42921.69027777778</c:v>
                </c:pt>
                <c:pt idx="11827">
                  <c:v>42921.690972222219</c:v>
                </c:pt>
                <c:pt idx="11828">
                  <c:v>42921.691666666666</c:v>
                </c:pt>
                <c:pt idx="11829">
                  <c:v>42921.692361111112</c:v>
                </c:pt>
                <c:pt idx="11830">
                  <c:v>42921.693055555559</c:v>
                </c:pt>
                <c:pt idx="11831">
                  <c:v>42921.693749999999</c:v>
                </c:pt>
                <c:pt idx="11832">
                  <c:v>42921.694444444445</c:v>
                </c:pt>
                <c:pt idx="11833">
                  <c:v>42921.695138888892</c:v>
                </c:pt>
                <c:pt idx="11834">
                  <c:v>42921.695833333331</c:v>
                </c:pt>
                <c:pt idx="11835">
                  <c:v>42921.696527777778</c:v>
                </c:pt>
                <c:pt idx="11836">
                  <c:v>42921.697222222225</c:v>
                </c:pt>
                <c:pt idx="11837">
                  <c:v>42921.697916666664</c:v>
                </c:pt>
                <c:pt idx="11838">
                  <c:v>42921.698611111111</c:v>
                </c:pt>
                <c:pt idx="11839">
                  <c:v>42921.699305555558</c:v>
                </c:pt>
                <c:pt idx="11840">
                  <c:v>42921.7</c:v>
                </c:pt>
                <c:pt idx="11841">
                  <c:v>42921.700694444444</c:v>
                </c:pt>
                <c:pt idx="11842">
                  <c:v>42921.701388888891</c:v>
                </c:pt>
                <c:pt idx="11843">
                  <c:v>42921.70208333333</c:v>
                </c:pt>
                <c:pt idx="11844">
                  <c:v>42921.702777777777</c:v>
                </c:pt>
                <c:pt idx="11845">
                  <c:v>42921.703472222223</c:v>
                </c:pt>
                <c:pt idx="11846">
                  <c:v>42921.70416666667</c:v>
                </c:pt>
                <c:pt idx="11847">
                  <c:v>42921.704861111109</c:v>
                </c:pt>
                <c:pt idx="11848">
                  <c:v>42921.705555555556</c:v>
                </c:pt>
                <c:pt idx="11849">
                  <c:v>42921.706250000003</c:v>
                </c:pt>
                <c:pt idx="11850">
                  <c:v>42921.706944444442</c:v>
                </c:pt>
                <c:pt idx="11851">
                  <c:v>42921.707638888889</c:v>
                </c:pt>
                <c:pt idx="11852">
                  <c:v>42921.708333333336</c:v>
                </c:pt>
                <c:pt idx="11853">
                  <c:v>42921.709027777775</c:v>
                </c:pt>
                <c:pt idx="11854">
                  <c:v>42921.709722222222</c:v>
                </c:pt>
                <c:pt idx="11855">
                  <c:v>42921.710416666669</c:v>
                </c:pt>
                <c:pt idx="11856">
                  <c:v>42921.711111111108</c:v>
                </c:pt>
                <c:pt idx="11857">
                  <c:v>42921.711805555555</c:v>
                </c:pt>
                <c:pt idx="11858">
                  <c:v>42921.712500000001</c:v>
                </c:pt>
                <c:pt idx="11859">
                  <c:v>42921.713194444441</c:v>
                </c:pt>
                <c:pt idx="11860">
                  <c:v>42921.713888888888</c:v>
                </c:pt>
                <c:pt idx="11861">
                  <c:v>42921.714583333334</c:v>
                </c:pt>
                <c:pt idx="11862">
                  <c:v>42921.715277777781</c:v>
                </c:pt>
                <c:pt idx="11863">
                  <c:v>42921.71597222222</c:v>
                </c:pt>
                <c:pt idx="11864">
                  <c:v>42921.716666666667</c:v>
                </c:pt>
                <c:pt idx="11865">
                  <c:v>42921.717361111114</c:v>
                </c:pt>
                <c:pt idx="11866">
                  <c:v>42921.718055555553</c:v>
                </c:pt>
                <c:pt idx="11867">
                  <c:v>42921.71875</c:v>
                </c:pt>
                <c:pt idx="11868">
                  <c:v>42921.719444444447</c:v>
                </c:pt>
                <c:pt idx="11869">
                  <c:v>42921.720138888886</c:v>
                </c:pt>
                <c:pt idx="11870">
                  <c:v>42921.720833333333</c:v>
                </c:pt>
                <c:pt idx="11871">
                  <c:v>42921.72152777778</c:v>
                </c:pt>
                <c:pt idx="11872">
                  <c:v>42921.722222222219</c:v>
                </c:pt>
                <c:pt idx="11873">
                  <c:v>42921.722916666666</c:v>
                </c:pt>
                <c:pt idx="11874">
                  <c:v>42921.723611111112</c:v>
                </c:pt>
                <c:pt idx="11875">
                  <c:v>42921.724305555559</c:v>
                </c:pt>
                <c:pt idx="11876">
                  <c:v>42921.724999999999</c:v>
                </c:pt>
                <c:pt idx="11877">
                  <c:v>42921.725694444445</c:v>
                </c:pt>
                <c:pt idx="11878">
                  <c:v>42921.726388888892</c:v>
                </c:pt>
                <c:pt idx="11879">
                  <c:v>42921.727083333331</c:v>
                </c:pt>
                <c:pt idx="11880">
                  <c:v>42921.727777777778</c:v>
                </c:pt>
                <c:pt idx="11881">
                  <c:v>42921.728472222225</c:v>
                </c:pt>
                <c:pt idx="11882">
                  <c:v>42921.729166666664</c:v>
                </c:pt>
                <c:pt idx="11883">
                  <c:v>42921.729861111111</c:v>
                </c:pt>
                <c:pt idx="11884">
                  <c:v>42921.730555555558</c:v>
                </c:pt>
                <c:pt idx="11885">
                  <c:v>42921.731249999997</c:v>
                </c:pt>
                <c:pt idx="11886">
                  <c:v>42921.731944444444</c:v>
                </c:pt>
                <c:pt idx="11887">
                  <c:v>42921.732638888891</c:v>
                </c:pt>
                <c:pt idx="11888">
                  <c:v>42921.73333333333</c:v>
                </c:pt>
                <c:pt idx="11889">
                  <c:v>42921.734027777777</c:v>
                </c:pt>
                <c:pt idx="11890">
                  <c:v>42921.734722222223</c:v>
                </c:pt>
                <c:pt idx="11891">
                  <c:v>42921.73541666667</c:v>
                </c:pt>
                <c:pt idx="11892">
                  <c:v>42921.736111111109</c:v>
                </c:pt>
                <c:pt idx="11893">
                  <c:v>42921.736805555556</c:v>
                </c:pt>
                <c:pt idx="11894">
                  <c:v>42921.737500000003</c:v>
                </c:pt>
                <c:pt idx="11895">
                  <c:v>42921.738194444442</c:v>
                </c:pt>
                <c:pt idx="11896">
                  <c:v>42921.738888888889</c:v>
                </c:pt>
                <c:pt idx="11897">
                  <c:v>42921.739583333336</c:v>
                </c:pt>
                <c:pt idx="11898">
                  <c:v>42921.740277777775</c:v>
                </c:pt>
                <c:pt idx="11899">
                  <c:v>42921.740972222222</c:v>
                </c:pt>
                <c:pt idx="11900">
                  <c:v>42921.741666666669</c:v>
                </c:pt>
                <c:pt idx="11901">
                  <c:v>42921.742361111108</c:v>
                </c:pt>
                <c:pt idx="11902">
                  <c:v>42921.743055555555</c:v>
                </c:pt>
                <c:pt idx="11903">
                  <c:v>42921.743750000001</c:v>
                </c:pt>
                <c:pt idx="11904">
                  <c:v>42921.744444444441</c:v>
                </c:pt>
                <c:pt idx="11905">
                  <c:v>42921.745138888888</c:v>
                </c:pt>
                <c:pt idx="11906">
                  <c:v>42921.745833333334</c:v>
                </c:pt>
                <c:pt idx="11907">
                  <c:v>42921.746527777781</c:v>
                </c:pt>
                <c:pt idx="11908">
                  <c:v>42921.74722222222</c:v>
                </c:pt>
                <c:pt idx="11909">
                  <c:v>42921.747916666667</c:v>
                </c:pt>
                <c:pt idx="11910">
                  <c:v>42921.748611111114</c:v>
                </c:pt>
                <c:pt idx="11911">
                  <c:v>42921.749305555553</c:v>
                </c:pt>
                <c:pt idx="11912">
                  <c:v>42921.75</c:v>
                </c:pt>
                <c:pt idx="11913">
                  <c:v>42921.750694444447</c:v>
                </c:pt>
                <c:pt idx="11914">
                  <c:v>42921.751388888886</c:v>
                </c:pt>
                <c:pt idx="11915">
                  <c:v>42921.752083333333</c:v>
                </c:pt>
                <c:pt idx="11916">
                  <c:v>42921.75277777778</c:v>
                </c:pt>
                <c:pt idx="11917">
                  <c:v>42921.753472222219</c:v>
                </c:pt>
                <c:pt idx="11918">
                  <c:v>42921.754166666666</c:v>
                </c:pt>
                <c:pt idx="11919">
                  <c:v>42921.754861111112</c:v>
                </c:pt>
                <c:pt idx="11920">
                  <c:v>42921.755555555559</c:v>
                </c:pt>
                <c:pt idx="11921">
                  <c:v>42921.756249999999</c:v>
                </c:pt>
                <c:pt idx="11922">
                  <c:v>42921.756944444445</c:v>
                </c:pt>
                <c:pt idx="11923">
                  <c:v>42921.757638888892</c:v>
                </c:pt>
                <c:pt idx="11924">
                  <c:v>42921.758333333331</c:v>
                </c:pt>
                <c:pt idx="11925">
                  <c:v>42921.759027777778</c:v>
                </c:pt>
                <c:pt idx="11926">
                  <c:v>42921.759722222225</c:v>
                </c:pt>
                <c:pt idx="11927">
                  <c:v>42921.760416666664</c:v>
                </c:pt>
                <c:pt idx="11928">
                  <c:v>42921.761111111111</c:v>
                </c:pt>
                <c:pt idx="11929">
                  <c:v>42921.761805555558</c:v>
                </c:pt>
                <c:pt idx="11930">
                  <c:v>42921.762499999997</c:v>
                </c:pt>
                <c:pt idx="11931">
                  <c:v>42921.763194444444</c:v>
                </c:pt>
                <c:pt idx="11932">
                  <c:v>42921.763888888891</c:v>
                </c:pt>
                <c:pt idx="11933">
                  <c:v>42921.76458333333</c:v>
                </c:pt>
                <c:pt idx="11934">
                  <c:v>42921.765277777777</c:v>
                </c:pt>
                <c:pt idx="11935">
                  <c:v>42921.765972222223</c:v>
                </c:pt>
                <c:pt idx="11936">
                  <c:v>42921.76666666667</c:v>
                </c:pt>
                <c:pt idx="11937">
                  <c:v>42921.767361111109</c:v>
                </c:pt>
                <c:pt idx="11938">
                  <c:v>42921.768055555556</c:v>
                </c:pt>
                <c:pt idx="11939">
                  <c:v>42921.768750000003</c:v>
                </c:pt>
                <c:pt idx="11940">
                  <c:v>42921.769444444442</c:v>
                </c:pt>
                <c:pt idx="11941">
                  <c:v>42921.770138888889</c:v>
                </c:pt>
                <c:pt idx="11942">
                  <c:v>42921.770833333336</c:v>
                </c:pt>
                <c:pt idx="11943">
                  <c:v>42921.771527777775</c:v>
                </c:pt>
                <c:pt idx="11944">
                  <c:v>42921.772222222222</c:v>
                </c:pt>
                <c:pt idx="11945">
                  <c:v>42921.772916666669</c:v>
                </c:pt>
                <c:pt idx="11946">
                  <c:v>42921.773611111108</c:v>
                </c:pt>
                <c:pt idx="11947">
                  <c:v>42921.774305555555</c:v>
                </c:pt>
                <c:pt idx="11948">
                  <c:v>42921.775000000001</c:v>
                </c:pt>
                <c:pt idx="11949">
                  <c:v>42921.775694444441</c:v>
                </c:pt>
                <c:pt idx="11950">
                  <c:v>42921.776388888888</c:v>
                </c:pt>
                <c:pt idx="11951">
                  <c:v>42921.777083333334</c:v>
                </c:pt>
                <c:pt idx="11952">
                  <c:v>42921.777777777781</c:v>
                </c:pt>
                <c:pt idx="11953">
                  <c:v>42921.77847222222</c:v>
                </c:pt>
                <c:pt idx="11954">
                  <c:v>42921.779166666667</c:v>
                </c:pt>
                <c:pt idx="11955">
                  <c:v>42921.779861111114</c:v>
                </c:pt>
                <c:pt idx="11956">
                  <c:v>42921.780555555553</c:v>
                </c:pt>
                <c:pt idx="11957">
                  <c:v>42921.78125</c:v>
                </c:pt>
                <c:pt idx="11958">
                  <c:v>42921.781944444447</c:v>
                </c:pt>
                <c:pt idx="11959">
                  <c:v>42921.782638888886</c:v>
                </c:pt>
                <c:pt idx="11960">
                  <c:v>42921.783333333333</c:v>
                </c:pt>
                <c:pt idx="11961">
                  <c:v>42921.78402777778</c:v>
                </c:pt>
                <c:pt idx="11962">
                  <c:v>42921.784722222219</c:v>
                </c:pt>
                <c:pt idx="11963">
                  <c:v>42921.785416666666</c:v>
                </c:pt>
                <c:pt idx="11964">
                  <c:v>42921.786111111112</c:v>
                </c:pt>
                <c:pt idx="11965">
                  <c:v>42921.786805555559</c:v>
                </c:pt>
                <c:pt idx="11966">
                  <c:v>42921.787499999999</c:v>
                </c:pt>
                <c:pt idx="11967">
                  <c:v>42921.788194444445</c:v>
                </c:pt>
                <c:pt idx="11968">
                  <c:v>42921.788888888892</c:v>
                </c:pt>
                <c:pt idx="11969">
                  <c:v>42921.789583333331</c:v>
                </c:pt>
                <c:pt idx="11970">
                  <c:v>42921.790277777778</c:v>
                </c:pt>
                <c:pt idx="11971">
                  <c:v>42921.790972222225</c:v>
                </c:pt>
                <c:pt idx="11972">
                  <c:v>42921.791666666664</c:v>
                </c:pt>
                <c:pt idx="11973">
                  <c:v>42921.792361111111</c:v>
                </c:pt>
                <c:pt idx="11974">
                  <c:v>42921.793055555558</c:v>
                </c:pt>
                <c:pt idx="11975">
                  <c:v>42921.793749999997</c:v>
                </c:pt>
                <c:pt idx="11976">
                  <c:v>42921.794444444444</c:v>
                </c:pt>
                <c:pt idx="11977">
                  <c:v>42921.795138888891</c:v>
                </c:pt>
                <c:pt idx="11978">
                  <c:v>42921.79583333333</c:v>
                </c:pt>
                <c:pt idx="11979">
                  <c:v>42921.796527777777</c:v>
                </c:pt>
                <c:pt idx="11980">
                  <c:v>42921.797222222223</c:v>
                </c:pt>
                <c:pt idx="11981">
                  <c:v>42921.79791666667</c:v>
                </c:pt>
                <c:pt idx="11982">
                  <c:v>42921.798611111109</c:v>
                </c:pt>
                <c:pt idx="11983">
                  <c:v>42921.799305555556</c:v>
                </c:pt>
                <c:pt idx="11984">
                  <c:v>42921.8</c:v>
                </c:pt>
                <c:pt idx="11985">
                  <c:v>42921.800694444442</c:v>
                </c:pt>
                <c:pt idx="11986">
                  <c:v>42921.801388888889</c:v>
                </c:pt>
                <c:pt idx="11987">
                  <c:v>42921.802083333336</c:v>
                </c:pt>
                <c:pt idx="11988">
                  <c:v>42921.802777777775</c:v>
                </c:pt>
                <c:pt idx="11989">
                  <c:v>42921.803472222222</c:v>
                </c:pt>
                <c:pt idx="11990">
                  <c:v>42921.804166666669</c:v>
                </c:pt>
                <c:pt idx="11991">
                  <c:v>42921.804861111108</c:v>
                </c:pt>
                <c:pt idx="11992">
                  <c:v>42921.805555555555</c:v>
                </c:pt>
                <c:pt idx="11993">
                  <c:v>42921.806250000001</c:v>
                </c:pt>
                <c:pt idx="11994">
                  <c:v>42921.806944444441</c:v>
                </c:pt>
                <c:pt idx="11995">
                  <c:v>42921.807638888888</c:v>
                </c:pt>
                <c:pt idx="11996">
                  <c:v>42921.808333333334</c:v>
                </c:pt>
                <c:pt idx="11997">
                  <c:v>42921.809027777781</c:v>
                </c:pt>
                <c:pt idx="11998">
                  <c:v>42921.80972222222</c:v>
                </c:pt>
                <c:pt idx="11999">
                  <c:v>42921.810416666667</c:v>
                </c:pt>
                <c:pt idx="12000">
                  <c:v>42921.811111111114</c:v>
                </c:pt>
                <c:pt idx="12001">
                  <c:v>42921.811805555553</c:v>
                </c:pt>
                <c:pt idx="12002">
                  <c:v>42921.8125</c:v>
                </c:pt>
                <c:pt idx="12003">
                  <c:v>42921.813194444447</c:v>
                </c:pt>
                <c:pt idx="12004">
                  <c:v>42921.813888888886</c:v>
                </c:pt>
                <c:pt idx="12005">
                  <c:v>42921.814583333333</c:v>
                </c:pt>
                <c:pt idx="12006">
                  <c:v>42921.81527777778</c:v>
                </c:pt>
                <c:pt idx="12007">
                  <c:v>42921.815972222219</c:v>
                </c:pt>
                <c:pt idx="12008">
                  <c:v>42921.816666666666</c:v>
                </c:pt>
                <c:pt idx="12009">
                  <c:v>42921.817361111112</c:v>
                </c:pt>
                <c:pt idx="12010">
                  <c:v>42921.818055555559</c:v>
                </c:pt>
                <c:pt idx="12011">
                  <c:v>42921.818749999999</c:v>
                </c:pt>
                <c:pt idx="12012">
                  <c:v>42921.819444444445</c:v>
                </c:pt>
                <c:pt idx="12013">
                  <c:v>42921.820138888892</c:v>
                </c:pt>
                <c:pt idx="12014">
                  <c:v>42921.820833333331</c:v>
                </c:pt>
                <c:pt idx="12015">
                  <c:v>42921.821527777778</c:v>
                </c:pt>
                <c:pt idx="12016">
                  <c:v>42921.822222222225</c:v>
                </c:pt>
                <c:pt idx="12017">
                  <c:v>42921.822916666664</c:v>
                </c:pt>
                <c:pt idx="12018">
                  <c:v>42921.823611111111</c:v>
                </c:pt>
                <c:pt idx="12019">
                  <c:v>42921.824305555558</c:v>
                </c:pt>
                <c:pt idx="12020">
                  <c:v>42921.824999999997</c:v>
                </c:pt>
                <c:pt idx="12021">
                  <c:v>42921.825694444444</c:v>
                </c:pt>
                <c:pt idx="12022">
                  <c:v>42921.826388888891</c:v>
                </c:pt>
                <c:pt idx="12023">
                  <c:v>42921.82708333333</c:v>
                </c:pt>
                <c:pt idx="12024">
                  <c:v>42921.827777777777</c:v>
                </c:pt>
                <c:pt idx="12025">
                  <c:v>42921.828472222223</c:v>
                </c:pt>
                <c:pt idx="12026">
                  <c:v>42921.82916666667</c:v>
                </c:pt>
                <c:pt idx="12027">
                  <c:v>42921.829861111109</c:v>
                </c:pt>
                <c:pt idx="12028">
                  <c:v>42921.830555555556</c:v>
                </c:pt>
                <c:pt idx="12029">
                  <c:v>42921.831250000003</c:v>
                </c:pt>
                <c:pt idx="12030">
                  <c:v>42921.831944444442</c:v>
                </c:pt>
                <c:pt idx="12031">
                  <c:v>42921.832638888889</c:v>
                </c:pt>
                <c:pt idx="12032">
                  <c:v>42921.833333333336</c:v>
                </c:pt>
                <c:pt idx="12033">
                  <c:v>42921.834027777775</c:v>
                </c:pt>
                <c:pt idx="12034">
                  <c:v>42921.834722222222</c:v>
                </c:pt>
                <c:pt idx="12035">
                  <c:v>42921.835416666669</c:v>
                </c:pt>
                <c:pt idx="12036">
                  <c:v>42921.836111111108</c:v>
                </c:pt>
                <c:pt idx="12037">
                  <c:v>42921.836805555555</c:v>
                </c:pt>
                <c:pt idx="12038">
                  <c:v>42921.837500000001</c:v>
                </c:pt>
                <c:pt idx="12039">
                  <c:v>42921.838194444441</c:v>
                </c:pt>
                <c:pt idx="12040">
                  <c:v>42921.838888888888</c:v>
                </c:pt>
                <c:pt idx="12041">
                  <c:v>42921.839583333334</c:v>
                </c:pt>
                <c:pt idx="12042">
                  <c:v>42921.840277777781</c:v>
                </c:pt>
                <c:pt idx="12043">
                  <c:v>42921.84097222222</c:v>
                </c:pt>
                <c:pt idx="12044">
                  <c:v>42921.841666666667</c:v>
                </c:pt>
                <c:pt idx="12045">
                  <c:v>42921.842361111114</c:v>
                </c:pt>
                <c:pt idx="12046">
                  <c:v>42921.843055555553</c:v>
                </c:pt>
                <c:pt idx="12047">
                  <c:v>42921.84375</c:v>
                </c:pt>
                <c:pt idx="12048">
                  <c:v>42921.844444444447</c:v>
                </c:pt>
                <c:pt idx="12049">
                  <c:v>42921.845138888886</c:v>
                </c:pt>
                <c:pt idx="12050">
                  <c:v>42921.845833333333</c:v>
                </c:pt>
                <c:pt idx="12051">
                  <c:v>42921.84652777778</c:v>
                </c:pt>
                <c:pt idx="12052">
                  <c:v>42921.847222222219</c:v>
                </c:pt>
                <c:pt idx="12053">
                  <c:v>42921.847916666666</c:v>
                </c:pt>
                <c:pt idx="12054">
                  <c:v>42921.848611111112</c:v>
                </c:pt>
                <c:pt idx="12055">
                  <c:v>42921.849305555559</c:v>
                </c:pt>
                <c:pt idx="12056">
                  <c:v>42921.85</c:v>
                </c:pt>
                <c:pt idx="12057">
                  <c:v>42921.850694444445</c:v>
                </c:pt>
                <c:pt idx="12058">
                  <c:v>42921.851388888892</c:v>
                </c:pt>
                <c:pt idx="12059">
                  <c:v>42921.852083333331</c:v>
                </c:pt>
                <c:pt idx="12060">
                  <c:v>42921.852777777778</c:v>
                </c:pt>
                <c:pt idx="12061">
                  <c:v>42921.853472222225</c:v>
                </c:pt>
                <c:pt idx="12062">
                  <c:v>42921.854166666664</c:v>
                </c:pt>
                <c:pt idx="12063">
                  <c:v>42921.854861111111</c:v>
                </c:pt>
                <c:pt idx="12064">
                  <c:v>42921.855555555558</c:v>
                </c:pt>
                <c:pt idx="12065">
                  <c:v>42921.856249999997</c:v>
                </c:pt>
                <c:pt idx="12066">
                  <c:v>42921.856944444444</c:v>
                </c:pt>
                <c:pt idx="12067">
                  <c:v>42921.857638888891</c:v>
                </c:pt>
                <c:pt idx="12068">
                  <c:v>42921.85833333333</c:v>
                </c:pt>
                <c:pt idx="12069">
                  <c:v>42921.859027777777</c:v>
                </c:pt>
                <c:pt idx="12070">
                  <c:v>42921.859722222223</c:v>
                </c:pt>
                <c:pt idx="12071">
                  <c:v>42921.86041666667</c:v>
                </c:pt>
                <c:pt idx="12072">
                  <c:v>42921.861111111109</c:v>
                </c:pt>
                <c:pt idx="12073">
                  <c:v>42921.861805555556</c:v>
                </c:pt>
                <c:pt idx="12074">
                  <c:v>42921.862500000003</c:v>
                </c:pt>
                <c:pt idx="12075">
                  <c:v>42921.863194444442</c:v>
                </c:pt>
                <c:pt idx="12076">
                  <c:v>42921.863888888889</c:v>
                </c:pt>
                <c:pt idx="12077">
                  <c:v>42921.864583333336</c:v>
                </c:pt>
                <c:pt idx="12078">
                  <c:v>42921.865277777775</c:v>
                </c:pt>
                <c:pt idx="12079">
                  <c:v>42921.865972222222</c:v>
                </c:pt>
                <c:pt idx="12080">
                  <c:v>42921.866666666669</c:v>
                </c:pt>
                <c:pt idx="12081">
                  <c:v>42921.867361111108</c:v>
                </c:pt>
                <c:pt idx="12082">
                  <c:v>42921.868055555555</c:v>
                </c:pt>
                <c:pt idx="12083">
                  <c:v>42921.868750000001</c:v>
                </c:pt>
                <c:pt idx="12084">
                  <c:v>42921.869444444441</c:v>
                </c:pt>
                <c:pt idx="12085">
                  <c:v>42921.870138888888</c:v>
                </c:pt>
                <c:pt idx="12086">
                  <c:v>42921.870833333334</c:v>
                </c:pt>
                <c:pt idx="12087">
                  <c:v>42921.871527777781</c:v>
                </c:pt>
                <c:pt idx="12088">
                  <c:v>42921.87222222222</c:v>
                </c:pt>
                <c:pt idx="12089">
                  <c:v>42921.872916666667</c:v>
                </c:pt>
                <c:pt idx="12090">
                  <c:v>42921.873611111114</c:v>
                </c:pt>
                <c:pt idx="12091">
                  <c:v>42921.874305555553</c:v>
                </c:pt>
                <c:pt idx="12092">
                  <c:v>42921.875</c:v>
                </c:pt>
                <c:pt idx="12093">
                  <c:v>42921.875694444447</c:v>
                </c:pt>
                <c:pt idx="12094">
                  <c:v>42921.876388888886</c:v>
                </c:pt>
                <c:pt idx="12095">
                  <c:v>42921.877083333333</c:v>
                </c:pt>
                <c:pt idx="12096">
                  <c:v>42921.87777777778</c:v>
                </c:pt>
                <c:pt idx="12097">
                  <c:v>42921.878472222219</c:v>
                </c:pt>
                <c:pt idx="12098">
                  <c:v>42921.879166666666</c:v>
                </c:pt>
                <c:pt idx="12099">
                  <c:v>42921.879861111112</c:v>
                </c:pt>
                <c:pt idx="12100">
                  <c:v>42921.880555555559</c:v>
                </c:pt>
                <c:pt idx="12101">
                  <c:v>42921.881249999999</c:v>
                </c:pt>
                <c:pt idx="12102">
                  <c:v>42921.881944444445</c:v>
                </c:pt>
                <c:pt idx="12103">
                  <c:v>42921.882638888892</c:v>
                </c:pt>
                <c:pt idx="12104">
                  <c:v>42921.883333333331</c:v>
                </c:pt>
                <c:pt idx="12105">
                  <c:v>42921.884027777778</c:v>
                </c:pt>
                <c:pt idx="12106">
                  <c:v>42921.884722222225</c:v>
                </c:pt>
                <c:pt idx="12107">
                  <c:v>42921.885416666664</c:v>
                </c:pt>
                <c:pt idx="12108">
                  <c:v>42921.886111111111</c:v>
                </c:pt>
                <c:pt idx="12109">
                  <c:v>42921.886805555558</c:v>
                </c:pt>
                <c:pt idx="12110">
                  <c:v>42921.887499999997</c:v>
                </c:pt>
                <c:pt idx="12111">
                  <c:v>42921.888194444444</c:v>
                </c:pt>
                <c:pt idx="12112">
                  <c:v>42921.888888888891</c:v>
                </c:pt>
                <c:pt idx="12113">
                  <c:v>42921.88958333333</c:v>
                </c:pt>
                <c:pt idx="12114">
                  <c:v>42921.890277777777</c:v>
                </c:pt>
                <c:pt idx="12115">
                  <c:v>42921.890972222223</c:v>
                </c:pt>
                <c:pt idx="12116">
                  <c:v>42921.89166666667</c:v>
                </c:pt>
                <c:pt idx="12117">
                  <c:v>42921.892361111109</c:v>
                </c:pt>
                <c:pt idx="12118">
                  <c:v>42921.893055555556</c:v>
                </c:pt>
                <c:pt idx="12119">
                  <c:v>42921.893750000003</c:v>
                </c:pt>
                <c:pt idx="12120">
                  <c:v>42921.894444444442</c:v>
                </c:pt>
                <c:pt idx="12121">
                  <c:v>42921.895138888889</c:v>
                </c:pt>
                <c:pt idx="12122">
                  <c:v>42921.895833333336</c:v>
                </c:pt>
                <c:pt idx="12123">
                  <c:v>42921.896527777775</c:v>
                </c:pt>
                <c:pt idx="12124">
                  <c:v>42921.897222222222</c:v>
                </c:pt>
                <c:pt idx="12125">
                  <c:v>42921.897916666669</c:v>
                </c:pt>
                <c:pt idx="12126">
                  <c:v>42921.898611111108</c:v>
                </c:pt>
                <c:pt idx="12127">
                  <c:v>42921.899305555555</c:v>
                </c:pt>
                <c:pt idx="12128">
                  <c:v>42921.9</c:v>
                </c:pt>
                <c:pt idx="12129">
                  <c:v>42921.900694444441</c:v>
                </c:pt>
                <c:pt idx="12130">
                  <c:v>42921.901388888888</c:v>
                </c:pt>
                <c:pt idx="12131">
                  <c:v>42921.902083333334</c:v>
                </c:pt>
                <c:pt idx="12132">
                  <c:v>42921.902777777781</c:v>
                </c:pt>
                <c:pt idx="12133">
                  <c:v>42921.90347222222</c:v>
                </c:pt>
                <c:pt idx="12134">
                  <c:v>42921.904166666667</c:v>
                </c:pt>
                <c:pt idx="12135">
                  <c:v>42921.904861111114</c:v>
                </c:pt>
                <c:pt idx="12136">
                  <c:v>42921.905555555553</c:v>
                </c:pt>
                <c:pt idx="12137">
                  <c:v>42921.90625</c:v>
                </c:pt>
                <c:pt idx="12138">
                  <c:v>42921.906944444447</c:v>
                </c:pt>
                <c:pt idx="12139">
                  <c:v>42921.907638888886</c:v>
                </c:pt>
                <c:pt idx="12140">
                  <c:v>42921.908333333333</c:v>
                </c:pt>
                <c:pt idx="12141">
                  <c:v>42921.90902777778</c:v>
                </c:pt>
                <c:pt idx="12142">
                  <c:v>42921.909722222219</c:v>
                </c:pt>
                <c:pt idx="12143">
                  <c:v>42921.910416666666</c:v>
                </c:pt>
                <c:pt idx="12144">
                  <c:v>42921.911111111112</c:v>
                </c:pt>
                <c:pt idx="12145">
                  <c:v>42921.911805555559</c:v>
                </c:pt>
                <c:pt idx="12146">
                  <c:v>42921.912499999999</c:v>
                </c:pt>
                <c:pt idx="12147">
                  <c:v>42921.913194444445</c:v>
                </c:pt>
                <c:pt idx="12148">
                  <c:v>42921.913888888892</c:v>
                </c:pt>
                <c:pt idx="12149">
                  <c:v>42921.914583333331</c:v>
                </c:pt>
                <c:pt idx="12150">
                  <c:v>42921.915277777778</c:v>
                </c:pt>
                <c:pt idx="12151">
                  <c:v>42921.915972222225</c:v>
                </c:pt>
                <c:pt idx="12152">
                  <c:v>42921.916666666664</c:v>
                </c:pt>
                <c:pt idx="12153">
                  <c:v>42921.917361111111</c:v>
                </c:pt>
                <c:pt idx="12154">
                  <c:v>42921.918055555558</c:v>
                </c:pt>
                <c:pt idx="12155">
                  <c:v>42921.918749999997</c:v>
                </c:pt>
                <c:pt idx="12156">
                  <c:v>42921.919444444444</c:v>
                </c:pt>
                <c:pt idx="12157">
                  <c:v>42921.920138888891</c:v>
                </c:pt>
                <c:pt idx="12158">
                  <c:v>42921.92083333333</c:v>
                </c:pt>
                <c:pt idx="12159">
                  <c:v>42921.921527777777</c:v>
                </c:pt>
                <c:pt idx="12160">
                  <c:v>42921.922222222223</c:v>
                </c:pt>
                <c:pt idx="12161">
                  <c:v>42921.92291666667</c:v>
                </c:pt>
                <c:pt idx="12162">
                  <c:v>42921.923611111109</c:v>
                </c:pt>
                <c:pt idx="12163">
                  <c:v>42921.924305555556</c:v>
                </c:pt>
                <c:pt idx="12164">
                  <c:v>42921.925000000003</c:v>
                </c:pt>
                <c:pt idx="12165">
                  <c:v>42921.925694444442</c:v>
                </c:pt>
                <c:pt idx="12166">
                  <c:v>42921.926388888889</c:v>
                </c:pt>
                <c:pt idx="12167">
                  <c:v>42921.927083333336</c:v>
                </c:pt>
                <c:pt idx="12168">
                  <c:v>42921.927777777775</c:v>
                </c:pt>
                <c:pt idx="12169">
                  <c:v>42921.928472222222</c:v>
                </c:pt>
                <c:pt idx="12170">
                  <c:v>42921.929166666669</c:v>
                </c:pt>
                <c:pt idx="12171">
                  <c:v>42921.929861111108</c:v>
                </c:pt>
                <c:pt idx="12172">
                  <c:v>42921.930555555555</c:v>
                </c:pt>
                <c:pt idx="12173">
                  <c:v>42921.931250000001</c:v>
                </c:pt>
                <c:pt idx="12174">
                  <c:v>42921.931944444441</c:v>
                </c:pt>
                <c:pt idx="12175">
                  <c:v>42921.932638888888</c:v>
                </c:pt>
                <c:pt idx="12176">
                  <c:v>42921.933333333334</c:v>
                </c:pt>
                <c:pt idx="12177">
                  <c:v>42921.934027777781</c:v>
                </c:pt>
                <c:pt idx="12178">
                  <c:v>42921.93472222222</c:v>
                </c:pt>
                <c:pt idx="12179">
                  <c:v>42921.935416666667</c:v>
                </c:pt>
                <c:pt idx="12180">
                  <c:v>42921.936111111114</c:v>
                </c:pt>
                <c:pt idx="12181">
                  <c:v>42921.936805555553</c:v>
                </c:pt>
                <c:pt idx="12182">
                  <c:v>42921.9375</c:v>
                </c:pt>
                <c:pt idx="12183">
                  <c:v>42921.938194444447</c:v>
                </c:pt>
                <c:pt idx="12184">
                  <c:v>42921.938888888886</c:v>
                </c:pt>
                <c:pt idx="12185">
                  <c:v>42921.939583333333</c:v>
                </c:pt>
                <c:pt idx="12186">
                  <c:v>42921.94027777778</c:v>
                </c:pt>
                <c:pt idx="12187">
                  <c:v>42921.940972222219</c:v>
                </c:pt>
                <c:pt idx="12188">
                  <c:v>42921.941666666666</c:v>
                </c:pt>
                <c:pt idx="12189">
                  <c:v>42921.942361111112</c:v>
                </c:pt>
                <c:pt idx="12190">
                  <c:v>42921.943055555559</c:v>
                </c:pt>
                <c:pt idx="12191">
                  <c:v>42921.943749999999</c:v>
                </c:pt>
                <c:pt idx="12192">
                  <c:v>42921.944444444445</c:v>
                </c:pt>
                <c:pt idx="12193">
                  <c:v>42921.945138888892</c:v>
                </c:pt>
                <c:pt idx="12194">
                  <c:v>42921.945833333331</c:v>
                </c:pt>
                <c:pt idx="12195">
                  <c:v>42921.946527777778</c:v>
                </c:pt>
                <c:pt idx="12196">
                  <c:v>42921.947222222225</c:v>
                </c:pt>
                <c:pt idx="12197">
                  <c:v>42921.947916666664</c:v>
                </c:pt>
                <c:pt idx="12198">
                  <c:v>42921.948611111111</c:v>
                </c:pt>
                <c:pt idx="12199">
                  <c:v>42921.949305555558</c:v>
                </c:pt>
                <c:pt idx="12200">
                  <c:v>42921.95</c:v>
                </c:pt>
                <c:pt idx="12201">
                  <c:v>42921.950694444444</c:v>
                </c:pt>
                <c:pt idx="12202">
                  <c:v>42921.951388888891</c:v>
                </c:pt>
                <c:pt idx="12203">
                  <c:v>42921.95208333333</c:v>
                </c:pt>
                <c:pt idx="12204">
                  <c:v>42921.952777777777</c:v>
                </c:pt>
                <c:pt idx="12205">
                  <c:v>42921.953472222223</c:v>
                </c:pt>
                <c:pt idx="12206">
                  <c:v>42921.95416666667</c:v>
                </c:pt>
                <c:pt idx="12207">
                  <c:v>42921.954861111109</c:v>
                </c:pt>
                <c:pt idx="12208">
                  <c:v>42921.955555555556</c:v>
                </c:pt>
                <c:pt idx="12209">
                  <c:v>42921.956250000003</c:v>
                </c:pt>
                <c:pt idx="12210">
                  <c:v>42921.956944444442</c:v>
                </c:pt>
                <c:pt idx="12211">
                  <c:v>42921.957638888889</c:v>
                </c:pt>
                <c:pt idx="12212">
                  <c:v>42921.958333333336</c:v>
                </c:pt>
                <c:pt idx="12213">
                  <c:v>42921.959027777775</c:v>
                </c:pt>
                <c:pt idx="12214">
                  <c:v>42921.959722222222</c:v>
                </c:pt>
                <c:pt idx="12215">
                  <c:v>42921.960416666669</c:v>
                </c:pt>
                <c:pt idx="12216">
                  <c:v>42921.961111111108</c:v>
                </c:pt>
                <c:pt idx="12217">
                  <c:v>42921.961805555555</c:v>
                </c:pt>
                <c:pt idx="12218">
                  <c:v>42921.962500000001</c:v>
                </c:pt>
                <c:pt idx="12219">
                  <c:v>42921.963194444441</c:v>
                </c:pt>
                <c:pt idx="12220">
                  <c:v>42921.963888888888</c:v>
                </c:pt>
                <c:pt idx="12221">
                  <c:v>42921.964583333334</c:v>
                </c:pt>
                <c:pt idx="12222">
                  <c:v>42921.965277777781</c:v>
                </c:pt>
                <c:pt idx="12223">
                  <c:v>42921.96597222222</c:v>
                </c:pt>
                <c:pt idx="12224">
                  <c:v>42921.966666666667</c:v>
                </c:pt>
                <c:pt idx="12225">
                  <c:v>42921.967361111114</c:v>
                </c:pt>
                <c:pt idx="12226">
                  <c:v>42921.968055555553</c:v>
                </c:pt>
                <c:pt idx="12227">
                  <c:v>42921.96875</c:v>
                </c:pt>
                <c:pt idx="12228">
                  <c:v>42921.969444444447</c:v>
                </c:pt>
                <c:pt idx="12229">
                  <c:v>42921.970138888886</c:v>
                </c:pt>
                <c:pt idx="12230">
                  <c:v>42921.970833333333</c:v>
                </c:pt>
                <c:pt idx="12231">
                  <c:v>42921.97152777778</c:v>
                </c:pt>
                <c:pt idx="12232">
                  <c:v>42921.972222222219</c:v>
                </c:pt>
                <c:pt idx="12233">
                  <c:v>42921.972916666666</c:v>
                </c:pt>
                <c:pt idx="12234">
                  <c:v>42921.973611111112</c:v>
                </c:pt>
                <c:pt idx="12235">
                  <c:v>42921.974305555559</c:v>
                </c:pt>
                <c:pt idx="12236">
                  <c:v>42921.974999999999</c:v>
                </c:pt>
                <c:pt idx="12237">
                  <c:v>42921.975694444445</c:v>
                </c:pt>
                <c:pt idx="12238">
                  <c:v>42921.976388888892</c:v>
                </c:pt>
                <c:pt idx="12239">
                  <c:v>42921.977083333331</c:v>
                </c:pt>
                <c:pt idx="12240">
                  <c:v>42921.977777777778</c:v>
                </c:pt>
                <c:pt idx="12241">
                  <c:v>42921.978472222225</c:v>
                </c:pt>
                <c:pt idx="12242">
                  <c:v>42921.979166666664</c:v>
                </c:pt>
                <c:pt idx="12243">
                  <c:v>42921.979861111111</c:v>
                </c:pt>
                <c:pt idx="12244">
                  <c:v>42921.980555555558</c:v>
                </c:pt>
                <c:pt idx="12245">
                  <c:v>42921.981249999997</c:v>
                </c:pt>
                <c:pt idx="12246">
                  <c:v>42921.981944444444</c:v>
                </c:pt>
                <c:pt idx="12247">
                  <c:v>42921.982638888891</c:v>
                </c:pt>
                <c:pt idx="12248">
                  <c:v>42921.98333333333</c:v>
                </c:pt>
                <c:pt idx="12249">
                  <c:v>42921.984027777777</c:v>
                </c:pt>
                <c:pt idx="12250">
                  <c:v>42921.984722222223</c:v>
                </c:pt>
                <c:pt idx="12251">
                  <c:v>42921.98541666667</c:v>
                </c:pt>
                <c:pt idx="12252">
                  <c:v>42921.986111111109</c:v>
                </c:pt>
                <c:pt idx="12253">
                  <c:v>42921.986805555556</c:v>
                </c:pt>
                <c:pt idx="12254">
                  <c:v>42921.987500000003</c:v>
                </c:pt>
                <c:pt idx="12255">
                  <c:v>42921.988194444442</c:v>
                </c:pt>
                <c:pt idx="12256">
                  <c:v>42921.988888888889</c:v>
                </c:pt>
                <c:pt idx="12257">
                  <c:v>42921.989583333336</c:v>
                </c:pt>
                <c:pt idx="12258">
                  <c:v>42921.990277777775</c:v>
                </c:pt>
                <c:pt idx="12259">
                  <c:v>42921.990972222222</c:v>
                </c:pt>
                <c:pt idx="12260">
                  <c:v>42921.991666666669</c:v>
                </c:pt>
                <c:pt idx="12261">
                  <c:v>42921.992361111108</c:v>
                </c:pt>
                <c:pt idx="12262">
                  <c:v>42921.993055555555</c:v>
                </c:pt>
                <c:pt idx="12263">
                  <c:v>42921.993750000001</c:v>
                </c:pt>
                <c:pt idx="12264">
                  <c:v>42921.994444444441</c:v>
                </c:pt>
                <c:pt idx="12265">
                  <c:v>42921.995138888888</c:v>
                </c:pt>
                <c:pt idx="12266">
                  <c:v>42921.995833333334</c:v>
                </c:pt>
                <c:pt idx="12267">
                  <c:v>42921.996527777781</c:v>
                </c:pt>
                <c:pt idx="12268">
                  <c:v>42921.99722222222</c:v>
                </c:pt>
                <c:pt idx="12269">
                  <c:v>42921.997916666667</c:v>
                </c:pt>
                <c:pt idx="12270">
                  <c:v>42921.998611111114</c:v>
                </c:pt>
                <c:pt idx="12271">
                  <c:v>42921.999305555553</c:v>
                </c:pt>
                <c:pt idx="12272">
                  <c:v>42922</c:v>
                </c:pt>
                <c:pt idx="12273">
                  <c:v>42922.000694444447</c:v>
                </c:pt>
                <c:pt idx="12274">
                  <c:v>42922.001388888886</c:v>
                </c:pt>
                <c:pt idx="12275">
                  <c:v>42922.002083333333</c:v>
                </c:pt>
                <c:pt idx="12276">
                  <c:v>42922.00277777778</c:v>
                </c:pt>
                <c:pt idx="12277">
                  <c:v>42922.003472222219</c:v>
                </c:pt>
                <c:pt idx="12278">
                  <c:v>42922.004166666666</c:v>
                </c:pt>
                <c:pt idx="12279">
                  <c:v>42922.004861111112</c:v>
                </c:pt>
                <c:pt idx="12280">
                  <c:v>42922.005555555559</c:v>
                </c:pt>
                <c:pt idx="12281">
                  <c:v>42922.006249999999</c:v>
                </c:pt>
                <c:pt idx="12282">
                  <c:v>42922.006944444445</c:v>
                </c:pt>
                <c:pt idx="12283">
                  <c:v>42922.007638888892</c:v>
                </c:pt>
                <c:pt idx="12284">
                  <c:v>42922.008333333331</c:v>
                </c:pt>
                <c:pt idx="12285">
                  <c:v>42922.009027777778</c:v>
                </c:pt>
                <c:pt idx="12286">
                  <c:v>42922.009722222225</c:v>
                </c:pt>
                <c:pt idx="12287">
                  <c:v>42922.010416666664</c:v>
                </c:pt>
                <c:pt idx="12288">
                  <c:v>42922.011111111111</c:v>
                </c:pt>
                <c:pt idx="12289">
                  <c:v>42922.011805555558</c:v>
                </c:pt>
                <c:pt idx="12290">
                  <c:v>42922.012499999997</c:v>
                </c:pt>
                <c:pt idx="12291">
                  <c:v>42922.013194444444</c:v>
                </c:pt>
                <c:pt idx="12292">
                  <c:v>42922.013888888891</c:v>
                </c:pt>
                <c:pt idx="12293">
                  <c:v>42922.01458333333</c:v>
                </c:pt>
                <c:pt idx="12294">
                  <c:v>42922.015277777777</c:v>
                </c:pt>
                <c:pt idx="12295">
                  <c:v>42922.015972222223</c:v>
                </c:pt>
                <c:pt idx="12296">
                  <c:v>42922.01666666667</c:v>
                </c:pt>
                <c:pt idx="12297">
                  <c:v>42922.017361111109</c:v>
                </c:pt>
                <c:pt idx="12298">
                  <c:v>42922.018055555556</c:v>
                </c:pt>
                <c:pt idx="12299">
                  <c:v>42922.018750000003</c:v>
                </c:pt>
                <c:pt idx="12300">
                  <c:v>42922.019444444442</c:v>
                </c:pt>
                <c:pt idx="12301">
                  <c:v>42922.020138888889</c:v>
                </c:pt>
                <c:pt idx="12302">
                  <c:v>42922.020833333336</c:v>
                </c:pt>
                <c:pt idx="12303">
                  <c:v>42922.021527777775</c:v>
                </c:pt>
                <c:pt idx="12304">
                  <c:v>42922.022222222222</c:v>
                </c:pt>
                <c:pt idx="12305">
                  <c:v>42922.022916666669</c:v>
                </c:pt>
                <c:pt idx="12306">
                  <c:v>42922.023611111108</c:v>
                </c:pt>
                <c:pt idx="12307">
                  <c:v>42922.024305555555</c:v>
                </c:pt>
                <c:pt idx="12308">
                  <c:v>42922.025000000001</c:v>
                </c:pt>
                <c:pt idx="12309">
                  <c:v>42922.025694444441</c:v>
                </c:pt>
                <c:pt idx="12310">
                  <c:v>42922.026388888888</c:v>
                </c:pt>
                <c:pt idx="12311">
                  <c:v>42922.027083333334</c:v>
                </c:pt>
                <c:pt idx="12312">
                  <c:v>42922.027777777781</c:v>
                </c:pt>
                <c:pt idx="12313">
                  <c:v>42922.02847222222</c:v>
                </c:pt>
                <c:pt idx="12314">
                  <c:v>42922.029166666667</c:v>
                </c:pt>
                <c:pt idx="12315">
                  <c:v>42922.029861111114</c:v>
                </c:pt>
                <c:pt idx="12316">
                  <c:v>42922.030555555553</c:v>
                </c:pt>
                <c:pt idx="12317">
                  <c:v>42922.03125</c:v>
                </c:pt>
                <c:pt idx="12318">
                  <c:v>42922.031944444447</c:v>
                </c:pt>
                <c:pt idx="12319">
                  <c:v>42922.032638888886</c:v>
                </c:pt>
                <c:pt idx="12320">
                  <c:v>42922.033333333333</c:v>
                </c:pt>
                <c:pt idx="12321">
                  <c:v>42922.03402777778</c:v>
                </c:pt>
                <c:pt idx="12322">
                  <c:v>42922.034722222219</c:v>
                </c:pt>
                <c:pt idx="12323">
                  <c:v>42922.035416666666</c:v>
                </c:pt>
                <c:pt idx="12324">
                  <c:v>42922.036111111112</c:v>
                </c:pt>
                <c:pt idx="12325">
                  <c:v>42922.036805555559</c:v>
                </c:pt>
                <c:pt idx="12326">
                  <c:v>42922.037499999999</c:v>
                </c:pt>
                <c:pt idx="12327">
                  <c:v>42922.038194444445</c:v>
                </c:pt>
                <c:pt idx="12328">
                  <c:v>42922.038888888892</c:v>
                </c:pt>
                <c:pt idx="12329">
                  <c:v>42922.039583333331</c:v>
                </c:pt>
                <c:pt idx="12330">
                  <c:v>42922.040277777778</c:v>
                </c:pt>
                <c:pt idx="12331">
                  <c:v>42922.040972222225</c:v>
                </c:pt>
                <c:pt idx="12332">
                  <c:v>42922.041666666664</c:v>
                </c:pt>
                <c:pt idx="12333">
                  <c:v>42922.042361111111</c:v>
                </c:pt>
                <c:pt idx="12334">
                  <c:v>42922.043055555558</c:v>
                </c:pt>
                <c:pt idx="12335">
                  <c:v>42922.043749999997</c:v>
                </c:pt>
                <c:pt idx="12336">
                  <c:v>42922.044444444444</c:v>
                </c:pt>
                <c:pt idx="12337">
                  <c:v>42922.045138888891</c:v>
                </c:pt>
                <c:pt idx="12338">
                  <c:v>42922.04583333333</c:v>
                </c:pt>
                <c:pt idx="12339">
                  <c:v>42922.046527777777</c:v>
                </c:pt>
                <c:pt idx="12340">
                  <c:v>42922.047222222223</c:v>
                </c:pt>
                <c:pt idx="12341">
                  <c:v>42922.04791666667</c:v>
                </c:pt>
                <c:pt idx="12342">
                  <c:v>42922.048611111109</c:v>
                </c:pt>
                <c:pt idx="12343">
                  <c:v>42922.049305555556</c:v>
                </c:pt>
                <c:pt idx="12344">
                  <c:v>42922.05</c:v>
                </c:pt>
                <c:pt idx="12345">
                  <c:v>42922.050694444442</c:v>
                </c:pt>
                <c:pt idx="12346">
                  <c:v>42922.051388888889</c:v>
                </c:pt>
                <c:pt idx="12347">
                  <c:v>42922.052083333336</c:v>
                </c:pt>
                <c:pt idx="12348">
                  <c:v>42922.052777777775</c:v>
                </c:pt>
                <c:pt idx="12349">
                  <c:v>42922.053472222222</c:v>
                </c:pt>
                <c:pt idx="12350">
                  <c:v>42922.054166666669</c:v>
                </c:pt>
                <c:pt idx="12351">
                  <c:v>42922.054861111108</c:v>
                </c:pt>
                <c:pt idx="12352">
                  <c:v>42922.055555555555</c:v>
                </c:pt>
                <c:pt idx="12353">
                  <c:v>42922.056250000001</c:v>
                </c:pt>
                <c:pt idx="12354">
                  <c:v>42922.056944444441</c:v>
                </c:pt>
                <c:pt idx="12355">
                  <c:v>42922.057638888888</c:v>
                </c:pt>
                <c:pt idx="12356">
                  <c:v>42922.058333333334</c:v>
                </c:pt>
                <c:pt idx="12357">
                  <c:v>42922.059027777781</c:v>
                </c:pt>
                <c:pt idx="12358">
                  <c:v>42922.05972222222</c:v>
                </c:pt>
                <c:pt idx="12359">
                  <c:v>42922.060416666667</c:v>
                </c:pt>
                <c:pt idx="12360">
                  <c:v>42922.061111111114</c:v>
                </c:pt>
                <c:pt idx="12361">
                  <c:v>42922.061805555553</c:v>
                </c:pt>
                <c:pt idx="12362">
                  <c:v>42922.0625</c:v>
                </c:pt>
                <c:pt idx="12363">
                  <c:v>42922.063194444447</c:v>
                </c:pt>
                <c:pt idx="12364">
                  <c:v>42922.063888888886</c:v>
                </c:pt>
                <c:pt idx="12365">
                  <c:v>42922.064583333333</c:v>
                </c:pt>
                <c:pt idx="12366">
                  <c:v>42922.06527777778</c:v>
                </c:pt>
                <c:pt idx="12367">
                  <c:v>42922.065972222219</c:v>
                </c:pt>
                <c:pt idx="12368">
                  <c:v>42922.066666666666</c:v>
                </c:pt>
                <c:pt idx="12369">
                  <c:v>42922.067361111112</c:v>
                </c:pt>
                <c:pt idx="12370">
                  <c:v>42922.068055555559</c:v>
                </c:pt>
                <c:pt idx="12371">
                  <c:v>42922.068749999999</c:v>
                </c:pt>
                <c:pt idx="12372">
                  <c:v>42922.069444444445</c:v>
                </c:pt>
                <c:pt idx="12373">
                  <c:v>42922.070138888892</c:v>
                </c:pt>
                <c:pt idx="12374">
                  <c:v>42922.070833333331</c:v>
                </c:pt>
                <c:pt idx="12375">
                  <c:v>42922.071527777778</c:v>
                </c:pt>
                <c:pt idx="12376">
                  <c:v>42922.072222222225</c:v>
                </c:pt>
                <c:pt idx="12377">
                  <c:v>42922.072916666664</c:v>
                </c:pt>
                <c:pt idx="12378">
                  <c:v>42922.073611111111</c:v>
                </c:pt>
                <c:pt idx="12379">
                  <c:v>42922.074305555558</c:v>
                </c:pt>
                <c:pt idx="12380">
                  <c:v>42922.074999999997</c:v>
                </c:pt>
                <c:pt idx="12381">
                  <c:v>42922.075694444444</c:v>
                </c:pt>
                <c:pt idx="12382">
                  <c:v>42922.076388888891</c:v>
                </c:pt>
                <c:pt idx="12383">
                  <c:v>42922.07708333333</c:v>
                </c:pt>
                <c:pt idx="12384">
                  <c:v>42922.077777777777</c:v>
                </c:pt>
                <c:pt idx="12385">
                  <c:v>42922.078472222223</c:v>
                </c:pt>
                <c:pt idx="12386">
                  <c:v>42922.07916666667</c:v>
                </c:pt>
                <c:pt idx="12387">
                  <c:v>42922.079861111109</c:v>
                </c:pt>
                <c:pt idx="12388">
                  <c:v>42922.080555555556</c:v>
                </c:pt>
                <c:pt idx="12389">
                  <c:v>42922.081250000003</c:v>
                </c:pt>
                <c:pt idx="12390">
                  <c:v>42922.081944444442</c:v>
                </c:pt>
                <c:pt idx="12391">
                  <c:v>42922.082638888889</c:v>
                </c:pt>
                <c:pt idx="12392">
                  <c:v>42922.083333333336</c:v>
                </c:pt>
                <c:pt idx="12393">
                  <c:v>42922.084027777775</c:v>
                </c:pt>
                <c:pt idx="12394">
                  <c:v>42922.084722222222</c:v>
                </c:pt>
                <c:pt idx="12395">
                  <c:v>42922.085416666669</c:v>
                </c:pt>
                <c:pt idx="12396">
                  <c:v>42922.086111111108</c:v>
                </c:pt>
                <c:pt idx="12397">
                  <c:v>42922.086805555555</c:v>
                </c:pt>
                <c:pt idx="12398">
                  <c:v>42922.087500000001</c:v>
                </c:pt>
                <c:pt idx="12399">
                  <c:v>42922.088194444441</c:v>
                </c:pt>
                <c:pt idx="12400">
                  <c:v>42922.088888888888</c:v>
                </c:pt>
                <c:pt idx="12401">
                  <c:v>42922.089583333334</c:v>
                </c:pt>
                <c:pt idx="12402">
                  <c:v>42922.090277777781</c:v>
                </c:pt>
                <c:pt idx="12403">
                  <c:v>42922.09097222222</c:v>
                </c:pt>
                <c:pt idx="12404">
                  <c:v>42922.091666666667</c:v>
                </c:pt>
                <c:pt idx="12405">
                  <c:v>42922.092361111114</c:v>
                </c:pt>
                <c:pt idx="12406">
                  <c:v>42922.093055555553</c:v>
                </c:pt>
                <c:pt idx="12407">
                  <c:v>42922.09375</c:v>
                </c:pt>
                <c:pt idx="12408">
                  <c:v>42922.094444444447</c:v>
                </c:pt>
                <c:pt idx="12409">
                  <c:v>42922.095138888886</c:v>
                </c:pt>
                <c:pt idx="12410">
                  <c:v>42922.095833333333</c:v>
                </c:pt>
                <c:pt idx="12411">
                  <c:v>42922.09652777778</c:v>
                </c:pt>
                <c:pt idx="12412">
                  <c:v>42922.097222222219</c:v>
                </c:pt>
                <c:pt idx="12413">
                  <c:v>42922.097916666666</c:v>
                </c:pt>
                <c:pt idx="12414">
                  <c:v>42922.098611111112</c:v>
                </c:pt>
                <c:pt idx="12415">
                  <c:v>42922.099305555559</c:v>
                </c:pt>
                <c:pt idx="12416">
                  <c:v>42922.1</c:v>
                </c:pt>
                <c:pt idx="12417">
                  <c:v>42922.100694444445</c:v>
                </c:pt>
                <c:pt idx="12418">
                  <c:v>42922.101388888892</c:v>
                </c:pt>
                <c:pt idx="12419">
                  <c:v>42922.102083333331</c:v>
                </c:pt>
                <c:pt idx="12420">
                  <c:v>42922.102777777778</c:v>
                </c:pt>
                <c:pt idx="12421">
                  <c:v>42922.103472222225</c:v>
                </c:pt>
                <c:pt idx="12422">
                  <c:v>42922.104166666664</c:v>
                </c:pt>
                <c:pt idx="12423">
                  <c:v>42922.104861111111</c:v>
                </c:pt>
                <c:pt idx="12424">
                  <c:v>42922.105555555558</c:v>
                </c:pt>
                <c:pt idx="12425">
                  <c:v>42922.106249999997</c:v>
                </c:pt>
                <c:pt idx="12426">
                  <c:v>42922.106944444444</c:v>
                </c:pt>
                <c:pt idx="12427">
                  <c:v>42922.107638888891</c:v>
                </c:pt>
                <c:pt idx="12428">
                  <c:v>42922.10833333333</c:v>
                </c:pt>
                <c:pt idx="12429">
                  <c:v>42922.109027777777</c:v>
                </c:pt>
                <c:pt idx="12430">
                  <c:v>42922.109722222223</c:v>
                </c:pt>
                <c:pt idx="12431">
                  <c:v>42922.11041666667</c:v>
                </c:pt>
                <c:pt idx="12432">
                  <c:v>42922.111111111109</c:v>
                </c:pt>
                <c:pt idx="12433">
                  <c:v>42922.111805555556</c:v>
                </c:pt>
                <c:pt idx="12434">
                  <c:v>42922.112500000003</c:v>
                </c:pt>
                <c:pt idx="12435">
                  <c:v>42922.113194444442</c:v>
                </c:pt>
                <c:pt idx="12436">
                  <c:v>42922.113888888889</c:v>
                </c:pt>
                <c:pt idx="12437">
                  <c:v>42922.114583333336</c:v>
                </c:pt>
                <c:pt idx="12438">
                  <c:v>42922.115277777775</c:v>
                </c:pt>
                <c:pt idx="12439">
                  <c:v>42922.115972222222</c:v>
                </c:pt>
                <c:pt idx="12440">
                  <c:v>42922.116666666669</c:v>
                </c:pt>
                <c:pt idx="12441">
                  <c:v>42922.117361111108</c:v>
                </c:pt>
                <c:pt idx="12442">
                  <c:v>42922.118055555555</c:v>
                </c:pt>
                <c:pt idx="12443">
                  <c:v>42922.118750000001</c:v>
                </c:pt>
                <c:pt idx="12444">
                  <c:v>42922.119444444441</c:v>
                </c:pt>
                <c:pt idx="12445">
                  <c:v>42922.120138888888</c:v>
                </c:pt>
                <c:pt idx="12446">
                  <c:v>42922.120833333334</c:v>
                </c:pt>
                <c:pt idx="12447">
                  <c:v>42922.121527777781</c:v>
                </c:pt>
                <c:pt idx="12448">
                  <c:v>42922.12222222222</c:v>
                </c:pt>
                <c:pt idx="12449">
                  <c:v>42922.122916666667</c:v>
                </c:pt>
                <c:pt idx="12450">
                  <c:v>42922.123611111114</c:v>
                </c:pt>
                <c:pt idx="12451">
                  <c:v>42922.124305555553</c:v>
                </c:pt>
                <c:pt idx="12452">
                  <c:v>42922.125</c:v>
                </c:pt>
                <c:pt idx="12453">
                  <c:v>42922.125694444447</c:v>
                </c:pt>
                <c:pt idx="12454">
                  <c:v>42922.126388888886</c:v>
                </c:pt>
                <c:pt idx="12455">
                  <c:v>42922.127083333333</c:v>
                </c:pt>
                <c:pt idx="12456">
                  <c:v>42922.12777777778</c:v>
                </c:pt>
                <c:pt idx="12457">
                  <c:v>42922.128472222219</c:v>
                </c:pt>
                <c:pt idx="12458">
                  <c:v>42922.129166666666</c:v>
                </c:pt>
                <c:pt idx="12459">
                  <c:v>42922.129861111112</c:v>
                </c:pt>
                <c:pt idx="12460">
                  <c:v>42922.130555555559</c:v>
                </c:pt>
                <c:pt idx="12461">
                  <c:v>42922.131249999999</c:v>
                </c:pt>
                <c:pt idx="12462">
                  <c:v>42922.131944444445</c:v>
                </c:pt>
                <c:pt idx="12463">
                  <c:v>42922.132638888892</c:v>
                </c:pt>
                <c:pt idx="12464">
                  <c:v>42922.133333333331</c:v>
                </c:pt>
                <c:pt idx="12465">
                  <c:v>42922.134027777778</c:v>
                </c:pt>
                <c:pt idx="12466">
                  <c:v>42922.134722222225</c:v>
                </c:pt>
                <c:pt idx="12467">
                  <c:v>42922.135416666664</c:v>
                </c:pt>
                <c:pt idx="12468">
                  <c:v>42922.136111111111</c:v>
                </c:pt>
                <c:pt idx="12469">
                  <c:v>42922.136805555558</c:v>
                </c:pt>
                <c:pt idx="12470">
                  <c:v>42922.137499999997</c:v>
                </c:pt>
                <c:pt idx="12471">
                  <c:v>42922.138194444444</c:v>
                </c:pt>
                <c:pt idx="12472">
                  <c:v>42922.138888888891</c:v>
                </c:pt>
                <c:pt idx="12473">
                  <c:v>42922.13958333333</c:v>
                </c:pt>
                <c:pt idx="12474">
                  <c:v>42922.140277777777</c:v>
                </c:pt>
                <c:pt idx="12475">
                  <c:v>42922.140972222223</c:v>
                </c:pt>
                <c:pt idx="12476">
                  <c:v>42922.14166666667</c:v>
                </c:pt>
                <c:pt idx="12477">
                  <c:v>42922.142361111109</c:v>
                </c:pt>
                <c:pt idx="12478">
                  <c:v>42922.143055555556</c:v>
                </c:pt>
                <c:pt idx="12479">
                  <c:v>42922.143750000003</c:v>
                </c:pt>
                <c:pt idx="12480">
                  <c:v>42922.144444444442</c:v>
                </c:pt>
                <c:pt idx="12481">
                  <c:v>42922.145138888889</c:v>
                </c:pt>
                <c:pt idx="12482">
                  <c:v>42922.145833333336</c:v>
                </c:pt>
                <c:pt idx="12483">
                  <c:v>42922.146527777775</c:v>
                </c:pt>
                <c:pt idx="12484">
                  <c:v>42922.147222222222</c:v>
                </c:pt>
                <c:pt idx="12485">
                  <c:v>42922.147916666669</c:v>
                </c:pt>
                <c:pt idx="12486">
                  <c:v>42922.148611111108</c:v>
                </c:pt>
                <c:pt idx="12487">
                  <c:v>42922.149305555555</c:v>
                </c:pt>
                <c:pt idx="12488">
                  <c:v>42922.15</c:v>
                </c:pt>
                <c:pt idx="12489">
                  <c:v>42922.150694444441</c:v>
                </c:pt>
                <c:pt idx="12490">
                  <c:v>42922.151388888888</c:v>
                </c:pt>
                <c:pt idx="12491">
                  <c:v>42922.152083333334</c:v>
                </c:pt>
                <c:pt idx="12492">
                  <c:v>42922.152777777781</c:v>
                </c:pt>
                <c:pt idx="12493">
                  <c:v>42922.15347222222</c:v>
                </c:pt>
                <c:pt idx="12494">
                  <c:v>42922.154166666667</c:v>
                </c:pt>
                <c:pt idx="12495">
                  <c:v>42922.154861111114</c:v>
                </c:pt>
                <c:pt idx="12496">
                  <c:v>42922.155555555553</c:v>
                </c:pt>
                <c:pt idx="12497">
                  <c:v>42922.15625</c:v>
                </c:pt>
                <c:pt idx="12498">
                  <c:v>42922.156944444447</c:v>
                </c:pt>
                <c:pt idx="12499">
                  <c:v>42922.157638888886</c:v>
                </c:pt>
                <c:pt idx="12500">
                  <c:v>42922.158333333333</c:v>
                </c:pt>
                <c:pt idx="12501">
                  <c:v>42922.15902777778</c:v>
                </c:pt>
                <c:pt idx="12502">
                  <c:v>42922.159722222219</c:v>
                </c:pt>
                <c:pt idx="12503">
                  <c:v>42922.160416666666</c:v>
                </c:pt>
                <c:pt idx="12504">
                  <c:v>42922.161111111112</c:v>
                </c:pt>
                <c:pt idx="12505">
                  <c:v>42922.161805555559</c:v>
                </c:pt>
                <c:pt idx="12506">
                  <c:v>42922.162499999999</c:v>
                </c:pt>
                <c:pt idx="12507">
                  <c:v>42922.163194444445</c:v>
                </c:pt>
                <c:pt idx="12508">
                  <c:v>42922.163888888892</c:v>
                </c:pt>
                <c:pt idx="12509">
                  <c:v>42922.164583333331</c:v>
                </c:pt>
                <c:pt idx="12510">
                  <c:v>42922.165277777778</c:v>
                </c:pt>
                <c:pt idx="12511">
                  <c:v>42922.165972222225</c:v>
                </c:pt>
                <c:pt idx="12512">
                  <c:v>42922.166666666664</c:v>
                </c:pt>
                <c:pt idx="12513">
                  <c:v>42922.167361111111</c:v>
                </c:pt>
                <c:pt idx="12514">
                  <c:v>42922.168055555558</c:v>
                </c:pt>
                <c:pt idx="12515">
                  <c:v>42922.168749999997</c:v>
                </c:pt>
                <c:pt idx="12516">
                  <c:v>42922.169444444444</c:v>
                </c:pt>
                <c:pt idx="12517">
                  <c:v>42922.170138888891</c:v>
                </c:pt>
                <c:pt idx="12518">
                  <c:v>42922.17083333333</c:v>
                </c:pt>
                <c:pt idx="12519">
                  <c:v>42922.171527777777</c:v>
                </c:pt>
                <c:pt idx="12520">
                  <c:v>42922.172222222223</c:v>
                </c:pt>
                <c:pt idx="12521">
                  <c:v>42922.17291666667</c:v>
                </c:pt>
                <c:pt idx="12522">
                  <c:v>42922.173611111109</c:v>
                </c:pt>
                <c:pt idx="12523">
                  <c:v>42922.174305555556</c:v>
                </c:pt>
                <c:pt idx="12524">
                  <c:v>42922.175000000003</c:v>
                </c:pt>
                <c:pt idx="12525">
                  <c:v>42922.175694444442</c:v>
                </c:pt>
                <c:pt idx="12526">
                  <c:v>42922.176388888889</c:v>
                </c:pt>
                <c:pt idx="12527">
                  <c:v>42922.177083333336</c:v>
                </c:pt>
                <c:pt idx="12528">
                  <c:v>42922.177777777775</c:v>
                </c:pt>
                <c:pt idx="12529">
                  <c:v>42922.178472222222</c:v>
                </c:pt>
                <c:pt idx="12530">
                  <c:v>42922.179166666669</c:v>
                </c:pt>
                <c:pt idx="12531">
                  <c:v>42922.179861111108</c:v>
                </c:pt>
                <c:pt idx="12532">
                  <c:v>42922.180555555555</c:v>
                </c:pt>
                <c:pt idx="12533">
                  <c:v>42922.181250000001</c:v>
                </c:pt>
                <c:pt idx="12534">
                  <c:v>42922.181944444441</c:v>
                </c:pt>
                <c:pt idx="12535">
                  <c:v>42922.182638888888</c:v>
                </c:pt>
                <c:pt idx="12536">
                  <c:v>42922.183333333334</c:v>
                </c:pt>
                <c:pt idx="12537">
                  <c:v>42922.184027777781</c:v>
                </c:pt>
                <c:pt idx="12538">
                  <c:v>42922.18472222222</c:v>
                </c:pt>
                <c:pt idx="12539">
                  <c:v>42922.185416666667</c:v>
                </c:pt>
                <c:pt idx="12540">
                  <c:v>42922.186111111114</c:v>
                </c:pt>
                <c:pt idx="12541">
                  <c:v>42922.186805555553</c:v>
                </c:pt>
                <c:pt idx="12542">
                  <c:v>42922.1875</c:v>
                </c:pt>
                <c:pt idx="12543">
                  <c:v>42922.188194444447</c:v>
                </c:pt>
                <c:pt idx="12544">
                  <c:v>42922.188888888886</c:v>
                </c:pt>
                <c:pt idx="12545">
                  <c:v>42922.189583333333</c:v>
                </c:pt>
                <c:pt idx="12546">
                  <c:v>42922.19027777778</c:v>
                </c:pt>
                <c:pt idx="12547">
                  <c:v>42922.190972222219</c:v>
                </c:pt>
                <c:pt idx="12548">
                  <c:v>42922.191666666666</c:v>
                </c:pt>
                <c:pt idx="12549">
                  <c:v>42922.192361111112</c:v>
                </c:pt>
                <c:pt idx="12550">
                  <c:v>42922.193055555559</c:v>
                </c:pt>
                <c:pt idx="12551">
                  <c:v>42922.193749999999</c:v>
                </c:pt>
                <c:pt idx="12552">
                  <c:v>42922.194444444445</c:v>
                </c:pt>
                <c:pt idx="12553">
                  <c:v>42922.195138888892</c:v>
                </c:pt>
                <c:pt idx="12554">
                  <c:v>42922.195833333331</c:v>
                </c:pt>
                <c:pt idx="12555">
                  <c:v>42922.196527777778</c:v>
                </c:pt>
                <c:pt idx="12556">
                  <c:v>42922.197222222225</c:v>
                </c:pt>
                <c:pt idx="12557">
                  <c:v>42922.197916666664</c:v>
                </c:pt>
                <c:pt idx="12558">
                  <c:v>42922.198611111111</c:v>
                </c:pt>
                <c:pt idx="12559">
                  <c:v>42922.199305555558</c:v>
                </c:pt>
                <c:pt idx="12560">
                  <c:v>42922.2</c:v>
                </c:pt>
                <c:pt idx="12561">
                  <c:v>42922.200694444444</c:v>
                </c:pt>
                <c:pt idx="12562">
                  <c:v>42922.201388888891</c:v>
                </c:pt>
                <c:pt idx="12563">
                  <c:v>42922.20208333333</c:v>
                </c:pt>
                <c:pt idx="12564">
                  <c:v>42922.202777777777</c:v>
                </c:pt>
                <c:pt idx="12565">
                  <c:v>42922.203472222223</c:v>
                </c:pt>
                <c:pt idx="12566">
                  <c:v>42922.20416666667</c:v>
                </c:pt>
                <c:pt idx="12567">
                  <c:v>42922.204861111109</c:v>
                </c:pt>
                <c:pt idx="12568">
                  <c:v>42922.205555555556</c:v>
                </c:pt>
                <c:pt idx="12569">
                  <c:v>42922.206250000003</c:v>
                </c:pt>
                <c:pt idx="12570">
                  <c:v>42922.206944444442</c:v>
                </c:pt>
                <c:pt idx="12571">
                  <c:v>42922.207638888889</c:v>
                </c:pt>
                <c:pt idx="12572">
                  <c:v>42922.208333333336</c:v>
                </c:pt>
                <c:pt idx="12573">
                  <c:v>42922.209027777775</c:v>
                </c:pt>
                <c:pt idx="12574">
                  <c:v>42922.209722222222</c:v>
                </c:pt>
                <c:pt idx="12575">
                  <c:v>42922.210416666669</c:v>
                </c:pt>
                <c:pt idx="12576">
                  <c:v>42922.211111111108</c:v>
                </c:pt>
                <c:pt idx="12577">
                  <c:v>42922.211805555555</c:v>
                </c:pt>
                <c:pt idx="12578">
                  <c:v>42922.212500000001</c:v>
                </c:pt>
                <c:pt idx="12579">
                  <c:v>42922.213194444441</c:v>
                </c:pt>
                <c:pt idx="12580">
                  <c:v>42922.213888888888</c:v>
                </c:pt>
                <c:pt idx="12581">
                  <c:v>42922.214583333334</c:v>
                </c:pt>
                <c:pt idx="12582">
                  <c:v>42922.215277777781</c:v>
                </c:pt>
                <c:pt idx="12583">
                  <c:v>42922.21597222222</c:v>
                </c:pt>
                <c:pt idx="12584">
                  <c:v>42922.216666666667</c:v>
                </c:pt>
                <c:pt idx="12585">
                  <c:v>42922.217361111114</c:v>
                </c:pt>
                <c:pt idx="12586">
                  <c:v>42922.218055555553</c:v>
                </c:pt>
                <c:pt idx="12587">
                  <c:v>42922.21875</c:v>
                </c:pt>
                <c:pt idx="12588">
                  <c:v>42922.219444444447</c:v>
                </c:pt>
                <c:pt idx="12589">
                  <c:v>42922.220138888886</c:v>
                </c:pt>
                <c:pt idx="12590">
                  <c:v>42922.220833333333</c:v>
                </c:pt>
                <c:pt idx="12591">
                  <c:v>42922.22152777778</c:v>
                </c:pt>
                <c:pt idx="12592">
                  <c:v>42922.222222222219</c:v>
                </c:pt>
                <c:pt idx="12593">
                  <c:v>42922.222916666666</c:v>
                </c:pt>
                <c:pt idx="12594">
                  <c:v>42922.223611111112</c:v>
                </c:pt>
                <c:pt idx="12595">
                  <c:v>42922.224305555559</c:v>
                </c:pt>
                <c:pt idx="12596">
                  <c:v>42922.224999999999</c:v>
                </c:pt>
                <c:pt idx="12597">
                  <c:v>42922.225694444445</c:v>
                </c:pt>
                <c:pt idx="12598">
                  <c:v>42922.226388888892</c:v>
                </c:pt>
                <c:pt idx="12599">
                  <c:v>42922.227083333331</c:v>
                </c:pt>
                <c:pt idx="12600">
                  <c:v>42922.227777777778</c:v>
                </c:pt>
                <c:pt idx="12601">
                  <c:v>42922.228472222225</c:v>
                </c:pt>
                <c:pt idx="12602">
                  <c:v>42922.229166666664</c:v>
                </c:pt>
                <c:pt idx="12603">
                  <c:v>42922.229861111111</c:v>
                </c:pt>
                <c:pt idx="12604">
                  <c:v>42922.230555555558</c:v>
                </c:pt>
                <c:pt idx="12605">
                  <c:v>42922.231249999997</c:v>
                </c:pt>
                <c:pt idx="12606">
                  <c:v>42922.231944444444</c:v>
                </c:pt>
                <c:pt idx="12607">
                  <c:v>42922.232638888891</c:v>
                </c:pt>
                <c:pt idx="12608">
                  <c:v>42922.23333333333</c:v>
                </c:pt>
                <c:pt idx="12609">
                  <c:v>42922.234027777777</c:v>
                </c:pt>
                <c:pt idx="12610">
                  <c:v>42922.234722222223</c:v>
                </c:pt>
                <c:pt idx="12611">
                  <c:v>42922.23541666667</c:v>
                </c:pt>
                <c:pt idx="12612">
                  <c:v>42922.236111111109</c:v>
                </c:pt>
                <c:pt idx="12613">
                  <c:v>42922.236805555556</c:v>
                </c:pt>
                <c:pt idx="12614">
                  <c:v>42922.237500000003</c:v>
                </c:pt>
                <c:pt idx="12615">
                  <c:v>42922.238194444442</c:v>
                </c:pt>
                <c:pt idx="12616">
                  <c:v>42922.238888888889</c:v>
                </c:pt>
                <c:pt idx="12617">
                  <c:v>42922.239583333336</c:v>
                </c:pt>
                <c:pt idx="12618">
                  <c:v>42922.240277777775</c:v>
                </c:pt>
                <c:pt idx="12619">
                  <c:v>42922.240972222222</c:v>
                </c:pt>
                <c:pt idx="12620">
                  <c:v>42922.241666666669</c:v>
                </c:pt>
                <c:pt idx="12621">
                  <c:v>42922.242361111108</c:v>
                </c:pt>
                <c:pt idx="12622">
                  <c:v>42922.243055555555</c:v>
                </c:pt>
                <c:pt idx="12623">
                  <c:v>42922.243750000001</c:v>
                </c:pt>
                <c:pt idx="12624">
                  <c:v>42922.244444444441</c:v>
                </c:pt>
                <c:pt idx="12625">
                  <c:v>42922.245138888888</c:v>
                </c:pt>
                <c:pt idx="12626">
                  <c:v>42922.245833333334</c:v>
                </c:pt>
                <c:pt idx="12627">
                  <c:v>42922.246527777781</c:v>
                </c:pt>
                <c:pt idx="12628">
                  <c:v>42922.24722222222</c:v>
                </c:pt>
                <c:pt idx="12629">
                  <c:v>42922.247916666667</c:v>
                </c:pt>
                <c:pt idx="12630">
                  <c:v>42922.248611111114</c:v>
                </c:pt>
                <c:pt idx="12631">
                  <c:v>42922.249305555553</c:v>
                </c:pt>
                <c:pt idx="12632">
                  <c:v>42922.25</c:v>
                </c:pt>
                <c:pt idx="12633">
                  <c:v>42922.250694444447</c:v>
                </c:pt>
                <c:pt idx="12634">
                  <c:v>42922.251388888886</c:v>
                </c:pt>
                <c:pt idx="12635">
                  <c:v>42922.252083333333</c:v>
                </c:pt>
                <c:pt idx="12636">
                  <c:v>42922.25277777778</c:v>
                </c:pt>
                <c:pt idx="12637">
                  <c:v>42922.253472222219</c:v>
                </c:pt>
                <c:pt idx="12638">
                  <c:v>42922.254166666666</c:v>
                </c:pt>
                <c:pt idx="12639">
                  <c:v>42922.254861111112</c:v>
                </c:pt>
                <c:pt idx="12640">
                  <c:v>42922.255555555559</c:v>
                </c:pt>
                <c:pt idx="12641">
                  <c:v>42922.256249999999</c:v>
                </c:pt>
                <c:pt idx="12642">
                  <c:v>42922.256944444445</c:v>
                </c:pt>
                <c:pt idx="12643">
                  <c:v>42922.257638888892</c:v>
                </c:pt>
                <c:pt idx="12644">
                  <c:v>42922.258333333331</c:v>
                </c:pt>
                <c:pt idx="12645">
                  <c:v>42922.259027777778</c:v>
                </c:pt>
                <c:pt idx="12646">
                  <c:v>42922.259722222225</c:v>
                </c:pt>
                <c:pt idx="12647">
                  <c:v>42922.260416666664</c:v>
                </c:pt>
                <c:pt idx="12648">
                  <c:v>42922.261111111111</c:v>
                </c:pt>
                <c:pt idx="12649">
                  <c:v>42922.261805555558</c:v>
                </c:pt>
                <c:pt idx="12650">
                  <c:v>42922.262499999997</c:v>
                </c:pt>
                <c:pt idx="12651">
                  <c:v>42922.263194444444</c:v>
                </c:pt>
                <c:pt idx="12652">
                  <c:v>42922.263888888891</c:v>
                </c:pt>
                <c:pt idx="12653">
                  <c:v>42922.26458333333</c:v>
                </c:pt>
                <c:pt idx="12654">
                  <c:v>42922.265277777777</c:v>
                </c:pt>
                <c:pt idx="12655">
                  <c:v>42922.265972222223</c:v>
                </c:pt>
                <c:pt idx="12656">
                  <c:v>42922.26666666667</c:v>
                </c:pt>
                <c:pt idx="12657">
                  <c:v>42922.267361111109</c:v>
                </c:pt>
                <c:pt idx="12658">
                  <c:v>42922.268055555556</c:v>
                </c:pt>
                <c:pt idx="12659">
                  <c:v>42922.268750000003</c:v>
                </c:pt>
                <c:pt idx="12660">
                  <c:v>42922.269444444442</c:v>
                </c:pt>
                <c:pt idx="12661">
                  <c:v>42922.270138888889</c:v>
                </c:pt>
                <c:pt idx="12662">
                  <c:v>42922.270833333336</c:v>
                </c:pt>
                <c:pt idx="12663">
                  <c:v>42922.271527777775</c:v>
                </c:pt>
                <c:pt idx="12664">
                  <c:v>42922.272222222222</c:v>
                </c:pt>
                <c:pt idx="12665">
                  <c:v>42922.272916666669</c:v>
                </c:pt>
                <c:pt idx="12666">
                  <c:v>42922.273611111108</c:v>
                </c:pt>
                <c:pt idx="12667">
                  <c:v>42922.274305555555</c:v>
                </c:pt>
                <c:pt idx="12668">
                  <c:v>42922.275000000001</c:v>
                </c:pt>
                <c:pt idx="12669">
                  <c:v>42922.275694444441</c:v>
                </c:pt>
                <c:pt idx="12670">
                  <c:v>42922.276388888888</c:v>
                </c:pt>
                <c:pt idx="12671">
                  <c:v>42922.277083333334</c:v>
                </c:pt>
                <c:pt idx="12672">
                  <c:v>42922.277777777781</c:v>
                </c:pt>
                <c:pt idx="12673">
                  <c:v>42922.27847222222</c:v>
                </c:pt>
                <c:pt idx="12674">
                  <c:v>42922.279166666667</c:v>
                </c:pt>
                <c:pt idx="12675">
                  <c:v>42922.279861111114</c:v>
                </c:pt>
                <c:pt idx="12676">
                  <c:v>42922.280555555553</c:v>
                </c:pt>
                <c:pt idx="12677">
                  <c:v>42922.28125</c:v>
                </c:pt>
                <c:pt idx="12678">
                  <c:v>42922.281944444447</c:v>
                </c:pt>
                <c:pt idx="12679">
                  <c:v>42922.282638888886</c:v>
                </c:pt>
                <c:pt idx="12680">
                  <c:v>42922.283333333333</c:v>
                </c:pt>
                <c:pt idx="12681">
                  <c:v>42922.28402777778</c:v>
                </c:pt>
                <c:pt idx="12682">
                  <c:v>42922.284722222219</c:v>
                </c:pt>
                <c:pt idx="12683">
                  <c:v>42922.285416666666</c:v>
                </c:pt>
                <c:pt idx="12684">
                  <c:v>42922.286111111112</c:v>
                </c:pt>
                <c:pt idx="12685">
                  <c:v>42922.286805555559</c:v>
                </c:pt>
                <c:pt idx="12686">
                  <c:v>42922.287499999999</c:v>
                </c:pt>
                <c:pt idx="12687">
                  <c:v>42922.288194444445</c:v>
                </c:pt>
                <c:pt idx="12688">
                  <c:v>42922.288888888892</c:v>
                </c:pt>
                <c:pt idx="12689">
                  <c:v>42922.289583333331</c:v>
                </c:pt>
                <c:pt idx="12690">
                  <c:v>42922.290277777778</c:v>
                </c:pt>
                <c:pt idx="12691">
                  <c:v>42922.290972222225</c:v>
                </c:pt>
                <c:pt idx="12692">
                  <c:v>42922.291666666664</c:v>
                </c:pt>
                <c:pt idx="12693">
                  <c:v>42922.292361111111</c:v>
                </c:pt>
                <c:pt idx="12694">
                  <c:v>42922.293055555558</c:v>
                </c:pt>
                <c:pt idx="12695">
                  <c:v>42922.293749999997</c:v>
                </c:pt>
                <c:pt idx="12696">
                  <c:v>42922.294444444444</c:v>
                </c:pt>
                <c:pt idx="12697">
                  <c:v>42922.295138888891</c:v>
                </c:pt>
                <c:pt idx="12698">
                  <c:v>42922.29583333333</c:v>
                </c:pt>
                <c:pt idx="12699">
                  <c:v>42922.296527777777</c:v>
                </c:pt>
                <c:pt idx="12700">
                  <c:v>42922.297222222223</c:v>
                </c:pt>
                <c:pt idx="12701">
                  <c:v>42922.29791666667</c:v>
                </c:pt>
                <c:pt idx="12702">
                  <c:v>42922.298611111109</c:v>
                </c:pt>
                <c:pt idx="12703">
                  <c:v>42922.299305555556</c:v>
                </c:pt>
                <c:pt idx="12704">
                  <c:v>42922.3</c:v>
                </c:pt>
                <c:pt idx="12705">
                  <c:v>42922.300694444442</c:v>
                </c:pt>
                <c:pt idx="12706">
                  <c:v>42922.301388888889</c:v>
                </c:pt>
                <c:pt idx="12707">
                  <c:v>42922.302083333336</c:v>
                </c:pt>
                <c:pt idx="12708">
                  <c:v>42922.302777777775</c:v>
                </c:pt>
                <c:pt idx="12709">
                  <c:v>42922.303472222222</c:v>
                </c:pt>
                <c:pt idx="12710">
                  <c:v>42922.304166666669</c:v>
                </c:pt>
                <c:pt idx="12711">
                  <c:v>42922.304861111108</c:v>
                </c:pt>
                <c:pt idx="12712">
                  <c:v>42922.305555555555</c:v>
                </c:pt>
                <c:pt idx="12713">
                  <c:v>42922.306250000001</c:v>
                </c:pt>
                <c:pt idx="12714">
                  <c:v>42922.306944444441</c:v>
                </c:pt>
                <c:pt idx="12715">
                  <c:v>42922.307638888888</c:v>
                </c:pt>
                <c:pt idx="12716">
                  <c:v>42922.308333333334</c:v>
                </c:pt>
                <c:pt idx="12717">
                  <c:v>42922.309027777781</c:v>
                </c:pt>
                <c:pt idx="12718">
                  <c:v>42922.30972222222</c:v>
                </c:pt>
                <c:pt idx="12719">
                  <c:v>42922.310416666667</c:v>
                </c:pt>
                <c:pt idx="12720">
                  <c:v>42922.311111111114</c:v>
                </c:pt>
                <c:pt idx="12721">
                  <c:v>42922.311805555553</c:v>
                </c:pt>
                <c:pt idx="12722">
                  <c:v>42922.3125</c:v>
                </c:pt>
                <c:pt idx="12723">
                  <c:v>42922.313194444447</c:v>
                </c:pt>
                <c:pt idx="12724">
                  <c:v>42922.313888888886</c:v>
                </c:pt>
                <c:pt idx="12725">
                  <c:v>42922.314583333333</c:v>
                </c:pt>
                <c:pt idx="12726">
                  <c:v>42922.31527777778</c:v>
                </c:pt>
                <c:pt idx="12727">
                  <c:v>42922.315972222219</c:v>
                </c:pt>
                <c:pt idx="12728">
                  <c:v>42922.316666666666</c:v>
                </c:pt>
                <c:pt idx="12729">
                  <c:v>42922.317361111112</c:v>
                </c:pt>
                <c:pt idx="12730">
                  <c:v>42922.318055555559</c:v>
                </c:pt>
                <c:pt idx="12731">
                  <c:v>42922.318749999999</c:v>
                </c:pt>
                <c:pt idx="12732">
                  <c:v>42922.319444444445</c:v>
                </c:pt>
                <c:pt idx="12733">
                  <c:v>42922.320138888892</c:v>
                </c:pt>
                <c:pt idx="12734">
                  <c:v>42922.320833333331</c:v>
                </c:pt>
                <c:pt idx="12735">
                  <c:v>42922.321527777778</c:v>
                </c:pt>
                <c:pt idx="12736">
                  <c:v>42922.322222222225</c:v>
                </c:pt>
                <c:pt idx="12737">
                  <c:v>42922.322916666664</c:v>
                </c:pt>
                <c:pt idx="12738">
                  <c:v>42922.323611111111</c:v>
                </c:pt>
                <c:pt idx="12739">
                  <c:v>42922.324305555558</c:v>
                </c:pt>
                <c:pt idx="12740">
                  <c:v>42922.324999999997</c:v>
                </c:pt>
                <c:pt idx="12741">
                  <c:v>42922.325694444444</c:v>
                </c:pt>
                <c:pt idx="12742">
                  <c:v>42922.326388888891</c:v>
                </c:pt>
                <c:pt idx="12743">
                  <c:v>42922.32708333333</c:v>
                </c:pt>
                <c:pt idx="12744">
                  <c:v>42922.327777777777</c:v>
                </c:pt>
                <c:pt idx="12745">
                  <c:v>42922.328472222223</c:v>
                </c:pt>
                <c:pt idx="12746">
                  <c:v>42922.32916666667</c:v>
                </c:pt>
                <c:pt idx="12747">
                  <c:v>42922.329861111109</c:v>
                </c:pt>
                <c:pt idx="12748">
                  <c:v>42922.330555555556</c:v>
                </c:pt>
                <c:pt idx="12749">
                  <c:v>42922.331250000003</c:v>
                </c:pt>
                <c:pt idx="12750">
                  <c:v>42922.331944444442</c:v>
                </c:pt>
                <c:pt idx="12751">
                  <c:v>42922.332638888889</c:v>
                </c:pt>
                <c:pt idx="12752">
                  <c:v>42922.333333333336</c:v>
                </c:pt>
                <c:pt idx="12753">
                  <c:v>42922.334027777775</c:v>
                </c:pt>
                <c:pt idx="12754">
                  <c:v>42922.334722222222</c:v>
                </c:pt>
                <c:pt idx="12755">
                  <c:v>42922.335416666669</c:v>
                </c:pt>
                <c:pt idx="12756">
                  <c:v>42922.336111111108</c:v>
                </c:pt>
                <c:pt idx="12757">
                  <c:v>42922.336805555555</c:v>
                </c:pt>
                <c:pt idx="12758">
                  <c:v>42922.337500000001</c:v>
                </c:pt>
                <c:pt idx="12759">
                  <c:v>42922.338194444441</c:v>
                </c:pt>
                <c:pt idx="12760">
                  <c:v>42922.338888888888</c:v>
                </c:pt>
                <c:pt idx="12761">
                  <c:v>42922.339583333334</c:v>
                </c:pt>
                <c:pt idx="12762">
                  <c:v>42922.340277777781</c:v>
                </c:pt>
                <c:pt idx="12763">
                  <c:v>42922.34097222222</c:v>
                </c:pt>
                <c:pt idx="12764">
                  <c:v>42922.341666666667</c:v>
                </c:pt>
                <c:pt idx="12765">
                  <c:v>42922.342361111114</c:v>
                </c:pt>
                <c:pt idx="12766">
                  <c:v>42922.343055555553</c:v>
                </c:pt>
                <c:pt idx="12767">
                  <c:v>42922.34375</c:v>
                </c:pt>
                <c:pt idx="12768">
                  <c:v>42922.344444444447</c:v>
                </c:pt>
                <c:pt idx="12769">
                  <c:v>42922.345138888886</c:v>
                </c:pt>
                <c:pt idx="12770">
                  <c:v>42922.345833333333</c:v>
                </c:pt>
                <c:pt idx="12771">
                  <c:v>42922.34652777778</c:v>
                </c:pt>
                <c:pt idx="12772">
                  <c:v>42922.347222222219</c:v>
                </c:pt>
                <c:pt idx="12773">
                  <c:v>42922.347916666666</c:v>
                </c:pt>
                <c:pt idx="12774">
                  <c:v>42922.348611111112</c:v>
                </c:pt>
                <c:pt idx="12775">
                  <c:v>42922.349305555559</c:v>
                </c:pt>
                <c:pt idx="12776">
                  <c:v>42922.35</c:v>
                </c:pt>
                <c:pt idx="12777">
                  <c:v>42922.350694444445</c:v>
                </c:pt>
                <c:pt idx="12778">
                  <c:v>42922.351388888892</c:v>
                </c:pt>
                <c:pt idx="12779">
                  <c:v>42922.352083333331</c:v>
                </c:pt>
                <c:pt idx="12780">
                  <c:v>42922.352777777778</c:v>
                </c:pt>
                <c:pt idx="12781">
                  <c:v>42922.353472222225</c:v>
                </c:pt>
                <c:pt idx="12782">
                  <c:v>42922.354166666664</c:v>
                </c:pt>
                <c:pt idx="12783">
                  <c:v>42922.354861111111</c:v>
                </c:pt>
                <c:pt idx="12784">
                  <c:v>42922.355555555558</c:v>
                </c:pt>
                <c:pt idx="12785">
                  <c:v>42922.356249999997</c:v>
                </c:pt>
                <c:pt idx="12786">
                  <c:v>42922.356944444444</c:v>
                </c:pt>
                <c:pt idx="12787">
                  <c:v>42922.357638888891</c:v>
                </c:pt>
                <c:pt idx="12788">
                  <c:v>42922.35833333333</c:v>
                </c:pt>
                <c:pt idx="12789">
                  <c:v>42922.359027777777</c:v>
                </c:pt>
                <c:pt idx="12790">
                  <c:v>42922.359722222223</c:v>
                </c:pt>
                <c:pt idx="12791">
                  <c:v>42922.36041666667</c:v>
                </c:pt>
                <c:pt idx="12792">
                  <c:v>42922.361111111109</c:v>
                </c:pt>
                <c:pt idx="12793">
                  <c:v>42922.361805555556</c:v>
                </c:pt>
                <c:pt idx="12794">
                  <c:v>42922.362500000003</c:v>
                </c:pt>
                <c:pt idx="12795">
                  <c:v>42922.363194444442</c:v>
                </c:pt>
                <c:pt idx="12796">
                  <c:v>42922.363888888889</c:v>
                </c:pt>
                <c:pt idx="12797">
                  <c:v>42922.364583333336</c:v>
                </c:pt>
                <c:pt idx="12798">
                  <c:v>42922.365277777775</c:v>
                </c:pt>
                <c:pt idx="12799">
                  <c:v>42922.365972222222</c:v>
                </c:pt>
                <c:pt idx="12800">
                  <c:v>42922.366666666669</c:v>
                </c:pt>
                <c:pt idx="12801">
                  <c:v>42922.367361111108</c:v>
                </c:pt>
                <c:pt idx="12802">
                  <c:v>42922.368055555555</c:v>
                </c:pt>
                <c:pt idx="12803">
                  <c:v>42922.368750000001</c:v>
                </c:pt>
                <c:pt idx="12804">
                  <c:v>42922.369444444441</c:v>
                </c:pt>
                <c:pt idx="12805">
                  <c:v>42922.370138888888</c:v>
                </c:pt>
                <c:pt idx="12806">
                  <c:v>42922.370833333334</c:v>
                </c:pt>
                <c:pt idx="12807">
                  <c:v>42922.371527777781</c:v>
                </c:pt>
                <c:pt idx="12808">
                  <c:v>42922.37222222222</c:v>
                </c:pt>
                <c:pt idx="12809">
                  <c:v>42922.372916666667</c:v>
                </c:pt>
                <c:pt idx="12810">
                  <c:v>42922.373611111114</c:v>
                </c:pt>
                <c:pt idx="12811">
                  <c:v>42922.374305555553</c:v>
                </c:pt>
                <c:pt idx="12812">
                  <c:v>42922.375</c:v>
                </c:pt>
                <c:pt idx="12813">
                  <c:v>42922.375694444447</c:v>
                </c:pt>
                <c:pt idx="12814">
                  <c:v>42922.376388888886</c:v>
                </c:pt>
                <c:pt idx="12815">
                  <c:v>42922.377083333333</c:v>
                </c:pt>
                <c:pt idx="12816">
                  <c:v>42922.37777777778</c:v>
                </c:pt>
                <c:pt idx="12817">
                  <c:v>42922.378472222219</c:v>
                </c:pt>
                <c:pt idx="12818">
                  <c:v>42922.379166666666</c:v>
                </c:pt>
                <c:pt idx="12819">
                  <c:v>42922.379861111112</c:v>
                </c:pt>
                <c:pt idx="12820">
                  <c:v>42922.380555555559</c:v>
                </c:pt>
                <c:pt idx="12821">
                  <c:v>42922.381249999999</c:v>
                </c:pt>
                <c:pt idx="12822">
                  <c:v>42922.381944444445</c:v>
                </c:pt>
                <c:pt idx="12823">
                  <c:v>42922.382638888892</c:v>
                </c:pt>
                <c:pt idx="12824">
                  <c:v>42922.383333333331</c:v>
                </c:pt>
                <c:pt idx="12825">
                  <c:v>42922.384027777778</c:v>
                </c:pt>
                <c:pt idx="12826">
                  <c:v>42922.384722222225</c:v>
                </c:pt>
                <c:pt idx="12827">
                  <c:v>42922.385416666664</c:v>
                </c:pt>
                <c:pt idx="12828">
                  <c:v>42922.386111111111</c:v>
                </c:pt>
                <c:pt idx="12829">
                  <c:v>42922.386805555558</c:v>
                </c:pt>
                <c:pt idx="12830">
                  <c:v>42922.387499999997</c:v>
                </c:pt>
                <c:pt idx="12831">
                  <c:v>42922.388194444444</c:v>
                </c:pt>
                <c:pt idx="12832">
                  <c:v>42922.388888888891</c:v>
                </c:pt>
                <c:pt idx="12833">
                  <c:v>42922.38958333333</c:v>
                </c:pt>
                <c:pt idx="12834">
                  <c:v>42922.390277777777</c:v>
                </c:pt>
                <c:pt idx="12835">
                  <c:v>42922.390972222223</c:v>
                </c:pt>
                <c:pt idx="12836">
                  <c:v>42922.39166666667</c:v>
                </c:pt>
                <c:pt idx="12837">
                  <c:v>42922.392361111109</c:v>
                </c:pt>
                <c:pt idx="12838">
                  <c:v>42922.393055555556</c:v>
                </c:pt>
                <c:pt idx="12839">
                  <c:v>42922.393750000003</c:v>
                </c:pt>
                <c:pt idx="12840">
                  <c:v>42922.394444444442</c:v>
                </c:pt>
                <c:pt idx="12841">
                  <c:v>42922.395138888889</c:v>
                </c:pt>
                <c:pt idx="12842">
                  <c:v>42922.395833333336</c:v>
                </c:pt>
                <c:pt idx="12843">
                  <c:v>42922.396527777775</c:v>
                </c:pt>
                <c:pt idx="12844">
                  <c:v>42922.397222222222</c:v>
                </c:pt>
                <c:pt idx="12845">
                  <c:v>42922.397916666669</c:v>
                </c:pt>
                <c:pt idx="12846">
                  <c:v>42922.398611111108</c:v>
                </c:pt>
                <c:pt idx="12847">
                  <c:v>42922.399305555555</c:v>
                </c:pt>
                <c:pt idx="12848">
                  <c:v>42922.400000000001</c:v>
                </c:pt>
                <c:pt idx="12849">
                  <c:v>42922.400694444441</c:v>
                </c:pt>
                <c:pt idx="12850">
                  <c:v>42922.401388888888</c:v>
                </c:pt>
                <c:pt idx="12851">
                  <c:v>42922.402083333334</c:v>
                </c:pt>
                <c:pt idx="12852">
                  <c:v>42922.402777777781</c:v>
                </c:pt>
                <c:pt idx="12853">
                  <c:v>42922.40347222222</c:v>
                </c:pt>
                <c:pt idx="12854">
                  <c:v>42922.404166666667</c:v>
                </c:pt>
                <c:pt idx="12855">
                  <c:v>42922.404861111114</c:v>
                </c:pt>
                <c:pt idx="12856">
                  <c:v>42922.405555555553</c:v>
                </c:pt>
                <c:pt idx="12857">
                  <c:v>42922.40625</c:v>
                </c:pt>
                <c:pt idx="12858">
                  <c:v>42922.406944444447</c:v>
                </c:pt>
                <c:pt idx="12859">
                  <c:v>42922.407638888886</c:v>
                </c:pt>
                <c:pt idx="12860">
                  <c:v>42922.408333333333</c:v>
                </c:pt>
                <c:pt idx="12861">
                  <c:v>42922.40902777778</c:v>
                </c:pt>
                <c:pt idx="12862">
                  <c:v>42922.409722222219</c:v>
                </c:pt>
                <c:pt idx="12863">
                  <c:v>42922.410416666666</c:v>
                </c:pt>
                <c:pt idx="12864">
                  <c:v>42922.411111111112</c:v>
                </c:pt>
                <c:pt idx="12865">
                  <c:v>42922.411805555559</c:v>
                </c:pt>
                <c:pt idx="12866">
                  <c:v>42922.412499999999</c:v>
                </c:pt>
                <c:pt idx="12867">
                  <c:v>42922.413194444445</c:v>
                </c:pt>
                <c:pt idx="12868">
                  <c:v>42922.413888888892</c:v>
                </c:pt>
                <c:pt idx="12869">
                  <c:v>42922.414583333331</c:v>
                </c:pt>
                <c:pt idx="12870">
                  <c:v>42922.415277777778</c:v>
                </c:pt>
                <c:pt idx="12871">
                  <c:v>42922.415972222225</c:v>
                </c:pt>
                <c:pt idx="12872">
                  <c:v>42922.416666666664</c:v>
                </c:pt>
                <c:pt idx="12873">
                  <c:v>42922.417361111111</c:v>
                </c:pt>
                <c:pt idx="12874">
                  <c:v>42922.418055555558</c:v>
                </c:pt>
                <c:pt idx="12875">
                  <c:v>42922.418749999997</c:v>
                </c:pt>
                <c:pt idx="12876">
                  <c:v>42922.419444444444</c:v>
                </c:pt>
                <c:pt idx="12877">
                  <c:v>42922.420138888891</c:v>
                </c:pt>
                <c:pt idx="12878">
                  <c:v>42922.42083333333</c:v>
                </c:pt>
                <c:pt idx="12879">
                  <c:v>42922.421527777777</c:v>
                </c:pt>
                <c:pt idx="12880">
                  <c:v>42922.422222222223</c:v>
                </c:pt>
                <c:pt idx="12881">
                  <c:v>42922.42291666667</c:v>
                </c:pt>
                <c:pt idx="12882">
                  <c:v>42922.423611111109</c:v>
                </c:pt>
                <c:pt idx="12883">
                  <c:v>42922.424305555556</c:v>
                </c:pt>
                <c:pt idx="12884">
                  <c:v>42922.425000000003</c:v>
                </c:pt>
                <c:pt idx="12885">
                  <c:v>42922.425694444442</c:v>
                </c:pt>
                <c:pt idx="12886">
                  <c:v>42922.426388888889</c:v>
                </c:pt>
                <c:pt idx="12887">
                  <c:v>42922.427083333336</c:v>
                </c:pt>
                <c:pt idx="12888">
                  <c:v>42922.427777777775</c:v>
                </c:pt>
                <c:pt idx="12889">
                  <c:v>42922.428472222222</c:v>
                </c:pt>
                <c:pt idx="12890">
                  <c:v>42922.429166666669</c:v>
                </c:pt>
                <c:pt idx="12891">
                  <c:v>42922.429861111108</c:v>
                </c:pt>
                <c:pt idx="12892">
                  <c:v>42922.430555555555</c:v>
                </c:pt>
                <c:pt idx="12893">
                  <c:v>42922.431250000001</c:v>
                </c:pt>
                <c:pt idx="12894">
                  <c:v>42922.431944444441</c:v>
                </c:pt>
                <c:pt idx="12895">
                  <c:v>42922.432638888888</c:v>
                </c:pt>
                <c:pt idx="12896">
                  <c:v>42922.433333333334</c:v>
                </c:pt>
                <c:pt idx="12897">
                  <c:v>42922.434027777781</c:v>
                </c:pt>
                <c:pt idx="12898">
                  <c:v>42922.43472222222</c:v>
                </c:pt>
                <c:pt idx="12899">
                  <c:v>42922.435416666667</c:v>
                </c:pt>
                <c:pt idx="12900">
                  <c:v>42922.436111111114</c:v>
                </c:pt>
                <c:pt idx="12901">
                  <c:v>42922.436805555553</c:v>
                </c:pt>
                <c:pt idx="12902">
                  <c:v>42922.4375</c:v>
                </c:pt>
                <c:pt idx="12903">
                  <c:v>42922.438194444447</c:v>
                </c:pt>
                <c:pt idx="12904">
                  <c:v>42922.438888888886</c:v>
                </c:pt>
                <c:pt idx="12905">
                  <c:v>42922.439583333333</c:v>
                </c:pt>
                <c:pt idx="12906">
                  <c:v>42922.44027777778</c:v>
                </c:pt>
                <c:pt idx="12907">
                  <c:v>42922.440972222219</c:v>
                </c:pt>
                <c:pt idx="12908">
                  <c:v>42922.441666666666</c:v>
                </c:pt>
                <c:pt idx="12909">
                  <c:v>42922.442361111112</c:v>
                </c:pt>
                <c:pt idx="12910">
                  <c:v>42922.443055555559</c:v>
                </c:pt>
                <c:pt idx="12911">
                  <c:v>42922.443749999999</c:v>
                </c:pt>
                <c:pt idx="12912">
                  <c:v>42922.444444444445</c:v>
                </c:pt>
                <c:pt idx="12913">
                  <c:v>42922.445138888892</c:v>
                </c:pt>
                <c:pt idx="12914">
                  <c:v>42922.445833333331</c:v>
                </c:pt>
                <c:pt idx="12915">
                  <c:v>42922.446527777778</c:v>
                </c:pt>
                <c:pt idx="12916">
                  <c:v>42922.447222222225</c:v>
                </c:pt>
                <c:pt idx="12917">
                  <c:v>42922.447916666664</c:v>
                </c:pt>
                <c:pt idx="12918">
                  <c:v>42922.448611111111</c:v>
                </c:pt>
                <c:pt idx="12919">
                  <c:v>42922.449305555558</c:v>
                </c:pt>
                <c:pt idx="12920">
                  <c:v>42922.45</c:v>
                </c:pt>
                <c:pt idx="12921">
                  <c:v>42922.450694444444</c:v>
                </c:pt>
                <c:pt idx="12922">
                  <c:v>42922.451388888891</c:v>
                </c:pt>
                <c:pt idx="12923">
                  <c:v>42922.45208333333</c:v>
                </c:pt>
                <c:pt idx="12924">
                  <c:v>42922.452777777777</c:v>
                </c:pt>
                <c:pt idx="12925">
                  <c:v>42922.453472222223</c:v>
                </c:pt>
                <c:pt idx="12926">
                  <c:v>42922.45416666667</c:v>
                </c:pt>
                <c:pt idx="12927">
                  <c:v>42922.454861111109</c:v>
                </c:pt>
                <c:pt idx="12928">
                  <c:v>42922.455555555556</c:v>
                </c:pt>
                <c:pt idx="12929">
                  <c:v>42922.456250000003</c:v>
                </c:pt>
                <c:pt idx="12930">
                  <c:v>42922.456944444442</c:v>
                </c:pt>
                <c:pt idx="12931">
                  <c:v>42922.457638888889</c:v>
                </c:pt>
                <c:pt idx="12932">
                  <c:v>42922.458333333336</c:v>
                </c:pt>
                <c:pt idx="12933">
                  <c:v>42922.459027777775</c:v>
                </c:pt>
                <c:pt idx="12934">
                  <c:v>42922.459722222222</c:v>
                </c:pt>
                <c:pt idx="12935">
                  <c:v>42922.460416666669</c:v>
                </c:pt>
                <c:pt idx="12936">
                  <c:v>42922.461111111108</c:v>
                </c:pt>
                <c:pt idx="12937">
                  <c:v>42922.461805555555</c:v>
                </c:pt>
                <c:pt idx="12938">
                  <c:v>42922.462500000001</c:v>
                </c:pt>
                <c:pt idx="12939">
                  <c:v>42922.463194444441</c:v>
                </c:pt>
                <c:pt idx="12940">
                  <c:v>42922.463888888888</c:v>
                </c:pt>
                <c:pt idx="12941">
                  <c:v>42922.464583333334</c:v>
                </c:pt>
                <c:pt idx="12942">
                  <c:v>42922.465277777781</c:v>
                </c:pt>
                <c:pt idx="12943">
                  <c:v>42922.46597222222</c:v>
                </c:pt>
                <c:pt idx="12944">
                  <c:v>42922.466666666667</c:v>
                </c:pt>
                <c:pt idx="12945">
                  <c:v>42922.467361111114</c:v>
                </c:pt>
                <c:pt idx="12946">
                  <c:v>42922.468055555553</c:v>
                </c:pt>
                <c:pt idx="12947">
                  <c:v>42922.46875</c:v>
                </c:pt>
                <c:pt idx="12948">
                  <c:v>42922.469444444447</c:v>
                </c:pt>
                <c:pt idx="12949">
                  <c:v>42922.470138888886</c:v>
                </c:pt>
                <c:pt idx="12950">
                  <c:v>42922.470833333333</c:v>
                </c:pt>
                <c:pt idx="12951">
                  <c:v>42922.47152777778</c:v>
                </c:pt>
                <c:pt idx="12952">
                  <c:v>42922.472222222219</c:v>
                </c:pt>
                <c:pt idx="12953">
                  <c:v>42922.472916666666</c:v>
                </c:pt>
                <c:pt idx="12954">
                  <c:v>42922.473611111112</c:v>
                </c:pt>
                <c:pt idx="12955">
                  <c:v>42922.474305555559</c:v>
                </c:pt>
                <c:pt idx="12956">
                  <c:v>42922.474999999999</c:v>
                </c:pt>
                <c:pt idx="12957">
                  <c:v>42922.475694444445</c:v>
                </c:pt>
                <c:pt idx="12958">
                  <c:v>42922.476388888892</c:v>
                </c:pt>
                <c:pt idx="12959">
                  <c:v>42922.477083333331</c:v>
                </c:pt>
                <c:pt idx="12960">
                  <c:v>42922.477777777778</c:v>
                </c:pt>
                <c:pt idx="12961">
                  <c:v>42922.478472222225</c:v>
                </c:pt>
                <c:pt idx="12962">
                  <c:v>42922.479166666664</c:v>
                </c:pt>
                <c:pt idx="12963">
                  <c:v>42922.479861111111</c:v>
                </c:pt>
                <c:pt idx="12964">
                  <c:v>42922.480555555558</c:v>
                </c:pt>
                <c:pt idx="12965">
                  <c:v>42922.481249999997</c:v>
                </c:pt>
                <c:pt idx="12966">
                  <c:v>42922.481944444444</c:v>
                </c:pt>
                <c:pt idx="12967">
                  <c:v>42922.482638888891</c:v>
                </c:pt>
                <c:pt idx="12968">
                  <c:v>42922.48333333333</c:v>
                </c:pt>
                <c:pt idx="12969">
                  <c:v>42922.484027777777</c:v>
                </c:pt>
                <c:pt idx="12970">
                  <c:v>42922.484722222223</c:v>
                </c:pt>
                <c:pt idx="12971">
                  <c:v>42922.48541666667</c:v>
                </c:pt>
                <c:pt idx="12972">
                  <c:v>42922.486111111109</c:v>
                </c:pt>
                <c:pt idx="12973">
                  <c:v>42922.486805555556</c:v>
                </c:pt>
                <c:pt idx="12974">
                  <c:v>42922.487500000003</c:v>
                </c:pt>
                <c:pt idx="12975">
                  <c:v>42922.488194444442</c:v>
                </c:pt>
                <c:pt idx="12976">
                  <c:v>42922.488888888889</c:v>
                </c:pt>
                <c:pt idx="12977">
                  <c:v>42922.489583333336</c:v>
                </c:pt>
                <c:pt idx="12978">
                  <c:v>42922.490277777775</c:v>
                </c:pt>
                <c:pt idx="12979">
                  <c:v>42922.490972222222</c:v>
                </c:pt>
                <c:pt idx="12980">
                  <c:v>42922.491666666669</c:v>
                </c:pt>
                <c:pt idx="12981">
                  <c:v>42922.492361111108</c:v>
                </c:pt>
                <c:pt idx="12982">
                  <c:v>42922.493055555555</c:v>
                </c:pt>
                <c:pt idx="12983">
                  <c:v>42922.493750000001</c:v>
                </c:pt>
                <c:pt idx="12984">
                  <c:v>42922.494444444441</c:v>
                </c:pt>
                <c:pt idx="12985">
                  <c:v>42922.495138888888</c:v>
                </c:pt>
                <c:pt idx="12986">
                  <c:v>42922.495833333334</c:v>
                </c:pt>
                <c:pt idx="12987">
                  <c:v>42922.496527777781</c:v>
                </c:pt>
                <c:pt idx="12988">
                  <c:v>42922.49722222222</c:v>
                </c:pt>
                <c:pt idx="12989">
                  <c:v>42922.497916666667</c:v>
                </c:pt>
                <c:pt idx="12990">
                  <c:v>42922.498611111114</c:v>
                </c:pt>
                <c:pt idx="12991">
                  <c:v>42922.499305555553</c:v>
                </c:pt>
                <c:pt idx="12992">
                  <c:v>42922.5</c:v>
                </c:pt>
                <c:pt idx="12993">
                  <c:v>42922.500694444447</c:v>
                </c:pt>
                <c:pt idx="12994">
                  <c:v>42922.501388888886</c:v>
                </c:pt>
                <c:pt idx="12995">
                  <c:v>42922.502083333333</c:v>
                </c:pt>
                <c:pt idx="12996">
                  <c:v>42922.50277777778</c:v>
                </c:pt>
                <c:pt idx="12997">
                  <c:v>42922.503472222219</c:v>
                </c:pt>
                <c:pt idx="12998">
                  <c:v>42922.504166666666</c:v>
                </c:pt>
                <c:pt idx="12999">
                  <c:v>42922.504861111112</c:v>
                </c:pt>
                <c:pt idx="13000">
                  <c:v>42922.505555555559</c:v>
                </c:pt>
                <c:pt idx="13001">
                  <c:v>42922.506249999999</c:v>
                </c:pt>
                <c:pt idx="13002">
                  <c:v>42922.506944444445</c:v>
                </c:pt>
                <c:pt idx="13003">
                  <c:v>42922.507638888892</c:v>
                </c:pt>
                <c:pt idx="13004">
                  <c:v>42922.508333333331</c:v>
                </c:pt>
                <c:pt idx="13005">
                  <c:v>42922.509027777778</c:v>
                </c:pt>
                <c:pt idx="13006">
                  <c:v>42922.509722222225</c:v>
                </c:pt>
                <c:pt idx="13007">
                  <c:v>42922.510416666664</c:v>
                </c:pt>
                <c:pt idx="13008">
                  <c:v>42922.511111111111</c:v>
                </c:pt>
                <c:pt idx="13009">
                  <c:v>42922.511805555558</c:v>
                </c:pt>
                <c:pt idx="13010">
                  <c:v>42922.512499999997</c:v>
                </c:pt>
                <c:pt idx="13011">
                  <c:v>42922.513194444444</c:v>
                </c:pt>
                <c:pt idx="13012">
                  <c:v>42922.513888888891</c:v>
                </c:pt>
                <c:pt idx="13013">
                  <c:v>42922.51458333333</c:v>
                </c:pt>
                <c:pt idx="13014">
                  <c:v>42922.515277777777</c:v>
                </c:pt>
                <c:pt idx="13015">
                  <c:v>42922.515972222223</c:v>
                </c:pt>
                <c:pt idx="13016">
                  <c:v>42922.51666666667</c:v>
                </c:pt>
                <c:pt idx="13017">
                  <c:v>42922.517361111109</c:v>
                </c:pt>
                <c:pt idx="13018">
                  <c:v>42922.518055555556</c:v>
                </c:pt>
                <c:pt idx="13019">
                  <c:v>42922.518750000003</c:v>
                </c:pt>
                <c:pt idx="13020">
                  <c:v>42922.519444444442</c:v>
                </c:pt>
                <c:pt idx="13021">
                  <c:v>42922.520138888889</c:v>
                </c:pt>
                <c:pt idx="13022">
                  <c:v>42922.520833333336</c:v>
                </c:pt>
                <c:pt idx="13023">
                  <c:v>42922.521527777775</c:v>
                </c:pt>
                <c:pt idx="13024">
                  <c:v>42922.522222222222</c:v>
                </c:pt>
                <c:pt idx="13025">
                  <c:v>42922.522916666669</c:v>
                </c:pt>
                <c:pt idx="13026">
                  <c:v>42922.523611111108</c:v>
                </c:pt>
                <c:pt idx="13027">
                  <c:v>42922.524305555555</c:v>
                </c:pt>
                <c:pt idx="13028">
                  <c:v>42922.525000000001</c:v>
                </c:pt>
                <c:pt idx="13029">
                  <c:v>42922.525694444441</c:v>
                </c:pt>
                <c:pt idx="13030">
                  <c:v>42922.526388888888</c:v>
                </c:pt>
                <c:pt idx="13031">
                  <c:v>42922.527083333334</c:v>
                </c:pt>
                <c:pt idx="13032">
                  <c:v>42922.527777777781</c:v>
                </c:pt>
                <c:pt idx="13033">
                  <c:v>42922.52847222222</c:v>
                </c:pt>
                <c:pt idx="13034">
                  <c:v>42922.529166666667</c:v>
                </c:pt>
                <c:pt idx="13035">
                  <c:v>42922.529861111114</c:v>
                </c:pt>
                <c:pt idx="13036">
                  <c:v>42922.530555555553</c:v>
                </c:pt>
                <c:pt idx="13037">
                  <c:v>42922.53125</c:v>
                </c:pt>
                <c:pt idx="13038">
                  <c:v>42922.531944444447</c:v>
                </c:pt>
                <c:pt idx="13039">
                  <c:v>42922.532638888886</c:v>
                </c:pt>
                <c:pt idx="13040">
                  <c:v>42922.533333333333</c:v>
                </c:pt>
                <c:pt idx="13041">
                  <c:v>42922.53402777778</c:v>
                </c:pt>
                <c:pt idx="13042">
                  <c:v>42922.534722222219</c:v>
                </c:pt>
                <c:pt idx="13043">
                  <c:v>42922.535416666666</c:v>
                </c:pt>
                <c:pt idx="13044">
                  <c:v>42922.536111111112</c:v>
                </c:pt>
                <c:pt idx="13045">
                  <c:v>42922.536805555559</c:v>
                </c:pt>
                <c:pt idx="13046">
                  <c:v>42922.537499999999</c:v>
                </c:pt>
                <c:pt idx="13047">
                  <c:v>42922.538194444445</c:v>
                </c:pt>
                <c:pt idx="13048">
                  <c:v>42922.538888888892</c:v>
                </c:pt>
                <c:pt idx="13049">
                  <c:v>42922.539583333331</c:v>
                </c:pt>
                <c:pt idx="13050">
                  <c:v>42922.540277777778</c:v>
                </c:pt>
                <c:pt idx="13051">
                  <c:v>42922.540972222225</c:v>
                </c:pt>
                <c:pt idx="13052">
                  <c:v>42922.541666666664</c:v>
                </c:pt>
                <c:pt idx="13053">
                  <c:v>42922.542361111111</c:v>
                </c:pt>
                <c:pt idx="13054">
                  <c:v>42922.543055555558</c:v>
                </c:pt>
                <c:pt idx="13055">
                  <c:v>42922.543749999997</c:v>
                </c:pt>
                <c:pt idx="13056">
                  <c:v>42922.544444444444</c:v>
                </c:pt>
                <c:pt idx="13057">
                  <c:v>42922.545138888891</c:v>
                </c:pt>
                <c:pt idx="13058">
                  <c:v>42922.54583333333</c:v>
                </c:pt>
                <c:pt idx="13059">
                  <c:v>42922.546527777777</c:v>
                </c:pt>
                <c:pt idx="13060">
                  <c:v>42922.547222222223</c:v>
                </c:pt>
                <c:pt idx="13061">
                  <c:v>42922.54791666667</c:v>
                </c:pt>
                <c:pt idx="13062">
                  <c:v>42922.548611111109</c:v>
                </c:pt>
                <c:pt idx="13063">
                  <c:v>42922.549305555556</c:v>
                </c:pt>
                <c:pt idx="13064">
                  <c:v>42922.55</c:v>
                </c:pt>
                <c:pt idx="13065">
                  <c:v>42922.550694444442</c:v>
                </c:pt>
                <c:pt idx="13066">
                  <c:v>42922.551388888889</c:v>
                </c:pt>
                <c:pt idx="13067">
                  <c:v>42922.552083333336</c:v>
                </c:pt>
                <c:pt idx="13068">
                  <c:v>42922.552777777775</c:v>
                </c:pt>
                <c:pt idx="13069">
                  <c:v>42922.553472222222</c:v>
                </c:pt>
                <c:pt idx="13070">
                  <c:v>42922.554166666669</c:v>
                </c:pt>
                <c:pt idx="13071">
                  <c:v>42922.554861111108</c:v>
                </c:pt>
                <c:pt idx="13072">
                  <c:v>42922.555555555555</c:v>
                </c:pt>
                <c:pt idx="13073">
                  <c:v>42922.556250000001</c:v>
                </c:pt>
                <c:pt idx="13074">
                  <c:v>42922.556944444441</c:v>
                </c:pt>
                <c:pt idx="13075">
                  <c:v>42922.557638888888</c:v>
                </c:pt>
                <c:pt idx="13076">
                  <c:v>42922.558333333334</c:v>
                </c:pt>
                <c:pt idx="13077">
                  <c:v>42922.559027777781</c:v>
                </c:pt>
                <c:pt idx="13078">
                  <c:v>42922.55972222222</c:v>
                </c:pt>
                <c:pt idx="13079">
                  <c:v>42922.560416666667</c:v>
                </c:pt>
                <c:pt idx="13080">
                  <c:v>42922.561111111114</c:v>
                </c:pt>
                <c:pt idx="13081">
                  <c:v>42922.561805555553</c:v>
                </c:pt>
                <c:pt idx="13082">
                  <c:v>42922.5625</c:v>
                </c:pt>
                <c:pt idx="13083">
                  <c:v>42922.563194444447</c:v>
                </c:pt>
                <c:pt idx="13084">
                  <c:v>42922.563888888886</c:v>
                </c:pt>
                <c:pt idx="13085">
                  <c:v>42922.564583333333</c:v>
                </c:pt>
                <c:pt idx="13086">
                  <c:v>42922.56527777778</c:v>
                </c:pt>
                <c:pt idx="13087">
                  <c:v>42922.565972222219</c:v>
                </c:pt>
                <c:pt idx="13088">
                  <c:v>42922.566666666666</c:v>
                </c:pt>
                <c:pt idx="13089">
                  <c:v>42922.567361111112</c:v>
                </c:pt>
                <c:pt idx="13090">
                  <c:v>42922.568055555559</c:v>
                </c:pt>
                <c:pt idx="13091">
                  <c:v>42922.568749999999</c:v>
                </c:pt>
                <c:pt idx="13092">
                  <c:v>42922.569444444445</c:v>
                </c:pt>
                <c:pt idx="13093">
                  <c:v>42922.570138888892</c:v>
                </c:pt>
                <c:pt idx="13094">
                  <c:v>42922.570833333331</c:v>
                </c:pt>
                <c:pt idx="13095">
                  <c:v>42922.571527777778</c:v>
                </c:pt>
                <c:pt idx="13096">
                  <c:v>42922.572222222225</c:v>
                </c:pt>
                <c:pt idx="13097">
                  <c:v>42922.572916666664</c:v>
                </c:pt>
                <c:pt idx="13098">
                  <c:v>42922.573611111111</c:v>
                </c:pt>
                <c:pt idx="13099">
                  <c:v>42922.574305555558</c:v>
                </c:pt>
                <c:pt idx="13100">
                  <c:v>42922.574999999997</c:v>
                </c:pt>
                <c:pt idx="13101">
                  <c:v>42922.575694444444</c:v>
                </c:pt>
                <c:pt idx="13102">
                  <c:v>42922.576388888891</c:v>
                </c:pt>
                <c:pt idx="13103">
                  <c:v>42922.57708333333</c:v>
                </c:pt>
                <c:pt idx="13104">
                  <c:v>42922.577777777777</c:v>
                </c:pt>
                <c:pt idx="13105">
                  <c:v>42922.578472222223</c:v>
                </c:pt>
                <c:pt idx="13106">
                  <c:v>42922.57916666667</c:v>
                </c:pt>
                <c:pt idx="13107">
                  <c:v>42922.579861111109</c:v>
                </c:pt>
                <c:pt idx="13108">
                  <c:v>42922.580555555556</c:v>
                </c:pt>
                <c:pt idx="13109">
                  <c:v>42922.581250000003</c:v>
                </c:pt>
                <c:pt idx="13110">
                  <c:v>42922.581944444442</c:v>
                </c:pt>
                <c:pt idx="13111">
                  <c:v>42922.582638888889</c:v>
                </c:pt>
                <c:pt idx="13112">
                  <c:v>42922.583333333336</c:v>
                </c:pt>
                <c:pt idx="13113">
                  <c:v>42922.584027777775</c:v>
                </c:pt>
                <c:pt idx="13114">
                  <c:v>42922.584722222222</c:v>
                </c:pt>
                <c:pt idx="13115">
                  <c:v>42922.585416666669</c:v>
                </c:pt>
                <c:pt idx="13116">
                  <c:v>42922.586111111108</c:v>
                </c:pt>
                <c:pt idx="13117">
                  <c:v>42922.586805555555</c:v>
                </c:pt>
                <c:pt idx="13118">
                  <c:v>42922.587500000001</c:v>
                </c:pt>
                <c:pt idx="13119">
                  <c:v>42922.588194444441</c:v>
                </c:pt>
                <c:pt idx="13120">
                  <c:v>42922.588888888888</c:v>
                </c:pt>
                <c:pt idx="13121">
                  <c:v>42922.589583333334</c:v>
                </c:pt>
                <c:pt idx="13122">
                  <c:v>42922.590277777781</c:v>
                </c:pt>
                <c:pt idx="13123">
                  <c:v>42922.59097222222</c:v>
                </c:pt>
                <c:pt idx="13124">
                  <c:v>42922.591666666667</c:v>
                </c:pt>
                <c:pt idx="13125">
                  <c:v>42922.592361111114</c:v>
                </c:pt>
                <c:pt idx="13126">
                  <c:v>42922.593055555553</c:v>
                </c:pt>
                <c:pt idx="13127">
                  <c:v>42922.59375</c:v>
                </c:pt>
                <c:pt idx="13128">
                  <c:v>42922.594444444447</c:v>
                </c:pt>
                <c:pt idx="13129">
                  <c:v>42922.595138888886</c:v>
                </c:pt>
                <c:pt idx="13130">
                  <c:v>42922.595833333333</c:v>
                </c:pt>
                <c:pt idx="13131">
                  <c:v>42922.59652777778</c:v>
                </c:pt>
                <c:pt idx="13132">
                  <c:v>42922.597222222219</c:v>
                </c:pt>
                <c:pt idx="13133">
                  <c:v>42922.597916666666</c:v>
                </c:pt>
                <c:pt idx="13134">
                  <c:v>42922.598611111112</c:v>
                </c:pt>
                <c:pt idx="13135">
                  <c:v>42922.599305555559</c:v>
                </c:pt>
                <c:pt idx="13136">
                  <c:v>42922.6</c:v>
                </c:pt>
                <c:pt idx="13137">
                  <c:v>42922.600694444445</c:v>
                </c:pt>
                <c:pt idx="13138">
                  <c:v>42922.601388888892</c:v>
                </c:pt>
                <c:pt idx="13139">
                  <c:v>42922.602083333331</c:v>
                </c:pt>
                <c:pt idx="13140">
                  <c:v>42922.602777777778</c:v>
                </c:pt>
                <c:pt idx="13141">
                  <c:v>42922.603472222225</c:v>
                </c:pt>
                <c:pt idx="13142">
                  <c:v>42922.604166666664</c:v>
                </c:pt>
                <c:pt idx="13143">
                  <c:v>42922.604861111111</c:v>
                </c:pt>
                <c:pt idx="13144">
                  <c:v>42922.605555555558</c:v>
                </c:pt>
                <c:pt idx="13145">
                  <c:v>42922.606249999997</c:v>
                </c:pt>
                <c:pt idx="13146">
                  <c:v>42922.606944444444</c:v>
                </c:pt>
                <c:pt idx="13147">
                  <c:v>42922.607638888891</c:v>
                </c:pt>
                <c:pt idx="13148">
                  <c:v>42922.60833333333</c:v>
                </c:pt>
                <c:pt idx="13149">
                  <c:v>42922.609027777777</c:v>
                </c:pt>
                <c:pt idx="13150">
                  <c:v>42922.609722222223</c:v>
                </c:pt>
                <c:pt idx="13151">
                  <c:v>42922.61041666667</c:v>
                </c:pt>
                <c:pt idx="13152">
                  <c:v>42922.611111111109</c:v>
                </c:pt>
                <c:pt idx="13153">
                  <c:v>42922.611805555556</c:v>
                </c:pt>
                <c:pt idx="13154">
                  <c:v>42922.612500000003</c:v>
                </c:pt>
                <c:pt idx="13155">
                  <c:v>42922.613194444442</c:v>
                </c:pt>
                <c:pt idx="13156">
                  <c:v>42922.613888888889</c:v>
                </c:pt>
                <c:pt idx="13157">
                  <c:v>42922.614583333336</c:v>
                </c:pt>
                <c:pt idx="13158">
                  <c:v>42922.615277777775</c:v>
                </c:pt>
                <c:pt idx="13159">
                  <c:v>42922.615972222222</c:v>
                </c:pt>
                <c:pt idx="13160">
                  <c:v>42922.616666666669</c:v>
                </c:pt>
                <c:pt idx="13161">
                  <c:v>42922.617361111108</c:v>
                </c:pt>
                <c:pt idx="13162">
                  <c:v>42922.618055555555</c:v>
                </c:pt>
                <c:pt idx="13163">
                  <c:v>42922.618750000001</c:v>
                </c:pt>
                <c:pt idx="13164">
                  <c:v>42922.619444444441</c:v>
                </c:pt>
                <c:pt idx="13165">
                  <c:v>42922.620138888888</c:v>
                </c:pt>
                <c:pt idx="13166">
                  <c:v>42922.620833333334</c:v>
                </c:pt>
                <c:pt idx="13167">
                  <c:v>42922.621527777781</c:v>
                </c:pt>
                <c:pt idx="13168">
                  <c:v>42922.62222222222</c:v>
                </c:pt>
                <c:pt idx="13169">
                  <c:v>42922.622916666667</c:v>
                </c:pt>
                <c:pt idx="13170">
                  <c:v>42922.623611111114</c:v>
                </c:pt>
                <c:pt idx="13171">
                  <c:v>42922.624305555553</c:v>
                </c:pt>
                <c:pt idx="13172">
                  <c:v>42922.625</c:v>
                </c:pt>
                <c:pt idx="13173">
                  <c:v>42922.625694444447</c:v>
                </c:pt>
                <c:pt idx="13174">
                  <c:v>42922.626388888886</c:v>
                </c:pt>
                <c:pt idx="13175">
                  <c:v>42922.627083333333</c:v>
                </c:pt>
                <c:pt idx="13176">
                  <c:v>42922.62777777778</c:v>
                </c:pt>
                <c:pt idx="13177">
                  <c:v>42922.628472222219</c:v>
                </c:pt>
                <c:pt idx="13178">
                  <c:v>42922.629166666666</c:v>
                </c:pt>
                <c:pt idx="13179">
                  <c:v>42922.629861111112</c:v>
                </c:pt>
                <c:pt idx="13180">
                  <c:v>42922.630555555559</c:v>
                </c:pt>
                <c:pt idx="13181">
                  <c:v>42922.631249999999</c:v>
                </c:pt>
                <c:pt idx="13182">
                  <c:v>42922.631944444445</c:v>
                </c:pt>
                <c:pt idx="13183">
                  <c:v>42922.632638888892</c:v>
                </c:pt>
                <c:pt idx="13184">
                  <c:v>42922.633333333331</c:v>
                </c:pt>
                <c:pt idx="13185">
                  <c:v>42922.634027777778</c:v>
                </c:pt>
                <c:pt idx="13186">
                  <c:v>42922.634722222225</c:v>
                </c:pt>
                <c:pt idx="13187">
                  <c:v>42922.635416666664</c:v>
                </c:pt>
                <c:pt idx="13188">
                  <c:v>42922.636111111111</c:v>
                </c:pt>
                <c:pt idx="13189">
                  <c:v>42922.636805555558</c:v>
                </c:pt>
                <c:pt idx="13190">
                  <c:v>42922.637499999997</c:v>
                </c:pt>
                <c:pt idx="13191">
                  <c:v>42922.638194444444</c:v>
                </c:pt>
                <c:pt idx="13192">
                  <c:v>42922.638888888891</c:v>
                </c:pt>
                <c:pt idx="13193">
                  <c:v>42922.63958333333</c:v>
                </c:pt>
                <c:pt idx="13194">
                  <c:v>42922.640277777777</c:v>
                </c:pt>
                <c:pt idx="13195">
                  <c:v>42922.640972222223</c:v>
                </c:pt>
                <c:pt idx="13196">
                  <c:v>42922.64166666667</c:v>
                </c:pt>
                <c:pt idx="13197">
                  <c:v>42922.642361111109</c:v>
                </c:pt>
                <c:pt idx="13198">
                  <c:v>42922.643055555556</c:v>
                </c:pt>
                <c:pt idx="13199">
                  <c:v>42922.643750000003</c:v>
                </c:pt>
                <c:pt idx="13200">
                  <c:v>42922.644444444442</c:v>
                </c:pt>
                <c:pt idx="13201">
                  <c:v>42922.645138888889</c:v>
                </c:pt>
                <c:pt idx="13202">
                  <c:v>42922.645833333336</c:v>
                </c:pt>
                <c:pt idx="13203">
                  <c:v>42922.646527777775</c:v>
                </c:pt>
                <c:pt idx="13204">
                  <c:v>42922.647222222222</c:v>
                </c:pt>
                <c:pt idx="13205">
                  <c:v>42922.647916666669</c:v>
                </c:pt>
                <c:pt idx="13206">
                  <c:v>42922.648611111108</c:v>
                </c:pt>
                <c:pt idx="13207">
                  <c:v>42922.649305555555</c:v>
                </c:pt>
                <c:pt idx="13208">
                  <c:v>42922.65</c:v>
                </c:pt>
                <c:pt idx="13209">
                  <c:v>42922.650694444441</c:v>
                </c:pt>
                <c:pt idx="13210">
                  <c:v>42922.651388888888</c:v>
                </c:pt>
                <c:pt idx="13211">
                  <c:v>42922.652083333334</c:v>
                </c:pt>
                <c:pt idx="13212">
                  <c:v>42922.652777777781</c:v>
                </c:pt>
                <c:pt idx="13213">
                  <c:v>42922.65347222222</c:v>
                </c:pt>
                <c:pt idx="13214">
                  <c:v>42922.654166666667</c:v>
                </c:pt>
                <c:pt idx="13215">
                  <c:v>42922.654861111114</c:v>
                </c:pt>
                <c:pt idx="13216">
                  <c:v>42922.655555555553</c:v>
                </c:pt>
                <c:pt idx="13217">
                  <c:v>42922.65625</c:v>
                </c:pt>
                <c:pt idx="13218">
                  <c:v>42922.656944444447</c:v>
                </c:pt>
                <c:pt idx="13219">
                  <c:v>42922.657638888886</c:v>
                </c:pt>
                <c:pt idx="13220">
                  <c:v>42922.658333333333</c:v>
                </c:pt>
                <c:pt idx="13221">
                  <c:v>42922.65902777778</c:v>
                </c:pt>
                <c:pt idx="13222">
                  <c:v>42922.659722222219</c:v>
                </c:pt>
                <c:pt idx="13223">
                  <c:v>42922.660416666666</c:v>
                </c:pt>
                <c:pt idx="13224">
                  <c:v>42922.661111111112</c:v>
                </c:pt>
                <c:pt idx="13225">
                  <c:v>42922.661805555559</c:v>
                </c:pt>
                <c:pt idx="13226">
                  <c:v>42922.662499999999</c:v>
                </c:pt>
                <c:pt idx="13227">
                  <c:v>42922.663194444445</c:v>
                </c:pt>
                <c:pt idx="13228">
                  <c:v>42922.663888888892</c:v>
                </c:pt>
                <c:pt idx="13229">
                  <c:v>42922.664583333331</c:v>
                </c:pt>
                <c:pt idx="13230">
                  <c:v>42922.665277777778</c:v>
                </c:pt>
                <c:pt idx="13231">
                  <c:v>42922.665972222225</c:v>
                </c:pt>
                <c:pt idx="13232">
                  <c:v>42922.666666666664</c:v>
                </c:pt>
                <c:pt idx="13233">
                  <c:v>42922.667361111111</c:v>
                </c:pt>
                <c:pt idx="13234">
                  <c:v>42922.668055555558</c:v>
                </c:pt>
                <c:pt idx="13235">
                  <c:v>42922.668749999997</c:v>
                </c:pt>
                <c:pt idx="13236">
                  <c:v>42922.669444444444</c:v>
                </c:pt>
                <c:pt idx="13237">
                  <c:v>42922.670138888891</c:v>
                </c:pt>
                <c:pt idx="13238">
                  <c:v>42922.67083333333</c:v>
                </c:pt>
                <c:pt idx="13239">
                  <c:v>42922.671527777777</c:v>
                </c:pt>
                <c:pt idx="13240">
                  <c:v>42922.672222222223</c:v>
                </c:pt>
                <c:pt idx="13241">
                  <c:v>42922.67291666667</c:v>
                </c:pt>
                <c:pt idx="13242">
                  <c:v>42922.673611111109</c:v>
                </c:pt>
                <c:pt idx="13243">
                  <c:v>42922.674305555556</c:v>
                </c:pt>
                <c:pt idx="13244">
                  <c:v>42922.675000000003</c:v>
                </c:pt>
                <c:pt idx="13245">
                  <c:v>42922.675694444442</c:v>
                </c:pt>
                <c:pt idx="13246">
                  <c:v>42922.676388888889</c:v>
                </c:pt>
                <c:pt idx="13247">
                  <c:v>42922.677083333336</c:v>
                </c:pt>
                <c:pt idx="13248">
                  <c:v>42922.677777777775</c:v>
                </c:pt>
                <c:pt idx="13249">
                  <c:v>42922.678472222222</c:v>
                </c:pt>
                <c:pt idx="13250">
                  <c:v>42922.679166666669</c:v>
                </c:pt>
                <c:pt idx="13251">
                  <c:v>42922.679861111108</c:v>
                </c:pt>
                <c:pt idx="13252">
                  <c:v>42922.680555555555</c:v>
                </c:pt>
                <c:pt idx="13253">
                  <c:v>42922.681250000001</c:v>
                </c:pt>
                <c:pt idx="13254">
                  <c:v>42922.681944444441</c:v>
                </c:pt>
                <c:pt idx="13255">
                  <c:v>42922.682638888888</c:v>
                </c:pt>
                <c:pt idx="13256">
                  <c:v>42922.683333333334</c:v>
                </c:pt>
                <c:pt idx="13257">
                  <c:v>42922.684027777781</c:v>
                </c:pt>
                <c:pt idx="13258">
                  <c:v>42922.68472222222</c:v>
                </c:pt>
                <c:pt idx="13259">
                  <c:v>42922.685416666667</c:v>
                </c:pt>
                <c:pt idx="13260">
                  <c:v>42922.686111111114</c:v>
                </c:pt>
                <c:pt idx="13261">
                  <c:v>42922.686805555553</c:v>
                </c:pt>
                <c:pt idx="13262">
                  <c:v>42922.6875</c:v>
                </c:pt>
                <c:pt idx="13263">
                  <c:v>42922.688194444447</c:v>
                </c:pt>
                <c:pt idx="13264">
                  <c:v>42922.688888888886</c:v>
                </c:pt>
                <c:pt idx="13265">
                  <c:v>42922.689583333333</c:v>
                </c:pt>
                <c:pt idx="13266">
                  <c:v>42922.69027777778</c:v>
                </c:pt>
                <c:pt idx="13267">
                  <c:v>42922.690972222219</c:v>
                </c:pt>
                <c:pt idx="13268">
                  <c:v>42922.691666666666</c:v>
                </c:pt>
                <c:pt idx="13269">
                  <c:v>42922.692361111112</c:v>
                </c:pt>
                <c:pt idx="13270">
                  <c:v>42922.693055555559</c:v>
                </c:pt>
                <c:pt idx="13271">
                  <c:v>42922.693749999999</c:v>
                </c:pt>
                <c:pt idx="13272">
                  <c:v>42922.694444444445</c:v>
                </c:pt>
                <c:pt idx="13273">
                  <c:v>42922.695138888892</c:v>
                </c:pt>
                <c:pt idx="13274">
                  <c:v>42922.695833333331</c:v>
                </c:pt>
                <c:pt idx="13275">
                  <c:v>42922.696527777778</c:v>
                </c:pt>
                <c:pt idx="13276">
                  <c:v>42922.697222222225</c:v>
                </c:pt>
                <c:pt idx="13277">
                  <c:v>42922.697916666664</c:v>
                </c:pt>
                <c:pt idx="13278">
                  <c:v>42922.698611111111</c:v>
                </c:pt>
                <c:pt idx="13279">
                  <c:v>42922.699305555558</c:v>
                </c:pt>
                <c:pt idx="13280">
                  <c:v>42922.7</c:v>
                </c:pt>
                <c:pt idx="13281">
                  <c:v>42922.700694444444</c:v>
                </c:pt>
                <c:pt idx="13282">
                  <c:v>42922.701388888891</c:v>
                </c:pt>
                <c:pt idx="13283">
                  <c:v>42922.70208333333</c:v>
                </c:pt>
                <c:pt idx="13284">
                  <c:v>42922.702777777777</c:v>
                </c:pt>
                <c:pt idx="13285">
                  <c:v>42922.703472222223</c:v>
                </c:pt>
                <c:pt idx="13286">
                  <c:v>42922.70416666667</c:v>
                </c:pt>
                <c:pt idx="13287">
                  <c:v>42922.704861111109</c:v>
                </c:pt>
                <c:pt idx="13288">
                  <c:v>42922.705555555556</c:v>
                </c:pt>
                <c:pt idx="13289">
                  <c:v>42922.706250000003</c:v>
                </c:pt>
                <c:pt idx="13290">
                  <c:v>42922.706944444442</c:v>
                </c:pt>
                <c:pt idx="13291">
                  <c:v>42922.707638888889</c:v>
                </c:pt>
                <c:pt idx="13292">
                  <c:v>42922.708333333336</c:v>
                </c:pt>
                <c:pt idx="13293">
                  <c:v>42922.709027777775</c:v>
                </c:pt>
                <c:pt idx="13294">
                  <c:v>42922.709722222222</c:v>
                </c:pt>
                <c:pt idx="13295">
                  <c:v>42922.710416666669</c:v>
                </c:pt>
                <c:pt idx="13296">
                  <c:v>42922.711111111108</c:v>
                </c:pt>
                <c:pt idx="13297">
                  <c:v>42922.711805555555</c:v>
                </c:pt>
                <c:pt idx="13298">
                  <c:v>42922.712500000001</c:v>
                </c:pt>
                <c:pt idx="13299">
                  <c:v>42922.713194444441</c:v>
                </c:pt>
                <c:pt idx="13300">
                  <c:v>42922.713888888888</c:v>
                </c:pt>
                <c:pt idx="13301">
                  <c:v>42922.714583333334</c:v>
                </c:pt>
                <c:pt idx="13302">
                  <c:v>42922.715277777781</c:v>
                </c:pt>
                <c:pt idx="13303">
                  <c:v>42922.71597222222</c:v>
                </c:pt>
                <c:pt idx="13304">
                  <c:v>42922.716666666667</c:v>
                </c:pt>
                <c:pt idx="13305">
                  <c:v>42922.717361111114</c:v>
                </c:pt>
                <c:pt idx="13306">
                  <c:v>42922.718055555553</c:v>
                </c:pt>
                <c:pt idx="13307">
                  <c:v>42922.71875</c:v>
                </c:pt>
                <c:pt idx="13308">
                  <c:v>42922.719444444447</c:v>
                </c:pt>
                <c:pt idx="13309">
                  <c:v>42922.720138888886</c:v>
                </c:pt>
                <c:pt idx="13310">
                  <c:v>42922.720833333333</c:v>
                </c:pt>
                <c:pt idx="13311">
                  <c:v>42922.72152777778</c:v>
                </c:pt>
                <c:pt idx="13312">
                  <c:v>42922.722222222219</c:v>
                </c:pt>
                <c:pt idx="13313">
                  <c:v>42922.722916666666</c:v>
                </c:pt>
                <c:pt idx="13314">
                  <c:v>42922.723611111112</c:v>
                </c:pt>
                <c:pt idx="13315">
                  <c:v>42922.724305555559</c:v>
                </c:pt>
                <c:pt idx="13316">
                  <c:v>42922.724999999999</c:v>
                </c:pt>
                <c:pt idx="13317">
                  <c:v>42922.725694444445</c:v>
                </c:pt>
                <c:pt idx="13318">
                  <c:v>42922.726388888892</c:v>
                </c:pt>
                <c:pt idx="13319">
                  <c:v>42922.727083333331</c:v>
                </c:pt>
                <c:pt idx="13320">
                  <c:v>42922.727777777778</c:v>
                </c:pt>
                <c:pt idx="13321">
                  <c:v>42922.728472222225</c:v>
                </c:pt>
                <c:pt idx="13322">
                  <c:v>42922.729166666664</c:v>
                </c:pt>
                <c:pt idx="13323">
                  <c:v>42922.729861111111</c:v>
                </c:pt>
                <c:pt idx="13324">
                  <c:v>42922.730555555558</c:v>
                </c:pt>
                <c:pt idx="13325">
                  <c:v>42922.731249999997</c:v>
                </c:pt>
                <c:pt idx="13326">
                  <c:v>42922.731944444444</c:v>
                </c:pt>
                <c:pt idx="13327">
                  <c:v>42922.732638888891</c:v>
                </c:pt>
                <c:pt idx="13328">
                  <c:v>42922.73333333333</c:v>
                </c:pt>
                <c:pt idx="13329">
                  <c:v>42922.734027777777</c:v>
                </c:pt>
                <c:pt idx="13330">
                  <c:v>42922.734722222223</c:v>
                </c:pt>
                <c:pt idx="13331">
                  <c:v>42922.73541666667</c:v>
                </c:pt>
                <c:pt idx="13332">
                  <c:v>42922.736111111109</c:v>
                </c:pt>
                <c:pt idx="13333">
                  <c:v>42922.736805555556</c:v>
                </c:pt>
                <c:pt idx="13334">
                  <c:v>42922.737500000003</c:v>
                </c:pt>
                <c:pt idx="13335">
                  <c:v>42922.738194444442</c:v>
                </c:pt>
                <c:pt idx="13336">
                  <c:v>42922.738888888889</c:v>
                </c:pt>
                <c:pt idx="13337">
                  <c:v>42922.739583333336</c:v>
                </c:pt>
                <c:pt idx="13338">
                  <c:v>42922.740277777775</c:v>
                </c:pt>
                <c:pt idx="13339">
                  <c:v>42922.740972222222</c:v>
                </c:pt>
                <c:pt idx="13340">
                  <c:v>42922.741666666669</c:v>
                </c:pt>
                <c:pt idx="13341">
                  <c:v>42922.742361111108</c:v>
                </c:pt>
                <c:pt idx="13342">
                  <c:v>42922.743055555555</c:v>
                </c:pt>
                <c:pt idx="13343">
                  <c:v>42922.743750000001</c:v>
                </c:pt>
                <c:pt idx="13344">
                  <c:v>42922.744444444441</c:v>
                </c:pt>
                <c:pt idx="13345">
                  <c:v>42922.745138888888</c:v>
                </c:pt>
                <c:pt idx="13346">
                  <c:v>42922.745833333334</c:v>
                </c:pt>
                <c:pt idx="13347">
                  <c:v>42922.746527777781</c:v>
                </c:pt>
                <c:pt idx="13348">
                  <c:v>42922.74722222222</c:v>
                </c:pt>
                <c:pt idx="13349">
                  <c:v>42922.747916666667</c:v>
                </c:pt>
                <c:pt idx="13350">
                  <c:v>42922.748611111114</c:v>
                </c:pt>
                <c:pt idx="13351">
                  <c:v>42922.749305555553</c:v>
                </c:pt>
                <c:pt idx="13352">
                  <c:v>42922.75</c:v>
                </c:pt>
                <c:pt idx="13353">
                  <c:v>42922.750694444447</c:v>
                </c:pt>
                <c:pt idx="13354">
                  <c:v>42922.751388888886</c:v>
                </c:pt>
                <c:pt idx="13355">
                  <c:v>42922.752083333333</c:v>
                </c:pt>
                <c:pt idx="13356">
                  <c:v>42922.75277777778</c:v>
                </c:pt>
                <c:pt idx="13357">
                  <c:v>42922.753472222219</c:v>
                </c:pt>
                <c:pt idx="13358">
                  <c:v>42922.754166666666</c:v>
                </c:pt>
                <c:pt idx="13359">
                  <c:v>42922.754861111112</c:v>
                </c:pt>
                <c:pt idx="13360">
                  <c:v>42922.755555555559</c:v>
                </c:pt>
                <c:pt idx="13361">
                  <c:v>42922.756249999999</c:v>
                </c:pt>
                <c:pt idx="13362">
                  <c:v>42922.756944444445</c:v>
                </c:pt>
                <c:pt idx="13363">
                  <c:v>42922.757638888892</c:v>
                </c:pt>
                <c:pt idx="13364">
                  <c:v>42922.758333333331</c:v>
                </c:pt>
                <c:pt idx="13365">
                  <c:v>42922.759027777778</c:v>
                </c:pt>
                <c:pt idx="13366">
                  <c:v>42922.759722222225</c:v>
                </c:pt>
                <c:pt idx="13367">
                  <c:v>42922.760416666664</c:v>
                </c:pt>
                <c:pt idx="13368">
                  <c:v>42922.761111111111</c:v>
                </c:pt>
                <c:pt idx="13369">
                  <c:v>42922.761805555558</c:v>
                </c:pt>
                <c:pt idx="13370">
                  <c:v>42922.762499999997</c:v>
                </c:pt>
                <c:pt idx="13371">
                  <c:v>42922.763194444444</c:v>
                </c:pt>
                <c:pt idx="13372">
                  <c:v>42922.763888888891</c:v>
                </c:pt>
                <c:pt idx="13373">
                  <c:v>42922.76458333333</c:v>
                </c:pt>
                <c:pt idx="13374">
                  <c:v>42922.765277777777</c:v>
                </c:pt>
                <c:pt idx="13375">
                  <c:v>42922.765972222223</c:v>
                </c:pt>
                <c:pt idx="13376">
                  <c:v>42922.76666666667</c:v>
                </c:pt>
                <c:pt idx="13377">
                  <c:v>42922.767361111109</c:v>
                </c:pt>
                <c:pt idx="13378">
                  <c:v>42922.768055555556</c:v>
                </c:pt>
                <c:pt idx="13379">
                  <c:v>42922.768750000003</c:v>
                </c:pt>
                <c:pt idx="13380">
                  <c:v>42922.769444444442</c:v>
                </c:pt>
                <c:pt idx="13381">
                  <c:v>42922.770138888889</c:v>
                </c:pt>
                <c:pt idx="13382">
                  <c:v>42922.770833333336</c:v>
                </c:pt>
                <c:pt idx="13383">
                  <c:v>42922.771527777775</c:v>
                </c:pt>
                <c:pt idx="13384">
                  <c:v>42922.772222222222</c:v>
                </c:pt>
                <c:pt idx="13385">
                  <c:v>42922.772916666669</c:v>
                </c:pt>
                <c:pt idx="13386">
                  <c:v>42922.773611111108</c:v>
                </c:pt>
                <c:pt idx="13387">
                  <c:v>42922.774305555555</c:v>
                </c:pt>
                <c:pt idx="13388">
                  <c:v>42922.775000000001</c:v>
                </c:pt>
                <c:pt idx="13389">
                  <c:v>42922.775694444441</c:v>
                </c:pt>
                <c:pt idx="13390">
                  <c:v>42922.776388888888</c:v>
                </c:pt>
                <c:pt idx="13391">
                  <c:v>42922.777083333334</c:v>
                </c:pt>
                <c:pt idx="13392">
                  <c:v>42922.777777777781</c:v>
                </c:pt>
                <c:pt idx="13393">
                  <c:v>42922.77847222222</c:v>
                </c:pt>
                <c:pt idx="13394">
                  <c:v>42922.779166666667</c:v>
                </c:pt>
                <c:pt idx="13395">
                  <c:v>42922.779861111114</c:v>
                </c:pt>
                <c:pt idx="13396">
                  <c:v>42922.780555555553</c:v>
                </c:pt>
                <c:pt idx="13397">
                  <c:v>42922.78125</c:v>
                </c:pt>
                <c:pt idx="13398">
                  <c:v>42922.781944444447</c:v>
                </c:pt>
                <c:pt idx="13399">
                  <c:v>42922.782638888886</c:v>
                </c:pt>
                <c:pt idx="13400">
                  <c:v>42922.783333333333</c:v>
                </c:pt>
                <c:pt idx="13401">
                  <c:v>42922.78402777778</c:v>
                </c:pt>
                <c:pt idx="13402">
                  <c:v>42922.784722222219</c:v>
                </c:pt>
                <c:pt idx="13403">
                  <c:v>42922.785416666666</c:v>
                </c:pt>
                <c:pt idx="13404">
                  <c:v>42922.786111111112</c:v>
                </c:pt>
                <c:pt idx="13405">
                  <c:v>42922.786805555559</c:v>
                </c:pt>
                <c:pt idx="13406">
                  <c:v>42922.787499999999</c:v>
                </c:pt>
                <c:pt idx="13407">
                  <c:v>42922.788194444445</c:v>
                </c:pt>
                <c:pt idx="13408">
                  <c:v>42922.788888888892</c:v>
                </c:pt>
                <c:pt idx="13409">
                  <c:v>42922.789583333331</c:v>
                </c:pt>
                <c:pt idx="13410">
                  <c:v>42922.790277777778</c:v>
                </c:pt>
                <c:pt idx="13411">
                  <c:v>42922.790972222225</c:v>
                </c:pt>
                <c:pt idx="13412">
                  <c:v>42922.791666666664</c:v>
                </c:pt>
                <c:pt idx="13413">
                  <c:v>42922.792361111111</c:v>
                </c:pt>
                <c:pt idx="13414">
                  <c:v>42922.793055555558</c:v>
                </c:pt>
                <c:pt idx="13415">
                  <c:v>42922.793749999997</c:v>
                </c:pt>
                <c:pt idx="13416">
                  <c:v>42922.794444444444</c:v>
                </c:pt>
                <c:pt idx="13417">
                  <c:v>42922.795138888891</c:v>
                </c:pt>
                <c:pt idx="13418">
                  <c:v>42922.79583333333</c:v>
                </c:pt>
                <c:pt idx="13419">
                  <c:v>42922.796527777777</c:v>
                </c:pt>
                <c:pt idx="13420">
                  <c:v>42922.797222222223</c:v>
                </c:pt>
                <c:pt idx="13421">
                  <c:v>42922.79791666667</c:v>
                </c:pt>
                <c:pt idx="13422">
                  <c:v>42922.798611111109</c:v>
                </c:pt>
                <c:pt idx="13423">
                  <c:v>42922.799305555556</c:v>
                </c:pt>
                <c:pt idx="13424">
                  <c:v>42922.8</c:v>
                </c:pt>
                <c:pt idx="13425">
                  <c:v>42922.800694444442</c:v>
                </c:pt>
                <c:pt idx="13426">
                  <c:v>42922.801388888889</c:v>
                </c:pt>
                <c:pt idx="13427">
                  <c:v>42922.802083333336</c:v>
                </c:pt>
                <c:pt idx="13428">
                  <c:v>42922.802777777775</c:v>
                </c:pt>
                <c:pt idx="13429">
                  <c:v>42922.803472222222</c:v>
                </c:pt>
                <c:pt idx="13430">
                  <c:v>42922.804166666669</c:v>
                </c:pt>
                <c:pt idx="13431">
                  <c:v>42922.804861111108</c:v>
                </c:pt>
                <c:pt idx="13432">
                  <c:v>42922.805555555555</c:v>
                </c:pt>
                <c:pt idx="13433">
                  <c:v>42922.806250000001</c:v>
                </c:pt>
                <c:pt idx="13434">
                  <c:v>42922.806944444441</c:v>
                </c:pt>
                <c:pt idx="13435">
                  <c:v>42922.807638888888</c:v>
                </c:pt>
                <c:pt idx="13436">
                  <c:v>42922.808333333334</c:v>
                </c:pt>
                <c:pt idx="13437">
                  <c:v>42922.809027777781</c:v>
                </c:pt>
                <c:pt idx="13438">
                  <c:v>42922.80972222222</c:v>
                </c:pt>
                <c:pt idx="13439">
                  <c:v>42922.810416666667</c:v>
                </c:pt>
                <c:pt idx="13440">
                  <c:v>42922.811111111114</c:v>
                </c:pt>
                <c:pt idx="13441">
                  <c:v>42922.811805555553</c:v>
                </c:pt>
                <c:pt idx="13442">
                  <c:v>42922.8125</c:v>
                </c:pt>
                <c:pt idx="13443">
                  <c:v>42922.813194444447</c:v>
                </c:pt>
                <c:pt idx="13444">
                  <c:v>42922.813888888886</c:v>
                </c:pt>
                <c:pt idx="13445">
                  <c:v>42922.814583333333</c:v>
                </c:pt>
                <c:pt idx="13446">
                  <c:v>42922.81527777778</c:v>
                </c:pt>
                <c:pt idx="13447">
                  <c:v>42922.815972222219</c:v>
                </c:pt>
                <c:pt idx="13448">
                  <c:v>42922.816666666666</c:v>
                </c:pt>
                <c:pt idx="13449">
                  <c:v>42922.817361111112</c:v>
                </c:pt>
                <c:pt idx="13450">
                  <c:v>42922.818055555559</c:v>
                </c:pt>
                <c:pt idx="13451">
                  <c:v>42922.818749999999</c:v>
                </c:pt>
                <c:pt idx="13452">
                  <c:v>42922.819444444445</c:v>
                </c:pt>
                <c:pt idx="13453">
                  <c:v>42922.820138888892</c:v>
                </c:pt>
                <c:pt idx="13454">
                  <c:v>42922.820833333331</c:v>
                </c:pt>
                <c:pt idx="13455">
                  <c:v>42922.821527777778</c:v>
                </c:pt>
                <c:pt idx="13456">
                  <c:v>42922.822222222225</c:v>
                </c:pt>
                <c:pt idx="13457">
                  <c:v>42922.822916666664</c:v>
                </c:pt>
                <c:pt idx="13458">
                  <c:v>42922.823611111111</c:v>
                </c:pt>
                <c:pt idx="13459">
                  <c:v>42922.824305555558</c:v>
                </c:pt>
                <c:pt idx="13460">
                  <c:v>42922.824999999997</c:v>
                </c:pt>
                <c:pt idx="13461">
                  <c:v>42922.825694444444</c:v>
                </c:pt>
                <c:pt idx="13462">
                  <c:v>42922.826388888891</c:v>
                </c:pt>
                <c:pt idx="13463">
                  <c:v>42922.82708333333</c:v>
                </c:pt>
                <c:pt idx="13464">
                  <c:v>42922.827777777777</c:v>
                </c:pt>
                <c:pt idx="13465">
                  <c:v>42922.828472222223</c:v>
                </c:pt>
                <c:pt idx="13466">
                  <c:v>42922.82916666667</c:v>
                </c:pt>
                <c:pt idx="13467">
                  <c:v>42922.829861111109</c:v>
                </c:pt>
                <c:pt idx="13468">
                  <c:v>42922.830555555556</c:v>
                </c:pt>
                <c:pt idx="13469">
                  <c:v>42922.831250000003</c:v>
                </c:pt>
                <c:pt idx="13470">
                  <c:v>42922.831944444442</c:v>
                </c:pt>
                <c:pt idx="13471">
                  <c:v>42922.832638888889</c:v>
                </c:pt>
                <c:pt idx="13472">
                  <c:v>42922.833333333336</c:v>
                </c:pt>
                <c:pt idx="13473">
                  <c:v>42922.834027777775</c:v>
                </c:pt>
                <c:pt idx="13474">
                  <c:v>42922.834722222222</c:v>
                </c:pt>
                <c:pt idx="13475">
                  <c:v>42922.835416666669</c:v>
                </c:pt>
                <c:pt idx="13476">
                  <c:v>42922.836111111108</c:v>
                </c:pt>
                <c:pt idx="13477">
                  <c:v>42922.836805555555</c:v>
                </c:pt>
                <c:pt idx="13478">
                  <c:v>42922.837500000001</c:v>
                </c:pt>
                <c:pt idx="13479">
                  <c:v>42922.838194444441</c:v>
                </c:pt>
                <c:pt idx="13480">
                  <c:v>42922.838888888888</c:v>
                </c:pt>
                <c:pt idx="13481">
                  <c:v>42922.839583333334</c:v>
                </c:pt>
                <c:pt idx="13482">
                  <c:v>42922.840277777781</c:v>
                </c:pt>
                <c:pt idx="13483">
                  <c:v>42922.84097222222</c:v>
                </c:pt>
                <c:pt idx="13484">
                  <c:v>42922.841666666667</c:v>
                </c:pt>
                <c:pt idx="13485">
                  <c:v>42922.842361111114</c:v>
                </c:pt>
                <c:pt idx="13486">
                  <c:v>42922.843055555553</c:v>
                </c:pt>
                <c:pt idx="13487">
                  <c:v>42922.84375</c:v>
                </c:pt>
                <c:pt idx="13488">
                  <c:v>42922.844444444447</c:v>
                </c:pt>
                <c:pt idx="13489">
                  <c:v>42922.845138888886</c:v>
                </c:pt>
                <c:pt idx="13490">
                  <c:v>42922.845833333333</c:v>
                </c:pt>
                <c:pt idx="13491">
                  <c:v>42922.84652777778</c:v>
                </c:pt>
                <c:pt idx="13492">
                  <c:v>42922.847222222219</c:v>
                </c:pt>
                <c:pt idx="13493">
                  <c:v>42922.847916666666</c:v>
                </c:pt>
                <c:pt idx="13494">
                  <c:v>42922.848611111112</c:v>
                </c:pt>
                <c:pt idx="13495">
                  <c:v>42922.849305555559</c:v>
                </c:pt>
                <c:pt idx="13496">
                  <c:v>42922.85</c:v>
                </c:pt>
                <c:pt idx="13497">
                  <c:v>42922.850694444445</c:v>
                </c:pt>
                <c:pt idx="13498">
                  <c:v>42922.851388888892</c:v>
                </c:pt>
                <c:pt idx="13499">
                  <c:v>42922.852083333331</c:v>
                </c:pt>
                <c:pt idx="13500">
                  <c:v>42922.852777777778</c:v>
                </c:pt>
                <c:pt idx="13501">
                  <c:v>42922.853472222225</c:v>
                </c:pt>
                <c:pt idx="13502">
                  <c:v>42922.854166666664</c:v>
                </c:pt>
                <c:pt idx="13503">
                  <c:v>42922.854861111111</c:v>
                </c:pt>
                <c:pt idx="13504">
                  <c:v>42922.855555555558</c:v>
                </c:pt>
                <c:pt idx="13505">
                  <c:v>42922.856249999997</c:v>
                </c:pt>
                <c:pt idx="13506">
                  <c:v>42922.856944444444</c:v>
                </c:pt>
                <c:pt idx="13507">
                  <c:v>42922.857638888891</c:v>
                </c:pt>
                <c:pt idx="13508">
                  <c:v>42922.85833333333</c:v>
                </c:pt>
                <c:pt idx="13509">
                  <c:v>42922.859027777777</c:v>
                </c:pt>
                <c:pt idx="13510">
                  <c:v>42922.859722222223</c:v>
                </c:pt>
                <c:pt idx="13511">
                  <c:v>42922.86041666667</c:v>
                </c:pt>
                <c:pt idx="13512">
                  <c:v>42922.861111111109</c:v>
                </c:pt>
                <c:pt idx="13513">
                  <c:v>42922.861805555556</c:v>
                </c:pt>
                <c:pt idx="13514">
                  <c:v>42922.862500000003</c:v>
                </c:pt>
                <c:pt idx="13515">
                  <c:v>42922.863194444442</c:v>
                </c:pt>
                <c:pt idx="13516">
                  <c:v>42922.863888888889</c:v>
                </c:pt>
                <c:pt idx="13517">
                  <c:v>42922.864583333336</c:v>
                </c:pt>
                <c:pt idx="13518">
                  <c:v>42922.865277777775</c:v>
                </c:pt>
                <c:pt idx="13519">
                  <c:v>42922.865972222222</c:v>
                </c:pt>
                <c:pt idx="13520">
                  <c:v>42922.866666666669</c:v>
                </c:pt>
                <c:pt idx="13521">
                  <c:v>42922.867361111108</c:v>
                </c:pt>
                <c:pt idx="13522">
                  <c:v>42922.868055555555</c:v>
                </c:pt>
                <c:pt idx="13523">
                  <c:v>42922.868750000001</c:v>
                </c:pt>
                <c:pt idx="13524">
                  <c:v>42922.869444444441</c:v>
                </c:pt>
                <c:pt idx="13525">
                  <c:v>42922.870138888888</c:v>
                </c:pt>
                <c:pt idx="13526">
                  <c:v>42922.870833333334</c:v>
                </c:pt>
                <c:pt idx="13527">
                  <c:v>42922.871527777781</c:v>
                </c:pt>
                <c:pt idx="13528">
                  <c:v>42922.87222222222</c:v>
                </c:pt>
                <c:pt idx="13529">
                  <c:v>42922.872916666667</c:v>
                </c:pt>
                <c:pt idx="13530">
                  <c:v>42922.873611111114</c:v>
                </c:pt>
                <c:pt idx="13531">
                  <c:v>42922.874305555553</c:v>
                </c:pt>
                <c:pt idx="13532">
                  <c:v>42922.875</c:v>
                </c:pt>
                <c:pt idx="13533">
                  <c:v>42922.875694444447</c:v>
                </c:pt>
                <c:pt idx="13534">
                  <c:v>42922.876388888886</c:v>
                </c:pt>
                <c:pt idx="13535">
                  <c:v>42922.877083333333</c:v>
                </c:pt>
                <c:pt idx="13536">
                  <c:v>42922.87777777778</c:v>
                </c:pt>
                <c:pt idx="13537">
                  <c:v>42922.878472222219</c:v>
                </c:pt>
                <c:pt idx="13538">
                  <c:v>42922.879166666666</c:v>
                </c:pt>
                <c:pt idx="13539">
                  <c:v>42922.879861111112</c:v>
                </c:pt>
                <c:pt idx="13540">
                  <c:v>42922.880555555559</c:v>
                </c:pt>
                <c:pt idx="13541">
                  <c:v>42922.881249999999</c:v>
                </c:pt>
                <c:pt idx="13542">
                  <c:v>42922.881944444445</c:v>
                </c:pt>
                <c:pt idx="13543">
                  <c:v>42922.882638888892</c:v>
                </c:pt>
                <c:pt idx="13544">
                  <c:v>42922.883333333331</c:v>
                </c:pt>
                <c:pt idx="13545">
                  <c:v>42922.884027777778</c:v>
                </c:pt>
                <c:pt idx="13546">
                  <c:v>42922.884722222225</c:v>
                </c:pt>
                <c:pt idx="13547">
                  <c:v>42922.885416666664</c:v>
                </c:pt>
                <c:pt idx="13548">
                  <c:v>42922.886111111111</c:v>
                </c:pt>
                <c:pt idx="13549">
                  <c:v>42922.886805555558</c:v>
                </c:pt>
                <c:pt idx="13550">
                  <c:v>42922.887499999997</c:v>
                </c:pt>
                <c:pt idx="13551">
                  <c:v>42922.888194444444</c:v>
                </c:pt>
                <c:pt idx="13552">
                  <c:v>42922.888888888891</c:v>
                </c:pt>
                <c:pt idx="13553">
                  <c:v>42922.88958333333</c:v>
                </c:pt>
                <c:pt idx="13554">
                  <c:v>42922.890277777777</c:v>
                </c:pt>
                <c:pt idx="13555">
                  <c:v>42922.890972222223</c:v>
                </c:pt>
                <c:pt idx="13556">
                  <c:v>42922.89166666667</c:v>
                </c:pt>
                <c:pt idx="13557">
                  <c:v>42922.892361111109</c:v>
                </c:pt>
                <c:pt idx="13558">
                  <c:v>42922.893055555556</c:v>
                </c:pt>
                <c:pt idx="13559">
                  <c:v>42922.893750000003</c:v>
                </c:pt>
                <c:pt idx="13560">
                  <c:v>42922.894444444442</c:v>
                </c:pt>
                <c:pt idx="13561">
                  <c:v>42922.895138888889</c:v>
                </c:pt>
                <c:pt idx="13562">
                  <c:v>42922.895833333336</c:v>
                </c:pt>
                <c:pt idx="13563">
                  <c:v>42922.896527777775</c:v>
                </c:pt>
                <c:pt idx="13564">
                  <c:v>42922.897222222222</c:v>
                </c:pt>
                <c:pt idx="13565">
                  <c:v>42922.897916666669</c:v>
                </c:pt>
                <c:pt idx="13566">
                  <c:v>42922.898611111108</c:v>
                </c:pt>
                <c:pt idx="13567">
                  <c:v>42922.899305555555</c:v>
                </c:pt>
                <c:pt idx="13568">
                  <c:v>42922.9</c:v>
                </c:pt>
                <c:pt idx="13569">
                  <c:v>42922.900694444441</c:v>
                </c:pt>
                <c:pt idx="13570">
                  <c:v>42922.901388888888</c:v>
                </c:pt>
                <c:pt idx="13571">
                  <c:v>42922.902083333334</c:v>
                </c:pt>
                <c:pt idx="13572">
                  <c:v>42922.902777777781</c:v>
                </c:pt>
                <c:pt idx="13573">
                  <c:v>42922.90347222222</c:v>
                </c:pt>
                <c:pt idx="13574">
                  <c:v>42922.904166666667</c:v>
                </c:pt>
                <c:pt idx="13575">
                  <c:v>42922.904861111114</c:v>
                </c:pt>
                <c:pt idx="13576">
                  <c:v>42922.905555555553</c:v>
                </c:pt>
                <c:pt idx="13577">
                  <c:v>42922.90625</c:v>
                </c:pt>
                <c:pt idx="13578">
                  <c:v>42922.906944444447</c:v>
                </c:pt>
                <c:pt idx="13579">
                  <c:v>42922.907638888886</c:v>
                </c:pt>
                <c:pt idx="13580">
                  <c:v>42922.908333333333</c:v>
                </c:pt>
                <c:pt idx="13581">
                  <c:v>42922.90902777778</c:v>
                </c:pt>
                <c:pt idx="13582">
                  <c:v>42922.909722222219</c:v>
                </c:pt>
                <c:pt idx="13583">
                  <c:v>42922.910416666666</c:v>
                </c:pt>
                <c:pt idx="13584">
                  <c:v>42922.911111111112</c:v>
                </c:pt>
                <c:pt idx="13585">
                  <c:v>42922.911805555559</c:v>
                </c:pt>
                <c:pt idx="13586">
                  <c:v>42922.912499999999</c:v>
                </c:pt>
                <c:pt idx="13587">
                  <c:v>42922.913194444445</c:v>
                </c:pt>
                <c:pt idx="13588">
                  <c:v>42922.913888888892</c:v>
                </c:pt>
                <c:pt idx="13589">
                  <c:v>42922.914583333331</c:v>
                </c:pt>
                <c:pt idx="13590">
                  <c:v>42922.915277777778</c:v>
                </c:pt>
                <c:pt idx="13591">
                  <c:v>42922.915972222225</c:v>
                </c:pt>
                <c:pt idx="13592">
                  <c:v>42922.916666666664</c:v>
                </c:pt>
                <c:pt idx="13593">
                  <c:v>42922.917361111111</c:v>
                </c:pt>
                <c:pt idx="13594">
                  <c:v>42922.918055555558</c:v>
                </c:pt>
                <c:pt idx="13595">
                  <c:v>42922.918749999997</c:v>
                </c:pt>
                <c:pt idx="13596">
                  <c:v>42922.919444444444</c:v>
                </c:pt>
                <c:pt idx="13597">
                  <c:v>42922.920138888891</c:v>
                </c:pt>
                <c:pt idx="13598">
                  <c:v>42922.92083333333</c:v>
                </c:pt>
                <c:pt idx="13599">
                  <c:v>42922.921527777777</c:v>
                </c:pt>
                <c:pt idx="13600">
                  <c:v>42922.922222222223</c:v>
                </c:pt>
                <c:pt idx="13601">
                  <c:v>42922.92291666667</c:v>
                </c:pt>
                <c:pt idx="13602">
                  <c:v>42922.923611111109</c:v>
                </c:pt>
                <c:pt idx="13603">
                  <c:v>42922.924305555556</c:v>
                </c:pt>
                <c:pt idx="13604">
                  <c:v>42922.925000000003</c:v>
                </c:pt>
                <c:pt idx="13605">
                  <c:v>42922.925694444442</c:v>
                </c:pt>
                <c:pt idx="13606">
                  <c:v>42922.926388888889</c:v>
                </c:pt>
                <c:pt idx="13607">
                  <c:v>42922.927083333336</c:v>
                </c:pt>
                <c:pt idx="13608">
                  <c:v>42922.927777777775</c:v>
                </c:pt>
                <c:pt idx="13609">
                  <c:v>42922.928472222222</c:v>
                </c:pt>
                <c:pt idx="13610">
                  <c:v>42922.929166666669</c:v>
                </c:pt>
                <c:pt idx="13611">
                  <c:v>42922.929861111108</c:v>
                </c:pt>
                <c:pt idx="13612">
                  <c:v>42922.930555555555</c:v>
                </c:pt>
                <c:pt idx="13613">
                  <c:v>42922.931250000001</c:v>
                </c:pt>
                <c:pt idx="13614">
                  <c:v>42922.931944444441</c:v>
                </c:pt>
                <c:pt idx="13615">
                  <c:v>42922.932638888888</c:v>
                </c:pt>
                <c:pt idx="13616">
                  <c:v>42922.933333333334</c:v>
                </c:pt>
                <c:pt idx="13617">
                  <c:v>42922.934027777781</c:v>
                </c:pt>
                <c:pt idx="13618">
                  <c:v>42922.93472222222</c:v>
                </c:pt>
                <c:pt idx="13619">
                  <c:v>42922.935416666667</c:v>
                </c:pt>
                <c:pt idx="13620">
                  <c:v>42922.936111111114</c:v>
                </c:pt>
                <c:pt idx="13621">
                  <c:v>42922.936805555553</c:v>
                </c:pt>
                <c:pt idx="13622">
                  <c:v>42922.9375</c:v>
                </c:pt>
                <c:pt idx="13623">
                  <c:v>42922.938194444447</c:v>
                </c:pt>
                <c:pt idx="13624">
                  <c:v>42922.938888888886</c:v>
                </c:pt>
                <c:pt idx="13625">
                  <c:v>42922.939583333333</c:v>
                </c:pt>
                <c:pt idx="13626">
                  <c:v>42922.94027777778</c:v>
                </c:pt>
                <c:pt idx="13627">
                  <c:v>42922.940972222219</c:v>
                </c:pt>
                <c:pt idx="13628">
                  <c:v>42922.941666666666</c:v>
                </c:pt>
                <c:pt idx="13629">
                  <c:v>42922.942361111112</c:v>
                </c:pt>
                <c:pt idx="13630">
                  <c:v>42922.943055555559</c:v>
                </c:pt>
                <c:pt idx="13631">
                  <c:v>42922.943749999999</c:v>
                </c:pt>
                <c:pt idx="13632">
                  <c:v>42922.944444444445</c:v>
                </c:pt>
                <c:pt idx="13633">
                  <c:v>42922.945138888892</c:v>
                </c:pt>
                <c:pt idx="13634">
                  <c:v>42922.945833333331</c:v>
                </c:pt>
                <c:pt idx="13635">
                  <c:v>42922.946527777778</c:v>
                </c:pt>
                <c:pt idx="13636">
                  <c:v>42922.947222222225</c:v>
                </c:pt>
                <c:pt idx="13637">
                  <c:v>42922.947916666664</c:v>
                </c:pt>
                <c:pt idx="13638">
                  <c:v>42922.948611111111</c:v>
                </c:pt>
                <c:pt idx="13639">
                  <c:v>42922.949305555558</c:v>
                </c:pt>
                <c:pt idx="13640">
                  <c:v>42922.95</c:v>
                </c:pt>
                <c:pt idx="13641">
                  <c:v>42922.950694444444</c:v>
                </c:pt>
                <c:pt idx="13642">
                  <c:v>42922.951388888891</c:v>
                </c:pt>
                <c:pt idx="13643">
                  <c:v>42922.95208333333</c:v>
                </c:pt>
                <c:pt idx="13644">
                  <c:v>42922.952777777777</c:v>
                </c:pt>
                <c:pt idx="13645">
                  <c:v>42922.953472222223</c:v>
                </c:pt>
                <c:pt idx="13646">
                  <c:v>42922.95416666667</c:v>
                </c:pt>
                <c:pt idx="13647">
                  <c:v>42922.954861111109</c:v>
                </c:pt>
                <c:pt idx="13648">
                  <c:v>42922.955555555556</c:v>
                </c:pt>
                <c:pt idx="13649">
                  <c:v>42922.956250000003</c:v>
                </c:pt>
                <c:pt idx="13650">
                  <c:v>42922.956944444442</c:v>
                </c:pt>
                <c:pt idx="13651">
                  <c:v>42922.957638888889</c:v>
                </c:pt>
                <c:pt idx="13652">
                  <c:v>42922.958333333336</c:v>
                </c:pt>
                <c:pt idx="13653">
                  <c:v>42922.959027777775</c:v>
                </c:pt>
                <c:pt idx="13654">
                  <c:v>42922.959722222222</c:v>
                </c:pt>
                <c:pt idx="13655">
                  <c:v>42922.960416666669</c:v>
                </c:pt>
                <c:pt idx="13656">
                  <c:v>42922.961111111108</c:v>
                </c:pt>
                <c:pt idx="13657">
                  <c:v>42922.961805555555</c:v>
                </c:pt>
                <c:pt idx="13658">
                  <c:v>42922.962500000001</c:v>
                </c:pt>
                <c:pt idx="13659">
                  <c:v>42922.963194444441</c:v>
                </c:pt>
                <c:pt idx="13660">
                  <c:v>42922.963888888888</c:v>
                </c:pt>
                <c:pt idx="13661">
                  <c:v>42922.964583333334</c:v>
                </c:pt>
                <c:pt idx="13662">
                  <c:v>42922.965277777781</c:v>
                </c:pt>
                <c:pt idx="13663">
                  <c:v>42922.96597222222</c:v>
                </c:pt>
                <c:pt idx="13664">
                  <c:v>42922.966666666667</c:v>
                </c:pt>
                <c:pt idx="13665">
                  <c:v>42922.967361111114</c:v>
                </c:pt>
                <c:pt idx="13666">
                  <c:v>42922.968055555553</c:v>
                </c:pt>
                <c:pt idx="13667">
                  <c:v>42922.96875</c:v>
                </c:pt>
                <c:pt idx="13668">
                  <c:v>42922.969444444447</c:v>
                </c:pt>
                <c:pt idx="13669">
                  <c:v>42922.970138888886</c:v>
                </c:pt>
                <c:pt idx="13670">
                  <c:v>42922.970833333333</c:v>
                </c:pt>
                <c:pt idx="13671">
                  <c:v>42922.97152777778</c:v>
                </c:pt>
                <c:pt idx="13672">
                  <c:v>42922.972222222219</c:v>
                </c:pt>
                <c:pt idx="13673">
                  <c:v>42922.972916666666</c:v>
                </c:pt>
                <c:pt idx="13674">
                  <c:v>42922.973611111112</c:v>
                </c:pt>
                <c:pt idx="13675">
                  <c:v>42922.974305555559</c:v>
                </c:pt>
                <c:pt idx="13676">
                  <c:v>42922.974999999999</c:v>
                </c:pt>
                <c:pt idx="13677">
                  <c:v>42922.975694444445</c:v>
                </c:pt>
                <c:pt idx="13678">
                  <c:v>42922.976388888892</c:v>
                </c:pt>
                <c:pt idx="13679">
                  <c:v>42922.977083333331</c:v>
                </c:pt>
                <c:pt idx="13680">
                  <c:v>42922.977777777778</c:v>
                </c:pt>
                <c:pt idx="13681">
                  <c:v>42922.978472222225</c:v>
                </c:pt>
                <c:pt idx="13682">
                  <c:v>42922.979166666664</c:v>
                </c:pt>
                <c:pt idx="13683">
                  <c:v>42922.979861111111</c:v>
                </c:pt>
                <c:pt idx="13684">
                  <c:v>42922.980555555558</c:v>
                </c:pt>
                <c:pt idx="13685">
                  <c:v>42922.981249999997</c:v>
                </c:pt>
                <c:pt idx="13686">
                  <c:v>42922.981944444444</c:v>
                </c:pt>
                <c:pt idx="13687">
                  <c:v>42922.982638888891</c:v>
                </c:pt>
                <c:pt idx="13688">
                  <c:v>42922.98333333333</c:v>
                </c:pt>
                <c:pt idx="13689">
                  <c:v>42922.984027777777</c:v>
                </c:pt>
                <c:pt idx="13690">
                  <c:v>42922.984722222223</c:v>
                </c:pt>
                <c:pt idx="13691">
                  <c:v>42922.98541666667</c:v>
                </c:pt>
                <c:pt idx="13692">
                  <c:v>42922.986111111109</c:v>
                </c:pt>
                <c:pt idx="13693">
                  <c:v>42922.986805555556</c:v>
                </c:pt>
                <c:pt idx="13694">
                  <c:v>42922.987500000003</c:v>
                </c:pt>
                <c:pt idx="13695">
                  <c:v>42922.988194444442</c:v>
                </c:pt>
                <c:pt idx="13696">
                  <c:v>42922.988888888889</c:v>
                </c:pt>
                <c:pt idx="13697">
                  <c:v>42922.989583333336</c:v>
                </c:pt>
                <c:pt idx="13698">
                  <c:v>42922.990277777775</c:v>
                </c:pt>
                <c:pt idx="13699">
                  <c:v>42922.990972222222</c:v>
                </c:pt>
                <c:pt idx="13700">
                  <c:v>42922.991666666669</c:v>
                </c:pt>
                <c:pt idx="13701">
                  <c:v>42922.992361111108</c:v>
                </c:pt>
                <c:pt idx="13702">
                  <c:v>42922.993055555555</c:v>
                </c:pt>
                <c:pt idx="13703">
                  <c:v>42922.993750000001</c:v>
                </c:pt>
                <c:pt idx="13704">
                  <c:v>42922.994444444441</c:v>
                </c:pt>
                <c:pt idx="13705">
                  <c:v>42922.995138888888</c:v>
                </c:pt>
                <c:pt idx="13706">
                  <c:v>42922.995833333334</c:v>
                </c:pt>
                <c:pt idx="13707">
                  <c:v>42922.996527777781</c:v>
                </c:pt>
                <c:pt idx="13708">
                  <c:v>42922.99722222222</c:v>
                </c:pt>
                <c:pt idx="13709">
                  <c:v>42922.997916666667</c:v>
                </c:pt>
                <c:pt idx="13710">
                  <c:v>42922.998611111114</c:v>
                </c:pt>
                <c:pt idx="13711">
                  <c:v>42922.999305555553</c:v>
                </c:pt>
                <c:pt idx="13712">
                  <c:v>42923</c:v>
                </c:pt>
                <c:pt idx="13713">
                  <c:v>42923.000694444447</c:v>
                </c:pt>
                <c:pt idx="13714">
                  <c:v>42923.001388888886</c:v>
                </c:pt>
                <c:pt idx="13715">
                  <c:v>42923.002083333333</c:v>
                </c:pt>
                <c:pt idx="13716">
                  <c:v>42923.00277777778</c:v>
                </c:pt>
                <c:pt idx="13717">
                  <c:v>42923.003472222219</c:v>
                </c:pt>
                <c:pt idx="13718">
                  <c:v>42923.004166666666</c:v>
                </c:pt>
                <c:pt idx="13719">
                  <c:v>42923.004861111112</c:v>
                </c:pt>
                <c:pt idx="13720">
                  <c:v>42923.005555555559</c:v>
                </c:pt>
                <c:pt idx="13721">
                  <c:v>42923.006249999999</c:v>
                </c:pt>
                <c:pt idx="13722">
                  <c:v>42923.006944444445</c:v>
                </c:pt>
                <c:pt idx="13723">
                  <c:v>42923.007638888892</c:v>
                </c:pt>
                <c:pt idx="13724">
                  <c:v>42923.008333333331</c:v>
                </c:pt>
                <c:pt idx="13725">
                  <c:v>42923.009027777778</c:v>
                </c:pt>
                <c:pt idx="13726">
                  <c:v>42923.009722222225</c:v>
                </c:pt>
                <c:pt idx="13727">
                  <c:v>42923.010416666664</c:v>
                </c:pt>
                <c:pt idx="13728">
                  <c:v>42923.011111111111</c:v>
                </c:pt>
                <c:pt idx="13729">
                  <c:v>42923.011805555558</c:v>
                </c:pt>
                <c:pt idx="13730">
                  <c:v>42923.012499999997</c:v>
                </c:pt>
                <c:pt idx="13731">
                  <c:v>42923.013194444444</c:v>
                </c:pt>
                <c:pt idx="13732">
                  <c:v>42923.013888888891</c:v>
                </c:pt>
                <c:pt idx="13733">
                  <c:v>42923.01458333333</c:v>
                </c:pt>
                <c:pt idx="13734">
                  <c:v>42923.015277777777</c:v>
                </c:pt>
                <c:pt idx="13735">
                  <c:v>42923.015972222223</c:v>
                </c:pt>
                <c:pt idx="13736">
                  <c:v>42923.01666666667</c:v>
                </c:pt>
                <c:pt idx="13737">
                  <c:v>42923.017361111109</c:v>
                </c:pt>
                <c:pt idx="13738">
                  <c:v>42923.018055555556</c:v>
                </c:pt>
                <c:pt idx="13739">
                  <c:v>42923.018750000003</c:v>
                </c:pt>
                <c:pt idx="13740">
                  <c:v>42923.019444444442</c:v>
                </c:pt>
                <c:pt idx="13741">
                  <c:v>42923.020138888889</c:v>
                </c:pt>
                <c:pt idx="13742">
                  <c:v>42923.020833333336</c:v>
                </c:pt>
                <c:pt idx="13743">
                  <c:v>42923.021527777775</c:v>
                </c:pt>
                <c:pt idx="13744">
                  <c:v>42923.022222222222</c:v>
                </c:pt>
                <c:pt idx="13745">
                  <c:v>42923.022916666669</c:v>
                </c:pt>
                <c:pt idx="13746">
                  <c:v>42923.023611111108</c:v>
                </c:pt>
                <c:pt idx="13747">
                  <c:v>42923.024305555555</c:v>
                </c:pt>
                <c:pt idx="13748">
                  <c:v>42923.025000000001</c:v>
                </c:pt>
                <c:pt idx="13749">
                  <c:v>42923.025694444441</c:v>
                </c:pt>
                <c:pt idx="13750">
                  <c:v>42923.026388888888</c:v>
                </c:pt>
                <c:pt idx="13751">
                  <c:v>42923.027083333334</c:v>
                </c:pt>
                <c:pt idx="13752">
                  <c:v>42923.027777777781</c:v>
                </c:pt>
                <c:pt idx="13753">
                  <c:v>42923.02847222222</c:v>
                </c:pt>
                <c:pt idx="13754">
                  <c:v>42923.029166666667</c:v>
                </c:pt>
                <c:pt idx="13755">
                  <c:v>42923.029861111114</c:v>
                </c:pt>
                <c:pt idx="13756">
                  <c:v>42923.030555555553</c:v>
                </c:pt>
                <c:pt idx="13757">
                  <c:v>42923.03125</c:v>
                </c:pt>
                <c:pt idx="13758">
                  <c:v>42923.031944444447</c:v>
                </c:pt>
                <c:pt idx="13759">
                  <c:v>42923.032638888886</c:v>
                </c:pt>
                <c:pt idx="13760">
                  <c:v>42923.033333333333</c:v>
                </c:pt>
                <c:pt idx="13761">
                  <c:v>42923.03402777778</c:v>
                </c:pt>
                <c:pt idx="13762">
                  <c:v>42923.034722222219</c:v>
                </c:pt>
                <c:pt idx="13763">
                  <c:v>42923.035416666666</c:v>
                </c:pt>
                <c:pt idx="13764">
                  <c:v>42923.036111111112</c:v>
                </c:pt>
                <c:pt idx="13765">
                  <c:v>42923.036805555559</c:v>
                </c:pt>
                <c:pt idx="13766">
                  <c:v>42923.037499999999</c:v>
                </c:pt>
                <c:pt idx="13767">
                  <c:v>42923.038194444445</c:v>
                </c:pt>
                <c:pt idx="13768">
                  <c:v>42923.038888888892</c:v>
                </c:pt>
                <c:pt idx="13769">
                  <c:v>42923.039583333331</c:v>
                </c:pt>
                <c:pt idx="13770">
                  <c:v>42923.040277777778</c:v>
                </c:pt>
                <c:pt idx="13771">
                  <c:v>42923.040972222225</c:v>
                </c:pt>
                <c:pt idx="13772">
                  <c:v>42923.041666666664</c:v>
                </c:pt>
                <c:pt idx="13773">
                  <c:v>42923.042361111111</c:v>
                </c:pt>
                <c:pt idx="13774">
                  <c:v>42923.043055555558</c:v>
                </c:pt>
                <c:pt idx="13775">
                  <c:v>42923.043749999997</c:v>
                </c:pt>
                <c:pt idx="13776">
                  <c:v>42923.044444444444</c:v>
                </c:pt>
                <c:pt idx="13777">
                  <c:v>42923.045138888891</c:v>
                </c:pt>
                <c:pt idx="13778">
                  <c:v>42923.04583333333</c:v>
                </c:pt>
                <c:pt idx="13779">
                  <c:v>42923.046527777777</c:v>
                </c:pt>
                <c:pt idx="13780">
                  <c:v>42923.047222222223</c:v>
                </c:pt>
                <c:pt idx="13781">
                  <c:v>42923.04791666667</c:v>
                </c:pt>
                <c:pt idx="13782">
                  <c:v>42923.048611111109</c:v>
                </c:pt>
                <c:pt idx="13783">
                  <c:v>42923.049305555556</c:v>
                </c:pt>
                <c:pt idx="13784">
                  <c:v>42923.05</c:v>
                </c:pt>
                <c:pt idx="13785">
                  <c:v>42923.050694444442</c:v>
                </c:pt>
                <c:pt idx="13786">
                  <c:v>42923.051388888889</c:v>
                </c:pt>
                <c:pt idx="13787">
                  <c:v>42923.052083333336</c:v>
                </c:pt>
                <c:pt idx="13788">
                  <c:v>42923.052777777775</c:v>
                </c:pt>
                <c:pt idx="13789">
                  <c:v>42923.053472222222</c:v>
                </c:pt>
                <c:pt idx="13790">
                  <c:v>42923.054166666669</c:v>
                </c:pt>
                <c:pt idx="13791">
                  <c:v>42923.054861111108</c:v>
                </c:pt>
                <c:pt idx="13792">
                  <c:v>42923.055555555555</c:v>
                </c:pt>
                <c:pt idx="13793">
                  <c:v>42923.056250000001</c:v>
                </c:pt>
                <c:pt idx="13794">
                  <c:v>42923.056944444441</c:v>
                </c:pt>
                <c:pt idx="13795">
                  <c:v>42923.057638888888</c:v>
                </c:pt>
                <c:pt idx="13796">
                  <c:v>42923.058333333334</c:v>
                </c:pt>
                <c:pt idx="13797">
                  <c:v>42923.059027777781</c:v>
                </c:pt>
                <c:pt idx="13798">
                  <c:v>42923.05972222222</c:v>
                </c:pt>
                <c:pt idx="13799">
                  <c:v>42923.060416666667</c:v>
                </c:pt>
                <c:pt idx="13800">
                  <c:v>42923.061111111114</c:v>
                </c:pt>
                <c:pt idx="13801">
                  <c:v>42923.061805555553</c:v>
                </c:pt>
                <c:pt idx="13802">
                  <c:v>42923.0625</c:v>
                </c:pt>
                <c:pt idx="13803">
                  <c:v>42923.063194444447</c:v>
                </c:pt>
                <c:pt idx="13804">
                  <c:v>42923.063888888886</c:v>
                </c:pt>
                <c:pt idx="13805">
                  <c:v>42923.064583333333</c:v>
                </c:pt>
                <c:pt idx="13806">
                  <c:v>42923.06527777778</c:v>
                </c:pt>
                <c:pt idx="13807">
                  <c:v>42923.065972222219</c:v>
                </c:pt>
                <c:pt idx="13808">
                  <c:v>42923.066666666666</c:v>
                </c:pt>
                <c:pt idx="13809">
                  <c:v>42923.067361111112</c:v>
                </c:pt>
                <c:pt idx="13810">
                  <c:v>42923.068055555559</c:v>
                </c:pt>
                <c:pt idx="13811">
                  <c:v>42923.068749999999</c:v>
                </c:pt>
                <c:pt idx="13812">
                  <c:v>42923.069444444445</c:v>
                </c:pt>
                <c:pt idx="13813">
                  <c:v>42923.070138888892</c:v>
                </c:pt>
                <c:pt idx="13814">
                  <c:v>42923.070833333331</c:v>
                </c:pt>
                <c:pt idx="13815">
                  <c:v>42923.071527777778</c:v>
                </c:pt>
                <c:pt idx="13816">
                  <c:v>42923.072222222225</c:v>
                </c:pt>
                <c:pt idx="13817">
                  <c:v>42923.072916666664</c:v>
                </c:pt>
                <c:pt idx="13818">
                  <c:v>42923.073611111111</c:v>
                </c:pt>
                <c:pt idx="13819">
                  <c:v>42923.074305555558</c:v>
                </c:pt>
                <c:pt idx="13820">
                  <c:v>42923.074999999997</c:v>
                </c:pt>
                <c:pt idx="13821">
                  <c:v>42923.075694444444</c:v>
                </c:pt>
                <c:pt idx="13822">
                  <c:v>42923.076388888891</c:v>
                </c:pt>
                <c:pt idx="13823">
                  <c:v>42923.07708333333</c:v>
                </c:pt>
                <c:pt idx="13824">
                  <c:v>42923.077777777777</c:v>
                </c:pt>
                <c:pt idx="13825">
                  <c:v>42923.078472222223</c:v>
                </c:pt>
                <c:pt idx="13826">
                  <c:v>42923.07916666667</c:v>
                </c:pt>
                <c:pt idx="13827">
                  <c:v>42923.079861111109</c:v>
                </c:pt>
                <c:pt idx="13828">
                  <c:v>42923.080555555556</c:v>
                </c:pt>
                <c:pt idx="13829">
                  <c:v>42923.081250000003</c:v>
                </c:pt>
                <c:pt idx="13830">
                  <c:v>42923.081944444442</c:v>
                </c:pt>
                <c:pt idx="13831">
                  <c:v>42923.082638888889</c:v>
                </c:pt>
                <c:pt idx="13832">
                  <c:v>42923.083333333336</c:v>
                </c:pt>
                <c:pt idx="13833">
                  <c:v>42923.084027777775</c:v>
                </c:pt>
                <c:pt idx="13834">
                  <c:v>42923.084722222222</c:v>
                </c:pt>
                <c:pt idx="13835">
                  <c:v>42923.085416666669</c:v>
                </c:pt>
                <c:pt idx="13836">
                  <c:v>42923.086111111108</c:v>
                </c:pt>
                <c:pt idx="13837">
                  <c:v>42923.086805555555</c:v>
                </c:pt>
                <c:pt idx="13838">
                  <c:v>42923.087500000001</c:v>
                </c:pt>
                <c:pt idx="13839">
                  <c:v>42923.088194444441</c:v>
                </c:pt>
                <c:pt idx="13840">
                  <c:v>42923.088888888888</c:v>
                </c:pt>
                <c:pt idx="13841">
                  <c:v>42923.089583333334</c:v>
                </c:pt>
                <c:pt idx="13842">
                  <c:v>42923.090277777781</c:v>
                </c:pt>
                <c:pt idx="13843">
                  <c:v>42923.09097222222</c:v>
                </c:pt>
                <c:pt idx="13844">
                  <c:v>42923.091666666667</c:v>
                </c:pt>
                <c:pt idx="13845">
                  <c:v>42923.092361111114</c:v>
                </c:pt>
                <c:pt idx="13846">
                  <c:v>42923.093055555553</c:v>
                </c:pt>
                <c:pt idx="13847">
                  <c:v>42923.09375</c:v>
                </c:pt>
                <c:pt idx="13848">
                  <c:v>42923.094444444447</c:v>
                </c:pt>
                <c:pt idx="13849">
                  <c:v>42923.095138888886</c:v>
                </c:pt>
                <c:pt idx="13850">
                  <c:v>42923.095833333333</c:v>
                </c:pt>
                <c:pt idx="13851">
                  <c:v>42923.09652777778</c:v>
                </c:pt>
                <c:pt idx="13852">
                  <c:v>42923.097222222219</c:v>
                </c:pt>
                <c:pt idx="13853">
                  <c:v>42923.097916666666</c:v>
                </c:pt>
                <c:pt idx="13854">
                  <c:v>42923.098611111112</c:v>
                </c:pt>
                <c:pt idx="13855">
                  <c:v>42923.099305555559</c:v>
                </c:pt>
                <c:pt idx="13856">
                  <c:v>42923.1</c:v>
                </c:pt>
                <c:pt idx="13857">
                  <c:v>42923.100694444445</c:v>
                </c:pt>
                <c:pt idx="13858">
                  <c:v>42923.101388888892</c:v>
                </c:pt>
                <c:pt idx="13859">
                  <c:v>42923.102083333331</c:v>
                </c:pt>
                <c:pt idx="13860">
                  <c:v>42923.102777777778</c:v>
                </c:pt>
                <c:pt idx="13861">
                  <c:v>42923.103472222225</c:v>
                </c:pt>
                <c:pt idx="13862">
                  <c:v>42923.104166666664</c:v>
                </c:pt>
                <c:pt idx="13863">
                  <c:v>42923.104861111111</c:v>
                </c:pt>
                <c:pt idx="13864">
                  <c:v>42923.105555555558</c:v>
                </c:pt>
                <c:pt idx="13865">
                  <c:v>42923.106249999997</c:v>
                </c:pt>
                <c:pt idx="13866">
                  <c:v>42923.106944444444</c:v>
                </c:pt>
                <c:pt idx="13867">
                  <c:v>42923.107638888891</c:v>
                </c:pt>
                <c:pt idx="13868">
                  <c:v>42923.10833333333</c:v>
                </c:pt>
                <c:pt idx="13869">
                  <c:v>42923.109027777777</c:v>
                </c:pt>
                <c:pt idx="13870">
                  <c:v>42923.109722222223</c:v>
                </c:pt>
                <c:pt idx="13871">
                  <c:v>42923.11041666667</c:v>
                </c:pt>
                <c:pt idx="13872">
                  <c:v>42923.111111111109</c:v>
                </c:pt>
                <c:pt idx="13873">
                  <c:v>42923.111805555556</c:v>
                </c:pt>
                <c:pt idx="13874">
                  <c:v>42923.112500000003</c:v>
                </c:pt>
                <c:pt idx="13875">
                  <c:v>42923.113194444442</c:v>
                </c:pt>
                <c:pt idx="13876">
                  <c:v>42923.113888888889</c:v>
                </c:pt>
                <c:pt idx="13877">
                  <c:v>42923.114583333336</c:v>
                </c:pt>
                <c:pt idx="13878">
                  <c:v>42923.115277777775</c:v>
                </c:pt>
                <c:pt idx="13879">
                  <c:v>42923.115972222222</c:v>
                </c:pt>
                <c:pt idx="13880">
                  <c:v>42923.116666666669</c:v>
                </c:pt>
                <c:pt idx="13881">
                  <c:v>42923.117361111108</c:v>
                </c:pt>
                <c:pt idx="13882">
                  <c:v>42923.118055555555</c:v>
                </c:pt>
                <c:pt idx="13883">
                  <c:v>42923.118750000001</c:v>
                </c:pt>
                <c:pt idx="13884">
                  <c:v>42923.119444444441</c:v>
                </c:pt>
                <c:pt idx="13885">
                  <c:v>42923.120138888888</c:v>
                </c:pt>
                <c:pt idx="13886">
                  <c:v>42923.120833333334</c:v>
                </c:pt>
                <c:pt idx="13887">
                  <c:v>42923.121527777781</c:v>
                </c:pt>
                <c:pt idx="13888">
                  <c:v>42923.12222222222</c:v>
                </c:pt>
                <c:pt idx="13889">
                  <c:v>42923.122916666667</c:v>
                </c:pt>
                <c:pt idx="13890">
                  <c:v>42923.123611111114</c:v>
                </c:pt>
                <c:pt idx="13891">
                  <c:v>42923.124305555553</c:v>
                </c:pt>
                <c:pt idx="13892">
                  <c:v>42923.125</c:v>
                </c:pt>
                <c:pt idx="13893">
                  <c:v>42923.125694444447</c:v>
                </c:pt>
                <c:pt idx="13894">
                  <c:v>42923.126388888886</c:v>
                </c:pt>
                <c:pt idx="13895">
                  <c:v>42923.127083333333</c:v>
                </c:pt>
                <c:pt idx="13896">
                  <c:v>42923.12777777778</c:v>
                </c:pt>
                <c:pt idx="13897">
                  <c:v>42923.128472222219</c:v>
                </c:pt>
                <c:pt idx="13898">
                  <c:v>42923.129166666666</c:v>
                </c:pt>
                <c:pt idx="13899">
                  <c:v>42923.129861111112</c:v>
                </c:pt>
                <c:pt idx="13900">
                  <c:v>42923.130555555559</c:v>
                </c:pt>
                <c:pt idx="13901">
                  <c:v>42923.131249999999</c:v>
                </c:pt>
                <c:pt idx="13902">
                  <c:v>42923.131944444445</c:v>
                </c:pt>
                <c:pt idx="13903">
                  <c:v>42923.132638888892</c:v>
                </c:pt>
                <c:pt idx="13904">
                  <c:v>42923.133333333331</c:v>
                </c:pt>
                <c:pt idx="13905">
                  <c:v>42923.134027777778</c:v>
                </c:pt>
                <c:pt idx="13906">
                  <c:v>42923.134722222225</c:v>
                </c:pt>
                <c:pt idx="13907">
                  <c:v>42923.135416666664</c:v>
                </c:pt>
                <c:pt idx="13908">
                  <c:v>42923.136111111111</c:v>
                </c:pt>
                <c:pt idx="13909">
                  <c:v>42923.136805555558</c:v>
                </c:pt>
                <c:pt idx="13910">
                  <c:v>42923.137499999997</c:v>
                </c:pt>
                <c:pt idx="13911">
                  <c:v>42923.138194444444</c:v>
                </c:pt>
                <c:pt idx="13912">
                  <c:v>42923.138888888891</c:v>
                </c:pt>
                <c:pt idx="13913">
                  <c:v>42923.13958333333</c:v>
                </c:pt>
                <c:pt idx="13914">
                  <c:v>42923.140277777777</c:v>
                </c:pt>
                <c:pt idx="13915">
                  <c:v>42923.140972222223</c:v>
                </c:pt>
                <c:pt idx="13916">
                  <c:v>42923.14166666667</c:v>
                </c:pt>
                <c:pt idx="13917">
                  <c:v>42923.142361111109</c:v>
                </c:pt>
                <c:pt idx="13918">
                  <c:v>42923.143055555556</c:v>
                </c:pt>
                <c:pt idx="13919">
                  <c:v>42923.143750000003</c:v>
                </c:pt>
                <c:pt idx="13920">
                  <c:v>42923.144444444442</c:v>
                </c:pt>
                <c:pt idx="13921">
                  <c:v>42923.145138888889</c:v>
                </c:pt>
                <c:pt idx="13922">
                  <c:v>42923.145833333336</c:v>
                </c:pt>
                <c:pt idx="13923">
                  <c:v>42923.146527777775</c:v>
                </c:pt>
                <c:pt idx="13924">
                  <c:v>42923.147222222222</c:v>
                </c:pt>
                <c:pt idx="13925">
                  <c:v>42923.147916666669</c:v>
                </c:pt>
                <c:pt idx="13926">
                  <c:v>42923.148611111108</c:v>
                </c:pt>
                <c:pt idx="13927">
                  <c:v>42923.149305555555</c:v>
                </c:pt>
                <c:pt idx="13928">
                  <c:v>42923.15</c:v>
                </c:pt>
                <c:pt idx="13929">
                  <c:v>42923.150694444441</c:v>
                </c:pt>
                <c:pt idx="13930">
                  <c:v>42923.151388888888</c:v>
                </c:pt>
                <c:pt idx="13931">
                  <c:v>42923.152083333334</c:v>
                </c:pt>
                <c:pt idx="13932">
                  <c:v>42923.152777777781</c:v>
                </c:pt>
                <c:pt idx="13933">
                  <c:v>42923.15347222222</c:v>
                </c:pt>
                <c:pt idx="13934">
                  <c:v>42923.154166666667</c:v>
                </c:pt>
                <c:pt idx="13935">
                  <c:v>42923.154861111114</c:v>
                </c:pt>
                <c:pt idx="13936">
                  <c:v>42923.155555555553</c:v>
                </c:pt>
                <c:pt idx="13937">
                  <c:v>42923.15625</c:v>
                </c:pt>
                <c:pt idx="13938">
                  <c:v>42923.156944444447</c:v>
                </c:pt>
                <c:pt idx="13939">
                  <c:v>42923.157638888886</c:v>
                </c:pt>
                <c:pt idx="13940">
                  <c:v>42923.158333333333</c:v>
                </c:pt>
                <c:pt idx="13941">
                  <c:v>42923.15902777778</c:v>
                </c:pt>
                <c:pt idx="13942">
                  <c:v>42923.159722222219</c:v>
                </c:pt>
                <c:pt idx="13943">
                  <c:v>42923.160416666666</c:v>
                </c:pt>
                <c:pt idx="13944">
                  <c:v>42923.161111111112</c:v>
                </c:pt>
                <c:pt idx="13945">
                  <c:v>42923.161805555559</c:v>
                </c:pt>
                <c:pt idx="13946">
                  <c:v>42923.162499999999</c:v>
                </c:pt>
                <c:pt idx="13947">
                  <c:v>42923.163194444445</c:v>
                </c:pt>
                <c:pt idx="13948">
                  <c:v>42923.163888888892</c:v>
                </c:pt>
                <c:pt idx="13949">
                  <c:v>42923.164583333331</c:v>
                </c:pt>
                <c:pt idx="13950">
                  <c:v>42923.165277777778</c:v>
                </c:pt>
                <c:pt idx="13951">
                  <c:v>42923.165972222225</c:v>
                </c:pt>
                <c:pt idx="13952">
                  <c:v>42923.166666666664</c:v>
                </c:pt>
                <c:pt idx="13953">
                  <c:v>42923.167361111111</c:v>
                </c:pt>
                <c:pt idx="13954">
                  <c:v>42923.168055555558</c:v>
                </c:pt>
                <c:pt idx="13955">
                  <c:v>42923.168749999997</c:v>
                </c:pt>
                <c:pt idx="13956">
                  <c:v>42923.169444444444</c:v>
                </c:pt>
                <c:pt idx="13957">
                  <c:v>42923.170138888891</c:v>
                </c:pt>
                <c:pt idx="13958">
                  <c:v>42923.17083333333</c:v>
                </c:pt>
                <c:pt idx="13959">
                  <c:v>42923.171527777777</c:v>
                </c:pt>
                <c:pt idx="13960">
                  <c:v>42923.172222222223</c:v>
                </c:pt>
                <c:pt idx="13961">
                  <c:v>42923.17291666667</c:v>
                </c:pt>
                <c:pt idx="13962">
                  <c:v>42923.173611111109</c:v>
                </c:pt>
                <c:pt idx="13963">
                  <c:v>42923.174305555556</c:v>
                </c:pt>
                <c:pt idx="13964">
                  <c:v>42923.175000000003</c:v>
                </c:pt>
                <c:pt idx="13965">
                  <c:v>42923.175694444442</c:v>
                </c:pt>
                <c:pt idx="13966">
                  <c:v>42923.176388888889</c:v>
                </c:pt>
                <c:pt idx="13967">
                  <c:v>42923.177083333336</c:v>
                </c:pt>
                <c:pt idx="13968">
                  <c:v>42923.177777777775</c:v>
                </c:pt>
                <c:pt idx="13969">
                  <c:v>42923.178472222222</c:v>
                </c:pt>
                <c:pt idx="13970">
                  <c:v>42923.179166666669</c:v>
                </c:pt>
                <c:pt idx="13971">
                  <c:v>42923.179861111108</c:v>
                </c:pt>
                <c:pt idx="13972">
                  <c:v>42923.180555555555</c:v>
                </c:pt>
                <c:pt idx="13973">
                  <c:v>42923.181250000001</c:v>
                </c:pt>
                <c:pt idx="13974">
                  <c:v>42923.181944444441</c:v>
                </c:pt>
                <c:pt idx="13975">
                  <c:v>42923.182638888888</c:v>
                </c:pt>
                <c:pt idx="13976">
                  <c:v>42923.183333333334</c:v>
                </c:pt>
                <c:pt idx="13977">
                  <c:v>42923.184027777781</c:v>
                </c:pt>
                <c:pt idx="13978">
                  <c:v>42923.18472222222</c:v>
                </c:pt>
                <c:pt idx="13979">
                  <c:v>42923.185416666667</c:v>
                </c:pt>
                <c:pt idx="13980">
                  <c:v>42923.186111111114</c:v>
                </c:pt>
                <c:pt idx="13981">
                  <c:v>42923.186805555553</c:v>
                </c:pt>
                <c:pt idx="13982">
                  <c:v>42923.1875</c:v>
                </c:pt>
                <c:pt idx="13983">
                  <c:v>42923.188194444447</c:v>
                </c:pt>
                <c:pt idx="13984">
                  <c:v>42923.188888888886</c:v>
                </c:pt>
                <c:pt idx="13985">
                  <c:v>42923.189583333333</c:v>
                </c:pt>
                <c:pt idx="13986">
                  <c:v>42923.19027777778</c:v>
                </c:pt>
                <c:pt idx="13987">
                  <c:v>42923.190972222219</c:v>
                </c:pt>
                <c:pt idx="13988">
                  <c:v>42923.191666666666</c:v>
                </c:pt>
                <c:pt idx="13989">
                  <c:v>42923.192361111112</c:v>
                </c:pt>
                <c:pt idx="13990">
                  <c:v>42923.193055555559</c:v>
                </c:pt>
                <c:pt idx="13991">
                  <c:v>42923.193749999999</c:v>
                </c:pt>
                <c:pt idx="13992">
                  <c:v>42923.194444444445</c:v>
                </c:pt>
                <c:pt idx="13993">
                  <c:v>42923.195138888892</c:v>
                </c:pt>
                <c:pt idx="13994">
                  <c:v>42923.195833333331</c:v>
                </c:pt>
                <c:pt idx="13995">
                  <c:v>42923.196527777778</c:v>
                </c:pt>
                <c:pt idx="13996">
                  <c:v>42923.197222222225</c:v>
                </c:pt>
                <c:pt idx="13997">
                  <c:v>42923.197916666664</c:v>
                </c:pt>
                <c:pt idx="13998">
                  <c:v>42923.198611111111</c:v>
                </c:pt>
                <c:pt idx="13999">
                  <c:v>42923.199305555558</c:v>
                </c:pt>
                <c:pt idx="14000">
                  <c:v>42923.199999999997</c:v>
                </c:pt>
                <c:pt idx="14001">
                  <c:v>42923.200694444444</c:v>
                </c:pt>
                <c:pt idx="14002">
                  <c:v>42923.201388888891</c:v>
                </c:pt>
                <c:pt idx="14003">
                  <c:v>42923.20208333333</c:v>
                </c:pt>
                <c:pt idx="14004">
                  <c:v>42923.202777777777</c:v>
                </c:pt>
                <c:pt idx="14005">
                  <c:v>42923.203472222223</c:v>
                </c:pt>
                <c:pt idx="14006">
                  <c:v>42923.20416666667</c:v>
                </c:pt>
                <c:pt idx="14007">
                  <c:v>42923.204861111109</c:v>
                </c:pt>
                <c:pt idx="14008">
                  <c:v>42923.205555555556</c:v>
                </c:pt>
                <c:pt idx="14009">
                  <c:v>42923.206250000003</c:v>
                </c:pt>
                <c:pt idx="14010">
                  <c:v>42923.206944444442</c:v>
                </c:pt>
                <c:pt idx="14011">
                  <c:v>42923.207638888889</c:v>
                </c:pt>
                <c:pt idx="14012">
                  <c:v>42923.208333333336</c:v>
                </c:pt>
                <c:pt idx="14013">
                  <c:v>42923.209027777775</c:v>
                </c:pt>
                <c:pt idx="14014">
                  <c:v>42923.209722222222</c:v>
                </c:pt>
                <c:pt idx="14015">
                  <c:v>42923.210416666669</c:v>
                </c:pt>
                <c:pt idx="14016">
                  <c:v>42923.211111111108</c:v>
                </c:pt>
                <c:pt idx="14017">
                  <c:v>42923.211805555555</c:v>
                </c:pt>
                <c:pt idx="14018">
                  <c:v>42923.212500000001</c:v>
                </c:pt>
                <c:pt idx="14019">
                  <c:v>42923.213194444441</c:v>
                </c:pt>
                <c:pt idx="14020">
                  <c:v>42923.213888888888</c:v>
                </c:pt>
                <c:pt idx="14021">
                  <c:v>42923.214583333334</c:v>
                </c:pt>
                <c:pt idx="14022">
                  <c:v>42923.215277777781</c:v>
                </c:pt>
                <c:pt idx="14023">
                  <c:v>42923.21597222222</c:v>
                </c:pt>
                <c:pt idx="14024">
                  <c:v>42923.216666666667</c:v>
                </c:pt>
                <c:pt idx="14025">
                  <c:v>42923.217361111114</c:v>
                </c:pt>
                <c:pt idx="14026">
                  <c:v>42923.218055555553</c:v>
                </c:pt>
                <c:pt idx="14027">
                  <c:v>42923.21875</c:v>
                </c:pt>
                <c:pt idx="14028">
                  <c:v>42923.219444444447</c:v>
                </c:pt>
                <c:pt idx="14029">
                  <c:v>42923.220138888886</c:v>
                </c:pt>
                <c:pt idx="14030">
                  <c:v>42923.220833333333</c:v>
                </c:pt>
                <c:pt idx="14031">
                  <c:v>42923.22152777778</c:v>
                </c:pt>
                <c:pt idx="14032">
                  <c:v>42923.222222222219</c:v>
                </c:pt>
                <c:pt idx="14033">
                  <c:v>42923.222916666666</c:v>
                </c:pt>
                <c:pt idx="14034">
                  <c:v>42923.223611111112</c:v>
                </c:pt>
                <c:pt idx="14035">
                  <c:v>42923.224305555559</c:v>
                </c:pt>
                <c:pt idx="14036">
                  <c:v>42923.224999999999</c:v>
                </c:pt>
                <c:pt idx="14037">
                  <c:v>42923.225694444445</c:v>
                </c:pt>
                <c:pt idx="14038">
                  <c:v>42923.226388888892</c:v>
                </c:pt>
                <c:pt idx="14039">
                  <c:v>42923.227083333331</c:v>
                </c:pt>
                <c:pt idx="14040">
                  <c:v>42923.227777777778</c:v>
                </c:pt>
                <c:pt idx="14041">
                  <c:v>42923.228472222225</c:v>
                </c:pt>
                <c:pt idx="14042">
                  <c:v>42923.229166666664</c:v>
                </c:pt>
                <c:pt idx="14043">
                  <c:v>42923.229861111111</c:v>
                </c:pt>
                <c:pt idx="14044">
                  <c:v>42923.230555555558</c:v>
                </c:pt>
                <c:pt idx="14045">
                  <c:v>42923.231249999997</c:v>
                </c:pt>
                <c:pt idx="14046">
                  <c:v>42923.231944444444</c:v>
                </c:pt>
                <c:pt idx="14047">
                  <c:v>42923.232638888891</c:v>
                </c:pt>
                <c:pt idx="14048">
                  <c:v>42923.23333333333</c:v>
                </c:pt>
                <c:pt idx="14049">
                  <c:v>42923.234027777777</c:v>
                </c:pt>
                <c:pt idx="14050">
                  <c:v>42923.234722222223</c:v>
                </c:pt>
                <c:pt idx="14051">
                  <c:v>42923.23541666667</c:v>
                </c:pt>
                <c:pt idx="14052">
                  <c:v>42923.236111111109</c:v>
                </c:pt>
                <c:pt idx="14053">
                  <c:v>42923.236805555556</c:v>
                </c:pt>
                <c:pt idx="14054">
                  <c:v>42923.237500000003</c:v>
                </c:pt>
                <c:pt idx="14055">
                  <c:v>42923.238194444442</c:v>
                </c:pt>
                <c:pt idx="14056">
                  <c:v>42923.238888888889</c:v>
                </c:pt>
                <c:pt idx="14057">
                  <c:v>42923.239583333336</c:v>
                </c:pt>
                <c:pt idx="14058">
                  <c:v>42923.240277777775</c:v>
                </c:pt>
                <c:pt idx="14059">
                  <c:v>42923.240972222222</c:v>
                </c:pt>
                <c:pt idx="14060">
                  <c:v>42923.241666666669</c:v>
                </c:pt>
                <c:pt idx="14061">
                  <c:v>42923.242361111108</c:v>
                </c:pt>
                <c:pt idx="14062">
                  <c:v>42923.243055555555</c:v>
                </c:pt>
                <c:pt idx="14063">
                  <c:v>42923.243750000001</c:v>
                </c:pt>
                <c:pt idx="14064">
                  <c:v>42923.244444444441</c:v>
                </c:pt>
                <c:pt idx="14065">
                  <c:v>42923.245138888888</c:v>
                </c:pt>
                <c:pt idx="14066">
                  <c:v>42923.245833333334</c:v>
                </c:pt>
                <c:pt idx="14067">
                  <c:v>42923.246527777781</c:v>
                </c:pt>
                <c:pt idx="14068">
                  <c:v>42923.24722222222</c:v>
                </c:pt>
                <c:pt idx="14069">
                  <c:v>42923.247916666667</c:v>
                </c:pt>
                <c:pt idx="14070">
                  <c:v>42923.248611111114</c:v>
                </c:pt>
                <c:pt idx="14071">
                  <c:v>42923.249305555553</c:v>
                </c:pt>
                <c:pt idx="14072">
                  <c:v>42923.25</c:v>
                </c:pt>
                <c:pt idx="14073">
                  <c:v>42923.250694444447</c:v>
                </c:pt>
                <c:pt idx="14074">
                  <c:v>42923.251388888886</c:v>
                </c:pt>
                <c:pt idx="14075">
                  <c:v>42923.252083333333</c:v>
                </c:pt>
                <c:pt idx="14076">
                  <c:v>42923.25277777778</c:v>
                </c:pt>
                <c:pt idx="14077">
                  <c:v>42923.253472222219</c:v>
                </c:pt>
                <c:pt idx="14078">
                  <c:v>42923.254166666666</c:v>
                </c:pt>
                <c:pt idx="14079">
                  <c:v>42923.254861111112</c:v>
                </c:pt>
                <c:pt idx="14080">
                  <c:v>42923.255555555559</c:v>
                </c:pt>
                <c:pt idx="14081">
                  <c:v>42923.256249999999</c:v>
                </c:pt>
                <c:pt idx="14082">
                  <c:v>42923.256944444445</c:v>
                </c:pt>
                <c:pt idx="14083">
                  <c:v>42923.257638888892</c:v>
                </c:pt>
                <c:pt idx="14084">
                  <c:v>42923.258333333331</c:v>
                </c:pt>
                <c:pt idx="14085">
                  <c:v>42923.259027777778</c:v>
                </c:pt>
                <c:pt idx="14086">
                  <c:v>42923.259722222225</c:v>
                </c:pt>
                <c:pt idx="14087">
                  <c:v>42923.260416666664</c:v>
                </c:pt>
                <c:pt idx="14088">
                  <c:v>42923.261111111111</c:v>
                </c:pt>
                <c:pt idx="14089">
                  <c:v>42923.261805555558</c:v>
                </c:pt>
                <c:pt idx="14090">
                  <c:v>42923.262499999997</c:v>
                </c:pt>
                <c:pt idx="14091">
                  <c:v>42923.263194444444</c:v>
                </c:pt>
                <c:pt idx="14092">
                  <c:v>42923.263888888891</c:v>
                </c:pt>
                <c:pt idx="14093">
                  <c:v>42923.26458333333</c:v>
                </c:pt>
                <c:pt idx="14094">
                  <c:v>42923.265277777777</c:v>
                </c:pt>
                <c:pt idx="14095">
                  <c:v>42923.265972222223</c:v>
                </c:pt>
                <c:pt idx="14096">
                  <c:v>42923.26666666667</c:v>
                </c:pt>
                <c:pt idx="14097">
                  <c:v>42923.267361111109</c:v>
                </c:pt>
                <c:pt idx="14098">
                  <c:v>42923.268055555556</c:v>
                </c:pt>
                <c:pt idx="14099">
                  <c:v>42923.268750000003</c:v>
                </c:pt>
                <c:pt idx="14100">
                  <c:v>42923.269444444442</c:v>
                </c:pt>
                <c:pt idx="14101">
                  <c:v>42923.270138888889</c:v>
                </c:pt>
                <c:pt idx="14102">
                  <c:v>42923.270833333336</c:v>
                </c:pt>
                <c:pt idx="14103">
                  <c:v>42923.271527777775</c:v>
                </c:pt>
                <c:pt idx="14104">
                  <c:v>42923.272222222222</c:v>
                </c:pt>
                <c:pt idx="14105">
                  <c:v>42923.272916666669</c:v>
                </c:pt>
                <c:pt idx="14106">
                  <c:v>42923.273611111108</c:v>
                </c:pt>
                <c:pt idx="14107">
                  <c:v>42923.274305555555</c:v>
                </c:pt>
                <c:pt idx="14108">
                  <c:v>42923.275000000001</c:v>
                </c:pt>
                <c:pt idx="14109">
                  <c:v>42923.275694444441</c:v>
                </c:pt>
                <c:pt idx="14110">
                  <c:v>42923.276388888888</c:v>
                </c:pt>
                <c:pt idx="14111">
                  <c:v>42923.277083333334</c:v>
                </c:pt>
                <c:pt idx="14112">
                  <c:v>42923.277777777781</c:v>
                </c:pt>
                <c:pt idx="14113">
                  <c:v>42923.27847222222</c:v>
                </c:pt>
                <c:pt idx="14114">
                  <c:v>42923.279166666667</c:v>
                </c:pt>
                <c:pt idx="14115">
                  <c:v>42923.279861111114</c:v>
                </c:pt>
                <c:pt idx="14116">
                  <c:v>42923.280555555553</c:v>
                </c:pt>
                <c:pt idx="14117">
                  <c:v>42923.28125</c:v>
                </c:pt>
                <c:pt idx="14118">
                  <c:v>42923.281944444447</c:v>
                </c:pt>
                <c:pt idx="14119">
                  <c:v>42923.282638888886</c:v>
                </c:pt>
                <c:pt idx="14120">
                  <c:v>42923.283333333333</c:v>
                </c:pt>
                <c:pt idx="14121">
                  <c:v>42923.28402777778</c:v>
                </c:pt>
                <c:pt idx="14122">
                  <c:v>42923.284722222219</c:v>
                </c:pt>
                <c:pt idx="14123">
                  <c:v>42923.285416666666</c:v>
                </c:pt>
                <c:pt idx="14124">
                  <c:v>42923.286111111112</c:v>
                </c:pt>
                <c:pt idx="14125">
                  <c:v>42923.286805555559</c:v>
                </c:pt>
                <c:pt idx="14126">
                  <c:v>42923.287499999999</c:v>
                </c:pt>
                <c:pt idx="14127">
                  <c:v>42923.288194444445</c:v>
                </c:pt>
                <c:pt idx="14128">
                  <c:v>42923.288888888892</c:v>
                </c:pt>
                <c:pt idx="14129">
                  <c:v>42923.289583333331</c:v>
                </c:pt>
                <c:pt idx="14130">
                  <c:v>42923.290277777778</c:v>
                </c:pt>
                <c:pt idx="14131">
                  <c:v>42923.290972222225</c:v>
                </c:pt>
                <c:pt idx="14132">
                  <c:v>42923.291666666664</c:v>
                </c:pt>
                <c:pt idx="14133">
                  <c:v>42923.292361111111</c:v>
                </c:pt>
                <c:pt idx="14134">
                  <c:v>42923.293055555558</c:v>
                </c:pt>
                <c:pt idx="14135">
                  <c:v>42923.293749999997</c:v>
                </c:pt>
                <c:pt idx="14136">
                  <c:v>42923.294444444444</c:v>
                </c:pt>
                <c:pt idx="14137">
                  <c:v>42923.295138888891</c:v>
                </c:pt>
                <c:pt idx="14138">
                  <c:v>42923.29583333333</c:v>
                </c:pt>
                <c:pt idx="14139">
                  <c:v>42923.296527777777</c:v>
                </c:pt>
                <c:pt idx="14140">
                  <c:v>42923.297222222223</c:v>
                </c:pt>
                <c:pt idx="14141">
                  <c:v>42923.29791666667</c:v>
                </c:pt>
                <c:pt idx="14142">
                  <c:v>42923.298611111109</c:v>
                </c:pt>
                <c:pt idx="14143">
                  <c:v>42923.299305555556</c:v>
                </c:pt>
                <c:pt idx="14144">
                  <c:v>42923.3</c:v>
                </c:pt>
                <c:pt idx="14145">
                  <c:v>42923.300694444442</c:v>
                </c:pt>
                <c:pt idx="14146">
                  <c:v>42923.301388888889</c:v>
                </c:pt>
                <c:pt idx="14147">
                  <c:v>42923.302083333336</c:v>
                </c:pt>
                <c:pt idx="14148">
                  <c:v>42923.302777777775</c:v>
                </c:pt>
                <c:pt idx="14149">
                  <c:v>42923.303472222222</c:v>
                </c:pt>
                <c:pt idx="14150">
                  <c:v>42923.304166666669</c:v>
                </c:pt>
                <c:pt idx="14151">
                  <c:v>42923.304861111108</c:v>
                </c:pt>
                <c:pt idx="14152">
                  <c:v>42923.305555555555</c:v>
                </c:pt>
                <c:pt idx="14153">
                  <c:v>42923.306250000001</c:v>
                </c:pt>
                <c:pt idx="14154">
                  <c:v>42923.306944444441</c:v>
                </c:pt>
                <c:pt idx="14155">
                  <c:v>42923.307638888888</c:v>
                </c:pt>
                <c:pt idx="14156">
                  <c:v>42923.308333333334</c:v>
                </c:pt>
                <c:pt idx="14157">
                  <c:v>42923.309027777781</c:v>
                </c:pt>
                <c:pt idx="14158">
                  <c:v>42923.30972222222</c:v>
                </c:pt>
                <c:pt idx="14159">
                  <c:v>42923.310416666667</c:v>
                </c:pt>
                <c:pt idx="14160">
                  <c:v>42923.311111111114</c:v>
                </c:pt>
                <c:pt idx="14161">
                  <c:v>42923.311805555553</c:v>
                </c:pt>
                <c:pt idx="14162">
                  <c:v>42923.3125</c:v>
                </c:pt>
                <c:pt idx="14163">
                  <c:v>42923.313194444447</c:v>
                </c:pt>
                <c:pt idx="14164">
                  <c:v>42923.313888888886</c:v>
                </c:pt>
                <c:pt idx="14165">
                  <c:v>42923.314583333333</c:v>
                </c:pt>
                <c:pt idx="14166">
                  <c:v>42923.31527777778</c:v>
                </c:pt>
                <c:pt idx="14167">
                  <c:v>42923.315972222219</c:v>
                </c:pt>
                <c:pt idx="14168">
                  <c:v>42923.316666666666</c:v>
                </c:pt>
                <c:pt idx="14169">
                  <c:v>42923.317361111112</c:v>
                </c:pt>
                <c:pt idx="14170">
                  <c:v>42923.318055555559</c:v>
                </c:pt>
                <c:pt idx="14171">
                  <c:v>42923.318749999999</c:v>
                </c:pt>
                <c:pt idx="14172">
                  <c:v>42923.319444444445</c:v>
                </c:pt>
                <c:pt idx="14173">
                  <c:v>42923.320138888892</c:v>
                </c:pt>
                <c:pt idx="14174">
                  <c:v>42923.320833333331</c:v>
                </c:pt>
                <c:pt idx="14175">
                  <c:v>42923.321527777778</c:v>
                </c:pt>
                <c:pt idx="14176">
                  <c:v>42923.322222222225</c:v>
                </c:pt>
                <c:pt idx="14177">
                  <c:v>42923.322916666664</c:v>
                </c:pt>
                <c:pt idx="14178">
                  <c:v>42923.323611111111</c:v>
                </c:pt>
                <c:pt idx="14179">
                  <c:v>42923.324305555558</c:v>
                </c:pt>
                <c:pt idx="14180">
                  <c:v>42923.324999999997</c:v>
                </c:pt>
                <c:pt idx="14181">
                  <c:v>42923.325694444444</c:v>
                </c:pt>
                <c:pt idx="14182">
                  <c:v>42923.326388888891</c:v>
                </c:pt>
                <c:pt idx="14183">
                  <c:v>42923.32708333333</c:v>
                </c:pt>
                <c:pt idx="14184">
                  <c:v>42923.327777777777</c:v>
                </c:pt>
                <c:pt idx="14185">
                  <c:v>42923.328472222223</c:v>
                </c:pt>
                <c:pt idx="14186">
                  <c:v>42923.32916666667</c:v>
                </c:pt>
                <c:pt idx="14187">
                  <c:v>42923.329861111109</c:v>
                </c:pt>
                <c:pt idx="14188">
                  <c:v>42923.330555555556</c:v>
                </c:pt>
                <c:pt idx="14189">
                  <c:v>42923.331250000003</c:v>
                </c:pt>
                <c:pt idx="14190">
                  <c:v>42923.331944444442</c:v>
                </c:pt>
                <c:pt idx="14191">
                  <c:v>42923.332638888889</c:v>
                </c:pt>
                <c:pt idx="14192">
                  <c:v>42923.333333333336</c:v>
                </c:pt>
                <c:pt idx="14193">
                  <c:v>42923.334027777775</c:v>
                </c:pt>
                <c:pt idx="14194">
                  <c:v>42923.334722222222</c:v>
                </c:pt>
                <c:pt idx="14195">
                  <c:v>42923.335416666669</c:v>
                </c:pt>
                <c:pt idx="14196">
                  <c:v>42923.336111111108</c:v>
                </c:pt>
                <c:pt idx="14197">
                  <c:v>42923.336805555555</c:v>
                </c:pt>
                <c:pt idx="14198">
                  <c:v>42923.337500000001</c:v>
                </c:pt>
                <c:pt idx="14199">
                  <c:v>42923.338194444441</c:v>
                </c:pt>
                <c:pt idx="14200">
                  <c:v>42923.338888888888</c:v>
                </c:pt>
                <c:pt idx="14201">
                  <c:v>42923.339583333334</c:v>
                </c:pt>
                <c:pt idx="14202">
                  <c:v>42923.340277777781</c:v>
                </c:pt>
                <c:pt idx="14203">
                  <c:v>42923.34097222222</c:v>
                </c:pt>
                <c:pt idx="14204">
                  <c:v>42923.341666666667</c:v>
                </c:pt>
                <c:pt idx="14205">
                  <c:v>42923.342361111114</c:v>
                </c:pt>
                <c:pt idx="14206">
                  <c:v>42923.343055555553</c:v>
                </c:pt>
                <c:pt idx="14207">
                  <c:v>42923.34375</c:v>
                </c:pt>
                <c:pt idx="14208">
                  <c:v>42923.344444444447</c:v>
                </c:pt>
                <c:pt idx="14209">
                  <c:v>42923.345138888886</c:v>
                </c:pt>
                <c:pt idx="14210">
                  <c:v>42923.345833333333</c:v>
                </c:pt>
                <c:pt idx="14211">
                  <c:v>42923.34652777778</c:v>
                </c:pt>
                <c:pt idx="14212">
                  <c:v>42923.347222222219</c:v>
                </c:pt>
                <c:pt idx="14213">
                  <c:v>42923.347916666666</c:v>
                </c:pt>
                <c:pt idx="14214">
                  <c:v>42923.348611111112</c:v>
                </c:pt>
                <c:pt idx="14215">
                  <c:v>42923.349305555559</c:v>
                </c:pt>
                <c:pt idx="14216">
                  <c:v>42923.35</c:v>
                </c:pt>
                <c:pt idx="14217">
                  <c:v>42923.350694444445</c:v>
                </c:pt>
                <c:pt idx="14218">
                  <c:v>42923.351388888892</c:v>
                </c:pt>
                <c:pt idx="14219">
                  <c:v>42923.352083333331</c:v>
                </c:pt>
                <c:pt idx="14220">
                  <c:v>42923.352777777778</c:v>
                </c:pt>
                <c:pt idx="14221">
                  <c:v>42923.353472222225</c:v>
                </c:pt>
                <c:pt idx="14222">
                  <c:v>42923.354166666664</c:v>
                </c:pt>
                <c:pt idx="14223">
                  <c:v>42923.354861111111</c:v>
                </c:pt>
                <c:pt idx="14224">
                  <c:v>42923.355555555558</c:v>
                </c:pt>
                <c:pt idx="14225">
                  <c:v>42923.356249999997</c:v>
                </c:pt>
                <c:pt idx="14226">
                  <c:v>42923.356944444444</c:v>
                </c:pt>
                <c:pt idx="14227">
                  <c:v>42923.357638888891</c:v>
                </c:pt>
                <c:pt idx="14228">
                  <c:v>42923.35833333333</c:v>
                </c:pt>
                <c:pt idx="14229">
                  <c:v>42923.359027777777</c:v>
                </c:pt>
                <c:pt idx="14230">
                  <c:v>42923.359722222223</c:v>
                </c:pt>
                <c:pt idx="14231">
                  <c:v>42923.36041666667</c:v>
                </c:pt>
                <c:pt idx="14232">
                  <c:v>42923.361111111109</c:v>
                </c:pt>
                <c:pt idx="14233">
                  <c:v>42923.361805555556</c:v>
                </c:pt>
                <c:pt idx="14234">
                  <c:v>42923.362500000003</c:v>
                </c:pt>
                <c:pt idx="14235">
                  <c:v>42923.363194444442</c:v>
                </c:pt>
                <c:pt idx="14236">
                  <c:v>42923.363888888889</c:v>
                </c:pt>
                <c:pt idx="14237">
                  <c:v>42923.364583333336</c:v>
                </c:pt>
                <c:pt idx="14238">
                  <c:v>42923.365277777775</c:v>
                </c:pt>
                <c:pt idx="14239">
                  <c:v>42923.365972222222</c:v>
                </c:pt>
                <c:pt idx="14240">
                  <c:v>42923.366666666669</c:v>
                </c:pt>
                <c:pt idx="14241">
                  <c:v>42923.367361111108</c:v>
                </c:pt>
                <c:pt idx="14242">
                  <c:v>42923.368055555555</c:v>
                </c:pt>
                <c:pt idx="14243">
                  <c:v>42923.368750000001</c:v>
                </c:pt>
                <c:pt idx="14244">
                  <c:v>42923.369444444441</c:v>
                </c:pt>
                <c:pt idx="14245">
                  <c:v>42923.370138888888</c:v>
                </c:pt>
                <c:pt idx="14246">
                  <c:v>42923.370833333334</c:v>
                </c:pt>
                <c:pt idx="14247">
                  <c:v>42923.371527777781</c:v>
                </c:pt>
                <c:pt idx="14248">
                  <c:v>42923.37222222222</c:v>
                </c:pt>
                <c:pt idx="14249">
                  <c:v>42923.372916666667</c:v>
                </c:pt>
                <c:pt idx="14250">
                  <c:v>42923.373611111114</c:v>
                </c:pt>
                <c:pt idx="14251">
                  <c:v>42923.374305555553</c:v>
                </c:pt>
                <c:pt idx="14252">
                  <c:v>42923.375</c:v>
                </c:pt>
                <c:pt idx="14253">
                  <c:v>42923.375694444447</c:v>
                </c:pt>
                <c:pt idx="14254">
                  <c:v>42923.376388888886</c:v>
                </c:pt>
                <c:pt idx="14255">
                  <c:v>42923.377083333333</c:v>
                </c:pt>
                <c:pt idx="14256">
                  <c:v>42923.37777777778</c:v>
                </c:pt>
                <c:pt idx="14257">
                  <c:v>42923.378472222219</c:v>
                </c:pt>
                <c:pt idx="14258">
                  <c:v>42923.379166666666</c:v>
                </c:pt>
                <c:pt idx="14259">
                  <c:v>42923.379861111112</c:v>
                </c:pt>
                <c:pt idx="14260">
                  <c:v>42923.380555555559</c:v>
                </c:pt>
                <c:pt idx="14261">
                  <c:v>42923.381249999999</c:v>
                </c:pt>
                <c:pt idx="14262">
                  <c:v>42923.381944444445</c:v>
                </c:pt>
                <c:pt idx="14263">
                  <c:v>42923.382638888892</c:v>
                </c:pt>
                <c:pt idx="14264">
                  <c:v>42923.383333333331</c:v>
                </c:pt>
                <c:pt idx="14265">
                  <c:v>42923.384027777778</c:v>
                </c:pt>
                <c:pt idx="14266">
                  <c:v>42923.384722222225</c:v>
                </c:pt>
                <c:pt idx="14267">
                  <c:v>42923.385416666664</c:v>
                </c:pt>
                <c:pt idx="14268">
                  <c:v>42923.386111111111</c:v>
                </c:pt>
                <c:pt idx="14269">
                  <c:v>42923.386805555558</c:v>
                </c:pt>
                <c:pt idx="14270">
                  <c:v>42923.387499999997</c:v>
                </c:pt>
                <c:pt idx="14271">
                  <c:v>42923.388194444444</c:v>
                </c:pt>
                <c:pt idx="14272">
                  <c:v>42923.388888888891</c:v>
                </c:pt>
                <c:pt idx="14273">
                  <c:v>42923.38958333333</c:v>
                </c:pt>
                <c:pt idx="14274">
                  <c:v>42923.390277777777</c:v>
                </c:pt>
                <c:pt idx="14275">
                  <c:v>42923.390972222223</c:v>
                </c:pt>
                <c:pt idx="14276">
                  <c:v>42923.39166666667</c:v>
                </c:pt>
                <c:pt idx="14277">
                  <c:v>42923.392361111109</c:v>
                </c:pt>
                <c:pt idx="14278">
                  <c:v>42923.393055555556</c:v>
                </c:pt>
                <c:pt idx="14279">
                  <c:v>42923.393750000003</c:v>
                </c:pt>
                <c:pt idx="14280">
                  <c:v>42923.394444444442</c:v>
                </c:pt>
                <c:pt idx="14281">
                  <c:v>42923.395138888889</c:v>
                </c:pt>
                <c:pt idx="14282">
                  <c:v>42923.395833333336</c:v>
                </c:pt>
                <c:pt idx="14283">
                  <c:v>42923.396527777775</c:v>
                </c:pt>
                <c:pt idx="14284">
                  <c:v>42923.397222222222</c:v>
                </c:pt>
                <c:pt idx="14285">
                  <c:v>42923.397916666669</c:v>
                </c:pt>
                <c:pt idx="14286">
                  <c:v>42923.398611111108</c:v>
                </c:pt>
                <c:pt idx="14287">
                  <c:v>42923.399305555555</c:v>
                </c:pt>
                <c:pt idx="14288">
                  <c:v>42923.4</c:v>
                </c:pt>
                <c:pt idx="14289">
                  <c:v>42923.400694444441</c:v>
                </c:pt>
                <c:pt idx="14290">
                  <c:v>42923.401388888888</c:v>
                </c:pt>
                <c:pt idx="14291">
                  <c:v>42923.402083333334</c:v>
                </c:pt>
                <c:pt idx="14292">
                  <c:v>42923.402777777781</c:v>
                </c:pt>
                <c:pt idx="14293">
                  <c:v>42923.40347222222</c:v>
                </c:pt>
                <c:pt idx="14294">
                  <c:v>42923.404166666667</c:v>
                </c:pt>
                <c:pt idx="14295">
                  <c:v>42923.404861111114</c:v>
                </c:pt>
                <c:pt idx="14296">
                  <c:v>42923.405555555553</c:v>
                </c:pt>
                <c:pt idx="14297">
                  <c:v>42923.40625</c:v>
                </c:pt>
                <c:pt idx="14298">
                  <c:v>42923.406944444447</c:v>
                </c:pt>
                <c:pt idx="14299">
                  <c:v>42923.407638888886</c:v>
                </c:pt>
                <c:pt idx="14300">
                  <c:v>42923.408333333333</c:v>
                </c:pt>
                <c:pt idx="14301">
                  <c:v>42923.40902777778</c:v>
                </c:pt>
                <c:pt idx="14302">
                  <c:v>42923.409722222219</c:v>
                </c:pt>
                <c:pt idx="14303">
                  <c:v>42923.410416666666</c:v>
                </c:pt>
                <c:pt idx="14304">
                  <c:v>42923.411111111112</c:v>
                </c:pt>
                <c:pt idx="14305">
                  <c:v>42923.411805555559</c:v>
                </c:pt>
                <c:pt idx="14306">
                  <c:v>42923.412499999999</c:v>
                </c:pt>
                <c:pt idx="14307">
                  <c:v>42923.413194444445</c:v>
                </c:pt>
                <c:pt idx="14308">
                  <c:v>42923.413888888892</c:v>
                </c:pt>
                <c:pt idx="14309">
                  <c:v>42923.414583333331</c:v>
                </c:pt>
                <c:pt idx="14310">
                  <c:v>42923.415277777778</c:v>
                </c:pt>
                <c:pt idx="14311">
                  <c:v>42923.415972222225</c:v>
                </c:pt>
                <c:pt idx="14312">
                  <c:v>42923.416666666664</c:v>
                </c:pt>
                <c:pt idx="14313">
                  <c:v>42923.417361111111</c:v>
                </c:pt>
                <c:pt idx="14314">
                  <c:v>42923.418055555558</c:v>
                </c:pt>
                <c:pt idx="14315">
                  <c:v>42923.418749999997</c:v>
                </c:pt>
                <c:pt idx="14316">
                  <c:v>42923.419444444444</c:v>
                </c:pt>
                <c:pt idx="14317">
                  <c:v>42923.420138888891</c:v>
                </c:pt>
                <c:pt idx="14318">
                  <c:v>42923.42083333333</c:v>
                </c:pt>
                <c:pt idx="14319">
                  <c:v>42923.421527777777</c:v>
                </c:pt>
                <c:pt idx="14320">
                  <c:v>42923.422222222223</c:v>
                </c:pt>
                <c:pt idx="14321">
                  <c:v>42923.42291666667</c:v>
                </c:pt>
                <c:pt idx="14322">
                  <c:v>42923.423611111109</c:v>
                </c:pt>
                <c:pt idx="14323">
                  <c:v>42923.424305555556</c:v>
                </c:pt>
                <c:pt idx="14324">
                  <c:v>42923.425000000003</c:v>
                </c:pt>
                <c:pt idx="14325">
                  <c:v>42923.425694444442</c:v>
                </c:pt>
                <c:pt idx="14326">
                  <c:v>42923.426388888889</c:v>
                </c:pt>
                <c:pt idx="14327">
                  <c:v>42923.427083333336</c:v>
                </c:pt>
                <c:pt idx="14328">
                  <c:v>42923.427777777775</c:v>
                </c:pt>
                <c:pt idx="14329">
                  <c:v>42923.428472222222</c:v>
                </c:pt>
                <c:pt idx="14330">
                  <c:v>42923.429166666669</c:v>
                </c:pt>
                <c:pt idx="14331">
                  <c:v>42923.429861111108</c:v>
                </c:pt>
                <c:pt idx="14332">
                  <c:v>42923.430555555555</c:v>
                </c:pt>
                <c:pt idx="14333">
                  <c:v>42923.431250000001</c:v>
                </c:pt>
                <c:pt idx="14334">
                  <c:v>42923.431944444441</c:v>
                </c:pt>
                <c:pt idx="14335">
                  <c:v>42923.432638888888</c:v>
                </c:pt>
                <c:pt idx="14336">
                  <c:v>42923.433333333334</c:v>
                </c:pt>
                <c:pt idx="14337">
                  <c:v>42923.434027777781</c:v>
                </c:pt>
                <c:pt idx="14338">
                  <c:v>42923.43472222222</c:v>
                </c:pt>
                <c:pt idx="14339">
                  <c:v>42923.435416666667</c:v>
                </c:pt>
                <c:pt idx="14340">
                  <c:v>42923.436111111114</c:v>
                </c:pt>
                <c:pt idx="14341">
                  <c:v>42923.436805555553</c:v>
                </c:pt>
                <c:pt idx="14342">
                  <c:v>42923.4375</c:v>
                </c:pt>
                <c:pt idx="14343">
                  <c:v>42923.438194444447</c:v>
                </c:pt>
                <c:pt idx="14344">
                  <c:v>42923.438888888886</c:v>
                </c:pt>
                <c:pt idx="14345">
                  <c:v>42923.439583333333</c:v>
                </c:pt>
                <c:pt idx="14346">
                  <c:v>42923.44027777778</c:v>
                </c:pt>
                <c:pt idx="14347">
                  <c:v>42923.440972222219</c:v>
                </c:pt>
                <c:pt idx="14348">
                  <c:v>42923.441666666666</c:v>
                </c:pt>
                <c:pt idx="14349">
                  <c:v>42923.442361111112</c:v>
                </c:pt>
                <c:pt idx="14350">
                  <c:v>42923.443055555559</c:v>
                </c:pt>
                <c:pt idx="14351">
                  <c:v>42923.443749999999</c:v>
                </c:pt>
                <c:pt idx="14352">
                  <c:v>42923.444444444445</c:v>
                </c:pt>
                <c:pt idx="14353">
                  <c:v>42923.445138888892</c:v>
                </c:pt>
                <c:pt idx="14354">
                  <c:v>42923.445833333331</c:v>
                </c:pt>
                <c:pt idx="14355">
                  <c:v>42923.446527777778</c:v>
                </c:pt>
                <c:pt idx="14356">
                  <c:v>42923.447222222225</c:v>
                </c:pt>
                <c:pt idx="14357">
                  <c:v>42923.447916666664</c:v>
                </c:pt>
                <c:pt idx="14358">
                  <c:v>42923.448611111111</c:v>
                </c:pt>
                <c:pt idx="14359">
                  <c:v>42923.449305555558</c:v>
                </c:pt>
                <c:pt idx="14360">
                  <c:v>42923.45</c:v>
                </c:pt>
                <c:pt idx="14361">
                  <c:v>42923.450694444444</c:v>
                </c:pt>
                <c:pt idx="14362">
                  <c:v>42923.451388888891</c:v>
                </c:pt>
                <c:pt idx="14363">
                  <c:v>42923.45208333333</c:v>
                </c:pt>
                <c:pt idx="14364">
                  <c:v>42923.452777777777</c:v>
                </c:pt>
                <c:pt idx="14365">
                  <c:v>42923.453472222223</c:v>
                </c:pt>
                <c:pt idx="14366">
                  <c:v>42923.45416666667</c:v>
                </c:pt>
                <c:pt idx="14367">
                  <c:v>42923.454861111109</c:v>
                </c:pt>
                <c:pt idx="14368">
                  <c:v>42923.455555555556</c:v>
                </c:pt>
                <c:pt idx="14369">
                  <c:v>42923.456250000003</c:v>
                </c:pt>
                <c:pt idx="14370">
                  <c:v>42923.456944444442</c:v>
                </c:pt>
                <c:pt idx="14371">
                  <c:v>42923.457638888889</c:v>
                </c:pt>
                <c:pt idx="14372">
                  <c:v>42923.458333333336</c:v>
                </c:pt>
                <c:pt idx="14373">
                  <c:v>42923.459027777775</c:v>
                </c:pt>
                <c:pt idx="14374">
                  <c:v>42923.459722222222</c:v>
                </c:pt>
                <c:pt idx="14375">
                  <c:v>42923.460416666669</c:v>
                </c:pt>
                <c:pt idx="14376">
                  <c:v>42923.461111111108</c:v>
                </c:pt>
                <c:pt idx="14377">
                  <c:v>42923.461805555555</c:v>
                </c:pt>
                <c:pt idx="14378">
                  <c:v>42923.462500000001</c:v>
                </c:pt>
                <c:pt idx="14379">
                  <c:v>42923.463194444441</c:v>
                </c:pt>
                <c:pt idx="14380">
                  <c:v>42923.463888888888</c:v>
                </c:pt>
                <c:pt idx="14381">
                  <c:v>42923.464583333334</c:v>
                </c:pt>
                <c:pt idx="14382">
                  <c:v>42923.465277777781</c:v>
                </c:pt>
                <c:pt idx="14383">
                  <c:v>42923.46597222222</c:v>
                </c:pt>
                <c:pt idx="14384">
                  <c:v>42923.466666666667</c:v>
                </c:pt>
                <c:pt idx="14385">
                  <c:v>42923.467361111114</c:v>
                </c:pt>
                <c:pt idx="14386">
                  <c:v>42923.468055555553</c:v>
                </c:pt>
                <c:pt idx="14387">
                  <c:v>42923.46875</c:v>
                </c:pt>
                <c:pt idx="14388">
                  <c:v>42923.469444444447</c:v>
                </c:pt>
                <c:pt idx="14389">
                  <c:v>42923.470138888886</c:v>
                </c:pt>
                <c:pt idx="14390">
                  <c:v>42923.470833333333</c:v>
                </c:pt>
                <c:pt idx="14391">
                  <c:v>42923.47152777778</c:v>
                </c:pt>
                <c:pt idx="14392">
                  <c:v>42923.472222222219</c:v>
                </c:pt>
                <c:pt idx="14393">
                  <c:v>42923.472916666666</c:v>
                </c:pt>
                <c:pt idx="14394">
                  <c:v>42923.473611111112</c:v>
                </c:pt>
                <c:pt idx="14395">
                  <c:v>42923.474305555559</c:v>
                </c:pt>
                <c:pt idx="14396">
                  <c:v>42923.474999999999</c:v>
                </c:pt>
                <c:pt idx="14397">
                  <c:v>42923.475694444445</c:v>
                </c:pt>
                <c:pt idx="14398">
                  <c:v>42923.476388888892</c:v>
                </c:pt>
                <c:pt idx="14399">
                  <c:v>42923.477083333331</c:v>
                </c:pt>
                <c:pt idx="14400">
                  <c:v>42923.477777777778</c:v>
                </c:pt>
                <c:pt idx="14401">
                  <c:v>42923.478472222225</c:v>
                </c:pt>
                <c:pt idx="14402">
                  <c:v>42923.479166666664</c:v>
                </c:pt>
                <c:pt idx="14403">
                  <c:v>42923.479861111111</c:v>
                </c:pt>
                <c:pt idx="14404">
                  <c:v>42923.480555555558</c:v>
                </c:pt>
                <c:pt idx="14405">
                  <c:v>42923.481249999997</c:v>
                </c:pt>
                <c:pt idx="14406">
                  <c:v>42923.481944444444</c:v>
                </c:pt>
                <c:pt idx="14407">
                  <c:v>42923.482638888891</c:v>
                </c:pt>
                <c:pt idx="14408">
                  <c:v>42923.48333333333</c:v>
                </c:pt>
                <c:pt idx="14409">
                  <c:v>42923.484027777777</c:v>
                </c:pt>
                <c:pt idx="14410">
                  <c:v>42923.484722222223</c:v>
                </c:pt>
                <c:pt idx="14411">
                  <c:v>42923.48541666667</c:v>
                </c:pt>
                <c:pt idx="14412">
                  <c:v>42923.486111111109</c:v>
                </c:pt>
                <c:pt idx="14413">
                  <c:v>42923.486805555556</c:v>
                </c:pt>
                <c:pt idx="14414">
                  <c:v>42923.487500000003</c:v>
                </c:pt>
                <c:pt idx="14415">
                  <c:v>42923.488194444442</c:v>
                </c:pt>
                <c:pt idx="14416">
                  <c:v>42923.488888888889</c:v>
                </c:pt>
                <c:pt idx="14417">
                  <c:v>42923.489583333336</c:v>
                </c:pt>
                <c:pt idx="14418">
                  <c:v>42923.490277777775</c:v>
                </c:pt>
                <c:pt idx="14419">
                  <c:v>42923.490972222222</c:v>
                </c:pt>
                <c:pt idx="14420">
                  <c:v>42923.491666666669</c:v>
                </c:pt>
                <c:pt idx="14421">
                  <c:v>42923.492361111108</c:v>
                </c:pt>
                <c:pt idx="14422">
                  <c:v>42923.493055555555</c:v>
                </c:pt>
                <c:pt idx="14423">
                  <c:v>42923.493750000001</c:v>
                </c:pt>
                <c:pt idx="14424">
                  <c:v>42923.494444444441</c:v>
                </c:pt>
                <c:pt idx="14425">
                  <c:v>42923.495138888888</c:v>
                </c:pt>
                <c:pt idx="14426">
                  <c:v>42923.495833333334</c:v>
                </c:pt>
                <c:pt idx="14427">
                  <c:v>42923.496527777781</c:v>
                </c:pt>
                <c:pt idx="14428">
                  <c:v>42923.49722222222</c:v>
                </c:pt>
                <c:pt idx="14429">
                  <c:v>42923.497916666667</c:v>
                </c:pt>
                <c:pt idx="14430">
                  <c:v>42923.498611111114</c:v>
                </c:pt>
                <c:pt idx="14431">
                  <c:v>42923.499305555553</c:v>
                </c:pt>
                <c:pt idx="14432">
                  <c:v>42923.5</c:v>
                </c:pt>
                <c:pt idx="14433">
                  <c:v>42923.500694444447</c:v>
                </c:pt>
                <c:pt idx="14434">
                  <c:v>42923.501388888886</c:v>
                </c:pt>
                <c:pt idx="14435">
                  <c:v>42923.502083333333</c:v>
                </c:pt>
                <c:pt idx="14436">
                  <c:v>42923.50277777778</c:v>
                </c:pt>
                <c:pt idx="14437">
                  <c:v>42923.503472222219</c:v>
                </c:pt>
                <c:pt idx="14438">
                  <c:v>42923.504166666666</c:v>
                </c:pt>
                <c:pt idx="14439">
                  <c:v>42923.504861111112</c:v>
                </c:pt>
                <c:pt idx="14440">
                  <c:v>42923.505555555559</c:v>
                </c:pt>
                <c:pt idx="14441">
                  <c:v>42923.506249999999</c:v>
                </c:pt>
                <c:pt idx="14442">
                  <c:v>42923.506944444445</c:v>
                </c:pt>
                <c:pt idx="14443">
                  <c:v>42923.507638888892</c:v>
                </c:pt>
                <c:pt idx="14444">
                  <c:v>42923.508333333331</c:v>
                </c:pt>
                <c:pt idx="14445">
                  <c:v>42923.509027777778</c:v>
                </c:pt>
                <c:pt idx="14446">
                  <c:v>42923.509722222225</c:v>
                </c:pt>
                <c:pt idx="14447">
                  <c:v>42923.510416666664</c:v>
                </c:pt>
                <c:pt idx="14448">
                  <c:v>42923.511111111111</c:v>
                </c:pt>
                <c:pt idx="14449">
                  <c:v>42923.511805555558</c:v>
                </c:pt>
                <c:pt idx="14450">
                  <c:v>42923.512499999997</c:v>
                </c:pt>
                <c:pt idx="14451">
                  <c:v>42923.513194444444</c:v>
                </c:pt>
                <c:pt idx="14452">
                  <c:v>42923.513888888891</c:v>
                </c:pt>
                <c:pt idx="14453">
                  <c:v>42923.51458333333</c:v>
                </c:pt>
                <c:pt idx="14454">
                  <c:v>42923.515277777777</c:v>
                </c:pt>
                <c:pt idx="14455">
                  <c:v>42923.515972222223</c:v>
                </c:pt>
                <c:pt idx="14456">
                  <c:v>42923.51666666667</c:v>
                </c:pt>
                <c:pt idx="14457">
                  <c:v>42923.517361111109</c:v>
                </c:pt>
                <c:pt idx="14458">
                  <c:v>42923.518055555556</c:v>
                </c:pt>
                <c:pt idx="14459">
                  <c:v>42923.518750000003</c:v>
                </c:pt>
                <c:pt idx="14460">
                  <c:v>42923.519444444442</c:v>
                </c:pt>
                <c:pt idx="14461">
                  <c:v>42923.520138888889</c:v>
                </c:pt>
                <c:pt idx="14462">
                  <c:v>42923.520833333336</c:v>
                </c:pt>
                <c:pt idx="14463">
                  <c:v>42923.521527777775</c:v>
                </c:pt>
                <c:pt idx="14464">
                  <c:v>42923.522222222222</c:v>
                </c:pt>
                <c:pt idx="14465">
                  <c:v>42923.522916666669</c:v>
                </c:pt>
                <c:pt idx="14466">
                  <c:v>42923.523611111108</c:v>
                </c:pt>
                <c:pt idx="14467">
                  <c:v>42923.524305555555</c:v>
                </c:pt>
                <c:pt idx="14468">
                  <c:v>42923.525000000001</c:v>
                </c:pt>
                <c:pt idx="14469">
                  <c:v>42923.525694444441</c:v>
                </c:pt>
                <c:pt idx="14470">
                  <c:v>42923.526388888888</c:v>
                </c:pt>
                <c:pt idx="14471">
                  <c:v>42923.527083333334</c:v>
                </c:pt>
                <c:pt idx="14472">
                  <c:v>42923.527777777781</c:v>
                </c:pt>
                <c:pt idx="14473">
                  <c:v>42923.52847222222</c:v>
                </c:pt>
                <c:pt idx="14474">
                  <c:v>42923.529166666667</c:v>
                </c:pt>
                <c:pt idx="14475">
                  <c:v>42923.529861111114</c:v>
                </c:pt>
                <c:pt idx="14476">
                  <c:v>42923.530555555553</c:v>
                </c:pt>
                <c:pt idx="14477">
                  <c:v>42923.53125</c:v>
                </c:pt>
                <c:pt idx="14478">
                  <c:v>42923.531944444447</c:v>
                </c:pt>
                <c:pt idx="14479">
                  <c:v>42923.532638888886</c:v>
                </c:pt>
                <c:pt idx="14480">
                  <c:v>42923.533333333333</c:v>
                </c:pt>
                <c:pt idx="14481">
                  <c:v>42923.53402777778</c:v>
                </c:pt>
                <c:pt idx="14482">
                  <c:v>42923.534722222219</c:v>
                </c:pt>
                <c:pt idx="14483">
                  <c:v>42923.535416666666</c:v>
                </c:pt>
                <c:pt idx="14484">
                  <c:v>42923.536111111112</c:v>
                </c:pt>
                <c:pt idx="14485">
                  <c:v>42923.536805555559</c:v>
                </c:pt>
                <c:pt idx="14486">
                  <c:v>42923.537499999999</c:v>
                </c:pt>
                <c:pt idx="14487">
                  <c:v>42923.538194444445</c:v>
                </c:pt>
                <c:pt idx="14488">
                  <c:v>42923.538888888892</c:v>
                </c:pt>
                <c:pt idx="14489">
                  <c:v>42923.539583333331</c:v>
                </c:pt>
                <c:pt idx="14490">
                  <c:v>42923.540277777778</c:v>
                </c:pt>
                <c:pt idx="14491">
                  <c:v>42923.540972222225</c:v>
                </c:pt>
                <c:pt idx="14492">
                  <c:v>42923.541666666664</c:v>
                </c:pt>
                <c:pt idx="14493">
                  <c:v>42923.542361111111</c:v>
                </c:pt>
                <c:pt idx="14494">
                  <c:v>42923.543055555558</c:v>
                </c:pt>
                <c:pt idx="14495">
                  <c:v>42923.543749999997</c:v>
                </c:pt>
                <c:pt idx="14496">
                  <c:v>42923.544444444444</c:v>
                </c:pt>
                <c:pt idx="14497">
                  <c:v>42923.545138888891</c:v>
                </c:pt>
                <c:pt idx="14498">
                  <c:v>42923.54583333333</c:v>
                </c:pt>
                <c:pt idx="14499">
                  <c:v>42923.546527777777</c:v>
                </c:pt>
                <c:pt idx="14500">
                  <c:v>42923.547222222223</c:v>
                </c:pt>
                <c:pt idx="14501">
                  <c:v>42923.54791666667</c:v>
                </c:pt>
                <c:pt idx="14502">
                  <c:v>42923.548611111109</c:v>
                </c:pt>
                <c:pt idx="14503">
                  <c:v>42923.549305555556</c:v>
                </c:pt>
                <c:pt idx="14504">
                  <c:v>42923.55</c:v>
                </c:pt>
                <c:pt idx="14505">
                  <c:v>42923.550694444442</c:v>
                </c:pt>
                <c:pt idx="14506">
                  <c:v>42923.551388888889</c:v>
                </c:pt>
                <c:pt idx="14507">
                  <c:v>42923.552083333336</c:v>
                </c:pt>
                <c:pt idx="14508">
                  <c:v>42923.552777777775</c:v>
                </c:pt>
                <c:pt idx="14509">
                  <c:v>42923.553472222222</c:v>
                </c:pt>
                <c:pt idx="14510">
                  <c:v>42923.554166666669</c:v>
                </c:pt>
                <c:pt idx="14511">
                  <c:v>42923.554861111108</c:v>
                </c:pt>
                <c:pt idx="14512">
                  <c:v>42923.555555555555</c:v>
                </c:pt>
                <c:pt idx="14513">
                  <c:v>42923.556250000001</c:v>
                </c:pt>
                <c:pt idx="14514">
                  <c:v>42923.556944444441</c:v>
                </c:pt>
                <c:pt idx="14515">
                  <c:v>42923.557638888888</c:v>
                </c:pt>
                <c:pt idx="14516">
                  <c:v>42923.558333333334</c:v>
                </c:pt>
                <c:pt idx="14517">
                  <c:v>42923.559027777781</c:v>
                </c:pt>
                <c:pt idx="14518">
                  <c:v>42923.55972222222</c:v>
                </c:pt>
                <c:pt idx="14519">
                  <c:v>42923.560416666667</c:v>
                </c:pt>
                <c:pt idx="14520">
                  <c:v>42923.561111111114</c:v>
                </c:pt>
                <c:pt idx="14521">
                  <c:v>42923.561805555553</c:v>
                </c:pt>
                <c:pt idx="14522">
                  <c:v>42923.5625</c:v>
                </c:pt>
                <c:pt idx="14523">
                  <c:v>42923.563194444447</c:v>
                </c:pt>
                <c:pt idx="14524">
                  <c:v>42923.563888888886</c:v>
                </c:pt>
                <c:pt idx="14525">
                  <c:v>42923.564583333333</c:v>
                </c:pt>
                <c:pt idx="14526">
                  <c:v>42923.56527777778</c:v>
                </c:pt>
                <c:pt idx="14527">
                  <c:v>42923.565972222219</c:v>
                </c:pt>
                <c:pt idx="14528">
                  <c:v>42923.566666666666</c:v>
                </c:pt>
                <c:pt idx="14529">
                  <c:v>42923.567361111112</c:v>
                </c:pt>
                <c:pt idx="14530">
                  <c:v>42923.568055555559</c:v>
                </c:pt>
                <c:pt idx="14531">
                  <c:v>42923.568749999999</c:v>
                </c:pt>
                <c:pt idx="14532">
                  <c:v>42923.569444444445</c:v>
                </c:pt>
                <c:pt idx="14533">
                  <c:v>42923.570138888892</c:v>
                </c:pt>
                <c:pt idx="14534">
                  <c:v>42923.570833333331</c:v>
                </c:pt>
                <c:pt idx="14535">
                  <c:v>42923.571527777778</c:v>
                </c:pt>
                <c:pt idx="14536">
                  <c:v>42923.572222222225</c:v>
                </c:pt>
                <c:pt idx="14537">
                  <c:v>42923.572916666664</c:v>
                </c:pt>
                <c:pt idx="14538">
                  <c:v>42923.573611111111</c:v>
                </c:pt>
                <c:pt idx="14539">
                  <c:v>42923.574305555558</c:v>
                </c:pt>
                <c:pt idx="14540">
                  <c:v>42923.574999999997</c:v>
                </c:pt>
                <c:pt idx="14541">
                  <c:v>42923.575694444444</c:v>
                </c:pt>
                <c:pt idx="14542">
                  <c:v>42923.576388888891</c:v>
                </c:pt>
                <c:pt idx="14543">
                  <c:v>42923.57708333333</c:v>
                </c:pt>
                <c:pt idx="14544">
                  <c:v>42923.577777777777</c:v>
                </c:pt>
                <c:pt idx="14545">
                  <c:v>42923.578472222223</c:v>
                </c:pt>
                <c:pt idx="14546">
                  <c:v>42923.57916666667</c:v>
                </c:pt>
                <c:pt idx="14547">
                  <c:v>42923.579861111109</c:v>
                </c:pt>
                <c:pt idx="14548">
                  <c:v>42923.580555555556</c:v>
                </c:pt>
                <c:pt idx="14549">
                  <c:v>42923.581250000003</c:v>
                </c:pt>
                <c:pt idx="14550">
                  <c:v>42923.581944444442</c:v>
                </c:pt>
                <c:pt idx="14551">
                  <c:v>42923.582638888889</c:v>
                </c:pt>
                <c:pt idx="14552">
                  <c:v>42923.583333333336</c:v>
                </c:pt>
                <c:pt idx="14553">
                  <c:v>42923.584027777775</c:v>
                </c:pt>
                <c:pt idx="14554">
                  <c:v>42923.584722222222</c:v>
                </c:pt>
                <c:pt idx="14555">
                  <c:v>42923.585416666669</c:v>
                </c:pt>
                <c:pt idx="14556">
                  <c:v>42923.586111111108</c:v>
                </c:pt>
                <c:pt idx="14557">
                  <c:v>42923.586805555555</c:v>
                </c:pt>
                <c:pt idx="14558">
                  <c:v>42923.587500000001</c:v>
                </c:pt>
                <c:pt idx="14559">
                  <c:v>42923.588194444441</c:v>
                </c:pt>
                <c:pt idx="14560">
                  <c:v>42923.588888888888</c:v>
                </c:pt>
                <c:pt idx="14561">
                  <c:v>42923.589583333334</c:v>
                </c:pt>
                <c:pt idx="14562">
                  <c:v>42923.590277777781</c:v>
                </c:pt>
                <c:pt idx="14563">
                  <c:v>42923.59097222222</c:v>
                </c:pt>
                <c:pt idx="14564">
                  <c:v>42923.591666666667</c:v>
                </c:pt>
                <c:pt idx="14565">
                  <c:v>42923.592361111114</c:v>
                </c:pt>
                <c:pt idx="14566">
                  <c:v>42923.593055555553</c:v>
                </c:pt>
                <c:pt idx="14567">
                  <c:v>42923.59375</c:v>
                </c:pt>
                <c:pt idx="14568">
                  <c:v>42923.594444444447</c:v>
                </c:pt>
                <c:pt idx="14569">
                  <c:v>42923.595138888886</c:v>
                </c:pt>
                <c:pt idx="14570">
                  <c:v>42923.595833333333</c:v>
                </c:pt>
                <c:pt idx="14571">
                  <c:v>42923.59652777778</c:v>
                </c:pt>
                <c:pt idx="14572">
                  <c:v>42923.597222222219</c:v>
                </c:pt>
                <c:pt idx="14573">
                  <c:v>42923.597916666666</c:v>
                </c:pt>
                <c:pt idx="14574">
                  <c:v>42923.598611111112</c:v>
                </c:pt>
                <c:pt idx="14575">
                  <c:v>42923.599305555559</c:v>
                </c:pt>
                <c:pt idx="14576">
                  <c:v>42923.6</c:v>
                </c:pt>
                <c:pt idx="14577">
                  <c:v>42923.600694444445</c:v>
                </c:pt>
                <c:pt idx="14578">
                  <c:v>42923.601388888892</c:v>
                </c:pt>
                <c:pt idx="14579">
                  <c:v>42923.602083333331</c:v>
                </c:pt>
                <c:pt idx="14580">
                  <c:v>42923.602777777778</c:v>
                </c:pt>
                <c:pt idx="14581">
                  <c:v>42923.603472222225</c:v>
                </c:pt>
                <c:pt idx="14582">
                  <c:v>42923.604166666664</c:v>
                </c:pt>
                <c:pt idx="14583">
                  <c:v>42923.604861111111</c:v>
                </c:pt>
                <c:pt idx="14584">
                  <c:v>42923.605555555558</c:v>
                </c:pt>
                <c:pt idx="14585">
                  <c:v>42923.606249999997</c:v>
                </c:pt>
                <c:pt idx="14586">
                  <c:v>42923.606944444444</c:v>
                </c:pt>
                <c:pt idx="14587">
                  <c:v>42923.607638888891</c:v>
                </c:pt>
                <c:pt idx="14588">
                  <c:v>42923.60833333333</c:v>
                </c:pt>
                <c:pt idx="14589">
                  <c:v>42923.609027777777</c:v>
                </c:pt>
                <c:pt idx="14590">
                  <c:v>42923.609722222223</c:v>
                </c:pt>
                <c:pt idx="14591">
                  <c:v>42923.61041666667</c:v>
                </c:pt>
                <c:pt idx="14592">
                  <c:v>42923.611111111109</c:v>
                </c:pt>
                <c:pt idx="14593">
                  <c:v>42923.611805555556</c:v>
                </c:pt>
                <c:pt idx="14594">
                  <c:v>42923.612500000003</c:v>
                </c:pt>
                <c:pt idx="14595">
                  <c:v>42923.613194444442</c:v>
                </c:pt>
                <c:pt idx="14596">
                  <c:v>42923.613888888889</c:v>
                </c:pt>
                <c:pt idx="14597">
                  <c:v>42923.614583333336</c:v>
                </c:pt>
                <c:pt idx="14598">
                  <c:v>42923.615277777775</c:v>
                </c:pt>
                <c:pt idx="14599">
                  <c:v>42923.615972222222</c:v>
                </c:pt>
                <c:pt idx="14600">
                  <c:v>42923.616666666669</c:v>
                </c:pt>
                <c:pt idx="14601">
                  <c:v>42923.617361111108</c:v>
                </c:pt>
                <c:pt idx="14602">
                  <c:v>42923.618055555555</c:v>
                </c:pt>
                <c:pt idx="14603">
                  <c:v>42923.618750000001</c:v>
                </c:pt>
                <c:pt idx="14604">
                  <c:v>42923.619444444441</c:v>
                </c:pt>
                <c:pt idx="14605">
                  <c:v>42923.620138888888</c:v>
                </c:pt>
                <c:pt idx="14606">
                  <c:v>42923.620833333334</c:v>
                </c:pt>
                <c:pt idx="14607">
                  <c:v>42923.621527777781</c:v>
                </c:pt>
                <c:pt idx="14608">
                  <c:v>42923.62222222222</c:v>
                </c:pt>
                <c:pt idx="14609">
                  <c:v>42923.622916666667</c:v>
                </c:pt>
                <c:pt idx="14610">
                  <c:v>42923.623611111114</c:v>
                </c:pt>
                <c:pt idx="14611">
                  <c:v>42923.624305555553</c:v>
                </c:pt>
                <c:pt idx="14612">
                  <c:v>42923.625</c:v>
                </c:pt>
                <c:pt idx="14613">
                  <c:v>42923.625694444447</c:v>
                </c:pt>
                <c:pt idx="14614">
                  <c:v>42923.626388888886</c:v>
                </c:pt>
                <c:pt idx="14615">
                  <c:v>42923.627083333333</c:v>
                </c:pt>
                <c:pt idx="14616">
                  <c:v>42923.62777777778</c:v>
                </c:pt>
                <c:pt idx="14617">
                  <c:v>42923.628472222219</c:v>
                </c:pt>
                <c:pt idx="14618">
                  <c:v>42923.629166666666</c:v>
                </c:pt>
                <c:pt idx="14619">
                  <c:v>42923.629861111112</c:v>
                </c:pt>
                <c:pt idx="14620">
                  <c:v>42923.630555555559</c:v>
                </c:pt>
                <c:pt idx="14621">
                  <c:v>42923.631249999999</c:v>
                </c:pt>
                <c:pt idx="14622">
                  <c:v>42923.631944444445</c:v>
                </c:pt>
                <c:pt idx="14623">
                  <c:v>42923.632638888892</c:v>
                </c:pt>
                <c:pt idx="14624">
                  <c:v>42923.633333333331</c:v>
                </c:pt>
                <c:pt idx="14625">
                  <c:v>42923.634027777778</c:v>
                </c:pt>
                <c:pt idx="14626">
                  <c:v>42923.634722222225</c:v>
                </c:pt>
                <c:pt idx="14627">
                  <c:v>42923.635416666664</c:v>
                </c:pt>
                <c:pt idx="14628">
                  <c:v>42923.636111111111</c:v>
                </c:pt>
                <c:pt idx="14629">
                  <c:v>42923.636805555558</c:v>
                </c:pt>
                <c:pt idx="14630">
                  <c:v>42923.637499999997</c:v>
                </c:pt>
                <c:pt idx="14631">
                  <c:v>42923.638194444444</c:v>
                </c:pt>
                <c:pt idx="14632">
                  <c:v>42923.638888888891</c:v>
                </c:pt>
                <c:pt idx="14633">
                  <c:v>42923.63958333333</c:v>
                </c:pt>
                <c:pt idx="14634">
                  <c:v>42923.640277777777</c:v>
                </c:pt>
                <c:pt idx="14635">
                  <c:v>42923.640972222223</c:v>
                </c:pt>
                <c:pt idx="14636">
                  <c:v>42923.64166666667</c:v>
                </c:pt>
                <c:pt idx="14637">
                  <c:v>42923.642361111109</c:v>
                </c:pt>
                <c:pt idx="14638">
                  <c:v>42923.643055555556</c:v>
                </c:pt>
                <c:pt idx="14639">
                  <c:v>42923.643750000003</c:v>
                </c:pt>
                <c:pt idx="14640">
                  <c:v>42923.644444444442</c:v>
                </c:pt>
                <c:pt idx="14641">
                  <c:v>42923.645138888889</c:v>
                </c:pt>
                <c:pt idx="14642">
                  <c:v>42923.645833333336</c:v>
                </c:pt>
                <c:pt idx="14643">
                  <c:v>42923.646527777775</c:v>
                </c:pt>
                <c:pt idx="14644">
                  <c:v>42923.647222222222</c:v>
                </c:pt>
                <c:pt idx="14645">
                  <c:v>42923.647916666669</c:v>
                </c:pt>
                <c:pt idx="14646">
                  <c:v>42923.648611111108</c:v>
                </c:pt>
                <c:pt idx="14647">
                  <c:v>42923.649305555555</c:v>
                </c:pt>
                <c:pt idx="14648">
                  <c:v>42923.65</c:v>
                </c:pt>
                <c:pt idx="14649">
                  <c:v>42923.650694444441</c:v>
                </c:pt>
                <c:pt idx="14650">
                  <c:v>42923.651388888888</c:v>
                </c:pt>
                <c:pt idx="14651">
                  <c:v>42923.652083333334</c:v>
                </c:pt>
                <c:pt idx="14652">
                  <c:v>42923.652777777781</c:v>
                </c:pt>
                <c:pt idx="14653">
                  <c:v>42923.65347222222</c:v>
                </c:pt>
                <c:pt idx="14654">
                  <c:v>42923.654166666667</c:v>
                </c:pt>
                <c:pt idx="14655">
                  <c:v>42923.654861111114</c:v>
                </c:pt>
                <c:pt idx="14656">
                  <c:v>42923.655555555553</c:v>
                </c:pt>
                <c:pt idx="14657">
                  <c:v>42923.65625</c:v>
                </c:pt>
                <c:pt idx="14658">
                  <c:v>42923.656944444447</c:v>
                </c:pt>
                <c:pt idx="14659">
                  <c:v>42923.657638888886</c:v>
                </c:pt>
                <c:pt idx="14660">
                  <c:v>42923.658333333333</c:v>
                </c:pt>
                <c:pt idx="14661">
                  <c:v>42923.65902777778</c:v>
                </c:pt>
                <c:pt idx="14662">
                  <c:v>42923.659722222219</c:v>
                </c:pt>
                <c:pt idx="14663">
                  <c:v>42923.660416666666</c:v>
                </c:pt>
                <c:pt idx="14664">
                  <c:v>42923.661111111112</c:v>
                </c:pt>
                <c:pt idx="14665">
                  <c:v>42923.661805555559</c:v>
                </c:pt>
                <c:pt idx="14666">
                  <c:v>42923.662499999999</c:v>
                </c:pt>
                <c:pt idx="14667">
                  <c:v>42923.663194444445</c:v>
                </c:pt>
                <c:pt idx="14668">
                  <c:v>42923.663888888892</c:v>
                </c:pt>
                <c:pt idx="14669">
                  <c:v>42923.664583333331</c:v>
                </c:pt>
                <c:pt idx="14670">
                  <c:v>42923.665277777778</c:v>
                </c:pt>
                <c:pt idx="14671">
                  <c:v>42923.665972222225</c:v>
                </c:pt>
                <c:pt idx="14672">
                  <c:v>42923.666666666664</c:v>
                </c:pt>
                <c:pt idx="14673">
                  <c:v>42923.667361111111</c:v>
                </c:pt>
                <c:pt idx="14674">
                  <c:v>42923.668055555558</c:v>
                </c:pt>
                <c:pt idx="14675">
                  <c:v>42923.668749999997</c:v>
                </c:pt>
                <c:pt idx="14676">
                  <c:v>42923.669444444444</c:v>
                </c:pt>
                <c:pt idx="14677">
                  <c:v>42923.670138888891</c:v>
                </c:pt>
                <c:pt idx="14678">
                  <c:v>42923.67083333333</c:v>
                </c:pt>
                <c:pt idx="14679">
                  <c:v>42923.671527777777</c:v>
                </c:pt>
                <c:pt idx="14680">
                  <c:v>42923.672222222223</c:v>
                </c:pt>
                <c:pt idx="14681">
                  <c:v>42923.67291666667</c:v>
                </c:pt>
                <c:pt idx="14682">
                  <c:v>42923.673611111109</c:v>
                </c:pt>
                <c:pt idx="14683">
                  <c:v>42923.674305555556</c:v>
                </c:pt>
                <c:pt idx="14684">
                  <c:v>42923.675000000003</c:v>
                </c:pt>
                <c:pt idx="14685">
                  <c:v>42923.675694444442</c:v>
                </c:pt>
                <c:pt idx="14686">
                  <c:v>42923.676388888889</c:v>
                </c:pt>
                <c:pt idx="14687">
                  <c:v>42923.677083333336</c:v>
                </c:pt>
                <c:pt idx="14688">
                  <c:v>42923.677777777775</c:v>
                </c:pt>
                <c:pt idx="14689">
                  <c:v>42923.678472222222</c:v>
                </c:pt>
                <c:pt idx="14690">
                  <c:v>42923.679166666669</c:v>
                </c:pt>
                <c:pt idx="14691">
                  <c:v>42923.679861111108</c:v>
                </c:pt>
                <c:pt idx="14692">
                  <c:v>42923.680555555555</c:v>
                </c:pt>
                <c:pt idx="14693">
                  <c:v>42923.681250000001</c:v>
                </c:pt>
                <c:pt idx="14694">
                  <c:v>42923.681944444441</c:v>
                </c:pt>
                <c:pt idx="14695">
                  <c:v>42923.682638888888</c:v>
                </c:pt>
                <c:pt idx="14696">
                  <c:v>42923.683333333334</c:v>
                </c:pt>
                <c:pt idx="14697">
                  <c:v>42923.684027777781</c:v>
                </c:pt>
                <c:pt idx="14698">
                  <c:v>42923.68472222222</c:v>
                </c:pt>
                <c:pt idx="14699">
                  <c:v>42923.685416666667</c:v>
                </c:pt>
                <c:pt idx="14700">
                  <c:v>42923.686111111114</c:v>
                </c:pt>
                <c:pt idx="14701">
                  <c:v>42923.686805555553</c:v>
                </c:pt>
                <c:pt idx="14702">
                  <c:v>42923.6875</c:v>
                </c:pt>
                <c:pt idx="14703">
                  <c:v>42923.688194444447</c:v>
                </c:pt>
                <c:pt idx="14704">
                  <c:v>42923.688888888886</c:v>
                </c:pt>
                <c:pt idx="14705">
                  <c:v>42923.689583333333</c:v>
                </c:pt>
                <c:pt idx="14706">
                  <c:v>42923.69027777778</c:v>
                </c:pt>
                <c:pt idx="14707">
                  <c:v>42923.690972222219</c:v>
                </c:pt>
                <c:pt idx="14708">
                  <c:v>42923.691666666666</c:v>
                </c:pt>
                <c:pt idx="14709">
                  <c:v>42923.692361111112</c:v>
                </c:pt>
                <c:pt idx="14710">
                  <c:v>42923.693055555559</c:v>
                </c:pt>
                <c:pt idx="14711">
                  <c:v>42923.693749999999</c:v>
                </c:pt>
                <c:pt idx="14712">
                  <c:v>42923.694444444445</c:v>
                </c:pt>
                <c:pt idx="14713">
                  <c:v>42923.695138888892</c:v>
                </c:pt>
                <c:pt idx="14714">
                  <c:v>42923.695833333331</c:v>
                </c:pt>
                <c:pt idx="14715">
                  <c:v>42923.696527777778</c:v>
                </c:pt>
                <c:pt idx="14716">
                  <c:v>42923.697222222225</c:v>
                </c:pt>
                <c:pt idx="14717">
                  <c:v>42923.697916666664</c:v>
                </c:pt>
                <c:pt idx="14718">
                  <c:v>42923.698611111111</c:v>
                </c:pt>
                <c:pt idx="14719">
                  <c:v>42923.699305555558</c:v>
                </c:pt>
                <c:pt idx="14720">
                  <c:v>42923.7</c:v>
                </c:pt>
                <c:pt idx="14721">
                  <c:v>42923.700694444444</c:v>
                </c:pt>
                <c:pt idx="14722">
                  <c:v>42923.701388888891</c:v>
                </c:pt>
                <c:pt idx="14723">
                  <c:v>42923.70208333333</c:v>
                </c:pt>
                <c:pt idx="14724">
                  <c:v>42923.702777777777</c:v>
                </c:pt>
                <c:pt idx="14725">
                  <c:v>42923.703472222223</c:v>
                </c:pt>
                <c:pt idx="14726">
                  <c:v>42923.70416666667</c:v>
                </c:pt>
                <c:pt idx="14727">
                  <c:v>42923.704861111109</c:v>
                </c:pt>
                <c:pt idx="14728">
                  <c:v>42923.705555555556</c:v>
                </c:pt>
                <c:pt idx="14729">
                  <c:v>42923.706250000003</c:v>
                </c:pt>
                <c:pt idx="14730">
                  <c:v>42923.706944444442</c:v>
                </c:pt>
                <c:pt idx="14731">
                  <c:v>42923.707638888889</c:v>
                </c:pt>
                <c:pt idx="14732">
                  <c:v>42923.708333333336</c:v>
                </c:pt>
                <c:pt idx="14733">
                  <c:v>42923.709027777775</c:v>
                </c:pt>
                <c:pt idx="14734">
                  <c:v>42923.709722222222</c:v>
                </c:pt>
                <c:pt idx="14735">
                  <c:v>42923.710416666669</c:v>
                </c:pt>
                <c:pt idx="14736">
                  <c:v>42923.711111111108</c:v>
                </c:pt>
                <c:pt idx="14737">
                  <c:v>42923.711805555555</c:v>
                </c:pt>
                <c:pt idx="14738">
                  <c:v>42923.712500000001</c:v>
                </c:pt>
                <c:pt idx="14739">
                  <c:v>42923.713194444441</c:v>
                </c:pt>
                <c:pt idx="14740">
                  <c:v>42923.713888888888</c:v>
                </c:pt>
                <c:pt idx="14741">
                  <c:v>42923.714583333334</c:v>
                </c:pt>
                <c:pt idx="14742">
                  <c:v>42923.715277777781</c:v>
                </c:pt>
                <c:pt idx="14743">
                  <c:v>42923.71597222222</c:v>
                </c:pt>
                <c:pt idx="14744">
                  <c:v>42923.716666666667</c:v>
                </c:pt>
                <c:pt idx="14745">
                  <c:v>42923.717361111114</c:v>
                </c:pt>
                <c:pt idx="14746">
                  <c:v>42923.718055555553</c:v>
                </c:pt>
                <c:pt idx="14747">
                  <c:v>42923.71875</c:v>
                </c:pt>
                <c:pt idx="14748">
                  <c:v>42923.719444444447</c:v>
                </c:pt>
                <c:pt idx="14749">
                  <c:v>42923.720138888886</c:v>
                </c:pt>
                <c:pt idx="14750">
                  <c:v>42923.720833333333</c:v>
                </c:pt>
                <c:pt idx="14751">
                  <c:v>42923.72152777778</c:v>
                </c:pt>
                <c:pt idx="14752">
                  <c:v>42923.722222222219</c:v>
                </c:pt>
                <c:pt idx="14753">
                  <c:v>42923.722916666666</c:v>
                </c:pt>
                <c:pt idx="14754">
                  <c:v>42923.723611111112</c:v>
                </c:pt>
                <c:pt idx="14755">
                  <c:v>42923.724305555559</c:v>
                </c:pt>
                <c:pt idx="14756">
                  <c:v>42923.724999999999</c:v>
                </c:pt>
                <c:pt idx="14757">
                  <c:v>42923.725694444445</c:v>
                </c:pt>
                <c:pt idx="14758">
                  <c:v>42923.726388888892</c:v>
                </c:pt>
                <c:pt idx="14759">
                  <c:v>42923.727083333331</c:v>
                </c:pt>
                <c:pt idx="14760">
                  <c:v>42923.727777777778</c:v>
                </c:pt>
                <c:pt idx="14761">
                  <c:v>42923.728472222225</c:v>
                </c:pt>
                <c:pt idx="14762">
                  <c:v>42923.729166666664</c:v>
                </c:pt>
                <c:pt idx="14763">
                  <c:v>42923.729861111111</c:v>
                </c:pt>
                <c:pt idx="14764">
                  <c:v>42923.730555555558</c:v>
                </c:pt>
                <c:pt idx="14765">
                  <c:v>42923.731249999997</c:v>
                </c:pt>
                <c:pt idx="14766">
                  <c:v>42923.731944444444</c:v>
                </c:pt>
                <c:pt idx="14767">
                  <c:v>42923.732638888891</c:v>
                </c:pt>
                <c:pt idx="14768">
                  <c:v>42923.73333333333</c:v>
                </c:pt>
                <c:pt idx="14769">
                  <c:v>42923.734027777777</c:v>
                </c:pt>
                <c:pt idx="14770">
                  <c:v>42923.734722222223</c:v>
                </c:pt>
                <c:pt idx="14771">
                  <c:v>42923.73541666667</c:v>
                </c:pt>
                <c:pt idx="14772">
                  <c:v>42923.736111111109</c:v>
                </c:pt>
                <c:pt idx="14773">
                  <c:v>42923.736805555556</c:v>
                </c:pt>
                <c:pt idx="14774">
                  <c:v>42923.737500000003</c:v>
                </c:pt>
                <c:pt idx="14775">
                  <c:v>42923.738194444442</c:v>
                </c:pt>
                <c:pt idx="14776">
                  <c:v>42923.738888888889</c:v>
                </c:pt>
                <c:pt idx="14777">
                  <c:v>42923.739583333336</c:v>
                </c:pt>
                <c:pt idx="14778">
                  <c:v>42923.740277777775</c:v>
                </c:pt>
                <c:pt idx="14779">
                  <c:v>42923.740972222222</c:v>
                </c:pt>
                <c:pt idx="14780">
                  <c:v>42923.741666666669</c:v>
                </c:pt>
                <c:pt idx="14781">
                  <c:v>42923.742361111108</c:v>
                </c:pt>
                <c:pt idx="14782">
                  <c:v>42923.743055555555</c:v>
                </c:pt>
                <c:pt idx="14783">
                  <c:v>42923.743750000001</c:v>
                </c:pt>
                <c:pt idx="14784">
                  <c:v>42923.744444444441</c:v>
                </c:pt>
                <c:pt idx="14785">
                  <c:v>42923.745138888888</c:v>
                </c:pt>
                <c:pt idx="14786">
                  <c:v>42923.745833333334</c:v>
                </c:pt>
                <c:pt idx="14787">
                  <c:v>42923.746527777781</c:v>
                </c:pt>
                <c:pt idx="14788">
                  <c:v>42923.74722222222</c:v>
                </c:pt>
                <c:pt idx="14789">
                  <c:v>42923.747916666667</c:v>
                </c:pt>
                <c:pt idx="14790">
                  <c:v>42923.748611111114</c:v>
                </c:pt>
                <c:pt idx="14791">
                  <c:v>42923.749305555553</c:v>
                </c:pt>
                <c:pt idx="14792">
                  <c:v>42923.75</c:v>
                </c:pt>
                <c:pt idx="14793">
                  <c:v>42923.750694444447</c:v>
                </c:pt>
                <c:pt idx="14794">
                  <c:v>42923.751388888886</c:v>
                </c:pt>
                <c:pt idx="14795">
                  <c:v>42923.752083333333</c:v>
                </c:pt>
                <c:pt idx="14796">
                  <c:v>42923.75277777778</c:v>
                </c:pt>
                <c:pt idx="14797">
                  <c:v>42923.753472222219</c:v>
                </c:pt>
                <c:pt idx="14798">
                  <c:v>42923.754166666666</c:v>
                </c:pt>
                <c:pt idx="14799">
                  <c:v>42923.754861111112</c:v>
                </c:pt>
                <c:pt idx="14800">
                  <c:v>42923.755555555559</c:v>
                </c:pt>
                <c:pt idx="14801">
                  <c:v>42923.756249999999</c:v>
                </c:pt>
                <c:pt idx="14802">
                  <c:v>42923.756944444445</c:v>
                </c:pt>
                <c:pt idx="14803">
                  <c:v>42923.757638888892</c:v>
                </c:pt>
                <c:pt idx="14804">
                  <c:v>42923.758333333331</c:v>
                </c:pt>
                <c:pt idx="14805">
                  <c:v>42923.759027777778</c:v>
                </c:pt>
                <c:pt idx="14806">
                  <c:v>42923.759722222225</c:v>
                </c:pt>
                <c:pt idx="14807">
                  <c:v>42923.760416666664</c:v>
                </c:pt>
                <c:pt idx="14808">
                  <c:v>42923.761111111111</c:v>
                </c:pt>
                <c:pt idx="14809">
                  <c:v>42923.761805555558</c:v>
                </c:pt>
                <c:pt idx="14810">
                  <c:v>42923.762499999997</c:v>
                </c:pt>
                <c:pt idx="14811">
                  <c:v>42923.763194444444</c:v>
                </c:pt>
                <c:pt idx="14812">
                  <c:v>42923.763888888891</c:v>
                </c:pt>
                <c:pt idx="14813">
                  <c:v>42923.76458333333</c:v>
                </c:pt>
                <c:pt idx="14814">
                  <c:v>42923.765277777777</c:v>
                </c:pt>
                <c:pt idx="14815">
                  <c:v>42923.765972222223</c:v>
                </c:pt>
                <c:pt idx="14816">
                  <c:v>42923.76666666667</c:v>
                </c:pt>
                <c:pt idx="14817">
                  <c:v>42923.767361111109</c:v>
                </c:pt>
                <c:pt idx="14818">
                  <c:v>42923.768055555556</c:v>
                </c:pt>
                <c:pt idx="14819">
                  <c:v>42923.768750000003</c:v>
                </c:pt>
                <c:pt idx="14820">
                  <c:v>42923.769444444442</c:v>
                </c:pt>
                <c:pt idx="14821">
                  <c:v>42923.770138888889</c:v>
                </c:pt>
                <c:pt idx="14822">
                  <c:v>42923.770833333336</c:v>
                </c:pt>
                <c:pt idx="14823">
                  <c:v>42923.771527777775</c:v>
                </c:pt>
                <c:pt idx="14824">
                  <c:v>42923.772222222222</c:v>
                </c:pt>
                <c:pt idx="14825">
                  <c:v>42923.772916666669</c:v>
                </c:pt>
                <c:pt idx="14826">
                  <c:v>42923.773611111108</c:v>
                </c:pt>
                <c:pt idx="14827">
                  <c:v>42923.774305555555</c:v>
                </c:pt>
                <c:pt idx="14828">
                  <c:v>42923.775000000001</c:v>
                </c:pt>
                <c:pt idx="14829">
                  <c:v>42923.775694444441</c:v>
                </c:pt>
                <c:pt idx="14830">
                  <c:v>42923.776388888888</c:v>
                </c:pt>
                <c:pt idx="14831">
                  <c:v>42923.777083333334</c:v>
                </c:pt>
                <c:pt idx="14832">
                  <c:v>42923.777777777781</c:v>
                </c:pt>
                <c:pt idx="14833">
                  <c:v>42923.77847222222</c:v>
                </c:pt>
                <c:pt idx="14834">
                  <c:v>42923.779166666667</c:v>
                </c:pt>
                <c:pt idx="14835">
                  <c:v>42923.779861111114</c:v>
                </c:pt>
                <c:pt idx="14836">
                  <c:v>42923.780555555553</c:v>
                </c:pt>
                <c:pt idx="14837">
                  <c:v>42923.78125</c:v>
                </c:pt>
                <c:pt idx="14838">
                  <c:v>42923.781944444447</c:v>
                </c:pt>
                <c:pt idx="14839">
                  <c:v>42923.782638888886</c:v>
                </c:pt>
                <c:pt idx="14840">
                  <c:v>42923.783333333333</c:v>
                </c:pt>
                <c:pt idx="14841">
                  <c:v>42923.78402777778</c:v>
                </c:pt>
                <c:pt idx="14842">
                  <c:v>42923.784722222219</c:v>
                </c:pt>
                <c:pt idx="14843">
                  <c:v>42923.785416666666</c:v>
                </c:pt>
                <c:pt idx="14844">
                  <c:v>42923.786111111112</c:v>
                </c:pt>
                <c:pt idx="14845">
                  <c:v>42923.786805555559</c:v>
                </c:pt>
                <c:pt idx="14846">
                  <c:v>42923.787499999999</c:v>
                </c:pt>
                <c:pt idx="14847">
                  <c:v>42923.788194444445</c:v>
                </c:pt>
                <c:pt idx="14848">
                  <c:v>42923.788888888892</c:v>
                </c:pt>
                <c:pt idx="14849">
                  <c:v>42923.789583333331</c:v>
                </c:pt>
                <c:pt idx="14850">
                  <c:v>42923.790277777778</c:v>
                </c:pt>
                <c:pt idx="14851">
                  <c:v>42923.790972222225</c:v>
                </c:pt>
                <c:pt idx="14852">
                  <c:v>42923.791666666664</c:v>
                </c:pt>
                <c:pt idx="14853">
                  <c:v>42923.792361111111</c:v>
                </c:pt>
                <c:pt idx="14854">
                  <c:v>42923.793055555558</c:v>
                </c:pt>
                <c:pt idx="14855">
                  <c:v>42923.793749999997</c:v>
                </c:pt>
                <c:pt idx="14856">
                  <c:v>42923.794444444444</c:v>
                </c:pt>
                <c:pt idx="14857">
                  <c:v>42923.795138888891</c:v>
                </c:pt>
                <c:pt idx="14858">
                  <c:v>42923.79583333333</c:v>
                </c:pt>
                <c:pt idx="14859">
                  <c:v>42923.796527777777</c:v>
                </c:pt>
                <c:pt idx="14860">
                  <c:v>42923.797222222223</c:v>
                </c:pt>
                <c:pt idx="14861">
                  <c:v>42923.79791666667</c:v>
                </c:pt>
                <c:pt idx="14862">
                  <c:v>42923.798611111109</c:v>
                </c:pt>
                <c:pt idx="14863">
                  <c:v>42923.799305555556</c:v>
                </c:pt>
                <c:pt idx="14864">
                  <c:v>42923.8</c:v>
                </c:pt>
                <c:pt idx="14865">
                  <c:v>42923.800694444442</c:v>
                </c:pt>
                <c:pt idx="14866">
                  <c:v>42923.801388888889</c:v>
                </c:pt>
                <c:pt idx="14867">
                  <c:v>42923.802083333336</c:v>
                </c:pt>
                <c:pt idx="14868">
                  <c:v>42923.802777777775</c:v>
                </c:pt>
                <c:pt idx="14869">
                  <c:v>42923.803472222222</c:v>
                </c:pt>
                <c:pt idx="14870">
                  <c:v>42923.804166666669</c:v>
                </c:pt>
                <c:pt idx="14871">
                  <c:v>42923.804861111108</c:v>
                </c:pt>
                <c:pt idx="14872">
                  <c:v>42923.805555555555</c:v>
                </c:pt>
                <c:pt idx="14873">
                  <c:v>42923.806250000001</c:v>
                </c:pt>
                <c:pt idx="14874">
                  <c:v>42923.806944444441</c:v>
                </c:pt>
                <c:pt idx="14875">
                  <c:v>42923.807638888888</c:v>
                </c:pt>
                <c:pt idx="14876">
                  <c:v>42923.808333333334</c:v>
                </c:pt>
                <c:pt idx="14877">
                  <c:v>42923.809027777781</c:v>
                </c:pt>
                <c:pt idx="14878">
                  <c:v>42923.80972222222</c:v>
                </c:pt>
                <c:pt idx="14879">
                  <c:v>42923.810416666667</c:v>
                </c:pt>
                <c:pt idx="14880">
                  <c:v>42923.811111111114</c:v>
                </c:pt>
                <c:pt idx="14881">
                  <c:v>42923.811805555553</c:v>
                </c:pt>
                <c:pt idx="14882">
                  <c:v>42923.8125</c:v>
                </c:pt>
                <c:pt idx="14883">
                  <c:v>42923.813194444447</c:v>
                </c:pt>
                <c:pt idx="14884">
                  <c:v>42923.813888888886</c:v>
                </c:pt>
                <c:pt idx="14885">
                  <c:v>42923.814583333333</c:v>
                </c:pt>
                <c:pt idx="14886">
                  <c:v>42923.81527777778</c:v>
                </c:pt>
                <c:pt idx="14887">
                  <c:v>42923.815972222219</c:v>
                </c:pt>
                <c:pt idx="14888">
                  <c:v>42923.816666666666</c:v>
                </c:pt>
                <c:pt idx="14889">
                  <c:v>42923.817361111112</c:v>
                </c:pt>
                <c:pt idx="14890">
                  <c:v>42923.818055555559</c:v>
                </c:pt>
                <c:pt idx="14891">
                  <c:v>42923.818749999999</c:v>
                </c:pt>
                <c:pt idx="14892">
                  <c:v>42923.819444444445</c:v>
                </c:pt>
                <c:pt idx="14893">
                  <c:v>42923.820138888892</c:v>
                </c:pt>
                <c:pt idx="14894">
                  <c:v>42923.820833333331</c:v>
                </c:pt>
                <c:pt idx="14895">
                  <c:v>42923.821527777778</c:v>
                </c:pt>
                <c:pt idx="14896">
                  <c:v>42923.822222222225</c:v>
                </c:pt>
                <c:pt idx="14897">
                  <c:v>42923.822916666664</c:v>
                </c:pt>
                <c:pt idx="14898">
                  <c:v>42923.823611111111</c:v>
                </c:pt>
                <c:pt idx="14899">
                  <c:v>42923.824305555558</c:v>
                </c:pt>
                <c:pt idx="14900">
                  <c:v>42923.824999999997</c:v>
                </c:pt>
                <c:pt idx="14901">
                  <c:v>42923.825694444444</c:v>
                </c:pt>
                <c:pt idx="14902">
                  <c:v>42923.826388888891</c:v>
                </c:pt>
                <c:pt idx="14903">
                  <c:v>42923.82708333333</c:v>
                </c:pt>
                <c:pt idx="14904">
                  <c:v>42923.827777777777</c:v>
                </c:pt>
                <c:pt idx="14905">
                  <c:v>42923.828472222223</c:v>
                </c:pt>
                <c:pt idx="14906">
                  <c:v>42923.82916666667</c:v>
                </c:pt>
                <c:pt idx="14907">
                  <c:v>42923.829861111109</c:v>
                </c:pt>
                <c:pt idx="14908">
                  <c:v>42923.830555555556</c:v>
                </c:pt>
                <c:pt idx="14909">
                  <c:v>42923.831250000003</c:v>
                </c:pt>
                <c:pt idx="14910">
                  <c:v>42923.831944444442</c:v>
                </c:pt>
                <c:pt idx="14911">
                  <c:v>42923.832638888889</c:v>
                </c:pt>
                <c:pt idx="14912">
                  <c:v>42923.833333333336</c:v>
                </c:pt>
                <c:pt idx="14913">
                  <c:v>42923.834027777775</c:v>
                </c:pt>
                <c:pt idx="14914">
                  <c:v>42923.834722222222</c:v>
                </c:pt>
                <c:pt idx="14915">
                  <c:v>42923.835416666669</c:v>
                </c:pt>
                <c:pt idx="14916">
                  <c:v>42923.836111111108</c:v>
                </c:pt>
                <c:pt idx="14917">
                  <c:v>42923.836805555555</c:v>
                </c:pt>
                <c:pt idx="14918">
                  <c:v>42923.837500000001</c:v>
                </c:pt>
                <c:pt idx="14919">
                  <c:v>42923.838194444441</c:v>
                </c:pt>
                <c:pt idx="14920">
                  <c:v>42923.838888888888</c:v>
                </c:pt>
                <c:pt idx="14921">
                  <c:v>42923.839583333334</c:v>
                </c:pt>
                <c:pt idx="14922">
                  <c:v>42923.840277777781</c:v>
                </c:pt>
                <c:pt idx="14923">
                  <c:v>42923.84097222222</c:v>
                </c:pt>
                <c:pt idx="14924">
                  <c:v>42923.841666666667</c:v>
                </c:pt>
                <c:pt idx="14925">
                  <c:v>42923.842361111114</c:v>
                </c:pt>
                <c:pt idx="14926">
                  <c:v>42923.843055555553</c:v>
                </c:pt>
                <c:pt idx="14927">
                  <c:v>42923.84375</c:v>
                </c:pt>
                <c:pt idx="14928">
                  <c:v>42923.844444444447</c:v>
                </c:pt>
                <c:pt idx="14929">
                  <c:v>42923.845138888886</c:v>
                </c:pt>
                <c:pt idx="14930">
                  <c:v>42923.845833333333</c:v>
                </c:pt>
                <c:pt idx="14931">
                  <c:v>42923.84652777778</c:v>
                </c:pt>
                <c:pt idx="14932">
                  <c:v>42923.847222222219</c:v>
                </c:pt>
                <c:pt idx="14933">
                  <c:v>42923.847916666666</c:v>
                </c:pt>
                <c:pt idx="14934">
                  <c:v>42923.848611111112</c:v>
                </c:pt>
                <c:pt idx="14935">
                  <c:v>42923.849305555559</c:v>
                </c:pt>
                <c:pt idx="14936">
                  <c:v>42923.85</c:v>
                </c:pt>
                <c:pt idx="14937">
                  <c:v>42923.850694444445</c:v>
                </c:pt>
                <c:pt idx="14938">
                  <c:v>42923.851388888892</c:v>
                </c:pt>
                <c:pt idx="14939">
                  <c:v>42923.852083333331</c:v>
                </c:pt>
                <c:pt idx="14940">
                  <c:v>42923.852777777778</c:v>
                </c:pt>
                <c:pt idx="14941">
                  <c:v>42923.853472222225</c:v>
                </c:pt>
                <c:pt idx="14942">
                  <c:v>42923.854166666664</c:v>
                </c:pt>
                <c:pt idx="14943">
                  <c:v>42923.854861111111</c:v>
                </c:pt>
                <c:pt idx="14944">
                  <c:v>42923.855555555558</c:v>
                </c:pt>
                <c:pt idx="14945">
                  <c:v>42923.856249999997</c:v>
                </c:pt>
                <c:pt idx="14946">
                  <c:v>42923.856944444444</c:v>
                </c:pt>
                <c:pt idx="14947">
                  <c:v>42923.857638888891</c:v>
                </c:pt>
                <c:pt idx="14948">
                  <c:v>42923.85833333333</c:v>
                </c:pt>
                <c:pt idx="14949">
                  <c:v>42923.859027777777</c:v>
                </c:pt>
                <c:pt idx="14950">
                  <c:v>42923.859722222223</c:v>
                </c:pt>
                <c:pt idx="14951">
                  <c:v>42923.86041666667</c:v>
                </c:pt>
                <c:pt idx="14952">
                  <c:v>42923.861111111109</c:v>
                </c:pt>
                <c:pt idx="14953">
                  <c:v>42923.861805555556</c:v>
                </c:pt>
                <c:pt idx="14954">
                  <c:v>42923.862500000003</c:v>
                </c:pt>
                <c:pt idx="14955">
                  <c:v>42923.863194444442</c:v>
                </c:pt>
                <c:pt idx="14956">
                  <c:v>42923.863888888889</c:v>
                </c:pt>
                <c:pt idx="14957">
                  <c:v>42923.864583333336</c:v>
                </c:pt>
                <c:pt idx="14958">
                  <c:v>42923.865277777775</c:v>
                </c:pt>
                <c:pt idx="14959">
                  <c:v>42923.865972222222</c:v>
                </c:pt>
                <c:pt idx="14960">
                  <c:v>42923.866666666669</c:v>
                </c:pt>
                <c:pt idx="14961">
                  <c:v>42923.867361111108</c:v>
                </c:pt>
                <c:pt idx="14962">
                  <c:v>42923.868055555555</c:v>
                </c:pt>
                <c:pt idx="14963">
                  <c:v>42923.868750000001</c:v>
                </c:pt>
                <c:pt idx="14964">
                  <c:v>42923.869444444441</c:v>
                </c:pt>
                <c:pt idx="14965">
                  <c:v>42923.870138888888</c:v>
                </c:pt>
                <c:pt idx="14966">
                  <c:v>42923.870833333334</c:v>
                </c:pt>
                <c:pt idx="14967">
                  <c:v>42923.871527777781</c:v>
                </c:pt>
                <c:pt idx="14968">
                  <c:v>42923.87222222222</c:v>
                </c:pt>
                <c:pt idx="14969">
                  <c:v>42923.872916666667</c:v>
                </c:pt>
                <c:pt idx="14970">
                  <c:v>42923.873611111114</c:v>
                </c:pt>
                <c:pt idx="14971">
                  <c:v>42923.874305555553</c:v>
                </c:pt>
                <c:pt idx="14972">
                  <c:v>42923.875</c:v>
                </c:pt>
                <c:pt idx="14973">
                  <c:v>42923.875694444447</c:v>
                </c:pt>
                <c:pt idx="14974">
                  <c:v>42923.876388888886</c:v>
                </c:pt>
                <c:pt idx="14975">
                  <c:v>42923.877083333333</c:v>
                </c:pt>
                <c:pt idx="14976">
                  <c:v>42923.87777777778</c:v>
                </c:pt>
                <c:pt idx="14977">
                  <c:v>42923.878472222219</c:v>
                </c:pt>
                <c:pt idx="14978">
                  <c:v>42923.879166666666</c:v>
                </c:pt>
                <c:pt idx="14979">
                  <c:v>42923.879861111112</c:v>
                </c:pt>
                <c:pt idx="14980">
                  <c:v>42923.880555555559</c:v>
                </c:pt>
                <c:pt idx="14981">
                  <c:v>42923.881249999999</c:v>
                </c:pt>
                <c:pt idx="14982">
                  <c:v>42923.881944444445</c:v>
                </c:pt>
                <c:pt idx="14983">
                  <c:v>42923.882638888892</c:v>
                </c:pt>
                <c:pt idx="14984">
                  <c:v>42923.883333333331</c:v>
                </c:pt>
                <c:pt idx="14985">
                  <c:v>42923.884027777778</c:v>
                </c:pt>
                <c:pt idx="14986">
                  <c:v>42923.884722222225</c:v>
                </c:pt>
                <c:pt idx="14987">
                  <c:v>42923.885416666664</c:v>
                </c:pt>
                <c:pt idx="14988">
                  <c:v>42923.886111111111</c:v>
                </c:pt>
                <c:pt idx="14989">
                  <c:v>42923.886805555558</c:v>
                </c:pt>
                <c:pt idx="14990">
                  <c:v>42923.887499999997</c:v>
                </c:pt>
                <c:pt idx="14991">
                  <c:v>42923.888194444444</c:v>
                </c:pt>
                <c:pt idx="14992">
                  <c:v>42923.888888888891</c:v>
                </c:pt>
                <c:pt idx="14993">
                  <c:v>42923.88958333333</c:v>
                </c:pt>
                <c:pt idx="14994">
                  <c:v>42923.890277777777</c:v>
                </c:pt>
                <c:pt idx="14995">
                  <c:v>42923.890972222223</c:v>
                </c:pt>
                <c:pt idx="14996">
                  <c:v>42923.89166666667</c:v>
                </c:pt>
                <c:pt idx="14997">
                  <c:v>42923.892361111109</c:v>
                </c:pt>
                <c:pt idx="14998">
                  <c:v>42923.893055555556</c:v>
                </c:pt>
                <c:pt idx="14999">
                  <c:v>42923.893750000003</c:v>
                </c:pt>
                <c:pt idx="15000">
                  <c:v>42923.894444444442</c:v>
                </c:pt>
                <c:pt idx="15001">
                  <c:v>42923.895138888889</c:v>
                </c:pt>
                <c:pt idx="15002">
                  <c:v>42923.895833333336</c:v>
                </c:pt>
                <c:pt idx="15003">
                  <c:v>42923.896527777775</c:v>
                </c:pt>
                <c:pt idx="15004">
                  <c:v>42923.897222222222</c:v>
                </c:pt>
                <c:pt idx="15005">
                  <c:v>42923.897916666669</c:v>
                </c:pt>
                <c:pt idx="15006">
                  <c:v>42923.898611111108</c:v>
                </c:pt>
                <c:pt idx="15007">
                  <c:v>42923.899305555555</c:v>
                </c:pt>
                <c:pt idx="15008">
                  <c:v>42923.9</c:v>
                </c:pt>
                <c:pt idx="15009">
                  <c:v>42923.900694444441</c:v>
                </c:pt>
                <c:pt idx="15010">
                  <c:v>42923.901388888888</c:v>
                </c:pt>
                <c:pt idx="15011">
                  <c:v>42923.902083333334</c:v>
                </c:pt>
                <c:pt idx="15012">
                  <c:v>42923.902777777781</c:v>
                </c:pt>
                <c:pt idx="15013">
                  <c:v>42923.90347222222</c:v>
                </c:pt>
                <c:pt idx="15014">
                  <c:v>42923.904166666667</c:v>
                </c:pt>
                <c:pt idx="15015">
                  <c:v>42923.904861111114</c:v>
                </c:pt>
                <c:pt idx="15016">
                  <c:v>42923.905555555553</c:v>
                </c:pt>
                <c:pt idx="15017">
                  <c:v>42923.90625</c:v>
                </c:pt>
                <c:pt idx="15018">
                  <c:v>42923.906944444447</c:v>
                </c:pt>
                <c:pt idx="15019">
                  <c:v>42923.907638888886</c:v>
                </c:pt>
                <c:pt idx="15020">
                  <c:v>42923.908333333333</c:v>
                </c:pt>
                <c:pt idx="15021">
                  <c:v>42923.90902777778</c:v>
                </c:pt>
                <c:pt idx="15022">
                  <c:v>42923.909722222219</c:v>
                </c:pt>
                <c:pt idx="15023">
                  <c:v>42923.910416666666</c:v>
                </c:pt>
                <c:pt idx="15024">
                  <c:v>42923.911111111112</c:v>
                </c:pt>
                <c:pt idx="15025">
                  <c:v>42923.911805555559</c:v>
                </c:pt>
                <c:pt idx="15026">
                  <c:v>42923.912499999999</c:v>
                </c:pt>
                <c:pt idx="15027">
                  <c:v>42923.913194444445</c:v>
                </c:pt>
                <c:pt idx="15028">
                  <c:v>42923.913888888892</c:v>
                </c:pt>
                <c:pt idx="15029">
                  <c:v>42923.914583333331</c:v>
                </c:pt>
                <c:pt idx="15030">
                  <c:v>42923.915277777778</c:v>
                </c:pt>
                <c:pt idx="15031">
                  <c:v>42923.915972222225</c:v>
                </c:pt>
                <c:pt idx="15032">
                  <c:v>42923.916666666664</c:v>
                </c:pt>
                <c:pt idx="15033">
                  <c:v>42923.917361111111</c:v>
                </c:pt>
                <c:pt idx="15034">
                  <c:v>42923.918055555558</c:v>
                </c:pt>
                <c:pt idx="15035">
                  <c:v>42923.918749999997</c:v>
                </c:pt>
                <c:pt idx="15036">
                  <c:v>42923.919444444444</c:v>
                </c:pt>
                <c:pt idx="15037">
                  <c:v>42923.920138888891</c:v>
                </c:pt>
                <c:pt idx="15038">
                  <c:v>42923.92083333333</c:v>
                </c:pt>
                <c:pt idx="15039">
                  <c:v>42923.921527777777</c:v>
                </c:pt>
                <c:pt idx="15040">
                  <c:v>42923.922222222223</c:v>
                </c:pt>
                <c:pt idx="15041">
                  <c:v>42923.92291666667</c:v>
                </c:pt>
                <c:pt idx="15042">
                  <c:v>42923.923611111109</c:v>
                </c:pt>
                <c:pt idx="15043">
                  <c:v>42923.924305555556</c:v>
                </c:pt>
                <c:pt idx="15044">
                  <c:v>42923.925000000003</c:v>
                </c:pt>
                <c:pt idx="15045">
                  <c:v>42923.925694444442</c:v>
                </c:pt>
                <c:pt idx="15046">
                  <c:v>42923.926388888889</c:v>
                </c:pt>
                <c:pt idx="15047">
                  <c:v>42923.927083333336</c:v>
                </c:pt>
                <c:pt idx="15048">
                  <c:v>42923.927777777775</c:v>
                </c:pt>
                <c:pt idx="15049">
                  <c:v>42923.928472222222</c:v>
                </c:pt>
                <c:pt idx="15050">
                  <c:v>42923.929166666669</c:v>
                </c:pt>
                <c:pt idx="15051">
                  <c:v>42923.929861111108</c:v>
                </c:pt>
                <c:pt idx="15052">
                  <c:v>42923.930555555555</c:v>
                </c:pt>
                <c:pt idx="15053">
                  <c:v>42923.931250000001</c:v>
                </c:pt>
                <c:pt idx="15054">
                  <c:v>42923.931944444441</c:v>
                </c:pt>
                <c:pt idx="15055">
                  <c:v>42923.932638888888</c:v>
                </c:pt>
                <c:pt idx="15056">
                  <c:v>42923.933333333334</c:v>
                </c:pt>
                <c:pt idx="15057">
                  <c:v>42923.934027777781</c:v>
                </c:pt>
                <c:pt idx="15058">
                  <c:v>42923.93472222222</c:v>
                </c:pt>
                <c:pt idx="15059">
                  <c:v>42923.935416666667</c:v>
                </c:pt>
                <c:pt idx="15060">
                  <c:v>42923.936111111114</c:v>
                </c:pt>
                <c:pt idx="15061">
                  <c:v>42923.936805555553</c:v>
                </c:pt>
                <c:pt idx="15062">
                  <c:v>42923.9375</c:v>
                </c:pt>
                <c:pt idx="15063">
                  <c:v>42923.938194444447</c:v>
                </c:pt>
                <c:pt idx="15064">
                  <c:v>42923.938888888886</c:v>
                </c:pt>
                <c:pt idx="15065">
                  <c:v>42923.939583333333</c:v>
                </c:pt>
                <c:pt idx="15066">
                  <c:v>42923.94027777778</c:v>
                </c:pt>
                <c:pt idx="15067">
                  <c:v>42923.940972222219</c:v>
                </c:pt>
                <c:pt idx="15068">
                  <c:v>42923.941666666666</c:v>
                </c:pt>
                <c:pt idx="15069">
                  <c:v>42923.942361111112</c:v>
                </c:pt>
                <c:pt idx="15070">
                  <c:v>42923.943055555559</c:v>
                </c:pt>
                <c:pt idx="15071">
                  <c:v>42923.943749999999</c:v>
                </c:pt>
                <c:pt idx="15072">
                  <c:v>42923.944444444445</c:v>
                </c:pt>
                <c:pt idx="15073">
                  <c:v>42923.945138888892</c:v>
                </c:pt>
                <c:pt idx="15074">
                  <c:v>42923.945833333331</c:v>
                </c:pt>
                <c:pt idx="15075">
                  <c:v>42923.946527777778</c:v>
                </c:pt>
                <c:pt idx="15076">
                  <c:v>42923.947222222225</c:v>
                </c:pt>
                <c:pt idx="15077">
                  <c:v>42923.947916666664</c:v>
                </c:pt>
                <c:pt idx="15078">
                  <c:v>42923.948611111111</c:v>
                </c:pt>
                <c:pt idx="15079">
                  <c:v>42923.949305555558</c:v>
                </c:pt>
                <c:pt idx="15080">
                  <c:v>42923.95</c:v>
                </c:pt>
                <c:pt idx="15081">
                  <c:v>42923.950694444444</c:v>
                </c:pt>
                <c:pt idx="15082">
                  <c:v>42923.951388888891</c:v>
                </c:pt>
                <c:pt idx="15083">
                  <c:v>42923.95208333333</c:v>
                </c:pt>
                <c:pt idx="15084">
                  <c:v>42923.952777777777</c:v>
                </c:pt>
                <c:pt idx="15085">
                  <c:v>42923.953472222223</c:v>
                </c:pt>
                <c:pt idx="15086">
                  <c:v>42923.95416666667</c:v>
                </c:pt>
                <c:pt idx="15087">
                  <c:v>42923.954861111109</c:v>
                </c:pt>
                <c:pt idx="15088">
                  <c:v>42923.955555555556</c:v>
                </c:pt>
                <c:pt idx="15089">
                  <c:v>42923.956250000003</c:v>
                </c:pt>
                <c:pt idx="15090">
                  <c:v>42923.956944444442</c:v>
                </c:pt>
                <c:pt idx="15091">
                  <c:v>42923.957638888889</c:v>
                </c:pt>
                <c:pt idx="15092">
                  <c:v>42923.958333333336</c:v>
                </c:pt>
                <c:pt idx="15093">
                  <c:v>42923.959027777775</c:v>
                </c:pt>
                <c:pt idx="15094">
                  <c:v>42923.959722222222</c:v>
                </c:pt>
                <c:pt idx="15095">
                  <c:v>42923.960416666669</c:v>
                </c:pt>
                <c:pt idx="15096">
                  <c:v>42923.961111111108</c:v>
                </c:pt>
                <c:pt idx="15097">
                  <c:v>42923.961805555555</c:v>
                </c:pt>
                <c:pt idx="15098">
                  <c:v>42923.962500000001</c:v>
                </c:pt>
                <c:pt idx="15099">
                  <c:v>42923.963194444441</c:v>
                </c:pt>
                <c:pt idx="15100">
                  <c:v>42923.963888888888</c:v>
                </c:pt>
                <c:pt idx="15101">
                  <c:v>42923.964583333334</c:v>
                </c:pt>
                <c:pt idx="15102">
                  <c:v>42923.965277777781</c:v>
                </c:pt>
                <c:pt idx="15103">
                  <c:v>42923.96597222222</c:v>
                </c:pt>
                <c:pt idx="15104">
                  <c:v>42923.966666666667</c:v>
                </c:pt>
                <c:pt idx="15105">
                  <c:v>42923.967361111114</c:v>
                </c:pt>
                <c:pt idx="15106">
                  <c:v>42923.968055555553</c:v>
                </c:pt>
                <c:pt idx="15107">
                  <c:v>42923.96875</c:v>
                </c:pt>
                <c:pt idx="15108">
                  <c:v>42923.969444444447</c:v>
                </c:pt>
                <c:pt idx="15109">
                  <c:v>42923.970138888886</c:v>
                </c:pt>
                <c:pt idx="15110">
                  <c:v>42923.970833333333</c:v>
                </c:pt>
                <c:pt idx="15111">
                  <c:v>42923.97152777778</c:v>
                </c:pt>
                <c:pt idx="15112">
                  <c:v>42923.972222222219</c:v>
                </c:pt>
                <c:pt idx="15113">
                  <c:v>42923.972916666666</c:v>
                </c:pt>
                <c:pt idx="15114">
                  <c:v>42923.973611111112</c:v>
                </c:pt>
                <c:pt idx="15115">
                  <c:v>42923.974305555559</c:v>
                </c:pt>
                <c:pt idx="15116">
                  <c:v>42923.974999999999</c:v>
                </c:pt>
                <c:pt idx="15117">
                  <c:v>42923.975694444445</c:v>
                </c:pt>
                <c:pt idx="15118">
                  <c:v>42923.976388888892</c:v>
                </c:pt>
                <c:pt idx="15119">
                  <c:v>42923.977083333331</c:v>
                </c:pt>
                <c:pt idx="15120">
                  <c:v>42923.977777777778</c:v>
                </c:pt>
                <c:pt idx="15121">
                  <c:v>42923.978472222225</c:v>
                </c:pt>
                <c:pt idx="15122">
                  <c:v>42923.979166666664</c:v>
                </c:pt>
                <c:pt idx="15123">
                  <c:v>42923.979861111111</c:v>
                </c:pt>
                <c:pt idx="15124">
                  <c:v>42923.980555555558</c:v>
                </c:pt>
                <c:pt idx="15125">
                  <c:v>42923.981249999997</c:v>
                </c:pt>
                <c:pt idx="15126">
                  <c:v>42923.981944444444</c:v>
                </c:pt>
                <c:pt idx="15127">
                  <c:v>42923.982638888891</c:v>
                </c:pt>
                <c:pt idx="15128">
                  <c:v>42923.98333333333</c:v>
                </c:pt>
                <c:pt idx="15129">
                  <c:v>42923.984027777777</c:v>
                </c:pt>
                <c:pt idx="15130">
                  <c:v>42923.984722222223</c:v>
                </c:pt>
                <c:pt idx="15131">
                  <c:v>42923.98541666667</c:v>
                </c:pt>
                <c:pt idx="15132">
                  <c:v>42923.986111111109</c:v>
                </c:pt>
                <c:pt idx="15133">
                  <c:v>42923.986805555556</c:v>
                </c:pt>
                <c:pt idx="15134">
                  <c:v>42923.987500000003</c:v>
                </c:pt>
                <c:pt idx="15135">
                  <c:v>42923.988194444442</c:v>
                </c:pt>
                <c:pt idx="15136">
                  <c:v>42923.988888888889</c:v>
                </c:pt>
                <c:pt idx="15137">
                  <c:v>42923.989583333336</c:v>
                </c:pt>
                <c:pt idx="15138">
                  <c:v>42923.990277777775</c:v>
                </c:pt>
                <c:pt idx="15139">
                  <c:v>42923.990972222222</c:v>
                </c:pt>
                <c:pt idx="15140">
                  <c:v>42923.991666666669</c:v>
                </c:pt>
                <c:pt idx="15141">
                  <c:v>42923.992361111108</c:v>
                </c:pt>
                <c:pt idx="15142">
                  <c:v>42923.993055555555</c:v>
                </c:pt>
                <c:pt idx="15143">
                  <c:v>42923.993750000001</c:v>
                </c:pt>
                <c:pt idx="15144">
                  <c:v>42923.994444444441</c:v>
                </c:pt>
                <c:pt idx="15145">
                  <c:v>42923.995138888888</c:v>
                </c:pt>
                <c:pt idx="15146">
                  <c:v>42923.995833333334</c:v>
                </c:pt>
                <c:pt idx="15147">
                  <c:v>42923.996527777781</c:v>
                </c:pt>
                <c:pt idx="15148">
                  <c:v>42923.99722222222</c:v>
                </c:pt>
                <c:pt idx="15149">
                  <c:v>42923.997916666667</c:v>
                </c:pt>
                <c:pt idx="15150">
                  <c:v>42923.998611111114</c:v>
                </c:pt>
                <c:pt idx="15151">
                  <c:v>42923.999305555553</c:v>
                </c:pt>
                <c:pt idx="15152">
                  <c:v>42924</c:v>
                </c:pt>
                <c:pt idx="15153">
                  <c:v>42924.000694444447</c:v>
                </c:pt>
                <c:pt idx="15154">
                  <c:v>42924.001388888886</c:v>
                </c:pt>
                <c:pt idx="15155">
                  <c:v>42924.002083333333</c:v>
                </c:pt>
                <c:pt idx="15156">
                  <c:v>42924.00277777778</c:v>
                </c:pt>
                <c:pt idx="15157">
                  <c:v>42924.003472222219</c:v>
                </c:pt>
                <c:pt idx="15158">
                  <c:v>42924.004166666666</c:v>
                </c:pt>
                <c:pt idx="15159">
                  <c:v>42924.004861111112</c:v>
                </c:pt>
                <c:pt idx="15160">
                  <c:v>42924.005555555559</c:v>
                </c:pt>
                <c:pt idx="15161">
                  <c:v>42924.006249999999</c:v>
                </c:pt>
                <c:pt idx="15162">
                  <c:v>42924.006944444445</c:v>
                </c:pt>
                <c:pt idx="15163">
                  <c:v>42924.007638888892</c:v>
                </c:pt>
                <c:pt idx="15164">
                  <c:v>42924.008333333331</c:v>
                </c:pt>
                <c:pt idx="15165">
                  <c:v>42924.009027777778</c:v>
                </c:pt>
                <c:pt idx="15166">
                  <c:v>42924.009722222225</c:v>
                </c:pt>
                <c:pt idx="15167">
                  <c:v>42924.010416666664</c:v>
                </c:pt>
                <c:pt idx="15168">
                  <c:v>42924.011111111111</c:v>
                </c:pt>
                <c:pt idx="15169">
                  <c:v>42924.011805555558</c:v>
                </c:pt>
                <c:pt idx="15170">
                  <c:v>42924.012499999997</c:v>
                </c:pt>
                <c:pt idx="15171">
                  <c:v>42924.013194444444</c:v>
                </c:pt>
                <c:pt idx="15172">
                  <c:v>42924.013888888891</c:v>
                </c:pt>
                <c:pt idx="15173">
                  <c:v>42924.01458333333</c:v>
                </c:pt>
                <c:pt idx="15174">
                  <c:v>42924.015277777777</c:v>
                </c:pt>
                <c:pt idx="15175">
                  <c:v>42924.015972222223</c:v>
                </c:pt>
                <c:pt idx="15176">
                  <c:v>42924.01666666667</c:v>
                </c:pt>
                <c:pt idx="15177">
                  <c:v>42924.017361111109</c:v>
                </c:pt>
                <c:pt idx="15178">
                  <c:v>42924.018055555556</c:v>
                </c:pt>
                <c:pt idx="15179">
                  <c:v>42924.018750000003</c:v>
                </c:pt>
                <c:pt idx="15180">
                  <c:v>42924.019444444442</c:v>
                </c:pt>
                <c:pt idx="15181">
                  <c:v>42924.020138888889</c:v>
                </c:pt>
                <c:pt idx="15182">
                  <c:v>42924.020833333336</c:v>
                </c:pt>
                <c:pt idx="15183">
                  <c:v>42924.021527777775</c:v>
                </c:pt>
                <c:pt idx="15184">
                  <c:v>42924.022222222222</c:v>
                </c:pt>
                <c:pt idx="15185">
                  <c:v>42924.022916666669</c:v>
                </c:pt>
                <c:pt idx="15186">
                  <c:v>42924.023611111108</c:v>
                </c:pt>
                <c:pt idx="15187">
                  <c:v>42924.024305555555</c:v>
                </c:pt>
                <c:pt idx="15188">
                  <c:v>42924.025000000001</c:v>
                </c:pt>
                <c:pt idx="15189">
                  <c:v>42924.025694444441</c:v>
                </c:pt>
                <c:pt idx="15190">
                  <c:v>42924.026388888888</c:v>
                </c:pt>
                <c:pt idx="15191">
                  <c:v>42924.027083333334</c:v>
                </c:pt>
                <c:pt idx="15192">
                  <c:v>42924.027777777781</c:v>
                </c:pt>
                <c:pt idx="15193">
                  <c:v>42924.02847222222</c:v>
                </c:pt>
                <c:pt idx="15194">
                  <c:v>42924.029166666667</c:v>
                </c:pt>
                <c:pt idx="15195">
                  <c:v>42924.029861111114</c:v>
                </c:pt>
                <c:pt idx="15196">
                  <c:v>42924.030555555553</c:v>
                </c:pt>
                <c:pt idx="15197">
                  <c:v>42924.03125</c:v>
                </c:pt>
                <c:pt idx="15198">
                  <c:v>42924.031944444447</c:v>
                </c:pt>
                <c:pt idx="15199">
                  <c:v>42924.032638888886</c:v>
                </c:pt>
                <c:pt idx="15200">
                  <c:v>42924.033333333333</c:v>
                </c:pt>
                <c:pt idx="15201">
                  <c:v>42924.03402777778</c:v>
                </c:pt>
                <c:pt idx="15202">
                  <c:v>42924.034722222219</c:v>
                </c:pt>
                <c:pt idx="15203">
                  <c:v>42924.035416666666</c:v>
                </c:pt>
                <c:pt idx="15204">
                  <c:v>42924.036111111112</c:v>
                </c:pt>
                <c:pt idx="15205">
                  <c:v>42924.036805555559</c:v>
                </c:pt>
                <c:pt idx="15206">
                  <c:v>42924.037499999999</c:v>
                </c:pt>
                <c:pt idx="15207">
                  <c:v>42924.038194444445</c:v>
                </c:pt>
                <c:pt idx="15208">
                  <c:v>42924.038888888892</c:v>
                </c:pt>
                <c:pt idx="15209">
                  <c:v>42924.039583333331</c:v>
                </c:pt>
                <c:pt idx="15210">
                  <c:v>42924.040277777778</c:v>
                </c:pt>
                <c:pt idx="15211">
                  <c:v>42924.040972222225</c:v>
                </c:pt>
                <c:pt idx="15212">
                  <c:v>42924.041666666664</c:v>
                </c:pt>
                <c:pt idx="15213">
                  <c:v>42924.042361111111</c:v>
                </c:pt>
                <c:pt idx="15214">
                  <c:v>42924.043055555558</c:v>
                </c:pt>
                <c:pt idx="15215">
                  <c:v>42924.043749999997</c:v>
                </c:pt>
                <c:pt idx="15216">
                  <c:v>42924.044444444444</c:v>
                </c:pt>
                <c:pt idx="15217">
                  <c:v>42924.045138888891</c:v>
                </c:pt>
                <c:pt idx="15218">
                  <c:v>42924.04583333333</c:v>
                </c:pt>
                <c:pt idx="15219">
                  <c:v>42924.046527777777</c:v>
                </c:pt>
                <c:pt idx="15220">
                  <c:v>42924.047222222223</c:v>
                </c:pt>
                <c:pt idx="15221">
                  <c:v>42924.04791666667</c:v>
                </c:pt>
                <c:pt idx="15222">
                  <c:v>42924.048611111109</c:v>
                </c:pt>
                <c:pt idx="15223">
                  <c:v>42924.049305555556</c:v>
                </c:pt>
                <c:pt idx="15224">
                  <c:v>42924.05</c:v>
                </c:pt>
                <c:pt idx="15225">
                  <c:v>42924.050694444442</c:v>
                </c:pt>
                <c:pt idx="15226">
                  <c:v>42924.051388888889</c:v>
                </c:pt>
                <c:pt idx="15227">
                  <c:v>42924.052083333336</c:v>
                </c:pt>
                <c:pt idx="15228">
                  <c:v>42924.052777777775</c:v>
                </c:pt>
                <c:pt idx="15229">
                  <c:v>42924.053472222222</c:v>
                </c:pt>
                <c:pt idx="15230">
                  <c:v>42924.054166666669</c:v>
                </c:pt>
                <c:pt idx="15231">
                  <c:v>42924.054861111108</c:v>
                </c:pt>
                <c:pt idx="15232">
                  <c:v>42924.055555555555</c:v>
                </c:pt>
                <c:pt idx="15233">
                  <c:v>42924.056250000001</c:v>
                </c:pt>
                <c:pt idx="15234">
                  <c:v>42924.056944444441</c:v>
                </c:pt>
                <c:pt idx="15235">
                  <c:v>42924.057638888888</c:v>
                </c:pt>
                <c:pt idx="15236">
                  <c:v>42924.058333333334</c:v>
                </c:pt>
                <c:pt idx="15237">
                  <c:v>42924.059027777781</c:v>
                </c:pt>
                <c:pt idx="15238">
                  <c:v>42924.05972222222</c:v>
                </c:pt>
                <c:pt idx="15239">
                  <c:v>42924.060416666667</c:v>
                </c:pt>
                <c:pt idx="15240">
                  <c:v>42924.061111111114</c:v>
                </c:pt>
                <c:pt idx="15241">
                  <c:v>42924.061805555553</c:v>
                </c:pt>
                <c:pt idx="15242">
                  <c:v>42924.0625</c:v>
                </c:pt>
                <c:pt idx="15243">
                  <c:v>42924.063194444447</c:v>
                </c:pt>
                <c:pt idx="15244">
                  <c:v>42924.063888888886</c:v>
                </c:pt>
                <c:pt idx="15245">
                  <c:v>42924.064583333333</c:v>
                </c:pt>
                <c:pt idx="15246">
                  <c:v>42924.06527777778</c:v>
                </c:pt>
                <c:pt idx="15247">
                  <c:v>42924.065972222219</c:v>
                </c:pt>
                <c:pt idx="15248">
                  <c:v>42924.066666666666</c:v>
                </c:pt>
                <c:pt idx="15249">
                  <c:v>42924.067361111112</c:v>
                </c:pt>
                <c:pt idx="15250">
                  <c:v>42924.068055555559</c:v>
                </c:pt>
                <c:pt idx="15251">
                  <c:v>42924.068749999999</c:v>
                </c:pt>
                <c:pt idx="15252">
                  <c:v>42924.069444444445</c:v>
                </c:pt>
                <c:pt idx="15253">
                  <c:v>42924.070138888892</c:v>
                </c:pt>
                <c:pt idx="15254">
                  <c:v>42924.070833333331</c:v>
                </c:pt>
                <c:pt idx="15255">
                  <c:v>42924.071527777778</c:v>
                </c:pt>
                <c:pt idx="15256">
                  <c:v>42924.072222222225</c:v>
                </c:pt>
                <c:pt idx="15257">
                  <c:v>42924.072916666664</c:v>
                </c:pt>
                <c:pt idx="15258">
                  <c:v>42924.073611111111</c:v>
                </c:pt>
                <c:pt idx="15259">
                  <c:v>42924.074305555558</c:v>
                </c:pt>
                <c:pt idx="15260">
                  <c:v>42924.074999999997</c:v>
                </c:pt>
                <c:pt idx="15261">
                  <c:v>42924.075694444444</c:v>
                </c:pt>
                <c:pt idx="15262">
                  <c:v>42924.076388888891</c:v>
                </c:pt>
                <c:pt idx="15263">
                  <c:v>42924.07708333333</c:v>
                </c:pt>
                <c:pt idx="15264">
                  <c:v>42924.077777777777</c:v>
                </c:pt>
                <c:pt idx="15265">
                  <c:v>42924.078472222223</c:v>
                </c:pt>
                <c:pt idx="15266">
                  <c:v>42924.07916666667</c:v>
                </c:pt>
                <c:pt idx="15267">
                  <c:v>42924.079861111109</c:v>
                </c:pt>
                <c:pt idx="15268">
                  <c:v>42924.080555555556</c:v>
                </c:pt>
                <c:pt idx="15269">
                  <c:v>42924.081250000003</c:v>
                </c:pt>
                <c:pt idx="15270">
                  <c:v>42924.081944444442</c:v>
                </c:pt>
                <c:pt idx="15271">
                  <c:v>42924.082638888889</c:v>
                </c:pt>
                <c:pt idx="15272">
                  <c:v>42924.083333333336</c:v>
                </c:pt>
                <c:pt idx="15273">
                  <c:v>42924.084027777775</c:v>
                </c:pt>
                <c:pt idx="15274">
                  <c:v>42924.084722222222</c:v>
                </c:pt>
                <c:pt idx="15275">
                  <c:v>42924.085416666669</c:v>
                </c:pt>
                <c:pt idx="15276">
                  <c:v>42924.086111111108</c:v>
                </c:pt>
                <c:pt idx="15277">
                  <c:v>42924.086805555555</c:v>
                </c:pt>
                <c:pt idx="15278">
                  <c:v>42924.087500000001</c:v>
                </c:pt>
                <c:pt idx="15279">
                  <c:v>42924.088194444441</c:v>
                </c:pt>
                <c:pt idx="15280">
                  <c:v>42924.088888888888</c:v>
                </c:pt>
                <c:pt idx="15281">
                  <c:v>42924.089583333334</c:v>
                </c:pt>
                <c:pt idx="15282">
                  <c:v>42924.090277777781</c:v>
                </c:pt>
                <c:pt idx="15283">
                  <c:v>42924.09097222222</c:v>
                </c:pt>
                <c:pt idx="15284">
                  <c:v>42924.091666666667</c:v>
                </c:pt>
                <c:pt idx="15285">
                  <c:v>42924.092361111114</c:v>
                </c:pt>
                <c:pt idx="15286">
                  <c:v>42924.093055555553</c:v>
                </c:pt>
                <c:pt idx="15287">
                  <c:v>42924.09375</c:v>
                </c:pt>
                <c:pt idx="15288">
                  <c:v>42924.094444444447</c:v>
                </c:pt>
                <c:pt idx="15289">
                  <c:v>42924.095138888886</c:v>
                </c:pt>
                <c:pt idx="15290">
                  <c:v>42924.095833333333</c:v>
                </c:pt>
                <c:pt idx="15291">
                  <c:v>42924.09652777778</c:v>
                </c:pt>
                <c:pt idx="15292">
                  <c:v>42924.097222222219</c:v>
                </c:pt>
                <c:pt idx="15293">
                  <c:v>42924.097916666666</c:v>
                </c:pt>
                <c:pt idx="15294">
                  <c:v>42924.098611111112</c:v>
                </c:pt>
                <c:pt idx="15295">
                  <c:v>42924.099305555559</c:v>
                </c:pt>
                <c:pt idx="15296">
                  <c:v>42924.1</c:v>
                </c:pt>
                <c:pt idx="15297">
                  <c:v>42924.100694444445</c:v>
                </c:pt>
                <c:pt idx="15298">
                  <c:v>42924.101388888892</c:v>
                </c:pt>
                <c:pt idx="15299">
                  <c:v>42924.102083333331</c:v>
                </c:pt>
                <c:pt idx="15300">
                  <c:v>42924.102777777778</c:v>
                </c:pt>
                <c:pt idx="15301">
                  <c:v>42924.103472222225</c:v>
                </c:pt>
                <c:pt idx="15302">
                  <c:v>42924.104166666664</c:v>
                </c:pt>
                <c:pt idx="15303">
                  <c:v>42924.104861111111</c:v>
                </c:pt>
                <c:pt idx="15304">
                  <c:v>42924.105555555558</c:v>
                </c:pt>
                <c:pt idx="15305">
                  <c:v>42924.106249999997</c:v>
                </c:pt>
                <c:pt idx="15306">
                  <c:v>42924.106944444444</c:v>
                </c:pt>
                <c:pt idx="15307">
                  <c:v>42924.107638888891</c:v>
                </c:pt>
                <c:pt idx="15308">
                  <c:v>42924.10833333333</c:v>
                </c:pt>
                <c:pt idx="15309">
                  <c:v>42924.109027777777</c:v>
                </c:pt>
                <c:pt idx="15310">
                  <c:v>42924.109722222223</c:v>
                </c:pt>
                <c:pt idx="15311">
                  <c:v>42924.11041666667</c:v>
                </c:pt>
                <c:pt idx="15312">
                  <c:v>42924.111111111109</c:v>
                </c:pt>
                <c:pt idx="15313">
                  <c:v>42924.111805555556</c:v>
                </c:pt>
                <c:pt idx="15314">
                  <c:v>42924.112500000003</c:v>
                </c:pt>
                <c:pt idx="15315">
                  <c:v>42924.113194444442</c:v>
                </c:pt>
                <c:pt idx="15316">
                  <c:v>42924.113888888889</c:v>
                </c:pt>
                <c:pt idx="15317">
                  <c:v>42924.114583333336</c:v>
                </c:pt>
                <c:pt idx="15318">
                  <c:v>42924.115277777775</c:v>
                </c:pt>
                <c:pt idx="15319">
                  <c:v>42924.115972222222</c:v>
                </c:pt>
                <c:pt idx="15320">
                  <c:v>42924.116666666669</c:v>
                </c:pt>
                <c:pt idx="15321">
                  <c:v>42924.117361111108</c:v>
                </c:pt>
                <c:pt idx="15322">
                  <c:v>42924.118055555555</c:v>
                </c:pt>
                <c:pt idx="15323">
                  <c:v>42924.118750000001</c:v>
                </c:pt>
                <c:pt idx="15324">
                  <c:v>42924.119444444441</c:v>
                </c:pt>
                <c:pt idx="15325">
                  <c:v>42924.120138888888</c:v>
                </c:pt>
                <c:pt idx="15326">
                  <c:v>42924.120833333334</c:v>
                </c:pt>
                <c:pt idx="15327">
                  <c:v>42924.121527777781</c:v>
                </c:pt>
                <c:pt idx="15328">
                  <c:v>42924.12222222222</c:v>
                </c:pt>
                <c:pt idx="15329">
                  <c:v>42924.122916666667</c:v>
                </c:pt>
                <c:pt idx="15330">
                  <c:v>42924.123611111114</c:v>
                </c:pt>
                <c:pt idx="15331">
                  <c:v>42924.124305555553</c:v>
                </c:pt>
                <c:pt idx="15332">
                  <c:v>42924.125</c:v>
                </c:pt>
                <c:pt idx="15333">
                  <c:v>42924.125694444447</c:v>
                </c:pt>
                <c:pt idx="15334">
                  <c:v>42924.126388888886</c:v>
                </c:pt>
                <c:pt idx="15335">
                  <c:v>42924.127083333333</c:v>
                </c:pt>
                <c:pt idx="15336">
                  <c:v>42924.12777777778</c:v>
                </c:pt>
                <c:pt idx="15337">
                  <c:v>42924.128472222219</c:v>
                </c:pt>
                <c:pt idx="15338">
                  <c:v>42924.129166666666</c:v>
                </c:pt>
                <c:pt idx="15339">
                  <c:v>42924.129861111112</c:v>
                </c:pt>
                <c:pt idx="15340">
                  <c:v>42924.130555555559</c:v>
                </c:pt>
                <c:pt idx="15341">
                  <c:v>42924.131249999999</c:v>
                </c:pt>
                <c:pt idx="15342">
                  <c:v>42924.131944444445</c:v>
                </c:pt>
                <c:pt idx="15343">
                  <c:v>42924.132638888892</c:v>
                </c:pt>
                <c:pt idx="15344">
                  <c:v>42924.133333333331</c:v>
                </c:pt>
                <c:pt idx="15345">
                  <c:v>42924.134027777778</c:v>
                </c:pt>
                <c:pt idx="15346">
                  <c:v>42924.134722222225</c:v>
                </c:pt>
                <c:pt idx="15347">
                  <c:v>42924.135416666664</c:v>
                </c:pt>
                <c:pt idx="15348">
                  <c:v>42924.136111111111</c:v>
                </c:pt>
                <c:pt idx="15349">
                  <c:v>42924.136805555558</c:v>
                </c:pt>
                <c:pt idx="15350">
                  <c:v>42924.137499999997</c:v>
                </c:pt>
                <c:pt idx="15351">
                  <c:v>42924.138194444444</c:v>
                </c:pt>
                <c:pt idx="15352">
                  <c:v>42924.138888888891</c:v>
                </c:pt>
                <c:pt idx="15353">
                  <c:v>42924.13958333333</c:v>
                </c:pt>
                <c:pt idx="15354">
                  <c:v>42924.140277777777</c:v>
                </c:pt>
                <c:pt idx="15355">
                  <c:v>42924.140972222223</c:v>
                </c:pt>
                <c:pt idx="15356">
                  <c:v>42924.14166666667</c:v>
                </c:pt>
                <c:pt idx="15357">
                  <c:v>42924.142361111109</c:v>
                </c:pt>
                <c:pt idx="15358">
                  <c:v>42924.143055555556</c:v>
                </c:pt>
                <c:pt idx="15359">
                  <c:v>42924.143750000003</c:v>
                </c:pt>
                <c:pt idx="15360">
                  <c:v>42924.144444444442</c:v>
                </c:pt>
                <c:pt idx="15361">
                  <c:v>42924.145138888889</c:v>
                </c:pt>
                <c:pt idx="15362">
                  <c:v>42924.145833333336</c:v>
                </c:pt>
                <c:pt idx="15363">
                  <c:v>42924.146527777775</c:v>
                </c:pt>
                <c:pt idx="15364">
                  <c:v>42924.147222222222</c:v>
                </c:pt>
                <c:pt idx="15365">
                  <c:v>42924.147916666669</c:v>
                </c:pt>
                <c:pt idx="15366">
                  <c:v>42924.148611111108</c:v>
                </c:pt>
                <c:pt idx="15367">
                  <c:v>42924.149305555555</c:v>
                </c:pt>
                <c:pt idx="15368">
                  <c:v>42924.15</c:v>
                </c:pt>
                <c:pt idx="15369">
                  <c:v>42924.150694444441</c:v>
                </c:pt>
                <c:pt idx="15370">
                  <c:v>42924.151388888888</c:v>
                </c:pt>
                <c:pt idx="15371">
                  <c:v>42924.152083333334</c:v>
                </c:pt>
                <c:pt idx="15372">
                  <c:v>42924.152777777781</c:v>
                </c:pt>
                <c:pt idx="15373">
                  <c:v>42924.15347222222</c:v>
                </c:pt>
                <c:pt idx="15374">
                  <c:v>42924.154166666667</c:v>
                </c:pt>
                <c:pt idx="15375">
                  <c:v>42924.154861111114</c:v>
                </c:pt>
                <c:pt idx="15376">
                  <c:v>42924.155555555553</c:v>
                </c:pt>
                <c:pt idx="15377">
                  <c:v>42924.15625</c:v>
                </c:pt>
                <c:pt idx="15378">
                  <c:v>42924.156944444447</c:v>
                </c:pt>
                <c:pt idx="15379">
                  <c:v>42924.157638888886</c:v>
                </c:pt>
                <c:pt idx="15380">
                  <c:v>42924.158333333333</c:v>
                </c:pt>
                <c:pt idx="15381">
                  <c:v>42924.15902777778</c:v>
                </c:pt>
                <c:pt idx="15382">
                  <c:v>42924.159722222219</c:v>
                </c:pt>
                <c:pt idx="15383">
                  <c:v>42924.160416666666</c:v>
                </c:pt>
                <c:pt idx="15384">
                  <c:v>42924.161111111112</c:v>
                </c:pt>
                <c:pt idx="15385">
                  <c:v>42924.161805555559</c:v>
                </c:pt>
                <c:pt idx="15386">
                  <c:v>42924.162499999999</c:v>
                </c:pt>
                <c:pt idx="15387">
                  <c:v>42924.163194444445</c:v>
                </c:pt>
                <c:pt idx="15388">
                  <c:v>42924.163888888892</c:v>
                </c:pt>
                <c:pt idx="15389">
                  <c:v>42924.164583333331</c:v>
                </c:pt>
                <c:pt idx="15390">
                  <c:v>42924.165277777778</c:v>
                </c:pt>
                <c:pt idx="15391">
                  <c:v>42924.165972222225</c:v>
                </c:pt>
                <c:pt idx="15392">
                  <c:v>42924.166666666664</c:v>
                </c:pt>
                <c:pt idx="15393">
                  <c:v>42924.167361111111</c:v>
                </c:pt>
                <c:pt idx="15394">
                  <c:v>42924.168055555558</c:v>
                </c:pt>
                <c:pt idx="15395">
                  <c:v>42924.168749999997</c:v>
                </c:pt>
                <c:pt idx="15396">
                  <c:v>42924.169444444444</c:v>
                </c:pt>
                <c:pt idx="15397">
                  <c:v>42924.170138888891</c:v>
                </c:pt>
                <c:pt idx="15398">
                  <c:v>42924.17083333333</c:v>
                </c:pt>
                <c:pt idx="15399">
                  <c:v>42924.171527777777</c:v>
                </c:pt>
                <c:pt idx="15400">
                  <c:v>42924.172222222223</c:v>
                </c:pt>
                <c:pt idx="15401">
                  <c:v>42924.17291666667</c:v>
                </c:pt>
                <c:pt idx="15402">
                  <c:v>42924.173611111109</c:v>
                </c:pt>
                <c:pt idx="15403">
                  <c:v>42924.174305555556</c:v>
                </c:pt>
                <c:pt idx="15404">
                  <c:v>42924.175000000003</c:v>
                </c:pt>
                <c:pt idx="15405">
                  <c:v>42924.175694444442</c:v>
                </c:pt>
                <c:pt idx="15406">
                  <c:v>42924.176388888889</c:v>
                </c:pt>
                <c:pt idx="15407">
                  <c:v>42924.177083333336</c:v>
                </c:pt>
                <c:pt idx="15408">
                  <c:v>42924.177777777775</c:v>
                </c:pt>
                <c:pt idx="15409">
                  <c:v>42924.178472222222</c:v>
                </c:pt>
                <c:pt idx="15410">
                  <c:v>42924.179166666669</c:v>
                </c:pt>
                <c:pt idx="15411">
                  <c:v>42924.179861111108</c:v>
                </c:pt>
                <c:pt idx="15412">
                  <c:v>42924.180555555555</c:v>
                </c:pt>
                <c:pt idx="15413">
                  <c:v>42924.181250000001</c:v>
                </c:pt>
                <c:pt idx="15414">
                  <c:v>42924.181944444441</c:v>
                </c:pt>
                <c:pt idx="15415">
                  <c:v>42924.182638888888</c:v>
                </c:pt>
                <c:pt idx="15416">
                  <c:v>42924.183333333334</c:v>
                </c:pt>
                <c:pt idx="15417">
                  <c:v>42924.184027777781</c:v>
                </c:pt>
                <c:pt idx="15418">
                  <c:v>42924.18472222222</c:v>
                </c:pt>
                <c:pt idx="15419">
                  <c:v>42924.185416666667</c:v>
                </c:pt>
                <c:pt idx="15420">
                  <c:v>42924.186111111114</c:v>
                </c:pt>
                <c:pt idx="15421">
                  <c:v>42924.186805555553</c:v>
                </c:pt>
                <c:pt idx="15422">
                  <c:v>42924.1875</c:v>
                </c:pt>
                <c:pt idx="15423">
                  <c:v>42924.188194444447</c:v>
                </c:pt>
                <c:pt idx="15424">
                  <c:v>42924.188888888886</c:v>
                </c:pt>
                <c:pt idx="15425">
                  <c:v>42924.189583333333</c:v>
                </c:pt>
                <c:pt idx="15426">
                  <c:v>42924.19027777778</c:v>
                </c:pt>
                <c:pt idx="15427">
                  <c:v>42924.190972222219</c:v>
                </c:pt>
                <c:pt idx="15428">
                  <c:v>42924.191666666666</c:v>
                </c:pt>
                <c:pt idx="15429">
                  <c:v>42924.192361111112</c:v>
                </c:pt>
                <c:pt idx="15430">
                  <c:v>42924.193055555559</c:v>
                </c:pt>
                <c:pt idx="15431">
                  <c:v>42924.193749999999</c:v>
                </c:pt>
                <c:pt idx="15432">
                  <c:v>42924.194444444445</c:v>
                </c:pt>
                <c:pt idx="15433">
                  <c:v>42924.195138888892</c:v>
                </c:pt>
                <c:pt idx="15434">
                  <c:v>42924.195833333331</c:v>
                </c:pt>
                <c:pt idx="15435">
                  <c:v>42924.196527777778</c:v>
                </c:pt>
                <c:pt idx="15436">
                  <c:v>42924.197222222225</c:v>
                </c:pt>
                <c:pt idx="15437">
                  <c:v>42924.197916666664</c:v>
                </c:pt>
                <c:pt idx="15438">
                  <c:v>42924.198611111111</c:v>
                </c:pt>
                <c:pt idx="15439">
                  <c:v>42924.199305555558</c:v>
                </c:pt>
                <c:pt idx="15440">
                  <c:v>42924.2</c:v>
                </c:pt>
                <c:pt idx="15441">
                  <c:v>42924.200694444444</c:v>
                </c:pt>
                <c:pt idx="15442">
                  <c:v>42924.201388888891</c:v>
                </c:pt>
                <c:pt idx="15443">
                  <c:v>42924.20208333333</c:v>
                </c:pt>
                <c:pt idx="15444">
                  <c:v>42924.202777777777</c:v>
                </c:pt>
                <c:pt idx="15445">
                  <c:v>42924.203472222223</c:v>
                </c:pt>
                <c:pt idx="15446">
                  <c:v>42924.20416666667</c:v>
                </c:pt>
                <c:pt idx="15447">
                  <c:v>42924.204861111109</c:v>
                </c:pt>
                <c:pt idx="15448">
                  <c:v>42924.205555555556</c:v>
                </c:pt>
                <c:pt idx="15449">
                  <c:v>42924.206250000003</c:v>
                </c:pt>
                <c:pt idx="15450">
                  <c:v>42924.206944444442</c:v>
                </c:pt>
                <c:pt idx="15451">
                  <c:v>42924.207638888889</c:v>
                </c:pt>
                <c:pt idx="15452">
                  <c:v>42924.208333333336</c:v>
                </c:pt>
                <c:pt idx="15453">
                  <c:v>42924.209027777775</c:v>
                </c:pt>
                <c:pt idx="15454">
                  <c:v>42924.209722222222</c:v>
                </c:pt>
                <c:pt idx="15455">
                  <c:v>42924.210416666669</c:v>
                </c:pt>
                <c:pt idx="15456">
                  <c:v>42924.211111111108</c:v>
                </c:pt>
                <c:pt idx="15457">
                  <c:v>42924.211805555555</c:v>
                </c:pt>
                <c:pt idx="15458">
                  <c:v>42924.212500000001</c:v>
                </c:pt>
                <c:pt idx="15459">
                  <c:v>42924.213194444441</c:v>
                </c:pt>
                <c:pt idx="15460">
                  <c:v>42924.213888888888</c:v>
                </c:pt>
                <c:pt idx="15461">
                  <c:v>42924.214583333334</c:v>
                </c:pt>
                <c:pt idx="15462">
                  <c:v>42924.215277777781</c:v>
                </c:pt>
                <c:pt idx="15463">
                  <c:v>42924.21597222222</c:v>
                </c:pt>
                <c:pt idx="15464">
                  <c:v>42924.216666666667</c:v>
                </c:pt>
                <c:pt idx="15465">
                  <c:v>42924.217361111114</c:v>
                </c:pt>
                <c:pt idx="15466">
                  <c:v>42924.218055555553</c:v>
                </c:pt>
                <c:pt idx="15467">
                  <c:v>42924.21875</c:v>
                </c:pt>
                <c:pt idx="15468">
                  <c:v>42924.219444444447</c:v>
                </c:pt>
                <c:pt idx="15469">
                  <c:v>42924.220138888886</c:v>
                </c:pt>
                <c:pt idx="15470">
                  <c:v>42924.220833333333</c:v>
                </c:pt>
                <c:pt idx="15471">
                  <c:v>42924.22152777778</c:v>
                </c:pt>
                <c:pt idx="15472">
                  <c:v>42924.222222222219</c:v>
                </c:pt>
                <c:pt idx="15473">
                  <c:v>42924.222916666666</c:v>
                </c:pt>
                <c:pt idx="15474">
                  <c:v>42924.223611111112</c:v>
                </c:pt>
                <c:pt idx="15475">
                  <c:v>42924.224305555559</c:v>
                </c:pt>
                <c:pt idx="15476">
                  <c:v>42924.224999999999</c:v>
                </c:pt>
                <c:pt idx="15477">
                  <c:v>42924.225694444445</c:v>
                </c:pt>
                <c:pt idx="15478">
                  <c:v>42924.226388888892</c:v>
                </c:pt>
                <c:pt idx="15479">
                  <c:v>42924.227083333331</c:v>
                </c:pt>
                <c:pt idx="15480">
                  <c:v>42924.227777777778</c:v>
                </c:pt>
                <c:pt idx="15481">
                  <c:v>42924.228472222225</c:v>
                </c:pt>
                <c:pt idx="15482">
                  <c:v>42924.229166666664</c:v>
                </c:pt>
                <c:pt idx="15483">
                  <c:v>42924.229861111111</c:v>
                </c:pt>
                <c:pt idx="15484">
                  <c:v>42924.230555555558</c:v>
                </c:pt>
                <c:pt idx="15485">
                  <c:v>42924.231249999997</c:v>
                </c:pt>
                <c:pt idx="15486">
                  <c:v>42924.231944444444</c:v>
                </c:pt>
                <c:pt idx="15487">
                  <c:v>42924.232638888891</c:v>
                </c:pt>
                <c:pt idx="15488">
                  <c:v>42924.23333333333</c:v>
                </c:pt>
                <c:pt idx="15489">
                  <c:v>42924.234027777777</c:v>
                </c:pt>
                <c:pt idx="15490">
                  <c:v>42924.234722222223</c:v>
                </c:pt>
                <c:pt idx="15491">
                  <c:v>42924.23541666667</c:v>
                </c:pt>
                <c:pt idx="15492">
                  <c:v>42924.236111111109</c:v>
                </c:pt>
                <c:pt idx="15493">
                  <c:v>42924.236805555556</c:v>
                </c:pt>
                <c:pt idx="15494">
                  <c:v>42924.237500000003</c:v>
                </c:pt>
                <c:pt idx="15495">
                  <c:v>42924.238194444442</c:v>
                </c:pt>
                <c:pt idx="15496">
                  <c:v>42924.238888888889</c:v>
                </c:pt>
                <c:pt idx="15497">
                  <c:v>42924.239583333336</c:v>
                </c:pt>
                <c:pt idx="15498">
                  <c:v>42924.240277777775</c:v>
                </c:pt>
                <c:pt idx="15499">
                  <c:v>42924.240972222222</c:v>
                </c:pt>
                <c:pt idx="15500">
                  <c:v>42924.241666666669</c:v>
                </c:pt>
                <c:pt idx="15501">
                  <c:v>42924.242361111108</c:v>
                </c:pt>
                <c:pt idx="15502">
                  <c:v>42924.243055555555</c:v>
                </c:pt>
                <c:pt idx="15503">
                  <c:v>42924.243750000001</c:v>
                </c:pt>
                <c:pt idx="15504">
                  <c:v>42924.244444444441</c:v>
                </c:pt>
                <c:pt idx="15505">
                  <c:v>42924.245138888888</c:v>
                </c:pt>
                <c:pt idx="15506">
                  <c:v>42924.245833333334</c:v>
                </c:pt>
                <c:pt idx="15507">
                  <c:v>42924.246527777781</c:v>
                </c:pt>
                <c:pt idx="15508">
                  <c:v>42924.24722222222</c:v>
                </c:pt>
                <c:pt idx="15509">
                  <c:v>42924.247916666667</c:v>
                </c:pt>
                <c:pt idx="15510">
                  <c:v>42924.248611111114</c:v>
                </c:pt>
                <c:pt idx="15511">
                  <c:v>42924.249305555553</c:v>
                </c:pt>
                <c:pt idx="15512">
                  <c:v>42924.25</c:v>
                </c:pt>
                <c:pt idx="15513">
                  <c:v>42924.250694444447</c:v>
                </c:pt>
                <c:pt idx="15514">
                  <c:v>42924.251388888886</c:v>
                </c:pt>
                <c:pt idx="15515">
                  <c:v>42924.252083333333</c:v>
                </c:pt>
                <c:pt idx="15516">
                  <c:v>42924.25277777778</c:v>
                </c:pt>
                <c:pt idx="15517">
                  <c:v>42924.253472222219</c:v>
                </c:pt>
                <c:pt idx="15518">
                  <c:v>42924.254166666666</c:v>
                </c:pt>
                <c:pt idx="15519">
                  <c:v>42924.254861111112</c:v>
                </c:pt>
                <c:pt idx="15520">
                  <c:v>42924.255555555559</c:v>
                </c:pt>
                <c:pt idx="15521">
                  <c:v>42924.256249999999</c:v>
                </c:pt>
                <c:pt idx="15522">
                  <c:v>42924.256944444445</c:v>
                </c:pt>
                <c:pt idx="15523">
                  <c:v>42924.257638888892</c:v>
                </c:pt>
                <c:pt idx="15524">
                  <c:v>42924.258333333331</c:v>
                </c:pt>
                <c:pt idx="15525">
                  <c:v>42924.259027777778</c:v>
                </c:pt>
                <c:pt idx="15526">
                  <c:v>42924.259722222225</c:v>
                </c:pt>
                <c:pt idx="15527">
                  <c:v>42924.260416666664</c:v>
                </c:pt>
                <c:pt idx="15528">
                  <c:v>42924.261111111111</c:v>
                </c:pt>
                <c:pt idx="15529">
                  <c:v>42924.261805555558</c:v>
                </c:pt>
                <c:pt idx="15530">
                  <c:v>42924.262499999997</c:v>
                </c:pt>
                <c:pt idx="15531">
                  <c:v>42924.263194444444</c:v>
                </c:pt>
                <c:pt idx="15532">
                  <c:v>42924.263888888891</c:v>
                </c:pt>
                <c:pt idx="15533">
                  <c:v>42924.26458333333</c:v>
                </c:pt>
                <c:pt idx="15534">
                  <c:v>42924.265277777777</c:v>
                </c:pt>
                <c:pt idx="15535">
                  <c:v>42924.265972222223</c:v>
                </c:pt>
                <c:pt idx="15536">
                  <c:v>42924.26666666667</c:v>
                </c:pt>
                <c:pt idx="15537">
                  <c:v>42924.267361111109</c:v>
                </c:pt>
                <c:pt idx="15538">
                  <c:v>42924.268055555556</c:v>
                </c:pt>
                <c:pt idx="15539">
                  <c:v>42924.268750000003</c:v>
                </c:pt>
                <c:pt idx="15540">
                  <c:v>42924.269444444442</c:v>
                </c:pt>
                <c:pt idx="15541">
                  <c:v>42924.270138888889</c:v>
                </c:pt>
                <c:pt idx="15542">
                  <c:v>42924.270833333336</c:v>
                </c:pt>
                <c:pt idx="15543">
                  <c:v>42924.271527777775</c:v>
                </c:pt>
                <c:pt idx="15544">
                  <c:v>42924.272222222222</c:v>
                </c:pt>
                <c:pt idx="15545">
                  <c:v>42924.272916666669</c:v>
                </c:pt>
                <c:pt idx="15546">
                  <c:v>42924.273611111108</c:v>
                </c:pt>
                <c:pt idx="15547">
                  <c:v>42924.274305555555</c:v>
                </c:pt>
                <c:pt idx="15548">
                  <c:v>42924.275000000001</c:v>
                </c:pt>
                <c:pt idx="15549">
                  <c:v>42924.275694444441</c:v>
                </c:pt>
                <c:pt idx="15550">
                  <c:v>42924.276388888888</c:v>
                </c:pt>
                <c:pt idx="15551">
                  <c:v>42924.277083333334</c:v>
                </c:pt>
                <c:pt idx="15552">
                  <c:v>42924.277777777781</c:v>
                </c:pt>
                <c:pt idx="15553">
                  <c:v>42924.27847222222</c:v>
                </c:pt>
                <c:pt idx="15554">
                  <c:v>42924.279166666667</c:v>
                </c:pt>
                <c:pt idx="15555">
                  <c:v>42924.279861111114</c:v>
                </c:pt>
                <c:pt idx="15556">
                  <c:v>42924.280555555553</c:v>
                </c:pt>
                <c:pt idx="15557">
                  <c:v>42924.28125</c:v>
                </c:pt>
                <c:pt idx="15558">
                  <c:v>42924.281944444447</c:v>
                </c:pt>
                <c:pt idx="15559">
                  <c:v>42924.282638888886</c:v>
                </c:pt>
                <c:pt idx="15560">
                  <c:v>42924.283333333333</c:v>
                </c:pt>
                <c:pt idx="15561">
                  <c:v>42924.28402777778</c:v>
                </c:pt>
                <c:pt idx="15562">
                  <c:v>42924.284722222219</c:v>
                </c:pt>
                <c:pt idx="15563">
                  <c:v>42924.285416666666</c:v>
                </c:pt>
                <c:pt idx="15564">
                  <c:v>42924.286111111112</c:v>
                </c:pt>
                <c:pt idx="15565">
                  <c:v>42924.286805555559</c:v>
                </c:pt>
                <c:pt idx="15566">
                  <c:v>42924.287499999999</c:v>
                </c:pt>
                <c:pt idx="15567">
                  <c:v>42924.288194444445</c:v>
                </c:pt>
                <c:pt idx="15568">
                  <c:v>42924.288888888892</c:v>
                </c:pt>
                <c:pt idx="15569">
                  <c:v>42924.289583333331</c:v>
                </c:pt>
                <c:pt idx="15570">
                  <c:v>42924.290277777778</c:v>
                </c:pt>
                <c:pt idx="15571">
                  <c:v>42924.290972222225</c:v>
                </c:pt>
                <c:pt idx="15572">
                  <c:v>42924.291666666664</c:v>
                </c:pt>
                <c:pt idx="15573">
                  <c:v>42924.292361111111</c:v>
                </c:pt>
                <c:pt idx="15574">
                  <c:v>42924.293055555558</c:v>
                </c:pt>
                <c:pt idx="15575">
                  <c:v>42924.293749999997</c:v>
                </c:pt>
                <c:pt idx="15576">
                  <c:v>42924.294444444444</c:v>
                </c:pt>
                <c:pt idx="15577">
                  <c:v>42924.295138888891</c:v>
                </c:pt>
                <c:pt idx="15578">
                  <c:v>42924.29583333333</c:v>
                </c:pt>
                <c:pt idx="15579">
                  <c:v>42924.296527777777</c:v>
                </c:pt>
                <c:pt idx="15580">
                  <c:v>42924.297222222223</c:v>
                </c:pt>
                <c:pt idx="15581">
                  <c:v>42924.29791666667</c:v>
                </c:pt>
                <c:pt idx="15582">
                  <c:v>42924.298611111109</c:v>
                </c:pt>
                <c:pt idx="15583">
                  <c:v>42924.299305555556</c:v>
                </c:pt>
                <c:pt idx="15584">
                  <c:v>42924.3</c:v>
                </c:pt>
                <c:pt idx="15585">
                  <c:v>42924.300694444442</c:v>
                </c:pt>
                <c:pt idx="15586">
                  <c:v>42924.301388888889</c:v>
                </c:pt>
                <c:pt idx="15587">
                  <c:v>42924.302083333336</c:v>
                </c:pt>
                <c:pt idx="15588">
                  <c:v>42924.302777777775</c:v>
                </c:pt>
                <c:pt idx="15589">
                  <c:v>42924.303472222222</c:v>
                </c:pt>
                <c:pt idx="15590">
                  <c:v>42924.304166666669</c:v>
                </c:pt>
                <c:pt idx="15591">
                  <c:v>42924.304861111108</c:v>
                </c:pt>
                <c:pt idx="15592">
                  <c:v>42924.305555555555</c:v>
                </c:pt>
                <c:pt idx="15593">
                  <c:v>42924.306250000001</c:v>
                </c:pt>
                <c:pt idx="15594">
                  <c:v>42924.306944444441</c:v>
                </c:pt>
                <c:pt idx="15595">
                  <c:v>42924.307638888888</c:v>
                </c:pt>
                <c:pt idx="15596">
                  <c:v>42924.308333333334</c:v>
                </c:pt>
                <c:pt idx="15597">
                  <c:v>42924.309027777781</c:v>
                </c:pt>
                <c:pt idx="15598">
                  <c:v>42924.30972222222</c:v>
                </c:pt>
                <c:pt idx="15599">
                  <c:v>42924.310416666667</c:v>
                </c:pt>
                <c:pt idx="15600">
                  <c:v>42924.311111111114</c:v>
                </c:pt>
                <c:pt idx="15601">
                  <c:v>42924.311805555553</c:v>
                </c:pt>
                <c:pt idx="15602">
                  <c:v>42924.3125</c:v>
                </c:pt>
                <c:pt idx="15603">
                  <c:v>42924.313194444447</c:v>
                </c:pt>
                <c:pt idx="15604">
                  <c:v>42924.313888888886</c:v>
                </c:pt>
                <c:pt idx="15605">
                  <c:v>42924.314583333333</c:v>
                </c:pt>
                <c:pt idx="15606">
                  <c:v>42924.31527777778</c:v>
                </c:pt>
                <c:pt idx="15607">
                  <c:v>42924.315972222219</c:v>
                </c:pt>
                <c:pt idx="15608">
                  <c:v>42924.316666666666</c:v>
                </c:pt>
                <c:pt idx="15609">
                  <c:v>42924.317361111112</c:v>
                </c:pt>
                <c:pt idx="15610">
                  <c:v>42924.318055555559</c:v>
                </c:pt>
                <c:pt idx="15611">
                  <c:v>42924.318749999999</c:v>
                </c:pt>
                <c:pt idx="15612">
                  <c:v>42924.319444444445</c:v>
                </c:pt>
                <c:pt idx="15613">
                  <c:v>42924.320138888892</c:v>
                </c:pt>
                <c:pt idx="15614">
                  <c:v>42924.320833333331</c:v>
                </c:pt>
                <c:pt idx="15615">
                  <c:v>42924.321527777778</c:v>
                </c:pt>
                <c:pt idx="15616">
                  <c:v>42924.322222222225</c:v>
                </c:pt>
                <c:pt idx="15617">
                  <c:v>42924.322916666664</c:v>
                </c:pt>
                <c:pt idx="15618">
                  <c:v>42924.323611111111</c:v>
                </c:pt>
                <c:pt idx="15619">
                  <c:v>42924.324305555558</c:v>
                </c:pt>
                <c:pt idx="15620">
                  <c:v>42924.324999999997</c:v>
                </c:pt>
                <c:pt idx="15621">
                  <c:v>42924.325694444444</c:v>
                </c:pt>
                <c:pt idx="15622">
                  <c:v>42924.326388888891</c:v>
                </c:pt>
                <c:pt idx="15623">
                  <c:v>42924.32708333333</c:v>
                </c:pt>
                <c:pt idx="15624">
                  <c:v>42924.327777777777</c:v>
                </c:pt>
                <c:pt idx="15625">
                  <c:v>42924.328472222223</c:v>
                </c:pt>
                <c:pt idx="15626">
                  <c:v>42924.32916666667</c:v>
                </c:pt>
                <c:pt idx="15627">
                  <c:v>42924.329861111109</c:v>
                </c:pt>
                <c:pt idx="15628">
                  <c:v>42924.330555555556</c:v>
                </c:pt>
                <c:pt idx="15629">
                  <c:v>42924.331250000003</c:v>
                </c:pt>
                <c:pt idx="15630">
                  <c:v>42924.331944444442</c:v>
                </c:pt>
                <c:pt idx="15631">
                  <c:v>42924.332638888889</c:v>
                </c:pt>
                <c:pt idx="15632">
                  <c:v>42924.333333333336</c:v>
                </c:pt>
                <c:pt idx="15633">
                  <c:v>42924.334027777775</c:v>
                </c:pt>
                <c:pt idx="15634">
                  <c:v>42924.334722222222</c:v>
                </c:pt>
                <c:pt idx="15635">
                  <c:v>42924.335416666669</c:v>
                </c:pt>
                <c:pt idx="15636">
                  <c:v>42924.336111111108</c:v>
                </c:pt>
                <c:pt idx="15637">
                  <c:v>42924.336805555555</c:v>
                </c:pt>
                <c:pt idx="15638">
                  <c:v>42924.337500000001</c:v>
                </c:pt>
                <c:pt idx="15639">
                  <c:v>42924.338194444441</c:v>
                </c:pt>
                <c:pt idx="15640">
                  <c:v>42924.338888888888</c:v>
                </c:pt>
                <c:pt idx="15641">
                  <c:v>42924.339583333334</c:v>
                </c:pt>
                <c:pt idx="15642">
                  <c:v>42924.340277777781</c:v>
                </c:pt>
                <c:pt idx="15643">
                  <c:v>42924.34097222222</c:v>
                </c:pt>
                <c:pt idx="15644">
                  <c:v>42924.341666666667</c:v>
                </c:pt>
                <c:pt idx="15645">
                  <c:v>42924.342361111114</c:v>
                </c:pt>
                <c:pt idx="15646">
                  <c:v>42924.343055555553</c:v>
                </c:pt>
                <c:pt idx="15647">
                  <c:v>42924.34375</c:v>
                </c:pt>
                <c:pt idx="15648">
                  <c:v>42924.344444444447</c:v>
                </c:pt>
                <c:pt idx="15649">
                  <c:v>42924.345138888886</c:v>
                </c:pt>
                <c:pt idx="15650">
                  <c:v>42924.345833333333</c:v>
                </c:pt>
                <c:pt idx="15651">
                  <c:v>42924.34652777778</c:v>
                </c:pt>
                <c:pt idx="15652">
                  <c:v>42924.347222222219</c:v>
                </c:pt>
                <c:pt idx="15653">
                  <c:v>42924.347916666666</c:v>
                </c:pt>
                <c:pt idx="15654">
                  <c:v>42924.348611111112</c:v>
                </c:pt>
                <c:pt idx="15655">
                  <c:v>42924.349305555559</c:v>
                </c:pt>
                <c:pt idx="15656">
                  <c:v>42924.35</c:v>
                </c:pt>
                <c:pt idx="15657">
                  <c:v>42924.350694444445</c:v>
                </c:pt>
                <c:pt idx="15658">
                  <c:v>42924.351388888892</c:v>
                </c:pt>
                <c:pt idx="15659">
                  <c:v>42924.352083333331</c:v>
                </c:pt>
                <c:pt idx="15660">
                  <c:v>42924.352777777778</c:v>
                </c:pt>
                <c:pt idx="15661">
                  <c:v>42924.353472222225</c:v>
                </c:pt>
                <c:pt idx="15662">
                  <c:v>42924.354166666664</c:v>
                </c:pt>
                <c:pt idx="15663">
                  <c:v>42924.354861111111</c:v>
                </c:pt>
                <c:pt idx="15664">
                  <c:v>42924.355555555558</c:v>
                </c:pt>
                <c:pt idx="15665">
                  <c:v>42924.356249999997</c:v>
                </c:pt>
                <c:pt idx="15666">
                  <c:v>42924.356944444444</c:v>
                </c:pt>
                <c:pt idx="15667">
                  <c:v>42924.357638888891</c:v>
                </c:pt>
                <c:pt idx="15668">
                  <c:v>42924.35833333333</c:v>
                </c:pt>
                <c:pt idx="15669">
                  <c:v>42924.359027777777</c:v>
                </c:pt>
                <c:pt idx="15670">
                  <c:v>42924.359722222223</c:v>
                </c:pt>
                <c:pt idx="15671">
                  <c:v>42924.36041666667</c:v>
                </c:pt>
                <c:pt idx="15672">
                  <c:v>42924.361111111109</c:v>
                </c:pt>
                <c:pt idx="15673">
                  <c:v>42924.361805555556</c:v>
                </c:pt>
                <c:pt idx="15674">
                  <c:v>42924.362500000003</c:v>
                </c:pt>
                <c:pt idx="15675">
                  <c:v>42924.363194444442</c:v>
                </c:pt>
                <c:pt idx="15676">
                  <c:v>42924.363888888889</c:v>
                </c:pt>
                <c:pt idx="15677">
                  <c:v>42924.364583333336</c:v>
                </c:pt>
                <c:pt idx="15678">
                  <c:v>42924.365277777775</c:v>
                </c:pt>
                <c:pt idx="15679">
                  <c:v>42924.365972222222</c:v>
                </c:pt>
                <c:pt idx="15680">
                  <c:v>42924.366666666669</c:v>
                </c:pt>
                <c:pt idx="15681">
                  <c:v>42924.367361111108</c:v>
                </c:pt>
                <c:pt idx="15682">
                  <c:v>42924.368055555555</c:v>
                </c:pt>
                <c:pt idx="15683">
                  <c:v>42924.368750000001</c:v>
                </c:pt>
                <c:pt idx="15684">
                  <c:v>42924.369444444441</c:v>
                </c:pt>
                <c:pt idx="15685">
                  <c:v>42924.370138888888</c:v>
                </c:pt>
                <c:pt idx="15686">
                  <c:v>42924.370833333334</c:v>
                </c:pt>
                <c:pt idx="15687">
                  <c:v>42924.371527777781</c:v>
                </c:pt>
                <c:pt idx="15688">
                  <c:v>42924.37222222222</c:v>
                </c:pt>
                <c:pt idx="15689">
                  <c:v>42924.372916666667</c:v>
                </c:pt>
                <c:pt idx="15690">
                  <c:v>42924.373611111114</c:v>
                </c:pt>
                <c:pt idx="15691">
                  <c:v>42924.374305555553</c:v>
                </c:pt>
                <c:pt idx="15692">
                  <c:v>42924.375</c:v>
                </c:pt>
                <c:pt idx="15693">
                  <c:v>42924.375694444447</c:v>
                </c:pt>
                <c:pt idx="15694">
                  <c:v>42924.376388888886</c:v>
                </c:pt>
                <c:pt idx="15695">
                  <c:v>42924.377083333333</c:v>
                </c:pt>
                <c:pt idx="15696">
                  <c:v>42924.37777777778</c:v>
                </c:pt>
                <c:pt idx="15697">
                  <c:v>42924.378472222219</c:v>
                </c:pt>
                <c:pt idx="15698">
                  <c:v>42924.379166666666</c:v>
                </c:pt>
                <c:pt idx="15699">
                  <c:v>42924.379861111112</c:v>
                </c:pt>
                <c:pt idx="15700">
                  <c:v>42924.380555555559</c:v>
                </c:pt>
                <c:pt idx="15701">
                  <c:v>42924.381249999999</c:v>
                </c:pt>
                <c:pt idx="15702">
                  <c:v>42924.381944444445</c:v>
                </c:pt>
                <c:pt idx="15703">
                  <c:v>42924.382638888892</c:v>
                </c:pt>
                <c:pt idx="15704">
                  <c:v>42924.383333333331</c:v>
                </c:pt>
                <c:pt idx="15705">
                  <c:v>42924.384027777778</c:v>
                </c:pt>
                <c:pt idx="15706">
                  <c:v>42924.384722222225</c:v>
                </c:pt>
                <c:pt idx="15707">
                  <c:v>42924.385416666664</c:v>
                </c:pt>
                <c:pt idx="15708">
                  <c:v>42924.386111111111</c:v>
                </c:pt>
                <c:pt idx="15709">
                  <c:v>42924.386805555558</c:v>
                </c:pt>
                <c:pt idx="15710">
                  <c:v>42924.387499999997</c:v>
                </c:pt>
                <c:pt idx="15711">
                  <c:v>42924.388194444444</c:v>
                </c:pt>
                <c:pt idx="15712">
                  <c:v>42924.388888888891</c:v>
                </c:pt>
                <c:pt idx="15713">
                  <c:v>42924.38958333333</c:v>
                </c:pt>
                <c:pt idx="15714">
                  <c:v>42924.390277777777</c:v>
                </c:pt>
                <c:pt idx="15715">
                  <c:v>42924.390972222223</c:v>
                </c:pt>
                <c:pt idx="15716">
                  <c:v>42924.39166666667</c:v>
                </c:pt>
                <c:pt idx="15717">
                  <c:v>42924.392361111109</c:v>
                </c:pt>
                <c:pt idx="15718">
                  <c:v>42924.393055555556</c:v>
                </c:pt>
                <c:pt idx="15719">
                  <c:v>42924.393750000003</c:v>
                </c:pt>
                <c:pt idx="15720">
                  <c:v>42924.394444444442</c:v>
                </c:pt>
                <c:pt idx="15721">
                  <c:v>42924.395138888889</c:v>
                </c:pt>
                <c:pt idx="15722">
                  <c:v>42924.395833333336</c:v>
                </c:pt>
                <c:pt idx="15723">
                  <c:v>42924.396527777775</c:v>
                </c:pt>
                <c:pt idx="15724">
                  <c:v>42924.397222222222</c:v>
                </c:pt>
                <c:pt idx="15725">
                  <c:v>42924.397916666669</c:v>
                </c:pt>
                <c:pt idx="15726">
                  <c:v>42924.398611111108</c:v>
                </c:pt>
                <c:pt idx="15727">
                  <c:v>42924.399305555555</c:v>
                </c:pt>
                <c:pt idx="15728">
                  <c:v>42924.4</c:v>
                </c:pt>
                <c:pt idx="15729">
                  <c:v>42924.400694444441</c:v>
                </c:pt>
                <c:pt idx="15730">
                  <c:v>42924.401388888888</c:v>
                </c:pt>
                <c:pt idx="15731">
                  <c:v>42924.402083333334</c:v>
                </c:pt>
                <c:pt idx="15732">
                  <c:v>42924.402777777781</c:v>
                </c:pt>
                <c:pt idx="15733">
                  <c:v>42924.40347222222</c:v>
                </c:pt>
                <c:pt idx="15734">
                  <c:v>42924.404166666667</c:v>
                </c:pt>
                <c:pt idx="15735">
                  <c:v>42924.404861111114</c:v>
                </c:pt>
                <c:pt idx="15736">
                  <c:v>42924.405555555553</c:v>
                </c:pt>
                <c:pt idx="15737">
                  <c:v>42924.40625</c:v>
                </c:pt>
                <c:pt idx="15738">
                  <c:v>42924.406944444447</c:v>
                </c:pt>
                <c:pt idx="15739">
                  <c:v>42924.407638888886</c:v>
                </c:pt>
                <c:pt idx="15740">
                  <c:v>42924.408333333333</c:v>
                </c:pt>
                <c:pt idx="15741">
                  <c:v>42924.40902777778</c:v>
                </c:pt>
                <c:pt idx="15742">
                  <c:v>42924.409722222219</c:v>
                </c:pt>
                <c:pt idx="15743">
                  <c:v>42924.410416666666</c:v>
                </c:pt>
                <c:pt idx="15744">
                  <c:v>42924.411111111112</c:v>
                </c:pt>
                <c:pt idx="15745">
                  <c:v>42924.411805555559</c:v>
                </c:pt>
                <c:pt idx="15746">
                  <c:v>42924.412499999999</c:v>
                </c:pt>
                <c:pt idx="15747">
                  <c:v>42924.413194444445</c:v>
                </c:pt>
                <c:pt idx="15748">
                  <c:v>42924.413888888892</c:v>
                </c:pt>
                <c:pt idx="15749">
                  <c:v>42924.414583333331</c:v>
                </c:pt>
                <c:pt idx="15750">
                  <c:v>42924.415277777778</c:v>
                </c:pt>
                <c:pt idx="15751">
                  <c:v>42924.415972222225</c:v>
                </c:pt>
                <c:pt idx="15752">
                  <c:v>42924.416666666664</c:v>
                </c:pt>
                <c:pt idx="15753">
                  <c:v>42924.417361111111</c:v>
                </c:pt>
                <c:pt idx="15754">
                  <c:v>42924.418055555558</c:v>
                </c:pt>
                <c:pt idx="15755">
                  <c:v>42924.418749999997</c:v>
                </c:pt>
                <c:pt idx="15756">
                  <c:v>42924.419444444444</c:v>
                </c:pt>
                <c:pt idx="15757">
                  <c:v>42924.420138888891</c:v>
                </c:pt>
                <c:pt idx="15758">
                  <c:v>42924.42083333333</c:v>
                </c:pt>
                <c:pt idx="15759">
                  <c:v>42924.421527777777</c:v>
                </c:pt>
                <c:pt idx="15760">
                  <c:v>42924.422222222223</c:v>
                </c:pt>
                <c:pt idx="15761">
                  <c:v>42924.42291666667</c:v>
                </c:pt>
                <c:pt idx="15762">
                  <c:v>42924.423611111109</c:v>
                </c:pt>
                <c:pt idx="15763">
                  <c:v>42924.424305555556</c:v>
                </c:pt>
                <c:pt idx="15764">
                  <c:v>42924.425000000003</c:v>
                </c:pt>
                <c:pt idx="15765">
                  <c:v>42924.425694444442</c:v>
                </c:pt>
                <c:pt idx="15766">
                  <c:v>42924.426388888889</c:v>
                </c:pt>
                <c:pt idx="15767">
                  <c:v>42924.427083333336</c:v>
                </c:pt>
                <c:pt idx="15768">
                  <c:v>42924.427777777775</c:v>
                </c:pt>
                <c:pt idx="15769">
                  <c:v>42924.428472222222</c:v>
                </c:pt>
                <c:pt idx="15770">
                  <c:v>42924.429166666669</c:v>
                </c:pt>
                <c:pt idx="15771">
                  <c:v>42924.429861111108</c:v>
                </c:pt>
                <c:pt idx="15772">
                  <c:v>42924.430555555555</c:v>
                </c:pt>
                <c:pt idx="15773">
                  <c:v>42924.431250000001</c:v>
                </c:pt>
                <c:pt idx="15774">
                  <c:v>42924.431944444441</c:v>
                </c:pt>
                <c:pt idx="15775">
                  <c:v>42924.432638888888</c:v>
                </c:pt>
                <c:pt idx="15776">
                  <c:v>42924.433333333334</c:v>
                </c:pt>
                <c:pt idx="15777">
                  <c:v>42924.434027777781</c:v>
                </c:pt>
                <c:pt idx="15778">
                  <c:v>42924.43472222222</c:v>
                </c:pt>
                <c:pt idx="15779">
                  <c:v>42924.435416666667</c:v>
                </c:pt>
                <c:pt idx="15780">
                  <c:v>42924.436111111114</c:v>
                </c:pt>
                <c:pt idx="15781">
                  <c:v>42924.436805555553</c:v>
                </c:pt>
                <c:pt idx="15782">
                  <c:v>42924.4375</c:v>
                </c:pt>
                <c:pt idx="15783">
                  <c:v>42924.438194444447</c:v>
                </c:pt>
                <c:pt idx="15784">
                  <c:v>42924.438888888886</c:v>
                </c:pt>
                <c:pt idx="15785">
                  <c:v>42924.439583333333</c:v>
                </c:pt>
                <c:pt idx="15786">
                  <c:v>42924.44027777778</c:v>
                </c:pt>
                <c:pt idx="15787">
                  <c:v>42924.440972222219</c:v>
                </c:pt>
                <c:pt idx="15788">
                  <c:v>42924.441666666666</c:v>
                </c:pt>
                <c:pt idx="15789">
                  <c:v>42924.442361111112</c:v>
                </c:pt>
                <c:pt idx="15790">
                  <c:v>42924.443055555559</c:v>
                </c:pt>
                <c:pt idx="15791">
                  <c:v>42924.443749999999</c:v>
                </c:pt>
                <c:pt idx="15792">
                  <c:v>42924.444444444445</c:v>
                </c:pt>
                <c:pt idx="15793">
                  <c:v>42924.445138888892</c:v>
                </c:pt>
                <c:pt idx="15794">
                  <c:v>42924.445833333331</c:v>
                </c:pt>
                <c:pt idx="15795">
                  <c:v>42924.446527777778</c:v>
                </c:pt>
                <c:pt idx="15796">
                  <c:v>42924.447222222225</c:v>
                </c:pt>
                <c:pt idx="15797">
                  <c:v>42924.447916666664</c:v>
                </c:pt>
                <c:pt idx="15798">
                  <c:v>42924.448611111111</c:v>
                </c:pt>
                <c:pt idx="15799">
                  <c:v>42924.449305555558</c:v>
                </c:pt>
                <c:pt idx="15800">
                  <c:v>42924.45</c:v>
                </c:pt>
                <c:pt idx="15801">
                  <c:v>42924.450694444444</c:v>
                </c:pt>
                <c:pt idx="15802">
                  <c:v>42924.451388888891</c:v>
                </c:pt>
                <c:pt idx="15803">
                  <c:v>42924.45208333333</c:v>
                </c:pt>
                <c:pt idx="15804">
                  <c:v>42924.452777777777</c:v>
                </c:pt>
                <c:pt idx="15805">
                  <c:v>42924.453472222223</c:v>
                </c:pt>
                <c:pt idx="15806">
                  <c:v>42924.45416666667</c:v>
                </c:pt>
                <c:pt idx="15807">
                  <c:v>42924.454861111109</c:v>
                </c:pt>
                <c:pt idx="15808">
                  <c:v>42924.455555555556</c:v>
                </c:pt>
                <c:pt idx="15809">
                  <c:v>42924.456250000003</c:v>
                </c:pt>
                <c:pt idx="15810">
                  <c:v>42924.456944444442</c:v>
                </c:pt>
                <c:pt idx="15811">
                  <c:v>42924.457638888889</c:v>
                </c:pt>
                <c:pt idx="15812">
                  <c:v>42924.458333333336</c:v>
                </c:pt>
                <c:pt idx="15813">
                  <c:v>42924.459027777775</c:v>
                </c:pt>
                <c:pt idx="15814">
                  <c:v>42924.459722222222</c:v>
                </c:pt>
                <c:pt idx="15815">
                  <c:v>42924.460416666669</c:v>
                </c:pt>
                <c:pt idx="15816">
                  <c:v>42924.461111111108</c:v>
                </c:pt>
                <c:pt idx="15817">
                  <c:v>42924.461805555555</c:v>
                </c:pt>
                <c:pt idx="15818">
                  <c:v>42924.462500000001</c:v>
                </c:pt>
                <c:pt idx="15819">
                  <c:v>42924.463194444441</c:v>
                </c:pt>
                <c:pt idx="15820">
                  <c:v>42924.463888888888</c:v>
                </c:pt>
                <c:pt idx="15821">
                  <c:v>42924.464583333334</c:v>
                </c:pt>
                <c:pt idx="15822">
                  <c:v>42924.465277777781</c:v>
                </c:pt>
                <c:pt idx="15823">
                  <c:v>42924.46597222222</c:v>
                </c:pt>
                <c:pt idx="15824">
                  <c:v>42924.466666666667</c:v>
                </c:pt>
                <c:pt idx="15825">
                  <c:v>42924.467361111114</c:v>
                </c:pt>
                <c:pt idx="15826">
                  <c:v>42924.468055555553</c:v>
                </c:pt>
                <c:pt idx="15827">
                  <c:v>42924.46875</c:v>
                </c:pt>
                <c:pt idx="15828">
                  <c:v>42924.469444444447</c:v>
                </c:pt>
                <c:pt idx="15829">
                  <c:v>42924.470138888886</c:v>
                </c:pt>
                <c:pt idx="15830">
                  <c:v>42924.470833333333</c:v>
                </c:pt>
                <c:pt idx="15831">
                  <c:v>42924.47152777778</c:v>
                </c:pt>
                <c:pt idx="15832">
                  <c:v>42924.472222222219</c:v>
                </c:pt>
                <c:pt idx="15833">
                  <c:v>42924.472916666666</c:v>
                </c:pt>
                <c:pt idx="15834">
                  <c:v>42924.473611111112</c:v>
                </c:pt>
                <c:pt idx="15835">
                  <c:v>42924.474305555559</c:v>
                </c:pt>
                <c:pt idx="15836">
                  <c:v>42924.474999999999</c:v>
                </c:pt>
                <c:pt idx="15837">
                  <c:v>42924.475694444445</c:v>
                </c:pt>
                <c:pt idx="15838">
                  <c:v>42924.476388888892</c:v>
                </c:pt>
                <c:pt idx="15839">
                  <c:v>42924.477083333331</c:v>
                </c:pt>
                <c:pt idx="15840">
                  <c:v>42924.477777777778</c:v>
                </c:pt>
                <c:pt idx="15841">
                  <c:v>42924.478472222225</c:v>
                </c:pt>
                <c:pt idx="15842">
                  <c:v>42924.479166666664</c:v>
                </c:pt>
                <c:pt idx="15843">
                  <c:v>42924.479861111111</c:v>
                </c:pt>
                <c:pt idx="15844">
                  <c:v>42924.480555555558</c:v>
                </c:pt>
                <c:pt idx="15845">
                  <c:v>42924.481249999997</c:v>
                </c:pt>
                <c:pt idx="15846">
                  <c:v>42924.481944444444</c:v>
                </c:pt>
                <c:pt idx="15847">
                  <c:v>42924.482638888891</c:v>
                </c:pt>
                <c:pt idx="15848">
                  <c:v>42924.48333333333</c:v>
                </c:pt>
                <c:pt idx="15849">
                  <c:v>42924.484027777777</c:v>
                </c:pt>
                <c:pt idx="15850">
                  <c:v>42924.484722222223</c:v>
                </c:pt>
                <c:pt idx="15851">
                  <c:v>42924.48541666667</c:v>
                </c:pt>
                <c:pt idx="15852">
                  <c:v>42924.486111111109</c:v>
                </c:pt>
                <c:pt idx="15853">
                  <c:v>42924.486805555556</c:v>
                </c:pt>
                <c:pt idx="15854">
                  <c:v>42924.487500000003</c:v>
                </c:pt>
                <c:pt idx="15855">
                  <c:v>42924.488194444442</c:v>
                </c:pt>
                <c:pt idx="15856">
                  <c:v>42924.488888888889</c:v>
                </c:pt>
                <c:pt idx="15857">
                  <c:v>42924.489583333336</c:v>
                </c:pt>
                <c:pt idx="15858">
                  <c:v>42924.490277777775</c:v>
                </c:pt>
                <c:pt idx="15859">
                  <c:v>42924.490972222222</c:v>
                </c:pt>
                <c:pt idx="15860">
                  <c:v>42924.491666666669</c:v>
                </c:pt>
                <c:pt idx="15861">
                  <c:v>42924.492361111108</c:v>
                </c:pt>
                <c:pt idx="15862">
                  <c:v>42924.493055555555</c:v>
                </c:pt>
                <c:pt idx="15863">
                  <c:v>42924.493750000001</c:v>
                </c:pt>
                <c:pt idx="15864">
                  <c:v>42924.494444444441</c:v>
                </c:pt>
                <c:pt idx="15865">
                  <c:v>42924.495138888888</c:v>
                </c:pt>
                <c:pt idx="15866">
                  <c:v>42924.495833333334</c:v>
                </c:pt>
                <c:pt idx="15867">
                  <c:v>42924.496527777781</c:v>
                </c:pt>
                <c:pt idx="15868">
                  <c:v>42924.49722222222</c:v>
                </c:pt>
                <c:pt idx="15869">
                  <c:v>42924.497916666667</c:v>
                </c:pt>
                <c:pt idx="15870">
                  <c:v>42924.498611111114</c:v>
                </c:pt>
                <c:pt idx="15871">
                  <c:v>42924.499305555553</c:v>
                </c:pt>
                <c:pt idx="15872">
                  <c:v>42924.5</c:v>
                </c:pt>
                <c:pt idx="15873">
                  <c:v>42924.500694444447</c:v>
                </c:pt>
                <c:pt idx="15874">
                  <c:v>42924.501388888886</c:v>
                </c:pt>
                <c:pt idx="15875">
                  <c:v>42924.502083333333</c:v>
                </c:pt>
                <c:pt idx="15876">
                  <c:v>42924.50277777778</c:v>
                </c:pt>
                <c:pt idx="15877">
                  <c:v>42924.503472222219</c:v>
                </c:pt>
                <c:pt idx="15878">
                  <c:v>42924.504166666666</c:v>
                </c:pt>
                <c:pt idx="15879">
                  <c:v>42924.504861111112</c:v>
                </c:pt>
                <c:pt idx="15880">
                  <c:v>42924.505555555559</c:v>
                </c:pt>
                <c:pt idx="15881">
                  <c:v>42924.506249999999</c:v>
                </c:pt>
                <c:pt idx="15882">
                  <c:v>42924.506944444445</c:v>
                </c:pt>
                <c:pt idx="15883">
                  <c:v>42924.507638888892</c:v>
                </c:pt>
                <c:pt idx="15884">
                  <c:v>42924.508333333331</c:v>
                </c:pt>
                <c:pt idx="15885">
                  <c:v>42924.509027777778</c:v>
                </c:pt>
                <c:pt idx="15886">
                  <c:v>42924.509722222225</c:v>
                </c:pt>
                <c:pt idx="15887">
                  <c:v>42924.510416666664</c:v>
                </c:pt>
                <c:pt idx="15888">
                  <c:v>42924.511111111111</c:v>
                </c:pt>
                <c:pt idx="15889">
                  <c:v>42924.511805555558</c:v>
                </c:pt>
                <c:pt idx="15890">
                  <c:v>42924.512499999997</c:v>
                </c:pt>
                <c:pt idx="15891">
                  <c:v>42924.513194444444</c:v>
                </c:pt>
                <c:pt idx="15892">
                  <c:v>42924.513888888891</c:v>
                </c:pt>
                <c:pt idx="15893">
                  <c:v>42924.51458333333</c:v>
                </c:pt>
                <c:pt idx="15894">
                  <c:v>42924.515277777777</c:v>
                </c:pt>
                <c:pt idx="15895">
                  <c:v>42924.515972222223</c:v>
                </c:pt>
                <c:pt idx="15896">
                  <c:v>42924.51666666667</c:v>
                </c:pt>
                <c:pt idx="15897">
                  <c:v>42924.517361111109</c:v>
                </c:pt>
                <c:pt idx="15898">
                  <c:v>42924.518055555556</c:v>
                </c:pt>
                <c:pt idx="15899">
                  <c:v>42924.518750000003</c:v>
                </c:pt>
                <c:pt idx="15900">
                  <c:v>42924.519444444442</c:v>
                </c:pt>
                <c:pt idx="15901">
                  <c:v>42924.520138888889</c:v>
                </c:pt>
                <c:pt idx="15902">
                  <c:v>42924.520833333336</c:v>
                </c:pt>
                <c:pt idx="15903">
                  <c:v>42924.521527777775</c:v>
                </c:pt>
                <c:pt idx="15904">
                  <c:v>42924.522222222222</c:v>
                </c:pt>
                <c:pt idx="15905">
                  <c:v>42924.522916666669</c:v>
                </c:pt>
                <c:pt idx="15906">
                  <c:v>42924.523611111108</c:v>
                </c:pt>
                <c:pt idx="15907">
                  <c:v>42924.524305555555</c:v>
                </c:pt>
                <c:pt idx="15908">
                  <c:v>42924.525000000001</c:v>
                </c:pt>
                <c:pt idx="15909">
                  <c:v>42924.525694444441</c:v>
                </c:pt>
                <c:pt idx="15910">
                  <c:v>42924.526388888888</c:v>
                </c:pt>
                <c:pt idx="15911">
                  <c:v>42924.527083333334</c:v>
                </c:pt>
                <c:pt idx="15912">
                  <c:v>42924.527777777781</c:v>
                </c:pt>
                <c:pt idx="15913">
                  <c:v>42924.52847222222</c:v>
                </c:pt>
                <c:pt idx="15914">
                  <c:v>42924.529166666667</c:v>
                </c:pt>
                <c:pt idx="15915">
                  <c:v>42924.529861111114</c:v>
                </c:pt>
                <c:pt idx="15916">
                  <c:v>42924.530555555553</c:v>
                </c:pt>
                <c:pt idx="15917">
                  <c:v>42924.53125</c:v>
                </c:pt>
                <c:pt idx="15918">
                  <c:v>42924.531944444447</c:v>
                </c:pt>
                <c:pt idx="15919">
                  <c:v>42924.532638888886</c:v>
                </c:pt>
                <c:pt idx="15920">
                  <c:v>42924.533333333333</c:v>
                </c:pt>
                <c:pt idx="15921">
                  <c:v>42924.53402777778</c:v>
                </c:pt>
                <c:pt idx="15922">
                  <c:v>42924.534722222219</c:v>
                </c:pt>
                <c:pt idx="15923">
                  <c:v>42924.535416666666</c:v>
                </c:pt>
                <c:pt idx="15924">
                  <c:v>42924.536111111112</c:v>
                </c:pt>
                <c:pt idx="15925">
                  <c:v>42924.536805555559</c:v>
                </c:pt>
                <c:pt idx="15926">
                  <c:v>42924.537499999999</c:v>
                </c:pt>
                <c:pt idx="15927">
                  <c:v>42924.538194444445</c:v>
                </c:pt>
                <c:pt idx="15928">
                  <c:v>42924.538888888892</c:v>
                </c:pt>
                <c:pt idx="15929">
                  <c:v>42924.539583333331</c:v>
                </c:pt>
                <c:pt idx="15930">
                  <c:v>42924.540277777778</c:v>
                </c:pt>
                <c:pt idx="15931">
                  <c:v>42924.540972222225</c:v>
                </c:pt>
                <c:pt idx="15932">
                  <c:v>42924.541666666664</c:v>
                </c:pt>
                <c:pt idx="15933">
                  <c:v>42924.542361111111</c:v>
                </c:pt>
                <c:pt idx="15934">
                  <c:v>42924.543055555558</c:v>
                </c:pt>
                <c:pt idx="15935">
                  <c:v>42924.543749999997</c:v>
                </c:pt>
                <c:pt idx="15936">
                  <c:v>42924.544444444444</c:v>
                </c:pt>
                <c:pt idx="15937">
                  <c:v>42924.545138888891</c:v>
                </c:pt>
                <c:pt idx="15938">
                  <c:v>42924.54583333333</c:v>
                </c:pt>
                <c:pt idx="15939">
                  <c:v>42924.546527777777</c:v>
                </c:pt>
                <c:pt idx="15940">
                  <c:v>42924.547222222223</c:v>
                </c:pt>
                <c:pt idx="15941">
                  <c:v>42924.54791666667</c:v>
                </c:pt>
                <c:pt idx="15942">
                  <c:v>42924.548611111109</c:v>
                </c:pt>
                <c:pt idx="15943">
                  <c:v>42924.549305555556</c:v>
                </c:pt>
                <c:pt idx="15944">
                  <c:v>42924.55</c:v>
                </c:pt>
                <c:pt idx="15945">
                  <c:v>42924.550694444442</c:v>
                </c:pt>
                <c:pt idx="15946">
                  <c:v>42924.551388888889</c:v>
                </c:pt>
                <c:pt idx="15947">
                  <c:v>42924.552083333336</c:v>
                </c:pt>
                <c:pt idx="15948">
                  <c:v>42924.552777777775</c:v>
                </c:pt>
                <c:pt idx="15949">
                  <c:v>42924.553472222222</c:v>
                </c:pt>
                <c:pt idx="15950">
                  <c:v>42924.554166666669</c:v>
                </c:pt>
                <c:pt idx="15951">
                  <c:v>42924.554861111108</c:v>
                </c:pt>
                <c:pt idx="15952">
                  <c:v>42924.555555555555</c:v>
                </c:pt>
                <c:pt idx="15953">
                  <c:v>42924.556250000001</c:v>
                </c:pt>
                <c:pt idx="15954">
                  <c:v>42924.556944444441</c:v>
                </c:pt>
                <c:pt idx="15955">
                  <c:v>42924.557638888888</c:v>
                </c:pt>
                <c:pt idx="15956">
                  <c:v>42924.558333333334</c:v>
                </c:pt>
                <c:pt idx="15957">
                  <c:v>42924.559027777781</c:v>
                </c:pt>
                <c:pt idx="15958">
                  <c:v>42924.55972222222</c:v>
                </c:pt>
                <c:pt idx="15959">
                  <c:v>42924.560416666667</c:v>
                </c:pt>
                <c:pt idx="15960">
                  <c:v>42924.561111111114</c:v>
                </c:pt>
                <c:pt idx="15961">
                  <c:v>42924.561805555553</c:v>
                </c:pt>
                <c:pt idx="15962">
                  <c:v>42924.5625</c:v>
                </c:pt>
                <c:pt idx="15963">
                  <c:v>42924.563194444447</c:v>
                </c:pt>
                <c:pt idx="15964">
                  <c:v>42924.563888888886</c:v>
                </c:pt>
                <c:pt idx="15965">
                  <c:v>42924.564583333333</c:v>
                </c:pt>
                <c:pt idx="15966">
                  <c:v>42924.56527777778</c:v>
                </c:pt>
                <c:pt idx="15967">
                  <c:v>42924.565972222219</c:v>
                </c:pt>
                <c:pt idx="15968">
                  <c:v>42924.566666666666</c:v>
                </c:pt>
                <c:pt idx="15969">
                  <c:v>42924.567361111112</c:v>
                </c:pt>
                <c:pt idx="15970">
                  <c:v>42924.568055555559</c:v>
                </c:pt>
                <c:pt idx="15971">
                  <c:v>42924.568749999999</c:v>
                </c:pt>
                <c:pt idx="15972">
                  <c:v>42924.569444444445</c:v>
                </c:pt>
                <c:pt idx="15973">
                  <c:v>42924.570138888892</c:v>
                </c:pt>
                <c:pt idx="15974">
                  <c:v>42924.570833333331</c:v>
                </c:pt>
                <c:pt idx="15975">
                  <c:v>42924.571527777778</c:v>
                </c:pt>
                <c:pt idx="15976">
                  <c:v>42924.572222222225</c:v>
                </c:pt>
                <c:pt idx="15977">
                  <c:v>42924.572916666664</c:v>
                </c:pt>
                <c:pt idx="15978">
                  <c:v>42924.573611111111</c:v>
                </c:pt>
                <c:pt idx="15979">
                  <c:v>42924.574305555558</c:v>
                </c:pt>
                <c:pt idx="15980">
                  <c:v>42924.574999999997</c:v>
                </c:pt>
                <c:pt idx="15981">
                  <c:v>42924.575694444444</c:v>
                </c:pt>
                <c:pt idx="15982">
                  <c:v>42924.576388888891</c:v>
                </c:pt>
                <c:pt idx="15983">
                  <c:v>42924.57708333333</c:v>
                </c:pt>
                <c:pt idx="15984">
                  <c:v>42924.577777777777</c:v>
                </c:pt>
                <c:pt idx="15985">
                  <c:v>42924.578472222223</c:v>
                </c:pt>
                <c:pt idx="15986">
                  <c:v>42924.57916666667</c:v>
                </c:pt>
                <c:pt idx="15987">
                  <c:v>42924.579861111109</c:v>
                </c:pt>
                <c:pt idx="15988">
                  <c:v>42924.580555555556</c:v>
                </c:pt>
                <c:pt idx="15989">
                  <c:v>42924.581250000003</c:v>
                </c:pt>
                <c:pt idx="15990">
                  <c:v>42924.581944444442</c:v>
                </c:pt>
                <c:pt idx="15991">
                  <c:v>42924.582638888889</c:v>
                </c:pt>
                <c:pt idx="15992">
                  <c:v>42924.583333333336</c:v>
                </c:pt>
                <c:pt idx="15993">
                  <c:v>42924.584027777775</c:v>
                </c:pt>
                <c:pt idx="15994">
                  <c:v>42924.584722222222</c:v>
                </c:pt>
                <c:pt idx="15995">
                  <c:v>42924.585416666669</c:v>
                </c:pt>
                <c:pt idx="15996">
                  <c:v>42924.586111111108</c:v>
                </c:pt>
                <c:pt idx="15997">
                  <c:v>42924.586805555555</c:v>
                </c:pt>
                <c:pt idx="15998">
                  <c:v>42924.587500000001</c:v>
                </c:pt>
                <c:pt idx="15999">
                  <c:v>42924.588194444441</c:v>
                </c:pt>
                <c:pt idx="16000">
                  <c:v>42924.588888888888</c:v>
                </c:pt>
                <c:pt idx="16001">
                  <c:v>42924.589583333334</c:v>
                </c:pt>
                <c:pt idx="16002">
                  <c:v>42924.590277777781</c:v>
                </c:pt>
                <c:pt idx="16003">
                  <c:v>42924.59097222222</c:v>
                </c:pt>
                <c:pt idx="16004">
                  <c:v>42924.591666666667</c:v>
                </c:pt>
                <c:pt idx="16005">
                  <c:v>42924.592361111114</c:v>
                </c:pt>
                <c:pt idx="16006">
                  <c:v>42924.593055555553</c:v>
                </c:pt>
                <c:pt idx="16007">
                  <c:v>42924.59375</c:v>
                </c:pt>
                <c:pt idx="16008">
                  <c:v>42924.594444444447</c:v>
                </c:pt>
                <c:pt idx="16009">
                  <c:v>42924.595138888886</c:v>
                </c:pt>
                <c:pt idx="16010">
                  <c:v>42924.595833333333</c:v>
                </c:pt>
                <c:pt idx="16011">
                  <c:v>42924.59652777778</c:v>
                </c:pt>
                <c:pt idx="16012">
                  <c:v>42924.597222222219</c:v>
                </c:pt>
                <c:pt idx="16013">
                  <c:v>42924.597916666666</c:v>
                </c:pt>
                <c:pt idx="16014">
                  <c:v>42924.598611111112</c:v>
                </c:pt>
                <c:pt idx="16015">
                  <c:v>42924.599305555559</c:v>
                </c:pt>
                <c:pt idx="16016">
                  <c:v>42924.6</c:v>
                </c:pt>
                <c:pt idx="16017">
                  <c:v>42924.600694444445</c:v>
                </c:pt>
                <c:pt idx="16018">
                  <c:v>42924.601388888892</c:v>
                </c:pt>
                <c:pt idx="16019">
                  <c:v>42924.602083333331</c:v>
                </c:pt>
                <c:pt idx="16020">
                  <c:v>42924.602777777778</c:v>
                </c:pt>
                <c:pt idx="16021">
                  <c:v>42924.603472222225</c:v>
                </c:pt>
                <c:pt idx="16022">
                  <c:v>42924.604166666664</c:v>
                </c:pt>
                <c:pt idx="16023">
                  <c:v>42924.604861111111</c:v>
                </c:pt>
                <c:pt idx="16024">
                  <c:v>42924.605555555558</c:v>
                </c:pt>
                <c:pt idx="16025">
                  <c:v>42924.606249999997</c:v>
                </c:pt>
                <c:pt idx="16026">
                  <c:v>42924.606944444444</c:v>
                </c:pt>
                <c:pt idx="16027">
                  <c:v>42924.607638888891</c:v>
                </c:pt>
                <c:pt idx="16028">
                  <c:v>42924.60833333333</c:v>
                </c:pt>
                <c:pt idx="16029">
                  <c:v>42924.609027777777</c:v>
                </c:pt>
                <c:pt idx="16030">
                  <c:v>42924.609722222223</c:v>
                </c:pt>
                <c:pt idx="16031">
                  <c:v>42924.61041666667</c:v>
                </c:pt>
                <c:pt idx="16032">
                  <c:v>42924.611111111109</c:v>
                </c:pt>
                <c:pt idx="16033">
                  <c:v>42924.611805555556</c:v>
                </c:pt>
                <c:pt idx="16034">
                  <c:v>42924.612500000003</c:v>
                </c:pt>
                <c:pt idx="16035">
                  <c:v>42924.613194444442</c:v>
                </c:pt>
                <c:pt idx="16036">
                  <c:v>42924.613888888889</c:v>
                </c:pt>
                <c:pt idx="16037">
                  <c:v>42924.614583333336</c:v>
                </c:pt>
                <c:pt idx="16038">
                  <c:v>42924.615277777775</c:v>
                </c:pt>
                <c:pt idx="16039">
                  <c:v>42924.615972222222</c:v>
                </c:pt>
                <c:pt idx="16040">
                  <c:v>42924.616666666669</c:v>
                </c:pt>
                <c:pt idx="16041">
                  <c:v>42924.617361111108</c:v>
                </c:pt>
                <c:pt idx="16042">
                  <c:v>42924.618055555555</c:v>
                </c:pt>
                <c:pt idx="16043">
                  <c:v>42924.618750000001</c:v>
                </c:pt>
                <c:pt idx="16044">
                  <c:v>42924.619444444441</c:v>
                </c:pt>
                <c:pt idx="16045">
                  <c:v>42924.620138888888</c:v>
                </c:pt>
                <c:pt idx="16046">
                  <c:v>42924.620833333334</c:v>
                </c:pt>
                <c:pt idx="16047">
                  <c:v>42924.621527777781</c:v>
                </c:pt>
                <c:pt idx="16048">
                  <c:v>42924.62222222222</c:v>
                </c:pt>
                <c:pt idx="16049">
                  <c:v>42924.622916666667</c:v>
                </c:pt>
                <c:pt idx="16050">
                  <c:v>42924.623611111114</c:v>
                </c:pt>
                <c:pt idx="16051">
                  <c:v>42924.624305555553</c:v>
                </c:pt>
                <c:pt idx="16052">
                  <c:v>42924.625</c:v>
                </c:pt>
                <c:pt idx="16053">
                  <c:v>42924.625694444447</c:v>
                </c:pt>
                <c:pt idx="16054">
                  <c:v>42924.626388888886</c:v>
                </c:pt>
                <c:pt idx="16055">
                  <c:v>42924.627083333333</c:v>
                </c:pt>
                <c:pt idx="16056">
                  <c:v>42924.62777777778</c:v>
                </c:pt>
                <c:pt idx="16057">
                  <c:v>42924.628472222219</c:v>
                </c:pt>
                <c:pt idx="16058">
                  <c:v>42924.629166666666</c:v>
                </c:pt>
                <c:pt idx="16059">
                  <c:v>42924.629861111112</c:v>
                </c:pt>
                <c:pt idx="16060">
                  <c:v>42924.630555555559</c:v>
                </c:pt>
                <c:pt idx="16061">
                  <c:v>42924.631249999999</c:v>
                </c:pt>
                <c:pt idx="16062">
                  <c:v>42924.631944444445</c:v>
                </c:pt>
                <c:pt idx="16063">
                  <c:v>42924.632638888892</c:v>
                </c:pt>
                <c:pt idx="16064">
                  <c:v>42924.633333333331</c:v>
                </c:pt>
                <c:pt idx="16065">
                  <c:v>42924.634027777778</c:v>
                </c:pt>
                <c:pt idx="16066">
                  <c:v>42924.634722222225</c:v>
                </c:pt>
                <c:pt idx="16067">
                  <c:v>42924.635416666664</c:v>
                </c:pt>
                <c:pt idx="16068">
                  <c:v>42924.636111111111</c:v>
                </c:pt>
                <c:pt idx="16069">
                  <c:v>42924.636805555558</c:v>
                </c:pt>
                <c:pt idx="16070">
                  <c:v>42924.637499999997</c:v>
                </c:pt>
                <c:pt idx="16071">
                  <c:v>42924.638194444444</c:v>
                </c:pt>
                <c:pt idx="16072">
                  <c:v>42924.638888888891</c:v>
                </c:pt>
                <c:pt idx="16073">
                  <c:v>42924.63958333333</c:v>
                </c:pt>
                <c:pt idx="16074">
                  <c:v>42924.640277777777</c:v>
                </c:pt>
                <c:pt idx="16075">
                  <c:v>42924.640972222223</c:v>
                </c:pt>
                <c:pt idx="16076">
                  <c:v>42924.64166666667</c:v>
                </c:pt>
                <c:pt idx="16077">
                  <c:v>42924.642361111109</c:v>
                </c:pt>
                <c:pt idx="16078">
                  <c:v>42924.643055555556</c:v>
                </c:pt>
                <c:pt idx="16079">
                  <c:v>42924.643750000003</c:v>
                </c:pt>
                <c:pt idx="16080">
                  <c:v>42924.644444444442</c:v>
                </c:pt>
                <c:pt idx="16081">
                  <c:v>42924.645138888889</c:v>
                </c:pt>
                <c:pt idx="16082">
                  <c:v>42924.645833333336</c:v>
                </c:pt>
                <c:pt idx="16083">
                  <c:v>42924.646527777775</c:v>
                </c:pt>
                <c:pt idx="16084">
                  <c:v>42924.647222222222</c:v>
                </c:pt>
                <c:pt idx="16085">
                  <c:v>42924.647916666669</c:v>
                </c:pt>
                <c:pt idx="16086">
                  <c:v>42924.648611111108</c:v>
                </c:pt>
                <c:pt idx="16087">
                  <c:v>42924.649305555555</c:v>
                </c:pt>
                <c:pt idx="16088">
                  <c:v>42924.65</c:v>
                </c:pt>
                <c:pt idx="16089">
                  <c:v>42924.650694444441</c:v>
                </c:pt>
                <c:pt idx="16090">
                  <c:v>42924.651388888888</c:v>
                </c:pt>
                <c:pt idx="16091">
                  <c:v>42924.652083333334</c:v>
                </c:pt>
                <c:pt idx="16092">
                  <c:v>42924.652777777781</c:v>
                </c:pt>
                <c:pt idx="16093">
                  <c:v>42924.65347222222</c:v>
                </c:pt>
                <c:pt idx="16094">
                  <c:v>42924.654166666667</c:v>
                </c:pt>
                <c:pt idx="16095">
                  <c:v>42924.654861111114</c:v>
                </c:pt>
                <c:pt idx="16096">
                  <c:v>42924.655555555553</c:v>
                </c:pt>
                <c:pt idx="16097">
                  <c:v>42924.65625</c:v>
                </c:pt>
                <c:pt idx="16098">
                  <c:v>42924.656944444447</c:v>
                </c:pt>
                <c:pt idx="16099">
                  <c:v>42924.657638888886</c:v>
                </c:pt>
                <c:pt idx="16100">
                  <c:v>42924.658333333333</c:v>
                </c:pt>
                <c:pt idx="16101">
                  <c:v>42924.65902777778</c:v>
                </c:pt>
                <c:pt idx="16102">
                  <c:v>42924.659722222219</c:v>
                </c:pt>
                <c:pt idx="16103">
                  <c:v>42924.660416666666</c:v>
                </c:pt>
                <c:pt idx="16104">
                  <c:v>42924.661111111112</c:v>
                </c:pt>
                <c:pt idx="16105">
                  <c:v>42924.661805555559</c:v>
                </c:pt>
                <c:pt idx="16106">
                  <c:v>42924.662499999999</c:v>
                </c:pt>
                <c:pt idx="16107">
                  <c:v>42924.663194444445</c:v>
                </c:pt>
                <c:pt idx="16108">
                  <c:v>42924.663888888892</c:v>
                </c:pt>
                <c:pt idx="16109">
                  <c:v>42924.664583333331</c:v>
                </c:pt>
                <c:pt idx="16110">
                  <c:v>42924.665277777778</c:v>
                </c:pt>
                <c:pt idx="16111">
                  <c:v>42924.665972222225</c:v>
                </c:pt>
                <c:pt idx="16112">
                  <c:v>42924.666666666664</c:v>
                </c:pt>
                <c:pt idx="16113">
                  <c:v>42924.667361111111</c:v>
                </c:pt>
                <c:pt idx="16114">
                  <c:v>42924.668055555558</c:v>
                </c:pt>
                <c:pt idx="16115">
                  <c:v>42924.668749999997</c:v>
                </c:pt>
                <c:pt idx="16116">
                  <c:v>42924.669444444444</c:v>
                </c:pt>
                <c:pt idx="16117">
                  <c:v>42924.670138888891</c:v>
                </c:pt>
                <c:pt idx="16118">
                  <c:v>42924.67083333333</c:v>
                </c:pt>
                <c:pt idx="16119">
                  <c:v>42924.671527777777</c:v>
                </c:pt>
                <c:pt idx="16120">
                  <c:v>42924.672222222223</c:v>
                </c:pt>
                <c:pt idx="16121">
                  <c:v>42924.67291666667</c:v>
                </c:pt>
                <c:pt idx="16122">
                  <c:v>42924.673611111109</c:v>
                </c:pt>
                <c:pt idx="16123">
                  <c:v>42924.674305555556</c:v>
                </c:pt>
                <c:pt idx="16124">
                  <c:v>42924.675000000003</c:v>
                </c:pt>
                <c:pt idx="16125">
                  <c:v>42924.675694444442</c:v>
                </c:pt>
                <c:pt idx="16126">
                  <c:v>42924.676388888889</c:v>
                </c:pt>
                <c:pt idx="16127">
                  <c:v>42924.677083333336</c:v>
                </c:pt>
                <c:pt idx="16128">
                  <c:v>42924.677777777775</c:v>
                </c:pt>
                <c:pt idx="16129">
                  <c:v>42924.678472222222</c:v>
                </c:pt>
                <c:pt idx="16130">
                  <c:v>42924.679166666669</c:v>
                </c:pt>
                <c:pt idx="16131">
                  <c:v>42924.679861111108</c:v>
                </c:pt>
                <c:pt idx="16132">
                  <c:v>42924.680555555555</c:v>
                </c:pt>
                <c:pt idx="16133">
                  <c:v>42924.681250000001</c:v>
                </c:pt>
                <c:pt idx="16134">
                  <c:v>42924.681944444441</c:v>
                </c:pt>
                <c:pt idx="16135">
                  <c:v>42924.682638888888</c:v>
                </c:pt>
                <c:pt idx="16136">
                  <c:v>42924.683333333334</c:v>
                </c:pt>
                <c:pt idx="16137">
                  <c:v>42924.684027777781</c:v>
                </c:pt>
                <c:pt idx="16138">
                  <c:v>42924.68472222222</c:v>
                </c:pt>
                <c:pt idx="16139">
                  <c:v>42924.685416666667</c:v>
                </c:pt>
                <c:pt idx="16140">
                  <c:v>42924.686111111114</c:v>
                </c:pt>
                <c:pt idx="16141">
                  <c:v>42924.686805555553</c:v>
                </c:pt>
                <c:pt idx="16142">
                  <c:v>42924.6875</c:v>
                </c:pt>
                <c:pt idx="16143">
                  <c:v>42924.688194444447</c:v>
                </c:pt>
                <c:pt idx="16144">
                  <c:v>42924.688888888886</c:v>
                </c:pt>
                <c:pt idx="16145">
                  <c:v>42924.689583333333</c:v>
                </c:pt>
                <c:pt idx="16146">
                  <c:v>42924.69027777778</c:v>
                </c:pt>
                <c:pt idx="16147">
                  <c:v>42924.690972222219</c:v>
                </c:pt>
                <c:pt idx="16148">
                  <c:v>42924.691666666666</c:v>
                </c:pt>
                <c:pt idx="16149">
                  <c:v>42924.692361111112</c:v>
                </c:pt>
                <c:pt idx="16150">
                  <c:v>42924.693055555559</c:v>
                </c:pt>
                <c:pt idx="16151">
                  <c:v>42924.693749999999</c:v>
                </c:pt>
                <c:pt idx="16152">
                  <c:v>42924.694444444445</c:v>
                </c:pt>
                <c:pt idx="16153">
                  <c:v>42924.695138888892</c:v>
                </c:pt>
                <c:pt idx="16154">
                  <c:v>42924.695833333331</c:v>
                </c:pt>
                <c:pt idx="16155">
                  <c:v>42924.696527777778</c:v>
                </c:pt>
                <c:pt idx="16156">
                  <c:v>42924.697222222225</c:v>
                </c:pt>
                <c:pt idx="16157">
                  <c:v>42924.697916666664</c:v>
                </c:pt>
                <c:pt idx="16158">
                  <c:v>42924.698611111111</c:v>
                </c:pt>
                <c:pt idx="16159">
                  <c:v>42924.699305555558</c:v>
                </c:pt>
                <c:pt idx="16160">
                  <c:v>42924.7</c:v>
                </c:pt>
                <c:pt idx="16161">
                  <c:v>42924.700694444444</c:v>
                </c:pt>
                <c:pt idx="16162">
                  <c:v>42924.701388888891</c:v>
                </c:pt>
                <c:pt idx="16163">
                  <c:v>42924.70208333333</c:v>
                </c:pt>
                <c:pt idx="16164">
                  <c:v>42924.702777777777</c:v>
                </c:pt>
                <c:pt idx="16165">
                  <c:v>42924.703472222223</c:v>
                </c:pt>
                <c:pt idx="16166">
                  <c:v>42924.70416666667</c:v>
                </c:pt>
                <c:pt idx="16167">
                  <c:v>42924.704861111109</c:v>
                </c:pt>
                <c:pt idx="16168">
                  <c:v>42924.705555555556</c:v>
                </c:pt>
                <c:pt idx="16169">
                  <c:v>42924.706250000003</c:v>
                </c:pt>
                <c:pt idx="16170">
                  <c:v>42924.706944444442</c:v>
                </c:pt>
                <c:pt idx="16171">
                  <c:v>42924.707638888889</c:v>
                </c:pt>
                <c:pt idx="16172">
                  <c:v>42924.708333333336</c:v>
                </c:pt>
                <c:pt idx="16173">
                  <c:v>42924.709027777775</c:v>
                </c:pt>
                <c:pt idx="16174">
                  <c:v>42924.709722222222</c:v>
                </c:pt>
                <c:pt idx="16175">
                  <c:v>42924.710416666669</c:v>
                </c:pt>
                <c:pt idx="16176">
                  <c:v>42924.711111111108</c:v>
                </c:pt>
                <c:pt idx="16177">
                  <c:v>42924.711805555555</c:v>
                </c:pt>
                <c:pt idx="16178">
                  <c:v>42924.712500000001</c:v>
                </c:pt>
                <c:pt idx="16179">
                  <c:v>42924.713194444441</c:v>
                </c:pt>
                <c:pt idx="16180">
                  <c:v>42924.713888888888</c:v>
                </c:pt>
                <c:pt idx="16181">
                  <c:v>42924.714583333334</c:v>
                </c:pt>
                <c:pt idx="16182">
                  <c:v>42924.715277777781</c:v>
                </c:pt>
                <c:pt idx="16183">
                  <c:v>42924.71597222222</c:v>
                </c:pt>
                <c:pt idx="16184">
                  <c:v>42924.716666666667</c:v>
                </c:pt>
                <c:pt idx="16185">
                  <c:v>42924.717361111114</c:v>
                </c:pt>
                <c:pt idx="16186">
                  <c:v>42924.718055555553</c:v>
                </c:pt>
                <c:pt idx="16187">
                  <c:v>42924.71875</c:v>
                </c:pt>
                <c:pt idx="16188">
                  <c:v>42924.719444444447</c:v>
                </c:pt>
                <c:pt idx="16189">
                  <c:v>42924.720138888886</c:v>
                </c:pt>
                <c:pt idx="16190">
                  <c:v>42924.720833333333</c:v>
                </c:pt>
                <c:pt idx="16191">
                  <c:v>42924.72152777778</c:v>
                </c:pt>
                <c:pt idx="16192">
                  <c:v>42924.722222222219</c:v>
                </c:pt>
                <c:pt idx="16193">
                  <c:v>42924.722916666666</c:v>
                </c:pt>
                <c:pt idx="16194">
                  <c:v>42924.723611111112</c:v>
                </c:pt>
                <c:pt idx="16195">
                  <c:v>42924.724305555559</c:v>
                </c:pt>
                <c:pt idx="16196">
                  <c:v>42924.724999999999</c:v>
                </c:pt>
                <c:pt idx="16197">
                  <c:v>42924.725694444445</c:v>
                </c:pt>
                <c:pt idx="16198">
                  <c:v>42924.726388888892</c:v>
                </c:pt>
                <c:pt idx="16199">
                  <c:v>42924.727083333331</c:v>
                </c:pt>
                <c:pt idx="16200">
                  <c:v>42924.727777777778</c:v>
                </c:pt>
                <c:pt idx="16201">
                  <c:v>42924.728472222225</c:v>
                </c:pt>
                <c:pt idx="16202">
                  <c:v>42924.729166666664</c:v>
                </c:pt>
                <c:pt idx="16203">
                  <c:v>42924.729861111111</c:v>
                </c:pt>
                <c:pt idx="16204">
                  <c:v>42924.730555555558</c:v>
                </c:pt>
                <c:pt idx="16205">
                  <c:v>42924.731249999997</c:v>
                </c:pt>
                <c:pt idx="16206">
                  <c:v>42924.731944444444</c:v>
                </c:pt>
                <c:pt idx="16207">
                  <c:v>42924.732638888891</c:v>
                </c:pt>
                <c:pt idx="16208">
                  <c:v>42924.73333333333</c:v>
                </c:pt>
                <c:pt idx="16209">
                  <c:v>42924.734027777777</c:v>
                </c:pt>
                <c:pt idx="16210">
                  <c:v>42924.734722222223</c:v>
                </c:pt>
                <c:pt idx="16211">
                  <c:v>42924.73541666667</c:v>
                </c:pt>
                <c:pt idx="16212">
                  <c:v>42924.736111111109</c:v>
                </c:pt>
                <c:pt idx="16213">
                  <c:v>42924.736805555556</c:v>
                </c:pt>
                <c:pt idx="16214">
                  <c:v>42924.737500000003</c:v>
                </c:pt>
                <c:pt idx="16215">
                  <c:v>42924.738194444442</c:v>
                </c:pt>
                <c:pt idx="16216">
                  <c:v>42924.738888888889</c:v>
                </c:pt>
                <c:pt idx="16217">
                  <c:v>42924.739583333336</c:v>
                </c:pt>
                <c:pt idx="16218">
                  <c:v>42924.740277777775</c:v>
                </c:pt>
                <c:pt idx="16219">
                  <c:v>42924.740972222222</c:v>
                </c:pt>
                <c:pt idx="16220">
                  <c:v>42924.741666666669</c:v>
                </c:pt>
                <c:pt idx="16221">
                  <c:v>42924.742361111108</c:v>
                </c:pt>
                <c:pt idx="16222">
                  <c:v>42924.743055555555</c:v>
                </c:pt>
                <c:pt idx="16223">
                  <c:v>42924.743750000001</c:v>
                </c:pt>
                <c:pt idx="16224">
                  <c:v>42924.744444444441</c:v>
                </c:pt>
                <c:pt idx="16225">
                  <c:v>42924.745138888888</c:v>
                </c:pt>
                <c:pt idx="16226">
                  <c:v>42924.745833333334</c:v>
                </c:pt>
                <c:pt idx="16227">
                  <c:v>42924.746527777781</c:v>
                </c:pt>
                <c:pt idx="16228">
                  <c:v>42924.74722222222</c:v>
                </c:pt>
                <c:pt idx="16229">
                  <c:v>42924.747916666667</c:v>
                </c:pt>
                <c:pt idx="16230">
                  <c:v>42924.748611111114</c:v>
                </c:pt>
                <c:pt idx="16231">
                  <c:v>42924.749305555553</c:v>
                </c:pt>
                <c:pt idx="16232">
                  <c:v>42924.75</c:v>
                </c:pt>
                <c:pt idx="16233">
                  <c:v>42924.750694444447</c:v>
                </c:pt>
                <c:pt idx="16234">
                  <c:v>42924.751388888886</c:v>
                </c:pt>
                <c:pt idx="16235">
                  <c:v>42924.752083333333</c:v>
                </c:pt>
                <c:pt idx="16236">
                  <c:v>42924.75277777778</c:v>
                </c:pt>
                <c:pt idx="16237">
                  <c:v>42924.753472222219</c:v>
                </c:pt>
                <c:pt idx="16238">
                  <c:v>42924.754166666666</c:v>
                </c:pt>
                <c:pt idx="16239">
                  <c:v>42924.754861111112</c:v>
                </c:pt>
                <c:pt idx="16240">
                  <c:v>42924.755555555559</c:v>
                </c:pt>
                <c:pt idx="16241">
                  <c:v>42924.756249999999</c:v>
                </c:pt>
                <c:pt idx="16242">
                  <c:v>42924.756944444445</c:v>
                </c:pt>
                <c:pt idx="16243">
                  <c:v>42924.757638888892</c:v>
                </c:pt>
                <c:pt idx="16244">
                  <c:v>42924.758333333331</c:v>
                </c:pt>
                <c:pt idx="16245">
                  <c:v>42924.759027777778</c:v>
                </c:pt>
                <c:pt idx="16246">
                  <c:v>42924.759722222225</c:v>
                </c:pt>
                <c:pt idx="16247">
                  <c:v>42924.760416666664</c:v>
                </c:pt>
                <c:pt idx="16248">
                  <c:v>42924.761111111111</c:v>
                </c:pt>
                <c:pt idx="16249">
                  <c:v>42924.761805555558</c:v>
                </c:pt>
                <c:pt idx="16250">
                  <c:v>42924.762499999997</c:v>
                </c:pt>
                <c:pt idx="16251">
                  <c:v>42924.763194444444</c:v>
                </c:pt>
                <c:pt idx="16252">
                  <c:v>42924.763888888891</c:v>
                </c:pt>
                <c:pt idx="16253">
                  <c:v>42924.76458333333</c:v>
                </c:pt>
                <c:pt idx="16254">
                  <c:v>42924.765277777777</c:v>
                </c:pt>
                <c:pt idx="16255">
                  <c:v>42924.765972222223</c:v>
                </c:pt>
                <c:pt idx="16256">
                  <c:v>42924.76666666667</c:v>
                </c:pt>
                <c:pt idx="16257">
                  <c:v>42924.767361111109</c:v>
                </c:pt>
                <c:pt idx="16258">
                  <c:v>42924.768055555556</c:v>
                </c:pt>
                <c:pt idx="16259">
                  <c:v>42924.768750000003</c:v>
                </c:pt>
                <c:pt idx="16260">
                  <c:v>42924.769444444442</c:v>
                </c:pt>
                <c:pt idx="16261">
                  <c:v>42924.770138888889</c:v>
                </c:pt>
                <c:pt idx="16262">
                  <c:v>42924.770833333336</c:v>
                </c:pt>
                <c:pt idx="16263">
                  <c:v>42924.771527777775</c:v>
                </c:pt>
                <c:pt idx="16264">
                  <c:v>42924.772222222222</c:v>
                </c:pt>
                <c:pt idx="16265">
                  <c:v>42924.772916666669</c:v>
                </c:pt>
                <c:pt idx="16266">
                  <c:v>42924.773611111108</c:v>
                </c:pt>
                <c:pt idx="16267">
                  <c:v>42924.774305555555</c:v>
                </c:pt>
                <c:pt idx="16268">
                  <c:v>42924.775000000001</c:v>
                </c:pt>
                <c:pt idx="16269">
                  <c:v>42924.775694444441</c:v>
                </c:pt>
                <c:pt idx="16270">
                  <c:v>42924.776388888888</c:v>
                </c:pt>
                <c:pt idx="16271">
                  <c:v>42924.777083333334</c:v>
                </c:pt>
                <c:pt idx="16272">
                  <c:v>42924.777777777781</c:v>
                </c:pt>
                <c:pt idx="16273">
                  <c:v>42924.77847222222</c:v>
                </c:pt>
                <c:pt idx="16274">
                  <c:v>42924.779166666667</c:v>
                </c:pt>
                <c:pt idx="16275">
                  <c:v>42924.779861111114</c:v>
                </c:pt>
                <c:pt idx="16276">
                  <c:v>42924.780555555553</c:v>
                </c:pt>
                <c:pt idx="16277">
                  <c:v>42924.78125</c:v>
                </c:pt>
                <c:pt idx="16278">
                  <c:v>42924.781944444447</c:v>
                </c:pt>
                <c:pt idx="16279">
                  <c:v>42924.782638888886</c:v>
                </c:pt>
                <c:pt idx="16280">
                  <c:v>42924.783333333333</c:v>
                </c:pt>
                <c:pt idx="16281">
                  <c:v>42924.78402777778</c:v>
                </c:pt>
                <c:pt idx="16282">
                  <c:v>42924.784722222219</c:v>
                </c:pt>
                <c:pt idx="16283">
                  <c:v>42924.785416666666</c:v>
                </c:pt>
                <c:pt idx="16284">
                  <c:v>42924.786111111112</c:v>
                </c:pt>
                <c:pt idx="16285">
                  <c:v>42924.786805555559</c:v>
                </c:pt>
                <c:pt idx="16286">
                  <c:v>42924.787499999999</c:v>
                </c:pt>
                <c:pt idx="16287">
                  <c:v>42924.788194444445</c:v>
                </c:pt>
                <c:pt idx="16288">
                  <c:v>42924.788888888892</c:v>
                </c:pt>
                <c:pt idx="16289">
                  <c:v>42924.789583333331</c:v>
                </c:pt>
                <c:pt idx="16290">
                  <c:v>42924.790277777778</c:v>
                </c:pt>
                <c:pt idx="16291">
                  <c:v>42924.790972222225</c:v>
                </c:pt>
                <c:pt idx="16292">
                  <c:v>42924.791666666664</c:v>
                </c:pt>
                <c:pt idx="16293">
                  <c:v>42924.792361111111</c:v>
                </c:pt>
                <c:pt idx="16294">
                  <c:v>42924.793055555558</c:v>
                </c:pt>
                <c:pt idx="16295">
                  <c:v>42924.793749999997</c:v>
                </c:pt>
                <c:pt idx="16296">
                  <c:v>42924.794444444444</c:v>
                </c:pt>
                <c:pt idx="16297">
                  <c:v>42924.795138888891</c:v>
                </c:pt>
                <c:pt idx="16298">
                  <c:v>42924.79583333333</c:v>
                </c:pt>
                <c:pt idx="16299">
                  <c:v>42924.796527777777</c:v>
                </c:pt>
                <c:pt idx="16300">
                  <c:v>42924.797222222223</c:v>
                </c:pt>
                <c:pt idx="16301">
                  <c:v>42924.79791666667</c:v>
                </c:pt>
                <c:pt idx="16302">
                  <c:v>42924.798611111109</c:v>
                </c:pt>
                <c:pt idx="16303">
                  <c:v>42924.799305555556</c:v>
                </c:pt>
                <c:pt idx="16304">
                  <c:v>42924.800000000003</c:v>
                </c:pt>
                <c:pt idx="16305">
                  <c:v>42924.800694444442</c:v>
                </c:pt>
                <c:pt idx="16306">
                  <c:v>42924.801388888889</c:v>
                </c:pt>
                <c:pt idx="16307">
                  <c:v>42924.802083333336</c:v>
                </c:pt>
                <c:pt idx="16308">
                  <c:v>42924.802777777775</c:v>
                </c:pt>
                <c:pt idx="16309">
                  <c:v>42924.803472222222</c:v>
                </c:pt>
                <c:pt idx="16310">
                  <c:v>42924.804166666669</c:v>
                </c:pt>
                <c:pt idx="16311">
                  <c:v>42924.804861111108</c:v>
                </c:pt>
                <c:pt idx="16312">
                  <c:v>42924.805555555555</c:v>
                </c:pt>
                <c:pt idx="16313">
                  <c:v>42924.806250000001</c:v>
                </c:pt>
                <c:pt idx="16314">
                  <c:v>42924.806944444441</c:v>
                </c:pt>
                <c:pt idx="16315">
                  <c:v>42924.807638888888</c:v>
                </c:pt>
                <c:pt idx="16316">
                  <c:v>42924.808333333334</c:v>
                </c:pt>
                <c:pt idx="16317">
                  <c:v>42924.809027777781</c:v>
                </c:pt>
                <c:pt idx="16318">
                  <c:v>42924.80972222222</c:v>
                </c:pt>
                <c:pt idx="16319">
                  <c:v>42924.810416666667</c:v>
                </c:pt>
                <c:pt idx="16320">
                  <c:v>42924.811111111114</c:v>
                </c:pt>
                <c:pt idx="16321">
                  <c:v>42924.811805555553</c:v>
                </c:pt>
                <c:pt idx="16322">
                  <c:v>42924.8125</c:v>
                </c:pt>
                <c:pt idx="16323">
                  <c:v>42924.813194444447</c:v>
                </c:pt>
                <c:pt idx="16324">
                  <c:v>42924.813888888886</c:v>
                </c:pt>
                <c:pt idx="16325">
                  <c:v>42924.814583333333</c:v>
                </c:pt>
                <c:pt idx="16326">
                  <c:v>42924.81527777778</c:v>
                </c:pt>
                <c:pt idx="16327">
                  <c:v>42924.815972222219</c:v>
                </c:pt>
                <c:pt idx="16328">
                  <c:v>42924.816666666666</c:v>
                </c:pt>
                <c:pt idx="16329">
                  <c:v>42924.817361111112</c:v>
                </c:pt>
                <c:pt idx="16330">
                  <c:v>42924.818055555559</c:v>
                </c:pt>
                <c:pt idx="16331">
                  <c:v>42924.818749999999</c:v>
                </c:pt>
                <c:pt idx="16332">
                  <c:v>42924.819444444445</c:v>
                </c:pt>
                <c:pt idx="16333">
                  <c:v>42924.820138888892</c:v>
                </c:pt>
                <c:pt idx="16334">
                  <c:v>42924.820833333331</c:v>
                </c:pt>
                <c:pt idx="16335">
                  <c:v>42924.821527777778</c:v>
                </c:pt>
                <c:pt idx="16336">
                  <c:v>42924.822222222225</c:v>
                </c:pt>
                <c:pt idx="16337">
                  <c:v>42924.822916666664</c:v>
                </c:pt>
                <c:pt idx="16338">
                  <c:v>42924.823611111111</c:v>
                </c:pt>
                <c:pt idx="16339">
                  <c:v>42924.824305555558</c:v>
                </c:pt>
                <c:pt idx="16340">
                  <c:v>42924.824999999997</c:v>
                </c:pt>
                <c:pt idx="16341">
                  <c:v>42924.825694444444</c:v>
                </c:pt>
                <c:pt idx="16342">
                  <c:v>42924.826388888891</c:v>
                </c:pt>
                <c:pt idx="16343">
                  <c:v>42924.82708333333</c:v>
                </c:pt>
                <c:pt idx="16344">
                  <c:v>42924.827777777777</c:v>
                </c:pt>
                <c:pt idx="16345">
                  <c:v>42924.828472222223</c:v>
                </c:pt>
                <c:pt idx="16346">
                  <c:v>42924.82916666667</c:v>
                </c:pt>
                <c:pt idx="16347">
                  <c:v>42924.829861111109</c:v>
                </c:pt>
                <c:pt idx="16348">
                  <c:v>42924.830555555556</c:v>
                </c:pt>
                <c:pt idx="16349">
                  <c:v>42924.831250000003</c:v>
                </c:pt>
                <c:pt idx="16350">
                  <c:v>42924.831944444442</c:v>
                </c:pt>
                <c:pt idx="16351">
                  <c:v>42924.832638888889</c:v>
                </c:pt>
                <c:pt idx="16352">
                  <c:v>42924.833333333336</c:v>
                </c:pt>
                <c:pt idx="16353">
                  <c:v>42924.834027777775</c:v>
                </c:pt>
                <c:pt idx="16354">
                  <c:v>42924.834722222222</c:v>
                </c:pt>
                <c:pt idx="16355">
                  <c:v>42924.835416666669</c:v>
                </c:pt>
                <c:pt idx="16356">
                  <c:v>42924.836111111108</c:v>
                </c:pt>
                <c:pt idx="16357">
                  <c:v>42924.836805555555</c:v>
                </c:pt>
                <c:pt idx="16358">
                  <c:v>42924.837500000001</c:v>
                </c:pt>
                <c:pt idx="16359">
                  <c:v>42924.838194444441</c:v>
                </c:pt>
                <c:pt idx="16360">
                  <c:v>42924.838888888888</c:v>
                </c:pt>
                <c:pt idx="16361">
                  <c:v>42924.839583333334</c:v>
                </c:pt>
                <c:pt idx="16362">
                  <c:v>42924.840277777781</c:v>
                </c:pt>
                <c:pt idx="16363">
                  <c:v>42924.84097222222</c:v>
                </c:pt>
                <c:pt idx="16364">
                  <c:v>42924.841666666667</c:v>
                </c:pt>
                <c:pt idx="16365">
                  <c:v>42924.842361111114</c:v>
                </c:pt>
                <c:pt idx="16366">
                  <c:v>42924.843055555553</c:v>
                </c:pt>
                <c:pt idx="16367">
                  <c:v>42924.84375</c:v>
                </c:pt>
                <c:pt idx="16368">
                  <c:v>42924.844444444447</c:v>
                </c:pt>
                <c:pt idx="16369">
                  <c:v>42924.845138888886</c:v>
                </c:pt>
                <c:pt idx="16370">
                  <c:v>42924.845833333333</c:v>
                </c:pt>
                <c:pt idx="16371">
                  <c:v>42924.84652777778</c:v>
                </c:pt>
                <c:pt idx="16372">
                  <c:v>42924.847222222219</c:v>
                </c:pt>
                <c:pt idx="16373">
                  <c:v>42924.847916666666</c:v>
                </c:pt>
                <c:pt idx="16374">
                  <c:v>42924.848611111112</c:v>
                </c:pt>
                <c:pt idx="16375">
                  <c:v>42924.849305555559</c:v>
                </c:pt>
                <c:pt idx="16376">
                  <c:v>42924.85</c:v>
                </c:pt>
                <c:pt idx="16377">
                  <c:v>42924.850694444445</c:v>
                </c:pt>
                <c:pt idx="16378">
                  <c:v>42924.851388888892</c:v>
                </c:pt>
                <c:pt idx="16379">
                  <c:v>42924.852083333331</c:v>
                </c:pt>
                <c:pt idx="16380">
                  <c:v>42924.852777777778</c:v>
                </c:pt>
                <c:pt idx="16381">
                  <c:v>42924.853472222225</c:v>
                </c:pt>
                <c:pt idx="16382">
                  <c:v>42924.854166666664</c:v>
                </c:pt>
                <c:pt idx="16383">
                  <c:v>42924.854861111111</c:v>
                </c:pt>
                <c:pt idx="16384">
                  <c:v>42924.855555555558</c:v>
                </c:pt>
                <c:pt idx="16385">
                  <c:v>42924.856249999997</c:v>
                </c:pt>
                <c:pt idx="16386">
                  <c:v>42924.856944444444</c:v>
                </c:pt>
                <c:pt idx="16387">
                  <c:v>42924.857638888891</c:v>
                </c:pt>
                <c:pt idx="16388">
                  <c:v>42924.85833333333</c:v>
                </c:pt>
                <c:pt idx="16389">
                  <c:v>42924.859027777777</c:v>
                </c:pt>
                <c:pt idx="16390">
                  <c:v>42924.859722222223</c:v>
                </c:pt>
                <c:pt idx="16391">
                  <c:v>42924.86041666667</c:v>
                </c:pt>
                <c:pt idx="16392">
                  <c:v>42924.861111111109</c:v>
                </c:pt>
                <c:pt idx="16393">
                  <c:v>42924.861805555556</c:v>
                </c:pt>
                <c:pt idx="16394">
                  <c:v>42924.862500000003</c:v>
                </c:pt>
                <c:pt idx="16395">
                  <c:v>42924.863194444442</c:v>
                </c:pt>
                <c:pt idx="16396">
                  <c:v>42924.863888888889</c:v>
                </c:pt>
                <c:pt idx="16397">
                  <c:v>42924.864583333336</c:v>
                </c:pt>
                <c:pt idx="16398">
                  <c:v>42924.865277777775</c:v>
                </c:pt>
                <c:pt idx="16399">
                  <c:v>42924.865972222222</c:v>
                </c:pt>
                <c:pt idx="16400">
                  <c:v>42924.866666666669</c:v>
                </c:pt>
                <c:pt idx="16401">
                  <c:v>42924.867361111108</c:v>
                </c:pt>
                <c:pt idx="16402">
                  <c:v>42924.868055555555</c:v>
                </c:pt>
                <c:pt idx="16403">
                  <c:v>42924.868750000001</c:v>
                </c:pt>
                <c:pt idx="16404">
                  <c:v>42924.869444444441</c:v>
                </c:pt>
                <c:pt idx="16405">
                  <c:v>42924.870138888888</c:v>
                </c:pt>
                <c:pt idx="16406">
                  <c:v>42924.870833333334</c:v>
                </c:pt>
                <c:pt idx="16407">
                  <c:v>42924.871527777781</c:v>
                </c:pt>
                <c:pt idx="16408">
                  <c:v>42924.87222222222</c:v>
                </c:pt>
                <c:pt idx="16409">
                  <c:v>42924.872916666667</c:v>
                </c:pt>
                <c:pt idx="16410">
                  <c:v>42924.873611111114</c:v>
                </c:pt>
                <c:pt idx="16411">
                  <c:v>42924.874305555553</c:v>
                </c:pt>
                <c:pt idx="16412">
                  <c:v>42924.875</c:v>
                </c:pt>
                <c:pt idx="16413">
                  <c:v>42924.875694444447</c:v>
                </c:pt>
                <c:pt idx="16414">
                  <c:v>42924.876388888886</c:v>
                </c:pt>
                <c:pt idx="16415">
                  <c:v>42924.877083333333</c:v>
                </c:pt>
                <c:pt idx="16416">
                  <c:v>42924.87777777778</c:v>
                </c:pt>
                <c:pt idx="16417">
                  <c:v>42924.878472222219</c:v>
                </c:pt>
                <c:pt idx="16418">
                  <c:v>42924.879166666666</c:v>
                </c:pt>
                <c:pt idx="16419">
                  <c:v>42924.879861111112</c:v>
                </c:pt>
                <c:pt idx="16420">
                  <c:v>42924.880555555559</c:v>
                </c:pt>
                <c:pt idx="16421">
                  <c:v>42924.881249999999</c:v>
                </c:pt>
                <c:pt idx="16422">
                  <c:v>42924.881944444445</c:v>
                </c:pt>
                <c:pt idx="16423">
                  <c:v>42924.882638888892</c:v>
                </c:pt>
                <c:pt idx="16424">
                  <c:v>42924.883333333331</c:v>
                </c:pt>
                <c:pt idx="16425">
                  <c:v>42924.884027777778</c:v>
                </c:pt>
                <c:pt idx="16426">
                  <c:v>42924.884722222225</c:v>
                </c:pt>
                <c:pt idx="16427">
                  <c:v>42924.885416666664</c:v>
                </c:pt>
                <c:pt idx="16428">
                  <c:v>42924.886111111111</c:v>
                </c:pt>
                <c:pt idx="16429">
                  <c:v>42924.886805555558</c:v>
                </c:pt>
                <c:pt idx="16430">
                  <c:v>42924.887499999997</c:v>
                </c:pt>
                <c:pt idx="16431">
                  <c:v>42924.888194444444</c:v>
                </c:pt>
                <c:pt idx="16432">
                  <c:v>42924.888888888891</c:v>
                </c:pt>
                <c:pt idx="16433">
                  <c:v>42924.88958333333</c:v>
                </c:pt>
                <c:pt idx="16434">
                  <c:v>42924.890277777777</c:v>
                </c:pt>
                <c:pt idx="16435">
                  <c:v>42924.890972222223</c:v>
                </c:pt>
                <c:pt idx="16436">
                  <c:v>42924.89166666667</c:v>
                </c:pt>
                <c:pt idx="16437">
                  <c:v>42924.892361111109</c:v>
                </c:pt>
                <c:pt idx="16438">
                  <c:v>42924.893055555556</c:v>
                </c:pt>
                <c:pt idx="16439">
                  <c:v>42924.893750000003</c:v>
                </c:pt>
                <c:pt idx="16440">
                  <c:v>42924.894444444442</c:v>
                </c:pt>
                <c:pt idx="16441">
                  <c:v>42924.895138888889</c:v>
                </c:pt>
                <c:pt idx="16442">
                  <c:v>42924.895833333336</c:v>
                </c:pt>
                <c:pt idx="16443">
                  <c:v>42924.896527777775</c:v>
                </c:pt>
                <c:pt idx="16444">
                  <c:v>42924.897222222222</c:v>
                </c:pt>
                <c:pt idx="16445">
                  <c:v>42924.897916666669</c:v>
                </c:pt>
                <c:pt idx="16446">
                  <c:v>42924.898611111108</c:v>
                </c:pt>
                <c:pt idx="16447">
                  <c:v>42924.899305555555</c:v>
                </c:pt>
                <c:pt idx="16448">
                  <c:v>42924.9</c:v>
                </c:pt>
                <c:pt idx="16449">
                  <c:v>42924.900694444441</c:v>
                </c:pt>
                <c:pt idx="16450">
                  <c:v>42924.901388888888</c:v>
                </c:pt>
                <c:pt idx="16451">
                  <c:v>42924.902083333334</c:v>
                </c:pt>
                <c:pt idx="16452">
                  <c:v>42924.902777777781</c:v>
                </c:pt>
                <c:pt idx="16453">
                  <c:v>42924.90347222222</c:v>
                </c:pt>
                <c:pt idx="16454">
                  <c:v>42924.904166666667</c:v>
                </c:pt>
                <c:pt idx="16455">
                  <c:v>42924.904861111114</c:v>
                </c:pt>
                <c:pt idx="16456">
                  <c:v>42924.905555555553</c:v>
                </c:pt>
                <c:pt idx="16457">
                  <c:v>42924.90625</c:v>
                </c:pt>
                <c:pt idx="16458">
                  <c:v>42924.906944444447</c:v>
                </c:pt>
                <c:pt idx="16459">
                  <c:v>42924.907638888886</c:v>
                </c:pt>
                <c:pt idx="16460">
                  <c:v>42924.908333333333</c:v>
                </c:pt>
                <c:pt idx="16461">
                  <c:v>42924.90902777778</c:v>
                </c:pt>
                <c:pt idx="16462">
                  <c:v>42924.909722222219</c:v>
                </c:pt>
                <c:pt idx="16463">
                  <c:v>42924.910416666666</c:v>
                </c:pt>
                <c:pt idx="16464">
                  <c:v>42924.911111111112</c:v>
                </c:pt>
                <c:pt idx="16465">
                  <c:v>42924.911805555559</c:v>
                </c:pt>
                <c:pt idx="16466">
                  <c:v>42924.912499999999</c:v>
                </c:pt>
                <c:pt idx="16467">
                  <c:v>42924.913194444445</c:v>
                </c:pt>
                <c:pt idx="16468">
                  <c:v>42924.913888888892</c:v>
                </c:pt>
                <c:pt idx="16469">
                  <c:v>42924.914583333331</c:v>
                </c:pt>
                <c:pt idx="16470">
                  <c:v>42924.915277777778</c:v>
                </c:pt>
                <c:pt idx="16471">
                  <c:v>42924.915972222225</c:v>
                </c:pt>
                <c:pt idx="16472">
                  <c:v>42924.916666666664</c:v>
                </c:pt>
                <c:pt idx="16473">
                  <c:v>42924.917361111111</c:v>
                </c:pt>
                <c:pt idx="16474">
                  <c:v>42924.918055555558</c:v>
                </c:pt>
                <c:pt idx="16475">
                  <c:v>42924.918749999997</c:v>
                </c:pt>
                <c:pt idx="16476">
                  <c:v>42924.919444444444</c:v>
                </c:pt>
                <c:pt idx="16477">
                  <c:v>42924.920138888891</c:v>
                </c:pt>
                <c:pt idx="16478">
                  <c:v>42924.92083333333</c:v>
                </c:pt>
                <c:pt idx="16479">
                  <c:v>42924.921527777777</c:v>
                </c:pt>
                <c:pt idx="16480">
                  <c:v>42924.922222222223</c:v>
                </c:pt>
                <c:pt idx="16481">
                  <c:v>42924.92291666667</c:v>
                </c:pt>
                <c:pt idx="16482">
                  <c:v>42924.923611111109</c:v>
                </c:pt>
                <c:pt idx="16483">
                  <c:v>42924.924305555556</c:v>
                </c:pt>
                <c:pt idx="16484">
                  <c:v>42924.925000000003</c:v>
                </c:pt>
                <c:pt idx="16485">
                  <c:v>42924.925694444442</c:v>
                </c:pt>
                <c:pt idx="16486">
                  <c:v>42924.926388888889</c:v>
                </c:pt>
                <c:pt idx="16487">
                  <c:v>42924.927083333336</c:v>
                </c:pt>
                <c:pt idx="16488">
                  <c:v>42924.927777777775</c:v>
                </c:pt>
                <c:pt idx="16489">
                  <c:v>42924.928472222222</c:v>
                </c:pt>
                <c:pt idx="16490">
                  <c:v>42924.929166666669</c:v>
                </c:pt>
                <c:pt idx="16491">
                  <c:v>42924.929861111108</c:v>
                </c:pt>
                <c:pt idx="16492">
                  <c:v>42924.930555555555</c:v>
                </c:pt>
                <c:pt idx="16493">
                  <c:v>42924.931250000001</c:v>
                </c:pt>
                <c:pt idx="16494">
                  <c:v>42924.931944444441</c:v>
                </c:pt>
                <c:pt idx="16495">
                  <c:v>42924.932638888888</c:v>
                </c:pt>
                <c:pt idx="16496">
                  <c:v>42924.933333333334</c:v>
                </c:pt>
                <c:pt idx="16497">
                  <c:v>42924.934027777781</c:v>
                </c:pt>
                <c:pt idx="16498">
                  <c:v>42924.93472222222</c:v>
                </c:pt>
                <c:pt idx="16499">
                  <c:v>42924.935416666667</c:v>
                </c:pt>
                <c:pt idx="16500">
                  <c:v>42924.936111111114</c:v>
                </c:pt>
                <c:pt idx="16501">
                  <c:v>42924.936805555553</c:v>
                </c:pt>
                <c:pt idx="16502">
                  <c:v>42924.9375</c:v>
                </c:pt>
                <c:pt idx="16503">
                  <c:v>42924.938194444447</c:v>
                </c:pt>
                <c:pt idx="16504">
                  <c:v>42924.938888888886</c:v>
                </c:pt>
                <c:pt idx="16505">
                  <c:v>42924.939583333333</c:v>
                </c:pt>
                <c:pt idx="16506">
                  <c:v>42924.94027777778</c:v>
                </c:pt>
                <c:pt idx="16507">
                  <c:v>42924.940972222219</c:v>
                </c:pt>
                <c:pt idx="16508">
                  <c:v>42924.941666666666</c:v>
                </c:pt>
                <c:pt idx="16509">
                  <c:v>42924.942361111112</c:v>
                </c:pt>
                <c:pt idx="16510">
                  <c:v>42924.943055555559</c:v>
                </c:pt>
                <c:pt idx="16511">
                  <c:v>42924.943749999999</c:v>
                </c:pt>
                <c:pt idx="16512">
                  <c:v>42924.944444444445</c:v>
                </c:pt>
                <c:pt idx="16513">
                  <c:v>42924.945138888892</c:v>
                </c:pt>
                <c:pt idx="16514">
                  <c:v>42924.945833333331</c:v>
                </c:pt>
                <c:pt idx="16515">
                  <c:v>42924.946527777778</c:v>
                </c:pt>
                <c:pt idx="16516">
                  <c:v>42924.947222222225</c:v>
                </c:pt>
                <c:pt idx="16517">
                  <c:v>42924.947916666664</c:v>
                </c:pt>
                <c:pt idx="16518">
                  <c:v>42924.948611111111</c:v>
                </c:pt>
                <c:pt idx="16519">
                  <c:v>42924.949305555558</c:v>
                </c:pt>
                <c:pt idx="16520">
                  <c:v>42924.95</c:v>
                </c:pt>
                <c:pt idx="16521">
                  <c:v>42924.950694444444</c:v>
                </c:pt>
                <c:pt idx="16522">
                  <c:v>42924.951388888891</c:v>
                </c:pt>
                <c:pt idx="16523">
                  <c:v>42924.95208333333</c:v>
                </c:pt>
                <c:pt idx="16524">
                  <c:v>42924.952777777777</c:v>
                </c:pt>
                <c:pt idx="16525">
                  <c:v>42924.953472222223</c:v>
                </c:pt>
                <c:pt idx="16526">
                  <c:v>42924.95416666667</c:v>
                </c:pt>
                <c:pt idx="16527">
                  <c:v>42924.954861111109</c:v>
                </c:pt>
                <c:pt idx="16528">
                  <c:v>42924.955555555556</c:v>
                </c:pt>
                <c:pt idx="16529">
                  <c:v>42924.956250000003</c:v>
                </c:pt>
                <c:pt idx="16530">
                  <c:v>42924.956944444442</c:v>
                </c:pt>
                <c:pt idx="16531">
                  <c:v>42924.957638888889</c:v>
                </c:pt>
                <c:pt idx="16532">
                  <c:v>42924.958333333336</c:v>
                </c:pt>
                <c:pt idx="16533">
                  <c:v>42924.959027777775</c:v>
                </c:pt>
                <c:pt idx="16534">
                  <c:v>42924.959722222222</c:v>
                </c:pt>
                <c:pt idx="16535">
                  <c:v>42924.960416666669</c:v>
                </c:pt>
                <c:pt idx="16536">
                  <c:v>42924.961111111108</c:v>
                </c:pt>
                <c:pt idx="16537">
                  <c:v>42924.961805555555</c:v>
                </c:pt>
                <c:pt idx="16538">
                  <c:v>42924.962500000001</c:v>
                </c:pt>
                <c:pt idx="16539">
                  <c:v>42924.963194444441</c:v>
                </c:pt>
                <c:pt idx="16540">
                  <c:v>42924.963888888888</c:v>
                </c:pt>
                <c:pt idx="16541">
                  <c:v>42924.964583333334</c:v>
                </c:pt>
                <c:pt idx="16542">
                  <c:v>42924.965277777781</c:v>
                </c:pt>
                <c:pt idx="16543">
                  <c:v>42924.96597222222</c:v>
                </c:pt>
                <c:pt idx="16544">
                  <c:v>42924.966666666667</c:v>
                </c:pt>
                <c:pt idx="16545">
                  <c:v>42924.967361111114</c:v>
                </c:pt>
                <c:pt idx="16546">
                  <c:v>42924.968055555553</c:v>
                </c:pt>
                <c:pt idx="16547">
                  <c:v>42924.96875</c:v>
                </c:pt>
                <c:pt idx="16548">
                  <c:v>42924.969444444447</c:v>
                </c:pt>
                <c:pt idx="16549">
                  <c:v>42924.970138888886</c:v>
                </c:pt>
                <c:pt idx="16550">
                  <c:v>42924.970833333333</c:v>
                </c:pt>
                <c:pt idx="16551">
                  <c:v>42924.97152777778</c:v>
                </c:pt>
                <c:pt idx="16552">
                  <c:v>42924.972222222219</c:v>
                </c:pt>
                <c:pt idx="16553">
                  <c:v>42924.972916666666</c:v>
                </c:pt>
                <c:pt idx="16554">
                  <c:v>42924.973611111112</c:v>
                </c:pt>
                <c:pt idx="16555">
                  <c:v>42924.974305555559</c:v>
                </c:pt>
                <c:pt idx="16556">
                  <c:v>42924.974999999999</c:v>
                </c:pt>
                <c:pt idx="16557">
                  <c:v>42924.975694444445</c:v>
                </c:pt>
                <c:pt idx="16558">
                  <c:v>42924.976388888892</c:v>
                </c:pt>
                <c:pt idx="16559">
                  <c:v>42924.977083333331</c:v>
                </c:pt>
                <c:pt idx="16560">
                  <c:v>42924.977777777778</c:v>
                </c:pt>
                <c:pt idx="16561">
                  <c:v>42924.978472222225</c:v>
                </c:pt>
                <c:pt idx="16562">
                  <c:v>42924.979166666664</c:v>
                </c:pt>
                <c:pt idx="16563">
                  <c:v>42924.979861111111</c:v>
                </c:pt>
                <c:pt idx="16564">
                  <c:v>42924.980555555558</c:v>
                </c:pt>
                <c:pt idx="16565">
                  <c:v>42924.981249999997</c:v>
                </c:pt>
                <c:pt idx="16566">
                  <c:v>42924.981944444444</c:v>
                </c:pt>
                <c:pt idx="16567">
                  <c:v>42924.982638888891</c:v>
                </c:pt>
                <c:pt idx="16568">
                  <c:v>42924.98333333333</c:v>
                </c:pt>
                <c:pt idx="16569">
                  <c:v>42924.984027777777</c:v>
                </c:pt>
                <c:pt idx="16570">
                  <c:v>42924.984722222223</c:v>
                </c:pt>
                <c:pt idx="16571">
                  <c:v>42924.98541666667</c:v>
                </c:pt>
                <c:pt idx="16572">
                  <c:v>42924.986111111109</c:v>
                </c:pt>
                <c:pt idx="16573">
                  <c:v>42924.986805555556</c:v>
                </c:pt>
                <c:pt idx="16574">
                  <c:v>42924.987500000003</c:v>
                </c:pt>
                <c:pt idx="16575">
                  <c:v>42924.988194444442</c:v>
                </c:pt>
                <c:pt idx="16576">
                  <c:v>42924.988888888889</c:v>
                </c:pt>
                <c:pt idx="16577">
                  <c:v>42924.989583333336</c:v>
                </c:pt>
                <c:pt idx="16578">
                  <c:v>42924.990277777775</c:v>
                </c:pt>
                <c:pt idx="16579">
                  <c:v>42924.990972222222</c:v>
                </c:pt>
                <c:pt idx="16580">
                  <c:v>42924.991666666669</c:v>
                </c:pt>
                <c:pt idx="16581">
                  <c:v>42924.992361111108</c:v>
                </c:pt>
                <c:pt idx="16582">
                  <c:v>42924.993055555555</c:v>
                </c:pt>
                <c:pt idx="16583">
                  <c:v>42924.993750000001</c:v>
                </c:pt>
                <c:pt idx="16584">
                  <c:v>42924.994444444441</c:v>
                </c:pt>
                <c:pt idx="16585">
                  <c:v>42924.995138888888</c:v>
                </c:pt>
                <c:pt idx="16586">
                  <c:v>42924.995833333334</c:v>
                </c:pt>
                <c:pt idx="16587">
                  <c:v>42924.996527777781</c:v>
                </c:pt>
                <c:pt idx="16588">
                  <c:v>42924.99722222222</c:v>
                </c:pt>
                <c:pt idx="16589">
                  <c:v>42924.997916666667</c:v>
                </c:pt>
                <c:pt idx="16590">
                  <c:v>42924.998611111114</c:v>
                </c:pt>
                <c:pt idx="16591">
                  <c:v>42924.999305555553</c:v>
                </c:pt>
                <c:pt idx="16592">
                  <c:v>42925</c:v>
                </c:pt>
                <c:pt idx="16593">
                  <c:v>42925.000694444447</c:v>
                </c:pt>
                <c:pt idx="16594">
                  <c:v>42925.001388888886</c:v>
                </c:pt>
                <c:pt idx="16595">
                  <c:v>42925.002083333333</c:v>
                </c:pt>
                <c:pt idx="16596">
                  <c:v>42925.00277777778</c:v>
                </c:pt>
                <c:pt idx="16597">
                  <c:v>42925.003472222219</c:v>
                </c:pt>
                <c:pt idx="16598">
                  <c:v>42925.004166666666</c:v>
                </c:pt>
                <c:pt idx="16599">
                  <c:v>42925.004861111112</c:v>
                </c:pt>
                <c:pt idx="16600">
                  <c:v>42925.005555555559</c:v>
                </c:pt>
                <c:pt idx="16601">
                  <c:v>42925.006249999999</c:v>
                </c:pt>
                <c:pt idx="16602">
                  <c:v>42925.006944444445</c:v>
                </c:pt>
                <c:pt idx="16603">
                  <c:v>42925.007638888892</c:v>
                </c:pt>
                <c:pt idx="16604">
                  <c:v>42925.008333333331</c:v>
                </c:pt>
                <c:pt idx="16605">
                  <c:v>42925.009027777778</c:v>
                </c:pt>
                <c:pt idx="16606">
                  <c:v>42925.009722222225</c:v>
                </c:pt>
                <c:pt idx="16607">
                  <c:v>42925.010416666664</c:v>
                </c:pt>
                <c:pt idx="16608">
                  <c:v>42925.011111111111</c:v>
                </c:pt>
                <c:pt idx="16609">
                  <c:v>42925.011805555558</c:v>
                </c:pt>
                <c:pt idx="16610">
                  <c:v>42925.012499999997</c:v>
                </c:pt>
                <c:pt idx="16611">
                  <c:v>42925.013194444444</c:v>
                </c:pt>
                <c:pt idx="16612">
                  <c:v>42925.013888888891</c:v>
                </c:pt>
                <c:pt idx="16613">
                  <c:v>42925.01458333333</c:v>
                </c:pt>
                <c:pt idx="16614">
                  <c:v>42925.015277777777</c:v>
                </c:pt>
                <c:pt idx="16615">
                  <c:v>42925.015972222223</c:v>
                </c:pt>
                <c:pt idx="16616">
                  <c:v>42925.01666666667</c:v>
                </c:pt>
                <c:pt idx="16617">
                  <c:v>42925.017361111109</c:v>
                </c:pt>
                <c:pt idx="16618">
                  <c:v>42925.018055555556</c:v>
                </c:pt>
                <c:pt idx="16619">
                  <c:v>42925.018750000003</c:v>
                </c:pt>
                <c:pt idx="16620">
                  <c:v>42925.019444444442</c:v>
                </c:pt>
                <c:pt idx="16621">
                  <c:v>42925.020138888889</c:v>
                </c:pt>
                <c:pt idx="16622">
                  <c:v>42925.020833333336</c:v>
                </c:pt>
                <c:pt idx="16623">
                  <c:v>42925.021527777775</c:v>
                </c:pt>
                <c:pt idx="16624">
                  <c:v>42925.022222222222</c:v>
                </c:pt>
                <c:pt idx="16625">
                  <c:v>42925.022916666669</c:v>
                </c:pt>
                <c:pt idx="16626">
                  <c:v>42925.023611111108</c:v>
                </c:pt>
                <c:pt idx="16627">
                  <c:v>42925.024305555555</c:v>
                </c:pt>
                <c:pt idx="16628">
                  <c:v>42925.025000000001</c:v>
                </c:pt>
                <c:pt idx="16629">
                  <c:v>42925.025694444441</c:v>
                </c:pt>
                <c:pt idx="16630">
                  <c:v>42925.026388888888</c:v>
                </c:pt>
                <c:pt idx="16631">
                  <c:v>42925.027083333334</c:v>
                </c:pt>
                <c:pt idx="16632">
                  <c:v>42925.027777777781</c:v>
                </c:pt>
                <c:pt idx="16633">
                  <c:v>42925.02847222222</c:v>
                </c:pt>
                <c:pt idx="16634">
                  <c:v>42925.029166666667</c:v>
                </c:pt>
                <c:pt idx="16635">
                  <c:v>42925.029861111114</c:v>
                </c:pt>
                <c:pt idx="16636">
                  <c:v>42925.030555555553</c:v>
                </c:pt>
                <c:pt idx="16637">
                  <c:v>42925.03125</c:v>
                </c:pt>
                <c:pt idx="16638">
                  <c:v>42925.031944444447</c:v>
                </c:pt>
                <c:pt idx="16639">
                  <c:v>42925.032638888886</c:v>
                </c:pt>
                <c:pt idx="16640">
                  <c:v>42925.033333333333</c:v>
                </c:pt>
                <c:pt idx="16641">
                  <c:v>42925.03402777778</c:v>
                </c:pt>
                <c:pt idx="16642">
                  <c:v>42925.034722222219</c:v>
                </c:pt>
                <c:pt idx="16643">
                  <c:v>42925.035416666666</c:v>
                </c:pt>
                <c:pt idx="16644">
                  <c:v>42925.036111111112</c:v>
                </c:pt>
                <c:pt idx="16645">
                  <c:v>42925.036805555559</c:v>
                </c:pt>
                <c:pt idx="16646">
                  <c:v>42925.037499999999</c:v>
                </c:pt>
                <c:pt idx="16647">
                  <c:v>42925.038194444445</c:v>
                </c:pt>
                <c:pt idx="16648">
                  <c:v>42925.038888888892</c:v>
                </c:pt>
                <c:pt idx="16649">
                  <c:v>42925.039583333331</c:v>
                </c:pt>
                <c:pt idx="16650">
                  <c:v>42925.040277777778</c:v>
                </c:pt>
                <c:pt idx="16651">
                  <c:v>42925.040972222225</c:v>
                </c:pt>
                <c:pt idx="16652">
                  <c:v>42925.041666666664</c:v>
                </c:pt>
                <c:pt idx="16653">
                  <c:v>42925.042361111111</c:v>
                </c:pt>
                <c:pt idx="16654">
                  <c:v>42925.043055555558</c:v>
                </c:pt>
                <c:pt idx="16655">
                  <c:v>42925.043749999997</c:v>
                </c:pt>
                <c:pt idx="16656">
                  <c:v>42925.044444444444</c:v>
                </c:pt>
                <c:pt idx="16657">
                  <c:v>42925.045138888891</c:v>
                </c:pt>
                <c:pt idx="16658">
                  <c:v>42925.04583333333</c:v>
                </c:pt>
                <c:pt idx="16659">
                  <c:v>42925.046527777777</c:v>
                </c:pt>
                <c:pt idx="16660">
                  <c:v>42925.047222222223</c:v>
                </c:pt>
                <c:pt idx="16661">
                  <c:v>42925.04791666667</c:v>
                </c:pt>
                <c:pt idx="16662">
                  <c:v>42925.048611111109</c:v>
                </c:pt>
                <c:pt idx="16663">
                  <c:v>42925.049305555556</c:v>
                </c:pt>
                <c:pt idx="16664">
                  <c:v>42925.05</c:v>
                </c:pt>
                <c:pt idx="16665">
                  <c:v>42925.050694444442</c:v>
                </c:pt>
                <c:pt idx="16666">
                  <c:v>42925.051388888889</c:v>
                </c:pt>
                <c:pt idx="16667">
                  <c:v>42925.052083333336</c:v>
                </c:pt>
                <c:pt idx="16668">
                  <c:v>42925.052777777775</c:v>
                </c:pt>
                <c:pt idx="16669">
                  <c:v>42925.053472222222</c:v>
                </c:pt>
                <c:pt idx="16670">
                  <c:v>42925.054166666669</c:v>
                </c:pt>
                <c:pt idx="16671">
                  <c:v>42925.054861111108</c:v>
                </c:pt>
                <c:pt idx="16672">
                  <c:v>42925.055555555555</c:v>
                </c:pt>
                <c:pt idx="16673">
                  <c:v>42925.056250000001</c:v>
                </c:pt>
                <c:pt idx="16674">
                  <c:v>42925.056944444441</c:v>
                </c:pt>
                <c:pt idx="16675">
                  <c:v>42925.057638888888</c:v>
                </c:pt>
                <c:pt idx="16676">
                  <c:v>42925.058333333334</c:v>
                </c:pt>
                <c:pt idx="16677">
                  <c:v>42925.059027777781</c:v>
                </c:pt>
                <c:pt idx="16678">
                  <c:v>42925.05972222222</c:v>
                </c:pt>
                <c:pt idx="16679">
                  <c:v>42925.060416666667</c:v>
                </c:pt>
                <c:pt idx="16680">
                  <c:v>42925.061111111114</c:v>
                </c:pt>
                <c:pt idx="16681">
                  <c:v>42925.061805555553</c:v>
                </c:pt>
                <c:pt idx="16682">
                  <c:v>42925.0625</c:v>
                </c:pt>
                <c:pt idx="16683">
                  <c:v>42925.063194444447</c:v>
                </c:pt>
                <c:pt idx="16684">
                  <c:v>42925.063888888886</c:v>
                </c:pt>
                <c:pt idx="16685">
                  <c:v>42925.064583333333</c:v>
                </c:pt>
                <c:pt idx="16686">
                  <c:v>42925.06527777778</c:v>
                </c:pt>
                <c:pt idx="16687">
                  <c:v>42925.065972222219</c:v>
                </c:pt>
                <c:pt idx="16688">
                  <c:v>42925.066666666666</c:v>
                </c:pt>
                <c:pt idx="16689">
                  <c:v>42925.067361111112</c:v>
                </c:pt>
                <c:pt idx="16690">
                  <c:v>42925.068055555559</c:v>
                </c:pt>
                <c:pt idx="16691">
                  <c:v>42925.068749999999</c:v>
                </c:pt>
                <c:pt idx="16692">
                  <c:v>42925.069444444445</c:v>
                </c:pt>
                <c:pt idx="16693">
                  <c:v>42925.070138888892</c:v>
                </c:pt>
                <c:pt idx="16694">
                  <c:v>42925.070833333331</c:v>
                </c:pt>
                <c:pt idx="16695">
                  <c:v>42925.071527777778</c:v>
                </c:pt>
                <c:pt idx="16696">
                  <c:v>42925.072222222225</c:v>
                </c:pt>
                <c:pt idx="16697">
                  <c:v>42925.072916666664</c:v>
                </c:pt>
                <c:pt idx="16698">
                  <c:v>42925.073611111111</c:v>
                </c:pt>
                <c:pt idx="16699">
                  <c:v>42925.074305555558</c:v>
                </c:pt>
                <c:pt idx="16700">
                  <c:v>42925.074999999997</c:v>
                </c:pt>
                <c:pt idx="16701">
                  <c:v>42925.075694444444</c:v>
                </c:pt>
                <c:pt idx="16702">
                  <c:v>42925.076388888891</c:v>
                </c:pt>
                <c:pt idx="16703">
                  <c:v>42925.07708333333</c:v>
                </c:pt>
                <c:pt idx="16704">
                  <c:v>42925.077777777777</c:v>
                </c:pt>
                <c:pt idx="16705">
                  <c:v>42925.078472222223</c:v>
                </c:pt>
                <c:pt idx="16706">
                  <c:v>42925.07916666667</c:v>
                </c:pt>
                <c:pt idx="16707">
                  <c:v>42925.079861111109</c:v>
                </c:pt>
                <c:pt idx="16708">
                  <c:v>42925.080555555556</c:v>
                </c:pt>
                <c:pt idx="16709">
                  <c:v>42925.081250000003</c:v>
                </c:pt>
                <c:pt idx="16710">
                  <c:v>42925.081944444442</c:v>
                </c:pt>
                <c:pt idx="16711">
                  <c:v>42925.082638888889</c:v>
                </c:pt>
                <c:pt idx="16712">
                  <c:v>42925.083333333336</c:v>
                </c:pt>
                <c:pt idx="16713">
                  <c:v>42925.084027777775</c:v>
                </c:pt>
                <c:pt idx="16714">
                  <c:v>42925.084722222222</c:v>
                </c:pt>
                <c:pt idx="16715">
                  <c:v>42925.085416666669</c:v>
                </c:pt>
                <c:pt idx="16716">
                  <c:v>42925.086111111108</c:v>
                </c:pt>
                <c:pt idx="16717">
                  <c:v>42925.086805555555</c:v>
                </c:pt>
                <c:pt idx="16718">
                  <c:v>42925.087500000001</c:v>
                </c:pt>
                <c:pt idx="16719">
                  <c:v>42925.088194444441</c:v>
                </c:pt>
                <c:pt idx="16720">
                  <c:v>42925.088888888888</c:v>
                </c:pt>
                <c:pt idx="16721">
                  <c:v>42925.089583333334</c:v>
                </c:pt>
                <c:pt idx="16722">
                  <c:v>42925.090277777781</c:v>
                </c:pt>
                <c:pt idx="16723">
                  <c:v>42925.09097222222</c:v>
                </c:pt>
                <c:pt idx="16724">
                  <c:v>42925.091666666667</c:v>
                </c:pt>
                <c:pt idx="16725">
                  <c:v>42925.092361111114</c:v>
                </c:pt>
                <c:pt idx="16726">
                  <c:v>42925.093055555553</c:v>
                </c:pt>
                <c:pt idx="16727">
                  <c:v>42925.09375</c:v>
                </c:pt>
                <c:pt idx="16728">
                  <c:v>42925.094444444447</c:v>
                </c:pt>
                <c:pt idx="16729">
                  <c:v>42925.095138888886</c:v>
                </c:pt>
                <c:pt idx="16730">
                  <c:v>42925.095833333333</c:v>
                </c:pt>
                <c:pt idx="16731">
                  <c:v>42925.09652777778</c:v>
                </c:pt>
                <c:pt idx="16732">
                  <c:v>42925.097222222219</c:v>
                </c:pt>
                <c:pt idx="16733">
                  <c:v>42925.097916666666</c:v>
                </c:pt>
                <c:pt idx="16734">
                  <c:v>42925.098611111112</c:v>
                </c:pt>
                <c:pt idx="16735">
                  <c:v>42925.099305555559</c:v>
                </c:pt>
                <c:pt idx="16736">
                  <c:v>42925.1</c:v>
                </c:pt>
                <c:pt idx="16737">
                  <c:v>42925.100694444445</c:v>
                </c:pt>
                <c:pt idx="16738">
                  <c:v>42925.101388888892</c:v>
                </c:pt>
                <c:pt idx="16739">
                  <c:v>42925.102083333331</c:v>
                </c:pt>
                <c:pt idx="16740">
                  <c:v>42925.102777777778</c:v>
                </c:pt>
                <c:pt idx="16741">
                  <c:v>42925.103472222225</c:v>
                </c:pt>
                <c:pt idx="16742">
                  <c:v>42925.104166666664</c:v>
                </c:pt>
                <c:pt idx="16743">
                  <c:v>42925.104861111111</c:v>
                </c:pt>
                <c:pt idx="16744">
                  <c:v>42925.105555555558</c:v>
                </c:pt>
                <c:pt idx="16745">
                  <c:v>42925.106249999997</c:v>
                </c:pt>
                <c:pt idx="16746">
                  <c:v>42925.106944444444</c:v>
                </c:pt>
                <c:pt idx="16747">
                  <c:v>42925.107638888891</c:v>
                </c:pt>
                <c:pt idx="16748">
                  <c:v>42925.10833333333</c:v>
                </c:pt>
                <c:pt idx="16749">
                  <c:v>42925.109027777777</c:v>
                </c:pt>
                <c:pt idx="16750">
                  <c:v>42925.109722222223</c:v>
                </c:pt>
                <c:pt idx="16751">
                  <c:v>42925.11041666667</c:v>
                </c:pt>
                <c:pt idx="16752">
                  <c:v>42925.111111111109</c:v>
                </c:pt>
                <c:pt idx="16753">
                  <c:v>42925.111805555556</c:v>
                </c:pt>
                <c:pt idx="16754">
                  <c:v>42925.112500000003</c:v>
                </c:pt>
                <c:pt idx="16755">
                  <c:v>42925.113194444442</c:v>
                </c:pt>
                <c:pt idx="16756">
                  <c:v>42925.113888888889</c:v>
                </c:pt>
                <c:pt idx="16757">
                  <c:v>42925.114583333336</c:v>
                </c:pt>
                <c:pt idx="16758">
                  <c:v>42925.115277777775</c:v>
                </c:pt>
                <c:pt idx="16759">
                  <c:v>42925.115972222222</c:v>
                </c:pt>
                <c:pt idx="16760">
                  <c:v>42925.116666666669</c:v>
                </c:pt>
                <c:pt idx="16761">
                  <c:v>42925.117361111108</c:v>
                </c:pt>
                <c:pt idx="16762">
                  <c:v>42925.118055555555</c:v>
                </c:pt>
                <c:pt idx="16763">
                  <c:v>42925.118750000001</c:v>
                </c:pt>
                <c:pt idx="16764">
                  <c:v>42925.119444444441</c:v>
                </c:pt>
                <c:pt idx="16765">
                  <c:v>42925.120138888888</c:v>
                </c:pt>
                <c:pt idx="16766">
                  <c:v>42925.120833333334</c:v>
                </c:pt>
                <c:pt idx="16767">
                  <c:v>42925.121527777781</c:v>
                </c:pt>
                <c:pt idx="16768">
                  <c:v>42925.12222222222</c:v>
                </c:pt>
                <c:pt idx="16769">
                  <c:v>42925.122916666667</c:v>
                </c:pt>
                <c:pt idx="16770">
                  <c:v>42925.123611111114</c:v>
                </c:pt>
                <c:pt idx="16771">
                  <c:v>42925.124305555553</c:v>
                </c:pt>
                <c:pt idx="16772">
                  <c:v>42925.125</c:v>
                </c:pt>
                <c:pt idx="16773">
                  <c:v>42925.125694444447</c:v>
                </c:pt>
                <c:pt idx="16774">
                  <c:v>42925.126388888886</c:v>
                </c:pt>
                <c:pt idx="16775">
                  <c:v>42925.127083333333</c:v>
                </c:pt>
                <c:pt idx="16776">
                  <c:v>42925.12777777778</c:v>
                </c:pt>
                <c:pt idx="16777">
                  <c:v>42925.128472222219</c:v>
                </c:pt>
                <c:pt idx="16778">
                  <c:v>42925.129166666666</c:v>
                </c:pt>
                <c:pt idx="16779">
                  <c:v>42925.129861111112</c:v>
                </c:pt>
                <c:pt idx="16780">
                  <c:v>42925.130555555559</c:v>
                </c:pt>
                <c:pt idx="16781">
                  <c:v>42925.131249999999</c:v>
                </c:pt>
                <c:pt idx="16782">
                  <c:v>42925.131944444445</c:v>
                </c:pt>
                <c:pt idx="16783">
                  <c:v>42925.132638888892</c:v>
                </c:pt>
                <c:pt idx="16784">
                  <c:v>42925.133333333331</c:v>
                </c:pt>
                <c:pt idx="16785">
                  <c:v>42925.134027777778</c:v>
                </c:pt>
                <c:pt idx="16786">
                  <c:v>42925.134722222225</c:v>
                </c:pt>
                <c:pt idx="16787">
                  <c:v>42925.135416666664</c:v>
                </c:pt>
                <c:pt idx="16788">
                  <c:v>42925.136111111111</c:v>
                </c:pt>
                <c:pt idx="16789">
                  <c:v>42925.136805555558</c:v>
                </c:pt>
                <c:pt idx="16790">
                  <c:v>42925.137499999997</c:v>
                </c:pt>
                <c:pt idx="16791">
                  <c:v>42925.138194444444</c:v>
                </c:pt>
                <c:pt idx="16792">
                  <c:v>42925.138888888891</c:v>
                </c:pt>
                <c:pt idx="16793">
                  <c:v>42925.13958333333</c:v>
                </c:pt>
                <c:pt idx="16794">
                  <c:v>42925.140277777777</c:v>
                </c:pt>
                <c:pt idx="16795">
                  <c:v>42925.140972222223</c:v>
                </c:pt>
                <c:pt idx="16796">
                  <c:v>42925.14166666667</c:v>
                </c:pt>
                <c:pt idx="16797">
                  <c:v>42925.142361111109</c:v>
                </c:pt>
                <c:pt idx="16798">
                  <c:v>42925.143055555556</c:v>
                </c:pt>
                <c:pt idx="16799">
                  <c:v>42925.143750000003</c:v>
                </c:pt>
                <c:pt idx="16800">
                  <c:v>42925.144444444442</c:v>
                </c:pt>
                <c:pt idx="16801">
                  <c:v>42925.145138888889</c:v>
                </c:pt>
                <c:pt idx="16802">
                  <c:v>42925.145833333336</c:v>
                </c:pt>
                <c:pt idx="16803">
                  <c:v>42925.146527777775</c:v>
                </c:pt>
                <c:pt idx="16804">
                  <c:v>42925.147222222222</c:v>
                </c:pt>
                <c:pt idx="16805">
                  <c:v>42925.147916666669</c:v>
                </c:pt>
                <c:pt idx="16806">
                  <c:v>42925.148611111108</c:v>
                </c:pt>
                <c:pt idx="16807">
                  <c:v>42925.149305555555</c:v>
                </c:pt>
                <c:pt idx="16808">
                  <c:v>42925.15</c:v>
                </c:pt>
                <c:pt idx="16809">
                  <c:v>42925.150694444441</c:v>
                </c:pt>
                <c:pt idx="16810">
                  <c:v>42925.151388888888</c:v>
                </c:pt>
                <c:pt idx="16811">
                  <c:v>42925.152083333334</c:v>
                </c:pt>
                <c:pt idx="16812">
                  <c:v>42925.152777777781</c:v>
                </c:pt>
                <c:pt idx="16813">
                  <c:v>42925.15347222222</c:v>
                </c:pt>
                <c:pt idx="16814">
                  <c:v>42925.154166666667</c:v>
                </c:pt>
                <c:pt idx="16815">
                  <c:v>42925.154861111114</c:v>
                </c:pt>
                <c:pt idx="16816">
                  <c:v>42925.155555555553</c:v>
                </c:pt>
                <c:pt idx="16817">
                  <c:v>42925.15625</c:v>
                </c:pt>
                <c:pt idx="16818">
                  <c:v>42925.156944444447</c:v>
                </c:pt>
                <c:pt idx="16819">
                  <c:v>42925.157638888886</c:v>
                </c:pt>
                <c:pt idx="16820">
                  <c:v>42925.158333333333</c:v>
                </c:pt>
                <c:pt idx="16821">
                  <c:v>42925.15902777778</c:v>
                </c:pt>
                <c:pt idx="16822">
                  <c:v>42925.159722222219</c:v>
                </c:pt>
                <c:pt idx="16823">
                  <c:v>42925.160416666666</c:v>
                </c:pt>
                <c:pt idx="16824">
                  <c:v>42925.161111111112</c:v>
                </c:pt>
                <c:pt idx="16825">
                  <c:v>42925.161805555559</c:v>
                </c:pt>
                <c:pt idx="16826">
                  <c:v>42925.162499999999</c:v>
                </c:pt>
                <c:pt idx="16827">
                  <c:v>42925.163194444445</c:v>
                </c:pt>
                <c:pt idx="16828">
                  <c:v>42925.163888888892</c:v>
                </c:pt>
                <c:pt idx="16829">
                  <c:v>42925.164583333331</c:v>
                </c:pt>
                <c:pt idx="16830">
                  <c:v>42925.165277777778</c:v>
                </c:pt>
                <c:pt idx="16831">
                  <c:v>42925.165972222225</c:v>
                </c:pt>
                <c:pt idx="16832">
                  <c:v>42925.166666666664</c:v>
                </c:pt>
                <c:pt idx="16833">
                  <c:v>42925.167361111111</c:v>
                </c:pt>
                <c:pt idx="16834">
                  <c:v>42925.168055555558</c:v>
                </c:pt>
                <c:pt idx="16835">
                  <c:v>42925.168749999997</c:v>
                </c:pt>
                <c:pt idx="16836">
                  <c:v>42925.169444444444</c:v>
                </c:pt>
                <c:pt idx="16837">
                  <c:v>42925.170138888891</c:v>
                </c:pt>
                <c:pt idx="16838">
                  <c:v>42925.17083333333</c:v>
                </c:pt>
                <c:pt idx="16839">
                  <c:v>42925.171527777777</c:v>
                </c:pt>
                <c:pt idx="16840">
                  <c:v>42925.172222222223</c:v>
                </c:pt>
                <c:pt idx="16841">
                  <c:v>42925.17291666667</c:v>
                </c:pt>
                <c:pt idx="16842">
                  <c:v>42925.173611111109</c:v>
                </c:pt>
                <c:pt idx="16843">
                  <c:v>42925.174305555556</c:v>
                </c:pt>
                <c:pt idx="16844">
                  <c:v>42925.175000000003</c:v>
                </c:pt>
                <c:pt idx="16845">
                  <c:v>42925.175694444442</c:v>
                </c:pt>
                <c:pt idx="16846">
                  <c:v>42925.176388888889</c:v>
                </c:pt>
                <c:pt idx="16847">
                  <c:v>42925.177083333336</c:v>
                </c:pt>
                <c:pt idx="16848">
                  <c:v>42925.177777777775</c:v>
                </c:pt>
                <c:pt idx="16849">
                  <c:v>42925.178472222222</c:v>
                </c:pt>
                <c:pt idx="16850">
                  <c:v>42925.179166666669</c:v>
                </c:pt>
                <c:pt idx="16851">
                  <c:v>42925.179861111108</c:v>
                </c:pt>
                <c:pt idx="16852">
                  <c:v>42925.180555555555</c:v>
                </c:pt>
                <c:pt idx="16853">
                  <c:v>42925.181250000001</c:v>
                </c:pt>
                <c:pt idx="16854">
                  <c:v>42925.181944444441</c:v>
                </c:pt>
                <c:pt idx="16855">
                  <c:v>42925.182638888888</c:v>
                </c:pt>
                <c:pt idx="16856">
                  <c:v>42925.183333333334</c:v>
                </c:pt>
                <c:pt idx="16857">
                  <c:v>42925.184027777781</c:v>
                </c:pt>
                <c:pt idx="16858">
                  <c:v>42925.18472222222</c:v>
                </c:pt>
                <c:pt idx="16859">
                  <c:v>42925.185416666667</c:v>
                </c:pt>
                <c:pt idx="16860">
                  <c:v>42925.186111111114</c:v>
                </c:pt>
                <c:pt idx="16861">
                  <c:v>42925.186805555553</c:v>
                </c:pt>
                <c:pt idx="16862">
                  <c:v>42925.1875</c:v>
                </c:pt>
                <c:pt idx="16863">
                  <c:v>42925.188194444447</c:v>
                </c:pt>
                <c:pt idx="16864">
                  <c:v>42925.188888888886</c:v>
                </c:pt>
                <c:pt idx="16865">
                  <c:v>42925.189583333333</c:v>
                </c:pt>
                <c:pt idx="16866">
                  <c:v>42925.19027777778</c:v>
                </c:pt>
                <c:pt idx="16867">
                  <c:v>42925.190972222219</c:v>
                </c:pt>
                <c:pt idx="16868">
                  <c:v>42925.191666666666</c:v>
                </c:pt>
                <c:pt idx="16869">
                  <c:v>42925.192361111112</c:v>
                </c:pt>
                <c:pt idx="16870">
                  <c:v>42925.193055555559</c:v>
                </c:pt>
                <c:pt idx="16871">
                  <c:v>42925.193749999999</c:v>
                </c:pt>
                <c:pt idx="16872">
                  <c:v>42925.194444444445</c:v>
                </c:pt>
                <c:pt idx="16873">
                  <c:v>42925.195138888892</c:v>
                </c:pt>
                <c:pt idx="16874">
                  <c:v>42925.195833333331</c:v>
                </c:pt>
                <c:pt idx="16875">
                  <c:v>42925.196527777778</c:v>
                </c:pt>
                <c:pt idx="16876">
                  <c:v>42925.197222222225</c:v>
                </c:pt>
                <c:pt idx="16877">
                  <c:v>42925.197916666664</c:v>
                </c:pt>
                <c:pt idx="16878">
                  <c:v>42925.198611111111</c:v>
                </c:pt>
                <c:pt idx="16879">
                  <c:v>42925.199305555558</c:v>
                </c:pt>
                <c:pt idx="16880">
                  <c:v>42925.2</c:v>
                </c:pt>
                <c:pt idx="16881">
                  <c:v>42925.200694444444</c:v>
                </c:pt>
                <c:pt idx="16882">
                  <c:v>42925.201388888891</c:v>
                </c:pt>
                <c:pt idx="16883">
                  <c:v>42925.20208333333</c:v>
                </c:pt>
                <c:pt idx="16884">
                  <c:v>42925.202777777777</c:v>
                </c:pt>
                <c:pt idx="16885">
                  <c:v>42925.203472222223</c:v>
                </c:pt>
                <c:pt idx="16886">
                  <c:v>42925.20416666667</c:v>
                </c:pt>
                <c:pt idx="16887">
                  <c:v>42925.204861111109</c:v>
                </c:pt>
                <c:pt idx="16888">
                  <c:v>42925.205555555556</c:v>
                </c:pt>
                <c:pt idx="16889">
                  <c:v>42925.206250000003</c:v>
                </c:pt>
                <c:pt idx="16890">
                  <c:v>42925.206944444442</c:v>
                </c:pt>
                <c:pt idx="16891">
                  <c:v>42925.207638888889</c:v>
                </c:pt>
                <c:pt idx="16892">
                  <c:v>42925.208333333336</c:v>
                </c:pt>
                <c:pt idx="16893">
                  <c:v>42925.209027777775</c:v>
                </c:pt>
                <c:pt idx="16894">
                  <c:v>42925.209722222222</c:v>
                </c:pt>
                <c:pt idx="16895">
                  <c:v>42925.210416666669</c:v>
                </c:pt>
                <c:pt idx="16896">
                  <c:v>42925.211111111108</c:v>
                </c:pt>
                <c:pt idx="16897">
                  <c:v>42925.211805555555</c:v>
                </c:pt>
                <c:pt idx="16898">
                  <c:v>42925.212500000001</c:v>
                </c:pt>
                <c:pt idx="16899">
                  <c:v>42925.213194444441</c:v>
                </c:pt>
                <c:pt idx="16900">
                  <c:v>42925.213888888888</c:v>
                </c:pt>
                <c:pt idx="16901">
                  <c:v>42925.214583333334</c:v>
                </c:pt>
                <c:pt idx="16902">
                  <c:v>42925.215277777781</c:v>
                </c:pt>
                <c:pt idx="16903">
                  <c:v>42925.21597222222</c:v>
                </c:pt>
                <c:pt idx="16904">
                  <c:v>42925.216666666667</c:v>
                </c:pt>
                <c:pt idx="16905">
                  <c:v>42925.217361111114</c:v>
                </c:pt>
                <c:pt idx="16906">
                  <c:v>42925.218055555553</c:v>
                </c:pt>
                <c:pt idx="16907">
                  <c:v>42925.21875</c:v>
                </c:pt>
                <c:pt idx="16908">
                  <c:v>42925.219444444447</c:v>
                </c:pt>
                <c:pt idx="16909">
                  <c:v>42925.220138888886</c:v>
                </c:pt>
                <c:pt idx="16910">
                  <c:v>42925.220833333333</c:v>
                </c:pt>
                <c:pt idx="16911">
                  <c:v>42925.22152777778</c:v>
                </c:pt>
                <c:pt idx="16912">
                  <c:v>42925.222222222219</c:v>
                </c:pt>
                <c:pt idx="16913">
                  <c:v>42925.222916666666</c:v>
                </c:pt>
                <c:pt idx="16914">
                  <c:v>42925.223611111112</c:v>
                </c:pt>
                <c:pt idx="16915">
                  <c:v>42925.224305555559</c:v>
                </c:pt>
                <c:pt idx="16916">
                  <c:v>42925.224999999999</c:v>
                </c:pt>
                <c:pt idx="16917">
                  <c:v>42925.225694444445</c:v>
                </c:pt>
                <c:pt idx="16918">
                  <c:v>42925.226388888892</c:v>
                </c:pt>
                <c:pt idx="16919">
                  <c:v>42925.227083333331</c:v>
                </c:pt>
                <c:pt idx="16920">
                  <c:v>42925.227777777778</c:v>
                </c:pt>
                <c:pt idx="16921">
                  <c:v>42925.228472222225</c:v>
                </c:pt>
                <c:pt idx="16922">
                  <c:v>42925.229166666664</c:v>
                </c:pt>
                <c:pt idx="16923">
                  <c:v>42925.229861111111</c:v>
                </c:pt>
                <c:pt idx="16924">
                  <c:v>42925.230555555558</c:v>
                </c:pt>
                <c:pt idx="16925">
                  <c:v>42925.231249999997</c:v>
                </c:pt>
                <c:pt idx="16926">
                  <c:v>42925.231944444444</c:v>
                </c:pt>
                <c:pt idx="16927">
                  <c:v>42925.232638888891</c:v>
                </c:pt>
                <c:pt idx="16928">
                  <c:v>42925.23333333333</c:v>
                </c:pt>
                <c:pt idx="16929">
                  <c:v>42925.234027777777</c:v>
                </c:pt>
                <c:pt idx="16930">
                  <c:v>42925.234722222223</c:v>
                </c:pt>
                <c:pt idx="16931">
                  <c:v>42925.23541666667</c:v>
                </c:pt>
                <c:pt idx="16932">
                  <c:v>42925.236111111109</c:v>
                </c:pt>
                <c:pt idx="16933">
                  <c:v>42925.236805555556</c:v>
                </c:pt>
                <c:pt idx="16934">
                  <c:v>42925.237500000003</c:v>
                </c:pt>
                <c:pt idx="16935">
                  <c:v>42925.238194444442</c:v>
                </c:pt>
                <c:pt idx="16936">
                  <c:v>42925.238888888889</c:v>
                </c:pt>
                <c:pt idx="16937">
                  <c:v>42925.239583333336</c:v>
                </c:pt>
                <c:pt idx="16938">
                  <c:v>42925.240277777775</c:v>
                </c:pt>
                <c:pt idx="16939">
                  <c:v>42925.240972222222</c:v>
                </c:pt>
                <c:pt idx="16940">
                  <c:v>42925.241666666669</c:v>
                </c:pt>
                <c:pt idx="16941">
                  <c:v>42925.242361111108</c:v>
                </c:pt>
                <c:pt idx="16942">
                  <c:v>42925.243055555555</c:v>
                </c:pt>
                <c:pt idx="16943">
                  <c:v>42925.243750000001</c:v>
                </c:pt>
                <c:pt idx="16944">
                  <c:v>42925.244444444441</c:v>
                </c:pt>
                <c:pt idx="16945">
                  <c:v>42925.245138888888</c:v>
                </c:pt>
                <c:pt idx="16946">
                  <c:v>42925.245833333334</c:v>
                </c:pt>
                <c:pt idx="16947">
                  <c:v>42925.246527777781</c:v>
                </c:pt>
                <c:pt idx="16948">
                  <c:v>42925.24722222222</c:v>
                </c:pt>
                <c:pt idx="16949">
                  <c:v>42925.247916666667</c:v>
                </c:pt>
                <c:pt idx="16950">
                  <c:v>42925.248611111114</c:v>
                </c:pt>
                <c:pt idx="16951">
                  <c:v>42925.249305555553</c:v>
                </c:pt>
                <c:pt idx="16952">
                  <c:v>42925.25</c:v>
                </c:pt>
                <c:pt idx="16953">
                  <c:v>42925.250694444447</c:v>
                </c:pt>
                <c:pt idx="16954">
                  <c:v>42925.251388888886</c:v>
                </c:pt>
                <c:pt idx="16955">
                  <c:v>42925.252083333333</c:v>
                </c:pt>
                <c:pt idx="16956">
                  <c:v>42925.25277777778</c:v>
                </c:pt>
                <c:pt idx="16957">
                  <c:v>42925.253472222219</c:v>
                </c:pt>
                <c:pt idx="16958">
                  <c:v>42925.254166666666</c:v>
                </c:pt>
                <c:pt idx="16959">
                  <c:v>42925.254861111112</c:v>
                </c:pt>
                <c:pt idx="16960">
                  <c:v>42925.255555555559</c:v>
                </c:pt>
                <c:pt idx="16961">
                  <c:v>42925.256249999999</c:v>
                </c:pt>
                <c:pt idx="16962">
                  <c:v>42925.256944444445</c:v>
                </c:pt>
                <c:pt idx="16963">
                  <c:v>42925.257638888892</c:v>
                </c:pt>
                <c:pt idx="16964">
                  <c:v>42925.258333333331</c:v>
                </c:pt>
                <c:pt idx="16965">
                  <c:v>42925.259027777778</c:v>
                </c:pt>
                <c:pt idx="16966">
                  <c:v>42925.259722222225</c:v>
                </c:pt>
                <c:pt idx="16967">
                  <c:v>42925.260416666664</c:v>
                </c:pt>
                <c:pt idx="16968">
                  <c:v>42925.261111111111</c:v>
                </c:pt>
                <c:pt idx="16969">
                  <c:v>42925.261805555558</c:v>
                </c:pt>
                <c:pt idx="16970">
                  <c:v>42925.262499999997</c:v>
                </c:pt>
                <c:pt idx="16971">
                  <c:v>42925.263194444444</c:v>
                </c:pt>
                <c:pt idx="16972">
                  <c:v>42925.263888888891</c:v>
                </c:pt>
                <c:pt idx="16973">
                  <c:v>42925.26458333333</c:v>
                </c:pt>
                <c:pt idx="16974">
                  <c:v>42925.265277777777</c:v>
                </c:pt>
                <c:pt idx="16975">
                  <c:v>42925.265972222223</c:v>
                </c:pt>
                <c:pt idx="16976">
                  <c:v>42925.26666666667</c:v>
                </c:pt>
                <c:pt idx="16977">
                  <c:v>42925.267361111109</c:v>
                </c:pt>
                <c:pt idx="16978">
                  <c:v>42925.268055555556</c:v>
                </c:pt>
                <c:pt idx="16979">
                  <c:v>42925.268750000003</c:v>
                </c:pt>
                <c:pt idx="16980">
                  <c:v>42925.269444444442</c:v>
                </c:pt>
                <c:pt idx="16981">
                  <c:v>42925.270138888889</c:v>
                </c:pt>
                <c:pt idx="16982">
                  <c:v>42925.270833333336</c:v>
                </c:pt>
                <c:pt idx="16983">
                  <c:v>42925.271527777775</c:v>
                </c:pt>
                <c:pt idx="16984">
                  <c:v>42925.272222222222</c:v>
                </c:pt>
                <c:pt idx="16985">
                  <c:v>42925.272916666669</c:v>
                </c:pt>
                <c:pt idx="16986">
                  <c:v>42925.273611111108</c:v>
                </c:pt>
                <c:pt idx="16987">
                  <c:v>42925.274305555555</c:v>
                </c:pt>
                <c:pt idx="16988">
                  <c:v>42925.275000000001</c:v>
                </c:pt>
                <c:pt idx="16989">
                  <c:v>42925.275694444441</c:v>
                </c:pt>
                <c:pt idx="16990">
                  <c:v>42925.276388888888</c:v>
                </c:pt>
                <c:pt idx="16991">
                  <c:v>42925.277083333334</c:v>
                </c:pt>
                <c:pt idx="16992">
                  <c:v>42925.277777777781</c:v>
                </c:pt>
                <c:pt idx="16993">
                  <c:v>42925.27847222222</c:v>
                </c:pt>
                <c:pt idx="16994">
                  <c:v>42925.279166666667</c:v>
                </c:pt>
                <c:pt idx="16995">
                  <c:v>42925.279861111114</c:v>
                </c:pt>
                <c:pt idx="16996">
                  <c:v>42925.280555555553</c:v>
                </c:pt>
                <c:pt idx="16997">
                  <c:v>42925.28125</c:v>
                </c:pt>
                <c:pt idx="16998">
                  <c:v>42925.281944444447</c:v>
                </c:pt>
                <c:pt idx="16999">
                  <c:v>42925.282638888886</c:v>
                </c:pt>
                <c:pt idx="17000">
                  <c:v>42925.283333333333</c:v>
                </c:pt>
                <c:pt idx="17001">
                  <c:v>42925.28402777778</c:v>
                </c:pt>
                <c:pt idx="17002">
                  <c:v>42925.284722222219</c:v>
                </c:pt>
                <c:pt idx="17003">
                  <c:v>42925.285416666666</c:v>
                </c:pt>
                <c:pt idx="17004">
                  <c:v>42925.286111111112</c:v>
                </c:pt>
                <c:pt idx="17005">
                  <c:v>42925.286805555559</c:v>
                </c:pt>
                <c:pt idx="17006">
                  <c:v>42925.287499999999</c:v>
                </c:pt>
                <c:pt idx="17007">
                  <c:v>42925.288194444445</c:v>
                </c:pt>
                <c:pt idx="17008">
                  <c:v>42925.288888888892</c:v>
                </c:pt>
                <c:pt idx="17009">
                  <c:v>42925.289583333331</c:v>
                </c:pt>
                <c:pt idx="17010">
                  <c:v>42925.290277777778</c:v>
                </c:pt>
                <c:pt idx="17011">
                  <c:v>42925.290972222225</c:v>
                </c:pt>
                <c:pt idx="17012">
                  <c:v>42925.291666666664</c:v>
                </c:pt>
                <c:pt idx="17013">
                  <c:v>42925.292361111111</c:v>
                </c:pt>
                <c:pt idx="17014">
                  <c:v>42925.293055555558</c:v>
                </c:pt>
                <c:pt idx="17015">
                  <c:v>42925.293749999997</c:v>
                </c:pt>
                <c:pt idx="17016">
                  <c:v>42925.294444444444</c:v>
                </c:pt>
                <c:pt idx="17017">
                  <c:v>42925.295138888891</c:v>
                </c:pt>
                <c:pt idx="17018">
                  <c:v>42925.29583333333</c:v>
                </c:pt>
                <c:pt idx="17019">
                  <c:v>42925.296527777777</c:v>
                </c:pt>
                <c:pt idx="17020">
                  <c:v>42925.297222222223</c:v>
                </c:pt>
                <c:pt idx="17021">
                  <c:v>42925.29791666667</c:v>
                </c:pt>
                <c:pt idx="17022">
                  <c:v>42925.298611111109</c:v>
                </c:pt>
                <c:pt idx="17023">
                  <c:v>42925.299305555556</c:v>
                </c:pt>
                <c:pt idx="17024">
                  <c:v>42925.3</c:v>
                </c:pt>
                <c:pt idx="17025">
                  <c:v>42925.300694444442</c:v>
                </c:pt>
                <c:pt idx="17026">
                  <c:v>42925.301388888889</c:v>
                </c:pt>
                <c:pt idx="17027">
                  <c:v>42925.302083333336</c:v>
                </c:pt>
                <c:pt idx="17028">
                  <c:v>42925.302777777775</c:v>
                </c:pt>
                <c:pt idx="17029">
                  <c:v>42925.303472222222</c:v>
                </c:pt>
                <c:pt idx="17030">
                  <c:v>42925.304166666669</c:v>
                </c:pt>
                <c:pt idx="17031">
                  <c:v>42925.304861111108</c:v>
                </c:pt>
                <c:pt idx="17032">
                  <c:v>42925.305555555555</c:v>
                </c:pt>
                <c:pt idx="17033">
                  <c:v>42925.306250000001</c:v>
                </c:pt>
                <c:pt idx="17034">
                  <c:v>42925.306944444441</c:v>
                </c:pt>
                <c:pt idx="17035">
                  <c:v>42925.307638888888</c:v>
                </c:pt>
                <c:pt idx="17036">
                  <c:v>42925.308333333334</c:v>
                </c:pt>
                <c:pt idx="17037">
                  <c:v>42925.309027777781</c:v>
                </c:pt>
                <c:pt idx="17038">
                  <c:v>42925.30972222222</c:v>
                </c:pt>
                <c:pt idx="17039">
                  <c:v>42925.310416666667</c:v>
                </c:pt>
                <c:pt idx="17040">
                  <c:v>42925.311111111114</c:v>
                </c:pt>
                <c:pt idx="17041">
                  <c:v>42925.311805555553</c:v>
                </c:pt>
                <c:pt idx="17042">
                  <c:v>42925.3125</c:v>
                </c:pt>
                <c:pt idx="17043">
                  <c:v>42925.313194444447</c:v>
                </c:pt>
                <c:pt idx="17044">
                  <c:v>42925.313888888886</c:v>
                </c:pt>
                <c:pt idx="17045">
                  <c:v>42925.314583333333</c:v>
                </c:pt>
                <c:pt idx="17046">
                  <c:v>42925.31527777778</c:v>
                </c:pt>
                <c:pt idx="17047">
                  <c:v>42925.315972222219</c:v>
                </c:pt>
                <c:pt idx="17048">
                  <c:v>42925.316666666666</c:v>
                </c:pt>
                <c:pt idx="17049">
                  <c:v>42925.317361111112</c:v>
                </c:pt>
                <c:pt idx="17050">
                  <c:v>42925.318055555559</c:v>
                </c:pt>
                <c:pt idx="17051">
                  <c:v>42925.318749999999</c:v>
                </c:pt>
                <c:pt idx="17052">
                  <c:v>42925.319444444445</c:v>
                </c:pt>
                <c:pt idx="17053">
                  <c:v>42925.320138888892</c:v>
                </c:pt>
                <c:pt idx="17054">
                  <c:v>42925.320833333331</c:v>
                </c:pt>
                <c:pt idx="17055">
                  <c:v>42925.321527777778</c:v>
                </c:pt>
                <c:pt idx="17056">
                  <c:v>42925.322222222225</c:v>
                </c:pt>
                <c:pt idx="17057">
                  <c:v>42925.322916666664</c:v>
                </c:pt>
                <c:pt idx="17058">
                  <c:v>42925.323611111111</c:v>
                </c:pt>
                <c:pt idx="17059">
                  <c:v>42925.324305555558</c:v>
                </c:pt>
                <c:pt idx="17060">
                  <c:v>42925.324999999997</c:v>
                </c:pt>
                <c:pt idx="17061">
                  <c:v>42925.325694444444</c:v>
                </c:pt>
                <c:pt idx="17062">
                  <c:v>42925.326388888891</c:v>
                </c:pt>
                <c:pt idx="17063">
                  <c:v>42925.32708333333</c:v>
                </c:pt>
                <c:pt idx="17064">
                  <c:v>42925.327777777777</c:v>
                </c:pt>
                <c:pt idx="17065">
                  <c:v>42925.328472222223</c:v>
                </c:pt>
                <c:pt idx="17066">
                  <c:v>42925.32916666667</c:v>
                </c:pt>
                <c:pt idx="17067">
                  <c:v>42925.329861111109</c:v>
                </c:pt>
                <c:pt idx="17068">
                  <c:v>42925.330555555556</c:v>
                </c:pt>
                <c:pt idx="17069">
                  <c:v>42925.331250000003</c:v>
                </c:pt>
                <c:pt idx="17070">
                  <c:v>42925.331944444442</c:v>
                </c:pt>
                <c:pt idx="17071">
                  <c:v>42925.332638888889</c:v>
                </c:pt>
                <c:pt idx="17072">
                  <c:v>42925.333333333336</c:v>
                </c:pt>
                <c:pt idx="17073">
                  <c:v>42925.334027777775</c:v>
                </c:pt>
                <c:pt idx="17074">
                  <c:v>42925.334722222222</c:v>
                </c:pt>
                <c:pt idx="17075">
                  <c:v>42925.335416666669</c:v>
                </c:pt>
                <c:pt idx="17076">
                  <c:v>42925.336111111108</c:v>
                </c:pt>
                <c:pt idx="17077">
                  <c:v>42925.336805555555</c:v>
                </c:pt>
                <c:pt idx="17078">
                  <c:v>42925.337500000001</c:v>
                </c:pt>
                <c:pt idx="17079">
                  <c:v>42925.338194444441</c:v>
                </c:pt>
                <c:pt idx="17080">
                  <c:v>42925.338888888888</c:v>
                </c:pt>
                <c:pt idx="17081">
                  <c:v>42925.339583333334</c:v>
                </c:pt>
                <c:pt idx="17082">
                  <c:v>42925.340277777781</c:v>
                </c:pt>
                <c:pt idx="17083">
                  <c:v>42925.34097222222</c:v>
                </c:pt>
                <c:pt idx="17084">
                  <c:v>42925.341666666667</c:v>
                </c:pt>
                <c:pt idx="17085">
                  <c:v>42925.342361111114</c:v>
                </c:pt>
                <c:pt idx="17086">
                  <c:v>42925.343055555553</c:v>
                </c:pt>
                <c:pt idx="17087">
                  <c:v>42925.34375</c:v>
                </c:pt>
                <c:pt idx="17088">
                  <c:v>42925.344444444447</c:v>
                </c:pt>
                <c:pt idx="17089">
                  <c:v>42925.345138888886</c:v>
                </c:pt>
                <c:pt idx="17090">
                  <c:v>42925.345833333333</c:v>
                </c:pt>
                <c:pt idx="17091">
                  <c:v>42925.34652777778</c:v>
                </c:pt>
                <c:pt idx="17092">
                  <c:v>42925.347222222219</c:v>
                </c:pt>
                <c:pt idx="17093">
                  <c:v>42925.347916666666</c:v>
                </c:pt>
                <c:pt idx="17094">
                  <c:v>42925.348611111112</c:v>
                </c:pt>
                <c:pt idx="17095">
                  <c:v>42925.349305555559</c:v>
                </c:pt>
                <c:pt idx="17096">
                  <c:v>42925.35</c:v>
                </c:pt>
                <c:pt idx="17097">
                  <c:v>42925.350694444445</c:v>
                </c:pt>
                <c:pt idx="17098">
                  <c:v>42925.351388888892</c:v>
                </c:pt>
                <c:pt idx="17099">
                  <c:v>42925.352083333331</c:v>
                </c:pt>
                <c:pt idx="17100">
                  <c:v>42925.352777777778</c:v>
                </c:pt>
                <c:pt idx="17101">
                  <c:v>42925.353472222225</c:v>
                </c:pt>
                <c:pt idx="17102">
                  <c:v>42925.354166666664</c:v>
                </c:pt>
                <c:pt idx="17103">
                  <c:v>42925.354861111111</c:v>
                </c:pt>
                <c:pt idx="17104">
                  <c:v>42925.355555555558</c:v>
                </c:pt>
                <c:pt idx="17105">
                  <c:v>42925.356249999997</c:v>
                </c:pt>
                <c:pt idx="17106">
                  <c:v>42925.356944444444</c:v>
                </c:pt>
                <c:pt idx="17107">
                  <c:v>42925.357638888891</c:v>
                </c:pt>
                <c:pt idx="17108">
                  <c:v>42925.35833333333</c:v>
                </c:pt>
                <c:pt idx="17109">
                  <c:v>42925.359027777777</c:v>
                </c:pt>
                <c:pt idx="17110">
                  <c:v>42925.359722222223</c:v>
                </c:pt>
                <c:pt idx="17111">
                  <c:v>42925.36041666667</c:v>
                </c:pt>
                <c:pt idx="17112">
                  <c:v>42925.361111111109</c:v>
                </c:pt>
                <c:pt idx="17113">
                  <c:v>42925.361805555556</c:v>
                </c:pt>
                <c:pt idx="17114">
                  <c:v>42925.362500000003</c:v>
                </c:pt>
                <c:pt idx="17115">
                  <c:v>42925.363194444442</c:v>
                </c:pt>
                <c:pt idx="17116">
                  <c:v>42925.363888888889</c:v>
                </c:pt>
                <c:pt idx="17117">
                  <c:v>42925.364583333336</c:v>
                </c:pt>
                <c:pt idx="17118">
                  <c:v>42925.365277777775</c:v>
                </c:pt>
                <c:pt idx="17119">
                  <c:v>42925.365972222222</c:v>
                </c:pt>
                <c:pt idx="17120">
                  <c:v>42925.366666666669</c:v>
                </c:pt>
                <c:pt idx="17121">
                  <c:v>42925.367361111108</c:v>
                </c:pt>
                <c:pt idx="17122">
                  <c:v>42925.368055555555</c:v>
                </c:pt>
                <c:pt idx="17123">
                  <c:v>42925.368750000001</c:v>
                </c:pt>
                <c:pt idx="17124">
                  <c:v>42925.369444444441</c:v>
                </c:pt>
                <c:pt idx="17125">
                  <c:v>42925.370138888888</c:v>
                </c:pt>
                <c:pt idx="17126">
                  <c:v>42925.370833333334</c:v>
                </c:pt>
                <c:pt idx="17127">
                  <c:v>42925.371527777781</c:v>
                </c:pt>
                <c:pt idx="17128">
                  <c:v>42925.37222222222</c:v>
                </c:pt>
                <c:pt idx="17129">
                  <c:v>42925.372916666667</c:v>
                </c:pt>
                <c:pt idx="17130">
                  <c:v>42925.373611111114</c:v>
                </c:pt>
                <c:pt idx="17131">
                  <c:v>42925.374305555553</c:v>
                </c:pt>
                <c:pt idx="17132">
                  <c:v>42925.375</c:v>
                </c:pt>
                <c:pt idx="17133">
                  <c:v>42925.375694444447</c:v>
                </c:pt>
                <c:pt idx="17134">
                  <c:v>42925.376388888886</c:v>
                </c:pt>
                <c:pt idx="17135">
                  <c:v>42925.377083333333</c:v>
                </c:pt>
                <c:pt idx="17136">
                  <c:v>42925.37777777778</c:v>
                </c:pt>
                <c:pt idx="17137">
                  <c:v>42925.378472222219</c:v>
                </c:pt>
                <c:pt idx="17138">
                  <c:v>42925.379166666666</c:v>
                </c:pt>
                <c:pt idx="17139">
                  <c:v>42925.379861111112</c:v>
                </c:pt>
                <c:pt idx="17140">
                  <c:v>42925.380555555559</c:v>
                </c:pt>
                <c:pt idx="17141">
                  <c:v>42925.381249999999</c:v>
                </c:pt>
                <c:pt idx="17142">
                  <c:v>42925.381944444445</c:v>
                </c:pt>
                <c:pt idx="17143">
                  <c:v>42925.382638888892</c:v>
                </c:pt>
                <c:pt idx="17144">
                  <c:v>42925.383333333331</c:v>
                </c:pt>
                <c:pt idx="17145">
                  <c:v>42925.384027777778</c:v>
                </c:pt>
                <c:pt idx="17146">
                  <c:v>42925.384722222225</c:v>
                </c:pt>
                <c:pt idx="17147">
                  <c:v>42925.385416666664</c:v>
                </c:pt>
                <c:pt idx="17148">
                  <c:v>42925.386111111111</c:v>
                </c:pt>
                <c:pt idx="17149">
                  <c:v>42925.386805555558</c:v>
                </c:pt>
                <c:pt idx="17150">
                  <c:v>42925.387499999997</c:v>
                </c:pt>
                <c:pt idx="17151">
                  <c:v>42925.388194444444</c:v>
                </c:pt>
                <c:pt idx="17152">
                  <c:v>42925.388888888891</c:v>
                </c:pt>
                <c:pt idx="17153">
                  <c:v>42925.38958333333</c:v>
                </c:pt>
                <c:pt idx="17154">
                  <c:v>42925.390277777777</c:v>
                </c:pt>
                <c:pt idx="17155">
                  <c:v>42925.390972222223</c:v>
                </c:pt>
                <c:pt idx="17156">
                  <c:v>42925.39166666667</c:v>
                </c:pt>
                <c:pt idx="17157">
                  <c:v>42925.392361111109</c:v>
                </c:pt>
                <c:pt idx="17158">
                  <c:v>42925.393055555556</c:v>
                </c:pt>
                <c:pt idx="17159">
                  <c:v>42925.393750000003</c:v>
                </c:pt>
                <c:pt idx="17160">
                  <c:v>42925.394444444442</c:v>
                </c:pt>
                <c:pt idx="17161">
                  <c:v>42925.395138888889</c:v>
                </c:pt>
                <c:pt idx="17162">
                  <c:v>42925.395833333336</c:v>
                </c:pt>
                <c:pt idx="17163">
                  <c:v>42925.396527777775</c:v>
                </c:pt>
                <c:pt idx="17164">
                  <c:v>42925.397222222222</c:v>
                </c:pt>
                <c:pt idx="17165">
                  <c:v>42925.397916666669</c:v>
                </c:pt>
                <c:pt idx="17166">
                  <c:v>42925.398611111108</c:v>
                </c:pt>
                <c:pt idx="17167">
                  <c:v>42925.399305555555</c:v>
                </c:pt>
                <c:pt idx="17168">
                  <c:v>42925.4</c:v>
                </c:pt>
                <c:pt idx="17169">
                  <c:v>42925.400694444441</c:v>
                </c:pt>
                <c:pt idx="17170">
                  <c:v>42925.401388888888</c:v>
                </c:pt>
                <c:pt idx="17171">
                  <c:v>42925.402083333334</c:v>
                </c:pt>
                <c:pt idx="17172">
                  <c:v>42925.402777777781</c:v>
                </c:pt>
                <c:pt idx="17173">
                  <c:v>42925.40347222222</c:v>
                </c:pt>
                <c:pt idx="17174">
                  <c:v>42925.404166666667</c:v>
                </c:pt>
                <c:pt idx="17175">
                  <c:v>42925.404861111114</c:v>
                </c:pt>
                <c:pt idx="17176">
                  <c:v>42925.405555555553</c:v>
                </c:pt>
                <c:pt idx="17177">
                  <c:v>42925.40625</c:v>
                </c:pt>
                <c:pt idx="17178">
                  <c:v>42925.406944444447</c:v>
                </c:pt>
                <c:pt idx="17179">
                  <c:v>42925.407638888886</c:v>
                </c:pt>
                <c:pt idx="17180">
                  <c:v>42925.408333333333</c:v>
                </c:pt>
                <c:pt idx="17181">
                  <c:v>42925.40902777778</c:v>
                </c:pt>
                <c:pt idx="17182">
                  <c:v>42925.409722222219</c:v>
                </c:pt>
                <c:pt idx="17183">
                  <c:v>42925.410416666666</c:v>
                </c:pt>
                <c:pt idx="17184">
                  <c:v>42925.411111111112</c:v>
                </c:pt>
                <c:pt idx="17185">
                  <c:v>42925.411805555559</c:v>
                </c:pt>
                <c:pt idx="17186">
                  <c:v>42925.412499999999</c:v>
                </c:pt>
                <c:pt idx="17187">
                  <c:v>42925.413194444445</c:v>
                </c:pt>
                <c:pt idx="17188">
                  <c:v>42925.413888888892</c:v>
                </c:pt>
                <c:pt idx="17189">
                  <c:v>42925.414583333331</c:v>
                </c:pt>
                <c:pt idx="17190">
                  <c:v>42925.415277777778</c:v>
                </c:pt>
                <c:pt idx="17191">
                  <c:v>42925.415972222225</c:v>
                </c:pt>
                <c:pt idx="17192">
                  <c:v>42925.416666666664</c:v>
                </c:pt>
                <c:pt idx="17193">
                  <c:v>42925.417361111111</c:v>
                </c:pt>
                <c:pt idx="17194">
                  <c:v>42925.418055555558</c:v>
                </c:pt>
                <c:pt idx="17195">
                  <c:v>42925.418749999997</c:v>
                </c:pt>
                <c:pt idx="17196">
                  <c:v>42925.419444444444</c:v>
                </c:pt>
                <c:pt idx="17197">
                  <c:v>42925.420138888891</c:v>
                </c:pt>
                <c:pt idx="17198">
                  <c:v>42925.42083333333</c:v>
                </c:pt>
                <c:pt idx="17199">
                  <c:v>42925.421527777777</c:v>
                </c:pt>
                <c:pt idx="17200">
                  <c:v>42925.422222222223</c:v>
                </c:pt>
                <c:pt idx="17201">
                  <c:v>42925.42291666667</c:v>
                </c:pt>
                <c:pt idx="17202">
                  <c:v>42925.423611111109</c:v>
                </c:pt>
                <c:pt idx="17203">
                  <c:v>42925.424305555556</c:v>
                </c:pt>
                <c:pt idx="17204">
                  <c:v>42925.425000000003</c:v>
                </c:pt>
                <c:pt idx="17205">
                  <c:v>42925.425694444442</c:v>
                </c:pt>
                <c:pt idx="17206">
                  <c:v>42925.426388888889</c:v>
                </c:pt>
                <c:pt idx="17207">
                  <c:v>42925.427083333336</c:v>
                </c:pt>
                <c:pt idx="17208">
                  <c:v>42925.427777777775</c:v>
                </c:pt>
                <c:pt idx="17209">
                  <c:v>42925.428472222222</c:v>
                </c:pt>
                <c:pt idx="17210">
                  <c:v>42925.429166666669</c:v>
                </c:pt>
                <c:pt idx="17211">
                  <c:v>42925.429861111108</c:v>
                </c:pt>
                <c:pt idx="17212">
                  <c:v>42925.430555555555</c:v>
                </c:pt>
                <c:pt idx="17213">
                  <c:v>42925.431250000001</c:v>
                </c:pt>
                <c:pt idx="17214">
                  <c:v>42925.431944444441</c:v>
                </c:pt>
                <c:pt idx="17215">
                  <c:v>42925.432638888888</c:v>
                </c:pt>
                <c:pt idx="17216">
                  <c:v>42925.433333333334</c:v>
                </c:pt>
                <c:pt idx="17217">
                  <c:v>42925.434027777781</c:v>
                </c:pt>
                <c:pt idx="17218">
                  <c:v>42925.43472222222</c:v>
                </c:pt>
                <c:pt idx="17219">
                  <c:v>42925.435416666667</c:v>
                </c:pt>
                <c:pt idx="17220">
                  <c:v>42925.436111111114</c:v>
                </c:pt>
                <c:pt idx="17221">
                  <c:v>42925.436805555553</c:v>
                </c:pt>
                <c:pt idx="17222">
                  <c:v>42925.4375</c:v>
                </c:pt>
                <c:pt idx="17223">
                  <c:v>42925.438194444447</c:v>
                </c:pt>
                <c:pt idx="17224">
                  <c:v>42925.438888888886</c:v>
                </c:pt>
                <c:pt idx="17225">
                  <c:v>42925.439583333333</c:v>
                </c:pt>
                <c:pt idx="17226">
                  <c:v>42925.44027777778</c:v>
                </c:pt>
                <c:pt idx="17227">
                  <c:v>42925.440972222219</c:v>
                </c:pt>
                <c:pt idx="17228">
                  <c:v>42925.441666666666</c:v>
                </c:pt>
                <c:pt idx="17229">
                  <c:v>42925.442361111112</c:v>
                </c:pt>
                <c:pt idx="17230">
                  <c:v>42925.443055555559</c:v>
                </c:pt>
                <c:pt idx="17231">
                  <c:v>42925.443749999999</c:v>
                </c:pt>
                <c:pt idx="17232">
                  <c:v>42925.444444444445</c:v>
                </c:pt>
                <c:pt idx="17233">
                  <c:v>42925.445138888892</c:v>
                </c:pt>
                <c:pt idx="17234">
                  <c:v>42925.445833333331</c:v>
                </c:pt>
                <c:pt idx="17235">
                  <c:v>42925.446527777778</c:v>
                </c:pt>
                <c:pt idx="17236">
                  <c:v>42925.447222222225</c:v>
                </c:pt>
                <c:pt idx="17237">
                  <c:v>42925.447916666664</c:v>
                </c:pt>
                <c:pt idx="17238">
                  <c:v>42925.448611111111</c:v>
                </c:pt>
                <c:pt idx="17239">
                  <c:v>42925.449305555558</c:v>
                </c:pt>
                <c:pt idx="17240">
                  <c:v>42925.45</c:v>
                </c:pt>
                <c:pt idx="17241">
                  <c:v>42925.450694444444</c:v>
                </c:pt>
                <c:pt idx="17242">
                  <c:v>42925.451388888891</c:v>
                </c:pt>
                <c:pt idx="17243">
                  <c:v>42925.45208333333</c:v>
                </c:pt>
                <c:pt idx="17244">
                  <c:v>42925.452777777777</c:v>
                </c:pt>
                <c:pt idx="17245">
                  <c:v>42925.453472222223</c:v>
                </c:pt>
                <c:pt idx="17246">
                  <c:v>42925.45416666667</c:v>
                </c:pt>
                <c:pt idx="17247">
                  <c:v>42925.454861111109</c:v>
                </c:pt>
                <c:pt idx="17248">
                  <c:v>42925.455555555556</c:v>
                </c:pt>
                <c:pt idx="17249">
                  <c:v>42925.456250000003</c:v>
                </c:pt>
                <c:pt idx="17250">
                  <c:v>42925.456944444442</c:v>
                </c:pt>
                <c:pt idx="17251">
                  <c:v>42925.457638888889</c:v>
                </c:pt>
                <c:pt idx="17252">
                  <c:v>42925.458333333336</c:v>
                </c:pt>
                <c:pt idx="17253">
                  <c:v>42925.459027777775</c:v>
                </c:pt>
                <c:pt idx="17254">
                  <c:v>42925.459722222222</c:v>
                </c:pt>
                <c:pt idx="17255">
                  <c:v>42925.460416666669</c:v>
                </c:pt>
                <c:pt idx="17256">
                  <c:v>42925.461111111108</c:v>
                </c:pt>
                <c:pt idx="17257">
                  <c:v>42925.461805555555</c:v>
                </c:pt>
                <c:pt idx="17258">
                  <c:v>42925.462500000001</c:v>
                </c:pt>
                <c:pt idx="17259">
                  <c:v>42925.463194444441</c:v>
                </c:pt>
                <c:pt idx="17260">
                  <c:v>42925.463888888888</c:v>
                </c:pt>
                <c:pt idx="17261">
                  <c:v>42925.464583333334</c:v>
                </c:pt>
                <c:pt idx="17262">
                  <c:v>42925.465277777781</c:v>
                </c:pt>
                <c:pt idx="17263">
                  <c:v>42925.46597222222</c:v>
                </c:pt>
                <c:pt idx="17264">
                  <c:v>42925.466666666667</c:v>
                </c:pt>
                <c:pt idx="17265">
                  <c:v>42925.467361111114</c:v>
                </c:pt>
                <c:pt idx="17266">
                  <c:v>42925.468055555553</c:v>
                </c:pt>
                <c:pt idx="17267">
                  <c:v>42925.46875</c:v>
                </c:pt>
                <c:pt idx="17268">
                  <c:v>42925.469444444447</c:v>
                </c:pt>
                <c:pt idx="17269">
                  <c:v>42925.470138888886</c:v>
                </c:pt>
                <c:pt idx="17270">
                  <c:v>42925.470833333333</c:v>
                </c:pt>
                <c:pt idx="17271">
                  <c:v>42925.47152777778</c:v>
                </c:pt>
                <c:pt idx="17272">
                  <c:v>42925.472222222219</c:v>
                </c:pt>
                <c:pt idx="17273">
                  <c:v>42925.472916666666</c:v>
                </c:pt>
                <c:pt idx="17274">
                  <c:v>42925.473611111112</c:v>
                </c:pt>
                <c:pt idx="17275">
                  <c:v>42925.474305555559</c:v>
                </c:pt>
                <c:pt idx="17276">
                  <c:v>42925.474999999999</c:v>
                </c:pt>
                <c:pt idx="17277">
                  <c:v>42925.475694444445</c:v>
                </c:pt>
                <c:pt idx="17278">
                  <c:v>42925.476388888892</c:v>
                </c:pt>
                <c:pt idx="17279">
                  <c:v>42925.477083333331</c:v>
                </c:pt>
                <c:pt idx="17280">
                  <c:v>42925.477777777778</c:v>
                </c:pt>
                <c:pt idx="17281">
                  <c:v>42925.478472222225</c:v>
                </c:pt>
                <c:pt idx="17282">
                  <c:v>42925.479166666664</c:v>
                </c:pt>
                <c:pt idx="17283">
                  <c:v>42925.479861111111</c:v>
                </c:pt>
                <c:pt idx="17284">
                  <c:v>42925.480555555558</c:v>
                </c:pt>
                <c:pt idx="17285">
                  <c:v>42925.481249999997</c:v>
                </c:pt>
                <c:pt idx="17286">
                  <c:v>42925.481944444444</c:v>
                </c:pt>
                <c:pt idx="17287">
                  <c:v>42925.482638888891</c:v>
                </c:pt>
                <c:pt idx="17288">
                  <c:v>42925.48333333333</c:v>
                </c:pt>
                <c:pt idx="17289">
                  <c:v>42925.484027777777</c:v>
                </c:pt>
                <c:pt idx="17290">
                  <c:v>42925.484722222223</c:v>
                </c:pt>
                <c:pt idx="17291">
                  <c:v>42925.48541666667</c:v>
                </c:pt>
                <c:pt idx="17292">
                  <c:v>42925.486111111109</c:v>
                </c:pt>
                <c:pt idx="17293">
                  <c:v>42925.486805555556</c:v>
                </c:pt>
                <c:pt idx="17294">
                  <c:v>42925.487500000003</c:v>
                </c:pt>
                <c:pt idx="17295">
                  <c:v>42925.488194444442</c:v>
                </c:pt>
                <c:pt idx="17296">
                  <c:v>42925.488888888889</c:v>
                </c:pt>
                <c:pt idx="17297">
                  <c:v>42925.489583333336</c:v>
                </c:pt>
                <c:pt idx="17298">
                  <c:v>42925.490277777775</c:v>
                </c:pt>
                <c:pt idx="17299">
                  <c:v>42925.490972222222</c:v>
                </c:pt>
                <c:pt idx="17300">
                  <c:v>42925.491666666669</c:v>
                </c:pt>
                <c:pt idx="17301">
                  <c:v>42925.492361111108</c:v>
                </c:pt>
                <c:pt idx="17302">
                  <c:v>42925.493055555555</c:v>
                </c:pt>
                <c:pt idx="17303">
                  <c:v>42925.493750000001</c:v>
                </c:pt>
                <c:pt idx="17304">
                  <c:v>42925.494444444441</c:v>
                </c:pt>
                <c:pt idx="17305">
                  <c:v>42925.495138888888</c:v>
                </c:pt>
                <c:pt idx="17306">
                  <c:v>42925.495833333334</c:v>
                </c:pt>
                <c:pt idx="17307">
                  <c:v>42925.496527777781</c:v>
                </c:pt>
                <c:pt idx="17308">
                  <c:v>42925.49722222222</c:v>
                </c:pt>
                <c:pt idx="17309">
                  <c:v>42925.497916666667</c:v>
                </c:pt>
                <c:pt idx="17310">
                  <c:v>42925.498611111114</c:v>
                </c:pt>
                <c:pt idx="17311">
                  <c:v>42925.499305555553</c:v>
                </c:pt>
                <c:pt idx="17312">
                  <c:v>42925.5</c:v>
                </c:pt>
                <c:pt idx="17313">
                  <c:v>42925.500694444447</c:v>
                </c:pt>
                <c:pt idx="17314">
                  <c:v>42925.501388888886</c:v>
                </c:pt>
                <c:pt idx="17315">
                  <c:v>42925.502083333333</c:v>
                </c:pt>
                <c:pt idx="17316">
                  <c:v>42925.50277777778</c:v>
                </c:pt>
                <c:pt idx="17317">
                  <c:v>42925.503472222219</c:v>
                </c:pt>
                <c:pt idx="17318">
                  <c:v>42925.504166666666</c:v>
                </c:pt>
                <c:pt idx="17319">
                  <c:v>42925.504861111112</c:v>
                </c:pt>
                <c:pt idx="17320">
                  <c:v>42925.505555555559</c:v>
                </c:pt>
                <c:pt idx="17321">
                  <c:v>42925.506249999999</c:v>
                </c:pt>
                <c:pt idx="17322">
                  <c:v>42925.506944444445</c:v>
                </c:pt>
                <c:pt idx="17323">
                  <c:v>42925.507638888892</c:v>
                </c:pt>
                <c:pt idx="17324">
                  <c:v>42925.508333333331</c:v>
                </c:pt>
                <c:pt idx="17325">
                  <c:v>42925.509027777778</c:v>
                </c:pt>
                <c:pt idx="17326">
                  <c:v>42925.509722222225</c:v>
                </c:pt>
                <c:pt idx="17327">
                  <c:v>42925.510416666664</c:v>
                </c:pt>
                <c:pt idx="17328">
                  <c:v>42925.511111111111</c:v>
                </c:pt>
                <c:pt idx="17329">
                  <c:v>42925.511805555558</c:v>
                </c:pt>
                <c:pt idx="17330">
                  <c:v>42925.512499999997</c:v>
                </c:pt>
                <c:pt idx="17331">
                  <c:v>42925.513194444444</c:v>
                </c:pt>
                <c:pt idx="17332">
                  <c:v>42925.513888888891</c:v>
                </c:pt>
                <c:pt idx="17333">
                  <c:v>42925.51458333333</c:v>
                </c:pt>
                <c:pt idx="17334">
                  <c:v>42925.515277777777</c:v>
                </c:pt>
                <c:pt idx="17335">
                  <c:v>42925.515972222223</c:v>
                </c:pt>
                <c:pt idx="17336">
                  <c:v>42925.51666666667</c:v>
                </c:pt>
                <c:pt idx="17337">
                  <c:v>42925.517361111109</c:v>
                </c:pt>
                <c:pt idx="17338">
                  <c:v>42925.518055555556</c:v>
                </c:pt>
                <c:pt idx="17339">
                  <c:v>42925.518750000003</c:v>
                </c:pt>
                <c:pt idx="17340">
                  <c:v>42925.519444444442</c:v>
                </c:pt>
                <c:pt idx="17341">
                  <c:v>42925.520138888889</c:v>
                </c:pt>
                <c:pt idx="17342">
                  <c:v>42925.520833333336</c:v>
                </c:pt>
                <c:pt idx="17343">
                  <c:v>42925.521527777775</c:v>
                </c:pt>
                <c:pt idx="17344">
                  <c:v>42925.522222222222</c:v>
                </c:pt>
                <c:pt idx="17345">
                  <c:v>42925.522916666669</c:v>
                </c:pt>
                <c:pt idx="17346">
                  <c:v>42925.523611111108</c:v>
                </c:pt>
                <c:pt idx="17347">
                  <c:v>42925.524305555555</c:v>
                </c:pt>
                <c:pt idx="17348">
                  <c:v>42925.525000000001</c:v>
                </c:pt>
                <c:pt idx="17349">
                  <c:v>42925.525694444441</c:v>
                </c:pt>
                <c:pt idx="17350">
                  <c:v>42925.526388888888</c:v>
                </c:pt>
                <c:pt idx="17351">
                  <c:v>42925.527083333334</c:v>
                </c:pt>
                <c:pt idx="17352">
                  <c:v>42925.527777777781</c:v>
                </c:pt>
                <c:pt idx="17353">
                  <c:v>42925.52847222222</c:v>
                </c:pt>
                <c:pt idx="17354">
                  <c:v>42925.529166666667</c:v>
                </c:pt>
                <c:pt idx="17355">
                  <c:v>42925.529861111114</c:v>
                </c:pt>
                <c:pt idx="17356">
                  <c:v>42925.530555555553</c:v>
                </c:pt>
                <c:pt idx="17357">
                  <c:v>42925.53125</c:v>
                </c:pt>
                <c:pt idx="17358">
                  <c:v>42925.531944444447</c:v>
                </c:pt>
                <c:pt idx="17359">
                  <c:v>42925.532638888886</c:v>
                </c:pt>
                <c:pt idx="17360">
                  <c:v>42925.533333333333</c:v>
                </c:pt>
                <c:pt idx="17361">
                  <c:v>42925.53402777778</c:v>
                </c:pt>
                <c:pt idx="17362">
                  <c:v>42925.534722222219</c:v>
                </c:pt>
                <c:pt idx="17363">
                  <c:v>42925.535416666666</c:v>
                </c:pt>
                <c:pt idx="17364">
                  <c:v>42925.536111111112</c:v>
                </c:pt>
                <c:pt idx="17365">
                  <c:v>42925.536805555559</c:v>
                </c:pt>
                <c:pt idx="17366">
                  <c:v>42925.537499999999</c:v>
                </c:pt>
                <c:pt idx="17367">
                  <c:v>42925.538194444445</c:v>
                </c:pt>
                <c:pt idx="17368">
                  <c:v>42925.538888888892</c:v>
                </c:pt>
                <c:pt idx="17369">
                  <c:v>42925.539583333331</c:v>
                </c:pt>
                <c:pt idx="17370">
                  <c:v>42925.540277777778</c:v>
                </c:pt>
                <c:pt idx="17371">
                  <c:v>42925.540972222225</c:v>
                </c:pt>
                <c:pt idx="17372">
                  <c:v>42925.541666666664</c:v>
                </c:pt>
                <c:pt idx="17373">
                  <c:v>42925.542361111111</c:v>
                </c:pt>
                <c:pt idx="17374">
                  <c:v>42925.543055555558</c:v>
                </c:pt>
                <c:pt idx="17375">
                  <c:v>42925.543749999997</c:v>
                </c:pt>
                <c:pt idx="17376">
                  <c:v>42925.544444444444</c:v>
                </c:pt>
                <c:pt idx="17377">
                  <c:v>42925.545138888891</c:v>
                </c:pt>
                <c:pt idx="17378">
                  <c:v>42925.54583333333</c:v>
                </c:pt>
                <c:pt idx="17379">
                  <c:v>42925.546527777777</c:v>
                </c:pt>
                <c:pt idx="17380">
                  <c:v>42925.547222222223</c:v>
                </c:pt>
                <c:pt idx="17381">
                  <c:v>42925.54791666667</c:v>
                </c:pt>
                <c:pt idx="17382">
                  <c:v>42925.548611111109</c:v>
                </c:pt>
                <c:pt idx="17383">
                  <c:v>42925.549305555556</c:v>
                </c:pt>
                <c:pt idx="17384">
                  <c:v>42925.55</c:v>
                </c:pt>
                <c:pt idx="17385">
                  <c:v>42925.550694444442</c:v>
                </c:pt>
                <c:pt idx="17386">
                  <c:v>42925.551388888889</c:v>
                </c:pt>
                <c:pt idx="17387">
                  <c:v>42925.552083333336</c:v>
                </c:pt>
                <c:pt idx="17388">
                  <c:v>42925.552777777775</c:v>
                </c:pt>
                <c:pt idx="17389">
                  <c:v>42925.553472222222</c:v>
                </c:pt>
                <c:pt idx="17390">
                  <c:v>42925.554166666669</c:v>
                </c:pt>
                <c:pt idx="17391">
                  <c:v>42925.554861111108</c:v>
                </c:pt>
                <c:pt idx="17392">
                  <c:v>42925.555555555555</c:v>
                </c:pt>
                <c:pt idx="17393">
                  <c:v>42925.556250000001</c:v>
                </c:pt>
                <c:pt idx="17394">
                  <c:v>42925.556944444441</c:v>
                </c:pt>
                <c:pt idx="17395">
                  <c:v>42925.557638888888</c:v>
                </c:pt>
                <c:pt idx="17396">
                  <c:v>42925.558333333334</c:v>
                </c:pt>
                <c:pt idx="17397">
                  <c:v>42925.559027777781</c:v>
                </c:pt>
                <c:pt idx="17398">
                  <c:v>42925.55972222222</c:v>
                </c:pt>
                <c:pt idx="17399">
                  <c:v>42925.560416666667</c:v>
                </c:pt>
                <c:pt idx="17400">
                  <c:v>42925.561111111114</c:v>
                </c:pt>
                <c:pt idx="17401">
                  <c:v>42925.561805555553</c:v>
                </c:pt>
                <c:pt idx="17402">
                  <c:v>42925.5625</c:v>
                </c:pt>
                <c:pt idx="17403">
                  <c:v>42925.563194444447</c:v>
                </c:pt>
                <c:pt idx="17404">
                  <c:v>42925.563888888886</c:v>
                </c:pt>
                <c:pt idx="17405">
                  <c:v>42925.564583333333</c:v>
                </c:pt>
                <c:pt idx="17406">
                  <c:v>42925.56527777778</c:v>
                </c:pt>
                <c:pt idx="17407">
                  <c:v>42925.565972222219</c:v>
                </c:pt>
                <c:pt idx="17408">
                  <c:v>42925.566666666666</c:v>
                </c:pt>
                <c:pt idx="17409">
                  <c:v>42925.567361111112</c:v>
                </c:pt>
                <c:pt idx="17410">
                  <c:v>42925.568055555559</c:v>
                </c:pt>
                <c:pt idx="17411">
                  <c:v>42925.568749999999</c:v>
                </c:pt>
                <c:pt idx="17412">
                  <c:v>42925.569444444445</c:v>
                </c:pt>
                <c:pt idx="17413">
                  <c:v>42925.570138888892</c:v>
                </c:pt>
                <c:pt idx="17414">
                  <c:v>42925.570833333331</c:v>
                </c:pt>
                <c:pt idx="17415">
                  <c:v>42925.571527777778</c:v>
                </c:pt>
                <c:pt idx="17416">
                  <c:v>42925.572222222225</c:v>
                </c:pt>
                <c:pt idx="17417">
                  <c:v>42925.572916666664</c:v>
                </c:pt>
                <c:pt idx="17418">
                  <c:v>42925.573611111111</c:v>
                </c:pt>
                <c:pt idx="17419">
                  <c:v>42925.574305555558</c:v>
                </c:pt>
                <c:pt idx="17420">
                  <c:v>42925.574999999997</c:v>
                </c:pt>
                <c:pt idx="17421">
                  <c:v>42925.575694444444</c:v>
                </c:pt>
                <c:pt idx="17422">
                  <c:v>42925.576388888891</c:v>
                </c:pt>
                <c:pt idx="17423">
                  <c:v>42925.57708333333</c:v>
                </c:pt>
                <c:pt idx="17424">
                  <c:v>42925.577777777777</c:v>
                </c:pt>
                <c:pt idx="17425">
                  <c:v>42925.578472222223</c:v>
                </c:pt>
                <c:pt idx="17426">
                  <c:v>42925.57916666667</c:v>
                </c:pt>
                <c:pt idx="17427">
                  <c:v>42925.579861111109</c:v>
                </c:pt>
                <c:pt idx="17428">
                  <c:v>42925.580555555556</c:v>
                </c:pt>
                <c:pt idx="17429">
                  <c:v>42925.581250000003</c:v>
                </c:pt>
                <c:pt idx="17430">
                  <c:v>42925.581944444442</c:v>
                </c:pt>
                <c:pt idx="17431">
                  <c:v>42925.582638888889</c:v>
                </c:pt>
                <c:pt idx="17432">
                  <c:v>42925.583333333336</c:v>
                </c:pt>
                <c:pt idx="17433">
                  <c:v>42925.584027777775</c:v>
                </c:pt>
                <c:pt idx="17434">
                  <c:v>42925.584722222222</c:v>
                </c:pt>
                <c:pt idx="17435">
                  <c:v>42925.585416666669</c:v>
                </c:pt>
                <c:pt idx="17436">
                  <c:v>42925.586111111108</c:v>
                </c:pt>
                <c:pt idx="17437">
                  <c:v>42925.586805555555</c:v>
                </c:pt>
                <c:pt idx="17438">
                  <c:v>42925.587500000001</c:v>
                </c:pt>
                <c:pt idx="17439">
                  <c:v>42925.588194444441</c:v>
                </c:pt>
                <c:pt idx="17440">
                  <c:v>42925.588888888888</c:v>
                </c:pt>
                <c:pt idx="17441">
                  <c:v>42925.589583333334</c:v>
                </c:pt>
                <c:pt idx="17442">
                  <c:v>42925.590277777781</c:v>
                </c:pt>
                <c:pt idx="17443">
                  <c:v>42925.59097222222</c:v>
                </c:pt>
                <c:pt idx="17444">
                  <c:v>42925.591666666667</c:v>
                </c:pt>
                <c:pt idx="17445">
                  <c:v>42925.592361111114</c:v>
                </c:pt>
                <c:pt idx="17446">
                  <c:v>42925.593055555553</c:v>
                </c:pt>
                <c:pt idx="17447">
                  <c:v>42925.59375</c:v>
                </c:pt>
                <c:pt idx="17448">
                  <c:v>42925.594444444447</c:v>
                </c:pt>
                <c:pt idx="17449">
                  <c:v>42925.595138888886</c:v>
                </c:pt>
                <c:pt idx="17450">
                  <c:v>42925.595833333333</c:v>
                </c:pt>
                <c:pt idx="17451">
                  <c:v>42925.59652777778</c:v>
                </c:pt>
                <c:pt idx="17452">
                  <c:v>42925.597222222219</c:v>
                </c:pt>
                <c:pt idx="17453">
                  <c:v>42925.597916666666</c:v>
                </c:pt>
                <c:pt idx="17454">
                  <c:v>42925.598611111112</c:v>
                </c:pt>
                <c:pt idx="17455">
                  <c:v>42925.599305555559</c:v>
                </c:pt>
                <c:pt idx="17456">
                  <c:v>42925.599999999999</c:v>
                </c:pt>
                <c:pt idx="17457">
                  <c:v>42925.600694444445</c:v>
                </c:pt>
                <c:pt idx="17458">
                  <c:v>42925.601388888892</c:v>
                </c:pt>
                <c:pt idx="17459">
                  <c:v>42925.602083333331</c:v>
                </c:pt>
                <c:pt idx="17460">
                  <c:v>42925.602777777778</c:v>
                </c:pt>
                <c:pt idx="17461">
                  <c:v>42925.603472222225</c:v>
                </c:pt>
                <c:pt idx="17462">
                  <c:v>42925.604166666664</c:v>
                </c:pt>
                <c:pt idx="17463">
                  <c:v>42925.604861111111</c:v>
                </c:pt>
                <c:pt idx="17464">
                  <c:v>42925.605555555558</c:v>
                </c:pt>
                <c:pt idx="17465">
                  <c:v>42925.606249999997</c:v>
                </c:pt>
                <c:pt idx="17466">
                  <c:v>42925.606944444444</c:v>
                </c:pt>
                <c:pt idx="17467">
                  <c:v>42925.607638888891</c:v>
                </c:pt>
                <c:pt idx="17468">
                  <c:v>42925.60833333333</c:v>
                </c:pt>
                <c:pt idx="17469">
                  <c:v>42925.609027777777</c:v>
                </c:pt>
                <c:pt idx="17470">
                  <c:v>42925.609722222223</c:v>
                </c:pt>
                <c:pt idx="17471">
                  <c:v>42925.61041666667</c:v>
                </c:pt>
                <c:pt idx="17472">
                  <c:v>42925.611111111109</c:v>
                </c:pt>
                <c:pt idx="17473">
                  <c:v>42925.611805555556</c:v>
                </c:pt>
                <c:pt idx="17474">
                  <c:v>42925.612500000003</c:v>
                </c:pt>
                <c:pt idx="17475">
                  <c:v>42925.613194444442</c:v>
                </c:pt>
                <c:pt idx="17476">
                  <c:v>42925.613888888889</c:v>
                </c:pt>
                <c:pt idx="17477">
                  <c:v>42925.614583333336</c:v>
                </c:pt>
                <c:pt idx="17478">
                  <c:v>42925.615277777775</c:v>
                </c:pt>
                <c:pt idx="17479">
                  <c:v>42925.615972222222</c:v>
                </c:pt>
                <c:pt idx="17480">
                  <c:v>42925.616666666669</c:v>
                </c:pt>
                <c:pt idx="17481">
                  <c:v>42925.617361111108</c:v>
                </c:pt>
                <c:pt idx="17482">
                  <c:v>42925.618055555555</c:v>
                </c:pt>
                <c:pt idx="17483">
                  <c:v>42925.618750000001</c:v>
                </c:pt>
                <c:pt idx="17484">
                  <c:v>42925.619444444441</c:v>
                </c:pt>
                <c:pt idx="17485">
                  <c:v>42925.620138888888</c:v>
                </c:pt>
                <c:pt idx="17486">
                  <c:v>42925.620833333334</c:v>
                </c:pt>
                <c:pt idx="17487">
                  <c:v>42925.621527777781</c:v>
                </c:pt>
                <c:pt idx="17488">
                  <c:v>42925.62222222222</c:v>
                </c:pt>
                <c:pt idx="17489">
                  <c:v>42925.622916666667</c:v>
                </c:pt>
                <c:pt idx="17490">
                  <c:v>42925.623611111114</c:v>
                </c:pt>
                <c:pt idx="17491">
                  <c:v>42925.624305555553</c:v>
                </c:pt>
                <c:pt idx="17492">
                  <c:v>42925.625</c:v>
                </c:pt>
                <c:pt idx="17493">
                  <c:v>42925.625694444447</c:v>
                </c:pt>
                <c:pt idx="17494">
                  <c:v>42925.626388888886</c:v>
                </c:pt>
                <c:pt idx="17495">
                  <c:v>42925.627083333333</c:v>
                </c:pt>
                <c:pt idx="17496">
                  <c:v>42925.62777777778</c:v>
                </c:pt>
                <c:pt idx="17497">
                  <c:v>42925.628472222219</c:v>
                </c:pt>
                <c:pt idx="17498">
                  <c:v>42925.629166666666</c:v>
                </c:pt>
                <c:pt idx="17499">
                  <c:v>42925.629861111112</c:v>
                </c:pt>
                <c:pt idx="17500">
                  <c:v>42925.630555555559</c:v>
                </c:pt>
                <c:pt idx="17501">
                  <c:v>42925.631249999999</c:v>
                </c:pt>
                <c:pt idx="17502">
                  <c:v>42925.631944444445</c:v>
                </c:pt>
                <c:pt idx="17503">
                  <c:v>42925.632638888892</c:v>
                </c:pt>
                <c:pt idx="17504">
                  <c:v>42925.633333333331</c:v>
                </c:pt>
                <c:pt idx="17505">
                  <c:v>42925.634027777778</c:v>
                </c:pt>
                <c:pt idx="17506">
                  <c:v>42925.634722222225</c:v>
                </c:pt>
                <c:pt idx="17507">
                  <c:v>42925.635416666664</c:v>
                </c:pt>
                <c:pt idx="17508">
                  <c:v>42925.636111111111</c:v>
                </c:pt>
                <c:pt idx="17509">
                  <c:v>42925.636805555558</c:v>
                </c:pt>
                <c:pt idx="17510">
                  <c:v>42925.637499999997</c:v>
                </c:pt>
                <c:pt idx="17511">
                  <c:v>42925.638194444444</c:v>
                </c:pt>
                <c:pt idx="17512">
                  <c:v>42925.638888888891</c:v>
                </c:pt>
                <c:pt idx="17513">
                  <c:v>42925.63958333333</c:v>
                </c:pt>
                <c:pt idx="17514">
                  <c:v>42925.640277777777</c:v>
                </c:pt>
                <c:pt idx="17515">
                  <c:v>42925.640972222223</c:v>
                </c:pt>
                <c:pt idx="17516">
                  <c:v>42925.64166666667</c:v>
                </c:pt>
                <c:pt idx="17517">
                  <c:v>42925.642361111109</c:v>
                </c:pt>
                <c:pt idx="17518">
                  <c:v>42925.643055555556</c:v>
                </c:pt>
                <c:pt idx="17519">
                  <c:v>42925.643750000003</c:v>
                </c:pt>
                <c:pt idx="17520">
                  <c:v>42925.644444444442</c:v>
                </c:pt>
                <c:pt idx="17521">
                  <c:v>42925.645138888889</c:v>
                </c:pt>
                <c:pt idx="17522">
                  <c:v>42925.645833333336</c:v>
                </c:pt>
                <c:pt idx="17523">
                  <c:v>42925.646527777775</c:v>
                </c:pt>
                <c:pt idx="17524">
                  <c:v>42925.647222222222</c:v>
                </c:pt>
                <c:pt idx="17525">
                  <c:v>42925.647916666669</c:v>
                </c:pt>
                <c:pt idx="17526">
                  <c:v>42925.648611111108</c:v>
                </c:pt>
                <c:pt idx="17527">
                  <c:v>42925.649305555555</c:v>
                </c:pt>
                <c:pt idx="17528">
                  <c:v>42925.65</c:v>
                </c:pt>
                <c:pt idx="17529">
                  <c:v>42925.650694444441</c:v>
                </c:pt>
                <c:pt idx="17530">
                  <c:v>42925.651388888888</c:v>
                </c:pt>
                <c:pt idx="17531">
                  <c:v>42925.652083333334</c:v>
                </c:pt>
                <c:pt idx="17532">
                  <c:v>42925.652777777781</c:v>
                </c:pt>
                <c:pt idx="17533">
                  <c:v>42925.65347222222</c:v>
                </c:pt>
                <c:pt idx="17534">
                  <c:v>42925.654166666667</c:v>
                </c:pt>
                <c:pt idx="17535">
                  <c:v>42925.654861111114</c:v>
                </c:pt>
                <c:pt idx="17536">
                  <c:v>42925.655555555553</c:v>
                </c:pt>
                <c:pt idx="17537">
                  <c:v>42925.65625</c:v>
                </c:pt>
                <c:pt idx="17538">
                  <c:v>42925.656944444447</c:v>
                </c:pt>
                <c:pt idx="17539">
                  <c:v>42925.657638888886</c:v>
                </c:pt>
                <c:pt idx="17540">
                  <c:v>42925.658333333333</c:v>
                </c:pt>
                <c:pt idx="17541">
                  <c:v>42925.65902777778</c:v>
                </c:pt>
                <c:pt idx="17542">
                  <c:v>42925.659722222219</c:v>
                </c:pt>
                <c:pt idx="17543">
                  <c:v>42925.660416666666</c:v>
                </c:pt>
                <c:pt idx="17544">
                  <c:v>42925.661111111112</c:v>
                </c:pt>
                <c:pt idx="17545">
                  <c:v>42925.661805555559</c:v>
                </c:pt>
                <c:pt idx="17546">
                  <c:v>42925.662499999999</c:v>
                </c:pt>
                <c:pt idx="17547">
                  <c:v>42925.663194444445</c:v>
                </c:pt>
                <c:pt idx="17548">
                  <c:v>42925.663888888892</c:v>
                </c:pt>
                <c:pt idx="17549">
                  <c:v>42925.664583333331</c:v>
                </c:pt>
                <c:pt idx="17550">
                  <c:v>42925.665277777778</c:v>
                </c:pt>
                <c:pt idx="17551">
                  <c:v>42925.665972222225</c:v>
                </c:pt>
                <c:pt idx="17552">
                  <c:v>42925.666666666664</c:v>
                </c:pt>
                <c:pt idx="17553">
                  <c:v>42925.667361111111</c:v>
                </c:pt>
                <c:pt idx="17554">
                  <c:v>42925.668055555558</c:v>
                </c:pt>
                <c:pt idx="17555">
                  <c:v>42925.668749999997</c:v>
                </c:pt>
                <c:pt idx="17556">
                  <c:v>42925.669444444444</c:v>
                </c:pt>
                <c:pt idx="17557">
                  <c:v>42925.670138888891</c:v>
                </c:pt>
                <c:pt idx="17558">
                  <c:v>42925.67083333333</c:v>
                </c:pt>
                <c:pt idx="17559">
                  <c:v>42925.671527777777</c:v>
                </c:pt>
                <c:pt idx="17560">
                  <c:v>42925.672222222223</c:v>
                </c:pt>
                <c:pt idx="17561">
                  <c:v>42925.67291666667</c:v>
                </c:pt>
                <c:pt idx="17562">
                  <c:v>42925.673611111109</c:v>
                </c:pt>
                <c:pt idx="17563">
                  <c:v>42925.674305555556</c:v>
                </c:pt>
                <c:pt idx="17564">
                  <c:v>42925.675000000003</c:v>
                </c:pt>
                <c:pt idx="17565">
                  <c:v>42925.675694444442</c:v>
                </c:pt>
                <c:pt idx="17566">
                  <c:v>42925.676388888889</c:v>
                </c:pt>
                <c:pt idx="17567">
                  <c:v>42925.677083333336</c:v>
                </c:pt>
                <c:pt idx="17568">
                  <c:v>42925.677777777775</c:v>
                </c:pt>
                <c:pt idx="17569">
                  <c:v>42925.678472222222</c:v>
                </c:pt>
                <c:pt idx="17570">
                  <c:v>42925.679166666669</c:v>
                </c:pt>
                <c:pt idx="17571">
                  <c:v>42925.679861111108</c:v>
                </c:pt>
                <c:pt idx="17572">
                  <c:v>42925.680555555555</c:v>
                </c:pt>
                <c:pt idx="17573">
                  <c:v>42925.681250000001</c:v>
                </c:pt>
                <c:pt idx="17574">
                  <c:v>42925.681944444441</c:v>
                </c:pt>
                <c:pt idx="17575">
                  <c:v>42925.682638888888</c:v>
                </c:pt>
                <c:pt idx="17576">
                  <c:v>42925.683333333334</c:v>
                </c:pt>
                <c:pt idx="17577">
                  <c:v>42925.684027777781</c:v>
                </c:pt>
                <c:pt idx="17578">
                  <c:v>42925.68472222222</c:v>
                </c:pt>
                <c:pt idx="17579">
                  <c:v>42925.685416666667</c:v>
                </c:pt>
                <c:pt idx="17580">
                  <c:v>42925.686111111114</c:v>
                </c:pt>
                <c:pt idx="17581">
                  <c:v>42925.686805555553</c:v>
                </c:pt>
                <c:pt idx="17582">
                  <c:v>42925.6875</c:v>
                </c:pt>
                <c:pt idx="17583">
                  <c:v>42925.688194444447</c:v>
                </c:pt>
                <c:pt idx="17584">
                  <c:v>42925.688888888886</c:v>
                </c:pt>
                <c:pt idx="17585">
                  <c:v>42925.689583333333</c:v>
                </c:pt>
                <c:pt idx="17586">
                  <c:v>42925.69027777778</c:v>
                </c:pt>
                <c:pt idx="17587">
                  <c:v>42925.690972222219</c:v>
                </c:pt>
                <c:pt idx="17588">
                  <c:v>42925.691666666666</c:v>
                </c:pt>
                <c:pt idx="17589">
                  <c:v>42925.692361111112</c:v>
                </c:pt>
                <c:pt idx="17590">
                  <c:v>42925.693055555559</c:v>
                </c:pt>
                <c:pt idx="17591">
                  <c:v>42925.693749999999</c:v>
                </c:pt>
                <c:pt idx="17592">
                  <c:v>42925.694444444445</c:v>
                </c:pt>
                <c:pt idx="17593">
                  <c:v>42925.695138888892</c:v>
                </c:pt>
                <c:pt idx="17594">
                  <c:v>42925.695833333331</c:v>
                </c:pt>
                <c:pt idx="17595">
                  <c:v>42925.696527777778</c:v>
                </c:pt>
                <c:pt idx="17596">
                  <c:v>42925.697222222225</c:v>
                </c:pt>
                <c:pt idx="17597">
                  <c:v>42925.697916666664</c:v>
                </c:pt>
                <c:pt idx="17598">
                  <c:v>42925.698611111111</c:v>
                </c:pt>
                <c:pt idx="17599">
                  <c:v>42925.699305555558</c:v>
                </c:pt>
                <c:pt idx="17600">
                  <c:v>42925.7</c:v>
                </c:pt>
                <c:pt idx="17601">
                  <c:v>42925.700694444444</c:v>
                </c:pt>
                <c:pt idx="17602">
                  <c:v>42925.701388888891</c:v>
                </c:pt>
                <c:pt idx="17603">
                  <c:v>42925.70208333333</c:v>
                </c:pt>
                <c:pt idx="17604">
                  <c:v>42925.702777777777</c:v>
                </c:pt>
                <c:pt idx="17605">
                  <c:v>42925.703472222223</c:v>
                </c:pt>
                <c:pt idx="17606">
                  <c:v>42925.70416666667</c:v>
                </c:pt>
                <c:pt idx="17607">
                  <c:v>42925.704861111109</c:v>
                </c:pt>
                <c:pt idx="17608">
                  <c:v>42925.705555555556</c:v>
                </c:pt>
                <c:pt idx="17609">
                  <c:v>42925.706250000003</c:v>
                </c:pt>
                <c:pt idx="17610">
                  <c:v>42925.706944444442</c:v>
                </c:pt>
                <c:pt idx="17611">
                  <c:v>42925.707638888889</c:v>
                </c:pt>
                <c:pt idx="17612">
                  <c:v>42925.708333333336</c:v>
                </c:pt>
                <c:pt idx="17613">
                  <c:v>42925.709027777775</c:v>
                </c:pt>
                <c:pt idx="17614">
                  <c:v>42925.709722222222</c:v>
                </c:pt>
                <c:pt idx="17615">
                  <c:v>42925.710416666669</c:v>
                </c:pt>
                <c:pt idx="17616">
                  <c:v>42925.711111111108</c:v>
                </c:pt>
                <c:pt idx="17617">
                  <c:v>42925.711805555555</c:v>
                </c:pt>
                <c:pt idx="17618">
                  <c:v>42925.712500000001</c:v>
                </c:pt>
                <c:pt idx="17619">
                  <c:v>42925.713194444441</c:v>
                </c:pt>
                <c:pt idx="17620">
                  <c:v>42925.713888888888</c:v>
                </c:pt>
                <c:pt idx="17621">
                  <c:v>42925.714583333334</c:v>
                </c:pt>
                <c:pt idx="17622">
                  <c:v>42925.715277777781</c:v>
                </c:pt>
                <c:pt idx="17623">
                  <c:v>42925.71597222222</c:v>
                </c:pt>
                <c:pt idx="17624">
                  <c:v>42925.716666666667</c:v>
                </c:pt>
                <c:pt idx="17625">
                  <c:v>42925.717361111114</c:v>
                </c:pt>
                <c:pt idx="17626">
                  <c:v>42925.718055555553</c:v>
                </c:pt>
                <c:pt idx="17627">
                  <c:v>42925.71875</c:v>
                </c:pt>
                <c:pt idx="17628">
                  <c:v>42925.719444444447</c:v>
                </c:pt>
                <c:pt idx="17629">
                  <c:v>42925.720138888886</c:v>
                </c:pt>
                <c:pt idx="17630">
                  <c:v>42925.720833333333</c:v>
                </c:pt>
                <c:pt idx="17631">
                  <c:v>42925.72152777778</c:v>
                </c:pt>
                <c:pt idx="17632">
                  <c:v>42925.722222222219</c:v>
                </c:pt>
                <c:pt idx="17633">
                  <c:v>42925.722916666666</c:v>
                </c:pt>
                <c:pt idx="17634">
                  <c:v>42925.723611111112</c:v>
                </c:pt>
                <c:pt idx="17635">
                  <c:v>42925.724305555559</c:v>
                </c:pt>
                <c:pt idx="17636">
                  <c:v>42925.724999999999</c:v>
                </c:pt>
                <c:pt idx="17637">
                  <c:v>42925.725694444445</c:v>
                </c:pt>
                <c:pt idx="17638">
                  <c:v>42925.726388888892</c:v>
                </c:pt>
                <c:pt idx="17639">
                  <c:v>42925.727083333331</c:v>
                </c:pt>
                <c:pt idx="17640">
                  <c:v>42925.727777777778</c:v>
                </c:pt>
                <c:pt idx="17641">
                  <c:v>42925.728472222225</c:v>
                </c:pt>
                <c:pt idx="17642">
                  <c:v>42925.729166666664</c:v>
                </c:pt>
                <c:pt idx="17643">
                  <c:v>42925.729861111111</c:v>
                </c:pt>
                <c:pt idx="17644">
                  <c:v>42925.730555555558</c:v>
                </c:pt>
                <c:pt idx="17645">
                  <c:v>42925.731249999997</c:v>
                </c:pt>
                <c:pt idx="17646">
                  <c:v>42925.731944444444</c:v>
                </c:pt>
                <c:pt idx="17647">
                  <c:v>42925.732638888891</c:v>
                </c:pt>
                <c:pt idx="17648">
                  <c:v>42925.73333333333</c:v>
                </c:pt>
                <c:pt idx="17649">
                  <c:v>42925.734027777777</c:v>
                </c:pt>
                <c:pt idx="17650">
                  <c:v>42925.734722222223</c:v>
                </c:pt>
                <c:pt idx="17651">
                  <c:v>42925.73541666667</c:v>
                </c:pt>
                <c:pt idx="17652">
                  <c:v>42925.736111111109</c:v>
                </c:pt>
                <c:pt idx="17653">
                  <c:v>42925.736805555556</c:v>
                </c:pt>
                <c:pt idx="17654">
                  <c:v>42925.737500000003</c:v>
                </c:pt>
                <c:pt idx="17655">
                  <c:v>42925.738194444442</c:v>
                </c:pt>
                <c:pt idx="17656">
                  <c:v>42925.738888888889</c:v>
                </c:pt>
                <c:pt idx="17657">
                  <c:v>42925.739583333336</c:v>
                </c:pt>
                <c:pt idx="17658">
                  <c:v>42925.740277777775</c:v>
                </c:pt>
                <c:pt idx="17659">
                  <c:v>42925.740972222222</c:v>
                </c:pt>
                <c:pt idx="17660">
                  <c:v>42925.741666666669</c:v>
                </c:pt>
                <c:pt idx="17661">
                  <c:v>42925.742361111108</c:v>
                </c:pt>
                <c:pt idx="17662">
                  <c:v>42925.743055555555</c:v>
                </c:pt>
                <c:pt idx="17663">
                  <c:v>42925.743750000001</c:v>
                </c:pt>
                <c:pt idx="17664">
                  <c:v>42925.744444444441</c:v>
                </c:pt>
                <c:pt idx="17665">
                  <c:v>42925.745138888888</c:v>
                </c:pt>
                <c:pt idx="17666">
                  <c:v>42925.745833333334</c:v>
                </c:pt>
                <c:pt idx="17667">
                  <c:v>42925.746527777781</c:v>
                </c:pt>
                <c:pt idx="17668">
                  <c:v>42925.74722222222</c:v>
                </c:pt>
                <c:pt idx="17669">
                  <c:v>42925.747916666667</c:v>
                </c:pt>
                <c:pt idx="17670">
                  <c:v>42925.748611111114</c:v>
                </c:pt>
                <c:pt idx="17671">
                  <c:v>42925.749305555553</c:v>
                </c:pt>
                <c:pt idx="17672">
                  <c:v>42925.75</c:v>
                </c:pt>
                <c:pt idx="17673">
                  <c:v>42925.750694444447</c:v>
                </c:pt>
                <c:pt idx="17674">
                  <c:v>42925.751388888886</c:v>
                </c:pt>
                <c:pt idx="17675">
                  <c:v>42925.752083333333</c:v>
                </c:pt>
                <c:pt idx="17676">
                  <c:v>42925.75277777778</c:v>
                </c:pt>
                <c:pt idx="17677">
                  <c:v>42925.753472222219</c:v>
                </c:pt>
                <c:pt idx="17678">
                  <c:v>42925.754166666666</c:v>
                </c:pt>
                <c:pt idx="17679">
                  <c:v>42925.754861111112</c:v>
                </c:pt>
                <c:pt idx="17680">
                  <c:v>42925.755555555559</c:v>
                </c:pt>
                <c:pt idx="17681">
                  <c:v>42925.756249999999</c:v>
                </c:pt>
                <c:pt idx="17682">
                  <c:v>42925.756944444445</c:v>
                </c:pt>
                <c:pt idx="17683">
                  <c:v>42925.757638888892</c:v>
                </c:pt>
                <c:pt idx="17684">
                  <c:v>42925.758333333331</c:v>
                </c:pt>
                <c:pt idx="17685">
                  <c:v>42925.759027777778</c:v>
                </c:pt>
                <c:pt idx="17686">
                  <c:v>42925.759722222225</c:v>
                </c:pt>
                <c:pt idx="17687">
                  <c:v>42925.760416666664</c:v>
                </c:pt>
                <c:pt idx="17688">
                  <c:v>42925.761111111111</c:v>
                </c:pt>
                <c:pt idx="17689">
                  <c:v>42925.761805555558</c:v>
                </c:pt>
                <c:pt idx="17690">
                  <c:v>42925.762499999997</c:v>
                </c:pt>
                <c:pt idx="17691">
                  <c:v>42925.763194444444</c:v>
                </c:pt>
                <c:pt idx="17692">
                  <c:v>42925.763888888891</c:v>
                </c:pt>
                <c:pt idx="17693">
                  <c:v>42925.76458333333</c:v>
                </c:pt>
                <c:pt idx="17694">
                  <c:v>42925.765277777777</c:v>
                </c:pt>
                <c:pt idx="17695">
                  <c:v>42925.765972222223</c:v>
                </c:pt>
                <c:pt idx="17696">
                  <c:v>42925.76666666667</c:v>
                </c:pt>
                <c:pt idx="17697">
                  <c:v>42925.767361111109</c:v>
                </c:pt>
                <c:pt idx="17698">
                  <c:v>42925.768055555556</c:v>
                </c:pt>
                <c:pt idx="17699">
                  <c:v>42925.768750000003</c:v>
                </c:pt>
                <c:pt idx="17700">
                  <c:v>42925.769444444442</c:v>
                </c:pt>
                <c:pt idx="17701">
                  <c:v>42925.770138888889</c:v>
                </c:pt>
                <c:pt idx="17702">
                  <c:v>42925.770833333336</c:v>
                </c:pt>
                <c:pt idx="17703">
                  <c:v>42925.771527777775</c:v>
                </c:pt>
                <c:pt idx="17704">
                  <c:v>42925.772222222222</c:v>
                </c:pt>
                <c:pt idx="17705">
                  <c:v>42925.772916666669</c:v>
                </c:pt>
                <c:pt idx="17706">
                  <c:v>42925.773611111108</c:v>
                </c:pt>
                <c:pt idx="17707">
                  <c:v>42925.774305555555</c:v>
                </c:pt>
                <c:pt idx="17708">
                  <c:v>42925.775000000001</c:v>
                </c:pt>
                <c:pt idx="17709">
                  <c:v>42925.775694444441</c:v>
                </c:pt>
                <c:pt idx="17710">
                  <c:v>42925.776388888888</c:v>
                </c:pt>
                <c:pt idx="17711">
                  <c:v>42925.777083333334</c:v>
                </c:pt>
                <c:pt idx="17712">
                  <c:v>42925.777777777781</c:v>
                </c:pt>
                <c:pt idx="17713">
                  <c:v>42925.77847222222</c:v>
                </c:pt>
                <c:pt idx="17714">
                  <c:v>42925.779166666667</c:v>
                </c:pt>
                <c:pt idx="17715">
                  <c:v>42925.779861111114</c:v>
                </c:pt>
                <c:pt idx="17716">
                  <c:v>42925.780555555553</c:v>
                </c:pt>
                <c:pt idx="17717">
                  <c:v>42925.78125</c:v>
                </c:pt>
                <c:pt idx="17718">
                  <c:v>42925.781944444447</c:v>
                </c:pt>
                <c:pt idx="17719">
                  <c:v>42925.782638888886</c:v>
                </c:pt>
                <c:pt idx="17720">
                  <c:v>42925.783333333333</c:v>
                </c:pt>
                <c:pt idx="17721">
                  <c:v>42925.78402777778</c:v>
                </c:pt>
                <c:pt idx="17722">
                  <c:v>42925.784722222219</c:v>
                </c:pt>
                <c:pt idx="17723">
                  <c:v>42925.785416666666</c:v>
                </c:pt>
                <c:pt idx="17724">
                  <c:v>42925.786111111112</c:v>
                </c:pt>
                <c:pt idx="17725">
                  <c:v>42925.786805555559</c:v>
                </c:pt>
                <c:pt idx="17726">
                  <c:v>42925.787499999999</c:v>
                </c:pt>
                <c:pt idx="17727">
                  <c:v>42925.788194444445</c:v>
                </c:pt>
                <c:pt idx="17728">
                  <c:v>42925.788888888892</c:v>
                </c:pt>
                <c:pt idx="17729">
                  <c:v>42925.789583333331</c:v>
                </c:pt>
                <c:pt idx="17730">
                  <c:v>42925.790277777778</c:v>
                </c:pt>
                <c:pt idx="17731">
                  <c:v>42925.790972222225</c:v>
                </c:pt>
                <c:pt idx="17732">
                  <c:v>42925.791666666664</c:v>
                </c:pt>
                <c:pt idx="17733">
                  <c:v>42925.792361111111</c:v>
                </c:pt>
                <c:pt idx="17734">
                  <c:v>42925.793055555558</c:v>
                </c:pt>
                <c:pt idx="17735">
                  <c:v>42925.793749999997</c:v>
                </c:pt>
                <c:pt idx="17736">
                  <c:v>42925.794444444444</c:v>
                </c:pt>
                <c:pt idx="17737">
                  <c:v>42925.795138888891</c:v>
                </c:pt>
                <c:pt idx="17738">
                  <c:v>42925.79583333333</c:v>
                </c:pt>
                <c:pt idx="17739">
                  <c:v>42925.796527777777</c:v>
                </c:pt>
                <c:pt idx="17740">
                  <c:v>42925.797222222223</c:v>
                </c:pt>
                <c:pt idx="17741">
                  <c:v>42925.79791666667</c:v>
                </c:pt>
                <c:pt idx="17742">
                  <c:v>42925.798611111109</c:v>
                </c:pt>
                <c:pt idx="17743">
                  <c:v>42925.799305555556</c:v>
                </c:pt>
                <c:pt idx="17744">
                  <c:v>42925.8</c:v>
                </c:pt>
                <c:pt idx="17745">
                  <c:v>42925.800694444442</c:v>
                </c:pt>
                <c:pt idx="17746">
                  <c:v>42925.801388888889</c:v>
                </c:pt>
                <c:pt idx="17747">
                  <c:v>42925.802083333336</c:v>
                </c:pt>
                <c:pt idx="17748">
                  <c:v>42925.802777777775</c:v>
                </c:pt>
                <c:pt idx="17749">
                  <c:v>42925.803472222222</c:v>
                </c:pt>
                <c:pt idx="17750">
                  <c:v>42925.804166666669</c:v>
                </c:pt>
                <c:pt idx="17751">
                  <c:v>42925.804861111108</c:v>
                </c:pt>
                <c:pt idx="17752">
                  <c:v>42925.805555555555</c:v>
                </c:pt>
                <c:pt idx="17753">
                  <c:v>42925.806250000001</c:v>
                </c:pt>
                <c:pt idx="17754">
                  <c:v>42925.806944444441</c:v>
                </c:pt>
                <c:pt idx="17755">
                  <c:v>42925.807638888888</c:v>
                </c:pt>
                <c:pt idx="17756">
                  <c:v>42925.808333333334</c:v>
                </c:pt>
                <c:pt idx="17757">
                  <c:v>42925.809027777781</c:v>
                </c:pt>
                <c:pt idx="17758">
                  <c:v>42925.80972222222</c:v>
                </c:pt>
                <c:pt idx="17759">
                  <c:v>42925.810416666667</c:v>
                </c:pt>
                <c:pt idx="17760">
                  <c:v>42925.811111111114</c:v>
                </c:pt>
                <c:pt idx="17761">
                  <c:v>42925.811805555553</c:v>
                </c:pt>
                <c:pt idx="17762">
                  <c:v>42925.8125</c:v>
                </c:pt>
                <c:pt idx="17763">
                  <c:v>42925.813194444447</c:v>
                </c:pt>
                <c:pt idx="17764">
                  <c:v>42925.813888888886</c:v>
                </c:pt>
                <c:pt idx="17765">
                  <c:v>42925.814583333333</c:v>
                </c:pt>
                <c:pt idx="17766">
                  <c:v>42925.81527777778</c:v>
                </c:pt>
                <c:pt idx="17767">
                  <c:v>42925.815972222219</c:v>
                </c:pt>
                <c:pt idx="17768">
                  <c:v>42925.816666666666</c:v>
                </c:pt>
                <c:pt idx="17769">
                  <c:v>42925.817361111112</c:v>
                </c:pt>
                <c:pt idx="17770">
                  <c:v>42925.818055555559</c:v>
                </c:pt>
                <c:pt idx="17771">
                  <c:v>42925.818749999999</c:v>
                </c:pt>
                <c:pt idx="17772">
                  <c:v>42925.819444444445</c:v>
                </c:pt>
                <c:pt idx="17773">
                  <c:v>42925.820138888892</c:v>
                </c:pt>
                <c:pt idx="17774">
                  <c:v>42925.820833333331</c:v>
                </c:pt>
                <c:pt idx="17775">
                  <c:v>42925.821527777778</c:v>
                </c:pt>
                <c:pt idx="17776">
                  <c:v>42925.822222222225</c:v>
                </c:pt>
                <c:pt idx="17777">
                  <c:v>42925.822916666664</c:v>
                </c:pt>
                <c:pt idx="17778">
                  <c:v>42925.823611111111</c:v>
                </c:pt>
                <c:pt idx="17779">
                  <c:v>42925.824305555558</c:v>
                </c:pt>
                <c:pt idx="17780">
                  <c:v>42925.824999999997</c:v>
                </c:pt>
                <c:pt idx="17781">
                  <c:v>42925.825694444444</c:v>
                </c:pt>
                <c:pt idx="17782">
                  <c:v>42925.826388888891</c:v>
                </c:pt>
                <c:pt idx="17783">
                  <c:v>42925.82708333333</c:v>
                </c:pt>
                <c:pt idx="17784">
                  <c:v>42925.827777777777</c:v>
                </c:pt>
                <c:pt idx="17785">
                  <c:v>42925.828472222223</c:v>
                </c:pt>
                <c:pt idx="17786">
                  <c:v>42925.82916666667</c:v>
                </c:pt>
                <c:pt idx="17787">
                  <c:v>42925.829861111109</c:v>
                </c:pt>
                <c:pt idx="17788">
                  <c:v>42925.830555555556</c:v>
                </c:pt>
                <c:pt idx="17789">
                  <c:v>42925.831250000003</c:v>
                </c:pt>
                <c:pt idx="17790">
                  <c:v>42925.831944444442</c:v>
                </c:pt>
                <c:pt idx="17791">
                  <c:v>42925.832638888889</c:v>
                </c:pt>
                <c:pt idx="17792">
                  <c:v>42925.833333333336</c:v>
                </c:pt>
                <c:pt idx="17793">
                  <c:v>42925.834027777775</c:v>
                </c:pt>
                <c:pt idx="17794">
                  <c:v>42925.834722222222</c:v>
                </c:pt>
                <c:pt idx="17795">
                  <c:v>42925.835416666669</c:v>
                </c:pt>
                <c:pt idx="17796">
                  <c:v>42925.836111111108</c:v>
                </c:pt>
                <c:pt idx="17797">
                  <c:v>42925.836805555555</c:v>
                </c:pt>
                <c:pt idx="17798">
                  <c:v>42925.837500000001</c:v>
                </c:pt>
                <c:pt idx="17799">
                  <c:v>42925.838194444441</c:v>
                </c:pt>
                <c:pt idx="17800">
                  <c:v>42925.838888888888</c:v>
                </c:pt>
                <c:pt idx="17801">
                  <c:v>42925.839583333334</c:v>
                </c:pt>
                <c:pt idx="17802">
                  <c:v>42925.840277777781</c:v>
                </c:pt>
                <c:pt idx="17803">
                  <c:v>42925.84097222222</c:v>
                </c:pt>
                <c:pt idx="17804">
                  <c:v>42925.841666666667</c:v>
                </c:pt>
                <c:pt idx="17805">
                  <c:v>42925.842361111114</c:v>
                </c:pt>
                <c:pt idx="17806">
                  <c:v>42925.843055555553</c:v>
                </c:pt>
                <c:pt idx="17807">
                  <c:v>42925.84375</c:v>
                </c:pt>
                <c:pt idx="17808">
                  <c:v>42925.844444444447</c:v>
                </c:pt>
                <c:pt idx="17809">
                  <c:v>42925.845138888886</c:v>
                </c:pt>
                <c:pt idx="17810">
                  <c:v>42925.845833333333</c:v>
                </c:pt>
                <c:pt idx="17811">
                  <c:v>42925.84652777778</c:v>
                </c:pt>
                <c:pt idx="17812">
                  <c:v>42925.847222222219</c:v>
                </c:pt>
                <c:pt idx="17813">
                  <c:v>42925.847916666666</c:v>
                </c:pt>
                <c:pt idx="17814">
                  <c:v>42925.848611111112</c:v>
                </c:pt>
                <c:pt idx="17815">
                  <c:v>42925.849305555559</c:v>
                </c:pt>
                <c:pt idx="17816">
                  <c:v>42925.85</c:v>
                </c:pt>
                <c:pt idx="17817">
                  <c:v>42925.850694444445</c:v>
                </c:pt>
                <c:pt idx="17818">
                  <c:v>42925.851388888892</c:v>
                </c:pt>
                <c:pt idx="17819">
                  <c:v>42925.852083333331</c:v>
                </c:pt>
                <c:pt idx="17820">
                  <c:v>42925.852777777778</c:v>
                </c:pt>
                <c:pt idx="17821">
                  <c:v>42925.853472222225</c:v>
                </c:pt>
                <c:pt idx="17822">
                  <c:v>42925.854166666664</c:v>
                </c:pt>
                <c:pt idx="17823">
                  <c:v>42925.854861111111</c:v>
                </c:pt>
                <c:pt idx="17824">
                  <c:v>42925.855555555558</c:v>
                </c:pt>
                <c:pt idx="17825">
                  <c:v>42925.856249999997</c:v>
                </c:pt>
                <c:pt idx="17826">
                  <c:v>42925.856944444444</c:v>
                </c:pt>
                <c:pt idx="17827">
                  <c:v>42925.857638888891</c:v>
                </c:pt>
                <c:pt idx="17828">
                  <c:v>42925.85833333333</c:v>
                </c:pt>
                <c:pt idx="17829">
                  <c:v>42925.859027777777</c:v>
                </c:pt>
                <c:pt idx="17830">
                  <c:v>42925.859722222223</c:v>
                </c:pt>
                <c:pt idx="17831">
                  <c:v>42925.86041666667</c:v>
                </c:pt>
                <c:pt idx="17832">
                  <c:v>42925.861111111109</c:v>
                </c:pt>
                <c:pt idx="17833">
                  <c:v>42925.861805555556</c:v>
                </c:pt>
                <c:pt idx="17834">
                  <c:v>42925.862500000003</c:v>
                </c:pt>
                <c:pt idx="17835">
                  <c:v>42925.863194444442</c:v>
                </c:pt>
                <c:pt idx="17836">
                  <c:v>42925.863888888889</c:v>
                </c:pt>
                <c:pt idx="17837">
                  <c:v>42925.864583333336</c:v>
                </c:pt>
                <c:pt idx="17838">
                  <c:v>42925.865277777775</c:v>
                </c:pt>
                <c:pt idx="17839">
                  <c:v>42925.865972222222</c:v>
                </c:pt>
                <c:pt idx="17840">
                  <c:v>42925.866666666669</c:v>
                </c:pt>
                <c:pt idx="17841">
                  <c:v>42925.867361111108</c:v>
                </c:pt>
                <c:pt idx="17842">
                  <c:v>42925.868055555555</c:v>
                </c:pt>
                <c:pt idx="17843">
                  <c:v>42925.868750000001</c:v>
                </c:pt>
                <c:pt idx="17844">
                  <c:v>42925.869444444441</c:v>
                </c:pt>
                <c:pt idx="17845">
                  <c:v>42925.870138888888</c:v>
                </c:pt>
                <c:pt idx="17846">
                  <c:v>42925.870833333334</c:v>
                </c:pt>
                <c:pt idx="17847">
                  <c:v>42925.871527777781</c:v>
                </c:pt>
                <c:pt idx="17848">
                  <c:v>42925.87222222222</c:v>
                </c:pt>
                <c:pt idx="17849">
                  <c:v>42925.872916666667</c:v>
                </c:pt>
                <c:pt idx="17850">
                  <c:v>42925.873611111114</c:v>
                </c:pt>
                <c:pt idx="17851">
                  <c:v>42925.874305555553</c:v>
                </c:pt>
                <c:pt idx="17852">
                  <c:v>42925.875</c:v>
                </c:pt>
                <c:pt idx="17853">
                  <c:v>42925.875694444447</c:v>
                </c:pt>
                <c:pt idx="17854">
                  <c:v>42925.876388888886</c:v>
                </c:pt>
                <c:pt idx="17855">
                  <c:v>42925.877083333333</c:v>
                </c:pt>
                <c:pt idx="17856">
                  <c:v>42925.87777777778</c:v>
                </c:pt>
                <c:pt idx="17857">
                  <c:v>42925.878472222219</c:v>
                </c:pt>
                <c:pt idx="17858">
                  <c:v>42925.879166666666</c:v>
                </c:pt>
                <c:pt idx="17859">
                  <c:v>42925.879861111112</c:v>
                </c:pt>
                <c:pt idx="17860">
                  <c:v>42925.880555555559</c:v>
                </c:pt>
                <c:pt idx="17861">
                  <c:v>42925.881249999999</c:v>
                </c:pt>
                <c:pt idx="17862">
                  <c:v>42925.881944444445</c:v>
                </c:pt>
                <c:pt idx="17863">
                  <c:v>42925.882638888892</c:v>
                </c:pt>
                <c:pt idx="17864">
                  <c:v>42925.883333333331</c:v>
                </c:pt>
                <c:pt idx="17865">
                  <c:v>42925.884027777778</c:v>
                </c:pt>
                <c:pt idx="17866">
                  <c:v>42925.884722222225</c:v>
                </c:pt>
                <c:pt idx="17867">
                  <c:v>42925.885416666664</c:v>
                </c:pt>
                <c:pt idx="17868">
                  <c:v>42925.886111111111</c:v>
                </c:pt>
                <c:pt idx="17869">
                  <c:v>42925.886805555558</c:v>
                </c:pt>
                <c:pt idx="17870">
                  <c:v>42925.887499999997</c:v>
                </c:pt>
                <c:pt idx="17871">
                  <c:v>42925.888194444444</c:v>
                </c:pt>
                <c:pt idx="17872">
                  <c:v>42925.888888888891</c:v>
                </c:pt>
                <c:pt idx="17873">
                  <c:v>42925.88958333333</c:v>
                </c:pt>
                <c:pt idx="17874">
                  <c:v>42925.890277777777</c:v>
                </c:pt>
                <c:pt idx="17875">
                  <c:v>42925.890972222223</c:v>
                </c:pt>
                <c:pt idx="17876">
                  <c:v>42925.89166666667</c:v>
                </c:pt>
                <c:pt idx="17877">
                  <c:v>42925.892361111109</c:v>
                </c:pt>
                <c:pt idx="17878">
                  <c:v>42925.893055555556</c:v>
                </c:pt>
                <c:pt idx="17879">
                  <c:v>42925.893750000003</c:v>
                </c:pt>
                <c:pt idx="17880">
                  <c:v>42925.894444444442</c:v>
                </c:pt>
                <c:pt idx="17881">
                  <c:v>42925.895138888889</c:v>
                </c:pt>
                <c:pt idx="17882">
                  <c:v>42925.895833333336</c:v>
                </c:pt>
                <c:pt idx="17883">
                  <c:v>42925.896527777775</c:v>
                </c:pt>
                <c:pt idx="17884">
                  <c:v>42925.897222222222</c:v>
                </c:pt>
                <c:pt idx="17885">
                  <c:v>42925.897916666669</c:v>
                </c:pt>
                <c:pt idx="17886">
                  <c:v>42925.898611111108</c:v>
                </c:pt>
                <c:pt idx="17887">
                  <c:v>42925.899305555555</c:v>
                </c:pt>
                <c:pt idx="17888">
                  <c:v>42925.9</c:v>
                </c:pt>
                <c:pt idx="17889">
                  <c:v>42925.900694444441</c:v>
                </c:pt>
                <c:pt idx="17890">
                  <c:v>42925.901388888888</c:v>
                </c:pt>
                <c:pt idx="17891">
                  <c:v>42925.902083333334</c:v>
                </c:pt>
                <c:pt idx="17892">
                  <c:v>42925.902777777781</c:v>
                </c:pt>
                <c:pt idx="17893">
                  <c:v>42925.90347222222</c:v>
                </c:pt>
                <c:pt idx="17894">
                  <c:v>42925.904166666667</c:v>
                </c:pt>
                <c:pt idx="17895">
                  <c:v>42925.904861111114</c:v>
                </c:pt>
                <c:pt idx="17896">
                  <c:v>42925.905555555553</c:v>
                </c:pt>
                <c:pt idx="17897">
                  <c:v>42925.90625</c:v>
                </c:pt>
                <c:pt idx="17898">
                  <c:v>42925.906944444447</c:v>
                </c:pt>
                <c:pt idx="17899">
                  <c:v>42925.907638888886</c:v>
                </c:pt>
                <c:pt idx="17900">
                  <c:v>42925.908333333333</c:v>
                </c:pt>
                <c:pt idx="17901">
                  <c:v>42925.90902777778</c:v>
                </c:pt>
                <c:pt idx="17902">
                  <c:v>42925.909722222219</c:v>
                </c:pt>
                <c:pt idx="17903">
                  <c:v>42925.910416666666</c:v>
                </c:pt>
                <c:pt idx="17904">
                  <c:v>42925.911111111112</c:v>
                </c:pt>
                <c:pt idx="17905">
                  <c:v>42925.911805555559</c:v>
                </c:pt>
                <c:pt idx="17906">
                  <c:v>42925.912499999999</c:v>
                </c:pt>
                <c:pt idx="17907">
                  <c:v>42925.913194444445</c:v>
                </c:pt>
                <c:pt idx="17908">
                  <c:v>42925.913888888892</c:v>
                </c:pt>
                <c:pt idx="17909">
                  <c:v>42925.914583333331</c:v>
                </c:pt>
                <c:pt idx="17910">
                  <c:v>42925.915277777778</c:v>
                </c:pt>
                <c:pt idx="17911">
                  <c:v>42925.915972222225</c:v>
                </c:pt>
                <c:pt idx="17912">
                  <c:v>42925.916666666664</c:v>
                </c:pt>
                <c:pt idx="17913">
                  <c:v>42925.917361111111</c:v>
                </c:pt>
                <c:pt idx="17914">
                  <c:v>42925.918055555558</c:v>
                </c:pt>
                <c:pt idx="17915">
                  <c:v>42925.918749999997</c:v>
                </c:pt>
                <c:pt idx="17916">
                  <c:v>42925.919444444444</c:v>
                </c:pt>
                <c:pt idx="17917">
                  <c:v>42925.920138888891</c:v>
                </c:pt>
                <c:pt idx="17918">
                  <c:v>42925.92083333333</c:v>
                </c:pt>
                <c:pt idx="17919">
                  <c:v>42925.921527777777</c:v>
                </c:pt>
                <c:pt idx="17920">
                  <c:v>42925.922222222223</c:v>
                </c:pt>
                <c:pt idx="17921">
                  <c:v>42925.92291666667</c:v>
                </c:pt>
                <c:pt idx="17922">
                  <c:v>42925.923611111109</c:v>
                </c:pt>
                <c:pt idx="17923">
                  <c:v>42925.924305555556</c:v>
                </c:pt>
                <c:pt idx="17924">
                  <c:v>42925.925000000003</c:v>
                </c:pt>
                <c:pt idx="17925">
                  <c:v>42925.925694444442</c:v>
                </c:pt>
                <c:pt idx="17926">
                  <c:v>42925.926388888889</c:v>
                </c:pt>
                <c:pt idx="17927">
                  <c:v>42925.927083333336</c:v>
                </c:pt>
                <c:pt idx="17928">
                  <c:v>42925.927777777775</c:v>
                </c:pt>
                <c:pt idx="17929">
                  <c:v>42925.928472222222</c:v>
                </c:pt>
                <c:pt idx="17930">
                  <c:v>42925.929166666669</c:v>
                </c:pt>
                <c:pt idx="17931">
                  <c:v>42925.929861111108</c:v>
                </c:pt>
                <c:pt idx="17932">
                  <c:v>42925.930555555555</c:v>
                </c:pt>
                <c:pt idx="17933">
                  <c:v>42925.931250000001</c:v>
                </c:pt>
                <c:pt idx="17934">
                  <c:v>42925.931944444441</c:v>
                </c:pt>
                <c:pt idx="17935">
                  <c:v>42925.932638888888</c:v>
                </c:pt>
                <c:pt idx="17936">
                  <c:v>42925.933333333334</c:v>
                </c:pt>
                <c:pt idx="17937">
                  <c:v>42925.934027777781</c:v>
                </c:pt>
                <c:pt idx="17938">
                  <c:v>42925.93472222222</c:v>
                </c:pt>
                <c:pt idx="17939">
                  <c:v>42925.935416666667</c:v>
                </c:pt>
                <c:pt idx="17940">
                  <c:v>42925.936111111114</c:v>
                </c:pt>
                <c:pt idx="17941">
                  <c:v>42925.936805555553</c:v>
                </c:pt>
                <c:pt idx="17942">
                  <c:v>42925.9375</c:v>
                </c:pt>
                <c:pt idx="17943">
                  <c:v>42925.938194444447</c:v>
                </c:pt>
                <c:pt idx="17944">
                  <c:v>42925.938888888886</c:v>
                </c:pt>
                <c:pt idx="17945">
                  <c:v>42925.939583333333</c:v>
                </c:pt>
                <c:pt idx="17946">
                  <c:v>42925.94027777778</c:v>
                </c:pt>
                <c:pt idx="17947">
                  <c:v>42925.940972222219</c:v>
                </c:pt>
                <c:pt idx="17948">
                  <c:v>42925.941666666666</c:v>
                </c:pt>
                <c:pt idx="17949">
                  <c:v>42925.942361111112</c:v>
                </c:pt>
                <c:pt idx="17950">
                  <c:v>42925.943055555559</c:v>
                </c:pt>
                <c:pt idx="17951">
                  <c:v>42925.943749999999</c:v>
                </c:pt>
                <c:pt idx="17952">
                  <c:v>42925.944444444445</c:v>
                </c:pt>
                <c:pt idx="17953">
                  <c:v>42925.945138888892</c:v>
                </c:pt>
                <c:pt idx="17954">
                  <c:v>42925.945833333331</c:v>
                </c:pt>
                <c:pt idx="17955">
                  <c:v>42925.946527777778</c:v>
                </c:pt>
                <c:pt idx="17956">
                  <c:v>42925.947222222225</c:v>
                </c:pt>
                <c:pt idx="17957">
                  <c:v>42925.947916666664</c:v>
                </c:pt>
                <c:pt idx="17958">
                  <c:v>42925.948611111111</c:v>
                </c:pt>
                <c:pt idx="17959">
                  <c:v>42925.949305555558</c:v>
                </c:pt>
                <c:pt idx="17960">
                  <c:v>42925.95</c:v>
                </c:pt>
                <c:pt idx="17961">
                  <c:v>42925.950694444444</c:v>
                </c:pt>
                <c:pt idx="17962">
                  <c:v>42925.951388888891</c:v>
                </c:pt>
                <c:pt idx="17963">
                  <c:v>42925.95208333333</c:v>
                </c:pt>
                <c:pt idx="17964">
                  <c:v>42925.952777777777</c:v>
                </c:pt>
                <c:pt idx="17965">
                  <c:v>42925.953472222223</c:v>
                </c:pt>
                <c:pt idx="17966">
                  <c:v>42925.95416666667</c:v>
                </c:pt>
                <c:pt idx="17967">
                  <c:v>42925.954861111109</c:v>
                </c:pt>
                <c:pt idx="17968">
                  <c:v>42925.955555555556</c:v>
                </c:pt>
                <c:pt idx="17969">
                  <c:v>42925.956250000003</c:v>
                </c:pt>
                <c:pt idx="17970">
                  <c:v>42925.956944444442</c:v>
                </c:pt>
                <c:pt idx="17971">
                  <c:v>42925.957638888889</c:v>
                </c:pt>
                <c:pt idx="17972">
                  <c:v>42925.958333333336</c:v>
                </c:pt>
                <c:pt idx="17973">
                  <c:v>42925.959027777775</c:v>
                </c:pt>
                <c:pt idx="17974">
                  <c:v>42925.959722222222</c:v>
                </c:pt>
                <c:pt idx="17975">
                  <c:v>42925.960416666669</c:v>
                </c:pt>
                <c:pt idx="17976">
                  <c:v>42925.961111111108</c:v>
                </c:pt>
                <c:pt idx="17977">
                  <c:v>42925.961805555555</c:v>
                </c:pt>
                <c:pt idx="17978">
                  <c:v>42925.962500000001</c:v>
                </c:pt>
                <c:pt idx="17979">
                  <c:v>42925.963194444441</c:v>
                </c:pt>
                <c:pt idx="17980">
                  <c:v>42925.963888888888</c:v>
                </c:pt>
                <c:pt idx="17981">
                  <c:v>42925.964583333334</c:v>
                </c:pt>
                <c:pt idx="17982">
                  <c:v>42925.965277777781</c:v>
                </c:pt>
                <c:pt idx="17983">
                  <c:v>42925.96597222222</c:v>
                </c:pt>
                <c:pt idx="17984">
                  <c:v>42925.966666666667</c:v>
                </c:pt>
                <c:pt idx="17985">
                  <c:v>42925.967361111114</c:v>
                </c:pt>
                <c:pt idx="17986">
                  <c:v>42925.968055555553</c:v>
                </c:pt>
                <c:pt idx="17987">
                  <c:v>42925.96875</c:v>
                </c:pt>
                <c:pt idx="17988">
                  <c:v>42925.969444444447</c:v>
                </c:pt>
                <c:pt idx="17989">
                  <c:v>42925.970138888886</c:v>
                </c:pt>
                <c:pt idx="17990">
                  <c:v>42925.970833333333</c:v>
                </c:pt>
                <c:pt idx="17991">
                  <c:v>42925.97152777778</c:v>
                </c:pt>
                <c:pt idx="17992">
                  <c:v>42925.972222222219</c:v>
                </c:pt>
                <c:pt idx="17993">
                  <c:v>42925.972916666666</c:v>
                </c:pt>
                <c:pt idx="17994">
                  <c:v>42925.973611111112</c:v>
                </c:pt>
                <c:pt idx="17995">
                  <c:v>42925.974305555559</c:v>
                </c:pt>
                <c:pt idx="17996">
                  <c:v>42925.974999999999</c:v>
                </c:pt>
                <c:pt idx="17997">
                  <c:v>42925.975694444445</c:v>
                </c:pt>
                <c:pt idx="17998">
                  <c:v>42925.976388888892</c:v>
                </c:pt>
                <c:pt idx="17999">
                  <c:v>42925.977083333331</c:v>
                </c:pt>
                <c:pt idx="18000">
                  <c:v>42925.977777777778</c:v>
                </c:pt>
                <c:pt idx="18001">
                  <c:v>42925.978472222225</c:v>
                </c:pt>
                <c:pt idx="18002">
                  <c:v>42925.979166666664</c:v>
                </c:pt>
                <c:pt idx="18003">
                  <c:v>42925.979861111111</c:v>
                </c:pt>
                <c:pt idx="18004">
                  <c:v>42925.980555555558</c:v>
                </c:pt>
                <c:pt idx="18005">
                  <c:v>42925.981249999997</c:v>
                </c:pt>
                <c:pt idx="18006">
                  <c:v>42925.981944444444</c:v>
                </c:pt>
                <c:pt idx="18007">
                  <c:v>42925.982638888891</c:v>
                </c:pt>
                <c:pt idx="18008">
                  <c:v>42925.98333333333</c:v>
                </c:pt>
                <c:pt idx="18009">
                  <c:v>42925.984027777777</c:v>
                </c:pt>
                <c:pt idx="18010">
                  <c:v>42925.984722222223</c:v>
                </c:pt>
                <c:pt idx="18011">
                  <c:v>42925.98541666667</c:v>
                </c:pt>
                <c:pt idx="18012">
                  <c:v>42925.986111111109</c:v>
                </c:pt>
                <c:pt idx="18013">
                  <c:v>42925.986805555556</c:v>
                </c:pt>
                <c:pt idx="18014">
                  <c:v>42925.987500000003</c:v>
                </c:pt>
                <c:pt idx="18015">
                  <c:v>42925.988194444442</c:v>
                </c:pt>
                <c:pt idx="18016">
                  <c:v>42925.988888888889</c:v>
                </c:pt>
                <c:pt idx="18017">
                  <c:v>42925.989583333336</c:v>
                </c:pt>
                <c:pt idx="18018">
                  <c:v>42925.990277777775</c:v>
                </c:pt>
                <c:pt idx="18019">
                  <c:v>42925.990972222222</c:v>
                </c:pt>
                <c:pt idx="18020">
                  <c:v>42925.991666666669</c:v>
                </c:pt>
                <c:pt idx="18021">
                  <c:v>42925.992361111108</c:v>
                </c:pt>
                <c:pt idx="18022">
                  <c:v>42925.993055555555</c:v>
                </c:pt>
                <c:pt idx="18023">
                  <c:v>42925.993750000001</c:v>
                </c:pt>
                <c:pt idx="18024">
                  <c:v>42925.994444444441</c:v>
                </c:pt>
                <c:pt idx="18025">
                  <c:v>42925.995138888888</c:v>
                </c:pt>
                <c:pt idx="18026">
                  <c:v>42925.995833333334</c:v>
                </c:pt>
                <c:pt idx="18027">
                  <c:v>42925.996527777781</c:v>
                </c:pt>
                <c:pt idx="18028">
                  <c:v>42925.99722222222</c:v>
                </c:pt>
                <c:pt idx="18029">
                  <c:v>42925.997916666667</c:v>
                </c:pt>
                <c:pt idx="18030">
                  <c:v>42925.998611111114</c:v>
                </c:pt>
                <c:pt idx="18031">
                  <c:v>42925.999305555553</c:v>
                </c:pt>
                <c:pt idx="18032">
                  <c:v>42926</c:v>
                </c:pt>
                <c:pt idx="18033">
                  <c:v>42926.000694444447</c:v>
                </c:pt>
                <c:pt idx="18034">
                  <c:v>42926.001388888886</c:v>
                </c:pt>
                <c:pt idx="18035">
                  <c:v>42926.002083333333</c:v>
                </c:pt>
                <c:pt idx="18036">
                  <c:v>42926.00277777778</c:v>
                </c:pt>
                <c:pt idx="18037">
                  <c:v>42926.003472222219</c:v>
                </c:pt>
                <c:pt idx="18038">
                  <c:v>42926.004166666666</c:v>
                </c:pt>
                <c:pt idx="18039">
                  <c:v>42926.004861111112</c:v>
                </c:pt>
                <c:pt idx="18040">
                  <c:v>42926.005555555559</c:v>
                </c:pt>
                <c:pt idx="18041">
                  <c:v>42926.006249999999</c:v>
                </c:pt>
                <c:pt idx="18042">
                  <c:v>42926.006944444445</c:v>
                </c:pt>
                <c:pt idx="18043">
                  <c:v>42926.007638888892</c:v>
                </c:pt>
                <c:pt idx="18044">
                  <c:v>42926.008333333331</c:v>
                </c:pt>
                <c:pt idx="18045">
                  <c:v>42926.009027777778</c:v>
                </c:pt>
                <c:pt idx="18046">
                  <c:v>42926.009722222225</c:v>
                </c:pt>
                <c:pt idx="18047">
                  <c:v>42926.010416666664</c:v>
                </c:pt>
                <c:pt idx="18048">
                  <c:v>42926.011111111111</c:v>
                </c:pt>
                <c:pt idx="18049">
                  <c:v>42926.011805555558</c:v>
                </c:pt>
                <c:pt idx="18050">
                  <c:v>42926.012499999997</c:v>
                </c:pt>
                <c:pt idx="18051">
                  <c:v>42926.013194444444</c:v>
                </c:pt>
                <c:pt idx="18052">
                  <c:v>42926.013888888891</c:v>
                </c:pt>
                <c:pt idx="18053">
                  <c:v>42926.01458333333</c:v>
                </c:pt>
                <c:pt idx="18054">
                  <c:v>42926.015277777777</c:v>
                </c:pt>
                <c:pt idx="18055">
                  <c:v>42926.015972222223</c:v>
                </c:pt>
                <c:pt idx="18056">
                  <c:v>42926.01666666667</c:v>
                </c:pt>
                <c:pt idx="18057">
                  <c:v>42926.017361111109</c:v>
                </c:pt>
                <c:pt idx="18058">
                  <c:v>42926.018055555556</c:v>
                </c:pt>
                <c:pt idx="18059">
                  <c:v>42926.018750000003</c:v>
                </c:pt>
                <c:pt idx="18060">
                  <c:v>42926.019444444442</c:v>
                </c:pt>
                <c:pt idx="18061">
                  <c:v>42926.020138888889</c:v>
                </c:pt>
                <c:pt idx="18062">
                  <c:v>42926.020833333336</c:v>
                </c:pt>
                <c:pt idx="18063">
                  <c:v>42926.021527777775</c:v>
                </c:pt>
                <c:pt idx="18064">
                  <c:v>42926.022222222222</c:v>
                </c:pt>
                <c:pt idx="18065">
                  <c:v>42926.022916666669</c:v>
                </c:pt>
                <c:pt idx="18066">
                  <c:v>42926.023611111108</c:v>
                </c:pt>
                <c:pt idx="18067">
                  <c:v>42926.024305555555</c:v>
                </c:pt>
                <c:pt idx="18068">
                  <c:v>42926.025000000001</c:v>
                </c:pt>
                <c:pt idx="18069">
                  <c:v>42926.025694444441</c:v>
                </c:pt>
                <c:pt idx="18070">
                  <c:v>42926.026388888888</c:v>
                </c:pt>
                <c:pt idx="18071">
                  <c:v>42926.027083333334</c:v>
                </c:pt>
                <c:pt idx="18072">
                  <c:v>42926.027777777781</c:v>
                </c:pt>
                <c:pt idx="18073">
                  <c:v>42926.02847222222</c:v>
                </c:pt>
                <c:pt idx="18074">
                  <c:v>42926.029166666667</c:v>
                </c:pt>
                <c:pt idx="18075">
                  <c:v>42926.029861111114</c:v>
                </c:pt>
                <c:pt idx="18076">
                  <c:v>42926.030555555553</c:v>
                </c:pt>
                <c:pt idx="18077">
                  <c:v>42926.03125</c:v>
                </c:pt>
                <c:pt idx="18078">
                  <c:v>42926.031944444447</c:v>
                </c:pt>
                <c:pt idx="18079">
                  <c:v>42926.032638888886</c:v>
                </c:pt>
                <c:pt idx="18080">
                  <c:v>42926.033333333333</c:v>
                </c:pt>
                <c:pt idx="18081">
                  <c:v>42926.03402777778</c:v>
                </c:pt>
                <c:pt idx="18082">
                  <c:v>42926.034722222219</c:v>
                </c:pt>
                <c:pt idx="18083">
                  <c:v>42926.035416666666</c:v>
                </c:pt>
                <c:pt idx="18084">
                  <c:v>42926.036111111112</c:v>
                </c:pt>
                <c:pt idx="18085">
                  <c:v>42926.036805555559</c:v>
                </c:pt>
                <c:pt idx="18086">
                  <c:v>42926.037499999999</c:v>
                </c:pt>
                <c:pt idx="18087">
                  <c:v>42926.038194444445</c:v>
                </c:pt>
                <c:pt idx="18088">
                  <c:v>42926.038888888892</c:v>
                </c:pt>
                <c:pt idx="18089">
                  <c:v>42926.039583333331</c:v>
                </c:pt>
                <c:pt idx="18090">
                  <c:v>42926.040277777778</c:v>
                </c:pt>
                <c:pt idx="18091">
                  <c:v>42926.040972222225</c:v>
                </c:pt>
                <c:pt idx="18092">
                  <c:v>42926.041666666664</c:v>
                </c:pt>
                <c:pt idx="18093">
                  <c:v>42926.042361111111</c:v>
                </c:pt>
                <c:pt idx="18094">
                  <c:v>42926.043055555558</c:v>
                </c:pt>
                <c:pt idx="18095">
                  <c:v>42926.043749999997</c:v>
                </c:pt>
                <c:pt idx="18096">
                  <c:v>42926.044444444444</c:v>
                </c:pt>
                <c:pt idx="18097">
                  <c:v>42926.045138888891</c:v>
                </c:pt>
                <c:pt idx="18098">
                  <c:v>42926.04583333333</c:v>
                </c:pt>
                <c:pt idx="18099">
                  <c:v>42926.046527777777</c:v>
                </c:pt>
                <c:pt idx="18100">
                  <c:v>42926.047222222223</c:v>
                </c:pt>
                <c:pt idx="18101">
                  <c:v>42926.04791666667</c:v>
                </c:pt>
                <c:pt idx="18102">
                  <c:v>42926.048611111109</c:v>
                </c:pt>
                <c:pt idx="18103">
                  <c:v>42926.049305555556</c:v>
                </c:pt>
                <c:pt idx="18104">
                  <c:v>42926.05</c:v>
                </c:pt>
                <c:pt idx="18105">
                  <c:v>42926.050694444442</c:v>
                </c:pt>
                <c:pt idx="18106">
                  <c:v>42926.051388888889</c:v>
                </c:pt>
                <c:pt idx="18107">
                  <c:v>42926.052083333336</c:v>
                </c:pt>
                <c:pt idx="18108">
                  <c:v>42926.052777777775</c:v>
                </c:pt>
                <c:pt idx="18109">
                  <c:v>42926.053472222222</c:v>
                </c:pt>
                <c:pt idx="18110">
                  <c:v>42926.054166666669</c:v>
                </c:pt>
                <c:pt idx="18111">
                  <c:v>42926.054861111108</c:v>
                </c:pt>
                <c:pt idx="18112">
                  <c:v>42926.055555555555</c:v>
                </c:pt>
                <c:pt idx="18113">
                  <c:v>42926.056250000001</c:v>
                </c:pt>
                <c:pt idx="18114">
                  <c:v>42926.056944444441</c:v>
                </c:pt>
                <c:pt idx="18115">
                  <c:v>42926.057638888888</c:v>
                </c:pt>
                <c:pt idx="18116">
                  <c:v>42926.058333333334</c:v>
                </c:pt>
                <c:pt idx="18117">
                  <c:v>42926.059027777781</c:v>
                </c:pt>
                <c:pt idx="18118">
                  <c:v>42926.05972222222</c:v>
                </c:pt>
                <c:pt idx="18119">
                  <c:v>42926.060416666667</c:v>
                </c:pt>
                <c:pt idx="18120">
                  <c:v>42926.061111111114</c:v>
                </c:pt>
                <c:pt idx="18121">
                  <c:v>42926.061805555553</c:v>
                </c:pt>
                <c:pt idx="18122">
                  <c:v>42926.0625</c:v>
                </c:pt>
                <c:pt idx="18123">
                  <c:v>42926.063194444447</c:v>
                </c:pt>
                <c:pt idx="18124">
                  <c:v>42926.063888888886</c:v>
                </c:pt>
                <c:pt idx="18125">
                  <c:v>42926.064583333333</c:v>
                </c:pt>
                <c:pt idx="18126">
                  <c:v>42926.06527777778</c:v>
                </c:pt>
                <c:pt idx="18127">
                  <c:v>42926.065972222219</c:v>
                </c:pt>
                <c:pt idx="18128">
                  <c:v>42926.066666666666</c:v>
                </c:pt>
                <c:pt idx="18129">
                  <c:v>42926.067361111112</c:v>
                </c:pt>
                <c:pt idx="18130">
                  <c:v>42926.068055555559</c:v>
                </c:pt>
                <c:pt idx="18131">
                  <c:v>42926.068749999999</c:v>
                </c:pt>
                <c:pt idx="18132">
                  <c:v>42926.069444444445</c:v>
                </c:pt>
                <c:pt idx="18133">
                  <c:v>42926.070138888892</c:v>
                </c:pt>
                <c:pt idx="18134">
                  <c:v>42926.070833333331</c:v>
                </c:pt>
                <c:pt idx="18135">
                  <c:v>42926.071527777778</c:v>
                </c:pt>
                <c:pt idx="18136">
                  <c:v>42926.072222222225</c:v>
                </c:pt>
                <c:pt idx="18137">
                  <c:v>42926.072916666664</c:v>
                </c:pt>
                <c:pt idx="18138">
                  <c:v>42926.073611111111</c:v>
                </c:pt>
                <c:pt idx="18139">
                  <c:v>42926.074305555558</c:v>
                </c:pt>
                <c:pt idx="18140">
                  <c:v>42926.074999999997</c:v>
                </c:pt>
                <c:pt idx="18141">
                  <c:v>42926.075694444444</c:v>
                </c:pt>
                <c:pt idx="18142">
                  <c:v>42926.076388888891</c:v>
                </c:pt>
                <c:pt idx="18143">
                  <c:v>42926.07708333333</c:v>
                </c:pt>
                <c:pt idx="18144">
                  <c:v>42926.077777777777</c:v>
                </c:pt>
                <c:pt idx="18145">
                  <c:v>42926.078472222223</c:v>
                </c:pt>
                <c:pt idx="18146">
                  <c:v>42926.07916666667</c:v>
                </c:pt>
                <c:pt idx="18147">
                  <c:v>42926.079861111109</c:v>
                </c:pt>
                <c:pt idx="18148">
                  <c:v>42926.080555555556</c:v>
                </c:pt>
                <c:pt idx="18149">
                  <c:v>42926.081250000003</c:v>
                </c:pt>
                <c:pt idx="18150">
                  <c:v>42926.081944444442</c:v>
                </c:pt>
                <c:pt idx="18151">
                  <c:v>42926.082638888889</c:v>
                </c:pt>
                <c:pt idx="18152">
                  <c:v>42926.083333333336</c:v>
                </c:pt>
                <c:pt idx="18153">
                  <c:v>42926.084027777775</c:v>
                </c:pt>
                <c:pt idx="18154">
                  <c:v>42926.084722222222</c:v>
                </c:pt>
                <c:pt idx="18155">
                  <c:v>42926.085416666669</c:v>
                </c:pt>
                <c:pt idx="18156">
                  <c:v>42926.086111111108</c:v>
                </c:pt>
                <c:pt idx="18157">
                  <c:v>42926.086805555555</c:v>
                </c:pt>
                <c:pt idx="18158">
                  <c:v>42926.087500000001</c:v>
                </c:pt>
                <c:pt idx="18159">
                  <c:v>42926.088194444441</c:v>
                </c:pt>
                <c:pt idx="18160">
                  <c:v>42926.088888888888</c:v>
                </c:pt>
                <c:pt idx="18161">
                  <c:v>42926.089583333334</c:v>
                </c:pt>
                <c:pt idx="18162">
                  <c:v>42926.090277777781</c:v>
                </c:pt>
                <c:pt idx="18163">
                  <c:v>42926.09097222222</c:v>
                </c:pt>
                <c:pt idx="18164">
                  <c:v>42926.091666666667</c:v>
                </c:pt>
                <c:pt idx="18165">
                  <c:v>42926.092361111114</c:v>
                </c:pt>
                <c:pt idx="18166">
                  <c:v>42926.093055555553</c:v>
                </c:pt>
                <c:pt idx="18167">
                  <c:v>42926.09375</c:v>
                </c:pt>
                <c:pt idx="18168">
                  <c:v>42926.094444444447</c:v>
                </c:pt>
                <c:pt idx="18169">
                  <c:v>42926.095138888886</c:v>
                </c:pt>
                <c:pt idx="18170">
                  <c:v>42926.095833333333</c:v>
                </c:pt>
                <c:pt idx="18171">
                  <c:v>42926.09652777778</c:v>
                </c:pt>
                <c:pt idx="18172">
                  <c:v>42926.097222222219</c:v>
                </c:pt>
                <c:pt idx="18173">
                  <c:v>42926.097916666666</c:v>
                </c:pt>
                <c:pt idx="18174">
                  <c:v>42926.098611111112</c:v>
                </c:pt>
                <c:pt idx="18175">
                  <c:v>42926.099305555559</c:v>
                </c:pt>
                <c:pt idx="18176">
                  <c:v>42926.1</c:v>
                </c:pt>
                <c:pt idx="18177">
                  <c:v>42926.100694444445</c:v>
                </c:pt>
                <c:pt idx="18178">
                  <c:v>42926.101388888892</c:v>
                </c:pt>
                <c:pt idx="18179">
                  <c:v>42926.102083333331</c:v>
                </c:pt>
                <c:pt idx="18180">
                  <c:v>42926.102777777778</c:v>
                </c:pt>
                <c:pt idx="18181">
                  <c:v>42926.103472222225</c:v>
                </c:pt>
                <c:pt idx="18182">
                  <c:v>42926.104166666664</c:v>
                </c:pt>
                <c:pt idx="18183">
                  <c:v>42926.104861111111</c:v>
                </c:pt>
                <c:pt idx="18184">
                  <c:v>42926.105555555558</c:v>
                </c:pt>
                <c:pt idx="18185">
                  <c:v>42926.106249999997</c:v>
                </c:pt>
                <c:pt idx="18186">
                  <c:v>42926.106944444444</c:v>
                </c:pt>
                <c:pt idx="18187">
                  <c:v>42926.107638888891</c:v>
                </c:pt>
                <c:pt idx="18188">
                  <c:v>42926.10833333333</c:v>
                </c:pt>
                <c:pt idx="18189">
                  <c:v>42926.109027777777</c:v>
                </c:pt>
                <c:pt idx="18190">
                  <c:v>42926.109722222223</c:v>
                </c:pt>
                <c:pt idx="18191">
                  <c:v>42926.11041666667</c:v>
                </c:pt>
                <c:pt idx="18192">
                  <c:v>42926.111111111109</c:v>
                </c:pt>
                <c:pt idx="18193">
                  <c:v>42926.111805555556</c:v>
                </c:pt>
                <c:pt idx="18194">
                  <c:v>42926.112500000003</c:v>
                </c:pt>
                <c:pt idx="18195">
                  <c:v>42926.113194444442</c:v>
                </c:pt>
                <c:pt idx="18196">
                  <c:v>42926.113888888889</c:v>
                </c:pt>
                <c:pt idx="18197">
                  <c:v>42926.114583333336</c:v>
                </c:pt>
                <c:pt idx="18198">
                  <c:v>42926.115277777775</c:v>
                </c:pt>
                <c:pt idx="18199">
                  <c:v>42926.115972222222</c:v>
                </c:pt>
                <c:pt idx="18200">
                  <c:v>42926.116666666669</c:v>
                </c:pt>
                <c:pt idx="18201">
                  <c:v>42926.117361111108</c:v>
                </c:pt>
                <c:pt idx="18202">
                  <c:v>42926.118055555555</c:v>
                </c:pt>
                <c:pt idx="18203">
                  <c:v>42926.118750000001</c:v>
                </c:pt>
                <c:pt idx="18204">
                  <c:v>42926.119444444441</c:v>
                </c:pt>
                <c:pt idx="18205">
                  <c:v>42926.120138888888</c:v>
                </c:pt>
                <c:pt idx="18206">
                  <c:v>42926.120833333334</c:v>
                </c:pt>
                <c:pt idx="18207">
                  <c:v>42926.121527777781</c:v>
                </c:pt>
                <c:pt idx="18208">
                  <c:v>42926.12222222222</c:v>
                </c:pt>
                <c:pt idx="18209">
                  <c:v>42926.122916666667</c:v>
                </c:pt>
                <c:pt idx="18210">
                  <c:v>42926.123611111114</c:v>
                </c:pt>
                <c:pt idx="18211">
                  <c:v>42926.124305555553</c:v>
                </c:pt>
                <c:pt idx="18212">
                  <c:v>42926.125</c:v>
                </c:pt>
                <c:pt idx="18213">
                  <c:v>42926.125694444447</c:v>
                </c:pt>
                <c:pt idx="18214">
                  <c:v>42926.126388888886</c:v>
                </c:pt>
                <c:pt idx="18215">
                  <c:v>42926.127083333333</c:v>
                </c:pt>
                <c:pt idx="18216">
                  <c:v>42926.12777777778</c:v>
                </c:pt>
                <c:pt idx="18217">
                  <c:v>42926.128472222219</c:v>
                </c:pt>
                <c:pt idx="18218">
                  <c:v>42926.129166666666</c:v>
                </c:pt>
                <c:pt idx="18219">
                  <c:v>42926.129861111112</c:v>
                </c:pt>
                <c:pt idx="18220">
                  <c:v>42926.130555555559</c:v>
                </c:pt>
                <c:pt idx="18221">
                  <c:v>42926.131249999999</c:v>
                </c:pt>
                <c:pt idx="18222">
                  <c:v>42926.131944444445</c:v>
                </c:pt>
                <c:pt idx="18223">
                  <c:v>42926.132638888892</c:v>
                </c:pt>
                <c:pt idx="18224">
                  <c:v>42926.133333333331</c:v>
                </c:pt>
                <c:pt idx="18225">
                  <c:v>42926.134027777778</c:v>
                </c:pt>
                <c:pt idx="18226">
                  <c:v>42926.134722222225</c:v>
                </c:pt>
                <c:pt idx="18227">
                  <c:v>42926.135416666664</c:v>
                </c:pt>
                <c:pt idx="18228">
                  <c:v>42926.136111111111</c:v>
                </c:pt>
                <c:pt idx="18229">
                  <c:v>42926.136805555558</c:v>
                </c:pt>
                <c:pt idx="18230">
                  <c:v>42926.137499999997</c:v>
                </c:pt>
                <c:pt idx="18231">
                  <c:v>42926.138194444444</c:v>
                </c:pt>
                <c:pt idx="18232">
                  <c:v>42926.138888888891</c:v>
                </c:pt>
                <c:pt idx="18233">
                  <c:v>42926.13958333333</c:v>
                </c:pt>
                <c:pt idx="18234">
                  <c:v>42926.140277777777</c:v>
                </c:pt>
                <c:pt idx="18235">
                  <c:v>42926.140972222223</c:v>
                </c:pt>
                <c:pt idx="18236">
                  <c:v>42926.14166666667</c:v>
                </c:pt>
                <c:pt idx="18237">
                  <c:v>42926.142361111109</c:v>
                </c:pt>
                <c:pt idx="18238">
                  <c:v>42926.143055555556</c:v>
                </c:pt>
                <c:pt idx="18239">
                  <c:v>42926.143750000003</c:v>
                </c:pt>
                <c:pt idx="18240">
                  <c:v>42926.144444444442</c:v>
                </c:pt>
                <c:pt idx="18241">
                  <c:v>42926.145138888889</c:v>
                </c:pt>
                <c:pt idx="18242">
                  <c:v>42926.145833333336</c:v>
                </c:pt>
                <c:pt idx="18243">
                  <c:v>42926.146527777775</c:v>
                </c:pt>
                <c:pt idx="18244">
                  <c:v>42926.147222222222</c:v>
                </c:pt>
                <c:pt idx="18245">
                  <c:v>42926.147916666669</c:v>
                </c:pt>
                <c:pt idx="18246">
                  <c:v>42926.148611111108</c:v>
                </c:pt>
                <c:pt idx="18247">
                  <c:v>42926.149305555555</c:v>
                </c:pt>
                <c:pt idx="18248">
                  <c:v>42926.15</c:v>
                </c:pt>
                <c:pt idx="18249">
                  <c:v>42926.150694444441</c:v>
                </c:pt>
                <c:pt idx="18250">
                  <c:v>42926.151388888888</c:v>
                </c:pt>
                <c:pt idx="18251">
                  <c:v>42926.152083333334</c:v>
                </c:pt>
                <c:pt idx="18252">
                  <c:v>42926.152777777781</c:v>
                </c:pt>
                <c:pt idx="18253">
                  <c:v>42926.15347222222</c:v>
                </c:pt>
                <c:pt idx="18254">
                  <c:v>42926.154166666667</c:v>
                </c:pt>
                <c:pt idx="18255">
                  <c:v>42926.154861111114</c:v>
                </c:pt>
                <c:pt idx="18256">
                  <c:v>42926.155555555553</c:v>
                </c:pt>
                <c:pt idx="18257">
                  <c:v>42926.15625</c:v>
                </c:pt>
                <c:pt idx="18258">
                  <c:v>42926.156944444447</c:v>
                </c:pt>
                <c:pt idx="18259">
                  <c:v>42926.157638888886</c:v>
                </c:pt>
                <c:pt idx="18260">
                  <c:v>42926.158333333333</c:v>
                </c:pt>
                <c:pt idx="18261">
                  <c:v>42926.15902777778</c:v>
                </c:pt>
                <c:pt idx="18262">
                  <c:v>42926.159722222219</c:v>
                </c:pt>
                <c:pt idx="18263">
                  <c:v>42926.160416666666</c:v>
                </c:pt>
                <c:pt idx="18264">
                  <c:v>42926.161111111112</c:v>
                </c:pt>
                <c:pt idx="18265">
                  <c:v>42926.161805555559</c:v>
                </c:pt>
                <c:pt idx="18266">
                  <c:v>42926.162499999999</c:v>
                </c:pt>
                <c:pt idx="18267">
                  <c:v>42926.163194444445</c:v>
                </c:pt>
                <c:pt idx="18268">
                  <c:v>42926.163888888892</c:v>
                </c:pt>
                <c:pt idx="18269">
                  <c:v>42926.164583333331</c:v>
                </c:pt>
                <c:pt idx="18270">
                  <c:v>42926.165277777778</c:v>
                </c:pt>
                <c:pt idx="18271">
                  <c:v>42926.165972222225</c:v>
                </c:pt>
                <c:pt idx="18272">
                  <c:v>42926.166666666664</c:v>
                </c:pt>
                <c:pt idx="18273">
                  <c:v>42926.167361111111</c:v>
                </c:pt>
                <c:pt idx="18274">
                  <c:v>42926.168055555558</c:v>
                </c:pt>
                <c:pt idx="18275">
                  <c:v>42926.168749999997</c:v>
                </c:pt>
                <c:pt idx="18276">
                  <c:v>42926.169444444444</c:v>
                </c:pt>
                <c:pt idx="18277">
                  <c:v>42926.170138888891</c:v>
                </c:pt>
                <c:pt idx="18278">
                  <c:v>42926.17083333333</c:v>
                </c:pt>
                <c:pt idx="18279">
                  <c:v>42926.171527777777</c:v>
                </c:pt>
                <c:pt idx="18280">
                  <c:v>42926.172222222223</c:v>
                </c:pt>
                <c:pt idx="18281">
                  <c:v>42926.17291666667</c:v>
                </c:pt>
                <c:pt idx="18282">
                  <c:v>42926.173611111109</c:v>
                </c:pt>
                <c:pt idx="18283">
                  <c:v>42926.174305555556</c:v>
                </c:pt>
                <c:pt idx="18284">
                  <c:v>42926.175000000003</c:v>
                </c:pt>
                <c:pt idx="18285">
                  <c:v>42926.175694444442</c:v>
                </c:pt>
                <c:pt idx="18286">
                  <c:v>42926.176388888889</c:v>
                </c:pt>
                <c:pt idx="18287">
                  <c:v>42926.177083333336</c:v>
                </c:pt>
                <c:pt idx="18288">
                  <c:v>42926.177777777775</c:v>
                </c:pt>
                <c:pt idx="18289">
                  <c:v>42926.178472222222</c:v>
                </c:pt>
                <c:pt idx="18290">
                  <c:v>42926.179166666669</c:v>
                </c:pt>
                <c:pt idx="18291">
                  <c:v>42926.179861111108</c:v>
                </c:pt>
                <c:pt idx="18292">
                  <c:v>42926.180555555555</c:v>
                </c:pt>
                <c:pt idx="18293">
                  <c:v>42926.181250000001</c:v>
                </c:pt>
                <c:pt idx="18294">
                  <c:v>42926.181944444441</c:v>
                </c:pt>
                <c:pt idx="18295">
                  <c:v>42926.182638888888</c:v>
                </c:pt>
                <c:pt idx="18296">
                  <c:v>42926.183333333334</c:v>
                </c:pt>
                <c:pt idx="18297">
                  <c:v>42926.184027777781</c:v>
                </c:pt>
                <c:pt idx="18298">
                  <c:v>42926.18472222222</c:v>
                </c:pt>
                <c:pt idx="18299">
                  <c:v>42926.185416666667</c:v>
                </c:pt>
                <c:pt idx="18300">
                  <c:v>42926.186111111114</c:v>
                </c:pt>
                <c:pt idx="18301">
                  <c:v>42926.186805555553</c:v>
                </c:pt>
                <c:pt idx="18302">
                  <c:v>42926.1875</c:v>
                </c:pt>
                <c:pt idx="18303">
                  <c:v>42926.188194444447</c:v>
                </c:pt>
                <c:pt idx="18304">
                  <c:v>42926.188888888886</c:v>
                </c:pt>
                <c:pt idx="18305">
                  <c:v>42926.189583333333</c:v>
                </c:pt>
                <c:pt idx="18306">
                  <c:v>42926.19027777778</c:v>
                </c:pt>
                <c:pt idx="18307">
                  <c:v>42926.190972222219</c:v>
                </c:pt>
                <c:pt idx="18308">
                  <c:v>42926.191666666666</c:v>
                </c:pt>
                <c:pt idx="18309">
                  <c:v>42926.192361111112</c:v>
                </c:pt>
                <c:pt idx="18310">
                  <c:v>42926.193055555559</c:v>
                </c:pt>
                <c:pt idx="18311">
                  <c:v>42926.193749999999</c:v>
                </c:pt>
                <c:pt idx="18312">
                  <c:v>42926.194444444445</c:v>
                </c:pt>
                <c:pt idx="18313">
                  <c:v>42926.195138888892</c:v>
                </c:pt>
                <c:pt idx="18314">
                  <c:v>42926.195833333331</c:v>
                </c:pt>
                <c:pt idx="18315">
                  <c:v>42926.196527777778</c:v>
                </c:pt>
                <c:pt idx="18316">
                  <c:v>42926.197222222225</c:v>
                </c:pt>
                <c:pt idx="18317">
                  <c:v>42926.197916666664</c:v>
                </c:pt>
                <c:pt idx="18318">
                  <c:v>42926.198611111111</c:v>
                </c:pt>
                <c:pt idx="18319">
                  <c:v>42926.199305555558</c:v>
                </c:pt>
                <c:pt idx="18320">
                  <c:v>42926.2</c:v>
                </c:pt>
                <c:pt idx="18321">
                  <c:v>42926.200694444444</c:v>
                </c:pt>
                <c:pt idx="18322">
                  <c:v>42926.201388888891</c:v>
                </c:pt>
                <c:pt idx="18323">
                  <c:v>42926.20208333333</c:v>
                </c:pt>
                <c:pt idx="18324">
                  <c:v>42926.202777777777</c:v>
                </c:pt>
                <c:pt idx="18325">
                  <c:v>42926.203472222223</c:v>
                </c:pt>
                <c:pt idx="18326">
                  <c:v>42926.20416666667</c:v>
                </c:pt>
                <c:pt idx="18327">
                  <c:v>42926.204861111109</c:v>
                </c:pt>
                <c:pt idx="18328">
                  <c:v>42926.205555555556</c:v>
                </c:pt>
                <c:pt idx="18329">
                  <c:v>42926.206250000003</c:v>
                </c:pt>
                <c:pt idx="18330">
                  <c:v>42926.206944444442</c:v>
                </c:pt>
                <c:pt idx="18331">
                  <c:v>42926.207638888889</c:v>
                </c:pt>
                <c:pt idx="18332">
                  <c:v>42926.208333333336</c:v>
                </c:pt>
                <c:pt idx="18333">
                  <c:v>42926.209027777775</c:v>
                </c:pt>
                <c:pt idx="18334">
                  <c:v>42926.209722222222</c:v>
                </c:pt>
                <c:pt idx="18335">
                  <c:v>42926.210416666669</c:v>
                </c:pt>
                <c:pt idx="18336">
                  <c:v>42926.211111111108</c:v>
                </c:pt>
                <c:pt idx="18337">
                  <c:v>42926.211805555555</c:v>
                </c:pt>
                <c:pt idx="18338">
                  <c:v>42926.212500000001</c:v>
                </c:pt>
                <c:pt idx="18339">
                  <c:v>42926.213194444441</c:v>
                </c:pt>
                <c:pt idx="18340">
                  <c:v>42926.213888888888</c:v>
                </c:pt>
                <c:pt idx="18341">
                  <c:v>42926.214583333334</c:v>
                </c:pt>
                <c:pt idx="18342">
                  <c:v>42926.215277777781</c:v>
                </c:pt>
                <c:pt idx="18343">
                  <c:v>42926.21597222222</c:v>
                </c:pt>
                <c:pt idx="18344">
                  <c:v>42926.216666666667</c:v>
                </c:pt>
                <c:pt idx="18345">
                  <c:v>42926.217361111114</c:v>
                </c:pt>
                <c:pt idx="18346">
                  <c:v>42926.218055555553</c:v>
                </c:pt>
                <c:pt idx="18347">
                  <c:v>42926.21875</c:v>
                </c:pt>
                <c:pt idx="18348">
                  <c:v>42926.219444444447</c:v>
                </c:pt>
                <c:pt idx="18349">
                  <c:v>42926.220138888886</c:v>
                </c:pt>
                <c:pt idx="18350">
                  <c:v>42926.220833333333</c:v>
                </c:pt>
                <c:pt idx="18351">
                  <c:v>42926.22152777778</c:v>
                </c:pt>
                <c:pt idx="18352">
                  <c:v>42926.222222222219</c:v>
                </c:pt>
                <c:pt idx="18353">
                  <c:v>42926.222916666666</c:v>
                </c:pt>
                <c:pt idx="18354">
                  <c:v>42926.223611111112</c:v>
                </c:pt>
                <c:pt idx="18355">
                  <c:v>42926.224305555559</c:v>
                </c:pt>
                <c:pt idx="18356">
                  <c:v>42926.224999999999</c:v>
                </c:pt>
                <c:pt idx="18357">
                  <c:v>42926.225694444445</c:v>
                </c:pt>
                <c:pt idx="18358">
                  <c:v>42926.226388888892</c:v>
                </c:pt>
                <c:pt idx="18359">
                  <c:v>42926.227083333331</c:v>
                </c:pt>
                <c:pt idx="18360">
                  <c:v>42926.227777777778</c:v>
                </c:pt>
                <c:pt idx="18361">
                  <c:v>42926.228472222225</c:v>
                </c:pt>
                <c:pt idx="18362">
                  <c:v>42926.229166666664</c:v>
                </c:pt>
                <c:pt idx="18363">
                  <c:v>42926.229861111111</c:v>
                </c:pt>
                <c:pt idx="18364">
                  <c:v>42926.230555555558</c:v>
                </c:pt>
                <c:pt idx="18365">
                  <c:v>42926.231249999997</c:v>
                </c:pt>
                <c:pt idx="18366">
                  <c:v>42926.231944444444</c:v>
                </c:pt>
                <c:pt idx="18367">
                  <c:v>42926.232638888891</c:v>
                </c:pt>
                <c:pt idx="18368">
                  <c:v>42926.23333333333</c:v>
                </c:pt>
                <c:pt idx="18369">
                  <c:v>42926.234027777777</c:v>
                </c:pt>
                <c:pt idx="18370">
                  <c:v>42926.234722222223</c:v>
                </c:pt>
                <c:pt idx="18371">
                  <c:v>42926.23541666667</c:v>
                </c:pt>
                <c:pt idx="18372">
                  <c:v>42926.236111111109</c:v>
                </c:pt>
                <c:pt idx="18373">
                  <c:v>42926.236805555556</c:v>
                </c:pt>
                <c:pt idx="18374">
                  <c:v>42926.237500000003</c:v>
                </c:pt>
                <c:pt idx="18375">
                  <c:v>42926.238194444442</c:v>
                </c:pt>
                <c:pt idx="18376">
                  <c:v>42926.238888888889</c:v>
                </c:pt>
                <c:pt idx="18377">
                  <c:v>42926.239583333336</c:v>
                </c:pt>
                <c:pt idx="18378">
                  <c:v>42926.240277777775</c:v>
                </c:pt>
                <c:pt idx="18379">
                  <c:v>42926.240972222222</c:v>
                </c:pt>
                <c:pt idx="18380">
                  <c:v>42926.241666666669</c:v>
                </c:pt>
                <c:pt idx="18381">
                  <c:v>42926.242361111108</c:v>
                </c:pt>
                <c:pt idx="18382">
                  <c:v>42926.243055555555</c:v>
                </c:pt>
                <c:pt idx="18383">
                  <c:v>42926.243750000001</c:v>
                </c:pt>
                <c:pt idx="18384">
                  <c:v>42926.244444444441</c:v>
                </c:pt>
                <c:pt idx="18385">
                  <c:v>42926.245138888888</c:v>
                </c:pt>
                <c:pt idx="18386">
                  <c:v>42926.245833333334</c:v>
                </c:pt>
                <c:pt idx="18387">
                  <c:v>42926.246527777781</c:v>
                </c:pt>
                <c:pt idx="18388">
                  <c:v>42926.24722222222</c:v>
                </c:pt>
                <c:pt idx="18389">
                  <c:v>42926.247916666667</c:v>
                </c:pt>
                <c:pt idx="18390">
                  <c:v>42926.248611111114</c:v>
                </c:pt>
                <c:pt idx="18391">
                  <c:v>42926.249305555553</c:v>
                </c:pt>
                <c:pt idx="18392">
                  <c:v>42926.25</c:v>
                </c:pt>
                <c:pt idx="18393">
                  <c:v>42926.250694444447</c:v>
                </c:pt>
                <c:pt idx="18394">
                  <c:v>42926.251388888886</c:v>
                </c:pt>
                <c:pt idx="18395">
                  <c:v>42926.252083333333</c:v>
                </c:pt>
                <c:pt idx="18396">
                  <c:v>42926.25277777778</c:v>
                </c:pt>
                <c:pt idx="18397">
                  <c:v>42926.253472222219</c:v>
                </c:pt>
                <c:pt idx="18398">
                  <c:v>42926.254166666666</c:v>
                </c:pt>
                <c:pt idx="18399">
                  <c:v>42926.254861111112</c:v>
                </c:pt>
                <c:pt idx="18400">
                  <c:v>42926.255555555559</c:v>
                </c:pt>
                <c:pt idx="18401">
                  <c:v>42926.256249999999</c:v>
                </c:pt>
                <c:pt idx="18402">
                  <c:v>42926.256944444445</c:v>
                </c:pt>
                <c:pt idx="18403">
                  <c:v>42926.257638888892</c:v>
                </c:pt>
                <c:pt idx="18404">
                  <c:v>42926.258333333331</c:v>
                </c:pt>
                <c:pt idx="18405">
                  <c:v>42926.259027777778</c:v>
                </c:pt>
                <c:pt idx="18406">
                  <c:v>42926.259722222225</c:v>
                </c:pt>
                <c:pt idx="18407">
                  <c:v>42926.260416666664</c:v>
                </c:pt>
                <c:pt idx="18408">
                  <c:v>42926.261111111111</c:v>
                </c:pt>
                <c:pt idx="18409">
                  <c:v>42926.261805555558</c:v>
                </c:pt>
                <c:pt idx="18410">
                  <c:v>42926.262499999997</c:v>
                </c:pt>
                <c:pt idx="18411">
                  <c:v>42926.263194444444</c:v>
                </c:pt>
                <c:pt idx="18412">
                  <c:v>42926.263888888891</c:v>
                </c:pt>
                <c:pt idx="18413">
                  <c:v>42926.26458333333</c:v>
                </c:pt>
                <c:pt idx="18414">
                  <c:v>42926.265277777777</c:v>
                </c:pt>
                <c:pt idx="18415">
                  <c:v>42926.265972222223</c:v>
                </c:pt>
                <c:pt idx="18416">
                  <c:v>42926.26666666667</c:v>
                </c:pt>
                <c:pt idx="18417">
                  <c:v>42926.267361111109</c:v>
                </c:pt>
                <c:pt idx="18418">
                  <c:v>42926.268055555556</c:v>
                </c:pt>
                <c:pt idx="18419">
                  <c:v>42926.268750000003</c:v>
                </c:pt>
                <c:pt idx="18420">
                  <c:v>42926.269444444442</c:v>
                </c:pt>
                <c:pt idx="18421">
                  <c:v>42926.270138888889</c:v>
                </c:pt>
                <c:pt idx="18422">
                  <c:v>42926.270833333336</c:v>
                </c:pt>
                <c:pt idx="18423">
                  <c:v>42926.271527777775</c:v>
                </c:pt>
                <c:pt idx="18424">
                  <c:v>42926.272222222222</c:v>
                </c:pt>
                <c:pt idx="18425">
                  <c:v>42926.272916666669</c:v>
                </c:pt>
                <c:pt idx="18426">
                  <c:v>42926.273611111108</c:v>
                </c:pt>
                <c:pt idx="18427">
                  <c:v>42926.274305555555</c:v>
                </c:pt>
                <c:pt idx="18428">
                  <c:v>42926.275000000001</c:v>
                </c:pt>
                <c:pt idx="18429">
                  <c:v>42926.275694444441</c:v>
                </c:pt>
                <c:pt idx="18430">
                  <c:v>42926.276388888888</c:v>
                </c:pt>
                <c:pt idx="18431">
                  <c:v>42926.277083333334</c:v>
                </c:pt>
                <c:pt idx="18432">
                  <c:v>42926.277777777781</c:v>
                </c:pt>
                <c:pt idx="18433">
                  <c:v>42926.27847222222</c:v>
                </c:pt>
                <c:pt idx="18434">
                  <c:v>42926.279166666667</c:v>
                </c:pt>
                <c:pt idx="18435">
                  <c:v>42926.279861111114</c:v>
                </c:pt>
                <c:pt idx="18436">
                  <c:v>42926.280555555553</c:v>
                </c:pt>
                <c:pt idx="18437">
                  <c:v>42926.28125</c:v>
                </c:pt>
                <c:pt idx="18438">
                  <c:v>42926.281944444447</c:v>
                </c:pt>
                <c:pt idx="18439">
                  <c:v>42926.282638888886</c:v>
                </c:pt>
                <c:pt idx="18440">
                  <c:v>42926.283333333333</c:v>
                </c:pt>
                <c:pt idx="18441">
                  <c:v>42926.28402777778</c:v>
                </c:pt>
                <c:pt idx="18442">
                  <c:v>42926.284722222219</c:v>
                </c:pt>
                <c:pt idx="18443">
                  <c:v>42926.285416666666</c:v>
                </c:pt>
                <c:pt idx="18444">
                  <c:v>42926.286111111112</c:v>
                </c:pt>
                <c:pt idx="18445">
                  <c:v>42926.286805555559</c:v>
                </c:pt>
                <c:pt idx="18446">
                  <c:v>42926.287499999999</c:v>
                </c:pt>
                <c:pt idx="18447">
                  <c:v>42926.288194444445</c:v>
                </c:pt>
                <c:pt idx="18448">
                  <c:v>42926.288888888892</c:v>
                </c:pt>
                <c:pt idx="18449">
                  <c:v>42926.289583333331</c:v>
                </c:pt>
                <c:pt idx="18450">
                  <c:v>42926.290277777778</c:v>
                </c:pt>
                <c:pt idx="18451">
                  <c:v>42926.290972222225</c:v>
                </c:pt>
                <c:pt idx="18452">
                  <c:v>42926.291666666664</c:v>
                </c:pt>
                <c:pt idx="18453">
                  <c:v>42926.292361111111</c:v>
                </c:pt>
                <c:pt idx="18454">
                  <c:v>42926.293055555558</c:v>
                </c:pt>
                <c:pt idx="18455">
                  <c:v>42926.293749999997</c:v>
                </c:pt>
                <c:pt idx="18456">
                  <c:v>42926.294444444444</c:v>
                </c:pt>
                <c:pt idx="18457">
                  <c:v>42926.295138888891</c:v>
                </c:pt>
                <c:pt idx="18458">
                  <c:v>42926.29583333333</c:v>
                </c:pt>
                <c:pt idx="18459">
                  <c:v>42926.296527777777</c:v>
                </c:pt>
                <c:pt idx="18460">
                  <c:v>42926.297222222223</c:v>
                </c:pt>
                <c:pt idx="18461">
                  <c:v>42926.29791666667</c:v>
                </c:pt>
                <c:pt idx="18462">
                  <c:v>42926.298611111109</c:v>
                </c:pt>
                <c:pt idx="18463">
                  <c:v>42926.299305555556</c:v>
                </c:pt>
                <c:pt idx="18464">
                  <c:v>42926.3</c:v>
                </c:pt>
                <c:pt idx="18465">
                  <c:v>42926.300694444442</c:v>
                </c:pt>
                <c:pt idx="18466">
                  <c:v>42926.301388888889</c:v>
                </c:pt>
                <c:pt idx="18467">
                  <c:v>42926.302083333336</c:v>
                </c:pt>
                <c:pt idx="18468">
                  <c:v>42926.302777777775</c:v>
                </c:pt>
                <c:pt idx="18469">
                  <c:v>42926.303472222222</c:v>
                </c:pt>
                <c:pt idx="18470">
                  <c:v>42926.304166666669</c:v>
                </c:pt>
                <c:pt idx="18471">
                  <c:v>42926.304861111108</c:v>
                </c:pt>
                <c:pt idx="18472">
                  <c:v>42926.305555555555</c:v>
                </c:pt>
                <c:pt idx="18473">
                  <c:v>42926.306250000001</c:v>
                </c:pt>
                <c:pt idx="18474">
                  <c:v>42926.306944444441</c:v>
                </c:pt>
                <c:pt idx="18475">
                  <c:v>42926.307638888888</c:v>
                </c:pt>
                <c:pt idx="18476">
                  <c:v>42926.308333333334</c:v>
                </c:pt>
                <c:pt idx="18477">
                  <c:v>42926.309027777781</c:v>
                </c:pt>
                <c:pt idx="18478">
                  <c:v>42926.30972222222</c:v>
                </c:pt>
                <c:pt idx="18479">
                  <c:v>42926.310416666667</c:v>
                </c:pt>
                <c:pt idx="18480">
                  <c:v>42926.311111111114</c:v>
                </c:pt>
                <c:pt idx="18481">
                  <c:v>42926.311805555553</c:v>
                </c:pt>
                <c:pt idx="18482">
                  <c:v>42926.3125</c:v>
                </c:pt>
                <c:pt idx="18483">
                  <c:v>42926.313194444447</c:v>
                </c:pt>
                <c:pt idx="18484">
                  <c:v>42926.313888888886</c:v>
                </c:pt>
                <c:pt idx="18485">
                  <c:v>42926.314583333333</c:v>
                </c:pt>
                <c:pt idx="18486">
                  <c:v>42926.31527777778</c:v>
                </c:pt>
                <c:pt idx="18487">
                  <c:v>42926.315972222219</c:v>
                </c:pt>
                <c:pt idx="18488">
                  <c:v>42926.316666666666</c:v>
                </c:pt>
                <c:pt idx="18489">
                  <c:v>42926.317361111112</c:v>
                </c:pt>
                <c:pt idx="18490">
                  <c:v>42926.318055555559</c:v>
                </c:pt>
                <c:pt idx="18491">
                  <c:v>42926.318749999999</c:v>
                </c:pt>
                <c:pt idx="18492">
                  <c:v>42926.319444444445</c:v>
                </c:pt>
                <c:pt idx="18493">
                  <c:v>42926.320138888892</c:v>
                </c:pt>
                <c:pt idx="18494">
                  <c:v>42926.320833333331</c:v>
                </c:pt>
                <c:pt idx="18495">
                  <c:v>42926.321527777778</c:v>
                </c:pt>
                <c:pt idx="18496">
                  <c:v>42926.322222222225</c:v>
                </c:pt>
                <c:pt idx="18497">
                  <c:v>42926.322916666664</c:v>
                </c:pt>
                <c:pt idx="18498">
                  <c:v>42926.323611111111</c:v>
                </c:pt>
                <c:pt idx="18499">
                  <c:v>42926.324305555558</c:v>
                </c:pt>
                <c:pt idx="18500">
                  <c:v>42926.324999999997</c:v>
                </c:pt>
                <c:pt idx="18501">
                  <c:v>42926.325694444444</c:v>
                </c:pt>
                <c:pt idx="18502">
                  <c:v>42926.326388888891</c:v>
                </c:pt>
                <c:pt idx="18503">
                  <c:v>42926.32708333333</c:v>
                </c:pt>
                <c:pt idx="18504">
                  <c:v>42926.327777777777</c:v>
                </c:pt>
                <c:pt idx="18505">
                  <c:v>42926.328472222223</c:v>
                </c:pt>
                <c:pt idx="18506">
                  <c:v>42926.32916666667</c:v>
                </c:pt>
                <c:pt idx="18507">
                  <c:v>42926.329861111109</c:v>
                </c:pt>
                <c:pt idx="18508">
                  <c:v>42926.330555555556</c:v>
                </c:pt>
                <c:pt idx="18509">
                  <c:v>42926.331250000003</c:v>
                </c:pt>
                <c:pt idx="18510">
                  <c:v>42926.331944444442</c:v>
                </c:pt>
                <c:pt idx="18511">
                  <c:v>42926.332638888889</c:v>
                </c:pt>
                <c:pt idx="18512">
                  <c:v>42926.333333333336</c:v>
                </c:pt>
                <c:pt idx="18513">
                  <c:v>42926.334027777775</c:v>
                </c:pt>
                <c:pt idx="18514">
                  <c:v>42926.334722222222</c:v>
                </c:pt>
                <c:pt idx="18515">
                  <c:v>42926.335416666669</c:v>
                </c:pt>
                <c:pt idx="18516">
                  <c:v>42926.336111111108</c:v>
                </c:pt>
                <c:pt idx="18517">
                  <c:v>42926.336805555555</c:v>
                </c:pt>
                <c:pt idx="18518">
                  <c:v>42926.337500000001</c:v>
                </c:pt>
                <c:pt idx="18519">
                  <c:v>42926.338194444441</c:v>
                </c:pt>
                <c:pt idx="18520">
                  <c:v>42926.338888888888</c:v>
                </c:pt>
                <c:pt idx="18521">
                  <c:v>42926.339583333334</c:v>
                </c:pt>
                <c:pt idx="18522">
                  <c:v>42926.340277777781</c:v>
                </c:pt>
                <c:pt idx="18523">
                  <c:v>42926.34097222222</c:v>
                </c:pt>
                <c:pt idx="18524">
                  <c:v>42926.341666666667</c:v>
                </c:pt>
                <c:pt idx="18525">
                  <c:v>42926.342361111114</c:v>
                </c:pt>
                <c:pt idx="18526">
                  <c:v>42926.343055555553</c:v>
                </c:pt>
                <c:pt idx="18527">
                  <c:v>42926.34375</c:v>
                </c:pt>
                <c:pt idx="18528">
                  <c:v>42926.344444444447</c:v>
                </c:pt>
                <c:pt idx="18529">
                  <c:v>42926.345138888886</c:v>
                </c:pt>
                <c:pt idx="18530">
                  <c:v>42926.345833333333</c:v>
                </c:pt>
                <c:pt idx="18531">
                  <c:v>42926.34652777778</c:v>
                </c:pt>
                <c:pt idx="18532">
                  <c:v>42926.347222222219</c:v>
                </c:pt>
                <c:pt idx="18533">
                  <c:v>42926.347916666666</c:v>
                </c:pt>
                <c:pt idx="18534">
                  <c:v>42926.348611111112</c:v>
                </c:pt>
                <c:pt idx="18535">
                  <c:v>42926.349305555559</c:v>
                </c:pt>
                <c:pt idx="18536">
                  <c:v>42926.35</c:v>
                </c:pt>
                <c:pt idx="18537">
                  <c:v>42926.350694444445</c:v>
                </c:pt>
                <c:pt idx="18538">
                  <c:v>42926.351388888892</c:v>
                </c:pt>
                <c:pt idx="18539">
                  <c:v>42926.352083333331</c:v>
                </c:pt>
                <c:pt idx="18540">
                  <c:v>42926.352777777778</c:v>
                </c:pt>
                <c:pt idx="18541">
                  <c:v>42926.353472222225</c:v>
                </c:pt>
                <c:pt idx="18542">
                  <c:v>42926.354166666664</c:v>
                </c:pt>
                <c:pt idx="18543">
                  <c:v>42926.354861111111</c:v>
                </c:pt>
                <c:pt idx="18544">
                  <c:v>42926.355555555558</c:v>
                </c:pt>
                <c:pt idx="18545">
                  <c:v>42926.356249999997</c:v>
                </c:pt>
                <c:pt idx="18546">
                  <c:v>42926.356944444444</c:v>
                </c:pt>
                <c:pt idx="18547">
                  <c:v>42926.357638888891</c:v>
                </c:pt>
                <c:pt idx="18548">
                  <c:v>42926.35833333333</c:v>
                </c:pt>
                <c:pt idx="18549">
                  <c:v>42926.359027777777</c:v>
                </c:pt>
                <c:pt idx="18550">
                  <c:v>42926.359722222223</c:v>
                </c:pt>
                <c:pt idx="18551">
                  <c:v>42926.36041666667</c:v>
                </c:pt>
                <c:pt idx="18552">
                  <c:v>42926.361111111109</c:v>
                </c:pt>
                <c:pt idx="18553">
                  <c:v>42926.361805555556</c:v>
                </c:pt>
                <c:pt idx="18554">
                  <c:v>42926.362500000003</c:v>
                </c:pt>
                <c:pt idx="18555">
                  <c:v>42926.363194444442</c:v>
                </c:pt>
                <c:pt idx="18556">
                  <c:v>42926.363888888889</c:v>
                </c:pt>
                <c:pt idx="18557">
                  <c:v>42926.364583333336</c:v>
                </c:pt>
                <c:pt idx="18558">
                  <c:v>42926.365277777775</c:v>
                </c:pt>
                <c:pt idx="18559">
                  <c:v>42926.365972222222</c:v>
                </c:pt>
                <c:pt idx="18560">
                  <c:v>42926.366666666669</c:v>
                </c:pt>
                <c:pt idx="18561">
                  <c:v>42926.367361111108</c:v>
                </c:pt>
                <c:pt idx="18562">
                  <c:v>42926.368055555555</c:v>
                </c:pt>
                <c:pt idx="18563">
                  <c:v>42926.368750000001</c:v>
                </c:pt>
                <c:pt idx="18564">
                  <c:v>42926.369444444441</c:v>
                </c:pt>
                <c:pt idx="18565">
                  <c:v>42926.370138888888</c:v>
                </c:pt>
                <c:pt idx="18566">
                  <c:v>42926.370833333334</c:v>
                </c:pt>
                <c:pt idx="18567">
                  <c:v>42926.371527777781</c:v>
                </c:pt>
                <c:pt idx="18568">
                  <c:v>42926.37222222222</c:v>
                </c:pt>
                <c:pt idx="18569">
                  <c:v>42926.372916666667</c:v>
                </c:pt>
                <c:pt idx="18570">
                  <c:v>42926.373611111114</c:v>
                </c:pt>
                <c:pt idx="18571">
                  <c:v>42926.374305555553</c:v>
                </c:pt>
                <c:pt idx="18572">
                  <c:v>42926.375</c:v>
                </c:pt>
                <c:pt idx="18573">
                  <c:v>42926.375694444447</c:v>
                </c:pt>
                <c:pt idx="18574">
                  <c:v>42926.376388888886</c:v>
                </c:pt>
                <c:pt idx="18575">
                  <c:v>42926.377083333333</c:v>
                </c:pt>
                <c:pt idx="18576">
                  <c:v>42926.37777777778</c:v>
                </c:pt>
                <c:pt idx="18577">
                  <c:v>42926.378472222219</c:v>
                </c:pt>
                <c:pt idx="18578">
                  <c:v>42926.379166666666</c:v>
                </c:pt>
                <c:pt idx="18579">
                  <c:v>42926.379861111112</c:v>
                </c:pt>
                <c:pt idx="18580">
                  <c:v>42926.380555555559</c:v>
                </c:pt>
                <c:pt idx="18581">
                  <c:v>42926.381249999999</c:v>
                </c:pt>
                <c:pt idx="18582">
                  <c:v>42926.381944444445</c:v>
                </c:pt>
                <c:pt idx="18583">
                  <c:v>42926.382638888892</c:v>
                </c:pt>
                <c:pt idx="18584">
                  <c:v>42926.383333333331</c:v>
                </c:pt>
                <c:pt idx="18585">
                  <c:v>42926.384027777778</c:v>
                </c:pt>
                <c:pt idx="18586">
                  <c:v>42926.384722222225</c:v>
                </c:pt>
                <c:pt idx="18587">
                  <c:v>42926.385416666664</c:v>
                </c:pt>
                <c:pt idx="18588">
                  <c:v>42926.386111111111</c:v>
                </c:pt>
                <c:pt idx="18589">
                  <c:v>42926.386805555558</c:v>
                </c:pt>
                <c:pt idx="18590">
                  <c:v>42926.387499999997</c:v>
                </c:pt>
                <c:pt idx="18591">
                  <c:v>42926.388194444444</c:v>
                </c:pt>
                <c:pt idx="18592">
                  <c:v>42926.388888888891</c:v>
                </c:pt>
                <c:pt idx="18593">
                  <c:v>42926.38958333333</c:v>
                </c:pt>
                <c:pt idx="18594">
                  <c:v>42926.390277777777</c:v>
                </c:pt>
                <c:pt idx="18595">
                  <c:v>42926.390972222223</c:v>
                </c:pt>
                <c:pt idx="18596">
                  <c:v>42926.39166666667</c:v>
                </c:pt>
                <c:pt idx="18597">
                  <c:v>42926.392361111109</c:v>
                </c:pt>
                <c:pt idx="18598">
                  <c:v>42926.393055555556</c:v>
                </c:pt>
                <c:pt idx="18599">
                  <c:v>42926.393750000003</c:v>
                </c:pt>
                <c:pt idx="18600">
                  <c:v>42926.394444444442</c:v>
                </c:pt>
                <c:pt idx="18601">
                  <c:v>42926.395138888889</c:v>
                </c:pt>
                <c:pt idx="18602">
                  <c:v>42926.395833333336</c:v>
                </c:pt>
                <c:pt idx="18603">
                  <c:v>42926.396527777775</c:v>
                </c:pt>
                <c:pt idx="18604">
                  <c:v>42926.397222222222</c:v>
                </c:pt>
                <c:pt idx="18605">
                  <c:v>42926.397916666669</c:v>
                </c:pt>
                <c:pt idx="18606">
                  <c:v>42926.398611111108</c:v>
                </c:pt>
                <c:pt idx="18607">
                  <c:v>42926.399305555555</c:v>
                </c:pt>
                <c:pt idx="18608">
                  <c:v>42926.400000000001</c:v>
                </c:pt>
                <c:pt idx="18609">
                  <c:v>42926.400694444441</c:v>
                </c:pt>
                <c:pt idx="18610">
                  <c:v>42926.401388888888</c:v>
                </c:pt>
                <c:pt idx="18611">
                  <c:v>42926.402083333334</c:v>
                </c:pt>
                <c:pt idx="18612">
                  <c:v>42926.402777777781</c:v>
                </c:pt>
                <c:pt idx="18613">
                  <c:v>42926.40347222222</c:v>
                </c:pt>
                <c:pt idx="18614">
                  <c:v>42926.404166666667</c:v>
                </c:pt>
                <c:pt idx="18615">
                  <c:v>42926.404861111114</c:v>
                </c:pt>
                <c:pt idx="18616">
                  <c:v>42926.405555555553</c:v>
                </c:pt>
                <c:pt idx="18617">
                  <c:v>42926.40625</c:v>
                </c:pt>
                <c:pt idx="18618">
                  <c:v>42926.406944444447</c:v>
                </c:pt>
                <c:pt idx="18619">
                  <c:v>42926.407638888886</c:v>
                </c:pt>
                <c:pt idx="18620">
                  <c:v>42926.408333333333</c:v>
                </c:pt>
                <c:pt idx="18621">
                  <c:v>42926.40902777778</c:v>
                </c:pt>
                <c:pt idx="18622">
                  <c:v>42926.409722222219</c:v>
                </c:pt>
                <c:pt idx="18623">
                  <c:v>42926.410416666666</c:v>
                </c:pt>
                <c:pt idx="18624">
                  <c:v>42926.411111111112</c:v>
                </c:pt>
                <c:pt idx="18625">
                  <c:v>42926.411805555559</c:v>
                </c:pt>
                <c:pt idx="18626">
                  <c:v>42926.412499999999</c:v>
                </c:pt>
                <c:pt idx="18627">
                  <c:v>42926.413194444445</c:v>
                </c:pt>
                <c:pt idx="18628">
                  <c:v>42926.413888888892</c:v>
                </c:pt>
                <c:pt idx="18629">
                  <c:v>42926.414583333331</c:v>
                </c:pt>
                <c:pt idx="18630">
                  <c:v>42926.415277777778</c:v>
                </c:pt>
                <c:pt idx="18631">
                  <c:v>42926.415972222225</c:v>
                </c:pt>
                <c:pt idx="18632">
                  <c:v>42926.416666666664</c:v>
                </c:pt>
                <c:pt idx="18633">
                  <c:v>42926.417361111111</c:v>
                </c:pt>
                <c:pt idx="18634">
                  <c:v>42926.418055555558</c:v>
                </c:pt>
                <c:pt idx="18635">
                  <c:v>42926.418749999997</c:v>
                </c:pt>
                <c:pt idx="18636">
                  <c:v>42926.419444444444</c:v>
                </c:pt>
                <c:pt idx="18637">
                  <c:v>42926.420138888891</c:v>
                </c:pt>
                <c:pt idx="18638">
                  <c:v>42926.42083333333</c:v>
                </c:pt>
                <c:pt idx="18639">
                  <c:v>42926.421527777777</c:v>
                </c:pt>
                <c:pt idx="18640">
                  <c:v>42926.422222222223</c:v>
                </c:pt>
                <c:pt idx="18641">
                  <c:v>42926.42291666667</c:v>
                </c:pt>
                <c:pt idx="18642">
                  <c:v>42926.423611111109</c:v>
                </c:pt>
                <c:pt idx="18643">
                  <c:v>42926.424305555556</c:v>
                </c:pt>
                <c:pt idx="18644">
                  <c:v>42926.425000000003</c:v>
                </c:pt>
                <c:pt idx="18645">
                  <c:v>42926.425694444442</c:v>
                </c:pt>
                <c:pt idx="18646">
                  <c:v>42926.426388888889</c:v>
                </c:pt>
                <c:pt idx="18647">
                  <c:v>42926.427083333336</c:v>
                </c:pt>
                <c:pt idx="18648">
                  <c:v>42926.427777777775</c:v>
                </c:pt>
                <c:pt idx="18649">
                  <c:v>42926.428472222222</c:v>
                </c:pt>
                <c:pt idx="18650">
                  <c:v>42926.429166666669</c:v>
                </c:pt>
                <c:pt idx="18651">
                  <c:v>42926.429861111108</c:v>
                </c:pt>
                <c:pt idx="18652">
                  <c:v>42926.430555555555</c:v>
                </c:pt>
                <c:pt idx="18653">
                  <c:v>42926.431250000001</c:v>
                </c:pt>
                <c:pt idx="18654">
                  <c:v>42926.431944444441</c:v>
                </c:pt>
                <c:pt idx="18655">
                  <c:v>42926.432638888888</c:v>
                </c:pt>
                <c:pt idx="18656">
                  <c:v>42926.433333333334</c:v>
                </c:pt>
                <c:pt idx="18657">
                  <c:v>42926.434027777781</c:v>
                </c:pt>
                <c:pt idx="18658">
                  <c:v>42926.43472222222</c:v>
                </c:pt>
                <c:pt idx="18659">
                  <c:v>42926.435416666667</c:v>
                </c:pt>
                <c:pt idx="18660">
                  <c:v>42926.436111111114</c:v>
                </c:pt>
                <c:pt idx="18661">
                  <c:v>42926.436805555553</c:v>
                </c:pt>
                <c:pt idx="18662">
                  <c:v>42926.4375</c:v>
                </c:pt>
                <c:pt idx="18663">
                  <c:v>42926.438194444447</c:v>
                </c:pt>
                <c:pt idx="18664">
                  <c:v>42926.438888888886</c:v>
                </c:pt>
                <c:pt idx="18665">
                  <c:v>42926.439583333333</c:v>
                </c:pt>
                <c:pt idx="18666">
                  <c:v>42926.44027777778</c:v>
                </c:pt>
                <c:pt idx="18667">
                  <c:v>42926.440972222219</c:v>
                </c:pt>
                <c:pt idx="18668">
                  <c:v>42926.441666666666</c:v>
                </c:pt>
                <c:pt idx="18669">
                  <c:v>42926.442361111112</c:v>
                </c:pt>
                <c:pt idx="18670">
                  <c:v>42926.443055555559</c:v>
                </c:pt>
                <c:pt idx="18671">
                  <c:v>42926.443749999999</c:v>
                </c:pt>
                <c:pt idx="18672">
                  <c:v>42926.444444444445</c:v>
                </c:pt>
                <c:pt idx="18673">
                  <c:v>42926.445138888892</c:v>
                </c:pt>
                <c:pt idx="18674">
                  <c:v>42926.445833333331</c:v>
                </c:pt>
                <c:pt idx="18675">
                  <c:v>42926.446527777778</c:v>
                </c:pt>
                <c:pt idx="18676">
                  <c:v>42926.447222222225</c:v>
                </c:pt>
                <c:pt idx="18677">
                  <c:v>42926.447916666664</c:v>
                </c:pt>
                <c:pt idx="18678">
                  <c:v>42926.448611111111</c:v>
                </c:pt>
                <c:pt idx="18679">
                  <c:v>42926.449305555558</c:v>
                </c:pt>
                <c:pt idx="18680">
                  <c:v>42926.45</c:v>
                </c:pt>
                <c:pt idx="18681">
                  <c:v>42926.450694444444</c:v>
                </c:pt>
                <c:pt idx="18682">
                  <c:v>42926.451388888891</c:v>
                </c:pt>
                <c:pt idx="18683">
                  <c:v>42926.45208333333</c:v>
                </c:pt>
                <c:pt idx="18684">
                  <c:v>42926.452777777777</c:v>
                </c:pt>
                <c:pt idx="18685">
                  <c:v>42926.453472222223</c:v>
                </c:pt>
                <c:pt idx="18686">
                  <c:v>42926.45416666667</c:v>
                </c:pt>
                <c:pt idx="18687">
                  <c:v>42926.454861111109</c:v>
                </c:pt>
                <c:pt idx="18688">
                  <c:v>42926.455555555556</c:v>
                </c:pt>
                <c:pt idx="18689">
                  <c:v>42926.456250000003</c:v>
                </c:pt>
                <c:pt idx="18690">
                  <c:v>42926.456944444442</c:v>
                </c:pt>
                <c:pt idx="18691">
                  <c:v>42926.457638888889</c:v>
                </c:pt>
                <c:pt idx="18692">
                  <c:v>42926.458333333336</c:v>
                </c:pt>
                <c:pt idx="18693">
                  <c:v>42926.459027777775</c:v>
                </c:pt>
                <c:pt idx="18694">
                  <c:v>42926.459722222222</c:v>
                </c:pt>
                <c:pt idx="18695">
                  <c:v>42926.460416666669</c:v>
                </c:pt>
                <c:pt idx="18696">
                  <c:v>42926.461111111108</c:v>
                </c:pt>
                <c:pt idx="18697">
                  <c:v>42926.461805555555</c:v>
                </c:pt>
                <c:pt idx="18698">
                  <c:v>42926.462500000001</c:v>
                </c:pt>
                <c:pt idx="18699">
                  <c:v>42926.463194444441</c:v>
                </c:pt>
                <c:pt idx="18700">
                  <c:v>42926.463888888888</c:v>
                </c:pt>
                <c:pt idx="18701">
                  <c:v>42926.464583333334</c:v>
                </c:pt>
                <c:pt idx="18702">
                  <c:v>42926.465277777781</c:v>
                </c:pt>
                <c:pt idx="18703">
                  <c:v>42926.46597222222</c:v>
                </c:pt>
                <c:pt idx="18704">
                  <c:v>42926.466666666667</c:v>
                </c:pt>
                <c:pt idx="18705">
                  <c:v>42926.467361111114</c:v>
                </c:pt>
                <c:pt idx="18706">
                  <c:v>42926.468055555553</c:v>
                </c:pt>
                <c:pt idx="18707">
                  <c:v>42926.46875</c:v>
                </c:pt>
                <c:pt idx="18708">
                  <c:v>42926.469444444447</c:v>
                </c:pt>
                <c:pt idx="18709">
                  <c:v>42926.470138888886</c:v>
                </c:pt>
                <c:pt idx="18710">
                  <c:v>42926.470833333333</c:v>
                </c:pt>
                <c:pt idx="18711">
                  <c:v>42926.47152777778</c:v>
                </c:pt>
                <c:pt idx="18712">
                  <c:v>42926.472222222219</c:v>
                </c:pt>
                <c:pt idx="18713">
                  <c:v>42926.472916666666</c:v>
                </c:pt>
                <c:pt idx="18714">
                  <c:v>42926.473611111112</c:v>
                </c:pt>
                <c:pt idx="18715">
                  <c:v>42926.474305555559</c:v>
                </c:pt>
                <c:pt idx="18716">
                  <c:v>42926.474999999999</c:v>
                </c:pt>
                <c:pt idx="18717">
                  <c:v>42926.475694444445</c:v>
                </c:pt>
                <c:pt idx="18718">
                  <c:v>42926.476388888892</c:v>
                </c:pt>
                <c:pt idx="18719">
                  <c:v>42926.477083333331</c:v>
                </c:pt>
                <c:pt idx="18720">
                  <c:v>42926.477777777778</c:v>
                </c:pt>
                <c:pt idx="18721">
                  <c:v>42926.478472222225</c:v>
                </c:pt>
                <c:pt idx="18722">
                  <c:v>42926.479166666664</c:v>
                </c:pt>
                <c:pt idx="18723">
                  <c:v>42926.479861111111</c:v>
                </c:pt>
                <c:pt idx="18724">
                  <c:v>42926.480555555558</c:v>
                </c:pt>
                <c:pt idx="18725">
                  <c:v>42926.481249999997</c:v>
                </c:pt>
                <c:pt idx="18726">
                  <c:v>42926.481944444444</c:v>
                </c:pt>
                <c:pt idx="18727">
                  <c:v>42926.482638888891</c:v>
                </c:pt>
                <c:pt idx="18728">
                  <c:v>42926.48333333333</c:v>
                </c:pt>
                <c:pt idx="18729">
                  <c:v>42926.484027777777</c:v>
                </c:pt>
                <c:pt idx="18730">
                  <c:v>42926.484722222223</c:v>
                </c:pt>
                <c:pt idx="18731">
                  <c:v>42926.48541666667</c:v>
                </c:pt>
                <c:pt idx="18732">
                  <c:v>42926.486111111109</c:v>
                </c:pt>
                <c:pt idx="18733">
                  <c:v>42926.486805555556</c:v>
                </c:pt>
                <c:pt idx="18734">
                  <c:v>42926.487500000003</c:v>
                </c:pt>
                <c:pt idx="18735">
                  <c:v>42926.488194444442</c:v>
                </c:pt>
                <c:pt idx="18736">
                  <c:v>42926.488888888889</c:v>
                </c:pt>
                <c:pt idx="18737">
                  <c:v>42926.489583333336</c:v>
                </c:pt>
                <c:pt idx="18738">
                  <c:v>42926.490277777775</c:v>
                </c:pt>
                <c:pt idx="18739">
                  <c:v>42926.490972222222</c:v>
                </c:pt>
                <c:pt idx="18740">
                  <c:v>42926.491666666669</c:v>
                </c:pt>
                <c:pt idx="18741">
                  <c:v>42926.492361111108</c:v>
                </c:pt>
                <c:pt idx="18742">
                  <c:v>42926.493055555555</c:v>
                </c:pt>
                <c:pt idx="18743">
                  <c:v>42926.493750000001</c:v>
                </c:pt>
                <c:pt idx="18744">
                  <c:v>42926.494444444441</c:v>
                </c:pt>
                <c:pt idx="18745">
                  <c:v>42926.495138888888</c:v>
                </c:pt>
                <c:pt idx="18746">
                  <c:v>42926.495833333334</c:v>
                </c:pt>
                <c:pt idx="18747">
                  <c:v>42926.496527777781</c:v>
                </c:pt>
                <c:pt idx="18748">
                  <c:v>42926.49722222222</c:v>
                </c:pt>
                <c:pt idx="18749">
                  <c:v>42926.497916666667</c:v>
                </c:pt>
                <c:pt idx="18750">
                  <c:v>42926.498611111114</c:v>
                </c:pt>
                <c:pt idx="18751">
                  <c:v>42926.499305555553</c:v>
                </c:pt>
                <c:pt idx="18752">
                  <c:v>42926.5</c:v>
                </c:pt>
                <c:pt idx="18753">
                  <c:v>42926.500694444447</c:v>
                </c:pt>
                <c:pt idx="18754">
                  <c:v>42926.501388888886</c:v>
                </c:pt>
                <c:pt idx="18755">
                  <c:v>42926.502083333333</c:v>
                </c:pt>
                <c:pt idx="18756">
                  <c:v>42926.50277777778</c:v>
                </c:pt>
                <c:pt idx="18757">
                  <c:v>42926.503472222219</c:v>
                </c:pt>
                <c:pt idx="18758">
                  <c:v>42926.504166666666</c:v>
                </c:pt>
                <c:pt idx="18759">
                  <c:v>42926.504861111112</c:v>
                </c:pt>
                <c:pt idx="18760">
                  <c:v>42926.505555555559</c:v>
                </c:pt>
                <c:pt idx="18761">
                  <c:v>42926.506249999999</c:v>
                </c:pt>
                <c:pt idx="18762">
                  <c:v>42926.506944444445</c:v>
                </c:pt>
                <c:pt idx="18763">
                  <c:v>42926.507638888892</c:v>
                </c:pt>
                <c:pt idx="18764">
                  <c:v>42926.508333333331</c:v>
                </c:pt>
                <c:pt idx="18765">
                  <c:v>42926.509027777778</c:v>
                </c:pt>
                <c:pt idx="18766">
                  <c:v>42926.509722222225</c:v>
                </c:pt>
                <c:pt idx="18767">
                  <c:v>42926.510416666664</c:v>
                </c:pt>
                <c:pt idx="18768">
                  <c:v>42926.511111111111</c:v>
                </c:pt>
                <c:pt idx="18769">
                  <c:v>42926.511805555558</c:v>
                </c:pt>
                <c:pt idx="18770">
                  <c:v>42926.512499999997</c:v>
                </c:pt>
                <c:pt idx="18771">
                  <c:v>42926.513194444444</c:v>
                </c:pt>
                <c:pt idx="18772">
                  <c:v>42926.513888888891</c:v>
                </c:pt>
                <c:pt idx="18773">
                  <c:v>42926.51458333333</c:v>
                </c:pt>
                <c:pt idx="18774">
                  <c:v>42926.515277777777</c:v>
                </c:pt>
                <c:pt idx="18775">
                  <c:v>42926.515972222223</c:v>
                </c:pt>
                <c:pt idx="18776">
                  <c:v>42926.51666666667</c:v>
                </c:pt>
                <c:pt idx="18777">
                  <c:v>42926.517361111109</c:v>
                </c:pt>
                <c:pt idx="18778">
                  <c:v>42926.518055555556</c:v>
                </c:pt>
                <c:pt idx="18779">
                  <c:v>42926.518750000003</c:v>
                </c:pt>
                <c:pt idx="18780">
                  <c:v>42926.519444444442</c:v>
                </c:pt>
                <c:pt idx="18781">
                  <c:v>42926.520138888889</c:v>
                </c:pt>
                <c:pt idx="18782">
                  <c:v>42926.520833333336</c:v>
                </c:pt>
                <c:pt idx="18783">
                  <c:v>42926.521527777775</c:v>
                </c:pt>
                <c:pt idx="18784">
                  <c:v>42926.522222222222</c:v>
                </c:pt>
                <c:pt idx="18785">
                  <c:v>42926.522916666669</c:v>
                </c:pt>
                <c:pt idx="18786">
                  <c:v>42926.523611111108</c:v>
                </c:pt>
                <c:pt idx="18787">
                  <c:v>42926.524305555555</c:v>
                </c:pt>
                <c:pt idx="18788">
                  <c:v>42926.525000000001</c:v>
                </c:pt>
                <c:pt idx="18789">
                  <c:v>42926.525694444441</c:v>
                </c:pt>
                <c:pt idx="18790">
                  <c:v>42926.526388888888</c:v>
                </c:pt>
                <c:pt idx="18791">
                  <c:v>42926.527083333334</c:v>
                </c:pt>
                <c:pt idx="18792">
                  <c:v>42926.527777777781</c:v>
                </c:pt>
                <c:pt idx="18793">
                  <c:v>42926.52847222222</c:v>
                </c:pt>
                <c:pt idx="18794">
                  <c:v>42926.529166666667</c:v>
                </c:pt>
                <c:pt idx="18795">
                  <c:v>42926.529861111114</c:v>
                </c:pt>
                <c:pt idx="18796">
                  <c:v>42926.530555555553</c:v>
                </c:pt>
                <c:pt idx="18797">
                  <c:v>42926.53125</c:v>
                </c:pt>
                <c:pt idx="18798">
                  <c:v>42926.531944444447</c:v>
                </c:pt>
                <c:pt idx="18799">
                  <c:v>42926.532638888886</c:v>
                </c:pt>
                <c:pt idx="18800">
                  <c:v>42926.533333333333</c:v>
                </c:pt>
                <c:pt idx="18801">
                  <c:v>42926.53402777778</c:v>
                </c:pt>
                <c:pt idx="18802">
                  <c:v>42926.534722222219</c:v>
                </c:pt>
                <c:pt idx="18803">
                  <c:v>42926.535416666666</c:v>
                </c:pt>
                <c:pt idx="18804">
                  <c:v>42926.536111111112</c:v>
                </c:pt>
                <c:pt idx="18805">
                  <c:v>42926.536805555559</c:v>
                </c:pt>
                <c:pt idx="18806">
                  <c:v>42926.537499999999</c:v>
                </c:pt>
                <c:pt idx="18807">
                  <c:v>42926.538194444445</c:v>
                </c:pt>
                <c:pt idx="18808">
                  <c:v>42926.538888888892</c:v>
                </c:pt>
                <c:pt idx="18809">
                  <c:v>42926.539583333331</c:v>
                </c:pt>
                <c:pt idx="18810">
                  <c:v>42926.540277777778</c:v>
                </c:pt>
                <c:pt idx="18811">
                  <c:v>42926.540972222225</c:v>
                </c:pt>
                <c:pt idx="18812">
                  <c:v>42926.541666666664</c:v>
                </c:pt>
                <c:pt idx="18813">
                  <c:v>42926.542361111111</c:v>
                </c:pt>
                <c:pt idx="18814">
                  <c:v>42926.543055555558</c:v>
                </c:pt>
                <c:pt idx="18815">
                  <c:v>42926.543749999997</c:v>
                </c:pt>
                <c:pt idx="18816">
                  <c:v>42926.544444444444</c:v>
                </c:pt>
                <c:pt idx="18817">
                  <c:v>42926.545138888891</c:v>
                </c:pt>
                <c:pt idx="18818">
                  <c:v>42926.54583333333</c:v>
                </c:pt>
                <c:pt idx="18819">
                  <c:v>42926.546527777777</c:v>
                </c:pt>
                <c:pt idx="18820">
                  <c:v>42926.547222222223</c:v>
                </c:pt>
                <c:pt idx="18821">
                  <c:v>42926.54791666667</c:v>
                </c:pt>
                <c:pt idx="18822">
                  <c:v>42926.548611111109</c:v>
                </c:pt>
                <c:pt idx="18823">
                  <c:v>42926.549305555556</c:v>
                </c:pt>
                <c:pt idx="18824">
                  <c:v>42926.55</c:v>
                </c:pt>
                <c:pt idx="18825">
                  <c:v>42926.550694444442</c:v>
                </c:pt>
                <c:pt idx="18826">
                  <c:v>42926.551388888889</c:v>
                </c:pt>
                <c:pt idx="18827">
                  <c:v>42926.552083333336</c:v>
                </c:pt>
                <c:pt idx="18828">
                  <c:v>42926.552777777775</c:v>
                </c:pt>
                <c:pt idx="18829">
                  <c:v>42926.553472222222</c:v>
                </c:pt>
                <c:pt idx="18830">
                  <c:v>42926.554166666669</c:v>
                </c:pt>
                <c:pt idx="18831">
                  <c:v>42926.554861111108</c:v>
                </c:pt>
                <c:pt idx="18832">
                  <c:v>42926.555555555555</c:v>
                </c:pt>
                <c:pt idx="18833">
                  <c:v>42926.556250000001</c:v>
                </c:pt>
                <c:pt idx="18834">
                  <c:v>42926.556944444441</c:v>
                </c:pt>
                <c:pt idx="18835">
                  <c:v>42926.557638888888</c:v>
                </c:pt>
                <c:pt idx="18836">
                  <c:v>42926.558333333334</c:v>
                </c:pt>
                <c:pt idx="18837">
                  <c:v>42926.559027777781</c:v>
                </c:pt>
                <c:pt idx="18838">
                  <c:v>42926.55972222222</c:v>
                </c:pt>
                <c:pt idx="18839">
                  <c:v>42926.560416666667</c:v>
                </c:pt>
                <c:pt idx="18840">
                  <c:v>42926.561111111114</c:v>
                </c:pt>
                <c:pt idx="18841">
                  <c:v>42926.561805555553</c:v>
                </c:pt>
                <c:pt idx="18842">
                  <c:v>42926.5625</c:v>
                </c:pt>
                <c:pt idx="18843">
                  <c:v>42926.563194444447</c:v>
                </c:pt>
                <c:pt idx="18844">
                  <c:v>42926.563888888886</c:v>
                </c:pt>
                <c:pt idx="18845">
                  <c:v>42926.564583333333</c:v>
                </c:pt>
                <c:pt idx="18846">
                  <c:v>42926.56527777778</c:v>
                </c:pt>
                <c:pt idx="18847">
                  <c:v>42926.565972222219</c:v>
                </c:pt>
                <c:pt idx="18848">
                  <c:v>42926.566666666666</c:v>
                </c:pt>
                <c:pt idx="18849">
                  <c:v>42926.567361111112</c:v>
                </c:pt>
                <c:pt idx="18850">
                  <c:v>42926.568055555559</c:v>
                </c:pt>
                <c:pt idx="18851">
                  <c:v>42926.568749999999</c:v>
                </c:pt>
                <c:pt idx="18852">
                  <c:v>42926.569444444445</c:v>
                </c:pt>
                <c:pt idx="18853">
                  <c:v>42926.570138888892</c:v>
                </c:pt>
                <c:pt idx="18854">
                  <c:v>42926.570833333331</c:v>
                </c:pt>
                <c:pt idx="18855">
                  <c:v>42926.571527777778</c:v>
                </c:pt>
                <c:pt idx="18856">
                  <c:v>42926.572222222225</c:v>
                </c:pt>
                <c:pt idx="18857">
                  <c:v>42926.572916666664</c:v>
                </c:pt>
                <c:pt idx="18858">
                  <c:v>42926.573611111111</c:v>
                </c:pt>
                <c:pt idx="18859">
                  <c:v>42926.574305555558</c:v>
                </c:pt>
                <c:pt idx="18860">
                  <c:v>42926.574999999997</c:v>
                </c:pt>
                <c:pt idx="18861">
                  <c:v>42926.575694444444</c:v>
                </c:pt>
                <c:pt idx="18862">
                  <c:v>42926.576388888891</c:v>
                </c:pt>
                <c:pt idx="18863">
                  <c:v>42926.57708333333</c:v>
                </c:pt>
                <c:pt idx="18864">
                  <c:v>42926.577777777777</c:v>
                </c:pt>
                <c:pt idx="18865">
                  <c:v>42926.578472222223</c:v>
                </c:pt>
                <c:pt idx="18866">
                  <c:v>42926.57916666667</c:v>
                </c:pt>
                <c:pt idx="18867">
                  <c:v>42926.579861111109</c:v>
                </c:pt>
                <c:pt idx="18868">
                  <c:v>42926.580555555556</c:v>
                </c:pt>
                <c:pt idx="18869">
                  <c:v>42926.581250000003</c:v>
                </c:pt>
                <c:pt idx="18870">
                  <c:v>42926.581944444442</c:v>
                </c:pt>
                <c:pt idx="18871">
                  <c:v>42926.582638888889</c:v>
                </c:pt>
                <c:pt idx="18872">
                  <c:v>42926.583333333336</c:v>
                </c:pt>
                <c:pt idx="18873">
                  <c:v>42926.584027777775</c:v>
                </c:pt>
                <c:pt idx="18874">
                  <c:v>42926.584722222222</c:v>
                </c:pt>
                <c:pt idx="18875">
                  <c:v>42926.585416666669</c:v>
                </c:pt>
                <c:pt idx="18876">
                  <c:v>42926.586111111108</c:v>
                </c:pt>
                <c:pt idx="18877">
                  <c:v>42926.586805555555</c:v>
                </c:pt>
                <c:pt idx="18878">
                  <c:v>42926.587500000001</c:v>
                </c:pt>
                <c:pt idx="18879">
                  <c:v>42926.588194444441</c:v>
                </c:pt>
                <c:pt idx="18880">
                  <c:v>42926.588888888888</c:v>
                </c:pt>
                <c:pt idx="18881">
                  <c:v>42926.589583333334</c:v>
                </c:pt>
                <c:pt idx="18882">
                  <c:v>42926.590277777781</c:v>
                </c:pt>
                <c:pt idx="18883">
                  <c:v>42926.59097222222</c:v>
                </c:pt>
                <c:pt idx="18884">
                  <c:v>42926.591666666667</c:v>
                </c:pt>
                <c:pt idx="18885">
                  <c:v>42926.592361111114</c:v>
                </c:pt>
                <c:pt idx="18886">
                  <c:v>42926.593055555553</c:v>
                </c:pt>
                <c:pt idx="18887">
                  <c:v>42926.59375</c:v>
                </c:pt>
                <c:pt idx="18888">
                  <c:v>42926.594444444447</c:v>
                </c:pt>
                <c:pt idx="18889">
                  <c:v>42926.595138888886</c:v>
                </c:pt>
                <c:pt idx="18890">
                  <c:v>42926.595833333333</c:v>
                </c:pt>
                <c:pt idx="18891">
                  <c:v>42926.59652777778</c:v>
                </c:pt>
                <c:pt idx="18892">
                  <c:v>42926.597222222219</c:v>
                </c:pt>
                <c:pt idx="18893">
                  <c:v>42926.597916666666</c:v>
                </c:pt>
                <c:pt idx="18894">
                  <c:v>42926.598611111112</c:v>
                </c:pt>
                <c:pt idx="18895">
                  <c:v>42926.599305555559</c:v>
                </c:pt>
                <c:pt idx="18896">
                  <c:v>42926.6</c:v>
                </c:pt>
                <c:pt idx="18897">
                  <c:v>42926.600694444445</c:v>
                </c:pt>
                <c:pt idx="18898">
                  <c:v>42926.601388888892</c:v>
                </c:pt>
                <c:pt idx="18899">
                  <c:v>42926.602083333331</c:v>
                </c:pt>
                <c:pt idx="18900">
                  <c:v>42926.602777777778</c:v>
                </c:pt>
                <c:pt idx="18901">
                  <c:v>42926.603472222225</c:v>
                </c:pt>
                <c:pt idx="18902">
                  <c:v>42926.604166666664</c:v>
                </c:pt>
                <c:pt idx="18903">
                  <c:v>42926.604861111111</c:v>
                </c:pt>
                <c:pt idx="18904">
                  <c:v>42926.605555555558</c:v>
                </c:pt>
                <c:pt idx="18905">
                  <c:v>42926.606249999997</c:v>
                </c:pt>
                <c:pt idx="18906">
                  <c:v>42926.606944444444</c:v>
                </c:pt>
                <c:pt idx="18907">
                  <c:v>42926.607638888891</c:v>
                </c:pt>
                <c:pt idx="18908">
                  <c:v>42926.60833333333</c:v>
                </c:pt>
                <c:pt idx="18909">
                  <c:v>42926.609027777777</c:v>
                </c:pt>
                <c:pt idx="18910">
                  <c:v>42926.609722222223</c:v>
                </c:pt>
                <c:pt idx="18911">
                  <c:v>42926.61041666667</c:v>
                </c:pt>
                <c:pt idx="18912">
                  <c:v>42926.611111111109</c:v>
                </c:pt>
                <c:pt idx="18913">
                  <c:v>42926.611805555556</c:v>
                </c:pt>
                <c:pt idx="18914">
                  <c:v>42926.612500000003</c:v>
                </c:pt>
                <c:pt idx="18915">
                  <c:v>42926.613194444442</c:v>
                </c:pt>
                <c:pt idx="18916">
                  <c:v>42926.613888888889</c:v>
                </c:pt>
                <c:pt idx="18917">
                  <c:v>42926.614583333336</c:v>
                </c:pt>
                <c:pt idx="18918">
                  <c:v>42926.615277777775</c:v>
                </c:pt>
                <c:pt idx="18919">
                  <c:v>42926.615972222222</c:v>
                </c:pt>
                <c:pt idx="18920">
                  <c:v>42926.616666666669</c:v>
                </c:pt>
                <c:pt idx="18921">
                  <c:v>42926.617361111108</c:v>
                </c:pt>
                <c:pt idx="18922">
                  <c:v>42926.618055555555</c:v>
                </c:pt>
                <c:pt idx="18923">
                  <c:v>42926.618750000001</c:v>
                </c:pt>
                <c:pt idx="18924">
                  <c:v>42926.619444444441</c:v>
                </c:pt>
                <c:pt idx="18925">
                  <c:v>42926.620138888888</c:v>
                </c:pt>
                <c:pt idx="18926">
                  <c:v>42926.620833333334</c:v>
                </c:pt>
                <c:pt idx="18927">
                  <c:v>42926.621527777781</c:v>
                </c:pt>
                <c:pt idx="18928">
                  <c:v>42926.62222222222</c:v>
                </c:pt>
                <c:pt idx="18929">
                  <c:v>42926.622916666667</c:v>
                </c:pt>
                <c:pt idx="18930">
                  <c:v>42926.623611111114</c:v>
                </c:pt>
                <c:pt idx="18931">
                  <c:v>42926.624305555553</c:v>
                </c:pt>
                <c:pt idx="18932">
                  <c:v>42926.625</c:v>
                </c:pt>
                <c:pt idx="18933">
                  <c:v>42926.625694444447</c:v>
                </c:pt>
                <c:pt idx="18934">
                  <c:v>42926.626388888886</c:v>
                </c:pt>
                <c:pt idx="18935">
                  <c:v>42926.627083333333</c:v>
                </c:pt>
                <c:pt idx="18936">
                  <c:v>42926.62777777778</c:v>
                </c:pt>
                <c:pt idx="18937">
                  <c:v>42926.628472222219</c:v>
                </c:pt>
                <c:pt idx="18938">
                  <c:v>42926.629166666666</c:v>
                </c:pt>
                <c:pt idx="18939">
                  <c:v>42926.629861111112</c:v>
                </c:pt>
                <c:pt idx="18940">
                  <c:v>42926.630555555559</c:v>
                </c:pt>
                <c:pt idx="18941">
                  <c:v>42926.631249999999</c:v>
                </c:pt>
                <c:pt idx="18942">
                  <c:v>42926.631944444445</c:v>
                </c:pt>
                <c:pt idx="18943">
                  <c:v>42926.632638888892</c:v>
                </c:pt>
                <c:pt idx="18944">
                  <c:v>42926.633333333331</c:v>
                </c:pt>
                <c:pt idx="18945">
                  <c:v>42926.634027777778</c:v>
                </c:pt>
                <c:pt idx="18946">
                  <c:v>42926.634722222225</c:v>
                </c:pt>
                <c:pt idx="18947">
                  <c:v>42926.635416666664</c:v>
                </c:pt>
                <c:pt idx="18948">
                  <c:v>42926.636111111111</c:v>
                </c:pt>
                <c:pt idx="18949">
                  <c:v>42926.636805555558</c:v>
                </c:pt>
                <c:pt idx="18950">
                  <c:v>42926.637499999997</c:v>
                </c:pt>
                <c:pt idx="18951">
                  <c:v>42926.638194444444</c:v>
                </c:pt>
                <c:pt idx="18952">
                  <c:v>42926.638888888891</c:v>
                </c:pt>
                <c:pt idx="18953">
                  <c:v>42926.63958333333</c:v>
                </c:pt>
                <c:pt idx="18954">
                  <c:v>42926.640277777777</c:v>
                </c:pt>
                <c:pt idx="18955">
                  <c:v>42926.640972222223</c:v>
                </c:pt>
                <c:pt idx="18956">
                  <c:v>42926.64166666667</c:v>
                </c:pt>
                <c:pt idx="18957">
                  <c:v>42926.642361111109</c:v>
                </c:pt>
                <c:pt idx="18958">
                  <c:v>42926.643055555556</c:v>
                </c:pt>
                <c:pt idx="18959">
                  <c:v>42926.643750000003</c:v>
                </c:pt>
                <c:pt idx="18960">
                  <c:v>42926.644444444442</c:v>
                </c:pt>
                <c:pt idx="18961">
                  <c:v>42926.645138888889</c:v>
                </c:pt>
                <c:pt idx="18962">
                  <c:v>42926.645833333336</c:v>
                </c:pt>
                <c:pt idx="18963">
                  <c:v>42926.646527777775</c:v>
                </c:pt>
                <c:pt idx="18964">
                  <c:v>42926.647222222222</c:v>
                </c:pt>
                <c:pt idx="18965">
                  <c:v>42926.647916666669</c:v>
                </c:pt>
                <c:pt idx="18966">
                  <c:v>42926.648611111108</c:v>
                </c:pt>
                <c:pt idx="18967">
                  <c:v>42926.649305555555</c:v>
                </c:pt>
                <c:pt idx="18968">
                  <c:v>42926.65</c:v>
                </c:pt>
                <c:pt idx="18969">
                  <c:v>42926.650694444441</c:v>
                </c:pt>
                <c:pt idx="18970">
                  <c:v>42926.651388888888</c:v>
                </c:pt>
                <c:pt idx="18971">
                  <c:v>42926.652083333334</c:v>
                </c:pt>
                <c:pt idx="18972">
                  <c:v>42926.652777777781</c:v>
                </c:pt>
                <c:pt idx="18973">
                  <c:v>42926.65347222222</c:v>
                </c:pt>
                <c:pt idx="18974">
                  <c:v>42926.654166666667</c:v>
                </c:pt>
                <c:pt idx="18975">
                  <c:v>42926.654861111114</c:v>
                </c:pt>
                <c:pt idx="18976">
                  <c:v>42926.655555555553</c:v>
                </c:pt>
                <c:pt idx="18977">
                  <c:v>42926.65625</c:v>
                </c:pt>
                <c:pt idx="18978">
                  <c:v>42926.656944444447</c:v>
                </c:pt>
                <c:pt idx="18979">
                  <c:v>42926.657638888886</c:v>
                </c:pt>
                <c:pt idx="18980">
                  <c:v>42926.658333333333</c:v>
                </c:pt>
                <c:pt idx="18981">
                  <c:v>42926.65902777778</c:v>
                </c:pt>
                <c:pt idx="18982">
                  <c:v>42926.659722222219</c:v>
                </c:pt>
                <c:pt idx="18983">
                  <c:v>42926.660416666666</c:v>
                </c:pt>
                <c:pt idx="18984">
                  <c:v>42926.661111111112</c:v>
                </c:pt>
                <c:pt idx="18985">
                  <c:v>42926.661805555559</c:v>
                </c:pt>
                <c:pt idx="18986">
                  <c:v>42926.662499999999</c:v>
                </c:pt>
                <c:pt idx="18987">
                  <c:v>42926.663194444445</c:v>
                </c:pt>
                <c:pt idx="18988">
                  <c:v>42926.663888888892</c:v>
                </c:pt>
                <c:pt idx="18989">
                  <c:v>42926.664583333331</c:v>
                </c:pt>
                <c:pt idx="18990">
                  <c:v>42926.665277777778</c:v>
                </c:pt>
                <c:pt idx="18991">
                  <c:v>42926.665972222225</c:v>
                </c:pt>
                <c:pt idx="18992">
                  <c:v>42926.666666666664</c:v>
                </c:pt>
                <c:pt idx="18993">
                  <c:v>42926.667361111111</c:v>
                </c:pt>
                <c:pt idx="18994">
                  <c:v>42926.668055555558</c:v>
                </c:pt>
                <c:pt idx="18995">
                  <c:v>42926.668749999997</c:v>
                </c:pt>
                <c:pt idx="18996">
                  <c:v>42926.669444444444</c:v>
                </c:pt>
                <c:pt idx="18997">
                  <c:v>42926.670138888891</c:v>
                </c:pt>
                <c:pt idx="18998">
                  <c:v>42926.67083333333</c:v>
                </c:pt>
                <c:pt idx="18999">
                  <c:v>42926.671527777777</c:v>
                </c:pt>
                <c:pt idx="19000">
                  <c:v>42926.672222222223</c:v>
                </c:pt>
                <c:pt idx="19001">
                  <c:v>42926.67291666667</c:v>
                </c:pt>
                <c:pt idx="19002">
                  <c:v>42926.673611111109</c:v>
                </c:pt>
                <c:pt idx="19003">
                  <c:v>42926.674305555556</c:v>
                </c:pt>
                <c:pt idx="19004">
                  <c:v>42926.675000000003</c:v>
                </c:pt>
                <c:pt idx="19005">
                  <c:v>42926.675694444442</c:v>
                </c:pt>
                <c:pt idx="19006">
                  <c:v>42926.676388888889</c:v>
                </c:pt>
                <c:pt idx="19007">
                  <c:v>42926.677083333336</c:v>
                </c:pt>
                <c:pt idx="19008">
                  <c:v>42926.677777777775</c:v>
                </c:pt>
                <c:pt idx="19009">
                  <c:v>42926.678472222222</c:v>
                </c:pt>
                <c:pt idx="19010">
                  <c:v>42926.679166666669</c:v>
                </c:pt>
                <c:pt idx="19011">
                  <c:v>42926.679861111108</c:v>
                </c:pt>
                <c:pt idx="19012">
                  <c:v>42926.680555555555</c:v>
                </c:pt>
                <c:pt idx="19013">
                  <c:v>42926.681250000001</c:v>
                </c:pt>
                <c:pt idx="19014">
                  <c:v>42926.681944444441</c:v>
                </c:pt>
                <c:pt idx="19015">
                  <c:v>42926.682638888888</c:v>
                </c:pt>
                <c:pt idx="19016">
                  <c:v>42926.683333333334</c:v>
                </c:pt>
                <c:pt idx="19017">
                  <c:v>42926.684027777781</c:v>
                </c:pt>
                <c:pt idx="19018">
                  <c:v>42926.68472222222</c:v>
                </c:pt>
                <c:pt idx="19019">
                  <c:v>42926.685416666667</c:v>
                </c:pt>
                <c:pt idx="19020">
                  <c:v>42926.686111111114</c:v>
                </c:pt>
                <c:pt idx="19021">
                  <c:v>42926.686805555553</c:v>
                </c:pt>
                <c:pt idx="19022">
                  <c:v>42926.6875</c:v>
                </c:pt>
                <c:pt idx="19023">
                  <c:v>42926.688194444447</c:v>
                </c:pt>
                <c:pt idx="19024">
                  <c:v>42926.688888888886</c:v>
                </c:pt>
                <c:pt idx="19025">
                  <c:v>42926.689583333333</c:v>
                </c:pt>
                <c:pt idx="19026">
                  <c:v>42926.69027777778</c:v>
                </c:pt>
                <c:pt idx="19027">
                  <c:v>42926.690972222219</c:v>
                </c:pt>
                <c:pt idx="19028">
                  <c:v>42926.691666666666</c:v>
                </c:pt>
                <c:pt idx="19029">
                  <c:v>42926.692361111112</c:v>
                </c:pt>
                <c:pt idx="19030">
                  <c:v>42926.693055555559</c:v>
                </c:pt>
                <c:pt idx="19031">
                  <c:v>42926.693749999999</c:v>
                </c:pt>
                <c:pt idx="19032">
                  <c:v>42926.694444444445</c:v>
                </c:pt>
                <c:pt idx="19033">
                  <c:v>42926.695138888892</c:v>
                </c:pt>
                <c:pt idx="19034">
                  <c:v>42926.695833333331</c:v>
                </c:pt>
                <c:pt idx="19035">
                  <c:v>42926.696527777778</c:v>
                </c:pt>
                <c:pt idx="19036">
                  <c:v>42926.697222222225</c:v>
                </c:pt>
                <c:pt idx="19037">
                  <c:v>42926.697916666664</c:v>
                </c:pt>
                <c:pt idx="19038">
                  <c:v>42926.698611111111</c:v>
                </c:pt>
                <c:pt idx="19039">
                  <c:v>42926.699305555558</c:v>
                </c:pt>
                <c:pt idx="19040">
                  <c:v>42926.7</c:v>
                </c:pt>
                <c:pt idx="19041">
                  <c:v>42926.700694444444</c:v>
                </c:pt>
                <c:pt idx="19042">
                  <c:v>42926.701388888891</c:v>
                </c:pt>
                <c:pt idx="19043">
                  <c:v>42926.70208333333</c:v>
                </c:pt>
                <c:pt idx="19044">
                  <c:v>42926.702777777777</c:v>
                </c:pt>
                <c:pt idx="19045">
                  <c:v>42926.703472222223</c:v>
                </c:pt>
                <c:pt idx="19046">
                  <c:v>42926.70416666667</c:v>
                </c:pt>
                <c:pt idx="19047">
                  <c:v>42926.704861111109</c:v>
                </c:pt>
                <c:pt idx="19048">
                  <c:v>42926.705555555556</c:v>
                </c:pt>
                <c:pt idx="19049">
                  <c:v>42926.706250000003</c:v>
                </c:pt>
                <c:pt idx="19050">
                  <c:v>42926.706944444442</c:v>
                </c:pt>
                <c:pt idx="19051">
                  <c:v>42926.707638888889</c:v>
                </c:pt>
                <c:pt idx="19052">
                  <c:v>42926.708333333336</c:v>
                </c:pt>
                <c:pt idx="19053">
                  <c:v>42926.709027777775</c:v>
                </c:pt>
                <c:pt idx="19054">
                  <c:v>42926.709722222222</c:v>
                </c:pt>
                <c:pt idx="19055">
                  <c:v>42926.710416666669</c:v>
                </c:pt>
                <c:pt idx="19056">
                  <c:v>42926.711111111108</c:v>
                </c:pt>
                <c:pt idx="19057">
                  <c:v>42926.711805555555</c:v>
                </c:pt>
                <c:pt idx="19058">
                  <c:v>42926.712500000001</c:v>
                </c:pt>
                <c:pt idx="19059">
                  <c:v>42926.713194444441</c:v>
                </c:pt>
                <c:pt idx="19060">
                  <c:v>42926.713888888888</c:v>
                </c:pt>
                <c:pt idx="19061">
                  <c:v>42926.714583333334</c:v>
                </c:pt>
                <c:pt idx="19062">
                  <c:v>42926.715277777781</c:v>
                </c:pt>
                <c:pt idx="19063">
                  <c:v>42926.71597222222</c:v>
                </c:pt>
                <c:pt idx="19064">
                  <c:v>42926.716666666667</c:v>
                </c:pt>
                <c:pt idx="19065">
                  <c:v>42926.717361111114</c:v>
                </c:pt>
                <c:pt idx="19066">
                  <c:v>42926.718055555553</c:v>
                </c:pt>
                <c:pt idx="19067">
                  <c:v>42926.71875</c:v>
                </c:pt>
                <c:pt idx="19068">
                  <c:v>42926.719444444447</c:v>
                </c:pt>
                <c:pt idx="19069">
                  <c:v>42926.720138888886</c:v>
                </c:pt>
                <c:pt idx="19070">
                  <c:v>42926.720833333333</c:v>
                </c:pt>
                <c:pt idx="19071">
                  <c:v>42926.72152777778</c:v>
                </c:pt>
                <c:pt idx="19072">
                  <c:v>42926.722222222219</c:v>
                </c:pt>
                <c:pt idx="19073">
                  <c:v>42926.722916666666</c:v>
                </c:pt>
                <c:pt idx="19074">
                  <c:v>42926.723611111112</c:v>
                </c:pt>
                <c:pt idx="19075">
                  <c:v>42926.724305555559</c:v>
                </c:pt>
                <c:pt idx="19076">
                  <c:v>42926.724999999999</c:v>
                </c:pt>
                <c:pt idx="19077">
                  <c:v>42926.725694444445</c:v>
                </c:pt>
                <c:pt idx="19078">
                  <c:v>42926.726388888892</c:v>
                </c:pt>
                <c:pt idx="19079">
                  <c:v>42926.727083333331</c:v>
                </c:pt>
                <c:pt idx="19080">
                  <c:v>42926.727777777778</c:v>
                </c:pt>
                <c:pt idx="19081">
                  <c:v>42926.728472222225</c:v>
                </c:pt>
                <c:pt idx="19082">
                  <c:v>42926.729166666664</c:v>
                </c:pt>
                <c:pt idx="19083">
                  <c:v>42926.729861111111</c:v>
                </c:pt>
                <c:pt idx="19084">
                  <c:v>42926.730555555558</c:v>
                </c:pt>
                <c:pt idx="19085">
                  <c:v>42926.731249999997</c:v>
                </c:pt>
                <c:pt idx="19086">
                  <c:v>42926.731944444444</c:v>
                </c:pt>
                <c:pt idx="19087">
                  <c:v>42926.732638888891</c:v>
                </c:pt>
                <c:pt idx="19088">
                  <c:v>42926.73333333333</c:v>
                </c:pt>
                <c:pt idx="19089">
                  <c:v>42926.734027777777</c:v>
                </c:pt>
                <c:pt idx="19090">
                  <c:v>42926.734722222223</c:v>
                </c:pt>
                <c:pt idx="19091">
                  <c:v>42926.73541666667</c:v>
                </c:pt>
                <c:pt idx="19092">
                  <c:v>42926.736111111109</c:v>
                </c:pt>
                <c:pt idx="19093">
                  <c:v>42926.736805555556</c:v>
                </c:pt>
                <c:pt idx="19094">
                  <c:v>42926.737500000003</c:v>
                </c:pt>
                <c:pt idx="19095">
                  <c:v>42926.738194444442</c:v>
                </c:pt>
                <c:pt idx="19096">
                  <c:v>42926.738888888889</c:v>
                </c:pt>
                <c:pt idx="19097">
                  <c:v>42926.739583333336</c:v>
                </c:pt>
                <c:pt idx="19098">
                  <c:v>42926.740277777775</c:v>
                </c:pt>
                <c:pt idx="19099">
                  <c:v>42926.740972222222</c:v>
                </c:pt>
                <c:pt idx="19100">
                  <c:v>42926.741666666669</c:v>
                </c:pt>
                <c:pt idx="19101">
                  <c:v>42926.742361111108</c:v>
                </c:pt>
                <c:pt idx="19102">
                  <c:v>42926.743055555555</c:v>
                </c:pt>
                <c:pt idx="19103">
                  <c:v>42926.743750000001</c:v>
                </c:pt>
                <c:pt idx="19104">
                  <c:v>42926.744444444441</c:v>
                </c:pt>
                <c:pt idx="19105">
                  <c:v>42926.745138888888</c:v>
                </c:pt>
                <c:pt idx="19106">
                  <c:v>42926.745833333334</c:v>
                </c:pt>
                <c:pt idx="19107">
                  <c:v>42926.746527777781</c:v>
                </c:pt>
                <c:pt idx="19108">
                  <c:v>42926.74722222222</c:v>
                </c:pt>
                <c:pt idx="19109">
                  <c:v>42926.747916666667</c:v>
                </c:pt>
                <c:pt idx="19110">
                  <c:v>42926.748611111114</c:v>
                </c:pt>
                <c:pt idx="19111">
                  <c:v>42926.749305555553</c:v>
                </c:pt>
                <c:pt idx="19112">
                  <c:v>42926.75</c:v>
                </c:pt>
                <c:pt idx="19113">
                  <c:v>42926.750694444447</c:v>
                </c:pt>
                <c:pt idx="19114">
                  <c:v>42926.751388888886</c:v>
                </c:pt>
                <c:pt idx="19115">
                  <c:v>42926.752083333333</c:v>
                </c:pt>
                <c:pt idx="19116">
                  <c:v>42926.75277777778</c:v>
                </c:pt>
                <c:pt idx="19117">
                  <c:v>42926.753472222219</c:v>
                </c:pt>
                <c:pt idx="19118">
                  <c:v>42926.754166666666</c:v>
                </c:pt>
                <c:pt idx="19119">
                  <c:v>42926.754861111112</c:v>
                </c:pt>
                <c:pt idx="19120">
                  <c:v>42926.755555555559</c:v>
                </c:pt>
                <c:pt idx="19121">
                  <c:v>42926.756249999999</c:v>
                </c:pt>
                <c:pt idx="19122">
                  <c:v>42926.756944444445</c:v>
                </c:pt>
                <c:pt idx="19123">
                  <c:v>42926.757638888892</c:v>
                </c:pt>
                <c:pt idx="19124">
                  <c:v>42926.758333333331</c:v>
                </c:pt>
                <c:pt idx="19125">
                  <c:v>42926.759027777778</c:v>
                </c:pt>
                <c:pt idx="19126">
                  <c:v>42926.759722222225</c:v>
                </c:pt>
                <c:pt idx="19127">
                  <c:v>42926.760416666664</c:v>
                </c:pt>
                <c:pt idx="19128">
                  <c:v>42926.761111111111</c:v>
                </c:pt>
                <c:pt idx="19129">
                  <c:v>42926.761805555558</c:v>
                </c:pt>
                <c:pt idx="19130">
                  <c:v>42926.762499999997</c:v>
                </c:pt>
                <c:pt idx="19131">
                  <c:v>42926.763194444444</c:v>
                </c:pt>
                <c:pt idx="19132">
                  <c:v>42926.763888888891</c:v>
                </c:pt>
                <c:pt idx="19133">
                  <c:v>42926.76458333333</c:v>
                </c:pt>
                <c:pt idx="19134">
                  <c:v>42926.765277777777</c:v>
                </c:pt>
                <c:pt idx="19135">
                  <c:v>42926.765972222223</c:v>
                </c:pt>
                <c:pt idx="19136">
                  <c:v>42926.76666666667</c:v>
                </c:pt>
                <c:pt idx="19137">
                  <c:v>42926.767361111109</c:v>
                </c:pt>
                <c:pt idx="19138">
                  <c:v>42926.768055555556</c:v>
                </c:pt>
                <c:pt idx="19139">
                  <c:v>42926.768750000003</c:v>
                </c:pt>
                <c:pt idx="19140">
                  <c:v>42926.769444444442</c:v>
                </c:pt>
                <c:pt idx="19141">
                  <c:v>42926.770138888889</c:v>
                </c:pt>
                <c:pt idx="19142">
                  <c:v>42926.770833333336</c:v>
                </c:pt>
                <c:pt idx="19143">
                  <c:v>42926.771527777775</c:v>
                </c:pt>
                <c:pt idx="19144">
                  <c:v>42926.772222222222</c:v>
                </c:pt>
                <c:pt idx="19145">
                  <c:v>42926.772916666669</c:v>
                </c:pt>
                <c:pt idx="19146">
                  <c:v>42926.773611111108</c:v>
                </c:pt>
                <c:pt idx="19147">
                  <c:v>42926.774305555555</c:v>
                </c:pt>
                <c:pt idx="19148">
                  <c:v>42926.775000000001</c:v>
                </c:pt>
                <c:pt idx="19149">
                  <c:v>42926.775694444441</c:v>
                </c:pt>
                <c:pt idx="19150">
                  <c:v>42926.776388888888</c:v>
                </c:pt>
                <c:pt idx="19151">
                  <c:v>42926.777083333334</c:v>
                </c:pt>
                <c:pt idx="19152">
                  <c:v>42926.777777777781</c:v>
                </c:pt>
                <c:pt idx="19153">
                  <c:v>42926.77847222222</c:v>
                </c:pt>
                <c:pt idx="19154">
                  <c:v>42926.779166666667</c:v>
                </c:pt>
                <c:pt idx="19155">
                  <c:v>42926.779861111114</c:v>
                </c:pt>
                <c:pt idx="19156">
                  <c:v>42926.780555555553</c:v>
                </c:pt>
                <c:pt idx="19157">
                  <c:v>42926.78125</c:v>
                </c:pt>
                <c:pt idx="19158">
                  <c:v>42926.781944444447</c:v>
                </c:pt>
                <c:pt idx="19159">
                  <c:v>42926.782638888886</c:v>
                </c:pt>
                <c:pt idx="19160">
                  <c:v>42926.783333333333</c:v>
                </c:pt>
                <c:pt idx="19161">
                  <c:v>42926.78402777778</c:v>
                </c:pt>
                <c:pt idx="19162">
                  <c:v>42926.784722222219</c:v>
                </c:pt>
                <c:pt idx="19163">
                  <c:v>42926.785416666666</c:v>
                </c:pt>
                <c:pt idx="19164">
                  <c:v>42926.786111111112</c:v>
                </c:pt>
                <c:pt idx="19165">
                  <c:v>42926.786805555559</c:v>
                </c:pt>
                <c:pt idx="19166">
                  <c:v>42926.787499999999</c:v>
                </c:pt>
                <c:pt idx="19167">
                  <c:v>42926.788194444445</c:v>
                </c:pt>
                <c:pt idx="19168">
                  <c:v>42926.788888888892</c:v>
                </c:pt>
                <c:pt idx="19169">
                  <c:v>42926.789583333331</c:v>
                </c:pt>
                <c:pt idx="19170">
                  <c:v>42926.790277777778</c:v>
                </c:pt>
                <c:pt idx="19171">
                  <c:v>42926.790972222225</c:v>
                </c:pt>
                <c:pt idx="19172">
                  <c:v>42926.791666666664</c:v>
                </c:pt>
                <c:pt idx="19173">
                  <c:v>42926.792361111111</c:v>
                </c:pt>
                <c:pt idx="19174">
                  <c:v>42926.793055555558</c:v>
                </c:pt>
                <c:pt idx="19175">
                  <c:v>42926.793749999997</c:v>
                </c:pt>
                <c:pt idx="19176">
                  <c:v>42926.794444444444</c:v>
                </c:pt>
                <c:pt idx="19177">
                  <c:v>42926.795138888891</c:v>
                </c:pt>
                <c:pt idx="19178">
                  <c:v>42926.79583333333</c:v>
                </c:pt>
                <c:pt idx="19179">
                  <c:v>42926.796527777777</c:v>
                </c:pt>
                <c:pt idx="19180">
                  <c:v>42926.797222222223</c:v>
                </c:pt>
                <c:pt idx="19181">
                  <c:v>42926.79791666667</c:v>
                </c:pt>
                <c:pt idx="19182">
                  <c:v>42926.798611111109</c:v>
                </c:pt>
                <c:pt idx="19183">
                  <c:v>42926.799305555556</c:v>
                </c:pt>
                <c:pt idx="19184">
                  <c:v>42926.8</c:v>
                </c:pt>
                <c:pt idx="19185">
                  <c:v>42926.800694444442</c:v>
                </c:pt>
                <c:pt idx="19186">
                  <c:v>42926.801388888889</c:v>
                </c:pt>
                <c:pt idx="19187">
                  <c:v>42926.802083333336</c:v>
                </c:pt>
                <c:pt idx="19188">
                  <c:v>42926.802777777775</c:v>
                </c:pt>
                <c:pt idx="19189">
                  <c:v>42926.803472222222</c:v>
                </c:pt>
                <c:pt idx="19190">
                  <c:v>42926.804166666669</c:v>
                </c:pt>
                <c:pt idx="19191">
                  <c:v>42926.804861111108</c:v>
                </c:pt>
                <c:pt idx="19192">
                  <c:v>42926.805555555555</c:v>
                </c:pt>
                <c:pt idx="19193">
                  <c:v>42926.806250000001</c:v>
                </c:pt>
                <c:pt idx="19194">
                  <c:v>42926.806944444441</c:v>
                </c:pt>
                <c:pt idx="19195">
                  <c:v>42926.807638888888</c:v>
                </c:pt>
                <c:pt idx="19196">
                  <c:v>42926.808333333334</c:v>
                </c:pt>
                <c:pt idx="19197">
                  <c:v>42926.809027777781</c:v>
                </c:pt>
                <c:pt idx="19198">
                  <c:v>42926.80972222222</c:v>
                </c:pt>
                <c:pt idx="19199">
                  <c:v>42926.810416666667</c:v>
                </c:pt>
                <c:pt idx="19200">
                  <c:v>42926.811111111114</c:v>
                </c:pt>
                <c:pt idx="19201">
                  <c:v>42926.811805555553</c:v>
                </c:pt>
                <c:pt idx="19202">
                  <c:v>42926.8125</c:v>
                </c:pt>
                <c:pt idx="19203">
                  <c:v>42926.813194444447</c:v>
                </c:pt>
                <c:pt idx="19204">
                  <c:v>42926.813888888886</c:v>
                </c:pt>
                <c:pt idx="19205">
                  <c:v>42926.814583333333</c:v>
                </c:pt>
                <c:pt idx="19206">
                  <c:v>42926.81527777778</c:v>
                </c:pt>
                <c:pt idx="19207">
                  <c:v>42926.815972222219</c:v>
                </c:pt>
                <c:pt idx="19208">
                  <c:v>42926.816666666666</c:v>
                </c:pt>
                <c:pt idx="19209">
                  <c:v>42926.817361111112</c:v>
                </c:pt>
                <c:pt idx="19210">
                  <c:v>42926.818055555559</c:v>
                </c:pt>
                <c:pt idx="19211">
                  <c:v>42926.818749999999</c:v>
                </c:pt>
                <c:pt idx="19212">
                  <c:v>42926.819444444445</c:v>
                </c:pt>
                <c:pt idx="19213">
                  <c:v>42926.820138888892</c:v>
                </c:pt>
                <c:pt idx="19214">
                  <c:v>42926.820833333331</c:v>
                </c:pt>
                <c:pt idx="19215">
                  <c:v>42926.821527777778</c:v>
                </c:pt>
                <c:pt idx="19216">
                  <c:v>42926.822222222225</c:v>
                </c:pt>
                <c:pt idx="19217">
                  <c:v>42926.822916666664</c:v>
                </c:pt>
                <c:pt idx="19218">
                  <c:v>42926.823611111111</c:v>
                </c:pt>
                <c:pt idx="19219">
                  <c:v>42926.824305555558</c:v>
                </c:pt>
                <c:pt idx="19220">
                  <c:v>42926.824999999997</c:v>
                </c:pt>
                <c:pt idx="19221">
                  <c:v>42926.825694444444</c:v>
                </c:pt>
                <c:pt idx="19222">
                  <c:v>42926.826388888891</c:v>
                </c:pt>
                <c:pt idx="19223">
                  <c:v>42926.82708333333</c:v>
                </c:pt>
                <c:pt idx="19224">
                  <c:v>42926.827777777777</c:v>
                </c:pt>
                <c:pt idx="19225">
                  <c:v>42926.828472222223</c:v>
                </c:pt>
                <c:pt idx="19226">
                  <c:v>42926.82916666667</c:v>
                </c:pt>
                <c:pt idx="19227">
                  <c:v>42926.829861111109</c:v>
                </c:pt>
                <c:pt idx="19228">
                  <c:v>42926.830555555556</c:v>
                </c:pt>
                <c:pt idx="19229">
                  <c:v>42926.831250000003</c:v>
                </c:pt>
                <c:pt idx="19230">
                  <c:v>42926.831944444442</c:v>
                </c:pt>
                <c:pt idx="19231">
                  <c:v>42926.832638888889</c:v>
                </c:pt>
                <c:pt idx="19232">
                  <c:v>42926.833333333336</c:v>
                </c:pt>
                <c:pt idx="19233">
                  <c:v>42926.834027777775</c:v>
                </c:pt>
                <c:pt idx="19234">
                  <c:v>42926.834722222222</c:v>
                </c:pt>
                <c:pt idx="19235">
                  <c:v>42926.835416666669</c:v>
                </c:pt>
                <c:pt idx="19236">
                  <c:v>42926.836111111108</c:v>
                </c:pt>
                <c:pt idx="19237">
                  <c:v>42926.836805555555</c:v>
                </c:pt>
                <c:pt idx="19238">
                  <c:v>42926.837500000001</c:v>
                </c:pt>
                <c:pt idx="19239">
                  <c:v>42926.838194444441</c:v>
                </c:pt>
                <c:pt idx="19240">
                  <c:v>42926.838888888888</c:v>
                </c:pt>
                <c:pt idx="19241">
                  <c:v>42926.839583333334</c:v>
                </c:pt>
                <c:pt idx="19242">
                  <c:v>42926.840277777781</c:v>
                </c:pt>
                <c:pt idx="19243">
                  <c:v>42926.84097222222</c:v>
                </c:pt>
                <c:pt idx="19244">
                  <c:v>42926.841666666667</c:v>
                </c:pt>
                <c:pt idx="19245">
                  <c:v>42926.842361111114</c:v>
                </c:pt>
                <c:pt idx="19246">
                  <c:v>42926.843055555553</c:v>
                </c:pt>
                <c:pt idx="19247">
                  <c:v>42926.84375</c:v>
                </c:pt>
                <c:pt idx="19248">
                  <c:v>42926.844444444447</c:v>
                </c:pt>
                <c:pt idx="19249">
                  <c:v>42926.845138888886</c:v>
                </c:pt>
                <c:pt idx="19250">
                  <c:v>42926.845833333333</c:v>
                </c:pt>
                <c:pt idx="19251">
                  <c:v>42926.84652777778</c:v>
                </c:pt>
                <c:pt idx="19252">
                  <c:v>42926.847222222219</c:v>
                </c:pt>
                <c:pt idx="19253">
                  <c:v>42926.847916666666</c:v>
                </c:pt>
                <c:pt idx="19254">
                  <c:v>42926.848611111112</c:v>
                </c:pt>
                <c:pt idx="19255">
                  <c:v>42926.849305555559</c:v>
                </c:pt>
                <c:pt idx="19256">
                  <c:v>42926.85</c:v>
                </c:pt>
                <c:pt idx="19257">
                  <c:v>42926.850694444445</c:v>
                </c:pt>
                <c:pt idx="19258">
                  <c:v>42926.851388888892</c:v>
                </c:pt>
                <c:pt idx="19259">
                  <c:v>42926.852083333331</c:v>
                </c:pt>
                <c:pt idx="19260">
                  <c:v>42926.852777777778</c:v>
                </c:pt>
                <c:pt idx="19261">
                  <c:v>42926.853472222225</c:v>
                </c:pt>
                <c:pt idx="19262">
                  <c:v>42926.854166666664</c:v>
                </c:pt>
                <c:pt idx="19263">
                  <c:v>42926.854861111111</c:v>
                </c:pt>
                <c:pt idx="19264">
                  <c:v>42926.855555555558</c:v>
                </c:pt>
                <c:pt idx="19265">
                  <c:v>42926.856249999997</c:v>
                </c:pt>
                <c:pt idx="19266">
                  <c:v>42926.856944444444</c:v>
                </c:pt>
                <c:pt idx="19267">
                  <c:v>42926.857638888891</c:v>
                </c:pt>
                <c:pt idx="19268">
                  <c:v>42926.85833333333</c:v>
                </c:pt>
                <c:pt idx="19269">
                  <c:v>42926.859027777777</c:v>
                </c:pt>
                <c:pt idx="19270">
                  <c:v>42926.859722222223</c:v>
                </c:pt>
                <c:pt idx="19271">
                  <c:v>42926.86041666667</c:v>
                </c:pt>
                <c:pt idx="19272">
                  <c:v>42926.861111111109</c:v>
                </c:pt>
                <c:pt idx="19273">
                  <c:v>42926.861805555556</c:v>
                </c:pt>
                <c:pt idx="19274">
                  <c:v>42926.862500000003</c:v>
                </c:pt>
                <c:pt idx="19275">
                  <c:v>42926.863194444442</c:v>
                </c:pt>
                <c:pt idx="19276">
                  <c:v>42926.863888888889</c:v>
                </c:pt>
                <c:pt idx="19277">
                  <c:v>42926.864583333336</c:v>
                </c:pt>
                <c:pt idx="19278">
                  <c:v>42926.865277777775</c:v>
                </c:pt>
                <c:pt idx="19279">
                  <c:v>42926.865972222222</c:v>
                </c:pt>
                <c:pt idx="19280">
                  <c:v>42926.866666666669</c:v>
                </c:pt>
                <c:pt idx="19281">
                  <c:v>42926.867361111108</c:v>
                </c:pt>
                <c:pt idx="19282">
                  <c:v>42926.868055555555</c:v>
                </c:pt>
                <c:pt idx="19283">
                  <c:v>42926.868750000001</c:v>
                </c:pt>
                <c:pt idx="19284">
                  <c:v>42926.869444444441</c:v>
                </c:pt>
                <c:pt idx="19285">
                  <c:v>42926.870138888888</c:v>
                </c:pt>
                <c:pt idx="19286">
                  <c:v>42926.870833333334</c:v>
                </c:pt>
                <c:pt idx="19287">
                  <c:v>42926.871527777781</c:v>
                </c:pt>
                <c:pt idx="19288">
                  <c:v>42926.87222222222</c:v>
                </c:pt>
                <c:pt idx="19289">
                  <c:v>42926.872916666667</c:v>
                </c:pt>
                <c:pt idx="19290">
                  <c:v>42926.873611111114</c:v>
                </c:pt>
                <c:pt idx="19291">
                  <c:v>42926.874305555553</c:v>
                </c:pt>
                <c:pt idx="19292">
                  <c:v>42926.875</c:v>
                </c:pt>
                <c:pt idx="19293">
                  <c:v>42926.875694444447</c:v>
                </c:pt>
                <c:pt idx="19294">
                  <c:v>42926.876388888886</c:v>
                </c:pt>
                <c:pt idx="19295">
                  <c:v>42926.877083333333</c:v>
                </c:pt>
                <c:pt idx="19296">
                  <c:v>42926.87777777778</c:v>
                </c:pt>
                <c:pt idx="19297">
                  <c:v>42926.878472222219</c:v>
                </c:pt>
                <c:pt idx="19298">
                  <c:v>42926.879166666666</c:v>
                </c:pt>
                <c:pt idx="19299">
                  <c:v>42926.879861111112</c:v>
                </c:pt>
                <c:pt idx="19300">
                  <c:v>42926.880555555559</c:v>
                </c:pt>
                <c:pt idx="19301">
                  <c:v>42926.881249999999</c:v>
                </c:pt>
                <c:pt idx="19302">
                  <c:v>42926.881944444445</c:v>
                </c:pt>
                <c:pt idx="19303">
                  <c:v>42926.882638888892</c:v>
                </c:pt>
                <c:pt idx="19304">
                  <c:v>42926.883333333331</c:v>
                </c:pt>
                <c:pt idx="19305">
                  <c:v>42926.884027777778</c:v>
                </c:pt>
                <c:pt idx="19306">
                  <c:v>42926.884722222225</c:v>
                </c:pt>
                <c:pt idx="19307">
                  <c:v>42926.885416666664</c:v>
                </c:pt>
                <c:pt idx="19308">
                  <c:v>42926.886111111111</c:v>
                </c:pt>
                <c:pt idx="19309">
                  <c:v>42926.886805555558</c:v>
                </c:pt>
                <c:pt idx="19310">
                  <c:v>42926.887499999997</c:v>
                </c:pt>
                <c:pt idx="19311">
                  <c:v>42926.888194444444</c:v>
                </c:pt>
                <c:pt idx="19312">
                  <c:v>42926.888888888891</c:v>
                </c:pt>
                <c:pt idx="19313">
                  <c:v>42926.88958333333</c:v>
                </c:pt>
                <c:pt idx="19314">
                  <c:v>42926.890277777777</c:v>
                </c:pt>
                <c:pt idx="19315">
                  <c:v>42926.890972222223</c:v>
                </c:pt>
                <c:pt idx="19316">
                  <c:v>42926.89166666667</c:v>
                </c:pt>
                <c:pt idx="19317">
                  <c:v>42926.892361111109</c:v>
                </c:pt>
                <c:pt idx="19318">
                  <c:v>42926.893055555556</c:v>
                </c:pt>
                <c:pt idx="19319">
                  <c:v>42926.893750000003</c:v>
                </c:pt>
                <c:pt idx="19320">
                  <c:v>42926.894444444442</c:v>
                </c:pt>
                <c:pt idx="19321">
                  <c:v>42926.895138888889</c:v>
                </c:pt>
                <c:pt idx="19322">
                  <c:v>42926.895833333336</c:v>
                </c:pt>
                <c:pt idx="19323">
                  <c:v>42926.896527777775</c:v>
                </c:pt>
                <c:pt idx="19324">
                  <c:v>42926.897222222222</c:v>
                </c:pt>
                <c:pt idx="19325">
                  <c:v>42926.897916666669</c:v>
                </c:pt>
                <c:pt idx="19326">
                  <c:v>42926.898611111108</c:v>
                </c:pt>
                <c:pt idx="19327">
                  <c:v>42926.899305555555</c:v>
                </c:pt>
                <c:pt idx="19328">
                  <c:v>42926.9</c:v>
                </c:pt>
                <c:pt idx="19329">
                  <c:v>42926.900694444441</c:v>
                </c:pt>
                <c:pt idx="19330">
                  <c:v>42926.901388888888</c:v>
                </c:pt>
                <c:pt idx="19331">
                  <c:v>42926.902083333334</c:v>
                </c:pt>
                <c:pt idx="19332">
                  <c:v>42926.902777777781</c:v>
                </c:pt>
                <c:pt idx="19333">
                  <c:v>42926.90347222222</c:v>
                </c:pt>
                <c:pt idx="19334">
                  <c:v>42926.904166666667</c:v>
                </c:pt>
                <c:pt idx="19335">
                  <c:v>42926.904861111114</c:v>
                </c:pt>
                <c:pt idx="19336">
                  <c:v>42926.905555555553</c:v>
                </c:pt>
                <c:pt idx="19337">
                  <c:v>42926.90625</c:v>
                </c:pt>
                <c:pt idx="19338">
                  <c:v>42926.906944444447</c:v>
                </c:pt>
                <c:pt idx="19339">
                  <c:v>42926.907638888886</c:v>
                </c:pt>
                <c:pt idx="19340">
                  <c:v>42926.908333333333</c:v>
                </c:pt>
                <c:pt idx="19341">
                  <c:v>42926.90902777778</c:v>
                </c:pt>
                <c:pt idx="19342">
                  <c:v>42926.909722222219</c:v>
                </c:pt>
                <c:pt idx="19343">
                  <c:v>42926.910416666666</c:v>
                </c:pt>
                <c:pt idx="19344">
                  <c:v>42926.911111111112</c:v>
                </c:pt>
                <c:pt idx="19345">
                  <c:v>42926.911805555559</c:v>
                </c:pt>
                <c:pt idx="19346">
                  <c:v>42926.912499999999</c:v>
                </c:pt>
                <c:pt idx="19347">
                  <c:v>42926.913194444445</c:v>
                </c:pt>
                <c:pt idx="19348">
                  <c:v>42926.913888888892</c:v>
                </c:pt>
                <c:pt idx="19349">
                  <c:v>42926.914583333331</c:v>
                </c:pt>
                <c:pt idx="19350">
                  <c:v>42926.915277777778</c:v>
                </c:pt>
                <c:pt idx="19351">
                  <c:v>42926.915972222225</c:v>
                </c:pt>
                <c:pt idx="19352">
                  <c:v>42926.916666666664</c:v>
                </c:pt>
                <c:pt idx="19353">
                  <c:v>42926.917361111111</c:v>
                </c:pt>
                <c:pt idx="19354">
                  <c:v>42926.918055555558</c:v>
                </c:pt>
                <c:pt idx="19355">
                  <c:v>42926.918749999997</c:v>
                </c:pt>
                <c:pt idx="19356">
                  <c:v>42926.919444444444</c:v>
                </c:pt>
                <c:pt idx="19357">
                  <c:v>42926.920138888891</c:v>
                </c:pt>
                <c:pt idx="19358">
                  <c:v>42926.92083333333</c:v>
                </c:pt>
                <c:pt idx="19359">
                  <c:v>42926.921527777777</c:v>
                </c:pt>
                <c:pt idx="19360">
                  <c:v>42926.922222222223</c:v>
                </c:pt>
                <c:pt idx="19361">
                  <c:v>42926.92291666667</c:v>
                </c:pt>
                <c:pt idx="19362">
                  <c:v>42926.923611111109</c:v>
                </c:pt>
                <c:pt idx="19363">
                  <c:v>42926.924305555556</c:v>
                </c:pt>
                <c:pt idx="19364">
                  <c:v>42926.925000000003</c:v>
                </c:pt>
                <c:pt idx="19365">
                  <c:v>42926.925694444442</c:v>
                </c:pt>
                <c:pt idx="19366">
                  <c:v>42926.926388888889</c:v>
                </c:pt>
                <c:pt idx="19367">
                  <c:v>42926.927083333336</c:v>
                </c:pt>
                <c:pt idx="19368">
                  <c:v>42926.927777777775</c:v>
                </c:pt>
                <c:pt idx="19369">
                  <c:v>42926.928472222222</c:v>
                </c:pt>
                <c:pt idx="19370">
                  <c:v>42926.929166666669</c:v>
                </c:pt>
                <c:pt idx="19371">
                  <c:v>42926.929861111108</c:v>
                </c:pt>
                <c:pt idx="19372">
                  <c:v>42926.930555555555</c:v>
                </c:pt>
                <c:pt idx="19373">
                  <c:v>42926.931250000001</c:v>
                </c:pt>
                <c:pt idx="19374">
                  <c:v>42926.931944444441</c:v>
                </c:pt>
                <c:pt idx="19375">
                  <c:v>42926.932638888888</c:v>
                </c:pt>
                <c:pt idx="19376">
                  <c:v>42926.933333333334</c:v>
                </c:pt>
                <c:pt idx="19377">
                  <c:v>42926.934027777781</c:v>
                </c:pt>
                <c:pt idx="19378">
                  <c:v>42926.93472222222</c:v>
                </c:pt>
                <c:pt idx="19379">
                  <c:v>42926.935416666667</c:v>
                </c:pt>
                <c:pt idx="19380">
                  <c:v>42926.936111111114</c:v>
                </c:pt>
                <c:pt idx="19381">
                  <c:v>42926.936805555553</c:v>
                </c:pt>
                <c:pt idx="19382">
                  <c:v>42926.9375</c:v>
                </c:pt>
                <c:pt idx="19383">
                  <c:v>42926.938194444447</c:v>
                </c:pt>
                <c:pt idx="19384">
                  <c:v>42926.938888888886</c:v>
                </c:pt>
                <c:pt idx="19385">
                  <c:v>42926.939583333333</c:v>
                </c:pt>
                <c:pt idx="19386">
                  <c:v>42926.94027777778</c:v>
                </c:pt>
                <c:pt idx="19387">
                  <c:v>42926.940972222219</c:v>
                </c:pt>
                <c:pt idx="19388">
                  <c:v>42926.941666666666</c:v>
                </c:pt>
                <c:pt idx="19389">
                  <c:v>42926.942361111112</c:v>
                </c:pt>
                <c:pt idx="19390">
                  <c:v>42926.943055555559</c:v>
                </c:pt>
                <c:pt idx="19391">
                  <c:v>42926.943749999999</c:v>
                </c:pt>
                <c:pt idx="19392">
                  <c:v>42926.944444444445</c:v>
                </c:pt>
                <c:pt idx="19393">
                  <c:v>42926.945138888892</c:v>
                </c:pt>
                <c:pt idx="19394">
                  <c:v>42926.945833333331</c:v>
                </c:pt>
                <c:pt idx="19395">
                  <c:v>42926.946527777778</c:v>
                </c:pt>
                <c:pt idx="19396">
                  <c:v>42926.947222222225</c:v>
                </c:pt>
                <c:pt idx="19397">
                  <c:v>42926.947916666664</c:v>
                </c:pt>
                <c:pt idx="19398">
                  <c:v>42926.948611111111</c:v>
                </c:pt>
                <c:pt idx="19399">
                  <c:v>42926.949305555558</c:v>
                </c:pt>
                <c:pt idx="19400">
                  <c:v>42926.95</c:v>
                </c:pt>
                <c:pt idx="19401">
                  <c:v>42926.950694444444</c:v>
                </c:pt>
                <c:pt idx="19402">
                  <c:v>42926.951388888891</c:v>
                </c:pt>
                <c:pt idx="19403">
                  <c:v>42926.95208333333</c:v>
                </c:pt>
                <c:pt idx="19404">
                  <c:v>42926.952777777777</c:v>
                </c:pt>
                <c:pt idx="19405">
                  <c:v>42926.953472222223</c:v>
                </c:pt>
                <c:pt idx="19406">
                  <c:v>42926.95416666667</c:v>
                </c:pt>
                <c:pt idx="19407">
                  <c:v>42926.954861111109</c:v>
                </c:pt>
                <c:pt idx="19408">
                  <c:v>42926.955555555556</c:v>
                </c:pt>
                <c:pt idx="19409">
                  <c:v>42926.956250000003</c:v>
                </c:pt>
                <c:pt idx="19410">
                  <c:v>42926.956944444442</c:v>
                </c:pt>
                <c:pt idx="19411">
                  <c:v>42926.957638888889</c:v>
                </c:pt>
                <c:pt idx="19412">
                  <c:v>42926.958333333336</c:v>
                </c:pt>
                <c:pt idx="19413">
                  <c:v>42926.959027777775</c:v>
                </c:pt>
                <c:pt idx="19414">
                  <c:v>42926.959722222222</c:v>
                </c:pt>
                <c:pt idx="19415">
                  <c:v>42926.960416666669</c:v>
                </c:pt>
                <c:pt idx="19416">
                  <c:v>42926.961111111108</c:v>
                </c:pt>
                <c:pt idx="19417">
                  <c:v>42926.961805555555</c:v>
                </c:pt>
                <c:pt idx="19418">
                  <c:v>42926.962500000001</c:v>
                </c:pt>
                <c:pt idx="19419">
                  <c:v>42926.963194444441</c:v>
                </c:pt>
                <c:pt idx="19420">
                  <c:v>42926.963888888888</c:v>
                </c:pt>
                <c:pt idx="19421">
                  <c:v>42926.964583333334</c:v>
                </c:pt>
                <c:pt idx="19422">
                  <c:v>42926.965277777781</c:v>
                </c:pt>
                <c:pt idx="19423">
                  <c:v>42926.96597222222</c:v>
                </c:pt>
                <c:pt idx="19424">
                  <c:v>42926.966666666667</c:v>
                </c:pt>
                <c:pt idx="19425">
                  <c:v>42926.967361111114</c:v>
                </c:pt>
                <c:pt idx="19426">
                  <c:v>42926.968055555553</c:v>
                </c:pt>
                <c:pt idx="19427">
                  <c:v>42926.96875</c:v>
                </c:pt>
                <c:pt idx="19428">
                  <c:v>42926.969444444447</c:v>
                </c:pt>
                <c:pt idx="19429">
                  <c:v>42926.970138888886</c:v>
                </c:pt>
                <c:pt idx="19430">
                  <c:v>42926.970833333333</c:v>
                </c:pt>
                <c:pt idx="19431">
                  <c:v>42926.97152777778</c:v>
                </c:pt>
                <c:pt idx="19432">
                  <c:v>42926.972222222219</c:v>
                </c:pt>
                <c:pt idx="19433">
                  <c:v>42926.972916666666</c:v>
                </c:pt>
                <c:pt idx="19434">
                  <c:v>42926.973611111112</c:v>
                </c:pt>
                <c:pt idx="19435">
                  <c:v>42926.974305555559</c:v>
                </c:pt>
                <c:pt idx="19436">
                  <c:v>42926.974999999999</c:v>
                </c:pt>
                <c:pt idx="19437">
                  <c:v>42926.975694444445</c:v>
                </c:pt>
                <c:pt idx="19438">
                  <c:v>42926.976388888892</c:v>
                </c:pt>
                <c:pt idx="19439">
                  <c:v>42926.977083333331</c:v>
                </c:pt>
                <c:pt idx="19440">
                  <c:v>42926.977777777778</c:v>
                </c:pt>
                <c:pt idx="19441">
                  <c:v>42926.978472222225</c:v>
                </c:pt>
                <c:pt idx="19442">
                  <c:v>42926.979166666664</c:v>
                </c:pt>
                <c:pt idx="19443">
                  <c:v>42926.979861111111</c:v>
                </c:pt>
                <c:pt idx="19444">
                  <c:v>42926.980555555558</c:v>
                </c:pt>
                <c:pt idx="19445">
                  <c:v>42926.981249999997</c:v>
                </c:pt>
                <c:pt idx="19446">
                  <c:v>42926.981944444444</c:v>
                </c:pt>
                <c:pt idx="19447">
                  <c:v>42926.982638888891</c:v>
                </c:pt>
                <c:pt idx="19448">
                  <c:v>42926.98333333333</c:v>
                </c:pt>
                <c:pt idx="19449">
                  <c:v>42926.984027777777</c:v>
                </c:pt>
                <c:pt idx="19450">
                  <c:v>42926.984722222223</c:v>
                </c:pt>
                <c:pt idx="19451">
                  <c:v>42926.98541666667</c:v>
                </c:pt>
                <c:pt idx="19452">
                  <c:v>42926.986111111109</c:v>
                </c:pt>
                <c:pt idx="19453">
                  <c:v>42926.986805555556</c:v>
                </c:pt>
                <c:pt idx="19454">
                  <c:v>42926.987500000003</c:v>
                </c:pt>
                <c:pt idx="19455">
                  <c:v>42926.988194444442</c:v>
                </c:pt>
                <c:pt idx="19456">
                  <c:v>42926.988888888889</c:v>
                </c:pt>
                <c:pt idx="19457">
                  <c:v>42926.989583333336</c:v>
                </c:pt>
                <c:pt idx="19458">
                  <c:v>42926.990277777775</c:v>
                </c:pt>
                <c:pt idx="19459">
                  <c:v>42926.990972222222</c:v>
                </c:pt>
                <c:pt idx="19460">
                  <c:v>42926.991666666669</c:v>
                </c:pt>
                <c:pt idx="19461">
                  <c:v>42926.992361111108</c:v>
                </c:pt>
                <c:pt idx="19462">
                  <c:v>42926.993055555555</c:v>
                </c:pt>
                <c:pt idx="19463">
                  <c:v>42926.993750000001</c:v>
                </c:pt>
                <c:pt idx="19464">
                  <c:v>42926.994444444441</c:v>
                </c:pt>
                <c:pt idx="19465">
                  <c:v>42926.995138888888</c:v>
                </c:pt>
                <c:pt idx="19466">
                  <c:v>42926.995833333334</c:v>
                </c:pt>
                <c:pt idx="19467">
                  <c:v>42926.996527777781</c:v>
                </c:pt>
                <c:pt idx="19468">
                  <c:v>42926.99722222222</c:v>
                </c:pt>
                <c:pt idx="19469">
                  <c:v>42926.997916666667</c:v>
                </c:pt>
                <c:pt idx="19470">
                  <c:v>42926.998611111114</c:v>
                </c:pt>
                <c:pt idx="19471">
                  <c:v>42926.999305555553</c:v>
                </c:pt>
                <c:pt idx="19472">
                  <c:v>42927</c:v>
                </c:pt>
                <c:pt idx="19473">
                  <c:v>42927.000694444447</c:v>
                </c:pt>
                <c:pt idx="19474">
                  <c:v>42927.001388888886</c:v>
                </c:pt>
                <c:pt idx="19475">
                  <c:v>42927.002083333333</c:v>
                </c:pt>
                <c:pt idx="19476">
                  <c:v>42927.00277777778</c:v>
                </c:pt>
                <c:pt idx="19477">
                  <c:v>42927.003472222219</c:v>
                </c:pt>
                <c:pt idx="19478">
                  <c:v>42927.004166666666</c:v>
                </c:pt>
                <c:pt idx="19479">
                  <c:v>42927.004861111112</c:v>
                </c:pt>
                <c:pt idx="19480">
                  <c:v>42927.005555555559</c:v>
                </c:pt>
                <c:pt idx="19481">
                  <c:v>42927.006249999999</c:v>
                </c:pt>
                <c:pt idx="19482">
                  <c:v>42927.006944444445</c:v>
                </c:pt>
                <c:pt idx="19483">
                  <c:v>42927.007638888892</c:v>
                </c:pt>
                <c:pt idx="19484">
                  <c:v>42927.008333333331</c:v>
                </c:pt>
                <c:pt idx="19485">
                  <c:v>42927.009027777778</c:v>
                </c:pt>
                <c:pt idx="19486">
                  <c:v>42927.009722222225</c:v>
                </c:pt>
                <c:pt idx="19487">
                  <c:v>42927.010416666664</c:v>
                </c:pt>
                <c:pt idx="19488">
                  <c:v>42927.011111111111</c:v>
                </c:pt>
                <c:pt idx="19489">
                  <c:v>42927.011805555558</c:v>
                </c:pt>
                <c:pt idx="19490">
                  <c:v>42927.012499999997</c:v>
                </c:pt>
                <c:pt idx="19491">
                  <c:v>42927.013194444444</c:v>
                </c:pt>
                <c:pt idx="19492">
                  <c:v>42927.013888888891</c:v>
                </c:pt>
                <c:pt idx="19493">
                  <c:v>42927.01458333333</c:v>
                </c:pt>
                <c:pt idx="19494">
                  <c:v>42927.015277777777</c:v>
                </c:pt>
                <c:pt idx="19495">
                  <c:v>42927.015972222223</c:v>
                </c:pt>
                <c:pt idx="19496">
                  <c:v>42927.01666666667</c:v>
                </c:pt>
                <c:pt idx="19497">
                  <c:v>42927.017361111109</c:v>
                </c:pt>
                <c:pt idx="19498">
                  <c:v>42927.018055555556</c:v>
                </c:pt>
                <c:pt idx="19499">
                  <c:v>42927.018750000003</c:v>
                </c:pt>
                <c:pt idx="19500">
                  <c:v>42927.019444444442</c:v>
                </c:pt>
                <c:pt idx="19501">
                  <c:v>42927.020138888889</c:v>
                </c:pt>
                <c:pt idx="19502">
                  <c:v>42927.020833333336</c:v>
                </c:pt>
                <c:pt idx="19503">
                  <c:v>42927.021527777775</c:v>
                </c:pt>
                <c:pt idx="19504">
                  <c:v>42927.022222222222</c:v>
                </c:pt>
                <c:pt idx="19505">
                  <c:v>42927.022916666669</c:v>
                </c:pt>
                <c:pt idx="19506">
                  <c:v>42927.023611111108</c:v>
                </c:pt>
                <c:pt idx="19507">
                  <c:v>42927.024305555555</c:v>
                </c:pt>
                <c:pt idx="19508">
                  <c:v>42927.025000000001</c:v>
                </c:pt>
                <c:pt idx="19509">
                  <c:v>42927.025694444441</c:v>
                </c:pt>
                <c:pt idx="19510">
                  <c:v>42927.026388888888</c:v>
                </c:pt>
                <c:pt idx="19511">
                  <c:v>42927.027083333334</c:v>
                </c:pt>
                <c:pt idx="19512">
                  <c:v>42927.027777777781</c:v>
                </c:pt>
                <c:pt idx="19513">
                  <c:v>42927.02847222222</c:v>
                </c:pt>
                <c:pt idx="19514">
                  <c:v>42927.029166666667</c:v>
                </c:pt>
                <c:pt idx="19515">
                  <c:v>42927.029861111114</c:v>
                </c:pt>
                <c:pt idx="19516">
                  <c:v>42927.030555555553</c:v>
                </c:pt>
                <c:pt idx="19517">
                  <c:v>42927.03125</c:v>
                </c:pt>
                <c:pt idx="19518">
                  <c:v>42927.031944444447</c:v>
                </c:pt>
                <c:pt idx="19519">
                  <c:v>42927.032638888886</c:v>
                </c:pt>
                <c:pt idx="19520">
                  <c:v>42927.033333333333</c:v>
                </c:pt>
                <c:pt idx="19521">
                  <c:v>42927.03402777778</c:v>
                </c:pt>
                <c:pt idx="19522">
                  <c:v>42927.034722222219</c:v>
                </c:pt>
                <c:pt idx="19523">
                  <c:v>42927.035416666666</c:v>
                </c:pt>
                <c:pt idx="19524">
                  <c:v>42927.036111111112</c:v>
                </c:pt>
                <c:pt idx="19525">
                  <c:v>42927.036805555559</c:v>
                </c:pt>
                <c:pt idx="19526">
                  <c:v>42927.037499999999</c:v>
                </c:pt>
                <c:pt idx="19527">
                  <c:v>42927.038194444445</c:v>
                </c:pt>
                <c:pt idx="19528">
                  <c:v>42927.038888888892</c:v>
                </c:pt>
                <c:pt idx="19529">
                  <c:v>42927.039583333331</c:v>
                </c:pt>
                <c:pt idx="19530">
                  <c:v>42927.040277777778</c:v>
                </c:pt>
                <c:pt idx="19531">
                  <c:v>42927.040972222225</c:v>
                </c:pt>
                <c:pt idx="19532">
                  <c:v>42927.041666666664</c:v>
                </c:pt>
                <c:pt idx="19533">
                  <c:v>42927.042361111111</c:v>
                </c:pt>
                <c:pt idx="19534">
                  <c:v>42927.043055555558</c:v>
                </c:pt>
                <c:pt idx="19535">
                  <c:v>42927.043749999997</c:v>
                </c:pt>
                <c:pt idx="19536">
                  <c:v>42927.044444444444</c:v>
                </c:pt>
                <c:pt idx="19537">
                  <c:v>42927.045138888891</c:v>
                </c:pt>
                <c:pt idx="19538">
                  <c:v>42927.04583333333</c:v>
                </c:pt>
                <c:pt idx="19539">
                  <c:v>42927.046527777777</c:v>
                </c:pt>
                <c:pt idx="19540">
                  <c:v>42927.047222222223</c:v>
                </c:pt>
                <c:pt idx="19541">
                  <c:v>42927.04791666667</c:v>
                </c:pt>
                <c:pt idx="19542">
                  <c:v>42927.048611111109</c:v>
                </c:pt>
                <c:pt idx="19543">
                  <c:v>42927.049305555556</c:v>
                </c:pt>
                <c:pt idx="19544">
                  <c:v>42927.05</c:v>
                </c:pt>
                <c:pt idx="19545">
                  <c:v>42927.050694444442</c:v>
                </c:pt>
                <c:pt idx="19546">
                  <c:v>42927.051388888889</c:v>
                </c:pt>
                <c:pt idx="19547">
                  <c:v>42927.052083333336</c:v>
                </c:pt>
                <c:pt idx="19548">
                  <c:v>42927.052777777775</c:v>
                </c:pt>
                <c:pt idx="19549">
                  <c:v>42927.053472222222</c:v>
                </c:pt>
                <c:pt idx="19550">
                  <c:v>42927.054166666669</c:v>
                </c:pt>
                <c:pt idx="19551">
                  <c:v>42927.054861111108</c:v>
                </c:pt>
                <c:pt idx="19552">
                  <c:v>42927.055555555555</c:v>
                </c:pt>
                <c:pt idx="19553">
                  <c:v>42927.056250000001</c:v>
                </c:pt>
                <c:pt idx="19554">
                  <c:v>42927.056944444441</c:v>
                </c:pt>
                <c:pt idx="19555">
                  <c:v>42927.057638888888</c:v>
                </c:pt>
                <c:pt idx="19556">
                  <c:v>42927.058333333334</c:v>
                </c:pt>
                <c:pt idx="19557">
                  <c:v>42927.059027777781</c:v>
                </c:pt>
                <c:pt idx="19558">
                  <c:v>42927.05972222222</c:v>
                </c:pt>
                <c:pt idx="19559">
                  <c:v>42927.060416666667</c:v>
                </c:pt>
                <c:pt idx="19560">
                  <c:v>42927.061111111114</c:v>
                </c:pt>
                <c:pt idx="19561">
                  <c:v>42927.061805555553</c:v>
                </c:pt>
                <c:pt idx="19562">
                  <c:v>42927.0625</c:v>
                </c:pt>
                <c:pt idx="19563">
                  <c:v>42927.063194444447</c:v>
                </c:pt>
                <c:pt idx="19564">
                  <c:v>42927.063888888886</c:v>
                </c:pt>
                <c:pt idx="19565">
                  <c:v>42927.064583333333</c:v>
                </c:pt>
                <c:pt idx="19566">
                  <c:v>42927.06527777778</c:v>
                </c:pt>
                <c:pt idx="19567">
                  <c:v>42927.065972222219</c:v>
                </c:pt>
                <c:pt idx="19568">
                  <c:v>42927.066666666666</c:v>
                </c:pt>
                <c:pt idx="19569">
                  <c:v>42927.067361111112</c:v>
                </c:pt>
                <c:pt idx="19570">
                  <c:v>42927.068055555559</c:v>
                </c:pt>
                <c:pt idx="19571">
                  <c:v>42927.068749999999</c:v>
                </c:pt>
                <c:pt idx="19572">
                  <c:v>42927.069444444445</c:v>
                </c:pt>
                <c:pt idx="19573">
                  <c:v>42927.070138888892</c:v>
                </c:pt>
                <c:pt idx="19574">
                  <c:v>42927.070833333331</c:v>
                </c:pt>
                <c:pt idx="19575">
                  <c:v>42927.071527777778</c:v>
                </c:pt>
                <c:pt idx="19576">
                  <c:v>42927.072222222225</c:v>
                </c:pt>
                <c:pt idx="19577">
                  <c:v>42927.072916666664</c:v>
                </c:pt>
                <c:pt idx="19578">
                  <c:v>42927.073611111111</c:v>
                </c:pt>
                <c:pt idx="19579">
                  <c:v>42927.074305555558</c:v>
                </c:pt>
                <c:pt idx="19580">
                  <c:v>42927.074999999997</c:v>
                </c:pt>
                <c:pt idx="19581">
                  <c:v>42927.075694444444</c:v>
                </c:pt>
                <c:pt idx="19582">
                  <c:v>42927.076388888891</c:v>
                </c:pt>
                <c:pt idx="19583">
                  <c:v>42927.07708333333</c:v>
                </c:pt>
                <c:pt idx="19584">
                  <c:v>42927.077777777777</c:v>
                </c:pt>
                <c:pt idx="19585">
                  <c:v>42927.078472222223</c:v>
                </c:pt>
                <c:pt idx="19586">
                  <c:v>42927.07916666667</c:v>
                </c:pt>
                <c:pt idx="19587">
                  <c:v>42927.079861111109</c:v>
                </c:pt>
                <c:pt idx="19588">
                  <c:v>42927.080555555556</c:v>
                </c:pt>
                <c:pt idx="19589">
                  <c:v>42927.081250000003</c:v>
                </c:pt>
                <c:pt idx="19590">
                  <c:v>42927.081944444442</c:v>
                </c:pt>
                <c:pt idx="19591">
                  <c:v>42927.082638888889</c:v>
                </c:pt>
                <c:pt idx="19592">
                  <c:v>42927.083333333336</c:v>
                </c:pt>
                <c:pt idx="19593">
                  <c:v>42927.084027777775</c:v>
                </c:pt>
                <c:pt idx="19594">
                  <c:v>42927.084722222222</c:v>
                </c:pt>
                <c:pt idx="19595">
                  <c:v>42927.085416666669</c:v>
                </c:pt>
                <c:pt idx="19596">
                  <c:v>42927.086111111108</c:v>
                </c:pt>
                <c:pt idx="19597">
                  <c:v>42927.086805555555</c:v>
                </c:pt>
                <c:pt idx="19598">
                  <c:v>42927.087500000001</c:v>
                </c:pt>
                <c:pt idx="19599">
                  <c:v>42927.088194444441</c:v>
                </c:pt>
                <c:pt idx="19600">
                  <c:v>42927.088888888888</c:v>
                </c:pt>
                <c:pt idx="19601">
                  <c:v>42927.089583333334</c:v>
                </c:pt>
                <c:pt idx="19602">
                  <c:v>42927.090277777781</c:v>
                </c:pt>
                <c:pt idx="19603">
                  <c:v>42927.09097222222</c:v>
                </c:pt>
                <c:pt idx="19604">
                  <c:v>42927.091666666667</c:v>
                </c:pt>
                <c:pt idx="19605">
                  <c:v>42927.092361111114</c:v>
                </c:pt>
                <c:pt idx="19606">
                  <c:v>42927.093055555553</c:v>
                </c:pt>
                <c:pt idx="19607">
                  <c:v>42927.09375</c:v>
                </c:pt>
                <c:pt idx="19608">
                  <c:v>42927.094444444447</c:v>
                </c:pt>
                <c:pt idx="19609">
                  <c:v>42927.095138888886</c:v>
                </c:pt>
                <c:pt idx="19610">
                  <c:v>42927.095833333333</c:v>
                </c:pt>
                <c:pt idx="19611">
                  <c:v>42927.09652777778</c:v>
                </c:pt>
                <c:pt idx="19612">
                  <c:v>42927.097222222219</c:v>
                </c:pt>
                <c:pt idx="19613">
                  <c:v>42927.097916666666</c:v>
                </c:pt>
                <c:pt idx="19614">
                  <c:v>42927.098611111112</c:v>
                </c:pt>
                <c:pt idx="19615">
                  <c:v>42927.099305555559</c:v>
                </c:pt>
                <c:pt idx="19616">
                  <c:v>42927.1</c:v>
                </c:pt>
                <c:pt idx="19617">
                  <c:v>42927.100694444445</c:v>
                </c:pt>
                <c:pt idx="19618">
                  <c:v>42927.101388888892</c:v>
                </c:pt>
                <c:pt idx="19619">
                  <c:v>42927.102083333331</c:v>
                </c:pt>
                <c:pt idx="19620">
                  <c:v>42927.102777777778</c:v>
                </c:pt>
                <c:pt idx="19621">
                  <c:v>42927.103472222225</c:v>
                </c:pt>
                <c:pt idx="19622">
                  <c:v>42927.104166666664</c:v>
                </c:pt>
                <c:pt idx="19623">
                  <c:v>42927.104861111111</c:v>
                </c:pt>
                <c:pt idx="19624">
                  <c:v>42927.105555555558</c:v>
                </c:pt>
                <c:pt idx="19625">
                  <c:v>42927.106249999997</c:v>
                </c:pt>
                <c:pt idx="19626">
                  <c:v>42927.106944444444</c:v>
                </c:pt>
                <c:pt idx="19627">
                  <c:v>42927.107638888891</c:v>
                </c:pt>
                <c:pt idx="19628">
                  <c:v>42927.10833333333</c:v>
                </c:pt>
                <c:pt idx="19629">
                  <c:v>42927.109027777777</c:v>
                </c:pt>
                <c:pt idx="19630">
                  <c:v>42927.109722222223</c:v>
                </c:pt>
                <c:pt idx="19631">
                  <c:v>42927.11041666667</c:v>
                </c:pt>
                <c:pt idx="19632">
                  <c:v>42927.111111111109</c:v>
                </c:pt>
                <c:pt idx="19633">
                  <c:v>42927.111805555556</c:v>
                </c:pt>
                <c:pt idx="19634">
                  <c:v>42927.112500000003</c:v>
                </c:pt>
                <c:pt idx="19635">
                  <c:v>42927.113194444442</c:v>
                </c:pt>
                <c:pt idx="19636">
                  <c:v>42927.113888888889</c:v>
                </c:pt>
                <c:pt idx="19637">
                  <c:v>42927.114583333336</c:v>
                </c:pt>
                <c:pt idx="19638">
                  <c:v>42927.115277777775</c:v>
                </c:pt>
                <c:pt idx="19639">
                  <c:v>42927.115972222222</c:v>
                </c:pt>
                <c:pt idx="19640">
                  <c:v>42927.116666666669</c:v>
                </c:pt>
                <c:pt idx="19641">
                  <c:v>42927.117361111108</c:v>
                </c:pt>
                <c:pt idx="19642">
                  <c:v>42927.118055555555</c:v>
                </c:pt>
                <c:pt idx="19643">
                  <c:v>42927.118750000001</c:v>
                </c:pt>
                <c:pt idx="19644">
                  <c:v>42927.119444444441</c:v>
                </c:pt>
                <c:pt idx="19645">
                  <c:v>42927.120138888888</c:v>
                </c:pt>
                <c:pt idx="19646">
                  <c:v>42927.120833333334</c:v>
                </c:pt>
                <c:pt idx="19647">
                  <c:v>42927.121527777781</c:v>
                </c:pt>
                <c:pt idx="19648">
                  <c:v>42927.12222222222</c:v>
                </c:pt>
                <c:pt idx="19649">
                  <c:v>42927.122916666667</c:v>
                </c:pt>
                <c:pt idx="19650">
                  <c:v>42927.123611111114</c:v>
                </c:pt>
                <c:pt idx="19651">
                  <c:v>42927.124305555553</c:v>
                </c:pt>
                <c:pt idx="19652">
                  <c:v>42927.125</c:v>
                </c:pt>
                <c:pt idx="19653">
                  <c:v>42927.125694444447</c:v>
                </c:pt>
                <c:pt idx="19654">
                  <c:v>42927.126388888886</c:v>
                </c:pt>
                <c:pt idx="19655">
                  <c:v>42927.127083333333</c:v>
                </c:pt>
                <c:pt idx="19656">
                  <c:v>42927.12777777778</c:v>
                </c:pt>
                <c:pt idx="19657">
                  <c:v>42927.128472222219</c:v>
                </c:pt>
                <c:pt idx="19658">
                  <c:v>42927.129166666666</c:v>
                </c:pt>
                <c:pt idx="19659">
                  <c:v>42927.129861111112</c:v>
                </c:pt>
                <c:pt idx="19660">
                  <c:v>42927.130555555559</c:v>
                </c:pt>
                <c:pt idx="19661">
                  <c:v>42927.131249999999</c:v>
                </c:pt>
                <c:pt idx="19662">
                  <c:v>42927.131944444445</c:v>
                </c:pt>
                <c:pt idx="19663">
                  <c:v>42927.132638888892</c:v>
                </c:pt>
                <c:pt idx="19664">
                  <c:v>42927.133333333331</c:v>
                </c:pt>
                <c:pt idx="19665">
                  <c:v>42927.134027777778</c:v>
                </c:pt>
                <c:pt idx="19666">
                  <c:v>42927.134722222225</c:v>
                </c:pt>
                <c:pt idx="19667">
                  <c:v>42927.135416666664</c:v>
                </c:pt>
                <c:pt idx="19668">
                  <c:v>42927.136111111111</c:v>
                </c:pt>
                <c:pt idx="19669">
                  <c:v>42927.136805555558</c:v>
                </c:pt>
                <c:pt idx="19670">
                  <c:v>42927.137499999997</c:v>
                </c:pt>
                <c:pt idx="19671">
                  <c:v>42927.138194444444</c:v>
                </c:pt>
                <c:pt idx="19672">
                  <c:v>42927.138888888891</c:v>
                </c:pt>
                <c:pt idx="19673">
                  <c:v>42927.13958333333</c:v>
                </c:pt>
                <c:pt idx="19674">
                  <c:v>42927.140277777777</c:v>
                </c:pt>
                <c:pt idx="19675">
                  <c:v>42927.140972222223</c:v>
                </c:pt>
                <c:pt idx="19676">
                  <c:v>42927.14166666667</c:v>
                </c:pt>
                <c:pt idx="19677">
                  <c:v>42927.142361111109</c:v>
                </c:pt>
                <c:pt idx="19678">
                  <c:v>42927.143055555556</c:v>
                </c:pt>
                <c:pt idx="19679">
                  <c:v>42927.143750000003</c:v>
                </c:pt>
                <c:pt idx="19680">
                  <c:v>42927.144444444442</c:v>
                </c:pt>
                <c:pt idx="19681">
                  <c:v>42927.145138888889</c:v>
                </c:pt>
                <c:pt idx="19682">
                  <c:v>42927.145833333336</c:v>
                </c:pt>
                <c:pt idx="19683">
                  <c:v>42927.146527777775</c:v>
                </c:pt>
                <c:pt idx="19684">
                  <c:v>42927.147222222222</c:v>
                </c:pt>
                <c:pt idx="19685">
                  <c:v>42927.147916666669</c:v>
                </c:pt>
                <c:pt idx="19686">
                  <c:v>42927.148611111108</c:v>
                </c:pt>
                <c:pt idx="19687">
                  <c:v>42927.149305555555</c:v>
                </c:pt>
                <c:pt idx="19688">
                  <c:v>42927.15</c:v>
                </c:pt>
                <c:pt idx="19689">
                  <c:v>42927.150694444441</c:v>
                </c:pt>
                <c:pt idx="19690">
                  <c:v>42927.151388888888</c:v>
                </c:pt>
                <c:pt idx="19691">
                  <c:v>42927.152083333334</c:v>
                </c:pt>
                <c:pt idx="19692">
                  <c:v>42927.152777777781</c:v>
                </c:pt>
                <c:pt idx="19693">
                  <c:v>42927.15347222222</c:v>
                </c:pt>
                <c:pt idx="19694">
                  <c:v>42927.154166666667</c:v>
                </c:pt>
                <c:pt idx="19695">
                  <c:v>42927.154861111114</c:v>
                </c:pt>
                <c:pt idx="19696">
                  <c:v>42927.155555555553</c:v>
                </c:pt>
                <c:pt idx="19697">
                  <c:v>42927.15625</c:v>
                </c:pt>
                <c:pt idx="19698">
                  <c:v>42927.156944444447</c:v>
                </c:pt>
                <c:pt idx="19699">
                  <c:v>42927.157638888886</c:v>
                </c:pt>
                <c:pt idx="19700">
                  <c:v>42927.158333333333</c:v>
                </c:pt>
                <c:pt idx="19701">
                  <c:v>42927.15902777778</c:v>
                </c:pt>
                <c:pt idx="19702">
                  <c:v>42927.159722222219</c:v>
                </c:pt>
                <c:pt idx="19703">
                  <c:v>42927.160416666666</c:v>
                </c:pt>
                <c:pt idx="19704">
                  <c:v>42927.161111111112</c:v>
                </c:pt>
                <c:pt idx="19705">
                  <c:v>42927.161805555559</c:v>
                </c:pt>
                <c:pt idx="19706">
                  <c:v>42927.162499999999</c:v>
                </c:pt>
                <c:pt idx="19707">
                  <c:v>42927.163194444445</c:v>
                </c:pt>
                <c:pt idx="19708">
                  <c:v>42927.163888888892</c:v>
                </c:pt>
                <c:pt idx="19709">
                  <c:v>42927.164583333331</c:v>
                </c:pt>
                <c:pt idx="19710">
                  <c:v>42927.165277777778</c:v>
                </c:pt>
                <c:pt idx="19711">
                  <c:v>42927.165972222225</c:v>
                </c:pt>
                <c:pt idx="19712">
                  <c:v>42927.166666666664</c:v>
                </c:pt>
                <c:pt idx="19713">
                  <c:v>42927.167361111111</c:v>
                </c:pt>
                <c:pt idx="19714">
                  <c:v>42927.168055555558</c:v>
                </c:pt>
                <c:pt idx="19715">
                  <c:v>42927.168749999997</c:v>
                </c:pt>
                <c:pt idx="19716">
                  <c:v>42927.169444444444</c:v>
                </c:pt>
                <c:pt idx="19717">
                  <c:v>42927.170138888891</c:v>
                </c:pt>
                <c:pt idx="19718">
                  <c:v>42927.17083333333</c:v>
                </c:pt>
                <c:pt idx="19719">
                  <c:v>42927.171527777777</c:v>
                </c:pt>
                <c:pt idx="19720">
                  <c:v>42927.172222222223</c:v>
                </c:pt>
                <c:pt idx="19721">
                  <c:v>42927.17291666667</c:v>
                </c:pt>
                <c:pt idx="19722">
                  <c:v>42927.173611111109</c:v>
                </c:pt>
                <c:pt idx="19723">
                  <c:v>42927.174305555556</c:v>
                </c:pt>
                <c:pt idx="19724">
                  <c:v>42927.175000000003</c:v>
                </c:pt>
                <c:pt idx="19725">
                  <c:v>42927.175694444442</c:v>
                </c:pt>
                <c:pt idx="19726">
                  <c:v>42927.176388888889</c:v>
                </c:pt>
                <c:pt idx="19727">
                  <c:v>42927.177083333336</c:v>
                </c:pt>
                <c:pt idx="19728">
                  <c:v>42927.177777777775</c:v>
                </c:pt>
                <c:pt idx="19729">
                  <c:v>42927.178472222222</c:v>
                </c:pt>
                <c:pt idx="19730">
                  <c:v>42927.179166666669</c:v>
                </c:pt>
                <c:pt idx="19731">
                  <c:v>42927.179861111108</c:v>
                </c:pt>
                <c:pt idx="19732">
                  <c:v>42927.180555555555</c:v>
                </c:pt>
                <c:pt idx="19733">
                  <c:v>42927.181250000001</c:v>
                </c:pt>
                <c:pt idx="19734">
                  <c:v>42927.181944444441</c:v>
                </c:pt>
                <c:pt idx="19735">
                  <c:v>42927.182638888888</c:v>
                </c:pt>
                <c:pt idx="19736">
                  <c:v>42927.183333333334</c:v>
                </c:pt>
                <c:pt idx="19737">
                  <c:v>42927.184027777781</c:v>
                </c:pt>
                <c:pt idx="19738">
                  <c:v>42927.18472222222</c:v>
                </c:pt>
                <c:pt idx="19739">
                  <c:v>42927.185416666667</c:v>
                </c:pt>
                <c:pt idx="19740">
                  <c:v>42927.186111111114</c:v>
                </c:pt>
                <c:pt idx="19741">
                  <c:v>42927.186805555553</c:v>
                </c:pt>
                <c:pt idx="19742">
                  <c:v>42927.1875</c:v>
                </c:pt>
                <c:pt idx="19743">
                  <c:v>42927.188194444447</c:v>
                </c:pt>
                <c:pt idx="19744">
                  <c:v>42927.188888888886</c:v>
                </c:pt>
                <c:pt idx="19745">
                  <c:v>42927.189583333333</c:v>
                </c:pt>
                <c:pt idx="19746">
                  <c:v>42927.19027777778</c:v>
                </c:pt>
                <c:pt idx="19747">
                  <c:v>42927.190972222219</c:v>
                </c:pt>
                <c:pt idx="19748">
                  <c:v>42927.191666666666</c:v>
                </c:pt>
                <c:pt idx="19749">
                  <c:v>42927.192361111112</c:v>
                </c:pt>
                <c:pt idx="19750">
                  <c:v>42927.193055555559</c:v>
                </c:pt>
                <c:pt idx="19751">
                  <c:v>42927.193749999999</c:v>
                </c:pt>
                <c:pt idx="19752">
                  <c:v>42927.194444444445</c:v>
                </c:pt>
                <c:pt idx="19753">
                  <c:v>42927.195138888892</c:v>
                </c:pt>
                <c:pt idx="19754">
                  <c:v>42927.195833333331</c:v>
                </c:pt>
                <c:pt idx="19755">
                  <c:v>42927.196527777778</c:v>
                </c:pt>
                <c:pt idx="19756">
                  <c:v>42927.197222222225</c:v>
                </c:pt>
                <c:pt idx="19757">
                  <c:v>42927.197916666664</c:v>
                </c:pt>
                <c:pt idx="19758">
                  <c:v>42927.198611111111</c:v>
                </c:pt>
                <c:pt idx="19759">
                  <c:v>42927.199305555558</c:v>
                </c:pt>
                <c:pt idx="19760">
                  <c:v>42927.199999999997</c:v>
                </c:pt>
                <c:pt idx="19761">
                  <c:v>42927.200694444444</c:v>
                </c:pt>
                <c:pt idx="19762">
                  <c:v>42927.201388888891</c:v>
                </c:pt>
                <c:pt idx="19763">
                  <c:v>42927.20208333333</c:v>
                </c:pt>
                <c:pt idx="19764">
                  <c:v>42927.202777777777</c:v>
                </c:pt>
                <c:pt idx="19765">
                  <c:v>42927.203472222223</c:v>
                </c:pt>
                <c:pt idx="19766">
                  <c:v>42927.20416666667</c:v>
                </c:pt>
                <c:pt idx="19767">
                  <c:v>42927.204861111109</c:v>
                </c:pt>
                <c:pt idx="19768">
                  <c:v>42927.205555555556</c:v>
                </c:pt>
                <c:pt idx="19769">
                  <c:v>42927.206250000003</c:v>
                </c:pt>
                <c:pt idx="19770">
                  <c:v>42927.206944444442</c:v>
                </c:pt>
                <c:pt idx="19771">
                  <c:v>42927.207638888889</c:v>
                </c:pt>
                <c:pt idx="19772">
                  <c:v>42927.208333333336</c:v>
                </c:pt>
                <c:pt idx="19773">
                  <c:v>42927.209027777775</c:v>
                </c:pt>
                <c:pt idx="19774">
                  <c:v>42927.209722222222</c:v>
                </c:pt>
                <c:pt idx="19775">
                  <c:v>42927.210416666669</c:v>
                </c:pt>
                <c:pt idx="19776">
                  <c:v>42927.211111111108</c:v>
                </c:pt>
                <c:pt idx="19777">
                  <c:v>42927.211805555555</c:v>
                </c:pt>
                <c:pt idx="19778">
                  <c:v>42927.212500000001</c:v>
                </c:pt>
                <c:pt idx="19779">
                  <c:v>42927.213194444441</c:v>
                </c:pt>
                <c:pt idx="19780">
                  <c:v>42927.213888888888</c:v>
                </c:pt>
                <c:pt idx="19781">
                  <c:v>42927.214583333334</c:v>
                </c:pt>
                <c:pt idx="19782">
                  <c:v>42927.215277777781</c:v>
                </c:pt>
                <c:pt idx="19783">
                  <c:v>42927.21597222222</c:v>
                </c:pt>
                <c:pt idx="19784">
                  <c:v>42927.216666666667</c:v>
                </c:pt>
                <c:pt idx="19785">
                  <c:v>42927.217361111114</c:v>
                </c:pt>
                <c:pt idx="19786">
                  <c:v>42927.218055555553</c:v>
                </c:pt>
                <c:pt idx="19787">
                  <c:v>42927.21875</c:v>
                </c:pt>
                <c:pt idx="19788">
                  <c:v>42927.219444444447</c:v>
                </c:pt>
                <c:pt idx="19789">
                  <c:v>42927.220138888886</c:v>
                </c:pt>
                <c:pt idx="19790">
                  <c:v>42927.220833333333</c:v>
                </c:pt>
                <c:pt idx="19791">
                  <c:v>42927.22152777778</c:v>
                </c:pt>
                <c:pt idx="19792">
                  <c:v>42927.222222222219</c:v>
                </c:pt>
                <c:pt idx="19793">
                  <c:v>42927.222916666666</c:v>
                </c:pt>
                <c:pt idx="19794">
                  <c:v>42927.223611111112</c:v>
                </c:pt>
                <c:pt idx="19795">
                  <c:v>42927.224305555559</c:v>
                </c:pt>
                <c:pt idx="19796">
                  <c:v>42927.224999999999</c:v>
                </c:pt>
                <c:pt idx="19797">
                  <c:v>42927.225694444445</c:v>
                </c:pt>
                <c:pt idx="19798">
                  <c:v>42927.226388888892</c:v>
                </c:pt>
                <c:pt idx="19799">
                  <c:v>42927.227083333331</c:v>
                </c:pt>
                <c:pt idx="19800">
                  <c:v>42927.227777777778</c:v>
                </c:pt>
                <c:pt idx="19801">
                  <c:v>42927.228472222225</c:v>
                </c:pt>
                <c:pt idx="19802">
                  <c:v>42927.229166666664</c:v>
                </c:pt>
                <c:pt idx="19803">
                  <c:v>42927.229861111111</c:v>
                </c:pt>
                <c:pt idx="19804">
                  <c:v>42927.230555555558</c:v>
                </c:pt>
                <c:pt idx="19805">
                  <c:v>42927.231249999997</c:v>
                </c:pt>
                <c:pt idx="19806">
                  <c:v>42927.231944444444</c:v>
                </c:pt>
                <c:pt idx="19807">
                  <c:v>42927.232638888891</c:v>
                </c:pt>
                <c:pt idx="19808">
                  <c:v>42927.23333333333</c:v>
                </c:pt>
                <c:pt idx="19809">
                  <c:v>42927.234027777777</c:v>
                </c:pt>
                <c:pt idx="19810">
                  <c:v>42927.234722222223</c:v>
                </c:pt>
                <c:pt idx="19811">
                  <c:v>42927.23541666667</c:v>
                </c:pt>
                <c:pt idx="19812">
                  <c:v>42927.236111111109</c:v>
                </c:pt>
                <c:pt idx="19813">
                  <c:v>42927.236805555556</c:v>
                </c:pt>
                <c:pt idx="19814">
                  <c:v>42927.237500000003</c:v>
                </c:pt>
                <c:pt idx="19815">
                  <c:v>42927.238194444442</c:v>
                </c:pt>
                <c:pt idx="19816">
                  <c:v>42927.238888888889</c:v>
                </c:pt>
                <c:pt idx="19817">
                  <c:v>42927.239583333336</c:v>
                </c:pt>
                <c:pt idx="19818">
                  <c:v>42927.240277777775</c:v>
                </c:pt>
                <c:pt idx="19819">
                  <c:v>42927.240972222222</c:v>
                </c:pt>
                <c:pt idx="19820">
                  <c:v>42927.241666666669</c:v>
                </c:pt>
                <c:pt idx="19821">
                  <c:v>42927.242361111108</c:v>
                </c:pt>
                <c:pt idx="19822">
                  <c:v>42927.243055555555</c:v>
                </c:pt>
                <c:pt idx="19823">
                  <c:v>42927.243750000001</c:v>
                </c:pt>
                <c:pt idx="19824">
                  <c:v>42927.244444444441</c:v>
                </c:pt>
                <c:pt idx="19825">
                  <c:v>42927.245138888888</c:v>
                </c:pt>
                <c:pt idx="19826">
                  <c:v>42927.245833333334</c:v>
                </c:pt>
                <c:pt idx="19827">
                  <c:v>42927.246527777781</c:v>
                </c:pt>
                <c:pt idx="19828">
                  <c:v>42927.24722222222</c:v>
                </c:pt>
                <c:pt idx="19829">
                  <c:v>42927.247916666667</c:v>
                </c:pt>
                <c:pt idx="19830">
                  <c:v>42927.248611111114</c:v>
                </c:pt>
                <c:pt idx="19831">
                  <c:v>42927.249305555553</c:v>
                </c:pt>
                <c:pt idx="19832">
                  <c:v>42927.25</c:v>
                </c:pt>
                <c:pt idx="19833">
                  <c:v>42927.250694444447</c:v>
                </c:pt>
                <c:pt idx="19834">
                  <c:v>42927.251388888886</c:v>
                </c:pt>
                <c:pt idx="19835">
                  <c:v>42927.252083333333</c:v>
                </c:pt>
                <c:pt idx="19836">
                  <c:v>42927.25277777778</c:v>
                </c:pt>
                <c:pt idx="19837">
                  <c:v>42927.253472222219</c:v>
                </c:pt>
                <c:pt idx="19838">
                  <c:v>42927.254166666666</c:v>
                </c:pt>
                <c:pt idx="19839">
                  <c:v>42927.254861111112</c:v>
                </c:pt>
                <c:pt idx="19840">
                  <c:v>42927.255555555559</c:v>
                </c:pt>
                <c:pt idx="19841">
                  <c:v>42927.256249999999</c:v>
                </c:pt>
                <c:pt idx="19842">
                  <c:v>42927.256944444445</c:v>
                </c:pt>
                <c:pt idx="19843">
                  <c:v>42927.257638888892</c:v>
                </c:pt>
                <c:pt idx="19844">
                  <c:v>42927.258333333331</c:v>
                </c:pt>
                <c:pt idx="19845">
                  <c:v>42927.259027777778</c:v>
                </c:pt>
                <c:pt idx="19846">
                  <c:v>42927.259722222225</c:v>
                </c:pt>
                <c:pt idx="19847">
                  <c:v>42927.260416666664</c:v>
                </c:pt>
                <c:pt idx="19848">
                  <c:v>42927.261111111111</c:v>
                </c:pt>
                <c:pt idx="19849">
                  <c:v>42927.261805555558</c:v>
                </c:pt>
                <c:pt idx="19850">
                  <c:v>42927.262499999997</c:v>
                </c:pt>
                <c:pt idx="19851">
                  <c:v>42927.263194444444</c:v>
                </c:pt>
                <c:pt idx="19852">
                  <c:v>42927.263888888891</c:v>
                </c:pt>
                <c:pt idx="19853">
                  <c:v>42927.26458333333</c:v>
                </c:pt>
                <c:pt idx="19854">
                  <c:v>42927.265277777777</c:v>
                </c:pt>
                <c:pt idx="19855">
                  <c:v>42927.265972222223</c:v>
                </c:pt>
                <c:pt idx="19856">
                  <c:v>42927.26666666667</c:v>
                </c:pt>
                <c:pt idx="19857">
                  <c:v>42927.267361111109</c:v>
                </c:pt>
                <c:pt idx="19858">
                  <c:v>42927.268055555556</c:v>
                </c:pt>
                <c:pt idx="19859">
                  <c:v>42927.268750000003</c:v>
                </c:pt>
                <c:pt idx="19860">
                  <c:v>42927.269444444442</c:v>
                </c:pt>
                <c:pt idx="19861">
                  <c:v>42927.270138888889</c:v>
                </c:pt>
                <c:pt idx="19862">
                  <c:v>42927.270833333336</c:v>
                </c:pt>
                <c:pt idx="19863">
                  <c:v>42927.271527777775</c:v>
                </c:pt>
                <c:pt idx="19864">
                  <c:v>42927.272222222222</c:v>
                </c:pt>
                <c:pt idx="19865">
                  <c:v>42927.272916666669</c:v>
                </c:pt>
                <c:pt idx="19866">
                  <c:v>42927.273611111108</c:v>
                </c:pt>
                <c:pt idx="19867">
                  <c:v>42927.274305555555</c:v>
                </c:pt>
                <c:pt idx="19868">
                  <c:v>42927.275000000001</c:v>
                </c:pt>
                <c:pt idx="19869">
                  <c:v>42927.275694444441</c:v>
                </c:pt>
                <c:pt idx="19870">
                  <c:v>42927.276388888888</c:v>
                </c:pt>
                <c:pt idx="19871">
                  <c:v>42927.277083333334</c:v>
                </c:pt>
                <c:pt idx="19872">
                  <c:v>42927.277777777781</c:v>
                </c:pt>
                <c:pt idx="19873">
                  <c:v>42927.27847222222</c:v>
                </c:pt>
                <c:pt idx="19874">
                  <c:v>42927.279166666667</c:v>
                </c:pt>
                <c:pt idx="19875">
                  <c:v>42927.279861111114</c:v>
                </c:pt>
                <c:pt idx="19876">
                  <c:v>42927.280555555553</c:v>
                </c:pt>
                <c:pt idx="19877">
                  <c:v>42927.28125</c:v>
                </c:pt>
                <c:pt idx="19878">
                  <c:v>42927.281944444447</c:v>
                </c:pt>
                <c:pt idx="19879">
                  <c:v>42927.282638888886</c:v>
                </c:pt>
                <c:pt idx="19880">
                  <c:v>42927.283333333333</c:v>
                </c:pt>
                <c:pt idx="19881">
                  <c:v>42927.28402777778</c:v>
                </c:pt>
                <c:pt idx="19882">
                  <c:v>42927.284722222219</c:v>
                </c:pt>
                <c:pt idx="19883">
                  <c:v>42927.285416666666</c:v>
                </c:pt>
                <c:pt idx="19884">
                  <c:v>42927.286111111112</c:v>
                </c:pt>
                <c:pt idx="19885">
                  <c:v>42927.286805555559</c:v>
                </c:pt>
                <c:pt idx="19886">
                  <c:v>42927.287499999999</c:v>
                </c:pt>
                <c:pt idx="19887">
                  <c:v>42927.288194444445</c:v>
                </c:pt>
                <c:pt idx="19888">
                  <c:v>42927.288888888892</c:v>
                </c:pt>
                <c:pt idx="19889">
                  <c:v>42927.289583333331</c:v>
                </c:pt>
                <c:pt idx="19890">
                  <c:v>42927.290277777778</c:v>
                </c:pt>
                <c:pt idx="19891">
                  <c:v>42927.290972222225</c:v>
                </c:pt>
                <c:pt idx="19892">
                  <c:v>42927.291666666664</c:v>
                </c:pt>
                <c:pt idx="19893">
                  <c:v>42927.292361111111</c:v>
                </c:pt>
                <c:pt idx="19894">
                  <c:v>42927.293055555558</c:v>
                </c:pt>
                <c:pt idx="19895">
                  <c:v>42927.293749999997</c:v>
                </c:pt>
                <c:pt idx="19896">
                  <c:v>42927.294444444444</c:v>
                </c:pt>
                <c:pt idx="19897">
                  <c:v>42927.295138888891</c:v>
                </c:pt>
                <c:pt idx="19898">
                  <c:v>42927.29583333333</c:v>
                </c:pt>
                <c:pt idx="19899">
                  <c:v>42927.296527777777</c:v>
                </c:pt>
                <c:pt idx="19900">
                  <c:v>42927.297222222223</c:v>
                </c:pt>
                <c:pt idx="19901">
                  <c:v>42927.29791666667</c:v>
                </c:pt>
                <c:pt idx="19902">
                  <c:v>42927.298611111109</c:v>
                </c:pt>
                <c:pt idx="19903">
                  <c:v>42927.299305555556</c:v>
                </c:pt>
                <c:pt idx="19904">
                  <c:v>42927.3</c:v>
                </c:pt>
                <c:pt idx="19905">
                  <c:v>42927.300694444442</c:v>
                </c:pt>
                <c:pt idx="19906">
                  <c:v>42927.301388888889</c:v>
                </c:pt>
                <c:pt idx="19907">
                  <c:v>42927.302083333336</c:v>
                </c:pt>
                <c:pt idx="19908">
                  <c:v>42927.302777777775</c:v>
                </c:pt>
                <c:pt idx="19909">
                  <c:v>42927.303472222222</c:v>
                </c:pt>
                <c:pt idx="19910">
                  <c:v>42927.304166666669</c:v>
                </c:pt>
                <c:pt idx="19911">
                  <c:v>42927.304861111108</c:v>
                </c:pt>
                <c:pt idx="19912">
                  <c:v>42927.305555555555</c:v>
                </c:pt>
                <c:pt idx="19913">
                  <c:v>42927.306250000001</c:v>
                </c:pt>
                <c:pt idx="19914">
                  <c:v>42927.306944444441</c:v>
                </c:pt>
                <c:pt idx="19915">
                  <c:v>42927.307638888888</c:v>
                </c:pt>
                <c:pt idx="19916">
                  <c:v>42927.308333333334</c:v>
                </c:pt>
                <c:pt idx="19917">
                  <c:v>42927.309027777781</c:v>
                </c:pt>
                <c:pt idx="19918">
                  <c:v>42927.30972222222</c:v>
                </c:pt>
                <c:pt idx="19919">
                  <c:v>42927.310416666667</c:v>
                </c:pt>
                <c:pt idx="19920">
                  <c:v>42927.311111111114</c:v>
                </c:pt>
                <c:pt idx="19921">
                  <c:v>42927.311805555553</c:v>
                </c:pt>
                <c:pt idx="19922">
                  <c:v>42927.3125</c:v>
                </c:pt>
                <c:pt idx="19923">
                  <c:v>42927.313194444447</c:v>
                </c:pt>
                <c:pt idx="19924">
                  <c:v>42927.313888888886</c:v>
                </c:pt>
                <c:pt idx="19925">
                  <c:v>42927.314583333333</c:v>
                </c:pt>
                <c:pt idx="19926">
                  <c:v>42927.31527777778</c:v>
                </c:pt>
                <c:pt idx="19927">
                  <c:v>42927.315972222219</c:v>
                </c:pt>
                <c:pt idx="19928">
                  <c:v>42927.316666666666</c:v>
                </c:pt>
                <c:pt idx="19929">
                  <c:v>42927.317361111112</c:v>
                </c:pt>
                <c:pt idx="19930">
                  <c:v>42927.318055555559</c:v>
                </c:pt>
                <c:pt idx="19931">
                  <c:v>42927.318749999999</c:v>
                </c:pt>
                <c:pt idx="19932">
                  <c:v>42927.319444444445</c:v>
                </c:pt>
                <c:pt idx="19933">
                  <c:v>42927.320138888892</c:v>
                </c:pt>
                <c:pt idx="19934">
                  <c:v>42927.320833333331</c:v>
                </c:pt>
                <c:pt idx="19935">
                  <c:v>42927.321527777778</c:v>
                </c:pt>
                <c:pt idx="19936">
                  <c:v>42927.322222222225</c:v>
                </c:pt>
                <c:pt idx="19937">
                  <c:v>42927.322916666664</c:v>
                </c:pt>
                <c:pt idx="19938">
                  <c:v>42927.323611111111</c:v>
                </c:pt>
                <c:pt idx="19939">
                  <c:v>42927.324305555558</c:v>
                </c:pt>
                <c:pt idx="19940">
                  <c:v>42927.324999999997</c:v>
                </c:pt>
                <c:pt idx="19941">
                  <c:v>42927.325694444444</c:v>
                </c:pt>
                <c:pt idx="19942">
                  <c:v>42927.326388888891</c:v>
                </c:pt>
                <c:pt idx="19943">
                  <c:v>42927.32708333333</c:v>
                </c:pt>
                <c:pt idx="19944">
                  <c:v>42927.327777777777</c:v>
                </c:pt>
                <c:pt idx="19945">
                  <c:v>42927.328472222223</c:v>
                </c:pt>
                <c:pt idx="19946">
                  <c:v>42927.32916666667</c:v>
                </c:pt>
                <c:pt idx="19947">
                  <c:v>42927.329861111109</c:v>
                </c:pt>
                <c:pt idx="19948">
                  <c:v>42927.330555555556</c:v>
                </c:pt>
                <c:pt idx="19949">
                  <c:v>42927.331250000003</c:v>
                </c:pt>
                <c:pt idx="19950">
                  <c:v>42927.331944444442</c:v>
                </c:pt>
                <c:pt idx="19951">
                  <c:v>42927.332638888889</c:v>
                </c:pt>
                <c:pt idx="19952">
                  <c:v>42927.333333333336</c:v>
                </c:pt>
                <c:pt idx="19953">
                  <c:v>42927.334027777775</c:v>
                </c:pt>
                <c:pt idx="19954">
                  <c:v>42927.334722222222</c:v>
                </c:pt>
                <c:pt idx="19955">
                  <c:v>42927.335416666669</c:v>
                </c:pt>
                <c:pt idx="19956">
                  <c:v>42927.336111111108</c:v>
                </c:pt>
                <c:pt idx="19957">
                  <c:v>42927.336805555555</c:v>
                </c:pt>
                <c:pt idx="19958">
                  <c:v>42927.337500000001</c:v>
                </c:pt>
                <c:pt idx="19959">
                  <c:v>42927.338194444441</c:v>
                </c:pt>
                <c:pt idx="19960">
                  <c:v>42927.338888888888</c:v>
                </c:pt>
                <c:pt idx="19961">
                  <c:v>42927.339583333334</c:v>
                </c:pt>
                <c:pt idx="19962">
                  <c:v>42927.340277777781</c:v>
                </c:pt>
                <c:pt idx="19963">
                  <c:v>42927.34097222222</c:v>
                </c:pt>
                <c:pt idx="19964">
                  <c:v>42927.341666666667</c:v>
                </c:pt>
                <c:pt idx="19965">
                  <c:v>42927.342361111114</c:v>
                </c:pt>
                <c:pt idx="19966">
                  <c:v>42927.343055555553</c:v>
                </c:pt>
                <c:pt idx="19967">
                  <c:v>42927.34375</c:v>
                </c:pt>
                <c:pt idx="19968">
                  <c:v>42927.344444444447</c:v>
                </c:pt>
                <c:pt idx="19969">
                  <c:v>42927.345138888886</c:v>
                </c:pt>
                <c:pt idx="19970">
                  <c:v>42927.345833333333</c:v>
                </c:pt>
                <c:pt idx="19971">
                  <c:v>42927.34652777778</c:v>
                </c:pt>
                <c:pt idx="19972">
                  <c:v>42927.347222222219</c:v>
                </c:pt>
                <c:pt idx="19973">
                  <c:v>42927.347916666666</c:v>
                </c:pt>
                <c:pt idx="19974">
                  <c:v>42927.348611111112</c:v>
                </c:pt>
                <c:pt idx="19975">
                  <c:v>42927.349305555559</c:v>
                </c:pt>
                <c:pt idx="19976">
                  <c:v>42927.35</c:v>
                </c:pt>
                <c:pt idx="19977">
                  <c:v>42927.350694444445</c:v>
                </c:pt>
                <c:pt idx="19978">
                  <c:v>42927.351388888892</c:v>
                </c:pt>
                <c:pt idx="19979">
                  <c:v>42927.352083333331</c:v>
                </c:pt>
                <c:pt idx="19980">
                  <c:v>42927.352777777778</c:v>
                </c:pt>
                <c:pt idx="19981">
                  <c:v>42927.353472222225</c:v>
                </c:pt>
                <c:pt idx="19982">
                  <c:v>42927.354166666664</c:v>
                </c:pt>
                <c:pt idx="19983">
                  <c:v>42927.354861111111</c:v>
                </c:pt>
                <c:pt idx="19984">
                  <c:v>42927.355555555558</c:v>
                </c:pt>
                <c:pt idx="19985">
                  <c:v>42927.356249999997</c:v>
                </c:pt>
                <c:pt idx="19986">
                  <c:v>42927.356944444444</c:v>
                </c:pt>
                <c:pt idx="19987">
                  <c:v>42927.357638888891</c:v>
                </c:pt>
                <c:pt idx="19988">
                  <c:v>42927.35833333333</c:v>
                </c:pt>
                <c:pt idx="19989">
                  <c:v>42927.359027777777</c:v>
                </c:pt>
                <c:pt idx="19990">
                  <c:v>42927.359722222223</c:v>
                </c:pt>
                <c:pt idx="19991">
                  <c:v>42927.36041666667</c:v>
                </c:pt>
                <c:pt idx="19992">
                  <c:v>42927.361111111109</c:v>
                </c:pt>
                <c:pt idx="19993">
                  <c:v>42927.361805555556</c:v>
                </c:pt>
                <c:pt idx="19994">
                  <c:v>42927.362500000003</c:v>
                </c:pt>
                <c:pt idx="19995">
                  <c:v>42927.363194444442</c:v>
                </c:pt>
                <c:pt idx="19996">
                  <c:v>42927.363888888889</c:v>
                </c:pt>
                <c:pt idx="19997">
                  <c:v>42927.364583333336</c:v>
                </c:pt>
                <c:pt idx="19998">
                  <c:v>42927.365277777775</c:v>
                </c:pt>
                <c:pt idx="19999">
                  <c:v>42927.365972222222</c:v>
                </c:pt>
                <c:pt idx="20000">
                  <c:v>42927.366666666669</c:v>
                </c:pt>
                <c:pt idx="20001">
                  <c:v>42927.367361111108</c:v>
                </c:pt>
                <c:pt idx="20002">
                  <c:v>42927.368055555555</c:v>
                </c:pt>
                <c:pt idx="20003">
                  <c:v>42927.368750000001</c:v>
                </c:pt>
                <c:pt idx="20004">
                  <c:v>42927.369444444441</c:v>
                </c:pt>
                <c:pt idx="20005">
                  <c:v>42927.370138888888</c:v>
                </c:pt>
                <c:pt idx="20006">
                  <c:v>42927.370833333334</c:v>
                </c:pt>
                <c:pt idx="20007">
                  <c:v>42927.371527777781</c:v>
                </c:pt>
                <c:pt idx="20008">
                  <c:v>42927.37222222222</c:v>
                </c:pt>
                <c:pt idx="20009">
                  <c:v>42927.372916666667</c:v>
                </c:pt>
                <c:pt idx="20010">
                  <c:v>42927.373611111114</c:v>
                </c:pt>
                <c:pt idx="20011">
                  <c:v>42927.374305555553</c:v>
                </c:pt>
                <c:pt idx="20012">
                  <c:v>42927.375</c:v>
                </c:pt>
                <c:pt idx="20013">
                  <c:v>42927.375694444447</c:v>
                </c:pt>
                <c:pt idx="20014">
                  <c:v>42927.376388888886</c:v>
                </c:pt>
                <c:pt idx="20015">
                  <c:v>42927.377083333333</c:v>
                </c:pt>
                <c:pt idx="20016">
                  <c:v>42927.37777777778</c:v>
                </c:pt>
                <c:pt idx="20017">
                  <c:v>42927.378472222219</c:v>
                </c:pt>
                <c:pt idx="20018">
                  <c:v>42927.379166666666</c:v>
                </c:pt>
                <c:pt idx="20019">
                  <c:v>42927.379861111112</c:v>
                </c:pt>
                <c:pt idx="20020">
                  <c:v>42927.380555555559</c:v>
                </c:pt>
                <c:pt idx="20021">
                  <c:v>42927.381249999999</c:v>
                </c:pt>
                <c:pt idx="20022">
                  <c:v>42927.381944444445</c:v>
                </c:pt>
                <c:pt idx="20023">
                  <c:v>42927.382638888892</c:v>
                </c:pt>
                <c:pt idx="20024">
                  <c:v>42927.383333333331</c:v>
                </c:pt>
                <c:pt idx="20025">
                  <c:v>42927.384027777778</c:v>
                </c:pt>
                <c:pt idx="20026">
                  <c:v>42927.384722222225</c:v>
                </c:pt>
                <c:pt idx="20027">
                  <c:v>42927.385416666664</c:v>
                </c:pt>
                <c:pt idx="20028">
                  <c:v>42927.386111111111</c:v>
                </c:pt>
                <c:pt idx="20029">
                  <c:v>42927.386805555558</c:v>
                </c:pt>
                <c:pt idx="20030">
                  <c:v>42927.387499999997</c:v>
                </c:pt>
                <c:pt idx="20031">
                  <c:v>42927.388194444444</c:v>
                </c:pt>
                <c:pt idx="20032">
                  <c:v>42927.388888888891</c:v>
                </c:pt>
                <c:pt idx="20033">
                  <c:v>42927.38958333333</c:v>
                </c:pt>
                <c:pt idx="20034">
                  <c:v>42927.390277777777</c:v>
                </c:pt>
                <c:pt idx="20035">
                  <c:v>42927.390972222223</c:v>
                </c:pt>
                <c:pt idx="20036">
                  <c:v>42927.39166666667</c:v>
                </c:pt>
                <c:pt idx="20037">
                  <c:v>42927.392361111109</c:v>
                </c:pt>
                <c:pt idx="20038">
                  <c:v>42927.393055555556</c:v>
                </c:pt>
                <c:pt idx="20039">
                  <c:v>42927.393750000003</c:v>
                </c:pt>
                <c:pt idx="20040">
                  <c:v>42927.394444444442</c:v>
                </c:pt>
                <c:pt idx="20041">
                  <c:v>42927.395138888889</c:v>
                </c:pt>
                <c:pt idx="20042">
                  <c:v>42927.395833333336</c:v>
                </c:pt>
                <c:pt idx="20043">
                  <c:v>42927.396527777775</c:v>
                </c:pt>
                <c:pt idx="20044">
                  <c:v>42927.397222222222</c:v>
                </c:pt>
                <c:pt idx="20045">
                  <c:v>42927.397916666669</c:v>
                </c:pt>
                <c:pt idx="20046">
                  <c:v>42927.398611111108</c:v>
                </c:pt>
                <c:pt idx="20047">
                  <c:v>42927.399305555555</c:v>
                </c:pt>
                <c:pt idx="20048">
                  <c:v>42927.4</c:v>
                </c:pt>
                <c:pt idx="20049">
                  <c:v>42927.400694444441</c:v>
                </c:pt>
                <c:pt idx="20050">
                  <c:v>42927.401388888888</c:v>
                </c:pt>
                <c:pt idx="20051">
                  <c:v>42927.402083333334</c:v>
                </c:pt>
                <c:pt idx="20052">
                  <c:v>42927.402777777781</c:v>
                </c:pt>
                <c:pt idx="20053">
                  <c:v>42927.40347222222</c:v>
                </c:pt>
                <c:pt idx="20054">
                  <c:v>42927.404166666667</c:v>
                </c:pt>
                <c:pt idx="20055">
                  <c:v>42927.404861111114</c:v>
                </c:pt>
                <c:pt idx="20056">
                  <c:v>42927.405555555553</c:v>
                </c:pt>
                <c:pt idx="20057">
                  <c:v>42927.40625</c:v>
                </c:pt>
                <c:pt idx="20058">
                  <c:v>42927.406944444447</c:v>
                </c:pt>
                <c:pt idx="20059">
                  <c:v>42927.407638888886</c:v>
                </c:pt>
                <c:pt idx="20060">
                  <c:v>42927.408333333333</c:v>
                </c:pt>
                <c:pt idx="20061">
                  <c:v>42927.40902777778</c:v>
                </c:pt>
                <c:pt idx="20062">
                  <c:v>42927.409722222219</c:v>
                </c:pt>
                <c:pt idx="20063">
                  <c:v>42927.410416666666</c:v>
                </c:pt>
                <c:pt idx="20064">
                  <c:v>42927.411111111112</c:v>
                </c:pt>
                <c:pt idx="20065">
                  <c:v>42927.411805555559</c:v>
                </c:pt>
                <c:pt idx="20066">
                  <c:v>42927.412499999999</c:v>
                </c:pt>
                <c:pt idx="20067">
                  <c:v>42927.413194444445</c:v>
                </c:pt>
                <c:pt idx="20068">
                  <c:v>42927.413888888892</c:v>
                </c:pt>
                <c:pt idx="20069">
                  <c:v>42927.414583333331</c:v>
                </c:pt>
                <c:pt idx="20070">
                  <c:v>42927.415277777778</c:v>
                </c:pt>
                <c:pt idx="20071">
                  <c:v>42927.415972222225</c:v>
                </c:pt>
                <c:pt idx="20072">
                  <c:v>42927.416666666664</c:v>
                </c:pt>
                <c:pt idx="20073">
                  <c:v>42927.417361111111</c:v>
                </c:pt>
                <c:pt idx="20074">
                  <c:v>42927.418055555558</c:v>
                </c:pt>
                <c:pt idx="20075">
                  <c:v>42927.418749999997</c:v>
                </c:pt>
                <c:pt idx="20076">
                  <c:v>42927.419444444444</c:v>
                </c:pt>
                <c:pt idx="20077">
                  <c:v>42927.420138888891</c:v>
                </c:pt>
                <c:pt idx="20078">
                  <c:v>42927.42083333333</c:v>
                </c:pt>
                <c:pt idx="20079">
                  <c:v>42927.421527777777</c:v>
                </c:pt>
                <c:pt idx="20080">
                  <c:v>42927.422222222223</c:v>
                </c:pt>
                <c:pt idx="20081">
                  <c:v>42927.42291666667</c:v>
                </c:pt>
                <c:pt idx="20082">
                  <c:v>42927.423611111109</c:v>
                </c:pt>
                <c:pt idx="20083">
                  <c:v>42927.424305555556</c:v>
                </c:pt>
                <c:pt idx="20084">
                  <c:v>42927.425000000003</c:v>
                </c:pt>
                <c:pt idx="20085">
                  <c:v>42927.425694444442</c:v>
                </c:pt>
                <c:pt idx="20086">
                  <c:v>42927.426388888889</c:v>
                </c:pt>
                <c:pt idx="20087">
                  <c:v>42927.427083333336</c:v>
                </c:pt>
                <c:pt idx="20088">
                  <c:v>42927.427777777775</c:v>
                </c:pt>
                <c:pt idx="20089">
                  <c:v>42927.428472222222</c:v>
                </c:pt>
                <c:pt idx="20090">
                  <c:v>42927.429166666669</c:v>
                </c:pt>
                <c:pt idx="20091">
                  <c:v>42927.429861111108</c:v>
                </c:pt>
                <c:pt idx="20092">
                  <c:v>42927.430555555555</c:v>
                </c:pt>
                <c:pt idx="20093">
                  <c:v>42927.431250000001</c:v>
                </c:pt>
                <c:pt idx="20094">
                  <c:v>42927.431944444441</c:v>
                </c:pt>
                <c:pt idx="20095">
                  <c:v>42927.432638888888</c:v>
                </c:pt>
                <c:pt idx="20096">
                  <c:v>42927.433333333334</c:v>
                </c:pt>
                <c:pt idx="20097">
                  <c:v>42927.434027777781</c:v>
                </c:pt>
                <c:pt idx="20098">
                  <c:v>42927.43472222222</c:v>
                </c:pt>
                <c:pt idx="20099">
                  <c:v>42927.435416666667</c:v>
                </c:pt>
                <c:pt idx="20100">
                  <c:v>42927.436111111114</c:v>
                </c:pt>
                <c:pt idx="20101">
                  <c:v>42927.436805555553</c:v>
                </c:pt>
                <c:pt idx="20102">
                  <c:v>42927.4375</c:v>
                </c:pt>
                <c:pt idx="20103">
                  <c:v>42927.438194444447</c:v>
                </c:pt>
                <c:pt idx="20104">
                  <c:v>42927.438888888886</c:v>
                </c:pt>
                <c:pt idx="20105">
                  <c:v>42927.439583333333</c:v>
                </c:pt>
                <c:pt idx="20106">
                  <c:v>42927.44027777778</c:v>
                </c:pt>
                <c:pt idx="20107">
                  <c:v>42927.440972222219</c:v>
                </c:pt>
                <c:pt idx="20108">
                  <c:v>42927.441666666666</c:v>
                </c:pt>
                <c:pt idx="20109">
                  <c:v>42927.442361111112</c:v>
                </c:pt>
                <c:pt idx="20110">
                  <c:v>42927.443055555559</c:v>
                </c:pt>
                <c:pt idx="20111">
                  <c:v>42927.443749999999</c:v>
                </c:pt>
                <c:pt idx="20112">
                  <c:v>42927.444444444445</c:v>
                </c:pt>
                <c:pt idx="20113">
                  <c:v>42927.445138888892</c:v>
                </c:pt>
                <c:pt idx="20114">
                  <c:v>42927.445833333331</c:v>
                </c:pt>
                <c:pt idx="20115">
                  <c:v>42927.446527777778</c:v>
                </c:pt>
                <c:pt idx="20116">
                  <c:v>42927.447222222225</c:v>
                </c:pt>
                <c:pt idx="20117">
                  <c:v>42927.447916666664</c:v>
                </c:pt>
                <c:pt idx="20118">
                  <c:v>42927.448611111111</c:v>
                </c:pt>
                <c:pt idx="20119">
                  <c:v>42927.449305555558</c:v>
                </c:pt>
                <c:pt idx="20120">
                  <c:v>42927.45</c:v>
                </c:pt>
                <c:pt idx="20121">
                  <c:v>42927.450694444444</c:v>
                </c:pt>
                <c:pt idx="20122">
                  <c:v>42927.451388888891</c:v>
                </c:pt>
                <c:pt idx="20123">
                  <c:v>42927.45208333333</c:v>
                </c:pt>
                <c:pt idx="20124">
                  <c:v>42927.452777777777</c:v>
                </c:pt>
                <c:pt idx="20125">
                  <c:v>42927.453472222223</c:v>
                </c:pt>
                <c:pt idx="20126">
                  <c:v>42927.45416666667</c:v>
                </c:pt>
                <c:pt idx="20127">
                  <c:v>42927.454861111109</c:v>
                </c:pt>
                <c:pt idx="20128">
                  <c:v>42927.455555555556</c:v>
                </c:pt>
                <c:pt idx="20129">
                  <c:v>42927.456250000003</c:v>
                </c:pt>
                <c:pt idx="20130">
                  <c:v>42927.456944444442</c:v>
                </c:pt>
                <c:pt idx="20131">
                  <c:v>42927.457638888889</c:v>
                </c:pt>
                <c:pt idx="20132">
                  <c:v>42927.458333333336</c:v>
                </c:pt>
                <c:pt idx="20133">
                  <c:v>42927.459027777775</c:v>
                </c:pt>
                <c:pt idx="20134">
                  <c:v>42927.459722222222</c:v>
                </c:pt>
                <c:pt idx="20135">
                  <c:v>42927.460416666669</c:v>
                </c:pt>
                <c:pt idx="20136">
                  <c:v>42927.461111111108</c:v>
                </c:pt>
                <c:pt idx="20137">
                  <c:v>42927.461805555555</c:v>
                </c:pt>
                <c:pt idx="20138">
                  <c:v>42927.462500000001</c:v>
                </c:pt>
                <c:pt idx="20139">
                  <c:v>42927.463194444441</c:v>
                </c:pt>
                <c:pt idx="20140">
                  <c:v>42927.463888888888</c:v>
                </c:pt>
                <c:pt idx="20141">
                  <c:v>42927.464583333334</c:v>
                </c:pt>
                <c:pt idx="20142">
                  <c:v>42927.465277777781</c:v>
                </c:pt>
                <c:pt idx="20143">
                  <c:v>42927.46597222222</c:v>
                </c:pt>
                <c:pt idx="20144">
                  <c:v>42927.466666666667</c:v>
                </c:pt>
                <c:pt idx="20145">
                  <c:v>42927.467361111114</c:v>
                </c:pt>
                <c:pt idx="20146">
                  <c:v>42927.468055555553</c:v>
                </c:pt>
                <c:pt idx="20147">
                  <c:v>42927.46875</c:v>
                </c:pt>
                <c:pt idx="20148">
                  <c:v>42927.469444444447</c:v>
                </c:pt>
                <c:pt idx="20149">
                  <c:v>42927.470138888886</c:v>
                </c:pt>
                <c:pt idx="20150">
                  <c:v>42927.470833333333</c:v>
                </c:pt>
                <c:pt idx="20151">
                  <c:v>42927.47152777778</c:v>
                </c:pt>
                <c:pt idx="20152">
                  <c:v>42927.472222222219</c:v>
                </c:pt>
                <c:pt idx="20153">
                  <c:v>42927.472916666666</c:v>
                </c:pt>
                <c:pt idx="20154">
                  <c:v>42927.473611111112</c:v>
                </c:pt>
                <c:pt idx="20155">
                  <c:v>42927.474305555559</c:v>
                </c:pt>
                <c:pt idx="20156">
                  <c:v>42927.474999999999</c:v>
                </c:pt>
                <c:pt idx="20157">
                  <c:v>42927.475694444445</c:v>
                </c:pt>
                <c:pt idx="20158">
                  <c:v>42927.476388888892</c:v>
                </c:pt>
                <c:pt idx="20159">
                  <c:v>42927.477083333331</c:v>
                </c:pt>
                <c:pt idx="20160">
                  <c:v>42927.477777777778</c:v>
                </c:pt>
                <c:pt idx="20161">
                  <c:v>42927.478472222225</c:v>
                </c:pt>
                <c:pt idx="20162">
                  <c:v>42927.479166666664</c:v>
                </c:pt>
                <c:pt idx="20163">
                  <c:v>42927.479861111111</c:v>
                </c:pt>
                <c:pt idx="20164">
                  <c:v>42927.480555555558</c:v>
                </c:pt>
                <c:pt idx="20165">
                  <c:v>42927.481249999997</c:v>
                </c:pt>
                <c:pt idx="20166">
                  <c:v>42927.481944444444</c:v>
                </c:pt>
                <c:pt idx="20167">
                  <c:v>42927.482638888891</c:v>
                </c:pt>
                <c:pt idx="20168">
                  <c:v>42927.48333333333</c:v>
                </c:pt>
                <c:pt idx="20169">
                  <c:v>42927.484027777777</c:v>
                </c:pt>
                <c:pt idx="20170">
                  <c:v>42927.484722222223</c:v>
                </c:pt>
                <c:pt idx="20171">
                  <c:v>42927.48541666667</c:v>
                </c:pt>
                <c:pt idx="20172">
                  <c:v>42927.486111111109</c:v>
                </c:pt>
                <c:pt idx="20173">
                  <c:v>42927.486805555556</c:v>
                </c:pt>
                <c:pt idx="20174">
                  <c:v>42927.487500000003</c:v>
                </c:pt>
                <c:pt idx="20175">
                  <c:v>42927.488194444442</c:v>
                </c:pt>
                <c:pt idx="20176">
                  <c:v>42927.488888888889</c:v>
                </c:pt>
                <c:pt idx="20177">
                  <c:v>42927.489583333336</c:v>
                </c:pt>
                <c:pt idx="20178">
                  <c:v>42927.490277777775</c:v>
                </c:pt>
                <c:pt idx="20179">
                  <c:v>42927.490972222222</c:v>
                </c:pt>
                <c:pt idx="20180">
                  <c:v>42927.491666666669</c:v>
                </c:pt>
                <c:pt idx="20181">
                  <c:v>42927.492361111108</c:v>
                </c:pt>
                <c:pt idx="20182">
                  <c:v>42927.493055555555</c:v>
                </c:pt>
                <c:pt idx="20183">
                  <c:v>42927.493750000001</c:v>
                </c:pt>
                <c:pt idx="20184">
                  <c:v>42927.494444444441</c:v>
                </c:pt>
                <c:pt idx="20185">
                  <c:v>42927.495138888888</c:v>
                </c:pt>
                <c:pt idx="20186">
                  <c:v>42927.495833333334</c:v>
                </c:pt>
                <c:pt idx="20187">
                  <c:v>42927.496527777781</c:v>
                </c:pt>
                <c:pt idx="20188">
                  <c:v>42927.49722222222</c:v>
                </c:pt>
                <c:pt idx="20189">
                  <c:v>42927.497916666667</c:v>
                </c:pt>
                <c:pt idx="20190">
                  <c:v>42927.498611111114</c:v>
                </c:pt>
                <c:pt idx="20191">
                  <c:v>42927.499305555553</c:v>
                </c:pt>
                <c:pt idx="20192">
                  <c:v>42927.5</c:v>
                </c:pt>
                <c:pt idx="20193">
                  <c:v>42927.500694444447</c:v>
                </c:pt>
                <c:pt idx="20194">
                  <c:v>42927.501388888886</c:v>
                </c:pt>
                <c:pt idx="20195">
                  <c:v>42927.502083333333</c:v>
                </c:pt>
                <c:pt idx="20196">
                  <c:v>42927.50277777778</c:v>
                </c:pt>
                <c:pt idx="20197">
                  <c:v>42927.503472222219</c:v>
                </c:pt>
                <c:pt idx="20198">
                  <c:v>42927.504166666666</c:v>
                </c:pt>
                <c:pt idx="20199">
                  <c:v>42927.504861111112</c:v>
                </c:pt>
                <c:pt idx="20200">
                  <c:v>42927.505555555559</c:v>
                </c:pt>
                <c:pt idx="20201">
                  <c:v>42927.506249999999</c:v>
                </c:pt>
                <c:pt idx="20202">
                  <c:v>42927.506944444445</c:v>
                </c:pt>
                <c:pt idx="20203">
                  <c:v>42927.507638888892</c:v>
                </c:pt>
                <c:pt idx="20204">
                  <c:v>42927.508333333331</c:v>
                </c:pt>
                <c:pt idx="20205">
                  <c:v>42927.509027777778</c:v>
                </c:pt>
                <c:pt idx="20206">
                  <c:v>42927.509722222225</c:v>
                </c:pt>
                <c:pt idx="20207">
                  <c:v>42927.510416666664</c:v>
                </c:pt>
                <c:pt idx="20208">
                  <c:v>42927.511111111111</c:v>
                </c:pt>
                <c:pt idx="20209">
                  <c:v>42927.511805555558</c:v>
                </c:pt>
                <c:pt idx="20210">
                  <c:v>42927.512499999997</c:v>
                </c:pt>
                <c:pt idx="20211">
                  <c:v>42927.513194444444</c:v>
                </c:pt>
                <c:pt idx="20212">
                  <c:v>42927.513888888891</c:v>
                </c:pt>
                <c:pt idx="20213">
                  <c:v>42927.51458333333</c:v>
                </c:pt>
                <c:pt idx="20214">
                  <c:v>42927.515277777777</c:v>
                </c:pt>
                <c:pt idx="20215">
                  <c:v>42927.515972222223</c:v>
                </c:pt>
                <c:pt idx="20216">
                  <c:v>42927.51666666667</c:v>
                </c:pt>
                <c:pt idx="20217">
                  <c:v>42927.517361111109</c:v>
                </c:pt>
                <c:pt idx="20218">
                  <c:v>42927.518055555556</c:v>
                </c:pt>
                <c:pt idx="20219">
                  <c:v>42927.518750000003</c:v>
                </c:pt>
                <c:pt idx="20220">
                  <c:v>42927.519444444442</c:v>
                </c:pt>
                <c:pt idx="20221">
                  <c:v>42927.520138888889</c:v>
                </c:pt>
                <c:pt idx="20222">
                  <c:v>42927.520833333336</c:v>
                </c:pt>
                <c:pt idx="20223">
                  <c:v>42927.521527777775</c:v>
                </c:pt>
                <c:pt idx="20224">
                  <c:v>42927.522222222222</c:v>
                </c:pt>
                <c:pt idx="20225">
                  <c:v>42927.522916666669</c:v>
                </c:pt>
                <c:pt idx="20226">
                  <c:v>42927.523611111108</c:v>
                </c:pt>
                <c:pt idx="20227">
                  <c:v>42927.524305555555</c:v>
                </c:pt>
                <c:pt idx="20228">
                  <c:v>42927.525000000001</c:v>
                </c:pt>
                <c:pt idx="20229">
                  <c:v>42927.525694444441</c:v>
                </c:pt>
                <c:pt idx="20230">
                  <c:v>42927.526388888888</c:v>
                </c:pt>
                <c:pt idx="20231">
                  <c:v>42927.527083333334</c:v>
                </c:pt>
                <c:pt idx="20232">
                  <c:v>42927.527777777781</c:v>
                </c:pt>
                <c:pt idx="20233">
                  <c:v>42927.52847222222</c:v>
                </c:pt>
                <c:pt idx="20234">
                  <c:v>42927.529166666667</c:v>
                </c:pt>
                <c:pt idx="20235">
                  <c:v>42927.529861111114</c:v>
                </c:pt>
                <c:pt idx="20236">
                  <c:v>42927.530555555553</c:v>
                </c:pt>
                <c:pt idx="20237">
                  <c:v>42927.53125</c:v>
                </c:pt>
                <c:pt idx="20238">
                  <c:v>42927.531944444447</c:v>
                </c:pt>
                <c:pt idx="20239">
                  <c:v>42927.532638888886</c:v>
                </c:pt>
                <c:pt idx="20240">
                  <c:v>42927.533333333333</c:v>
                </c:pt>
                <c:pt idx="20241">
                  <c:v>42927.53402777778</c:v>
                </c:pt>
                <c:pt idx="20242">
                  <c:v>42927.534722222219</c:v>
                </c:pt>
                <c:pt idx="20243">
                  <c:v>42927.535416666666</c:v>
                </c:pt>
                <c:pt idx="20244">
                  <c:v>42927.536111111112</c:v>
                </c:pt>
                <c:pt idx="20245">
                  <c:v>42927.536805555559</c:v>
                </c:pt>
                <c:pt idx="20246">
                  <c:v>42927.537499999999</c:v>
                </c:pt>
                <c:pt idx="20247">
                  <c:v>42927.538194444445</c:v>
                </c:pt>
                <c:pt idx="20248">
                  <c:v>42927.538888888892</c:v>
                </c:pt>
                <c:pt idx="20249">
                  <c:v>42927.539583333331</c:v>
                </c:pt>
                <c:pt idx="20250">
                  <c:v>42927.540277777778</c:v>
                </c:pt>
                <c:pt idx="20251">
                  <c:v>42927.540972222225</c:v>
                </c:pt>
                <c:pt idx="20252">
                  <c:v>42927.541666666664</c:v>
                </c:pt>
                <c:pt idx="20253">
                  <c:v>42927.542361111111</c:v>
                </c:pt>
                <c:pt idx="20254">
                  <c:v>42927.543055555558</c:v>
                </c:pt>
                <c:pt idx="20255">
                  <c:v>42927.543749999997</c:v>
                </c:pt>
                <c:pt idx="20256">
                  <c:v>42927.544444444444</c:v>
                </c:pt>
                <c:pt idx="20257">
                  <c:v>42927.545138888891</c:v>
                </c:pt>
                <c:pt idx="20258">
                  <c:v>42927.54583333333</c:v>
                </c:pt>
                <c:pt idx="20259">
                  <c:v>42927.546527777777</c:v>
                </c:pt>
                <c:pt idx="20260">
                  <c:v>42927.547222222223</c:v>
                </c:pt>
                <c:pt idx="20261">
                  <c:v>42927.54791666667</c:v>
                </c:pt>
                <c:pt idx="20262">
                  <c:v>42927.548611111109</c:v>
                </c:pt>
                <c:pt idx="20263">
                  <c:v>42927.549305555556</c:v>
                </c:pt>
                <c:pt idx="20264">
                  <c:v>42927.55</c:v>
                </c:pt>
                <c:pt idx="20265">
                  <c:v>42927.550694444442</c:v>
                </c:pt>
                <c:pt idx="20266">
                  <c:v>42927.551388888889</c:v>
                </c:pt>
                <c:pt idx="20267">
                  <c:v>42927.552083333336</c:v>
                </c:pt>
                <c:pt idx="20268">
                  <c:v>42927.552777777775</c:v>
                </c:pt>
                <c:pt idx="20269">
                  <c:v>42927.553472222222</c:v>
                </c:pt>
                <c:pt idx="20270">
                  <c:v>42927.554166666669</c:v>
                </c:pt>
                <c:pt idx="20271">
                  <c:v>42927.554861111108</c:v>
                </c:pt>
                <c:pt idx="20272">
                  <c:v>42927.555555555555</c:v>
                </c:pt>
                <c:pt idx="20273">
                  <c:v>42927.556250000001</c:v>
                </c:pt>
                <c:pt idx="20274">
                  <c:v>42927.556944444441</c:v>
                </c:pt>
                <c:pt idx="20275">
                  <c:v>42927.557638888888</c:v>
                </c:pt>
                <c:pt idx="20276">
                  <c:v>42927.558333333334</c:v>
                </c:pt>
                <c:pt idx="20277">
                  <c:v>42927.559027777781</c:v>
                </c:pt>
                <c:pt idx="20278">
                  <c:v>42927.55972222222</c:v>
                </c:pt>
                <c:pt idx="20279">
                  <c:v>42927.560416666667</c:v>
                </c:pt>
                <c:pt idx="20280">
                  <c:v>42927.561111111114</c:v>
                </c:pt>
                <c:pt idx="20281">
                  <c:v>42927.561805555553</c:v>
                </c:pt>
                <c:pt idx="20282">
                  <c:v>42927.5625</c:v>
                </c:pt>
                <c:pt idx="20283">
                  <c:v>42927.563194444447</c:v>
                </c:pt>
                <c:pt idx="20284">
                  <c:v>42927.563888888886</c:v>
                </c:pt>
                <c:pt idx="20285">
                  <c:v>42927.564583333333</c:v>
                </c:pt>
                <c:pt idx="20286">
                  <c:v>42927.56527777778</c:v>
                </c:pt>
                <c:pt idx="20287">
                  <c:v>42927.565972222219</c:v>
                </c:pt>
                <c:pt idx="20288">
                  <c:v>42927.566666666666</c:v>
                </c:pt>
                <c:pt idx="20289">
                  <c:v>42927.567361111112</c:v>
                </c:pt>
                <c:pt idx="20290">
                  <c:v>42927.568055555559</c:v>
                </c:pt>
                <c:pt idx="20291">
                  <c:v>42927.568749999999</c:v>
                </c:pt>
                <c:pt idx="20292">
                  <c:v>42927.569444444445</c:v>
                </c:pt>
                <c:pt idx="20293">
                  <c:v>42927.570138888892</c:v>
                </c:pt>
                <c:pt idx="20294">
                  <c:v>42927.570833333331</c:v>
                </c:pt>
                <c:pt idx="20295">
                  <c:v>42927.571527777778</c:v>
                </c:pt>
                <c:pt idx="20296">
                  <c:v>42927.572222222225</c:v>
                </c:pt>
                <c:pt idx="20297">
                  <c:v>42927.572916666664</c:v>
                </c:pt>
                <c:pt idx="20298">
                  <c:v>42927.573611111111</c:v>
                </c:pt>
                <c:pt idx="20299">
                  <c:v>42927.574305555558</c:v>
                </c:pt>
                <c:pt idx="20300">
                  <c:v>42927.574999999997</c:v>
                </c:pt>
                <c:pt idx="20301">
                  <c:v>42927.575694444444</c:v>
                </c:pt>
                <c:pt idx="20302">
                  <c:v>42927.576388888891</c:v>
                </c:pt>
                <c:pt idx="20303">
                  <c:v>42927.57708333333</c:v>
                </c:pt>
                <c:pt idx="20304">
                  <c:v>42927.577777777777</c:v>
                </c:pt>
                <c:pt idx="20305">
                  <c:v>42927.578472222223</c:v>
                </c:pt>
                <c:pt idx="20306">
                  <c:v>42927.57916666667</c:v>
                </c:pt>
                <c:pt idx="20307">
                  <c:v>42927.579861111109</c:v>
                </c:pt>
                <c:pt idx="20308">
                  <c:v>42927.580555555556</c:v>
                </c:pt>
                <c:pt idx="20309">
                  <c:v>42927.581250000003</c:v>
                </c:pt>
                <c:pt idx="20310">
                  <c:v>42927.581944444442</c:v>
                </c:pt>
                <c:pt idx="20311">
                  <c:v>42927.582638888889</c:v>
                </c:pt>
                <c:pt idx="20312">
                  <c:v>42927.583333333336</c:v>
                </c:pt>
                <c:pt idx="20313">
                  <c:v>42927.584027777775</c:v>
                </c:pt>
                <c:pt idx="20314">
                  <c:v>42927.584722222222</c:v>
                </c:pt>
                <c:pt idx="20315">
                  <c:v>42927.585416666669</c:v>
                </c:pt>
                <c:pt idx="20316">
                  <c:v>42927.586111111108</c:v>
                </c:pt>
                <c:pt idx="20317">
                  <c:v>42927.586805555555</c:v>
                </c:pt>
                <c:pt idx="20318">
                  <c:v>42927.587500000001</c:v>
                </c:pt>
                <c:pt idx="20319">
                  <c:v>42927.588194444441</c:v>
                </c:pt>
                <c:pt idx="20320">
                  <c:v>42927.588888888888</c:v>
                </c:pt>
                <c:pt idx="20321">
                  <c:v>42927.589583333334</c:v>
                </c:pt>
                <c:pt idx="20322">
                  <c:v>42927.590277777781</c:v>
                </c:pt>
                <c:pt idx="20323">
                  <c:v>42927.59097222222</c:v>
                </c:pt>
                <c:pt idx="20324">
                  <c:v>42927.591666666667</c:v>
                </c:pt>
                <c:pt idx="20325">
                  <c:v>42927.592361111114</c:v>
                </c:pt>
                <c:pt idx="20326">
                  <c:v>42927.593055555553</c:v>
                </c:pt>
                <c:pt idx="20327">
                  <c:v>42927.59375</c:v>
                </c:pt>
                <c:pt idx="20328">
                  <c:v>42927.594444444447</c:v>
                </c:pt>
                <c:pt idx="20329">
                  <c:v>42927.595138888886</c:v>
                </c:pt>
                <c:pt idx="20330">
                  <c:v>42927.595833333333</c:v>
                </c:pt>
                <c:pt idx="20331">
                  <c:v>42927.59652777778</c:v>
                </c:pt>
                <c:pt idx="20332">
                  <c:v>42927.597222222219</c:v>
                </c:pt>
                <c:pt idx="20333">
                  <c:v>42927.597916666666</c:v>
                </c:pt>
                <c:pt idx="20334">
                  <c:v>42927.598611111112</c:v>
                </c:pt>
                <c:pt idx="20335">
                  <c:v>42927.599305555559</c:v>
                </c:pt>
                <c:pt idx="20336">
                  <c:v>42927.6</c:v>
                </c:pt>
                <c:pt idx="20337">
                  <c:v>42927.600694444445</c:v>
                </c:pt>
                <c:pt idx="20338">
                  <c:v>42927.601388888892</c:v>
                </c:pt>
                <c:pt idx="20339">
                  <c:v>42927.602083333331</c:v>
                </c:pt>
                <c:pt idx="20340">
                  <c:v>42927.602777777778</c:v>
                </c:pt>
                <c:pt idx="20341">
                  <c:v>42927.603472222225</c:v>
                </c:pt>
                <c:pt idx="20342">
                  <c:v>42927.604166666664</c:v>
                </c:pt>
                <c:pt idx="20343">
                  <c:v>42927.604861111111</c:v>
                </c:pt>
                <c:pt idx="20344">
                  <c:v>42927.605555555558</c:v>
                </c:pt>
                <c:pt idx="20345">
                  <c:v>42927.606249999997</c:v>
                </c:pt>
                <c:pt idx="20346">
                  <c:v>42927.606944444444</c:v>
                </c:pt>
                <c:pt idx="20347">
                  <c:v>42927.607638888891</c:v>
                </c:pt>
                <c:pt idx="20348">
                  <c:v>42927.60833333333</c:v>
                </c:pt>
                <c:pt idx="20349">
                  <c:v>42927.609027777777</c:v>
                </c:pt>
                <c:pt idx="20350">
                  <c:v>42927.609722222223</c:v>
                </c:pt>
                <c:pt idx="20351">
                  <c:v>42927.61041666667</c:v>
                </c:pt>
                <c:pt idx="20352">
                  <c:v>42927.611111111109</c:v>
                </c:pt>
                <c:pt idx="20353">
                  <c:v>42927.611805555556</c:v>
                </c:pt>
                <c:pt idx="20354">
                  <c:v>42927.612500000003</c:v>
                </c:pt>
                <c:pt idx="20355">
                  <c:v>42927.613194444442</c:v>
                </c:pt>
                <c:pt idx="20356">
                  <c:v>42927.613888888889</c:v>
                </c:pt>
                <c:pt idx="20357">
                  <c:v>42927.614583333336</c:v>
                </c:pt>
                <c:pt idx="20358">
                  <c:v>42927.615277777775</c:v>
                </c:pt>
                <c:pt idx="20359">
                  <c:v>42927.615972222222</c:v>
                </c:pt>
                <c:pt idx="20360">
                  <c:v>42927.616666666669</c:v>
                </c:pt>
                <c:pt idx="20361">
                  <c:v>42927.617361111108</c:v>
                </c:pt>
                <c:pt idx="20362">
                  <c:v>42927.618055555555</c:v>
                </c:pt>
                <c:pt idx="20363">
                  <c:v>42927.618750000001</c:v>
                </c:pt>
                <c:pt idx="20364">
                  <c:v>42927.619444444441</c:v>
                </c:pt>
                <c:pt idx="20365">
                  <c:v>42927.620138888888</c:v>
                </c:pt>
                <c:pt idx="20366">
                  <c:v>42927.620833333334</c:v>
                </c:pt>
                <c:pt idx="20367">
                  <c:v>42927.621527777781</c:v>
                </c:pt>
                <c:pt idx="20368">
                  <c:v>42927.62222222222</c:v>
                </c:pt>
                <c:pt idx="20369">
                  <c:v>42927.622916666667</c:v>
                </c:pt>
                <c:pt idx="20370">
                  <c:v>42927.623611111114</c:v>
                </c:pt>
                <c:pt idx="20371">
                  <c:v>42927.624305555553</c:v>
                </c:pt>
                <c:pt idx="20372">
                  <c:v>42927.625</c:v>
                </c:pt>
                <c:pt idx="20373">
                  <c:v>42927.625694444447</c:v>
                </c:pt>
                <c:pt idx="20374">
                  <c:v>42927.626388888886</c:v>
                </c:pt>
                <c:pt idx="20375">
                  <c:v>42927.627083333333</c:v>
                </c:pt>
                <c:pt idx="20376">
                  <c:v>42927.62777777778</c:v>
                </c:pt>
                <c:pt idx="20377">
                  <c:v>42927.628472222219</c:v>
                </c:pt>
                <c:pt idx="20378">
                  <c:v>42927.629166666666</c:v>
                </c:pt>
                <c:pt idx="20379">
                  <c:v>42927.629861111112</c:v>
                </c:pt>
                <c:pt idx="20380">
                  <c:v>42927.630555555559</c:v>
                </c:pt>
                <c:pt idx="20381">
                  <c:v>42927.631249999999</c:v>
                </c:pt>
                <c:pt idx="20382">
                  <c:v>42927.631944444445</c:v>
                </c:pt>
                <c:pt idx="20383">
                  <c:v>42927.632638888892</c:v>
                </c:pt>
                <c:pt idx="20384">
                  <c:v>42927.633333333331</c:v>
                </c:pt>
                <c:pt idx="20385">
                  <c:v>42927.634027777778</c:v>
                </c:pt>
                <c:pt idx="20386">
                  <c:v>42927.634722222225</c:v>
                </c:pt>
                <c:pt idx="20387">
                  <c:v>42927.635416666664</c:v>
                </c:pt>
                <c:pt idx="20388">
                  <c:v>42927.636111111111</c:v>
                </c:pt>
                <c:pt idx="20389">
                  <c:v>42927.636805555558</c:v>
                </c:pt>
                <c:pt idx="20390">
                  <c:v>42927.637499999997</c:v>
                </c:pt>
                <c:pt idx="20391">
                  <c:v>42927.638194444444</c:v>
                </c:pt>
                <c:pt idx="20392">
                  <c:v>42927.638888888891</c:v>
                </c:pt>
                <c:pt idx="20393">
                  <c:v>42927.63958333333</c:v>
                </c:pt>
                <c:pt idx="20394">
                  <c:v>42927.640277777777</c:v>
                </c:pt>
                <c:pt idx="20395">
                  <c:v>42927.640972222223</c:v>
                </c:pt>
                <c:pt idx="20396">
                  <c:v>42927.64166666667</c:v>
                </c:pt>
                <c:pt idx="20397">
                  <c:v>42927.642361111109</c:v>
                </c:pt>
                <c:pt idx="20398">
                  <c:v>42927.643055555556</c:v>
                </c:pt>
                <c:pt idx="20399">
                  <c:v>42927.643750000003</c:v>
                </c:pt>
                <c:pt idx="20400">
                  <c:v>42927.644444444442</c:v>
                </c:pt>
                <c:pt idx="20401">
                  <c:v>42927.645138888889</c:v>
                </c:pt>
                <c:pt idx="20402">
                  <c:v>42927.645833333336</c:v>
                </c:pt>
                <c:pt idx="20403">
                  <c:v>42927.646527777775</c:v>
                </c:pt>
                <c:pt idx="20404">
                  <c:v>42927.647222222222</c:v>
                </c:pt>
                <c:pt idx="20405">
                  <c:v>42927.647916666669</c:v>
                </c:pt>
                <c:pt idx="20406">
                  <c:v>42927.648611111108</c:v>
                </c:pt>
                <c:pt idx="20407">
                  <c:v>42927.649305555555</c:v>
                </c:pt>
                <c:pt idx="20408">
                  <c:v>42927.65</c:v>
                </c:pt>
                <c:pt idx="20409">
                  <c:v>42927.650694444441</c:v>
                </c:pt>
                <c:pt idx="20410">
                  <c:v>42927.651388888888</c:v>
                </c:pt>
                <c:pt idx="20411">
                  <c:v>42927.652083333334</c:v>
                </c:pt>
                <c:pt idx="20412">
                  <c:v>42927.652777777781</c:v>
                </c:pt>
                <c:pt idx="20413">
                  <c:v>42927.65347222222</c:v>
                </c:pt>
                <c:pt idx="20414">
                  <c:v>42927.654166666667</c:v>
                </c:pt>
                <c:pt idx="20415">
                  <c:v>42927.654861111114</c:v>
                </c:pt>
                <c:pt idx="20416">
                  <c:v>42927.655555555553</c:v>
                </c:pt>
                <c:pt idx="20417">
                  <c:v>42927.65625</c:v>
                </c:pt>
                <c:pt idx="20418">
                  <c:v>42927.656944444447</c:v>
                </c:pt>
                <c:pt idx="20419">
                  <c:v>42927.657638888886</c:v>
                </c:pt>
                <c:pt idx="20420">
                  <c:v>42927.658333333333</c:v>
                </c:pt>
                <c:pt idx="20421">
                  <c:v>42927.65902777778</c:v>
                </c:pt>
                <c:pt idx="20422">
                  <c:v>42927.659722222219</c:v>
                </c:pt>
                <c:pt idx="20423">
                  <c:v>42927.660416666666</c:v>
                </c:pt>
                <c:pt idx="20424">
                  <c:v>42927.661111111112</c:v>
                </c:pt>
                <c:pt idx="20425">
                  <c:v>42927.661805555559</c:v>
                </c:pt>
                <c:pt idx="20426">
                  <c:v>42927.662499999999</c:v>
                </c:pt>
                <c:pt idx="20427">
                  <c:v>42927.663194444445</c:v>
                </c:pt>
                <c:pt idx="20428">
                  <c:v>42927.663888888892</c:v>
                </c:pt>
                <c:pt idx="20429">
                  <c:v>42927.664583333331</c:v>
                </c:pt>
                <c:pt idx="20430">
                  <c:v>42927.665277777778</c:v>
                </c:pt>
                <c:pt idx="20431">
                  <c:v>42927.665972222225</c:v>
                </c:pt>
                <c:pt idx="20432">
                  <c:v>42927.666666666664</c:v>
                </c:pt>
                <c:pt idx="20433">
                  <c:v>42927.667361111111</c:v>
                </c:pt>
                <c:pt idx="20434">
                  <c:v>42927.668055555558</c:v>
                </c:pt>
                <c:pt idx="20435">
                  <c:v>42927.668749999997</c:v>
                </c:pt>
                <c:pt idx="20436">
                  <c:v>42927.669444444444</c:v>
                </c:pt>
                <c:pt idx="20437">
                  <c:v>42927.670138888891</c:v>
                </c:pt>
                <c:pt idx="20438">
                  <c:v>42927.67083333333</c:v>
                </c:pt>
                <c:pt idx="20439">
                  <c:v>42927.671527777777</c:v>
                </c:pt>
                <c:pt idx="20440">
                  <c:v>42927.672222222223</c:v>
                </c:pt>
                <c:pt idx="20441">
                  <c:v>42927.67291666667</c:v>
                </c:pt>
                <c:pt idx="20442">
                  <c:v>42927.673611111109</c:v>
                </c:pt>
                <c:pt idx="20443">
                  <c:v>42927.674305555556</c:v>
                </c:pt>
                <c:pt idx="20444">
                  <c:v>42927.675000000003</c:v>
                </c:pt>
                <c:pt idx="20445">
                  <c:v>42927.675694444442</c:v>
                </c:pt>
                <c:pt idx="20446">
                  <c:v>42927.676388888889</c:v>
                </c:pt>
                <c:pt idx="20447">
                  <c:v>42927.677083333336</c:v>
                </c:pt>
                <c:pt idx="20448">
                  <c:v>42927.677777777775</c:v>
                </c:pt>
                <c:pt idx="20449">
                  <c:v>42927.678472222222</c:v>
                </c:pt>
                <c:pt idx="20450">
                  <c:v>42927.679166666669</c:v>
                </c:pt>
                <c:pt idx="20451">
                  <c:v>42927.679861111108</c:v>
                </c:pt>
                <c:pt idx="20452">
                  <c:v>42927.680555555555</c:v>
                </c:pt>
                <c:pt idx="20453">
                  <c:v>42927.681250000001</c:v>
                </c:pt>
                <c:pt idx="20454">
                  <c:v>42927.681944444441</c:v>
                </c:pt>
                <c:pt idx="20455">
                  <c:v>42927.682638888888</c:v>
                </c:pt>
                <c:pt idx="20456">
                  <c:v>42927.683333333334</c:v>
                </c:pt>
                <c:pt idx="20457">
                  <c:v>42927.684027777781</c:v>
                </c:pt>
                <c:pt idx="20458">
                  <c:v>42927.68472222222</c:v>
                </c:pt>
                <c:pt idx="20459">
                  <c:v>42927.685416666667</c:v>
                </c:pt>
                <c:pt idx="20460">
                  <c:v>42927.686111111114</c:v>
                </c:pt>
                <c:pt idx="20461">
                  <c:v>42927.686805555553</c:v>
                </c:pt>
                <c:pt idx="20462">
                  <c:v>42927.6875</c:v>
                </c:pt>
                <c:pt idx="20463">
                  <c:v>42927.688194444447</c:v>
                </c:pt>
                <c:pt idx="20464">
                  <c:v>42927.688888888886</c:v>
                </c:pt>
                <c:pt idx="20465">
                  <c:v>42927.689583333333</c:v>
                </c:pt>
                <c:pt idx="20466">
                  <c:v>42927.69027777778</c:v>
                </c:pt>
                <c:pt idx="20467">
                  <c:v>42927.690972222219</c:v>
                </c:pt>
                <c:pt idx="20468">
                  <c:v>42927.691666666666</c:v>
                </c:pt>
                <c:pt idx="20469">
                  <c:v>42927.692361111112</c:v>
                </c:pt>
                <c:pt idx="20470">
                  <c:v>42927.693055555559</c:v>
                </c:pt>
                <c:pt idx="20471">
                  <c:v>42927.693749999999</c:v>
                </c:pt>
                <c:pt idx="20472">
                  <c:v>42927.694444444445</c:v>
                </c:pt>
                <c:pt idx="20473">
                  <c:v>42927.695138888892</c:v>
                </c:pt>
                <c:pt idx="20474">
                  <c:v>42927.695833333331</c:v>
                </c:pt>
                <c:pt idx="20475">
                  <c:v>42927.696527777778</c:v>
                </c:pt>
                <c:pt idx="20476">
                  <c:v>42927.697222222225</c:v>
                </c:pt>
                <c:pt idx="20477">
                  <c:v>42927.697916666664</c:v>
                </c:pt>
                <c:pt idx="20478">
                  <c:v>42927.698611111111</c:v>
                </c:pt>
                <c:pt idx="20479">
                  <c:v>42927.699305555558</c:v>
                </c:pt>
                <c:pt idx="20480">
                  <c:v>42927.7</c:v>
                </c:pt>
                <c:pt idx="20481">
                  <c:v>42927.700694444444</c:v>
                </c:pt>
                <c:pt idx="20482">
                  <c:v>42927.701388888891</c:v>
                </c:pt>
                <c:pt idx="20483">
                  <c:v>42927.70208333333</c:v>
                </c:pt>
                <c:pt idx="20484">
                  <c:v>42927.702777777777</c:v>
                </c:pt>
                <c:pt idx="20485">
                  <c:v>42927.703472222223</c:v>
                </c:pt>
                <c:pt idx="20486">
                  <c:v>42927.70416666667</c:v>
                </c:pt>
                <c:pt idx="20487">
                  <c:v>42927.704861111109</c:v>
                </c:pt>
                <c:pt idx="20488">
                  <c:v>42927.705555555556</c:v>
                </c:pt>
                <c:pt idx="20489">
                  <c:v>42927.706250000003</c:v>
                </c:pt>
                <c:pt idx="20490">
                  <c:v>42927.706944444442</c:v>
                </c:pt>
                <c:pt idx="20491">
                  <c:v>42927.707638888889</c:v>
                </c:pt>
                <c:pt idx="20492">
                  <c:v>42927.708333333336</c:v>
                </c:pt>
                <c:pt idx="20493">
                  <c:v>42927.709027777775</c:v>
                </c:pt>
                <c:pt idx="20494">
                  <c:v>42927.709722222222</c:v>
                </c:pt>
                <c:pt idx="20495">
                  <c:v>42927.710416666669</c:v>
                </c:pt>
                <c:pt idx="20496">
                  <c:v>42927.711111111108</c:v>
                </c:pt>
                <c:pt idx="20497">
                  <c:v>42927.711805555555</c:v>
                </c:pt>
                <c:pt idx="20498">
                  <c:v>42927.712500000001</c:v>
                </c:pt>
                <c:pt idx="20499">
                  <c:v>42927.713194444441</c:v>
                </c:pt>
                <c:pt idx="20500">
                  <c:v>42927.713888888888</c:v>
                </c:pt>
                <c:pt idx="20501">
                  <c:v>42927.714583333334</c:v>
                </c:pt>
                <c:pt idx="20502">
                  <c:v>42927.715277777781</c:v>
                </c:pt>
                <c:pt idx="20503">
                  <c:v>42927.71597222222</c:v>
                </c:pt>
                <c:pt idx="20504">
                  <c:v>42927.716666666667</c:v>
                </c:pt>
                <c:pt idx="20505">
                  <c:v>42927.717361111114</c:v>
                </c:pt>
                <c:pt idx="20506">
                  <c:v>42927.718055555553</c:v>
                </c:pt>
                <c:pt idx="20507">
                  <c:v>42927.71875</c:v>
                </c:pt>
                <c:pt idx="20508">
                  <c:v>42927.719444444447</c:v>
                </c:pt>
                <c:pt idx="20509">
                  <c:v>42927.720138888886</c:v>
                </c:pt>
                <c:pt idx="20510">
                  <c:v>42927.720833333333</c:v>
                </c:pt>
                <c:pt idx="20511">
                  <c:v>42927.72152777778</c:v>
                </c:pt>
                <c:pt idx="20512">
                  <c:v>42927.722222222219</c:v>
                </c:pt>
                <c:pt idx="20513">
                  <c:v>42927.722916666666</c:v>
                </c:pt>
                <c:pt idx="20514">
                  <c:v>42927.723611111112</c:v>
                </c:pt>
                <c:pt idx="20515">
                  <c:v>42927.724305555559</c:v>
                </c:pt>
                <c:pt idx="20516">
                  <c:v>42927.724999999999</c:v>
                </c:pt>
                <c:pt idx="20517">
                  <c:v>42927.725694444445</c:v>
                </c:pt>
                <c:pt idx="20518">
                  <c:v>42927.726388888892</c:v>
                </c:pt>
                <c:pt idx="20519">
                  <c:v>42927.727083333331</c:v>
                </c:pt>
                <c:pt idx="20520">
                  <c:v>42927.727777777778</c:v>
                </c:pt>
                <c:pt idx="20521">
                  <c:v>42927.728472222225</c:v>
                </c:pt>
                <c:pt idx="20522">
                  <c:v>42927.729166666664</c:v>
                </c:pt>
                <c:pt idx="20523">
                  <c:v>42927.729861111111</c:v>
                </c:pt>
                <c:pt idx="20524">
                  <c:v>42927.730555555558</c:v>
                </c:pt>
                <c:pt idx="20525">
                  <c:v>42927.731249999997</c:v>
                </c:pt>
                <c:pt idx="20526">
                  <c:v>42927.731944444444</c:v>
                </c:pt>
                <c:pt idx="20527">
                  <c:v>42927.732638888891</c:v>
                </c:pt>
                <c:pt idx="20528">
                  <c:v>42927.73333333333</c:v>
                </c:pt>
                <c:pt idx="20529">
                  <c:v>42927.734027777777</c:v>
                </c:pt>
                <c:pt idx="20530">
                  <c:v>42927.734722222223</c:v>
                </c:pt>
                <c:pt idx="20531">
                  <c:v>42927.73541666667</c:v>
                </c:pt>
                <c:pt idx="20532">
                  <c:v>42927.736111111109</c:v>
                </c:pt>
                <c:pt idx="20533">
                  <c:v>42927.736805555556</c:v>
                </c:pt>
                <c:pt idx="20534">
                  <c:v>42927.737500000003</c:v>
                </c:pt>
                <c:pt idx="20535">
                  <c:v>42927.738194444442</c:v>
                </c:pt>
                <c:pt idx="20536">
                  <c:v>42927.738888888889</c:v>
                </c:pt>
                <c:pt idx="20537">
                  <c:v>42927.739583333336</c:v>
                </c:pt>
                <c:pt idx="20538">
                  <c:v>42927.740277777775</c:v>
                </c:pt>
                <c:pt idx="20539">
                  <c:v>42927.740972222222</c:v>
                </c:pt>
                <c:pt idx="20540">
                  <c:v>42927.741666666669</c:v>
                </c:pt>
                <c:pt idx="20541">
                  <c:v>42927.742361111108</c:v>
                </c:pt>
                <c:pt idx="20542">
                  <c:v>42927.743055555555</c:v>
                </c:pt>
                <c:pt idx="20543">
                  <c:v>42927.743750000001</c:v>
                </c:pt>
                <c:pt idx="20544">
                  <c:v>42927.744444444441</c:v>
                </c:pt>
                <c:pt idx="20545">
                  <c:v>42927.745138888888</c:v>
                </c:pt>
                <c:pt idx="20546">
                  <c:v>42927.745833333334</c:v>
                </c:pt>
                <c:pt idx="20547">
                  <c:v>42927.746527777781</c:v>
                </c:pt>
                <c:pt idx="20548">
                  <c:v>42927.74722222222</c:v>
                </c:pt>
                <c:pt idx="20549">
                  <c:v>42927.747916666667</c:v>
                </c:pt>
                <c:pt idx="20550">
                  <c:v>42927.748611111114</c:v>
                </c:pt>
                <c:pt idx="20551">
                  <c:v>42927.749305555553</c:v>
                </c:pt>
                <c:pt idx="20552">
                  <c:v>42927.75</c:v>
                </c:pt>
                <c:pt idx="20553">
                  <c:v>42927.750694444447</c:v>
                </c:pt>
                <c:pt idx="20554">
                  <c:v>42927.751388888886</c:v>
                </c:pt>
                <c:pt idx="20555">
                  <c:v>42927.752083333333</c:v>
                </c:pt>
                <c:pt idx="20556">
                  <c:v>42927.75277777778</c:v>
                </c:pt>
                <c:pt idx="20557">
                  <c:v>42927.753472222219</c:v>
                </c:pt>
                <c:pt idx="20558">
                  <c:v>42927.754166666666</c:v>
                </c:pt>
                <c:pt idx="20559">
                  <c:v>42927.754861111112</c:v>
                </c:pt>
                <c:pt idx="20560">
                  <c:v>42927.755555555559</c:v>
                </c:pt>
                <c:pt idx="20561">
                  <c:v>42927.756249999999</c:v>
                </c:pt>
                <c:pt idx="20562">
                  <c:v>42927.756944444445</c:v>
                </c:pt>
                <c:pt idx="20563">
                  <c:v>42927.757638888892</c:v>
                </c:pt>
                <c:pt idx="20564">
                  <c:v>42927.758333333331</c:v>
                </c:pt>
                <c:pt idx="20565">
                  <c:v>42927.759027777778</c:v>
                </c:pt>
                <c:pt idx="20566">
                  <c:v>42927.759722222225</c:v>
                </c:pt>
                <c:pt idx="20567">
                  <c:v>42927.760416666664</c:v>
                </c:pt>
                <c:pt idx="20568">
                  <c:v>42927.761111111111</c:v>
                </c:pt>
                <c:pt idx="20569">
                  <c:v>42927.761805555558</c:v>
                </c:pt>
                <c:pt idx="20570">
                  <c:v>42927.762499999997</c:v>
                </c:pt>
                <c:pt idx="20571">
                  <c:v>42927.763194444444</c:v>
                </c:pt>
                <c:pt idx="20572">
                  <c:v>42927.763888888891</c:v>
                </c:pt>
                <c:pt idx="20573">
                  <c:v>42927.76458333333</c:v>
                </c:pt>
                <c:pt idx="20574">
                  <c:v>42927.765277777777</c:v>
                </c:pt>
                <c:pt idx="20575">
                  <c:v>42927.765972222223</c:v>
                </c:pt>
                <c:pt idx="20576">
                  <c:v>42927.76666666667</c:v>
                </c:pt>
                <c:pt idx="20577">
                  <c:v>42927.767361111109</c:v>
                </c:pt>
                <c:pt idx="20578">
                  <c:v>42927.768055555556</c:v>
                </c:pt>
                <c:pt idx="20579">
                  <c:v>42927.768750000003</c:v>
                </c:pt>
                <c:pt idx="20580">
                  <c:v>42927.769444444442</c:v>
                </c:pt>
                <c:pt idx="20581">
                  <c:v>42927.770138888889</c:v>
                </c:pt>
                <c:pt idx="20582">
                  <c:v>42927.770833333336</c:v>
                </c:pt>
                <c:pt idx="20583">
                  <c:v>42927.771527777775</c:v>
                </c:pt>
                <c:pt idx="20584">
                  <c:v>42927.772222222222</c:v>
                </c:pt>
                <c:pt idx="20585">
                  <c:v>42927.772916666669</c:v>
                </c:pt>
                <c:pt idx="20586">
                  <c:v>42927.773611111108</c:v>
                </c:pt>
                <c:pt idx="20587">
                  <c:v>42927.774305555555</c:v>
                </c:pt>
                <c:pt idx="20588">
                  <c:v>42927.775000000001</c:v>
                </c:pt>
                <c:pt idx="20589">
                  <c:v>42927.775694444441</c:v>
                </c:pt>
                <c:pt idx="20590">
                  <c:v>42927.776388888888</c:v>
                </c:pt>
                <c:pt idx="20591">
                  <c:v>42927.777083333334</c:v>
                </c:pt>
                <c:pt idx="20592">
                  <c:v>42927.777777777781</c:v>
                </c:pt>
                <c:pt idx="20593">
                  <c:v>42927.77847222222</c:v>
                </c:pt>
                <c:pt idx="20594">
                  <c:v>42927.779166666667</c:v>
                </c:pt>
                <c:pt idx="20595">
                  <c:v>42927.779861111114</c:v>
                </c:pt>
                <c:pt idx="20596">
                  <c:v>42927.780555555553</c:v>
                </c:pt>
                <c:pt idx="20597">
                  <c:v>42927.78125</c:v>
                </c:pt>
                <c:pt idx="20598">
                  <c:v>42927.781944444447</c:v>
                </c:pt>
                <c:pt idx="20599">
                  <c:v>42927.782638888886</c:v>
                </c:pt>
                <c:pt idx="20600">
                  <c:v>42927.783333333333</c:v>
                </c:pt>
                <c:pt idx="20601">
                  <c:v>42927.78402777778</c:v>
                </c:pt>
                <c:pt idx="20602">
                  <c:v>42927.784722222219</c:v>
                </c:pt>
                <c:pt idx="20603">
                  <c:v>42927.785416666666</c:v>
                </c:pt>
                <c:pt idx="20604">
                  <c:v>42927.786111111112</c:v>
                </c:pt>
                <c:pt idx="20605">
                  <c:v>42927.786805555559</c:v>
                </c:pt>
                <c:pt idx="20606">
                  <c:v>42927.787499999999</c:v>
                </c:pt>
                <c:pt idx="20607">
                  <c:v>42927.788194444445</c:v>
                </c:pt>
                <c:pt idx="20608">
                  <c:v>42927.788888888892</c:v>
                </c:pt>
                <c:pt idx="20609">
                  <c:v>42927.789583333331</c:v>
                </c:pt>
                <c:pt idx="20610">
                  <c:v>42927.790277777778</c:v>
                </c:pt>
                <c:pt idx="20611">
                  <c:v>42927.790972222225</c:v>
                </c:pt>
                <c:pt idx="20612">
                  <c:v>42927.791666666664</c:v>
                </c:pt>
                <c:pt idx="20613">
                  <c:v>42927.792361111111</c:v>
                </c:pt>
                <c:pt idx="20614">
                  <c:v>42927.793055555558</c:v>
                </c:pt>
                <c:pt idx="20615">
                  <c:v>42927.793749999997</c:v>
                </c:pt>
                <c:pt idx="20616">
                  <c:v>42927.794444444444</c:v>
                </c:pt>
                <c:pt idx="20617">
                  <c:v>42927.795138888891</c:v>
                </c:pt>
                <c:pt idx="20618">
                  <c:v>42927.79583333333</c:v>
                </c:pt>
                <c:pt idx="20619">
                  <c:v>42927.796527777777</c:v>
                </c:pt>
                <c:pt idx="20620">
                  <c:v>42927.797222222223</c:v>
                </c:pt>
                <c:pt idx="20621">
                  <c:v>42927.79791666667</c:v>
                </c:pt>
                <c:pt idx="20622">
                  <c:v>42927.798611111109</c:v>
                </c:pt>
                <c:pt idx="20623">
                  <c:v>42927.799305555556</c:v>
                </c:pt>
                <c:pt idx="20624">
                  <c:v>42927.8</c:v>
                </c:pt>
                <c:pt idx="20625">
                  <c:v>42927.800694444442</c:v>
                </c:pt>
                <c:pt idx="20626">
                  <c:v>42927.801388888889</c:v>
                </c:pt>
                <c:pt idx="20627">
                  <c:v>42927.802083333336</c:v>
                </c:pt>
                <c:pt idx="20628">
                  <c:v>42927.802777777775</c:v>
                </c:pt>
                <c:pt idx="20629">
                  <c:v>42927.803472222222</c:v>
                </c:pt>
                <c:pt idx="20630">
                  <c:v>42927.804166666669</c:v>
                </c:pt>
                <c:pt idx="20631">
                  <c:v>42927.804861111108</c:v>
                </c:pt>
                <c:pt idx="20632">
                  <c:v>42927.805555555555</c:v>
                </c:pt>
                <c:pt idx="20633">
                  <c:v>42927.806250000001</c:v>
                </c:pt>
                <c:pt idx="20634">
                  <c:v>42927.806944444441</c:v>
                </c:pt>
                <c:pt idx="20635">
                  <c:v>42927.807638888888</c:v>
                </c:pt>
                <c:pt idx="20636">
                  <c:v>42927.808333333334</c:v>
                </c:pt>
                <c:pt idx="20637">
                  <c:v>42927.809027777781</c:v>
                </c:pt>
                <c:pt idx="20638">
                  <c:v>42927.80972222222</c:v>
                </c:pt>
                <c:pt idx="20639">
                  <c:v>42927.810416666667</c:v>
                </c:pt>
                <c:pt idx="20640">
                  <c:v>42927.811111111114</c:v>
                </c:pt>
                <c:pt idx="20641">
                  <c:v>42927.811805555553</c:v>
                </c:pt>
                <c:pt idx="20642">
                  <c:v>42927.8125</c:v>
                </c:pt>
                <c:pt idx="20643">
                  <c:v>42927.813194444447</c:v>
                </c:pt>
                <c:pt idx="20644">
                  <c:v>42927.813888888886</c:v>
                </c:pt>
                <c:pt idx="20645">
                  <c:v>42927.814583333333</c:v>
                </c:pt>
                <c:pt idx="20646">
                  <c:v>42927.81527777778</c:v>
                </c:pt>
                <c:pt idx="20647">
                  <c:v>42927.815972222219</c:v>
                </c:pt>
                <c:pt idx="20648">
                  <c:v>42927.816666666666</c:v>
                </c:pt>
                <c:pt idx="20649">
                  <c:v>42927.817361111112</c:v>
                </c:pt>
                <c:pt idx="20650">
                  <c:v>42927.818055555559</c:v>
                </c:pt>
                <c:pt idx="20651">
                  <c:v>42927.818749999999</c:v>
                </c:pt>
                <c:pt idx="20652">
                  <c:v>42927.819444444445</c:v>
                </c:pt>
                <c:pt idx="20653">
                  <c:v>42927.820138888892</c:v>
                </c:pt>
                <c:pt idx="20654">
                  <c:v>42927.820833333331</c:v>
                </c:pt>
                <c:pt idx="20655">
                  <c:v>42927.821527777778</c:v>
                </c:pt>
                <c:pt idx="20656">
                  <c:v>42927.822222222225</c:v>
                </c:pt>
                <c:pt idx="20657">
                  <c:v>42927.822916666664</c:v>
                </c:pt>
                <c:pt idx="20658">
                  <c:v>42927.823611111111</c:v>
                </c:pt>
                <c:pt idx="20659">
                  <c:v>42927.824305555558</c:v>
                </c:pt>
                <c:pt idx="20660">
                  <c:v>42927.824999999997</c:v>
                </c:pt>
                <c:pt idx="20661">
                  <c:v>42927.825694444444</c:v>
                </c:pt>
                <c:pt idx="20662">
                  <c:v>42927.826388888891</c:v>
                </c:pt>
                <c:pt idx="20663">
                  <c:v>42927.82708333333</c:v>
                </c:pt>
                <c:pt idx="20664">
                  <c:v>42927.827777777777</c:v>
                </c:pt>
                <c:pt idx="20665">
                  <c:v>42927.828472222223</c:v>
                </c:pt>
                <c:pt idx="20666">
                  <c:v>42927.82916666667</c:v>
                </c:pt>
                <c:pt idx="20667">
                  <c:v>42927.829861111109</c:v>
                </c:pt>
                <c:pt idx="20668">
                  <c:v>42927.830555555556</c:v>
                </c:pt>
                <c:pt idx="20669">
                  <c:v>42927.831250000003</c:v>
                </c:pt>
                <c:pt idx="20670">
                  <c:v>42927.831944444442</c:v>
                </c:pt>
                <c:pt idx="20671">
                  <c:v>42927.832638888889</c:v>
                </c:pt>
                <c:pt idx="20672">
                  <c:v>42927.833333333336</c:v>
                </c:pt>
                <c:pt idx="20673">
                  <c:v>42927.834027777775</c:v>
                </c:pt>
                <c:pt idx="20674">
                  <c:v>42927.834722222222</c:v>
                </c:pt>
                <c:pt idx="20675">
                  <c:v>42927.835416666669</c:v>
                </c:pt>
                <c:pt idx="20676">
                  <c:v>42927.836111111108</c:v>
                </c:pt>
                <c:pt idx="20677">
                  <c:v>42927.836805555555</c:v>
                </c:pt>
                <c:pt idx="20678">
                  <c:v>42927.837500000001</c:v>
                </c:pt>
                <c:pt idx="20679">
                  <c:v>42927.838194444441</c:v>
                </c:pt>
                <c:pt idx="20680">
                  <c:v>42927.838888888888</c:v>
                </c:pt>
                <c:pt idx="20681">
                  <c:v>42927.839583333334</c:v>
                </c:pt>
                <c:pt idx="20682">
                  <c:v>42927.840277777781</c:v>
                </c:pt>
                <c:pt idx="20683">
                  <c:v>42927.84097222222</c:v>
                </c:pt>
                <c:pt idx="20684">
                  <c:v>42927.841666666667</c:v>
                </c:pt>
                <c:pt idx="20685">
                  <c:v>42927.842361111114</c:v>
                </c:pt>
                <c:pt idx="20686">
                  <c:v>42927.843055555553</c:v>
                </c:pt>
                <c:pt idx="20687">
                  <c:v>42927.84375</c:v>
                </c:pt>
                <c:pt idx="20688">
                  <c:v>42927.844444444447</c:v>
                </c:pt>
                <c:pt idx="20689">
                  <c:v>42927.845138888886</c:v>
                </c:pt>
                <c:pt idx="20690">
                  <c:v>42927.845833333333</c:v>
                </c:pt>
                <c:pt idx="20691">
                  <c:v>42927.84652777778</c:v>
                </c:pt>
                <c:pt idx="20692">
                  <c:v>42927.847222222219</c:v>
                </c:pt>
                <c:pt idx="20693">
                  <c:v>42927.847916666666</c:v>
                </c:pt>
                <c:pt idx="20694">
                  <c:v>42927.848611111112</c:v>
                </c:pt>
                <c:pt idx="20695">
                  <c:v>42927.849305555559</c:v>
                </c:pt>
                <c:pt idx="20696">
                  <c:v>42927.85</c:v>
                </c:pt>
                <c:pt idx="20697">
                  <c:v>42927.850694444445</c:v>
                </c:pt>
                <c:pt idx="20698">
                  <c:v>42927.851388888892</c:v>
                </c:pt>
                <c:pt idx="20699">
                  <c:v>42927.852083333331</c:v>
                </c:pt>
                <c:pt idx="20700">
                  <c:v>42927.852777777778</c:v>
                </c:pt>
                <c:pt idx="20701">
                  <c:v>42927.853472222225</c:v>
                </c:pt>
                <c:pt idx="20702">
                  <c:v>42927.854166666664</c:v>
                </c:pt>
                <c:pt idx="20703">
                  <c:v>42927.854861111111</c:v>
                </c:pt>
                <c:pt idx="20704">
                  <c:v>42927.855555555558</c:v>
                </c:pt>
                <c:pt idx="20705">
                  <c:v>42927.856249999997</c:v>
                </c:pt>
                <c:pt idx="20706">
                  <c:v>42927.856944444444</c:v>
                </c:pt>
                <c:pt idx="20707">
                  <c:v>42927.857638888891</c:v>
                </c:pt>
                <c:pt idx="20708">
                  <c:v>42927.85833333333</c:v>
                </c:pt>
                <c:pt idx="20709">
                  <c:v>42927.859027777777</c:v>
                </c:pt>
                <c:pt idx="20710">
                  <c:v>42927.859722222223</c:v>
                </c:pt>
                <c:pt idx="20711">
                  <c:v>42927.86041666667</c:v>
                </c:pt>
                <c:pt idx="20712">
                  <c:v>42927.861111111109</c:v>
                </c:pt>
                <c:pt idx="20713">
                  <c:v>42927.861805555556</c:v>
                </c:pt>
                <c:pt idx="20714">
                  <c:v>42927.862500000003</c:v>
                </c:pt>
                <c:pt idx="20715">
                  <c:v>42927.863194444442</c:v>
                </c:pt>
                <c:pt idx="20716">
                  <c:v>42927.863888888889</c:v>
                </c:pt>
                <c:pt idx="20717">
                  <c:v>42927.864583333336</c:v>
                </c:pt>
                <c:pt idx="20718">
                  <c:v>42927.865277777775</c:v>
                </c:pt>
                <c:pt idx="20719">
                  <c:v>42927.865972222222</c:v>
                </c:pt>
                <c:pt idx="20720">
                  <c:v>42927.866666666669</c:v>
                </c:pt>
                <c:pt idx="20721">
                  <c:v>42927.867361111108</c:v>
                </c:pt>
                <c:pt idx="20722">
                  <c:v>42927.868055555555</c:v>
                </c:pt>
                <c:pt idx="20723">
                  <c:v>42927.868750000001</c:v>
                </c:pt>
                <c:pt idx="20724">
                  <c:v>42927.869444444441</c:v>
                </c:pt>
                <c:pt idx="20725">
                  <c:v>42927.870138888888</c:v>
                </c:pt>
                <c:pt idx="20726">
                  <c:v>42927.870833333334</c:v>
                </c:pt>
                <c:pt idx="20727">
                  <c:v>42927.871527777781</c:v>
                </c:pt>
                <c:pt idx="20728">
                  <c:v>42927.87222222222</c:v>
                </c:pt>
                <c:pt idx="20729">
                  <c:v>42927.872916666667</c:v>
                </c:pt>
                <c:pt idx="20730">
                  <c:v>42927.873611111114</c:v>
                </c:pt>
                <c:pt idx="20731">
                  <c:v>42927.874305555553</c:v>
                </c:pt>
                <c:pt idx="20732">
                  <c:v>42927.875</c:v>
                </c:pt>
                <c:pt idx="20733">
                  <c:v>42927.875694444447</c:v>
                </c:pt>
                <c:pt idx="20734">
                  <c:v>42927.876388888886</c:v>
                </c:pt>
                <c:pt idx="20735">
                  <c:v>42927.877083333333</c:v>
                </c:pt>
                <c:pt idx="20736">
                  <c:v>42927.87777777778</c:v>
                </c:pt>
                <c:pt idx="20737">
                  <c:v>42927.878472222219</c:v>
                </c:pt>
                <c:pt idx="20738">
                  <c:v>42927.879166666666</c:v>
                </c:pt>
                <c:pt idx="20739">
                  <c:v>42927.879861111112</c:v>
                </c:pt>
                <c:pt idx="20740">
                  <c:v>42927.880555555559</c:v>
                </c:pt>
                <c:pt idx="20741">
                  <c:v>42927.881249999999</c:v>
                </c:pt>
                <c:pt idx="20742">
                  <c:v>42927.881944444445</c:v>
                </c:pt>
                <c:pt idx="20743">
                  <c:v>42927.882638888892</c:v>
                </c:pt>
                <c:pt idx="20744">
                  <c:v>42927.883333333331</c:v>
                </c:pt>
                <c:pt idx="20745">
                  <c:v>42927.884027777778</c:v>
                </c:pt>
                <c:pt idx="20746">
                  <c:v>42927.884722222225</c:v>
                </c:pt>
                <c:pt idx="20747">
                  <c:v>42927.885416666664</c:v>
                </c:pt>
                <c:pt idx="20748">
                  <c:v>42927.886111111111</c:v>
                </c:pt>
                <c:pt idx="20749">
                  <c:v>42927.886805555558</c:v>
                </c:pt>
                <c:pt idx="20750">
                  <c:v>42927.887499999997</c:v>
                </c:pt>
                <c:pt idx="20751">
                  <c:v>42927.888194444444</c:v>
                </c:pt>
                <c:pt idx="20752">
                  <c:v>42927.888888888891</c:v>
                </c:pt>
                <c:pt idx="20753">
                  <c:v>42927.88958333333</c:v>
                </c:pt>
                <c:pt idx="20754">
                  <c:v>42927.890277777777</c:v>
                </c:pt>
                <c:pt idx="20755">
                  <c:v>42927.890972222223</c:v>
                </c:pt>
                <c:pt idx="20756">
                  <c:v>42927.89166666667</c:v>
                </c:pt>
                <c:pt idx="20757">
                  <c:v>42927.892361111109</c:v>
                </c:pt>
                <c:pt idx="20758">
                  <c:v>42927.893055555556</c:v>
                </c:pt>
                <c:pt idx="20759">
                  <c:v>42927.893750000003</c:v>
                </c:pt>
                <c:pt idx="20760">
                  <c:v>42927.894444444442</c:v>
                </c:pt>
                <c:pt idx="20761">
                  <c:v>42927.895138888889</c:v>
                </c:pt>
                <c:pt idx="20762">
                  <c:v>42927.895833333336</c:v>
                </c:pt>
                <c:pt idx="20763">
                  <c:v>42927.896527777775</c:v>
                </c:pt>
                <c:pt idx="20764">
                  <c:v>42927.897222222222</c:v>
                </c:pt>
                <c:pt idx="20765">
                  <c:v>42927.897916666669</c:v>
                </c:pt>
                <c:pt idx="20766">
                  <c:v>42927.898611111108</c:v>
                </c:pt>
                <c:pt idx="20767">
                  <c:v>42927.899305555555</c:v>
                </c:pt>
                <c:pt idx="20768">
                  <c:v>42927.9</c:v>
                </c:pt>
                <c:pt idx="20769">
                  <c:v>42927.900694444441</c:v>
                </c:pt>
                <c:pt idx="20770">
                  <c:v>42927.901388888888</c:v>
                </c:pt>
                <c:pt idx="20771">
                  <c:v>42927.902083333334</c:v>
                </c:pt>
                <c:pt idx="20772">
                  <c:v>42927.902777777781</c:v>
                </c:pt>
                <c:pt idx="20773">
                  <c:v>42927.90347222222</c:v>
                </c:pt>
                <c:pt idx="20774">
                  <c:v>42927.904166666667</c:v>
                </c:pt>
                <c:pt idx="20775">
                  <c:v>42927.904861111114</c:v>
                </c:pt>
                <c:pt idx="20776">
                  <c:v>42927.905555555553</c:v>
                </c:pt>
                <c:pt idx="20777">
                  <c:v>42927.90625</c:v>
                </c:pt>
                <c:pt idx="20778">
                  <c:v>42927.906944444447</c:v>
                </c:pt>
                <c:pt idx="20779">
                  <c:v>42927.907638888886</c:v>
                </c:pt>
                <c:pt idx="20780">
                  <c:v>42927.908333333333</c:v>
                </c:pt>
                <c:pt idx="20781">
                  <c:v>42927.90902777778</c:v>
                </c:pt>
                <c:pt idx="20782">
                  <c:v>42927.909722222219</c:v>
                </c:pt>
                <c:pt idx="20783">
                  <c:v>42927.910416666666</c:v>
                </c:pt>
                <c:pt idx="20784">
                  <c:v>42927.911111111112</c:v>
                </c:pt>
                <c:pt idx="20785">
                  <c:v>42927.911805555559</c:v>
                </c:pt>
                <c:pt idx="20786">
                  <c:v>42927.912499999999</c:v>
                </c:pt>
                <c:pt idx="20787">
                  <c:v>42927.913194444445</c:v>
                </c:pt>
                <c:pt idx="20788">
                  <c:v>42927.913888888892</c:v>
                </c:pt>
                <c:pt idx="20789">
                  <c:v>42927.914583333331</c:v>
                </c:pt>
                <c:pt idx="20790">
                  <c:v>42927.915277777778</c:v>
                </c:pt>
                <c:pt idx="20791">
                  <c:v>42927.915972222225</c:v>
                </c:pt>
                <c:pt idx="20792">
                  <c:v>42927.916666666664</c:v>
                </c:pt>
                <c:pt idx="20793">
                  <c:v>42927.917361111111</c:v>
                </c:pt>
                <c:pt idx="20794">
                  <c:v>42927.918055555558</c:v>
                </c:pt>
                <c:pt idx="20795">
                  <c:v>42927.918749999997</c:v>
                </c:pt>
                <c:pt idx="20796">
                  <c:v>42927.919444444444</c:v>
                </c:pt>
                <c:pt idx="20797">
                  <c:v>42927.920138888891</c:v>
                </c:pt>
                <c:pt idx="20798">
                  <c:v>42927.92083333333</c:v>
                </c:pt>
                <c:pt idx="20799">
                  <c:v>42927.921527777777</c:v>
                </c:pt>
                <c:pt idx="20800">
                  <c:v>42927.922222222223</c:v>
                </c:pt>
                <c:pt idx="20801">
                  <c:v>42927.92291666667</c:v>
                </c:pt>
                <c:pt idx="20802">
                  <c:v>42927.923611111109</c:v>
                </c:pt>
                <c:pt idx="20803">
                  <c:v>42927.924305555556</c:v>
                </c:pt>
                <c:pt idx="20804">
                  <c:v>42927.925000000003</c:v>
                </c:pt>
                <c:pt idx="20805">
                  <c:v>42927.925694444442</c:v>
                </c:pt>
                <c:pt idx="20806">
                  <c:v>42927.926388888889</c:v>
                </c:pt>
                <c:pt idx="20807">
                  <c:v>42927.927083333336</c:v>
                </c:pt>
                <c:pt idx="20808">
                  <c:v>42927.927777777775</c:v>
                </c:pt>
                <c:pt idx="20809">
                  <c:v>42927.928472222222</c:v>
                </c:pt>
                <c:pt idx="20810">
                  <c:v>42927.929166666669</c:v>
                </c:pt>
                <c:pt idx="20811">
                  <c:v>42927.929861111108</c:v>
                </c:pt>
                <c:pt idx="20812">
                  <c:v>42927.930555555555</c:v>
                </c:pt>
                <c:pt idx="20813">
                  <c:v>42927.931250000001</c:v>
                </c:pt>
                <c:pt idx="20814">
                  <c:v>42927.931944444441</c:v>
                </c:pt>
                <c:pt idx="20815">
                  <c:v>42927.932638888888</c:v>
                </c:pt>
                <c:pt idx="20816">
                  <c:v>42927.933333333334</c:v>
                </c:pt>
                <c:pt idx="20817">
                  <c:v>42927.934027777781</c:v>
                </c:pt>
                <c:pt idx="20818">
                  <c:v>42927.93472222222</c:v>
                </c:pt>
                <c:pt idx="20819">
                  <c:v>42927.935416666667</c:v>
                </c:pt>
                <c:pt idx="20820">
                  <c:v>42927.936111111114</c:v>
                </c:pt>
                <c:pt idx="20821">
                  <c:v>42927.936805555553</c:v>
                </c:pt>
                <c:pt idx="20822">
                  <c:v>42927.9375</c:v>
                </c:pt>
                <c:pt idx="20823">
                  <c:v>42927.938194444447</c:v>
                </c:pt>
                <c:pt idx="20824">
                  <c:v>42927.938888888886</c:v>
                </c:pt>
                <c:pt idx="20825">
                  <c:v>42927.939583333333</c:v>
                </c:pt>
                <c:pt idx="20826">
                  <c:v>42927.94027777778</c:v>
                </c:pt>
                <c:pt idx="20827">
                  <c:v>42927.940972222219</c:v>
                </c:pt>
                <c:pt idx="20828">
                  <c:v>42927.941666666666</c:v>
                </c:pt>
                <c:pt idx="20829">
                  <c:v>42927.942361111112</c:v>
                </c:pt>
                <c:pt idx="20830">
                  <c:v>42927.943055555559</c:v>
                </c:pt>
                <c:pt idx="20831">
                  <c:v>42927.943749999999</c:v>
                </c:pt>
                <c:pt idx="20832">
                  <c:v>42927.944444444445</c:v>
                </c:pt>
                <c:pt idx="20833">
                  <c:v>42927.945138888892</c:v>
                </c:pt>
                <c:pt idx="20834">
                  <c:v>42927.945833333331</c:v>
                </c:pt>
                <c:pt idx="20835">
                  <c:v>42927.946527777778</c:v>
                </c:pt>
                <c:pt idx="20836">
                  <c:v>42927.947222222225</c:v>
                </c:pt>
                <c:pt idx="20837">
                  <c:v>42927.947916666664</c:v>
                </c:pt>
                <c:pt idx="20838">
                  <c:v>42927.948611111111</c:v>
                </c:pt>
                <c:pt idx="20839">
                  <c:v>42927.949305555558</c:v>
                </c:pt>
                <c:pt idx="20840">
                  <c:v>42927.95</c:v>
                </c:pt>
                <c:pt idx="20841">
                  <c:v>42927.950694444444</c:v>
                </c:pt>
                <c:pt idx="20842">
                  <c:v>42927.951388888891</c:v>
                </c:pt>
                <c:pt idx="20843">
                  <c:v>42927.95208333333</c:v>
                </c:pt>
                <c:pt idx="20844">
                  <c:v>42927.952777777777</c:v>
                </c:pt>
                <c:pt idx="20845">
                  <c:v>42927.953472222223</c:v>
                </c:pt>
                <c:pt idx="20846">
                  <c:v>42927.95416666667</c:v>
                </c:pt>
                <c:pt idx="20847">
                  <c:v>42927.954861111109</c:v>
                </c:pt>
                <c:pt idx="20848">
                  <c:v>42927.955555555556</c:v>
                </c:pt>
                <c:pt idx="20849">
                  <c:v>42927.956250000003</c:v>
                </c:pt>
                <c:pt idx="20850">
                  <c:v>42927.956944444442</c:v>
                </c:pt>
                <c:pt idx="20851">
                  <c:v>42927.957638888889</c:v>
                </c:pt>
                <c:pt idx="20852">
                  <c:v>42927.958333333336</c:v>
                </c:pt>
                <c:pt idx="20853">
                  <c:v>42927.959027777775</c:v>
                </c:pt>
                <c:pt idx="20854">
                  <c:v>42927.959722222222</c:v>
                </c:pt>
                <c:pt idx="20855">
                  <c:v>42927.960416666669</c:v>
                </c:pt>
                <c:pt idx="20856">
                  <c:v>42927.961111111108</c:v>
                </c:pt>
                <c:pt idx="20857">
                  <c:v>42927.961805555555</c:v>
                </c:pt>
                <c:pt idx="20858">
                  <c:v>42927.962500000001</c:v>
                </c:pt>
                <c:pt idx="20859">
                  <c:v>42927.963194444441</c:v>
                </c:pt>
                <c:pt idx="20860">
                  <c:v>42927.963888888888</c:v>
                </c:pt>
                <c:pt idx="20861">
                  <c:v>42927.964583333334</c:v>
                </c:pt>
                <c:pt idx="20862">
                  <c:v>42927.965277777781</c:v>
                </c:pt>
                <c:pt idx="20863">
                  <c:v>42927.96597222222</c:v>
                </c:pt>
                <c:pt idx="20864">
                  <c:v>42927.966666666667</c:v>
                </c:pt>
                <c:pt idx="20865">
                  <c:v>42927.967361111114</c:v>
                </c:pt>
                <c:pt idx="20866">
                  <c:v>42927.968055555553</c:v>
                </c:pt>
                <c:pt idx="20867">
                  <c:v>42927.96875</c:v>
                </c:pt>
                <c:pt idx="20868">
                  <c:v>42927.969444444447</c:v>
                </c:pt>
                <c:pt idx="20869">
                  <c:v>42927.970138888886</c:v>
                </c:pt>
                <c:pt idx="20870">
                  <c:v>42927.970833333333</c:v>
                </c:pt>
                <c:pt idx="20871">
                  <c:v>42927.97152777778</c:v>
                </c:pt>
                <c:pt idx="20872">
                  <c:v>42927.972222222219</c:v>
                </c:pt>
                <c:pt idx="20873">
                  <c:v>42927.972916666666</c:v>
                </c:pt>
                <c:pt idx="20874">
                  <c:v>42927.973611111112</c:v>
                </c:pt>
                <c:pt idx="20875">
                  <c:v>42927.974305555559</c:v>
                </c:pt>
                <c:pt idx="20876">
                  <c:v>42927.974999999999</c:v>
                </c:pt>
                <c:pt idx="20877">
                  <c:v>42927.975694444445</c:v>
                </c:pt>
                <c:pt idx="20878">
                  <c:v>42927.976388888892</c:v>
                </c:pt>
                <c:pt idx="20879">
                  <c:v>42927.977083333331</c:v>
                </c:pt>
                <c:pt idx="20880">
                  <c:v>42927.977777777778</c:v>
                </c:pt>
                <c:pt idx="20881">
                  <c:v>42927.978472222225</c:v>
                </c:pt>
                <c:pt idx="20882">
                  <c:v>42927.979166666664</c:v>
                </c:pt>
                <c:pt idx="20883">
                  <c:v>42927.979861111111</c:v>
                </c:pt>
                <c:pt idx="20884">
                  <c:v>42927.980555555558</c:v>
                </c:pt>
                <c:pt idx="20885">
                  <c:v>42927.981249999997</c:v>
                </c:pt>
                <c:pt idx="20886">
                  <c:v>42927.981944444444</c:v>
                </c:pt>
                <c:pt idx="20887">
                  <c:v>42927.982638888891</c:v>
                </c:pt>
                <c:pt idx="20888">
                  <c:v>42927.98333333333</c:v>
                </c:pt>
                <c:pt idx="20889">
                  <c:v>42927.984027777777</c:v>
                </c:pt>
                <c:pt idx="20890">
                  <c:v>42927.984722222223</c:v>
                </c:pt>
                <c:pt idx="20891">
                  <c:v>42927.98541666667</c:v>
                </c:pt>
                <c:pt idx="20892">
                  <c:v>42927.986111111109</c:v>
                </c:pt>
                <c:pt idx="20893">
                  <c:v>42927.986805555556</c:v>
                </c:pt>
                <c:pt idx="20894">
                  <c:v>42927.987500000003</c:v>
                </c:pt>
                <c:pt idx="20895">
                  <c:v>42927.988194444442</c:v>
                </c:pt>
                <c:pt idx="20896">
                  <c:v>42927.988888888889</c:v>
                </c:pt>
                <c:pt idx="20897">
                  <c:v>42927.989583333336</c:v>
                </c:pt>
                <c:pt idx="20898">
                  <c:v>42927.990277777775</c:v>
                </c:pt>
                <c:pt idx="20899">
                  <c:v>42927.990972222222</c:v>
                </c:pt>
                <c:pt idx="20900">
                  <c:v>42927.991666666669</c:v>
                </c:pt>
                <c:pt idx="20901">
                  <c:v>42927.992361111108</c:v>
                </c:pt>
                <c:pt idx="20902">
                  <c:v>42927.993055555555</c:v>
                </c:pt>
                <c:pt idx="20903">
                  <c:v>42927.993750000001</c:v>
                </c:pt>
                <c:pt idx="20904">
                  <c:v>42927.994444444441</c:v>
                </c:pt>
                <c:pt idx="20905">
                  <c:v>42927.995138888888</c:v>
                </c:pt>
                <c:pt idx="20906">
                  <c:v>42927.995833333334</c:v>
                </c:pt>
                <c:pt idx="20907">
                  <c:v>42927.996527777781</c:v>
                </c:pt>
                <c:pt idx="20908">
                  <c:v>42927.99722222222</c:v>
                </c:pt>
                <c:pt idx="20909">
                  <c:v>42927.997916666667</c:v>
                </c:pt>
                <c:pt idx="20910">
                  <c:v>42927.998611111114</c:v>
                </c:pt>
                <c:pt idx="20911">
                  <c:v>42927.999305555553</c:v>
                </c:pt>
                <c:pt idx="20912">
                  <c:v>42928</c:v>
                </c:pt>
                <c:pt idx="20913">
                  <c:v>42928.000694444447</c:v>
                </c:pt>
                <c:pt idx="20914">
                  <c:v>42928.001388888886</c:v>
                </c:pt>
                <c:pt idx="20915">
                  <c:v>42928.002083333333</c:v>
                </c:pt>
                <c:pt idx="20916">
                  <c:v>42928.00277777778</c:v>
                </c:pt>
                <c:pt idx="20917">
                  <c:v>42928.003472222219</c:v>
                </c:pt>
                <c:pt idx="20918">
                  <c:v>42928.004166666666</c:v>
                </c:pt>
                <c:pt idx="20919">
                  <c:v>42928.004861111112</c:v>
                </c:pt>
                <c:pt idx="20920">
                  <c:v>42928.005555555559</c:v>
                </c:pt>
                <c:pt idx="20921">
                  <c:v>42928.006249999999</c:v>
                </c:pt>
                <c:pt idx="20922">
                  <c:v>42928.006944444445</c:v>
                </c:pt>
                <c:pt idx="20923">
                  <c:v>42928.007638888892</c:v>
                </c:pt>
                <c:pt idx="20924">
                  <c:v>42928.008333333331</c:v>
                </c:pt>
                <c:pt idx="20925">
                  <c:v>42928.009027777778</c:v>
                </c:pt>
                <c:pt idx="20926">
                  <c:v>42928.009722222225</c:v>
                </c:pt>
                <c:pt idx="20927">
                  <c:v>42928.010416666664</c:v>
                </c:pt>
                <c:pt idx="20928">
                  <c:v>42928.011111111111</c:v>
                </c:pt>
                <c:pt idx="20929">
                  <c:v>42928.011805555558</c:v>
                </c:pt>
                <c:pt idx="20930">
                  <c:v>42928.012499999997</c:v>
                </c:pt>
                <c:pt idx="20931">
                  <c:v>42928.013194444444</c:v>
                </c:pt>
                <c:pt idx="20932">
                  <c:v>42928.013888888891</c:v>
                </c:pt>
                <c:pt idx="20933">
                  <c:v>42928.01458333333</c:v>
                </c:pt>
                <c:pt idx="20934">
                  <c:v>42928.015277777777</c:v>
                </c:pt>
                <c:pt idx="20935">
                  <c:v>42928.015972222223</c:v>
                </c:pt>
                <c:pt idx="20936">
                  <c:v>42928.01666666667</c:v>
                </c:pt>
                <c:pt idx="20937">
                  <c:v>42928.017361111109</c:v>
                </c:pt>
                <c:pt idx="20938">
                  <c:v>42928.018055555556</c:v>
                </c:pt>
                <c:pt idx="20939">
                  <c:v>42928.018750000003</c:v>
                </c:pt>
                <c:pt idx="20940">
                  <c:v>42928.019444444442</c:v>
                </c:pt>
                <c:pt idx="20941">
                  <c:v>42928.020138888889</c:v>
                </c:pt>
                <c:pt idx="20942">
                  <c:v>42928.020833333336</c:v>
                </c:pt>
                <c:pt idx="20943">
                  <c:v>42928.021527777775</c:v>
                </c:pt>
                <c:pt idx="20944">
                  <c:v>42928.022222222222</c:v>
                </c:pt>
                <c:pt idx="20945">
                  <c:v>42928.022916666669</c:v>
                </c:pt>
                <c:pt idx="20946">
                  <c:v>42928.023611111108</c:v>
                </c:pt>
                <c:pt idx="20947">
                  <c:v>42928.024305555555</c:v>
                </c:pt>
                <c:pt idx="20948">
                  <c:v>42928.025000000001</c:v>
                </c:pt>
                <c:pt idx="20949">
                  <c:v>42928.025694444441</c:v>
                </c:pt>
                <c:pt idx="20950">
                  <c:v>42928.026388888888</c:v>
                </c:pt>
                <c:pt idx="20951">
                  <c:v>42928.027083333334</c:v>
                </c:pt>
                <c:pt idx="20952">
                  <c:v>42928.027777777781</c:v>
                </c:pt>
                <c:pt idx="20953">
                  <c:v>42928.02847222222</c:v>
                </c:pt>
                <c:pt idx="20954">
                  <c:v>42928.029166666667</c:v>
                </c:pt>
                <c:pt idx="20955">
                  <c:v>42928.029861111114</c:v>
                </c:pt>
                <c:pt idx="20956">
                  <c:v>42928.030555555553</c:v>
                </c:pt>
                <c:pt idx="20957">
                  <c:v>42928.03125</c:v>
                </c:pt>
                <c:pt idx="20958">
                  <c:v>42928.031944444447</c:v>
                </c:pt>
                <c:pt idx="20959">
                  <c:v>42928.032638888886</c:v>
                </c:pt>
                <c:pt idx="20960">
                  <c:v>42928.033333333333</c:v>
                </c:pt>
                <c:pt idx="20961">
                  <c:v>42928.03402777778</c:v>
                </c:pt>
                <c:pt idx="20962">
                  <c:v>42928.034722222219</c:v>
                </c:pt>
                <c:pt idx="20963">
                  <c:v>42928.035416666666</c:v>
                </c:pt>
                <c:pt idx="20964">
                  <c:v>42928.036111111112</c:v>
                </c:pt>
                <c:pt idx="20965">
                  <c:v>42928.036805555559</c:v>
                </c:pt>
                <c:pt idx="20966">
                  <c:v>42928.037499999999</c:v>
                </c:pt>
                <c:pt idx="20967">
                  <c:v>42928.038194444445</c:v>
                </c:pt>
                <c:pt idx="20968">
                  <c:v>42928.038888888892</c:v>
                </c:pt>
                <c:pt idx="20969">
                  <c:v>42928.039583333331</c:v>
                </c:pt>
                <c:pt idx="20970">
                  <c:v>42928.040277777778</c:v>
                </c:pt>
                <c:pt idx="20971">
                  <c:v>42928.040972222225</c:v>
                </c:pt>
                <c:pt idx="20972">
                  <c:v>42928.041666666664</c:v>
                </c:pt>
                <c:pt idx="20973">
                  <c:v>42928.042361111111</c:v>
                </c:pt>
                <c:pt idx="20974">
                  <c:v>42928.043055555558</c:v>
                </c:pt>
                <c:pt idx="20975">
                  <c:v>42928.043749999997</c:v>
                </c:pt>
                <c:pt idx="20976">
                  <c:v>42928.044444444444</c:v>
                </c:pt>
                <c:pt idx="20977">
                  <c:v>42928.045138888891</c:v>
                </c:pt>
                <c:pt idx="20978">
                  <c:v>42928.04583333333</c:v>
                </c:pt>
                <c:pt idx="20979">
                  <c:v>42928.046527777777</c:v>
                </c:pt>
                <c:pt idx="20980">
                  <c:v>42928.047222222223</c:v>
                </c:pt>
                <c:pt idx="20981">
                  <c:v>42928.04791666667</c:v>
                </c:pt>
                <c:pt idx="20982">
                  <c:v>42928.048611111109</c:v>
                </c:pt>
                <c:pt idx="20983">
                  <c:v>42928.049305555556</c:v>
                </c:pt>
                <c:pt idx="20984">
                  <c:v>42928.05</c:v>
                </c:pt>
                <c:pt idx="20985">
                  <c:v>42928.050694444442</c:v>
                </c:pt>
                <c:pt idx="20986">
                  <c:v>42928.051388888889</c:v>
                </c:pt>
                <c:pt idx="20987">
                  <c:v>42928.052083333336</c:v>
                </c:pt>
                <c:pt idx="20988">
                  <c:v>42928.052777777775</c:v>
                </c:pt>
                <c:pt idx="20989">
                  <c:v>42928.053472222222</c:v>
                </c:pt>
                <c:pt idx="20990">
                  <c:v>42928.054166666669</c:v>
                </c:pt>
                <c:pt idx="20991">
                  <c:v>42928.054861111108</c:v>
                </c:pt>
                <c:pt idx="20992">
                  <c:v>42928.055555555555</c:v>
                </c:pt>
                <c:pt idx="20993">
                  <c:v>42928.056250000001</c:v>
                </c:pt>
                <c:pt idx="20994">
                  <c:v>42928.056944444441</c:v>
                </c:pt>
                <c:pt idx="20995">
                  <c:v>42928.057638888888</c:v>
                </c:pt>
                <c:pt idx="20996">
                  <c:v>42928.058333333334</c:v>
                </c:pt>
                <c:pt idx="20997">
                  <c:v>42928.059027777781</c:v>
                </c:pt>
                <c:pt idx="20998">
                  <c:v>42928.05972222222</c:v>
                </c:pt>
                <c:pt idx="20999">
                  <c:v>42928.060416666667</c:v>
                </c:pt>
                <c:pt idx="21000">
                  <c:v>42928.061111111114</c:v>
                </c:pt>
                <c:pt idx="21001">
                  <c:v>42928.061805555553</c:v>
                </c:pt>
                <c:pt idx="21002">
                  <c:v>42928.0625</c:v>
                </c:pt>
                <c:pt idx="21003">
                  <c:v>42928.063194444447</c:v>
                </c:pt>
                <c:pt idx="21004">
                  <c:v>42928.063888888886</c:v>
                </c:pt>
                <c:pt idx="21005">
                  <c:v>42928.064583333333</c:v>
                </c:pt>
                <c:pt idx="21006">
                  <c:v>42928.06527777778</c:v>
                </c:pt>
                <c:pt idx="21007">
                  <c:v>42928.065972222219</c:v>
                </c:pt>
                <c:pt idx="21008">
                  <c:v>42928.066666666666</c:v>
                </c:pt>
                <c:pt idx="21009">
                  <c:v>42928.067361111112</c:v>
                </c:pt>
                <c:pt idx="21010">
                  <c:v>42928.068055555559</c:v>
                </c:pt>
                <c:pt idx="21011">
                  <c:v>42928.068749999999</c:v>
                </c:pt>
                <c:pt idx="21012">
                  <c:v>42928.069444444445</c:v>
                </c:pt>
                <c:pt idx="21013">
                  <c:v>42928.070138888892</c:v>
                </c:pt>
                <c:pt idx="21014">
                  <c:v>42928.070833333331</c:v>
                </c:pt>
                <c:pt idx="21015">
                  <c:v>42928.071527777778</c:v>
                </c:pt>
                <c:pt idx="21016">
                  <c:v>42928.072222222225</c:v>
                </c:pt>
                <c:pt idx="21017">
                  <c:v>42928.072916666664</c:v>
                </c:pt>
                <c:pt idx="21018">
                  <c:v>42928.073611111111</c:v>
                </c:pt>
                <c:pt idx="21019">
                  <c:v>42928.074305555558</c:v>
                </c:pt>
                <c:pt idx="21020">
                  <c:v>42928.074999999997</c:v>
                </c:pt>
                <c:pt idx="21021">
                  <c:v>42928.075694444444</c:v>
                </c:pt>
                <c:pt idx="21022">
                  <c:v>42928.076388888891</c:v>
                </c:pt>
                <c:pt idx="21023">
                  <c:v>42928.07708333333</c:v>
                </c:pt>
                <c:pt idx="21024">
                  <c:v>42928.077777777777</c:v>
                </c:pt>
                <c:pt idx="21025">
                  <c:v>42928.078472222223</c:v>
                </c:pt>
                <c:pt idx="21026">
                  <c:v>42928.07916666667</c:v>
                </c:pt>
                <c:pt idx="21027">
                  <c:v>42928.079861111109</c:v>
                </c:pt>
                <c:pt idx="21028">
                  <c:v>42928.080555555556</c:v>
                </c:pt>
                <c:pt idx="21029">
                  <c:v>42928.081250000003</c:v>
                </c:pt>
                <c:pt idx="21030">
                  <c:v>42928.081944444442</c:v>
                </c:pt>
                <c:pt idx="21031">
                  <c:v>42928.082638888889</c:v>
                </c:pt>
                <c:pt idx="21032">
                  <c:v>42928.083333333336</c:v>
                </c:pt>
                <c:pt idx="21033">
                  <c:v>42928.084027777775</c:v>
                </c:pt>
                <c:pt idx="21034">
                  <c:v>42928.084722222222</c:v>
                </c:pt>
                <c:pt idx="21035">
                  <c:v>42928.085416666669</c:v>
                </c:pt>
                <c:pt idx="21036">
                  <c:v>42928.086111111108</c:v>
                </c:pt>
                <c:pt idx="21037">
                  <c:v>42928.086805555555</c:v>
                </c:pt>
                <c:pt idx="21038">
                  <c:v>42928.087500000001</c:v>
                </c:pt>
                <c:pt idx="21039">
                  <c:v>42928.088194444441</c:v>
                </c:pt>
                <c:pt idx="21040">
                  <c:v>42928.088888888888</c:v>
                </c:pt>
                <c:pt idx="21041">
                  <c:v>42928.089583333334</c:v>
                </c:pt>
                <c:pt idx="21042">
                  <c:v>42928.090277777781</c:v>
                </c:pt>
                <c:pt idx="21043">
                  <c:v>42928.09097222222</c:v>
                </c:pt>
                <c:pt idx="21044">
                  <c:v>42928.091666666667</c:v>
                </c:pt>
                <c:pt idx="21045">
                  <c:v>42928.092361111114</c:v>
                </c:pt>
                <c:pt idx="21046">
                  <c:v>42928.093055555553</c:v>
                </c:pt>
                <c:pt idx="21047">
                  <c:v>42928.09375</c:v>
                </c:pt>
                <c:pt idx="21048">
                  <c:v>42928.094444444447</c:v>
                </c:pt>
                <c:pt idx="21049">
                  <c:v>42928.095138888886</c:v>
                </c:pt>
                <c:pt idx="21050">
                  <c:v>42928.095833333333</c:v>
                </c:pt>
                <c:pt idx="21051">
                  <c:v>42928.09652777778</c:v>
                </c:pt>
                <c:pt idx="21052">
                  <c:v>42928.097222222219</c:v>
                </c:pt>
                <c:pt idx="21053">
                  <c:v>42928.097916666666</c:v>
                </c:pt>
                <c:pt idx="21054">
                  <c:v>42928.098611111112</c:v>
                </c:pt>
                <c:pt idx="21055">
                  <c:v>42928.099305555559</c:v>
                </c:pt>
                <c:pt idx="21056">
                  <c:v>42928.1</c:v>
                </c:pt>
                <c:pt idx="21057">
                  <c:v>42928.100694444445</c:v>
                </c:pt>
                <c:pt idx="21058">
                  <c:v>42928.101388888892</c:v>
                </c:pt>
                <c:pt idx="21059">
                  <c:v>42928.102083333331</c:v>
                </c:pt>
                <c:pt idx="21060">
                  <c:v>42928.102777777778</c:v>
                </c:pt>
                <c:pt idx="21061">
                  <c:v>42928.103472222225</c:v>
                </c:pt>
                <c:pt idx="21062">
                  <c:v>42928.104166666664</c:v>
                </c:pt>
                <c:pt idx="21063">
                  <c:v>42928.104861111111</c:v>
                </c:pt>
                <c:pt idx="21064">
                  <c:v>42928.105555555558</c:v>
                </c:pt>
                <c:pt idx="21065">
                  <c:v>42928.106249999997</c:v>
                </c:pt>
                <c:pt idx="21066">
                  <c:v>42928.106944444444</c:v>
                </c:pt>
                <c:pt idx="21067">
                  <c:v>42928.107638888891</c:v>
                </c:pt>
                <c:pt idx="21068">
                  <c:v>42928.10833333333</c:v>
                </c:pt>
                <c:pt idx="21069">
                  <c:v>42928.109027777777</c:v>
                </c:pt>
                <c:pt idx="21070">
                  <c:v>42928.109722222223</c:v>
                </c:pt>
                <c:pt idx="21071">
                  <c:v>42928.11041666667</c:v>
                </c:pt>
                <c:pt idx="21072">
                  <c:v>42928.111111111109</c:v>
                </c:pt>
                <c:pt idx="21073">
                  <c:v>42928.111805555556</c:v>
                </c:pt>
                <c:pt idx="21074">
                  <c:v>42928.112500000003</c:v>
                </c:pt>
                <c:pt idx="21075">
                  <c:v>42928.113194444442</c:v>
                </c:pt>
                <c:pt idx="21076">
                  <c:v>42928.113888888889</c:v>
                </c:pt>
                <c:pt idx="21077">
                  <c:v>42928.114583333336</c:v>
                </c:pt>
                <c:pt idx="21078">
                  <c:v>42928.115277777775</c:v>
                </c:pt>
                <c:pt idx="21079">
                  <c:v>42928.115972222222</c:v>
                </c:pt>
                <c:pt idx="21080">
                  <c:v>42928.116666666669</c:v>
                </c:pt>
                <c:pt idx="21081">
                  <c:v>42928.117361111108</c:v>
                </c:pt>
                <c:pt idx="21082">
                  <c:v>42928.118055555555</c:v>
                </c:pt>
                <c:pt idx="21083">
                  <c:v>42928.118750000001</c:v>
                </c:pt>
                <c:pt idx="21084">
                  <c:v>42928.119444444441</c:v>
                </c:pt>
                <c:pt idx="21085">
                  <c:v>42928.120138888888</c:v>
                </c:pt>
                <c:pt idx="21086">
                  <c:v>42928.120833333334</c:v>
                </c:pt>
                <c:pt idx="21087">
                  <c:v>42928.121527777781</c:v>
                </c:pt>
                <c:pt idx="21088">
                  <c:v>42928.12222222222</c:v>
                </c:pt>
                <c:pt idx="21089">
                  <c:v>42928.122916666667</c:v>
                </c:pt>
                <c:pt idx="21090">
                  <c:v>42928.123611111114</c:v>
                </c:pt>
                <c:pt idx="21091">
                  <c:v>42928.124305555553</c:v>
                </c:pt>
                <c:pt idx="21092">
                  <c:v>42928.125</c:v>
                </c:pt>
                <c:pt idx="21093">
                  <c:v>42928.125694444447</c:v>
                </c:pt>
                <c:pt idx="21094">
                  <c:v>42928.126388888886</c:v>
                </c:pt>
                <c:pt idx="21095">
                  <c:v>42928.127083333333</c:v>
                </c:pt>
                <c:pt idx="21096">
                  <c:v>42928.12777777778</c:v>
                </c:pt>
                <c:pt idx="21097">
                  <c:v>42928.128472222219</c:v>
                </c:pt>
                <c:pt idx="21098">
                  <c:v>42928.129166666666</c:v>
                </c:pt>
                <c:pt idx="21099">
                  <c:v>42928.129861111112</c:v>
                </c:pt>
                <c:pt idx="21100">
                  <c:v>42928.130555555559</c:v>
                </c:pt>
                <c:pt idx="21101">
                  <c:v>42928.131249999999</c:v>
                </c:pt>
                <c:pt idx="21102">
                  <c:v>42928.131944444445</c:v>
                </c:pt>
                <c:pt idx="21103">
                  <c:v>42928.132638888892</c:v>
                </c:pt>
                <c:pt idx="21104">
                  <c:v>42928.133333333331</c:v>
                </c:pt>
                <c:pt idx="21105">
                  <c:v>42928.134027777778</c:v>
                </c:pt>
                <c:pt idx="21106">
                  <c:v>42928.134722222225</c:v>
                </c:pt>
                <c:pt idx="21107">
                  <c:v>42928.135416666664</c:v>
                </c:pt>
                <c:pt idx="21108">
                  <c:v>42928.136111111111</c:v>
                </c:pt>
                <c:pt idx="21109">
                  <c:v>42928.136805555558</c:v>
                </c:pt>
                <c:pt idx="21110">
                  <c:v>42928.137499999997</c:v>
                </c:pt>
                <c:pt idx="21111">
                  <c:v>42928.138194444444</c:v>
                </c:pt>
                <c:pt idx="21112">
                  <c:v>42928.138888888891</c:v>
                </c:pt>
                <c:pt idx="21113">
                  <c:v>42928.13958333333</c:v>
                </c:pt>
                <c:pt idx="21114">
                  <c:v>42928.140277777777</c:v>
                </c:pt>
                <c:pt idx="21115">
                  <c:v>42928.140972222223</c:v>
                </c:pt>
                <c:pt idx="21116">
                  <c:v>42928.14166666667</c:v>
                </c:pt>
                <c:pt idx="21117">
                  <c:v>42928.142361111109</c:v>
                </c:pt>
                <c:pt idx="21118">
                  <c:v>42928.143055555556</c:v>
                </c:pt>
                <c:pt idx="21119">
                  <c:v>42928.143750000003</c:v>
                </c:pt>
                <c:pt idx="21120">
                  <c:v>42928.144444444442</c:v>
                </c:pt>
                <c:pt idx="21121">
                  <c:v>42928.145138888889</c:v>
                </c:pt>
                <c:pt idx="21122">
                  <c:v>42928.145833333336</c:v>
                </c:pt>
                <c:pt idx="21123">
                  <c:v>42928.146527777775</c:v>
                </c:pt>
                <c:pt idx="21124">
                  <c:v>42928.147222222222</c:v>
                </c:pt>
                <c:pt idx="21125">
                  <c:v>42928.147916666669</c:v>
                </c:pt>
                <c:pt idx="21126">
                  <c:v>42928.148611111108</c:v>
                </c:pt>
                <c:pt idx="21127">
                  <c:v>42928.149305555555</c:v>
                </c:pt>
                <c:pt idx="21128">
                  <c:v>42928.15</c:v>
                </c:pt>
                <c:pt idx="21129">
                  <c:v>42928.150694444441</c:v>
                </c:pt>
                <c:pt idx="21130">
                  <c:v>42928.151388888888</c:v>
                </c:pt>
                <c:pt idx="21131">
                  <c:v>42928.152083333334</c:v>
                </c:pt>
                <c:pt idx="21132">
                  <c:v>42928.152777777781</c:v>
                </c:pt>
                <c:pt idx="21133">
                  <c:v>42928.15347222222</c:v>
                </c:pt>
                <c:pt idx="21134">
                  <c:v>42928.154166666667</c:v>
                </c:pt>
                <c:pt idx="21135">
                  <c:v>42928.154861111114</c:v>
                </c:pt>
                <c:pt idx="21136">
                  <c:v>42928.155555555553</c:v>
                </c:pt>
                <c:pt idx="21137">
                  <c:v>42928.15625</c:v>
                </c:pt>
                <c:pt idx="21138">
                  <c:v>42928.156944444447</c:v>
                </c:pt>
                <c:pt idx="21139">
                  <c:v>42928.157638888886</c:v>
                </c:pt>
                <c:pt idx="21140">
                  <c:v>42928.158333333333</c:v>
                </c:pt>
                <c:pt idx="21141">
                  <c:v>42928.15902777778</c:v>
                </c:pt>
                <c:pt idx="21142">
                  <c:v>42928.159722222219</c:v>
                </c:pt>
                <c:pt idx="21143">
                  <c:v>42928.160416666666</c:v>
                </c:pt>
                <c:pt idx="21144">
                  <c:v>42928.161111111112</c:v>
                </c:pt>
                <c:pt idx="21145">
                  <c:v>42928.161805555559</c:v>
                </c:pt>
                <c:pt idx="21146">
                  <c:v>42928.162499999999</c:v>
                </c:pt>
                <c:pt idx="21147">
                  <c:v>42928.163194444445</c:v>
                </c:pt>
                <c:pt idx="21148">
                  <c:v>42928.163888888892</c:v>
                </c:pt>
                <c:pt idx="21149">
                  <c:v>42928.164583333331</c:v>
                </c:pt>
                <c:pt idx="21150">
                  <c:v>42928.165277777778</c:v>
                </c:pt>
                <c:pt idx="21151">
                  <c:v>42928.165972222225</c:v>
                </c:pt>
                <c:pt idx="21152">
                  <c:v>42928.166666666664</c:v>
                </c:pt>
                <c:pt idx="21153">
                  <c:v>42928.167361111111</c:v>
                </c:pt>
                <c:pt idx="21154">
                  <c:v>42928.168055555558</c:v>
                </c:pt>
                <c:pt idx="21155">
                  <c:v>42928.168749999997</c:v>
                </c:pt>
                <c:pt idx="21156">
                  <c:v>42928.169444444444</c:v>
                </c:pt>
                <c:pt idx="21157">
                  <c:v>42928.170138888891</c:v>
                </c:pt>
                <c:pt idx="21158">
                  <c:v>42928.17083333333</c:v>
                </c:pt>
                <c:pt idx="21159">
                  <c:v>42928.171527777777</c:v>
                </c:pt>
                <c:pt idx="21160">
                  <c:v>42928.172222222223</c:v>
                </c:pt>
                <c:pt idx="21161">
                  <c:v>42928.17291666667</c:v>
                </c:pt>
                <c:pt idx="21162">
                  <c:v>42928.173611111109</c:v>
                </c:pt>
                <c:pt idx="21163">
                  <c:v>42928.174305555556</c:v>
                </c:pt>
                <c:pt idx="21164">
                  <c:v>42928.175000000003</c:v>
                </c:pt>
                <c:pt idx="21165">
                  <c:v>42928.175694444442</c:v>
                </c:pt>
                <c:pt idx="21166">
                  <c:v>42928.176388888889</c:v>
                </c:pt>
                <c:pt idx="21167">
                  <c:v>42928.177083333336</c:v>
                </c:pt>
                <c:pt idx="21168">
                  <c:v>42928.177777777775</c:v>
                </c:pt>
                <c:pt idx="21169">
                  <c:v>42928.178472222222</c:v>
                </c:pt>
                <c:pt idx="21170">
                  <c:v>42928.179166666669</c:v>
                </c:pt>
                <c:pt idx="21171">
                  <c:v>42928.179861111108</c:v>
                </c:pt>
                <c:pt idx="21172">
                  <c:v>42928.180555555555</c:v>
                </c:pt>
                <c:pt idx="21173">
                  <c:v>42928.181250000001</c:v>
                </c:pt>
                <c:pt idx="21174">
                  <c:v>42928.181944444441</c:v>
                </c:pt>
                <c:pt idx="21175">
                  <c:v>42928.182638888888</c:v>
                </c:pt>
                <c:pt idx="21176">
                  <c:v>42928.183333333334</c:v>
                </c:pt>
                <c:pt idx="21177">
                  <c:v>42928.184027777781</c:v>
                </c:pt>
                <c:pt idx="21178">
                  <c:v>42928.18472222222</c:v>
                </c:pt>
                <c:pt idx="21179">
                  <c:v>42928.185416666667</c:v>
                </c:pt>
                <c:pt idx="21180">
                  <c:v>42928.186111111114</c:v>
                </c:pt>
                <c:pt idx="21181">
                  <c:v>42928.186805555553</c:v>
                </c:pt>
                <c:pt idx="21182">
                  <c:v>42928.1875</c:v>
                </c:pt>
                <c:pt idx="21183">
                  <c:v>42928.188194444447</c:v>
                </c:pt>
                <c:pt idx="21184">
                  <c:v>42928.188888888886</c:v>
                </c:pt>
                <c:pt idx="21185">
                  <c:v>42928.189583333333</c:v>
                </c:pt>
                <c:pt idx="21186">
                  <c:v>42928.19027777778</c:v>
                </c:pt>
                <c:pt idx="21187">
                  <c:v>42928.190972222219</c:v>
                </c:pt>
                <c:pt idx="21188">
                  <c:v>42928.191666666666</c:v>
                </c:pt>
                <c:pt idx="21189">
                  <c:v>42928.192361111112</c:v>
                </c:pt>
                <c:pt idx="21190">
                  <c:v>42928.193055555559</c:v>
                </c:pt>
                <c:pt idx="21191">
                  <c:v>42928.193749999999</c:v>
                </c:pt>
                <c:pt idx="21192">
                  <c:v>42928.194444444445</c:v>
                </c:pt>
                <c:pt idx="21193">
                  <c:v>42928.195138888892</c:v>
                </c:pt>
                <c:pt idx="21194">
                  <c:v>42928.195833333331</c:v>
                </c:pt>
                <c:pt idx="21195">
                  <c:v>42928.196527777778</c:v>
                </c:pt>
                <c:pt idx="21196">
                  <c:v>42928.197222222225</c:v>
                </c:pt>
                <c:pt idx="21197">
                  <c:v>42928.197916666664</c:v>
                </c:pt>
                <c:pt idx="21198">
                  <c:v>42928.198611111111</c:v>
                </c:pt>
                <c:pt idx="21199">
                  <c:v>42928.199305555558</c:v>
                </c:pt>
                <c:pt idx="21200">
                  <c:v>42928.2</c:v>
                </c:pt>
                <c:pt idx="21201">
                  <c:v>42928.200694444444</c:v>
                </c:pt>
                <c:pt idx="21202">
                  <c:v>42928.201388888891</c:v>
                </c:pt>
                <c:pt idx="21203">
                  <c:v>42928.20208333333</c:v>
                </c:pt>
                <c:pt idx="21204">
                  <c:v>42928.202777777777</c:v>
                </c:pt>
                <c:pt idx="21205">
                  <c:v>42928.203472222223</c:v>
                </c:pt>
                <c:pt idx="21206">
                  <c:v>42928.20416666667</c:v>
                </c:pt>
                <c:pt idx="21207">
                  <c:v>42928.204861111109</c:v>
                </c:pt>
                <c:pt idx="21208">
                  <c:v>42928.205555555556</c:v>
                </c:pt>
                <c:pt idx="21209">
                  <c:v>42928.206250000003</c:v>
                </c:pt>
                <c:pt idx="21210">
                  <c:v>42928.206944444442</c:v>
                </c:pt>
                <c:pt idx="21211">
                  <c:v>42928.207638888889</c:v>
                </c:pt>
                <c:pt idx="21212">
                  <c:v>42928.208333333336</c:v>
                </c:pt>
                <c:pt idx="21213">
                  <c:v>42928.209027777775</c:v>
                </c:pt>
                <c:pt idx="21214">
                  <c:v>42928.209722222222</c:v>
                </c:pt>
                <c:pt idx="21215">
                  <c:v>42928.210416666669</c:v>
                </c:pt>
                <c:pt idx="21216">
                  <c:v>42928.211111111108</c:v>
                </c:pt>
                <c:pt idx="21217">
                  <c:v>42928.211805555555</c:v>
                </c:pt>
                <c:pt idx="21218">
                  <c:v>42928.212500000001</c:v>
                </c:pt>
                <c:pt idx="21219">
                  <c:v>42928.213194444441</c:v>
                </c:pt>
                <c:pt idx="21220">
                  <c:v>42928.213888888888</c:v>
                </c:pt>
                <c:pt idx="21221">
                  <c:v>42928.214583333334</c:v>
                </c:pt>
                <c:pt idx="21222">
                  <c:v>42928.215277777781</c:v>
                </c:pt>
                <c:pt idx="21223">
                  <c:v>42928.21597222222</c:v>
                </c:pt>
                <c:pt idx="21224">
                  <c:v>42928.216666666667</c:v>
                </c:pt>
                <c:pt idx="21225">
                  <c:v>42928.217361111114</c:v>
                </c:pt>
                <c:pt idx="21226">
                  <c:v>42928.218055555553</c:v>
                </c:pt>
                <c:pt idx="21227">
                  <c:v>42928.21875</c:v>
                </c:pt>
                <c:pt idx="21228">
                  <c:v>42928.219444444447</c:v>
                </c:pt>
                <c:pt idx="21229">
                  <c:v>42928.220138888886</c:v>
                </c:pt>
                <c:pt idx="21230">
                  <c:v>42928.220833333333</c:v>
                </c:pt>
                <c:pt idx="21231">
                  <c:v>42928.22152777778</c:v>
                </c:pt>
                <c:pt idx="21232">
                  <c:v>42928.222222222219</c:v>
                </c:pt>
                <c:pt idx="21233">
                  <c:v>42928.222916666666</c:v>
                </c:pt>
                <c:pt idx="21234">
                  <c:v>42928.223611111112</c:v>
                </c:pt>
                <c:pt idx="21235">
                  <c:v>42928.224305555559</c:v>
                </c:pt>
                <c:pt idx="21236">
                  <c:v>42928.224999999999</c:v>
                </c:pt>
                <c:pt idx="21237">
                  <c:v>42928.225694444445</c:v>
                </c:pt>
                <c:pt idx="21238">
                  <c:v>42928.226388888892</c:v>
                </c:pt>
                <c:pt idx="21239">
                  <c:v>42928.227083333331</c:v>
                </c:pt>
                <c:pt idx="21240">
                  <c:v>42928.227777777778</c:v>
                </c:pt>
                <c:pt idx="21241">
                  <c:v>42928.228472222225</c:v>
                </c:pt>
                <c:pt idx="21242">
                  <c:v>42928.229166666664</c:v>
                </c:pt>
                <c:pt idx="21243">
                  <c:v>42928.229861111111</c:v>
                </c:pt>
                <c:pt idx="21244">
                  <c:v>42928.230555555558</c:v>
                </c:pt>
                <c:pt idx="21245">
                  <c:v>42928.231249999997</c:v>
                </c:pt>
                <c:pt idx="21246">
                  <c:v>42928.231944444444</c:v>
                </c:pt>
                <c:pt idx="21247">
                  <c:v>42928.232638888891</c:v>
                </c:pt>
                <c:pt idx="21248">
                  <c:v>42928.23333333333</c:v>
                </c:pt>
                <c:pt idx="21249">
                  <c:v>42928.234027777777</c:v>
                </c:pt>
                <c:pt idx="21250">
                  <c:v>42928.234722222223</c:v>
                </c:pt>
                <c:pt idx="21251">
                  <c:v>42928.23541666667</c:v>
                </c:pt>
                <c:pt idx="21252">
                  <c:v>42928.236111111109</c:v>
                </c:pt>
                <c:pt idx="21253">
                  <c:v>42928.236805555556</c:v>
                </c:pt>
                <c:pt idx="21254">
                  <c:v>42928.237500000003</c:v>
                </c:pt>
                <c:pt idx="21255">
                  <c:v>42928.238194444442</c:v>
                </c:pt>
                <c:pt idx="21256">
                  <c:v>42928.238888888889</c:v>
                </c:pt>
                <c:pt idx="21257">
                  <c:v>42928.239583333336</c:v>
                </c:pt>
                <c:pt idx="21258">
                  <c:v>42928.240277777775</c:v>
                </c:pt>
                <c:pt idx="21259">
                  <c:v>42928.240972222222</c:v>
                </c:pt>
                <c:pt idx="21260">
                  <c:v>42928.241666666669</c:v>
                </c:pt>
                <c:pt idx="21261">
                  <c:v>42928.242361111108</c:v>
                </c:pt>
                <c:pt idx="21262">
                  <c:v>42928.243055555555</c:v>
                </c:pt>
                <c:pt idx="21263">
                  <c:v>42928.243750000001</c:v>
                </c:pt>
                <c:pt idx="21264">
                  <c:v>42928.244444444441</c:v>
                </c:pt>
                <c:pt idx="21265">
                  <c:v>42928.245138888888</c:v>
                </c:pt>
                <c:pt idx="21266">
                  <c:v>42928.245833333334</c:v>
                </c:pt>
                <c:pt idx="21267">
                  <c:v>42928.246527777781</c:v>
                </c:pt>
                <c:pt idx="21268">
                  <c:v>42928.24722222222</c:v>
                </c:pt>
                <c:pt idx="21269">
                  <c:v>42928.247916666667</c:v>
                </c:pt>
                <c:pt idx="21270">
                  <c:v>42928.248611111114</c:v>
                </c:pt>
                <c:pt idx="21271">
                  <c:v>42928.249305555553</c:v>
                </c:pt>
                <c:pt idx="21272">
                  <c:v>42928.25</c:v>
                </c:pt>
                <c:pt idx="21273">
                  <c:v>42928.250694444447</c:v>
                </c:pt>
                <c:pt idx="21274">
                  <c:v>42928.251388888886</c:v>
                </c:pt>
                <c:pt idx="21275">
                  <c:v>42928.252083333333</c:v>
                </c:pt>
                <c:pt idx="21276">
                  <c:v>42928.25277777778</c:v>
                </c:pt>
                <c:pt idx="21277">
                  <c:v>42928.253472222219</c:v>
                </c:pt>
                <c:pt idx="21278">
                  <c:v>42928.254166666666</c:v>
                </c:pt>
                <c:pt idx="21279">
                  <c:v>42928.254861111112</c:v>
                </c:pt>
                <c:pt idx="21280">
                  <c:v>42928.255555555559</c:v>
                </c:pt>
                <c:pt idx="21281">
                  <c:v>42928.256249999999</c:v>
                </c:pt>
                <c:pt idx="21282">
                  <c:v>42928.256944444445</c:v>
                </c:pt>
                <c:pt idx="21283">
                  <c:v>42928.257638888892</c:v>
                </c:pt>
                <c:pt idx="21284">
                  <c:v>42928.258333333331</c:v>
                </c:pt>
                <c:pt idx="21285">
                  <c:v>42928.259027777778</c:v>
                </c:pt>
                <c:pt idx="21286">
                  <c:v>42928.259722222225</c:v>
                </c:pt>
                <c:pt idx="21287">
                  <c:v>42928.260416666664</c:v>
                </c:pt>
                <c:pt idx="21288">
                  <c:v>42928.261111111111</c:v>
                </c:pt>
                <c:pt idx="21289">
                  <c:v>42928.261805555558</c:v>
                </c:pt>
                <c:pt idx="21290">
                  <c:v>42928.262499999997</c:v>
                </c:pt>
                <c:pt idx="21291">
                  <c:v>42928.263194444444</c:v>
                </c:pt>
                <c:pt idx="21292">
                  <c:v>42928.263888888891</c:v>
                </c:pt>
                <c:pt idx="21293">
                  <c:v>42928.26458333333</c:v>
                </c:pt>
                <c:pt idx="21294">
                  <c:v>42928.265277777777</c:v>
                </c:pt>
                <c:pt idx="21295">
                  <c:v>42928.265972222223</c:v>
                </c:pt>
                <c:pt idx="21296">
                  <c:v>42928.26666666667</c:v>
                </c:pt>
                <c:pt idx="21297">
                  <c:v>42928.267361111109</c:v>
                </c:pt>
                <c:pt idx="21298">
                  <c:v>42928.268055555556</c:v>
                </c:pt>
                <c:pt idx="21299">
                  <c:v>42928.268750000003</c:v>
                </c:pt>
                <c:pt idx="21300">
                  <c:v>42928.269444444442</c:v>
                </c:pt>
                <c:pt idx="21301">
                  <c:v>42928.270138888889</c:v>
                </c:pt>
                <c:pt idx="21302">
                  <c:v>42928.270833333336</c:v>
                </c:pt>
                <c:pt idx="21303">
                  <c:v>42928.271527777775</c:v>
                </c:pt>
                <c:pt idx="21304">
                  <c:v>42928.272222222222</c:v>
                </c:pt>
                <c:pt idx="21305">
                  <c:v>42928.272916666669</c:v>
                </c:pt>
                <c:pt idx="21306">
                  <c:v>42928.273611111108</c:v>
                </c:pt>
                <c:pt idx="21307">
                  <c:v>42928.274305555555</c:v>
                </c:pt>
                <c:pt idx="21308">
                  <c:v>42928.275000000001</c:v>
                </c:pt>
                <c:pt idx="21309">
                  <c:v>42928.275694444441</c:v>
                </c:pt>
                <c:pt idx="21310">
                  <c:v>42928.276388888888</c:v>
                </c:pt>
                <c:pt idx="21311">
                  <c:v>42928.277083333334</c:v>
                </c:pt>
                <c:pt idx="21312">
                  <c:v>42928.277777777781</c:v>
                </c:pt>
                <c:pt idx="21313">
                  <c:v>42928.27847222222</c:v>
                </c:pt>
                <c:pt idx="21314">
                  <c:v>42928.279166666667</c:v>
                </c:pt>
                <c:pt idx="21315">
                  <c:v>42928.279861111114</c:v>
                </c:pt>
                <c:pt idx="21316">
                  <c:v>42928.280555555553</c:v>
                </c:pt>
                <c:pt idx="21317">
                  <c:v>42928.28125</c:v>
                </c:pt>
                <c:pt idx="21318">
                  <c:v>42928.281944444447</c:v>
                </c:pt>
                <c:pt idx="21319">
                  <c:v>42928.282638888886</c:v>
                </c:pt>
                <c:pt idx="21320">
                  <c:v>42928.283333333333</c:v>
                </c:pt>
                <c:pt idx="21321">
                  <c:v>42928.28402777778</c:v>
                </c:pt>
                <c:pt idx="21322">
                  <c:v>42928.284722222219</c:v>
                </c:pt>
                <c:pt idx="21323">
                  <c:v>42928.285416666666</c:v>
                </c:pt>
                <c:pt idx="21324">
                  <c:v>42928.286111111112</c:v>
                </c:pt>
                <c:pt idx="21325">
                  <c:v>42928.286805555559</c:v>
                </c:pt>
                <c:pt idx="21326">
                  <c:v>42928.287499999999</c:v>
                </c:pt>
                <c:pt idx="21327">
                  <c:v>42928.288194444445</c:v>
                </c:pt>
                <c:pt idx="21328">
                  <c:v>42928.288888888892</c:v>
                </c:pt>
                <c:pt idx="21329">
                  <c:v>42928.289583333331</c:v>
                </c:pt>
                <c:pt idx="21330">
                  <c:v>42928.290277777778</c:v>
                </c:pt>
                <c:pt idx="21331">
                  <c:v>42928.290972222225</c:v>
                </c:pt>
                <c:pt idx="21332">
                  <c:v>42928.291666666664</c:v>
                </c:pt>
                <c:pt idx="21333">
                  <c:v>42928.292361111111</c:v>
                </c:pt>
                <c:pt idx="21334">
                  <c:v>42928.293055555558</c:v>
                </c:pt>
                <c:pt idx="21335">
                  <c:v>42928.293749999997</c:v>
                </c:pt>
                <c:pt idx="21336">
                  <c:v>42928.294444444444</c:v>
                </c:pt>
                <c:pt idx="21337">
                  <c:v>42928.295138888891</c:v>
                </c:pt>
                <c:pt idx="21338">
                  <c:v>42928.29583333333</c:v>
                </c:pt>
                <c:pt idx="21339">
                  <c:v>42928.296527777777</c:v>
                </c:pt>
                <c:pt idx="21340">
                  <c:v>42928.297222222223</c:v>
                </c:pt>
                <c:pt idx="21341">
                  <c:v>42928.29791666667</c:v>
                </c:pt>
                <c:pt idx="21342">
                  <c:v>42928.298611111109</c:v>
                </c:pt>
                <c:pt idx="21343">
                  <c:v>42928.299305555556</c:v>
                </c:pt>
                <c:pt idx="21344">
                  <c:v>42928.3</c:v>
                </c:pt>
                <c:pt idx="21345">
                  <c:v>42928.300694444442</c:v>
                </c:pt>
                <c:pt idx="21346">
                  <c:v>42928.301388888889</c:v>
                </c:pt>
                <c:pt idx="21347">
                  <c:v>42928.302083333336</c:v>
                </c:pt>
                <c:pt idx="21348">
                  <c:v>42928.302777777775</c:v>
                </c:pt>
                <c:pt idx="21349">
                  <c:v>42928.303472222222</c:v>
                </c:pt>
                <c:pt idx="21350">
                  <c:v>42928.304166666669</c:v>
                </c:pt>
                <c:pt idx="21351">
                  <c:v>42928.304861111108</c:v>
                </c:pt>
                <c:pt idx="21352">
                  <c:v>42928.305555555555</c:v>
                </c:pt>
                <c:pt idx="21353">
                  <c:v>42928.306250000001</c:v>
                </c:pt>
                <c:pt idx="21354">
                  <c:v>42928.306944444441</c:v>
                </c:pt>
                <c:pt idx="21355">
                  <c:v>42928.307638888888</c:v>
                </c:pt>
                <c:pt idx="21356">
                  <c:v>42928.308333333334</c:v>
                </c:pt>
                <c:pt idx="21357">
                  <c:v>42928.309027777781</c:v>
                </c:pt>
                <c:pt idx="21358">
                  <c:v>42928.30972222222</c:v>
                </c:pt>
                <c:pt idx="21359">
                  <c:v>42928.310416666667</c:v>
                </c:pt>
                <c:pt idx="21360">
                  <c:v>42928.311111111114</c:v>
                </c:pt>
                <c:pt idx="21361">
                  <c:v>42928.311805555553</c:v>
                </c:pt>
                <c:pt idx="21362">
                  <c:v>42928.3125</c:v>
                </c:pt>
                <c:pt idx="21363">
                  <c:v>42928.313194444447</c:v>
                </c:pt>
                <c:pt idx="21364">
                  <c:v>42928.313888888886</c:v>
                </c:pt>
                <c:pt idx="21365">
                  <c:v>42928.314583333333</c:v>
                </c:pt>
                <c:pt idx="21366">
                  <c:v>42928.31527777778</c:v>
                </c:pt>
                <c:pt idx="21367">
                  <c:v>42928.315972222219</c:v>
                </c:pt>
                <c:pt idx="21368">
                  <c:v>42928.316666666666</c:v>
                </c:pt>
                <c:pt idx="21369">
                  <c:v>42928.317361111112</c:v>
                </c:pt>
                <c:pt idx="21370">
                  <c:v>42928.318055555559</c:v>
                </c:pt>
                <c:pt idx="21371">
                  <c:v>42928.318749999999</c:v>
                </c:pt>
                <c:pt idx="21372">
                  <c:v>42928.319444444445</c:v>
                </c:pt>
                <c:pt idx="21373">
                  <c:v>42928.320138888892</c:v>
                </c:pt>
                <c:pt idx="21374">
                  <c:v>42928.320833333331</c:v>
                </c:pt>
                <c:pt idx="21375">
                  <c:v>42928.321527777778</c:v>
                </c:pt>
                <c:pt idx="21376">
                  <c:v>42928.322222222225</c:v>
                </c:pt>
                <c:pt idx="21377">
                  <c:v>42928.322916666664</c:v>
                </c:pt>
                <c:pt idx="21378">
                  <c:v>42928.323611111111</c:v>
                </c:pt>
                <c:pt idx="21379">
                  <c:v>42928.324305555558</c:v>
                </c:pt>
                <c:pt idx="21380">
                  <c:v>42928.324999999997</c:v>
                </c:pt>
                <c:pt idx="21381">
                  <c:v>42928.325694444444</c:v>
                </c:pt>
                <c:pt idx="21382">
                  <c:v>42928.326388888891</c:v>
                </c:pt>
                <c:pt idx="21383">
                  <c:v>42928.32708333333</c:v>
                </c:pt>
                <c:pt idx="21384">
                  <c:v>42928.327777777777</c:v>
                </c:pt>
                <c:pt idx="21385">
                  <c:v>42928.328472222223</c:v>
                </c:pt>
                <c:pt idx="21386">
                  <c:v>42928.32916666667</c:v>
                </c:pt>
                <c:pt idx="21387">
                  <c:v>42928.329861111109</c:v>
                </c:pt>
                <c:pt idx="21388">
                  <c:v>42928.330555555556</c:v>
                </c:pt>
                <c:pt idx="21389">
                  <c:v>42928.331250000003</c:v>
                </c:pt>
                <c:pt idx="21390">
                  <c:v>42928.331944444442</c:v>
                </c:pt>
                <c:pt idx="21391">
                  <c:v>42928.332638888889</c:v>
                </c:pt>
                <c:pt idx="21392">
                  <c:v>42928.333333333336</c:v>
                </c:pt>
                <c:pt idx="21393">
                  <c:v>42928.334027777775</c:v>
                </c:pt>
                <c:pt idx="21394">
                  <c:v>42928.334722222222</c:v>
                </c:pt>
                <c:pt idx="21395">
                  <c:v>42928.335416666669</c:v>
                </c:pt>
                <c:pt idx="21396">
                  <c:v>42928.336111111108</c:v>
                </c:pt>
                <c:pt idx="21397">
                  <c:v>42928.336805555555</c:v>
                </c:pt>
                <c:pt idx="21398">
                  <c:v>42928.337500000001</c:v>
                </c:pt>
                <c:pt idx="21399">
                  <c:v>42928.338194444441</c:v>
                </c:pt>
                <c:pt idx="21400">
                  <c:v>42928.338888888888</c:v>
                </c:pt>
                <c:pt idx="21401">
                  <c:v>42928.339583333334</c:v>
                </c:pt>
                <c:pt idx="21402">
                  <c:v>42928.340277777781</c:v>
                </c:pt>
                <c:pt idx="21403">
                  <c:v>42928.34097222222</c:v>
                </c:pt>
                <c:pt idx="21404">
                  <c:v>42928.341666666667</c:v>
                </c:pt>
                <c:pt idx="21405">
                  <c:v>42928.342361111114</c:v>
                </c:pt>
                <c:pt idx="21406">
                  <c:v>42928.343055555553</c:v>
                </c:pt>
                <c:pt idx="21407">
                  <c:v>42928.34375</c:v>
                </c:pt>
                <c:pt idx="21408">
                  <c:v>42928.344444444447</c:v>
                </c:pt>
                <c:pt idx="21409">
                  <c:v>42928.345138888886</c:v>
                </c:pt>
                <c:pt idx="21410">
                  <c:v>42928.345833333333</c:v>
                </c:pt>
                <c:pt idx="21411">
                  <c:v>42928.34652777778</c:v>
                </c:pt>
                <c:pt idx="21412">
                  <c:v>42928.347222222219</c:v>
                </c:pt>
                <c:pt idx="21413">
                  <c:v>42928.347916666666</c:v>
                </c:pt>
                <c:pt idx="21414">
                  <c:v>42928.348611111112</c:v>
                </c:pt>
                <c:pt idx="21415">
                  <c:v>42928.349305555559</c:v>
                </c:pt>
                <c:pt idx="21416">
                  <c:v>42928.35</c:v>
                </c:pt>
                <c:pt idx="21417">
                  <c:v>42928.350694444445</c:v>
                </c:pt>
                <c:pt idx="21418">
                  <c:v>42928.351388888892</c:v>
                </c:pt>
                <c:pt idx="21419">
                  <c:v>42928.352083333331</c:v>
                </c:pt>
                <c:pt idx="21420">
                  <c:v>42928.352777777778</c:v>
                </c:pt>
                <c:pt idx="21421">
                  <c:v>42928.353472222225</c:v>
                </c:pt>
                <c:pt idx="21422">
                  <c:v>42928.354166666664</c:v>
                </c:pt>
                <c:pt idx="21423">
                  <c:v>42928.354861111111</c:v>
                </c:pt>
                <c:pt idx="21424">
                  <c:v>42928.355555555558</c:v>
                </c:pt>
                <c:pt idx="21425">
                  <c:v>42928.356249999997</c:v>
                </c:pt>
                <c:pt idx="21426">
                  <c:v>42928.356944444444</c:v>
                </c:pt>
                <c:pt idx="21427">
                  <c:v>42928.357638888891</c:v>
                </c:pt>
                <c:pt idx="21428">
                  <c:v>42928.35833333333</c:v>
                </c:pt>
                <c:pt idx="21429">
                  <c:v>42928.359027777777</c:v>
                </c:pt>
                <c:pt idx="21430">
                  <c:v>42928.359722222223</c:v>
                </c:pt>
                <c:pt idx="21431">
                  <c:v>42928.36041666667</c:v>
                </c:pt>
                <c:pt idx="21432">
                  <c:v>42928.361111111109</c:v>
                </c:pt>
                <c:pt idx="21433">
                  <c:v>42928.361805555556</c:v>
                </c:pt>
                <c:pt idx="21434">
                  <c:v>42928.362500000003</c:v>
                </c:pt>
                <c:pt idx="21435">
                  <c:v>42928.363194444442</c:v>
                </c:pt>
                <c:pt idx="21436">
                  <c:v>42928.363888888889</c:v>
                </c:pt>
                <c:pt idx="21437">
                  <c:v>42928.364583333336</c:v>
                </c:pt>
                <c:pt idx="21438">
                  <c:v>42928.365277777775</c:v>
                </c:pt>
                <c:pt idx="21439">
                  <c:v>42928.365972222222</c:v>
                </c:pt>
                <c:pt idx="21440">
                  <c:v>42928.366666666669</c:v>
                </c:pt>
                <c:pt idx="21441">
                  <c:v>42928.367361111108</c:v>
                </c:pt>
                <c:pt idx="21442">
                  <c:v>42928.368055555555</c:v>
                </c:pt>
                <c:pt idx="21443">
                  <c:v>42928.368750000001</c:v>
                </c:pt>
                <c:pt idx="21444">
                  <c:v>42928.369444444441</c:v>
                </c:pt>
                <c:pt idx="21445">
                  <c:v>42928.370138888888</c:v>
                </c:pt>
                <c:pt idx="21446">
                  <c:v>42928.370833333334</c:v>
                </c:pt>
                <c:pt idx="21447">
                  <c:v>42928.371527777781</c:v>
                </c:pt>
                <c:pt idx="21448">
                  <c:v>42928.37222222222</c:v>
                </c:pt>
                <c:pt idx="21449">
                  <c:v>42928.372916666667</c:v>
                </c:pt>
                <c:pt idx="21450">
                  <c:v>42928.373611111114</c:v>
                </c:pt>
                <c:pt idx="21451">
                  <c:v>42928.374305555553</c:v>
                </c:pt>
                <c:pt idx="21452">
                  <c:v>42928.375</c:v>
                </c:pt>
                <c:pt idx="21453">
                  <c:v>42928.375694444447</c:v>
                </c:pt>
                <c:pt idx="21454">
                  <c:v>42928.376388888886</c:v>
                </c:pt>
                <c:pt idx="21455">
                  <c:v>42928.377083333333</c:v>
                </c:pt>
                <c:pt idx="21456">
                  <c:v>42928.37777777778</c:v>
                </c:pt>
                <c:pt idx="21457">
                  <c:v>42928.378472222219</c:v>
                </c:pt>
                <c:pt idx="21458">
                  <c:v>42928.379166666666</c:v>
                </c:pt>
                <c:pt idx="21459">
                  <c:v>42928.379861111112</c:v>
                </c:pt>
                <c:pt idx="21460">
                  <c:v>42928.380555555559</c:v>
                </c:pt>
                <c:pt idx="21461">
                  <c:v>42928.381249999999</c:v>
                </c:pt>
                <c:pt idx="21462">
                  <c:v>42928.381944444445</c:v>
                </c:pt>
                <c:pt idx="21463">
                  <c:v>42928.382638888892</c:v>
                </c:pt>
                <c:pt idx="21464">
                  <c:v>42928.383333333331</c:v>
                </c:pt>
                <c:pt idx="21465">
                  <c:v>42928.384027777778</c:v>
                </c:pt>
                <c:pt idx="21466">
                  <c:v>42928.384722222225</c:v>
                </c:pt>
                <c:pt idx="21467">
                  <c:v>42928.385416666664</c:v>
                </c:pt>
                <c:pt idx="21468">
                  <c:v>42928.386111111111</c:v>
                </c:pt>
                <c:pt idx="21469">
                  <c:v>42928.386805555558</c:v>
                </c:pt>
                <c:pt idx="21470">
                  <c:v>42928.387499999997</c:v>
                </c:pt>
                <c:pt idx="21471">
                  <c:v>42928.388194444444</c:v>
                </c:pt>
                <c:pt idx="21472">
                  <c:v>42928.388888888891</c:v>
                </c:pt>
                <c:pt idx="21473">
                  <c:v>42928.38958333333</c:v>
                </c:pt>
                <c:pt idx="21474">
                  <c:v>42928.390277777777</c:v>
                </c:pt>
                <c:pt idx="21475">
                  <c:v>42928.390972222223</c:v>
                </c:pt>
                <c:pt idx="21476">
                  <c:v>42928.39166666667</c:v>
                </c:pt>
                <c:pt idx="21477">
                  <c:v>42928.392361111109</c:v>
                </c:pt>
                <c:pt idx="21478">
                  <c:v>42928.393055555556</c:v>
                </c:pt>
                <c:pt idx="21479">
                  <c:v>42928.393750000003</c:v>
                </c:pt>
                <c:pt idx="21480">
                  <c:v>42928.394444444442</c:v>
                </c:pt>
                <c:pt idx="21481">
                  <c:v>42928.395138888889</c:v>
                </c:pt>
                <c:pt idx="21482">
                  <c:v>42928.395833333336</c:v>
                </c:pt>
                <c:pt idx="21483">
                  <c:v>42928.396527777775</c:v>
                </c:pt>
                <c:pt idx="21484">
                  <c:v>42928.397222222222</c:v>
                </c:pt>
                <c:pt idx="21485">
                  <c:v>42928.397916666669</c:v>
                </c:pt>
                <c:pt idx="21486">
                  <c:v>42928.398611111108</c:v>
                </c:pt>
                <c:pt idx="21487">
                  <c:v>42928.399305555555</c:v>
                </c:pt>
                <c:pt idx="21488">
                  <c:v>42928.4</c:v>
                </c:pt>
                <c:pt idx="21489">
                  <c:v>42928.400694444441</c:v>
                </c:pt>
                <c:pt idx="21490">
                  <c:v>42928.401388888888</c:v>
                </c:pt>
                <c:pt idx="21491">
                  <c:v>42928.402083333334</c:v>
                </c:pt>
                <c:pt idx="21492">
                  <c:v>42928.402777777781</c:v>
                </c:pt>
                <c:pt idx="21493">
                  <c:v>42928.40347222222</c:v>
                </c:pt>
                <c:pt idx="21494">
                  <c:v>42928.404166666667</c:v>
                </c:pt>
                <c:pt idx="21495">
                  <c:v>42928.404861111114</c:v>
                </c:pt>
                <c:pt idx="21496">
                  <c:v>42928.405555555553</c:v>
                </c:pt>
                <c:pt idx="21497">
                  <c:v>42928.40625</c:v>
                </c:pt>
                <c:pt idx="21498">
                  <c:v>42928.406944444447</c:v>
                </c:pt>
                <c:pt idx="21499">
                  <c:v>42928.407638888886</c:v>
                </c:pt>
                <c:pt idx="21500">
                  <c:v>42928.408333333333</c:v>
                </c:pt>
                <c:pt idx="21501">
                  <c:v>42928.40902777778</c:v>
                </c:pt>
                <c:pt idx="21502">
                  <c:v>42928.409722222219</c:v>
                </c:pt>
                <c:pt idx="21503">
                  <c:v>42928.410416666666</c:v>
                </c:pt>
                <c:pt idx="21504">
                  <c:v>42928.411111111112</c:v>
                </c:pt>
                <c:pt idx="21505">
                  <c:v>42928.411805555559</c:v>
                </c:pt>
                <c:pt idx="21506">
                  <c:v>42928.412499999999</c:v>
                </c:pt>
                <c:pt idx="21507">
                  <c:v>42928.413194444445</c:v>
                </c:pt>
                <c:pt idx="21508">
                  <c:v>42928.413888888892</c:v>
                </c:pt>
                <c:pt idx="21509">
                  <c:v>42928.414583333331</c:v>
                </c:pt>
                <c:pt idx="21510">
                  <c:v>42928.415277777778</c:v>
                </c:pt>
                <c:pt idx="21511">
                  <c:v>42928.415972222225</c:v>
                </c:pt>
                <c:pt idx="21512">
                  <c:v>42928.416666666664</c:v>
                </c:pt>
                <c:pt idx="21513">
                  <c:v>42928.417361111111</c:v>
                </c:pt>
                <c:pt idx="21514">
                  <c:v>42928.418055555558</c:v>
                </c:pt>
                <c:pt idx="21515">
                  <c:v>42928.418749999997</c:v>
                </c:pt>
                <c:pt idx="21516">
                  <c:v>42928.419444444444</c:v>
                </c:pt>
                <c:pt idx="21517">
                  <c:v>42928.420138888891</c:v>
                </c:pt>
                <c:pt idx="21518">
                  <c:v>42928.42083333333</c:v>
                </c:pt>
                <c:pt idx="21519">
                  <c:v>42928.421527777777</c:v>
                </c:pt>
                <c:pt idx="21520">
                  <c:v>42928.422222222223</c:v>
                </c:pt>
                <c:pt idx="21521">
                  <c:v>42928.42291666667</c:v>
                </c:pt>
                <c:pt idx="21522">
                  <c:v>42928.423611111109</c:v>
                </c:pt>
                <c:pt idx="21523">
                  <c:v>42928.424305555556</c:v>
                </c:pt>
                <c:pt idx="21524">
                  <c:v>42928.425000000003</c:v>
                </c:pt>
                <c:pt idx="21525">
                  <c:v>42928.425694444442</c:v>
                </c:pt>
                <c:pt idx="21526">
                  <c:v>42928.426388888889</c:v>
                </c:pt>
                <c:pt idx="21527">
                  <c:v>42928.427083333336</c:v>
                </c:pt>
                <c:pt idx="21528">
                  <c:v>42928.427777777775</c:v>
                </c:pt>
                <c:pt idx="21529">
                  <c:v>42928.428472222222</c:v>
                </c:pt>
                <c:pt idx="21530">
                  <c:v>42928.429166666669</c:v>
                </c:pt>
                <c:pt idx="21531">
                  <c:v>42928.429861111108</c:v>
                </c:pt>
                <c:pt idx="21532">
                  <c:v>42928.430555555555</c:v>
                </c:pt>
                <c:pt idx="21533">
                  <c:v>42928.431250000001</c:v>
                </c:pt>
                <c:pt idx="21534">
                  <c:v>42928.431944444441</c:v>
                </c:pt>
                <c:pt idx="21535">
                  <c:v>42928.432638888888</c:v>
                </c:pt>
                <c:pt idx="21536">
                  <c:v>42928.433333333334</c:v>
                </c:pt>
                <c:pt idx="21537">
                  <c:v>42928.434027777781</c:v>
                </c:pt>
                <c:pt idx="21538">
                  <c:v>42928.43472222222</c:v>
                </c:pt>
                <c:pt idx="21539">
                  <c:v>42928.435416666667</c:v>
                </c:pt>
                <c:pt idx="21540">
                  <c:v>42928.436111111114</c:v>
                </c:pt>
                <c:pt idx="21541">
                  <c:v>42928.436805555553</c:v>
                </c:pt>
                <c:pt idx="21542">
                  <c:v>42928.4375</c:v>
                </c:pt>
                <c:pt idx="21543">
                  <c:v>42928.438194444447</c:v>
                </c:pt>
                <c:pt idx="21544">
                  <c:v>42928.438888888886</c:v>
                </c:pt>
                <c:pt idx="21545">
                  <c:v>42928.439583333333</c:v>
                </c:pt>
                <c:pt idx="21546">
                  <c:v>42928.44027777778</c:v>
                </c:pt>
                <c:pt idx="21547">
                  <c:v>42928.440972222219</c:v>
                </c:pt>
                <c:pt idx="21548">
                  <c:v>42928.441666666666</c:v>
                </c:pt>
                <c:pt idx="21549">
                  <c:v>42928.442361111112</c:v>
                </c:pt>
                <c:pt idx="21550">
                  <c:v>42928.443055555559</c:v>
                </c:pt>
                <c:pt idx="21551">
                  <c:v>42928.443749999999</c:v>
                </c:pt>
                <c:pt idx="21552">
                  <c:v>42928.444444444445</c:v>
                </c:pt>
                <c:pt idx="21553">
                  <c:v>42928.445138888892</c:v>
                </c:pt>
                <c:pt idx="21554">
                  <c:v>42928.445833333331</c:v>
                </c:pt>
                <c:pt idx="21555">
                  <c:v>42928.446527777778</c:v>
                </c:pt>
                <c:pt idx="21556">
                  <c:v>42928.447222222225</c:v>
                </c:pt>
                <c:pt idx="21557">
                  <c:v>42928.447916666664</c:v>
                </c:pt>
                <c:pt idx="21558">
                  <c:v>42928.448611111111</c:v>
                </c:pt>
                <c:pt idx="21559">
                  <c:v>42928.449305555558</c:v>
                </c:pt>
                <c:pt idx="21560">
                  <c:v>42928.45</c:v>
                </c:pt>
                <c:pt idx="21561">
                  <c:v>42928.450694444444</c:v>
                </c:pt>
                <c:pt idx="21562">
                  <c:v>42928.451388888891</c:v>
                </c:pt>
                <c:pt idx="21563">
                  <c:v>42928.45208333333</c:v>
                </c:pt>
                <c:pt idx="21564">
                  <c:v>42928.452777777777</c:v>
                </c:pt>
                <c:pt idx="21565">
                  <c:v>42928.453472222223</c:v>
                </c:pt>
                <c:pt idx="21566">
                  <c:v>42928.45416666667</c:v>
                </c:pt>
                <c:pt idx="21567">
                  <c:v>42928.454861111109</c:v>
                </c:pt>
                <c:pt idx="21568">
                  <c:v>42928.455555555556</c:v>
                </c:pt>
                <c:pt idx="21569">
                  <c:v>42928.456250000003</c:v>
                </c:pt>
                <c:pt idx="21570">
                  <c:v>42928.456944444442</c:v>
                </c:pt>
                <c:pt idx="21571">
                  <c:v>42928.457638888889</c:v>
                </c:pt>
                <c:pt idx="21572">
                  <c:v>42928.458333333336</c:v>
                </c:pt>
                <c:pt idx="21573">
                  <c:v>42928.459027777775</c:v>
                </c:pt>
                <c:pt idx="21574">
                  <c:v>42928.459722222222</c:v>
                </c:pt>
                <c:pt idx="21575">
                  <c:v>42928.460416666669</c:v>
                </c:pt>
                <c:pt idx="21576">
                  <c:v>42928.461111111108</c:v>
                </c:pt>
                <c:pt idx="21577">
                  <c:v>42928.461805555555</c:v>
                </c:pt>
                <c:pt idx="21578">
                  <c:v>42928.462500000001</c:v>
                </c:pt>
                <c:pt idx="21579">
                  <c:v>42928.463194444441</c:v>
                </c:pt>
                <c:pt idx="21580">
                  <c:v>42928.463888888888</c:v>
                </c:pt>
                <c:pt idx="21581">
                  <c:v>42928.464583333334</c:v>
                </c:pt>
                <c:pt idx="21582">
                  <c:v>42928.465277777781</c:v>
                </c:pt>
                <c:pt idx="21583">
                  <c:v>42928.46597222222</c:v>
                </c:pt>
                <c:pt idx="21584">
                  <c:v>42928.466666666667</c:v>
                </c:pt>
                <c:pt idx="21585">
                  <c:v>42928.467361111114</c:v>
                </c:pt>
                <c:pt idx="21586">
                  <c:v>42928.468055555553</c:v>
                </c:pt>
                <c:pt idx="21587">
                  <c:v>42928.46875</c:v>
                </c:pt>
                <c:pt idx="21588">
                  <c:v>42928.469444444447</c:v>
                </c:pt>
                <c:pt idx="21589">
                  <c:v>42928.470138888886</c:v>
                </c:pt>
                <c:pt idx="21590">
                  <c:v>42928.470833333333</c:v>
                </c:pt>
                <c:pt idx="21591">
                  <c:v>42928.47152777778</c:v>
                </c:pt>
                <c:pt idx="21592">
                  <c:v>42928.472222222219</c:v>
                </c:pt>
                <c:pt idx="21593">
                  <c:v>42928.472916666666</c:v>
                </c:pt>
                <c:pt idx="21594">
                  <c:v>42928.473611111112</c:v>
                </c:pt>
                <c:pt idx="21595">
                  <c:v>42928.474305555559</c:v>
                </c:pt>
                <c:pt idx="21596">
                  <c:v>42928.474999999999</c:v>
                </c:pt>
                <c:pt idx="21597">
                  <c:v>42928.475694444445</c:v>
                </c:pt>
                <c:pt idx="21598">
                  <c:v>42928.476388888892</c:v>
                </c:pt>
                <c:pt idx="21599">
                  <c:v>42928.477083333331</c:v>
                </c:pt>
                <c:pt idx="21600">
                  <c:v>42928.477777777778</c:v>
                </c:pt>
                <c:pt idx="21601">
                  <c:v>42928.478472222225</c:v>
                </c:pt>
                <c:pt idx="21602">
                  <c:v>42928.479166666664</c:v>
                </c:pt>
                <c:pt idx="21603">
                  <c:v>42928.479861111111</c:v>
                </c:pt>
                <c:pt idx="21604">
                  <c:v>42928.480555555558</c:v>
                </c:pt>
                <c:pt idx="21605">
                  <c:v>42928.481249999997</c:v>
                </c:pt>
                <c:pt idx="21606">
                  <c:v>42928.481944444444</c:v>
                </c:pt>
                <c:pt idx="21607">
                  <c:v>42928.482638888891</c:v>
                </c:pt>
                <c:pt idx="21608">
                  <c:v>42928.48333333333</c:v>
                </c:pt>
                <c:pt idx="21609">
                  <c:v>42928.484027777777</c:v>
                </c:pt>
                <c:pt idx="21610">
                  <c:v>42928.484722222223</c:v>
                </c:pt>
                <c:pt idx="21611">
                  <c:v>42928.48541666667</c:v>
                </c:pt>
                <c:pt idx="21612">
                  <c:v>42928.486111111109</c:v>
                </c:pt>
                <c:pt idx="21613">
                  <c:v>42928.486805555556</c:v>
                </c:pt>
                <c:pt idx="21614">
                  <c:v>42928.487500000003</c:v>
                </c:pt>
                <c:pt idx="21615">
                  <c:v>42928.488194444442</c:v>
                </c:pt>
                <c:pt idx="21616">
                  <c:v>42928.488888888889</c:v>
                </c:pt>
                <c:pt idx="21617">
                  <c:v>42928.489583333336</c:v>
                </c:pt>
                <c:pt idx="21618">
                  <c:v>42928.490277777775</c:v>
                </c:pt>
                <c:pt idx="21619">
                  <c:v>42928.490972222222</c:v>
                </c:pt>
                <c:pt idx="21620">
                  <c:v>42928.491666666669</c:v>
                </c:pt>
                <c:pt idx="21621">
                  <c:v>42928.492361111108</c:v>
                </c:pt>
                <c:pt idx="21622">
                  <c:v>42928.493055555555</c:v>
                </c:pt>
                <c:pt idx="21623">
                  <c:v>42928.493750000001</c:v>
                </c:pt>
                <c:pt idx="21624">
                  <c:v>42928.494444444441</c:v>
                </c:pt>
                <c:pt idx="21625">
                  <c:v>42928.495138888888</c:v>
                </c:pt>
                <c:pt idx="21626">
                  <c:v>42928.495833333334</c:v>
                </c:pt>
                <c:pt idx="21627">
                  <c:v>42928.496527777781</c:v>
                </c:pt>
                <c:pt idx="21628">
                  <c:v>42928.49722222222</c:v>
                </c:pt>
                <c:pt idx="21629">
                  <c:v>42928.497916666667</c:v>
                </c:pt>
                <c:pt idx="21630">
                  <c:v>42928.498611111114</c:v>
                </c:pt>
                <c:pt idx="21631">
                  <c:v>42928.499305555553</c:v>
                </c:pt>
                <c:pt idx="21632">
                  <c:v>42928.5</c:v>
                </c:pt>
                <c:pt idx="21633">
                  <c:v>42928.500694444447</c:v>
                </c:pt>
                <c:pt idx="21634">
                  <c:v>42928.501388888886</c:v>
                </c:pt>
                <c:pt idx="21635">
                  <c:v>42928.502083333333</c:v>
                </c:pt>
                <c:pt idx="21636">
                  <c:v>42928.50277777778</c:v>
                </c:pt>
                <c:pt idx="21637">
                  <c:v>42928.503472222219</c:v>
                </c:pt>
                <c:pt idx="21638">
                  <c:v>42928.504166666666</c:v>
                </c:pt>
                <c:pt idx="21639">
                  <c:v>42928.504861111112</c:v>
                </c:pt>
                <c:pt idx="21640">
                  <c:v>42928.505555555559</c:v>
                </c:pt>
                <c:pt idx="21641">
                  <c:v>42928.506249999999</c:v>
                </c:pt>
                <c:pt idx="21642">
                  <c:v>42928.506944444445</c:v>
                </c:pt>
                <c:pt idx="21643">
                  <c:v>42928.507638888892</c:v>
                </c:pt>
                <c:pt idx="21644">
                  <c:v>42928.508333333331</c:v>
                </c:pt>
                <c:pt idx="21645">
                  <c:v>42928.509027777778</c:v>
                </c:pt>
                <c:pt idx="21646">
                  <c:v>42928.509722222225</c:v>
                </c:pt>
                <c:pt idx="21647">
                  <c:v>42928.510416666664</c:v>
                </c:pt>
                <c:pt idx="21648">
                  <c:v>42928.511111111111</c:v>
                </c:pt>
                <c:pt idx="21649">
                  <c:v>42928.511805555558</c:v>
                </c:pt>
                <c:pt idx="21650">
                  <c:v>42928.512499999997</c:v>
                </c:pt>
                <c:pt idx="21651">
                  <c:v>42928.513194444444</c:v>
                </c:pt>
                <c:pt idx="21652">
                  <c:v>42928.513888888891</c:v>
                </c:pt>
                <c:pt idx="21653">
                  <c:v>42928.51458333333</c:v>
                </c:pt>
                <c:pt idx="21654">
                  <c:v>42928.515277777777</c:v>
                </c:pt>
                <c:pt idx="21655">
                  <c:v>42928.515972222223</c:v>
                </c:pt>
                <c:pt idx="21656">
                  <c:v>42928.51666666667</c:v>
                </c:pt>
                <c:pt idx="21657">
                  <c:v>42928.517361111109</c:v>
                </c:pt>
                <c:pt idx="21658">
                  <c:v>42928.518055555556</c:v>
                </c:pt>
                <c:pt idx="21659">
                  <c:v>42928.518750000003</c:v>
                </c:pt>
                <c:pt idx="21660">
                  <c:v>42928.519444444442</c:v>
                </c:pt>
                <c:pt idx="21661">
                  <c:v>42928.520138888889</c:v>
                </c:pt>
                <c:pt idx="21662">
                  <c:v>42928.520833333336</c:v>
                </c:pt>
                <c:pt idx="21663">
                  <c:v>42928.521527777775</c:v>
                </c:pt>
                <c:pt idx="21664">
                  <c:v>42928.522222222222</c:v>
                </c:pt>
                <c:pt idx="21665">
                  <c:v>42928.522916666669</c:v>
                </c:pt>
                <c:pt idx="21666">
                  <c:v>42928.523611111108</c:v>
                </c:pt>
                <c:pt idx="21667">
                  <c:v>42928.524305555555</c:v>
                </c:pt>
                <c:pt idx="21668">
                  <c:v>42928.525000000001</c:v>
                </c:pt>
                <c:pt idx="21669">
                  <c:v>42928.525694444441</c:v>
                </c:pt>
                <c:pt idx="21670">
                  <c:v>42928.526388888888</c:v>
                </c:pt>
                <c:pt idx="21671">
                  <c:v>42928.527083333334</c:v>
                </c:pt>
                <c:pt idx="21672">
                  <c:v>42928.527777777781</c:v>
                </c:pt>
                <c:pt idx="21673">
                  <c:v>42928.52847222222</c:v>
                </c:pt>
                <c:pt idx="21674">
                  <c:v>42928.529166666667</c:v>
                </c:pt>
                <c:pt idx="21675">
                  <c:v>42928.529861111114</c:v>
                </c:pt>
                <c:pt idx="21676">
                  <c:v>42928.530555555553</c:v>
                </c:pt>
                <c:pt idx="21677">
                  <c:v>42928.53125</c:v>
                </c:pt>
                <c:pt idx="21678">
                  <c:v>42928.531944444447</c:v>
                </c:pt>
                <c:pt idx="21679">
                  <c:v>42928.532638888886</c:v>
                </c:pt>
                <c:pt idx="21680">
                  <c:v>42928.533333333333</c:v>
                </c:pt>
                <c:pt idx="21681">
                  <c:v>42928.53402777778</c:v>
                </c:pt>
                <c:pt idx="21682">
                  <c:v>42928.534722222219</c:v>
                </c:pt>
                <c:pt idx="21683">
                  <c:v>42928.535416666666</c:v>
                </c:pt>
                <c:pt idx="21684">
                  <c:v>42928.536111111112</c:v>
                </c:pt>
                <c:pt idx="21685">
                  <c:v>42928.536805555559</c:v>
                </c:pt>
                <c:pt idx="21686">
                  <c:v>42928.537499999999</c:v>
                </c:pt>
                <c:pt idx="21687">
                  <c:v>42928.538194444445</c:v>
                </c:pt>
                <c:pt idx="21688">
                  <c:v>42928.538888888892</c:v>
                </c:pt>
                <c:pt idx="21689">
                  <c:v>42928.539583333331</c:v>
                </c:pt>
                <c:pt idx="21690">
                  <c:v>42928.540277777778</c:v>
                </c:pt>
                <c:pt idx="21691">
                  <c:v>42928.540972222225</c:v>
                </c:pt>
                <c:pt idx="21692">
                  <c:v>42928.541666666664</c:v>
                </c:pt>
                <c:pt idx="21693">
                  <c:v>42928.542361111111</c:v>
                </c:pt>
                <c:pt idx="21694">
                  <c:v>42928.543055555558</c:v>
                </c:pt>
                <c:pt idx="21695">
                  <c:v>42928.543749999997</c:v>
                </c:pt>
                <c:pt idx="21696">
                  <c:v>42928.544444444444</c:v>
                </c:pt>
                <c:pt idx="21697">
                  <c:v>42928.545138888891</c:v>
                </c:pt>
                <c:pt idx="21698">
                  <c:v>42928.54583333333</c:v>
                </c:pt>
                <c:pt idx="21699">
                  <c:v>42928.546527777777</c:v>
                </c:pt>
                <c:pt idx="21700">
                  <c:v>42928.547222222223</c:v>
                </c:pt>
                <c:pt idx="21701">
                  <c:v>42928.54791666667</c:v>
                </c:pt>
                <c:pt idx="21702">
                  <c:v>42928.548611111109</c:v>
                </c:pt>
                <c:pt idx="21703">
                  <c:v>42928.549305555556</c:v>
                </c:pt>
                <c:pt idx="21704">
                  <c:v>42928.55</c:v>
                </c:pt>
                <c:pt idx="21705">
                  <c:v>42928.550694444442</c:v>
                </c:pt>
                <c:pt idx="21706">
                  <c:v>42928.551388888889</c:v>
                </c:pt>
                <c:pt idx="21707">
                  <c:v>42928.552083333336</c:v>
                </c:pt>
                <c:pt idx="21708">
                  <c:v>42928.552777777775</c:v>
                </c:pt>
                <c:pt idx="21709">
                  <c:v>42928.553472222222</c:v>
                </c:pt>
                <c:pt idx="21710">
                  <c:v>42928.554166666669</c:v>
                </c:pt>
                <c:pt idx="21711">
                  <c:v>42928.554861111108</c:v>
                </c:pt>
                <c:pt idx="21712">
                  <c:v>42928.555555555555</c:v>
                </c:pt>
                <c:pt idx="21713">
                  <c:v>42928.556250000001</c:v>
                </c:pt>
                <c:pt idx="21714">
                  <c:v>42928.556944444441</c:v>
                </c:pt>
                <c:pt idx="21715">
                  <c:v>42928.557638888888</c:v>
                </c:pt>
                <c:pt idx="21716">
                  <c:v>42928.558333333334</c:v>
                </c:pt>
                <c:pt idx="21717">
                  <c:v>42928.559027777781</c:v>
                </c:pt>
                <c:pt idx="21718">
                  <c:v>42928.55972222222</c:v>
                </c:pt>
                <c:pt idx="21719">
                  <c:v>42928.560416666667</c:v>
                </c:pt>
                <c:pt idx="21720">
                  <c:v>42928.561111111114</c:v>
                </c:pt>
                <c:pt idx="21721">
                  <c:v>42928.561805555553</c:v>
                </c:pt>
                <c:pt idx="21722">
                  <c:v>42928.5625</c:v>
                </c:pt>
                <c:pt idx="21723">
                  <c:v>42928.563194444447</c:v>
                </c:pt>
                <c:pt idx="21724">
                  <c:v>42928.563888888886</c:v>
                </c:pt>
                <c:pt idx="21725">
                  <c:v>42928.564583333333</c:v>
                </c:pt>
                <c:pt idx="21726">
                  <c:v>42928.56527777778</c:v>
                </c:pt>
                <c:pt idx="21727">
                  <c:v>42928.565972222219</c:v>
                </c:pt>
                <c:pt idx="21728">
                  <c:v>42928.566666666666</c:v>
                </c:pt>
                <c:pt idx="21729">
                  <c:v>42928.567361111112</c:v>
                </c:pt>
                <c:pt idx="21730">
                  <c:v>42928.568055555559</c:v>
                </c:pt>
                <c:pt idx="21731">
                  <c:v>42928.568749999999</c:v>
                </c:pt>
                <c:pt idx="21732">
                  <c:v>42928.569444444445</c:v>
                </c:pt>
                <c:pt idx="21733">
                  <c:v>42928.570138888892</c:v>
                </c:pt>
                <c:pt idx="21734">
                  <c:v>42928.570833333331</c:v>
                </c:pt>
                <c:pt idx="21735">
                  <c:v>42928.571527777778</c:v>
                </c:pt>
                <c:pt idx="21736">
                  <c:v>42928.572222222225</c:v>
                </c:pt>
                <c:pt idx="21737">
                  <c:v>42928.572916666664</c:v>
                </c:pt>
                <c:pt idx="21738">
                  <c:v>42928.573611111111</c:v>
                </c:pt>
                <c:pt idx="21739">
                  <c:v>42928.574305555558</c:v>
                </c:pt>
                <c:pt idx="21740">
                  <c:v>42928.574999999997</c:v>
                </c:pt>
                <c:pt idx="21741">
                  <c:v>42928.575694444444</c:v>
                </c:pt>
                <c:pt idx="21742">
                  <c:v>42928.576388888891</c:v>
                </c:pt>
                <c:pt idx="21743">
                  <c:v>42928.57708333333</c:v>
                </c:pt>
                <c:pt idx="21744">
                  <c:v>42928.577777777777</c:v>
                </c:pt>
                <c:pt idx="21745">
                  <c:v>42928.578472222223</c:v>
                </c:pt>
                <c:pt idx="21746">
                  <c:v>42928.57916666667</c:v>
                </c:pt>
                <c:pt idx="21747">
                  <c:v>42928.579861111109</c:v>
                </c:pt>
                <c:pt idx="21748">
                  <c:v>42928.580555555556</c:v>
                </c:pt>
                <c:pt idx="21749">
                  <c:v>42928.581250000003</c:v>
                </c:pt>
                <c:pt idx="21750">
                  <c:v>42928.581944444442</c:v>
                </c:pt>
                <c:pt idx="21751">
                  <c:v>42928.582638888889</c:v>
                </c:pt>
                <c:pt idx="21752">
                  <c:v>42928.583333333336</c:v>
                </c:pt>
                <c:pt idx="21753">
                  <c:v>42928.584027777775</c:v>
                </c:pt>
                <c:pt idx="21754">
                  <c:v>42928.584722222222</c:v>
                </c:pt>
                <c:pt idx="21755">
                  <c:v>42928.585416666669</c:v>
                </c:pt>
                <c:pt idx="21756">
                  <c:v>42928.586111111108</c:v>
                </c:pt>
                <c:pt idx="21757">
                  <c:v>42928.586805555555</c:v>
                </c:pt>
                <c:pt idx="21758">
                  <c:v>42928.587500000001</c:v>
                </c:pt>
                <c:pt idx="21759">
                  <c:v>42928.588194444441</c:v>
                </c:pt>
                <c:pt idx="21760">
                  <c:v>42928.588888888888</c:v>
                </c:pt>
                <c:pt idx="21761">
                  <c:v>42928.589583333334</c:v>
                </c:pt>
                <c:pt idx="21762">
                  <c:v>42928.590277777781</c:v>
                </c:pt>
                <c:pt idx="21763">
                  <c:v>42928.59097222222</c:v>
                </c:pt>
                <c:pt idx="21764">
                  <c:v>42928.591666666667</c:v>
                </c:pt>
                <c:pt idx="21765">
                  <c:v>42928.592361111114</c:v>
                </c:pt>
                <c:pt idx="21766">
                  <c:v>42928.593055555553</c:v>
                </c:pt>
                <c:pt idx="21767">
                  <c:v>42928.59375</c:v>
                </c:pt>
                <c:pt idx="21768">
                  <c:v>42928.594444444447</c:v>
                </c:pt>
                <c:pt idx="21769">
                  <c:v>42928.595138888886</c:v>
                </c:pt>
                <c:pt idx="21770">
                  <c:v>42928.595833333333</c:v>
                </c:pt>
                <c:pt idx="21771">
                  <c:v>42928.59652777778</c:v>
                </c:pt>
                <c:pt idx="21772">
                  <c:v>42928.597222222219</c:v>
                </c:pt>
                <c:pt idx="21773">
                  <c:v>42928.597916666666</c:v>
                </c:pt>
                <c:pt idx="21774">
                  <c:v>42928.598611111112</c:v>
                </c:pt>
                <c:pt idx="21775">
                  <c:v>42928.599305555559</c:v>
                </c:pt>
                <c:pt idx="21776">
                  <c:v>42928.6</c:v>
                </c:pt>
                <c:pt idx="21777">
                  <c:v>42928.600694444445</c:v>
                </c:pt>
                <c:pt idx="21778">
                  <c:v>42928.601388888892</c:v>
                </c:pt>
                <c:pt idx="21779">
                  <c:v>42928.602083333331</c:v>
                </c:pt>
                <c:pt idx="21780">
                  <c:v>42928.602777777778</c:v>
                </c:pt>
                <c:pt idx="21781">
                  <c:v>42928.603472222225</c:v>
                </c:pt>
                <c:pt idx="21782">
                  <c:v>42928.604166666664</c:v>
                </c:pt>
                <c:pt idx="21783">
                  <c:v>42928.604861111111</c:v>
                </c:pt>
                <c:pt idx="21784">
                  <c:v>42928.605555555558</c:v>
                </c:pt>
                <c:pt idx="21785">
                  <c:v>42928.606249999997</c:v>
                </c:pt>
                <c:pt idx="21786">
                  <c:v>42928.606944444444</c:v>
                </c:pt>
                <c:pt idx="21787">
                  <c:v>42928.607638888891</c:v>
                </c:pt>
                <c:pt idx="21788">
                  <c:v>42928.60833333333</c:v>
                </c:pt>
                <c:pt idx="21789">
                  <c:v>42928.609027777777</c:v>
                </c:pt>
                <c:pt idx="21790">
                  <c:v>42928.609722222223</c:v>
                </c:pt>
                <c:pt idx="21791">
                  <c:v>42928.61041666667</c:v>
                </c:pt>
                <c:pt idx="21792">
                  <c:v>42928.611111111109</c:v>
                </c:pt>
                <c:pt idx="21793">
                  <c:v>42928.611805555556</c:v>
                </c:pt>
                <c:pt idx="21794">
                  <c:v>42928.612500000003</c:v>
                </c:pt>
                <c:pt idx="21795">
                  <c:v>42928.613194444442</c:v>
                </c:pt>
                <c:pt idx="21796">
                  <c:v>42928.613888888889</c:v>
                </c:pt>
                <c:pt idx="21797">
                  <c:v>42928.614583333336</c:v>
                </c:pt>
                <c:pt idx="21798">
                  <c:v>42928.615277777775</c:v>
                </c:pt>
                <c:pt idx="21799">
                  <c:v>42928.615972222222</c:v>
                </c:pt>
                <c:pt idx="21800">
                  <c:v>42928.616666666669</c:v>
                </c:pt>
                <c:pt idx="21801">
                  <c:v>42928.617361111108</c:v>
                </c:pt>
                <c:pt idx="21802">
                  <c:v>42928.618055555555</c:v>
                </c:pt>
                <c:pt idx="21803">
                  <c:v>42928.618750000001</c:v>
                </c:pt>
                <c:pt idx="21804">
                  <c:v>42928.619444444441</c:v>
                </c:pt>
                <c:pt idx="21805">
                  <c:v>42928.620138888888</c:v>
                </c:pt>
                <c:pt idx="21806">
                  <c:v>42928.620833333334</c:v>
                </c:pt>
                <c:pt idx="21807">
                  <c:v>42928.621527777781</c:v>
                </c:pt>
                <c:pt idx="21808">
                  <c:v>42928.62222222222</c:v>
                </c:pt>
                <c:pt idx="21809">
                  <c:v>42928.622916666667</c:v>
                </c:pt>
                <c:pt idx="21810">
                  <c:v>42928.623611111114</c:v>
                </c:pt>
                <c:pt idx="21811">
                  <c:v>42928.624305555553</c:v>
                </c:pt>
                <c:pt idx="21812">
                  <c:v>42928.625</c:v>
                </c:pt>
                <c:pt idx="21813">
                  <c:v>42928.625694444447</c:v>
                </c:pt>
                <c:pt idx="21814">
                  <c:v>42928.626388888886</c:v>
                </c:pt>
                <c:pt idx="21815">
                  <c:v>42928.627083333333</c:v>
                </c:pt>
                <c:pt idx="21816">
                  <c:v>42928.62777777778</c:v>
                </c:pt>
                <c:pt idx="21817">
                  <c:v>42928.628472222219</c:v>
                </c:pt>
                <c:pt idx="21818">
                  <c:v>42928.629166666666</c:v>
                </c:pt>
                <c:pt idx="21819">
                  <c:v>42928.629861111112</c:v>
                </c:pt>
                <c:pt idx="21820">
                  <c:v>42928.630555555559</c:v>
                </c:pt>
                <c:pt idx="21821">
                  <c:v>42928.631249999999</c:v>
                </c:pt>
                <c:pt idx="21822">
                  <c:v>42928.631944444445</c:v>
                </c:pt>
                <c:pt idx="21823">
                  <c:v>42928.632638888892</c:v>
                </c:pt>
                <c:pt idx="21824">
                  <c:v>42928.633333333331</c:v>
                </c:pt>
                <c:pt idx="21825">
                  <c:v>42928.634027777778</c:v>
                </c:pt>
                <c:pt idx="21826">
                  <c:v>42928.634722222225</c:v>
                </c:pt>
                <c:pt idx="21827">
                  <c:v>42928.635416666664</c:v>
                </c:pt>
                <c:pt idx="21828">
                  <c:v>42928.636111111111</c:v>
                </c:pt>
                <c:pt idx="21829">
                  <c:v>42928.636805555558</c:v>
                </c:pt>
                <c:pt idx="21830">
                  <c:v>42928.637499999997</c:v>
                </c:pt>
                <c:pt idx="21831">
                  <c:v>42928.638194444444</c:v>
                </c:pt>
                <c:pt idx="21832">
                  <c:v>42928.638888888891</c:v>
                </c:pt>
                <c:pt idx="21833">
                  <c:v>42928.63958333333</c:v>
                </c:pt>
                <c:pt idx="21834">
                  <c:v>42928.640277777777</c:v>
                </c:pt>
                <c:pt idx="21835">
                  <c:v>42928.640972222223</c:v>
                </c:pt>
                <c:pt idx="21836">
                  <c:v>42928.64166666667</c:v>
                </c:pt>
                <c:pt idx="21837">
                  <c:v>42928.642361111109</c:v>
                </c:pt>
                <c:pt idx="21838">
                  <c:v>42928.643055555556</c:v>
                </c:pt>
                <c:pt idx="21839">
                  <c:v>42928.643750000003</c:v>
                </c:pt>
                <c:pt idx="21840">
                  <c:v>42928.644444444442</c:v>
                </c:pt>
                <c:pt idx="21841">
                  <c:v>42928.645138888889</c:v>
                </c:pt>
                <c:pt idx="21842">
                  <c:v>42928.645833333336</c:v>
                </c:pt>
                <c:pt idx="21843">
                  <c:v>42928.646527777775</c:v>
                </c:pt>
                <c:pt idx="21844">
                  <c:v>42928.647222222222</c:v>
                </c:pt>
                <c:pt idx="21845">
                  <c:v>42928.647916666669</c:v>
                </c:pt>
                <c:pt idx="21846">
                  <c:v>42928.648611111108</c:v>
                </c:pt>
                <c:pt idx="21847">
                  <c:v>42928.649305555555</c:v>
                </c:pt>
                <c:pt idx="21848">
                  <c:v>42928.65</c:v>
                </c:pt>
                <c:pt idx="21849">
                  <c:v>42928.650694444441</c:v>
                </c:pt>
                <c:pt idx="21850">
                  <c:v>42928.651388888888</c:v>
                </c:pt>
                <c:pt idx="21851">
                  <c:v>42928.652083333334</c:v>
                </c:pt>
                <c:pt idx="21852">
                  <c:v>42928.652777777781</c:v>
                </c:pt>
                <c:pt idx="21853">
                  <c:v>42928.65347222222</c:v>
                </c:pt>
                <c:pt idx="21854">
                  <c:v>42928.654166666667</c:v>
                </c:pt>
                <c:pt idx="21855">
                  <c:v>42928.654861111114</c:v>
                </c:pt>
                <c:pt idx="21856">
                  <c:v>42928.655555555553</c:v>
                </c:pt>
                <c:pt idx="21857">
                  <c:v>42928.65625</c:v>
                </c:pt>
                <c:pt idx="21858">
                  <c:v>42928.656944444447</c:v>
                </c:pt>
                <c:pt idx="21859">
                  <c:v>42928.657638888886</c:v>
                </c:pt>
                <c:pt idx="21860">
                  <c:v>42928.658333333333</c:v>
                </c:pt>
                <c:pt idx="21861">
                  <c:v>42928.65902777778</c:v>
                </c:pt>
                <c:pt idx="21862">
                  <c:v>42928.659722222219</c:v>
                </c:pt>
                <c:pt idx="21863">
                  <c:v>42928.660416666666</c:v>
                </c:pt>
                <c:pt idx="21864">
                  <c:v>42928.661111111112</c:v>
                </c:pt>
                <c:pt idx="21865">
                  <c:v>42928.661805555559</c:v>
                </c:pt>
                <c:pt idx="21866">
                  <c:v>42928.662499999999</c:v>
                </c:pt>
                <c:pt idx="21867">
                  <c:v>42928.663194444445</c:v>
                </c:pt>
                <c:pt idx="21868">
                  <c:v>42928.663888888892</c:v>
                </c:pt>
                <c:pt idx="21869">
                  <c:v>42928.664583333331</c:v>
                </c:pt>
                <c:pt idx="21870">
                  <c:v>42928.665277777778</c:v>
                </c:pt>
                <c:pt idx="21871">
                  <c:v>42928.665972222225</c:v>
                </c:pt>
                <c:pt idx="21872">
                  <c:v>42928.666666666664</c:v>
                </c:pt>
                <c:pt idx="21873">
                  <c:v>42928.667361111111</c:v>
                </c:pt>
                <c:pt idx="21874">
                  <c:v>42928.668055555558</c:v>
                </c:pt>
                <c:pt idx="21875">
                  <c:v>42928.668749999997</c:v>
                </c:pt>
                <c:pt idx="21876">
                  <c:v>42928.669444444444</c:v>
                </c:pt>
                <c:pt idx="21877">
                  <c:v>42928.670138888891</c:v>
                </c:pt>
                <c:pt idx="21878">
                  <c:v>42928.67083333333</c:v>
                </c:pt>
                <c:pt idx="21879">
                  <c:v>42928.671527777777</c:v>
                </c:pt>
                <c:pt idx="21880">
                  <c:v>42928.672222222223</c:v>
                </c:pt>
                <c:pt idx="21881">
                  <c:v>42928.67291666667</c:v>
                </c:pt>
                <c:pt idx="21882">
                  <c:v>42928.673611111109</c:v>
                </c:pt>
                <c:pt idx="21883">
                  <c:v>42928.674305555556</c:v>
                </c:pt>
                <c:pt idx="21884">
                  <c:v>42928.675000000003</c:v>
                </c:pt>
                <c:pt idx="21885">
                  <c:v>42928.675694444442</c:v>
                </c:pt>
                <c:pt idx="21886">
                  <c:v>42928.676388888889</c:v>
                </c:pt>
                <c:pt idx="21887">
                  <c:v>42928.677083333336</c:v>
                </c:pt>
                <c:pt idx="21888">
                  <c:v>42928.677777777775</c:v>
                </c:pt>
                <c:pt idx="21889">
                  <c:v>42928.678472222222</c:v>
                </c:pt>
                <c:pt idx="21890">
                  <c:v>42928.679166666669</c:v>
                </c:pt>
                <c:pt idx="21891">
                  <c:v>42928.679861111108</c:v>
                </c:pt>
                <c:pt idx="21892">
                  <c:v>42928.680555555555</c:v>
                </c:pt>
                <c:pt idx="21893">
                  <c:v>42928.681250000001</c:v>
                </c:pt>
                <c:pt idx="21894">
                  <c:v>42928.681944444441</c:v>
                </c:pt>
                <c:pt idx="21895">
                  <c:v>42928.682638888888</c:v>
                </c:pt>
                <c:pt idx="21896">
                  <c:v>42928.683333333334</c:v>
                </c:pt>
                <c:pt idx="21897">
                  <c:v>42928.684027777781</c:v>
                </c:pt>
                <c:pt idx="21898">
                  <c:v>42928.68472222222</c:v>
                </c:pt>
                <c:pt idx="21899">
                  <c:v>42928.685416666667</c:v>
                </c:pt>
                <c:pt idx="21900">
                  <c:v>42928.686111111114</c:v>
                </c:pt>
                <c:pt idx="21901">
                  <c:v>42928.686805555553</c:v>
                </c:pt>
                <c:pt idx="21902">
                  <c:v>42928.6875</c:v>
                </c:pt>
                <c:pt idx="21903">
                  <c:v>42928.688194444447</c:v>
                </c:pt>
                <c:pt idx="21904">
                  <c:v>42928.688888888886</c:v>
                </c:pt>
                <c:pt idx="21905">
                  <c:v>42928.689583333333</c:v>
                </c:pt>
                <c:pt idx="21906">
                  <c:v>42928.69027777778</c:v>
                </c:pt>
                <c:pt idx="21907">
                  <c:v>42928.690972222219</c:v>
                </c:pt>
                <c:pt idx="21908">
                  <c:v>42928.691666666666</c:v>
                </c:pt>
                <c:pt idx="21909">
                  <c:v>42928.692361111112</c:v>
                </c:pt>
                <c:pt idx="21910">
                  <c:v>42928.693055555559</c:v>
                </c:pt>
                <c:pt idx="21911">
                  <c:v>42928.693749999999</c:v>
                </c:pt>
                <c:pt idx="21912">
                  <c:v>42928.694444444445</c:v>
                </c:pt>
                <c:pt idx="21913">
                  <c:v>42928.695138888892</c:v>
                </c:pt>
                <c:pt idx="21914">
                  <c:v>42928.695833333331</c:v>
                </c:pt>
                <c:pt idx="21915">
                  <c:v>42928.696527777778</c:v>
                </c:pt>
                <c:pt idx="21916">
                  <c:v>42928.697222222225</c:v>
                </c:pt>
                <c:pt idx="21917">
                  <c:v>42928.697916666664</c:v>
                </c:pt>
                <c:pt idx="21918">
                  <c:v>42928.698611111111</c:v>
                </c:pt>
                <c:pt idx="21919">
                  <c:v>42928.699305555558</c:v>
                </c:pt>
                <c:pt idx="21920">
                  <c:v>42928.7</c:v>
                </c:pt>
                <c:pt idx="21921">
                  <c:v>42928.700694444444</c:v>
                </c:pt>
                <c:pt idx="21922">
                  <c:v>42928.701388888891</c:v>
                </c:pt>
                <c:pt idx="21923">
                  <c:v>42928.70208333333</c:v>
                </c:pt>
                <c:pt idx="21924">
                  <c:v>42928.702777777777</c:v>
                </c:pt>
                <c:pt idx="21925">
                  <c:v>42928.703472222223</c:v>
                </c:pt>
                <c:pt idx="21926">
                  <c:v>42928.70416666667</c:v>
                </c:pt>
                <c:pt idx="21927">
                  <c:v>42928.704861111109</c:v>
                </c:pt>
                <c:pt idx="21928">
                  <c:v>42928.705555555556</c:v>
                </c:pt>
                <c:pt idx="21929">
                  <c:v>42928.706250000003</c:v>
                </c:pt>
                <c:pt idx="21930">
                  <c:v>42928.706944444442</c:v>
                </c:pt>
                <c:pt idx="21931">
                  <c:v>42928.707638888889</c:v>
                </c:pt>
                <c:pt idx="21932">
                  <c:v>42928.708333333336</c:v>
                </c:pt>
                <c:pt idx="21933">
                  <c:v>42928.709027777775</c:v>
                </c:pt>
                <c:pt idx="21934">
                  <c:v>42928.709722222222</c:v>
                </c:pt>
                <c:pt idx="21935">
                  <c:v>42928.710416666669</c:v>
                </c:pt>
                <c:pt idx="21936">
                  <c:v>42928.711111111108</c:v>
                </c:pt>
                <c:pt idx="21937">
                  <c:v>42928.711805555555</c:v>
                </c:pt>
                <c:pt idx="21938">
                  <c:v>42928.712500000001</c:v>
                </c:pt>
                <c:pt idx="21939">
                  <c:v>42928.713194444441</c:v>
                </c:pt>
                <c:pt idx="21940">
                  <c:v>42928.713888888888</c:v>
                </c:pt>
                <c:pt idx="21941">
                  <c:v>42928.714583333334</c:v>
                </c:pt>
                <c:pt idx="21942">
                  <c:v>42928.715277777781</c:v>
                </c:pt>
                <c:pt idx="21943">
                  <c:v>42928.71597222222</c:v>
                </c:pt>
                <c:pt idx="21944">
                  <c:v>42928.716666666667</c:v>
                </c:pt>
                <c:pt idx="21945">
                  <c:v>42928.717361111114</c:v>
                </c:pt>
                <c:pt idx="21946">
                  <c:v>42928.718055555553</c:v>
                </c:pt>
                <c:pt idx="21947">
                  <c:v>42928.71875</c:v>
                </c:pt>
                <c:pt idx="21948">
                  <c:v>42928.719444444447</c:v>
                </c:pt>
                <c:pt idx="21949">
                  <c:v>42928.720138888886</c:v>
                </c:pt>
                <c:pt idx="21950">
                  <c:v>42928.720833333333</c:v>
                </c:pt>
                <c:pt idx="21951">
                  <c:v>42928.72152777778</c:v>
                </c:pt>
                <c:pt idx="21952">
                  <c:v>42928.722222222219</c:v>
                </c:pt>
                <c:pt idx="21953">
                  <c:v>42928.722916666666</c:v>
                </c:pt>
                <c:pt idx="21954">
                  <c:v>42928.723611111112</c:v>
                </c:pt>
                <c:pt idx="21955">
                  <c:v>42928.724305555559</c:v>
                </c:pt>
                <c:pt idx="21956">
                  <c:v>42928.724999999999</c:v>
                </c:pt>
                <c:pt idx="21957">
                  <c:v>42928.725694444445</c:v>
                </c:pt>
                <c:pt idx="21958">
                  <c:v>42928.726388888892</c:v>
                </c:pt>
                <c:pt idx="21959">
                  <c:v>42928.727083333331</c:v>
                </c:pt>
                <c:pt idx="21960">
                  <c:v>42928.727777777778</c:v>
                </c:pt>
                <c:pt idx="21961">
                  <c:v>42928.728472222225</c:v>
                </c:pt>
                <c:pt idx="21962">
                  <c:v>42928.729166666664</c:v>
                </c:pt>
                <c:pt idx="21963">
                  <c:v>42928.729861111111</c:v>
                </c:pt>
                <c:pt idx="21964">
                  <c:v>42928.730555555558</c:v>
                </c:pt>
                <c:pt idx="21965">
                  <c:v>42928.731249999997</c:v>
                </c:pt>
                <c:pt idx="21966">
                  <c:v>42928.731944444444</c:v>
                </c:pt>
                <c:pt idx="21967">
                  <c:v>42928.732638888891</c:v>
                </c:pt>
                <c:pt idx="21968">
                  <c:v>42928.73333333333</c:v>
                </c:pt>
                <c:pt idx="21969">
                  <c:v>42928.734027777777</c:v>
                </c:pt>
                <c:pt idx="21970">
                  <c:v>42928.734722222223</c:v>
                </c:pt>
                <c:pt idx="21971">
                  <c:v>42928.73541666667</c:v>
                </c:pt>
                <c:pt idx="21972">
                  <c:v>42928.736111111109</c:v>
                </c:pt>
                <c:pt idx="21973">
                  <c:v>42928.736805555556</c:v>
                </c:pt>
                <c:pt idx="21974">
                  <c:v>42928.737500000003</c:v>
                </c:pt>
                <c:pt idx="21975">
                  <c:v>42928.738194444442</c:v>
                </c:pt>
                <c:pt idx="21976">
                  <c:v>42928.738888888889</c:v>
                </c:pt>
                <c:pt idx="21977">
                  <c:v>42928.739583333336</c:v>
                </c:pt>
                <c:pt idx="21978">
                  <c:v>42928.740277777775</c:v>
                </c:pt>
                <c:pt idx="21979">
                  <c:v>42928.740972222222</c:v>
                </c:pt>
                <c:pt idx="21980">
                  <c:v>42928.741666666669</c:v>
                </c:pt>
                <c:pt idx="21981">
                  <c:v>42928.742361111108</c:v>
                </c:pt>
                <c:pt idx="21982">
                  <c:v>42928.743055555555</c:v>
                </c:pt>
                <c:pt idx="21983">
                  <c:v>42928.743750000001</c:v>
                </c:pt>
                <c:pt idx="21984">
                  <c:v>42928.744444444441</c:v>
                </c:pt>
                <c:pt idx="21985">
                  <c:v>42928.745138888888</c:v>
                </c:pt>
                <c:pt idx="21986">
                  <c:v>42928.745833333334</c:v>
                </c:pt>
                <c:pt idx="21987">
                  <c:v>42928.746527777781</c:v>
                </c:pt>
                <c:pt idx="21988">
                  <c:v>42928.74722222222</c:v>
                </c:pt>
                <c:pt idx="21989">
                  <c:v>42928.747916666667</c:v>
                </c:pt>
                <c:pt idx="21990">
                  <c:v>42928.748611111114</c:v>
                </c:pt>
                <c:pt idx="21991">
                  <c:v>42928.749305555553</c:v>
                </c:pt>
                <c:pt idx="21992">
                  <c:v>42928.75</c:v>
                </c:pt>
                <c:pt idx="21993">
                  <c:v>42928.750694444447</c:v>
                </c:pt>
                <c:pt idx="21994">
                  <c:v>42928.751388888886</c:v>
                </c:pt>
                <c:pt idx="21995">
                  <c:v>42928.752083333333</c:v>
                </c:pt>
                <c:pt idx="21996">
                  <c:v>42928.75277777778</c:v>
                </c:pt>
                <c:pt idx="21997">
                  <c:v>42928.753472222219</c:v>
                </c:pt>
                <c:pt idx="21998">
                  <c:v>42928.754166666666</c:v>
                </c:pt>
                <c:pt idx="21999">
                  <c:v>42928.754861111112</c:v>
                </c:pt>
                <c:pt idx="22000">
                  <c:v>42928.755555555559</c:v>
                </c:pt>
                <c:pt idx="22001">
                  <c:v>42928.756249999999</c:v>
                </c:pt>
                <c:pt idx="22002">
                  <c:v>42928.756944444445</c:v>
                </c:pt>
                <c:pt idx="22003">
                  <c:v>42928.757638888892</c:v>
                </c:pt>
                <c:pt idx="22004">
                  <c:v>42928.758333333331</c:v>
                </c:pt>
                <c:pt idx="22005">
                  <c:v>42928.759027777778</c:v>
                </c:pt>
                <c:pt idx="22006">
                  <c:v>42928.759722222225</c:v>
                </c:pt>
                <c:pt idx="22007">
                  <c:v>42928.760416666664</c:v>
                </c:pt>
                <c:pt idx="22008">
                  <c:v>42928.761111111111</c:v>
                </c:pt>
                <c:pt idx="22009">
                  <c:v>42928.761805555558</c:v>
                </c:pt>
                <c:pt idx="22010">
                  <c:v>42928.762499999997</c:v>
                </c:pt>
                <c:pt idx="22011">
                  <c:v>42928.763194444444</c:v>
                </c:pt>
                <c:pt idx="22012">
                  <c:v>42928.763888888891</c:v>
                </c:pt>
                <c:pt idx="22013">
                  <c:v>42928.76458333333</c:v>
                </c:pt>
                <c:pt idx="22014">
                  <c:v>42928.765277777777</c:v>
                </c:pt>
                <c:pt idx="22015">
                  <c:v>42928.765972222223</c:v>
                </c:pt>
                <c:pt idx="22016">
                  <c:v>42928.76666666667</c:v>
                </c:pt>
                <c:pt idx="22017">
                  <c:v>42928.767361111109</c:v>
                </c:pt>
                <c:pt idx="22018">
                  <c:v>42928.768055555556</c:v>
                </c:pt>
                <c:pt idx="22019">
                  <c:v>42928.768750000003</c:v>
                </c:pt>
                <c:pt idx="22020">
                  <c:v>42928.769444444442</c:v>
                </c:pt>
                <c:pt idx="22021">
                  <c:v>42928.770138888889</c:v>
                </c:pt>
                <c:pt idx="22022">
                  <c:v>42928.770833333336</c:v>
                </c:pt>
                <c:pt idx="22023">
                  <c:v>42928.771527777775</c:v>
                </c:pt>
                <c:pt idx="22024">
                  <c:v>42928.772222222222</c:v>
                </c:pt>
                <c:pt idx="22025">
                  <c:v>42928.772916666669</c:v>
                </c:pt>
                <c:pt idx="22026">
                  <c:v>42928.773611111108</c:v>
                </c:pt>
                <c:pt idx="22027">
                  <c:v>42928.774305555555</c:v>
                </c:pt>
                <c:pt idx="22028">
                  <c:v>42928.775000000001</c:v>
                </c:pt>
                <c:pt idx="22029">
                  <c:v>42928.775694444441</c:v>
                </c:pt>
                <c:pt idx="22030">
                  <c:v>42928.776388888888</c:v>
                </c:pt>
                <c:pt idx="22031">
                  <c:v>42928.777083333334</c:v>
                </c:pt>
                <c:pt idx="22032">
                  <c:v>42928.777777777781</c:v>
                </c:pt>
                <c:pt idx="22033">
                  <c:v>42928.77847222222</c:v>
                </c:pt>
                <c:pt idx="22034">
                  <c:v>42928.779166666667</c:v>
                </c:pt>
                <c:pt idx="22035">
                  <c:v>42928.779861111114</c:v>
                </c:pt>
                <c:pt idx="22036">
                  <c:v>42928.780555555553</c:v>
                </c:pt>
                <c:pt idx="22037">
                  <c:v>42928.78125</c:v>
                </c:pt>
                <c:pt idx="22038">
                  <c:v>42928.781944444447</c:v>
                </c:pt>
                <c:pt idx="22039">
                  <c:v>42928.782638888886</c:v>
                </c:pt>
                <c:pt idx="22040">
                  <c:v>42928.783333333333</c:v>
                </c:pt>
                <c:pt idx="22041">
                  <c:v>42928.78402777778</c:v>
                </c:pt>
                <c:pt idx="22042">
                  <c:v>42928.784722222219</c:v>
                </c:pt>
                <c:pt idx="22043">
                  <c:v>42928.785416666666</c:v>
                </c:pt>
                <c:pt idx="22044">
                  <c:v>42928.786111111112</c:v>
                </c:pt>
                <c:pt idx="22045">
                  <c:v>42928.786805555559</c:v>
                </c:pt>
                <c:pt idx="22046">
                  <c:v>42928.787499999999</c:v>
                </c:pt>
                <c:pt idx="22047">
                  <c:v>42928.788194444445</c:v>
                </c:pt>
                <c:pt idx="22048">
                  <c:v>42928.788888888892</c:v>
                </c:pt>
                <c:pt idx="22049">
                  <c:v>42928.789583333331</c:v>
                </c:pt>
                <c:pt idx="22050">
                  <c:v>42928.790277777778</c:v>
                </c:pt>
                <c:pt idx="22051">
                  <c:v>42928.790972222225</c:v>
                </c:pt>
                <c:pt idx="22052">
                  <c:v>42928.791666666664</c:v>
                </c:pt>
                <c:pt idx="22053">
                  <c:v>42928.792361111111</c:v>
                </c:pt>
                <c:pt idx="22054">
                  <c:v>42928.793055555558</c:v>
                </c:pt>
                <c:pt idx="22055">
                  <c:v>42928.793749999997</c:v>
                </c:pt>
                <c:pt idx="22056">
                  <c:v>42928.794444444444</c:v>
                </c:pt>
                <c:pt idx="22057">
                  <c:v>42928.795138888891</c:v>
                </c:pt>
                <c:pt idx="22058">
                  <c:v>42928.79583333333</c:v>
                </c:pt>
                <c:pt idx="22059">
                  <c:v>42928.796527777777</c:v>
                </c:pt>
                <c:pt idx="22060">
                  <c:v>42928.797222222223</c:v>
                </c:pt>
                <c:pt idx="22061">
                  <c:v>42928.79791666667</c:v>
                </c:pt>
                <c:pt idx="22062">
                  <c:v>42928.798611111109</c:v>
                </c:pt>
                <c:pt idx="22063">
                  <c:v>42928.799305555556</c:v>
                </c:pt>
                <c:pt idx="22064">
                  <c:v>42928.800000000003</c:v>
                </c:pt>
                <c:pt idx="22065">
                  <c:v>42928.800694444442</c:v>
                </c:pt>
                <c:pt idx="22066">
                  <c:v>42928.801388888889</c:v>
                </c:pt>
                <c:pt idx="22067">
                  <c:v>42928.802083333336</c:v>
                </c:pt>
                <c:pt idx="22068">
                  <c:v>42928.802777777775</c:v>
                </c:pt>
                <c:pt idx="22069">
                  <c:v>42928.803472222222</c:v>
                </c:pt>
                <c:pt idx="22070">
                  <c:v>42928.804166666669</c:v>
                </c:pt>
                <c:pt idx="22071">
                  <c:v>42928.804861111108</c:v>
                </c:pt>
                <c:pt idx="22072">
                  <c:v>42928.805555555555</c:v>
                </c:pt>
                <c:pt idx="22073">
                  <c:v>42928.806250000001</c:v>
                </c:pt>
                <c:pt idx="22074">
                  <c:v>42928.806944444441</c:v>
                </c:pt>
                <c:pt idx="22075">
                  <c:v>42928.807638888888</c:v>
                </c:pt>
                <c:pt idx="22076">
                  <c:v>42928.808333333334</c:v>
                </c:pt>
                <c:pt idx="22077">
                  <c:v>42928.809027777781</c:v>
                </c:pt>
                <c:pt idx="22078">
                  <c:v>42928.80972222222</c:v>
                </c:pt>
                <c:pt idx="22079">
                  <c:v>42928.810416666667</c:v>
                </c:pt>
                <c:pt idx="22080">
                  <c:v>42928.811111111114</c:v>
                </c:pt>
                <c:pt idx="22081">
                  <c:v>42928.811805555553</c:v>
                </c:pt>
                <c:pt idx="22082">
                  <c:v>42928.8125</c:v>
                </c:pt>
                <c:pt idx="22083">
                  <c:v>42928.813194444447</c:v>
                </c:pt>
                <c:pt idx="22084">
                  <c:v>42928.813888888886</c:v>
                </c:pt>
                <c:pt idx="22085">
                  <c:v>42928.814583333333</c:v>
                </c:pt>
                <c:pt idx="22086">
                  <c:v>42928.81527777778</c:v>
                </c:pt>
                <c:pt idx="22087">
                  <c:v>42928.815972222219</c:v>
                </c:pt>
                <c:pt idx="22088">
                  <c:v>42928.816666666666</c:v>
                </c:pt>
                <c:pt idx="22089">
                  <c:v>42928.817361111112</c:v>
                </c:pt>
                <c:pt idx="22090">
                  <c:v>42928.818055555559</c:v>
                </c:pt>
                <c:pt idx="22091">
                  <c:v>42928.818749999999</c:v>
                </c:pt>
                <c:pt idx="22092">
                  <c:v>42928.819444444445</c:v>
                </c:pt>
                <c:pt idx="22093">
                  <c:v>42928.820138888892</c:v>
                </c:pt>
                <c:pt idx="22094">
                  <c:v>42928.820833333331</c:v>
                </c:pt>
                <c:pt idx="22095">
                  <c:v>42928.821527777778</c:v>
                </c:pt>
                <c:pt idx="22096">
                  <c:v>42928.822222222225</c:v>
                </c:pt>
                <c:pt idx="22097">
                  <c:v>42928.822916666664</c:v>
                </c:pt>
                <c:pt idx="22098">
                  <c:v>42928.823611111111</c:v>
                </c:pt>
                <c:pt idx="22099">
                  <c:v>42928.824305555558</c:v>
                </c:pt>
                <c:pt idx="22100">
                  <c:v>42928.824999999997</c:v>
                </c:pt>
                <c:pt idx="22101">
                  <c:v>42928.825694444444</c:v>
                </c:pt>
                <c:pt idx="22102">
                  <c:v>42928.826388888891</c:v>
                </c:pt>
                <c:pt idx="22103">
                  <c:v>42928.82708333333</c:v>
                </c:pt>
                <c:pt idx="22104">
                  <c:v>42928.827777777777</c:v>
                </c:pt>
                <c:pt idx="22105">
                  <c:v>42928.828472222223</c:v>
                </c:pt>
                <c:pt idx="22106">
                  <c:v>42928.82916666667</c:v>
                </c:pt>
                <c:pt idx="22107">
                  <c:v>42928.829861111109</c:v>
                </c:pt>
                <c:pt idx="22108">
                  <c:v>42928.830555555556</c:v>
                </c:pt>
                <c:pt idx="22109">
                  <c:v>42928.831250000003</c:v>
                </c:pt>
                <c:pt idx="22110">
                  <c:v>42928.831944444442</c:v>
                </c:pt>
                <c:pt idx="22111">
                  <c:v>42928.832638888889</c:v>
                </c:pt>
                <c:pt idx="22112">
                  <c:v>42928.833333333336</c:v>
                </c:pt>
                <c:pt idx="22113">
                  <c:v>42928.834027777775</c:v>
                </c:pt>
                <c:pt idx="22114">
                  <c:v>42928.834722222222</c:v>
                </c:pt>
                <c:pt idx="22115">
                  <c:v>42928.835416666669</c:v>
                </c:pt>
                <c:pt idx="22116">
                  <c:v>42928.836111111108</c:v>
                </c:pt>
                <c:pt idx="22117">
                  <c:v>42928.836805555555</c:v>
                </c:pt>
                <c:pt idx="22118">
                  <c:v>42928.837500000001</c:v>
                </c:pt>
                <c:pt idx="22119">
                  <c:v>42928.838194444441</c:v>
                </c:pt>
                <c:pt idx="22120">
                  <c:v>42928.838888888888</c:v>
                </c:pt>
                <c:pt idx="22121">
                  <c:v>42928.839583333334</c:v>
                </c:pt>
                <c:pt idx="22122">
                  <c:v>42928.840277777781</c:v>
                </c:pt>
                <c:pt idx="22123">
                  <c:v>42928.84097222222</c:v>
                </c:pt>
                <c:pt idx="22124">
                  <c:v>42928.841666666667</c:v>
                </c:pt>
                <c:pt idx="22125">
                  <c:v>42928.842361111114</c:v>
                </c:pt>
                <c:pt idx="22126">
                  <c:v>42928.843055555553</c:v>
                </c:pt>
                <c:pt idx="22127">
                  <c:v>42928.84375</c:v>
                </c:pt>
                <c:pt idx="22128">
                  <c:v>42928.844444444447</c:v>
                </c:pt>
                <c:pt idx="22129">
                  <c:v>42928.845138888886</c:v>
                </c:pt>
                <c:pt idx="22130">
                  <c:v>42928.845833333333</c:v>
                </c:pt>
                <c:pt idx="22131">
                  <c:v>42928.84652777778</c:v>
                </c:pt>
                <c:pt idx="22132">
                  <c:v>42928.847222222219</c:v>
                </c:pt>
                <c:pt idx="22133">
                  <c:v>42928.847916666666</c:v>
                </c:pt>
                <c:pt idx="22134">
                  <c:v>42928.848611111112</c:v>
                </c:pt>
                <c:pt idx="22135">
                  <c:v>42928.849305555559</c:v>
                </c:pt>
                <c:pt idx="22136">
                  <c:v>42928.85</c:v>
                </c:pt>
                <c:pt idx="22137">
                  <c:v>42928.850694444445</c:v>
                </c:pt>
                <c:pt idx="22138">
                  <c:v>42928.851388888892</c:v>
                </c:pt>
                <c:pt idx="22139">
                  <c:v>42928.852083333331</c:v>
                </c:pt>
                <c:pt idx="22140">
                  <c:v>42928.852777777778</c:v>
                </c:pt>
                <c:pt idx="22141">
                  <c:v>42928.853472222225</c:v>
                </c:pt>
                <c:pt idx="22142">
                  <c:v>42928.854166666664</c:v>
                </c:pt>
                <c:pt idx="22143">
                  <c:v>42928.854861111111</c:v>
                </c:pt>
                <c:pt idx="22144">
                  <c:v>42928.855555555558</c:v>
                </c:pt>
                <c:pt idx="22145">
                  <c:v>42928.856249999997</c:v>
                </c:pt>
                <c:pt idx="22146">
                  <c:v>42928.856944444444</c:v>
                </c:pt>
                <c:pt idx="22147">
                  <c:v>42928.857638888891</c:v>
                </c:pt>
                <c:pt idx="22148">
                  <c:v>42928.85833333333</c:v>
                </c:pt>
                <c:pt idx="22149">
                  <c:v>42928.859027777777</c:v>
                </c:pt>
                <c:pt idx="22150">
                  <c:v>42928.859722222223</c:v>
                </c:pt>
                <c:pt idx="22151">
                  <c:v>42928.86041666667</c:v>
                </c:pt>
                <c:pt idx="22152">
                  <c:v>42928.861111111109</c:v>
                </c:pt>
                <c:pt idx="22153">
                  <c:v>42928.861805555556</c:v>
                </c:pt>
                <c:pt idx="22154">
                  <c:v>42928.862500000003</c:v>
                </c:pt>
                <c:pt idx="22155">
                  <c:v>42928.863194444442</c:v>
                </c:pt>
                <c:pt idx="22156">
                  <c:v>42928.863888888889</c:v>
                </c:pt>
                <c:pt idx="22157">
                  <c:v>42928.864583333336</c:v>
                </c:pt>
                <c:pt idx="22158">
                  <c:v>42928.865277777775</c:v>
                </c:pt>
                <c:pt idx="22159">
                  <c:v>42928.865972222222</c:v>
                </c:pt>
                <c:pt idx="22160">
                  <c:v>42928.866666666669</c:v>
                </c:pt>
                <c:pt idx="22161">
                  <c:v>42928.867361111108</c:v>
                </c:pt>
                <c:pt idx="22162">
                  <c:v>42928.868055555555</c:v>
                </c:pt>
                <c:pt idx="22163">
                  <c:v>42928.868750000001</c:v>
                </c:pt>
                <c:pt idx="22164">
                  <c:v>42928.869444444441</c:v>
                </c:pt>
                <c:pt idx="22165">
                  <c:v>42928.870138888888</c:v>
                </c:pt>
                <c:pt idx="22166">
                  <c:v>42928.870833333334</c:v>
                </c:pt>
                <c:pt idx="22167">
                  <c:v>42928.871527777781</c:v>
                </c:pt>
                <c:pt idx="22168">
                  <c:v>42928.87222222222</c:v>
                </c:pt>
                <c:pt idx="22169">
                  <c:v>42928.872916666667</c:v>
                </c:pt>
                <c:pt idx="22170">
                  <c:v>42928.873611111114</c:v>
                </c:pt>
                <c:pt idx="22171">
                  <c:v>42928.874305555553</c:v>
                </c:pt>
                <c:pt idx="22172">
                  <c:v>42928.875</c:v>
                </c:pt>
                <c:pt idx="22173">
                  <c:v>42928.875694444447</c:v>
                </c:pt>
                <c:pt idx="22174">
                  <c:v>42928.876388888886</c:v>
                </c:pt>
                <c:pt idx="22175">
                  <c:v>42928.877083333333</c:v>
                </c:pt>
                <c:pt idx="22176">
                  <c:v>42928.87777777778</c:v>
                </c:pt>
                <c:pt idx="22177">
                  <c:v>42928.878472222219</c:v>
                </c:pt>
                <c:pt idx="22178">
                  <c:v>42928.879166666666</c:v>
                </c:pt>
                <c:pt idx="22179">
                  <c:v>42928.879861111112</c:v>
                </c:pt>
                <c:pt idx="22180">
                  <c:v>42928.880555555559</c:v>
                </c:pt>
                <c:pt idx="22181">
                  <c:v>42928.881249999999</c:v>
                </c:pt>
                <c:pt idx="22182">
                  <c:v>42928.881944444445</c:v>
                </c:pt>
                <c:pt idx="22183">
                  <c:v>42928.882638888892</c:v>
                </c:pt>
                <c:pt idx="22184">
                  <c:v>42928.883333333331</c:v>
                </c:pt>
                <c:pt idx="22185">
                  <c:v>42928.884027777778</c:v>
                </c:pt>
                <c:pt idx="22186">
                  <c:v>42928.884722222225</c:v>
                </c:pt>
                <c:pt idx="22187">
                  <c:v>42928.885416666664</c:v>
                </c:pt>
                <c:pt idx="22188">
                  <c:v>42928.886111111111</c:v>
                </c:pt>
                <c:pt idx="22189">
                  <c:v>42928.886805555558</c:v>
                </c:pt>
                <c:pt idx="22190">
                  <c:v>42928.887499999997</c:v>
                </c:pt>
                <c:pt idx="22191">
                  <c:v>42928.888194444444</c:v>
                </c:pt>
                <c:pt idx="22192">
                  <c:v>42928.888888888891</c:v>
                </c:pt>
                <c:pt idx="22193">
                  <c:v>42928.88958333333</c:v>
                </c:pt>
                <c:pt idx="22194">
                  <c:v>42928.890277777777</c:v>
                </c:pt>
                <c:pt idx="22195">
                  <c:v>42928.890972222223</c:v>
                </c:pt>
                <c:pt idx="22196">
                  <c:v>42928.89166666667</c:v>
                </c:pt>
                <c:pt idx="22197">
                  <c:v>42928.892361111109</c:v>
                </c:pt>
                <c:pt idx="22198">
                  <c:v>42928.893055555556</c:v>
                </c:pt>
                <c:pt idx="22199">
                  <c:v>42928.893750000003</c:v>
                </c:pt>
                <c:pt idx="22200">
                  <c:v>42928.894444444442</c:v>
                </c:pt>
                <c:pt idx="22201">
                  <c:v>42928.895138888889</c:v>
                </c:pt>
                <c:pt idx="22202">
                  <c:v>42928.895833333336</c:v>
                </c:pt>
                <c:pt idx="22203">
                  <c:v>42928.896527777775</c:v>
                </c:pt>
                <c:pt idx="22204">
                  <c:v>42928.897222222222</c:v>
                </c:pt>
                <c:pt idx="22205">
                  <c:v>42928.897916666669</c:v>
                </c:pt>
                <c:pt idx="22206">
                  <c:v>42928.898611111108</c:v>
                </c:pt>
                <c:pt idx="22207">
                  <c:v>42928.899305555555</c:v>
                </c:pt>
                <c:pt idx="22208">
                  <c:v>42928.9</c:v>
                </c:pt>
                <c:pt idx="22209">
                  <c:v>42928.900694444441</c:v>
                </c:pt>
                <c:pt idx="22210">
                  <c:v>42928.901388888888</c:v>
                </c:pt>
                <c:pt idx="22211">
                  <c:v>42928.902083333334</c:v>
                </c:pt>
                <c:pt idx="22212">
                  <c:v>42928.902777777781</c:v>
                </c:pt>
                <c:pt idx="22213">
                  <c:v>42928.90347222222</c:v>
                </c:pt>
                <c:pt idx="22214">
                  <c:v>42928.904166666667</c:v>
                </c:pt>
                <c:pt idx="22215">
                  <c:v>42928.904861111114</c:v>
                </c:pt>
                <c:pt idx="22216">
                  <c:v>42928.905555555553</c:v>
                </c:pt>
                <c:pt idx="22217">
                  <c:v>42928.90625</c:v>
                </c:pt>
                <c:pt idx="22218">
                  <c:v>42928.906944444447</c:v>
                </c:pt>
                <c:pt idx="22219">
                  <c:v>42928.907638888886</c:v>
                </c:pt>
                <c:pt idx="22220">
                  <c:v>42928.908333333333</c:v>
                </c:pt>
                <c:pt idx="22221">
                  <c:v>42928.90902777778</c:v>
                </c:pt>
                <c:pt idx="22222">
                  <c:v>42928.909722222219</c:v>
                </c:pt>
                <c:pt idx="22223">
                  <c:v>42928.910416666666</c:v>
                </c:pt>
                <c:pt idx="22224">
                  <c:v>42928.911111111112</c:v>
                </c:pt>
                <c:pt idx="22225">
                  <c:v>42928.911805555559</c:v>
                </c:pt>
                <c:pt idx="22226">
                  <c:v>42928.912499999999</c:v>
                </c:pt>
                <c:pt idx="22227">
                  <c:v>42928.913194444445</c:v>
                </c:pt>
                <c:pt idx="22228">
                  <c:v>42928.913888888892</c:v>
                </c:pt>
                <c:pt idx="22229">
                  <c:v>42928.914583333331</c:v>
                </c:pt>
                <c:pt idx="22230">
                  <c:v>42928.915277777778</c:v>
                </c:pt>
                <c:pt idx="22231">
                  <c:v>42928.915972222225</c:v>
                </c:pt>
                <c:pt idx="22232">
                  <c:v>42928.916666666664</c:v>
                </c:pt>
                <c:pt idx="22233">
                  <c:v>42928.917361111111</c:v>
                </c:pt>
                <c:pt idx="22234">
                  <c:v>42928.918055555558</c:v>
                </c:pt>
                <c:pt idx="22235">
                  <c:v>42928.918749999997</c:v>
                </c:pt>
                <c:pt idx="22236">
                  <c:v>42928.919444444444</c:v>
                </c:pt>
                <c:pt idx="22237">
                  <c:v>42928.920138888891</c:v>
                </c:pt>
                <c:pt idx="22238">
                  <c:v>42928.92083333333</c:v>
                </c:pt>
                <c:pt idx="22239">
                  <c:v>42928.921527777777</c:v>
                </c:pt>
                <c:pt idx="22240">
                  <c:v>42928.922222222223</c:v>
                </c:pt>
                <c:pt idx="22241">
                  <c:v>42928.92291666667</c:v>
                </c:pt>
                <c:pt idx="22242">
                  <c:v>42928.923611111109</c:v>
                </c:pt>
                <c:pt idx="22243">
                  <c:v>42928.924305555556</c:v>
                </c:pt>
                <c:pt idx="22244">
                  <c:v>42928.925000000003</c:v>
                </c:pt>
                <c:pt idx="22245">
                  <c:v>42928.925694444442</c:v>
                </c:pt>
                <c:pt idx="22246">
                  <c:v>42928.926388888889</c:v>
                </c:pt>
                <c:pt idx="22247">
                  <c:v>42928.927083333336</c:v>
                </c:pt>
                <c:pt idx="22248">
                  <c:v>42928.927777777775</c:v>
                </c:pt>
                <c:pt idx="22249">
                  <c:v>42928.928472222222</c:v>
                </c:pt>
                <c:pt idx="22250">
                  <c:v>42928.929166666669</c:v>
                </c:pt>
                <c:pt idx="22251">
                  <c:v>42928.929861111108</c:v>
                </c:pt>
                <c:pt idx="22252">
                  <c:v>42928.930555555555</c:v>
                </c:pt>
                <c:pt idx="22253">
                  <c:v>42928.931250000001</c:v>
                </c:pt>
                <c:pt idx="22254">
                  <c:v>42928.931944444441</c:v>
                </c:pt>
                <c:pt idx="22255">
                  <c:v>42928.932638888888</c:v>
                </c:pt>
                <c:pt idx="22256">
                  <c:v>42928.933333333334</c:v>
                </c:pt>
                <c:pt idx="22257">
                  <c:v>42928.934027777781</c:v>
                </c:pt>
                <c:pt idx="22258">
                  <c:v>42928.93472222222</c:v>
                </c:pt>
                <c:pt idx="22259">
                  <c:v>42928.935416666667</c:v>
                </c:pt>
                <c:pt idx="22260">
                  <c:v>42928.936111111114</c:v>
                </c:pt>
                <c:pt idx="22261">
                  <c:v>42928.936805555553</c:v>
                </c:pt>
                <c:pt idx="22262">
                  <c:v>42928.9375</c:v>
                </c:pt>
                <c:pt idx="22263">
                  <c:v>42928.938194444447</c:v>
                </c:pt>
                <c:pt idx="22264">
                  <c:v>42928.938888888886</c:v>
                </c:pt>
                <c:pt idx="22265">
                  <c:v>42928.939583333333</c:v>
                </c:pt>
                <c:pt idx="22266">
                  <c:v>42928.94027777778</c:v>
                </c:pt>
                <c:pt idx="22267">
                  <c:v>42928.940972222219</c:v>
                </c:pt>
                <c:pt idx="22268">
                  <c:v>42928.941666666666</c:v>
                </c:pt>
                <c:pt idx="22269">
                  <c:v>42928.942361111112</c:v>
                </c:pt>
                <c:pt idx="22270">
                  <c:v>42928.943055555559</c:v>
                </c:pt>
                <c:pt idx="22271">
                  <c:v>42928.943749999999</c:v>
                </c:pt>
                <c:pt idx="22272">
                  <c:v>42928.944444444445</c:v>
                </c:pt>
                <c:pt idx="22273">
                  <c:v>42928.945138888892</c:v>
                </c:pt>
                <c:pt idx="22274">
                  <c:v>42928.945833333331</c:v>
                </c:pt>
                <c:pt idx="22275">
                  <c:v>42928.946527777778</c:v>
                </c:pt>
                <c:pt idx="22276">
                  <c:v>42928.947222222225</c:v>
                </c:pt>
                <c:pt idx="22277">
                  <c:v>42928.947916666664</c:v>
                </c:pt>
                <c:pt idx="22278">
                  <c:v>42928.948611111111</c:v>
                </c:pt>
                <c:pt idx="22279">
                  <c:v>42928.949305555558</c:v>
                </c:pt>
                <c:pt idx="22280">
                  <c:v>42928.95</c:v>
                </c:pt>
                <c:pt idx="22281">
                  <c:v>42928.950694444444</c:v>
                </c:pt>
                <c:pt idx="22282">
                  <c:v>42928.951388888891</c:v>
                </c:pt>
                <c:pt idx="22283">
                  <c:v>42928.95208333333</c:v>
                </c:pt>
                <c:pt idx="22284">
                  <c:v>42928.952777777777</c:v>
                </c:pt>
                <c:pt idx="22285">
                  <c:v>42928.953472222223</c:v>
                </c:pt>
                <c:pt idx="22286">
                  <c:v>42928.95416666667</c:v>
                </c:pt>
                <c:pt idx="22287">
                  <c:v>42928.954861111109</c:v>
                </c:pt>
                <c:pt idx="22288">
                  <c:v>42928.955555555556</c:v>
                </c:pt>
                <c:pt idx="22289">
                  <c:v>42928.956250000003</c:v>
                </c:pt>
                <c:pt idx="22290">
                  <c:v>42928.956944444442</c:v>
                </c:pt>
                <c:pt idx="22291">
                  <c:v>42928.957638888889</c:v>
                </c:pt>
                <c:pt idx="22292">
                  <c:v>42928.958333333336</c:v>
                </c:pt>
                <c:pt idx="22293">
                  <c:v>42928.959027777775</c:v>
                </c:pt>
                <c:pt idx="22294">
                  <c:v>42928.959722222222</c:v>
                </c:pt>
                <c:pt idx="22295">
                  <c:v>42928.960416666669</c:v>
                </c:pt>
                <c:pt idx="22296">
                  <c:v>42928.961111111108</c:v>
                </c:pt>
                <c:pt idx="22297">
                  <c:v>42928.961805555555</c:v>
                </c:pt>
                <c:pt idx="22298">
                  <c:v>42928.962500000001</c:v>
                </c:pt>
                <c:pt idx="22299">
                  <c:v>42928.963194444441</c:v>
                </c:pt>
                <c:pt idx="22300">
                  <c:v>42928.963888888888</c:v>
                </c:pt>
                <c:pt idx="22301">
                  <c:v>42928.964583333334</c:v>
                </c:pt>
                <c:pt idx="22302">
                  <c:v>42928.965277777781</c:v>
                </c:pt>
                <c:pt idx="22303">
                  <c:v>42928.96597222222</c:v>
                </c:pt>
                <c:pt idx="22304">
                  <c:v>42928.966666666667</c:v>
                </c:pt>
                <c:pt idx="22305">
                  <c:v>42928.967361111114</c:v>
                </c:pt>
                <c:pt idx="22306">
                  <c:v>42928.968055555553</c:v>
                </c:pt>
                <c:pt idx="22307">
                  <c:v>42928.96875</c:v>
                </c:pt>
                <c:pt idx="22308">
                  <c:v>42928.969444444447</c:v>
                </c:pt>
                <c:pt idx="22309">
                  <c:v>42928.970138888886</c:v>
                </c:pt>
                <c:pt idx="22310">
                  <c:v>42928.970833333333</c:v>
                </c:pt>
                <c:pt idx="22311">
                  <c:v>42928.97152777778</c:v>
                </c:pt>
                <c:pt idx="22312">
                  <c:v>42928.972222222219</c:v>
                </c:pt>
                <c:pt idx="22313">
                  <c:v>42928.972916666666</c:v>
                </c:pt>
                <c:pt idx="22314">
                  <c:v>42928.973611111112</c:v>
                </c:pt>
                <c:pt idx="22315">
                  <c:v>42928.974305555559</c:v>
                </c:pt>
                <c:pt idx="22316">
                  <c:v>42928.974999999999</c:v>
                </c:pt>
                <c:pt idx="22317">
                  <c:v>42928.975694444445</c:v>
                </c:pt>
                <c:pt idx="22318">
                  <c:v>42928.976388888892</c:v>
                </c:pt>
                <c:pt idx="22319">
                  <c:v>42928.977083333331</c:v>
                </c:pt>
                <c:pt idx="22320">
                  <c:v>42928.977777777778</c:v>
                </c:pt>
                <c:pt idx="22321">
                  <c:v>42928.978472222225</c:v>
                </c:pt>
                <c:pt idx="22322">
                  <c:v>42928.979166666664</c:v>
                </c:pt>
                <c:pt idx="22323">
                  <c:v>42928.979861111111</c:v>
                </c:pt>
                <c:pt idx="22324">
                  <c:v>42928.980555555558</c:v>
                </c:pt>
                <c:pt idx="22325">
                  <c:v>42928.981249999997</c:v>
                </c:pt>
                <c:pt idx="22326">
                  <c:v>42928.981944444444</c:v>
                </c:pt>
                <c:pt idx="22327">
                  <c:v>42928.982638888891</c:v>
                </c:pt>
                <c:pt idx="22328">
                  <c:v>42928.98333333333</c:v>
                </c:pt>
                <c:pt idx="22329">
                  <c:v>42928.984027777777</c:v>
                </c:pt>
                <c:pt idx="22330">
                  <c:v>42928.984722222223</c:v>
                </c:pt>
                <c:pt idx="22331">
                  <c:v>42928.98541666667</c:v>
                </c:pt>
                <c:pt idx="22332">
                  <c:v>42928.986111111109</c:v>
                </c:pt>
                <c:pt idx="22333">
                  <c:v>42928.986805555556</c:v>
                </c:pt>
                <c:pt idx="22334">
                  <c:v>42928.987500000003</c:v>
                </c:pt>
                <c:pt idx="22335">
                  <c:v>42928.988194444442</c:v>
                </c:pt>
                <c:pt idx="22336">
                  <c:v>42928.988888888889</c:v>
                </c:pt>
                <c:pt idx="22337">
                  <c:v>42928.989583333336</c:v>
                </c:pt>
                <c:pt idx="22338">
                  <c:v>42928.990277777775</c:v>
                </c:pt>
                <c:pt idx="22339">
                  <c:v>42928.990972222222</c:v>
                </c:pt>
                <c:pt idx="22340">
                  <c:v>42928.991666666669</c:v>
                </c:pt>
                <c:pt idx="22341">
                  <c:v>42928.992361111108</c:v>
                </c:pt>
                <c:pt idx="22342">
                  <c:v>42928.993055555555</c:v>
                </c:pt>
                <c:pt idx="22343">
                  <c:v>42928.993750000001</c:v>
                </c:pt>
                <c:pt idx="22344">
                  <c:v>42928.994444444441</c:v>
                </c:pt>
                <c:pt idx="22345">
                  <c:v>42928.995138888888</c:v>
                </c:pt>
                <c:pt idx="22346">
                  <c:v>42928.995833333334</c:v>
                </c:pt>
                <c:pt idx="22347">
                  <c:v>42928.996527777781</c:v>
                </c:pt>
                <c:pt idx="22348">
                  <c:v>42928.99722222222</c:v>
                </c:pt>
                <c:pt idx="22349">
                  <c:v>42928.997916666667</c:v>
                </c:pt>
                <c:pt idx="22350">
                  <c:v>42928.998611111114</c:v>
                </c:pt>
                <c:pt idx="22351">
                  <c:v>42928.999305555553</c:v>
                </c:pt>
                <c:pt idx="22352">
                  <c:v>42929</c:v>
                </c:pt>
                <c:pt idx="22353">
                  <c:v>42929.000694444447</c:v>
                </c:pt>
                <c:pt idx="22354">
                  <c:v>42929.001388888886</c:v>
                </c:pt>
                <c:pt idx="22355">
                  <c:v>42929.002083333333</c:v>
                </c:pt>
                <c:pt idx="22356">
                  <c:v>42929.00277777778</c:v>
                </c:pt>
                <c:pt idx="22357">
                  <c:v>42929.003472222219</c:v>
                </c:pt>
                <c:pt idx="22358">
                  <c:v>42929.004166666666</c:v>
                </c:pt>
                <c:pt idx="22359">
                  <c:v>42929.004861111112</c:v>
                </c:pt>
                <c:pt idx="22360">
                  <c:v>42929.005555555559</c:v>
                </c:pt>
                <c:pt idx="22361">
                  <c:v>42929.006249999999</c:v>
                </c:pt>
                <c:pt idx="22362">
                  <c:v>42929.006944444445</c:v>
                </c:pt>
                <c:pt idx="22363">
                  <c:v>42929.007638888892</c:v>
                </c:pt>
                <c:pt idx="22364">
                  <c:v>42929.008333333331</c:v>
                </c:pt>
                <c:pt idx="22365">
                  <c:v>42929.009027777778</c:v>
                </c:pt>
                <c:pt idx="22366">
                  <c:v>42929.009722222225</c:v>
                </c:pt>
                <c:pt idx="22367">
                  <c:v>42929.010416666664</c:v>
                </c:pt>
                <c:pt idx="22368">
                  <c:v>42929.011111111111</c:v>
                </c:pt>
                <c:pt idx="22369">
                  <c:v>42929.011805555558</c:v>
                </c:pt>
                <c:pt idx="22370">
                  <c:v>42929.012499999997</c:v>
                </c:pt>
                <c:pt idx="22371">
                  <c:v>42929.013194444444</c:v>
                </c:pt>
                <c:pt idx="22372">
                  <c:v>42929.013888888891</c:v>
                </c:pt>
                <c:pt idx="22373">
                  <c:v>42929.01458333333</c:v>
                </c:pt>
                <c:pt idx="22374">
                  <c:v>42929.015277777777</c:v>
                </c:pt>
                <c:pt idx="22375">
                  <c:v>42929.015972222223</c:v>
                </c:pt>
                <c:pt idx="22376">
                  <c:v>42929.01666666667</c:v>
                </c:pt>
                <c:pt idx="22377">
                  <c:v>42929.017361111109</c:v>
                </c:pt>
                <c:pt idx="22378">
                  <c:v>42929.018055555556</c:v>
                </c:pt>
                <c:pt idx="22379">
                  <c:v>42929.018750000003</c:v>
                </c:pt>
                <c:pt idx="22380">
                  <c:v>42929.019444444442</c:v>
                </c:pt>
                <c:pt idx="22381">
                  <c:v>42929.020138888889</c:v>
                </c:pt>
                <c:pt idx="22382">
                  <c:v>42929.020833333336</c:v>
                </c:pt>
                <c:pt idx="22383">
                  <c:v>42929.021527777775</c:v>
                </c:pt>
                <c:pt idx="22384">
                  <c:v>42929.022222222222</c:v>
                </c:pt>
                <c:pt idx="22385">
                  <c:v>42929.022916666669</c:v>
                </c:pt>
                <c:pt idx="22386">
                  <c:v>42929.023611111108</c:v>
                </c:pt>
                <c:pt idx="22387">
                  <c:v>42929.024305555555</c:v>
                </c:pt>
                <c:pt idx="22388">
                  <c:v>42929.025000000001</c:v>
                </c:pt>
                <c:pt idx="22389">
                  <c:v>42929.025694444441</c:v>
                </c:pt>
                <c:pt idx="22390">
                  <c:v>42929.026388888888</c:v>
                </c:pt>
                <c:pt idx="22391">
                  <c:v>42929.027083333334</c:v>
                </c:pt>
                <c:pt idx="22392">
                  <c:v>42929.027777777781</c:v>
                </c:pt>
                <c:pt idx="22393">
                  <c:v>42929.02847222222</c:v>
                </c:pt>
                <c:pt idx="22394">
                  <c:v>42929.029166666667</c:v>
                </c:pt>
                <c:pt idx="22395">
                  <c:v>42929.029861111114</c:v>
                </c:pt>
                <c:pt idx="22396">
                  <c:v>42929.030555555553</c:v>
                </c:pt>
                <c:pt idx="22397">
                  <c:v>42929.03125</c:v>
                </c:pt>
                <c:pt idx="22398">
                  <c:v>42929.031944444447</c:v>
                </c:pt>
                <c:pt idx="22399">
                  <c:v>42929.032638888886</c:v>
                </c:pt>
                <c:pt idx="22400">
                  <c:v>42929.033333333333</c:v>
                </c:pt>
                <c:pt idx="22401">
                  <c:v>42929.03402777778</c:v>
                </c:pt>
                <c:pt idx="22402">
                  <c:v>42929.034722222219</c:v>
                </c:pt>
                <c:pt idx="22403">
                  <c:v>42929.035416666666</c:v>
                </c:pt>
                <c:pt idx="22404">
                  <c:v>42929.036111111112</c:v>
                </c:pt>
                <c:pt idx="22405">
                  <c:v>42929.036805555559</c:v>
                </c:pt>
                <c:pt idx="22406">
                  <c:v>42929.037499999999</c:v>
                </c:pt>
                <c:pt idx="22407">
                  <c:v>42929.038194444445</c:v>
                </c:pt>
                <c:pt idx="22408">
                  <c:v>42929.038888888892</c:v>
                </c:pt>
                <c:pt idx="22409">
                  <c:v>42929.039583333331</c:v>
                </c:pt>
                <c:pt idx="22410">
                  <c:v>42929.040277777778</c:v>
                </c:pt>
                <c:pt idx="22411">
                  <c:v>42929.040972222225</c:v>
                </c:pt>
                <c:pt idx="22412">
                  <c:v>42929.041666666664</c:v>
                </c:pt>
                <c:pt idx="22413">
                  <c:v>42929.042361111111</c:v>
                </c:pt>
                <c:pt idx="22414">
                  <c:v>42929.043055555558</c:v>
                </c:pt>
                <c:pt idx="22415">
                  <c:v>42929.043749999997</c:v>
                </c:pt>
                <c:pt idx="22416">
                  <c:v>42929.044444444444</c:v>
                </c:pt>
                <c:pt idx="22417">
                  <c:v>42929.045138888891</c:v>
                </c:pt>
                <c:pt idx="22418">
                  <c:v>42929.04583333333</c:v>
                </c:pt>
                <c:pt idx="22419">
                  <c:v>42929.046527777777</c:v>
                </c:pt>
                <c:pt idx="22420">
                  <c:v>42929.047222222223</c:v>
                </c:pt>
                <c:pt idx="22421">
                  <c:v>42929.04791666667</c:v>
                </c:pt>
                <c:pt idx="22422">
                  <c:v>42929.048611111109</c:v>
                </c:pt>
                <c:pt idx="22423">
                  <c:v>42929.049305555556</c:v>
                </c:pt>
                <c:pt idx="22424">
                  <c:v>42929.05</c:v>
                </c:pt>
                <c:pt idx="22425">
                  <c:v>42929.050694444442</c:v>
                </c:pt>
                <c:pt idx="22426">
                  <c:v>42929.051388888889</c:v>
                </c:pt>
                <c:pt idx="22427">
                  <c:v>42929.052083333336</c:v>
                </c:pt>
                <c:pt idx="22428">
                  <c:v>42929.052777777775</c:v>
                </c:pt>
                <c:pt idx="22429">
                  <c:v>42929.053472222222</c:v>
                </c:pt>
                <c:pt idx="22430">
                  <c:v>42929.054166666669</c:v>
                </c:pt>
                <c:pt idx="22431">
                  <c:v>42929.054861111108</c:v>
                </c:pt>
                <c:pt idx="22432">
                  <c:v>42929.055555555555</c:v>
                </c:pt>
                <c:pt idx="22433">
                  <c:v>42929.056250000001</c:v>
                </c:pt>
                <c:pt idx="22434">
                  <c:v>42929.056944444441</c:v>
                </c:pt>
                <c:pt idx="22435">
                  <c:v>42929.057638888888</c:v>
                </c:pt>
                <c:pt idx="22436">
                  <c:v>42929.058333333334</c:v>
                </c:pt>
                <c:pt idx="22437">
                  <c:v>42929.059027777781</c:v>
                </c:pt>
                <c:pt idx="22438">
                  <c:v>42929.05972222222</c:v>
                </c:pt>
                <c:pt idx="22439">
                  <c:v>42929.060416666667</c:v>
                </c:pt>
                <c:pt idx="22440">
                  <c:v>42929.061111111114</c:v>
                </c:pt>
                <c:pt idx="22441">
                  <c:v>42929.061805555553</c:v>
                </c:pt>
                <c:pt idx="22442">
                  <c:v>42929.0625</c:v>
                </c:pt>
                <c:pt idx="22443">
                  <c:v>42929.063194444447</c:v>
                </c:pt>
                <c:pt idx="22444">
                  <c:v>42929.063888888886</c:v>
                </c:pt>
                <c:pt idx="22445">
                  <c:v>42929.064583333333</c:v>
                </c:pt>
                <c:pt idx="22446">
                  <c:v>42929.06527777778</c:v>
                </c:pt>
                <c:pt idx="22447">
                  <c:v>42929.065972222219</c:v>
                </c:pt>
                <c:pt idx="22448">
                  <c:v>42929.066666666666</c:v>
                </c:pt>
                <c:pt idx="22449">
                  <c:v>42929.067361111112</c:v>
                </c:pt>
                <c:pt idx="22450">
                  <c:v>42929.068055555559</c:v>
                </c:pt>
                <c:pt idx="22451">
                  <c:v>42929.068749999999</c:v>
                </c:pt>
                <c:pt idx="22452">
                  <c:v>42929.069444444445</c:v>
                </c:pt>
                <c:pt idx="22453">
                  <c:v>42929.070138888892</c:v>
                </c:pt>
                <c:pt idx="22454">
                  <c:v>42929.070833333331</c:v>
                </c:pt>
                <c:pt idx="22455">
                  <c:v>42929.071527777778</c:v>
                </c:pt>
                <c:pt idx="22456">
                  <c:v>42929.072222222225</c:v>
                </c:pt>
                <c:pt idx="22457">
                  <c:v>42929.072916666664</c:v>
                </c:pt>
                <c:pt idx="22458">
                  <c:v>42929.073611111111</c:v>
                </c:pt>
                <c:pt idx="22459">
                  <c:v>42929.074305555558</c:v>
                </c:pt>
                <c:pt idx="22460">
                  <c:v>42929.074999999997</c:v>
                </c:pt>
                <c:pt idx="22461">
                  <c:v>42929.075694444444</c:v>
                </c:pt>
                <c:pt idx="22462">
                  <c:v>42929.076388888891</c:v>
                </c:pt>
                <c:pt idx="22463">
                  <c:v>42929.07708333333</c:v>
                </c:pt>
                <c:pt idx="22464">
                  <c:v>42929.077777777777</c:v>
                </c:pt>
                <c:pt idx="22465">
                  <c:v>42929.078472222223</c:v>
                </c:pt>
                <c:pt idx="22466">
                  <c:v>42929.07916666667</c:v>
                </c:pt>
                <c:pt idx="22467">
                  <c:v>42929.079861111109</c:v>
                </c:pt>
                <c:pt idx="22468">
                  <c:v>42929.080555555556</c:v>
                </c:pt>
                <c:pt idx="22469">
                  <c:v>42929.081250000003</c:v>
                </c:pt>
                <c:pt idx="22470">
                  <c:v>42929.081944444442</c:v>
                </c:pt>
                <c:pt idx="22471">
                  <c:v>42929.082638888889</c:v>
                </c:pt>
                <c:pt idx="22472">
                  <c:v>42929.083333333336</c:v>
                </c:pt>
                <c:pt idx="22473">
                  <c:v>42929.084027777775</c:v>
                </c:pt>
                <c:pt idx="22474">
                  <c:v>42929.084722222222</c:v>
                </c:pt>
                <c:pt idx="22475">
                  <c:v>42929.085416666669</c:v>
                </c:pt>
                <c:pt idx="22476">
                  <c:v>42929.086111111108</c:v>
                </c:pt>
                <c:pt idx="22477">
                  <c:v>42929.086805555555</c:v>
                </c:pt>
                <c:pt idx="22478">
                  <c:v>42929.087500000001</c:v>
                </c:pt>
                <c:pt idx="22479">
                  <c:v>42929.088194444441</c:v>
                </c:pt>
                <c:pt idx="22480">
                  <c:v>42929.088888888888</c:v>
                </c:pt>
                <c:pt idx="22481">
                  <c:v>42929.089583333334</c:v>
                </c:pt>
                <c:pt idx="22482">
                  <c:v>42929.090277777781</c:v>
                </c:pt>
                <c:pt idx="22483">
                  <c:v>42929.09097222222</c:v>
                </c:pt>
                <c:pt idx="22484">
                  <c:v>42929.091666666667</c:v>
                </c:pt>
                <c:pt idx="22485">
                  <c:v>42929.092361111114</c:v>
                </c:pt>
                <c:pt idx="22486">
                  <c:v>42929.093055555553</c:v>
                </c:pt>
                <c:pt idx="22487">
                  <c:v>42929.09375</c:v>
                </c:pt>
                <c:pt idx="22488">
                  <c:v>42929.094444444447</c:v>
                </c:pt>
                <c:pt idx="22489">
                  <c:v>42929.095138888886</c:v>
                </c:pt>
                <c:pt idx="22490">
                  <c:v>42929.095833333333</c:v>
                </c:pt>
                <c:pt idx="22491">
                  <c:v>42929.09652777778</c:v>
                </c:pt>
                <c:pt idx="22492">
                  <c:v>42929.097222222219</c:v>
                </c:pt>
                <c:pt idx="22493">
                  <c:v>42929.097916666666</c:v>
                </c:pt>
                <c:pt idx="22494">
                  <c:v>42929.098611111112</c:v>
                </c:pt>
                <c:pt idx="22495">
                  <c:v>42929.099305555559</c:v>
                </c:pt>
                <c:pt idx="22496">
                  <c:v>42929.1</c:v>
                </c:pt>
                <c:pt idx="22497">
                  <c:v>42929.100694444445</c:v>
                </c:pt>
                <c:pt idx="22498">
                  <c:v>42929.101388888892</c:v>
                </c:pt>
                <c:pt idx="22499">
                  <c:v>42929.102083333331</c:v>
                </c:pt>
                <c:pt idx="22500">
                  <c:v>42929.102777777778</c:v>
                </c:pt>
                <c:pt idx="22501">
                  <c:v>42929.103472222225</c:v>
                </c:pt>
                <c:pt idx="22502">
                  <c:v>42929.104166666664</c:v>
                </c:pt>
                <c:pt idx="22503">
                  <c:v>42929.104861111111</c:v>
                </c:pt>
                <c:pt idx="22504">
                  <c:v>42929.105555555558</c:v>
                </c:pt>
                <c:pt idx="22505">
                  <c:v>42929.106249999997</c:v>
                </c:pt>
                <c:pt idx="22506">
                  <c:v>42929.106944444444</c:v>
                </c:pt>
                <c:pt idx="22507">
                  <c:v>42929.107638888891</c:v>
                </c:pt>
                <c:pt idx="22508">
                  <c:v>42929.10833333333</c:v>
                </c:pt>
                <c:pt idx="22509">
                  <c:v>42929.109027777777</c:v>
                </c:pt>
                <c:pt idx="22510">
                  <c:v>42929.109722222223</c:v>
                </c:pt>
                <c:pt idx="22511">
                  <c:v>42929.11041666667</c:v>
                </c:pt>
                <c:pt idx="22512">
                  <c:v>42929.111111111109</c:v>
                </c:pt>
                <c:pt idx="22513">
                  <c:v>42929.111805555556</c:v>
                </c:pt>
                <c:pt idx="22514">
                  <c:v>42929.112500000003</c:v>
                </c:pt>
                <c:pt idx="22515">
                  <c:v>42929.113194444442</c:v>
                </c:pt>
                <c:pt idx="22516">
                  <c:v>42929.113888888889</c:v>
                </c:pt>
                <c:pt idx="22517">
                  <c:v>42929.114583333336</c:v>
                </c:pt>
                <c:pt idx="22518">
                  <c:v>42929.115277777775</c:v>
                </c:pt>
                <c:pt idx="22519">
                  <c:v>42929.115972222222</c:v>
                </c:pt>
                <c:pt idx="22520">
                  <c:v>42929.116666666669</c:v>
                </c:pt>
                <c:pt idx="22521">
                  <c:v>42929.117361111108</c:v>
                </c:pt>
                <c:pt idx="22522">
                  <c:v>42929.118055555555</c:v>
                </c:pt>
                <c:pt idx="22523">
                  <c:v>42929.118750000001</c:v>
                </c:pt>
                <c:pt idx="22524">
                  <c:v>42929.119444444441</c:v>
                </c:pt>
                <c:pt idx="22525">
                  <c:v>42929.120138888888</c:v>
                </c:pt>
                <c:pt idx="22526">
                  <c:v>42929.120833333334</c:v>
                </c:pt>
                <c:pt idx="22527">
                  <c:v>42929.121527777781</c:v>
                </c:pt>
                <c:pt idx="22528">
                  <c:v>42929.12222222222</c:v>
                </c:pt>
                <c:pt idx="22529">
                  <c:v>42929.122916666667</c:v>
                </c:pt>
                <c:pt idx="22530">
                  <c:v>42929.123611111114</c:v>
                </c:pt>
                <c:pt idx="22531">
                  <c:v>42929.124305555553</c:v>
                </c:pt>
                <c:pt idx="22532">
                  <c:v>42929.125</c:v>
                </c:pt>
                <c:pt idx="22533">
                  <c:v>42929.125694444447</c:v>
                </c:pt>
                <c:pt idx="22534">
                  <c:v>42929.126388888886</c:v>
                </c:pt>
                <c:pt idx="22535">
                  <c:v>42929.127083333333</c:v>
                </c:pt>
                <c:pt idx="22536">
                  <c:v>42929.12777777778</c:v>
                </c:pt>
                <c:pt idx="22537">
                  <c:v>42929.128472222219</c:v>
                </c:pt>
                <c:pt idx="22538">
                  <c:v>42929.129166666666</c:v>
                </c:pt>
                <c:pt idx="22539">
                  <c:v>42929.129861111112</c:v>
                </c:pt>
                <c:pt idx="22540">
                  <c:v>42929.130555555559</c:v>
                </c:pt>
                <c:pt idx="22541">
                  <c:v>42929.131249999999</c:v>
                </c:pt>
                <c:pt idx="22542">
                  <c:v>42929.131944444445</c:v>
                </c:pt>
                <c:pt idx="22543">
                  <c:v>42929.132638888892</c:v>
                </c:pt>
                <c:pt idx="22544">
                  <c:v>42929.133333333331</c:v>
                </c:pt>
                <c:pt idx="22545">
                  <c:v>42929.134027777778</c:v>
                </c:pt>
                <c:pt idx="22546">
                  <c:v>42929.134722222225</c:v>
                </c:pt>
                <c:pt idx="22547">
                  <c:v>42929.135416666664</c:v>
                </c:pt>
                <c:pt idx="22548">
                  <c:v>42929.136111111111</c:v>
                </c:pt>
                <c:pt idx="22549">
                  <c:v>42929.136805555558</c:v>
                </c:pt>
                <c:pt idx="22550">
                  <c:v>42929.137499999997</c:v>
                </c:pt>
                <c:pt idx="22551">
                  <c:v>42929.138194444444</c:v>
                </c:pt>
                <c:pt idx="22552">
                  <c:v>42929.138888888891</c:v>
                </c:pt>
                <c:pt idx="22553">
                  <c:v>42929.13958333333</c:v>
                </c:pt>
                <c:pt idx="22554">
                  <c:v>42929.140277777777</c:v>
                </c:pt>
                <c:pt idx="22555">
                  <c:v>42929.140972222223</c:v>
                </c:pt>
                <c:pt idx="22556">
                  <c:v>42929.14166666667</c:v>
                </c:pt>
                <c:pt idx="22557">
                  <c:v>42929.142361111109</c:v>
                </c:pt>
                <c:pt idx="22558">
                  <c:v>42929.143055555556</c:v>
                </c:pt>
                <c:pt idx="22559">
                  <c:v>42929.143750000003</c:v>
                </c:pt>
                <c:pt idx="22560">
                  <c:v>42929.144444444442</c:v>
                </c:pt>
                <c:pt idx="22561">
                  <c:v>42929.145138888889</c:v>
                </c:pt>
                <c:pt idx="22562">
                  <c:v>42929.145833333336</c:v>
                </c:pt>
                <c:pt idx="22563">
                  <c:v>42929.146527777775</c:v>
                </c:pt>
                <c:pt idx="22564">
                  <c:v>42929.147222222222</c:v>
                </c:pt>
                <c:pt idx="22565">
                  <c:v>42929.147916666669</c:v>
                </c:pt>
                <c:pt idx="22566">
                  <c:v>42929.148611111108</c:v>
                </c:pt>
                <c:pt idx="22567">
                  <c:v>42929.149305555555</c:v>
                </c:pt>
                <c:pt idx="22568">
                  <c:v>42929.15</c:v>
                </c:pt>
                <c:pt idx="22569">
                  <c:v>42929.150694444441</c:v>
                </c:pt>
                <c:pt idx="22570">
                  <c:v>42929.151388888888</c:v>
                </c:pt>
                <c:pt idx="22571">
                  <c:v>42929.152083333334</c:v>
                </c:pt>
                <c:pt idx="22572">
                  <c:v>42929.152777777781</c:v>
                </c:pt>
                <c:pt idx="22573">
                  <c:v>42929.15347222222</c:v>
                </c:pt>
                <c:pt idx="22574">
                  <c:v>42929.154166666667</c:v>
                </c:pt>
                <c:pt idx="22575">
                  <c:v>42929.154861111114</c:v>
                </c:pt>
                <c:pt idx="22576">
                  <c:v>42929.155555555553</c:v>
                </c:pt>
                <c:pt idx="22577">
                  <c:v>42929.15625</c:v>
                </c:pt>
                <c:pt idx="22578">
                  <c:v>42929.156944444447</c:v>
                </c:pt>
                <c:pt idx="22579">
                  <c:v>42929.157638888886</c:v>
                </c:pt>
                <c:pt idx="22580">
                  <c:v>42929.158333333333</c:v>
                </c:pt>
                <c:pt idx="22581">
                  <c:v>42929.15902777778</c:v>
                </c:pt>
                <c:pt idx="22582">
                  <c:v>42929.159722222219</c:v>
                </c:pt>
                <c:pt idx="22583">
                  <c:v>42929.160416666666</c:v>
                </c:pt>
                <c:pt idx="22584">
                  <c:v>42929.161111111112</c:v>
                </c:pt>
                <c:pt idx="22585">
                  <c:v>42929.161805555559</c:v>
                </c:pt>
                <c:pt idx="22586">
                  <c:v>42929.162499999999</c:v>
                </c:pt>
                <c:pt idx="22587">
                  <c:v>42929.163194444445</c:v>
                </c:pt>
                <c:pt idx="22588">
                  <c:v>42929.163888888892</c:v>
                </c:pt>
                <c:pt idx="22589">
                  <c:v>42929.164583333331</c:v>
                </c:pt>
                <c:pt idx="22590">
                  <c:v>42929.165277777778</c:v>
                </c:pt>
                <c:pt idx="22591">
                  <c:v>42929.165972222225</c:v>
                </c:pt>
                <c:pt idx="22592">
                  <c:v>42929.166666666664</c:v>
                </c:pt>
                <c:pt idx="22593">
                  <c:v>42929.167361111111</c:v>
                </c:pt>
                <c:pt idx="22594">
                  <c:v>42929.168055555558</c:v>
                </c:pt>
                <c:pt idx="22595">
                  <c:v>42929.168749999997</c:v>
                </c:pt>
                <c:pt idx="22596">
                  <c:v>42929.169444444444</c:v>
                </c:pt>
                <c:pt idx="22597">
                  <c:v>42929.170138888891</c:v>
                </c:pt>
                <c:pt idx="22598">
                  <c:v>42929.17083333333</c:v>
                </c:pt>
                <c:pt idx="22599">
                  <c:v>42929.171527777777</c:v>
                </c:pt>
                <c:pt idx="22600">
                  <c:v>42929.172222222223</c:v>
                </c:pt>
                <c:pt idx="22601">
                  <c:v>42929.17291666667</c:v>
                </c:pt>
                <c:pt idx="22602">
                  <c:v>42929.173611111109</c:v>
                </c:pt>
                <c:pt idx="22603">
                  <c:v>42929.174305555556</c:v>
                </c:pt>
                <c:pt idx="22604">
                  <c:v>42929.175000000003</c:v>
                </c:pt>
                <c:pt idx="22605">
                  <c:v>42929.175694444442</c:v>
                </c:pt>
                <c:pt idx="22606">
                  <c:v>42929.176388888889</c:v>
                </c:pt>
                <c:pt idx="22607">
                  <c:v>42929.177083333336</c:v>
                </c:pt>
                <c:pt idx="22608">
                  <c:v>42929.177777777775</c:v>
                </c:pt>
                <c:pt idx="22609">
                  <c:v>42929.178472222222</c:v>
                </c:pt>
                <c:pt idx="22610">
                  <c:v>42929.179166666669</c:v>
                </c:pt>
                <c:pt idx="22611">
                  <c:v>42929.179861111108</c:v>
                </c:pt>
                <c:pt idx="22612">
                  <c:v>42929.180555555555</c:v>
                </c:pt>
                <c:pt idx="22613">
                  <c:v>42929.181250000001</c:v>
                </c:pt>
                <c:pt idx="22614">
                  <c:v>42929.181944444441</c:v>
                </c:pt>
                <c:pt idx="22615">
                  <c:v>42929.182638888888</c:v>
                </c:pt>
                <c:pt idx="22616">
                  <c:v>42929.183333333334</c:v>
                </c:pt>
                <c:pt idx="22617">
                  <c:v>42929.184027777781</c:v>
                </c:pt>
                <c:pt idx="22618">
                  <c:v>42929.18472222222</c:v>
                </c:pt>
                <c:pt idx="22619">
                  <c:v>42929.185416666667</c:v>
                </c:pt>
                <c:pt idx="22620">
                  <c:v>42929.186111111114</c:v>
                </c:pt>
                <c:pt idx="22621">
                  <c:v>42929.186805555553</c:v>
                </c:pt>
                <c:pt idx="22622">
                  <c:v>42929.1875</c:v>
                </c:pt>
                <c:pt idx="22623">
                  <c:v>42929.188194444447</c:v>
                </c:pt>
                <c:pt idx="22624">
                  <c:v>42929.188888888886</c:v>
                </c:pt>
                <c:pt idx="22625">
                  <c:v>42929.189583333333</c:v>
                </c:pt>
                <c:pt idx="22626">
                  <c:v>42929.19027777778</c:v>
                </c:pt>
                <c:pt idx="22627">
                  <c:v>42929.190972222219</c:v>
                </c:pt>
                <c:pt idx="22628">
                  <c:v>42929.191666666666</c:v>
                </c:pt>
                <c:pt idx="22629">
                  <c:v>42929.192361111112</c:v>
                </c:pt>
                <c:pt idx="22630">
                  <c:v>42929.193055555559</c:v>
                </c:pt>
                <c:pt idx="22631">
                  <c:v>42929.193749999999</c:v>
                </c:pt>
                <c:pt idx="22632">
                  <c:v>42929.194444444445</c:v>
                </c:pt>
                <c:pt idx="22633">
                  <c:v>42929.195138888892</c:v>
                </c:pt>
                <c:pt idx="22634">
                  <c:v>42929.195833333331</c:v>
                </c:pt>
                <c:pt idx="22635">
                  <c:v>42929.196527777778</c:v>
                </c:pt>
                <c:pt idx="22636">
                  <c:v>42929.197222222225</c:v>
                </c:pt>
                <c:pt idx="22637">
                  <c:v>42929.197916666664</c:v>
                </c:pt>
                <c:pt idx="22638">
                  <c:v>42929.198611111111</c:v>
                </c:pt>
                <c:pt idx="22639">
                  <c:v>42929.199305555558</c:v>
                </c:pt>
                <c:pt idx="22640">
                  <c:v>42929.2</c:v>
                </c:pt>
                <c:pt idx="22641">
                  <c:v>42929.200694444444</c:v>
                </c:pt>
                <c:pt idx="22642">
                  <c:v>42929.201388888891</c:v>
                </c:pt>
                <c:pt idx="22643">
                  <c:v>42929.20208333333</c:v>
                </c:pt>
                <c:pt idx="22644">
                  <c:v>42929.202777777777</c:v>
                </c:pt>
                <c:pt idx="22645">
                  <c:v>42929.203472222223</c:v>
                </c:pt>
                <c:pt idx="22646">
                  <c:v>42929.20416666667</c:v>
                </c:pt>
                <c:pt idx="22647">
                  <c:v>42929.204861111109</c:v>
                </c:pt>
                <c:pt idx="22648">
                  <c:v>42929.205555555556</c:v>
                </c:pt>
                <c:pt idx="22649">
                  <c:v>42929.206250000003</c:v>
                </c:pt>
                <c:pt idx="22650">
                  <c:v>42929.206944444442</c:v>
                </c:pt>
                <c:pt idx="22651">
                  <c:v>42929.207638888889</c:v>
                </c:pt>
                <c:pt idx="22652">
                  <c:v>42929.208333333336</c:v>
                </c:pt>
                <c:pt idx="22653">
                  <c:v>42929.209027777775</c:v>
                </c:pt>
                <c:pt idx="22654">
                  <c:v>42929.209722222222</c:v>
                </c:pt>
                <c:pt idx="22655">
                  <c:v>42929.210416666669</c:v>
                </c:pt>
                <c:pt idx="22656">
                  <c:v>42929.211111111108</c:v>
                </c:pt>
                <c:pt idx="22657">
                  <c:v>42929.211805555555</c:v>
                </c:pt>
                <c:pt idx="22658">
                  <c:v>42929.212500000001</c:v>
                </c:pt>
                <c:pt idx="22659">
                  <c:v>42929.213194444441</c:v>
                </c:pt>
                <c:pt idx="22660">
                  <c:v>42929.213888888888</c:v>
                </c:pt>
                <c:pt idx="22661">
                  <c:v>42929.214583333334</c:v>
                </c:pt>
                <c:pt idx="22662">
                  <c:v>42929.215277777781</c:v>
                </c:pt>
                <c:pt idx="22663">
                  <c:v>42929.21597222222</c:v>
                </c:pt>
                <c:pt idx="22664">
                  <c:v>42929.216666666667</c:v>
                </c:pt>
                <c:pt idx="22665">
                  <c:v>42929.217361111114</c:v>
                </c:pt>
                <c:pt idx="22666">
                  <c:v>42929.218055555553</c:v>
                </c:pt>
                <c:pt idx="22667">
                  <c:v>42929.21875</c:v>
                </c:pt>
                <c:pt idx="22668">
                  <c:v>42929.219444444447</c:v>
                </c:pt>
                <c:pt idx="22669">
                  <c:v>42929.220138888886</c:v>
                </c:pt>
                <c:pt idx="22670">
                  <c:v>42929.220833333333</c:v>
                </c:pt>
                <c:pt idx="22671">
                  <c:v>42929.22152777778</c:v>
                </c:pt>
                <c:pt idx="22672">
                  <c:v>42929.222222222219</c:v>
                </c:pt>
                <c:pt idx="22673">
                  <c:v>42929.222916666666</c:v>
                </c:pt>
                <c:pt idx="22674">
                  <c:v>42929.223611111112</c:v>
                </c:pt>
                <c:pt idx="22675">
                  <c:v>42929.224305555559</c:v>
                </c:pt>
                <c:pt idx="22676">
                  <c:v>42929.224999999999</c:v>
                </c:pt>
                <c:pt idx="22677">
                  <c:v>42929.225694444445</c:v>
                </c:pt>
                <c:pt idx="22678">
                  <c:v>42929.226388888892</c:v>
                </c:pt>
                <c:pt idx="22679">
                  <c:v>42929.227083333331</c:v>
                </c:pt>
                <c:pt idx="22680">
                  <c:v>42929.227777777778</c:v>
                </c:pt>
                <c:pt idx="22681">
                  <c:v>42929.228472222225</c:v>
                </c:pt>
                <c:pt idx="22682">
                  <c:v>42929.229166666664</c:v>
                </c:pt>
                <c:pt idx="22683">
                  <c:v>42929.229861111111</c:v>
                </c:pt>
                <c:pt idx="22684">
                  <c:v>42929.230555555558</c:v>
                </c:pt>
                <c:pt idx="22685">
                  <c:v>42929.231249999997</c:v>
                </c:pt>
                <c:pt idx="22686">
                  <c:v>42929.231944444444</c:v>
                </c:pt>
                <c:pt idx="22687">
                  <c:v>42929.232638888891</c:v>
                </c:pt>
                <c:pt idx="22688">
                  <c:v>42929.23333333333</c:v>
                </c:pt>
                <c:pt idx="22689">
                  <c:v>42929.234027777777</c:v>
                </c:pt>
                <c:pt idx="22690">
                  <c:v>42929.234722222223</c:v>
                </c:pt>
                <c:pt idx="22691">
                  <c:v>42929.23541666667</c:v>
                </c:pt>
                <c:pt idx="22692">
                  <c:v>42929.236111111109</c:v>
                </c:pt>
                <c:pt idx="22693">
                  <c:v>42929.236805555556</c:v>
                </c:pt>
                <c:pt idx="22694">
                  <c:v>42929.237500000003</c:v>
                </c:pt>
                <c:pt idx="22695">
                  <c:v>42929.238194444442</c:v>
                </c:pt>
                <c:pt idx="22696">
                  <c:v>42929.238888888889</c:v>
                </c:pt>
                <c:pt idx="22697">
                  <c:v>42929.239583333336</c:v>
                </c:pt>
                <c:pt idx="22698">
                  <c:v>42929.240277777775</c:v>
                </c:pt>
                <c:pt idx="22699">
                  <c:v>42929.240972222222</c:v>
                </c:pt>
                <c:pt idx="22700">
                  <c:v>42929.241666666669</c:v>
                </c:pt>
                <c:pt idx="22701">
                  <c:v>42929.242361111108</c:v>
                </c:pt>
                <c:pt idx="22702">
                  <c:v>42929.243055555555</c:v>
                </c:pt>
                <c:pt idx="22703">
                  <c:v>42929.243750000001</c:v>
                </c:pt>
                <c:pt idx="22704">
                  <c:v>42929.244444444441</c:v>
                </c:pt>
                <c:pt idx="22705">
                  <c:v>42929.245138888888</c:v>
                </c:pt>
                <c:pt idx="22706">
                  <c:v>42929.245833333334</c:v>
                </c:pt>
                <c:pt idx="22707">
                  <c:v>42929.246527777781</c:v>
                </c:pt>
                <c:pt idx="22708">
                  <c:v>42929.24722222222</c:v>
                </c:pt>
                <c:pt idx="22709">
                  <c:v>42929.247916666667</c:v>
                </c:pt>
                <c:pt idx="22710">
                  <c:v>42929.248611111114</c:v>
                </c:pt>
                <c:pt idx="22711">
                  <c:v>42929.249305555553</c:v>
                </c:pt>
                <c:pt idx="22712">
                  <c:v>42929.25</c:v>
                </c:pt>
                <c:pt idx="22713">
                  <c:v>42929.250694444447</c:v>
                </c:pt>
                <c:pt idx="22714">
                  <c:v>42929.251388888886</c:v>
                </c:pt>
                <c:pt idx="22715">
                  <c:v>42929.252083333333</c:v>
                </c:pt>
                <c:pt idx="22716">
                  <c:v>42929.25277777778</c:v>
                </c:pt>
                <c:pt idx="22717">
                  <c:v>42929.253472222219</c:v>
                </c:pt>
                <c:pt idx="22718">
                  <c:v>42929.254166666666</c:v>
                </c:pt>
                <c:pt idx="22719">
                  <c:v>42929.254861111112</c:v>
                </c:pt>
                <c:pt idx="22720">
                  <c:v>42929.255555555559</c:v>
                </c:pt>
                <c:pt idx="22721">
                  <c:v>42929.256249999999</c:v>
                </c:pt>
                <c:pt idx="22722">
                  <c:v>42929.256944444445</c:v>
                </c:pt>
                <c:pt idx="22723">
                  <c:v>42929.257638888892</c:v>
                </c:pt>
                <c:pt idx="22724">
                  <c:v>42929.258333333331</c:v>
                </c:pt>
                <c:pt idx="22725">
                  <c:v>42929.259027777778</c:v>
                </c:pt>
                <c:pt idx="22726">
                  <c:v>42929.259722222225</c:v>
                </c:pt>
                <c:pt idx="22727">
                  <c:v>42929.260416666664</c:v>
                </c:pt>
                <c:pt idx="22728">
                  <c:v>42929.261111111111</c:v>
                </c:pt>
                <c:pt idx="22729">
                  <c:v>42929.261805555558</c:v>
                </c:pt>
                <c:pt idx="22730">
                  <c:v>42929.262499999997</c:v>
                </c:pt>
                <c:pt idx="22731">
                  <c:v>42929.263194444444</c:v>
                </c:pt>
                <c:pt idx="22732">
                  <c:v>42929.263888888891</c:v>
                </c:pt>
                <c:pt idx="22733">
                  <c:v>42929.26458333333</c:v>
                </c:pt>
                <c:pt idx="22734">
                  <c:v>42929.265277777777</c:v>
                </c:pt>
                <c:pt idx="22735">
                  <c:v>42929.265972222223</c:v>
                </c:pt>
                <c:pt idx="22736">
                  <c:v>42929.26666666667</c:v>
                </c:pt>
                <c:pt idx="22737">
                  <c:v>42929.267361111109</c:v>
                </c:pt>
                <c:pt idx="22738">
                  <c:v>42929.268055555556</c:v>
                </c:pt>
                <c:pt idx="22739">
                  <c:v>42929.268750000003</c:v>
                </c:pt>
                <c:pt idx="22740">
                  <c:v>42929.269444444442</c:v>
                </c:pt>
                <c:pt idx="22741">
                  <c:v>42929.270138888889</c:v>
                </c:pt>
                <c:pt idx="22742">
                  <c:v>42929.270833333336</c:v>
                </c:pt>
                <c:pt idx="22743">
                  <c:v>42929.271527777775</c:v>
                </c:pt>
                <c:pt idx="22744">
                  <c:v>42929.272222222222</c:v>
                </c:pt>
                <c:pt idx="22745">
                  <c:v>42929.272916666669</c:v>
                </c:pt>
                <c:pt idx="22746">
                  <c:v>42929.273611111108</c:v>
                </c:pt>
                <c:pt idx="22747">
                  <c:v>42929.274305555555</c:v>
                </c:pt>
                <c:pt idx="22748">
                  <c:v>42929.275000000001</c:v>
                </c:pt>
                <c:pt idx="22749">
                  <c:v>42929.275694444441</c:v>
                </c:pt>
                <c:pt idx="22750">
                  <c:v>42929.276388888888</c:v>
                </c:pt>
                <c:pt idx="22751">
                  <c:v>42929.277083333334</c:v>
                </c:pt>
                <c:pt idx="22752">
                  <c:v>42929.277777777781</c:v>
                </c:pt>
                <c:pt idx="22753">
                  <c:v>42929.27847222222</c:v>
                </c:pt>
                <c:pt idx="22754">
                  <c:v>42929.279166666667</c:v>
                </c:pt>
                <c:pt idx="22755">
                  <c:v>42929.279861111114</c:v>
                </c:pt>
                <c:pt idx="22756">
                  <c:v>42929.280555555553</c:v>
                </c:pt>
                <c:pt idx="22757">
                  <c:v>42929.28125</c:v>
                </c:pt>
                <c:pt idx="22758">
                  <c:v>42929.281944444447</c:v>
                </c:pt>
                <c:pt idx="22759">
                  <c:v>42929.282638888886</c:v>
                </c:pt>
                <c:pt idx="22760">
                  <c:v>42929.283333333333</c:v>
                </c:pt>
                <c:pt idx="22761">
                  <c:v>42929.28402777778</c:v>
                </c:pt>
                <c:pt idx="22762">
                  <c:v>42929.284722222219</c:v>
                </c:pt>
                <c:pt idx="22763">
                  <c:v>42929.285416666666</c:v>
                </c:pt>
                <c:pt idx="22764">
                  <c:v>42929.286111111112</c:v>
                </c:pt>
                <c:pt idx="22765">
                  <c:v>42929.286805555559</c:v>
                </c:pt>
                <c:pt idx="22766">
                  <c:v>42929.287499999999</c:v>
                </c:pt>
                <c:pt idx="22767">
                  <c:v>42929.288194444445</c:v>
                </c:pt>
                <c:pt idx="22768">
                  <c:v>42929.288888888892</c:v>
                </c:pt>
                <c:pt idx="22769">
                  <c:v>42929.289583333331</c:v>
                </c:pt>
                <c:pt idx="22770">
                  <c:v>42929.290277777778</c:v>
                </c:pt>
                <c:pt idx="22771">
                  <c:v>42929.290972222225</c:v>
                </c:pt>
                <c:pt idx="22772">
                  <c:v>42929.291666666664</c:v>
                </c:pt>
                <c:pt idx="22773">
                  <c:v>42929.292361111111</c:v>
                </c:pt>
                <c:pt idx="22774">
                  <c:v>42929.293055555558</c:v>
                </c:pt>
                <c:pt idx="22775">
                  <c:v>42929.293749999997</c:v>
                </c:pt>
                <c:pt idx="22776">
                  <c:v>42929.294444444444</c:v>
                </c:pt>
                <c:pt idx="22777">
                  <c:v>42929.295138888891</c:v>
                </c:pt>
                <c:pt idx="22778">
                  <c:v>42929.29583333333</c:v>
                </c:pt>
                <c:pt idx="22779">
                  <c:v>42929.296527777777</c:v>
                </c:pt>
                <c:pt idx="22780">
                  <c:v>42929.297222222223</c:v>
                </c:pt>
                <c:pt idx="22781">
                  <c:v>42929.29791666667</c:v>
                </c:pt>
                <c:pt idx="22782">
                  <c:v>42929.298611111109</c:v>
                </c:pt>
                <c:pt idx="22783">
                  <c:v>42929.299305555556</c:v>
                </c:pt>
                <c:pt idx="22784">
                  <c:v>42929.3</c:v>
                </c:pt>
                <c:pt idx="22785">
                  <c:v>42929.300694444442</c:v>
                </c:pt>
                <c:pt idx="22786">
                  <c:v>42929.301388888889</c:v>
                </c:pt>
                <c:pt idx="22787">
                  <c:v>42929.302083333336</c:v>
                </c:pt>
                <c:pt idx="22788">
                  <c:v>42929.302777777775</c:v>
                </c:pt>
                <c:pt idx="22789">
                  <c:v>42929.303472222222</c:v>
                </c:pt>
                <c:pt idx="22790">
                  <c:v>42929.304166666669</c:v>
                </c:pt>
                <c:pt idx="22791">
                  <c:v>42929.304861111108</c:v>
                </c:pt>
                <c:pt idx="22792">
                  <c:v>42929.305555555555</c:v>
                </c:pt>
                <c:pt idx="22793">
                  <c:v>42929.306250000001</c:v>
                </c:pt>
                <c:pt idx="22794">
                  <c:v>42929.306944444441</c:v>
                </c:pt>
                <c:pt idx="22795">
                  <c:v>42929.307638888888</c:v>
                </c:pt>
                <c:pt idx="22796">
                  <c:v>42929.308333333334</c:v>
                </c:pt>
                <c:pt idx="22797">
                  <c:v>42929.309027777781</c:v>
                </c:pt>
                <c:pt idx="22798">
                  <c:v>42929.30972222222</c:v>
                </c:pt>
                <c:pt idx="22799">
                  <c:v>42929.310416666667</c:v>
                </c:pt>
                <c:pt idx="22800">
                  <c:v>42929.311111111114</c:v>
                </c:pt>
                <c:pt idx="22801">
                  <c:v>42929.311805555553</c:v>
                </c:pt>
                <c:pt idx="22802">
                  <c:v>42929.3125</c:v>
                </c:pt>
                <c:pt idx="22803">
                  <c:v>42929.313194444447</c:v>
                </c:pt>
                <c:pt idx="22804">
                  <c:v>42929.313888888886</c:v>
                </c:pt>
                <c:pt idx="22805">
                  <c:v>42929.314583333333</c:v>
                </c:pt>
                <c:pt idx="22806">
                  <c:v>42929.31527777778</c:v>
                </c:pt>
                <c:pt idx="22807">
                  <c:v>42929.315972222219</c:v>
                </c:pt>
                <c:pt idx="22808">
                  <c:v>42929.316666666666</c:v>
                </c:pt>
                <c:pt idx="22809">
                  <c:v>42929.317361111112</c:v>
                </c:pt>
                <c:pt idx="22810">
                  <c:v>42929.318055555559</c:v>
                </c:pt>
                <c:pt idx="22811">
                  <c:v>42929.318749999999</c:v>
                </c:pt>
                <c:pt idx="22812">
                  <c:v>42929.319444444445</c:v>
                </c:pt>
                <c:pt idx="22813">
                  <c:v>42929.320138888892</c:v>
                </c:pt>
                <c:pt idx="22814">
                  <c:v>42929.320833333331</c:v>
                </c:pt>
                <c:pt idx="22815">
                  <c:v>42929.321527777778</c:v>
                </c:pt>
                <c:pt idx="22816">
                  <c:v>42929.322222222225</c:v>
                </c:pt>
                <c:pt idx="22817">
                  <c:v>42929.322916666664</c:v>
                </c:pt>
                <c:pt idx="22818">
                  <c:v>42929.323611111111</c:v>
                </c:pt>
                <c:pt idx="22819">
                  <c:v>42929.324305555558</c:v>
                </c:pt>
                <c:pt idx="22820">
                  <c:v>42929.324999999997</c:v>
                </c:pt>
                <c:pt idx="22821">
                  <c:v>42929.325694444444</c:v>
                </c:pt>
                <c:pt idx="22822">
                  <c:v>42929.326388888891</c:v>
                </c:pt>
                <c:pt idx="22823">
                  <c:v>42929.32708333333</c:v>
                </c:pt>
                <c:pt idx="22824">
                  <c:v>42929.327777777777</c:v>
                </c:pt>
                <c:pt idx="22825">
                  <c:v>42929.328472222223</c:v>
                </c:pt>
                <c:pt idx="22826">
                  <c:v>42929.32916666667</c:v>
                </c:pt>
                <c:pt idx="22827">
                  <c:v>42929.329861111109</c:v>
                </c:pt>
                <c:pt idx="22828">
                  <c:v>42929.330555555556</c:v>
                </c:pt>
                <c:pt idx="22829">
                  <c:v>42929.331250000003</c:v>
                </c:pt>
                <c:pt idx="22830">
                  <c:v>42929.331944444442</c:v>
                </c:pt>
                <c:pt idx="22831">
                  <c:v>42929.332638888889</c:v>
                </c:pt>
                <c:pt idx="22832">
                  <c:v>42929.333333333336</c:v>
                </c:pt>
                <c:pt idx="22833">
                  <c:v>42929.334027777775</c:v>
                </c:pt>
                <c:pt idx="22834">
                  <c:v>42929.334722222222</c:v>
                </c:pt>
                <c:pt idx="22835">
                  <c:v>42929.335416666669</c:v>
                </c:pt>
                <c:pt idx="22836">
                  <c:v>42929.336111111108</c:v>
                </c:pt>
                <c:pt idx="22837">
                  <c:v>42929.336805555555</c:v>
                </c:pt>
                <c:pt idx="22838">
                  <c:v>42929.337500000001</c:v>
                </c:pt>
                <c:pt idx="22839">
                  <c:v>42929.338194444441</c:v>
                </c:pt>
                <c:pt idx="22840">
                  <c:v>42929.338888888888</c:v>
                </c:pt>
                <c:pt idx="22841">
                  <c:v>42929.339583333334</c:v>
                </c:pt>
                <c:pt idx="22842">
                  <c:v>42929.340277777781</c:v>
                </c:pt>
                <c:pt idx="22843">
                  <c:v>42929.34097222222</c:v>
                </c:pt>
                <c:pt idx="22844">
                  <c:v>42929.341666666667</c:v>
                </c:pt>
                <c:pt idx="22845">
                  <c:v>42929.342361111114</c:v>
                </c:pt>
                <c:pt idx="22846">
                  <c:v>42929.343055555553</c:v>
                </c:pt>
                <c:pt idx="22847">
                  <c:v>42929.34375</c:v>
                </c:pt>
                <c:pt idx="22848">
                  <c:v>42929.344444444447</c:v>
                </c:pt>
                <c:pt idx="22849">
                  <c:v>42929.345138888886</c:v>
                </c:pt>
                <c:pt idx="22850">
                  <c:v>42929.345833333333</c:v>
                </c:pt>
                <c:pt idx="22851">
                  <c:v>42929.34652777778</c:v>
                </c:pt>
                <c:pt idx="22852">
                  <c:v>42929.347222222219</c:v>
                </c:pt>
                <c:pt idx="22853">
                  <c:v>42929.347916666666</c:v>
                </c:pt>
                <c:pt idx="22854">
                  <c:v>42929.348611111112</c:v>
                </c:pt>
                <c:pt idx="22855">
                  <c:v>42929.349305555559</c:v>
                </c:pt>
                <c:pt idx="22856">
                  <c:v>42929.35</c:v>
                </c:pt>
                <c:pt idx="22857">
                  <c:v>42929.350694444445</c:v>
                </c:pt>
                <c:pt idx="22858">
                  <c:v>42929.351388888892</c:v>
                </c:pt>
                <c:pt idx="22859">
                  <c:v>42929.352083333331</c:v>
                </c:pt>
                <c:pt idx="22860">
                  <c:v>42929.352777777778</c:v>
                </c:pt>
                <c:pt idx="22861">
                  <c:v>42929.353472222225</c:v>
                </c:pt>
                <c:pt idx="22862">
                  <c:v>42929.354166666664</c:v>
                </c:pt>
                <c:pt idx="22863">
                  <c:v>42929.354861111111</c:v>
                </c:pt>
                <c:pt idx="22864">
                  <c:v>42929.355555555558</c:v>
                </c:pt>
                <c:pt idx="22865">
                  <c:v>42929.356249999997</c:v>
                </c:pt>
                <c:pt idx="22866">
                  <c:v>42929.356944444444</c:v>
                </c:pt>
                <c:pt idx="22867">
                  <c:v>42929.357638888891</c:v>
                </c:pt>
                <c:pt idx="22868">
                  <c:v>42929.35833333333</c:v>
                </c:pt>
                <c:pt idx="22869">
                  <c:v>42929.359027777777</c:v>
                </c:pt>
                <c:pt idx="22870">
                  <c:v>42929.359722222223</c:v>
                </c:pt>
                <c:pt idx="22871">
                  <c:v>42929.36041666667</c:v>
                </c:pt>
                <c:pt idx="22872">
                  <c:v>42929.361111111109</c:v>
                </c:pt>
                <c:pt idx="22873">
                  <c:v>42929.361805555556</c:v>
                </c:pt>
                <c:pt idx="22874">
                  <c:v>42929.362500000003</c:v>
                </c:pt>
                <c:pt idx="22875">
                  <c:v>42929.363194444442</c:v>
                </c:pt>
                <c:pt idx="22876">
                  <c:v>42929.363888888889</c:v>
                </c:pt>
                <c:pt idx="22877">
                  <c:v>42929.364583333336</c:v>
                </c:pt>
                <c:pt idx="22878">
                  <c:v>42929.365277777775</c:v>
                </c:pt>
                <c:pt idx="22879">
                  <c:v>42929.365972222222</c:v>
                </c:pt>
                <c:pt idx="22880">
                  <c:v>42929.366666666669</c:v>
                </c:pt>
                <c:pt idx="22881">
                  <c:v>42929.367361111108</c:v>
                </c:pt>
                <c:pt idx="22882">
                  <c:v>42929.368055555555</c:v>
                </c:pt>
                <c:pt idx="22883">
                  <c:v>42929.368750000001</c:v>
                </c:pt>
                <c:pt idx="22884">
                  <c:v>42929.369444444441</c:v>
                </c:pt>
                <c:pt idx="22885">
                  <c:v>42929.370138888888</c:v>
                </c:pt>
                <c:pt idx="22886">
                  <c:v>42929.370833333334</c:v>
                </c:pt>
                <c:pt idx="22887">
                  <c:v>42929.371527777781</c:v>
                </c:pt>
                <c:pt idx="22888">
                  <c:v>42929.37222222222</c:v>
                </c:pt>
                <c:pt idx="22889">
                  <c:v>42929.372916666667</c:v>
                </c:pt>
                <c:pt idx="22890">
                  <c:v>42929.373611111114</c:v>
                </c:pt>
                <c:pt idx="22891">
                  <c:v>42929.374305555553</c:v>
                </c:pt>
                <c:pt idx="22892">
                  <c:v>42929.375</c:v>
                </c:pt>
                <c:pt idx="22893">
                  <c:v>42929.375694444447</c:v>
                </c:pt>
                <c:pt idx="22894">
                  <c:v>42929.376388888886</c:v>
                </c:pt>
                <c:pt idx="22895">
                  <c:v>42929.377083333333</c:v>
                </c:pt>
                <c:pt idx="22896">
                  <c:v>42929.37777777778</c:v>
                </c:pt>
                <c:pt idx="22897">
                  <c:v>42929.378472222219</c:v>
                </c:pt>
                <c:pt idx="22898">
                  <c:v>42929.379166666666</c:v>
                </c:pt>
                <c:pt idx="22899">
                  <c:v>42929.379861111112</c:v>
                </c:pt>
                <c:pt idx="22900">
                  <c:v>42929.380555555559</c:v>
                </c:pt>
                <c:pt idx="22901">
                  <c:v>42929.381249999999</c:v>
                </c:pt>
                <c:pt idx="22902">
                  <c:v>42929.381944444445</c:v>
                </c:pt>
                <c:pt idx="22903">
                  <c:v>42929.382638888892</c:v>
                </c:pt>
                <c:pt idx="22904">
                  <c:v>42929.383333333331</c:v>
                </c:pt>
                <c:pt idx="22905">
                  <c:v>42929.384027777778</c:v>
                </c:pt>
                <c:pt idx="22906">
                  <c:v>42929.384722222225</c:v>
                </c:pt>
                <c:pt idx="22907">
                  <c:v>42929.385416666664</c:v>
                </c:pt>
                <c:pt idx="22908">
                  <c:v>42929.386111111111</c:v>
                </c:pt>
                <c:pt idx="22909">
                  <c:v>42929.386805555558</c:v>
                </c:pt>
                <c:pt idx="22910">
                  <c:v>42929.387499999997</c:v>
                </c:pt>
                <c:pt idx="22911">
                  <c:v>42929.388194444444</c:v>
                </c:pt>
                <c:pt idx="22912">
                  <c:v>42929.388888888891</c:v>
                </c:pt>
                <c:pt idx="22913">
                  <c:v>42929.38958333333</c:v>
                </c:pt>
                <c:pt idx="22914">
                  <c:v>42929.390277777777</c:v>
                </c:pt>
                <c:pt idx="22915">
                  <c:v>42929.390972222223</c:v>
                </c:pt>
                <c:pt idx="22916">
                  <c:v>42929.39166666667</c:v>
                </c:pt>
                <c:pt idx="22917">
                  <c:v>42929.392361111109</c:v>
                </c:pt>
                <c:pt idx="22918">
                  <c:v>42929.393055555556</c:v>
                </c:pt>
                <c:pt idx="22919">
                  <c:v>42929.393750000003</c:v>
                </c:pt>
                <c:pt idx="22920">
                  <c:v>42929.394444444442</c:v>
                </c:pt>
                <c:pt idx="22921">
                  <c:v>42929.395138888889</c:v>
                </c:pt>
                <c:pt idx="22922">
                  <c:v>42929.395833333336</c:v>
                </c:pt>
                <c:pt idx="22923">
                  <c:v>42929.396527777775</c:v>
                </c:pt>
                <c:pt idx="22924">
                  <c:v>42929.397222222222</c:v>
                </c:pt>
                <c:pt idx="22925">
                  <c:v>42929.397916666669</c:v>
                </c:pt>
                <c:pt idx="22926">
                  <c:v>42929.398611111108</c:v>
                </c:pt>
                <c:pt idx="22927">
                  <c:v>42929.399305555555</c:v>
                </c:pt>
                <c:pt idx="22928">
                  <c:v>42929.4</c:v>
                </c:pt>
                <c:pt idx="22929">
                  <c:v>42929.400694444441</c:v>
                </c:pt>
                <c:pt idx="22930">
                  <c:v>42929.401388888888</c:v>
                </c:pt>
                <c:pt idx="22931">
                  <c:v>42929.402083333334</c:v>
                </c:pt>
                <c:pt idx="22932">
                  <c:v>42929.402777777781</c:v>
                </c:pt>
                <c:pt idx="22933">
                  <c:v>42929.40347222222</c:v>
                </c:pt>
                <c:pt idx="22934">
                  <c:v>42929.404166666667</c:v>
                </c:pt>
                <c:pt idx="22935">
                  <c:v>42929.404861111114</c:v>
                </c:pt>
                <c:pt idx="22936">
                  <c:v>42929.405555555553</c:v>
                </c:pt>
                <c:pt idx="22937">
                  <c:v>42929.40625</c:v>
                </c:pt>
                <c:pt idx="22938">
                  <c:v>42929.406944444447</c:v>
                </c:pt>
                <c:pt idx="22939">
                  <c:v>42929.407638888886</c:v>
                </c:pt>
                <c:pt idx="22940">
                  <c:v>42929.408333333333</c:v>
                </c:pt>
                <c:pt idx="22941">
                  <c:v>42929.40902777778</c:v>
                </c:pt>
                <c:pt idx="22942">
                  <c:v>42929.409722222219</c:v>
                </c:pt>
                <c:pt idx="22943">
                  <c:v>42929.410416666666</c:v>
                </c:pt>
                <c:pt idx="22944">
                  <c:v>42929.411111111112</c:v>
                </c:pt>
                <c:pt idx="22945">
                  <c:v>42929.411805555559</c:v>
                </c:pt>
                <c:pt idx="22946">
                  <c:v>42929.412499999999</c:v>
                </c:pt>
                <c:pt idx="22947">
                  <c:v>42929.413194444445</c:v>
                </c:pt>
                <c:pt idx="22948">
                  <c:v>42929.413888888892</c:v>
                </c:pt>
                <c:pt idx="22949">
                  <c:v>42929.414583333331</c:v>
                </c:pt>
                <c:pt idx="22950">
                  <c:v>42929.415277777778</c:v>
                </c:pt>
                <c:pt idx="22951">
                  <c:v>42929.415972222225</c:v>
                </c:pt>
                <c:pt idx="22952">
                  <c:v>42929.416666666664</c:v>
                </c:pt>
                <c:pt idx="22953">
                  <c:v>42929.417361111111</c:v>
                </c:pt>
                <c:pt idx="22954">
                  <c:v>42929.418055555558</c:v>
                </c:pt>
                <c:pt idx="22955">
                  <c:v>42929.418749999997</c:v>
                </c:pt>
                <c:pt idx="22956">
                  <c:v>42929.419444444444</c:v>
                </c:pt>
                <c:pt idx="22957">
                  <c:v>42929.420138888891</c:v>
                </c:pt>
                <c:pt idx="22958">
                  <c:v>42929.42083333333</c:v>
                </c:pt>
                <c:pt idx="22959">
                  <c:v>42929.421527777777</c:v>
                </c:pt>
                <c:pt idx="22960">
                  <c:v>42929.422222222223</c:v>
                </c:pt>
                <c:pt idx="22961">
                  <c:v>42929.42291666667</c:v>
                </c:pt>
                <c:pt idx="22962">
                  <c:v>42929.423611111109</c:v>
                </c:pt>
                <c:pt idx="22963">
                  <c:v>42929.424305555556</c:v>
                </c:pt>
                <c:pt idx="22964">
                  <c:v>42929.425000000003</c:v>
                </c:pt>
                <c:pt idx="22965">
                  <c:v>42929.425694444442</c:v>
                </c:pt>
                <c:pt idx="22966">
                  <c:v>42929.426388888889</c:v>
                </c:pt>
                <c:pt idx="22967">
                  <c:v>42929.427083333336</c:v>
                </c:pt>
                <c:pt idx="22968">
                  <c:v>42929.427777777775</c:v>
                </c:pt>
                <c:pt idx="22969">
                  <c:v>42929.428472222222</c:v>
                </c:pt>
                <c:pt idx="22970">
                  <c:v>42929.429166666669</c:v>
                </c:pt>
                <c:pt idx="22971">
                  <c:v>42929.429861111108</c:v>
                </c:pt>
                <c:pt idx="22972">
                  <c:v>42929.430555555555</c:v>
                </c:pt>
                <c:pt idx="22973">
                  <c:v>42929.431250000001</c:v>
                </c:pt>
                <c:pt idx="22974">
                  <c:v>42929.431944444441</c:v>
                </c:pt>
                <c:pt idx="22975">
                  <c:v>42929.432638888888</c:v>
                </c:pt>
                <c:pt idx="22976">
                  <c:v>42929.433333333334</c:v>
                </c:pt>
                <c:pt idx="22977">
                  <c:v>42929.434027777781</c:v>
                </c:pt>
                <c:pt idx="22978">
                  <c:v>42929.43472222222</c:v>
                </c:pt>
                <c:pt idx="22979">
                  <c:v>42929.435416666667</c:v>
                </c:pt>
                <c:pt idx="22980">
                  <c:v>42929.436111111114</c:v>
                </c:pt>
                <c:pt idx="22981">
                  <c:v>42929.436805555553</c:v>
                </c:pt>
                <c:pt idx="22982">
                  <c:v>42929.4375</c:v>
                </c:pt>
                <c:pt idx="22983">
                  <c:v>42929.438194444447</c:v>
                </c:pt>
                <c:pt idx="22984">
                  <c:v>42929.438888888886</c:v>
                </c:pt>
                <c:pt idx="22985">
                  <c:v>42929.439583333333</c:v>
                </c:pt>
                <c:pt idx="22986">
                  <c:v>42929.44027777778</c:v>
                </c:pt>
                <c:pt idx="22987">
                  <c:v>42929.440972222219</c:v>
                </c:pt>
                <c:pt idx="22988">
                  <c:v>42929.441666666666</c:v>
                </c:pt>
                <c:pt idx="22989">
                  <c:v>42929.442361111112</c:v>
                </c:pt>
                <c:pt idx="22990">
                  <c:v>42929.443055555559</c:v>
                </c:pt>
                <c:pt idx="22991">
                  <c:v>42929.443749999999</c:v>
                </c:pt>
                <c:pt idx="22992">
                  <c:v>42929.444444444445</c:v>
                </c:pt>
                <c:pt idx="22993">
                  <c:v>42929.445138888892</c:v>
                </c:pt>
                <c:pt idx="22994">
                  <c:v>42929.445833333331</c:v>
                </c:pt>
                <c:pt idx="22995">
                  <c:v>42929.446527777778</c:v>
                </c:pt>
                <c:pt idx="22996">
                  <c:v>42929.447222222225</c:v>
                </c:pt>
                <c:pt idx="22997">
                  <c:v>42929.447916666664</c:v>
                </c:pt>
                <c:pt idx="22998">
                  <c:v>42929.448611111111</c:v>
                </c:pt>
                <c:pt idx="22999">
                  <c:v>42929.449305555558</c:v>
                </c:pt>
                <c:pt idx="23000">
                  <c:v>42929.45</c:v>
                </c:pt>
                <c:pt idx="23001">
                  <c:v>42929.450694444444</c:v>
                </c:pt>
                <c:pt idx="23002">
                  <c:v>42929.451388888891</c:v>
                </c:pt>
                <c:pt idx="23003">
                  <c:v>42929.45208333333</c:v>
                </c:pt>
                <c:pt idx="23004">
                  <c:v>42929.452777777777</c:v>
                </c:pt>
                <c:pt idx="23005">
                  <c:v>42929.453472222223</c:v>
                </c:pt>
                <c:pt idx="23006">
                  <c:v>42929.45416666667</c:v>
                </c:pt>
                <c:pt idx="23007">
                  <c:v>42929.454861111109</c:v>
                </c:pt>
                <c:pt idx="23008">
                  <c:v>42929.455555555556</c:v>
                </c:pt>
                <c:pt idx="23009">
                  <c:v>42929.456250000003</c:v>
                </c:pt>
                <c:pt idx="23010">
                  <c:v>42929.456944444442</c:v>
                </c:pt>
                <c:pt idx="23011">
                  <c:v>42929.457638888889</c:v>
                </c:pt>
                <c:pt idx="23012">
                  <c:v>42929.458333333336</c:v>
                </c:pt>
                <c:pt idx="23013">
                  <c:v>42929.459027777775</c:v>
                </c:pt>
                <c:pt idx="23014">
                  <c:v>42929.459722222222</c:v>
                </c:pt>
                <c:pt idx="23015">
                  <c:v>42929.460416666669</c:v>
                </c:pt>
                <c:pt idx="23016">
                  <c:v>42929.461111111108</c:v>
                </c:pt>
                <c:pt idx="23017">
                  <c:v>42929.461805555555</c:v>
                </c:pt>
                <c:pt idx="23018">
                  <c:v>42929.462500000001</c:v>
                </c:pt>
                <c:pt idx="23019">
                  <c:v>42929.463194444441</c:v>
                </c:pt>
                <c:pt idx="23020">
                  <c:v>42929.463888888888</c:v>
                </c:pt>
                <c:pt idx="23021">
                  <c:v>42929.464583333334</c:v>
                </c:pt>
                <c:pt idx="23022">
                  <c:v>42929.465277777781</c:v>
                </c:pt>
                <c:pt idx="23023">
                  <c:v>42929.46597222222</c:v>
                </c:pt>
                <c:pt idx="23024">
                  <c:v>42929.466666666667</c:v>
                </c:pt>
                <c:pt idx="23025">
                  <c:v>42929.467361111114</c:v>
                </c:pt>
                <c:pt idx="23026">
                  <c:v>42929.468055555553</c:v>
                </c:pt>
                <c:pt idx="23027">
                  <c:v>42929.46875</c:v>
                </c:pt>
                <c:pt idx="23028">
                  <c:v>42929.469444444447</c:v>
                </c:pt>
                <c:pt idx="23029">
                  <c:v>42929.470138888886</c:v>
                </c:pt>
                <c:pt idx="23030">
                  <c:v>42929.470833333333</c:v>
                </c:pt>
                <c:pt idx="23031">
                  <c:v>42929.47152777778</c:v>
                </c:pt>
                <c:pt idx="23032">
                  <c:v>42929.472222222219</c:v>
                </c:pt>
                <c:pt idx="23033">
                  <c:v>42929.472916666666</c:v>
                </c:pt>
                <c:pt idx="23034">
                  <c:v>42929.473611111112</c:v>
                </c:pt>
                <c:pt idx="23035">
                  <c:v>42929.474305555559</c:v>
                </c:pt>
                <c:pt idx="23036">
                  <c:v>42929.474999999999</c:v>
                </c:pt>
                <c:pt idx="23037">
                  <c:v>42929.475694444445</c:v>
                </c:pt>
                <c:pt idx="23038">
                  <c:v>42929.476388888892</c:v>
                </c:pt>
                <c:pt idx="23039">
                  <c:v>42929.477083333331</c:v>
                </c:pt>
                <c:pt idx="23040">
                  <c:v>42929.477777777778</c:v>
                </c:pt>
                <c:pt idx="23041">
                  <c:v>42929.478472222225</c:v>
                </c:pt>
                <c:pt idx="23042">
                  <c:v>42929.479166666664</c:v>
                </c:pt>
                <c:pt idx="23043">
                  <c:v>42929.479861111111</c:v>
                </c:pt>
                <c:pt idx="23044">
                  <c:v>42929.480555555558</c:v>
                </c:pt>
                <c:pt idx="23045">
                  <c:v>42929.481249999997</c:v>
                </c:pt>
                <c:pt idx="23046">
                  <c:v>42929.481944444444</c:v>
                </c:pt>
                <c:pt idx="23047">
                  <c:v>42929.482638888891</c:v>
                </c:pt>
                <c:pt idx="23048">
                  <c:v>42929.48333333333</c:v>
                </c:pt>
                <c:pt idx="23049">
                  <c:v>42929.484027777777</c:v>
                </c:pt>
                <c:pt idx="23050">
                  <c:v>42929.484722222223</c:v>
                </c:pt>
                <c:pt idx="23051">
                  <c:v>42929.48541666667</c:v>
                </c:pt>
                <c:pt idx="23052">
                  <c:v>42929.486111111109</c:v>
                </c:pt>
                <c:pt idx="23053">
                  <c:v>42929.486805555556</c:v>
                </c:pt>
                <c:pt idx="23054">
                  <c:v>42929.487500000003</c:v>
                </c:pt>
                <c:pt idx="23055">
                  <c:v>42929.488194444442</c:v>
                </c:pt>
                <c:pt idx="23056">
                  <c:v>42929.488888888889</c:v>
                </c:pt>
                <c:pt idx="23057">
                  <c:v>42929.489583333336</c:v>
                </c:pt>
                <c:pt idx="23058">
                  <c:v>42929.490277777775</c:v>
                </c:pt>
                <c:pt idx="23059">
                  <c:v>42929.490972222222</c:v>
                </c:pt>
                <c:pt idx="23060">
                  <c:v>42929.491666666669</c:v>
                </c:pt>
                <c:pt idx="23061">
                  <c:v>42929.492361111108</c:v>
                </c:pt>
                <c:pt idx="23062">
                  <c:v>42929.493055555555</c:v>
                </c:pt>
                <c:pt idx="23063">
                  <c:v>42929.493750000001</c:v>
                </c:pt>
                <c:pt idx="23064">
                  <c:v>42929.494444444441</c:v>
                </c:pt>
                <c:pt idx="23065">
                  <c:v>42929.495138888888</c:v>
                </c:pt>
                <c:pt idx="23066">
                  <c:v>42929.495833333334</c:v>
                </c:pt>
                <c:pt idx="23067">
                  <c:v>42929.496527777781</c:v>
                </c:pt>
                <c:pt idx="23068">
                  <c:v>42929.49722222222</c:v>
                </c:pt>
                <c:pt idx="23069">
                  <c:v>42929.497916666667</c:v>
                </c:pt>
                <c:pt idx="23070">
                  <c:v>42929.498611111114</c:v>
                </c:pt>
                <c:pt idx="23071">
                  <c:v>42929.499305555553</c:v>
                </c:pt>
                <c:pt idx="23072">
                  <c:v>42929.5</c:v>
                </c:pt>
                <c:pt idx="23073">
                  <c:v>42929.500694444447</c:v>
                </c:pt>
                <c:pt idx="23074">
                  <c:v>42929.501388888886</c:v>
                </c:pt>
                <c:pt idx="23075">
                  <c:v>42929.502083333333</c:v>
                </c:pt>
                <c:pt idx="23076">
                  <c:v>42929.50277777778</c:v>
                </c:pt>
                <c:pt idx="23077">
                  <c:v>42929.503472222219</c:v>
                </c:pt>
                <c:pt idx="23078">
                  <c:v>42929.504166666666</c:v>
                </c:pt>
                <c:pt idx="23079">
                  <c:v>42929.504861111112</c:v>
                </c:pt>
                <c:pt idx="23080">
                  <c:v>42929.505555555559</c:v>
                </c:pt>
                <c:pt idx="23081">
                  <c:v>42929.506249999999</c:v>
                </c:pt>
                <c:pt idx="23082">
                  <c:v>42929.506944444445</c:v>
                </c:pt>
                <c:pt idx="23083">
                  <c:v>42929.507638888892</c:v>
                </c:pt>
                <c:pt idx="23084">
                  <c:v>42929.508333333331</c:v>
                </c:pt>
                <c:pt idx="23085">
                  <c:v>42929.509027777778</c:v>
                </c:pt>
                <c:pt idx="23086">
                  <c:v>42929.509722222225</c:v>
                </c:pt>
                <c:pt idx="23087">
                  <c:v>42929.510416666664</c:v>
                </c:pt>
                <c:pt idx="23088">
                  <c:v>42929.511111111111</c:v>
                </c:pt>
                <c:pt idx="23089">
                  <c:v>42929.511805555558</c:v>
                </c:pt>
                <c:pt idx="23090">
                  <c:v>42929.512499999997</c:v>
                </c:pt>
                <c:pt idx="23091">
                  <c:v>42929.513194444444</c:v>
                </c:pt>
                <c:pt idx="23092">
                  <c:v>42929.513888888891</c:v>
                </c:pt>
                <c:pt idx="23093">
                  <c:v>42929.51458333333</c:v>
                </c:pt>
                <c:pt idx="23094">
                  <c:v>42929.515277777777</c:v>
                </c:pt>
                <c:pt idx="23095">
                  <c:v>42929.515972222223</c:v>
                </c:pt>
                <c:pt idx="23096">
                  <c:v>42929.51666666667</c:v>
                </c:pt>
                <c:pt idx="23097">
                  <c:v>42929.517361111109</c:v>
                </c:pt>
                <c:pt idx="23098">
                  <c:v>42929.518055555556</c:v>
                </c:pt>
                <c:pt idx="23099">
                  <c:v>42929.518750000003</c:v>
                </c:pt>
                <c:pt idx="23100">
                  <c:v>42929.519444444442</c:v>
                </c:pt>
                <c:pt idx="23101">
                  <c:v>42929.520138888889</c:v>
                </c:pt>
                <c:pt idx="23102">
                  <c:v>42929.520833333336</c:v>
                </c:pt>
                <c:pt idx="23103">
                  <c:v>42929.521527777775</c:v>
                </c:pt>
                <c:pt idx="23104">
                  <c:v>42929.522222222222</c:v>
                </c:pt>
                <c:pt idx="23105">
                  <c:v>42929.522916666669</c:v>
                </c:pt>
                <c:pt idx="23106">
                  <c:v>42929.523611111108</c:v>
                </c:pt>
                <c:pt idx="23107">
                  <c:v>42929.524305555555</c:v>
                </c:pt>
                <c:pt idx="23108">
                  <c:v>42929.525000000001</c:v>
                </c:pt>
                <c:pt idx="23109">
                  <c:v>42929.525694444441</c:v>
                </c:pt>
                <c:pt idx="23110">
                  <c:v>42929.526388888888</c:v>
                </c:pt>
                <c:pt idx="23111">
                  <c:v>42929.527083333334</c:v>
                </c:pt>
                <c:pt idx="23112">
                  <c:v>42929.527777777781</c:v>
                </c:pt>
                <c:pt idx="23113">
                  <c:v>42929.52847222222</c:v>
                </c:pt>
                <c:pt idx="23114">
                  <c:v>42929.529166666667</c:v>
                </c:pt>
                <c:pt idx="23115">
                  <c:v>42929.529861111114</c:v>
                </c:pt>
                <c:pt idx="23116">
                  <c:v>42929.530555555553</c:v>
                </c:pt>
                <c:pt idx="23117">
                  <c:v>42929.53125</c:v>
                </c:pt>
                <c:pt idx="23118">
                  <c:v>42929.531944444447</c:v>
                </c:pt>
                <c:pt idx="23119">
                  <c:v>42929.532638888886</c:v>
                </c:pt>
                <c:pt idx="23120">
                  <c:v>42929.533333333333</c:v>
                </c:pt>
                <c:pt idx="23121">
                  <c:v>42929.53402777778</c:v>
                </c:pt>
                <c:pt idx="23122">
                  <c:v>42929.534722222219</c:v>
                </c:pt>
                <c:pt idx="23123">
                  <c:v>42929.535416666666</c:v>
                </c:pt>
                <c:pt idx="23124">
                  <c:v>42929.536111111112</c:v>
                </c:pt>
                <c:pt idx="23125">
                  <c:v>42929.536805555559</c:v>
                </c:pt>
                <c:pt idx="23126">
                  <c:v>42929.537499999999</c:v>
                </c:pt>
                <c:pt idx="23127">
                  <c:v>42929.538194444445</c:v>
                </c:pt>
                <c:pt idx="23128">
                  <c:v>42929.538888888892</c:v>
                </c:pt>
                <c:pt idx="23129">
                  <c:v>42929.539583333331</c:v>
                </c:pt>
                <c:pt idx="23130">
                  <c:v>42929.540277777778</c:v>
                </c:pt>
                <c:pt idx="23131">
                  <c:v>42929.540972222225</c:v>
                </c:pt>
                <c:pt idx="23132">
                  <c:v>42929.541666666664</c:v>
                </c:pt>
                <c:pt idx="23133">
                  <c:v>42929.542361111111</c:v>
                </c:pt>
                <c:pt idx="23134">
                  <c:v>42929.543055555558</c:v>
                </c:pt>
                <c:pt idx="23135">
                  <c:v>42929.543749999997</c:v>
                </c:pt>
                <c:pt idx="23136">
                  <c:v>42929.544444444444</c:v>
                </c:pt>
                <c:pt idx="23137">
                  <c:v>42929.545138888891</c:v>
                </c:pt>
                <c:pt idx="23138">
                  <c:v>42929.54583333333</c:v>
                </c:pt>
                <c:pt idx="23139">
                  <c:v>42929.546527777777</c:v>
                </c:pt>
                <c:pt idx="23140">
                  <c:v>42929.547222222223</c:v>
                </c:pt>
                <c:pt idx="23141">
                  <c:v>42929.54791666667</c:v>
                </c:pt>
                <c:pt idx="23142">
                  <c:v>42929.548611111109</c:v>
                </c:pt>
                <c:pt idx="23143">
                  <c:v>42929.549305555556</c:v>
                </c:pt>
                <c:pt idx="23144">
                  <c:v>42929.55</c:v>
                </c:pt>
                <c:pt idx="23145">
                  <c:v>42929.550694444442</c:v>
                </c:pt>
                <c:pt idx="23146">
                  <c:v>42929.551388888889</c:v>
                </c:pt>
                <c:pt idx="23147">
                  <c:v>42929.552083333336</c:v>
                </c:pt>
                <c:pt idx="23148">
                  <c:v>42929.552777777775</c:v>
                </c:pt>
                <c:pt idx="23149">
                  <c:v>42929.553472222222</c:v>
                </c:pt>
                <c:pt idx="23150">
                  <c:v>42929.554166666669</c:v>
                </c:pt>
                <c:pt idx="23151">
                  <c:v>42929.554861111108</c:v>
                </c:pt>
                <c:pt idx="23152">
                  <c:v>42929.555555555555</c:v>
                </c:pt>
                <c:pt idx="23153">
                  <c:v>42929.556250000001</c:v>
                </c:pt>
                <c:pt idx="23154">
                  <c:v>42929.556944444441</c:v>
                </c:pt>
                <c:pt idx="23155">
                  <c:v>42929.557638888888</c:v>
                </c:pt>
                <c:pt idx="23156">
                  <c:v>42929.558333333334</c:v>
                </c:pt>
                <c:pt idx="23157">
                  <c:v>42929.559027777781</c:v>
                </c:pt>
                <c:pt idx="23158">
                  <c:v>42929.55972222222</c:v>
                </c:pt>
                <c:pt idx="23159">
                  <c:v>42929.560416666667</c:v>
                </c:pt>
                <c:pt idx="23160">
                  <c:v>42929.561111111114</c:v>
                </c:pt>
                <c:pt idx="23161">
                  <c:v>42929.561805555553</c:v>
                </c:pt>
                <c:pt idx="23162">
                  <c:v>42929.5625</c:v>
                </c:pt>
                <c:pt idx="23163">
                  <c:v>42929.563194444447</c:v>
                </c:pt>
                <c:pt idx="23164">
                  <c:v>42929.563888888886</c:v>
                </c:pt>
                <c:pt idx="23165">
                  <c:v>42929.564583333333</c:v>
                </c:pt>
                <c:pt idx="23166">
                  <c:v>42929.56527777778</c:v>
                </c:pt>
                <c:pt idx="23167">
                  <c:v>42929.565972222219</c:v>
                </c:pt>
                <c:pt idx="23168">
                  <c:v>42929.566666666666</c:v>
                </c:pt>
                <c:pt idx="23169">
                  <c:v>42929.567361111112</c:v>
                </c:pt>
                <c:pt idx="23170">
                  <c:v>42929.568055555559</c:v>
                </c:pt>
                <c:pt idx="23171">
                  <c:v>42929.568749999999</c:v>
                </c:pt>
                <c:pt idx="23172">
                  <c:v>42929.569444444445</c:v>
                </c:pt>
                <c:pt idx="23173">
                  <c:v>42929.570138888892</c:v>
                </c:pt>
                <c:pt idx="23174">
                  <c:v>42929.570833333331</c:v>
                </c:pt>
                <c:pt idx="23175">
                  <c:v>42929.571527777778</c:v>
                </c:pt>
                <c:pt idx="23176">
                  <c:v>42929.572222222225</c:v>
                </c:pt>
                <c:pt idx="23177">
                  <c:v>42929.572916666664</c:v>
                </c:pt>
                <c:pt idx="23178">
                  <c:v>42929.573611111111</c:v>
                </c:pt>
                <c:pt idx="23179">
                  <c:v>42929.574305555558</c:v>
                </c:pt>
                <c:pt idx="23180">
                  <c:v>42929.574999999997</c:v>
                </c:pt>
                <c:pt idx="23181">
                  <c:v>42929.575694444444</c:v>
                </c:pt>
                <c:pt idx="23182">
                  <c:v>42929.576388888891</c:v>
                </c:pt>
                <c:pt idx="23183">
                  <c:v>42929.57708333333</c:v>
                </c:pt>
                <c:pt idx="23184">
                  <c:v>42929.577777777777</c:v>
                </c:pt>
                <c:pt idx="23185">
                  <c:v>42929.578472222223</c:v>
                </c:pt>
                <c:pt idx="23186">
                  <c:v>42929.57916666667</c:v>
                </c:pt>
                <c:pt idx="23187">
                  <c:v>42929.579861111109</c:v>
                </c:pt>
                <c:pt idx="23188">
                  <c:v>42929.580555555556</c:v>
                </c:pt>
                <c:pt idx="23189">
                  <c:v>42929.581250000003</c:v>
                </c:pt>
                <c:pt idx="23190">
                  <c:v>42929.581944444442</c:v>
                </c:pt>
                <c:pt idx="23191">
                  <c:v>42929.582638888889</c:v>
                </c:pt>
                <c:pt idx="23192">
                  <c:v>42929.583333333336</c:v>
                </c:pt>
                <c:pt idx="23193">
                  <c:v>42929.584027777775</c:v>
                </c:pt>
                <c:pt idx="23194">
                  <c:v>42929.584722222222</c:v>
                </c:pt>
                <c:pt idx="23195">
                  <c:v>42929.585416666669</c:v>
                </c:pt>
                <c:pt idx="23196">
                  <c:v>42929.586111111108</c:v>
                </c:pt>
                <c:pt idx="23197">
                  <c:v>42929.586805555555</c:v>
                </c:pt>
                <c:pt idx="23198">
                  <c:v>42929.587500000001</c:v>
                </c:pt>
                <c:pt idx="23199">
                  <c:v>42929.588194444441</c:v>
                </c:pt>
                <c:pt idx="23200">
                  <c:v>42929.588888888888</c:v>
                </c:pt>
                <c:pt idx="23201">
                  <c:v>42929.589583333334</c:v>
                </c:pt>
                <c:pt idx="23202">
                  <c:v>42929.590277777781</c:v>
                </c:pt>
                <c:pt idx="23203">
                  <c:v>42929.59097222222</c:v>
                </c:pt>
                <c:pt idx="23204">
                  <c:v>42929.591666666667</c:v>
                </c:pt>
                <c:pt idx="23205">
                  <c:v>42929.592361111114</c:v>
                </c:pt>
                <c:pt idx="23206">
                  <c:v>42929.593055555553</c:v>
                </c:pt>
                <c:pt idx="23207">
                  <c:v>42929.59375</c:v>
                </c:pt>
                <c:pt idx="23208">
                  <c:v>42929.594444444447</c:v>
                </c:pt>
                <c:pt idx="23209">
                  <c:v>42929.595138888886</c:v>
                </c:pt>
                <c:pt idx="23210">
                  <c:v>42929.595833333333</c:v>
                </c:pt>
                <c:pt idx="23211">
                  <c:v>42929.59652777778</c:v>
                </c:pt>
                <c:pt idx="23212">
                  <c:v>42929.597222222219</c:v>
                </c:pt>
                <c:pt idx="23213">
                  <c:v>42929.597916666666</c:v>
                </c:pt>
                <c:pt idx="23214">
                  <c:v>42929.598611111112</c:v>
                </c:pt>
                <c:pt idx="23215">
                  <c:v>42929.599305555559</c:v>
                </c:pt>
                <c:pt idx="23216">
                  <c:v>42929.599999999999</c:v>
                </c:pt>
                <c:pt idx="23217">
                  <c:v>42929.600694444445</c:v>
                </c:pt>
                <c:pt idx="23218">
                  <c:v>42929.601388888892</c:v>
                </c:pt>
                <c:pt idx="23219">
                  <c:v>42929.602083333331</c:v>
                </c:pt>
                <c:pt idx="23220">
                  <c:v>42929.602777777778</c:v>
                </c:pt>
                <c:pt idx="23221">
                  <c:v>42929.603472222225</c:v>
                </c:pt>
                <c:pt idx="23222">
                  <c:v>42929.604166666664</c:v>
                </c:pt>
                <c:pt idx="23223">
                  <c:v>42929.604861111111</c:v>
                </c:pt>
                <c:pt idx="23224">
                  <c:v>42929.605555555558</c:v>
                </c:pt>
                <c:pt idx="23225">
                  <c:v>42929.606249999997</c:v>
                </c:pt>
                <c:pt idx="23226">
                  <c:v>42929.606944444444</c:v>
                </c:pt>
                <c:pt idx="23227">
                  <c:v>42929.607638888891</c:v>
                </c:pt>
                <c:pt idx="23228">
                  <c:v>42929.60833333333</c:v>
                </c:pt>
                <c:pt idx="23229">
                  <c:v>42929.609027777777</c:v>
                </c:pt>
                <c:pt idx="23230">
                  <c:v>42929.609722222223</c:v>
                </c:pt>
                <c:pt idx="23231">
                  <c:v>42929.61041666667</c:v>
                </c:pt>
                <c:pt idx="23232">
                  <c:v>42929.611111111109</c:v>
                </c:pt>
                <c:pt idx="23233">
                  <c:v>42929.611805555556</c:v>
                </c:pt>
                <c:pt idx="23234">
                  <c:v>42929.612500000003</c:v>
                </c:pt>
                <c:pt idx="23235">
                  <c:v>42929.613194444442</c:v>
                </c:pt>
                <c:pt idx="23236">
                  <c:v>42929.613888888889</c:v>
                </c:pt>
                <c:pt idx="23237">
                  <c:v>42929.614583333336</c:v>
                </c:pt>
                <c:pt idx="23238">
                  <c:v>42929.615277777775</c:v>
                </c:pt>
                <c:pt idx="23239">
                  <c:v>42929.615972222222</c:v>
                </c:pt>
                <c:pt idx="23240">
                  <c:v>42929.616666666669</c:v>
                </c:pt>
                <c:pt idx="23241">
                  <c:v>42929.617361111108</c:v>
                </c:pt>
                <c:pt idx="23242">
                  <c:v>42929.618055555555</c:v>
                </c:pt>
                <c:pt idx="23243">
                  <c:v>42929.618750000001</c:v>
                </c:pt>
                <c:pt idx="23244">
                  <c:v>42929.619444444441</c:v>
                </c:pt>
                <c:pt idx="23245">
                  <c:v>42929.620138888888</c:v>
                </c:pt>
                <c:pt idx="23246">
                  <c:v>42929.620833333334</c:v>
                </c:pt>
                <c:pt idx="23247">
                  <c:v>42929.621527777781</c:v>
                </c:pt>
                <c:pt idx="23248">
                  <c:v>42929.62222222222</c:v>
                </c:pt>
                <c:pt idx="23249">
                  <c:v>42929.622916666667</c:v>
                </c:pt>
                <c:pt idx="23250">
                  <c:v>42929.623611111114</c:v>
                </c:pt>
                <c:pt idx="23251">
                  <c:v>42929.624305555553</c:v>
                </c:pt>
                <c:pt idx="23252">
                  <c:v>42929.625</c:v>
                </c:pt>
                <c:pt idx="23253">
                  <c:v>42929.625694444447</c:v>
                </c:pt>
                <c:pt idx="23254">
                  <c:v>42929.626388888886</c:v>
                </c:pt>
                <c:pt idx="23255">
                  <c:v>42929.627083333333</c:v>
                </c:pt>
                <c:pt idx="23256">
                  <c:v>42929.62777777778</c:v>
                </c:pt>
                <c:pt idx="23257">
                  <c:v>42929.628472222219</c:v>
                </c:pt>
                <c:pt idx="23258">
                  <c:v>42929.629166666666</c:v>
                </c:pt>
                <c:pt idx="23259">
                  <c:v>42929.629861111112</c:v>
                </c:pt>
                <c:pt idx="23260">
                  <c:v>42929.630555555559</c:v>
                </c:pt>
                <c:pt idx="23261">
                  <c:v>42929.631249999999</c:v>
                </c:pt>
                <c:pt idx="23262">
                  <c:v>42929.631944444445</c:v>
                </c:pt>
                <c:pt idx="23263">
                  <c:v>42929.632638888892</c:v>
                </c:pt>
                <c:pt idx="23264">
                  <c:v>42929.633333333331</c:v>
                </c:pt>
                <c:pt idx="23265">
                  <c:v>42929.634027777778</c:v>
                </c:pt>
                <c:pt idx="23266">
                  <c:v>42929.634722222225</c:v>
                </c:pt>
                <c:pt idx="23267">
                  <c:v>42929.635416666664</c:v>
                </c:pt>
                <c:pt idx="23268">
                  <c:v>42929.636111111111</c:v>
                </c:pt>
                <c:pt idx="23269">
                  <c:v>42929.636805555558</c:v>
                </c:pt>
                <c:pt idx="23270">
                  <c:v>42929.637499999997</c:v>
                </c:pt>
                <c:pt idx="23271">
                  <c:v>42929.638194444444</c:v>
                </c:pt>
                <c:pt idx="23272">
                  <c:v>42929.638888888891</c:v>
                </c:pt>
                <c:pt idx="23273">
                  <c:v>42929.63958333333</c:v>
                </c:pt>
                <c:pt idx="23274">
                  <c:v>42929.640277777777</c:v>
                </c:pt>
                <c:pt idx="23275">
                  <c:v>42929.640972222223</c:v>
                </c:pt>
                <c:pt idx="23276">
                  <c:v>42929.64166666667</c:v>
                </c:pt>
                <c:pt idx="23277">
                  <c:v>42929.642361111109</c:v>
                </c:pt>
                <c:pt idx="23278">
                  <c:v>42929.643055555556</c:v>
                </c:pt>
                <c:pt idx="23279">
                  <c:v>42929.643750000003</c:v>
                </c:pt>
                <c:pt idx="23280">
                  <c:v>42929.644444444442</c:v>
                </c:pt>
                <c:pt idx="23281">
                  <c:v>42929.645138888889</c:v>
                </c:pt>
                <c:pt idx="23282">
                  <c:v>42929.645833333336</c:v>
                </c:pt>
                <c:pt idx="23283">
                  <c:v>42929.646527777775</c:v>
                </c:pt>
                <c:pt idx="23284">
                  <c:v>42929.647222222222</c:v>
                </c:pt>
                <c:pt idx="23285">
                  <c:v>42929.647916666669</c:v>
                </c:pt>
                <c:pt idx="23286">
                  <c:v>42929.648611111108</c:v>
                </c:pt>
                <c:pt idx="23287">
                  <c:v>42929.649305555555</c:v>
                </c:pt>
                <c:pt idx="23288">
                  <c:v>42929.65</c:v>
                </c:pt>
                <c:pt idx="23289">
                  <c:v>42929.650694444441</c:v>
                </c:pt>
                <c:pt idx="23290">
                  <c:v>42929.651388888888</c:v>
                </c:pt>
                <c:pt idx="23291">
                  <c:v>42929.652083333334</c:v>
                </c:pt>
                <c:pt idx="23292">
                  <c:v>42929.652777777781</c:v>
                </c:pt>
                <c:pt idx="23293">
                  <c:v>42929.65347222222</c:v>
                </c:pt>
                <c:pt idx="23294">
                  <c:v>42929.654166666667</c:v>
                </c:pt>
                <c:pt idx="23295">
                  <c:v>42929.654861111114</c:v>
                </c:pt>
                <c:pt idx="23296">
                  <c:v>42929.655555555553</c:v>
                </c:pt>
                <c:pt idx="23297">
                  <c:v>42929.65625</c:v>
                </c:pt>
                <c:pt idx="23298">
                  <c:v>42929.656944444447</c:v>
                </c:pt>
                <c:pt idx="23299">
                  <c:v>42929.657638888886</c:v>
                </c:pt>
                <c:pt idx="23300">
                  <c:v>42929.658333333333</c:v>
                </c:pt>
                <c:pt idx="23301">
                  <c:v>42929.65902777778</c:v>
                </c:pt>
                <c:pt idx="23302">
                  <c:v>42929.659722222219</c:v>
                </c:pt>
                <c:pt idx="23303">
                  <c:v>42929.660416666666</c:v>
                </c:pt>
                <c:pt idx="23304">
                  <c:v>42929.661111111112</c:v>
                </c:pt>
                <c:pt idx="23305">
                  <c:v>42929.661805555559</c:v>
                </c:pt>
                <c:pt idx="23306">
                  <c:v>42929.662499999999</c:v>
                </c:pt>
                <c:pt idx="23307">
                  <c:v>42929.663194444445</c:v>
                </c:pt>
                <c:pt idx="23308">
                  <c:v>42929.663888888892</c:v>
                </c:pt>
                <c:pt idx="23309">
                  <c:v>42929.664583333331</c:v>
                </c:pt>
                <c:pt idx="23310">
                  <c:v>42929.665277777778</c:v>
                </c:pt>
                <c:pt idx="23311">
                  <c:v>42929.665972222225</c:v>
                </c:pt>
                <c:pt idx="23312">
                  <c:v>42929.666666666664</c:v>
                </c:pt>
                <c:pt idx="23313">
                  <c:v>42929.667361111111</c:v>
                </c:pt>
                <c:pt idx="23314">
                  <c:v>42929.668055555558</c:v>
                </c:pt>
                <c:pt idx="23315">
                  <c:v>42929.668749999997</c:v>
                </c:pt>
                <c:pt idx="23316">
                  <c:v>42929.669444444444</c:v>
                </c:pt>
                <c:pt idx="23317">
                  <c:v>42929.670138888891</c:v>
                </c:pt>
                <c:pt idx="23318">
                  <c:v>42929.67083333333</c:v>
                </c:pt>
                <c:pt idx="23319">
                  <c:v>42929.671527777777</c:v>
                </c:pt>
                <c:pt idx="23320">
                  <c:v>42929.672222222223</c:v>
                </c:pt>
                <c:pt idx="23321">
                  <c:v>42929.67291666667</c:v>
                </c:pt>
                <c:pt idx="23322">
                  <c:v>42929.673611111109</c:v>
                </c:pt>
                <c:pt idx="23323">
                  <c:v>42929.674305555556</c:v>
                </c:pt>
                <c:pt idx="23324">
                  <c:v>42929.675000000003</c:v>
                </c:pt>
                <c:pt idx="23325">
                  <c:v>42929.675694444442</c:v>
                </c:pt>
                <c:pt idx="23326">
                  <c:v>42929.676388888889</c:v>
                </c:pt>
                <c:pt idx="23327">
                  <c:v>42929.677083333336</c:v>
                </c:pt>
                <c:pt idx="23328">
                  <c:v>42929.677777777775</c:v>
                </c:pt>
                <c:pt idx="23329">
                  <c:v>42929.678472222222</c:v>
                </c:pt>
                <c:pt idx="23330">
                  <c:v>42929.679166666669</c:v>
                </c:pt>
                <c:pt idx="23331">
                  <c:v>42929.679861111108</c:v>
                </c:pt>
                <c:pt idx="23332">
                  <c:v>42929.680555555555</c:v>
                </c:pt>
                <c:pt idx="23333">
                  <c:v>42929.681250000001</c:v>
                </c:pt>
                <c:pt idx="23334">
                  <c:v>42929.681944444441</c:v>
                </c:pt>
                <c:pt idx="23335">
                  <c:v>42929.682638888888</c:v>
                </c:pt>
                <c:pt idx="23336">
                  <c:v>42929.683333333334</c:v>
                </c:pt>
                <c:pt idx="23337">
                  <c:v>42929.684027777781</c:v>
                </c:pt>
                <c:pt idx="23338">
                  <c:v>42929.68472222222</c:v>
                </c:pt>
                <c:pt idx="23339">
                  <c:v>42929.685416666667</c:v>
                </c:pt>
                <c:pt idx="23340">
                  <c:v>42929.686111111114</c:v>
                </c:pt>
                <c:pt idx="23341">
                  <c:v>42929.686805555553</c:v>
                </c:pt>
                <c:pt idx="23342">
                  <c:v>42929.6875</c:v>
                </c:pt>
                <c:pt idx="23343">
                  <c:v>42929.688194444447</c:v>
                </c:pt>
                <c:pt idx="23344">
                  <c:v>42929.688888888886</c:v>
                </c:pt>
                <c:pt idx="23345">
                  <c:v>42929.689583333333</c:v>
                </c:pt>
                <c:pt idx="23346">
                  <c:v>42929.69027777778</c:v>
                </c:pt>
                <c:pt idx="23347">
                  <c:v>42929.690972222219</c:v>
                </c:pt>
                <c:pt idx="23348">
                  <c:v>42929.691666666666</c:v>
                </c:pt>
                <c:pt idx="23349">
                  <c:v>42929.692361111112</c:v>
                </c:pt>
                <c:pt idx="23350">
                  <c:v>42929.693055555559</c:v>
                </c:pt>
                <c:pt idx="23351">
                  <c:v>42929.693749999999</c:v>
                </c:pt>
                <c:pt idx="23352">
                  <c:v>42929.694444444445</c:v>
                </c:pt>
                <c:pt idx="23353">
                  <c:v>42929.695138888892</c:v>
                </c:pt>
                <c:pt idx="23354">
                  <c:v>42929.695833333331</c:v>
                </c:pt>
                <c:pt idx="23355">
                  <c:v>42929.696527777778</c:v>
                </c:pt>
                <c:pt idx="23356">
                  <c:v>42929.697222222225</c:v>
                </c:pt>
                <c:pt idx="23357">
                  <c:v>42929.697916666664</c:v>
                </c:pt>
                <c:pt idx="23358">
                  <c:v>42929.698611111111</c:v>
                </c:pt>
                <c:pt idx="23359">
                  <c:v>42929.699305555558</c:v>
                </c:pt>
                <c:pt idx="23360">
                  <c:v>42929.7</c:v>
                </c:pt>
                <c:pt idx="23361">
                  <c:v>42929.700694444444</c:v>
                </c:pt>
                <c:pt idx="23362">
                  <c:v>42929.701388888891</c:v>
                </c:pt>
                <c:pt idx="23363">
                  <c:v>42929.70208333333</c:v>
                </c:pt>
                <c:pt idx="23364">
                  <c:v>42929.702777777777</c:v>
                </c:pt>
                <c:pt idx="23365">
                  <c:v>42929.703472222223</c:v>
                </c:pt>
                <c:pt idx="23366">
                  <c:v>42929.70416666667</c:v>
                </c:pt>
                <c:pt idx="23367">
                  <c:v>42929.704861111109</c:v>
                </c:pt>
                <c:pt idx="23368">
                  <c:v>42929.705555555556</c:v>
                </c:pt>
                <c:pt idx="23369">
                  <c:v>42929.706250000003</c:v>
                </c:pt>
                <c:pt idx="23370">
                  <c:v>42929.706944444442</c:v>
                </c:pt>
                <c:pt idx="23371">
                  <c:v>42929.707638888889</c:v>
                </c:pt>
                <c:pt idx="23372">
                  <c:v>42929.708333333336</c:v>
                </c:pt>
                <c:pt idx="23373">
                  <c:v>42929.709027777775</c:v>
                </c:pt>
                <c:pt idx="23374">
                  <c:v>42929.709722222222</c:v>
                </c:pt>
                <c:pt idx="23375">
                  <c:v>42929.710416666669</c:v>
                </c:pt>
                <c:pt idx="23376">
                  <c:v>42929.711111111108</c:v>
                </c:pt>
                <c:pt idx="23377">
                  <c:v>42929.711805555555</c:v>
                </c:pt>
                <c:pt idx="23378">
                  <c:v>42929.712500000001</c:v>
                </c:pt>
                <c:pt idx="23379">
                  <c:v>42929.713194444441</c:v>
                </c:pt>
                <c:pt idx="23380">
                  <c:v>42929.713888888888</c:v>
                </c:pt>
                <c:pt idx="23381">
                  <c:v>42929.714583333334</c:v>
                </c:pt>
                <c:pt idx="23382">
                  <c:v>42929.715277777781</c:v>
                </c:pt>
                <c:pt idx="23383">
                  <c:v>42929.71597222222</c:v>
                </c:pt>
                <c:pt idx="23384">
                  <c:v>42929.716666666667</c:v>
                </c:pt>
                <c:pt idx="23385">
                  <c:v>42929.717361111114</c:v>
                </c:pt>
                <c:pt idx="23386">
                  <c:v>42929.718055555553</c:v>
                </c:pt>
                <c:pt idx="23387">
                  <c:v>42929.71875</c:v>
                </c:pt>
                <c:pt idx="23388">
                  <c:v>42929.719444444447</c:v>
                </c:pt>
                <c:pt idx="23389">
                  <c:v>42929.720138888886</c:v>
                </c:pt>
                <c:pt idx="23390">
                  <c:v>42929.720833333333</c:v>
                </c:pt>
                <c:pt idx="23391">
                  <c:v>42929.72152777778</c:v>
                </c:pt>
                <c:pt idx="23392">
                  <c:v>42929.722222222219</c:v>
                </c:pt>
                <c:pt idx="23393">
                  <c:v>42929.722916666666</c:v>
                </c:pt>
                <c:pt idx="23394">
                  <c:v>42929.723611111112</c:v>
                </c:pt>
                <c:pt idx="23395">
                  <c:v>42929.724305555559</c:v>
                </c:pt>
                <c:pt idx="23396">
                  <c:v>42929.724999999999</c:v>
                </c:pt>
                <c:pt idx="23397">
                  <c:v>42929.725694444445</c:v>
                </c:pt>
                <c:pt idx="23398">
                  <c:v>42929.726388888892</c:v>
                </c:pt>
                <c:pt idx="23399">
                  <c:v>42929.727083333331</c:v>
                </c:pt>
                <c:pt idx="23400">
                  <c:v>42929.727777777778</c:v>
                </c:pt>
                <c:pt idx="23401">
                  <c:v>42929.728472222225</c:v>
                </c:pt>
                <c:pt idx="23402">
                  <c:v>42929.729166666664</c:v>
                </c:pt>
                <c:pt idx="23403">
                  <c:v>42929.729861111111</c:v>
                </c:pt>
                <c:pt idx="23404">
                  <c:v>42929.730555555558</c:v>
                </c:pt>
                <c:pt idx="23405">
                  <c:v>42929.731249999997</c:v>
                </c:pt>
                <c:pt idx="23406">
                  <c:v>42929.731944444444</c:v>
                </c:pt>
                <c:pt idx="23407">
                  <c:v>42929.732638888891</c:v>
                </c:pt>
                <c:pt idx="23408">
                  <c:v>42929.73333333333</c:v>
                </c:pt>
                <c:pt idx="23409">
                  <c:v>42929.734027777777</c:v>
                </c:pt>
                <c:pt idx="23410">
                  <c:v>42929.734722222223</c:v>
                </c:pt>
                <c:pt idx="23411">
                  <c:v>42929.73541666667</c:v>
                </c:pt>
                <c:pt idx="23412">
                  <c:v>42929.736111111109</c:v>
                </c:pt>
                <c:pt idx="23413">
                  <c:v>42929.736805555556</c:v>
                </c:pt>
                <c:pt idx="23414">
                  <c:v>42929.737500000003</c:v>
                </c:pt>
                <c:pt idx="23415">
                  <c:v>42929.738194444442</c:v>
                </c:pt>
                <c:pt idx="23416">
                  <c:v>42929.738888888889</c:v>
                </c:pt>
                <c:pt idx="23417">
                  <c:v>42929.739583333336</c:v>
                </c:pt>
                <c:pt idx="23418">
                  <c:v>42929.740277777775</c:v>
                </c:pt>
                <c:pt idx="23419">
                  <c:v>42929.740972222222</c:v>
                </c:pt>
                <c:pt idx="23420">
                  <c:v>42929.741666666669</c:v>
                </c:pt>
                <c:pt idx="23421">
                  <c:v>42929.742361111108</c:v>
                </c:pt>
                <c:pt idx="23422">
                  <c:v>42929.743055555555</c:v>
                </c:pt>
                <c:pt idx="23423">
                  <c:v>42929.743750000001</c:v>
                </c:pt>
                <c:pt idx="23424">
                  <c:v>42929.744444444441</c:v>
                </c:pt>
                <c:pt idx="23425">
                  <c:v>42929.745138888888</c:v>
                </c:pt>
                <c:pt idx="23426">
                  <c:v>42929.745833333334</c:v>
                </c:pt>
                <c:pt idx="23427">
                  <c:v>42929.746527777781</c:v>
                </c:pt>
                <c:pt idx="23428">
                  <c:v>42929.74722222222</c:v>
                </c:pt>
                <c:pt idx="23429">
                  <c:v>42929.747916666667</c:v>
                </c:pt>
                <c:pt idx="23430">
                  <c:v>42929.748611111114</c:v>
                </c:pt>
                <c:pt idx="23431">
                  <c:v>42929.749305555553</c:v>
                </c:pt>
                <c:pt idx="23432">
                  <c:v>42929.75</c:v>
                </c:pt>
                <c:pt idx="23433">
                  <c:v>42929.750694444447</c:v>
                </c:pt>
                <c:pt idx="23434">
                  <c:v>42929.751388888886</c:v>
                </c:pt>
                <c:pt idx="23435">
                  <c:v>42929.752083333333</c:v>
                </c:pt>
                <c:pt idx="23436">
                  <c:v>42929.75277777778</c:v>
                </c:pt>
                <c:pt idx="23437">
                  <c:v>42929.753472222219</c:v>
                </c:pt>
                <c:pt idx="23438">
                  <c:v>42929.754166666666</c:v>
                </c:pt>
                <c:pt idx="23439">
                  <c:v>42929.754861111112</c:v>
                </c:pt>
                <c:pt idx="23440">
                  <c:v>42929.755555555559</c:v>
                </c:pt>
                <c:pt idx="23441">
                  <c:v>42929.756249999999</c:v>
                </c:pt>
                <c:pt idx="23442">
                  <c:v>42929.756944444445</c:v>
                </c:pt>
                <c:pt idx="23443">
                  <c:v>42929.757638888892</c:v>
                </c:pt>
                <c:pt idx="23444">
                  <c:v>42929.758333333331</c:v>
                </c:pt>
                <c:pt idx="23445">
                  <c:v>42929.759027777778</c:v>
                </c:pt>
                <c:pt idx="23446">
                  <c:v>42929.759722222225</c:v>
                </c:pt>
                <c:pt idx="23447">
                  <c:v>42929.760416666664</c:v>
                </c:pt>
                <c:pt idx="23448">
                  <c:v>42929.761111111111</c:v>
                </c:pt>
                <c:pt idx="23449">
                  <c:v>42929.761805555558</c:v>
                </c:pt>
                <c:pt idx="23450">
                  <c:v>42929.762499999997</c:v>
                </c:pt>
                <c:pt idx="23451">
                  <c:v>42929.763194444444</c:v>
                </c:pt>
                <c:pt idx="23452">
                  <c:v>42929.763888888891</c:v>
                </c:pt>
                <c:pt idx="23453">
                  <c:v>42929.76458333333</c:v>
                </c:pt>
                <c:pt idx="23454">
                  <c:v>42929.765277777777</c:v>
                </c:pt>
                <c:pt idx="23455">
                  <c:v>42929.765972222223</c:v>
                </c:pt>
                <c:pt idx="23456">
                  <c:v>42929.76666666667</c:v>
                </c:pt>
                <c:pt idx="23457">
                  <c:v>42929.767361111109</c:v>
                </c:pt>
                <c:pt idx="23458">
                  <c:v>42929.768055555556</c:v>
                </c:pt>
                <c:pt idx="23459">
                  <c:v>42929.768750000003</c:v>
                </c:pt>
                <c:pt idx="23460">
                  <c:v>42929.769444444442</c:v>
                </c:pt>
                <c:pt idx="23461">
                  <c:v>42929.770138888889</c:v>
                </c:pt>
                <c:pt idx="23462">
                  <c:v>42929.770833333336</c:v>
                </c:pt>
                <c:pt idx="23463">
                  <c:v>42929.771527777775</c:v>
                </c:pt>
                <c:pt idx="23464">
                  <c:v>42929.772222222222</c:v>
                </c:pt>
                <c:pt idx="23465">
                  <c:v>42929.772916666669</c:v>
                </c:pt>
                <c:pt idx="23466">
                  <c:v>42929.773611111108</c:v>
                </c:pt>
                <c:pt idx="23467">
                  <c:v>42929.774305555555</c:v>
                </c:pt>
                <c:pt idx="23468">
                  <c:v>42929.775000000001</c:v>
                </c:pt>
                <c:pt idx="23469">
                  <c:v>42929.775694444441</c:v>
                </c:pt>
                <c:pt idx="23470">
                  <c:v>42929.776388888888</c:v>
                </c:pt>
                <c:pt idx="23471">
                  <c:v>42929.777083333334</c:v>
                </c:pt>
                <c:pt idx="23472">
                  <c:v>42929.777777777781</c:v>
                </c:pt>
                <c:pt idx="23473">
                  <c:v>42929.77847222222</c:v>
                </c:pt>
                <c:pt idx="23474">
                  <c:v>42929.779166666667</c:v>
                </c:pt>
                <c:pt idx="23475">
                  <c:v>42929.779861111114</c:v>
                </c:pt>
                <c:pt idx="23476">
                  <c:v>42929.780555555553</c:v>
                </c:pt>
                <c:pt idx="23477">
                  <c:v>42929.78125</c:v>
                </c:pt>
                <c:pt idx="23478">
                  <c:v>42929.781944444447</c:v>
                </c:pt>
                <c:pt idx="23479">
                  <c:v>42929.782638888886</c:v>
                </c:pt>
                <c:pt idx="23480">
                  <c:v>42929.783333333333</c:v>
                </c:pt>
                <c:pt idx="23481">
                  <c:v>42929.78402777778</c:v>
                </c:pt>
                <c:pt idx="23482">
                  <c:v>42929.784722222219</c:v>
                </c:pt>
                <c:pt idx="23483">
                  <c:v>42929.785416666666</c:v>
                </c:pt>
                <c:pt idx="23484">
                  <c:v>42929.786111111112</c:v>
                </c:pt>
                <c:pt idx="23485">
                  <c:v>42929.786805555559</c:v>
                </c:pt>
                <c:pt idx="23486">
                  <c:v>42929.787499999999</c:v>
                </c:pt>
                <c:pt idx="23487">
                  <c:v>42929.788194444445</c:v>
                </c:pt>
                <c:pt idx="23488">
                  <c:v>42929.788888888892</c:v>
                </c:pt>
                <c:pt idx="23489">
                  <c:v>42929.789583333331</c:v>
                </c:pt>
                <c:pt idx="23490">
                  <c:v>42929.790277777778</c:v>
                </c:pt>
                <c:pt idx="23491">
                  <c:v>42929.790972222225</c:v>
                </c:pt>
                <c:pt idx="23492">
                  <c:v>42929.791666666664</c:v>
                </c:pt>
                <c:pt idx="23493">
                  <c:v>42929.792361111111</c:v>
                </c:pt>
                <c:pt idx="23494">
                  <c:v>42929.793055555558</c:v>
                </c:pt>
                <c:pt idx="23495">
                  <c:v>42929.793749999997</c:v>
                </c:pt>
                <c:pt idx="23496">
                  <c:v>42929.794444444444</c:v>
                </c:pt>
                <c:pt idx="23497">
                  <c:v>42929.795138888891</c:v>
                </c:pt>
                <c:pt idx="23498">
                  <c:v>42929.79583333333</c:v>
                </c:pt>
                <c:pt idx="23499">
                  <c:v>42929.796527777777</c:v>
                </c:pt>
                <c:pt idx="23500">
                  <c:v>42929.797222222223</c:v>
                </c:pt>
                <c:pt idx="23501">
                  <c:v>42929.79791666667</c:v>
                </c:pt>
                <c:pt idx="23502">
                  <c:v>42929.798611111109</c:v>
                </c:pt>
                <c:pt idx="23503">
                  <c:v>42929.799305555556</c:v>
                </c:pt>
                <c:pt idx="23504">
                  <c:v>42929.8</c:v>
                </c:pt>
                <c:pt idx="23505">
                  <c:v>42929.800694444442</c:v>
                </c:pt>
                <c:pt idx="23506">
                  <c:v>42929.801388888889</c:v>
                </c:pt>
                <c:pt idx="23507">
                  <c:v>42929.802083333336</c:v>
                </c:pt>
                <c:pt idx="23508">
                  <c:v>42929.802777777775</c:v>
                </c:pt>
                <c:pt idx="23509">
                  <c:v>42929.803472222222</c:v>
                </c:pt>
                <c:pt idx="23510">
                  <c:v>42929.804166666669</c:v>
                </c:pt>
                <c:pt idx="23511">
                  <c:v>42929.804861111108</c:v>
                </c:pt>
                <c:pt idx="23512">
                  <c:v>42929.805555555555</c:v>
                </c:pt>
                <c:pt idx="23513">
                  <c:v>42929.806250000001</c:v>
                </c:pt>
                <c:pt idx="23514">
                  <c:v>42929.806944444441</c:v>
                </c:pt>
                <c:pt idx="23515">
                  <c:v>42929.807638888888</c:v>
                </c:pt>
                <c:pt idx="23516">
                  <c:v>42929.808333333334</c:v>
                </c:pt>
                <c:pt idx="23517">
                  <c:v>42929.809027777781</c:v>
                </c:pt>
                <c:pt idx="23518">
                  <c:v>42929.80972222222</c:v>
                </c:pt>
                <c:pt idx="23519">
                  <c:v>42929.810416666667</c:v>
                </c:pt>
                <c:pt idx="23520">
                  <c:v>42929.811111111114</c:v>
                </c:pt>
                <c:pt idx="23521">
                  <c:v>42929.811805555553</c:v>
                </c:pt>
                <c:pt idx="23522">
                  <c:v>42929.8125</c:v>
                </c:pt>
                <c:pt idx="23523">
                  <c:v>42929.813194444447</c:v>
                </c:pt>
                <c:pt idx="23524">
                  <c:v>42929.813888888886</c:v>
                </c:pt>
                <c:pt idx="23525">
                  <c:v>42929.814583333333</c:v>
                </c:pt>
                <c:pt idx="23526">
                  <c:v>42929.81527777778</c:v>
                </c:pt>
                <c:pt idx="23527">
                  <c:v>42929.815972222219</c:v>
                </c:pt>
                <c:pt idx="23528">
                  <c:v>42929.816666666666</c:v>
                </c:pt>
                <c:pt idx="23529">
                  <c:v>42929.817361111112</c:v>
                </c:pt>
                <c:pt idx="23530">
                  <c:v>42929.818055555559</c:v>
                </c:pt>
                <c:pt idx="23531">
                  <c:v>42929.818749999999</c:v>
                </c:pt>
                <c:pt idx="23532">
                  <c:v>42929.819444444445</c:v>
                </c:pt>
                <c:pt idx="23533">
                  <c:v>42929.820138888892</c:v>
                </c:pt>
                <c:pt idx="23534">
                  <c:v>42929.820833333331</c:v>
                </c:pt>
                <c:pt idx="23535">
                  <c:v>42929.821527777778</c:v>
                </c:pt>
                <c:pt idx="23536">
                  <c:v>42929.822222222225</c:v>
                </c:pt>
                <c:pt idx="23537">
                  <c:v>42929.822916666664</c:v>
                </c:pt>
                <c:pt idx="23538">
                  <c:v>42929.823611111111</c:v>
                </c:pt>
                <c:pt idx="23539">
                  <c:v>42929.824305555558</c:v>
                </c:pt>
                <c:pt idx="23540">
                  <c:v>42929.824999999997</c:v>
                </c:pt>
                <c:pt idx="23541">
                  <c:v>42929.825694444444</c:v>
                </c:pt>
                <c:pt idx="23542">
                  <c:v>42929.826388888891</c:v>
                </c:pt>
                <c:pt idx="23543">
                  <c:v>42929.82708333333</c:v>
                </c:pt>
                <c:pt idx="23544">
                  <c:v>42929.827777777777</c:v>
                </c:pt>
                <c:pt idx="23545">
                  <c:v>42929.828472222223</c:v>
                </c:pt>
                <c:pt idx="23546">
                  <c:v>42929.82916666667</c:v>
                </c:pt>
                <c:pt idx="23547">
                  <c:v>42929.829861111109</c:v>
                </c:pt>
                <c:pt idx="23548">
                  <c:v>42929.830555555556</c:v>
                </c:pt>
                <c:pt idx="23549">
                  <c:v>42929.831250000003</c:v>
                </c:pt>
                <c:pt idx="23550">
                  <c:v>42929.831944444442</c:v>
                </c:pt>
                <c:pt idx="23551">
                  <c:v>42929.832638888889</c:v>
                </c:pt>
                <c:pt idx="23552">
                  <c:v>42929.833333333336</c:v>
                </c:pt>
                <c:pt idx="23553">
                  <c:v>42929.834027777775</c:v>
                </c:pt>
                <c:pt idx="23554">
                  <c:v>42929.834722222222</c:v>
                </c:pt>
                <c:pt idx="23555">
                  <c:v>42929.835416666669</c:v>
                </c:pt>
                <c:pt idx="23556">
                  <c:v>42929.836111111108</c:v>
                </c:pt>
                <c:pt idx="23557">
                  <c:v>42929.836805555555</c:v>
                </c:pt>
                <c:pt idx="23558">
                  <c:v>42929.837500000001</c:v>
                </c:pt>
                <c:pt idx="23559">
                  <c:v>42929.838194444441</c:v>
                </c:pt>
                <c:pt idx="23560">
                  <c:v>42929.838888888888</c:v>
                </c:pt>
                <c:pt idx="23561">
                  <c:v>42929.839583333334</c:v>
                </c:pt>
                <c:pt idx="23562">
                  <c:v>42929.840277777781</c:v>
                </c:pt>
                <c:pt idx="23563">
                  <c:v>42929.84097222222</c:v>
                </c:pt>
                <c:pt idx="23564">
                  <c:v>42929.841666666667</c:v>
                </c:pt>
                <c:pt idx="23565">
                  <c:v>42929.842361111114</c:v>
                </c:pt>
                <c:pt idx="23566">
                  <c:v>42929.843055555553</c:v>
                </c:pt>
                <c:pt idx="23567">
                  <c:v>42929.84375</c:v>
                </c:pt>
                <c:pt idx="23568">
                  <c:v>42929.844444444447</c:v>
                </c:pt>
                <c:pt idx="23569">
                  <c:v>42929.845138888886</c:v>
                </c:pt>
                <c:pt idx="23570">
                  <c:v>42929.845833333333</c:v>
                </c:pt>
                <c:pt idx="23571">
                  <c:v>42929.84652777778</c:v>
                </c:pt>
                <c:pt idx="23572">
                  <c:v>42929.847222222219</c:v>
                </c:pt>
                <c:pt idx="23573">
                  <c:v>42929.847916666666</c:v>
                </c:pt>
                <c:pt idx="23574">
                  <c:v>42929.848611111112</c:v>
                </c:pt>
                <c:pt idx="23575">
                  <c:v>42929.849305555559</c:v>
                </c:pt>
                <c:pt idx="23576">
                  <c:v>42929.85</c:v>
                </c:pt>
                <c:pt idx="23577">
                  <c:v>42929.850694444445</c:v>
                </c:pt>
                <c:pt idx="23578">
                  <c:v>42929.851388888892</c:v>
                </c:pt>
                <c:pt idx="23579">
                  <c:v>42929.852083333331</c:v>
                </c:pt>
                <c:pt idx="23580">
                  <c:v>42929.852777777778</c:v>
                </c:pt>
                <c:pt idx="23581">
                  <c:v>42929.853472222225</c:v>
                </c:pt>
                <c:pt idx="23582">
                  <c:v>42929.854166666664</c:v>
                </c:pt>
                <c:pt idx="23583">
                  <c:v>42929.854861111111</c:v>
                </c:pt>
                <c:pt idx="23584">
                  <c:v>42929.855555555558</c:v>
                </c:pt>
                <c:pt idx="23585">
                  <c:v>42929.856249999997</c:v>
                </c:pt>
                <c:pt idx="23586">
                  <c:v>42929.856944444444</c:v>
                </c:pt>
                <c:pt idx="23587">
                  <c:v>42929.857638888891</c:v>
                </c:pt>
                <c:pt idx="23588">
                  <c:v>42929.85833333333</c:v>
                </c:pt>
                <c:pt idx="23589">
                  <c:v>42929.859027777777</c:v>
                </c:pt>
                <c:pt idx="23590">
                  <c:v>42929.859722222223</c:v>
                </c:pt>
                <c:pt idx="23591">
                  <c:v>42929.86041666667</c:v>
                </c:pt>
                <c:pt idx="23592">
                  <c:v>42929.861111111109</c:v>
                </c:pt>
                <c:pt idx="23593">
                  <c:v>42929.861805555556</c:v>
                </c:pt>
                <c:pt idx="23594">
                  <c:v>42929.862500000003</c:v>
                </c:pt>
                <c:pt idx="23595">
                  <c:v>42929.863194444442</c:v>
                </c:pt>
                <c:pt idx="23596">
                  <c:v>42929.863888888889</c:v>
                </c:pt>
                <c:pt idx="23597">
                  <c:v>42929.864583333336</c:v>
                </c:pt>
                <c:pt idx="23598">
                  <c:v>42929.865277777775</c:v>
                </c:pt>
                <c:pt idx="23599">
                  <c:v>42929.865972222222</c:v>
                </c:pt>
                <c:pt idx="23600">
                  <c:v>42929.866666666669</c:v>
                </c:pt>
                <c:pt idx="23601">
                  <c:v>42929.867361111108</c:v>
                </c:pt>
                <c:pt idx="23602">
                  <c:v>42929.868055555555</c:v>
                </c:pt>
                <c:pt idx="23603">
                  <c:v>42929.868750000001</c:v>
                </c:pt>
                <c:pt idx="23604">
                  <c:v>42929.869444444441</c:v>
                </c:pt>
                <c:pt idx="23605">
                  <c:v>42929.870138888888</c:v>
                </c:pt>
                <c:pt idx="23606">
                  <c:v>42929.870833333334</c:v>
                </c:pt>
                <c:pt idx="23607">
                  <c:v>42929.871527777781</c:v>
                </c:pt>
                <c:pt idx="23608">
                  <c:v>42929.87222222222</c:v>
                </c:pt>
                <c:pt idx="23609">
                  <c:v>42929.872916666667</c:v>
                </c:pt>
                <c:pt idx="23610">
                  <c:v>42929.873611111114</c:v>
                </c:pt>
                <c:pt idx="23611">
                  <c:v>42929.874305555553</c:v>
                </c:pt>
                <c:pt idx="23612">
                  <c:v>42929.875</c:v>
                </c:pt>
                <c:pt idx="23613">
                  <c:v>42929.875694444447</c:v>
                </c:pt>
                <c:pt idx="23614">
                  <c:v>42929.876388888886</c:v>
                </c:pt>
                <c:pt idx="23615">
                  <c:v>42929.877083333333</c:v>
                </c:pt>
                <c:pt idx="23616">
                  <c:v>42929.87777777778</c:v>
                </c:pt>
                <c:pt idx="23617">
                  <c:v>42929.878472222219</c:v>
                </c:pt>
                <c:pt idx="23618">
                  <c:v>42929.879166666666</c:v>
                </c:pt>
                <c:pt idx="23619">
                  <c:v>42929.879861111112</c:v>
                </c:pt>
                <c:pt idx="23620">
                  <c:v>42929.880555555559</c:v>
                </c:pt>
                <c:pt idx="23621">
                  <c:v>42929.881249999999</c:v>
                </c:pt>
                <c:pt idx="23622">
                  <c:v>42929.881944444445</c:v>
                </c:pt>
                <c:pt idx="23623">
                  <c:v>42929.882638888892</c:v>
                </c:pt>
                <c:pt idx="23624">
                  <c:v>42929.883333333331</c:v>
                </c:pt>
                <c:pt idx="23625">
                  <c:v>42929.884027777778</c:v>
                </c:pt>
                <c:pt idx="23626">
                  <c:v>42929.884722222225</c:v>
                </c:pt>
                <c:pt idx="23627">
                  <c:v>42929.885416666664</c:v>
                </c:pt>
                <c:pt idx="23628">
                  <c:v>42929.886111111111</c:v>
                </c:pt>
                <c:pt idx="23629">
                  <c:v>42929.886805555558</c:v>
                </c:pt>
                <c:pt idx="23630">
                  <c:v>42929.887499999997</c:v>
                </c:pt>
                <c:pt idx="23631">
                  <c:v>42929.888194444444</c:v>
                </c:pt>
                <c:pt idx="23632">
                  <c:v>42929.888888888891</c:v>
                </c:pt>
                <c:pt idx="23633">
                  <c:v>42929.88958333333</c:v>
                </c:pt>
                <c:pt idx="23634">
                  <c:v>42929.890277777777</c:v>
                </c:pt>
                <c:pt idx="23635">
                  <c:v>42929.890972222223</c:v>
                </c:pt>
                <c:pt idx="23636">
                  <c:v>42929.89166666667</c:v>
                </c:pt>
                <c:pt idx="23637">
                  <c:v>42929.892361111109</c:v>
                </c:pt>
                <c:pt idx="23638">
                  <c:v>42929.893055555556</c:v>
                </c:pt>
                <c:pt idx="23639">
                  <c:v>42929.893750000003</c:v>
                </c:pt>
                <c:pt idx="23640">
                  <c:v>42929.894444444442</c:v>
                </c:pt>
                <c:pt idx="23641">
                  <c:v>42929.895138888889</c:v>
                </c:pt>
                <c:pt idx="23642">
                  <c:v>42929.895833333336</c:v>
                </c:pt>
                <c:pt idx="23643">
                  <c:v>42929.896527777775</c:v>
                </c:pt>
                <c:pt idx="23644">
                  <c:v>42929.897222222222</c:v>
                </c:pt>
                <c:pt idx="23645">
                  <c:v>42929.897916666669</c:v>
                </c:pt>
                <c:pt idx="23646">
                  <c:v>42929.898611111108</c:v>
                </c:pt>
                <c:pt idx="23647">
                  <c:v>42929.899305555555</c:v>
                </c:pt>
                <c:pt idx="23648">
                  <c:v>42929.9</c:v>
                </c:pt>
                <c:pt idx="23649">
                  <c:v>42929.900694444441</c:v>
                </c:pt>
                <c:pt idx="23650">
                  <c:v>42929.901388888888</c:v>
                </c:pt>
                <c:pt idx="23651">
                  <c:v>42929.902083333334</c:v>
                </c:pt>
                <c:pt idx="23652">
                  <c:v>42929.902777777781</c:v>
                </c:pt>
                <c:pt idx="23653">
                  <c:v>42929.90347222222</c:v>
                </c:pt>
                <c:pt idx="23654">
                  <c:v>42929.904166666667</c:v>
                </c:pt>
                <c:pt idx="23655">
                  <c:v>42929.904861111114</c:v>
                </c:pt>
                <c:pt idx="23656">
                  <c:v>42929.905555555553</c:v>
                </c:pt>
                <c:pt idx="23657">
                  <c:v>42929.90625</c:v>
                </c:pt>
                <c:pt idx="23658">
                  <c:v>42929.906944444447</c:v>
                </c:pt>
                <c:pt idx="23659">
                  <c:v>42929.907638888886</c:v>
                </c:pt>
                <c:pt idx="23660">
                  <c:v>42929.908333333333</c:v>
                </c:pt>
                <c:pt idx="23661">
                  <c:v>42929.90902777778</c:v>
                </c:pt>
                <c:pt idx="23662">
                  <c:v>42929.909722222219</c:v>
                </c:pt>
                <c:pt idx="23663">
                  <c:v>42929.910416666666</c:v>
                </c:pt>
                <c:pt idx="23664">
                  <c:v>42929.911111111112</c:v>
                </c:pt>
                <c:pt idx="23665">
                  <c:v>42929.911805555559</c:v>
                </c:pt>
                <c:pt idx="23666">
                  <c:v>42929.912499999999</c:v>
                </c:pt>
                <c:pt idx="23667">
                  <c:v>42929.913194444445</c:v>
                </c:pt>
                <c:pt idx="23668">
                  <c:v>42929.913888888892</c:v>
                </c:pt>
                <c:pt idx="23669">
                  <c:v>42929.914583333331</c:v>
                </c:pt>
                <c:pt idx="23670">
                  <c:v>42929.915277777778</c:v>
                </c:pt>
                <c:pt idx="23671">
                  <c:v>42929.915972222225</c:v>
                </c:pt>
                <c:pt idx="23672">
                  <c:v>42929.916666666664</c:v>
                </c:pt>
                <c:pt idx="23673">
                  <c:v>42929.917361111111</c:v>
                </c:pt>
                <c:pt idx="23674">
                  <c:v>42929.918055555558</c:v>
                </c:pt>
                <c:pt idx="23675">
                  <c:v>42929.918749999997</c:v>
                </c:pt>
                <c:pt idx="23676">
                  <c:v>42929.919444444444</c:v>
                </c:pt>
                <c:pt idx="23677">
                  <c:v>42929.920138888891</c:v>
                </c:pt>
                <c:pt idx="23678">
                  <c:v>42929.92083333333</c:v>
                </c:pt>
                <c:pt idx="23679">
                  <c:v>42929.921527777777</c:v>
                </c:pt>
                <c:pt idx="23680">
                  <c:v>42929.922222222223</c:v>
                </c:pt>
                <c:pt idx="23681">
                  <c:v>42929.92291666667</c:v>
                </c:pt>
                <c:pt idx="23682">
                  <c:v>42929.923611111109</c:v>
                </c:pt>
                <c:pt idx="23683">
                  <c:v>42929.924305555556</c:v>
                </c:pt>
                <c:pt idx="23684">
                  <c:v>42929.925000000003</c:v>
                </c:pt>
                <c:pt idx="23685">
                  <c:v>42929.925694444442</c:v>
                </c:pt>
                <c:pt idx="23686">
                  <c:v>42929.926388888889</c:v>
                </c:pt>
                <c:pt idx="23687">
                  <c:v>42929.927083333336</c:v>
                </c:pt>
                <c:pt idx="23688">
                  <c:v>42929.927777777775</c:v>
                </c:pt>
                <c:pt idx="23689">
                  <c:v>42929.928472222222</c:v>
                </c:pt>
                <c:pt idx="23690">
                  <c:v>42929.929166666669</c:v>
                </c:pt>
                <c:pt idx="23691">
                  <c:v>42929.929861111108</c:v>
                </c:pt>
                <c:pt idx="23692">
                  <c:v>42929.930555555555</c:v>
                </c:pt>
                <c:pt idx="23693">
                  <c:v>42929.931250000001</c:v>
                </c:pt>
                <c:pt idx="23694">
                  <c:v>42929.931944444441</c:v>
                </c:pt>
                <c:pt idx="23695">
                  <c:v>42929.932638888888</c:v>
                </c:pt>
                <c:pt idx="23696">
                  <c:v>42929.933333333334</c:v>
                </c:pt>
                <c:pt idx="23697">
                  <c:v>42929.934027777781</c:v>
                </c:pt>
                <c:pt idx="23698">
                  <c:v>42929.93472222222</c:v>
                </c:pt>
                <c:pt idx="23699">
                  <c:v>42929.935416666667</c:v>
                </c:pt>
                <c:pt idx="23700">
                  <c:v>42929.936111111114</c:v>
                </c:pt>
                <c:pt idx="23701">
                  <c:v>42929.936805555553</c:v>
                </c:pt>
                <c:pt idx="23702">
                  <c:v>42929.9375</c:v>
                </c:pt>
                <c:pt idx="23703">
                  <c:v>42929.938194444447</c:v>
                </c:pt>
                <c:pt idx="23704">
                  <c:v>42929.938888888886</c:v>
                </c:pt>
                <c:pt idx="23705">
                  <c:v>42929.939583333333</c:v>
                </c:pt>
                <c:pt idx="23706">
                  <c:v>42929.94027777778</c:v>
                </c:pt>
                <c:pt idx="23707">
                  <c:v>42929.940972222219</c:v>
                </c:pt>
                <c:pt idx="23708">
                  <c:v>42929.941666666666</c:v>
                </c:pt>
                <c:pt idx="23709">
                  <c:v>42929.942361111112</c:v>
                </c:pt>
                <c:pt idx="23710">
                  <c:v>42929.943055555559</c:v>
                </c:pt>
                <c:pt idx="23711">
                  <c:v>42929.943749999999</c:v>
                </c:pt>
                <c:pt idx="23712">
                  <c:v>42929.944444444445</c:v>
                </c:pt>
                <c:pt idx="23713">
                  <c:v>42929.945138888892</c:v>
                </c:pt>
                <c:pt idx="23714">
                  <c:v>42929.945833333331</c:v>
                </c:pt>
                <c:pt idx="23715">
                  <c:v>42929.946527777778</c:v>
                </c:pt>
                <c:pt idx="23716">
                  <c:v>42929.947222222225</c:v>
                </c:pt>
                <c:pt idx="23717">
                  <c:v>42929.947916666664</c:v>
                </c:pt>
                <c:pt idx="23718">
                  <c:v>42929.948611111111</c:v>
                </c:pt>
                <c:pt idx="23719">
                  <c:v>42929.949305555558</c:v>
                </c:pt>
                <c:pt idx="23720">
                  <c:v>42929.95</c:v>
                </c:pt>
                <c:pt idx="23721">
                  <c:v>42929.950694444444</c:v>
                </c:pt>
                <c:pt idx="23722">
                  <c:v>42929.951388888891</c:v>
                </c:pt>
                <c:pt idx="23723">
                  <c:v>42929.95208333333</c:v>
                </c:pt>
                <c:pt idx="23724">
                  <c:v>42929.952777777777</c:v>
                </c:pt>
                <c:pt idx="23725">
                  <c:v>42929.953472222223</c:v>
                </c:pt>
                <c:pt idx="23726">
                  <c:v>42929.95416666667</c:v>
                </c:pt>
                <c:pt idx="23727">
                  <c:v>42929.954861111109</c:v>
                </c:pt>
                <c:pt idx="23728">
                  <c:v>42929.955555555556</c:v>
                </c:pt>
                <c:pt idx="23729">
                  <c:v>42929.956250000003</c:v>
                </c:pt>
                <c:pt idx="23730">
                  <c:v>42929.956944444442</c:v>
                </c:pt>
                <c:pt idx="23731">
                  <c:v>42929.957638888889</c:v>
                </c:pt>
                <c:pt idx="23732">
                  <c:v>42929.958333333336</c:v>
                </c:pt>
                <c:pt idx="23733">
                  <c:v>42929.959027777775</c:v>
                </c:pt>
                <c:pt idx="23734">
                  <c:v>42929.959722222222</c:v>
                </c:pt>
                <c:pt idx="23735">
                  <c:v>42929.960416666669</c:v>
                </c:pt>
                <c:pt idx="23736">
                  <c:v>42929.961111111108</c:v>
                </c:pt>
                <c:pt idx="23737">
                  <c:v>42929.961805555555</c:v>
                </c:pt>
                <c:pt idx="23738">
                  <c:v>42929.962500000001</c:v>
                </c:pt>
                <c:pt idx="23739">
                  <c:v>42929.963194444441</c:v>
                </c:pt>
                <c:pt idx="23740">
                  <c:v>42929.963888888888</c:v>
                </c:pt>
                <c:pt idx="23741">
                  <c:v>42929.964583333334</c:v>
                </c:pt>
                <c:pt idx="23742">
                  <c:v>42929.965277777781</c:v>
                </c:pt>
                <c:pt idx="23743">
                  <c:v>42929.96597222222</c:v>
                </c:pt>
                <c:pt idx="23744">
                  <c:v>42929.966666666667</c:v>
                </c:pt>
                <c:pt idx="23745">
                  <c:v>42929.967361111114</c:v>
                </c:pt>
                <c:pt idx="23746">
                  <c:v>42929.968055555553</c:v>
                </c:pt>
                <c:pt idx="23747">
                  <c:v>42929.96875</c:v>
                </c:pt>
                <c:pt idx="23748">
                  <c:v>42929.969444444447</c:v>
                </c:pt>
                <c:pt idx="23749">
                  <c:v>42929.970138888886</c:v>
                </c:pt>
                <c:pt idx="23750">
                  <c:v>42929.970833333333</c:v>
                </c:pt>
                <c:pt idx="23751">
                  <c:v>42929.97152777778</c:v>
                </c:pt>
                <c:pt idx="23752">
                  <c:v>42929.972222222219</c:v>
                </c:pt>
                <c:pt idx="23753">
                  <c:v>42929.972916666666</c:v>
                </c:pt>
                <c:pt idx="23754">
                  <c:v>42929.973611111112</c:v>
                </c:pt>
                <c:pt idx="23755">
                  <c:v>42929.974305555559</c:v>
                </c:pt>
                <c:pt idx="23756">
                  <c:v>42929.974999999999</c:v>
                </c:pt>
                <c:pt idx="23757">
                  <c:v>42929.975694444445</c:v>
                </c:pt>
                <c:pt idx="23758">
                  <c:v>42929.976388888892</c:v>
                </c:pt>
                <c:pt idx="23759">
                  <c:v>42929.977083333331</c:v>
                </c:pt>
                <c:pt idx="23760">
                  <c:v>42929.977777777778</c:v>
                </c:pt>
                <c:pt idx="23761">
                  <c:v>42929.978472222225</c:v>
                </c:pt>
                <c:pt idx="23762">
                  <c:v>42929.979166666664</c:v>
                </c:pt>
                <c:pt idx="23763">
                  <c:v>42929.979861111111</c:v>
                </c:pt>
                <c:pt idx="23764">
                  <c:v>42929.980555555558</c:v>
                </c:pt>
                <c:pt idx="23765">
                  <c:v>42929.981249999997</c:v>
                </c:pt>
                <c:pt idx="23766">
                  <c:v>42929.981944444444</c:v>
                </c:pt>
                <c:pt idx="23767">
                  <c:v>42929.982638888891</c:v>
                </c:pt>
                <c:pt idx="23768">
                  <c:v>42929.98333333333</c:v>
                </c:pt>
                <c:pt idx="23769">
                  <c:v>42929.984027777777</c:v>
                </c:pt>
                <c:pt idx="23770">
                  <c:v>42929.984722222223</c:v>
                </c:pt>
                <c:pt idx="23771">
                  <c:v>42929.98541666667</c:v>
                </c:pt>
                <c:pt idx="23772">
                  <c:v>42929.986111111109</c:v>
                </c:pt>
                <c:pt idx="23773">
                  <c:v>42929.986805555556</c:v>
                </c:pt>
                <c:pt idx="23774">
                  <c:v>42929.987500000003</c:v>
                </c:pt>
                <c:pt idx="23775">
                  <c:v>42929.988194444442</c:v>
                </c:pt>
                <c:pt idx="23776">
                  <c:v>42929.988888888889</c:v>
                </c:pt>
                <c:pt idx="23777">
                  <c:v>42929.989583333336</c:v>
                </c:pt>
                <c:pt idx="23778">
                  <c:v>42929.990277777775</c:v>
                </c:pt>
                <c:pt idx="23779">
                  <c:v>42929.990972222222</c:v>
                </c:pt>
                <c:pt idx="23780">
                  <c:v>42929.991666666669</c:v>
                </c:pt>
                <c:pt idx="23781">
                  <c:v>42929.992361111108</c:v>
                </c:pt>
                <c:pt idx="23782">
                  <c:v>42929.993055555555</c:v>
                </c:pt>
                <c:pt idx="23783">
                  <c:v>42929.993750000001</c:v>
                </c:pt>
                <c:pt idx="23784">
                  <c:v>42929.994444444441</c:v>
                </c:pt>
                <c:pt idx="23785">
                  <c:v>42929.995138888888</c:v>
                </c:pt>
                <c:pt idx="23786">
                  <c:v>42929.995833333334</c:v>
                </c:pt>
                <c:pt idx="23787">
                  <c:v>42929.996527777781</c:v>
                </c:pt>
                <c:pt idx="23788">
                  <c:v>42929.99722222222</c:v>
                </c:pt>
                <c:pt idx="23789">
                  <c:v>42929.997916666667</c:v>
                </c:pt>
                <c:pt idx="23790">
                  <c:v>42929.998611111114</c:v>
                </c:pt>
                <c:pt idx="23791">
                  <c:v>42929.999305555553</c:v>
                </c:pt>
                <c:pt idx="23792">
                  <c:v>42930</c:v>
                </c:pt>
                <c:pt idx="23793">
                  <c:v>42930.000694444447</c:v>
                </c:pt>
                <c:pt idx="23794">
                  <c:v>42930.001388888886</c:v>
                </c:pt>
                <c:pt idx="23795">
                  <c:v>42930.002083333333</c:v>
                </c:pt>
                <c:pt idx="23796">
                  <c:v>42930.00277777778</c:v>
                </c:pt>
                <c:pt idx="23797">
                  <c:v>42930.003472222219</c:v>
                </c:pt>
                <c:pt idx="23798">
                  <c:v>42930.004166666666</c:v>
                </c:pt>
                <c:pt idx="23799">
                  <c:v>42930.004861111112</c:v>
                </c:pt>
                <c:pt idx="23800">
                  <c:v>42930.005555555559</c:v>
                </c:pt>
                <c:pt idx="23801">
                  <c:v>42930.006249999999</c:v>
                </c:pt>
                <c:pt idx="23802">
                  <c:v>42930.006944444445</c:v>
                </c:pt>
                <c:pt idx="23803">
                  <c:v>42930.007638888892</c:v>
                </c:pt>
                <c:pt idx="23804">
                  <c:v>42930.008333333331</c:v>
                </c:pt>
                <c:pt idx="23805">
                  <c:v>42930.009027777778</c:v>
                </c:pt>
                <c:pt idx="23806">
                  <c:v>42930.009722222225</c:v>
                </c:pt>
                <c:pt idx="23807">
                  <c:v>42930.010416666664</c:v>
                </c:pt>
                <c:pt idx="23808">
                  <c:v>42930.011111111111</c:v>
                </c:pt>
                <c:pt idx="23809">
                  <c:v>42930.011805555558</c:v>
                </c:pt>
                <c:pt idx="23810">
                  <c:v>42930.012499999997</c:v>
                </c:pt>
                <c:pt idx="23811">
                  <c:v>42930.013194444444</c:v>
                </c:pt>
                <c:pt idx="23812">
                  <c:v>42930.013888888891</c:v>
                </c:pt>
                <c:pt idx="23813">
                  <c:v>42930.01458333333</c:v>
                </c:pt>
                <c:pt idx="23814">
                  <c:v>42930.015277777777</c:v>
                </c:pt>
                <c:pt idx="23815">
                  <c:v>42930.015972222223</c:v>
                </c:pt>
                <c:pt idx="23816">
                  <c:v>42930.01666666667</c:v>
                </c:pt>
                <c:pt idx="23817">
                  <c:v>42930.017361111109</c:v>
                </c:pt>
                <c:pt idx="23818">
                  <c:v>42930.018055555556</c:v>
                </c:pt>
                <c:pt idx="23819">
                  <c:v>42930.018750000003</c:v>
                </c:pt>
                <c:pt idx="23820">
                  <c:v>42930.019444444442</c:v>
                </c:pt>
                <c:pt idx="23821">
                  <c:v>42930.020138888889</c:v>
                </c:pt>
                <c:pt idx="23822">
                  <c:v>42930.020833333336</c:v>
                </c:pt>
                <c:pt idx="23823">
                  <c:v>42930.021527777775</c:v>
                </c:pt>
                <c:pt idx="23824">
                  <c:v>42930.022222222222</c:v>
                </c:pt>
                <c:pt idx="23825">
                  <c:v>42930.022916666669</c:v>
                </c:pt>
                <c:pt idx="23826">
                  <c:v>42930.023611111108</c:v>
                </c:pt>
                <c:pt idx="23827">
                  <c:v>42930.024305555555</c:v>
                </c:pt>
                <c:pt idx="23828">
                  <c:v>42930.025000000001</c:v>
                </c:pt>
                <c:pt idx="23829">
                  <c:v>42930.025694444441</c:v>
                </c:pt>
                <c:pt idx="23830">
                  <c:v>42930.026388888888</c:v>
                </c:pt>
                <c:pt idx="23831">
                  <c:v>42930.027083333334</c:v>
                </c:pt>
                <c:pt idx="23832">
                  <c:v>42930.027777777781</c:v>
                </c:pt>
                <c:pt idx="23833">
                  <c:v>42930.02847222222</c:v>
                </c:pt>
                <c:pt idx="23834">
                  <c:v>42930.029166666667</c:v>
                </c:pt>
                <c:pt idx="23835">
                  <c:v>42930.029861111114</c:v>
                </c:pt>
                <c:pt idx="23836">
                  <c:v>42930.030555555553</c:v>
                </c:pt>
                <c:pt idx="23837">
                  <c:v>42930.03125</c:v>
                </c:pt>
                <c:pt idx="23838">
                  <c:v>42930.031944444447</c:v>
                </c:pt>
                <c:pt idx="23839">
                  <c:v>42930.032638888886</c:v>
                </c:pt>
                <c:pt idx="23840">
                  <c:v>42930.033333333333</c:v>
                </c:pt>
                <c:pt idx="23841">
                  <c:v>42930.03402777778</c:v>
                </c:pt>
                <c:pt idx="23842">
                  <c:v>42930.034722222219</c:v>
                </c:pt>
                <c:pt idx="23843">
                  <c:v>42930.035416666666</c:v>
                </c:pt>
                <c:pt idx="23844">
                  <c:v>42930.036111111112</c:v>
                </c:pt>
                <c:pt idx="23845">
                  <c:v>42930.036805555559</c:v>
                </c:pt>
                <c:pt idx="23846">
                  <c:v>42930.037499999999</c:v>
                </c:pt>
                <c:pt idx="23847">
                  <c:v>42930.038194444445</c:v>
                </c:pt>
                <c:pt idx="23848">
                  <c:v>42930.038888888892</c:v>
                </c:pt>
                <c:pt idx="23849">
                  <c:v>42930.039583333331</c:v>
                </c:pt>
                <c:pt idx="23850">
                  <c:v>42930.040277777778</c:v>
                </c:pt>
                <c:pt idx="23851">
                  <c:v>42930.040972222225</c:v>
                </c:pt>
                <c:pt idx="23852">
                  <c:v>42930.041666666664</c:v>
                </c:pt>
                <c:pt idx="23853">
                  <c:v>42930.042361111111</c:v>
                </c:pt>
                <c:pt idx="23854">
                  <c:v>42930.043055555558</c:v>
                </c:pt>
                <c:pt idx="23855">
                  <c:v>42930.043749999997</c:v>
                </c:pt>
                <c:pt idx="23856">
                  <c:v>42930.044444444444</c:v>
                </c:pt>
                <c:pt idx="23857">
                  <c:v>42930.045138888891</c:v>
                </c:pt>
                <c:pt idx="23858">
                  <c:v>42930.04583333333</c:v>
                </c:pt>
                <c:pt idx="23859">
                  <c:v>42930.046527777777</c:v>
                </c:pt>
                <c:pt idx="23860">
                  <c:v>42930.047222222223</c:v>
                </c:pt>
                <c:pt idx="23861">
                  <c:v>42930.04791666667</c:v>
                </c:pt>
                <c:pt idx="23862">
                  <c:v>42930.048611111109</c:v>
                </c:pt>
                <c:pt idx="23863">
                  <c:v>42930.049305555556</c:v>
                </c:pt>
                <c:pt idx="23864">
                  <c:v>42930.05</c:v>
                </c:pt>
                <c:pt idx="23865">
                  <c:v>42930.050694444442</c:v>
                </c:pt>
                <c:pt idx="23866">
                  <c:v>42930.051388888889</c:v>
                </c:pt>
                <c:pt idx="23867">
                  <c:v>42930.052083333336</c:v>
                </c:pt>
                <c:pt idx="23868">
                  <c:v>42930.052777777775</c:v>
                </c:pt>
                <c:pt idx="23869">
                  <c:v>42930.053472222222</c:v>
                </c:pt>
                <c:pt idx="23870">
                  <c:v>42930.054166666669</c:v>
                </c:pt>
                <c:pt idx="23871">
                  <c:v>42930.054861111108</c:v>
                </c:pt>
                <c:pt idx="23872">
                  <c:v>42930.055555555555</c:v>
                </c:pt>
                <c:pt idx="23873">
                  <c:v>42930.056250000001</c:v>
                </c:pt>
                <c:pt idx="23874">
                  <c:v>42930.056944444441</c:v>
                </c:pt>
                <c:pt idx="23875">
                  <c:v>42930.057638888888</c:v>
                </c:pt>
                <c:pt idx="23876">
                  <c:v>42930.058333333334</c:v>
                </c:pt>
                <c:pt idx="23877">
                  <c:v>42930.059027777781</c:v>
                </c:pt>
                <c:pt idx="23878">
                  <c:v>42930.05972222222</c:v>
                </c:pt>
                <c:pt idx="23879">
                  <c:v>42930.060416666667</c:v>
                </c:pt>
                <c:pt idx="23880">
                  <c:v>42930.061111111114</c:v>
                </c:pt>
                <c:pt idx="23881">
                  <c:v>42930.061805555553</c:v>
                </c:pt>
                <c:pt idx="23882">
                  <c:v>42930.0625</c:v>
                </c:pt>
                <c:pt idx="23883">
                  <c:v>42930.063194444447</c:v>
                </c:pt>
                <c:pt idx="23884">
                  <c:v>42930.063888888886</c:v>
                </c:pt>
                <c:pt idx="23885">
                  <c:v>42930.064583333333</c:v>
                </c:pt>
                <c:pt idx="23886">
                  <c:v>42930.06527777778</c:v>
                </c:pt>
                <c:pt idx="23887">
                  <c:v>42930.065972222219</c:v>
                </c:pt>
                <c:pt idx="23888">
                  <c:v>42930.066666666666</c:v>
                </c:pt>
                <c:pt idx="23889">
                  <c:v>42930.067361111112</c:v>
                </c:pt>
                <c:pt idx="23890">
                  <c:v>42930.068055555559</c:v>
                </c:pt>
                <c:pt idx="23891">
                  <c:v>42930.068749999999</c:v>
                </c:pt>
                <c:pt idx="23892">
                  <c:v>42930.069444444445</c:v>
                </c:pt>
                <c:pt idx="23893">
                  <c:v>42930.070138888892</c:v>
                </c:pt>
                <c:pt idx="23894">
                  <c:v>42930.070833333331</c:v>
                </c:pt>
                <c:pt idx="23895">
                  <c:v>42930.071527777778</c:v>
                </c:pt>
                <c:pt idx="23896">
                  <c:v>42930.072222222225</c:v>
                </c:pt>
                <c:pt idx="23897">
                  <c:v>42930.072916666664</c:v>
                </c:pt>
                <c:pt idx="23898">
                  <c:v>42930.073611111111</c:v>
                </c:pt>
                <c:pt idx="23899">
                  <c:v>42930.074305555558</c:v>
                </c:pt>
                <c:pt idx="23900">
                  <c:v>42930.074999999997</c:v>
                </c:pt>
                <c:pt idx="23901">
                  <c:v>42930.075694444444</c:v>
                </c:pt>
                <c:pt idx="23902">
                  <c:v>42930.076388888891</c:v>
                </c:pt>
                <c:pt idx="23903">
                  <c:v>42930.07708333333</c:v>
                </c:pt>
                <c:pt idx="23904">
                  <c:v>42930.077777777777</c:v>
                </c:pt>
                <c:pt idx="23905">
                  <c:v>42930.078472222223</c:v>
                </c:pt>
                <c:pt idx="23906">
                  <c:v>42930.07916666667</c:v>
                </c:pt>
                <c:pt idx="23907">
                  <c:v>42930.079861111109</c:v>
                </c:pt>
                <c:pt idx="23908">
                  <c:v>42930.080555555556</c:v>
                </c:pt>
                <c:pt idx="23909">
                  <c:v>42930.081250000003</c:v>
                </c:pt>
                <c:pt idx="23910">
                  <c:v>42930.081944444442</c:v>
                </c:pt>
                <c:pt idx="23911">
                  <c:v>42930.082638888889</c:v>
                </c:pt>
                <c:pt idx="23912">
                  <c:v>42930.083333333336</c:v>
                </c:pt>
                <c:pt idx="23913">
                  <c:v>42930.084027777775</c:v>
                </c:pt>
                <c:pt idx="23914">
                  <c:v>42930.084722222222</c:v>
                </c:pt>
                <c:pt idx="23915">
                  <c:v>42930.085416666669</c:v>
                </c:pt>
                <c:pt idx="23916">
                  <c:v>42930.086111111108</c:v>
                </c:pt>
                <c:pt idx="23917">
                  <c:v>42930.086805555555</c:v>
                </c:pt>
                <c:pt idx="23918">
                  <c:v>42930.087500000001</c:v>
                </c:pt>
                <c:pt idx="23919">
                  <c:v>42930.088194444441</c:v>
                </c:pt>
                <c:pt idx="23920">
                  <c:v>42930.088888888888</c:v>
                </c:pt>
                <c:pt idx="23921">
                  <c:v>42930.089583333334</c:v>
                </c:pt>
                <c:pt idx="23922">
                  <c:v>42930.090277777781</c:v>
                </c:pt>
                <c:pt idx="23923">
                  <c:v>42930.09097222222</c:v>
                </c:pt>
                <c:pt idx="23924">
                  <c:v>42930.091666666667</c:v>
                </c:pt>
                <c:pt idx="23925">
                  <c:v>42930.092361111114</c:v>
                </c:pt>
                <c:pt idx="23926">
                  <c:v>42930.093055555553</c:v>
                </c:pt>
                <c:pt idx="23927">
                  <c:v>42930.09375</c:v>
                </c:pt>
                <c:pt idx="23928">
                  <c:v>42930.094444444447</c:v>
                </c:pt>
                <c:pt idx="23929">
                  <c:v>42930.095138888886</c:v>
                </c:pt>
                <c:pt idx="23930">
                  <c:v>42930.095833333333</c:v>
                </c:pt>
                <c:pt idx="23931">
                  <c:v>42930.09652777778</c:v>
                </c:pt>
                <c:pt idx="23932">
                  <c:v>42930.097222222219</c:v>
                </c:pt>
                <c:pt idx="23933">
                  <c:v>42930.097916666666</c:v>
                </c:pt>
                <c:pt idx="23934">
                  <c:v>42930.098611111112</c:v>
                </c:pt>
                <c:pt idx="23935">
                  <c:v>42930.099305555559</c:v>
                </c:pt>
                <c:pt idx="23936">
                  <c:v>42930.1</c:v>
                </c:pt>
                <c:pt idx="23937">
                  <c:v>42930.100694444445</c:v>
                </c:pt>
                <c:pt idx="23938">
                  <c:v>42930.101388888892</c:v>
                </c:pt>
                <c:pt idx="23939">
                  <c:v>42930.102083333331</c:v>
                </c:pt>
                <c:pt idx="23940">
                  <c:v>42930.102777777778</c:v>
                </c:pt>
                <c:pt idx="23941">
                  <c:v>42930.103472222225</c:v>
                </c:pt>
                <c:pt idx="23942">
                  <c:v>42930.104166666664</c:v>
                </c:pt>
                <c:pt idx="23943">
                  <c:v>42930.104861111111</c:v>
                </c:pt>
                <c:pt idx="23944">
                  <c:v>42930.105555555558</c:v>
                </c:pt>
                <c:pt idx="23945">
                  <c:v>42930.106249999997</c:v>
                </c:pt>
                <c:pt idx="23946">
                  <c:v>42930.106944444444</c:v>
                </c:pt>
                <c:pt idx="23947">
                  <c:v>42930.107638888891</c:v>
                </c:pt>
                <c:pt idx="23948">
                  <c:v>42930.10833333333</c:v>
                </c:pt>
                <c:pt idx="23949">
                  <c:v>42930.109027777777</c:v>
                </c:pt>
                <c:pt idx="23950">
                  <c:v>42930.109722222223</c:v>
                </c:pt>
                <c:pt idx="23951">
                  <c:v>42930.11041666667</c:v>
                </c:pt>
                <c:pt idx="23952">
                  <c:v>42930.111111111109</c:v>
                </c:pt>
                <c:pt idx="23953">
                  <c:v>42930.111805555556</c:v>
                </c:pt>
                <c:pt idx="23954">
                  <c:v>42930.112500000003</c:v>
                </c:pt>
                <c:pt idx="23955">
                  <c:v>42930.113194444442</c:v>
                </c:pt>
                <c:pt idx="23956">
                  <c:v>42930.113888888889</c:v>
                </c:pt>
                <c:pt idx="23957">
                  <c:v>42930.114583333336</c:v>
                </c:pt>
                <c:pt idx="23958">
                  <c:v>42930.115277777775</c:v>
                </c:pt>
                <c:pt idx="23959">
                  <c:v>42930.115972222222</c:v>
                </c:pt>
                <c:pt idx="23960">
                  <c:v>42930.116666666669</c:v>
                </c:pt>
                <c:pt idx="23961">
                  <c:v>42930.117361111108</c:v>
                </c:pt>
                <c:pt idx="23962">
                  <c:v>42930.118055555555</c:v>
                </c:pt>
                <c:pt idx="23963">
                  <c:v>42930.118750000001</c:v>
                </c:pt>
                <c:pt idx="23964">
                  <c:v>42930.119444444441</c:v>
                </c:pt>
                <c:pt idx="23965">
                  <c:v>42930.120138888888</c:v>
                </c:pt>
                <c:pt idx="23966">
                  <c:v>42930.120833333334</c:v>
                </c:pt>
                <c:pt idx="23967">
                  <c:v>42930.121527777781</c:v>
                </c:pt>
                <c:pt idx="23968">
                  <c:v>42930.12222222222</c:v>
                </c:pt>
                <c:pt idx="23969">
                  <c:v>42930.122916666667</c:v>
                </c:pt>
                <c:pt idx="23970">
                  <c:v>42930.123611111114</c:v>
                </c:pt>
                <c:pt idx="23971">
                  <c:v>42930.124305555553</c:v>
                </c:pt>
                <c:pt idx="23972">
                  <c:v>42930.125</c:v>
                </c:pt>
                <c:pt idx="23973">
                  <c:v>42930.125694444447</c:v>
                </c:pt>
                <c:pt idx="23974">
                  <c:v>42930.126388888886</c:v>
                </c:pt>
                <c:pt idx="23975">
                  <c:v>42930.127083333333</c:v>
                </c:pt>
                <c:pt idx="23976">
                  <c:v>42930.12777777778</c:v>
                </c:pt>
                <c:pt idx="23977">
                  <c:v>42930.128472222219</c:v>
                </c:pt>
                <c:pt idx="23978">
                  <c:v>42930.129166666666</c:v>
                </c:pt>
                <c:pt idx="23979">
                  <c:v>42930.129861111112</c:v>
                </c:pt>
                <c:pt idx="23980">
                  <c:v>42930.130555555559</c:v>
                </c:pt>
                <c:pt idx="23981">
                  <c:v>42930.131249999999</c:v>
                </c:pt>
                <c:pt idx="23982">
                  <c:v>42930.131944444445</c:v>
                </c:pt>
                <c:pt idx="23983">
                  <c:v>42930.132638888892</c:v>
                </c:pt>
                <c:pt idx="23984">
                  <c:v>42930.133333333331</c:v>
                </c:pt>
                <c:pt idx="23985">
                  <c:v>42930.134027777778</c:v>
                </c:pt>
                <c:pt idx="23986">
                  <c:v>42930.134722222225</c:v>
                </c:pt>
                <c:pt idx="23987">
                  <c:v>42930.135416666664</c:v>
                </c:pt>
                <c:pt idx="23988">
                  <c:v>42930.136111111111</c:v>
                </c:pt>
                <c:pt idx="23989">
                  <c:v>42930.136805555558</c:v>
                </c:pt>
                <c:pt idx="23990">
                  <c:v>42930.137499999997</c:v>
                </c:pt>
                <c:pt idx="23991">
                  <c:v>42930.138194444444</c:v>
                </c:pt>
                <c:pt idx="23992">
                  <c:v>42930.138888888891</c:v>
                </c:pt>
                <c:pt idx="23993">
                  <c:v>42930.13958333333</c:v>
                </c:pt>
                <c:pt idx="23994">
                  <c:v>42930.140277777777</c:v>
                </c:pt>
                <c:pt idx="23995">
                  <c:v>42930.140972222223</c:v>
                </c:pt>
                <c:pt idx="23996">
                  <c:v>42930.14166666667</c:v>
                </c:pt>
                <c:pt idx="23997">
                  <c:v>42930.142361111109</c:v>
                </c:pt>
                <c:pt idx="23998">
                  <c:v>42930.143055555556</c:v>
                </c:pt>
                <c:pt idx="23999">
                  <c:v>42930.143750000003</c:v>
                </c:pt>
                <c:pt idx="24000">
                  <c:v>42930.144444444442</c:v>
                </c:pt>
                <c:pt idx="24001">
                  <c:v>42930.145138888889</c:v>
                </c:pt>
                <c:pt idx="24002">
                  <c:v>42930.145833333336</c:v>
                </c:pt>
                <c:pt idx="24003">
                  <c:v>42930.146527777775</c:v>
                </c:pt>
                <c:pt idx="24004">
                  <c:v>42930.147222222222</c:v>
                </c:pt>
                <c:pt idx="24005">
                  <c:v>42930.147916666669</c:v>
                </c:pt>
                <c:pt idx="24006">
                  <c:v>42930.148611111108</c:v>
                </c:pt>
                <c:pt idx="24007">
                  <c:v>42930.149305555555</c:v>
                </c:pt>
                <c:pt idx="24008">
                  <c:v>42930.15</c:v>
                </c:pt>
                <c:pt idx="24009">
                  <c:v>42930.150694444441</c:v>
                </c:pt>
                <c:pt idx="24010">
                  <c:v>42930.151388888888</c:v>
                </c:pt>
                <c:pt idx="24011">
                  <c:v>42930.152083333334</c:v>
                </c:pt>
                <c:pt idx="24012">
                  <c:v>42930.152777777781</c:v>
                </c:pt>
                <c:pt idx="24013">
                  <c:v>42930.15347222222</c:v>
                </c:pt>
                <c:pt idx="24014">
                  <c:v>42930.154166666667</c:v>
                </c:pt>
                <c:pt idx="24015">
                  <c:v>42930.154861111114</c:v>
                </c:pt>
                <c:pt idx="24016">
                  <c:v>42930.155555555553</c:v>
                </c:pt>
                <c:pt idx="24017">
                  <c:v>42930.15625</c:v>
                </c:pt>
                <c:pt idx="24018">
                  <c:v>42930.156944444447</c:v>
                </c:pt>
                <c:pt idx="24019">
                  <c:v>42930.157638888886</c:v>
                </c:pt>
                <c:pt idx="24020">
                  <c:v>42930.158333333333</c:v>
                </c:pt>
                <c:pt idx="24021">
                  <c:v>42930.15902777778</c:v>
                </c:pt>
                <c:pt idx="24022">
                  <c:v>42930.159722222219</c:v>
                </c:pt>
                <c:pt idx="24023">
                  <c:v>42930.160416666666</c:v>
                </c:pt>
                <c:pt idx="24024">
                  <c:v>42930.161111111112</c:v>
                </c:pt>
                <c:pt idx="24025">
                  <c:v>42930.161805555559</c:v>
                </c:pt>
                <c:pt idx="24026">
                  <c:v>42930.162499999999</c:v>
                </c:pt>
                <c:pt idx="24027">
                  <c:v>42930.163194444445</c:v>
                </c:pt>
                <c:pt idx="24028">
                  <c:v>42930.163888888892</c:v>
                </c:pt>
                <c:pt idx="24029">
                  <c:v>42930.164583333331</c:v>
                </c:pt>
                <c:pt idx="24030">
                  <c:v>42930.165277777778</c:v>
                </c:pt>
                <c:pt idx="24031">
                  <c:v>42930.165972222225</c:v>
                </c:pt>
                <c:pt idx="24032">
                  <c:v>42930.166666666664</c:v>
                </c:pt>
                <c:pt idx="24033">
                  <c:v>42930.167361111111</c:v>
                </c:pt>
                <c:pt idx="24034">
                  <c:v>42930.168055555558</c:v>
                </c:pt>
                <c:pt idx="24035">
                  <c:v>42930.168749999997</c:v>
                </c:pt>
                <c:pt idx="24036">
                  <c:v>42930.169444444444</c:v>
                </c:pt>
                <c:pt idx="24037">
                  <c:v>42930.170138888891</c:v>
                </c:pt>
                <c:pt idx="24038">
                  <c:v>42930.17083333333</c:v>
                </c:pt>
                <c:pt idx="24039">
                  <c:v>42930.171527777777</c:v>
                </c:pt>
                <c:pt idx="24040">
                  <c:v>42930.172222222223</c:v>
                </c:pt>
                <c:pt idx="24041">
                  <c:v>42930.17291666667</c:v>
                </c:pt>
                <c:pt idx="24042">
                  <c:v>42930.173611111109</c:v>
                </c:pt>
                <c:pt idx="24043">
                  <c:v>42930.174305555556</c:v>
                </c:pt>
                <c:pt idx="24044">
                  <c:v>42930.175000000003</c:v>
                </c:pt>
                <c:pt idx="24045">
                  <c:v>42930.175694444442</c:v>
                </c:pt>
                <c:pt idx="24046">
                  <c:v>42930.176388888889</c:v>
                </c:pt>
                <c:pt idx="24047">
                  <c:v>42930.177083333336</c:v>
                </c:pt>
                <c:pt idx="24048">
                  <c:v>42930.177777777775</c:v>
                </c:pt>
                <c:pt idx="24049">
                  <c:v>42930.178472222222</c:v>
                </c:pt>
                <c:pt idx="24050">
                  <c:v>42930.179166666669</c:v>
                </c:pt>
                <c:pt idx="24051">
                  <c:v>42930.179861111108</c:v>
                </c:pt>
                <c:pt idx="24052">
                  <c:v>42930.180555555555</c:v>
                </c:pt>
                <c:pt idx="24053">
                  <c:v>42930.181250000001</c:v>
                </c:pt>
                <c:pt idx="24054">
                  <c:v>42930.181944444441</c:v>
                </c:pt>
                <c:pt idx="24055">
                  <c:v>42930.182638888888</c:v>
                </c:pt>
                <c:pt idx="24056">
                  <c:v>42930.183333333334</c:v>
                </c:pt>
                <c:pt idx="24057">
                  <c:v>42930.184027777781</c:v>
                </c:pt>
                <c:pt idx="24058">
                  <c:v>42930.18472222222</c:v>
                </c:pt>
                <c:pt idx="24059">
                  <c:v>42930.185416666667</c:v>
                </c:pt>
                <c:pt idx="24060">
                  <c:v>42930.186111111114</c:v>
                </c:pt>
                <c:pt idx="24061">
                  <c:v>42930.186805555553</c:v>
                </c:pt>
                <c:pt idx="24062">
                  <c:v>42930.1875</c:v>
                </c:pt>
                <c:pt idx="24063">
                  <c:v>42930.188194444447</c:v>
                </c:pt>
                <c:pt idx="24064">
                  <c:v>42930.188888888886</c:v>
                </c:pt>
                <c:pt idx="24065">
                  <c:v>42930.189583333333</c:v>
                </c:pt>
                <c:pt idx="24066">
                  <c:v>42930.19027777778</c:v>
                </c:pt>
                <c:pt idx="24067">
                  <c:v>42930.190972222219</c:v>
                </c:pt>
                <c:pt idx="24068">
                  <c:v>42930.191666666666</c:v>
                </c:pt>
                <c:pt idx="24069">
                  <c:v>42930.192361111112</c:v>
                </c:pt>
                <c:pt idx="24070">
                  <c:v>42930.193055555559</c:v>
                </c:pt>
                <c:pt idx="24071">
                  <c:v>42930.193749999999</c:v>
                </c:pt>
                <c:pt idx="24072">
                  <c:v>42930.194444444445</c:v>
                </c:pt>
                <c:pt idx="24073">
                  <c:v>42930.195138888892</c:v>
                </c:pt>
                <c:pt idx="24074">
                  <c:v>42930.195833333331</c:v>
                </c:pt>
                <c:pt idx="24075">
                  <c:v>42930.196527777778</c:v>
                </c:pt>
                <c:pt idx="24076">
                  <c:v>42930.197222222225</c:v>
                </c:pt>
                <c:pt idx="24077">
                  <c:v>42930.197916666664</c:v>
                </c:pt>
                <c:pt idx="24078">
                  <c:v>42930.198611111111</c:v>
                </c:pt>
                <c:pt idx="24079">
                  <c:v>42930.199305555558</c:v>
                </c:pt>
                <c:pt idx="24080">
                  <c:v>42930.2</c:v>
                </c:pt>
                <c:pt idx="24081">
                  <c:v>42930.200694444444</c:v>
                </c:pt>
                <c:pt idx="24082">
                  <c:v>42930.201388888891</c:v>
                </c:pt>
                <c:pt idx="24083">
                  <c:v>42930.20208333333</c:v>
                </c:pt>
                <c:pt idx="24084">
                  <c:v>42930.202777777777</c:v>
                </c:pt>
                <c:pt idx="24085">
                  <c:v>42930.203472222223</c:v>
                </c:pt>
                <c:pt idx="24086">
                  <c:v>42930.20416666667</c:v>
                </c:pt>
                <c:pt idx="24087">
                  <c:v>42930.204861111109</c:v>
                </c:pt>
                <c:pt idx="24088">
                  <c:v>42930.205555555556</c:v>
                </c:pt>
                <c:pt idx="24089">
                  <c:v>42930.206250000003</c:v>
                </c:pt>
                <c:pt idx="24090">
                  <c:v>42930.206944444442</c:v>
                </c:pt>
                <c:pt idx="24091">
                  <c:v>42930.207638888889</c:v>
                </c:pt>
                <c:pt idx="24092">
                  <c:v>42930.208333333336</c:v>
                </c:pt>
                <c:pt idx="24093">
                  <c:v>42930.209027777775</c:v>
                </c:pt>
                <c:pt idx="24094">
                  <c:v>42930.209722222222</c:v>
                </c:pt>
                <c:pt idx="24095">
                  <c:v>42930.210416666669</c:v>
                </c:pt>
                <c:pt idx="24096">
                  <c:v>42930.211111111108</c:v>
                </c:pt>
                <c:pt idx="24097">
                  <c:v>42930.211805555555</c:v>
                </c:pt>
                <c:pt idx="24098">
                  <c:v>42930.212500000001</c:v>
                </c:pt>
                <c:pt idx="24099">
                  <c:v>42930.213194444441</c:v>
                </c:pt>
                <c:pt idx="24100">
                  <c:v>42930.213888888888</c:v>
                </c:pt>
                <c:pt idx="24101">
                  <c:v>42930.214583333334</c:v>
                </c:pt>
                <c:pt idx="24102">
                  <c:v>42930.215277777781</c:v>
                </c:pt>
                <c:pt idx="24103">
                  <c:v>42930.21597222222</c:v>
                </c:pt>
                <c:pt idx="24104">
                  <c:v>42930.216666666667</c:v>
                </c:pt>
                <c:pt idx="24105">
                  <c:v>42930.217361111114</c:v>
                </c:pt>
                <c:pt idx="24106">
                  <c:v>42930.218055555553</c:v>
                </c:pt>
                <c:pt idx="24107">
                  <c:v>42930.21875</c:v>
                </c:pt>
                <c:pt idx="24108">
                  <c:v>42930.219444444447</c:v>
                </c:pt>
                <c:pt idx="24109">
                  <c:v>42930.220138888886</c:v>
                </c:pt>
                <c:pt idx="24110">
                  <c:v>42930.220833333333</c:v>
                </c:pt>
                <c:pt idx="24111">
                  <c:v>42930.22152777778</c:v>
                </c:pt>
                <c:pt idx="24112">
                  <c:v>42930.222222222219</c:v>
                </c:pt>
                <c:pt idx="24113">
                  <c:v>42930.222916666666</c:v>
                </c:pt>
                <c:pt idx="24114">
                  <c:v>42930.223611111112</c:v>
                </c:pt>
                <c:pt idx="24115">
                  <c:v>42930.224305555559</c:v>
                </c:pt>
                <c:pt idx="24116">
                  <c:v>42930.224999999999</c:v>
                </c:pt>
                <c:pt idx="24117">
                  <c:v>42930.225694444445</c:v>
                </c:pt>
                <c:pt idx="24118">
                  <c:v>42930.226388888892</c:v>
                </c:pt>
                <c:pt idx="24119">
                  <c:v>42930.227083333331</c:v>
                </c:pt>
                <c:pt idx="24120">
                  <c:v>42930.227777777778</c:v>
                </c:pt>
                <c:pt idx="24121">
                  <c:v>42930.228472222225</c:v>
                </c:pt>
                <c:pt idx="24122">
                  <c:v>42930.229166666664</c:v>
                </c:pt>
                <c:pt idx="24123">
                  <c:v>42930.229861111111</c:v>
                </c:pt>
                <c:pt idx="24124">
                  <c:v>42930.230555555558</c:v>
                </c:pt>
                <c:pt idx="24125">
                  <c:v>42930.231249999997</c:v>
                </c:pt>
                <c:pt idx="24126">
                  <c:v>42930.231944444444</c:v>
                </c:pt>
                <c:pt idx="24127">
                  <c:v>42930.232638888891</c:v>
                </c:pt>
                <c:pt idx="24128">
                  <c:v>42930.23333333333</c:v>
                </c:pt>
                <c:pt idx="24129">
                  <c:v>42930.234027777777</c:v>
                </c:pt>
                <c:pt idx="24130">
                  <c:v>42930.234722222223</c:v>
                </c:pt>
                <c:pt idx="24131">
                  <c:v>42930.23541666667</c:v>
                </c:pt>
                <c:pt idx="24132">
                  <c:v>42930.236111111109</c:v>
                </c:pt>
                <c:pt idx="24133">
                  <c:v>42930.236805555556</c:v>
                </c:pt>
                <c:pt idx="24134">
                  <c:v>42930.237500000003</c:v>
                </c:pt>
                <c:pt idx="24135">
                  <c:v>42930.238194444442</c:v>
                </c:pt>
                <c:pt idx="24136">
                  <c:v>42930.238888888889</c:v>
                </c:pt>
                <c:pt idx="24137">
                  <c:v>42930.239583333336</c:v>
                </c:pt>
                <c:pt idx="24138">
                  <c:v>42930.240277777775</c:v>
                </c:pt>
                <c:pt idx="24139">
                  <c:v>42930.240972222222</c:v>
                </c:pt>
                <c:pt idx="24140">
                  <c:v>42930.241666666669</c:v>
                </c:pt>
                <c:pt idx="24141">
                  <c:v>42930.242361111108</c:v>
                </c:pt>
                <c:pt idx="24142">
                  <c:v>42930.243055555555</c:v>
                </c:pt>
                <c:pt idx="24143">
                  <c:v>42930.243750000001</c:v>
                </c:pt>
                <c:pt idx="24144">
                  <c:v>42930.244444444441</c:v>
                </c:pt>
                <c:pt idx="24145">
                  <c:v>42930.245138888888</c:v>
                </c:pt>
                <c:pt idx="24146">
                  <c:v>42930.245833333334</c:v>
                </c:pt>
                <c:pt idx="24147">
                  <c:v>42930.246527777781</c:v>
                </c:pt>
                <c:pt idx="24148">
                  <c:v>42930.24722222222</c:v>
                </c:pt>
                <c:pt idx="24149">
                  <c:v>42930.247916666667</c:v>
                </c:pt>
                <c:pt idx="24150">
                  <c:v>42930.248611111114</c:v>
                </c:pt>
                <c:pt idx="24151">
                  <c:v>42930.249305555553</c:v>
                </c:pt>
                <c:pt idx="24152">
                  <c:v>42930.25</c:v>
                </c:pt>
                <c:pt idx="24153">
                  <c:v>42930.250694444447</c:v>
                </c:pt>
                <c:pt idx="24154">
                  <c:v>42930.251388888886</c:v>
                </c:pt>
                <c:pt idx="24155">
                  <c:v>42930.252083333333</c:v>
                </c:pt>
                <c:pt idx="24156">
                  <c:v>42930.25277777778</c:v>
                </c:pt>
                <c:pt idx="24157">
                  <c:v>42930.253472222219</c:v>
                </c:pt>
                <c:pt idx="24158">
                  <c:v>42930.254166666666</c:v>
                </c:pt>
                <c:pt idx="24159">
                  <c:v>42930.254861111112</c:v>
                </c:pt>
                <c:pt idx="24160">
                  <c:v>42930.255555555559</c:v>
                </c:pt>
                <c:pt idx="24161">
                  <c:v>42930.256249999999</c:v>
                </c:pt>
                <c:pt idx="24162">
                  <c:v>42930.256944444445</c:v>
                </c:pt>
                <c:pt idx="24163">
                  <c:v>42930.257638888892</c:v>
                </c:pt>
                <c:pt idx="24164">
                  <c:v>42930.258333333331</c:v>
                </c:pt>
                <c:pt idx="24165">
                  <c:v>42930.259027777778</c:v>
                </c:pt>
                <c:pt idx="24166">
                  <c:v>42930.259722222225</c:v>
                </c:pt>
                <c:pt idx="24167">
                  <c:v>42930.260416666664</c:v>
                </c:pt>
                <c:pt idx="24168">
                  <c:v>42930.261111111111</c:v>
                </c:pt>
                <c:pt idx="24169">
                  <c:v>42930.261805555558</c:v>
                </c:pt>
                <c:pt idx="24170">
                  <c:v>42930.262499999997</c:v>
                </c:pt>
                <c:pt idx="24171">
                  <c:v>42930.263194444444</c:v>
                </c:pt>
                <c:pt idx="24172">
                  <c:v>42930.263888888891</c:v>
                </c:pt>
                <c:pt idx="24173">
                  <c:v>42930.26458333333</c:v>
                </c:pt>
                <c:pt idx="24174">
                  <c:v>42930.265277777777</c:v>
                </c:pt>
                <c:pt idx="24175">
                  <c:v>42930.265972222223</c:v>
                </c:pt>
                <c:pt idx="24176">
                  <c:v>42930.26666666667</c:v>
                </c:pt>
                <c:pt idx="24177">
                  <c:v>42930.267361111109</c:v>
                </c:pt>
                <c:pt idx="24178">
                  <c:v>42930.268055555556</c:v>
                </c:pt>
                <c:pt idx="24179">
                  <c:v>42930.268750000003</c:v>
                </c:pt>
                <c:pt idx="24180">
                  <c:v>42930.269444444442</c:v>
                </c:pt>
                <c:pt idx="24181">
                  <c:v>42930.270138888889</c:v>
                </c:pt>
                <c:pt idx="24182">
                  <c:v>42930.270833333336</c:v>
                </c:pt>
                <c:pt idx="24183">
                  <c:v>42930.271527777775</c:v>
                </c:pt>
                <c:pt idx="24184">
                  <c:v>42930.272222222222</c:v>
                </c:pt>
                <c:pt idx="24185">
                  <c:v>42930.272916666669</c:v>
                </c:pt>
                <c:pt idx="24186">
                  <c:v>42930.273611111108</c:v>
                </c:pt>
                <c:pt idx="24187">
                  <c:v>42930.274305555555</c:v>
                </c:pt>
                <c:pt idx="24188">
                  <c:v>42930.275000000001</c:v>
                </c:pt>
                <c:pt idx="24189">
                  <c:v>42930.275694444441</c:v>
                </c:pt>
                <c:pt idx="24190">
                  <c:v>42930.276388888888</c:v>
                </c:pt>
                <c:pt idx="24191">
                  <c:v>42930.277083333334</c:v>
                </c:pt>
                <c:pt idx="24192">
                  <c:v>42930.277777777781</c:v>
                </c:pt>
                <c:pt idx="24193">
                  <c:v>42930.27847222222</c:v>
                </c:pt>
                <c:pt idx="24194">
                  <c:v>42930.279166666667</c:v>
                </c:pt>
                <c:pt idx="24195">
                  <c:v>42930.279861111114</c:v>
                </c:pt>
                <c:pt idx="24196">
                  <c:v>42930.280555555553</c:v>
                </c:pt>
                <c:pt idx="24197">
                  <c:v>42930.28125</c:v>
                </c:pt>
                <c:pt idx="24198">
                  <c:v>42930.281944444447</c:v>
                </c:pt>
                <c:pt idx="24199">
                  <c:v>42930.282638888886</c:v>
                </c:pt>
                <c:pt idx="24200">
                  <c:v>42930.283333333333</c:v>
                </c:pt>
                <c:pt idx="24201">
                  <c:v>42930.28402777778</c:v>
                </c:pt>
                <c:pt idx="24202">
                  <c:v>42930.284722222219</c:v>
                </c:pt>
                <c:pt idx="24203">
                  <c:v>42930.285416666666</c:v>
                </c:pt>
                <c:pt idx="24204">
                  <c:v>42930.286111111112</c:v>
                </c:pt>
                <c:pt idx="24205">
                  <c:v>42930.286805555559</c:v>
                </c:pt>
                <c:pt idx="24206">
                  <c:v>42930.287499999999</c:v>
                </c:pt>
                <c:pt idx="24207">
                  <c:v>42930.288194444445</c:v>
                </c:pt>
                <c:pt idx="24208">
                  <c:v>42930.288888888892</c:v>
                </c:pt>
                <c:pt idx="24209">
                  <c:v>42930.289583333331</c:v>
                </c:pt>
                <c:pt idx="24210">
                  <c:v>42930.290277777778</c:v>
                </c:pt>
                <c:pt idx="24211">
                  <c:v>42930.290972222225</c:v>
                </c:pt>
                <c:pt idx="24212">
                  <c:v>42930.291666666664</c:v>
                </c:pt>
                <c:pt idx="24213">
                  <c:v>42930.292361111111</c:v>
                </c:pt>
                <c:pt idx="24214">
                  <c:v>42930.293055555558</c:v>
                </c:pt>
                <c:pt idx="24215">
                  <c:v>42930.293749999997</c:v>
                </c:pt>
                <c:pt idx="24216">
                  <c:v>42930.294444444444</c:v>
                </c:pt>
                <c:pt idx="24217">
                  <c:v>42930.295138888891</c:v>
                </c:pt>
                <c:pt idx="24218">
                  <c:v>42930.29583333333</c:v>
                </c:pt>
                <c:pt idx="24219">
                  <c:v>42930.296527777777</c:v>
                </c:pt>
                <c:pt idx="24220">
                  <c:v>42930.297222222223</c:v>
                </c:pt>
                <c:pt idx="24221">
                  <c:v>42930.29791666667</c:v>
                </c:pt>
                <c:pt idx="24222">
                  <c:v>42930.298611111109</c:v>
                </c:pt>
                <c:pt idx="24223">
                  <c:v>42930.299305555556</c:v>
                </c:pt>
                <c:pt idx="24224">
                  <c:v>42930.3</c:v>
                </c:pt>
                <c:pt idx="24225">
                  <c:v>42930.300694444442</c:v>
                </c:pt>
                <c:pt idx="24226">
                  <c:v>42930.301388888889</c:v>
                </c:pt>
                <c:pt idx="24227">
                  <c:v>42930.302083333336</c:v>
                </c:pt>
                <c:pt idx="24228">
                  <c:v>42930.302777777775</c:v>
                </c:pt>
                <c:pt idx="24229">
                  <c:v>42930.303472222222</c:v>
                </c:pt>
                <c:pt idx="24230">
                  <c:v>42930.304166666669</c:v>
                </c:pt>
                <c:pt idx="24231">
                  <c:v>42930.304861111108</c:v>
                </c:pt>
                <c:pt idx="24232">
                  <c:v>42930.305555555555</c:v>
                </c:pt>
                <c:pt idx="24233">
                  <c:v>42930.306250000001</c:v>
                </c:pt>
                <c:pt idx="24234">
                  <c:v>42930.306944444441</c:v>
                </c:pt>
                <c:pt idx="24235">
                  <c:v>42930.307638888888</c:v>
                </c:pt>
                <c:pt idx="24236">
                  <c:v>42930.308333333334</c:v>
                </c:pt>
                <c:pt idx="24237">
                  <c:v>42930.309027777781</c:v>
                </c:pt>
                <c:pt idx="24238">
                  <c:v>42930.30972222222</c:v>
                </c:pt>
                <c:pt idx="24239">
                  <c:v>42930.310416666667</c:v>
                </c:pt>
                <c:pt idx="24240">
                  <c:v>42930.311111111114</c:v>
                </c:pt>
                <c:pt idx="24241">
                  <c:v>42930.311805555553</c:v>
                </c:pt>
                <c:pt idx="24242">
                  <c:v>42930.3125</c:v>
                </c:pt>
                <c:pt idx="24243">
                  <c:v>42930.313194444447</c:v>
                </c:pt>
                <c:pt idx="24244">
                  <c:v>42930.313888888886</c:v>
                </c:pt>
                <c:pt idx="24245">
                  <c:v>42930.314583333333</c:v>
                </c:pt>
                <c:pt idx="24246">
                  <c:v>42930.31527777778</c:v>
                </c:pt>
                <c:pt idx="24247">
                  <c:v>42930.315972222219</c:v>
                </c:pt>
                <c:pt idx="24248">
                  <c:v>42930.316666666666</c:v>
                </c:pt>
                <c:pt idx="24249">
                  <c:v>42930.317361111112</c:v>
                </c:pt>
                <c:pt idx="24250">
                  <c:v>42930.318055555559</c:v>
                </c:pt>
                <c:pt idx="24251">
                  <c:v>42930.318749999999</c:v>
                </c:pt>
                <c:pt idx="24252">
                  <c:v>42930.319444444445</c:v>
                </c:pt>
                <c:pt idx="24253">
                  <c:v>42930.320138888892</c:v>
                </c:pt>
                <c:pt idx="24254">
                  <c:v>42930.320833333331</c:v>
                </c:pt>
                <c:pt idx="24255">
                  <c:v>42930.321527777778</c:v>
                </c:pt>
                <c:pt idx="24256">
                  <c:v>42930.322222222225</c:v>
                </c:pt>
                <c:pt idx="24257">
                  <c:v>42930.322916666664</c:v>
                </c:pt>
                <c:pt idx="24258">
                  <c:v>42930.323611111111</c:v>
                </c:pt>
                <c:pt idx="24259">
                  <c:v>42930.324305555558</c:v>
                </c:pt>
                <c:pt idx="24260">
                  <c:v>42930.324999999997</c:v>
                </c:pt>
                <c:pt idx="24261">
                  <c:v>42930.325694444444</c:v>
                </c:pt>
                <c:pt idx="24262">
                  <c:v>42930.326388888891</c:v>
                </c:pt>
                <c:pt idx="24263">
                  <c:v>42930.32708333333</c:v>
                </c:pt>
                <c:pt idx="24264">
                  <c:v>42930.327777777777</c:v>
                </c:pt>
                <c:pt idx="24265">
                  <c:v>42930.328472222223</c:v>
                </c:pt>
                <c:pt idx="24266">
                  <c:v>42930.32916666667</c:v>
                </c:pt>
                <c:pt idx="24267">
                  <c:v>42930.329861111109</c:v>
                </c:pt>
                <c:pt idx="24268">
                  <c:v>42930.330555555556</c:v>
                </c:pt>
                <c:pt idx="24269">
                  <c:v>42930.331250000003</c:v>
                </c:pt>
                <c:pt idx="24270">
                  <c:v>42930.331944444442</c:v>
                </c:pt>
                <c:pt idx="24271">
                  <c:v>42930.332638888889</c:v>
                </c:pt>
                <c:pt idx="24272">
                  <c:v>42930.333333333336</c:v>
                </c:pt>
                <c:pt idx="24273">
                  <c:v>42930.334027777775</c:v>
                </c:pt>
                <c:pt idx="24274">
                  <c:v>42930.334722222222</c:v>
                </c:pt>
                <c:pt idx="24275">
                  <c:v>42930.335416666669</c:v>
                </c:pt>
                <c:pt idx="24276">
                  <c:v>42930.336111111108</c:v>
                </c:pt>
                <c:pt idx="24277">
                  <c:v>42930.336805555555</c:v>
                </c:pt>
                <c:pt idx="24278">
                  <c:v>42930.337500000001</c:v>
                </c:pt>
                <c:pt idx="24279">
                  <c:v>42930.338194444441</c:v>
                </c:pt>
                <c:pt idx="24280">
                  <c:v>42930.338888888888</c:v>
                </c:pt>
                <c:pt idx="24281">
                  <c:v>42930.339583333334</c:v>
                </c:pt>
                <c:pt idx="24282">
                  <c:v>42930.340277777781</c:v>
                </c:pt>
                <c:pt idx="24283">
                  <c:v>42930.34097222222</c:v>
                </c:pt>
                <c:pt idx="24284">
                  <c:v>42930.341666666667</c:v>
                </c:pt>
                <c:pt idx="24285">
                  <c:v>42930.342361111114</c:v>
                </c:pt>
                <c:pt idx="24286">
                  <c:v>42930.343055555553</c:v>
                </c:pt>
                <c:pt idx="24287">
                  <c:v>42930.34375</c:v>
                </c:pt>
                <c:pt idx="24288">
                  <c:v>42930.344444444447</c:v>
                </c:pt>
                <c:pt idx="24289">
                  <c:v>42930.345138888886</c:v>
                </c:pt>
                <c:pt idx="24290">
                  <c:v>42930.345833333333</c:v>
                </c:pt>
                <c:pt idx="24291">
                  <c:v>42930.34652777778</c:v>
                </c:pt>
                <c:pt idx="24292">
                  <c:v>42930.347222222219</c:v>
                </c:pt>
                <c:pt idx="24293">
                  <c:v>42930.347916666666</c:v>
                </c:pt>
                <c:pt idx="24294">
                  <c:v>42930.348611111112</c:v>
                </c:pt>
                <c:pt idx="24295">
                  <c:v>42930.349305555559</c:v>
                </c:pt>
                <c:pt idx="24296">
                  <c:v>42930.35</c:v>
                </c:pt>
                <c:pt idx="24297">
                  <c:v>42930.350694444445</c:v>
                </c:pt>
                <c:pt idx="24298">
                  <c:v>42930.351388888892</c:v>
                </c:pt>
                <c:pt idx="24299">
                  <c:v>42930.352083333331</c:v>
                </c:pt>
                <c:pt idx="24300">
                  <c:v>42930.352777777778</c:v>
                </c:pt>
                <c:pt idx="24301">
                  <c:v>42930.353472222225</c:v>
                </c:pt>
                <c:pt idx="24302">
                  <c:v>42930.354166666664</c:v>
                </c:pt>
                <c:pt idx="24303">
                  <c:v>42930.354861111111</c:v>
                </c:pt>
                <c:pt idx="24304">
                  <c:v>42930.355555555558</c:v>
                </c:pt>
                <c:pt idx="24305">
                  <c:v>42930.356249999997</c:v>
                </c:pt>
                <c:pt idx="24306">
                  <c:v>42930.356944444444</c:v>
                </c:pt>
                <c:pt idx="24307">
                  <c:v>42930.357638888891</c:v>
                </c:pt>
                <c:pt idx="24308">
                  <c:v>42930.35833333333</c:v>
                </c:pt>
                <c:pt idx="24309">
                  <c:v>42930.359027777777</c:v>
                </c:pt>
                <c:pt idx="24310">
                  <c:v>42930.359722222223</c:v>
                </c:pt>
                <c:pt idx="24311">
                  <c:v>42930.36041666667</c:v>
                </c:pt>
                <c:pt idx="24312">
                  <c:v>42930.361111111109</c:v>
                </c:pt>
                <c:pt idx="24313">
                  <c:v>42930.361805555556</c:v>
                </c:pt>
                <c:pt idx="24314">
                  <c:v>42930.362500000003</c:v>
                </c:pt>
                <c:pt idx="24315">
                  <c:v>42930.363194444442</c:v>
                </c:pt>
                <c:pt idx="24316">
                  <c:v>42930.363888888889</c:v>
                </c:pt>
                <c:pt idx="24317">
                  <c:v>42930.364583333336</c:v>
                </c:pt>
                <c:pt idx="24318">
                  <c:v>42930.365277777775</c:v>
                </c:pt>
                <c:pt idx="24319">
                  <c:v>42930.365972222222</c:v>
                </c:pt>
                <c:pt idx="24320">
                  <c:v>42930.366666666669</c:v>
                </c:pt>
                <c:pt idx="24321">
                  <c:v>42930.367361111108</c:v>
                </c:pt>
                <c:pt idx="24322">
                  <c:v>42930.368055555555</c:v>
                </c:pt>
                <c:pt idx="24323">
                  <c:v>42930.368750000001</c:v>
                </c:pt>
                <c:pt idx="24324">
                  <c:v>42930.369444444441</c:v>
                </c:pt>
                <c:pt idx="24325">
                  <c:v>42930.370138888888</c:v>
                </c:pt>
                <c:pt idx="24326">
                  <c:v>42930.370833333334</c:v>
                </c:pt>
                <c:pt idx="24327">
                  <c:v>42930.371527777781</c:v>
                </c:pt>
                <c:pt idx="24328">
                  <c:v>42930.37222222222</c:v>
                </c:pt>
                <c:pt idx="24329">
                  <c:v>42930.372916666667</c:v>
                </c:pt>
                <c:pt idx="24330">
                  <c:v>42930.373611111114</c:v>
                </c:pt>
                <c:pt idx="24331">
                  <c:v>42930.374305555553</c:v>
                </c:pt>
                <c:pt idx="24332">
                  <c:v>42930.375</c:v>
                </c:pt>
                <c:pt idx="24333">
                  <c:v>42930.375694444447</c:v>
                </c:pt>
                <c:pt idx="24334">
                  <c:v>42930.376388888886</c:v>
                </c:pt>
                <c:pt idx="24335">
                  <c:v>42930.377083333333</c:v>
                </c:pt>
                <c:pt idx="24336">
                  <c:v>42930.37777777778</c:v>
                </c:pt>
                <c:pt idx="24337">
                  <c:v>42930.378472222219</c:v>
                </c:pt>
                <c:pt idx="24338">
                  <c:v>42930.379166666666</c:v>
                </c:pt>
                <c:pt idx="24339">
                  <c:v>42930.379861111112</c:v>
                </c:pt>
                <c:pt idx="24340">
                  <c:v>42930.380555555559</c:v>
                </c:pt>
                <c:pt idx="24341">
                  <c:v>42930.381249999999</c:v>
                </c:pt>
                <c:pt idx="24342">
                  <c:v>42930.381944444445</c:v>
                </c:pt>
                <c:pt idx="24343">
                  <c:v>42930.382638888892</c:v>
                </c:pt>
                <c:pt idx="24344">
                  <c:v>42930.383333333331</c:v>
                </c:pt>
                <c:pt idx="24345">
                  <c:v>42930.384027777778</c:v>
                </c:pt>
                <c:pt idx="24346">
                  <c:v>42930.384722222225</c:v>
                </c:pt>
                <c:pt idx="24347">
                  <c:v>42930.385416666664</c:v>
                </c:pt>
                <c:pt idx="24348">
                  <c:v>42930.386111111111</c:v>
                </c:pt>
                <c:pt idx="24349">
                  <c:v>42930.386805555558</c:v>
                </c:pt>
                <c:pt idx="24350">
                  <c:v>42930.387499999997</c:v>
                </c:pt>
                <c:pt idx="24351">
                  <c:v>42930.388194444444</c:v>
                </c:pt>
                <c:pt idx="24352">
                  <c:v>42930.388888888891</c:v>
                </c:pt>
                <c:pt idx="24353">
                  <c:v>42930.38958333333</c:v>
                </c:pt>
                <c:pt idx="24354">
                  <c:v>42930.390277777777</c:v>
                </c:pt>
                <c:pt idx="24355">
                  <c:v>42930.390972222223</c:v>
                </c:pt>
                <c:pt idx="24356">
                  <c:v>42930.39166666667</c:v>
                </c:pt>
                <c:pt idx="24357">
                  <c:v>42930.392361111109</c:v>
                </c:pt>
                <c:pt idx="24358">
                  <c:v>42930.393055555556</c:v>
                </c:pt>
                <c:pt idx="24359">
                  <c:v>42930.393750000003</c:v>
                </c:pt>
                <c:pt idx="24360">
                  <c:v>42930.394444444442</c:v>
                </c:pt>
                <c:pt idx="24361">
                  <c:v>42930.395138888889</c:v>
                </c:pt>
                <c:pt idx="24362">
                  <c:v>42930.395833333336</c:v>
                </c:pt>
                <c:pt idx="24363">
                  <c:v>42930.396527777775</c:v>
                </c:pt>
                <c:pt idx="24364">
                  <c:v>42930.397222222222</c:v>
                </c:pt>
                <c:pt idx="24365">
                  <c:v>42930.397916666669</c:v>
                </c:pt>
                <c:pt idx="24366">
                  <c:v>42930.398611111108</c:v>
                </c:pt>
                <c:pt idx="24367">
                  <c:v>42930.399305555555</c:v>
                </c:pt>
                <c:pt idx="24368">
                  <c:v>42930.400000000001</c:v>
                </c:pt>
                <c:pt idx="24369">
                  <c:v>42930.400694444441</c:v>
                </c:pt>
                <c:pt idx="24370">
                  <c:v>42930.401388888888</c:v>
                </c:pt>
                <c:pt idx="24371">
                  <c:v>42930.402083333334</c:v>
                </c:pt>
                <c:pt idx="24372">
                  <c:v>42930.402777777781</c:v>
                </c:pt>
                <c:pt idx="24373">
                  <c:v>42930.40347222222</c:v>
                </c:pt>
                <c:pt idx="24374">
                  <c:v>42930.404166666667</c:v>
                </c:pt>
                <c:pt idx="24375">
                  <c:v>42930.404861111114</c:v>
                </c:pt>
                <c:pt idx="24376">
                  <c:v>42930.405555555553</c:v>
                </c:pt>
                <c:pt idx="24377">
                  <c:v>42930.40625</c:v>
                </c:pt>
                <c:pt idx="24378">
                  <c:v>42930.406944444447</c:v>
                </c:pt>
                <c:pt idx="24379">
                  <c:v>42930.407638888886</c:v>
                </c:pt>
                <c:pt idx="24380">
                  <c:v>42930.408333333333</c:v>
                </c:pt>
                <c:pt idx="24381">
                  <c:v>42930.40902777778</c:v>
                </c:pt>
                <c:pt idx="24382">
                  <c:v>42930.409722222219</c:v>
                </c:pt>
                <c:pt idx="24383">
                  <c:v>42930.410416666666</c:v>
                </c:pt>
                <c:pt idx="24384">
                  <c:v>42930.411111111112</c:v>
                </c:pt>
                <c:pt idx="24385">
                  <c:v>42930.411805555559</c:v>
                </c:pt>
                <c:pt idx="24386">
                  <c:v>42930.412499999999</c:v>
                </c:pt>
                <c:pt idx="24387">
                  <c:v>42930.413194444445</c:v>
                </c:pt>
                <c:pt idx="24388">
                  <c:v>42930.413888888892</c:v>
                </c:pt>
                <c:pt idx="24389">
                  <c:v>42930.414583333331</c:v>
                </c:pt>
                <c:pt idx="24390">
                  <c:v>42930.415277777778</c:v>
                </c:pt>
                <c:pt idx="24391">
                  <c:v>42930.415972222225</c:v>
                </c:pt>
                <c:pt idx="24392">
                  <c:v>42930.416666666664</c:v>
                </c:pt>
                <c:pt idx="24393">
                  <c:v>42930.417361111111</c:v>
                </c:pt>
                <c:pt idx="24394">
                  <c:v>42930.418055555558</c:v>
                </c:pt>
                <c:pt idx="24395">
                  <c:v>42930.418749999997</c:v>
                </c:pt>
                <c:pt idx="24396">
                  <c:v>42930.419444444444</c:v>
                </c:pt>
                <c:pt idx="24397">
                  <c:v>42930.420138888891</c:v>
                </c:pt>
                <c:pt idx="24398">
                  <c:v>42930.42083333333</c:v>
                </c:pt>
                <c:pt idx="24399">
                  <c:v>42930.421527777777</c:v>
                </c:pt>
                <c:pt idx="24400">
                  <c:v>42930.422222222223</c:v>
                </c:pt>
                <c:pt idx="24401">
                  <c:v>42930.42291666667</c:v>
                </c:pt>
                <c:pt idx="24402">
                  <c:v>42930.423611111109</c:v>
                </c:pt>
                <c:pt idx="24403">
                  <c:v>42930.424305555556</c:v>
                </c:pt>
                <c:pt idx="24404">
                  <c:v>42930.425000000003</c:v>
                </c:pt>
                <c:pt idx="24405">
                  <c:v>42930.425694444442</c:v>
                </c:pt>
                <c:pt idx="24406">
                  <c:v>42930.426388888889</c:v>
                </c:pt>
                <c:pt idx="24407">
                  <c:v>42930.427083333336</c:v>
                </c:pt>
                <c:pt idx="24408">
                  <c:v>42930.427777777775</c:v>
                </c:pt>
                <c:pt idx="24409">
                  <c:v>42930.428472222222</c:v>
                </c:pt>
                <c:pt idx="24410">
                  <c:v>42930.429166666669</c:v>
                </c:pt>
                <c:pt idx="24411">
                  <c:v>42930.429861111108</c:v>
                </c:pt>
                <c:pt idx="24412">
                  <c:v>42930.430555555555</c:v>
                </c:pt>
                <c:pt idx="24413">
                  <c:v>42930.431250000001</c:v>
                </c:pt>
                <c:pt idx="24414">
                  <c:v>42930.431944444441</c:v>
                </c:pt>
                <c:pt idx="24415">
                  <c:v>42930.432638888888</c:v>
                </c:pt>
                <c:pt idx="24416">
                  <c:v>42930.433333333334</c:v>
                </c:pt>
                <c:pt idx="24417">
                  <c:v>42930.434027777781</c:v>
                </c:pt>
                <c:pt idx="24418">
                  <c:v>42930.43472222222</c:v>
                </c:pt>
                <c:pt idx="24419">
                  <c:v>42930.435416666667</c:v>
                </c:pt>
                <c:pt idx="24420">
                  <c:v>42930.436111111114</c:v>
                </c:pt>
                <c:pt idx="24421">
                  <c:v>42930.436805555553</c:v>
                </c:pt>
                <c:pt idx="24422">
                  <c:v>42930.4375</c:v>
                </c:pt>
                <c:pt idx="24423">
                  <c:v>42930.438194444447</c:v>
                </c:pt>
                <c:pt idx="24424">
                  <c:v>42930.438888888886</c:v>
                </c:pt>
                <c:pt idx="24425">
                  <c:v>42930.439583333333</c:v>
                </c:pt>
                <c:pt idx="24426">
                  <c:v>42930.44027777778</c:v>
                </c:pt>
                <c:pt idx="24427">
                  <c:v>42930.440972222219</c:v>
                </c:pt>
                <c:pt idx="24428">
                  <c:v>42930.441666666666</c:v>
                </c:pt>
                <c:pt idx="24429">
                  <c:v>42930.442361111112</c:v>
                </c:pt>
                <c:pt idx="24430">
                  <c:v>42930.443055555559</c:v>
                </c:pt>
                <c:pt idx="24431">
                  <c:v>42930.443749999999</c:v>
                </c:pt>
                <c:pt idx="24432">
                  <c:v>42930.444444444445</c:v>
                </c:pt>
                <c:pt idx="24433">
                  <c:v>42930.445138888892</c:v>
                </c:pt>
                <c:pt idx="24434">
                  <c:v>42930.445833333331</c:v>
                </c:pt>
                <c:pt idx="24435">
                  <c:v>42930.446527777778</c:v>
                </c:pt>
                <c:pt idx="24436">
                  <c:v>42930.447222222225</c:v>
                </c:pt>
                <c:pt idx="24437">
                  <c:v>42930.447916666664</c:v>
                </c:pt>
                <c:pt idx="24438">
                  <c:v>42930.448611111111</c:v>
                </c:pt>
                <c:pt idx="24439">
                  <c:v>42930.449305555558</c:v>
                </c:pt>
                <c:pt idx="24440">
                  <c:v>42930.45</c:v>
                </c:pt>
                <c:pt idx="24441">
                  <c:v>42930.450694444444</c:v>
                </c:pt>
                <c:pt idx="24442">
                  <c:v>42930.451388888891</c:v>
                </c:pt>
                <c:pt idx="24443">
                  <c:v>42930.45208333333</c:v>
                </c:pt>
                <c:pt idx="24444">
                  <c:v>42930.452777777777</c:v>
                </c:pt>
                <c:pt idx="24445">
                  <c:v>42930.453472222223</c:v>
                </c:pt>
                <c:pt idx="24446">
                  <c:v>42930.45416666667</c:v>
                </c:pt>
                <c:pt idx="24447">
                  <c:v>42930.454861111109</c:v>
                </c:pt>
                <c:pt idx="24448">
                  <c:v>42930.455555555556</c:v>
                </c:pt>
                <c:pt idx="24449">
                  <c:v>42930.456250000003</c:v>
                </c:pt>
                <c:pt idx="24450">
                  <c:v>42930.456944444442</c:v>
                </c:pt>
                <c:pt idx="24451">
                  <c:v>42930.457638888889</c:v>
                </c:pt>
                <c:pt idx="24452">
                  <c:v>42930.458333333336</c:v>
                </c:pt>
                <c:pt idx="24453">
                  <c:v>42930.459027777775</c:v>
                </c:pt>
                <c:pt idx="24454">
                  <c:v>42930.459722222222</c:v>
                </c:pt>
                <c:pt idx="24455">
                  <c:v>42930.460416666669</c:v>
                </c:pt>
                <c:pt idx="24456">
                  <c:v>42930.461111111108</c:v>
                </c:pt>
                <c:pt idx="24457">
                  <c:v>42930.461805555555</c:v>
                </c:pt>
                <c:pt idx="24458">
                  <c:v>42930.462500000001</c:v>
                </c:pt>
                <c:pt idx="24459">
                  <c:v>42930.463194444441</c:v>
                </c:pt>
                <c:pt idx="24460">
                  <c:v>42930.463888888888</c:v>
                </c:pt>
                <c:pt idx="24461">
                  <c:v>42930.464583333334</c:v>
                </c:pt>
                <c:pt idx="24462">
                  <c:v>42930.465277777781</c:v>
                </c:pt>
                <c:pt idx="24463">
                  <c:v>42930.46597222222</c:v>
                </c:pt>
                <c:pt idx="24464">
                  <c:v>42930.466666666667</c:v>
                </c:pt>
                <c:pt idx="24465">
                  <c:v>42930.467361111114</c:v>
                </c:pt>
                <c:pt idx="24466">
                  <c:v>42930.468055555553</c:v>
                </c:pt>
                <c:pt idx="24467">
                  <c:v>42930.46875</c:v>
                </c:pt>
                <c:pt idx="24468">
                  <c:v>42930.469444444447</c:v>
                </c:pt>
                <c:pt idx="24469">
                  <c:v>42930.470138888886</c:v>
                </c:pt>
                <c:pt idx="24470">
                  <c:v>42930.470833333333</c:v>
                </c:pt>
                <c:pt idx="24471">
                  <c:v>42930.47152777778</c:v>
                </c:pt>
                <c:pt idx="24472">
                  <c:v>42930.472222222219</c:v>
                </c:pt>
                <c:pt idx="24473">
                  <c:v>42930.472916666666</c:v>
                </c:pt>
                <c:pt idx="24474">
                  <c:v>42930.473611111112</c:v>
                </c:pt>
                <c:pt idx="24475">
                  <c:v>42930.474305555559</c:v>
                </c:pt>
                <c:pt idx="24476">
                  <c:v>42930.474999999999</c:v>
                </c:pt>
                <c:pt idx="24477">
                  <c:v>42930.475694444445</c:v>
                </c:pt>
                <c:pt idx="24478">
                  <c:v>42930.476388888892</c:v>
                </c:pt>
                <c:pt idx="24479">
                  <c:v>42930.477083333331</c:v>
                </c:pt>
                <c:pt idx="24480">
                  <c:v>42930.477777777778</c:v>
                </c:pt>
                <c:pt idx="24481">
                  <c:v>42930.478472222225</c:v>
                </c:pt>
                <c:pt idx="24482">
                  <c:v>42930.479166666664</c:v>
                </c:pt>
                <c:pt idx="24483">
                  <c:v>42930.479861111111</c:v>
                </c:pt>
                <c:pt idx="24484">
                  <c:v>42930.480555555558</c:v>
                </c:pt>
                <c:pt idx="24485">
                  <c:v>42930.481249999997</c:v>
                </c:pt>
                <c:pt idx="24486">
                  <c:v>42930.481944444444</c:v>
                </c:pt>
                <c:pt idx="24487">
                  <c:v>42930.482638888891</c:v>
                </c:pt>
                <c:pt idx="24488">
                  <c:v>42930.48333333333</c:v>
                </c:pt>
                <c:pt idx="24489">
                  <c:v>42930.484027777777</c:v>
                </c:pt>
                <c:pt idx="24490">
                  <c:v>42930.484722222223</c:v>
                </c:pt>
                <c:pt idx="24491">
                  <c:v>42930.48541666667</c:v>
                </c:pt>
                <c:pt idx="24492">
                  <c:v>42930.486111111109</c:v>
                </c:pt>
                <c:pt idx="24493">
                  <c:v>42930.486805555556</c:v>
                </c:pt>
                <c:pt idx="24494">
                  <c:v>42930.487500000003</c:v>
                </c:pt>
                <c:pt idx="24495">
                  <c:v>42930.488194444442</c:v>
                </c:pt>
                <c:pt idx="24496">
                  <c:v>42930.488888888889</c:v>
                </c:pt>
                <c:pt idx="24497">
                  <c:v>42930.489583333336</c:v>
                </c:pt>
                <c:pt idx="24498">
                  <c:v>42930.490277777775</c:v>
                </c:pt>
                <c:pt idx="24499">
                  <c:v>42930.490972222222</c:v>
                </c:pt>
                <c:pt idx="24500">
                  <c:v>42930.491666666669</c:v>
                </c:pt>
                <c:pt idx="24501">
                  <c:v>42930.492361111108</c:v>
                </c:pt>
                <c:pt idx="24502">
                  <c:v>42930.493055555555</c:v>
                </c:pt>
                <c:pt idx="24503">
                  <c:v>42930.493750000001</c:v>
                </c:pt>
                <c:pt idx="24504">
                  <c:v>42930.494444444441</c:v>
                </c:pt>
                <c:pt idx="24505">
                  <c:v>42930.495138888888</c:v>
                </c:pt>
                <c:pt idx="24506">
                  <c:v>42930.495833333334</c:v>
                </c:pt>
                <c:pt idx="24507">
                  <c:v>42930.496527777781</c:v>
                </c:pt>
                <c:pt idx="24508">
                  <c:v>42930.49722222222</c:v>
                </c:pt>
                <c:pt idx="24509">
                  <c:v>42930.497916666667</c:v>
                </c:pt>
                <c:pt idx="24510">
                  <c:v>42930.498611111114</c:v>
                </c:pt>
                <c:pt idx="24511">
                  <c:v>42930.499305555553</c:v>
                </c:pt>
                <c:pt idx="24512">
                  <c:v>42930.5</c:v>
                </c:pt>
                <c:pt idx="24513">
                  <c:v>42930.500694444447</c:v>
                </c:pt>
                <c:pt idx="24514">
                  <c:v>42930.501388888886</c:v>
                </c:pt>
                <c:pt idx="24515">
                  <c:v>42930.502083333333</c:v>
                </c:pt>
                <c:pt idx="24516">
                  <c:v>42930.50277777778</c:v>
                </c:pt>
                <c:pt idx="24517">
                  <c:v>42930.503472222219</c:v>
                </c:pt>
                <c:pt idx="24518">
                  <c:v>42930.504166666666</c:v>
                </c:pt>
                <c:pt idx="24519">
                  <c:v>42930.504861111112</c:v>
                </c:pt>
                <c:pt idx="24520">
                  <c:v>42930.505555555559</c:v>
                </c:pt>
                <c:pt idx="24521">
                  <c:v>42930.506249999999</c:v>
                </c:pt>
                <c:pt idx="24522">
                  <c:v>42930.506944444445</c:v>
                </c:pt>
                <c:pt idx="24523">
                  <c:v>42930.507638888892</c:v>
                </c:pt>
                <c:pt idx="24524">
                  <c:v>42930.508333333331</c:v>
                </c:pt>
                <c:pt idx="24525">
                  <c:v>42930.509027777778</c:v>
                </c:pt>
                <c:pt idx="24526">
                  <c:v>42930.509722222225</c:v>
                </c:pt>
                <c:pt idx="24527">
                  <c:v>42930.510416666664</c:v>
                </c:pt>
                <c:pt idx="24528">
                  <c:v>42930.511111111111</c:v>
                </c:pt>
                <c:pt idx="24529">
                  <c:v>42930.511805555558</c:v>
                </c:pt>
                <c:pt idx="24530">
                  <c:v>42930.512499999997</c:v>
                </c:pt>
                <c:pt idx="24531">
                  <c:v>42930.513194444444</c:v>
                </c:pt>
                <c:pt idx="24532">
                  <c:v>42930.513888888891</c:v>
                </c:pt>
                <c:pt idx="24533">
                  <c:v>42930.51458333333</c:v>
                </c:pt>
                <c:pt idx="24534">
                  <c:v>42930.515277777777</c:v>
                </c:pt>
                <c:pt idx="24535">
                  <c:v>42930.515972222223</c:v>
                </c:pt>
                <c:pt idx="24536">
                  <c:v>42930.51666666667</c:v>
                </c:pt>
                <c:pt idx="24537">
                  <c:v>42930.517361111109</c:v>
                </c:pt>
                <c:pt idx="24538">
                  <c:v>42930.518055555556</c:v>
                </c:pt>
                <c:pt idx="24539">
                  <c:v>42930.518750000003</c:v>
                </c:pt>
                <c:pt idx="24540">
                  <c:v>42930.519444444442</c:v>
                </c:pt>
                <c:pt idx="24541">
                  <c:v>42930.520138888889</c:v>
                </c:pt>
                <c:pt idx="24542">
                  <c:v>42930.520833333336</c:v>
                </c:pt>
                <c:pt idx="24543">
                  <c:v>42930.521527777775</c:v>
                </c:pt>
                <c:pt idx="24544">
                  <c:v>42930.522222222222</c:v>
                </c:pt>
                <c:pt idx="24545">
                  <c:v>42930.522916666669</c:v>
                </c:pt>
                <c:pt idx="24546">
                  <c:v>42930.523611111108</c:v>
                </c:pt>
                <c:pt idx="24547">
                  <c:v>42930.524305555555</c:v>
                </c:pt>
                <c:pt idx="24548">
                  <c:v>42930.525000000001</c:v>
                </c:pt>
                <c:pt idx="24549">
                  <c:v>42930.525694444441</c:v>
                </c:pt>
                <c:pt idx="24550">
                  <c:v>42930.526388888888</c:v>
                </c:pt>
                <c:pt idx="24551">
                  <c:v>42930.527083333334</c:v>
                </c:pt>
                <c:pt idx="24552">
                  <c:v>42930.527777777781</c:v>
                </c:pt>
                <c:pt idx="24553">
                  <c:v>42930.52847222222</c:v>
                </c:pt>
                <c:pt idx="24554">
                  <c:v>42930.529166666667</c:v>
                </c:pt>
                <c:pt idx="24555">
                  <c:v>42930.529861111114</c:v>
                </c:pt>
                <c:pt idx="24556">
                  <c:v>42930.530555555553</c:v>
                </c:pt>
                <c:pt idx="24557">
                  <c:v>42930.53125</c:v>
                </c:pt>
                <c:pt idx="24558">
                  <c:v>42930.531944444447</c:v>
                </c:pt>
                <c:pt idx="24559">
                  <c:v>42930.532638888886</c:v>
                </c:pt>
                <c:pt idx="24560">
                  <c:v>42930.533333333333</c:v>
                </c:pt>
                <c:pt idx="24561">
                  <c:v>42930.53402777778</c:v>
                </c:pt>
                <c:pt idx="24562">
                  <c:v>42930.534722222219</c:v>
                </c:pt>
                <c:pt idx="24563">
                  <c:v>42930.535416666666</c:v>
                </c:pt>
                <c:pt idx="24564">
                  <c:v>42930.536111111112</c:v>
                </c:pt>
                <c:pt idx="24565">
                  <c:v>42930.536805555559</c:v>
                </c:pt>
                <c:pt idx="24566">
                  <c:v>42930.537499999999</c:v>
                </c:pt>
                <c:pt idx="24567">
                  <c:v>42930.538194444445</c:v>
                </c:pt>
                <c:pt idx="24568">
                  <c:v>42930.538888888892</c:v>
                </c:pt>
                <c:pt idx="24569">
                  <c:v>42930.539583333331</c:v>
                </c:pt>
                <c:pt idx="24570">
                  <c:v>42930.540277777778</c:v>
                </c:pt>
                <c:pt idx="24571">
                  <c:v>42930.540972222225</c:v>
                </c:pt>
                <c:pt idx="24572">
                  <c:v>42930.541666666664</c:v>
                </c:pt>
                <c:pt idx="24573">
                  <c:v>42930.542361111111</c:v>
                </c:pt>
                <c:pt idx="24574">
                  <c:v>42930.543055555558</c:v>
                </c:pt>
                <c:pt idx="24575">
                  <c:v>42930.543749999997</c:v>
                </c:pt>
                <c:pt idx="24576">
                  <c:v>42930.544444444444</c:v>
                </c:pt>
                <c:pt idx="24577">
                  <c:v>42930.545138888891</c:v>
                </c:pt>
                <c:pt idx="24578">
                  <c:v>42930.54583333333</c:v>
                </c:pt>
                <c:pt idx="24579">
                  <c:v>42930.546527777777</c:v>
                </c:pt>
                <c:pt idx="24580">
                  <c:v>42930.547222222223</c:v>
                </c:pt>
                <c:pt idx="24581">
                  <c:v>42930.54791666667</c:v>
                </c:pt>
                <c:pt idx="24582">
                  <c:v>42930.548611111109</c:v>
                </c:pt>
                <c:pt idx="24583">
                  <c:v>42930.549305555556</c:v>
                </c:pt>
                <c:pt idx="24584">
                  <c:v>42930.55</c:v>
                </c:pt>
                <c:pt idx="24585">
                  <c:v>42930.550694444442</c:v>
                </c:pt>
                <c:pt idx="24586">
                  <c:v>42930.551388888889</c:v>
                </c:pt>
                <c:pt idx="24587">
                  <c:v>42930.552083333336</c:v>
                </c:pt>
                <c:pt idx="24588">
                  <c:v>42930.552777777775</c:v>
                </c:pt>
                <c:pt idx="24589">
                  <c:v>42930.553472222222</c:v>
                </c:pt>
                <c:pt idx="24590">
                  <c:v>42930.554166666669</c:v>
                </c:pt>
                <c:pt idx="24591">
                  <c:v>42930.554861111108</c:v>
                </c:pt>
                <c:pt idx="24592">
                  <c:v>42930.555555555555</c:v>
                </c:pt>
                <c:pt idx="24593">
                  <c:v>42930.556250000001</c:v>
                </c:pt>
                <c:pt idx="24594">
                  <c:v>42930.556944444441</c:v>
                </c:pt>
                <c:pt idx="24595">
                  <c:v>42930.557638888888</c:v>
                </c:pt>
                <c:pt idx="24596">
                  <c:v>42930.558333333334</c:v>
                </c:pt>
                <c:pt idx="24597">
                  <c:v>42930.559027777781</c:v>
                </c:pt>
                <c:pt idx="24598">
                  <c:v>42930.55972222222</c:v>
                </c:pt>
                <c:pt idx="24599">
                  <c:v>42930.560416666667</c:v>
                </c:pt>
                <c:pt idx="24600">
                  <c:v>42930.561111111114</c:v>
                </c:pt>
                <c:pt idx="24601">
                  <c:v>42930.561805555553</c:v>
                </c:pt>
                <c:pt idx="24602">
                  <c:v>42930.5625</c:v>
                </c:pt>
                <c:pt idx="24603">
                  <c:v>42930.563194444447</c:v>
                </c:pt>
                <c:pt idx="24604">
                  <c:v>42930.563888888886</c:v>
                </c:pt>
                <c:pt idx="24605">
                  <c:v>42930.564583333333</c:v>
                </c:pt>
                <c:pt idx="24606">
                  <c:v>42930.56527777778</c:v>
                </c:pt>
                <c:pt idx="24607">
                  <c:v>42930.565972222219</c:v>
                </c:pt>
                <c:pt idx="24608">
                  <c:v>42930.566666666666</c:v>
                </c:pt>
                <c:pt idx="24609">
                  <c:v>42930.567361111112</c:v>
                </c:pt>
                <c:pt idx="24610">
                  <c:v>42930.568055555559</c:v>
                </c:pt>
                <c:pt idx="24611">
                  <c:v>42930.568749999999</c:v>
                </c:pt>
                <c:pt idx="24612">
                  <c:v>42930.569444444445</c:v>
                </c:pt>
                <c:pt idx="24613">
                  <c:v>42930.570138888892</c:v>
                </c:pt>
                <c:pt idx="24614">
                  <c:v>42930.570833333331</c:v>
                </c:pt>
                <c:pt idx="24615">
                  <c:v>42930.571527777778</c:v>
                </c:pt>
                <c:pt idx="24616">
                  <c:v>42930.572222222225</c:v>
                </c:pt>
                <c:pt idx="24617">
                  <c:v>42930.572916666664</c:v>
                </c:pt>
                <c:pt idx="24618">
                  <c:v>42930.573611111111</c:v>
                </c:pt>
                <c:pt idx="24619">
                  <c:v>42930.574305555558</c:v>
                </c:pt>
                <c:pt idx="24620">
                  <c:v>42930.574999999997</c:v>
                </c:pt>
                <c:pt idx="24621">
                  <c:v>42930.575694444444</c:v>
                </c:pt>
                <c:pt idx="24622">
                  <c:v>42930.576388888891</c:v>
                </c:pt>
                <c:pt idx="24623">
                  <c:v>42930.57708333333</c:v>
                </c:pt>
                <c:pt idx="24624">
                  <c:v>42930.577777777777</c:v>
                </c:pt>
                <c:pt idx="24625">
                  <c:v>42930.578472222223</c:v>
                </c:pt>
                <c:pt idx="24626">
                  <c:v>42930.57916666667</c:v>
                </c:pt>
                <c:pt idx="24627">
                  <c:v>42930.579861111109</c:v>
                </c:pt>
                <c:pt idx="24628">
                  <c:v>42930.580555555556</c:v>
                </c:pt>
                <c:pt idx="24629">
                  <c:v>42930.581250000003</c:v>
                </c:pt>
                <c:pt idx="24630">
                  <c:v>42930.581944444442</c:v>
                </c:pt>
                <c:pt idx="24631">
                  <c:v>42930.582638888889</c:v>
                </c:pt>
                <c:pt idx="24632">
                  <c:v>42930.583333333336</c:v>
                </c:pt>
                <c:pt idx="24633">
                  <c:v>42930.584027777775</c:v>
                </c:pt>
                <c:pt idx="24634">
                  <c:v>42930.584722222222</c:v>
                </c:pt>
                <c:pt idx="24635">
                  <c:v>42930.585416666669</c:v>
                </c:pt>
                <c:pt idx="24636">
                  <c:v>42930.586111111108</c:v>
                </c:pt>
                <c:pt idx="24637">
                  <c:v>42930.586805555555</c:v>
                </c:pt>
                <c:pt idx="24638">
                  <c:v>42930.587500000001</c:v>
                </c:pt>
                <c:pt idx="24639">
                  <c:v>42930.588194444441</c:v>
                </c:pt>
                <c:pt idx="24640">
                  <c:v>42930.588888888888</c:v>
                </c:pt>
                <c:pt idx="24641">
                  <c:v>42930.589583333334</c:v>
                </c:pt>
                <c:pt idx="24642">
                  <c:v>42930.590277777781</c:v>
                </c:pt>
                <c:pt idx="24643">
                  <c:v>42930.59097222222</c:v>
                </c:pt>
                <c:pt idx="24644">
                  <c:v>42930.591666666667</c:v>
                </c:pt>
                <c:pt idx="24645">
                  <c:v>42930.592361111114</c:v>
                </c:pt>
                <c:pt idx="24646">
                  <c:v>42930.593055555553</c:v>
                </c:pt>
                <c:pt idx="24647">
                  <c:v>42930.59375</c:v>
                </c:pt>
                <c:pt idx="24648">
                  <c:v>42930.594444444447</c:v>
                </c:pt>
                <c:pt idx="24649">
                  <c:v>42930.595138888886</c:v>
                </c:pt>
                <c:pt idx="24650">
                  <c:v>42930.595833333333</c:v>
                </c:pt>
                <c:pt idx="24651">
                  <c:v>42930.59652777778</c:v>
                </c:pt>
                <c:pt idx="24652">
                  <c:v>42930.597222222219</c:v>
                </c:pt>
                <c:pt idx="24653">
                  <c:v>42930.597916666666</c:v>
                </c:pt>
                <c:pt idx="24654">
                  <c:v>42930.598611111112</c:v>
                </c:pt>
                <c:pt idx="24655">
                  <c:v>42930.599305555559</c:v>
                </c:pt>
                <c:pt idx="24656">
                  <c:v>42930.6</c:v>
                </c:pt>
                <c:pt idx="24657">
                  <c:v>42930.600694444445</c:v>
                </c:pt>
                <c:pt idx="24658">
                  <c:v>42930.601388888892</c:v>
                </c:pt>
                <c:pt idx="24659">
                  <c:v>42930.602083333331</c:v>
                </c:pt>
                <c:pt idx="24660">
                  <c:v>42930.602777777778</c:v>
                </c:pt>
                <c:pt idx="24661">
                  <c:v>42930.603472222225</c:v>
                </c:pt>
                <c:pt idx="24662">
                  <c:v>42930.604166666664</c:v>
                </c:pt>
                <c:pt idx="24663">
                  <c:v>42930.604861111111</c:v>
                </c:pt>
                <c:pt idx="24664">
                  <c:v>42930.605555555558</c:v>
                </c:pt>
                <c:pt idx="24665">
                  <c:v>42930.606249999997</c:v>
                </c:pt>
                <c:pt idx="24666">
                  <c:v>42930.606944444444</c:v>
                </c:pt>
                <c:pt idx="24667">
                  <c:v>42930.607638888891</c:v>
                </c:pt>
                <c:pt idx="24668">
                  <c:v>42930.60833333333</c:v>
                </c:pt>
                <c:pt idx="24669">
                  <c:v>42930.609027777777</c:v>
                </c:pt>
                <c:pt idx="24670">
                  <c:v>42930.609722222223</c:v>
                </c:pt>
                <c:pt idx="24671">
                  <c:v>42930.61041666667</c:v>
                </c:pt>
                <c:pt idx="24672">
                  <c:v>42930.611111111109</c:v>
                </c:pt>
                <c:pt idx="24673">
                  <c:v>42930.611805555556</c:v>
                </c:pt>
                <c:pt idx="24674">
                  <c:v>42930.612500000003</c:v>
                </c:pt>
                <c:pt idx="24675">
                  <c:v>42930.613194444442</c:v>
                </c:pt>
                <c:pt idx="24676">
                  <c:v>42930.613888888889</c:v>
                </c:pt>
                <c:pt idx="24677">
                  <c:v>42930.614583333336</c:v>
                </c:pt>
                <c:pt idx="24678">
                  <c:v>42930.615277777775</c:v>
                </c:pt>
                <c:pt idx="24679">
                  <c:v>42930.615972222222</c:v>
                </c:pt>
                <c:pt idx="24680">
                  <c:v>42930.616666666669</c:v>
                </c:pt>
                <c:pt idx="24681">
                  <c:v>42930.617361111108</c:v>
                </c:pt>
                <c:pt idx="24682">
                  <c:v>42930.618055555555</c:v>
                </c:pt>
                <c:pt idx="24683">
                  <c:v>42930.618750000001</c:v>
                </c:pt>
                <c:pt idx="24684">
                  <c:v>42930.619444444441</c:v>
                </c:pt>
                <c:pt idx="24685">
                  <c:v>42930.620138888888</c:v>
                </c:pt>
                <c:pt idx="24686">
                  <c:v>42930.620833333334</c:v>
                </c:pt>
                <c:pt idx="24687">
                  <c:v>42930.621527777781</c:v>
                </c:pt>
                <c:pt idx="24688">
                  <c:v>42930.62222222222</c:v>
                </c:pt>
                <c:pt idx="24689">
                  <c:v>42930.622916666667</c:v>
                </c:pt>
                <c:pt idx="24690">
                  <c:v>42930.623611111114</c:v>
                </c:pt>
                <c:pt idx="24691">
                  <c:v>42930.624305555553</c:v>
                </c:pt>
                <c:pt idx="24692">
                  <c:v>42930.625</c:v>
                </c:pt>
                <c:pt idx="24693">
                  <c:v>42930.625694444447</c:v>
                </c:pt>
                <c:pt idx="24694">
                  <c:v>42930.626388888886</c:v>
                </c:pt>
                <c:pt idx="24695">
                  <c:v>42930.627083333333</c:v>
                </c:pt>
                <c:pt idx="24696">
                  <c:v>42930.62777777778</c:v>
                </c:pt>
                <c:pt idx="24697">
                  <c:v>42930.628472222219</c:v>
                </c:pt>
                <c:pt idx="24698">
                  <c:v>42930.629166666666</c:v>
                </c:pt>
                <c:pt idx="24699">
                  <c:v>42930.629861111112</c:v>
                </c:pt>
                <c:pt idx="24700">
                  <c:v>42930.630555555559</c:v>
                </c:pt>
                <c:pt idx="24701">
                  <c:v>42930.631249999999</c:v>
                </c:pt>
                <c:pt idx="24702">
                  <c:v>42930.631944444445</c:v>
                </c:pt>
                <c:pt idx="24703">
                  <c:v>42930.632638888892</c:v>
                </c:pt>
                <c:pt idx="24704">
                  <c:v>42930.633333333331</c:v>
                </c:pt>
                <c:pt idx="24705">
                  <c:v>42930.634027777778</c:v>
                </c:pt>
                <c:pt idx="24706">
                  <c:v>42930.634722222225</c:v>
                </c:pt>
                <c:pt idx="24707">
                  <c:v>42930.635416666664</c:v>
                </c:pt>
                <c:pt idx="24708">
                  <c:v>42930.636111111111</c:v>
                </c:pt>
                <c:pt idx="24709">
                  <c:v>42930.636805555558</c:v>
                </c:pt>
                <c:pt idx="24710">
                  <c:v>42930.637499999997</c:v>
                </c:pt>
                <c:pt idx="24711">
                  <c:v>42930.638194444444</c:v>
                </c:pt>
                <c:pt idx="24712">
                  <c:v>42930.638888888891</c:v>
                </c:pt>
                <c:pt idx="24713">
                  <c:v>42930.63958333333</c:v>
                </c:pt>
                <c:pt idx="24714">
                  <c:v>42930.640277777777</c:v>
                </c:pt>
                <c:pt idx="24715">
                  <c:v>42930.640972222223</c:v>
                </c:pt>
                <c:pt idx="24716">
                  <c:v>42930.64166666667</c:v>
                </c:pt>
                <c:pt idx="24717">
                  <c:v>42930.642361111109</c:v>
                </c:pt>
                <c:pt idx="24718">
                  <c:v>42930.643055555556</c:v>
                </c:pt>
                <c:pt idx="24719">
                  <c:v>42930.643750000003</c:v>
                </c:pt>
                <c:pt idx="24720">
                  <c:v>42930.644444444442</c:v>
                </c:pt>
                <c:pt idx="24721">
                  <c:v>42930.645138888889</c:v>
                </c:pt>
                <c:pt idx="24722">
                  <c:v>42930.645833333336</c:v>
                </c:pt>
                <c:pt idx="24723">
                  <c:v>42930.646527777775</c:v>
                </c:pt>
                <c:pt idx="24724">
                  <c:v>42930.647222222222</c:v>
                </c:pt>
                <c:pt idx="24725">
                  <c:v>42930.647916666669</c:v>
                </c:pt>
                <c:pt idx="24726">
                  <c:v>42930.648611111108</c:v>
                </c:pt>
                <c:pt idx="24727">
                  <c:v>42930.649305555555</c:v>
                </c:pt>
                <c:pt idx="24728">
                  <c:v>42930.65</c:v>
                </c:pt>
                <c:pt idx="24729">
                  <c:v>42930.650694444441</c:v>
                </c:pt>
                <c:pt idx="24730">
                  <c:v>42930.651388888888</c:v>
                </c:pt>
                <c:pt idx="24731">
                  <c:v>42930.652083333334</c:v>
                </c:pt>
                <c:pt idx="24732">
                  <c:v>42930.652777777781</c:v>
                </c:pt>
                <c:pt idx="24733">
                  <c:v>42930.65347222222</c:v>
                </c:pt>
                <c:pt idx="24734">
                  <c:v>42930.654166666667</c:v>
                </c:pt>
                <c:pt idx="24735">
                  <c:v>42930.654861111114</c:v>
                </c:pt>
                <c:pt idx="24736">
                  <c:v>42930.655555555553</c:v>
                </c:pt>
                <c:pt idx="24737">
                  <c:v>42930.65625</c:v>
                </c:pt>
                <c:pt idx="24738">
                  <c:v>42930.656944444447</c:v>
                </c:pt>
                <c:pt idx="24739">
                  <c:v>42930.657638888886</c:v>
                </c:pt>
                <c:pt idx="24740">
                  <c:v>42930.658333333333</c:v>
                </c:pt>
                <c:pt idx="24741">
                  <c:v>42930.65902777778</c:v>
                </c:pt>
                <c:pt idx="24742">
                  <c:v>42930.659722222219</c:v>
                </c:pt>
                <c:pt idx="24743">
                  <c:v>42930.660416666666</c:v>
                </c:pt>
                <c:pt idx="24744">
                  <c:v>42930.661111111112</c:v>
                </c:pt>
                <c:pt idx="24745">
                  <c:v>42930.661805555559</c:v>
                </c:pt>
                <c:pt idx="24746">
                  <c:v>42930.662499999999</c:v>
                </c:pt>
                <c:pt idx="24747">
                  <c:v>42930.663194444445</c:v>
                </c:pt>
                <c:pt idx="24748">
                  <c:v>42930.663888888892</c:v>
                </c:pt>
                <c:pt idx="24749">
                  <c:v>42930.664583333331</c:v>
                </c:pt>
                <c:pt idx="24750">
                  <c:v>42930.665277777778</c:v>
                </c:pt>
                <c:pt idx="24751">
                  <c:v>42930.665972222225</c:v>
                </c:pt>
                <c:pt idx="24752">
                  <c:v>42930.666666666664</c:v>
                </c:pt>
                <c:pt idx="24753">
                  <c:v>42930.667361111111</c:v>
                </c:pt>
                <c:pt idx="24754">
                  <c:v>42930.668055555558</c:v>
                </c:pt>
                <c:pt idx="24755">
                  <c:v>42930.668749999997</c:v>
                </c:pt>
                <c:pt idx="24756">
                  <c:v>42930.669444444444</c:v>
                </c:pt>
                <c:pt idx="24757">
                  <c:v>42930.670138888891</c:v>
                </c:pt>
                <c:pt idx="24758">
                  <c:v>42930.67083333333</c:v>
                </c:pt>
                <c:pt idx="24759">
                  <c:v>42930.671527777777</c:v>
                </c:pt>
                <c:pt idx="24760">
                  <c:v>42930.672222222223</c:v>
                </c:pt>
                <c:pt idx="24761">
                  <c:v>42930.67291666667</c:v>
                </c:pt>
                <c:pt idx="24762">
                  <c:v>42930.673611111109</c:v>
                </c:pt>
                <c:pt idx="24763">
                  <c:v>42930.674305555556</c:v>
                </c:pt>
                <c:pt idx="24764">
                  <c:v>42930.675000000003</c:v>
                </c:pt>
                <c:pt idx="24765">
                  <c:v>42930.675694444442</c:v>
                </c:pt>
                <c:pt idx="24766">
                  <c:v>42930.676388888889</c:v>
                </c:pt>
                <c:pt idx="24767">
                  <c:v>42930.677083333336</c:v>
                </c:pt>
                <c:pt idx="24768">
                  <c:v>42930.677777777775</c:v>
                </c:pt>
                <c:pt idx="24769">
                  <c:v>42930.678472222222</c:v>
                </c:pt>
                <c:pt idx="24770">
                  <c:v>42930.679166666669</c:v>
                </c:pt>
                <c:pt idx="24771">
                  <c:v>42930.679861111108</c:v>
                </c:pt>
                <c:pt idx="24772">
                  <c:v>42930.680555555555</c:v>
                </c:pt>
                <c:pt idx="24773">
                  <c:v>42930.681250000001</c:v>
                </c:pt>
                <c:pt idx="24774">
                  <c:v>42930.681944444441</c:v>
                </c:pt>
                <c:pt idx="24775">
                  <c:v>42930.682638888888</c:v>
                </c:pt>
                <c:pt idx="24776">
                  <c:v>42930.683333333334</c:v>
                </c:pt>
                <c:pt idx="24777">
                  <c:v>42930.684027777781</c:v>
                </c:pt>
                <c:pt idx="24778">
                  <c:v>42930.68472222222</c:v>
                </c:pt>
                <c:pt idx="24779">
                  <c:v>42930.685416666667</c:v>
                </c:pt>
                <c:pt idx="24780">
                  <c:v>42930.686111111114</c:v>
                </c:pt>
                <c:pt idx="24781">
                  <c:v>42930.686805555553</c:v>
                </c:pt>
                <c:pt idx="24782">
                  <c:v>42930.6875</c:v>
                </c:pt>
                <c:pt idx="24783">
                  <c:v>42930.688194444447</c:v>
                </c:pt>
                <c:pt idx="24784">
                  <c:v>42930.688888888886</c:v>
                </c:pt>
                <c:pt idx="24785">
                  <c:v>42930.689583333333</c:v>
                </c:pt>
                <c:pt idx="24786">
                  <c:v>42930.69027777778</c:v>
                </c:pt>
                <c:pt idx="24787">
                  <c:v>42930.690972222219</c:v>
                </c:pt>
                <c:pt idx="24788">
                  <c:v>42930.691666666666</c:v>
                </c:pt>
                <c:pt idx="24789">
                  <c:v>42930.692361111112</c:v>
                </c:pt>
                <c:pt idx="24790">
                  <c:v>42930.693055555559</c:v>
                </c:pt>
                <c:pt idx="24791">
                  <c:v>42930.693749999999</c:v>
                </c:pt>
                <c:pt idx="24792">
                  <c:v>42930.694444444445</c:v>
                </c:pt>
                <c:pt idx="24793">
                  <c:v>42930.695138888892</c:v>
                </c:pt>
                <c:pt idx="24794">
                  <c:v>42930.695833333331</c:v>
                </c:pt>
                <c:pt idx="24795">
                  <c:v>42930.696527777778</c:v>
                </c:pt>
                <c:pt idx="24796">
                  <c:v>42930.697222222225</c:v>
                </c:pt>
                <c:pt idx="24797">
                  <c:v>42930.697916666664</c:v>
                </c:pt>
                <c:pt idx="24798">
                  <c:v>42930.698611111111</c:v>
                </c:pt>
                <c:pt idx="24799">
                  <c:v>42930.699305555558</c:v>
                </c:pt>
                <c:pt idx="24800">
                  <c:v>42930.7</c:v>
                </c:pt>
                <c:pt idx="24801">
                  <c:v>42930.700694444444</c:v>
                </c:pt>
                <c:pt idx="24802">
                  <c:v>42930.701388888891</c:v>
                </c:pt>
                <c:pt idx="24803">
                  <c:v>42930.70208333333</c:v>
                </c:pt>
                <c:pt idx="24804">
                  <c:v>42930.702777777777</c:v>
                </c:pt>
                <c:pt idx="24805">
                  <c:v>42930.703472222223</c:v>
                </c:pt>
                <c:pt idx="24806">
                  <c:v>42930.70416666667</c:v>
                </c:pt>
                <c:pt idx="24807">
                  <c:v>42930.704861111109</c:v>
                </c:pt>
                <c:pt idx="24808">
                  <c:v>42930.705555555556</c:v>
                </c:pt>
                <c:pt idx="24809">
                  <c:v>42930.706250000003</c:v>
                </c:pt>
                <c:pt idx="24810">
                  <c:v>42930.706944444442</c:v>
                </c:pt>
                <c:pt idx="24811">
                  <c:v>42930.707638888889</c:v>
                </c:pt>
                <c:pt idx="24812">
                  <c:v>42930.708333333336</c:v>
                </c:pt>
                <c:pt idx="24813">
                  <c:v>42930.709027777775</c:v>
                </c:pt>
                <c:pt idx="24814">
                  <c:v>42930.709722222222</c:v>
                </c:pt>
                <c:pt idx="24815">
                  <c:v>42930.710416666669</c:v>
                </c:pt>
                <c:pt idx="24816">
                  <c:v>42930.711111111108</c:v>
                </c:pt>
                <c:pt idx="24817">
                  <c:v>42930.711805555555</c:v>
                </c:pt>
                <c:pt idx="24818">
                  <c:v>42930.712500000001</c:v>
                </c:pt>
                <c:pt idx="24819">
                  <c:v>42930.713194444441</c:v>
                </c:pt>
                <c:pt idx="24820">
                  <c:v>42930.713888888888</c:v>
                </c:pt>
                <c:pt idx="24821">
                  <c:v>42930.714583333334</c:v>
                </c:pt>
                <c:pt idx="24822">
                  <c:v>42930.715277777781</c:v>
                </c:pt>
                <c:pt idx="24823">
                  <c:v>42930.71597222222</c:v>
                </c:pt>
                <c:pt idx="24824">
                  <c:v>42930.716666666667</c:v>
                </c:pt>
                <c:pt idx="24825">
                  <c:v>42930.717361111114</c:v>
                </c:pt>
                <c:pt idx="24826">
                  <c:v>42930.718055555553</c:v>
                </c:pt>
                <c:pt idx="24827">
                  <c:v>42930.71875</c:v>
                </c:pt>
                <c:pt idx="24828">
                  <c:v>42930.719444444447</c:v>
                </c:pt>
                <c:pt idx="24829">
                  <c:v>42930.720138888886</c:v>
                </c:pt>
                <c:pt idx="24830">
                  <c:v>42930.720833333333</c:v>
                </c:pt>
                <c:pt idx="24831">
                  <c:v>42930.72152777778</c:v>
                </c:pt>
                <c:pt idx="24832">
                  <c:v>42930.722222222219</c:v>
                </c:pt>
                <c:pt idx="24833">
                  <c:v>42930.722916666666</c:v>
                </c:pt>
                <c:pt idx="24834">
                  <c:v>42930.723611111112</c:v>
                </c:pt>
                <c:pt idx="24835">
                  <c:v>42930.724305555559</c:v>
                </c:pt>
                <c:pt idx="24836">
                  <c:v>42930.724999999999</c:v>
                </c:pt>
                <c:pt idx="24837">
                  <c:v>42930.725694444445</c:v>
                </c:pt>
                <c:pt idx="24838">
                  <c:v>42930.726388888892</c:v>
                </c:pt>
                <c:pt idx="24839">
                  <c:v>42930.727083333331</c:v>
                </c:pt>
                <c:pt idx="24840">
                  <c:v>42930.727777777778</c:v>
                </c:pt>
                <c:pt idx="24841">
                  <c:v>42930.728472222225</c:v>
                </c:pt>
                <c:pt idx="24842">
                  <c:v>42930.729166666664</c:v>
                </c:pt>
                <c:pt idx="24843">
                  <c:v>42930.729861111111</c:v>
                </c:pt>
                <c:pt idx="24844">
                  <c:v>42930.730555555558</c:v>
                </c:pt>
                <c:pt idx="24845">
                  <c:v>42930.731249999997</c:v>
                </c:pt>
                <c:pt idx="24846">
                  <c:v>42930.731944444444</c:v>
                </c:pt>
                <c:pt idx="24847">
                  <c:v>42930.732638888891</c:v>
                </c:pt>
                <c:pt idx="24848">
                  <c:v>42930.73333333333</c:v>
                </c:pt>
                <c:pt idx="24849">
                  <c:v>42930.734027777777</c:v>
                </c:pt>
                <c:pt idx="24850">
                  <c:v>42930.734722222223</c:v>
                </c:pt>
                <c:pt idx="24851">
                  <c:v>42930.73541666667</c:v>
                </c:pt>
                <c:pt idx="24852">
                  <c:v>42930.736111111109</c:v>
                </c:pt>
                <c:pt idx="24853">
                  <c:v>42930.736805555556</c:v>
                </c:pt>
                <c:pt idx="24854">
                  <c:v>42930.737500000003</c:v>
                </c:pt>
                <c:pt idx="24855">
                  <c:v>42930.738194444442</c:v>
                </c:pt>
                <c:pt idx="24856">
                  <c:v>42930.738888888889</c:v>
                </c:pt>
                <c:pt idx="24857">
                  <c:v>42930.739583333336</c:v>
                </c:pt>
                <c:pt idx="24858">
                  <c:v>42930.740277777775</c:v>
                </c:pt>
                <c:pt idx="24859">
                  <c:v>42930.740972222222</c:v>
                </c:pt>
                <c:pt idx="24860">
                  <c:v>42930.741666666669</c:v>
                </c:pt>
                <c:pt idx="24861">
                  <c:v>42930.742361111108</c:v>
                </c:pt>
                <c:pt idx="24862">
                  <c:v>42930.743055555555</c:v>
                </c:pt>
                <c:pt idx="24863">
                  <c:v>42930.743750000001</c:v>
                </c:pt>
                <c:pt idx="24864">
                  <c:v>42930.744444444441</c:v>
                </c:pt>
                <c:pt idx="24865">
                  <c:v>42930.745138888888</c:v>
                </c:pt>
                <c:pt idx="24866">
                  <c:v>42930.745833333334</c:v>
                </c:pt>
                <c:pt idx="24867">
                  <c:v>42930.746527777781</c:v>
                </c:pt>
                <c:pt idx="24868">
                  <c:v>42930.74722222222</c:v>
                </c:pt>
                <c:pt idx="24869">
                  <c:v>42930.747916666667</c:v>
                </c:pt>
                <c:pt idx="24870">
                  <c:v>42930.748611111114</c:v>
                </c:pt>
                <c:pt idx="24871">
                  <c:v>42930.749305555553</c:v>
                </c:pt>
                <c:pt idx="24872">
                  <c:v>42930.75</c:v>
                </c:pt>
                <c:pt idx="24873">
                  <c:v>42930.750694444447</c:v>
                </c:pt>
                <c:pt idx="24874">
                  <c:v>42930.751388888886</c:v>
                </c:pt>
                <c:pt idx="24875">
                  <c:v>42930.752083333333</c:v>
                </c:pt>
                <c:pt idx="24876">
                  <c:v>42930.75277777778</c:v>
                </c:pt>
                <c:pt idx="24877">
                  <c:v>42930.753472222219</c:v>
                </c:pt>
                <c:pt idx="24878">
                  <c:v>42930.754166666666</c:v>
                </c:pt>
                <c:pt idx="24879">
                  <c:v>42930.754861111112</c:v>
                </c:pt>
                <c:pt idx="24880">
                  <c:v>42930.755555555559</c:v>
                </c:pt>
                <c:pt idx="24881">
                  <c:v>42930.756249999999</c:v>
                </c:pt>
                <c:pt idx="24882">
                  <c:v>42930.756944444445</c:v>
                </c:pt>
                <c:pt idx="24883">
                  <c:v>42930.757638888892</c:v>
                </c:pt>
                <c:pt idx="24884">
                  <c:v>42930.758333333331</c:v>
                </c:pt>
                <c:pt idx="24885">
                  <c:v>42930.759027777778</c:v>
                </c:pt>
                <c:pt idx="24886">
                  <c:v>42930.759722222225</c:v>
                </c:pt>
                <c:pt idx="24887">
                  <c:v>42930.760416666664</c:v>
                </c:pt>
                <c:pt idx="24888">
                  <c:v>42930.761111111111</c:v>
                </c:pt>
                <c:pt idx="24889">
                  <c:v>42930.761805555558</c:v>
                </c:pt>
                <c:pt idx="24890">
                  <c:v>42930.762499999997</c:v>
                </c:pt>
                <c:pt idx="24891">
                  <c:v>42930.763194444444</c:v>
                </c:pt>
                <c:pt idx="24892">
                  <c:v>42930.763888888891</c:v>
                </c:pt>
                <c:pt idx="24893">
                  <c:v>42930.76458333333</c:v>
                </c:pt>
                <c:pt idx="24894">
                  <c:v>42930.765277777777</c:v>
                </c:pt>
                <c:pt idx="24895">
                  <c:v>42930.765972222223</c:v>
                </c:pt>
                <c:pt idx="24896">
                  <c:v>42930.76666666667</c:v>
                </c:pt>
                <c:pt idx="24897">
                  <c:v>42930.767361111109</c:v>
                </c:pt>
                <c:pt idx="24898">
                  <c:v>42930.768055555556</c:v>
                </c:pt>
                <c:pt idx="24899">
                  <c:v>42930.768750000003</c:v>
                </c:pt>
                <c:pt idx="24900">
                  <c:v>42930.769444444442</c:v>
                </c:pt>
                <c:pt idx="24901">
                  <c:v>42930.770138888889</c:v>
                </c:pt>
                <c:pt idx="24902">
                  <c:v>42930.770833333336</c:v>
                </c:pt>
                <c:pt idx="24903">
                  <c:v>42930.771527777775</c:v>
                </c:pt>
                <c:pt idx="24904">
                  <c:v>42930.772222222222</c:v>
                </c:pt>
                <c:pt idx="24905">
                  <c:v>42930.772916666669</c:v>
                </c:pt>
                <c:pt idx="24906">
                  <c:v>42930.773611111108</c:v>
                </c:pt>
                <c:pt idx="24907">
                  <c:v>42930.774305555555</c:v>
                </c:pt>
                <c:pt idx="24908">
                  <c:v>42930.775000000001</c:v>
                </c:pt>
                <c:pt idx="24909">
                  <c:v>42930.775694444441</c:v>
                </c:pt>
                <c:pt idx="24910">
                  <c:v>42930.776388888888</c:v>
                </c:pt>
                <c:pt idx="24911">
                  <c:v>42930.777083333334</c:v>
                </c:pt>
                <c:pt idx="24912">
                  <c:v>42930.777777777781</c:v>
                </c:pt>
                <c:pt idx="24913">
                  <c:v>42930.77847222222</c:v>
                </c:pt>
                <c:pt idx="24914">
                  <c:v>42930.779166666667</c:v>
                </c:pt>
                <c:pt idx="24915">
                  <c:v>42930.779861111114</c:v>
                </c:pt>
                <c:pt idx="24916">
                  <c:v>42930.780555555553</c:v>
                </c:pt>
                <c:pt idx="24917">
                  <c:v>42930.78125</c:v>
                </c:pt>
                <c:pt idx="24918">
                  <c:v>42930.781944444447</c:v>
                </c:pt>
                <c:pt idx="24919">
                  <c:v>42930.782638888886</c:v>
                </c:pt>
                <c:pt idx="24920">
                  <c:v>42930.783333333333</c:v>
                </c:pt>
                <c:pt idx="24921">
                  <c:v>42930.78402777778</c:v>
                </c:pt>
                <c:pt idx="24922">
                  <c:v>42930.784722222219</c:v>
                </c:pt>
                <c:pt idx="24923">
                  <c:v>42930.785416666666</c:v>
                </c:pt>
                <c:pt idx="24924">
                  <c:v>42930.786111111112</c:v>
                </c:pt>
                <c:pt idx="24925">
                  <c:v>42930.786805555559</c:v>
                </c:pt>
                <c:pt idx="24926">
                  <c:v>42930.787499999999</c:v>
                </c:pt>
                <c:pt idx="24927">
                  <c:v>42930.788194444445</c:v>
                </c:pt>
                <c:pt idx="24928">
                  <c:v>42930.788888888892</c:v>
                </c:pt>
                <c:pt idx="24929">
                  <c:v>42930.789583333331</c:v>
                </c:pt>
                <c:pt idx="24930">
                  <c:v>42930.790277777778</c:v>
                </c:pt>
                <c:pt idx="24931">
                  <c:v>42930.790972222225</c:v>
                </c:pt>
                <c:pt idx="24932">
                  <c:v>42930.791666666664</c:v>
                </c:pt>
                <c:pt idx="24933">
                  <c:v>42930.792361111111</c:v>
                </c:pt>
                <c:pt idx="24934">
                  <c:v>42930.793055555558</c:v>
                </c:pt>
                <c:pt idx="24935">
                  <c:v>42930.793749999997</c:v>
                </c:pt>
                <c:pt idx="24936">
                  <c:v>42930.794444444444</c:v>
                </c:pt>
                <c:pt idx="24937">
                  <c:v>42930.795138888891</c:v>
                </c:pt>
                <c:pt idx="24938">
                  <c:v>42930.79583333333</c:v>
                </c:pt>
                <c:pt idx="24939">
                  <c:v>42930.796527777777</c:v>
                </c:pt>
                <c:pt idx="24940">
                  <c:v>42930.797222222223</c:v>
                </c:pt>
                <c:pt idx="24941">
                  <c:v>42930.79791666667</c:v>
                </c:pt>
                <c:pt idx="24942">
                  <c:v>42930.798611111109</c:v>
                </c:pt>
                <c:pt idx="24943">
                  <c:v>42930.799305555556</c:v>
                </c:pt>
                <c:pt idx="24944">
                  <c:v>42930.8</c:v>
                </c:pt>
                <c:pt idx="24945">
                  <c:v>42930.800694444442</c:v>
                </c:pt>
                <c:pt idx="24946">
                  <c:v>42930.801388888889</c:v>
                </c:pt>
                <c:pt idx="24947">
                  <c:v>42930.802083333336</c:v>
                </c:pt>
                <c:pt idx="24948">
                  <c:v>42930.802777777775</c:v>
                </c:pt>
                <c:pt idx="24949">
                  <c:v>42930.803472222222</c:v>
                </c:pt>
                <c:pt idx="24950">
                  <c:v>42930.804166666669</c:v>
                </c:pt>
                <c:pt idx="24951">
                  <c:v>42930.804861111108</c:v>
                </c:pt>
                <c:pt idx="24952">
                  <c:v>42930.805555555555</c:v>
                </c:pt>
                <c:pt idx="24953">
                  <c:v>42930.806250000001</c:v>
                </c:pt>
                <c:pt idx="24954">
                  <c:v>42930.806944444441</c:v>
                </c:pt>
                <c:pt idx="24955">
                  <c:v>42930.807638888888</c:v>
                </c:pt>
                <c:pt idx="24956">
                  <c:v>42930.808333333334</c:v>
                </c:pt>
                <c:pt idx="24957">
                  <c:v>42930.809027777781</c:v>
                </c:pt>
                <c:pt idx="24958">
                  <c:v>42930.80972222222</c:v>
                </c:pt>
                <c:pt idx="24959">
                  <c:v>42930.810416666667</c:v>
                </c:pt>
                <c:pt idx="24960">
                  <c:v>42930.811111111114</c:v>
                </c:pt>
                <c:pt idx="24961">
                  <c:v>42930.811805555553</c:v>
                </c:pt>
                <c:pt idx="24962">
                  <c:v>42930.8125</c:v>
                </c:pt>
                <c:pt idx="24963">
                  <c:v>42930.813194444447</c:v>
                </c:pt>
                <c:pt idx="24964">
                  <c:v>42930.813888888886</c:v>
                </c:pt>
                <c:pt idx="24965">
                  <c:v>42930.814583333333</c:v>
                </c:pt>
                <c:pt idx="24966">
                  <c:v>42930.81527777778</c:v>
                </c:pt>
                <c:pt idx="24967">
                  <c:v>42930.815972222219</c:v>
                </c:pt>
                <c:pt idx="24968">
                  <c:v>42930.816666666666</c:v>
                </c:pt>
                <c:pt idx="24969">
                  <c:v>42930.817361111112</c:v>
                </c:pt>
                <c:pt idx="24970">
                  <c:v>42930.818055555559</c:v>
                </c:pt>
                <c:pt idx="24971">
                  <c:v>42930.818749999999</c:v>
                </c:pt>
                <c:pt idx="24972">
                  <c:v>42930.819444444445</c:v>
                </c:pt>
                <c:pt idx="24973">
                  <c:v>42930.820138888892</c:v>
                </c:pt>
                <c:pt idx="24974">
                  <c:v>42930.820833333331</c:v>
                </c:pt>
                <c:pt idx="24975">
                  <c:v>42930.821527777778</c:v>
                </c:pt>
                <c:pt idx="24976">
                  <c:v>42930.822222222225</c:v>
                </c:pt>
                <c:pt idx="24977">
                  <c:v>42930.822916666664</c:v>
                </c:pt>
                <c:pt idx="24978">
                  <c:v>42930.823611111111</c:v>
                </c:pt>
                <c:pt idx="24979">
                  <c:v>42930.824305555558</c:v>
                </c:pt>
                <c:pt idx="24980">
                  <c:v>42930.824999999997</c:v>
                </c:pt>
                <c:pt idx="24981">
                  <c:v>42930.825694444444</c:v>
                </c:pt>
                <c:pt idx="24982">
                  <c:v>42930.826388888891</c:v>
                </c:pt>
                <c:pt idx="24983">
                  <c:v>42930.82708333333</c:v>
                </c:pt>
                <c:pt idx="24984">
                  <c:v>42930.827777777777</c:v>
                </c:pt>
                <c:pt idx="24985">
                  <c:v>42930.828472222223</c:v>
                </c:pt>
                <c:pt idx="24986">
                  <c:v>42930.82916666667</c:v>
                </c:pt>
                <c:pt idx="24987">
                  <c:v>42930.829861111109</c:v>
                </c:pt>
                <c:pt idx="24988">
                  <c:v>42930.830555555556</c:v>
                </c:pt>
                <c:pt idx="24989">
                  <c:v>42930.831250000003</c:v>
                </c:pt>
                <c:pt idx="24990">
                  <c:v>42930.831944444442</c:v>
                </c:pt>
                <c:pt idx="24991">
                  <c:v>42930.832638888889</c:v>
                </c:pt>
                <c:pt idx="24992">
                  <c:v>42930.833333333336</c:v>
                </c:pt>
                <c:pt idx="24993">
                  <c:v>42930.834027777775</c:v>
                </c:pt>
                <c:pt idx="24994">
                  <c:v>42930.834722222222</c:v>
                </c:pt>
                <c:pt idx="24995">
                  <c:v>42930.835416666669</c:v>
                </c:pt>
                <c:pt idx="24996">
                  <c:v>42930.836111111108</c:v>
                </c:pt>
                <c:pt idx="24997">
                  <c:v>42930.836805555555</c:v>
                </c:pt>
                <c:pt idx="24998">
                  <c:v>42930.837500000001</c:v>
                </c:pt>
                <c:pt idx="24999">
                  <c:v>42930.838194444441</c:v>
                </c:pt>
                <c:pt idx="25000">
                  <c:v>42930.838888888888</c:v>
                </c:pt>
                <c:pt idx="25001">
                  <c:v>42930.839583333334</c:v>
                </c:pt>
                <c:pt idx="25002">
                  <c:v>42930.840277777781</c:v>
                </c:pt>
                <c:pt idx="25003">
                  <c:v>42930.84097222222</c:v>
                </c:pt>
                <c:pt idx="25004">
                  <c:v>42930.841666666667</c:v>
                </c:pt>
                <c:pt idx="25005">
                  <c:v>42930.842361111114</c:v>
                </c:pt>
                <c:pt idx="25006">
                  <c:v>42930.843055555553</c:v>
                </c:pt>
                <c:pt idx="25007">
                  <c:v>42930.84375</c:v>
                </c:pt>
                <c:pt idx="25008">
                  <c:v>42930.844444444447</c:v>
                </c:pt>
                <c:pt idx="25009">
                  <c:v>42930.845138888886</c:v>
                </c:pt>
                <c:pt idx="25010">
                  <c:v>42930.845833333333</c:v>
                </c:pt>
                <c:pt idx="25011">
                  <c:v>42930.84652777778</c:v>
                </c:pt>
                <c:pt idx="25012">
                  <c:v>42930.847222222219</c:v>
                </c:pt>
                <c:pt idx="25013">
                  <c:v>42930.847916666666</c:v>
                </c:pt>
                <c:pt idx="25014">
                  <c:v>42930.848611111112</c:v>
                </c:pt>
                <c:pt idx="25015">
                  <c:v>42930.849305555559</c:v>
                </c:pt>
                <c:pt idx="25016">
                  <c:v>42930.85</c:v>
                </c:pt>
                <c:pt idx="25017">
                  <c:v>42930.850694444445</c:v>
                </c:pt>
                <c:pt idx="25018">
                  <c:v>42930.851388888892</c:v>
                </c:pt>
                <c:pt idx="25019">
                  <c:v>42930.852083333331</c:v>
                </c:pt>
                <c:pt idx="25020">
                  <c:v>42930.852777777778</c:v>
                </c:pt>
                <c:pt idx="25021">
                  <c:v>42930.853472222225</c:v>
                </c:pt>
                <c:pt idx="25022">
                  <c:v>42930.854166666664</c:v>
                </c:pt>
                <c:pt idx="25023">
                  <c:v>42930.854861111111</c:v>
                </c:pt>
                <c:pt idx="25024">
                  <c:v>42930.855555555558</c:v>
                </c:pt>
                <c:pt idx="25025">
                  <c:v>42930.856249999997</c:v>
                </c:pt>
                <c:pt idx="25026">
                  <c:v>42930.856944444444</c:v>
                </c:pt>
                <c:pt idx="25027">
                  <c:v>42930.857638888891</c:v>
                </c:pt>
                <c:pt idx="25028">
                  <c:v>42930.85833333333</c:v>
                </c:pt>
                <c:pt idx="25029">
                  <c:v>42930.859027777777</c:v>
                </c:pt>
                <c:pt idx="25030">
                  <c:v>42930.859722222223</c:v>
                </c:pt>
                <c:pt idx="25031">
                  <c:v>42930.86041666667</c:v>
                </c:pt>
                <c:pt idx="25032">
                  <c:v>42930.861111111109</c:v>
                </c:pt>
                <c:pt idx="25033">
                  <c:v>42930.861805555556</c:v>
                </c:pt>
                <c:pt idx="25034">
                  <c:v>42930.862500000003</c:v>
                </c:pt>
                <c:pt idx="25035">
                  <c:v>42930.863194444442</c:v>
                </c:pt>
                <c:pt idx="25036">
                  <c:v>42930.863888888889</c:v>
                </c:pt>
                <c:pt idx="25037">
                  <c:v>42930.864583333336</c:v>
                </c:pt>
                <c:pt idx="25038">
                  <c:v>42930.865277777775</c:v>
                </c:pt>
                <c:pt idx="25039">
                  <c:v>42930.865972222222</c:v>
                </c:pt>
                <c:pt idx="25040">
                  <c:v>42930.866666666669</c:v>
                </c:pt>
                <c:pt idx="25041">
                  <c:v>42930.867361111108</c:v>
                </c:pt>
                <c:pt idx="25042">
                  <c:v>42930.868055555555</c:v>
                </c:pt>
                <c:pt idx="25043">
                  <c:v>42930.868750000001</c:v>
                </c:pt>
                <c:pt idx="25044">
                  <c:v>42930.869444444441</c:v>
                </c:pt>
                <c:pt idx="25045">
                  <c:v>42930.870138888888</c:v>
                </c:pt>
                <c:pt idx="25046">
                  <c:v>42930.870833333334</c:v>
                </c:pt>
                <c:pt idx="25047">
                  <c:v>42930.871527777781</c:v>
                </c:pt>
                <c:pt idx="25048">
                  <c:v>42930.87222222222</c:v>
                </c:pt>
                <c:pt idx="25049">
                  <c:v>42930.872916666667</c:v>
                </c:pt>
                <c:pt idx="25050">
                  <c:v>42930.873611111114</c:v>
                </c:pt>
                <c:pt idx="25051">
                  <c:v>42930.874305555553</c:v>
                </c:pt>
                <c:pt idx="25052">
                  <c:v>42930.875</c:v>
                </c:pt>
                <c:pt idx="25053">
                  <c:v>42930.875694444447</c:v>
                </c:pt>
                <c:pt idx="25054">
                  <c:v>42930.876388888886</c:v>
                </c:pt>
                <c:pt idx="25055">
                  <c:v>42930.877083333333</c:v>
                </c:pt>
                <c:pt idx="25056">
                  <c:v>42930.87777777778</c:v>
                </c:pt>
                <c:pt idx="25057">
                  <c:v>42930.878472222219</c:v>
                </c:pt>
                <c:pt idx="25058">
                  <c:v>42930.879166666666</c:v>
                </c:pt>
                <c:pt idx="25059">
                  <c:v>42930.879861111112</c:v>
                </c:pt>
                <c:pt idx="25060">
                  <c:v>42930.880555555559</c:v>
                </c:pt>
                <c:pt idx="25061">
                  <c:v>42930.881249999999</c:v>
                </c:pt>
                <c:pt idx="25062">
                  <c:v>42930.881944444445</c:v>
                </c:pt>
                <c:pt idx="25063">
                  <c:v>42930.882638888892</c:v>
                </c:pt>
                <c:pt idx="25064">
                  <c:v>42930.883333333331</c:v>
                </c:pt>
                <c:pt idx="25065">
                  <c:v>42930.884027777778</c:v>
                </c:pt>
                <c:pt idx="25066">
                  <c:v>42930.884722222225</c:v>
                </c:pt>
                <c:pt idx="25067">
                  <c:v>42930.885416666664</c:v>
                </c:pt>
                <c:pt idx="25068">
                  <c:v>42930.886111111111</c:v>
                </c:pt>
                <c:pt idx="25069">
                  <c:v>42930.886805555558</c:v>
                </c:pt>
                <c:pt idx="25070">
                  <c:v>42930.887499999997</c:v>
                </c:pt>
                <c:pt idx="25071">
                  <c:v>42930.888194444444</c:v>
                </c:pt>
                <c:pt idx="25072">
                  <c:v>42930.888888888891</c:v>
                </c:pt>
                <c:pt idx="25073">
                  <c:v>42930.88958333333</c:v>
                </c:pt>
                <c:pt idx="25074">
                  <c:v>42930.890277777777</c:v>
                </c:pt>
                <c:pt idx="25075">
                  <c:v>42930.890972222223</c:v>
                </c:pt>
                <c:pt idx="25076">
                  <c:v>42930.89166666667</c:v>
                </c:pt>
                <c:pt idx="25077">
                  <c:v>42930.892361111109</c:v>
                </c:pt>
                <c:pt idx="25078">
                  <c:v>42930.893055555556</c:v>
                </c:pt>
                <c:pt idx="25079">
                  <c:v>42930.893750000003</c:v>
                </c:pt>
                <c:pt idx="25080">
                  <c:v>42930.894444444442</c:v>
                </c:pt>
                <c:pt idx="25081">
                  <c:v>42930.895138888889</c:v>
                </c:pt>
                <c:pt idx="25082">
                  <c:v>42930.895833333336</c:v>
                </c:pt>
                <c:pt idx="25083">
                  <c:v>42930.896527777775</c:v>
                </c:pt>
                <c:pt idx="25084">
                  <c:v>42930.897222222222</c:v>
                </c:pt>
                <c:pt idx="25085">
                  <c:v>42930.897916666669</c:v>
                </c:pt>
                <c:pt idx="25086">
                  <c:v>42930.898611111108</c:v>
                </c:pt>
                <c:pt idx="25087">
                  <c:v>42930.899305555555</c:v>
                </c:pt>
                <c:pt idx="25088">
                  <c:v>42930.9</c:v>
                </c:pt>
                <c:pt idx="25089">
                  <c:v>42930.900694444441</c:v>
                </c:pt>
                <c:pt idx="25090">
                  <c:v>42930.901388888888</c:v>
                </c:pt>
                <c:pt idx="25091">
                  <c:v>42930.902083333334</c:v>
                </c:pt>
                <c:pt idx="25092">
                  <c:v>42930.902777777781</c:v>
                </c:pt>
                <c:pt idx="25093">
                  <c:v>42930.90347222222</c:v>
                </c:pt>
                <c:pt idx="25094">
                  <c:v>42930.904166666667</c:v>
                </c:pt>
                <c:pt idx="25095">
                  <c:v>42930.904861111114</c:v>
                </c:pt>
                <c:pt idx="25096">
                  <c:v>42930.905555555553</c:v>
                </c:pt>
                <c:pt idx="25097">
                  <c:v>42930.90625</c:v>
                </c:pt>
                <c:pt idx="25098">
                  <c:v>42930.906944444447</c:v>
                </c:pt>
                <c:pt idx="25099">
                  <c:v>42930.907638888886</c:v>
                </c:pt>
                <c:pt idx="25100">
                  <c:v>42930.908333333333</c:v>
                </c:pt>
                <c:pt idx="25101">
                  <c:v>42930.90902777778</c:v>
                </c:pt>
                <c:pt idx="25102">
                  <c:v>42930.909722222219</c:v>
                </c:pt>
                <c:pt idx="25103">
                  <c:v>42930.910416666666</c:v>
                </c:pt>
                <c:pt idx="25104">
                  <c:v>42930.911111111112</c:v>
                </c:pt>
                <c:pt idx="25105">
                  <c:v>42930.911805555559</c:v>
                </c:pt>
                <c:pt idx="25106">
                  <c:v>42930.912499999999</c:v>
                </c:pt>
                <c:pt idx="25107">
                  <c:v>42930.913194444445</c:v>
                </c:pt>
                <c:pt idx="25108">
                  <c:v>42930.913888888892</c:v>
                </c:pt>
                <c:pt idx="25109">
                  <c:v>42930.914583333331</c:v>
                </c:pt>
                <c:pt idx="25110">
                  <c:v>42930.915277777778</c:v>
                </c:pt>
                <c:pt idx="25111">
                  <c:v>42930.915972222225</c:v>
                </c:pt>
                <c:pt idx="25112">
                  <c:v>42930.916666666664</c:v>
                </c:pt>
                <c:pt idx="25113">
                  <c:v>42930.917361111111</c:v>
                </c:pt>
                <c:pt idx="25114">
                  <c:v>42930.918055555558</c:v>
                </c:pt>
                <c:pt idx="25115">
                  <c:v>42930.918749999997</c:v>
                </c:pt>
                <c:pt idx="25116">
                  <c:v>42930.919444444444</c:v>
                </c:pt>
                <c:pt idx="25117">
                  <c:v>42930.920138888891</c:v>
                </c:pt>
                <c:pt idx="25118">
                  <c:v>42930.92083333333</c:v>
                </c:pt>
                <c:pt idx="25119">
                  <c:v>42930.921527777777</c:v>
                </c:pt>
                <c:pt idx="25120">
                  <c:v>42930.922222222223</c:v>
                </c:pt>
                <c:pt idx="25121">
                  <c:v>42930.92291666667</c:v>
                </c:pt>
                <c:pt idx="25122">
                  <c:v>42930.923611111109</c:v>
                </c:pt>
                <c:pt idx="25123">
                  <c:v>42930.924305555556</c:v>
                </c:pt>
                <c:pt idx="25124">
                  <c:v>42930.925000000003</c:v>
                </c:pt>
                <c:pt idx="25125">
                  <c:v>42930.925694444442</c:v>
                </c:pt>
                <c:pt idx="25126">
                  <c:v>42930.926388888889</c:v>
                </c:pt>
                <c:pt idx="25127">
                  <c:v>42930.927083333336</c:v>
                </c:pt>
                <c:pt idx="25128">
                  <c:v>42930.927777777775</c:v>
                </c:pt>
                <c:pt idx="25129">
                  <c:v>42930.928472222222</c:v>
                </c:pt>
                <c:pt idx="25130">
                  <c:v>42930.929166666669</c:v>
                </c:pt>
                <c:pt idx="25131">
                  <c:v>42930.929861111108</c:v>
                </c:pt>
                <c:pt idx="25132">
                  <c:v>42930.930555555555</c:v>
                </c:pt>
                <c:pt idx="25133">
                  <c:v>42930.931250000001</c:v>
                </c:pt>
                <c:pt idx="25134">
                  <c:v>42930.931944444441</c:v>
                </c:pt>
                <c:pt idx="25135">
                  <c:v>42930.932638888888</c:v>
                </c:pt>
                <c:pt idx="25136">
                  <c:v>42930.933333333334</c:v>
                </c:pt>
                <c:pt idx="25137">
                  <c:v>42930.934027777781</c:v>
                </c:pt>
                <c:pt idx="25138">
                  <c:v>42930.93472222222</c:v>
                </c:pt>
                <c:pt idx="25139">
                  <c:v>42930.935416666667</c:v>
                </c:pt>
                <c:pt idx="25140">
                  <c:v>42930.936111111114</c:v>
                </c:pt>
                <c:pt idx="25141">
                  <c:v>42930.936805555553</c:v>
                </c:pt>
                <c:pt idx="25142">
                  <c:v>42930.9375</c:v>
                </c:pt>
                <c:pt idx="25143">
                  <c:v>42930.938194444447</c:v>
                </c:pt>
                <c:pt idx="25144">
                  <c:v>42930.938888888886</c:v>
                </c:pt>
                <c:pt idx="25145">
                  <c:v>42930.939583333333</c:v>
                </c:pt>
                <c:pt idx="25146">
                  <c:v>42930.94027777778</c:v>
                </c:pt>
                <c:pt idx="25147">
                  <c:v>42930.940972222219</c:v>
                </c:pt>
                <c:pt idx="25148">
                  <c:v>42930.941666666666</c:v>
                </c:pt>
                <c:pt idx="25149">
                  <c:v>42930.942361111112</c:v>
                </c:pt>
                <c:pt idx="25150">
                  <c:v>42930.943055555559</c:v>
                </c:pt>
                <c:pt idx="25151">
                  <c:v>42930.943749999999</c:v>
                </c:pt>
                <c:pt idx="25152">
                  <c:v>42930.944444444445</c:v>
                </c:pt>
                <c:pt idx="25153">
                  <c:v>42930.945138888892</c:v>
                </c:pt>
                <c:pt idx="25154">
                  <c:v>42930.945833333331</c:v>
                </c:pt>
                <c:pt idx="25155">
                  <c:v>42930.946527777778</c:v>
                </c:pt>
                <c:pt idx="25156">
                  <c:v>42930.947222222225</c:v>
                </c:pt>
                <c:pt idx="25157">
                  <c:v>42930.947916666664</c:v>
                </c:pt>
                <c:pt idx="25158">
                  <c:v>42930.948611111111</c:v>
                </c:pt>
                <c:pt idx="25159">
                  <c:v>42930.949305555558</c:v>
                </c:pt>
                <c:pt idx="25160">
                  <c:v>42930.95</c:v>
                </c:pt>
                <c:pt idx="25161">
                  <c:v>42930.950694444444</c:v>
                </c:pt>
                <c:pt idx="25162">
                  <c:v>42930.951388888891</c:v>
                </c:pt>
                <c:pt idx="25163">
                  <c:v>42930.95208333333</c:v>
                </c:pt>
                <c:pt idx="25164">
                  <c:v>42930.952777777777</c:v>
                </c:pt>
                <c:pt idx="25165">
                  <c:v>42930.953472222223</c:v>
                </c:pt>
                <c:pt idx="25166">
                  <c:v>42930.95416666667</c:v>
                </c:pt>
                <c:pt idx="25167">
                  <c:v>42930.954861111109</c:v>
                </c:pt>
                <c:pt idx="25168">
                  <c:v>42930.955555555556</c:v>
                </c:pt>
                <c:pt idx="25169">
                  <c:v>42930.956250000003</c:v>
                </c:pt>
                <c:pt idx="25170">
                  <c:v>42930.956944444442</c:v>
                </c:pt>
                <c:pt idx="25171">
                  <c:v>42930.957638888889</c:v>
                </c:pt>
                <c:pt idx="25172">
                  <c:v>42930.958333333336</c:v>
                </c:pt>
                <c:pt idx="25173">
                  <c:v>42930.959027777775</c:v>
                </c:pt>
                <c:pt idx="25174">
                  <c:v>42930.959722222222</c:v>
                </c:pt>
                <c:pt idx="25175">
                  <c:v>42930.960416666669</c:v>
                </c:pt>
                <c:pt idx="25176">
                  <c:v>42930.961111111108</c:v>
                </c:pt>
                <c:pt idx="25177">
                  <c:v>42930.961805555555</c:v>
                </c:pt>
                <c:pt idx="25178">
                  <c:v>42930.962500000001</c:v>
                </c:pt>
                <c:pt idx="25179">
                  <c:v>42930.963194444441</c:v>
                </c:pt>
                <c:pt idx="25180">
                  <c:v>42930.963888888888</c:v>
                </c:pt>
                <c:pt idx="25181">
                  <c:v>42930.964583333334</c:v>
                </c:pt>
                <c:pt idx="25182">
                  <c:v>42930.965277777781</c:v>
                </c:pt>
                <c:pt idx="25183">
                  <c:v>42930.96597222222</c:v>
                </c:pt>
                <c:pt idx="25184">
                  <c:v>42930.966666666667</c:v>
                </c:pt>
                <c:pt idx="25185">
                  <c:v>42930.967361111114</c:v>
                </c:pt>
                <c:pt idx="25186">
                  <c:v>42930.968055555553</c:v>
                </c:pt>
                <c:pt idx="25187">
                  <c:v>42930.96875</c:v>
                </c:pt>
                <c:pt idx="25188">
                  <c:v>42930.969444444447</c:v>
                </c:pt>
                <c:pt idx="25189">
                  <c:v>42930.970138888886</c:v>
                </c:pt>
                <c:pt idx="25190">
                  <c:v>42930.970833333333</c:v>
                </c:pt>
                <c:pt idx="25191">
                  <c:v>42930.97152777778</c:v>
                </c:pt>
                <c:pt idx="25192">
                  <c:v>42930.972222222219</c:v>
                </c:pt>
                <c:pt idx="25193">
                  <c:v>42930.972916666666</c:v>
                </c:pt>
                <c:pt idx="25194">
                  <c:v>42930.973611111112</c:v>
                </c:pt>
                <c:pt idx="25195">
                  <c:v>42930.974305555559</c:v>
                </c:pt>
                <c:pt idx="25196">
                  <c:v>42930.974999999999</c:v>
                </c:pt>
                <c:pt idx="25197">
                  <c:v>42930.975694444445</c:v>
                </c:pt>
                <c:pt idx="25198">
                  <c:v>42930.976388888892</c:v>
                </c:pt>
                <c:pt idx="25199">
                  <c:v>42930.977083333331</c:v>
                </c:pt>
                <c:pt idx="25200">
                  <c:v>42930.977777777778</c:v>
                </c:pt>
                <c:pt idx="25201">
                  <c:v>42930.978472222225</c:v>
                </c:pt>
                <c:pt idx="25202">
                  <c:v>42930.979166666664</c:v>
                </c:pt>
                <c:pt idx="25203">
                  <c:v>42930.979861111111</c:v>
                </c:pt>
                <c:pt idx="25204">
                  <c:v>42930.980555555558</c:v>
                </c:pt>
                <c:pt idx="25205">
                  <c:v>42930.981249999997</c:v>
                </c:pt>
                <c:pt idx="25206">
                  <c:v>42930.981944444444</c:v>
                </c:pt>
                <c:pt idx="25207">
                  <c:v>42930.982638888891</c:v>
                </c:pt>
                <c:pt idx="25208">
                  <c:v>42930.98333333333</c:v>
                </c:pt>
                <c:pt idx="25209">
                  <c:v>42930.984027777777</c:v>
                </c:pt>
                <c:pt idx="25210">
                  <c:v>42930.984722222223</c:v>
                </c:pt>
                <c:pt idx="25211">
                  <c:v>42930.98541666667</c:v>
                </c:pt>
                <c:pt idx="25212">
                  <c:v>42930.986111111109</c:v>
                </c:pt>
                <c:pt idx="25213">
                  <c:v>42930.986805555556</c:v>
                </c:pt>
                <c:pt idx="25214">
                  <c:v>42930.987500000003</c:v>
                </c:pt>
                <c:pt idx="25215">
                  <c:v>42930.988194444442</c:v>
                </c:pt>
                <c:pt idx="25216">
                  <c:v>42930.988888888889</c:v>
                </c:pt>
                <c:pt idx="25217">
                  <c:v>42930.989583333336</c:v>
                </c:pt>
                <c:pt idx="25218">
                  <c:v>42930.990277777775</c:v>
                </c:pt>
                <c:pt idx="25219">
                  <c:v>42930.990972222222</c:v>
                </c:pt>
                <c:pt idx="25220">
                  <c:v>42930.991666666669</c:v>
                </c:pt>
                <c:pt idx="25221">
                  <c:v>42930.992361111108</c:v>
                </c:pt>
                <c:pt idx="25222">
                  <c:v>42930.993055555555</c:v>
                </c:pt>
                <c:pt idx="25223">
                  <c:v>42930.993750000001</c:v>
                </c:pt>
                <c:pt idx="25224">
                  <c:v>42930.994444444441</c:v>
                </c:pt>
                <c:pt idx="25225">
                  <c:v>42930.995138888888</c:v>
                </c:pt>
                <c:pt idx="25226">
                  <c:v>42930.995833333334</c:v>
                </c:pt>
                <c:pt idx="25227">
                  <c:v>42930.996527777781</c:v>
                </c:pt>
                <c:pt idx="25228">
                  <c:v>42930.99722222222</c:v>
                </c:pt>
                <c:pt idx="25229">
                  <c:v>42930.997916666667</c:v>
                </c:pt>
                <c:pt idx="25230">
                  <c:v>42930.998611111114</c:v>
                </c:pt>
                <c:pt idx="25231">
                  <c:v>42930.999305555553</c:v>
                </c:pt>
                <c:pt idx="25232">
                  <c:v>42931</c:v>
                </c:pt>
                <c:pt idx="25233">
                  <c:v>42931.000694444447</c:v>
                </c:pt>
                <c:pt idx="25234">
                  <c:v>42931.001388888886</c:v>
                </c:pt>
                <c:pt idx="25235">
                  <c:v>42931.002083333333</c:v>
                </c:pt>
                <c:pt idx="25236">
                  <c:v>42931.00277777778</c:v>
                </c:pt>
                <c:pt idx="25237">
                  <c:v>42931.003472222219</c:v>
                </c:pt>
                <c:pt idx="25238">
                  <c:v>42931.004166666666</c:v>
                </c:pt>
                <c:pt idx="25239">
                  <c:v>42931.004861111112</c:v>
                </c:pt>
                <c:pt idx="25240">
                  <c:v>42931.005555555559</c:v>
                </c:pt>
                <c:pt idx="25241">
                  <c:v>42931.006249999999</c:v>
                </c:pt>
                <c:pt idx="25242">
                  <c:v>42931.006944444445</c:v>
                </c:pt>
                <c:pt idx="25243">
                  <c:v>42931.007638888892</c:v>
                </c:pt>
                <c:pt idx="25244">
                  <c:v>42931.008333333331</c:v>
                </c:pt>
                <c:pt idx="25245">
                  <c:v>42931.009027777778</c:v>
                </c:pt>
                <c:pt idx="25246">
                  <c:v>42931.009722222225</c:v>
                </c:pt>
                <c:pt idx="25247">
                  <c:v>42931.010416666664</c:v>
                </c:pt>
                <c:pt idx="25248">
                  <c:v>42931.011111111111</c:v>
                </c:pt>
                <c:pt idx="25249">
                  <c:v>42931.011805555558</c:v>
                </c:pt>
                <c:pt idx="25250">
                  <c:v>42931.012499999997</c:v>
                </c:pt>
                <c:pt idx="25251">
                  <c:v>42931.013194444444</c:v>
                </c:pt>
                <c:pt idx="25252">
                  <c:v>42931.013888888891</c:v>
                </c:pt>
                <c:pt idx="25253">
                  <c:v>42931.01458333333</c:v>
                </c:pt>
                <c:pt idx="25254">
                  <c:v>42931.015277777777</c:v>
                </c:pt>
                <c:pt idx="25255">
                  <c:v>42931.015972222223</c:v>
                </c:pt>
                <c:pt idx="25256">
                  <c:v>42931.01666666667</c:v>
                </c:pt>
                <c:pt idx="25257">
                  <c:v>42931.017361111109</c:v>
                </c:pt>
                <c:pt idx="25258">
                  <c:v>42931.018055555556</c:v>
                </c:pt>
                <c:pt idx="25259">
                  <c:v>42931.018750000003</c:v>
                </c:pt>
                <c:pt idx="25260">
                  <c:v>42931.019444444442</c:v>
                </c:pt>
                <c:pt idx="25261">
                  <c:v>42931.020138888889</c:v>
                </c:pt>
                <c:pt idx="25262">
                  <c:v>42931.020833333336</c:v>
                </c:pt>
                <c:pt idx="25263">
                  <c:v>42931.021527777775</c:v>
                </c:pt>
                <c:pt idx="25264">
                  <c:v>42931.022222222222</c:v>
                </c:pt>
                <c:pt idx="25265">
                  <c:v>42931.022916666669</c:v>
                </c:pt>
                <c:pt idx="25266">
                  <c:v>42931.023611111108</c:v>
                </c:pt>
                <c:pt idx="25267">
                  <c:v>42931.024305555555</c:v>
                </c:pt>
                <c:pt idx="25268">
                  <c:v>42931.025000000001</c:v>
                </c:pt>
                <c:pt idx="25269">
                  <c:v>42931.025694444441</c:v>
                </c:pt>
                <c:pt idx="25270">
                  <c:v>42931.026388888888</c:v>
                </c:pt>
                <c:pt idx="25271">
                  <c:v>42931.027083333334</c:v>
                </c:pt>
                <c:pt idx="25272">
                  <c:v>42931.027777777781</c:v>
                </c:pt>
                <c:pt idx="25273">
                  <c:v>42931.02847222222</c:v>
                </c:pt>
                <c:pt idx="25274">
                  <c:v>42931.029166666667</c:v>
                </c:pt>
                <c:pt idx="25275">
                  <c:v>42931.029861111114</c:v>
                </c:pt>
                <c:pt idx="25276">
                  <c:v>42931.030555555553</c:v>
                </c:pt>
                <c:pt idx="25277">
                  <c:v>42931.03125</c:v>
                </c:pt>
                <c:pt idx="25278">
                  <c:v>42931.031944444447</c:v>
                </c:pt>
                <c:pt idx="25279">
                  <c:v>42931.032638888886</c:v>
                </c:pt>
                <c:pt idx="25280">
                  <c:v>42931.033333333333</c:v>
                </c:pt>
                <c:pt idx="25281">
                  <c:v>42931.03402777778</c:v>
                </c:pt>
                <c:pt idx="25282">
                  <c:v>42931.034722222219</c:v>
                </c:pt>
                <c:pt idx="25283">
                  <c:v>42931.035416666666</c:v>
                </c:pt>
                <c:pt idx="25284">
                  <c:v>42931.036111111112</c:v>
                </c:pt>
                <c:pt idx="25285">
                  <c:v>42931.036805555559</c:v>
                </c:pt>
                <c:pt idx="25286">
                  <c:v>42931.037499999999</c:v>
                </c:pt>
                <c:pt idx="25287">
                  <c:v>42931.038194444445</c:v>
                </c:pt>
                <c:pt idx="25288">
                  <c:v>42931.038888888892</c:v>
                </c:pt>
                <c:pt idx="25289">
                  <c:v>42931.039583333331</c:v>
                </c:pt>
                <c:pt idx="25290">
                  <c:v>42931.040277777778</c:v>
                </c:pt>
                <c:pt idx="25291">
                  <c:v>42931.040972222225</c:v>
                </c:pt>
                <c:pt idx="25292">
                  <c:v>42931.041666666664</c:v>
                </c:pt>
                <c:pt idx="25293">
                  <c:v>42931.042361111111</c:v>
                </c:pt>
                <c:pt idx="25294">
                  <c:v>42931.043055555558</c:v>
                </c:pt>
                <c:pt idx="25295">
                  <c:v>42931.043749999997</c:v>
                </c:pt>
                <c:pt idx="25296">
                  <c:v>42931.044444444444</c:v>
                </c:pt>
                <c:pt idx="25297">
                  <c:v>42931.045138888891</c:v>
                </c:pt>
                <c:pt idx="25298">
                  <c:v>42931.04583333333</c:v>
                </c:pt>
                <c:pt idx="25299">
                  <c:v>42931.046527777777</c:v>
                </c:pt>
                <c:pt idx="25300">
                  <c:v>42931.047222222223</c:v>
                </c:pt>
                <c:pt idx="25301">
                  <c:v>42931.04791666667</c:v>
                </c:pt>
                <c:pt idx="25302">
                  <c:v>42931.048611111109</c:v>
                </c:pt>
                <c:pt idx="25303">
                  <c:v>42931.049305555556</c:v>
                </c:pt>
                <c:pt idx="25304">
                  <c:v>42931.05</c:v>
                </c:pt>
                <c:pt idx="25305">
                  <c:v>42931.050694444442</c:v>
                </c:pt>
                <c:pt idx="25306">
                  <c:v>42931.051388888889</c:v>
                </c:pt>
                <c:pt idx="25307">
                  <c:v>42931.052083333336</c:v>
                </c:pt>
                <c:pt idx="25308">
                  <c:v>42931.052777777775</c:v>
                </c:pt>
                <c:pt idx="25309">
                  <c:v>42931.053472222222</c:v>
                </c:pt>
                <c:pt idx="25310">
                  <c:v>42931.054166666669</c:v>
                </c:pt>
                <c:pt idx="25311">
                  <c:v>42931.054861111108</c:v>
                </c:pt>
                <c:pt idx="25312">
                  <c:v>42931.055555555555</c:v>
                </c:pt>
                <c:pt idx="25313">
                  <c:v>42931.056250000001</c:v>
                </c:pt>
                <c:pt idx="25314">
                  <c:v>42931.056944444441</c:v>
                </c:pt>
                <c:pt idx="25315">
                  <c:v>42931.057638888888</c:v>
                </c:pt>
                <c:pt idx="25316">
                  <c:v>42931.058333333334</c:v>
                </c:pt>
                <c:pt idx="25317">
                  <c:v>42931.059027777781</c:v>
                </c:pt>
                <c:pt idx="25318">
                  <c:v>42931.05972222222</c:v>
                </c:pt>
                <c:pt idx="25319">
                  <c:v>42931.060416666667</c:v>
                </c:pt>
                <c:pt idx="25320">
                  <c:v>42931.061111111114</c:v>
                </c:pt>
                <c:pt idx="25321">
                  <c:v>42931.061805555553</c:v>
                </c:pt>
                <c:pt idx="25322">
                  <c:v>42931.0625</c:v>
                </c:pt>
                <c:pt idx="25323">
                  <c:v>42931.063194444447</c:v>
                </c:pt>
                <c:pt idx="25324">
                  <c:v>42931.063888888886</c:v>
                </c:pt>
                <c:pt idx="25325">
                  <c:v>42931.064583333333</c:v>
                </c:pt>
                <c:pt idx="25326">
                  <c:v>42931.06527777778</c:v>
                </c:pt>
                <c:pt idx="25327">
                  <c:v>42931.065972222219</c:v>
                </c:pt>
                <c:pt idx="25328">
                  <c:v>42931.066666666666</c:v>
                </c:pt>
                <c:pt idx="25329">
                  <c:v>42931.067361111112</c:v>
                </c:pt>
                <c:pt idx="25330">
                  <c:v>42931.068055555559</c:v>
                </c:pt>
                <c:pt idx="25331">
                  <c:v>42931.068749999999</c:v>
                </c:pt>
                <c:pt idx="25332">
                  <c:v>42931.069444444445</c:v>
                </c:pt>
                <c:pt idx="25333">
                  <c:v>42931.070138888892</c:v>
                </c:pt>
                <c:pt idx="25334">
                  <c:v>42931.070833333331</c:v>
                </c:pt>
                <c:pt idx="25335">
                  <c:v>42931.071527777778</c:v>
                </c:pt>
                <c:pt idx="25336">
                  <c:v>42931.072222222225</c:v>
                </c:pt>
                <c:pt idx="25337">
                  <c:v>42931.072916666664</c:v>
                </c:pt>
                <c:pt idx="25338">
                  <c:v>42931.073611111111</c:v>
                </c:pt>
                <c:pt idx="25339">
                  <c:v>42931.074305555558</c:v>
                </c:pt>
                <c:pt idx="25340">
                  <c:v>42931.074999999997</c:v>
                </c:pt>
                <c:pt idx="25341">
                  <c:v>42931.075694444444</c:v>
                </c:pt>
                <c:pt idx="25342">
                  <c:v>42931.076388888891</c:v>
                </c:pt>
                <c:pt idx="25343">
                  <c:v>42931.07708333333</c:v>
                </c:pt>
                <c:pt idx="25344">
                  <c:v>42931.077777777777</c:v>
                </c:pt>
                <c:pt idx="25345">
                  <c:v>42931.078472222223</c:v>
                </c:pt>
                <c:pt idx="25346">
                  <c:v>42931.07916666667</c:v>
                </c:pt>
                <c:pt idx="25347">
                  <c:v>42931.079861111109</c:v>
                </c:pt>
                <c:pt idx="25348">
                  <c:v>42931.080555555556</c:v>
                </c:pt>
                <c:pt idx="25349">
                  <c:v>42931.081250000003</c:v>
                </c:pt>
                <c:pt idx="25350">
                  <c:v>42931.081944444442</c:v>
                </c:pt>
                <c:pt idx="25351">
                  <c:v>42931.082638888889</c:v>
                </c:pt>
                <c:pt idx="25352">
                  <c:v>42931.083333333336</c:v>
                </c:pt>
                <c:pt idx="25353">
                  <c:v>42931.084027777775</c:v>
                </c:pt>
                <c:pt idx="25354">
                  <c:v>42931.084722222222</c:v>
                </c:pt>
                <c:pt idx="25355">
                  <c:v>42931.085416666669</c:v>
                </c:pt>
                <c:pt idx="25356">
                  <c:v>42931.086111111108</c:v>
                </c:pt>
                <c:pt idx="25357">
                  <c:v>42931.086805555555</c:v>
                </c:pt>
                <c:pt idx="25358">
                  <c:v>42931.087500000001</c:v>
                </c:pt>
                <c:pt idx="25359">
                  <c:v>42931.088194444441</c:v>
                </c:pt>
                <c:pt idx="25360">
                  <c:v>42931.088888888888</c:v>
                </c:pt>
                <c:pt idx="25361">
                  <c:v>42931.089583333334</c:v>
                </c:pt>
                <c:pt idx="25362">
                  <c:v>42931.090277777781</c:v>
                </c:pt>
                <c:pt idx="25363">
                  <c:v>42931.09097222222</c:v>
                </c:pt>
                <c:pt idx="25364">
                  <c:v>42931.091666666667</c:v>
                </c:pt>
                <c:pt idx="25365">
                  <c:v>42931.092361111114</c:v>
                </c:pt>
                <c:pt idx="25366">
                  <c:v>42931.093055555553</c:v>
                </c:pt>
                <c:pt idx="25367">
                  <c:v>42931.09375</c:v>
                </c:pt>
                <c:pt idx="25368">
                  <c:v>42931.094444444447</c:v>
                </c:pt>
                <c:pt idx="25369">
                  <c:v>42931.095138888886</c:v>
                </c:pt>
                <c:pt idx="25370">
                  <c:v>42931.095833333333</c:v>
                </c:pt>
                <c:pt idx="25371">
                  <c:v>42931.09652777778</c:v>
                </c:pt>
                <c:pt idx="25372">
                  <c:v>42931.097222222219</c:v>
                </c:pt>
                <c:pt idx="25373">
                  <c:v>42931.097916666666</c:v>
                </c:pt>
                <c:pt idx="25374">
                  <c:v>42931.098611111112</c:v>
                </c:pt>
                <c:pt idx="25375">
                  <c:v>42931.099305555559</c:v>
                </c:pt>
                <c:pt idx="25376">
                  <c:v>42931.1</c:v>
                </c:pt>
                <c:pt idx="25377">
                  <c:v>42931.100694444445</c:v>
                </c:pt>
                <c:pt idx="25378">
                  <c:v>42931.101388888892</c:v>
                </c:pt>
                <c:pt idx="25379">
                  <c:v>42931.102083333331</c:v>
                </c:pt>
                <c:pt idx="25380">
                  <c:v>42931.102777777778</c:v>
                </c:pt>
                <c:pt idx="25381">
                  <c:v>42931.103472222225</c:v>
                </c:pt>
                <c:pt idx="25382">
                  <c:v>42931.104166666664</c:v>
                </c:pt>
                <c:pt idx="25383">
                  <c:v>42931.104861111111</c:v>
                </c:pt>
                <c:pt idx="25384">
                  <c:v>42931.105555555558</c:v>
                </c:pt>
                <c:pt idx="25385">
                  <c:v>42931.106249999997</c:v>
                </c:pt>
                <c:pt idx="25386">
                  <c:v>42931.106944444444</c:v>
                </c:pt>
                <c:pt idx="25387">
                  <c:v>42931.107638888891</c:v>
                </c:pt>
                <c:pt idx="25388">
                  <c:v>42931.10833333333</c:v>
                </c:pt>
                <c:pt idx="25389">
                  <c:v>42931.109027777777</c:v>
                </c:pt>
                <c:pt idx="25390">
                  <c:v>42931.109722222223</c:v>
                </c:pt>
                <c:pt idx="25391">
                  <c:v>42931.11041666667</c:v>
                </c:pt>
                <c:pt idx="25392">
                  <c:v>42931.111111111109</c:v>
                </c:pt>
                <c:pt idx="25393">
                  <c:v>42931.111805555556</c:v>
                </c:pt>
                <c:pt idx="25394">
                  <c:v>42931.112500000003</c:v>
                </c:pt>
                <c:pt idx="25395">
                  <c:v>42931.113194444442</c:v>
                </c:pt>
                <c:pt idx="25396">
                  <c:v>42931.113888888889</c:v>
                </c:pt>
                <c:pt idx="25397">
                  <c:v>42931.114583333336</c:v>
                </c:pt>
                <c:pt idx="25398">
                  <c:v>42931.115277777775</c:v>
                </c:pt>
                <c:pt idx="25399">
                  <c:v>42931.115972222222</c:v>
                </c:pt>
                <c:pt idx="25400">
                  <c:v>42931.116666666669</c:v>
                </c:pt>
                <c:pt idx="25401">
                  <c:v>42931.117361111108</c:v>
                </c:pt>
                <c:pt idx="25402">
                  <c:v>42931.118055555555</c:v>
                </c:pt>
                <c:pt idx="25403">
                  <c:v>42931.118750000001</c:v>
                </c:pt>
                <c:pt idx="25404">
                  <c:v>42931.119444444441</c:v>
                </c:pt>
                <c:pt idx="25405">
                  <c:v>42931.120138888888</c:v>
                </c:pt>
                <c:pt idx="25406">
                  <c:v>42931.120833333334</c:v>
                </c:pt>
                <c:pt idx="25407">
                  <c:v>42931.121527777781</c:v>
                </c:pt>
                <c:pt idx="25408">
                  <c:v>42931.12222222222</c:v>
                </c:pt>
                <c:pt idx="25409">
                  <c:v>42931.122916666667</c:v>
                </c:pt>
                <c:pt idx="25410">
                  <c:v>42931.123611111114</c:v>
                </c:pt>
                <c:pt idx="25411">
                  <c:v>42931.124305555553</c:v>
                </c:pt>
                <c:pt idx="25412">
                  <c:v>42931.125</c:v>
                </c:pt>
                <c:pt idx="25413">
                  <c:v>42931.125694444447</c:v>
                </c:pt>
                <c:pt idx="25414">
                  <c:v>42931.126388888886</c:v>
                </c:pt>
                <c:pt idx="25415">
                  <c:v>42931.127083333333</c:v>
                </c:pt>
                <c:pt idx="25416">
                  <c:v>42931.12777777778</c:v>
                </c:pt>
                <c:pt idx="25417">
                  <c:v>42931.128472222219</c:v>
                </c:pt>
                <c:pt idx="25418">
                  <c:v>42931.129166666666</c:v>
                </c:pt>
                <c:pt idx="25419">
                  <c:v>42931.129861111112</c:v>
                </c:pt>
                <c:pt idx="25420">
                  <c:v>42931.130555555559</c:v>
                </c:pt>
                <c:pt idx="25421">
                  <c:v>42931.131249999999</c:v>
                </c:pt>
                <c:pt idx="25422">
                  <c:v>42931.131944444445</c:v>
                </c:pt>
                <c:pt idx="25423">
                  <c:v>42931.132638888892</c:v>
                </c:pt>
                <c:pt idx="25424">
                  <c:v>42931.133333333331</c:v>
                </c:pt>
                <c:pt idx="25425">
                  <c:v>42931.134027777778</c:v>
                </c:pt>
                <c:pt idx="25426">
                  <c:v>42931.134722222225</c:v>
                </c:pt>
                <c:pt idx="25427">
                  <c:v>42931.135416666664</c:v>
                </c:pt>
                <c:pt idx="25428">
                  <c:v>42931.136111111111</c:v>
                </c:pt>
                <c:pt idx="25429">
                  <c:v>42931.136805555558</c:v>
                </c:pt>
                <c:pt idx="25430">
                  <c:v>42931.137499999997</c:v>
                </c:pt>
                <c:pt idx="25431">
                  <c:v>42931.138194444444</c:v>
                </c:pt>
                <c:pt idx="25432">
                  <c:v>42931.138888888891</c:v>
                </c:pt>
                <c:pt idx="25433">
                  <c:v>42931.13958333333</c:v>
                </c:pt>
                <c:pt idx="25434">
                  <c:v>42931.140277777777</c:v>
                </c:pt>
                <c:pt idx="25435">
                  <c:v>42931.140972222223</c:v>
                </c:pt>
                <c:pt idx="25436">
                  <c:v>42931.14166666667</c:v>
                </c:pt>
                <c:pt idx="25437">
                  <c:v>42931.142361111109</c:v>
                </c:pt>
                <c:pt idx="25438">
                  <c:v>42931.143055555556</c:v>
                </c:pt>
                <c:pt idx="25439">
                  <c:v>42931.143750000003</c:v>
                </c:pt>
                <c:pt idx="25440">
                  <c:v>42931.144444444442</c:v>
                </c:pt>
                <c:pt idx="25441">
                  <c:v>42931.145138888889</c:v>
                </c:pt>
                <c:pt idx="25442">
                  <c:v>42931.145833333336</c:v>
                </c:pt>
                <c:pt idx="25443">
                  <c:v>42931.146527777775</c:v>
                </c:pt>
                <c:pt idx="25444">
                  <c:v>42931.147222222222</c:v>
                </c:pt>
                <c:pt idx="25445">
                  <c:v>42931.147916666669</c:v>
                </c:pt>
                <c:pt idx="25446">
                  <c:v>42931.148611111108</c:v>
                </c:pt>
                <c:pt idx="25447">
                  <c:v>42931.149305555555</c:v>
                </c:pt>
                <c:pt idx="25448">
                  <c:v>42931.15</c:v>
                </c:pt>
                <c:pt idx="25449">
                  <c:v>42931.150694444441</c:v>
                </c:pt>
                <c:pt idx="25450">
                  <c:v>42931.151388888888</c:v>
                </c:pt>
                <c:pt idx="25451">
                  <c:v>42931.152083333334</c:v>
                </c:pt>
                <c:pt idx="25452">
                  <c:v>42931.152777777781</c:v>
                </c:pt>
                <c:pt idx="25453">
                  <c:v>42931.15347222222</c:v>
                </c:pt>
                <c:pt idx="25454">
                  <c:v>42931.154166666667</c:v>
                </c:pt>
                <c:pt idx="25455">
                  <c:v>42931.154861111114</c:v>
                </c:pt>
                <c:pt idx="25456">
                  <c:v>42931.155555555553</c:v>
                </c:pt>
                <c:pt idx="25457">
                  <c:v>42931.15625</c:v>
                </c:pt>
                <c:pt idx="25458">
                  <c:v>42931.156944444447</c:v>
                </c:pt>
                <c:pt idx="25459">
                  <c:v>42931.157638888886</c:v>
                </c:pt>
                <c:pt idx="25460">
                  <c:v>42931.158333333333</c:v>
                </c:pt>
                <c:pt idx="25461">
                  <c:v>42931.15902777778</c:v>
                </c:pt>
                <c:pt idx="25462">
                  <c:v>42931.159722222219</c:v>
                </c:pt>
                <c:pt idx="25463">
                  <c:v>42931.160416666666</c:v>
                </c:pt>
                <c:pt idx="25464">
                  <c:v>42931.161111111112</c:v>
                </c:pt>
                <c:pt idx="25465">
                  <c:v>42931.161805555559</c:v>
                </c:pt>
                <c:pt idx="25466">
                  <c:v>42931.162499999999</c:v>
                </c:pt>
                <c:pt idx="25467">
                  <c:v>42931.163194444445</c:v>
                </c:pt>
                <c:pt idx="25468">
                  <c:v>42931.163888888892</c:v>
                </c:pt>
                <c:pt idx="25469">
                  <c:v>42931.164583333331</c:v>
                </c:pt>
                <c:pt idx="25470">
                  <c:v>42931.165277777778</c:v>
                </c:pt>
                <c:pt idx="25471">
                  <c:v>42931.165972222225</c:v>
                </c:pt>
                <c:pt idx="25472">
                  <c:v>42931.166666666664</c:v>
                </c:pt>
                <c:pt idx="25473">
                  <c:v>42931.167361111111</c:v>
                </c:pt>
                <c:pt idx="25474">
                  <c:v>42931.168055555558</c:v>
                </c:pt>
                <c:pt idx="25475">
                  <c:v>42931.168749999997</c:v>
                </c:pt>
                <c:pt idx="25476">
                  <c:v>42931.169444444444</c:v>
                </c:pt>
                <c:pt idx="25477">
                  <c:v>42931.170138888891</c:v>
                </c:pt>
                <c:pt idx="25478">
                  <c:v>42931.17083333333</c:v>
                </c:pt>
                <c:pt idx="25479">
                  <c:v>42931.171527777777</c:v>
                </c:pt>
                <c:pt idx="25480">
                  <c:v>42931.172222222223</c:v>
                </c:pt>
                <c:pt idx="25481">
                  <c:v>42931.17291666667</c:v>
                </c:pt>
                <c:pt idx="25482">
                  <c:v>42931.173611111109</c:v>
                </c:pt>
                <c:pt idx="25483">
                  <c:v>42931.174305555556</c:v>
                </c:pt>
                <c:pt idx="25484">
                  <c:v>42931.175000000003</c:v>
                </c:pt>
                <c:pt idx="25485">
                  <c:v>42931.175694444442</c:v>
                </c:pt>
                <c:pt idx="25486">
                  <c:v>42931.176388888889</c:v>
                </c:pt>
                <c:pt idx="25487">
                  <c:v>42931.177083333336</c:v>
                </c:pt>
                <c:pt idx="25488">
                  <c:v>42931.177777777775</c:v>
                </c:pt>
                <c:pt idx="25489">
                  <c:v>42931.178472222222</c:v>
                </c:pt>
                <c:pt idx="25490">
                  <c:v>42931.179166666669</c:v>
                </c:pt>
                <c:pt idx="25491">
                  <c:v>42931.179861111108</c:v>
                </c:pt>
                <c:pt idx="25492">
                  <c:v>42931.180555555555</c:v>
                </c:pt>
                <c:pt idx="25493">
                  <c:v>42931.181250000001</c:v>
                </c:pt>
                <c:pt idx="25494">
                  <c:v>42931.181944444441</c:v>
                </c:pt>
                <c:pt idx="25495">
                  <c:v>42931.182638888888</c:v>
                </c:pt>
                <c:pt idx="25496">
                  <c:v>42931.183333333334</c:v>
                </c:pt>
                <c:pt idx="25497">
                  <c:v>42931.184027777781</c:v>
                </c:pt>
                <c:pt idx="25498">
                  <c:v>42931.18472222222</c:v>
                </c:pt>
                <c:pt idx="25499">
                  <c:v>42931.185416666667</c:v>
                </c:pt>
                <c:pt idx="25500">
                  <c:v>42931.186111111114</c:v>
                </c:pt>
                <c:pt idx="25501">
                  <c:v>42931.186805555553</c:v>
                </c:pt>
                <c:pt idx="25502">
                  <c:v>42931.1875</c:v>
                </c:pt>
                <c:pt idx="25503">
                  <c:v>42931.188194444447</c:v>
                </c:pt>
                <c:pt idx="25504">
                  <c:v>42931.188888888886</c:v>
                </c:pt>
                <c:pt idx="25505">
                  <c:v>42931.189583333333</c:v>
                </c:pt>
                <c:pt idx="25506">
                  <c:v>42931.19027777778</c:v>
                </c:pt>
                <c:pt idx="25507">
                  <c:v>42931.190972222219</c:v>
                </c:pt>
                <c:pt idx="25508">
                  <c:v>42931.191666666666</c:v>
                </c:pt>
                <c:pt idx="25509">
                  <c:v>42931.192361111112</c:v>
                </c:pt>
                <c:pt idx="25510">
                  <c:v>42931.193055555559</c:v>
                </c:pt>
                <c:pt idx="25511">
                  <c:v>42931.193749999999</c:v>
                </c:pt>
                <c:pt idx="25512">
                  <c:v>42931.194444444445</c:v>
                </c:pt>
                <c:pt idx="25513">
                  <c:v>42931.195138888892</c:v>
                </c:pt>
                <c:pt idx="25514">
                  <c:v>42931.195833333331</c:v>
                </c:pt>
                <c:pt idx="25515">
                  <c:v>42931.196527777778</c:v>
                </c:pt>
                <c:pt idx="25516">
                  <c:v>42931.197222222225</c:v>
                </c:pt>
                <c:pt idx="25517">
                  <c:v>42931.197916666664</c:v>
                </c:pt>
                <c:pt idx="25518">
                  <c:v>42931.198611111111</c:v>
                </c:pt>
                <c:pt idx="25519">
                  <c:v>42931.199305555558</c:v>
                </c:pt>
                <c:pt idx="25520">
                  <c:v>42931.199999999997</c:v>
                </c:pt>
                <c:pt idx="25521">
                  <c:v>42931.200694444444</c:v>
                </c:pt>
                <c:pt idx="25522">
                  <c:v>42931.201388888891</c:v>
                </c:pt>
                <c:pt idx="25523">
                  <c:v>42931.20208333333</c:v>
                </c:pt>
                <c:pt idx="25524">
                  <c:v>42931.202777777777</c:v>
                </c:pt>
                <c:pt idx="25525">
                  <c:v>42931.203472222223</c:v>
                </c:pt>
                <c:pt idx="25526">
                  <c:v>42931.20416666667</c:v>
                </c:pt>
                <c:pt idx="25527">
                  <c:v>42931.204861111109</c:v>
                </c:pt>
                <c:pt idx="25528">
                  <c:v>42931.205555555556</c:v>
                </c:pt>
                <c:pt idx="25529">
                  <c:v>42931.206250000003</c:v>
                </c:pt>
                <c:pt idx="25530">
                  <c:v>42931.206944444442</c:v>
                </c:pt>
                <c:pt idx="25531">
                  <c:v>42931.207638888889</c:v>
                </c:pt>
                <c:pt idx="25532">
                  <c:v>42931.208333333336</c:v>
                </c:pt>
                <c:pt idx="25533">
                  <c:v>42931.209027777775</c:v>
                </c:pt>
                <c:pt idx="25534">
                  <c:v>42931.209722222222</c:v>
                </c:pt>
                <c:pt idx="25535">
                  <c:v>42931.210416666669</c:v>
                </c:pt>
                <c:pt idx="25536">
                  <c:v>42931.211111111108</c:v>
                </c:pt>
                <c:pt idx="25537">
                  <c:v>42931.211805555555</c:v>
                </c:pt>
                <c:pt idx="25538">
                  <c:v>42931.212500000001</c:v>
                </c:pt>
                <c:pt idx="25539">
                  <c:v>42931.213194444441</c:v>
                </c:pt>
                <c:pt idx="25540">
                  <c:v>42931.213888888888</c:v>
                </c:pt>
                <c:pt idx="25541">
                  <c:v>42931.214583333334</c:v>
                </c:pt>
                <c:pt idx="25542">
                  <c:v>42931.215277777781</c:v>
                </c:pt>
                <c:pt idx="25543">
                  <c:v>42931.21597222222</c:v>
                </c:pt>
                <c:pt idx="25544">
                  <c:v>42931.216666666667</c:v>
                </c:pt>
                <c:pt idx="25545">
                  <c:v>42931.217361111114</c:v>
                </c:pt>
                <c:pt idx="25546">
                  <c:v>42931.218055555553</c:v>
                </c:pt>
                <c:pt idx="25547">
                  <c:v>42931.21875</c:v>
                </c:pt>
                <c:pt idx="25548">
                  <c:v>42931.219444444447</c:v>
                </c:pt>
                <c:pt idx="25549">
                  <c:v>42931.220138888886</c:v>
                </c:pt>
                <c:pt idx="25550">
                  <c:v>42931.220833333333</c:v>
                </c:pt>
                <c:pt idx="25551">
                  <c:v>42931.22152777778</c:v>
                </c:pt>
                <c:pt idx="25552">
                  <c:v>42931.222222222219</c:v>
                </c:pt>
                <c:pt idx="25553">
                  <c:v>42931.222916666666</c:v>
                </c:pt>
                <c:pt idx="25554">
                  <c:v>42931.223611111112</c:v>
                </c:pt>
                <c:pt idx="25555">
                  <c:v>42931.224305555559</c:v>
                </c:pt>
                <c:pt idx="25556">
                  <c:v>42931.224999999999</c:v>
                </c:pt>
                <c:pt idx="25557">
                  <c:v>42931.225694444445</c:v>
                </c:pt>
                <c:pt idx="25558">
                  <c:v>42931.226388888892</c:v>
                </c:pt>
                <c:pt idx="25559">
                  <c:v>42931.227083333331</c:v>
                </c:pt>
                <c:pt idx="25560">
                  <c:v>42931.227777777778</c:v>
                </c:pt>
                <c:pt idx="25561">
                  <c:v>42931.228472222225</c:v>
                </c:pt>
                <c:pt idx="25562">
                  <c:v>42931.229166666664</c:v>
                </c:pt>
                <c:pt idx="25563">
                  <c:v>42931.229861111111</c:v>
                </c:pt>
                <c:pt idx="25564">
                  <c:v>42931.230555555558</c:v>
                </c:pt>
                <c:pt idx="25565">
                  <c:v>42931.231249999997</c:v>
                </c:pt>
                <c:pt idx="25566">
                  <c:v>42931.231944444444</c:v>
                </c:pt>
                <c:pt idx="25567">
                  <c:v>42931.232638888891</c:v>
                </c:pt>
                <c:pt idx="25568">
                  <c:v>42931.23333333333</c:v>
                </c:pt>
                <c:pt idx="25569">
                  <c:v>42931.234027777777</c:v>
                </c:pt>
                <c:pt idx="25570">
                  <c:v>42931.234722222223</c:v>
                </c:pt>
                <c:pt idx="25571">
                  <c:v>42931.23541666667</c:v>
                </c:pt>
                <c:pt idx="25572">
                  <c:v>42931.236111111109</c:v>
                </c:pt>
                <c:pt idx="25573">
                  <c:v>42931.236805555556</c:v>
                </c:pt>
                <c:pt idx="25574">
                  <c:v>42931.237500000003</c:v>
                </c:pt>
                <c:pt idx="25575">
                  <c:v>42931.238194444442</c:v>
                </c:pt>
                <c:pt idx="25576">
                  <c:v>42931.238888888889</c:v>
                </c:pt>
                <c:pt idx="25577">
                  <c:v>42931.239583333336</c:v>
                </c:pt>
                <c:pt idx="25578">
                  <c:v>42931.240277777775</c:v>
                </c:pt>
                <c:pt idx="25579">
                  <c:v>42931.240972222222</c:v>
                </c:pt>
                <c:pt idx="25580">
                  <c:v>42931.241666666669</c:v>
                </c:pt>
                <c:pt idx="25581">
                  <c:v>42931.242361111108</c:v>
                </c:pt>
                <c:pt idx="25582">
                  <c:v>42931.243055555555</c:v>
                </c:pt>
                <c:pt idx="25583">
                  <c:v>42931.243750000001</c:v>
                </c:pt>
                <c:pt idx="25584">
                  <c:v>42931.244444444441</c:v>
                </c:pt>
                <c:pt idx="25585">
                  <c:v>42931.245138888888</c:v>
                </c:pt>
                <c:pt idx="25586">
                  <c:v>42931.245833333334</c:v>
                </c:pt>
                <c:pt idx="25587">
                  <c:v>42931.246527777781</c:v>
                </c:pt>
                <c:pt idx="25588">
                  <c:v>42931.24722222222</c:v>
                </c:pt>
                <c:pt idx="25589">
                  <c:v>42931.247916666667</c:v>
                </c:pt>
                <c:pt idx="25590">
                  <c:v>42931.248611111114</c:v>
                </c:pt>
                <c:pt idx="25591">
                  <c:v>42931.249305555553</c:v>
                </c:pt>
                <c:pt idx="25592">
                  <c:v>42931.25</c:v>
                </c:pt>
                <c:pt idx="25593">
                  <c:v>42931.250694444447</c:v>
                </c:pt>
                <c:pt idx="25594">
                  <c:v>42931.251388888886</c:v>
                </c:pt>
                <c:pt idx="25595">
                  <c:v>42931.252083333333</c:v>
                </c:pt>
                <c:pt idx="25596">
                  <c:v>42931.25277777778</c:v>
                </c:pt>
                <c:pt idx="25597">
                  <c:v>42931.253472222219</c:v>
                </c:pt>
                <c:pt idx="25598">
                  <c:v>42931.254166666666</c:v>
                </c:pt>
                <c:pt idx="25599">
                  <c:v>42931.254861111112</c:v>
                </c:pt>
                <c:pt idx="25600">
                  <c:v>42931.255555555559</c:v>
                </c:pt>
                <c:pt idx="25601">
                  <c:v>42931.256249999999</c:v>
                </c:pt>
                <c:pt idx="25602">
                  <c:v>42931.256944444445</c:v>
                </c:pt>
                <c:pt idx="25603">
                  <c:v>42931.257638888892</c:v>
                </c:pt>
                <c:pt idx="25604">
                  <c:v>42931.258333333331</c:v>
                </c:pt>
                <c:pt idx="25605">
                  <c:v>42931.259027777778</c:v>
                </c:pt>
                <c:pt idx="25606">
                  <c:v>42931.259722222225</c:v>
                </c:pt>
                <c:pt idx="25607">
                  <c:v>42931.260416666664</c:v>
                </c:pt>
                <c:pt idx="25608">
                  <c:v>42931.261111111111</c:v>
                </c:pt>
                <c:pt idx="25609">
                  <c:v>42931.261805555558</c:v>
                </c:pt>
                <c:pt idx="25610">
                  <c:v>42931.262499999997</c:v>
                </c:pt>
                <c:pt idx="25611">
                  <c:v>42931.263194444444</c:v>
                </c:pt>
                <c:pt idx="25612">
                  <c:v>42931.263888888891</c:v>
                </c:pt>
                <c:pt idx="25613">
                  <c:v>42931.26458333333</c:v>
                </c:pt>
                <c:pt idx="25614">
                  <c:v>42931.265277777777</c:v>
                </c:pt>
                <c:pt idx="25615">
                  <c:v>42931.265972222223</c:v>
                </c:pt>
                <c:pt idx="25616">
                  <c:v>42931.26666666667</c:v>
                </c:pt>
                <c:pt idx="25617">
                  <c:v>42931.267361111109</c:v>
                </c:pt>
                <c:pt idx="25618">
                  <c:v>42931.268055555556</c:v>
                </c:pt>
                <c:pt idx="25619">
                  <c:v>42931.268750000003</c:v>
                </c:pt>
                <c:pt idx="25620">
                  <c:v>42931.269444444442</c:v>
                </c:pt>
                <c:pt idx="25621">
                  <c:v>42931.270138888889</c:v>
                </c:pt>
                <c:pt idx="25622">
                  <c:v>42931.270833333336</c:v>
                </c:pt>
                <c:pt idx="25623">
                  <c:v>42931.271527777775</c:v>
                </c:pt>
                <c:pt idx="25624">
                  <c:v>42931.272222222222</c:v>
                </c:pt>
                <c:pt idx="25625">
                  <c:v>42931.272916666669</c:v>
                </c:pt>
                <c:pt idx="25626">
                  <c:v>42931.273611111108</c:v>
                </c:pt>
                <c:pt idx="25627">
                  <c:v>42931.274305555555</c:v>
                </c:pt>
                <c:pt idx="25628">
                  <c:v>42931.275000000001</c:v>
                </c:pt>
                <c:pt idx="25629">
                  <c:v>42931.275694444441</c:v>
                </c:pt>
                <c:pt idx="25630">
                  <c:v>42931.276388888888</c:v>
                </c:pt>
                <c:pt idx="25631">
                  <c:v>42931.277083333334</c:v>
                </c:pt>
                <c:pt idx="25632">
                  <c:v>42931.277777777781</c:v>
                </c:pt>
                <c:pt idx="25633">
                  <c:v>42931.27847222222</c:v>
                </c:pt>
                <c:pt idx="25634">
                  <c:v>42931.279166666667</c:v>
                </c:pt>
                <c:pt idx="25635">
                  <c:v>42931.279861111114</c:v>
                </c:pt>
                <c:pt idx="25636">
                  <c:v>42931.280555555553</c:v>
                </c:pt>
                <c:pt idx="25637">
                  <c:v>42931.28125</c:v>
                </c:pt>
                <c:pt idx="25638">
                  <c:v>42931.281944444447</c:v>
                </c:pt>
                <c:pt idx="25639">
                  <c:v>42931.282638888886</c:v>
                </c:pt>
                <c:pt idx="25640">
                  <c:v>42931.283333333333</c:v>
                </c:pt>
                <c:pt idx="25641">
                  <c:v>42931.28402777778</c:v>
                </c:pt>
                <c:pt idx="25642">
                  <c:v>42931.284722222219</c:v>
                </c:pt>
                <c:pt idx="25643">
                  <c:v>42931.285416666666</c:v>
                </c:pt>
                <c:pt idx="25644">
                  <c:v>42931.286111111112</c:v>
                </c:pt>
                <c:pt idx="25645">
                  <c:v>42931.286805555559</c:v>
                </c:pt>
                <c:pt idx="25646">
                  <c:v>42931.287499999999</c:v>
                </c:pt>
                <c:pt idx="25647">
                  <c:v>42931.288194444445</c:v>
                </c:pt>
                <c:pt idx="25648">
                  <c:v>42931.288888888892</c:v>
                </c:pt>
                <c:pt idx="25649">
                  <c:v>42931.289583333331</c:v>
                </c:pt>
                <c:pt idx="25650">
                  <c:v>42931.290277777778</c:v>
                </c:pt>
                <c:pt idx="25651">
                  <c:v>42931.290972222225</c:v>
                </c:pt>
                <c:pt idx="25652">
                  <c:v>42931.291666666664</c:v>
                </c:pt>
                <c:pt idx="25653">
                  <c:v>42931.292361111111</c:v>
                </c:pt>
                <c:pt idx="25654">
                  <c:v>42931.293055555558</c:v>
                </c:pt>
                <c:pt idx="25655">
                  <c:v>42931.293749999997</c:v>
                </c:pt>
                <c:pt idx="25656">
                  <c:v>42931.294444444444</c:v>
                </c:pt>
                <c:pt idx="25657">
                  <c:v>42931.295138888891</c:v>
                </c:pt>
                <c:pt idx="25658">
                  <c:v>42931.29583333333</c:v>
                </c:pt>
                <c:pt idx="25659">
                  <c:v>42931.296527777777</c:v>
                </c:pt>
                <c:pt idx="25660">
                  <c:v>42931.297222222223</c:v>
                </c:pt>
                <c:pt idx="25661">
                  <c:v>42931.29791666667</c:v>
                </c:pt>
                <c:pt idx="25662">
                  <c:v>42931.298611111109</c:v>
                </c:pt>
                <c:pt idx="25663">
                  <c:v>42931.299305555556</c:v>
                </c:pt>
                <c:pt idx="25664">
                  <c:v>42931.3</c:v>
                </c:pt>
                <c:pt idx="25665">
                  <c:v>42931.300694444442</c:v>
                </c:pt>
                <c:pt idx="25666">
                  <c:v>42931.301388888889</c:v>
                </c:pt>
                <c:pt idx="25667">
                  <c:v>42931.302083333336</c:v>
                </c:pt>
                <c:pt idx="25668">
                  <c:v>42931.302777777775</c:v>
                </c:pt>
                <c:pt idx="25669">
                  <c:v>42931.303472222222</c:v>
                </c:pt>
                <c:pt idx="25670">
                  <c:v>42931.304166666669</c:v>
                </c:pt>
                <c:pt idx="25671">
                  <c:v>42931.304861111108</c:v>
                </c:pt>
                <c:pt idx="25672">
                  <c:v>42931.305555555555</c:v>
                </c:pt>
                <c:pt idx="25673">
                  <c:v>42931.306250000001</c:v>
                </c:pt>
                <c:pt idx="25674">
                  <c:v>42931.306944444441</c:v>
                </c:pt>
                <c:pt idx="25675">
                  <c:v>42931.307638888888</c:v>
                </c:pt>
                <c:pt idx="25676">
                  <c:v>42931.308333333334</c:v>
                </c:pt>
                <c:pt idx="25677">
                  <c:v>42931.309027777781</c:v>
                </c:pt>
                <c:pt idx="25678">
                  <c:v>42931.30972222222</c:v>
                </c:pt>
                <c:pt idx="25679">
                  <c:v>42931.310416666667</c:v>
                </c:pt>
                <c:pt idx="25680">
                  <c:v>42931.311111111114</c:v>
                </c:pt>
                <c:pt idx="25681">
                  <c:v>42931.311805555553</c:v>
                </c:pt>
                <c:pt idx="25682">
                  <c:v>42931.3125</c:v>
                </c:pt>
                <c:pt idx="25683">
                  <c:v>42931.313194444447</c:v>
                </c:pt>
                <c:pt idx="25684">
                  <c:v>42931.313888888886</c:v>
                </c:pt>
                <c:pt idx="25685">
                  <c:v>42931.314583333333</c:v>
                </c:pt>
                <c:pt idx="25686">
                  <c:v>42931.31527777778</c:v>
                </c:pt>
                <c:pt idx="25687">
                  <c:v>42931.315972222219</c:v>
                </c:pt>
                <c:pt idx="25688">
                  <c:v>42931.316666666666</c:v>
                </c:pt>
                <c:pt idx="25689">
                  <c:v>42931.317361111112</c:v>
                </c:pt>
                <c:pt idx="25690">
                  <c:v>42931.318055555559</c:v>
                </c:pt>
                <c:pt idx="25691">
                  <c:v>42931.318749999999</c:v>
                </c:pt>
                <c:pt idx="25692">
                  <c:v>42931.319444444445</c:v>
                </c:pt>
                <c:pt idx="25693">
                  <c:v>42931.320138888892</c:v>
                </c:pt>
                <c:pt idx="25694">
                  <c:v>42931.320833333331</c:v>
                </c:pt>
                <c:pt idx="25695">
                  <c:v>42931.321527777778</c:v>
                </c:pt>
                <c:pt idx="25696">
                  <c:v>42931.322222222225</c:v>
                </c:pt>
                <c:pt idx="25697">
                  <c:v>42931.322916666664</c:v>
                </c:pt>
                <c:pt idx="25698">
                  <c:v>42931.323611111111</c:v>
                </c:pt>
                <c:pt idx="25699">
                  <c:v>42931.324305555558</c:v>
                </c:pt>
                <c:pt idx="25700">
                  <c:v>42931.324999999997</c:v>
                </c:pt>
                <c:pt idx="25701">
                  <c:v>42931.325694444444</c:v>
                </c:pt>
                <c:pt idx="25702">
                  <c:v>42931.326388888891</c:v>
                </c:pt>
                <c:pt idx="25703">
                  <c:v>42931.32708333333</c:v>
                </c:pt>
                <c:pt idx="25704">
                  <c:v>42931.327777777777</c:v>
                </c:pt>
                <c:pt idx="25705">
                  <c:v>42931.328472222223</c:v>
                </c:pt>
                <c:pt idx="25706">
                  <c:v>42931.32916666667</c:v>
                </c:pt>
                <c:pt idx="25707">
                  <c:v>42931.329861111109</c:v>
                </c:pt>
                <c:pt idx="25708">
                  <c:v>42931.330555555556</c:v>
                </c:pt>
                <c:pt idx="25709">
                  <c:v>42931.331250000003</c:v>
                </c:pt>
                <c:pt idx="25710">
                  <c:v>42931.331944444442</c:v>
                </c:pt>
                <c:pt idx="25711">
                  <c:v>42931.332638888889</c:v>
                </c:pt>
                <c:pt idx="25712">
                  <c:v>42931.333333333336</c:v>
                </c:pt>
                <c:pt idx="25713">
                  <c:v>42931.334027777775</c:v>
                </c:pt>
                <c:pt idx="25714">
                  <c:v>42931.334722222222</c:v>
                </c:pt>
                <c:pt idx="25715">
                  <c:v>42931.335416666669</c:v>
                </c:pt>
                <c:pt idx="25716">
                  <c:v>42931.336111111108</c:v>
                </c:pt>
                <c:pt idx="25717">
                  <c:v>42931.336805555555</c:v>
                </c:pt>
                <c:pt idx="25718">
                  <c:v>42931.337500000001</c:v>
                </c:pt>
                <c:pt idx="25719">
                  <c:v>42931.338194444441</c:v>
                </c:pt>
                <c:pt idx="25720">
                  <c:v>42931.338888888888</c:v>
                </c:pt>
                <c:pt idx="25721">
                  <c:v>42931.339583333334</c:v>
                </c:pt>
                <c:pt idx="25722">
                  <c:v>42931.340277777781</c:v>
                </c:pt>
                <c:pt idx="25723">
                  <c:v>42931.34097222222</c:v>
                </c:pt>
                <c:pt idx="25724">
                  <c:v>42931.341666666667</c:v>
                </c:pt>
                <c:pt idx="25725">
                  <c:v>42931.342361111114</c:v>
                </c:pt>
                <c:pt idx="25726">
                  <c:v>42931.343055555553</c:v>
                </c:pt>
                <c:pt idx="25727">
                  <c:v>42931.34375</c:v>
                </c:pt>
                <c:pt idx="25728">
                  <c:v>42931.344444444447</c:v>
                </c:pt>
                <c:pt idx="25729">
                  <c:v>42931.345138888886</c:v>
                </c:pt>
                <c:pt idx="25730">
                  <c:v>42931.345833333333</c:v>
                </c:pt>
                <c:pt idx="25731">
                  <c:v>42931.34652777778</c:v>
                </c:pt>
                <c:pt idx="25732">
                  <c:v>42931.347222222219</c:v>
                </c:pt>
                <c:pt idx="25733">
                  <c:v>42931.347916666666</c:v>
                </c:pt>
                <c:pt idx="25734">
                  <c:v>42931.348611111112</c:v>
                </c:pt>
                <c:pt idx="25735">
                  <c:v>42931.349305555559</c:v>
                </c:pt>
                <c:pt idx="25736">
                  <c:v>42931.35</c:v>
                </c:pt>
                <c:pt idx="25737">
                  <c:v>42931.350694444445</c:v>
                </c:pt>
                <c:pt idx="25738">
                  <c:v>42931.351388888892</c:v>
                </c:pt>
                <c:pt idx="25739">
                  <c:v>42931.352083333331</c:v>
                </c:pt>
                <c:pt idx="25740">
                  <c:v>42931.352777777778</c:v>
                </c:pt>
                <c:pt idx="25741">
                  <c:v>42931.353472222225</c:v>
                </c:pt>
                <c:pt idx="25742">
                  <c:v>42931.354166666664</c:v>
                </c:pt>
                <c:pt idx="25743">
                  <c:v>42931.354861111111</c:v>
                </c:pt>
                <c:pt idx="25744">
                  <c:v>42931.355555555558</c:v>
                </c:pt>
                <c:pt idx="25745">
                  <c:v>42931.356249999997</c:v>
                </c:pt>
                <c:pt idx="25746">
                  <c:v>42931.356944444444</c:v>
                </c:pt>
                <c:pt idx="25747">
                  <c:v>42931.357638888891</c:v>
                </c:pt>
                <c:pt idx="25748">
                  <c:v>42931.35833333333</c:v>
                </c:pt>
                <c:pt idx="25749">
                  <c:v>42931.359027777777</c:v>
                </c:pt>
                <c:pt idx="25750">
                  <c:v>42931.359722222223</c:v>
                </c:pt>
                <c:pt idx="25751">
                  <c:v>42931.36041666667</c:v>
                </c:pt>
                <c:pt idx="25752">
                  <c:v>42931.361111111109</c:v>
                </c:pt>
                <c:pt idx="25753">
                  <c:v>42931.361805555556</c:v>
                </c:pt>
                <c:pt idx="25754">
                  <c:v>42931.362500000003</c:v>
                </c:pt>
                <c:pt idx="25755">
                  <c:v>42931.363194444442</c:v>
                </c:pt>
                <c:pt idx="25756">
                  <c:v>42931.363888888889</c:v>
                </c:pt>
                <c:pt idx="25757">
                  <c:v>42931.364583333336</c:v>
                </c:pt>
                <c:pt idx="25758">
                  <c:v>42931.365277777775</c:v>
                </c:pt>
                <c:pt idx="25759">
                  <c:v>42931.365972222222</c:v>
                </c:pt>
                <c:pt idx="25760">
                  <c:v>42931.366666666669</c:v>
                </c:pt>
                <c:pt idx="25761">
                  <c:v>42931.367361111108</c:v>
                </c:pt>
                <c:pt idx="25762">
                  <c:v>42931.368055555555</c:v>
                </c:pt>
                <c:pt idx="25763">
                  <c:v>42931.368750000001</c:v>
                </c:pt>
                <c:pt idx="25764">
                  <c:v>42931.369444444441</c:v>
                </c:pt>
                <c:pt idx="25765">
                  <c:v>42931.370138888888</c:v>
                </c:pt>
                <c:pt idx="25766">
                  <c:v>42931.370833333334</c:v>
                </c:pt>
                <c:pt idx="25767">
                  <c:v>42931.371527777781</c:v>
                </c:pt>
                <c:pt idx="25768">
                  <c:v>42931.37222222222</c:v>
                </c:pt>
                <c:pt idx="25769">
                  <c:v>42931.372916666667</c:v>
                </c:pt>
                <c:pt idx="25770">
                  <c:v>42931.373611111114</c:v>
                </c:pt>
                <c:pt idx="25771">
                  <c:v>42931.374305555553</c:v>
                </c:pt>
                <c:pt idx="25772">
                  <c:v>42931.375</c:v>
                </c:pt>
                <c:pt idx="25773">
                  <c:v>42931.375694444447</c:v>
                </c:pt>
                <c:pt idx="25774">
                  <c:v>42931.376388888886</c:v>
                </c:pt>
                <c:pt idx="25775">
                  <c:v>42931.377083333333</c:v>
                </c:pt>
                <c:pt idx="25776">
                  <c:v>42931.37777777778</c:v>
                </c:pt>
                <c:pt idx="25777">
                  <c:v>42931.378472222219</c:v>
                </c:pt>
                <c:pt idx="25778">
                  <c:v>42931.379166666666</c:v>
                </c:pt>
                <c:pt idx="25779">
                  <c:v>42931.379861111112</c:v>
                </c:pt>
                <c:pt idx="25780">
                  <c:v>42931.380555555559</c:v>
                </c:pt>
                <c:pt idx="25781">
                  <c:v>42931.381249999999</c:v>
                </c:pt>
                <c:pt idx="25782">
                  <c:v>42931.381944444445</c:v>
                </c:pt>
                <c:pt idx="25783">
                  <c:v>42931.382638888892</c:v>
                </c:pt>
                <c:pt idx="25784">
                  <c:v>42931.383333333331</c:v>
                </c:pt>
                <c:pt idx="25785">
                  <c:v>42931.384027777778</c:v>
                </c:pt>
                <c:pt idx="25786">
                  <c:v>42931.384722222225</c:v>
                </c:pt>
                <c:pt idx="25787">
                  <c:v>42931.385416666664</c:v>
                </c:pt>
                <c:pt idx="25788">
                  <c:v>42931.386111111111</c:v>
                </c:pt>
                <c:pt idx="25789">
                  <c:v>42931.386805555558</c:v>
                </c:pt>
                <c:pt idx="25790">
                  <c:v>42931.387499999997</c:v>
                </c:pt>
                <c:pt idx="25791">
                  <c:v>42931.388194444444</c:v>
                </c:pt>
                <c:pt idx="25792">
                  <c:v>42931.388888888891</c:v>
                </c:pt>
                <c:pt idx="25793">
                  <c:v>42931.38958333333</c:v>
                </c:pt>
                <c:pt idx="25794">
                  <c:v>42931.390277777777</c:v>
                </c:pt>
                <c:pt idx="25795">
                  <c:v>42931.390972222223</c:v>
                </c:pt>
                <c:pt idx="25796">
                  <c:v>42931.39166666667</c:v>
                </c:pt>
                <c:pt idx="25797">
                  <c:v>42931.392361111109</c:v>
                </c:pt>
                <c:pt idx="25798">
                  <c:v>42931.393055555556</c:v>
                </c:pt>
                <c:pt idx="25799">
                  <c:v>42931.393750000003</c:v>
                </c:pt>
                <c:pt idx="25800">
                  <c:v>42931.394444444442</c:v>
                </c:pt>
                <c:pt idx="25801">
                  <c:v>42931.395138888889</c:v>
                </c:pt>
                <c:pt idx="25802">
                  <c:v>42931.395833333336</c:v>
                </c:pt>
                <c:pt idx="25803">
                  <c:v>42931.396527777775</c:v>
                </c:pt>
                <c:pt idx="25804">
                  <c:v>42931.397222222222</c:v>
                </c:pt>
                <c:pt idx="25805">
                  <c:v>42931.397916666669</c:v>
                </c:pt>
                <c:pt idx="25806">
                  <c:v>42931.398611111108</c:v>
                </c:pt>
                <c:pt idx="25807">
                  <c:v>42931.399305555555</c:v>
                </c:pt>
                <c:pt idx="25808">
                  <c:v>42931.4</c:v>
                </c:pt>
                <c:pt idx="25809">
                  <c:v>42931.400694444441</c:v>
                </c:pt>
                <c:pt idx="25810">
                  <c:v>42931.401388888888</c:v>
                </c:pt>
                <c:pt idx="25811">
                  <c:v>42931.402083333334</c:v>
                </c:pt>
                <c:pt idx="25812">
                  <c:v>42931.402777777781</c:v>
                </c:pt>
                <c:pt idx="25813">
                  <c:v>42931.40347222222</c:v>
                </c:pt>
                <c:pt idx="25814">
                  <c:v>42931.404166666667</c:v>
                </c:pt>
                <c:pt idx="25815">
                  <c:v>42931.404861111114</c:v>
                </c:pt>
                <c:pt idx="25816">
                  <c:v>42931.405555555553</c:v>
                </c:pt>
                <c:pt idx="25817">
                  <c:v>42931.40625</c:v>
                </c:pt>
                <c:pt idx="25818">
                  <c:v>42931.406944444447</c:v>
                </c:pt>
                <c:pt idx="25819">
                  <c:v>42931.407638888886</c:v>
                </c:pt>
                <c:pt idx="25820">
                  <c:v>42931.408333333333</c:v>
                </c:pt>
                <c:pt idx="25821">
                  <c:v>42931.40902777778</c:v>
                </c:pt>
                <c:pt idx="25822">
                  <c:v>42931.409722222219</c:v>
                </c:pt>
                <c:pt idx="25823">
                  <c:v>42931.410416666666</c:v>
                </c:pt>
                <c:pt idx="25824">
                  <c:v>42931.411111111112</c:v>
                </c:pt>
                <c:pt idx="25825">
                  <c:v>42931.411805555559</c:v>
                </c:pt>
                <c:pt idx="25826">
                  <c:v>42931.412499999999</c:v>
                </c:pt>
                <c:pt idx="25827">
                  <c:v>42931.413194444445</c:v>
                </c:pt>
                <c:pt idx="25828">
                  <c:v>42931.413888888892</c:v>
                </c:pt>
                <c:pt idx="25829">
                  <c:v>42931.414583333331</c:v>
                </c:pt>
                <c:pt idx="25830">
                  <c:v>42931.415277777778</c:v>
                </c:pt>
                <c:pt idx="25831">
                  <c:v>42931.415972222225</c:v>
                </c:pt>
                <c:pt idx="25832">
                  <c:v>42931.416666666664</c:v>
                </c:pt>
                <c:pt idx="25833">
                  <c:v>42931.417361111111</c:v>
                </c:pt>
                <c:pt idx="25834">
                  <c:v>42931.418055555558</c:v>
                </c:pt>
                <c:pt idx="25835">
                  <c:v>42931.418749999997</c:v>
                </c:pt>
                <c:pt idx="25836">
                  <c:v>42931.419444444444</c:v>
                </c:pt>
                <c:pt idx="25837">
                  <c:v>42931.420138888891</c:v>
                </c:pt>
                <c:pt idx="25838">
                  <c:v>42931.42083333333</c:v>
                </c:pt>
                <c:pt idx="25839">
                  <c:v>42931.421527777777</c:v>
                </c:pt>
                <c:pt idx="25840">
                  <c:v>42931.422222222223</c:v>
                </c:pt>
                <c:pt idx="25841">
                  <c:v>42931.42291666667</c:v>
                </c:pt>
                <c:pt idx="25842">
                  <c:v>42931.423611111109</c:v>
                </c:pt>
                <c:pt idx="25843">
                  <c:v>42931.424305555556</c:v>
                </c:pt>
                <c:pt idx="25844">
                  <c:v>42931.425000000003</c:v>
                </c:pt>
                <c:pt idx="25845">
                  <c:v>42931.425694444442</c:v>
                </c:pt>
                <c:pt idx="25846">
                  <c:v>42931.426388888889</c:v>
                </c:pt>
                <c:pt idx="25847">
                  <c:v>42931.427083333336</c:v>
                </c:pt>
                <c:pt idx="25848">
                  <c:v>42931.427777777775</c:v>
                </c:pt>
                <c:pt idx="25849">
                  <c:v>42931.428472222222</c:v>
                </c:pt>
                <c:pt idx="25850">
                  <c:v>42931.429166666669</c:v>
                </c:pt>
                <c:pt idx="25851">
                  <c:v>42931.429861111108</c:v>
                </c:pt>
                <c:pt idx="25852">
                  <c:v>42931.430555555555</c:v>
                </c:pt>
                <c:pt idx="25853">
                  <c:v>42931.431250000001</c:v>
                </c:pt>
                <c:pt idx="25854">
                  <c:v>42931.431944444441</c:v>
                </c:pt>
                <c:pt idx="25855">
                  <c:v>42931.432638888888</c:v>
                </c:pt>
                <c:pt idx="25856">
                  <c:v>42931.433333333334</c:v>
                </c:pt>
                <c:pt idx="25857">
                  <c:v>42931.434027777781</c:v>
                </c:pt>
                <c:pt idx="25858">
                  <c:v>42931.43472222222</c:v>
                </c:pt>
                <c:pt idx="25859">
                  <c:v>42931.435416666667</c:v>
                </c:pt>
                <c:pt idx="25860">
                  <c:v>42931.436111111114</c:v>
                </c:pt>
                <c:pt idx="25861">
                  <c:v>42931.436805555553</c:v>
                </c:pt>
                <c:pt idx="25862">
                  <c:v>42931.4375</c:v>
                </c:pt>
                <c:pt idx="25863">
                  <c:v>42931.438194444447</c:v>
                </c:pt>
                <c:pt idx="25864">
                  <c:v>42931.438888888886</c:v>
                </c:pt>
                <c:pt idx="25865">
                  <c:v>42931.439583333333</c:v>
                </c:pt>
                <c:pt idx="25866">
                  <c:v>42931.44027777778</c:v>
                </c:pt>
                <c:pt idx="25867">
                  <c:v>42931.440972222219</c:v>
                </c:pt>
                <c:pt idx="25868">
                  <c:v>42931.441666666666</c:v>
                </c:pt>
                <c:pt idx="25869">
                  <c:v>42931.442361111112</c:v>
                </c:pt>
                <c:pt idx="25870">
                  <c:v>42931.443055555559</c:v>
                </c:pt>
                <c:pt idx="25871">
                  <c:v>42931.443749999999</c:v>
                </c:pt>
                <c:pt idx="25872">
                  <c:v>42931.444444444445</c:v>
                </c:pt>
                <c:pt idx="25873">
                  <c:v>42931.445138888892</c:v>
                </c:pt>
                <c:pt idx="25874">
                  <c:v>42931.445833333331</c:v>
                </c:pt>
                <c:pt idx="25875">
                  <c:v>42931.446527777778</c:v>
                </c:pt>
                <c:pt idx="25876">
                  <c:v>42931.447222222225</c:v>
                </c:pt>
                <c:pt idx="25877">
                  <c:v>42931.447916666664</c:v>
                </c:pt>
                <c:pt idx="25878">
                  <c:v>42931.448611111111</c:v>
                </c:pt>
                <c:pt idx="25879">
                  <c:v>42931.449305555558</c:v>
                </c:pt>
                <c:pt idx="25880">
                  <c:v>42931.45</c:v>
                </c:pt>
                <c:pt idx="25881">
                  <c:v>42931.450694444444</c:v>
                </c:pt>
                <c:pt idx="25882">
                  <c:v>42931.451388888891</c:v>
                </c:pt>
                <c:pt idx="25883">
                  <c:v>42931.45208333333</c:v>
                </c:pt>
                <c:pt idx="25884">
                  <c:v>42931.452777777777</c:v>
                </c:pt>
                <c:pt idx="25885">
                  <c:v>42931.453472222223</c:v>
                </c:pt>
                <c:pt idx="25886">
                  <c:v>42931.45416666667</c:v>
                </c:pt>
                <c:pt idx="25887">
                  <c:v>42931.454861111109</c:v>
                </c:pt>
                <c:pt idx="25888">
                  <c:v>42931.455555555556</c:v>
                </c:pt>
                <c:pt idx="25889">
                  <c:v>42931.456250000003</c:v>
                </c:pt>
                <c:pt idx="25890">
                  <c:v>42931.456944444442</c:v>
                </c:pt>
                <c:pt idx="25891">
                  <c:v>42931.457638888889</c:v>
                </c:pt>
                <c:pt idx="25892">
                  <c:v>42931.458333333336</c:v>
                </c:pt>
                <c:pt idx="25893">
                  <c:v>42931.459027777775</c:v>
                </c:pt>
                <c:pt idx="25894">
                  <c:v>42931.459722222222</c:v>
                </c:pt>
                <c:pt idx="25895">
                  <c:v>42931.460416666669</c:v>
                </c:pt>
                <c:pt idx="25896">
                  <c:v>42931.461111111108</c:v>
                </c:pt>
                <c:pt idx="25897">
                  <c:v>42931.461805555555</c:v>
                </c:pt>
                <c:pt idx="25898">
                  <c:v>42931.462500000001</c:v>
                </c:pt>
                <c:pt idx="25899">
                  <c:v>42931.463194444441</c:v>
                </c:pt>
                <c:pt idx="25900">
                  <c:v>42931.463888888888</c:v>
                </c:pt>
                <c:pt idx="25901">
                  <c:v>42931.464583333334</c:v>
                </c:pt>
                <c:pt idx="25902">
                  <c:v>42931.465277777781</c:v>
                </c:pt>
                <c:pt idx="25903">
                  <c:v>42931.46597222222</c:v>
                </c:pt>
                <c:pt idx="25904">
                  <c:v>42931.466666666667</c:v>
                </c:pt>
                <c:pt idx="25905">
                  <c:v>42931.467361111114</c:v>
                </c:pt>
                <c:pt idx="25906">
                  <c:v>42931.468055555553</c:v>
                </c:pt>
                <c:pt idx="25907">
                  <c:v>42931.46875</c:v>
                </c:pt>
                <c:pt idx="25908">
                  <c:v>42931.469444444447</c:v>
                </c:pt>
                <c:pt idx="25909">
                  <c:v>42931.470138888886</c:v>
                </c:pt>
                <c:pt idx="25910">
                  <c:v>42931.470833333333</c:v>
                </c:pt>
                <c:pt idx="25911">
                  <c:v>42931.47152777778</c:v>
                </c:pt>
                <c:pt idx="25912">
                  <c:v>42931.472222222219</c:v>
                </c:pt>
                <c:pt idx="25913">
                  <c:v>42931.472916666666</c:v>
                </c:pt>
                <c:pt idx="25914">
                  <c:v>42931.473611111112</c:v>
                </c:pt>
                <c:pt idx="25915">
                  <c:v>42931.474305555559</c:v>
                </c:pt>
                <c:pt idx="25916">
                  <c:v>42931.474999999999</c:v>
                </c:pt>
                <c:pt idx="25917">
                  <c:v>42931.475694444445</c:v>
                </c:pt>
                <c:pt idx="25918">
                  <c:v>42931.476388888892</c:v>
                </c:pt>
                <c:pt idx="25919">
                  <c:v>42931.477083333331</c:v>
                </c:pt>
                <c:pt idx="25920">
                  <c:v>42931.477777777778</c:v>
                </c:pt>
                <c:pt idx="25921">
                  <c:v>42931.478472222225</c:v>
                </c:pt>
                <c:pt idx="25922">
                  <c:v>42931.479166666664</c:v>
                </c:pt>
                <c:pt idx="25923">
                  <c:v>42931.479861111111</c:v>
                </c:pt>
                <c:pt idx="25924">
                  <c:v>42931.480555555558</c:v>
                </c:pt>
                <c:pt idx="25925">
                  <c:v>42931.481249999997</c:v>
                </c:pt>
                <c:pt idx="25926">
                  <c:v>42931.481944444444</c:v>
                </c:pt>
                <c:pt idx="25927">
                  <c:v>42931.482638888891</c:v>
                </c:pt>
                <c:pt idx="25928">
                  <c:v>42931.48333333333</c:v>
                </c:pt>
                <c:pt idx="25929">
                  <c:v>42931.484027777777</c:v>
                </c:pt>
                <c:pt idx="25930">
                  <c:v>42931.484722222223</c:v>
                </c:pt>
                <c:pt idx="25931">
                  <c:v>42931.48541666667</c:v>
                </c:pt>
                <c:pt idx="25932">
                  <c:v>42931.486111111109</c:v>
                </c:pt>
                <c:pt idx="25933">
                  <c:v>42931.486805555556</c:v>
                </c:pt>
                <c:pt idx="25934">
                  <c:v>42931.487500000003</c:v>
                </c:pt>
                <c:pt idx="25935">
                  <c:v>42931.488194444442</c:v>
                </c:pt>
                <c:pt idx="25936">
                  <c:v>42931.488888888889</c:v>
                </c:pt>
                <c:pt idx="25937">
                  <c:v>42931.489583333336</c:v>
                </c:pt>
                <c:pt idx="25938">
                  <c:v>42931.490277777775</c:v>
                </c:pt>
                <c:pt idx="25939">
                  <c:v>42931.490972222222</c:v>
                </c:pt>
                <c:pt idx="25940">
                  <c:v>42931.491666666669</c:v>
                </c:pt>
                <c:pt idx="25941">
                  <c:v>42931.492361111108</c:v>
                </c:pt>
                <c:pt idx="25942">
                  <c:v>42931.493055555555</c:v>
                </c:pt>
                <c:pt idx="25943">
                  <c:v>42931.493750000001</c:v>
                </c:pt>
                <c:pt idx="25944">
                  <c:v>42931.494444444441</c:v>
                </c:pt>
                <c:pt idx="25945">
                  <c:v>42931.495138888888</c:v>
                </c:pt>
                <c:pt idx="25946">
                  <c:v>42931.495833333334</c:v>
                </c:pt>
                <c:pt idx="25947">
                  <c:v>42931.496527777781</c:v>
                </c:pt>
                <c:pt idx="25948">
                  <c:v>42931.49722222222</c:v>
                </c:pt>
                <c:pt idx="25949">
                  <c:v>42931.497916666667</c:v>
                </c:pt>
                <c:pt idx="25950">
                  <c:v>42931.498611111114</c:v>
                </c:pt>
                <c:pt idx="25951">
                  <c:v>42931.499305555553</c:v>
                </c:pt>
                <c:pt idx="25952">
                  <c:v>42931.5</c:v>
                </c:pt>
                <c:pt idx="25953">
                  <c:v>42931.500694444447</c:v>
                </c:pt>
                <c:pt idx="25954">
                  <c:v>42931.501388888886</c:v>
                </c:pt>
                <c:pt idx="25955">
                  <c:v>42931.502083333333</c:v>
                </c:pt>
                <c:pt idx="25956">
                  <c:v>42931.50277777778</c:v>
                </c:pt>
                <c:pt idx="25957">
                  <c:v>42931.503472222219</c:v>
                </c:pt>
                <c:pt idx="25958">
                  <c:v>42931.504166666666</c:v>
                </c:pt>
                <c:pt idx="25959">
                  <c:v>42931.504861111112</c:v>
                </c:pt>
                <c:pt idx="25960">
                  <c:v>42931.505555555559</c:v>
                </c:pt>
                <c:pt idx="25961">
                  <c:v>42931.506249999999</c:v>
                </c:pt>
                <c:pt idx="25962">
                  <c:v>42931.506944444445</c:v>
                </c:pt>
                <c:pt idx="25963">
                  <c:v>42931.507638888892</c:v>
                </c:pt>
                <c:pt idx="25964">
                  <c:v>42931.508333333331</c:v>
                </c:pt>
                <c:pt idx="25965">
                  <c:v>42931.509027777778</c:v>
                </c:pt>
                <c:pt idx="25966">
                  <c:v>42931.509722222225</c:v>
                </c:pt>
                <c:pt idx="25967">
                  <c:v>42931.510416666664</c:v>
                </c:pt>
                <c:pt idx="25968">
                  <c:v>42931.511111111111</c:v>
                </c:pt>
                <c:pt idx="25969">
                  <c:v>42931.511805555558</c:v>
                </c:pt>
                <c:pt idx="25970">
                  <c:v>42931.512499999997</c:v>
                </c:pt>
                <c:pt idx="25971">
                  <c:v>42931.513194444444</c:v>
                </c:pt>
                <c:pt idx="25972">
                  <c:v>42931.513888888891</c:v>
                </c:pt>
                <c:pt idx="25973">
                  <c:v>42931.51458333333</c:v>
                </c:pt>
                <c:pt idx="25974">
                  <c:v>42931.515277777777</c:v>
                </c:pt>
                <c:pt idx="25975">
                  <c:v>42931.515972222223</c:v>
                </c:pt>
                <c:pt idx="25976">
                  <c:v>42931.51666666667</c:v>
                </c:pt>
                <c:pt idx="25977">
                  <c:v>42931.517361111109</c:v>
                </c:pt>
                <c:pt idx="25978">
                  <c:v>42931.518055555556</c:v>
                </c:pt>
                <c:pt idx="25979">
                  <c:v>42931.518750000003</c:v>
                </c:pt>
                <c:pt idx="25980">
                  <c:v>42931.519444444442</c:v>
                </c:pt>
                <c:pt idx="25981">
                  <c:v>42931.520138888889</c:v>
                </c:pt>
                <c:pt idx="25982">
                  <c:v>42931.520833333336</c:v>
                </c:pt>
                <c:pt idx="25983">
                  <c:v>42931.521527777775</c:v>
                </c:pt>
                <c:pt idx="25984">
                  <c:v>42931.522222222222</c:v>
                </c:pt>
                <c:pt idx="25985">
                  <c:v>42931.522916666669</c:v>
                </c:pt>
                <c:pt idx="25986">
                  <c:v>42931.523611111108</c:v>
                </c:pt>
                <c:pt idx="25987">
                  <c:v>42931.524305555555</c:v>
                </c:pt>
                <c:pt idx="25988">
                  <c:v>42931.525000000001</c:v>
                </c:pt>
                <c:pt idx="25989">
                  <c:v>42931.525694444441</c:v>
                </c:pt>
                <c:pt idx="25990">
                  <c:v>42931.526388888888</c:v>
                </c:pt>
                <c:pt idx="25991">
                  <c:v>42931.527083333334</c:v>
                </c:pt>
                <c:pt idx="25992">
                  <c:v>42931.527777777781</c:v>
                </c:pt>
                <c:pt idx="25993">
                  <c:v>42931.52847222222</c:v>
                </c:pt>
                <c:pt idx="25994">
                  <c:v>42931.529166666667</c:v>
                </c:pt>
                <c:pt idx="25995">
                  <c:v>42931.529861111114</c:v>
                </c:pt>
                <c:pt idx="25996">
                  <c:v>42931.530555555553</c:v>
                </c:pt>
                <c:pt idx="25997">
                  <c:v>42931.53125</c:v>
                </c:pt>
                <c:pt idx="25998">
                  <c:v>42931.531944444447</c:v>
                </c:pt>
                <c:pt idx="25999">
                  <c:v>42931.532638888886</c:v>
                </c:pt>
                <c:pt idx="26000">
                  <c:v>42931.533333333333</c:v>
                </c:pt>
                <c:pt idx="26001">
                  <c:v>42931.53402777778</c:v>
                </c:pt>
                <c:pt idx="26002">
                  <c:v>42931.534722222219</c:v>
                </c:pt>
                <c:pt idx="26003">
                  <c:v>42931.535416666666</c:v>
                </c:pt>
                <c:pt idx="26004">
                  <c:v>42931.536111111112</c:v>
                </c:pt>
                <c:pt idx="26005">
                  <c:v>42931.536805555559</c:v>
                </c:pt>
                <c:pt idx="26006">
                  <c:v>42931.537499999999</c:v>
                </c:pt>
                <c:pt idx="26007">
                  <c:v>42931.538194444445</c:v>
                </c:pt>
                <c:pt idx="26008">
                  <c:v>42931.538888888892</c:v>
                </c:pt>
                <c:pt idx="26009">
                  <c:v>42931.539583333331</c:v>
                </c:pt>
                <c:pt idx="26010">
                  <c:v>42931.540277777778</c:v>
                </c:pt>
                <c:pt idx="26011">
                  <c:v>42931.540972222225</c:v>
                </c:pt>
                <c:pt idx="26012">
                  <c:v>42931.541666666664</c:v>
                </c:pt>
                <c:pt idx="26013">
                  <c:v>42931.542361111111</c:v>
                </c:pt>
                <c:pt idx="26014">
                  <c:v>42931.543055555558</c:v>
                </c:pt>
                <c:pt idx="26015">
                  <c:v>42931.543749999997</c:v>
                </c:pt>
                <c:pt idx="26016">
                  <c:v>42931.544444444444</c:v>
                </c:pt>
                <c:pt idx="26017">
                  <c:v>42931.545138888891</c:v>
                </c:pt>
                <c:pt idx="26018">
                  <c:v>42931.54583333333</c:v>
                </c:pt>
                <c:pt idx="26019">
                  <c:v>42931.546527777777</c:v>
                </c:pt>
                <c:pt idx="26020">
                  <c:v>42931.547222222223</c:v>
                </c:pt>
                <c:pt idx="26021">
                  <c:v>42931.54791666667</c:v>
                </c:pt>
                <c:pt idx="26022">
                  <c:v>42931.548611111109</c:v>
                </c:pt>
                <c:pt idx="26023">
                  <c:v>42931.549305555556</c:v>
                </c:pt>
                <c:pt idx="26024">
                  <c:v>42931.55</c:v>
                </c:pt>
                <c:pt idx="26025">
                  <c:v>42931.550694444442</c:v>
                </c:pt>
                <c:pt idx="26026">
                  <c:v>42931.551388888889</c:v>
                </c:pt>
                <c:pt idx="26027">
                  <c:v>42931.552083333336</c:v>
                </c:pt>
                <c:pt idx="26028">
                  <c:v>42931.552777777775</c:v>
                </c:pt>
                <c:pt idx="26029">
                  <c:v>42931.553472222222</c:v>
                </c:pt>
                <c:pt idx="26030">
                  <c:v>42931.554166666669</c:v>
                </c:pt>
                <c:pt idx="26031">
                  <c:v>42931.554861111108</c:v>
                </c:pt>
                <c:pt idx="26032">
                  <c:v>42931.555555555555</c:v>
                </c:pt>
                <c:pt idx="26033">
                  <c:v>42931.556250000001</c:v>
                </c:pt>
                <c:pt idx="26034">
                  <c:v>42931.556944444441</c:v>
                </c:pt>
                <c:pt idx="26035">
                  <c:v>42931.557638888888</c:v>
                </c:pt>
                <c:pt idx="26036">
                  <c:v>42931.558333333334</c:v>
                </c:pt>
                <c:pt idx="26037">
                  <c:v>42931.559027777781</c:v>
                </c:pt>
                <c:pt idx="26038">
                  <c:v>42931.55972222222</c:v>
                </c:pt>
                <c:pt idx="26039">
                  <c:v>42931.560416666667</c:v>
                </c:pt>
                <c:pt idx="26040">
                  <c:v>42931.561111111114</c:v>
                </c:pt>
                <c:pt idx="26041">
                  <c:v>42931.561805555553</c:v>
                </c:pt>
                <c:pt idx="26042">
                  <c:v>42931.5625</c:v>
                </c:pt>
                <c:pt idx="26043">
                  <c:v>42931.563194444447</c:v>
                </c:pt>
                <c:pt idx="26044">
                  <c:v>42931.563888888886</c:v>
                </c:pt>
                <c:pt idx="26045">
                  <c:v>42931.564583333333</c:v>
                </c:pt>
                <c:pt idx="26046">
                  <c:v>42931.56527777778</c:v>
                </c:pt>
                <c:pt idx="26047">
                  <c:v>42931.565972222219</c:v>
                </c:pt>
                <c:pt idx="26048">
                  <c:v>42931.566666666666</c:v>
                </c:pt>
                <c:pt idx="26049">
                  <c:v>42931.567361111112</c:v>
                </c:pt>
                <c:pt idx="26050">
                  <c:v>42931.568055555559</c:v>
                </c:pt>
                <c:pt idx="26051">
                  <c:v>42931.568749999999</c:v>
                </c:pt>
                <c:pt idx="26052">
                  <c:v>42931.569444444445</c:v>
                </c:pt>
                <c:pt idx="26053">
                  <c:v>42931.570138888892</c:v>
                </c:pt>
                <c:pt idx="26054">
                  <c:v>42931.570833333331</c:v>
                </c:pt>
                <c:pt idx="26055">
                  <c:v>42931.571527777778</c:v>
                </c:pt>
                <c:pt idx="26056">
                  <c:v>42931.572222222225</c:v>
                </c:pt>
                <c:pt idx="26057">
                  <c:v>42931.572916666664</c:v>
                </c:pt>
                <c:pt idx="26058">
                  <c:v>42931.573611111111</c:v>
                </c:pt>
                <c:pt idx="26059">
                  <c:v>42931.574305555558</c:v>
                </c:pt>
                <c:pt idx="26060">
                  <c:v>42931.574999999997</c:v>
                </c:pt>
                <c:pt idx="26061">
                  <c:v>42931.575694444444</c:v>
                </c:pt>
                <c:pt idx="26062">
                  <c:v>42931.576388888891</c:v>
                </c:pt>
                <c:pt idx="26063">
                  <c:v>42931.57708333333</c:v>
                </c:pt>
                <c:pt idx="26064">
                  <c:v>42931.577777777777</c:v>
                </c:pt>
                <c:pt idx="26065">
                  <c:v>42931.578472222223</c:v>
                </c:pt>
                <c:pt idx="26066">
                  <c:v>42931.57916666667</c:v>
                </c:pt>
                <c:pt idx="26067">
                  <c:v>42931.579861111109</c:v>
                </c:pt>
                <c:pt idx="26068">
                  <c:v>42931.580555555556</c:v>
                </c:pt>
                <c:pt idx="26069">
                  <c:v>42931.581250000003</c:v>
                </c:pt>
                <c:pt idx="26070">
                  <c:v>42931.581944444442</c:v>
                </c:pt>
                <c:pt idx="26071">
                  <c:v>42931.582638888889</c:v>
                </c:pt>
                <c:pt idx="26072">
                  <c:v>42931.583333333336</c:v>
                </c:pt>
                <c:pt idx="26073">
                  <c:v>42931.584027777775</c:v>
                </c:pt>
                <c:pt idx="26074">
                  <c:v>42931.584722222222</c:v>
                </c:pt>
                <c:pt idx="26075">
                  <c:v>42931.585416666669</c:v>
                </c:pt>
                <c:pt idx="26076">
                  <c:v>42931.586111111108</c:v>
                </c:pt>
                <c:pt idx="26077">
                  <c:v>42931.586805555555</c:v>
                </c:pt>
                <c:pt idx="26078">
                  <c:v>42931.587500000001</c:v>
                </c:pt>
                <c:pt idx="26079">
                  <c:v>42931.588194444441</c:v>
                </c:pt>
                <c:pt idx="26080">
                  <c:v>42931.588888888888</c:v>
                </c:pt>
                <c:pt idx="26081">
                  <c:v>42931.589583333334</c:v>
                </c:pt>
                <c:pt idx="26082">
                  <c:v>42931.590277777781</c:v>
                </c:pt>
                <c:pt idx="26083">
                  <c:v>42931.59097222222</c:v>
                </c:pt>
                <c:pt idx="26084">
                  <c:v>42931.591666666667</c:v>
                </c:pt>
                <c:pt idx="26085">
                  <c:v>42931.592361111114</c:v>
                </c:pt>
                <c:pt idx="26086">
                  <c:v>42931.593055555553</c:v>
                </c:pt>
                <c:pt idx="26087">
                  <c:v>42931.59375</c:v>
                </c:pt>
                <c:pt idx="26088">
                  <c:v>42931.594444444447</c:v>
                </c:pt>
                <c:pt idx="26089">
                  <c:v>42931.595138888886</c:v>
                </c:pt>
                <c:pt idx="26090">
                  <c:v>42931.595833333333</c:v>
                </c:pt>
                <c:pt idx="26091">
                  <c:v>42931.59652777778</c:v>
                </c:pt>
                <c:pt idx="26092">
                  <c:v>42931.597222222219</c:v>
                </c:pt>
                <c:pt idx="26093">
                  <c:v>42931.597916666666</c:v>
                </c:pt>
                <c:pt idx="26094">
                  <c:v>42931.598611111112</c:v>
                </c:pt>
                <c:pt idx="26095">
                  <c:v>42931.599305555559</c:v>
                </c:pt>
                <c:pt idx="26096">
                  <c:v>42931.6</c:v>
                </c:pt>
                <c:pt idx="26097">
                  <c:v>42931.600694444445</c:v>
                </c:pt>
                <c:pt idx="26098">
                  <c:v>42931.601388888892</c:v>
                </c:pt>
                <c:pt idx="26099">
                  <c:v>42931.602083333331</c:v>
                </c:pt>
                <c:pt idx="26100">
                  <c:v>42931.602777777778</c:v>
                </c:pt>
                <c:pt idx="26101">
                  <c:v>42931.603472222225</c:v>
                </c:pt>
                <c:pt idx="26102">
                  <c:v>42931.604166666664</c:v>
                </c:pt>
                <c:pt idx="26103">
                  <c:v>42931.604861111111</c:v>
                </c:pt>
                <c:pt idx="26104">
                  <c:v>42931.605555555558</c:v>
                </c:pt>
                <c:pt idx="26105">
                  <c:v>42931.606249999997</c:v>
                </c:pt>
                <c:pt idx="26106">
                  <c:v>42931.606944444444</c:v>
                </c:pt>
                <c:pt idx="26107">
                  <c:v>42931.607638888891</c:v>
                </c:pt>
                <c:pt idx="26108">
                  <c:v>42931.60833333333</c:v>
                </c:pt>
                <c:pt idx="26109">
                  <c:v>42931.609027777777</c:v>
                </c:pt>
                <c:pt idx="26110">
                  <c:v>42931.609722222223</c:v>
                </c:pt>
                <c:pt idx="26111">
                  <c:v>42931.61041666667</c:v>
                </c:pt>
                <c:pt idx="26112">
                  <c:v>42931.611111111109</c:v>
                </c:pt>
                <c:pt idx="26113">
                  <c:v>42931.611805555556</c:v>
                </c:pt>
                <c:pt idx="26114">
                  <c:v>42931.612500000003</c:v>
                </c:pt>
                <c:pt idx="26115">
                  <c:v>42931.613194444442</c:v>
                </c:pt>
                <c:pt idx="26116">
                  <c:v>42931.613888888889</c:v>
                </c:pt>
                <c:pt idx="26117">
                  <c:v>42931.614583333336</c:v>
                </c:pt>
                <c:pt idx="26118">
                  <c:v>42931.615277777775</c:v>
                </c:pt>
                <c:pt idx="26119">
                  <c:v>42931.615972222222</c:v>
                </c:pt>
                <c:pt idx="26120">
                  <c:v>42931.616666666669</c:v>
                </c:pt>
                <c:pt idx="26121">
                  <c:v>42931.617361111108</c:v>
                </c:pt>
                <c:pt idx="26122">
                  <c:v>42931.618055555555</c:v>
                </c:pt>
                <c:pt idx="26123">
                  <c:v>42931.618750000001</c:v>
                </c:pt>
                <c:pt idx="26124">
                  <c:v>42931.619444444441</c:v>
                </c:pt>
                <c:pt idx="26125">
                  <c:v>42931.620138888888</c:v>
                </c:pt>
                <c:pt idx="26126">
                  <c:v>42931.620833333334</c:v>
                </c:pt>
                <c:pt idx="26127">
                  <c:v>42931.621527777781</c:v>
                </c:pt>
                <c:pt idx="26128">
                  <c:v>42931.62222222222</c:v>
                </c:pt>
                <c:pt idx="26129">
                  <c:v>42931.622916666667</c:v>
                </c:pt>
                <c:pt idx="26130">
                  <c:v>42931.623611111114</c:v>
                </c:pt>
                <c:pt idx="26131">
                  <c:v>42931.624305555553</c:v>
                </c:pt>
                <c:pt idx="26132">
                  <c:v>42931.625</c:v>
                </c:pt>
                <c:pt idx="26133">
                  <c:v>42931.625694444447</c:v>
                </c:pt>
                <c:pt idx="26134">
                  <c:v>42931.626388888886</c:v>
                </c:pt>
                <c:pt idx="26135">
                  <c:v>42931.627083333333</c:v>
                </c:pt>
                <c:pt idx="26136">
                  <c:v>42931.62777777778</c:v>
                </c:pt>
                <c:pt idx="26137">
                  <c:v>42931.628472222219</c:v>
                </c:pt>
                <c:pt idx="26138">
                  <c:v>42931.629166666666</c:v>
                </c:pt>
                <c:pt idx="26139">
                  <c:v>42931.629861111112</c:v>
                </c:pt>
                <c:pt idx="26140">
                  <c:v>42931.630555555559</c:v>
                </c:pt>
                <c:pt idx="26141">
                  <c:v>42931.631249999999</c:v>
                </c:pt>
                <c:pt idx="26142">
                  <c:v>42931.631944444445</c:v>
                </c:pt>
                <c:pt idx="26143">
                  <c:v>42931.632638888892</c:v>
                </c:pt>
                <c:pt idx="26144">
                  <c:v>42931.633333333331</c:v>
                </c:pt>
                <c:pt idx="26145">
                  <c:v>42931.634027777778</c:v>
                </c:pt>
                <c:pt idx="26146">
                  <c:v>42931.634722222225</c:v>
                </c:pt>
                <c:pt idx="26147">
                  <c:v>42931.635416666664</c:v>
                </c:pt>
                <c:pt idx="26148">
                  <c:v>42931.636111111111</c:v>
                </c:pt>
                <c:pt idx="26149">
                  <c:v>42931.636805555558</c:v>
                </c:pt>
                <c:pt idx="26150">
                  <c:v>42931.637499999997</c:v>
                </c:pt>
                <c:pt idx="26151">
                  <c:v>42931.638194444444</c:v>
                </c:pt>
                <c:pt idx="26152">
                  <c:v>42931.638888888891</c:v>
                </c:pt>
                <c:pt idx="26153">
                  <c:v>42931.63958333333</c:v>
                </c:pt>
                <c:pt idx="26154">
                  <c:v>42931.640277777777</c:v>
                </c:pt>
                <c:pt idx="26155">
                  <c:v>42931.640972222223</c:v>
                </c:pt>
                <c:pt idx="26156">
                  <c:v>42931.64166666667</c:v>
                </c:pt>
                <c:pt idx="26157">
                  <c:v>42931.642361111109</c:v>
                </c:pt>
                <c:pt idx="26158">
                  <c:v>42931.643055555556</c:v>
                </c:pt>
                <c:pt idx="26159">
                  <c:v>42931.643750000003</c:v>
                </c:pt>
                <c:pt idx="26160">
                  <c:v>42931.644444444442</c:v>
                </c:pt>
                <c:pt idx="26161">
                  <c:v>42931.645138888889</c:v>
                </c:pt>
                <c:pt idx="26162">
                  <c:v>42931.645833333336</c:v>
                </c:pt>
                <c:pt idx="26163">
                  <c:v>42931.646527777775</c:v>
                </c:pt>
                <c:pt idx="26164">
                  <c:v>42931.647222222222</c:v>
                </c:pt>
                <c:pt idx="26165">
                  <c:v>42931.647916666669</c:v>
                </c:pt>
                <c:pt idx="26166">
                  <c:v>42931.648611111108</c:v>
                </c:pt>
                <c:pt idx="26167">
                  <c:v>42931.649305555555</c:v>
                </c:pt>
                <c:pt idx="26168">
                  <c:v>42931.65</c:v>
                </c:pt>
                <c:pt idx="26169">
                  <c:v>42931.650694444441</c:v>
                </c:pt>
                <c:pt idx="26170">
                  <c:v>42931.651388888888</c:v>
                </c:pt>
                <c:pt idx="26171">
                  <c:v>42931.652083333334</c:v>
                </c:pt>
                <c:pt idx="26172">
                  <c:v>42931.652777777781</c:v>
                </c:pt>
                <c:pt idx="26173">
                  <c:v>42931.65347222222</c:v>
                </c:pt>
                <c:pt idx="26174">
                  <c:v>42931.654166666667</c:v>
                </c:pt>
                <c:pt idx="26175">
                  <c:v>42931.654861111114</c:v>
                </c:pt>
                <c:pt idx="26176">
                  <c:v>42931.655555555553</c:v>
                </c:pt>
                <c:pt idx="26177">
                  <c:v>42931.65625</c:v>
                </c:pt>
                <c:pt idx="26178">
                  <c:v>42931.656944444447</c:v>
                </c:pt>
                <c:pt idx="26179">
                  <c:v>42931.657638888886</c:v>
                </c:pt>
                <c:pt idx="26180">
                  <c:v>42931.658333333333</c:v>
                </c:pt>
                <c:pt idx="26181">
                  <c:v>42931.65902777778</c:v>
                </c:pt>
                <c:pt idx="26182">
                  <c:v>42931.659722222219</c:v>
                </c:pt>
                <c:pt idx="26183">
                  <c:v>42931.660416666666</c:v>
                </c:pt>
                <c:pt idx="26184">
                  <c:v>42931.661111111112</c:v>
                </c:pt>
                <c:pt idx="26185">
                  <c:v>42931.661805555559</c:v>
                </c:pt>
                <c:pt idx="26186">
                  <c:v>42931.662499999999</c:v>
                </c:pt>
                <c:pt idx="26187">
                  <c:v>42931.663194444445</c:v>
                </c:pt>
                <c:pt idx="26188">
                  <c:v>42931.663888888892</c:v>
                </c:pt>
                <c:pt idx="26189">
                  <c:v>42931.664583333331</c:v>
                </c:pt>
                <c:pt idx="26190">
                  <c:v>42931.665277777778</c:v>
                </c:pt>
                <c:pt idx="26191">
                  <c:v>42931.665972222225</c:v>
                </c:pt>
                <c:pt idx="26192">
                  <c:v>42931.666666666664</c:v>
                </c:pt>
                <c:pt idx="26193">
                  <c:v>42931.667361111111</c:v>
                </c:pt>
                <c:pt idx="26194">
                  <c:v>42931.668055555558</c:v>
                </c:pt>
                <c:pt idx="26195">
                  <c:v>42931.668749999997</c:v>
                </c:pt>
                <c:pt idx="26196">
                  <c:v>42931.669444444444</c:v>
                </c:pt>
                <c:pt idx="26197">
                  <c:v>42931.670138888891</c:v>
                </c:pt>
                <c:pt idx="26198">
                  <c:v>42931.67083333333</c:v>
                </c:pt>
                <c:pt idx="26199">
                  <c:v>42931.671527777777</c:v>
                </c:pt>
                <c:pt idx="26200">
                  <c:v>42931.672222222223</c:v>
                </c:pt>
                <c:pt idx="26201">
                  <c:v>42931.67291666667</c:v>
                </c:pt>
                <c:pt idx="26202">
                  <c:v>42931.673611111109</c:v>
                </c:pt>
                <c:pt idx="26203">
                  <c:v>42931.674305555556</c:v>
                </c:pt>
                <c:pt idx="26204">
                  <c:v>42931.675000000003</c:v>
                </c:pt>
                <c:pt idx="26205">
                  <c:v>42931.675694444442</c:v>
                </c:pt>
                <c:pt idx="26206">
                  <c:v>42931.676388888889</c:v>
                </c:pt>
                <c:pt idx="26207">
                  <c:v>42931.677083333336</c:v>
                </c:pt>
                <c:pt idx="26208">
                  <c:v>42931.677777777775</c:v>
                </c:pt>
                <c:pt idx="26209">
                  <c:v>42931.678472222222</c:v>
                </c:pt>
                <c:pt idx="26210">
                  <c:v>42931.679166666669</c:v>
                </c:pt>
                <c:pt idx="26211">
                  <c:v>42931.679861111108</c:v>
                </c:pt>
                <c:pt idx="26212">
                  <c:v>42931.680555555555</c:v>
                </c:pt>
                <c:pt idx="26213">
                  <c:v>42931.681250000001</c:v>
                </c:pt>
                <c:pt idx="26214">
                  <c:v>42931.681944444441</c:v>
                </c:pt>
                <c:pt idx="26215">
                  <c:v>42931.682638888888</c:v>
                </c:pt>
                <c:pt idx="26216">
                  <c:v>42931.683333333334</c:v>
                </c:pt>
                <c:pt idx="26217">
                  <c:v>42931.684027777781</c:v>
                </c:pt>
                <c:pt idx="26218">
                  <c:v>42931.68472222222</c:v>
                </c:pt>
                <c:pt idx="26219">
                  <c:v>42931.685416666667</c:v>
                </c:pt>
                <c:pt idx="26220">
                  <c:v>42931.686111111114</c:v>
                </c:pt>
                <c:pt idx="26221">
                  <c:v>42931.686805555553</c:v>
                </c:pt>
                <c:pt idx="26222">
                  <c:v>42931.6875</c:v>
                </c:pt>
                <c:pt idx="26223">
                  <c:v>42931.688194444447</c:v>
                </c:pt>
                <c:pt idx="26224">
                  <c:v>42931.688888888886</c:v>
                </c:pt>
                <c:pt idx="26225">
                  <c:v>42931.689583333333</c:v>
                </c:pt>
                <c:pt idx="26226">
                  <c:v>42931.69027777778</c:v>
                </c:pt>
                <c:pt idx="26227">
                  <c:v>42931.690972222219</c:v>
                </c:pt>
                <c:pt idx="26228">
                  <c:v>42931.691666666666</c:v>
                </c:pt>
                <c:pt idx="26229">
                  <c:v>42931.692361111112</c:v>
                </c:pt>
                <c:pt idx="26230">
                  <c:v>42931.693055555559</c:v>
                </c:pt>
                <c:pt idx="26231">
                  <c:v>42931.693749999999</c:v>
                </c:pt>
                <c:pt idx="26232">
                  <c:v>42931.694444444445</c:v>
                </c:pt>
                <c:pt idx="26233">
                  <c:v>42931.695138888892</c:v>
                </c:pt>
                <c:pt idx="26234">
                  <c:v>42931.695833333331</c:v>
                </c:pt>
                <c:pt idx="26235">
                  <c:v>42931.696527777778</c:v>
                </c:pt>
                <c:pt idx="26236">
                  <c:v>42931.697222222225</c:v>
                </c:pt>
                <c:pt idx="26237">
                  <c:v>42931.697916666664</c:v>
                </c:pt>
                <c:pt idx="26238">
                  <c:v>42931.698611111111</c:v>
                </c:pt>
                <c:pt idx="26239">
                  <c:v>42931.699305555558</c:v>
                </c:pt>
                <c:pt idx="26240">
                  <c:v>42931.7</c:v>
                </c:pt>
                <c:pt idx="26241">
                  <c:v>42931.700694444444</c:v>
                </c:pt>
                <c:pt idx="26242">
                  <c:v>42931.701388888891</c:v>
                </c:pt>
                <c:pt idx="26243">
                  <c:v>42931.70208333333</c:v>
                </c:pt>
                <c:pt idx="26244">
                  <c:v>42931.702777777777</c:v>
                </c:pt>
                <c:pt idx="26245">
                  <c:v>42931.703472222223</c:v>
                </c:pt>
                <c:pt idx="26246">
                  <c:v>42931.70416666667</c:v>
                </c:pt>
                <c:pt idx="26247">
                  <c:v>42931.704861111109</c:v>
                </c:pt>
                <c:pt idx="26248">
                  <c:v>42931.705555555556</c:v>
                </c:pt>
                <c:pt idx="26249">
                  <c:v>42931.706250000003</c:v>
                </c:pt>
                <c:pt idx="26250">
                  <c:v>42931.706944444442</c:v>
                </c:pt>
                <c:pt idx="26251">
                  <c:v>42931.707638888889</c:v>
                </c:pt>
                <c:pt idx="26252">
                  <c:v>42931.708333333336</c:v>
                </c:pt>
                <c:pt idx="26253">
                  <c:v>42931.709027777775</c:v>
                </c:pt>
                <c:pt idx="26254">
                  <c:v>42931.709722222222</c:v>
                </c:pt>
                <c:pt idx="26255">
                  <c:v>42931.710416666669</c:v>
                </c:pt>
                <c:pt idx="26256">
                  <c:v>42931.711111111108</c:v>
                </c:pt>
                <c:pt idx="26257">
                  <c:v>42931.711805555555</c:v>
                </c:pt>
                <c:pt idx="26258">
                  <c:v>42931.712500000001</c:v>
                </c:pt>
                <c:pt idx="26259">
                  <c:v>42931.713194444441</c:v>
                </c:pt>
                <c:pt idx="26260">
                  <c:v>42931.713888888888</c:v>
                </c:pt>
                <c:pt idx="26261">
                  <c:v>42931.714583333334</c:v>
                </c:pt>
                <c:pt idx="26262">
                  <c:v>42931.715277777781</c:v>
                </c:pt>
                <c:pt idx="26263">
                  <c:v>42931.71597222222</c:v>
                </c:pt>
                <c:pt idx="26264">
                  <c:v>42931.716666666667</c:v>
                </c:pt>
                <c:pt idx="26265">
                  <c:v>42931.717361111114</c:v>
                </c:pt>
                <c:pt idx="26266">
                  <c:v>42931.718055555553</c:v>
                </c:pt>
                <c:pt idx="26267">
                  <c:v>42931.71875</c:v>
                </c:pt>
                <c:pt idx="26268">
                  <c:v>42931.719444444447</c:v>
                </c:pt>
                <c:pt idx="26269">
                  <c:v>42931.720138888886</c:v>
                </c:pt>
                <c:pt idx="26270">
                  <c:v>42931.720833333333</c:v>
                </c:pt>
                <c:pt idx="26271">
                  <c:v>42931.72152777778</c:v>
                </c:pt>
                <c:pt idx="26272">
                  <c:v>42931.722222222219</c:v>
                </c:pt>
                <c:pt idx="26273">
                  <c:v>42931.722916666666</c:v>
                </c:pt>
                <c:pt idx="26274">
                  <c:v>42931.723611111112</c:v>
                </c:pt>
                <c:pt idx="26275">
                  <c:v>42931.724305555559</c:v>
                </c:pt>
                <c:pt idx="26276">
                  <c:v>42931.724999999999</c:v>
                </c:pt>
                <c:pt idx="26277">
                  <c:v>42931.725694444445</c:v>
                </c:pt>
                <c:pt idx="26278">
                  <c:v>42931.726388888892</c:v>
                </c:pt>
                <c:pt idx="26279">
                  <c:v>42931.727083333331</c:v>
                </c:pt>
                <c:pt idx="26280">
                  <c:v>42931.727777777778</c:v>
                </c:pt>
                <c:pt idx="26281">
                  <c:v>42931.728472222225</c:v>
                </c:pt>
                <c:pt idx="26282">
                  <c:v>42931.729166666664</c:v>
                </c:pt>
                <c:pt idx="26283">
                  <c:v>42931.729861111111</c:v>
                </c:pt>
                <c:pt idx="26284">
                  <c:v>42931.730555555558</c:v>
                </c:pt>
                <c:pt idx="26285">
                  <c:v>42931.731249999997</c:v>
                </c:pt>
                <c:pt idx="26286">
                  <c:v>42931.731944444444</c:v>
                </c:pt>
                <c:pt idx="26287">
                  <c:v>42931.732638888891</c:v>
                </c:pt>
                <c:pt idx="26288">
                  <c:v>42931.73333333333</c:v>
                </c:pt>
                <c:pt idx="26289">
                  <c:v>42931.734027777777</c:v>
                </c:pt>
                <c:pt idx="26290">
                  <c:v>42931.734722222223</c:v>
                </c:pt>
                <c:pt idx="26291">
                  <c:v>42931.73541666667</c:v>
                </c:pt>
                <c:pt idx="26292">
                  <c:v>42931.736111111109</c:v>
                </c:pt>
                <c:pt idx="26293">
                  <c:v>42931.736805555556</c:v>
                </c:pt>
                <c:pt idx="26294">
                  <c:v>42931.737500000003</c:v>
                </c:pt>
                <c:pt idx="26295">
                  <c:v>42931.738194444442</c:v>
                </c:pt>
                <c:pt idx="26296">
                  <c:v>42931.738888888889</c:v>
                </c:pt>
                <c:pt idx="26297">
                  <c:v>42931.739583333336</c:v>
                </c:pt>
                <c:pt idx="26298">
                  <c:v>42931.740277777775</c:v>
                </c:pt>
                <c:pt idx="26299">
                  <c:v>42931.740972222222</c:v>
                </c:pt>
                <c:pt idx="26300">
                  <c:v>42931.741666666669</c:v>
                </c:pt>
                <c:pt idx="26301">
                  <c:v>42931.742361111108</c:v>
                </c:pt>
                <c:pt idx="26302">
                  <c:v>42931.743055555555</c:v>
                </c:pt>
                <c:pt idx="26303">
                  <c:v>42931.743750000001</c:v>
                </c:pt>
                <c:pt idx="26304">
                  <c:v>42931.744444444441</c:v>
                </c:pt>
                <c:pt idx="26305">
                  <c:v>42931.745138888888</c:v>
                </c:pt>
                <c:pt idx="26306">
                  <c:v>42931.745833333334</c:v>
                </c:pt>
                <c:pt idx="26307">
                  <c:v>42931.746527777781</c:v>
                </c:pt>
                <c:pt idx="26308">
                  <c:v>42931.74722222222</c:v>
                </c:pt>
                <c:pt idx="26309">
                  <c:v>42931.747916666667</c:v>
                </c:pt>
                <c:pt idx="26310">
                  <c:v>42931.748611111114</c:v>
                </c:pt>
                <c:pt idx="26311">
                  <c:v>42931.749305555553</c:v>
                </c:pt>
                <c:pt idx="26312">
                  <c:v>42931.75</c:v>
                </c:pt>
                <c:pt idx="26313">
                  <c:v>42931.750694444447</c:v>
                </c:pt>
                <c:pt idx="26314">
                  <c:v>42931.751388888886</c:v>
                </c:pt>
                <c:pt idx="26315">
                  <c:v>42931.752083333333</c:v>
                </c:pt>
                <c:pt idx="26316">
                  <c:v>42931.75277777778</c:v>
                </c:pt>
                <c:pt idx="26317">
                  <c:v>42931.753472222219</c:v>
                </c:pt>
                <c:pt idx="26318">
                  <c:v>42931.754166666666</c:v>
                </c:pt>
                <c:pt idx="26319">
                  <c:v>42931.754861111112</c:v>
                </c:pt>
                <c:pt idx="26320">
                  <c:v>42931.755555555559</c:v>
                </c:pt>
                <c:pt idx="26321">
                  <c:v>42931.756249999999</c:v>
                </c:pt>
                <c:pt idx="26322">
                  <c:v>42931.756944444445</c:v>
                </c:pt>
                <c:pt idx="26323">
                  <c:v>42931.757638888892</c:v>
                </c:pt>
                <c:pt idx="26324">
                  <c:v>42931.758333333331</c:v>
                </c:pt>
                <c:pt idx="26325">
                  <c:v>42931.759027777778</c:v>
                </c:pt>
                <c:pt idx="26326">
                  <c:v>42931.759722222225</c:v>
                </c:pt>
                <c:pt idx="26327">
                  <c:v>42931.760416666664</c:v>
                </c:pt>
                <c:pt idx="26328">
                  <c:v>42931.761111111111</c:v>
                </c:pt>
                <c:pt idx="26329">
                  <c:v>42931.761805555558</c:v>
                </c:pt>
                <c:pt idx="26330">
                  <c:v>42931.762499999997</c:v>
                </c:pt>
                <c:pt idx="26331">
                  <c:v>42931.763194444444</c:v>
                </c:pt>
                <c:pt idx="26332">
                  <c:v>42931.763888888891</c:v>
                </c:pt>
                <c:pt idx="26333">
                  <c:v>42931.76458333333</c:v>
                </c:pt>
                <c:pt idx="26334">
                  <c:v>42931.765277777777</c:v>
                </c:pt>
                <c:pt idx="26335">
                  <c:v>42931.765972222223</c:v>
                </c:pt>
                <c:pt idx="26336">
                  <c:v>42931.76666666667</c:v>
                </c:pt>
                <c:pt idx="26337">
                  <c:v>42931.767361111109</c:v>
                </c:pt>
                <c:pt idx="26338">
                  <c:v>42931.768055555556</c:v>
                </c:pt>
                <c:pt idx="26339">
                  <c:v>42931.768750000003</c:v>
                </c:pt>
                <c:pt idx="26340">
                  <c:v>42931.769444444442</c:v>
                </c:pt>
                <c:pt idx="26341">
                  <c:v>42931.770138888889</c:v>
                </c:pt>
                <c:pt idx="26342">
                  <c:v>42931.770833333336</c:v>
                </c:pt>
                <c:pt idx="26343">
                  <c:v>42931.771527777775</c:v>
                </c:pt>
                <c:pt idx="26344">
                  <c:v>42931.772222222222</c:v>
                </c:pt>
                <c:pt idx="26345">
                  <c:v>42931.772916666669</c:v>
                </c:pt>
                <c:pt idx="26346">
                  <c:v>42931.773611111108</c:v>
                </c:pt>
                <c:pt idx="26347">
                  <c:v>42931.774305555555</c:v>
                </c:pt>
                <c:pt idx="26348">
                  <c:v>42931.775000000001</c:v>
                </c:pt>
                <c:pt idx="26349">
                  <c:v>42931.775694444441</c:v>
                </c:pt>
                <c:pt idx="26350">
                  <c:v>42931.776388888888</c:v>
                </c:pt>
                <c:pt idx="26351">
                  <c:v>42931.777083333334</c:v>
                </c:pt>
                <c:pt idx="26352">
                  <c:v>42931.777777777781</c:v>
                </c:pt>
                <c:pt idx="26353">
                  <c:v>42931.77847222222</c:v>
                </c:pt>
                <c:pt idx="26354">
                  <c:v>42931.779166666667</c:v>
                </c:pt>
                <c:pt idx="26355">
                  <c:v>42931.779861111114</c:v>
                </c:pt>
                <c:pt idx="26356">
                  <c:v>42931.780555555553</c:v>
                </c:pt>
                <c:pt idx="26357">
                  <c:v>42931.78125</c:v>
                </c:pt>
                <c:pt idx="26358">
                  <c:v>42931.781944444447</c:v>
                </c:pt>
                <c:pt idx="26359">
                  <c:v>42931.782638888886</c:v>
                </c:pt>
                <c:pt idx="26360">
                  <c:v>42931.783333333333</c:v>
                </c:pt>
                <c:pt idx="26361">
                  <c:v>42931.78402777778</c:v>
                </c:pt>
                <c:pt idx="26362">
                  <c:v>42931.784722222219</c:v>
                </c:pt>
                <c:pt idx="26363">
                  <c:v>42931.785416666666</c:v>
                </c:pt>
                <c:pt idx="26364">
                  <c:v>42931.786111111112</c:v>
                </c:pt>
                <c:pt idx="26365">
                  <c:v>42931.786805555559</c:v>
                </c:pt>
                <c:pt idx="26366">
                  <c:v>42931.787499999999</c:v>
                </c:pt>
                <c:pt idx="26367">
                  <c:v>42931.788194444445</c:v>
                </c:pt>
                <c:pt idx="26368">
                  <c:v>42931.788888888892</c:v>
                </c:pt>
                <c:pt idx="26369">
                  <c:v>42931.789583333331</c:v>
                </c:pt>
                <c:pt idx="26370">
                  <c:v>42931.790277777778</c:v>
                </c:pt>
                <c:pt idx="26371">
                  <c:v>42931.790972222225</c:v>
                </c:pt>
                <c:pt idx="26372">
                  <c:v>42931.791666666664</c:v>
                </c:pt>
                <c:pt idx="26373">
                  <c:v>42931.792361111111</c:v>
                </c:pt>
                <c:pt idx="26374">
                  <c:v>42931.793055555558</c:v>
                </c:pt>
                <c:pt idx="26375">
                  <c:v>42931.793749999997</c:v>
                </c:pt>
                <c:pt idx="26376">
                  <c:v>42931.794444444444</c:v>
                </c:pt>
                <c:pt idx="26377">
                  <c:v>42931.795138888891</c:v>
                </c:pt>
                <c:pt idx="26378">
                  <c:v>42931.79583333333</c:v>
                </c:pt>
                <c:pt idx="26379">
                  <c:v>42931.796527777777</c:v>
                </c:pt>
                <c:pt idx="26380">
                  <c:v>42931.797222222223</c:v>
                </c:pt>
                <c:pt idx="26381">
                  <c:v>42931.79791666667</c:v>
                </c:pt>
                <c:pt idx="26382">
                  <c:v>42931.798611111109</c:v>
                </c:pt>
                <c:pt idx="26383">
                  <c:v>42931.799305555556</c:v>
                </c:pt>
                <c:pt idx="26384">
                  <c:v>42931.8</c:v>
                </c:pt>
                <c:pt idx="26385">
                  <c:v>42931.800694444442</c:v>
                </c:pt>
                <c:pt idx="26386">
                  <c:v>42931.801388888889</c:v>
                </c:pt>
                <c:pt idx="26387">
                  <c:v>42931.802083333336</c:v>
                </c:pt>
                <c:pt idx="26388">
                  <c:v>42931.802777777775</c:v>
                </c:pt>
                <c:pt idx="26389">
                  <c:v>42931.803472222222</c:v>
                </c:pt>
                <c:pt idx="26390">
                  <c:v>42931.804166666669</c:v>
                </c:pt>
                <c:pt idx="26391">
                  <c:v>42931.804861111108</c:v>
                </c:pt>
                <c:pt idx="26392">
                  <c:v>42931.805555555555</c:v>
                </c:pt>
                <c:pt idx="26393">
                  <c:v>42931.806250000001</c:v>
                </c:pt>
                <c:pt idx="26394">
                  <c:v>42931.806944444441</c:v>
                </c:pt>
                <c:pt idx="26395">
                  <c:v>42931.807638888888</c:v>
                </c:pt>
                <c:pt idx="26396">
                  <c:v>42931.808333333334</c:v>
                </c:pt>
                <c:pt idx="26397">
                  <c:v>42931.809027777781</c:v>
                </c:pt>
                <c:pt idx="26398">
                  <c:v>42931.80972222222</c:v>
                </c:pt>
                <c:pt idx="26399">
                  <c:v>42931.810416666667</c:v>
                </c:pt>
                <c:pt idx="26400">
                  <c:v>42931.811111111114</c:v>
                </c:pt>
                <c:pt idx="26401">
                  <c:v>42931.811805555553</c:v>
                </c:pt>
                <c:pt idx="26402">
                  <c:v>42931.8125</c:v>
                </c:pt>
                <c:pt idx="26403">
                  <c:v>42931.813194444447</c:v>
                </c:pt>
                <c:pt idx="26404">
                  <c:v>42931.813888888886</c:v>
                </c:pt>
                <c:pt idx="26405">
                  <c:v>42931.814583333333</c:v>
                </c:pt>
                <c:pt idx="26406">
                  <c:v>42931.81527777778</c:v>
                </c:pt>
                <c:pt idx="26407">
                  <c:v>42931.815972222219</c:v>
                </c:pt>
                <c:pt idx="26408">
                  <c:v>42931.816666666666</c:v>
                </c:pt>
                <c:pt idx="26409">
                  <c:v>42931.817361111112</c:v>
                </c:pt>
                <c:pt idx="26410">
                  <c:v>42931.818055555559</c:v>
                </c:pt>
                <c:pt idx="26411">
                  <c:v>42931.818749999999</c:v>
                </c:pt>
                <c:pt idx="26412">
                  <c:v>42931.819444444445</c:v>
                </c:pt>
                <c:pt idx="26413">
                  <c:v>42931.820138888892</c:v>
                </c:pt>
                <c:pt idx="26414">
                  <c:v>42931.820833333331</c:v>
                </c:pt>
                <c:pt idx="26415">
                  <c:v>42931.821527777778</c:v>
                </c:pt>
                <c:pt idx="26416">
                  <c:v>42931.822222222225</c:v>
                </c:pt>
                <c:pt idx="26417">
                  <c:v>42931.822916666664</c:v>
                </c:pt>
                <c:pt idx="26418">
                  <c:v>42931.823611111111</c:v>
                </c:pt>
                <c:pt idx="26419">
                  <c:v>42931.824305555558</c:v>
                </c:pt>
                <c:pt idx="26420">
                  <c:v>42931.824999999997</c:v>
                </c:pt>
                <c:pt idx="26421">
                  <c:v>42931.825694444444</c:v>
                </c:pt>
                <c:pt idx="26422">
                  <c:v>42931.826388888891</c:v>
                </c:pt>
                <c:pt idx="26423">
                  <c:v>42931.82708333333</c:v>
                </c:pt>
                <c:pt idx="26424">
                  <c:v>42931.827777777777</c:v>
                </c:pt>
                <c:pt idx="26425">
                  <c:v>42931.828472222223</c:v>
                </c:pt>
                <c:pt idx="26426">
                  <c:v>42931.82916666667</c:v>
                </c:pt>
                <c:pt idx="26427">
                  <c:v>42931.829861111109</c:v>
                </c:pt>
                <c:pt idx="26428">
                  <c:v>42931.830555555556</c:v>
                </c:pt>
                <c:pt idx="26429">
                  <c:v>42931.831250000003</c:v>
                </c:pt>
                <c:pt idx="26430">
                  <c:v>42931.831944444442</c:v>
                </c:pt>
                <c:pt idx="26431">
                  <c:v>42931.832638888889</c:v>
                </c:pt>
                <c:pt idx="26432">
                  <c:v>42931.833333333336</c:v>
                </c:pt>
                <c:pt idx="26433">
                  <c:v>42931.834027777775</c:v>
                </c:pt>
                <c:pt idx="26434">
                  <c:v>42931.834722222222</c:v>
                </c:pt>
                <c:pt idx="26435">
                  <c:v>42931.835416666669</c:v>
                </c:pt>
                <c:pt idx="26436">
                  <c:v>42931.836111111108</c:v>
                </c:pt>
                <c:pt idx="26437">
                  <c:v>42931.836805555555</c:v>
                </c:pt>
                <c:pt idx="26438">
                  <c:v>42931.837500000001</c:v>
                </c:pt>
                <c:pt idx="26439">
                  <c:v>42931.838194444441</c:v>
                </c:pt>
                <c:pt idx="26440">
                  <c:v>42931.838888888888</c:v>
                </c:pt>
                <c:pt idx="26441">
                  <c:v>42931.839583333334</c:v>
                </c:pt>
                <c:pt idx="26442">
                  <c:v>42931.840277777781</c:v>
                </c:pt>
                <c:pt idx="26443">
                  <c:v>42931.84097222222</c:v>
                </c:pt>
                <c:pt idx="26444">
                  <c:v>42931.841666666667</c:v>
                </c:pt>
                <c:pt idx="26445">
                  <c:v>42931.842361111114</c:v>
                </c:pt>
                <c:pt idx="26446">
                  <c:v>42931.843055555553</c:v>
                </c:pt>
                <c:pt idx="26447">
                  <c:v>42931.84375</c:v>
                </c:pt>
                <c:pt idx="26448">
                  <c:v>42931.844444444447</c:v>
                </c:pt>
                <c:pt idx="26449">
                  <c:v>42931.845138888886</c:v>
                </c:pt>
                <c:pt idx="26450">
                  <c:v>42931.845833333333</c:v>
                </c:pt>
                <c:pt idx="26451">
                  <c:v>42931.84652777778</c:v>
                </c:pt>
                <c:pt idx="26452">
                  <c:v>42931.847222222219</c:v>
                </c:pt>
                <c:pt idx="26453">
                  <c:v>42931.847916666666</c:v>
                </c:pt>
                <c:pt idx="26454">
                  <c:v>42931.848611111112</c:v>
                </c:pt>
                <c:pt idx="26455">
                  <c:v>42931.849305555559</c:v>
                </c:pt>
                <c:pt idx="26456">
                  <c:v>42931.85</c:v>
                </c:pt>
                <c:pt idx="26457">
                  <c:v>42931.850694444445</c:v>
                </c:pt>
                <c:pt idx="26458">
                  <c:v>42931.851388888892</c:v>
                </c:pt>
                <c:pt idx="26459">
                  <c:v>42931.852083333331</c:v>
                </c:pt>
                <c:pt idx="26460">
                  <c:v>42931.852777777778</c:v>
                </c:pt>
                <c:pt idx="26461">
                  <c:v>42931.853472222225</c:v>
                </c:pt>
                <c:pt idx="26462">
                  <c:v>42931.854166666664</c:v>
                </c:pt>
                <c:pt idx="26463">
                  <c:v>42931.854861111111</c:v>
                </c:pt>
                <c:pt idx="26464">
                  <c:v>42931.855555555558</c:v>
                </c:pt>
                <c:pt idx="26465">
                  <c:v>42931.856249999997</c:v>
                </c:pt>
                <c:pt idx="26466">
                  <c:v>42931.856944444444</c:v>
                </c:pt>
                <c:pt idx="26467">
                  <c:v>42931.857638888891</c:v>
                </c:pt>
                <c:pt idx="26468">
                  <c:v>42931.85833333333</c:v>
                </c:pt>
                <c:pt idx="26469">
                  <c:v>42931.859027777777</c:v>
                </c:pt>
                <c:pt idx="26470">
                  <c:v>42931.859722222223</c:v>
                </c:pt>
                <c:pt idx="26471">
                  <c:v>42931.86041666667</c:v>
                </c:pt>
                <c:pt idx="26472">
                  <c:v>42931.861111111109</c:v>
                </c:pt>
                <c:pt idx="26473">
                  <c:v>42931.861805555556</c:v>
                </c:pt>
                <c:pt idx="26474">
                  <c:v>42931.862500000003</c:v>
                </c:pt>
                <c:pt idx="26475">
                  <c:v>42931.863194444442</c:v>
                </c:pt>
                <c:pt idx="26476">
                  <c:v>42931.863888888889</c:v>
                </c:pt>
                <c:pt idx="26477">
                  <c:v>42931.864583333336</c:v>
                </c:pt>
                <c:pt idx="26478">
                  <c:v>42931.865277777775</c:v>
                </c:pt>
                <c:pt idx="26479">
                  <c:v>42931.865972222222</c:v>
                </c:pt>
                <c:pt idx="26480">
                  <c:v>42931.866666666669</c:v>
                </c:pt>
                <c:pt idx="26481">
                  <c:v>42931.867361111108</c:v>
                </c:pt>
                <c:pt idx="26482">
                  <c:v>42931.868055555555</c:v>
                </c:pt>
                <c:pt idx="26483">
                  <c:v>42931.868750000001</c:v>
                </c:pt>
                <c:pt idx="26484">
                  <c:v>42931.869444444441</c:v>
                </c:pt>
                <c:pt idx="26485">
                  <c:v>42931.870138888888</c:v>
                </c:pt>
                <c:pt idx="26486">
                  <c:v>42931.870833333334</c:v>
                </c:pt>
                <c:pt idx="26487">
                  <c:v>42931.871527777781</c:v>
                </c:pt>
                <c:pt idx="26488">
                  <c:v>42931.87222222222</c:v>
                </c:pt>
                <c:pt idx="26489">
                  <c:v>42931.872916666667</c:v>
                </c:pt>
                <c:pt idx="26490">
                  <c:v>42931.873611111114</c:v>
                </c:pt>
                <c:pt idx="26491">
                  <c:v>42931.874305555553</c:v>
                </c:pt>
                <c:pt idx="26492">
                  <c:v>42931.875</c:v>
                </c:pt>
                <c:pt idx="26493">
                  <c:v>42931.875694444447</c:v>
                </c:pt>
                <c:pt idx="26494">
                  <c:v>42931.876388888886</c:v>
                </c:pt>
                <c:pt idx="26495">
                  <c:v>42931.877083333333</c:v>
                </c:pt>
                <c:pt idx="26496">
                  <c:v>42931.87777777778</c:v>
                </c:pt>
                <c:pt idx="26497">
                  <c:v>42931.878472222219</c:v>
                </c:pt>
                <c:pt idx="26498">
                  <c:v>42931.879166666666</c:v>
                </c:pt>
                <c:pt idx="26499">
                  <c:v>42931.879861111112</c:v>
                </c:pt>
                <c:pt idx="26500">
                  <c:v>42931.880555555559</c:v>
                </c:pt>
                <c:pt idx="26501">
                  <c:v>42931.881249999999</c:v>
                </c:pt>
                <c:pt idx="26502">
                  <c:v>42931.881944444445</c:v>
                </c:pt>
                <c:pt idx="26503">
                  <c:v>42931.882638888892</c:v>
                </c:pt>
                <c:pt idx="26504">
                  <c:v>42931.883333333331</c:v>
                </c:pt>
                <c:pt idx="26505">
                  <c:v>42931.884027777778</c:v>
                </c:pt>
                <c:pt idx="26506">
                  <c:v>42931.884722222225</c:v>
                </c:pt>
                <c:pt idx="26507">
                  <c:v>42931.885416666664</c:v>
                </c:pt>
                <c:pt idx="26508">
                  <c:v>42931.886111111111</c:v>
                </c:pt>
                <c:pt idx="26509">
                  <c:v>42931.886805555558</c:v>
                </c:pt>
                <c:pt idx="26510">
                  <c:v>42931.887499999997</c:v>
                </c:pt>
                <c:pt idx="26511">
                  <c:v>42931.888194444444</c:v>
                </c:pt>
                <c:pt idx="26512">
                  <c:v>42931.888888888891</c:v>
                </c:pt>
                <c:pt idx="26513">
                  <c:v>42931.88958333333</c:v>
                </c:pt>
                <c:pt idx="26514">
                  <c:v>42931.890277777777</c:v>
                </c:pt>
                <c:pt idx="26515">
                  <c:v>42931.890972222223</c:v>
                </c:pt>
                <c:pt idx="26516">
                  <c:v>42931.89166666667</c:v>
                </c:pt>
                <c:pt idx="26517">
                  <c:v>42931.892361111109</c:v>
                </c:pt>
                <c:pt idx="26518">
                  <c:v>42931.893055555556</c:v>
                </c:pt>
                <c:pt idx="26519">
                  <c:v>42931.893750000003</c:v>
                </c:pt>
                <c:pt idx="26520">
                  <c:v>42931.894444444442</c:v>
                </c:pt>
                <c:pt idx="26521">
                  <c:v>42931.895138888889</c:v>
                </c:pt>
                <c:pt idx="26522">
                  <c:v>42931.895833333336</c:v>
                </c:pt>
                <c:pt idx="26523">
                  <c:v>42931.896527777775</c:v>
                </c:pt>
                <c:pt idx="26524">
                  <c:v>42931.897222222222</c:v>
                </c:pt>
                <c:pt idx="26525">
                  <c:v>42931.897916666669</c:v>
                </c:pt>
                <c:pt idx="26526">
                  <c:v>42931.898611111108</c:v>
                </c:pt>
                <c:pt idx="26527">
                  <c:v>42931.899305555555</c:v>
                </c:pt>
                <c:pt idx="26528">
                  <c:v>42931.9</c:v>
                </c:pt>
                <c:pt idx="26529">
                  <c:v>42931.900694444441</c:v>
                </c:pt>
                <c:pt idx="26530">
                  <c:v>42931.901388888888</c:v>
                </c:pt>
                <c:pt idx="26531">
                  <c:v>42931.902083333334</c:v>
                </c:pt>
                <c:pt idx="26532">
                  <c:v>42931.902777777781</c:v>
                </c:pt>
                <c:pt idx="26533">
                  <c:v>42931.90347222222</c:v>
                </c:pt>
                <c:pt idx="26534">
                  <c:v>42931.904166666667</c:v>
                </c:pt>
                <c:pt idx="26535">
                  <c:v>42931.904861111114</c:v>
                </c:pt>
                <c:pt idx="26536">
                  <c:v>42931.905555555553</c:v>
                </c:pt>
                <c:pt idx="26537">
                  <c:v>42931.90625</c:v>
                </c:pt>
                <c:pt idx="26538">
                  <c:v>42931.906944444447</c:v>
                </c:pt>
                <c:pt idx="26539">
                  <c:v>42931.907638888886</c:v>
                </c:pt>
                <c:pt idx="26540">
                  <c:v>42931.908333333333</c:v>
                </c:pt>
                <c:pt idx="26541">
                  <c:v>42931.90902777778</c:v>
                </c:pt>
                <c:pt idx="26542">
                  <c:v>42931.909722222219</c:v>
                </c:pt>
                <c:pt idx="26543">
                  <c:v>42931.910416666666</c:v>
                </c:pt>
                <c:pt idx="26544">
                  <c:v>42931.911111111112</c:v>
                </c:pt>
                <c:pt idx="26545">
                  <c:v>42931.911805555559</c:v>
                </c:pt>
                <c:pt idx="26546">
                  <c:v>42931.912499999999</c:v>
                </c:pt>
                <c:pt idx="26547">
                  <c:v>42931.913194444445</c:v>
                </c:pt>
                <c:pt idx="26548">
                  <c:v>42931.913888888892</c:v>
                </c:pt>
                <c:pt idx="26549">
                  <c:v>42931.914583333331</c:v>
                </c:pt>
                <c:pt idx="26550">
                  <c:v>42931.915277777778</c:v>
                </c:pt>
                <c:pt idx="26551">
                  <c:v>42931.915972222225</c:v>
                </c:pt>
                <c:pt idx="26552">
                  <c:v>42931.916666666664</c:v>
                </c:pt>
                <c:pt idx="26553">
                  <c:v>42931.917361111111</c:v>
                </c:pt>
                <c:pt idx="26554">
                  <c:v>42931.918055555558</c:v>
                </c:pt>
                <c:pt idx="26555">
                  <c:v>42931.918749999997</c:v>
                </c:pt>
                <c:pt idx="26556">
                  <c:v>42931.919444444444</c:v>
                </c:pt>
                <c:pt idx="26557">
                  <c:v>42931.920138888891</c:v>
                </c:pt>
                <c:pt idx="26558">
                  <c:v>42931.92083333333</c:v>
                </c:pt>
                <c:pt idx="26559">
                  <c:v>42931.921527777777</c:v>
                </c:pt>
                <c:pt idx="26560">
                  <c:v>42931.922222222223</c:v>
                </c:pt>
                <c:pt idx="26561">
                  <c:v>42931.92291666667</c:v>
                </c:pt>
                <c:pt idx="26562">
                  <c:v>42931.923611111109</c:v>
                </c:pt>
                <c:pt idx="26563">
                  <c:v>42931.924305555556</c:v>
                </c:pt>
                <c:pt idx="26564">
                  <c:v>42931.925000000003</c:v>
                </c:pt>
                <c:pt idx="26565">
                  <c:v>42931.925694444442</c:v>
                </c:pt>
                <c:pt idx="26566">
                  <c:v>42931.926388888889</c:v>
                </c:pt>
                <c:pt idx="26567">
                  <c:v>42931.927083333336</c:v>
                </c:pt>
                <c:pt idx="26568">
                  <c:v>42931.927777777775</c:v>
                </c:pt>
                <c:pt idx="26569">
                  <c:v>42931.928472222222</c:v>
                </c:pt>
                <c:pt idx="26570">
                  <c:v>42931.929166666669</c:v>
                </c:pt>
                <c:pt idx="26571">
                  <c:v>42931.929861111108</c:v>
                </c:pt>
                <c:pt idx="26572">
                  <c:v>42931.930555555555</c:v>
                </c:pt>
                <c:pt idx="26573">
                  <c:v>42931.931250000001</c:v>
                </c:pt>
                <c:pt idx="26574">
                  <c:v>42931.931944444441</c:v>
                </c:pt>
                <c:pt idx="26575">
                  <c:v>42931.932638888888</c:v>
                </c:pt>
                <c:pt idx="26576">
                  <c:v>42931.933333333334</c:v>
                </c:pt>
                <c:pt idx="26577">
                  <c:v>42931.934027777781</c:v>
                </c:pt>
                <c:pt idx="26578">
                  <c:v>42931.93472222222</c:v>
                </c:pt>
                <c:pt idx="26579">
                  <c:v>42931.935416666667</c:v>
                </c:pt>
                <c:pt idx="26580">
                  <c:v>42931.936111111114</c:v>
                </c:pt>
                <c:pt idx="26581">
                  <c:v>42931.936805555553</c:v>
                </c:pt>
                <c:pt idx="26582">
                  <c:v>42931.9375</c:v>
                </c:pt>
                <c:pt idx="26583">
                  <c:v>42931.938194444447</c:v>
                </c:pt>
                <c:pt idx="26584">
                  <c:v>42931.938888888886</c:v>
                </c:pt>
                <c:pt idx="26585">
                  <c:v>42931.939583333333</c:v>
                </c:pt>
                <c:pt idx="26586">
                  <c:v>42931.94027777778</c:v>
                </c:pt>
                <c:pt idx="26587">
                  <c:v>42931.940972222219</c:v>
                </c:pt>
                <c:pt idx="26588">
                  <c:v>42931.941666666666</c:v>
                </c:pt>
                <c:pt idx="26589">
                  <c:v>42931.942361111112</c:v>
                </c:pt>
                <c:pt idx="26590">
                  <c:v>42931.943055555559</c:v>
                </c:pt>
                <c:pt idx="26591">
                  <c:v>42931.943749999999</c:v>
                </c:pt>
                <c:pt idx="26592">
                  <c:v>42931.944444444445</c:v>
                </c:pt>
                <c:pt idx="26593">
                  <c:v>42931.945138888892</c:v>
                </c:pt>
                <c:pt idx="26594">
                  <c:v>42931.945833333331</c:v>
                </c:pt>
                <c:pt idx="26595">
                  <c:v>42931.946527777778</c:v>
                </c:pt>
                <c:pt idx="26596">
                  <c:v>42931.947222222225</c:v>
                </c:pt>
                <c:pt idx="26597">
                  <c:v>42931.947916666664</c:v>
                </c:pt>
                <c:pt idx="26598">
                  <c:v>42931.948611111111</c:v>
                </c:pt>
                <c:pt idx="26599">
                  <c:v>42931.949305555558</c:v>
                </c:pt>
                <c:pt idx="26600">
                  <c:v>42931.95</c:v>
                </c:pt>
                <c:pt idx="26601">
                  <c:v>42931.950694444444</c:v>
                </c:pt>
                <c:pt idx="26602">
                  <c:v>42931.951388888891</c:v>
                </c:pt>
                <c:pt idx="26603">
                  <c:v>42931.95208333333</c:v>
                </c:pt>
                <c:pt idx="26604">
                  <c:v>42931.952777777777</c:v>
                </c:pt>
                <c:pt idx="26605">
                  <c:v>42931.953472222223</c:v>
                </c:pt>
                <c:pt idx="26606">
                  <c:v>42931.95416666667</c:v>
                </c:pt>
                <c:pt idx="26607">
                  <c:v>42931.954861111109</c:v>
                </c:pt>
                <c:pt idx="26608">
                  <c:v>42931.955555555556</c:v>
                </c:pt>
                <c:pt idx="26609">
                  <c:v>42931.956250000003</c:v>
                </c:pt>
                <c:pt idx="26610">
                  <c:v>42931.956944444442</c:v>
                </c:pt>
                <c:pt idx="26611">
                  <c:v>42931.957638888889</c:v>
                </c:pt>
                <c:pt idx="26612">
                  <c:v>42931.958333333336</c:v>
                </c:pt>
                <c:pt idx="26613">
                  <c:v>42931.959027777775</c:v>
                </c:pt>
                <c:pt idx="26614">
                  <c:v>42931.959722222222</c:v>
                </c:pt>
                <c:pt idx="26615">
                  <c:v>42931.960416666669</c:v>
                </c:pt>
                <c:pt idx="26616">
                  <c:v>42931.961111111108</c:v>
                </c:pt>
                <c:pt idx="26617">
                  <c:v>42931.961805555555</c:v>
                </c:pt>
                <c:pt idx="26618">
                  <c:v>42931.962500000001</c:v>
                </c:pt>
                <c:pt idx="26619">
                  <c:v>42931.963194444441</c:v>
                </c:pt>
                <c:pt idx="26620">
                  <c:v>42931.963888888888</c:v>
                </c:pt>
                <c:pt idx="26621">
                  <c:v>42931.964583333334</c:v>
                </c:pt>
                <c:pt idx="26622">
                  <c:v>42931.965277777781</c:v>
                </c:pt>
                <c:pt idx="26623">
                  <c:v>42931.96597222222</c:v>
                </c:pt>
                <c:pt idx="26624">
                  <c:v>42931.966666666667</c:v>
                </c:pt>
                <c:pt idx="26625">
                  <c:v>42931.967361111114</c:v>
                </c:pt>
                <c:pt idx="26626">
                  <c:v>42931.968055555553</c:v>
                </c:pt>
                <c:pt idx="26627">
                  <c:v>42931.96875</c:v>
                </c:pt>
                <c:pt idx="26628">
                  <c:v>42931.969444444447</c:v>
                </c:pt>
                <c:pt idx="26629">
                  <c:v>42931.970138888886</c:v>
                </c:pt>
                <c:pt idx="26630">
                  <c:v>42931.970833333333</c:v>
                </c:pt>
                <c:pt idx="26631">
                  <c:v>42931.97152777778</c:v>
                </c:pt>
                <c:pt idx="26632">
                  <c:v>42931.972222222219</c:v>
                </c:pt>
                <c:pt idx="26633">
                  <c:v>42931.972916666666</c:v>
                </c:pt>
                <c:pt idx="26634">
                  <c:v>42931.973611111112</c:v>
                </c:pt>
                <c:pt idx="26635">
                  <c:v>42931.974305555559</c:v>
                </c:pt>
                <c:pt idx="26636">
                  <c:v>42931.974999999999</c:v>
                </c:pt>
                <c:pt idx="26637">
                  <c:v>42931.975694444445</c:v>
                </c:pt>
                <c:pt idx="26638">
                  <c:v>42931.976388888892</c:v>
                </c:pt>
                <c:pt idx="26639">
                  <c:v>42931.977083333331</c:v>
                </c:pt>
                <c:pt idx="26640">
                  <c:v>42931.977777777778</c:v>
                </c:pt>
                <c:pt idx="26641">
                  <c:v>42931.978472222225</c:v>
                </c:pt>
                <c:pt idx="26642">
                  <c:v>42931.979166666664</c:v>
                </c:pt>
                <c:pt idx="26643">
                  <c:v>42931.979861111111</c:v>
                </c:pt>
                <c:pt idx="26644">
                  <c:v>42931.980555555558</c:v>
                </c:pt>
                <c:pt idx="26645">
                  <c:v>42931.981249999997</c:v>
                </c:pt>
                <c:pt idx="26646">
                  <c:v>42931.981944444444</c:v>
                </c:pt>
                <c:pt idx="26647">
                  <c:v>42931.982638888891</c:v>
                </c:pt>
                <c:pt idx="26648">
                  <c:v>42931.98333333333</c:v>
                </c:pt>
                <c:pt idx="26649">
                  <c:v>42931.984027777777</c:v>
                </c:pt>
                <c:pt idx="26650">
                  <c:v>42931.984722222223</c:v>
                </c:pt>
                <c:pt idx="26651">
                  <c:v>42931.98541666667</c:v>
                </c:pt>
                <c:pt idx="26652">
                  <c:v>42931.986111111109</c:v>
                </c:pt>
                <c:pt idx="26653">
                  <c:v>42931.986805555556</c:v>
                </c:pt>
                <c:pt idx="26654">
                  <c:v>42931.987500000003</c:v>
                </c:pt>
                <c:pt idx="26655">
                  <c:v>42931.988194444442</c:v>
                </c:pt>
                <c:pt idx="26656">
                  <c:v>42931.988888888889</c:v>
                </c:pt>
                <c:pt idx="26657">
                  <c:v>42931.989583333336</c:v>
                </c:pt>
                <c:pt idx="26658">
                  <c:v>42931.990277777775</c:v>
                </c:pt>
                <c:pt idx="26659">
                  <c:v>42931.990972222222</c:v>
                </c:pt>
                <c:pt idx="26660">
                  <c:v>42931.991666666669</c:v>
                </c:pt>
                <c:pt idx="26661">
                  <c:v>42931.992361111108</c:v>
                </c:pt>
                <c:pt idx="26662">
                  <c:v>42931.993055555555</c:v>
                </c:pt>
                <c:pt idx="26663">
                  <c:v>42931.993750000001</c:v>
                </c:pt>
                <c:pt idx="26664">
                  <c:v>42931.994444444441</c:v>
                </c:pt>
                <c:pt idx="26665">
                  <c:v>42931.995138888888</c:v>
                </c:pt>
                <c:pt idx="26666">
                  <c:v>42931.995833333334</c:v>
                </c:pt>
                <c:pt idx="26667">
                  <c:v>42931.996527777781</c:v>
                </c:pt>
                <c:pt idx="26668">
                  <c:v>42931.99722222222</c:v>
                </c:pt>
                <c:pt idx="26669">
                  <c:v>42931.997916666667</c:v>
                </c:pt>
                <c:pt idx="26670">
                  <c:v>42931.998611111114</c:v>
                </c:pt>
                <c:pt idx="26671">
                  <c:v>42931.999305555553</c:v>
                </c:pt>
                <c:pt idx="26672">
                  <c:v>42932</c:v>
                </c:pt>
                <c:pt idx="26673">
                  <c:v>42932.000694444447</c:v>
                </c:pt>
                <c:pt idx="26674">
                  <c:v>42932.001388888886</c:v>
                </c:pt>
                <c:pt idx="26675">
                  <c:v>42932.002083333333</c:v>
                </c:pt>
                <c:pt idx="26676">
                  <c:v>42932.00277777778</c:v>
                </c:pt>
                <c:pt idx="26677">
                  <c:v>42932.003472222219</c:v>
                </c:pt>
                <c:pt idx="26678">
                  <c:v>42932.004166666666</c:v>
                </c:pt>
                <c:pt idx="26679">
                  <c:v>42932.004861111112</c:v>
                </c:pt>
                <c:pt idx="26680">
                  <c:v>42932.005555555559</c:v>
                </c:pt>
                <c:pt idx="26681">
                  <c:v>42932.006249999999</c:v>
                </c:pt>
                <c:pt idx="26682">
                  <c:v>42932.006944444445</c:v>
                </c:pt>
                <c:pt idx="26683">
                  <c:v>42932.007638888892</c:v>
                </c:pt>
                <c:pt idx="26684">
                  <c:v>42932.008333333331</c:v>
                </c:pt>
                <c:pt idx="26685">
                  <c:v>42932.009027777778</c:v>
                </c:pt>
                <c:pt idx="26686">
                  <c:v>42932.009722222225</c:v>
                </c:pt>
                <c:pt idx="26687">
                  <c:v>42932.010416666664</c:v>
                </c:pt>
                <c:pt idx="26688">
                  <c:v>42932.011111111111</c:v>
                </c:pt>
                <c:pt idx="26689">
                  <c:v>42932.011805555558</c:v>
                </c:pt>
                <c:pt idx="26690">
                  <c:v>42932.012499999997</c:v>
                </c:pt>
                <c:pt idx="26691">
                  <c:v>42932.013194444444</c:v>
                </c:pt>
                <c:pt idx="26692">
                  <c:v>42932.013888888891</c:v>
                </c:pt>
                <c:pt idx="26693">
                  <c:v>42932.01458333333</c:v>
                </c:pt>
                <c:pt idx="26694">
                  <c:v>42932.015277777777</c:v>
                </c:pt>
                <c:pt idx="26695">
                  <c:v>42932.015972222223</c:v>
                </c:pt>
                <c:pt idx="26696">
                  <c:v>42932.01666666667</c:v>
                </c:pt>
                <c:pt idx="26697">
                  <c:v>42932.017361111109</c:v>
                </c:pt>
                <c:pt idx="26698">
                  <c:v>42932.018055555556</c:v>
                </c:pt>
                <c:pt idx="26699">
                  <c:v>42932.018750000003</c:v>
                </c:pt>
                <c:pt idx="26700">
                  <c:v>42932.019444444442</c:v>
                </c:pt>
                <c:pt idx="26701">
                  <c:v>42932.020138888889</c:v>
                </c:pt>
                <c:pt idx="26702">
                  <c:v>42932.020833333336</c:v>
                </c:pt>
                <c:pt idx="26703">
                  <c:v>42932.021527777775</c:v>
                </c:pt>
                <c:pt idx="26704">
                  <c:v>42932.022222222222</c:v>
                </c:pt>
                <c:pt idx="26705">
                  <c:v>42932.022916666669</c:v>
                </c:pt>
                <c:pt idx="26706">
                  <c:v>42932.023611111108</c:v>
                </c:pt>
                <c:pt idx="26707">
                  <c:v>42932.024305555555</c:v>
                </c:pt>
                <c:pt idx="26708">
                  <c:v>42932.025000000001</c:v>
                </c:pt>
                <c:pt idx="26709">
                  <c:v>42932.025694444441</c:v>
                </c:pt>
                <c:pt idx="26710">
                  <c:v>42932.026388888888</c:v>
                </c:pt>
                <c:pt idx="26711">
                  <c:v>42932.027083333334</c:v>
                </c:pt>
                <c:pt idx="26712">
                  <c:v>42932.027777777781</c:v>
                </c:pt>
                <c:pt idx="26713">
                  <c:v>42932.02847222222</c:v>
                </c:pt>
                <c:pt idx="26714">
                  <c:v>42932.029166666667</c:v>
                </c:pt>
                <c:pt idx="26715">
                  <c:v>42932.029861111114</c:v>
                </c:pt>
                <c:pt idx="26716">
                  <c:v>42932.030555555553</c:v>
                </c:pt>
                <c:pt idx="26717">
                  <c:v>42932.03125</c:v>
                </c:pt>
                <c:pt idx="26718">
                  <c:v>42932.031944444447</c:v>
                </c:pt>
                <c:pt idx="26719">
                  <c:v>42932.032638888886</c:v>
                </c:pt>
                <c:pt idx="26720">
                  <c:v>42932.033333333333</c:v>
                </c:pt>
                <c:pt idx="26721">
                  <c:v>42932.03402777778</c:v>
                </c:pt>
                <c:pt idx="26722">
                  <c:v>42932.034722222219</c:v>
                </c:pt>
                <c:pt idx="26723">
                  <c:v>42932.035416666666</c:v>
                </c:pt>
                <c:pt idx="26724">
                  <c:v>42932.036111111112</c:v>
                </c:pt>
                <c:pt idx="26725">
                  <c:v>42932.036805555559</c:v>
                </c:pt>
                <c:pt idx="26726">
                  <c:v>42932.037499999999</c:v>
                </c:pt>
                <c:pt idx="26727">
                  <c:v>42932.038194444445</c:v>
                </c:pt>
                <c:pt idx="26728">
                  <c:v>42932.038888888892</c:v>
                </c:pt>
                <c:pt idx="26729">
                  <c:v>42932.039583333331</c:v>
                </c:pt>
                <c:pt idx="26730">
                  <c:v>42932.040277777778</c:v>
                </c:pt>
                <c:pt idx="26731">
                  <c:v>42932.040972222225</c:v>
                </c:pt>
                <c:pt idx="26732">
                  <c:v>42932.041666666664</c:v>
                </c:pt>
                <c:pt idx="26733">
                  <c:v>42932.042361111111</c:v>
                </c:pt>
                <c:pt idx="26734">
                  <c:v>42932.043055555558</c:v>
                </c:pt>
                <c:pt idx="26735">
                  <c:v>42932.043749999997</c:v>
                </c:pt>
                <c:pt idx="26736">
                  <c:v>42932.044444444444</c:v>
                </c:pt>
                <c:pt idx="26737">
                  <c:v>42932.045138888891</c:v>
                </c:pt>
                <c:pt idx="26738">
                  <c:v>42932.04583333333</c:v>
                </c:pt>
                <c:pt idx="26739">
                  <c:v>42932.046527777777</c:v>
                </c:pt>
                <c:pt idx="26740">
                  <c:v>42932.047222222223</c:v>
                </c:pt>
                <c:pt idx="26741">
                  <c:v>42932.04791666667</c:v>
                </c:pt>
                <c:pt idx="26742">
                  <c:v>42932.048611111109</c:v>
                </c:pt>
                <c:pt idx="26743">
                  <c:v>42932.049305555556</c:v>
                </c:pt>
                <c:pt idx="26744">
                  <c:v>42932.05</c:v>
                </c:pt>
                <c:pt idx="26745">
                  <c:v>42932.050694444442</c:v>
                </c:pt>
                <c:pt idx="26746">
                  <c:v>42932.051388888889</c:v>
                </c:pt>
                <c:pt idx="26747">
                  <c:v>42932.052083333336</c:v>
                </c:pt>
                <c:pt idx="26748">
                  <c:v>42932.052777777775</c:v>
                </c:pt>
                <c:pt idx="26749">
                  <c:v>42932.053472222222</c:v>
                </c:pt>
                <c:pt idx="26750">
                  <c:v>42932.054166666669</c:v>
                </c:pt>
                <c:pt idx="26751">
                  <c:v>42932.054861111108</c:v>
                </c:pt>
                <c:pt idx="26752">
                  <c:v>42932.055555555555</c:v>
                </c:pt>
                <c:pt idx="26753">
                  <c:v>42932.056250000001</c:v>
                </c:pt>
                <c:pt idx="26754">
                  <c:v>42932.056944444441</c:v>
                </c:pt>
                <c:pt idx="26755">
                  <c:v>42932.057638888888</c:v>
                </c:pt>
                <c:pt idx="26756">
                  <c:v>42932.058333333334</c:v>
                </c:pt>
                <c:pt idx="26757">
                  <c:v>42932.059027777781</c:v>
                </c:pt>
                <c:pt idx="26758">
                  <c:v>42932.05972222222</c:v>
                </c:pt>
                <c:pt idx="26759">
                  <c:v>42932.060416666667</c:v>
                </c:pt>
                <c:pt idx="26760">
                  <c:v>42932.061111111114</c:v>
                </c:pt>
                <c:pt idx="26761">
                  <c:v>42932.061805555553</c:v>
                </c:pt>
                <c:pt idx="26762">
                  <c:v>42932.0625</c:v>
                </c:pt>
                <c:pt idx="26763">
                  <c:v>42932.063194444447</c:v>
                </c:pt>
                <c:pt idx="26764">
                  <c:v>42932.063888888886</c:v>
                </c:pt>
                <c:pt idx="26765">
                  <c:v>42932.064583333333</c:v>
                </c:pt>
                <c:pt idx="26766">
                  <c:v>42932.06527777778</c:v>
                </c:pt>
                <c:pt idx="26767">
                  <c:v>42932.065972222219</c:v>
                </c:pt>
                <c:pt idx="26768">
                  <c:v>42932.066666666666</c:v>
                </c:pt>
                <c:pt idx="26769">
                  <c:v>42932.067361111112</c:v>
                </c:pt>
                <c:pt idx="26770">
                  <c:v>42932.068055555559</c:v>
                </c:pt>
                <c:pt idx="26771">
                  <c:v>42932.068749999999</c:v>
                </c:pt>
                <c:pt idx="26772">
                  <c:v>42932.069444444445</c:v>
                </c:pt>
                <c:pt idx="26773">
                  <c:v>42932.070138888892</c:v>
                </c:pt>
                <c:pt idx="26774">
                  <c:v>42932.070833333331</c:v>
                </c:pt>
                <c:pt idx="26775">
                  <c:v>42932.071527777778</c:v>
                </c:pt>
                <c:pt idx="26776">
                  <c:v>42932.072222222225</c:v>
                </c:pt>
                <c:pt idx="26777">
                  <c:v>42932.072916666664</c:v>
                </c:pt>
                <c:pt idx="26778">
                  <c:v>42932.073611111111</c:v>
                </c:pt>
                <c:pt idx="26779">
                  <c:v>42932.074305555558</c:v>
                </c:pt>
                <c:pt idx="26780">
                  <c:v>42932.074999999997</c:v>
                </c:pt>
                <c:pt idx="26781">
                  <c:v>42932.075694444444</c:v>
                </c:pt>
                <c:pt idx="26782">
                  <c:v>42932.076388888891</c:v>
                </c:pt>
                <c:pt idx="26783">
                  <c:v>42932.07708333333</c:v>
                </c:pt>
                <c:pt idx="26784">
                  <c:v>42932.077777777777</c:v>
                </c:pt>
                <c:pt idx="26785">
                  <c:v>42932.078472222223</c:v>
                </c:pt>
                <c:pt idx="26786">
                  <c:v>42932.07916666667</c:v>
                </c:pt>
                <c:pt idx="26787">
                  <c:v>42932.079861111109</c:v>
                </c:pt>
                <c:pt idx="26788">
                  <c:v>42932.080555555556</c:v>
                </c:pt>
                <c:pt idx="26789">
                  <c:v>42932.081250000003</c:v>
                </c:pt>
                <c:pt idx="26790">
                  <c:v>42932.081944444442</c:v>
                </c:pt>
                <c:pt idx="26791">
                  <c:v>42932.082638888889</c:v>
                </c:pt>
                <c:pt idx="26792">
                  <c:v>42932.083333333336</c:v>
                </c:pt>
                <c:pt idx="26793">
                  <c:v>42932.084027777775</c:v>
                </c:pt>
                <c:pt idx="26794">
                  <c:v>42932.084722222222</c:v>
                </c:pt>
                <c:pt idx="26795">
                  <c:v>42932.085416666669</c:v>
                </c:pt>
                <c:pt idx="26796">
                  <c:v>42932.086111111108</c:v>
                </c:pt>
                <c:pt idx="26797">
                  <c:v>42932.086805555555</c:v>
                </c:pt>
                <c:pt idx="26798">
                  <c:v>42932.087500000001</c:v>
                </c:pt>
                <c:pt idx="26799">
                  <c:v>42932.088194444441</c:v>
                </c:pt>
                <c:pt idx="26800">
                  <c:v>42932.088888888888</c:v>
                </c:pt>
                <c:pt idx="26801">
                  <c:v>42932.089583333334</c:v>
                </c:pt>
                <c:pt idx="26802">
                  <c:v>42932.090277777781</c:v>
                </c:pt>
                <c:pt idx="26803">
                  <c:v>42932.09097222222</c:v>
                </c:pt>
                <c:pt idx="26804">
                  <c:v>42932.091666666667</c:v>
                </c:pt>
                <c:pt idx="26805">
                  <c:v>42932.092361111114</c:v>
                </c:pt>
                <c:pt idx="26806">
                  <c:v>42932.093055555553</c:v>
                </c:pt>
                <c:pt idx="26807">
                  <c:v>42932.09375</c:v>
                </c:pt>
                <c:pt idx="26808">
                  <c:v>42932.094444444447</c:v>
                </c:pt>
                <c:pt idx="26809">
                  <c:v>42932.095138888886</c:v>
                </c:pt>
                <c:pt idx="26810">
                  <c:v>42932.095833333333</c:v>
                </c:pt>
                <c:pt idx="26811">
                  <c:v>42932.09652777778</c:v>
                </c:pt>
                <c:pt idx="26812">
                  <c:v>42932.097222222219</c:v>
                </c:pt>
                <c:pt idx="26813">
                  <c:v>42932.097916666666</c:v>
                </c:pt>
                <c:pt idx="26814">
                  <c:v>42932.098611111112</c:v>
                </c:pt>
                <c:pt idx="26815">
                  <c:v>42932.099305555559</c:v>
                </c:pt>
                <c:pt idx="26816">
                  <c:v>42932.1</c:v>
                </c:pt>
                <c:pt idx="26817">
                  <c:v>42932.100694444445</c:v>
                </c:pt>
                <c:pt idx="26818">
                  <c:v>42932.101388888892</c:v>
                </c:pt>
                <c:pt idx="26819">
                  <c:v>42932.102083333331</c:v>
                </c:pt>
                <c:pt idx="26820">
                  <c:v>42932.102777777778</c:v>
                </c:pt>
                <c:pt idx="26821">
                  <c:v>42932.103472222225</c:v>
                </c:pt>
                <c:pt idx="26822">
                  <c:v>42932.104166666664</c:v>
                </c:pt>
                <c:pt idx="26823">
                  <c:v>42932.104861111111</c:v>
                </c:pt>
                <c:pt idx="26824">
                  <c:v>42932.105555555558</c:v>
                </c:pt>
                <c:pt idx="26825">
                  <c:v>42932.106249999997</c:v>
                </c:pt>
                <c:pt idx="26826">
                  <c:v>42932.106944444444</c:v>
                </c:pt>
                <c:pt idx="26827">
                  <c:v>42932.107638888891</c:v>
                </c:pt>
                <c:pt idx="26828">
                  <c:v>42932.10833333333</c:v>
                </c:pt>
                <c:pt idx="26829">
                  <c:v>42932.109027777777</c:v>
                </c:pt>
                <c:pt idx="26830">
                  <c:v>42932.109722222223</c:v>
                </c:pt>
                <c:pt idx="26831">
                  <c:v>42932.11041666667</c:v>
                </c:pt>
                <c:pt idx="26832">
                  <c:v>42932.111111111109</c:v>
                </c:pt>
                <c:pt idx="26833">
                  <c:v>42932.111805555556</c:v>
                </c:pt>
                <c:pt idx="26834">
                  <c:v>42932.112500000003</c:v>
                </c:pt>
                <c:pt idx="26835">
                  <c:v>42932.113194444442</c:v>
                </c:pt>
                <c:pt idx="26836">
                  <c:v>42932.113888888889</c:v>
                </c:pt>
                <c:pt idx="26837">
                  <c:v>42932.114583333336</c:v>
                </c:pt>
                <c:pt idx="26838">
                  <c:v>42932.115277777775</c:v>
                </c:pt>
                <c:pt idx="26839">
                  <c:v>42932.115972222222</c:v>
                </c:pt>
                <c:pt idx="26840">
                  <c:v>42932.116666666669</c:v>
                </c:pt>
                <c:pt idx="26841">
                  <c:v>42932.117361111108</c:v>
                </c:pt>
                <c:pt idx="26842">
                  <c:v>42932.118055555555</c:v>
                </c:pt>
                <c:pt idx="26843">
                  <c:v>42932.118750000001</c:v>
                </c:pt>
                <c:pt idx="26844">
                  <c:v>42932.119444444441</c:v>
                </c:pt>
                <c:pt idx="26845">
                  <c:v>42932.120138888888</c:v>
                </c:pt>
                <c:pt idx="26846">
                  <c:v>42932.120833333334</c:v>
                </c:pt>
                <c:pt idx="26847">
                  <c:v>42932.121527777781</c:v>
                </c:pt>
                <c:pt idx="26848">
                  <c:v>42932.12222222222</c:v>
                </c:pt>
                <c:pt idx="26849">
                  <c:v>42932.122916666667</c:v>
                </c:pt>
                <c:pt idx="26850">
                  <c:v>42932.123611111114</c:v>
                </c:pt>
                <c:pt idx="26851">
                  <c:v>42932.124305555553</c:v>
                </c:pt>
                <c:pt idx="26852">
                  <c:v>42932.125</c:v>
                </c:pt>
                <c:pt idx="26853">
                  <c:v>42932.125694444447</c:v>
                </c:pt>
                <c:pt idx="26854">
                  <c:v>42932.126388888886</c:v>
                </c:pt>
                <c:pt idx="26855">
                  <c:v>42932.127083333333</c:v>
                </c:pt>
                <c:pt idx="26856">
                  <c:v>42932.12777777778</c:v>
                </c:pt>
                <c:pt idx="26857">
                  <c:v>42932.128472222219</c:v>
                </c:pt>
                <c:pt idx="26858">
                  <c:v>42932.129166666666</c:v>
                </c:pt>
                <c:pt idx="26859">
                  <c:v>42932.129861111112</c:v>
                </c:pt>
                <c:pt idx="26860">
                  <c:v>42932.130555555559</c:v>
                </c:pt>
                <c:pt idx="26861">
                  <c:v>42932.131249999999</c:v>
                </c:pt>
                <c:pt idx="26862">
                  <c:v>42932.131944444445</c:v>
                </c:pt>
                <c:pt idx="26863">
                  <c:v>42932.132638888892</c:v>
                </c:pt>
                <c:pt idx="26864">
                  <c:v>42932.133333333331</c:v>
                </c:pt>
                <c:pt idx="26865">
                  <c:v>42932.134027777778</c:v>
                </c:pt>
                <c:pt idx="26866">
                  <c:v>42932.134722222225</c:v>
                </c:pt>
                <c:pt idx="26867">
                  <c:v>42932.135416666664</c:v>
                </c:pt>
                <c:pt idx="26868">
                  <c:v>42932.136111111111</c:v>
                </c:pt>
                <c:pt idx="26869">
                  <c:v>42932.136805555558</c:v>
                </c:pt>
                <c:pt idx="26870">
                  <c:v>42932.137499999997</c:v>
                </c:pt>
                <c:pt idx="26871">
                  <c:v>42932.138194444444</c:v>
                </c:pt>
                <c:pt idx="26872">
                  <c:v>42932.138888888891</c:v>
                </c:pt>
                <c:pt idx="26873">
                  <c:v>42932.13958333333</c:v>
                </c:pt>
                <c:pt idx="26874">
                  <c:v>42932.140277777777</c:v>
                </c:pt>
                <c:pt idx="26875">
                  <c:v>42932.140972222223</c:v>
                </c:pt>
                <c:pt idx="26876">
                  <c:v>42932.14166666667</c:v>
                </c:pt>
                <c:pt idx="26877">
                  <c:v>42932.142361111109</c:v>
                </c:pt>
                <c:pt idx="26878">
                  <c:v>42932.143055555556</c:v>
                </c:pt>
                <c:pt idx="26879">
                  <c:v>42932.143750000003</c:v>
                </c:pt>
                <c:pt idx="26880">
                  <c:v>42932.144444444442</c:v>
                </c:pt>
                <c:pt idx="26881">
                  <c:v>42932.145138888889</c:v>
                </c:pt>
                <c:pt idx="26882">
                  <c:v>42932.145833333336</c:v>
                </c:pt>
                <c:pt idx="26883">
                  <c:v>42932.146527777775</c:v>
                </c:pt>
                <c:pt idx="26884">
                  <c:v>42932.147222222222</c:v>
                </c:pt>
                <c:pt idx="26885">
                  <c:v>42932.147916666669</c:v>
                </c:pt>
                <c:pt idx="26886">
                  <c:v>42932.148611111108</c:v>
                </c:pt>
                <c:pt idx="26887">
                  <c:v>42932.149305555555</c:v>
                </c:pt>
                <c:pt idx="26888">
                  <c:v>42932.15</c:v>
                </c:pt>
                <c:pt idx="26889">
                  <c:v>42932.150694444441</c:v>
                </c:pt>
                <c:pt idx="26890">
                  <c:v>42932.151388888888</c:v>
                </c:pt>
                <c:pt idx="26891">
                  <c:v>42932.152083333334</c:v>
                </c:pt>
                <c:pt idx="26892">
                  <c:v>42932.152777777781</c:v>
                </c:pt>
                <c:pt idx="26893">
                  <c:v>42932.15347222222</c:v>
                </c:pt>
                <c:pt idx="26894">
                  <c:v>42932.154166666667</c:v>
                </c:pt>
                <c:pt idx="26895">
                  <c:v>42932.154861111114</c:v>
                </c:pt>
                <c:pt idx="26896">
                  <c:v>42932.155555555553</c:v>
                </c:pt>
                <c:pt idx="26897">
                  <c:v>42932.15625</c:v>
                </c:pt>
                <c:pt idx="26898">
                  <c:v>42932.156944444447</c:v>
                </c:pt>
                <c:pt idx="26899">
                  <c:v>42932.157638888886</c:v>
                </c:pt>
                <c:pt idx="26900">
                  <c:v>42932.158333333333</c:v>
                </c:pt>
                <c:pt idx="26901">
                  <c:v>42932.15902777778</c:v>
                </c:pt>
                <c:pt idx="26902">
                  <c:v>42932.159722222219</c:v>
                </c:pt>
                <c:pt idx="26903">
                  <c:v>42932.160416666666</c:v>
                </c:pt>
                <c:pt idx="26904">
                  <c:v>42932.161111111112</c:v>
                </c:pt>
                <c:pt idx="26905">
                  <c:v>42932.161805555559</c:v>
                </c:pt>
                <c:pt idx="26906">
                  <c:v>42932.162499999999</c:v>
                </c:pt>
                <c:pt idx="26907">
                  <c:v>42932.163194444445</c:v>
                </c:pt>
                <c:pt idx="26908">
                  <c:v>42932.163888888892</c:v>
                </c:pt>
                <c:pt idx="26909">
                  <c:v>42932.164583333331</c:v>
                </c:pt>
                <c:pt idx="26910">
                  <c:v>42932.165277777778</c:v>
                </c:pt>
                <c:pt idx="26911">
                  <c:v>42932.165972222225</c:v>
                </c:pt>
                <c:pt idx="26912">
                  <c:v>42932.166666666664</c:v>
                </c:pt>
                <c:pt idx="26913">
                  <c:v>42932.167361111111</c:v>
                </c:pt>
                <c:pt idx="26914">
                  <c:v>42932.168055555558</c:v>
                </c:pt>
                <c:pt idx="26915">
                  <c:v>42932.168749999997</c:v>
                </c:pt>
                <c:pt idx="26916">
                  <c:v>42932.169444444444</c:v>
                </c:pt>
                <c:pt idx="26917">
                  <c:v>42932.170138888891</c:v>
                </c:pt>
                <c:pt idx="26918">
                  <c:v>42932.17083333333</c:v>
                </c:pt>
                <c:pt idx="26919">
                  <c:v>42932.171527777777</c:v>
                </c:pt>
                <c:pt idx="26920">
                  <c:v>42932.172222222223</c:v>
                </c:pt>
                <c:pt idx="26921">
                  <c:v>42932.17291666667</c:v>
                </c:pt>
                <c:pt idx="26922">
                  <c:v>42932.173611111109</c:v>
                </c:pt>
                <c:pt idx="26923">
                  <c:v>42932.174305555556</c:v>
                </c:pt>
                <c:pt idx="26924">
                  <c:v>42932.175000000003</c:v>
                </c:pt>
                <c:pt idx="26925">
                  <c:v>42932.175694444442</c:v>
                </c:pt>
                <c:pt idx="26926">
                  <c:v>42932.176388888889</c:v>
                </c:pt>
                <c:pt idx="26927">
                  <c:v>42932.177083333336</c:v>
                </c:pt>
                <c:pt idx="26928">
                  <c:v>42932.177777777775</c:v>
                </c:pt>
                <c:pt idx="26929">
                  <c:v>42932.178472222222</c:v>
                </c:pt>
                <c:pt idx="26930">
                  <c:v>42932.179166666669</c:v>
                </c:pt>
                <c:pt idx="26931">
                  <c:v>42932.179861111108</c:v>
                </c:pt>
                <c:pt idx="26932">
                  <c:v>42932.180555555555</c:v>
                </c:pt>
                <c:pt idx="26933">
                  <c:v>42932.181250000001</c:v>
                </c:pt>
                <c:pt idx="26934">
                  <c:v>42932.181944444441</c:v>
                </c:pt>
                <c:pt idx="26935">
                  <c:v>42932.182638888888</c:v>
                </c:pt>
                <c:pt idx="26936">
                  <c:v>42932.183333333334</c:v>
                </c:pt>
                <c:pt idx="26937">
                  <c:v>42932.184027777781</c:v>
                </c:pt>
                <c:pt idx="26938">
                  <c:v>42932.18472222222</c:v>
                </c:pt>
                <c:pt idx="26939">
                  <c:v>42932.185416666667</c:v>
                </c:pt>
                <c:pt idx="26940">
                  <c:v>42932.186111111114</c:v>
                </c:pt>
                <c:pt idx="26941">
                  <c:v>42932.186805555553</c:v>
                </c:pt>
                <c:pt idx="26942">
                  <c:v>42932.1875</c:v>
                </c:pt>
                <c:pt idx="26943">
                  <c:v>42932.188194444447</c:v>
                </c:pt>
                <c:pt idx="26944">
                  <c:v>42932.188888888886</c:v>
                </c:pt>
                <c:pt idx="26945">
                  <c:v>42932.189583333333</c:v>
                </c:pt>
                <c:pt idx="26946">
                  <c:v>42932.19027777778</c:v>
                </c:pt>
                <c:pt idx="26947">
                  <c:v>42932.190972222219</c:v>
                </c:pt>
                <c:pt idx="26948">
                  <c:v>42932.191666666666</c:v>
                </c:pt>
                <c:pt idx="26949">
                  <c:v>42932.192361111112</c:v>
                </c:pt>
                <c:pt idx="26950">
                  <c:v>42932.193055555559</c:v>
                </c:pt>
                <c:pt idx="26951">
                  <c:v>42932.193749999999</c:v>
                </c:pt>
                <c:pt idx="26952">
                  <c:v>42932.194444444445</c:v>
                </c:pt>
                <c:pt idx="26953">
                  <c:v>42932.195138888892</c:v>
                </c:pt>
                <c:pt idx="26954">
                  <c:v>42932.195833333331</c:v>
                </c:pt>
                <c:pt idx="26955">
                  <c:v>42932.196527777778</c:v>
                </c:pt>
                <c:pt idx="26956">
                  <c:v>42932.197222222225</c:v>
                </c:pt>
                <c:pt idx="26957">
                  <c:v>42932.197916666664</c:v>
                </c:pt>
                <c:pt idx="26958">
                  <c:v>42932.198611111111</c:v>
                </c:pt>
                <c:pt idx="26959">
                  <c:v>42932.199305555558</c:v>
                </c:pt>
                <c:pt idx="26960">
                  <c:v>42932.2</c:v>
                </c:pt>
                <c:pt idx="26961">
                  <c:v>42932.200694444444</c:v>
                </c:pt>
                <c:pt idx="26962">
                  <c:v>42932.201388888891</c:v>
                </c:pt>
                <c:pt idx="26963">
                  <c:v>42932.20208333333</c:v>
                </c:pt>
                <c:pt idx="26964">
                  <c:v>42932.202777777777</c:v>
                </c:pt>
                <c:pt idx="26965">
                  <c:v>42932.203472222223</c:v>
                </c:pt>
                <c:pt idx="26966">
                  <c:v>42932.20416666667</c:v>
                </c:pt>
                <c:pt idx="26967">
                  <c:v>42932.204861111109</c:v>
                </c:pt>
                <c:pt idx="26968">
                  <c:v>42932.205555555556</c:v>
                </c:pt>
                <c:pt idx="26969">
                  <c:v>42932.206250000003</c:v>
                </c:pt>
                <c:pt idx="26970">
                  <c:v>42932.206944444442</c:v>
                </c:pt>
                <c:pt idx="26971">
                  <c:v>42932.207638888889</c:v>
                </c:pt>
                <c:pt idx="26972">
                  <c:v>42932.208333333336</c:v>
                </c:pt>
                <c:pt idx="26973">
                  <c:v>42932.209027777775</c:v>
                </c:pt>
                <c:pt idx="26974">
                  <c:v>42932.209722222222</c:v>
                </c:pt>
                <c:pt idx="26975">
                  <c:v>42932.210416666669</c:v>
                </c:pt>
                <c:pt idx="26976">
                  <c:v>42932.211111111108</c:v>
                </c:pt>
                <c:pt idx="26977">
                  <c:v>42932.211805555555</c:v>
                </c:pt>
                <c:pt idx="26978">
                  <c:v>42932.212500000001</c:v>
                </c:pt>
                <c:pt idx="26979">
                  <c:v>42932.213194444441</c:v>
                </c:pt>
                <c:pt idx="26980">
                  <c:v>42932.213888888888</c:v>
                </c:pt>
                <c:pt idx="26981">
                  <c:v>42932.214583333334</c:v>
                </c:pt>
                <c:pt idx="26982">
                  <c:v>42932.215277777781</c:v>
                </c:pt>
                <c:pt idx="26983">
                  <c:v>42932.21597222222</c:v>
                </c:pt>
                <c:pt idx="26984">
                  <c:v>42932.216666666667</c:v>
                </c:pt>
                <c:pt idx="26985">
                  <c:v>42932.217361111114</c:v>
                </c:pt>
                <c:pt idx="26986">
                  <c:v>42932.218055555553</c:v>
                </c:pt>
                <c:pt idx="26987">
                  <c:v>42932.21875</c:v>
                </c:pt>
                <c:pt idx="26988">
                  <c:v>42932.219444444447</c:v>
                </c:pt>
                <c:pt idx="26989">
                  <c:v>42932.220138888886</c:v>
                </c:pt>
                <c:pt idx="26990">
                  <c:v>42932.220833333333</c:v>
                </c:pt>
                <c:pt idx="26991">
                  <c:v>42932.22152777778</c:v>
                </c:pt>
                <c:pt idx="26992">
                  <c:v>42932.222222222219</c:v>
                </c:pt>
                <c:pt idx="26993">
                  <c:v>42932.222916666666</c:v>
                </c:pt>
                <c:pt idx="26994">
                  <c:v>42932.223611111112</c:v>
                </c:pt>
                <c:pt idx="26995">
                  <c:v>42932.224305555559</c:v>
                </c:pt>
                <c:pt idx="26996">
                  <c:v>42932.224999999999</c:v>
                </c:pt>
                <c:pt idx="26997">
                  <c:v>42932.225694444445</c:v>
                </c:pt>
                <c:pt idx="26998">
                  <c:v>42932.226388888892</c:v>
                </c:pt>
                <c:pt idx="26999">
                  <c:v>42932.227083333331</c:v>
                </c:pt>
                <c:pt idx="27000">
                  <c:v>42932.227777777778</c:v>
                </c:pt>
                <c:pt idx="27001">
                  <c:v>42932.228472222225</c:v>
                </c:pt>
                <c:pt idx="27002">
                  <c:v>42932.229166666664</c:v>
                </c:pt>
                <c:pt idx="27003">
                  <c:v>42932.229861111111</c:v>
                </c:pt>
                <c:pt idx="27004">
                  <c:v>42932.230555555558</c:v>
                </c:pt>
                <c:pt idx="27005">
                  <c:v>42932.231249999997</c:v>
                </c:pt>
                <c:pt idx="27006">
                  <c:v>42932.231944444444</c:v>
                </c:pt>
                <c:pt idx="27007">
                  <c:v>42932.232638888891</c:v>
                </c:pt>
                <c:pt idx="27008">
                  <c:v>42932.23333333333</c:v>
                </c:pt>
                <c:pt idx="27009">
                  <c:v>42932.234027777777</c:v>
                </c:pt>
                <c:pt idx="27010">
                  <c:v>42932.234722222223</c:v>
                </c:pt>
                <c:pt idx="27011">
                  <c:v>42932.23541666667</c:v>
                </c:pt>
                <c:pt idx="27012">
                  <c:v>42932.236111111109</c:v>
                </c:pt>
                <c:pt idx="27013">
                  <c:v>42932.236805555556</c:v>
                </c:pt>
                <c:pt idx="27014">
                  <c:v>42932.237500000003</c:v>
                </c:pt>
                <c:pt idx="27015">
                  <c:v>42932.238194444442</c:v>
                </c:pt>
                <c:pt idx="27016">
                  <c:v>42932.238888888889</c:v>
                </c:pt>
                <c:pt idx="27017">
                  <c:v>42932.239583333336</c:v>
                </c:pt>
                <c:pt idx="27018">
                  <c:v>42932.240277777775</c:v>
                </c:pt>
                <c:pt idx="27019">
                  <c:v>42932.240972222222</c:v>
                </c:pt>
                <c:pt idx="27020">
                  <c:v>42932.241666666669</c:v>
                </c:pt>
                <c:pt idx="27021">
                  <c:v>42932.242361111108</c:v>
                </c:pt>
                <c:pt idx="27022">
                  <c:v>42932.243055555555</c:v>
                </c:pt>
                <c:pt idx="27023">
                  <c:v>42932.243750000001</c:v>
                </c:pt>
                <c:pt idx="27024">
                  <c:v>42932.244444444441</c:v>
                </c:pt>
                <c:pt idx="27025">
                  <c:v>42932.245138888888</c:v>
                </c:pt>
                <c:pt idx="27026">
                  <c:v>42932.245833333334</c:v>
                </c:pt>
                <c:pt idx="27027">
                  <c:v>42932.246527777781</c:v>
                </c:pt>
                <c:pt idx="27028">
                  <c:v>42932.24722222222</c:v>
                </c:pt>
                <c:pt idx="27029">
                  <c:v>42932.247916666667</c:v>
                </c:pt>
                <c:pt idx="27030">
                  <c:v>42932.248611111114</c:v>
                </c:pt>
                <c:pt idx="27031">
                  <c:v>42932.249305555553</c:v>
                </c:pt>
                <c:pt idx="27032">
                  <c:v>42932.25</c:v>
                </c:pt>
                <c:pt idx="27033">
                  <c:v>42932.250694444447</c:v>
                </c:pt>
                <c:pt idx="27034">
                  <c:v>42932.251388888886</c:v>
                </c:pt>
                <c:pt idx="27035">
                  <c:v>42932.252083333333</c:v>
                </c:pt>
                <c:pt idx="27036">
                  <c:v>42932.25277777778</c:v>
                </c:pt>
                <c:pt idx="27037">
                  <c:v>42932.253472222219</c:v>
                </c:pt>
                <c:pt idx="27038">
                  <c:v>42932.254166666666</c:v>
                </c:pt>
                <c:pt idx="27039">
                  <c:v>42932.254861111112</c:v>
                </c:pt>
                <c:pt idx="27040">
                  <c:v>42932.255555555559</c:v>
                </c:pt>
                <c:pt idx="27041">
                  <c:v>42932.256249999999</c:v>
                </c:pt>
                <c:pt idx="27042">
                  <c:v>42932.256944444445</c:v>
                </c:pt>
                <c:pt idx="27043">
                  <c:v>42932.257638888892</c:v>
                </c:pt>
                <c:pt idx="27044">
                  <c:v>42932.258333333331</c:v>
                </c:pt>
                <c:pt idx="27045">
                  <c:v>42932.259027777778</c:v>
                </c:pt>
                <c:pt idx="27046">
                  <c:v>42932.259722222225</c:v>
                </c:pt>
                <c:pt idx="27047">
                  <c:v>42932.260416666664</c:v>
                </c:pt>
                <c:pt idx="27048">
                  <c:v>42932.261111111111</c:v>
                </c:pt>
                <c:pt idx="27049">
                  <c:v>42932.261805555558</c:v>
                </c:pt>
                <c:pt idx="27050">
                  <c:v>42932.262499999997</c:v>
                </c:pt>
                <c:pt idx="27051">
                  <c:v>42932.263194444444</c:v>
                </c:pt>
                <c:pt idx="27052">
                  <c:v>42932.263888888891</c:v>
                </c:pt>
                <c:pt idx="27053">
                  <c:v>42932.26458333333</c:v>
                </c:pt>
                <c:pt idx="27054">
                  <c:v>42932.265277777777</c:v>
                </c:pt>
                <c:pt idx="27055">
                  <c:v>42932.265972222223</c:v>
                </c:pt>
                <c:pt idx="27056">
                  <c:v>42932.26666666667</c:v>
                </c:pt>
                <c:pt idx="27057">
                  <c:v>42932.267361111109</c:v>
                </c:pt>
                <c:pt idx="27058">
                  <c:v>42932.268055555556</c:v>
                </c:pt>
                <c:pt idx="27059">
                  <c:v>42932.268750000003</c:v>
                </c:pt>
                <c:pt idx="27060">
                  <c:v>42932.269444444442</c:v>
                </c:pt>
                <c:pt idx="27061">
                  <c:v>42932.270138888889</c:v>
                </c:pt>
                <c:pt idx="27062">
                  <c:v>42932.270833333336</c:v>
                </c:pt>
                <c:pt idx="27063">
                  <c:v>42932.271527777775</c:v>
                </c:pt>
                <c:pt idx="27064">
                  <c:v>42932.272222222222</c:v>
                </c:pt>
                <c:pt idx="27065">
                  <c:v>42932.272916666669</c:v>
                </c:pt>
                <c:pt idx="27066">
                  <c:v>42932.273611111108</c:v>
                </c:pt>
                <c:pt idx="27067">
                  <c:v>42932.274305555555</c:v>
                </c:pt>
                <c:pt idx="27068">
                  <c:v>42932.275000000001</c:v>
                </c:pt>
                <c:pt idx="27069">
                  <c:v>42932.275694444441</c:v>
                </c:pt>
                <c:pt idx="27070">
                  <c:v>42932.276388888888</c:v>
                </c:pt>
                <c:pt idx="27071">
                  <c:v>42932.277083333334</c:v>
                </c:pt>
                <c:pt idx="27072">
                  <c:v>42932.277777777781</c:v>
                </c:pt>
                <c:pt idx="27073">
                  <c:v>42932.27847222222</c:v>
                </c:pt>
                <c:pt idx="27074">
                  <c:v>42932.279166666667</c:v>
                </c:pt>
                <c:pt idx="27075">
                  <c:v>42932.279861111114</c:v>
                </c:pt>
                <c:pt idx="27076">
                  <c:v>42932.280555555553</c:v>
                </c:pt>
                <c:pt idx="27077">
                  <c:v>42932.28125</c:v>
                </c:pt>
                <c:pt idx="27078">
                  <c:v>42932.281944444447</c:v>
                </c:pt>
                <c:pt idx="27079">
                  <c:v>42932.282638888886</c:v>
                </c:pt>
                <c:pt idx="27080">
                  <c:v>42932.283333333333</c:v>
                </c:pt>
                <c:pt idx="27081">
                  <c:v>42932.28402777778</c:v>
                </c:pt>
                <c:pt idx="27082">
                  <c:v>42932.284722222219</c:v>
                </c:pt>
                <c:pt idx="27083">
                  <c:v>42932.285416666666</c:v>
                </c:pt>
                <c:pt idx="27084">
                  <c:v>42932.286111111112</c:v>
                </c:pt>
                <c:pt idx="27085">
                  <c:v>42932.286805555559</c:v>
                </c:pt>
                <c:pt idx="27086">
                  <c:v>42932.287499999999</c:v>
                </c:pt>
                <c:pt idx="27087">
                  <c:v>42932.288194444445</c:v>
                </c:pt>
                <c:pt idx="27088">
                  <c:v>42932.288888888892</c:v>
                </c:pt>
                <c:pt idx="27089">
                  <c:v>42932.289583333331</c:v>
                </c:pt>
                <c:pt idx="27090">
                  <c:v>42932.290277777778</c:v>
                </c:pt>
                <c:pt idx="27091">
                  <c:v>42932.290972222225</c:v>
                </c:pt>
                <c:pt idx="27092">
                  <c:v>42932.291666666664</c:v>
                </c:pt>
                <c:pt idx="27093">
                  <c:v>42932.292361111111</c:v>
                </c:pt>
                <c:pt idx="27094">
                  <c:v>42932.293055555558</c:v>
                </c:pt>
                <c:pt idx="27095">
                  <c:v>42932.293749999997</c:v>
                </c:pt>
                <c:pt idx="27096">
                  <c:v>42932.294444444444</c:v>
                </c:pt>
                <c:pt idx="27097">
                  <c:v>42932.295138888891</c:v>
                </c:pt>
                <c:pt idx="27098">
                  <c:v>42932.29583333333</c:v>
                </c:pt>
                <c:pt idx="27099">
                  <c:v>42932.296527777777</c:v>
                </c:pt>
                <c:pt idx="27100">
                  <c:v>42932.297222222223</c:v>
                </c:pt>
                <c:pt idx="27101">
                  <c:v>42932.29791666667</c:v>
                </c:pt>
                <c:pt idx="27102">
                  <c:v>42932.298611111109</c:v>
                </c:pt>
                <c:pt idx="27103">
                  <c:v>42932.299305555556</c:v>
                </c:pt>
                <c:pt idx="27104">
                  <c:v>42932.3</c:v>
                </c:pt>
                <c:pt idx="27105">
                  <c:v>42932.300694444442</c:v>
                </c:pt>
                <c:pt idx="27106">
                  <c:v>42932.301388888889</c:v>
                </c:pt>
                <c:pt idx="27107">
                  <c:v>42932.302083333336</c:v>
                </c:pt>
                <c:pt idx="27108">
                  <c:v>42932.302777777775</c:v>
                </c:pt>
                <c:pt idx="27109">
                  <c:v>42932.303472222222</c:v>
                </c:pt>
                <c:pt idx="27110">
                  <c:v>42932.304166666669</c:v>
                </c:pt>
                <c:pt idx="27111">
                  <c:v>42932.304861111108</c:v>
                </c:pt>
                <c:pt idx="27112">
                  <c:v>42932.305555555555</c:v>
                </c:pt>
                <c:pt idx="27113">
                  <c:v>42932.306250000001</c:v>
                </c:pt>
                <c:pt idx="27114">
                  <c:v>42932.306944444441</c:v>
                </c:pt>
                <c:pt idx="27115">
                  <c:v>42932.307638888888</c:v>
                </c:pt>
                <c:pt idx="27116">
                  <c:v>42932.308333333334</c:v>
                </c:pt>
                <c:pt idx="27117">
                  <c:v>42932.309027777781</c:v>
                </c:pt>
                <c:pt idx="27118">
                  <c:v>42932.30972222222</c:v>
                </c:pt>
                <c:pt idx="27119">
                  <c:v>42932.310416666667</c:v>
                </c:pt>
                <c:pt idx="27120">
                  <c:v>42932.311111111114</c:v>
                </c:pt>
                <c:pt idx="27121">
                  <c:v>42932.311805555553</c:v>
                </c:pt>
                <c:pt idx="27122">
                  <c:v>42932.3125</c:v>
                </c:pt>
                <c:pt idx="27123">
                  <c:v>42932.313194444447</c:v>
                </c:pt>
                <c:pt idx="27124">
                  <c:v>42932.313888888886</c:v>
                </c:pt>
                <c:pt idx="27125">
                  <c:v>42932.314583333333</c:v>
                </c:pt>
                <c:pt idx="27126">
                  <c:v>42932.31527777778</c:v>
                </c:pt>
                <c:pt idx="27127">
                  <c:v>42932.315972222219</c:v>
                </c:pt>
                <c:pt idx="27128">
                  <c:v>42932.316666666666</c:v>
                </c:pt>
                <c:pt idx="27129">
                  <c:v>42932.317361111112</c:v>
                </c:pt>
                <c:pt idx="27130">
                  <c:v>42932.318055555559</c:v>
                </c:pt>
                <c:pt idx="27131">
                  <c:v>42932.318749999999</c:v>
                </c:pt>
                <c:pt idx="27132">
                  <c:v>42932.319444444445</c:v>
                </c:pt>
                <c:pt idx="27133">
                  <c:v>42932.320138888892</c:v>
                </c:pt>
                <c:pt idx="27134">
                  <c:v>42932.320833333331</c:v>
                </c:pt>
                <c:pt idx="27135">
                  <c:v>42932.321527777778</c:v>
                </c:pt>
                <c:pt idx="27136">
                  <c:v>42932.322222222225</c:v>
                </c:pt>
                <c:pt idx="27137">
                  <c:v>42932.322916666664</c:v>
                </c:pt>
                <c:pt idx="27138">
                  <c:v>42932.323611111111</c:v>
                </c:pt>
                <c:pt idx="27139">
                  <c:v>42932.324305555558</c:v>
                </c:pt>
                <c:pt idx="27140">
                  <c:v>42932.324999999997</c:v>
                </c:pt>
                <c:pt idx="27141">
                  <c:v>42932.325694444444</c:v>
                </c:pt>
                <c:pt idx="27142">
                  <c:v>42932.326388888891</c:v>
                </c:pt>
                <c:pt idx="27143">
                  <c:v>42932.32708333333</c:v>
                </c:pt>
                <c:pt idx="27144">
                  <c:v>42932.327777777777</c:v>
                </c:pt>
                <c:pt idx="27145">
                  <c:v>42932.328472222223</c:v>
                </c:pt>
                <c:pt idx="27146">
                  <c:v>42932.32916666667</c:v>
                </c:pt>
                <c:pt idx="27147">
                  <c:v>42932.329861111109</c:v>
                </c:pt>
                <c:pt idx="27148">
                  <c:v>42932.330555555556</c:v>
                </c:pt>
                <c:pt idx="27149">
                  <c:v>42932.331250000003</c:v>
                </c:pt>
                <c:pt idx="27150">
                  <c:v>42932.331944444442</c:v>
                </c:pt>
                <c:pt idx="27151">
                  <c:v>42932.332638888889</c:v>
                </c:pt>
                <c:pt idx="27152">
                  <c:v>42932.333333333336</c:v>
                </c:pt>
                <c:pt idx="27153">
                  <c:v>42932.334027777775</c:v>
                </c:pt>
                <c:pt idx="27154">
                  <c:v>42932.334722222222</c:v>
                </c:pt>
                <c:pt idx="27155">
                  <c:v>42932.335416666669</c:v>
                </c:pt>
                <c:pt idx="27156">
                  <c:v>42932.336111111108</c:v>
                </c:pt>
                <c:pt idx="27157">
                  <c:v>42932.336805555555</c:v>
                </c:pt>
                <c:pt idx="27158">
                  <c:v>42932.337500000001</c:v>
                </c:pt>
                <c:pt idx="27159">
                  <c:v>42932.338194444441</c:v>
                </c:pt>
                <c:pt idx="27160">
                  <c:v>42932.338888888888</c:v>
                </c:pt>
                <c:pt idx="27161">
                  <c:v>42932.339583333334</c:v>
                </c:pt>
                <c:pt idx="27162">
                  <c:v>42932.340277777781</c:v>
                </c:pt>
                <c:pt idx="27163">
                  <c:v>42932.34097222222</c:v>
                </c:pt>
                <c:pt idx="27164">
                  <c:v>42932.341666666667</c:v>
                </c:pt>
                <c:pt idx="27165">
                  <c:v>42932.342361111114</c:v>
                </c:pt>
                <c:pt idx="27166">
                  <c:v>42932.343055555553</c:v>
                </c:pt>
                <c:pt idx="27167">
                  <c:v>42932.34375</c:v>
                </c:pt>
                <c:pt idx="27168">
                  <c:v>42932.344444444447</c:v>
                </c:pt>
                <c:pt idx="27169">
                  <c:v>42932.345138888886</c:v>
                </c:pt>
                <c:pt idx="27170">
                  <c:v>42932.345833333333</c:v>
                </c:pt>
                <c:pt idx="27171">
                  <c:v>42932.34652777778</c:v>
                </c:pt>
                <c:pt idx="27172">
                  <c:v>42932.347222222219</c:v>
                </c:pt>
                <c:pt idx="27173">
                  <c:v>42932.347916666666</c:v>
                </c:pt>
                <c:pt idx="27174">
                  <c:v>42932.348611111112</c:v>
                </c:pt>
                <c:pt idx="27175">
                  <c:v>42932.349305555559</c:v>
                </c:pt>
                <c:pt idx="27176">
                  <c:v>42932.35</c:v>
                </c:pt>
                <c:pt idx="27177">
                  <c:v>42932.350694444445</c:v>
                </c:pt>
                <c:pt idx="27178">
                  <c:v>42932.351388888892</c:v>
                </c:pt>
                <c:pt idx="27179">
                  <c:v>42932.352083333331</c:v>
                </c:pt>
                <c:pt idx="27180">
                  <c:v>42932.352777777778</c:v>
                </c:pt>
                <c:pt idx="27181">
                  <c:v>42932.353472222225</c:v>
                </c:pt>
                <c:pt idx="27182">
                  <c:v>42932.354166666664</c:v>
                </c:pt>
                <c:pt idx="27183">
                  <c:v>42932.354861111111</c:v>
                </c:pt>
                <c:pt idx="27184">
                  <c:v>42932.355555555558</c:v>
                </c:pt>
                <c:pt idx="27185">
                  <c:v>42932.356249999997</c:v>
                </c:pt>
                <c:pt idx="27186">
                  <c:v>42932.356944444444</c:v>
                </c:pt>
                <c:pt idx="27187">
                  <c:v>42932.357638888891</c:v>
                </c:pt>
                <c:pt idx="27188">
                  <c:v>42932.35833333333</c:v>
                </c:pt>
                <c:pt idx="27189">
                  <c:v>42932.359027777777</c:v>
                </c:pt>
                <c:pt idx="27190">
                  <c:v>42932.359722222223</c:v>
                </c:pt>
                <c:pt idx="27191">
                  <c:v>42932.36041666667</c:v>
                </c:pt>
                <c:pt idx="27192">
                  <c:v>42932.361111111109</c:v>
                </c:pt>
                <c:pt idx="27193">
                  <c:v>42932.361805555556</c:v>
                </c:pt>
                <c:pt idx="27194">
                  <c:v>42932.362500000003</c:v>
                </c:pt>
                <c:pt idx="27195">
                  <c:v>42932.363194444442</c:v>
                </c:pt>
                <c:pt idx="27196">
                  <c:v>42932.363888888889</c:v>
                </c:pt>
                <c:pt idx="27197">
                  <c:v>42932.364583333336</c:v>
                </c:pt>
                <c:pt idx="27198">
                  <c:v>42932.365277777775</c:v>
                </c:pt>
                <c:pt idx="27199">
                  <c:v>42932.365972222222</c:v>
                </c:pt>
                <c:pt idx="27200">
                  <c:v>42932.366666666669</c:v>
                </c:pt>
                <c:pt idx="27201">
                  <c:v>42932.367361111108</c:v>
                </c:pt>
                <c:pt idx="27202">
                  <c:v>42932.368055555555</c:v>
                </c:pt>
                <c:pt idx="27203">
                  <c:v>42932.368750000001</c:v>
                </c:pt>
                <c:pt idx="27204">
                  <c:v>42932.369444444441</c:v>
                </c:pt>
                <c:pt idx="27205">
                  <c:v>42932.370138888888</c:v>
                </c:pt>
                <c:pt idx="27206">
                  <c:v>42932.370833333334</c:v>
                </c:pt>
                <c:pt idx="27207">
                  <c:v>42932.371527777781</c:v>
                </c:pt>
                <c:pt idx="27208">
                  <c:v>42932.37222222222</c:v>
                </c:pt>
                <c:pt idx="27209">
                  <c:v>42932.372916666667</c:v>
                </c:pt>
                <c:pt idx="27210">
                  <c:v>42932.373611111114</c:v>
                </c:pt>
                <c:pt idx="27211">
                  <c:v>42932.374305555553</c:v>
                </c:pt>
                <c:pt idx="27212">
                  <c:v>42932.375</c:v>
                </c:pt>
                <c:pt idx="27213">
                  <c:v>42932.375694444447</c:v>
                </c:pt>
                <c:pt idx="27214">
                  <c:v>42932.376388888886</c:v>
                </c:pt>
                <c:pt idx="27215">
                  <c:v>42932.377083333333</c:v>
                </c:pt>
                <c:pt idx="27216">
                  <c:v>42932.37777777778</c:v>
                </c:pt>
                <c:pt idx="27217">
                  <c:v>42932.378472222219</c:v>
                </c:pt>
                <c:pt idx="27218">
                  <c:v>42932.379166666666</c:v>
                </c:pt>
                <c:pt idx="27219">
                  <c:v>42932.379861111112</c:v>
                </c:pt>
                <c:pt idx="27220">
                  <c:v>42932.380555555559</c:v>
                </c:pt>
                <c:pt idx="27221">
                  <c:v>42932.381249999999</c:v>
                </c:pt>
                <c:pt idx="27222">
                  <c:v>42932.381944444445</c:v>
                </c:pt>
                <c:pt idx="27223">
                  <c:v>42932.382638888892</c:v>
                </c:pt>
                <c:pt idx="27224">
                  <c:v>42932.383333333331</c:v>
                </c:pt>
                <c:pt idx="27225">
                  <c:v>42932.384027777778</c:v>
                </c:pt>
                <c:pt idx="27226">
                  <c:v>42932.384722222225</c:v>
                </c:pt>
                <c:pt idx="27227">
                  <c:v>42932.385416666664</c:v>
                </c:pt>
                <c:pt idx="27228">
                  <c:v>42932.386111111111</c:v>
                </c:pt>
                <c:pt idx="27229">
                  <c:v>42932.386805555558</c:v>
                </c:pt>
                <c:pt idx="27230">
                  <c:v>42932.387499999997</c:v>
                </c:pt>
                <c:pt idx="27231">
                  <c:v>42932.388194444444</c:v>
                </c:pt>
                <c:pt idx="27232">
                  <c:v>42932.388888888891</c:v>
                </c:pt>
                <c:pt idx="27233">
                  <c:v>42932.38958333333</c:v>
                </c:pt>
                <c:pt idx="27234">
                  <c:v>42932.390277777777</c:v>
                </c:pt>
                <c:pt idx="27235">
                  <c:v>42932.390972222223</c:v>
                </c:pt>
                <c:pt idx="27236">
                  <c:v>42932.39166666667</c:v>
                </c:pt>
                <c:pt idx="27237">
                  <c:v>42932.392361111109</c:v>
                </c:pt>
                <c:pt idx="27238">
                  <c:v>42932.393055555556</c:v>
                </c:pt>
                <c:pt idx="27239">
                  <c:v>42932.393750000003</c:v>
                </c:pt>
                <c:pt idx="27240">
                  <c:v>42932.394444444442</c:v>
                </c:pt>
                <c:pt idx="27241">
                  <c:v>42932.395138888889</c:v>
                </c:pt>
                <c:pt idx="27242">
                  <c:v>42932.395833333336</c:v>
                </c:pt>
                <c:pt idx="27243">
                  <c:v>42932.396527777775</c:v>
                </c:pt>
                <c:pt idx="27244">
                  <c:v>42932.397222222222</c:v>
                </c:pt>
                <c:pt idx="27245">
                  <c:v>42932.397916666669</c:v>
                </c:pt>
                <c:pt idx="27246">
                  <c:v>42932.398611111108</c:v>
                </c:pt>
                <c:pt idx="27247">
                  <c:v>42932.399305555555</c:v>
                </c:pt>
                <c:pt idx="27248">
                  <c:v>42932.4</c:v>
                </c:pt>
                <c:pt idx="27249">
                  <c:v>42932.400694444441</c:v>
                </c:pt>
                <c:pt idx="27250">
                  <c:v>42932.401388888888</c:v>
                </c:pt>
                <c:pt idx="27251">
                  <c:v>42932.402083333334</c:v>
                </c:pt>
                <c:pt idx="27252">
                  <c:v>42932.402777777781</c:v>
                </c:pt>
                <c:pt idx="27253">
                  <c:v>42932.40347222222</c:v>
                </c:pt>
                <c:pt idx="27254">
                  <c:v>42932.404166666667</c:v>
                </c:pt>
                <c:pt idx="27255">
                  <c:v>42932.404861111114</c:v>
                </c:pt>
                <c:pt idx="27256">
                  <c:v>42932.405555555553</c:v>
                </c:pt>
                <c:pt idx="27257">
                  <c:v>42932.40625</c:v>
                </c:pt>
                <c:pt idx="27258">
                  <c:v>42932.406944444447</c:v>
                </c:pt>
                <c:pt idx="27259">
                  <c:v>42932.407638888886</c:v>
                </c:pt>
                <c:pt idx="27260">
                  <c:v>42932.408333333333</c:v>
                </c:pt>
                <c:pt idx="27261">
                  <c:v>42932.40902777778</c:v>
                </c:pt>
                <c:pt idx="27262">
                  <c:v>42932.409722222219</c:v>
                </c:pt>
                <c:pt idx="27263">
                  <c:v>42932.410416666666</c:v>
                </c:pt>
                <c:pt idx="27264">
                  <c:v>42932.411111111112</c:v>
                </c:pt>
                <c:pt idx="27265">
                  <c:v>42932.411805555559</c:v>
                </c:pt>
                <c:pt idx="27266">
                  <c:v>42932.412499999999</c:v>
                </c:pt>
                <c:pt idx="27267">
                  <c:v>42932.413194444445</c:v>
                </c:pt>
                <c:pt idx="27268">
                  <c:v>42932.413888888892</c:v>
                </c:pt>
                <c:pt idx="27269">
                  <c:v>42932.414583333331</c:v>
                </c:pt>
                <c:pt idx="27270">
                  <c:v>42932.415277777778</c:v>
                </c:pt>
                <c:pt idx="27271">
                  <c:v>42932.415972222225</c:v>
                </c:pt>
                <c:pt idx="27272">
                  <c:v>42932.416666666664</c:v>
                </c:pt>
                <c:pt idx="27273">
                  <c:v>42932.417361111111</c:v>
                </c:pt>
                <c:pt idx="27274">
                  <c:v>42932.418055555558</c:v>
                </c:pt>
                <c:pt idx="27275">
                  <c:v>42932.418749999997</c:v>
                </c:pt>
                <c:pt idx="27276">
                  <c:v>42932.419444444444</c:v>
                </c:pt>
                <c:pt idx="27277">
                  <c:v>42932.420138888891</c:v>
                </c:pt>
                <c:pt idx="27278">
                  <c:v>42932.42083333333</c:v>
                </c:pt>
                <c:pt idx="27279">
                  <c:v>42932.421527777777</c:v>
                </c:pt>
                <c:pt idx="27280">
                  <c:v>42932.422222222223</c:v>
                </c:pt>
                <c:pt idx="27281">
                  <c:v>42932.42291666667</c:v>
                </c:pt>
                <c:pt idx="27282">
                  <c:v>42932.423611111109</c:v>
                </c:pt>
                <c:pt idx="27283">
                  <c:v>42932.424305555556</c:v>
                </c:pt>
                <c:pt idx="27284">
                  <c:v>42932.425000000003</c:v>
                </c:pt>
                <c:pt idx="27285">
                  <c:v>42932.425694444442</c:v>
                </c:pt>
                <c:pt idx="27286">
                  <c:v>42932.426388888889</c:v>
                </c:pt>
                <c:pt idx="27287">
                  <c:v>42932.427083333336</c:v>
                </c:pt>
                <c:pt idx="27288">
                  <c:v>42932.427777777775</c:v>
                </c:pt>
                <c:pt idx="27289">
                  <c:v>42932.428472222222</c:v>
                </c:pt>
                <c:pt idx="27290">
                  <c:v>42932.429166666669</c:v>
                </c:pt>
                <c:pt idx="27291">
                  <c:v>42932.429861111108</c:v>
                </c:pt>
                <c:pt idx="27292">
                  <c:v>42932.430555555555</c:v>
                </c:pt>
                <c:pt idx="27293">
                  <c:v>42932.431250000001</c:v>
                </c:pt>
                <c:pt idx="27294">
                  <c:v>42932.431944444441</c:v>
                </c:pt>
                <c:pt idx="27295">
                  <c:v>42932.432638888888</c:v>
                </c:pt>
                <c:pt idx="27296">
                  <c:v>42932.433333333334</c:v>
                </c:pt>
                <c:pt idx="27297">
                  <c:v>42932.434027777781</c:v>
                </c:pt>
                <c:pt idx="27298">
                  <c:v>42932.43472222222</c:v>
                </c:pt>
                <c:pt idx="27299">
                  <c:v>42932.435416666667</c:v>
                </c:pt>
                <c:pt idx="27300">
                  <c:v>42932.436111111114</c:v>
                </c:pt>
                <c:pt idx="27301">
                  <c:v>42932.436805555553</c:v>
                </c:pt>
                <c:pt idx="27302">
                  <c:v>42932.4375</c:v>
                </c:pt>
                <c:pt idx="27303">
                  <c:v>42932.438194444447</c:v>
                </c:pt>
                <c:pt idx="27304">
                  <c:v>42932.438888888886</c:v>
                </c:pt>
                <c:pt idx="27305">
                  <c:v>42932.439583333333</c:v>
                </c:pt>
                <c:pt idx="27306">
                  <c:v>42932.44027777778</c:v>
                </c:pt>
                <c:pt idx="27307">
                  <c:v>42932.440972222219</c:v>
                </c:pt>
                <c:pt idx="27308">
                  <c:v>42932.441666666666</c:v>
                </c:pt>
                <c:pt idx="27309">
                  <c:v>42932.442361111112</c:v>
                </c:pt>
                <c:pt idx="27310">
                  <c:v>42932.443055555559</c:v>
                </c:pt>
                <c:pt idx="27311">
                  <c:v>42932.443749999999</c:v>
                </c:pt>
                <c:pt idx="27312">
                  <c:v>42932.444444444445</c:v>
                </c:pt>
                <c:pt idx="27313">
                  <c:v>42932.445138888892</c:v>
                </c:pt>
                <c:pt idx="27314">
                  <c:v>42932.445833333331</c:v>
                </c:pt>
                <c:pt idx="27315">
                  <c:v>42932.446527777778</c:v>
                </c:pt>
                <c:pt idx="27316">
                  <c:v>42932.447222222225</c:v>
                </c:pt>
                <c:pt idx="27317">
                  <c:v>42932.447916666664</c:v>
                </c:pt>
                <c:pt idx="27318">
                  <c:v>42932.448611111111</c:v>
                </c:pt>
                <c:pt idx="27319">
                  <c:v>42932.449305555558</c:v>
                </c:pt>
                <c:pt idx="27320">
                  <c:v>42932.45</c:v>
                </c:pt>
                <c:pt idx="27321">
                  <c:v>42932.450694444444</c:v>
                </c:pt>
                <c:pt idx="27322">
                  <c:v>42932.451388888891</c:v>
                </c:pt>
                <c:pt idx="27323">
                  <c:v>42932.45208333333</c:v>
                </c:pt>
                <c:pt idx="27324">
                  <c:v>42932.452777777777</c:v>
                </c:pt>
                <c:pt idx="27325">
                  <c:v>42932.453472222223</c:v>
                </c:pt>
                <c:pt idx="27326">
                  <c:v>42932.45416666667</c:v>
                </c:pt>
                <c:pt idx="27327">
                  <c:v>42932.454861111109</c:v>
                </c:pt>
                <c:pt idx="27328">
                  <c:v>42932.455555555556</c:v>
                </c:pt>
                <c:pt idx="27329">
                  <c:v>42932.456250000003</c:v>
                </c:pt>
                <c:pt idx="27330">
                  <c:v>42932.456944444442</c:v>
                </c:pt>
                <c:pt idx="27331">
                  <c:v>42932.457638888889</c:v>
                </c:pt>
                <c:pt idx="27332">
                  <c:v>42932.458333333336</c:v>
                </c:pt>
                <c:pt idx="27333">
                  <c:v>42932.459027777775</c:v>
                </c:pt>
                <c:pt idx="27334">
                  <c:v>42932.459722222222</c:v>
                </c:pt>
                <c:pt idx="27335">
                  <c:v>42932.460416666669</c:v>
                </c:pt>
                <c:pt idx="27336">
                  <c:v>42932.461111111108</c:v>
                </c:pt>
                <c:pt idx="27337">
                  <c:v>42932.461805555555</c:v>
                </c:pt>
                <c:pt idx="27338">
                  <c:v>42932.462500000001</c:v>
                </c:pt>
                <c:pt idx="27339">
                  <c:v>42932.463194444441</c:v>
                </c:pt>
                <c:pt idx="27340">
                  <c:v>42932.463888888888</c:v>
                </c:pt>
                <c:pt idx="27341">
                  <c:v>42932.464583333334</c:v>
                </c:pt>
                <c:pt idx="27342">
                  <c:v>42932.465277777781</c:v>
                </c:pt>
                <c:pt idx="27343">
                  <c:v>42932.46597222222</c:v>
                </c:pt>
                <c:pt idx="27344">
                  <c:v>42932.466666666667</c:v>
                </c:pt>
                <c:pt idx="27345">
                  <c:v>42932.467361111114</c:v>
                </c:pt>
                <c:pt idx="27346">
                  <c:v>42932.468055555553</c:v>
                </c:pt>
                <c:pt idx="27347">
                  <c:v>42932.46875</c:v>
                </c:pt>
                <c:pt idx="27348">
                  <c:v>42932.469444444447</c:v>
                </c:pt>
                <c:pt idx="27349">
                  <c:v>42932.470138888886</c:v>
                </c:pt>
                <c:pt idx="27350">
                  <c:v>42932.470833333333</c:v>
                </c:pt>
                <c:pt idx="27351">
                  <c:v>42932.47152777778</c:v>
                </c:pt>
                <c:pt idx="27352">
                  <c:v>42932.472222222219</c:v>
                </c:pt>
                <c:pt idx="27353">
                  <c:v>42932.472916666666</c:v>
                </c:pt>
                <c:pt idx="27354">
                  <c:v>42932.473611111112</c:v>
                </c:pt>
                <c:pt idx="27355">
                  <c:v>42932.474305555559</c:v>
                </c:pt>
                <c:pt idx="27356">
                  <c:v>42932.474999999999</c:v>
                </c:pt>
                <c:pt idx="27357">
                  <c:v>42932.475694444445</c:v>
                </c:pt>
                <c:pt idx="27358">
                  <c:v>42932.476388888892</c:v>
                </c:pt>
                <c:pt idx="27359">
                  <c:v>42932.477083333331</c:v>
                </c:pt>
                <c:pt idx="27360">
                  <c:v>42932.477777777778</c:v>
                </c:pt>
                <c:pt idx="27361">
                  <c:v>42932.478472222225</c:v>
                </c:pt>
                <c:pt idx="27362">
                  <c:v>42932.479166666664</c:v>
                </c:pt>
                <c:pt idx="27363">
                  <c:v>42932.479861111111</c:v>
                </c:pt>
                <c:pt idx="27364">
                  <c:v>42932.480555555558</c:v>
                </c:pt>
                <c:pt idx="27365">
                  <c:v>42932.481249999997</c:v>
                </c:pt>
                <c:pt idx="27366">
                  <c:v>42932.481944444444</c:v>
                </c:pt>
                <c:pt idx="27367">
                  <c:v>42932.482638888891</c:v>
                </c:pt>
                <c:pt idx="27368">
                  <c:v>42932.48333333333</c:v>
                </c:pt>
                <c:pt idx="27369">
                  <c:v>42932.484027777777</c:v>
                </c:pt>
                <c:pt idx="27370">
                  <c:v>42932.484722222223</c:v>
                </c:pt>
                <c:pt idx="27371">
                  <c:v>42932.48541666667</c:v>
                </c:pt>
                <c:pt idx="27372">
                  <c:v>42932.486111111109</c:v>
                </c:pt>
                <c:pt idx="27373">
                  <c:v>42932.486805555556</c:v>
                </c:pt>
                <c:pt idx="27374">
                  <c:v>42932.487500000003</c:v>
                </c:pt>
                <c:pt idx="27375">
                  <c:v>42932.488194444442</c:v>
                </c:pt>
                <c:pt idx="27376">
                  <c:v>42932.488888888889</c:v>
                </c:pt>
                <c:pt idx="27377">
                  <c:v>42932.489583333336</c:v>
                </c:pt>
                <c:pt idx="27378">
                  <c:v>42932.490277777775</c:v>
                </c:pt>
                <c:pt idx="27379">
                  <c:v>42932.490972222222</c:v>
                </c:pt>
                <c:pt idx="27380">
                  <c:v>42932.491666666669</c:v>
                </c:pt>
                <c:pt idx="27381">
                  <c:v>42932.492361111108</c:v>
                </c:pt>
                <c:pt idx="27382">
                  <c:v>42932.493055555555</c:v>
                </c:pt>
                <c:pt idx="27383">
                  <c:v>42932.493750000001</c:v>
                </c:pt>
                <c:pt idx="27384">
                  <c:v>42932.494444444441</c:v>
                </c:pt>
                <c:pt idx="27385">
                  <c:v>42932.495138888888</c:v>
                </c:pt>
                <c:pt idx="27386">
                  <c:v>42932.495833333334</c:v>
                </c:pt>
                <c:pt idx="27387">
                  <c:v>42932.496527777781</c:v>
                </c:pt>
                <c:pt idx="27388">
                  <c:v>42932.49722222222</c:v>
                </c:pt>
                <c:pt idx="27389">
                  <c:v>42932.497916666667</c:v>
                </c:pt>
                <c:pt idx="27390">
                  <c:v>42932.498611111114</c:v>
                </c:pt>
                <c:pt idx="27391">
                  <c:v>42932.499305555553</c:v>
                </c:pt>
                <c:pt idx="27392">
                  <c:v>42932.5</c:v>
                </c:pt>
                <c:pt idx="27393">
                  <c:v>42932.500694444447</c:v>
                </c:pt>
                <c:pt idx="27394">
                  <c:v>42932.501388888886</c:v>
                </c:pt>
                <c:pt idx="27395">
                  <c:v>42932.502083333333</c:v>
                </c:pt>
                <c:pt idx="27396">
                  <c:v>42932.50277777778</c:v>
                </c:pt>
                <c:pt idx="27397">
                  <c:v>42932.503472222219</c:v>
                </c:pt>
                <c:pt idx="27398">
                  <c:v>42932.504166666666</c:v>
                </c:pt>
                <c:pt idx="27399">
                  <c:v>42932.504861111112</c:v>
                </c:pt>
                <c:pt idx="27400">
                  <c:v>42932.505555555559</c:v>
                </c:pt>
                <c:pt idx="27401">
                  <c:v>42932.506249999999</c:v>
                </c:pt>
                <c:pt idx="27402">
                  <c:v>42932.506944444445</c:v>
                </c:pt>
                <c:pt idx="27403">
                  <c:v>42932.507638888892</c:v>
                </c:pt>
                <c:pt idx="27404">
                  <c:v>42932.508333333331</c:v>
                </c:pt>
                <c:pt idx="27405">
                  <c:v>42932.509027777778</c:v>
                </c:pt>
                <c:pt idx="27406">
                  <c:v>42932.509722222225</c:v>
                </c:pt>
                <c:pt idx="27407">
                  <c:v>42932.510416666664</c:v>
                </c:pt>
                <c:pt idx="27408">
                  <c:v>42932.511111111111</c:v>
                </c:pt>
                <c:pt idx="27409">
                  <c:v>42932.511805555558</c:v>
                </c:pt>
                <c:pt idx="27410">
                  <c:v>42932.512499999997</c:v>
                </c:pt>
                <c:pt idx="27411">
                  <c:v>42932.513194444444</c:v>
                </c:pt>
                <c:pt idx="27412">
                  <c:v>42932.513888888891</c:v>
                </c:pt>
                <c:pt idx="27413">
                  <c:v>42932.51458333333</c:v>
                </c:pt>
                <c:pt idx="27414">
                  <c:v>42932.515277777777</c:v>
                </c:pt>
                <c:pt idx="27415">
                  <c:v>42932.515972222223</c:v>
                </c:pt>
                <c:pt idx="27416">
                  <c:v>42932.51666666667</c:v>
                </c:pt>
                <c:pt idx="27417">
                  <c:v>42932.517361111109</c:v>
                </c:pt>
                <c:pt idx="27418">
                  <c:v>42932.518055555556</c:v>
                </c:pt>
                <c:pt idx="27419">
                  <c:v>42932.518750000003</c:v>
                </c:pt>
                <c:pt idx="27420">
                  <c:v>42932.519444444442</c:v>
                </c:pt>
                <c:pt idx="27421">
                  <c:v>42932.520138888889</c:v>
                </c:pt>
                <c:pt idx="27422">
                  <c:v>42932.520833333336</c:v>
                </c:pt>
                <c:pt idx="27423">
                  <c:v>42932.521527777775</c:v>
                </c:pt>
                <c:pt idx="27424">
                  <c:v>42932.522222222222</c:v>
                </c:pt>
                <c:pt idx="27425">
                  <c:v>42932.522916666669</c:v>
                </c:pt>
                <c:pt idx="27426">
                  <c:v>42932.523611111108</c:v>
                </c:pt>
                <c:pt idx="27427">
                  <c:v>42932.524305555555</c:v>
                </c:pt>
                <c:pt idx="27428">
                  <c:v>42932.525000000001</c:v>
                </c:pt>
                <c:pt idx="27429">
                  <c:v>42932.525694444441</c:v>
                </c:pt>
                <c:pt idx="27430">
                  <c:v>42932.526388888888</c:v>
                </c:pt>
                <c:pt idx="27431">
                  <c:v>42932.527083333334</c:v>
                </c:pt>
                <c:pt idx="27432">
                  <c:v>42932.527777777781</c:v>
                </c:pt>
                <c:pt idx="27433">
                  <c:v>42932.52847222222</c:v>
                </c:pt>
                <c:pt idx="27434">
                  <c:v>42932.529166666667</c:v>
                </c:pt>
                <c:pt idx="27435">
                  <c:v>42932.529861111114</c:v>
                </c:pt>
                <c:pt idx="27436">
                  <c:v>42932.530555555553</c:v>
                </c:pt>
                <c:pt idx="27437">
                  <c:v>42932.53125</c:v>
                </c:pt>
                <c:pt idx="27438">
                  <c:v>42932.531944444447</c:v>
                </c:pt>
                <c:pt idx="27439">
                  <c:v>42932.532638888886</c:v>
                </c:pt>
                <c:pt idx="27440">
                  <c:v>42932.533333333333</c:v>
                </c:pt>
                <c:pt idx="27441">
                  <c:v>42932.53402777778</c:v>
                </c:pt>
                <c:pt idx="27442">
                  <c:v>42932.534722222219</c:v>
                </c:pt>
                <c:pt idx="27443">
                  <c:v>42932.535416666666</c:v>
                </c:pt>
                <c:pt idx="27444">
                  <c:v>42932.536111111112</c:v>
                </c:pt>
                <c:pt idx="27445">
                  <c:v>42932.536805555559</c:v>
                </c:pt>
                <c:pt idx="27446">
                  <c:v>42932.537499999999</c:v>
                </c:pt>
                <c:pt idx="27447">
                  <c:v>42932.538194444445</c:v>
                </c:pt>
                <c:pt idx="27448">
                  <c:v>42932.538888888892</c:v>
                </c:pt>
                <c:pt idx="27449">
                  <c:v>42932.539583333331</c:v>
                </c:pt>
                <c:pt idx="27450">
                  <c:v>42932.540277777778</c:v>
                </c:pt>
                <c:pt idx="27451">
                  <c:v>42932.540972222225</c:v>
                </c:pt>
                <c:pt idx="27452">
                  <c:v>42932.541666666664</c:v>
                </c:pt>
                <c:pt idx="27453">
                  <c:v>42932.542361111111</c:v>
                </c:pt>
                <c:pt idx="27454">
                  <c:v>42932.543055555558</c:v>
                </c:pt>
                <c:pt idx="27455">
                  <c:v>42932.543749999997</c:v>
                </c:pt>
                <c:pt idx="27456">
                  <c:v>42932.544444444444</c:v>
                </c:pt>
                <c:pt idx="27457">
                  <c:v>42932.545138888891</c:v>
                </c:pt>
                <c:pt idx="27458">
                  <c:v>42932.54583333333</c:v>
                </c:pt>
                <c:pt idx="27459">
                  <c:v>42932.546527777777</c:v>
                </c:pt>
                <c:pt idx="27460">
                  <c:v>42932.547222222223</c:v>
                </c:pt>
                <c:pt idx="27461">
                  <c:v>42932.54791666667</c:v>
                </c:pt>
                <c:pt idx="27462">
                  <c:v>42932.548611111109</c:v>
                </c:pt>
                <c:pt idx="27463">
                  <c:v>42932.549305555556</c:v>
                </c:pt>
                <c:pt idx="27464">
                  <c:v>42932.55</c:v>
                </c:pt>
                <c:pt idx="27465">
                  <c:v>42932.550694444442</c:v>
                </c:pt>
                <c:pt idx="27466">
                  <c:v>42932.551388888889</c:v>
                </c:pt>
                <c:pt idx="27467">
                  <c:v>42932.552083333336</c:v>
                </c:pt>
                <c:pt idx="27468">
                  <c:v>42932.552777777775</c:v>
                </c:pt>
                <c:pt idx="27469">
                  <c:v>42932.553472222222</c:v>
                </c:pt>
                <c:pt idx="27470">
                  <c:v>42932.554166666669</c:v>
                </c:pt>
                <c:pt idx="27471">
                  <c:v>42932.554861111108</c:v>
                </c:pt>
                <c:pt idx="27472">
                  <c:v>42932.555555555555</c:v>
                </c:pt>
                <c:pt idx="27473">
                  <c:v>42932.556250000001</c:v>
                </c:pt>
                <c:pt idx="27474">
                  <c:v>42932.556944444441</c:v>
                </c:pt>
                <c:pt idx="27475">
                  <c:v>42932.557638888888</c:v>
                </c:pt>
                <c:pt idx="27476">
                  <c:v>42932.558333333334</c:v>
                </c:pt>
                <c:pt idx="27477">
                  <c:v>42932.559027777781</c:v>
                </c:pt>
                <c:pt idx="27478">
                  <c:v>42932.55972222222</c:v>
                </c:pt>
                <c:pt idx="27479">
                  <c:v>42932.560416666667</c:v>
                </c:pt>
                <c:pt idx="27480">
                  <c:v>42932.561111111114</c:v>
                </c:pt>
                <c:pt idx="27481">
                  <c:v>42932.561805555553</c:v>
                </c:pt>
                <c:pt idx="27482">
                  <c:v>42932.5625</c:v>
                </c:pt>
                <c:pt idx="27483">
                  <c:v>42932.563194444447</c:v>
                </c:pt>
                <c:pt idx="27484">
                  <c:v>42932.563888888886</c:v>
                </c:pt>
                <c:pt idx="27485">
                  <c:v>42932.564583333333</c:v>
                </c:pt>
                <c:pt idx="27486">
                  <c:v>42932.56527777778</c:v>
                </c:pt>
                <c:pt idx="27487">
                  <c:v>42932.565972222219</c:v>
                </c:pt>
                <c:pt idx="27488">
                  <c:v>42932.566666666666</c:v>
                </c:pt>
                <c:pt idx="27489">
                  <c:v>42932.567361111112</c:v>
                </c:pt>
                <c:pt idx="27490">
                  <c:v>42932.568055555559</c:v>
                </c:pt>
                <c:pt idx="27491">
                  <c:v>42932.568749999999</c:v>
                </c:pt>
                <c:pt idx="27492">
                  <c:v>42932.569444444445</c:v>
                </c:pt>
                <c:pt idx="27493">
                  <c:v>42932.570138888892</c:v>
                </c:pt>
                <c:pt idx="27494">
                  <c:v>42932.570833333331</c:v>
                </c:pt>
                <c:pt idx="27495">
                  <c:v>42932.571527777778</c:v>
                </c:pt>
                <c:pt idx="27496">
                  <c:v>42932.572222222225</c:v>
                </c:pt>
                <c:pt idx="27497">
                  <c:v>42932.572916666664</c:v>
                </c:pt>
                <c:pt idx="27498">
                  <c:v>42932.573611111111</c:v>
                </c:pt>
                <c:pt idx="27499">
                  <c:v>42932.574305555558</c:v>
                </c:pt>
                <c:pt idx="27500">
                  <c:v>42932.574999999997</c:v>
                </c:pt>
                <c:pt idx="27501">
                  <c:v>42932.575694444444</c:v>
                </c:pt>
                <c:pt idx="27502">
                  <c:v>42932.576388888891</c:v>
                </c:pt>
                <c:pt idx="27503">
                  <c:v>42932.57708333333</c:v>
                </c:pt>
                <c:pt idx="27504">
                  <c:v>42932.577777777777</c:v>
                </c:pt>
                <c:pt idx="27505">
                  <c:v>42932.578472222223</c:v>
                </c:pt>
                <c:pt idx="27506">
                  <c:v>42932.57916666667</c:v>
                </c:pt>
                <c:pt idx="27507">
                  <c:v>42932.579861111109</c:v>
                </c:pt>
                <c:pt idx="27508">
                  <c:v>42932.580555555556</c:v>
                </c:pt>
                <c:pt idx="27509">
                  <c:v>42932.581250000003</c:v>
                </c:pt>
                <c:pt idx="27510">
                  <c:v>42932.581944444442</c:v>
                </c:pt>
                <c:pt idx="27511">
                  <c:v>42932.582638888889</c:v>
                </c:pt>
                <c:pt idx="27512">
                  <c:v>42932.583333333336</c:v>
                </c:pt>
                <c:pt idx="27513">
                  <c:v>42932.584027777775</c:v>
                </c:pt>
                <c:pt idx="27514">
                  <c:v>42932.584722222222</c:v>
                </c:pt>
                <c:pt idx="27515">
                  <c:v>42932.585416666669</c:v>
                </c:pt>
                <c:pt idx="27516">
                  <c:v>42932.586111111108</c:v>
                </c:pt>
                <c:pt idx="27517">
                  <c:v>42932.586805555555</c:v>
                </c:pt>
                <c:pt idx="27518">
                  <c:v>42932.587500000001</c:v>
                </c:pt>
                <c:pt idx="27519">
                  <c:v>42932.588194444441</c:v>
                </c:pt>
                <c:pt idx="27520">
                  <c:v>42932.588888888888</c:v>
                </c:pt>
                <c:pt idx="27521">
                  <c:v>42932.589583333334</c:v>
                </c:pt>
                <c:pt idx="27522">
                  <c:v>42932.590277777781</c:v>
                </c:pt>
                <c:pt idx="27523">
                  <c:v>42932.59097222222</c:v>
                </c:pt>
                <c:pt idx="27524">
                  <c:v>42932.591666666667</c:v>
                </c:pt>
                <c:pt idx="27525">
                  <c:v>42932.592361111114</c:v>
                </c:pt>
                <c:pt idx="27526">
                  <c:v>42932.593055555553</c:v>
                </c:pt>
                <c:pt idx="27527">
                  <c:v>42932.59375</c:v>
                </c:pt>
                <c:pt idx="27528">
                  <c:v>42932.594444444447</c:v>
                </c:pt>
                <c:pt idx="27529">
                  <c:v>42932.595138888886</c:v>
                </c:pt>
                <c:pt idx="27530">
                  <c:v>42932.595833333333</c:v>
                </c:pt>
                <c:pt idx="27531">
                  <c:v>42932.59652777778</c:v>
                </c:pt>
                <c:pt idx="27532">
                  <c:v>42932.597222222219</c:v>
                </c:pt>
                <c:pt idx="27533">
                  <c:v>42932.597916666666</c:v>
                </c:pt>
                <c:pt idx="27534">
                  <c:v>42932.598611111112</c:v>
                </c:pt>
                <c:pt idx="27535">
                  <c:v>42932.599305555559</c:v>
                </c:pt>
                <c:pt idx="27536">
                  <c:v>42932.6</c:v>
                </c:pt>
                <c:pt idx="27537">
                  <c:v>42932.600694444445</c:v>
                </c:pt>
                <c:pt idx="27538">
                  <c:v>42932.601388888892</c:v>
                </c:pt>
                <c:pt idx="27539">
                  <c:v>42932.602083333331</c:v>
                </c:pt>
                <c:pt idx="27540">
                  <c:v>42932.602777777778</c:v>
                </c:pt>
                <c:pt idx="27541">
                  <c:v>42932.603472222225</c:v>
                </c:pt>
                <c:pt idx="27542">
                  <c:v>42932.604166666664</c:v>
                </c:pt>
                <c:pt idx="27543">
                  <c:v>42932.604861111111</c:v>
                </c:pt>
                <c:pt idx="27544">
                  <c:v>42932.605555555558</c:v>
                </c:pt>
                <c:pt idx="27545">
                  <c:v>42932.606249999997</c:v>
                </c:pt>
                <c:pt idx="27546">
                  <c:v>42932.606944444444</c:v>
                </c:pt>
                <c:pt idx="27547">
                  <c:v>42932.607638888891</c:v>
                </c:pt>
                <c:pt idx="27548">
                  <c:v>42932.60833333333</c:v>
                </c:pt>
                <c:pt idx="27549">
                  <c:v>42932.609027777777</c:v>
                </c:pt>
                <c:pt idx="27550">
                  <c:v>42932.609722222223</c:v>
                </c:pt>
                <c:pt idx="27551">
                  <c:v>42932.61041666667</c:v>
                </c:pt>
                <c:pt idx="27552">
                  <c:v>42932.611111111109</c:v>
                </c:pt>
                <c:pt idx="27553">
                  <c:v>42932.611805555556</c:v>
                </c:pt>
                <c:pt idx="27554">
                  <c:v>42932.612500000003</c:v>
                </c:pt>
                <c:pt idx="27555">
                  <c:v>42932.613194444442</c:v>
                </c:pt>
                <c:pt idx="27556">
                  <c:v>42932.613888888889</c:v>
                </c:pt>
                <c:pt idx="27557">
                  <c:v>42932.614583333336</c:v>
                </c:pt>
                <c:pt idx="27558">
                  <c:v>42932.615277777775</c:v>
                </c:pt>
                <c:pt idx="27559">
                  <c:v>42932.615972222222</c:v>
                </c:pt>
                <c:pt idx="27560">
                  <c:v>42932.616666666669</c:v>
                </c:pt>
                <c:pt idx="27561">
                  <c:v>42932.617361111108</c:v>
                </c:pt>
                <c:pt idx="27562">
                  <c:v>42932.618055555555</c:v>
                </c:pt>
                <c:pt idx="27563">
                  <c:v>42932.618750000001</c:v>
                </c:pt>
                <c:pt idx="27564">
                  <c:v>42932.619444444441</c:v>
                </c:pt>
                <c:pt idx="27565">
                  <c:v>42932.620138888888</c:v>
                </c:pt>
                <c:pt idx="27566">
                  <c:v>42932.620833333334</c:v>
                </c:pt>
                <c:pt idx="27567">
                  <c:v>42932.621527777781</c:v>
                </c:pt>
                <c:pt idx="27568">
                  <c:v>42932.62222222222</c:v>
                </c:pt>
                <c:pt idx="27569">
                  <c:v>42932.622916666667</c:v>
                </c:pt>
                <c:pt idx="27570">
                  <c:v>42932.623611111114</c:v>
                </c:pt>
                <c:pt idx="27571">
                  <c:v>42932.624305555553</c:v>
                </c:pt>
                <c:pt idx="27572">
                  <c:v>42932.625</c:v>
                </c:pt>
                <c:pt idx="27573">
                  <c:v>42932.625694444447</c:v>
                </c:pt>
                <c:pt idx="27574">
                  <c:v>42932.626388888886</c:v>
                </c:pt>
                <c:pt idx="27575">
                  <c:v>42932.627083333333</c:v>
                </c:pt>
                <c:pt idx="27576">
                  <c:v>42932.62777777778</c:v>
                </c:pt>
                <c:pt idx="27577">
                  <c:v>42932.628472222219</c:v>
                </c:pt>
                <c:pt idx="27578">
                  <c:v>42932.629166666666</c:v>
                </c:pt>
                <c:pt idx="27579">
                  <c:v>42932.629861111112</c:v>
                </c:pt>
                <c:pt idx="27580">
                  <c:v>42932.630555555559</c:v>
                </c:pt>
                <c:pt idx="27581">
                  <c:v>42932.631249999999</c:v>
                </c:pt>
                <c:pt idx="27582">
                  <c:v>42932.631944444445</c:v>
                </c:pt>
                <c:pt idx="27583">
                  <c:v>42932.632638888892</c:v>
                </c:pt>
                <c:pt idx="27584">
                  <c:v>42932.633333333331</c:v>
                </c:pt>
                <c:pt idx="27585">
                  <c:v>42932.634027777778</c:v>
                </c:pt>
                <c:pt idx="27586">
                  <c:v>42932.634722222225</c:v>
                </c:pt>
                <c:pt idx="27587">
                  <c:v>42932.635416666664</c:v>
                </c:pt>
                <c:pt idx="27588">
                  <c:v>42932.636111111111</c:v>
                </c:pt>
                <c:pt idx="27589">
                  <c:v>42932.636805555558</c:v>
                </c:pt>
                <c:pt idx="27590">
                  <c:v>42932.637499999997</c:v>
                </c:pt>
                <c:pt idx="27591">
                  <c:v>42932.638194444444</c:v>
                </c:pt>
                <c:pt idx="27592">
                  <c:v>42932.638888888891</c:v>
                </c:pt>
                <c:pt idx="27593">
                  <c:v>42932.63958333333</c:v>
                </c:pt>
                <c:pt idx="27594">
                  <c:v>42932.640277777777</c:v>
                </c:pt>
                <c:pt idx="27595">
                  <c:v>42932.640972222223</c:v>
                </c:pt>
                <c:pt idx="27596">
                  <c:v>42932.64166666667</c:v>
                </c:pt>
                <c:pt idx="27597">
                  <c:v>42932.642361111109</c:v>
                </c:pt>
                <c:pt idx="27598">
                  <c:v>42932.643055555556</c:v>
                </c:pt>
                <c:pt idx="27599">
                  <c:v>42932.643750000003</c:v>
                </c:pt>
                <c:pt idx="27600">
                  <c:v>42932.644444444442</c:v>
                </c:pt>
                <c:pt idx="27601">
                  <c:v>42932.645138888889</c:v>
                </c:pt>
                <c:pt idx="27602">
                  <c:v>42932.645833333336</c:v>
                </c:pt>
                <c:pt idx="27603">
                  <c:v>42932.646527777775</c:v>
                </c:pt>
                <c:pt idx="27604">
                  <c:v>42932.647222222222</c:v>
                </c:pt>
                <c:pt idx="27605">
                  <c:v>42932.647916666669</c:v>
                </c:pt>
                <c:pt idx="27606">
                  <c:v>42932.648611111108</c:v>
                </c:pt>
                <c:pt idx="27607">
                  <c:v>42932.649305555555</c:v>
                </c:pt>
                <c:pt idx="27608">
                  <c:v>42932.65</c:v>
                </c:pt>
                <c:pt idx="27609">
                  <c:v>42932.650694444441</c:v>
                </c:pt>
                <c:pt idx="27610">
                  <c:v>42932.651388888888</c:v>
                </c:pt>
                <c:pt idx="27611">
                  <c:v>42932.652083333334</c:v>
                </c:pt>
                <c:pt idx="27612">
                  <c:v>42932.652777777781</c:v>
                </c:pt>
                <c:pt idx="27613">
                  <c:v>42932.65347222222</c:v>
                </c:pt>
                <c:pt idx="27614">
                  <c:v>42932.654166666667</c:v>
                </c:pt>
                <c:pt idx="27615">
                  <c:v>42932.654861111114</c:v>
                </c:pt>
                <c:pt idx="27616">
                  <c:v>42932.655555555553</c:v>
                </c:pt>
                <c:pt idx="27617">
                  <c:v>42932.65625</c:v>
                </c:pt>
                <c:pt idx="27618">
                  <c:v>42932.656944444447</c:v>
                </c:pt>
                <c:pt idx="27619">
                  <c:v>42932.657638888886</c:v>
                </c:pt>
                <c:pt idx="27620">
                  <c:v>42932.658333333333</c:v>
                </c:pt>
                <c:pt idx="27621">
                  <c:v>42932.65902777778</c:v>
                </c:pt>
                <c:pt idx="27622">
                  <c:v>42932.659722222219</c:v>
                </c:pt>
                <c:pt idx="27623">
                  <c:v>42932.660416666666</c:v>
                </c:pt>
                <c:pt idx="27624">
                  <c:v>42932.661111111112</c:v>
                </c:pt>
                <c:pt idx="27625">
                  <c:v>42932.661805555559</c:v>
                </c:pt>
                <c:pt idx="27626">
                  <c:v>42932.662499999999</c:v>
                </c:pt>
                <c:pt idx="27627">
                  <c:v>42932.663194444445</c:v>
                </c:pt>
                <c:pt idx="27628">
                  <c:v>42932.663888888892</c:v>
                </c:pt>
                <c:pt idx="27629">
                  <c:v>42932.664583333331</c:v>
                </c:pt>
                <c:pt idx="27630">
                  <c:v>42932.665277777778</c:v>
                </c:pt>
                <c:pt idx="27631">
                  <c:v>42932.665972222225</c:v>
                </c:pt>
                <c:pt idx="27632">
                  <c:v>42932.666666666664</c:v>
                </c:pt>
                <c:pt idx="27633">
                  <c:v>42932.667361111111</c:v>
                </c:pt>
                <c:pt idx="27634">
                  <c:v>42932.668055555558</c:v>
                </c:pt>
                <c:pt idx="27635">
                  <c:v>42932.668749999997</c:v>
                </c:pt>
                <c:pt idx="27636">
                  <c:v>42932.669444444444</c:v>
                </c:pt>
                <c:pt idx="27637">
                  <c:v>42932.670138888891</c:v>
                </c:pt>
                <c:pt idx="27638">
                  <c:v>42932.67083333333</c:v>
                </c:pt>
                <c:pt idx="27639">
                  <c:v>42932.671527777777</c:v>
                </c:pt>
                <c:pt idx="27640">
                  <c:v>42932.672222222223</c:v>
                </c:pt>
                <c:pt idx="27641">
                  <c:v>42932.67291666667</c:v>
                </c:pt>
                <c:pt idx="27642">
                  <c:v>42932.673611111109</c:v>
                </c:pt>
                <c:pt idx="27643">
                  <c:v>42932.674305555556</c:v>
                </c:pt>
                <c:pt idx="27644">
                  <c:v>42932.675000000003</c:v>
                </c:pt>
                <c:pt idx="27645">
                  <c:v>42932.675694444442</c:v>
                </c:pt>
                <c:pt idx="27646">
                  <c:v>42932.676388888889</c:v>
                </c:pt>
                <c:pt idx="27647">
                  <c:v>42932.677083333336</c:v>
                </c:pt>
                <c:pt idx="27648">
                  <c:v>42932.677777777775</c:v>
                </c:pt>
                <c:pt idx="27649">
                  <c:v>42932.678472222222</c:v>
                </c:pt>
                <c:pt idx="27650">
                  <c:v>42932.679166666669</c:v>
                </c:pt>
                <c:pt idx="27651">
                  <c:v>42932.679861111108</c:v>
                </c:pt>
                <c:pt idx="27652">
                  <c:v>42932.680555555555</c:v>
                </c:pt>
                <c:pt idx="27653">
                  <c:v>42932.681250000001</c:v>
                </c:pt>
                <c:pt idx="27654">
                  <c:v>42932.681944444441</c:v>
                </c:pt>
                <c:pt idx="27655">
                  <c:v>42932.682638888888</c:v>
                </c:pt>
                <c:pt idx="27656">
                  <c:v>42932.683333333334</c:v>
                </c:pt>
                <c:pt idx="27657">
                  <c:v>42932.684027777781</c:v>
                </c:pt>
                <c:pt idx="27658">
                  <c:v>42932.68472222222</c:v>
                </c:pt>
                <c:pt idx="27659">
                  <c:v>42932.685416666667</c:v>
                </c:pt>
                <c:pt idx="27660">
                  <c:v>42932.686111111114</c:v>
                </c:pt>
                <c:pt idx="27661">
                  <c:v>42932.686805555553</c:v>
                </c:pt>
                <c:pt idx="27662">
                  <c:v>42932.6875</c:v>
                </c:pt>
                <c:pt idx="27663">
                  <c:v>42932.688194444447</c:v>
                </c:pt>
                <c:pt idx="27664">
                  <c:v>42932.688888888886</c:v>
                </c:pt>
                <c:pt idx="27665">
                  <c:v>42932.689583333333</c:v>
                </c:pt>
                <c:pt idx="27666">
                  <c:v>42932.69027777778</c:v>
                </c:pt>
                <c:pt idx="27667">
                  <c:v>42932.690972222219</c:v>
                </c:pt>
                <c:pt idx="27668">
                  <c:v>42932.691666666666</c:v>
                </c:pt>
                <c:pt idx="27669">
                  <c:v>42932.692361111112</c:v>
                </c:pt>
                <c:pt idx="27670">
                  <c:v>42932.693055555559</c:v>
                </c:pt>
                <c:pt idx="27671">
                  <c:v>42932.693749999999</c:v>
                </c:pt>
                <c:pt idx="27672">
                  <c:v>42932.694444444445</c:v>
                </c:pt>
                <c:pt idx="27673">
                  <c:v>42932.695138888892</c:v>
                </c:pt>
                <c:pt idx="27674">
                  <c:v>42932.695833333331</c:v>
                </c:pt>
                <c:pt idx="27675">
                  <c:v>42932.696527777778</c:v>
                </c:pt>
                <c:pt idx="27676">
                  <c:v>42932.697222222225</c:v>
                </c:pt>
                <c:pt idx="27677">
                  <c:v>42932.697916666664</c:v>
                </c:pt>
                <c:pt idx="27678">
                  <c:v>42932.698611111111</c:v>
                </c:pt>
                <c:pt idx="27679">
                  <c:v>42932.699305555558</c:v>
                </c:pt>
                <c:pt idx="27680">
                  <c:v>42932.7</c:v>
                </c:pt>
                <c:pt idx="27681">
                  <c:v>42932.700694444444</c:v>
                </c:pt>
                <c:pt idx="27682">
                  <c:v>42932.701388888891</c:v>
                </c:pt>
                <c:pt idx="27683">
                  <c:v>42932.70208333333</c:v>
                </c:pt>
                <c:pt idx="27684">
                  <c:v>42932.702777777777</c:v>
                </c:pt>
                <c:pt idx="27685">
                  <c:v>42932.703472222223</c:v>
                </c:pt>
                <c:pt idx="27686">
                  <c:v>42932.70416666667</c:v>
                </c:pt>
                <c:pt idx="27687">
                  <c:v>42932.704861111109</c:v>
                </c:pt>
                <c:pt idx="27688">
                  <c:v>42932.705555555556</c:v>
                </c:pt>
                <c:pt idx="27689">
                  <c:v>42932.706250000003</c:v>
                </c:pt>
                <c:pt idx="27690">
                  <c:v>42932.706944444442</c:v>
                </c:pt>
                <c:pt idx="27691">
                  <c:v>42932.707638888889</c:v>
                </c:pt>
                <c:pt idx="27692">
                  <c:v>42932.708333333336</c:v>
                </c:pt>
                <c:pt idx="27693">
                  <c:v>42932.709027777775</c:v>
                </c:pt>
                <c:pt idx="27694">
                  <c:v>42932.709722222222</c:v>
                </c:pt>
                <c:pt idx="27695">
                  <c:v>42932.710416666669</c:v>
                </c:pt>
                <c:pt idx="27696">
                  <c:v>42932.711111111108</c:v>
                </c:pt>
                <c:pt idx="27697">
                  <c:v>42932.711805555555</c:v>
                </c:pt>
                <c:pt idx="27698">
                  <c:v>42932.712500000001</c:v>
                </c:pt>
                <c:pt idx="27699">
                  <c:v>42932.713194444441</c:v>
                </c:pt>
                <c:pt idx="27700">
                  <c:v>42932.713888888888</c:v>
                </c:pt>
                <c:pt idx="27701">
                  <c:v>42932.714583333334</c:v>
                </c:pt>
                <c:pt idx="27702">
                  <c:v>42932.715277777781</c:v>
                </c:pt>
                <c:pt idx="27703">
                  <c:v>42932.71597222222</c:v>
                </c:pt>
                <c:pt idx="27704">
                  <c:v>42932.716666666667</c:v>
                </c:pt>
                <c:pt idx="27705">
                  <c:v>42932.717361111114</c:v>
                </c:pt>
                <c:pt idx="27706">
                  <c:v>42932.718055555553</c:v>
                </c:pt>
                <c:pt idx="27707">
                  <c:v>42932.71875</c:v>
                </c:pt>
                <c:pt idx="27708">
                  <c:v>42932.719444444447</c:v>
                </c:pt>
                <c:pt idx="27709">
                  <c:v>42932.720138888886</c:v>
                </c:pt>
                <c:pt idx="27710">
                  <c:v>42932.720833333333</c:v>
                </c:pt>
                <c:pt idx="27711">
                  <c:v>42932.72152777778</c:v>
                </c:pt>
                <c:pt idx="27712">
                  <c:v>42932.722222222219</c:v>
                </c:pt>
                <c:pt idx="27713">
                  <c:v>42932.722916666666</c:v>
                </c:pt>
                <c:pt idx="27714">
                  <c:v>42932.723611111112</c:v>
                </c:pt>
                <c:pt idx="27715">
                  <c:v>42932.724305555559</c:v>
                </c:pt>
                <c:pt idx="27716">
                  <c:v>42932.724999999999</c:v>
                </c:pt>
                <c:pt idx="27717">
                  <c:v>42932.725694444445</c:v>
                </c:pt>
                <c:pt idx="27718">
                  <c:v>42932.726388888892</c:v>
                </c:pt>
                <c:pt idx="27719">
                  <c:v>42932.727083333331</c:v>
                </c:pt>
                <c:pt idx="27720">
                  <c:v>42932.727777777778</c:v>
                </c:pt>
                <c:pt idx="27721">
                  <c:v>42932.728472222225</c:v>
                </c:pt>
                <c:pt idx="27722">
                  <c:v>42932.729166666664</c:v>
                </c:pt>
                <c:pt idx="27723">
                  <c:v>42932.729861111111</c:v>
                </c:pt>
                <c:pt idx="27724">
                  <c:v>42932.730555555558</c:v>
                </c:pt>
                <c:pt idx="27725">
                  <c:v>42932.731249999997</c:v>
                </c:pt>
                <c:pt idx="27726">
                  <c:v>42932.731944444444</c:v>
                </c:pt>
                <c:pt idx="27727">
                  <c:v>42932.732638888891</c:v>
                </c:pt>
                <c:pt idx="27728">
                  <c:v>42932.73333333333</c:v>
                </c:pt>
                <c:pt idx="27729">
                  <c:v>42932.734027777777</c:v>
                </c:pt>
                <c:pt idx="27730">
                  <c:v>42932.734722222223</c:v>
                </c:pt>
                <c:pt idx="27731">
                  <c:v>42932.73541666667</c:v>
                </c:pt>
                <c:pt idx="27732">
                  <c:v>42932.736111111109</c:v>
                </c:pt>
                <c:pt idx="27733">
                  <c:v>42932.736805555556</c:v>
                </c:pt>
                <c:pt idx="27734">
                  <c:v>42932.737500000003</c:v>
                </c:pt>
                <c:pt idx="27735">
                  <c:v>42932.738194444442</c:v>
                </c:pt>
                <c:pt idx="27736">
                  <c:v>42932.738888888889</c:v>
                </c:pt>
                <c:pt idx="27737">
                  <c:v>42932.739583333336</c:v>
                </c:pt>
                <c:pt idx="27738">
                  <c:v>42932.740277777775</c:v>
                </c:pt>
                <c:pt idx="27739">
                  <c:v>42932.740972222222</c:v>
                </c:pt>
                <c:pt idx="27740">
                  <c:v>42932.741666666669</c:v>
                </c:pt>
                <c:pt idx="27741">
                  <c:v>42932.742361111108</c:v>
                </c:pt>
                <c:pt idx="27742">
                  <c:v>42932.743055555555</c:v>
                </c:pt>
                <c:pt idx="27743">
                  <c:v>42932.743750000001</c:v>
                </c:pt>
                <c:pt idx="27744">
                  <c:v>42932.744444444441</c:v>
                </c:pt>
                <c:pt idx="27745">
                  <c:v>42932.745138888888</c:v>
                </c:pt>
                <c:pt idx="27746">
                  <c:v>42932.745833333334</c:v>
                </c:pt>
                <c:pt idx="27747">
                  <c:v>42932.746527777781</c:v>
                </c:pt>
                <c:pt idx="27748">
                  <c:v>42932.74722222222</c:v>
                </c:pt>
                <c:pt idx="27749">
                  <c:v>42932.747916666667</c:v>
                </c:pt>
                <c:pt idx="27750">
                  <c:v>42932.748611111114</c:v>
                </c:pt>
                <c:pt idx="27751">
                  <c:v>42932.749305555553</c:v>
                </c:pt>
                <c:pt idx="27752">
                  <c:v>42932.75</c:v>
                </c:pt>
                <c:pt idx="27753">
                  <c:v>42932.750694444447</c:v>
                </c:pt>
                <c:pt idx="27754">
                  <c:v>42932.751388888886</c:v>
                </c:pt>
                <c:pt idx="27755">
                  <c:v>42932.752083333333</c:v>
                </c:pt>
                <c:pt idx="27756">
                  <c:v>42932.75277777778</c:v>
                </c:pt>
                <c:pt idx="27757">
                  <c:v>42932.753472222219</c:v>
                </c:pt>
                <c:pt idx="27758">
                  <c:v>42932.754166666666</c:v>
                </c:pt>
                <c:pt idx="27759">
                  <c:v>42932.754861111112</c:v>
                </c:pt>
                <c:pt idx="27760">
                  <c:v>42932.755555555559</c:v>
                </c:pt>
                <c:pt idx="27761">
                  <c:v>42932.756249999999</c:v>
                </c:pt>
                <c:pt idx="27762">
                  <c:v>42932.756944444445</c:v>
                </c:pt>
                <c:pt idx="27763">
                  <c:v>42932.757638888892</c:v>
                </c:pt>
                <c:pt idx="27764">
                  <c:v>42932.758333333331</c:v>
                </c:pt>
                <c:pt idx="27765">
                  <c:v>42932.759027777778</c:v>
                </c:pt>
                <c:pt idx="27766">
                  <c:v>42932.759722222225</c:v>
                </c:pt>
                <c:pt idx="27767">
                  <c:v>42932.760416666664</c:v>
                </c:pt>
                <c:pt idx="27768">
                  <c:v>42932.761111111111</c:v>
                </c:pt>
                <c:pt idx="27769">
                  <c:v>42932.761805555558</c:v>
                </c:pt>
                <c:pt idx="27770">
                  <c:v>42932.762499999997</c:v>
                </c:pt>
                <c:pt idx="27771">
                  <c:v>42932.763194444444</c:v>
                </c:pt>
                <c:pt idx="27772">
                  <c:v>42932.763888888891</c:v>
                </c:pt>
                <c:pt idx="27773">
                  <c:v>42932.76458333333</c:v>
                </c:pt>
                <c:pt idx="27774">
                  <c:v>42932.765277777777</c:v>
                </c:pt>
                <c:pt idx="27775">
                  <c:v>42932.765972222223</c:v>
                </c:pt>
                <c:pt idx="27776">
                  <c:v>42932.76666666667</c:v>
                </c:pt>
                <c:pt idx="27777">
                  <c:v>42932.767361111109</c:v>
                </c:pt>
                <c:pt idx="27778">
                  <c:v>42932.768055555556</c:v>
                </c:pt>
                <c:pt idx="27779">
                  <c:v>42932.768750000003</c:v>
                </c:pt>
                <c:pt idx="27780">
                  <c:v>42932.769444444442</c:v>
                </c:pt>
                <c:pt idx="27781">
                  <c:v>42932.770138888889</c:v>
                </c:pt>
                <c:pt idx="27782">
                  <c:v>42932.770833333336</c:v>
                </c:pt>
                <c:pt idx="27783">
                  <c:v>42932.771527777775</c:v>
                </c:pt>
                <c:pt idx="27784">
                  <c:v>42932.772222222222</c:v>
                </c:pt>
                <c:pt idx="27785">
                  <c:v>42932.772916666669</c:v>
                </c:pt>
                <c:pt idx="27786">
                  <c:v>42932.773611111108</c:v>
                </c:pt>
                <c:pt idx="27787">
                  <c:v>42932.774305555555</c:v>
                </c:pt>
                <c:pt idx="27788">
                  <c:v>42932.775000000001</c:v>
                </c:pt>
                <c:pt idx="27789">
                  <c:v>42932.775694444441</c:v>
                </c:pt>
                <c:pt idx="27790">
                  <c:v>42932.776388888888</c:v>
                </c:pt>
                <c:pt idx="27791">
                  <c:v>42932.777083333334</c:v>
                </c:pt>
                <c:pt idx="27792">
                  <c:v>42932.777777777781</c:v>
                </c:pt>
                <c:pt idx="27793">
                  <c:v>42932.77847222222</c:v>
                </c:pt>
                <c:pt idx="27794">
                  <c:v>42932.779166666667</c:v>
                </c:pt>
                <c:pt idx="27795">
                  <c:v>42932.779861111114</c:v>
                </c:pt>
                <c:pt idx="27796">
                  <c:v>42932.780555555553</c:v>
                </c:pt>
                <c:pt idx="27797">
                  <c:v>42932.78125</c:v>
                </c:pt>
                <c:pt idx="27798">
                  <c:v>42932.781944444447</c:v>
                </c:pt>
                <c:pt idx="27799">
                  <c:v>42932.782638888886</c:v>
                </c:pt>
                <c:pt idx="27800">
                  <c:v>42932.783333333333</c:v>
                </c:pt>
                <c:pt idx="27801">
                  <c:v>42932.78402777778</c:v>
                </c:pt>
                <c:pt idx="27802">
                  <c:v>42932.784722222219</c:v>
                </c:pt>
                <c:pt idx="27803">
                  <c:v>42932.785416666666</c:v>
                </c:pt>
                <c:pt idx="27804">
                  <c:v>42932.786111111112</c:v>
                </c:pt>
                <c:pt idx="27805">
                  <c:v>42932.786805555559</c:v>
                </c:pt>
                <c:pt idx="27806">
                  <c:v>42932.787499999999</c:v>
                </c:pt>
                <c:pt idx="27807">
                  <c:v>42932.788194444445</c:v>
                </c:pt>
                <c:pt idx="27808">
                  <c:v>42932.788888888892</c:v>
                </c:pt>
                <c:pt idx="27809">
                  <c:v>42932.789583333331</c:v>
                </c:pt>
                <c:pt idx="27810">
                  <c:v>42932.790277777778</c:v>
                </c:pt>
                <c:pt idx="27811">
                  <c:v>42932.790972222225</c:v>
                </c:pt>
                <c:pt idx="27812">
                  <c:v>42932.791666666664</c:v>
                </c:pt>
                <c:pt idx="27813">
                  <c:v>42932.792361111111</c:v>
                </c:pt>
                <c:pt idx="27814">
                  <c:v>42932.793055555558</c:v>
                </c:pt>
                <c:pt idx="27815">
                  <c:v>42932.793749999997</c:v>
                </c:pt>
                <c:pt idx="27816">
                  <c:v>42932.794444444444</c:v>
                </c:pt>
                <c:pt idx="27817">
                  <c:v>42932.795138888891</c:v>
                </c:pt>
                <c:pt idx="27818">
                  <c:v>42932.79583333333</c:v>
                </c:pt>
                <c:pt idx="27819">
                  <c:v>42932.796527777777</c:v>
                </c:pt>
                <c:pt idx="27820">
                  <c:v>42932.797222222223</c:v>
                </c:pt>
                <c:pt idx="27821">
                  <c:v>42932.79791666667</c:v>
                </c:pt>
                <c:pt idx="27822">
                  <c:v>42932.798611111109</c:v>
                </c:pt>
                <c:pt idx="27823">
                  <c:v>42932.799305555556</c:v>
                </c:pt>
                <c:pt idx="27824">
                  <c:v>42932.800000000003</c:v>
                </c:pt>
                <c:pt idx="27825">
                  <c:v>42932.800694444442</c:v>
                </c:pt>
                <c:pt idx="27826">
                  <c:v>42932.801388888889</c:v>
                </c:pt>
                <c:pt idx="27827">
                  <c:v>42932.802083333336</c:v>
                </c:pt>
                <c:pt idx="27828">
                  <c:v>42932.802777777775</c:v>
                </c:pt>
                <c:pt idx="27829">
                  <c:v>42932.803472222222</c:v>
                </c:pt>
                <c:pt idx="27830">
                  <c:v>42932.804166666669</c:v>
                </c:pt>
                <c:pt idx="27831">
                  <c:v>42932.804861111108</c:v>
                </c:pt>
                <c:pt idx="27832">
                  <c:v>42932.805555555555</c:v>
                </c:pt>
                <c:pt idx="27833">
                  <c:v>42932.806250000001</c:v>
                </c:pt>
                <c:pt idx="27834">
                  <c:v>42932.806944444441</c:v>
                </c:pt>
                <c:pt idx="27835">
                  <c:v>42932.807638888888</c:v>
                </c:pt>
                <c:pt idx="27836">
                  <c:v>42932.808333333334</c:v>
                </c:pt>
                <c:pt idx="27837">
                  <c:v>42932.809027777781</c:v>
                </c:pt>
                <c:pt idx="27838">
                  <c:v>42932.80972222222</c:v>
                </c:pt>
                <c:pt idx="27839">
                  <c:v>42932.810416666667</c:v>
                </c:pt>
                <c:pt idx="27840">
                  <c:v>42932.811111111114</c:v>
                </c:pt>
                <c:pt idx="27841">
                  <c:v>42932.811805555553</c:v>
                </c:pt>
                <c:pt idx="27842">
                  <c:v>42932.8125</c:v>
                </c:pt>
                <c:pt idx="27843">
                  <c:v>42932.813194444447</c:v>
                </c:pt>
                <c:pt idx="27844">
                  <c:v>42932.813888888886</c:v>
                </c:pt>
                <c:pt idx="27845">
                  <c:v>42932.814583333333</c:v>
                </c:pt>
                <c:pt idx="27846">
                  <c:v>42932.81527777778</c:v>
                </c:pt>
                <c:pt idx="27847">
                  <c:v>42932.815972222219</c:v>
                </c:pt>
                <c:pt idx="27848">
                  <c:v>42932.816666666666</c:v>
                </c:pt>
                <c:pt idx="27849">
                  <c:v>42932.817361111112</c:v>
                </c:pt>
                <c:pt idx="27850">
                  <c:v>42932.818055555559</c:v>
                </c:pt>
                <c:pt idx="27851">
                  <c:v>42932.818749999999</c:v>
                </c:pt>
                <c:pt idx="27852">
                  <c:v>42932.819444444445</c:v>
                </c:pt>
                <c:pt idx="27853">
                  <c:v>42932.820138888892</c:v>
                </c:pt>
                <c:pt idx="27854">
                  <c:v>42932.820833333331</c:v>
                </c:pt>
                <c:pt idx="27855">
                  <c:v>42932.821527777778</c:v>
                </c:pt>
                <c:pt idx="27856">
                  <c:v>42932.822222222225</c:v>
                </c:pt>
                <c:pt idx="27857">
                  <c:v>42932.822916666664</c:v>
                </c:pt>
                <c:pt idx="27858">
                  <c:v>42932.823611111111</c:v>
                </c:pt>
                <c:pt idx="27859">
                  <c:v>42932.824305555558</c:v>
                </c:pt>
                <c:pt idx="27860">
                  <c:v>42932.824999999997</c:v>
                </c:pt>
                <c:pt idx="27861">
                  <c:v>42932.825694444444</c:v>
                </c:pt>
                <c:pt idx="27862">
                  <c:v>42932.826388888891</c:v>
                </c:pt>
                <c:pt idx="27863">
                  <c:v>42932.82708333333</c:v>
                </c:pt>
                <c:pt idx="27864">
                  <c:v>42932.827777777777</c:v>
                </c:pt>
                <c:pt idx="27865">
                  <c:v>42932.828472222223</c:v>
                </c:pt>
                <c:pt idx="27866">
                  <c:v>42932.82916666667</c:v>
                </c:pt>
                <c:pt idx="27867">
                  <c:v>42932.829861111109</c:v>
                </c:pt>
                <c:pt idx="27868">
                  <c:v>42932.830555555556</c:v>
                </c:pt>
                <c:pt idx="27869">
                  <c:v>42932.831250000003</c:v>
                </c:pt>
                <c:pt idx="27870">
                  <c:v>42932.831944444442</c:v>
                </c:pt>
                <c:pt idx="27871">
                  <c:v>42932.832638888889</c:v>
                </c:pt>
                <c:pt idx="27872">
                  <c:v>42932.833333333336</c:v>
                </c:pt>
                <c:pt idx="27873">
                  <c:v>42932.834027777775</c:v>
                </c:pt>
                <c:pt idx="27874">
                  <c:v>42932.834722222222</c:v>
                </c:pt>
                <c:pt idx="27875">
                  <c:v>42932.835416666669</c:v>
                </c:pt>
                <c:pt idx="27876">
                  <c:v>42932.836111111108</c:v>
                </c:pt>
                <c:pt idx="27877">
                  <c:v>42932.836805555555</c:v>
                </c:pt>
                <c:pt idx="27878">
                  <c:v>42932.837500000001</c:v>
                </c:pt>
                <c:pt idx="27879">
                  <c:v>42932.838194444441</c:v>
                </c:pt>
                <c:pt idx="27880">
                  <c:v>42932.838888888888</c:v>
                </c:pt>
                <c:pt idx="27881">
                  <c:v>42932.839583333334</c:v>
                </c:pt>
                <c:pt idx="27882">
                  <c:v>42932.840277777781</c:v>
                </c:pt>
                <c:pt idx="27883">
                  <c:v>42932.84097222222</c:v>
                </c:pt>
                <c:pt idx="27884">
                  <c:v>42932.841666666667</c:v>
                </c:pt>
                <c:pt idx="27885">
                  <c:v>42932.842361111114</c:v>
                </c:pt>
                <c:pt idx="27886">
                  <c:v>42932.843055555553</c:v>
                </c:pt>
                <c:pt idx="27887">
                  <c:v>42932.84375</c:v>
                </c:pt>
                <c:pt idx="27888">
                  <c:v>42932.844444444447</c:v>
                </c:pt>
                <c:pt idx="27889">
                  <c:v>42932.845138888886</c:v>
                </c:pt>
                <c:pt idx="27890">
                  <c:v>42932.845833333333</c:v>
                </c:pt>
                <c:pt idx="27891">
                  <c:v>42932.84652777778</c:v>
                </c:pt>
                <c:pt idx="27892">
                  <c:v>42932.847222222219</c:v>
                </c:pt>
                <c:pt idx="27893">
                  <c:v>42932.847916666666</c:v>
                </c:pt>
                <c:pt idx="27894">
                  <c:v>42932.848611111112</c:v>
                </c:pt>
                <c:pt idx="27895">
                  <c:v>42932.849305555559</c:v>
                </c:pt>
                <c:pt idx="27896">
                  <c:v>42932.85</c:v>
                </c:pt>
                <c:pt idx="27897">
                  <c:v>42932.850694444445</c:v>
                </c:pt>
                <c:pt idx="27898">
                  <c:v>42932.851388888892</c:v>
                </c:pt>
                <c:pt idx="27899">
                  <c:v>42932.852083333331</c:v>
                </c:pt>
                <c:pt idx="27900">
                  <c:v>42932.852777777778</c:v>
                </c:pt>
                <c:pt idx="27901">
                  <c:v>42932.853472222225</c:v>
                </c:pt>
                <c:pt idx="27902">
                  <c:v>42932.854166666664</c:v>
                </c:pt>
                <c:pt idx="27903">
                  <c:v>42932.854861111111</c:v>
                </c:pt>
                <c:pt idx="27904">
                  <c:v>42932.855555555558</c:v>
                </c:pt>
                <c:pt idx="27905">
                  <c:v>42932.856249999997</c:v>
                </c:pt>
                <c:pt idx="27906">
                  <c:v>42932.856944444444</c:v>
                </c:pt>
                <c:pt idx="27907">
                  <c:v>42932.857638888891</c:v>
                </c:pt>
                <c:pt idx="27908">
                  <c:v>42932.85833333333</c:v>
                </c:pt>
                <c:pt idx="27909">
                  <c:v>42932.859027777777</c:v>
                </c:pt>
                <c:pt idx="27910">
                  <c:v>42932.859722222223</c:v>
                </c:pt>
                <c:pt idx="27911">
                  <c:v>42932.86041666667</c:v>
                </c:pt>
                <c:pt idx="27912">
                  <c:v>42932.861111111109</c:v>
                </c:pt>
                <c:pt idx="27913">
                  <c:v>42932.861805555556</c:v>
                </c:pt>
                <c:pt idx="27914">
                  <c:v>42932.862500000003</c:v>
                </c:pt>
                <c:pt idx="27915">
                  <c:v>42932.863194444442</c:v>
                </c:pt>
                <c:pt idx="27916">
                  <c:v>42932.863888888889</c:v>
                </c:pt>
                <c:pt idx="27917">
                  <c:v>42932.864583333336</c:v>
                </c:pt>
                <c:pt idx="27918">
                  <c:v>42932.865277777775</c:v>
                </c:pt>
                <c:pt idx="27919">
                  <c:v>42932.865972222222</c:v>
                </c:pt>
                <c:pt idx="27920">
                  <c:v>42932.866666666669</c:v>
                </c:pt>
                <c:pt idx="27921">
                  <c:v>42932.867361111108</c:v>
                </c:pt>
                <c:pt idx="27922">
                  <c:v>42932.868055555555</c:v>
                </c:pt>
                <c:pt idx="27923">
                  <c:v>42932.868750000001</c:v>
                </c:pt>
                <c:pt idx="27924">
                  <c:v>42932.869444444441</c:v>
                </c:pt>
                <c:pt idx="27925">
                  <c:v>42932.870138888888</c:v>
                </c:pt>
                <c:pt idx="27926">
                  <c:v>42932.870833333334</c:v>
                </c:pt>
                <c:pt idx="27927">
                  <c:v>42932.871527777781</c:v>
                </c:pt>
                <c:pt idx="27928">
                  <c:v>42932.87222222222</c:v>
                </c:pt>
                <c:pt idx="27929">
                  <c:v>42932.872916666667</c:v>
                </c:pt>
                <c:pt idx="27930">
                  <c:v>42932.873611111114</c:v>
                </c:pt>
                <c:pt idx="27931">
                  <c:v>42932.874305555553</c:v>
                </c:pt>
                <c:pt idx="27932">
                  <c:v>42932.875</c:v>
                </c:pt>
                <c:pt idx="27933">
                  <c:v>42932.875694444447</c:v>
                </c:pt>
                <c:pt idx="27934">
                  <c:v>42932.876388888886</c:v>
                </c:pt>
                <c:pt idx="27935">
                  <c:v>42932.877083333333</c:v>
                </c:pt>
                <c:pt idx="27936">
                  <c:v>42932.87777777778</c:v>
                </c:pt>
                <c:pt idx="27937">
                  <c:v>42932.878472222219</c:v>
                </c:pt>
                <c:pt idx="27938">
                  <c:v>42932.879166666666</c:v>
                </c:pt>
                <c:pt idx="27939">
                  <c:v>42932.879861111112</c:v>
                </c:pt>
                <c:pt idx="27940">
                  <c:v>42932.880555555559</c:v>
                </c:pt>
                <c:pt idx="27941">
                  <c:v>42932.881249999999</c:v>
                </c:pt>
                <c:pt idx="27942">
                  <c:v>42932.881944444445</c:v>
                </c:pt>
                <c:pt idx="27943">
                  <c:v>42932.882638888892</c:v>
                </c:pt>
                <c:pt idx="27944">
                  <c:v>42932.883333333331</c:v>
                </c:pt>
                <c:pt idx="27945">
                  <c:v>42932.884027777778</c:v>
                </c:pt>
                <c:pt idx="27946">
                  <c:v>42932.884722222225</c:v>
                </c:pt>
                <c:pt idx="27947">
                  <c:v>42932.885416666664</c:v>
                </c:pt>
                <c:pt idx="27948">
                  <c:v>42932.886111111111</c:v>
                </c:pt>
                <c:pt idx="27949">
                  <c:v>42932.886805555558</c:v>
                </c:pt>
                <c:pt idx="27950">
                  <c:v>42932.887499999997</c:v>
                </c:pt>
                <c:pt idx="27951">
                  <c:v>42932.888194444444</c:v>
                </c:pt>
                <c:pt idx="27952">
                  <c:v>42932.888888888891</c:v>
                </c:pt>
                <c:pt idx="27953">
                  <c:v>42932.88958333333</c:v>
                </c:pt>
                <c:pt idx="27954">
                  <c:v>42932.890277777777</c:v>
                </c:pt>
                <c:pt idx="27955">
                  <c:v>42932.890972222223</c:v>
                </c:pt>
                <c:pt idx="27956">
                  <c:v>42932.89166666667</c:v>
                </c:pt>
                <c:pt idx="27957">
                  <c:v>42932.892361111109</c:v>
                </c:pt>
                <c:pt idx="27958">
                  <c:v>42932.893055555556</c:v>
                </c:pt>
                <c:pt idx="27959">
                  <c:v>42932.893750000003</c:v>
                </c:pt>
                <c:pt idx="27960">
                  <c:v>42932.894444444442</c:v>
                </c:pt>
                <c:pt idx="27961">
                  <c:v>42932.895138888889</c:v>
                </c:pt>
                <c:pt idx="27962">
                  <c:v>42932.895833333336</c:v>
                </c:pt>
                <c:pt idx="27963">
                  <c:v>42932.896527777775</c:v>
                </c:pt>
                <c:pt idx="27964">
                  <c:v>42932.897222222222</c:v>
                </c:pt>
                <c:pt idx="27965">
                  <c:v>42932.897916666669</c:v>
                </c:pt>
                <c:pt idx="27966">
                  <c:v>42932.898611111108</c:v>
                </c:pt>
                <c:pt idx="27967">
                  <c:v>42932.899305555555</c:v>
                </c:pt>
                <c:pt idx="27968">
                  <c:v>42932.9</c:v>
                </c:pt>
                <c:pt idx="27969">
                  <c:v>42932.900694444441</c:v>
                </c:pt>
                <c:pt idx="27970">
                  <c:v>42932.901388888888</c:v>
                </c:pt>
                <c:pt idx="27971">
                  <c:v>42932.902083333334</c:v>
                </c:pt>
                <c:pt idx="27972">
                  <c:v>42932.902777777781</c:v>
                </c:pt>
                <c:pt idx="27973">
                  <c:v>42932.90347222222</c:v>
                </c:pt>
                <c:pt idx="27974">
                  <c:v>42932.904166666667</c:v>
                </c:pt>
                <c:pt idx="27975">
                  <c:v>42932.904861111114</c:v>
                </c:pt>
                <c:pt idx="27976">
                  <c:v>42932.905555555553</c:v>
                </c:pt>
                <c:pt idx="27977">
                  <c:v>42932.90625</c:v>
                </c:pt>
                <c:pt idx="27978">
                  <c:v>42932.906944444447</c:v>
                </c:pt>
                <c:pt idx="27979">
                  <c:v>42932.907638888886</c:v>
                </c:pt>
                <c:pt idx="27980">
                  <c:v>42932.908333333333</c:v>
                </c:pt>
                <c:pt idx="27981">
                  <c:v>42932.90902777778</c:v>
                </c:pt>
                <c:pt idx="27982">
                  <c:v>42932.909722222219</c:v>
                </c:pt>
                <c:pt idx="27983">
                  <c:v>42932.910416666666</c:v>
                </c:pt>
                <c:pt idx="27984">
                  <c:v>42932.911111111112</c:v>
                </c:pt>
                <c:pt idx="27985">
                  <c:v>42932.911805555559</c:v>
                </c:pt>
                <c:pt idx="27986">
                  <c:v>42932.912499999999</c:v>
                </c:pt>
                <c:pt idx="27987">
                  <c:v>42932.913194444445</c:v>
                </c:pt>
                <c:pt idx="27988">
                  <c:v>42932.913888888892</c:v>
                </c:pt>
                <c:pt idx="27989">
                  <c:v>42932.914583333331</c:v>
                </c:pt>
                <c:pt idx="27990">
                  <c:v>42932.915277777778</c:v>
                </c:pt>
                <c:pt idx="27991">
                  <c:v>42932.915972222225</c:v>
                </c:pt>
                <c:pt idx="27992">
                  <c:v>42932.916666666664</c:v>
                </c:pt>
                <c:pt idx="27993">
                  <c:v>42932.917361111111</c:v>
                </c:pt>
                <c:pt idx="27994">
                  <c:v>42932.918055555558</c:v>
                </c:pt>
                <c:pt idx="27995">
                  <c:v>42932.918749999997</c:v>
                </c:pt>
                <c:pt idx="27996">
                  <c:v>42932.919444444444</c:v>
                </c:pt>
                <c:pt idx="27997">
                  <c:v>42932.920138888891</c:v>
                </c:pt>
                <c:pt idx="27998">
                  <c:v>42932.92083333333</c:v>
                </c:pt>
                <c:pt idx="27999">
                  <c:v>42932.921527777777</c:v>
                </c:pt>
                <c:pt idx="28000">
                  <c:v>42932.922222222223</c:v>
                </c:pt>
                <c:pt idx="28001">
                  <c:v>42932.92291666667</c:v>
                </c:pt>
                <c:pt idx="28002">
                  <c:v>42932.923611111109</c:v>
                </c:pt>
                <c:pt idx="28003">
                  <c:v>42932.924305555556</c:v>
                </c:pt>
                <c:pt idx="28004">
                  <c:v>42932.925000000003</c:v>
                </c:pt>
                <c:pt idx="28005">
                  <c:v>42932.925694444442</c:v>
                </c:pt>
                <c:pt idx="28006">
                  <c:v>42932.926388888889</c:v>
                </c:pt>
                <c:pt idx="28007">
                  <c:v>42932.927083333336</c:v>
                </c:pt>
                <c:pt idx="28008">
                  <c:v>42932.927777777775</c:v>
                </c:pt>
                <c:pt idx="28009">
                  <c:v>42932.928472222222</c:v>
                </c:pt>
                <c:pt idx="28010">
                  <c:v>42932.929166666669</c:v>
                </c:pt>
                <c:pt idx="28011">
                  <c:v>42932.929861111108</c:v>
                </c:pt>
                <c:pt idx="28012">
                  <c:v>42932.930555555555</c:v>
                </c:pt>
                <c:pt idx="28013">
                  <c:v>42932.931250000001</c:v>
                </c:pt>
                <c:pt idx="28014">
                  <c:v>42932.931944444441</c:v>
                </c:pt>
                <c:pt idx="28015">
                  <c:v>42932.932638888888</c:v>
                </c:pt>
                <c:pt idx="28016">
                  <c:v>42932.933333333334</c:v>
                </c:pt>
                <c:pt idx="28017">
                  <c:v>42932.934027777781</c:v>
                </c:pt>
                <c:pt idx="28018">
                  <c:v>42932.93472222222</c:v>
                </c:pt>
                <c:pt idx="28019">
                  <c:v>42932.935416666667</c:v>
                </c:pt>
                <c:pt idx="28020">
                  <c:v>42932.936111111114</c:v>
                </c:pt>
                <c:pt idx="28021">
                  <c:v>42932.936805555553</c:v>
                </c:pt>
                <c:pt idx="28022">
                  <c:v>42932.9375</c:v>
                </c:pt>
                <c:pt idx="28023">
                  <c:v>42932.938194444447</c:v>
                </c:pt>
                <c:pt idx="28024">
                  <c:v>42932.938888888886</c:v>
                </c:pt>
                <c:pt idx="28025">
                  <c:v>42932.939583333333</c:v>
                </c:pt>
                <c:pt idx="28026">
                  <c:v>42932.94027777778</c:v>
                </c:pt>
                <c:pt idx="28027">
                  <c:v>42932.940972222219</c:v>
                </c:pt>
                <c:pt idx="28028">
                  <c:v>42932.941666666666</c:v>
                </c:pt>
                <c:pt idx="28029">
                  <c:v>42932.942361111112</c:v>
                </c:pt>
                <c:pt idx="28030">
                  <c:v>42932.943055555559</c:v>
                </c:pt>
                <c:pt idx="28031">
                  <c:v>42932.943749999999</c:v>
                </c:pt>
                <c:pt idx="28032">
                  <c:v>42932.944444444445</c:v>
                </c:pt>
                <c:pt idx="28033">
                  <c:v>42932.945138888892</c:v>
                </c:pt>
                <c:pt idx="28034">
                  <c:v>42932.945833333331</c:v>
                </c:pt>
                <c:pt idx="28035">
                  <c:v>42932.946527777778</c:v>
                </c:pt>
                <c:pt idx="28036">
                  <c:v>42932.947222222225</c:v>
                </c:pt>
                <c:pt idx="28037">
                  <c:v>42932.947916666664</c:v>
                </c:pt>
                <c:pt idx="28038">
                  <c:v>42932.948611111111</c:v>
                </c:pt>
                <c:pt idx="28039">
                  <c:v>42932.949305555558</c:v>
                </c:pt>
                <c:pt idx="28040">
                  <c:v>42932.95</c:v>
                </c:pt>
                <c:pt idx="28041">
                  <c:v>42932.950694444444</c:v>
                </c:pt>
                <c:pt idx="28042">
                  <c:v>42932.951388888891</c:v>
                </c:pt>
                <c:pt idx="28043">
                  <c:v>42932.95208333333</c:v>
                </c:pt>
                <c:pt idx="28044">
                  <c:v>42932.952777777777</c:v>
                </c:pt>
                <c:pt idx="28045">
                  <c:v>42932.953472222223</c:v>
                </c:pt>
                <c:pt idx="28046">
                  <c:v>42932.95416666667</c:v>
                </c:pt>
                <c:pt idx="28047">
                  <c:v>42932.954861111109</c:v>
                </c:pt>
                <c:pt idx="28048">
                  <c:v>42932.955555555556</c:v>
                </c:pt>
                <c:pt idx="28049">
                  <c:v>42932.956250000003</c:v>
                </c:pt>
                <c:pt idx="28050">
                  <c:v>42932.956944444442</c:v>
                </c:pt>
                <c:pt idx="28051">
                  <c:v>42932.957638888889</c:v>
                </c:pt>
                <c:pt idx="28052">
                  <c:v>42932.958333333336</c:v>
                </c:pt>
                <c:pt idx="28053">
                  <c:v>42932.959027777775</c:v>
                </c:pt>
                <c:pt idx="28054">
                  <c:v>42932.959722222222</c:v>
                </c:pt>
                <c:pt idx="28055">
                  <c:v>42932.960416666669</c:v>
                </c:pt>
                <c:pt idx="28056">
                  <c:v>42932.961111111108</c:v>
                </c:pt>
                <c:pt idx="28057">
                  <c:v>42932.961805555555</c:v>
                </c:pt>
                <c:pt idx="28058">
                  <c:v>42932.962500000001</c:v>
                </c:pt>
                <c:pt idx="28059">
                  <c:v>42932.963194444441</c:v>
                </c:pt>
                <c:pt idx="28060">
                  <c:v>42932.963888888888</c:v>
                </c:pt>
                <c:pt idx="28061">
                  <c:v>42932.964583333334</c:v>
                </c:pt>
                <c:pt idx="28062">
                  <c:v>42932.965277777781</c:v>
                </c:pt>
                <c:pt idx="28063">
                  <c:v>42932.96597222222</c:v>
                </c:pt>
                <c:pt idx="28064">
                  <c:v>42932.966666666667</c:v>
                </c:pt>
                <c:pt idx="28065">
                  <c:v>42932.967361111114</c:v>
                </c:pt>
                <c:pt idx="28066">
                  <c:v>42932.968055555553</c:v>
                </c:pt>
                <c:pt idx="28067">
                  <c:v>42932.96875</c:v>
                </c:pt>
                <c:pt idx="28068">
                  <c:v>42932.969444444447</c:v>
                </c:pt>
                <c:pt idx="28069">
                  <c:v>42932.970138888886</c:v>
                </c:pt>
                <c:pt idx="28070">
                  <c:v>42932.970833333333</c:v>
                </c:pt>
                <c:pt idx="28071">
                  <c:v>42932.97152777778</c:v>
                </c:pt>
                <c:pt idx="28072">
                  <c:v>42932.972222222219</c:v>
                </c:pt>
                <c:pt idx="28073">
                  <c:v>42932.972916666666</c:v>
                </c:pt>
                <c:pt idx="28074">
                  <c:v>42932.973611111112</c:v>
                </c:pt>
                <c:pt idx="28075">
                  <c:v>42932.974305555559</c:v>
                </c:pt>
                <c:pt idx="28076">
                  <c:v>42932.974999999999</c:v>
                </c:pt>
                <c:pt idx="28077">
                  <c:v>42932.975694444445</c:v>
                </c:pt>
                <c:pt idx="28078">
                  <c:v>42932.976388888892</c:v>
                </c:pt>
                <c:pt idx="28079">
                  <c:v>42932.977083333331</c:v>
                </c:pt>
                <c:pt idx="28080">
                  <c:v>42932.977777777778</c:v>
                </c:pt>
                <c:pt idx="28081">
                  <c:v>42932.978472222225</c:v>
                </c:pt>
                <c:pt idx="28082">
                  <c:v>42932.979166666664</c:v>
                </c:pt>
                <c:pt idx="28083">
                  <c:v>42932.979861111111</c:v>
                </c:pt>
                <c:pt idx="28084">
                  <c:v>42932.980555555558</c:v>
                </c:pt>
                <c:pt idx="28085">
                  <c:v>42932.981249999997</c:v>
                </c:pt>
                <c:pt idx="28086">
                  <c:v>42932.981944444444</c:v>
                </c:pt>
                <c:pt idx="28087">
                  <c:v>42932.982638888891</c:v>
                </c:pt>
                <c:pt idx="28088">
                  <c:v>42932.98333333333</c:v>
                </c:pt>
                <c:pt idx="28089">
                  <c:v>42932.984027777777</c:v>
                </c:pt>
                <c:pt idx="28090">
                  <c:v>42932.984722222223</c:v>
                </c:pt>
                <c:pt idx="28091">
                  <c:v>42932.98541666667</c:v>
                </c:pt>
                <c:pt idx="28092">
                  <c:v>42932.986111111109</c:v>
                </c:pt>
                <c:pt idx="28093">
                  <c:v>42932.986805555556</c:v>
                </c:pt>
                <c:pt idx="28094">
                  <c:v>42932.987500000003</c:v>
                </c:pt>
                <c:pt idx="28095">
                  <c:v>42932.988194444442</c:v>
                </c:pt>
                <c:pt idx="28096">
                  <c:v>42932.988888888889</c:v>
                </c:pt>
                <c:pt idx="28097">
                  <c:v>42932.989583333336</c:v>
                </c:pt>
                <c:pt idx="28098">
                  <c:v>42932.990277777775</c:v>
                </c:pt>
                <c:pt idx="28099">
                  <c:v>42932.990972222222</c:v>
                </c:pt>
                <c:pt idx="28100">
                  <c:v>42932.991666666669</c:v>
                </c:pt>
                <c:pt idx="28101">
                  <c:v>42932.992361111108</c:v>
                </c:pt>
                <c:pt idx="28102">
                  <c:v>42932.993055555555</c:v>
                </c:pt>
                <c:pt idx="28103">
                  <c:v>42932.993750000001</c:v>
                </c:pt>
                <c:pt idx="28104">
                  <c:v>42932.994444444441</c:v>
                </c:pt>
                <c:pt idx="28105">
                  <c:v>42932.995138888888</c:v>
                </c:pt>
                <c:pt idx="28106">
                  <c:v>42932.995833333334</c:v>
                </c:pt>
                <c:pt idx="28107">
                  <c:v>42932.996527777781</c:v>
                </c:pt>
                <c:pt idx="28108">
                  <c:v>42932.99722222222</c:v>
                </c:pt>
                <c:pt idx="28109">
                  <c:v>42932.997916666667</c:v>
                </c:pt>
                <c:pt idx="28110">
                  <c:v>42932.998611111114</c:v>
                </c:pt>
                <c:pt idx="28111">
                  <c:v>42932.999305555553</c:v>
                </c:pt>
                <c:pt idx="28112">
                  <c:v>42933</c:v>
                </c:pt>
                <c:pt idx="28113">
                  <c:v>42933.000694444447</c:v>
                </c:pt>
                <c:pt idx="28114">
                  <c:v>42933.001388888886</c:v>
                </c:pt>
                <c:pt idx="28115">
                  <c:v>42933.002083333333</c:v>
                </c:pt>
                <c:pt idx="28116">
                  <c:v>42933.00277777778</c:v>
                </c:pt>
                <c:pt idx="28117">
                  <c:v>42933.003472222219</c:v>
                </c:pt>
                <c:pt idx="28118">
                  <c:v>42933.004166666666</c:v>
                </c:pt>
                <c:pt idx="28119">
                  <c:v>42933.004861111112</c:v>
                </c:pt>
                <c:pt idx="28120">
                  <c:v>42933.005555555559</c:v>
                </c:pt>
                <c:pt idx="28121">
                  <c:v>42933.006249999999</c:v>
                </c:pt>
                <c:pt idx="28122">
                  <c:v>42933.006944444445</c:v>
                </c:pt>
                <c:pt idx="28123">
                  <c:v>42933.007638888892</c:v>
                </c:pt>
                <c:pt idx="28124">
                  <c:v>42933.008333333331</c:v>
                </c:pt>
                <c:pt idx="28125">
                  <c:v>42933.009027777778</c:v>
                </c:pt>
                <c:pt idx="28126">
                  <c:v>42933.009722222225</c:v>
                </c:pt>
                <c:pt idx="28127">
                  <c:v>42933.010416666664</c:v>
                </c:pt>
                <c:pt idx="28128">
                  <c:v>42933.011111111111</c:v>
                </c:pt>
                <c:pt idx="28129">
                  <c:v>42933.011805555558</c:v>
                </c:pt>
                <c:pt idx="28130">
                  <c:v>42933.012499999997</c:v>
                </c:pt>
                <c:pt idx="28131">
                  <c:v>42933.013194444444</c:v>
                </c:pt>
                <c:pt idx="28132">
                  <c:v>42933.013888888891</c:v>
                </c:pt>
                <c:pt idx="28133">
                  <c:v>42933.01458333333</c:v>
                </c:pt>
                <c:pt idx="28134">
                  <c:v>42933.015277777777</c:v>
                </c:pt>
                <c:pt idx="28135">
                  <c:v>42933.015972222223</c:v>
                </c:pt>
                <c:pt idx="28136">
                  <c:v>42933.01666666667</c:v>
                </c:pt>
                <c:pt idx="28137">
                  <c:v>42933.017361111109</c:v>
                </c:pt>
                <c:pt idx="28138">
                  <c:v>42933.018055555556</c:v>
                </c:pt>
                <c:pt idx="28139">
                  <c:v>42933.018750000003</c:v>
                </c:pt>
                <c:pt idx="28140">
                  <c:v>42933.019444444442</c:v>
                </c:pt>
                <c:pt idx="28141">
                  <c:v>42933.020138888889</c:v>
                </c:pt>
                <c:pt idx="28142">
                  <c:v>42933.020833333336</c:v>
                </c:pt>
                <c:pt idx="28143">
                  <c:v>42933.021527777775</c:v>
                </c:pt>
                <c:pt idx="28144">
                  <c:v>42933.022222222222</c:v>
                </c:pt>
                <c:pt idx="28145">
                  <c:v>42933.022916666669</c:v>
                </c:pt>
                <c:pt idx="28146">
                  <c:v>42933.023611111108</c:v>
                </c:pt>
                <c:pt idx="28147">
                  <c:v>42933.024305555555</c:v>
                </c:pt>
                <c:pt idx="28148">
                  <c:v>42933.025000000001</c:v>
                </c:pt>
                <c:pt idx="28149">
                  <c:v>42933.025694444441</c:v>
                </c:pt>
                <c:pt idx="28150">
                  <c:v>42933.026388888888</c:v>
                </c:pt>
                <c:pt idx="28151">
                  <c:v>42933.027083333334</c:v>
                </c:pt>
                <c:pt idx="28152">
                  <c:v>42933.027777777781</c:v>
                </c:pt>
                <c:pt idx="28153">
                  <c:v>42933.02847222222</c:v>
                </c:pt>
                <c:pt idx="28154">
                  <c:v>42933.029166666667</c:v>
                </c:pt>
                <c:pt idx="28155">
                  <c:v>42933.029861111114</c:v>
                </c:pt>
                <c:pt idx="28156">
                  <c:v>42933.030555555553</c:v>
                </c:pt>
                <c:pt idx="28157">
                  <c:v>42933.03125</c:v>
                </c:pt>
                <c:pt idx="28158">
                  <c:v>42933.031944444447</c:v>
                </c:pt>
                <c:pt idx="28159">
                  <c:v>42933.032638888886</c:v>
                </c:pt>
                <c:pt idx="28160">
                  <c:v>42933.033333333333</c:v>
                </c:pt>
                <c:pt idx="28161">
                  <c:v>42933.03402777778</c:v>
                </c:pt>
                <c:pt idx="28162">
                  <c:v>42933.034722222219</c:v>
                </c:pt>
                <c:pt idx="28163">
                  <c:v>42933.035416666666</c:v>
                </c:pt>
                <c:pt idx="28164">
                  <c:v>42933.036111111112</c:v>
                </c:pt>
                <c:pt idx="28165">
                  <c:v>42933.036805555559</c:v>
                </c:pt>
                <c:pt idx="28166">
                  <c:v>42933.037499999999</c:v>
                </c:pt>
                <c:pt idx="28167">
                  <c:v>42933.038194444445</c:v>
                </c:pt>
                <c:pt idx="28168">
                  <c:v>42933.038888888892</c:v>
                </c:pt>
                <c:pt idx="28169">
                  <c:v>42933.039583333331</c:v>
                </c:pt>
                <c:pt idx="28170">
                  <c:v>42933.040277777778</c:v>
                </c:pt>
                <c:pt idx="28171">
                  <c:v>42933.040972222225</c:v>
                </c:pt>
                <c:pt idx="28172">
                  <c:v>42933.041666666664</c:v>
                </c:pt>
                <c:pt idx="28173">
                  <c:v>42933.042361111111</c:v>
                </c:pt>
                <c:pt idx="28174">
                  <c:v>42933.043055555558</c:v>
                </c:pt>
                <c:pt idx="28175">
                  <c:v>42933.043749999997</c:v>
                </c:pt>
                <c:pt idx="28176">
                  <c:v>42933.044444444444</c:v>
                </c:pt>
                <c:pt idx="28177">
                  <c:v>42933.045138888891</c:v>
                </c:pt>
                <c:pt idx="28178">
                  <c:v>42933.04583333333</c:v>
                </c:pt>
                <c:pt idx="28179">
                  <c:v>42933.046527777777</c:v>
                </c:pt>
                <c:pt idx="28180">
                  <c:v>42933.047222222223</c:v>
                </c:pt>
                <c:pt idx="28181">
                  <c:v>42933.04791666667</c:v>
                </c:pt>
                <c:pt idx="28182">
                  <c:v>42933.048611111109</c:v>
                </c:pt>
                <c:pt idx="28183">
                  <c:v>42933.049305555556</c:v>
                </c:pt>
                <c:pt idx="28184">
                  <c:v>42933.05</c:v>
                </c:pt>
                <c:pt idx="28185">
                  <c:v>42933.050694444442</c:v>
                </c:pt>
                <c:pt idx="28186">
                  <c:v>42933.051388888889</c:v>
                </c:pt>
                <c:pt idx="28187">
                  <c:v>42933.052083333336</c:v>
                </c:pt>
                <c:pt idx="28188">
                  <c:v>42933.052777777775</c:v>
                </c:pt>
                <c:pt idx="28189">
                  <c:v>42933.053472222222</c:v>
                </c:pt>
                <c:pt idx="28190">
                  <c:v>42933.054166666669</c:v>
                </c:pt>
                <c:pt idx="28191">
                  <c:v>42933.054861111108</c:v>
                </c:pt>
                <c:pt idx="28192">
                  <c:v>42933.055555555555</c:v>
                </c:pt>
                <c:pt idx="28193">
                  <c:v>42933.056250000001</c:v>
                </c:pt>
                <c:pt idx="28194">
                  <c:v>42933.056944444441</c:v>
                </c:pt>
                <c:pt idx="28195">
                  <c:v>42933.057638888888</c:v>
                </c:pt>
                <c:pt idx="28196">
                  <c:v>42933.058333333334</c:v>
                </c:pt>
                <c:pt idx="28197">
                  <c:v>42933.059027777781</c:v>
                </c:pt>
                <c:pt idx="28198">
                  <c:v>42933.05972222222</c:v>
                </c:pt>
                <c:pt idx="28199">
                  <c:v>42933.060416666667</c:v>
                </c:pt>
                <c:pt idx="28200">
                  <c:v>42933.061111111114</c:v>
                </c:pt>
                <c:pt idx="28201">
                  <c:v>42933.061805555553</c:v>
                </c:pt>
                <c:pt idx="28202">
                  <c:v>42933.0625</c:v>
                </c:pt>
                <c:pt idx="28203">
                  <c:v>42933.063194444447</c:v>
                </c:pt>
                <c:pt idx="28204">
                  <c:v>42933.063888888886</c:v>
                </c:pt>
                <c:pt idx="28205">
                  <c:v>42933.064583333333</c:v>
                </c:pt>
                <c:pt idx="28206">
                  <c:v>42933.06527777778</c:v>
                </c:pt>
                <c:pt idx="28207">
                  <c:v>42933.065972222219</c:v>
                </c:pt>
                <c:pt idx="28208">
                  <c:v>42933.066666666666</c:v>
                </c:pt>
                <c:pt idx="28209">
                  <c:v>42933.067361111112</c:v>
                </c:pt>
                <c:pt idx="28210">
                  <c:v>42933.068055555559</c:v>
                </c:pt>
                <c:pt idx="28211">
                  <c:v>42933.068749999999</c:v>
                </c:pt>
                <c:pt idx="28212">
                  <c:v>42933.069444444445</c:v>
                </c:pt>
                <c:pt idx="28213">
                  <c:v>42933.070138888892</c:v>
                </c:pt>
                <c:pt idx="28214">
                  <c:v>42933.070833333331</c:v>
                </c:pt>
                <c:pt idx="28215">
                  <c:v>42933.071527777778</c:v>
                </c:pt>
                <c:pt idx="28216">
                  <c:v>42933.072222222225</c:v>
                </c:pt>
                <c:pt idx="28217">
                  <c:v>42933.072916666664</c:v>
                </c:pt>
                <c:pt idx="28218">
                  <c:v>42933.073611111111</c:v>
                </c:pt>
                <c:pt idx="28219">
                  <c:v>42933.074305555558</c:v>
                </c:pt>
                <c:pt idx="28220">
                  <c:v>42933.074999999997</c:v>
                </c:pt>
                <c:pt idx="28221">
                  <c:v>42933.075694444444</c:v>
                </c:pt>
                <c:pt idx="28222">
                  <c:v>42933.076388888891</c:v>
                </c:pt>
                <c:pt idx="28223">
                  <c:v>42933.07708333333</c:v>
                </c:pt>
                <c:pt idx="28224">
                  <c:v>42933.077777777777</c:v>
                </c:pt>
                <c:pt idx="28225">
                  <c:v>42933.078472222223</c:v>
                </c:pt>
                <c:pt idx="28226">
                  <c:v>42933.07916666667</c:v>
                </c:pt>
                <c:pt idx="28227">
                  <c:v>42933.079861111109</c:v>
                </c:pt>
                <c:pt idx="28228">
                  <c:v>42933.080555555556</c:v>
                </c:pt>
                <c:pt idx="28229">
                  <c:v>42933.081250000003</c:v>
                </c:pt>
                <c:pt idx="28230">
                  <c:v>42933.081944444442</c:v>
                </c:pt>
                <c:pt idx="28231">
                  <c:v>42933.082638888889</c:v>
                </c:pt>
                <c:pt idx="28232">
                  <c:v>42933.083333333336</c:v>
                </c:pt>
                <c:pt idx="28233">
                  <c:v>42933.084027777775</c:v>
                </c:pt>
                <c:pt idx="28234">
                  <c:v>42933.084722222222</c:v>
                </c:pt>
                <c:pt idx="28235">
                  <c:v>42933.085416666669</c:v>
                </c:pt>
                <c:pt idx="28236">
                  <c:v>42933.086111111108</c:v>
                </c:pt>
                <c:pt idx="28237">
                  <c:v>42933.086805555555</c:v>
                </c:pt>
                <c:pt idx="28238">
                  <c:v>42933.087500000001</c:v>
                </c:pt>
                <c:pt idx="28239">
                  <c:v>42933.088194444441</c:v>
                </c:pt>
                <c:pt idx="28240">
                  <c:v>42933.088888888888</c:v>
                </c:pt>
                <c:pt idx="28241">
                  <c:v>42933.089583333334</c:v>
                </c:pt>
                <c:pt idx="28242">
                  <c:v>42933.090277777781</c:v>
                </c:pt>
                <c:pt idx="28243">
                  <c:v>42933.09097222222</c:v>
                </c:pt>
                <c:pt idx="28244">
                  <c:v>42933.091666666667</c:v>
                </c:pt>
                <c:pt idx="28245">
                  <c:v>42933.092361111114</c:v>
                </c:pt>
                <c:pt idx="28246">
                  <c:v>42933.093055555553</c:v>
                </c:pt>
                <c:pt idx="28247">
                  <c:v>42933.09375</c:v>
                </c:pt>
                <c:pt idx="28248">
                  <c:v>42933.094444444447</c:v>
                </c:pt>
                <c:pt idx="28249">
                  <c:v>42933.095138888886</c:v>
                </c:pt>
                <c:pt idx="28250">
                  <c:v>42933.095833333333</c:v>
                </c:pt>
                <c:pt idx="28251">
                  <c:v>42933.09652777778</c:v>
                </c:pt>
                <c:pt idx="28252">
                  <c:v>42933.097222222219</c:v>
                </c:pt>
                <c:pt idx="28253">
                  <c:v>42933.097916666666</c:v>
                </c:pt>
                <c:pt idx="28254">
                  <c:v>42933.098611111112</c:v>
                </c:pt>
                <c:pt idx="28255">
                  <c:v>42933.099305555559</c:v>
                </c:pt>
                <c:pt idx="28256">
                  <c:v>42933.1</c:v>
                </c:pt>
                <c:pt idx="28257">
                  <c:v>42933.100694444445</c:v>
                </c:pt>
                <c:pt idx="28258">
                  <c:v>42933.101388888892</c:v>
                </c:pt>
                <c:pt idx="28259">
                  <c:v>42933.102083333331</c:v>
                </c:pt>
                <c:pt idx="28260">
                  <c:v>42933.102777777778</c:v>
                </c:pt>
                <c:pt idx="28261">
                  <c:v>42933.103472222225</c:v>
                </c:pt>
                <c:pt idx="28262">
                  <c:v>42933.104166666664</c:v>
                </c:pt>
                <c:pt idx="28263">
                  <c:v>42933.104861111111</c:v>
                </c:pt>
                <c:pt idx="28264">
                  <c:v>42933.105555555558</c:v>
                </c:pt>
                <c:pt idx="28265">
                  <c:v>42933.106249999997</c:v>
                </c:pt>
                <c:pt idx="28266">
                  <c:v>42933.106944444444</c:v>
                </c:pt>
                <c:pt idx="28267">
                  <c:v>42933.107638888891</c:v>
                </c:pt>
                <c:pt idx="28268">
                  <c:v>42933.10833333333</c:v>
                </c:pt>
                <c:pt idx="28269">
                  <c:v>42933.109027777777</c:v>
                </c:pt>
                <c:pt idx="28270">
                  <c:v>42933.109722222223</c:v>
                </c:pt>
                <c:pt idx="28271">
                  <c:v>42933.11041666667</c:v>
                </c:pt>
                <c:pt idx="28272">
                  <c:v>42933.111111111109</c:v>
                </c:pt>
                <c:pt idx="28273">
                  <c:v>42933.111805555556</c:v>
                </c:pt>
                <c:pt idx="28274">
                  <c:v>42933.112500000003</c:v>
                </c:pt>
                <c:pt idx="28275">
                  <c:v>42933.113194444442</c:v>
                </c:pt>
                <c:pt idx="28276">
                  <c:v>42933.113888888889</c:v>
                </c:pt>
                <c:pt idx="28277">
                  <c:v>42933.114583333336</c:v>
                </c:pt>
                <c:pt idx="28278">
                  <c:v>42933.115277777775</c:v>
                </c:pt>
                <c:pt idx="28279">
                  <c:v>42933.115972222222</c:v>
                </c:pt>
                <c:pt idx="28280">
                  <c:v>42933.116666666669</c:v>
                </c:pt>
                <c:pt idx="28281">
                  <c:v>42933.117361111108</c:v>
                </c:pt>
                <c:pt idx="28282">
                  <c:v>42933.118055555555</c:v>
                </c:pt>
                <c:pt idx="28283">
                  <c:v>42933.118750000001</c:v>
                </c:pt>
                <c:pt idx="28284">
                  <c:v>42933.119444444441</c:v>
                </c:pt>
                <c:pt idx="28285">
                  <c:v>42933.120138888888</c:v>
                </c:pt>
                <c:pt idx="28286">
                  <c:v>42933.120833333334</c:v>
                </c:pt>
                <c:pt idx="28287">
                  <c:v>42933.121527777781</c:v>
                </c:pt>
                <c:pt idx="28288">
                  <c:v>42933.12222222222</c:v>
                </c:pt>
                <c:pt idx="28289">
                  <c:v>42933.122916666667</c:v>
                </c:pt>
                <c:pt idx="28290">
                  <c:v>42933.123611111114</c:v>
                </c:pt>
                <c:pt idx="28291">
                  <c:v>42933.124305555553</c:v>
                </c:pt>
                <c:pt idx="28292">
                  <c:v>42933.125</c:v>
                </c:pt>
                <c:pt idx="28293">
                  <c:v>42933.125694444447</c:v>
                </c:pt>
                <c:pt idx="28294">
                  <c:v>42933.126388888886</c:v>
                </c:pt>
                <c:pt idx="28295">
                  <c:v>42933.127083333333</c:v>
                </c:pt>
                <c:pt idx="28296">
                  <c:v>42933.12777777778</c:v>
                </c:pt>
                <c:pt idx="28297">
                  <c:v>42933.128472222219</c:v>
                </c:pt>
                <c:pt idx="28298">
                  <c:v>42933.129166666666</c:v>
                </c:pt>
                <c:pt idx="28299">
                  <c:v>42933.129861111112</c:v>
                </c:pt>
                <c:pt idx="28300">
                  <c:v>42933.130555555559</c:v>
                </c:pt>
                <c:pt idx="28301">
                  <c:v>42933.131249999999</c:v>
                </c:pt>
                <c:pt idx="28302">
                  <c:v>42933.131944444445</c:v>
                </c:pt>
                <c:pt idx="28303">
                  <c:v>42933.132638888892</c:v>
                </c:pt>
                <c:pt idx="28304">
                  <c:v>42933.133333333331</c:v>
                </c:pt>
                <c:pt idx="28305">
                  <c:v>42933.134027777778</c:v>
                </c:pt>
                <c:pt idx="28306">
                  <c:v>42933.134722222225</c:v>
                </c:pt>
                <c:pt idx="28307">
                  <c:v>42933.135416666664</c:v>
                </c:pt>
                <c:pt idx="28308">
                  <c:v>42933.136111111111</c:v>
                </c:pt>
                <c:pt idx="28309">
                  <c:v>42933.136805555558</c:v>
                </c:pt>
                <c:pt idx="28310">
                  <c:v>42933.137499999997</c:v>
                </c:pt>
                <c:pt idx="28311">
                  <c:v>42933.138194444444</c:v>
                </c:pt>
                <c:pt idx="28312">
                  <c:v>42933.138888888891</c:v>
                </c:pt>
                <c:pt idx="28313">
                  <c:v>42933.13958333333</c:v>
                </c:pt>
                <c:pt idx="28314">
                  <c:v>42933.140277777777</c:v>
                </c:pt>
                <c:pt idx="28315">
                  <c:v>42933.140972222223</c:v>
                </c:pt>
                <c:pt idx="28316">
                  <c:v>42933.14166666667</c:v>
                </c:pt>
                <c:pt idx="28317">
                  <c:v>42933.142361111109</c:v>
                </c:pt>
                <c:pt idx="28318">
                  <c:v>42933.143055555556</c:v>
                </c:pt>
                <c:pt idx="28319">
                  <c:v>42933.143750000003</c:v>
                </c:pt>
                <c:pt idx="28320">
                  <c:v>42933.144444444442</c:v>
                </c:pt>
                <c:pt idx="28321">
                  <c:v>42933.145138888889</c:v>
                </c:pt>
                <c:pt idx="28322">
                  <c:v>42933.145833333336</c:v>
                </c:pt>
                <c:pt idx="28323">
                  <c:v>42933.146527777775</c:v>
                </c:pt>
                <c:pt idx="28324">
                  <c:v>42933.147222222222</c:v>
                </c:pt>
                <c:pt idx="28325">
                  <c:v>42933.147916666669</c:v>
                </c:pt>
                <c:pt idx="28326">
                  <c:v>42933.148611111108</c:v>
                </c:pt>
                <c:pt idx="28327">
                  <c:v>42933.149305555555</c:v>
                </c:pt>
                <c:pt idx="28328">
                  <c:v>42933.15</c:v>
                </c:pt>
                <c:pt idx="28329">
                  <c:v>42933.150694444441</c:v>
                </c:pt>
                <c:pt idx="28330">
                  <c:v>42933.151388888888</c:v>
                </c:pt>
                <c:pt idx="28331">
                  <c:v>42933.152083333334</c:v>
                </c:pt>
                <c:pt idx="28332">
                  <c:v>42933.152777777781</c:v>
                </c:pt>
                <c:pt idx="28333">
                  <c:v>42933.15347222222</c:v>
                </c:pt>
                <c:pt idx="28334">
                  <c:v>42933.154166666667</c:v>
                </c:pt>
                <c:pt idx="28335">
                  <c:v>42933.154861111114</c:v>
                </c:pt>
                <c:pt idx="28336">
                  <c:v>42933.155555555553</c:v>
                </c:pt>
                <c:pt idx="28337">
                  <c:v>42933.15625</c:v>
                </c:pt>
                <c:pt idx="28338">
                  <c:v>42933.156944444447</c:v>
                </c:pt>
                <c:pt idx="28339">
                  <c:v>42933.157638888886</c:v>
                </c:pt>
                <c:pt idx="28340">
                  <c:v>42933.158333333333</c:v>
                </c:pt>
                <c:pt idx="28341">
                  <c:v>42933.15902777778</c:v>
                </c:pt>
                <c:pt idx="28342">
                  <c:v>42933.159722222219</c:v>
                </c:pt>
                <c:pt idx="28343">
                  <c:v>42933.160416666666</c:v>
                </c:pt>
                <c:pt idx="28344">
                  <c:v>42933.161111111112</c:v>
                </c:pt>
                <c:pt idx="28345">
                  <c:v>42933.161805555559</c:v>
                </c:pt>
                <c:pt idx="28346">
                  <c:v>42933.162499999999</c:v>
                </c:pt>
                <c:pt idx="28347">
                  <c:v>42933.163194444445</c:v>
                </c:pt>
                <c:pt idx="28348">
                  <c:v>42933.163888888892</c:v>
                </c:pt>
                <c:pt idx="28349">
                  <c:v>42933.164583333331</c:v>
                </c:pt>
                <c:pt idx="28350">
                  <c:v>42933.165277777778</c:v>
                </c:pt>
                <c:pt idx="28351">
                  <c:v>42933.165972222225</c:v>
                </c:pt>
                <c:pt idx="28352">
                  <c:v>42933.166666666664</c:v>
                </c:pt>
                <c:pt idx="28353">
                  <c:v>42933.167361111111</c:v>
                </c:pt>
                <c:pt idx="28354">
                  <c:v>42933.168055555558</c:v>
                </c:pt>
                <c:pt idx="28355">
                  <c:v>42933.168749999997</c:v>
                </c:pt>
                <c:pt idx="28356">
                  <c:v>42933.169444444444</c:v>
                </c:pt>
                <c:pt idx="28357">
                  <c:v>42933.170138888891</c:v>
                </c:pt>
                <c:pt idx="28358">
                  <c:v>42933.17083333333</c:v>
                </c:pt>
                <c:pt idx="28359">
                  <c:v>42933.171527777777</c:v>
                </c:pt>
                <c:pt idx="28360">
                  <c:v>42933.172222222223</c:v>
                </c:pt>
                <c:pt idx="28361">
                  <c:v>42933.17291666667</c:v>
                </c:pt>
                <c:pt idx="28362">
                  <c:v>42933.173611111109</c:v>
                </c:pt>
                <c:pt idx="28363">
                  <c:v>42933.174305555556</c:v>
                </c:pt>
                <c:pt idx="28364">
                  <c:v>42933.175000000003</c:v>
                </c:pt>
                <c:pt idx="28365">
                  <c:v>42933.175694444442</c:v>
                </c:pt>
                <c:pt idx="28366">
                  <c:v>42933.176388888889</c:v>
                </c:pt>
                <c:pt idx="28367">
                  <c:v>42933.177083333336</c:v>
                </c:pt>
                <c:pt idx="28368">
                  <c:v>42933.177777777775</c:v>
                </c:pt>
                <c:pt idx="28369">
                  <c:v>42933.178472222222</c:v>
                </c:pt>
                <c:pt idx="28370">
                  <c:v>42933.179166666669</c:v>
                </c:pt>
                <c:pt idx="28371">
                  <c:v>42933.179861111108</c:v>
                </c:pt>
                <c:pt idx="28372">
                  <c:v>42933.180555555555</c:v>
                </c:pt>
                <c:pt idx="28373">
                  <c:v>42933.181250000001</c:v>
                </c:pt>
                <c:pt idx="28374">
                  <c:v>42933.181944444441</c:v>
                </c:pt>
                <c:pt idx="28375">
                  <c:v>42933.182638888888</c:v>
                </c:pt>
                <c:pt idx="28376">
                  <c:v>42933.183333333334</c:v>
                </c:pt>
                <c:pt idx="28377">
                  <c:v>42933.184027777781</c:v>
                </c:pt>
                <c:pt idx="28378">
                  <c:v>42933.18472222222</c:v>
                </c:pt>
                <c:pt idx="28379">
                  <c:v>42933.185416666667</c:v>
                </c:pt>
                <c:pt idx="28380">
                  <c:v>42933.186111111114</c:v>
                </c:pt>
                <c:pt idx="28381">
                  <c:v>42933.186805555553</c:v>
                </c:pt>
                <c:pt idx="28382">
                  <c:v>42933.1875</c:v>
                </c:pt>
                <c:pt idx="28383">
                  <c:v>42933.188194444447</c:v>
                </c:pt>
                <c:pt idx="28384">
                  <c:v>42933.188888888886</c:v>
                </c:pt>
                <c:pt idx="28385">
                  <c:v>42933.189583333333</c:v>
                </c:pt>
                <c:pt idx="28386">
                  <c:v>42933.19027777778</c:v>
                </c:pt>
                <c:pt idx="28387">
                  <c:v>42933.190972222219</c:v>
                </c:pt>
                <c:pt idx="28388">
                  <c:v>42933.191666666666</c:v>
                </c:pt>
                <c:pt idx="28389">
                  <c:v>42933.192361111112</c:v>
                </c:pt>
                <c:pt idx="28390">
                  <c:v>42933.193055555559</c:v>
                </c:pt>
                <c:pt idx="28391">
                  <c:v>42933.193749999999</c:v>
                </c:pt>
                <c:pt idx="28392">
                  <c:v>42933.194444444445</c:v>
                </c:pt>
                <c:pt idx="28393">
                  <c:v>42933.195138888892</c:v>
                </c:pt>
                <c:pt idx="28394">
                  <c:v>42933.195833333331</c:v>
                </c:pt>
                <c:pt idx="28395">
                  <c:v>42933.196527777778</c:v>
                </c:pt>
                <c:pt idx="28396">
                  <c:v>42933.197222222225</c:v>
                </c:pt>
                <c:pt idx="28397">
                  <c:v>42933.197916666664</c:v>
                </c:pt>
                <c:pt idx="28398">
                  <c:v>42933.198611111111</c:v>
                </c:pt>
                <c:pt idx="28399">
                  <c:v>42933.199305555558</c:v>
                </c:pt>
                <c:pt idx="28400">
                  <c:v>42933.2</c:v>
                </c:pt>
                <c:pt idx="28401">
                  <c:v>42933.200694444444</c:v>
                </c:pt>
                <c:pt idx="28402">
                  <c:v>42933.201388888891</c:v>
                </c:pt>
                <c:pt idx="28403">
                  <c:v>42933.20208333333</c:v>
                </c:pt>
                <c:pt idx="28404">
                  <c:v>42933.202777777777</c:v>
                </c:pt>
                <c:pt idx="28405">
                  <c:v>42933.203472222223</c:v>
                </c:pt>
                <c:pt idx="28406">
                  <c:v>42933.20416666667</c:v>
                </c:pt>
                <c:pt idx="28407">
                  <c:v>42933.204861111109</c:v>
                </c:pt>
                <c:pt idx="28408">
                  <c:v>42933.205555555556</c:v>
                </c:pt>
                <c:pt idx="28409">
                  <c:v>42933.206250000003</c:v>
                </c:pt>
                <c:pt idx="28410">
                  <c:v>42933.206944444442</c:v>
                </c:pt>
                <c:pt idx="28411">
                  <c:v>42933.207638888889</c:v>
                </c:pt>
                <c:pt idx="28412">
                  <c:v>42933.208333333336</c:v>
                </c:pt>
                <c:pt idx="28413">
                  <c:v>42933.209027777775</c:v>
                </c:pt>
                <c:pt idx="28414">
                  <c:v>42933.209722222222</c:v>
                </c:pt>
                <c:pt idx="28415">
                  <c:v>42933.210416666669</c:v>
                </c:pt>
                <c:pt idx="28416">
                  <c:v>42933.211111111108</c:v>
                </c:pt>
                <c:pt idx="28417">
                  <c:v>42933.211805555555</c:v>
                </c:pt>
                <c:pt idx="28418">
                  <c:v>42933.212500000001</c:v>
                </c:pt>
                <c:pt idx="28419">
                  <c:v>42933.213194444441</c:v>
                </c:pt>
                <c:pt idx="28420">
                  <c:v>42933.213888888888</c:v>
                </c:pt>
                <c:pt idx="28421">
                  <c:v>42933.214583333334</c:v>
                </c:pt>
                <c:pt idx="28422">
                  <c:v>42933.215277777781</c:v>
                </c:pt>
                <c:pt idx="28423">
                  <c:v>42933.21597222222</c:v>
                </c:pt>
                <c:pt idx="28424">
                  <c:v>42933.216666666667</c:v>
                </c:pt>
                <c:pt idx="28425">
                  <c:v>42933.217361111114</c:v>
                </c:pt>
                <c:pt idx="28426">
                  <c:v>42933.218055555553</c:v>
                </c:pt>
                <c:pt idx="28427">
                  <c:v>42933.21875</c:v>
                </c:pt>
                <c:pt idx="28428">
                  <c:v>42933.219444444447</c:v>
                </c:pt>
                <c:pt idx="28429">
                  <c:v>42933.220138888886</c:v>
                </c:pt>
                <c:pt idx="28430">
                  <c:v>42933.220833333333</c:v>
                </c:pt>
                <c:pt idx="28431">
                  <c:v>42933.22152777778</c:v>
                </c:pt>
                <c:pt idx="28432">
                  <c:v>42933.222222222219</c:v>
                </c:pt>
                <c:pt idx="28433">
                  <c:v>42933.222916666666</c:v>
                </c:pt>
                <c:pt idx="28434">
                  <c:v>42933.223611111112</c:v>
                </c:pt>
                <c:pt idx="28435">
                  <c:v>42933.224305555559</c:v>
                </c:pt>
                <c:pt idx="28436">
                  <c:v>42933.224999999999</c:v>
                </c:pt>
                <c:pt idx="28437">
                  <c:v>42933.225694444445</c:v>
                </c:pt>
                <c:pt idx="28438">
                  <c:v>42933.226388888892</c:v>
                </c:pt>
                <c:pt idx="28439">
                  <c:v>42933.227083333331</c:v>
                </c:pt>
                <c:pt idx="28440">
                  <c:v>42933.227777777778</c:v>
                </c:pt>
                <c:pt idx="28441">
                  <c:v>42933.228472222225</c:v>
                </c:pt>
                <c:pt idx="28442">
                  <c:v>42933.229166666664</c:v>
                </c:pt>
                <c:pt idx="28443">
                  <c:v>42933.229861111111</c:v>
                </c:pt>
                <c:pt idx="28444">
                  <c:v>42933.230555555558</c:v>
                </c:pt>
                <c:pt idx="28445">
                  <c:v>42933.231249999997</c:v>
                </c:pt>
                <c:pt idx="28446">
                  <c:v>42933.231944444444</c:v>
                </c:pt>
                <c:pt idx="28447">
                  <c:v>42933.232638888891</c:v>
                </c:pt>
                <c:pt idx="28448">
                  <c:v>42933.23333333333</c:v>
                </c:pt>
                <c:pt idx="28449">
                  <c:v>42933.234027777777</c:v>
                </c:pt>
                <c:pt idx="28450">
                  <c:v>42933.234722222223</c:v>
                </c:pt>
                <c:pt idx="28451">
                  <c:v>42933.23541666667</c:v>
                </c:pt>
                <c:pt idx="28452">
                  <c:v>42933.236111111109</c:v>
                </c:pt>
                <c:pt idx="28453">
                  <c:v>42933.236805555556</c:v>
                </c:pt>
                <c:pt idx="28454">
                  <c:v>42933.237500000003</c:v>
                </c:pt>
                <c:pt idx="28455">
                  <c:v>42933.238194444442</c:v>
                </c:pt>
                <c:pt idx="28456">
                  <c:v>42933.238888888889</c:v>
                </c:pt>
                <c:pt idx="28457">
                  <c:v>42933.239583333336</c:v>
                </c:pt>
                <c:pt idx="28458">
                  <c:v>42933.240277777775</c:v>
                </c:pt>
                <c:pt idx="28459">
                  <c:v>42933.240972222222</c:v>
                </c:pt>
                <c:pt idx="28460">
                  <c:v>42933.241666666669</c:v>
                </c:pt>
                <c:pt idx="28461">
                  <c:v>42933.242361111108</c:v>
                </c:pt>
                <c:pt idx="28462">
                  <c:v>42933.243055555555</c:v>
                </c:pt>
                <c:pt idx="28463">
                  <c:v>42933.243750000001</c:v>
                </c:pt>
                <c:pt idx="28464">
                  <c:v>42933.244444444441</c:v>
                </c:pt>
                <c:pt idx="28465">
                  <c:v>42933.245138888888</c:v>
                </c:pt>
                <c:pt idx="28466">
                  <c:v>42933.245833333334</c:v>
                </c:pt>
                <c:pt idx="28467">
                  <c:v>42933.246527777781</c:v>
                </c:pt>
                <c:pt idx="28468">
                  <c:v>42933.24722222222</c:v>
                </c:pt>
                <c:pt idx="28469">
                  <c:v>42933.247916666667</c:v>
                </c:pt>
                <c:pt idx="28470">
                  <c:v>42933.248611111114</c:v>
                </c:pt>
                <c:pt idx="28471">
                  <c:v>42933.249305555553</c:v>
                </c:pt>
                <c:pt idx="28472">
                  <c:v>42933.25</c:v>
                </c:pt>
                <c:pt idx="28473">
                  <c:v>42933.250694444447</c:v>
                </c:pt>
                <c:pt idx="28474">
                  <c:v>42933.251388888886</c:v>
                </c:pt>
                <c:pt idx="28475">
                  <c:v>42933.252083333333</c:v>
                </c:pt>
                <c:pt idx="28476">
                  <c:v>42933.25277777778</c:v>
                </c:pt>
                <c:pt idx="28477">
                  <c:v>42933.253472222219</c:v>
                </c:pt>
                <c:pt idx="28478">
                  <c:v>42933.254166666666</c:v>
                </c:pt>
                <c:pt idx="28479">
                  <c:v>42933.254861111112</c:v>
                </c:pt>
                <c:pt idx="28480">
                  <c:v>42933.255555555559</c:v>
                </c:pt>
                <c:pt idx="28481">
                  <c:v>42933.256249999999</c:v>
                </c:pt>
                <c:pt idx="28482">
                  <c:v>42933.256944444445</c:v>
                </c:pt>
                <c:pt idx="28483">
                  <c:v>42933.257638888892</c:v>
                </c:pt>
                <c:pt idx="28484">
                  <c:v>42933.258333333331</c:v>
                </c:pt>
                <c:pt idx="28485">
                  <c:v>42933.259027777778</c:v>
                </c:pt>
                <c:pt idx="28486">
                  <c:v>42933.259722222225</c:v>
                </c:pt>
                <c:pt idx="28487">
                  <c:v>42933.260416666664</c:v>
                </c:pt>
                <c:pt idx="28488">
                  <c:v>42933.261111111111</c:v>
                </c:pt>
                <c:pt idx="28489">
                  <c:v>42933.261805555558</c:v>
                </c:pt>
                <c:pt idx="28490">
                  <c:v>42933.262499999997</c:v>
                </c:pt>
                <c:pt idx="28491">
                  <c:v>42933.263194444444</c:v>
                </c:pt>
                <c:pt idx="28492">
                  <c:v>42933.263888888891</c:v>
                </c:pt>
                <c:pt idx="28493">
                  <c:v>42933.26458333333</c:v>
                </c:pt>
                <c:pt idx="28494">
                  <c:v>42933.265277777777</c:v>
                </c:pt>
                <c:pt idx="28495">
                  <c:v>42933.265972222223</c:v>
                </c:pt>
                <c:pt idx="28496">
                  <c:v>42933.26666666667</c:v>
                </c:pt>
                <c:pt idx="28497">
                  <c:v>42933.267361111109</c:v>
                </c:pt>
                <c:pt idx="28498">
                  <c:v>42933.268055555556</c:v>
                </c:pt>
                <c:pt idx="28499">
                  <c:v>42933.268750000003</c:v>
                </c:pt>
                <c:pt idx="28500">
                  <c:v>42933.269444444442</c:v>
                </c:pt>
                <c:pt idx="28501">
                  <c:v>42933.270138888889</c:v>
                </c:pt>
                <c:pt idx="28502">
                  <c:v>42933.270833333336</c:v>
                </c:pt>
                <c:pt idx="28503">
                  <c:v>42933.271527777775</c:v>
                </c:pt>
                <c:pt idx="28504">
                  <c:v>42933.272222222222</c:v>
                </c:pt>
                <c:pt idx="28505">
                  <c:v>42933.272916666669</c:v>
                </c:pt>
                <c:pt idx="28506">
                  <c:v>42933.273611111108</c:v>
                </c:pt>
                <c:pt idx="28507">
                  <c:v>42933.274305555555</c:v>
                </c:pt>
                <c:pt idx="28508">
                  <c:v>42933.275000000001</c:v>
                </c:pt>
                <c:pt idx="28509">
                  <c:v>42933.275694444441</c:v>
                </c:pt>
                <c:pt idx="28510">
                  <c:v>42933.276388888888</c:v>
                </c:pt>
                <c:pt idx="28511">
                  <c:v>42933.277083333334</c:v>
                </c:pt>
                <c:pt idx="28512">
                  <c:v>42933.277777777781</c:v>
                </c:pt>
                <c:pt idx="28513">
                  <c:v>42933.27847222222</c:v>
                </c:pt>
                <c:pt idx="28514">
                  <c:v>42933.279166666667</c:v>
                </c:pt>
                <c:pt idx="28515">
                  <c:v>42933.279861111114</c:v>
                </c:pt>
                <c:pt idx="28516">
                  <c:v>42933.280555555553</c:v>
                </c:pt>
                <c:pt idx="28517">
                  <c:v>42933.28125</c:v>
                </c:pt>
                <c:pt idx="28518">
                  <c:v>42933.281944444447</c:v>
                </c:pt>
                <c:pt idx="28519">
                  <c:v>42933.282638888886</c:v>
                </c:pt>
                <c:pt idx="28520">
                  <c:v>42933.283333333333</c:v>
                </c:pt>
                <c:pt idx="28521">
                  <c:v>42933.28402777778</c:v>
                </c:pt>
                <c:pt idx="28522">
                  <c:v>42933.284722222219</c:v>
                </c:pt>
                <c:pt idx="28523">
                  <c:v>42933.285416666666</c:v>
                </c:pt>
                <c:pt idx="28524">
                  <c:v>42933.286111111112</c:v>
                </c:pt>
                <c:pt idx="28525">
                  <c:v>42933.286805555559</c:v>
                </c:pt>
                <c:pt idx="28526">
                  <c:v>42933.287499999999</c:v>
                </c:pt>
                <c:pt idx="28527">
                  <c:v>42933.288194444445</c:v>
                </c:pt>
                <c:pt idx="28528">
                  <c:v>42933.288888888892</c:v>
                </c:pt>
                <c:pt idx="28529">
                  <c:v>42933.289583333331</c:v>
                </c:pt>
                <c:pt idx="28530">
                  <c:v>42933.290277777778</c:v>
                </c:pt>
                <c:pt idx="28531">
                  <c:v>42933.290972222225</c:v>
                </c:pt>
                <c:pt idx="28532">
                  <c:v>42933.291666666664</c:v>
                </c:pt>
                <c:pt idx="28533">
                  <c:v>42933.292361111111</c:v>
                </c:pt>
                <c:pt idx="28534">
                  <c:v>42933.293055555558</c:v>
                </c:pt>
                <c:pt idx="28535">
                  <c:v>42933.293749999997</c:v>
                </c:pt>
                <c:pt idx="28536">
                  <c:v>42933.294444444444</c:v>
                </c:pt>
                <c:pt idx="28537">
                  <c:v>42933.295138888891</c:v>
                </c:pt>
                <c:pt idx="28538">
                  <c:v>42933.29583333333</c:v>
                </c:pt>
                <c:pt idx="28539">
                  <c:v>42933.296527777777</c:v>
                </c:pt>
                <c:pt idx="28540">
                  <c:v>42933.297222222223</c:v>
                </c:pt>
                <c:pt idx="28541">
                  <c:v>42933.29791666667</c:v>
                </c:pt>
                <c:pt idx="28542">
                  <c:v>42933.298611111109</c:v>
                </c:pt>
                <c:pt idx="28543">
                  <c:v>42933.299305555556</c:v>
                </c:pt>
                <c:pt idx="28544">
                  <c:v>42933.3</c:v>
                </c:pt>
                <c:pt idx="28545">
                  <c:v>42933.300694444442</c:v>
                </c:pt>
                <c:pt idx="28546">
                  <c:v>42933.301388888889</c:v>
                </c:pt>
                <c:pt idx="28547">
                  <c:v>42933.302083333336</c:v>
                </c:pt>
                <c:pt idx="28548">
                  <c:v>42933.302777777775</c:v>
                </c:pt>
                <c:pt idx="28549">
                  <c:v>42933.303472222222</c:v>
                </c:pt>
                <c:pt idx="28550">
                  <c:v>42933.304166666669</c:v>
                </c:pt>
                <c:pt idx="28551">
                  <c:v>42933.304861111108</c:v>
                </c:pt>
                <c:pt idx="28552">
                  <c:v>42933.305555555555</c:v>
                </c:pt>
                <c:pt idx="28553">
                  <c:v>42933.306250000001</c:v>
                </c:pt>
                <c:pt idx="28554">
                  <c:v>42933.306944444441</c:v>
                </c:pt>
                <c:pt idx="28555">
                  <c:v>42933.307638888888</c:v>
                </c:pt>
                <c:pt idx="28556">
                  <c:v>42933.308333333334</c:v>
                </c:pt>
                <c:pt idx="28557">
                  <c:v>42933.309027777781</c:v>
                </c:pt>
                <c:pt idx="28558">
                  <c:v>42933.30972222222</c:v>
                </c:pt>
                <c:pt idx="28559">
                  <c:v>42933.310416666667</c:v>
                </c:pt>
                <c:pt idx="28560">
                  <c:v>42933.311111111114</c:v>
                </c:pt>
                <c:pt idx="28561">
                  <c:v>42933.311805555553</c:v>
                </c:pt>
                <c:pt idx="28562">
                  <c:v>42933.3125</c:v>
                </c:pt>
                <c:pt idx="28563">
                  <c:v>42933.313194444447</c:v>
                </c:pt>
                <c:pt idx="28564">
                  <c:v>42933.313888888886</c:v>
                </c:pt>
                <c:pt idx="28565">
                  <c:v>42933.314583333333</c:v>
                </c:pt>
                <c:pt idx="28566">
                  <c:v>42933.31527777778</c:v>
                </c:pt>
                <c:pt idx="28567">
                  <c:v>42933.315972222219</c:v>
                </c:pt>
                <c:pt idx="28568">
                  <c:v>42933.316666666666</c:v>
                </c:pt>
                <c:pt idx="28569">
                  <c:v>42933.317361111112</c:v>
                </c:pt>
                <c:pt idx="28570">
                  <c:v>42933.318055555559</c:v>
                </c:pt>
                <c:pt idx="28571">
                  <c:v>42933.318749999999</c:v>
                </c:pt>
                <c:pt idx="28572">
                  <c:v>42933.319444444445</c:v>
                </c:pt>
                <c:pt idx="28573">
                  <c:v>42933.320138888892</c:v>
                </c:pt>
                <c:pt idx="28574">
                  <c:v>42933.320833333331</c:v>
                </c:pt>
                <c:pt idx="28575">
                  <c:v>42933.321527777778</c:v>
                </c:pt>
                <c:pt idx="28576">
                  <c:v>42933.322222222225</c:v>
                </c:pt>
                <c:pt idx="28577">
                  <c:v>42933.322916666664</c:v>
                </c:pt>
                <c:pt idx="28578">
                  <c:v>42933.323611111111</c:v>
                </c:pt>
                <c:pt idx="28579">
                  <c:v>42933.324305555558</c:v>
                </c:pt>
                <c:pt idx="28580">
                  <c:v>42933.324999999997</c:v>
                </c:pt>
                <c:pt idx="28581">
                  <c:v>42933.325694444444</c:v>
                </c:pt>
                <c:pt idx="28582">
                  <c:v>42933.326388888891</c:v>
                </c:pt>
                <c:pt idx="28583">
                  <c:v>42933.32708333333</c:v>
                </c:pt>
                <c:pt idx="28584">
                  <c:v>42933.327777777777</c:v>
                </c:pt>
                <c:pt idx="28585">
                  <c:v>42933.328472222223</c:v>
                </c:pt>
                <c:pt idx="28586">
                  <c:v>42933.32916666667</c:v>
                </c:pt>
                <c:pt idx="28587">
                  <c:v>42933.329861111109</c:v>
                </c:pt>
                <c:pt idx="28588">
                  <c:v>42933.330555555556</c:v>
                </c:pt>
                <c:pt idx="28589">
                  <c:v>42933.331250000003</c:v>
                </c:pt>
                <c:pt idx="28590">
                  <c:v>42933.331944444442</c:v>
                </c:pt>
                <c:pt idx="28591">
                  <c:v>42933.332638888889</c:v>
                </c:pt>
                <c:pt idx="28592">
                  <c:v>42933.333333333336</c:v>
                </c:pt>
                <c:pt idx="28593">
                  <c:v>42933.334027777775</c:v>
                </c:pt>
                <c:pt idx="28594">
                  <c:v>42933.334722222222</c:v>
                </c:pt>
                <c:pt idx="28595">
                  <c:v>42933.335416666669</c:v>
                </c:pt>
                <c:pt idx="28596">
                  <c:v>42933.336111111108</c:v>
                </c:pt>
                <c:pt idx="28597">
                  <c:v>42933.336805555555</c:v>
                </c:pt>
                <c:pt idx="28598">
                  <c:v>42933.337500000001</c:v>
                </c:pt>
                <c:pt idx="28599">
                  <c:v>42933.338194444441</c:v>
                </c:pt>
                <c:pt idx="28600">
                  <c:v>42933.338888888888</c:v>
                </c:pt>
                <c:pt idx="28601">
                  <c:v>42933.339583333334</c:v>
                </c:pt>
                <c:pt idx="28602">
                  <c:v>42933.340277777781</c:v>
                </c:pt>
                <c:pt idx="28603">
                  <c:v>42933.34097222222</c:v>
                </c:pt>
                <c:pt idx="28604">
                  <c:v>42933.341666666667</c:v>
                </c:pt>
                <c:pt idx="28605">
                  <c:v>42933.342361111114</c:v>
                </c:pt>
                <c:pt idx="28606">
                  <c:v>42933.343055555553</c:v>
                </c:pt>
                <c:pt idx="28607">
                  <c:v>42933.34375</c:v>
                </c:pt>
                <c:pt idx="28608">
                  <c:v>42933.344444444447</c:v>
                </c:pt>
                <c:pt idx="28609">
                  <c:v>42933.345138888886</c:v>
                </c:pt>
                <c:pt idx="28610">
                  <c:v>42933.345833333333</c:v>
                </c:pt>
                <c:pt idx="28611">
                  <c:v>42933.34652777778</c:v>
                </c:pt>
                <c:pt idx="28612">
                  <c:v>42933.347222222219</c:v>
                </c:pt>
                <c:pt idx="28613">
                  <c:v>42933.347916666666</c:v>
                </c:pt>
                <c:pt idx="28614">
                  <c:v>42933.348611111112</c:v>
                </c:pt>
                <c:pt idx="28615">
                  <c:v>42933.349305555559</c:v>
                </c:pt>
                <c:pt idx="28616">
                  <c:v>42933.35</c:v>
                </c:pt>
                <c:pt idx="28617">
                  <c:v>42933.350694444445</c:v>
                </c:pt>
                <c:pt idx="28618">
                  <c:v>42933.351388888892</c:v>
                </c:pt>
                <c:pt idx="28619">
                  <c:v>42933.352083333331</c:v>
                </c:pt>
                <c:pt idx="28620">
                  <c:v>42933.352777777778</c:v>
                </c:pt>
                <c:pt idx="28621">
                  <c:v>42933.353472222225</c:v>
                </c:pt>
                <c:pt idx="28622">
                  <c:v>42933.354166666664</c:v>
                </c:pt>
                <c:pt idx="28623">
                  <c:v>42933.354861111111</c:v>
                </c:pt>
                <c:pt idx="28624">
                  <c:v>42933.355555555558</c:v>
                </c:pt>
                <c:pt idx="28625">
                  <c:v>42933.356249999997</c:v>
                </c:pt>
                <c:pt idx="28626">
                  <c:v>42933.356944444444</c:v>
                </c:pt>
                <c:pt idx="28627">
                  <c:v>42933.357638888891</c:v>
                </c:pt>
                <c:pt idx="28628">
                  <c:v>42933.35833333333</c:v>
                </c:pt>
                <c:pt idx="28629">
                  <c:v>42933.359027777777</c:v>
                </c:pt>
                <c:pt idx="28630">
                  <c:v>42933.359722222223</c:v>
                </c:pt>
                <c:pt idx="28631">
                  <c:v>42933.36041666667</c:v>
                </c:pt>
                <c:pt idx="28632">
                  <c:v>42933.361111111109</c:v>
                </c:pt>
                <c:pt idx="28633">
                  <c:v>42933.361805555556</c:v>
                </c:pt>
                <c:pt idx="28634">
                  <c:v>42933.362500000003</c:v>
                </c:pt>
                <c:pt idx="28635">
                  <c:v>42933.363194444442</c:v>
                </c:pt>
                <c:pt idx="28636">
                  <c:v>42933.363888888889</c:v>
                </c:pt>
                <c:pt idx="28637">
                  <c:v>42933.364583333336</c:v>
                </c:pt>
                <c:pt idx="28638">
                  <c:v>42933.365277777775</c:v>
                </c:pt>
                <c:pt idx="28639">
                  <c:v>42933.365972222222</c:v>
                </c:pt>
                <c:pt idx="28640">
                  <c:v>42933.366666666669</c:v>
                </c:pt>
                <c:pt idx="28641">
                  <c:v>42933.367361111108</c:v>
                </c:pt>
                <c:pt idx="28642">
                  <c:v>42933.368055555555</c:v>
                </c:pt>
                <c:pt idx="28643">
                  <c:v>42933.368750000001</c:v>
                </c:pt>
                <c:pt idx="28644">
                  <c:v>42933.369444444441</c:v>
                </c:pt>
                <c:pt idx="28645">
                  <c:v>42933.370138888888</c:v>
                </c:pt>
                <c:pt idx="28646">
                  <c:v>42933.370833333334</c:v>
                </c:pt>
                <c:pt idx="28647">
                  <c:v>42933.371527777781</c:v>
                </c:pt>
                <c:pt idx="28648">
                  <c:v>42933.37222222222</c:v>
                </c:pt>
                <c:pt idx="28649">
                  <c:v>42933.372916666667</c:v>
                </c:pt>
                <c:pt idx="28650">
                  <c:v>42933.373611111114</c:v>
                </c:pt>
                <c:pt idx="28651">
                  <c:v>42933.374305555553</c:v>
                </c:pt>
                <c:pt idx="28652">
                  <c:v>42933.375</c:v>
                </c:pt>
                <c:pt idx="28653">
                  <c:v>42933.375694444447</c:v>
                </c:pt>
                <c:pt idx="28654">
                  <c:v>42933.376388888886</c:v>
                </c:pt>
                <c:pt idx="28655">
                  <c:v>42933.377083333333</c:v>
                </c:pt>
                <c:pt idx="28656">
                  <c:v>42933.37777777778</c:v>
                </c:pt>
                <c:pt idx="28657">
                  <c:v>42933.378472222219</c:v>
                </c:pt>
                <c:pt idx="28658">
                  <c:v>42933.379166666666</c:v>
                </c:pt>
                <c:pt idx="28659">
                  <c:v>42933.379861111112</c:v>
                </c:pt>
                <c:pt idx="28660">
                  <c:v>42933.380555555559</c:v>
                </c:pt>
                <c:pt idx="28661">
                  <c:v>42933.381249999999</c:v>
                </c:pt>
                <c:pt idx="28662">
                  <c:v>42933.381944444445</c:v>
                </c:pt>
                <c:pt idx="28663">
                  <c:v>42933.382638888892</c:v>
                </c:pt>
                <c:pt idx="28664">
                  <c:v>42933.383333333331</c:v>
                </c:pt>
                <c:pt idx="28665">
                  <c:v>42933.384027777778</c:v>
                </c:pt>
                <c:pt idx="28666">
                  <c:v>42933.384722222225</c:v>
                </c:pt>
                <c:pt idx="28667">
                  <c:v>42933.385416666664</c:v>
                </c:pt>
                <c:pt idx="28668">
                  <c:v>42933.386111111111</c:v>
                </c:pt>
                <c:pt idx="28669">
                  <c:v>42933.386805555558</c:v>
                </c:pt>
                <c:pt idx="28670">
                  <c:v>42933.387499999997</c:v>
                </c:pt>
                <c:pt idx="28671">
                  <c:v>42933.388194444444</c:v>
                </c:pt>
                <c:pt idx="28672">
                  <c:v>42933.388888888891</c:v>
                </c:pt>
                <c:pt idx="28673">
                  <c:v>42933.38958333333</c:v>
                </c:pt>
                <c:pt idx="28674">
                  <c:v>42933.390277777777</c:v>
                </c:pt>
                <c:pt idx="28675">
                  <c:v>42933.390972222223</c:v>
                </c:pt>
                <c:pt idx="28676">
                  <c:v>42933.39166666667</c:v>
                </c:pt>
                <c:pt idx="28677">
                  <c:v>42933.392361111109</c:v>
                </c:pt>
                <c:pt idx="28678">
                  <c:v>42933.393055555556</c:v>
                </c:pt>
                <c:pt idx="28679">
                  <c:v>42933.393750000003</c:v>
                </c:pt>
                <c:pt idx="28680">
                  <c:v>42933.394444444442</c:v>
                </c:pt>
                <c:pt idx="28681">
                  <c:v>42933.395138888889</c:v>
                </c:pt>
                <c:pt idx="28682">
                  <c:v>42933.395833333336</c:v>
                </c:pt>
                <c:pt idx="28683">
                  <c:v>42933.396527777775</c:v>
                </c:pt>
                <c:pt idx="28684">
                  <c:v>42933.397222222222</c:v>
                </c:pt>
                <c:pt idx="28685">
                  <c:v>42933.397916666669</c:v>
                </c:pt>
                <c:pt idx="28686">
                  <c:v>42933.398611111108</c:v>
                </c:pt>
                <c:pt idx="28687">
                  <c:v>42933.399305555555</c:v>
                </c:pt>
                <c:pt idx="28688">
                  <c:v>42933.4</c:v>
                </c:pt>
                <c:pt idx="28689">
                  <c:v>42933.400694444441</c:v>
                </c:pt>
                <c:pt idx="28690">
                  <c:v>42933.401388888888</c:v>
                </c:pt>
                <c:pt idx="28691">
                  <c:v>42933.402083333334</c:v>
                </c:pt>
                <c:pt idx="28692">
                  <c:v>42933.402777777781</c:v>
                </c:pt>
                <c:pt idx="28693">
                  <c:v>42933.40347222222</c:v>
                </c:pt>
                <c:pt idx="28694">
                  <c:v>42933.404166666667</c:v>
                </c:pt>
                <c:pt idx="28695">
                  <c:v>42933.404861111114</c:v>
                </c:pt>
                <c:pt idx="28696">
                  <c:v>42933.405555555553</c:v>
                </c:pt>
                <c:pt idx="28697">
                  <c:v>42933.40625</c:v>
                </c:pt>
                <c:pt idx="28698">
                  <c:v>42933.406944444447</c:v>
                </c:pt>
                <c:pt idx="28699">
                  <c:v>42933.407638888886</c:v>
                </c:pt>
                <c:pt idx="28700">
                  <c:v>42933.408333333333</c:v>
                </c:pt>
                <c:pt idx="28701">
                  <c:v>42933.40902777778</c:v>
                </c:pt>
                <c:pt idx="28702">
                  <c:v>42933.409722222219</c:v>
                </c:pt>
                <c:pt idx="28703">
                  <c:v>42933.410416666666</c:v>
                </c:pt>
                <c:pt idx="28704">
                  <c:v>42933.411111111112</c:v>
                </c:pt>
                <c:pt idx="28705">
                  <c:v>42933.411805555559</c:v>
                </c:pt>
                <c:pt idx="28706">
                  <c:v>42933.412499999999</c:v>
                </c:pt>
                <c:pt idx="28707">
                  <c:v>42933.413194444445</c:v>
                </c:pt>
                <c:pt idx="28708">
                  <c:v>42933.413888888892</c:v>
                </c:pt>
                <c:pt idx="28709">
                  <c:v>42933.414583333331</c:v>
                </c:pt>
                <c:pt idx="28710">
                  <c:v>42933.415277777778</c:v>
                </c:pt>
                <c:pt idx="28711">
                  <c:v>42933.415972222225</c:v>
                </c:pt>
                <c:pt idx="28712">
                  <c:v>42933.416666666664</c:v>
                </c:pt>
                <c:pt idx="28713">
                  <c:v>42933.417361111111</c:v>
                </c:pt>
                <c:pt idx="28714">
                  <c:v>42933.418055555558</c:v>
                </c:pt>
                <c:pt idx="28715">
                  <c:v>42933.418749999997</c:v>
                </c:pt>
                <c:pt idx="28716">
                  <c:v>42933.419444444444</c:v>
                </c:pt>
                <c:pt idx="28717">
                  <c:v>42933.420138888891</c:v>
                </c:pt>
                <c:pt idx="28718">
                  <c:v>42933.42083333333</c:v>
                </c:pt>
                <c:pt idx="28719">
                  <c:v>42933.421527777777</c:v>
                </c:pt>
                <c:pt idx="28720">
                  <c:v>42933.422222222223</c:v>
                </c:pt>
                <c:pt idx="28721">
                  <c:v>42933.42291666667</c:v>
                </c:pt>
                <c:pt idx="28722">
                  <c:v>42933.423611111109</c:v>
                </c:pt>
                <c:pt idx="28723">
                  <c:v>42933.424305555556</c:v>
                </c:pt>
                <c:pt idx="28724">
                  <c:v>42933.425000000003</c:v>
                </c:pt>
                <c:pt idx="28725">
                  <c:v>42933.425694444442</c:v>
                </c:pt>
                <c:pt idx="28726">
                  <c:v>42933.426388888889</c:v>
                </c:pt>
                <c:pt idx="28727">
                  <c:v>42933.427083333336</c:v>
                </c:pt>
                <c:pt idx="28728">
                  <c:v>42933.427777777775</c:v>
                </c:pt>
                <c:pt idx="28729">
                  <c:v>42933.428472222222</c:v>
                </c:pt>
                <c:pt idx="28730">
                  <c:v>42933.429166666669</c:v>
                </c:pt>
                <c:pt idx="28731">
                  <c:v>42933.429861111108</c:v>
                </c:pt>
                <c:pt idx="28732">
                  <c:v>42933.430555555555</c:v>
                </c:pt>
                <c:pt idx="28733">
                  <c:v>42933.431250000001</c:v>
                </c:pt>
                <c:pt idx="28734">
                  <c:v>42933.431944444441</c:v>
                </c:pt>
                <c:pt idx="28735">
                  <c:v>42933.432638888888</c:v>
                </c:pt>
                <c:pt idx="28736">
                  <c:v>42933.433333333334</c:v>
                </c:pt>
                <c:pt idx="28737">
                  <c:v>42933.434027777781</c:v>
                </c:pt>
                <c:pt idx="28738">
                  <c:v>42933.43472222222</c:v>
                </c:pt>
                <c:pt idx="28739">
                  <c:v>42933.435416666667</c:v>
                </c:pt>
                <c:pt idx="28740">
                  <c:v>42933.436111111114</c:v>
                </c:pt>
                <c:pt idx="28741">
                  <c:v>42933.436805555553</c:v>
                </c:pt>
                <c:pt idx="28742">
                  <c:v>42933.4375</c:v>
                </c:pt>
                <c:pt idx="28743">
                  <c:v>42933.438194444447</c:v>
                </c:pt>
                <c:pt idx="28744">
                  <c:v>42933.438888888886</c:v>
                </c:pt>
                <c:pt idx="28745">
                  <c:v>42933.439583333333</c:v>
                </c:pt>
                <c:pt idx="28746">
                  <c:v>42933.44027777778</c:v>
                </c:pt>
                <c:pt idx="28747">
                  <c:v>42933.440972222219</c:v>
                </c:pt>
                <c:pt idx="28748">
                  <c:v>42933.441666666666</c:v>
                </c:pt>
                <c:pt idx="28749">
                  <c:v>42933.442361111112</c:v>
                </c:pt>
                <c:pt idx="28750">
                  <c:v>42933.443055555559</c:v>
                </c:pt>
                <c:pt idx="28751">
                  <c:v>42933.443749999999</c:v>
                </c:pt>
                <c:pt idx="28752">
                  <c:v>42933.444444444445</c:v>
                </c:pt>
                <c:pt idx="28753">
                  <c:v>42933.445138888892</c:v>
                </c:pt>
                <c:pt idx="28754">
                  <c:v>42933.445833333331</c:v>
                </c:pt>
                <c:pt idx="28755">
                  <c:v>42933.446527777778</c:v>
                </c:pt>
                <c:pt idx="28756">
                  <c:v>42933.447222222225</c:v>
                </c:pt>
                <c:pt idx="28757">
                  <c:v>42933.447916666664</c:v>
                </c:pt>
                <c:pt idx="28758">
                  <c:v>42933.448611111111</c:v>
                </c:pt>
                <c:pt idx="28759">
                  <c:v>42933.449305555558</c:v>
                </c:pt>
                <c:pt idx="28760">
                  <c:v>42933.45</c:v>
                </c:pt>
                <c:pt idx="28761">
                  <c:v>42933.450694444444</c:v>
                </c:pt>
                <c:pt idx="28762">
                  <c:v>42933.451388888891</c:v>
                </c:pt>
                <c:pt idx="28763">
                  <c:v>42933.45208333333</c:v>
                </c:pt>
                <c:pt idx="28764">
                  <c:v>42933.452777777777</c:v>
                </c:pt>
                <c:pt idx="28765">
                  <c:v>42933.453472222223</c:v>
                </c:pt>
                <c:pt idx="28766">
                  <c:v>42933.45416666667</c:v>
                </c:pt>
                <c:pt idx="28767">
                  <c:v>42933.454861111109</c:v>
                </c:pt>
                <c:pt idx="28768">
                  <c:v>42933.455555555556</c:v>
                </c:pt>
                <c:pt idx="28769">
                  <c:v>42933.456250000003</c:v>
                </c:pt>
                <c:pt idx="28770">
                  <c:v>42933.456944444442</c:v>
                </c:pt>
                <c:pt idx="28771">
                  <c:v>42933.457638888889</c:v>
                </c:pt>
                <c:pt idx="28772">
                  <c:v>42933.458333333336</c:v>
                </c:pt>
                <c:pt idx="28773">
                  <c:v>42933.459027777775</c:v>
                </c:pt>
                <c:pt idx="28774">
                  <c:v>42933.459722222222</c:v>
                </c:pt>
                <c:pt idx="28775">
                  <c:v>42933.460416666669</c:v>
                </c:pt>
                <c:pt idx="28776">
                  <c:v>42933.461111111108</c:v>
                </c:pt>
                <c:pt idx="28777">
                  <c:v>42933.461805555555</c:v>
                </c:pt>
                <c:pt idx="28778">
                  <c:v>42933.462500000001</c:v>
                </c:pt>
                <c:pt idx="28779">
                  <c:v>42933.463194444441</c:v>
                </c:pt>
                <c:pt idx="28780">
                  <c:v>42933.463888888888</c:v>
                </c:pt>
                <c:pt idx="28781">
                  <c:v>42933.464583333334</c:v>
                </c:pt>
                <c:pt idx="28782">
                  <c:v>42933.465277777781</c:v>
                </c:pt>
                <c:pt idx="28783">
                  <c:v>42933.46597222222</c:v>
                </c:pt>
                <c:pt idx="28784">
                  <c:v>42933.466666666667</c:v>
                </c:pt>
                <c:pt idx="28785">
                  <c:v>42933.467361111114</c:v>
                </c:pt>
                <c:pt idx="28786">
                  <c:v>42933.468055555553</c:v>
                </c:pt>
                <c:pt idx="28787">
                  <c:v>42933.46875</c:v>
                </c:pt>
                <c:pt idx="28788">
                  <c:v>42933.469444444447</c:v>
                </c:pt>
                <c:pt idx="28789">
                  <c:v>42933.470138888886</c:v>
                </c:pt>
                <c:pt idx="28790">
                  <c:v>42933.470833333333</c:v>
                </c:pt>
                <c:pt idx="28791">
                  <c:v>42933.47152777778</c:v>
                </c:pt>
                <c:pt idx="28792">
                  <c:v>42933.472222222219</c:v>
                </c:pt>
                <c:pt idx="28793">
                  <c:v>42933.472916666666</c:v>
                </c:pt>
                <c:pt idx="28794">
                  <c:v>42933.473611111112</c:v>
                </c:pt>
                <c:pt idx="28795">
                  <c:v>42933.474305555559</c:v>
                </c:pt>
                <c:pt idx="28796">
                  <c:v>42933.474999999999</c:v>
                </c:pt>
                <c:pt idx="28797">
                  <c:v>42933.475694444445</c:v>
                </c:pt>
                <c:pt idx="28798">
                  <c:v>42933.476388888892</c:v>
                </c:pt>
                <c:pt idx="28799">
                  <c:v>42933.477083333331</c:v>
                </c:pt>
                <c:pt idx="28800">
                  <c:v>42933.477777777778</c:v>
                </c:pt>
                <c:pt idx="28801">
                  <c:v>42933.478472222225</c:v>
                </c:pt>
                <c:pt idx="28802">
                  <c:v>42933.479166666664</c:v>
                </c:pt>
                <c:pt idx="28803">
                  <c:v>42933.479861111111</c:v>
                </c:pt>
                <c:pt idx="28804">
                  <c:v>42933.480555555558</c:v>
                </c:pt>
                <c:pt idx="28805">
                  <c:v>42933.481249999997</c:v>
                </c:pt>
                <c:pt idx="28806">
                  <c:v>42933.481944444444</c:v>
                </c:pt>
                <c:pt idx="28807">
                  <c:v>42933.482638888891</c:v>
                </c:pt>
                <c:pt idx="28808">
                  <c:v>42933.48333333333</c:v>
                </c:pt>
                <c:pt idx="28809">
                  <c:v>42933.484027777777</c:v>
                </c:pt>
                <c:pt idx="28810">
                  <c:v>42933.484722222223</c:v>
                </c:pt>
                <c:pt idx="28811">
                  <c:v>42933.48541666667</c:v>
                </c:pt>
                <c:pt idx="28812">
                  <c:v>42933.486111111109</c:v>
                </c:pt>
                <c:pt idx="28813">
                  <c:v>42933.486805555556</c:v>
                </c:pt>
                <c:pt idx="28814">
                  <c:v>42933.487500000003</c:v>
                </c:pt>
                <c:pt idx="28815">
                  <c:v>42933.488194444442</c:v>
                </c:pt>
                <c:pt idx="28816">
                  <c:v>42933.488888888889</c:v>
                </c:pt>
                <c:pt idx="28817">
                  <c:v>42933.489583333336</c:v>
                </c:pt>
                <c:pt idx="28818">
                  <c:v>42933.490277777775</c:v>
                </c:pt>
                <c:pt idx="28819">
                  <c:v>42933.490972222222</c:v>
                </c:pt>
                <c:pt idx="28820">
                  <c:v>42933.491666666669</c:v>
                </c:pt>
                <c:pt idx="28821">
                  <c:v>42933.492361111108</c:v>
                </c:pt>
                <c:pt idx="28822">
                  <c:v>42933.493055555555</c:v>
                </c:pt>
                <c:pt idx="28823">
                  <c:v>42933.493750000001</c:v>
                </c:pt>
                <c:pt idx="28824">
                  <c:v>42933.494444444441</c:v>
                </c:pt>
                <c:pt idx="28825">
                  <c:v>42933.495138888888</c:v>
                </c:pt>
                <c:pt idx="28826">
                  <c:v>42933.495833333334</c:v>
                </c:pt>
                <c:pt idx="28827">
                  <c:v>42933.496527777781</c:v>
                </c:pt>
                <c:pt idx="28828">
                  <c:v>42933.49722222222</c:v>
                </c:pt>
                <c:pt idx="28829">
                  <c:v>42933.497916666667</c:v>
                </c:pt>
                <c:pt idx="28830">
                  <c:v>42933.498611111114</c:v>
                </c:pt>
                <c:pt idx="28831">
                  <c:v>42933.499305555553</c:v>
                </c:pt>
                <c:pt idx="28832">
                  <c:v>42933.5</c:v>
                </c:pt>
                <c:pt idx="28833">
                  <c:v>42933.500694444447</c:v>
                </c:pt>
                <c:pt idx="28834">
                  <c:v>42933.501388888886</c:v>
                </c:pt>
                <c:pt idx="28835">
                  <c:v>42933.502083333333</c:v>
                </c:pt>
                <c:pt idx="28836">
                  <c:v>42933.50277777778</c:v>
                </c:pt>
                <c:pt idx="28837">
                  <c:v>42933.503472222219</c:v>
                </c:pt>
                <c:pt idx="28838">
                  <c:v>42933.504166666666</c:v>
                </c:pt>
                <c:pt idx="28839">
                  <c:v>42933.504861111112</c:v>
                </c:pt>
                <c:pt idx="28840">
                  <c:v>42933.505555555559</c:v>
                </c:pt>
                <c:pt idx="28841">
                  <c:v>42933.506249999999</c:v>
                </c:pt>
                <c:pt idx="28842">
                  <c:v>42933.506944444445</c:v>
                </c:pt>
                <c:pt idx="28843">
                  <c:v>42933.507638888892</c:v>
                </c:pt>
                <c:pt idx="28844">
                  <c:v>42933.508333333331</c:v>
                </c:pt>
                <c:pt idx="28845">
                  <c:v>42933.509027777778</c:v>
                </c:pt>
                <c:pt idx="28846">
                  <c:v>42933.509722222225</c:v>
                </c:pt>
                <c:pt idx="28847">
                  <c:v>42933.510416666664</c:v>
                </c:pt>
                <c:pt idx="28848">
                  <c:v>42933.511111111111</c:v>
                </c:pt>
                <c:pt idx="28849">
                  <c:v>42933.511805555558</c:v>
                </c:pt>
                <c:pt idx="28850">
                  <c:v>42933.512499999997</c:v>
                </c:pt>
                <c:pt idx="28851">
                  <c:v>42933.513194444444</c:v>
                </c:pt>
                <c:pt idx="28852">
                  <c:v>42933.513888888891</c:v>
                </c:pt>
                <c:pt idx="28853">
                  <c:v>42933.51458333333</c:v>
                </c:pt>
                <c:pt idx="28854">
                  <c:v>42933.515277777777</c:v>
                </c:pt>
                <c:pt idx="28855">
                  <c:v>42933.515972222223</c:v>
                </c:pt>
                <c:pt idx="28856">
                  <c:v>42933.51666666667</c:v>
                </c:pt>
                <c:pt idx="28857">
                  <c:v>42933.517361111109</c:v>
                </c:pt>
                <c:pt idx="28858">
                  <c:v>42933.518055555556</c:v>
                </c:pt>
                <c:pt idx="28859">
                  <c:v>42933.518750000003</c:v>
                </c:pt>
                <c:pt idx="28860">
                  <c:v>42933.519444444442</c:v>
                </c:pt>
                <c:pt idx="28861">
                  <c:v>42933.520138888889</c:v>
                </c:pt>
                <c:pt idx="28862">
                  <c:v>42933.520833333336</c:v>
                </c:pt>
                <c:pt idx="28863">
                  <c:v>42933.521527777775</c:v>
                </c:pt>
                <c:pt idx="28864">
                  <c:v>42933.522222222222</c:v>
                </c:pt>
                <c:pt idx="28865">
                  <c:v>42933.522916666669</c:v>
                </c:pt>
                <c:pt idx="28866">
                  <c:v>42933.523611111108</c:v>
                </c:pt>
                <c:pt idx="28867">
                  <c:v>42933.524305555555</c:v>
                </c:pt>
                <c:pt idx="28868">
                  <c:v>42933.525000000001</c:v>
                </c:pt>
                <c:pt idx="28869">
                  <c:v>42933.525694444441</c:v>
                </c:pt>
                <c:pt idx="28870">
                  <c:v>42933.526388888888</c:v>
                </c:pt>
                <c:pt idx="28871">
                  <c:v>42933.527083333334</c:v>
                </c:pt>
                <c:pt idx="28872">
                  <c:v>42933.527777777781</c:v>
                </c:pt>
                <c:pt idx="28873">
                  <c:v>42933.52847222222</c:v>
                </c:pt>
                <c:pt idx="28874">
                  <c:v>42933.529166666667</c:v>
                </c:pt>
                <c:pt idx="28875">
                  <c:v>42933.529861111114</c:v>
                </c:pt>
                <c:pt idx="28876">
                  <c:v>42933.530555555553</c:v>
                </c:pt>
                <c:pt idx="28877">
                  <c:v>42933.53125</c:v>
                </c:pt>
                <c:pt idx="28878">
                  <c:v>42933.531944444447</c:v>
                </c:pt>
                <c:pt idx="28879">
                  <c:v>42933.532638888886</c:v>
                </c:pt>
                <c:pt idx="28880">
                  <c:v>42933.533333333333</c:v>
                </c:pt>
                <c:pt idx="28881">
                  <c:v>42933.53402777778</c:v>
                </c:pt>
                <c:pt idx="28882">
                  <c:v>42933.534722222219</c:v>
                </c:pt>
                <c:pt idx="28883">
                  <c:v>42933.535416666666</c:v>
                </c:pt>
                <c:pt idx="28884">
                  <c:v>42933.536111111112</c:v>
                </c:pt>
                <c:pt idx="28885">
                  <c:v>42933.536805555559</c:v>
                </c:pt>
                <c:pt idx="28886">
                  <c:v>42933.537499999999</c:v>
                </c:pt>
                <c:pt idx="28887">
                  <c:v>42933.538194444445</c:v>
                </c:pt>
                <c:pt idx="28888">
                  <c:v>42933.538888888892</c:v>
                </c:pt>
                <c:pt idx="28889">
                  <c:v>42933.539583333331</c:v>
                </c:pt>
                <c:pt idx="28890">
                  <c:v>42933.540277777778</c:v>
                </c:pt>
                <c:pt idx="28891">
                  <c:v>42933.540972222225</c:v>
                </c:pt>
                <c:pt idx="28892">
                  <c:v>42933.541666666664</c:v>
                </c:pt>
                <c:pt idx="28893">
                  <c:v>42933.542361111111</c:v>
                </c:pt>
                <c:pt idx="28894">
                  <c:v>42933.543055555558</c:v>
                </c:pt>
                <c:pt idx="28895">
                  <c:v>42933.543749999997</c:v>
                </c:pt>
                <c:pt idx="28896">
                  <c:v>42933.544444444444</c:v>
                </c:pt>
                <c:pt idx="28897">
                  <c:v>42933.545138888891</c:v>
                </c:pt>
                <c:pt idx="28898">
                  <c:v>42933.54583333333</c:v>
                </c:pt>
                <c:pt idx="28899">
                  <c:v>42933.546527777777</c:v>
                </c:pt>
                <c:pt idx="28900">
                  <c:v>42933.547222222223</c:v>
                </c:pt>
                <c:pt idx="28901">
                  <c:v>42933.54791666667</c:v>
                </c:pt>
                <c:pt idx="28902">
                  <c:v>42933.548611111109</c:v>
                </c:pt>
                <c:pt idx="28903">
                  <c:v>42933.549305555556</c:v>
                </c:pt>
                <c:pt idx="28904">
                  <c:v>42933.55</c:v>
                </c:pt>
                <c:pt idx="28905">
                  <c:v>42933.550694444442</c:v>
                </c:pt>
                <c:pt idx="28906">
                  <c:v>42933.551388888889</c:v>
                </c:pt>
                <c:pt idx="28907">
                  <c:v>42933.552083333336</c:v>
                </c:pt>
                <c:pt idx="28908">
                  <c:v>42933.552777777775</c:v>
                </c:pt>
                <c:pt idx="28909">
                  <c:v>42933.553472222222</c:v>
                </c:pt>
                <c:pt idx="28910">
                  <c:v>42933.554166666669</c:v>
                </c:pt>
                <c:pt idx="28911">
                  <c:v>42933.554861111108</c:v>
                </c:pt>
                <c:pt idx="28912">
                  <c:v>42933.555555555555</c:v>
                </c:pt>
                <c:pt idx="28913">
                  <c:v>42933.556250000001</c:v>
                </c:pt>
                <c:pt idx="28914">
                  <c:v>42933.556944444441</c:v>
                </c:pt>
                <c:pt idx="28915">
                  <c:v>42933.557638888888</c:v>
                </c:pt>
                <c:pt idx="28916">
                  <c:v>42933.558333333334</c:v>
                </c:pt>
                <c:pt idx="28917">
                  <c:v>42933.559027777781</c:v>
                </c:pt>
                <c:pt idx="28918">
                  <c:v>42933.55972222222</c:v>
                </c:pt>
                <c:pt idx="28919">
                  <c:v>42933.560416666667</c:v>
                </c:pt>
                <c:pt idx="28920">
                  <c:v>42933.561111111114</c:v>
                </c:pt>
                <c:pt idx="28921">
                  <c:v>42933.561805555553</c:v>
                </c:pt>
                <c:pt idx="28922">
                  <c:v>42933.5625</c:v>
                </c:pt>
                <c:pt idx="28923">
                  <c:v>42933.563194444447</c:v>
                </c:pt>
                <c:pt idx="28924">
                  <c:v>42933.563888888886</c:v>
                </c:pt>
                <c:pt idx="28925">
                  <c:v>42933.564583333333</c:v>
                </c:pt>
                <c:pt idx="28926">
                  <c:v>42933.56527777778</c:v>
                </c:pt>
                <c:pt idx="28927">
                  <c:v>42933.565972222219</c:v>
                </c:pt>
                <c:pt idx="28928">
                  <c:v>42933.566666666666</c:v>
                </c:pt>
                <c:pt idx="28929">
                  <c:v>42933.567361111112</c:v>
                </c:pt>
                <c:pt idx="28930">
                  <c:v>42933.568055555559</c:v>
                </c:pt>
                <c:pt idx="28931">
                  <c:v>42933.568749999999</c:v>
                </c:pt>
                <c:pt idx="28932">
                  <c:v>42933.569444444445</c:v>
                </c:pt>
                <c:pt idx="28933">
                  <c:v>42933.570138888892</c:v>
                </c:pt>
                <c:pt idx="28934">
                  <c:v>42933.570833333331</c:v>
                </c:pt>
                <c:pt idx="28935">
                  <c:v>42933.571527777778</c:v>
                </c:pt>
                <c:pt idx="28936">
                  <c:v>42933.572222222225</c:v>
                </c:pt>
                <c:pt idx="28937">
                  <c:v>42933.572916666664</c:v>
                </c:pt>
                <c:pt idx="28938">
                  <c:v>42933.573611111111</c:v>
                </c:pt>
                <c:pt idx="28939">
                  <c:v>42933.574305555558</c:v>
                </c:pt>
                <c:pt idx="28940">
                  <c:v>42933.574999999997</c:v>
                </c:pt>
                <c:pt idx="28941">
                  <c:v>42933.575694444444</c:v>
                </c:pt>
                <c:pt idx="28942">
                  <c:v>42933.576388888891</c:v>
                </c:pt>
                <c:pt idx="28943">
                  <c:v>42933.57708333333</c:v>
                </c:pt>
                <c:pt idx="28944">
                  <c:v>42933.577777777777</c:v>
                </c:pt>
                <c:pt idx="28945">
                  <c:v>42933.578472222223</c:v>
                </c:pt>
                <c:pt idx="28946">
                  <c:v>42933.57916666667</c:v>
                </c:pt>
                <c:pt idx="28947">
                  <c:v>42933.579861111109</c:v>
                </c:pt>
                <c:pt idx="28948">
                  <c:v>42933.580555555556</c:v>
                </c:pt>
                <c:pt idx="28949">
                  <c:v>42933.581250000003</c:v>
                </c:pt>
                <c:pt idx="28950">
                  <c:v>42933.581944444442</c:v>
                </c:pt>
                <c:pt idx="28951">
                  <c:v>42933.582638888889</c:v>
                </c:pt>
                <c:pt idx="28952">
                  <c:v>42933.583333333336</c:v>
                </c:pt>
                <c:pt idx="28953">
                  <c:v>42933.584027777775</c:v>
                </c:pt>
                <c:pt idx="28954">
                  <c:v>42933.584722222222</c:v>
                </c:pt>
                <c:pt idx="28955">
                  <c:v>42933.585416666669</c:v>
                </c:pt>
                <c:pt idx="28956">
                  <c:v>42933.586111111108</c:v>
                </c:pt>
                <c:pt idx="28957">
                  <c:v>42933.586805555555</c:v>
                </c:pt>
                <c:pt idx="28958">
                  <c:v>42933.587500000001</c:v>
                </c:pt>
                <c:pt idx="28959">
                  <c:v>42933.588194444441</c:v>
                </c:pt>
                <c:pt idx="28960">
                  <c:v>42933.588888888888</c:v>
                </c:pt>
                <c:pt idx="28961">
                  <c:v>42933.589583333334</c:v>
                </c:pt>
                <c:pt idx="28962">
                  <c:v>42933.590277777781</c:v>
                </c:pt>
                <c:pt idx="28963">
                  <c:v>42933.59097222222</c:v>
                </c:pt>
                <c:pt idx="28964">
                  <c:v>42933.591666666667</c:v>
                </c:pt>
                <c:pt idx="28965">
                  <c:v>42933.592361111114</c:v>
                </c:pt>
                <c:pt idx="28966">
                  <c:v>42933.593055555553</c:v>
                </c:pt>
                <c:pt idx="28967">
                  <c:v>42933.59375</c:v>
                </c:pt>
                <c:pt idx="28968">
                  <c:v>42933.594444444447</c:v>
                </c:pt>
                <c:pt idx="28969">
                  <c:v>42933.595138888886</c:v>
                </c:pt>
                <c:pt idx="28970">
                  <c:v>42933.595833333333</c:v>
                </c:pt>
                <c:pt idx="28971">
                  <c:v>42933.59652777778</c:v>
                </c:pt>
                <c:pt idx="28972">
                  <c:v>42933.597222222219</c:v>
                </c:pt>
                <c:pt idx="28973">
                  <c:v>42933.597916666666</c:v>
                </c:pt>
                <c:pt idx="28974">
                  <c:v>42933.598611111112</c:v>
                </c:pt>
                <c:pt idx="28975">
                  <c:v>42933.599305555559</c:v>
                </c:pt>
                <c:pt idx="28976">
                  <c:v>42933.599999999999</c:v>
                </c:pt>
                <c:pt idx="28977">
                  <c:v>42933.600694444445</c:v>
                </c:pt>
                <c:pt idx="28978">
                  <c:v>42933.601388888892</c:v>
                </c:pt>
                <c:pt idx="28979">
                  <c:v>42933.602083333331</c:v>
                </c:pt>
                <c:pt idx="28980">
                  <c:v>42933.602777777778</c:v>
                </c:pt>
                <c:pt idx="28981">
                  <c:v>42933.603472222225</c:v>
                </c:pt>
                <c:pt idx="28982">
                  <c:v>42933.604166666664</c:v>
                </c:pt>
                <c:pt idx="28983">
                  <c:v>42933.604861111111</c:v>
                </c:pt>
                <c:pt idx="28984">
                  <c:v>42933.605555555558</c:v>
                </c:pt>
                <c:pt idx="28985">
                  <c:v>42933.606249999997</c:v>
                </c:pt>
                <c:pt idx="28986">
                  <c:v>42933.606944444444</c:v>
                </c:pt>
                <c:pt idx="28987">
                  <c:v>42933.607638888891</c:v>
                </c:pt>
                <c:pt idx="28988">
                  <c:v>42933.60833333333</c:v>
                </c:pt>
                <c:pt idx="28989">
                  <c:v>42933.609027777777</c:v>
                </c:pt>
                <c:pt idx="28990">
                  <c:v>42933.609722222223</c:v>
                </c:pt>
                <c:pt idx="28991">
                  <c:v>42933.61041666667</c:v>
                </c:pt>
                <c:pt idx="28992">
                  <c:v>42933.611111111109</c:v>
                </c:pt>
                <c:pt idx="28993">
                  <c:v>42933.611805555556</c:v>
                </c:pt>
                <c:pt idx="28994">
                  <c:v>42933.612500000003</c:v>
                </c:pt>
                <c:pt idx="28995">
                  <c:v>42933.613194444442</c:v>
                </c:pt>
                <c:pt idx="28996">
                  <c:v>42933.613888888889</c:v>
                </c:pt>
                <c:pt idx="28997">
                  <c:v>42933.614583333336</c:v>
                </c:pt>
                <c:pt idx="28998">
                  <c:v>42933.615277777775</c:v>
                </c:pt>
                <c:pt idx="28999">
                  <c:v>42933.615972222222</c:v>
                </c:pt>
                <c:pt idx="29000">
                  <c:v>42933.616666666669</c:v>
                </c:pt>
                <c:pt idx="29001">
                  <c:v>42933.617361111108</c:v>
                </c:pt>
                <c:pt idx="29002">
                  <c:v>42933.618055555555</c:v>
                </c:pt>
                <c:pt idx="29003">
                  <c:v>42933.618750000001</c:v>
                </c:pt>
                <c:pt idx="29004">
                  <c:v>42933.619444444441</c:v>
                </c:pt>
                <c:pt idx="29005">
                  <c:v>42933.620138888888</c:v>
                </c:pt>
                <c:pt idx="29006">
                  <c:v>42933.620833333334</c:v>
                </c:pt>
                <c:pt idx="29007">
                  <c:v>42933.621527777781</c:v>
                </c:pt>
                <c:pt idx="29008">
                  <c:v>42933.62222222222</c:v>
                </c:pt>
                <c:pt idx="29009">
                  <c:v>42933.622916666667</c:v>
                </c:pt>
                <c:pt idx="29010">
                  <c:v>42933.623611111114</c:v>
                </c:pt>
                <c:pt idx="29011">
                  <c:v>42933.624305555553</c:v>
                </c:pt>
                <c:pt idx="29012">
                  <c:v>42933.625</c:v>
                </c:pt>
                <c:pt idx="29013">
                  <c:v>42933.625694444447</c:v>
                </c:pt>
                <c:pt idx="29014">
                  <c:v>42933.626388888886</c:v>
                </c:pt>
                <c:pt idx="29015">
                  <c:v>42933.627083333333</c:v>
                </c:pt>
                <c:pt idx="29016">
                  <c:v>42933.62777777778</c:v>
                </c:pt>
                <c:pt idx="29017">
                  <c:v>42933.628472222219</c:v>
                </c:pt>
                <c:pt idx="29018">
                  <c:v>42933.629166666666</c:v>
                </c:pt>
                <c:pt idx="29019">
                  <c:v>42933.629861111112</c:v>
                </c:pt>
                <c:pt idx="29020">
                  <c:v>42933.630555555559</c:v>
                </c:pt>
                <c:pt idx="29021">
                  <c:v>42933.631249999999</c:v>
                </c:pt>
                <c:pt idx="29022">
                  <c:v>42933.631944444445</c:v>
                </c:pt>
                <c:pt idx="29023">
                  <c:v>42933.632638888892</c:v>
                </c:pt>
                <c:pt idx="29024">
                  <c:v>42933.633333333331</c:v>
                </c:pt>
                <c:pt idx="29025">
                  <c:v>42933.634027777778</c:v>
                </c:pt>
                <c:pt idx="29026">
                  <c:v>42933.634722222225</c:v>
                </c:pt>
                <c:pt idx="29027">
                  <c:v>42933.635416666664</c:v>
                </c:pt>
                <c:pt idx="29028">
                  <c:v>42933.636111111111</c:v>
                </c:pt>
                <c:pt idx="29029">
                  <c:v>42933.636805555558</c:v>
                </c:pt>
                <c:pt idx="29030">
                  <c:v>42933.637499999997</c:v>
                </c:pt>
                <c:pt idx="29031">
                  <c:v>42933.638194444444</c:v>
                </c:pt>
                <c:pt idx="29032">
                  <c:v>42933.638888888891</c:v>
                </c:pt>
                <c:pt idx="29033">
                  <c:v>42933.63958333333</c:v>
                </c:pt>
                <c:pt idx="29034">
                  <c:v>42933.640277777777</c:v>
                </c:pt>
                <c:pt idx="29035">
                  <c:v>42933.640972222223</c:v>
                </c:pt>
                <c:pt idx="29036">
                  <c:v>42933.64166666667</c:v>
                </c:pt>
                <c:pt idx="29037">
                  <c:v>42933.642361111109</c:v>
                </c:pt>
                <c:pt idx="29038">
                  <c:v>42933.643055555556</c:v>
                </c:pt>
                <c:pt idx="29039">
                  <c:v>42933.643750000003</c:v>
                </c:pt>
                <c:pt idx="29040">
                  <c:v>42933.644444444442</c:v>
                </c:pt>
                <c:pt idx="29041">
                  <c:v>42933.645138888889</c:v>
                </c:pt>
                <c:pt idx="29042">
                  <c:v>42933.645833333336</c:v>
                </c:pt>
                <c:pt idx="29043">
                  <c:v>42933.646527777775</c:v>
                </c:pt>
                <c:pt idx="29044">
                  <c:v>42933.647222222222</c:v>
                </c:pt>
                <c:pt idx="29045">
                  <c:v>42933.647916666669</c:v>
                </c:pt>
                <c:pt idx="29046">
                  <c:v>42933.648611111108</c:v>
                </c:pt>
                <c:pt idx="29047">
                  <c:v>42933.649305555555</c:v>
                </c:pt>
                <c:pt idx="29048">
                  <c:v>42933.65</c:v>
                </c:pt>
                <c:pt idx="29049">
                  <c:v>42933.650694444441</c:v>
                </c:pt>
                <c:pt idx="29050">
                  <c:v>42933.651388888888</c:v>
                </c:pt>
                <c:pt idx="29051">
                  <c:v>42933.652083333334</c:v>
                </c:pt>
                <c:pt idx="29052">
                  <c:v>42933.652777777781</c:v>
                </c:pt>
                <c:pt idx="29053">
                  <c:v>42933.65347222222</c:v>
                </c:pt>
                <c:pt idx="29054">
                  <c:v>42933.654166666667</c:v>
                </c:pt>
                <c:pt idx="29055">
                  <c:v>42933.654861111114</c:v>
                </c:pt>
                <c:pt idx="29056">
                  <c:v>42933.655555555553</c:v>
                </c:pt>
                <c:pt idx="29057">
                  <c:v>42933.65625</c:v>
                </c:pt>
                <c:pt idx="29058">
                  <c:v>42933.656944444447</c:v>
                </c:pt>
                <c:pt idx="29059">
                  <c:v>42933.657638888886</c:v>
                </c:pt>
                <c:pt idx="29060">
                  <c:v>42933.658333333333</c:v>
                </c:pt>
                <c:pt idx="29061">
                  <c:v>42933.65902777778</c:v>
                </c:pt>
                <c:pt idx="29062">
                  <c:v>42933.659722222219</c:v>
                </c:pt>
                <c:pt idx="29063">
                  <c:v>42933.660416666666</c:v>
                </c:pt>
                <c:pt idx="29064">
                  <c:v>42933.661111111112</c:v>
                </c:pt>
                <c:pt idx="29065">
                  <c:v>42933.661805555559</c:v>
                </c:pt>
                <c:pt idx="29066">
                  <c:v>42933.662499999999</c:v>
                </c:pt>
                <c:pt idx="29067">
                  <c:v>42933.663194444445</c:v>
                </c:pt>
                <c:pt idx="29068">
                  <c:v>42933.663888888892</c:v>
                </c:pt>
                <c:pt idx="29069">
                  <c:v>42933.664583333331</c:v>
                </c:pt>
                <c:pt idx="29070">
                  <c:v>42933.665277777778</c:v>
                </c:pt>
                <c:pt idx="29071">
                  <c:v>42933.665972222225</c:v>
                </c:pt>
                <c:pt idx="29072">
                  <c:v>42933.666666666664</c:v>
                </c:pt>
                <c:pt idx="29073">
                  <c:v>42933.667361111111</c:v>
                </c:pt>
                <c:pt idx="29074">
                  <c:v>42933.668055555558</c:v>
                </c:pt>
                <c:pt idx="29075">
                  <c:v>42933.668749999997</c:v>
                </c:pt>
                <c:pt idx="29076">
                  <c:v>42933.669444444444</c:v>
                </c:pt>
                <c:pt idx="29077">
                  <c:v>42933.670138888891</c:v>
                </c:pt>
                <c:pt idx="29078">
                  <c:v>42933.67083333333</c:v>
                </c:pt>
                <c:pt idx="29079">
                  <c:v>42933.671527777777</c:v>
                </c:pt>
                <c:pt idx="29080">
                  <c:v>42933.672222222223</c:v>
                </c:pt>
                <c:pt idx="29081">
                  <c:v>42933.67291666667</c:v>
                </c:pt>
                <c:pt idx="29082">
                  <c:v>42933.673611111109</c:v>
                </c:pt>
                <c:pt idx="29083">
                  <c:v>42933.674305555556</c:v>
                </c:pt>
                <c:pt idx="29084">
                  <c:v>42933.675000000003</c:v>
                </c:pt>
                <c:pt idx="29085">
                  <c:v>42933.675694444442</c:v>
                </c:pt>
                <c:pt idx="29086">
                  <c:v>42933.676388888889</c:v>
                </c:pt>
                <c:pt idx="29087">
                  <c:v>42933.677083333336</c:v>
                </c:pt>
                <c:pt idx="29088">
                  <c:v>42933.677777777775</c:v>
                </c:pt>
                <c:pt idx="29089">
                  <c:v>42933.678472222222</c:v>
                </c:pt>
                <c:pt idx="29090">
                  <c:v>42933.679166666669</c:v>
                </c:pt>
                <c:pt idx="29091">
                  <c:v>42933.679861111108</c:v>
                </c:pt>
                <c:pt idx="29092">
                  <c:v>42933.680555555555</c:v>
                </c:pt>
                <c:pt idx="29093">
                  <c:v>42933.681250000001</c:v>
                </c:pt>
                <c:pt idx="29094">
                  <c:v>42933.681944444441</c:v>
                </c:pt>
                <c:pt idx="29095">
                  <c:v>42933.682638888888</c:v>
                </c:pt>
                <c:pt idx="29096">
                  <c:v>42933.683333333334</c:v>
                </c:pt>
                <c:pt idx="29097">
                  <c:v>42933.684027777781</c:v>
                </c:pt>
                <c:pt idx="29098">
                  <c:v>42933.68472222222</c:v>
                </c:pt>
                <c:pt idx="29099">
                  <c:v>42933.685416666667</c:v>
                </c:pt>
                <c:pt idx="29100">
                  <c:v>42933.686111111114</c:v>
                </c:pt>
                <c:pt idx="29101">
                  <c:v>42933.686805555553</c:v>
                </c:pt>
                <c:pt idx="29102">
                  <c:v>42933.6875</c:v>
                </c:pt>
                <c:pt idx="29103">
                  <c:v>42933.688194444447</c:v>
                </c:pt>
                <c:pt idx="29104">
                  <c:v>42933.688888888886</c:v>
                </c:pt>
                <c:pt idx="29105">
                  <c:v>42933.689583333333</c:v>
                </c:pt>
                <c:pt idx="29106">
                  <c:v>42933.69027777778</c:v>
                </c:pt>
                <c:pt idx="29107">
                  <c:v>42933.690972222219</c:v>
                </c:pt>
                <c:pt idx="29108">
                  <c:v>42933.691666666666</c:v>
                </c:pt>
                <c:pt idx="29109">
                  <c:v>42933.692361111112</c:v>
                </c:pt>
                <c:pt idx="29110">
                  <c:v>42933.693055555559</c:v>
                </c:pt>
                <c:pt idx="29111">
                  <c:v>42933.693749999999</c:v>
                </c:pt>
                <c:pt idx="29112">
                  <c:v>42933.694444444445</c:v>
                </c:pt>
                <c:pt idx="29113">
                  <c:v>42933.695138888892</c:v>
                </c:pt>
                <c:pt idx="29114">
                  <c:v>42933.695833333331</c:v>
                </c:pt>
                <c:pt idx="29115">
                  <c:v>42933.696527777778</c:v>
                </c:pt>
                <c:pt idx="29116">
                  <c:v>42933.697222222225</c:v>
                </c:pt>
                <c:pt idx="29117">
                  <c:v>42933.697916666664</c:v>
                </c:pt>
                <c:pt idx="29118">
                  <c:v>42933.698611111111</c:v>
                </c:pt>
                <c:pt idx="29119">
                  <c:v>42933.699305555558</c:v>
                </c:pt>
                <c:pt idx="29120">
                  <c:v>42933.7</c:v>
                </c:pt>
                <c:pt idx="29121">
                  <c:v>42933.700694444444</c:v>
                </c:pt>
                <c:pt idx="29122">
                  <c:v>42933.701388888891</c:v>
                </c:pt>
                <c:pt idx="29123">
                  <c:v>42933.70208333333</c:v>
                </c:pt>
                <c:pt idx="29124">
                  <c:v>42933.702777777777</c:v>
                </c:pt>
                <c:pt idx="29125">
                  <c:v>42933.703472222223</c:v>
                </c:pt>
                <c:pt idx="29126">
                  <c:v>42933.70416666667</c:v>
                </c:pt>
                <c:pt idx="29127">
                  <c:v>42933.704861111109</c:v>
                </c:pt>
                <c:pt idx="29128">
                  <c:v>42933.705555555556</c:v>
                </c:pt>
                <c:pt idx="29129">
                  <c:v>42933.706250000003</c:v>
                </c:pt>
                <c:pt idx="29130">
                  <c:v>42933.706944444442</c:v>
                </c:pt>
                <c:pt idx="29131">
                  <c:v>42933.707638888889</c:v>
                </c:pt>
                <c:pt idx="29132">
                  <c:v>42933.708333333336</c:v>
                </c:pt>
                <c:pt idx="29133">
                  <c:v>42933.709027777775</c:v>
                </c:pt>
                <c:pt idx="29134">
                  <c:v>42933.709722222222</c:v>
                </c:pt>
                <c:pt idx="29135">
                  <c:v>42933.710416666669</c:v>
                </c:pt>
                <c:pt idx="29136">
                  <c:v>42933.711111111108</c:v>
                </c:pt>
                <c:pt idx="29137">
                  <c:v>42933.711805555555</c:v>
                </c:pt>
                <c:pt idx="29138">
                  <c:v>42933.712500000001</c:v>
                </c:pt>
                <c:pt idx="29139">
                  <c:v>42933.713194444441</c:v>
                </c:pt>
                <c:pt idx="29140">
                  <c:v>42933.713888888888</c:v>
                </c:pt>
                <c:pt idx="29141">
                  <c:v>42933.714583333334</c:v>
                </c:pt>
                <c:pt idx="29142">
                  <c:v>42933.715277777781</c:v>
                </c:pt>
                <c:pt idx="29143">
                  <c:v>42933.71597222222</c:v>
                </c:pt>
                <c:pt idx="29144">
                  <c:v>42933.716666666667</c:v>
                </c:pt>
                <c:pt idx="29145">
                  <c:v>42933.717361111114</c:v>
                </c:pt>
                <c:pt idx="29146">
                  <c:v>42933.718055555553</c:v>
                </c:pt>
                <c:pt idx="29147">
                  <c:v>42933.71875</c:v>
                </c:pt>
                <c:pt idx="29148">
                  <c:v>42933.719444444447</c:v>
                </c:pt>
                <c:pt idx="29149">
                  <c:v>42933.720138888886</c:v>
                </c:pt>
                <c:pt idx="29150">
                  <c:v>42933.720833333333</c:v>
                </c:pt>
                <c:pt idx="29151">
                  <c:v>42933.72152777778</c:v>
                </c:pt>
                <c:pt idx="29152">
                  <c:v>42933.722222222219</c:v>
                </c:pt>
                <c:pt idx="29153">
                  <c:v>42933.722916666666</c:v>
                </c:pt>
                <c:pt idx="29154">
                  <c:v>42933.723611111112</c:v>
                </c:pt>
                <c:pt idx="29155">
                  <c:v>42933.724305555559</c:v>
                </c:pt>
                <c:pt idx="29156">
                  <c:v>42933.724999999999</c:v>
                </c:pt>
                <c:pt idx="29157">
                  <c:v>42933.725694444445</c:v>
                </c:pt>
                <c:pt idx="29158">
                  <c:v>42933.726388888892</c:v>
                </c:pt>
                <c:pt idx="29159">
                  <c:v>42933.727083333331</c:v>
                </c:pt>
                <c:pt idx="29160">
                  <c:v>42933.727777777778</c:v>
                </c:pt>
                <c:pt idx="29161">
                  <c:v>42933.728472222225</c:v>
                </c:pt>
                <c:pt idx="29162">
                  <c:v>42933.729166666664</c:v>
                </c:pt>
                <c:pt idx="29163">
                  <c:v>42933.729861111111</c:v>
                </c:pt>
                <c:pt idx="29164">
                  <c:v>42933.730555555558</c:v>
                </c:pt>
                <c:pt idx="29165">
                  <c:v>42933.731249999997</c:v>
                </c:pt>
                <c:pt idx="29166">
                  <c:v>42933.731944444444</c:v>
                </c:pt>
                <c:pt idx="29167">
                  <c:v>42933.732638888891</c:v>
                </c:pt>
                <c:pt idx="29168">
                  <c:v>42933.73333333333</c:v>
                </c:pt>
                <c:pt idx="29169">
                  <c:v>42933.734027777777</c:v>
                </c:pt>
                <c:pt idx="29170">
                  <c:v>42933.734722222223</c:v>
                </c:pt>
                <c:pt idx="29171">
                  <c:v>42933.73541666667</c:v>
                </c:pt>
                <c:pt idx="29172">
                  <c:v>42933.736111111109</c:v>
                </c:pt>
                <c:pt idx="29173">
                  <c:v>42933.736805555556</c:v>
                </c:pt>
                <c:pt idx="29174">
                  <c:v>42933.737500000003</c:v>
                </c:pt>
                <c:pt idx="29175">
                  <c:v>42933.738194444442</c:v>
                </c:pt>
                <c:pt idx="29176">
                  <c:v>42933.738888888889</c:v>
                </c:pt>
                <c:pt idx="29177">
                  <c:v>42933.739583333336</c:v>
                </c:pt>
                <c:pt idx="29178">
                  <c:v>42933.740277777775</c:v>
                </c:pt>
                <c:pt idx="29179">
                  <c:v>42933.740972222222</c:v>
                </c:pt>
                <c:pt idx="29180">
                  <c:v>42933.741666666669</c:v>
                </c:pt>
                <c:pt idx="29181">
                  <c:v>42933.742361111108</c:v>
                </c:pt>
                <c:pt idx="29182">
                  <c:v>42933.743055555555</c:v>
                </c:pt>
                <c:pt idx="29183">
                  <c:v>42933.743750000001</c:v>
                </c:pt>
                <c:pt idx="29184">
                  <c:v>42933.744444444441</c:v>
                </c:pt>
                <c:pt idx="29185">
                  <c:v>42933.745138888888</c:v>
                </c:pt>
                <c:pt idx="29186">
                  <c:v>42933.745833333334</c:v>
                </c:pt>
                <c:pt idx="29187">
                  <c:v>42933.746527777781</c:v>
                </c:pt>
                <c:pt idx="29188">
                  <c:v>42933.74722222222</c:v>
                </c:pt>
                <c:pt idx="29189">
                  <c:v>42933.747916666667</c:v>
                </c:pt>
                <c:pt idx="29190">
                  <c:v>42933.748611111114</c:v>
                </c:pt>
                <c:pt idx="29191">
                  <c:v>42933.749305555553</c:v>
                </c:pt>
                <c:pt idx="29192">
                  <c:v>42933.75</c:v>
                </c:pt>
                <c:pt idx="29193">
                  <c:v>42933.750694444447</c:v>
                </c:pt>
                <c:pt idx="29194">
                  <c:v>42933.751388888886</c:v>
                </c:pt>
                <c:pt idx="29195">
                  <c:v>42933.752083333333</c:v>
                </c:pt>
                <c:pt idx="29196">
                  <c:v>42933.75277777778</c:v>
                </c:pt>
                <c:pt idx="29197">
                  <c:v>42933.753472222219</c:v>
                </c:pt>
                <c:pt idx="29198">
                  <c:v>42933.754166666666</c:v>
                </c:pt>
                <c:pt idx="29199">
                  <c:v>42933.754861111112</c:v>
                </c:pt>
                <c:pt idx="29200">
                  <c:v>42933.755555555559</c:v>
                </c:pt>
                <c:pt idx="29201">
                  <c:v>42933.756249999999</c:v>
                </c:pt>
                <c:pt idx="29202">
                  <c:v>42933.756944444445</c:v>
                </c:pt>
                <c:pt idx="29203">
                  <c:v>42933.757638888892</c:v>
                </c:pt>
                <c:pt idx="29204">
                  <c:v>42933.758333333331</c:v>
                </c:pt>
                <c:pt idx="29205">
                  <c:v>42933.759027777778</c:v>
                </c:pt>
                <c:pt idx="29206">
                  <c:v>42933.759722222225</c:v>
                </c:pt>
                <c:pt idx="29207">
                  <c:v>42933.760416666664</c:v>
                </c:pt>
                <c:pt idx="29208">
                  <c:v>42933.761111111111</c:v>
                </c:pt>
                <c:pt idx="29209">
                  <c:v>42933.761805555558</c:v>
                </c:pt>
                <c:pt idx="29210">
                  <c:v>42933.762499999997</c:v>
                </c:pt>
                <c:pt idx="29211">
                  <c:v>42933.763194444444</c:v>
                </c:pt>
                <c:pt idx="29212">
                  <c:v>42933.763888888891</c:v>
                </c:pt>
                <c:pt idx="29213">
                  <c:v>42933.76458333333</c:v>
                </c:pt>
                <c:pt idx="29214">
                  <c:v>42933.765277777777</c:v>
                </c:pt>
                <c:pt idx="29215">
                  <c:v>42933.765972222223</c:v>
                </c:pt>
                <c:pt idx="29216">
                  <c:v>42933.76666666667</c:v>
                </c:pt>
                <c:pt idx="29217">
                  <c:v>42933.767361111109</c:v>
                </c:pt>
                <c:pt idx="29218">
                  <c:v>42933.768055555556</c:v>
                </c:pt>
                <c:pt idx="29219">
                  <c:v>42933.768750000003</c:v>
                </c:pt>
                <c:pt idx="29220">
                  <c:v>42933.769444444442</c:v>
                </c:pt>
                <c:pt idx="29221">
                  <c:v>42933.770138888889</c:v>
                </c:pt>
                <c:pt idx="29222">
                  <c:v>42933.770833333336</c:v>
                </c:pt>
                <c:pt idx="29223">
                  <c:v>42933.771527777775</c:v>
                </c:pt>
                <c:pt idx="29224">
                  <c:v>42933.772222222222</c:v>
                </c:pt>
                <c:pt idx="29225">
                  <c:v>42933.772916666669</c:v>
                </c:pt>
                <c:pt idx="29226">
                  <c:v>42933.773611111108</c:v>
                </c:pt>
                <c:pt idx="29227">
                  <c:v>42933.774305555555</c:v>
                </c:pt>
                <c:pt idx="29228">
                  <c:v>42933.775000000001</c:v>
                </c:pt>
                <c:pt idx="29229">
                  <c:v>42933.775694444441</c:v>
                </c:pt>
                <c:pt idx="29230">
                  <c:v>42933.776388888888</c:v>
                </c:pt>
                <c:pt idx="29231">
                  <c:v>42933.777083333334</c:v>
                </c:pt>
                <c:pt idx="29232">
                  <c:v>42933.777777777781</c:v>
                </c:pt>
                <c:pt idx="29233">
                  <c:v>42933.77847222222</c:v>
                </c:pt>
                <c:pt idx="29234">
                  <c:v>42933.779166666667</c:v>
                </c:pt>
                <c:pt idx="29235">
                  <c:v>42933.779861111114</c:v>
                </c:pt>
                <c:pt idx="29236">
                  <c:v>42933.780555555553</c:v>
                </c:pt>
                <c:pt idx="29237">
                  <c:v>42933.78125</c:v>
                </c:pt>
                <c:pt idx="29238">
                  <c:v>42933.781944444447</c:v>
                </c:pt>
                <c:pt idx="29239">
                  <c:v>42933.782638888886</c:v>
                </c:pt>
                <c:pt idx="29240">
                  <c:v>42933.783333333333</c:v>
                </c:pt>
                <c:pt idx="29241">
                  <c:v>42933.78402777778</c:v>
                </c:pt>
                <c:pt idx="29242">
                  <c:v>42933.784722222219</c:v>
                </c:pt>
                <c:pt idx="29243">
                  <c:v>42933.785416666666</c:v>
                </c:pt>
                <c:pt idx="29244">
                  <c:v>42933.786111111112</c:v>
                </c:pt>
                <c:pt idx="29245">
                  <c:v>42933.786805555559</c:v>
                </c:pt>
                <c:pt idx="29246">
                  <c:v>42933.787499999999</c:v>
                </c:pt>
                <c:pt idx="29247">
                  <c:v>42933.788194444445</c:v>
                </c:pt>
                <c:pt idx="29248">
                  <c:v>42933.788888888892</c:v>
                </c:pt>
                <c:pt idx="29249">
                  <c:v>42933.789583333331</c:v>
                </c:pt>
                <c:pt idx="29250">
                  <c:v>42933.790277777778</c:v>
                </c:pt>
                <c:pt idx="29251">
                  <c:v>42933.790972222225</c:v>
                </c:pt>
                <c:pt idx="29252">
                  <c:v>42933.791666666664</c:v>
                </c:pt>
                <c:pt idx="29253">
                  <c:v>42933.792361111111</c:v>
                </c:pt>
                <c:pt idx="29254">
                  <c:v>42933.793055555558</c:v>
                </c:pt>
                <c:pt idx="29255">
                  <c:v>42933.793749999997</c:v>
                </c:pt>
                <c:pt idx="29256">
                  <c:v>42933.794444444444</c:v>
                </c:pt>
                <c:pt idx="29257">
                  <c:v>42933.795138888891</c:v>
                </c:pt>
                <c:pt idx="29258">
                  <c:v>42933.79583333333</c:v>
                </c:pt>
                <c:pt idx="29259">
                  <c:v>42933.796527777777</c:v>
                </c:pt>
                <c:pt idx="29260">
                  <c:v>42933.797222222223</c:v>
                </c:pt>
                <c:pt idx="29261">
                  <c:v>42933.79791666667</c:v>
                </c:pt>
                <c:pt idx="29262">
                  <c:v>42933.798611111109</c:v>
                </c:pt>
                <c:pt idx="29263">
                  <c:v>42933.799305555556</c:v>
                </c:pt>
                <c:pt idx="29264">
                  <c:v>42933.8</c:v>
                </c:pt>
                <c:pt idx="29265">
                  <c:v>42933.800694444442</c:v>
                </c:pt>
                <c:pt idx="29266">
                  <c:v>42933.801388888889</c:v>
                </c:pt>
                <c:pt idx="29267">
                  <c:v>42933.802083333336</c:v>
                </c:pt>
                <c:pt idx="29268">
                  <c:v>42933.802777777775</c:v>
                </c:pt>
                <c:pt idx="29269">
                  <c:v>42933.803472222222</c:v>
                </c:pt>
                <c:pt idx="29270">
                  <c:v>42933.804166666669</c:v>
                </c:pt>
                <c:pt idx="29271">
                  <c:v>42933.804861111108</c:v>
                </c:pt>
                <c:pt idx="29272">
                  <c:v>42933.805555555555</c:v>
                </c:pt>
                <c:pt idx="29273">
                  <c:v>42933.806250000001</c:v>
                </c:pt>
                <c:pt idx="29274">
                  <c:v>42933.806944444441</c:v>
                </c:pt>
                <c:pt idx="29275">
                  <c:v>42933.807638888888</c:v>
                </c:pt>
                <c:pt idx="29276">
                  <c:v>42933.808333333334</c:v>
                </c:pt>
                <c:pt idx="29277">
                  <c:v>42933.809027777781</c:v>
                </c:pt>
                <c:pt idx="29278">
                  <c:v>42933.80972222222</c:v>
                </c:pt>
                <c:pt idx="29279">
                  <c:v>42933.810416666667</c:v>
                </c:pt>
                <c:pt idx="29280">
                  <c:v>42933.811111111114</c:v>
                </c:pt>
                <c:pt idx="29281">
                  <c:v>42933.811805555553</c:v>
                </c:pt>
                <c:pt idx="29282">
                  <c:v>42933.8125</c:v>
                </c:pt>
                <c:pt idx="29283">
                  <c:v>42933.813194444447</c:v>
                </c:pt>
                <c:pt idx="29284">
                  <c:v>42933.813888888886</c:v>
                </c:pt>
                <c:pt idx="29285">
                  <c:v>42933.814583333333</c:v>
                </c:pt>
                <c:pt idx="29286">
                  <c:v>42933.81527777778</c:v>
                </c:pt>
                <c:pt idx="29287">
                  <c:v>42933.815972222219</c:v>
                </c:pt>
                <c:pt idx="29288">
                  <c:v>42933.816666666666</c:v>
                </c:pt>
                <c:pt idx="29289">
                  <c:v>42933.817361111112</c:v>
                </c:pt>
                <c:pt idx="29290">
                  <c:v>42933.818055555559</c:v>
                </c:pt>
                <c:pt idx="29291">
                  <c:v>42933.818749999999</c:v>
                </c:pt>
                <c:pt idx="29292">
                  <c:v>42933.819444444445</c:v>
                </c:pt>
                <c:pt idx="29293">
                  <c:v>42933.820138888892</c:v>
                </c:pt>
                <c:pt idx="29294">
                  <c:v>42933.820833333331</c:v>
                </c:pt>
                <c:pt idx="29295">
                  <c:v>42933.821527777778</c:v>
                </c:pt>
                <c:pt idx="29296">
                  <c:v>42933.822222222225</c:v>
                </c:pt>
                <c:pt idx="29297">
                  <c:v>42933.822916666664</c:v>
                </c:pt>
                <c:pt idx="29298">
                  <c:v>42933.823611111111</c:v>
                </c:pt>
                <c:pt idx="29299">
                  <c:v>42933.824305555558</c:v>
                </c:pt>
                <c:pt idx="29300">
                  <c:v>42933.824999999997</c:v>
                </c:pt>
                <c:pt idx="29301">
                  <c:v>42933.825694444444</c:v>
                </c:pt>
                <c:pt idx="29302">
                  <c:v>42933.826388888891</c:v>
                </c:pt>
                <c:pt idx="29303">
                  <c:v>42933.82708333333</c:v>
                </c:pt>
                <c:pt idx="29304">
                  <c:v>42933.827777777777</c:v>
                </c:pt>
                <c:pt idx="29305">
                  <c:v>42933.828472222223</c:v>
                </c:pt>
                <c:pt idx="29306">
                  <c:v>42933.82916666667</c:v>
                </c:pt>
                <c:pt idx="29307">
                  <c:v>42933.829861111109</c:v>
                </c:pt>
                <c:pt idx="29308">
                  <c:v>42933.830555555556</c:v>
                </c:pt>
                <c:pt idx="29309">
                  <c:v>42933.831250000003</c:v>
                </c:pt>
                <c:pt idx="29310">
                  <c:v>42933.831944444442</c:v>
                </c:pt>
                <c:pt idx="29311">
                  <c:v>42933.832638888889</c:v>
                </c:pt>
                <c:pt idx="29312">
                  <c:v>42933.833333333336</c:v>
                </c:pt>
                <c:pt idx="29313">
                  <c:v>42933.834027777775</c:v>
                </c:pt>
                <c:pt idx="29314">
                  <c:v>42933.834722222222</c:v>
                </c:pt>
                <c:pt idx="29315">
                  <c:v>42933.835416666669</c:v>
                </c:pt>
                <c:pt idx="29316">
                  <c:v>42933.836111111108</c:v>
                </c:pt>
                <c:pt idx="29317">
                  <c:v>42933.836805555555</c:v>
                </c:pt>
                <c:pt idx="29318">
                  <c:v>42933.837500000001</c:v>
                </c:pt>
                <c:pt idx="29319">
                  <c:v>42933.838194444441</c:v>
                </c:pt>
                <c:pt idx="29320">
                  <c:v>42933.838888888888</c:v>
                </c:pt>
                <c:pt idx="29321">
                  <c:v>42933.839583333334</c:v>
                </c:pt>
                <c:pt idx="29322">
                  <c:v>42933.840277777781</c:v>
                </c:pt>
                <c:pt idx="29323">
                  <c:v>42933.84097222222</c:v>
                </c:pt>
                <c:pt idx="29324">
                  <c:v>42933.841666666667</c:v>
                </c:pt>
                <c:pt idx="29325">
                  <c:v>42933.842361111114</c:v>
                </c:pt>
                <c:pt idx="29326">
                  <c:v>42933.843055555553</c:v>
                </c:pt>
                <c:pt idx="29327">
                  <c:v>42933.84375</c:v>
                </c:pt>
                <c:pt idx="29328">
                  <c:v>42933.844444444447</c:v>
                </c:pt>
                <c:pt idx="29329">
                  <c:v>42933.845138888886</c:v>
                </c:pt>
                <c:pt idx="29330">
                  <c:v>42933.845833333333</c:v>
                </c:pt>
                <c:pt idx="29331">
                  <c:v>42933.84652777778</c:v>
                </c:pt>
                <c:pt idx="29332">
                  <c:v>42933.847222222219</c:v>
                </c:pt>
                <c:pt idx="29333">
                  <c:v>42933.847916666666</c:v>
                </c:pt>
                <c:pt idx="29334">
                  <c:v>42933.848611111112</c:v>
                </c:pt>
                <c:pt idx="29335">
                  <c:v>42933.849305555559</c:v>
                </c:pt>
                <c:pt idx="29336">
                  <c:v>42933.85</c:v>
                </c:pt>
                <c:pt idx="29337">
                  <c:v>42933.850694444445</c:v>
                </c:pt>
                <c:pt idx="29338">
                  <c:v>42933.851388888892</c:v>
                </c:pt>
                <c:pt idx="29339">
                  <c:v>42933.852083333331</c:v>
                </c:pt>
                <c:pt idx="29340">
                  <c:v>42933.852777777778</c:v>
                </c:pt>
                <c:pt idx="29341">
                  <c:v>42933.853472222225</c:v>
                </c:pt>
                <c:pt idx="29342">
                  <c:v>42933.854166666664</c:v>
                </c:pt>
                <c:pt idx="29343">
                  <c:v>42933.854861111111</c:v>
                </c:pt>
                <c:pt idx="29344">
                  <c:v>42933.855555555558</c:v>
                </c:pt>
                <c:pt idx="29345">
                  <c:v>42933.856249999997</c:v>
                </c:pt>
                <c:pt idx="29346">
                  <c:v>42933.856944444444</c:v>
                </c:pt>
                <c:pt idx="29347">
                  <c:v>42933.857638888891</c:v>
                </c:pt>
                <c:pt idx="29348">
                  <c:v>42933.85833333333</c:v>
                </c:pt>
                <c:pt idx="29349">
                  <c:v>42933.859027777777</c:v>
                </c:pt>
                <c:pt idx="29350">
                  <c:v>42933.859722222223</c:v>
                </c:pt>
                <c:pt idx="29351">
                  <c:v>42933.86041666667</c:v>
                </c:pt>
                <c:pt idx="29352">
                  <c:v>42933.861111111109</c:v>
                </c:pt>
                <c:pt idx="29353">
                  <c:v>42933.861805555556</c:v>
                </c:pt>
                <c:pt idx="29354">
                  <c:v>42933.862500000003</c:v>
                </c:pt>
                <c:pt idx="29355">
                  <c:v>42933.863194444442</c:v>
                </c:pt>
                <c:pt idx="29356">
                  <c:v>42933.863888888889</c:v>
                </c:pt>
                <c:pt idx="29357">
                  <c:v>42933.864583333336</c:v>
                </c:pt>
                <c:pt idx="29358">
                  <c:v>42933.865277777775</c:v>
                </c:pt>
                <c:pt idx="29359">
                  <c:v>42933.865972222222</c:v>
                </c:pt>
                <c:pt idx="29360">
                  <c:v>42933.866666666669</c:v>
                </c:pt>
                <c:pt idx="29361">
                  <c:v>42933.867361111108</c:v>
                </c:pt>
                <c:pt idx="29362">
                  <c:v>42933.868055555555</c:v>
                </c:pt>
                <c:pt idx="29363">
                  <c:v>42933.868750000001</c:v>
                </c:pt>
                <c:pt idx="29364">
                  <c:v>42933.869444444441</c:v>
                </c:pt>
                <c:pt idx="29365">
                  <c:v>42933.870138888888</c:v>
                </c:pt>
                <c:pt idx="29366">
                  <c:v>42933.870833333334</c:v>
                </c:pt>
                <c:pt idx="29367">
                  <c:v>42933.871527777781</c:v>
                </c:pt>
                <c:pt idx="29368">
                  <c:v>42933.87222222222</c:v>
                </c:pt>
                <c:pt idx="29369">
                  <c:v>42933.872916666667</c:v>
                </c:pt>
                <c:pt idx="29370">
                  <c:v>42933.873611111114</c:v>
                </c:pt>
                <c:pt idx="29371">
                  <c:v>42933.874305555553</c:v>
                </c:pt>
                <c:pt idx="29372">
                  <c:v>42933.875</c:v>
                </c:pt>
                <c:pt idx="29373">
                  <c:v>42933.875694444447</c:v>
                </c:pt>
                <c:pt idx="29374">
                  <c:v>42933.876388888886</c:v>
                </c:pt>
                <c:pt idx="29375">
                  <c:v>42933.877083333333</c:v>
                </c:pt>
                <c:pt idx="29376">
                  <c:v>42933.87777777778</c:v>
                </c:pt>
                <c:pt idx="29377">
                  <c:v>42933.878472222219</c:v>
                </c:pt>
                <c:pt idx="29378">
                  <c:v>42933.879166666666</c:v>
                </c:pt>
                <c:pt idx="29379">
                  <c:v>42933.879861111112</c:v>
                </c:pt>
                <c:pt idx="29380">
                  <c:v>42933.880555555559</c:v>
                </c:pt>
                <c:pt idx="29381">
                  <c:v>42933.881249999999</c:v>
                </c:pt>
                <c:pt idx="29382">
                  <c:v>42933.881944444445</c:v>
                </c:pt>
                <c:pt idx="29383">
                  <c:v>42933.882638888892</c:v>
                </c:pt>
                <c:pt idx="29384">
                  <c:v>42933.883333333331</c:v>
                </c:pt>
                <c:pt idx="29385">
                  <c:v>42933.884027777778</c:v>
                </c:pt>
                <c:pt idx="29386">
                  <c:v>42933.884722222225</c:v>
                </c:pt>
                <c:pt idx="29387">
                  <c:v>42933.885416666664</c:v>
                </c:pt>
                <c:pt idx="29388">
                  <c:v>42933.886111111111</c:v>
                </c:pt>
                <c:pt idx="29389">
                  <c:v>42933.886805555558</c:v>
                </c:pt>
                <c:pt idx="29390">
                  <c:v>42933.887499999997</c:v>
                </c:pt>
                <c:pt idx="29391">
                  <c:v>42933.888194444444</c:v>
                </c:pt>
                <c:pt idx="29392">
                  <c:v>42933.888888888891</c:v>
                </c:pt>
                <c:pt idx="29393">
                  <c:v>42933.88958333333</c:v>
                </c:pt>
                <c:pt idx="29394">
                  <c:v>42933.890277777777</c:v>
                </c:pt>
                <c:pt idx="29395">
                  <c:v>42933.890972222223</c:v>
                </c:pt>
                <c:pt idx="29396">
                  <c:v>42933.89166666667</c:v>
                </c:pt>
                <c:pt idx="29397">
                  <c:v>42933.892361111109</c:v>
                </c:pt>
                <c:pt idx="29398">
                  <c:v>42933.893055555556</c:v>
                </c:pt>
                <c:pt idx="29399">
                  <c:v>42933.893750000003</c:v>
                </c:pt>
                <c:pt idx="29400">
                  <c:v>42933.894444444442</c:v>
                </c:pt>
                <c:pt idx="29401">
                  <c:v>42933.895138888889</c:v>
                </c:pt>
                <c:pt idx="29402">
                  <c:v>42933.895833333336</c:v>
                </c:pt>
                <c:pt idx="29403">
                  <c:v>42933.896527777775</c:v>
                </c:pt>
                <c:pt idx="29404">
                  <c:v>42933.897222222222</c:v>
                </c:pt>
                <c:pt idx="29405">
                  <c:v>42933.897916666669</c:v>
                </c:pt>
                <c:pt idx="29406">
                  <c:v>42933.898611111108</c:v>
                </c:pt>
                <c:pt idx="29407">
                  <c:v>42933.899305555555</c:v>
                </c:pt>
                <c:pt idx="29408">
                  <c:v>42933.9</c:v>
                </c:pt>
                <c:pt idx="29409">
                  <c:v>42933.900694444441</c:v>
                </c:pt>
                <c:pt idx="29410">
                  <c:v>42933.901388888888</c:v>
                </c:pt>
                <c:pt idx="29411">
                  <c:v>42933.902083333334</c:v>
                </c:pt>
                <c:pt idx="29412">
                  <c:v>42933.902777777781</c:v>
                </c:pt>
                <c:pt idx="29413">
                  <c:v>42933.90347222222</c:v>
                </c:pt>
                <c:pt idx="29414">
                  <c:v>42933.904166666667</c:v>
                </c:pt>
                <c:pt idx="29415">
                  <c:v>42933.904861111114</c:v>
                </c:pt>
                <c:pt idx="29416">
                  <c:v>42933.905555555553</c:v>
                </c:pt>
                <c:pt idx="29417">
                  <c:v>42933.90625</c:v>
                </c:pt>
                <c:pt idx="29418">
                  <c:v>42933.906944444447</c:v>
                </c:pt>
                <c:pt idx="29419">
                  <c:v>42933.907638888886</c:v>
                </c:pt>
                <c:pt idx="29420">
                  <c:v>42933.908333333333</c:v>
                </c:pt>
                <c:pt idx="29421">
                  <c:v>42933.90902777778</c:v>
                </c:pt>
                <c:pt idx="29422">
                  <c:v>42933.909722222219</c:v>
                </c:pt>
                <c:pt idx="29423">
                  <c:v>42933.910416666666</c:v>
                </c:pt>
                <c:pt idx="29424">
                  <c:v>42933.911111111112</c:v>
                </c:pt>
                <c:pt idx="29425">
                  <c:v>42933.911805555559</c:v>
                </c:pt>
                <c:pt idx="29426">
                  <c:v>42933.912499999999</c:v>
                </c:pt>
                <c:pt idx="29427">
                  <c:v>42933.913194444445</c:v>
                </c:pt>
                <c:pt idx="29428">
                  <c:v>42933.913888888892</c:v>
                </c:pt>
                <c:pt idx="29429">
                  <c:v>42933.914583333331</c:v>
                </c:pt>
                <c:pt idx="29430">
                  <c:v>42933.915277777778</c:v>
                </c:pt>
                <c:pt idx="29431">
                  <c:v>42933.915972222225</c:v>
                </c:pt>
                <c:pt idx="29432">
                  <c:v>42933.916666666664</c:v>
                </c:pt>
                <c:pt idx="29433">
                  <c:v>42933.917361111111</c:v>
                </c:pt>
                <c:pt idx="29434">
                  <c:v>42933.918055555558</c:v>
                </c:pt>
                <c:pt idx="29435">
                  <c:v>42933.918749999997</c:v>
                </c:pt>
                <c:pt idx="29436">
                  <c:v>42933.919444444444</c:v>
                </c:pt>
                <c:pt idx="29437">
                  <c:v>42933.920138888891</c:v>
                </c:pt>
                <c:pt idx="29438">
                  <c:v>42933.92083333333</c:v>
                </c:pt>
                <c:pt idx="29439">
                  <c:v>42933.921527777777</c:v>
                </c:pt>
                <c:pt idx="29440">
                  <c:v>42933.922222222223</c:v>
                </c:pt>
                <c:pt idx="29441">
                  <c:v>42933.92291666667</c:v>
                </c:pt>
                <c:pt idx="29442">
                  <c:v>42933.923611111109</c:v>
                </c:pt>
                <c:pt idx="29443">
                  <c:v>42933.924305555556</c:v>
                </c:pt>
                <c:pt idx="29444">
                  <c:v>42933.925000000003</c:v>
                </c:pt>
                <c:pt idx="29445">
                  <c:v>42933.925694444442</c:v>
                </c:pt>
                <c:pt idx="29446">
                  <c:v>42933.926388888889</c:v>
                </c:pt>
                <c:pt idx="29447">
                  <c:v>42933.927083333336</c:v>
                </c:pt>
                <c:pt idx="29448">
                  <c:v>42933.927777777775</c:v>
                </c:pt>
                <c:pt idx="29449">
                  <c:v>42933.928472222222</c:v>
                </c:pt>
                <c:pt idx="29450">
                  <c:v>42933.929166666669</c:v>
                </c:pt>
                <c:pt idx="29451">
                  <c:v>42933.929861111108</c:v>
                </c:pt>
                <c:pt idx="29452">
                  <c:v>42933.930555555555</c:v>
                </c:pt>
                <c:pt idx="29453">
                  <c:v>42933.931250000001</c:v>
                </c:pt>
                <c:pt idx="29454">
                  <c:v>42933.931944444441</c:v>
                </c:pt>
                <c:pt idx="29455">
                  <c:v>42933.932638888888</c:v>
                </c:pt>
                <c:pt idx="29456">
                  <c:v>42933.933333333334</c:v>
                </c:pt>
                <c:pt idx="29457">
                  <c:v>42933.934027777781</c:v>
                </c:pt>
                <c:pt idx="29458">
                  <c:v>42933.93472222222</c:v>
                </c:pt>
                <c:pt idx="29459">
                  <c:v>42933.935416666667</c:v>
                </c:pt>
                <c:pt idx="29460">
                  <c:v>42933.936111111114</c:v>
                </c:pt>
                <c:pt idx="29461">
                  <c:v>42933.936805555553</c:v>
                </c:pt>
                <c:pt idx="29462">
                  <c:v>42933.9375</c:v>
                </c:pt>
                <c:pt idx="29463">
                  <c:v>42933.938194444447</c:v>
                </c:pt>
                <c:pt idx="29464">
                  <c:v>42933.938888888886</c:v>
                </c:pt>
                <c:pt idx="29465">
                  <c:v>42933.939583333333</c:v>
                </c:pt>
                <c:pt idx="29466">
                  <c:v>42933.94027777778</c:v>
                </c:pt>
                <c:pt idx="29467">
                  <c:v>42933.940972222219</c:v>
                </c:pt>
                <c:pt idx="29468">
                  <c:v>42933.941666666666</c:v>
                </c:pt>
                <c:pt idx="29469">
                  <c:v>42933.942361111112</c:v>
                </c:pt>
                <c:pt idx="29470">
                  <c:v>42933.943055555559</c:v>
                </c:pt>
                <c:pt idx="29471">
                  <c:v>42933.943749999999</c:v>
                </c:pt>
                <c:pt idx="29472">
                  <c:v>42933.944444444445</c:v>
                </c:pt>
                <c:pt idx="29473">
                  <c:v>42933.945138888892</c:v>
                </c:pt>
                <c:pt idx="29474">
                  <c:v>42933.945833333331</c:v>
                </c:pt>
                <c:pt idx="29475">
                  <c:v>42933.946527777778</c:v>
                </c:pt>
                <c:pt idx="29476">
                  <c:v>42933.947222222225</c:v>
                </c:pt>
                <c:pt idx="29477">
                  <c:v>42933.947916666664</c:v>
                </c:pt>
                <c:pt idx="29478">
                  <c:v>42933.948611111111</c:v>
                </c:pt>
                <c:pt idx="29479">
                  <c:v>42933.949305555558</c:v>
                </c:pt>
                <c:pt idx="29480">
                  <c:v>42933.95</c:v>
                </c:pt>
                <c:pt idx="29481">
                  <c:v>42933.950694444444</c:v>
                </c:pt>
                <c:pt idx="29482">
                  <c:v>42933.951388888891</c:v>
                </c:pt>
                <c:pt idx="29483">
                  <c:v>42933.95208333333</c:v>
                </c:pt>
                <c:pt idx="29484">
                  <c:v>42933.952777777777</c:v>
                </c:pt>
                <c:pt idx="29485">
                  <c:v>42933.953472222223</c:v>
                </c:pt>
                <c:pt idx="29486">
                  <c:v>42933.95416666667</c:v>
                </c:pt>
                <c:pt idx="29487">
                  <c:v>42933.954861111109</c:v>
                </c:pt>
                <c:pt idx="29488">
                  <c:v>42933.955555555556</c:v>
                </c:pt>
                <c:pt idx="29489">
                  <c:v>42933.956250000003</c:v>
                </c:pt>
                <c:pt idx="29490">
                  <c:v>42933.956944444442</c:v>
                </c:pt>
                <c:pt idx="29491">
                  <c:v>42933.957638888889</c:v>
                </c:pt>
                <c:pt idx="29492">
                  <c:v>42933.958333333336</c:v>
                </c:pt>
                <c:pt idx="29493">
                  <c:v>42933.959027777775</c:v>
                </c:pt>
                <c:pt idx="29494">
                  <c:v>42933.959722222222</c:v>
                </c:pt>
                <c:pt idx="29495">
                  <c:v>42933.960416666669</c:v>
                </c:pt>
                <c:pt idx="29496">
                  <c:v>42933.961111111108</c:v>
                </c:pt>
                <c:pt idx="29497">
                  <c:v>42933.961805555555</c:v>
                </c:pt>
                <c:pt idx="29498">
                  <c:v>42933.962500000001</c:v>
                </c:pt>
                <c:pt idx="29499">
                  <c:v>42933.963194444441</c:v>
                </c:pt>
                <c:pt idx="29500">
                  <c:v>42933.963888888888</c:v>
                </c:pt>
                <c:pt idx="29501">
                  <c:v>42933.964583333334</c:v>
                </c:pt>
                <c:pt idx="29502">
                  <c:v>42933.965277777781</c:v>
                </c:pt>
                <c:pt idx="29503">
                  <c:v>42933.96597222222</c:v>
                </c:pt>
                <c:pt idx="29504">
                  <c:v>42933.966666666667</c:v>
                </c:pt>
                <c:pt idx="29505">
                  <c:v>42933.967361111114</c:v>
                </c:pt>
                <c:pt idx="29506">
                  <c:v>42933.968055555553</c:v>
                </c:pt>
                <c:pt idx="29507">
                  <c:v>42933.96875</c:v>
                </c:pt>
                <c:pt idx="29508">
                  <c:v>42933.969444444447</c:v>
                </c:pt>
                <c:pt idx="29509">
                  <c:v>42933.970138888886</c:v>
                </c:pt>
                <c:pt idx="29510">
                  <c:v>42933.970833333333</c:v>
                </c:pt>
                <c:pt idx="29511">
                  <c:v>42933.97152777778</c:v>
                </c:pt>
                <c:pt idx="29512">
                  <c:v>42933.972222222219</c:v>
                </c:pt>
                <c:pt idx="29513">
                  <c:v>42933.972916666666</c:v>
                </c:pt>
                <c:pt idx="29514">
                  <c:v>42933.973611111112</c:v>
                </c:pt>
                <c:pt idx="29515">
                  <c:v>42933.974305555559</c:v>
                </c:pt>
                <c:pt idx="29516">
                  <c:v>42933.974999999999</c:v>
                </c:pt>
                <c:pt idx="29517">
                  <c:v>42933.975694444445</c:v>
                </c:pt>
                <c:pt idx="29518">
                  <c:v>42933.976388888892</c:v>
                </c:pt>
                <c:pt idx="29519">
                  <c:v>42933.977083333331</c:v>
                </c:pt>
                <c:pt idx="29520">
                  <c:v>42933.977777777778</c:v>
                </c:pt>
                <c:pt idx="29521">
                  <c:v>42933.978472222225</c:v>
                </c:pt>
                <c:pt idx="29522">
                  <c:v>42933.979166666664</c:v>
                </c:pt>
                <c:pt idx="29523">
                  <c:v>42933.979861111111</c:v>
                </c:pt>
                <c:pt idx="29524">
                  <c:v>42933.980555555558</c:v>
                </c:pt>
                <c:pt idx="29525">
                  <c:v>42933.981249999997</c:v>
                </c:pt>
                <c:pt idx="29526">
                  <c:v>42933.981944444444</c:v>
                </c:pt>
                <c:pt idx="29527">
                  <c:v>42933.982638888891</c:v>
                </c:pt>
                <c:pt idx="29528">
                  <c:v>42933.98333333333</c:v>
                </c:pt>
                <c:pt idx="29529">
                  <c:v>42933.984027777777</c:v>
                </c:pt>
                <c:pt idx="29530">
                  <c:v>42933.984722222223</c:v>
                </c:pt>
                <c:pt idx="29531">
                  <c:v>42933.98541666667</c:v>
                </c:pt>
                <c:pt idx="29532">
                  <c:v>42933.986111111109</c:v>
                </c:pt>
                <c:pt idx="29533">
                  <c:v>42933.986805555556</c:v>
                </c:pt>
                <c:pt idx="29534">
                  <c:v>42933.987500000003</c:v>
                </c:pt>
                <c:pt idx="29535">
                  <c:v>42933.988194444442</c:v>
                </c:pt>
                <c:pt idx="29536">
                  <c:v>42933.988888888889</c:v>
                </c:pt>
                <c:pt idx="29537">
                  <c:v>42933.989583333336</c:v>
                </c:pt>
                <c:pt idx="29538">
                  <c:v>42933.990277777775</c:v>
                </c:pt>
                <c:pt idx="29539">
                  <c:v>42933.990972222222</c:v>
                </c:pt>
                <c:pt idx="29540">
                  <c:v>42933.991666666669</c:v>
                </c:pt>
                <c:pt idx="29541">
                  <c:v>42933.992361111108</c:v>
                </c:pt>
                <c:pt idx="29542">
                  <c:v>42933.993055555555</c:v>
                </c:pt>
                <c:pt idx="29543">
                  <c:v>42933.993750000001</c:v>
                </c:pt>
                <c:pt idx="29544">
                  <c:v>42933.994444444441</c:v>
                </c:pt>
                <c:pt idx="29545">
                  <c:v>42933.995138888888</c:v>
                </c:pt>
                <c:pt idx="29546">
                  <c:v>42933.995833333334</c:v>
                </c:pt>
                <c:pt idx="29547">
                  <c:v>42933.996527777781</c:v>
                </c:pt>
                <c:pt idx="29548">
                  <c:v>42933.99722222222</c:v>
                </c:pt>
                <c:pt idx="29549">
                  <c:v>42933.997916666667</c:v>
                </c:pt>
                <c:pt idx="29550">
                  <c:v>42933.998611111114</c:v>
                </c:pt>
                <c:pt idx="29551">
                  <c:v>42933.999305555553</c:v>
                </c:pt>
                <c:pt idx="29552">
                  <c:v>42934</c:v>
                </c:pt>
                <c:pt idx="29553">
                  <c:v>42934.000694444447</c:v>
                </c:pt>
                <c:pt idx="29554">
                  <c:v>42934.001388888886</c:v>
                </c:pt>
                <c:pt idx="29555">
                  <c:v>42934.002083333333</c:v>
                </c:pt>
                <c:pt idx="29556">
                  <c:v>42934.00277777778</c:v>
                </c:pt>
                <c:pt idx="29557">
                  <c:v>42934.003472222219</c:v>
                </c:pt>
                <c:pt idx="29558">
                  <c:v>42934.004166666666</c:v>
                </c:pt>
                <c:pt idx="29559">
                  <c:v>42934.004861111112</c:v>
                </c:pt>
                <c:pt idx="29560">
                  <c:v>42934.005555555559</c:v>
                </c:pt>
                <c:pt idx="29561">
                  <c:v>42934.006249999999</c:v>
                </c:pt>
                <c:pt idx="29562">
                  <c:v>42934.006944444445</c:v>
                </c:pt>
                <c:pt idx="29563">
                  <c:v>42934.007638888892</c:v>
                </c:pt>
                <c:pt idx="29564">
                  <c:v>42934.008333333331</c:v>
                </c:pt>
                <c:pt idx="29565">
                  <c:v>42934.009027777778</c:v>
                </c:pt>
                <c:pt idx="29566">
                  <c:v>42934.009722222225</c:v>
                </c:pt>
                <c:pt idx="29567">
                  <c:v>42934.010416666664</c:v>
                </c:pt>
                <c:pt idx="29568">
                  <c:v>42934.011111111111</c:v>
                </c:pt>
                <c:pt idx="29569">
                  <c:v>42934.011805555558</c:v>
                </c:pt>
                <c:pt idx="29570">
                  <c:v>42934.012499999997</c:v>
                </c:pt>
                <c:pt idx="29571">
                  <c:v>42934.013194444444</c:v>
                </c:pt>
                <c:pt idx="29572">
                  <c:v>42934.013888888891</c:v>
                </c:pt>
                <c:pt idx="29573">
                  <c:v>42934.01458333333</c:v>
                </c:pt>
                <c:pt idx="29574">
                  <c:v>42934.015277777777</c:v>
                </c:pt>
                <c:pt idx="29575">
                  <c:v>42934.015972222223</c:v>
                </c:pt>
                <c:pt idx="29576">
                  <c:v>42934.01666666667</c:v>
                </c:pt>
                <c:pt idx="29577">
                  <c:v>42934.017361111109</c:v>
                </c:pt>
                <c:pt idx="29578">
                  <c:v>42934.018055555556</c:v>
                </c:pt>
                <c:pt idx="29579">
                  <c:v>42934.018750000003</c:v>
                </c:pt>
                <c:pt idx="29580">
                  <c:v>42934.019444444442</c:v>
                </c:pt>
                <c:pt idx="29581">
                  <c:v>42934.020138888889</c:v>
                </c:pt>
                <c:pt idx="29582">
                  <c:v>42934.020833333336</c:v>
                </c:pt>
                <c:pt idx="29583">
                  <c:v>42934.021527777775</c:v>
                </c:pt>
                <c:pt idx="29584">
                  <c:v>42934.022222222222</c:v>
                </c:pt>
                <c:pt idx="29585">
                  <c:v>42934.022916666669</c:v>
                </c:pt>
                <c:pt idx="29586">
                  <c:v>42934.023611111108</c:v>
                </c:pt>
                <c:pt idx="29587">
                  <c:v>42934.024305555555</c:v>
                </c:pt>
                <c:pt idx="29588">
                  <c:v>42934.025000000001</c:v>
                </c:pt>
                <c:pt idx="29589">
                  <c:v>42934.025694444441</c:v>
                </c:pt>
                <c:pt idx="29590">
                  <c:v>42934.026388888888</c:v>
                </c:pt>
                <c:pt idx="29591">
                  <c:v>42934.027083333334</c:v>
                </c:pt>
                <c:pt idx="29592">
                  <c:v>42934.027777777781</c:v>
                </c:pt>
                <c:pt idx="29593">
                  <c:v>42934.02847222222</c:v>
                </c:pt>
                <c:pt idx="29594">
                  <c:v>42934.029166666667</c:v>
                </c:pt>
                <c:pt idx="29595">
                  <c:v>42934.029861111114</c:v>
                </c:pt>
                <c:pt idx="29596">
                  <c:v>42934.030555555553</c:v>
                </c:pt>
                <c:pt idx="29597">
                  <c:v>42934.03125</c:v>
                </c:pt>
                <c:pt idx="29598">
                  <c:v>42934.031944444447</c:v>
                </c:pt>
                <c:pt idx="29599">
                  <c:v>42934.032638888886</c:v>
                </c:pt>
                <c:pt idx="29600">
                  <c:v>42934.033333333333</c:v>
                </c:pt>
                <c:pt idx="29601">
                  <c:v>42934.03402777778</c:v>
                </c:pt>
                <c:pt idx="29602">
                  <c:v>42934.034722222219</c:v>
                </c:pt>
                <c:pt idx="29603">
                  <c:v>42934.035416666666</c:v>
                </c:pt>
                <c:pt idx="29604">
                  <c:v>42934.036111111112</c:v>
                </c:pt>
                <c:pt idx="29605">
                  <c:v>42934.036805555559</c:v>
                </c:pt>
                <c:pt idx="29606">
                  <c:v>42934.037499999999</c:v>
                </c:pt>
                <c:pt idx="29607">
                  <c:v>42934.038194444445</c:v>
                </c:pt>
                <c:pt idx="29608">
                  <c:v>42934.038888888892</c:v>
                </c:pt>
                <c:pt idx="29609">
                  <c:v>42934.039583333331</c:v>
                </c:pt>
                <c:pt idx="29610">
                  <c:v>42934.040277777778</c:v>
                </c:pt>
                <c:pt idx="29611">
                  <c:v>42934.040972222225</c:v>
                </c:pt>
                <c:pt idx="29612">
                  <c:v>42934.041666666664</c:v>
                </c:pt>
                <c:pt idx="29613">
                  <c:v>42934.042361111111</c:v>
                </c:pt>
                <c:pt idx="29614">
                  <c:v>42934.043055555558</c:v>
                </c:pt>
                <c:pt idx="29615">
                  <c:v>42934.043749999997</c:v>
                </c:pt>
                <c:pt idx="29616">
                  <c:v>42934.044444444444</c:v>
                </c:pt>
                <c:pt idx="29617">
                  <c:v>42934.045138888891</c:v>
                </c:pt>
                <c:pt idx="29618">
                  <c:v>42934.04583333333</c:v>
                </c:pt>
                <c:pt idx="29619">
                  <c:v>42934.046527777777</c:v>
                </c:pt>
                <c:pt idx="29620">
                  <c:v>42934.047222222223</c:v>
                </c:pt>
                <c:pt idx="29621">
                  <c:v>42934.04791666667</c:v>
                </c:pt>
                <c:pt idx="29622">
                  <c:v>42934.048611111109</c:v>
                </c:pt>
                <c:pt idx="29623">
                  <c:v>42934.049305555556</c:v>
                </c:pt>
                <c:pt idx="29624">
                  <c:v>42934.05</c:v>
                </c:pt>
                <c:pt idx="29625">
                  <c:v>42934.050694444442</c:v>
                </c:pt>
                <c:pt idx="29626">
                  <c:v>42934.051388888889</c:v>
                </c:pt>
                <c:pt idx="29627">
                  <c:v>42934.052083333336</c:v>
                </c:pt>
                <c:pt idx="29628">
                  <c:v>42934.052777777775</c:v>
                </c:pt>
                <c:pt idx="29629">
                  <c:v>42934.053472222222</c:v>
                </c:pt>
                <c:pt idx="29630">
                  <c:v>42934.054166666669</c:v>
                </c:pt>
                <c:pt idx="29631">
                  <c:v>42934.054861111108</c:v>
                </c:pt>
                <c:pt idx="29632">
                  <c:v>42934.055555555555</c:v>
                </c:pt>
                <c:pt idx="29633">
                  <c:v>42934.056250000001</c:v>
                </c:pt>
                <c:pt idx="29634">
                  <c:v>42934.056944444441</c:v>
                </c:pt>
                <c:pt idx="29635">
                  <c:v>42934.057638888888</c:v>
                </c:pt>
                <c:pt idx="29636">
                  <c:v>42934.058333333334</c:v>
                </c:pt>
                <c:pt idx="29637">
                  <c:v>42934.059027777781</c:v>
                </c:pt>
                <c:pt idx="29638">
                  <c:v>42934.05972222222</c:v>
                </c:pt>
                <c:pt idx="29639">
                  <c:v>42934.060416666667</c:v>
                </c:pt>
                <c:pt idx="29640">
                  <c:v>42934.061111111114</c:v>
                </c:pt>
                <c:pt idx="29641">
                  <c:v>42934.061805555553</c:v>
                </c:pt>
                <c:pt idx="29642">
                  <c:v>42934.0625</c:v>
                </c:pt>
                <c:pt idx="29643">
                  <c:v>42934.063194444447</c:v>
                </c:pt>
                <c:pt idx="29644">
                  <c:v>42934.063888888886</c:v>
                </c:pt>
                <c:pt idx="29645">
                  <c:v>42934.064583333333</c:v>
                </c:pt>
                <c:pt idx="29646">
                  <c:v>42934.06527777778</c:v>
                </c:pt>
                <c:pt idx="29647">
                  <c:v>42934.065972222219</c:v>
                </c:pt>
                <c:pt idx="29648">
                  <c:v>42934.066666666666</c:v>
                </c:pt>
                <c:pt idx="29649">
                  <c:v>42934.067361111112</c:v>
                </c:pt>
                <c:pt idx="29650">
                  <c:v>42934.068055555559</c:v>
                </c:pt>
                <c:pt idx="29651">
                  <c:v>42934.068749999999</c:v>
                </c:pt>
                <c:pt idx="29652">
                  <c:v>42934.069444444445</c:v>
                </c:pt>
                <c:pt idx="29653">
                  <c:v>42934.070138888892</c:v>
                </c:pt>
                <c:pt idx="29654">
                  <c:v>42934.070833333331</c:v>
                </c:pt>
                <c:pt idx="29655">
                  <c:v>42934.071527777778</c:v>
                </c:pt>
                <c:pt idx="29656">
                  <c:v>42934.072222222225</c:v>
                </c:pt>
                <c:pt idx="29657">
                  <c:v>42934.072916666664</c:v>
                </c:pt>
                <c:pt idx="29658">
                  <c:v>42934.073611111111</c:v>
                </c:pt>
                <c:pt idx="29659">
                  <c:v>42934.074305555558</c:v>
                </c:pt>
                <c:pt idx="29660">
                  <c:v>42934.074999999997</c:v>
                </c:pt>
                <c:pt idx="29661">
                  <c:v>42934.075694444444</c:v>
                </c:pt>
                <c:pt idx="29662">
                  <c:v>42934.076388888891</c:v>
                </c:pt>
                <c:pt idx="29663">
                  <c:v>42934.07708333333</c:v>
                </c:pt>
                <c:pt idx="29664">
                  <c:v>42934.077777777777</c:v>
                </c:pt>
                <c:pt idx="29665">
                  <c:v>42934.078472222223</c:v>
                </c:pt>
                <c:pt idx="29666">
                  <c:v>42934.07916666667</c:v>
                </c:pt>
                <c:pt idx="29667">
                  <c:v>42934.079861111109</c:v>
                </c:pt>
                <c:pt idx="29668">
                  <c:v>42934.080555555556</c:v>
                </c:pt>
                <c:pt idx="29669">
                  <c:v>42934.081250000003</c:v>
                </c:pt>
                <c:pt idx="29670">
                  <c:v>42934.081944444442</c:v>
                </c:pt>
                <c:pt idx="29671">
                  <c:v>42934.082638888889</c:v>
                </c:pt>
                <c:pt idx="29672">
                  <c:v>42934.083333333336</c:v>
                </c:pt>
                <c:pt idx="29673">
                  <c:v>42934.084027777775</c:v>
                </c:pt>
                <c:pt idx="29674">
                  <c:v>42934.084722222222</c:v>
                </c:pt>
                <c:pt idx="29675">
                  <c:v>42934.085416666669</c:v>
                </c:pt>
                <c:pt idx="29676">
                  <c:v>42934.086111111108</c:v>
                </c:pt>
                <c:pt idx="29677">
                  <c:v>42934.086805555555</c:v>
                </c:pt>
                <c:pt idx="29678">
                  <c:v>42934.087500000001</c:v>
                </c:pt>
                <c:pt idx="29679">
                  <c:v>42934.088194444441</c:v>
                </c:pt>
                <c:pt idx="29680">
                  <c:v>42934.088888888888</c:v>
                </c:pt>
                <c:pt idx="29681">
                  <c:v>42934.089583333334</c:v>
                </c:pt>
                <c:pt idx="29682">
                  <c:v>42934.090277777781</c:v>
                </c:pt>
                <c:pt idx="29683">
                  <c:v>42934.09097222222</c:v>
                </c:pt>
                <c:pt idx="29684">
                  <c:v>42934.091666666667</c:v>
                </c:pt>
                <c:pt idx="29685">
                  <c:v>42934.092361111114</c:v>
                </c:pt>
                <c:pt idx="29686">
                  <c:v>42934.093055555553</c:v>
                </c:pt>
                <c:pt idx="29687">
                  <c:v>42934.09375</c:v>
                </c:pt>
                <c:pt idx="29688">
                  <c:v>42934.094444444447</c:v>
                </c:pt>
                <c:pt idx="29689">
                  <c:v>42934.095138888886</c:v>
                </c:pt>
                <c:pt idx="29690">
                  <c:v>42934.095833333333</c:v>
                </c:pt>
                <c:pt idx="29691">
                  <c:v>42934.09652777778</c:v>
                </c:pt>
                <c:pt idx="29692">
                  <c:v>42934.097222222219</c:v>
                </c:pt>
                <c:pt idx="29693">
                  <c:v>42934.097916666666</c:v>
                </c:pt>
                <c:pt idx="29694">
                  <c:v>42934.098611111112</c:v>
                </c:pt>
                <c:pt idx="29695">
                  <c:v>42934.099305555559</c:v>
                </c:pt>
                <c:pt idx="29696">
                  <c:v>42934.1</c:v>
                </c:pt>
                <c:pt idx="29697">
                  <c:v>42934.100694444445</c:v>
                </c:pt>
                <c:pt idx="29698">
                  <c:v>42934.101388888892</c:v>
                </c:pt>
                <c:pt idx="29699">
                  <c:v>42934.102083333331</c:v>
                </c:pt>
                <c:pt idx="29700">
                  <c:v>42934.102777777778</c:v>
                </c:pt>
                <c:pt idx="29701">
                  <c:v>42934.103472222225</c:v>
                </c:pt>
                <c:pt idx="29702">
                  <c:v>42934.104166666664</c:v>
                </c:pt>
                <c:pt idx="29703">
                  <c:v>42934.104861111111</c:v>
                </c:pt>
                <c:pt idx="29704">
                  <c:v>42934.105555555558</c:v>
                </c:pt>
                <c:pt idx="29705">
                  <c:v>42934.106249999997</c:v>
                </c:pt>
                <c:pt idx="29706">
                  <c:v>42934.106944444444</c:v>
                </c:pt>
                <c:pt idx="29707">
                  <c:v>42934.107638888891</c:v>
                </c:pt>
                <c:pt idx="29708">
                  <c:v>42934.10833333333</c:v>
                </c:pt>
                <c:pt idx="29709">
                  <c:v>42934.109027777777</c:v>
                </c:pt>
                <c:pt idx="29710">
                  <c:v>42934.109722222223</c:v>
                </c:pt>
                <c:pt idx="29711">
                  <c:v>42934.11041666667</c:v>
                </c:pt>
                <c:pt idx="29712">
                  <c:v>42934.111111111109</c:v>
                </c:pt>
                <c:pt idx="29713">
                  <c:v>42934.111805555556</c:v>
                </c:pt>
                <c:pt idx="29714">
                  <c:v>42934.112500000003</c:v>
                </c:pt>
                <c:pt idx="29715">
                  <c:v>42934.113194444442</c:v>
                </c:pt>
                <c:pt idx="29716">
                  <c:v>42934.113888888889</c:v>
                </c:pt>
                <c:pt idx="29717">
                  <c:v>42934.114583333336</c:v>
                </c:pt>
                <c:pt idx="29718">
                  <c:v>42934.115277777775</c:v>
                </c:pt>
                <c:pt idx="29719">
                  <c:v>42934.115972222222</c:v>
                </c:pt>
                <c:pt idx="29720">
                  <c:v>42934.116666666669</c:v>
                </c:pt>
                <c:pt idx="29721">
                  <c:v>42934.117361111108</c:v>
                </c:pt>
                <c:pt idx="29722">
                  <c:v>42934.118055555555</c:v>
                </c:pt>
                <c:pt idx="29723">
                  <c:v>42934.118750000001</c:v>
                </c:pt>
                <c:pt idx="29724">
                  <c:v>42934.119444444441</c:v>
                </c:pt>
                <c:pt idx="29725">
                  <c:v>42934.120138888888</c:v>
                </c:pt>
                <c:pt idx="29726">
                  <c:v>42934.120833333334</c:v>
                </c:pt>
                <c:pt idx="29727">
                  <c:v>42934.121527777781</c:v>
                </c:pt>
                <c:pt idx="29728">
                  <c:v>42934.12222222222</c:v>
                </c:pt>
                <c:pt idx="29729">
                  <c:v>42934.122916666667</c:v>
                </c:pt>
                <c:pt idx="29730">
                  <c:v>42934.123611111114</c:v>
                </c:pt>
                <c:pt idx="29731">
                  <c:v>42934.124305555553</c:v>
                </c:pt>
                <c:pt idx="29732">
                  <c:v>42934.125</c:v>
                </c:pt>
                <c:pt idx="29733">
                  <c:v>42934.125694444447</c:v>
                </c:pt>
                <c:pt idx="29734">
                  <c:v>42934.126388888886</c:v>
                </c:pt>
                <c:pt idx="29735">
                  <c:v>42934.127083333333</c:v>
                </c:pt>
                <c:pt idx="29736">
                  <c:v>42934.12777777778</c:v>
                </c:pt>
                <c:pt idx="29737">
                  <c:v>42934.128472222219</c:v>
                </c:pt>
                <c:pt idx="29738">
                  <c:v>42934.129166666666</c:v>
                </c:pt>
                <c:pt idx="29739">
                  <c:v>42934.129861111112</c:v>
                </c:pt>
                <c:pt idx="29740">
                  <c:v>42934.130555555559</c:v>
                </c:pt>
                <c:pt idx="29741">
                  <c:v>42934.131249999999</c:v>
                </c:pt>
                <c:pt idx="29742">
                  <c:v>42934.131944444445</c:v>
                </c:pt>
                <c:pt idx="29743">
                  <c:v>42934.132638888892</c:v>
                </c:pt>
                <c:pt idx="29744">
                  <c:v>42934.133333333331</c:v>
                </c:pt>
                <c:pt idx="29745">
                  <c:v>42934.134027777778</c:v>
                </c:pt>
                <c:pt idx="29746">
                  <c:v>42934.134722222225</c:v>
                </c:pt>
                <c:pt idx="29747">
                  <c:v>42934.135416666664</c:v>
                </c:pt>
                <c:pt idx="29748">
                  <c:v>42934.136111111111</c:v>
                </c:pt>
                <c:pt idx="29749">
                  <c:v>42934.136805555558</c:v>
                </c:pt>
                <c:pt idx="29750">
                  <c:v>42934.137499999997</c:v>
                </c:pt>
                <c:pt idx="29751">
                  <c:v>42934.138194444444</c:v>
                </c:pt>
                <c:pt idx="29752">
                  <c:v>42934.138888888891</c:v>
                </c:pt>
                <c:pt idx="29753">
                  <c:v>42934.13958333333</c:v>
                </c:pt>
                <c:pt idx="29754">
                  <c:v>42934.140277777777</c:v>
                </c:pt>
                <c:pt idx="29755">
                  <c:v>42934.140972222223</c:v>
                </c:pt>
                <c:pt idx="29756">
                  <c:v>42934.14166666667</c:v>
                </c:pt>
                <c:pt idx="29757">
                  <c:v>42934.142361111109</c:v>
                </c:pt>
                <c:pt idx="29758">
                  <c:v>42934.143055555556</c:v>
                </c:pt>
                <c:pt idx="29759">
                  <c:v>42934.143750000003</c:v>
                </c:pt>
                <c:pt idx="29760">
                  <c:v>42934.144444444442</c:v>
                </c:pt>
                <c:pt idx="29761">
                  <c:v>42934.145138888889</c:v>
                </c:pt>
                <c:pt idx="29762">
                  <c:v>42934.145833333336</c:v>
                </c:pt>
                <c:pt idx="29763">
                  <c:v>42934.146527777775</c:v>
                </c:pt>
                <c:pt idx="29764">
                  <c:v>42934.147222222222</c:v>
                </c:pt>
                <c:pt idx="29765">
                  <c:v>42934.147916666669</c:v>
                </c:pt>
                <c:pt idx="29766">
                  <c:v>42934.148611111108</c:v>
                </c:pt>
                <c:pt idx="29767">
                  <c:v>42934.149305555555</c:v>
                </c:pt>
                <c:pt idx="29768">
                  <c:v>42934.15</c:v>
                </c:pt>
                <c:pt idx="29769">
                  <c:v>42934.150694444441</c:v>
                </c:pt>
                <c:pt idx="29770">
                  <c:v>42934.151388888888</c:v>
                </c:pt>
                <c:pt idx="29771">
                  <c:v>42934.152083333334</c:v>
                </c:pt>
                <c:pt idx="29772">
                  <c:v>42934.152777777781</c:v>
                </c:pt>
                <c:pt idx="29773">
                  <c:v>42934.15347222222</c:v>
                </c:pt>
                <c:pt idx="29774">
                  <c:v>42934.154166666667</c:v>
                </c:pt>
                <c:pt idx="29775">
                  <c:v>42934.154861111114</c:v>
                </c:pt>
                <c:pt idx="29776">
                  <c:v>42934.155555555553</c:v>
                </c:pt>
                <c:pt idx="29777">
                  <c:v>42934.15625</c:v>
                </c:pt>
                <c:pt idx="29778">
                  <c:v>42934.156944444447</c:v>
                </c:pt>
                <c:pt idx="29779">
                  <c:v>42934.157638888886</c:v>
                </c:pt>
                <c:pt idx="29780">
                  <c:v>42934.158333333333</c:v>
                </c:pt>
                <c:pt idx="29781">
                  <c:v>42934.15902777778</c:v>
                </c:pt>
                <c:pt idx="29782">
                  <c:v>42934.159722222219</c:v>
                </c:pt>
                <c:pt idx="29783">
                  <c:v>42934.160416666666</c:v>
                </c:pt>
                <c:pt idx="29784">
                  <c:v>42934.161111111112</c:v>
                </c:pt>
                <c:pt idx="29785">
                  <c:v>42934.161805555559</c:v>
                </c:pt>
                <c:pt idx="29786">
                  <c:v>42934.162499999999</c:v>
                </c:pt>
                <c:pt idx="29787">
                  <c:v>42934.163194444445</c:v>
                </c:pt>
                <c:pt idx="29788">
                  <c:v>42934.163888888892</c:v>
                </c:pt>
                <c:pt idx="29789">
                  <c:v>42934.164583333331</c:v>
                </c:pt>
                <c:pt idx="29790">
                  <c:v>42934.165277777778</c:v>
                </c:pt>
                <c:pt idx="29791">
                  <c:v>42934.165972222225</c:v>
                </c:pt>
                <c:pt idx="29792">
                  <c:v>42934.166666666664</c:v>
                </c:pt>
                <c:pt idx="29793">
                  <c:v>42934.167361111111</c:v>
                </c:pt>
                <c:pt idx="29794">
                  <c:v>42934.168055555558</c:v>
                </c:pt>
                <c:pt idx="29795">
                  <c:v>42934.168749999997</c:v>
                </c:pt>
                <c:pt idx="29796">
                  <c:v>42934.169444444444</c:v>
                </c:pt>
                <c:pt idx="29797">
                  <c:v>42934.170138888891</c:v>
                </c:pt>
                <c:pt idx="29798">
                  <c:v>42934.17083333333</c:v>
                </c:pt>
                <c:pt idx="29799">
                  <c:v>42934.171527777777</c:v>
                </c:pt>
                <c:pt idx="29800">
                  <c:v>42934.172222222223</c:v>
                </c:pt>
                <c:pt idx="29801">
                  <c:v>42934.17291666667</c:v>
                </c:pt>
                <c:pt idx="29802">
                  <c:v>42934.173611111109</c:v>
                </c:pt>
                <c:pt idx="29803">
                  <c:v>42934.174305555556</c:v>
                </c:pt>
                <c:pt idx="29804">
                  <c:v>42934.175000000003</c:v>
                </c:pt>
                <c:pt idx="29805">
                  <c:v>42934.175694444442</c:v>
                </c:pt>
                <c:pt idx="29806">
                  <c:v>42934.176388888889</c:v>
                </c:pt>
                <c:pt idx="29807">
                  <c:v>42934.177083333336</c:v>
                </c:pt>
                <c:pt idx="29808">
                  <c:v>42934.177777777775</c:v>
                </c:pt>
                <c:pt idx="29809">
                  <c:v>42934.178472222222</c:v>
                </c:pt>
                <c:pt idx="29810">
                  <c:v>42934.179166666669</c:v>
                </c:pt>
                <c:pt idx="29811">
                  <c:v>42934.179861111108</c:v>
                </c:pt>
                <c:pt idx="29812">
                  <c:v>42934.180555555555</c:v>
                </c:pt>
                <c:pt idx="29813">
                  <c:v>42934.181250000001</c:v>
                </c:pt>
                <c:pt idx="29814">
                  <c:v>42934.181944444441</c:v>
                </c:pt>
                <c:pt idx="29815">
                  <c:v>42934.182638888888</c:v>
                </c:pt>
                <c:pt idx="29816">
                  <c:v>42934.183333333334</c:v>
                </c:pt>
                <c:pt idx="29817">
                  <c:v>42934.184027777781</c:v>
                </c:pt>
                <c:pt idx="29818">
                  <c:v>42934.18472222222</c:v>
                </c:pt>
                <c:pt idx="29819">
                  <c:v>42934.185416666667</c:v>
                </c:pt>
                <c:pt idx="29820">
                  <c:v>42934.186111111114</c:v>
                </c:pt>
                <c:pt idx="29821">
                  <c:v>42934.186805555553</c:v>
                </c:pt>
                <c:pt idx="29822">
                  <c:v>42934.1875</c:v>
                </c:pt>
                <c:pt idx="29823">
                  <c:v>42934.188194444447</c:v>
                </c:pt>
                <c:pt idx="29824">
                  <c:v>42934.188888888886</c:v>
                </c:pt>
                <c:pt idx="29825">
                  <c:v>42934.189583333333</c:v>
                </c:pt>
                <c:pt idx="29826">
                  <c:v>42934.19027777778</c:v>
                </c:pt>
                <c:pt idx="29827">
                  <c:v>42934.190972222219</c:v>
                </c:pt>
                <c:pt idx="29828">
                  <c:v>42934.191666666666</c:v>
                </c:pt>
                <c:pt idx="29829">
                  <c:v>42934.192361111112</c:v>
                </c:pt>
                <c:pt idx="29830">
                  <c:v>42934.193055555559</c:v>
                </c:pt>
                <c:pt idx="29831">
                  <c:v>42934.193749999999</c:v>
                </c:pt>
                <c:pt idx="29832">
                  <c:v>42934.194444444445</c:v>
                </c:pt>
                <c:pt idx="29833">
                  <c:v>42934.195138888892</c:v>
                </c:pt>
                <c:pt idx="29834">
                  <c:v>42934.195833333331</c:v>
                </c:pt>
                <c:pt idx="29835">
                  <c:v>42934.196527777778</c:v>
                </c:pt>
                <c:pt idx="29836">
                  <c:v>42934.197222222225</c:v>
                </c:pt>
                <c:pt idx="29837">
                  <c:v>42934.197916666664</c:v>
                </c:pt>
                <c:pt idx="29838">
                  <c:v>42934.198611111111</c:v>
                </c:pt>
                <c:pt idx="29839">
                  <c:v>42934.199305555558</c:v>
                </c:pt>
                <c:pt idx="29840">
                  <c:v>42934.2</c:v>
                </c:pt>
                <c:pt idx="29841">
                  <c:v>42934.200694444444</c:v>
                </c:pt>
                <c:pt idx="29842">
                  <c:v>42934.201388888891</c:v>
                </c:pt>
                <c:pt idx="29843">
                  <c:v>42934.20208333333</c:v>
                </c:pt>
                <c:pt idx="29844">
                  <c:v>42934.202777777777</c:v>
                </c:pt>
                <c:pt idx="29845">
                  <c:v>42934.203472222223</c:v>
                </c:pt>
                <c:pt idx="29846">
                  <c:v>42934.20416666667</c:v>
                </c:pt>
                <c:pt idx="29847">
                  <c:v>42934.204861111109</c:v>
                </c:pt>
                <c:pt idx="29848">
                  <c:v>42934.205555555556</c:v>
                </c:pt>
                <c:pt idx="29849">
                  <c:v>42934.206250000003</c:v>
                </c:pt>
                <c:pt idx="29850">
                  <c:v>42934.206944444442</c:v>
                </c:pt>
                <c:pt idx="29851">
                  <c:v>42934.207638888889</c:v>
                </c:pt>
                <c:pt idx="29852">
                  <c:v>42934.208333333336</c:v>
                </c:pt>
                <c:pt idx="29853">
                  <c:v>42934.209027777775</c:v>
                </c:pt>
                <c:pt idx="29854">
                  <c:v>42934.209722222222</c:v>
                </c:pt>
                <c:pt idx="29855">
                  <c:v>42934.210416666669</c:v>
                </c:pt>
                <c:pt idx="29856">
                  <c:v>42934.211111111108</c:v>
                </c:pt>
                <c:pt idx="29857">
                  <c:v>42934.211805555555</c:v>
                </c:pt>
                <c:pt idx="29858">
                  <c:v>42934.212500000001</c:v>
                </c:pt>
                <c:pt idx="29859">
                  <c:v>42934.213194444441</c:v>
                </c:pt>
                <c:pt idx="29860">
                  <c:v>42934.213888888888</c:v>
                </c:pt>
                <c:pt idx="29861">
                  <c:v>42934.214583333334</c:v>
                </c:pt>
                <c:pt idx="29862">
                  <c:v>42934.215277777781</c:v>
                </c:pt>
                <c:pt idx="29863">
                  <c:v>42934.21597222222</c:v>
                </c:pt>
                <c:pt idx="29864">
                  <c:v>42934.216666666667</c:v>
                </c:pt>
                <c:pt idx="29865">
                  <c:v>42934.217361111114</c:v>
                </c:pt>
                <c:pt idx="29866">
                  <c:v>42934.218055555553</c:v>
                </c:pt>
                <c:pt idx="29867">
                  <c:v>42934.21875</c:v>
                </c:pt>
                <c:pt idx="29868">
                  <c:v>42934.219444444447</c:v>
                </c:pt>
                <c:pt idx="29869">
                  <c:v>42934.220138888886</c:v>
                </c:pt>
                <c:pt idx="29870">
                  <c:v>42934.220833333333</c:v>
                </c:pt>
                <c:pt idx="29871">
                  <c:v>42934.22152777778</c:v>
                </c:pt>
                <c:pt idx="29872">
                  <c:v>42934.222222222219</c:v>
                </c:pt>
                <c:pt idx="29873">
                  <c:v>42934.222916666666</c:v>
                </c:pt>
                <c:pt idx="29874">
                  <c:v>42934.223611111112</c:v>
                </c:pt>
                <c:pt idx="29875">
                  <c:v>42934.224305555559</c:v>
                </c:pt>
                <c:pt idx="29876">
                  <c:v>42934.224999999999</c:v>
                </c:pt>
                <c:pt idx="29877">
                  <c:v>42934.225694444445</c:v>
                </c:pt>
                <c:pt idx="29878">
                  <c:v>42934.226388888892</c:v>
                </c:pt>
                <c:pt idx="29879">
                  <c:v>42934.227083333331</c:v>
                </c:pt>
                <c:pt idx="29880">
                  <c:v>42934.227777777778</c:v>
                </c:pt>
                <c:pt idx="29881">
                  <c:v>42934.228472222225</c:v>
                </c:pt>
                <c:pt idx="29882">
                  <c:v>42934.229166666664</c:v>
                </c:pt>
                <c:pt idx="29883">
                  <c:v>42934.229861111111</c:v>
                </c:pt>
                <c:pt idx="29884">
                  <c:v>42934.230555555558</c:v>
                </c:pt>
                <c:pt idx="29885">
                  <c:v>42934.231249999997</c:v>
                </c:pt>
                <c:pt idx="29886">
                  <c:v>42934.231944444444</c:v>
                </c:pt>
                <c:pt idx="29887">
                  <c:v>42934.232638888891</c:v>
                </c:pt>
                <c:pt idx="29888">
                  <c:v>42934.23333333333</c:v>
                </c:pt>
                <c:pt idx="29889">
                  <c:v>42934.234027777777</c:v>
                </c:pt>
                <c:pt idx="29890">
                  <c:v>42934.234722222223</c:v>
                </c:pt>
                <c:pt idx="29891">
                  <c:v>42934.23541666667</c:v>
                </c:pt>
                <c:pt idx="29892">
                  <c:v>42934.236111111109</c:v>
                </c:pt>
                <c:pt idx="29893">
                  <c:v>42934.236805555556</c:v>
                </c:pt>
                <c:pt idx="29894">
                  <c:v>42934.237500000003</c:v>
                </c:pt>
                <c:pt idx="29895">
                  <c:v>42934.238194444442</c:v>
                </c:pt>
                <c:pt idx="29896">
                  <c:v>42934.238888888889</c:v>
                </c:pt>
                <c:pt idx="29897">
                  <c:v>42934.239583333336</c:v>
                </c:pt>
                <c:pt idx="29898">
                  <c:v>42934.240277777775</c:v>
                </c:pt>
                <c:pt idx="29899">
                  <c:v>42934.240972222222</c:v>
                </c:pt>
                <c:pt idx="29900">
                  <c:v>42934.241666666669</c:v>
                </c:pt>
                <c:pt idx="29901">
                  <c:v>42934.242361111108</c:v>
                </c:pt>
                <c:pt idx="29902">
                  <c:v>42934.243055555555</c:v>
                </c:pt>
                <c:pt idx="29903">
                  <c:v>42934.243750000001</c:v>
                </c:pt>
                <c:pt idx="29904">
                  <c:v>42934.244444444441</c:v>
                </c:pt>
                <c:pt idx="29905">
                  <c:v>42934.245138888888</c:v>
                </c:pt>
                <c:pt idx="29906">
                  <c:v>42934.245833333334</c:v>
                </c:pt>
                <c:pt idx="29907">
                  <c:v>42934.246527777781</c:v>
                </c:pt>
                <c:pt idx="29908">
                  <c:v>42934.24722222222</c:v>
                </c:pt>
                <c:pt idx="29909">
                  <c:v>42934.247916666667</c:v>
                </c:pt>
                <c:pt idx="29910">
                  <c:v>42934.248611111114</c:v>
                </c:pt>
                <c:pt idx="29911">
                  <c:v>42934.249305555553</c:v>
                </c:pt>
                <c:pt idx="29912">
                  <c:v>42934.25</c:v>
                </c:pt>
                <c:pt idx="29913">
                  <c:v>42934.250694444447</c:v>
                </c:pt>
                <c:pt idx="29914">
                  <c:v>42934.251388888886</c:v>
                </c:pt>
                <c:pt idx="29915">
                  <c:v>42934.252083333333</c:v>
                </c:pt>
                <c:pt idx="29916">
                  <c:v>42934.25277777778</c:v>
                </c:pt>
                <c:pt idx="29917">
                  <c:v>42934.253472222219</c:v>
                </c:pt>
                <c:pt idx="29918">
                  <c:v>42934.254166666666</c:v>
                </c:pt>
                <c:pt idx="29919">
                  <c:v>42934.254861111112</c:v>
                </c:pt>
                <c:pt idx="29920">
                  <c:v>42934.255555555559</c:v>
                </c:pt>
                <c:pt idx="29921">
                  <c:v>42934.256249999999</c:v>
                </c:pt>
                <c:pt idx="29922">
                  <c:v>42934.256944444445</c:v>
                </c:pt>
                <c:pt idx="29923">
                  <c:v>42934.257638888892</c:v>
                </c:pt>
                <c:pt idx="29924">
                  <c:v>42934.258333333331</c:v>
                </c:pt>
                <c:pt idx="29925">
                  <c:v>42934.259027777778</c:v>
                </c:pt>
                <c:pt idx="29926">
                  <c:v>42934.259722222225</c:v>
                </c:pt>
                <c:pt idx="29927">
                  <c:v>42934.260416666664</c:v>
                </c:pt>
                <c:pt idx="29928">
                  <c:v>42934.261111111111</c:v>
                </c:pt>
                <c:pt idx="29929">
                  <c:v>42934.261805555558</c:v>
                </c:pt>
                <c:pt idx="29930">
                  <c:v>42934.262499999997</c:v>
                </c:pt>
                <c:pt idx="29931">
                  <c:v>42934.263194444444</c:v>
                </c:pt>
                <c:pt idx="29932">
                  <c:v>42934.263888888891</c:v>
                </c:pt>
                <c:pt idx="29933">
                  <c:v>42934.26458333333</c:v>
                </c:pt>
                <c:pt idx="29934">
                  <c:v>42934.265277777777</c:v>
                </c:pt>
                <c:pt idx="29935">
                  <c:v>42934.265972222223</c:v>
                </c:pt>
                <c:pt idx="29936">
                  <c:v>42934.26666666667</c:v>
                </c:pt>
                <c:pt idx="29937">
                  <c:v>42934.267361111109</c:v>
                </c:pt>
                <c:pt idx="29938">
                  <c:v>42934.268055555556</c:v>
                </c:pt>
                <c:pt idx="29939">
                  <c:v>42934.268750000003</c:v>
                </c:pt>
                <c:pt idx="29940">
                  <c:v>42934.269444444442</c:v>
                </c:pt>
                <c:pt idx="29941">
                  <c:v>42934.270138888889</c:v>
                </c:pt>
                <c:pt idx="29942">
                  <c:v>42934.270833333336</c:v>
                </c:pt>
                <c:pt idx="29943">
                  <c:v>42934.271527777775</c:v>
                </c:pt>
                <c:pt idx="29944">
                  <c:v>42934.272222222222</c:v>
                </c:pt>
                <c:pt idx="29945">
                  <c:v>42934.272916666669</c:v>
                </c:pt>
                <c:pt idx="29946">
                  <c:v>42934.273611111108</c:v>
                </c:pt>
                <c:pt idx="29947">
                  <c:v>42934.274305555555</c:v>
                </c:pt>
                <c:pt idx="29948">
                  <c:v>42934.275000000001</c:v>
                </c:pt>
                <c:pt idx="29949">
                  <c:v>42934.275694444441</c:v>
                </c:pt>
                <c:pt idx="29950">
                  <c:v>42934.276388888888</c:v>
                </c:pt>
                <c:pt idx="29951">
                  <c:v>42934.277083333334</c:v>
                </c:pt>
                <c:pt idx="29952">
                  <c:v>42934.277777777781</c:v>
                </c:pt>
                <c:pt idx="29953">
                  <c:v>42934.27847222222</c:v>
                </c:pt>
                <c:pt idx="29954">
                  <c:v>42934.279166666667</c:v>
                </c:pt>
                <c:pt idx="29955">
                  <c:v>42934.279861111114</c:v>
                </c:pt>
                <c:pt idx="29956">
                  <c:v>42934.280555555553</c:v>
                </c:pt>
                <c:pt idx="29957">
                  <c:v>42934.28125</c:v>
                </c:pt>
                <c:pt idx="29958">
                  <c:v>42934.281944444447</c:v>
                </c:pt>
                <c:pt idx="29959">
                  <c:v>42934.282638888886</c:v>
                </c:pt>
                <c:pt idx="29960">
                  <c:v>42934.283333333333</c:v>
                </c:pt>
                <c:pt idx="29961">
                  <c:v>42934.28402777778</c:v>
                </c:pt>
                <c:pt idx="29962">
                  <c:v>42934.284722222219</c:v>
                </c:pt>
                <c:pt idx="29963">
                  <c:v>42934.285416666666</c:v>
                </c:pt>
                <c:pt idx="29964">
                  <c:v>42934.286111111112</c:v>
                </c:pt>
                <c:pt idx="29965">
                  <c:v>42934.286805555559</c:v>
                </c:pt>
                <c:pt idx="29966">
                  <c:v>42934.287499999999</c:v>
                </c:pt>
                <c:pt idx="29967">
                  <c:v>42934.288194444445</c:v>
                </c:pt>
                <c:pt idx="29968">
                  <c:v>42934.288888888892</c:v>
                </c:pt>
                <c:pt idx="29969">
                  <c:v>42934.289583333331</c:v>
                </c:pt>
                <c:pt idx="29970">
                  <c:v>42934.290277777778</c:v>
                </c:pt>
                <c:pt idx="29971">
                  <c:v>42934.290972222225</c:v>
                </c:pt>
                <c:pt idx="29972">
                  <c:v>42934.291666666664</c:v>
                </c:pt>
                <c:pt idx="29973">
                  <c:v>42934.292361111111</c:v>
                </c:pt>
                <c:pt idx="29974">
                  <c:v>42934.293055555558</c:v>
                </c:pt>
                <c:pt idx="29975">
                  <c:v>42934.293749999997</c:v>
                </c:pt>
                <c:pt idx="29976">
                  <c:v>42934.294444444444</c:v>
                </c:pt>
                <c:pt idx="29977">
                  <c:v>42934.295138888891</c:v>
                </c:pt>
                <c:pt idx="29978">
                  <c:v>42934.29583333333</c:v>
                </c:pt>
                <c:pt idx="29979">
                  <c:v>42934.296527777777</c:v>
                </c:pt>
                <c:pt idx="29980">
                  <c:v>42934.297222222223</c:v>
                </c:pt>
                <c:pt idx="29981">
                  <c:v>42934.29791666667</c:v>
                </c:pt>
                <c:pt idx="29982">
                  <c:v>42934.298611111109</c:v>
                </c:pt>
                <c:pt idx="29983">
                  <c:v>42934.299305555556</c:v>
                </c:pt>
                <c:pt idx="29984">
                  <c:v>42934.3</c:v>
                </c:pt>
                <c:pt idx="29985">
                  <c:v>42934.300694444442</c:v>
                </c:pt>
                <c:pt idx="29986">
                  <c:v>42934.301388888889</c:v>
                </c:pt>
                <c:pt idx="29987">
                  <c:v>42934.302083333336</c:v>
                </c:pt>
                <c:pt idx="29988">
                  <c:v>42934.302777777775</c:v>
                </c:pt>
                <c:pt idx="29989">
                  <c:v>42934.303472222222</c:v>
                </c:pt>
                <c:pt idx="29990">
                  <c:v>42934.304166666669</c:v>
                </c:pt>
                <c:pt idx="29991">
                  <c:v>42934.304861111108</c:v>
                </c:pt>
                <c:pt idx="29992">
                  <c:v>42934.305555555555</c:v>
                </c:pt>
                <c:pt idx="29993">
                  <c:v>42934.306250000001</c:v>
                </c:pt>
                <c:pt idx="29994">
                  <c:v>42934.306944444441</c:v>
                </c:pt>
                <c:pt idx="29995">
                  <c:v>42934.307638888888</c:v>
                </c:pt>
                <c:pt idx="29996">
                  <c:v>42934.308333333334</c:v>
                </c:pt>
                <c:pt idx="29997">
                  <c:v>42934.309027777781</c:v>
                </c:pt>
                <c:pt idx="29998">
                  <c:v>42934.30972222222</c:v>
                </c:pt>
                <c:pt idx="29999">
                  <c:v>42934.310416666667</c:v>
                </c:pt>
                <c:pt idx="30000">
                  <c:v>42934.311111111114</c:v>
                </c:pt>
                <c:pt idx="30001">
                  <c:v>42934.311805555553</c:v>
                </c:pt>
                <c:pt idx="30002">
                  <c:v>42934.3125</c:v>
                </c:pt>
                <c:pt idx="30003">
                  <c:v>42934.313194444447</c:v>
                </c:pt>
                <c:pt idx="30004">
                  <c:v>42934.313888888886</c:v>
                </c:pt>
                <c:pt idx="30005">
                  <c:v>42934.314583333333</c:v>
                </c:pt>
                <c:pt idx="30006">
                  <c:v>42934.31527777778</c:v>
                </c:pt>
                <c:pt idx="30007">
                  <c:v>42934.315972222219</c:v>
                </c:pt>
                <c:pt idx="30008">
                  <c:v>42934.316666666666</c:v>
                </c:pt>
                <c:pt idx="30009">
                  <c:v>42934.317361111112</c:v>
                </c:pt>
                <c:pt idx="30010">
                  <c:v>42934.318055555559</c:v>
                </c:pt>
                <c:pt idx="30011">
                  <c:v>42934.318749999999</c:v>
                </c:pt>
                <c:pt idx="30012">
                  <c:v>42934.319444444445</c:v>
                </c:pt>
                <c:pt idx="30013">
                  <c:v>42934.320138888892</c:v>
                </c:pt>
                <c:pt idx="30014">
                  <c:v>42934.320833333331</c:v>
                </c:pt>
                <c:pt idx="30015">
                  <c:v>42934.321527777778</c:v>
                </c:pt>
                <c:pt idx="30016">
                  <c:v>42934.322222222225</c:v>
                </c:pt>
                <c:pt idx="30017">
                  <c:v>42934.322916666664</c:v>
                </c:pt>
                <c:pt idx="30018">
                  <c:v>42934.323611111111</c:v>
                </c:pt>
                <c:pt idx="30019">
                  <c:v>42934.324305555558</c:v>
                </c:pt>
                <c:pt idx="30020">
                  <c:v>42934.324999999997</c:v>
                </c:pt>
                <c:pt idx="30021">
                  <c:v>42934.325694444444</c:v>
                </c:pt>
                <c:pt idx="30022">
                  <c:v>42934.326388888891</c:v>
                </c:pt>
                <c:pt idx="30023">
                  <c:v>42934.32708333333</c:v>
                </c:pt>
                <c:pt idx="30024">
                  <c:v>42934.327777777777</c:v>
                </c:pt>
                <c:pt idx="30025">
                  <c:v>42934.328472222223</c:v>
                </c:pt>
                <c:pt idx="30026">
                  <c:v>42934.32916666667</c:v>
                </c:pt>
                <c:pt idx="30027">
                  <c:v>42934.329861111109</c:v>
                </c:pt>
                <c:pt idx="30028">
                  <c:v>42934.330555555556</c:v>
                </c:pt>
                <c:pt idx="30029">
                  <c:v>42934.331250000003</c:v>
                </c:pt>
                <c:pt idx="30030">
                  <c:v>42934.331944444442</c:v>
                </c:pt>
                <c:pt idx="30031">
                  <c:v>42934.332638888889</c:v>
                </c:pt>
                <c:pt idx="30032">
                  <c:v>42934.333333333336</c:v>
                </c:pt>
                <c:pt idx="30033">
                  <c:v>42934.334027777775</c:v>
                </c:pt>
                <c:pt idx="30034">
                  <c:v>42934.334722222222</c:v>
                </c:pt>
                <c:pt idx="30035">
                  <c:v>42934.335416666669</c:v>
                </c:pt>
                <c:pt idx="30036">
                  <c:v>42934.336111111108</c:v>
                </c:pt>
                <c:pt idx="30037">
                  <c:v>42934.336805555555</c:v>
                </c:pt>
                <c:pt idx="30038">
                  <c:v>42934.337500000001</c:v>
                </c:pt>
                <c:pt idx="30039">
                  <c:v>42934.338194444441</c:v>
                </c:pt>
                <c:pt idx="30040">
                  <c:v>42934.338888888888</c:v>
                </c:pt>
                <c:pt idx="30041">
                  <c:v>42934.339583333334</c:v>
                </c:pt>
                <c:pt idx="30042">
                  <c:v>42934.340277777781</c:v>
                </c:pt>
                <c:pt idx="30043">
                  <c:v>42934.34097222222</c:v>
                </c:pt>
                <c:pt idx="30044">
                  <c:v>42934.341666666667</c:v>
                </c:pt>
                <c:pt idx="30045">
                  <c:v>42934.342361111114</c:v>
                </c:pt>
                <c:pt idx="30046">
                  <c:v>42934.343055555553</c:v>
                </c:pt>
                <c:pt idx="30047">
                  <c:v>42934.34375</c:v>
                </c:pt>
                <c:pt idx="30048">
                  <c:v>42934.344444444447</c:v>
                </c:pt>
                <c:pt idx="30049">
                  <c:v>42934.345138888886</c:v>
                </c:pt>
                <c:pt idx="30050">
                  <c:v>42934.345833333333</c:v>
                </c:pt>
                <c:pt idx="30051">
                  <c:v>42934.34652777778</c:v>
                </c:pt>
                <c:pt idx="30052">
                  <c:v>42934.347222222219</c:v>
                </c:pt>
                <c:pt idx="30053">
                  <c:v>42934.347916666666</c:v>
                </c:pt>
                <c:pt idx="30054">
                  <c:v>42934.348611111112</c:v>
                </c:pt>
                <c:pt idx="30055">
                  <c:v>42934.349305555559</c:v>
                </c:pt>
                <c:pt idx="30056">
                  <c:v>42934.35</c:v>
                </c:pt>
                <c:pt idx="30057">
                  <c:v>42934.350694444445</c:v>
                </c:pt>
                <c:pt idx="30058">
                  <c:v>42934.351388888892</c:v>
                </c:pt>
                <c:pt idx="30059">
                  <c:v>42934.352083333331</c:v>
                </c:pt>
                <c:pt idx="30060">
                  <c:v>42934.352777777778</c:v>
                </c:pt>
                <c:pt idx="30061">
                  <c:v>42934.353472222225</c:v>
                </c:pt>
                <c:pt idx="30062">
                  <c:v>42934.354166666664</c:v>
                </c:pt>
                <c:pt idx="30063">
                  <c:v>42934.354861111111</c:v>
                </c:pt>
                <c:pt idx="30064">
                  <c:v>42934.355555555558</c:v>
                </c:pt>
                <c:pt idx="30065">
                  <c:v>42934.356249999997</c:v>
                </c:pt>
                <c:pt idx="30066">
                  <c:v>42934.356944444444</c:v>
                </c:pt>
                <c:pt idx="30067">
                  <c:v>42934.357638888891</c:v>
                </c:pt>
                <c:pt idx="30068">
                  <c:v>42934.35833333333</c:v>
                </c:pt>
                <c:pt idx="30069">
                  <c:v>42934.359027777777</c:v>
                </c:pt>
                <c:pt idx="30070">
                  <c:v>42934.359722222223</c:v>
                </c:pt>
                <c:pt idx="30071">
                  <c:v>42934.36041666667</c:v>
                </c:pt>
                <c:pt idx="30072">
                  <c:v>42934.361111111109</c:v>
                </c:pt>
                <c:pt idx="30073">
                  <c:v>42934.361805555556</c:v>
                </c:pt>
                <c:pt idx="30074">
                  <c:v>42934.362500000003</c:v>
                </c:pt>
                <c:pt idx="30075">
                  <c:v>42934.363194444442</c:v>
                </c:pt>
                <c:pt idx="30076">
                  <c:v>42934.363888888889</c:v>
                </c:pt>
                <c:pt idx="30077">
                  <c:v>42934.364583333336</c:v>
                </c:pt>
                <c:pt idx="30078">
                  <c:v>42934.365277777775</c:v>
                </c:pt>
                <c:pt idx="30079">
                  <c:v>42934.365972222222</c:v>
                </c:pt>
                <c:pt idx="30080">
                  <c:v>42934.366666666669</c:v>
                </c:pt>
                <c:pt idx="30081">
                  <c:v>42934.367361111108</c:v>
                </c:pt>
                <c:pt idx="30082">
                  <c:v>42934.368055555555</c:v>
                </c:pt>
                <c:pt idx="30083">
                  <c:v>42934.368750000001</c:v>
                </c:pt>
                <c:pt idx="30084">
                  <c:v>42934.369444444441</c:v>
                </c:pt>
                <c:pt idx="30085">
                  <c:v>42934.370138888888</c:v>
                </c:pt>
                <c:pt idx="30086">
                  <c:v>42934.370833333334</c:v>
                </c:pt>
                <c:pt idx="30087">
                  <c:v>42934.371527777781</c:v>
                </c:pt>
                <c:pt idx="30088">
                  <c:v>42934.37222222222</c:v>
                </c:pt>
                <c:pt idx="30089">
                  <c:v>42934.372916666667</c:v>
                </c:pt>
                <c:pt idx="30090">
                  <c:v>42934.373611111114</c:v>
                </c:pt>
                <c:pt idx="30091">
                  <c:v>42934.374305555553</c:v>
                </c:pt>
                <c:pt idx="30092">
                  <c:v>42934.375</c:v>
                </c:pt>
                <c:pt idx="30093">
                  <c:v>42934.375694444447</c:v>
                </c:pt>
                <c:pt idx="30094">
                  <c:v>42934.376388888886</c:v>
                </c:pt>
                <c:pt idx="30095">
                  <c:v>42934.377083333333</c:v>
                </c:pt>
                <c:pt idx="30096">
                  <c:v>42934.37777777778</c:v>
                </c:pt>
                <c:pt idx="30097">
                  <c:v>42934.378472222219</c:v>
                </c:pt>
                <c:pt idx="30098">
                  <c:v>42934.379166666666</c:v>
                </c:pt>
                <c:pt idx="30099">
                  <c:v>42934.379861111112</c:v>
                </c:pt>
                <c:pt idx="30100">
                  <c:v>42934.380555555559</c:v>
                </c:pt>
                <c:pt idx="30101">
                  <c:v>42934.381249999999</c:v>
                </c:pt>
                <c:pt idx="30102">
                  <c:v>42934.381944444445</c:v>
                </c:pt>
                <c:pt idx="30103">
                  <c:v>42934.382638888892</c:v>
                </c:pt>
                <c:pt idx="30104">
                  <c:v>42934.383333333331</c:v>
                </c:pt>
                <c:pt idx="30105">
                  <c:v>42934.384027777778</c:v>
                </c:pt>
                <c:pt idx="30106">
                  <c:v>42934.384722222225</c:v>
                </c:pt>
                <c:pt idx="30107">
                  <c:v>42934.385416666664</c:v>
                </c:pt>
                <c:pt idx="30108">
                  <c:v>42934.386111111111</c:v>
                </c:pt>
                <c:pt idx="30109">
                  <c:v>42934.386805555558</c:v>
                </c:pt>
                <c:pt idx="30110">
                  <c:v>42934.387499999997</c:v>
                </c:pt>
                <c:pt idx="30111">
                  <c:v>42934.388194444444</c:v>
                </c:pt>
                <c:pt idx="30112">
                  <c:v>42934.388888888891</c:v>
                </c:pt>
                <c:pt idx="30113">
                  <c:v>42934.38958333333</c:v>
                </c:pt>
                <c:pt idx="30114">
                  <c:v>42934.390277777777</c:v>
                </c:pt>
                <c:pt idx="30115">
                  <c:v>42934.390972222223</c:v>
                </c:pt>
                <c:pt idx="30116">
                  <c:v>42934.39166666667</c:v>
                </c:pt>
                <c:pt idx="30117">
                  <c:v>42934.392361111109</c:v>
                </c:pt>
                <c:pt idx="30118">
                  <c:v>42934.393055555556</c:v>
                </c:pt>
                <c:pt idx="30119">
                  <c:v>42934.393750000003</c:v>
                </c:pt>
                <c:pt idx="30120">
                  <c:v>42934.394444444442</c:v>
                </c:pt>
                <c:pt idx="30121">
                  <c:v>42934.395138888889</c:v>
                </c:pt>
                <c:pt idx="30122">
                  <c:v>42934.395833333336</c:v>
                </c:pt>
                <c:pt idx="30123">
                  <c:v>42934.396527777775</c:v>
                </c:pt>
                <c:pt idx="30124">
                  <c:v>42934.397222222222</c:v>
                </c:pt>
                <c:pt idx="30125">
                  <c:v>42934.397916666669</c:v>
                </c:pt>
                <c:pt idx="30126">
                  <c:v>42934.398611111108</c:v>
                </c:pt>
                <c:pt idx="30127">
                  <c:v>42934.399305555555</c:v>
                </c:pt>
                <c:pt idx="30128">
                  <c:v>42934.400000000001</c:v>
                </c:pt>
                <c:pt idx="30129">
                  <c:v>42934.400694444441</c:v>
                </c:pt>
                <c:pt idx="30130">
                  <c:v>42934.401388888888</c:v>
                </c:pt>
                <c:pt idx="30131">
                  <c:v>42934.402083333334</c:v>
                </c:pt>
                <c:pt idx="30132">
                  <c:v>42934.402777777781</c:v>
                </c:pt>
                <c:pt idx="30133">
                  <c:v>42934.40347222222</c:v>
                </c:pt>
                <c:pt idx="30134">
                  <c:v>42934.404166666667</c:v>
                </c:pt>
                <c:pt idx="30135">
                  <c:v>42934.404861111114</c:v>
                </c:pt>
                <c:pt idx="30136">
                  <c:v>42934.405555555553</c:v>
                </c:pt>
                <c:pt idx="30137">
                  <c:v>42934.40625</c:v>
                </c:pt>
                <c:pt idx="30138">
                  <c:v>42934.406944444447</c:v>
                </c:pt>
                <c:pt idx="30139">
                  <c:v>42934.407638888886</c:v>
                </c:pt>
                <c:pt idx="30140">
                  <c:v>42934.408333333333</c:v>
                </c:pt>
                <c:pt idx="30141">
                  <c:v>42934.40902777778</c:v>
                </c:pt>
                <c:pt idx="30142">
                  <c:v>42934.409722222219</c:v>
                </c:pt>
                <c:pt idx="30143">
                  <c:v>42934.410416666666</c:v>
                </c:pt>
                <c:pt idx="30144">
                  <c:v>42934.411111111112</c:v>
                </c:pt>
                <c:pt idx="30145">
                  <c:v>42934.411805555559</c:v>
                </c:pt>
                <c:pt idx="30146">
                  <c:v>42934.412499999999</c:v>
                </c:pt>
                <c:pt idx="30147">
                  <c:v>42934.413194444445</c:v>
                </c:pt>
                <c:pt idx="30148">
                  <c:v>42934.413888888892</c:v>
                </c:pt>
                <c:pt idx="30149">
                  <c:v>42934.414583333331</c:v>
                </c:pt>
                <c:pt idx="30150">
                  <c:v>42934.415277777778</c:v>
                </c:pt>
                <c:pt idx="30151">
                  <c:v>42934.415972222225</c:v>
                </c:pt>
                <c:pt idx="30152">
                  <c:v>42934.416666666664</c:v>
                </c:pt>
                <c:pt idx="30153">
                  <c:v>42934.417361111111</c:v>
                </c:pt>
                <c:pt idx="30154">
                  <c:v>42934.418055555558</c:v>
                </c:pt>
                <c:pt idx="30155">
                  <c:v>42934.418749999997</c:v>
                </c:pt>
                <c:pt idx="30156">
                  <c:v>42934.419444444444</c:v>
                </c:pt>
                <c:pt idx="30157">
                  <c:v>42934.420138888891</c:v>
                </c:pt>
                <c:pt idx="30158">
                  <c:v>42934.42083333333</c:v>
                </c:pt>
                <c:pt idx="30159">
                  <c:v>42934.421527777777</c:v>
                </c:pt>
                <c:pt idx="30160">
                  <c:v>42934.422222222223</c:v>
                </c:pt>
                <c:pt idx="30161">
                  <c:v>42934.42291666667</c:v>
                </c:pt>
                <c:pt idx="30162">
                  <c:v>42934.423611111109</c:v>
                </c:pt>
                <c:pt idx="30163">
                  <c:v>42934.424305555556</c:v>
                </c:pt>
                <c:pt idx="30164">
                  <c:v>42934.425000000003</c:v>
                </c:pt>
                <c:pt idx="30165">
                  <c:v>42934.425694444442</c:v>
                </c:pt>
                <c:pt idx="30166">
                  <c:v>42934.426388888889</c:v>
                </c:pt>
                <c:pt idx="30167">
                  <c:v>42934.427083333336</c:v>
                </c:pt>
                <c:pt idx="30168">
                  <c:v>42934.427777777775</c:v>
                </c:pt>
                <c:pt idx="30169">
                  <c:v>42934.428472222222</c:v>
                </c:pt>
                <c:pt idx="30170">
                  <c:v>42934.429166666669</c:v>
                </c:pt>
                <c:pt idx="30171">
                  <c:v>42934.429861111108</c:v>
                </c:pt>
                <c:pt idx="30172">
                  <c:v>42934.430555555555</c:v>
                </c:pt>
                <c:pt idx="30173">
                  <c:v>42934.431250000001</c:v>
                </c:pt>
                <c:pt idx="30174">
                  <c:v>42934.431944444441</c:v>
                </c:pt>
                <c:pt idx="30175">
                  <c:v>42934.432638888888</c:v>
                </c:pt>
                <c:pt idx="30176">
                  <c:v>42934.433333333334</c:v>
                </c:pt>
                <c:pt idx="30177">
                  <c:v>42934.434027777781</c:v>
                </c:pt>
                <c:pt idx="30178">
                  <c:v>42934.43472222222</c:v>
                </c:pt>
                <c:pt idx="30179">
                  <c:v>42934.435416666667</c:v>
                </c:pt>
                <c:pt idx="30180">
                  <c:v>42934.436111111114</c:v>
                </c:pt>
                <c:pt idx="30181">
                  <c:v>42934.436805555553</c:v>
                </c:pt>
                <c:pt idx="30182">
                  <c:v>42934.4375</c:v>
                </c:pt>
                <c:pt idx="30183">
                  <c:v>42934.438194444447</c:v>
                </c:pt>
                <c:pt idx="30184">
                  <c:v>42934.438888888886</c:v>
                </c:pt>
                <c:pt idx="30185">
                  <c:v>42934.439583333333</c:v>
                </c:pt>
                <c:pt idx="30186">
                  <c:v>42934.44027777778</c:v>
                </c:pt>
                <c:pt idx="30187">
                  <c:v>42934.440972222219</c:v>
                </c:pt>
                <c:pt idx="30188">
                  <c:v>42934.441666666666</c:v>
                </c:pt>
                <c:pt idx="30189">
                  <c:v>42934.442361111112</c:v>
                </c:pt>
                <c:pt idx="30190">
                  <c:v>42934.443055555559</c:v>
                </c:pt>
                <c:pt idx="30191">
                  <c:v>42934.443749999999</c:v>
                </c:pt>
                <c:pt idx="30192">
                  <c:v>42934.444444444445</c:v>
                </c:pt>
                <c:pt idx="30193">
                  <c:v>42934.445138888892</c:v>
                </c:pt>
                <c:pt idx="30194">
                  <c:v>42934.445833333331</c:v>
                </c:pt>
                <c:pt idx="30195">
                  <c:v>42934.446527777778</c:v>
                </c:pt>
                <c:pt idx="30196">
                  <c:v>42934.447222222225</c:v>
                </c:pt>
                <c:pt idx="30197">
                  <c:v>42934.447916666664</c:v>
                </c:pt>
                <c:pt idx="30198">
                  <c:v>42934.448611111111</c:v>
                </c:pt>
                <c:pt idx="30199">
                  <c:v>42934.449305555558</c:v>
                </c:pt>
                <c:pt idx="30200">
                  <c:v>42934.45</c:v>
                </c:pt>
                <c:pt idx="30201">
                  <c:v>42934.450694444444</c:v>
                </c:pt>
                <c:pt idx="30202">
                  <c:v>42934.451388888891</c:v>
                </c:pt>
                <c:pt idx="30203">
                  <c:v>42934.45208333333</c:v>
                </c:pt>
                <c:pt idx="30204">
                  <c:v>42934.452777777777</c:v>
                </c:pt>
                <c:pt idx="30205">
                  <c:v>42934.453472222223</c:v>
                </c:pt>
                <c:pt idx="30206">
                  <c:v>42934.45416666667</c:v>
                </c:pt>
                <c:pt idx="30207">
                  <c:v>42934.454861111109</c:v>
                </c:pt>
                <c:pt idx="30208">
                  <c:v>42934.455555555556</c:v>
                </c:pt>
                <c:pt idx="30209">
                  <c:v>42934.456250000003</c:v>
                </c:pt>
                <c:pt idx="30210">
                  <c:v>42934.456944444442</c:v>
                </c:pt>
                <c:pt idx="30211">
                  <c:v>42934.457638888889</c:v>
                </c:pt>
                <c:pt idx="30212">
                  <c:v>42934.458333333336</c:v>
                </c:pt>
                <c:pt idx="30213">
                  <c:v>42934.459027777775</c:v>
                </c:pt>
                <c:pt idx="30214">
                  <c:v>42934.459722222222</c:v>
                </c:pt>
                <c:pt idx="30215">
                  <c:v>42934.460416666669</c:v>
                </c:pt>
                <c:pt idx="30216">
                  <c:v>42934.461111111108</c:v>
                </c:pt>
                <c:pt idx="30217">
                  <c:v>42934.461805555555</c:v>
                </c:pt>
                <c:pt idx="30218">
                  <c:v>42934.462500000001</c:v>
                </c:pt>
                <c:pt idx="30219">
                  <c:v>42934.463194444441</c:v>
                </c:pt>
                <c:pt idx="30220">
                  <c:v>42934.463888888888</c:v>
                </c:pt>
                <c:pt idx="30221">
                  <c:v>42934.464583333334</c:v>
                </c:pt>
                <c:pt idx="30222">
                  <c:v>42934.465277777781</c:v>
                </c:pt>
                <c:pt idx="30223">
                  <c:v>42934.46597222222</c:v>
                </c:pt>
                <c:pt idx="30224">
                  <c:v>42934.466666666667</c:v>
                </c:pt>
                <c:pt idx="30225">
                  <c:v>42934.467361111114</c:v>
                </c:pt>
                <c:pt idx="30226">
                  <c:v>42934.468055555553</c:v>
                </c:pt>
                <c:pt idx="30227">
                  <c:v>42934.46875</c:v>
                </c:pt>
                <c:pt idx="30228">
                  <c:v>42934.469444444447</c:v>
                </c:pt>
                <c:pt idx="30229">
                  <c:v>42934.470138888886</c:v>
                </c:pt>
                <c:pt idx="30230">
                  <c:v>42934.470833333333</c:v>
                </c:pt>
                <c:pt idx="30231">
                  <c:v>42934.47152777778</c:v>
                </c:pt>
                <c:pt idx="30232">
                  <c:v>42934.472222222219</c:v>
                </c:pt>
                <c:pt idx="30233">
                  <c:v>42934.472916666666</c:v>
                </c:pt>
                <c:pt idx="30234">
                  <c:v>42934.473611111112</c:v>
                </c:pt>
                <c:pt idx="30235">
                  <c:v>42934.474305555559</c:v>
                </c:pt>
                <c:pt idx="30236">
                  <c:v>42934.474999999999</c:v>
                </c:pt>
                <c:pt idx="30237">
                  <c:v>42934.475694444445</c:v>
                </c:pt>
                <c:pt idx="30238">
                  <c:v>42934.476388888892</c:v>
                </c:pt>
                <c:pt idx="30239">
                  <c:v>42934.477083333331</c:v>
                </c:pt>
                <c:pt idx="30240">
                  <c:v>42934.477777777778</c:v>
                </c:pt>
                <c:pt idx="30241">
                  <c:v>42934.478472222225</c:v>
                </c:pt>
                <c:pt idx="30242">
                  <c:v>42934.479166666664</c:v>
                </c:pt>
                <c:pt idx="30243">
                  <c:v>42934.479861111111</c:v>
                </c:pt>
                <c:pt idx="30244">
                  <c:v>42934.480555555558</c:v>
                </c:pt>
                <c:pt idx="30245">
                  <c:v>42934.481249999997</c:v>
                </c:pt>
                <c:pt idx="30246">
                  <c:v>42934.481944444444</c:v>
                </c:pt>
                <c:pt idx="30247">
                  <c:v>42934.482638888891</c:v>
                </c:pt>
                <c:pt idx="30248">
                  <c:v>42934.48333333333</c:v>
                </c:pt>
                <c:pt idx="30249">
                  <c:v>42934.484027777777</c:v>
                </c:pt>
                <c:pt idx="30250">
                  <c:v>42934.484722222223</c:v>
                </c:pt>
                <c:pt idx="30251">
                  <c:v>42934.48541666667</c:v>
                </c:pt>
                <c:pt idx="30252">
                  <c:v>42934.486111111109</c:v>
                </c:pt>
                <c:pt idx="30253">
                  <c:v>42934.486805555556</c:v>
                </c:pt>
                <c:pt idx="30254">
                  <c:v>42934.487500000003</c:v>
                </c:pt>
                <c:pt idx="30255">
                  <c:v>42934.488194444442</c:v>
                </c:pt>
                <c:pt idx="30256">
                  <c:v>42934.488888888889</c:v>
                </c:pt>
                <c:pt idx="30257">
                  <c:v>42934.489583333336</c:v>
                </c:pt>
                <c:pt idx="30258">
                  <c:v>42934.490277777775</c:v>
                </c:pt>
                <c:pt idx="30259">
                  <c:v>42934.490972222222</c:v>
                </c:pt>
                <c:pt idx="30260">
                  <c:v>42934.491666666669</c:v>
                </c:pt>
                <c:pt idx="30261">
                  <c:v>42934.492361111108</c:v>
                </c:pt>
                <c:pt idx="30262">
                  <c:v>42934.493055555555</c:v>
                </c:pt>
                <c:pt idx="30263">
                  <c:v>42934.493750000001</c:v>
                </c:pt>
                <c:pt idx="30264">
                  <c:v>42934.494444444441</c:v>
                </c:pt>
                <c:pt idx="30265">
                  <c:v>42934.495138888888</c:v>
                </c:pt>
                <c:pt idx="30266">
                  <c:v>42934.495833333334</c:v>
                </c:pt>
                <c:pt idx="30267">
                  <c:v>42934.496527777781</c:v>
                </c:pt>
                <c:pt idx="30268">
                  <c:v>42934.49722222222</c:v>
                </c:pt>
                <c:pt idx="30269">
                  <c:v>42934.497916666667</c:v>
                </c:pt>
                <c:pt idx="30270">
                  <c:v>42934.498611111114</c:v>
                </c:pt>
                <c:pt idx="30271">
                  <c:v>42934.499305555553</c:v>
                </c:pt>
                <c:pt idx="30272">
                  <c:v>42934.5</c:v>
                </c:pt>
                <c:pt idx="30273">
                  <c:v>42934.500694444447</c:v>
                </c:pt>
                <c:pt idx="30274">
                  <c:v>42934.501388888886</c:v>
                </c:pt>
                <c:pt idx="30275">
                  <c:v>42934.502083333333</c:v>
                </c:pt>
                <c:pt idx="30276">
                  <c:v>42934.50277777778</c:v>
                </c:pt>
                <c:pt idx="30277">
                  <c:v>42934.503472222219</c:v>
                </c:pt>
                <c:pt idx="30278">
                  <c:v>42934.504166666666</c:v>
                </c:pt>
                <c:pt idx="30279">
                  <c:v>42934.504861111112</c:v>
                </c:pt>
                <c:pt idx="30280">
                  <c:v>42934.505555555559</c:v>
                </c:pt>
                <c:pt idx="30281">
                  <c:v>42934.506249999999</c:v>
                </c:pt>
                <c:pt idx="30282">
                  <c:v>42934.506944444445</c:v>
                </c:pt>
                <c:pt idx="30283">
                  <c:v>42934.507638888892</c:v>
                </c:pt>
                <c:pt idx="30284">
                  <c:v>42934.508333333331</c:v>
                </c:pt>
                <c:pt idx="30285">
                  <c:v>42934.509027777778</c:v>
                </c:pt>
                <c:pt idx="30286">
                  <c:v>42934.509722222225</c:v>
                </c:pt>
                <c:pt idx="30287">
                  <c:v>42934.510416666664</c:v>
                </c:pt>
                <c:pt idx="30288">
                  <c:v>42934.511111111111</c:v>
                </c:pt>
                <c:pt idx="30289">
                  <c:v>42934.511805555558</c:v>
                </c:pt>
                <c:pt idx="30290">
                  <c:v>42934.512499999997</c:v>
                </c:pt>
                <c:pt idx="30291">
                  <c:v>42934.513194444444</c:v>
                </c:pt>
                <c:pt idx="30292">
                  <c:v>42934.513888888891</c:v>
                </c:pt>
                <c:pt idx="30293">
                  <c:v>42934.51458333333</c:v>
                </c:pt>
                <c:pt idx="30294">
                  <c:v>42934.515277777777</c:v>
                </c:pt>
                <c:pt idx="30295">
                  <c:v>42934.515972222223</c:v>
                </c:pt>
                <c:pt idx="30296">
                  <c:v>42934.51666666667</c:v>
                </c:pt>
                <c:pt idx="30297">
                  <c:v>42934.517361111109</c:v>
                </c:pt>
                <c:pt idx="30298">
                  <c:v>42934.518055555556</c:v>
                </c:pt>
                <c:pt idx="30299">
                  <c:v>42934.518750000003</c:v>
                </c:pt>
                <c:pt idx="30300">
                  <c:v>42934.519444444442</c:v>
                </c:pt>
                <c:pt idx="30301">
                  <c:v>42934.520138888889</c:v>
                </c:pt>
                <c:pt idx="30302">
                  <c:v>42934.520833333336</c:v>
                </c:pt>
                <c:pt idx="30303">
                  <c:v>42934.521527777775</c:v>
                </c:pt>
                <c:pt idx="30304">
                  <c:v>42934.522222222222</c:v>
                </c:pt>
                <c:pt idx="30305">
                  <c:v>42934.522916666669</c:v>
                </c:pt>
                <c:pt idx="30306">
                  <c:v>42934.523611111108</c:v>
                </c:pt>
                <c:pt idx="30307">
                  <c:v>42934.524305555555</c:v>
                </c:pt>
                <c:pt idx="30308">
                  <c:v>42934.525000000001</c:v>
                </c:pt>
                <c:pt idx="30309">
                  <c:v>42934.525694444441</c:v>
                </c:pt>
                <c:pt idx="30310">
                  <c:v>42934.526388888888</c:v>
                </c:pt>
                <c:pt idx="30311">
                  <c:v>42934.527083333334</c:v>
                </c:pt>
                <c:pt idx="30312">
                  <c:v>42934.527777777781</c:v>
                </c:pt>
                <c:pt idx="30313">
                  <c:v>42934.52847222222</c:v>
                </c:pt>
                <c:pt idx="30314">
                  <c:v>42934.529166666667</c:v>
                </c:pt>
                <c:pt idx="30315">
                  <c:v>42934.529861111114</c:v>
                </c:pt>
                <c:pt idx="30316">
                  <c:v>42934.530555555553</c:v>
                </c:pt>
                <c:pt idx="30317">
                  <c:v>42934.53125</c:v>
                </c:pt>
                <c:pt idx="30318">
                  <c:v>42934.531944444447</c:v>
                </c:pt>
                <c:pt idx="30319">
                  <c:v>42934.532638888886</c:v>
                </c:pt>
                <c:pt idx="30320">
                  <c:v>42934.533333333333</c:v>
                </c:pt>
                <c:pt idx="30321">
                  <c:v>42934.53402777778</c:v>
                </c:pt>
                <c:pt idx="30322">
                  <c:v>42934.534722222219</c:v>
                </c:pt>
                <c:pt idx="30323">
                  <c:v>42934.535416666666</c:v>
                </c:pt>
                <c:pt idx="30324">
                  <c:v>42934.536111111112</c:v>
                </c:pt>
                <c:pt idx="30325">
                  <c:v>42934.536805555559</c:v>
                </c:pt>
                <c:pt idx="30326">
                  <c:v>42934.537499999999</c:v>
                </c:pt>
                <c:pt idx="30327">
                  <c:v>42934.538194444445</c:v>
                </c:pt>
                <c:pt idx="30328">
                  <c:v>42934.538888888892</c:v>
                </c:pt>
                <c:pt idx="30329">
                  <c:v>42934.539583333331</c:v>
                </c:pt>
                <c:pt idx="30330">
                  <c:v>42934.540277777778</c:v>
                </c:pt>
                <c:pt idx="30331">
                  <c:v>42934.540972222225</c:v>
                </c:pt>
                <c:pt idx="30332">
                  <c:v>42934.541666666664</c:v>
                </c:pt>
                <c:pt idx="30333">
                  <c:v>42934.542361111111</c:v>
                </c:pt>
                <c:pt idx="30334">
                  <c:v>42934.543055555558</c:v>
                </c:pt>
                <c:pt idx="30335">
                  <c:v>42934.543749999997</c:v>
                </c:pt>
                <c:pt idx="30336">
                  <c:v>42934.544444444444</c:v>
                </c:pt>
                <c:pt idx="30337">
                  <c:v>42934.545138888891</c:v>
                </c:pt>
                <c:pt idx="30338">
                  <c:v>42934.54583333333</c:v>
                </c:pt>
                <c:pt idx="30339">
                  <c:v>42934.546527777777</c:v>
                </c:pt>
                <c:pt idx="30340">
                  <c:v>42934.547222222223</c:v>
                </c:pt>
                <c:pt idx="30341">
                  <c:v>42934.54791666667</c:v>
                </c:pt>
                <c:pt idx="30342">
                  <c:v>42934.548611111109</c:v>
                </c:pt>
                <c:pt idx="30343">
                  <c:v>42934.549305555556</c:v>
                </c:pt>
                <c:pt idx="30344">
                  <c:v>42934.55</c:v>
                </c:pt>
                <c:pt idx="30345">
                  <c:v>42934.550694444442</c:v>
                </c:pt>
                <c:pt idx="30346">
                  <c:v>42934.551388888889</c:v>
                </c:pt>
                <c:pt idx="30347">
                  <c:v>42934.552083333336</c:v>
                </c:pt>
                <c:pt idx="30348">
                  <c:v>42934.552777777775</c:v>
                </c:pt>
                <c:pt idx="30349">
                  <c:v>42934.553472222222</c:v>
                </c:pt>
                <c:pt idx="30350">
                  <c:v>42934.554166666669</c:v>
                </c:pt>
                <c:pt idx="30351">
                  <c:v>42934.554861111108</c:v>
                </c:pt>
                <c:pt idx="30352">
                  <c:v>42934.555555555555</c:v>
                </c:pt>
                <c:pt idx="30353">
                  <c:v>42934.556250000001</c:v>
                </c:pt>
                <c:pt idx="30354">
                  <c:v>42934.556944444441</c:v>
                </c:pt>
                <c:pt idx="30355">
                  <c:v>42934.557638888888</c:v>
                </c:pt>
                <c:pt idx="30356">
                  <c:v>42934.558333333334</c:v>
                </c:pt>
                <c:pt idx="30357">
                  <c:v>42934.559027777781</c:v>
                </c:pt>
                <c:pt idx="30358">
                  <c:v>42934.55972222222</c:v>
                </c:pt>
                <c:pt idx="30359">
                  <c:v>42934.560416666667</c:v>
                </c:pt>
                <c:pt idx="30360">
                  <c:v>42934.561111111114</c:v>
                </c:pt>
                <c:pt idx="30361">
                  <c:v>42934.561805555553</c:v>
                </c:pt>
                <c:pt idx="30362">
                  <c:v>42934.5625</c:v>
                </c:pt>
                <c:pt idx="30363">
                  <c:v>42934.563194444447</c:v>
                </c:pt>
                <c:pt idx="30364">
                  <c:v>42934.563888888886</c:v>
                </c:pt>
                <c:pt idx="30365">
                  <c:v>42934.564583333333</c:v>
                </c:pt>
                <c:pt idx="30366">
                  <c:v>42934.56527777778</c:v>
                </c:pt>
                <c:pt idx="30367">
                  <c:v>42934.565972222219</c:v>
                </c:pt>
                <c:pt idx="30368">
                  <c:v>42934.566666666666</c:v>
                </c:pt>
                <c:pt idx="30369">
                  <c:v>42934.567361111112</c:v>
                </c:pt>
                <c:pt idx="30370">
                  <c:v>42934.568055555559</c:v>
                </c:pt>
                <c:pt idx="30371">
                  <c:v>42934.568749999999</c:v>
                </c:pt>
                <c:pt idx="30372">
                  <c:v>42934.569444444445</c:v>
                </c:pt>
                <c:pt idx="30373">
                  <c:v>42934.570138888892</c:v>
                </c:pt>
                <c:pt idx="30374">
                  <c:v>42934.570833333331</c:v>
                </c:pt>
                <c:pt idx="30375">
                  <c:v>42934.571527777778</c:v>
                </c:pt>
                <c:pt idx="30376">
                  <c:v>42934.572222222225</c:v>
                </c:pt>
                <c:pt idx="30377">
                  <c:v>42934.572916666664</c:v>
                </c:pt>
                <c:pt idx="30378">
                  <c:v>42934.573611111111</c:v>
                </c:pt>
                <c:pt idx="30379">
                  <c:v>42934.574305555558</c:v>
                </c:pt>
                <c:pt idx="30380">
                  <c:v>42934.574999999997</c:v>
                </c:pt>
                <c:pt idx="30381">
                  <c:v>42934.575694444444</c:v>
                </c:pt>
                <c:pt idx="30382">
                  <c:v>42934.576388888891</c:v>
                </c:pt>
                <c:pt idx="30383">
                  <c:v>42934.57708333333</c:v>
                </c:pt>
                <c:pt idx="30384">
                  <c:v>42934.577777777777</c:v>
                </c:pt>
                <c:pt idx="30385">
                  <c:v>42934.578472222223</c:v>
                </c:pt>
                <c:pt idx="30386">
                  <c:v>42934.57916666667</c:v>
                </c:pt>
                <c:pt idx="30387">
                  <c:v>42934.579861111109</c:v>
                </c:pt>
                <c:pt idx="30388">
                  <c:v>42934.580555555556</c:v>
                </c:pt>
                <c:pt idx="30389">
                  <c:v>42934.581250000003</c:v>
                </c:pt>
                <c:pt idx="30390">
                  <c:v>42934.581944444442</c:v>
                </c:pt>
                <c:pt idx="30391">
                  <c:v>42934.582638888889</c:v>
                </c:pt>
                <c:pt idx="30392">
                  <c:v>42934.583333333336</c:v>
                </c:pt>
                <c:pt idx="30393">
                  <c:v>42934.584027777775</c:v>
                </c:pt>
                <c:pt idx="30394">
                  <c:v>42934.584722222222</c:v>
                </c:pt>
                <c:pt idx="30395">
                  <c:v>42934.585416666669</c:v>
                </c:pt>
                <c:pt idx="30396">
                  <c:v>42934.586111111108</c:v>
                </c:pt>
                <c:pt idx="30397">
                  <c:v>42934.586805555555</c:v>
                </c:pt>
                <c:pt idx="30398">
                  <c:v>42934.587500000001</c:v>
                </c:pt>
                <c:pt idx="30399">
                  <c:v>42934.588194444441</c:v>
                </c:pt>
                <c:pt idx="30400">
                  <c:v>42934.588888888888</c:v>
                </c:pt>
                <c:pt idx="30401">
                  <c:v>42934.589583333334</c:v>
                </c:pt>
                <c:pt idx="30402">
                  <c:v>42934.590277777781</c:v>
                </c:pt>
                <c:pt idx="30403">
                  <c:v>42934.59097222222</c:v>
                </c:pt>
                <c:pt idx="30404">
                  <c:v>42934.591666666667</c:v>
                </c:pt>
                <c:pt idx="30405">
                  <c:v>42934.592361111114</c:v>
                </c:pt>
                <c:pt idx="30406">
                  <c:v>42934.593055555553</c:v>
                </c:pt>
                <c:pt idx="30407">
                  <c:v>42934.59375</c:v>
                </c:pt>
                <c:pt idx="30408">
                  <c:v>42934.594444444447</c:v>
                </c:pt>
                <c:pt idx="30409">
                  <c:v>42934.595138888886</c:v>
                </c:pt>
                <c:pt idx="30410">
                  <c:v>42934.595833333333</c:v>
                </c:pt>
                <c:pt idx="30411">
                  <c:v>42934.59652777778</c:v>
                </c:pt>
                <c:pt idx="30412">
                  <c:v>42934.597222222219</c:v>
                </c:pt>
                <c:pt idx="30413">
                  <c:v>42934.597916666666</c:v>
                </c:pt>
                <c:pt idx="30414">
                  <c:v>42934.598611111112</c:v>
                </c:pt>
                <c:pt idx="30415">
                  <c:v>42934.599305555559</c:v>
                </c:pt>
                <c:pt idx="30416">
                  <c:v>42934.6</c:v>
                </c:pt>
                <c:pt idx="30417">
                  <c:v>42934.600694444445</c:v>
                </c:pt>
                <c:pt idx="30418">
                  <c:v>42934.601388888892</c:v>
                </c:pt>
                <c:pt idx="30419">
                  <c:v>42934.602083333331</c:v>
                </c:pt>
                <c:pt idx="30420">
                  <c:v>42934.602777777778</c:v>
                </c:pt>
                <c:pt idx="30421">
                  <c:v>42934.603472222225</c:v>
                </c:pt>
                <c:pt idx="30422">
                  <c:v>42934.604166666664</c:v>
                </c:pt>
                <c:pt idx="30423">
                  <c:v>42934.604861111111</c:v>
                </c:pt>
                <c:pt idx="30424">
                  <c:v>42934.605555555558</c:v>
                </c:pt>
                <c:pt idx="30425">
                  <c:v>42934.606249999997</c:v>
                </c:pt>
                <c:pt idx="30426">
                  <c:v>42934.606944444444</c:v>
                </c:pt>
                <c:pt idx="30427">
                  <c:v>42934.607638888891</c:v>
                </c:pt>
                <c:pt idx="30428">
                  <c:v>42934.60833333333</c:v>
                </c:pt>
                <c:pt idx="30429">
                  <c:v>42934.609027777777</c:v>
                </c:pt>
                <c:pt idx="30430">
                  <c:v>42934.609722222223</c:v>
                </c:pt>
                <c:pt idx="30431">
                  <c:v>42934.61041666667</c:v>
                </c:pt>
                <c:pt idx="30432">
                  <c:v>42934.611111111109</c:v>
                </c:pt>
                <c:pt idx="30433">
                  <c:v>42934.611805555556</c:v>
                </c:pt>
                <c:pt idx="30434">
                  <c:v>42934.612500000003</c:v>
                </c:pt>
                <c:pt idx="30435">
                  <c:v>42934.613194444442</c:v>
                </c:pt>
                <c:pt idx="30436">
                  <c:v>42934.613888888889</c:v>
                </c:pt>
                <c:pt idx="30437">
                  <c:v>42934.614583333336</c:v>
                </c:pt>
                <c:pt idx="30438">
                  <c:v>42934.615277777775</c:v>
                </c:pt>
                <c:pt idx="30439">
                  <c:v>42934.615972222222</c:v>
                </c:pt>
                <c:pt idx="30440">
                  <c:v>42934.616666666669</c:v>
                </c:pt>
                <c:pt idx="30441">
                  <c:v>42934.617361111108</c:v>
                </c:pt>
                <c:pt idx="30442">
                  <c:v>42934.618055555555</c:v>
                </c:pt>
                <c:pt idx="30443">
                  <c:v>42934.618750000001</c:v>
                </c:pt>
                <c:pt idx="30444">
                  <c:v>42934.619444444441</c:v>
                </c:pt>
                <c:pt idx="30445">
                  <c:v>42934.620138888888</c:v>
                </c:pt>
                <c:pt idx="30446">
                  <c:v>42934.620833333334</c:v>
                </c:pt>
                <c:pt idx="30447">
                  <c:v>42934.621527777781</c:v>
                </c:pt>
                <c:pt idx="30448">
                  <c:v>42934.62222222222</c:v>
                </c:pt>
                <c:pt idx="30449">
                  <c:v>42934.622916666667</c:v>
                </c:pt>
                <c:pt idx="30450">
                  <c:v>42934.623611111114</c:v>
                </c:pt>
                <c:pt idx="30451">
                  <c:v>42934.624305555553</c:v>
                </c:pt>
                <c:pt idx="30452">
                  <c:v>42934.625</c:v>
                </c:pt>
                <c:pt idx="30453">
                  <c:v>42934.625694444447</c:v>
                </c:pt>
                <c:pt idx="30454">
                  <c:v>42934.626388888886</c:v>
                </c:pt>
                <c:pt idx="30455">
                  <c:v>42934.627083333333</c:v>
                </c:pt>
                <c:pt idx="30456">
                  <c:v>42934.62777777778</c:v>
                </c:pt>
                <c:pt idx="30457">
                  <c:v>42934.628472222219</c:v>
                </c:pt>
                <c:pt idx="30458">
                  <c:v>42934.629166666666</c:v>
                </c:pt>
                <c:pt idx="30459">
                  <c:v>42934.629861111112</c:v>
                </c:pt>
                <c:pt idx="30460">
                  <c:v>42934.630555555559</c:v>
                </c:pt>
                <c:pt idx="30461">
                  <c:v>42934.631249999999</c:v>
                </c:pt>
                <c:pt idx="30462">
                  <c:v>42934.631944444445</c:v>
                </c:pt>
                <c:pt idx="30463">
                  <c:v>42934.632638888892</c:v>
                </c:pt>
                <c:pt idx="30464">
                  <c:v>42934.633333333331</c:v>
                </c:pt>
                <c:pt idx="30465">
                  <c:v>42934.634027777778</c:v>
                </c:pt>
                <c:pt idx="30466">
                  <c:v>42934.634722222225</c:v>
                </c:pt>
                <c:pt idx="30467">
                  <c:v>42934.635416666664</c:v>
                </c:pt>
                <c:pt idx="30468">
                  <c:v>42934.636111111111</c:v>
                </c:pt>
                <c:pt idx="30469">
                  <c:v>42934.636805555558</c:v>
                </c:pt>
                <c:pt idx="30470">
                  <c:v>42934.637499999997</c:v>
                </c:pt>
                <c:pt idx="30471">
                  <c:v>42934.638194444444</c:v>
                </c:pt>
                <c:pt idx="30472">
                  <c:v>42934.638888888891</c:v>
                </c:pt>
                <c:pt idx="30473">
                  <c:v>42934.63958333333</c:v>
                </c:pt>
                <c:pt idx="30474">
                  <c:v>42934.640277777777</c:v>
                </c:pt>
                <c:pt idx="30475">
                  <c:v>42934.640972222223</c:v>
                </c:pt>
                <c:pt idx="30476">
                  <c:v>42934.64166666667</c:v>
                </c:pt>
                <c:pt idx="30477">
                  <c:v>42934.642361111109</c:v>
                </c:pt>
                <c:pt idx="30478">
                  <c:v>42934.643055555556</c:v>
                </c:pt>
                <c:pt idx="30479">
                  <c:v>42934.643750000003</c:v>
                </c:pt>
                <c:pt idx="30480">
                  <c:v>42934.644444444442</c:v>
                </c:pt>
                <c:pt idx="30481">
                  <c:v>42934.645138888889</c:v>
                </c:pt>
                <c:pt idx="30482">
                  <c:v>42934.645833333336</c:v>
                </c:pt>
                <c:pt idx="30483">
                  <c:v>42934.646527777775</c:v>
                </c:pt>
                <c:pt idx="30484">
                  <c:v>42934.647222222222</c:v>
                </c:pt>
                <c:pt idx="30485">
                  <c:v>42934.647916666669</c:v>
                </c:pt>
                <c:pt idx="30486">
                  <c:v>42934.648611111108</c:v>
                </c:pt>
                <c:pt idx="30487">
                  <c:v>42934.649305555555</c:v>
                </c:pt>
                <c:pt idx="30488">
                  <c:v>42934.65</c:v>
                </c:pt>
                <c:pt idx="30489">
                  <c:v>42934.650694444441</c:v>
                </c:pt>
                <c:pt idx="30490">
                  <c:v>42934.651388888888</c:v>
                </c:pt>
                <c:pt idx="30491">
                  <c:v>42934.652083333334</c:v>
                </c:pt>
                <c:pt idx="30492">
                  <c:v>42934.652777777781</c:v>
                </c:pt>
                <c:pt idx="30493">
                  <c:v>42934.65347222222</c:v>
                </c:pt>
                <c:pt idx="30494">
                  <c:v>42934.654166666667</c:v>
                </c:pt>
                <c:pt idx="30495">
                  <c:v>42934.654861111114</c:v>
                </c:pt>
                <c:pt idx="30496">
                  <c:v>42934.655555555553</c:v>
                </c:pt>
                <c:pt idx="30497">
                  <c:v>42934.65625</c:v>
                </c:pt>
                <c:pt idx="30498">
                  <c:v>42934.656944444447</c:v>
                </c:pt>
                <c:pt idx="30499">
                  <c:v>42934.657638888886</c:v>
                </c:pt>
                <c:pt idx="30500">
                  <c:v>42934.658333333333</c:v>
                </c:pt>
                <c:pt idx="30501">
                  <c:v>42934.65902777778</c:v>
                </c:pt>
                <c:pt idx="30502">
                  <c:v>42934.659722222219</c:v>
                </c:pt>
                <c:pt idx="30503">
                  <c:v>42934.660416666666</c:v>
                </c:pt>
                <c:pt idx="30504">
                  <c:v>42934.661111111112</c:v>
                </c:pt>
                <c:pt idx="30505">
                  <c:v>42934.661805555559</c:v>
                </c:pt>
                <c:pt idx="30506">
                  <c:v>42934.662499999999</c:v>
                </c:pt>
                <c:pt idx="30507">
                  <c:v>42934.663194444445</c:v>
                </c:pt>
                <c:pt idx="30508">
                  <c:v>42934.663888888892</c:v>
                </c:pt>
                <c:pt idx="30509">
                  <c:v>42934.664583333331</c:v>
                </c:pt>
                <c:pt idx="30510">
                  <c:v>42934.665277777778</c:v>
                </c:pt>
                <c:pt idx="30511">
                  <c:v>42934.665972222225</c:v>
                </c:pt>
                <c:pt idx="30512">
                  <c:v>42934.666666666664</c:v>
                </c:pt>
                <c:pt idx="30513">
                  <c:v>42934.667361111111</c:v>
                </c:pt>
                <c:pt idx="30514">
                  <c:v>42934.668055555558</c:v>
                </c:pt>
                <c:pt idx="30515">
                  <c:v>42934.668749999997</c:v>
                </c:pt>
                <c:pt idx="30516">
                  <c:v>42934.669444444444</c:v>
                </c:pt>
                <c:pt idx="30517">
                  <c:v>42934.670138888891</c:v>
                </c:pt>
                <c:pt idx="30518">
                  <c:v>42934.67083333333</c:v>
                </c:pt>
                <c:pt idx="30519">
                  <c:v>42934.671527777777</c:v>
                </c:pt>
                <c:pt idx="30520">
                  <c:v>42934.672222222223</c:v>
                </c:pt>
                <c:pt idx="30521">
                  <c:v>42934.67291666667</c:v>
                </c:pt>
                <c:pt idx="30522">
                  <c:v>42934.673611111109</c:v>
                </c:pt>
                <c:pt idx="30523">
                  <c:v>42934.674305555556</c:v>
                </c:pt>
                <c:pt idx="30524">
                  <c:v>42934.675000000003</c:v>
                </c:pt>
                <c:pt idx="30525">
                  <c:v>42934.675694444442</c:v>
                </c:pt>
                <c:pt idx="30526">
                  <c:v>42934.676388888889</c:v>
                </c:pt>
                <c:pt idx="30527">
                  <c:v>42934.677083333336</c:v>
                </c:pt>
                <c:pt idx="30528">
                  <c:v>42934.677777777775</c:v>
                </c:pt>
                <c:pt idx="30529">
                  <c:v>42934.678472222222</c:v>
                </c:pt>
                <c:pt idx="30530">
                  <c:v>42934.679166666669</c:v>
                </c:pt>
                <c:pt idx="30531">
                  <c:v>42934.679861111108</c:v>
                </c:pt>
                <c:pt idx="30532">
                  <c:v>42934.680555555555</c:v>
                </c:pt>
                <c:pt idx="30533">
                  <c:v>42934.681250000001</c:v>
                </c:pt>
                <c:pt idx="30534">
                  <c:v>42934.681944444441</c:v>
                </c:pt>
                <c:pt idx="30535">
                  <c:v>42934.682638888888</c:v>
                </c:pt>
                <c:pt idx="30536">
                  <c:v>42934.683333333334</c:v>
                </c:pt>
                <c:pt idx="30537">
                  <c:v>42934.684027777781</c:v>
                </c:pt>
                <c:pt idx="30538">
                  <c:v>42934.68472222222</c:v>
                </c:pt>
                <c:pt idx="30539">
                  <c:v>42934.685416666667</c:v>
                </c:pt>
                <c:pt idx="30540">
                  <c:v>42934.686111111114</c:v>
                </c:pt>
                <c:pt idx="30541">
                  <c:v>42934.686805555553</c:v>
                </c:pt>
                <c:pt idx="30542">
                  <c:v>42934.6875</c:v>
                </c:pt>
                <c:pt idx="30543">
                  <c:v>42934.688194444447</c:v>
                </c:pt>
                <c:pt idx="30544">
                  <c:v>42934.688888888886</c:v>
                </c:pt>
                <c:pt idx="30545">
                  <c:v>42934.689583333333</c:v>
                </c:pt>
                <c:pt idx="30546">
                  <c:v>42934.69027777778</c:v>
                </c:pt>
                <c:pt idx="30547">
                  <c:v>42934.690972222219</c:v>
                </c:pt>
                <c:pt idx="30548">
                  <c:v>42934.691666666666</c:v>
                </c:pt>
                <c:pt idx="30549">
                  <c:v>42934.692361111112</c:v>
                </c:pt>
                <c:pt idx="30550">
                  <c:v>42934.693055555559</c:v>
                </c:pt>
                <c:pt idx="30551">
                  <c:v>42934.693749999999</c:v>
                </c:pt>
                <c:pt idx="30552">
                  <c:v>42934.694444444445</c:v>
                </c:pt>
                <c:pt idx="30553">
                  <c:v>42934.695138888892</c:v>
                </c:pt>
                <c:pt idx="30554">
                  <c:v>42934.695833333331</c:v>
                </c:pt>
                <c:pt idx="30555">
                  <c:v>42934.696527777778</c:v>
                </c:pt>
                <c:pt idx="30556">
                  <c:v>42934.697222222225</c:v>
                </c:pt>
                <c:pt idx="30557">
                  <c:v>42934.697916666664</c:v>
                </c:pt>
                <c:pt idx="30558">
                  <c:v>42934.698611111111</c:v>
                </c:pt>
                <c:pt idx="30559">
                  <c:v>42934.699305555558</c:v>
                </c:pt>
                <c:pt idx="30560">
                  <c:v>42934.7</c:v>
                </c:pt>
                <c:pt idx="30561">
                  <c:v>42934.700694444444</c:v>
                </c:pt>
                <c:pt idx="30562">
                  <c:v>42934.701388888891</c:v>
                </c:pt>
                <c:pt idx="30563">
                  <c:v>42934.70208333333</c:v>
                </c:pt>
                <c:pt idx="30564">
                  <c:v>42934.702777777777</c:v>
                </c:pt>
                <c:pt idx="30565">
                  <c:v>42934.703472222223</c:v>
                </c:pt>
                <c:pt idx="30566">
                  <c:v>42934.70416666667</c:v>
                </c:pt>
                <c:pt idx="30567">
                  <c:v>42934.704861111109</c:v>
                </c:pt>
                <c:pt idx="30568">
                  <c:v>42934.705555555556</c:v>
                </c:pt>
                <c:pt idx="30569">
                  <c:v>42934.706250000003</c:v>
                </c:pt>
                <c:pt idx="30570">
                  <c:v>42934.706944444442</c:v>
                </c:pt>
                <c:pt idx="30571">
                  <c:v>42934.707638888889</c:v>
                </c:pt>
                <c:pt idx="30572">
                  <c:v>42934.708333333336</c:v>
                </c:pt>
                <c:pt idx="30573">
                  <c:v>42934.709027777775</c:v>
                </c:pt>
                <c:pt idx="30574">
                  <c:v>42934.709722222222</c:v>
                </c:pt>
                <c:pt idx="30575">
                  <c:v>42934.710416666669</c:v>
                </c:pt>
                <c:pt idx="30576">
                  <c:v>42934.711111111108</c:v>
                </c:pt>
                <c:pt idx="30577">
                  <c:v>42934.711805555555</c:v>
                </c:pt>
                <c:pt idx="30578">
                  <c:v>42934.712500000001</c:v>
                </c:pt>
                <c:pt idx="30579">
                  <c:v>42934.713194444441</c:v>
                </c:pt>
                <c:pt idx="30580">
                  <c:v>42934.713888888888</c:v>
                </c:pt>
                <c:pt idx="30581">
                  <c:v>42934.714583333334</c:v>
                </c:pt>
                <c:pt idx="30582">
                  <c:v>42934.715277777781</c:v>
                </c:pt>
                <c:pt idx="30583">
                  <c:v>42934.71597222222</c:v>
                </c:pt>
                <c:pt idx="30584">
                  <c:v>42934.716666666667</c:v>
                </c:pt>
                <c:pt idx="30585">
                  <c:v>42934.717361111114</c:v>
                </c:pt>
                <c:pt idx="30586">
                  <c:v>42934.718055555553</c:v>
                </c:pt>
                <c:pt idx="30587">
                  <c:v>42934.71875</c:v>
                </c:pt>
                <c:pt idx="30588">
                  <c:v>42934.719444444447</c:v>
                </c:pt>
                <c:pt idx="30589">
                  <c:v>42934.720138888886</c:v>
                </c:pt>
                <c:pt idx="30590">
                  <c:v>42934.720833333333</c:v>
                </c:pt>
                <c:pt idx="30591">
                  <c:v>42934.72152777778</c:v>
                </c:pt>
                <c:pt idx="30592">
                  <c:v>42934.722222222219</c:v>
                </c:pt>
                <c:pt idx="30593">
                  <c:v>42934.722916666666</c:v>
                </c:pt>
                <c:pt idx="30594">
                  <c:v>42934.723611111112</c:v>
                </c:pt>
                <c:pt idx="30595">
                  <c:v>42934.724305555559</c:v>
                </c:pt>
                <c:pt idx="30596">
                  <c:v>42934.724999999999</c:v>
                </c:pt>
                <c:pt idx="30597">
                  <c:v>42934.725694444445</c:v>
                </c:pt>
                <c:pt idx="30598">
                  <c:v>42934.726388888892</c:v>
                </c:pt>
                <c:pt idx="30599">
                  <c:v>42934.727083333331</c:v>
                </c:pt>
                <c:pt idx="30600">
                  <c:v>42934.727777777778</c:v>
                </c:pt>
                <c:pt idx="30601">
                  <c:v>42934.728472222225</c:v>
                </c:pt>
                <c:pt idx="30602">
                  <c:v>42934.729166666664</c:v>
                </c:pt>
                <c:pt idx="30603">
                  <c:v>42934.729861111111</c:v>
                </c:pt>
                <c:pt idx="30604">
                  <c:v>42934.730555555558</c:v>
                </c:pt>
                <c:pt idx="30605">
                  <c:v>42934.731249999997</c:v>
                </c:pt>
                <c:pt idx="30606">
                  <c:v>42934.731944444444</c:v>
                </c:pt>
                <c:pt idx="30607">
                  <c:v>42934.732638888891</c:v>
                </c:pt>
                <c:pt idx="30608">
                  <c:v>42934.73333333333</c:v>
                </c:pt>
                <c:pt idx="30609">
                  <c:v>42934.734027777777</c:v>
                </c:pt>
                <c:pt idx="30610">
                  <c:v>42934.734722222223</c:v>
                </c:pt>
                <c:pt idx="30611">
                  <c:v>42934.73541666667</c:v>
                </c:pt>
                <c:pt idx="30612">
                  <c:v>42934.736111111109</c:v>
                </c:pt>
                <c:pt idx="30613">
                  <c:v>42934.736805555556</c:v>
                </c:pt>
                <c:pt idx="30614">
                  <c:v>42934.737500000003</c:v>
                </c:pt>
                <c:pt idx="30615">
                  <c:v>42934.738194444442</c:v>
                </c:pt>
                <c:pt idx="30616">
                  <c:v>42934.738888888889</c:v>
                </c:pt>
                <c:pt idx="30617">
                  <c:v>42934.739583333336</c:v>
                </c:pt>
                <c:pt idx="30618">
                  <c:v>42934.740277777775</c:v>
                </c:pt>
                <c:pt idx="30619">
                  <c:v>42934.740972222222</c:v>
                </c:pt>
                <c:pt idx="30620">
                  <c:v>42934.741666666669</c:v>
                </c:pt>
                <c:pt idx="30621">
                  <c:v>42934.742361111108</c:v>
                </c:pt>
                <c:pt idx="30622">
                  <c:v>42934.743055555555</c:v>
                </c:pt>
                <c:pt idx="30623">
                  <c:v>42934.743750000001</c:v>
                </c:pt>
                <c:pt idx="30624">
                  <c:v>42934.744444444441</c:v>
                </c:pt>
                <c:pt idx="30625">
                  <c:v>42934.745138888888</c:v>
                </c:pt>
                <c:pt idx="30626">
                  <c:v>42934.745833333334</c:v>
                </c:pt>
                <c:pt idx="30627">
                  <c:v>42934.746527777781</c:v>
                </c:pt>
                <c:pt idx="30628">
                  <c:v>42934.74722222222</c:v>
                </c:pt>
                <c:pt idx="30629">
                  <c:v>42934.747916666667</c:v>
                </c:pt>
                <c:pt idx="30630">
                  <c:v>42934.748611111114</c:v>
                </c:pt>
                <c:pt idx="30631">
                  <c:v>42934.749305555553</c:v>
                </c:pt>
                <c:pt idx="30632">
                  <c:v>42934.75</c:v>
                </c:pt>
                <c:pt idx="30633">
                  <c:v>42934.750694444447</c:v>
                </c:pt>
                <c:pt idx="30634">
                  <c:v>42934.751388888886</c:v>
                </c:pt>
                <c:pt idx="30635">
                  <c:v>42934.752083333333</c:v>
                </c:pt>
                <c:pt idx="30636">
                  <c:v>42934.75277777778</c:v>
                </c:pt>
                <c:pt idx="30637">
                  <c:v>42934.753472222219</c:v>
                </c:pt>
                <c:pt idx="30638">
                  <c:v>42934.754166666666</c:v>
                </c:pt>
                <c:pt idx="30639">
                  <c:v>42934.754861111112</c:v>
                </c:pt>
                <c:pt idx="30640">
                  <c:v>42934.755555555559</c:v>
                </c:pt>
                <c:pt idx="30641">
                  <c:v>42934.756249999999</c:v>
                </c:pt>
                <c:pt idx="30642">
                  <c:v>42934.756944444445</c:v>
                </c:pt>
                <c:pt idx="30643">
                  <c:v>42934.757638888892</c:v>
                </c:pt>
                <c:pt idx="30644">
                  <c:v>42934.758333333331</c:v>
                </c:pt>
                <c:pt idx="30645">
                  <c:v>42934.759027777778</c:v>
                </c:pt>
                <c:pt idx="30646">
                  <c:v>42934.759722222225</c:v>
                </c:pt>
                <c:pt idx="30647">
                  <c:v>42934.760416666664</c:v>
                </c:pt>
                <c:pt idx="30648">
                  <c:v>42934.761111111111</c:v>
                </c:pt>
                <c:pt idx="30649">
                  <c:v>42934.761805555558</c:v>
                </c:pt>
                <c:pt idx="30650">
                  <c:v>42934.762499999997</c:v>
                </c:pt>
                <c:pt idx="30651">
                  <c:v>42934.763194444444</c:v>
                </c:pt>
                <c:pt idx="30652">
                  <c:v>42934.763888888891</c:v>
                </c:pt>
                <c:pt idx="30653">
                  <c:v>42934.76458333333</c:v>
                </c:pt>
                <c:pt idx="30654">
                  <c:v>42934.765277777777</c:v>
                </c:pt>
                <c:pt idx="30655">
                  <c:v>42934.765972222223</c:v>
                </c:pt>
                <c:pt idx="30656">
                  <c:v>42934.76666666667</c:v>
                </c:pt>
                <c:pt idx="30657">
                  <c:v>42934.767361111109</c:v>
                </c:pt>
                <c:pt idx="30658">
                  <c:v>42934.768055555556</c:v>
                </c:pt>
                <c:pt idx="30659">
                  <c:v>42934.768750000003</c:v>
                </c:pt>
                <c:pt idx="30660">
                  <c:v>42934.769444444442</c:v>
                </c:pt>
                <c:pt idx="30661">
                  <c:v>42934.770138888889</c:v>
                </c:pt>
                <c:pt idx="30662">
                  <c:v>42934.770833333336</c:v>
                </c:pt>
                <c:pt idx="30663">
                  <c:v>42934.771527777775</c:v>
                </c:pt>
                <c:pt idx="30664">
                  <c:v>42934.772222222222</c:v>
                </c:pt>
                <c:pt idx="30665">
                  <c:v>42934.772916666669</c:v>
                </c:pt>
                <c:pt idx="30666">
                  <c:v>42934.773611111108</c:v>
                </c:pt>
                <c:pt idx="30667">
                  <c:v>42934.774305555555</c:v>
                </c:pt>
                <c:pt idx="30668">
                  <c:v>42934.775000000001</c:v>
                </c:pt>
                <c:pt idx="30669">
                  <c:v>42934.775694444441</c:v>
                </c:pt>
                <c:pt idx="30670">
                  <c:v>42934.776388888888</c:v>
                </c:pt>
                <c:pt idx="30671">
                  <c:v>42934.777083333334</c:v>
                </c:pt>
                <c:pt idx="30672">
                  <c:v>42934.777777777781</c:v>
                </c:pt>
                <c:pt idx="30673">
                  <c:v>42934.77847222222</c:v>
                </c:pt>
                <c:pt idx="30674">
                  <c:v>42934.779166666667</c:v>
                </c:pt>
                <c:pt idx="30675">
                  <c:v>42934.779861111114</c:v>
                </c:pt>
                <c:pt idx="30676">
                  <c:v>42934.780555555553</c:v>
                </c:pt>
                <c:pt idx="30677">
                  <c:v>42934.78125</c:v>
                </c:pt>
                <c:pt idx="30678">
                  <c:v>42934.781944444447</c:v>
                </c:pt>
                <c:pt idx="30679">
                  <c:v>42934.782638888886</c:v>
                </c:pt>
                <c:pt idx="30680">
                  <c:v>42934.783333333333</c:v>
                </c:pt>
                <c:pt idx="30681">
                  <c:v>42934.78402777778</c:v>
                </c:pt>
                <c:pt idx="30682">
                  <c:v>42934.784722222219</c:v>
                </c:pt>
                <c:pt idx="30683">
                  <c:v>42934.785416666666</c:v>
                </c:pt>
                <c:pt idx="30684">
                  <c:v>42934.786111111112</c:v>
                </c:pt>
                <c:pt idx="30685">
                  <c:v>42934.786805555559</c:v>
                </c:pt>
                <c:pt idx="30686">
                  <c:v>42934.787499999999</c:v>
                </c:pt>
                <c:pt idx="30687">
                  <c:v>42934.788194444445</c:v>
                </c:pt>
                <c:pt idx="30688">
                  <c:v>42934.788888888892</c:v>
                </c:pt>
                <c:pt idx="30689">
                  <c:v>42934.789583333331</c:v>
                </c:pt>
                <c:pt idx="30690">
                  <c:v>42934.790277777778</c:v>
                </c:pt>
                <c:pt idx="30691">
                  <c:v>42934.790972222225</c:v>
                </c:pt>
                <c:pt idx="30692">
                  <c:v>42934.791666666664</c:v>
                </c:pt>
                <c:pt idx="30693">
                  <c:v>42934.792361111111</c:v>
                </c:pt>
                <c:pt idx="30694">
                  <c:v>42934.793055555558</c:v>
                </c:pt>
                <c:pt idx="30695">
                  <c:v>42934.793749999997</c:v>
                </c:pt>
                <c:pt idx="30696">
                  <c:v>42934.794444444444</c:v>
                </c:pt>
                <c:pt idx="30697">
                  <c:v>42934.795138888891</c:v>
                </c:pt>
                <c:pt idx="30698">
                  <c:v>42934.79583333333</c:v>
                </c:pt>
                <c:pt idx="30699">
                  <c:v>42934.796527777777</c:v>
                </c:pt>
                <c:pt idx="30700">
                  <c:v>42934.797222222223</c:v>
                </c:pt>
                <c:pt idx="30701">
                  <c:v>42934.79791666667</c:v>
                </c:pt>
                <c:pt idx="30702">
                  <c:v>42934.798611111109</c:v>
                </c:pt>
                <c:pt idx="30703">
                  <c:v>42934.799305555556</c:v>
                </c:pt>
                <c:pt idx="30704">
                  <c:v>42934.8</c:v>
                </c:pt>
                <c:pt idx="30705">
                  <c:v>42934.800694444442</c:v>
                </c:pt>
                <c:pt idx="30706">
                  <c:v>42934.801388888889</c:v>
                </c:pt>
                <c:pt idx="30707">
                  <c:v>42934.802083333336</c:v>
                </c:pt>
                <c:pt idx="30708">
                  <c:v>42934.802777777775</c:v>
                </c:pt>
                <c:pt idx="30709">
                  <c:v>42934.803472222222</c:v>
                </c:pt>
                <c:pt idx="30710">
                  <c:v>42934.804166666669</c:v>
                </c:pt>
                <c:pt idx="30711">
                  <c:v>42934.804861111108</c:v>
                </c:pt>
                <c:pt idx="30712">
                  <c:v>42934.805555555555</c:v>
                </c:pt>
                <c:pt idx="30713">
                  <c:v>42934.806250000001</c:v>
                </c:pt>
                <c:pt idx="30714">
                  <c:v>42934.806944444441</c:v>
                </c:pt>
                <c:pt idx="30715">
                  <c:v>42934.807638888888</c:v>
                </c:pt>
                <c:pt idx="30716">
                  <c:v>42934.808333333334</c:v>
                </c:pt>
                <c:pt idx="30717">
                  <c:v>42934.809027777781</c:v>
                </c:pt>
                <c:pt idx="30718">
                  <c:v>42934.80972222222</c:v>
                </c:pt>
                <c:pt idx="30719">
                  <c:v>42934.810416666667</c:v>
                </c:pt>
                <c:pt idx="30720">
                  <c:v>42934.811111111114</c:v>
                </c:pt>
                <c:pt idx="30721">
                  <c:v>42934.811805555553</c:v>
                </c:pt>
                <c:pt idx="30722">
                  <c:v>42934.8125</c:v>
                </c:pt>
                <c:pt idx="30723">
                  <c:v>42934.813194444447</c:v>
                </c:pt>
                <c:pt idx="30724">
                  <c:v>42934.813888888886</c:v>
                </c:pt>
                <c:pt idx="30725">
                  <c:v>42934.814583333333</c:v>
                </c:pt>
                <c:pt idx="30726">
                  <c:v>42934.81527777778</c:v>
                </c:pt>
                <c:pt idx="30727">
                  <c:v>42934.815972222219</c:v>
                </c:pt>
                <c:pt idx="30728">
                  <c:v>42934.816666666666</c:v>
                </c:pt>
                <c:pt idx="30729">
                  <c:v>42934.817361111112</c:v>
                </c:pt>
                <c:pt idx="30730">
                  <c:v>42934.818055555559</c:v>
                </c:pt>
                <c:pt idx="30731">
                  <c:v>42934.818749999999</c:v>
                </c:pt>
                <c:pt idx="30732">
                  <c:v>42934.819444444445</c:v>
                </c:pt>
                <c:pt idx="30733">
                  <c:v>42934.820138888892</c:v>
                </c:pt>
                <c:pt idx="30734">
                  <c:v>42934.820833333331</c:v>
                </c:pt>
                <c:pt idx="30735">
                  <c:v>42934.821527777778</c:v>
                </c:pt>
                <c:pt idx="30736">
                  <c:v>42934.822222222225</c:v>
                </c:pt>
                <c:pt idx="30737">
                  <c:v>42934.822916666664</c:v>
                </c:pt>
                <c:pt idx="30738">
                  <c:v>42934.823611111111</c:v>
                </c:pt>
                <c:pt idx="30739">
                  <c:v>42934.824305555558</c:v>
                </c:pt>
                <c:pt idx="30740">
                  <c:v>42934.824999999997</c:v>
                </c:pt>
                <c:pt idx="30741">
                  <c:v>42934.825694444444</c:v>
                </c:pt>
                <c:pt idx="30742">
                  <c:v>42934.826388888891</c:v>
                </c:pt>
                <c:pt idx="30743">
                  <c:v>42934.82708333333</c:v>
                </c:pt>
                <c:pt idx="30744">
                  <c:v>42934.827777777777</c:v>
                </c:pt>
                <c:pt idx="30745">
                  <c:v>42934.828472222223</c:v>
                </c:pt>
                <c:pt idx="30746">
                  <c:v>42934.82916666667</c:v>
                </c:pt>
                <c:pt idx="30747">
                  <c:v>42934.829861111109</c:v>
                </c:pt>
                <c:pt idx="30748">
                  <c:v>42934.830555555556</c:v>
                </c:pt>
                <c:pt idx="30749">
                  <c:v>42934.831250000003</c:v>
                </c:pt>
                <c:pt idx="30750">
                  <c:v>42934.831944444442</c:v>
                </c:pt>
                <c:pt idx="30751">
                  <c:v>42934.832638888889</c:v>
                </c:pt>
                <c:pt idx="30752">
                  <c:v>42934.833333333336</c:v>
                </c:pt>
                <c:pt idx="30753">
                  <c:v>42934.834027777775</c:v>
                </c:pt>
                <c:pt idx="30754">
                  <c:v>42934.834722222222</c:v>
                </c:pt>
                <c:pt idx="30755">
                  <c:v>42934.835416666669</c:v>
                </c:pt>
                <c:pt idx="30756">
                  <c:v>42934.836111111108</c:v>
                </c:pt>
                <c:pt idx="30757">
                  <c:v>42934.836805555555</c:v>
                </c:pt>
                <c:pt idx="30758">
                  <c:v>42934.837500000001</c:v>
                </c:pt>
                <c:pt idx="30759">
                  <c:v>42934.838194444441</c:v>
                </c:pt>
                <c:pt idx="30760">
                  <c:v>42934.838888888888</c:v>
                </c:pt>
                <c:pt idx="30761">
                  <c:v>42934.839583333334</c:v>
                </c:pt>
                <c:pt idx="30762">
                  <c:v>42934.840277777781</c:v>
                </c:pt>
                <c:pt idx="30763">
                  <c:v>42934.84097222222</c:v>
                </c:pt>
                <c:pt idx="30764">
                  <c:v>42934.841666666667</c:v>
                </c:pt>
                <c:pt idx="30765">
                  <c:v>42934.842361111114</c:v>
                </c:pt>
                <c:pt idx="30766">
                  <c:v>42934.843055555553</c:v>
                </c:pt>
                <c:pt idx="30767">
                  <c:v>42934.84375</c:v>
                </c:pt>
                <c:pt idx="30768">
                  <c:v>42934.844444444447</c:v>
                </c:pt>
                <c:pt idx="30769">
                  <c:v>42934.845138888886</c:v>
                </c:pt>
                <c:pt idx="30770">
                  <c:v>42934.845833333333</c:v>
                </c:pt>
                <c:pt idx="30771">
                  <c:v>42934.84652777778</c:v>
                </c:pt>
                <c:pt idx="30772">
                  <c:v>42934.847222222219</c:v>
                </c:pt>
                <c:pt idx="30773">
                  <c:v>42934.847916666666</c:v>
                </c:pt>
                <c:pt idx="30774">
                  <c:v>42934.848611111112</c:v>
                </c:pt>
                <c:pt idx="30775">
                  <c:v>42934.849305555559</c:v>
                </c:pt>
                <c:pt idx="30776">
                  <c:v>42934.85</c:v>
                </c:pt>
                <c:pt idx="30777">
                  <c:v>42934.850694444445</c:v>
                </c:pt>
                <c:pt idx="30778">
                  <c:v>42934.851388888892</c:v>
                </c:pt>
                <c:pt idx="30779">
                  <c:v>42934.852083333331</c:v>
                </c:pt>
                <c:pt idx="30780">
                  <c:v>42934.852777777778</c:v>
                </c:pt>
                <c:pt idx="30781">
                  <c:v>42934.853472222225</c:v>
                </c:pt>
                <c:pt idx="30782">
                  <c:v>42934.854166666664</c:v>
                </c:pt>
                <c:pt idx="30783">
                  <c:v>42934.854861111111</c:v>
                </c:pt>
                <c:pt idx="30784">
                  <c:v>42934.855555555558</c:v>
                </c:pt>
                <c:pt idx="30785">
                  <c:v>42934.856249999997</c:v>
                </c:pt>
                <c:pt idx="30786">
                  <c:v>42934.856944444444</c:v>
                </c:pt>
                <c:pt idx="30787">
                  <c:v>42934.857638888891</c:v>
                </c:pt>
                <c:pt idx="30788">
                  <c:v>42934.85833333333</c:v>
                </c:pt>
                <c:pt idx="30789">
                  <c:v>42934.859027777777</c:v>
                </c:pt>
                <c:pt idx="30790">
                  <c:v>42934.859722222223</c:v>
                </c:pt>
                <c:pt idx="30791">
                  <c:v>42934.86041666667</c:v>
                </c:pt>
                <c:pt idx="30792">
                  <c:v>42934.861111111109</c:v>
                </c:pt>
                <c:pt idx="30793">
                  <c:v>42934.861805555556</c:v>
                </c:pt>
                <c:pt idx="30794">
                  <c:v>42934.862500000003</c:v>
                </c:pt>
                <c:pt idx="30795">
                  <c:v>42934.863194444442</c:v>
                </c:pt>
                <c:pt idx="30796">
                  <c:v>42934.863888888889</c:v>
                </c:pt>
                <c:pt idx="30797">
                  <c:v>42934.864583333336</c:v>
                </c:pt>
                <c:pt idx="30798">
                  <c:v>42934.865277777775</c:v>
                </c:pt>
                <c:pt idx="30799">
                  <c:v>42934.865972222222</c:v>
                </c:pt>
                <c:pt idx="30800">
                  <c:v>42934.866666666669</c:v>
                </c:pt>
                <c:pt idx="30801">
                  <c:v>42934.867361111108</c:v>
                </c:pt>
                <c:pt idx="30802">
                  <c:v>42934.868055555555</c:v>
                </c:pt>
                <c:pt idx="30803">
                  <c:v>42934.868750000001</c:v>
                </c:pt>
                <c:pt idx="30804">
                  <c:v>42934.869444444441</c:v>
                </c:pt>
                <c:pt idx="30805">
                  <c:v>42934.870138888888</c:v>
                </c:pt>
                <c:pt idx="30806">
                  <c:v>42934.870833333334</c:v>
                </c:pt>
                <c:pt idx="30807">
                  <c:v>42934.871527777781</c:v>
                </c:pt>
                <c:pt idx="30808">
                  <c:v>42934.87222222222</c:v>
                </c:pt>
                <c:pt idx="30809">
                  <c:v>42934.872916666667</c:v>
                </c:pt>
                <c:pt idx="30810">
                  <c:v>42934.873611111114</c:v>
                </c:pt>
                <c:pt idx="30811">
                  <c:v>42934.874305555553</c:v>
                </c:pt>
                <c:pt idx="30812">
                  <c:v>42934.875</c:v>
                </c:pt>
                <c:pt idx="30813">
                  <c:v>42934.875694444447</c:v>
                </c:pt>
                <c:pt idx="30814">
                  <c:v>42934.876388888886</c:v>
                </c:pt>
                <c:pt idx="30815">
                  <c:v>42934.877083333333</c:v>
                </c:pt>
                <c:pt idx="30816">
                  <c:v>42934.87777777778</c:v>
                </c:pt>
                <c:pt idx="30817">
                  <c:v>42934.878472222219</c:v>
                </c:pt>
                <c:pt idx="30818">
                  <c:v>42934.879166666666</c:v>
                </c:pt>
                <c:pt idx="30819">
                  <c:v>42934.879861111112</c:v>
                </c:pt>
                <c:pt idx="30820">
                  <c:v>42934.880555555559</c:v>
                </c:pt>
                <c:pt idx="30821">
                  <c:v>42934.881249999999</c:v>
                </c:pt>
                <c:pt idx="30822">
                  <c:v>42934.881944444445</c:v>
                </c:pt>
                <c:pt idx="30823">
                  <c:v>42934.882638888892</c:v>
                </c:pt>
                <c:pt idx="30824">
                  <c:v>42934.883333333331</c:v>
                </c:pt>
                <c:pt idx="30825">
                  <c:v>42934.884027777778</c:v>
                </c:pt>
                <c:pt idx="30826">
                  <c:v>42934.884722222225</c:v>
                </c:pt>
                <c:pt idx="30827">
                  <c:v>42934.885416666664</c:v>
                </c:pt>
                <c:pt idx="30828">
                  <c:v>42934.886111111111</c:v>
                </c:pt>
                <c:pt idx="30829">
                  <c:v>42934.886805555558</c:v>
                </c:pt>
                <c:pt idx="30830">
                  <c:v>42934.887499999997</c:v>
                </c:pt>
                <c:pt idx="30831">
                  <c:v>42934.888194444444</c:v>
                </c:pt>
                <c:pt idx="30832">
                  <c:v>42934.888888888891</c:v>
                </c:pt>
                <c:pt idx="30833">
                  <c:v>42934.88958333333</c:v>
                </c:pt>
                <c:pt idx="30834">
                  <c:v>42934.890277777777</c:v>
                </c:pt>
                <c:pt idx="30835">
                  <c:v>42934.890972222223</c:v>
                </c:pt>
                <c:pt idx="30836">
                  <c:v>42934.89166666667</c:v>
                </c:pt>
                <c:pt idx="30837">
                  <c:v>42934.892361111109</c:v>
                </c:pt>
                <c:pt idx="30838">
                  <c:v>42934.893055555556</c:v>
                </c:pt>
                <c:pt idx="30839">
                  <c:v>42934.893750000003</c:v>
                </c:pt>
                <c:pt idx="30840">
                  <c:v>42934.894444444442</c:v>
                </c:pt>
                <c:pt idx="30841">
                  <c:v>42934.895138888889</c:v>
                </c:pt>
                <c:pt idx="30842">
                  <c:v>42934.895833333336</c:v>
                </c:pt>
                <c:pt idx="30843">
                  <c:v>42934.896527777775</c:v>
                </c:pt>
                <c:pt idx="30844">
                  <c:v>42934.897222222222</c:v>
                </c:pt>
                <c:pt idx="30845">
                  <c:v>42934.897916666669</c:v>
                </c:pt>
                <c:pt idx="30846">
                  <c:v>42934.898611111108</c:v>
                </c:pt>
                <c:pt idx="30847">
                  <c:v>42934.899305555555</c:v>
                </c:pt>
                <c:pt idx="30848">
                  <c:v>42934.9</c:v>
                </c:pt>
                <c:pt idx="30849">
                  <c:v>42934.900694444441</c:v>
                </c:pt>
                <c:pt idx="30850">
                  <c:v>42934.901388888888</c:v>
                </c:pt>
                <c:pt idx="30851">
                  <c:v>42934.902083333334</c:v>
                </c:pt>
                <c:pt idx="30852">
                  <c:v>42934.902777777781</c:v>
                </c:pt>
                <c:pt idx="30853">
                  <c:v>42934.90347222222</c:v>
                </c:pt>
                <c:pt idx="30854">
                  <c:v>42934.904166666667</c:v>
                </c:pt>
                <c:pt idx="30855">
                  <c:v>42934.904861111114</c:v>
                </c:pt>
                <c:pt idx="30856">
                  <c:v>42934.905555555553</c:v>
                </c:pt>
                <c:pt idx="30857">
                  <c:v>42934.90625</c:v>
                </c:pt>
                <c:pt idx="30858">
                  <c:v>42934.906944444447</c:v>
                </c:pt>
                <c:pt idx="30859">
                  <c:v>42934.907638888886</c:v>
                </c:pt>
                <c:pt idx="30860">
                  <c:v>42934.908333333333</c:v>
                </c:pt>
                <c:pt idx="30861">
                  <c:v>42934.90902777778</c:v>
                </c:pt>
                <c:pt idx="30862">
                  <c:v>42934.909722222219</c:v>
                </c:pt>
                <c:pt idx="30863">
                  <c:v>42934.910416666666</c:v>
                </c:pt>
                <c:pt idx="30864">
                  <c:v>42934.911111111112</c:v>
                </c:pt>
                <c:pt idx="30865">
                  <c:v>42934.911805555559</c:v>
                </c:pt>
                <c:pt idx="30866">
                  <c:v>42934.912499999999</c:v>
                </c:pt>
                <c:pt idx="30867">
                  <c:v>42934.913194444445</c:v>
                </c:pt>
                <c:pt idx="30868">
                  <c:v>42934.913888888892</c:v>
                </c:pt>
                <c:pt idx="30869">
                  <c:v>42934.914583333331</c:v>
                </c:pt>
                <c:pt idx="30870">
                  <c:v>42934.915277777778</c:v>
                </c:pt>
                <c:pt idx="30871">
                  <c:v>42934.915972222225</c:v>
                </c:pt>
                <c:pt idx="30872">
                  <c:v>42934.916666666664</c:v>
                </c:pt>
                <c:pt idx="30873">
                  <c:v>42934.917361111111</c:v>
                </c:pt>
                <c:pt idx="30874">
                  <c:v>42934.918055555558</c:v>
                </c:pt>
                <c:pt idx="30875">
                  <c:v>42934.918749999997</c:v>
                </c:pt>
                <c:pt idx="30876">
                  <c:v>42934.919444444444</c:v>
                </c:pt>
                <c:pt idx="30877">
                  <c:v>42934.920138888891</c:v>
                </c:pt>
                <c:pt idx="30878">
                  <c:v>42934.92083333333</c:v>
                </c:pt>
                <c:pt idx="30879">
                  <c:v>42934.921527777777</c:v>
                </c:pt>
                <c:pt idx="30880">
                  <c:v>42934.922222222223</c:v>
                </c:pt>
                <c:pt idx="30881">
                  <c:v>42934.92291666667</c:v>
                </c:pt>
                <c:pt idx="30882">
                  <c:v>42934.923611111109</c:v>
                </c:pt>
                <c:pt idx="30883">
                  <c:v>42934.924305555556</c:v>
                </c:pt>
                <c:pt idx="30884">
                  <c:v>42934.925000000003</c:v>
                </c:pt>
                <c:pt idx="30885">
                  <c:v>42934.925694444442</c:v>
                </c:pt>
                <c:pt idx="30886">
                  <c:v>42934.926388888889</c:v>
                </c:pt>
                <c:pt idx="30887">
                  <c:v>42934.927083333336</c:v>
                </c:pt>
                <c:pt idx="30888">
                  <c:v>42934.927777777775</c:v>
                </c:pt>
                <c:pt idx="30889">
                  <c:v>42934.928472222222</c:v>
                </c:pt>
                <c:pt idx="30890">
                  <c:v>42934.929166666669</c:v>
                </c:pt>
                <c:pt idx="30891">
                  <c:v>42934.929861111108</c:v>
                </c:pt>
                <c:pt idx="30892">
                  <c:v>42934.930555555555</c:v>
                </c:pt>
                <c:pt idx="30893">
                  <c:v>42934.931250000001</c:v>
                </c:pt>
                <c:pt idx="30894">
                  <c:v>42934.931944444441</c:v>
                </c:pt>
                <c:pt idx="30895">
                  <c:v>42934.932638888888</c:v>
                </c:pt>
                <c:pt idx="30896">
                  <c:v>42934.933333333334</c:v>
                </c:pt>
                <c:pt idx="30897">
                  <c:v>42934.934027777781</c:v>
                </c:pt>
                <c:pt idx="30898">
                  <c:v>42934.93472222222</c:v>
                </c:pt>
                <c:pt idx="30899">
                  <c:v>42934.935416666667</c:v>
                </c:pt>
                <c:pt idx="30900">
                  <c:v>42934.936111111114</c:v>
                </c:pt>
                <c:pt idx="30901">
                  <c:v>42934.936805555553</c:v>
                </c:pt>
                <c:pt idx="30902">
                  <c:v>42934.9375</c:v>
                </c:pt>
                <c:pt idx="30903">
                  <c:v>42934.938194444447</c:v>
                </c:pt>
                <c:pt idx="30904">
                  <c:v>42934.938888888886</c:v>
                </c:pt>
                <c:pt idx="30905">
                  <c:v>42934.939583333333</c:v>
                </c:pt>
                <c:pt idx="30906">
                  <c:v>42934.94027777778</c:v>
                </c:pt>
                <c:pt idx="30907">
                  <c:v>42934.940972222219</c:v>
                </c:pt>
                <c:pt idx="30908">
                  <c:v>42934.941666666666</c:v>
                </c:pt>
                <c:pt idx="30909">
                  <c:v>42934.942361111112</c:v>
                </c:pt>
                <c:pt idx="30910">
                  <c:v>42934.943055555559</c:v>
                </c:pt>
                <c:pt idx="30911">
                  <c:v>42934.943749999999</c:v>
                </c:pt>
                <c:pt idx="30912">
                  <c:v>42934.944444444445</c:v>
                </c:pt>
                <c:pt idx="30913">
                  <c:v>42934.945138888892</c:v>
                </c:pt>
                <c:pt idx="30914">
                  <c:v>42934.945833333331</c:v>
                </c:pt>
                <c:pt idx="30915">
                  <c:v>42934.946527777778</c:v>
                </c:pt>
                <c:pt idx="30916">
                  <c:v>42934.947222222225</c:v>
                </c:pt>
                <c:pt idx="30917">
                  <c:v>42934.947916666664</c:v>
                </c:pt>
                <c:pt idx="30918">
                  <c:v>42934.948611111111</c:v>
                </c:pt>
                <c:pt idx="30919">
                  <c:v>42934.949305555558</c:v>
                </c:pt>
                <c:pt idx="30920">
                  <c:v>42934.95</c:v>
                </c:pt>
                <c:pt idx="30921">
                  <c:v>42934.950694444444</c:v>
                </c:pt>
                <c:pt idx="30922">
                  <c:v>42934.951388888891</c:v>
                </c:pt>
                <c:pt idx="30923">
                  <c:v>42934.95208333333</c:v>
                </c:pt>
                <c:pt idx="30924">
                  <c:v>42934.952777777777</c:v>
                </c:pt>
                <c:pt idx="30925">
                  <c:v>42934.953472222223</c:v>
                </c:pt>
                <c:pt idx="30926">
                  <c:v>42934.95416666667</c:v>
                </c:pt>
                <c:pt idx="30927">
                  <c:v>42934.954861111109</c:v>
                </c:pt>
                <c:pt idx="30928">
                  <c:v>42934.955555555556</c:v>
                </c:pt>
                <c:pt idx="30929">
                  <c:v>42934.956250000003</c:v>
                </c:pt>
                <c:pt idx="30930">
                  <c:v>42934.956944444442</c:v>
                </c:pt>
                <c:pt idx="30931">
                  <c:v>42934.957638888889</c:v>
                </c:pt>
                <c:pt idx="30932">
                  <c:v>42934.958333333336</c:v>
                </c:pt>
                <c:pt idx="30933">
                  <c:v>42934.959027777775</c:v>
                </c:pt>
                <c:pt idx="30934">
                  <c:v>42934.959722222222</c:v>
                </c:pt>
                <c:pt idx="30935">
                  <c:v>42934.960416666669</c:v>
                </c:pt>
                <c:pt idx="30936">
                  <c:v>42934.961111111108</c:v>
                </c:pt>
                <c:pt idx="30937">
                  <c:v>42934.961805555555</c:v>
                </c:pt>
                <c:pt idx="30938">
                  <c:v>42934.962500000001</c:v>
                </c:pt>
                <c:pt idx="30939">
                  <c:v>42934.963194444441</c:v>
                </c:pt>
                <c:pt idx="30940">
                  <c:v>42934.963888888888</c:v>
                </c:pt>
                <c:pt idx="30941">
                  <c:v>42934.964583333334</c:v>
                </c:pt>
                <c:pt idx="30942">
                  <c:v>42934.965277777781</c:v>
                </c:pt>
                <c:pt idx="30943">
                  <c:v>42934.96597222222</c:v>
                </c:pt>
                <c:pt idx="30944">
                  <c:v>42934.966666666667</c:v>
                </c:pt>
                <c:pt idx="30945">
                  <c:v>42934.967361111114</c:v>
                </c:pt>
                <c:pt idx="30946">
                  <c:v>42934.968055555553</c:v>
                </c:pt>
                <c:pt idx="30947">
                  <c:v>42934.96875</c:v>
                </c:pt>
                <c:pt idx="30948">
                  <c:v>42934.969444444447</c:v>
                </c:pt>
                <c:pt idx="30949">
                  <c:v>42934.970138888886</c:v>
                </c:pt>
                <c:pt idx="30950">
                  <c:v>42934.970833333333</c:v>
                </c:pt>
                <c:pt idx="30951">
                  <c:v>42934.97152777778</c:v>
                </c:pt>
                <c:pt idx="30952">
                  <c:v>42934.972222222219</c:v>
                </c:pt>
                <c:pt idx="30953">
                  <c:v>42934.972916666666</c:v>
                </c:pt>
                <c:pt idx="30954">
                  <c:v>42934.973611111112</c:v>
                </c:pt>
                <c:pt idx="30955">
                  <c:v>42934.974305555559</c:v>
                </c:pt>
                <c:pt idx="30956">
                  <c:v>42934.974999999999</c:v>
                </c:pt>
                <c:pt idx="30957">
                  <c:v>42934.975694444445</c:v>
                </c:pt>
                <c:pt idx="30958">
                  <c:v>42934.976388888892</c:v>
                </c:pt>
                <c:pt idx="30959">
                  <c:v>42934.977083333331</c:v>
                </c:pt>
                <c:pt idx="30960">
                  <c:v>42934.977777777778</c:v>
                </c:pt>
                <c:pt idx="30961">
                  <c:v>42934.978472222225</c:v>
                </c:pt>
                <c:pt idx="30962">
                  <c:v>42934.979166666664</c:v>
                </c:pt>
                <c:pt idx="30963">
                  <c:v>42934.979861111111</c:v>
                </c:pt>
                <c:pt idx="30964">
                  <c:v>42934.980555555558</c:v>
                </c:pt>
                <c:pt idx="30965">
                  <c:v>42934.981249999997</c:v>
                </c:pt>
                <c:pt idx="30966">
                  <c:v>42934.981944444444</c:v>
                </c:pt>
                <c:pt idx="30967">
                  <c:v>42934.982638888891</c:v>
                </c:pt>
                <c:pt idx="30968">
                  <c:v>42934.98333333333</c:v>
                </c:pt>
                <c:pt idx="30969">
                  <c:v>42934.984027777777</c:v>
                </c:pt>
                <c:pt idx="30970">
                  <c:v>42934.984722222223</c:v>
                </c:pt>
                <c:pt idx="30971">
                  <c:v>42934.98541666667</c:v>
                </c:pt>
                <c:pt idx="30972">
                  <c:v>42934.986111111109</c:v>
                </c:pt>
                <c:pt idx="30973">
                  <c:v>42934.986805555556</c:v>
                </c:pt>
                <c:pt idx="30974">
                  <c:v>42934.987500000003</c:v>
                </c:pt>
                <c:pt idx="30975">
                  <c:v>42934.988194444442</c:v>
                </c:pt>
                <c:pt idx="30976">
                  <c:v>42934.988888888889</c:v>
                </c:pt>
                <c:pt idx="30977">
                  <c:v>42934.989583333336</c:v>
                </c:pt>
                <c:pt idx="30978">
                  <c:v>42934.990277777775</c:v>
                </c:pt>
                <c:pt idx="30979">
                  <c:v>42934.990972222222</c:v>
                </c:pt>
                <c:pt idx="30980">
                  <c:v>42934.991666666669</c:v>
                </c:pt>
                <c:pt idx="30981">
                  <c:v>42934.992361111108</c:v>
                </c:pt>
                <c:pt idx="30982">
                  <c:v>42934.993055555555</c:v>
                </c:pt>
                <c:pt idx="30983">
                  <c:v>42934.993750000001</c:v>
                </c:pt>
                <c:pt idx="30984">
                  <c:v>42934.994444444441</c:v>
                </c:pt>
                <c:pt idx="30985">
                  <c:v>42934.995138888888</c:v>
                </c:pt>
                <c:pt idx="30986">
                  <c:v>42934.995833333334</c:v>
                </c:pt>
                <c:pt idx="30987">
                  <c:v>42934.996527777781</c:v>
                </c:pt>
                <c:pt idx="30988">
                  <c:v>42934.99722222222</c:v>
                </c:pt>
                <c:pt idx="30989">
                  <c:v>42934.997916666667</c:v>
                </c:pt>
                <c:pt idx="30990">
                  <c:v>42934.998611111114</c:v>
                </c:pt>
                <c:pt idx="30991">
                  <c:v>42934.999305555553</c:v>
                </c:pt>
                <c:pt idx="30992">
                  <c:v>42935</c:v>
                </c:pt>
                <c:pt idx="30993">
                  <c:v>42935.000694444447</c:v>
                </c:pt>
                <c:pt idx="30994">
                  <c:v>42935.001388888886</c:v>
                </c:pt>
                <c:pt idx="30995">
                  <c:v>42935.002083333333</c:v>
                </c:pt>
                <c:pt idx="30996">
                  <c:v>42935.00277777778</c:v>
                </c:pt>
                <c:pt idx="30997">
                  <c:v>42935.003472222219</c:v>
                </c:pt>
                <c:pt idx="30998">
                  <c:v>42935.004166666666</c:v>
                </c:pt>
                <c:pt idx="30999">
                  <c:v>42935.004861111112</c:v>
                </c:pt>
                <c:pt idx="31000">
                  <c:v>42935.005555555559</c:v>
                </c:pt>
                <c:pt idx="31001">
                  <c:v>42935.006249999999</c:v>
                </c:pt>
                <c:pt idx="31002">
                  <c:v>42935.006944444445</c:v>
                </c:pt>
                <c:pt idx="31003">
                  <c:v>42935.007638888892</c:v>
                </c:pt>
                <c:pt idx="31004">
                  <c:v>42935.008333333331</c:v>
                </c:pt>
                <c:pt idx="31005">
                  <c:v>42935.009027777778</c:v>
                </c:pt>
                <c:pt idx="31006">
                  <c:v>42935.009722222225</c:v>
                </c:pt>
                <c:pt idx="31007">
                  <c:v>42935.010416666664</c:v>
                </c:pt>
                <c:pt idx="31008">
                  <c:v>42935.011111111111</c:v>
                </c:pt>
                <c:pt idx="31009">
                  <c:v>42935.011805555558</c:v>
                </c:pt>
                <c:pt idx="31010">
                  <c:v>42935.012499999997</c:v>
                </c:pt>
                <c:pt idx="31011">
                  <c:v>42935.013194444444</c:v>
                </c:pt>
                <c:pt idx="31012">
                  <c:v>42935.013888888891</c:v>
                </c:pt>
                <c:pt idx="31013">
                  <c:v>42935.01458333333</c:v>
                </c:pt>
                <c:pt idx="31014">
                  <c:v>42935.015277777777</c:v>
                </c:pt>
                <c:pt idx="31015">
                  <c:v>42935.015972222223</c:v>
                </c:pt>
                <c:pt idx="31016">
                  <c:v>42935.01666666667</c:v>
                </c:pt>
                <c:pt idx="31017">
                  <c:v>42935.017361111109</c:v>
                </c:pt>
                <c:pt idx="31018">
                  <c:v>42935.018055555556</c:v>
                </c:pt>
                <c:pt idx="31019">
                  <c:v>42935.018750000003</c:v>
                </c:pt>
                <c:pt idx="31020">
                  <c:v>42935.019444444442</c:v>
                </c:pt>
                <c:pt idx="31021">
                  <c:v>42935.020138888889</c:v>
                </c:pt>
                <c:pt idx="31022">
                  <c:v>42935.020833333336</c:v>
                </c:pt>
                <c:pt idx="31023">
                  <c:v>42935.021527777775</c:v>
                </c:pt>
                <c:pt idx="31024">
                  <c:v>42935.022222222222</c:v>
                </c:pt>
                <c:pt idx="31025">
                  <c:v>42935.022916666669</c:v>
                </c:pt>
                <c:pt idx="31026">
                  <c:v>42935.023611111108</c:v>
                </c:pt>
                <c:pt idx="31027">
                  <c:v>42935.024305555555</c:v>
                </c:pt>
                <c:pt idx="31028">
                  <c:v>42935.025000000001</c:v>
                </c:pt>
                <c:pt idx="31029">
                  <c:v>42935.025694444441</c:v>
                </c:pt>
                <c:pt idx="31030">
                  <c:v>42935.026388888888</c:v>
                </c:pt>
                <c:pt idx="31031">
                  <c:v>42935.027083333334</c:v>
                </c:pt>
                <c:pt idx="31032">
                  <c:v>42935.027777777781</c:v>
                </c:pt>
                <c:pt idx="31033">
                  <c:v>42935.02847222222</c:v>
                </c:pt>
                <c:pt idx="31034">
                  <c:v>42935.029166666667</c:v>
                </c:pt>
                <c:pt idx="31035">
                  <c:v>42935.029861111114</c:v>
                </c:pt>
                <c:pt idx="31036">
                  <c:v>42935.030555555553</c:v>
                </c:pt>
                <c:pt idx="31037">
                  <c:v>42935.03125</c:v>
                </c:pt>
                <c:pt idx="31038">
                  <c:v>42935.031944444447</c:v>
                </c:pt>
                <c:pt idx="31039">
                  <c:v>42935.032638888886</c:v>
                </c:pt>
                <c:pt idx="31040">
                  <c:v>42935.033333333333</c:v>
                </c:pt>
                <c:pt idx="31041">
                  <c:v>42935.03402777778</c:v>
                </c:pt>
                <c:pt idx="31042">
                  <c:v>42935.034722222219</c:v>
                </c:pt>
                <c:pt idx="31043">
                  <c:v>42935.035416666666</c:v>
                </c:pt>
                <c:pt idx="31044">
                  <c:v>42935.036111111112</c:v>
                </c:pt>
                <c:pt idx="31045">
                  <c:v>42935.036805555559</c:v>
                </c:pt>
                <c:pt idx="31046">
                  <c:v>42935.037499999999</c:v>
                </c:pt>
                <c:pt idx="31047">
                  <c:v>42935.038194444445</c:v>
                </c:pt>
                <c:pt idx="31048">
                  <c:v>42935.038888888892</c:v>
                </c:pt>
                <c:pt idx="31049">
                  <c:v>42935.039583333331</c:v>
                </c:pt>
                <c:pt idx="31050">
                  <c:v>42935.040277777778</c:v>
                </c:pt>
                <c:pt idx="31051">
                  <c:v>42935.040972222225</c:v>
                </c:pt>
                <c:pt idx="31052">
                  <c:v>42935.041666666664</c:v>
                </c:pt>
                <c:pt idx="31053">
                  <c:v>42935.042361111111</c:v>
                </c:pt>
                <c:pt idx="31054">
                  <c:v>42935.043055555558</c:v>
                </c:pt>
                <c:pt idx="31055">
                  <c:v>42935.043749999997</c:v>
                </c:pt>
                <c:pt idx="31056">
                  <c:v>42935.044444444444</c:v>
                </c:pt>
                <c:pt idx="31057">
                  <c:v>42935.045138888891</c:v>
                </c:pt>
                <c:pt idx="31058">
                  <c:v>42935.04583333333</c:v>
                </c:pt>
                <c:pt idx="31059">
                  <c:v>42935.046527777777</c:v>
                </c:pt>
                <c:pt idx="31060">
                  <c:v>42935.047222222223</c:v>
                </c:pt>
                <c:pt idx="31061">
                  <c:v>42935.04791666667</c:v>
                </c:pt>
                <c:pt idx="31062">
                  <c:v>42935.048611111109</c:v>
                </c:pt>
                <c:pt idx="31063">
                  <c:v>42935.049305555556</c:v>
                </c:pt>
                <c:pt idx="31064">
                  <c:v>42935.05</c:v>
                </c:pt>
                <c:pt idx="31065">
                  <c:v>42935.050694444442</c:v>
                </c:pt>
                <c:pt idx="31066">
                  <c:v>42935.051388888889</c:v>
                </c:pt>
                <c:pt idx="31067">
                  <c:v>42935.052083333336</c:v>
                </c:pt>
                <c:pt idx="31068">
                  <c:v>42935.052777777775</c:v>
                </c:pt>
                <c:pt idx="31069">
                  <c:v>42935.053472222222</c:v>
                </c:pt>
                <c:pt idx="31070">
                  <c:v>42935.054166666669</c:v>
                </c:pt>
                <c:pt idx="31071">
                  <c:v>42935.054861111108</c:v>
                </c:pt>
                <c:pt idx="31072">
                  <c:v>42935.055555555555</c:v>
                </c:pt>
                <c:pt idx="31073">
                  <c:v>42935.056250000001</c:v>
                </c:pt>
                <c:pt idx="31074">
                  <c:v>42935.056944444441</c:v>
                </c:pt>
                <c:pt idx="31075">
                  <c:v>42935.057638888888</c:v>
                </c:pt>
                <c:pt idx="31076">
                  <c:v>42935.058333333334</c:v>
                </c:pt>
                <c:pt idx="31077">
                  <c:v>42935.059027777781</c:v>
                </c:pt>
                <c:pt idx="31078">
                  <c:v>42935.05972222222</c:v>
                </c:pt>
                <c:pt idx="31079">
                  <c:v>42935.060416666667</c:v>
                </c:pt>
                <c:pt idx="31080">
                  <c:v>42935.061111111114</c:v>
                </c:pt>
                <c:pt idx="31081">
                  <c:v>42935.061805555553</c:v>
                </c:pt>
                <c:pt idx="31082">
                  <c:v>42935.0625</c:v>
                </c:pt>
                <c:pt idx="31083">
                  <c:v>42935.063194444447</c:v>
                </c:pt>
                <c:pt idx="31084">
                  <c:v>42935.063888888886</c:v>
                </c:pt>
                <c:pt idx="31085">
                  <c:v>42935.064583333333</c:v>
                </c:pt>
                <c:pt idx="31086">
                  <c:v>42935.06527777778</c:v>
                </c:pt>
                <c:pt idx="31087">
                  <c:v>42935.065972222219</c:v>
                </c:pt>
                <c:pt idx="31088">
                  <c:v>42935.066666666666</c:v>
                </c:pt>
                <c:pt idx="31089">
                  <c:v>42935.067361111112</c:v>
                </c:pt>
                <c:pt idx="31090">
                  <c:v>42935.068055555559</c:v>
                </c:pt>
                <c:pt idx="31091">
                  <c:v>42935.068749999999</c:v>
                </c:pt>
                <c:pt idx="31092">
                  <c:v>42935.069444444445</c:v>
                </c:pt>
                <c:pt idx="31093">
                  <c:v>42935.070138888892</c:v>
                </c:pt>
                <c:pt idx="31094">
                  <c:v>42935.070833333331</c:v>
                </c:pt>
                <c:pt idx="31095">
                  <c:v>42935.071527777778</c:v>
                </c:pt>
                <c:pt idx="31096">
                  <c:v>42935.072222222225</c:v>
                </c:pt>
                <c:pt idx="31097">
                  <c:v>42935.072916666664</c:v>
                </c:pt>
                <c:pt idx="31098">
                  <c:v>42935.073611111111</c:v>
                </c:pt>
                <c:pt idx="31099">
                  <c:v>42935.074305555558</c:v>
                </c:pt>
                <c:pt idx="31100">
                  <c:v>42935.074999999997</c:v>
                </c:pt>
                <c:pt idx="31101">
                  <c:v>42935.075694444444</c:v>
                </c:pt>
                <c:pt idx="31102">
                  <c:v>42935.076388888891</c:v>
                </c:pt>
                <c:pt idx="31103">
                  <c:v>42935.07708333333</c:v>
                </c:pt>
                <c:pt idx="31104">
                  <c:v>42935.077777777777</c:v>
                </c:pt>
                <c:pt idx="31105">
                  <c:v>42935.078472222223</c:v>
                </c:pt>
                <c:pt idx="31106">
                  <c:v>42935.07916666667</c:v>
                </c:pt>
                <c:pt idx="31107">
                  <c:v>42935.079861111109</c:v>
                </c:pt>
                <c:pt idx="31108">
                  <c:v>42935.080555555556</c:v>
                </c:pt>
                <c:pt idx="31109">
                  <c:v>42935.081250000003</c:v>
                </c:pt>
                <c:pt idx="31110">
                  <c:v>42935.081944444442</c:v>
                </c:pt>
                <c:pt idx="31111">
                  <c:v>42935.082638888889</c:v>
                </c:pt>
                <c:pt idx="31112">
                  <c:v>42935.083333333336</c:v>
                </c:pt>
                <c:pt idx="31113">
                  <c:v>42935.084027777775</c:v>
                </c:pt>
                <c:pt idx="31114">
                  <c:v>42935.084722222222</c:v>
                </c:pt>
                <c:pt idx="31115">
                  <c:v>42935.085416666669</c:v>
                </c:pt>
                <c:pt idx="31116">
                  <c:v>42935.086111111108</c:v>
                </c:pt>
                <c:pt idx="31117">
                  <c:v>42935.086805555555</c:v>
                </c:pt>
                <c:pt idx="31118">
                  <c:v>42935.087500000001</c:v>
                </c:pt>
                <c:pt idx="31119">
                  <c:v>42935.088194444441</c:v>
                </c:pt>
                <c:pt idx="31120">
                  <c:v>42935.088888888888</c:v>
                </c:pt>
                <c:pt idx="31121">
                  <c:v>42935.089583333334</c:v>
                </c:pt>
                <c:pt idx="31122">
                  <c:v>42935.090277777781</c:v>
                </c:pt>
                <c:pt idx="31123">
                  <c:v>42935.09097222222</c:v>
                </c:pt>
                <c:pt idx="31124">
                  <c:v>42935.091666666667</c:v>
                </c:pt>
                <c:pt idx="31125">
                  <c:v>42935.092361111114</c:v>
                </c:pt>
                <c:pt idx="31126">
                  <c:v>42935.093055555553</c:v>
                </c:pt>
                <c:pt idx="31127">
                  <c:v>42935.09375</c:v>
                </c:pt>
                <c:pt idx="31128">
                  <c:v>42935.094444444447</c:v>
                </c:pt>
                <c:pt idx="31129">
                  <c:v>42935.095138888886</c:v>
                </c:pt>
                <c:pt idx="31130">
                  <c:v>42935.095833333333</c:v>
                </c:pt>
                <c:pt idx="31131">
                  <c:v>42935.09652777778</c:v>
                </c:pt>
                <c:pt idx="31132">
                  <c:v>42935.097222222219</c:v>
                </c:pt>
                <c:pt idx="31133">
                  <c:v>42935.097916666666</c:v>
                </c:pt>
                <c:pt idx="31134">
                  <c:v>42935.098611111112</c:v>
                </c:pt>
                <c:pt idx="31135">
                  <c:v>42935.099305555559</c:v>
                </c:pt>
                <c:pt idx="31136">
                  <c:v>42935.1</c:v>
                </c:pt>
                <c:pt idx="31137">
                  <c:v>42935.100694444445</c:v>
                </c:pt>
                <c:pt idx="31138">
                  <c:v>42935.101388888892</c:v>
                </c:pt>
                <c:pt idx="31139">
                  <c:v>42935.102083333331</c:v>
                </c:pt>
                <c:pt idx="31140">
                  <c:v>42935.102777777778</c:v>
                </c:pt>
                <c:pt idx="31141">
                  <c:v>42935.103472222225</c:v>
                </c:pt>
                <c:pt idx="31142">
                  <c:v>42935.104166666664</c:v>
                </c:pt>
                <c:pt idx="31143">
                  <c:v>42935.104861111111</c:v>
                </c:pt>
                <c:pt idx="31144">
                  <c:v>42935.105555555558</c:v>
                </c:pt>
                <c:pt idx="31145">
                  <c:v>42935.106249999997</c:v>
                </c:pt>
                <c:pt idx="31146">
                  <c:v>42935.106944444444</c:v>
                </c:pt>
                <c:pt idx="31147">
                  <c:v>42935.107638888891</c:v>
                </c:pt>
                <c:pt idx="31148">
                  <c:v>42935.10833333333</c:v>
                </c:pt>
                <c:pt idx="31149">
                  <c:v>42935.109027777777</c:v>
                </c:pt>
                <c:pt idx="31150">
                  <c:v>42935.109722222223</c:v>
                </c:pt>
                <c:pt idx="31151">
                  <c:v>42935.11041666667</c:v>
                </c:pt>
                <c:pt idx="31152">
                  <c:v>42935.111111111109</c:v>
                </c:pt>
                <c:pt idx="31153">
                  <c:v>42935.111805555556</c:v>
                </c:pt>
                <c:pt idx="31154">
                  <c:v>42935.112500000003</c:v>
                </c:pt>
                <c:pt idx="31155">
                  <c:v>42935.113194444442</c:v>
                </c:pt>
                <c:pt idx="31156">
                  <c:v>42935.113888888889</c:v>
                </c:pt>
                <c:pt idx="31157">
                  <c:v>42935.114583333336</c:v>
                </c:pt>
                <c:pt idx="31158">
                  <c:v>42935.115277777775</c:v>
                </c:pt>
                <c:pt idx="31159">
                  <c:v>42935.115972222222</c:v>
                </c:pt>
                <c:pt idx="31160">
                  <c:v>42935.116666666669</c:v>
                </c:pt>
                <c:pt idx="31161">
                  <c:v>42935.117361111108</c:v>
                </c:pt>
                <c:pt idx="31162">
                  <c:v>42935.118055555555</c:v>
                </c:pt>
                <c:pt idx="31163">
                  <c:v>42935.118750000001</c:v>
                </c:pt>
                <c:pt idx="31164">
                  <c:v>42935.119444444441</c:v>
                </c:pt>
                <c:pt idx="31165">
                  <c:v>42935.120138888888</c:v>
                </c:pt>
                <c:pt idx="31166">
                  <c:v>42935.120833333334</c:v>
                </c:pt>
                <c:pt idx="31167">
                  <c:v>42935.121527777781</c:v>
                </c:pt>
                <c:pt idx="31168">
                  <c:v>42935.12222222222</c:v>
                </c:pt>
                <c:pt idx="31169">
                  <c:v>42935.122916666667</c:v>
                </c:pt>
                <c:pt idx="31170">
                  <c:v>42935.123611111114</c:v>
                </c:pt>
                <c:pt idx="31171">
                  <c:v>42935.124305555553</c:v>
                </c:pt>
                <c:pt idx="31172">
                  <c:v>42935.125</c:v>
                </c:pt>
                <c:pt idx="31173">
                  <c:v>42935.125694444447</c:v>
                </c:pt>
                <c:pt idx="31174">
                  <c:v>42935.126388888886</c:v>
                </c:pt>
                <c:pt idx="31175">
                  <c:v>42935.127083333333</c:v>
                </c:pt>
                <c:pt idx="31176">
                  <c:v>42935.12777777778</c:v>
                </c:pt>
                <c:pt idx="31177">
                  <c:v>42935.128472222219</c:v>
                </c:pt>
                <c:pt idx="31178">
                  <c:v>42935.129166666666</c:v>
                </c:pt>
                <c:pt idx="31179">
                  <c:v>42935.129861111112</c:v>
                </c:pt>
                <c:pt idx="31180">
                  <c:v>42935.130555555559</c:v>
                </c:pt>
                <c:pt idx="31181">
                  <c:v>42935.131249999999</c:v>
                </c:pt>
                <c:pt idx="31182">
                  <c:v>42935.131944444445</c:v>
                </c:pt>
                <c:pt idx="31183">
                  <c:v>42935.132638888892</c:v>
                </c:pt>
                <c:pt idx="31184">
                  <c:v>42935.133333333331</c:v>
                </c:pt>
                <c:pt idx="31185">
                  <c:v>42935.134027777778</c:v>
                </c:pt>
                <c:pt idx="31186">
                  <c:v>42935.134722222225</c:v>
                </c:pt>
                <c:pt idx="31187">
                  <c:v>42935.135416666664</c:v>
                </c:pt>
                <c:pt idx="31188">
                  <c:v>42935.136111111111</c:v>
                </c:pt>
                <c:pt idx="31189">
                  <c:v>42935.136805555558</c:v>
                </c:pt>
                <c:pt idx="31190">
                  <c:v>42935.137499999997</c:v>
                </c:pt>
                <c:pt idx="31191">
                  <c:v>42935.138194444444</c:v>
                </c:pt>
                <c:pt idx="31192">
                  <c:v>42935.138888888891</c:v>
                </c:pt>
                <c:pt idx="31193">
                  <c:v>42935.13958333333</c:v>
                </c:pt>
                <c:pt idx="31194">
                  <c:v>42935.140277777777</c:v>
                </c:pt>
                <c:pt idx="31195">
                  <c:v>42935.140972222223</c:v>
                </c:pt>
                <c:pt idx="31196">
                  <c:v>42935.14166666667</c:v>
                </c:pt>
                <c:pt idx="31197">
                  <c:v>42935.142361111109</c:v>
                </c:pt>
                <c:pt idx="31198">
                  <c:v>42935.143055555556</c:v>
                </c:pt>
                <c:pt idx="31199">
                  <c:v>42935.143750000003</c:v>
                </c:pt>
                <c:pt idx="31200">
                  <c:v>42935.144444444442</c:v>
                </c:pt>
                <c:pt idx="31201">
                  <c:v>42935.145138888889</c:v>
                </c:pt>
                <c:pt idx="31202">
                  <c:v>42935.145833333336</c:v>
                </c:pt>
                <c:pt idx="31203">
                  <c:v>42935.146527777775</c:v>
                </c:pt>
                <c:pt idx="31204">
                  <c:v>42935.147222222222</c:v>
                </c:pt>
                <c:pt idx="31205">
                  <c:v>42935.147916666669</c:v>
                </c:pt>
                <c:pt idx="31206">
                  <c:v>42935.148611111108</c:v>
                </c:pt>
                <c:pt idx="31207">
                  <c:v>42935.149305555555</c:v>
                </c:pt>
                <c:pt idx="31208">
                  <c:v>42935.15</c:v>
                </c:pt>
                <c:pt idx="31209">
                  <c:v>42935.150694444441</c:v>
                </c:pt>
                <c:pt idx="31210">
                  <c:v>42935.151388888888</c:v>
                </c:pt>
                <c:pt idx="31211">
                  <c:v>42935.152083333334</c:v>
                </c:pt>
                <c:pt idx="31212">
                  <c:v>42935.152777777781</c:v>
                </c:pt>
                <c:pt idx="31213">
                  <c:v>42935.15347222222</c:v>
                </c:pt>
                <c:pt idx="31214">
                  <c:v>42935.154166666667</c:v>
                </c:pt>
                <c:pt idx="31215">
                  <c:v>42935.154861111114</c:v>
                </c:pt>
                <c:pt idx="31216">
                  <c:v>42935.155555555553</c:v>
                </c:pt>
                <c:pt idx="31217">
                  <c:v>42935.15625</c:v>
                </c:pt>
                <c:pt idx="31218">
                  <c:v>42935.156944444447</c:v>
                </c:pt>
                <c:pt idx="31219">
                  <c:v>42935.157638888886</c:v>
                </c:pt>
                <c:pt idx="31220">
                  <c:v>42935.158333333333</c:v>
                </c:pt>
                <c:pt idx="31221">
                  <c:v>42935.15902777778</c:v>
                </c:pt>
                <c:pt idx="31222">
                  <c:v>42935.159722222219</c:v>
                </c:pt>
                <c:pt idx="31223">
                  <c:v>42935.160416666666</c:v>
                </c:pt>
                <c:pt idx="31224">
                  <c:v>42935.161111111112</c:v>
                </c:pt>
                <c:pt idx="31225">
                  <c:v>42935.161805555559</c:v>
                </c:pt>
                <c:pt idx="31226">
                  <c:v>42935.162499999999</c:v>
                </c:pt>
                <c:pt idx="31227">
                  <c:v>42935.163194444445</c:v>
                </c:pt>
                <c:pt idx="31228">
                  <c:v>42935.163888888892</c:v>
                </c:pt>
                <c:pt idx="31229">
                  <c:v>42935.164583333331</c:v>
                </c:pt>
                <c:pt idx="31230">
                  <c:v>42935.165277777778</c:v>
                </c:pt>
                <c:pt idx="31231">
                  <c:v>42935.165972222225</c:v>
                </c:pt>
                <c:pt idx="31232">
                  <c:v>42935.166666666664</c:v>
                </c:pt>
                <c:pt idx="31233">
                  <c:v>42935.167361111111</c:v>
                </c:pt>
                <c:pt idx="31234">
                  <c:v>42935.168055555558</c:v>
                </c:pt>
                <c:pt idx="31235">
                  <c:v>42935.168749999997</c:v>
                </c:pt>
                <c:pt idx="31236">
                  <c:v>42935.169444444444</c:v>
                </c:pt>
                <c:pt idx="31237">
                  <c:v>42935.170138888891</c:v>
                </c:pt>
                <c:pt idx="31238">
                  <c:v>42935.17083333333</c:v>
                </c:pt>
                <c:pt idx="31239">
                  <c:v>42935.171527777777</c:v>
                </c:pt>
                <c:pt idx="31240">
                  <c:v>42935.172222222223</c:v>
                </c:pt>
                <c:pt idx="31241">
                  <c:v>42935.17291666667</c:v>
                </c:pt>
                <c:pt idx="31242">
                  <c:v>42935.173611111109</c:v>
                </c:pt>
                <c:pt idx="31243">
                  <c:v>42935.174305555556</c:v>
                </c:pt>
                <c:pt idx="31244">
                  <c:v>42935.175000000003</c:v>
                </c:pt>
                <c:pt idx="31245">
                  <c:v>42935.175694444442</c:v>
                </c:pt>
                <c:pt idx="31246">
                  <c:v>42935.176388888889</c:v>
                </c:pt>
                <c:pt idx="31247">
                  <c:v>42935.177083333336</c:v>
                </c:pt>
                <c:pt idx="31248">
                  <c:v>42935.177777777775</c:v>
                </c:pt>
                <c:pt idx="31249">
                  <c:v>42935.178472222222</c:v>
                </c:pt>
                <c:pt idx="31250">
                  <c:v>42935.179166666669</c:v>
                </c:pt>
                <c:pt idx="31251">
                  <c:v>42935.179861111108</c:v>
                </c:pt>
                <c:pt idx="31252">
                  <c:v>42935.180555555555</c:v>
                </c:pt>
                <c:pt idx="31253">
                  <c:v>42935.181250000001</c:v>
                </c:pt>
                <c:pt idx="31254">
                  <c:v>42935.181944444441</c:v>
                </c:pt>
                <c:pt idx="31255">
                  <c:v>42935.182638888888</c:v>
                </c:pt>
                <c:pt idx="31256">
                  <c:v>42935.183333333334</c:v>
                </c:pt>
                <c:pt idx="31257">
                  <c:v>42935.184027777781</c:v>
                </c:pt>
                <c:pt idx="31258">
                  <c:v>42935.18472222222</c:v>
                </c:pt>
                <c:pt idx="31259">
                  <c:v>42935.185416666667</c:v>
                </c:pt>
                <c:pt idx="31260">
                  <c:v>42935.186111111114</c:v>
                </c:pt>
                <c:pt idx="31261">
                  <c:v>42935.186805555553</c:v>
                </c:pt>
                <c:pt idx="31262">
                  <c:v>42935.1875</c:v>
                </c:pt>
                <c:pt idx="31263">
                  <c:v>42935.188194444447</c:v>
                </c:pt>
                <c:pt idx="31264">
                  <c:v>42935.188888888886</c:v>
                </c:pt>
                <c:pt idx="31265">
                  <c:v>42935.189583333333</c:v>
                </c:pt>
                <c:pt idx="31266">
                  <c:v>42935.19027777778</c:v>
                </c:pt>
                <c:pt idx="31267">
                  <c:v>42935.190972222219</c:v>
                </c:pt>
                <c:pt idx="31268">
                  <c:v>42935.191666666666</c:v>
                </c:pt>
                <c:pt idx="31269">
                  <c:v>42935.192361111112</c:v>
                </c:pt>
                <c:pt idx="31270">
                  <c:v>42935.193055555559</c:v>
                </c:pt>
                <c:pt idx="31271">
                  <c:v>42935.193749999999</c:v>
                </c:pt>
                <c:pt idx="31272">
                  <c:v>42935.194444444445</c:v>
                </c:pt>
                <c:pt idx="31273">
                  <c:v>42935.195138888892</c:v>
                </c:pt>
                <c:pt idx="31274">
                  <c:v>42935.195833333331</c:v>
                </c:pt>
                <c:pt idx="31275">
                  <c:v>42935.196527777778</c:v>
                </c:pt>
                <c:pt idx="31276">
                  <c:v>42935.197222222225</c:v>
                </c:pt>
                <c:pt idx="31277">
                  <c:v>42935.197916666664</c:v>
                </c:pt>
                <c:pt idx="31278">
                  <c:v>42935.198611111111</c:v>
                </c:pt>
                <c:pt idx="31279">
                  <c:v>42935.199305555558</c:v>
                </c:pt>
                <c:pt idx="31280">
                  <c:v>42935.199999999997</c:v>
                </c:pt>
                <c:pt idx="31281">
                  <c:v>42935.200694444444</c:v>
                </c:pt>
                <c:pt idx="31282">
                  <c:v>42935.201388888891</c:v>
                </c:pt>
                <c:pt idx="31283">
                  <c:v>42935.20208333333</c:v>
                </c:pt>
                <c:pt idx="31284">
                  <c:v>42935.202777777777</c:v>
                </c:pt>
                <c:pt idx="31285">
                  <c:v>42935.203472222223</c:v>
                </c:pt>
                <c:pt idx="31286">
                  <c:v>42935.20416666667</c:v>
                </c:pt>
                <c:pt idx="31287">
                  <c:v>42935.204861111109</c:v>
                </c:pt>
                <c:pt idx="31288">
                  <c:v>42935.205555555556</c:v>
                </c:pt>
                <c:pt idx="31289">
                  <c:v>42935.206250000003</c:v>
                </c:pt>
                <c:pt idx="31290">
                  <c:v>42935.206944444442</c:v>
                </c:pt>
                <c:pt idx="31291">
                  <c:v>42935.207638888889</c:v>
                </c:pt>
                <c:pt idx="31292">
                  <c:v>42935.208333333336</c:v>
                </c:pt>
                <c:pt idx="31293">
                  <c:v>42935.209027777775</c:v>
                </c:pt>
                <c:pt idx="31294">
                  <c:v>42935.209722222222</c:v>
                </c:pt>
                <c:pt idx="31295">
                  <c:v>42935.210416666669</c:v>
                </c:pt>
                <c:pt idx="31296">
                  <c:v>42935.211111111108</c:v>
                </c:pt>
                <c:pt idx="31297">
                  <c:v>42935.211805555555</c:v>
                </c:pt>
                <c:pt idx="31298">
                  <c:v>42935.212500000001</c:v>
                </c:pt>
                <c:pt idx="31299">
                  <c:v>42935.213194444441</c:v>
                </c:pt>
                <c:pt idx="31300">
                  <c:v>42935.213888888888</c:v>
                </c:pt>
                <c:pt idx="31301">
                  <c:v>42935.214583333334</c:v>
                </c:pt>
                <c:pt idx="31302">
                  <c:v>42935.215277777781</c:v>
                </c:pt>
                <c:pt idx="31303">
                  <c:v>42935.21597222222</c:v>
                </c:pt>
                <c:pt idx="31304">
                  <c:v>42935.216666666667</c:v>
                </c:pt>
                <c:pt idx="31305">
                  <c:v>42935.217361111114</c:v>
                </c:pt>
                <c:pt idx="31306">
                  <c:v>42935.218055555553</c:v>
                </c:pt>
                <c:pt idx="31307">
                  <c:v>42935.21875</c:v>
                </c:pt>
                <c:pt idx="31308">
                  <c:v>42935.219444444447</c:v>
                </c:pt>
                <c:pt idx="31309">
                  <c:v>42935.220138888886</c:v>
                </c:pt>
                <c:pt idx="31310">
                  <c:v>42935.220833333333</c:v>
                </c:pt>
                <c:pt idx="31311">
                  <c:v>42935.22152777778</c:v>
                </c:pt>
                <c:pt idx="31312">
                  <c:v>42935.222222222219</c:v>
                </c:pt>
                <c:pt idx="31313">
                  <c:v>42935.222916666666</c:v>
                </c:pt>
                <c:pt idx="31314">
                  <c:v>42935.223611111112</c:v>
                </c:pt>
                <c:pt idx="31315">
                  <c:v>42935.224305555559</c:v>
                </c:pt>
                <c:pt idx="31316">
                  <c:v>42935.224999999999</c:v>
                </c:pt>
                <c:pt idx="31317">
                  <c:v>42935.225694444445</c:v>
                </c:pt>
                <c:pt idx="31318">
                  <c:v>42935.226388888892</c:v>
                </c:pt>
                <c:pt idx="31319">
                  <c:v>42935.227083333331</c:v>
                </c:pt>
                <c:pt idx="31320">
                  <c:v>42935.227777777778</c:v>
                </c:pt>
                <c:pt idx="31321">
                  <c:v>42935.228472222225</c:v>
                </c:pt>
                <c:pt idx="31322">
                  <c:v>42935.229166666664</c:v>
                </c:pt>
                <c:pt idx="31323">
                  <c:v>42935.229861111111</c:v>
                </c:pt>
                <c:pt idx="31324">
                  <c:v>42935.230555555558</c:v>
                </c:pt>
                <c:pt idx="31325">
                  <c:v>42935.231249999997</c:v>
                </c:pt>
                <c:pt idx="31326">
                  <c:v>42935.231944444444</c:v>
                </c:pt>
                <c:pt idx="31327">
                  <c:v>42935.232638888891</c:v>
                </c:pt>
                <c:pt idx="31328">
                  <c:v>42935.23333333333</c:v>
                </c:pt>
                <c:pt idx="31329">
                  <c:v>42935.234027777777</c:v>
                </c:pt>
                <c:pt idx="31330">
                  <c:v>42935.234722222223</c:v>
                </c:pt>
                <c:pt idx="31331">
                  <c:v>42935.23541666667</c:v>
                </c:pt>
                <c:pt idx="31332">
                  <c:v>42935.236111111109</c:v>
                </c:pt>
                <c:pt idx="31333">
                  <c:v>42935.236805555556</c:v>
                </c:pt>
                <c:pt idx="31334">
                  <c:v>42935.237500000003</c:v>
                </c:pt>
                <c:pt idx="31335">
                  <c:v>42935.238194444442</c:v>
                </c:pt>
                <c:pt idx="31336">
                  <c:v>42935.238888888889</c:v>
                </c:pt>
                <c:pt idx="31337">
                  <c:v>42935.239583333336</c:v>
                </c:pt>
                <c:pt idx="31338">
                  <c:v>42935.240277777775</c:v>
                </c:pt>
                <c:pt idx="31339">
                  <c:v>42935.240972222222</c:v>
                </c:pt>
                <c:pt idx="31340">
                  <c:v>42935.241666666669</c:v>
                </c:pt>
                <c:pt idx="31341">
                  <c:v>42935.242361111108</c:v>
                </c:pt>
                <c:pt idx="31342">
                  <c:v>42935.243055555555</c:v>
                </c:pt>
                <c:pt idx="31343">
                  <c:v>42935.243750000001</c:v>
                </c:pt>
                <c:pt idx="31344">
                  <c:v>42935.244444444441</c:v>
                </c:pt>
                <c:pt idx="31345">
                  <c:v>42935.245138888888</c:v>
                </c:pt>
                <c:pt idx="31346">
                  <c:v>42935.245833333334</c:v>
                </c:pt>
                <c:pt idx="31347">
                  <c:v>42935.246527777781</c:v>
                </c:pt>
                <c:pt idx="31348">
                  <c:v>42935.24722222222</c:v>
                </c:pt>
                <c:pt idx="31349">
                  <c:v>42935.247916666667</c:v>
                </c:pt>
                <c:pt idx="31350">
                  <c:v>42935.248611111114</c:v>
                </c:pt>
                <c:pt idx="31351">
                  <c:v>42935.249305555553</c:v>
                </c:pt>
                <c:pt idx="31352">
                  <c:v>42935.25</c:v>
                </c:pt>
                <c:pt idx="31353">
                  <c:v>42935.250694444447</c:v>
                </c:pt>
                <c:pt idx="31354">
                  <c:v>42935.251388888886</c:v>
                </c:pt>
                <c:pt idx="31355">
                  <c:v>42935.252083333333</c:v>
                </c:pt>
                <c:pt idx="31356">
                  <c:v>42935.25277777778</c:v>
                </c:pt>
                <c:pt idx="31357">
                  <c:v>42935.253472222219</c:v>
                </c:pt>
                <c:pt idx="31358">
                  <c:v>42935.254166666666</c:v>
                </c:pt>
                <c:pt idx="31359">
                  <c:v>42935.254861111112</c:v>
                </c:pt>
                <c:pt idx="31360">
                  <c:v>42935.255555555559</c:v>
                </c:pt>
                <c:pt idx="31361">
                  <c:v>42935.256249999999</c:v>
                </c:pt>
                <c:pt idx="31362">
                  <c:v>42935.256944444445</c:v>
                </c:pt>
                <c:pt idx="31363">
                  <c:v>42935.257638888892</c:v>
                </c:pt>
                <c:pt idx="31364">
                  <c:v>42935.258333333331</c:v>
                </c:pt>
                <c:pt idx="31365">
                  <c:v>42935.259027777778</c:v>
                </c:pt>
                <c:pt idx="31366">
                  <c:v>42935.259722222225</c:v>
                </c:pt>
                <c:pt idx="31367">
                  <c:v>42935.260416666664</c:v>
                </c:pt>
                <c:pt idx="31368">
                  <c:v>42935.261111111111</c:v>
                </c:pt>
                <c:pt idx="31369">
                  <c:v>42935.261805555558</c:v>
                </c:pt>
                <c:pt idx="31370">
                  <c:v>42935.262499999997</c:v>
                </c:pt>
                <c:pt idx="31371">
                  <c:v>42935.263194444444</c:v>
                </c:pt>
                <c:pt idx="31372">
                  <c:v>42935.263888888891</c:v>
                </c:pt>
                <c:pt idx="31373">
                  <c:v>42935.26458333333</c:v>
                </c:pt>
                <c:pt idx="31374">
                  <c:v>42935.265277777777</c:v>
                </c:pt>
                <c:pt idx="31375">
                  <c:v>42935.265972222223</c:v>
                </c:pt>
                <c:pt idx="31376">
                  <c:v>42935.26666666667</c:v>
                </c:pt>
                <c:pt idx="31377">
                  <c:v>42935.267361111109</c:v>
                </c:pt>
                <c:pt idx="31378">
                  <c:v>42935.268055555556</c:v>
                </c:pt>
                <c:pt idx="31379">
                  <c:v>42935.268750000003</c:v>
                </c:pt>
                <c:pt idx="31380">
                  <c:v>42935.269444444442</c:v>
                </c:pt>
                <c:pt idx="31381">
                  <c:v>42935.270138888889</c:v>
                </c:pt>
                <c:pt idx="31382">
                  <c:v>42935.270833333336</c:v>
                </c:pt>
                <c:pt idx="31383">
                  <c:v>42935.271527777775</c:v>
                </c:pt>
                <c:pt idx="31384">
                  <c:v>42935.272222222222</c:v>
                </c:pt>
                <c:pt idx="31385">
                  <c:v>42935.272916666669</c:v>
                </c:pt>
                <c:pt idx="31386">
                  <c:v>42935.273611111108</c:v>
                </c:pt>
                <c:pt idx="31387">
                  <c:v>42935.274305555555</c:v>
                </c:pt>
                <c:pt idx="31388">
                  <c:v>42935.275000000001</c:v>
                </c:pt>
                <c:pt idx="31389">
                  <c:v>42935.275694444441</c:v>
                </c:pt>
                <c:pt idx="31390">
                  <c:v>42935.276388888888</c:v>
                </c:pt>
                <c:pt idx="31391">
                  <c:v>42935.277083333334</c:v>
                </c:pt>
                <c:pt idx="31392">
                  <c:v>42935.277777777781</c:v>
                </c:pt>
                <c:pt idx="31393">
                  <c:v>42935.27847222222</c:v>
                </c:pt>
                <c:pt idx="31394">
                  <c:v>42935.279166666667</c:v>
                </c:pt>
                <c:pt idx="31395">
                  <c:v>42935.279861111114</c:v>
                </c:pt>
                <c:pt idx="31396">
                  <c:v>42935.280555555553</c:v>
                </c:pt>
                <c:pt idx="31397">
                  <c:v>42935.28125</c:v>
                </c:pt>
                <c:pt idx="31398">
                  <c:v>42935.281944444447</c:v>
                </c:pt>
                <c:pt idx="31399">
                  <c:v>42935.282638888886</c:v>
                </c:pt>
                <c:pt idx="31400">
                  <c:v>42935.283333333333</c:v>
                </c:pt>
                <c:pt idx="31401">
                  <c:v>42935.28402777778</c:v>
                </c:pt>
                <c:pt idx="31402">
                  <c:v>42935.284722222219</c:v>
                </c:pt>
                <c:pt idx="31403">
                  <c:v>42935.285416666666</c:v>
                </c:pt>
                <c:pt idx="31404">
                  <c:v>42935.286111111112</c:v>
                </c:pt>
                <c:pt idx="31405">
                  <c:v>42935.286805555559</c:v>
                </c:pt>
                <c:pt idx="31406">
                  <c:v>42935.287499999999</c:v>
                </c:pt>
                <c:pt idx="31407">
                  <c:v>42935.288194444445</c:v>
                </c:pt>
                <c:pt idx="31408">
                  <c:v>42935.288888888892</c:v>
                </c:pt>
                <c:pt idx="31409">
                  <c:v>42935.289583333331</c:v>
                </c:pt>
                <c:pt idx="31410">
                  <c:v>42935.290277777778</c:v>
                </c:pt>
                <c:pt idx="31411">
                  <c:v>42935.290972222225</c:v>
                </c:pt>
                <c:pt idx="31412">
                  <c:v>42935.291666666664</c:v>
                </c:pt>
                <c:pt idx="31413">
                  <c:v>42935.292361111111</c:v>
                </c:pt>
                <c:pt idx="31414">
                  <c:v>42935.293055555558</c:v>
                </c:pt>
                <c:pt idx="31415">
                  <c:v>42935.293749999997</c:v>
                </c:pt>
                <c:pt idx="31416">
                  <c:v>42935.294444444444</c:v>
                </c:pt>
                <c:pt idx="31417">
                  <c:v>42935.295138888891</c:v>
                </c:pt>
                <c:pt idx="31418">
                  <c:v>42935.29583333333</c:v>
                </c:pt>
                <c:pt idx="31419">
                  <c:v>42935.296527777777</c:v>
                </c:pt>
                <c:pt idx="31420">
                  <c:v>42935.297222222223</c:v>
                </c:pt>
                <c:pt idx="31421">
                  <c:v>42935.29791666667</c:v>
                </c:pt>
                <c:pt idx="31422">
                  <c:v>42935.298611111109</c:v>
                </c:pt>
                <c:pt idx="31423">
                  <c:v>42935.299305555556</c:v>
                </c:pt>
                <c:pt idx="31424">
                  <c:v>42935.3</c:v>
                </c:pt>
                <c:pt idx="31425">
                  <c:v>42935.300694444442</c:v>
                </c:pt>
                <c:pt idx="31426">
                  <c:v>42935.301388888889</c:v>
                </c:pt>
                <c:pt idx="31427">
                  <c:v>42935.302083333336</c:v>
                </c:pt>
                <c:pt idx="31428">
                  <c:v>42935.302777777775</c:v>
                </c:pt>
                <c:pt idx="31429">
                  <c:v>42935.303472222222</c:v>
                </c:pt>
                <c:pt idx="31430">
                  <c:v>42935.304166666669</c:v>
                </c:pt>
                <c:pt idx="31431">
                  <c:v>42935.304861111108</c:v>
                </c:pt>
                <c:pt idx="31432">
                  <c:v>42935.305555555555</c:v>
                </c:pt>
                <c:pt idx="31433">
                  <c:v>42935.306250000001</c:v>
                </c:pt>
                <c:pt idx="31434">
                  <c:v>42935.306944444441</c:v>
                </c:pt>
                <c:pt idx="31435">
                  <c:v>42935.307638888888</c:v>
                </c:pt>
                <c:pt idx="31436">
                  <c:v>42935.308333333334</c:v>
                </c:pt>
                <c:pt idx="31437">
                  <c:v>42935.309027777781</c:v>
                </c:pt>
                <c:pt idx="31438">
                  <c:v>42935.30972222222</c:v>
                </c:pt>
                <c:pt idx="31439">
                  <c:v>42935.310416666667</c:v>
                </c:pt>
                <c:pt idx="31440">
                  <c:v>42935.311111111114</c:v>
                </c:pt>
                <c:pt idx="31441">
                  <c:v>42935.311805555553</c:v>
                </c:pt>
                <c:pt idx="31442">
                  <c:v>42935.3125</c:v>
                </c:pt>
                <c:pt idx="31443">
                  <c:v>42935.313194444447</c:v>
                </c:pt>
                <c:pt idx="31444">
                  <c:v>42935.313888888886</c:v>
                </c:pt>
                <c:pt idx="31445">
                  <c:v>42935.314583333333</c:v>
                </c:pt>
                <c:pt idx="31446">
                  <c:v>42935.31527777778</c:v>
                </c:pt>
                <c:pt idx="31447">
                  <c:v>42935.315972222219</c:v>
                </c:pt>
                <c:pt idx="31448">
                  <c:v>42935.316666666666</c:v>
                </c:pt>
                <c:pt idx="31449">
                  <c:v>42935.317361111112</c:v>
                </c:pt>
                <c:pt idx="31450">
                  <c:v>42935.318055555559</c:v>
                </c:pt>
                <c:pt idx="31451">
                  <c:v>42935.318749999999</c:v>
                </c:pt>
                <c:pt idx="31452">
                  <c:v>42935.319444444445</c:v>
                </c:pt>
                <c:pt idx="31453">
                  <c:v>42935.320138888892</c:v>
                </c:pt>
                <c:pt idx="31454">
                  <c:v>42935.320833333331</c:v>
                </c:pt>
                <c:pt idx="31455">
                  <c:v>42935.321527777778</c:v>
                </c:pt>
                <c:pt idx="31456">
                  <c:v>42935.322222222225</c:v>
                </c:pt>
                <c:pt idx="31457">
                  <c:v>42935.322916666664</c:v>
                </c:pt>
                <c:pt idx="31458">
                  <c:v>42935.323611111111</c:v>
                </c:pt>
                <c:pt idx="31459">
                  <c:v>42935.324305555558</c:v>
                </c:pt>
                <c:pt idx="31460">
                  <c:v>42935.324999999997</c:v>
                </c:pt>
                <c:pt idx="31461">
                  <c:v>42935.325694444444</c:v>
                </c:pt>
                <c:pt idx="31462">
                  <c:v>42935.326388888891</c:v>
                </c:pt>
                <c:pt idx="31463">
                  <c:v>42935.32708333333</c:v>
                </c:pt>
                <c:pt idx="31464">
                  <c:v>42935.327777777777</c:v>
                </c:pt>
                <c:pt idx="31465">
                  <c:v>42935.328472222223</c:v>
                </c:pt>
                <c:pt idx="31466">
                  <c:v>42935.32916666667</c:v>
                </c:pt>
                <c:pt idx="31467">
                  <c:v>42935.329861111109</c:v>
                </c:pt>
                <c:pt idx="31468">
                  <c:v>42935.330555555556</c:v>
                </c:pt>
                <c:pt idx="31469">
                  <c:v>42935.331250000003</c:v>
                </c:pt>
                <c:pt idx="31470">
                  <c:v>42935.331944444442</c:v>
                </c:pt>
                <c:pt idx="31471">
                  <c:v>42935.332638888889</c:v>
                </c:pt>
                <c:pt idx="31472">
                  <c:v>42935.333333333336</c:v>
                </c:pt>
                <c:pt idx="31473">
                  <c:v>42935.334027777775</c:v>
                </c:pt>
                <c:pt idx="31474">
                  <c:v>42935.334722222222</c:v>
                </c:pt>
                <c:pt idx="31475">
                  <c:v>42935.335416666669</c:v>
                </c:pt>
                <c:pt idx="31476">
                  <c:v>42935.336111111108</c:v>
                </c:pt>
                <c:pt idx="31477">
                  <c:v>42935.336805555555</c:v>
                </c:pt>
                <c:pt idx="31478">
                  <c:v>42935.337500000001</c:v>
                </c:pt>
                <c:pt idx="31479">
                  <c:v>42935.338194444441</c:v>
                </c:pt>
                <c:pt idx="31480">
                  <c:v>42935.338888888888</c:v>
                </c:pt>
                <c:pt idx="31481">
                  <c:v>42935.339583333334</c:v>
                </c:pt>
                <c:pt idx="31482">
                  <c:v>42935.340277777781</c:v>
                </c:pt>
                <c:pt idx="31483">
                  <c:v>42935.34097222222</c:v>
                </c:pt>
                <c:pt idx="31484">
                  <c:v>42935.341666666667</c:v>
                </c:pt>
                <c:pt idx="31485">
                  <c:v>42935.342361111114</c:v>
                </c:pt>
                <c:pt idx="31486">
                  <c:v>42935.343055555553</c:v>
                </c:pt>
                <c:pt idx="31487">
                  <c:v>42935.34375</c:v>
                </c:pt>
                <c:pt idx="31488">
                  <c:v>42935.344444444447</c:v>
                </c:pt>
                <c:pt idx="31489">
                  <c:v>42935.345138888886</c:v>
                </c:pt>
                <c:pt idx="31490">
                  <c:v>42935.345833333333</c:v>
                </c:pt>
                <c:pt idx="31491">
                  <c:v>42935.34652777778</c:v>
                </c:pt>
                <c:pt idx="31492">
                  <c:v>42935.347222222219</c:v>
                </c:pt>
                <c:pt idx="31493">
                  <c:v>42935.347916666666</c:v>
                </c:pt>
                <c:pt idx="31494">
                  <c:v>42935.348611111112</c:v>
                </c:pt>
                <c:pt idx="31495">
                  <c:v>42935.349305555559</c:v>
                </c:pt>
                <c:pt idx="31496">
                  <c:v>42935.35</c:v>
                </c:pt>
                <c:pt idx="31497">
                  <c:v>42935.350694444445</c:v>
                </c:pt>
                <c:pt idx="31498">
                  <c:v>42935.351388888892</c:v>
                </c:pt>
                <c:pt idx="31499">
                  <c:v>42935.352083333331</c:v>
                </c:pt>
                <c:pt idx="31500">
                  <c:v>42935.352777777778</c:v>
                </c:pt>
                <c:pt idx="31501">
                  <c:v>42935.353472222225</c:v>
                </c:pt>
                <c:pt idx="31502">
                  <c:v>42935.354166666664</c:v>
                </c:pt>
                <c:pt idx="31503">
                  <c:v>42935.354861111111</c:v>
                </c:pt>
                <c:pt idx="31504">
                  <c:v>42935.355555555558</c:v>
                </c:pt>
                <c:pt idx="31505">
                  <c:v>42935.356249999997</c:v>
                </c:pt>
                <c:pt idx="31506">
                  <c:v>42935.356944444444</c:v>
                </c:pt>
                <c:pt idx="31507">
                  <c:v>42935.357638888891</c:v>
                </c:pt>
                <c:pt idx="31508">
                  <c:v>42935.35833333333</c:v>
                </c:pt>
                <c:pt idx="31509">
                  <c:v>42935.359027777777</c:v>
                </c:pt>
                <c:pt idx="31510">
                  <c:v>42935.359722222223</c:v>
                </c:pt>
                <c:pt idx="31511">
                  <c:v>42935.36041666667</c:v>
                </c:pt>
                <c:pt idx="31512">
                  <c:v>42935.361111111109</c:v>
                </c:pt>
                <c:pt idx="31513">
                  <c:v>42935.361805555556</c:v>
                </c:pt>
                <c:pt idx="31514">
                  <c:v>42935.362500000003</c:v>
                </c:pt>
                <c:pt idx="31515">
                  <c:v>42935.363194444442</c:v>
                </c:pt>
                <c:pt idx="31516">
                  <c:v>42935.363888888889</c:v>
                </c:pt>
                <c:pt idx="31517">
                  <c:v>42935.364583333336</c:v>
                </c:pt>
                <c:pt idx="31518">
                  <c:v>42935.365277777775</c:v>
                </c:pt>
                <c:pt idx="31519">
                  <c:v>42935.365972222222</c:v>
                </c:pt>
                <c:pt idx="31520">
                  <c:v>42935.366666666669</c:v>
                </c:pt>
                <c:pt idx="31521">
                  <c:v>42935.367361111108</c:v>
                </c:pt>
                <c:pt idx="31522">
                  <c:v>42935.368055555555</c:v>
                </c:pt>
                <c:pt idx="31523">
                  <c:v>42935.368750000001</c:v>
                </c:pt>
                <c:pt idx="31524">
                  <c:v>42935.369444444441</c:v>
                </c:pt>
                <c:pt idx="31525">
                  <c:v>42935.370138888888</c:v>
                </c:pt>
                <c:pt idx="31526">
                  <c:v>42935.370833333334</c:v>
                </c:pt>
                <c:pt idx="31527">
                  <c:v>42935.371527777781</c:v>
                </c:pt>
                <c:pt idx="31528">
                  <c:v>42935.37222222222</c:v>
                </c:pt>
                <c:pt idx="31529">
                  <c:v>42935.372916666667</c:v>
                </c:pt>
                <c:pt idx="31530">
                  <c:v>42935.373611111114</c:v>
                </c:pt>
                <c:pt idx="31531">
                  <c:v>42935.374305555553</c:v>
                </c:pt>
                <c:pt idx="31532">
                  <c:v>42935.375</c:v>
                </c:pt>
                <c:pt idx="31533">
                  <c:v>42935.375694444447</c:v>
                </c:pt>
                <c:pt idx="31534">
                  <c:v>42935.376388888886</c:v>
                </c:pt>
                <c:pt idx="31535">
                  <c:v>42935.377083333333</c:v>
                </c:pt>
                <c:pt idx="31536">
                  <c:v>42935.37777777778</c:v>
                </c:pt>
                <c:pt idx="31537">
                  <c:v>42935.378472222219</c:v>
                </c:pt>
                <c:pt idx="31538">
                  <c:v>42935.379166666666</c:v>
                </c:pt>
                <c:pt idx="31539">
                  <c:v>42935.379861111112</c:v>
                </c:pt>
                <c:pt idx="31540">
                  <c:v>42935.380555555559</c:v>
                </c:pt>
                <c:pt idx="31541">
                  <c:v>42935.381249999999</c:v>
                </c:pt>
                <c:pt idx="31542">
                  <c:v>42935.381944444445</c:v>
                </c:pt>
                <c:pt idx="31543">
                  <c:v>42935.382638888892</c:v>
                </c:pt>
                <c:pt idx="31544">
                  <c:v>42935.383333333331</c:v>
                </c:pt>
                <c:pt idx="31545">
                  <c:v>42935.384027777778</c:v>
                </c:pt>
                <c:pt idx="31546">
                  <c:v>42935.384722222225</c:v>
                </c:pt>
                <c:pt idx="31547">
                  <c:v>42935.385416666664</c:v>
                </c:pt>
                <c:pt idx="31548">
                  <c:v>42935.386111111111</c:v>
                </c:pt>
                <c:pt idx="31549">
                  <c:v>42935.386805555558</c:v>
                </c:pt>
                <c:pt idx="31550">
                  <c:v>42935.387499999997</c:v>
                </c:pt>
                <c:pt idx="31551">
                  <c:v>42935.388194444444</c:v>
                </c:pt>
                <c:pt idx="31552">
                  <c:v>42935.388888888891</c:v>
                </c:pt>
                <c:pt idx="31553">
                  <c:v>42935.38958333333</c:v>
                </c:pt>
                <c:pt idx="31554">
                  <c:v>42935.390277777777</c:v>
                </c:pt>
                <c:pt idx="31555">
                  <c:v>42935.390972222223</c:v>
                </c:pt>
                <c:pt idx="31556">
                  <c:v>42935.39166666667</c:v>
                </c:pt>
                <c:pt idx="31557">
                  <c:v>42935.392361111109</c:v>
                </c:pt>
                <c:pt idx="31558">
                  <c:v>42935.393055555556</c:v>
                </c:pt>
                <c:pt idx="31559">
                  <c:v>42935.393750000003</c:v>
                </c:pt>
                <c:pt idx="31560">
                  <c:v>42935.394444444442</c:v>
                </c:pt>
                <c:pt idx="31561">
                  <c:v>42935.395138888889</c:v>
                </c:pt>
                <c:pt idx="31562">
                  <c:v>42935.395833333336</c:v>
                </c:pt>
                <c:pt idx="31563">
                  <c:v>42935.396527777775</c:v>
                </c:pt>
                <c:pt idx="31564">
                  <c:v>42935.397222222222</c:v>
                </c:pt>
                <c:pt idx="31565">
                  <c:v>42935.397916666669</c:v>
                </c:pt>
                <c:pt idx="31566">
                  <c:v>42935.398611111108</c:v>
                </c:pt>
                <c:pt idx="31567">
                  <c:v>42935.399305555555</c:v>
                </c:pt>
                <c:pt idx="31568">
                  <c:v>42935.4</c:v>
                </c:pt>
                <c:pt idx="31569">
                  <c:v>42935.400694444441</c:v>
                </c:pt>
                <c:pt idx="31570">
                  <c:v>42935.401388888888</c:v>
                </c:pt>
                <c:pt idx="31571">
                  <c:v>42935.402083333334</c:v>
                </c:pt>
                <c:pt idx="31572">
                  <c:v>42935.402777777781</c:v>
                </c:pt>
                <c:pt idx="31573">
                  <c:v>42935.40347222222</c:v>
                </c:pt>
                <c:pt idx="31574">
                  <c:v>42935.404166666667</c:v>
                </c:pt>
                <c:pt idx="31575">
                  <c:v>42935.404861111114</c:v>
                </c:pt>
                <c:pt idx="31576">
                  <c:v>42935.405555555553</c:v>
                </c:pt>
                <c:pt idx="31577">
                  <c:v>42935.40625</c:v>
                </c:pt>
                <c:pt idx="31578">
                  <c:v>42935.406944444447</c:v>
                </c:pt>
                <c:pt idx="31579">
                  <c:v>42935.407638888886</c:v>
                </c:pt>
                <c:pt idx="31580">
                  <c:v>42935.408333333333</c:v>
                </c:pt>
                <c:pt idx="31581">
                  <c:v>42935.40902777778</c:v>
                </c:pt>
                <c:pt idx="31582">
                  <c:v>42935.409722222219</c:v>
                </c:pt>
                <c:pt idx="31583">
                  <c:v>42935.410416666666</c:v>
                </c:pt>
                <c:pt idx="31584">
                  <c:v>42935.411111111112</c:v>
                </c:pt>
                <c:pt idx="31585">
                  <c:v>42935.411805555559</c:v>
                </c:pt>
                <c:pt idx="31586">
                  <c:v>42935.412499999999</c:v>
                </c:pt>
                <c:pt idx="31587">
                  <c:v>42935.413194444445</c:v>
                </c:pt>
                <c:pt idx="31588">
                  <c:v>42935.413888888892</c:v>
                </c:pt>
                <c:pt idx="31589">
                  <c:v>42935.414583333331</c:v>
                </c:pt>
                <c:pt idx="31590">
                  <c:v>42935.415277777778</c:v>
                </c:pt>
                <c:pt idx="31591">
                  <c:v>42935.415972222225</c:v>
                </c:pt>
                <c:pt idx="31592">
                  <c:v>42935.416666666664</c:v>
                </c:pt>
                <c:pt idx="31593">
                  <c:v>42935.417361111111</c:v>
                </c:pt>
                <c:pt idx="31594">
                  <c:v>42935.418055555558</c:v>
                </c:pt>
                <c:pt idx="31595">
                  <c:v>42935.418749999997</c:v>
                </c:pt>
                <c:pt idx="31596">
                  <c:v>42935.419444444444</c:v>
                </c:pt>
                <c:pt idx="31597">
                  <c:v>42935.420138888891</c:v>
                </c:pt>
                <c:pt idx="31598">
                  <c:v>42935.42083333333</c:v>
                </c:pt>
                <c:pt idx="31599">
                  <c:v>42935.421527777777</c:v>
                </c:pt>
                <c:pt idx="31600">
                  <c:v>42935.422222222223</c:v>
                </c:pt>
                <c:pt idx="31601">
                  <c:v>42935.42291666667</c:v>
                </c:pt>
                <c:pt idx="31602">
                  <c:v>42935.423611111109</c:v>
                </c:pt>
                <c:pt idx="31603">
                  <c:v>42935.424305555556</c:v>
                </c:pt>
                <c:pt idx="31604">
                  <c:v>42935.425000000003</c:v>
                </c:pt>
                <c:pt idx="31605">
                  <c:v>42935.425694444442</c:v>
                </c:pt>
                <c:pt idx="31606">
                  <c:v>42935.426388888889</c:v>
                </c:pt>
                <c:pt idx="31607">
                  <c:v>42935.427083333336</c:v>
                </c:pt>
                <c:pt idx="31608">
                  <c:v>42935.427777777775</c:v>
                </c:pt>
                <c:pt idx="31609">
                  <c:v>42935.428472222222</c:v>
                </c:pt>
                <c:pt idx="31610">
                  <c:v>42935.429166666669</c:v>
                </c:pt>
                <c:pt idx="31611">
                  <c:v>42935.429861111108</c:v>
                </c:pt>
                <c:pt idx="31612">
                  <c:v>42935.430555555555</c:v>
                </c:pt>
                <c:pt idx="31613">
                  <c:v>42935.431250000001</c:v>
                </c:pt>
                <c:pt idx="31614">
                  <c:v>42935.431944444441</c:v>
                </c:pt>
                <c:pt idx="31615">
                  <c:v>42935.432638888888</c:v>
                </c:pt>
                <c:pt idx="31616">
                  <c:v>42935.433333333334</c:v>
                </c:pt>
                <c:pt idx="31617">
                  <c:v>42935.434027777781</c:v>
                </c:pt>
                <c:pt idx="31618">
                  <c:v>42935.43472222222</c:v>
                </c:pt>
                <c:pt idx="31619">
                  <c:v>42935.435416666667</c:v>
                </c:pt>
                <c:pt idx="31620">
                  <c:v>42935.436111111114</c:v>
                </c:pt>
                <c:pt idx="31621">
                  <c:v>42935.436805555553</c:v>
                </c:pt>
                <c:pt idx="31622">
                  <c:v>42935.4375</c:v>
                </c:pt>
                <c:pt idx="31623">
                  <c:v>42935.438194444447</c:v>
                </c:pt>
                <c:pt idx="31624">
                  <c:v>42935.438888888886</c:v>
                </c:pt>
                <c:pt idx="31625">
                  <c:v>42935.439583333333</c:v>
                </c:pt>
                <c:pt idx="31626">
                  <c:v>42935.44027777778</c:v>
                </c:pt>
                <c:pt idx="31627">
                  <c:v>42935.440972222219</c:v>
                </c:pt>
                <c:pt idx="31628">
                  <c:v>42935.441666666666</c:v>
                </c:pt>
                <c:pt idx="31629">
                  <c:v>42935.442361111112</c:v>
                </c:pt>
                <c:pt idx="31630">
                  <c:v>42935.443055555559</c:v>
                </c:pt>
                <c:pt idx="31631">
                  <c:v>42935.443749999999</c:v>
                </c:pt>
                <c:pt idx="31632">
                  <c:v>42935.444444444445</c:v>
                </c:pt>
                <c:pt idx="31633">
                  <c:v>42935.445138888892</c:v>
                </c:pt>
                <c:pt idx="31634">
                  <c:v>42935.445833333331</c:v>
                </c:pt>
                <c:pt idx="31635">
                  <c:v>42935.446527777778</c:v>
                </c:pt>
                <c:pt idx="31636">
                  <c:v>42935.447222222225</c:v>
                </c:pt>
                <c:pt idx="31637">
                  <c:v>42935.447916666664</c:v>
                </c:pt>
                <c:pt idx="31638">
                  <c:v>42935.448611111111</c:v>
                </c:pt>
                <c:pt idx="31639">
                  <c:v>42935.449305555558</c:v>
                </c:pt>
                <c:pt idx="31640">
                  <c:v>42935.45</c:v>
                </c:pt>
                <c:pt idx="31641">
                  <c:v>42935.450694444444</c:v>
                </c:pt>
                <c:pt idx="31642">
                  <c:v>42935.451388888891</c:v>
                </c:pt>
                <c:pt idx="31643">
                  <c:v>42935.45208333333</c:v>
                </c:pt>
                <c:pt idx="31644">
                  <c:v>42935.452777777777</c:v>
                </c:pt>
                <c:pt idx="31645">
                  <c:v>42935.453472222223</c:v>
                </c:pt>
                <c:pt idx="31646">
                  <c:v>42935.45416666667</c:v>
                </c:pt>
                <c:pt idx="31647">
                  <c:v>42935.454861111109</c:v>
                </c:pt>
                <c:pt idx="31648">
                  <c:v>42935.455555555556</c:v>
                </c:pt>
                <c:pt idx="31649">
                  <c:v>42935.456250000003</c:v>
                </c:pt>
                <c:pt idx="31650">
                  <c:v>42935.456944444442</c:v>
                </c:pt>
                <c:pt idx="31651">
                  <c:v>42935.457638888889</c:v>
                </c:pt>
                <c:pt idx="31652">
                  <c:v>42935.458333333336</c:v>
                </c:pt>
                <c:pt idx="31653">
                  <c:v>42935.459027777775</c:v>
                </c:pt>
                <c:pt idx="31654">
                  <c:v>42935.459722222222</c:v>
                </c:pt>
                <c:pt idx="31655">
                  <c:v>42935.460416666669</c:v>
                </c:pt>
                <c:pt idx="31656">
                  <c:v>42935.461111111108</c:v>
                </c:pt>
                <c:pt idx="31657">
                  <c:v>42935.461805555555</c:v>
                </c:pt>
                <c:pt idx="31658">
                  <c:v>42935.462500000001</c:v>
                </c:pt>
                <c:pt idx="31659">
                  <c:v>42935.463194444441</c:v>
                </c:pt>
                <c:pt idx="31660">
                  <c:v>42935.463888888888</c:v>
                </c:pt>
                <c:pt idx="31661">
                  <c:v>42935.464583333334</c:v>
                </c:pt>
                <c:pt idx="31662">
                  <c:v>42935.465277777781</c:v>
                </c:pt>
                <c:pt idx="31663">
                  <c:v>42935.46597222222</c:v>
                </c:pt>
                <c:pt idx="31664">
                  <c:v>42935.466666666667</c:v>
                </c:pt>
                <c:pt idx="31665">
                  <c:v>42935.467361111114</c:v>
                </c:pt>
                <c:pt idx="31666">
                  <c:v>42935.468055555553</c:v>
                </c:pt>
                <c:pt idx="31667">
                  <c:v>42935.46875</c:v>
                </c:pt>
                <c:pt idx="31668">
                  <c:v>42935.469444444447</c:v>
                </c:pt>
                <c:pt idx="31669">
                  <c:v>42935.470138888886</c:v>
                </c:pt>
                <c:pt idx="31670">
                  <c:v>42935.470833333333</c:v>
                </c:pt>
                <c:pt idx="31671">
                  <c:v>42935.47152777778</c:v>
                </c:pt>
                <c:pt idx="31672">
                  <c:v>42935.472222222219</c:v>
                </c:pt>
                <c:pt idx="31673">
                  <c:v>42935.472916666666</c:v>
                </c:pt>
                <c:pt idx="31674">
                  <c:v>42935.473611111112</c:v>
                </c:pt>
                <c:pt idx="31675">
                  <c:v>42935.474305555559</c:v>
                </c:pt>
                <c:pt idx="31676">
                  <c:v>42935.474999999999</c:v>
                </c:pt>
                <c:pt idx="31677">
                  <c:v>42935.475694444445</c:v>
                </c:pt>
                <c:pt idx="31678">
                  <c:v>42935.476388888892</c:v>
                </c:pt>
                <c:pt idx="31679">
                  <c:v>42935.477083333331</c:v>
                </c:pt>
                <c:pt idx="31680">
                  <c:v>42935.477777777778</c:v>
                </c:pt>
                <c:pt idx="31681">
                  <c:v>42935.478472222225</c:v>
                </c:pt>
                <c:pt idx="31682">
                  <c:v>42935.479166666664</c:v>
                </c:pt>
                <c:pt idx="31683">
                  <c:v>42935.479861111111</c:v>
                </c:pt>
                <c:pt idx="31684">
                  <c:v>42935.480555555558</c:v>
                </c:pt>
                <c:pt idx="31685">
                  <c:v>42935.481249999997</c:v>
                </c:pt>
                <c:pt idx="31686">
                  <c:v>42935.481944444444</c:v>
                </c:pt>
                <c:pt idx="31687">
                  <c:v>42935.482638888891</c:v>
                </c:pt>
                <c:pt idx="31688">
                  <c:v>42935.48333333333</c:v>
                </c:pt>
                <c:pt idx="31689">
                  <c:v>42935.484027777777</c:v>
                </c:pt>
                <c:pt idx="31690">
                  <c:v>42935.484722222223</c:v>
                </c:pt>
                <c:pt idx="31691">
                  <c:v>42935.48541666667</c:v>
                </c:pt>
                <c:pt idx="31692">
                  <c:v>42935.486111111109</c:v>
                </c:pt>
                <c:pt idx="31693">
                  <c:v>42935.486805555556</c:v>
                </c:pt>
                <c:pt idx="31694">
                  <c:v>42935.487500000003</c:v>
                </c:pt>
                <c:pt idx="31695">
                  <c:v>42935.488194444442</c:v>
                </c:pt>
                <c:pt idx="31696">
                  <c:v>42935.488888888889</c:v>
                </c:pt>
                <c:pt idx="31697">
                  <c:v>42935.489583333336</c:v>
                </c:pt>
                <c:pt idx="31698">
                  <c:v>42935.490277777775</c:v>
                </c:pt>
                <c:pt idx="31699">
                  <c:v>42935.490972222222</c:v>
                </c:pt>
                <c:pt idx="31700">
                  <c:v>42935.491666666669</c:v>
                </c:pt>
                <c:pt idx="31701">
                  <c:v>42935.492361111108</c:v>
                </c:pt>
                <c:pt idx="31702">
                  <c:v>42935.493055555555</c:v>
                </c:pt>
                <c:pt idx="31703">
                  <c:v>42935.493750000001</c:v>
                </c:pt>
                <c:pt idx="31704">
                  <c:v>42935.494444444441</c:v>
                </c:pt>
                <c:pt idx="31705">
                  <c:v>42935.495138888888</c:v>
                </c:pt>
                <c:pt idx="31706">
                  <c:v>42935.495833333334</c:v>
                </c:pt>
                <c:pt idx="31707">
                  <c:v>42935.496527777781</c:v>
                </c:pt>
                <c:pt idx="31708">
                  <c:v>42935.49722222222</c:v>
                </c:pt>
                <c:pt idx="31709">
                  <c:v>42935.497916666667</c:v>
                </c:pt>
                <c:pt idx="31710">
                  <c:v>42935.498611111114</c:v>
                </c:pt>
                <c:pt idx="31711">
                  <c:v>42935.499305555553</c:v>
                </c:pt>
                <c:pt idx="31712">
                  <c:v>42935.5</c:v>
                </c:pt>
                <c:pt idx="31713">
                  <c:v>42935.500694444447</c:v>
                </c:pt>
                <c:pt idx="31714">
                  <c:v>42935.501388888886</c:v>
                </c:pt>
                <c:pt idx="31715">
                  <c:v>42935.502083333333</c:v>
                </c:pt>
                <c:pt idx="31716">
                  <c:v>42935.50277777778</c:v>
                </c:pt>
                <c:pt idx="31717">
                  <c:v>42935.503472222219</c:v>
                </c:pt>
                <c:pt idx="31718">
                  <c:v>42935.504166666666</c:v>
                </c:pt>
                <c:pt idx="31719">
                  <c:v>42935.504861111112</c:v>
                </c:pt>
                <c:pt idx="31720">
                  <c:v>42935.505555555559</c:v>
                </c:pt>
                <c:pt idx="31721">
                  <c:v>42935.506249999999</c:v>
                </c:pt>
                <c:pt idx="31722">
                  <c:v>42935.506944444445</c:v>
                </c:pt>
                <c:pt idx="31723">
                  <c:v>42935.507638888892</c:v>
                </c:pt>
                <c:pt idx="31724">
                  <c:v>42935.508333333331</c:v>
                </c:pt>
                <c:pt idx="31725">
                  <c:v>42935.509027777778</c:v>
                </c:pt>
                <c:pt idx="31726">
                  <c:v>42935.509722222225</c:v>
                </c:pt>
                <c:pt idx="31727">
                  <c:v>42935.510416666664</c:v>
                </c:pt>
                <c:pt idx="31728">
                  <c:v>42935.511111111111</c:v>
                </c:pt>
                <c:pt idx="31729">
                  <c:v>42935.511805555558</c:v>
                </c:pt>
                <c:pt idx="31730">
                  <c:v>42935.512499999997</c:v>
                </c:pt>
                <c:pt idx="31731">
                  <c:v>42935.513194444444</c:v>
                </c:pt>
                <c:pt idx="31732">
                  <c:v>42935.513888888891</c:v>
                </c:pt>
                <c:pt idx="31733">
                  <c:v>42935.51458333333</c:v>
                </c:pt>
                <c:pt idx="31734">
                  <c:v>42935.515277777777</c:v>
                </c:pt>
                <c:pt idx="31735">
                  <c:v>42935.515972222223</c:v>
                </c:pt>
                <c:pt idx="31736">
                  <c:v>42935.51666666667</c:v>
                </c:pt>
                <c:pt idx="31737">
                  <c:v>42935.517361111109</c:v>
                </c:pt>
                <c:pt idx="31738">
                  <c:v>42935.518055555556</c:v>
                </c:pt>
                <c:pt idx="31739">
                  <c:v>42935.518750000003</c:v>
                </c:pt>
                <c:pt idx="31740">
                  <c:v>42935.519444444442</c:v>
                </c:pt>
                <c:pt idx="31741">
                  <c:v>42935.520138888889</c:v>
                </c:pt>
                <c:pt idx="31742">
                  <c:v>42935.520833333336</c:v>
                </c:pt>
                <c:pt idx="31743">
                  <c:v>42935.521527777775</c:v>
                </c:pt>
                <c:pt idx="31744">
                  <c:v>42935.522222222222</c:v>
                </c:pt>
                <c:pt idx="31745">
                  <c:v>42935.522916666669</c:v>
                </c:pt>
                <c:pt idx="31746">
                  <c:v>42935.523611111108</c:v>
                </c:pt>
                <c:pt idx="31747">
                  <c:v>42935.524305555555</c:v>
                </c:pt>
                <c:pt idx="31748">
                  <c:v>42935.525000000001</c:v>
                </c:pt>
                <c:pt idx="31749">
                  <c:v>42935.525694444441</c:v>
                </c:pt>
                <c:pt idx="31750">
                  <c:v>42935.526388888888</c:v>
                </c:pt>
                <c:pt idx="31751">
                  <c:v>42935.527083333334</c:v>
                </c:pt>
                <c:pt idx="31752">
                  <c:v>42935.527777777781</c:v>
                </c:pt>
                <c:pt idx="31753">
                  <c:v>42935.52847222222</c:v>
                </c:pt>
                <c:pt idx="31754">
                  <c:v>42935.529166666667</c:v>
                </c:pt>
                <c:pt idx="31755">
                  <c:v>42935.529861111114</c:v>
                </c:pt>
                <c:pt idx="31756">
                  <c:v>42935.530555555553</c:v>
                </c:pt>
                <c:pt idx="31757">
                  <c:v>42935.53125</c:v>
                </c:pt>
                <c:pt idx="31758">
                  <c:v>42935.531944444447</c:v>
                </c:pt>
                <c:pt idx="31759">
                  <c:v>42935.532638888886</c:v>
                </c:pt>
                <c:pt idx="31760">
                  <c:v>42935.533333333333</c:v>
                </c:pt>
                <c:pt idx="31761">
                  <c:v>42935.53402777778</c:v>
                </c:pt>
                <c:pt idx="31762">
                  <c:v>42935.534722222219</c:v>
                </c:pt>
                <c:pt idx="31763">
                  <c:v>42935.535416666666</c:v>
                </c:pt>
                <c:pt idx="31764">
                  <c:v>42935.536111111112</c:v>
                </c:pt>
                <c:pt idx="31765">
                  <c:v>42935.536805555559</c:v>
                </c:pt>
                <c:pt idx="31766">
                  <c:v>42935.537499999999</c:v>
                </c:pt>
                <c:pt idx="31767">
                  <c:v>42935.538194444445</c:v>
                </c:pt>
                <c:pt idx="31768">
                  <c:v>42935.538888888892</c:v>
                </c:pt>
                <c:pt idx="31769">
                  <c:v>42935.539583333331</c:v>
                </c:pt>
                <c:pt idx="31770">
                  <c:v>42935.540277777778</c:v>
                </c:pt>
                <c:pt idx="31771">
                  <c:v>42935.540972222225</c:v>
                </c:pt>
                <c:pt idx="31772">
                  <c:v>42935.541666666664</c:v>
                </c:pt>
                <c:pt idx="31773">
                  <c:v>42935.542361111111</c:v>
                </c:pt>
                <c:pt idx="31774">
                  <c:v>42935.543055555558</c:v>
                </c:pt>
                <c:pt idx="31775">
                  <c:v>42935.543749999997</c:v>
                </c:pt>
                <c:pt idx="31776">
                  <c:v>42935.544444444444</c:v>
                </c:pt>
                <c:pt idx="31777">
                  <c:v>42935.545138888891</c:v>
                </c:pt>
                <c:pt idx="31778">
                  <c:v>42935.54583333333</c:v>
                </c:pt>
                <c:pt idx="31779">
                  <c:v>42935.546527777777</c:v>
                </c:pt>
                <c:pt idx="31780">
                  <c:v>42935.547222222223</c:v>
                </c:pt>
                <c:pt idx="31781">
                  <c:v>42935.54791666667</c:v>
                </c:pt>
                <c:pt idx="31782">
                  <c:v>42935.548611111109</c:v>
                </c:pt>
                <c:pt idx="31783">
                  <c:v>42935.549305555556</c:v>
                </c:pt>
                <c:pt idx="31784">
                  <c:v>42935.55</c:v>
                </c:pt>
                <c:pt idx="31785">
                  <c:v>42935.550694444442</c:v>
                </c:pt>
                <c:pt idx="31786">
                  <c:v>42935.551388888889</c:v>
                </c:pt>
                <c:pt idx="31787">
                  <c:v>42935.552083333336</c:v>
                </c:pt>
                <c:pt idx="31788">
                  <c:v>42935.552777777775</c:v>
                </c:pt>
                <c:pt idx="31789">
                  <c:v>42935.553472222222</c:v>
                </c:pt>
                <c:pt idx="31790">
                  <c:v>42935.554166666669</c:v>
                </c:pt>
                <c:pt idx="31791">
                  <c:v>42935.554861111108</c:v>
                </c:pt>
                <c:pt idx="31792">
                  <c:v>42935.555555555555</c:v>
                </c:pt>
                <c:pt idx="31793">
                  <c:v>42935.556250000001</c:v>
                </c:pt>
                <c:pt idx="31794">
                  <c:v>42935.556944444441</c:v>
                </c:pt>
                <c:pt idx="31795">
                  <c:v>42935.557638888888</c:v>
                </c:pt>
                <c:pt idx="31796">
                  <c:v>42935.558333333334</c:v>
                </c:pt>
                <c:pt idx="31797">
                  <c:v>42935.559027777781</c:v>
                </c:pt>
                <c:pt idx="31798">
                  <c:v>42935.55972222222</c:v>
                </c:pt>
                <c:pt idx="31799">
                  <c:v>42935.560416666667</c:v>
                </c:pt>
                <c:pt idx="31800">
                  <c:v>42935.561111111114</c:v>
                </c:pt>
                <c:pt idx="31801">
                  <c:v>42935.561805555553</c:v>
                </c:pt>
                <c:pt idx="31802">
                  <c:v>42935.5625</c:v>
                </c:pt>
                <c:pt idx="31803">
                  <c:v>42935.563194444447</c:v>
                </c:pt>
                <c:pt idx="31804">
                  <c:v>42935.563888888886</c:v>
                </c:pt>
                <c:pt idx="31805">
                  <c:v>42935.564583333333</c:v>
                </c:pt>
                <c:pt idx="31806">
                  <c:v>42935.56527777778</c:v>
                </c:pt>
                <c:pt idx="31807">
                  <c:v>42935.565972222219</c:v>
                </c:pt>
                <c:pt idx="31808">
                  <c:v>42935.566666666666</c:v>
                </c:pt>
                <c:pt idx="31809">
                  <c:v>42935.567361111112</c:v>
                </c:pt>
                <c:pt idx="31810">
                  <c:v>42935.568055555559</c:v>
                </c:pt>
                <c:pt idx="31811">
                  <c:v>42935.568749999999</c:v>
                </c:pt>
                <c:pt idx="31812">
                  <c:v>42935.569444444445</c:v>
                </c:pt>
                <c:pt idx="31813">
                  <c:v>42935.570138888892</c:v>
                </c:pt>
                <c:pt idx="31814">
                  <c:v>42935.570833333331</c:v>
                </c:pt>
                <c:pt idx="31815">
                  <c:v>42935.571527777778</c:v>
                </c:pt>
                <c:pt idx="31816">
                  <c:v>42935.572222222225</c:v>
                </c:pt>
                <c:pt idx="31817">
                  <c:v>42935.572916666664</c:v>
                </c:pt>
                <c:pt idx="31818">
                  <c:v>42935.573611111111</c:v>
                </c:pt>
                <c:pt idx="31819">
                  <c:v>42935.574305555558</c:v>
                </c:pt>
                <c:pt idx="31820">
                  <c:v>42935.574999999997</c:v>
                </c:pt>
                <c:pt idx="31821">
                  <c:v>42935.575694444444</c:v>
                </c:pt>
                <c:pt idx="31822">
                  <c:v>42935.576388888891</c:v>
                </c:pt>
                <c:pt idx="31823">
                  <c:v>42935.57708333333</c:v>
                </c:pt>
                <c:pt idx="31824">
                  <c:v>42935.577777777777</c:v>
                </c:pt>
                <c:pt idx="31825">
                  <c:v>42935.578472222223</c:v>
                </c:pt>
                <c:pt idx="31826">
                  <c:v>42935.57916666667</c:v>
                </c:pt>
                <c:pt idx="31827">
                  <c:v>42935.579861111109</c:v>
                </c:pt>
                <c:pt idx="31828">
                  <c:v>42935.580555555556</c:v>
                </c:pt>
                <c:pt idx="31829">
                  <c:v>42935.581250000003</c:v>
                </c:pt>
                <c:pt idx="31830">
                  <c:v>42935.581944444442</c:v>
                </c:pt>
                <c:pt idx="31831">
                  <c:v>42935.582638888889</c:v>
                </c:pt>
                <c:pt idx="31832">
                  <c:v>42935.583333333336</c:v>
                </c:pt>
                <c:pt idx="31833">
                  <c:v>42935.584027777775</c:v>
                </c:pt>
                <c:pt idx="31834">
                  <c:v>42935.584722222222</c:v>
                </c:pt>
                <c:pt idx="31835">
                  <c:v>42935.585416666669</c:v>
                </c:pt>
                <c:pt idx="31836">
                  <c:v>42935.586111111108</c:v>
                </c:pt>
                <c:pt idx="31837">
                  <c:v>42935.586805555555</c:v>
                </c:pt>
                <c:pt idx="31838">
                  <c:v>42935.587500000001</c:v>
                </c:pt>
                <c:pt idx="31839">
                  <c:v>42935.588194444441</c:v>
                </c:pt>
                <c:pt idx="31840">
                  <c:v>42935.588888888888</c:v>
                </c:pt>
                <c:pt idx="31841">
                  <c:v>42935.589583333334</c:v>
                </c:pt>
                <c:pt idx="31842">
                  <c:v>42935.590277777781</c:v>
                </c:pt>
                <c:pt idx="31843">
                  <c:v>42935.59097222222</c:v>
                </c:pt>
                <c:pt idx="31844">
                  <c:v>42935.591666666667</c:v>
                </c:pt>
                <c:pt idx="31845">
                  <c:v>42935.592361111114</c:v>
                </c:pt>
                <c:pt idx="31846">
                  <c:v>42935.593055555553</c:v>
                </c:pt>
                <c:pt idx="31847">
                  <c:v>42935.59375</c:v>
                </c:pt>
                <c:pt idx="31848">
                  <c:v>42935.594444444447</c:v>
                </c:pt>
                <c:pt idx="31849">
                  <c:v>42935.595138888886</c:v>
                </c:pt>
                <c:pt idx="31850">
                  <c:v>42935.595833333333</c:v>
                </c:pt>
                <c:pt idx="31851">
                  <c:v>42935.59652777778</c:v>
                </c:pt>
                <c:pt idx="31852">
                  <c:v>42935.597222222219</c:v>
                </c:pt>
                <c:pt idx="31853">
                  <c:v>42935.597916666666</c:v>
                </c:pt>
                <c:pt idx="31854">
                  <c:v>42935.598611111112</c:v>
                </c:pt>
                <c:pt idx="31855">
                  <c:v>42935.599305555559</c:v>
                </c:pt>
                <c:pt idx="31856">
                  <c:v>42935.6</c:v>
                </c:pt>
                <c:pt idx="31857">
                  <c:v>42935.600694444445</c:v>
                </c:pt>
                <c:pt idx="31858">
                  <c:v>42935.601388888892</c:v>
                </c:pt>
                <c:pt idx="31859">
                  <c:v>42935.602083333331</c:v>
                </c:pt>
                <c:pt idx="31860">
                  <c:v>42935.602777777778</c:v>
                </c:pt>
                <c:pt idx="31861">
                  <c:v>42935.603472222225</c:v>
                </c:pt>
                <c:pt idx="31862">
                  <c:v>42935.604166666664</c:v>
                </c:pt>
                <c:pt idx="31863">
                  <c:v>42935.604861111111</c:v>
                </c:pt>
                <c:pt idx="31864">
                  <c:v>42935.605555555558</c:v>
                </c:pt>
                <c:pt idx="31865">
                  <c:v>42935.606249999997</c:v>
                </c:pt>
                <c:pt idx="31866">
                  <c:v>42935.606944444444</c:v>
                </c:pt>
                <c:pt idx="31867">
                  <c:v>42935.607638888891</c:v>
                </c:pt>
                <c:pt idx="31868">
                  <c:v>42935.60833333333</c:v>
                </c:pt>
                <c:pt idx="31869">
                  <c:v>42935.609027777777</c:v>
                </c:pt>
                <c:pt idx="31870">
                  <c:v>42935.609722222223</c:v>
                </c:pt>
                <c:pt idx="31871">
                  <c:v>42935.61041666667</c:v>
                </c:pt>
                <c:pt idx="31872">
                  <c:v>42935.611111111109</c:v>
                </c:pt>
                <c:pt idx="31873">
                  <c:v>42935.611805555556</c:v>
                </c:pt>
                <c:pt idx="31874">
                  <c:v>42935.612500000003</c:v>
                </c:pt>
                <c:pt idx="31875">
                  <c:v>42935.613194444442</c:v>
                </c:pt>
                <c:pt idx="31876">
                  <c:v>42935.613888888889</c:v>
                </c:pt>
                <c:pt idx="31877">
                  <c:v>42935.614583333336</c:v>
                </c:pt>
                <c:pt idx="31878">
                  <c:v>42935.615277777775</c:v>
                </c:pt>
                <c:pt idx="31879">
                  <c:v>42935.615972222222</c:v>
                </c:pt>
                <c:pt idx="31880">
                  <c:v>42935.616666666669</c:v>
                </c:pt>
                <c:pt idx="31881">
                  <c:v>42935.617361111108</c:v>
                </c:pt>
                <c:pt idx="31882">
                  <c:v>42935.618055555555</c:v>
                </c:pt>
                <c:pt idx="31883">
                  <c:v>42935.618750000001</c:v>
                </c:pt>
                <c:pt idx="31884">
                  <c:v>42935.619444444441</c:v>
                </c:pt>
                <c:pt idx="31885">
                  <c:v>42935.620138888888</c:v>
                </c:pt>
                <c:pt idx="31886">
                  <c:v>42935.620833333334</c:v>
                </c:pt>
                <c:pt idx="31887">
                  <c:v>42935.621527777781</c:v>
                </c:pt>
                <c:pt idx="31888">
                  <c:v>42935.62222222222</c:v>
                </c:pt>
                <c:pt idx="31889">
                  <c:v>42935.622916666667</c:v>
                </c:pt>
                <c:pt idx="31890">
                  <c:v>42935.623611111114</c:v>
                </c:pt>
                <c:pt idx="31891">
                  <c:v>42935.624305555553</c:v>
                </c:pt>
                <c:pt idx="31892">
                  <c:v>42935.625</c:v>
                </c:pt>
                <c:pt idx="31893">
                  <c:v>42935.625694444447</c:v>
                </c:pt>
                <c:pt idx="31894">
                  <c:v>42935.626388888886</c:v>
                </c:pt>
                <c:pt idx="31895">
                  <c:v>42935.627083333333</c:v>
                </c:pt>
                <c:pt idx="31896">
                  <c:v>42935.62777777778</c:v>
                </c:pt>
                <c:pt idx="31897">
                  <c:v>42935.628472222219</c:v>
                </c:pt>
                <c:pt idx="31898">
                  <c:v>42935.629166666666</c:v>
                </c:pt>
                <c:pt idx="31899">
                  <c:v>42935.629861111112</c:v>
                </c:pt>
                <c:pt idx="31900">
                  <c:v>42935.630555555559</c:v>
                </c:pt>
                <c:pt idx="31901">
                  <c:v>42935.631249999999</c:v>
                </c:pt>
                <c:pt idx="31902">
                  <c:v>42935.631944444445</c:v>
                </c:pt>
                <c:pt idx="31903">
                  <c:v>42935.632638888892</c:v>
                </c:pt>
                <c:pt idx="31904">
                  <c:v>42935.633333333331</c:v>
                </c:pt>
                <c:pt idx="31905">
                  <c:v>42935.634027777778</c:v>
                </c:pt>
                <c:pt idx="31906">
                  <c:v>42935.634722222225</c:v>
                </c:pt>
                <c:pt idx="31907">
                  <c:v>42935.635416666664</c:v>
                </c:pt>
                <c:pt idx="31908">
                  <c:v>42935.636111111111</c:v>
                </c:pt>
                <c:pt idx="31909">
                  <c:v>42935.636805555558</c:v>
                </c:pt>
                <c:pt idx="31910">
                  <c:v>42935.637499999997</c:v>
                </c:pt>
                <c:pt idx="31911">
                  <c:v>42935.638194444444</c:v>
                </c:pt>
                <c:pt idx="31912">
                  <c:v>42935.638888888891</c:v>
                </c:pt>
                <c:pt idx="31913">
                  <c:v>42935.63958333333</c:v>
                </c:pt>
                <c:pt idx="31914">
                  <c:v>42935.640277777777</c:v>
                </c:pt>
                <c:pt idx="31915">
                  <c:v>42935.640972222223</c:v>
                </c:pt>
                <c:pt idx="31916">
                  <c:v>42935.64166666667</c:v>
                </c:pt>
                <c:pt idx="31917">
                  <c:v>42935.642361111109</c:v>
                </c:pt>
                <c:pt idx="31918">
                  <c:v>42935.643055555556</c:v>
                </c:pt>
                <c:pt idx="31919">
                  <c:v>42935.643750000003</c:v>
                </c:pt>
                <c:pt idx="31920">
                  <c:v>42935.644444444442</c:v>
                </c:pt>
                <c:pt idx="31921">
                  <c:v>42935.645138888889</c:v>
                </c:pt>
                <c:pt idx="31922">
                  <c:v>42935.645833333336</c:v>
                </c:pt>
                <c:pt idx="31923">
                  <c:v>42935.646527777775</c:v>
                </c:pt>
                <c:pt idx="31924">
                  <c:v>42935.647222222222</c:v>
                </c:pt>
                <c:pt idx="31925">
                  <c:v>42935.647916666669</c:v>
                </c:pt>
                <c:pt idx="31926">
                  <c:v>42935.648611111108</c:v>
                </c:pt>
                <c:pt idx="31927">
                  <c:v>42935.649305555555</c:v>
                </c:pt>
                <c:pt idx="31928">
                  <c:v>42935.65</c:v>
                </c:pt>
                <c:pt idx="31929">
                  <c:v>42935.650694444441</c:v>
                </c:pt>
                <c:pt idx="31930">
                  <c:v>42935.651388888888</c:v>
                </c:pt>
                <c:pt idx="31931">
                  <c:v>42935.652083333334</c:v>
                </c:pt>
                <c:pt idx="31932">
                  <c:v>42935.652777777781</c:v>
                </c:pt>
                <c:pt idx="31933">
                  <c:v>42935.65347222222</c:v>
                </c:pt>
                <c:pt idx="31934">
                  <c:v>42935.654166666667</c:v>
                </c:pt>
                <c:pt idx="31935">
                  <c:v>42935.654861111114</c:v>
                </c:pt>
                <c:pt idx="31936">
                  <c:v>42935.655555555553</c:v>
                </c:pt>
                <c:pt idx="31937">
                  <c:v>42935.65625</c:v>
                </c:pt>
                <c:pt idx="31938">
                  <c:v>42935.656944444447</c:v>
                </c:pt>
                <c:pt idx="31939">
                  <c:v>42935.657638888886</c:v>
                </c:pt>
                <c:pt idx="31940">
                  <c:v>42935.658333333333</c:v>
                </c:pt>
                <c:pt idx="31941">
                  <c:v>42935.65902777778</c:v>
                </c:pt>
                <c:pt idx="31942">
                  <c:v>42935.659722222219</c:v>
                </c:pt>
                <c:pt idx="31943">
                  <c:v>42935.660416666666</c:v>
                </c:pt>
                <c:pt idx="31944">
                  <c:v>42935.661111111112</c:v>
                </c:pt>
                <c:pt idx="31945">
                  <c:v>42935.661805555559</c:v>
                </c:pt>
                <c:pt idx="31946">
                  <c:v>42935.662499999999</c:v>
                </c:pt>
                <c:pt idx="31947">
                  <c:v>42935.663194444445</c:v>
                </c:pt>
                <c:pt idx="31948">
                  <c:v>42935.663888888892</c:v>
                </c:pt>
                <c:pt idx="31949">
                  <c:v>42935.664583333331</c:v>
                </c:pt>
                <c:pt idx="31950">
                  <c:v>42935.665277777778</c:v>
                </c:pt>
                <c:pt idx="31951">
                  <c:v>42935.665972222225</c:v>
                </c:pt>
                <c:pt idx="31952">
                  <c:v>42935.666666666664</c:v>
                </c:pt>
                <c:pt idx="31953">
                  <c:v>42935.667361111111</c:v>
                </c:pt>
                <c:pt idx="31954">
                  <c:v>42935.668055555558</c:v>
                </c:pt>
                <c:pt idx="31955">
                  <c:v>42935.668749999997</c:v>
                </c:pt>
                <c:pt idx="31956">
                  <c:v>42935.669444444444</c:v>
                </c:pt>
                <c:pt idx="31957">
                  <c:v>42935.670138888891</c:v>
                </c:pt>
                <c:pt idx="31958">
                  <c:v>42935.67083333333</c:v>
                </c:pt>
                <c:pt idx="31959">
                  <c:v>42935.671527777777</c:v>
                </c:pt>
                <c:pt idx="31960">
                  <c:v>42935.672222222223</c:v>
                </c:pt>
                <c:pt idx="31961">
                  <c:v>42935.67291666667</c:v>
                </c:pt>
                <c:pt idx="31962">
                  <c:v>42935.673611111109</c:v>
                </c:pt>
                <c:pt idx="31963">
                  <c:v>42935.674305555556</c:v>
                </c:pt>
                <c:pt idx="31964">
                  <c:v>42935.675000000003</c:v>
                </c:pt>
                <c:pt idx="31965">
                  <c:v>42935.675694444442</c:v>
                </c:pt>
                <c:pt idx="31966">
                  <c:v>42935.676388888889</c:v>
                </c:pt>
                <c:pt idx="31967">
                  <c:v>42935.677083333336</c:v>
                </c:pt>
                <c:pt idx="31968">
                  <c:v>42935.677777777775</c:v>
                </c:pt>
                <c:pt idx="31969">
                  <c:v>42935.678472222222</c:v>
                </c:pt>
                <c:pt idx="31970">
                  <c:v>42935.679166666669</c:v>
                </c:pt>
                <c:pt idx="31971">
                  <c:v>42935.679861111108</c:v>
                </c:pt>
                <c:pt idx="31972">
                  <c:v>42935.680555555555</c:v>
                </c:pt>
                <c:pt idx="31973">
                  <c:v>42935.681250000001</c:v>
                </c:pt>
                <c:pt idx="31974">
                  <c:v>42935.681944444441</c:v>
                </c:pt>
                <c:pt idx="31975">
                  <c:v>42935.682638888888</c:v>
                </c:pt>
                <c:pt idx="31976">
                  <c:v>42935.683333333334</c:v>
                </c:pt>
                <c:pt idx="31977">
                  <c:v>42935.684027777781</c:v>
                </c:pt>
                <c:pt idx="31978">
                  <c:v>42935.68472222222</c:v>
                </c:pt>
                <c:pt idx="31979">
                  <c:v>42935.685416666667</c:v>
                </c:pt>
                <c:pt idx="31980">
                  <c:v>42935.686111111114</c:v>
                </c:pt>
                <c:pt idx="31981">
                  <c:v>42935.686805555553</c:v>
                </c:pt>
                <c:pt idx="31982">
                  <c:v>42935.6875</c:v>
                </c:pt>
                <c:pt idx="31983">
                  <c:v>42935.688194444447</c:v>
                </c:pt>
                <c:pt idx="31984">
                  <c:v>42935.688888888886</c:v>
                </c:pt>
                <c:pt idx="31985">
                  <c:v>42935.689583333333</c:v>
                </c:pt>
                <c:pt idx="31986">
                  <c:v>42935.69027777778</c:v>
                </c:pt>
                <c:pt idx="31987">
                  <c:v>42935.690972222219</c:v>
                </c:pt>
                <c:pt idx="31988">
                  <c:v>42935.691666666666</c:v>
                </c:pt>
                <c:pt idx="31989">
                  <c:v>42935.692361111112</c:v>
                </c:pt>
                <c:pt idx="31990">
                  <c:v>42935.693055555559</c:v>
                </c:pt>
                <c:pt idx="31991">
                  <c:v>42935.693749999999</c:v>
                </c:pt>
                <c:pt idx="31992">
                  <c:v>42935.694444444445</c:v>
                </c:pt>
                <c:pt idx="31993">
                  <c:v>42935.695138888892</c:v>
                </c:pt>
                <c:pt idx="31994">
                  <c:v>42935.695833333331</c:v>
                </c:pt>
                <c:pt idx="31995">
                  <c:v>42935.696527777778</c:v>
                </c:pt>
                <c:pt idx="31996">
                  <c:v>42935.697222222225</c:v>
                </c:pt>
                <c:pt idx="31997">
                  <c:v>42935.697916666664</c:v>
                </c:pt>
                <c:pt idx="31998">
                  <c:v>42935.698611111111</c:v>
                </c:pt>
                <c:pt idx="31999">
                  <c:v>42935.699305555558</c:v>
                </c:pt>
                <c:pt idx="32000">
                  <c:v>42935.7</c:v>
                </c:pt>
                <c:pt idx="32001">
                  <c:v>42935.700694444444</c:v>
                </c:pt>
                <c:pt idx="32002">
                  <c:v>42935.701388888891</c:v>
                </c:pt>
                <c:pt idx="32003">
                  <c:v>42935.70208333333</c:v>
                </c:pt>
                <c:pt idx="32004">
                  <c:v>42935.702777777777</c:v>
                </c:pt>
                <c:pt idx="32005">
                  <c:v>42935.703472222223</c:v>
                </c:pt>
                <c:pt idx="32006">
                  <c:v>42935.70416666667</c:v>
                </c:pt>
                <c:pt idx="32007">
                  <c:v>42935.704861111109</c:v>
                </c:pt>
                <c:pt idx="32008">
                  <c:v>42935.705555555556</c:v>
                </c:pt>
                <c:pt idx="32009">
                  <c:v>42935.706250000003</c:v>
                </c:pt>
                <c:pt idx="32010">
                  <c:v>42935.706944444442</c:v>
                </c:pt>
                <c:pt idx="32011">
                  <c:v>42935.707638888889</c:v>
                </c:pt>
                <c:pt idx="32012">
                  <c:v>42935.708333333336</c:v>
                </c:pt>
                <c:pt idx="32013">
                  <c:v>42935.709027777775</c:v>
                </c:pt>
                <c:pt idx="32014">
                  <c:v>42935.709722222222</c:v>
                </c:pt>
                <c:pt idx="32015">
                  <c:v>42935.710416666669</c:v>
                </c:pt>
                <c:pt idx="32016">
                  <c:v>42935.711111111108</c:v>
                </c:pt>
                <c:pt idx="32017">
                  <c:v>42935.711805555555</c:v>
                </c:pt>
                <c:pt idx="32018">
                  <c:v>42935.712500000001</c:v>
                </c:pt>
                <c:pt idx="32019">
                  <c:v>42935.713194444441</c:v>
                </c:pt>
                <c:pt idx="32020">
                  <c:v>42935.713888888888</c:v>
                </c:pt>
                <c:pt idx="32021">
                  <c:v>42935.714583333334</c:v>
                </c:pt>
                <c:pt idx="32022">
                  <c:v>42935.715277777781</c:v>
                </c:pt>
                <c:pt idx="32023">
                  <c:v>42935.71597222222</c:v>
                </c:pt>
                <c:pt idx="32024">
                  <c:v>42935.716666666667</c:v>
                </c:pt>
                <c:pt idx="32025">
                  <c:v>42935.717361111114</c:v>
                </c:pt>
                <c:pt idx="32026">
                  <c:v>42935.718055555553</c:v>
                </c:pt>
                <c:pt idx="32027">
                  <c:v>42935.71875</c:v>
                </c:pt>
                <c:pt idx="32028">
                  <c:v>42935.719444444447</c:v>
                </c:pt>
                <c:pt idx="32029">
                  <c:v>42935.720138888886</c:v>
                </c:pt>
                <c:pt idx="32030">
                  <c:v>42935.720833333333</c:v>
                </c:pt>
                <c:pt idx="32031">
                  <c:v>42935.72152777778</c:v>
                </c:pt>
                <c:pt idx="32032">
                  <c:v>42935.722222222219</c:v>
                </c:pt>
                <c:pt idx="32033">
                  <c:v>42935.722916666666</c:v>
                </c:pt>
                <c:pt idx="32034">
                  <c:v>42935.723611111112</c:v>
                </c:pt>
                <c:pt idx="32035">
                  <c:v>42935.724305555559</c:v>
                </c:pt>
                <c:pt idx="32036">
                  <c:v>42935.724999999999</c:v>
                </c:pt>
                <c:pt idx="32037">
                  <c:v>42935.725694444445</c:v>
                </c:pt>
                <c:pt idx="32038">
                  <c:v>42935.726388888892</c:v>
                </c:pt>
                <c:pt idx="32039">
                  <c:v>42935.727083333331</c:v>
                </c:pt>
                <c:pt idx="32040">
                  <c:v>42935.727777777778</c:v>
                </c:pt>
                <c:pt idx="32041">
                  <c:v>42935.728472222225</c:v>
                </c:pt>
                <c:pt idx="32042">
                  <c:v>42935.729166666664</c:v>
                </c:pt>
                <c:pt idx="32043">
                  <c:v>42935.729861111111</c:v>
                </c:pt>
                <c:pt idx="32044">
                  <c:v>42935.730555555558</c:v>
                </c:pt>
                <c:pt idx="32045">
                  <c:v>42935.731249999997</c:v>
                </c:pt>
                <c:pt idx="32046">
                  <c:v>42935.731944444444</c:v>
                </c:pt>
                <c:pt idx="32047">
                  <c:v>42935.732638888891</c:v>
                </c:pt>
                <c:pt idx="32048">
                  <c:v>42935.73333333333</c:v>
                </c:pt>
                <c:pt idx="32049">
                  <c:v>42935.734027777777</c:v>
                </c:pt>
                <c:pt idx="32050">
                  <c:v>42935.734722222223</c:v>
                </c:pt>
                <c:pt idx="32051">
                  <c:v>42935.73541666667</c:v>
                </c:pt>
                <c:pt idx="32052">
                  <c:v>42935.736111111109</c:v>
                </c:pt>
                <c:pt idx="32053">
                  <c:v>42935.736805555556</c:v>
                </c:pt>
                <c:pt idx="32054">
                  <c:v>42935.737500000003</c:v>
                </c:pt>
                <c:pt idx="32055">
                  <c:v>42935.738194444442</c:v>
                </c:pt>
                <c:pt idx="32056">
                  <c:v>42935.738888888889</c:v>
                </c:pt>
                <c:pt idx="32057">
                  <c:v>42935.739583333336</c:v>
                </c:pt>
                <c:pt idx="32058">
                  <c:v>42935.740277777775</c:v>
                </c:pt>
                <c:pt idx="32059">
                  <c:v>42935.740972222222</c:v>
                </c:pt>
                <c:pt idx="32060">
                  <c:v>42935.741666666669</c:v>
                </c:pt>
                <c:pt idx="32061">
                  <c:v>42935.742361111108</c:v>
                </c:pt>
                <c:pt idx="32062">
                  <c:v>42935.743055555555</c:v>
                </c:pt>
                <c:pt idx="32063">
                  <c:v>42935.743750000001</c:v>
                </c:pt>
                <c:pt idx="32064">
                  <c:v>42935.744444444441</c:v>
                </c:pt>
                <c:pt idx="32065">
                  <c:v>42935.745138888888</c:v>
                </c:pt>
                <c:pt idx="32066">
                  <c:v>42935.745833333334</c:v>
                </c:pt>
                <c:pt idx="32067">
                  <c:v>42935.746527777781</c:v>
                </c:pt>
                <c:pt idx="32068">
                  <c:v>42935.74722222222</c:v>
                </c:pt>
                <c:pt idx="32069">
                  <c:v>42935.747916666667</c:v>
                </c:pt>
                <c:pt idx="32070">
                  <c:v>42935.748611111114</c:v>
                </c:pt>
                <c:pt idx="32071">
                  <c:v>42935.749305555553</c:v>
                </c:pt>
                <c:pt idx="32072">
                  <c:v>42935.75</c:v>
                </c:pt>
                <c:pt idx="32073">
                  <c:v>42935.750694444447</c:v>
                </c:pt>
                <c:pt idx="32074">
                  <c:v>42935.751388888886</c:v>
                </c:pt>
                <c:pt idx="32075">
                  <c:v>42935.752083333333</c:v>
                </c:pt>
                <c:pt idx="32076">
                  <c:v>42935.75277777778</c:v>
                </c:pt>
                <c:pt idx="32077">
                  <c:v>42935.753472222219</c:v>
                </c:pt>
                <c:pt idx="32078">
                  <c:v>42935.754166666666</c:v>
                </c:pt>
                <c:pt idx="32079">
                  <c:v>42935.754861111112</c:v>
                </c:pt>
                <c:pt idx="32080">
                  <c:v>42935.755555555559</c:v>
                </c:pt>
                <c:pt idx="32081">
                  <c:v>42935.756249999999</c:v>
                </c:pt>
                <c:pt idx="32082">
                  <c:v>42935.756944444445</c:v>
                </c:pt>
                <c:pt idx="32083">
                  <c:v>42935.757638888892</c:v>
                </c:pt>
                <c:pt idx="32084">
                  <c:v>42935.758333333331</c:v>
                </c:pt>
                <c:pt idx="32085">
                  <c:v>42935.759027777778</c:v>
                </c:pt>
                <c:pt idx="32086">
                  <c:v>42935.759722222225</c:v>
                </c:pt>
                <c:pt idx="32087">
                  <c:v>42935.760416666664</c:v>
                </c:pt>
                <c:pt idx="32088">
                  <c:v>42935.761111111111</c:v>
                </c:pt>
                <c:pt idx="32089">
                  <c:v>42935.761805555558</c:v>
                </c:pt>
                <c:pt idx="32090">
                  <c:v>42935.762499999997</c:v>
                </c:pt>
                <c:pt idx="32091">
                  <c:v>42935.763194444444</c:v>
                </c:pt>
                <c:pt idx="32092">
                  <c:v>42935.763888888891</c:v>
                </c:pt>
                <c:pt idx="32093">
                  <c:v>42935.76458333333</c:v>
                </c:pt>
                <c:pt idx="32094">
                  <c:v>42935.765277777777</c:v>
                </c:pt>
                <c:pt idx="32095">
                  <c:v>42935.765972222223</c:v>
                </c:pt>
                <c:pt idx="32096">
                  <c:v>42935.76666666667</c:v>
                </c:pt>
                <c:pt idx="32097">
                  <c:v>42935.767361111109</c:v>
                </c:pt>
                <c:pt idx="32098">
                  <c:v>42935.768055555556</c:v>
                </c:pt>
                <c:pt idx="32099">
                  <c:v>42935.768750000003</c:v>
                </c:pt>
                <c:pt idx="32100">
                  <c:v>42935.769444444442</c:v>
                </c:pt>
                <c:pt idx="32101">
                  <c:v>42935.770138888889</c:v>
                </c:pt>
                <c:pt idx="32102">
                  <c:v>42935.770833333336</c:v>
                </c:pt>
                <c:pt idx="32103">
                  <c:v>42935.771527777775</c:v>
                </c:pt>
                <c:pt idx="32104">
                  <c:v>42935.772222222222</c:v>
                </c:pt>
                <c:pt idx="32105">
                  <c:v>42935.772916666669</c:v>
                </c:pt>
                <c:pt idx="32106">
                  <c:v>42935.773611111108</c:v>
                </c:pt>
                <c:pt idx="32107">
                  <c:v>42935.774305555555</c:v>
                </c:pt>
                <c:pt idx="32108">
                  <c:v>42935.775000000001</c:v>
                </c:pt>
                <c:pt idx="32109">
                  <c:v>42935.775694444441</c:v>
                </c:pt>
                <c:pt idx="32110">
                  <c:v>42935.776388888888</c:v>
                </c:pt>
                <c:pt idx="32111">
                  <c:v>42935.777083333334</c:v>
                </c:pt>
                <c:pt idx="32112">
                  <c:v>42935.777777777781</c:v>
                </c:pt>
                <c:pt idx="32113">
                  <c:v>42935.77847222222</c:v>
                </c:pt>
                <c:pt idx="32114">
                  <c:v>42935.779166666667</c:v>
                </c:pt>
                <c:pt idx="32115">
                  <c:v>42935.779861111114</c:v>
                </c:pt>
                <c:pt idx="32116">
                  <c:v>42935.780555555553</c:v>
                </c:pt>
                <c:pt idx="32117">
                  <c:v>42935.78125</c:v>
                </c:pt>
                <c:pt idx="32118">
                  <c:v>42935.781944444447</c:v>
                </c:pt>
                <c:pt idx="32119">
                  <c:v>42935.782638888886</c:v>
                </c:pt>
                <c:pt idx="32120">
                  <c:v>42935.783333333333</c:v>
                </c:pt>
                <c:pt idx="32121">
                  <c:v>42935.78402777778</c:v>
                </c:pt>
                <c:pt idx="32122">
                  <c:v>42935.784722222219</c:v>
                </c:pt>
                <c:pt idx="32123">
                  <c:v>42935.785416666666</c:v>
                </c:pt>
                <c:pt idx="32124">
                  <c:v>42935.786111111112</c:v>
                </c:pt>
                <c:pt idx="32125">
                  <c:v>42935.786805555559</c:v>
                </c:pt>
                <c:pt idx="32126">
                  <c:v>42935.787499999999</c:v>
                </c:pt>
                <c:pt idx="32127">
                  <c:v>42935.788194444445</c:v>
                </c:pt>
                <c:pt idx="32128">
                  <c:v>42935.788888888892</c:v>
                </c:pt>
                <c:pt idx="32129">
                  <c:v>42935.789583333331</c:v>
                </c:pt>
                <c:pt idx="32130">
                  <c:v>42935.790277777778</c:v>
                </c:pt>
                <c:pt idx="32131">
                  <c:v>42935.790972222225</c:v>
                </c:pt>
                <c:pt idx="32132">
                  <c:v>42935.791666666664</c:v>
                </c:pt>
                <c:pt idx="32133">
                  <c:v>42935.792361111111</c:v>
                </c:pt>
                <c:pt idx="32134">
                  <c:v>42935.793055555558</c:v>
                </c:pt>
                <c:pt idx="32135">
                  <c:v>42935.793749999997</c:v>
                </c:pt>
                <c:pt idx="32136">
                  <c:v>42935.794444444444</c:v>
                </c:pt>
                <c:pt idx="32137">
                  <c:v>42935.795138888891</c:v>
                </c:pt>
                <c:pt idx="32138">
                  <c:v>42935.79583333333</c:v>
                </c:pt>
                <c:pt idx="32139">
                  <c:v>42935.796527777777</c:v>
                </c:pt>
                <c:pt idx="32140">
                  <c:v>42935.797222222223</c:v>
                </c:pt>
                <c:pt idx="32141">
                  <c:v>42935.79791666667</c:v>
                </c:pt>
                <c:pt idx="32142">
                  <c:v>42935.798611111109</c:v>
                </c:pt>
                <c:pt idx="32143">
                  <c:v>42935.799305555556</c:v>
                </c:pt>
                <c:pt idx="32144">
                  <c:v>42935.8</c:v>
                </c:pt>
                <c:pt idx="32145">
                  <c:v>42935.800694444442</c:v>
                </c:pt>
                <c:pt idx="32146">
                  <c:v>42935.801388888889</c:v>
                </c:pt>
                <c:pt idx="32147">
                  <c:v>42935.802083333336</c:v>
                </c:pt>
                <c:pt idx="32148">
                  <c:v>42935.802777777775</c:v>
                </c:pt>
                <c:pt idx="32149">
                  <c:v>42935.803472222222</c:v>
                </c:pt>
                <c:pt idx="32150">
                  <c:v>42935.804166666669</c:v>
                </c:pt>
                <c:pt idx="32151">
                  <c:v>42935.804861111108</c:v>
                </c:pt>
                <c:pt idx="32152">
                  <c:v>42935.805555555555</c:v>
                </c:pt>
                <c:pt idx="32153">
                  <c:v>42935.806250000001</c:v>
                </c:pt>
                <c:pt idx="32154">
                  <c:v>42935.806944444441</c:v>
                </c:pt>
                <c:pt idx="32155">
                  <c:v>42935.807638888888</c:v>
                </c:pt>
                <c:pt idx="32156">
                  <c:v>42935.808333333334</c:v>
                </c:pt>
                <c:pt idx="32157">
                  <c:v>42935.809027777781</c:v>
                </c:pt>
                <c:pt idx="32158">
                  <c:v>42935.80972222222</c:v>
                </c:pt>
                <c:pt idx="32159">
                  <c:v>42935.810416666667</c:v>
                </c:pt>
                <c:pt idx="32160">
                  <c:v>42935.811111111114</c:v>
                </c:pt>
                <c:pt idx="32161">
                  <c:v>42935.811805555553</c:v>
                </c:pt>
                <c:pt idx="32162">
                  <c:v>42935.8125</c:v>
                </c:pt>
                <c:pt idx="32163">
                  <c:v>42935.813194444447</c:v>
                </c:pt>
                <c:pt idx="32164">
                  <c:v>42935.813888888886</c:v>
                </c:pt>
                <c:pt idx="32165">
                  <c:v>42935.814583333333</c:v>
                </c:pt>
                <c:pt idx="32166">
                  <c:v>42935.81527777778</c:v>
                </c:pt>
                <c:pt idx="32167">
                  <c:v>42935.815972222219</c:v>
                </c:pt>
                <c:pt idx="32168">
                  <c:v>42935.816666666666</c:v>
                </c:pt>
                <c:pt idx="32169">
                  <c:v>42935.817361111112</c:v>
                </c:pt>
                <c:pt idx="32170">
                  <c:v>42935.818055555559</c:v>
                </c:pt>
                <c:pt idx="32171">
                  <c:v>42935.818749999999</c:v>
                </c:pt>
                <c:pt idx="32172">
                  <c:v>42935.819444444445</c:v>
                </c:pt>
                <c:pt idx="32173">
                  <c:v>42935.820138888892</c:v>
                </c:pt>
                <c:pt idx="32174">
                  <c:v>42935.820833333331</c:v>
                </c:pt>
                <c:pt idx="32175">
                  <c:v>42935.821527777778</c:v>
                </c:pt>
                <c:pt idx="32176">
                  <c:v>42935.822222222225</c:v>
                </c:pt>
                <c:pt idx="32177">
                  <c:v>42935.822916666664</c:v>
                </c:pt>
                <c:pt idx="32178">
                  <c:v>42935.823611111111</c:v>
                </c:pt>
                <c:pt idx="32179">
                  <c:v>42935.824305555558</c:v>
                </c:pt>
                <c:pt idx="32180">
                  <c:v>42935.824999999997</c:v>
                </c:pt>
                <c:pt idx="32181">
                  <c:v>42935.825694444444</c:v>
                </c:pt>
                <c:pt idx="32182">
                  <c:v>42935.826388888891</c:v>
                </c:pt>
                <c:pt idx="32183">
                  <c:v>42935.82708333333</c:v>
                </c:pt>
                <c:pt idx="32184">
                  <c:v>42935.827777777777</c:v>
                </c:pt>
                <c:pt idx="32185">
                  <c:v>42935.828472222223</c:v>
                </c:pt>
                <c:pt idx="32186">
                  <c:v>42935.82916666667</c:v>
                </c:pt>
                <c:pt idx="32187">
                  <c:v>42935.829861111109</c:v>
                </c:pt>
                <c:pt idx="32188">
                  <c:v>42935.830555555556</c:v>
                </c:pt>
                <c:pt idx="32189">
                  <c:v>42935.831250000003</c:v>
                </c:pt>
                <c:pt idx="32190">
                  <c:v>42935.831944444442</c:v>
                </c:pt>
                <c:pt idx="32191">
                  <c:v>42935.832638888889</c:v>
                </c:pt>
                <c:pt idx="32192">
                  <c:v>42935.833333333336</c:v>
                </c:pt>
                <c:pt idx="32193">
                  <c:v>42935.834027777775</c:v>
                </c:pt>
                <c:pt idx="32194">
                  <c:v>42935.834722222222</c:v>
                </c:pt>
                <c:pt idx="32195">
                  <c:v>42935.835416666669</c:v>
                </c:pt>
                <c:pt idx="32196">
                  <c:v>42935.836111111108</c:v>
                </c:pt>
                <c:pt idx="32197">
                  <c:v>42935.836805555555</c:v>
                </c:pt>
                <c:pt idx="32198">
                  <c:v>42935.837500000001</c:v>
                </c:pt>
                <c:pt idx="32199">
                  <c:v>42935.838194444441</c:v>
                </c:pt>
                <c:pt idx="32200">
                  <c:v>42935.838888888888</c:v>
                </c:pt>
                <c:pt idx="32201">
                  <c:v>42935.839583333334</c:v>
                </c:pt>
                <c:pt idx="32202">
                  <c:v>42935.840277777781</c:v>
                </c:pt>
                <c:pt idx="32203">
                  <c:v>42935.84097222222</c:v>
                </c:pt>
                <c:pt idx="32204">
                  <c:v>42935.841666666667</c:v>
                </c:pt>
                <c:pt idx="32205">
                  <c:v>42935.842361111114</c:v>
                </c:pt>
                <c:pt idx="32206">
                  <c:v>42935.843055555553</c:v>
                </c:pt>
                <c:pt idx="32207">
                  <c:v>42935.84375</c:v>
                </c:pt>
                <c:pt idx="32208">
                  <c:v>42935.844444444447</c:v>
                </c:pt>
                <c:pt idx="32209">
                  <c:v>42935.845138888886</c:v>
                </c:pt>
                <c:pt idx="32210">
                  <c:v>42935.845833333333</c:v>
                </c:pt>
                <c:pt idx="32211">
                  <c:v>42935.84652777778</c:v>
                </c:pt>
                <c:pt idx="32212">
                  <c:v>42935.847222222219</c:v>
                </c:pt>
                <c:pt idx="32213">
                  <c:v>42935.847916666666</c:v>
                </c:pt>
                <c:pt idx="32214">
                  <c:v>42935.848611111112</c:v>
                </c:pt>
                <c:pt idx="32215">
                  <c:v>42935.849305555559</c:v>
                </c:pt>
                <c:pt idx="32216">
                  <c:v>42935.85</c:v>
                </c:pt>
                <c:pt idx="32217">
                  <c:v>42935.850694444445</c:v>
                </c:pt>
                <c:pt idx="32218">
                  <c:v>42935.851388888892</c:v>
                </c:pt>
                <c:pt idx="32219">
                  <c:v>42935.852083333331</c:v>
                </c:pt>
                <c:pt idx="32220">
                  <c:v>42935.852777777778</c:v>
                </c:pt>
                <c:pt idx="32221">
                  <c:v>42935.853472222225</c:v>
                </c:pt>
                <c:pt idx="32222">
                  <c:v>42935.854166666664</c:v>
                </c:pt>
                <c:pt idx="32223">
                  <c:v>42935.854861111111</c:v>
                </c:pt>
                <c:pt idx="32224">
                  <c:v>42935.855555555558</c:v>
                </c:pt>
                <c:pt idx="32225">
                  <c:v>42935.856249999997</c:v>
                </c:pt>
                <c:pt idx="32226">
                  <c:v>42935.856944444444</c:v>
                </c:pt>
                <c:pt idx="32227">
                  <c:v>42935.857638888891</c:v>
                </c:pt>
                <c:pt idx="32228">
                  <c:v>42935.85833333333</c:v>
                </c:pt>
                <c:pt idx="32229">
                  <c:v>42935.859027777777</c:v>
                </c:pt>
                <c:pt idx="32230">
                  <c:v>42935.859722222223</c:v>
                </c:pt>
                <c:pt idx="32231">
                  <c:v>42935.86041666667</c:v>
                </c:pt>
                <c:pt idx="32232">
                  <c:v>42935.861111111109</c:v>
                </c:pt>
                <c:pt idx="32233">
                  <c:v>42935.861805555556</c:v>
                </c:pt>
                <c:pt idx="32234">
                  <c:v>42935.862500000003</c:v>
                </c:pt>
                <c:pt idx="32235">
                  <c:v>42935.863194444442</c:v>
                </c:pt>
                <c:pt idx="32236">
                  <c:v>42935.863888888889</c:v>
                </c:pt>
                <c:pt idx="32237">
                  <c:v>42935.864583333336</c:v>
                </c:pt>
                <c:pt idx="32238">
                  <c:v>42935.865277777775</c:v>
                </c:pt>
                <c:pt idx="32239">
                  <c:v>42935.865972222222</c:v>
                </c:pt>
                <c:pt idx="32240">
                  <c:v>42935.866666666669</c:v>
                </c:pt>
                <c:pt idx="32241">
                  <c:v>42935.867361111108</c:v>
                </c:pt>
                <c:pt idx="32242">
                  <c:v>42935.868055555555</c:v>
                </c:pt>
                <c:pt idx="32243">
                  <c:v>42935.868750000001</c:v>
                </c:pt>
                <c:pt idx="32244">
                  <c:v>42935.869444444441</c:v>
                </c:pt>
                <c:pt idx="32245">
                  <c:v>42935.870138888888</c:v>
                </c:pt>
                <c:pt idx="32246">
                  <c:v>42935.870833333334</c:v>
                </c:pt>
                <c:pt idx="32247">
                  <c:v>42935.871527777781</c:v>
                </c:pt>
                <c:pt idx="32248">
                  <c:v>42935.87222222222</c:v>
                </c:pt>
                <c:pt idx="32249">
                  <c:v>42935.872916666667</c:v>
                </c:pt>
                <c:pt idx="32250">
                  <c:v>42935.873611111114</c:v>
                </c:pt>
                <c:pt idx="32251">
                  <c:v>42935.874305555553</c:v>
                </c:pt>
                <c:pt idx="32252">
                  <c:v>42935.875</c:v>
                </c:pt>
                <c:pt idx="32253">
                  <c:v>42935.875694444447</c:v>
                </c:pt>
                <c:pt idx="32254">
                  <c:v>42935.876388888886</c:v>
                </c:pt>
                <c:pt idx="32255">
                  <c:v>42935.877083333333</c:v>
                </c:pt>
                <c:pt idx="32256">
                  <c:v>42935.87777777778</c:v>
                </c:pt>
                <c:pt idx="32257">
                  <c:v>42935.878472222219</c:v>
                </c:pt>
                <c:pt idx="32258">
                  <c:v>42935.879166666666</c:v>
                </c:pt>
                <c:pt idx="32259">
                  <c:v>42935.879861111112</c:v>
                </c:pt>
                <c:pt idx="32260">
                  <c:v>42935.880555555559</c:v>
                </c:pt>
                <c:pt idx="32261">
                  <c:v>42935.881249999999</c:v>
                </c:pt>
                <c:pt idx="32262">
                  <c:v>42935.881944444445</c:v>
                </c:pt>
                <c:pt idx="32263">
                  <c:v>42935.882638888892</c:v>
                </c:pt>
                <c:pt idx="32264">
                  <c:v>42935.883333333331</c:v>
                </c:pt>
                <c:pt idx="32265">
                  <c:v>42935.884027777778</c:v>
                </c:pt>
                <c:pt idx="32266">
                  <c:v>42935.884722222225</c:v>
                </c:pt>
                <c:pt idx="32267">
                  <c:v>42935.885416666664</c:v>
                </c:pt>
                <c:pt idx="32268">
                  <c:v>42935.886111111111</c:v>
                </c:pt>
                <c:pt idx="32269">
                  <c:v>42935.886805555558</c:v>
                </c:pt>
                <c:pt idx="32270">
                  <c:v>42935.887499999997</c:v>
                </c:pt>
                <c:pt idx="32271">
                  <c:v>42935.888194444444</c:v>
                </c:pt>
                <c:pt idx="32272">
                  <c:v>42935.888888888891</c:v>
                </c:pt>
                <c:pt idx="32273">
                  <c:v>42935.88958333333</c:v>
                </c:pt>
                <c:pt idx="32274">
                  <c:v>42935.890277777777</c:v>
                </c:pt>
                <c:pt idx="32275">
                  <c:v>42935.890972222223</c:v>
                </c:pt>
                <c:pt idx="32276">
                  <c:v>42935.89166666667</c:v>
                </c:pt>
                <c:pt idx="32277">
                  <c:v>42935.892361111109</c:v>
                </c:pt>
                <c:pt idx="32278">
                  <c:v>42935.893055555556</c:v>
                </c:pt>
                <c:pt idx="32279">
                  <c:v>42935.893750000003</c:v>
                </c:pt>
                <c:pt idx="32280">
                  <c:v>42935.894444444442</c:v>
                </c:pt>
                <c:pt idx="32281">
                  <c:v>42935.895138888889</c:v>
                </c:pt>
                <c:pt idx="32282">
                  <c:v>42935.895833333336</c:v>
                </c:pt>
                <c:pt idx="32283">
                  <c:v>42935.896527777775</c:v>
                </c:pt>
                <c:pt idx="32284">
                  <c:v>42935.897222222222</c:v>
                </c:pt>
                <c:pt idx="32285">
                  <c:v>42935.897916666669</c:v>
                </c:pt>
                <c:pt idx="32286">
                  <c:v>42935.898611111108</c:v>
                </c:pt>
                <c:pt idx="32287">
                  <c:v>42935.899305555555</c:v>
                </c:pt>
                <c:pt idx="32288">
                  <c:v>42935.9</c:v>
                </c:pt>
                <c:pt idx="32289">
                  <c:v>42935.900694444441</c:v>
                </c:pt>
                <c:pt idx="32290">
                  <c:v>42935.901388888888</c:v>
                </c:pt>
                <c:pt idx="32291">
                  <c:v>42935.902083333334</c:v>
                </c:pt>
                <c:pt idx="32292">
                  <c:v>42935.902777777781</c:v>
                </c:pt>
                <c:pt idx="32293">
                  <c:v>42935.90347222222</c:v>
                </c:pt>
                <c:pt idx="32294">
                  <c:v>42935.904166666667</c:v>
                </c:pt>
                <c:pt idx="32295">
                  <c:v>42935.904861111114</c:v>
                </c:pt>
                <c:pt idx="32296">
                  <c:v>42935.905555555553</c:v>
                </c:pt>
                <c:pt idx="32297">
                  <c:v>42935.90625</c:v>
                </c:pt>
                <c:pt idx="32298">
                  <c:v>42935.906944444447</c:v>
                </c:pt>
                <c:pt idx="32299">
                  <c:v>42935.907638888886</c:v>
                </c:pt>
                <c:pt idx="32300">
                  <c:v>42935.908333333333</c:v>
                </c:pt>
                <c:pt idx="32301">
                  <c:v>42935.90902777778</c:v>
                </c:pt>
                <c:pt idx="32302">
                  <c:v>42935.909722222219</c:v>
                </c:pt>
                <c:pt idx="32303">
                  <c:v>42935.910416666666</c:v>
                </c:pt>
                <c:pt idx="32304">
                  <c:v>42935.911111111112</c:v>
                </c:pt>
                <c:pt idx="32305">
                  <c:v>42935.911805555559</c:v>
                </c:pt>
                <c:pt idx="32306">
                  <c:v>42935.912499999999</c:v>
                </c:pt>
                <c:pt idx="32307">
                  <c:v>42935.913194444445</c:v>
                </c:pt>
                <c:pt idx="32308">
                  <c:v>42935.913888888892</c:v>
                </c:pt>
                <c:pt idx="32309">
                  <c:v>42935.914583333331</c:v>
                </c:pt>
                <c:pt idx="32310">
                  <c:v>42935.915277777778</c:v>
                </c:pt>
                <c:pt idx="32311">
                  <c:v>42935.915972222225</c:v>
                </c:pt>
                <c:pt idx="32312">
                  <c:v>42935.916666666664</c:v>
                </c:pt>
                <c:pt idx="32313">
                  <c:v>42935.917361111111</c:v>
                </c:pt>
                <c:pt idx="32314">
                  <c:v>42935.918055555558</c:v>
                </c:pt>
                <c:pt idx="32315">
                  <c:v>42935.918749999997</c:v>
                </c:pt>
                <c:pt idx="32316">
                  <c:v>42935.919444444444</c:v>
                </c:pt>
                <c:pt idx="32317">
                  <c:v>42935.920138888891</c:v>
                </c:pt>
                <c:pt idx="32318">
                  <c:v>42935.92083333333</c:v>
                </c:pt>
                <c:pt idx="32319">
                  <c:v>42935.921527777777</c:v>
                </c:pt>
                <c:pt idx="32320">
                  <c:v>42935.922222222223</c:v>
                </c:pt>
                <c:pt idx="32321">
                  <c:v>42935.92291666667</c:v>
                </c:pt>
                <c:pt idx="32322">
                  <c:v>42935.923611111109</c:v>
                </c:pt>
                <c:pt idx="32323">
                  <c:v>42935.924305555556</c:v>
                </c:pt>
                <c:pt idx="32324">
                  <c:v>42935.925000000003</c:v>
                </c:pt>
                <c:pt idx="32325">
                  <c:v>42935.925694444442</c:v>
                </c:pt>
                <c:pt idx="32326">
                  <c:v>42935.926388888889</c:v>
                </c:pt>
                <c:pt idx="32327">
                  <c:v>42935.927083333336</c:v>
                </c:pt>
                <c:pt idx="32328">
                  <c:v>42935.927777777775</c:v>
                </c:pt>
                <c:pt idx="32329">
                  <c:v>42935.928472222222</c:v>
                </c:pt>
                <c:pt idx="32330">
                  <c:v>42935.929166666669</c:v>
                </c:pt>
                <c:pt idx="32331">
                  <c:v>42935.929861111108</c:v>
                </c:pt>
                <c:pt idx="32332">
                  <c:v>42935.930555555555</c:v>
                </c:pt>
                <c:pt idx="32333">
                  <c:v>42935.931250000001</c:v>
                </c:pt>
                <c:pt idx="32334">
                  <c:v>42935.931944444441</c:v>
                </c:pt>
                <c:pt idx="32335">
                  <c:v>42935.932638888888</c:v>
                </c:pt>
                <c:pt idx="32336">
                  <c:v>42935.933333333334</c:v>
                </c:pt>
                <c:pt idx="32337">
                  <c:v>42935.934027777781</c:v>
                </c:pt>
                <c:pt idx="32338">
                  <c:v>42935.93472222222</c:v>
                </c:pt>
                <c:pt idx="32339">
                  <c:v>42935.935416666667</c:v>
                </c:pt>
                <c:pt idx="32340">
                  <c:v>42935.936111111114</c:v>
                </c:pt>
                <c:pt idx="32341">
                  <c:v>42935.936805555553</c:v>
                </c:pt>
                <c:pt idx="32342">
                  <c:v>42935.9375</c:v>
                </c:pt>
                <c:pt idx="32343">
                  <c:v>42935.938194444447</c:v>
                </c:pt>
                <c:pt idx="32344">
                  <c:v>42935.938888888886</c:v>
                </c:pt>
                <c:pt idx="32345">
                  <c:v>42935.939583333333</c:v>
                </c:pt>
                <c:pt idx="32346">
                  <c:v>42935.94027777778</c:v>
                </c:pt>
                <c:pt idx="32347">
                  <c:v>42935.940972222219</c:v>
                </c:pt>
                <c:pt idx="32348">
                  <c:v>42935.941666666666</c:v>
                </c:pt>
                <c:pt idx="32349">
                  <c:v>42935.942361111112</c:v>
                </c:pt>
                <c:pt idx="32350">
                  <c:v>42935.943055555559</c:v>
                </c:pt>
                <c:pt idx="32351">
                  <c:v>42935.943749999999</c:v>
                </c:pt>
                <c:pt idx="32352">
                  <c:v>42935.944444444445</c:v>
                </c:pt>
                <c:pt idx="32353">
                  <c:v>42935.945138888892</c:v>
                </c:pt>
                <c:pt idx="32354">
                  <c:v>42935.945833333331</c:v>
                </c:pt>
                <c:pt idx="32355">
                  <c:v>42935.946527777778</c:v>
                </c:pt>
                <c:pt idx="32356">
                  <c:v>42935.947222222225</c:v>
                </c:pt>
                <c:pt idx="32357">
                  <c:v>42935.947916666664</c:v>
                </c:pt>
                <c:pt idx="32358">
                  <c:v>42935.948611111111</c:v>
                </c:pt>
                <c:pt idx="32359">
                  <c:v>42935.949305555558</c:v>
                </c:pt>
                <c:pt idx="32360">
                  <c:v>42935.95</c:v>
                </c:pt>
                <c:pt idx="32361">
                  <c:v>42935.950694444444</c:v>
                </c:pt>
                <c:pt idx="32362">
                  <c:v>42935.951388888891</c:v>
                </c:pt>
                <c:pt idx="32363">
                  <c:v>42935.95208333333</c:v>
                </c:pt>
                <c:pt idx="32364">
                  <c:v>42935.952777777777</c:v>
                </c:pt>
                <c:pt idx="32365">
                  <c:v>42935.953472222223</c:v>
                </c:pt>
                <c:pt idx="32366">
                  <c:v>42935.95416666667</c:v>
                </c:pt>
                <c:pt idx="32367">
                  <c:v>42935.954861111109</c:v>
                </c:pt>
                <c:pt idx="32368">
                  <c:v>42935.955555555556</c:v>
                </c:pt>
                <c:pt idx="32369">
                  <c:v>42935.956250000003</c:v>
                </c:pt>
                <c:pt idx="32370">
                  <c:v>42935.956944444442</c:v>
                </c:pt>
                <c:pt idx="32371">
                  <c:v>42935.957638888889</c:v>
                </c:pt>
                <c:pt idx="32372">
                  <c:v>42935.958333333336</c:v>
                </c:pt>
                <c:pt idx="32373">
                  <c:v>42935.959027777775</c:v>
                </c:pt>
                <c:pt idx="32374">
                  <c:v>42935.959722222222</c:v>
                </c:pt>
                <c:pt idx="32375">
                  <c:v>42935.960416666669</c:v>
                </c:pt>
                <c:pt idx="32376">
                  <c:v>42935.961111111108</c:v>
                </c:pt>
                <c:pt idx="32377">
                  <c:v>42935.961805555555</c:v>
                </c:pt>
                <c:pt idx="32378">
                  <c:v>42935.962500000001</c:v>
                </c:pt>
                <c:pt idx="32379">
                  <c:v>42935.963194444441</c:v>
                </c:pt>
                <c:pt idx="32380">
                  <c:v>42935.963888888888</c:v>
                </c:pt>
                <c:pt idx="32381">
                  <c:v>42935.964583333334</c:v>
                </c:pt>
                <c:pt idx="32382">
                  <c:v>42935.965277777781</c:v>
                </c:pt>
                <c:pt idx="32383">
                  <c:v>42935.96597222222</c:v>
                </c:pt>
                <c:pt idx="32384">
                  <c:v>42935.966666666667</c:v>
                </c:pt>
                <c:pt idx="32385">
                  <c:v>42935.967361111114</c:v>
                </c:pt>
                <c:pt idx="32386">
                  <c:v>42935.968055555553</c:v>
                </c:pt>
                <c:pt idx="32387">
                  <c:v>42935.96875</c:v>
                </c:pt>
                <c:pt idx="32388">
                  <c:v>42935.969444444447</c:v>
                </c:pt>
                <c:pt idx="32389">
                  <c:v>42935.970138888886</c:v>
                </c:pt>
                <c:pt idx="32390">
                  <c:v>42935.970833333333</c:v>
                </c:pt>
                <c:pt idx="32391">
                  <c:v>42935.97152777778</c:v>
                </c:pt>
                <c:pt idx="32392">
                  <c:v>42935.972222222219</c:v>
                </c:pt>
                <c:pt idx="32393">
                  <c:v>42935.972916666666</c:v>
                </c:pt>
                <c:pt idx="32394">
                  <c:v>42935.973611111112</c:v>
                </c:pt>
                <c:pt idx="32395">
                  <c:v>42935.974305555559</c:v>
                </c:pt>
                <c:pt idx="32396">
                  <c:v>42935.974999999999</c:v>
                </c:pt>
                <c:pt idx="32397">
                  <c:v>42935.975694444445</c:v>
                </c:pt>
                <c:pt idx="32398">
                  <c:v>42935.976388888892</c:v>
                </c:pt>
                <c:pt idx="32399">
                  <c:v>42935.977083333331</c:v>
                </c:pt>
                <c:pt idx="32400">
                  <c:v>42935.977777777778</c:v>
                </c:pt>
                <c:pt idx="32401">
                  <c:v>42935.978472222225</c:v>
                </c:pt>
                <c:pt idx="32402">
                  <c:v>42935.979166666664</c:v>
                </c:pt>
                <c:pt idx="32403">
                  <c:v>42935.979861111111</c:v>
                </c:pt>
                <c:pt idx="32404">
                  <c:v>42935.980555555558</c:v>
                </c:pt>
                <c:pt idx="32405">
                  <c:v>42935.981249999997</c:v>
                </c:pt>
                <c:pt idx="32406">
                  <c:v>42935.981944444444</c:v>
                </c:pt>
                <c:pt idx="32407">
                  <c:v>42935.982638888891</c:v>
                </c:pt>
                <c:pt idx="32408">
                  <c:v>42935.98333333333</c:v>
                </c:pt>
                <c:pt idx="32409">
                  <c:v>42935.984027777777</c:v>
                </c:pt>
                <c:pt idx="32410">
                  <c:v>42935.984722222223</c:v>
                </c:pt>
                <c:pt idx="32411">
                  <c:v>42935.98541666667</c:v>
                </c:pt>
                <c:pt idx="32412">
                  <c:v>42935.986111111109</c:v>
                </c:pt>
                <c:pt idx="32413">
                  <c:v>42935.986805555556</c:v>
                </c:pt>
                <c:pt idx="32414">
                  <c:v>42935.987500000003</c:v>
                </c:pt>
                <c:pt idx="32415">
                  <c:v>42935.988194444442</c:v>
                </c:pt>
                <c:pt idx="32416">
                  <c:v>42935.988888888889</c:v>
                </c:pt>
                <c:pt idx="32417">
                  <c:v>42935.989583333336</c:v>
                </c:pt>
                <c:pt idx="32418">
                  <c:v>42935.990277777775</c:v>
                </c:pt>
                <c:pt idx="32419">
                  <c:v>42935.990972222222</c:v>
                </c:pt>
                <c:pt idx="32420">
                  <c:v>42935.991666666669</c:v>
                </c:pt>
                <c:pt idx="32421">
                  <c:v>42935.992361111108</c:v>
                </c:pt>
                <c:pt idx="32422">
                  <c:v>42935.993055555555</c:v>
                </c:pt>
                <c:pt idx="32423">
                  <c:v>42935.993750000001</c:v>
                </c:pt>
                <c:pt idx="32424">
                  <c:v>42935.994444444441</c:v>
                </c:pt>
                <c:pt idx="32425">
                  <c:v>42935.995138888888</c:v>
                </c:pt>
                <c:pt idx="32426">
                  <c:v>42935.995833333334</c:v>
                </c:pt>
                <c:pt idx="32427">
                  <c:v>42935.996527777781</c:v>
                </c:pt>
                <c:pt idx="32428">
                  <c:v>42935.99722222222</c:v>
                </c:pt>
                <c:pt idx="32429">
                  <c:v>42935.997916666667</c:v>
                </c:pt>
                <c:pt idx="32430">
                  <c:v>42935.998611111114</c:v>
                </c:pt>
                <c:pt idx="32431">
                  <c:v>42935.999305555553</c:v>
                </c:pt>
                <c:pt idx="32432">
                  <c:v>42936</c:v>
                </c:pt>
                <c:pt idx="32433">
                  <c:v>42936.000694444447</c:v>
                </c:pt>
                <c:pt idx="32434">
                  <c:v>42936.001388888886</c:v>
                </c:pt>
                <c:pt idx="32435">
                  <c:v>42936.002083333333</c:v>
                </c:pt>
                <c:pt idx="32436">
                  <c:v>42936.00277777778</c:v>
                </c:pt>
                <c:pt idx="32437">
                  <c:v>42936.003472222219</c:v>
                </c:pt>
                <c:pt idx="32438">
                  <c:v>42936.004166666666</c:v>
                </c:pt>
                <c:pt idx="32439">
                  <c:v>42936.004861111112</c:v>
                </c:pt>
                <c:pt idx="32440">
                  <c:v>42936.005555555559</c:v>
                </c:pt>
                <c:pt idx="32441">
                  <c:v>42936.006249999999</c:v>
                </c:pt>
                <c:pt idx="32442">
                  <c:v>42936.006944444445</c:v>
                </c:pt>
                <c:pt idx="32443">
                  <c:v>42936.007638888892</c:v>
                </c:pt>
                <c:pt idx="32444">
                  <c:v>42936.008333333331</c:v>
                </c:pt>
                <c:pt idx="32445">
                  <c:v>42936.009027777778</c:v>
                </c:pt>
                <c:pt idx="32446">
                  <c:v>42936.009722222225</c:v>
                </c:pt>
                <c:pt idx="32447">
                  <c:v>42936.010416666664</c:v>
                </c:pt>
                <c:pt idx="32448">
                  <c:v>42936.011111111111</c:v>
                </c:pt>
                <c:pt idx="32449">
                  <c:v>42936.011805555558</c:v>
                </c:pt>
                <c:pt idx="32450">
                  <c:v>42936.012499999997</c:v>
                </c:pt>
                <c:pt idx="32451">
                  <c:v>42936.013194444444</c:v>
                </c:pt>
                <c:pt idx="32452">
                  <c:v>42936.013888888891</c:v>
                </c:pt>
                <c:pt idx="32453">
                  <c:v>42936.01458333333</c:v>
                </c:pt>
                <c:pt idx="32454">
                  <c:v>42936.015277777777</c:v>
                </c:pt>
                <c:pt idx="32455">
                  <c:v>42936.015972222223</c:v>
                </c:pt>
                <c:pt idx="32456">
                  <c:v>42936.01666666667</c:v>
                </c:pt>
                <c:pt idx="32457">
                  <c:v>42936.017361111109</c:v>
                </c:pt>
                <c:pt idx="32458">
                  <c:v>42936.018055555556</c:v>
                </c:pt>
                <c:pt idx="32459">
                  <c:v>42936.018750000003</c:v>
                </c:pt>
                <c:pt idx="32460">
                  <c:v>42936.019444444442</c:v>
                </c:pt>
                <c:pt idx="32461">
                  <c:v>42936.020138888889</c:v>
                </c:pt>
                <c:pt idx="32462">
                  <c:v>42936.020833333336</c:v>
                </c:pt>
                <c:pt idx="32463">
                  <c:v>42936.021527777775</c:v>
                </c:pt>
                <c:pt idx="32464">
                  <c:v>42936.022222222222</c:v>
                </c:pt>
                <c:pt idx="32465">
                  <c:v>42936.022916666669</c:v>
                </c:pt>
                <c:pt idx="32466">
                  <c:v>42936.023611111108</c:v>
                </c:pt>
                <c:pt idx="32467">
                  <c:v>42936.024305555555</c:v>
                </c:pt>
                <c:pt idx="32468">
                  <c:v>42936.025000000001</c:v>
                </c:pt>
                <c:pt idx="32469">
                  <c:v>42936.025694444441</c:v>
                </c:pt>
                <c:pt idx="32470">
                  <c:v>42936.026388888888</c:v>
                </c:pt>
                <c:pt idx="32471">
                  <c:v>42936.027083333334</c:v>
                </c:pt>
                <c:pt idx="32472">
                  <c:v>42936.027777777781</c:v>
                </c:pt>
                <c:pt idx="32473">
                  <c:v>42936.02847222222</c:v>
                </c:pt>
                <c:pt idx="32474">
                  <c:v>42936.029166666667</c:v>
                </c:pt>
                <c:pt idx="32475">
                  <c:v>42936.029861111114</c:v>
                </c:pt>
                <c:pt idx="32476">
                  <c:v>42936.030555555553</c:v>
                </c:pt>
                <c:pt idx="32477">
                  <c:v>42936.03125</c:v>
                </c:pt>
                <c:pt idx="32478">
                  <c:v>42936.031944444447</c:v>
                </c:pt>
                <c:pt idx="32479">
                  <c:v>42936.032638888886</c:v>
                </c:pt>
                <c:pt idx="32480">
                  <c:v>42936.033333333333</c:v>
                </c:pt>
                <c:pt idx="32481">
                  <c:v>42936.03402777778</c:v>
                </c:pt>
                <c:pt idx="32482">
                  <c:v>42936.034722222219</c:v>
                </c:pt>
                <c:pt idx="32483">
                  <c:v>42936.035416666666</c:v>
                </c:pt>
                <c:pt idx="32484">
                  <c:v>42936.036111111112</c:v>
                </c:pt>
                <c:pt idx="32485">
                  <c:v>42936.036805555559</c:v>
                </c:pt>
                <c:pt idx="32486">
                  <c:v>42936.037499999999</c:v>
                </c:pt>
                <c:pt idx="32487">
                  <c:v>42936.038194444445</c:v>
                </c:pt>
                <c:pt idx="32488">
                  <c:v>42936.038888888892</c:v>
                </c:pt>
                <c:pt idx="32489">
                  <c:v>42936.039583333331</c:v>
                </c:pt>
                <c:pt idx="32490">
                  <c:v>42936.040277777778</c:v>
                </c:pt>
                <c:pt idx="32491">
                  <c:v>42936.040972222225</c:v>
                </c:pt>
                <c:pt idx="32492">
                  <c:v>42936.041666666664</c:v>
                </c:pt>
                <c:pt idx="32493">
                  <c:v>42936.042361111111</c:v>
                </c:pt>
                <c:pt idx="32494">
                  <c:v>42936.043055555558</c:v>
                </c:pt>
                <c:pt idx="32495">
                  <c:v>42936.043749999997</c:v>
                </c:pt>
                <c:pt idx="32496">
                  <c:v>42936.044444444444</c:v>
                </c:pt>
                <c:pt idx="32497">
                  <c:v>42936.045138888891</c:v>
                </c:pt>
                <c:pt idx="32498">
                  <c:v>42936.04583333333</c:v>
                </c:pt>
                <c:pt idx="32499">
                  <c:v>42936.046527777777</c:v>
                </c:pt>
                <c:pt idx="32500">
                  <c:v>42936.047222222223</c:v>
                </c:pt>
                <c:pt idx="32501">
                  <c:v>42936.04791666667</c:v>
                </c:pt>
                <c:pt idx="32502">
                  <c:v>42936.048611111109</c:v>
                </c:pt>
                <c:pt idx="32503">
                  <c:v>42936.049305555556</c:v>
                </c:pt>
                <c:pt idx="32504">
                  <c:v>42936.05</c:v>
                </c:pt>
                <c:pt idx="32505">
                  <c:v>42936.050694444442</c:v>
                </c:pt>
                <c:pt idx="32506">
                  <c:v>42936.051388888889</c:v>
                </c:pt>
                <c:pt idx="32507">
                  <c:v>42936.052083333336</c:v>
                </c:pt>
                <c:pt idx="32508">
                  <c:v>42936.052777777775</c:v>
                </c:pt>
                <c:pt idx="32509">
                  <c:v>42936.053472222222</c:v>
                </c:pt>
                <c:pt idx="32510">
                  <c:v>42936.054166666669</c:v>
                </c:pt>
                <c:pt idx="32511">
                  <c:v>42936.054861111108</c:v>
                </c:pt>
                <c:pt idx="32512">
                  <c:v>42936.055555555555</c:v>
                </c:pt>
                <c:pt idx="32513">
                  <c:v>42936.056250000001</c:v>
                </c:pt>
                <c:pt idx="32514">
                  <c:v>42936.056944444441</c:v>
                </c:pt>
                <c:pt idx="32515">
                  <c:v>42936.057638888888</c:v>
                </c:pt>
                <c:pt idx="32516">
                  <c:v>42936.058333333334</c:v>
                </c:pt>
                <c:pt idx="32517">
                  <c:v>42936.059027777781</c:v>
                </c:pt>
                <c:pt idx="32518">
                  <c:v>42936.05972222222</c:v>
                </c:pt>
                <c:pt idx="32519">
                  <c:v>42936.060416666667</c:v>
                </c:pt>
                <c:pt idx="32520">
                  <c:v>42936.061111111114</c:v>
                </c:pt>
                <c:pt idx="32521">
                  <c:v>42936.061805555553</c:v>
                </c:pt>
                <c:pt idx="32522">
                  <c:v>42936.0625</c:v>
                </c:pt>
                <c:pt idx="32523">
                  <c:v>42936.063194444447</c:v>
                </c:pt>
                <c:pt idx="32524">
                  <c:v>42936.063888888886</c:v>
                </c:pt>
                <c:pt idx="32525">
                  <c:v>42936.064583333333</c:v>
                </c:pt>
                <c:pt idx="32526">
                  <c:v>42936.06527777778</c:v>
                </c:pt>
                <c:pt idx="32527">
                  <c:v>42936.065972222219</c:v>
                </c:pt>
                <c:pt idx="32528">
                  <c:v>42936.066666666666</c:v>
                </c:pt>
                <c:pt idx="32529">
                  <c:v>42936.067361111112</c:v>
                </c:pt>
                <c:pt idx="32530">
                  <c:v>42936.068055555559</c:v>
                </c:pt>
                <c:pt idx="32531">
                  <c:v>42936.068749999999</c:v>
                </c:pt>
                <c:pt idx="32532">
                  <c:v>42936.069444444445</c:v>
                </c:pt>
                <c:pt idx="32533">
                  <c:v>42936.070138888892</c:v>
                </c:pt>
                <c:pt idx="32534">
                  <c:v>42936.070833333331</c:v>
                </c:pt>
                <c:pt idx="32535">
                  <c:v>42936.071527777778</c:v>
                </c:pt>
                <c:pt idx="32536">
                  <c:v>42936.072222222225</c:v>
                </c:pt>
                <c:pt idx="32537">
                  <c:v>42936.072916666664</c:v>
                </c:pt>
                <c:pt idx="32538">
                  <c:v>42936.073611111111</c:v>
                </c:pt>
                <c:pt idx="32539">
                  <c:v>42936.074305555558</c:v>
                </c:pt>
                <c:pt idx="32540">
                  <c:v>42936.074999999997</c:v>
                </c:pt>
                <c:pt idx="32541">
                  <c:v>42936.075694444444</c:v>
                </c:pt>
                <c:pt idx="32542">
                  <c:v>42936.076388888891</c:v>
                </c:pt>
                <c:pt idx="32543">
                  <c:v>42936.07708333333</c:v>
                </c:pt>
                <c:pt idx="32544">
                  <c:v>42936.077777777777</c:v>
                </c:pt>
                <c:pt idx="32545">
                  <c:v>42936.078472222223</c:v>
                </c:pt>
                <c:pt idx="32546">
                  <c:v>42936.07916666667</c:v>
                </c:pt>
                <c:pt idx="32547">
                  <c:v>42936.079861111109</c:v>
                </c:pt>
                <c:pt idx="32548">
                  <c:v>42936.080555555556</c:v>
                </c:pt>
                <c:pt idx="32549">
                  <c:v>42936.081250000003</c:v>
                </c:pt>
                <c:pt idx="32550">
                  <c:v>42936.081944444442</c:v>
                </c:pt>
                <c:pt idx="32551">
                  <c:v>42936.082638888889</c:v>
                </c:pt>
                <c:pt idx="32552">
                  <c:v>42936.083333333336</c:v>
                </c:pt>
                <c:pt idx="32553">
                  <c:v>42936.084027777775</c:v>
                </c:pt>
                <c:pt idx="32554">
                  <c:v>42936.084722222222</c:v>
                </c:pt>
                <c:pt idx="32555">
                  <c:v>42936.085416666669</c:v>
                </c:pt>
                <c:pt idx="32556">
                  <c:v>42936.086111111108</c:v>
                </c:pt>
                <c:pt idx="32557">
                  <c:v>42936.086805555555</c:v>
                </c:pt>
                <c:pt idx="32558">
                  <c:v>42936.087500000001</c:v>
                </c:pt>
                <c:pt idx="32559">
                  <c:v>42936.088194444441</c:v>
                </c:pt>
                <c:pt idx="32560">
                  <c:v>42936.088888888888</c:v>
                </c:pt>
                <c:pt idx="32561">
                  <c:v>42936.089583333334</c:v>
                </c:pt>
                <c:pt idx="32562">
                  <c:v>42936.090277777781</c:v>
                </c:pt>
                <c:pt idx="32563">
                  <c:v>42936.09097222222</c:v>
                </c:pt>
                <c:pt idx="32564">
                  <c:v>42936.091666666667</c:v>
                </c:pt>
                <c:pt idx="32565">
                  <c:v>42936.092361111114</c:v>
                </c:pt>
                <c:pt idx="32566">
                  <c:v>42936.093055555553</c:v>
                </c:pt>
                <c:pt idx="32567">
                  <c:v>42936.09375</c:v>
                </c:pt>
                <c:pt idx="32568">
                  <c:v>42936.094444444447</c:v>
                </c:pt>
                <c:pt idx="32569">
                  <c:v>42936.095138888886</c:v>
                </c:pt>
                <c:pt idx="32570">
                  <c:v>42936.095833333333</c:v>
                </c:pt>
                <c:pt idx="32571">
                  <c:v>42936.09652777778</c:v>
                </c:pt>
                <c:pt idx="32572">
                  <c:v>42936.097222222219</c:v>
                </c:pt>
                <c:pt idx="32573">
                  <c:v>42936.097916666666</c:v>
                </c:pt>
                <c:pt idx="32574">
                  <c:v>42936.098611111112</c:v>
                </c:pt>
                <c:pt idx="32575">
                  <c:v>42936.099305555559</c:v>
                </c:pt>
                <c:pt idx="32576">
                  <c:v>42936.1</c:v>
                </c:pt>
                <c:pt idx="32577">
                  <c:v>42936.100694444445</c:v>
                </c:pt>
                <c:pt idx="32578">
                  <c:v>42936.101388888892</c:v>
                </c:pt>
                <c:pt idx="32579">
                  <c:v>42936.102083333331</c:v>
                </c:pt>
                <c:pt idx="32580">
                  <c:v>42936.102777777778</c:v>
                </c:pt>
                <c:pt idx="32581">
                  <c:v>42936.103472222225</c:v>
                </c:pt>
                <c:pt idx="32582">
                  <c:v>42936.104166666664</c:v>
                </c:pt>
                <c:pt idx="32583">
                  <c:v>42936.104861111111</c:v>
                </c:pt>
                <c:pt idx="32584">
                  <c:v>42936.105555555558</c:v>
                </c:pt>
                <c:pt idx="32585">
                  <c:v>42936.106249999997</c:v>
                </c:pt>
                <c:pt idx="32586">
                  <c:v>42936.106944444444</c:v>
                </c:pt>
                <c:pt idx="32587">
                  <c:v>42936.107638888891</c:v>
                </c:pt>
                <c:pt idx="32588">
                  <c:v>42936.10833333333</c:v>
                </c:pt>
                <c:pt idx="32589">
                  <c:v>42936.109027777777</c:v>
                </c:pt>
                <c:pt idx="32590">
                  <c:v>42936.109722222223</c:v>
                </c:pt>
                <c:pt idx="32591">
                  <c:v>42936.11041666667</c:v>
                </c:pt>
                <c:pt idx="32592">
                  <c:v>42936.111111111109</c:v>
                </c:pt>
                <c:pt idx="32593">
                  <c:v>42936.111805555556</c:v>
                </c:pt>
                <c:pt idx="32594">
                  <c:v>42936.112500000003</c:v>
                </c:pt>
                <c:pt idx="32595">
                  <c:v>42936.113194444442</c:v>
                </c:pt>
                <c:pt idx="32596">
                  <c:v>42936.113888888889</c:v>
                </c:pt>
                <c:pt idx="32597">
                  <c:v>42936.114583333336</c:v>
                </c:pt>
                <c:pt idx="32598">
                  <c:v>42936.115277777775</c:v>
                </c:pt>
                <c:pt idx="32599">
                  <c:v>42936.115972222222</c:v>
                </c:pt>
                <c:pt idx="32600">
                  <c:v>42936.116666666669</c:v>
                </c:pt>
                <c:pt idx="32601">
                  <c:v>42936.117361111108</c:v>
                </c:pt>
                <c:pt idx="32602">
                  <c:v>42936.118055555555</c:v>
                </c:pt>
                <c:pt idx="32603">
                  <c:v>42936.118750000001</c:v>
                </c:pt>
                <c:pt idx="32604">
                  <c:v>42936.119444444441</c:v>
                </c:pt>
                <c:pt idx="32605">
                  <c:v>42936.120138888888</c:v>
                </c:pt>
                <c:pt idx="32606">
                  <c:v>42936.120833333334</c:v>
                </c:pt>
                <c:pt idx="32607">
                  <c:v>42936.121527777781</c:v>
                </c:pt>
                <c:pt idx="32608">
                  <c:v>42936.12222222222</c:v>
                </c:pt>
                <c:pt idx="32609">
                  <c:v>42936.122916666667</c:v>
                </c:pt>
                <c:pt idx="32610">
                  <c:v>42936.123611111114</c:v>
                </c:pt>
                <c:pt idx="32611">
                  <c:v>42936.124305555553</c:v>
                </c:pt>
                <c:pt idx="32612">
                  <c:v>42936.125</c:v>
                </c:pt>
                <c:pt idx="32613">
                  <c:v>42936.125694444447</c:v>
                </c:pt>
                <c:pt idx="32614">
                  <c:v>42936.126388888886</c:v>
                </c:pt>
                <c:pt idx="32615">
                  <c:v>42936.127083333333</c:v>
                </c:pt>
                <c:pt idx="32616">
                  <c:v>42936.12777777778</c:v>
                </c:pt>
                <c:pt idx="32617">
                  <c:v>42936.128472222219</c:v>
                </c:pt>
                <c:pt idx="32618">
                  <c:v>42936.129166666666</c:v>
                </c:pt>
                <c:pt idx="32619">
                  <c:v>42936.129861111112</c:v>
                </c:pt>
                <c:pt idx="32620">
                  <c:v>42936.130555555559</c:v>
                </c:pt>
                <c:pt idx="32621">
                  <c:v>42936.131249999999</c:v>
                </c:pt>
                <c:pt idx="32622">
                  <c:v>42936.131944444445</c:v>
                </c:pt>
                <c:pt idx="32623">
                  <c:v>42936.132638888892</c:v>
                </c:pt>
                <c:pt idx="32624">
                  <c:v>42936.133333333331</c:v>
                </c:pt>
                <c:pt idx="32625">
                  <c:v>42936.134027777778</c:v>
                </c:pt>
                <c:pt idx="32626">
                  <c:v>42936.134722222225</c:v>
                </c:pt>
                <c:pt idx="32627">
                  <c:v>42936.135416666664</c:v>
                </c:pt>
                <c:pt idx="32628">
                  <c:v>42936.136111111111</c:v>
                </c:pt>
                <c:pt idx="32629">
                  <c:v>42936.136805555558</c:v>
                </c:pt>
                <c:pt idx="32630">
                  <c:v>42936.137499999997</c:v>
                </c:pt>
                <c:pt idx="32631">
                  <c:v>42936.138194444444</c:v>
                </c:pt>
                <c:pt idx="32632">
                  <c:v>42936.138888888891</c:v>
                </c:pt>
                <c:pt idx="32633">
                  <c:v>42936.13958333333</c:v>
                </c:pt>
                <c:pt idx="32634">
                  <c:v>42936.140277777777</c:v>
                </c:pt>
                <c:pt idx="32635">
                  <c:v>42936.140972222223</c:v>
                </c:pt>
                <c:pt idx="32636">
                  <c:v>42936.14166666667</c:v>
                </c:pt>
                <c:pt idx="32637">
                  <c:v>42936.142361111109</c:v>
                </c:pt>
                <c:pt idx="32638">
                  <c:v>42936.143055555556</c:v>
                </c:pt>
                <c:pt idx="32639">
                  <c:v>42936.143750000003</c:v>
                </c:pt>
                <c:pt idx="32640">
                  <c:v>42936.144444444442</c:v>
                </c:pt>
                <c:pt idx="32641">
                  <c:v>42936.145138888889</c:v>
                </c:pt>
                <c:pt idx="32642">
                  <c:v>42936.145833333336</c:v>
                </c:pt>
                <c:pt idx="32643">
                  <c:v>42936.146527777775</c:v>
                </c:pt>
                <c:pt idx="32644">
                  <c:v>42936.147222222222</c:v>
                </c:pt>
                <c:pt idx="32645">
                  <c:v>42936.147916666669</c:v>
                </c:pt>
                <c:pt idx="32646">
                  <c:v>42936.148611111108</c:v>
                </c:pt>
                <c:pt idx="32647">
                  <c:v>42936.149305555555</c:v>
                </c:pt>
                <c:pt idx="32648">
                  <c:v>42936.15</c:v>
                </c:pt>
                <c:pt idx="32649">
                  <c:v>42936.150694444441</c:v>
                </c:pt>
                <c:pt idx="32650">
                  <c:v>42936.151388888888</c:v>
                </c:pt>
                <c:pt idx="32651">
                  <c:v>42936.152083333334</c:v>
                </c:pt>
                <c:pt idx="32652">
                  <c:v>42936.152777777781</c:v>
                </c:pt>
                <c:pt idx="32653">
                  <c:v>42936.15347222222</c:v>
                </c:pt>
                <c:pt idx="32654">
                  <c:v>42936.154166666667</c:v>
                </c:pt>
                <c:pt idx="32655">
                  <c:v>42936.154861111114</c:v>
                </c:pt>
                <c:pt idx="32656">
                  <c:v>42936.155555555553</c:v>
                </c:pt>
                <c:pt idx="32657">
                  <c:v>42936.15625</c:v>
                </c:pt>
                <c:pt idx="32658">
                  <c:v>42936.156944444447</c:v>
                </c:pt>
                <c:pt idx="32659">
                  <c:v>42936.157638888886</c:v>
                </c:pt>
                <c:pt idx="32660">
                  <c:v>42936.158333333333</c:v>
                </c:pt>
                <c:pt idx="32661">
                  <c:v>42936.15902777778</c:v>
                </c:pt>
                <c:pt idx="32662">
                  <c:v>42936.159722222219</c:v>
                </c:pt>
                <c:pt idx="32663">
                  <c:v>42936.160416666666</c:v>
                </c:pt>
                <c:pt idx="32664">
                  <c:v>42936.161111111112</c:v>
                </c:pt>
                <c:pt idx="32665">
                  <c:v>42936.161805555559</c:v>
                </c:pt>
                <c:pt idx="32666">
                  <c:v>42936.162499999999</c:v>
                </c:pt>
                <c:pt idx="32667">
                  <c:v>42936.163194444445</c:v>
                </c:pt>
                <c:pt idx="32668">
                  <c:v>42936.163888888892</c:v>
                </c:pt>
                <c:pt idx="32669">
                  <c:v>42936.164583333331</c:v>
                </c:pt>
                <c:pt idx="32670">
                  <c:v>42936.165277777778</c:v>
                </c:pt>
                <c:pt idx="32671">
                  <c:v>42936.165972222225</c:v>
                </c:pt>
                <c:pt idx="32672">
                  <c:v>42936.166666666664</c:v>
                </c:pt>
                <c:pt idx="32673">
                  <c:v>42936.167361111111</c:v>
                </c:pt>
                <c:pt idx="32674">
                  <c:v>42936.168055555558</c:v>
                </c:pt>
                <c:pt idx="32675">
                  <c:v>42936.168749999997</c:v>
                </c:pt>
                <c:pt idx="32676">
                  <c:v>42936.169444444444</c:v>
                </c:pt>
                <c:pt idx="32677">
                  <c:v>42936.170138888891</c:v>
                </c:pt>
                <c:pt idx="32678">
                  <c:v>42936.17083333333</c:v>
                </c:pt>
                <c:pt idx="32679">
                  <c:v>42936.171527777777</c:v>
                </c:pt>
                <c:pt idx="32680">
                  <c:v>42936.172222222223</c:v>
                </c:pt>
                <c:pt idx="32681">
                  <c:v>42936.17291666667</c:v>
                </c:pt>
                <c:pt idx="32682">
                  <c:v>42936.173611111109</c:v>
                </c:pt>
                <c:pt idx="32683">
                  <c:v>42936.174305555556</c:v>
                </c:pt>
                <c:pt idx="32684">
                  <c:v>42936.175000000003</c:v>
                </c:pt>
                <c:pt idx="32685">
                  <c:v>42936.175694444442</c:v>
                </c:pt>
                <c:pt idx="32686">
                  <c:v>42936.176388888889</c:v>
                </c:pt>
                <c:pt idx="32687">
                  <c:v>42936.177083333336</c:v>
                </c:pt>
                <c:pt idx="32688">
                  <c:v>42936.177777777775</c:v>
                </c:pt>
                <c:pt idx="32689">
                  <c:v>42936.178472222222</c:v>
                </c:pt>
                <c:pt idx="32690">
                  <c:v>42936.179166666669</c:v>
                </c:pt>
                <c:pt idx="32691">
                  <c:v>42936.179861111108</c:v>
                </c:pt>
                <c:pt idx="32692">
                  <c:v>42936.180555555555</c:v>
                </c:pt>
                <c:pt idx="32693">
                  <c:v>42936.181250000001</c:v>
                </c:pt>
                <c:pt idx="32694">
                  <c:v>42936.181944444441</c:v>
                </c:pt>
                <c:pt idx="32695">
                  <c:v>42936.182638888888</c:v>
                </c:pt>
                <c:pt idx="32696">
                  <c:v>42936.183333333334</c:v>
                </c:pt>
                <c:pt idx="32697">
                  <c:v>42936.184027777781</c:v>
                </c:pt>
                <c:pt idx="32698">
                  <c:v>42936.18472222222</c:v>
                </c:pt>
                <c:pt idx="32699">
                  <c:v>42936.185416666667</c:v>
                </c:pt>
                <c:pt idx="32700">
                  <c:v>42936.186111111114</c:v>
                </c:pt>
                <c:pt idx="32701">
                  <c:v>42936.186805555553</c:v>
                </c:pt>
                <c:pt idx="32702">
                  <c:v>42936.1875</c:v>
                </c:pt>
                <c:pt idx="32703">
                  <c:v>42936.188194444447</c:v>
                </c:pt>
                <c:pt idx="32704">
                  <c:v>42936.188888888886</c:v>
                </c:pt>
                <c:pt idx="32705">
                  <c:v>42936.189583333333</c:v>
                </c:pt>
                <c:pt idx="32706">
                  <c:v>42936.19027777778</c:v>
                </c:pt>
                <c:pt idx="32707">
                  <c:v>42936.190972222219</c:v>
                </c:pt>
                <c:pt idx="32708">
                  <c:v>42936.191666666666</c:v>
                </c:pt>
                <c:pt idx="32709">
                  <c:v>42936.192361111112</c:v>
                </c:pt>
                <c:pt idx="32710">
                  <c:v>42936.193055555559</c:v>
                </c:pt>
                <c:pt idx="32711">
                  <c:v>42936.193749999999</c:v>
                </c:pt>
                <c:pt idx="32712">
                  <c:v>42936.194444444445</c:v>
                </c:pt>
                <c:pt idx="32713">
                  <c:v>42936.195138888892</c:v>
                </c:pt>
                <c:pt idx="32714">
                  <c:v>42936.195833333331</c:v>
                </c:pt>
                <c:pt idx="32715">
                  <c:v>42936.196527777778</c:v>
                </c:pt>
                <c:pt idx="32716">
                  <c:v>42936.197222222225</c:v>
                </c:pt>
                <c:pt idx="32717">
                  <c:v>42936.197916666664</c:v>
                </c:pt>
                <c:pt idx="32718">
                  <c:v>42936.198611111111</c:v>
                </c:pt>
                <c:pt idx="32719">
                  <c:v>42936.199305555558</c:v>
                </c:pt>
                <c:pt idx="32720">
                  <c:v>42936.2</c:v>
                </c:pt>
                <c:pt idx="32721">
                  <c:v>42936.200694444444</c:v>
                </c:pt>
                <c:pt idx="32722">
                  <c:v>42936.201388888891</c:v>
                </c:pt>
                <c:pt idx="32723">
                  <c:v>42936.20208333333</c:v>
                </c:pt>
                <c:pt idx="32724">
                  <c:v>42936.202777777777</c:v>
                </c:pt>
                <c:pt idx="32725">
                  <c:v>42936.203472222223</c:v>
                </c:pt>
                <c:pt idx="32726">
                  <c:v>42936.20416666667</c:v>
                </c:pt>
                <c:pt idx="32727">
                  <c:v>42936.204861111109</c:v>
                </c:pt>
                <c:pt idx="32728">
                  <c:v>42936.205555555556</c:v>
                </c:pt>
                <c:pt idx="32729">
                  <c:v>42936.206250000003</c:v>
                </c:pt>
                <c:pt idx="32730">
                  <c:v>42936.206944444442</c:v>
                </c:pt>
                <c:pt idx="32731">
                  <c:v>42936.207638888889</c:v>
                </c:pt>
                <c:pt idx="32732">
                  <c:v>42936.208333333336</c:v>
                </c:pt>
                <c:pt idx="32733">
                  <c:v>42936.209027777775</c:v>
                </c:pt>
                <c:pt idx="32734">
                  <c:v>42936.209722222222</c:v>
                </c:pt>
                <c:pt idx="32735">
                  <c:v>42936.210416666669</c:v>
                </c:pt>
                <c:pt idx="32736">
                  <c:v>42936.211111111108</c:v>
                </c:pt>
                <c:pt idx="32737">
                  <c:v>42936.211805555555</c:v>
                </c:pt>
                <c:pt idx="32738">
                  <c:v>42936.212500000001</c:v>
                </c:pt>
                <c:pt idx="32739">
                  <c:v>42936.213194444441</c:v>
                </c:pt>
                <c:pt idx="32740">
                  <c:v>42936.213888888888</c:v>
                </c:pt>
                <c:pt idx="32741">
                  <c:v>42936.214583333334</c:v>
                </c:pt>
                <c:pt idx="32742">
                  <c:v>42936.215277777781</c:v>
                </c:pt>
                <c:pt idx="32743">
                  <c:v>42936.21597222222</c:v>
                </c:pt>
                <c:pt idx="32744">
                  <c:v>42936.216666666667</c:v>
                </c:pt>
                <c:pt idx="32745">
                  <c:v>42936.217361111114</c:v>
                </c:pt>
                <c:pt idx="32746">
                  <c:v>42936.218055555553</c:v>
                </c:pt>
                <c:pt idx="32747">
                  <c:v>42936.21875</c:v>
                </c:pt>
                <c:pt idx="32748">
                  <c:v>42936.219444444447</c:v>
                </c:pt>
                <c:pt idx="32749">
                  <c:v>42936.220138888886</c:v>
                </c:pt>
                <c:pt idx="32750">
                  <c:v>42936.220833333333</c:v>
                </c:pt>
                <c:pt idx="32751">
                  <c:v>42936.22152777778</c:v>
                </c:pt>
                <c:pt idx="32752">
                  <c:v>42936.222222222219</c:v>
                </c:pt>
                <c:pt idx="32753">
                  <c:v>42936.222916666666</c:v>
                </c:pt>
                <c:pt idx="32754">
                  <c:v>42936.223611111112</c:v>
                </c:pt>
                <c:pt idx="32755">
                  <c:v>42936.224305555559</c:v>
                </c:pt>
                <c:pt idx="32756">
                  <c:v>42936.224999999999</c:v>
                </c:pt>
                <c:pt idx="32757">
                  <c:v>42936.225694444445</c:v>
                </c:pt>
                <c:pt idx="32758">
                  <c:v>42936.226388888892</c:v>
                </c:pt>
                <c:pt idx="32759">
                  <c:v>42936.227083333331</c:v>
                </c:pt>
                <c:pt idx="32760">
                  <c:v>42936.227777777778</c:v>
                </c:pt>
                <c:pt idx="32761">
                  <c:v>42936.228472222225</c:v>
                </c:pt>
                <c:pt idx="32762">
                  <c:v>42936.229166666664</c:v>
                </c:pt>
                <c:pt idx="32763">
                  <c:v>42936.229861111111</c:v>
                </c:pt>
                <c:pt idx="32764">
                  <c:v>42936.230555555558</c:v>
                </c:pt>
                <c:pt idx="32765">
                  <c:v>42936.231249999997</c:v>
                </c:pt>
                <c:pt idx="32766">
                  <c:v>42936.231944444444</c:v>
                </c:pt>
                <c:pt idx="32767">
                  <c:v>42936.232638888891</c:v>
                </c:pt>
                <c:pt idx="32768">
                  <c:v>42936.23333333333</c:v>
                </c:pt>
                <c:pt idx="32769">
                  <c:v>42936.234027777777</c:v>
                </c:pt>
                <c:pt idx="32770">
                  <c:v>42936.234722222223</c:v>
                </c:pt>
                <c:pt idx="32771">
                  <c:v>42936.23541666667</c:v>
                </c:pt>
                <c:pt idx="32772">
                  <c:v>42936.236111111109</c:v>
                </c:pt>
                <c:pt idx="32773">
                  <c:v>42936.236805555556</c:v>
                </c:pt>
                <c:pt idx="32774">
                  <c:v>42936.237500000003</c:v>
                </c:pt>
                <c:pt idx="32775">
                  <c:v>42936.238194444442</c:v>
                </c:pt>
                <c:pt idx="32776">
                  <c:v>42936.238888888889</c:v>
                </c:pt>
                <c:pt idx="32777">
                  <c:v>42936.239583333336</c:v>
                </c:pt>
                <c:pt idx="32778">
                  <c:v>42936.240277777775</c:v>
                </c:pt>
                <c:pt idx="32779">
                  <c:v>42936.240972222222</c:v>
                </c:pt>
                <c:pt idx="32780">
                  <c:v>42936.241666666669</c:v>
                </c:pt>
                <c:pt idx="32781">
                  <c:v>42936.242361111108</c:v>
                </c:pt>
                <c:pt idx="32782">
                  <c:v>42936.243055555555</c:v>
                </c:pt>
                <c:pt idx="32783">
                  <c:v>42936.243750000001</c:v>
                </c:pt>
                <c:pt idx="32784">
                  <c:v>42936.244444444441</c:v>
                </c:pt>
                <c:pt idx="32785">
                  <c:v>42936.245138888888</c:v>
                </c:pt>
                <c:pt idx="32786">
                  <c:v>42936.245833333334</c:v>
                </c:pt>
                <c:pt idx="32787">
                  <c:v>42936.246527777781</c:v>
                </c:pt>
                <c:pt idx="32788">
                  <c:v>42936.24722222222</c:v>
                </c:pt>
                <c:pt idx="32789">
                  <c:v>42936.247916666667</c:v>
                </c:pt>
                <c:pt idx="32790">
                  <c:v>42936.248611111114</c:v>
                </c:pt>
                <c:pt idx="32791">
                  <c:v>42936.249305555553</c:v>
                </c:pt>
                <c:pt idx="32792">
                  <c:v>42936.25</c:v>
                </c:pt>
                <c:pt idx="32793">
                  <c:v>42936.250694444447</c:v>
                </c:pt>
                <c:pt idx="32794">
                  <c:v>42936.251388888886</c:v>
                </c:pt>
                <c:pt idx="32795">
                  <c:v>42936.252083333333</c:v>
                </c:pt>
                <c:pt idx="32796">
                  <c:v>42936.25277777778</c:v>
                </c:pt>
                <c:pt idx="32797">
                  <c:v>42936.253472222219</c:v>
                </c:pt>
                <c:pt idx="32798">
                  <c:v>42936.254166666666</c:v>
                </c:pt>
                <c:pt idx="32799">
                  <c:v>42936.254861111112</c:v>
                </c:pt>
                <c:pt idx="32800">
                  <c:v>42936.255555555559</c:v>
                </c:pt>
                <c:pt idx="32801">
                  <c:v>42936.256249999999</c:v>
                </c:pt>
                <c:pt idx="32802">
                  <c:v>42936.256944444445</c:v>
                </c:pt>
                <c:pt idx="32803">
                  <c:v>42936.257638888892</c:v>
                </c:pt>
                <c:pt idx="32804">
                  <c:v>42936.258333333331</c:v>
                </c:pt>
                <c:pt idx="32805">
                  <c:v>42936.259027777778</c:v>
                </c:pt>
                <c:pt idx="32806">
                  <c:v>42936.259722222225</c:v>
                </c:pt>
                <c:pt idx="32807">
                  <c:v>42936.260416666664</c:v>
                </c:pt>
                <c:pt idx="32808">
                  <c:v>42936.261111111111</c:v>
                </c:pt>
                <c:pt idx="32809">
                  <c:v>42936.261805555558</c:v>
                </c:pt>
                <c:pt idx="32810">
                  <c:v>42936.262499999997</c:v>
                </c:pt>
                <c:pt idx="32811">
                  <c:v>42936.263194444444</c:v>
                </c:pt>
                <c:pt idx="32812">
                  <c:v>42936.263888888891</c:v>
                </c:pt>
                <c:pt idx="32813">
                  <c:v>42936.26458333333</c:v>
                </c:pt>
                <c:pt idx="32814">
                  <c:v>42936.265277777777</c:v>
                </c:pt>
                <c:pt idx="32815">
                  <c:v>42936.265972222223</c:v>
                </c:pt>
                <c:pt idx="32816">
                  <c:v>42936.26666666667</c:v>
                </c:pt>
                <c:pt idx="32817">
                  <c:v>42936.267361111109</c:v>
                </c:pt>
                <c:pt idx="32818">
                  <c:v>42936.268055555556</c:v>
                </c:pt>
                <c:pt idx="32819">
                  <c:v>42936.268750000003</c:v>
                </c:pt>
                <c:pt idx="32820">
                  <c:v>42936.269444444442</c:v>
                </c:pt>
                <c:pt idx="32821">
                  <c:v>42936.270138888889</c:v>
                </c:pt>
                <c:pt idx="32822">
                  <c:v>42936.270833333336</c:v>
                </c:pt>
                <c:pt idx="32823">
                  <c:v>42936.271527777775</c:v>
                </c:pt>
                <c:pt idx="32824">
                  <c:v>42936.272222222222</c:v>
                </c:pt>
                <c:pt idx="32825">
                  <c:v>42936.272916666669</c:v>
                </c:pt>
                <c:pt idx="32826">
                  <c:v>42936.273611111108</c:v>
                </c:pt>
                <c:pt idx="32827">
                  <c:v>42936.274305555555</c:v>
                </c:pt>
                <c:pt idx="32828">
                  <c:v>42936.275000000001</c:v>
                </c:pt>
                <c:pt idx="32829">
                  <c:v>42936.275694444441</c:v>
                </c:pt>
                <c:pt idx="32830">
                  <c:v>42936.276388888888</c:v>
                </c:pt>
                <c:pt idx="32831">
                  <c:v>42936.277083333334</c:v>
                </c:pt>
                <c:pt idx="32832">
                  <c:v>42936.277777777781</c:v>
                </c:pt>
                <c:pt idx="32833">
                  <c:v>42936.27847222222</c:v>
                </c:pt>
                <c:pt idx="32834">
                  <c:v>42936.279166666667</c:v>
                </c:pt>
                <c:pt idx="32835">
                  <c:v>42936.279861111114</c:v>
                </c:pt>
                <c:pt idx="32836">
                  <c:v>42936.280555555553</c:v>
                </c:pt>
                <c:pt idx="32837">
                  <c:v>42936.28125</c:v>
                </c:pt>
                <c:pt idx="32838">
                  <c:v>42936.281944444447</c:v>
                </c:pt>
                <c:pt idx="32839">
                  <c:v>42936.282638888886</c:v>
                </c:pt>
                <c:pt idx="32840">
                  <c:v>42936.283333333333</c:v>
                </c:pt>
                <c:pt idx="32841">
                  <c:v>42936.28402777778</c:v>
                </c:pt>
                <c:pt idx="32842">
                  <c:v>42936.284722222219</c:v>
                </c:pt>
                <c:pt idx="32843">
                  <c:v>42936.285416666666</c:v>
                </c:pt>
                <c:pt idx="32844">
                  <c:v>42936.286111111112</c:v>
                </c:pt>
                <c:pt idx="32845">
                  <c:v>42936.286805555559</c:v>
                </c:pt>
                <c:pt idx="32846">
                  <c:v>42936.287499999999</c:v>
                </c:pt>
                <c:pt idx="32847">
                  <c:v>42936.288194444445</c:v>
                </c:pt>
                <c:pt idx="32848">
                  <c:v>42936.288888888892</c:v>
                </c:pt>
                <c:pt idx="32849">
                  <c:v>42936.289583333331</c:v>
                </c:pt>
                <c:pt idx="32850">
                  <c:v>42936.290277777778</c:v>
                </c:pt>
                <c:pt idx="32851">
                  <c:v>42936.290972222225</c:v>
                </c:pt>
                <c:pt idx="32852">
                  <c:v>42936.291666666664</c:v>
                </c:pt>
                <c:pt idx="32853">
                  <c:v>42936.292361111111</c:v>
                </c:pt>
                <c:pt idx="32854">
                  <c:v>42936.293055555558</c:v>
                </c:pt>
                <c:pt idx="32855">
                  <c:v>42936.293749999997</c:v>
                </c:pt>
                <c:pt idx="32856">
                  <c:v>42936.294444444444</c:v>
                </c:pt>
                <c:pt idx="32857">
                  <c:v>42936.295138888891</c:v>
                </c:pt>
                <c:pt idx="32858">
                  <c:v>42936.29583333333</c:v>
                </c:pt>
                <c:pt idx="32859">
                  <c:v>42936.296527777777</c:v>
                </c:pt>
                <c:pt idx="32860">
                  <c:v>42936.297222222223</c:v>
                </c:pt>
                <c:pt idx="32861">
                  <c:v>42936.29791666667</c:v>
                </c:pt>
                <c:pt idx="32862">
                  <c:v>42936.298611111109</c:v>
                </c:pt>
                <c:pt idx="32863">
                  <c:v>42936.299305555556</c:v>
                </c:pt>
                <c:pt idx="32864">
                  <c:v>42936.3</c:v>
                </c:pt>
                <c:pt idx="32865">
                  <c:v>42936.300694444442</c:v>
                </c:pt>
                <c:pt idx="32866">
                  <c:v>42936.301388888889</c:v>
                </c:pt>
                <c:pt idx="32867">
                  <c:v>42936.302083333336</c:v>
                </c:pt>
                <c:pt idx="32868">
                  <c:v>42936.302777777775</c:v>
                </c:pt>
                <c:pt idx="32869">
                  <c:v>42936.303472222222</c:v>
                </c:pt>
                <c:pt idx="32870">
                  <c:v>42936.304166666669</c:v>
                </c:pt>
                <c:pt idx="32871">
                  <c:v>42936.304861111108</c:v>
                </c:pt>
                <c:pt idx="32872">
                  <c:v>42936.305555555555</c:v>
                </c:pt>
                <c:pt idx="32873">
                  <c:v>42936.306250000001</c:v>
                </c:pt>
                <c:pt idx="32874">
                  <c:v>42936.306944444441</c:v>
                </c:pt>
                <c:pt idx="32875">
                  <c:v>42936.307638888888</c:v>
                </c:pt>
                <c:pt idx="32876">
                  <c:v>42936.308333333334</c:v>
                </c:pt>
                <c:pt idx="32877">
                  <c:v>42936.309027777781</c:v>
                </c:pt>
                <c:pt idx="32878">
                  <c:v>42936.30972222222</c:v>
                </c:pt>
                <c:pt idx="32879">
                  <c:v>42936.310416666667</c:v>
                </c:pt>
                <c:pt idx="32880">
                  <c:v>42936.311111111114</c:v>
                </c:pt>
                <c:pt idx="32881">
                  <c:v>42936.311805555553</c:v>
                </c:pt>
                <c:pt idx="32882">
                  <c:v>42936.3125</c:v>
                </c:pt>
                <c:pt idx="32883">
                  <c:v>42936.313194444447</c:v>
                </c:pt>
                <c:pt idx="32884">
                  <c:v>42936.313888888886</c:v>
                </c:pt>
                <c:pt idx="32885">
                  <c:v>42936.314583333333</c:v>
                </c:pt>
                <c:pt idx="32886">
                  <c:v>42936.31527777778</c:v>
                </c:pt>
                <c:pt idx="32887">
                  <c:v>42936.315972222219</c:v>
                </c:pt>
                <c:pt idx="32888">
                  <c:v>42936.316666666666</c:v>
                </c:pt>
                <c:pt idx="32889">
                  <c:v>42936.317361111112</c:v>
                </c:pt>
                <c:pt idx="32890">
                  <c:v>42936.318055555559</c:v>
                </c:pt>
                <c:pt idx="32891">
                  <c:v>42936.318749999999</c:v>
                </c:pt>
                <c:pt idx="32892">
                  <c:v>42936.319444444445</c:v>
                </c:pt>
                <c:pt idx="32893">
                  <c:v>42936.320138888892</c:v>
                </c:pt>
                <c:pt idx="32894">
                  <c:v>42936.320833333331</c:v>
                </c:pt>
                <c:pt idx="32895">
                  <c:v>42936.321527777778</c:v>
                </c:pt>
                <c:pt idx="32896">
                  <c:v>42936.322222222225</c:v>
                </c:pt>
                <c:pt idx="32897">
                  <c:v>42936.322916666664</c:v>
                </c:pt>
                <c:pt idx="32898">
                  <c:v>42936.323611111111</c:v>
                </c:pt>
                <c:pt idx="32899">
                  <c:v>42936.324305555558</c:v>
                </c:pt>
                <c:pt idx="32900">
                  <c:v>42936.324999999997</c:v>
                </c:pt>
                <c:pt idx="32901">
                  <c:v>42936.325694444444</c:v>
                </c:pt>
                <c:pt idx="32902">
                  <c:v>42936.326388888891</c:v>
                </c:pt>
                <c:pt idx="32903">
                  <c:v>42936.32708333333</c:v>
                </c:pt>
                <c:pt idx="32904">
                  <c:v>42936.327777777777</c:v>
                </c:pt>
                <c:pt idx="32905">
                  <c:v>42936.328472222223</c:v>
                </c:pt>
                <c:pt idx="32906">
                  <c:v>42936.32916666667</c:v>
                </c:pt>
                <c:pt idx="32907">
                  <c:v>42936.329861111109</c:v>
                </c:pt>
                <c:pt idx="32908">
                  <c:v>42936.330555555556</c:v>
                </c:pt>
                <c:pt idx="32909">
                  <c:v>42936.331250000003</c:v>
                </c:pt>
                <c:pt idx="32910">
                  <c:v>42936.331944444442</c:v>
                </c:pt>
                <c:pt idx="32911">
                  <c:v>42936.332638888889</c:v>
                </c:pt>
                <c:pt idx="32912">
                  <c:v>42936.333333333336</c:v>
                </c:pt>
                <c:pt idx="32913">
                  <c:v>42936.334027777775</c:v>
                </c:pt>
                <c:pt idx="32914">
                  <c:v>42936.334722222222</c:v>
                </c:pt>
                <c:pt idx="32915">
                  <c:v>42936.335416666669</c:v>
                </c:pt>
                <c:pt idx="32916">
                  <c:v>42936.336111111108</c:v>
                </c:pt>
                <c:pt idx="32917">
                  <c:v>42936.336805555555</c:v>
                </c:pt>
                <c:pt idx="32918">
                  <c:v>42936.337500000001</c:v>
                </c:pt>
                <c:pt idx="32919">
                  <c:v>42936.338194444441</c:v>
                </c:pt>
                <c:pt idx="32920">
                  <c:v>42936.338888888888</c:v>
                </c:pt>
                <c:pt idx="32921">
                  <c:v>42936.339583333334</c:v>
                </c:pt>
                <c:pt idx="32922">
                  <c:v>42936.340277777781</c:v>
                </c:pt>
                <c:pt idx="32923">
                  <c:v>42936.34097222222</c:v>
                </c:pt>
                <c:pt idx="32924">
                  <c:v>42936.341666666667</c:v>
                </c:pt>
                <c:pt idx="32925">
                  <c:v>42936.342361111114</c:v>
                </c:pt>
                <c:pt idx="32926">
                  <c:v>42936.343055555553</c:v>
                </c:pt>
                <c:pt idx="32927">
                  <c:v>42936.34375</c:v>
                </c:pt>
                <c:pt idx="32928">
                  <c:v>42936.344444444447</c:v>
                </c:pt>
                <c:pt idx="32929">
                  <c:v>42936.345138888886</c:v>
                </c:pt>
                <c:pt idx="32930">
                  <c:v>42936.345833333333</c:v>
                </c:pt>
                <c:pt idx="32931">
                  <c:v>42936.34652777778</c:v>
                </c:pt>
                <c:pt idx="32932">
                  <c:v>42936.347222222219</c:v>
                </c:pt>
                <c:pt idx="32933">
                  <c:v>42936.347916666666</c:v>
                </c:pt>
                <c:pt idx="32934">
                  <c:v>42936.348611111112</c:v>
                </c:pt>
                <c:pt idx="32935">
                  <c:v>42936.349305555559</c:v>
                </c:pt>
                <c:pt idx="32936">
                  <c:v>42936.35</c:v>
                </c:pt>
                <c:pt idx="32937">
                  <c:v>42936.350694444445</c:v>
                </c:pt>
                <c:pt idx="32938">
                  <c:v>42936.351388888892</c:v>
                </c:pt>
                <c:pt idx="32939">
                  <c:v>42936.352083333331</c:v>
                </c:pt>
                <c:pt idx="32940">
                  <c:v>42936.352777777778</c:v>
                </c:pt>
                <c:pt idx="32941">
                  <c:v>42936.353472222225</c:v>
                </c:pt>
                <c:pt idx="32942">
                  <c:v>42936.354166666664</c:v>
                </c:pt>
                <c:pt idx="32943">
                  <c:v>42936.354861111111</c:v>
                </c:pt>
                <c:pt idx="32944">
                  <c:v>42936.355555555558</c:v>
                </c:pt>
                <c:pt idx="32945">
                  <c:v>42936.356249999997</c:v>
                </c:pt>
                <c:pt idx="32946">
                  <c:v>42936.356944444444</c:v>
                </c:pt>
                <c:pt idx="32947">
                  <c:v>42936.357638888891</c:v>
                </c:pt>
                <c:pt idx="32948">
                  <c:v>42936.35833333333</c:v>
                </c:pt>
                <c:pt idx="32949">
                  <c:v>42936.359027777777</c:v>
                </c:pt>
                <c:pt idx="32950">
                  <c:v>42936.359722222223</c:v>
                </c:pt>
                <c:pt idx="32951">
                  <c:v>42936.36041666667</c:v>
                </c:pt>
                <c:pt idx="32952">
                  <c:v>42936.361111111109</c:v>
                </c:pt>
                <c:pt idx="32953">
                  <c:v>42936.361805555556</c:v>
                </c:pt>
                <c:pt idx="32954">
                  <c:v>42936.362500000003</c:v>
                </c:pt>
                <c:pt idx="32955">
                  <c:v>42936.363194444442</c:v>
                </c:pt>
                <c:pt idx="32956">
                  <c:v>42936.363888888889</c:v>
                </c:pt>
                <c:pt idx="32957">
                  <c:v>42936.364583333336</c:v>
                </c:pt>
                <c:pt idx="32958">
                  <c:v>42936.365277777775</c:v>
                </c:pt>
                <c:pt idx="32959">
                  <c:v>42936.365972222222</c:v>
                </c:pt>
                <c:pt idx="32960">
                  <c:v>42936.366666666669</c:v>
                </c:pt>
                <c:pt idx="32961">
                  <c:v>42936.367361111108</c:v>
                </c:pt>
                <c:pt idx="32962">
                  <c:v>42936.368055555555</c:v>
                </c:pt>
                <c:pt idx="32963">
                  <c:v>42936.368750000001</c:v>
                </c:pt>
                <c:pt idx="32964">
                  <c:v>42936.369444444441</c:v>
                </c:pt>
                <c:pt idx="32965">
                  <c:v>42936.370138888888</c:v>
                </c:pt>
                <c:pt idx="32966">
                  <c:v>42936.370833333334</c:v>
                </c:pt>
                <c:pt idx="32967">
                  <c:v>42936.371527777781</c:v>
                </c:pt>
                <c:pt idx="32968">
                  <c:v>42936.37222222222</c:v>
                </c:pt>
                <c:pt idx="32969">
                  <c:v>42936.372916666667</c:v>
                </c:pt>
                <c:pt idx="32970">
                  <c:v>42936.373611111114</c:v>
                </c:pt>
                <c:pt idx="32971">
                  <c:v>42936.374305555553</c:v>
                </c:pt>
                <c:pt idx="32972">
                  <c:v>42936.375</c:v>
                </c:pt>
                <c:pt idx="32973">
                  <c:v>42936.375694444447</c:v>
                </c:pt>
                <c:pt idx="32974">
                  <c:v>42936.376388888886</c:v>
                </c:pt>
                <c:pt idx="32975">
                  <c:v>42936.377083333333</c:v>
                </c:pt>
                <c:pt idx="32976">
                  <c:v>42936.37777777778</c:v>
                </c:pt>
                <c:pt idx="32977">
                  <c:v>42936.378472222219</c:v>
                </c:pt>
                <c:pt idx="32978">
                  <c:v>42936.379166666666</c:v>
                </c:pt>
                <c:pt idx="32979">
                  <c:v>42936.379861111112</c:v>
                </c:pt>
                <c:pt idx="32980">
                  <c:v>42936.380555555559</c:v>
                </c:pt>
                <c:pt idx="32981">
                  <c:v>42936.381249999999</c:v>
                </c:pt>
                <c:pt idx="32982">
                  <c:v>42936.381944444445</c:v>
                </c:pt>
                <c:pt idx="32983">
                  <c:v>42936.382638888892</c:v>
                </c:pt>
                <c:pt idx="32984">
                  <c:v>42936.383333333331</c:v>
                </c:pt>
                <c:pt idx="32985">
                  <c:v>42936.384027777778</c:v>
                </c:pt>
                <c:pt idx="32986">
                  <c:v>42936.384722222225</c:v>
                </c:pt>
                <c:pt idx="32987">
                  <c:v>42936.385416666664</c:v>
                </c:pt>
                <c:pt idx="32988">
                  <c:v>42936.386111111111</c:v>
                </c:pt>
                <c:pt idx="32989">
                  <c:v>42936.386805555558</c:v>
                </c:pt>
                <c:pt idx="32990">
                  <c:v>42936.387499999997</c:v>
                </c:pt>
                <c:pt idx="32991">
                  <c:v>42936.388194444444</c:v>
                </c:pt>
                <c:pt idx="32992">
                  <c:v>42936.388888888891</c:v>
                </c:pt>
                <c:pt idx="32993">
                  <c:v>42936.38958333333</c:v>
                </c:pt>
                <c:pt idx="32994">
                  <c:v>42936.390277777777</c:v>
                </c:pt>
                <c:pt idx="32995">
                  <c:v>42936.390972222223</c:v>
                </c:pt>
                <c:pt idx="32996">
                  <c:v>42936.39166666667</c:v>
                </c:pt>
                <c:pt idx="32997">
                  <c:v>42936.392361111109</c:v>
                </c:pt>
                <c:pt idx="32998">
                  <c:v>42936.393055555556</c:v>
                </c:pt>
                <c:pt idx="32999">
                  <c:v>42936.393750000003</c:v>
                </c:pt>
                <c:pt idx="33000">
                  <c:v>42936.394444444442</c:v>
                </c:pt>
                <c:pt idx="33001">
                  <c:v>42936.395138888889</c:v>
                </c:pt>
                <c:pt idx="33002">
                  <c:v>42936.395833333336</c:v>
                </c:pt>
                <c:pt idx="33003">
                  <c:v>42936.396527777775</c:v>
                </c:pt>
                <c:pt idx="33004">
                  <c:v>42936.397222222222</c:v>
                </c:pt>
                <c:pt idx="33005">
                  <c:v>42936.397916666669</c:v>
                </c:pt>
                <c:pt idx="33006">
                  <c:v>42936.398611111108</c:v>
                </c:pt>
                <c:pt idx="33007">
                  <c:v>42936.399305555555</c:v>
                </c:pt>
                <c:pt idx="33008">
                  <c:v>42936.4</c:v>
                </c:pt>
                <c:pt idx="33009">
                  <c:v>42936.400694444441</c:v>
                </c:pt>
                <c:pt idx="33010">
                  <c:v>42936.401388888888</c:v>
                </c:pt>
                <c:pt idx="33011">
                  <c:v>42936.402083333334</c:v>
                </c:pt>
                <c:pt idx="33012">
                  <c:v>42936.402777777781</c:v>
                </c:pt>
                <c:pt idx="33013">
                  <c:v>42936.40347222222</c:v>
                </c:pt>
                <c:pt idx="33014">
                  <c:v>42936.404166666667</c:v>
                </c:pt>
                <c:pt idx="33015">
                  <c:v>42936.404861111114</c:v>
                </c:pt>
                <c:pt idx="33016">
                  <c:v>42936.405555555553</c:v>
                </c:pt>
                <c:pt idx="33017">
                  <c:v>42936.40625</c:v>
                </c:pt>
                <c:pt idx="33018">
                  <c:v>42936.406944444447</c:v>
                </c:pt>
                <c:pt idx="33019">
                  <c:v>42936.407638888886</c:v>
                </c:pt>
                <c:pt idx="33020">
                  <c:v>42936.408333333333</c:v>
                </c:pt>
                <c:pt idx="33021">
                  <c:v>42936.40902777778</c:v>
                </c:pt>
                <c:pt idx="33022">
                  <c:v>42936.409722222219</c:v>
                </c:pt>
                <c:pt idx="33023">
                  <c:v>42936.410416666666</c:v>
                </c:pt>
                <c:pt idx="33024">
                  <c:v>42936.411111111112</c:v>
                </c:pt>
                <c:pt idx="33025">
                  <c:v>42936.411805555559</c:v>
                </c:pt>
                <c:pt idx="33026">
                  <c:v>42936.412499999999</c:v>
                </c:pt>
                <c:pt idx="33027">
                  <c:v>42936.413194444445</c:v>
                </c:pt>
                <c:pt idx="33028">
                  <c:v>42936.413888888892</c:v>
                </c:pt>
                <c:pt idx="33029">
                  <c:v>42936.414583333331</c:v>
                </c:pt>
                <c:pt idx="33030">
                  <c:v>42936.415277777778</c:v>
                </c:pt>
                <c:pt idx="33031">
                  <c:v>42936.415972222225</c:v>
                </c:pt>
                <c:pt idx="33032">
                  <c:v>42936.416666666664</c:v>
                </c:pt>
                <c:pt idx="33033">
                  <c:v>42936.417361111111</c:v>
                </c:pt>
                <c:pt idx="33034">
                  <c:v>42936.418055555558</c:v>
                </c:pt>
                <c:pt idx="33035">
                  <c:v>42936.418749999997</c:v>
                </c:pt>
                <c:pt idx="33036">
                  <c:v>42936.419444444444</c:v>
                </c:pt>
                <c:pt idx="33037">
                  <c:v>42936.420138888891</c:v>
                </c:pt>
                <c:pt idx="33038">
                  <c:v>42936.42083333333</c:v>
                </c:pt>
                <c:pt idx="33039">
                  <c:v>42936.421527777777</c:v>
                </c:pt>
                <c:pt idx="33040">
                  <c:v>42936.422222222223</c:v>
                </c:pt>
                <c:pt idx="33041">
                  <c:v>42936.42291666667</c:v>
                </c:pt>
                <c:pt idx="33042">
                  <c:v>42936.423611111109</c:v>
                </c:pt>
                <c:pt idx="33043">
                  <c:v>42936.424305555556</c:v>
                </c:pt>
                <c:pt idx="33044">
                  <c:v>42936.425000000003</c:v>
                </c:pt>
                <c:pt idx="33045">
                  <c:v>42936.425694444442</c:v>
                </c:pt>
                <c:pt idx="33046">
                  <c:v>42936.426388888889</c:v>
                </c:pt>
                <c:pt idx="33047">
                  <c:v>42936.427083333336</c:v>
                </c:pt>
                <c:pt idx="33048">
                  <c:v>42936.427777777775</c:v>
                </c:pt>
                <c:pt idx="33049">
                  <c:v>42936.428472222222</c:v>
                </c:pt>
                <c:pt idx="33050">
                  <c:v>42936.429166666669</c:v>
                </c:pt>
                <c:pt idx="33051">
                  <c:v>42936.429861111108</c:v>
                </c:pt>
                <c:pt idx="33052">
                  <c:v>42936.430555555555</c:v>
                </c:pt>
                <c:pt idx="33053">
                  <c:v>42936.431250000001</c:v>
                </c:pt>
                <c:pt idx="33054">
                  <c:v>42936.431944444441</c:v>
                </c:pt>
                <c:pt idx="33055">
                  <c:v>42936.432638888888</c:v>
                </c:pt>
                <c:pt idx="33056">
                  <c:v>42936.433333333334</c:v>
                </c:pt>
                <c:pt idx="33057">
                  <c:v>42936.434027777781</c:v>
                </c:pt>
                <c:pt idx="33058">
                  <c:v>42936.43472222222</c:v>
                </c:pt>
                <c:pt idx="33059">
                  <c:v>42936.435416666667</c:v>
                </c:pt>
                <c:pt idx="33060">
                  <c:v>42936.436111111114</c:v>
                </c:pt>
                <c:pt idx="33061">
                  <c:v>42936.436805555553</c:v>
                </c:pt>
                <c:pt idx="33062">
                  <c:v>42936.4375</c:v>
                </c:pt>
                <c:pt idx="33063">
                  <c:v>42936.438194444447</c:v>
                </c:pt>
                <c:pt idx="33064">
                  <c:v>42936.438888888886</c:v>
                </c:pt>
                <c:pt idx="33065">
                  <c:v>42936.439583333333</c:v>
                </c:pt>
                <c:pt idx="33066">
                  <c:v>42936.44027777778</c:v>
                </c:pt>
                <c:pt idx="33067">
                  <c:v>42936.440972222219</c:v>
                </c:pt>
                <c:pt idx="33068">
                  <c:v>42936.441666666666</c:v>
                </c:pt>
                <c:pt idx="33069">
                  <c:v>42936.442361111112</c:v>
                </c:pt>
                <c:pt idx="33070">
                  <c:v>42936.443055555559</c:v>
                </c:pt>
                <c:pt idx="33071">
                  <c:v>42936.443749999999</c:v>
                </c:pt>
                <c:pt idx="33072">
                  <c:v>42936.444444444445</c:v>
                </c:pt>
                <c:pt idx="33073">
                  <c:v>42936.445138888892</c:v>
                </c:pt>
                <c:pt idx="33074">
                  <c:v>42936.445833333331</c:v>
                </c:pt>
                <c:pt idx="33075">
                  <c:v>42936.446527777778</c:v>
                </c:pt>
                <c:pt idx="33076">
                  <c:v>42936.447222222225</c:v>
                </c:pt>
                <c:pt idx="33077">
                  <c:v>42936.447916666664</c:v>
                </c:pt>
                <c:pt idx="33078">
                  <c:v>42936.448611111111</c:v>
                </c:pt>
                <c:pt idx="33079">
                  <c:v>42936.449305555558</c:v>
                </c:pt>
                <c:pt idx="33080">
                  <c:v>42936.45</c:v>
                </c:pt>
                <c:pt idx="33081">
                  <c:v>42936.450694444444</c:v>
                </c:pt>
                <c:pt idx="33082">
                  <c:v>42936.451388888891</c:v>
                </c:pt>
                <c:pt idx="33083">
                  <c:v>42936.45208333333</c:v>
                </c:pt>
                <c:pt idx="33084">
                  <c:v>42936.452777777777</c:v>
                </c:pt>
                <c:pt idx="33085">
                  <c:v>42936.453472222223</c:v>
                </c:pt>
                <c:pt idx="33086">
                  <c:v>42936.45416666667</c:v>
                </c:pt>
                <c:pt idx="33087">
                  <c:v>42936.454861111109</c:v>
                </c:pt>
                <c:pt idx="33088">
                  <c:v>42936.455555555556</c:v>
                </c:pt>
                <c:pt idx="33089">
                  <c:v>42936.456250000003</c:v>
                </c:pt>
                <c:pt idx="33090">
                  <c:v>42936.456944444442</c:v>
                </c:pt>
                <c:pt idx="33091">
                  <c:v>42936.457638888889</c:v>
                </c:pt>
                <c:pt idx="33092">
                  <c:v>42936.458333333336</c:v>
                </c:pt>
                <c:pt idx="33093">
                  <c:v>42936.459027777775</c:v>
                </c:pt>
                <c:pt idx="33094">
                  <c:v>42936.459722222222</c:v>
                </c:pt>
                <c:pt idx="33095">
                  <c:v>42936.460416666669</c:v>
                </c:pt>
                <c:pt idx="33096">
                  <c:v>42936.461111111108</c:v>
                </c:pt>
                <c:pt idx="33097">
                  <c:v>42936.461805555555</c:v>
                </c:pt>
                <c:pt idx="33098">
                  <c:v>42936.462500000001</c:v>
                </c:pt>
                <c:pt idx="33099">
                  <c:v>42936.463194444441</c:v>
                </c:pt>
                <c:pt idx="33100">
                  <c:v>42936.463888888888</c:v>
                </c:pt>
                <c:pt idx="33101">
                  <c:v>42936.464583333334</c:v>
                </c:pt>
                <c:pt idx="33102">
                  <c:v>42936.465277777781</c:v>
                </c:pt>
                <c:pt idx="33103">
                  <c:v>42936.46597222222</c:v>
                </c:pt>
                <c:pt idx="33104">
                  <c:v>42936.466666666667</c:v>
                </c:pt>
                <c:pt idx="33105">
                  <c:v>42936.467361111114</c:v>
                </c:pt>
                <c:pt idx="33106">
                  <c:v>42936.468055555553</c:v>
                </c:pt>
                <c:pt idx="33107">
                  <c:v>42936.46875</c:v>
                </c:pt>
                <c:pt idx="33108">
                  <c:v>42936.469444444447</c:v>
                </c:pt>
                <c:pt idx="33109">
                  <c:v>42936.470138888886</c:v>
                </c:pt>
                <c:pt idx="33110">
                  <c:v>42936.470833333333</c:v>
                </c:pt>
                <c:pt idx="33111">
                  <c:v>42936.47152777778</c:v>
                </c:pt>
                <c:pt idx="33112">
                  <c:v>42936.472222222219</c:v>
                </c:pt>
                <c:pt idx="33113">
                  <c:v>42936.472916666666</c:v>
                </c:pt>
                <c:pt idx="33114">
                  <c:v>42936.473611111112</c:v>
                </c:pt>
                <c:pt idx="33115">
                  <c:v>42936.474305555559</c:v>
                </c:pt>
                <c:pt idx="33116">
                  <c:v>42936.474999999999</c:v>
                </c:pt>
                <c:pt idx="33117">
                  <c:v>42936.475694444445</c:v>
                </c:pt>
                <c:pt idx="33118">
                  <c:v>42936.476388888892</c:v>
                </c:pt>
                <c:pt idx="33119">
                  <c:v>42936.477083333331</c:v>
                </c:pt>
                <c:pt idx="33120">
                  <c:v>42936.477777777778</c:v>
                </c:pt>
                <c:pt idx="33121">
                  <c:v>42936.478472222225</c:v>
                </c:pt>
                <c:pt idx="33122">
                  <c:v>42936.479166666664</c:v>
                </c:pt>
                <c:pt idx="33123">
                  <c:v>42936.479861111111</c:v>
                </c:pt>
                <c:pt idx="33124">
                  <c:v>42936.480555555558</c:v>
                </c:pt>
                <c:pt idx="33125">
                  <c:v>42936.481249999997</c:v>
                </c:pt>
                <c:pt idx="33126">
                  <c:v>42936.481944444444</c:v>
                </c:pt>
                <c:pt idx="33127">
                  <c:v>42936.482638888891</c:v>
                </c:pt>
                <c:pt idx="33128">
                  <c:v>42936.48333333333</c:v>
                </c:pt>
                <c:pt idx="33129">
                  <c:v>42936.484027777777</c:v>
                </c:pt>
                <c:pt idx="33130">
                  <c:v>42936.484722222223</c:v>
                </c:pt>
                <c:pt idx="33131">
                  <c:v>42936.48541666667</c:v>
                </c:pt>
                <c:pt idx="33132">
                  <c:v>42936.486111111109</c:v>
                </c:pt>
                <c:pt idx="33133">
                  <c:v>42936.486805555556</c:v>
                </c:pt>
                <c:pt idx="33134">
                  <c:v>42936.487500000003</c:v>
                </c:pt>
                <c:pt idx="33135">
                  <c:v>42936.488194444442</c:v>
                </c:pt>
                <c:pt idx="33136">
                  <c:v>42936.488888888889</c:v>
                </c:pt>
                <c:pt idx="33137">
                  <c:v>42936.489583333336</c:v>
                </c:pt>
                <c:pt idx="33138">
                  <c:v>42936.490277777775</c:v>
                </c:pt>
                <c:pt idx="33139">
                  <c:v>42936.490972222222</c:v>
                </c:pt>
                <c:pt idx="33140">
                  <c:v>42936.491666666669</c:v>
                </c:pt>
                <c:pt idx="33141">
                  <c:v>42936.492361111108</c:v>
                </c:pt>
                <c:pt idx="33142">
                  <c:v>42936.493055555555</c:v>
                </c:pt>
                <c:pt idx="33143">
                  <c:v>42936.493750000001</c:v>
                </c:pt>
                <c:pt idx="33144">
                  <c:v>42936.494444444441</c:v>
                </c:pt>
                <c:pt idx="33145">
                  <c:v>42936.495138888888</c:v>
                </c:pt>
                <c:pt idx="33146">
                  <c:v>42936.495833333334</c:v>
                </c:pt>
                <c:pt idx="33147">
                  <c:v>42936.496527777781</c:v>
                </c:pt>
                <c:pt idx="33148">
                  <c:v>42936.49722222222</c:v>
                </c:pt>
                <c:pt idx="33149">
                  <c:v>42936.497916666667</c:v>
                </c:pt>
                <c:pt idx="33150">
                  <c:v>42936.498611111114</c:v>
                </c:pt>
                <c:pt idx="33151">
                  <c:v>42936.499305555553</c:v>
                </c:pt>
                <c:pt idx="33152">
                  <c:v>42936.5</c:v>
                </c:pt>
                <c:pt idx="33153">
                  <c:v>42936.500694444447</c:v>
                </c:pt>
                <c:pt idx="33154">
                  <c:v>42936.501388888886</c:v>
                </c:pt>
                <c:pt idx="33155">
                  <c:v>42936.502083333333</c:v>
                </c:pt>
                <c:pt idx="33156">
                  <c:v>42936.50277777778</c:v>
                </c:pt>
                <c:pt idx="33157">
                  <c:v>42936.503472222219</c:v>
                </c:pt>
                <c:pt idx="33158">
                  <c:v>42936.504166666666</c:v>
                </c:pt>
                <c:pt idx="33159">
                  <c:v>42936.504861111112</c:v>
                </c:pt>
                <c:pt idx="33160">
                  <c:v>42936.505555555559</c:v>
                </c:pt>
                <c:pt idx="33161">
                  <c:v>42936.506249999999</c:v>
                </c:pt>
                <c:pt idx="33162">
                  <c:v>42936.506944444445</c:v>
                </c:pt>
                <c:pt idx="33163">
                  <c:v>42936.507638888892</c:v>
                </c:pt>
                <c:pt idx="33164">
                  <c:v>42936.508333333331</c:v>
                </c:pt>
                <c:pt idx="33165">
                  <c:v>42936.509027777778</c:v>
                </c:pt>
                <c:pt idx="33166">
                  <c:v>42936.509722222225</c:v>
                </c:pt>
                <c:pt idx="33167">
                  <c:v>42936.510416666664</c:v>
                </c:pt>
                <c:pt idx="33168">
                  <c:v>42936.511111111111</c:v>
                </c:pt>
                <c:pt idx="33169">
                  <c:v>42936.511805555558</c:v>
                </c:pt>
                <c:pt idx="33170">
                  <c:v>42936.512499999997</c:v>
                </c:pt>
                <c:pt idx="33171">
                  <c:v>42936.513194444444</c:v>
                </c:pt>
                <c:pt idx="33172">
                  <c:v>42936.513888888891</c:v>
                </c:pt>
                <c:pt idx="33173">
                  <c:v>42936.51458333333</c:v>
                </c:pt>
                <c:pt idx="33174">
                  <c:v>42936.515277777777</c:v>
                </c:pt>
                <c:pt idx="33175">
                  <c:v>42936.515972222223</c:v>
                </c:pt>
                <c:pt idx="33176">
                  <c:v>42936.51666666667</c:v>
                </c:pt>
                <c:pt idx="33177">
                  <c:v>42936.517361111109</c:v>
                </c:pt>
                <c:pt idx="33178">
                  <c:v>42936.518055555556</c:v>
                </c:pt>
                <c:pt idx="33179">
                  <c:v>42936.518750000003</c:v>
                </c:pt>
                <c:pt idx="33180">
                  <c:v>42936.519444444442</c:v>
                </c:pt>
                <c:pt idx="33181">
                  <c:v>42936.520138888889</c:v>
                </c:pt>
                <c:pt idx="33182">
                  <c:v>42936.520833333336</c:v>
                </c:pt>
                <c:pt idx="33183">
                  <c:v>42936.521527777775</c:v>
                </c:pt>
                <c:pt idx="33184">
                  <c:v>42936.522222222222</c:v>
                </c:pt>
                <c:pt idx="33185">
                  <c:v>42936.522916666669</c:v>
                </c:pt>
                <c:pt idx="33186">
                  <c:v>42936.523611111108</c:v>
                </c:pt>
                <c:pt idx="33187">
                  <c:v>42936.524305555555</c:v>
                </c:pt>
                <c:pt idx="33188">
                  <c:v>42936.525000000001</c:v>
                </c:pt>
                <c:pt idx="33189">
                  <c:v>42936.525694444441</c:v>
                </c:pt>
                <c:pt idx="33190">
                  <c:v>42936.526388888888</c:v>
                </c:pt>
                <c:pt idx="33191">
                  <c:v>42936.527083333334</c:v>
                </c:pt>
                <c:pt idx="33192">
                  <c:v>42936.527777777781</c:v>
                </c:pt>
                <c:pt idx="33193">
                  <c:v>42936.52847222222</c:v>
                </c:pt>
                <c:pt idx="33194">
                  <c:v>42936.529166666667</c:v>
                </c:pt>
                <c:pt idx="33195">
                  <c:v>42936.529861111114</c:v>
                </c:pt>
                <c:pt idx="33196">
                  <c:v>42936.530555555553</c:v>
                </c:pt>
                <c:pt idx="33197">
                  <c:v>42936.53125</c:v>
                </c:pt>
                <c:pt idx="33198">
                  <c:v>42936.531944444447</c:v>
                </c:pt>
                <c:pt idx="33199">
                  <c:v>42936.532638888886</c:v>
                </c:pt>
                <c:pt idx="33200">
                  <c:v>42936.533333333333</c:v>
                </c:pt>
                <c:pt idx="33201">
                  <c:v>42936.53402777778</c:v>
                </c:pt>
                <c:pt idx="33202">
                  <c:v>42936.534722222219</c:v>
                </c:pt>
                <c:pt idx="33203">
                  <c:v>42936.535416666666</c:v>
                </c:pt>
                <c:pt idx="33204">
                  <c:v>42936.536111111112</c:v>
                </c:pt>
                <c:pt idx="33205">
                  <c:v>42936.536805555559</c:v>
                </c:pt>
                <c:pt idx="33206">
                  <c:v>42936.537499999999</c:v>
                </c:pt>
                <c:pt idx="33207">
                  <c:v>42936.538194444445</c:v>
                </c:pt>
                <c:pt idx="33208">
                  <c:v>42936.538888888892</c:v>
                </c:pt>
                <c:pt idx="33209">
                  <c:v>42936.539583333331</c:v>
                </c:pt>
                <c:pt idx="33210">
                  <c:v>42936.540277777778</c:v>
                </c:pt>
                <c:pt idx="33211">
                  <c:v>42936.540972222225</c:v>
                </c:pt>
                <c:pt idx="33212">
                  <c:v>42936.541666666664</c:v>
                </c:pt>
                <c:pt idx="33213">
                  <c:v>42936.542361111111</c:v>
                </c:pt>
                <c:pt idx="33214">
                  <c:v>42936.543055555558</c:v>
                </c:pt>
                <c:pt idx="33215">
                  <c:v>42936.543749999997</c:v>
                </c:pt>
                <c:pt idx="33216">
                  <c:v>42936.544444444444</c:v>
                </c:pt>
                <c:pt idx="33217">
                  <c:v>42936.545138888891</c:v>
                </c:pt>
                <c:pt idx="33218">
                  <c:v>42936.54583333333</c:v>
                </c:pt>
                <c:pt idx="33219">
                  <c:v>42936.546527777777</c:v>
                </c:pt>
                <c:pt idx="33220">
                  <c:v>42936.547222222223</c:v>
                </c:pt>
                <c:pt idx="33221">
                  <c:v>42936.54791666667</c:v>
                </c:pt>
                <c:pt idx="33222">
                  <c:v>42936.548611111109</c:v>
                </c:pt>
                <c:pt idx="33223">
                  <c:v>42936.549305555556</c:v>
                </c:pt>
                <c:pt idx="33224">
                  <c:v>42936.55</c:v>
                </c:pt>
                <c:pt idx="33225">
                  <c:v>42936.550694444442</c:v>
                </c:pt>
                <c:pt idx="33226">
                  <c:v>42936.551388888889</c:v>
                </c:pt>
                <c:pt idx="33227">
                  <c:v>42936.552083333336</c:v>
                </c:pt>
                <c:pt idx="33228">
                  <c:v>42936.552777777775</c:v>
                </c:pt>
                <c:pt idx="33229">
                  <c:v>42936.553472222222</c:v>
                </c:pt>
                <c:pt idx="33230">
                  <c:v>42936.554166666669</c:v>
                </c:pt>
                <c:pt idx="33231">
                  <c:v>42936.554861111108</c:v>
                </c:pt>
                <c:pt idx="33232">
                  <c:v>42936.555555555555</c:v>
                </c:pt>
                <c:pt idx="33233">
                  <c:v>42936.556250000001</c:v>
                </c:pt>
                <c:pt idx="33234">
                  <c:v>42936.556944444441</c:v>
                </c:pt>
                <c:pt idx="33235">
                  <c:v>42936.557638888888</c:v>
                </c:pt>
                <c:pt idx="33236">
                  <c:v>42936.558333333334</c:v>
                </c:pt>
                <c:pt idx="33237">
                  <c:v>42936.559027777781</c:v>
                </c:pt>
                <c:pt idx="33238">
                  <c:v>42936.55972222222</c:v>
                </c:pt>
                <c:pt idx="33239">
                  <c:v>42936.560416666667</c:v>
                </c:pt>
                <c:pt idx="33240">
                  <c:v>42936.561111111114</c:v>
                </c:pt>
                <c:pt idx="33241">
                  <c:v>42936.561805555553</c:v>
                </c:pt>
                <c:pt idx="33242">
                  <c:v>42936.5625</c:v>
                </c:pt>
                <c:pt idx="33243">
                  <c:v>42936.563194444447</c:v>
                </c:pt>
                <c:pt idx="33244">
                  <c:v>42936.563888888886</c:v>
                </c:pt>
                <c:pt idx="33245">
                  <c:v>42936.564583333333</c:v>
                </c:pt>
                <c:pt idx="33246">
                  <c:v>42936.56527777778</c:v>
                </c:pt>
                <c:pt idx="33247">
                  <c:v>42936.565972222219</c:v>
                </c:pt>
                <c:pt idx="33248">
                  <c:v>42936.566666666666</c:v>
                </c:pt>
                <c:pt idx="33249">
                  <c:v>42936.567361111112</c:v>
                </c:pt>
                <c:pt idx="33250">
                  <c:v>42936.568055555559</c:v>
                </c:pt>
                <c:pt idx="33251">
                  <c:v>42936.568749999999</c:v>
                </c:pt>
                <c:pt idx="33252">
                  <c:v>42936.569444444445</c:v>
                </c:pt>
                <c:pt idx="33253">
                  <c:v>42936.570138888892</c:v>
                </c:pt>
                <c:pt idx="33254">
                  <c:v>42936.570833333331</c:v>
                </c:pt>
                <c:pt idx="33255">
                  <c:v>42936.571527777778</c:v>
                </c:pt>
                <c:pt idx="33256">
                  <c:v>42936.572222222225</c:v>
                </c:pt>
                <c:pt idx="33257">
                  <c:v>42936.572916666664</c:v>
                </c:pt>
                <c:pt idx="33258">
                  <c:v>42936.573611111111</c:v>
                </c:pt>
                <c:pt idx="33259">
                  <c:v>42936.574305555558</c:v>
                </c:pt>
                <c:pt idx="33260">
                  <c:v>42936.574999999997</c:v>
                </c:pt>
                <c:pt idx="33261">
                  <c:v>42936.575694444444</c:v>
                </c:pt>
                <c:pt idx="33262">
                  <c:v>42936.576388888891</c:v>
                </c:pt>
                <c:pt idx="33263">
                  <c:v>42936.57708333333</c:v>
                </c:pt>
                <c:pt idx="33264">
                  <c:v>42936.577777777777</c:v>
                </c:pt>
                <c:pt idx="33265">
                  <c:v>42936.578472222223</c:v>
                </c:pt>
                <c:pt idx="33266">
                  <c:v>42936.57916666667</c:v>
                </c:pt>
                <c:pt idx="33267">
                  <c:v>42936.579861111109</c:v>
                </c:pt>
                <c:pt idx="33268">
                  <c:v>42936.580555555556</c:v>
                </c:pt>
                <c:pt idx="33269">
                  <c:v>42936.581250000003</c:v>
                </c:pt>
                <c:pt idx="33270">
                  <c:v>42936.581944444442</c:v>
                </c:pt>
                <c:pt idx="33271">
                  <c:v>42936.582638888889</c:v>
                </c:pt>
                <c:pt idx="33272">
                  <c:v>42936.583333333336</c:v>
                </c:pt>
                <c:pt idx="33273">
                  <c:v>42936.584027777775</c:v>
                </c:pt>
                <c:pt idx="33274">
                  <c:v>42936.584722222222</c:v>
                </c:pt>
                <c:pt idx="33275">
                  <c:v>42936.585416666669</c:v>
                </c:pt>
                <c:pt idx="33276">
                  <c:v>42936.586111111108</c:v>
                </c:pt>
                <c:pt idx="33277">
                  <c:v>42936.586805555555</c:v>
                </c:pt>
                <c:pt idx="33278">
                  <c:v>42936.587500000001</c:v>
                </c:pt>
                <c:pt idx="33279">
                  <c:v>42936.588194444441</c:v>
                </c:pt>
                <c:pt idx="33280">
                  <c:v>42936.588888888888</c:v>
                </c:pt>
                <c:pt idx="33281">
                  <c:v>42936.589583333334</c:v>
                </c:pt>
                <c:pt idx="33282">
                  <c:v>42936.590277777781</c:v>
                </c:pt>
                <c:pt idx="33283">
                  <c:v>42936.59097222222</c:v>
                </c:pt>
                <c:pt idx="33284">
                  <c:v>42936.591666666667</c:v>
                </c:pt>
                <c:pt idx="33285">
                  <c:v>42936.592361111114</c:v>
                </c:pt>
                <c:pt idx="33286">
                  <c:v>42936.593055555553</c:v>
                </c:pt>
                <c:pt idx="33287">
                  <c:v>42936.59375</c:v>
                </c:pt>
                <c:pt idx="33288">
                  <c:v>42936.594444444447</c:v>
                </c:pt>
                <c:pt idx="33289">
                  <c:v>42936.595138888886</c:v>
                </c:pt>
                <c:pt idx="33290">
                  <c:v>42936.595833333333</c:v>
                </c:pt>
                <c:pt idx="33291">
                  <c:v>42936.59652777778</c:v>
                </c:pt>
                <c:pt idx="33292">
                  <c:v>42936.597222222219</c:v>
                </c:pt>
                <c:pt idx="33293">
                  <c:v>42936.597916666666</c:v>
                </c:pt>
                <c:pt idx="33294">
                  <c:v>42936.598611111112</c:v>
                </c:pt>
                <c:pt idx="33295">
                  <c:v>42936.599305555559</c:v>
                </c:pt>
                <c:pt idx="33296">
                  <c:v>42936.6</c:v>
                </c:pt>
                <c:pt idx="33297">
                  <c:v>42936.600694444445</c:v>
                </c:pt>
                <c:pt idx="33298">
                  <c:v>42936.601388888892</c:v>
                </c:pt>
                <c:pt idx="33299">
                  <c:v>42936.602083333331</c:v>
                </c:pt>
                <c:pt idx="33300">
                  <c:v>42936.602777777778</c:v>
                </c:pt>
                <c:pt idx="33301">
                  <c:v>42936.603472222225</c:v>
                </c:pt>
                <c:pt idx="33302">
                  <c:v>42936.604166666664</c:v>
                </c:pt>
                <c:pt idx="33303">
                  <c:v>42936.604861111111</c:v>
                </c:pt>
                <c:pt idx="33304">
                  <c:v>42936.605555555558</c:v>
                </c:pt>
                <c:pt idx="33305">
                  <c:v>42936.606249999997</c:v>
                </c:pt>
                <c:pt idx="33306">
                  <c:v>42936.606944444444</c:v>
                </c:pt>
                <c:pt idx="33307">
                  <c:v>42936.607638888891</c:v>
                </c:pt>
                <c:pt idx="33308">
                  <c:v>42936.60833333333</c:v>
                </c:pt>
                <c:pt idx="33309">
                  <c:v>42936.609027777777</c:v>
                </c:pt>
                <c:pt idx="33310">
                  <c:v>42936.609722222223</c:v>
                </c:pt>
                <c:pt idx="33311">
                  <c:v>42936.61041666667</c:v>
                </c:pt>
                <c:pt idx="33312">
                  <c:v>42936.611111111109</c:v>
                </c:pt>
                <c:pt idx="33313">
                  <c:v>42936.611805555556</c:v>
                </c:pt>
                <c:pt idx="33314">
                  <c:v>42936.612500000003</c:v>
                </c:pt>
                <c:pt idx="33315">
                  <c:v>42936.613194444442</c:v>
                </c:pt>
                <c:pt idx="33316">
                  <c:v>42936.613888888889</c:v>
                </c:pt>
                <c:pt idx="33317">
                  <c:v>42936.614583333336</c:v>
                </c:pt>
                <c:pt idx="33318">
                  <c:v>42936.615277777775</c:v>
                </c:pt>
                <c:pt idx="33319">
                  <c:v>42936.615972222222</c:v>
                </c:pt>
                <c:pt idx="33320">
                  <c:v>42936.616666666669</c:v>
                </c:pt>
                <c:pt idx="33321">
                  <c:v>42936.617361111108</c:v>
                </c:pt>
                <c:pt idx="33322">
                  <c:v>42936.618055555555</c:v>
                </c:pt>
                <c:pt idx="33323">
                  <c:v>42936.618750000001</c:v>
                </c:pt>
                <c:pt idx="33324">
                  <c:v>42936.619444444441</c:v>
                </c:pt>
                <c:pt idx="33325">
                  <c:v>42936.620138888888</c:v>
                </c:pt>
                <c:pt idx="33326">
                  <c:v>42936.620833333334</c:v>
                </c:pt>
                <c:pt idx="33327">
                  <c:v>42936.621527777781</c:v>
                </c:pt>
                <c:pt idx="33328">
                  <c:v>42936.62222222222</c:v>
                </c:pt>
                <c:pt idx="33329">
                  <c:v>42936.622916666667</c:v>
                </c:pt>
                <c:pt idx="33330">
                  <c:v>42936.623611111114</c:v>
                </c:pt>
                <c:pt idx="33331">
                  <c:v>42936.624305555553</c:v>
                </c:pt>
                <c:pt idx="33332">
                  <c:v>42936.625</c:v>
                </c:pt>
                <c:pt idx="33333">
                  <c:v>42936.625694444447</c:v>
                </c:pt>
                <c:pt idx="33334">
                  <c:v>42936.626388888886</c:v>
                </c:pt>
                <c:pt idx="33335">
                  <c:v>42936.627083333333</c:v>
                </c:pt>
                <c:pt idx="33336">
                  <c:v>42936.62777777778</c:v>
                </c:pt>
                <c:pt idx="33337">
                  <c:v>42936.628472222219</c:v>
                </c:pt>
                <c:pt idx="33338">
                  <c:v>42936.629166666666</c:v>
                </c:pt>
                <c:pt idx="33339">
                  <c:v>42936.629861111112</c:v>
                </c:pt>
                <c:pt idx="33340">
                  <c:v>42936.630555555559</c:v>
                </c:pt>
                <c:pt idx="33341">
                  <c:v>42936.631249999999</c:v>
                </c:pt>
                <c:pt idx="33342">
                  <c:v>42936.631944444445</c:v>
                </c:pt>
                <c:pt idx="33343">
                  <c:v>42936.632638888892</c:v>
                </c:pt>
                <c:pt idx="33344">
                  <c:v>42936.633333333331</c:v>
                </c:pt>
                <c:pt idx="33345">
                  <c:v>42936.634027777778</c:v>
                </c:pt>
                <c:pt idx="33346">
                  <c:v>42936.634722222225</c:v>
                </c:pt>
                <c:pt idx="33347">
                  <c:v>42936.635416666664</c:v>
                </c:pt>
                <c:pt idx="33348">
                  <c:v>42936.636111111111</c:v>
                </c:pt>
                <c:pt idx="33349">
                  <c:v>42936.636805555558</c:v>
                </c:pt>
                <c:pt idx="33350">
                  <c:v>42936.637499999997</c:v>
                </c:pt>
                <c:pt idx="33351">
                  <c:v>42936.638194444444</c:v>
                </c:pt>
                <c:pt idx="33352">
                  <c:v>42936.638888888891</c:v>
                </c:pt>
                <c:pt idx="33353">
                  <c:v>42936.63958333333</c:v>
                </c:pt>
                <c:pt idx="33354">
                  <c:v>42936.640277777777</c:v>
                </c:pt>
                <c:pt idx="33355">
                  <c:v>42936.640972222223</c:v>
                </c:pt>
                <c:pt idx="33356">
                  <c:v>42936.64166666667</c:v>
                </c:pt>
                <c:pt idx="33357">
                  <c:v>42936.642361111109</c:v>
                </c:pt>
                <c:pt idx="33358">
                  <c:v>42936.643055555556</c:v>
                </c:pt>
                <c:pt idx="33359">
                  <c:v>42936.643750000003</c:v>
                </c:pt>
                <c:pt idx="33360">
                  <c:v>42936.644444444442</c:v>
                </c:pt>
                <c:pt idx="33361">
                  <c:v>42936.645138888889</c:v>
                </c:pt>
                <c:pt idx="33362">
                  <c:v>42936.645833333336</c:v>
                </c:pt>
                <c:pt idx="33363">
                  <c:v>42936.646527777775</c:v>
                </c:pt>
                <c:pt idx="33364">
                  <c:v>42936.647222222222</c:v>
                </c:pt>
                <c:pt idx="33365">
                  <c:v>42936.647916666669</c:v>
                </c:pt>
                <c:pt idx="33366">
                  <c:v>42936.648611111108</c:v>
                </c:pt>
                <c:pt idx="33367">
                  <c:v>42936.649305555555</c:v>
                </c:pt>
                <c:pt idx="33368">
                  <c:v>42936.65</c:v>
                </c:pt>
                <c:pt idx="33369">
                  <c:v>42936.650694444441</c:v>
                </c:pt>
                <c:pt idx="33370">
                  <c:v>42936.651388888888</c:v>
                </c:pt>
                <c:pt idx="33371">
                  <c:v>42936.652083333334</c:v>
                </c:pt>
                <c:pt idx="33372">
                  <c:v>42936.652777777781</c:v>
                </c:pt>
                <c:pt idx="33373">
                  <c:v>42936.65347222222</c:v>
                </c:pt>
                <c:pt idx="33374">
                  <c:v>42936.654166666667</c:v>
                </c:pt>
                <c:pt idx="33375">
                  <c:v>42936.654861111114</c:v>
                </c:pt>
                <c:pt idx="33376">
                  <c:v>42936.655555555553</c:v>
                </c:pt>
                <c:pt idx="33377">
                  <c:v>42936.65625</c:v>
                </c:pt>
                <c:pt idx="33378">
                  <c:v>42936.656944444447</c:v>
                </c:pt>
                <c:pt idx="33379">
                  <c:v>42936.657638888886</c:v>
                </c:pt>
                <c:pt idx="33380">
                  <c:v>42936.658333333333</c:v>
                </c:pt>
                <c:pt idx="33381">
                  <c:v>42936.65902777778</c:v>
                </c:pt>
                <c:pt idx="33382">
                  <c:v>42936.659722222219</c:v>
                </c:pt>
                <c:pt idx="33383">
                  <c:v>42936.660416666666</c:v>
                </c:pt>
                <c:pt idx="33384">
                  <c:v>42936.661111111112</c:v>
                </c:pt>
                <c:pt idx="33385">
                  <c:v>42936.661805555559</c:v>
                </c:pt>
                <c:pt idx="33386">
                  <c:v>42936.662499999999</c:v>
                </c:pt>
                <c:pt idx="33387">
                  <c:v>42936.663194444445</c:v>
                </c:pt>
                <c:pt idx="33388">
                  <c:v>42936.663888888892</c:v>
                </c:pt>
                <c:pt idx="33389">
                  <c:v>42936.664583333331</c:v>
                </c:pt>
                <c:pt idx="33390">
                  <c:v>42936.665277777778</c:v>
                </c:pt>
                <c:pt idx="33391">
                  <c:v>42936.665972222225</c:v>
                </c:pt>
                <c:pt idx="33392">
                  <c:v>42936.666666666664</c:v>
                </c:pt>
                <c:pt idx="33393">
                  <c:v>42936.667361111111</c:v>
                </c:pt>
                <c:pt idx="33394">
                  <c:v>42936.668055555558</c:v>
                </c:pt>
                <c:pt idx="33395">
                  <c:v>42936.668749999997</c:v>
                </c:pt>
                <c:pt idx="33396">
                  <c:v>42936.669444444444</c:v>
                </c:pt>
                <c:pt idx="33397">
                  <c:v>42936.670138888891</c:v>
                </c:pt>
                <c:pt idx="33398">
                  <c:v>42936.67083333333</c:v>
                </c:pt>
                <c:pt idx="33399">
                  <c:v>42936.671527777777</c:v>
                </c:pt>
                <c:pt idx="33400">
                  <c:v>42936.672222222223</c:v>
                </c:pt>
                <c:pt idx="33401">
                  <c:v>42936.67291666667</c:v>
                </c:pt>
                <c:pt idx="33402">
                  <c:v>42936.673611111109</c:v>
                </c:pt>
                <c:pt idx="33403">
                  <c:v>42936.674305555556</c:v>
                </c:pt>
                <c:pt idx="33404">
                  <c:v>42936.675000000003</c:v>
                </c:pt>
                <c:pt idx="33405">
                  <c:v>42936.675694444442</c:v>
                </c:pt>
                <c:pt idx="33406">
                  <c:v>42936.676388888889</c:v>
                </c:pt>
                <c:pt idx="33407">
                  <c:v>42936.677083333336</c:v>
                </c:pt>
                <c:pt idx="33408">
                  <c:v>42936.677777777775</c:v>
                </c:pt>
                <c:pt idx="33409">
                  <c:v>42936.678472222222</c:v>
                </c:pt>
                <c:pt idx="33410">
                  <c:v>42936.679166666669</c:v>
                </c:pt>
                <c:pt idx="33411">
                  <c:v>42936.679861111108</c:v>
                </c:pt>
                <c:pt idx="33412">
                  <c:v>42936.680555555555</c:v>
                </c:pt>
                <c:pt idx="33413">
                  <c:v>42936.681250000001</c:v>
                </c:pt>
                <c:pt idx="33414">
                  <c:v>42936.681944444441</c:v>
                </c:pt>
                <c:pt idx="33415">
                  <c:v>42936.682638888888</c:v>
                </c:pt>
                <c:pt idx="33416">
                  <c:v>42936.683333333334</c:v>
                </c:pt>
                <c:pt idx="33417">
                  <c:v>42936.684027777781</c:v>
                </c:pt>
                <c:pt idx="33418">
                  <c:v>42936.68472222222</c:v>
                </c:pt>
                <c:pt idx="33419">
                  <c:v>42936.685416666667</c:v>
                </c:pt>
                <c:pt idx="33420">
                  <c:v>42936.686111111114</c:v>
                </c:pt>
                <c:pt idx="33421">
                  <c:v>42936.686805555553</c:v>
                </c:pt>
                <c:pt idx="33422">
                  <c:v>42936.6875</c:v>
                </c:pt>
                <c:pt idx="33423">
                  <c:v>42936.688194444447</c:v>
                </c:pt>
                <c:pt idx="33424">
                  <c:v>42936.688888888886</c:v>
                </c:pt>
                <c:pt idx="33425">
                  <c:v>42936.689583333333</c:v>
                </c:pt>
                <c:pt idx="33426">
                  <c:v>42936.69027777778</c:v>
                </c:pt>
                <c:pt idx="33427">
                  <c:v>42936.690972222219</c:v>
                </c:pt>
                <c:pt idx="33428">
                  <c:v>42936.691666666666</c:v>
                </c:pt>
                <c:pt idx="33429">
                  <c:v>42936.692361111112</c:v>
                </c:pt>
                <c:pt idx="33430">
                  <c:v>42936.693055555559</c:v>
                </c:pt>
                <c:pt idx="33431">
                  <c:v>42936.693749999999</c:v>
                </c:pt>
                <c:pt idx="33432">
                  <c:v>42936.694444444445</c:v>
                </c:pt>
                <c:pt idx="33433">
                  <c:v>42936.695138888892</c:v>
                </c:pt>
                <c:pt idx="33434">
                  <c:v>42936.695833333331</c:v>
                </c:pt>
                <c:pt idx="33435">
                  <c:v>42936.696527777778</c:v>
                </c:pt>
                <c:pt idx="33436">
                  <c:v>42936.697222222225</c:v>
                </c:pt>
                <c:pt idx="33437">
                  <c:v>42936.697916666664</c:v>
                </c:pt>
                <c:pt idx="33438">
                  <c:v>42936.698611111111</c:v>
                </c:pt>
                <c:pt idx="33439">
                  <c:v>42936.699305555558</c:v>
                </c:pt>
                <c:pt idx="33440">
                  <c:v>42936.7</c:v>
                </c:pt>
                <c:pt idx="33441">
                  <c:v>42936.700694444444</c:v>
                </c:pt>
                <c:pt idx="33442">
                  <c:v>42936.701388888891</c:v>
                </c:pt>
                <c:pt idx="33443">
                  <c:v>42936.70208333333</c:v>
                </c:pt>
                <c:pt idx="33444">
                  <c:v>42936.702777777777</c:v>
                </c:pt>
                <c:pt idx="33445">
                  <c:v>42936.703472222223</c:v>
                </c:pt>
                <c:pt idx="33446">
                  <c:v>42936.70416666667</c:v>
                </c:pt>
                <c:pt idx="33447">
                  <c:v>42936.704861111109</c:v>
                </c:pt>
                <c:pt idx="33448">
                  <c:v>42936.705555555556</c:v>
                </c:pt>
                <c:pt idx="33449">
                  <c:v>42936.706250000003</c:v>
                </c:pt>
                <c:pt idx="33450">
                  <c:v>42936.706944444442</c:v>
                </c:pt>
                <c:pt idx="33451">
                  <c:v>42936.707638888889</c:v>
                </c:pt>
                <c:pt idx="33452">
                  <c:v>42936.708333333336</c:v>
                </c:pt>
                <c:pt idx="33453">
                  <c:v>42936.709027777775</c:v>
                </c:pt>
                <c:pt idx="33454">
                  <c:v>42936.709722222222</c:v>
                </c:pt>
                <c:pt idx="33455">
                  <c:v>42936.710416666669</c:v>
                </c:pt>
                <c:pt idx="33456">
                  <c:v>42936.711111111108</c:v>
                </c:pt>
                <c:pt idx="33457">
                  <c:v>42936.711805555555</c:v>
                </c:pt>
                <c:pt idx="33458">
                  <c:v>42936.712500000001</c:v>
                </c:pt>
                <c:pt idx="33459">
                  <c:v>42936.713194444441</c:v>
                </c:pt>
                <c:pt idx="33460">
                  <c:v>42936.713888888888</c:v>
                </c:pt>
                <c:pt idx="33461">
                  <c:v>42936.714583333334</c:v>
                </c:pt>
                <c:pt idx="33462">
                  <c:v>42936.715277777781</c:v>
                </c:pt>
                <c:pt idx="33463">
                  <c:v>42936.71597222222</c:v>
                </c:pt>
                <c:pt idx="33464">
                  <c:v>42936.716666666667</c:v>
                </c:pt>
                <c:pt idx="33465">
                  <c:v>42936.717361111114</c:v>
                </c:pt>
                <c:pt idx="33466">
                  <c:v>42936.718055555553</c:v>
                </c:pt>
                <c:pt idx="33467">
                  <c:v>42936.71875</c:v>
                </c:pt>
                <c:pt idx="33468">
                  <c:v>42936.719444444447</c:v>
                </c:pt>
                <c:pt idx="33469">
                  <c:v>42936.720138888886</c:v>
                </c:pt>
                <c:pt idx="33470">
                  <c:v>42936.720833333333</c:v>
                </c:pt>
                <c:pt idx="33471">
                  <c:v>42936.72152777778</c:v>
                </c:pt>
                <c:pt idx="33472">
                  <c:v>42936.722222222219</c:v>
                </c:pt>
                <c:pt idx="33473">
                  <c:v>42936.722916666666</c:v>
                </c:pt>
                <c:pt idx="33474">
                  <c:v>42936.723611111112</c:v>
                </c:pt>
                <c:pt idx="33475">
                  <c:v>42936.724305555559</c:v>
                </c:pt>
                <c:pt idx="33476">
                  <c:v>42936.724999999999</c:v>
                </c:pt>
                <c:pt idx="33477">
                  <c:v>42936.725694444445</c:v>
                </c:pt>
                <c:pt idx="33478">
                  <c:v>42936.726388888892</c:v>
                </c:pt>
                <c:pt idx="33479">
                  <c:v>42936.727083333331</c:v>
                </c:pt>
                <c:pt idx="33480">
                  <c:v>42936.727777777778</c:v>
                </c:pt>
                <c:pt idx="33481">
                  <c:v>42936.728472222225</c:v>
                </c:pt>
                <c:pt idx="33482">
                  <c:v>42936.729166666664</c:v>
                </c:pt>
                <c:pt idx="33483">
                  <c:v>42936.729861111111</c:v>
                </c:pt>
                <c:pt idx="33484">
                  <c:v>42936.730555555558</c:v>
                </c:pt>
                <c:pt idx="33485">
                  <c:v>42936.731249999997</c:v>
                </c:pt>
                <c:pt idx="33486">
                  <c:v>42936.731944444444</c:v>
                </c:pt>
                <c:pt idx="33487">
                  <c:v>42936.732638888891</c:v>
                </c:pt>
                <c:pt idx="33488">
                  <c:v>42936.73333333333</c:v>
                </c:pt>
                <c:pt idx="33489">
                  <c:v>42936.734027777777</c:v>
                </c:pt>
                <c:pt idx="33490">
                  <c:v>42936.734722222223</c:v>
                </c:pt>
                <c:pt idx="33491">
                  <c:v>42936.73541666667</c:v>
                </c:pt>
                <c:pt idx="33492">
                  <c:v>42936.736111111109</c:v>
                </c:pt>
                <c:pt idx="33493">
                  <c:v>42936.736805555556</c:v>
                </c:pt>
                <c:pt idx="33494">
                  <c:v>42936.737500000003</c:v>
                </c:pt>
                <c:pt idx="33495">
                  <c:v>42936.738194444442</c:v>
                </c:pt>
                <c:pt idx="33496">
                  <c:v>42936.738888888889</c:v>
                </c:pt>
                <c:pt idx="33497">
                  <c:v>42936.739583333336</c:v>
                </c:pt>
                <c:pt idx="33498">
                  <c:v>42936.740277777775</c:v>
                </c:pt>
                <c:pt idx="33499">
                  <c:v>42936.740972222222</c:v>
                </c:pt>
                <c:pt idx="33500">
                  <c:v>42936.741666666669</c:v>
                </c:pt>
                <c:pt idx="33501">
                  <c:v>42936.742361111108</c:v>
                </c:pt>
                <c:pt idx="33502">
                  <c:v>42936.743055555555</c:v>
                </c:pt>
                <c:pt idx="33503">
                  <c:v>42936.743750000001</c:v>
                </c:pt>
                <c:pt idx="33504">
                  <c:v>42936.744444444441</c:v>
                </c:pt>
                <c:pt idx="33505">
                  <c:v>42936.745138888888</c:v>
                </c:pt>
                <c:pt idx="33506">
                  <c:v>42936.745833333334</c:v>
                </c:pt>
                <c:pt idx="33507">
                  <c:v>42936.746527777781</c:v>
                </c:pt>
                <c:pt idx="33508">
                  <c:v>42936.74722222222</c:v>
                </c:pt>
                <c:pt idx="33509">
                  <c:v>42936.747916666667</c:v>
                </c:pt>
                <c:pt idx="33510">
                  <c:v>42936.748611111114</c:v>
                </c:pt>
                <c:pt idx="33511">
                  <c:v>42936.749305555553</c:v>
                </c:pt>
                <c:pt idx="33512">
                  <c:v>42936.75</c:v>
                </c:pt>
                <c:pt idx="33513">
                  <c:v>42936.750694444447</c:v>
                </c:pt>
                <c:pt idx="33514">
                  <c:v>42936.751388888886</c:v>
                </c:pt>
                <c:pt idx="33515">
                  <c:v>42936.752083333333</c:v>
                </c:pt>
                <c:pt idx="33516">
                  <c:v>42936.75277777778</c:v>
                </c:pt>
                <c:pt idx="33517">
                  <c:v>42936.753472222219</c:v>
                </c:pt>
                <c:pt idx="33518">
                  <c:v>42936.754166666666</c:v>
                </c:pt>
                <c:pt idx="33519">
                  <c:v>42936.754861111112</c:v>
                </c:pt>
                <c:pt idx="33520">
                  <c:v>42936.755555555559</c:v>
                </c:pt>
                <c:pt idx="33521">
                  <c:v>42936.756249999999</c:v>
                </c:pt>
                <c:pt idx="33522">
                  <c:v>42936.756944444445</c:v>
                </c:pt>
                <c:pt idx="33523">
                  <c:v>42936.757638888892</c:v>
                </c:pt>
                <c:pt idx="33524">
                  <c:v>42936.758333333331</c:v>
                </c:pt>
                <c:pt idx="33525">
                  <c:v>42936.759027777778</c:v>
                </c:pt>
                <c:pt idx="33526">
                  <c:v>42936.759722222225</c:v>
                </c:pt>
                <c:pt idx="33527">
                  <c:v>42936.760416666664</c:v>
                </c:pt>
                <c:pt idx="33528">
                  <c:v>42936.761111111111</c:v>
                </c:pt>
                <c:pt idx="33529">
                  <c:v>42936.761805555558</c:v>
                </c:pt>
                <c:pt idx="33530">
                  <c:v>42936.762499999997</c:v>
                </c:pt>
                <c:pt idx="33531">
                  <c:v>42936.763194444444</c:v>
                </c:pt>
                <c:pt idx="33532">
                  <c:v>42936.763888888891</c:v>
                </c:pt>
                <c:pt idx="33533">
                  <c:v>42936.76458333333</c:v>
                </c:pt>
                <c:pt idx="33534">
                  <c:v>42936.765277777777</c:v>
                </c:pt>
                <c:pt idx="33535">
                  <c:v>42936.765972222223</c:v>
                </c:pt>
                <c:pt idx="33536">
                  <c:v>42936.76666666667</c:v>
                </c:pt>
                <c:pt idx="33537">
                  <c:v>42936.767361111109</c:v>
                </c:pt>
                <c:pt idx="33538">
                  <c:v>42936.768055555556</c:v>
                </c:pt>
                <c:pt idx="33539">
                  <c:v>42936.768750000003</c:v>
                </c:pt>
                <c:pt idx="33540">
                  <c:v>42936.769444444442</c:v>
                </c:pt>
                <c:pt idx="33541">
                  <c:v>42936.770138888889</c:v>
                </c:pt>
                <c:pt idx="33542">
                  <c:v>42936.770833333336</c:v>
                </c:pt>
                <c:pt idx="33543">
                  <c:v>42936.771527777775</c:v>
                </c:pt>
                <c:pt idx="33544">
                  <c:v>42936.772222222222</c:v>
                </c:pt>
                <c:pt idx="33545">
                  <c:v>42936.772916666669</c:v>
                </c:pt>
                <c:pt idx="33546">
                  <c:v>42936.773611111108</c:v>
                </c:pt>
                <c:pt idx="33547">
                  <c:v>42936.774305555555</c:v>
                </c:pt>
                <c:pt idx="33548">
                  <c:v>42936.775000000001</c:v>
                </c:pt>
                <c:pt idx="33549">
                  <c:v>42936.775694444441</c:v>
                </c:pt>
                <c:pt idx="33550">
                  <c:v>42936.776388888888</c:v>
                </c:pt>
                <c:pt idx="33551">
                  <c:v>42936.777083333334</c:v>
                </c:pt>
                <c:pt idx="33552">
                  <c:v>42936.777777777781</c:v>
                </c:pt>
                <c:pt idx="33553">
                  <c:v>42936.77847222222</c:v>
                </c:pt>
                <c:pt idx="33554">
                  <c:v>42936.779166666667</c:v>
                </c:pt>
                <c:pt idx="33555">
                  <c:v>42936.779861111114</c:v>
                </c:pt>
                <c:pt idx="33556">
                  <c:v>42936.780555555553</c:v>
                </c:pt>
                <c:pt idx="33557">
                  <c:v>42936.78125</c:v>
                </c:pt>
                <c:pt idx="33558">
                  <c:v>42936.781944444447</c:v>
                </c:pt>
                <c:pt idx="33559">
                  <c:v>42936.782638888886</c:v>
                </c:pt>
                <c:pt idx="33560">
                  <c:v>42936.783333333333</c:v>
                </c:pt>
                <c:pt idx="33561">
                  <c:v>42936.78402777778</c:v>
                </c:pt>
                <c:pt idx="33562">
                  <c:v>42936.784722222219</c:v>
                </c:pt>
                <c:pt idx="33563">
                  <c:v>42936.785416666666</c:v>
                </c:pt>
                <c:pt idx="33564">
                  <c:v>42936.786111111112</c:v>
                </c:pt>
                <c:pt idx="33565">
                  <c:v>42936.786805555559</c:v>
                </c:pt>
                <c:pt idx="33566">
                  <c:v>42936.787499999999</c:v>
                </c:pt>
                <c:pt idx="33567">
                  <c:v>42936.788194444445</c:v>
                </c:pt>
                <c:pt idx="33568">
                  <c:v>42936.788888888892</c:v>
                </c:pt>
                <c:pt idx="33569">
                  <c:v>42936.789583333331</c:v>
                </c:pt>
                <c:pt idx="33570">
                  <c:v>42936.790277777778</c:v>
                </c:pt>
                <c:pt idx="33571">
                  <c:v>42936.790972222225</c:v>
                </c:pt>
                <c:pt idx="33572">
                  <c:v>42936.791666666664</c:v>
                </c:pt>
                <c:pt idx="33573">
                  <c:v>42936.792361111111</c:v>
                </c:pt>
                <c:pt idx="33574">
                  <c:v>42936.793055555558</c:v>
                </c:pt>
                <c:pt idx="33575">
                  <c:v>42936.793749999997</c:v>
                </c:pt>
                <c:pt idx="33576">
                  <c:v>42936.794444444444</c:v>
                </c:pt>
                <c:pt idx="33577">
                  <c:v>42936.795138888891</c:v>
                </c:pt>
                <c:pt idx="33578">
                  <c:v>42936.79583333333</c:v>
                </c:pt>
                <c:pt idx="33579">
                  <c:v>42936.796527777777</c:v>
                </c:pt>
                <c:pt idx="33580">
                  <c:v>42936.797222222223</c:v>
                </c:pt>
                <c:pt idx="33581">
                  <c:v>42936.79791666667</c:v>
                </c:pt>
                <c:pt idx="33582">
                  <c:v>42936.798611111109</c:v>
                </c:pt>
                <c:pt idx="33583">
                  <c:v>42936.799305555556</c:v>
                </c:pt>
                <c:pt idx="33584">
                  <c:v>42936.800000000003</c:v>
                </c:pt>
                <c:pt idx="33585">
                  <c:v>42936.800694444442</c:v>
                </c:pt>
                <c:pt idx="33586">
                  <c:v>42936.801388888889</c:v>
                </c:pt>
                <c:pt idx="33587">
                  <c:v>42936.802083333336</c:v>
                </c:pt>
                <c:pt idx="33588">
                  <c:v>42936.802777777775</c:v>
                </c:pt>
                <c:pt idx="33589">
                  <c:v>42936.803472222222</c:v>
                </c:pt>
                <c:pt idx="33590">
                  <c:v>42936.804166666669</c:v>
                </c:pt>
                <c:pt idx="33591">
                  <c:v>42936.804861111108</c:v>
                </c:pt>
                <c:pt idx="33592">
                  <c:v>42936.805555555555</c:v>
                </c:pt>
                <c:pt idx="33593">
                  <c:v>42936.806250000001</c:v>
                </c:pt>
                <c:pt idx="33594">
                  <c:v>42936.806944444441</c:v>
                </c:pt>
                <c:pt idx="33595">
                  <c:v>42936.807638888888</c:v>
                </c:pt>
                <c:pt idx="33596">
                  <c:v>42936.808333333334</c:v>
                </c:pt>
                <c:pt idx="33597">
                  <c:v>42936.809027777781</c:v>
                </c:pt>
                <c:pt idx="33598">
                  <c:v>42936.80972222222</c:v>
                </c:pt>
                <c:pt idx="33599">
                  <c:v>42936.810416666667</c:v>
                </c:pt>
                <c:pt idx="33600">
                  <c:v>42936.811111111114</c:v>
                </c:pt>
                <c:pt idx="33601">
                  <c:v>42936.811805555553</c:v>
                </c:pt>
                <c:pt idx="33602">
                  <c:v>42936.8125</c:v>
                </c:pt>
                <c:pt idx="33603">
                  <c:v>42936.813194444447</c:v>
                </c:pt>
                <c:pt idx="33604">
                  <c:v>42936.813888888886</c:v>
                </c:pt>
                <c:pt idx="33605">
                  <c:v>42936.814583333333</c:v>
                </c:pt>
                <c:pt idx="33606">
                  <c:v>42936.81527777778</c:v>
                </c:pt>
                <c:pt idx="33607">
                  <c:v>42936.815972222219</c:v>
                </c:pt>
                <c:pt idx="33608">
                  <c:v>42936.816666666666</c:v>
                </c:pt>
                <c:pt idx="33609">
                  <c:v>42936.817361111112</c:v>
                </c:pt>
                <c:pt idx="33610">
                  <c:v>42936.818055555559</c:v>
                </c:pt>
                <c:pt idx="33611">
                  <c:v>42936.818749999999</c:v>
                </c:pt>
                <c:pt idx="33612">
                  <c:v>42936.819444444445</c:v>
                </c:pt>
                <c:pt idx="33613">
                  <c:v>42936.820138888892</c:v>
                </c:pt>
                <c:pt idx="33614">
                  <c:v>42936.820833333331</c:v>
                </c:pt>
                <c:pt idx="33615">
                  <c:v>42936.821527777778</c:v>
                </c:pt>
                <c:pt idx="33616">
                  <c:v>42936.822222222225</c:v>
                </c:pt>
                <c:pt idx="33617">
                  <c:v>42936.822916666664</c:v>
                </c:pt>
                <c:pt idx="33618">
                  <c:v>42936.823611111111</c:v>
                </c:pt>
                <c:pt idx="33619">
                  <c:v>42936.824305555558</c:v>
                </c:pt>
                <c:pt idx="33620">
                  <c:v>42936.824999999997</c:v>
                </c:pt>
                <c:pt idx="33621">
                  <c:v>42936.825694444444</c:v>
                </c:pt>
                <c:pt idx="33622">
                  <c:v>42936.826388888891</c:v>
                </c:pt>
                <c:pt idx="33623">
                  <c:v>42936.82708333333</c:v>
                </c:pt>
                <c:pt idx="33624">
                  <c:v>42936.827777777777</c:v>
                </c:pt>
                <c:pt idx="33625">
                  <c:v>42936.828472222223</c:v>
                </c:pt>
                <c:pt idx="33626">
                  <c:v>42936.82916666667</c:v>
                </c:pt>
                <c:pt idx="33627">
                  <c:v>42936.829861111109</c:v>
                </c:pt>
                <c:pt idx="33628">
                  <c:v>42936.830555555556</c:v>
                </c:pt>
                <c:pt idx="33629">
                  <c:v>42936.831250000003</c:v>
                </c:pt>
                <c:pt idx="33630">
                  <c:v>42936.831944444442</c:v>
                </c:pt>
                <c:pt idx="33631">
                  <c:v>42936.832638888889</c:v>
                </c:pt>
                <c:pt idx="33632">
                  <c:v>42936.833333333336</c:v>
                </c:pt>
                <c:pt idx="33633">
                  <c:v>42936.834027777775</c:v>
                </c:pt>
                <c:pt idx="33634">
                  <c:v>42936.834722222222</c:v>
                </c:pt>
                <c:pt idx="33635">
                  <c:v>42936.835416666669</c:v>
                </c:pt>
                <c:pt idx="33636">
                  <c:v>42936.836111111108</c:v>
                </c:pt>
                <c:pt idx="33637">
                  <c:v>42936.836805555555</c:v>
                </c:pt>
                <c:pt idx="33638">
                  <c:v>42936.837500000001</c:v>
                </c:pt>
                <c:pt idx="33639">
                  <c:v>42936.838194444441</c:v>
                </c:pt>
                <c:pt idx="33640">
                  <c:v>42936.838888888888</c:v>
                </c:pt>
                <c:pt idx="33641">
                  <c:v>42936.839583333334</c:v>
                </c:pt>
                <c:pt idx="33642">
                  <c:v>42936.840277777781</c:v>
                </c:pt>
                <c:pt idx="33643">
                  <c:v>42936.84097222222</c:v>
                </c:pt>
                <c:pt idx="33644">
                  <c:v>42936.841666666667</c:v>
                </c:pt>
                <c:pt idx="33645">
                  <c:v>42936.842361111114</c:v>
                </c:pt>
                <c:pt idx="33646">
                  <c:v>42936.843055555553</c:v>
                </c:pt>
                <c:pt idx="33647">
                  <c:v>42936.84375</c:v>
                </c:pt>
                <c:pt idx="33648">
                  <c:v>42936.844444444447</c:v>
                </c:pt>
                <c:pt idx="33649">
                  <c:v>42936.845138888886</c:v>
                </c:pt>
                <c:pt idx="33650">
                  <c:v>42936.845833333333</c:v>
                </c:pt>
                <c:pt idx="33651">
                  <c:v>42936.84652777778</c:v>
                </c:pt>
                <c:pt idx="33652">
                  <c:v>42936.847222222219</c:v>
                </c:pt>
                <c:pt idx="33653">
                  <c:v>42936.847916666666</c:v>
                </c:pt>
                <c:pt idx="33654">
                  <c:v>42936.848611111112</c:v>
                </c:pt>
                <c:pt idx="33655">
                  <c:v>42936.849305555559</c:v>
                </c:pt>
                <c:pt idx="33656">
                  <c:v>42936.85</c:v>
                </c:pt>
                <c:pt idx="33657">
                  <c:v>42936.850694444445</c:v>
                </c:pt>
                <c:pt idx="33658">
                  <c:v>42936.851388888892</c:v>
                </c:pt>
                <c:pt idx="33659">
                  <c:v>42936.852083333331</c:v>
                </c:pt>
                <c:pt idx="33660">
                  <c:v>42936.852777777778</c:v>
                </c:pt>
                <c:pt idx="33661">
                  <c:v>42936.853472222225</c:v>
                </c:pt>
                <c:pt idx="33662">
                  <c:v>42936.854166666664</c:v>
                </c:pt>
                <c:pt idx="33663">
                  <c:v>42936.854861111111</c:v>
                </c:pt>
                <c:pt idx="33664">
                  <c:v>42936.855555555558</c:v>
                </c:pt>
                <c:pt idx="33665">
                  <c:v>42936.856249999997</c:v>
                </c:pt>
                <c:pt idx="33666">
                  <c:v>42936.856944444444</c:v>
                </c:pt>
                <c:pt idx="33667">
                  <c:v>42936.857638888891</c:v>
                </c:pt>
                <c:pt idx="33668">
                  <c:v>42936.85833333333</c:v>
                </c:pt>
                <c:pt idx="33669">
                  <c:v>42936.859027777777</c:v>
                </c:pt>
                <c:pt idx="33670">
                  <c:v>42936.859722222223</c:v>
                </c:pt>
                <c:pt idx="33671">
                  <c:v>42936.86041666667</c:v>
                </c:pt>
                <c:pt idx="33672">
                  <c:v>42936.861111111109</c:v>
                </c:pt>
                <c:pt idx="33673">
                  <c:v>42936.861805555556</c:v>
                </c:pt>
                <c:pt idx="33674">
                  <c:v>42936.862500000003</c:v>
                </c:pt>
                <c:pt idx="33675">
                  <c:v>42936.863194444442</c:v>
                </c:pt>
                <c:pt idx="33676">
                  <c:v>42936.863888888889</c:v>
                </c:pt>
                <c:pt idx="33677">
                  <c:v>42936.864583333336</c:v>
                </c:pt>
                <c:pt idx="33678">
                  <c:v>42936.865277777775</c:v>
                </c:pt>
                <c:pt idx="33679">
                  <c:v>42936.865972222222</c:v>
                </c:pt>
                <c:pt idx="33680">
                  <c:v>42936.866666666669</c:v>
                </c:pt>
                <c:pt idx="33681">
                  <c:v>42936.867361111108</c:v>
                </c:pt>
                <c:pt idx="33682">
                  <c:v>42936.868055555555</c:v>
                </c:pt>
                <c:pt idx="33683">
                  <c:v>42936.868750000001</c:v>
                </c:pt>
                <c:pt idx="33684">
                  <c:v>42936.869444444441</c:v>
                </c:pt>
                <c:pt idx="33685">
                  <c:v>42936.870138888888</c:v>
                </c:pt>
                <c:pt idx="33686">
                  <c:v>42936.870833333334</c:v>
                </c:pt>
                <c:pt idx="33687">
                  <c:v>42936.871527777781</c:v>
                </c:pt>
                <c:pt idx="33688">
                  <c:v>42936.87222222222</c:v>
                </c:pt>
                <c:pt idx="33689">
                  <c:v>42936.872916666667</c:v>
                </c:pt>
                <c:pt idx="33690">
                  <c:v>42936.873611111114</c:v>
                </c:pt>
                <c:pt idx="33691">
                  <c:v>42936.874305555553</c:v>
                </c:pt>
                <c:pt idx="33692">
                  <c:v>42936.875</c:v>
                </c:pt>
                <c:pt idx="33693">
                  <c:v>42936.875694444447</c:v>
                </c:pt>
                <c:pt idx="33694">
                  <c:v>42936.876388888886</c:v>
                </c:pt>
                <c:pt idx="33695">
                  <c:v>42936.877083333333</c:v>
                </c:pt>
                <c:pt idx="33696">
                  <c:v>42936.87777777778</c:v>
                </c:pt>
                <c:pt idx="33697">
                  <c:v>42936.878472222219</c:v>
                </c:pt>
                <c:pt idx="33698">
                  <c:v>42936.879166666666</c:v>
                </c:pt>
                <c:pt idx="33699">
                  <c:v>42936.879861111112</c:v>
                </c:pt>
                <c:pt idx="33700">
                  <c:v>42936.880555555559</c:v>
                </c:pt>
                <c:pt idx="33701">
                  <c:v>42936.881249999999</c:v>
                </c:pt>
                <c:pt idx="33702">
                  <c:v>42936.881944444445</c:v>
                </c:pt>
                <c:pt idx="33703">
                  <c:v>42936.882638888892</c:v>
                </c:pt>
                <c:pt idx="33704">
                  <c:v>42936.883333333331</c:v>
                </c:pt>
                <c:pt idx="33705">
                  <c:v>42936.884027777778</c:v>
                </c:pt>
                <c:pt idx="33706">
                  <c:v>42936.884722222225</c:v>
                </c:pt>
                <c:pt idx="33707">
                  <c:v>42936.885416666664</c:v>
                </c:pt>
                <c:pt idx="33708">
                  <c:v>42936.886111111111</c:v>
                </c:pt>
                <c:pt idx="33709">
                  <c:v>42936.886805555558</c:v>
                </c:pt>
                <c:pt idx="33710">
                  <c:v>42936.887499999997</c:v>
                </c:pt>
                <c:pt idx="33711">
                  <c:v>42936.888194444444</c:v>
                </c:pt>
                <c:pt idx="33712">
                  <c:v>42936.888888888891</c:v>
                </c:pt>
                <c:pt idx="33713">
                  <c:v>42936.88958333333</c:v>
                </c:pt>
                <c:pt idx="33714">
                  <c:v>42936.890277777777</c:v>
                </c:pt>
                <c:pt idx="33715">
                  <c:v>42936.890972222223</c:v>
                </c:pt>
                <c:pt idx="33716">
                  <c:v>42936.89166666667</c:v>
                </c:pt>
                <c:pt idx="33717">
                  <c:v>42936.892361111109</c:v>
                </c:pt>
                <c:pt idx="33718">
                  <c:v>42936.893055555556</c:v>
                </c:pt>
                <c:pt idx="33719">
                  <c:v>42936.893750000003</c:v>
                </c:pt>
                <c:pt idx="33720">
                  <c:v>42936.894444444442</c:v>
                </c:pt>
                <c:pt idx="33721">
                  <c:v>42936.895138888889</c:v>
                </c:pt>
                <c:pt idx="33722">
                  <c:v>42936.895833333336</c:v>
                </c:pt>
                <c:pt idx="33723">
                  <c:v>42936.896527777775</c:v>
                </c:pt>
                <c:pt idx="33724">
                  <c:v>42936.897222222222</c:v>
                </c:pt>
                <c:pt idx="33725">
                  <c:v>42936.897916666669</c:v>
                </c:pt>
                <c:pt idx="33726">
                  <c:v>42936.898611111108</c:v>
                </c:pt>
                <c:pt idx="33727">
                  <c:v>42936.899305555555</c:v>
                </c:pt>
                <c:pt idx="33728">
                  <c:v>42936.9</c:v>
                </c:pt>
                <c:pt idx="33729">
                  <c:v>42936.900694444441</c:v>
                </c:pt>
                <c:pt idx="33730">
                  <c:v>42936.901388888888</c:v>
                </c:pt>
                <c:pt idx="33731">
                  <c:v>42936.902083333334</c:v>
                </c:pt>
                <c:pt idx="33732">
                  <c:v>42936.902777777781</c:v>
                </c:pt>
                <c:pt idx="33733">
                  <c:v>42936.90347222222</c:v>
                </c:pt>
                <c:pt idx="33734">
                  <c:v>42936.904166666667</c:v>
                </c:pt>
                <c:pt idx="33735">
                  <c:v>42936.904861111114</c:v>
                </c:pt>
                <c:pt idx="33736">
                  <c:v>42936.905555555553</c:v>
                </c:pt>
                <c:pt idx="33737">
                  <c:v>42936.90625</c:v>
                </c:pt>
                <c:pt idx="33738">
                  <c:v>42936.906944444447</c:v>
                </c:pt>
                <c:pt idx="33739">
                  <c:v>42936.907638888886</c:v>
                </c:pt>
                <c:pt idx="33740">
                  <c:v>42936.908333333333</c:v>
                </c:pt>
                <c:pt idx="33741">
                  <c:v>42936.90902777778</c:v>
                </c:pt>
                <c:pt idx="33742">
                  <c:v>42936.909722222219</c:v>
                </c:pt>
                <c:pt idx="33743">
                  <c:v>42936.910416666666</c:v>
                </c:pt>
                <c:pt idx="33744">
                  <c:v>42936.911111111112</c:v>
                </c:pt>
                <c:pt idx="33745">
                  <c:v>42936.911805555559</c:v>
                </c:pt>
                <c:pt idx="33746">
                  <c:v>42936.912499999999</c:v>
                </c:pt>
                <c:pt idx="33747">
                  <c:v>42936.913194444445</c:v>
                </c:pt>
                <c:pt idx="33748">
                  <c:v>42936.913888888892</c:v>
                </c:pt>
                <c:pt idx="33749">
                  <c:v>42936.914583333331</c:v>
                </c:pt>
                <c:pt idx="33750">
                  <c:v>42936.915277777778</c:v>
                </c:pt>
                <c:pt idx="33751">
                  <c:v>42936.915972222225</c:v>
                </c:pt>
                <c:pt idx="33752">
                  <c:v>42936.916666666664</c:v>
                </c:pt>
                <c:pt idx="33753">
                  <c:v>42936.917361111111</c:v>
                </c:pt>
                <c:pt idx="33754">
                  <c:v>42936.918055555558</c:v>
                </c:pt>
                <c:pt idx="33755">
                  <c:v>42936.918749999997</c:v>
                </c:pt>
                <c:pt idx="33756">
                  <c:v>42936.919444444444</c:v>
                </c:pt>
                <c:pt idx="33757">
                  <c:v>42936.920138888891</c:v>
                </c:pt>
                <c:pt idx="33758">
                  <c:v>42936.92083333333</c:v>
                </c:pt>
                <c:pt idx="33759">
                  <c:v>42936.921527777777</c:v>
                </c:pt>
                <c:pt idx="33760">
                  <c:v>42936.922222222223</c:v>
                </c:pt>
                <c:pt idx="33761">
                  <c:v>42936.92291666667</c:v>
                </c:pt>
                <c:pt idx="33762">
                  <c:v>42936.923611111109</c:v>
                </c:pt>
                <c:pt idx="33763">
                  <c:v>42936.924305555556</c:v>
                </c:pt>
                <c:pt idx="33764">
                  <c:v>42936.925000000003</c:v>
                </c:pt>
                <c:pt idx="33765">
                  <c:v>42936.925694444442</c:v>
                </c:pt>
                <c:pt idx="33766">
                  <c:v>42936.926388888889</c:v>
                </c:pt>
                <c:pt idx="33767">
                  <c:v>42936.927083333336</c:v>
                </c:pt>
                <c:pt idx="33768">
                  <c:v>42936.927777777775</c:v>
                </c:pt>
                <c:pt idx="33769">
                  <c:v>42936.928472222222</c:v>
                </c:pt>
                <c:pt idx="33770">
                  <c:v>42936.929166666669</c:v>
                </c:pt>
                <c:pt idx="33771">
                  <c:v>42936.929861111108</c:v>
                </c:pt>
                <c:pt idx="33772">
                  <c:v>42936.930555555555</c:v>
                </c:pt>
                <c:pt idx="33773">
                  <c:v>42936.931250000001</c:v>
                </c:pt>
                <c:pt idx="33774">
                  <c:v>42936.931944444441</c:v>
                </c:pt>
                <c:pt idx="33775">
                  <c:v>42936.932638888888</c:v>
                </c:pt>
                <c:pt idx="33776">
                  <c:v>42936.933333333334</c:v>
                </c:pt>
                <c:pt idx="33777">
                  <c:v>42936.934027777781</c:v>
                </c:pt>
                <c:pt idx="33778">
                  <c:v>42936.93472222222</c:v>
                </c:pt>
                <c:pt idx="33779">
                  <c:v>42936.935416666667</c:v>
                </c:pt>
                <c:pt idx="33780">
                  <c:v>42936.936111111114</c:v>
                </c:pt>
                <c:pt idx="33781">
                  <c:v>42936.936805555553</c:v>
                </c:pt>
                <c:pt idx="33782">
                  <c:v>42936.9375</c:v>
                </c:pt>
                <c:pt idx="33783">
                  <c:v>42936.938194444447</c:v>
                </c:pt>
                <c:pt idx="33784">
                  <c:v>42936.938888888886</c:v>
                </c:pt>
                <c:pt idx="33785">
                  <c:v>42936.939583333333</c:v>
                </c:pt>
                <c:pt idx="33786">
                  <c:v>42936.94027777778</c:v>
                </c:pt>
                <c:pt idx="33787">
                  <c:v>42936.940972222219</c:v>
                </c:pt>
                <c:pt idx="33788">
                  <c:v>42936.941666666666</c:v>
                </c:pt>
                <c:pt idx="33789">
                  <c:v>42936.942361111112</c:v>
                </c:pt>
                <c:pt idx="33790">
                  <c:v>42936.943055555559</c:v>
                </c:pt>
                <c:pt idx="33791">
                  <c:v>42936.943749999999</c:v>
                </c:pt>
                <c:pt idx="33792">
                  <c:v>42936.944444444445</c:v>
                </c:pt>
                <c:pt idx="33793">
                  <c:v>42936.945138888892</c:v>
                </c:pt>
                <c:pt idx="33794">
                  <c:v>42936.945833333331</c:v>
                </c:pt>
                <c:pt idx="33795">
                  <c:v>42936.946527777778</c:v>
                </c:pt>
                <c:pt idx="33796">
                  <c:v>42936.947222222225</c:v>
                </c:pt>
                <c:pt idx="33797">
                  <c:v>42936.947916666664</c:v>
                </c:pt>
                <c:pt idx="33798">
                  <c:v>42936.948611111111</c:v>
                </c:pt>
                <c:pt idx="33799">
                  <c:v>42936.949305555558</c:v>
                </c:pt>
                <c:pt idx="33800">
                  <c:v>42936.95</c:v>
                </c:pt>
                <c:pt idx="33801">
                  <c:v>42936.950694444444</c:v>
                </c:pt>
                <c:pt idx="33802">
                  <c:v>42936.951388888891</c:v>
                </c:pt>
                <c:pt idx="33803">
                  <c:v>42936.95208333333</c:v>
                </c:pt>
                <c:pt idx="33804">
                  <c:v>42936.952777777777</c:v>
                </c:pt>
                <c:pt idx="33805">
                  <c:v>42936.953472222223</c:v>
                </c:pt>
                <c:pt idx="33806">
                  <c:v>42936.95416666667</c:v>
                </c:pt>
                <c:pt idx="33807">
                  <c:v>42936.954861111109</c:v>
                </c:pt>
                <c:pt idx="33808">
                  <c:v>42936.955555555556</c:v>
                </c:pt>
                <c:pt idx="33809">
                  <c:v>42936.956250000003</c:v>
                </c:pt>
                <c:pt idx="33810">
                  <c:v>42936.956944444442</c:v>
                </c:pt>
                <c:pt idx="33811">
                  <c:v>42936.957638888889</c:v>
                </c:pt>
                <c:pt idx="33812">
                  <c:v>42936.958333333336</c:v>
                </c:pt>
                <c:pt idx="33813">
                  <c:v>42936.959027777775</c:v>
                </c:pt>
                <c:pt idx="33814">
                  <c:v>42936.959722222222</c:v>
                </c:pt>
                <c:pt idx="33815">
                  <c:v>42936.960416666669</c:v>
                </c:pt>
                <c:pt idx="33816">
                  <c:v>42936.961111111108</c:v>
                </c:pt>
                <c:pt idx="33817">
                  <c:v>42936.961805555555</c:v>
                </c:pt>
                <c:pt idx="33818">
                  <c:v>42936.962500000001</c:v>
                </c:pt>
                <c:pt idx="33819">
                  <c:v>42936.963194444441</c:v>
                </c:pt>
                <c:pt idx="33820">
                  <c:v>42936.963888888888</c:v>
                </c:pt>
                <c:pt idx="33821">
                  <c:v>42936.964583333334</c:v>
                </c:pt>
                <c:pt idx="33822">
                  <c:v>42936.965277777781</c:v>
                </c:pt>
                <c:pt idx="33823">
                  <c:v>42936.96597222222</c:v>
                </c:pt>
                <c:pt idx="33824">
                  <c:v>42936.966666666667</c:v>
                </c:pt>
                <c:pt idx="33825">
                  <c:v>42936.967361111114</c:v>
                </c:pt>
                <c:pt idx="33826">
                  <c:v>42936.968055555553</c:v>
                </c:pt>
                <c:pt idx="33827">
                  <c:v>42936.96875</c:v>
                </c:pt>
                <c:pt idx="33828">
                  <c:v>42936.969444444447</c:v>
                </c:pt>
                <c:pt idx="33829">
                  <c:v>42936.970138888886</c:v>
                </c:pt>
                <c:pt idx="33830">
                  <c:v>42936.970833333333</c:v>
                </c:pt>
                <c:pt idx="33831">
                  <c:v>42936.97152777778</c:v>
                </c:pt>
                <c:pt idx="33832">
                  <c:v>42936.972222222219</c:v>
                </c:pt>
                <c:pt idx="33833">
                  <c:v>42936.972916666666</c:v>
                </c:pt>
                <c:pt idx="33834">
                  <c:v>42936.973611111112</c:v>
                </c:pt>
                <c:pt idx="33835">
                  <c:v>42936.974305555559</c:v>
                </c:pt>
                <c:pt idx="33836">
                  <c:v>42936.974999999999</c:v>
                </c:pt>
                <c:pt idx="33837">
                  <c:v>42936.975694444445</c:v>
                </c:pt>
                <c:pt idx="33838">
                  <c:v>42936.976388888892</c:v>
                </c:pt>
                <c:pt idx="33839">
                  <c:v>42936.977083333331</c:v>
                </c:pt>
                <c:pt idx="33840">
                  <c:v>42936.977777777778</c:v>
                </c:pt>
                <c:pt idx="33841">
                  <c:v>42936.978472222225</c:v>
                </c:pt>
                <c:pt idx="33842">
                  <c:v>42936.979166666664</c:v>
                </c:pt>
                <c:pt idx="33843">
                  <c:v>42936.979861111111</c:v>
                </c:pt>
                <c:pt idx="33844">
                  <c:v>42936.980555555558</c:v>
                </c:pt>
                <c:pt idx="33845">
                  <c:v>42936.981249999997</c:v>
                </c:pt>
                <c:pt idx="33846">
                  <c:v>42936.981944444444</c:v>
                </c:pt>
                <c:pt idx="33847">
                  <c:v>42936.982638888891</c:v>
                </c:pt>
                <c:pt idx="33848">
                  <c:v>42936.98333333333</c:v>
                </c:pt>
                <c:pt idx="33849">
                  <c:v>42936.984027777777</c:v>
                </c:pt>
                <c:pt idx="33850">
                  <c:v>42936.984722222223</c:v>
                </c:pt>
                <c:pt idx="33851">
                  <c:v>42936.98541666667</c:v>
                </c:pt>
                <c:pt idx="33852">
                  <c:v>42936.986111111109</c:v>
                </c:pt>
                <c:pt idx="33853">
                  <c:v>42936.986805555556</c:v>
                </c:pt>
                <c:pt idx="33854">
                  <c:v>42936.987500000003</c:v>
                </c:pt>
                <c:pt idx="33855">
                  <c:v>42936.988194444442</c:v>
                </c:pt>
                <c:pt idx="33856">
                  <c:v>42936.988888888889</c:v>
                </c:pt>
                <c:pt idx="33857">
                  <c:v>42936.989583333336</c:v>
                </c:pt>
                <c:pt idx="33858">
                  <c:v>42936.990277777775</c:v>
                </c:pt>
                <c:pt idx="33859">
                  <c:v>42936.990972222222</c:v>
                </c:pt>
                <c:pt idx="33860">
                  <c:v>42936.991666666669</c:v>
                </c:pt>
                <c:pt idx="33861">
                  <c:v>42936.992361111108</c:v>
                </c:pt>
                <c:pt idx="33862">
                  <c:v>42936.993055555555</c:v>
                </c:pt>
                <c:pt idx="33863">
                  <c:v>42936.993750000001</c:v>
                </c:pt>
                <c:pt idx="33864">
                  <c:v>42936.994444444441</c:v>
                </c:pt>
                <c:pt idx="33865">
                  <c:v>42936.995138888888</c:v>
                </c:pt>
                <c:pt idx="33866">
                  <c:v>42936.995833333334</c:v>
                </c:pt>
                <c:pt idx="33867">
                  <c:v>42936.996527777781</c:v>
                </c:pt>
                <c:pt idx="33868">
                  <c:v>42936.99722222222</c:v>
                </c:pt>
                <c:pt idx="33869">
                  <c:v>42936.997916666667</c:v>
                </c:pt>
                <c:pt idx="33870">
                  <c:v>42936.998611111114</c:v>
                </c:pt>
                <c:pt idx="33871">
                  <c:v>42936.999305555553</c:v>
                </c:pt>
                <c:pt idx="33872">
                  <c:v>42937</c:v>
                </c:pt>
                <c:pt idx="33873">
                  <c:v>42937.000694444447</c:v>
                </c:pt>
                <c:pt idx="33874">
                  <c:v>42937.001388888886</c:v>
                </c:pt>
                <c:pt idx="33875">
                  <c:v>42937.002083333333</c:v>
                </c:pt>
                <c:pt idx="33876">
                  <c:v>42937.00277777778</c:v>
                </c:pt>
                <c:pt idx="33877">
                  <c:v>42937.003472222219</c:v>
                </c:pt>
                <c:pt idx="33878">
                  <c:v>42937.004166666666</c:v>
                </c:pt>
                <c:pt idx="33879">
                  <c:v>42937.004861111112</c:v>
                </c:pt>
                <c:pt idx="33880">
                  <c:v>42937.005555555559</c:v>
                </c:pt>
                <c:pt idx="33881">
                  <c:v>42937.006249999999</c:v>
                </c:pt>
                <c:pt idx="33882">
                  <c:v>42937.006944444445</c:v>
                </c:pt>
                <c:pt idx="33883">
                  <c:v>42937.007638888892</c:v>
                </c:pt>
                <c:pt idx="33884">
                  <c:v>42937.008333333331</c:v>
                </c:pt>
                <c:pt idx="33885">
                  <c:v>42937.009027777778</c:v>
                </c:pt>
                <c:pt idx="33886">
                  <c:v>42937.009722222225</c:v>
                </c:pt>
                <c:pt idx="33887">
                  <c:v>42937.010416666664</c:v>
                </c:pt>
                <c:pt idx="33888">
                  <c:v>42937.011111111111</c:v>
                </c:pt>
                <c:pt idx="33889">
                  <c:v>42937.011805555558</c:v>
                </c:pt>
                <c:pt idx="33890">
                  <c:v>42937.012499999997</c:v>
                </c:pt>
                <c:pt idx="33891">
                  <c:v>42937.013194444444</c:v>
                </c:pt>
                <c:pt idx="33892">
                  <c:v>42937.013888888891</c:v>
                </c:pt>
                <c:pt idx="33893">
                  <c:v>42937.01458333333</c:v>
                </c:pt>
                <c:pt idx="33894">
                  <c:v>42937.015277777777</c:v>
                </c:pt>
                <c:pt idx="33895">
                  <c:v>42937.015972222223</c:v>
                </c:pt>
                <c:pt idx="33896">
                  <c:v>42937.01666666667</c:v>
                </c:pt>
                <c:pt idx="33897">
                  <c:v>42937.017361111109</c:v>
                </c:pt>
                <c:pt idx="33898">
                  <c:v>42937.018055555556</c:v>
                </c:pt>
                <c:pt idx="33899">
                  <c:v>42937.018750000003</c:v>
                </c:pt>
                <c:pt idx="33900">
                  <c:v>42937.019444444442</c:v>
                </c:pt>
                <c:pt idx="33901">
                  <c:v>42937.020138888889</c:v>
                </c:pt>
                <c:pt idx="33902">
                  <c:v>42937.020833333336</c:v>
                </c:pt>
                <c:pt idx="33903">
                  <c:v>42937.021527777775</c:v>
                </c:pt>
                <c:pt idx="33904">
                  <c:v>42937.022222222222</c:v>
                </c:pt>
                <c:pt idx="33905">
                  <c:v>42937.022916666669</c:v>
                </c:pt>
                <c:pt idx="33906">
                  <c:v>42937.023611111108</c:v>
                </c:pt>
                <c:pt idx="33907">
                  <c:v>42937.024305555555</c:v>
                </c:pt>
                <c:pt idx="33908">
                  <c:v>42937.025000000001</c:v>
                </c:pt>
                <c:pt idx="33909">
                  <c:v>42937.025694444441</c:v>
                </c:pt>
                <c:pt idx="33910">
                  <c:v>42937.026388888888</c:v>
                </c:pt>
                <c:pt idx="33911">
                  <c:v>42937.027083333334</c:v>
                </c:pt>
                <c:pt idx="33912">
                  <c:v>42937.027777777781</c:v>
                </c:pt>
                <c:pt idx="33913">
                  <c:v>42937.02847222222</c:v>
                </c:pt>
                <c:pt idx="33914">
                  <c:v>42937.029166666667</c:v>
                </c:pt>
                <c:pt idx="33915">
                  <c:v>42937.029861111114</c:v>
                </c:pt>
                <c:pt idx="33916">
                  <c:v>42937.030555555553</c:v>
                </c:pt>
                <c:pt idx="33917">
                  <c:v>42937.03125</c:v>
                </c:pt>
                <c:pt idx="33918">
                  <c:v>42937.031944444447</c:v>
                </c:pt>
                <c:pt idx="33919">
                  <c:v>42937.032638888886</c:v>
                </c:pt>
                <c:pt idx="33920">
                  <c:v>42937.033333333333</c:v>
                </c:pt>
                <c:pt idx="33921">
                  <c:v>42937.03402777778</c:v>
                </c:pt>
                <c:pt idx="33922">
                  <c:v>42937.034722222219</c:v>
                </c:pt>
                <c:pt idx="33923">
                  <c:v>42937.035416666666</c:v>
                </c:pt>
                <c:pt idx="33924">
                  <c:v>42937.036111111112</c:v>
                </c:pt>
                <c:pt idx="33925">
                  <c:v>42937.036805555559</c:v>
                </c:pt>
                <c:pt idx="33926">
                  <c:v>42937.037499999999</c:v>
                </c:pt>
                <c:pt idx="33927">
                  <c:v>42937.038194444445</c:v>
                </c:pt>
                <c:pt idx="33928">
                  <c:v>42937.038888888892</c:v>
                </c:pt>
                <c:pt idx="33929">
                  <c:v>42937.039583333331</c:v>
                </c:pt>
                <c:pt idx="33930">
                  <c:v>42937.040277777778</c:v>
                </c:pt>
                <c:pt idx="33931">
                  <c:v>42937.040972222225</c:v>
                </c:pt>
                <c:pt idx="33932">
                  <c:v>42937.041666666664</c:v>
                </c:pt>
                <c:pt idx="33933">
                  <c:v>42937.042361111111</c:v>
                </c:pt>
                <c:pt idx="33934">
                  <c:v>42937.043055555558</c:v>
                </c:pt>
                <c:pt idx="33935">
                  <c:v>42937.043749999997</c:v>
                </c:pt>
                <c:pt idx="33936">
                  <c:v>42937.044444444444</c:v>
                </c:pt>
                <c:pt idx="33937">
                  <c:v>42937.045138888891</c:v>
                </c:pt>
                <c:pt idx="33938">
                  <c:v>42937.04583333333</c:v>
                </c:pt>
                <c:pt idx="33939">
                  <c:v>42937.046527777777</c:v>
                </c:pt>
                <c:pt idx="33940">
                  <c:v>42937.047222222223</c:v>
                </c:pt>
                <c:pt idx="33941">
                  <c:v>42937.04791666667</c:v>
                </c:pt>
                <c:pt idx="33942">
                  <c:v>42937.048611111109</c:v>
                </c:pt>
                <c:pt idx="33943">
                  <c:v>42937.049305555556</c:v>
                </c:pt>
                <c:pt idx="33944">
                  <c:v>42937.05</c:v>
                </c:pt>
                <c:pt idx="33945">
                  <c:v>42937.050694444442</c:v>
                </c:pt>
                <c:pt idx="33946">
                  <c:v>42937.051388888889</c:v>
                </c:pt>
                <c:pt idx="33947">
                  <c:v>42937.052083333336</c:v>
                </c:pt>
                <c:pt idx="33948">
                  <c:v>42937.052777777775</c:v>
                </c:pt>
                <c:pt idx="33949">
                  <c:v>42937.053472222222</c:v>
                </c:pt>
                <c:pt idx="33950">
                  <c:v>42937.054166666669</c:v>
                </c:pt>
                <c:pt idx="33951">
                  <c:v>42937.054861111108</c:v>
                </c:pt>
                <c:pt idx="33952">
                  <c:v>42937.055555555555</c:v>
                </c:pt>
                <c:pt idx="33953">
                  <c:v>42937.056250000001</c:v>
                </c:pt>
                <c:pt idx="33954">
                  <c:v>42937.056944444441</c:v>
                </c:pt>
                <c:pt idx="33955">
                  <c:v>42937.057638888888</c:v>
                </c:pt>
                <c:pt idx="33956">
                  <c:v>42937.058333333334</c:v>
                </c:pt>
                <c:pt idx="33957">
                  <c:v>42937.059027777781</c:v>
                </c:pt>
                <c:pt idx="33958">
                  <c:v>42937.05972222222</c:v>
                </c:pt>
                <c:pt idx="33959">
                  <c:v>42937.060416666667</c:v>
                </c:pt>
                <c:pt idx="33960">
                  <c:v>42937.061111111114</c:v>
                </c:pt>
                <c:pt idx="33961">
                  <c:v>42937.061805555553</c:v>
                </c:pt>
                <c:pt idx="33962">
                  <c:v>42937.0625</c:v>
                </c:pt>
                <c:pt idx="33963">
                  <c:v>42937.063194444447</c:v>
                </c:pt>
                <c:pt idx="33964">
                  <c:v>42937.063888888886</c:v>
                </c:pt>
                <c:pt idx="33965">
                  <c:v>42937.064583333333</c:v>
                </c:pt>
                <c:pt idx="33966">
                  <c:v>42937.06527777778</c:v>
                </c:pt>
                <c:pt idx="33967">
                  <c:v>42937.065972222219</c:v>
                </c:pt>
                <c:pt idx="33968">
                  <c:v>42937.066666666666</c:v>
                </c:pt>
                <c:pt idx="33969">
                  <c:v>42937.067361111112</c:v>
                </c:pt>
                <c:pt idx="33970">
                  <c:v>42937.068055555559</c:v>
                </c:pt>
                <c:pt idx="33971">
                  <c:v>42937.068749999999</c:v>
                </c:pt>
                <c:pt idx="33972">
                  <c:v>42937.069444444445</c:v>
                </c:pt>
                <c:pt idx="33973">
                  <c:v>42937.070138888892</c:v>
                </c:pt>
                <c:pt idx="33974">
                  <c:v>42937.070833333331</c:v>
                </c:pt>
                <c:pt idx="33975">
                  <c:v>42937.071527777778</c:v>
                </c:pt>
                <c:pt idx="33976">
                  <c:v>42937.072222222225</c:v>
                </c:pt>
                <c:pt idx="33977">
                  <c:v>42937.072916666664</c:v>
                </c:pt>
                <c:pt idx="33978">
                  <c:v>42937.073611111111</c:v>
                </c:pt>
                <c:pt idx="33979">
                  <c:v>42937.074305555558</c:v>
                </c:pt>
                <c:pt idx="33980">
                  <c:v>42937.074999999997</c:v>
                </c:pt>
                <c:pt idx="33981">
                  <c:v>42937.075694444444</c:v>
                </c:pt>
                <c:pt idx="33982">
                  <c:v>42937.076388888891</c:v>
                </c:pt>
                <c:pt idx="33983">
                  <c:v>42937.07708333333</c:v>
                </c:pt>
                <c:pt idx="33984">
                  <c:v>42937.077777777777</c:v>
                </c:pt>
                <c:pt idx="33985">
                  <c:v>42937.078472222223</c:v>
                </c:pt>
                <c:pt idx="33986">
                  <c:v>42937.07916666667</c:v>
                </c:pt>
                <c:pt idx="33987">
                  <c:v>42937.079861111109</c:v>
                </c:pt>
                <c:pt idx="33988">
                  <c:v>42937.080555555556</c:v>
                </c:pt>
                <c:pt idx="33989">
                  <c:v>42937.081250000003</c:v>
                </c:pt>
                <c:pt idx="33990">
                  <c:v>42937.081944444442</c:v>
                </c:pt>
                <c:pt idx="33991">
                  <c:v>42937.082638888889</c:v>
                </c:pt>
                <c:pt idx="33992">
                  <c:v>42937.083333333336</c:v>
                </c:pt>
                <c:pt idx="33993">
                  <c:v>42937.084027777775</c:v>
                </c:pt>
                <c:pt idx="33994">
                  <c:v>42937.084722222222</c:v>
                </c:pt>
                <c:pt idx="33995">
                  <c:v>42937.085416666669</c:v>
                </c:pt>
                <c:pt idx="33996">
                  <c:v>42937.086111111108</c:v>
                </c:pt>
                <c:pt idx="33997">
                  <c:v>42937.086805555555</c:v>
                </c:pt>
                <c:pt idx="33998">
                  <c:v>42937.087500000001</c:v>
                </c:pt>
                <c:pt idx="33999">
                  <c:v>42937.088194444441</c:v>
                </c:pt>
                <c:pt idx="34000">
                  <c:v>42937.088888888888</c:v>
                </c:pt>
                <c:pt idx="34001">
                  <c:v>42937.089583333334</c:v>
                </c:pt>
                <c:pt idx="34002">
                  <c:v>42937.090277777781</c:v>
                </c:pt>
                <c:pt idx="34003">
                  <c:v>42937.09097222222</c:v>
                </c:pt>
                <c:pt idx="34004">
                  <c:v>42937.091666666667</c:v>
                </c:pt>
                <c:pt idx="34005">
                  <c:v>42937.092361111114</c:v>
                </c:pt>
                <c:pt idx="34006">
                  <c:v>42937.093055555553</c:v>
                </c:pt>
                <c:pt idx="34007">
                  <c:v>42937.09375</c:v>
                </c:pt>
                <c:pt idx="34008">
                  <c:v>42937.094444444447</c:v>
                </c:pt>
                <c:pt idx="34009">
                  <c:v>42937.095138888886</c:v>
                </c:pt>
                <c:pt idx="34010">
                  <c:v>42937.095833333333</c:v>
                </c:pt>
                <c:pt idx="34011">
                  <c:v>42937.09652777778</c:v>
                </c:pt>
                <c:pt idx="34012">
                  <c:v>42937.097222222219</c:v>
                </c:pt>
                <c:pt idx="34013">
                  <c:v>42937.097916666666</c:v>
                </c:pt>
                <c:pt idx="34014">
                  <c:v>42937.098611111112</c:v>
                </c:pt>
                <c:pt idx="34015">
                  <c:v>42937.099305555559</c:v>
                </c:pt>
                <c:pt idx="34016">
                  <c:v>42937.1</c:v>
                </c:pt>
                <c:pt idx="34017">
                  <c:v>42937.100694444445</c:v>
                </c:pt>
                <c:pt idx="34018">
                  <c:v>42937.101388888892</c:v>
                </c:pt>
                <c:pt idx="34019">
                  <c:v>42937.102083333331</c:v>
                </c:pt>
                <c:pt idx="34020">
                  <c:v>42937.102777777778</c:v>
                </c:pt>
                <c:pt idx="34021">
                  <c:v>42937.103472222225</c:v>
                </c:pt>
                <c:pt idx="34022">
                  <c:v>42937.104166666664</c:v>
                </c:pt>
                <c:pt idx="34023">
                  <c:v>42937.104861111111</c:v>
                </c:pt>
                <c:pt idx="34024">
                  <c:v>42937.105555555558</c:v>
                </c:pt>
                <c:pt idx="34025">
                  <c:v>42937.106249999997</c:v>
                </c:pt>
                <c:pt idx="34026">
                  <c:v>42937.106944444444</c:v>
                </c:pt>
                <c:pt idx="34027">
                  <c:v>42937.107638888891</c:v>
                </c:pt>
                <c:pt idx="34028">
                  <c:v>42937.10833333333</c:v>
                </c:pt>
                <c:pt idx="34029">
                  <c:v>42937.109027777777</c:v>
                </c:pt>
                <c:pt idx="34030">
                  <c:v>42937.109722222223</c:v>
                </c:pt>
                <c:pt idx="34031">
                  <c:v>42937.11041666667</c:v>
                </c:pt>
                <c:pt idx="34032">
                  <c:v>42937.111111111109</c:v>
                </c:pt>
                <c:pt idx="34033">
                  <c:v>42937.111805555556</c:v>
                </c:pt>
                <c:pt idx="34034">
                  <c:v>42937.112500000003</c:v>
                </c:pt>
                <c:pt idx="34035">
                  <c:v>42937.113194444442</c:v>
                </c:pt>
                <c:pt idx="34036">
                  <c:v>42937.113888888889</c:v>
                </c:pt>
                <c:pt idx="34037">
                  <c:v>42937.114583333336</c:v>
                </c:pt>
                <c:pt idx="34038">
                  <c:v>42937.115277777775</c:v>
                </c:pt>
                <c:pt idx="34039">
                  <c:v>42937.115972222222</c:v>
                </c:pt>
                <c:pt idx="34040">
                  <c:v>42937.116666666669</c:v>
                </c:pt>
                <c:pt idx="34041">
                  <c:v>42937.117361111108</c:v>
                </c:pt>
                <c:pt idx="34042">
                  <c:v>42937.118055555555</c:v>
                </c:pt>
                <c:pt idx="34043">
                  <c:v>42937.118750000001</c:v>
                </c:pt>
                <c:pt idx="34044">
                  <c:v>42937.119444444441</c:v>
                </c:pt>
                <c:pt idx="34045">
                  <c:v>42937.120138888888</c:v>
                </c:pt>
                <c:pt idx="34046">
                  <c:v>42937.120833333334</c:v>
                </c:pt>
                <c:pt idx="34047">
                  <c:v>42937.121527777781</c:v>
                </c:pt>
                <c:pt idx="34048">
                  <c:v>42937.12222222222</c:v>
                </c:pt>
                <c:pt idx="34049">
                  <c:v>42937.122916666667</c:v>
                </c:pt>
                <c:pt idx="34050">
                  <c:v>42937.123611111114</c:v>
                </c:pt>
                <c:pt idx="34051">
                  <c:v>42937.124305555553</c:v>
                </c:pt>
                <c:pt idx="34052">
                  <c:v>42937.125</c:v>
                </c:pt>
                <c:pt idx="34053">
                  <c:v>42937.125694444447</c:v>
                </c:pt>
                <c:pt idx="34054">
                  <c:v>42937.126388888886</c:v>
                </c:pt>
                <c:pt idx="34055">
                  <c:v>42937.127083333333</c:v>
                </c:pt>
                <c:pt idx="34056">
                  <c:v>42937.12777777778</c:v>
                </c:pt>
                <c:pt idx="34057">
                  <c:v>42937.128472222219</c:v>
                </c:pt>
                <c:pt idx="34058">
                  <c:v>42937.129166666666</c:v>
                </c:pt>
                <c:pt idx="34059">
                  <c:v>42937.129861111112</c:v>
                </c:pt>
                <c:pt idx="34060">
                  <c:v>42937.130555555559</c:v>
                </c:pt>
                <c:pt idx="34061">
                  <c:v>42937.131249999999</c:v>
                </c:pt>
                <c:pt idx="34062">
                  <c:v>42937.131944444445</c:v>
                </c:pt>
                <c:pt idx="34063">
                  <c:v>42937.132638888892</c:v>
                </c:pt>
                <c:pt idx="34064">
                  <c:v>42937.133333333331</c:v>
                </c:pt>
                <c:pt idx="34065">
                  <c:v>42937.134027777778</c:v>
                </c:pt>
                <c:pt idx="34066">
                  <c:v>42937.134722222225</c:v>
                </c:pt>
                <c:pt idx="34067">
                  <c:v>42937.135416666664</c:v>
                </c:pt>
                <c:pt idx="34068">
                  <c:v>42937.136111111111</c:v>
                </c:pt>
                <c:pt idx="34069">
                  <c:v>42937.136805555558</c:v>
                </c:pt>
                <c:pt idx="34070">
                  <c:v>42937.137499999997</c:v>
                </c:pt>
                <c:pt idx="34071">
                  <c:v>42937.138194444444</c:v>
                </c:pt>
                <c:pt idx="34072">
                  <c:v>42937.138888888891</c:v>
                </c:pt>
                <c:pt idx="34073">
                  <c:v>42937.13958333333</c:v>
                </c:pt>
                <c:pt idx="34074">
                  <c:v>42937.140277777777</c:v>
                </c:pt>
                <c:pt idx="34075">
                  <c:v>42937.140972222223</c:v>
                </c:pt>
                <c:pt idx="34076">
                  <c:v>42937.14166666667</c:v>
                </c:pt>
                <c:pt idx="34077">
                  <c:v>42937.142361111109</c:v>
                </c:pt>
                <c:pt idx="34078">
                  <c:v>42937.143055555556</c:v>
                </c:pt>
                <c:pt idx="34079">
                  <c:v>42937.143750000003</c:v>
                </c:pt>
                <c:pt idx="34080">
                  <c:v>42937.144444444442</c:v>
                </c:pt>
                <c:pt idx="34081">
                  <c:v>42937.145138888889</c:v>
                </c:pt>
                <c:pt idx="34082">
                  <c:v>42937.145833333336</c:v>
                </c:pt>
                <c:pt idx="34083">
                  <c:v>42937.146527777775</c:v>
                </c:pt>
                <c:pt idx="34084">
                  <c:v>42937.147222222222</c:v>
                </c:pt>
                <c:pt idx="34085">
                  <c:v>42937.147916666669</c:v>
                </c:pt>
                <c:pt idx="34086">
                  <c:v>42937.148611111108</c:v>
                </c:pt>
                <c:pt idx="34087">
                  <c:v>42937.149305555555</c:v>
                </c:pt>
                <c:pt idx="34088">
                  <c:v>42937.15</c:v>
                </c:pt>
                <c:pt idx="34089">
                  <c:v>42937.150694444441</c:v>
                </c:pt>
                <c:pt idx="34090">
                  <c:v>42937.151388888888</c:v>
                </c:pt>
                <c:pt idx="34091">
                  <c:v>42937.152083333334</c:v>
                </c:pt>
                <c:pt idx="34092">
                  <c:v>42937.152777777781</c:v>
                </c:pt>
                <c:pt idx="34093">
                  <c:v>42937.15347222222</c:v>
                </c:pt>
                <c:pt idx="34094">
                  <c:v>42937.154166666667</c:v>
                </c:pt>
                <c:pt idx="34095">
                  <c:v>42937.154861111114</c:v>
                </c:pt>
                <c:pt idx="34096">
                  <c:v>42937.155555555553</c:v>
                </c:pt>
                <c:pt idx="34097">
                  <c:v>42937.15625</c:v>
                </c:pt>
                <c:pt idx="34098">
                  <c:v>42937.156944444447</c:v>
                </c:pt>
                <c:pt idx="34099">
                  <c:v>42937.157638888886</c:v>
                </c:pt>
                <c:pt idx="34100">
                  <c:v>42937.158333333333</c:v>
                </c:pt>
                <c:pt idx="34101">
                  <c:v>42937.15902777778</c:v>
                </c:pt>
                <c:pt idx="34102">
                  <c:v>42937.159722222219</c:v>
                </c:pt>
                <c:pt idx="34103">
                  <c:v>42937.160416666666</c:v>
                </c:pt>
                <c:pt idx="34104">
                  <c:v>42937.161111111112</c:v>
                </c:pt>
                <c:pt idx="34105">
                  <c:v>42937.161805555559</c:v>
                </c:pt>
                <c:pt idx="34106">
                  <c:v>42937.162499999999</c:v>
                </c:pt>
                <c:pt idx="34107">
                  <c:v>42937.163194444445</c:v>
                </c:pt>
                <c:pt idx="34108">
                  <c:v>42937.163888888892</c:v>
                </c:pt>
                <c:pt idx="34109">
                  <c:v>42937.164583333331</c:v>
                </c:pt>
                <c:pt idx="34110">
                  <c:v>42937.165277777778</c:v>
                </c:pt>
                <c:pt idx="34111">
                  <c:v>42937.165972222225</c:v>
                </c:pt>
                <c:pt idx="34112">
                  <c:v>42937.166666666664</c:v>
                </c:pt>
                <c:pt idx="34113">
                  <c:v>42937.167361111111</c:v>
                </c:pt>
                <c:pt idx="34114">
                  <c:v>42937.168055555558</c:v>
                </c:pt>
                <c:pt idx="34115">
                  <c:v>42937.168749999997</c:v>
                </c:pt>
                <c:pt idx="34116">
                  <c:v>42937.169444444444</c:v>
                </c:pt>
                <c:pt idx="34117">
                  <c:v>42937.170138888891</c:v>
                </c:pt>
                <c:pt idx="34118">
                  <c:v>42937.17083333333</c:v>
                </c:pt>
                <c:pt idx="34119">
                  <c:v>42937.171527777777</c:v>
                </c:pt>
                <c:pt idx="34120">
                  <c:v>42937.172222222223</c:v>
                </c:pt>
                <c:pt idx="34121">
                  <c:v>42937.17291666667</c:v>
                </c:pt>
                <c:pt idx="34122">
                  <c:v>42937.173611111109</c:v>
                </c:pt>
                <c:pt idx="34123">
                  <c:v>42937.174305555556</c:v>
                </c:pt>
                <c:pt idx="34124">
                  <c:v>42937.175000000003</c:v>
                </c:pt>
                <c:pt idx="34125">
                  <c:v>42937.175694444442</c:v>
                </c:pt>
                <c:pt idx="34126">
                  <c:v>42937.176388888889</c:v>
                </c:pt>
                <c:pt idx="34127">
                  <c:v>42937.177083333336</c:v>
                </c:pt>
                <c:pt idx="34128">
                  <c:v>42937.177777777775</c:v>
                </c:pt>
                <c:pt idx="34129">
                  <c:v>42937.178472222222</c:v>
                </c:pt>
                <c:pt idx="34130">
                  <c:v>42937.179166666669</c:v>
                </c:pt>
                <c:pt idx="34131">
                  <c:v>42937.179861111108</c:v>
                </c:pt>
                <c:pt idx="34132">
                  <c:v>42937.180555555555</c:v>
                </c:pt>
                <c:pt idx="34133">
                  <c:v>42937.181250000001</c:v>
                </c:pt>
                <c:pt idx="34134">
                  <c:v>42937.181944444441</c:v>
                </c:pt>
                <c:pt idx="34135">
                  <c:v>42937.182638888888</c:v>
                </c:pt>
                <c:pt idx="34136">
                  <c:v>42937.183333333334</c:v>
                </c:pt>
                <c:pt idx="34137">
                  <c:v>42937.184027777781</c:v>
                </c:pt>
                <c:pt idx="34138">
                  <c:v>42937.18472222222</c:v>
                </c:pt>
                <c:pt idx="34139">
                  <c:v>42937.185416666667</c:v>
                </c:pt>
                <c:pt idx="34140">
                  <c:v>42937.186111111114</c:v>
                </c:pt>
                <c:pt idx="34141">
                  <c:v>42937.186805555553</c:v>
                </c:pt>
                <c:pt idx="34142">
                  <c:v>42937.1875</c:v>
                </c:pt>
                <c:pt idx="34143">
                  <c:v>42937.188194444447</c:v>
                </c:pt>
                <c:pt idx="34144">
                  <c:v>42937.188888888886</c:v>
                </c:pt>
                <c:pt idx="34145">
                  <c:v>42937.189583333333</c:v>
                </c:pt>
                <c:pt idx="34146">
                  <c:v>42937.19027777778</c:v>
                </c:pt>
                <c:pt idx="34147">
                  <c:v>42937.190972222219</c:v>
                </c:pt>
                <c:pt idx="34148">
                  <c:v>42937.191666666666</c:v>
                </c:pt>
                <c:pt idx="34149">
                  <c:v>42937.192361111112</c:v>
                </c:pt>
                <c:pt idx="34150">
                  <c:v>42937.193055555559</c:v>
                </c:pt>
                <c:pt idx="34151">
                  <c:v>42937.193749999999</c:v>
                </c:pt>
                <c:pt idx="34152">
                  <c:v>42937.194444444445</c:v>
                </c:pt>
                <c:pt idx="34153">
                  <c:v>42937.195138888892</c:v>
                </c:pt>
                <c:pt idx="34154">
                  <c:v>42937.195833333331</c:v>
                </c:pt>
                <c:pt idx="34155">
                  <c:v>42937.196527777778</c:v>
                </c:pt>
                <c:pt idx="34156">
                  <c:v>42937.197222222225</c:v>
                </c:pt>
                <c:pt idx="34157">
                  <c:v>42937.197916666664</c:v>
                </c:pt>
                <c:pt idx="34158">
                  <c:v>42937.198611111111</c:v>
                </c:pt>
                <c:pt idx="34159">
                  <c:v>42937.199305555558</c:v>
                </c:pt>
                <c:pt idx="34160">
                  <c:v>42937.2</c:v>
                </c:pt>
                <c:pt idx="34161">
                  <c:v>42937.200694444444</c:v>
                </c:pt>
                <c:pt idx="34162">
                  <c:v>42937.201388888891</c:v>
                </c:pt>
                <c:pt idx="34163">
                  <c:v>42937.20208333333</c:v>
                </c:pt>
                <c:pt idx="34164">
                  <c:v>42937.202777777777</c:v>
                </c:pt>
                <c:pt idx="34165">
                  <c:v>42937.203472222223</c:v>
                </c:pt>
                <c:pt idx="34166">
                  <c:v>42937.20416666667</c:v>
                </c:pt>
                <c:pt idx="34167">
                  <c:v>42937.204861111109</c:v>
                </c:pt>
                <c:pt idx="34168">
                  <c:v>42937.205555555556</c:v>
                </c:pt>
                <c:pt idx="34169">
                  <c:v>42937.206250000003</c:v>
                </c:pt>
                <c:pt idx="34170">
                  <c:v>42937.206944444442</c:v>
                </c:pt>
                <c:pt idx="34171">
                  <c:v>42937.207638888889</c:v>
                </c:pt>
                <c:pt idx="34172">
                  <c:v>42937.208333333336</c:v>
                </c:pt>
                <c:pt idx="34173">
                  <c:v>42937.209027777775</c:v>
                </c:pt>
                <c:pt idx="34174">
                  <c:v>42937.209722222222</c:v>
                </c:pt>
                <c:pt idx="34175">
                  <c:v>42937.210416666669</c:v>
                </c:pt>
                <c:pt idx="34176">
                  <c:v>42937.211111111108</c:v>
                </c:pt>
                <c:pt idx="34177">
                  <c:v>42937.211805555555</c:v>
                </c:pt>
                <c:pt idx="34178">
                  <c:v>42937.212500000001</c:v>
                </c:pt>
                <c:pt idx="34179">
                  <c:v>42937.213194444441</c:v>
                </c:pt>
                <c:pt idx="34180">
                  <c:v>42937.213888888888</c:v>
                </c:pt>
                <c:pt idx="34181">
                  <c:v>42937.214583333334</c:v>
                </c:pt>
                <c:pt idx="34182">
                  <c:v>42937.215277777781</c:v>
                </c:pt>
                <c:pt idx="34183">
                  <c:v>42937.21597222222</c:v>
                </c:pt>
                <c:pt idx="34184">
                  <c:v>42937.216666666667</c:v>
                </c:pt>
                <c:pt idx="34185">
                  <c:v>42937.217361111114</c:v>
                </c:pt>
                <c:pt idx="34186">
                  <c:v>42937.218055555553</c:v>
                </c:pt>
                <c:pt idx="34187">
                  <c:v>42937.21875</c:v>
                </c:pt>
                <c:pt idx="34188">
                  <c:v>42937.219444444447</c:v>
                </c:pt>
                <c:pt idx="34189">
                  <c:v>42937.220138888886</c:v>
                </c:pt>
                <c:pt idx="34190">
                  <c:v>42937.220833333333</c:v>
                </c:pt>
                <c:pt idx="34191">
                  <c:v>42937.22152777778</c:v>
                </c:pt>
                <c:pt idx="34192">
                  <c:v>42937.222222222219</c:v>
                </c:pt>
                <c:pt idx="34193">
                  <c:v>42937.222916666666</c:v>
                </c:pt>
                <c:pt idx="34194">
                  <c:v>42937.223611111112</c:v>
                </c:pt>
                <c:pt idx="34195">
                  <c:v>42937.224305555559</c:v>
                </c:pt>
                <c:pt idx="34196">
                  <c:v>42937.224999999999</c:v>
                </c:pt>
                <c:pt idx="34197">
                  <c:v>42937.225694444445</c:v>
                </c:pt>
                <c:pt idx="34198">
                  <c:v>42937.226388888892</c:v>
                </c:pt>
                <c:pt idx="34199">
                  <c:v>42937.227083333331</c:v>
                </c:pt>
                <c:pt idx="34200">
                  <c:v>42937.227777777778</c:v>
                </c:pt>
                <c:pt idx="34201">
                  <c:v>42937.228472222225</c:v>
                </c:pt>
                <c:pt idx="34202">
                  <c:v>42937.229166666664</c:v>
                </c:pt>
                <c:pt idx="34203">
                  <c:v>42937.229861111111</c:v>
                </c:pt>
                <c:pt idx="34204">
                  <c:v>42937.230555555558</c:v>
                </c:pt>
                <c:pt idx="34205">
                  <c:v>42937.231249999997</c:v>
                </c:pt>
                <c:pt idx="34206">
                  <c:v>42937.231944444444</c:v>
                </c:pt>
                <c:pt idx="34207">
                  <c:v>42937.232638888891</c:v>
                </c:pt>
                <c:pt idx="34208">
                  <c:v>42937.23333333333</c:v>
                </c:pt>
                <c:pt idx="34209">
                  <c:v>42937.234027777777</c:v>
                </c:pt>
                <c:pt idx="34210">
                  <c:v>42937.234722222223</c:v>
                </c:pt>
                <c:pt idx="34211">
                  <c:v>42937.23541666667</c:v>
                </c:pt>
                <c:pt idx="34212">
                  <c:v>42937.236111111109</c:v>
                </c:pt>
                <c:pt idx="34213">
                  <c:v>42937.236805555556</c:v>
                </c:pt>
                <c:pt idx="34214">
                  <c:v>42937.237500000003</c:v>
                </c:pt>
                <c:pt idx="34215">
                  <c:v>42937.238194444442</c:v>
                </c:pt>
                <c:pt idx="34216">
                  <c:v>42937.238888888889</c:v>
                </c:pt>
                <c:pt idx="34217">
                  <c:v>42937.239583333336</c:v>
                </c:pt>
                <c:pt idx="34218">
                  <c:v>42937.240277777775</c:v>
                </c:pt>
                <c:pt idx="34219">
                  <c:v>42937.240972222222</c:v>
                </c:pt>
                <c:pt idx="34220">
                  <c:v>42937.241666666669</c:v>
                </c:pt>
                <c:pt idx="34221">
                  <c:v>42937.242361111108</c:v>
                </c:pt>
                <c:pt idx="34222">
                  <c:v>42937.243055555555</c:v>
                </c:pt>
                <c:pt idx="34223">
                  <c:v>42937.243750000001</c:v>
                </c:pt>
                <c:pt idx="34224">
                  <c:v>42937.244444444441</c:v>
                </c:pt>
                <c:pt idx="34225">
                  <c:v>42937.245138888888</c:v>
                </c:pt>
                <c:pt idx="34226">
                  <c:v>42937.245833333334</c:v>
                </c:pt>
                <c:pt idx="34227">
                  <c:v>42937.246527777781</c:v>
                </c:pt>
                <c:pt idx="34228">
                  <c:v>42937.24722222222</c:v>
                </c:pt>
                <c:pt idx="34229">
                  <c:v>42937.247916666667</c:v>
                </c:pt>
                <c:pt idx="34230">
                  <c:v>42937.248611111114</c:v>
                </c:pt>
                <c:pt idx="34231">
                  <c:v>42937.249305555553</c:v>
                </c:pt>
                <c:pt idx="34232">
                  <c:v>42937.25</c:v>
                </c:pt>
                <c:pt idx="34233">
                  <c:v>42937.250694444447</c:v>
                </c:pt>
                <c:pt idx="34234">
                  <c:v>42937.251388888886</c:v>
                </c:pt>
                <c:pt idx="34235">
                  <c:v>42937.252083333333</c:v>
                </c:pt>
                <c:pt idx="34236">
                  <c:v>42937.25277777778</c:v>
                </c:pt>
                <c:pt idx="34237">
                  <c:v>42937.253472222219</c:v>
                </c:pt>
                <c:pt idx="34238">
                  <c:v>42937.254166666666</c:v>
                </c:pt>
                <c:pt idx="34239">
                  <c:v>42937.254861111112</c:v>
                </c:pt>
                <c:pt idx="34240">
                  <c:v>42937.255555555559</c:v>
                </c:pt>
                <c:pt idx="34241">
                  <c:v>42937.256249999999</c:v>
                </c:pt>
                <c:pt idx="34242">
                  <c:v>42937.256944444445</c:v>
                </c:pt>
                <c:pt idx="34243">
                  <c:v>42937.257638888892</c:v>
                </c:pt>
                <c:pt idx="34244">
                  <c:v>42937.258333333331</c:v>
                </c:pt>
                <c:pt idx="34245">
                  <c:v>42937.259027777778</c:v>
                </c:pt>
                <c:pt idx="34246">
                  <c:v>42937.259722222225</c:v>
                </c:pt>
                <c:pt idx="34247">
                  <c:v>42937.260416666664</c:v>
                </c:pt>
                <c:pt idx="34248">
                  <c:v>42937.261111111111</c:v>
                </c:pt>
                <c:pt idx="34249">
                  <c:v>42937.261805555558</c:v>
                </c:pt>
                <c:pt idx="34250">
                  <c:v>42937.262499999997</c:v>
                </c:pt>
                <c:pt idx="34251">
                  <c:v>42937.263194444444</c:v>
                </c:pt>
                <c:pt idx="34252">
                  <c:v>42937.263888888891</c:v>
                </c:pt>
                <c:pt idx="34253">
                  <c:v>42937.26458333333</c:v>
                </c:pt>
                <c:pt idx="34254">
                  <c:v>42937.265277777777</c:v>
                </c:pt>
                <c:pt idx="34255">
                  <c:v>42937.265972222223</c:v>
                </c:pt>
                <c:pt idx="34256">
                  <c:v>42937.26666666667</c:v>
                </c:pt>
                <c:pt idx="34257">
                  <c:v>42937.267361111109</c:v>
                </c:pt>
                <c:pt idx="34258">
                  <c:v>42937.268055555556</c:v>
                </c:pt>
                <c:pt idx="34259">
                  <c:v>42937.268750000003</c:v>
                </c:pt>
                <c:pt idx="34260">
                  <c:v>42937.269444444442</c:v>
                </c:pt>
                <c:pt idx="34261">
                  <c:v>42937.270138888889</c:v>
                </c:pt>
                <c:pt idx="34262">
                  <c:v>42937.270833333336</c:v>
                </c:pt>
                <c:pt idx="34263">
                  <c:v>42937.271527777775</c:v>
                </c:pt>
                <c:pt idx="34264">
                  <c:v>42937.272222222222</c:v>
                </c:pt>
                <c:pt idx="34265">
                  <c:v>42937.272916666669</c:v>
                </c:pt>
                <c:pt idx="34266">
                  <c:v>42937.273611111108</c:v>
                </c:pt>
                <c:pt idx="34267">
                  <c:v>42937.274305555555</c:v>
                </c:pt>
                <c:pt idx="34268">
                  <c:v>42937.275000000001</c:v>
                </c:pt>
                <c:pt idx="34269">
                  <c:v>42937.275694444441</c:v>
                </c:pt>
                <c:pt idx="34270">
                  <c:v>42937.276388888888</c:v>
                </c:pt>
                <c:pt idx="34271">
                  <c:v>42937.277083333334</c:v>
                </c:pt>
                <c:pt idx="34272">
                  <c:v>42937.277777777781</c:v>
                </c:pt>
                <c:pt idx="34273">
                  <c:v>42937.27847222222</c:v>
                </c:pt>
                <c:pt idx="34274">
                  <c:v>42937.279166666667</c:v>
                </c:pt>
                <c:pt idx="34275">
                  <c:v>42937.279861111114</c:v>
                </c:pt>
                <c:pt idx="34276">
                  <c:v>42937.280555555553</c:v>
                </c:pt>
                <c:pt idx="34277">
                  <c:v>42937.28125</c:v>
                </c:pt>
                <c:pt idx="34278">
                  <c:v>42937.281944444447</c:v>
                </c:pt>
                <c:pt idx="34279">
                  <c:v>42937.282638888886</c:v>
                </c:pt>
                <c:pt idx="34280">
                  <c:v>42937.283333333333</c:v>
                </c:pt>
                <c:pt idx="34281">
                  <c:v>42937.28402777778</c:v>
                </c:pt>
                <c:pt idx="34282">
                  <c:v>42937.284722222219</c:v>
                </c:pt>
                <c:pt idx="34283">
                  <c:v>42937.285416666666</c:v>
                </c:pt>
                <c:pt idx="34284">
                  <c:v>42937.286111111112</c:v>
                </c:pt>
                <c:pt idx="34285">
                  <c:v>42937.286805555559</c:v>
                </c:pt>
                <c:pt idx="34286">
                  <c:v>42937.287499999999</c:v>
                </c:pt>
                <c:pt idx="34287">
                  <c:v>42937.288194444445</c:v>
                </c:pt>
                <c:pt idx="34288">
                  <c:v>42937.288888888892</c:v>
                </c:pt>
                <c:pt idx="34289">
                  <c:v>42937.289583333331</c:v>
                </c:pt>
                <c:pt idx="34290">
                  <c:v>42937.290277777778</c:v>
                </c:pt>
                <c:pt idx="34291">
                  <c:v>42937.290972222225</c:v>
                </c:pt>
                <c:pt idx="34292">
                  <c:v>42937.291666666664</c:v>
                </c:pt>
                <c:pt idx="34293">
                  <c:v>42937.292361111111</c:v>
                </c:pt>
                <c:pt idx="34294">
                  <c:v>42937.293055555558</c:v>
                </c:pt>
                <c:pt idx="34295">
                  <c:v>42937.293749999997</c:v>
                </c:pt>
                <c:pt idx="34296">
                  <c:v>42937.294444444444</c:v>
                </c:pt>
                <c:pt idx="34297">
                  <c:v>42937.295138888891</c:v>
                </c:pt>
                <c:pt idx="34298">
                  <c:v>42937.29583333333</c:v>
                </c:pt>
                <c:pt idx="34299">
                  <c:v>42937.296527777777</c:v>
                </c:pt>
                <c:pt idx="34300">
                  <c:v>42937.297222222223</c:v>
                </c:pt>
                <c:pt idx="34301">
                  <c:v>42937.29791666667</c:v>
                </c:pt>
                <c:pt idx="34302">
                  <c:v>42937.298611111109</c:v>
                </c:pt>
                <c:pt idx="34303">
                  <c:v>42937.299305555556</c:v>
                </c:pt>
                <c:pt idx="34304">
                  <c:v>42937.3</c:v>
                </c:pt>
                <c:pt idx="34305">
                  <c:v>42937.300694444442</c:v>
                </c:pt>
                <c:pt idx="34306">
                  <c:v>42937.301388888889</c:v>
                </c:pt>
                <c:pt idx="34307">
                  <c:v>42937.302083333336</c:v>
                </c:pt>
                <c:pt idx="34308">
                  <c:v>42937.302777777775</c:v>
                </c:pt>
                <c:pt idx="34309">
                  <c:v>42937.303472222222</c:v>
                </c:pt>
                <c:pt idx="34310">
                  <c:v>42937.304166666669</c:v>
                </c:pt>
                <c:pt idx="34311">
                  <c:v>42937.304861111108</c:v>
                </c:pt>
                <c:pt idx="34312">
                  <c:v>42937.305555555555</c:v>
                </c:pt>
                <c:pt idx="34313">
                  <c:v>42937.306250000001</c:v>
                </c:pt>
                <c:pt idx="34314">
                  <c:v>42937.306944444441</c:v>
                </c:pt>
                <c:pt idx="34315">
                  <c:v>42937.307638888888</c:v>
                </c:pt>
                <c:pt idx="34316">
                  <c:v>42937.308333333334</c:v>
                </c:pt>
                <c:pt idx="34317">
                  <c:v>42937.309027777781</c:v>
                </c:pt>
                <c:pt idx="34318">
                  <c:v>42937.30972222222</c:v>
                </c:pt>
                <c:pt idx="34319">
                  <c:v>42937.310416666667</c:v>
                </c:pt>
                <c:pt idx="34320">
                  <c:v>42937.311111111114</c:v>
                </c:pt>
                <c:pt idx="34321">
                  <c:v>42937.311805555553</c:v>
                </c:pt>
                <c:pt idx="34322">
                  <c:v>42937.3125</c:v>
                </c:pt>
                <c:pt idx="34323">
                  <c:v>42937.313194444447</c:v>
                </c:pt>
                <c:pt idx="34324">
                  <c:v>42937.313888888886</c:v>
                </c:pt>
                <c:pt idx="34325">
                  <c:v>42937.314583333333</c:v>
                </c:pt>
                <c:pt idx="34326">
                  <c:v>42937.31527777778</c:v>
                </c:pt>
                <c:pt idx="34327">
                  <c:v>42937.315972222219</c:v>
                </c:pt>
                <c:pt idx="34328">
                  <c:v>42937.316666666666</c:v>
                </c:pt>
                <c:pt idx="34329">
                  <c:v>42937.317361111112</c:v>
                </c:pt>
                <c:pt idx="34330">
                  <c:v>42937.318055555559</c:v>
                </c:pt>
                <c:pt idx="34331">
                  <c:v>42937.318749999999</c:v>
                </c:pt>
                <c:pt idx="34332">
                  <c:v>42937.319444444445</c:v>
                </c:pt>
                <c:pt idx="34333">
                  <c:v>42937.320138888892</c:v>
                </c:pt>
                <c:pt idx="34334">
                  <c:v>42937.320833333331</c:v>
                </c:pt>
                <c:pt idx="34335">
                  <c:v>42937.321527777778</c:v>
                </c:pt>
                <c:pt idx="34336">
                  <c:v>42937.322222222225</c:v>
                </c:pt>
                <c:pt idx="34337">
                  <c:v>42937.322916666664</c:v>
                </c:pt>
                <c:pt idx="34338">
                  <c:v>42937.323611111111</c:v>
                </c:pt>
                <c:pt idx="34339">
                  <c:v>42937.324305555558</c:v>
                </c:pt>
                <c:pt idx="34340">
                  <c:v>42937.324999999997</c:v>
                </c:pt>
                <c:pt idx="34341">
                  <c:v>42937.325694444444</c:v>
                </c:pt>
                <c:pt idx="34342">
                  <c:v>42937.326388888891</c:v>
                </c:pt>
                <c:pt idx="34343">
                  <c:v>42937.32708333333</c:v>
                </c:pt>
                <c:pt idx="34344">
                  <c:v>42937.327777777777</c:v>
                </c:pt>
                <c:pt idx="34345">
                  <c:v>42937.328472222223</c:v>
                </c:pt>
                <c:pt idx="34346">
                  <c:v>42937.32916666667</c:v>
                </c:pt>
                <c:pt idx="34347">
                  <c:v>42937.329861111109</c:v>
                </c:pt>
                <c:pt idx="34348">
                  <c:v>42937.330555555556</c:v>
                </c:pt>
                <c:pt idx="34349">
                  <c:v>42937.331250000003</c:v>
                </c:pt>
                <c:pt idx="34350">
                  <c:v>42937.331944444442</c:v>
                </c:pt>
                <c:pt idx="34351">
                  <c:v>42937.332638888889</c:v>
                </c:pt>
                <c:pt idx="34352">
                  <c:v>42937.333333333336</c:v>
                </c:pt>
                <c:pt idx="34353">
                  <c:v>42937.334027777775</c:v>
                </c:pt>
                <c:pt idx="34354">
                  <c:v>42937.334722222222</c:v>
                </c:pt>
                <c:pt idx="34355">
                  <c:v>42937.335416666669</c:v>
                </c:pt>
                <c:pt idx="34356">
                  <c:v>42937.336111111108</c:v>
                </c:pt>
                <c:pt idx="34357">
                  <c:v>42937.336805555555</c:v>
                </c:pt>
                <c:pt idx="34358">
                  <c:v>42937.337500000001</c:v>
                </c:pt>
                <c:pt idx="34359">
                  <c:v>42937.338194444441</c:v>
                </c:pt>
                <c:pt idx="34360">
                  <c:v>42937.338888888888</c:v>
                </c:pt>
                <c:pt idx="34361">
                  <c:v>42937.339583333334</c:v>
                </c:pt>
                <c:pt idx="34362">
                  <c:v>42937.340277777781</c:v>
                </c:pt>
                <c:pt idx="34363">
                  <c:v>42937.34097222222</c:v>
                </c:pt>
                <c:pt idx="34364">
                  <c:v>42937.341666666667</c:v>
                </c:pt>
                <c:pt idx="34365">
                  <c:v>42937.342361111114</c:v>
                </c:pt>
                <c:pt idx="34366">
                  <c:v>42937.343055555553</c:v>
                </c:pt>
                <c:pt idx="34367">
                  <c:v>42937.34375</c:v>
                </c:pt>
                <c:pt idx="34368">
                  <c:v>42937.344444444447</c:v>
                </c:pt>
                <c:pt idx="34369">
                  <c:v>42937.345138888886</c:v>
                </c:pt>
                <c:pt idx="34370">
                  <c:v>42937.345833333333</c:v>
                </c:pt>
                <c:pt idx="34371">
                  <c:v>42937.34652777778</c:v>
                </c:pt>
                <c:pt idx="34372">
                  <c:v>42937.347222222219</c:v>
                </c:pt>
                <c:pt idx="34373">
                  <c:v>42937.347916666666</c:v>
                </c:pt>
                <c:pt idx="34374">
                  <c:v>42937.348611111112</c:v>
                </c:pt>
                <c:pt idx="34375">
                  <c:v>42937.349305555559</c:v>
                </c:pt>
                <c:pt idx="34376">
                  <c:v>42937.35</c:v>
                </c:pt>
                <c:pt idx="34377">
                  <c:v>42937.350694444445</c:v>
                </c:pt>
                <c:pt idx="34378">
                  <c:v>42937.351388888892</c:v>
                </c:pt>
                <c:pt idx="34379">
                  <c:v>42937.352083333331</c:v>
                </c:pt>
                <c:pt idx="34380">
                  <c:v>42937.352777777778</c:v>
                </c:pt>
                <c:pt idx="34381">
                  <c:v>42937.353472222225</c:v>
                </c:pt>
                <c:pt idx="34382">
                  <c:v>42937.354166666664</c:v>
                </c:pt>
                <c:pt idx="34383">
                  <c:v>42937.354861111111</c:v>
                </c:pt>
                <c:pt idx="34384">
                  <c:v>42937.355555555558</c:v>
                </c:pt>
                <c:pt idx="34385">
                  <c:v>42937.356249999997</c:v>
                </c:pt>
                <c:pt idx="34386">
                  <c:v>42937.356944444444</c:v>
                </c:pt>
                <c:pt idx="34387">
                  <c:v>42937.357638888891</c:v>
                </c:pt>
                <c:pt idx="34388">
                  <c:v>42937.35833333333</c:v>
                </c:pt>
                <c:pt idx="34389">
                  <c:v>42937.359027777777</c:v>
                </c:pt>
                <c:pt idx="34390">
                  <c:v>42937.359722222223</c:v>
                </c:pt>
                <c:pt idx="34391">
                  <c:v>42937.36041666667</c:v>
                </c:pt>
                <c:pt idx="34392">
                  <c:v>42937.361111111109</c:v>
                </c:pt>
                <c:pt idx="34393">
                  <c:v>42937.361805555556</c:v>
                </c:pt>
                <c:pt idx="34394">
                  <c:v>42937.362500000003</c:v>
                </c:pt>
                <c:pt idx="34395">
                  <c:v>42937.363194444442</c:v>
                </c:pt>
                <c:pt idx="34396">
                  <c:v>42937.363888888889</c:v>
                </c:pt>
                <c:pt idx="34397">
                  <c:v>42937.364583333336</c:v>
                </c:pt>
                <c:pt idx="34398">
                  <c:v>42937.365277777775</c:v>
                </c:pt>
                <c:pt idx="34399">
                  <c:v>42937.365972222222</c:v>
                </c:pt>
                <c:pt idx="34400">
                  <c:v>42937.366666666669</c:v>
                </c:pt>
                <c:pt idx="34401">
                  <c:v>42937.367361111108</c:v>
                </c:pt>
                <c:pt idx="34402">
                  <c:v>42937.368055555555</c:v>
                </c:pt>
                <c:pt idx="34403">
                  <c:v>42937.368750000001</c:v>
                </c:pt>
                <c:pt idx="34404">
                  <c:v>42937.369444444441</c:v>
                </c:pt>
                <c:pt idx="34405">
                  <c:v>42937.370138888888</c:v>
                </c:pt>
                <c:pt idx="34406">
                  <c:v>42937.370833333334</c:v>
                </c:pt>
                <c:pt idx="34407">
                  <c:v>42937.371527777781</c:v>
                </c:pt>
                <c:pt idx="34408">
                  <c:v>42937.37222222222</c:v>
                </c:pt>
                <c:pt idx="34409">
                  <c:v>42937.372916666667</c:v>
                </c:pt>
                <c:pt idx="34410">
                  <c:v>42937.373611111114</c:v>
                </c:pt>
                <c:pt idx="34411">
                  <c:v>42937.374305555553</c:v>
                </c:pt>
                <c:pt idx="34412">
                  <c:v>42937.375</c:v>
                </c:pt>
                <c:pt idx="34413">
                  <c:v>42937.375694444447</c:v>
                </c:pt>
                <c:pt idx="34414">
                  <c:v>42937.376388888886</c:v>
                </c:pt>
                <c:pt idx="34415">
                  <c:v>42937.377083333333</c:v>
                </c:pt>
                <c:pt idx="34416">
                  <c:v>42937.37777777778</c:v>
                </c:pt>
                <c:pt idx="34417">
                  <c:v>42937.378472222219</c:v>
                </c:pt>
                <c:pt idx="34418">
                  <c:v>42937.379166666666</c:v>
                </c:pt>
                <c:pt idx="34419">
                  <c:v>42937.379861111112</c:v>
                </c:pt>
                <c:pt idx="34420">
                  <c:v>42937.380555555559</c:v>
                </c:pt>
                <c:pt idx="34421">
                  <c:v>42937.381249999999</c:v>
                </c:pt>
                <c:pt idx="34422">
                  <c:v>42937.381944444445</c:v>
                </c:pt>
                <c:pt idx="34423">
                  <c:v>42937.382638888892</c:v>
                </c:pt>
                <c:pt idx="34424">
                  <c:v>42937.383333333331</c:v>
                </c:pt>
                <c:pt idx="34425">
                  <c:v>42937.384027777778</c:v>
                </c:pt>
                <c:pt idx="34426">
                  <c:v>42937.384722222225</c:v>
                </c:pt>
                <c:pt idx="34427">
                  <c:v>42937.385416666664</c:v>
                </c:pt>
                <c:pt idx="34428">
                  <c:v>42937.386111111111</c:v>
                </c:pt>
                <c:pt idx="34429">
                  <c:v>42937.386805555558</c:v>
                </c:pt>
                <c:pt idx="34430">
                  <c:v>42937.387499999997</c:v>
                </c:pt>
                <c:pt idx="34431">
                  <c:v>42937.388194444444</c:v>
                </c:pt>
                <c:pt idx="34432">
                  <c:v>42937.388888888891</c:v>
                </c:pt>
                <c:pt idx="34433">
                  <c:v>42937.38958333333</c:v>
                </c:pt>
                <c:pt idx="34434">
                  <c:v>42937.390277777777</c:v>
                </c:pt>
                <c:pt idx="34435">
                  <c:v>42937.390972222223</c:v>
                </c:pt>
                <c:pt idx="34436">
                  <c:v>42937.39166666667</c:v>
                </c:pt>
                <c:pt idx="34437">
                  <c:v>42937.392361111109</c:v>
                </c:pt>
                <c:pt idx="34438">
                  <c:v>42937.393055555556</c:v>
                </c:pt>
                <c:pt idx="34439">
                  <c:v>42937.393750000003</c:v>
                </c:pt>
                <c:pt idx="34440">
                  <c:v>42937.394444444442</c:v>
                </c:pt>
                <c:pt idx="34441">
                  <c:v>42937.395138888889</c:v>
                </c:pt>
                <c:pt idx="34442">
                  <c:v>42937.395833333336</c:v>
                </c:pt>
                <c:pt idx="34443">
                  <c:v>42937.396527777775</c:v>
                </c:pt>
                <c:pt idx="34444">
                  <c:v>42937.397222222222</c:v>
                </c:pt>
                <c:pt idx="34445">
                  <c:v>42937.397916666669</c:v>
                </c:pt>
                <c:pt idx="34446">
                  <c:v>42937.398611111108</c:v>
                </c:pt>
                <c:pt idx="34447">
                  <c:v>42937.399305555555</c:v>
                </c:pt>
                <c:pt idx="34448">
                  <c:v>42937.4</c:v>
                </c:pt>
                <c:pt idx="34449">
                  <c:v>42937.400694444441</c:v>
                </c:pt>
                <c:pt idx="34450">
                  <c:v>42937.401388888888</c:v>
                </c:pt>
                <c:pt idx="34451">
                  <c:v>42937.402083333334</c:v>
                </c:pt>
                <c:pt idx="34452">
                  <c:v>42937.402777777781</c:v>
                </c:pt>
                <c:pt idx="34453">
                  <c:v>42937.40347222222</c:v>
                </c:pt>
                <c:pt idx="34454">
                  <c:v>42937.404166666667</c:v>
                </c:pt>
                <c:pt idx="34455">
                  <c:v>42937.404861111114</c:v>
                </c:pt>
                <c:pt idx="34456">
                  <c:v>42937.405555555553</c:v>
                </c:pt>
                <c:pt idx="34457">
                  <c:v>42937.40625</c:v>
                </c:pt>
                <c:pt idx="34458">
                  <c:v>42937.406944444447</c:v>
                </c:pt>
                <c:pt idx="34459">
                  <c:v>42937.407638888886</c:v>
                </c:pt>
                <c:pt idx="34460">
                  <c:v>42937.408333333333</c:v>
                </c:pt>
                <c:pt idx="34461">
                  <c:v>42937.40902777778</c:v>
                </c:pt>
                <c:pt idx="34462">
                  <c:v>42937.409722222219</c:v>
                </c:pt>
                <c:pt idx="34463">
                  <c:v>42937.410416666666</c:v>
                </c:pt>
                <c:pt idx="34464">
                  <c:v>42937.411111111112</c:v>
                </c:pt>
                <c:pt idx="34465">
                  <c:v>42937.411805555559</c:v>
                </c:pt>
                <c:pt idx="34466">
                  <c:v>42937.412499999999</c:v>
                </c:pt>
                <c:pt idx="34467">
                  <c:v>42937.413194444445</c:v>
                </c:pt>
                <c:pt idx="34468">
                  <c:v>42937.413888888892</c:v>
                </c:pt>
                <c:pt idx="34469">
                  <c:v>42937.414583333331</c:v>
                </c:pt>
                <c:pt idx="34470">
                  <c:v>42937.415277777778</c:v>
                </c:pt>
                <c:pt idx="34471">
                  <c:v>42937.415972222225</c:v>
                </c:pt>
                <c:pt idx="34472">
                  <c:v>42937.416666666664</c:v>
                </c:pt>
                <c:pt idx="34473">
                  <c:v>42937.417361111111</c:v>
                </c:pt>
                <c:pt idx="34474">
                  <c:v>42937.418055555558</c:v>
                </c:pt>
                <c:pt idx="34475">
                  <c:v>42937.418749999997</c:v>
                </c:pt>
                <c:pt idx="34476">
                  <c:v>42937.419444444444</c:v>
                </c:pt>
                <c:pt idx="34477">
                  <c:v>42937.420138888891</c:v>
                </c:pt>
                <c:pt idx="34478">
                  <c:v>42937.42083333333</c:v>
                </c:pt>
                <c:pt idx="34479">
                  <c:v>42937.421527777777</c:v>
                </c:pt>
                <c:pt idx="34480">
                  <c:v>42937.422222222223</c:v>
                </c:pt>
                <c:pt idx="34481">
                  <c:v>42937.42291666667</c:v>
                </c:pt>
                <c:pt idx="34482">
                  <c:v>42937.423611111109</c:v>
                </c:pt>
                <c:pt idx="34483">
                  <c:v>42937.424305555556</c:v>
                </c:pt>
                <c:pt idx="34484">
                  <c:v>42937.425000000003</c:v>
                </c:pt>
                <c:pt idx="34485">
                  <c:v>42937.425694444442</c:v>
                </c:pt>
                <c:pt idx="34486">
                  <c:v>42937.426388888889</c:v>
                </c:pt>
                <c:pt idx="34487">
                  <c:v>42937.427083333336</c:v>
                </c:pt>
                <c:pt idx="34488">
                  <c:v>42937.427777777775</c:v>
                </c:pt>
                <c:pt idx="34489">
                  <c:v>42937.428472222222</c:v>
                </c:pt>
                <c:pt idx="34490">
                  <c:v>42937.429166666669</c:v>
                </c:pt>
                <c:pt idx="34491">
                  <c:v>42937.429861111108</c:v>
                </c:pt>
                <c:pt idx="34492">
                  <c:v>42937.430555555555</c:v>
                </c:pt>
                <c:pt idx="34493">
                  <c:v>42937.431250000001</c:v>
                </c:pt>
                <c:pt idx="34494">
                  <c:v>42937.431944444441</c:v>
                </c:pt>
                <c:pt idx="34495">
                  <c:v>42937.432638888888</c:v>
                </c:pt>
                <c:pt idx="34496">
                  <c:v>42937.433333333334</c:v>
                </c:pt>
                <c:pt idx="34497">
                  <c:v>42937.434027777781</c:v>
                </c:pt>
                <c:pt idx="34498">
                  <c:v>42937.43472222222</c:v>
                </c:pt>
                <c:pt idx="34499">
                  <c:v>42937.435416666667</c:v>
                </c:pt>
                <c:pt idx="34500">
                  <c:v>42937.436111111114</c:v>
                </c:pt>
                <c:pt idx="34501">
                  <c:v>42937.436805555553</c:v>
                </c:pt>
                <c:pt idx="34502">
                  <c:v>42937.4375</c:v>
                </c:pt>
                <c:pt idx="34503">
                  <c:v>42937.438194444447</c:v>
                </c:pt>
                <c:pt idx="34504">
                  <c:v>42937.438888888886</c:v>
                </c:pt>
                <c:pt idx="34505">
                  <c:v>42937.439583333333</c:v>
                </c:pt>
                <c:pt idx="34506">
                  <c:v>42937.44027777778</c:v>
                </c:pt>
                <c:pt idx="34507">
                  <c:v>42937.440972222219</c:v>
                </c:pt>
                <c:pt idx="34508">
                  <c:v>42937.441666666666</c:v>
                </c:pt>
                <c:pt idx="34509">
                  <c:v>42937.442361111112</c:v>
                </c:pt>
                <c:pt idx="34510">
                  <c:v>42937.443055555559</c:v>
                </c:pt>
                <c:pt idx="34511">
                  <c:v>42937.443749999999</c:v>
                </c:pt>
                <c:pt idx="34512">
                  <c:v>42937.444444444445</c:v>
                </c:pt>
                <c:pt idx="34513">
                  <c:v>42937.445138888892</c:v>
                </c:pt>
                <c:pt idx="34514">
                  <c:v>42937.445833333331</c:v>
                </c:pt>
                <c:pt idx="34515">
                  <c:v>42937.446527777778</c:v>
                </c:pt>
                <c:pt idx="34516">
                  <c:v>42937.447222222225</c:v>
                </c:pt>
                <c:pt idx="34517">
                  <c:v>42937.447916666664</c:v>
                </c:pt>
                <c:pt idx="34518">
                  <c:v>42937.448611111111</c:v>
                </c:pt>
                <c:pt idx="34519">
                  <c:v>42937.449305555558</c:v>
                </c:pt>
                <c:pt idx="34520">
                  <c:v>42937.45</c:v>
                </c:pt>
                <c:pt idx="34521">
                  <c:v>42937.450694444444</c:v>
                </c:pt>
                <c:pt idx="34522">
                  <c:v>42937.451388888891</c:v>
                </c:pt>
                <c:pt idx="34523">
                  <c:v>42937.45208333333</c:v>
                </c:pt>
                <c:pt idx="34524">
                  <c:v>42937.452777777777</c:v>
                </c:pt>
                <c:pt idx="34525">
                  <c:v>42937.453472222223</c:v>
                </c:pt>
                <c:pt idx="34526">
                  <c:v>42937.45416666667</c:v>
                </c:pt>
                <c:pt idx="34527">
                  <c:v>42937.454861111109</c:v>
                </c:pt>
                <c:pt idx="34528">
                  <c:v>42937.455555555556</c:v>
                </c:pt>
                <c:pt idx="34529">
                  <c:v>42937.456250000003</c:v>
                </c:pt>
                <c:pt idx="34530">
                  <c:v>42937.456944444442</c:v>
                </c:pt>
                <c:pt idx="34531">
                  <c:v>42937.457638888889</c:v>
                </c:pt>
                <c:pt idx="34532">
                  <c:v>42937.458333333336</c:v>
                </c:pt>
                <c:pt idx="34533">
                  <c:v>42937.459027777775</c:v>
                </c:pt>
                <c:pt idx="34534">
                  <c:v>42937.459722222222</c:v>
                </c:pt>
                <c:pt idx="34535">
                  <c:v>42937.460416666669</c:v>
                </c:pt>
                <c:pt idx="34536">
                  <c:v>42937.461111111108</c:v>
                </c:pt>
                <c:pt idx="34537">
                  <c:v>42937.461805555555</c:v>
                </c:pt>
                <c:pt idx="34538">
                  <c:v>42937.462500000001</c:v>
                </c:pt>
                <c:pt idx="34539">
                  <c:v>42937.463194444441</c:v>
                </c:pt>
                <c:pt idx="34540">
                  <c:v>42937.463888888888</c:v>
                </c:pt>
                <c:pt idx="34541">
                  <c:v>42937.464583333334</c:v>
                </c:pt>
                <c:pt idx="34542">
                  <c:v>42937.465277777781</c:v>
                </c:pt>
                <c:pt idx="34543">
                  <c:v>42937.46597222222</c:v>
                </c:pt>
                <c:pt idx="34544">
                  <c:v>42937.466666666667</c:v>
                </c:pt>
                <c:pt idx="34545">
                  <c:v>42937.467361111114</c:v>
                </c:pt>
                <c:pt idx="34546">
                  <c:v>42937.468055555553</c:v>
                </c:pt>
                <c:pt idx="34547">
                  <c:v>42937.46875</c:v>
                </c:pt>
                <c:pt idx="34548">
                  <c:v>42937.469444444447</c:v>
                </c:pt>
                <c:pt idx="34549">
                  <c:v>42937.470138888886</c:v>
                </c:pt>
                <c:pt idx="34550">
                  <c:v>42937.470833333333</c:v>
                </c:pt>
                <c:pt idx="34551">
                  <c:v>42937.47152777778</c:v>
                </c:pt>
                <c:pt idx="34552">
                  <c:v>42937.472222222219</c:v>
                </c:pt>
                <c:pt idx="34553">
                  <c:v>42937.472916666666</c:v>
                </c:pt>
                <c:pt idx="34554">
                  <c:v>42937.473611111112</c:v>
                </c:pt>
                <c:pt idx="34555">
                  <c:v>42937.474305555559</c:v>
                </c:pt>
                <c:pt idx="34556">
                  <c:v>42937.474999999999</c:v>
                </c:pt>
                <c:pt idx="34557">
                  <c:v>42937.475694444445</c:v>
                </c:pt>
                <c:pt idx="34558">
                  <c:v>42937.476388888892</c:v>
                </c:pt>
                <c:pt idx="34559">
                  <c:v>42937.477083333331</c:v>
                </c:pt>
                <c:pt idx="34560">
                  <c:v>42937.477777777778</c:v>
                </c:pt>
                <c:pt idx="34561">
                  <c:v>42937.478472222225</c:v>
                </c:pt>
                <c:pt idx="34562">
                  <c:v>42937.479166666664</c:v>
                </c:pt>
                <c:pt idx="34563">
                  <c:v>42937.479861111111</c:v>
                </c:pt>
                <c:pt idx="34564">
                  <c:v>42937.480555555558</c:v>
                </c:pt>
                <c:pt idx="34565">
                  <c:v>42937.481249999997</c:v>
                </c:pt>
                <c:pt idx="34566">
                  <c:v>42937.481944444444</c:v>
                </c:pt>
                <c:pt idx="34567">
                  <c:v>42937.482638888891</c:v>
                </c:pt>
                <c:pt idx="34568">
                  <c:v>42937.48333333333</c:v>
                </c:pt>
                <c:pt idx="34569">
                  <c:v>42937.484027777777</c:v>
                </c:pt>
                <c:pt idx="34570">
                  <c:v>42937.484722222223</c:v>
                </c:pt>
                <c:pt idx="34571">
                  <c:v>42937.48541666667</c:v>
                </c:pt>
                <c:pt idx="34572">
                  <c:v>42937.486111111109</c:v>
                </c:pt>
                <c:pt idx="34573">
                  <c:v>42937.486805555556</c:v>
                </c:pt>
                <c:pt idx="34574">
                  <c:v>42937.487500000003</c:v>
                </c:pt>
                <c:pt idx="34575">
                  <c:v>42937.488194444442</c:v>
                </c:pt>
                <c:pt idx="34576">
                  <c:v>42937.488888888889</c:v>
                </c:pt>
                <c:pt idx="34577">
                  <c:v>42937.489583333336</c:v>
                </c:pt>
                <c:pt idx="34578">
                  <c:v>42937.490277777775</c:v>
                </c:pt>
                <c:pt idx="34579">
                  <c:v>42937.490972222222</c:v>
                </c:pt>
                <c:pt idx="34580">
                  <c:v>42937.491666666669</c:v>
                </c:pt>
                <c:pt idx="34581">
                  <c:v>42937.492361111108</c:v>
                </c:pt>
                <c:pt idx="34582">
                  <c:v>42937.493055555555</c:v>
                </c:pt>
                <c:pt idx="34583">
                  <c:v>42937.493750000001</c:v>
                </c:pt>
                <c:pt idx="34584">
                  <c:v>42937.494444444441</c:v>
                </c:pt>
                <c:pt idx="34585">
                  <c:v>42937.495138888888</c:v>
                </c:pt>
                <c:pt idx="34586">
                  <c:v>42937.495833333334</c:v>
                </c:pt>
                <c:pt idx="34587">
                  <c:v>42937.496527777781</c:v>
                </c:pt>
                <c:pt idx="34588">
                  <c:v>42937.49722222222</c:v>
                </c:pt>
                <c:pt idx="34589">
                  <c:v>42937.497916666667</c:v>
                </c:pt>
                <c:pt idx="34590">
                  <c:v>42937.498611111114</c:v>
                </c:pt>
                <c:pt idx="34591">
                  <c:v>42937.499305555553</c:v>
                </c:pt>
                <c:pt idx="34592">
                  <c:v>42937.5</c:v>
                </c:pt>
                <c:pt idx="34593">
                  <c:v>42937.500694444447</c:v>
                </c:pt>
                <c:pt idx="34594">
                  <c:v>42937.501388888886</c:v>
                </c:pt>
                <c:pt idx="34595">
                  <c:v>42937.502083333333</c:v>
                </c:pt>
                <c:pt idx="34596">
                  <c:v>42937.50277777778</c:v>
                </c:pt>
                <c:pt idx="34597">
                  <c:v>42937.503472222219</c:v>
                </c:pt>
                <c:pt idx="34598">
                  <c:v>42937.504166666666</c:v>
                </c:pt>
                <c:pt idx="34599">
                  <c:v>42937.504861111112</c:v>
                </c:pt>
                <c:pt idx="34600">
                  <c:v>42937.505555555559</c:v>
                </c:pt>
                <c:pt idx="34601">
                  <c:v>42937.506249999999</c:v>
                </c:pt>
                <c:pt idx="34602">
                  <c:v>42937.506944444445</c:v>
                </c:pt>
                <c:pt idx="34603">
                  <c:v>42937.507638888892</c:v>
                </c:pt>
                <c:pt idx="34604">
                  <c:v>42937.508333333331</c:v>
                </c:pt>
                <c:pt idx="34605">
                  <c:v>42937.509027777778</c:v>
                </c:pt>
                <c:pt idx="34606">
                  <c:v>42937.509722222225</c:v>
                </c:pt>
                <c:pt idx="34607">
                  <c:v>42937.510416666664</c:v>
                </c:pt>
                <c:pt idx="34608">
                  <c:v>42937.511111111111</c:v>
                </c:pt>
                <c:pt idx="34609">
                  <c:v>42937.511805555558</c:v>
                </c:pt>
                <c:pt idx="34610">
                  <c:v>42937.512499999997</c:v>
                </c:pt>
                <c:pt idx="34611">
                  <c:v>42937.513194444444</c:v>
                </c:pt>
                <c:pt idx="34612">
                  <c:v>42937.513888888891</c:v>
                </c:pt>
                <c:pt idx="34613">
                  <c:v>42937.51458333333</c:v>
                </c:pt>
                <c:pt idx="34614">
                  <c:v>42937.515277777777</c:v>
                </c:pt>
                <c:pt idx="34615">
                  <c:v>42937.515972222223</c:v>
                </c:pt>
                <c:pt idx="34616">
                  <c:v>42937.51666666667</c:v>
                </c:pt>
                <c:pt idx="34617">
                  <c:v>42937.517361111109</c:v>
                </c:pt>
                <c:pt idx="34618">
                  <c:v>42937.518055555556</c:v>
                </c:pt>
                <c:pt idx="34619">
                  <c:v>42937.518750000003</c:v>
                </c:pt>
                <c:pt idx="34620">
                  <c:v>42937.519444444442</c:v>
                </c:pt>
                <c:pt idx="34621">
                  <c:v>42937.520138888889</c:v>
                </c:pt>
                <c:pt idx="34622">
                  <c:v>42937.520833333336</c:v>
                </c:pt>
                <c:pt idx="34623">
                  <c:v>42937.521527777775</c:v>
                </c:pt>
                <c:pt idx="34624">
                  <c:v>42937.522222222222</c:v>
                </c:pt>
                <c:pt idx="34625">
                  <c:v>42937.522916666669</c:v>
                </c:pt>
                <c:pt idx="34626">
                  <c:v>42937.523611111108</c:v>
                </c:pt>
                <c:pt idx="34627">
                  <c:v>42937.524305555555</c:v>
                </c:pt>
                <c:pt idx="34628">
                  <c:v>42937.525000000001</c:v>
                </c:pt>
                <c:pt idx="34629">
                  <c:v>42937.525694444441</c:v>
                </c:pt>
                <c:pt idx="34630">
                  <c:v>42937.526388888888</c:v>
                </c:pt>
                <c:pt idx="34631">
                  <c:v>42937.527083333334</c:v>
                </c:pt>
                <c:pt idx="34632">
                  <c:v>42937.527777777781</c:v>
                </c:pt>
                <c:pt idx="34633">
                  <c:v>42937.52847222222</c:v>
                </c:pt>
                <c:pt idx="34634">
                  <c:v>42937.529166666667</c:v>
                </c:pt>
                <c:pt idx="34635">
                  <c:v>42937.529861111114</c:v>
                </c:pt>
                <c:pt idx="34636">
                  <c:v>42937.530555555553</c:v>
                </c:pt>
                <c:pt idx="34637">
                  <c:v>42937.53125</c:v>
                </c:pt>
                <c:pt idx="34638">
                  <c:v>42937.531944444447</c:v>
                </c:pt>
                <c:pt idx="34639">
                  <c:v>42937.532638888886</c:v>
                </c:pt>
                <c:pt idx="34640">
                  <c:v>42937.533333333333</c:v>
                </c:pt>
                <c:pt idx="34641">
                  <c:v>42937.53402777778</c:v>
                </c:pt>
                <c:pt idx="34642">
                  <c:v>42937.534722222219</c:v>
                </c:pt>
                <c:pt idx="34643">
                  <c:v>42937.535416666666</c:v>
                </c:pt>
                <c:pt idx="34644">
                  <c:v>42937.536111111112</c:v>
                </c:pt>
                <c:pt idx="34645">
                  <c:v>42937.536805555559</c:v>
                </c:pt>
                <c:pt idx="34646">
                  <c:v>42937.537499999999</c:v>
                </c:pt>
                <c:pt idx="34647">
                  <c:v>42937.538194444445</c:v>
                </c:pt>
                <c:pt idx="34648">
                  <c:v>42937.538888888892</c:v>
                </c:pt>
                <c:pt idx="34649">
                  <c:v>42937.539583333331</c:v>
                </c:pt>
                <c:pt idx="34650">
                  <c:v>42937.540277777778</c:v>
                </c:pt>
                <c:pt idx="34651">
                  <c:v>42937.540972222225</c:v>
                </c:pt>
                <c:pt idx="34652">
                  <c:v>42937.541666666664</c:v>
                </c:pt>
                <c:pt idx="34653">
                  <c:v>42937.542361111111</c:v>
                </c:pt>
                <c:pt idx="34654">
                  <c:v>42937.543055555558</c:v>
                </c:pt>
                <c:pt idx="34655">
                  <c:v>42937.543749999997</c:v>
                </c:pt>
                <c:pt idx="34656">
                  <c:v>42937.544444444444</c:v>
                </c:pt>
                <c:pt idx="34657">
                  <c:v>42937.545138888891</c:v>
                </c:pt>
                <c:pt idx="34658">
                  <c:v>42937.54583333333</c:v>
                </c:pt>
                <c:pt idx="34659">
                  <c:v>42937.546527777777</c:v>
                </c:pt>
                <c:pt idx="34660">
                  <c:v>42937.547222222223</c:v>
                </c:pt>
                <c:pt idx="34661">
                  <c:v>42937.54791666667</c:v>
                </c:pt>
                <c:pt idx="34662">
                  <c:v>42937.548611111109</c:v>
                </c:pt>
                <c:pt idx="34663">
                  <c:v>42937.549305555556</c:v>
                </c:pt>
                <c:pt idx="34664">
                  <c:v>42937.55</c:v>
                </c:pt>
                <c:pt idx="34665">
                  <c:v>42937.550694444442</c:v>
                </c:pt>
                <c:pt idx="34666">
                  <c:v>42937.551388888889</c:v>
                </c:pt>
                <c:pt idx="34667">
                  <c:v>42937.552083333336</c:v>
                </c:pt>
                <c:pt idx="34668">
                  <c:v>42937.552777777775</c:v>
                </c:pt>
                <c:pt idx="34669">
                  <c:v>42937.553472222222</c:v>
                </c:pt>
                <c:pt idx="34670">
                  <c:v>42937.554166666669</c:v>
                </c:pt>
                <c:pt idx="34671">
                  <c:v>42937.554861111108</c:v>
                </c:pt>
                <c:pt idx="34672">
                  <c:v>42937.555555555555</c:v>
                </c:pt>
                <c:pt idx="34673">
                  <c:v>42937.556250000001</c:v>
                </c:pt>
                <c:pt idx="34674">
                  <c:v>42937.556944444441</c:v>
                </c:pt>
                <c:pt idx="34675">
                  <c:v>42937.557638888888</c:v>
                </c:pt>
                <c:pt idx="34676">
                  <c:v>42937.558333333334</c:v>
                </c:pt>
                <c:pt idx="34677">
                  <c:v>42937.559027777781</c:v>
                </c:pt>
                <c:pt idx="34678">
                  <c:v>42937.55972222222</c:v>
                </c:pt>
                <c:pt idx="34679">
                  <c:v>42937.560416666667</c:v>
                </c:pt>
                <c:pt idx="34680">
                  <c:v>42937.561111111114</c:v>
                </c:pt>
                <c:pt idx="34681">
                  <c:v>42937.561805555553</c:v>
                </c:pt>
                <c:pt idx="34682">
                  <c:v>42937.5625</c:v>
                </c:pt>
                <c:pt idx="34683">
                  <c:v>42937.563194444447</c:v>
                </c:pt>
                <c:pt idx="34684">
                  <c:v>42937.563888888886</c:v>
                </c:pt>
                <c:pt idx="34685">
                  <c:v>42937.564583333333</c:v>
                </c:pt>
                <c:pt idx="34686">
                  <c:v>42937.56527777778</c:v>
                </c:pt>
                <c:pt idx="34687">
                  <c:v>42937.565972222219</c:v>
                </c:pt>
                <c:pt idx="34688">
                  <c:v>42937.566666666666</c:v>
                </c:pt>
                <c:pt idx="34689">
                  <c:v>42937.567361111112</c:v>
                </c:pt>
                <c:pt idx="34690">
                  <c:v>42937.568055555559</c:v>
                </c:pt>
                <c:pt idx="34691">
                  <c:v>42937.568749999999</c:v>
                </c:pt>
                <c:pt idx="34692">
                  <c:v>42937.569444444445</c:v>
                </c:pt>
                <c:pt idx="34693">
                  <c:v>42937.570138888892</c:v>
                </c:pt>
                <c:pt idx="34694">
                  <c:v>42937.570833333331</c:v>
                </c:pt>
                <c:pt idx="34695">
                  <c:v>42937.571527777778</c:v>
                </c:pt>
                <c:pt idx="34696">
                  <c:v>42937.572222222225</c:v>
                </c:pt>
                <c:pt idx="34697">
                  <c:v>42937.572916666664</c:v>
                </c:pt>
                <c:pt idx="34698">
                  <c:v>42937.573611111111</c:v>
                </c:pt>
                <c:pt idx="34699">
                  <c:v>42937.574305555558</c:v>
                </c:pt>
                <c:pt idx="34700">
                  <c:v>42937.574999999997</c:v>
                </c:pt>
                <c:pt idx="34701">
                  <c:v>42937.575694444444</c:v>
                </c:pt>
                <c:pt idx="34702">
                  <c:v>42937.576388888891</c:v>
                </c:pt>
                <c:pt idx="34703">
                  <c:v>42937.57708333333</c:v>
                </c:pt>
                <c:pt idx="34704">
                  <c:v>42937.577777777777</c:v>
                </c:pt>
                <c:pt idx="34705">
                  <c:v>42937.578472222223</c:v>
                </c:pt>
                <c:pt idx="34706">
                  <c:v>42937.57916666667</c:v>
                </c:pt>
                <c:pt idx="34707">
                  <c:v>42937.579861111109</c:v>
                </c:pt>
                <c:pt idx="34708">
                  <c:v>42937.580555555556</c:v>
                </c:pt>
                <c:pt idx="34709">
                  <c:v>42937.581250000003</c:v>
                </c:pt>
                <c:pt idx="34710">
                  <c:v>42937.581944444442</c:v>
                </c:pt>
                <c:pt idx="34711">
                  <c:v>42937.582638888889</c:v>
                </c:pt>
                <c:pt idx="34712">
                  <c:v>42937.583333333336</c:v>
                </c:pt>
                <c:pt idx="34713">
                  <c:v>42937.584027777775</c:v>
                </c:pt>
                <c:pt idx="34714">
                  <c:v>42937.584722222222</c:v>
                </c:pt>
                <c:pt idx="34715">
                  <c:v>42937.585416666669</c:v>
                </c:pt>
                <c:pt idx="34716">
                  <c:v>42937.586111111108</c:v>
                </c:pt>
                <c:pt idx="34717">
                  <c:v>42937.586805555555</c:v>
                </c:pt>
                <c:pt idx="34718">
                  <c:v>42937.587500000001</c:v>
                </c:pt>
                <c:pt idx="34719">
                  <c:v>42937.588194444441</c:v>
                </c:pt>
                <c:pt idx="34720">
                  <c:v>42937.588888888888</c:v>
                </c:pt>
                <c:pt idx="34721">
                  <c:v>42937.589583333334</c:v>
                </c:pt>
                <c:pt idx="34722">
                  <c:v>42937.590277777781</c:v>
                </c:pt>
                <c:pt idx="34723">
                  <c:v>42937.59097222222</c:v>
                </c:pt>
                <c:pt idx="34724">
                  <c:v>42937.591666666667</c:v>
                </c:pt>
                <c:pt idx="34725">
                  <c:v>42937.592361111114</c:v>
                </c:pt>
                <c:pt idx="34726">
                  <c:v>42937.593055555553</c:v>
                </c:pt>
                <c:pt idx="34727">
                  <c:v>42937.59375</c:v>
                </c:pt>
                <c:pt idx="34728">
                  <c:v>42937.594444444447</c:v>
                </c:pt>
                <c:pt idx="34729">
                  <c:v>42937.595138888886</c:v>
                </c:pt>
                <c:pt idx="34730">
                  <c:v>42937.595833333333</c:v>
                </c:pt>
                <c:pt idx="34731">
                  <c:v>42937.59652777778</c:v>
                </c:pt>
                <c:pt idx="34732">
                  <c:v>42937.597222222219</c:v>
                </c:pt>
                <c:pt idx="34733">
                  <c:v>42937.597916666666</c:v>
                </c:pt>
                <c:pt idx="34734">
                  <c:v>42937.598611111112</c:v>
                </c:pt>
                <c:pt idx="34735">
                  <c:v>42937.599305555559</c:v>
                </c:pt>
                <c:pt idx="34736">
                  <c:v>42937.599999999999</c:v>
                </c:pt>
                <c:pt idx="34737">
                  <c:v>42937.600694444445</c:v>
                </c:pt>
                <c:pt idx="34738">
                  <c:v>42937.601388888892</c:v>
                </c:pt>
                <c:pt idx="34739">
                  <c:v>42937.602083333331</c:v>
                </c:pt>
                <c:pt idx="34740">
                  <c:v>42937.602777777778</c:v>
                </c:pt>
                <c:pt idx="34741">
                  <c:v>42937.603472222225</c:v>
                </c:pt>
                <c:pt idx="34742">
                  <c:v>42937.604166666664</c:v>
                </c:pt>
                <c:pt idx="34743">
                  <c:v>42937.604861111111</c:v>
                </c:pt>
                <c:pt idx="34744">
                  <c:v>42937.605555555558</c:v>
                </c:pt>
                <c:pt idx="34745">
                  <c:v>42937.606249999997</c:v>
                </c:pt>
                <c:pt idx="34746">
                  <c:v>42937.606944444444</c:v>
                </c:pt>
                <c:pt idx="34747">
                  <c:v>42937.607638888891</c:v>
                </c:pt>
                <c:pt idx="34748">
                  <c:v>42937.60833333333</c:v>
                </c:pt>
                <c:pt idx="34749">
                  <c:v>42937.609027777777</c:v>
                </c:pt>
                <c:pt idx="34750">
                  <c:v>42937.609722222223</c:v>
                </c:pt>
                <c:pt idx="34751">
                  <c:v>42937.61041666667</c:v>
                </c:pt>
                <c:pt idx="34752">
                  <c:v>42937.611111111109</c:v>
                </c:pt>
                <c:pt idx="34753">
                  <c:v>42937.611805555556</c:v>
                </c:pt>
                <c:pt idx="34754">
                  <c:v>42937.612500000003</c:v>
                </c:pt>
                <c:pt idx="34755">
                  <c:v>42937.613194444442</c:v>
                </c:pt>
                <c:pt idx="34756">
                  <c:v>42937.613888888889</c:v>
                </c:pt>
                <c:pt idx="34757">
                  <c:v>42937.614583333336</c:v>
                </c:pt>
                <c:pt idx="34758">
                  <c:v>42937.615277777775</c:v>
                </c:pt>
                <c:pt idx="34759">
                  <c:v>42937.615972222222</c:v>
                </c:pt>
                <c:pt idx="34760">
                  <c:v>42937.616666666669</c:v>
                </c:pt>
                <c:pt idx="34761">
                  <c:v>42937.617361111108</c:v>
                </c:pt>
                <c:pt idx="34762">
                  <c:v>42937.618055555555</c:v>
                </c:pt>
                <c:pt idx="34763">
                  <c:v>42937.618750000001</c:v>
                </c:pt>
                <c:pt idx="34764">
                  <c:v>42937.619444444441</c:v>
                </c:pt>
                <c:pt idx="34765">
                  <c:v>42937.620138888888</c:v>
                </c:pt>
                <c:pt idx="34766">
                  <c:v>42937.620833333334</c:v>
                </c:pt>
                <c:pt idx="34767">
                  <c:v>42937.621527777781</c:v>
                </c:pt>
                <c:pt idx="34768">
                  <c:v>42937.62222222222</c:v>
                </c:pt>
                <c:pt idx="34769">
                  <c:v>42937.622916666667</c:v>
                </c:pt>
                <c:pt idx="34770">
                  <c:v>42937.623611111114</c:v>
                </c:pt>
                <c:pt idx="34771">
                  <c:v>42937.624305555553</c:v>
                </c:pt>
                <c:pt idx="34772">
                  <c:v>42937.625</c:v>
                </c:pt>
                <c:pt idx="34773">
                  <c:v>42937.625694444447</c:v>
                </c:pt>
                <c:pt idx="34774">
                  <c:v>42937.626388888886</c:v>
                </c:pt>
                <c:pt idx="34775">
                  <c:v>42937.627083333333</c:v>
                </c:pt>
                <c:pt idx="34776">
                  <c:v>42937.62777777778</c:v>
                </c:pt>
                <c:pt idx="34777">
                  <c:v>42937.628472222219</c:v>
                </c:pt>
                <c:pt idx="34778">
                  <c:v>42937.629166666666</c:v>
                </c:pt>
                <c:pt idx="34779">
                  <c:v>42937.629861111112</c:v>
                </c:pt>
                <c:pt idx="34780">
                  <c:v>42937.630555555559</c:v>
                </c:pt>
                <c:pt idx="34781">
                  <c:v>42937.631249999999</c:v>
                </c:pt>
                <c:pt idx="34782">
                  <c:v>42937.631944444445</c:v>
                </c:pt>
                <c:pt idx="34783">
                  <c:v>42937.632638888892</c:v>
                </c:pt>
                <c:pt idx="34784">
                  <c:v>42937.633333333331</c:v>
                </c:pt>
                <c:pt idx="34785">
                  <c:v>42937.634027777778</c:v>
                </c:pt>
                <c:pt idx="34786">
                  <c:v>42937.634722222225</c:v>
                </c:pt>
                <c:pt idx="34787">
                  <c:v>42937.635416666664</c:v>
                </c:pt>
                <c:pt idx="34788">
                  <c:v>42937.636111111111</c:v>
                </c:pt>
                <c:pt idx="34789">
                  <c:v>42937.636805555558</c:v>
                </c:pt>
                <c:pt idx="34790">
                  <c:v>42937.637499999997</c:v>
                </c:pt>
                <c:pt idx="34791">
                  <c:v>42937.638194444444</c:v>
                </c:pt>
                <c:pt idx="34792">
                  <c:v>42937.638888888891</c:v>
                </c:pt>
                <c:pt idx="34793">
                  <c:v>42937.63958333333</c:v>
                </c:pt>
                <c:pt idx="34794">
                  <c:v>42937.640277777777</c:v>
                </c:pt>
                <c:pt idx="34795">
                  <c:v>42937.640972222223</c:v>
                </c:pt>
                <c:pt idx="34796">
                  <c:v>42937.64166666667</c:v>
                </c:pt>
                <c:pt idx="34797">
                  <c:v>42937.642361111109</c:v>
                </c:pt>
                <c:pt idx="34798">
                  <c:v>42937.643055555556</c:v>
                </c:pt>
                <c:pt idx="34799">
                  <c:v>42937.643750000003</c:v>
                </c:pt>
                <c:pt idx="34800">
                  <c:v>42937.644444444442</c:v>
                </c:pt>
                <c:pt idx="34801">
                  <c:v>42937.645138888889</c:v>
                </c:pt>
                <c:pt idx="34802">
                  <c:v>42937.645833333336</c:v>
                </c:pt>
                <c:pt idx="34803">
                  <c:v>42937.646527777775</c:v>
                </c:pt>
                <c:pt idx="34804">
                  <c:v>42937.647222222222</c:v>
                </c:pt>
                <c:pt idx="34805">
                  <c:v>42937.647916666669</c:v>
                </c:pt>
                <c:pt idx="34806">
                  <c:v>42937.648611111108</c:v>
                </c:pt>
                <c:pt idx="34807">
                  <c:v>42937.649305555555</c:v>
                </c:pt>
                <c:pt idx="34808">
                  <c:v>42937.65</c:v>
                </c:pt>
                <c:pt idx="34809">
                  <c:v>42937.650694444441</c:v>
                </c:pt>
                <c:pt idx="34810">
                  <c:v>42937.651388888888</c:v>
                </c:pt>
                <c:pt idx="34811">
                  <c:v>42937.652083333334</c:v>
                </c:pt>
                <c:pt idx="34812">
                  <c:v>42937.652777777781</c:v>
                </c:pt>
                <c:pt idx="34813">
                  <c:v>42937.65347222222</c:v>
                </c:pt>
                <c:pt idx="34814">
                  <c:v>42937.654166666667</c:v>
                </c:pt>
                <c:pt idx="34815">
                  <c:v>42937.654861111114</c:v>
                </c:pt>
                <c:pt idx="34816">
                  <c:v>42937.655555555553</c:v>
                </c:pt>
                <c:pt idx="34817">
                  <c:v>42937.65625</c:v>
                </c:pt>
                <c:pt idx="34818">
                  <c:v>42937.656944444447</c:v>
                </c:pt>
                <c:pt idx="34819">
                  <c:v>42937.657638888886</c:v>
                </c:pt>
                <c:pt idx="34820">
                  <c:v>42937.658333333333</c:v>
                </c:pt>
                <c:pt idx="34821">
                  <c:v>42937.65902777778</c:v>
                </c:pt>
                <c:pt idx="34822">
                  <c:v>42937.659722222219</c:v>
                </c:pt>
                <c:pt idx="34823">
                  <c:v>42937.660416666666</c:v>
                </c:pt>
                <c:pt idx="34824">
                  <c:v>42937.661111111112</c:v>
                </c:pt>
                <c:pt idx="34825">
                  <c:v>42937.661805555559</c:v>
                </c:pt>
                <c:pt idx="34826">
                  <c:v>42937.662499999999</c:v>
                </c:pt>
                <c:pt idx="34827">
                  <c:v>42937.663194444445</c:v>
                </c:pt>
                <c:pt idx="34828">
                  <c:v>42937.663888888892</c:v>
                </c:pt>
                <c:pt idx="34829">
                  <c:v>42937.664583333331</c:v>
                </c:pt>
                <c:pt idx="34830">
                  <c:v>42937.665277777778</c:v>
                </c:pt>
                <c:pt idx="34831">
                  <c:v>42937.665972222225</c:v>
                </c:pt>
                <c:pt idx="34832">
                  <c:v>42937.666666666664</c:v>
                </c:pt>
                <c:pt idx="34833">
                  <c:v>42937.667361111111</c:v>
                </c:pt>
                <c:pt idx="34834">
                  <c:v>42937.668055555558</c:v>
                </c:pt>
                <c:pt idx="34835">
                  <c:v>42937.668749999997</c:v>
                </c:pt>
                <c:pt idx="34836">
                  <c:v>42937.669444444444</c:v>
                </c:pt>
                <c:pt idx="34837">
                  <c:v>42937.670138888891</c:v>
                </c:pt>
                <c:pt idx="34838">
                  <c:v>42937.67083333333</c:v>
                </c:pt>
                <c:pt idx="34839">
                  <c:v>42937.671527777777</c:v>
                </c:pt>
                <c:pt idx="34840">
                  <c:v>42937.672222222223</c:v>
                </c:pt>
                <c:pt idx="34841">
                  <c:v>42937.67291666667</c:v>
                </c:pt>
                <c:pt idx="34842">
                  <c:v>42937.673611111109</c:v>
                </c:pt>
                <c:pt idx="34843">
                  <c:v>42937.674305555556</c:v>
                </c:pt>
                <c:pt idx="34844">
                  <c:v>42937.675000000003</c:v>
                </c:pt>
                <c:pt idx="34845">
                  <c:v>42937.675694444442</c:v>
                </c:pt>
                <c:pt idx="34846">
                  <c:v>42937.676388888889</c:v>
                </c:pt>
                <c:pt idx="34847">
                  <c:v>42937.677083333336</c:v>
                </c:pt>
                <c:pt idx="34848">
                  <c:v>42937.677777777775</c:v>
                </c:pt>
                <c:pt idx="34849">
                  <c:v>42937.678472222222</c:v>
                </c:pt>
                <c:pt idx="34850">
                  <c:v>42937.679166666669</c:v>
                </c:pt>
                <c:pt idx="34851">
                  <c:v>42937.679861111108</c:v>
                </c:pt>
                <c:pt idx="34852">
                  <c:v>42937.680555555555</c:v>
                </c:pt>
                <c:pt idx="34853">
                  <c:v>42937.681250000001</c:v>
                </c:pt>
                <c:pt idx="34854">
                  <c:v>42937.681944444441</c:v>
                </c:pt>
                <c:pt idx="34855">
                  <c:v>42937.682638888888</c:v>
                </c:pt>
                <c:pt idx="34856">
                  <c:v>42937.683333333334</c:v>
                </c:pt>
                <c:pt idx="34857">
                  <c:v>42937.684027777781</c:v>
                </c:pt>
                <c:pt idx="34858">
                  <c:v>42937.68472222222</c:v>
                </c:pt>
                <c:pt idx="34859">
                  <c:v>42937.685416666667</c:v>
                </c:pt>
                <c:pt idx="34860">
                  <c:v>42937.686111111114</c:v>
                </c:pt>
                <c:pt idx="34861">
                  <c:v>42937.686805555553</c:v>
                </c:pt>
                <c:pt idx="34862">
                  <c:v>42937.6875</c:v>
                </c:pt>
                <c:pt idx="34863">
                  <c:v>42937.688194444447</c:v>
                </c:pt>
                <c:pt idx="34864">
                  <c:v>42937.688888888886</c:v>
                </c:pt>
                <c:pt idx="34865">
                  <c:v>42937.689583333333</c:v>
                </c:pt>
                <c:pt idx="34866">
                  <c:v>42937.69027777778</c:v>
                </c:pt>
                <c:pt idx="34867">
                  <c:v>42937.690972222219</c:v>
                </c:pt>
                <c:pt idx="34868">
                  <c:v>42937.691666666666</c:v>
                </c:pt>
                <c:pt idx="34869">
                  <c:v>42937.692361111112</c:v>
                </c:pt>
                <c:pt idx="34870">
                  <c:v>42937.693055555559</c:v>
                </c:pt>
                <c:pt idx="34871">
                  <c:v>42937.693749999999</c:v>
                </c:pt>
                <c:pt idx="34872">
                  <c:v>42937.694444444445</c:v>
                </c:pt>
                <c:pt idx="34873">
                  <c:v>42937.695138888892</c:v>
                </c:pt>
                <c:pt idx="34874">
                  <c:v>42937.695833333331</c:v>
                </c:pt>
                <c:pt idx="34875">
                  <c:v>42937.696527777778</c:v>
                </c:pt>
                <c:pt idx="34876">
                  <c:v>42937.697222222225</c:v>
                </c:pt>
                <c:pt idx="34877">
                  <c:v>42937.697916666664</c:v>
                </c:pt>
                <c:pt idx="34878">
                  <c:v>42937.698611111111</c:v>
                </c:pt>
                <c:pt idx="34879">
                  <c:v>42937.699305555558</c:v>
                </c:pt>
                <c:pt idx="34880">
                  <c:v>42937.7</c:v>
                </c:pt>
                <c:pt idx="34881">
                  <c:v>42937.700694444444</c:v>
                </c:pt>
                <c:pt idx="34882">
                  <c:v>42937.701388888891</c:v>
                </c:pt>
                <c:pt idx="34883">
                  <c:v>42937.70208333333</c:v>
                </c:pt>
                <c:pt idx="34884">
                  <c:v>42937.702777777777</c:v>
                </c:pt>
                <c:pt idx="34885">
                  <c:v>42937.703472222223</c:v>
                </c:pt>
                <c:pt idx="34886">
                  <c:v>42937.70416666667</c:v>
                </c:pt>
                <c:pt idx="34887">
                  <c:v>42937.704861111109</c:v>
                </c:pt>
                <c:pt idx="34888">
                  <c:v>42937.705555555556</c:v>
                </c:pt>
                <c:pt idx="34889">
                  <c:v>42937.706250000003</c:v>
                </c:pt>
                <c:pt idx="34890">
                  <c:v>42937.706944444442</c:v>
                </c:pt>
                <c:pt idx="34891">
                  <c:v>42937.707638888889</c:v>
                </c:pt>
                <c:pt idx="34892">
                  <c:v>42937.708333333336</c:v>
                </c:pt>
                <c:pt idx="34893">
                  <c:v>42937.709027777775</c:v>
                </c:pt>
                <c:pt idx="34894">
                  <c:v>42937.709722222222</c:v>
                </c:pt>
                <c:pt idx="34895">
                  <c:v>42937.710416666669</c:v>
                </c:pt>
                <c:pt idx="34896">
                  <c:v>42937.711111111108</c:v>
                </c:pt>
                <c:pt idx="34897">
                  <c:v>42937.711805555555</c:v>
                </c:pt>
                <c:pt idx="34898">
                  <c:v>42937.712500000001</c:v>
                </c:pt>
                <c:pt idx="34899">
                  <c:v>42937.713194444441</c:v>
                </c:pt>
                <c:pt idx="34900">
                  <c:v>42937.713888888888</c:v>
                </c:pt>
                <c:pt idx="34901">
                  <c:v>42937.714583333334</c:v>
                </c:pt>
                <c:pt idx="34902">
                  <c:v>42937.715277777781</c:v>
                </c:pt>
                <c:pt idx="34903">
                  <c:v>42937.71597222222</c:v>
                </c:pt>
                <c:pt idx="34904">
                  <c:v>42937.716666666667</c:v>
                </c:pt>
                <c:pt idx="34905">
                  <c:v>42937.717361111114</c:v>
                </c:pt>
                <c:pt idx="34906">
                  <c:v>42937.718055555553</c:v>
                </c:pt>
                <c:pt idx="34907">
                  <c:v>42937.71875</c:v>
                </c:pt>
                <c:pt idx="34908">
                  <c:v>42937.719444444447</c:v>
                </c:pt>
                <c:pt idx="34909">
                  <c:v>42937.720138888886</c:v>
                </c:pt>
                <c:pt idx="34910">
                  <c:v>42937.720833333333</c:v>
                </c:pt>
                <c:pt idx="34911">
                  <c:v>42937.72152777778</c:v>
                </c:pt>
                <c:pt idx="34912">
                  <c:v>42937.722222222219</c:v>
                </c:pt>
                <c:pt idx="34913">
                  <c:v>42937.722916666666</c:v>
                </c:pt>
                <c:pt idx="34914">
                  <c:v>42937.723611111112</c:v>
                </c:pt>
                <c:pt idx="34915">
                  <c:v>42937.724305555559</c:v>
                </c:pt>
                <c:pt idx="34916">
                  <c:v>42937.724999999999</c:v>
                </c:pt>
                <c:pt idx="34917">
                  <c:v>42937.725694444445</c:v>
                </c:pt>
                <c:pt idx="34918">
                  <c:v>42937.726388888892</c:v>
                </c:pt>
                <c:pt idx="34919">
                  <c:v>42937.727083333331</c:v>
                </c:pt>
                <c:pt idx="34920">
                  <c:v>42937.727777777778</c:v>
                </c:pt>
                <c:pt idx="34921">
                  <c:v>42937.728472222225</c:v>
                </c:pt>
                <c:pt idx="34922">
                  <c:v>42937.729166666664</c:v>
                </c:pt>
                <c:pt idx="34923">
                  <c:v>42937.729861111111</c:v>
                </c:pt>
                <c:pt idx="34924">
                  <c:v>42937.730555555558</c:v>
                </c:pt>
                <c:pt idx="34925">
                  <c:v>42937.731249999997</c:v>
                </c:pt>
                <c:pt idx="34926">
                  <c:v>42937.731944444444</c:v>
                </c:pt>
                <c:pt idx="34927">
                  <c:v>42937.732638888891</c:v>
                </c:pt>
                <c:pt idx="34928">
                  <c:v>42937.73333333333</c:v>
                </c:pt>
                <c:pt idx="34929">
                  <c:v>42937.734027777777</c:v>
                </c:pt>
                <c:pt idx="34930">
                  <c:v>42937.734722222223</c:v>
                </c:pt>
                <c:pt idx="34931">
                  <c:v>42937.73541666667</c:v>
                </c:pt>
                <c:pt idx="34932">
                  <c:v>42937.736111111109</c:v>
                </c:pt>
                <c:pt idx="34933">
                  <c:v>42937.736805555556</c:v>
                </c:pt>
                <c:pt idx="34934">
                  <c:v>42937.737500000003</c:v>
                </c:pt>
                <c:pt idx="34935">
                  <c:v>42937.738194444442</c:v>
                </c:pt>
                <c:pt idx="34936">
                  <c:v>42937.738888888889</c:v>
                </c:pt>
                <c:pt idx="34937">
                  <c:v>42937.739583333336</c:v>
                </c:pt>
                <c:pt idx="34938">
                  <c:v>42937.740277777775</c:v>
                </c:pt>
                <c:pt idx="34939">
                  <c:v>42937.740972222222</c:v>
                </c:pt>
                <c:pt idx="34940">
                  <c:v>42937.741666666669</c:v>
                </c:pt>
                <c:pt idx="34941">
                  <c:v>42937.742361111108</c:v>
                </c:pt>
                <c:pt idx="34942">
                  <c:v>42937.743055555555</c:v>
                </c:pt>
                <c:pt idx="34943">
                  <c:v>42937.743750000001</c:v>
                </c:pt>
                <c:pt idx="34944">
                  <c:v>42937.744444444441</c:v>
                </c:pt>
                <c:pt idx="34945">
                  <c:v>42937.745138888888</c:v>
                </c:pt>
                <c:pt idx="34946">
                  <c:v>42937.745833333334</c:v>
                </c:pt>
                <c:pt idx="34947">
                  <c:v>42937.746527777781</c:v>
                </c:pt>
                <c:pt idx="34948">
                  <c:v>42937.74722222222</c:v>
                </c:pt>
                <c:pt idx="34949">
                  <c:v>42937.747916666667</c:v>
                </c:pt>
                <c:pt idx="34950">
                  <c:v>42937.748611111114</c:v>
                </c:pt>
                <c:pt idx="34951">
                  <c:v>42937.749305555553</c:v>
                </c:pt>
                <c:pt idx="34952">
                  <c:v>42937.75</c:v>
                </c:pt>
                <c:pt idx="34953">
                  <c:v>42937.750694444447</c:v>
                </c:pt>
                <c:pt idx="34954">
                  <c:v>42937.751388888886</c:v>
                </c:pt>
                <c:pt idx="34955">
                  <c:v>42937.752083333333</c:v>
                </c:pt>
                <c:pt idx="34956">
                  <c:v>42937.75277777778</c:v>
                </c:pt>
                <c:pt idx="34957">
                  <c:v>42937.753472222219</c:v>
                </c:pt>
                <c:pt idx="34958">
                  <c:v>42937.754166666666</c:v>
                </c:pt>
                <c:pt idx="34959">
                  <c:v>42937.754861111112</c:v>
                </c:pt>
                <c:pt idx="34960">
                  <c:v>42937.755555555559</c:v>
                </c:pt>
                <c:pt idx="34961">
                  <c:v>42937.756249999999</c:v>
                </c:pt>
                <c:pt idx="34962">
                  <c:v>42937.756944444445</c:v>
                </c:pt>
                <c:pt idx="34963">
                  <c:v>42937.757638888892</c:v>
                </c:pt>
                <c:pt idx="34964">
                  <c:v>42937.758333333331</c:v>
                </c:pt>
                <c:pt idx="34965">
                  <c:v>42937.759027777778</c:v>
                </c:pt>
                <c:pt idx="34966">
                  <c:v>42937.759722222225</c:v>
                </c:pt>
                <c:pt idx="34967">
                  <c:v>42937.760416666664</c:v>
                </c:pt>
                <c:pt idx="34968">
                  <c:v>42937.761111111111</c:v>
                </c:pt>
                <c:pt idx="34969">
                  <c:v>42937.761805555558</c:v>
                </c:pt>
                <c:pt idx="34970">
                  <c:v>42937.762499999997</c:v>
                </c:pt>
                <c:pt idx="34971">
                  <c:v>42937.763194444444</c:v>
                </c:pt>
                <c:pt idx="34972">
                  <c:v>42937.763888888891</c:v>
                </c:pt>
                <c:pt idx="34973">
                  <c:v>42937.76458333333</c:v>
                </c:pt>
                <c:pt idx="34974">
                  <c:v>42937.765277777777</c:v>
                </c:pt>
                <c:pt idx="34975">
                  <c:v>42937.765972222223</c:v>
                </c:pt>
                <c:pt idx="34976">
                  <c:v>42937.76666666667</c:v>
                </c:pt>
                <c:pt idx="34977">
                  <c:v>42937.767361111109</c:v>
                </c:pt>
                <c:pt idx="34978">
                  <c:v>42937.768055555556</c:v>
                </c:pt>
                <c:pt idx="34979">
                  <c:v>42937.768750000003</c:v>
                </c:pt>
                <c:pt idx="34980">
                  <c:v>42937.769444444442</c:v>
                </c:pt>
                <c:pt idx="34981">
                  <c:v>42937.770138888889</c:v>
                </c:pt>
                <c:pt idx="34982">
                  <c:v>42937.770833333336</c:v>
                </c:pt>
                <c:pt idx="34983">
                  <c:v>42937.771527777775</c:v>
                </c:pt>
                <c:pt idx="34984">
                  <c:v>42937.772222222222</c:v>
                </c:pt>
                <c:pt idx="34985">
                  <c:v>42937.772916666669</c:v>
                </c:pt>
                <c:pt idx="34986">
                  <c:v>42937.773611111108</c:v>
                </c:pt>
                <c:pt idx="34987">
                  <c:v>42937.774305555555</c:v>
                </c:pt>
                <c:pt idx="34988">
                  <c:v>42937.775000000001</c:v>
                </c:pt>
                <c:pt idx="34989">
                  <c:v>42937.775694444441</c:v>
                </c:pt>
                <c:pt idx="34990">
                  <c:v>42937.776388888888</c:v>
                </c:pt>
                <c:pt idx="34991">
                  <c:v>42937.777083333334</c:v>
                </c:pt>
                <c:pt idx="34992">
                  <c:v>42937.777777777781</c:v>
                </c:pt>
                <c:pt idx="34993">
                  <c:v>42937.77847222222</c:v>
                </c:pt>
                <c:pt idx="34994">
                  <c:v>42937.779166666667</c:v>
                </c:pt>
                <c:pt idx="34995">
                  <c:v>42937.779861111114</c:v>
                </c:pt>
                <c:pt idx="34996">
                  <c:v>42937.780555555553</c:v>
                </c:pt>
                <c:pt idx="34997">
                  <c:v>42937.78125</c:v>
                </c:pt>
                <c:pt idx="34998">
                  <c:v>42937.781944444447</c:v>
                </c:pt>
                <c:pt idx="34999">
                  <c:v>42937.782638888886</c:v>
                </c:pt>
                <c:pt idx="35000">
                  <c:v>42937.783333333333</c:v>
                </c:pt>
                <c:pt idx="35001">
                  <c:v>42937.78402777778</c:v>
                </c:pt>
                <c:pt idx="35002">
                  <c:v>42937.784722222219</c:v>
                </c:pt>
                <c:pt idx="35003">
                  <c:v>42937.785416666666</c:v>
                </c:pt>
                <c:pt idx="35004">
                  <c:v>42937.786111111112</c:v>
                </c:pt>
                <c:pt idx="35005">
                  <c:v>42937.786805555559</c:v>
                </c:pt>
                <c:pt idx="35006">
                  <c:v>42937.787499999999</c:v>
                </c:pt>
                <c:pt idx="35007">
                  <c:v>42937.788194444445</c:v>
                </c:pt>
                <c:pt idx="35008">
                  <c:v>42937.788888888892</c:v>
                </c:pt>
                <c:pt idx="35009">
                  <c:v>42937.789583333331</c:v>
                </c:pt>
                <c:pt idx="35010">
                  <c:v>42937.790277777778</c:v>
                </c:pt>
                <c:pt idx="35011">
                  <c:v>42937.790972222225</c:v>
                </c:pt>
                <c:pt idx="35012">
                  <c:v>42937.791666666664</c:v>
                </c:pt>
                <c:pt idx="35013">
                  <c:v>42937.792361111111</c:v>
                </c:pt>
                <c:pt idx="35014">
                  <c:v>42937.793055555558</c:v>
                </c:pt>
                <c:pt idx="35015">
                  <c:v>42937.793749999997</c:v>
                </c:pt>
                <c:pt idx="35016">
                  <c:v>42937.794444444444</c:v>
                </c:pt>
                <c:pt idx="35017">
                  <c:v>42937.795138888891</c:v>
                </c:pt>
                <c:pt idx="35018">
                  <c:v>42937.79583333333</c:v>
                </c:pt>
                <c:pt idx="35019">
                  <c:v>42937.796527777777</c:v>
                </c:pt>
                <c:pt idx="35020">
                  <c:v>42937.797222222223</c:v>
                </c:pt>
                <c:pt idx="35021">
                  <c:v>42937.79791666667</c:v>
                </c:pt>
                <c:pt idx="35022">
                  <c:v>42937.798611111109</c:v>
                </c:pt>
                <c:pt idx="35023">
                  <c:v>42937.799305555556</c:v>
                </c:pt>
                <c:pt idx="35024">
                  <c:v>42937.8</c:v>
                </c:pt>
                <c:pt idx="35025">
                  <c:v>42937.800694444442</c:v>
                </c:pt>
                <c:pt idx="35026">
                  <c:v>42937.801388888889</c:v>
                </c:pt>
                <c:pt idx="35027">
                  <c:v>42937.802083333336</c:v>
                </c:pt>
                <c:pt idx="35028">
                  <c:v>42937.802777777775</c:v>
                </c:pt>
                <c:pt idx="35029">
                  <c:v>42937.803472222222</c:v>
                </c:pt>
                <c:pt idx="35030">
                  <c:v>42937.804166666669</c:v>
                </c:pt>
                <c:pt idx="35031">
                  <c:v>42937.804861111108</c:v>
                </c:pt>
                <c:pt idx="35032">
                  <c:v>42937.805555555555</c:v>
                </c:pt>
                <c:pt idx="35033">
                  <c:v>42937.806250000001</c:v>
                </c:pt>
                <c:pt idx="35034">
                  <c:v>42937.806944444441</c:v>
                </c:pt>
                <c:pt idx="35035">
                  <c:v>42937.807638888888</c:v>
                </c:pt>
                <c:pt idx="35036">
                  <c:v>42937.808333333334</c:v>
                </c:pt>
                <c:pt idx="35037">
                  <c:v>42937.809027777781</c:v>
                </c:pt>
                <c:pt idx="35038">
                  <c:v>42937.80972222222</c:v>
                </c:pt>
                <c:pt idx="35039">
                  <c:v>42937.810416666667</c:v>
                </c:pt>
                <c:pt idx="35040">
                  <c:v>42937.811111111114</c:v>
                </c:pt>
                <c:pt idx="35041">
                  <c:v>42937.811805555553</c:v>
                </c:pt>
                <c:pt idx="35042">
                  <c:v>42937.8125</c:v>
                </c:pt>
                <c:pt idx="35043">
                  <c:v>42937.813194444447</c:v>
                </c:pt>
                <c:pt idx="35044">
                  <c:v>42937.813888888886</c:v>
                </c:pt>
                <c:pt idx="35045">
                  <c:v>42937.814583333333</c:v>
                </c:pt>
                <c:pt idx="35046">
                  <c:v>42937.81527777778</c:v>
                </c:pt>
                <c:pt idx="35047">
                  <c:v>42937.815972222219</c:v>
                </c:pt>
                <c:pt idx="35048">
                  <c:v>42937.816666666666</c:v>
                </c:pt>
                <c:pt idx="35049">
                  <c:v>42937.817361111112</c:v>
                </c:pt>
                <c:pt idx="35050">
                  <c:v>42937.818055555559</c:v>
                </c:pt>
                <c:pt idx="35051">
                  <c:v>42937.818749999999</c:v>
                </c:pt>
                <c:pt idx="35052">
                  <c:v>42937.819444444445</c:v>
                </c:pt>
                <c:pt idx="35053">
                  <c:v>42937.820138888892</c:v>
                </c:pt>
                <c:pt idx="35054">
                  <c:v>42937.820833333331</c:v>
                </c:pt>
                <c:pt idx="35055">
                  <c:v>42937.821527777778</c:v>
                </c:pt>
                <c:pt idx="35056">
                  <c:v>42937.822222222225</c:v>
                </c:pt>
                <c:pt idx="35057">
                  <c:v>42937.822916666664</c:v>
                </c:pt>
                <c:pt idx="35058">
                  <c:v>42937.823611111111</c:v>
                </c:pt>
                <c:pt idx="35059">
                  <c:v>42937.824305555558</c:v>
                </c:pt>
                <c:pt idx="35060">
                  <c:v>42937.824999999997</c:v>
                </c:pt>
                <c:pt idx="35061">
                  <c:v>42937.825694444444</c:v>
                </c:pt>
                <c:pt idx="35062">
                  <c:v>42937.826388888891</c:v>
                </c:pt>
                <c:pt idx="35063">
                  <c:v>42937.82708333333</c:v>
                </c:pt>
                <c:pt idx="35064">
                  <c:v>42937.827777777777</c:v>
                </c:pt>
                <c:pt idx="35065">
                  <c:v>42937.828472222223</c:v>
                </c:pt>
                <c:pt idx="35066">
                  <c:v>42937.82916666667</c:v>
                </c:pt>
                <c:pt idx="35067">
                  <c:v>42937.829861111109</c:v>
                </c:pt>
                <c:pt idx="35068">
                  <c:v>42937.830555555556</c:v>
                </c:pt>
                <c:pt idx="35069">
                  <c:v>42937.831250000003</c:v>
                </c:pt>
                <c:pt idx="35070">
                  <c:v>42937.831944444442</c:v>
                </c:pt>
                <c:pt idx="35071">
                  <c:v>42937.832638888889</c:v>
                </c:pt>
                <c:pt idx="35072">
                  <c:v>42937.833333333336</c:v>
                </c:pt>
                <c:pt idx="35073">
                  <c:v>42937.834027777775</c:v>
                </c:pt>
                <c:pt idx="35074">
                  <c:v>42937.834722222222</c:v>
                </c:pt>
                <c:pt idx="35075">
                  <c:v>42937.835416666669</c:v>
                </c:pt>
                <c:pt idx="35076">
                  <c:v>42937.836111111108</c:v>
                </c:pt>
                <c:pt idx="35077">
                  <c:v>42937.836805555555</c:v>
                </c:pt>
                <c:pt idx="35078">
                  <c:v>42937.837500000001</c:v>
                </c:pt>
                <c:pt idx="35079">
                  <c:v>42937.838194444441</c:v>
                </c:pt>
                <c:pt idx="35080">
                  <c:v>42937.838888888888</c:v>
                </c:pt>
                <c:pt idx="35081">
                  <c:v>42937.839583333334</c:v>
                </c:pt>
                <c:pt idx="35082">
                  <c:v>42937.840277777781</c:v>
                </c:pt>
                <c:pt idx="35083">
                  <c:v>42937.84097222222</c:v>
                </c:pt>
                <c:pt idx="35084">
                  <c:v>42937.841666666667</c:v>
                </c:pt>
                <c:pt idx="35085">
                  <c:v>42937.842361111114</c:v>
                </c:pt>
                <c:pt idx="35086">
                  <c:v>42937.843055555553</c:v>
                </c:pt>
                <c:pt idx="35087">
                  <c:v>42937.84375</c:v>
                </c:pt>
                <c:pt idx="35088">
                  <c:v>42937.844444444447</c:v>
                </c:pt>
                <c:pt idx="35089">
                  <c:v>42937.845138888886</c:v>
                </c:pt>
                <c:pt idx="35090">
                  <c:v>42937.845833333333</c:v>
                </c:pt>
                <c:pt idx="35091">
                  <c:v>42937.84652777778</c:v>
                </c:pt>
                <c:pt idx="35092">
                  <c:v>42937.847222222219</c:v>
                </c:pt>
                <c:pt idx="35093">
                  <c:v>42937.847916666666</c:v>
                </c:pt>
                <c:pt idx="35094">
                  <c:v>42937.848611111112</c:v>
                </c:pt>
                <c:pt idx="35095">
                  <c:v>42937.849305555559</c:v>
                </c:pt>
                <c:pt idx="35096">
                  <c:v>42937.85</c:v>
                </c:pt>
                <c:pt idx="35097">
                  <c:v>42937.850694444445</c:v>
                </c:pt>
                <c:pt idx="35098">
                  <c:v>42937.851388888892</c:v>
                </c:pt>
                <c:pt idx="35099">
                  <c:v>42937.852083333331</c:v>
                </c:pt>
                <c:pt idx="35100">
                  <c:v>42937.852777777778</c:v>
                </c:pt>
                <c:pt idx="35101">
                  <c:v>42937.853472222225</c:v>
                </c:pt>
                <c:pt idx="35102">
                  <c:v>42937.854166666664</c:v>
                </c:pt>
                <c:pt idx="35103">
                  <c:v>42937.854861111111</c:v>
                </c:pt>
                <c:pt idx="35104">
                  <c:v>42937.855555555558</c:v>
                </c:pt>
                <c:pt idx="35105">
                  <c:v>42937.856249999997</c:v>
                </c:pt>
                <c:pt idx="35106">
                  <c:v>42937.856944444444</c:v>
                </c:pt>
                <c:pt idx="35107">
                  <c:v>42937.857638888891</c:v>
                </c:pt>
                <c:pt idx="35108">
                  <c:v>42937.85833333333</c:v>
                </c:pt>
                <c:pt idx="35109">
                  <c:v>42937.859027777777</c:v>
                </c:pt>
                <c:pt idx="35110">
                  <c:v>42937.859722222223</c:v>
                </c:pt>
                <c:pt idx="35111">
                  <c:v>42937.86041666667</c:v>
                </c:pt>
                <c:pt idx="35112">
                  <c:v>42937.861111111109</c:v>
                </c:pt>
                <c:pt idx="35113">
                  <c:v>42937.861805555556</c:v>
                </c:pt>
                <c:pt idx="35114">
                  <c:v>42937.862500000003</c:v>
                </c:pt>
                <c:pt idx="35115">
                  <c:v>42937.863194444442</c:v>
                </c:pt>
                <c:pt idx="35116">
                  <c:v>42937.863888888889</c:v>
                </c:pt>
                <c:pt idx="35117">
                  <c:v>42937.864583333336</c:v>
                </c:pt>
                <c:pt idx="35118">
                  <c:v>42937.865277777775</c:v>
                </c:pt>
                <c:pt idx="35119">
                  <c:v>42937.865972222222</c:v>
                </c:pt>
                <c:pt idx="35120">
                  <c:v>42937.866666666669</c:v>
                </c:pt>
                <c:pt idx="35121">
                  <c:v>42937.867361111108</c:v>
                </c:pt>
                <c:pt idx="35122">
                  <c:v>42937.868055555555</c:v>
                </c:pt>
                <c:pt idx="35123">
                  <c:v>42937.868750000001</c:v>
                </c:pt>
                <c:pt idx="35124">
                  <c:v>42937.869444444441</c:v>
                </c:pt>
                <c:pt idx="35125">
                  <c:v>42937.870138888888</c:v>
                </c:pt>
                <c:pt idx="35126">
                  <c:v>42937.870833333334</c:v>
                </c:pt>
                <c:pt idx="35127">
                  <c:v>42937.871527777781</c:v>
                </c:pt>
                <c:pt idx="35128">
                  <c:v>42937.87222222222</c:v>
                </c:pt>
                <c:pt idx="35129">
                  <c:v>42937.872916666667</c:v>
                </c:pt>
                <c:pt idx="35130">
                  <c:v>42937.873611111114</c:v>
                </c:pt>
                <c:pt idx="35131">
                  <c:v>42937.874305555553</c:v>
                </c:pt>
                <c:pt idx="35132">
                  <c:v>42937.875</c:v>
                </c:pt>
                <c:pt idx="35133">
                  <c:v>42937.875694444447</c:v>
                </c:pt>
                <c:pt idx="35134">
                  <c:v>42937.876388888886</c:v>
                </c:pt>
                <c:pt idx="35135">
                  <c:v>42937.877083333333</c:v>
                </c:pt>
                <c:pt idx="35136">
                  <c:v>42937.87777777778</c:v>
                </c:pt>
                <c:pt idx="35137">
                  <c:v>42937.878472222219</c:v>
                </c:pt>
                <c:pt idx="35138">
                  <c:v>42937.879166666666</c:v>
                </c:pt>
                <c:pt idx="35139">
                  <c:v>42937.879861111112</c:v>
                </c:pt>
                <c:pt idx="35140">
                  <c:v>42937.880555555559</c:v>
                </c:pt>
                <c:pt idx="35141">
                  <c:v>42937.881249999999</c:v>
                </c:pt>
                <c:pt idx="35142">
                  <c:v>42937.881944444445</c:v>
                </c:pt>
                <c:pt idx="35143">
                  <c:v>42937.882638888892</c:v>
                </c:pt>
                <c:pt idx="35144">
                  <c:v>42937.883333333331</c:v>
                </c:pt>
                <c:pt idx="35145">
                  <c:v>42937.884027777778</c:v>
                </c:pt>
                <c:pt idx="35146">
                  <c:v>42937.884722222225</c:v>
                </c:pt>
                <c:pt idx="35147">
                  <c:v>42937.885416666664</c:v>
                </c:pt>
                <c:pt idx="35148">
                  <c:v>42937.886111111111</c:v>
                </c:pt>
                <c:pt idx="35149">
                  <c:v>42937.886805555558</c:v>
                </c:pt>
                <c:pt idx="35150">
                  <c:v>42937.887499999997</c:v>
                </c:pt>
                <c:pt idx="35151">
                  <c:v>42937.888194444444</c:v>
                </c:pt>
                <c:pt idx="35152">
                  <c:v>42937.888888888891</c:v>
                </c:pt>
                <c:pt idx="35153">
                  <c:v>42937.88958333333</c:v>
                </c:pt>
                <c:pt idx="35154">
                  <c:v>42937.890277777777</c:v>
                </c:pt>
                <c:pt idx="35155">
                  <c:v>42937.890972222223</c:v>
                </c:pt>
                <c:pt idx="35156">
                  <c:v>42937.89166666667</c:v>
                </c:pt>
                <c:pt idx="35157">
                  <c:v>42937.892361111109</c:v>
                </c:pt>
                <c:pt idx="35158">
                  <c:v>42937.893055555556</c:v>
                </c:pt>
                <c:pt idx="35159">
                  <c:v>42937.893750000003</c:v>
                </c:pt>
                <c:pt idx="35160">
                  <c:v>42937.894444444442</c:v>
                </c:pt>
                <c:pt idx="35161">
                  <c:v>42937.895138888889</c:v>
                </c:pt>
                <c:pt idx="35162">
                  <c:v>42937.895833333336</c:v>
                </c:pt>
                <c:pt idx="35163">
                  <c:v>42937.896527777775</c:v>
                </c:pt>
                <c:pt idx="35164">
                  <c:v>42937.897222222222</c:v>
                </c:pt>
                <c:pt idx="35165">
                  <c:v>42937.897916666669</c:v>
                </c:pt>
                <c:pt idx="35166">
                  <c:v>42937.898611111108</c:v>
                </c:pt>
                <c:pt idx="35167">
                  <c:v>42937.899305555555</c:v>
                </c:pt>
                <c:pt idx="35168">
                  <c:v>42937.9</c:v>
                </c:pt>
                <c:pt idx="35169">
                  <c:v>42937.900694444441</c:v>
                </c:pt>
                <c:pt idx="35170">
                  <c:v>42937.901388888888</c:v>
                </c:pt>
                <c:pt idx="35171">
                  <c:v>42937.902083333334</c:v>
                </c:pt>
                <c:pt idx="35172">
                  <c:v>42937.902777777781</c:v>
                </c:pt>
                <c:pt idx="35173">
                  <c:v>42937.90347222222</c:v>
                </c:pt>
                <c:pt idx="35174">
                  <c:v>42937.904166666667</c:v>
                </c:pt>
                <c:pt idx="35175">
                  <c:v>42937.904861111114</c:v>
                </c:pt>
                <c:pt idx="35176">
                  <c:v>42937.905555555553</c:v>
                </c:pt>
                <c:pt idx="35177">
                  <c:v>42937.90625</c:v>
                </c:pt>
                <c:pt idx="35178">
                  <c:v>42937.906944444447</c:v>
                </c:pt>
                <c:pt idx="35179">
                  <c:v>42937.907638888886</c:v>
                </c:pt>
                <c:pt idx="35180">
                  <c:v>42937.908333333333</c:v>
                </c:pt>
                <c:pt idx="35181">
                  <c:v>42937.90902777778</c:v>
                </c:pt>
                <c:pt idx="35182">
                  <c:v>42937.909722222219</c:v>
                </c:pt>
                <c:pt idx="35183">
                  <c:v>42937.910416666666</c:v>
                </c:pt>
                <c:pt idx="35184">
                  <c:v>42937.911111111112</c:v>
                </c:pt>
                <c:pt idx="35185">
                  <c:v>42937.911805555559</c:v>
                </c:pt>
                <c:pt idx="35186">
                  <c:v>42937.912499999999</c:v>
                </c:pt>
                <c:pt idx="35187">
                  <c:v>42937.913194444445</c:v>
                </c:pt>
                <c:pt idx="35188">
                  <c:v>42937.913888888892</c:v>
                </c:pt>
                <c:pt idx="35189">
                  <c:v>42937.914583333331</c:v>
                </c:pt>
                <c:pt idx="35190">
                  <c:v>42937.915277777778</c:v>
                </c:pt>
                <c:pt idx="35191">
                  <c:v>42937.915972222225</c:v>
                </c:pt>
                <c:pt idx="35192">
                  <c:v>42937.916666666664</c:v>
                </c:pt>
                <c:pt idx="35193">
                  <c:v>42937.917361111111</c:v>
                </c:pt>
                <c:pt idx="35194">
                  <c:v>42937.918055555558</c:v>
                </c:pt>
                <c:pt idx="35195">
                  <c:v>42937.918749999997</c:v>
                </c:pt>
                <c:pt idx="35196">
                  <c:v>42937.919444444444</c:v>
                </c:pt>
                <c:pt idx="35197">
                  <c:v>42937.920138888891</c:v>
                </c:pt>
                <c:pt idx="35198">
                  <c:v>42937.92083333333</c:v>
                </c:pt>
                <c:pt idx="35199">
                  <c:v>42937.921527777777</c:v>
                </c:pt>
                <c:pt idx="35200">
                  <c:v>42937.922222222223</c:v>
                </c:pt>
                <c:pt idx="35201">
                  <c:v>42937.92291666667</c:v>
                </c:pt>
                <c:pt idx="35202">
                  <c:v>42937.923611111109</c:v>
                </c:pt>
                <c:pt idx="35203">
                  <c:v>42937.924305555556</c:v>
                </c:pt>
                <c:pt idx="35204">
                  <c:v>42937.925000000003</c:v>
                </c:pt>
                <c:pt idx="35205">
                  <c:v>42937.925694444442</c:v>
                </c:pt>
                <c:pt idx="35206">
                  <c:v>42937.926388888889</c:v>
                </c:pt>
                <c:pt idx="35207">
                  <c:v>42937.927083333336</c:v>
                </c:pt>
                <c:pt idx="35208">
                  <c:v>42937.927777777775</c:v>
                </c:pt>
                <c:pt idx="35209">
                  <c:v>42937.928472222222</c:v>
                </c:pt>
                <c:pt idx="35210">
                  <c:v>42937.929166666669</c:v>
                </c:pt>
                <c:pt idx="35211">
                  <c:v>42937.929861111108</c:v>
                </c:pt>
                <c:pt idx="35212">
                  <c:v>42937.930555555555</c:v>
                </c:pt>
                <c:pt idx="35213">
                  <c:v>42937.931250000001</c:v>
                </c:pt>
                <c:pt idx="35214">
                  <c:v>42937.931944444441</c:v>
                </c:pt>
                <c:pt idx="35215">
                  <c:v>42937.932638888888</c:v>
                </c:pt>
                <c:pt idx="35216">
                  <c:v>42937.933333333334</c:v>
                </c:pt>
                <c:pt idx="35217">
                  <c:v>42937.934027777781</c:v>
                </c:pt>
                <c:pt idx="35218">
                  <c:v>42937.93472222222</c:v>
                </c:pt>
                <c:pt idx="35219">
                  <c:v>42937.935416666667</c:v>
                </c:pt>
                <c:pt idx="35220">
                  <c:v>42937.936111111114</c:v>
                </c:pt>
                <c:pt idx="35221">
                  <c:v>42937.936805555553</c:v>
                </c:pt>
                <c:pt idx="35222">
                  <c:v>42937.9375</c:v>
                </c:pt>
                <c:pt idx="35223">
                  <c:v>42937.938194444447</c:v>
                </c:pt>
                <c:pt idx="35224">
                  <c:v>42937.938888888886</c:v>
                </c:pt>
                <c:pt idx="35225">
                  <c:v>42937.939583333333</c:v>
                </c:pt>
                <c:pt idx="35226">
                  <c:v>42937.94027777778</c:v>
                </c:pt>
                <c:pt idx="35227">
                  <c:v>42937.940972222219</c:v>
                </c:pt>
                <c:pt idx="35228">
                  <c:v>42937.941666666666</c:v>
                </c:pt>
                <c:pt idx="35229">
                  <c:v>42937.942361111112</c:v>
                </c:pt>
                <c:pt idx="35230">
                  <c:v>42937.943055555559</c:v>
                </c:pt>
                <c:pt idx="35231">
                  <c:v>42937.943749999999</c:v>
                </c:pt>
                <c:pt idx="35232">
                  <c:v>42937.944444444445</c:v>
                </c:pt>
                <c:pt idx="35233">
                  <c:v>42937.945138888892</c:v>
                </c:pt>
                <c:pt idx="35234">
                  <c:v>42937.945833333331</c:v>
                </c:pt>
                <c:pt idx="35235">
                  <c:v>42937.946527777778</c:v>
                </c:pt>
                <c:pt idx="35236">
                  <c:v>42937.947222222225</c:v>
                </c:pt>
                <c:pt idx="35237">
                  <c:v>42937.947916666664</c:v>
                </c:pt>
                <c:pt idx="35238">
                  <c:v>42937.948611111111</c:v>
                </c:pt>
                <c:pt idx="35239">
                  <c:v>42937.949305555558</c:v>
                </c:pt>
                <c:pt idx="35240">
                  <c:v>42937.95</c:v>
                </c:pt>
                <c:pt idx="35241">
                  <c:v>42937.950694444444</c:v>
                </c:pt>
                <c:pt idx="35242">
                  <c:v>42937.951388888891</c:v>
                </c:pt>
                <c:pt idx="35243">
                  <c:v>42937.95208333333</c:v>
                </c:pt>
                <c:pt idx="35244">
                  <c:v>42937.952777777777</c:v>
                </c:pt>
                <c:pt idx="35245">
                  <c:v>42937.953472222223</c:v>
                </c:pt>
                <c:pt idx="35246">
                  <c:v>42937.95416666667</c:v>
                </c:pt>
                <c:pt idx="35247">
                  <c:v>42937.954861111109</c:v>
                </c:pt>
                <c:pt idx="35248">
                  <c:v>42937.955555555556</c:v>
                </c:pt>
                <c:pt idx="35249">
                  <c:v>42937.956250000003</c:v>
                </c:pt>
                <c:pt idx="35250">
                  <c:v>42937.956944444442</c:v>
                </c:pt>
                <c:pt idx="35251">
                  <c:v>42937.957638888889</c:v>
                </c:pt>
                <c:pt idx="35252">
                  <c:v>42937.958333333336</c:v>
                </c:pt>
                <c:pt idx="35253">
                  <c:v>42937.959027777775</c:v>
                </c:pt>
                <c:pt idx="35254">
                  <c:v>42937.959722222222</c:v>
                </c:pt>
                <c:pt idx="35255">
                  <c:v>42937.960416666669</c:v>
                </c:pt>
                <c:pt idx="35256">
                  <c:v>42937.961111111108</c:v>
                </c:pt>
                <c:pt idx="35257">
                  <c:v>42937.961805555555</c:v>
                </c:pt>
                <c:pt idx="35258">
                  <c:v>42937.962500000001</c:v>
                </c:pt>
                <c:pt idx="35259">
                  <c:v>42937.963194444441</c:v>
                </c:pt>
                <c:pt idx="35260">
                  <c:v>42937.963888888888</c:v>
                </c:pt>
                <c:pt idx="35261">
                  <c:v>42937.964583333334</c:v>
                </c:pt>
                <c:pt idx="35262">
                  <c:v>42937.965277777781</c:v>
                </c:pt>
                <c:pt idx="35263">
                  <c:v>42937.96597222222</c:v>
                </c:pt>
                <c:pt idx="35264">
                  <c:v>42937.966666666667</c:v>
                </c:pt>
                <c:pt idx="35265">
                  <c:v>42937.967361111114</c:v>
                </c:pt>
                <c:pt idx="35266">
                  <c:v>42937.968055555553</c:v>
                </c:pt>
                <c:pt idx="35267">
                  <c:v>42937.96875</c:v>
                </c:pt>
                <c:pt idx="35268">
                  <c:v>42937.969444444447</c:v>
                </c:pt>
                <c:pt idx="35269">
                  <c:v>42937.970138888886</c:v>
                </c:pt>
                <c:pt idx="35270">
                  <c:v>42937.970833333333</c:v>
                </c:pt>
                <c:pt idx="35271">
                  <c:v>42937.97152777778</c:v>
                </c:pt>
                <c:pt idx="35272">
                  <c:v>42937.972222222219</c:v>
                </c:pt>
                <c:pt idx="35273">
                  <c:v>42937.972916666666</c:v>
                </c:pt>
                <c:pt idx="35274">
                  <c:v>42937.973611111112</c:v>
                </c:pt>
                <c:pt idx="35275">
                  <c:v>42937.974305555559</c:v>
                </c:pt>
                <c:pt idx="35276">
                  <c:v>42937.974999999999</c:v>
                </c:pt>
                <c:pt idx="35277">
                  <c:v>42937.975694444445</c:v>
                </c:pt>
                <c:pt idx="35278">
                  <c:v>42937.976388888892</c:v>
                </c:pt>
                <c:pt idx="35279">
                  <c:v>42937.977083333331</c:v>
                </c:pt>
                <c:pt idx="35280">
                  <c:v>42937.977777777778</c:v>
                </c:pt>
                <c:pt idx="35281">
                  <c:v>42937.978472222225</c:v>
                </c:pt>
                <c:pt idx="35282">
                  <c:v>42937.979166666664</c:v>
                </c:pt>
                <c:pt idx="35283">
                  <c:v>42937.979861111111</c:v>
                </c:pt>
                <c:pt idx="35284">
                  <c:v>42937.980555555558</c:v>
                </c:pt>
                <c:pt idx="35285">
                  <c:v>42937.981249999997</c:v>
                </c:pt>
                <c:pt idx="35286">
                  <c:v>42937.981944444444</c:v>
                </c:pt>
                <c:pt idx="35287">
                  <c:v>42937.982638888891</c:v>
                </c:pt>
                <c:pt idx="35288">
                  <c:v>42937.98333333333</c:v>
                </c:pt>
                <c:pt idx="35289">
                  <c:v>42937.984027777777</c:v>
                </c:pt>
                <c:pt idx="35290">
                  <c:v>42937.984722222223</c:v>
                </c:pt>
                <c:pt idx="35291">
                  <c:v>42937.98541666667</c:v>
                </c:pt>
                <c:pt idx="35292">
                  <c:v>42937.986111111109</c:v>
                </c:pt>
                <c:pt idx="35293">
                  <c:v>42937.986805555556</c:v>
                </c:pt>
                <c:pt idx="35294">
                  <c:v>42937.987500000003</c:v>
                </c:pt>
                <c:pt idx="35295">
                  <c:v>42937.988194444442</c:v>
                </c:pt>
                <c:pt idx="35296">
                  <c:v>42937.988888888889</c:v>
                </c:pt>
                <c:pt idx="35297">
                  <c:v>42937.989583333336</c:v>
                </c:pt>
                <c:pt idx="35298">
                  <c:v>42937.990277777775</c:v>
                </c:pt>
                <c:pt idx="35299">
                  <c:v>42937.990972222222</c:v>
                </c:pt>
                <c:pt idx="35300">
                  <c:v>42937.991666666669</c:v>
                </c:pt>
                <c:pt idx="35301">
                  <c:v>42937.992361111108</c:v>
                </c:pt>
                <c:pt idx="35302">
                  <c:v>42937.993055555555</c:v>
                </c:pt>
                <c:pt idx="35303">
                  <c:v>42937.993750000001</c:v>
                </c:pt>
                <c:pt idx="35304">
                  <c:v>42937.994444444441</c:v>
                </c:pt>
                <c:pt idx="35305">
                  <c:v>42937.995138888888</c:v>
                </c:pt>
                <c:pt idx="35306">
                  <c:v>42937.995833333334</c:v>
                </c:pt>
                <c:pt idx="35307">
                  <c:v>42937.996527777781</c:v>
                </c:pt>
                <c:pt idx="35308">
                  <c:v>42937.99722222222</c:v>
                </c:pt>
                <c:pt idx="35309">
                  <c:v>42937.997916666667</c:v>
                </c:pt>
                <c:pt idx="35310">
                  <c:v>42937.998611111114</c:v>
                </c:pt>
                <c:pt idx="35311">
                  <c:v>42937.999305555553</c:v>
                </c:pt>
                <c:pt idx="35312">
                  <c:v>42938</c:v>
                </c:pt>
                <c:pt idx="35313">
                  <c:v>42938.000694444447</c:v>
                </c:pt>
                <c:pt idx="35314">
                  <c:v>42938.001388888886</c:v>
                </c:pt>
                <c:pt idx="35315">
                  <c:v>42938.002083333333</c:v>
                </c:pt>
                <c:pt idx="35316">
                  <c:v>42938.00277777778</c:v>
                </c:pt>
                <c:pt idx="35317">
                  <c:v>42938.003472222219</c:v>
                </c:pt>
                <c:pt idx="35318">
                  <c:v>42938.004166666666</c:v>
                </c:pt>
                <c:pt idx="35319">
                  <c:v>42938.004861111112</c:v>
                </c:pt>
                <c:pt idx="35320">
                  <c:v>42938.005555555559</c:v>
                </c:pt>
                <c:pt idx="35321">
                  <c:v>42938.006249999999</c:v>
                </c:pt>
                <c:pt idx="35322">
                  <c:v>42938.006944444445</c:v>
                </c:pt>
                <c:pt idx="35323">
                  <c:v>42938.007638888892</c:v>
                </c:pt>
                <c:pt idx="35324">
                  <c:v>42938.008333333331</c:v>
                </c:pt>
                <c:pt idx="35325">
                  <c:v>42938.009027777778</c:v>
                </c:pt>
                <c:pt idx="35326">
                  <c:v>42938.009722222225</c:v>
                </c:pt>
                <c:pt idx="35327">
                  <c:v>42938.010416666664</c:v>
                </c:pt>
                <c:pt idx="35328">
                  <c:v>42938.011111111111</c:v>
                </c:pt>
                <c:pt idx="35329">
                  <c:v>42938.011805555558</c:v>
                </c:pt>
                <c:pt idx="35330">
                  <c:v>42938.012499999997</c:v>
                </c:pt>
                <c:pt idx="35331">
                  <c:v>42938.013194444444</c:v>
                </c:pt>
                <c:pt idx="35332">
                  <c:v>42938.013888888891</c:v>
                </c:pt>
                <c:pt idx="35333">
                  <c:v>42938.01458333333</c:v>
                </c:pt>
                <c:pt idx="35334">
                  <c:v>42938.015277777777</c:v>
                </c:pt>
                <c:pt idx="35335">
                  <c:v>42938.015972222223</c:v>
                </c:pt>
                <c:pt idx="35336">
                  <c:v>42938.01666666667</c:v>
                </c:pt>
                <c:pt idx="35337">
                  <c:v>42938.017361111109</c:v>
                </c:pt>
                <c:pt idx="35338">
                  <c:v>42938.018055555556</c:v>
                </c:pt>
                <c:pt idx="35339">
                  <c:v>42938.018750000003</c:v>
                </c:pt>
                <c:pt idx="35340">
                  <c:v>42938.019444444442</c:v>
                </c:pt>
                <c:pt idx="35341">
                  <c:v>42938.020138888889</c:v>
                </c:pt>
                <c:pt idx="35342">
                  <c:v>42938.020833333336</c:v>
                </c:pt>
                <c:pt idx="35343">
                  <c:v>42938.021527777775</c:v>
                </c:pt>
                <c:pt idx="35344">
                  <c:v>42938.022222222222</c:v>
                </c:pt>
                <c:pt idx="35345">
                  <c:v>42938.022916666669</c:v>
                </c:pt>
                <c:pt idx="35346">
                  <c:v>42938.023611111108</c:v>
                </c:pt>
                <c:pt idx="35347">
                  <c:v>42938.024305555555</c:v>
                </c:pt>
                <c:pt idx="35348">
                  <c:v>42938.025000000001</c:v>
                </c:pt>
                <c:pt idx="35349">
                  <c:v>42938.025694444441</c:v>
                </c:pt>
                <c:pt idx="35350">
                  <c:v>42938.026388888888</c:v>
                </c:pt>
                <c:pt idx="35351">
                  <c:v>42938.027083333334</c:v>
                </c:pt>
                <c:pt idx="35352">
                  <c:v>42938.027777777781</c:v>
                </c:pt>
                <c:pt idx="35353">
                  <c:v>42938.02847222222</c:v>
                </c:pt>
                <c:pt idx="35354">
                  <c:v>42938.029166666667</c:v>
                </c:pt>
                <c:pt idx="35355">
                  <c:v>42938.029861111114</c:v>
                </c:pt>
                <c:pt idx="35356">
                  <c:v>42938.030555555553</c:v>
                </c:pt>
                <c:pt idx="35357">
                  <c:v>42938.03125</c:v>
                </c:pt>
                <c:pt idx="35358">
                  <c:v>42938.031944444447</c:v>
                </c:pt>
                <c:pt idx="35359">
                  <c:v>42938.032638888886</c:v>
                </c:pt>
                <c:pt idx="35360">
                  <c:v>42938.033333333333</c:v>
                </c:pt>
                <c:pt idx="35361">
                  <c:v>42938.03402777778</c:v>
                </c:pt>
                <c:pt idx="35362">
                  <c:v>42938.034722222219</c:v>
                </c:pt>
                <c:pt idx="35363">
                  <c:v>42938.035416666666</c:v>
                </c:pt>
                <c:pt idx="35364">
                  <c:v>42938.036111111112</c:v>
                </c:pt>
                <c:pt idx="35365">
                  <c:v>42938.036805555559</c:v>
                </c:pt>
                <c:pt idx="35366">
                  <c:v>42938.037499999999</c:v>
                </c:pt>
                <c:pt idx="35367">
                  <c:v>42938.038194444445</c:v>
                </c:pt>
                <c:pt idx="35368">
                  <c:v>42938.038888888892</c:v>
                </c:pt>
                <c:pt idx="35369">
                  <c:v>42938.039583333331</c:v>
                </c:pt>
                <c:pt idx="35370">
                  <c:v>42938.040277777778</c:v>
                </c:pt>
                <c:pt idx="35371">
                  <c:v>42938.040972222225</c:v>
                </c:pt>
                <c:pt idx="35372">
                  <c:v>42938.041666666664</c:v>
                </c:pt>
                <c:pt idx="35373">
                  <c:v>42938.042361111111</c:v>
                </c:pt>
                <c:pt idx="35374">
                  <c:v>42938.043055555558</c:v>
                </c:pt>
                <c:pt idx="35375">
                  <c:v>42938.043749999997</c:v>
                </c:pt>
                <c:pt idx="35376">
                  <c:v>42938.044444444444</c:v>
                </c:pt>
                <c:pt idx="35377">
                  <c:v>42938.045138888891</c:v>
                </c:pt>
                <c:pt idx="35378">
                  <c:v>42938.04583333333</c:v>
                </c:pt>
                <c:pt idx="35379">
                  <c:v>42938.046527777777</c:v>
                </c:pt>
                <c:pt idx="35380">
                  <c:v>42938.047222222223</c:v>
                </c:pt>
                <c:pt idx="35381">
                  <c:v>42938.04791666667</c:v>
                </c:pt>
                <c:pt idx="35382">
                  <c:v>42938.048611111109</c:v>
                </c:pt>
                <c:pt idx="35383">
                  <c:v>42938.049305555556</c:v>
                </c:pt>
                <c:pt idx="35384">
                  <c:v>42938.05</c:v>
                </c:pt>
                <c:pt idx="35385">
                  <c:v>42938.050694444442</c:v>
                </c:pt>
                <c:pt idx="35386">
                  <c:v>42938.051388888889</c:v>
                </c:pt>
                <c:pt idx="35387">
                  <c:v>42938.052083333336</c:v>
                </c:pt>
                <c:pt idx="35388">
                  <c:v>42938.052777777775</c:v>
                </c:pt>
                <c:pt idx="35389">
                  <c:v>42938.053472222222</c:v>
                </c:pt>
                <c:pt idx="35390">
                  <c:v>42938.054166666669</c:v>
                </c:pt>
                <c:pt idx="35391">
                  <c:v>42938.054861111108</c:v>
                </c:pt>
                <c:pt idx="35392">
                  <c:v>42938.055555555555</c:v>
                </c:pt>
                <c:pt idx="35393">
                  <c:v>42938.056250000001</c:v>
                </c:pt>
                <c:pt idx="35394">
                  <c:v>42938.056944444441</c:v>
                </c:pt>
                <c:pt idx="35395">
                  <c:v>42938.057638888888</c:v>
                </c:pt>
                <c:pt idx="35396">
                  <c:v>42938.058333333334</c:v>
                </c:pt>
                <c:pt idx="35397">
                  <c:v>42938.059027777781</c:v>
                </c:pt>
                <c:pt idx="35398">
                  <c:v>42938.05972222222</c:v>
                </c:pt>
                <c:pt idx="35399">
                  <c:v>42938.060416666667</c:v>
                </c:pt>
                <c:pt idx="35400">
                  <c:v>42938.061111111114</c:v>
                </c:pt>
                <c:pt idx="35401">
                  <c:v>42938.061805555553</c:v>
                </c:pt>
                <c:pt idx="35402">
                  <c:v>42938.0625</c:v>
                </c:pt>
                <c:pt idx="35403">
                  <c:v>42938.063194444447</c:v>
                </c:pt>
                <c:pt idx="35404">
                  <c:v>42938.063888888886</c:v>
                </c:pt>
                <c:pt idx="35405">
                  <c:v>42938.064583333333</c:v>
                </c:pt>
                <c:pt idx="35406">
                  <c:v>42938.06527777778</c:v>
                </c:pt>
                <c:pt idx="35407">
                  <c:v>42938.065972222219</c:v>
                </c:pt>
                <c:pt idx="35408">
                  <c:v>42938.066666666666</c:v>
                </c:pt>
                <c:pt idx="35409">
                  <c:v>42938.067361111112</c:v>
                </c:pt>
                <c:pt idx="35410">
                  <c:v>42938.068055555559</c:v>
                </c:pt>
                <c:pt idx="35411">
                  <c:v>42938.068749999999</c:v>
                </c:pt>
                <c:pt idx="35412">
                  <c:v>42938.069444444445</c:v>
                </c:pt>
                <c:pt idx="35413">
                  <c:v>42938.070138888892</c:v>
                </c:pt>
                <c:pt idx="35414">
                  <c:v>42938.070833333331</c:v>
                </c:pt>
                <c:pt idx="35415">
                  <c:v>42938.071527777778</c:v>
                </c:pt>
                <c:pt idx="35416">
                  <c:v>42938.072222222225</c:v>
                </c:pt>
                <c:pt idx="35417">
                  <c:v>42938.072916666664</c:v>
                </c:pt>
                <c:pt idx="35418">
                  <c:v>42938.073611111111</c:v>
                </c:pt>
                <c:pt idx="35419">
                  <c:v>42938.074305555558</c:v>
                </c:pt>
                <c:pt idx="35420">
                  <c:v>42938.074999999997</c:v>
                </c:pt>
                <c:pt idx="35421">
                  <c:v>42938.075694444444</c:v>
                </c:pt>
                <c:pt idx="35422">
                  <c:v>42938.076388888891</c:v>
                </c:pt>
                <c:pt idx="35423">
                  <c:v>42938.07708333333</c:v>
                </c:pt>
                <c:pt idx="35424">
                  <c:v>42938.077777777777</c:v>
                </c:pt>
                <c:pt idx="35425">
                  <c:v>42938.078472222223</c:v>
                </c:pt>
                <c:pt idx="35426">
                  <c:v>42938.07916666667</c:v>
                </c:pt>
                <c:pt idx="35427">
                  <c:v>42938.079861111109</c:v>
                </c:pt>
                <c:pt idx="35428">
                  <c:v>42938.080555555556</c:v>
                </c:pt>
                <c:pt idx="35429">
                  <c:v>42938.081250000003</c:v>
                </c:pt>
                <c:pt idx="35430">
                  <c:v>42938.081944444442</c:v>
                </c:pt>
                <c:pt idx="35431">
                  <c:v>42938.082638888889</c:v>
                </c:pt>
                <c:pt idx="35432">
                  <c:v>42938.083333333336</c:v>
                </c:pt>
                <c:pt idx="35433">
                  <c:v>42938.084027777775</c:v>
                </c:pt>
                <c:pt idx="35434">
                  <c:v>42938.084722222222</c:v>
                </c:pt>
                <c:pt idx="35435">
                  <c:v>42938.085416666669</c:v>
                </c:pt>
                <c:pt idx="35436">
                  <c:v>42938.086111111108</c:v>
                </c:pt>
                <c:pt idx="35437">
                  <c:v>42938.086805555555</c:v>
                </c:pt>
                <c:pt idx="35438">
                  <c:v>42938.087500000001</c:v>
                </c:pt>
                <c:pt idx="35439">
                  <c:v>42938.088194444441</c:v>
                </c:pt>
                <c:pt idx="35440">
                  <c:v>42938.088888888888</c:v>
                </c:pt>
                <c:pt idx="35441">
                  <c:v>42938.089583333334</c:v>
                </c:pt>
                <c:pt idx="35442">
                  <c:v>42938.090277777781</c:v>
                </c:pt>
                <c:pt idx="35443">
                  <c:v>42938.09097222222</c:v>
                </c:pt>
                <c:pt idx="35444">
                  <c:v>42938.091666666667</c:v>
                </c:pt>
                <c:pt idx="35445">
                  <c:v>42938.092361111114</c:v>
                </c:pt>
                <c:pt idx="35446">
                  <c:v>42938.093055555553</c:v>
                </c:pt>
                <c:pt idx="35447">
                  <c:v>42938.09375</c:v>
                </c:pt>
                <c:pt idx="35448">
                  <c:v>42938.094444444447</c:v>
                </c:pt>
                <c:pt idx="35449">
                  <c:v>42938.095138888886</c:v>
                </c:pt>
                <c:pt idx="35450">
                  <c:v>42938.095833333333</c:v>
                </c:pt>
                <c:pt idx="35451">
                  <c:v>42938.09652777778</c:v>
                </c:pt>
                <c:pt idx="35452">
                  <c:v>42938.097222222219</c:v>
                </c:pt>
                <c:pt idx="35453">
                  <c:v>42938.097916666666</c:v>
                </c:pt>
                <c:pt idx="35454">
                  <c:v>42938.098611111112</c:v>
                </c:pt>
                <c:pt idx="35455">
                  <c:v>42938.099305555559</c:v>
                </c:pt>
                <c:pt idx="35456">
                  <c:v>42938.1</c:v>
                </c:pt>
                <c:pt idx="35457">
                  <c:v>42938.100694444445</c:v>
                </c:pt>
                <c:pt idx="35458">
                  <c:v>42938.101388888892</c:v>
                </c:pt>
                <c:pt idx="35459">
                  <c:v>42938.102083333331</c:v>
                </c:pt>
                <c:pt idx="35460">
                  <c:v>42938.102777777778</c:v>
                </c:pt>
                <c:pt idx="35461">
                  <c:v>42938.103472222225</c:v>
                </c:pt>
                <c:pt idx="35462">
                  <c:v>42938.104166666664</c:v>
                </c:pt>
                <c:pt idx="35463">
                  <c:v>42938.104861111111</c:v>
                </c:pt>
                <c:pt idx="35464">
                  <c:v>42938.105555555558</c:v>
                </c:pt>
                <c:pt idx="35465">
                  <c:v>42938.106249999997</c:v>
                </c:pt>
                <c:pt idx="35466">
                  <c:v>42938.106944444444</c:v>
                </c:pt>
                <c:pt idx="35467">
                  <c:v>42938.107638888891</c:v>
                </c:pt>
                <c:pt idx="35468">
                  <c:v>42938.10833333333</c:v>
                </c:pt>
                <c:pt idx="35469">
                  <c:v>42938.109027777777</c:v>
                </c:pt>
                <c:pt idx="35470">
                  <c:v>42938.109722222223</c:v>
                </c:pt>
                <c:pt idx="35471">
                  <c:v>42938.11041666667</c:v>
                </c:pt>
                <c:pt idx="35472">
                  <c:v>42938.111111111109</c:v>
                </c:pt>
                <c:pt idx="35473">
                  <c:v>42938.111805555556</c:v>
                </c:pt>
                <c:pt idx="35474">
                  <c:v>42938.112500000003</c:v>
                </c:pt>
                <c:pt idx="35475">
                  <c:v>42938.113194444442</c:v>
                </c:pt>
                <c:pt idx="35476">
                  <c:v>42938.113888888889</c:v>
                </c:pt>
                <c:pt idx="35477">
                  <c:v>42938.114583333336</c:v>
                </c:pt>
                <c:pt idx="35478">
                  <c:v>42938.115277777775</c:v>
                </c:pt>
                <c:pt idx="35479">
                  <c:v>42938.115972222222</c:v>
                </c:pt>
                <c:pt idx="35480">
                  <c:v>42938.116666666669</c:v>
                </c:pt>
                <c:pt idx="35481">
                  <c:v>42938.117361111108</c:v>
                </c:pt>
                <c:pt idx="35482">
                  <c:v>42938.118055555555</c:v>
                </c:pt>
                <c:pt idx="35483">
                  <c:v>42938.118750000001</c:v>
                </c:pt>
                <c:pt idx="35484">
                  <c:v>42938.119444444441</c:v>
                </c:pt>
                <c:pt idx="35485">
                  <c:v>42938.120138888888</c:v>
                </c:pt>
                <c:pt idx="35486">
                  <c:v>42938.120833333334</c:v>
                </c:pt>
                <c:pt idx="35487">
                  <c:v>42938.121527777781</c:v>
                </c:pt>
                <c:pt idx="35488">
                  <c:v>42938.12222222222</c:v>
                </c:pt>
                <c:pt idx="35489">
                  <c:v>42938.122916666667</c:v>
                </c:pt>
                <c:pt idx="35490">
                  <c:v>42938.123611111114</c:v>
                </c:pt>
                <c:pt idx="35491">
                  <c:v>42938.124305555553</c:v>
                </c:pt>
                <c:pt idx="35492">
                  <c:v>42938.125</c:v>
                </c:pt>
                <c:pt idx="35493">
                  <c:v>42938.125694444447</c:v>
                </c:pt>
                <c:pt idx="35494">
                  <c:v>42938.126388888886</c:v>
                </c:pt>
                <c:pt idx="35495">
                  <c:v>42938.127083333333</c:v>
                </c:pt>
                <c:pt idx="35496">
                  <c:v>42938.12777777778</c:v>
                </c:pt>
                <c:pt idx="35497">
                  <c:v>42938.128472222219</c:v>
                </c:pt>
                <c:pt idx="35498">
                  <c:v>42938.129166666666</c:v>
                </c:pt>
                <c:pt idx="35499">
                  <c:v>42938.129861111112</c:v>
                </c:pt>
                <c:pt idx="35500">
                  <c:v>42938.130555555559</c:v>
                </c:pt>
                <c:pt idx="35501">
                  <c:v>42938.131249999999</c:v>
                </c:pt>
                <c:pt idx="35502">
                  <c:v>42938.131944444445</c:v>
                </c:pt>
                <c:pt idx="35503">
                  <c:v>42938.132638888892</c:v>
                </c:pt>
                <c:pt idx="35504">
                  <c:v>42938.133333333331</c:v>
                </c:pt>
                <c:pt idx="35505">
                  <c:v>42938.134027777778</c:v>
                </c:pt>
                <c:pt idx="35506">
                  <c:v>42938.134722222225</c:v>
                </c:pt>
                <c:pt idx="35507">
                  <c:v>42938.135416666664</c:v>
                </c:pt>
                <c:pt idx="35508">
                  <c:v>42938.136111111111</c:v>
                </c:pt>
                <c:pt idx="35509">
                  <c:v>42938.136805555558</c:v>
                </c:pt>
                <c:pt idx="35510">
                  <c:v>42938.137499999997</c:v>
                </c:pt>
                <c:pt idx="35511">
                  <c:v>42938.138194444444</c:v>
                </c:pt>
                <c:pt idx="35512">
                  <c:v>42938.138888888891</c:v>
                </c:pt>
                <c:pt idx="35513">
                  <c:v>42938.13958333333</c:v>
                </c:pt>
                <c:pt idx="35514">
                  <c:v>42938.140277777777</c:v>
                </c:pt>
                <c:pt idx="35515">
                  <c:v>42938.140972222223</c:v>
                </c:pt>
                <c:pt idx="35516">
                  <c:v>42938.14166666667</c:v>
                </c:pt>
                <c:pt idx="35517">
                  <c:v>42938.142361111109</c:v>
                </c:pt>
                <c:pt idx="35518">
                  <c:v>42938.143055555556</c:v>
                </c:pt>
                <c:pt idx="35519">
                  <c:v>42938.143750000003</c:v>
                </c:pt>
                <c:pt idx="35520">
                  <c:v>42938.144444444442</c:v>
                </c:pt>
                <c:pt idx="35521">
                  <c:v>42938.145138888889</c:v>
                </c:pt>
                <c:pt idx="35522">
                  <c:v>42938.145833333336</c:v>
                </c:pt>
                <c:pt idx="35523">
                  <c:v>42938.146527777775</c:v>
                </c:pt>
                <c:pt idx="35524">
                  <c:v>42938.147222222222</c:v>
                </c:pt>
                <c:pt idx="35525">
                  <c:v>42938.147916666669</c:v>
                </c:pt>
                <c:pt idx="35526">
                  <c:v>42938.148611111108</c:v>
                </c:pt>
                <c:pt idx="35527">
                  <c:v>42938.149305555555</c:v>
                </c:pt>
                <c:pt idx="35528">
                  <c:v>42938.15</c:v>
                </c:pt>
                <c:pt idx="35529">
                  <c:v>42938.150694444441</c:v>
                </c:pt>
                <c:pt idx="35530">
                  <c:v>42938.151388888888</c:v>
                </c:pt>
                <c:pt idx="35531">
                  <c:v>42938.152083333334</c:v>
                </c:pt>
                <c:pt idx="35532">
                  <c:v>42938.152777777781</c:v>
                </c:pt>
                <c:pt idx="35533">
                  <c:v>42938.15347222222</c:v>
                </c:pt>
                <c:pt idx="35534">
                  <c:v>42938.154166666667</c:v>
                </c:pt>
                <c:pt idx="35535">
                  <c:v>42938.154861111114</c:v>
                </c:pt>
                <c:pt idx="35536">
                  <c:v>42938.155555555553</c:v>
                </c:pt>
                <c:pt idx="35537">
                  <c:v>42938.15625</c:v>
                </c:pt>
                <c:pt idx="35538">
                  <c:v>42938.156944444447</c:v>
                </c:pt>
                <c:pt idx="35539">
                  <c:v>42938.157638888886</c:v>
                </c:pt>
                <c:pt idx="35540">
                  <c:v>42938.158333333333</c:v>
                </c:pt>
                <c:pt idx="35541">
                  <c:v>42938.15902777778</c:v>
                </c:pt>
                <c:pt idx="35542">
                  <c:v>42938.159722222219</c:v>
                </c:pt>
                <c:pt idx="35543">
                  <c:v>42938.160416666666</c:v>
                </c:pt>
                <c:pt idx="35544">
                  <c:v>42938.161111111112</c:v>
                </c:pt>
                <c:pt idx="35545">
                  <c:v>42938.161805555559</c:v>
                </c:pt>
                <c:pt idx="35546">
                  <c:v>42938.162499999999</c:v>
                </c:pt>
                <c:pt idx="35547">
                  <c:v>42938.163194444445</c:v>
                </c:pt>
                <c:pt idx="35548">
                  <c:v>42938.163888888892</c:v>
                </c:pt>
                <c:pt idx="35549">
                  <c:v>42938.164583333331</c:v>
                </c:pt>
                <c:pt idx="35550">
                  <c:v>42938.165277777778</c:v>
                </c:pt>
                <c:pt idx="35551">
                  <c:v>42938.165972222225</c:v>
                </c:pt>
                <c:pt idx="35552">
                  <c:v>42938.166666666664</c:v>
                </c:pt>
                <c:pt idx="35553">
                  <c:v>42938.167361111111</c:v>
                </c:pt>
                <c:pt idx="35554">
                  <c:v>42938.168055555558</c:v>
                </c:pt>
                <c:pt idx="35555">
                  <c:v>42938.168749999997</c:v>
                </c:pt>
                <c:pt idx="35556">
                  <c:v>42938.169444444444</c:v>
                </c:pt>
                <c:pt idx="35557">
                  <c:v>42938.170138888891</c:v>
                </c:pt>
                <c:pt idx="35558">
                  <c:v>42938.17083333333</c:v>
                </c:pt>
                <c:pt idx="35559">
                  <c:v>42938.171527777777</c:v>
                </c:pt>
                <c:pt idx="35560">
                  <c:v>42938.172222222223</c:v>
                </c:pt>
                <c:pt idx="35561">
                  <c:v>42938.17291666667</c:v>
                </c:pt>
                <c:pt idx="35562">
                  <c:v>42938.173611111109</c:v>
                </c:pt>
                <c:pt idx="35563">
                  <c:v>42938.174305555556</c:v>
                </c:pt>
                <c:pt idx="35564">
                  <c:v>42938.175000000003</c:v>
                </c:pt>
                <c:pt idx="35565">
                  <c:v>42938.175694444442</c:v>
                </c:pt>
                <c:pt idx="35566">
                  <c:v>42938.176388888889</c:v>
                </c:pt>
                <c:pt idx="35567">
                  <c:v>42938.177083333336</c:v>
                </c:pt>
                <c:pt idx="35568">
                  <c:v>42938.177777777775</c:v>
                </c:pt>
                <c:pt idx="35569">
                  <c:v>42938.178472222222</c:v>
                </c:pt>
                <c:pt idx="35570">
                  <c:v>42938.179166666669</c:v>
                </c:pt>
                <c:pt idx="35571">
                  <c:v>42938.179861111108</c:v>
                </c:pt>
                <c:pt idx="35572">
                  <c:v>42938.180555555555</c:v>
                </c:pt>
                <c:pt idx="35573">
                  <c:v>42938.181250000001</c:v>
                </c:pt>
                <c:pt idx="35574">
                  <c:v>42938.181944444441</c:v>
                </c:pt>
                <c:pt idx="35575">
                  <c:v>42938.182638888888</c:v>
                </c:pt>
                <c:pt idx="35576">
                  <c:v>42938.183333333334</c:v>
                </c:pt>
                <c:pt idx="35577">
                  <c:v>42938.184027777781</c:v>
                </c:pt>
                <c:pt idx="35578">
                  <c:v>42938.18472222222</c:v>
                </c:pt>
                <c:pt idx="35579">
                  <c:v>42938.185416666667</c:v>
                </c:pt>
                <c:pt idx="35580">
                  <c:v>42938.186111111114</c:v>
                </c:pt>
                <c:pt idx="35581">
                  <c:v>42938.186805555553</c:v>
                </c:pt>
                <c:pt idx="35582">
                  <c:v>42938.1875</c:v>
                </c:pt>
                <c:pt idx="35583">
                  <c:v>42938.188194444447</c:v>
                </c:pt>
                <c:pt idx="35584">
                  <c:v>42938.188888888886</c:v>
                </c:pt>
                <c:pt idx="35585">
                  <c:v>42938.189583333333</c:v>
                </c:pt>
                <c:pt idx="35586">
                  <c:v>42938.19027777778</c:v>
                </c:pt>
                <c:pt idx="35587">
                  <c:v>42938.190972222219</c:v>
                </c:pt>
                <c:pt idx="35588">
                  <c:v>42938.191666666666</c:v>
                </c:pt>
                <c:pt idx="35589">
                  <c:v>42938.192361111112</c:v>
                </c:pt>
                <c:pt idx="35590">
                  <c:v>42938.193055555559</c:v>
                </c:pt>
                <c:pt idx="35591">
                  <c:v>42938.193749999999</c:v>
                </c:pt>
                <c:pt idx="35592">
                  <c:v>42938.194444444445</c:v>
                </c:pt>
                <c:pt idx="35593">
                  <c:v>42938.195138888892</c:v>
                </c:pt>
                <c:pt idx="35594">
                  <c:v>42938.195833333331</c:v>
                </c:pt>
                <c:pt idx="35595">
                  <c:v>42938.196527777778</c:v>
                </c:pt>
                <c:pt idx="35596">
                  <c:v>42938.197222222225</c:v>
                </c:pt>
                <c:pt idx="35597">
                  <c:v>42938.197916666664</c:v>
                </c:pt>
                <c:pt idx="35598">
                  <c:v>42938.198611111111</c:v>
                </c:pt>
                <c:pt idx="35599">
                  <c:v>42938.199305555558</c:v>
                </c:pt>
                <c:pt idx="35600">
                  <c:v>42938.2</c:v>
                </c:pt>
                <c:pt idx="35601">
                  <c:v>42938.200694444444</c:v>
                </c:pt>
                <c:pt idx="35602">
                  <c:v>42938.201388888891</c:v>
                </c:pt>
                <c:pt idx="35603">
                  <c:v>42938.20208333333</c:v>
                </c:pt>
                <c:pt idx="35604">
                  <c:v>42938.202777777777</c:v>
                </c:pt>
                <c:pt idx="35605">
                  <c:v>42938.203472222223</c:v>
                </c:pt>
                <c:pt idx="35606">
                  <c:v>42938.20416666667</c:v>
                </c:pt>
                <c:pt idx="35607">
                  <c:v>42938.204861111109</c:v>
                </c:pt>
                <c:pt idx="35608">
                  <c:v>42938.205555555556</c:v>
                </c:pt>
                <c:pt idx="35609">
                  <c:v>42938.206250000003</c:v>
                </c:pt>
                <c:pt idx="35610">
                  <c:v>42938.206944444442</c:v>
                </c:pt>
                <c:pt idx="35611">
                  <c:v>42938.207638888889</c:v>
                </c:pt>
                <c:pt idx="35612">
                  <c:v>42938.208333333336</c:v>
                </c:pt>
                <c:pt idx="35613">
                  <c:v>42938.209027777775</c:v>
                </c:pt>
                <c:pt idx="35614">
                  <c:v>42938.209722222222</c:v>
                </c:pt>
                <c:pt idx="35615">
                  <c:v>42938.210416666669</c:v>
                </c:pt>
                <c:pt idx="35616">
                  <c:v>42938.211111111108</c:v>
                </c:pt>
                <c:pt idx="35617">
                  <c:v>42938.211805555555</c:v>
                </c:pt>
                <c:pt idx="35618">
                  <c:v>42938.212500000001</c:v>
                </c:pt>
                <c:pt idx="35619">
                  <c:v>42938.213194444441</c:v>
                </c:pt>
                <c:pt idx="35620">
                  <c:v>42938.213888888888</c:v>
                </c:pt>
                <c:pt idx="35621">
                  <c:v>42938.214583333334</c:v>
                </c:pt>
                <c:pt idx="35622">
                  <c:v>42938.215277777781</c:v>
                </c:pt>
                <c:pt idx="35623">
                  <c:v>42938.21597222222</c:v>
                </c:pt>
                <c:pt idx="35624">
                  <c:v>42938.216666666667</c:v>
                </c:pt>
                <c:pt idx="35625">
                  <c:v>42938.217361111114</c:v>
                </c:pt>
                <c:pt idx="35626">
                  <c:v>42938.218055555553</c:v>
                </c:pt>
                <c:pt idx="35627">
                  <c:v>42938.21875</c:v>
                </c:pt>
                <c:pt idx="35628">
                  <c:v>42938.219444444447</c:v>
                </c:pt>
                <c:pt idx="35629">
                  <c:v>42938.220138888886</c:v>
                </c:pt>
                <c:pt idx="35630">
                  <c:v>42938.220833333333</c:v>
                </c:pt>
                <c:pt idx="35631">
                  <c:v>42938.22152777778</c:v>
                </c:pt>
                <c:pt idx="35632">
                  <c:v>42938.222222222219</c:v>
                </c:pt>
                <c:pt idx="35633">
                  <c:v>42938.222916666666</c:v>
                </c:pt>
                <c:pt idx="35634">
                  <c:v>42938.223611111112</c:v>
                </c:pt>
                <c:pt idx="35635">
                  <c:v>42938.224305555559</c:v>
                </c:pt>
                <c:pt idx="35636">
                  <c:v>42938.224999999999</c:v>
                </c:pt>
                <c:pt idx="35637">
                  <c:v>42938.225694444445</c:v>
                </c:pt>
                <c:pt idx="35638">
                  <c:v>42938.226388888892</c:v>
                </c:pt>
                <c:pt idx="35639">
                  <c:v>42938.227083333331</c:v>
                </c:pt>
                <c:pt idx="35640">
                  <c:v>42938.227777777778</c:v>
                </c:pt>
                <c:pt idx="35641">
                  <c:v>42938.228472222225</c:v>
                </c:pt>
                <c:pt idx="35642">
                  <c:v>42938.229166666664</c:v>
                </c:pt>
                <c:pt idx="35643">
                  <c:v>42938.229861111111</c:v>
                </c:pt>
                <c:pt idx="35644">
                  <c:v>42938.230555555558</c:v>
                </c:pt>
                <c:pt idx="35645">
                  <c:v>42938.231249999997</c:v>
                </c:pt>
                <c:pt idx="35646">
                  <c:v>42938.231944444444</c:v>
                </c:pt>
                <c:pt idx="35647">
                  <c:v>42938.232638888891</c:v>
                </c:pt>
                <c:pt idx="35648">
                  <c:v>42938.23333333333</c:v>
                </c:pt>
                <c:pt idx="35649">
                  <c:v>42938.234027777777</c:v>
                </c:pt>
                <c:pt idx="35650">
                  <c:v>42938.234722222223</c:v>
                </c:pt>
                <c:pt idx="35651">
                  <c:v>42938.23541666667</c:v>
                </c:pt>
                <c:pt idx="35652">
                  <c:v>42938.236111111109</c:v>
                </c:pt>
                <c:pt idx="35653">
                  <c:v>42938.236805555556</c:v>
                </c:pt>
                <c:pt idx="35654">
                  <c:v>42938.237500000003</c:v>
                </c:pt>
                <c:pt idx="35655">
                  <c:v>42938.238194444442</c:v>
                </c:pt>
                <c:pt idx="35656">
                  <c:v>42938.238888888889</c:v>
                </c:pt>
                <c:pt idx="35657">
                  <c:v>42938.239583333336</c:v>
                </c:pt>
                <c:pt idx="35658">
                  <c:v>42938.240277777775</c:v>
                </c:pt>
                <c:pt idx="35659">
                  <c:v>42938.240972222222</c:v>
                </c:pt>
                <c:pt idx="35660">
                  <c:v>42938.241666666669</c:v>
                </c:pt>
                <c:pt idx="35661">
                  <c:v>42938.242361111108</c:v>
                </c:pt>
                <c:pt idx="35662">
                  <c:v>42938.243055555555</c:v>
                </c:pt>
                <c:pt idx="35663">
                  <c:v>42938.243750000001</c:v>
                </c:pt>
                <c:pt idx="35664">
                  <c:v>42938.244444444441</c:v>
                </c:pt>
                <c:pt idx="35665">
                  <c:v>42938.245138888888</c:v>
                </c:pt>
                <c:pt idx="35666">
                  <c:v>42938.245833333334</c:v>
                </c:pt>
                <c:pt idx="35667">
                  <c:v>42938.246527777781</c:v>
                </c:pt>
                <c:pt idx="35668">
                  <c:v>42938.24722222222</c:v>
                </c:pt>
                <c:pt idx="35669">
                  <c:v>42938.247916666667</c:v>
                </c:pt>
                <c:pt idx="35670">
                  <c:v>42938.248611111114</c:v>
                </c:pt>
                <c:pt idx="35671">
                  <c:v>42938.249305555553</c:v>
                </c:pt>
                <c:pt idx="35672">
                  <c:v>42938.25</c:v>
                </c:pt>
                <c:pt idx="35673">
                  <c:v>42938.250694444447</c:v>
                </c:pt>
                <c:pt idx="35674">
                  <c:v>42938.251388888886</c:v>
                </c:pt>
                <c:pt idx="35675">
                  <c:v>42938.252083333333</c:v>
                </c:pt>
                <c:pt idx="35676">
                  <c:v>42938.25277777778</c:v>
                </c:pt>
                <c:pt idx="35677">
                  <c:v>42938.253472222219</c:v>
                </c:pt>
                <c:pt idx="35678">
                  <c:v>42938.254166666666</c:v>
                </c:pt>
                <c:pt idx="35679">
                  <c:v>42938.254861111112</c:v>
                </c:pt>
                <c:pt idx="35680">
                  <c:v>42938.255555555559</c:v>
                </c:pt>
                <c:pt idx="35681">
                  <c:v>42938.256249999999</c:v>
                </c:pt>
                <c:pt idx="35682">
                  <c:v>42938.256944444445</c:v>
                </c:pt>
                <c:pt idx="35683">
                  <c:v>42938.257638888892</c:v>
                </c:pt>
                <c:pt idx="35684">
                  <c:v>42938.258333333331</c:v>
                </c:pt>
                <c:pt idx="35685">
                  <c:v>42938.259027777778</c:v>
                </c:pt>
                <c:pt idx="35686">
                  <c:v>42938.259722222225</c:v>
                </c:pt>
                <c:pt idx="35687">
                  <c:v>42938.260416666664</c:v>
                </c:pt>
                <c:pt idx="35688">
                  <c:v>42938.261111111111</c:v>
                </c:pt>
                <c:pt idx="35689">
                  <c:v>42938.261805555558</c:v>
                </c:pt>
                <c:pt idx="35690">
                  <c:v>42938.262499999997</c:v>
                </c:pt>
                <c:pt idx="35691">
                  <c:v>42938.263194444444</c:v>
                </c:pt>
                <c:pt idx="35692">
                  <c:v>42938.263888888891</c:v>
                </c:pt>
                <c:pt idx="35693">
                  <c:v>42938.26458333333</c:v>
                </c:pt>
                <c:pt idx="35694">
                  <c:v>42938.265277777777</c:v>
                </c:pt>
                <c:pt idx="35695">
                  <c:v>42938.265972222223</c:v>
                </c:pt>
                <c:pt idx="35696">
                  <c:v>42938.26666666667</c:v>
                </c:pt>
                <c:pt idx="35697">
                  <c:v>42938.267361111109</c:v>
                </c:pt>
                <c:pt idx="35698">
                  <c:v>42938.268055555556</c:v>
                </c:pt>
                <c:pt idx="35699">
                  <c:v>42938.268750000003</c:v>
                </c:pt>
                <c:pt idx="35700">
                  <c:v>42938.269444444442</c:v>
                </c:pt>
                <c:pt idx="35701">
                  <c:v>42938.270138888889</c:v>
                </c:pt>
                <c:pt idx="35702">
                  <c:v>42938.270833333336</c:v>
                </c:pt>
                <c:pt idx="35703">
                  <c:v>42938.271527777775</c:v>
                </c:pt>
                <c:pt idx="35704">
                  <c:v>42938.272222222222</c:v>
                </c:pt>
                <c:pt idx="35705">
                  <c:v>42938.272916666669</c:v>
                </c:pt>
                <c:pt idx="35706">
                  <c:v>42938.273611111108</c:v>
                </c:pt>
                <c:pt idx="35707">
                  <c:v>42938.274305555555</c:v>
                </c:pt>
                <c:pt idx="35708">
                  <c:v>42938.275000000001</c:v>
                </c:pt>
                <c:pt idx="35709">
                  <c:v>42938.275694444441</c:v>
                </c:pt>
                <c:pt idx="35710">
                  <c:v>42938.276388888888</c:v>
                </c:pt>
                <c:pt idx="35711">
                  <c:v>42938.277083333334</c:v>
                </c:pt>
                <c:pt idx="35712">
                  <c:v>42938.277777777781</c:v>
                </c:pt>
                <c:pt idx="35713">
                  <c:v>42938.27847222222</c:v>
                </c:pt>
                <c:pt idx="35714">
                  <c:v>42938.279166666667</c:v>
                </c:pt>
                <c:pt idx="35715">
                  <c:v>42938.279861111114</c:v>
                </c:pt>
                <c:pt idx="35716">
                  <c:v>42938.280555555553</c:v>
                </c:pt>
                <c:pt idx="35717">
                  <c:v>42938.28125</c:v>
                </c:pt>
                <c:pt idx="35718">
                  <c:v>42938.281944444447</c:v>
                </c:pt>
                <c:pt idx="35719">
                  <c:v>42938.282638888886</c:v>
                </c:pt>
                <c:pt idx="35720">
                  <c:v>42938.283333333333</c:v>
                </c:pt>
                <c:pt idx="35721">
                  <c:v>42938.28402777778</c:v>
                </c:pt>
                <c:pt idx="35722">
                  <c:v>42938.284722222219</c:v>
                </c:pt>
                <c:pt idx="35723">
                  <c:v>42938.285416666666</c:v>
                </c:pt>
                <c:pt idx="35724">
                  <c:v>42938.286111111112</c:v>
                </c:pt>
                <c:pt idx="35725">
                  <c:v>42938.286805555559</c:v>
                </c:pt>
                <c:pt idx="35726">
                  <c:v>42938.287499999999</c:v>
                </c:pt>
                <c:pt idx="35727">
                  <c:v>42938.288194444445</c:v>
                </c:pt>
                <c:pt idx="35728">
                  <c:v>42938.288888888892</c:v>
                </c:pt>
                <c:pt idx="35729">
                  <c:v>42938.289583333331</c:v>
                </c:pt>
                <c:pt idx="35730">
                  <c:v>42938.290277777778</c:v>
                </c:pt>
                <c:pt idx="35731">
                  <c:v>42938.290972222225</c:v>
                </c:pt>
                <c:pt idx="35732">
                  <c:v>42938.291666666664</c:v>
                </c:pt>
                <c:pt idx="35733">
                  <c:v>42938.292361111111</c:v>
                </c:pt>
                <c:pt idx="35734">
                  <c:v>42938.293055555558</c:v>
                </c:pt>
                <c:pt idx="35735">
                  <c:v>42938.293749999997</c:v>
                </c:pt>
                <c:pt idx="35736">
                  <c:v>42938.294444444444</c:v>
                </c:pt>
                <c:pt idx="35737">
                  <c:v>42938.295138888891</c:v>
                </c:pt>
                <c:pt idx="35738">
                  <c:v>42938.29583333333</c:v>
                </c:pt>
                <c:pt idx="35739">
                  <c:v>42938.296527777777</c:v>
                </c:pt>
                <c:pt idx="35740">
                  <c:v>42938.297222222223</c:v>
                </c:pt>
                <c:pt idx="35741">
                  <c:v>42938.29791666667</c:v>
                </c:pt>
                <c:pt idx="35742">
                  <c:v>42938.298611111109</c:v>
                </c:pt>
                <c:pt idx="35743">
                  <c:v>42938.299305555556</c:v>
                </c:pt>
                <c:pt idx="35744">
                  <c:v>42938.3</c:v>
                </c:pt>
                <c:pt idx="35745">
                  <c:v>42938.300694444442</c:v>
                </c:pt>
                <c:pt idx="35746">
                  <c:v>42938.301388888889</c:v>
                </c:pt>
                <c:pt idx="35747">
                  <c:v>42938.302083333336</c:v>
                </c:pt>
                <c:pt idx="35748">
                  <c:v>42938.302777777775</c:v>
                </c:pt>
                <c:pt idx="35749">
                  <c:v>42938.303472222222</c:v>
                </c:pt>
                <c:pt idx="35750">
                  <c:v>42938.304166666669</c:v>
                </c:pt>
                <c:pt idx="35751">
                  <c:v>42938.304861111108</c:v>
                </c:pt>
                <c:pt idx="35752">
                  <c:v>42938.305555555555</c:v>
                </c:pt>
                <c:pt idx="35753">
                  <c:v>42938.306250000001</c:v>
                </c:pt>
                <c:pt idx="35754">
                  <c:v>42938.306944444441</c:v>
                </c:pt>
                <c:pt idx="35755">
                  <c:v>42938.307638888888</c:v>
                </c:pt>
                <c:pt idx="35756">
                  <c:v>42938.308333333334</c:v>
                </c:pt>
                <c:pt idx="35757">
                  <c:v>42938.309027777781</c:v>
                </c:pt>
                <c:pt idx="35758">
                  <c:v>42938.30972222222</c:v>
                </c:pt>
                <c:pt idx="35759">
                  <c:v>42938.310416666667</c:v>
                </c:pt>
                <c:pt idx="35760">
                  <c:v>42938.311111111114</c:v>
                </c:pt>
                <c:pt idx="35761">
                  <c:v>42938.311805555553</c:v>
                </c:pt>
                <c:pt idx="35762">
                  <c:v>42938.3125</c:v>
                </c:pt>
                <c:pt idx="35763">
                  <c:v>42938.313194444447</c:v>
                </c:pt>
                <c:pt idx="35764">
                  <c:v>42938.313888888886</c:v>
                </c:pt>
                <c:pt idx="35765">
                  <c:v>42938.314583333333</c:v>
                </c:pt>
                <c:pt idx="35766">
                  <c:v>42938.31527777778</c:v>
                </c:pt>
                <c:pt idx="35767">
                  <c:v>42938.315972222219</c:v>
                </c:pt>
                <c:pt idx="35768">
                  <c:v>42938.316666666666</c:v>
                </c:pt>
                <c:pt idx="35769">
                  <c:v>42938.317361111112</c:v>
                </c:pt>
                <c:pt idx="35770">
                  <c:v>42938.318055555559</c:v>
                </c:pt>
                <c:pt idx="35771">
                  <c:v>42938.318749999999</c:v>
                </c:pt>
                <c:pt idx="35772">
                  <c:v>42938.319444444445</c:v>
                </c:pt>
                <c:pt idx="35773">
                  <c:v>42938.320138888892</c:v>
                </c:pt>
                <c:pt idx="35774">
                  <c:v>42938.320833333331</c:v>
                </c:pt>
                <c:pt idx="35775">
                  <c:v>42938.321527777778</c:v>
                </c:pt>
                <c:pt idx="35776">
                  <c:v>42938.322222222225</c:v>
                </c:pt>
                <c:pt idx="35777">
                  <c:v>42938.322916666664</c:v>
                </c:pt>
                <c:pt idx="35778">
                  <c:v>42938.323611111111</c:v>
                </c:pt>
                <c:pt idx="35779">
                  <c:v>42938.324305555558</c:v>
                </c:pt>
                <c:pt idx="35780">
                  <c:v>42938.324999999997</c:v>
                </c:pt>
                <c:pt idx="35781">
                  <c:v>42938.325694444444</c:v>
                </c:pt>
                <c:pt idx="35782">
                  <c:v>42938.326388888891</c:v>
                </c:pt>
                <c:pt idx="35783">
                  <c:v>42938.32708333333</c:v>
                </c:pt>
                <c:pt idx="35784">
                  <c:v>42938.327777777777</c:v>
                </c:pt>
                <c:pt idx="35785">
                  <c:v>42938.328472222223</c:v>
                </c:pt>
                <c:pt idx="35786">
                  <c:v>42938.32916666667</c:v>
                </c:pt>
                <c:pt idx="35787">
                  <c:v>42938.329861111109</c:v>
                </c:pt>
                <c:pt idx="35788">
                  <c:v>42938.330555555556</c:v>
                </c:pt>
                <c:pt idx="35789">
                  <c:v>42938.331250000003</c:v>
                </c:pt>
                <c:pt idx="35790">
                  <c:v>42938.331944444442</c:v>
                </c:pt>
                <c:pt idx="35791">
                  <c:v>42938.332638888889</c:v>
                </c:pt>
                <c:pt idx="35792">
                  <c:v>42938.333333333336</c:v>
                </c:pt>
                <c:pt idx="35793">
                  <c:v>42938.334027777775</c:v>
                </c:pt>
                <c:pt idx="35794">
                  <c:v>42938.334722222222</c:v>
                </c:pt>
                <c:pt idx="35795">
                  <c:v>42938.335416666669</c:v>
                </c:pt>
                <c:pt idx="35796">
                  <c:v>42938.336111111108</c:v>
                </c:pt>
                <c:pt idx="35797">
                  <c:v>42938.336805555555</c:v>
                </c:pt>
                <c:pt idx="35798">
                  <c:v>42938.337500000001</c:v>
                </c:pt>
                <c:pt idx="35799">
                  <c:v>42938.338194444441</c:v>
                </c:pt>
                <c:pt idx="35800">
                  <c:v>42938.338888888888</c:v>
                </c:pt>
                <c:pt idx="35801">
                  <c:v>42938.339583333334</c:v>
                </c:pt>
                <c:pt idx="35802">
                  <c:v>42938.340277777781</c:v>
                </c:pt>
                <c:pt idx="35803">
                  <c:v>42938.34097222222</c:v>
                </c:pt>
                <c:pt idx="35804">
                  <c:v>42938.341666666667</c:v>
                </c:pt>
                <c:pt idx="35805">
                  <c:v>42938.342361111114</c:v>
                </c:pt>
                <c:pt idx="35806">
                  <c:v>42938.343055555553</c:v>
                </c:pt>
                <c:pt idx="35807">
                  <c:v>42938.34375</c:v>
                </c:pt>
                <c:pt idx="35808">
                  <c:v>42938.344444444447</c:v>
                </c:pt>
                <c:pt idx="35809">
                  <c:v>42938.345138888886</c:v>
                </c:pt>
                <c:pt idx="35810">
                  <c:v>42938.345833333333</c:v>
                </c:pt>
                <c:pt idx="35811">
                  <c:v>42938.34652777778</c:v>
                </c:pt>
                <c:pt idx="35812">
                  <c:v>42938.347222222219</c:v>
                </c:pt>
                <c:pt idx="35813">
                  <c:v>42938.347916666666</c:v>
                </c:pt>
                <c:pt idx="35814">
                  <c:v>42938.348611111112</c:v>
                </c:pt>
                <c:pt idx="35815">
                  <c:v>42938.349305555559</c:v>
                </c:pt>
                <c:pt idx="35816">
                  <c:v>42938.35</c:v>
                </c:pt>
                <c:pt idx="35817">
                  <c:v>42938.350694444445</c:v>
                </c:pt>
                <c:pt idx="35818">
                  <c:v>42938.351388888892</c:v>
                </c:pt>
                <c:pt idx="35819">
                  <c:v>42938.352083333331</c:v>
                </c:pt>
                <c:pt idx="35820">
                  <c:v>42938.352777777778</c:v>
                </c:pt>
                <c:pt idx="35821">
                  <c:v>42938.353472222225</c:v>
                </c:pt>
                <c:pt idx="35822">
                  <c:v>42938.354166666664</c:v>
                </c:pt>
                <c:pt idx="35823">
                  <c:v>42938.354861111111</c:v>
                </c:pt>
                <c:pt idx="35824">
                  <c:v>42938.355555555558</c:v>
                </c:pt>
                <c:pt idx="35825">
                  <c:v>42938.356249999997</c:v>
                </c:pt>
                <c:pt idx="35826">
                  <c:v>42938.356944444444</c:v>
                </c:pt>
                <c:pt idx="35827">
                  <c:v>42938.357638888891</c:v>
                </c:pt>
                <c:pt idx="35828">
                  <c:v>42938.35833333333</c:v>
                </c:pt>
                <c:pt idx="35829">
                  <c:v>42938.359027777777</c:v>
                </c:pt>
                <c:pt idx="35830">
                  <c:v>42938.359722222223</c:v>
                </c:pt>
                <c:pt idx="35831">
                  <c:v>42938.36041666667</c:v>
                </c:pt>
                <c:pt idx="35832">
                  <c:v>42938.361111111109</c:v>
                </c:pt>
                <c:pt idx="35833">
                  <c:v>42938.361805555556</c:v>
                </c:pt>
                <c:pt idx="35834">
                  <c:v>42938.362500000003</c:v>
                </c:pt>
                <c:pt idx="35835">
                  <c:v>42938.363194444442</c:v>
                </c:pt>
                <c:pt idx="35836">
                  <c:v>42938.363888888889</c:v>
                </c:pt>
                <c:pt idx="35837">
                  <c:v>42938.364583333336</c:v>
                </c:pt>
                <c:pt idx="35838">
                  <c:v>42938.365277777775</c:v>
                </c:pt>
                <c:pt idx="35839">
                  <c:v>42938.365972222222</c:v>
                </c:pt>
                <c:pt idx="35840">
                  <c:v>42938.366666666669</c:v>
                </c:pt>
                <c:pt idx="35841">
                  <c:v>42938.367361111108</c:v>
                </c:pt>
                <c:pt idx="35842">
                  <c:v>42938.368055555555</c:v>
                </c:pt>
                <c:pt idx="35843">
                  <c:v>42938.368750000001</c:v>
                </c:pt>
                <c:pt idx="35844">
                  <c:v>42938.369444444441</c:v>
                </c:pt>
                <c:pt idx="35845">
                  <c:v>42938.370138888888</c:v>
                </c:pt>
                <c:pt idx="35846">
                  <c:v>42938.370833333334</c:v>
                </c:pt>
                <c:pt idx="35847">
                  <c:v>42938.371527777781</c:v>
                </c:pt>
                <c:pt idx="35848">
                  <c:v>42938.37222222222</c:v>
                </c:pt>
                <c:pt idx="35849">
                  <c:v>42938.372916666667</c:v>
                </c:pt>
                <c:pt idx="35850">
                  <c:v>42938.373611111114</c:v>
                </c:pt>
                <c:pt idx="35851">
                  <c:v>42938.374305555553</c:v>
                </c:pt>
                <c:pt idx="35852">
                  <c:v>42938.375</c:v>
                </c:pt>
                <c:pt idx="35853">
                  <c:v>42938.375694444447</c:v>
                </c:pt>
                <c:pt idx="35854">
                  <c:v>42938.376388888886</c:v>
                </c:pt>
                <c:pt idx="35855">
                  <c:v>42938.377083333333</c:v>
                </c:pt>
                <c:pt idx="35856">
                  <c:v>42938.37777777778</c:v>
                </c:pt>
                <c:pt idx="35857">
                  <c:v>42938.378472222219</c:v>
                </c:pt>
                <c:pt idx="35858">
                  <c:v>42938.379166666666</c:v>
                </c:pt>
                <c:pt idx="35859">
                  <c:v>42938.379861111112</c:v>
                </c:pt>
                <c:pt idx="35860">
                  <c:v>42938.380555555559</c:v>
                </c:pt>
                <c:pt idx="35861">
                  <c:v>42938.381249999999</c:v>
                </c:pt>
                <c:pt idx="35862">
                  <c:v>42938.381944444445</c:v>
                </c:pt>
                <c:pt idx="35863">
                  <c:v>42938.382638888892</c:v>
                </c:pt>
                <c:pt idx="35864">
                  <c:v>42938.383333333331</c:v>
                </c:pt>
                <c:pt idx="35865">
                  <c:v>42938.384027777778</c:v>
                </c:pt>
                <c:pt idx="35866">
                  <c:v>42938.384722222225</c:v>
                </c:pt>
                <c:pt idx="35867">
                  <c:v>42938.385416666664</c:v>
                </c:pt>
                <c:pt idx="35868">
                  <c:v>42938.386111111111</c:v>
                </c:pt>
                <c:pt idx="35869">
                  <c:v>42938.386805555558</c:v>
                </c:pt>
                <c:pt idx="35870">
                  <c:v>42938.387499999997</c:v>
                </c:pt>
                <c:pt idx="35871">
                  <c:v>42938.388194444444</c:v>
                </c:pt>
                <c:pt idx="35872">
                  <c:v>42938.388888888891</c:v>
                </c:pt>
                <c:pt idx="35873">
                  <c:v>42938.38958333333</c:v>
                </c:pt>
                <c:pt idx="35874">
                  <c:v>42938.390277777777</c:v>
                </c:pt>
                <c:pt idx="35875">
                  <c:v>42938.390972222223</c:v>
                </c:pt>
                <c:pt idx="35876">
                  <c:v>42938.39166666667</c:v>
                </c:pt>
                <c:pt idx="35877">
                  <c:v>42938.392361111109</c:v>
                </c:pt>
                <c:pt idx="35878">
                  <c:v>42938.393055555556</c:v>
                </c:pt>
                <c:pt idx="35879">
                  <c:v>42938.393750000003</c:v>
                </c:pt>
                <c:pt idx="35880">
                  <c:v>42938.394444444442</c:v>
                </c:pt>
                <c:pt idx="35881">
                  <c:v>42938.395138888889</c:v>
                </c:pt>
                <c:pt idx="35882">
                  <c:v>42938.395833333336</c:v>
                </c:pt>
                <c:pt idx="35883">
                  <c:v>42938.396527777775</c:v>
                </c:pt>
                <c:pt idx="35884">
                  <c:v>42938.397222222222</c:v>
                </c:pt>
                <c:pt idx="35885">
                  <c:v>42938.397916666669</c:v>
                </c:pt>
                <c:pt idx="35886">
                  <c:v>42938.398611111108</c:v>
                </c:pt>
                <c:pt idx="35887">
                  <c:v>42938.399305555555</c:v>
                </c:pt>
                <c:pt idx="35888">
                  <c:v>42938.400000000001</c:v>
                </c:pt>
                <c:pt idx="35889">
                  <c:v>42938.400694444441</c:v>
                </c:pt>
                <c:pt idx="35890">
                  <c:v>42938.401388888888</c:v>
                </c:pt>
                <c:pt idx="35891">
                  <c:v>42938.402083333334</c:v>
                </c:pt>
                <c:pt idx="35892">
                  <c:v>42938.402777777781</c:v>
                </c:pt>
                <c:pt idx="35893">
                  <c:v>42938.40347222222</c:v>
                </c:pt>
                <c:pt idx="35894">
                  <c:v>42938.404166666667</c:v>
                </c:pt>
                <c:pt idx="35895">
                  <c:v>42938.404861111114</c:v>
                </c:pt>
                <c:pt idx="35896">
                  <c:v>42938.405555555553</c:v>
                </c:pt>
                <c:pt idx="35897">
                  <c:v>42938.40625</c:v>
                </c:pt>
                <c:pt idx="35898">
                  <c:v>42938.406944444447</c:v>
                </c:pt>
                <c:pt idx="35899">
                  <c:v>42938.407638888886</c:v>
                </c:pt>
                <c:pt idx="35900">
                  <c:v>42938.408333333333</c:v>
                </c:pt>
                <c:pt idx="35901">
                  <c:v>42938.40902777778</c:v>
                </c:pt>
                <c:pt idx="35902">
                  <c:v>42938.409722222219</c:v>
                </c:pt>
                <c:pt idx="35903">
                  <c:v>42938.410416666666</c:v>
                </c:pt>
                <c:pt idx="35904">
                  <c:v>42938.411111111112</c:v>
                </c:pt>
                <c:pt idx="35905">
                  <c:v>42938.411805555559</c:v>
                </c:pt>
                <c:pt idx="35906">
                  <c:v>42938.412499999999</c:v>
                </c:pt>
                <c:pt idx="35907">
                  <c:v>42938.413194444445</c:v>
                </c:pt>
                <c:pt idx="35908">
                  <c:v>42938.413888888892</c:v>
                </c:pt>
                <c:pt idx="35909">
                  <c:v>42938.414583333331</c:v>
                </c:pt>
                <c:pt idx="35910">
                  <c:v>42938.415277777778</c:v>
                </c:pt>
                <c:pt idx="35911">
                  <c:v>42938.415972222225</c:v>
                </c:pt>
                <c:pt idx="35912">
                  <c:v>42938.416666666664</c:v>
                </c:pt>
                <c:pt idx="35913">
                  <c:v>42938.417361111111</c:v>
                </c:pt>
                <c:pt idx="35914">
                  <c:v>42938.418055555558</c:v>
                </c:pt>
                <c:pt idx="35915">
                  <c:v>42938.418749999997</c:v>
                </c:pt>
                <c:pt idx="35916">
                  <c:v>42938.419444444444</c:v>
                </c:pt>
                <c:pt idx="35917">
                  <c:v>42938.420138888891</c:v>
                </c:pt>
                <c:pt idx="35918">
                  <c:v>42938.42083333333</c:v>
                </c:pt>
                <c:pt idx="35919">
                  <c:v>42938.421527777777</c:v>
                </c:pt>
                <c:pt idx="35920">
                  <c:v>42938.422222222223</c:v>
                </c:pt>
                <c:pt idx="35921">
                  <c:v>42938.42291666667</c:v>
                </c:pt>
                <c:pt idx="35922">
                  <c:v>42938.423611111109</c:v>
                </c:pt>
                <c:pt idx="35923">
                  <c:v>42938.424305555556</c:v>
                </c:pt>
                <c:pt idx="35924">
                  <c:v>42938.425000000003</c:v>
                </c:pt>
                <c:pt idx="35925">
                  <c:v>42938.425694444442</c:v>
                </c:pt>
                <c:pt idx="35926">
                  <c:v>42938.426388888889</c:v>
                </c:pt>
                <c:pt idx="35927">
                  <c:v>42938.427083333336</c:v>
                </c:pt>
                <c:pt idx="35928">
                  <c:v>42938.427777777775</c:v>
                </c:pt>
                <c:pt idx="35929">
                  <c:v>42938.428472222222</c:v>
                </c:pt>
                <c:pt idx="35930">
                  <c:v>42938.429166666669</c:v>
                </c:pt>
                <c:pt idx="35931">
                  <c:v>42938.429861111108</c:v>
                </c:pt>
                <c:pt idx="35932">
                  <c:v>42938.430555555555</c:v>
                </c:pt>
                <c:pt idx="35933">
                  <c:v>42938.431250000001</c:v>
                </c:pt>
                <c:pt idx="35934">
                  <c:v>42938.431944444441</c:v>
                </c:pt>
                <c:pt idx="35935">
                  <c:v>42938.432638888888</c:v>
                </c:pt>
                <c:pt idx="35936">
                  <c:v>42938.433333333334</c:v>
                </c:pt>
                <c:pt idx="35937">
                  <c:v>42938.434027777781</c:v>
                </c:pt>
                <c:pt idx="35938">
                  <c:v>42938.43472222222</c:v>
                </c:pt>
                <c:pt idx="35939">
                  <c:v>42938.435416666667</c:v>
                </c:pt>
                <c:pt idx="35940">
                  <c:v>42938.436111111114</c:v>
                </c:pt>
                <c:pt idx="35941">
                  <c:v>42938.436805555553</c:v>
                </c:pt>
                <c:pt idx="35942">
                  <c:v>42938.4375</c:v>
                </c:pt>
                <c:pt idx="35943">
                  <c:v>42938.438194444447</c:v>
                </c:pt>
                <c:pt idx="35944">
                  <c:v>42938.438888888886</c:v>
                </c:pt>
                <c:pt idx="35945">
                  <c:v>42938.439583333333</c:v>
                </c:pt>
                <c:pt idx="35946">
                  <c:v>42938.44027777778</c:v>
                </c:pt>
                <c:pt idx="35947">
                  <c:v>42938.440972222219</c:v>
                </c:pt>
                <c:pt idx="35948">
                  <c:v>42938.441666666666</c:v>
                </c:pt>
                <c:pt idx="35949">
                  <c:v>42938.442361111112</c:v>
                </c:pt>
                <c:pt idx="35950">
                  <c:v>42938.443055555559</c:v>
                </c:pt>
                <c:pt idx="35951">
                  <c:v>42938.443749999999</c:v>
                </c:pt>
                <c:pt idx="35952">
                  <c:v>42938.444444444445</c:v>
                </c:pt>
                <c:pt idx="35953">
                  <c:v>42938.445138888892</c:v>
                </c:pt>
                <c:pt idx="35954">
                  <c:v>42938.445833333331</c:v>
                </c:pt>
                <c:pt idx="35955">
                  <c:v>42938.446527777778</c:v>
                </c:pt>
                <c:pt idx="35956">
                  <c:v>42938.447222222225</c:v>
                </c:pt>
                <c:pt idx="35957">
                  <c:v>42938.447916666664</c:v>
                </c:pt>
                <c:pt idx="35958">
                  <c:v>42938.448611111111</c:v>
                </c:pt>
                <c:pt idx="35959">
                  <c:v>42938.449305555558</c:v>
                </c:pt>
                <c:pt idx="35960">
                  <c:v>42938.45</c:v>
                </c:pt>
                <c:pt idx="35961">
                  <c:v>42938.450694444444</c:v>
                </c:pt>
                <c:pt idx="35962">
                  <c:v>42938.451388888891</c:v>
                </c:pt>
                <c:pt idx="35963">
                  <c:v>42938.45208333333</c:v>
                </c:pt>
                <c:pt idx="35964">
                  <c:v>42938.452777777777</c:v>
                </c:pt>
                <c:pt idx="35965">
                  <c:v>42938.453472222223</c:v>
                </c:pt>
                <c:pt idx="35966">
                  <c:v>42938.45416666667</c:v>
                </c:pt>
                <c:pt idx="35967">
                  <c:v>42938.454861111109</c:v>
                </c:pt>
                <c:pt idx="35968">
                  <c:v>42938.455555555556</c:v>
                </c:pt>
                <c:pt idx="35969">
                  <c:v>42938.456250000003</c:v>
                </c:pt>
                <c:pt idx="35970">
                  <c:v>42938.456944444442</c:v>
                </c:pt>
                <c:pt idx="35971">
                  <c:v>42938.457638888889</c:v>
                </c:pt>
                <c:pt idx="35972">
                  <c:v>42938.458333333336</c:v>
                </c:pt>
                <c:pt idx="35973">
                  <c:v>42938.459027777775</c:v>
                </c:pt>
                <c:pt idx="35974">
                  <c:v>42938.459722222222</c:v>
                </c:pt>
                <c:pt idx="35975">
                  <c:v>42938.460416666669</c:v>
                </c:pt>
                <c:pt idx="35976">
                  <c:v>42938.461111111108</c:v>
                </c:pt>
                <c:pt idx="35977">
                  <c:v>42938.461805555555</c:v>
                </c:pt>
                <c:pt idx="35978">
                  <c:v>42938.462500000001</c:v>
                </c:pt>
                <c:pt idx="35979">
                  <c:v>42938.463194444441</c:v>
                </c:pt>
                <c:pt idx="35980">
                  <c:v>42938.463888888888</c:v>
                </c:pt>
                <c:pt idx="35981">
                  <c:v>42938.464583333334</c:v>
                </c:pt>
                <c:pt idx="35982">
                  <c:v>42938.465277777781</c:v>
                </c:pt>
                <c:pt idx="35983">
                  <c:v>42938.46597222222</c:v>
                </c:pt>
                <c:pt idx="35984">
                  <c:v>42938.466666666667</c:v>
                </c:pt>
                <c:pt idx="35985">
                  <c:v>42938.467361111114</c:v>
                </c:pt>
                <c:pt idx="35986">
                  <c:v>42938.468055555553</c:v>
                </c:pt>
                <c:pt idx="35987">
                  <c:v>42938.46875</c:v>
                </c:pt>
                <c:pt idx="35988">
                  <c:v>42938.469444444447</c:v>
                </c:pt>
                <c:pt idx="35989">
                  <c:v>42938.470138888886</c:v>
                </c:pt>
                <c:pt idx="35990">
                  <c:v>42938.470833333333</c:v>
                </c:pt>
                <c:pt idx="35991">
                  <c:v>42938.47152777778</c:v>
                </c:pt>
                <c:pt idx="35992">
                  <c:v>42938.472222222219</c:v>
                </c:pt>
                <c:pt idx="35993">
                  <c:v>42938.472916666666</c:v>
                </c:pt>
                <c:pt idx="35994">
                  <c:v>42938.473611111112</c:v>
                </c:pt>
                <c:pt idx="35995">
                  <c:v>42938.474305555559</c:v>
                </c:pt>
                <c:pt idx="35996">
                  <c:v>42938.474999999999</c:v>
                </c:pt>
                <c:pt idx="35997">
                  <c:v>42938.475694444445</c:v>
                </c:pt>
                <c:pt idx="35998">
                  <c:v>42938.476388888892</c:v>
                </c:pt>
                <c:pt idx="35999">
                  <c:v>42938.477083333331</c:v>
                </c:pt>
                <c:pt idx="36000">
                  <c:v>42938.477777777778</c:v>
                </c:pt>
                <c:pt idx="36001">
                  <c:v>42938.478472222225</c:v>
                </c:pt>
                <c:pt idx="36002">
                  <c:v>42938.479166666664</c:v>
                </c:pt>
                <c:pt idx="36003">
                  <c:v>42938.479861111111</c:v>
                </c:pt>
                <c:pt idx="36004">
                  <c:v>42938.480555555558</c:v>
                </c:pt>
                <c:pt idx="36005">
                  <c:v>42938.481249999997</c:v>
                </c:pt>
                <c:pt idx="36006">
                  <c:v>42938.481944444444</c:v>
                </c:pt>
                <c:pt idx="36007">
                  <c:v>42938.482638888891</c:v>
                </c:pt>
                <c:pt idx="36008">
                  <c:v>42938.48333333333</c:v>
                </c:pt>
                <c:pt idx="36009">
                  <c:v>42938.484027777777</c:v>
                </c:pt>
                <c:pt idx="36010">
                  <c:v>42938.484722222223</c:v>
                </c:pt>
                <c:pt idx="36011">
                  <c:v>42938.48541666667</c:v>
                </c:pt>
                <c:pt idx="36012">
                  <c:v>42938.486111111109</c:v>
                </c:pt>
                <c:pt idx="36013">
                  <c:v>42938.486805555556</c:v>
                </c:pt>
                <c:pt idx="36014">
                  <c:v>42938.487500000003</c:v>
                </c:pt>
                <c:pt idx="36015">
                  <c:v>42938.488194444442</c:v>
                </c:pt>
                <c:pt idx="36016">
                  <c:v>42938.488888888889</c:v>
                </c:pt>
                <c:pt idx="36017">
                  <c:v>42938.489583333336</c:v>
                </c:pt>
                <c:pt idx="36018">
                  <c:v>42938.490277777775</c:v>
                </c:pt>
                <c:pt idx="36019">
                  <c:v>42938.490972222222</c:v>
                </c:pt>
                <c:pt idx="36020">
                  <c:v>42938.491666666669</c:v>
                </c:pt>
                <c:pt idx="36021">
                  <c:v>42938.492361111108</c:v>
                </c:pt>
                <c:pt idx="36022">
                  <c:v>42938.493055555555</c:v>
                </c:pt>
                <c:pt idx="36023">
                  <c:v>42938.493750000001</c:v>
                </c:pt>
                <c:pt idx="36024">
                  <c:v>42938.494444444441</c:v>
                </c:pt>
                <c:pt idx="36025">
                  <c:v>42938.495138888888</c:v>
                </c:pt>
                <c:pt idx="36026">
                  <c:v>42938.495833333334</c:v>
                </c:pt>
                <c:pt idx="36027">
                  <c:v>42938.496527777781</c:v>
                </c:pt>
                <c:pt idx="36028">
                  <c:v>42938.49722222222</c:v>
                </c:pt>
                <c:pt idx="36029">
                  <c:v>42938.497916666667</c:v>
                </c:pt>
                <c:pt idx="36030">
                  <c:v>42938.498611111114</c:v>
                </c:pt>
                <c:pt idx="36031">
                  <c:v>42938.499305555553</c:v>
                </c:pt>
                <c:pt idx="36032">
                  <c:v>42938.5</c:v>
                </c:pt>
                <c:pt idx="36033">
                  <c:v>42938.500694444447</c:v>
                </c:pt>
                <c:pt idx="36034">
                  <c:v>42938.501388888886</c:v>
                </c:pt>
                <c:pt idx="36035">
                  <c:v>42938.502083333333</c:v>
                </c:pt>
                <c:pt idx="36036">
                  <c:v>42938.50277777778</c:v>
                </c:pt>
                <c:pt idx="36037">
                  <c:v>42938.503472222219</c:v>
                </c:pt>
                <c:pt idx="36038">
                  <c:v>42938.504166666666</c:v>
                </c:pt>
                <c:pt idx="36039">
                  <c:v>42938.504861111112</c:v>
                </c:pt>
                <c:pt idx="36040">
                  <c:v>42938.505555555559</c:v>
                </c:pt>
                <c:pt idx="36041">
                  <c:v>42938.506249999999</c:v>
                </c:pt>
                <c:pt idx="36042">
                  <c:v>42938.506944444445</c:v>
                </c:pt>
                <c:pt idx="36043">
                  <c:v>42938.507638888892</c:v>
                </c:pt>
                <c:pt idx="36044">
                  <c:v>42938.508333333331</c:v>
                </c:pt>
                <c:pt idx="36045">
                  <c:v>42938.509027777778</c:v>
                </c:pt>
                <c:pt idx="36046">
                  <c:v>42938.509722222225</c:v>
                </c:pt>
                <c:pt idx="36047">
                  <c:v>42938.510416666664</c:v>
                </c:pt>
                <c:pt idx="36048">
                  <c:v>42938.511111111111</c:v>
                </c:pt>
                <c:pt idx="36049">
                  <c:v>42938.511805555558</c:v>
                </c:pt>
                <c:pt idx="36050">
                  <c:v>42938.512499999997</c:v>
                </c:pt>
                <c:pt idx="36051">
                  <c:v>42938.513194444444</c:v>
                </c:pt>
                <c:pt idx="36052">
                  <c:v>42938.513888888891</c:v>
                </c:pt>
                <c:pt idx="36053">
                  <c:v>42938.51458333333</c:v>
                </c:pt>
                <c:pt idx="36054">
                  <c:v>42938.515277777777</c:v>
                </c:pt>
                <c:pt idx="36055">
                  <c:v>42938.515972222223</c:v>
                </c:pt>
                <c:pt idx="36056">
                  <c:v>42938.51666666667</c:v>
                </c:pt>
                <c:pt idx="36057">
                  <c:v>42938.517361111109</c:v>
                </c:pt>
                <c:pt idx="36058">
                  <c:v>42938.518055555556</c:v>
                </c:pt>
                <c:pt idx="36059">
                  <c:v>42938.518750000003</c:v>
                </c:pt>
                <c:pt idx="36060">
                  <c:v>42938.519444444442</c:v>
                </c:pt>
                <c:pt idx="36061">
                  <c:v>42938.520138888889</c:v>
                </c:pt>
                <c:pt idx="36062">
                  <c:v>42938.520833333336</c:v>
                </c:pt>
                <c:pt idx="36063">
                  <c:v>42938.521527777775</c:v>
                </c:pt>
                <c:pt idx="36064">
                  <c:v>42938.522222222222</c:v>
                </c:pt>
                <c:pt idx="36065">
                  <c:v>42938.522916666669</c:v>
                </c:pt>
                <c:pt idx="36066">
                  <c:v>42938.523611111108</c:v>
                </c:pt>
                <c:pt idx="36067">
                  <c:v>42938.524305555555</c:v>
                </c:pt>
                <c:pt idx="36068">
                  <c:v>42938.525000000001</c:v>
                </c:pt>
                <c:pt idx="36069">
                  <c:v>42938.525694444441</c:v>
                </c:pt>
                <c:pt idx="36070">
                  <c:v>42938.526388888888</c:v>
                </c:pt>
                <c:pt idx="36071">
                  <c:v>42938.527083333334</c:v>
                </c:pt>
                <c:pt idx="36072">
                  <c:v>42938.527777777781</c:v>
                </c:pt>
                <c:pt idx="36073">
                  <c:v>42938.52847222222</c:v>
                </c:pt>
                <c:pt idx="36074">
                  <c:v>42938.529166666667</c:v>
                </c:pt>
                <c:pt idx="36075">
                  <c:v>42938.529861111114</c:v>
                </c:pt>
                <c:pt idx="36076">
                  <c:v>42938.530555555553</c:v>
                </c:pt>
                <c:pt idx="36077">
                  <c:v>42938.53125</c:v>
                </c:pt>
                <c:pt idx="36078">
                  <c:v>42938.531944444447</c:v>
                </c:pt>
                <c:pt idx="36079">
                  <c:v>42938.532638888886</c:v>
                </c:pt>
                <c:pt idx="36080">
                  <c:v>42938.533333333333</c:v>
                </c:pt>
                <c:pt idx="36081">
                  <c:v>42938.53402777778</c:v>
                </c:pt>
                <c:pt idx="36082">
                  <c:v>42938.534722222219</c:v>
                </c:pt>
                <c:pt idx="36083">
                  <c:v>42938.535416666666</c:v>
                </c:pt>
                <c:pt idx="36084">
                  <c:v>42938.536111111112</c:v>
                </c:pt>
                <c:pt idx="36085">
                  <c:v>42938.536805555559</c:v>
                </c:pt>
                <c:pt idx="36086">
                  <c:v>42938.537499999999</c:v>
                </c:pt>
                <c:pt idx="36087">
                  <c:v>42938.538194444445</c:v>
                </c:pt>
                <c:pt idx="36088">
                  <c:v>42938.538888888892</c:v>
                </c:pt>
                <c:pt idx="36089">
                  <c:v>42938.539583333331</c:v>
                </c:pt>
                <c:pt idx="36090">
                  <c:v>42938.540277777778</c:v>
                </c:pt>
                <c:pt idx="36091">
                  <c:v>42938.540972222225</c:v>
                </c:pt>
                <c:pt idx="36092">
                  <c:v>42938.541666666664</c:v>
                </c:pt>
                <c:pt idx="36093">
                  <c:v>42938.542361111111</c:v>
                </c:pt>
                <c:pt idx="36094">
                  <c:v>42938.543055555558</c:v>
                </c:pt>
                <c:pt idx="36095">
                  <c:v>42938.543749999997</c:v>
                </c:pt>
                <c:pt idx="36096">
                  <c:v>42938.544444444444</c:v>
                </c:pt>
                <c:pt idx="36097">
                  <c:v>42938.545138888891</c:v>
                </c:pt>
                <c:pt idx="36098">
                  <c:v>42938.54583333333</c:v>
                </c:pt>
                <c:pt idx="36099">
                  <c:v>42938.546527777777</c:v>
                </c:pt>
                <c:pt idx="36100">
                  <c:v>42938.547222222223</c:v>
                </c:pt>
                <c:pt idx="36101">
                  <c:v>42938.54791666667</c:v>
                </c:pt>
                <c:pt idx="36102">
                  <c:v>42938.548611111109</c:v>
                </c:pt>
                <c:pt idx="36103">
                  <c:v>42938.549305555556</c:v>
                </c:pt>
                <c:pt idx="36104">
                  <c:v>42938.55</c:v>
                </c:pt>
                <c:pt idx="36105">
                  <c:v>42938.550694444442</c:v>
                </c:pt>
                <c:pt idx="36106">
                  <c:v>42938.551388888889</c:v>
                </c:pt>
                <c:pt idx="36107">
                  <c:v>42938.552083333336</c:v>
                </c:pt>
                <c:pt idx="36108">
                  <c:v>42938.552777777775</c:v>
                </c:pt>
                <c:pt idx="36109">
                  <c:v>42938.553472222222</c:v>
                </c:pt>
                <c:pt idx="36110">
                  <c:v>42938.554166666669</c:v>
                </c:pt>
                <c:pt idx="36111">
                  <c:v>42938.554861111108</c:v>
                </c:pt>
                <c:pt idx="36112">
                  <c:v>42938.555555555555</c:v>
                </c:pt>
                <c:pt idx="36113">
                  <c:v>42938.556250000001</c:v>
                </c:pt>
                <c:pt idx="36114">
                  <c:v>42938.556944444441</c:v>
                </c:pt>
                <c:pt idx="36115">
                  <c:v>42938.557638888888</c:v>
                </c:pt>
                <c:pt idx="36116">
                  <c:v>42938.558333333334</c:v>
                </c:pt>
                <c:pt idx="36117">
                  <c:v>42938.559027777781</c:v>
                </c:pt>
                <c:pt idx="36118">
                  <c:v>42938.55972222222</c:v>
                </c:pt>
                <c:pt idx="36119">
                  <c:v>42938.560416666667</c:v>
                </c:pt>
                <c:pt idx="36120">
                  <c:v>42938.561111111114</c:v>
                </c:pt>
                <c:pt idx="36121">
                  <c:v>42938.561805555553</c:v>
                </c:pt>
                <c:pt idx="36122">
                  <c:v>42938.5625</c:v>
                </c:pt>
                <c:pt idx="36123">
                  <c:v>42938.563194444447</c:v>
                </c:pt>
                <c:pt idx="36124">
                  <c:v>42938.563888888886</c:v>
                </c:pt>
                <c:pt idx="36125">
                  <c:v>42938.564583333333</c:v>
                </c:pt>
                <c:pt idx="36126">
                  <c:v>42938.56527777778</c:v>
                </c:pt>
                <c:pt idx="36127">
                  <c:v>42938.565972222219</c:v>
                </c:pt>
                <c:pt idx="36128">
                  <c:v>42938.566666666666</c:v>
                </c:pt>
                <c:pt idx="36129">
                  <c:v>42938.567361111112</c:v>
                </c:pt>
                <c:pt idx="36130">
                  <c:v>42938.568055555559</c:v>
                </c:pt>
                <c:pt idx="36131">
                  <c:v>42938.568749999999</c:v>
                </c:pt>
                <c:pt idx="36132">
                  <c:v>42938.569444444445</c:v>
                </c:pt>
                <c:pt idx="36133">
                  <c:v>42938.570138888892</c:v>
                </c:pt>
                <c:pt idx="36134">
                  <c:v>42938.570833333331</c:v>
                </c:pt>
                <c:pt idx="36135">
                  <c:v>42938.571527777778</c:v>
                </c:pt>
                <c:pt idx="36136">
                  <c:v>42938.572222222225</c:v>
                </c:pt>
                <c:pt idx="36137">
                  <c:v>42938.572916666664</c:v>
                </c:pt>
                <c:pt idx="36138">
                  <c:v>42938.573611111111</c:v>
                </c:pt>
                <c:pt idx="36139">
                  <c:v>42938.574305555558</c:v>
                </c:pt>
                <c:pt idx="36140">
                  <c:v>42938.574999999997</c:v>
                </c:pt>
                <c:pt idx="36141">
                  <c:v>42938.575694444444</c:v>
                </c:pt>
                <c:pt idx="36142">
                  <c:v>42938.576388888891</c:v>
                </c:pt>
                <c:pt idx="36143">
                  <c:v>42938.57708333333</c:v>
                </c:pt>
                <c:pt idx="36144">
                  <c:v>42938.577777777777</c:v>
                </c:pt>
                <c:pt idx="36145">
                  <c:v>42938.578472222223</c:v>
                </c:pt>
                <c:pt idx="36146">
                  <c:v>42938.57916666667</c:v>
                </c:pt>
                <c:pt idx="36147">
                  <c:v>42938.579861111109</c:v>
                </c:pt>
                <c:pt idx="36148">
                  <c:v>42938.580555555556</c:v>
                </c:pt>
                <c:pt idx="36149">
                  <c:v>42938.581250000003</c:v>
                </c:pt>
                <c:pt idx="36150">
                  <c:v>42938.581944444442</c:v>
                </c:pt>
                <c:pt idx="36151">
                  <c:v>42938.582638888889</c:v>
                </c:pt>
                <c:pt idx="36152">
                  <c:v>42938.583333333336</c:v>
                </c:pt>
                <c:pt idx="36153">
                  <c:v>42938.584027777775</c:v>
                </c:pt>
                <c:pt idx="36154">
                  <c:v>42938.584722222222</c:v>
                </c:pt>
                <c:pt idx="36155">
                  <c:v>42938.585416666669</c:v>
                </c:pt>
                <c:pt idx="36156">
                  <c:v>42938.586111111108</c:v>
                </c:pt>
                <c:pt idx="36157">
                  <c:v>42938.586805555555</c:v>
                </c:pt>
                <c:pt idx="36158">
                  <c:v>42938.587500000001</c:v>
                </c:pt>
                <c:pt idx="36159">
                  <c:v>42938.588194444441</c:v>
                </c:pt>
                <c:pt idx="36160">
                  <c:v>42938.588888888888</c:v>
                </c:pt>
                <c:pt idx="36161">
                  <c:v>42938.589583333334</c:v>
                </c:pt>
                <c:pt idx="36162">
                  <c:v>42938.590277777781</c:v>
                </c:pt>
                <c:pt idx="36163">
                  <c:v>42938.59097222222</c:v>
                </c:pt>
                <c:pt idx="36164">
                  <c:v>42938.591666666667</c:v>
                </c:pt>
                <c:pt idx="36165">
                  <c:v>42938.592361111114</c:v>
                </c:pt>
                <c:pt idx="36166">
                  <c:v>42938.593055555553</c:v>
                </c:pt>
                <c:pt idx="36167">
                  <c:v>42938.59375</c:v>
                </c:pt>
                <c:pt idx="36168">
                  <c:v>42938.594444444447</c:v>
                </c:pt>
                <c:pt idx="36169">
                  <c:v>42938.595138888886</c:v>
                </c:pt>
                <c:pt idx="36170">
                  <c:v>42938.595833333333</c:v>
                </c:pt>
                <c:pt idx="36171">
                  <c:v>42938.59652777778</c:v>
                </c:pt>
                <c:pt idx="36172">
                  <c:v>42938.597222222219</c:v>
                </c:pt>
                <c:pt idx="36173">
                  <c:v>42938.597916666666</c:v>
                </c:pt>
                <c:pt idx="36174">
                  <c:v>42938.598611111112</c:v>
                </c:pt>
                <c:pt idx="36175">
                  <c:v>42938.599305555559</c:v>
                </c:pt>
                <c:pt idx="36176">
                  <c:v>42938.6</c:v>
                </c:pt>
                <c:pt idx="36177">
                  <c:v>42938.600694444445</c:v>
                </c:pt>
                <c:pt idx="36178">
                  <c:v>42938.601388888892</c:v>
                </c:pt>
                <c:pt idx="36179">
                  <c:v>42938.602083333331</c:v>
                </c:pt>
                <c:pt idx="36180">
                  <c:v>42938.602777777778</c:v>
                </c:pt>
                <c:pt idx="36181">
                  <c:v>42938.603472222225</c:v>
                </c:pt>
                <c:pt idx="36182">
                  <c:v>42938.604166666664</c:v>
                </c:pt>
                <c:pt idx="36183">
                  <c:v>42938.604861111111</c:v>
                </c:pt>
                <c:pt idx="36184">
                  <c:v>42938.605555555558</c:v>
                </c:pt>
                <c:pt idx="36185">
                  <c:v>42938.606249999997</c:v>
                </c:pt>
                <c:pt idx="36186">
                  <c:v>42938.606944444444</c:v>
                </c:pt>
                <c:pt idx="36187">
                  <c:v>42938.607638888891</c:v>
                </c:pt>
                <c:pt idx="36188">
                  <c:v>42938.60833333333</c:v>
                </c:pt>
                <c:pt idx="36189">
                  <c:v>42938.609027777777</c:v>
                </c:pt>
                <c:pt idx="36190">
                  <c:v>42938.609722222223</c:v>
                </c:pt>
                <c:pt idx="36191">
                  <c:v>42938.61041666667</c:v>
                </c:pt>
                <c:pt idx="36192">
                  <c:v>42938.611111111109</c:v>
                </c:pt>
                <c:pt idx="36193">
                  <c:v>42938.611805555556</c:v>
                </c:pt>
                <c:pt idx="36194">
                  <c:v>42938.612500000003</c:v>
                </c:pt>
                <c:pt idx="36195">
                  <c:v>42938.613194444442</c:v>
                </c:pt>
                <c:pt idx="36196">
                  <c:v>42938.613888888889</c:v>
                </c:pt>
                <c:pt idx="36197">
                  <c:v>42938.614583333336</c:v>
                </c:pt>
                <c:pt idx="36198">
                  <c:v>42938.615277777775</c:v>
                </c:pt>
                <c:pt idx="36199">
                  <c:v>42938.615972222222</c:v>
                </c:pt>
                <c:pt idx="36200">
                  <c:v>42938.616666666669</c:v>
                </c:pt>
                <c:pt idx="36201">
                  <c:v>42938.617361111108</c:v>
                </c:pt>
                <c:pt idx="36202">
                  <c:v>42938.618055555555</c:v>
                </c:pt>
                <c:pt idx="36203">
                  <c:v>42938.618750000001</c:v>
                </c:pt>
                <c:pt idx="36204">
                  <c:v>42938.619444444441</c:v>
                </c:pt>
                <c:pt idx="36205">
                  <c:v>42938.620138888888</c:v>
                </c:pt>
                <c:pt idx="36206">
                  <c:v>42938.620833333334</c:v>
                </c:pt>
                <c:pt idx="36207">
                  <c:v>42938.621527777781</c:v>
                </c:pt>
                <c:pt idx="36208">
                  <c:v>42938.62222222222</c:v>
                </c:pt>
                <c:pt idx="36209">
                  <c:v>42938.622916666667</c:v>
                </c:pt>
                <c:pt idx="36210">
                  <c:v>42938.623611111114</c:v>
                </c:pt>
                <c:pt idx="36211">
                  <c:v>42938.624305555553</c:v>
                </c:pt>
                <c:pt idx="36212">
                  <c:v>42938.625</c:v>
                </c:pt>
                <c:pt idx="36213">
                  <c:v>42938.625694444447</c:v>
                </c:pt>
                <c:pt idx="36214">
                  <c:v>42938.626388888886</c:v>
                </c:pt>
                <c:pt idx="36215">
                  <c:v>42938.627083333333</c:v>
                </c:pt>
                <c:pt idx="36216">
                  <c:v>42938.62777777778</c:v>
                </c:pt>
                <c:pt idx="36217">
                  <c:v>42938.628472222219</c:v>
                </c:pt>
                <c:pt idx="36218">
                  <c:v>42938.629166666666</c:v>
                </c:pt>
                <c:pt idx="36219">
                  <c:v>42938.629861111112</c:v>
                </c:pt>
                <c:pt idx="36220">
                  <c:v>42938.630555555559</c:v>
                </c:pt>
                <c:pt idx="36221">
                  <c:v>42938.631249999999</c:v>
                </c:pt>
                <c:pt idx="36222">
                  <c:v>42938.631944444445</c:v>
                </c:pt>
                <c:pt idx="36223">
                  <c:v>42938.632638888892</c:v>
                </c:pt>
                <c:pt idx="36224">
                  <c:v>42938.633333333331</c:v>
                </c:pt>
                <c:pt idx="36225">
                  <c:v>42938.634027777778</c:v>
                </c:pt>
                <c:pt idx="36226">
                  <c:v>42938.634722222225</c:v>
                </c:pt>
                <c:pt idx="36227">
                  <c:v>42938.635416666664</c:v>
                </c:pt>
                <c:pt idx="36228">
                  <c:v>42938.636111111111</c:v>
                </c:pt>
                <c:pt idx="36229">
                  <c:v>42938.636805555558</c:v>
                </c:pt>
                <c:pt idx="36230">
                  <c:v>42938.637499999997</c:v>
                </c:pt>
                <c:pt idx="36231">
                  <c:v>42938.638194444444</c:v>
                </c:pt>
                <c:pt idx="36232">
                  <c:v>42938.638888888891</c:v>
                </c:pt>
                <c:pt idx="36233">
                  <c:v>42938.63958333333</c:v>
                </c:pt>
                <c:pt idx="36234">
                  <c:v>42938.640277777777</c:v>
                </c:pt>
                <c:pt idx="36235">
                  <c:v>42938.640972222223</c:v>
                </c:pt>
                <c:pt idx="36236">
                  <c:v>42938.64166666667</c:v>
                </c:pt>
                <c:pt idx="36237">
                  <c:v>42938.642361111109</c:v>
                </c:pt>
                <c:pt idx="36238">
                  <c:v>42938.643055555556</c:v>
                </c:pt>
                <c:pt idx="36239">
                  <c:v>42938.643750000003</c:v>
                </c:pt>
                <c:pt idx="36240">
                  <c:v>42938.644444444442</c:v>
                </c:pt>
                <c:pt idx="36241">
                  <c:v>42938.645138888889</c:v>
                </c:pt>
                <c:pt idx="36242">
                  <c:v>42938.645833333336</c:v>
                </c:pt>
                <c:pt idx="36243">
                  <c:v>42938.646527777775</c:v>
                </c:pt>
                <c:pt idx="36244">
                  <c:v>42938.647222222222</c:v>
                </c:pt>
                <c:pt idx="36245">
                  <c:v>42938.647916666669</c:v>
                </c:pt>
                <c:pt idx="36246">
                  <c:v>42938.648611111108</c:v>
                </c:pt>
                <c:pt idx="36247">
                  <c:v>42938.649305555555</c:v>
                </c:pt>
                <c:pt idx="36248">
                  <c:v>42938.65</c:v>
                </c:pt>
                <c:pt idx="36249">
                  <c:v>42938.650694444441</c:v>
                </c:pt>
                <c:pt idx="36250">
                  <c:v>42938.651388888888</c:v>
                </c:pt>
                <c:pt idx="36251">
                  <c:v>42938.652083333334</c:v>
                </c:pt>
                <c:pt idx="36252">
                  <c:v>42938.652777777781</c:v>
                </c:pt>
                <c:pt idx="36253">
                  <c:v>42938.65347222222</c:v>
                </c:pt>
                <c:pt idx="36254">
                  <c:v>42938.654166666667</c:v>
                </c:pt>
                <c:pt idx="36255">
                  <c:v>42938.654861111114</c:v>
                </c:pt>
                <c:pt idx="36256">
                  <c:v>42938.655555555553</c:v>
                </c:pt>
                <c:pt idx="36257">
                  <c:v>42938.65625</c:v>
                </c:pt>
                <c:pt idx="36258">
                  <c:v>42938.656944444447</c:v>
                </c:pt>
                <c:pt idx="36259">
                  <c:v>42938.657638888886</c:v>
                </c:pt>
                <c:pt idx="36260">
                  <c:v>42938.658333333333</c:v>
                </c:pt>
                <c:pt idx="36261">
                  <c:v>42938.65902777778</c:v>
                </c:pt>
                <c:pt idx="36262">
                  <c:v>42938.659722222219</c:v>
                </c:pt>
                <c:pt idx="36263">
                  <c:v>42938.660416666666</c:v>
                </c:pt>
                <c:pt idx="36264">
                  <c:v>42938.661111111112</c:v>
                </c:pt>
                <c:pt idx="36265">
                  <c:v>42938.661805555559</c:v>
                </c:pt>
                <c:pt idx="36266">
                  <c:v>42938.662499999999</c:v>
                </c:pt>
                <c:pt idx="36267">
                  <c:v>42938.663194444445</c:v>
                </c:pt>
                <c:pt idx="36268">
                  <c:v>42938.663888888892</c:v>
                </c:pt>
                <c:pt idx="36269">
                  <c:v>42938.664583333331</c:v>
                </c:pt>
                <c:pt idx="36270">
                  <c:v>42938.665277777778</c:v>
                </c:pt>
                <c:pt idx="36271">
                  <c:v>42938.665972222225</c:v>
                </c:pt>
                <c:pt idx="36272">
                  <c:v>42938.666666666664</c:v>
                </c:pt>
                <c:pt idx="36273">
                  <c:v>42938.667361111111</c:v>
                </c:pt>
                <c:pt idx="36274">
                  <c:v>42938.668055555558</c:v>
                </c:pt>
                <c:pt idx="36275">
                  <c:v>42938.668749999997</c:v>
                </c:pt>
                <c:pt idx="36276">
                  <c:v>42938.669444444444</c:v>
                </c:pt>
                <c:pt idx="36277">
                  <c:v>42938.670138888891</c:v>
                </c:pt>
                <c:pt idx="36278">
                  <c:v>42938.67083333333</c:v>
                </c:pt>
                <c:pt idx="36279">
                  <c:v>42938.671527777777</c:v>
                </c:pt>
                <c:pt idx="36280">
                  <c:v>42938.672222222223</c:v>
                </c:pt>
                <c:pt idx="36281">
                  <c:v>42938.67291666667</c:v>
                </c:pt>
                <c:pt idx="36282">
                  <c:v>42938.673611111109</c:v>
                </c:pt>
                <c:pt idx="36283">
                  <c:v>42938.674305555556</c:v>
                </c:pt>
                <c:pt idx="36284">
                  <c:v>42938.675000000003</c:v>
                </c:pt>
                <c:pt idx="36285">
                  <c:v>42938.675694444442</c:v>
                </c:pt>
                <c:pt idx="36286">
                  <c:v>42938.676388888889</c:v>
                </c:pt>
                <c:pt idx="36287">
                  <c:v>42938.677083333336</c:v>
                </c:pt>
                <c:pt idx="36288">
                  <c:v>42938.677777777775</c:v>
                </c:pt>
                <c:pt idx="36289">
                  <c:v>42938.678472222222</c:v>
                </c:pt>
                <c:pt idx="36290">
                  <c:v>42938.679166666669</c:v>
                </c:pt>
                <c:pt idx="36291">
                  <c:v>42938.679861111108</c:v>
                </c:pt>
                <c:pt idx="36292">
                  <c:v>42938.680555555555</c:v>
                </c:pt>
                <c:pt idx="36293">
                  <c:v>42938.681250000001</c:v>
                </c:pt>
                <c:pt idx="36294">
                  <c:v>42938.681944444441</c:v>
                </c:pt>
                <c:pt idx="36295">
                  <c:v>42938.682638888888</c:v>
                </c:pt>
                <c:pt idx="36296">
                  <c:v>42938.683333333334</c:v>
                </c:pt>
                <c:pt idx="36297">
                  <c:v>42938.684027777781</c:v>
                </c:pt>
                <c:pt idx="36298">
                  <c:v>42938.68472222222</c:v>
                </c:pt>
                <c:pt idx="36299">
                  <c:v>42938.685416666667</c:v>
                </c:pt>
                <c:pt idx="36300">
                  <c:v>42938.686111111114</c:v>
                </c:pt>
                <c:pt idx="36301">
                  <c:v>42938.686805555553</c:v>
                </c:pt>
                <c:pt idx="36302">
                  <c:v>42938.6875</c:v>
                </c:pt>
                <c:pt idx="36303">
                  <c:v>42938.688194444447</c:v>
                </c:pt>
                <c:pt idx="36304">
                  <c:v>42938.688888888886</c:v>
                </c:pt>
                <c:pt idx="36305">
                  <c:v>42938.689583333333</c:v>
                </c:pt>
                <c:pt idx="36306">
                  <c:v>42938.69027777778</c:v>
                </c:pt>
                <c:pt idx="36307">
                  <c:v>42938.690972222219</c:v>
                </c:pt>
                <c:pt idx="36308">
                  <c:v>42938.691666666666</c:v>
                </c:pt>
                <c:pt idx="36309">
                  <c:v>42938.692361111112</c:v>
                </c:pt>
                <c:pt idx="36310">
                  <c:v>42938.693055555559</c:v>
                </c:pt>
                <c:pt idx="36311">
                  <c:v>42938.693749999999</c:v>
                </c:pt>
                <c:pt idx="36312">
                  <c:v>42938.694444444445</c:v>
                </c:pt>
                <c:pt idx="36313">
                  <c:v>42938.695138888892</c:v>
                </c:pt>
                <c:pt idx="36314">
                  <c:v>42938.695833333331</c:v>
                </c:pt>
                <c:pt idx="36315">
                  <c:v>42938.696527777778</c:v>
                </c:pt>
                <c:pt idx="36316">
                  <c:v>42938.697222222225</c:v>
                </c:pt>
                <c:pt idx="36317">
                  <c:v>42938.697916666664</c:v>
                </c:pt>
                <c:pt idx="36318">
                  <c:v>42938.698611111111</c:v>
                </c:pt>
                <c:pt idx="36319">
                  <c:v>42938.699305555558</c:v>
                </c:pt>
                <c:pt idx="36320">
                  <c:v>42938.7</c:v>
                </c:pt>
                <c:pt idx="36321">
                  <c:v>42938.700694444444</c:v>
                </c:pt>
                <c:pt idx="36322">
                  <c:v>42938.701388888891</c:v>
                </c:pt>
                <c:pt idx="36323">
                  <c:v>42938.70208333333</c:v>
                </c:pt>
                <c:pt idx="36324">
                  <c:v>42938.702777777777</c:v>
                </c:pt>
                <c:pt idx="36325">
                  <c:v>42938.703472222223</c:v>
                </c:pt>
                <c:pt idx="36326">
                  <c:v>42938.70416666667</c:v>
                </c:pt>
                <c:pt idx="36327">
                  <c:v>42938.704861111109</c:v>
                </c:pt>
                <c:pt idx="36328">
                  <c:v>42938.705555555556</c:v>
                </c:pt>
                <c:pt idx="36329">
                  <c:v>42938.706250000003</c:v>
                </c:pt>
                <c:pt idx="36330">
                  <c:v>42938.706944444442</c:v>
                </c:pt>
                <c:pt idx="36331">
                  <c:v>42938.707638888889</c:v>
                </c:pt>
                <c:pt idx="36332">
                  <c:v>42938.708333333336</c:v>
                </c:pt>
                <c:pt idx="36333">
                  <c:v>42938.709027777775</c:v>
                </c:pt>
                <c:pt idx="36334">
                  <c:v>42938.709722222222</c:v>
                </c:pt>
                <c:pt idx="36335">
                  <c:v>42938.710416666669</c:v>
                </c:pt>
                <c:pt idx="36336">
                  <c:v>42938.711111111108</c:v>
                </c:pt>
                <c:pt idx="36337">
                  <c:v>42938.711805555555</c:v>
                </c:pt>
                <c:pt idx="36338">
                  <c:v>42938.712500000001</c:v>
                </c:pt>
                <c:pt idx="36339">
                  <c:v>42938.713194444441</c:v>
                </c:pt>
                <c:pt idx="36340">
                  <c:v>42938.713888888888</c:v>
                </c:pt>
                <c:pt idx="36341">
                  <c:v>42938.714583333334</c:v>
                </c:pt>
                <c:pt idx="36342">
                  <c:v>42938.715277777781</c:v>
                </c:pt>
                <c:pt idx="36343">
                  <c:v>42938.71597222222</c:v>
                </c:pt>
                <c:pt idx="36344">
                  <c:v>42938.716666666667</c:v>
                </c:pt>
                <c:pt idx="36345">
                  <c:v>42938.717361111114</c:v>
                </c:pt>
                <c:pt idx="36346">
                  <c:v>42938.718055555553</c:v>
                </c:pt>
                <c:pt idx="36347">
                  <c:v>42938.71875</c:v>
                </c:pt>
                <c:pt idx="36348">
                  <c:v>42938.719444444447</c:v>
                </c:pt>
                <c:pt idx="36349">
                  <c:v>42938.720138888886</c:v>
                </c:pt>
                <c:pt idx="36350">
                  <c:v>42938.720833333333</c:v>
                </c:pt>
                <c:pt idx="36351">
                  <c:v>42938.72152777778</c:v>
                </c:pt>
                <c:pt idx="36352">
                  <c:v>42938.722222222219</c:v>
                </c:pt>
                <c:pt idx="36353">
                  <c:v>42938.722916666666</c:v>
                </c:pt>
                <c:pt idx="36354">
                  <c:v>42938.723611111112</c:v>
                </c:pt>
                <c:pt idx="36355">
                  <c:v>42938.724305555559</c:v>
                </c:pt>
                <c:pt idx="36356">
                  <c:v>42938.724999999999</c:v>
                </c:pt>
                <c:pt idx="36357">
                  <c:v>42938.725694444445</c:v>
                </c:pt>
                <c:pt idx="36358">
                  <c:v>42938.726388888892</c:v>
                </c:pt>
                <c:pt idx="36359">
                  <c:v>42938.727083333331</c:v>
                </c:pt>
                <c:pt idx="36360">
                  <c:v>42938.727777777778</c:v>
                </c:pt>
                <c:pt idx="36361">
                  <c:v>42938.728472222225</c:v>
                </c:pt>
                <c:pt idx="36362">
                  <c:v>42938.729166666664</c:v>
                </c:pt>
                <c:pt idx="36363">
                  <c:v>42938.729861111111</c:v>
                </c:pt>
                <c:pt idx="36364">
                  <c:v>42938.730555555558</c:v>
                </c:pt>
                <c:pt idx="36365">
                  <c:v>42938.731249999997</c:v>
                </c:pt>
                <c:pt idx="36366">
                  <c:v>42938.731944444444</c:v>
                </c:pt>
                <c:pt idx="36367">
                  <c:v>42938.732638888891</c:v>
                </c:pt>
                <c:pt idx="36368">
                  <c:v>42938.73333333333</c:v>
                </c:pt>
                <c:pt idx="36369">
                  <c:v>42938.734027777777</c:v>
                </c:pt>
                <c:pt idx="36370">
                  <c:v>42938.734722222223</c:v>
                </c:pt>
                <c:pt idx="36371">
                  <c:v>42938.73541666667</c:v>
                </c:pt>
                <c:pt idx="36372">
                  <c:v>42938.736111111109</c:v>
                </c:pt>
                <c:pt idx="36373">
                  <c:v>42938.736805555556</c:v>
                </c:pt>
                <c:pt idx="36374">
                  <c:v>42938.737500000003</c:v>
                </c:pt>
                <c:pt idx="36375">
                  <c:v>42938.738194444442</c:v>
                </c:pt>
                <c:pt idx="36376">
                  <c:v>42938.738888888889</c:v>
                </c:pt>
                <c:pt idx="36377">
                  <c:v>42938.739583333336</c:v>
                </c:pt>
                <c:pt idx="36378">
                  <c:v>42938.740277777775</c:v>
                </c:pt>
                <c:pt idx="36379">
                  <c:v>42938.740972222222</c:v>
                </c:pt>
                <c:pt idx="36380">
                  <c:v>42938.741666666669</c:v>
                </c:pt>
                <c:pt idx="36381">
                  <c:v>42938.742361111108</c:v>
                </c:pt>
                <c:pt idx="36382">
                  <c:v>42938.743055555555</c:v>
                </c:pt>
                <c:pt idx="36383">
                  <c:v>42938.743750000001</c:v>
                </c:pt>
                <c:pt idx="36384">
                  <c:v>42938.744444444441</c:v>
                </c:pt>
                <c:pt idx="36385">
                  <c:v>42938.745138888888</c:v>
                </c:pt>
                <c:pt idx="36386">
                  <c:v>42938.745833333334</c:v>
                </c:pt>
                <c:pt idx="36387">
                  <c:v>42938.746527777781</c:v>
                </c:pt>
                <c:pt idx="36388">
                  <c:v>42938.74722222222</c:v>
                </c:pt>
                <c:pt idx="36389">
                  <c:v>42938.747916666667</c:v>
                </c:pt>
                <c:pt idx="36390">
                  <c:v>42938.748611111114</c:v>
                </c:pt>
                <c:pt idx="36391">
                  <c:v>42938.749305555553</c:v>
                </c:pt>
                <c:pt idx="36392">
                  <c:v>42938.75</c:v>
                </c:pt>
                <c:pt idx="36393">
                  <c:v>42938.750694444447</c:v>
                </c:pt>
                <c:pt idx="36394">
                  <c:v>42938.751388888886</c:v>
                </c:pt>
                <c:pt idx="36395">
                  <c:v>42938.752083333333</c:v>
                </c:pt>
                <c:pt idx="36396">
                  <c:v>42938.75277777778</c:v>
                </c:pt>
                <c:pt idx="36397">
                  <c:v>42938.753472222219</c:v>
                </c:pt>
                <c:pt idx="36398">
                  <c:v>42938.754166666666</c:v>
                </c:pt>
                <c:pt idx="36399">
                  <c:v>42938.754861111112</c:v>
                </c:pt>
                <c:pt idx="36400">
                  <c:v>42938.755555555559</c:v>
                </c:pt>
                <c:pt idx="36401">
                  <c:v>42938.756249999999</c:v>
                </c:pt>
                <c:pt idx="36402">
                  <c:v>42938.756944444445</c:v>
                </c:pt>
                <c:pt idx="36403">
                  <c:v>42938.757638888892</c:v>
                </c:pt>
                <c:pt idx="36404">
                  <c:v>42938.758333333331</c:v>
                </c:pt>
                <c:pt idx="36405">
                  <c:v>42938.759027777778</c:v>
                </c:pt>
                <c:pt idx="36406">
                  <c:v>42938.759722222225</c:v>
                </c:pt>
                <c:pt idx="36407">
                  <c:v>42938.760416666664</c:v>
                </c:pt>
                <c:pt idx="36408">
                  <c:v>42938.761111111111</c:v>
                </c:pt>
                <c:pt idx="36409">
                  <c:v>42938.761805555558</c:v>
                </c:pt>
                <c:pt idx="36410">
                  <c:v>42938.762499999997</c:v>
                </c:pt>
                <c:pt idx="36411">
                  <c:v>42938.763194444444</c:v>
                </c:pt>
                <c:pt idx="36412">
                  <c:v>42938.763888888891</c:v>
                </c:pt>
                <c:pt idx="36413">
                  <c:v>42938.76458333333</c:v>
                </c:pt>
                <c:pt idx="36414">
                  <c:v>42938.765277777777</c:v>
                </c:pt>
                <c:pt idx="36415">
                  <c:v>42938.765972222223</c:v>
                </c:pt>
                <c:pt idx="36416">
                  <c:v>42938.76666666667</c:v>
                </c:pt>
                <c:pt idx="36417">
                  <c:v>42938.767361111109</c:v>
                </c:pt>
                <c:pt idx="36418">
                  <c:v>42938.768055555556</c:v>
                </c:pt>
                <c:pt idx="36419">
                  <c:v>42938.768750000003</c:v>
                </c:pt>
                <c:pt idx="36420">
                  <c:v>42938.769444444442</c:v>
                </c:pt>
                <c:pt idx="36421">
                  <c:v>42938.770138888889</c:v>
                </c:pt>
                <c:pt idx="36422">
                  <c:v>42938.770833333336</c:v>
                </c:pt>
                <c:pt idx="36423">
                  <c:v>42938.771527777775</c:v>
                </c:pt>
                <c:pt idx="36424">
                  <c:v>42938.772222222222</c:v>
                </c:pt>
                <c:pt idx="36425">
                  <c:v>42938.772916666669</c:v>
                </c:pt>
                <c:pt idx="36426">
                  <c:v>42938.773611111108</c:v>
                </c:pt>
                <c:pt idx="36427">
                  <c:v>42938.774305555555</c:v>
                </c:pt>
                <c:pt idx="36428">
                  <c:v>42938.775000000001</c:v>
                </c:pt>
                <c:pt idx="36429">
                  <c:v>42938.775694444441</c:v>
                </c:pt>
                <c:pt idx="36430">
                  <c:v>42938.776388888888</c:v>
                </c:pt>
                <c:pt idx="36431">
                  <c:v>42938.777083333334</c:v>
                </c:pt>
                <c:pt idx="36432">
                  <c:v>42938.777777777781</c:v>
                </c:pt>
                <c:pt idx="36433">
                  <c:v>42938.77847222222</c:v>
                </c:pt>
                <c:pt idx="36434">
                  <c:v>42938.779166666667</c:v>
                </c:pt>
                <c:pt idx="36435">
                  <c:v>42938.779861111114</c:v>
                </c:pt>
                <c:pt idx="36436">
                  <c:v>42938.780555555553</c:v>
                </c:pt>
                <c:pt idx="36437">
                  <c:v>42938.78125</c:v>
                </c:pt>
                <c:pt idx="36438">
                  <c:v>42938.781944444447</c:v>
                </c:pt>
                <c:pt idx="36439">
                  <c:v>42938.782638888886</c:v>
                </c:pt>
                <c:pt idx="36440">
                  <c:v>42938.783333333333</c:v>
                </c:pt>
                <c:pt idx="36441">
                  <c:v>42938.78402777778</c:v>
                </c:pt>
                <c:pt idx="36442">
                  <c:v>42938.784722222219</c:v>
                </c:pt>
                <c:pt idx="36443">
                  <c:v>42938.785416666666</c:v>
                </c:pt>
                <c:pt idx="36444">
                  <c:v>42938.786111111112</c:v>
                </c:pt>
                <c:pt idx="36445">
                  <c:v>42938.786805555559</c:v>
                </c:pt>
                <c:pt idx="36446">
                  <c:v>42938.787499999999</c:v>
                </c:pt>
                <c:pt idx="36447">
                  <c:v>42938.788194444445</c:v>
                </c:pt>
                <c:pt idx="36448">
                  <c:v>42938.788888888892</c:v>
                </c:pt>
                <c:pt idx="36449">
                  <c:v>42938.789583333331</c:v>
                </c:pt>
                <c:pt idx="36450">
                  <c:v>42938.790277777778</c:v>
                </c:pt>
                <c:pt idx="36451">
                  <c:v>42938.790972222225</c:v>
                </c:pt>
                <c:pt idx="36452">
                  <c:v>42938.791666666664</c:v>
                </c:pt>
                <c:pt idx="36453">
                  <c:v>42938.792361111111</c:v>
                </c:pt>
                <c:pt idx="36454">
                  <c:v>42938.793055555558</c:v>
                </c:pt>
                <c:pt idx="36455">
                  <c:v>42938.793749999997</c:v>
                </c:pt>
                <c:pt idx="36456">
                  <c:v>42938.794444444444</c:v>
                </c:pt>
                <c:pt idx="36457">
                  <c:v>42938.795138888891</c:v>
                </c:pt>
                <c:pt idx="36458">
                  <c:v>42938.79583333333</c:v>
                </c:pt>
                <c:pt idx="36459">
                  <c:v>42938.796527777777</c:v>
                </c:pt>
                <c:pt idx="36460">
                  <c:v>42938.797222222223</c:v>
                </c:pt>
                <c:pt idx="36461">
                  <c:v>42938.79791666667</c:v>
                </c:pt>
                <c:pt idx="36462">
                  <c:v>42938.798611111109</c:v>
                </c:pt>
                <c:pt idx="36463">
                  <c:v>42938.799305555556</c:v>
                </c:pt>
                <c:pt idx="36464">
                  <c:v>42938.8</c:v>
                </c:pt>
                <c:pt idx="36465">
                  <c:v>42938.800694444442</c:v>
                </c:pt>
                <c:pt idx="36466">
                  <c:v>42938.801388888889</c:v>
                </c:pt>
                <c:pt idx="36467">
                  <c:v>42938.802083333336</c:v>
                </c:pt>
                <c:pt idx="36468">
                  <c:v>42938.802777777775</c:v>
                </c:pt>
                <c:pt idx="36469">
                  <c:v>42938.803472222222</c:v>
                </c:pt>
                <c:pt idx="36470">
                  <c:v>42938.804166666669</c:v>
                </c:pt>
                <c:pt idx="36471">
                  <c:v>42938.804861111108</c:v>
                </c:pt>
                <c:pt idx="36472">
                  <c:v>42938.805555555555</c:v>
                </c:pt>
                <c:pt idx="36473">
                  <c:v>42938.806250000001</c:v>
                </c:pt>
                <c:pt idx="36474">
                  <c:v>42938.806944444441</c:v>
                </c:pt>
                <c:pt idx="36475">
                  <c:v>42938.807638888888</c:v>
                </c:pt>
                <c:pt idx="36476">
                  <c:v>42938.808333333334</c:v>
                </c:pt>
                <c:pt idx="36477">
                  <c:v>42938.809027777781</c:v>
                </c:pt>
                <c:pt idx="36478">
                  <c:v>42938.80972222222</c:v>
                </c:pt>
                <c:pt idx="36479">
                  <c:v>42938.810416666667</c:v>
                </c:pt>
                <c:pt idx="36480">
                  <c:v>42938.811111111114</c:v>
                </c:pt>
                <c:pt idx="36481">
                  <c:v>42938.811805555553</c:v>
                </c:pt>
                <c:pt idx="36482">
                  <c:v>42938.8125</c:v>
                </c:pt>
                <c:pt idx="36483">
                  <c:v>42938.813194444447</c:v>
                </c:pt>
                <c:pt idx="36484">
                  <c:v>42938.813888888886</c:v>
                </c:pt>
                <c:pt idx="36485">
                  <c:v>42938.814583333333</c:v>
                </c:pt>
                <c:pt idx="36486">
                  <c:v>42938.81527777778</c:v>
                </c:pt>
                <c:pt idx="36487">
                  <c:v>42938.815972222219</c:v>
                </c:pt>
                <c:pt idx="36488">
                  <c:v>42938.816666666666</c:v>
                </c:pt>
                <c:pt idx="36489">
                  <c:v>42938.817361111112</c:v>
                </c:pt>
                <c:pt idx="36490">
                  <c:v>42938.818055555559</c:v>
                </c:pt>
                <c:pt idx="36491">
                  <c:v>42938.818749999999</c:v>
                </c:pt>
                <c:pt idx="36492">
                  <c:v>42938.819444444445</c:v>
                </c:pt>
                <c:pt idx="36493">
                  <c:v>42938.820138888892</c:v>
                </c:pt>
                <c:pt idx="36494">
                  <c:v>42938.820833333331</c:v>
                </c:pt>
                <c:pt idx="36495">
                  <c:v>42938.821527777778</c:v>
                </c:pt>
                <c:pt idx="36496">
                  <c:v>42938.822222222225</c:v>
                </c:pt>
                <c:pt idx="36497">
                  <c:v>42938.822916666664</c:v>
                </c:pt>
                <c:pt idx="36498">
                  <c:v>42938.823611111111</c:v>
                </c:pt>
                <c:pt idx="36499">
                  <c:v>42938.824305555558</c:v>
                </c:pt>
                <c:pt idx="36500">
                  <c:v>42938.824999999997</c:v>
                </c:pt>
                <c:pt idx="36501">
                  <c:v>42938.825694444444</c:v>
                </c:pt>
                <c:pt idx="36502">
                  <c:v>42938.826388888891</c:v>
                </c:pt>
                <c:pt idx="36503">
                  <c:v>42938.82708333333</c:v>
                </c:pt>
                <c:pt idx="36504">
                  <c:v>42938.827777777777</c:v>
                </c:pt>
                <c:pt idx="36505">
                  <c:v>42938.828472222223</c:v>
                </c:pt>
                <c:pt idx="36506">
                  <c:v>42938.82916666667</c:v>
                </c:pt>
                <c:pt idx="36507">
                  <c:v>42938.829861111109</c:v>
                </c:pt>
                <c:pt idx="36508">
                  <c:v>42938.830555555556</c:v>
                </c:pt>
                <c:pt idx="36509">
                  <c:v>42938.831250000003</c:v>
                </c:pt>
                <c:pt idx="36510">
                  <c:v>42938.831944444442</c:v>
                </c:pt>
                <c:pt idx="36511">
                  <c:v>42938.832638888889</c:v>
                </c:pt>
                <c:pt idx="36512">
                  <c:v>42938.833333333336</c:v>
                </c:pt>
                <c:pt idx="36513">
                  <c:v>42938.834027777775</c:v>
                </c:pt>
                <c:pt idx="36514">
                  <c:v>42938.834722222222</c:v>
                </c:pt>
                <c:pt idx="36515">
                  <c:v>42938.835416666669</c:v>
                </c:pt>
                <c:pt idx="36516">
                  <c:v>42938.836111111108</c:v>
                </c:pt>
                <c:pt idx="36517">
                  <c:v>42938.836805555555</c:v>
                </c:pt>
                <c:pt idx="36518">
                  <c:v>42938.837500000001</c:v>
                </c:pt>
                <c:pt idx="36519">
                  <c:v>42938.838194444441</c:v>
                </c:pt>
                <c:pt idx="36520">
                  <c:v>42938.838888888888</c:v>
                </c:pt>
                <c:pt idx="36521">
                  <c:v>42938.839583333334</c:v>
                </c:pt>
                <c:pt idx="36522">
                  <c:v>42938.840277777781</c:v>
                </c:pt>
                <c:pt idx="36523">
                  <c:v>42938.84097222222</c:v>
                </c:pt>
                <c:pt idx="36524">
                  <c:v>42938.841666666667</c:v>
                </c:pt>
                <c:pt idx="36525">
                  <c:v>42938.842361111114</c:v>
                </c:pt>
                <c:pt idx="36526">
                  <c:v>42938.843055555553</c:v>
                </c:pt>
                <c:pt idx="36527">
                  <c:v>42938.84375</c:v>
                </c:pt>
                <c:pt idx="36528">
                  <c:v>42938.844444444447</c:v>
                </c:pt>
                <c:pt idx="36529">
                  <c:v>42938.845138888886</c:v>
                </c:pt>
                <c:pt idx="36530">
                  <c:v>42938.845833333333</c:v>
                </c:pt>
                <c:pt idx="36531">
                  <c:v>42938.84652777778</c:v>
                </c:pt>
                <c:pt idx="36532">
                  <c:v>42938.847222222219</c:v>
                </c:pt>
                <c:pt idx="36533">
                  <c:v>42938.847916666666</c:v>
                </c:pt>
                <c:pt idx="36534">
                  <c:v>42938.848611111112</c:v>
                </c:pt>
                <c:pt idx="36535">
                  <c:v>42938.849305555559</c:v>
                </c:pt>
                <c:pt idx="36536">
                  <c:v>42938.85</c:v>
                </c:pt>
                <c:pt idx="36537">
                  <c:v>42938.850694444445</c:v>
                </c:pt>
                <c:pt idx="36538">
                  <c:v>42938.851388888892</c:v>
                </c:pt>
                <c:pt idx="36539">
                  <c:v>42938.852083333331</c:v>
                </c:pt>
                <c:pt idx="36540">
                  <c:v>42938.852777777778</c:v>
                </c:pt>
                <c:pt idx="36541">
                  <c:v>42938.853472222225</c:v>
                </c:pt>
                <c:pt idx="36542">
                  <c:v>42938.854166666664</c:v>
                </c:pt>
                <c:pt idx="36543">
                  <c:v>42938.854861111111</c:v>
                </c:pt>
                <c:pt idx="36544">
                  <c:v>42938.855555555558</c:v>
                </c:pt>
                <c:pt idx="36545">
                  <c:v>42938.856249999997</c:v>
                </c:pt>
                <c:pt idx="36546">
                  <c:v>42938.856944444444</c:v>
                </c:pt>
                <c:pt idx="36547">
                  <c:v>42938.857638888891</c:v>
                </c:pt>
                <c:pt idx="36548">
                  <c:v>42938.85833333333</c:v>
                </c:pt>
                <c:pt idx="36549">
                  <c:v>42938.859027777777</c:v>
                </c:pt>
                <c:pt idx="36550">
                  <c:v>42938.859722222223</c:v>
                </c:pt>
                <c:pt idx="36551">
                  <c:v>42938.86041666667</c:v>
                </c:pt>
                <c:pt idx="36552">
                  <c:v>42938.861111111109</c:v>
                </c:pt>
                <c:pt idx="36553">
                  <c:v>42938.861805555556</c:v>
                </c:pt>
                <c:pt idx="36554">
                  <c:v>42938.862500000003</c:v>
                </c:pt>
                <c:pt idx="36555">
                  <c:v>42938.863194444442</c:v>
                </c:pt>
                <c:pt idx="36556">
                  <c:v>42938.863888888889</c:v>
                </c:pt>
                <c:pt idx="36557">
                  <c:v>42938.864583333336</c:v>
                </c:pt>
                <c:pt idx="36558">
                  <c:v>42938.865277777775</c:v>
                </c:pt>
                <c:pt idx="36559">
                  <c:v>42938.865972222222</c:v>
                </c:pt>
                <c:pt idx="36560">
                  <c:v>42938.866666666669</c:v>
                </c:pt>
                <c:pt idx="36561">
                  <c:v>42938.867361111108</c:v>
                </c:pt>
                <c:pt idx="36562">
                  <c:v>42938.868055555555</c:v>
                </c:pt>
                <c:pt idx="36563">
                  <c:v>42938.868750000001</c:v>
                </c:pt>
                <c:pt idx="36564">
                  <c:v>42938.869444444441</c:v>
                </c:pt>
                <c:pt idx="36565">
                  <c:v>42938.870138888888</c:v>
                </c:pt>
                <c:pt idx="36566">
                  <c:v>42938.870833333334</c:v>
                </c:pt>
                <c:pt idx="36567">
                  <c:v>42938.871527777781</c:v>
                </c:pt>
                <c:pt idx="36568">
                  <c:v>42938.87222222222</c:v>
                </c:pt>
                <c:pt idx="36569">
                  <c:v>42938.872916666667</c:v>
                </c:pt>
                <c:pt idx="36570">
                  <c:v>42938.873611111114</c:v>
                </c:pt>
                <c:pt idx="36571">
                  <c:v>42938.874305555553</c:v>
                </c:pt>
                <c:pt idx="36572">
                  <c:v>42938.875</c:v>
                </c:pt>
                <c:pt idx="36573">
                  <c:v>42938.875694444447</c:v>
                </c:pt>
                <c:pt idx="36574">
                  <c:v>42938.876388888886</c:v>
                </c:pt>
                <c:pt idx="36575">
                  <c:v>42938.877083333333</c:v>
                </c:pt>
                <c:pt idx="36576">
                  <c:v>42938.87777777778</c:v>
                </c:pt>
                <c:pt idx="36577">
                  <c:v>42938.878472222219</c:v>
                </c:pt>
                <c:pt idx="36578">
                  <c:v>42938.879166666666</c:v>
                </c:pt>
                <c:pt idx="36579">
                  <c:v>42938.879861111112</c:v>
                </c:pt>
                <c:pt idx="36580">
                  <c:v>42938.880555555559</c:v>
                </c:pt>
                <c:pt idx="36581">
                  <c:v>42938.881249999999</c:v>
                </c:pt>
                <c:pt idx="36582">
                  <c:v>42938.881944444445</c:v>
                </c:pt>
                <c:pt idx="36583">
                  <c:v>42938.882638888892</c:v>
                </c:pt>
                <c:pt idx="36584">
                  <c:v>42938.883333333331</c:v>
                </c:pt>
                <c:pt idx="36585">
                  <c:v>42938.884027777778</c:v>
                </c:pt>
                <c:pt idx="36586">
                  <c:v>42938.884722222225</c:v>
                </c:pt>
                <c:pt idx="36587">
                  <c:v>42938.885416666664</c:v>
                </c:pt>
                <c:pt idx="36588">
                  <c:v>42938.886111111111</c:v>
                </c:pt>
                <c:pt idx="36589">
                  <c:v>42938.886805555558</c:v>
                </c:pt>
                <c:pt idx="36590">
                  <c:v>42938.887499999997</c:v>
                </c:pt>
                <c:pt idx="36591">
                  <c:v>42938.888194444444</c:v>
                </c:pt>
                <c:pt idx="36592">
                  <c:v>42938.888888888891</c:v>
                </c:pt>
                <c:pt idx="36593">
                  <c:v>42938.88958333333</c:v>
                </c:pt>
                <c:pt idx="36594">
                  <c:v>42938.890277777777</c:v>
                </c:pt>
                <c:pt idx="36595">
                  <c:v>42938.890972222223</c:v>
                </c:pt>
                <c:pt idx="36596">
                  <c:v>42938.89166666667</c:v>
                </c:pt>
                <c:pt idx="36597">
                  <c:v>42938.892361111109</c:v>
                </c:pt>
                <c:pt idx="36598">
                  <c:v>42938.893055555556</c:v>
                </c:pt>
                <c:pt idx="36599">
                  <c:v>42938.893750000003</c:v>
                </c:pt>
                <c:pt idx="36600">
                  <c:v>42938.894444444442</c:v>
                </c:pt>
                <c:pt idx="36601">
                  <c:v>42938.895138888889</c:v>
                </c:pt>
                <c:pt idx="36602">
                  <c:v>42938.895833333336</c:v>
                </c:pt>
                <c:pt idx="36603">
                  <c:v>42938.896527777775</c:v>
                </c:pt>
                <c:pt idx="36604">
                  <c:v>42938.897222222222</c:v>
                </c:pt>
                <c:pt idx="36605">
                  <c:v>42938.897916666669</c:v>
                </c:pt>
                <c:pt idx="36606">
                  <c:v>42938.898611111108</c:v>
                </c:pt>
                <c:pt idx="36607">
                  <c:v>42938.899305555555</c:v>
                </c:pt>
                <c:pt idx="36608">
                  <c:v>42938.9</c:v>
                </c:pt>
                <c:pt idx="36609">
                  <c:v>42938.900694444441</c:v>
                </c:pt>
                <c:pt idx="36610">
                  <c:v>42938.901388888888</c:v>
                </c:pt>
                <c:pt idx="36611">
                  <c:v>42938.902083333334</c:v>
                </c:pt>
                <c:pt idx="36612">
                  <c:v>42938.902777777781</c:v>
                </c:pt>
                <c:pt idx="36613">
                  <c:v>42938.90347222222</c:v>
                </c:pt>
                <c:pt idx="36614">
                  <c:v>42938.904166666667</c:v>
                </c:pt>
                <c:pt idx="36615">
                  <c:v>42938.904861111114</c:v>
                </c:pt>
                <c:pt idx="36616">
                  <c:v>42938.905555555553</c:v>
                </c:pt>
                <c:pt idx="36617">
                  <c:v>42938.90625</c:v>
                </c:pt>
                <c:pt idx="36618">
                  <c:v>42938.906944444447</c:v>
                </c:pt>
                <c:pt idx="36619">
                  <c:v>42938.907638888886</c:v>
                </c:pt>
                <c:pt idx="36620">
                  <c:v>42938.908333333333</c:v>
                </c:pt>
                <c:pt idx="36621">
                  <c:v>42938.90902777778</c:v>
                </c:pt>
                <c:pt idx="36622">
                  <c:v>42938.909722222219</c:v>
                </c:pt>
                <c:pt idx="36623">
                  <c:v>42938.910416666666</c:v>
                </c:pt>
                <c:pt idx="36624">
                  <c:v>42938.911111111112</c:v>
                </c:pt>
                <c:pt idx="36625">
                  <c:v>42938.911805555559</c:v>
                </c:pt>
                <c:pt idx="36626">
                  <c:v>42938.912499999999</c:v>
                </c:pt>
                <c:pt idx="36627">
                  <c:v>42938.913194444445</c:v>
                </c:pt>
                <c:pt idx="36628">
                  <c:v>42938.913888888892</c:v>
                </c:pt>
                <c:pt idx="36629">
                  <c:v>42938.914583333331</c:v>
                </c:pt>
                <c:pt idx="36630">
                  <c:v>42938.915277777778</c:v>
                </c:pt>
                <c:pt idx="36631">
                  <c:v>42938.915972222225</c:v>
                </c:pt>
                <c:pt idx="36632">
                  <c:v>42938.916666666664</c:v>
                </c:pt>
                <c:pt idx="36633">
                  <c:v>42938.917361111111</c:v>
                </c:pt>
                <c:pt idx="36634">
                  <c:v>42938.918055555558</c:v>
                </c:pt>
                <c:pt idx="36635">
                  <c:v>42938.918749999997</c:v>
                </c:pt>
                <c:pt idx="36636">
                  <c:v>42938.919444444444</c:v>
                </c:pt>
                <c:pt idx="36637">
                  <c:v>42938.920138888891</c:v>
                </c:pt>
                <c:pt idx="36638">
                  <c:v>42938.92083333333</c:v>
                </c:pt>
                <c:pt idx="36639">
                  <c:v>42938.921527777777</c:v>
                </c:pt>
                <c:pt idx="36640">
                  <c:v>42938.922222222223</c:v>
                </c:pt>
                <c:pt idx="36641">
                  <c:v>42938.92291666667</c:v>
                </c:pt>
                <c:pt idx="36642">
                  <c:v>42938.923611111109</c:v>
                </c:pt>
                <c:pt idx="36643">
                  <c:v>42938.924305555556</c:v>
                </c:pt>
                <c:pt idx="36644">
                  <c:v>42938.925000000003</c:v>
                </c:pt>
                <c:pt idx="36645">
                  <c:v>42938.925694444442</c:v>
                </c:pt>
                <c:pt idx="36646">
                  <c:v>42938.926388888889</c:v>
                </c:pt>
                <c:pt idx="36647">
                  <c:v>42938.927083333336</c:v>
                </c:pt>
                <c:pt idx="36648">
                  <c:v>42938.927777777775</c:v>
                </c:pt>
                <c:pt idx="36649">
                  <c:v>42938.928472222222</c:v>
                </c:pt>
                <c:pt idx="36650">
                  <c:v>42938.929166666669</c:v>
                </c:pt>
                <c:pt idx="36651">
                  <c:v>42938.929861111108</c:v>
                </c:pt>
                <c:pt idx="36652">
                  <c:v>42938.930555555555</c:v>
                </c:pt>
                <c:pt idx="36653">
                  <c:v>42938.931250000001</c:v>
                </c:pt>
                <c:pt idx="36654">
                  <c:v>42938.931944444441</c:v>
                </c:pt>
                <c:pt idx="36655">
                  <c:v>42938.932638888888</c:v>
                </c:pt>
                <c:pt idx="36656">
                  <c:v>42938.933333333334</c:v>
                </c:pt>
                <c:pt idx="36657">
                  <c:v>42938.934027777781</c:v>
                </c:pt>
                <c:pt idx="36658">
                  <c:v>42938.93472222222</c:v>
                </c:pt>
                <c:pt idx="36659">
                  <c:v>42938.935416666667</c:v>
                </c:pt>
                <c:pt idx="36660">
                  <c:v>42938.936111111114</c:v>
                </c:pt>
                <c:pt idx="36661">
                  <c:v>42938.936805555553</c:v>
                </c:pt>
                <c:pt idx="36662">
                  <c:v>42938.9375</c:v>
                </c:pt>
                <c:pt idx="36663">
                  <c:v>42938.938194444447</c:v>
                </c:pt>
                <c:pt idx="36664">
                  <c:v>42938.938888888886</c:v>
                </c:pt>
                <c:pt idx="36665">
                  <c:v>42938.939583333333</c:v>
                </c:pt>
                <c:pt idx="36666">
                  <c:v>42938.94027777778</c:v>
                </c:pt>
                <c:pt idx="36667">
                  <c:v>42938.940972222219</c:v>
                </c:pt>
                <c:pt idx="36668">
                  <c:v>42938.941666666666</c:v>
                </c:pt>
                <c:pt idx="36669">
                  <c:v>42938.942361111112</c:v>
                </c:pt>
                <c:pt idx="36670">
                  <c:v>42938.943055555559</c:v>
                </c:pt>
                <c:pt idx="36671">
                  <c:v>42938.943749999999</c:v>
                </c:pt>
                <c:pt idx="36672">
                  <c:v>42938.944444444445</c:v>
                </c:pt>
                <c:pt idx="36673">
                  <c:v>42938.945138888892</c:v>
                </c:pt>
                <c:pt idx="36674">
                  <c:v>42938.945833333331</c:v>
                </c:pt>
                <c:pt idx="36675">
                  <c:v>42938.946527777778</c:v>
                </c:pt>
                <c:pt idx="36676">
                  <c:v>42938.947222222225</c:v>
                </c:pt>
                <c:pt idx="36677">
                  <c:v>42938.947916666664</c:v>
                </c:pt>
                <c:pt idx="36678">
                  <c:v>42938.948611111111</c:v>
                </c:pt>
                <c:pt idx="36679">
                  <c:v>42938.949305555558</c:v>
                </c:pt>
                <c:pt idx="36680">
                  <c:v>42938.95</c:v>
                </c:pt>
                <c:pt idx="36681">
                  <c:v>42938.950694444444</c:v>
                </c:pt>
                <c:pt idx="36682">
                  <c:v>42938.951388888891</c:v>
                </c:pt>
                <c:pt idx="36683">
                  <c:v>42938.95208333333</c:v>
                </c:pt>
                <c:pt idx="36684">
                  <c:v>42938.952777777777</c:v>
                </c:pt>
                <c:pt idx="36685">
                  <c:v>42938.953472222223</c:v>
                </c:pt>
                <c:pt idx="36686">
                  <c:v>42938.95416666667</c:v>
                </c:pt>
                <c:pt idx="36687">
                  <c:v>42938.954861111109</c:v>
                </c:pt>
                <c:pt idx="36688">
                  <c:v>42938.955555555556</c:v>
                </c:pt>
                <c:pt idx="36689">
                  <c:v>42938.956250000003</c:v>
                </c:pt>
                <c:pt idx="36690">
                  <c:v>42938.956944444442</c:v>
                </c:pt>
                <c:pt idx="36691">
                  <c:v>42938.957638888889</c:v>
                </c:pt>
                <c:pt idx="36692">
                  <c:v>42938.958333333336</c:v>
                </c:pt>
                <c:pt idx="36693">
                  <c:v>42938.959027777775</c:v>
                </c:pt>
                <c:pt idx="36694">
                  <c:v>42938.959722222222</c:v>
                </c:pt>
                <c:pt idx="36695">
                  <c:v>42938.960416666669</c:v>
                </c:pt>
                <c:pt idx="36696">
                  <c:v>42938.961111111108</c:v>
                </c:pt>
                <c:pt idx="36697">
                  <c:v>42938.961805555555</c:v>
                </c:pt>
                <c:pt idx="36698">
                  <c:v>42938.962500000001</c:v>
                </c:pt>
                <c:pt idx="36699">
                  <c:v>42938.963194444441</c:v>
                </c:pt>
                <c:pt idx="36700">
                  <c:v>42938.963888888888</c:v>
                </c:pt>
                <c:pt idx="36701">
                  <c:v>42938.964583333334</c:v>
                </c:pt>
                <c:pt idx="36702">
                  <c:v>42938.965277777781</c:v>
                </c:pt>
                <c:pt idx="36703">
                  <c:v>42938.96597222222</c:v>
                </c:pt>
                <c:pt idx="36704">
                  <c:v>42938.966666666667</c:v>
                </c:pt>
                <c:pt idx="36705">
                  <c:v>42938.967361111114</c:v>
                </c:pt>
                <c:pt idx="36706">
                  <c:v>42938.968055555553</c:v>
                </c:pt>
                <c:pt idx="36707">
                  <c:v>42938.96875</c:v>
                </c:pt>
                <c:pt idx="36708">
                  <c:v>42938.969444444447</c:v>
                </c:pt>
                <c:pt idx="36709">
                  <c:v>42938.970138888886</c:v>
                </c:pt>
                <c:pt idx="36710">
                  <c:v>42938.970833333333</c:v>
                </c:pt>
                <c:pt idx="36711">
                  <c:v>42938.97152777778</c:v>
                </c:pt>
                <c:pt idx="36712">
                  <c:v>42938.972222222219</c:v>
                </c:pt>
                <c:pt idx="36713">
                  <c:v>42938.972916666666</c:v>
                </c:pt>
                <c:pt idx="36714">
                  <c:v>42938.973611111112</c:v>
                </c:pt>
                <c:pt idx="36715">
                  <c:v>42938.974305555559</c:v>
                </c:pt>
                <c:pt idx="36716">
                  <c:v>42938.974999999999</c:v>
                </c:pt>
                <c:pt idx="36717">
                  <c:v>42938.975694444445</c:v>
                </c:pt>
                <c:pt idx="36718">
                  <c:v>42938.976388888892</c:v>
                </c:pt>
                <c:pt idx="36719">
                  <c:v>42938.977083333331</c:v>
                </c:pt>
                <c:pt idx="36720">
                  <c:v>42938.977777777778</c:v>
                </c:pt>
                <c:pt idx="36721">
                  <c:v>42938.978472222225</c:v>
                </c:pt>
                <c:pt idx="36722">
                  <c:v>42938.979166666664</c:v>
                </c:pt>
                <c:pt idx="36723">
                  <c:v>42938.979861111111</c:v>
                </c:pt>
                <c:pt idx="36724">
                  <c:v>42938.980555555558</c:v>
                </c:pt>
                <c:pt idx="36725">
                  <c:v>42938.981249999997</c:v>
                </c:pt>
                <c:pt idx="36726">
                  <c:v>42938.981944444444</c:v>
                </c:pt>
                <c:pt idx="36727">
                  <c:v>42938.982638888891</c:v>
                </c:pt>
                <c:pt idx="36728">
                  <c:v>42938.98333333333</c:v>
                </c:pt>
                <c:pt idx="36729">
                  <c:v>42938.984027777777</c:v>
                </c:pt>
                <c:pt idx="36730">
                  <c:v>42938.984722222223</c:v>
                </c:pt>
                <c:pt idx="36731">
                  <c:v>42938.98541666667</c:v>
                </c:pt>
                <c:pt idx="36732">
                  <c:v>42938.986111111109</c:v>
                </c:pt>
                <c:pt idx="36733">
                  <c:v>42938.986805555556</c:v>
                </c:pt>
                <c:pt idx="36734">
                  <c:v>42938.987500000003</c:v>
                </c:pt>
                <c:pt idx="36735">
                  <c:v>42938.988194444442</c:v>
                </c:pt>
                <c:pt idx="36736">
                  <c:v>42938.988888888889</c:v>
                </c:pt>
                <c:pt idx="36737">
                  <c:v>42938.989583333336</c:v>
                </c:pt>
                <c:pt idx="36738">
                  <c:v>42938.990277777775</c:v>
                </c:pt>
                <c:pt idx="36739">
                  <c:v>42938.990972222222</c:v>
                </c:pt>
                <c:pt idx="36740">
                  <c:v>42938.991666666669</c:v>
                </c:pt>
                <c:pt idx="36741">
                  <c:v>42938.992361111108</c:v>
                </c:pt>
                <c:pt idx="36742">
                  <c:v>42938.993055555555</c:v>
                </c:pt>
                <c:pt idx="36743">
                  <c:v>42938.993750000001</c:v>
                </c:pt>
                <c:pt idx="36744">
                  <c:v>42938.994444444441</c:v>
                </c:pt>
                <c:pt idx="36745">
                  <c:v>42938.995138888888</c:v>
                </c:pt>
                <c:pt idx="36746">
                  <c:v>42938.995833333334</c:v>
                </c:pt>
                <c:pt idx="36747">
                  <c:v>42938.996527777781</c:v>
                </c:pt>
                <c:pt idx="36748">
                  <c:v>42938.99722222222</c:v>
                </c:pt>
                <c:pt idx="36749">
                  <c:v>42938.997916666667</c:v>
                </c:pt>
                <c:pt idx="36750">
                  <c:v>42938.998611111114</c:v>
                </c:pt>
                <c:pt idx="36751">
                  <c:v>42938.999305555553</c:v>
                </c:pt>
                <c:pt idx="36752">
                  <c:v>42939</c:v>
                </c:pt>
                <c:pt idx="36753">
                  <c:v>42939.000694444447</c:v>
                </c:pt>
                <c:pt idx="36754">
                  <c:v>42939.001388888886</c:v>
                </c:pt>
                <c:pt idx="36755">
                  <c:v>42939.002083333333</c:v>
                </c:pt>
                <c:pt idx="36756">
                  <c:v>42939.00277777778</c:v>
                </c:pt>
                <c:pt idx="36757">
                  <c:v>42939.003472222219</c:v>
                </c:pt>
                <c:pt idx="36758">
                  <c:v>42939.004166666666</c:v>
                </c:pt>
                <c:pt idx="36759">
                  <c:v>42939.004861111112</c:v>
                </c:pt>
                <c:pt idx="36760">
                  <c:v>42939.005555555559</c:v>
                </c:pt>
                <c:pt idx="36761">
                  <c:v>42939.006249999999</c:v>
                </c:pt>
                <c:pt idx="36762">
                  <c:v>42939.006944444445</c:v>
                </c:pt>
                <c:pt idx="36763">
                  <c:v>42939.007638888892</c:v>
                </c:pt>
                <c:pt idx="36764">
                  <c:v>42939.008333333331</c:v>
                </c:pt>
                <c:pt idx="36765">
                  <c:v>42939.009027777778</c:v>
                </c:pt>
                <c:pt idx="36766">
                  <c:v>42939.009722222225</c:v>
                </c:pt>
                <c:pt idx="36767">
                  <c:v>42939.010416666664</c:v>
                </c:pt>
                <c:pt idx="36768">
                  <c:v>42939.011111111111</c:v>
                </c:pt>
                <c:pt idx="36769">
                  <c:v>42939.011805555558</c:v>
                </c:pt>
                <c:pt idx="36770">
                  <c:v>42939.012499999997</c:v>
                </c:pt>
                <c:pt idx="36771">
                  <c:v>42939.013194444444</c:v>
                </c:pt>
                <c:pt idx="36772">
                  <c:v>42939.013888888891</c:v>
                </c:pt>
                <c:pt idx="36773">
                  <c:v>42939.01458333333</c:v>
                </c:pt>
                <c:pt idx="36774">
                  <c:v>42939.015277777777</c:v>
                </c:pt>
                <c:pt idx="36775">
                  <c:v>42939.015972222223</c:v>
                </c:pt>
                <c:pt idx="36776">
                  <c:v>42939.01666666667</c:v>
                </c:pt>
                <c:pt idx="36777">
                  <c:v>42939.017361111109</c:v>
                </c:pt>
                <c:pt idx="36778">
                  <c:v>42939.018055555556</c:v>
                </c:pt>
                <c:pt idx="36779">
                  <c:v>42939.018750000003</c:v>
                </c:pt>
                <c:pt idx="36780">
                  <c:v>42939.019444444442</c:v>
                </c:pt>
                <c:pt idx="36781">
                  <c:v>42939.020138888889</c:v>
                </c:pt>
                <c:pt idx="36782">
                  <c:v>42939.020833333336</c:v>
                </c:pt>
                <c:pt idx="36783">
                  <c:v>42939.021527777775</c:v>
                </c:pt>
                <c:pt idx="36784">
                  <c:v>42939.022222222222</c:v>
                </c:pt>
                <c:pt idx="36785">
                  <c:v>42939.022916666669</c:v>
                </c:pt>
                <c:pt idx="36786">
                  <c:v>42939.023611111108</c:v>
                </c:pt>
                <c:pt idx="36787">
                  <c:v>42939.024305555555</c:v>
                </c:pt>
                <c:pt idx="36788">
                  <c:v>42939.025000000001</c:v>
                </c:pt>
                <c:pt idx="36789">
                  <c:v>42939.025694444441</c:v>
                </c:pt>
                <c:pt idx="36790">
                  <c:v>42939.026388888888</c:v>
                </c:pt>
                <c:pt idx="36791">
                  <c:v>42939.027083333334</c:v>
                </c:pt>
                <c:pt idx="36792">
                  <c:v>42939.027777777781</c:v>
                </c:pt>
                <c:pt idx="36793">
                  <c:v>42939.02847222222</c:v>
                </c:pt>
                <c:pt idx="36794">
                  <c:v>42939.029166666667</c:v>
                </c:pt>
                <c:pt idx="36795">
                  <c:v>42939.029861111114</c:v>
                </c:pt>
                <c:pt idx="36796">
                  <c:v>42939.030555555553</c:v>
                </c:pt>
                <c:pt idx="36797">
                  <c:v>42939.03125</c:v>
                </c:pt>
                <c:pt idx="36798">
                  <c:v>42939.031944444447</c:v>
                </c:pt>
                <c:pt idx="36799">
                  <c:v>42939.032638888886</c:v>
                </c:pt>
                <c:pt idx="36800">
                  <c:v>42939.033333333333</c:v>
                </c:pt>
                <c:pt idx="36801">
                  <c:v>42939.03402777778</c:v>
                </c:pt>
                <c:pt idx="36802">
                  <c:v>42939.034722222219</c:v>
                </c:pt>
                <c:pt idx="36803">
                  <c:v>42939.035416666666</c:v>
                </c:pt>
                <c:pt idx="36804">
                  <c:v>42939.036111111112</c:v>
                </c:pt>
                <c:pt idx="36805">
                  <c:v>42939.036805555559</c:v>
                </c:pt>
                <c:pt idx="36806">
                  <c:v>42939.037499999999</c:v>
                </c:pt>
                <c:pt idx="36807">
                  <c:v>42939.038194444445</c:v>
                </c:pt>
                <c:pt idx="36808">
                  <c:v>42939.038888888892</c:v>
                </c:pt>
                <c:pt idx="36809">
                  <c:v>42939.039583333331</c:v>
                </c:pt>
                <c:pt idx="36810">
                  <c:v>42939.040277777778</c:v>
                </c:pt>
                <c:pt idx="36811">
                  <c:v>42939.040972222225</c:v>
                </c:pt>
                <c:pt idx="36812">
                  <c:v>42939.041666666664</c:v>
                </c:pt>
                <c:pt idx="36813">
                  <c:v>42939.042361111111</c:v>
                </c:pt>
                <c:pt idx="36814">
                  <c:v>42939.043055555558</c:v>
                </c:pt>
                <c:pt idx="36815">
                  <c:v>42939.043749999997</c:v>
                </c:pt>
                <c:pt idx="36816">
                  <c:v>42939.044444444444</c:v>
                </c:pt>
                <c:pt idx="36817">
                  <c:v>42939.045138888891</c:v>
                </c:pt>
                <c:pt idx="36818">
                  <c:v>42939.04583333333</c:v>
                </c:pt>
                <c:pt idx="36819">
                  <c:v>42939.046527777777</c:v>
                </c:pt>
                <c:pt idx="36820">
                  <c:v>42939.047222222223</c:v>
                </c:pt>
                <c:pt idx="36821">
                  <c:v>42939.04791666667</c:v>
                </c:pt>
                <c:pt idx="36822">
                  <c:v>42939.048611111109</c:v>
                </c:pt>
                <c:pt idx="36823">
                  <c:v>42939.049305555556</c:v>
                </c:pt>
                <c:pt idx="36824">
                  <c:v>42939.05</c:v>
                </c:pt>
                <c:pt idx="36825">
                  <c:v>42939.050694444442</c:v>
                </c:pt>
                <c:pt idx="36826">
                  <c:v>42939.051388888889</c:v>
                </c:pt>
                <c:pt idx="36827">
                  <c:v>42939.052083333336</c:v>
                </c:pt>
                <c:pt idx="36828">
                  <c:v>42939.052777777775</c:v>
                </c:pt>
                <c:pt idx="36829">
                  <c:v>42939.053472222222</c:v>
                </c:pt>
                <c:pt idx="36830">
                  <c:v>42939.054166666669</c:v>
                </c:pt>
                <c:pt idx="36831">
                  <c:v>42939.054861111108</c:v>
                </c:pt>
                <c:pt idx="36832">
                  <c:v>42939.055555555555</c:v>
                </c:pt>
                <c:pt idx="36833">
                  <c:v>42939.056250000001</c:v>
                </c:pt>
                <c:pt idx="36834">
                  <c:v>42939.056944444441</c:v>
                </c:pt>
                <c:pt idx="36835">
                  <c:v>42939.057638888888</c:v>
                </c:pt>
                <c:pt idx="36836">
                  <c:v>42939.058333333334</c:v>
                </c:pt>
                <c:pt idx="36837">
                  <c:v>42939.059027777781</c:v>
                </c:pt>
                <c:pt idx="36838">
                  <c:v>42939.05972222222</c:v>
                </c:pt>
                <c:pt idx="36839">
                  <c:v>42939.060416666667</c:v>
                </c:pt>
                <c:pt idx="36840">
                  <c:v>42939.061111111114</c:v>
                </c:pt>
                <c:pt idx="36841">
                  <c:v>42939.061805555553</c:v>
                </c:pt>
                <c:pt idx="36842">
                  <c:v>42939.0625</c:v>
                </c:pt>
                <c:pt idx="36843">
                  <c:v>42939.063194444447</c:v>
                </c:pt>
                <c:pt idx="36844">
                  <c:v>42939.063888888886</c:v>
                </c:pt>
                <c:pt idx="36845">
                  <c:v>42939.064583333333</c:v>
                </c:pt>
                <c:pt idx="36846">
                  <c:v>42939.06527777778</c:v>
                </c:pt>
                <c:pt idx="36847">
                  <c:v>42939.065972222219</c:v>
                </c:pt>
                <c:pt idx="36848">
                  <c:v>42939.066666666666</c:v>
                </c:pt>
                <c:pt idx="36849">
                  <c:v>42939.067361111112</c:v>
                </c:pt>
                <c:pt idx="36850">
                  <c:v>42939.068055555559</c:v>
                </c:pt>
                <c:pt idx="36851">
                  <c:v>42939.068749999999</c:v>
                </c:pt>
                <c:pt idx="36852">
                  <c:v>42939.069444444445</c:v>
                </c:pt>
                <c:pt idx="36853">
                  <c:v>42939.070138888892</c:v>
                </c:pt>
                <c:pt idx="36854">
                  <c:v>42939.070833333331</c:v>
                </c:pt>
                <c:pt idx="36855">
                  <c:v>42939.071527777778</c:v>
                </c:pt>
                <c:pt idx="36856">
                  <c:v>42939.072222222225</c:v>
                </c:pt>
                <c:pt idx="36857">
                  <c:v>42939.072916666664</c:v>
                </c:pt>
                <c:pt idx="36858">
                  <c:v>42939.073611111111</c:v>
                </c:pt>
                <c:pt idx="36859">
                  <c:v>42939.074305555558</c:v>
                </c:pt>
                <c:pt idx="36860">
                  <c:v>42939.074999999997</c:v>
                </c:pt>
                <c:pt idx="36861">
                  <c:v>42939.075694444444</c:v>
                </c:pt>
                <c:pt idx="36862">
                  <c:v>42939.076388888891</c:v>
                </c:pt>
                <c:pt idx="36863">
                  <c:v>42939.07708333333</c:v>
                </c:pt>
                <c:pt idx="36864">
                  <c:v>42939.077777777777</c:v>
                </c:pt>
                <c:pt idx="36865">
                  <c:v>42939.078472222223</c:v>
                </c:pt>
                <c:pt idx="36866">
                  <c:v>42939.07916666667</c:v>
                </c:pt>
                <c:pt idx="36867">
                  <c:v>42939.079861111109</c:v>
                </c:pt>
                <c:pt idx="36868">
                  <c:v>42939.080555555556</c:v>
                </c:pt>
                <c:pt idx="36869">
                  <c:v>42939.081250000003</c:v>
                </c:pt>
                <c:pt idx="36870">
                  <c:v>42939.081944444442</c:v>
                </c:pt>
                <c:pt idx="36871">
                  <c:v>42939.082638888889</c:v>
                </c:pt>
                <c:pt idx="36872">
                  <c:v>42939.083333333336</c:v>
                </c:pt>
                <c:pt idx="36873">
                  <c:v>42939.084027777775</c:v>
                </c:pt>
                <c:pt idx="36874">
                  <c:v>42939.084722222222</c:v>
                </c:pt>
                <c:pt idx="36875">
                  <c:v>42939.085416666669</c:v>
                </c:pt>
                <c:pt idx="36876">
                  <c:v>42939.086111111108</c:v>
                </c:pt>
                <c:pt idx="36877">
                  <c:v>42939.086805555555</c:v>
                </c:pt>
                <c:pt idx="36878">
                  <c:v>42939.087500000001</c:v>
                </c:pt>
                <c:pt idx="36879">
                  <c:v>42939.088194444441</c:v>
                </c:pt>
                <c:pt idx="36880">
                  <c:v>42939.088888888888</c:v>
                </c:pt>
                <c:pt idx="36881">
                  <c:v>42939.089583333334</c:v>
                </c:pt>
                <c:pt idx="36882">
                  <c:v>42939.090277777781</c:v>
                </c:pt>
                <c:pt idx="36883">
                  <c:v>42939.09097222222</c:v>
                </c:pt>
                <c:pt idx="36884">
                  <c:v>42939.091666666667</c:v>
                </c:pt>
                <c:pt idx="36885">
                  <c:v>42939.092361111114</c:v>
                </c:pt>
                <c:pt idx="36886">
                  <c:v>42939.093055555553</c:v>
                </c:pt>
                <c:pt idx="36887">
                  <c:v>42939.09375</c:v>
                </c:pt>
                <c:pt idx="36888">
                  <c:v>42939.094444444447</c:v>
                </c:pt>
                <c:pt idx="36889">
                  <c:v>42939.095138888886</c:v>
                </c:pt>
                <c:pt idx="36890">
                  <c:v>42939.095833333333</c:v>
                </c:pt>
                <c:pt idx="36891">
                  <c:v>42939.09652777778</c:v>
                </c:pt>
                <c:pt idx="36892">
                  <c:v>42939.097222222219</c:v>
                </c:pt>
                <c:pt idx="36893">
                  <c:v>42939.097916666666</c:v>
                </c:pt>
                <c:pt idx="36894">
                  <c:v>42939.098611111112</c:v>
                </c:pt>
                <c:pt idx="36895">
                  <c:v>42939.099305555559</c:v>
                </c:pt>
                <c:pt idx="36896">
                  <c:v>42939.1</c:v>
                </c:pt>
                <c:pt idx="36897">
                  <c:v>42939.100694444445</c:v>
                </c:pt>
                <c:pt idx="36898">
                  <c:v>42939.101388888892</c:v>
                </c:pt>
                <c:pt idx="36899">
                  <c:v>42939.102083333331</c:v>
                </c:pt>
                <c:pt idx="36900">
                  <c:v>42939.102777777778</c:v>
                </c:pt>
                <c:pt idx="36901">
                  <c:v>42939.103472222225</c:v>
                </c:pt>
                <c:pt idx="36902">
                  <c:v>42939.104166666664</c:v>
                </c:pt>
                <c:pt idx="36903">
                  <c:v>42939.104861111111</c:v>
                </c:pt>
                <c:pt idx="36904">
                  <c:v>42939.105555555558</c:v>
                </c:pt>
                <c:pt idx="36905">
                  <c:v>42939.106249999997</c:v>
                </c:pt>
                <c:pt idx="36906">
                  <c:v>42939.106944444444</c:v>
                </c:pt>
                <c:pt idx="36907">
                  <c:v>42939.107638888891</c:v>
                </c:pt>
                <c:pt idx="36908">
                  <c:v>42939.10833333333</c:v>
                </c:pt>
                <c:pt idx="36909">
                  <c:v>42939.109027777777</c:v>
                </c:pt>
                <c:pt idx="36910">
                  <c:v>42939.109722222223</c:v>
                </c:pt>
                <c:pt idx="36911">
                  <c:v>42939.11041666667</c:v>
                </c:pt>
                <c:pt idx="36912">
                  <c:v>42939.111111111109</c:v>
                </c:pt>
                <c:pt idx="36913">
                  <c:v>42939.111805555556</c:v>
                </c:pt>
                <c:pt idx="36914">
                  <c:v>42939.112500000003</c:v>
                </c:pt>
                <c:pt idx="36915">
                  <c:v>42939.113194444442</c:v>
                </c:pt>
                <c:pt idx="36916">
                  <c:v>42939.113888888889</c:v>
                </c:pt>
                <c:pt idx="36917">
                  <c:v>42939.114583333336</c:v>
                </c:pt>
                <c:pt idx="36918">
                  <c:v>42939.115277777775</c:v>
                </c:pt>
                <c:pt idx="36919">
                  <c:v>42939.115972222222</c:v>
                </c:pt>
                <c:pt idx="36920">
                  <c:v>42939.116666666669</c:v>
                </c:pt>
                <c:pt idx="36921">
                  <c:v>42939.117361111108</c:v>
                </c:pt>
                <c:pt idx="36922">
                  <c:v>42939.118055555555</c:v>
                </c:pt>
                <c:pt idx="36923">
                  <c:v>42939.118750000001</c:v>
                </c:pt>
                <c:pt idx="36924">
                  <c:v>42939.119444444441</c:v>
                </c:pt>
                <c:pt idx="36925">
                  <c:v>42939.120138888888</c:v>
                </c:pt>
                <c:pt idx="36926">
                  <c:v>42939.120833333334</c:v>
                </c:pt>
                <c:pt idx="36927">
                  <c:v>42939.121527777781</c:v>
                </c:pt>
                <c:pt idx="36928">
                  <c:v>42939.12222222222</c:v>
                </c:pt>
                <c:pt idx="36929">
                  <c:v>42939.122916666667</c:v>
                </c:pt>
                <c:pt idx="36930">
                  <c:v>42939.123611111114</c:v>
                </c:pt>
                <c:pt idx="36931">
                  <c:v>42939.124305555553</c:v>
                </c:pt>
                <c:pt idx="36932">
                  <c:v>42939.125</c:v>
                </c:pt>
                <c:pt idx="36933">
                  <c:v>42939.125694444447</c:v>
                </c:pt>
                <c:pt idx="36934">
                  <c:v>42939.126388888886</c:v>
                </c:pt>
                <c:pt idx="36935">
                  <c:v>42939.127083333333</c:v>
                </c:pt>
                <c:pt idx="36936">
                  <c:v>42939.12777777778</c:v>
                </c:pt>
                <c:pt idx="36937">
                  <c:v>42939.128472222219</c:v>
                </c:pt>
                <c:pt idx="36938">
                  <c:v>42939.129166666666</c:v>
                </c:pt>
                <c:pt idx="36939">
                  <c:v>42939.129861111112</c:v>
                </c:pt>
                <c:pt idx="36940">
                  <c:v>42939.130555555559</c:v>
                </c:pt>
                <c:pt idx="36941">
                  <c:v>42939.131249999999</c:v>
                </c:pt>
                <c:pt idx="36942">
                  <c:v>42939.131944444445</c:v>
                </c:pt>
                <c:pt idx="36943">
                  <c:v>42939.132638888892</c:v>
                </c:pt>
                <c:pt idx="36944">
                  <c:v>42939.133333333331</c:v>
                </c:pt>
                <c:pt idx="36945">
                  <c:v>42939.134027777778</c:v>
                </c:pt>
                <c:pt idx="36946">
                  <c:v>42939.134722222225</c:v>
                </c:pt>
                <c:pt idx="36947">
                  <c:v>42939.135416666664</c:v>
                </c:pt>
                <c:pt idx="36948">
                  <c:v>42939.136111111111</c:v>
                </c:pt>
                <c:pt idx="36949">
                  <c:v>42939.136805555558</c:v>
                </c:pt>
                <c:pt idx="36950">
                  <c:v>42939.137499999997</c:v>
                </c:pt>
                <c:pt idx="36951">
                  <c:v>42939.138194444444</c:v>
                </c:pt>
                <c:pt idx="36952">
                  <c:v>42939.138888888891</c:v>
                </c:pt>
                <c:pt idx="36953">
                  <c:v>42939.13958333333</c:v>
                </c:pt>
                <c:pt idx="36954">
                  <c:v>42939.140277777777</c:v>
                </c:pt>
                <c:pt idx="36955">
                  <c:v>42939.140972222223</c:v>
                </c:pt>
                <c:pt idx="36956">
                  <c:v>42939.14166666667</c:v>
                </c:pt>
                <c:pt idx="36957">
                  <c:v>42939.142361111109</c:v>
                </c:pt>
                <c:pt idx="36958">
                  <c:v>42939.143055555556</c:v>
                </c:pt>
                <c:pt idx="36959">
                  <c:v>42939.143750000003</c:v>
                </c:pt>
                <c:pt idx="36960">
                  <c:v>42939.144444444442</c:v>
                </c:pt>
                <c:pt idx="36961">
                  <c:v>42939.145138888889</c:v>
                </c:pt>
                <c:pt idx="36962">
                  <c:v>42939.145833333336</c:v>
                </c:pt>
                <c:pt idx="36963">
                  <c:v>42939.146527777775</c:v>
                </c:pt>
                <c:pt idx="36964">
                  <c:v>42939.147222222222</c:v>
                </c:pt>
                <c:pt idx="36965">
                  <c:v>42939.147916666669</c:v>
                </c:pt>
                <c:pt idx="36966">
                  <c:v>42939.148611111108</c:v>
                </c:pt>
                <c:pt idx="36967">
                  <c:v>42939.149305555555</c:v>
                </c:pt>
                <c:pt idx="36968">
                  <c:v>42939.15</c:v>
                </c:pt>
                <c:pt idx="36969">
                  <c:v>42939.150694444441</c:v>
                </c:pt>
                <c:pt idx="36970">
                  <c:v>42939.151388888888</c:v>
                </c:pt>
                <c:pt idx="36971">
                  <c:v>42939.152083333334</c:v>
                </c:pt>
                <c:pt idx="36972">
                  <c:v>42939.152777777781</c:v>
                </c:pt>
                <c:pt idx="36973">
                  <c:v>42939.15347222222</c:v>
                </c:pt>
                <c:pt idx="36974">
                  <c:v>42939.154166666667</c:v>
                </c:pt>
                <c:pt idx="36975">
                  <c:v>42939.154861111114</c:v>
                </c:pt>
                <c:pt idx="36976">
                  <c:v>42939.155555555553</c:v>
                </c:pt>
                <c:pt idx="36977">
                  <c:v>42939.15625</c:v>
                </c:pt>
                <c:pt idx="36978">
                  <c:v>42939.156944444447</c:v>
                </c:pt>
                <c:pt idx="36979">
                  <c:v>42939.157638888886</c:v>
                </c:pt>
                <c:pt idx="36980">
                  <c:v>42939.158333333333</c:v>
                </c:pt>
                <c:pt idx="36981">
                  <c:v>42939.15902777778</c:v>
                </c:pt>
                <c:pt idx="36982">
                  <c:v>42939.159722222219</c:v>
                </c:pt>
                <c:pt idx="36983">
                  <c:v>42939.160416666666</c:v>
                </c:pt>
                <c:pt idx="36984">
                  <c:v>42939.161111111112</c:v>
                </c:pt>
                <c:pt idx="36985">
                  <c:v>42939.161805555559</c:v>
                </c:pt>
                <c:pt idx="36986">
                  <c:v>42939.162499999999</c:v>
                </c:pt>
                <c:pt idx="36987">
                  <c:v>42939.163194444445</c:v>
                </c:pt>
                <c:pt idx="36988">
                  <c:v>42939.163888888892</c:v>
                </c:pt>
                <c:pt idx="36989">
                  <c:v>42939.164583333331</c:v>
                </c:pt>
                <c:pt idx="36990">
                  <c:v>42939.165277777778</c:v>
                </c:pt>
                <c:pt idx="36991">
                  <c:v>42939.165972222225</c:v>
                </c:pt>
                <c:pt idx="36992">
                  <c:v>42939.166666666664</c:v>
                </c:pt>
                <c:pt idx="36993">
                  <c:v>42939.167361111111</c:v>
                </c:pt>
                <c:pt idx="36994">
                  <c:v>42939.168055555558</c:v>
                </c:pt>
                <c:pt idx="36995">
                  <c:v>42939.168749999997</c:v>
                </c:pt>
                <c:pt idx="36996">
                  <c:v>42939.169444444444</c:v>
                </c:pt>
                <c:pt idx="36997">
                  <c:v>42939.170138888891</c:v>
                </c:pt>
                <c:pt idx="36998">
                  <c:v>42939.17083333333</c:v>
                </c:pt>
                <c:pt idx="36999">
                  <c:v>42939.171527777777</c:v>
                </c:pt>
                <c:pt idx="37000">
                  <c:v>42939.172222222223</c:v>
                </c:pt>
                <c:pt idx="37001">
                  <c:v>42939.17291666667</c:v>
                </c:pt>
                <c:pt idx="37002">
                  <c:v>42939.173611111109</c:v>
                </c:pt>
                <c:pt idx="37003">
                  <c:v>42939.174305555556</c:v>
                </c:pt>
                <c:pt idx="37004">
                  <c:v>42939.175000000003</c:v>
                </c:pt>
                <c:pt idx="37005">
                  <c:v>42939.175694444442</c:v>
                </c:pt>
                <c:pt idx="37006">
                  <c:v>42939.176388888889</c:v>
                </c:pt>
                <c:pt idx="37007">
                  <c:v>42939.177083333336</c:v>
                </c:pt>
                <c:pt idx="37008">
                  <c:v>42939.177777777775</c:v>
                </c:pt>
                <c:pt idx="37009">
                  <c:v>42939.178472222222</c:v>
                </c:pt>
                <c:pt idx="37010">
                  <c:v>42939.179166666669</c:v>
                </c:pt>
                <c:pt idx="37011">
                  <c:v>42939.179861111108</c:v>
                </c:pt>
                <c:pt idx="37012">
                  <c:v>42939.180555555555</c:v>
                </c:pt>
                <c:pt idx="37013">
                  <c:v>42939.181250000001</c:v>
                </c:pt>
                <c:pt idx="37014">
                  <c:v>42939.181944444441</c:v>
                </c:pt>
                <c:pt idx="37015">
                  <c:v>42939.182638888888</c:v>
                </c:pt>
                <c:pt idx="37016">
                  <c:v>42939.183333333334</c:v>
                </c:pt>
                <c:pt idx="37017">
                  <c:v>42939.184027777781</c:v>
                </c:pt>
                <c:pt idx="37018">
                  <c:v>42939.18472222222</c:v>
                </c:pt>
                <c:pt idx="37019">
                  <c:v>42939.185416666667</c:v>
                </c:pt>
                <c:pt idx="37020">
                  <c:v>42939.186111111114</c:v>
                </c:pt>
                <c:pt idx="37021">
                  <c:v>42939.186805555553</c:v>
                </c:pt>
                <c:pt idx="37022">
                  <c:v>42939.1875</c:v>
                </c:pt>
                <c:pt idx="37023">
                  <c:v>42939.188194444447</c:v>
                </c:pt>
                <c:pt idx="37024">
                  <c:v>42939.188888888886</c:v>
                </c:pt>
                <c:pt idx="37025">
                  <c:v>42939.189583333333</c:v>
                </c:pt>
                <c:pt idx="37026">
                  <c:v>42939.19027777778</c:v>
                </c:pt>
                <c:pt idx="37027">
                  <c:v>42939.190972222219</c:v>
                </c:pt>
                <c:pt idx="37028">
                  <c:v>42939.191666666666</c:v>
                </c:pt>
                <c:pt idx="37029">
                  <c:v>42939.192361111112</c:v>
                </c:pt>
                <c:pt idx="37030">
                  <c:v>42939.193055555559</c:v>
                </c:pt>
                <c:pt idx="37031">
                  <c:v>42939.193749999999</c:v>
                </c:pt>
                <c:pt idx="37032">
                  <c:v>42939.194444444445</c:v>
                </c:pt>
                <c:pt idx="37033">
                  <c:v>42939.195138888892</c:v>
                </c:pt>
                <c:pt idx="37034">
                  <c:v>42939.195833333331</c:v>
                </c:pt>
                <c:pt idx="37035">
                  <c:v>42939.196527777778</c:v>
                </c:pt>
                <c:pt idx="37036">
                  <c:v>42939.197222222225</c:v>
                </c:pt>
                <c:pt idx="37037">
                  <c:v>42939.197916666664</c:v>
                </c:pt>
                <c:pt idx="37038">
                  <c:v>42939.198611111111</c:v>
                </c:pt>
                <c:pt idx="37039">
                  <c:v>42939.199305555558</c:v>
                </c:pt>
                <c:pt idx="37040">
                  <c:v>42939.199999999997</c:v>
                </c:pt>
                <c:pt idx="37041">
                  <c:v>42939.200694444444</c:v>
                </c:pt>
                <c:pt idx="37042">
                  <c:v>42939.201388888891</c:v>
                </c:pt>
                <c:pt idx="37043">
                  <c:v>42939.20208333333</c:v>
                </c:pt>
                <c:pt idx="37044">
                  <c:v>42939.202777777777</c:v>
                </c:pt>
                <c:pt idx="37045">
                  <c:v>42939.203472222223</c:v>
                </c:pt>
                <c:pt idx="37046">
                  <c:v>42939.20416666667</c:v>
                </c:pt>
                <c:pt idx="37047">
                  <c:v>42939.204861111109</c:v>
                </c:pt>
                <c:pt idx="37048">
                  <c:v>42939.205555555556</c:v>
                </c:pt>
                <c:pt idx="37049">
                  <c:v>42939.206250000003</c:v>
                </c:pt>
                <c:pt idx="37050">
                  <c:v>42939.206944444442</c:v>
                </c:pt>
                <c:pt idx="37051">
                  <c:v>42939.207638888889</c:v>
                </c:pt>
                <c:pt idx="37052">
                  <c:v>42939.208333333336</c:v>
                </c:pt>
                <c:pt idx="37053">
                  <c:v>42939.209027777775</c:v>
                </c:pt>
                <c:pt idx="37054">
                  <c:v>42939.209722222222</c:v>
                </c:pt>
                <c:pt idx="37055">
                  <c:v>42939.210416666669</c:v>
                </c:pt>
                <c:pt idx="37056">
                  <c:v>42939.211111111108</c:v>
                </c:pt>
                <c:pt idx="37057">
                  <c:v>42939.211805555555</c:v>
                </c:pt>
                <c:pt idx="37058">
                  <c:v>42939.212500000001</c:v>
                </c:pt>
                <c:pt idx="37059">
                  <c:v>42939.213194444441</c:v>
                </c:pt>
                <c:pt idx="37060">
                  <c:v>42939.213888888888</c:v>
                </c:pt>
                <c:pt idx="37061">
                  <c:v>42939.214583333334</c:v>
                </c:pt>
                <c:pt idx="37062">
                  <c:v>42939.215277777781</c:v>
                </c:pt>
                <c:pt idx="37063">
                  <c:v>42939.21597222222</c:v>
                </c:pt>
                <c:pt idx="37064">
                  <c:v>42939.216666666667</c:v>
                </c:pt>
                <c:pt idx="37065">
                  <c:v>42939.217361111114</c:v>
                </c:pt>
                <c:pt idx="37066">
                  <c:v>42939.218055555553</c:v>
                </c:pt>
                <c:pt idx="37067">
                  <c:v>42939.21875</c:v>
                </c:pt>
                <c:pt idx="37068">
                  <c:v>42939.219444444447</c:v>
                </c:pt>
                <c:pt idx="37069">
                  <c:v>42939.220138888886</c:v>
                </c:pt>
                <c:pt idx="37070">
                  <c:v>42939.220833333333</c:v>
                </c:pt>
                <c:pt idx="37071">
                  <c:v>42939.22152777778</c:v>
                </c:pt>
                <c:pt idx="37072">
                  <c:v>42939.222222222219</c:v>
                </c:pt>
                <c:pt idx="37073">
                  <c:v>42939.222916666666</c:v>
                </c:pt>
                <c:pt idx="37074">
                  <c:v>42939.223611111112</c:v>
                </c:pt>
                <c:pt idx="37075">
                  <c:v>42939.224305555559</c:v>
                </c:pt>
                <c:pt idx="37076">
                  <c:v>42939.224999999999</c:v>
                </c:pt>
                <c:pt idx="37077">
                  <c:v>42939.225694444445</c:v>
                </c:pt>
                <c:pt idx="37078">
                  <c:v>42939.226388888892</c:v>
                </c:pt>
                <c:pt idx="37079">
                  <c:v>42939.227083333331</c:v>
                </c:pt>
                <c:pt idx="37080">
                  <c:v>42939.227777777778</c:v>
                </c:pt>
                <c:pt idx="37081">
                  <c:v>42939.228472222225</c:v>
                </c:pt>
                <c:pt idx="37082">
                  <c:v>42939.229166666664</c:v>
                </c:pt>
                <c:pt idx="37083">
                  <c:v>42939.229861111111</c:v>
                </c:pt>
                <c:pt idx="37084">
                  <c:v>42939.230555555558</c:v>
                </c:pt>
                <c:pt idx="37085">
                  <c:v>42939.231249999997</c:v>
                </c:pt>
                <c:pt idx="37086">
                  <c:v>42939.231944444444</c:v>
                </c:pt>
                <c:pt idx="37087">
                  <c:v>42939.232638888891</c:v>
                </c:pt>
                <c:pt idx="37088">
                  <c:v>42939.23333333333</c:v>
                </c:pt>
                <c:pt idx="37089">
                  <c:v>42939.234027777777</c:v>
                </c:pt>
                <c:pt idx="37090">
                  <c:v>42939.234722222223</c:v>
                </c:pt>
                <c:pt idx="37091">
                  <c:v>42939.23541666667</c:v>
                </c:pt>
                <c:pt idx="37092">
                  <c:v>42939.236111111109</c:v>
                </c:pt>
                <c:pt idx="37093">
                  <c:v>42939.236805555556</c:v>
                </c:pt>
                <c:pt idx="37094">
                  <c:v>42939.237500000003</c:v>
                </c:pt>
                <c:pt idx="37095">
                  <c:v>42939.238194444442</c:v>
                </c:pt>
                <c:pt idx="37096">
                  <c:v>42939.238888888889</c:v>
                </c:pt>
                <c:pt idx="37097">
                  <c:v>42939.239583333336</c:v>
                </c:pt>
                <c:pt idx="37098">
                  <c:v>42939.240277777775</c:v>
                </c:pt>
                <c:pt idx="37099">
                  <c:v>42939.240972222222</c:v>
                </c:pt>
                <c:pt idx="37100">
                  <c:v>42939.241666666669</c:v>
                </c:pt>
                <c:pt idx="37101">
                  <c:v>42939.242361111108</c:v>
                </c:pt>
                <c:pt idx="37102">
                  <c:v>42939.243055555555</c:v>
                </c:pt>
                <c:pt idx="37103">
                  <c:v>42939.243750000001</c:v>
                </c:pt>
                <c:pt idx="37104">
                  <c:v>42939.244444444441</c:v>
                </c:pt>
                <c:pt idx="37105">
                  <c:v>42939.245138888888</c:v>
                </c:pt>
                <c:pt idx="37106">
                  <c:v>42939.245833333334</c:v>
                </c:pt>
                <c:pt idx="37107">
                  <c:v>42939.246527777781</c:v>
                </c:pt>
                <c:pt idx="37108">
                  <c:v>42939.24722222222</c:v>
                </c:pt>
                <c:pt idx="37109">
                  <c:v>42939.247916666667</c:v>
                </c:pt>
                <c:pt idx="37110">
                  <c:v>42939.248611111114</c:v>
                </c:pt>
                <c:pt idx="37111">
                  <c:v>42939.249305555553</c:v>
                </c:pt>
                <c:pt idx="37112">
                  <c:v>42939.25</c:v>
                </c:pt>
                <c:pt idx="37113">
                  <c:v>42939.250694444447</c:v>
                </c:pt>
                <c:pt idx="37114">
                  <c:v>42939.251388888886</c:v>
                </c:pt>
                <c:pt idx="37115">
                  <c:v>42939.252083333333</c:v>
                </c:pt>
                <c:pt idx="37116">
                  <c:v>42939.25277777778</c:v>
                </c:pt>
                <c:pt idx="37117">
                  <c:v>42939.253472222219</c:v>
                </c:pt>
                <c:pt idx="37118">
                  <c:v>42939.254166666666</c:v>
                </c:pt>
                <c:pt idx="37119">
                  <c:v>42939.254861111112</c:v>
                </c:pt>
                <c:pt idx="37120">
                  <c:v>42939.255555555559</c:v>
                </c:pt>
                <c:pt idx="37121">
                  <c:v>42939.256249999999</c:v>
                </c:pt>
                <c:pt idx="37122">
                  <c:v>42939.256944444445</c:v>
                </c:pt>
                <c:pt idx="37123">
                  <c:v>42939.257638888892</c:v>
                </c:pt>
                <c:pt idx="37124">
                  <c:v>42939.258333333331</c:v>
                </c:pt>
                <c:pt idx="37125">
                  <c:v>42939.259027777778</c:v>
                </c:pt>
                <c:pt idx="37126">
                  <c:v>42939.259722222225</c:v>
                </c:pt>
                <c:pt idx="37127">
                  <c:v>42939.260416666664</c:v>
                </c:pt>
                <c:pt idx="37128">
                  <c:v>42939.261111111111</c:v>
                </c:pt>
                <c:pt idx="37129">
                  <c:v>42939.261805555558</c:v>
                </c:pt>
                <c:pt idx="37130">
                  <c:v>42939.262499999997</c:v>
                </c:pt>
                <c:pt idx="37131">
                  <c:v>42939.263194444444</c:v>
                </c:pt>
                <c:pt idx="37132">
                  <c:v>42939.263888888891</c:v>
                </c:pt>
                <c:pt idx="37133">
                  <c:v>42939.26458333333</c:v>
                </c:pt>
                <c:pt idx="37134">
                  <c:v>42939.265277777777</c:v>
                </c:pt>
                <c:pt idx="37135">
                  <c:v>42939.265972222223</c:v>
                </c:pt>
                <c:pt idx="37136">
                  <c:v>42939.26666666667</c:v>
                </c:pt>
                <c:pt idx="37137">
                  <c:v>42939.267361111109</c:v>
                </c:pt>
                <c:pt idx="37138">
                  <c:v>42939.268055555556</c:v>
                </c:pt>
                <c:pt idx="37139">
                  <c:v>42939.268750000003</c:v>
                </c:pt>
                <c:pt idx="37140">
                  <c:v>42939.269444444442</c:v>
                </c:pt>
                <c:pt idx="37141">
                  <c:v>42939.270138888889</c:v>
                </c:pt>
                <c:pt idx="37142">
                  <c:v>42939.270833333336</c:v>
                </c:pt>
                <c:pt idx="37143">
                  <c:v>42939.271527777775</c:v>
                </c:pt>
                <c:pt idx="37144">
                  <c:v>42939.272222222222</c:v>
                </c:pt>
                <c:pt idx="37145">
                  <c:v>42939.272916666669</c:v>
                </c:pt>
                <c:pt idx="37146">
                  <c:v>42939.273611111108</c:v>
                </c:pt>
                <c:pt idx="37147">
                  <c:v>42939.274305555555</c:v>
                </c:pt>
                <c:pt idx="37148">
                  <c:v>42939.275000000001</c:v>
                </c:pt>
                <c:pt idx="37149">
                  <c:v>42939.275694444441</c:v>
                </c:pt>
                <c:pt idx="37150">
                  <c:v>42939.276388888888</c:v>
                </c:pt>
                <c:pt idx="37151">
                  <c:v>42939.277083333334</c:v>
                </c:pt>
                <c:pt idx="37152">
                  <c:v>42939.277777777781</c:v>
                </c:pt>
                <c:pt idx="37153">
                  <c:v>42939.27847222222</c:v>
                </c:pt>
                <c:pt idx="37154">
                  <c:v>42939.279166666667</c:v>
                </c:pt>
                <c:pt idx="37155">
                  <c:v>42939.279861111114</c:v>
                </c:pt>
                <c:pt idx="37156">
                  <c:v>42939.280555555553</c:v>
                </c:pt>
                <c:pt idx="37157">
                  <c:v>42939.28125</c:v>
                </c:pt>
                <c:pt idx="37158">
                  <c:v>42939.281944444447</c:v>
                </c:pt>
                <c:pt idx="37159">
                  <c:v>42939.282638888886</c:v>
                </c:pt>
                <c:pt idx="37160">
                  <c:v>42939.283333333333</c:v>
                </c:pt>
                <c:pt idx="37161">
                  <c:v>42939.28402777778</c:v>
                </c:pt>
                <c:pt idx="37162">
                  <c:v>42939.284722222219</c:v>
                </c:pt>
                <c:pt idx="37163">
                  <c:v>42939.285416666666</c:v>
                </c:pt>
                <c:pt idx="37164">
                  <c:v>42939.286111111112</c:v>
                </c:pt>
                <c:pt idx="37165">
                  <c:v>42939.286805555559</c:v>
                </c:pt>
                <c:pt idx="37166">
                  <c:v>42939.287499999999</c:v>
                </c:pt>
                <c:pt idx="37167">
                  <c:v>42939.288194444445</c:v>
                </c:pt>
                <c:pt idx="37168">
                  <c:v>42939.288888888892</c:v>
                </c:pt>
                <c:pt idx="37169">
                  <c:v>42939.289583333331</c:v>
                </c:pt>
                <c:pt idx="37170">
                  <c:v>42939.290277777778</c:v>
                </c:pt>
                <c:pt idx="37171">
                  <c:v>42939.290972222225</c:v>
                </c:pt>
                <c:pt idx="37172">
                  <c:v>42939.291666666664</c:v>
                </c:pt>
                <c:pt idx="37173">
                  <c:v>42939.292361111111</c:v>
                </c:pt>
                <c:pt idx="37174">
                  <c:v>42939.293055555558</c:v>
                </c:pt>
                <c:pt idx="37175">
                  <c:v>42939.293749999997</c:v>
                </c:pt>
                <c:pt idx="37176">
                  <c:v>42939.294444444444</c:v>
                </c:pt>
                <c:pt idx="37177">
                  <c:v>42939.295138888891</c:v>
                </c:pt>
                <c:pt idx="37178">
                  <c:v>42939.29583333333</c:v>
                </c:pt>
                <c:pt idx="37179">
                  <c:v>42939.296527777777</c:v>
                </c:pt>
                <c:pt idx="37180">
                  <c:v>42939.297222222223</c:v>
                </c:pt>
                <c:pt idx="37181">
                  <c:v>42939.29791666667</c:v>
                </c:pt>
                <c:pt idx="37182">
                  <c:v>42939.298611111109</c:v>
                </c:pt>
                <c:pt idx="37183">
                  <c:v>42939.299305555556</c:v>
                </c:pt>
                <c:pt idx="37184">
                  <c:v>42939.3</c:v>
                </c:pt>
                <c:pt idx="37185">
                  <c:v>42939.300694444442</c:v>
                </c:pt>
                <c:pt idx="37186">
                  <c:v>42939.301388888889</c:v>
                </c:pt>
                <c:pt idx="37187">
                  <c:v>42939.302083333336</c:v>
                </c:pt>
                <c:pt idx="37188">
                  <c:v>42939.302777777775</c:v>
                </c:pt>
                <c:pt idx="37189">
                  <c:v>42939.303472222222</c:v>
                </c:pt>
                <c:pt idx="37190">
                  <c:v>42939.304166666669</c:v>
                </c:pt>
                <c:pt idx="37191">
                  <c:v>42939.304861111108</c:v>
                </c:pt>
                <c:pt idx="37192">
                  <c:v>42939.305555555555</c:v>
                </c:pt>
                <c:pt idx="37193">
                  <c:v>42939.306250000001</c:v>
                </c:pt>
                <c:pt idx="37194">
                  <c:v>42939.306944444441</c:v>
                </c:pt>
                <c:pt idx="37195">
                  <c:v>42939.307638888888</c:v>
                </c:pt>
                <c:pt idx="37196">
                  <c:v>42939.308333333334</c:v>
                </c:pt>
                <c:pt idx="37197">
                  <c:v>42939.309027777781</c:v>
                </c:pt>
                <c:pt idx="37198">
                  <c:v>42939.30972222222</c:v>
                </c:pt>
                <c:pt idx="37199">
                  <c:v>42939.310416666667</c:v>
                </c:pt>
                <c:pt idx="37200">
                  <c:v>42939.311111111114</c:v>
                </c:pt>
                <c:pt idx="37201">
                  <c:v>42939.311805555553</c:v>
                </c:pt>
                <c:pt idx="37202">
                  <c:v>42939.3125</c:v>
                </c:pt>
                <c:pt idx="37203">
                  <c:v>42939.313194444447</c:v>
                </c:pt>
                <c:pt idx="37204">
                  <c:v>42939.313888888886</c:v>
                </c:pt>
                <c:pt idx="37205">
                  <c:v>42939.314583333333</c:v>
                </c:pt>
                <c:pt idx="37206">
                  <c:v>42939.31527777778</c:v>
                </c:pt>
                <c:pt idx="37207">
                  <c:v>42939.315972222219</c:v>
                </c:pt>
                <c:pt idx="37208">
                  <c:v>42939.316666666666</c:v>
                </c:pt>
                <c:pt idx="37209">
                  <c:v>42939.317361111112</c:v>
                </c:pt>
                <c:pt idx="37210">
                  <c:v>42939.318055555559</c:v>
                </c:pt>
                <c:pt idx="37211">
                  <c:v>42939.318749999999</c:v>
                </c:pt>
                <c:pt idx="37212">
                  <c:v>42939.319444444445</c:v>
                </c:pt>
                <c:pt idx="37213">
                  <c:v>42939.320138888892</c:v>
                </c:pt>
                <c:pt idx="37214">
                  <c:v>42939.320833333331</c:v>
                </c:pt>
                <c:pt idx="37215">
                  <c:v>42939.321527777778</c:v>
                </c:pt>
                <c:pt idx="37216">
                  <c:v>42939.322222222225</c:v>
                </c:pt>
                <c:pt idx="37217">
                  <c:v>42939.322916666664</c:v>
                </c:pt>
                <c:pt idx="37218">
                  <c:v>42939.323611111111</c:v>
                </c:pt>
                <c:pt idx="37219">
                  <c:v>42939.324305555558</c:v>
                </c:pt>
                <c:pt idx="37220">
                  <c:v>42939.324999999997</c:v>
                </c:pt>
                <c:pt idx="37221">
                  <c:v>42939.325694444444</c:v>
                </c:pt>
                <c:pt idx="37222">
                  <c:v>42939.326388888891</c:v>
                </c:pt>
                <c:pt idx="37223">
                  <c:v>42939.32708333333</c:v>
                </c:pt>
                <c:pt idx="37224">
                  <c:v>42939.327777777777</c:v>
                </c:pt>
                <c:pt idx="37225">
                  <c:v>42939.328472222223</c:v>
                </c:pt>
                <c:pt idx="37226">
                  <c:v>42939.32916666667</c:v>
                </c:pt>
                <c:pt idx="37227">
                  <c:v>42939.329861111109</c:v>
                </c:pt>
                <c:pt idx="37228">
                  <c:v>42939.330555555556</c:v>
                </c:pt>
                <c:pt idx="37229">
                  <c:v>42939.331250000003</c:v>
                </c:pt>
                <c:pt idx="37230">
                  <c:v>42939.331944444442</c:v>
                </c:pt>
                <c:pt idx="37231">
                  <c:v>42939.332638888889</c:v>
                </c:pt>
                <c:pt idx="37232">
                  <c:v>42939.333333333336</c:v>
                </c:pt>
                <c:pt idx="37233">
                  <c:v>42939.334027777775</c:v>
                </c:pt>
                <c:pt idx="37234">
                  <c:v>42939.334722222222</c:v>
                </c:pt>
                <c:pt idx="37235">
                  <c:v>42939.335416666669</c:v>
                </c:pt>
                <c:pt idx="37236">
                  <c:v>42939.336111111108</c:v>
                </c:pt>
                <c:pt idx="37237">
                  <c:v>42939.336805555555</c:v>
                </c:pt>
                <c:pt idx="37238">
                  <c:v>42939.337500000001</c:v>
                </c:pt>
                <c:pt idx="37239">
                  <c:v>42939.338194444441</c:v>
                </c:pt>
                <c:pt idx="37240">
                  <c:v>42939.338888888888</c:v>
                </c:pt>
                <c:pt idx="37241">
                  <c:v>42939.339583333334</c:v>
                </c:pt>
                <c:pt idx="37242">
                  <c:v>42939.340277777781</c:v>
                </c:pt>
                <c:pt idx="37243">
                  <c:v>42939.34097222222</c:v>
                </c:pt>
                <c:pt idx="37244">
                  <c:v>42939.341666666667</c:v>
                </c:pt>
                <c:pt idx="37245">
                  <c:v>42939.342361111114</c:v>
                </c:pt>
                <c:pt idx="37246">
                  <c:v>42939.343055555553</c:v>
                </c:pt>
                <c:pt idx="37247">
                  <c:v>42939.34375</c:v>
                </c:pt>
                <c:pt idx="37248">
                  <c:v>42939.344444444447</c:v>
                </c:pt>
                <c:pt idx="37249">
                  <c:v>42939.345138888886</c:v>
                </c:pt>
                <c:pt idx="37250">
                  <c:v>42939.345833333333</c:v>
                </c:pt>
                <c:pt idx="37251">
                  <c:v>42939.34652777778</c:v>
                </c:pt>
                <c:pt idx="37252">
                  <c:v>42939.347222222219</c:v>
                </c:pt>
                <c:pt idx="37253">
                  <c:v>42939.347916666666</c:v>
                </c:pt>
                <c:pt idx="37254">
                  <c:v>42939.348611111112</c:v>
                </c:pt>
                <c:pt idx="37255">
                  <c:v>42939.349305555559</c:v>
                </c:pt>
                <c:pt idx="37256">
                  <c:v>42939.35</c:v>
                </c:pt>
                <c:pt idx="37257">
                  <c:v>42939.350694444445</c:v>
                </c:pt>
                <c:pt idx="37258">
                  <c:v>42939.351388888892</c:v>
                </c:pt>
                <c:pt idx="37259">
                  <c:v>42939.352083333331</c:v>
                </c:pt>
                <c:pt idx="37260">
                  <c:v>42939.352777777778</c:v>
                </c:pt>
                <c:pt idx="37261">
                  <c:v>42939.353472222225</c:v>
                </c:pt>
                <c:pt idx="37262">
                  <c:v>42939.354166666664</c:v>
                </c:pt>
                <c:pt idx="37263">
                  <c:v>42939.354861111111</c:v>
                </c:pt>
                <c:pt idx="37264">
                  <c:v>42939.355555555558</c:v>
                </c:pt>
                <c:pt idx="37265">
                  <c:v>42939.356249999997</c:v>
                </c:pt>
                <c:pt idx="37266">
                  <c:v>42939.356944444444</c:v>
                </c:pt>
                <c:pt idx="37267">
                  <c:v>42939.357638888891</c:v>
                </c:pt>
                <c:pt idx="37268">
                  <c:v>42939.35833333333</c:v>
                </c:pt>
                <c:pt idx="37269">
                  <c:v>42939.359027777777</c:v>
                </c:pt>
                <c:pt idx="37270">
                  <c:v>42939.359722222223</c:v>
                </c:pt>
                <c:pt idx="37271">
                  <c:v>42939.36041666667</c:v>
                </c:pt>
                <c:pt idx="37272">
                  <c:v>42939.361111111109</c:v>
                </c:pt>
                <c:pt idx="37273">
                  <c:v>42939.361805555556</c:v>
                </c:pt>
                <c:pt idx="37274">
                  <c:v>42939.362500000003</c:v>
                </c:pt>
                <c:pt idx="37275">
                  <c:v>42939.363194444442</c:v>
                </c:pt>
                <c:pt idx="37276">
                  <c:v>42939.363888888889</c:v>
                </c:pt>
                <c:pt idx="37277">
                  <c:v>42939.364583333336</c:v>
                </c:pt>
                <c:pt idx="37278">
                  <c:v>42939.365277777775</c:v>
                </c:pt>
                <c:pt idx="37279">
                  <c:v>42939.365972222222</c:v>
                </c:pt>
                <c:pt idx="37280">
                  <c:v>42939.366666666669</c:v>
                </c:pt>
                <c:pt idx="37281">
                  <c:v>42939.367361111108</c:v>
                </c:pt>
                <c:pt idx="37282">
                  <c:v>42939.368055555555</c:v>
                </c:pt>
                <c:pt idx="37283">
                  <c:v>42939.368750000001</c:v>
                </c:pt>
                <c:pt idx="37284">
                  <c:v>42939.369444444441</c:v>
                </c:pt>
                <c:pt idx="37285">
                  <c:v>42939.370138888888</c:v>
                </c:pt>
                <c:pt idx="37286">
                  <c:v>42939.370833333334</c:v>
                </c:pt>
                <c:pt idx="37287">
                  <c:v>42939.371527777781</c:v>
                </c:pt>
                <c:pt idx="37288">
                  <c:v>42939.37222222222</c:v>
                </c:pt>
                <c:pt idx="37289">
                  <c:v>42939.372916666667</c:v>
                </c:pt>
                <c:pt idx="37290">
                  <c:v>42939.373611111114</c:v>
                </c:pt>
                <c:pt idx="37291">
                  <c:v>42939.374305555553</c:v>
                </c:pt>
                <c:pt idx="37292">
                  <c:v>42939.375</c:v>
                </c:pt>
                <c:pt idx="37293">
                  <c:v>42939.375694444447</c:v>
                </c:pt>
                <c:pt idx="37294">
                  <c:v>42939.376388888886</c:v>
                </c:pt>
                <c:pt idx="37295">
                  <c:v>42939.377083333333</c:v>
                </c:pt>
                <c:pt idx="37296">
                  <c:v>42939.37777777778</c:v>
                </c:pt>
                <c:pt idx="37297">
                  <c:v>42939.378472222219</c:v>
                </c:pt>
                <c:pt idx="37298">
                  <c:v>42939.379166666666</c:v>
                </c:pt>
                <c:pt idx="37299">
                  <c:v>42939.379861111112</c:v>
                </c:pt>
                <c:pt idx="37300">
                  <c:v>42939.380555555559</c:v>
                </c:pt>
                <c:pt idx="37301">
                  <c:v>42939.381249999999</c:v>
                </c:pt>
                <c:pt idx="37302">
                  <c:v>42939.381944444445</c:v>
                </c:pt>
                <c:pt idx="37303">
                  <c:v>42939.382638888892</c:v>
                </c:pt>
                <c:pt idx="37304">
                  <c:v>42939.383333333331</c:v>
                </c:pt>
                <c:pt idx="37305">
                  <c:v>42939.384027777778</c:v>
                </c:pt>
                <c:pt idx="37306">
                  <c:v>42939.384722222225</c:v>
                </c:pt>
                <c:pt idx="37307">
                  <c:v>42939.385416666664</c:v>
                </c:pt>
                <c:pt idx="37308">
                  <c:v>42939.386111111111</c:v>
                </c:pt>
                <c:pt idx="37309">
                  <c:v>42939.386805555558</c:v>
                </c:pt>
                <c:pt idx="37310">
                  <c:v>42939.387499999997</c:v>
                </c:pt>
                <c:pt idx="37311">
                  <c:v>42939.388194444444</c:v>
                </c:pt>
                <c:pt idx="37312">
                  <c:v>42939.388888888891</c:v>
                </c:pt>
                <c:pt idx="37313">
                  <c:v>42939.38958333333</c:v>
                </c:pt>
                <c:pt idx="37314">
                  <c:v>42939.390277777777</c:v>
                </c:pt>
                <c:pt idx="37315">
                  <c:v>42939.390972222223</c:v>
                </c:pt>
                <c:pt idx="37316">
                  <c:v>42939.39166666667</c:v>
                </c:pt>
                <c:pt idx="37317">
                  <c:v>42939.392361111109</c:v>
                </c:pt>
                <c:pt idx="37318">
                  <c:v>42939.393055555556</c:v>
                </c:pt>
                <c:pt idx="37319">
                  <c:v>42939.393750000003</c:v>
                </c:pt>
                <c:pt idx="37320">
                  <c:v>42939.394444444442</c:v>
                </c:pt>
                <c:pt idx="37321">
                  <c:v>42939.395138888889</c:v>
                </c:pt>
                <c:pt idx="37322">
                  <c:v>42939.395833333336</c:v>
                </c:pt>
                <c:pt idx="37323">
                  <c:v>42939.396527777775</c:v>
                </c:pt>
                <c:pt idx="37324">
                  <c:v>42939.397222222222</c:v>
                </c:pt>
                <c:pt idx="37325">
                  <c:v>42939.397916666669</c:v>
                </c:pt>
                <c:pt idx="37326">
                  <c:v>42939.398611111108</c:v>
                </c:pt>
                <c:pt idx="37327">
                  <c:v>42939.399305555555</c:v>
                </c:pt>
                <c:pt idx="37328">
                  <c:v>42939.4</c:v>
                </c:pt>
                <c:pt idx="37329">
                  <c:v>42939.400694444441</c:v>
                </c:pt>
                <c:pt idx="37330">
                  <c:v>42939.401388888888</c:v>
                </c:pt>
                <c:pt idx="37331">
                  <c:v>42939.402083333334</c:v>
                </c:pt>
                <c:pt idx="37332">
                  <c:v>42939.402777777781</c:v>
                </c:pt>
                <c:pt idx="37333">
                  <c:v>42939.40347222222</c:v>
                </c:pt>
                <c:pt idx="37334">
                  <c:v>42939.404166666667</c:v>
                </c:pt>
                <c:pt idx="37335">
                  <c:v>42939.404861111114</c:v>
                </c:pt>
                <c:pt idx="37336">
                  <c:v>42939.405555555553</c:v>
                </c:pt>
                <c:pt idx="37337">
                  <c:v>42939.40625</c:v>
                </c:pt>
                <c:pt idx="37338">
                  <c:v>42939.406944444447</c:v>
                </c:pt>
                <c:pt idx="37339">
                  <c:v>42939.407638888886</c:v>
                </c:pt>
                <c:pt idx="37340">
                  <c:v>42939.408333333333</c:v>
                </c:pt>
                <c:pt idx="37341">
                  <c:v>42939.40902777778</c:v>
                </c:pt>
                <c:pt idx="37342">
                  <c:v>42939.409722222219</c:v>
                </c:pt>
                <c:pt idx="37343">
                  <c:v>42939.410416666666</c:v>
                </c:pt>
                <c:pt idx="37344">
                  <c:v>42939.411111111112</c:v>
                </c:pt>
                <c:pt idx="37345">
                  <c:v>42939.411805555559</c:v>
                </c:pt>
                <c:pt idx="37346">
                  <c:v>42939.412499999999</c:v>
                </c:pt>
                <c:pt idx="37347">
                  <c:v>42939.413194444445</c:v>
                </c:pt>
                <c:pt idx="37348">
                  <c:v>42939.413888888892</c:v>
                </c:pt>
                <c:pt idx="37349">
                  <c:v>42939.414583333331</c:v>
                </c:pt>
                <c:pt idx="37350">
                  <c:v>42939.415277777778</c:v>
                </c:pt>
                <c:pt idx="37351">
                  <c:v>42939.415972222225</c:v>
                </c:pt>
                <c:pt idx="37352">
                  <c:v>42939.416666666664</c:v>
                </c:pt>
                <c:pt idx="37353">
                  <c:v>42939.417361111111</c:v>
                </c:pt>
                <c:pt idx="37354">
                  <c:v>42939.418055555558</c:v>
                </c:pt>
                <c:pt idx="37355">
                  <c:v>42939.418749999997</c:v>
                </c:pt>
                <c:pt idx="37356">
                  <c:v>42939.419444444444</c:v>
                </c:pt>
                <c:pt idx="37357">
                  <c:v>42939.420138888891</c:v>
                </c:pt>
                <c:pt idx="37358">
                  <c:v>42939.42083333333</c:v>
                </c:pt>
                <c:pt idx="37359">
                  <c:v>42939.421527777777</c:v>
                </c:pt>
                <c:pt idx="37360">
                  <c:v>42939.422222222223</c:v>
                </c:pt>
                <c:pt idx="37361">
                  <c:v>42939.42291666667</c:v>
                </c:pt>
                <c:pt idx="37362">
                  <c:v>42939.423611111109</c:v>
                </c:pt>
                <c:pt idx="37363">
                  <c:v>42939.424305555556</c:v>
                </c:pt>
                <c:pt idx="37364">
                  <c:v>42939.425000000003</c:v>
                </c:pt>
                <c:pt idx="37365">
                  <c:v>42939.425694444442</c:v>
                </c:pt>
                <c:pt idx="37366">
                  <c:v>42939.426388888889</c:v>
                </c:pt>
                <c:pt idx="37367">
                  <c:v>42939.427083333336</c:v>
                </c:pt>
                <c:pt idx="37368">
                  <c:v>42939.427777777775</c:v>
                </c:pt>
                <c:pt idx="37369">
                  <c:v>42939.428472222222</c:v>
                </c:pt>
                <c:pt idx="37370">
                  <c:v>42939.429166666669</c:v>
                </c:pt>
                <c:pt idx="37371">
                  <c:v>42939.429861111108</c:v>
                </c:pt>
                <c:pt idx="37372">
                  <c:v>42939.430555555555</c:v>
                </c:pt>
                <c:pt idx="37373">
                  <c:v>42939.431250000001</c:v>
                </c:pt>
                <c:pt idx="37374">
                  <c:v>42939.431944444441</c:v>
                </c:pt>
                <c:pt idx="37375">
                  <c:v>42939.432638888888</c:v>
                </c:pt>
                <c:pt idx="37376">
                  <c:v>42939.433333333334</c:v>
                </c:pt>
                <c:pt idx="37377">
                  <c:v>42939.434027777781</c:v>
                </c:pt>
                <c:pt idx="37378">
                  <c:v>42939.43472222222</c:v>
                </c:pt>
                <c:pt idx="37379">
                  <c:v>42939.435416666667</c:v>
                </c:pt>
                <c:pt idx="37380">
                  <c:v>42939.436111111114</c:v>
                </c:pt>
                <c:pt idx="37381">
                  <c:v>42939.436805555553</c:v>
                </c:pt>
                <c:pt idx="37382">
                  <c:v>42939.4375</c:v>
                </c:pt>
                <c:pt idx="37383">
                  <c:v>42939.438194444447</c:v>
                </c:pt>
                <c:pt idx="37384">
                  <c:v>42939.438888888886</c:v>
                </c:pt>
                <c:pt idx="37385">
                  <c:v>42939.439583333333</c:v>
                </c:pt>
                <c:pt idx="37386">
                  <c:v>42939.44027777778</c:v>
                </c:pt>
                <c:pt idx="37387">
                  <c:v>42939.440972222219</c:v>
                </c:pt>
                <c:pt idx="37388">
                  <c:v>42939.441666666666</c:v>
                </c:pt>
                <c:pt idx="37389">
                  <c:v>42939.442361111112</c:v>
                </c:pt>
                <c:pt idx="37390">
                  <c:v>42939.443055555559</c:v>
                </c:pt>
                <c:pt idx="37391">
                  <c:v>42939.443749999999</c:v>
                </c:pt>
                <c:pt idx="37392">
                  <c:v>42939.444444444445</c:v>
                </c:pt>
                <c:pt idx="37393">
                  <c:v>42939.445138888892</c:v>
                </c:pt>
                <c:pt idx="37394">
                  <c:v>42939.445833333331</c:v>
                </c:pt>
                <c:pt idx="37395">
                  <c:v>42939.446527777778</c:v>
                </c:pt>
                <c:pt idx="37396">
                  <c:v>42939.447222222225</c:v>
                </c:pt>
                <c:pt idx="37397">
                  <c:v>42939.447916666664</c:v>
                </c:pt>
                <c:pt idx="37398">
                  <c:v>42939.448611111111</c:v>
                </c:pt>
                <c:pt idx="37399">
                  <c:v>42939.449305555558</c:v>
                </c:pt>
                <c:pt idx="37400">
                  <c:v>42939.45</c:v>
                </c:pt>
                <c:pt idx="37401">
                  <c:v>42939.450694444444</c:v>
                </c:pt>
                <c:pt idx="37402">
                  <c:v>42939.451388888891</c:v>
                </c:pt>
                <c:pt idx="37403">
                  <c:v>42939.45208333333</c:v>
                </c:pt>
                <c:pt idx="37404">
                  <c:v>42939.452777777777</c:v>
                </c:pt>
                <c:pt idx="37405">
                  <c:v>42939.453472222223</c:v>
                </c:pt>
                <c:pt idx="37406">
                  <c:v>42939.45416666667</c:v>
                </c:pt>
                <c:pt idx="37407">
                  <c:v>42939.454861111109</c:v>
                </c:pt>
                <c:pt idx="37408">
                  <c:v>42939.455555555556</c:v>
                </c:pt>
                <c:pt idx="37409">
                  <c:v>42939.456250000003</c:v>
                </c:pt>
                <c:pt idx="37410">
                  <c:v>42939.456944444442</c:v>
                </c:pt>
                <c:pt idx="37411">
                  <c:v>42939.457638888889</c:v>
                </c:pt>
                <c:pt idx="37412">
                  <c:v>42939.458333333336</c:v>
                </c:pt>
                <c:pt idx="37413">
                  <c:v>42939.459027777775</c:v>
                </c:pt>
                <c:pt idx="37414">
                  <c:v>42939.459722222222</c:v>
                </c:pt>
                <c:pt idx="37415">
                  <c:v>42939.460416666669</c:v>
                </c:pt>
                <c:pt idx="37416">
                  <c:v>42939.461111111108</c:v>
                </c:pt>
                <c:pt idx="37417">
                  <c:v>42939.461805555555</c:v>
                </c:pt>
                <c:pt idx="37418">
                  <c:v>42939.462500000001</c:v>
                </c:pt>
                <c:pt idx="37419">
                  <c:v>42939.463194444441</c:v>
                </c:pt>
                <c:pt idx="37420">
                  <c:v>42939.463888888888</c:v>
                </c:pt>
                <c:pt idx="37421">
                  <c:v>42939.464583333334</c:v>
                </c:pt>
                <c:pt idx="37422">
                  <c:v>42939.465277777781</c:v>
                </c:pt>
                <c:pt idx="37423">
                  <c:v>42939.46597222222</c:v>
                </c:pt>
                <c:pt idx="37424">
                  <c:v>42939.466666666667</c:v>
                </c:pt>
                <c:pt idx="37425">
                  <c:v>42939.467361111114</c:v>
                </c:pt>
                <c:pt idx="37426">
                  <c:v>42939.468055555553</c:v>
                </c:pt>
                <c:pt idx="37427">
                  <c:v>42939.46875</c:v>
                </c:pt>
                <c:pt idx="37428">
                  <c:v>42939.469444444447</c:v>
                </c:pt>
                <c:pt idx="37429">
                  <c:v>42939.470138888886</c:v>
                </c:pt>
                <c:pt idx="37430">
                  <c:v>42939.470833333333</c:v>
                </c:pt>
                <c:pt idx="37431">
                  <c:v>42939.47152777778</c:v>
                </c:pt>
                <c:pt idx="37432">
                  <c:v>42939.472222222219</c:v>
                </c:pt>
                <c:pt idx="37433">
                  <c:v>42939.472916666666</c:v>
                </c:pt>
                <c:pt idx="37434">
                  <c:v>42939.473611111112</c:v>
                </c:pt>
                <c:pt idx="37435">
                  <c:v>42939.474305555559</c:v>
                </c:pt>
                <c:pt idx="37436">
                  <c:v>42939.474999999999</c:v>
                </c:pt>
                <c:pt idx="37437">
                  <c:v>42939.475694444445</c:v>
                </c:pt>
                <c:pt idx="37438">
                  <c:v>42939.476388888892</c:v>
                </c:pt>
                <c:pt idx="37439">
                  <c:v>42939.477083333331</c:v>
                </c:pt>
                <c:pt idx="37440">
                  <c:v>42939.477777777778</c:v>
                </c:pt>
                <c:pt idx="37441">
                  <c:v>42939.478472222225</c:v>
                </c:pt>
                <c:pt idx="37442">
                  <c:v>42939.479166666664</c:v>
                </c:pt>
                <c:pt idx="37443">
                  <c:v>42939.479861111111</c:v>
                </c:pt>
                <c:pt idx="37444">
                  <c:v>42939.480555555558</c:v>
                </c:pt>
                <c:pt idx="37445">
                  <c:v>42939.481249999997</c:v>
                </c:pt>
                <c:pt idx="37446">
                  <c:v>42939.481944444444</c:v>
                </c:pt>
                <c:pt idx="37447">
                  <c:v>42939.482638888891</c:v>
                </c:pt>
                <c:pt idx="37448">
                  <c:v>42939.48333333333</c:v>
                </c:pt>
                <c:pt idx="37449">
                  <c:v>42939.484027777777</c:v>
                </c:pt>
                <c:pt idx="37450">
                  <c:v>42939.484722222223</c:v>
                </c:pt>
                <c:pt idx="37451">
                  <c:v>42939.48541666667</c:v>
                </c:pt>
                <c:pt idx="37452">
                  <c:v>42939.486111111109</c:v>
                </c:pt>
                <c:pt idx="37453">
                  <c:v>42939.486805555556</c:v>
                </c:pt>
                <c:pt idx="37454">
                  <c:v>42939.487500000003</c:v>
                </c:pt>
                <c:pt idx="37455">
                  <c:v>42939.488194444442</c:v>
                </c:pt>
                <c:pt idx="37456">
                  <c:v>42939.488888888889</c:v>
                </c:pt>
                <c:pt idx="37457">
                  <c:v>42939.489583333336</c:v>
                </c:pt>
                <c:pt idx="37458">
                  <c:v>42939.490277777775</c:v>
                </c:pt>
                <c:pt idx="37459">
                  <c:v>42939.490972222222</c:v>
                </c:pt>
                <c:pt idx="37460">
                  <c:v>42939.491666666669</c:v>
                </c:pt>
                <c:pt idx="37461">
                  <c:v>42939.492361111108</c:v>
                </c:pt>
                <c:pt idx="37462">
                  <c:v>42939.493055555555</c:v>
                </c:pt>
                <c:pt idx="37463">
                  <c:v>42939.493750000001</c:v>
                </c:pt>
                <c:pt idx="37464">
                  <c:v>42939.494444444441</c:v>
                </c:pt>
                <c:pt idx="37465">
                  <c:v>42939.495138888888</c:v>
                </c:pt>
                <c:pt idx="37466">
                  <c:v>42939.495833333334</c:v>
                </c:pt>
                <c:pt idx="37467">
                  <c:v>42939.496527777781</c:v>
                </c:pt>
                <c:pt idx="37468">
                  <c:v>42939.49722222222</c:v>
                </c:pt>
                <c:pt idx="37469">
                  <c:v>42939.497916666667</c:v>
                </c:pt>
                <c:pt idx="37470">
                  <c:v>42939.498611111114</c:v>
                </c:pt>
                <c:pt idx="37471">
                  <c:v>42939.499305555553</c:v>
                </c:pt>
                <c:pt idx="37472">
                  <c:v>42939.5</c:v>
                </c:pt>
                <c:pt idx="37473">
                  <c:v>42939.500694444447</c:v>
                </c:pt>
                <c:pt idx="37474">
                  <c:v>42939.501388888886</c:v>
                </c:pt>
                <c:pt idx="37475">
                  <c:v>42939.502083333333</c:v>
                </c:pt>
                <c:pt idx="37476">
                  <c:v>42939.50277777778</c:v>
                </c:pt>
                <c:pt idx="37477">
                  <c:v>42939.503472222219</c:v>
                </c:pt>
                <c:pt idx="37478">
                  <c:v>42939.504166666666</c:v>
                </c:pt>
                <c:pt idx="37479">
                  <c:v>42939.504861111112</c:v>
                </c:pt>
                <c:pt idx="37480">
                  <c:v>42939.505555555559</c:v>
                </c:pt>
                <c:pt idx="37481">
                  <c:v>42939.506249999999</c:v>
                </c:pt>
                <c:pt idx="37482">
                  <c:v>42939.506944444445</c:v>
                </c:pt>
                <c:pt idx="37483">
                  <c:v>42939.507638888892</c:v>
                </c:pt>
                <c:pt idx="37484">
                  <c:v>42939.508333333331</c:v>
                </c:pt>
                <c:pt idx="37485">
                  <c:v>42939.509027777778</c:v>
                </c:pt>
                <c:pt idx="37486">
                  <c:v>42939.509722222225</c:v>
                </c:pt>
                <c:pt idx="37487">
                  <c:v>42939.510416666664</c:v>
                </c:pt>
                <c:pt idx="37488">
                  <c:v>42939.511111111111</c:v>
                </c:pt>
                <c:pt idx="37489">
                  <c:v>42939.511805555558</c:v>
                </c:pt>
                <c:pt idx="37490">
                  <c:v>42939.512499999997</c:v>
                </c:pt>
                <c:pt idx="37491">
                  <c:v>42939.513194444444</c:v>
                </c:pt>
                <c:pt idx="37492">
                  <c:v>42939.513888888891</c:v>
                </c:pt>
                <c:pt idx="37493">
                  <c:v>42939.51458333333</c:v>
                </c:pt>
                <c:pt idx="37494">
                  <c:v>42939.515277777777</c:v>
                </c:pt>
                <c:pt idx="37495">
                  <c:v>42939.515972222223</c:v>
                </c:pt>
                <c:pt idx="37496">
                  <c:v>42939.51666666667</c:v>
                </c:pt>
                <c:pt idx="37497">
                  <c:v>42939.517361111109</c:v>
                </c:pt>
                <c:pt idx="37498">
                  <c:v>42939.518055555556</c:v>
                </c:pt>
                <c:pt idx="37499">
                  <c:v>42939.518750000003</c:v>
                </c:pt>
                <c:pt idx="37500">
                  <c:v>42939.519444444442</c:v>
                </c:pt>
                <c:pt idx="37501">
                  <c:v>42939.520138888889</c:v>
                </c:pt>
                <c:pt idx="37502">
                  <c:v>42939.520833333336</c:v>
                </c:pt>
                <c:pt idx="37503">
                  <c:v>42939.521527777775</c:v>
                </c:pt>
                <c:pt idx="37504">
                  <c:v>42939.522222222222</c:v>
                </c:pt>
                <c:pt idx="37505">
                  <c:v>42939.522916666669</c:v>
                </c:pt>
                <c:pt idx="37506">
                  <c:v>42939.523611111108</c:v>
                </c:pt>
                <c:pt idx="37507">
                  <c:v>42939.524305555555</c:v>
                </c:pt>
                <c:pt idx="37508">
                  <c:v>42939.525000000001</c:v>
                </c:pt>
                <c:pt idx="37509">
                  <c:v>42939.525694444441</c:v>
                </c:pt>
                <c:pt idx="37510">
                  <c:v>42939.526388888888</c:v>
                </c:pt>
                <c:pt idx="37511">
                  <c:v>42939.527083333334</c:v>
                </c:pt>
                <c:pt idx="37512">
                  <c:v>42939.527777777781</c:v>
                </c:pt>
                <c:pt idx="37513">
                  <c:v>42939.52847222222</c:v>
                </c:pt>
                <c:pt idx="37514">
                  <c:v>42939.529166666667</c:v>
                </c:pt>
                <c:pt idx="37515">
                  <c:v>42939.529861111114</c:v>
                </c:pt>
                <c:pt idx="37516">
                  <c:v>42939.530555555553</c:v>
                </c:pt>
                <c:pt idx="37517">
                  <c:v>42939.53125</c:v>
                </c:pt>
                <c:pt idx="37518">
                  <c:v>42939.531944444447</c:v>
                </c:pt>
                <c:pt idx="37519">
                  <c:v>42939.532638888886</c:v>
                </c:pt>
                <c:pt idx="37520">
                  <c:v>42939.533333333333</c:v>
                </c:pt>
                <c:pt idx="37521">
                  <c:v>42939.53402777778</c:v>
                </c:pt>
                <c:pt idx="37522">
                  <c:v>42939.534722222219</c:v>
                </c:pt>
                <c:pt idx="37523">
                  <c:v>42939.535416666666</c:v>
                </c:pt>
                <c:pt idx="37524">
                  <c:v>42939.536111111112</c:v>
                </c:pt>
                <c:pt idx="37525">
                  <c:v>42939.536805555559</c:v>
                </c:pt>
                <c:pt idx="37526">
                  <c:v>42939.537499999999</c:v>
                </c:pt>
                <c:pt idx="37527">
                  <c:v>42939.538194444445</c:v>
                </c:pt>
                <c:pt idx="37528">
                  <c:v>42939.538888888892</c:v>
                </c:pt>
                <c:pt idx="37529">
                  <c:v>42939.539583333331</c:v>
                </c:pt>
                <c:pt idx="37530">
                  <c:v>42939.540277777778</c:v>
                </c:pt>
                <c:pt idx="37531">
                  <c:v>42939.540972222225</c:v>
                </c:pt>
                <c:pt idx="37532">
                  <c:v>42939.541666666664</c:v>
                </c:pt>
                <c:pt idx="37533">
                  <c:v>42939.542361111111</c:v>
                </c:pt>
                <c:pt idx="37534">
                  <c:v>42939.543055555558</c:v>
                </c:pt>
                <c:pt idx="37535">
                  <c:v>42939.543749999997</c:v>
                </c:pt>
                <c:pt idx="37536">
                  <c:v>42939.544444444444</c:v>
                </c:pt>
                <c:pt idx="37537">
                  <c:v>42939.545138888891</c:v>
                </c:pt>
                <c:pt idx="37538">
                  <c:v>42939.54583333333</c:v>
                </c:pt>
                <c:pt idx="37539">
                  <c:v>42939.546527777777</c:v>
                </c:pt>
                <c:pt idx="37540">
                  <c:v>42939.547222222223</c:v>
                </c:pt>
                <c:pt idx="37541">
                  <c:v>42939.54791666667</c:v>
                </c:pt>
                <c:pt idx="37542">
                  <c:v>42939.548611111109</c:v>
                </c:pt>
                <c:pt idx="37543">
                  <c:v>42939.549305555556</c:v>
                </c:pt>
                <c:pt idx="37544">
                  <c:v>42939.55</c:v>
                </c:pt>
                <c:pt idx="37545">
                  <c:v>42939.550694444442</c:v>
                </c:pt>
                <c:pt idx="37546">
                  <c:v>42939.551388888889</c:v>
                </c:pt>
                <c:pt idx="37547">
                  <c:v>42939.552083333336</c:v>
                </c:pt>
                <c:pt idx="37548">
                  <c:v>42939.552777777775</c:v>
                </c:pt>
                <c:pt idx="37549">
                  <c:v>42939.553472222222</c:v>
                </c:pt>
                <c:pt idx="37550">
                  <c:v>42939.554166666669</c:v>
                </c:pt>
                <c:pt idx="37551">
                  <c:v>42939.554861111108</c:v>
                </c:pt>
                <c:pt idx="37552">
                  <c:v>42939.555555555555</c:v>
                </c:pt>
                <c:pt idx="37553">
                  <c:v>42939.556250000001</c:v>
                </c:pt>
                <c:pt idx="37554">
                  <c:v>42939.556944444441</c:v>
                </c:pt>
                <c:pt idx="37555">
                  <c:v>42939.557638888888</c:v>
                </c:pt>
                <c:pt idx="37556">
                  <c:v>42939.558333333334</c:v>
                </c:pt>
                <c:pt idx="37557">
                  <c:v>42939.559027777781</c:v>
                </c:pt>
                <c:pt idx="37558">
                  <c:v>42939.55972222222</c:v>
                </c:pt>
                <c:pt idx="37559">
                  <c:v>42939.560416666667</c:v>
                </c:pt>
                <c:pt idx="37560">
                  <c:v>42939.561111111114</c:v>
                </c:pt>
                <c:pt idx="37561">
                  <c:v>42939.561805555553</c:v>
                </c:pt>
                <c:pt idx="37562">
                  <c:v>42939.5625</c:v>
                </c:pt>
                <c:pt idx="37563">
                  <c:v>42939.563194444447</c:v>
                </c:pt>
                <c:pt idx="37564">
                  <c:v>42939.563888888886</c:v>
                </c:pt>
                <c:pt idx="37565">
                  <c:v>42939.564583333333</c:v>
                </c:pt>
                <c:pt idx="37566">
                  <c:v>42939.56527777778</c:v>
                </c:pt>
                <c:pt idx="37567">
                  <c:v>42939.565972222219</c:v>
                </c:pt>
                <c:pt idx="37568">
                  <c:v>42939.566666666666</c:v>
                </c:pt>
                <c:pt idx="37569">
                  <c:v>42939.567361111112</c:v>
                </c:pt>
                <c:pt idx="37570">
                  <c:v>42939.568055555559</c:v>
                </c:pt>
                <c:pt idx="37571">
                  <c:v>42939.568749999999</c:v>
                </c:pt>
                <c:pt idx="37572">
                  <c:v>42939.569444444445</c:v>
                </c:pt>
                <c:pt idx="37573">
                  <c:v>42939.570138888892</c:v>
                </c:pt>
                <c:pt idx="37574">
                  <c:v>42939.570833333331</c:v>
                </c:pt>
                <c:pt idx="37575">
                  <c:v>42939.571527777778</c:v>
                </c:pt>
                <c:pt idx="37576">
                  <c:v>42939.572222222225</c:v>
                </c:pt>
                <c:pt idx="37577">
                  <c:v>42939.572916666664</c:v>
                </c:pt>
                <c:pt idx="37578">
                  <c:v>42939.573611111111</c:v>
                </c:pt>
                <c:pt idx="37579">
                  <c:v>42939.574305555558</c:v>
                </c:pt>
                <c:pt idx="37580">
                  <c:v>42939.574999999997</c:v>
                </c:pt>
                <c:pt idx="37581">
                  <c:v>42939.575694444444</c:v>
                </c:pt>
                <c:pt idx="37582">
                  <c:v>42939.576388888891</c:v>
                </c:pt>
                <c:pt idx="37583">
                  <c:v>42939.57708333333</c:v>
                </c:pt>
                <c:pt idx="37584">
                  <c:v>42939.577777777777</c:v>
                </c:pt>
                <c:pt idx="37585">
                  <c:v>42939.578472222223</c:v>
                </c:pt>
                <c:pt idx="37586">
                  <c:v>42939.57916666667</c:v>
                </c:pt>
                <c:pt idx="37587">
                  <c:v>42939.579861111109</c:v>
                </c:pt>
                <c:pt idx="37588">
                  <c:v>42939.580555555556</c:v>
                </c:pt>
                <c:pt idx="37589">
                  <c:v>42939.581250000003</c:v>
                </c:pt>
                <c:pt idx="37590">
                  <c:v>42939.581944444442</c:v>
                </c:pt>
                <c:pt idx="37591">
                  <c:v>42939.582638888889</c:v>
                </c:pt>
                <c:pt idx="37592">
                  <c:v>42939.583333333336</c:v>
                </c:pt>
                <c:pt idx="37593">
                  <c:v>42939.584027777775</c:v>
                </c:pt>
                <c:pt idx="37594">
                  <c:v>42939.584722222222</c:v>
                </c:pt>
                <c:pt idx="37595">
                  <c:v>42939.585416666669</c:v>
                </c:pt>
                <c:pt idx="37596">
                  <c:v>42939.586111111108</c:v>
                </c:pt>
                <c:pt idx="37597">
                  <c:v>42939.586805555555</c:v>
                </c:pt>
                <c:pt idx="37598">
                  <c:v>42939.587500000001</c:v>
                </c:pt>
                <c:pt idx="37599">
                  <c:v>42939.588194444441</c:v>
                </c:pt>
                <c:pt idx="37600">
                  <c:v>42939.588888888888</c:v>
                </c:pt>
                <c:pt idx="37601">
                  <c:v>42939.589583333334</c:v>
                </c:pt>
                <c:pt idx="37602">
                  <c:v>42939.590277777781</c:v>
                </c:pt>
                <c:pt idx="37603">
                  <c:v>42939.59097222222</c:v>
                </c:pt>
                <c:pt idx="37604">
                  <c:v>42939.591666666667</c:v>
                </c:pt>
                <c:pt idx="37605">
                  <c:v>42939.592361111114</c:v>
                </c:pt>
                <c:pt idx="37606">
                  <c:v>42939.593055555553</c:v>
                </c:pt>
                <c:pt idx="37607">
                  <c:v>42939.59375</c:v>
                </c:pt>
                <c:pt idx="37608">
                  <c:v>42939.594444444447</c:v>
                </c:pt>
                <c:pt idx="37609">
                  <c:v>42939.595138888886</c:v>
                </c:pt>
                <c:pt idx="37610">
                  <c:v>42939.595833333333</c:v>
                </c:pt>
                <c:pt idx="37611">
                  <c:v>42939.59652777778</c:v>
                </c:pt>
                <c:pt idx="37612">
                  <c:v>42939.597222222219</c:v>
                </c:pt>
                <c:pt idx="37613">
                  <c:v>42939.597916666666</c:v>
                </c:pt>
                <c:pt idx="37614">
                  <c:v>42939.598611111112</c:v>
                </c:pt>
                <c:pt idx="37615">
                  <c:v>42939.599305555559</c:v>
                </c:pt>
                <c:pt idx="37616">
                  <c:v>42939.6</c:v>
                </c:pt>
                <c:pt idx="37617">
                  <c:v>42939.600694444445</c:v>
                </c:pt>
                <c:pt idx="37618">
                  <c:v>42939.601388888892</c:v>
                </c:pt>
                <c:pt idx="37619">
                  <c:v>42939.602083333331</c:v>
                </c:pt>
                <c:pt idx="37620">
                  <c:v>42939.602777777778</c:v>
                </c:pt>
                <c:pt idx="37621">
                  <c:v>42939.603472222225</c:v>
                </c:pt>
                <c:pt idx="37622">
                  <c:v>42939.604166666664</c:v>
                </c:pt>
                <c:pt idx="37623">
                  <c:v>42939.604861111111</c:v>
                </c:pt>
                <c:pt idx="37624">
                  <c:v>42939.605555555558</c:v>
                </c:pt>
                <c:pt idx="37625">
                  <c:v>42939.606249999997</c:v>
                </c:pt>
                <c:pt idx="37626">
                  <c:v>42939.606944444444</c:v>
                </c:pt>
                <c:pt idx="37627">
                  <c:v>42939.607638888891</c:v>
                </c:pt>
                <c:pt idx="37628">
                  <c:v>42939.60833333333</c:v>
                </c:pt>
                <c:pt idx="37629">
                  <c:v>42939.609027777777</c:v>
                </c:pt>
                <c:pt idx="37630">
                  <c:v>42939.609722222223</c:v>
                </c:pt>
                <c:pt idx="37631">
                  <c:v>42939.61041666667</c:v>
                </c:pt>
                <c:pt idx="37632">
                  <c:v>42939.611111111109</c:v>
                </c:pt>
                <c:pt idx="37633">
                  <c:v>42939.611805555556</c:v>
                </c:pt>
                <c:pt idx="37634">
                  <c:v>42939.612500000003</c:v>
                </c:pt>
                <c:pt idx="37635">
                  <c:v>42939.613194444442</c:v>
                </c:pt>
                <c:pt idx="37636">
                  <c:v>42939.613888888889</c:v>
                </c:pt>
                <c:pt idx="37637">
                  <c:v>42939.614583333336</c:v>
                </c:pt>
                <c:pt idx="37638">
                  <c:v>42939.615277777775</c:v>
                </c:pt>
                <c:pt idx="37639">
                  <c:v>42939.615972222222</c:v>
                </c:pt>
                <c:pt idx="37640">
                  <c:v>42939.616666666669</c:v>
                </c:pt>
                <c:pt idx="37641">
                  <c:v>42939.617361111108</c:v>
                </c:pt>
                <c:pt idx="37642">
                  <c:v>42939.618055555555</c:v>
                </c:pt>
                <c:pt idx="37643">
                  <c:v>42939.618750000001</c:v>
                </c:pt>
                <c:pt idx="37644">
                  <c:v>42939.619444444441</c:v>
                </c:pt>
                <c:pt idx="37645">
                  <c:v>42939.620138888888</c:v>
                </c:pt>
                <c:pt idx="37646">
                  <c:v>42939.620833333334</c:v>
                </c:pt>
                <c:pt idx="37647">
                  <c:v>42939.621527777781</c:v>
                </c:pt>
                <c:pt idx="37648">
                  <c:v>42939.62222222222</c:v>
                </c:pt>
                <c:pt idx="37649">
                  <c:v>42939.622916666667</c:v>
                </c:pt>
                <c:pt idx="37650">
                  <c:v>42939.623611111114</c:v>
                </c:pt>
                <c:pt idx="37651">
                  <c:v>42939.624305555553</c:v>
                </c:pt>
                <c:pt idx="37652">
                  <c:v>42939.625</c:v>
                </c:pt>
                <c:pt idx="37653">
                  <c:v>42939.625694444447</c:v>
                </c:pt>
                <c:pt idx="37654">
                  <c:v>42939.626388888886</c:v>
                </c:pt>
                <c:pt idx="37655">
                  <c:v>42939.627083333333</c:v>
                </c:pt>
                <c:pt idx="37656">
                  <c:v>42939.62777777778</c:v>
                </c:pt>
                <c:pt idx="37657">
                  <c:v>42939.628472222219</c:v>
                </c:pt>
                <c:pt idx="37658">
                  <c:v>42939.629166666666</c:v>
                </c:pt>
                <c:pt idx="37659">
                  <c:v>42939.629861111112</c:v>
                </c:pt>
                <c:pt idx="37660">
                  <c:v>42939.630555555559</c:v>
                </c:pt>
                <c:pt idx="37661">
                  <c:v>42939.631249999999</c:v>
                </c:pt>
                <c:pt idx="37662">
                  <c:v>42939.631944444445</c:v>
                </c:pt>
                <c:pt idx="37663">
                  <c:v>42939.632638888892</c:v>
                </c:pt>
                <c:pt idx="37664">
                  <c:v>42939.633333333331</c:v>
                </c:pt>
                <c:pt idx="37665">
                  <c:v>42939.634027777778</c:v>
                </c:pt>
                <c:pt idx="37666">
                  <c:v>42939.634722222225</c:v>
                </c:pt>
                <c:pt idx="37667">
                  <c:v>42939.635416666664</c:v>
                </c:pt>
                <c:pt idx="37668">
                  <c:v>42939.636111111111</c:v>
                </c:pt>
                <c:pt idx="37669">
                  <c:v>42939.636805555558</c:v>
                </c:pt>
                <c:pt idx="37670">
                  <c:v>42939.637499999997</c:v>
                </c:pt>
                <c:pt idx="37671">
                  <c:v>42939.638194444444</c:v>
                </c:pt>
                <c:pt idx="37672">
                  <c:v>42939.638888888891</c:v>
                </c:pt>
                <c:pt idx="37673">
                  <c:v>42939.63958333333</c:v>
                </c:pt>
                <c:pt idx="37674">
                  <c:v>42939.640277777777</c:v>
                </c:pt>
                <c:pt idx="37675">
                  <c:v>42939.640972222223</c:v>
                </c:pt>
                <c:pt idx="37676">
                  <c:v>42939.64166666667</c:v>
                </c:pt>
                <c:pt idx="37677">
                  <c:v>42939.642361111109</c:v>
                </c:pt>
                <c:pt idx="37678">
                  <c:v>42939.643055555556</c:v>
                </c:pt>
                <c:pt idx="37679">
                  <c:v>42939.643750000003</c:v>
                </c:pt>
                <c:pt idx="37680">
                  <c:v>42939.644444444442</c:v>
                </c:pt>
                <c:pt idx="37681">
                  <c:v>42939.645138888889</c:v>
                </c:pt>
                <c:pt idx="37682">
                  <c:v>42939.645833333336</c:v>
                </c:pt>
                <c:pt idx="37683">
                  <c:v>42939.646527777775</c:v>
                </c:pt>
                <c:pt idx="37684">
                  <c:v>42939.647222222222</c:v>
                </c:pt>
                <c:pt idx="37685">
                  <c:v>42939.647916666669</c:v>
                </c:pt>
                <c:pt idx="37686">
                  <c:v>42939.648611111108</c:v>
                </c:pt>
                <c:pt idx="37687">
                  <c:v>42939.649305555555</c:v>
                </c:pt>
                <c:pt idx="37688">
                  <c:v>42939.65</c:v>
                </c:pt>
                <c:pt idx="37689">
                  <c:v>42939.650694444441</c:v>
                </c:pt>
                <c:pt idx="37690">
                  <c:v>42939.651388888888</c:v>
                </c:pt>
                <c:pt idx="37691">
                  <c:v>42939.652083333334</c:v>
                </c:pt>
                <c:pt idx="37692">
                  <c:v>42939.652777777781</c:v>
                </c:pt>
                <c:pt idx="37693">
                  <c:v>42939.65347222222</c:v>
                </c:pt>
                <c:pt idx="37694">
                  <c:v>42939.654166666667</c:v>
                </c:pt>
                <c:pt idx="37695">
                  <c:v>42939.654861111114</c:v>
                </c:pt>
                <c:pt idx="37696">
                  <c:v>42939.655555555553</c:v>
                </c:pt>
                <c:pt idx="37697">
                  <c:v>42939.65625</c:v>
                </c:pt>
                <c:pt idx="37698">
                  <c:v>42939.656944444447</c:v>
                </c:pt>
                <c:pt idx="37699">
                  <c:v>42939.657638888886</c:v>
                </c:pt>
                <c:pt idx="37700">
                  <c:v>42939.658333333333</c:v>
                </c:pt>
                <c:pt idx="37701">
                  <c:v>42939.65902777778</c:v>
                </c:pt>
                <c:pt idx="37702">
                  <c:v>42939.659722222219</c:v>
                </c:pt>
                <c:pt idx="37703">
                  <c:v>42939.660416666666</c:v>
                </c:pt>
                <c:pt idx="37704">
                  <c:v>42939.661111111112</c:v>
                </c:pt>
                <c:pt idx="37705">
                  <c:v>42939.661805555559</c:v>
                </c:pt>
                <c:pt idx="37706">
                  <c:v>42939.662499999999</c:v>
                </c:pt>
                <c:pt idx="37707">
                  <c:v>42939.663194444445</c:v>
                </c:pt>
                <c:pt idx="37708">
                  <c:v>42939.663888888892</c:v>
                </c:pt>
                <c:pt idx="37709">
                  <c:v>42939.664583333331</c:v>
                </c:pt>
                <c:pt idx="37710">
                  <c:v>42939.665277777778</c:v>
                </c:pt>
                <c:pt idx="37711">
                  <c:v>42939.665972222225</c:v>
                </c:pt>
                <c:pt idx="37712">
                  <c:v>42939.666666666664</c:v>
                </c:pt>
                <c:pt idx="37713">
                  <c:v>42939.667361111111</c:v>
                </c:pt>
                <c:pt idx="37714">
                  <c:v>42939.668055555558</c:v>
                </c:pt>
                <c:pt idx="37715">
                  <c:v>42939.668749999997</c:v>
                </c:pt>
                <c:pt idx="37716">
                  <c:v>42939.669444444444</c:v>
                </c:pt>
                <c:pt idx="37717">
                  <c:v>42939.670138888891</c:v>
                </c:pt>
                <c:pt idx="37718">
                  <c:v>42939.67083333333</c:v>
                </c:pt>
                <c:pt idx="37719">
                  <c:v>42939.671527777777</c:v>
                </c:pt>
                <c:pt idx="37720">
                  <c:v>42939.672222222223</c:v>
                </c:pt>
                <c:pt idx="37721">
                  <c:v>42939.67291666667</c:v>
                </c:pt>
                <c:pt idx="37722">
                  <c:v>42939.673611111109</c:v>
                </c:pt>
                <c:pt idx="37723">
                  <c:v>42939.674305555556</c:v>
                </c:pt>
                <c:pt idx="37724">
                  <c:v>42939.675000000003</c:v>
                </c:pt>
                <c:pt idx="37725">
                  <c:v>42939.675694444442</c:v>
                </c:pt>
                <c:pt idx="37726">
                  <c:v>42939.676388888889</c:v>
                </c:pt>
                <c:pt idx="37727">
                  <c:v>42939.677083333336</c:v>
                </c:pt>
                <c:pt idx="37728">
                  <c:v>42939.677777777775</c:v>
                </c:pt>
                <c:pt idx="37729">
                  <c:v>42939.678472222222</c:v>
                </c:pt>
                <c:pt idx="37730">
                  <c:v>42939.679166666669</c:v>
                </c:pt>
                <c:pt idx="37731">
                  <c:v>42939.679861111108</c:v>
                </c:pt>
                <c:pt idx="37732">
                  <c:v>42939.680555555555</c:v>
                </c:pt>
                <c:pt idx="37733">
                  <c:v>42939.681250000001</c:v>
                </c:pt>
                <c:pt idx="37734">
                  <c:v>42939.681944444441</c:v>
                </c:pt>
                <c:pt idx="37735">
                  <c:v>42939.682638888888</c:v>
                </c:pt>
                <c:pt idx="37736">
                  <c:v>42939.683333333334</c:v>
                </c:pt>
                <c:pt idx="37737">
                  <c:v>42939.684027777781</c:v>
                </c:pt>
                <c:pt idx="37738">
                  <c:v>42939.68472222222</c:v>
                </c:pt>
                <c:pt idx="37739">
                  <c:v>42939.685416666667</c:v>
                </c:pt>
                <c:pt idx="37740">
                  <c:v>42939.686111111114</c:v>
                </c:pt>
                <c:pt idx="37741">
                  <c:v>42939.686805555553</c:v>
                </c:pt>
                <c:pt idx="37742">
                  <c:v>42939.6875</c:v>
                </c:pt>
                <c:pt idx="37743">
                  <c:v>42939.688194444447</c:v>
                </c:pt>
                <c:pt idx="37744">
                  <c:v>42939.688888888886</c:v>
                </c:pt>
                <c:pt idx="37745">
                  <c:v>42939.689583333333</c:v>
                </c:pt>
                <c:pt idx="37746">
                  <c:v>42939.69027777778</c:v>
                </c:pt>
                <c:pt idx="37747">
                  <c:v>42939.690972222219</c:v>
                </c:pt>
                <c:pt idx="37748">
                  <c:v>42939.691666666666</c:v>
                </c:pt>
                <c:pt idx="37749">
                  <c:v>42939.692361111112</c:v>
                </c:pt>
                <c:pt idx="37750">
                  <c:v>42939.693055555559</c:v>
                </c:pt>
                <c:pt idx="37751">
                  <c:v>42939.693749999999</c:v>
                </c:pt>
                <c:pt idx="37752">
                  <c:v>42939.694444444445</c:v>
                </c:pt>
                <c:pt idx="37753">
                  <c:v>42939.695138888892</c:v>
                </c:pt>
                <c:pt idx="37754">
                  <c:v>42939.695833333331</c:v>
                </c:pt>
                <c:pt idx="37755">
                  <c:v>42939.696527777778</c:v>
                </c:pt>
                <c:pt idx="37756">
                  <c:v>42939.697222222225</c:v>
                </c:pt>
                <c:pt idx="37757">
                  <c:v>42939.697916666664</c:v>
                </c:pt>
                <c:pt idx="37758">
                  <c:v>42939.698611111111</c:v>
                </c:pt>
                <c:pt idx="37759">
                  <c:v>42939.699305555558</c:v>
                </c:pt>
                <c:pt idx="37760">
                  <c:v>42939.7</c:v>
                </c:pt>
                <c:pt idx="37761">
                  <c:v>42939.700694444444</c:v>
                </c:pt>
                <c:pt idx="37762">
                  <c:v>42939.701388888891</c:v>
                </c:pt>
                <c:pt idx="37763">
                  <c:v>42939.70208333333</c:v>
                </c:pt>
                <c:pt idx="37764">
                  <c:v>42939.702777777777</c:v>
                </c:pt>
                <c:pt idx="37765">
                  <c:v>42939.703472222223</c:v>
                </c:pt>
                <c:pt idx="37766">
                  <c:v>42939.70416666667</c:v>
                </c:pt>
                <c:pt idx="37767">
                  <c:v>42939.704861111109</c:v>
                </c:pt>
                <c:pt idx="37768">
                  <c:v>42939.705555555556</c:v>
                </c:pt>
                <c:pt idx="37769">
                  <c:v>42939.706250000003</c:v>
                </c:pt>
                <c:pt idx="37770">
                  <c:v>42939.706944444442</c:v>
                </c:pt>
                <c:pt idx="37771">
                  <c:v>42939.707638888889</c:v>
                </c:pt>
                <c:pt idx="37772">
                  <c:v>42939.708333333336</c:v>
                </c:pt>
                <c:pt idx="37773">
                  <c:v>42939.709027777775</c:v>
                </c:pt>
                <c:pt idx="37774">
                  <c:v>42939.709722222222</c:v>
                </c:pt>
                <c:pt idx="37775">
                  <c:v>42939.710416666669</c:v>
                </c:pt>
                <c:pt idx="37776">
                  <c:v>42939.711111111108</c:v>
                </c:pt>
                <c:pt idx="37777">
                  <c:v>42939.711805555555</c:v>
                </c:pt>
                <c:pt idx="37778">
                  <c:v>42939.712500000001</c:v>
                </c:pt>
                <c:pt idx="37779">
                  <c:v>42939.713194444441</c:v>
                </c:pt>
                <c:pt idx="37780">
                  <c:v>42939.713888888888</c:v>
                </c:pt>
                <c:pt idx="37781">
                  <c:v>42939.714583333334</c:v>
                </c:pt>
                <c:pt idx="37782">
                  <c:v>42939.715277777781</c:v>
                </c:pt>
                <c:pt idx="37783">
                  <c:v>42939.71597222222</c:v>
                </c:pt>
                <c:pt idx="37784">
                  <c:v>42939.716666666667</c:v>
                </c:pt>
                <c:pt idx="37785">
                  <c:v>42939.717361111114</c:v>
                </c:pt>
                <c:pt idx="37786">
                  <c:v>42939.718055555553</c:v>
                </c:pt>
                <c:pt idx="37787">
                  <c:v>42939.71875</c:v>
                </c:pt>
                <c:pt idx="37788">
                  <c:v>42939.719444444447</c:v>
                </c:pt>
                <c:pt idx="37789">
                  <c:v>42939.720138888886</c:v>
                </c:pt>
                <c:pt idx="37790">
                  <c:v>42939.720833333333</c:v>
                </c:pt>
                <c:pt idx="37791">
                  <c:v>42939.72152777778</c:v>
                </c:pt>
                <c:pt idx="37792">
                  <c:v>42939.722222222219</c:v>
                </c:pt>
                <c:pt idx="37793">
                  <c:v>42939.722916666666</c:v>
                </c:pt>
                <c:pt idx="37794">
                  <c:v>42939.723611111112</c:v>
                </c:pt>
                <c:pt idx="37795">
                  <c:v>42939.724305555559</c:v>
                </c:pt>
                <c:pt idx="37796">
                  <c:v>42939.724999999999</c:v>
                </c:pt>
                <c:pt idx="37797">
                  <c:v>42939.725694444445</c:v>
                </c:pt>
                <c:pt idx="37798">
                  <c:v>42939.726388888892</c:v>
                </c:pt>
                <c:pt idx="37799">
                  <c:v>42939.727083333331</c:v>
                </c:pt>
                <c:pt idx="37800">
                  <c:v>42939.727777777778</c:v>
                </c:pt>
                <c:pt idx="37801">
                  <c:v>42939.728472222225</c:v>
                </c:pt>
                <c:pt idx="37802">
                  <c:v>42939.729166666664</c:v>
                </c:pt>
                <c:pt idx="37803">
                  <c:v>42939.729861111111</c:v>
                </c:pt>
                <c:pt idx="37804">
                  <c:v>42939.730555555558</c:v>
                </c:pt>
                <c:pt idx="37805">
                  <c:v>42939.731249999997</c:v>
                </c:pt>
                <c:pt idx="37806">
                  <c:v>42939.731944444444</c:v>
                </c:pt>
                <c:pt idx="37807">
                  <c:v>42939.732638888891</c:v>
                </c:pt>
                <c:pt idx="37808">
                  <c:v>42939.73333333333</c:v>
                </c:pt>
                <c:pt idx="37809">
                  <c:v>42939.734027777777</c:v>
                </c:pt>
                <c:pt idx="37810">
                  <c:v>42939.734722222223</c:v>
                </c:pt>
                <c:pt idx="37811">
                  <c:v>42939.73541666667</c:v>
                </c:pt>
                <c:pt idx="37812">
                  <c:v>42939.736111111109</c:v>
                </c:pt>
                <c:pt idx="37813">
                  <c:v>42939.736805555556</c:v>
                </c:pt>
                <c:pt idx="37814">
                  <c:v>42939.737500000003</c:v>
                </c:pt>
                <c:pt idx="37815">
                  <c:v>42939.738194444442</c:v>
                </c:pt>
                <c:pt idx="37816">
                  <c:v>42939.738888888889</c:v>
                </c:pt>
                <c:pt idx="37817">
                  <c:v>42939.739583333336</c:v>
                </c:pt>
                <c:pt idx="37818">
                  <c:v>42939.740277777775</c:v>
                </c:pt>
                <c:pt idx="37819">
                  <c:v>42939.740972222222</c:v>
                </c:pt>
                <c:pt idx="37820">
                  <c:v>42939.741666666669</c:v>
                </c:pt>
                <c:pt idx="37821">
                  <c:v>42939.742361111108</c:v>
                </c:pt>
                <c:pt idx="37822">
                  <c:v>42939.743055555555</c:v>
                </c:pt>
                <c:pt idx="37823">
                  <c:v>42939.743750000001</c:v>
                </c:pt>
                <c:pt idx="37824">
                  <c:v>42939.744444444441</c:v>
                </c:pt>
                <c:pt idx="37825">
                  <c:v>42939.745138888888</c:v>
                </c:pt>
                <c:pt idx="37826">
                  <c:v>42939.745833333334</c:v>
                </c:pt>
                <c:pt idx="37827">
                  <c:v>42939.746527777781</c:v>
                </c:pt>
                <c:pt idx="37828">
                  <c:v>42939.74722222222</c:v>
                </c:pt>
                <c:pt idx="37829">
                  <c:v>42939.747916666667</c:v>
                </c:pt>
                <c:pt idx="37830">
                  <c:v>42939.748611111114</c:v>
                </c:pt>
                <c:pt idx="37831">
                  <c:v>42939.749305555553</c:v>
                </c:pt>
                <c:pt idx="37832">
                  <c:v>42939.75</c:v>
                </c:pt>
                <c:pt idx="37833">
                  <c:v>42939.750694444447</c:v>
                </c:pt>
                <c:pt idx="37834">
                  <c:v>42939.751388888886</c:v>
                </c:pt>
                <c:pt idx="37835">
                  <c:v>42939.752083333333</c:v>
                </c:pt>
                <c:pt idx="37836">
                  <c:v>42939.75277777778</c:v>
                </c:pt>
                <c:pt idx="37837">
                  <c:v>42939.753472222219</c:v>
                </c:pt>
                <c:pt idx="37838">
                  <c:v>42939.754166666666</c:v>
                </c:pt>
                <c:pt idx="37839">
                  <c:v>42939.754861111112</c:v>
                </c:pt>
                <c:pt idx="37840">
                  <c:v>42939.755555555559</c:v>
                </c:pt>
                <c:pt idx="37841">
                  <c:v>42939.756249999999</c:v>
                </c:pt>
                <c:pt idx="37842">
                  <c:v>42939.756944444445</c:v>
                </c:pt>
                <c:pt idx="37843">
                  <c:v>42939.757638888892</c:v>
                </c:pt>
                <c:pt idx="37844">
                  <c:v>42939.758333333331</c:v>
                </c:pt>
                <c:pt idx="37845">
                  <c:v>42939.759027777778</c:v>
                </c:pt>
                <c:pt idx="37846">
                  <c:v>42939.759722222225</c:v>
                </c:pt>
                <c:pt idx="37847">
                  <c:v>42939.760416666664</c:v>
                </c:pt>
                <c:pt idx="37848">
                  <c:v>42939.761111111111</c:v>
                </c:pt>
                <c:pt idx="37849">
                  <c:v>42939.761805555558</c:v>
                </c:pt>
                <c:pt idx="37850">
                  <c:v>42939.762499999997</c:v>
                </c:pt>
                <c:pt idx="37851">
                  <c:v>42939.763194444444</c:v>
                </c:pt>
                <c:pt idx="37852">
                  <c:v>42939.763888888891</c:v>
                </c:pt>
                <c:pt idx="37853">
                  <c:v>42939.76458333333</c:v>
                </c:pt>
                <c:pt idx="37854">
                  <c:v>42939.765277777777</c:v>
                </c:pt>
                <c:pt idx="37855">
                  <c:v>42939.765972222223</c:v>
                </c:pt>
                <c:pt idx="37856">
                  <c:v>42939.76666666667</c:v>
                </c:pt>
                <c:pt idx="37857">
                  <c:v>42939.767361111109</c:v>
                </c:pt>
                <c:pt idx="37858">
                  <c:v>42939.768055555556</c:v>
                </c:pt>
                <c:pt idx="37859">
                  <c:v>42939.768750000003</c:v>
                </c:pt>
                <c:pt idx="37860">
                  <c:v>42939.769444444442</c:v>
                </c:pt>
                <c:pt idx="37861">
                  <c:v>42939.770138888889</c:v>
                </c:pt>
                <c:pt idx="37862">
                  <c:v>42939.770833333336</c:v>
                </c:pt>
                <c:pt idx="37863">
                  <c:v>42939.771527777775</c:v>
                </c:pt>
                <c:pt idx="37864">
                  <c:v>42939.772222222222</c:v>
                </c:pt>
                <c:pt idx="37865">
                  <c:v>42939.772916666669</c:v>
                </c:pt>
                <c:pt idx="37866">
                  <c:v>42939.773611111108</c:v>
                </c:pt>
                <c:pt idx="37867">
                  <c:v>42939.774305555555</c:v>
                </c:pt>
                <c:pt idx="37868">
                  <c:v>42939.775000000001</c:v>
                </c:pt>
                <c:pt idx="37869">
                  <c:v>42939.775694444441</c:v>
                </c:pt>
                <c:pt idx="37870">
                  <c:v>42939.776388888888</c:v>
                </c:pt>
                <c:pt idx="37871">
                  <c:v>42939.777083333334</c:v>
                </c:pt>
                <c:pt idx="37872">
                  <c:v>42939.777777777781</c:v>
                </c:pt>
                <c:pt idx="37873">
                  <c:v>42939.77847222222</c:v>
                </c:pt>
                <c:pt idx="37874">
                  <c:v>42939.779166666667</c:v>
                </c:pt>
                <c:pt idx="37875">
                  <c:v>42939.779861111114</c:v>
                </c:pt>
                <c:pt idx="37876">
                  <c:v>42939.780555555553</c:v>
                </c:pt>
                <c:pt idx="37877">
                  <c:v>42939.78125</c:v>
                </c:pt>
                <c:pt idx="37878">
                  <c:v>42939.781944444447</c:v>
                </c:pt>
                <c:pt idx="37879">
                  <c:v>42939.782638888886</c:v>
                </c:pt>
                <c:pt idx="37880">
                  <c:v>42939.783333333333</c:v>
                </c:pt>
                <c:pt idx="37881">
                  <c:v>42939.78402777778</c:v>
                </c:pt>
                <c:pt idx="37882">
                  <c:v>42939.784722222219</c:v>
                </c:pt>
                <c:pt idx="37883">
                  <c:v>42939.785416666666</c:v>
                </c:pt>
                <c:pt idx="37884">
                  <c:v>42939.786111111112</c:v>
                </c:pt>
                <c:pt idx="37885">
                  <c:v>42939.786805555559</c:v>
                </c:pt>
                <c:pt idx="37886">
                  <c:v>42939.787499999999</c:v>
                </c:pt>
                <c:pt idx="37887">
                  <c:v>42939.788194444445</c:v>
                </c:pt>
                <c:pt idx="37888">
                  <c:v>42939.788888888892</c:v>
                </c:pt>
                <c:pt idx="37889">
                  <c:v>42939.789583333331</c:v>
                </c:pt>
                <c:pt idx="37890">
                  <c:v>42939.790277777778</c:v>
                </c:pt>
                <c:pt idx="37891">
                  <c:v>42939.790972222225</c:v>
                </c:pt>
                <c:pt idx="37892">
                  <c:v>42939.791666666664</c:v>
                </c:pt>
                <c:pt idx="37893">
                  <c:v>42939.792361111111</c:v>
                </c:pt>
                <c:pt idx="37894">
                  <c:v>42939.793055555558</c:v>
                </c:pt>
                <c:pt idx="37895">
                  <c:v>42939.793749999997</c:v>
                </c:pt>
                <c:pt idx="37896">
                  <c:v>42939.794444444444</c:v>
                </c:pt>
                <c:pt idx="37897">
                  <c:v>42939.795138888891</c:v>
                </c:pt>
                <c:pt idx="37898">
                  <c:v>42939.79583333333</c:v>
                </c:pt>
                <c:pt idx="37899">
                  <c:v>42939.796527777777</c:v>
                </c:pt>
                <c:pt idx="37900">
                  <c:v>42939.797222222223</c:v>
                </c:pt>
                <c:pt idx="37901">
                  <c:v>42939.79791666667</c:v>
                </c:pt>
                <c:pt idx="37902">
                  <c:v>42939.798611111109</c:v>
                </c:pt>
                <c:pt idx="37903">
                  <c:v>42939.799305555556</c:v>
                </c:pt>
                <c:pt idx="37904">
                  <c:v>42939.8</c:v>
                </c:pt>
                <c:pt idx="37905">
                  <c:v>42939.800694444442</c:v>
                </c:pt>
                <c:pt idx="37906">
                  <c:v>42939.801388888889</c:v>
                </c:pt>
                <c:pt idx="37907">
                  <c:v>42939.802083333336</c:v>
                </c:pt>
                <c:pt idx="37908">
                  <c:v>42939.802777777775</c:v>
                </c:pt>
                <c:pt idx="37909">
                  <c:v>42939.803472222222</c:v>
                </c:pt>
                <c:pt idx="37910">
                  <c:v>42939.804166666669</c:v>
                </c:pt>
                <c:pt idx="37911">
                  <c:v>42939.804861111108</c:v>
                </c:pt>
                <c:pt idx="37912">
                  <c:v>42939.805555555555</c:v>
                </c:pt>
                <c:pt idx="37913">
                  <c:v>42939.806250000001</c:v>
                </c:pt>
                <c:pt idx="37914">
                  <c:v>42939.806944444441</c:v>
                </c:pt>
                <c:pt idx="37915">
                  <c:v>42939.807638888888</c:v>
                </c:pt>
                <c:pt idx="37916">
                  <c:v>42939.808333333334</c:v>
                </c:pt>
                <c:pt idx="37917">
                  <c:v>42939.809027777781</c:v>
                </c:pt>
                <c:pt idx="37918">
                  <c:v>42939.80972222222</c:v>
                </c:pt>
                <c:pt idx="37919">
                  <c:v>42939.810416666667</c:v>
                </c:pt>
                <c:pt idx="37920">
                  <c:v>42939.811111111114</c:v>
                </c:pt>
                <c:pt idx="37921">
                  <c:v>42939.811805555553</c:v>
                </c:pt>
                <c:pt idx="37922">
                  <c:v>42939.8125</c:v>
                </c:pt>
                <c:pt idx="37923">
                  <c:v>42939.813194444447</c:v>
                </c:pt>
                <c:pt idx="37924">
                  <c:v>42939.813888888886</c:v>
                </c:pt>
                <c:pt idx="37925">
                  <c:v>42939.814583333333</c:v>
                </c:pt>
                <c:pt idx="37926">
                  <c:v>42939.81527777778</c:v>
                </c:pt>
                <c:pt idx="37927">
                  <c:v>42939.815972222219</c:v>
                </c:pt>
                <c:pt idx="37928">
                  <c:v>42939.816666666666</c:v>
                </c:pt>
                <c:pt idx="37929">
                  <c:v>42939.817361111112</c:v>
                </c:pt>
                <c:pt idx="37930">
                  <c:v>42939.818055555559</c:v>
                </c:pt>
                <c:pt idx="37931">
                  <c:v>42939.818749999999</c:v>
                </c:pt>
                <c:pt idx="37932">
                  <c:v>42939.819444444445</c:v>
                </c:pt>
                <c:pt idx="37933">
                  <c:v>42939.820138888892</c:v>
                </c:pt>
                <c:pt idx="37934">
                  <c:v>42939.820833333331</c:v>
                </c:pt>
                <c:pt idx="37935">
                  <c:v>42939.821527777778</c:v>
                </c:pt>
                <c:pt idx="37936">
                  <c:v>42939.822222222225</c:v>
                </c:pt>
                <c:pt idx="37937">
                  <c:v>42939.822916666664</c:v>
                </c:pt>
                <c:pt idx="37938">
                  <c:v>42939.823611111111</c:v>
                </c:pt>
                <c:pt idx="37939">
                  <c:v>42939.824305555558</c:v>
                </c:pt>
                <c:pt idx="37940">
                  <c:v>42939.824999999997</c:v>
                </c:pt>
                <c:pt idx="37941">
                  <c:v>42939.825694444444</c:v>
                </c:pt>
                <c:pt idx="37942">
                  <c:v>42939.826388888891</c:v>
                </c:pt>
                <c:pt idx="37943">
                  <c:v>42939.82708333333</c:v>
                </c:pt>
                <c:pt idx="37944">
                  <c:v>42939.827777777777</c:v>
                </c:pt>
                <c:pt idx="37945">
                  <c:v>42939.828472222223</c:v>
                </c:pt>
                <c:pt idx="37946">
                  <c:v>42939.82916666667</c:v>
                </c:pt>
                <c:pt idx="37947">
                  <c:v>42939.829861111109</c:v>
                </c:pt>
                <c:pt idx="37948">
                  <c:v>42939.830555555556</c:v>
                </c:pt>
                <c:pt idx="37949">
                  <c:v>42939.831250000003</c:v>
                </c:pt>
                <c:pt idx="37950">
                  <c:v>42939.831944444442</c:v>
                </c:pt>
                <c:pt idx="37951">
                  <c:v>42939.832638888889</c:v>
                </c:pt>
                <c:pt idx="37952">
                  <c:v>42939.833333333336</c:v>
                </c:pt>
                <c:pt idx="37953">
                  <c:v>42939.834027777775</c:v>
                </c:pt>
                <c:pt idx="37954">
                  <c:v>42939.834722222222</c:v>
                </c:pt>
                <c:pt idx="37955">
                  <c:v>42939.835416666669</c:v>
                </c:pt>
                <c:pt idx="37956">
                  <c:v>42939.836111111108</c:v>
                </c:pt>
                <c:pt idx="37957">
                  <c:v>42939.836805555555</c:v>
                </c:pt>
                <c:pt idx="37958">
                  <c:v>42939.837500000001</c:v>
                </c:pt>
                <c:pt idx="37959">
                  <c:v>42939.838194444441</c:v>
                </c:pt>
                <c:pt idx="37960">
                  <c:v>42939.838888888888</c:v>
                </c:pt>
                <c:pt idx="37961">
                  <c:v>42939.839583333334</c:v>
                </c:pt>
                <c:pt idx="37962">
                  <c:v>42939.840277777781</c:v>
                </c:pt>
                <c:pt idx="37963">
                  <c:v>42939.84097222222</c:v>
                </c:pt>
                <c:pt idx="37964">
                  <c:v>42939.841666666667</c:v>
                </c:pt>
                <c:pt idx="37965">
                  <c:v>42939.842361111114</c:v>
                </c:pt>
                <c:pt idx="37966">
                  <c:v>42939.843055555553</c:v>
                </c:pt>
                <c:pt idx="37967">
                  <c:v>42939.84375</c:v>
                </c:pt>
                <c:pt idx="37968">
                  <c:v>42939.844444444447</c:v>
                </c:pt>
                <c:pt idx="37969">
                  <c:v>42939.845138888886</c:v>
                </c:pt>
                <c:pt idx="37970">
                  <c:v>42939.845833333333</c:v>
                </c:pt>
                <c:pt idx="37971">
                  <c:v>42939.84652777778</c:v>
                </c:pt>
                <c:pt idx="37972">
                  <c:v>42939.847222222219</c:v>
                </c:pt>
                <c:pt idx="37973">
                  <c:v>42939.847916666666</c:v>
                </c:pt>
                <c:pt idx="37974">
                  <c:v>42939.848611111112</c:v>
                </c:pt>
                <c:pt idx="37975">
                  <c:v>42939.849305555559</c:v>
                </c:pt>
                <c:pt idx="37976">
                  <c:v>42939.85</c:v>
                </c:pt>
                <c:pt idx="37977">
                  <c:v>42939.850694444445</c:v>
                </c:pt>
                <c:pt idx="37978">
                  <c:v>42939.851388888892</c:v>
                </c:pt>
                <c:pt idx="37979">
                  <c:v>42939.852083333331</c:v>
                </c:pt>
                <c:pt idx="37980">
                  <c:v>42939.852777777778</c:v>
                </c:pt>
                <c:pt idx="37981">
                  <c:v>42939.853472222225</c:v>
                </c:pt>
                <c:pt idx="37982">
                  <c:v>42939.854166666664</c:v>
                </c:pt>
                <c:pt idx="37983">
                  <c:v>42939.854861111111</c:v>
                </c:pt>
                <c:pt idx="37984">
                  <c:v>42939.855555555558</c:v>
                </c:pt>
                <c:pt idx="37985">
                  <c:v>42939.856249999997</c:v>
                </c:pt>
                <c:pt idx="37986">
                  <c:v>42939.856944444444</c:v>
                </c:pt>
                <c:pt idx="37987">
                  <c:v>42939.857638888891</c:v>
                </c:pt>
                <c:pt idx="37988">
                  <c:v>42939.85833333333</c:v>
                </c:pt>
                <c:pt idx="37989">
                  <c:v>42939.859027777777</c:v>
                </c:pt>
                <c:pt idx="37990">
                  <c:v>42939.859722222223</c:v>
                </c:pt>
                <c:pt idx="37991">
                  <c:v>42939.86041666667</c:v>
                </c:pt>
                <c:pt idx="37992">
                  <c:v>42939.861111111109</c:v>
                </c:pt>
                <c:pt idx="37993">
                  <c:v>42939.861805555556</c:v>
                </c:pt>
                <c:pt idx="37994">
                  <c:v>42939.862500000003</c:v>
                </c:pt>
                <c:pt idx="37995">
                  <c:v>42939.863194444442</c:v>
                </c:pt>
                <c:pt idx="37996">
                  <c:v>42939.863888888889</c:v>
                </c:pt>
                <c:pt idx="37997">
                  <c:v>42939.864583333336</c:v>
                </c:pt>
                <c:pt idx="37998">
                  <c:v>42939.865277777775</c:v>
                </c:pt>
                <c:pt idx="37999">
                  <c:v>42939.865972222222</c:v>
                </c:pt>
                <c:pt idx="38000">
                  <c:v>42939.866666666669</c:v>
                </c:pt>
                <c:pt idx="38001">
                  <c:v>42939.867361111108</c:v>
                </c:pt>
                <c:pt idx="38002">
                  <c:v>42939.868055555555</c:v>
                </c:pt>
                <c:pt idx="38003">
                  <c:v>42939.868750000001</c:v>
                </c:pt>
                <c:pt idx="38004">
                  <c:v>42939.869444444441</c:v>
                </c:pt>
                <c:pt idx="38005">
                  <c:v>42939.870138888888</c:v>
                </c:pt>
                <c:pt idx="38006">
                  <c:v>42939.870833333334</c:v>
                </c:pt>
                <c:pt idx="38007">
                  <c:v>42939.871527777781</c:v>
                </c:pt>
                <c:pt idx="38008">
                  <c:v>42939.87222222222</c:v>
                </c:pt>
                <c:pt idx="38009">
                  <c:v>42939.872916666667</c:v>
                </c:pt>
                <c:pt idx="38010">
                  <c:v>42939.873611111114</c:v>
                </c:pt>
                <c:pt idx="38011">
                  <c:v>42939.874305555553</c:v>
                </c:pt>
                <c:pt idx="38012">
                  <c:v>42939.875</c:v>
                </c:pt>
                <c:pt idx="38013">
                  <c:v>42939.875694444447</c:v>
                </c:pt>
                <c:pt idx="38014">
                  <c:v>42939.876388888886</c:v>
                </c:pt>
                <c:pt idx="38015">
                  <c:v>42939.877083333333</c:v>
                </c:pt>
                <c:pt idx="38016">
                  <c:v>42939.87777777778</c:v>
                </c:pt>
                <c:pt idx="38017">
                  <c:v>42939.878472222219</c:v>
                </c:pt>
                <c:pt idx="38018">
                  <c:v>42939.879166666666</c:v>
                </c:pt>
                <c:pt idx="38019">
                  <c:v>42939.879861111112</c:v>
                </c:pt>
                <c:pt idx="38020">
                  <c:v>42939.880555555559</c:v>
                </c:pt>
                <c:pt idx="38021">
                  <c:v>42939.881249999999</c:v>
                </c:pt>
                <c:pt idx="38022">
                  <c:v>42939.881944444445</c:v>
                </c:pt>
                <c:pt idx="38023">
                  <c:v>42939.882638888892</c:v>
                </c:pt>
                <c:pt idx="38024">
                  <c:v>42939.883333333331</c:v>
                </c:pt>
                <c:pt idx="38025">
                  <c:v>42939.884027777778</c:v>
                </c:pt>
                <c:pt idx="38026">
                  <c:v>42939.884722222225</c:v>
                </c:pt>
                <c:pt idx="38027">
                  <c:v>42939.885416666664</c:v>
                </c:pt>
                <c:pt idx="38028">
                  <c:v>42939.886111111111</c:v>
                </c:pt>
                <c:pt idx="38029">
                  <c:v>42939.886805555558</c:v>
                </c:pt>
                <c:pt idx="38030">
                  <c:v>42939.887499999997</c:v>
                </c:pt>
                <c:pt idx="38031">
                  <c:v>42939.888194444444</c:v>
                </c:pt>
                <c:pt idx="38032">
                  <c:v>42939.888888888891</c:v>
                </c:pt>
                <c:pt idx="38033">
                  <c:v>42939.88958333333</c:v>
                </c:pt>
                <c:pt idx="38034">
                  <c:v>42939.890277777777</c:v>
                </c:pt>
                <c:pt idx="38035">
                  <c:v>42939.890972222223</c:v>
                </c:pt>
                <c:pt idx="38036">
                  <c:v>42939.89166666667</c:v>
                </c:pt>
                <c:pt idx="38037">
                  <c:v>42939.892361111109</c:v>
                </c:pt>
                <c:pt idx="38038">
                  <c:v>42939.893055555556</c:v>
                </c:pt>
                <c:pt idx="38039">
                  <c:v>42939.893750000003</c:v>
                </c:pt>
                <c:pt idx="38040">
                  <c:v>42939.894444444442</c:v>
                </c:pt>
                <c:pt idx="38041">
                  <c:v>42939.895138888889</c:v>
                </c:pt>
                <c:pt idx="38042">
                  <c:v>42939.895833333336</c:v>
                </c:pt>
                <c:pt idx="38043">
                  <c:v>42939.896527777775</c:v>
                </c:pt>
                <c:pt idx="38044">
                  <c:v>42939.897222222222</c:v>
                </c:pt>
                <c:pt idx="38045">
                  <c:v>42939.897916666669</c:v>
                </c:pt>
                <c:pt idx="38046">
                  <c:v>42939.898611111108</c:v>
                </c:pt>
                <c:pt idx="38047">
                  <c:v>42939.899305555555</c:v>
                </c:pt>
                <c:pt idx="38048">
                  <c:v>42939.9</c:v>
                </c:pt>
                <c:pt idx="38049">
                  <c:v>42939.900694444441</c:v>
                </c:pt>
                <c:pt idx="38050">
                  <c:v>42939.901388888888</c:v>
                </c:pt>
                <c:pt idx="38051">
                  <c:v>42939.902083333334</c:v>
                </c:pt>
                <c:pt idx="38052">
                  <c:v>42939.902777777781</c:v>
                </c:pt>
                <c:pt idx="38053">
                  <c:v>42939.90347222222</c:v>
                </c:pt>
                <c:pt idx="38054">
                  <c:v>42939.904166666667</c:v>
                </c:pt>
                <c:pt idx="38055">
                  <c:v>42939.904861111114</c:v>
                </c:pt>
                <c:pt idx="38056">
                  <c:v>42939.905555555553</c:v>
                </c:pt>
                <c:pt idx="38057">
                  <c:v>42939.90625</c:v>
                </c:pt>
                <c:pt idx="38058">
                  <c:v>42939.906944444447</c:v>
                </c:pt>
                <c:pt idx="38059">
                  <c:v>42939.907638888886</c:v>
                </c:pt>
                <c:pt idx="38060">
                  <c:v>42939.908333333333</c:v>
                </c:pt>
                <c:pt idx="38061">
                  <c:v>42939.90902777778</c:v>
                </c:pt>
                <c:pt idx="38062">
                  <c:v>42939.909722222219</c:v>
                </c:pt>
                <c:pt idx="38063">
                  <c:v>42939.910416666666</c:v>
                </c:pt>
                <c:pt idx="38064">
                  <c:v>42939.911111111112</c:v>
                </c:pt>
                <c:pt idx="38065">
                  <c:v>42939.911805555559</c:v>
                </c:pt>
                <c:pt idx="38066">
                  <c:v>42939.912499999999</c:v>
                </c:pt>
                <c:pt idx="38067">
                  <c:v>42939.913194444445</c:v>
                </c:pt>
                <c:pt idx="38068">
                  <c:v>42939.913888888892</c:v>
                </c:pt>
                <c:pt idx="38069">
                  <c:v>42939.914583333331</c:v>
                </c:pt>
                <c:pt idx="38070">
                  <c:v>42939.915277777778</c:v>
                </c:pt>
                <c:pt idx="38071">
                  <c:v>42939.915972222225</c:v>
                </c:pt>
                <c:pt idx="38072">
                  <c:v>42939.916666666664</c:v>
                </c:pt>
                <c:pt idx="38073">
                  <c:v>42939.917361111111</c:v>
                </c:pt>
                <c:pt idx="38074">
                  <c:v>42939.918055555558</c:v>
                </c:pt>
                <c:pt idx="38075">
                  <c:v>42939.918749999997</c:v>
                </c:pt>
                <c:pt idx="38076">
                  <c:v>42939.919444444444</c:v>
                </c:pt>
                <c:pt idx="38077">
                  <c:v>42939.920138888891</c:v>
                </c:pt>
                <c:pt idx="38078">
                  <c:v>42939.92083333333</c:v>
                </c:pt>
                <c:pt idx="38079">
                  <c:v>42939.921527777777</c:v>
                </c:pt>
                <c:pt idx="38080">
                  <c:v>42939.922222222223</c:v>
                </c:pt>
                <c:pt idx="38081">
                  <c:v>42939.92291666667</c:v>
                </c:pt>
                <c:pt idx="38082">
                  <c:v>42939.923611111109</c:v>
                </c:pt>
                <c:pt idx="38083">
                  <c:v>42939.924305555556</c:v>
                </c:pt>
                <c:pt idx="38084">
                  <c:v>42939.925000000003</c:v>
                </c:pt>
                <c:pt idx="38085">
                  <c:v>42939.925694444442</c:v>
                </c:pt>
                <c:pt idx="38086">
                  <c:v>42939.926388888889</c:v>
                </c:pt>
                <c:pt idx="38087">
                  <c:v>42939.927083333336</c:v>
                </c:pt>
                <c:pt idx="38088">
                  <c:v>42939.927777777775</c:v>
                </c:pt>
                <c:pt idx="38089">
                  <c:v>42939.928472222222</c:v>
                </c:pt>
                <c:pt idx="38090">
                  <c:v>42939.929166666669</c:v>
                </c:pt>
                <c:pt idx="38091">
                  <c:v>42939.929861111108</c:v>
                </c:pt>
                <c:pt idx="38092">
                  <c:v>42939.930555555555</c:v>
                </c:pt>
                <c:pt idx="38093">
                  <c:v>42939.931250000001</c:v>
                </c:pt>
                <c:pt idx="38094">
                  <c:v>42939.931944444441</c:v>
                </c:pt>
                <c:pt idx="38095">
                  <c:v>42939.932638888888</c:v>
                </c:pt>
                <c:pt idx="38096">
                  <c:v>42939.933333333334</c:v>
                </c:pt>
                <c:pt idx="38097">
                  <c:v>42939.934027777781</c:v>
                </c:pt>
                <c:pt idx="38098">
                  <c:v>42939.93472222222</c:v>
                </c:pt>
                <c:pt idx="38099">
                  <c:v>42939.935416666667</c:v>
                </c:pt>
                <c:pt idx="38100">
                  <c:v>42939.936111111114</c:v>
                </c:pt>
                <c:pt idx="38101">
                  <c:v>42939.936805555553</c:v>
                </c:pt>
                <c:pt idx="38102">
                  <c:v>42939.9375</c:v>
                </c:pt>
                <c:pt idx="38103">
                  <c:v>42939.938194444447</c:v>
                </c:pt>
                <c:pt idx="38104">
                  <c:v>42939.938888888886</c:v>
                </c:pt>
                <c:pt idx="38105">
                  <c:v>42939.939583333333</c:v>
                </c:pt>
                <c:pt idx="38106">
                  <c:v>42939.94027777778</c:v>
                </c:pt>
                <c:pt idx="38107">
                  <c:v>42939.940972222219</c:v>
                </c:pt>
                <c:pt idx="38108">
                  <c:v>42939.941666666666</c:v>
                </c:pt>
                <c:pt idx="38109">
                  <c:v>42939.942361111112</c:v>
                </c:pt>
                <c:pt idx="38110">
                  <c:v>42939.943055555559</c:v>
                </c:pt>
                <c:pt idx="38111">
                  <c:v>42939.943749999999</c:v>
                </c:pt>
                <c:pt idx="38112">
                  <c:v>42939.944444444445</c:v>
                </c:pt>
                <c:pt idx="38113">
                  <c:v>42939.945138888892</c:v>
                </c:pt>
                <c:pt idx="38114">
                  <c:v>42939.945833333331</c:v>
                </c:pt>
                <c:pt idx="38115">
                  <c:v>42939.946527777778</c:v>
                </c:pt>
                <c:pt idx="38116">
                  <c:v>42939.947222222225</c:v>
                </c:pt>
                <c:pt idx="38117">
                  <c:v>42939.947916666664</c:v>
                </c:pt>
                <c:pt idx="38118">
                  <c:v>42939.948611111111</c:v>
                </c:pt>
                <c:pt idx="38119">
                  <c:v>42939.949305555558</c:v>
                </c:pt>
                <c:pt idx="38120">
                  <c:v>42939.95</c:v>
                </c:pt>
                <c:pt idx="38121">
                  <c:v>42939.950694444444</c:v>
                </c:pt>
                <c:pt idx="38122">
                  <c:v>42939.951388888891</c:v>
                </c:pt>
                <c:pt idx="38123">
                  <c:v>42939.95208333333</c:v>
                </c:pt>
                <c:pt idx="38124">
                  <c:v>42939.952777777777</c:v>
                </c:pt>
                <c:pt idx="38125">
                  <c:v>42939.953472222223</c:v>
                </c:pt>
                <c:pt idx="38126">
                  <c:v>42939.95416666667</c:v>
                </c:pt>
                <c:pt idx="38127">
                  <c:v>42939.954861111109</c:v>
                </c:pt>
                <c:pt idx="38128">
                  <c:v>42939.955555555556</c:v>
                </c:pt>
                <c:pt idx="38129">
                  <c:v>42939.956250000003</c:v>
                </c:pt>
                <c:pt idx="38130">
                  <c:v>42939.956944444442</c:v>
                </c:pt>
                <c:pt idx="38131">
                  <c:v>42939.957638888889</c:v>
                </c:pt>
                <c:pt idx="38132">
                  <c:v>42939.958333333336</c:v>
                </c:pt>
                <c:pt idx="38133">
                  <c:v>42939.959027777775</c:v>
                </c:pt>
                <c:pt idx="38134">
                  <c:v>42939.959722222222</c:v>
                </c:pt>
                <c:pt idx="38135">
                  <c:v>42939.960416666669</c:v>
                </c:pt>
                <c:pt idx="38136">
                  <c:v>42939.961111111108</c:v>
                </c:pt>
                <c:pt idx="38137">
                  <c:v>42939.961805555555</c:v>
                </c:pt>
                <c:pt idx="38138">
                  <c:v>42939.962500000001</c:v>
                </c:pt>
                <c:pt idx="38139">
                  <c:v>42939.963194444441</c:v>
                </c:pt>
                <c:pt idx="38140">
                  <c:v>42939.963888888888</c:v>
                </c:pt>
                <c:pt idx="38141">
                  <c:v>42939.964583333334</c:v>
                </c:pt>
                <c:pt idx="38142">
                  <c:v>42939.965277777781</c:v>
                </c:pt>
                <c:pt idx="38143">
                  <c:v>42939.96597222222</c:v>
                </c:pt>
                <c:pt idx="38144">
                  <c:v>42939.966666666667</c:v>
                </c:pt>
                <c:pt idx="38145">
                  <c:v>42939.967361111114</c:v>
                </c:pt>
                <c:pt idx="38146">
                  <c:v>42939.968055555553</c:v>
                </c:pt>
                <c:pt idx="38147">
                  <c:v>42939.96875</c:v>
                </c:pt>
                <c:pt idx="38148">
                  <c:v>42939.969444444447</c:v>
                </c:pt>
                <c:pt idx="38149">
                  <c:v>42939.970138888886</c:v>
                </c:pt>
                <c:pt idx="38150">
                  <c:v>42939.970833333333</c:v>
                </c:pt>
                <c:pt idx="38151">
                  <c:v>42939.97152777778</c:v>
                </c:pt>
                <c:pt idx="38152">
                  <c:v>42939.972222222219</c:v>
                </c:pt>
                <c:pt idx="38153">
                  <c:v>42939.972916666666</c:v>
                </c:pt>
                <c:pt idx="38154">
                  <c:v>42939.973611111112</c:v>
                </c:pt>
                <c:pt idx="38155">
                  <c:v>42939.974305555559</c:v>
                </c:pt>
                <c:pt idx="38156">
                  <c:v>42939.974999999999</c:v>
                </c:pt>
                <c:pt idx="38157">
                  <c:v>42939.975694444445</c:v>
                </c:pt>
                <c:pt idx="38158">
                  <c:v>42939.976388888892</c:v>
                </c:pt>
                <c:pt idx="38159">
                  <c:v>42939.977083333331</c:v>
                </c:pt>
                <c:pt idx="38160">
                  <c:v>42939.977777777778</c:v>
                </c:pt>
                <c:pt idx="38161">
                  <c:v>42939.978472222225</c:v>
                </c:pt>
                <c:pt idx="38162">
                  <c:v>42939.979166666664</c:v>
                </c:pt>
                <c:pt idx="38163">
                  <c:v>42939.979861111111</c:v>
                </c:pt>
                <c:pt idx="38164">
                  <c:v>42939.980555555558</c:v>
                </c:pt>
                <c:pt idx="38165">
                  <c:v>42939.981249999997</c:v>
                </c:pt>
                <c:pt idx="38166">
                  <c:v>42939.981944444444</c:v>
                </c:pt>
                <c:pt idx="38167">
                  <c:v>42939.982638888891</c:v>
                </c:pt>
                <c:pt idx="38168">
                  <c:v>42939.98333333333</c:v>
                </c:pt>
                <c:pt idx="38169">
                  <c:v>42939.984027777777</c:v>
                </c:pt>
                <c:pt idx="38170">
                  <c:v>42939.984722222223</c:v>
                </c:pt>
                <c:pt idx="38171">
                  <c:v>42939.98541666667</c:v>
                </c:pt>
                <c:pt idx="38172">
                  <c:v>42939.986111111109</c:v>
                </c:pt>
                <c:pt idx="38173">
                  <c:v>42939.986805555556</c:v>
                </c:pt>
                <c:pt idx="38174">
                  <c:v>42939.987500000003</c:v>
                </c:pt>
                <c:pt idx="38175">
                  <c:v>42939.988194444442</c:v>
                </c:pt>
                <c:pt idx="38176">
                  <c:v>42939.988888888889</c:v>
                </c:pt>
                <c:pt idx="38177">
                  <c:v>42939.989583333336</c:v>
                </c:pt>
                <c:pt idx="38178">
                  <c:v>42939.990277777775</c:v>
                </c:pt>
                <c:pt idx="38179">
                  <c:v>42939.990972222222</c:v>
                </c:pt>
                <c:pt idx="38180">
                  <c:v>42939.991666666669</c:v>
                </c:pt>
                <c:pt idx="38181">
                  <c:v>42939.992361111108</c:v>
                </c:pt>
                <c:pt idx="38182">
                  <c:v>42939.993055555555</c:v>
                </c:pt>
                <c:pt idx="38183">
                  <c:v>42939.993750000001</c:v>
                </c:pt>
                <c:pt idx="38184">
                  <c:v>42939.994444444441</c:v>
                </c:pt>
                <c:pt idx="38185">
                  <c:v>42939.995138888888</c:v>
                </c:pt>
                <c:pt idx="38186">
                  <c:v>42939.995833333334</c:v>
                </c:pt>
                <c:pt idx="38187">
                  <c:v>42939.996527777781</c:v>
                </c:pt>
                <c:pt idx="38188">
                  <c:v>42939.99722222222</c:v>
                </c:pt>
                <c:pt idx="38189">
                  <c:v>42939.997916666667</c:v>
                </c:pt>
                <c:pt idx="38190">
                  <c:v>42939.998611111114</c:v>
                </c:pt>
                <c:pt idx="38191">
                  <c:v>42939.999305555553</c:v>
                </c:pt>
                <c:pt idx="38192">
                  <c:v>42940</c:v>
                </c:pt>
                <c:pt idx="38193">
                  <c:v>42940.000694444447</c:v>
                </c:pt>
                <c:pt idx="38194">
                  <c:v>42940.001388888886</c:v>
                </c:pt>
                <c:pt idx="38195">
                  <c:v>42940.002083333333</c:v>
                </c:pt>
                <c:pt idx="38196">
                  <c:v>42940.00277777778</c:v>
                </c:pt>
                <c:pt idx="38197">
                  <c:v>42940.003472222219</c:v>
                </c:pt>
                <c:pt idx="38198">
                  <c:v>42940.004166666666</c:v>
                </c:pt>
                <c:pt idx="38199">
                  <c:v>42940.004861111112</c:v>
                </c:pt>
                <c:pt idx="38200">
                  <c:v>42940.005555555559</c:v>
                </c:pt>
                <c:pt idx="38201">
                  <c:v>42940.006249999999</c:v>
                </c:pt>
                <c:pt idx="38202">
                  <c:v>42940.006944444445</c:v>
                </c:pt>
                <c:pt idx="38203">
                  <c:v>42940.007638888892</c:v>
                </c:pt>
                <c:pt idx="38204">
                  <c:v>42940.008333333331</c:v>
                </c:pt>
                <c:pt idx="38205">
                  <c:v>42940.009027777778</c:v>
                </c:pt>
                <c:pt idx="38206">
                  <c:v>42940.009722222225</c:v>
                </c:pt>
                <c:pt idx="38207">
                  <c:v>42940.010416666664</c:v>
                </c:pt>
                <c:pt idx="38208">
                  <c:v>42940.011111111111</c:v>
                </c:pt>
                <c:pt idx="38209">
                  <c:v>42940.011805555558</c:v>
                </c:pt>
                <c:pt idx="38210">
                  <c:v>42940.012499999997</c:v>
                </c:pt>
                <c:pt idx="38211">
                  <c:v>42940.013194444444</c:v>
                </c:pt>
                <c:pt idx="38212">
                  <c:v>42940.013888888891</c:v>
                </c:pt>
                <c:pt idx="38213">
                  <c:v>42940.01458333333</c:v>
                </c:pt>
                <c:pt idx="38214">
                  <c:v>42940.015277777777</c:v>
                </c:pt>
                <c:pt idx="38215">
                  <c:v>42940.015972222223</c:v>
                </c:pt>
                <c:pt idx="38216">
                  <c:v>42940.01666666667</c:v>
                </c:pt>
                <c:pt idx="38217">
                  <c:v>42940.017361111109</c:v>
                </c:pt>
                <c:pt idx="38218">
                  <c:v>42940.018055555556</c:v>
                </c:pt>
                <c:pt idx="38219">
                  <c:v>42940.018750000003</c:v>
                </c:pt>
                <c:pt idx="38220">
                  <c:v>42940.019444444442</c:v>
                </c:pt>
                <c:pt idx="38221">
                  <c:v>42940.020138888889</c:v>
                </c:pt>
                <c:pt idx="38222">
                  <c:v>42940.020833333336</c:v>
                </c:pt>
                <c:pt idx="38223">
                  <c:v>42940.021527777775</c:v>
                </c:pt>
                <c:pt idx="38224">
                  <c:v>42940.022222222222</c:v>
                </c:pt>
                <c:pt idx="38225">
                  <c:v>42940.022916666669</c:v>
                </c:pt>
                <c:pt idx="38226">
                  <c:v>42940.023611111108</c:v>
                </c:pt>
                <c:pt idx="38227">
                  <c:v>42940.024305555555</c:v>
                </c:pt>
                <c:pt idx="38228">
                  <c:v>42940.025000000001</c:v>
                </c:pt>
                <c:pt idx="38229">
                  <c:v>42940.025694444441</c:v>
                </c:pt>
                <c:pt idx="38230">
                  <c:v>42940.026388888888</c:v>
                </c:pt>
                <c:pt idx="38231">
                  <c:v>42940.027083333334</c:v>
                </c:pt>
                <c:pt idx="38232">
                  <c:v>42940.027777777781</c:v>
                </c:pt>
                <c:pt idx="38233">
                  <c:v>42940.02847222222</c:v>
                </c:pt>
                <c:pt idx="38234">
                  <c:v>42940.029166666667</c:v>
                </c:pt>
                <c:pt idx="38235">
                  <c:v>42940.029861111114</c:v>
                </c:pt>
                <c:pt idx="38236">
                  <c:v>42940.030555555553</c:v>
                </c:pt>
                <c:pt idx="38237">
                  <c:v>42940.03125</c:v>
                </c:pt>
                <c:pt idx="38238">
                  <c:v>42940.031944444447</c:v>
                </c:pt>
                <c:pt idx="38239">
                  <c:v>42940.032638888886</c:v>
                </c:pt>
                <c:pt idx="38240">
                  <c:v>42940.033333333333</c:v>
                </c:pt>
                <c:pt idx="38241">
                  <c:v>42940.03402777778</c:v>
                </c:pt>
                <c:pt idx="38242">
                  <c:v>42940.034722222219</c:v>
                </c:pt>
                <c:pt idx="38243">
                  <c:v>42940.035416666666</c:v>
                </c:pt>
                <c:pt idx="38244">
                  <c:v>42940.036111111112</c:v>
                </c:pt>
                <c:pt idx="38245">
                  <c:v>42940.036805555559</c:v>
                </c:pt>
                <c:pt idx="38246">
                  <c:v>42940.037499999999</c:v>
                </c:pt>
                <c:pt idx="38247">
                  <c:v>42940.038194444445</c:v>
                </c:pt>
                <c:pt idx="38248">
                  <c:v>42940.038888888892</c:v>
                </c:pt>
                <c:pt idx="38249">
                  <c:v>42940.039583333331</c:v>
                </c:pt>
                <c:pt idx="38250">
                  <c:v>42940.040277777778</c:v>
                </c:pt>
                <c:pt idx="38251">
                  <c:v>42940.040972222225</c:v>
                </c:pt>
                <c:pt idx="38252">
                  <c:v>42940.041666666664</c:v>
                </c:pt>
                <c:pt idx="38253">
                  <c:v>42940.042361111111</c:v>
                </c:pt>
                <c:pt idx="38254">
                  <c:v>42940.043055555558</c:v>
                </c:pt>
                <c:pt idx="38255">
                  <c:v>42940.043749999997</c:v>
                </c:pt>
                <c:pt idx="38256">
                  <c:v>42940.044444444444</c:v>
                </c:pt>
                <c:pt idx="38257">
                  <c:v>42940.045138888891</c:v>
                </c:pt>
                <c:pt idx="38258">
                  <c:v>42940.04583333333</c:v>
                </c:pt>
                <c:pt idx="38259">
                  <c:v>42940.046527777777</c:v>
                </c:pt>
                <c:pt idx="38260">
                  <c:v>42940.047222222223</c:v>
                </c:pt>
                <c:pt idx="38261">
                  <c:v>42940.04791666667</c:v>
                </c:pt>
                <c:pt idx="38262">
                  <c:v>42940.048611111109</c:v>
                </c:pt>
                <c:pt idx="38263">
                  <c:v>42940.049305555556</c:v>
                </c:pt>
                <c:pt idx="38264">
                  <c:v>42940.05</c:v>
                </c:pt>
                <c:pt idx="38265">
                  <c:v>42940.050694444442</c:v>
                </c:pt>
                <c:pt idx="38266">
                  <c:v>42940.051388888889</c:v>
                </c:pt>
                <c:pt idx="38267">
                  <c:v>42940.052083333336</c:v>
                </c:pt>
                <c:pt idx="38268">
                  <c:v>42940.052777777775</c:v>
                </c:pt>
                <c:pt idx="38269">
                  <c:v>42940.053472222222</c:v>
                </c:pt>
                <c:pt idx="38270">
                  <c:v>42940.054166666669</c:v>
                </c:pt>
                <c:pt idx="38271">
                  <c:v>42940.054861111108</c:v>
                </c:pt>
                <c:pt idx="38272">
                  <c:v>42940.055555555555</c:v>
                </c:pt>
                <c:pt idx="38273">
                  <c:v>42940.056250000001</c:v>
                </c:pt>
                <c:pt idx="38274">
                  <c:v>42940.056944444441</c:v>
                </c:pt>
                <c:pt idx="38275">
                  <c:v>42940.057638888888</c:v>
                </c:pt>
                <c:pt idx="38276">
                  <c:v>42940.058333333334</c:v>
                </c:pt>
                <c:pt idx="38277">
                  <c:v>42940.059027777781</c:v>
                </c:pt>
                <c:pt idx="38278">
                  <c:v>42940.05972222222</c:v>
                </c:pt>
                <c:pt idx="38279">
                  <c:v>42940.060416666667</c:v>
                </c:pt>
                <c:pt idx="38280">
                  <c:v>42940.061111111114</c:v>
                </c:pt>
                <c:pt idx="38281">
                  <c:v>42940.061805555553</c:v>
                </c:pt>
                <c:pt idx="38282">
                  <c:v>42940.0625</c:v>
                </c:pt>
                <c:pt idx="38283">
                  <c:v>42940.063194444447</c:v>
                </c:pt>
                <c:pt idx="38284">
                  <c:v>42940.063888888886</c:v>
                </c:pt>
                <c:pt idx="38285">
                  <c:v>42940.064583333333</c:v>
                </c:pt>
                <c:pt idx="38286">
                  <c:v>42940.06527777778</c:v>
                </c:pt>
                <c:pt idx="38287">
                  <c:v>42940.065972222219</c:v>
                </c:pt>
                <c:pt idx="38288">
                  <c:v>42940.066666666666</c:v>
                </c:pt>
                <c:pt idx="38289">
                  <c:v>42940.067361111112</c:v>
                </c:pt>
                <c:pt idx="38290">
                  <c:v>42940.068055555559</c:v>
                </c:pt>
                <c:pt idx="38291">
                  <c:v>42940.068749999999</c:v>
                </c:pt>
                <c:pt idx="38292">
                  <c:v>42940.069444444445</c:v>
                </c:pt>
                <c:pt idx="38293">
                  <c:v>42940.070138888892</c:v>
                </c:pt>
                <c:pt idx="38294">
                  <c:v>42940.070833333331</c:v>
                </c:pt>
                <c:pt idx="38295">
                  <c:v>42940.071527777778</c:v>
                </c:pt>
                <c:pt idx="38296">
                  <c:v>42940.072222222225</c:v>
                </c:pt>
                <c:pt idx="38297">
                  <c:v>42940.072916666664</c:v>
                </c:pt>
                <c:pt idx="38298">
                  <c:v>42940.073611111111</c:v>
                </c:pt>
                <c:pt idx="38299">
                  <c:v>42940.074305555558</c:v>
                </c:pt>
                <c:pt idx="38300">
                  <c:v>42940.074999999997</c:v>
                </c:pt>
                <c:pt idx="38301">
                  <c:v>42940.075694444444</c:v>
                </c:pt>
                <c:pt idx="38302">
                  <c:v>42940.076388888891</c:v>
                </c:pt>
                <c:pt idx="38303">
                  <c:v>42940.07708333333</c:v>
                </c:pt>
                <c:pt idx="38304">
                  <c:v>42940.077777777777</c:v>
                </c:pt>
                <c:pt idx="38305">
                  <c:v>42940.078472222223</c:v>
                </c:pt>
                <c:pt idx="38306">
                  <c:v>42940.07916666667</c:v>
                </c:pt>
                <c:pt idx="38307">
                  <c:v>42940.079861111109</c:v>
                </c:pt>
                <c:pt idx="38308">
                  <c:v>42940.080555555556</c:v>
                </c:pt>
                <c:pt idx="38309">
                  <c:v>42940.081250000003</c:v>
                </c:pt>
                <c:pt idx="38310">
                  <c:v>42940.081944444442</c:v>
                </c:pt>
                <c:pt idx="38311">
                  <c:v>42940.082638888889</c:v>
                </c:pt>
                <c:pt idx="38312">
                  <c:v>42940.083333333336</c:v>
                </c:pt>
                <c:pt idx="38313">
                  <c:v>42940.084027777775</c:v>
                </c:pt>
                <c:pt idx="38314">
                  <c:v>42940.084722222222</c:v>
                </c:pt>
                <c:pt idx="38315">
                  <c:v>42940.085416666669</c:v>
                </c:pt>
                <c:pt idx="38316">
                  <c:v>42940.086111111108</c:v>
                </c:pt>
                <c:pt idx="38317">
                  <c:v>42940.086805555555</c:v>
                </c:pt>
                <c:pt idx="38318">
                  <c:v>42940.087500000001</c:v>
                </c:pt>
                <c:pt idx="38319">
                  <c:v>42940.088194444441</c:v>
                </c:pt>
                <c:pt idx="38320">
                  <c:v>42940.088888888888</c:v>
                </c:pt>
                <c:pt idx="38321">
                  <c:v>42940.089583333334</c:v>
                </c:pt>
                <c:pt idx="38322">
                  <c:v>42940.090277777781</c:v>
                </c:pt>
                <c:pt idx="38323">
                  <c:v>42940.09097222222</c:v>
                </c:pt>
                <c:pt idx="38324">
                  <c:v>42940.091666666667</c:v>
                </c:pt>
                <c:pt idx="38325">
                  <c:v>42940.092361111114</c:v>
                </c:pt>
                <c:pt idx="38326">
                  <c:v>42940.093055555553</c:v>
                </c:pt>
                <c:pt idx="38327">
                  <c:v>42940.09375</c:v>
                </c:pt>
                <c:pt idx="38328">
                  <c:v>42940.094444444447</c:v>
                </c:pt>
                <c:pt idx="38329">
                  <c:v>42940.095138888886</c:v>
                </c:pt>
                <c:pt idx="38330">
                  <c:v>42940.095833333333</c:v>
                </c:pt>
                <c:pt idx="38331">
                  <c:v>42940.09652777778</c:v>
                </c:pt>
                <c:pt idx="38332">
                  <c:v>42940.097222222219</c:v>
                </c:pt>
                <c:pt idx="38333">
                  <c:v>42940.097916666666</c:v>
                </c:pt>
                <c:pt idx="38334">
                  <c:v>42940.098611111112</c:v>
                </c:pt>
                <c:pt idx="38335">
                  <c:v>42940.099305555559</c:v>
                </c:pt>
                <c:pt idx="38336">
                  <c:v>42940.1</c:v>
                </c:pt>
                <c:pt idx="38337">
                  <c:v>42940.100694444445</c:v>
                </c:pt>
                <c:pt idx="38338">
                  <c:v>42940.101388888892</c:v>
                </c:pt>
                <c:pt idx="38339">
                  <c:v>42940.102083333331</c:v>
                </c:pt>
                <c:pt idx="38340">
                  <c:v>42940.102777777778</c:v>
                </c:pt>
                <c:pt idx="38341">
                  <c:v>42940.103472222225</c:v>
                </c:pt>
                <c:pt idx="38342">
                  <c:v>42940.104166666664</c:v>
                </c:pt>
                <c:pt idx="38343">
                  <c:v>42940.104861111111</c:v>
                </c:pt>
                <c:pt idx="38344">
                  <c:v>42940.105555555558</c:v>
                </c:pt>
                <c:pt idx="38345">
                  <c:v>42940.106249999997</c:v>
                </c:pt>
                <c:pt idx="38346">
                  <c:v>42940.106944444444</c:v>
                </c:pt>
                <c:pt idx="38347">
                  <c:v>42940.107638888891</c:v>
                </c:pt>
                <c:pt idx="38348">
                  <c:v>42940.10833333333</c:v>
                </c:pt>
                <c:pt idx="38349">
                  <c:v>42940.109027777777</c:v>
                </c:pt>
                <c:pt idx="38350">
                  <c:v>42940.109722222223</c:v>
                </c:pt>
                <c:pt idx="38351">
                  <c:v>42940.11041666667</c:v>
                </c:pt>
                <c:pt idx="38352">
                  <c:v>42940.111111111109</c:v>
                </c:pt>
                <c:pt idx="38353">
                  <c:v>42940.111805555556</c:v>
                </c:pt>
                <c:pt idx="38354">
                  <c:v>42940.112500000003</c:v>
                </c:pt>
                <c:pt idx="38355">
                  <c:v>42940.113194444442</c:v>
                </c:pt>
                <c:pt idx="38356">
                  <c:v>42940.113888888889</c:v>
                </c:pt>
                <c:pt idx="38357">
                  <c:v>42940.114583333336</c:v>
                </c:pt>
                <c:pt idx="38358">
                  <c:v>42940.115277777775</c:v>
                </c:pt>
                <c:pt idx="38359">
                  <c:v>42940.115972222222</c:v>
                </c:pt>
                <c:pt idx="38360">
                  <c:v>42940.116666666669</c:v>
                </c:pt>
                <c:pt idx="38361">
                  <c:v>42940.117361111108</c:v>
                </c:pt>
                <c:pt idx="38362">
                  <c:v>42940.118055555555</c:v>
                </c:pt>
                <c:pt idx="38363">
                  <c:v>42940.118750000001</c:v>
                </c:pt>
                <c:pt idx="38364">
                  <c:v>42940.119444444441</c:v>
                </c:pt>
                <c:pt idx="38365">
                  <c:v>42940.120138888888</c:v>
                </c:pt>
                <c:pt idx="38366">
                  <c:v>42940.120833333334</c:v>
                </c:pt>
                <c:pt idx="38367">
                  <c:v>42940.121527777781</c:v>
                </c:pt>
                <c:pt idx="38368">
                  <c:v>42940.12222222222</c:v>
                </c:pt>
                <c:pt idx="38369">
                  <c:v>42940.122916666667</c:v>
                </c:pt>
                <c:pt idx="38370">
                  <c:v>42940.123611111114</c:v>
                </c:pt>
                <c:pt idx="38371">
                  <c:v>42940.124305555553</c:v>
                </c:pt>
                <c:pt idx="38372">
                  <c:v>42940.125</c:v>
                </c:pt>
                <c:pt idx="38373">
                  <c:v>42940.125694444447</c:v>
                </c:pt>
                <c:pt idx="38374">
                  <c:v>42940.126388888886</c:v>
                </c:pt>
                <c:pt idx="38375">
                  <c:v>42940.127083333333</c:v>
                </c:pt>
                <c:pt idx="38376">
                  <c:v>42940.12777777778</c:v>
                </c:pt>
                <c:pt idx="38377">
                  <c:v>42940.128472222219</c:v>
                </c:pt>
                <c:pt idx="38378">
                  <c:v>42940.129166666666</c:v>
                </c:pt>
                <c:pt idx="38379">
                  <c:v>42940.129861111112</c:v>
                </c:pt>
                <c:pt idx="38380">
                  <c:v>42940.130555555559</c:v>
                </c:pt>
                <c:pt idx="38381">
                  <c:v>42940.131249999999</c:v>
                </c:pt>
                <c:pt idx="38382">
                  <c:v>42940.131944444445</c:v>
                </c:pt>
                <c:pt idx="38383">
                  <c:v>42940.132638888892</c:v>
                </c:pt>
                <c:pt idx="38384">
                  <c:v>42940.133333333331</c:v>
                </c:pt>
                <c:pt idx="38385">
                  <c:v>42940.134027777778</c:v>
                </c:pt>
                <c:pt idx="38386">
                  <c:v>42940.134722222225</c:v>
                </c:pt>
                <c:pt idx="38387">
                  <c:v>42940.135416666664</c:v>
                </c:pt>
                <c:pt idx="38388">
                  <c:v>42940.136111111111</c:v>
                </c:pt>
                <c:pt idx="38389">
                  <c:v>42940.136805555558</c:v>
                </c:pt>
                <c:pt idx="38390">
                  <c:v>42940.137499999997</c:v>
                </c:pt>
                <c:pt idx="38391">
                  <c:v>42940.138194444444</c:v>
                </c:pt>
                <c:pt idx="38392">
                  <c:v>42940.138888888891</c:v>
                </c:pt>
                <c:pt idx="38393">
                  <c:v>42940.13958333333</c:v>
                </c:pt>
                <c:pt idx="38394">
                  <c:v>42940.140277777777</c:v>
                </c:pt>
                <c:pt idx="38395">
                  <c:v>42940.140972222223</c:v>
                </c:pt>
                <c:pt idx="38396">
                  <c:v>42940.14166666667</c:v>
                </c:pt>
                <c:pt idx="38397">
                  <c:v>42940.142361111109</c:v>
                </c:pt>
                <c:pt idx="38398">
                  <c:v>42940.143055555556</c:v>
                </c:pt>
                <c:pt idx="38399">
                  <c:v>42940.143750000003</c:v>
                </c:pt>
                <c:pt idx="38400">
                  <c:v>42940.144444444442</c:v>
                </c:pt>
                <c:pt idx="38401">
                  <c:v>42940.145138888889</c:v>
                </c:pt>
                <c:pt idx="38402">
                  <c:v>42940.145833333336</c:v>
                </c:pt>
                <c:pt idx="38403">
                  <c:v>42940.146527777775</c:v>
                </c:pt>
                <c:pt idx="38404">
                  <c:v>42940.147222222222</c:v>
                </c:pt>
                <c:pt idx="38405">
                  <c:v>42940.147916666669</c:v>
                </c:pt>
                <c:pt idx="38406">
                  <c:v>42940.148611111108</c:v>
                </c:pt>
                <c:pt idx="38407">
                  <c:v>42940.149305555555</c:v>
                </c:pt>
                <c:pt idx="38408">
                  <c:v>42940.15</c:v>
                </c:pt>
                <c:pt idx="38409">
                  <c:v>42940.150694444441</c:v>
                </c:pt>
                <c:pt idx="38410">
                  <c:v>42940.151388888888</c:v>
                </c:pt>
                <c:pt idx="38411">
                  <c:v>42940.152083333334</c:v>
                </c:pt>
                <c:pt idx="38412">
                  <c:v>42940.152777777781</c:v>
                </c:pt>
                <c:pt idx="38413">
                  <c:v>42940.15347222222</c:v>
                </c:pt>
                <c:pt idx="38414">
                  <c:v>42940.154166666667</c:v>
                </c:pt>
                <c:pt idx="38415">
                  <c:v>42940.154861111114</c:v>
                </c:pt>
                <c:pt idx="38416">
                  <c:v>42940.155555555553</c:v>
                </c:pt>
                <c:pt idx="38417">
                  <c:v>42940.15625</c:v>
                </c:pt>
                <c:pt idx="38418">
                  <c:v>42940.156944444447</c:v>
                </c:pt>
                <c:pt idx="38419">
                  <c:v>42940.157638888886</c:v>
                </c:pt>
                <c:pt idx="38420">
                  <c:v>42940.158333333333</c:v>
                </c:pt>
                <c:pt idx="38421">
                  <c:v>42940.15902777778</c:v>
                </c:pt>
                <c:pt idx="38422">
                  <c:v>42940.159722222219</c:v>
                </c:pt>
                <c:pt idx="38423">
                  <c:v>42940.160416666666</c:v>
                </c:pt>
                <c:pt idx="38424">
                  <c:v>42940.161111111112</c:v>
                </c:pt>
                <c:pt idx="38425">
                  <c:v>42940.161805555559</c:v>
                </c:pt>
                <c:pt idx="38426">
                  <c:v>42940.162499999999</c:v>
                </c:pt>
                <c:pt idx="38427">
                  <c:v>42940.163194444445</c:v>
                </c:pt>
                <c:pt idx="38428">
                  <c:v>42940.163888888892</c:v>
                </c:pt>
                <c:pt idx="38429">
                  <c:v>42940.164583333331</c:v>
                </c:pt>
                <c:pt idx="38430">
                  <c:v>42940.165277777778</c:v>
                </c:pt>
                <c:pt idx="38431">
                  <c:v>42940.165972222225</c:v>
                </c:pt>
                <c:pt idx="38432">
                  <c:v>42940.166666666664</c:v>
                </c:pt>
                <c:pt idx="38433">
                  <c:v>42940.167361111111</c:v>
                </c:pt>
                <c:pt idx="38434">
                  <c:v>42940.168055555558</c:v>
                </c:pt>
                <c:pt idx="38435">
                  <c:v>42940.168749999997</c:v>
                </c:pt>
                <c:pt idx="38436">
                  <c:v>42940.169444444444</c:v>
                </c:pt>
                <c:pt idx="38437">
                  <c:v>42940.170138888891</c:v>
                </c:pt>
                <c:pt idx="38438">
                  <c:v>42940.17083333333</c:v>
                </c:pt>
                <c:pt idx="38439">
                  <c:v>42940.171527777777</c:v>
                </c:pt>
                <c:pt idx="38440">
                  <c:v>42940.172222222223</c:v>
                </c:pt>
                <c:pt idx="38441">
                  <c:v>42940.17291666667</c:v>
                </c:pt>
                <c:pt idx="38442">
                  <c:v>42940.173611111109</c:v>
                </c:pt>
                <c:pt idx="38443">
                  <c:v>42940.174305555556</c:v>
                </c:pt>
                <c:pt idx="38444">
                  <c:v>42940.175000000003</c:v>
                </c:pt>
                <c:pt idx="38445">
                  <c:v>42940.175694444442</c:v>
                </c:pt>
                <c:pt idx="38446">
                  <c:v>42940.176388888889</c:v>
                </c:pt>
                <c:pt idx="38447">
                  <c:v>42940.177083333336</c:v>
                </c:pt>
                <c:pt idx="38448">
                  <c:v>42940.177777777775</c:v>
                </c:pt>
                <c:pt idx="38449">
                  <c:v>42940.178472222222</c:v>
                </c:pt>
                <c:pt idx="38450">
                  <c:v>42940.179166666669</c:v>
                </c:pt>
                <c:pt idx="38451">
                  <c:v>42940.179861111108</c:v>
                </c:pt>
                <c:pt idx="38452">
                  <c:v>42940.180555555555</c:v>
                </c:pt>
                <c:pt idx="38453">
                  <c:v>42940.181250000001</c:v>
                </c:pt>
                <c:pt idx="38454">
                  <c:v>42940.181944444441</c:v>
                </c:pt>
                <c:pt idx="38455">
                  <c:v>42940.182638888888</c:v>
                </c:pt>
                <c:pt idx="38456">
                  <c:v>42940.183333333334</c:v>
                </c:pt>
                <c:pt idx="38457">
                  <c:v>42940.184027777781</c:v>
                </c:pt>
                <c:pt idx="38458">
                  <c:v>42940.18472222222</c:v>
                </c:pt>
                <c:pt idx="38459">
                  <c:v>42940.185416666667</c:v>
                </c:pt>
                <c:pt idx="38460">
                  <c:v>42940.186111111114</c:v>
                </c:pt>
                <c:pt idx="38461">
                  <c:v>42940.186805555553</c:v>
                </c:pt>
                <c:pt idx="38462">
                  <c:v>42940.1875</c:v>
                </c:pt>
                <c:pt idx="38463">
                  <c:v>42940.188194444447</c:v>
                </c:pt>
                <c:pt idx="38464">
                  <c:v>42940.188888888886</c:v>
                </c:pt>
                <c:pt idx="38465">
                  <c:v>42940.189583333333</c:v>
                </c:pt>
                <c:pt idx="38466">
                  <c:v>42940.19027777778</c:v>
                </c:pt>
                <c:pt idx="38467">
                  <c:v>42940.190972222219</c:v>
                </c:pt>
                <c:pt idx="38468">
                  <c:v>42940.191666666666</c:v>
                </c:pt>
                <c:pt idx="38469">
                  <c:v>42940.192361111112</c:v>
                </c:pt>
                <c:pt idx="38470">
                  <c:v>42940.193055555559</c:v>
                </c:pt>
                <c:pt idx="38471">
                  <c:v>42940.193749999999</c:v>
                </c:pt>
                <c:pt idx="38472">
                  <c:v>42940.194444444445</c:v>
                </c:pt>
                <c:pt idx="38473">
                  <c:v>42940.195138888892</c:v>
                </c:pt>
                <c:pt idx="38474">
                  <c:v>42940.195833333331</c:v>
                </c:pt>
                <c:pt idx="38475">
                  <c:v>42940.196527777778</c:v>
                </c:pt>
                <c:pt idx="38476">
                  <c:v>42940.197222222225</c:v>
                </c:pt>
                <c:pt idx="38477">
                  <c:v>42940.197916666664</c:v>
                </c:pt>
                <c:pt idx="38478">
                  <c:v>42940.198611111111</c:v>
                </c:pt>
                <c:pt idx="38479">
                  <c:v>42940.199305555558</c:v>
                </c:pt>
                <c:pt idx="38480">
                  <c:v>42940.2</c:v>
                </c:pt>
                <c:pt idx="38481">
                  <c:v>42940.200694444444</c:v>
                </c:pt>
                <c:pt idx="38482">
                  <c:v>42940.201388888891</c:v>
                </c:pt>
                <c:pt idx="38483">
                  <c:v>42940.20208333333</c:v>
                </c:pt>
                <c:pt idx="38484">
                  <c:v>42940.202777777777</c:v>
                </c:pt>
                <c:pt idx="38485">
                  <c:v>42940.203472222223</c:v>
                </c:pt>
                <c:pt idx="38486">
                  <c:v>42940.20416666667</c:v>
                </c:pt>
                <c:pt idx="38487">
                  <c:v>42940.204861111109</c:v>
                </c:pt>
                <c:pt idx="38488">
                  <c:v>42940.205555555556</c:v>
                </c:pt>
                <c:pt idx="38489">
                  <c:v>42940.206250000003</c:v>
                </c:pt>
                <c:pt idx="38490">
                  <c:v>42940.206944444442</c:v>
                </c:pt>
                <c:pt idx="38491">
                  <c:v>42940.207638888889</c:v>
                </c:pt>
                <c:pt idx="38492">
                  <c:v>42940.208333333336</c:v>
                </c:pt>
                <c:pt idx="38493">
                  <c:v>42940.209027777775</c:v>
                </c:pt>
                <c:pt idx="38494">
                  <c:v>42940.209722222222</c:v>
                </c:pt>
                <c:pt idx="38495">
                  <c:v>42940.210416666669</c:v>
                </c:pt>
                <c:pt idx="38496">
                  <c:v>42940.211111111108</c:v>
                </c:pt>
                <c:pt idx="38497">
                  <c:v>42940.211805555555</c:v>
                </c:pt>
                <c:pt idx="38498">
                  <c:v>42940.212500000001</c:v>
                </c:pt>
                <c:pt idx="38499">
                  <c:v>42940.213194444441</c:v>
                </c:pt>
                <c:pt idx="38500">
                  <c:v>42940.213888888888</c:v>
                </c:pt>
                <c:pt idx="38501">
                  <c:v>42940.214583333334</c:v>
                </c:pt>
                <c:pt idx="38502">
                  <c:v>42940.215277777781</c:v>
                </c:pt>
                <c:pt idx="38503">
                  <c:v>42940.21597222222</c:v>
                </c:pt>
                <c:pt idx="38504">
                  <c:v>42940.216666666667</c:v>
                </c:pt>
                <c:pt idx="38505">
                  <c:v>42940.217361111114</c:v>
                </c:pt>
                <c:pt idx="38506">
                  <c:v>42940.218055555553</c:v>
                </c:pt>
                <c:pt idx="38507">
                  <c:v>42940.21875</c:v>
                </c:pt>
                <c:pt idx="38508">
                  <c:v>42940.219444444447</c:v>
                </c:pt>
                <c:pt idx="38509">
                  <c:v>42940.220138888886</c:v>
                </c:pt>
                <c:pt idx="38510">
                  <c:v>42940.220833333333</c:v>
                </c:pt>
                <c:pt idx="38511">
                  <c:v>42940.22152777778</c:v>
                </c:pt>
                <c:pt idx="38512">
                  <c:v>42940.222222222219</c:v>
                </c:pt>
                <c:pt idx="38513">
                  <c:v>42940.222916666666</c:v>
                </c:pt>
                <c:pt idx="38514">
                  <c:v>42940.223611111112</c:v>
                </c:pt>
                <c:pt idx="38515">
                  <c:v>42940.224305555559</c:v>
                </c:pt>
                <c:pt idx="38516">
                  <c:v>42940.224999999999</c:v>
                </c:pt>
                <c:pt idx="38517">
                  <c:v>42940.225694444445</c:v>
                </c:pt>
                <c:pt idx="38518">
                  <c:v>42940.226388888892</c:v>
                </c:pt>
                <c:pt idx="38519">
                  <c:v>42940.227083333331</c:v>
                </c:pt>
                <c:pt idx="38520">
                  <c:v>42940.227777777778</c:v>
                </c:pt>
                <c:pt idx="38521">
                  <c:v>42940.228472222225</c:v>
                </c:pt>
                <c:pt idx="38522">
                  <c:v>42940.229166666664</c:v>
                </c:pt>
                <c:pt idx="38523">
                  <c:v>42940.229861111111</c:v>
                </c:pt>
                <c:pt idx="38524">
                  <c:v>42940.230555555558</c:v>
                </c:pt>
                <c:pt idx="38525">
                  <c:v>42940.231249999997</c:v>
                </c:pt>
                <c:pt idx="38526">
                  <c:v>42940.231944444444</c:v>
                </c:pt>
                <c:pt idx="38527">
                  <c:v>42940.232638888891</c:v>
                </c:pt>
                <c:pt idx="38528">
                  <c:v>42940.23333333333</c:v>
                </c:pt>
                <c:pt idx="38529">
                  <c:v>42940.234027777777</c:v>
                </c:pt>
                <c:pt idx="38530">
                  <c:v>42940.234722222223</c:v>
                </c:pt>
                <c:pt idx="38531">
                  <c:v>42940.23541666667</c:v>
                </c:pt>
                <c:pt idx="38532">
                  <c:v>42940.236111111109</c:v>
                </c:pt>
                <c:pt idx="38533">
                  <c:v>42940.236805555556</c:v>
                </c:pt>
                <c:pt idx="38534">
                  <c:v>42940.237500000003</c:v>
                </c:pt>
                <c:pt idx="38535">
                  <c:v>42940.238194444442</c:v>
                </c:pt>
                <c:pt idx="38536">
                  <c:v>42940.238888888889</c:v>
                </c:pt>
                <c:pt idx="38537">
                  <c:v>42940.239583333336</c:v>
                </c:pt>
                <c:pt idx="38538">
                  <c:v>42940.240277777775</c:v>
                </c:pt>
                <c:pt idx="38539">
                  <c:v>42940.240972222222</c:v>
                </c:pt>
                <c:pt idx="38540">
                  <c:v>42940.241666666669</c:v>
                </c:pt>
                <c:pt idx="38541">
                  <c:v>42940.242361111108</c:v>
                </c:pt>
                <c:pt idx="38542">
                  <c:v>42940.243055555555</c:v>
                </c:pt>
                <c:pt idx="38543">
                  <c:v>42940.243750000001</c:v>
                </c:pt>
                <c:pt idx="38544">
                  <c:v>42940.244444444441</c:v>
                </c:pt>
                <c:pt idx="38545">
                  <c:v>42940.245138888888</c:v>
                </c:pt>
                <c:pt idx="38546">
                  <c:v>42940.245833333334</c:v>
                </c:pt>
                <c:pt idx="38547">
                  <c:v>42940.246527777781</c:v>
                </c:pt>
                <c:pt idx="38548">
                  <c:v>42940.24722222222</c:v>
                </c:pt>
                <c:pt idx="38549">
                  <c:v>42940.247916666667</c:v>
                </c:pt>
                <c:pt idx="38550">
                  <c:v>42940.248611111114</c:v>
                </c:pt>
                <c:pt idx="38551">
                  <c:v>42940.249305555553</c:v>
                </c:pt>
                <c:pt idx="38552">
                  <c:v>42940.25</c:v>
                </c:pt>
                <c:pt idx="38553">
                  <c:v>42940.250694444447</c:v>
                </c:pt>
                <c:pt idx="38554">
                  <c:v>42940.251388888886</c:v>
                </c:pt>
                <c:pt idx="38555">
                  <c:v>42940.252083333333</c:v>
                </c:pt>
                <c:pt idx="38556">
                  <c:v>42940.25277777778</c:v>
                </c:pt>
                <c:pt idx="38557">
                  <c:v>42940.253472222219</c:v>
                </c:pt>
                <c:pt idx="38558">
                  <c:v>42940.254166666666</c:v>
                </c:pt>
                <c:pt idx="38559">
                  <c:v>42940.254861111112</c:v>
                </c:pt>
                <c:pt idx="38560">
                  <c:v>42940.255555555559</c:v>
                </c:pt>
                <c:pt idx="38561">
                  <c:v>42940.256249999999</c:v>
                </c:pt>
                <c:pt idx="38562">
                  <c:v>42940.256944444445</c:v>
                </c:pt>
                <c:pt idx="38563">
                  <c:v>42940.257638888892</c:v>
                </c:pt>
                <c:pt idx="38564">
                  <c:v>42940.258333333331</c:v>
                </c:pt>
                <c:pt idx="38565">
                  <c:v>42940.259027777778</c:v>
                </c:pt>
                <c:pt idx="38566">
                  <c:v>42940.259722222225</c:v>
                </c:pt>
                <c:pt idx="38567">
                  <c:v>42940.260416666664</c:v>
                </c:pt>
                <c:pt idx="38568">
                  <c:v>42940.261111111111</c:v>
                </c:pt>
                <c:pt idx="38569">
                  <c:v>42940.261805555558</c:v>
                </c:pt>
                <c:pt idx="38570">
                  <c:v>42940.262499999997</c:v>
                </c:pt>
                <c:pt idx="38571">
                  <c:v>42940.263194444444</c:v>
                </c:pt>
                <c:pt idx="38572">
                  <c:v>42940.263888888891</c:v>
                </c:pt>
                <c:pt idx="38573">
                  <c:v>42940.26458333333</c:v>
                </c:pt>
                <c:pt idx="38574">
                  <c:v>42940.265277777777</c:v>
                </c:pt>
                <c:pt idx="38575">
                  <c:v>42940.265972222223</c:v>
                </c:pt>
                <c:pt idx="38576">
                  <c:v>42940.26666666667</c:v>
                </c:pt>
                <c:pt idx="38577">
                  <c:v>42940.267361111109</c:v>
                </c:pt>
                <c:pt idx="38578">
                  <c:v>42940.268055555556</c:v>
                </c:pt>
                <c:pt idx="38579">
                  <c:v>42940.268750000003</c:v>
                </c:pt>
                <c:pt idx="38580">
                  <c:v>42940.269444444442</c:v>
                </c:pt>
                <c:pt idx="38581">
                  <c:v>42940.270138888889</c:v>
                </c:pt>
                <c:pt idx="38582">
                  <c:v>42940.270833333336</c:v>
                </c:pt>
                <c:pt idx="38583">
                  <c:v>42940.271527777775</c:v>
                </c:pt>
                <c:pt idx="38584">
                  <c:v>42940.272222222222</c:v>
                </c:pt>
                <c:pt idx="38585">
                  <c:v>42940.272916666669</c:v>
                </c:pt>
                <c:pt idx="38586">
                  <c:v>42940.273611111108</c:v>
                </c:pt>
                <c:pt idx="38587">
                  <c:v>42940.274305555555</c:v>
                </c:pt>
                <c:pt idx="38588">
                  <c:v>42940.275000000001</c:v>
                </c:pt>
                <c:pt idx="38589">
                  <c:v>42940.275694444441</c:v>
                </c:pt>
                <c:pt idx="38590">
                  <c:v>42940.276388888888</c:v>
                </c:pt>
                <c:pt idx="38591">
                  <c:v>42940.277083333334</c:v>
                </c:pt>
                <c:pt idx="38592">
                  <c:v>42940.277777777781</c:v>
                </c:pt>
                <c:pt idx="38593">
                  <c:v>42940.27847222222</c:v>
                </c:pt>
                <c:pt idx="38594">
                  <c:v>42940.279166666667</c:v>
                </c:pt>
                <c:pt idx="38595">
                  <c:v>42940.279861111114</c:v>
                </c:pt>
                <c:pt idx="38596">
                  <c:v>42940.280555555553</c:v>
                </c:pt>
                <c:pt idx="38597">
                  <c:v>42940.28125</c:v>
                </c:pt>
                <c:pt idx="38598">
                  <c:v>42940.281944444447</c:v>
                </c:pt>
                <c:pt idx="38599">
                  <c:v>42940.282638888886</c:v>
                </c:pt>
                <c:pt idx="38600">
                  <c:v>42940.283333333333</c:v>
                </c:pt>
                <c:pt idx="38601">
                  <c:v>42940.28402777778</c:v>
                </c:pt>
                <c:pt idx="38602">
                  <c:v>42940.284722222219</c:v>
                </c:pt>
                <c:pt idx="38603">
                  <c:v>42940.285416666666</c:v>
                </c:pt>
                <c:pt idx="38604">
                  <c:v>42940.286111111112</c:v>
                </c:pt>
                <c:pt idx="38605">
                  <c:v>42940.286805555559</c:v>
                </c:pt>
                <c:pt idx="38606">
                  <c:v>42940.287499999999</c:v>
                </c:pt>
                <c:pt idx="38607">
                  <c:v>42940.288194444445</c:v>
                </c:pt>
                <c:pt idx="38608">
                  <c:v>42940.288888888892</c:v>
                </c:pt>
                <c:pt idx="38609">
                  <c:v>42940.289583333331</c:v>
                </c:pt>
                <c:pt idx="38610">
                  <c:v>42940.290277777778</c:v>
                </c:pt>
                <c:pt idx="38611">
                  <c:v>42940.290972222225</c:v>
                </c:pt>
                <c:pt idx="38612">
                  <c:v>42940.291666666664</c:v>
                </c:pt>
                <c:pt idx="38613">
                  <c:v>42940.292361111111</c:v>
                </c:pt>
                <c:pt idx="38614">
                  <c:v>42940.293055555558</c:v>
                </c:pt>
                <c:pt idx="38615">
                  <c:v>42940.293749999997</c:v>
                </c:pt>
                <c:pt idx="38616">
                  <c:v>42940.294444444444</c:v>
                </c:pt>
                <c:pt idx="38617">
                  <c:v>42940.295138888891</c:v>
                </c:pt>
                <c:pt idx="38618">
                  <c:v>42940.29583333333</c:v>
                </c:pt>
                <c:pt idx="38619">
                  <c:v>42940.296527777777</c:v>
                </c:pt>
                <c:pt idx="38620">
                  <c:v>42940.297222222223</c:v>
                </c:pt>
                <c:pt idx="38621">
                  <c:v>42940.29791666667</c:v>
                </c:pt>
                <c:pt idx="38622">
                  <c:v>42940.298611111109</c:v>
                </c:pt>
                <c:pt idx="38623">
                  <c:v>42940.299305555556</c:v>
                </c:pt>
                <c:pt idx="38624">
                  <c:v>42940.3</c:v>
                </c:pt>
                <c:pt idx="38625">
                  <c:v>42940.300694444442</c:v>
                </c:pt>
                <c:pt idx="38626">
                  <c:v>42940.301388888889</c:v>
                </c:pt>
                <c:pt idx="38627">
                  <c:v>42940.302083333336</c:v>
                </c:pt>
                <c:pt idx="38628">
                  <c:v>42940.302777777775</c:v>
                </c:pt>
                <c:pt idx="38629">
                  <c:v>42940.303472222222</c:v>
                </c:pt>
                <c:pt idx="38630">
                  <c:v>42940.304166666669</c:v>
                </c:pt>
                <c:pt idx="38631">
                  <c:v>42940.304861111108</c:v>
                </c:pt>
                <c:pt idx="38632">
                  <c:v>42940.305555555555</c:v>
                </c:pt>
                <c:pt idx="38633">
                  <c:v>42940.306250000001</c:v>
                </c:pt>
                <c:pt idx="38634">
                  <c:v>42940.306944444441</c:v>
                </c:pt>
                <c:pt idx="38635">
                  <c:v>42940.307638888888</c:v>
                </c:pt>
                <c:pt idx="38636">
                  <c:v>42940.308333333334</c:v>
                </c:pt>
                <c:pt idx="38637">
                  <c:v>42940.309027777781</c:v>
                </c:pt>
                <c:pt idx="38638">
                  <c:v>42940.30972222222</c:v>
                </c:pt>
                <c:pt idx="38639">
                  <c:v>42940.310416666667</c:v>
                </c:pt>
                <c:pt idx="38640">
                  <c:v>42940.311111111114</c:v>
                </c:pt>
                <c:pt idx="38641">
                  <c:v>42940.311805555553</c:v>
                </c:pt>
                <c:pt idx="38642">
                  <c:v>42940.3125</c:v>
                </c:pt>
                <c:pt idx="38643">
                  <c:v>42940.313194444447</c:v>
                </c:pt>
                <c:pt idx="38644">
                  <c:v>42940.313888888886</c:v>
                </c:pt>
                <c:pt idx="38645">
                  <c:v>42940.314583333333</c:v>
                </c:pt>
                <c:pt idx="38646">
                  <c:v>42940.31527777778</c:v>
                </c:pt>
                <c:pt idx="38647">
                  <c:v>42940.315972222219</c:v>
                </c:pt>
                <c:pt idx="38648">
                  <c:v>42940.316666666666</c:v>
                </c:pt>
                <c:pt idx="38649">
                  <c:v>42940.317361111112</c:v>
                </c:pt>
                <c:pt idx="38650">
                  <c:v>42940.318055555559</c:v>
                </c:pt>
                <c:pt idx="38651">
                  <c:v>42940.318749999999</c:v>
                </c:pt>
                <c:pt idx="38652">
                  <c:v>42940.319444444445</c:v>
                </c:pt>
                <c:pt idx="38653">
                  <c:v>42940.320138888892</c:v>
                </c:pt>
                <c:pt idx="38654">
                  <c:v>42940.320833333331</c:v>
                </c:pt>
                <c:pt idx="38655">
                  <c:v>42940.321527777778</c:v>
                </c:pt>
                <c:pt idx="38656">
                  <c:v>42940.322222222225</c:v>
                </c:pt>
                <c:pt idx="38657">
                  <c:v>42940.322916666664</c:v>
                </c:pt>
                <c:pt idx="38658">
                  <c:v>42940.323611111111</c:v>
                </c:pt>
                <c:pt idx="38659">
                  <c:v>42940.324305555558</c:v>
                </c:pt>
                <c:pt idx="38660">
                  <c:v>42940.324999999997</c:v>
                </c:pt>
                <c:pt idx="38661">
                  <c:v>42940.325694444444</c:v>
                </c:pt>
                <c:pt idx="38662">
                  <c:v>42940.326388888891</c:v>
                </c:pt>
                <c:pt idx="38663">
                  <c:v>42940.32708333333</c:v>
                </c:pt>
                <c:pt idx="38664">
                  <c:v>42940.327777777777</c:v>
                </c:pt>
                <c:pt idx="38665">
                  <c:v>42940.328472222223</c:v>
                </c:pt>
                <c:pt idx="38666">
                  <c:v>42940.32916666667</c:v>
                </c:pt>
                <c:pt idx="38667">
                  <c:v>42940.329861111109</c:v>
                </c:pt>
                <c:pt idx="38668">
                  <c:v>42940.330555555556</c:v>
                </c:pt>
                <c:pt idx="38669">
                  <c:v>42940.331250000003</c:v>
                </c:pt>
                <c:pt idx="38670">
                  <c:v>42940.331944444442</c:v>
                </c:pt>
                <c:pt idx="38671">
                  <c:v>42940.332638888889</c:v>
                </c:pt>
                <c:pt idx="38672">
                  <c:v>42940.333333333336</c:v>
                </c:pt>
                <c:pt idx="38673">
                  <c:v>42940.334027777775</c:v>
                </c:pt>
                <c:pt idx="38674">
                  <c:v>42940.334722222222</c:v>
                </c:pt>
                <c:pt idx="38675">
                  <c:v>42940.335416666669</c:v>
                </c:pt>
                <c:pt idx="38676">
                  <c:v>42940.336111111108</c:v>
                </c:pt>
                <c:pt idx="38677">
                  <c:v>42940.336805555555</c:v>
                </c:pt>
                <c:pt idx="38678">
                  <c:v>42940.337500000001</c:v>
                </c:pt>
                <c:pt idx="38679">
                  <c:v>42940.338194444441</c:v>
                </c:pt>
                <c:pt idx="38680">
                  <c:v>42940.338888888888</c:v>
                </c:pt>
                <c:pt idx="38681">
                  <c:v>42940.339583333334</c:v>
                </c:pt>
                <c:pt idx="38682">
                  <c:v>42940.340277777781</c:v>
                </c:pt>
                <c:pt idx="38683">
                  <c:v>42940.34097222222</c:v>
                </c:pt>
                <c:pt idx="38684">
                  <c:v>42940.341666666667</c:v>
                </c:pt>
                <c:pt idx="38685">
                  <c:v>42940.342361111114</c:v>
                </c:pt>
                <c:pt idx="38686">
                  <c:v>42940.343055555553</c:v>
                </c:pt>
                <c:pt idx="38687">
                  <c:v>42940.34375</c:v>
                </c:pt>
                <c:pt idx="38688">
                  <c:v>42940.344444444447</c:v>
                </c:pt>
                <c:pt idx="38689">
                  <c:v>42940.345138888886</c:v>
                </c:pt>
                <c:pt idx="38690">
                  <c:v>42940.345833333333</c:v>
                </c:pt>
                <c:pt idx="38691">
                  <c:v>42940.34652777778</c:v>
                </c:pt>
                <c:pt idx="38692">
                  <c:v>42940.347222222219</c:v>
                </c:pt>
                <c:pt idx="38693">
                  <c:v>42940.347916666666</c:v>
                </c:pt>
                <c:pt idx="38694">
                  <c:v>42940.348611111112</c:v>
                </c:pt>
                <c:pt idx="38695">
                  <c:v>42940.349305555559</c:v>
                </c:pt>
                <c:pt idx="38696">
                  <c:v>42940.35</c:v>
                </c:pt>
                <c:pt idx="38697">
                  <c:v>42940.350694444445</c:v>
                </c:pt>
                <c:pt idx="38698">
                  <c:v>42940.351388888892</c:v>
                </c:pt>
                <c:pt idx="38699">
                  <c:v>42940.352083333331</c:v>
                </c:pt>
                <c:pt idx="38700">
                  <c:v>42940.352777777778</c:v>
                </c:pt>
                <c:pt idx="38701">
                  <c:v>42940.353472222225</c:v>
                </c:pt>
                <c:pt idx="38702">
                  <c:v>42940.354166666664</c:v>
                </c:pt>
                <c:pt idx="38703">
                  <c:v>42940.354861111111</c:v>
                </c:pt>
                <c:pt idx="38704">
                  <c:v>42940.355555555558</c:v>
                </c:pt>
                <c:pt idx="38705">
                  <c:v>42940.356249999997</c:v>
                </c:pt>
                <c:pt idx="38706">
                  <c:v>42940.356944444444</c:v>
                </c:pt>
                <c:pt idx="38707">
                  <c:v>42940.357638888891</c:v>
                </c:pt>
                <c:pt idx="38708">
                  <c:v>42940.35833333333</c:v>
                </c:pt>
                <c:pt idx="38709">
                  <c:v>42940.359027777777</c:v>
                </c:pt>
                <c:pt idx="38710">
                  <c:v>42940.359722222223</c:v>
                </c:pt>
                <c:pt idx="38711">
                  <c:v>42940.36041666667</c:v>
                </c:pt>
                <c:pt idx="38712">
                  <c:v>42940.361111111109</c:v>
                </c:pt>
                <c:pt idx="38713">
                  <c:v>42940.361805555556</c:v>
                </c:pt>
                <c:pt idx="38714">
                  <c:v>42940.362500000003</c:v>
                </c:pt>
                <c:pt idx="38715">
                  <c:v>42940.363194444442</c:v>
                </c:pt>
                <c:pt idx="38716">
                  <c:v>42940.363888888889</c:v>
                </c:pt>
                <c:pt idx="38717">
                  <c:v>42940.364583333336</c:v>
                </c:pt>
                <c:pt idx="38718">
                  <c:v>42940.365277777775</c:v>
                </c:pt>
                <c:pt idx="38719">
                  <c:v>42940.365972222222</c:v>
                </c:pt>
                <c:pt idx="38720">
                  <c:v>42940.366666666669</c:v>
                </c:pt>
                <c:pt idx="38721">
                  <c:v>42940.367361111108</c:v>
                </c:pt>
                <c:pt idx="38722">
                  <c:v>42940.368055555555</c:v>
                </c:pt>
                <c:pt idx="38723">
                  <c:v>42940.368750000001</c:v>
                </c:pt>
                <c:pt idx="38724">
                  <c:v>42940.369444444441</c:v>
                </c:pt>
                <c:pt idx="38725">
                  <c:v>42940.370138888888</c:v>
                </c:pt>
                <c:pt idx="38726">
                  <c:v>42940.370833333334</c:v>
                </c:pt>
                <c:pt idx="38727">
                  <c:v>42940.371527777781</c:v>
                </c:pt>
                <c:pt idx="38728">
                  <c:v>42940.37222222222</c:v>
                </c:pt>
                <c:pt idx="38729">
                  <c:v>42940.372916666667</c:v>
                </c:pt>
                <c:pt idx="38730">
                  <c:v>42940.373611111114</c:v>
                </c:pt>
                <c:pt idx="38731">
                  <c:v>42940.374305555553</c:v>
                </c:pt>
                <c:pt idx="38732">
                  <c:v>42940.375</c:v>
                </c:pt>
                <c:pt idx="38733">
                  <c:v>42940.375694444447</c:v>
                </c:pt>
                <c:pt idx="38734">
                  <c:v>42940.376388888886</c:v>
                </c:pt>
                <c:pt idx="38735">
                  <c:v>42940.377083333333</c:v>
                </c:pt>
                <c:pt idx="38736">
                  <c:v>42940.37777777778</c:v>
                </c:pt>
                <c:pt idx="38737">
                  <c:v>42940.378472222219</c:v>
                </c:pt>
                <c:pt idx="38738">
                  <c:v>42940.379166666666</c:v>
                </c:pt>
                <c:pt idx="38739">
                  <c:v>42940.379861111112</c:v>
                </c:pt>
                <c:pt idx="38740">
                  <c:v>42940.380555555559</c:v>
                </c:pt>
                <c:pt idx="38741">
                  <c:v>42940.381249999999</c:v>
                </c:pt>
                <c:pt idx="38742">
                  <c:v>42940.381944444445</c:v>
                </c:pt>
                <c:pt idx="38743">
                  <c:v>42940.382638888892</c:v>
                </c:pt>
                <c:pt idx="38744">
                  <c:v>42940.383333333331</c:v>
                </c:pt>
                <c:pt idx="38745">
                  <c:v>42940.384027777778</c:v>
                </c:pt>
                <c:pt idx="38746">
                  <c:v>42940.384722222225</c:v>
                </c:pt>
                <c:pt idx="38747">
                  <c:v>42940.385416666664</c:v>
                </c:pt>
                <c:pt idx="38748">
                  <c:v>42940.386111111111</c:v>
                </c:pt>
                <c:pt idx="38749">
                  <c:v>42940.386805555558</c:v>
                </c:pt>
                <c:pt idx="38750">
                  <c:v>42940.387499999997</c:v>
                </c:pt>
                <c:pt idx="38751">
                  <c:v>42940.388194444444</c:v>
                </c:pt>
                <c:pt idx="38752">
                  <c:v>42940.388888888891</c:v>
                </c:pt>
                <c:pt idx="38753">
                  <c:v>42940.38958333333</c:v>
                </c:pt>
                <c:pt idx="38754">
                  <c:v>42940.390277777777</c:v>
                </c:pt>
                <c:pt idx="38755">
                  <c:v>42940.390972222223</c:v>
                </c:pt>
                <c:pt idx="38756">
                  <c:v>42940.39166666667</c:v>
                </c:pt>
                <c:pt idx="38757">
                  <c:v>42940.392361111109</c:v>
                </c:pt>
                <c:pt idx="38758">
                  <c:v>42940.393055555556</c:v>
                </c:pt>
                <c:pt idx="38759">
                  <c:v>42940.393750000003</c:v>
                </c:pt>
                <c:pt idx="38760">
                  <c:v>42940.394444444442</c:v>
                </c:pt>
                <c:pt idx="38761">
                  <c:v>42940.395138888889</c:v>
                </c:pt>
                <c:pt idx="38762">
                  <c:v>42940.395833333336</c:v>
                </c:pt>
                <c:pt idx="38763">
                  <c:v>42940.396527777775</c:v>
                </c:pt>
                <c:pt idx="38764">
                  <c:v>42940.397222222222</c:v>
                </c:pt>
                <c:pt idx="38765">
                  <c:v>42940.397916666669</c:v>
                </c:pt>
                <c:pt idx="38766">
                  <c:v>42940.398611111108</c:v>
                </c:pt>
                <c:pt idx="38767">
                  <c:v>42940.399305555555</c:v>
                </c:pt>
                <c:pt idx="38768">
                  <c:v>42940.4</c:v>
                </c:pt>
                <c:pt idx="38769">
                  <c:v>42940.400694444441</c:v>
                </c:pt>
                <c:pt idx="38770">
                  <c:v>42940.401388888888</c:v>
                </c:pt>
                <c:pt idx="38771">
                  <c:v>42940.402083333334</c:v>
                </c:pt>
                <c:pt idx="38772">
                  <c:v>42940.402777777781</c:v>
                </c:pt>
                <c:pt idx="38773">
                  <c:v>42940.40347222222</c:v>
                </c:pt>
                <c:pt idx="38774">
                  <c:v>42940.404166666667</c:v>
                </c:pt>
                <c:pt idx="38775">
                  <c:v>42940.404861111114</c:v>
                </c:pt>
                <c:pt idx="38776">
                  <c:v>42940.405555555553</c:v>
                </c:pt>
                <c:pt idx="38777">
                  <c:v>42940.40625</c:v>
                </c:pt>
                <c:pt idx="38778">
                  <c:v>42940.406944444447</c:v>
                </c:pt>
                <c:pt idx="38779">
                  <c:v>42940.407638888886</c:v>
                </c:pt>
                <c:pt idx="38780">
                  <c:v>42940.408333333333</c:v>
                </c:pt>
                <c:pt idx="38781">
                  <c:v>42940.40902777778</c:v>
                </c:pt>
                <c:pt idx="38782">
                  <c:v>42940.409722222219</c:v>
                </c:pt>
                <c:pt idx="38783">
                  <c:v>42940.410416666666</c:v>
                </c:pt>
                <c:pt idx="38784">
                  <c:v>42940.411111111112</c:v>
                </c:pt>
                <c:pt idx="38785">
                  <c:v>42940.411805555559</c:v>
                </c:pt>
                <c:pt idx="38786">
                  <c:v>42940.412499999999</c:v>
                </c:pt>
                <c:pt idx="38787">
                  <c:v>42940.413194444445</c:v>
                </c:pt>
                <c:pt idx="38788">
                  <c:v>42940.413888888892</c:v>
                </c:pt>
                <c:pt idx="38789">
                  <c:v>42940.414583333331</c:v>
                </c:pt>
                <c:pt idx="38790">
                  <c:v>42940.415277777778</c:v>
                </c:pt>
                <c:pt idx="38791">
                  <c:v>42940.415972222225</c:v>
                </c:pt>
                <c:pt idx="38792">
                  <c:v>42940.416666666664</c:v>
                </c:pt>
                <c:pt idx="38793">
                  <c:v>42940.417361111111</c:v>
                </c:pt>
                <c:pt idx="38794">
                  <c:v>42940.418055555558</c:v>
                </c:pt>
                <c:pt idx="38795">
                  <c:v>42940.418749999997</c:v>
                </c:pt>
                <c:pt idx="38796">
                  <c:v>42940.419444444444</c:v>
                </c:pt>
                <c:pt idx="38797">
                  <c:v>42940.420138888891</c:v>
                </c:pt>
                <c:pt idx="38798">
                  <c:v>42940.42083333333</c:v>
                </c:pt>
                <c:pt idx="38799">
                  <c:v>42940.421527777777</c:v>
                </c:pt>
                <c:pt idx="38800">
                  <c:v>42940.422222222223</c:v>
                </c:pt>
                <c:pt idx="38801">
                  <c:v>42940.42291666667</c:v>
                </c:pt>
                <c:pt idx="38802">
                  <c:v>42940.423611111109</c:v>
                </c:pt>
                <c:pt idx="38803">
                  <c:v>42940.424305555556</c:v>
                </c:pt>
                <c:pt idx="38804">
                  <c:v>42940.425000000003</c:v>
                </c:pt>
                <c:pt idx="38805">
                  <c:v>42940.425694444442</c:v>
                </c:pt>
                <c:pt idx="38806">
                  <c:v>42940.426388888889</c:v>
                </c:pt>
                <c:pt idx="38807">
                  <c:v>42940.427083333336</c:v>
                </c:pt>
                <c:pt idx="38808">
                  <c:v>42940.427777777775</c:v>
                </c:pt>
                <c:pt idx="38809">
                  <c:v>42940.428472222222</c:v>
                </c:pt>
                <c:pt idx="38810">
                  <c:v>42940.429166666669</c:v>
                </c:pt>
                <c:pt idx="38811">
                  <c:v>42940.429861111108</c:v>
                </c:pt>
                <c:pt idx="38812">
                  <c:v>42940.430555555555</c:v>
                </c:pt>
                <c:pt idx="38813">
                  <c:v>42940.431250000001</c:v>
                </c:pt>
                <c:pt idx="38814">
                  <c:v>42940.431944444441</c:v>
                </c:pt>
                <c:pt idx="38815">
                  <c:v>42940.432638888888</c:v>
                </c:pt>
                <c:pt idx="38816">
                  <c:v>42940.433333333334</c:v>
                </c:pt>
                <c:pt idx="38817">
                  <c:v>42940.434027777781</c:v>
                </c:pt>
                <c:pt idx="38818">
                  <c:v>42940.43472222222</c:v>
                </c:pt>
                <c:pt idx="38819">
                  <c:v>42940.435416666667</c:v>
                </c:pt>
                <c:pt idx="38820">
                  <c:v>42940.436111111114</c:v>
                </c:pt>
                <c:pt idx="38821">
                  <c:v>42940.436805555553</c:v>
                </c:pt>
                <c:pt idx="38822">
                  <c:v>42940.4375</c:v>
                </c:pt>
                <c:pt idx="38823">
                  <c:v>42940.438194444447</c:v>
                </c:pt>
                <c:pt idx="38824">
                  <c:v>42940.438888888886</c:v>
                </c:pt>
                <c:pt idx="38825">
                  <c:v>42940.439583333333</c:v>
                </c:pt>
                <c:pt idx="38826">
                  <c:v>42940.44027777778</c:v>
                </c:pt>
                <c:pt idx="38827">
                  <c:v>42940.440972222219</c:v>
                </c:pt>
                <c:pt idx="38828">
                  <c:v>42940.441666666666</c:v>
                </c:pt>
                <c:pt idx="38829">
                  <c:v>42940.442361111112</c:v>
                </c:pt>
                <c:pt idx="38830">
                  <c:v>42940.443055555559</c:v>
                </c:pt>
                <c:pt idx="38831">
                  <c:v>42940.443749999999</c:v>
                </c:pt>
                <c:pt idx="38832">
                  <c:v>42940.444444444445</c:v>
                </c:pt>
                <c:pt idx="38833">
                  <c:v>42940.445138888892</c:v>
                </c:pt>
                <c:pt idx="38834">
                  <c:v>42940.445833333331</c:v>
                </c:pt>
                <c:pt idx="38835">
                  <c:v>42940.446527777778</c:v>
                </c:pt>
                <c:pt idx="38836">
                  <c:v>42940.447222222225</c:v>
                </c:pt>
                <c:pt idx="38837">
                  <c:v>42940.447916666664</c:v>
                </c:pt>
                <c:pt idx="38838">
                  <c:v>42940.448611111111</c:v>
                </c:pt>
                <c:pt idx="38839">
                  <c:v>42940.449305555558</c:v>
                </c:pt>
                <c:pt idx="38840">
                  <c:v>42940.45</c:v>
                </c:pt>
                <c:pt idx="38841">
                  <c:v>42940.450694444444</c:v>
                </c:pt>
                <c:pt idx="38842">
                  <c:v>42940.451388888891</c:v>
                </c:pt>
                <c:pt idx="38843">
                  <c:v>42940.45208333333</c:v>
                </c:pt>
                <c:pt idx="38844">
                  <c:v>42940.452777777777</c:v>
                </c:pt>
                <c:pt idx="38845">
                  <c:v>42940.453472222223</c:v>
                </c:pt>
                <c:pt idx="38846">
                  <c:v>42940.45416666667</c:v>
                </c:pt>
                <c:pt idx="38847">
                  <c:v>42940.454861111109</c:v>
                </c:pt>
                <c:pt idx="38848">
                  <c:v>42940.455555555556</c:v>
                </c:pt>
                <c:pt idx="38849">
                  <c:v>42940.456250000003</c:v>
                </c:pt>
                <c:pt idx="38850">
                  <c:v>42940.456944444442</c:v>
                </c:pt>
                <c:pt idx="38851">
                  <c:v>42940.457638888889</c:v>
                </c:pt>
                <c:pt idx="38852">
                  <c:v>42940.458333333336</c:v>
                </c:pt>
                <c:pt idx="38853">
                  <c:v>42940.459027777775</c:v>
                </c:pt>
                <c:pt idx="38854">
                  <c:v>42940.459722222222</c:v>
                </c:pt>
                <c:pt idx="38855">
                  <c:v>42940.460416666669</c:v>
                </c:pt>
                <c:pt idx="38856">
                  <c:v>42940.461111111108</c:v>
                </c:pt>
                <c:pt idx="38857">
                  <c:v>42940.461805555555</c:v>
                </c:pt>
                <c:pt idx="38858">
                  <c:v>42940.462500000001</c:v>
                </c:pt>
                <c:pt idx="38859">
                  <c:v>42940.463194444441</c:v>
                </c:pt>
                <c:pt idx="38860">
                  <c:v>42940.463888888888</c:v>
                </c:pt>
                <c:pt idx="38861">
                  <c:v>42940.464583333334</c:v>
                </c:pt>
                <c:pt idx="38862">
                  <c:v>42940.465277777781</c:v>
                </c:pt>
                <c:pt idx="38863">
                  <c:v>42940.46597222222</c:v>
                </c:pt>
                <c:pt idx="38864">
                  <c:v>42940.466666666667</c:v>
                </c:pt>
                <c:pt idx="38865">
                  <c:v>42940.467361111114</c:v>
                </c:pt>
                <c:pt idx="38866">
                  <c:v>42940.468055555553</c:v>
                </c:pt>
                <c:pt idx="38867">
                  <c:v>42940.46875</c:v>
                </c:pt>
                <c:pt idx="38868">
                  <c:v>42940.469444444447</c:v>
                </c:pt>
                <c:pt idx="38869">
                  <c:v>42940.470138888886</c:v>
                </c:pt>
                <c:pt idx="38870">
                  <c:v>42940.470833333333</c:v>
                </c:pt>
                <c:pt idx="38871">
                  <c:v>42940.47152777778</c:v>
                </c:pt>
                <c:pt idx="38872">
                  <c:v>42940.472222222219</c:v>
                </c:pt>
                <c:pt idx="38873">
                  <c:v>42940.472916666666</c:v>
                </c:pt>
                <c:pt idx="38874">
                  <c:v>42940.473611111112</c:v>
                </c:pt>
                <c:pt idx="38875">
                  <c:v>42940.474305555559</c:v>
                </c:pt>
                <c:pt idx="38876">
                  <c:v>42940.474999999999</c:v>
                </c:pt>
                <c:pt idx="38877">
                  <c:v>42940.475694444445</c:v>
                </c:pt>
                <c:pt idx="38878">
                  <c:v>42940.476388888892</c:v>
                </c:pt>
                <c:pt idx="38879">
                  <c:v>42940.477083333331</c:v>
                </c:pt>
                <c:pt idx="38880">
                  <c:v>42940.477777777778</c:v>
                </c:pt>
                <c:pt idx="38881">
                  <c:v>42940.478472222225</c:v>
                </c:pt>
                <c:pt idx="38882">
                  <c:v>42940.479166666664</c:v>
                </c:pt>
                <c:pt idx="38883">
                  <c:v>42940.479861111111</c:v>
                </c:pt>
                <c:pt idx="38884">
                  <c:v>42940.480555555558</c:v>
                </c:pt>
                <c:pt idx="38885">
                  <c:v>42940.481249999997</c:v>
                </c:pt>
                <c:pt idx="38886">
                  <c:v>42940.481944444444</c:v>
                </c:pt>
                <c:pt idx="38887">
                  <c:v>42940.482638888891</c:v>
                </c:pt>
                <c:pt idx="38888">
                  <c:v>42940.48333333333</c:v>
                </c:pt>
                <c:pt idx="38889">
                  <c:v>42940.484027777777</c:v>
                </c:pt>
                <c:pt idx="38890">
                  <c:v>42940.484722222223</c:v>
                </c:pt>
                <c:pt idx="38891">
                  <c:v>42940.48541666667</c:v>
                </c:pt>
                <c:pt idx="38892">
                  <c:v>42940.486111111109</c:v>
                </c:pt>
                <c:pt idx="38893">
                  <c:v>42940.486805555556</c:v>
                </c:pt>
                <c:pt idx="38894">
                  <c:v>42940.487500000003</c:v>
                </c:pt>
                <c:pt idx="38895">
                  <c:v>42940.488194444442</c:v>
                </c:pt>
                <c:pt idx="38896">
                  <c:v>42940.488888888889</c:v>
                </c:pt>
                <c:pt idx="38897">
                  <c:v>42940.489583333336</c:v>
                </c:pt>
                <c:pt idx="38898">
                  <c:v>42940.490277777775</c:v>
                </c:pt>
                <c:pt idx="38899">
                  <c:v>42940.490972222222</c:v>
                </c:pt>
                <c:pt idx="38900">
                  <c:v>42940.491666666669</c:v>
                </c:pt>
                <c:pt idx="38901">
                  <c:v>42940.492361111108</c:v>
                </c:pt>
                <c:pt idx="38902">
                  <c:v>42940.493055555555</c:v>
                </c:pt>
                <c:pt idx="38903">
                  <c:v>42940.493750000001</c:v>
                </c:pt>
                <c:pt idx="38904">
                  <c:v>42940.494444444441</c:v>
                </c:pt>
                <c:pt idx="38905">
                  <c:v>42940.495138888888</c:v>
                </c:pt>
                <c:pt idx="38906">
                  <c:v>42940.495833333334</c:v>
                </c:pt>
                <c:pt idx="38907">
                  <c:v>42940.496527777781</c:v>
                </c:pt>
                <c:pt idx="38908">
                  <c:v>42940.49722222222</c:v>
                </c:pt>
                <c:pt idx="38909">
                  <c:v>42940.497916666667</c:v>
                </c:pt>
                <c:pt idx="38910">
                  <c:v>42940.498611111114</c:v>
                </c:pt>
                <c:pt idx="38911">
                  <c:v>42940.499305555553</c:v>
                </c:pt>
                <c:pt idx="38912">
                  <c:v>42940.5</c:v>
                </c:pt>
                <c:pt idx="38913">
                  <c:v>42940.500694444447</c:v>
                </c:pt>
                <c:pt idx="38914">
                  <c:v>42940.501388888886</c:v>
                </c:pt>
                <c:pt idx="38915">
                  <c:v>42940.502083333333</c:v>
                </c:pt>
                <c:pt idx="38916">
                  <c:v>42940.50277777778</c:v>
                </c:pt>
                <c:pt idx="38917">
                  <c:v>42940.503472222219</c:v>
                </c:pt>
                <c:pt idx="38918">
                  <c:v>42940.504166666666</c:v>
                </c:pt>
                <c:pt idx="38919">
                  <c:v>42940.504861111112</c:v>
                </c:pt>
                <c:pt idx="38920">
                  <c:v>42940.505555555559</c:v>
                </c:pt>
                <c:pt idx="38921">
                  <c:v>42940.506249999999</c:v>
                </c:pt>
                <c:pt idx="38922">
                  <c:v>42940.506944444445</c:v>
                </c:pt>
                <c:pt idx="38923">
                  <c:v>42940.507638888892</c:v>
                </c:pt>
                <c:pt idx="38924">
                  <c:v>42940.508333333331</c:v>
                </c:pt>
                <c:pt idx="38925">
                  <c:v>42940.509027777778</c:v>
                </c:pt>
                <c:pt idx="38926">
                  <c:v>42940.509722222225</c:v>
                </c:pt>
                <c:pt idx="38927">
                  <c:v>42940.510416666664</c:v>
                </c:pt>
                <c:pt idx="38928">
                  <c:v>42940.511111111111</c:v>
                </c:pt>
                <c:pt idx="38929">
                  <c:v>42940.511805555558</c:v>
                </c:pt>
                <c:pt idx="38930">
                  <c:v>42940.512499999997</c:v>
                </c:pt>
                <c:pt idx="38931">
                  <c:v>42940.513194444444</c:v>
                </c:pt>
                <c:pt idx="38932">
                  <c:v>42940.513888888891</c:v>
                </c:pt>
                <c:pt idx="38933">
                  <c:v>42940.51458333333</c:v>
                </c:pt>
                <c:pt idx="38934">
                  <c:v>42940.515277777777</c:v>
                </c:pt>
                <c:pt idx="38935">
                  <c:v>42940.515972222223</c:v>
                </c:pt>
                <c:pt idx="38936">
                  <c:v>42940.51666666667</c:v>
                </c:pt>
                <c:pt idx="38937">
                  <c:v>42940.517361111109</c:v>
                </c:pt>
                <c:pt idx="38938">
                  <c:v>42940.518055555556</c:v>
                </c:pt>
                <c:pt idx="38939">
                  <c:v>42940.518750000003</c:v>
                </c:pt>
                <c:pt idx="38940">
                  <c:v>42940.519444444442</c:v>
                </c:pt>
                <c:pt idx="38941">
                  <c:v>42940.520138888889</c:v>
                </c:pt>
                <c:pt idx="38942">
                  <c:v>42940.520833333336</c:v>
                </c:pt>
                <c:pt idx="38943">
                  <c:v>42940.521527777775</c:v>
                </c:pt>
                <c:pt idx="38944">
                  <c:v>42940.522222222222</c:v>
                </c:pt>
                <c:pt idx="38945">
                  <c:v>42940.522916666669</c:v>
                </c:pt>
                <c:pt idx="38946">
                  <c:v>42940.523611111108</c:v>
                </c:pt>
                <c:pt idx="38947">
                  <c:v>42940.524305555555</c:v>
                </c:pt>
                <c:pt idx="38948">
                  <c:v>42940.525000000001</c:v>
                </c:pt>
                <c:pt idx="38949">
                  <c:v>42940.525694444441</c:v>
                </c:pt>
                <c:pt idx="38950">
                  <c:v>42940.526388888888</c:v>
                </c:pt>
                <c:pt idx="38951">
                  <c:v>42940.527083333334</c:v>
                </c:pt>
                <c:pt idx="38952">
                  <c:v>42940.527777777781</c:v>
                </c:pt>
                <c:pt idx="38953">
                  <c:v>42940.52847222222</c:v>
                </c:pt>
                <c:pt idx="38954">
                  <c:v>42940.529166666667</c:v>
                </c:pt>
                <c:pt idx="38955">
                  <c:v>42940.529861111114</c:v>
                </c:pt>
                <c:pt idx="38956">
                  <c:v>42940.530555555553</c:v>
                </c:pt>
                <c:pt idx="38957">
                  <c:v>42940.53125</c:v>
                </c:pt>
                <c:pt idx="38958">
                  <c:v>42940.531944444447</c:v>
                </c:pt>
                <c:pt idx="38959">
                  <c:v>42940.532638888886</c:v>
                </c:pt>
                <c:pt idx="38960">
                  <c:v>42940.533333333333</c:v>
                </c:pt>
                <c:pt idx="38961">
                  <c:v>42940.53402777778</c:v>
                </c:pt>
                <c:pt idx="38962">
                  <c:v>42940.534722222219</c:v>
                </c:pt>
                <c:pt idx="38963">
                  <c:v>42940.535416666666</c:v>
                </c:pt>
                <c:pt idx="38964">
                  <c:v>42940.536111111112</c:v>
                </c:pt>
                <c:pt idx="38965">
                  <c:v>42940.536805555559</c:v>
                </c:pt>
                <c:pt idx="38966">
                  <c:v>42940.537499999999</c:v>
                </c:pt>
                <c:pt idx="38967">
                  <c:v>42940.538194444445</c:v>
                </c:pt>
                <c:pt idx="38968">
                  <c:v>42940.538888888892</c:v>
                </c:pt>
                <c:pt idx="38969">
                  <c:v>42940.539583333331</c:v>
                </c:pt>
                <c:pt idx="38970">
                  <c:v>42940.540277777778</c:v>
                </c:pt>
                <c:pt idx="38971">
                  <c:v>42940.540972222225</c:v>
                </c:pt>
                <c:pt idx="38972">
                  <c:v>42940.541666666664</c:v>
                </c:pt>
                <c:pt idx="38973">
                  <c:v>42940.542361111111</c:v>
                </c:pt>
                <c:pt idx="38974">
                  <c:v>42940.543055555558</c:v>
                </c:pt>
                <c:pt idx="38975">
                  <c:v>42940.543749999997</c:v>
                </c:pt>
                <c:pt idx="38976">
                  <c:v>42940.544444444444</c:v>
                </c:pt>
                <c:pt idx="38977">
                  <c:v>42940.545138888891</c:v>
                </c:pt>
                <c:pt idx="38978">
                  <c:v>42940.54583333333</c:v>
                </c:pt>
                <c:pt idx="38979">
                  <c:v>42940.546527777777</c:v>
                </c:pt>
                <c:pt idx="38980">
                  <c:v>42940.547222222223</c:v>
                </c:pt>
                <c:pt idx="38981">
                  <c:v>42940.54791666667</c:v>
                </c:pt>
                <c:pt idx="38982">
                  <c:v>42940.548611111109</c:v>
                </c:pt>
                <c:pt idx="38983">
                  <c:v>42940.549305555556</c:v>
                </c:pt>
                <c:pt idx="38984">
                  <c:v>42940.55</c:v>
                </c:pt>
                <c:pt idx="38985">
                  <c:v>42940.550694444442</c:v>
                </c:pt>
                <c:pt idx="38986">
                  <c:v>42940.551388888889</c:v>
                </c:pt>
                <c:pt idx="38987">
                  <c:v>42940.552083333336</c:v>
                </c:pt>
                <c:pt idx="38988">
                  <c:v>42940.552777777775</c:v>
                </c:pt>
                <c:pt idx="38989">
                  <c:v>42940.553472222222</c:v>
                </c:pt>
                <c:pt idx="38990">
                  <c:v>42940.554166666669</c:v>
                </c:pt>
                <c:pt idx="38991">
                  <c:v>42940.554861111108</c:v>
                </c:pt>
                <c:pt idx="38992">
                  <c:v>42940.555555555555</c:v>
                </c:pt>
                <c:pt idx="38993">
                  <c:v>42940.556250000001</c:v>
                </c:pt>
                <c:pt idx="38994">
                  <c:v>42940.556944444441</c:v>
                </c:pt>
                <c:pt idx="38995">
                  <c:v>42940.557638888888</c:v>
                </c:pt>
                <c:pt idx="38996">
                  <c:v>42940.558333333334</c:v>
                </c:pt>
                <c:pt idx="38997">
                  <c:v>42940.559027777781</c:v>
                </c:pt>
                <c:pt idx="38998">
                  <c:v>42940.55972222222</c:v>
                </c:pt>
                <c:pt idx="38999">
                  <c:v>42940.560416666667</c:v>
                </c:pt>
                <c:pt idx="39000">
                  <c:v>42940.561111111114</c:v>
                </c:pt>
                <c:pt idx="39001">
                  <c:v>42940.561805555553</c:v>
                </c:pt>
                <c:pt idx="39002">
                  <c:v>42940.5625</c:v>
                </c:pt>
                <c:pt idx="39003">
                  <c:v>42940.563194444447</c:v>
                </c:pt>
                <c:pt idx="39004">
                  <c:v>42940.563888888886</c:v>
                </c:pt>
                <c:pt idx="39005">
                  <c:v>42940.564583333333</c:v>
                </c:pt>
                <c:pt idx="39006">
                  <c:v>42940.56527777778</c:v>
                </c:pt>
                <c:pt idx="39007">
                  <c:v>42940.565972222219</c:v>
                </c:pt>
                <c:pt idx="39008">
                  <c:v>42940.566666666666</c:v>
                </c:pt>
                <c:pt idx="39009">
                  <c:v>42940.567361111112</c:v>
                </c:pt>
                <c:pt idx="39010">
                  <c:v>42940.568055555559</c:v>
                </c:pt>
                <c:pt idx="39011">
                  <c:v>42940.568749999999</c:v>
                </c:pt>
                <c:pt idx="39012">
                  <c:v>42940.569444444445</c:v>
                </c:pt>
                <c:pt idx="39013">
                  <c:v>42940.570138888892</c:v>
                </c:pt>
                <c:pt idx="39014">
                  <c:v>42940.570833333331</c:v>
                </c:pt>
                <c:pt idx="39015">
                  <c:v>42940.571527777778</c:v>
                </c:pt>
                <c:pt idx="39016">
                  <c:v>42940.572222222225</c:v>
                </c:pt>
                <c:pt idx="39017">
                  <c:v>42940.572916666664</c:v>
                </c:pt>
                <c:pt idx="39018">
                  <c:v>42940.573611111111</c:v>
                </c:pt>
                <c:pt idx="39019">
                  <c:v>42940.574305555558</c:v>
                </c:pt>
                <c:pt idx="39020">
                  <c:v>42940.574999999997</c:v>
                </c:pt>
                <c:pt idx="39021">
                  <c:v>42940.575694444444</c:v>
                </c:pt>
                <c:pt idx="39022">
                  <c:v>42940.576388888891</c:v>
                </c:pt>
                <c:pt idx="39023">
                  <c:v>42940.57708333333</c:v>
                </c:pt>
                <c:pt idx="39024">
                  <c:v>42940.577777777777</c:v>
                </c:pt>
                <c:pt idx="39025">
                  <c:v>42940.578472222223</c:v>
                </c:pt>
                <c:pt idx="39026">
                  <c:v>42940.57916666667</c:v>
                </c:pt>
                <c:pt idx="39027">
                  <c:v>42940.579861111109</c:v>
                </c:pt>
                <c:pt idx="39028">
                  <c:v>42940.580555555556</c:v>
                </c:pt>
                <c:pt idx="39029">
                  <c:v>42940.581250000003</c:v>
                </c:pt>
                <c:pt idx="39030">
                  <c:v>42940.581944444442</c:v>
                </c:pt>
                <c:pt idx="39031">
                  <c:v>42940.582638888889</c:v>
                </c:pt>
                <c:pt idx="39032">
                  <c:v>42940.583333333336</c:v>
                </c:pt>
                <c:pt idx="39033">
                  <c:v>42940.584027777775</c:v>
                </c:pt>
                <c:pt idx="39034">
                  <c:v>42940.584722222222</c:v>
                </c:pt>
                <c:pt idx="39035">
                  <c:v>42940.585416666669</c:v>
                </c:pt>
                <c:pt idx="39036">
                  <c:v>42940.586111111108</c:v>
                </c:pt>
                <c:pt idx="39037">
                  <c:v>42940.586805555555</c:v>
                </c:pt>
                <c:pt idx="39038">
                  <c:v>42940.587500000001</c:v>
                </c:pt>
                <c:pt idx="39039">
                  <c:v>42940.588194444441</c:v>
                </c:pt>
                <c:pt idx="39040">
                  <c:v>42940.588888888888</c:v>
                </c:pt>
                <c:pt idx="39041">
                  <c:v>42940.589583333334</c:v>
                </c:pt>
                <c:pt idx="39042">
                  <c:v>42940.590277777781</c:v>
                </c:pt>
                <c:pt idx="39043">
                  <c:v>42940.59097222222</c:v>
                </c:pt>
                <c:pt idx="39044">
                  <c:v>42940.591666666667</c:v>
                </c:pt>
                <c:pt idx="39045">
                  <c:v>42940.592361111114</c:v>
                </c:pt>
                <c:pt idx="39046">
                  <c:v>42940.593055555553</c:v>
                </c:pt>
                <c:pt idx="39047">
                  <c:v>42940.59375</c:v>
                </c:pt>
                <c:pt idx="39048">
                  <c:v>42940.594444444447</c:v>
                </c:pt>
                <c:pt idx="39049">
                  <c:v>42940.595138888886</c:v>
                </c:pt>
                <c:pt idx="39050">
                  <c:v>42940.595833333333</c:v>
                </c:pt>
                <c:pt idx="39051">
                  <c:v>42940.59652777778</c:v>
                </c:pt>
                <c:pt idx="39052">
                  <c:v>42940.597222222219</c:v>
                </c:pt>
                <c:pt idx="39053">
                  <c:v>42940.597916666666</c:v>
                </c:pt>
                <c:pt idx="39054">
                  <c:v>42940.598611111112</c:v>
                </c:pt>
                <c:pt idx="39055">
                  <c:v>42940.599305555559</c:v>
                </c:pt>
                <c:pt idx="39056">
                  <c:v>42940.6</c:v>
                </c:pt>
                <c:pt idx="39057">
                  <c:v>42940.600694444445</c:v>
                </c:pt>
                <c:pt idx="39058">
                  <c:v>42940.601388888892</c:v>
                </c:pt>
                <c:pt idx="39059">
                  <c:v>42940.602083333331</c:v>
                </c:pt>
                <c:pt idx="39060">
                  <c:v>42940.602777777778</c:v>
                </c:pt>
                <c:pt idx="39061">
                  <c:v>42940.603472222225</c:v>
                </c:pt>
                <c:pt idx="39062">
                  <c:v>42940.604166666664</c:v>
                </c:pt>
                <c:pt idx="39063">
                  <c:v>42940.604861111111</c:v>
                </c:pt>
                <c:pt idx="39064">
                  <c:v>42940.605555555558</c:v>
                </c:pt>
                <c:pt idx="39065">
                  <c:v>42940.606249999997</c:v>
                </c:pt>
                <c:pt idx="39066">
                  <c:v>42940.606944444444</c:v>
                </c:pt>
                <c:pt idx="39067">
                  <c:v>42940.607638888891</c:v>
                </c:pt>
                <c:pt idx="39068">
                  <c:v>42940.60833333333</c:v>
                </c:pt>
                <c:pt idx="39069">
                  <c:v>42940.609027777777</c:v>
                </c:pt>
                <c:pt idx="39070">
                  <c:v>42940.609722222223</c:v>
                </c:pt>
                <c:pt idx="39071">
                  <c:v>42940.61041666667</c:v>
                </c:pt>
                <c:pt idx="39072">
                  <c:v>42940.611111111109</c:v>
                </c:pt>
                <c:pt idx="39073">
                  <c:v>42940.611805555556</c:v>
                </c:pt>
                <c:pt idx="39074">
                  <c:v>42940.612500000003</c:v>
                </c:pt>
                <c:pt idx="39075">
                  <c:v>42940.613194444442</c:v>
                </c:pt>
                <c:pt idx="39076">
                  <c:v>42940.613888888889</c:v>
                </c:pt>
                <c:pt idx="39077">
                  <c:v>42940.614583333336</c:v>
                </c:pt>
                <c:pt idx="39078">
                  <c:v>42940.615277777775</c:v>
                </c:pt>
                <c:pt idx="39079">
                  <c:v>42940.615972222222</c:v>
                </c:pt>
                <c:pt idx="39080">
                  <c:v>42940.616666666669</c:v>
                </c:pt>
                <c:pt idx="39081">
                  <c:v>42940.617361111108</c:v>
                </c:pt>
                <c:pt idx="39082">
                  <c:v>42940.618055555555</c:v>
                </c:pt>
                <c:pt idx="39083">
                  <c:v>42940.618750000001</c:v>
                </c:pt>
                <c:pt idx="39084">
                  <c:v>42940.619444444441</c:v>
                </c:pt>
                <c:pt idx="39085">
                  <c:v>42940.620138888888</c:v>
                </c:pt>
                <c:pt idx="39086">
                  <c:v>42940.620833333334</c:v>
                </c:pt>
                <c:pt idx="39087">
                  <c:v>42940.621527777781</c:v>
                </c:pt>
                <c:pt idx="39088">
                  <c:v>42940.62222222222</c:v>
                </c:pt>
                <c:pt idx="39089">
                  <c:v>42940.622916666667</c:v>
                </c:pt>
                <c:pt idx="39090">
                  <c:v>42940.623611111114</c:v>
                </c:pt>
                <c:pt idx="39091">
                  <c:v>42940.624305555553</c:v>
                </c:pt>
                <c:pt idx="39092">
                  <c:v>42940.625</c:v>
                </c:pt>
                <c:pt idx="39093">
                  <c:v>42940.625694444447</c:v>
                </c:pt>
                <c:pt idx="39094">
                  <c:v>42940.626388888886</c:v>
                </c:pt>
                <c:pt idx="39095">
                  <c:v>42940.627083333333</c:v>
                </c:pt>
                <c:pt idx="39096">
                  <c:v>42940.62777777778</c:v>
                </c:pt>
                <c:pt idx="39097">
                  <c:v>42940.628472222219</c:v>
                </c:pt>
                <c:pt idx="39098">
                  <c:v>42940.629166666666</c:v>
                </c:pt>
                <c:pt idx="39099">
                  <c:v>42940.629861111112</c:v>
                </c:pt>
                <c:pt idx="39100">
                  <c:v>42940.630555555559</c:v>
                </c:pt>
                <c:pt idx="39101">
                  <c:v>42940.631249999999</c:v>
                </c:pt>
                <c:pt idx="39102">
                  <c:v>42940.631944444445</c:v>
                </c:pt>
                <c:pt idx="39103">
                  <c:v>42940.632638888892</c:v>
                </c:pt>
                <c:pt idx="39104">
                  <c:v>42940.633333333331</c:v>
                </c:pt>
                <c:pt idx="39105">
                  <c:v>42940.634027777778</c:v>
                </c:pt>
                <c:pt idx="39106">
                  <c:v>42940.634722222225</c:v>
                </c:pt>
                <c:pt idx="39107">
                  <c:v>42940.635416666664</c:v>
                </c:pt>
                <c:pt idx="39108">
                  <c:v>42940.636111111111</c:v>
                </c:pt>
                <c:pt idx="39109">
                  <c:v>42940.636805555558</c:v>
                </c:pt>
                <c:pt idx="39110">
                  <c:v>42940.637499999997</c:v>
                </c:pt>
                <c:pt idx="39111">
                  <c:v>42940.638194444444</c:v>
                </c:pt>
                <c:pt idx="39112">
                  <c:v>42940.638888888891</c:v>
                </c:pt>
                <c:pt idx="39113">
                  <c:v>42940.63958333333</c:v>
                </c:pt>
                <c:pt idx="39114">
                  <c:v>42940.640277777777</c:v>
                </c:pt>
                <c:pt idx="39115">
                  <c:v>42940.640972222223</c:v>
                </c:pt>
                <c:pt idx="39116">
                  <c:v>42940.64166666667</c:v>
                </c:pt>
                <c:pt idx="39117">
                  <c:v>42940.642361111109</c:v>
                </c:pt>
                <c:pt idx="39118">
                  <c:v>42940.643055555556</c:v>
                </c:pt>
                <c:pt idx="39119">
                  <c:v>42940.643750000003</c:v>
                </c:pt>
                <c:pt idx="39120">
                  <c:v>42940.644444444442</c:v>
                </c:pt>
                <c:pt idx="39121">
                  <c:v>42940.645138888889</c:v>
                </c:pt>
                <c:pt idx="39122">
                  <c:v>42940.645833333336</c:v>
                </c:pt>
                <c:pt idx="39123">
                  <c:v>42940.646527777775</c:v>
                </c:pt>
                <c:pt idx="39124">
                  <c:v>42940.647222222222</c:v>
                </c:pt>
                <c:pt idx="39125">
                  <c:v>42940.647916666669</c:v>
                </c:pt>
                <c:pt idx="39126">
                  <c:v>42940.648611111108</c:v>
                </c:pt>
                <c:pt idx="39127">
                  <c:v>42940.649305555555</c:v>
                </c:pt>
                <c:pt idx="39128">
                  <c:v>42940.65</c:v>
                </c:pt>
                <c:pt idx="39129">
                  <c:v>42940.650694444441</c:v>
                </c:pt>
                <c:pt idx="39130">
                  <c:v>42940.651388888888</c:v>
                </c:pt>
                <c:pt idx="39131">
                  <c:v>42940.652083333334</c:v>
                </c:pt>
                <c:pt idx="39132">
                  <c:v>42940.652777777781</c:v>
                </c:pt>
                <c:pt idx="39133">
                  <c:v>42940.65347222222</c:v>
                </c:pt>
                <c:pt idx="39134">
                  <c:v>42940.654166666667</c:v>
                </c:pt>
                <c:pt idx="39135">
                  <c:v>42940.654861111114</c:v>
                </c:pt>
                <c:pt idx="39136">
                  <c:v>42940.655555555553</c:v>
                </c:pt>
                <c:pt idx="39137">
                  <c:v>42940.65625</c:v>
                </c:pt>
                <c:pt idx="39138">
                  <c:v>42940.656944444447</c:v>
                </c:pt>
                <c:pt idx="39139">
                  <c:v>42940.657638888886</c:v>
                </c:pt>
                <c:pt idx="39140">
                  <c:v>42940.658333333333</c:v>
                </c:pt>
                <c:pt idx="39141">
                  <c:v>42940.65902777778</c:v>
                </c:pt>
                <c:pt idx="39142">
                  <c:v>42940.659722222219</c:v>
                </c:pt>
                <c:pt idx="39143">
                  <c:v>42940.660416666666</c:v>
                </c:pt>
                <c:pt idx="39144">
                  <c:v>42940.661111111112</c:v>
                </c:pt>
                <c:pt idx="39145">
                  <c:v>42940.661805555559</c:v>
                </c:pt>
                <c:pt idx="39146">
                  <c:v>42940.662499999999</c:v>
                </c:pt>
                <c:pt idx="39147">
                  <c:v>42940.663194444445</c:v>
                </c:pt>
                <c:pt idx="39148">
                  <c:v>42940.663888888892</c:v>
                </c:pt>
                <c:pt idx="39149">
                  <c:v>42940.664583333331</c:v>
                </c:pt>
                <c:pt idx="39150">
                  <c:v>42940.665277777778</c:v>
                </c:pt>
                <c:pt idx="39151">
                  <c:v>42940.665972222225</c:v>
                </c:pt>
                <c:pt idx="39152">
                  <c:v>42940.666666666664</c:v>
                </c:pt>
                <c:pt idx="39153">
                  <c:v>42940.667361111111</c:v>
                </c:pt>
                <c:pt idx="39154">
                  <c:v>42940.668055555558</c:v>
                </c:pt>
                <c:pt idx="39155">
                  <c:v>42940.668749999997</c:v>
                </c:pt>
                <c:pt idx="39156">
                  <c:v>42940.669444444444</c:v>
                </c:pt>
                <c:pt idx="39157">
                  <c:v>42940.670138888891</c:v>
                </c:pt>
                <c:pt idx="39158">
                  <c:v>42940.67083333333</c:v>
                </c:pt>
                <c:pt idx="39159">
                  <c:v>42940.671527777777</c:v>
                </c:pt>
                <c:pt idx="39160">
                  <c:v>42940.672222222223</c:v>
                </c:pt>
                <c:pt idx="39161">
                  <c:v>42940.67291666667</c:v>
                </c:pt>
                <c:pt idx="39162">
                  <c:v>42940.673611111109</c:v>
                </c:pt>
                <c:pt idx="39163">
                  <c:v>42940.674305555556</c:v>
                </c:pt>
                <c:pt idx="39164">
                  <c:v>42940.675000000003</c:v>
                </c:pt>
                <c:pt idx="39165">
                  <c:v>42940.675694444442</c:v>
                </c:pt>
                <c:pt idx="39166">
                  <c:v>42940.676388888889</c:v>
                </c:pt>
                <c:pt idx="39167">
                  <c:v>42940.677083333336</c:v>
                </c:pt>
                <c:pt idx="39168">
                  <c:v>42940.677777777775</c:v>
                </c:pt>
                <c:pt idx="39169">
                  <c:v>42940.678472222222</c:v>
                </c:pt>
                <c:pt idx="39170">
                  <c:v>42940.679166666669</c:v>
                </c:pt>
                <c:pt idx="39171">
                  <c:v>42940.679861111108</c:v>
                </c:pt>
                <c:pt idx="39172">
                  <c:v>42940.680555555555</c:v>
                </c:pt>
                <c:pt idx="39173">
                  <c:v>42940.681250000001</c:v>
                </c:pt>
                <c:pt idx="39174">
                  <c:v>42940.681944444441</c:v>
                </c:pt>
                <c:pt idx="39175">
                  <c:v>42940.682638888888</c:v>
                </c:pt>
                <c:pt idx="39176">
                  <c:v>42940.683333333334</c:v>
                </c:pt>
                <c:pt idx="39177">
                  <c:v>42940.684027777781</c:v>
                </c:pt>
                <c:pt idx="39178">
                  <c:v>42940.68472222222</c:v>
                </c:pt>
                <c:pt idx="39179">
                  <c:v>42940.685416666667</c:v>
                </c:pt>
                <c:pt idx="39180">
                  <c:v>42940.686111111114</c:v>
                </c:pt>
                <c:pt idx="39181">
                  <c:v>42940.686805555553</c:v>
                </c:pt>
                <c:pt idx="39182">
                  <c:v>42940.6875</c:v>
                </c:pt>
                <c:pt idx="39183">
                  <c:v>42940.688194444447</c:v>
                </c:pt>
                <c:pt idx="39184">
                  <c:v>42940.688888888886</c:v>
                </c:pt>
                <c:pt idx="39185">
                  <c:v>42940.689583333333</c:v>
                </c:pt>
                <c:pt idx="39186">
                  <c:v>42940.69027777778</c:v>
                </c:pt>
                <c:pt idx="39187">
                  <c:v>42940.690972222219</c:v>
                </c:pt>
                <c:pt idx="39188">
                  <c:v>42940.691666666666</c:v>
                </c:pt>
                <c:pt idx="39189">
                  <c:v>42940.692361111112</c:v>
                </c:pt>
                <c:pt idx="39190">
                  <c:v>42940.693055555559</c:v>
                </c:pt>
                <c:pt idx="39191">
                  <c:v>42940.693749999999</c:v>
                </c:pt>
                <c:pt idx="39192">
                  <c:v>42940.694444444445</c:v>
                </c:pt>
                <c:pt idx="39193">
                  <c:v>42940.695138888892</c:v>
                </c:pt>
                <c:pt idx="39194">
                  <c:v>42940.695833333331</c:v>
                </c:pt>
                <c:pt idx="39195">
                  <c:v>42940.696527777778</c:v>
                </c:pt>
                <c:pt idx="39196">
                  <c:v>42940.697222222225</c:v>
                </c:pt>
                <c:pt idx="39197">
                  <c:v>42940.697916666664</c:v>
                </c:pt>
                <c:pt idx="39198">
                  <c:v>42940.698611111111</c:v>
                </c:pt>
                <c:pt idx="39199">
                  <c:v>42940.699305555558</c:v>
                </c:pt>
                <c:pt idx="39200">
                  <c:v>42940.7</c:v>
                </c:pt>
                <c:pt idx="39201">
                  <c:v>42940.700694444444</c:v>
                </c:pt>
                <c:pt idx="39202">
                  <c:v>42940.701388888891</c:v>
                </c:pt>
                <c:pt idx="39203">
                  <c:v>42940.70208333333</c:v>
                </c:pt>
                <c:pt idx="39204">
                  <c:v>42940.702777777777</c:v>
                </c:pt>
                <c:pt idx="39205">
                  <c:v>42940.703472222223</c:v>
                </c:pt>
                <c:pt idx="39206">
                  <c:v>42940.70416666667</c:v>
                </c:pt>
                <c:pt idx="39207">
                  <c:v>42940.704861111109</c:v>
                </c:pt>
                <c:pt idx="39208">
                  <c:v>42940.705555555556</c:v>
                </c:pt>
                <c:pt idx="39209">
                  <c:v>42940.706250000003</c:v>
                </c:pt>
                <c:pt idx="39210">
                  <c:v>42940.706944444442</c:v>
                </c:pt>
                <c:pt idx="39211">
                  <c:v>42940.707638888889</c:v>
                </c:pt>
                <c:pt idx="39212">
                  <c:v>42940.708333333336</c:v>
                </c:pt>
                <c:pt idx="39213">
                  <c:v>42940.709027777775</c:v>
                </c:pt>
                <c:pt idx="39214">
                  <c:v>42940.709722222222</c:v>
                </c:pt>
                <c:pt idx="39215">
                  <c:v>42940.710416666669</c:v>
                </c:pt>
                <c:pt idx="39216">
                  <c:v>42940.711111111108</c:v>
                </c:pt>
                <c:pt idx="39217">
                  <c:v>42940.711805555555</c:v>
                </c:pt>
                <c:pt idx="39218">
                  <c:v>42940.712500000001</c:v>
                </c:pt>
                <c:pt idx="39219">
                  <c:v>42940.713194444441</c:v>
                </c:pt>
                <c:pt idx="39220">
                  <c:v>42940.713888888888</c:v>
                </c:pt>
                <c:pt idx="39221">
                  <c:v>42940.714583333334</c:v>
                </c:pt>
                <c:pt idx="39222">
                  <c:v>42940.715277777781</c:v>
                </c:pt>
                <c:pt idx="39223">
                  <c:v>42940.71597222222</c:v>
                </c:pt>
                <c:pt idx="39224">
                  <c:v>42940.716666666667</c:v>
                </c:pt>
                <c:pt idx="39225">
                  <c:v>42940.717361111114</c:v>
                </c:pt>
                <c:pt idx="39226">
                  <c:v>42940.718055555553</c:v>
                </c:pt>
                <c:pt idx="39227">
                  <c:v>42940.71875</c:v>
                </c:pt>
                <c:pt idx="39228">
                  <c:v>42940.719444444447</c:v>
                </c:pt>
                <c:pt idx="39229">
                  <c:v>42940.720138888886</c:v>
                </c:pt>
                <c:pt idx="39230">
                  <c:v>42940.720833333333</c:v>
                </c:pt>
                <c:pt idx="39231">
                  <c:v>42940.72152777778</c:v>
                </c:pt>
                <c:pt idx="39232">
                  <c:v>42940.722222222219</c:v>
                </c:pt>
                <c:pt idx="39233">
                  <c:v>42940.722916666666</c:v>
                </c:pt>
                <c:pt idx="39234">
                  <c:v>42940.723611111112</c:v>
                </c:pt>
                <c:pt idx="39235">
                  <c:v>42940.724305555559</c:v>
                </c:pt>
                <c:pt idx="39236">
                  <c:v>42940.724999999999</c:v>
                </c:pt>
                <c:pt idx="39237">
                  <c:v>42940.725694444445</c:v>
                </c:pt>
                <c:pt idx="39238">
                  <c:v>42940.726388888892</c:v>
                </c:pt>
                <c:pt idx="39239">
                  <c:v>42940.727083333331</c:v>
                </c:pt>
                <c:pt idx="39240">
                  <c:v>42940.727777777778</c:v>
                </c:pt>
                <c:pt idx="39241">
                  <c:v>42940.728472222225</c:v>
                </c:pt>
                <c:pt idx="39242">
                  <c:v>42940.729166666664</c:v>
                </c:pt>
                <c:pt idx="39243">
                  <c:v>42940.729861111111</c:v>
                </c:pt>
                <c:pt idx="39244">
                  <c:v>42940.730555555558</c:v>
                </c:pt>
                <c:pt idx="39245">
                  <c:v>42940.731249999997</c:v>
                </c:pt>
                <c:pt idx="39246">
                  <c:v>42940.731944444444</c:v>
                </c:pt>
                <c:pt idx="39247">
                  <c:v>42940.732638888891</c:v>
                </c:pt>
                <c:pt idx="39248">
                  <c:v>42940.73333333333</c:v>
                </c:pt>
                <c:pt idx="39249">
                  <c:v>42940.734027777777</c:v>
                </c:pt>
                <c:pt idx="39250">
                  <c:v>42940.734722222223</c:v>
                </c:pt>
                <c:pt idx="39251">
                  <c:v>42940.73541666667</c:v>
                </c:pt>
                <c:pt idx="39252">
                  <c:v>42940.736111111109</c:v>
                </c:pt>
                <c:pt idx="39253">
                  <c:v>42940.736805555556</c:v>
                </c:pt>
                <c:pt idx="39254">
                  <c:v>42940.737500000003</c:v>
                </c:pt>
                <c:pt idx="39255">
                  <c:v>42940.738194444442</c:v>
                </c:pt>
                <c:pt idx="39256">
                  <c:v>42940.738888888889</c:v>
                </c:pt>
                <c:pt idx="39257">
                  <c:v>42940.739583333336</c:v>
                </c:pt>
                <c:pt idx="39258">
                  <c:v>42940.740277777775</c:v>
                </c:pt>
                <c:pt idx="39259">
                  <c:v>42940.740972222222</c:v>
                </c:pt>
                <c:pt idx="39260">
                  <c:v>42940.741666666669</c:v>
                </c:pt>
                <c:pt idx="39261">
                  <c:v>42940.742361111108</c:v>
                </c:pt>
                <c:pt idx="39262">
                  <c:v>42940.743055555555</c:v>
                </c:pt>
                <c:pt idx="39263">
                  <c:v>42940.743750000001</c:v>
                </c:pt>
                <c:pt idx="39264">
                  <c:v>42940.744444444441</c:v>
                </c:pt>
                <c:pt idx="39265">
                  <c:v>42940.745138888888</c:v>
                </c:pt>
                <c:pt idx="39266">
                  <c:v>42940.745833333334</c:v>
                </c:pt>
                <c:pt idx="39267">
                  <c:v>42940.746527777781</c:v>
                </c:pt>
                <c:pt idx="39268">
                  <c:v>42940.74722222222</c:v>
                </c:pt>
                <c:pt idx="39269">
                  <c:v>42940.747916666667</c:v>
                </c:pt>
                <c:pt idx="39270">
                  <c:v>42940.748611111114</c:v>
                </c:pt>
                <c:pt idx="39271">
                  <c:v>42940.749305555553</c:v>
                </c:pt>
                <c:pt idx="39272">
                  <c:v>42940.75</c:v>
                </c:pt>
                <c:pt idx="39273">
                  <c:v>42940.750694444447</c:v>
                </c:pt>
                <c:pt idx="39274">
                  <c:v>42940.751388888886</c:v>
                </c:pt>
                <c:pt idx="39275">
                  <c:v>42940.752083333333</c:v>
                </c:pt>
                <c:pt idx="39276">
                  <c:v>42940.75277777778</c:v>
                </c:pt>
                <c:pt idx="39277">
                  <c:v>42940.753472222219</c:v>
                </c:pt>
                <c:pt idx="39278">
                  <c:v>42940.754166666666</c:v>
                </c:pt>
                <c:pt idx="39279">
                  <c:v>42940.754861111112</c:v>
                </c:pt>
                <c:pt idx="39280">
                  <c:v>42940.755555555559</c:v>
                </c:pt>
                <c:pt idx="39281">
                  <c:v>42940.756249999999</c:v>
                </c:pt>
                <c:pt idx="39282">
                  <c:v>42940.756944444445</c:v>
                </c:pt>
                <c:pt idx="39283">
                  <c:v>42940.757638888892</c:v>
                </c:pt>
                <c:pt idx="39284">
                  <c:v>42940.758333333331</c:v>
                </c:pt>
                <c:pt idx="39285">
                  <c:v>42940.759027777778</c:v>
                </c:pt>
                <c:pt idx="39286">
                  <c:v>42940.759722222225</c:v>
                </c:pt>
                <c:pt idx="39287">
                  <c:v>42940.760416666664</c:v>
                </c:pt>
                <c:pt idx="39288">
                  <c:v>42940.761111111111</c:v>
                </c:pt>
                <c:pt idx="39289">
                  <c:v>42940.761805555558</c:v>
                </c:pt>
                <c:pt idx="39290">
                  <c:v>42940.762499999997</c:v>
                </c:pt>
                <c:pt idx="39291">
                  <c:v>42940.763194444444</c:v>
                </c:pt>
                <c:pt idx="39292">
                  <c:v>42940.763888888891</c:v>
                </c:pt>
                <c:pt idx="39293">
                  <c:v>42940.76458333333</c:v>
                </c:pt>
                <c:pt idx="39294">
                  <c:v>42940.765277777777</c:v>
                </c:pt>
                <c:pt idx="39295">
                  <c:v>42940.765972222223</c:v>
                </c:pt>
                <c:pt idx="39296">
                  <c:v>42940.76666666667</c:v>
                </c:pt>
                <c:pt idx="39297">
                  <c:v>42940.767361111109</c:v>
                </c:pt>
                <c:pt idx="39298">
                  <c:v>42940.768055555556</c:v>
                </c:pt>
                <c:pt idx="39299">
                  <c:v>42940.768750000003</c:v>
                </c:pt>
                <c:pt idx="39300">
                  <c:v>42940.769444444442</c:v>
                </c:pt>
                <c:pt idx="39301">
                  <c:v>42940.770138888889</c:v>
                </c:pt>
                <c:pt idx="39302">
                  <c:v>42940.770833333336</c:v>
                </c:pt>
                <c:pt idx="39303">
                  <c:v>42940.771527777775</c:v>
                </c:pt>
                <c:pt idx="39304">
                  <c:v>42940.772222222222</c:v>
                </c:pt>
                <c:pt idx="39305">
                  <c:v>42940.772916666669</c:v>
                </c:pt>
                <c:pt idx="39306">
                  <c:v>42940.773611111108</c:v>
                </c:pt>
                <c:pt idx="39307">
                  <c:v>42940.774305555555</c:v>
                </c:pt>
                <c:pt idx="39308">
                  <c:v>42940.775000000001</c:v>
                </c:pt>
                <c:pt idx="39309">
                  <c:v>42940.775694444441</c:v>
                </c:pt>
                <c:pt idx="39310">
                  <c:v>42940.776388888888</c:v>
                </c:pt>
                <c:pt idx="39311">
                  <c:v>42940.777083333334</c:v>
                </c:pt>
                <c:pt idx="39312">
                  <c:v>42940.777777777781</c:v>
                </c:pt>
                <c:pt idx="39313">
                  <c:v>42940.77847222222</c:v>
                </c:pt>
                <c:pt idx="39314">
                  <c:v>42940.779166666667</c:v>
                </c:pt>
                <c:pt idx="39315">
                  <c:v>42940.779861111114</c:v>
                </c:pt>
                <c:pt idx="39316">
                  <c:v>42940.780555555553</c:v>
                </c:pt>
                <c:pt idx="39317">
                  <c:v>42940.78125</c:v>
                </c:pt>
                <c:pt idx="39318">
                  <c:v>42940.781944444447</c:v>
                </c:pt>
                <c:pt idx="39319">
                  <c:v>42940.782638888886</c:v>
                </c:pt>
                <c:pt idx="39320">
                  <c:v>42940.783333333333</c:v>
                </c:pt>
                <c:pt idx="39321">
                  <c:v>42940.78402777778</c:v>
                </c:pt>
                <c:pt idx="39322">
                  <c:v>42940.784722222219</c:v>
                </c:pt>
                <c:pt idx="39323">
                  <c:v>42940.785416666666</c:v>
                </c:pt>
                <c:pt idx="39324">
                  <c:v>42940.786111111112</c:v>
                </c:pt>
                <c:pt idx="39325">
                  <c:v>42940.786805555559</c:v>
                </c:pt>
                <c:pt idx="39326">
                  <c:v>42940.787499999999</c:v>
                </c:pt>
                <c:pt idx="39327">
                  <c:v>42940.788194444445</c:v>
                </c:pt>
                <c:pt idx="39328">
                  <c:v>42940.788888888892</c:v>
                </c:pt>
                <c:pt idx="39329">
                  <c:v>42940.789583333331</c:v>
                </c:pt>
                <c:pt idx="39330">
                  <c:v>42940.790277777778</c:v>
                </c:pt>
                <c:pt idx="39331">
                  <c:v>42940.790972222225</c:v>
                </c:pt>
                <c:pt idx="39332">
                  <c:v>42940.791666666664</c:v>
                </c:pt>
                <c:pt idx="39333">
                  <c:v>42940.792361111111</c:v>
                </c:pt>
                <c:pt idx="39334">
                  <c:v>42940.793055555558</c:v>
                </c:pt>
                <c:pt idx="39335">
                  <c:v>42940.793749999997</c:v>
                </c:pt>
                <c:pt idx="39336">
                  <c:v>42940.794444444444</c:v>
                </c:pt>
                <c:pt idx="39337">
                  <c:v>42940.795138888891</c:v>
                </c:pt>
                <c:pt idx="39338">
                  <c:v>42940.79583333333</c:v>
                </c:pt>
                <c:pt idx="39339">
                  <c:v>42940.796527777777</c:v>
                </c:pt>
                <c:pt idx="39340">
                  <c:v>42940.797222222223</c:v>
                </c:pt>
                <c:pt idx="39341">
                  <c:v>42940.79791666667</c:v>
                </c:pt>
                <c:pt idx="39342">
                  <c:v>42940.798611111109</c:v>
                </c:pt>
                <c:pt idx="39343">
                  <c:v>42940.799305555556</c:v>
                </c:pt>
                <c:pt idx="39344">
                  <c:v>42940.800000000003</c:v>
                </c:pt>
                <c:pt idx="39345">
                  <c:v>42940.800694444442</c:v>
                </c:pt>
                <c:pt idx="39346">
                  <c:v>42940.801388888889</c:v>
                </c:pt>
                <c:pt idx="39347">
                  <c:v>42940.802083333336</c:v>
                </c:pt>
                <c:pt idx="39348">
                  <c:v>42940.802777777775</c:v>
                </c:pt>
                <c:pt idx="39349">
                  <c:v>42940.803472222222</c:v>
                </c:pt>
                <c:pt idx="39350">
                  <c:v>42940.804166666669</c:v>
                </c:pt>
                <c:pt idx="39351">
                  <c:v>42940.804861111108</c:v>
                </c:pt>
                <c:pt idx="39352">
                  <c:v>42940.805555555555</c:v>
                </c:pt>
                <c:pt idx="39353">
                  <c:v>42940.806250000001</c:v>
                </c:pt>
                <c:pt idx="39354">
                  <c:v>42940.806944444441</c:v>
                </c:pt>
                <c:pt idx="39355">
                  <c:v>42940.807638888888</c:v>
                </c:pt>
                <c:pt idx="39356">
                  <c:v>42940.808333333334</c:v>
                </c:pt>
                <c:pt idx="39357">
                  <c:v>42940.809027777781</c:v>
                </c:pt>
                <c:pt idx="39358">
                  <c:v>42940.80972222222</c:v>
                </c:pt>
                <c:pt idx="39359">
                  <c:v>42940.810416666667</c:v>
                </c:pt>
                <c:pt idx="39360">
                  <c:v>42940.811111111114</c:v>
                </c:pt>
                <c:pt idx="39361">
                  <c:v>42940.811805555553</c:v>
                </c:pt>
                <c:pt idx="39362">
                  <c:v>42940.8125</c:v>
                </c:pt>
                <c:pt idx="39363">
                  <c:v>42940.813194444447</c:v>
                </c:pt>
                <c:pt idx="39364">
                  <c:v>42940.813888888886</c:v>
                </c:pt>
                <c:pt idx="39365">
                  <c:v>42940.814583333333</c:v>
                </c:pt>
                <c:pt idx="39366">
                  <c:v>42940.81527777778</c:v>
                </c:pt>
                <c:pt idx="39367">
                  <c:v>42940.815972222219</c:v>
                </c:pt>
                <c:pt idx="39368">
                  <c:v>42940.816666666666</c:v>
                </c:pt>
                <c:pt idx="39369">
                  <c:v>42940.817361111112</c:v>
                </c:pt>
                <c:pt idx="39370">
                  <c:v>42940.818055555559</c:v>
                </c:pt>
                <c:pt idx="39371">
                  <c:v>42940.818749999999</c:v>
                </c:pt>
                <c:pt idx="39372">
                  <c:v>42940.819444444445</c:v>
                </c:pt>
                <c:pt idx="39373">
                  <c:v>42940.820138888892</c:v>
                </c:pt>
                <c:pt idx="39374">
                  <c:v>42940.820833333331</c:v>
                </c:pt>
                <c:pt idx="39375">
                  <c:v>42940.821527777778</c:v>
                </c:pt>
                <c:pt idx="39376">
                  <c:v>42940.822222222225</c:v>
                </c:pt>
                <c:pt idx="39377">
                  <c:v>42940.822916666664</c:v>
                </c:pt>
                <c:pt idx="39378">
                  <c:v>42940.823611111111</c:v>
                </c:pt>
                <c:pt idx="39379">
                  <c:v>42940.824305555558</c:v>
                </c:pt>
                <c:pt idx="39380">
                  <c:v>42940.824999999997</c:v>
                </c:pt>
                <c:pt idx="39381">
                  <c:v>42940.825694444444</c:v>
                </c:pt>
                <c:pt idx="39382">
                  <c:v>42940.826388888891</c:v>
                </c:pt>
                <c:pt idx="39383">
                  <c:v>42940.82708333333</c:v>
                </c:pt>
                <c:pt idx="39384">
                  <c:v>42940.827777777777</c:v>
                </c:pt>
                <c:pt idx="39385">
                  <c:v>42940.828472222223</c:v>
                </c:pt>
                <c:pt idx="39386">
                  <c:v>42940.82916666667</c:v>
                </c:pt>
                <c:pt idx="39387">
                  <c:v>42940.829861111109</c:v>
                </c:pt>
                <c:pt idx="39388">
                  <c:v>42940.830555555556</c:v>
                </c:pt>
                <c:pt idx="39389">
                  <c:v>42940.831250000003</c:v>
                </c:pt>
                <c:pt idx="39390">
                  <c:v>42940.831944444442</c:v>
                </c:pt>
                <c:pt idx="39391">
                  <c:v>42940.832638888889</c:v>
                </c:pt>
                <c:pt idx="39392">
                  <c:v>42940.833333333336</c:v>
                </c:pt>
                <c:pt idx="39393">
                  <c:v>42940.834027777775</c:v>
                </c:pt>
                <c:pt idx="39394">
                  <c:v>42940.834722222222</c:v>
                </c:pt>
                <c:pt idx="39395">
                  <c:v>42940.835416666669</c:v>
                </c:pt>
                <c:pt idx="39396">
                  <c:v>42940.836111111108</c:v>
                </c:pt>
                <c:pt idx="39397">
                  <c:v>42940.836805555555</c:v>
                </c:pt>
                <c:pt idx="39398">
                  <c:v>42940.837500000001</c:v>
                </c:pt>
                <c:pt idx="39399">
                  <c:v>42940.838194444441</c:v>
                </c:pt>
                <c:pt idx="39400">
                  <c:v>42940.838888888888</c:v>
                </c:pt>
                <c:pt idx="39401">
                  <c:v>42940.839583333334</c:v>
                </c:pt>
                <c:pt idx="39402">
                  <c:v>42940.840277777781</c:v>
                </c:pt>
                <c:pt idx="39403">
                  <c:v>42940.84097222222</c:v>
                </c:pt>
                <c:pt idx="39404">
                  <c:v>42940.841666666667</c:v>
                </c:pt>
                <c:pt idx="39405">
                  <c:v>42940.842361111114</c:v>
                </c:pt>
                <c:pt idx="39406">
                  <c:v>42940.843055555553</c:v>
                </c:pt>
                <c:pt idx="39407">
                  <c:v>42940.84375</c:v>
                </c:pt>
                <c:pt idx="39408">
                  <c:v>42940.844444444447</c:v>
                </c:pt>
                <c:pt idx="39409">
                  <c:v>42940.845138888886</c:v>
                </c:pt>
                <c:pt idx="39410">
                  <c:v>42940.845833333333</c:v>
                </c:pt>
                <c:pt idx="39411">
                  <c:v>42940.84652777778</c:v>
                </c:pt>
                <c:pt idx="39412">
                  <c:v>42940.847222222219</c:v>
                </c:pt>
                <c:pt idx="39413">
                  <c:v>42940.847916666666</c:v>
                </c:pt>
                <c:pt idx="39414">
                  <c:v>42940.848611111112</c:v>
                </c:pt>
                <c:pt idx="39415">
                  <c:v>42940.849305555559</c:v>
                </c:pt>
                <c:pt idx="39416">
                  <c:v>42940.85</c:v>
                </c:pt>
                <c:pt idx="39417">
                  <c:v>42940.850694444445</c:v>
                </c:pt>
                <c:pt idx="39418">
                  <c:v>42940.851388888892</c:v>
                </c:pt>
                <c:pt idx="39419">
                  <c:v>42940.852083333331</c:v>
                </c:pt>
                <c:pt idx="39420">
                  <c:v>42940.852777777778</c:v>
                </c:pt>
                <c:pt idx="39421">
                  <c:v>42940.853472222225</c:v>
                </c:pt>
                <c:pt idx="39422">
                  <c:v>42940.854166666664</c:v>
                </c:pt>
                <c:pt idx="39423">
                  <c:v>42940.854861111111</c:v>
                </c:pt>
                <c:pt idx="39424">
                  <c:v>42940.855555555558</c:v>
                </c:pt>
                <c:pt idx="39425">
                  <c:v>42940.856249999997</c:v>
                </c:pt>
                <c:pt idx="39426">
                  <c:v>42940.856944444444</c:v>
                </c:pt>
                <c:pt idx="39427">
                  <c:v>42940.857638888891</c:v>
                </c:pt>
                <c:pt idx="39428">
                  <c:v>42940.85833333333</c:v>
                </c:pt>
                <c:pt idx="39429">
                  <c:v>42940.859027777777</c:v>
                </c:pt>
                <c:pt idx="39430">
                  <c:v>42940.859722222223</c:v>
                </c:pt>
                <c:pt idx="39431">
                  <c:v>42940.86041666667</c:v>
                </c:pt>
                <c:pt idx="39432">
                  <c:v>42940.861111111109</c:v>
                </c:pt>
                <c:pt idx="39433">
                  <c:v>42940.861805555556</c:v>
                </c:pt>
                <c:pt idx="39434">
                  <c:v>42940.862500000003</c:v>
                </c:pt>
                <c:pt idx="39435">
                  <c:v>42940.863194444442</c:v>
                </c:pt>
                <c:pt idx="39436">
                  <c:v>42940.863888888889</c:v>
                </c:pt>
                <c:pt idx="39437">
                  <c:v>42940.864583333336</c:v>
                </c:pt>
                <c:pt idx="39438">
                  <c:v>42940.865277777775</c:v>
                </c:pt>
                <c:pt idx="39439">
                  <c:v>42940.865972222222</c:v>
                </c:pt>
                <c:pt idx="39440">
                  <c:v>42940.866666666669</c:v>
                </c:pt>
                <c:pt idx="39441">
                  <c:v>42940.867361111108</c:v>
                </c:pt>
                <c:pt idx="39442">
                  <c:v>42940.868055555555</c:v>
                </c:pt>
                <c:pt idx="39443">
                  <c:v>42940.868750000001</c:v>
                </c:pt>
                <c:pt idx="39444">
                  <c:v>42940.869444444441</c:v>
                </c:pt>
                <c:pt idx="39445">
                  <c:v>42940.870138888888</c:v>
                </c:pt>
                <c:pt idx="39446">
                  <c:v>42940.870833333334</c:v>
                </c:pt>
                <c:pt idx="39447">
                  <c:v>42940.871527777781</c:v>
                </c:pt>
                <c:pt idx="39448">
                  <c:v>42940.87222222222</c:v>
                </c:pt>
                <c:pt idx="39449">
                  <c:v>42940.872916666667</c:v>
                </c:pt>
                <c:pt idx="39450">
                  <c:v>42940.873611111114</c:v>
                </c:pt>
                <c:pt idx="39451">
                  <c:v>42940.874305555553</c:v>
                </c:pt>
                <c:pt idx="39452">
                  <c:v>42940.875</c:v>
                </c:pt>
                <c:pt idx="39453">
                  <c:v>42940.875694444447</c:v>
                </c:pt>
                <c:pt idx="39454">
                  <c:v>42940.876388888886</c:v>
                </c:pt>
                <c:pt idx="39455">
                  <c:v>42940.877083333333</c:v>
                </c:pt>
                <c:pt idx="39456">
                  <c:v>42940.87777777778</c:v>
                </c:pt>
                <c:pt idx="39457">
                  <c:v>42940.878472222219</c:v>
                </c:pt>
                <c:pt idx="39458">
                  <c:v>42940.879166666666</c:v>
                </c:pt>
                <c:pt idx="39459">
                  <c:v>42940.879861111112</c:v>
                </c:pt>
                <c:pt idx="39460">
                  <c:v>42940.880555555559</c:v>
                </c:pt>
                <c:pt idx="39461">
                  <c:v>42940.881249999999</c:v>
                </c:pt>
                <c:pt idx="39462">
                  <c:v>42940.881944444445</c:v>
                </c:pt>
                <c:pt idx="39463">
                  <c:v>42940.882638888892</c:v>
                </c:pt>
                <c:pt idx="39464">
                  <c:v>42940.883333333331</c:v>
                </c:pt>
                <c:pt idx="39465">
                  <c:v>42940.884027777778</c:v>
                </c:pt>
                <c:pt idx="39466">
                  <c:v>42940.884722222225</c:v>
                </c:pt>
                <c:pt idx="39467">
                  <c:v>42940.885416666664</c:v>
                </c:pt>
                <c:pt idx="39468">
                  <c:v>42940.886111111111</c:v>
                </c:pt>
                <c:pt idx="39469">
                  <c:v>42940.886805555558</c:v>
                </c:pt>
                <c:pt idx="39470">
                  <c:v>42940.887499999997</c:v>
                </c:pt>
                <c:pt idx="39471">
                  <c:v>42940.888194444444</c:v>
                </c:pt>
                <c:pt idx="39472">
                  <c:v>42940.888888888891</c:v>
                </c:pt>
                <c:pt idx="39473">
                  <c:v>42940.88958333333</c:v>
                </c:pt>
                <c:pt idx="39474">
                  <c:v>42940.890277777777</c:v>
                </c:pt>
                <c:pt idx="39475">
                  <c:v>42940.890972222223</c:v>
                </c:pt>
                <c:pt idx="39476">
                  <c:v>42940.89166666667</c:v>
                </c:pt>
                <c:pt idx="39477">
                  <c:v>42940.892361111109</c:v>
                </c:pt>
                <c:pt idx="39478">
                  <c:v>42940.893055555556</c:v>
                </c:pt>
                <c:pt idx="39479">
                  <c:v>42940.893750000003</c:v>
                </c:pt>
                <c:pt idx="39480">
                  <c:v>42940.894444444442</c:v>
                </c:pt>
                <c:pt idx="39481">
                  <c:v>42940.895138888889</c:v>
                </c:pt>
                <c:pt idx="39482">
                  <c:v>42940.895833333336</c:v>
                </c:pt>
                <c:pt idx="39483">
                  <c:v>42940.896527777775</c:v>
                </c:pt>
                <c:pt idx="39484">
                  <c:v>42940.897222222222</c:v>
                </c:pt>
                <c:pt idx="39485">
                  <c:v>42940.897916666669</c:v>
                </c:pt>
                <c:pt idx="39486">
                  <c:v>42940.898611111108</c:v>
                </c:pt>
                <c:pt idx="39487">
                  <c:v>42940.899305555555</c:v>
                </c:pt>
                <c:pt idx="39488">
                  <c:v>42940.9</c:v>
                </c:pt>
                <c:pt idx="39489">
                  <c:v>42940.900694444441</c:v>
                </c:pt>
                <c:pt idx="39490">
                  <c:v>42940.901388888888</c:v>
                </c:pt>
                <c:pt idx="39491">
                  <c:v>42940.902083333334</c:v>
                </c:pt>
                <c:pt idx="39492">
                  <c:v>42940.902777777781</c:v>
                </c:pt>
                <c:pt idx="39493">
                  <c:v>42940.90347222222</c:v>
                </c:pt>
                <c:pt idx="39494">
                  <c:v>42940.904166666667</c:v>
                </c:pt>
                <c:pt idx="39495">
                  <c:v>42940.904861111114</c:v>
                </c:pt>
                <c:pt idx="39496">
                  <c:v>42940.905555555553</c:v>
                </c:pt>
                <c:pt idx="39497">
                  <c:v>42940.90625</c:v>
                </c:pt>
                <c:pt idx="39498">
                  <c:v>42940.906944444447</c:v>
                </c:pt>
                <c:pt idx="39499">
                  <c:v>42940.907638888886</c:v>
                </c:pt>
                <c:pt idx="39500">
                  <c:v>42940.908333333333</c:v>
                </c:pt>
                <c:pt idx="39501">
                  <c:v>42940.90902777778</c:v>
                </c:pt>
                <c:pt idx="39502">
                  <c:v>42940.909722222219</c:v>
                </c:pt>
                <c:pt idx="39503">
                  <c:v>42940.910416666666</c:v>
                </c:pt>
                <c:pt idx="39504">
                  <c:v>42940.911111111112</c:v>
                </c:pt>
                <c:pt idx="39505">
                  <c:v>42940.911805555559</c:v>
                </c:pt>
                <c:pt idx="39506">
                  <c:v>42940.912499999999</c:v>
                </c:pt>
                <c:pt idx="39507">
                  <c:v>42940.913194444445</c:v>
                </c:pt>
                <c:pt idx="39508">
                  <c:v>42940.913888888892</c:v>
                </c:pt>
                <c:pt idx="39509">
                  <c:v>42940.914583333331</c:v>
                </c:pt>
                <c:pt idx="39510">
                  <c:v>42940.915277777778</c:v>
                </c:pt>
                <c:pt idx="39511">
                  <c:v>42940.915972222225</c:v>
                </c:pt>
                <c:pt idx="39512">
                  <c:v>42940.916666666664</c:v>
                </c:pt>
                <c:pt idx="39513">
                  <c:v>42940.917361111111</c:v>
                </c:pt>
                <c:pt idx="39514">
                  <c:v>42940.918055555558</c:v>
                </c:pt>
                <c:pt idx="39515">
                  <c:v>42940.918749999997</c:v>
                </c:pt>
                <c:pt idx="39516">
                  <c:v>42940.919444444444</c:v>
                </c:pt>
                <c:pt idx="39517">
                  <c:v>42940.920138888891</c:v>
                </c:pt>
                <c:pt idx="39518">
                  <c:v>42940.92083333333</c:v>
                </c:pt>
                <c:pt idx="39519">
                  <c:v>42940.921527777777</c:v>
                </c:pt>
                <c:pt idx="39520">
                  <c:v>42940.922222222223</c:v>
                </c:pt>
                <c:pt idx="39521">
                  <c:v>42940.92291666667</c:v>
                </c:pt>
                <c:pt idx="39522">
                  <c:v>42940.923611111109</c:v>
                </c:pt>
                <c:pt idx="39523">
                  <c:v>42940.924305555556</c:v>
                </c:pt>
                <c:pt idx="39524">
                  <c:v>42940.925000000003</c:v>
                </c:pt>
                <c:pt idx="39525">
                  <c:v>42940.925694444442</c:v>
                </c:pt>
                <c:pt idx="39526">
                  <c:v>42940.926388888889</c:v>
                </c:pt>
                <c:pt idx="39527">
                  <c:v>42940.927083333336</c:v>
                </c:pt>
                <c:pt idx="39528">
                  <c:v>42940.927777777775</c:v>
                </c:pt>
                <c:pt idx="39529">
                  <c:v>42940.928472222222</c:v>
                </c:pt>
                <c:pt idx="39530">
                  <c:v>42940.929166666669</c:v>
                </c:pt>
                <c:pt idx="39531">
                  <c:v>42940.929861111108</c:v>
                </c:pt>
                <c:pt idx="39532">
                  <c:v>42940.930555555555</c:v>
                </c:pt>
                <c:pt idx="39533">
                  <c:v>42940.931250000001</c:v>
                </c:pt>
                <c:pt idx="39534">
                  <c:v>42940.931944444441</c:v>
                </c:pt>
                <c:pt idx="39535">
                  <c:v>42940.932638888888</c:v>
                </c:pt>
                <c:pt idx="39536">
                  <c:v>42940.933333333334</c:v>
                </c:pt>
                <c:pt idx="39537">
                  <c:v>42940.934027777781</c:v>
                </c:pt>
                <c:pt idx="39538">
                  <c:v>42940.93472222222</c:v>
                </c:pt>
                <c:pt idx="39539">
                  <c:v>42940.935416666667</c:v>
                </c:pt>
                <c:pt idx="39540">
                  <c:v>42940.936111111114</c:v>
                </c:pt>
                <c:pt idx="39541">
                  <c:v>42940.936805555553</c:v>
                </c:pt>
                <c:pt idx="39542">
                  <c:v>42940.9375</c:v>
                </c:pt>
                <c:pt idx="39543">
                  <c:v>42940.938194444447</c:v>
                </c:pt>
                <c:pt idx="39544">
                  <c:v>42940.938888888886</c:v>
                </c:pt>
                <c:pt idx="39545">
                  <c:v>42940.939583333333</c:v>
                </c:pt>
                <c:pt idx="39546">
                  <c:v>42940.94027777778</c:v>
                </c:pt>
                <c:pt idx="39547">
                  <c:v>42940.940972222219</c:v>
                </c:pt>
                <c:pt idx="39548">
                  <c:v>42940.941666666666</c:v>
                </c:pt>
                <c:pt idx="39549">
                  <c:v>42940.942361111112</c:v>
                </c:pt>
                <c:pt idx="39550">
                  <c:v>42940.943055555559</c:v>
                </c:pt>
                <c:pt idx="39551">
                  <c:v>42940.943749999999</c:v>
                </c:pt>
                <c:pt idx="39552">
                  <c:v>42940.944444444445</c:v>
                </c:pt>
                <c:pt idx="39553">
                  <c:v>42940.945138888892</c:v>
                </c:pt>
                <c:pt idx="39554">
                  <c:v>42940.945833333331</c:v>
                </c:pt>
                <c:pt idx="39555">
                  <c:v>42940.946527777778</c:v>
                </c:pt>
                <c:pt idx="39556">
                  <c:v>42940.947222222225</c:v>
                </c:pt>
                <c:pt idx="39557">
                  <c:v>42940.947916666664</c:v>
                </c:pt>
                <c:pt idx="39558">
                  <c:v>42940.948611111111</c:v>
                </c:pt>
                <c:pt idx="39559">
                  <c:v>42940.949305555558</c:v>
                </c:pt>
                <c:pt idx="39560">
                  <c:v>42940.95</c:v>
                </c:pt>
                <c:pt idx="39561">
                  <c:v>42940.950694444444</c:v>
                </c:pt>
                <c:pt idx="39562">
                  <c:v>42940.951388888891</c:v>
                </c:pt>
                <c:pt idx="39563">
                  <c:v>42940.95208333333</c:v>
                </c:pt>
                <c:pt idx="39564">
                  <c:v>42940.952777777777</c:v>
                </c:pt>
                <c:pt idx="39565">
                  <c:v>42940.953472222223</c:v>
                </c:pt>
                <c:pt idx="39566">
                  <c:v>42940.95416666667</c:v>
                </c:pt>
                <c:pt idx="39567">
                  <c:v>42940.954861111109</c:v>
                </c:pt>
                <c:pt idx="39568">
                  <c:v>42940.955555555556</c:v>
                </c:pt>
                <c:pt idx="39569">
                  <c:v>42940.956250000003</c:v>
                </c:pt>
                <c:pt idx="39570">
                  <c:v>42940.956944444442</c:v>
                </c:pt>
                <c:pt idx="39571">
                  <c:v>42940.957638888889</c:v>
                </c:pt>
                <c:pt idx="39572">
                  <c:v>42940.958333333336</c:v>
                </c:pt>
                <c:pt idx="39573">
                  <c:v>42940.959027777775</c:v>
                </c:pt>
                <c:pt idx="39574">
                  <c:v>42940.959722222222</c:v>
                </c:pt>
                <c:pt idx="39575">
                  <c:v>42940.960416666669</c:v>
                </c:pt>
                <c:pt idx="39576">
                  <c:v>42940.961111111108</c:v>
                </c:pt>
                <c:pt idx="39577">
                  <c:v>42940.961805555555</c:v>
                </c:pt>
                <c:pt idx="39578">
                  <c:v>42940.962500000001</c:v>
                </c:pt>
                <c:pt idx="39579">
                  <c:v>42940.963194444441</c:v>
                </c:pt>
                <c:pt idx="39580">
                  <c:v>42940.963888888888</c:v>
                </c:pt>
                <c:pt idx="39581">
                  <c:v>42940.964583333334</c:v>
                </c:pt>
                <c:pt idx="39582">
                  <c:v>42940.965277777781</c:v>
                </c:pt>
                <c:pt idx="39583">
                  <c:v>42940.96597222222</c:v>
                </c:pt>
                <c:pt idx="39584">
                  <c:v>42940.966666666667</c:v>
                </c:pt>
                <c:pt idx="39585">
                  <c:v>42940.967361111114</c:v>
                </c:pt>
                <c:pt idx="39586">
                  <c:v>42940.968055555553</c:v>
                </c:pt>
                <c:pt idx="39587">
                  <c:v>42940.96875</c:v>
                </c:pt>
                <c:pt idx="39588">
                  <c:v>42940.969444444447</c:v>
                </c:pt>
                <c:pt idx="39589">
                  <c:v>42940.970138888886</c:v>
                </c:pt>
                <c:pt idx="39590">
                  <c:v>42940.970833333333</c:v>
                </c:pt>
                <c:pt idx="39591">
                  <c:v>42940.97152777778</c:v>
                </c:pt>
                <c:pt idx="39592">
                  <c:v>42940.972222222219</c:v>
                </c:pt>
                <c:pt idx="39593">
                  <c:v>42940.972916666666</c:v>
                </c:pt>
                <c:pt idx="39594">
                  <c:v>42940.973611111112</c:v>
                </c:pt>
                <c:pt idx="39595">
                  <c:v>42940.974305555559</c:v>
                </c:pt>
                <c:pt idx="39596">
                  <c:v>42940.974999999999</c:v>
                </c:pt>
                <c:pt idx="39597">
                  <c:v>42940.975694444445</c:v>
                </c:pt>
                <c:pt idx="39598">
                  <c:v>42940.976388888892</c:v>
                </c:pt>
                <c:pt idx="39599">
                  <c:v>42940.977083333331</c:v>
                </c:pt>
                <c:pt idx="39600">
                  <c:v>42940.977777777778</c:v>
                </c:pt>
                <c:pt idx="39601">
                  <c:v>42940.978472222225</c:v>
                </c:pt>
                <c:pt idx="39602">
                  <c:v>42940.979166666664</c:v>
                </c:pt>
                <c:pt idx="39603">
                  <c:v>42940.979861111111</c:v>
                </c:pt>
                <c:pt idx="39604">
                  <c:v>42940.980555555558</c:v>
                </c:pt>
                <c:pt idx="39605">
                  <c:v>42940.981249999997</c:v>
                </c:pt>
                <c:pt idx="39606">
                  <c:v>42940.981944444444</c:v>
                </c:pt>
                <c:pt idx="39607">
                  <c:v>42940.982638888891</c:v>
                </c:pt>
                <c:pt idx="39608">
                  <c:v>42940.98333333333</c:v>
                </c:pt>
                <c:pt idx="39609">
                  <c:v>42940.984027777777</c:v>
                </c:pt>
                <c:pt idx="39610">
                  <c:v>42940.984722222223</c:v>
                </c:pt>
                <c:pt idx="39611">
                  <c:v>42940.98541666667</c:v>
                </c:pt>
                <c:pt idx="39612">
                  <c:v>42940.986111111109</c:v>
                </c:pt>
                <c:pt idx="39613">
                  <c:v>42940.986805555556</c:v>
                </c:pt>
                <c:pt idx="39614">
                  <c:v>42940.987500000003</c:v>
                </c:pt>
                <c:pt idx="39615">
                  <c:v>42940.988194444442</c:v>
                </c:pt>
                <c:pt idx="39616">
                  <c:v>42940.988888888889</c:v>
                </c:pt>
                <c:pt idx="39617">
                  <c:v>42940.989583333336</c:v>
                </c:pt>
                <c:pt idx="39618">
                  <c:v>42940.990277777775</c:v>
                </c:pt>
                <c:pt idx="39619">
                  <c:v>42940.990972222222</c:v>
                </c:pt>
                <c:pt idx="39620">
                  <c:v>42940.991666666669</c:v>
                </c:pt>
                <c:pt idx="39621">
                  <c:v>42940.992361111108</c:v>
                </c:pt>
                <c:pt idx="39622">
                  <c:v>42940.993055555555</c:v>
                </c:pt>
                <c:pt idx="39623">
                  <c:v>42940.993750000001</c:v>
                </c:pt>
                <c:pt idx="39624">
                  <c:v>42940.994444444441</c:v>
                </c:pt>
                <c:pt idx="39625">
                  <c:v>42940.995138888888</c:v>
                </c:pt>
                <c:pt idx="39626">
                  <c:v>42940.995833333334</c:v>
                </c:pt>
                <c:pt idx="39627">
                  <c:v>42940.996527777781</c:v>
                </c:pt>
                <c:pt idx="39628">
                  <c:v>42940.99722222222</c:v>
                </c:pt>
                <c:pt idx="39629">
                  <c:v>42940.997916666667</c:v>
                </c:pt>
                <c:pt idx="39630">
                  <c:v>42940.998611111114</c:v>
                </c:pt>
                <c:pt idx="39631">
                  <c:v>42940.999305555553</c:v>
                </c:pt>
                <c:pt idx="39632">
                  <c:v>42941</c:v>
                </c:pt>
                <c:pt idx="39633">
                  <c:v>42941.000694444447</c:v>
                </c:pt>
                <c:pt idx="39634">
                  <c:v>42941.001388888886</c:v>
                </c:pt>
                <c:pt idx="39635">
                  <c:v>42941.002083333333</c:v>
                </c:pt>
                <c:pt idx="39636">
                  <c:v>42941.00277777778</c:v>
                </c:pt>
                <c:pt idx="39637">
                  <c:v>42941.003472222219</c:v>
                </c:pt>
                <c:pt idx="39638">
                  <c:v>42941.004166666666</c:v>
                </c:pt>
                <c:pt idx="39639">
                  <c:v>42941.004861111112</c:v>
                </c:pt>
                <c:pt idx="39640">
                  <c:v>42941.005555555559</c:v>
                </c:pt>
                <c:pt idx="39641">
                  <c:v>42941.006249999999</c:v>
                </c:pt>
                <c:pt idx="39642">
                  <c:v>42941.006944444445</c:v>
                </c:pt>
                <c:pt idx="39643">
                  <c:v>42941.007638888892</c:v>
                </c:pt>
                <c:pt idx="39644">
                  <c:v>42941.008333333331</c:v>
                </c:pt>
                <c:pt idx="39645">
                  <c:v>42941.009027777778</c:v>
                </c:pt>
                <c:pt idx="39646">
                  <c:v>42941.009722222225</c:v>
                </c:pt>
                <c:pt idx="39647">
                  <c:v>42941.010416666664</c:v>
                </c:pt>
                <c:pt idx="39648">
                  <c:v>42941.011111111111</c:v>
                </c:pt>
                <c:pt idx="39649">
                  <c:v>42941.011805555558</c:v>
                </c:pt>
                <c:pt idx="39650">
                  <c:v>42941.012499999997</c:v>
                </c:pt>
                <c:pt idx="39651">
                  <c:v>42941.013194444444</c:v>
                </c:pt>
                <c:pt idx="39652">
                  <c:v>42941.013888888891</c:v>
                </c:pt>
                <c:pt idx="39653">
                  <c:v>42941.01458333333</c:v>
                </c:pt>
                <c:pt idx="39654">
                  <c:v>42941.015277777777</c:v>
                </c:pt>
                <c:pt idx="39655">
                  <c:v>42941.015972222223</c:v>
                </c:pt>
                <c:pt idx="39656">
                  <c:v>42941.01666666667</c:v>
                </c:pt>
                <c:pt idx="39657">
                  <c:v>42941.017361111109</c:v>
                </c:pt>
                <c:pt idx="39658">
                  <c:v>42941.018055555556</c:v>
                </c:pt>
                <c:pt idx="39659">
                  <c:v>42941.018750000003</c:v>
                </c:pt>
                <c:pt idx="39660">
                  <c:v>42941.019444444442</c:v>
                </c:pt>
                <c:pt idx="39661">
                  <c:v>42941.020138888889</c:v>
                </c:pt>
                <c:pt idx="39662">
                  <c:v>42941.020833333336</c:v>
                </c:pt>
                <c:pt idx="39663">
                  <c:v>42941.021527777775</c:v>
                </c:pt>
                <c:pt idx="39664">
                  <c:v>42941.022222222222</c:v>
                </c:pt>
                <c:pt idx="39665">
                  <c:v>42941.022916666669</c:v>
                </c:pt>
                <c:pt idx="39666">
                  <c:v>42941.023611111108</c:v>
                </c:pt>
                <c:pt idx="39667">
                  <c:v>42941.024305555555</c:v>
                </c:pt>
                <c:pt idx="39668">
                  <c:v>42941.025000000001</c:v>
                </c:pt>
                <c:pt idx="39669">
                  <c:v>42941.025694444441</c:v>
                </c:pt>
                <c:pt idx="39670">
                  <c:v>42941.026388888888</c:v>
                </c:pt>
                <c:pt idx="39671">
                  <c:v>42941.027083333334</c:v>
                </c:pt>
                <c:pt idx="39672">
                  <c:v>42941.027777777781</c:v>
                </c:pt>
                <c:pt idx="39673">
                  <c:v>42941.02847222222</c:v>
                </c:pt>
                <c:pt idx="39674">
                  <c:v>42941.029166666667</c:v>
                </c:pt>
                <c:pt idx="39675">
                  <c:v>42941.029861111114</c:v>
                </c:pt>
                <c:pt idx="39676">
                  <c:v>42941.030555555553</c:v>
                </c:pt>
                <c:pt idx="39677">
                  <c:v>42941.03125</c:v>
                </c:pt>
                <c:pt idx="39678">
                  <c:v>42941.031944444447</c:v>
                </c:pt>
                <c:pt idx="39679">
                  <c:v>42941.032638888886</c:v>
                </c:pt>
                <c:pt idx="39680">
                  <c:v>42941.033333333333</c:v>
                </c:pt>
                <c:pt idx="39681">
                  <c:v>42941.03402777778</c:v>
                </c:pt>
                <c:pt idx="39682">
                  <c:v>42941.034722222219</c:v>
                </c:pt>
                <c:pt idx="39683">
                  <c:v>42941.035416666666</c:v>
                </c:pt>
                <c:pt idx="39684">
                  <c:v>42941.036111111112</c:v>
                </c:pt>
                <c:pt idx="39685">
                  <c:v>42941.036805555559</c:v>
                </c:pt>
                <c:pt idx="39686">
                  <c:v>42941.037499999999</c:v>
                </c:pt>
                <c:pt idx="39687">
                  <c:v>42941.038194444445</c:v>
                </c:pt>
                <c:pt idx="39688">
                  <c:v>42941.038888888892</c:v>
                </c:pt>
                <c:pt idx="39689">
                  <c:v>42941.039583333331</c:v>
                </c:pt>
                <c:pt idx="39690">
                  <c:v>42941.040277777778</c:v>
                </c:pt>
                <c:pt idx="39691">
                  <c:v>42941.040972222225</c:v>
                </c:pt>
                <c:pt idx="39692">
                  <c:v>42941.041666666664</c:v>
                </c:pt>
                <c:pt idx="39693">
                  <c:v>42941.042361111111</c:v>
                </c:pt>
                <c:pt idx="39694">
                  <c:v>42941.043055555558</c:v>
                </c:pt>
                <c:pt idx="39695">
                  <c:v>42941.043749999997</c:v>
                </c:pt>
                <c:pt idx="39696">
                  <c:v>42941.044444444444</c:v>
                </c:pt>
                <c:pt idx="39697">
                  <c:v>42941.045138888891</c:v>
                </c:pt>
                <c:pt idx="39698">
                  <c:v>42941.04583333333</c:v>
                </c:pt>
                <c:pt idx="39699">
                  <c:v>42941.046527777777</c:v>
                </c:pt>
                <c:pt idx="39700">
                  <c:v>42941.047222222223</c:v>
                </c:pt>
                <c:pt idx="39701">
                  <c:v>42941.04791666667</c:v>
                </c:pt>
                <c:pt idx="39702">
                  <c:v>42941.048611111109</c:v>
                </c:pt>
                <c:pt idx="39703">
                  <c:v>42941.049305555556</c:v>
                </c:pt>
                <c:pt idx="39704">
                  <c:v>42941.05</c:v>
                </c:pt>
                <c:pt idx="39705">
                  <c:v>42941.050694444442</c:v>
                </c:pt>
                <c:pt idx="39706">
                  <c:v>42941.051388888889</c:v>
                </c:pt>
                <c:pt idx="39707">
                  <c:v>42941.052083333336</c:v>
                </c:pt>
                <c:pt idx="39708">
                  <c:v>42941.052777777775</c:v>
                </c:pt>
                <c:pt idx="39709">
                  <c:v>42941.053472222222</c:v>
                </c:pt>
                <c:pt idx="39710">
                  <c:v>42941.054166666669</c:v>
                </c:pt>
                <c:pt idx="39711">
                  <c:v>42941.054861111108</c:v>
                </c:pt>
                <c:pt idx="39712">
                  <c:v>42941.055555555555</c:v>
                </c:pt>
                <c:pt idx="39713">
                  <c:v>42941.056250000001</c:v>
                </c:pt>
                <c:pt idx="39714">
                  <c:v>42941.056944444441</c:v>
                </c:pt>
                <c:pt idx="39715">
                  <c:v>42941.057638888888</c:v>
                </c:pt>
                <c:pt idx="39716">
                  <c:v>42941.058333333334</c:v>
                </c:pt>
                <c:pt idx="39717">
                  <c:v>42941.059027777781</c:v>
                </c:pt>
                <c:pt idx="39718">
                  <c:v>42941.05972222222</c:v>
                </c:pt>
                <c:pt idx="39719">
                  <c:v>42941.060416666667</c:v>
                </c:pt>
                <c:pt idx="39720">
                  <c:v>42941.061111111114</c:v>
                </c:pt>
                <c:pt idx="39721">
                  <c:v>42941.061805555553</c:v>
                </c:pt>
                <c:pt idx="39722">
                  <c:v>42941.0625</c:v>
                </c:pt>
                <c:pt idx="39723">
                  <c:v>42941.063194444447</c:v>
                </c:pt>
                <c:pt idx="39724">
                  <c:v>42941.063888888886</c:v>
                </c:pt>
                <c:pt idx="39725">
                  <c:v>42941.064583333333</c:v>
                </c:pt>
                <c:pt idx="39726">
                  <c:v>42941.06527777778</c:v>
                </c:pt>
                <c:pt idx="39727">
                  <c:v>42941.065972222219</c:v>
                </c:pt>
                <c:pt idx="39728">
                  <c:v>42941.066666666666</c:v>
                </c:pt>
                <c:pt idx="39729">
                  <c:v>42941.067361111112</c:v>
                </c:pt>
                <c:pt idx="39730">
                  <c:v>42941.068055555559</c:v>
                </c:pt>
                <c:pt idx="39731">
                  <c:v>42941.068749999999</c:v>
                </c:pt>
                <c:pt idx="39732">
                  <c:v>42941.069444444445</c:v>
                </c:pt>
                <c:pt idx="39733">
                  <c:v>42941.070138888892</c:v>
                </c:pt>
                <c:pt idx="39734">
                  <c:v>42941.070833333331</c:v>
                </c:pt>
                <c:pt idx="39735">
                  <c:v>42941.071527777778</c:v>
                </c:pt>
                <c:pt idx="39736">
                  <c:v>42941.072222222225</c:v>
                </c:pt>
                <c:pt idx="39737">
                  <c:v>42941.072916666664</c:v>
                </c:pt>
                <c:pt idx="39738">
                  <c:v>42941.073611111111</c:v>
                </c:pt>
                <c:pt idx="39739">
                  <c:v>42941.074305555558</c:v>
                </c:pt>
                <c:pt idx="39740">
                  <c:v>42941.074999999997</c:v>
                </c:pt>
                <c:pt idx="39741">
                  <c:v>42941.075694444444</c:v>
                </c:pt>
                <c:pt idx="39742">
                  <c:v>42941.076388888891</c:v>
                </c:pt>
                <c:pt idx="39743">
                  <c:v>42941.07708333333</c:v>
                </c:pt>
                <c:pt idx="39744">
                  <c:v>42941.077777777777</c:v>
                </c:pt>
                <c:pt idx="39745">
                  <c:v>42941.078472222223</c:v>
                </c:pt>
                <c:pt idx="39746">
                  <c:v>42941.07916666667</c:v>
                </c:pt>
                <c:pt idx="39747">
                  <c:v>42941.079861111109</c:v>
                </c:pt>
                <c:pt idx="39748">
                  <c:v>42941.080555555556</c:v>
                </c:pt>
                <c:pt idx="39749">
                  <c:v>42941.081250000003</c:v>
                </c:pt>
                <c:pt idx="39750">
                  <c:v>42941.081944444442</c:v>
                </c:pt>
                <c:pt idx="39751">
                  <c:v>42941.082638888889</c:v>
                </c:pt>
                <c:pt idx="39752">
                  <c:v>42941.083333333336</c:v>
                </c:pt>
                <c:pt idx="39753">
                  <c:v>42941.084027777775</c:v>
                </c:pt>
                <c:pt idx="39754">
                  <c:v>42941.084722222222</c:v>
                </c:pt>
                <c:pt idx="39755">
                  <c:v>42941.085416666669</c:v>
                </c:pt>
                <c:pt idx="39756">
                  <c:v>42941.086111111108</c:v>
                </c:pt>
                <c:pt idx="39757">
                  <c:v>42941.086805555555</c:v>
                </c:pt>
                <c:pt idx="39758">
                  <c:v>42941.087500000001</c:v>
                </c:pt>
                <c:pt idx="39759">
                  <c:v>42941.088194444441</c:v>
                </c:pt>
                <c:pt idx="39760">
                  <c:v>42941.088888888888</c:v>
                </c:pt>
                <c:pt idx="39761">
                  <c:v>42941.089583333334</c:v>
                </c:pt>
                <c:pt idx="39762">
                  <c:v>42941.090277777781</c:v>
                </c:pt>
                <c:pt idx="39763">
                  <c:v>42941.09097222222</c:v>
                </c:pt>
                <c:pt idx="39764">
                  <c:v>42941.091666666667</c:v>
                </c:pt>
                <c:pt idx="39765">
                  <c:v>42941.092361111114</c:v>
                </c:pt>
                <c:pt idx="39766">
                  <c:v>42941.093055555553</c:v>
                </c:pt>
                <c:pt idx="39767">
                  <c:v>42941.09375</c:v>
                </c:pt>
                <c:pt idx="39768">
                  <c:v>42941.094444444447</c:v>
                </c:pt>
                <c:pt idx="39769">
                  <c:v>42941.095138888886</c:v>
                </c:pt>
                <c:pt idx="39770">
                  <c:v>42941.095833333333</c:v>
                </c:pt>
                <c:pt idx="39771">
                  <c:v>42941.09652777778</c:v>
                </c:pt>
                <c:pt idx="39772">
                  <c:v>42941.097222222219</c:v>
                </c:pt>
                <c:pt idx="39773">
                  <c:v>42941.097916666666</c:v>
                </c:pt>
                <c:pt idx="39774">
                  <c:v>42941.098611111112</c:v>
                </c:pt>
                <c:pt idx="39775">
                  <c:v>42941.099305555559</c:v>
                </c:pt>
                <c:pt idx="39776">
                  <c:v>42941.1</c:v>
                </c:pt>
                <c:pt idx="39777">
                  <c:v>42941.100694444445</c:v>
                </c:pt>
                <c:pt idx="39778">
                  <c:v>42941.101388888892</c:v>
                </c:pt>
                <c:pt idx="39779">
                  <c:v>42941.102083333331</c:v>
                </c:pt>
                <c:pt idx="39780">
                  <c:v>42941.102777777778</c:v>
                </c:pt>
                <c:pt idx="39781">
                  <c:v>42941.103472222225</c:v>
                </c:pt>
                <c:pt idx="39782">
                  <c:v>42941.104166666664</c:v>
                </c:pt>
                <c:pt idx="39783">
                  <c:v>42941.104861111111</c:v>
                </c:pt>
                <c:pt idx="39784">
                  <c:v>42941.105555555558</c:v>
                </c:pt>
                <c:pt idx="39785">
                  <c:v>42941.106249999997</c:v>
                </c:pt>
                <c:pt idx="39786">
                  <c:v>42941.106944444444</c:v>
                </c:pt>
                <c:pt idx="39787">
                  <c:v>42941.107638888891</c:v>
                </c:pt>
                <c:pt idx="39788">
                  <c:v>42941.10833333333</c:v>
                </c:pt>
                <c:pt idx="39789">
                  <c:v>42941.109027777777</c:v>
                </c:pt>
                <c:pt idx="39790">
                  <c:v>42941.109722222223</c:v>
                </c:pt>
                <c:pt idx="39791">
                  <c:v>42941.11041666667</c:v>
                </c:pt>
                <c:pt idx="39792">
                  <c:v>42941.111111111109</c:v>
                </c:pt>
                <c:pt idx="39793">
                  <c:v>42941.111805555556</c:v>
                </c:pt>
                <c:pt idx="39794">
                  <c:v>42941.112500000003</c:v>
                </c:pt>
                <c:pt idx="39795">
                  <c:v>42941.113194444442</c:v>
                </c:pt>
                <c:pt idx="39796">
                  <c:v>42941.113888888889</c:v>
                </c:pt>
                <c:pt idx="39797">
                  <c:v>42941.114583333336</c:v>
                </c:pt>
                <c:pt idx="39798">
                  <c:v>42941.115277777775</c:v>
                </c:pt>
                <c:pt idx="39799">
                  <c:v>42941.115972222222</c:v>
                </c:pt>
                <c:pt idx="39800">
                  <c:v>42941.116666666669</c:v>
                </c:pt>
                <c:pt idx="39801">
                  <c:v>42941.117361111108</c:v>
                </c:pt>
                <c:pt idx="39802">
                  <c:v>42941.118055555555</c:v>
                </c:pt>
                <c:pt idx="39803">
                  <c:v>42941.118750000001</c:v>
                </c:pt>
                <c:pt idx="39804">
                  <c:v>42941.119444444441</c:v>
                </c:pt>
                <c:pt idx="39805">
                  <c:v>42941.120138888888</c:v>
                </c:pt>
                <c:pt idx="39806">
                  <c:v>42941.120833333334</c:v>
                </c:pt>
                <c:pt idx="39807">
                  <c:v>42941.121527777781</c:v>
                </c:pt>
                <c:pt idx="39808">
                  <c:v>42941.12222222222</c:v>
                </c:pt>
                <c:pt idx="39809">
                  <c:v>42941.122916666667</c:v>
                </c:pt>
                <c:pt idx="39810">
                  <c:v>42941.123611111114</c:v>
                </c:pt>
                <c:pt idx="39811">
                  <c:v>42941.124305555553</c:v>
                </c:pt>
                <c:pt idx="39812">
                  <c:v>42941.125</c:v>
                </c:pt>
                <c:pt idx="39813">
                  <c:v>42941.125694444447</c:v>
                </c:pt>
                <c:pt idx="39814">
                  <c:v>42941.126388888886</c:v>
                </c:pt>
                <c:pt idx="39815">
                  <c:v>42941.127083333333</c:v>
                </c:pt>
                <c:pt idx="39816">
                  <c:v>42941.12777777778</c:v>
                </c:pt>
                <c:pt idx="39817">
                  <c:v>42941.128472222219</c:v>
                </c:pt>
                <c:pt idx="39818">
                  <c:v>42941.129166666666</c:v>
                </c:pt>
                <c:pt idx="39819">
                  <c:v>42941.129861111112</c:v>
                </c:pt>
                <c:pt idx="39820">
                  <c:v>42941.130555555559</c:v>
                </c:pt>
                <c:pt idx="39821">
                  <c:v>42941.131249999999</c:v>
                </c:pt>
                <c:pt idx="39822">
                  <c:v>42941.131944444445</c:v>
                </c:pt>
                <c:pt idx="39823">
                  <c:v>42941.132638888892</c:v>
                </c:pt>
                <c:pt idx="39824">
                  <c:v>42941.133333333331</c:v>
                </c:pt>
                <c:pt idx="39825">
                  <c:v>42941.134027777778</c:v>
                </c:pt>
                <c:pt idx="39826">
                  <c:v>42941.134722222225</c:v>
                </c:pt>
                <c:pt idx="39827">
                  <c:v>42941.135416666664</c:v>
                </c:pt>
                <c:pt idx="39828">
                  <c:v>42941.136111111111</c:v>
                </c:pt>
                <c:pt idx="39829">
                  <c:v>42941.136805555558</c:v>
                </c:pt>
                <c:pt idx="39830">
                  <c:v>42941.137499999997</c:v>
                </c:pt>
                <c:pt idx="39831">
                  <c:v>42941.138194444444</c:v>
                </c:pt>
                <c:pt idx="39832">
                  <c:v>42941.138888888891</c:v>
                </c:pt>
                <c:pt idx="39833">
                  <c:v>42941.13958333333</c:v>
                </c:pt>
                <c:pt idx="39834">
                  <c:v>42941.140277777777</c:v>
                </c:pt>
                <c:pt idx="39835">
                  <c:v>42941.140972222223</c:v>
                </c:pt>
                <c:pt idx="39836">
                  <c:v>42941.14166666667</c:v>
                </c:pt>
                <c:pt idx="39837">
                  <c:v>42941.142361111109</c:v>
                </c:pt>
                <c:pt idx="39838">
                  <c:v>42941.143055555556</c:v>
                </c:pt>
                <c:pt idx="39839">
                  <c:v>42941.143750000003</c:v>
                </c:pt>
                <c:pt idx="39840">
                  <c:v>42941.144444444442</c:v>
                </c:pt>
                <c:pt idx="39841">
                  <c:v>42941.145138888889</c:v>
                </c:pt>
                <c:pt idx="39842">
                  <c:v>42941.145833333336</c:v>
                </c:pt>
                <c:pt idx="39843">
                  <c:v>42941.146527777775</c:v>
                </c:pt>
                <c:pt idx="39844">
                  <c:v>42941.147222222222</c:v>
                </c:pt>
                <c:pt idx="39845">
                  <c:v>42941.147916666669</c:v>
                </c:pt>
                <c:pt idx="39846">
                  <c:v>42941.148611111108</c:v>
                </c:pt>
                <c:pt idx="39847">
                  <c:v>42941.149305555555</c:v>
                </c:pt>
                <c:pt idx="39848">
                  <c:v>42941.15</c:v>
                </c:pt>
                <c:pt idx="39849">
                  <c:v>42941.150694444441</c:v>
                </c:pt>
                <c:pt idx="39850">
                  <c:v>42941.151388888888</c:v>
                </c:pt>
                <c:pt idx="39851">
                  <c:v>42941.152083333334</c:v>
                </c:pt>
                <c:pt idx="39852">
                  <c:v>42941.152777777781</c:v>
                </c:pt>
                <c:pt idx="39853">
                  <c:v>42941.15347222222</c:v>
                </c:pt>
                <c:pt idx="39854">
                  <c:v>42941.154166666667</c:v>
                </c:pt>
                <c:pt idx="39855">
                  <c:v>42941.154861111114</c:v>
                </c:pt>
                <c:pt idx="39856">
                  <c:v>42941.155555555553</c:v>
                </c:pt>
                <c:pt idx="39857">
                  <c:v>42941.15625</c:v>
                </c:pt>
                <c:pt idx="39858">
                  <c:v>42941.156944444447</c:v>
                </c:pt>
                <c:pt idx="39859">
                  <c:v>42941.157638888886</c:v>
                </c:pt>
                <c:pt idx="39860">
                  <c:v>42941.158333333333</c:v>
                </c:pt>
                <c:pt idx="39861">
                  <c:v>42941.15902777778</c:v>
                </c:pt>
                <c:pt idx="39862">
                  <c:v>42941.159722222219</c:v>
                </c:pt>
                <c:pt idx="39863">
                  <c:v>42941.160416666666</c:v>
                </c:pt>
                <c:pt idx="39864">
                  <c:v>42941.161111111112</c:v>
                </c:pt>
                <c:pt idx="39865">
                  <c:v>42941.161805555559</c:v>
                </c:pt>
                <c:pt idx="39866">
                  <c:v>42941.162499999999</c:v>
                </c:pt>
                <c:pt idx="39867">
                  <c:v>42941.163194444445</c:v>
                </c:pt>
                <c:pt idx="39868">
                  <c:v>42941.163888888892</c:v>
                </c:pt>
                <c:pt idx="39869">
                  <c:v>42941.164583333331</c:v>
                </c:pt>
                <c:pt idx="39870">
                  <c:v>42941.165277777778</c:v>
                </c:pt>
                <c:pt idx="39871">
                  <c:v>42941.165972222225</c:v>
                </c:pt>
                <c:pt idx="39872">
                  <c:v>42941.166666666664</c:v>
                </c:pt>
                <c:pt idx="39873">
                  <c:v>42941.167361111111</c:v>
                </c:pt>
                <c:pt idx="39874">
                  <c:v>42941.168055555558</c:v>
                </c:pt>
                <c:pt idx="39875">
                  <c:v>42941.168749999997</c:v>
                </c:pt>
                <c:pt idx="39876">
                  <c:v>42941.169444444444</c:v>
                </c:pt>
                <c:pt idx="39877">
                  <c:v>42941.170138888891</c:v>
                </c:pt>
                <c:pt idx="39878">
                  <c:v>42941.17083333333</c:v>
                </c:pt>
                <c:pt idx="39879">
                  <c:v>42941.171527777777</c:v>
                </c:pt>
                <c:pt idx="39880">
                  <c:v>42941.172222222223</c:v>
                </c:pt>
                <c:pt idx="39881">
                  <c:v>42941.17291666667</c:v>
                </c:pt>
                <c:pt idx="39882">
                  <c:v>42941.173611111109</c:v>
                </c:pt>
                <c:pt idx="39883">
                  <c:v>42941.174305555556</c:v>
                </c:pt>
                <c:pt idx="39884">
                  <c:v>42941.175000000003</c:v>
                </c:pt>
                <c:pt idx="39885">
                  <c:v>42941.175694444442</c:v>
                </c:pt>
                <c:pt idx="39886">
                  <c:v>42941.176388888889</c:v>
                </c:pt>
                <c:pt idx="39887">
                  <c:v>42941.177083333336</c:v>
                </c:pt>
                <c:pt idx="39888">
                  <c:v>42941.177777777775</c:v>
                </c:pt>
                <c:pt idx="39889">
                  <c:v>42941.178472222222</c:v>
                </c:pt>
                <c:pt idx="39890">
                  <c:v>42941.179166666669</c:v>
                </c:pt>
                <c:pt idx="39891">
                  <c:v>42941.179861111108</c:v>
                </c:pt>
                <c:pt idx="39892">
                  <c:v>42941.180555555555</c:v>
                </c:pt>
                <c:pt idx="39893">
                  <c:v>42941.181250000001</c:v>
                </c:pt>
                <c:pt idx="39894">
                  <c:v>42941.181944444441</c:v>
                </c:pt>
                <c:pt idx="39895">
                  <c:v>42941.182638888888</c:v>
                </c:pt>
                <c:pt idx="39896">
                  <c:v>42941.183333333334</c:v>
                </c:pt>
                <c:pt idx="39897">
                  <c:v>42941.184027777781</c:v>
                </c:pt>
                <c:pt idx="39898">
                  <c:v>42941.18472222222</c:v>
                </c:pt>
                <c:pt idx="39899">
                  <c:v>42941.185416666667</c:v>
                </c:pt>
                <c:pt idx="39900">
                  <c:v>42941.186111111114</c:v>
                </c:pt>
                <c:pt idx="39901">
                  <c:v>42941.186805555553</c:v>
                </c:pt>
                <c:pt idx="39902">
                  <c:v>42941.1875</c:v>
                </c:pt>
                <c:pt idx="39903">
                  <c:v>42941.188194444447</c:v>
                </c:pt>
                <c:pt idx="39904">
                  <c:v>42941.188888888886</c:v>
                </c:pt>
                <c:pt idx="39905">
                  <c:v>42941.189583333333</c:v>
                </c:pt>
                <c:pt idx="39906">
                  <c:v>42941.19027777778</c:v>
                </c:pt>
                <c:pt idx="39907">
                  <c:v>42941.190972222219</c:v>
                </c:pt>
                <c:pt idx="39908">
                  <c:v>42941.191666666666</c:v>
                </c:pt>
                <c:pt idx="39909">
                  <c:v>42941.192361111112</c:v>
                </c:pt>
                <c:pt idx="39910">
                  <c:v>42941.193055555559</c:v>
                </c:pt>
                <c:pt idx="39911">
                  <c:v>42941.193749999999</c:v>
                </c:pt>
                <c:pt idx="39912">
                  <c:v>42941.194444444445</c:v>
                </c:pt>
                <c:pt idx="39913">
                  <c:v>42941.195138888892</c:v>
                </c:pt>
                <c:pt idx="39914">
                  <c:v>42941.195833333331</c:v>
                </c:pt>
                <c:pt idx="39915">
                  <c:v>42941.196527777778</c:v>
                </c:pt>
                <c:pt idx="39916">
                  <c:v>42941.197222222225</c:v>
                </c:pt>
                <c:pt idx="39917">
                  <c:v>42941.197916666664</c:v>
                </c:pt>
                <c:pt idx="39918">
                  <c:v>42941.198611111111</c:v>
                </c:pt>
                <c:pt idx="39919">
                  <c:v>42941.199305555558</c:v>
                </c:pt>
                <c:pt idx="39920">
                  <c:v>42941.2</c:v>
                </c:pt>
                <c:pt idx="39921">
                  <c:v>42941.200694444444</c:v>
                </c:pt>
                <c:pt idx="39922">
                  <c:v>42941.201388888891</c:v>
                </c:pt>
                <c:pt idx="39923">
                  <c:v>42941.20208333333</c:v>
                </c:pt>
                <c:pt idx="39924">
                  <c:v>42941.202777777777</c:v>
                </c:pt>
                <c:pt idx="39925">
                  <c:v>42941.203472222223</c:v>
                </c:pt>
                <c:pt idx="39926">
                  <c:v>42941.20416666667</c:v>
                </c:pt>
                <c:pt idx="39927">
                  <c:v>42941.204861111109</c:v>
                </c:pt>
                <c:pt idx="39928">
                  <c:v>42941.205555555556</c:v>
                </c:pt>
                <c:pt idx="39929">
                  <c:v>42941.206250000003</c:v>
                </c:pt>
                <c:pt idx="39930">
                  <c:v>42941.206944444442</c:v>
                </c:pt>
                <c:pt idx="39931">
                  <c:v>42941.207638888889</c:v>
                </c:pt>
                <c:pt idx="39932">
                  <c:v>42941.208333333336</c:v>
                </c:pt>
                <c:pt idx="39933">
                  <c:v>42941.209027777775</c:v>
                </c:pt>
                <c:pt idx="39934">
                  <c:v>42941.209722222222</c:v>
                </c:pt>
                <c:pt idx="39935">
                  <c:v>42941.210416666669</c:v>
                </c:pt>
                <c:pt idx="39936">
                  <c:v>42941.211111111108</c:v>
                </c:pt>
                <c:pt idx="39937">
                  <c:v>42941.211805555555</c:v>
                </c:pt>
                <c:pt idx="39938">
                  <c:v>42941.212500000001</c:v>
                </c:pt>
                <c:pt idx="39939">
                  <c:v>42941.213194444441</c:v>
                </c:pt>
                <c:pt idx="39940">
                  <c:v>42941.213888888888</c:v>
                </c:pt>
                <c:pt idx="39941">
                  <c:v>42941.214583333334</c:v>
                </c:pt>
                <c:pt idx="39942">
                  <c:v>42941.215277777781</c:v>
                </c:pt>
                <c:pt idx="39943">
                  <c:v>42941.21597222222</c:v>
                </c:pt>
                <c:pt idx="39944">
                  <c:v>42941.216666666667</c:v>
                </c:pt>
                <c:pt idx="39945">
                  <c:v>42941.217361111114</c:v>
                </c:pt>
                <c:pt idx="39946">
                  <c:v>42941.218055555553</c:v>
                </c:pt>
                <c:pt idx="39947">
                  <c:v>42941.21875</c:v>
                </c:pt>
                <c:pt idx="39948">
                  <c:v>42941.219444444447</c:v>
                </c:pt>
                <c:pt idx="39949">
                  <c:v>42941.220138888886</c:v>
                </c:pt>
                <c:pt idx="39950">
                  <c:v>42941.220833333333</c:v>
                </c:pt>
                <c:pt idx="39951">
                  <c:v>42941.22152777778</c:v>
                </c:pt>
                <c:pt idx="39952">
                  <c:v>42941.222222222219</c:v>
                </c:pt>
                <c:pt idx="39953">
                  <c:v>42941.222916666666</c:v>
                </c:pt>
                <c:pt idx="39954">
                  <c:v>42941.223611111112</c:v>
                </c:pt>
                <c:pt idx="39955">
                  <c:v>42941.224305555559</c:v>
                </c:pt>
                <c:pt idx="39956">
                  <c:v>42941.224999999999</c:v>
                </c:pt>
                <c:pt idx="39957">
                  <c:v>42941.225694444445</c:v>
                </c:pt>
                <c:pt idx="39958">
                  <c:v>42941.226388888892</c:v>
                </c:pt>
                <c:pt idx="39959">
                  <c:v>42941.227083333331</c:v>
                </c:pt>
                <c:pt idx="39960">
                  <c:v>42941.227777777778</c:v>
                </c:pt>
                <c:pt idx="39961">
                  <c:v>42941.228472222225</c:v>
                </c:pt>
                <c:pt idx="39962">
                  <c:v>42941.229166666664</c:v>
                </c:pt>
                <c:pt idx="39963">
                  <c:v>42941.229861111111</c:v>
                </c:pt>
                <c:pt idx="39964">
                  <c:v>42941.230555555558</c:v>
                </c:pt>
                <c:pt idx="39965">
                  <c:v>42941.231249999997</c:v>
                </c:pt>
                <c:pt idx="39966">
                  <c:v>42941.231944444444</c:v>
                </c:pt>
                <c:pt idx="39967">
                  <c:v>42941.232638888891</c:v>
                </c:pt>
                <c:pt idx="39968">
                  <c:v>42941.23333333333</c:v>
                </c:pt>
                <c:pt idx="39969">
                  <c:v>42941.234027777777</c:v>
                </c:pt>
                <c:pt idx="39970">
                  <c:v>42941.234722222223</c:v>
                </c:pt>
                <c:pt idx="39971">
                  <c:v>42941.23541666667</c:v>
                </c:pt>
                <c:pt idx="39972">
                  <c:v>42941.236111111109</c:v>
                </c:pt>
                <c:pt idx="39973">
                  <c:v>42941.236805555556</c:v>
                </c:pt>
                <c:pt idx="39974">
                  <c:v>42941.237500000003</c:v>
                </c:pt>
                <c:pt idx="39975">
                  <c:v>42941.238194444442</c:v>
                </c:pt>
                <c:pt idx="39976">
                  <c:v>42941.238888888889</c:v>
                </c:pt>
                <c:pt idx="39977">
                  <c:v>42941.239583333336</c:v>
                </c:pt>
                <c:pt idx="39978">
                  <c:v>42941.240277777775</c:v>
                </c:pt>
                <c:pt idx="39979">
                  <c:v>42941.240972222222</c:v>
                </c:pt>
                <c:pt idx="39980">
                  <c:v>42941.241666666669</c:v>
                </c:pt>
                <c:pt idx="39981">
                  <c:v>42941.242361111108</c:v>
                </c:pt>
                <c:pt idx="39982">
                  <c:v>42941.243055555555</c:v>
                </c:pt>
                <c:pt idx="39983">
                  <c:v>42941.243750000001</c:v>
                </c:pt>
                <c:pt idx="39984">
                  <c:v>42941.244444444441</c:v>
                </c:pt>
                <c:pt idx="39985">
                  <c:v>42941.245138888888</c:v>
                </c:pt>
                <c:pt idx="39986">
                  <c:v>42941.245833333334</c:v>
                </c:pt>
                <c:pt idx="39987">
                  <c:v>42941.246527777781</c:v>
                </c:pt>
                <c:pt idx="39988">
                  <c:v>42941.24722222222</c:v>
                </c:pt>
                <c:pt idx="39989">
                  <c:v>42941.247916666667</c:v>
                </c:pt>
                <c:pt idx="39990">
                  <c:v>42941.248611111114</c:v>
                </c:pt>
                <c:pt idx="39991">
                  <c:v>42941.249305555553</c:v>
                </c:pt>
                <c:pt idx="39992">
                  <c:v>42941.25</c:v>
                </c:pt>
                <c:pt idx="39993">
                  <c:v>42941.250694444447</c:v>
                </c:pt>
                <c:pt idx="39994">
                  <c:v>42941.251388888886</c:v>
                </c:pt>
                <c:pt idx="39995">
                  <c:v>42941.252083333333</c:v>
                </c:pt>
                <c:pt idx="39996">
                  <c:v>42941.25277777778</c:v>
                </c:pt>
                <c:pt idx="39997">
                  <c:v>42941.253472222219</c:v>
                </c:pt>
                <c:pt idx="39998">
                  <c:v>42941.254166666666</c:v>
                </c:pt>
                <c:pt idx="39999">
                  <c:v>42941.254861111112</c:v>
                </c:pt>
                <c:pt idx="40000">
                  <c:v>42941.255555555559</c:v>
                </c:pt>
                <c:pt idx="40001">
                  <c:v>42941.256249999999</c:v>
                </c:pt>
                <c:pt idx="40002">
                  <c:v>42941.256944444445</c:v>
                </c:pt>
                <c:pt idx="40003">
                  <c:v>42941.257638888892</c:v>
                </c:pt>
                <c:pt idx="40004">
                  <c:v>42941.258333333331</c:v>
                </c:pt>
                <c:pt idx="40005">
                  <c:v>42941.259027777778</c:v>
                </c:pt>
                <c:pt idx="40006">
                  <c:v>42941.259722222225</c:v>
                </c:pt>
                <c:pt idx="40007">
                  <c:v>42941.260416666664</c:v>
                </c:pt>
                <c:pt idx="40008">
                  <c:v>42941.261111111111</c:v>
                </c:pt>
                <c:pt idx="40009">
                  <c:v>42941.261805555558</c:v>
                </c:pt>
                <c:pt idx="40010">
                  <c:v>42941.262499999997</c:v>
                </c:pt>
                <c:pt idx="40011">
                  <c:v>42941.263194444444</c:v>
                </c:pt>
                <c:pt idx="40012">
                  <c:v>42941.263888888891</c:v>
                </c:pt>
                <c:pt idx="40013">
                  <c:v>42941.26458333333</c:v>
                </c:pt>
                <c:pt idx="40014">
                  <c:v>42941.265277777777</c:v>
                </c:pt>
                <c:pt idx="40015">
                  <c:v>42941.265972222223</c:v>
                </c:pt>
                <c:pt idx="40016">
                  <c:v>42941.26666666667</c:v>
                </c:pt>
                <c:pt idx="40017">
                  <c:v>42941.267361111109</c:v>
                </c:pt>
                <c:pt idx="40018">
                  <c:v>42941.268055555556</c:v>
                </c:pt>
                <c:pt idx="40019">
                  <c:v>42941.268750000003</c:v>
                </c:pt>
                <c:pt idx="40020">
                  <c:v>42941.269444444442</c:v>
                </c:pt>
                <c:pt idx="40021">
                  <c:v>42941.270138888889</c:v>
                </c:pt>
                <c:pt idx="40022">
                  <c:v>42941.270833333336</c:v>
                </c:pt>
                <c:pt idx="40023">
                  <c:v>42941.271527777775</c:v>
                </c:pt>
                <c:pt idx="40024">
                  <c:v>42941.272222222222</c:v>
                </c:pt>
                <c:pt idx="40025">
                  <c:v>42941.272916666669</c:v>
                </c:pt>
                <c:pt idx="40026">
                  <c:v>42941.273611111108</c:v>
                </c:pt>
                <c:pt idx="40027">
                  <c:v>42941.274305555555</c:v>
                </c:pt>
                <c:pt idx="40028">
                  <c:v>42941.275000000001</c:v>
                </c:pt>
                <c:pt idx="40029">
                  <c:v>42941.275694444441</c:v>
                </c:pt>
                <c:pt idx="40030">
                  <c:v>42941.276388888888</c:v>
                </c:pt>
                <c:pt idx="40031">
                  <c:v>42941.277083333334</c:v>
                </c:pt>
                <c:pt idx="40032">
                  <c:v>42941.277777777781</c:v>
                </c:pt>
                <c:pt idx="40033">
                  <c:v>42941.27847222222</c:v>
                </c:pt>
                <c:pt idx="40034">
                  <c:v>42941.279166666667</c:v>
                </c:pt>
                <c:pt idx="40035">
                  <c:v>42941.279861111114</c:v>
                </c:pt>
                <c:pt idx="40036">
                  <c:v>42941.280555555553</c:v>
                </c:pt>
                <c:pt idx="40037">
                  <c:v>42941.28125</c:v>
                </c:pt>
                <c:pt idx="40038">
                  <c:v>42941.281944444447</c:v>
                </c:pt>
                <c:pt idx="40039">
                  <c:v>42941.282638888886</c:v>
                </c:pt>
                <c:pt idx="40040">
                  <c:v>42941.283333333333</c:v>
                </c:pt>
                <c:pt idx="40041">
                  <c:v>42941.28402777778</c:v>
                </c:pt>
                <c:pt idx="40042">
                  <c:v>42941.284722222219</c:v>
                </c:pt>
                <c:pt idx="40043">
                  <c:v>42941.285416666666</c:v>
                </c:pt>
                <c:pt idx="40044">
                  <c:v>42941.286111111112</c:v>
                </c:pt>
                <c:pt idx="40045">
                  <c:v>42941.286805555559</c:v>
                </c:pt>
                <c:pt idx="40046">
                  <c:v>42941.287499999999</c:v>
                </c:pt>
                <c:pt idx="40047">
                  <c:v>42941.288194444445</c:v>
                </c:pt>
                <c:pt idx="40048">
                  <c:v>42941.288888888892</c:v>
                </c:pt>
                <c:pt idx="40049">
                  <c:v>42941.289583333331</c:v>
                </c:pt>
                <c:pt idx="40050">
                  <c:v>42941.290277777778</c:v>
                </c:pt>
                <c:pt idx="40051">
                  <c:v>42941.290972222225</c:v>
                </c:pt>
                <c:pt idx="40052">
                  <c:v>42941.291666666664</c:v>
                </c:pt>
                <c:pt idx="40053">
                  <c:v>42941.292361111111</c:v>
                </c:pt>
                <c:pt idx="40054">
                  <c:v>42941.293055555558</c:v>
                </c:pt>
                <c:pt idx="40055">
                  <c:v>42941.293749999997</c:v>
                </c:pt>
                <c:pt idx="40056">
                  <c:v>42941.294444444444</c:v>
                </c:pt>
                <c:pt idx="40057">
                  <c:v>42941.295138888891</c:v>
                </c:pt>
                <c:pt idx="40058">
                  <c:v>42941.29583333333</c:v>
                </c:pt>
                <c:pt idx="40059">
                  <c:v>42941.296527777777</c:v>
                </c:pt>
                <c:pt idx="40060">
                  <c:v>42941.297222222223</c:v>
                </c:pt>
                <c:pt idx="40061">
                  <c:v>42941.29791666667</c:v>
                </c:pt>
                <c:pt idx="40062">
                  <c:v>42941.298611111109</c:v>
                </c:pt>
                <c:pt idx="40063">
                  <c:v>42941.299305555556</c:v>
                </c:pt>
                <c:pt idx="40064">
                  <c:v>42941.3</c:v>
                </c:pt>
                <c:pt idx="40065">
                  <c:v>42941.300694444442</c:v>
                </c:pt>
                <c:pt idx="40066">
                  <c:v>42941.301388888889</c:v>
                </c:pt>
                <c:pt idx="40067">
                  <c:v>42941.302083333336</c:v>
                </c:pt>
                <c:pt idx="40068">
                  <c:v>42941.302777777775</c:v>
                </c:pt>
                <c:pt idx="40069">
                  <c:v>42941.303472222222</c:v>
                </c:pt>
                <c:pt idx="40070">
                  <c:v>42941.304166666669</c:v>
                </c:pt>
                <c:pt idx="40071">
                  <c:v>42941.304861111108</c:v>
                </c:pt>
                <c:pt idx="40072">
                  <c:v>42941.305555555555</c:v>
                </c:pt>
                <c:pt idx="40073">
                  <c:v>42941.306250000001</c:v>
                </c:pt>
                <c:pt idx="40074">
                  <c:v>42941.306944444441</c:v>
                </c:pt>
                <c:pt idx="40075">
                  <c:v>42941.307638888888</c:v>
                </c:pt>
                <c:pt idx="40076">
                  <c:v>42941.308333333334</c:v>
                </c:pt>
                <c:pt idx="40077">
                  <c:v>42941.309027777781</c:v>
                </c:pt>
                <c:pt idx="40078">
                  <c:v>42941.30972222222</c:v>
                </c:pt>
                <c:pt idx="40079">
                  <c:v>42941.310416666667</c:v>
                </c:pt>
                <c:pt idx="40080">
                  <c:v>42941.311111111114</c:v>
                </c:pt>
                <c:pt idx="40081">
                  <c:v>42941.311805555553</c:v>
                </c:pt>
                <c:pt idx="40082">
                  <c:v>42941.3125</c:v>
                </c:pt>
                <c:pt idx="40083">
                  <c:v>42941.313194444447</c:v>
                </c:pt>
                <c:pt idx="40084">
                  <c:v>42941.313888888886</c:v>
                </c:pt>
                <c:pt idx="40085">
                  <c:v>42941.314583333333</c:v>
                </c:pt>
                <c:pt idx="40086">
                  <c:v>42941.31527777778</c:v>
                </c:pt>
                <c:pt idx="40087">
                  <c:v>42941.315972222219</c:v>
                </c:pt>
                <c:pt idx="40088">
                  <c:v>42941.316666666666</c:v>
                </c:pt>
                <c:pt idx="40089">
                  <c:v>42941.317361111112</c:v>
                </c:pt>
                <c:pt idx="40090">
                  <c:v>42941.318055555559</c:v>
                </c:pt>
                <c:pt idx="40091">
                  <c:v>42941.318749999999</c:v>
                </c:pt>
                <c:pt idx="40092">
                  <c:v>42941.319444444445</c:v>
                </c:pt>
                <c:pt idx="40093">
                  <c:v>42941.320138888892</c:v>
                </c:pt>
                <c:pt idx="40094">
                  <c:v>42941.320833333331</c:v>
                </c:pt>
                <c:pt idx="40095">
                  <c:v>42941.321527777778</c:v>
                </c:pt>
                <c:pt idx="40096">
                  <c:v>42941.322222222225</c:v>
                </c:pt>
                <c:pt idx="40097">
                  <c:v>42941.322916666664</c:v>
                </c:pt>
                <c:pt idx="40098">
                  <c:v>42941.323611111111</c:v>
                </c:pt>
                <c:pt idx="40099">
                  <c:v>42941.324305555558</c:v>
                </c:pt>
                <c:pt idx="40100">
                  <c:v>42941.324999999997</c:v>
                </c:pt>
                <c:pt idx="40101">
                  <c:v>42941.325694444444</c:v>
                </c:pt>
                <c:pt idx="40102">
                  <c:v>42941.326388888891</c:v>
                </c:pt>
                <c:pt idx="40103">
                  <c:v>42941.32708333333</c:v>
                </c:pt>
                <c:pt idx="40104">
                  <c:v>42941.327777777777</c:v>
                </c:pt>
                <c:pt idx="40105">
                  <c:v>42941.328472222223</c:v>
                </c:pt>
                <c:pt idx="40106">
                  <c:v>42941.32916666667</c:v>
                </c:pt>
                <c:pt idx="40107">
                  <c:v>42941.329861111109</c:v>
                </c:pt>
                <c:pt idx="40108">
                  <c:v>42941.330555555556</c:v>
                </c:pt>
                <c:pt idx="40109">
                  <c:v>42941.331250000003</c:v>
                </c:pt>
                <c:pt idx="40110">
                  <c:v>42941.331944444442</c:v>
                </c:pt>
                <c:pt idx="40111">
                  <c:v>42941.332638888889</c:v>
                </c:pt>
                <c:pt idx="40112">
                  <c:v>42941.333333333336</c:v>
                </c:pt>
                <c:pt idx="40113">
                  <c:v>42941.334027777775</c:v>
                </c:pt>
                <c:pt idx="40114">
                  <c:v>42941.334722222222</c:v>
                </c:pt>
                <c:pt idx="40115">
                  <c:v>42941.335416666669</c:v>
                </c:pt>
                <c:pt idx="40116">
                  <c:v>42941.336111111108</c:v>
                </c:pt>
                <c:pt idx="40117">
                  <c:v>42941.336805555555</c:v>
                </c:pt>
                <c:pt idx="40118">
                  <c:v>42941.337500000001</c:v>
                </c:pt>
                <c:pt idx="40119">
                  <c:v>42941.338194444441</c:v>
                </c:pt>
                <c:pt idx="40120">
                  <c:v>42941.338888888888</c:v>
                </c:pt>
                <c:pt idx="40121">
                  <c:v>42941.339583333334</c:v>
                </c:pt>
                <c:pt idx="40122">
                  <c:v>42941.340277777781</c:v>
                </c:pt>
                <c:pt idx="40123">
                  <c:v>42941.34097222222</c:v>
                </c:pt>
                <c:pt idx="40124">
                  <c:v>42941.341666666667</c:v>
                </c:pt>
                <c:pt idx="40125">
                  <c:v>42941.342361111114</c:v>
                </c:pt>
                <c:pt idx="40126">
                  <c:v>42941.343055555553</c:v>
                </c:pt>
                <c:pt idx="40127">
                  <c:v>42941.34375</c:v>
                </c:pt>
                <c:pt idx="40128">
                  <c:v>42941.344444444447</c:v>
                </c:pt>
                <c:pt idx="40129">
                  <c:v>42941.345138888886</c:v>
                </c:pt>
                <c:pt idx="40130">
                  <c:v>42941.345833333333</c:v>
                </c:pt>
                <c:pt idx="40131">
                  <c:v>42941.34652777778</c:v>
                </c:pt>
                <c:pt idx="40132">
                  <c:v>42941.347222222219</c:v>
                </c:pt>
                <c:pt idx="40133">
                  <c:v>42941.347916666666</c:v>
                </c:pt>
                <c:pt idx="40134">
                  <c:v>42941.348611111112</c:v>
                </c:pt>
                <c:pt idx="40135">
                  <c:v>42941.349305555559</c:v>
                </c:pt>
                <c:pt idx="40136">
                  <c:v>42941.35</c:v>
                </c:pt>
                <c:pt idx="40137">
                  <c:v>42941.350694444445</c:v>
                </c:pt>
                <c:pt idx="40138">
                  <c:v>42941.351388888892</c:v>
                </c:pt>
                <c:pt idx="40139">
                  <c:v>42941.352083333331</c:v>
                </c:pt>
                <c:pt idx="40140">
                  <c:v>42941.352777777778</c:v>
                </c:pt>
                <c:pt idx="40141">
                  <c:v>42941.353472222225</c:v>
                </c:pt>
                <c:pt idx="40142">
                  <c:v>42941.354166666664</c:v>
                </c:pt>
                <c:pt idx="40143">
                  <c:v>42941.354861111111</c:v>
                </c:pt>
                <c:pt idx="40144">
                  <c:v>42941.355555555558</c:v>
                </c:pt>
                <c:pt idx="40145">
                  <c:v>42941.356249999997</c:v>
                </c:pt>
                <c:pt idx="40146">
                  <c:v>42941.356944444444</c:v>
                </c:pt>
                <c:pt idx="40147">
                  <c:v>42941.357638888891</c:v>
                </c:pt>
                <c:pt idx="40148">
                  <c:v>42941.35833333333</c:v>
                </c:pt>
                <c:pt idx="40149">
                  <c:v>42941.359027777777</c:v>
                </c:pt>
                <c:pt idx="40150">
                  <c:v>42941.359722222223</c:v>
                </c:pt>
                <c:pt idx="40151">
                  <c:v>42941.36041666667</c:v>
                </c:pt>
                <c:pt idx="40152">
                  <c:v>42941.361111111109</c:v>
                </c:pt>
                <c:pt idx="40153">
                  <c:v>42941.361805555556</c:v>
                </c:pt>
                <c:pt idx="40154">
                  <c:v>42941.362500000003</c:v>
                </c:pt>
                <c:pt idx="40155">
                  <c:v>42941.363194444442</c:v>
                </c:pt>
                <c:pt idx="40156">
                  <c:v>42941.363888888889</c:v>
                </c:pt>
                <c:pt idx="40157">
                  <c:v>42941.364583333336</c:v>
                </c:pt>
                <c:pt idx="40158">
                  <c:v>42941.365277777775</c:v>
                </c:pt>
                <c:pt idx="40159">
                  <c:v>42941.365972222222</c:v>
                </c:pt>
                <c:pt idx="40160">
                  <c:v>42941.366666666669</c:v>
                </c:pt>
                <c:pt idx="40161">
                  <c:v>42941.367361111108</c:v>
                </c:pt>
                <c:pt idx="40162">
                  <c:v>42941.368055555555</c:v>
                </c:pt>
                <c:pt idx="40163">
                  <c:v>42941.368750000001</c:v>
                </c:pt>
                <c:pt idx="40164">
                  <c:v>42941.369444444441</c:v>
                </c:pt>
                <c:pt idx="40165">
                  <c:v>42941.370138888888</c:v>
                </c:pt>
                <c:pt idx="40166">
                  <c:v>42941.370833333334</c:v>
                </c:pt>
                <c:pt idx="40167">
                  <c:v>42941.371527777781</c:v>
                </c:pt>
                <c:pt idx="40168">
                  <c:v>42941.37222222222</c:v>
                </c:pt>
                <c:pt idx="40169">
                  <c:v>42941.372916666667</c:v>
                </c:pt>
                <c:pt idx="40170">
                  <c:v>42941.373611111114</c:v>
                </c:pt>
                <c:pt idx="40171">
                  <c:v>42941.374305555553</c:v>
                </c:pt>
                <c:pt idx="40172">
                  <c:v>42941.375</c:v>
                </c:pt>
                <c:pt idx="40173">
                  <c:v>42941.375694444447</c:v>
                </c:pt>
                <c:pt idx="40174">
                  <c:v>42941.376388888886</c:v>
                </c:pt>
                <c:pt idx="40175">
                  <c:v>42941.377083333333</c:v>
                </c:pt>
                <c:pt idx="40176">
                  <c:v>42941.37777777778</c:v>
                </c:pt>
                <c:pt idx="40177">
                  <c:v>42941.378472222219</c:v>
                </c:pt>
                <c:pt idx="40178">
                  <c:v>42941.379166666666</c:v>
                </c:pt>
                <c:pt idx="40179">
                  <c:v>42941.379861111112</c:v>
                </c:pt>
                <c:pt idx="40180">
                  <c:v>42941.380555555559</c:v>
                </c:pt>
                <c:pt idx="40181">
                  <c:v>42941.381249999999</c:v>
                </c:pt>
                <c:pt idx="40182">
                  <c:v>42941.381944444445</c:v>
                </c:pt>
                <c:pt idx="40183">
                  <c:v>42941.382638888892</c:v>
                </c:pt>
                <c:pt idx="40184">
                  <c:v>42941.383333333331</c:v>
                </c:pt>
                <c:pt idx="40185">
                  <c:v>42941.384027777778</c:v>
                </c:pt>
                <c:pt idx="40186">
                  <c:v>42941.384722222225</c:v>
                </c:pt>
                <c:pt idx="40187">
                  <c:v>42941.385416666664</c:v>
                </c:pt>
                <c:pt idx="40188">
                  <c:v>42941.386111111111</c:v>
                </c:pt>
                <c:pt idx="40189">
                  <c:v>42941.386805555558</c:v>
                </c:pt>
                <c:pt idx="40190">
                  <c:v>42941.387499999997</c:v>
                </c:pt>
                <c:pt idx="40191">
                  <c:v>42941.388194444444</c:v>
                </c:pt>
                <c:pt idx="40192">
                  <c:v>42941.388888888891</c:v>
                </c:pt>
                <c:pt idx="40193">
                  <c:v>42941.38958333333</c:v>
                </c:pt>
                <c:pt idx="40194">
                  <c:v>42941.390277777777</c:v>
                </c:pt>
                <c:pt idx="40195">
                  <c:v>42941.390972222223</c:v>
                </c:pt>
                <c:pt idx="40196">
                  <c:v>42941.39166666667</c:v>
                </c:pt>
                <c:pt idx="40197">
                  <c:v>42941.392361111109</c:v>
                </c:pt>
                <c:pt idx="40198">
                  <c:v>42941.393055555556</c:v>
                </c:pt>
                <c:pt idx="40199">
                  <c:v>42941.393750000003</c:v>
                </c:pt>
                <c:pt idx="40200">
                  <c:v>42941.394444444442</c:v>
                </c:pt>
                <c:pt idx="40201">
                  <c:v>42941.395138888889</c:v>
                </c:pt>
                <c:pt idx="40202">
                  <c:v>42941.395833333336</c:v>
                </c:pt>
                <c:pt idx="40203">
                  <c:v>42941.396527777775</c:v>
                </c:pt>
                <c:pt idx="40204">
                  <c:v>42941.397222222222</c:v>
                </c:pt>
                <c:pt idx="40205">
                  <c:v>42941.397916666669</c:v>
                </c:pt>
                <c:pt idx="40206">
                  <c:v>42941.398611111108</c:v>
                </c:pt>
                <c:pt idx="40207">
                  <c:v>42941.399305555555</c:v>
                </c:pt>
                <c:pt idx="40208">
                  <c:v>42941.4</c:v>
                </c:pt>
                <c:pt idx="40209">
                  <c:v>42941.400694444441</c:v>
                </c:pt>
                <c:pt idx="40210">
                  <c:v>42941.401388888888</c:v>
                </c:pt>
                <c:pt idx="40211">
                  <c:v>42941.402083333334</c:v>
                </c:pt>
                <c:pt idx="40212">
                  <c:v>42941.402777777781</c:v>
                </c:pt>
                <c:pt idx="40213">
                  <c:v>42941.40347222222</c:v>
                </c:pt>
                <c:pt idx="40214">
                  <c:v>42941.404166666667</c:v>
                </c:pt>
                <c:pt idx="40215">
                  <c:v>42941.404861111114</c:v>
                </c:pt>
                <c:pt idx="40216">
                  <c:v>42941.405555555553</c:v>
                </c:pt>
                <c:pt idx="40217">
                  <c:v>42941.40625</c:v>
                </c:pt>
                <c:pt idx="40218">
                  <c:v>42941.406944444447</c:v>
                </c:pt>
                <c:pt idx="40219">
                  <c:v>42941.407638888886</c:v>
                </c:pt>
                <c:pt idx="40220">
                  <c:v>42941.408333333333</c:v>
                </c:pt>
                <c:pt idx="40221">
                  <c:v>42941.40902777778</c:v>
                </c:pt>
                <c:pt idx="40222">
                  <c:v>42941.409722222219</c:v>
                </c:pt>
                <c:pt idx="40223">
                  <c:v>42941.410416666666</c:v>
                </c:pt>
                <c:pt idx="40224">
                  <c:v>42941.411111111112</c:v>
                </c:pt>
                <c:pt idx="40225">
                  <c:v>42941.411805555559</c:v>
                </c:pt>
                <c:pt idx="40226">
                  <c:v>42941.412499999999</c:v>
                </c:pt>
                <c:pt idx="40227">
                  <c:v>42941.413194444445</c:v>
                </c:pt>
                <c:pt idx="40228">
                  <c:v>42941.413888888892</c:v>
                </c:pt>
                <c:pt idx="40229">
                  <c:v>42941.414583333331</c:v>
                </c:pt>
                <c:pt idx="40230">
                  <c:v>42941.415277777778</c:v>
                </c:pt>
                <c:pt idx="40231">
                  <c:v>42941.415972222225</c:v>
                </c:pt>
                <c:pt idx="40232">
                  <c:v>42941.416666666664</c:v>
                </c:pt>
                <c:pt idx="40233">
                  <c:v>42941.417361111111</c:v>
                </c:pt>
                <c:pt idx="40234">
                  <c:v>42941.418055555558</c:v>
                </c:pt>
                <c:pt idx="40235">
                  <c:v>42941.418749999997</c:v>
                </c:pt>
                <c:pt idx="40236">
                  <c:v>42941.419444444444</c:v>
                </c:pt>
                <c:pt idx="40237">
                  <c:v>42941.420138888891</c:v>
                </c:pt>
                <c:pt idx="40238">
                  <c:v>42941.42083333333</c:v>
                </c:pt>
                <c:pt idx="40239">
                  <c:v>42941.421527777777</c:v>
                </c:pt>
                <c:pt idx="40240">
                  <c:v>42941.422222222223</c:v>
                </c:pt>
                <c:pt idx="40241">
                  <c:v>42941.42291666667</c:v>
                </c:pt>
                <c:pt idx="40242">
                  <c:v>42941.423611111109</c:v>
                </c:pt>
                <c:pt idx="40243">
                  <c:v>42941.424305555556</c:v>
                </c:pt>
                <c:pt idx="40244">
                  <c:v>42941.425000000003</c:v>
                </c:pt>
                <c:pt idx="40245">
                  <c:v>42941.425694444442</c:v>
                </c:pt>
                <c:pt idx="40246">
                  <c:v>42941.426388888889</c:v>
                </c:pt>
                <c:pt idx="40247">
                  <c:v>42941.427083333336</c:v>
                </c:pt>
                <c:pt idx="40248">
                  <c:v>42941.427777777775</c:v>
                </c:pt>
                <c:pt idx="40249">
                  <c:v>42941.428472222222</c:v>
                </c:pt>
                <c:pt idx="40250">
                  <c:v>42941.429166666669</c:v>
                </c:pt>
                <c:pt idx="40251">
                  <c:v>42941.429861111108</c:v>
                </c:pt>
                <c:pt idx="40252">
                  <c:v>42941.430555555555</c:v>
                </c:pt>
                <c:pt idx="40253">
                  <c:v>42941.431250000001</c:v>
                </c:pt>
                <c:pt idx="40254">
                  <c:v>42941.431944444441</c:v>
                </c:pt>
                <c:pt idx="40255">
                  <c:v>42941.432638888888</c:v>
                </c:pt>
                <c:pt idx="40256">
                  <c:v>42941.433333333334</c:v>
                </c:pt>
                <c:pt idx="40257">
                  <c:v>42941.434027777781</c:v>
                </c:pt>
                <c:pt idx="40258">
                  <c:v>42941.43472222222</c:v>
                </c:pt>
                <c:pt idx="40259">
                  <c:v>42941.435416666667</c:v>
                </c:pt>
                <c:pt idx="40260">
                  <c:v>42941.436111111114</c:v>
                </c:pt>
                <c:pt idx="40261">
                  <c:v>42941.436805555553</c:v>
                </c:pt>
                <c:pt idx="40262">
                  <c:v>42941.4375</c:v>
                </c:pt>
                <c:pt idx="40263">
                  <c:v>42941.438194444447</c:v>
                </c:pt>
                <c:pt idx="40264">
                  <c:v>42941.438888888886</c:v>
                </c:pt>
                <c:pt idx="40265">
                  <c:v>42941.439583333333</c:v>
                </c:pt>
                <c:pt idx="40266">
                  <c:v>42941.44027777778</c:v>
                </c:pt>
                <c:pt idx="40267">
                  <c:v>42941.440972222219</c:v>
                </c:pt>
                <c:pt idx="40268">
                  <c:v>42941.441666666666</c:v>
                </c:pt>
                <c:pt idx="40269">
                  <c:v>42941.442361111112</c:v>
                </c:pt>
                <c:pt idx="40270">
                  <c:v>42941.443055555559</c:v>
                </c:pt>
                <c:pt idx="40271">
                  <c:v>42941.443749999999</c:v>
                </c:pt>
                <c:pt idx="40272">
                  <c:v>42941.444444444445</c:v>
                </c:pt>
                <c:pt idx="40273">
                  <c:v>42941.445138888892</c:v>
                </c:pt>
                <c:pt idx="40274">
                  <c:v>42941.445833333331</c:v>
                </c:pt>
                <c:pt idx="40275">
                  <c:v>42941.446527777778</c:v>
                </c:pt>
                <c:pt idx="40276">
                  <c:v>42941.447222222225</c:v>
                </c:pt>
                <c:pt idx="40277">
                  <c:v>42941.447916666664</c:v>
                </c:pt>
                <c:pt idx="40278">
                  <c:v>42941.448611111111</c:v>
                </c:pt>
                <c:pt idx="40279">
                  <c:v>42941.449305555558</c:v>
                </c:pt>
                <c:pt idx="40280">
                  <c:v>42941.45</c:v>
                </c:pt>
                <c:pt idx="40281">
                  <c:v>42941.450694444444</c:v>
                </c:pt>
                <c:pt idx="40282">
                  <c:v>42941.451388888891</c:v>
                </c:pt>
                <c:pt idx="40283">
                  <c:v>42941.45208333333</c:v>
                </c:pt>
                <c:pt idx="40284">
                  <c:v>42941.452777777777</c:v>
                </c:pt>
                <c:pt idx="40285">
                  <c:v>42941.453472222223</c:v>
                </c:pt>
                <c:pt idx="40286">
                  <c:v>42941.45416666667</c:v>
                </c:pt>
                <c:pt idx="40287">
                  <c:v>42941.454861111109</c:v>
                </c:pt>
                <c:pt idx="40288">
                  <c:v>42941.455555555556</c:v>
                </c:pt>
                <c:pt idx="40289">
                  <c:v>42941.456250000003</c:v>
                </c:pt>
                <c:pt idx="40290">
                  <c:v>42941.456944444442</c:v>
                </c:pt>
                <c:pt idx="40291">
                  <c:v>42941.457638888889</c:v>
                </c:pt>
                <c:pt idx="40292">
                  <c:v>42941.458333333336</c:v>
                </c:pt>
                <c:pt idx="40293">
                  <c:v>42941.459027777775</c:v>
                </c:pt>
                <c:pt idx="40294">
                  <c:v>42941.459722222222</c:v>
                </c:pt>
                <c:pt idx="40295">
                  <c:v>42941.460416666669</c:v>
                </c:pt>
                <c:pt idx="40296">
                  <c:v>42941.461111111108</c:v>
                </c:pt>
                <c:pt idx="40297">
                  <c:v>42941.461805555555</c:v>
                </c:pt>
                <c:pt idx="40298">
                  <c:v>42941.462500000001</c:v>
                </c:pt>
                <c:pt idx="40299">
                  <c:v>42941.463194444441</c:v>
                </c:pt>
                <c:pt idx="40300">
                  <c:v>42941.463888888888</c:v>
                </c:pt>
                <c:pt idx="40301">
                  <c:v>42941.464583333334</c:v>
                </c:pt>
                <c:pt idx="40302">
                  <c:v>42941.465277777781</c:v>
                </c:pt>
                <c:pt idx="40303">
                  <c:v>42941.46597222222</c:v>
                </c:pt>
                <c:pt idx="40304">
                  <c:v>42941.466666666667</c:v>
                </c:pt>
                <c:pt idx="40305">
                  <c:v>42941.467361111114</c:v>
                </c:pt>
                <c:pt idx="40306">
                  <c:v>42941.468055555553</c:v>
                </c:pt>
                <c:pt idx="40307">
                  <c:v>42941.46875</c:v>
                </c:pt>
                <c:pt idx="40308">
                  <c:v>42941.469444444447</c:v>
                </c:pt>
                <c:pt idx="40309">
                  <c:v>42941.470138888886</c:v>
                </c:pt>
                <c:pt idx="40310">
                  <c:v>42941.470833333333</c:v>
                </c:pt>
                <c:pt idx="40311">
                  <c:v>42941.47152777778</c:v>
                </c:pt>
                <c:pt idx="40312">
                  <c:v>42941.472222222219</c:v>
                </c:pt>
                <c:pt idx="40313">
                  <c:v>42941.472916666666</c:v>
                </c:pt>
                <c:pt idx="40314">
                  <c:v>42941.473611111112</c:v>
                </c:pt>
                <c:pt idx="40315">
                  <c:v>42941.474305555559</c:v>
                </c:pt>
                <c:pt idx="40316">
                  <c:v>42941.474999999999</c:v>
                </c:pt>
                <c:pt idx="40317">
                  <c:v>42941.475694444445</c:v>
                </c:pt>
                <c:pt idx="40318">
                  <c:v>42941.476388888892</c:v>
                </c:pt>
                <c:pt idx="40319">
                  <c:v>42941.477083333331</c:v>
                </c:pt>
                <c:pt idx="40320">
                  <c:v>42941.477777777778</c:v>
                </c:pt>
                <c:pt idx="40321">
                  <c:v>42941.478472222225</c:v>
                </c:pt>
                <c:pt idx="40322">
                  <c:v>42941.479166666664</c:v>
                </c:pt>
                <c:pt idx="40323">
                  <c:v>42941.479861111111</c:v>
                </c:pt>
                <c:pt idx="40324">
                  <c:v>42941.480555555558</c:v>
                </c:pt>
                <c:pt idx="40325">
                  <c:v>42941.481249999997</c:v>
                </c:pt>
                <c:pt idx="40326">
                  <c:v>42941.481944444444</c:v>
                </c:pt>
                <c:pt idx="40327">
                  <c:v>42941.482638888891</c:v>
                </c:pt>
                <c:pt idx="40328">
                  <c:v>42941.48333333333</c:v>
                </c:pt>
                <c:pt idx="40329">
                  <c:v>42941.484027777777</c:v>
                </c:pt>
                <c:pt idx="40330">
                  <c:v>42941.484722222223</c:v>
                </c:pt>
                <c:pt idx="40331">
                  <c:v>42941.48541666667</c:v>
                </c:pt>
                <c:pt idx="40332">
                  <c:v>42941.486111111109</c:v>
                </c:pt>
                <c:pt idx="40333">
                  <c:v>42941.486805555556</c:v>
                </c:pt>
                <c:pt idx="40334">
                  <c:v>42941.487500000003</c:v>
                </c:pt>
                <c:pt idx="40335">
                  <c:v>42941.488194444442</c:v>
                </c:pt>
                <c:pt idx="40336">
                  <c:v>42941.488888888889</c:v>
                </c:pt>
                <c:pt idx="40337">
                  <c:v>42941.489583333336</c:v>
                </c:pt>
                <c:pt idx="40338">
                  <c:v>42941.490277777775</c:v>
                </c:pt>
                <c:pt idx="40339">
                  <c:v>42941.490972222222</c:v>
                </c:pt>
                <c:pt idx="40340">
                  <c:v>42941.491666666669</c:v>
                </c:pt>
                <c:pt idx="40341">
                  <c:v>42941.492361111108</c:v>
                </c:pt>
                <c:pt idx="40342">
                  <c:v>42941.493055555555</c:v>
                </c:pt>
                <c:pt idx="40343">
                  <c:v>42941.493750000001</c:v>
                </c:pt>
                <c:pt idx="40344">
                  <c:v>42941.494444444441</c:v>
                </c:pt>
                <c:pt idx="40345">
                  <c:v>42941.495138888888</c:v>
                </c:pt>
                <c:pt idx="40346">
                  <c:v>42941.495833333334</c:v>
                </c:pt>
                <c:pt idx="40347">
                  <c:v>42941.496527777781</c:v>
                </c:pt>
                <c:pt idx="40348">
                  <c:v>42941.49722222222</c:v>
                </c:pt>
                <c:pt idx="40349">
                  <c:v>42941.497916666667</c:v>
                </c:pt>
                <c:pt idx="40350">
                  <c:v>42941.498611111114</c:v>
                </c:pt>
                <c:pt idx="40351">
                  <c:v>42941.499305555553</c:v>
                </c:pt>
                <c:pt idx="40352">
                  <c:v>42941.5</c:v>
                </c:pt>
                <c:pt idx="40353">
                  <c:v>42941.500694444447</c:v>
                </c:pt>
                <c:pt idx="40354">
                  <c:v>42941.501388888886</c:v>
                </c:pt>
                <c:pt idx="40355">
                  <c:v>42941.502083333333</c:v>
                </c:pt>
                <c:pt idx="40356">
                  <c:v>42941.50277777778</c:v>
                </c:pt>
                <c:pt idx="40357">
                  <c:v>42941.503472222219</c:v>
                </c:pt>
                <c:pt idx="40358">
                  <c:v>42941.504166666666</c:v>
                </c:pt>
                <c:pt idx="40359">
                  <c:v>42941.504861111112</c:v>
                </c:pt>
                <c:pt idx="40360">
                  <c:v>42941.505555555559</c:v>
                </c:pt>
                <c:pt idx="40361">
                  <c:v>42941.506249999999</c:v>
                </c:pt>
                <c:pt idx="40362">
                  <c:v>42941.506944444445</c:v>
                </c:pt>
                <c:pt idx="40363">
                  <c:v>42941.507638888892</c:v>
                </c:pt>
                <c:pt idx="40364">
                  <c:v>42941.508333333331</c:v>
                </c:pt>
                <c:pt idx="40365">
                  <c:v>42941.509027777778</c:v>
                </c:pt>
                <c:pt idx="40366">
                  <c:v>42941.509722222225</c:v>
                </c:pt>
                <c:pt idx="40367">
                  <c:v>42941.510416666664</c:v>
                </c:pt>
                <c:pt idx="40368">
                  <c:v>42941.511111111111</c:v>
                </c:pt>
                <c:pt idx="40369">
                  <c:v>42941.511805555558</c:v>
                </c:pt>
                <c:pt idx="40370">
                  <c:v>42941.512499999997</c:v>
                </c:pt>
                <c:pt idx="40371">
                  <c:v>42941.513194444444</c:v>
                </c:pt>
                <c:pt idx="40372">
                  <c:v>42941.513888888891</c:v>
                </c:pt>
                <c:pt idx="40373">
                  <c:v>42941.51458333333</c:v>
                </c:pt>
                <c:pt idx="40374">
                  <c:v>42941.515277777777</c:v>
                </c:pt>
                <c:pt idx="40375">
                  <c:v>42941.515972222223</c:v>
                </c:pt>
                <c:pt idx="40376">
                  <c:v>42941.51666666667</c:v>
                </c:pt>
                <c:pt idx="40377">
                  <c:v>42941.517361111109</c:v>
                </c:pt>
                <c:pt idx="40378">
                  <c:v>42941.518055555556</c:v>
                </c:pt>
                <c:pt idx="40379">
                  <c:v>42941.518750000003</c:v>
                </c:pt>
                <c:pt idx="40380">
                  <c:v>42941.519444444442</c:v>
                </c:pt>
                <c:pt idx="40381">
                  <c:v>42941.520138888889</c:v>
                </c:pt>
                <c:pt idx="40382">
                  <c:v>42941.520833333336</c:v>
                </c:pt>
                <c:pt idx="40383">
                  <c:v>42941.521527777775</c:v>
                </c:pt>
                <c:pt idx="40384">
                  <c:v>42941.522222222222</c:v>
                </c:pt>
                <c:pt idx="40385">
                  <c:v>42941.522916666669</c:v>
                </c:pt>
                <c:pt idx="40386">
                  <c:v>42941.523611111108</c:v>
                </c:pt>
                <c:pt idx="40387">
                  <c:v>42941.524305555555</c:v>
                </c:pt>
                <c:pt idx="40388">
                  <c:v>42941.525000000001</c:v>
                </c:pt>
                <c:pt idx="40389">
                  <c:v>42941.525694444441</c:v>
                </c:pt>
                <c:pt idx="40390">
                  <c:v>42941.526388888888</c:v>
                </c:pt>
                <c:pt idx="40391">
                  <c:v>42941.527083333334</c:v>
                </c:pt>
                <c:pt idx="40392">
                  <c:v>42941.527777777781</c:v>
                </c:pt>
                <c:pt idx="40393">
                  <c:v>42941.52847222222</c:v>
                </c:pt>
                <c:pt idx="40394">
                  <c:v>42941.529166666667</c:v>
                </c:pt>
                <c:pt idx="40395">
                  <c:v>42941.529861111114</c:v>
                </c:pt>
                <c:pt idx="40396">
                  <c:v>42941.530555555553</c:v>
                </c:pt>
                <c:pt idx="40397">
                  <c:v>42941.53125</c:v>
                </c:pt>
                <c:pt idx="40398">
                  <c:v>42941.531944444447</c:v>
                </c:pt>
                <c:pt idx="40399">
                  <c:v>42941.532638888886</c:v>
                </c:pt>
                <c:pt idx="40400">
                  <c:v>42941.533333333333</c:v>
                </c:pt>
                <c:pt idx="40401">
                  <c:v>42941.53402777778</c:v>
                </c:pt>
                <c:pt idx="40402">
                  <c:v>42941.534722222219</c:v>
                </c:pt>
                <c:pt idx="40403">
                  <c:v>42941.535416666666</c:v>
                </c:pt>
                <c:pt idx="40404">
                  <c:v>42941.536111111112</c:v>
                </c:pt>
                <c:pt idx="40405">
                  <c:v>42941.536805555559</c:v>
                </c:pt>
                <c:pt idx="40406">
                  <c:v>42941.537499999999</c:v>
                </c:pt>
                <c:pt idx="40407">
                  <c:v>42941.538194444445</c:v>
                </c:pt>
                <c:pt idx="40408">
                  <c:v>42941.538888888892</c:v>
                </c:pt>
                <c:pt idx="40409">
                  <c:v>42941.539583333331</c:v>
                </c:pt>
                <c:pt idx="40410">
                  <c:v>42941.540277777778</c:v>
                </c:pt>
                <c:pt idx="40411">
                  <c:v>42941.540972222225</c:v>
                </c:pt>
                <c:pt idx="40412">
                  <c:v>42941.541666666664</c:v>
                </c:pt>
                <c:pt idx="40413">
                  <c:v>42941.542361111111</c:v>
                </c:pt>
                <c:pt idx="40414">
                  <c:v>42941.543055555558</c:v>
                </c:pt>
                <c:pt idx="40415">
                  <c:v>42941.543749999997</c:v>
                </c:pt>
                <c:pt idx="40416">
                  <c:v>42941.544444444444</c:v>
                </c:pt>
                <c:pt idx="40417">
                  <c:v>42941.545138888891</c:v>
                </c:pt>
                <c:pt idx="40418">
                  <c:v>42941.54583333333</c:v>
                </c:pt>
                <c:pt idx="40419">
                  <c:v>42941.546527777777</c:v>
                </c:pt>
                <c:pt idx="40420">
                  <c:v>42941.547222222223</c:v>
                </c:pt>
                <c:pt idx="40421">
                  <c:v>42941.54791666667</c:v>
                </c:pt>
                <c:pt idx="40422">
                  <c:v>42941.548611111109</c:v>
                </c:pt>
                <c:pt idx="40423">
                  <c:v>42941.549305555556</c:v>
                </c:pt>
                <c:pt idx="40424">
                  <c:v>42941.55</c:v>
                </c:pt>
                <c:pt idx="40425">
                  <c:v>42941.550694444442</c:v>
                </c:pt>
                <c:pt idx="40426">
                  <c:v>42941.551388888889</c:v>
                </c:pt>
                <c:pt idx="40427">
                  <c:v>42941.552083333336</c:v>
                </c:pt>
                <c:pt idx="40428">
                  <c:v>42941.552777777775</c:v>
                </c:pt>
                <c:pt idx="40429">
                  <c:v>42941.553472222222</c:v>
                </c:pt>
                <c:pt idx="40430">
                  <c:v>42941.554166666669</c:v>
                </c:pt>
                <c:pt idx="40431">
                  <c:v>42941.554861111108</c:v>
                </c:pt>
                <c:pt idx="40432">
                  <c:v>42941.555555555555</c:v>
                </c:pt>
                <c:pt idx="40433">
                  <c:v>42941.556250000001</c:v>
                </c:pt>
                <c:pt idx="40434">
                  <c:v>42941.556944444441</c:v>
                </c:pt>
                <c:pt idx="40435">
                  <c:v>42941.557638888888</c:v>
                </c:pt>
                <c:pt idx="40436">
                  <c:v>42941.558333333334</c:v>
                </c:pt>
                <c:pt idx="40437">
                  <c:v>42941.559027777781</c:v>
                </c:pt>
                <c:pt idx="40438">
                  <c:v>42941.55972222222</c:v>
                </c:pt>
                <c:pt idx="40439">
                  <c:v>42941.560416666667</c:v>
                </c:pt>
                <c:pt idx="40440">
                  <c:v>42941.561111111114</c:v>
                </c:pt>
                <c:pt idx="40441">
                  <c:v>42941.561805555553</c:v>
                </c:pt>
                <c:pt idx="40442">
                  <c:v>42941.5625</c:v>
                </c:pt>
                <c:pt idx="40443">
                  <c:v>42941.563194444447</c:v>
                </c:pt>
                <c:pt idx="40444">
                  <c:v>42941.563888888886</c:v>
                </c:pt>
                <c:pt idx="40445">
                  <c:v>42941.564583333333</c:v>
                </c:pt>
                <c:pt idx="40446">
                  <c:v>42941.56527777778</c:v>
                </c:pt>
                <c:pt idx="40447">
                  <c:v>42941.565972222219</c:v>
                </c:pt>
                <c:pt idx="40448">
                  <c:v>42941.566666666666</c:v>
                </c:pt>
                <c:pt idx="40449">
                  <c:v>42941.567361111112</c:v>
                </c:pt>
                <c:pt idx="40450">
                  <c:v>42941.568055555559</c:v>
                </c:pt>
                <c:pt idx="40451">
                  <c:v>42941.568749999999</c:v>
                </c:pt>
                <c:pt idx="40452">
                  <c:v>42941.569444444445</c:v>
                </c:pt>
                <c:pt idx="40453">
                  <c:v>42941.570138888892</c:v>
                </c:pt>
                <c:pt idx="40454">
                  <c:v>42941.570833333331</c:v>
                </c:pt>
                <c:pt idx="40455">
                  <c:v>42941.571527777778</c:v>
                </c:pt>
                <c:pt idx="40456">
                  <c:v>42941.572222222225</c:v>
                </c:pt>
                <c:pt idx="40457">
                  <c:v>42941.572916666664</c:v>
                </c:pt>
                <c:pt idx="40458">
                  <c:v>42941.573611111111</c:v>
                </c:pt>
                <c:pt idx="40459">
                  <c:v>42941.574305555558</c:v>
                </c:pt>
                <c:pt idx="40460">
                  <c:v>42941.574999999997</c:v>
                </c:pt>
                <c:pt idx="40461">
                  <c:v>42941.575694444444</c:v>
                </c:pt>
                <c:pt idx="40462">
                  <c:v>42941.576388888891</c:v>
                </c:pt>
                <c:pt idx="40463">
                  <c:v>42941.57708333333</c:v>
                </c:pt>
                <c:pt idx="40464">
                  <c:v>42941.577777777777</c:v>
                </c:pt>
                <c:pt idx="40465">
                  <c:v>42941.578472222223</c:v>
                </c:pt>
                <c:pt idx="40466">
                  <c:v>42941.57916666667</c:v>
                </c:pt>
                <c:pt idx="40467">
                  <c:v>42941.579861111109</c:v>
                </c:pt>
                <c:pt idx="40468">
                  <c:v>42941.580555555556</c:v>
                </c:pt>
                <c:pt idx="40469">
                  <c:v>42941.581250000003</c:v>
                </c:pt>
                <c:pt idx="40470">
                  <c:v>42941.581944444442</c:v>
                </c:pt>
                <c:pt idx="40471">
                  <c:v>42941.582638888889</c:v>
                </c:pt>
                <c:pt idx="40472">
                  <c:v>42941.583333333336</c:v>
                </c:pt>
                <c:pt idx="40473">
                  <c:v>42941.584027777775</c:v>
                </c:pt>
                <c:pt idx="40474">
                  <c:v>42941.584722222222</c:v>
                </c:pt>
                <c:pt idx="40475">
                  <c:v>42941.585416666669</c:v>
                </c:pt>
                <c:pt idx="40476">
                  <c:v>42941.586111111108</c:v>
                </c:pt>
                <c:pt idx="40477">
                  <c:v>42941.586805555555</c:v>
                </c:pt>
                <c:pt idx="40478">
                  <c:v>42941.587500000001</c:v>
                </c:pt>
                <c:pt idx="40479">
                  <c:v>42941.588194444441</c:v>
                </c:pt>
                <c:pt idx="40480">
                  <c:v>42941.588888888888</c:v>
                </c:pt>
                <c:pt idx="40481">
                  <c:v>42941.589583333334</c:v>
                </c:pt>
                <c:pt idx="40482">
                  <c:v>42941.590277777781</c:v>
                </c:pt>
                <c:pt idx="40483">
                  <c:v>42941.59097222222</c:v>
                </c:pt>
                <c:pt idx="40484">
                  <c:v>42941.591666666667</c:v>
                </c:pt>
                <c:pt idx="40485">
                  <c:v>42941.592361111114</c:v>
                </c:pt>
                <c:pt idx="40486">
                  <c:v>42941.593055555553</c:v>
                </c:pt>
                <c:pt idx="40487">
                  <c:v>42941.59375</c:v>
                </c:pt>
                <c:pt idx="40488">
                  <c:v>42941.594444444447</c:v>
                </c:pt>
                <c:pt idx="40489">
                  <c:v>42941.595138888886</c:v>
                </c:pt>
                <c:pt idx="40490">
                  <c:v>42941.595833333333</c:v>
                </c:pt>
                <c:pt idx="40491">
                  <c:v>42941.59652777778</c:v>
                </c:pt>
                <c:pt idx="40492">
                  <c:v>42941.597222222219</c:v>
                </c:pt>
                <c:pt idx="40493">
                  <c:v>42941.597916666666</c:v>
                </c:pt>
                <c:pt idx="40494">
                  <c:v>42941.598611111112</c:v>
                </c:pt>
                <c:pt idx="40495">
                  <c:v>42941.599305555559</c:v>
                </c:pt>
                <c:pt idx="40496">
                  <c:v>42941.599999999999</c:v>
                </c:pt>
                <c:pt idx="40497">
                  <c:v>42941.600694444445</c:v>
                </c:pt>
                <c:pt idx="40498">
                  <c:v>42941.601388888892</c:v>
                </c:pt>
                <c:pt idx="40499">
                  <c:v>42941.602083333331</c:v>
                </c:pt>
                <c:pt idx="40500">
                  <c:v>42941.602777777778</c:v>
                </c:pt>
                <c:pt idx="40501">
                  <c:v>42941.603472222225</c:v>
                </c:pt>
                <c:pt idx="40502">
                  <c:v>42941.604166666664</c:v>
                </c:pt>
                <c:pt idx="40503">
                  <c:v>42941.604861111111</c:v>
                </c:pt>
                <c:pt idx="40504">
                  <c:v>42941.605555555558</c:v>
                </c:pt>
                <c:pt idx="40505">
                  <c:v>42941.606249999997</c:v>
                </c:pt>
                <c:pt idx="40506">
                  <c:v>42941.606944444444</c:v>
                </c:pt>
                <c:pt idx="40507">
                  <c:v>42941.607638888891</c:v>
                </c:pt>
                <c:pt idx="40508">
                  <c:v>42941.60833333333</c:v>
                </c:pt>
                <c:pt idx="40509">
                  <c:v>42941.609027777777</c:v>
                </c:pt>
                <c:pt idx="40510">
                  <c:v>42941.609722222223</c:v>
                </c:pt>
                <c:pt idx="40511">
                  <c:v>42941.61041666667</c:v>
                </c:pt>
                <c:pt idx="40512">
                  <c:v>42941.611111111109</c:v>
                </c:pt>
                <c:pt idx="40513">
                  <c:v>42941.611805555556</c:v>
                </c:pt>
                <c:pt idx="40514">
                  <c:v>42941.612500000003</c:v>
                </c:pt>
                <c:pt idx="40515">
                  <c:v>42941.613194444442</c:v>
                </c:pt>
                <c:pt idx="40516">
                  <c:v>42941.613888888889</c:v>
                </c:pt>
                <c:pt idx="40517">
                  <c:v>42941.614583333336</c:v>
                </c:pt>
                <c:pt idx="40518">
                  <c:v>42941.615277777775</c:v>
                </c:pt>
                <c:pt idx="40519">
                  <c:v>42941.615972222222</c:v>
                </c:pt>
                <c:pt idx="40520">
                  <c:v>42941.616666666669</c:v>
                </c:pt>
                <c:pt idx="40521">
                  <c:v>42941.617361111108</c:v>
                </c:pt>
                <c:pt idx="40522">
                  <c:v>42941.618055555555</c:v>
                </c:pt>
                <c:pt idx="40523">
                  <c:v>42941.618750000001</c:v>
                </c:pt>
                <c:pt idx="40524">
                  <c:v>42941.619444444441</c:v>
                </c:pt>
                <c:pt idx="40525">
                  <c:v>42941.620138888888</c:v>
                </c:pt>
                <c:pt idx="40526">
                  <c:v>42941.620833333334</c:v>
                </c:pt>
                <c:pt idx="40527">
                  <c:v>42941.621527777781</c:v>
                </c:pt>
                <c:pt idx="40528">
                  <c:v>42941.62222222222</c:v>
                </c:pt>
                <c:pt idx="40529">
                  <c:v>42941.622916666667</c:v>
                </c:pt>
                <c:pt idx="40530">
                  <c:v>42941.623611111114</c:v>
                </c:pt>
                <c:pt idx="40531">
                  <c:v>42941.624305555553</c:v>
                </c:pt>
                <c:pt idx="40532">
                  <c:v>42941.625</c:v>
                </c:pt>
                <c:pt idx="40533">
                  <c:v>42941.625694444447</c:v>
                </c:pt>
                <c:pt idx="40534">
                  <c:v>42941.626388888886</c:v>
                </c:pt>
                <c:pt idx="40535">
                  <c:v>42941.627083333333</c:v>
                </c:pt>
                <c:pt idx="40536">
                  <c:v>42941.62777777778</c:v>
                </c:pt>
                <c:pt idx="40537">
                  <c:v>42941.628472222219</c:v>
                </c:pt>
                <c:pt idx="40538">
                  <c:v>42941.629166666666</c:v>
                </c:pt>
                <c:pt idx="40539">
                  <c:v>42941.629861111112</c:v>
                </c:pt>
                <c:pt idx="40540">
                  <c:v>42941.630555555559</c:v>
                </c:pt>
                <c:pt idx="40541">
                  <c:v>42941.631249999999</c:v>
                </c:pt>
                <c:pt idx="40542">
                  <c:v>42941.631944444445</c:v>
                </c:pt>
                <c:pt idx="40543">
                  <c:v>42941.632638888892</c:v>
                </c:pt>
                <c:pt idx="40544">
                  <c:v>42941.633333333331</c:v>
                </c:pt>
                <c:pt idx="40545">
                  <c:v>42941.634027777778</c:v>
                </c:pt>
                <c:pt idx="40546">
                  <c:v>42941.634722222225</c:v>
                </c:pt>
                <c:pt idx="40547">
                  <c:v>42941.635416666664</c:v>
                </c:pt>
                <c:pt idx="40548">
                  <c:v>42941.636111111111</c:v>
                </c:pt>
                <c:pt idx="40549">
                  <c:v>42941.636805555558</c:v>
                </c:pt>
                <c:pt idx="40550">
                  <c:v>42941.637499999997</c:v>
                </c:pt>
                <c:pt idx="40551">
                  <c:v>42941.638194444444</c:v>
                </c:pt>
                <c:pt idx="40552">
                  <c:v>42941.638888888891</c:v>
                </c:pt>
                <c:pt idx="40553">
                  <c:v>42941.63958333333</c:v>
                </c:pt>
                <c:pt idx="40554">
                  <c:v>42941.640277777777</c:v>
                </c:pt>
                <c:pt idx="40555">
                  <c:v>42941.640972222223</c:v>
                </c:pt>
                <c:pt idx="40556">
                  <c:v>42941.64166666667</c:v>
                </c:pt>
                <c:pt idx="40557">
                  <c:v>42941.642361111109</c:v>
                </c:pt>
                <c:pt idx="40558">
                  <c:v>42941.643055555556</c:v>
                </c:pt>
                <c:pt idx="40559">
                  <c:v>42941.643750000003</c:v>
                </c:pt>
                <c:pt idx="40560">
                  <c:v>42941.644444444442</c:v>
                </c:pt>
                <c:pt idx="40561">
                  <c:v>42941.645138888889</c:v>
                </c:pt>
                <c:pt idx="40562">
                  <c:v>42941.645833333336</c:v>
                </c:pt>
                <c:pt idx="40563">
                  <c:v>42941.646527777775</c:v>
                </c:pt>
                <c:pt idx="40564">
                  <c:v>42941.647222222222</c:v>
                </c:pt>
                <c:pt idx="40565">
                  <c:v>42941.647916666669</c:v>
                </c:pt>
                <c:pt idx="40566">
                  <c:v>42941.648611111108</c:v>
                </c:pt>
                <c:pt idx="40567">
                  <c:v>42941.649305555555</c:v>
                </c:pt>
                <c:pt idx="40568">
                  <c:v>42941.65</c:v>
                </c:pt>
                <c:pt idx="40569">
                  <c:v>42941.650694444441</c:v>
                </c:pt>
                <c:pt idx="40570">
                  <c:v>42941.651388888888</c:v>
                </c:pt>
                <c:pt idx="40571">
                  <c:v>42941.652083333334</c:v>
                </c:pt>
                <c:pt idx="40572">
                  <c:v>42941.652777777781</c:v>
                </c:pt>
                <c:pt idx="40573">
                  <c:v>42941.65347222222</c:v>
                </c:pt>
                <c:pt idx="40574">
                  <c:v>42941.654166666667</c:v>
                </c:pt>
                <c:pt idx="40575">
                  <c:v>42941.654861111114</c:v>
                </c:pt>
                <c:pt idx="40576">
                  <c:v>42941.655555555553</c:v>
                </c:pt>
                <c:pt idx="40577">
                  <c:v>42941.65625</c:v>
                </c:pt>
                <c:pt idx="40578">
                  <c:v>42941.656944444447</c:v>
                </c:pt>
                <c:pt idx="40579">
                  <c:v>42941.657638888886</c:v>
                </c:pt>
                <c:pt idx="40580">
                  <c:v>42941.658333333333</c:v>
                </c:pt>
                <c:pt idx="40581">
                  <c:v>42941.65902777778</c:v>
                </c:pt>
                <c:pt idx="40582">
                  <c:v>42941.659722222219</c:v>
                </c:pt>
                <c:pt idx="40583">
                  <c:v>42941.660416666666</c:v>
                </c:pt>
                <c:pt idx="40584">
                  <c:v>42941.661111111112</c:v>
                </c:pt>
                <c:pt idx="40585">
                  <c:v>42941.661805555559</c:v>
                </c:pt>
                <c:pt idx="40586">
                  <c:v>42941.662499999999</c:v>
                </c:pt>
                <c:pt idx="40587">
                  <c:v>42941.663194444445</c:v>
                </c:pt>
                <c:pt idx="40588">
                  <c:v>42941.663888888892</c:v>
                </c:pt>
                <c:pt idx="40589">
                  <c:v>42941.664583333331</c:v>
                </c:pt>
                <c:pt idx="40590">
                  <c:v>42941.665277777778</c:v>
                </c:pt>
                <c:pt idx="40591">
                  <c:v>42941.665972222225</c:v>
                </c:pt>
                <c:pt idx="40592">
                  <c:v>42941.666666666664</c:v>
                </c:pt>
                <c:pt idx="40593">
                  <c:v>42941.667361111111</c:v>
                </c:pt>
                <c:pt idx="40594">
                  <c:v>42941.668055555558</c:v>
                </c:pt>
                <c:pt idx="40595">
                  <c:v>42941.668749999997</c:v>
                </c:pt>
                <c:pt idx="40596">
                  <c:v>42941.669444444444</c:v>
                </c:pt>
                <c:pt idx="40597">
                  <c:v>42941.670138888891</c:v>
                </c:pt>
                <c:pt idx="40598">
                  <c:v>42941.67083333333</c:v>
                </c:pt>
                <c:pt idx="40599">
                  <c:v>42941.671527777777</c:v>
                </c:pt>
                <c:pt idx="40600">
                  <c:v>42941.672222222223</c:v>
                </c:pt>
                <c:pt idx="40601">
                  <c:v>42941.67291666667</c:v>
                </c:pt>
                <c:pt idx="40602">
                  <c:v>42941.673611111109</c:v>
                </c:pt>
                <c:pt idx="40603">
                  <c:v>42941.674305555556</c:v>
                </c:pt>
                <c:pt idx="40604">
                  <c:v>42941.675000000003</c:v>
                </c:pt>
                <c:pt idx="40605">
                  <c:v>42941.675694444442</c:v>
                </c:pt>
                <c:pt idx="40606">
                  <c:v>42941.676388888889</c:v>
                </c:pt>
                <c:pt idx="40607">
                  <c:v>42941.677083333336</c:v>
                </c:pt>
                <c:pt idx="40608">
                  <c:v>42941.677777777775</c:v>
                </c:pt>
                <c:pt idx="40609">
                  <c:v>42941.678472222222</c:v>
                </c:pt>
                <c:pt idx="40610">
                  <c:v>42941.679166666669</c:v>
                </c:pt>
                <c:pt idx="40611">
                  <c:v>42941.679861111108</c:v>
                </c:pt>
                <c:pt idx="40612">
                  <c:v>42941.680555555555</c:v>
                </c:pt>
                <c:pt idx="40613">
                  <c:v>42941.681250000001</c:v>
                </c:pt>
                <c:pt idx="40614">
                  <c:v>42941.681944444441</c:v>
                </c:pt>
                <c:pt idx="40615">
                  <c:v>42941.682638888888</c:v>
                </c:pt>
                <c:pt idx="40616">
                  <c:v>42941.683333333334</c:v>
                </c:pt>
                <c:pt idx="40617">
                  <c:v>42941.684027777781</c:v>
                </c:pt>
                <c:pt idx="40618">
                  <c:v>42941.68472222222</c:v>
                </c:pt>
                <c:pt idx="40619">
                  <c:v>42941.685416666667</c:v>
                </c:pt>
                <c:pt idx="40620">
                  <c:v>42941.686111111114</c:v>
                </c:pt>
                <c:pt idx="40621">
                  <c:v>42941.686805555553</c:v>
                </c:pt>
                <c:pt idx="40622">
                  <c:v>42941.6875</c:v>
                </c:pt>
                <c:pt idx="40623">
                  <c:v>42941.688194444447</c:v>
                </c:pt>
                <c:pt idx="40624">
                  <c:v>42941.688888888886</c:v>
                </c:pt>
                <c:pt idx="40625">
                  <c:v>42941.689583333333</c:v>
                </c:pt>
                <c:pt idx="40626">
                  <c:v>42941.69027777778</c:v>
                </c:pt>
                <c:pt idx="40627">
                  <c:v>42941.690972222219</c:v>
                </c:pt>
                <c:pt idx="40628">
                  <c:v>42941.691666666666</c:v>
                </c:pt>
                <c:pt idx="40629">
                  <c:v>42941.692361111112</c:v>
                </c:pt>
                <c:pt idx="40630">
                  <c:v>42941.693055555559</c:v>
                </c:pt>
                <c:pt idx="40631">
                  <c:v>42941.693749999999</c:v>
                </c:pt>
                <c:pt idx="40632">
                  <c:v>42941.694444444445</c:v>
                </c:pt>
                <c:pt idx="40633">
                  <c:v>42941.695138888892</c:v>
                </c:pt>
                <c:pt idx="40634">
                  <c:v>42941.695833333331</c:v>
                </c:pt>
                <c:pt idx="40635">
                  <c:v>42941.696527777778</c:v>
                </c:pt>
                <c:pt idx="40636">
                  <c:v>42941.697222222225</c:v>
                </c:pt>
                <c:pt idx="40637">
                  <c:v>42941.697916666664</c:v>
                </c:pt>
                <c:pt idx="40638">
                  <c:v>42941.698611111111</c:v>
                </c:pt>
                <c:pt idx="40639">
                  <c:v>42941.699305555558</c:v>
                </c:pt>
                <c:pt idx="40640">
                  <c:v>42941.7</c:v>
                </c:pt>
                <c:pt idx="40641">
                  <c:v>42941.700694444444</c:v>
                </c:pt>
                <c:pt idx="40642">
                  <c:v>42941.701388888891</c:v>
                </c:pt>
                <c:pt idx="40643">
                  <c:v>42941.70208333333</c:v>
                </c:pt>
                <c:pt idx="40644">
                  <c:v>42941.702777777777</c:v>
                </c:pt>
                <c:pt idx="40645">
                  <c:v>42941.703472222223</c:v>
                </c:pt>
                <c:pt idx="40646">
                  <c:v>42941.70416666667</c:v>
                </c:pt>
                <c:pt idx="40647">
                  <c:v>42941.704861111109</c:v>
                </c:pt>
                <c:pt idx="40648">
                  <c:v>42941.705555555556</c:v>
                </c:pt>
                <c:pt idx="40649">
                  <c:v>42941.706250000003</c:v>
                </c:pt>
                <c:pt idx="40650">
                  <c:v>42941.706944444442</c:v>
                </c:pt>
                <c:pt idx="40651">
                  <c:v>42941.707638888889</c:v>
                </c:pt>
                <c:pt idx="40652">
                  <c:v>42941.708333333336</c:v>
                </c:pt>
                <c:pt idx="40653">
                  <c:v>42941.709027777775</c:v>
                </c:pt>
                <c:pt idx="40654">
                  <c:v>42941.709722222222</c:v>
                </c:pt>
                <c:pt idx="40655">
                  <c:v>42941.710416666669</c:v>
                </c:pt>
                <c:pt idx="40656">
                  <c:v>42941.711111111108</c:v>
                </c:pt>
                <c:pt idx="40657">
                  <c:v>42941.711805555555</c:v>
                </c:pt>
                <c:pt idx="40658">
                  <c:v>42941.712500000001</c:v>
                </c:pt>
                <c:pt idx="40659">
                  <c:v>42941.713194444441</c:v>
                </c:pt>
                <c:pt idx="40660">
                  <c:v>42941.713888888888</c:v>
                </c:pt>
                <c:pt idx="40661">
                  <c:v>42941.714583333334</c:v>
                </c:pt>
                <c:pt idx="40662">
                  <c:v>42941.715277777781</c:v>
                </c:pt>
                <c:pt idx="40663">
                  <c:v>42941.71597222222</c:v>
                </c:pt>
                <c:pt idx="40664">
                  <c:v>42941.716666666667</c:v>
                </c:pt>
                <c:pt idx="40665">
                  <c:v>42941.717361111114</c:v>
                </c:pt>
                <c:pt idx="40666">
                  <c:v>42941.718055555553</c:v>
                </c:pt>
                <c:pt idx="40667">
                  <c:v>42941.71875</c:v>
                </c:pt>
                <c:pt idx="40668">
                  <c:v>42941.719444444447</c:v>
                </c:pt>
                <c:pt idx="40669">
                  <c:v>42941.720138888886</c:v>
                </c:pt>
                <c:pt idx="40670">
                  <c:v>42941.720833333333</c:v>
                </c:pt>
                <c:pt idx="40671">
                  <c:v>42941.72152777778</c:v>
                </c:pt>
                <c:pt idx="40672">
                  <c:v>42941.722222222219</c:v>
                </c:pt>
                <c:pt idx="40673">
                  <c:v>42941.722916666666</c:v>
                </c:pt>
                <c:pt idx="40674">
                  <c:v>42941.723611111112</c:v>
                </c:pt>
                <c:pt idx="40675">
                  <c:v>42941.724305555559</c:v>
                </c:pt>
                <c:pt idx="40676">
                  <c:v>42941.724999999999</c:v>
                </c:pt>
                <c:pt idx="40677">
                  <c:v>42941.725694444445</c:v>
                </c:pt>
                <c:pt idx="40678">
                  <c:v>42941.726388888892</c:v>
                </c:pt>
                <c:pt idx="40679">
                  <c:v>42941.727083333331</c:v>
                </c:pt>
                <c:pt idx="40680">
                  <c:v>42941.727777777778</c:v>
                </c:pt>
                <c:pt idx="40681">
                  <c:v>42941.728472222225</c:v>
                </c:pt>
                <c:pt idx="40682">
                  <c:v>42941.729166666664</c:v>
                </c:pt>
                <c:pt idx="40683">
                  <c:v>42941.729861111111</c:v>
                </c:pt>
                <c:pt idx="40684">
                  <c:v>42941.730555555558</c:v>
                </c:pt>
                <c:pt idx="40685">
                  <c:v>42941.731249999997</c:v>
                </c:pt>
                <c:pt idx="40686">
                  <c:v>42941.731944444444</c:v>
                </c:pt>
                <c:pt idx="40687">
                  <c:v>42941.732638888891</c:v>
                </c:pt>
                <c:pt idx="40688">
                  <c:v>42941.73333333333</c:v>
                </c:pt>
                <c:pt idx="40689">
                  <c:v>42941.734027777777</c:v>
                </c:pt>
                <c:pt idx="40690">
                  <c:v>42941.734722222223</c:v>
                </c:pt>
                <c:pt idx="40691">
                  <c:v>42941.73541666667</c:v>
                </c:pt>
                <c:pt idx="40692">
                  <c:v>42941.736111111109</c:v>
                </c:pt>
                <c:pt idx="40693">
                  <c:v>42941.736805555556</c:v>
                </c:pt>
                <c:pt idx="40694">
                  <c:v>42941.737500000003</c:v>
                </c:pt>
                <c:pt idx="40695">
                  <c:v>42941.738194444442</c:v>
                </c:pt>
                <c:pt idx="40696">
                  <c:v>42941.738888888889</c:v>
                </c:pt>
                <c:pt idx="40697">
                  <c:v>42941.739583333336</c:v>
                </c:pt>
                <c:pt idx="40698">
                  <c:v>42941.740277777775</c:v>
                </c:pt>
                <c:pt idx="40699">
                  <c:v>42941.740972222222</c:v>
                </c:pt>
                <c:pt idx="40700">
                  <c:v>42941.741666666669</c:v>
                </c:pt>
                <c:pt idx="40701">
                  <c:v>42941.742361111108</c:v>
                </c:pt>
                <c:pt idx="40702">
                  <c:v>42941.743055555555</c:v>
                </c:pt>
                <c:pt idx="40703">
                  <c:v>42941.743750000001</c:v>
                </c:pt>
                <c:pt idx="40704">
                  <c:v>42941.744444444441</c:v>
                </c:pt>
                <c:pt idx="40705">
                  <c:v>42941.745138888888</c:v>
                </c:pt>
                <c:pt idx="40706">
                  <c:v>42941.745833333334</c:v>
                </c:pt>
                <c:pt idx="40707">
                  <c:v>42941.746527777781</c:v>
                </c:pt>
                <c:pt idx="40708">
                  <c:v>42941.74722222222</c:v>
                </c:pt>
                <c:pt idx="40709">
                  <c:v>42941.747916666667</c:v>
                </c:pt>
                <c:pt idx="40710">
                  <c:v>42941.748611111114</c:v>
                </c:pt>
                <c:pt idx="40711">
                  <c:v>42941.749305555553</c:v>
                </c:pt>
                <c:pt idx="40712">
                  <c:v>42941.75</c:v>
                </c:pt>
                <c:pt idx="40713">
                  <c:v>42941.750694444447</c:v>
                </c:pt>
                <c:pt idx="40714">
                  <c:v>42941.751388888886</c:v>
                </c:pt>
                <c:pt idx="40715">
                  <c:v>42941.752083333333</c:v>
                </c:pt>
                <c:pt idx="40716">
                  <c:v>42941.75277777778</c:v>
                </c:pt>
                <c:pt idx="40717">
                  <c:v>42941.753472222219</c:v>
                </c:pt>
                <c:pt idx="40718">
                  <c:v>42941.754166666666</c:v>
                </c:pt>
                <c:pt idx="40719">
                  <c:v>42941.754861111112</c:v>
                </c:pt>
                <c:pt idx="40720">
                  <c:v>42941.755555555559</c:v>
                </c:pt>
                <c:pt idx="40721">
                  <c:v>42941.756249999999</c:v>
                </c:pt>
                <c:pt idx="40722">
                  <c:v>42941.756944444445</c:v>
                </c:pt>
                <c:pt idx="40723">
                  <c:v>42941.757638888892</c:v>
                </c:pt>
                <c:pt idx="40724">
                  <c:v>42941.758333333331</c:v>
                </c:pt>
                <c:pt idx="40725">
                  <c:v>42941.759027777778</c:v>
                </c:pt>
                <c:pt idx="40726">
                  <c:v>42941.759722222225</c:v>
                </c:pt>
                <c:pt idx="40727">
                  <c:v>42941.760416666664</c:v>
                </c:pt>
                <c:pt idx="40728">
                  <c:v>42941.761111111111</c:v>
                </c:pt>
                <c:pt idx="40729">
                  <c:v>42941.761805555558</c:v>
                </c:pt>
                <c:pt idx="40730">
                  <c:v>42941.762499999997</c:v>
                </c:pt>
                <c:pt idx="40731">
                  <c:v>42941.763194444444</c:v>
                </c:pt>
                <c:pt idx="40732">
                  <c:v>42941.763888888891</c:v>
                </c:pt>
                <c:pt idx="40733">
                  <c:v>42941.76458333333</c:v>
                </c:pt>
                <c:pt idx="40734">
                  <c:v>42941.765277777777</c:v>
                </c:pt>
                <c:pt idx="40735">
                  <c:v>42941.765972222223</c:v>
                </c:pt>
                <c:pt idx="40736">
                  <c:v>42941.76666666667</c:v>
                </c:pt>
                <c:pt idx="40737">
                  <c:v>42941.767361111109</c:v>
                </c:pt>
                <c:pt idx="40738">
                  <c:v>42941.768055555556</c:v>
                </c:pt>
                <c:pt idx="40739">
                  <c:v>42941.768750000003</c:v>
                </c:pt>
                <c:pt idx="40740">
                  <c:v>42941.769444444442</c:v>
                </c:pt>
                <c:pt idx="40741">
                  <c:v>42941.770138888889</c:v>
                </c:pt>
                <c:pt idx="40742">
                  <c:v>42941.770833333336</c:v>
                </c:pt>
                <c:pt idx="40743">
                  <c:v>42941.771527777775</c:v>
                </c:pt>
                <c:pt idx="40744">
                  <c:v>42941.772222222222</c:v>
                </c:pt>
                <c:pt idx="40745">
                  <c:v>42941.772916666669</c:v>
                </c:pt>
                <c:pt idx="40746">
                  <c:v>42941.773611111108</c:v>
                </c:pt>
                <c:pt idx="40747">
                  <c:v>42941.774305555555</c:v>
                </c:pt>
                <c:pt idx="40748">
                  <c:v>42941.775000000001</c:v>
                </c:pt>
                <c:pt idx="40749">
                  <c:v>42941.775694444441</c:v>
                </c:pt>
                <c:pt idx="40750">
                  <c:v>42941.776388888888</c:v>
                </c:pt>
                <c:pt idx="40751">
                  <c:v>42941.777083333334</c:v>
                </c:pt>
                <c:pt idx="40752">
                  <c:v>42941.777777777781</c:v>
                </c:pt>
                <c:pt idx="40753">
                  <c:v>42941.77847222222</c:v>
                </c:pt>
                <c:pt idx="40754">
                  <c:v>42941.779166666667</c:v>
                </c:pt>
                <c:pt idx="40755">
                  <c:v>42941.779861111114</c:v>
                </c:pt>
                <c:pt idx="40756">
                  <c:v>42941.780555555553</c:v>
                </c:pt>
                <c:pt idx="40757">
                  <c:v>42941.78125</c:v>
                </c:pt>
                <c:pt idx="40758">
                  <c:v>42941.781944444447</c:v>
                </c:pt>
                <c:pt idx="40759">
                  <c:v>42941.782638888886</c:v>
                </c:pt>
                <c:pt idx="40760">
                  <c:v>42941.783333333333</c:v>
                </c:pt>
                <c:pt idx="40761">
                  <c:v>42941.78402777778</c:v>
                </c:pt>
                <c:pt idx="40762">
                  <c:v>42941.784722222219</c:v>
                </c:pt>
                <c:pt idx="40763">
                  <c:v>42941.785416666666</c:v>
                </c:pt>
                <c:pt idx="40764">
                  <c:v>42941.786111111112</c:v>
                </c:pt>
                <c:pt idx="40765">
                  <c:v>42941.786805555559</c:v>
                </c:pt>
                <c:pt idx="40766">
                  <c:v>42941.787499999999</c:v>
                </c:pt>
                <c:pt idx="40767">
                  <c:v>42941.788194444445</c:v>
                </c:pt>
                <c:pt idx="40768">
                  <c:v>42941.788888888892</c:v>
                </c:pt>
                <c:pt idx="40769">
                  <c:v>42941.789583333331</c:v>
                </c:pt>
                <c:pt idx="40770">
                  <c:v>42941.790277777778</c:v>
                </c:pt>
                <c:pt idx="40771">
                  <c:v>42941.790972222225</c:v>
                </c:pt>
                <c:pt idx="40772">
                  <c:v>42941.791666666664</c:v>
                </c:pt>
                <c:pt idx="40773">
                  <c:v>42941.792361111111</c:v>
                </c:pt>
                <c:pt idx="40774">
                  <c:v>42941.793055555558</c:v>
                </c:pt>
                <c:pt idx="40775">
                  <c:v>42941.793749999997</c:v>
                </c:pt>
                <c:pt idx="40776">
                  <c:v>42941.794444444444</c:v>
                </c:pt>
                <c:pt idx="40777">
                  <c:v>42941.795138888891</c:v>
                </c:pt>
                <c:pt idx="40778">
                  <c:v>42941.79583333333</c:v>
                </c:pt>
                <c:pt idx="40779">
                  <c:v>42941.796527777777</c:v>
                </c:pt>
                <c:pt idx="40780">
                  <c:v>42941.797222222223</c:v>
                </c:pt>
                <c:pt idx="40781">
                  <c:v>42941.79791666667</c:v>
                </c:pt>
                <c:pt idx="40782">
                  <c:v>42941.798611111109</c:v>
                </c:pt>
                <c:pt idx="40783">
                  <c:v>42941.799305555556</c:v>
                </c:pt>
                <c:pt idx="40784">
                  <c:v>42941.8</c:v>
                </c:pt>
                <c:pt idx="40785">
                  <c:v>42941.800694444442</c:v>
                </c:pt>
                <c:pt idx="40786">
                  <c:v>42941.801388888889</c:v>
                </c:pt>
                <c:pt idx="40787">
                  <c:v>42941.802083333336</c:v>
                </c:pt>
                <c:pt idx="40788">
                  <c:v>42941.802777777775</c:v>
                </c:pt>
                <c:pt idx="40789">
                  <c:v>42941.803472222222</c:v>
                </c:pt>
                <c:pt idx="40790">
                  <c:v>42941.804166666669</c:v>
                </c:pt>
                <c:pt idx="40791">
                  <c:v>42941.804861111108</c:v>
                </c:pt>
                <c:pt idx="40792">
                  <c:v>42941.805555555555</c:v>
                </c:pt>
                <c:pt idx="40793">
                  <c:v>42941.806250000001</c:v>
                </c:pt>
                <c:pt idx="40794">
                  <c:v>42941.806944444441</c:v>
                </c:pt>
                <c:pt idx="40795">
                  <c:v>42941.807638888888</c:v>
                </c:pt>
                <c:pt idx="40796">
                  <c:v>42941.808333333334</c:v>
                </c:pt>
                <c:pt idx="40797">
                  <c:v>42941.809027777781</c:v>
                </c:pt>
                <c:pt idx="40798">
                  <c:v>42941.80972222222</c:v>
                </c:pt>
                <c:pt idx="40799">
                  <c:v>42941.810416666667</c:v>
                </c:pt>
                <c:pt idx="40800">
                  <c:v>42941.811111111114</c:v>
                </c:pt>
                <c:pt idx="40801">
                  <c:v>42941.811805555553</c:v>
                </c:pt>
                <c:pt idx="40802">
                  <c:v>42941.8125</c:v>
                </c:pt>
                <c:pt idx="40803">
                  <c:v>42941.813194444447</c:v>
                </c:pt>
                <c:pt idx="40804">
                  <c:v>42941.813888888886</c:v>
                </c:pt>
                <c:pt idx="40805">
                  <c:v>42941.814583333333</c:v>
                </c:pt>
                <c:pt idx="40806">
                  <c:v>42941.81527777778</c:v>
                </c:pt>
                <c:pt idx="40807">
                  <c:v>42941.815972222219</c:v>
                </c:pt>
                <c:pt idx="40808">
                  <c:v>42941.816666666666</c:v>
                </c:pt>
                <c:pt idx="40809">
                  <c:v>42941.817361111112</c:v>
                </c:pt>
                <c:pt idx="40810">
                  <c:v>42941.818055555559</c:v>
                </c:pt>
                <c:pt idx="40811">
                  <c:v>42941.818749999999</c:v>
                </c:pt>
                <c:pt idx="40812">
                  <c:v>42941.819444444445</c:v>
                </c:pt>
                <c:pt idx="40813">
                  <c:v>42941.820138888892</c:v>
                </c:pt>
                <c:pt idx="40814">
                  <c:v>42941.820833333331</c:v>
                </c:pt>
                <c:pt idx="40815">
                  <c:v>42941.821527777778</c:v>
                </c:pt>
                <c:pt idx="40816">
                  <c:v>42941.822222222225</c:v>
                </c:pt>
                <c:pt idx="40817">
                  <c:v>42941.822916666664</c:v>
                </c:pt>
                <c:pt idx="40818">
                  <c:v>42941.823611111111</c:v>
                </c:pt>
                <c:pt idx="40819">
                  <c:v>42941.824305555558</c:v>
                </c:pt>
                <c:pt idx="40820">
                  <c:v>42941.824999999997</c:v>
                </c:pt>
                <c:pt idx="40821">
                  <c:v>42941.825694444444</c:v>
                </c:pt>
                <c:pt idx="40822">
                  <c:v>42941.826388888891</c:v>
                </c:pt>
                <c:pt idx="40823">
                  <c:v>42941.82708333333</c:v>
                </c:pt>
                <c:pt idx="40824">
                  <c:v>42941.827777777777</c:v>
                </c:pt>
                <c:pt idx="40825">
                  <c:v>42941.828472222223</c:v>
                </c:pt>
                <c:pt idx="40826">
                  <c:v>42941.82916666667</c:v>
                </c:pt>
                <c:pt idx="40827">
                  <c:v>42941.829861111109</c:v>
                </c:pt>
                <c:pt idx="40828">
                  <c:v>42941.830555555556</c:v>
                </c:pt>
                <c:pt idx="40829">
                  <c:v>42941.831250000003</c:v>
                </c:pt>
                <c:pt idx="40830">
                  <c:v>42941.831944444442</c:v>
                </c:pt>
                <c:pt idx="40831">
                  <c:v>42941.832638888889</c:v>
                </c:pt>
                <c:pt idx="40832">
                  <c:v>42941.833333333336</c:v>
                </c:pt>
                <c:pt idx="40833">
                  <c:v>42941.834027777775</c:v>
                </c:pt>
                <c:pt idx="40834">
                  <c:v>42941.834722222222</c:v>
                </c:pt>
                <c:pt idx="40835">
                  <c:v>42941.835416666669</c:v>
                </c:pt>
                <c:pt idx="40836">
                  <c:v>42941.836111111108</c:v>
                </c:pt>
                <c:pt idx="40837">
                  <c:v>42941.836805555555</c:v>
                </c:pt>
                <c:pt idx="40838">
                  <c:v>42941.837500000001</c:v>
                </c:pt>
                <c:pt idx="40839">
                  <c:v>42941.838194444441</c:v>
                </c:pt>
                <c:pt idx="40840">
                  <c:v>42941.838888888888</c:v>
                </c:pt>
                <c:pt idx="40841">
                  <c:v>42941.839583333334</c:v>
                </c:pt>
                <c:pt idx="40842">
                  <c:v>42941.840277777781</c:v>
                </c:pt>
                <c:pt idx="40843">
                  <c:v>42941.84097222222</c:v>
                </c:pt>
                <c:pt idx="40844">
                  <c:v>42941.841666666667</c:v>
                </c:pt>
                <c:pt idx="40845">
                  <c:v>42941.842361111114</c:v>
                </c:pt>
                <c:pt idx="40846">
                  <c:v>42941.843055555553</c:v>
                </c:pt>
                <c:pt idx="40847">
                  <c:v>42941.84375</c:v>
                </c:pt>
                <c:pt idx="40848">
                  <c:v>42941.844444444447</c:v>
                </c:pt>
                <c:pt idx="40849">
                  <c:v>42941.845138888886</c:v>
                </c:pt>
                <c:pt idx="40850">
                  <c:v>42941.845833333333</c:v>
                </c:pt>
                <c:pt idx="40851">
                  <c:v>42941.84652777778</c:v>
                </c:pt>
                <c:pt idx="40852">
                  <c:v>42941.847222222219</c:v>
                </c:pt>
                <c:pt idx="40853">
                  <c:v>42941.847916666666</c:v>
                </c:pt>
                <c:pt idx="40854">
                  <c:v>42941.848611111112</c:v>
                </c:pt>
                <c:pt idx="40855">
                  <c:v>42941.849305555559</c:v>
                </c:pt>
                <c:pt idx="40856">
                  <c:v>42941.85</c:v>
                </c:pt>
                <c:pt idx="40857">
                  <c:v>42941.850694444445</c:v>
                </c:pt>
                <c:pt idx="40858">
                  <c:v>42941.851388888892</c:v>
                </c:pt>
                <c:pt idx="40859">
                  <c:v>42941.852083333331</c:v>
                </c:pt>
                <c:pt idx="40860">
                  <c:v>42941.852777777778</c:v>
                </c:pt>
                <c:pt idx="40861">
                  <c:v>42941.853472222225</c:v>
                </c:pt>
                <c:pt idx="40862">
                  <c:v>42941.854166666664</c:v>
                </c:pt>
                <c:pt idx="40863">
                  <c:v>42941.854861111111</c:v>
                </c:pt>
                <c:pt idx="40864">
                  <c:v>42941.855555555558</c:v>
                </c:pt>
                <c:pt idx="40865">
                  <c:v>42941.856249999997</c:v>
                </c:pt>
                <c:pt idx="40866">
                  <c:v>42941.856944444444</c:v>
                </c:pt>
                <c:pt idx="40867">
                  <c:v>42941.857638888891</c:v>
                </c:pt>
                <c:pt idx="40868">
                  <c:v>42941.85833333333</c:v>
                </c:pt>
                <c:pt idx="40869">
                  <c:v>42941.859027777777</c:v>
                </c:pt>
                <c:pt idx="40870">
                  <c:v>42941.859722222223</c:v>
                </c:pt>
                <c:pt idx="40871">
                  <c:v>42941.86041666667</c:v>
                </c:pt>
                <c:pt idx="40872">
                  <c:v>42941.861111111109</c:v>
                </c:pt>
                <c:pt idx="40873">
                  <c:v>42941.861805555556</c:v>
                </c:pt>
                <c:pt idx="40874">
                  <c:v>42941.862500000003</c:v>
                </c:pt>
                <c:pt idx="40875">
                  <c:v>42941.863194444442</c:v>
                </c:pt>
                <c:pt idx="40876">
                  <c:v>42941.863888888889</c:v>
                </c:pt>
                <c:pt idx="40877">
                  <c:v>42941.864583333336</c:v>
                </c:pt>
                <c:pt idx="40878">
                  <c:v>42941.865277777775</c:v>
                </c:pt>
                <c:pt idx="40879">
                  <c:v>42941.865972222222</c:v>
                </c:pt>
                <c:pt idx="40880">
                  <c:v>42941.866666666669</c:v>
                </c:pt>
                <c:pt idx="40881">
                  <c:v>42941.867361111108</c:v>
                </c:pt>
                <c:pt idx="40882">
                  <c:v>42941.868055555555</c:v>
                </c:pt>
                <c:pt idx="40883">
                  <c:v>42941.868750000001</c:v>
                </c:pt>
                <c:pt idx="40884">
                  <c:v>42941.869444444441</c:v>
                </c:pt>
                <c:pt idx="40885">
                  <c:v>42941.870138888888</c:v>
                </c:pt>
                <c:pt idx="40886">
                  <c:v>42941.870833333334</c:v>
                </c:pt>
                <c:pt idx="40887">
                  <c:v>42941.871527777781</c:v>
                </c:pt>
                <c:pt idx="40888">
                  <c:v>42941.87222222222</c:v>
                </c:pt>
                <c:pt idx="40889">
                  <c:v>42941.872916666667</c:v>
                </c:pt>
                <c:pt idx="40890">
                  <c:v>42941.873611111114</c:v>
                </c:pt>
                <c:pt idx="40891">
                  <c:v>42941.874305555553</c:v>
                </c:pt>
                <c:pt idx="40892">
                  <c:v>42941.875</c:v>
                </c:pt>
                <c:pt idx="40893">
                  <c:v>42941.875694444447</c:v>
                </c:pt>
                <c:pt idx="40894">
                  <c:v>42941.876388888886</c:v>
                </c:pt>
                <c:pt idx="40895">
                  <c:v>42941.877083333333</c:v>
                </c:pt>
                <c:pt idx="40896">
                  <c:v>42941.87777777778</c:v>
                </c:pt>
                <c:pt idx="40897">
                  <c:v>42941.878472222219</c:v>
                </c:pt>
                <c:pt idx="40898">
                  <c:v>42941.879166666666</c:v>
                </c:pt>
                <c:pt idx="40899">
                  <c:v>42941.879861111112</c:v>
                </c:pt>
                <c:pt idx="40900">
                  <c:v>42941.880555555559</c:v>
                </c:pt>
                <c:pt idx="40901">
                  <c:v>42941.881249999999</c:v>
                </c:pt>
                <c:pt idx="40902">
                  <c:v>42941.881944444445</c:v>
                </c:pt>
                <c:pt idx="40903">
                  <c:v>42941.882638888892</c:v>
                </c:pt>
                <c:pt idx="40904">
                  <c:v>42941.883333333331</c:v>
                </c:pt>
                <c:pt idx="40905">
                  <c:v>42941.884027777778</c:v>
                </c:pt>
                <c:pt idx="40906">
                  <c:v>42941.884722222225</c:v>
                </c:pt>
                <c:pt idx="40907">
                  <c:v>42941.885416666664</c:v>
                </c:pt>
                <c:pt idx="40908">
                  <c:v>42941.886111111111</c:v>
                </c:pt>
                <c:pt idx="40909">
                  <c:v>42941.886805555558</c:v>
                </c:pt>
                <c:pt idx="40910">
                  <c:v>42941.887499999997</c:v>
                </c:pt>
                <c:pt idx="40911">
                  <c:v>42941.888194444444</c:v>
                </c:pt>
                <c:pt idx="40912">
                  <c:v>42941.888888888891</c:v>
                </c:pt>
                <c:pt idx="40913">
                  <c:v>42941.88958333333</c:v>
                </c:pt>
                <c:pt idx="40914">
                  <c:v>42941.890277777777</c:v>
                </c:pt>
                <c:pt idx="40915">
                  <c:v>42941.890972222223</c:v>
                </c:pt>
                <c:pt idx="40916">
                  <c:v>42941.89166666667</c:v>
                </c:pt>
                <c:pt idx="40917">
                  <c:v>42941.892361111109</c:v>
                </c:pt>
                <c:pt idx="40918">
                  <c:v>42941.893055555556</c:v>
                </c:pt>
                <c:pt idx="40919">
                  <c:v>42941.893750000003</c:v>
                </c:pt>
                <c:pt idx="40920">
                  <c:v>42941.894444444442</c:v>
                </c:pt>
                <c:pt idx="40921">
                  <c:v>42941.895138888889</c:v>
                </c:pt>
                <c:pt idx="40922">
                  <c:v>42941.895833333336</c:v>
                </c:pt>
                <c:pt idx="40923">
                  <c:v>42941.896527777775</c:v>
                </c:pt>
                <c:pt idx="40924">
                  <c:v>42941.897222222222</c:v>
                </c:pt>
                <c:pt idx="40925">
                  <c:v>42941.897916666669</c:v>
                </c:pt>
                <c:pt idx="40926">
                  <c:v>42941.898611111108</c:v>
                </c:pt>
                <c:pt idx="40927">
                  <c:v>42941.899305555555</c:v>
                </c:pt>
                <c:pt idx="40928">
                  <c:v>42941.9</c:v>
                </c:pt>
                <c:pt idx="40929">
                  <c:v>42941.900694444441</c:v>
                </c:pt>
                <c:pt idx="40930">
                  <c:v>42941.901388888888</c:v>
                </c:pt>
                <c:pt idx="40931">
                  <c:v>42941.902083333334</c:v>
                </c:pt>
                <c:pt idx="40932">
                  <c:v>42941.902777777781</c:v>
                </c:pt>
                <c:pt idx="40933">
                  <c:v>42941.90347222222</c:v>
                </c:pt>
                <c:pt idx="40934">
                  <c:v>42941.904166666667</c:v>
                </c:pt>
                <c:pt idx="40935">
                  <c:v>42941.904861111114</c:v>
                </c:pt>
                <c:pt idx="40936">
                  <c:v>42941.905555555553</c:v>
                </c:pt>
                <c:pt idx="40937">
                  <c:v>42941.90625</c:v>
                </c:pt>
                <c:pt idx="40938">
                  <c:v>42941.906944444447</c:v>
                </c:pt>
                <c:pt idx="40939">
                  <c:v>42941.907638888886</c:v>
                </c:pt>
                <c:pt idx="40940">
                  <c:v>42941.908333333333</c:v>
                </c:pt>
                <c:pt idx="40941">
                  <c:v>42941.90902777778</c:v>
                </c:pt>
                <c:pt idx="40942">
                  <c:v>42941.909722222219</c:v>
                </c:pt>
                <c:pt idx="40943">
                  <c:v>42941.910416666666</c:v>
                </c:pt>
                <c:pt idx="40944">
                  <c:v>42941.911111111112</c:v>
                </c:pt>
                <c:pt idx="40945">
                  <c:v>42941.911805555559</c:v>
                </c:pt>
                <c:pt idx="40946">
                  <c:v>42941.912499999999</c:v>
                </c:pt>
                <c:pt idx="40947">
                  <c:v>42941.913194444445</c:v>
                </c:pt>
                <c:pt idx="40948">
                  <c:v>42941.913888888892</c:v>
                </c:pt>
                <c:pt idx="40949">
                  <c:v>42941.914583333331</c:v>
                </c:pt>
                <c:pt idx="40950">
                  <c:v>42941.915277777778</c:v>
                </c:pt>
                <c:pt idx="40951">
                  <c:v>42941.915972222225</c:v>
                </c:pt>
                <c:pt idx="40952">
                  <c:v>42941.916666666664</c:v>
                </c:pt>
                <c:pt idx="40953">
                  <c:v>42941.917361111111</c:v>
                </c:pt>
                <c:pt idx="40954">
                  <c:v>42941.918055555558</c:v>
                </c:pt>
                <c:pt idx="40955">
                  <c:v>42941.918749999997</c:v>
                </c:pt>
                <c:pt idx="40956">
                  <c:v>42941.919444444444</c:v>
                </c:pt>
                <c:pt idx="40957">
                  <c:v>42941.920138888891</c:v>
                </c:pt>
                <c:pt idx="40958">
                  <c:v>42941.92083333333</c:v>
                </c:pt>
                <c:pt idx="40959">
                  <c:v>42941.921527777777</c:v>
                </c:pt>
                <c:pt idx="40960">
                  <c:v>42941.922222222223</c:v>
                </c:pt>
                <c:pt idx="40961">
                  <c:v>42941.92291666667</c:v>
                </c:pt>
                <c:pt idx="40962">
                  <c:v>42941.923611111109</c:v>
                </c:pt>
                <c:pt idx="40963">
                  <c:v>42941.924305555556</c:v>
                </c:pt>
                <c:pt idx="40964">
                  <c:v>42941.925000000003</c:v>
                </c:pt>
                <c:pt idx="40965">
                  <c:v>42941.925694444442</c:v>
                </c:pt>
                <c:pt idx="40966">
                  <c:v>42941.926388888889</c:v>
                </c:pt>
                <c:pt idx="40967">
                  <c:v>42941.927083333336</c:v>
                </c:pt>
                <c:pt idx="40968">
                  <c:v>42941.927777777775</c:v>
                </c:pt>
                <c:pt idx="40969">
                  <c:v>42941.928472222222</c:v>
                </c:pt>
                <c:pt idx="40970">
                  <c:v>42941.929166666669</c:v>
                </c:pt>
                <c:pt idx="40971">
                  <c:v>42941.929861111108</c:v>
                </c:pt>
                <c:pt idx="40972">
                  <c:v>42941.930555555555</c:v>
                </c:pt>
                <c:pt idx="40973">
                  <c:v>42941.931250000001</c:v>
                </c:pt>
                <c:pt idx="40974">
                  <c:v>42941.931944444441</c:v>
                </c:pt>
                <c:pt idx="40975">
                  <c:v>42941.932638888888</c:v>
                </c:pt>
                <c:pt idx="40976">
                  <c:v>42941.933333333334</c:v>
                </c:pt>
                <c:pt idx="40977">
                  <c:v>42941.934027777781</c:v>
                </c:pt>
                <c:pt idx="40978">
                  <c:v>42941.93472222222</c:v>
                </c:pt>
                <c:pt idx="40979">
                  <c:v>42941.935416666667</c:v>
                </c:pt>
                <c:pt idx="40980">
                  <c:v>42941.936111111114</c:v>
                </c:pt>
                <c:pt idx="40981">
                  <c:v>42941.936805555553</c:v>
                </c:pt>
                <c:pt idx="40982">
                  <c:v>42941.9375</c:v>
                </c:pt>
                <c:pt idx="40983">
                  <c:v>42941.938194444447</c:v>
                </c:pt>
                <c:pt idx="40984">
                  <c:v>42941.938888888886</c:v>
                </c:pt>
                <c:pt idx="40985">
                  <c:v>42941.939583333333</c:v>
                </c:pt>
                <c:pt idx="40986">
                  <c:v>42941.94027777778</c:v>
                </c:pt>
                <c:pt idx="40987">
                  <c:v>42941.940972222219</c:v>
                </c:pt>
                <c:pt idx="40988">
                  <c:v>42941.941666666666</c:v>
                </c:pt>
                <c:pt idx="40989">
                  <c:v>42941.942361111112</c:v>
                </c:pt>
                <c:pt idx="40990">
                  <c:v>42941.943055555559</c:v>
                </c:pt>
                <c:pt idx="40991">
                  <c:v>42941.943749999999</c:v>
                </c:pt>
                <c:pt idx="40992">
                  <c:v>42941.944444444445</c:v>
                </c:pt>
                <c:pt idx="40993">
                  <c:v>42941.945138888892</c:v>
                </c:pt>
                <c:pt idx="40994">
                  <c:v>42941.945833333331</c:v>
                </c:pt>
                <c:pt idx="40995">
                  <c:v>42941.946527777778</c:v>
                </c:pt>
                <c:pt idx="40996">
                  <c:v>42941.947222222225</c:v>
                </c:pt>
                <c:pt idx="40997">
                  <c:v>42941.947916666664</c:v>
                </c:pt>
                <c:pt idx="40998">
                  <c:v>42941.948611111111</c:v>
                </c:pt>
                <c:pt idx="40999">
                  <c:v>42941.949305555558</c:v>
                </c:pt>
                <c:pt idx="41000">
                  <c:v>42941.95</c:v>
                </c:pt>
                <c:pt idx="41001">
                  <c:v>42941.950694444444</c:v>
                </c:pt>
                <c:pt idx="41002">
                  <c:v>42941.951388888891</c:v>
                </c:pt>
                <c:pt idx="41003">
                  <c:v>42941.95208333333</c:v>
                </c:pt>
                <c:pt idx="41004">
                  <c:v>42941.952777777777</c:v>
                </c:pt>
                <c:pt idx="41005">
                  <c:v>42941.953472222223</c:v>
                </c:pt>
                <c:pt idx="41006">
                  <c:v>42941.95416666667</c:v>
                </c:pt>
                <c:pt idx="41007">
                  <c:v>42941.954861111109</c:v>
                </c:pt>
                <c:pt idx="41008">
                  <c:v>42941.955555555556</c:v>
                </c:pt>
                <c:pt idx="41009">
                  <c:v>42941.956250000003</c:v>
                </c:pt>
                <c:pt idx="41010">
                  <c:v>42941.956944444442</c:v>
                </c:pt>
                <c:pt idx="41011">
                  <c:v>42941.957638888889</c:v>
                </c:pt>
                <c:pt idx="41012">
                  <c:v>42941.958333333336</c:v>
                </c:pt>
                <c:pt idx="41013">
                  <c:v>42941.959027777775</c:v>
                </c:pt>
                <c:pt idx="41014">
                  <c:v>42941.959722222222</c:v>
                </c:pt>
                <c:pt idx="41015">
                  <c:v>42941.960416666669</c:v>
                </c:pt>
                <c:pt idx="41016">
                  <c:v>42941.961111111108</c:v>
                </c:pt>
                <c:pt idx="41017">
                  <c:v>42941.961805555555</c:v>
                </c:pt>
                <c:pt idx="41018">
                  <c:v>42941.962500000001</c:v>
                </c:pt>
                <c:pt idx="41019">
                  <c:v>42941.963194444441</c:v>
                </c:pt>
                <c:pt idx="41020">
                  <c:v>42941.963888888888</c:v>
                </c:pt>
                <c:pt idx="41021">
                  <c:v>42941.964583333334</c:v>
                </c:pt>
                <c:pt idx="41022">
                  <c:v>42941.965277777781</c:v>
                </c:pt>
                <c:pt idx="41023">
                  <c:v>42941.96597222222</c:v>
                </c:pt>
                <c:pt idx="41024">
                  <c:v>42941.966666666667</c:v>
                </c:pt>
                <c:pt idx="41025">
                  <c:v>42941.967361111114</c:v>
                </c:pt>
                <c:pt idx="41026">
                  <c:v>42941.968055555553</c:v>
                </c:pt>
                <c:pt idx="41027">
                  <c:v>42941.96875</c:v>
                </c:pt>
                <c:pt idx="41028">
                  <c:v>42941.969444444447</c:v>
                </c:pt>
                <c:pt idx="41029">
                  <c:v>42941.970138888886</c:v>
                </c:pt>
                <c:pt idx="41030">
                  <c:v>42941.970833333333</c:v>
                </c:pt>
                <c:pt idx="41031">
                  <c:v>42941.97152777778</c:v>
                </c:pt>
                <c:pt idx="41032">
                  <c:v>42941.972222222219</c:v>
                </c:pt>
                <c:pt idx="41033">
                  <c:v>42941.972916666666</c:v>
                </c:pt>
                <c:pt idx="41034">
                  <c:v>42941.973611111112</c:v>
                </c:pt>
                <c:pt idx="41035">
                  <c:v>42941.974305555559</c:v>
                </c:pt>
                <c:pt idx="41036">
                  <c:v>42941.974999999999</c:v>
                </c:pt>
                <c:pt idx="41037">
                  <c:v>42941.975694444445</c:v>
                </c:pt>
                <c:pt idx="41038">
                  <c:v>42941.976388888892</c:v>
                </c:pt>
                <c:pt idx="41039">
                  <c:v>42941.977083333331</c:v>
                </c:pt>
                <c:pt idx="41040">
                  <c:v>42941.977777777778</c:v>
                </c:pt>
                <c:pt idx="41041">
                  <c:v>42941.978472222225</c:v>
                </c:pt>
                <c:pt idx="41042">
                  <c:v>42941.979166666664</c:v>
                </c:pt>
                <c:pt idx="41043">
                  <c:v>42941.979861111111</c:v>
                </c:pt>
                <c:pt idx="41044">
                  <c:v>42941.980555555558</c:v>
                </c:pt>
                <c:pt idx="41045">
                  <c:v>42941.981249999997</c:v>
                </c:pt>
                <c:pt idx="41046">
                  <c:v>42941.981944444444</c:v>
                </c:pt>
                <c:pt idx="41047">
                  <c:v>42941.982638888891</c:v>
                </c:pt>
                <c:pt idx="41048">
                  <c:v>42941.98333333333</c:v>
                </c:pt>
                <c:pt idx="41049">
                  <c:v>42941.984027777777</c:v>
                </c:pt>
                <c:pt idx="41050">
                  <c:v>42941.984722222223</c:v>
                </c:pt>
                <c:pt idx="41051">
                  <c:v>42941.98541666667</c:v>
                </c:pt>
                <c:pt idx="41052">
                  <c:v>42941.986111111109</c:v>
                </c:pt>
                <c:pt idx="41053">
                  <c:v>42941.986805555556</c:v>
                </c:pt>
                <c:pt idx="41054">
                  <c:v>42941.987500000003</c:v>
                </c:pt>
                <c:pt idx="41055">
                  <c:v>42941.988194444442</c:v>
                </c:pt>
                <c:pt idx="41056">
                  <c:v>42941.988888888889</c:v>
                </c:pt>
                <c:pt idx="41057">
                  <c:v>42941.989583333336</c:v>
                </c:pt>
                <c:pt idx="41058">
                  <c:v>42941.990277777775</c:v>
                </c:pt>
                <c:pt idx="41059">
                  <c:v>42941.990972222222</c:v>
                </c:pt>
                <c:pt idx="41060">
                  <c:v>42941.991666666669</c:v>
                </c:pt>
                <c:pt idx="41061">
                  <c:v>42941.992361111108</c:v>
                </c:pt>
                <c:pt idx="41062">
                  <c:v>42941.993055555555</c:v>
                </c:pt>
                <c:pt idx="41063">
                  <c:v>42941.993750000001</c:v>
                </c:pt>
                <c:pt idx="41064">
                  <c:v>42941.994444444441</c:v>
                </c:pt>
                <c:pt idx="41065">
                  <c:v>42941.995138888888</c:v>
                </c:pt>
                <c:pt idx="41066">
                  <c:v>42941.995833333334</c:v>
                </c:pt>
                <c:pt idx="41067">
                  <c:v>42941.996527777781</c:v>
                </c:pt>
                <c:pt idx="41068">
                  <c:v>42941.99722222222</c:v>
                </c:pt>
                <c:pt idx="41069">
                  <c:v>42941.997916666667</c:v>
                </c:pt>
                <c:pt idx="41070">
                  <c:v>42941.998611111114</c:v>
                </c:pt>
                <c:pt idx="41071">
                  <c:v>42941.999305555553</c:v>
                </c:pt>
                <c:pt idx="41072">
                  <c:v>42942</c:v>
                </c:pt>
                <c:pt idx="41073">
                  <c:v>42942.000694444447</c:v>
                </c:pt>
                <c:pt idx="41074">
                  <c:v>42942.001388888886</c:v>
                </c:pt>
                <c:pt idx="41075">
                  <c:v>42942.002083333333</c:v>
                </c:pt>
                <c:pt idx="41076">
                  <c:v>42942.00277777778</c:v>
                </c:pt>
                <c:pt idx="41077">
                  <c:v>42942.003472222219</c:v>
                </c:pt>
                <c:pt idx="41078">
                  <c:v>42942.004166666666</c:v>
                </c:pt>
                <c:pt idx="41079">
                  <c:v>42942.004861111112</c:v>
                </c:pt>
                <c:pt idx="41080">
                  <c:v>42942.005555555559</c:v>
                </c:pt>
                <c:pt idx="41081">
                  <c:v>42942.006249999999</c:v>
                </c:pt>
                <c:pt idx="41082">
                  <c:v>42942.006944444445</c:v>
                </c:pt>
                <c:pt idx="41083">
                  <c:v>42942.007638888892</c:v>
                </c:pt>
                <c:pt idx="41084">
                  <c:v>42942.008333333331</c:v>
                </c:pt>
                <c:pt idx="41085">
                  <c:v>42942.009027777778</c:v>
                </c:pt>
                <c:pt idx="41086">
                  <c:v>42942.009722222225</c:v>
                </c:pt>
                <c:pt idx="41087">
                  <c:v>42942.010416666664</c:v>
                </c:pt>
                <c:pt idx="41088">
                  <c:v>42942.011111111111</c:v>
                </c:pt>
                <c:pt idx="41089">
                  <c:v>42942.011805555558</c:v>
                </c:pt>
                <c:pt idx="41090">
                  <c:v>42942.012499999997</c:v>
                </c:pt>
                <c:pt idx="41091">
                  <c:v>42942.013194444444</c:v>
                </c:pt>
                <c:pt idx="41092">
                  <c:v>42942.013888888891</c:v>
                </c:pt>
                <c:pt idx="41093">
                  <c:v>42942.01458333333</c:v>
                </c:pt>
                <c:pt idx="41094">
                  <c:v>42942.015277777777</c:v>
                </c:pt>
                <c:pt idx="41095">
                  <c:v>42942.015972222223</c:v>
                </c:pt>
                <c:pt idx="41096">
                  <c:v>42942.01666666667</c:v>
                </c:pt>
                <c:pt idx="41097">
                  <c:v>42942.017361111109</c:v>
                </c:pt>
                <c:pt idx="41098">
                  <c:v>42942.018055555556</c:v>
                </c:pt>
                <c:pt idx="41099">
                  <c:v>42942.018750000003</c:v>
                </c:pt>
                <c:pt idx="41100">
                  <c:v>42942.019444444442</c:v>
                </c:pt>
                <c:pt idx="41101">
                  <c:v>42942.020138888889</c:v>
                </c:pt>
                <c:pt idx="41102">
                  <c:v>42942.020833333336</c:v>
                </c:pt>
                <c:pt idx="41103">
                  <c:v>42942.021527777775</c:v>
                </c:pt>
                <c:pt idx="41104">
                  <c:v>42942.022222222222</c:v>
                </c:pt>
                <c:pt idx="41105">
                  <c:v>42942.022916666669</c:v>
                </c:pt>
                <c:pt idx="41106">
                  <c:v>42942.023611111108</c:v>
                </c:pt>
                <c:pt idx="41107">
                  <c:v>42942.024305555555</c:v>
                </c:pt>
                <c:pt idx="41108">
                  <c:v>42942.025000000001</c:v>
                </c:pt>
                <c:pt idx="41109">
                  <c:v>42942.025694444441</c:v>
                </c:pt>
                <c:pt idx="41110">
                  <c:v>42942.026388888888</c:v>
                </c:pt>
                <c:pt idx="41111">
                  <c:v>42942.027083333334</c:v>
                </c:pt>
                <c:pt idx="41112">
                  <c:v>42942.027777777781</c:v>
                </c:pt>
                <c:pt idx="41113">
                  <c:v>42942.02847222222</c:v>
                </c:pt>
                <c:pt idx="41114">
                  <c:v>42942.029166666667</c:v>
                </c:pt>
                <c:pt idx="41115">
                  <c:v>42942.029861111114</c:v>
                </c:pt>
                <c:pt idx="41116">
                  <c:v>42942.030555555553</c:v>
                </c:pt>
                <c:pt idx="41117">
                  <c:v>42942.03125</c:v>
                </c:pt>
                <c:pt idx="41118">
                  <c:v>42942.031944444447</c:v>
                </c:pt>
                <c:pt idx="41119">
                  <c:v>42942.032638888886</c:v>
                </c:pt>
                <c:pt idx="41120">
                  <c:v>42942.033333333333</c:v>
                </c:pt>
                <c:pt idx="41121">
                  <c:v>42942.03402777778</c:v>
                </c:pt>
                <c:pt idx="41122">
                  <c:v>42942.034722222219</c:v>
                </c:pt>
                <c:pt idx="41123">
                  <c:v>42942.035416666666</c:v>
                </c:pt>
                <c:pt idx="41124">
                  <c:v>42942.036111111112</c:v>
                </c:pt>
                <c:pt idx="41125">
                  <c:v>42942.036805555559</c:v>
                </c:pt>
                <c:pt idx="41126">
                  <c:v>42942.037499999999</c:v>
                </c:pt>
                <c:pt idx="41127">
                  <c:v>42942.038194444445</c:v>
                </c:pt>
                <c:pt idx="41128">
                  <c:v>42942.038888888892</c:v>
                </c:pt>
                <c:pt idx="41129">
                  <c:v>42942.039583333331</c:v>
                </c:pt>
                <c:pt idx="41130">
                  <c:v>42942.040277777778</c:v>
                </c:pt>
                <c:pt idx="41131">
                  <c:v>42942.040972222225</c:v>
                </c:pt>
                <c:pt idx="41132">
                  <c:v>42942.041666666664</c:v>
                </c:pt>
                <c:pt idx="41133">
                  <c:v>42942.042361111111</c:v>
                </c:pt>
                <c:pt idx="41134">
                  <c:v>42942.043055555558</c:v>
                </c:pt>
                <c:pt idx="41135">
                  <c:v>42942.043749999997</c:v>
                </c:pt>
                <c:pt idx="41136">
                  <c:v>42942.044444444444</c:v>
                </c:pt>
                <c:pt idx="41137">
                  <c:v>42942.045138888891</c:v>
                </c:pt>
                <c:pt idx="41138">
                  <c:v>42942.04583333333</c:v>
                </c:pt>
                <c:pt idx="41139">
                  <c:v>42942.046527777777</c:v>
                </c:pt>
                <c:pt idx="41140">
                  <c:v>42942.047222222223</c:v>
                </c:pt>
                <c:pt idx="41141">
                  <c:v>42942.04791666667</c:v>
                </c:pt>
                <c:pt idx="41142">
                  <c:v>42942.048611111109</c:v>
                </c:pt>
                <c:pt idx="41143">
                  <c:v>42942.049305555556</c:v>
                </c:pt>
                <c:pt idx="41144">
                  <c:v>42942.05</c:v>
                </c:pt>
                <c:pt idx="41145">
                  <c:v>42942.050694444442</c:v>
                </c:pt>
                <c:pt idx="41146">
                  <c:v>42942.051388888889</c:v>
                </c:pt>
                <c:pt idx="41147">
                  <c:v>42942.052083333336</c:v>
                </c:pt>
                <c:pt idx="41148">
                  <c:v>42942.052777777775</c:v>
                </c:pt>
                <c:pt idx="41149">
                  <c:v>42942.053472222222</c:v>
                </c:pt>
                <c:pt idx="41150">
                  <c:v>42942.054166666669</c:v>
                </c:pt>
                <c:pt idx="41151">
                  <c:v>42942.054861111108</c:v>
                </c:pt>
                <c:pt idx="41152">
                  <c:v>42942.055555555555</c:v>
                </c:pt>
                <c:pt idx="41153">
                  <c:v>42942.056250000001</c:v>
                </c:pt>
                <c:pt idx="41154">
                  <c:v>42942.056944444441</c:v>
                </c:pt>
                <c:pt idx="41155">
                  <c:v>42942.057638888888</c:v>
                </c:pt>
                <c:pt idx="41156">
                  <c:v>42942.058333333334</c:v>
                </c:pt>
                <c:pt idx="41157">
                  <c:v>42942.059027777781</c:v>
                </c:pt>
                <c:pt idx="41158">
                  <c:v>42942.05972222222</c:v>
                </c:pt>
                <c:pt idx="41159">
                  <c:v>42942.060416666667</c:v>
                </c:pt>
                <c:pt idx="41160">
                  <c:v>42942.061111111114</c:v>
                </c:pt>
                <c:pt idx="41161">
                  <c:v>42942.061805555553</c:v>
                </c:pt>
                <c:pt idx="41162">
                  <c:v>42942.0625</c:v>
                </c:pt>
                <c:pt idx="41163">
                  <c:v>42942.063194444447</c:v>
                </c:pt>
                <c:pt idx="41164">
                  <c:v>42942.063888888886</c:v>
                </c:pt>
                <c:pt idx="41165">
                  <c:v>42942.064583333333</c:v>
                </c:pt>
                <c:pt idx="41166">
                  <c:v>42942.06527777778</c:v>
                </c:pt>
                <c:pt idx="41167">
                  <c:v>42942.065972222219</c:v>
                </c:pt>
                <c:pt idx="41168">
                  <c:v>42942.066666666666</c:v>
                </c:pt>
                <c:pt idx="41169">
                  <c:v>42942.067361111112</c:v>
                </c:pt>
                <c:pt idx="41170">
                  <c:v>42942.068055555559</c:v>
                </c:pt>
                <c:pt idx="41171">
                  <c:v>42942.068749999999</c:v>
                </c:pt>
                <c:pt idx="41172">
                  <c:v>42942.069444444445</c:v>
                </c:pt>
                <c:pt idx="41173">
                  <c:v>42942.070138888892</c:v>
                </c:pt>
                <c:pt idx="41174">
                  <c:v>42942.070833333331</c:v>
                </c:pt>
                <c:pt idx="41175">
                  <c:v>42942.071527777778</c:v>
                </c:pt>
                <c:pt idx="41176">
                  <c:v>42942.072222222225</c:v>
                </c:pt>
                <c:pt idx="41177">
                  <c:v>42942.072916666664</c:v>
                </c:pt>
                <c:pt idx="41178">
                  <c:v>42942.073611111111</c:v>
                </c:pt>
                <c:pt idx="41179">
                  <c:v>42942.074305555558</c:v>
                </c:pt>
                <c:pt idx="41180">
                  <c:v>42942.074999999997</c:v>
                </c:pt>
                <c:pt idx="41181">
                  <c:v>42942.075694444444</c:v>
                </c:pt>
                <c:pt idx="41182">
                  <c:v>42942.076388888891</c:v>
                </c:pt>
                <c:pt idx="41183">
                  <c:v>42942.07708333333</c:v>
                </c:pt>
                <c:pt idx="41184">
                  <c:v>42942.077777777777</c:v>
                </c:pt>
                <c:pt idx="41185">
                  <c:v>42942.078472222223</c:v>
                </c:pt>
                <c:pt idx="41186">
                  <c:v>42942.07916666667</c:v>
                </c:pt>
                <c:pt idx="41187">
                  <c:v>42942.079861111109</c:v>
                </c:pt>
                <c:pt idx="41188">
                  <c:v>42942.080555555556</c:v>
                </c:pt>
                <c:pt idx="41189">
                  <c:v>42942.081250000003</c:v>
                </c:pt>
                <c:pt idx="41190">
                  <c:v>42942.081944444442</c:v>
                </c:pt>
                <c:pt idx="41191">
                  <c:v>42942.082638888889</c:v>
                </c:pt>
                <c:pt idx="41192">
                  <c:v>42942.083333333336</c:v>
                </c:pt>
                <c:pt idx="41193">
                  <c:v>42942.084027777775</c:v>
                </c:pt>
                <c:pt idx="41194">
                  <c:v>42942.084722222222</c:v>
                </c:pt>
                <c:pt idx="41195">
                  <c:v>42942.085416666669</c:v>
                </c:pt>
                <c:pt idx="41196">
                  <c:v>42942.086111111108</c:v>
                </c:pt>
                <c:pt idx="41197">
                  <c:v>42942.086805555555</c:v>
                </c:pt>
                <c:pt idx="41198">
                  <c:v>42942.087500000001</c:v>
                </c:pt>
                <c:pt idx="41199">
                  <c:v>42942.088194444441</c:v>
                </c:pt>
                <c:pt idx="41200">
                  <c:v>42942.088888888888</c:v>
                </c:pt>
                <c:pt idx="41201">
                  <c:v>42942.089583333334</c:v>
                </c:pt>
                <c:pt idx="41202">
                  <c:v>42942.090277777781</c:v>
                </c:pt>
                <c:pt idx="41203">
                  <c:v>42942.09097222222</c:v>
                </c:pt>
                <c:pt idx="41204">
                  <c:v>42942.091666666667</c:v>
                </c:pt>
                <c:pt idx="41205">
                  <c:v>42942.092361111114</c:v>
                </c:pt>
                <c:pt idx="41206">
                  <c:v>42942.093055555553</c:v>
                </c:pt>
                <c:pt idx="41207">
                  <c:v>42942.09375</c:v>
                </c:pt>
                <c:pt idx="41208">
                  <c:v>42942.094444444447</c:v>
                </c:pt>
                <c:pt idx="41209">
                  <c:v>42942.095138888886</c:v>
                </c:pt>
                <c:pt idx="41210">
                  <c:v>42942.095833333333</c:v>
                </c:pt>
                <c:pt idx="41211">
                  <c:v>42942.09652777778</c:v>
                </c:pt>
                <c:pt idx="41212">
                  <c:v>42942.097222222219</c:v>
                </c:pt>
                <c:pt idx="41213">
                  <c:v>42942.097916666666</c:v>
                </c:pt>
                <c:pt idx="41214">
                  <c:v>42942.098611111112</c:v>
                </c:pt>
                <c:pt idx="41215">
                  <c:v>42942.099305555559</c:v>
                </c:pt>
                <c:pt idx="41216">
                  <c:v>42942.1</c:v>
                </c:pt>
                <c:pt idx="41217">
                  <c:v>42942.100694444445</c:v>
                </c:pt>
                <c:pt idx="41218">
                  <c:v>42942.101388888892</c:v>
                </c:pt>
                <c:pt idx="41219">
                  <c:v>42942.102083333331</c:v>
                </c:pt>
                <c:pt idx="41220">
                  <c:v>42942.102777777778</c:v>
                </c:pt>
                <c:pt idx="41221">
                  <c:v>42942.103472222225</c:v>
                </c:pt>
                <c:pt idx="41222">
                  <c:v>42942.104166666664</c:v>
                </c:pt>
                <c:pt idx="41223">
                  <c:v>42942.104861111111</c:v>
                </c:pt>
                <c:pt idx="41224">
                  <c:v>42942.105555555558</c:v>
                </c:pt>
                <c:pt idx="41225">
                  <c:v>42942.106249999997</c:v>
                </c:pt>
                <c:pt idx="41226">
                  <c:v>42942.106944444444</c:v>
                </c:pt>
                <c:pt idx="41227">
                  <c:v>42942.107638888891</c:v>
                </c:pt>
                <c:pt idx="41228">
                  <c:v>42942.10833333333</c:v>
                </c:pt>
                <c:pt idx="41229">
                  <c:v>42942.109027777777</c:v>
                </c:pt>
                <c:pt idx="41230">
                  <c:v>42942.109722222223</c:v>
                </c:pt>
                <c:pt idx="41231">
                  <c:v>42942.11041666667</c:v>
                </c:pt>
                <c:pt idx="41232">
                  <c:v>42942.111111111109</c:v>
                </c:pt>
                <c:pt idx="41233">
                  <c:v>42942.111805555556</c:v>
                </c:pt>
                <c:pt idx="41234">
                  <c:v>42942.112500000003</c:v>
                </c:pt>
                <c:pt idx="41235">
                  <c:v>42942.113194444442</c:v>
                </c:pt>
                <c:pt idx="41236">
                  <c:v>42942.113888888889</c:v>
                </c:pt>
                <c:pt idx="41237">
                  <c:v>42942.114583333336</c:v>
                </c:pt>
                <c:pt idx="41238">
                  <c:v>42942.115277777775</c:v>
                </c:pt>
                <c:pt idx="41239">
                  <c:v>42942.115972222222</c:v>
                </c:pt>
                <c:pt idx="41240">
                  <c:v>42942.116666666669</c:v>
                </c:pt>
                <c:pt idx="41241">
                  <c:v>42942.117361111108</c:v>
                </c:pt>
                <c:pt idx="41242">
                  <c:v>42942.118055555555</c:v>
                </c:pt>
                <c:pt idx="41243">
                  <c:v>42942.118750000001</c:v>
                </c:pt>
                <c:pt idx="41244">
                  <c:v>42942.119444444441</c:v>
                </c:pt>
                <c:pt idx="41245">
                  <c:v>42942.120138888888</c:v>
                </c:pt>
                <c:pt idx="41246">
                  <c:v>42942.120833333334</c:v>
                </c:pt>
                <c:pt idx="41247">
                  <c:v>42942.121527777781</c:v>
                </c:pt>
                <c:pt idx="41248">
                  <c:v>42942.12222222222</c:v>
                </c:pt>
                <c:pt idx="41249">
                  <c:v>42942.122916666667</c:v>
                </c:pt>
                <c:pt idx="41250">
                  <c:v>42942.123611111114</c:v>
                </c:pt>
                <c:pt idx="41251">
                  <c:v>42942.124305555553</c:v>
                </c:pt>
                <c:pt idx="41252">
                  <c:v>42942.125</c:v>
                </c:pt>
                <c:pt idx="41253">
                  <c:v>42942.125694444447</c:v>
                </c:pt>
                <c:pt idx="41254">
                  <c:v>42942.126388888886</c:v>
                </c:pt>
                <c:pt idx="41255">
                  <c:v>42942.127083333333</c:v>
                </c:pt>
                <c:pt idx="41256">
                  <c:v>42942.12777777778</c:v>
                </c:pt>
                <c:pt idx="41257">
                  <c:v>42942.128472222219</c:v>
                </c:pt>
                <c:pt idx="41258">
                  <c:v>42942.129166666666</c:v>
                </c:pt>
                <c:pt idx="41259">
                  <c:v>42942.129861111112</c:v>
                </c:pt>
                <c:pt idx="41260">
                  <c:v>42942.130555555559</c:v>
                </c:pt>
                <c:pt idx="41261">
                  <c:v>42942.131249999999</c:v>
                </c:pt>
                <c:pt idx="41262">
                  <c:v>42942.131944444445</c:v>
                </c:pt>
                <c:pt idx="41263">
                  <c:v>42942.132638888892</c:v>
                </c:pt>
                <c:pt idx="41264">
                  <c:v>42942.133333333331</c:v>
                </c:pt>
                <c:pt idx="41265">
                  <c:v>42942.134027777778</c:v>
                </c:pt>
                <c:pt idx="41266">
                  <c:v>42942.134722222225</c:v>
                </c:pt>
                <c:pt idx="41267">
                  <c:v>42942.135416666664</c:v>
                </c:pt>
                <c:pt idx="41268">
                  <c:v>42942.136111111111</c:v>
                </c:pt>
                <c:pt idx="41269">
                  <c:v>42942.136805555558</c:v>
                </c:pt>
                <c:pt idx="41270">
                  <c:v>42942.137499999997</c:v>
                </c:pt>
                <c:pt idx="41271">
                  <c:v>42942.138194444444</c:v>
                </c:pt>
                <c:pt idx="41272">
                  <c:v>42942.138888888891</c:v>
                </c:pt>
                <c:pt idx="41273">
                  <c:v>42942.13958333333</c:v>
                </c:pt>
                <c:pt idx="41274">
                  <c:v>42942.140277777777</c:v>
                </c:pt>
                <c:pt idx="41275">
                  <c:v>42942.140972222223</c:v>
                </c:pt>
                <c:pt idx="41276">
                  <c:v>42942.14166666667</c:v>
                </c:pt>
                <c:pt idx="41277">
                  <c:v>42942.142361111109</c:v>
                </c:pt>
                <c:pt idx="41278">
                  <c:v>42942.143055555556</c:v>
                </c:pt>
                <c:pt idx="41279">
                  <c:v>42942.143750000003</c:v>
                </c:pt>
                <c:pt idx="41280">
                  <c:v>42942.144444444442</c:v>
                </c:pt>
                <c:pt idx="41281">
                  <c:v>42942.145138888889</c:v>
                </c:pt>
                <c:pt idx="41282">
                  <c:v>42942.145833333336</c:v>
                </c:pt>
                <c:pt idx="41283">
                  <c:v>42942.146527777775</c:v>
                </c:pt>
                <c:pt idx="41284">
                  <c:v>42942.147222222222</c:v>
                </c:pt>
                <c:pt idx="41285">
                  <c:v>42942.147916666669</c:v>
                </c:pt>
                <c:pt idx="41286">
                  <c:v>42942.148611111108</c:v>
                </c:pt>
                <c:pt idx="41287">
                  <c:v>42942.149305555555</c:v>
                </c:pt>
                <c:pt idx="41288">
                  <c:v>42942.15</c:v>
                </c:pt>
                <c:pt idx="41289">
                  <c:v>42942.150694444441</c:v>
                </c:pt>
                <c:pt idx="41290">
                  <c:v>42942.151388888888</c:v>
                </c:pt>
                <c:pt idx="41291">
                  <c:v>42942.152083333334</c:v>
                </c:pt>
                <c:pt idx="41292">
                  <c:v>42942.152777777781</c:v>
                </c:pt>
                <c:pt idx="41293">
                  <c:v>42942.15347222222</c:v>
                </c:pt>
                <c:pt idx="41294">
                  <c:v>42942.154166666667</c:v>
                </c:pt>
                <c:pt idx="41295">
                  <c:v>42942.154861111114</c:v>
                </c:pt>
                <c:pt idx="41296">
                  <c:v>42942.155555555553</c:v>
                </c:pt>
                <c:pt idx="41297">
                  <c:v>42942.15625</c:v>
                </c:pt>
                <c:pt idx="41298">
                  <c:v>42942.156944444447</c:v>
                </c:pt>
                <c:pt idx="41299">
                  <c:v>42942.157638888886</c:v>
                </c:pt>
                <c:pt idx="41300">
                  <c:v>42942.158333333333</c:v>
                </c:pt>
                <c:pt idx="41301">
                  <c:v>42942.15902777778</c:v>
                </c:pt>
                <c:pt idx="41302">
                  <c:v>42942.159722222219</c:v>
                </c:pt>
                <c:pt idx="41303">
                  <c:v>42942.160416666666</c:v>
                </c:pt>
                <c:pt idx="41304">
                  <c:v>42942.161111111112</c:v>
                </c:pt>
                <c:pt idx="41305">
                  <c:v>42942.161805555559</c:v>
                </c:pt>
                <c:pt idx="41306">
                  <c:v>42942.162499999999</c:v>
                </c:pt>
                <c:pt idx="41307">
                  <c:v>42942.163194444445</c:v>
                </c:pt>
                <c:pt idx="41308">
                  <c:v>42942.163888888892</c:v>
                </c:pt>
                <c:pt idx="41309">
                  <c:v>42942.164583333331</c:v>
                </c:pt>
                <c:pt idx="41310">
                  <c:v>42942.165277777778</c:v>
                </c:pt>
                <c:pt idx="41311">
                  <c:v>42942.165972222225</c:v>
                </c:pt>
                <c:pt idx="41312">
                  <c:v>42942.166666666664</c:v>
                </c:pt>
                <c:pt idx="41313">
                  <c:v>42942.167361111111</c:v>
                </c:pt>
                <c:pt idx="41314">
                  <c:v>42942.168055555558</c:v>
                </c:pt>
                <c:pt idx="41315">
                  <c:v>42942.168749999997</c:v>
                </c:pt>
                <c:pt idx="41316">
                  <c:v>42942.169444444444</c:v>
                </c:pt>
                <c:pt idx="41317">
                  <c:v>42942.170138888891</c:v>
                </c:pt>
                <c:pt idx="41318">
                  <c:v>42942.17083333333</c:v>
                </c:pt>
                <c:pt idx="41319">
                  <c:v>42942.171527777777</c:v>
                </c:pt>
                <c:pt idx="41320">
                  <c:v>42942.172222222223</c:v>
                </c:pt>
                <c:pt idx="41321">
                  <c:v>42942.17291666667</c:v>
                </c:pt>
                <c:pt idx="41322">
                  <c:v>42942.173611111109</c:v>
                </c:pt>
                <c:pt idx="41323">
                  <c:v>42942.174305555556</c:v>
                </c:pt>
                <c:pt idx="41324">
                  <c:v>42942.175000000003</c:v>
                </c:pt>
                <c:pt idx="41325">
                  <c:v>42942.175694444442</c:v>
                </c:pt>
                <c:pt idx="41326">
                  <c:v>42942.176388888889</c:v>
                </c:pt>
                <c:pt idx="41327">
                  <c:v>42942.177083333336</c:v>
                </c:pt>
                <c:pt idx="41328">
                  <c:v>42942.177777777775</c:v>
                </c:pt>
                <c:pt idx="41329">
                  <c:v>42942.178472222222</c:v>
                </c:pt>
                <c:pt idx="41330">
                  <c:v>42942.179166666669</c:v>
                </c:pt>
                <c:pt idx="41331">
                  <c:v>42942.179861111108</c:v>
                </c:pt>
                <c:pt idx="41332">
                  <c:v>42942.180555555555</c:v>
                </c:pt>
                <c:pt idx="41333">
                  <c:v>42942.181250000001</c:v>
                </c:pt>
                <c:pt idx="41334">
                  <c:v>42942.181944444441</c:v>
                </c:pt>
                <c:pt idx="41335">
                  <c:v>42942.182638888888</c:v>
                </c:pt>
                <c:pt idx="41336">
                  <c:v>42942.183333333334</c:v>
                </c:pt>
                <c:pt idx="41337">
                  <c:v>42942.184027777781</c:v>
                </c:pt>
                <c:pt idx="41338">
                  <c:v>42942.18472222222</c:v>
                </c:pt>
                <c:pt idx="41339">
                  <c:v>42942.185416666667</c:v>
                </c:pt>
                <c:pt idx="41340">
                  <c:v>42942.186111111114</c:v>
                </c:pt>
                <c:pt idx="41341">
                  <c:v>42942.186805555553</c:v>
                </c:pt>
                <c:pt idx="41342">
                  <c:v>42942.1875</c:v>
                </c:pt>
                <c:pt idx="41343">
                  <c:v>42942.188194444447</c:v>
                </c:pt>
                <c:pt idx="41344">
                  <c:v>42942.188888888886</c:v>
                </c:pt>
                <c:pt idx="41345">
                  <c:v>42942.189583333333</c:v>
                </c:pt>
                <c:pt idx="41346">
                  <c:v>42942.19027777778</c:v>
                </c:pt>
                <c:pt idx="41347">
                  <c:v>42942.190972222219</c:v>
                </c:pt>
                <c:pt idx="41348">
                  <c:v>42942.191666666666</c:v>
                </c:pt>
                <c:pt idx="41349">
                  <c:v>42942.192361111112</c:v>
                </c:pt>
                <c:pt idx="41350">
                  <c:v>42942.193055555559</c:v>
                </c:pt>
                <c:pt idx="41351">
                  <c:v>42942.193749999999</c:v>
                </c:pt>
                <c:pt idx="41352">
                  <c:v>42942.194444444445</c:v>
                </c:pt>
                <c:pt idx="41353">
                  <c:v>42942.195138888892</c:v>
                </c:pt>
                <c:pt idx="41354">
                  <c:v>42942.195833333331</c:v>
                </c:pt>
                <c:pt idx="41355">
                  <c:v>42942.196527777778</c:v>
                </c:pt>
                <c:pt idx="41356">
                  <c:v>42942.197222222225</c:v>
                </c:pt>
                <c:pt idx="41357">
                  <c:v>42942.197916666664</c:v>
                </c:pt>
                <c:pt idx="41358">
                  <c:v>42942.198611111111</c:v>
                </c:pt>
                <c:pt idx="41359">
                  <c:v>42942.199305555558</c:v>
                </c:pt>
                <c:pt idx="41360">
                  <c:v>42942.2</c:v>
                </c:pt>
                <c:pt idx="41361">
                  <c:v>42942.200694444444</c:v>
                </c:pt>
                <c:pt idx="41362">
                  <c:v>42942.201388888891</c:v>
                </c:pt>
                <c:pt idx="41363">
                  <c:v>42942.20208333333</c:v>
                </c:pt>
                <c:pt idx="41364">
                  <c:v>42942.202777777777</c:v>
                </c:pt>
                <c:pt idx="41365">
                  <c:v>42942.203472222223</c:v>
                </c:pt>
                <c:pt idx="41366">
                  <c:v>42942.20416666667</c:v>
                </c:pt>
                <c:pt idx="41367">
                  <c:v>42942.204861111109</c:v>
                </c:pt>
                <c:pt idx="41368">
                  <c:v>42942.205555555556</c:v>
                </c:pt>
                <c:pt idx="41369">
                  <c:v>42942.206250000003</c:v>
                </c:pt>
                <c:pt idx="41370">
                  <c:v>42942.206944444442</c:v>
                </c:pt>
                <c:pt idx="41371">
                  <c:v>42942.207638888889</c:v>
                </c:pt>
                <c:pt idx="41372">
                  <c:v>42942.208333333336</c:v>
                </c:pt>
                <c:pt idx="41373">
                  <c:v>42942.209027777775</c:v>
                </c:pt>
                <c:pt idx="41374">
                  <c:v>42942.209722222222</c:v>
                </c:pt>
                <c:pt idx="41375">
                  <c:v>42942.210416666669</c:v>
                </c:pt>
                <c:pt idx="41376">
                  <c:v>42942.211111111108</c:v>
                </c:pt>
                <c:pt idx="41377">
                  <c:v>42942.211805555555</c:v>
                </c:pt>
                <c:pt idx="41378">
                  <c:v>42942.212500000001</c:v>
                </c:pt>
                <c:pt idx="41379">
                  <c:v>42942.213194444441</c:v>
                </c:pt>
                <c:pt idx="41380">
                  <c:v>42942.213888888888</c:v>
                </c:pt>
                <c:pt idx="41381">
                  <c:v>42942.214583333334</c:v>
                </c:pt>
                <c:pt idx="41382">
                  <c:v>42942.215277777781</c:v>
                </c:pt>
                <c:pt idx="41383">
                  <c:v>42942.21597222222</c:v>
                </c:pt>
                <c:pt idx="41384">
                  <c:v>42942.216666666667</c:v>
                </c:pt>
                <c:pt idx="41385">
                  <c:v>42942.217361111114</c:v>
                </c:pt>
                <c:pt idx="41386">
                  <c:v>42942.218055555553</c:v>
                </c:pt>
                <c:pt idx="41387">
                  <c:v>42942.21875</c:v>
                </c:pt>
                <c:pt idx="41388">
                  <c:v>42942.219444444447</c:v>
                </c:pt>
                <c:pt idx="41389">
                  <c:v>42942.220138888886</c:v>
                </c:pt>
                <c:pt idx="41390">
                  <c:v>42942.220833333333</c:v>
                </c:pt>
                <c:pt idx="41391">
                  <c:v>42942.22152777778</c:v>
                </c:pt>
                <c:pt idx="41392">
                  <c:v>42942.222222222219</c:v>
                </c:pt>
                <c:pt idx="41393">
                  <c:v>42942.222916666666</c:v>
                </c:pt>
                <c:pt idx="41394">
                  <c:v>42942.223611111112</c:v>
                </c:pt>
                <c:pt idx="41395">
                  <c:v>42942.224305555559</c:v>
                </c:pt>
                <c:pt idx="41396">
                  <c:v>42942.224999999999</c:v>
                </c:pt>
                <c:pt idx="41397">
                  <c:v>42942.225694444445</c:v>
                </c:pt>
                <c:pt idx="41398">
                  <c:v>42942.226388888892</c:v>
                </c:pt>
                <c:pt idx="41399">
                  <c:v>42942.227083333331</c:v>
                </c:pt>
                <c:pt idx="41400">
                  <c:v>42942.227777777778</c:v>
                </c:pt>
                <c:pt idx="41401">
                  <c:v>42942.228472222225</c:v>
                </c:pt>
                <c:pt idx="41402">
                  <c:v>42942.229166666664</c:v>
                </c:pt>
                <c:pt idx="41403">
                  <c:v>42942.229861111111</c:v>
                </c:pt>
                <c:pt idx="41404">
                  <c:v>42942.230555555558</c:v>
                </c:pt>
                <c:pt idx="41405">
                  <c:v>42942.231249999997</c:v>
                </c:pt>
                <c:pt idx="41406">
                  <c:v>42942.231944444444</c:v>
                </c:pt>
                <c:pt idx="41407">
                  <c:v>42942.232638888891</c:v>
                </c:pt>
                <c:pt idx="41408">
                  <c:v>42942.23333333333</c:v>
                </c:pt>
                <c:pt idx="41409">
                  <c:v>42942.234027777777</c:v>
                </c:pt>
                <c:pt idx="41410">
                  <c:v>42942.234722222223</c:v>
                </c:pt>
                <c:pt idx="41411">
                  <c:v>42942.23541666667</c:v>
                </c:pt>
                <c:pt idx="41412">
                  <c:v>42942.236111111109</c:v>
                </c:pt>
                <c:pt idx="41413">
                  <c:v>42942.236805555556</c:v>
                </c:pt>
                <c:pt idx="41414">
                  <c:v>42942.237500000003</c:v>
                </c:pt>
                <c:pt idx="41415">
                  <c:v>42942.238194444442</c:v>
                </c:pt>
                <c:pt idx="41416">
                  <c:v>42942.238888888889</c:v>
                </c:pt>
                <c:pt idx="41417">
                  <c:v>42942.239583333336</c:v>
                </c:pt>
                <c:pt idx="41418">
                  <c:v>42942.240277777775</c:v>
                </c:pt>
                <c:pt idx="41419">
                  <c:v>42942.240972222222</c:v>
                </c:pt>
                <c:pt idx="41420">
                  <c:v>42942.241666666669</c:v>
                </c:pt>
                <c:pt idx="41421">
                  <c:v>42942.242361111108</c:v>
                </c:pt>
                <c:pt idx="41422">
                  <c:v>42942.243055555555</c:v>
                </c:pt>
                <c:pt idx="41423">
                  <c:v>42942.243750000001</c:v>
                </c:pt>
                <c:pt idx="41424">
                  <c:v>42942.244444444441</c:v>
                </c:pt>
                <c:pt idx="41425">
                  <c:v>42942.245138888888</c:v>
                </c:pt>
                <c:pt idx="41426">
                  <c:v>42942.245833333334</c:v>
                </c:pt>
                <c:pt idx="41427">
                  <c:v>42942.246527777781</c:v>
                </c:pt>
                <c:pt idx="41428">
                  <c:v>42942.24722222222</c:v>
                </c:pt>
                <c:pt idx="41429">
                  <c:v>42942.247916666667</c:v>
                </c:pt>
                <c:pt idx="41430">
                  <c:v>42942.248611111114</c:v>
                </c:pt>
                <c:pt idx="41431">
                  <c:v>42942.249305555553</c:v>
                </c:pt>
                <c:pt idx="41432">
                  <c:v>42942.25</c:v>
                </c:pt>
                <c:pt idx="41433">
                  <c:v>42942.250694444447</c:v>
                </c:pt>
                <c:pt idx="41434">
                  <c:v>42942.251388888886</c:v>
                </c:pt>
                <c:pt idx="41435">
                  <c:v>42942.252083333333</c:v>
                </c:pt>
                <c:pt idx="41436">
                  <c:v>42942.25277777778</c:v>
                </c:pt>
                <c:pt idx="41437">
                  <c:v>42942.253472222219</c:v>
                </c:pt>
                <c:pt idx="41438">
                  <c:v>42942.254166666666</c:v>
                </c:pt>
                <c:pt idx="41439">
                  <c:v>42942.254861111112</c:v>
                </c:pt>
                <c:pt idx="41440">
                  <c:v>42942.255555555559</c:v>
                </c:pt>
                <c:pt idx="41441">
                  <c:v>42942.256249999999</c:v>
                </c:pt>
                <c:pt idx="41442">
                  <c:v>42942.256944444445</c:v>
                </c:pt>
                <c:pt idx="41443">
                  <c:v>42942.257638888892</c:v>
                </c:pt>
                <c:pt idx="41444">
                  <c:v>42942.258333333331</c:v>
                </c:pt>
                <c:pt idx="41445">
                  <c:v>42942.259027777778</c:v>
                </c:pt>
                <c:pt idx="41446">
                  <c:v>42942.259722222225</c:v>
                </c:pt>
                <c:pt idx="41447">
                  <c:v>42942.260416666664</c:v>
                </c:pt>
                <c:pt idx="41448">
                  <c:v>42942.261111111111</c:v>
                </c:pt>
                <c:pt idx="41449">
                  <c:v>42942.261805555558</c:v>
                </c:pt>
                <c:pt idx="41450">
                  <c:v>42942.262499999997</c:v>
                </c:pt>
                <c:pt idx="41451">
                  <c:v>42942.263194444444</c:v>
                </c:pt>
                <c:pt idx="41452">
                  <c:v>42942.263888888891</c:v>
                </c:pt>
                <c:pt idx="41453">
                  <c:v>42942.26458333333</c:v>
                </c:pt>
                <c:pt idx="41454">
                  <c:v>42942.265277777777</c:v>
                </c:pt>
                <c:pt idx="41455">
                  <c:v>42942.265972222223</c:v>
                </c:pt>
                <c:pt idx="41456">
                  <c:v>42942.26666666667</c:v>
                </c:pt>
                <c:pt idx="41457">
                  <c:v>42942.267361111109</c:v>
                </c:pt>
                <c:pt idx="41458">
                  <c:v>42942.268055555556</c:v>
                </c:pt>
                <c:pt idx="41459">
                  <c:v>42942.268750000003</c:v>
                </c:pt>
                <c:pt idx="41460">
                  <c:v>42942.269444444442</c:v>
                </c:pt>
                <c:pt idx="41461">
                  <c:v>42942.270138888889</c:v>
                </c:pt>
                <c:pt idx="41462">
                  <c:v>42942.270833333336</c:v>
                </c:pt>
                <c:pt idx="41463">
                  <c:v>42942.271527777775</c:v>
                </c:pt>
                <c:pt idx="41464">
                  <c:v>42942.272222222222</c:v>
                </c:pt>
                <c:pt idx="41465">
                  <c:v>42942.272916666669</c:v>
                </c:pt>
                <c:pt idx="41466">
                  <c:v>42942.273611111108</c:v>
                </c:pt>
                <c:pt idx="41467">
                  <c:v>42942.274305555555</c:v>
                </c:pt>
                <c:pt idx="41468">
                  <c:v>42942.275000000001</c:v>
                </c:pt>
                <c:pt idx="41469">
                  <c:v>42942.275694444441</c:v>
                </c:pt>
                <c:pt idx="41470">
                  <c:v>42942.276388888888</c:v>
                </c:pt>
                <c:pt idx="41471">
                  <c:v>42942.277083333334</c:v>
                </c:pt>
                <c:pt idx="41472">
                  <c:v>42942.277777777781</c:v>
                </c:pt>
                <c:pt idx="41473">
                  <c:v>42942.27847222222</c:v>
                </c:pt>
                <c:pt idx="41474">
                  <c:v>42942.279166666667</c:v>
                </c:pt>
                <c:pt idx="41475">
                  <c:v>42942.279861111114</c:v>
                </c:pt>
                <c:pt idx="41476">
                  <c:v>42942.280555555553</c:v>
                </c:pt>
                <c:pt idx="41477">
                  <c:v>42942.28125</c:v>
                </c:pt>
                <c:pt idx="41478">
                  <c:v>42942.281944444447</c:v>
                </c:pt>
                <c:pt idx="41479">
                  <c:v>42942.282638888886</c:v>
                </c:pt>
                <c:pt idx="41480">
                  <c:v>42942.283333333333</c:v>
                </c:pt>
                <c:pt idx="41481">
                  <c:v>42942.28402777778</c:v>
                </c:pt>
                <c:pt idx="41482">
                  <c:v>42942.284722222219</c:v>
                </c:pt>
                <c:pt idx="41483">
                  <c:v>42942.285416666666</c:v>
                </c:pt>
                <c:pt idx="41484">
                  <c:v>42942.286111111112</c:v>
                </c:pt>
                <c:pt idx="41485">
                  <c:v>42942.286805555559</c:v>
                </c:pt>
                <c:pt idx="41486">
                  <c:v>42942.287499999999</c:v>
                </c:pt>
                <c:pt idx="41487">
                  <c:v>42942.288194444445</c:v>
                </c:pt>
                <c:pt idx="41488">
                  <c:v>42942.288888888892</c:v>
                </c:pt>
                <c:pt idx="41489">
                  <c:v>42942.289583333331</c:v>
                </c:pt>
                <c:pt idx="41490">
                  <c:v>42942.290277777778</c:v>
                </c:pt>
                <c:pt idx="41491">
                  <c:v>42942.290972222225</c:v>
                </c:pt>
                <c:pt idx="41492">
                  <c:v>42942.291666666664</c:v>
                </c:pt>
                <c:pt idx="41493">
                  <c:v>42942.292361111111</c:v>
                </c:pt>
                <c:pt idx="41494">
                  <c:v>42942.293055555558</c:v>
                </c:pt>
                <c:pt idx="41495">
                  <c:v>42942.293749999997</c:v>
                </c:pt>
                <c:pt idx="41496">
                  <c:v>42942.294444444444</c:v>
                </c:pt>
                <c:pt idx="41497">
                  <c:v>42942.295138888891</c:v>
                </c:pt>
                <c:pt idx="41498">
                  <c:v>42942.29583333333</c:v>
                </c:pt>
                <c:pt idx="41499">
                  <c:v>42942.296527777777</c:v>
                </c:pt>
                <c:pt idx="41500">
                  <c:v>42942.297222222223</c:v>
                </c:pt>
                <c:pt idx="41501">
                  <c:v>42942.29791666667</c:v>
                </c:pt>
                <c:pt idx="41502">
                  <c:v>42942.298611111109</c:v>
                </c:pt>
                <c:pt idx="41503">
                  <c:v>42942.299305555556</c:v>
                </c:pt>
                <c:pt idx="41504">
                  <c:v>42942.3</c:v>
                </c:pt>
                <c:pt idx="41505">
                  <c:v>42942.300694444442</c:v>
                </c:pt>
                <c:pt idx="41506">
                  <c:v>42942.301388888889</c:v>
                </c:pt>
                <c:pt idx="41507">
                  <c:v>42942.302083333336</c:v>
                </c:pt>
                <c:pt idx="41508">
                  <c:v>42942.302777777775</c:v>
                </c:pt>
                <c:pt idx="41509">
                  <c:v>42942.303472222222</c:v>
                </c:pt>
                <c:pt idx="41510">
                  <c:v>42942.304166666669</c:v>
                </c:pt>
                <c:pt idx="41511">
                  <c:v>42942.304861111108</c:v>
                </c:pt>
                <c:pt idx="41512">
                  <c:v>42942.305555555555</c:v>
                </c:pt>
                <c:pt idx="41513">
                  <c:v>42942.306250000001</c:v>
                </c:pt>
                <c:pt idx="41514">
                  <c:v>42942.306944444441</c:v>
                </c:pt>
                <c:pt idx="41515">
                  <c:v>42942.307638888888</c:v>
                </c:pt>
                <c:pt idx="41516">
                  <c:v>42942.308333333334</c:v>
                </c:pt>
                <c:pt idx="41517">
                  <c:v>42942.309027777781</c:v>
                </c:pt>
                <c:pt idx="41518">
                  <c:v>42942.30972222222</c:v>
                </c:pt>
                <c:pt idx="41519">
                  <c:v>42942.310416666667</c:v>
                </c:pt>
                <c:pt idx="41520">
                  <c:v>42942.311111111114</c:v>
                </c:pt>
                <c:pt idx="41521">
                  <c:v>42942.311805555553</c:v>
                </c:pt>
                <c:pt idx="41522">
                  <c:v>42942.3125</c:v>
                </c:pt>
                <c:pt idx="41523">
                  <c:v>42942.313194444447</c:v>
                </c:pt>
                <c:pt idx="41524">
                  <c:v>42942.313888888886</c:v>
                </c:pt>
                <c:pt idx="41525">
                  <c:v>42942.314583333333</c:v>
                </c:pt>
                <c:pt idx="41526">
                  <c:v>42942.31527777778</c:v>
                </c:pt>
                <c:pt idx="41527">
                  <c:v>42942.315972222219</c:v>
                </c:pt>
                <c:pt idx="41528">
                  <c:v>42942.316666666666</c:v>
                </c:pt>
                <c:pt idx="41529">
                  <c:v>42942.317361111112</c:v>
                </c:pt>
                <c:pt idx="41530">
                  <c:v>42942.318055555559</c:v>
                </c:pt>
                <c:pt idx="41531">
                  <c:v>42942.318749999999</c:v>
                </c:pt>
                <c:pt idx="41532">
                  <c:v>42942.319444444445</c:v>
                </c:pt>
                <c:pt idx="41533">
                  <c:v>42942.320138888892</c:v>
                </c:pt>
                <c:pt idx="41534">
                  <c:v>42942.320833333331</c:v>
                </c:pt>
                <c:pt idx="41535">
                  <c:v>42942.321527777778</c:v>
                </c:pt>
                <c:pt idx="41536">
                  <c:v>42942.322222222225</c:v>
                </c:pt>
                <c:pt idx="41537">
                  <c:v>42942.322916666664</c:v>
                </c:pt>
                <c:pt idx="41538">
                  <c:v>42942.323611111111</c:v>
                </c:pt>
                <c:pt idx="41539">
                  <c:v>42942.324305555558</c:v>
                </c:pt>
                <c:pt idx="41540">
                  <c:v>42942.324999999997</c:v>
                </c:pt>
                <c:pt idx="41541">
                  <c:v>42942.325694444444</c:v>
                </c:pt>
                <c:pt idx="41542">
                  <c:v>42942.326388888891</c:v>
                </c:pt>
                <c:pt idx="41543">
                  <c:v>42942.32708333333</c:v>
                </c:pt>
                <c:pt idx="41544">
                  <c:v>42942.327777777777</c:v>
                </c:pt>
                <c:pt idx="41545">
                  <c:v>42942.328472222223</c:v>
                </c:pt>
                <c:pt idx="41546">
                  <c:v>42942.32916666667</c:v>
                </c:pt>
                <c:pt idx="41547">
                  <c:v>42942.329861111109</c:v>
                </c:pt>
                <c:pt idx="41548">
                  <c:v>42942.330555555556</c:v>
                </c:pt>
                <c:pt idx="41549">
                  <c:v>42942.331250000003</c:v>
                </c:pt>
                <c:pt idx="41550">
                  <c:v>42942.331944444442</c:v>
                </c:pt>
                <c:pt idx="41551">
                  <c:v>42942.332638888889</c:v>
                </c:pt>
                <c:pt idx="41552">
                  <c:v>42942.333333333336</c:v>
                </c:pt>
                <c:pt idx="41553">
                  <c:v>42942.334027777775</c:v>
                </c:pt>
                <c:pt idx="41554">
                  <c:v>42942.334722222222</c:v>
                </c:pt>
                <c:pt idx="41555">
                  <c:v>42942.335416666669</c:v>
                </c:pt>
                <c:pt idx="41556">
                  <c:v>42942.336111111108</c:v>
                </c:pt>
                <c:pt idx="41557">
                  <c:v>42942.336805555555</c:v>
                </c:pt>
                <c:pt idx="41558">
                  <c:v>42942.337500000001</c:v>
                </c:pt>
                <c:pt idx="41559">
                  <c:v>42942.338194444441</c:v>
                </c:pt>
                <c:pt idx="41560">
                  <c:v>42942.338888888888</c:v>
                </c:pt>
                <c:pt idx="41561">
                  <c:v>42942.339583333334</c:v>
                </c:pt>
                <c:pt idx="41562">
                  <c:v>42942.340277777781</c:v>
                </c:pt>
                <c:pt idx="41563">
                  <c:v>42942.34097222222</c:v>
                </c:pt>
                <c:pt idx="41564">
                  <c:v>42942.341666666667</c:v>
                </c:pt>
                <c:pt idx="41565">
                  <c:v>42942.342361111114</c:v>
                </c:pt>
                <c:pt idx="41566">
                  <c:v>42942.343055555553</c:v>
                </c:pt>
                <c:pt idx="41567">
                  <c:v>42942.34375</c:v>
                </c:pt>
                <c:pt idx="41568">
                  <c:v>42942.344444444447</c:v>
                </c:pt>
                <c:pt idx="41569">
                  <c:v>42942.345138888886</c:v>
                </c:pt>
                <c:pt idx="41570">
                  <c:v>42942.345833333333</c:v>
                </c:pt>
                <c:pt idx="41571">
                  <c:v>42942.34652777778</c:v>
                </c:pt>
                <c:pt idx="41572">
                  <c:v>42942.347222222219</c:v>
                </c:pt>
                <c:pt idx="41573">
                  <c:v>42942.347916666666</c:v>
                </c:pt>
                <c:pt idx="41574">
                  <c:v>42942.348611111112</c:v>
                </c:pt>
                <c:pt idx="41575">
                  <c:v>42942.349305555559</c:v>
                </c:pt>
                <c:pt idx="41576">
                  <c:v>42942.35</c:v>
                </c:pt>
                <c:pt idx="41577">
                  <c:v>42942.350694444445</c:v>
                </c:pt>
                <c:pt idx="41578">
                  <c:v>42942.351388888892</c:v>
                </c:pt>
                <c:pt idx="41579">
                  <c:v>42942.352083333331</c:v>
                </c:pt>
                <c:pt idx="41580">
                  <c:v>42942.352777777778</c:v>
                </c:pt>
                <c:pt idx="41581">
                  <c:v>42942.353472222225</c:v>
                </c:pt>
                <c:pt idx="41582">
                  <c:v>42942.354166666664</c:v>
                </c:pt>
                <c:pt idx="41583">
                  <c:v>42942.354861111111</c:v>
                </c:pt>
                <c:pt idx="41584">
                  <c:v>42942.355555555558</c:v>
                </c:pt>
                <c:pt idx="41585">
                  <c:v>42942.356249999997</c:v>
                </c:pt>
                <c:pt idx="41586">
                  <c:v>42942.356944444444</c:v>
                </c:pt>
                <c:pt idx="41587">
                  <c:v>42942.357638888891</c:v>
                </c:pt>
                <c:pt idx="41588">
                  <c:v>42942.35833333333</c:v>
                </c:pt>
                <c:pt idx="41589">
                  <c:v>42942.359027777777</c:v>
                </c:pt>
                <c:pt idx="41590">
                  <c:v>42942.359722222223</c:v>
                </c:pt>
                <c:pt idx="41591">
                  <c:v>42942.36041666667</c:v>
                </c:pt>
                <c:pt idx="41592">
                  <c:v>42942.361111111109</c:v>
                </c:pt>
                <c:pt idx="41593">
                  <c:v>42942.361805555556</c:v>
                </c:pt>
                <c:pt idx="41594">
                  <c:v>42942.362500000003</c:v>
                </c:pt>
                <c:pt idx="41595">
                  <c:v>42942.363194444442</c:v>
                </c:pt>
                <c:pt idx="41596">
                  <c:v>42942.363888888889</c:v>
                </c:pt>
                <c:pt idx="41597">
                  <c:v>42942.364583333336</c:v>
                </c:pt>
                <c:pt idx="41598">
                  <c:v>42942.365277777775</c:v>
                </c:pt>
                <c:pt idx="41599">
                  <c:v>42942.365972222222</c:v>
                </c:pt>
                <c:pt idx="41600">
                  <c:v>42942.366666666669</c:v>
                </c:pt>
                <c:pt idx="41601">
                  <c:v>42942.367361111108</c:v>
                </c:pt>
                <c:pt idx="41602">
                  <c:v>42942.368055555555</c:v>
                </c:pt>
                <c:pt idx="41603">
                  <c:v>42942.368750000001</c:v>
                </c:pt>
                <c:pt idx="41604">
                  <c:v>42942.369444444441</c:v>
                </c:pt>
                <c:pt idx="41605">
                  <c:v>42942.370138888888</c:v>
                </c:pt>
                <c:pt idx="41606">
                  <c:v>42942.370833333334</c:v>
                </c:pt>
                <c:pt idx="41607">
                  <c:v>42942.371527777781</c:v>
                </c:pt>
                <c:pt idx="41608">
                  <c:v>42942.37222222222</c:v>
                </c:pt>
                <c:pt idx="41609">
                  <c:v>42942.372916666667</c:v>
                </c:pt>
                <c:pt idx="41610">
                  <c:v>42942.373611111114</c:v>
                </c:pt>
                <c:pt idx="41611">
                  <c:v>42942.374305555553</c:v>
                </c:pt>
                <c:pt idx="41612">
                  <c:v>42942.375</c:v>
                </c:pt>
                <c:pt idx="41613">
                  <c:v>42942.375694444447</c:v>
                </c:pt>
                <c:pt idx="41614">
                  <c:v>42942.376388888886</c:v>
                </c:pt>
                <c:pt idx="41615">
                  <c:v>42942.377083333333</c:v>
                </c:pt>
                <c:pt idx="41616">
                  <c:v>42942.37777777778</c:v>
                </c:pt>
                <c:pt idx="41617">
                  <c:v>42942.378472222219</c:v>
                </c:pt>
                <c:pt idx="41618">
                  <c:v>42942.379166666666</c:v>
                </c:pt>
                <c:pt idx="41619">
                  <c:v>42942.379861111112</c:v>
                </c:pt>
                <c:pt idx="41620">
                  <c:v>42942.380555555559</c:v>
                </c:pt>
                <c:pt idx="41621">
                  <c:v>42942.381249999999</c:v>
                </c:pt>
                <c:pt idx="41622">
                  <c:v>42942.381944444445</c:v>
                </c:pt>
                <c:pt idx="41623">
                  <c:v>42942.382638888892</c:v>
                </c:pt>
                <c:pt idx="41624">
                  <c:v>42942.383333333331</c:v>
                </c:pt>
                <c:pt idx="41625">
                  <c:v>42942.384027777778</c:v>
                </c:pt>
                <c:pt idx="41626">
                  <c:v>42942.384722222225</c:v>
                </c:pt>
                <c:pt idx="41627">
                  <c:v>42942.385416666664</c:v>
                </c:pt>
                <c:pt idx="41628">
                  <c:v>42942.386111111111</c:v>
                </c:pt>
                <c:pt idx="41629">
                  <c:v>42942.386805555558</c:v>
                </c:pt>
                <c:pt idx="41630">
                  <c:v>42942.387499999997</c:v>
                </c:pt>
                <c:pt idx="41631">
                  <c:v>42942.388194444444</c:v>
                </c:pt>
                <c:pt idx="41632">
                  <c:v>42942.388888888891</c:v>
                </c:pt>
                <c:pt idx="41633">
                  <c:v>42942.38958333333</c:v>
                </c:pt>
                <c:pt idx="41634">
                  <c:v>42942.390277777777</c:v>
                </c:pt>
                <c:pt idx="41635">
                  <c:v>42942.390972222223</c:v>
                </c:pt>
                <c:pt idx="41636">
                  <c:v>42942.39166666667</c:v>
                </c:pt>
                <c:pt idx="41637">
                  <c:v>42942.392361111109</c:v>
                </c:pt>
                <c:pt idx="41638">
                  <c:v>42942.393055555556</c:v>
                </c:pt>
                <c:pt idx="41639">
                  <c:v>42942.393750000003</c:v>
                </c:pt>
                <c:pt idx="41640">
                  <c:v>42942.394444444442</c:v>
                </c:pt>
                <c:pt idx="41641">
                  <c:v>42942.395138888889</c:v>
                </c:pt>
                <c:pt idx="41642">
                  <c:v>42942.395833333336</c:v>
                </c:pt>
                <c:pt idx="41643">
                  <c:v>42942.396527777775</c:v>
                </c:pt>
                <c:pt idx="41644">
                  <c:v>42942.397222222222</c:v>
                </c:pt>
                <c:pt idx="41645">
                  <c:v>42942.397916666669</c:v>
                </c:pt>
                <c:pt idx="41646">
                  <c:v>42942.398611111108</c:v>
                </c:pt>
                <c:pt idx="41647">
                  <c:v>42942.399305555555</c:v>
                </c:pt>
                <c:pt idx="41648">
                  <c:v>42942.400000000001</c:v>
                </c:pt>
                <c:pt idx="41649">
                  <c:v>42942.400694444441</c:v>
                </c:pt>
                <c:pt idx="41650">
                  <c:v>42942.401388888888</c:v>
                </c:pt>
                <c:pt idx="41651">
                  <c:v>42942.402083333334</c:v>
                </c:pt>
                <c:pt idx="41652">
                  <c:v>42942.402777777781</c:v>
                </c:pt>
                <c:pt idx="41653">
                  <c:v>42942.40347222222</c:v>
                </c:pt>
                <c:pt idx="41654">
                  <c:v>42942.404166666667</c:v>
                </c:pt>
                <c:pt idx="41655">
                  <c:v>42942.404861111114</c:v>
                </c:pt>
                <c:pt idx="41656">
                  <c:v>42942.405555555553</c:v>
                </c:pt>
                <c:pt idx="41657">
                  <c:v>42942.40625</c:v>
                </c:pt>
                <c:pt idx="41658">
                  <c:v>42942.406944444447</c:v>
                </c:pt>
                <c:pt idx="41659">
                  <c:v>42942.407638888886</c:v>
                </c:pt>
                <c:pt idx="41660">
                  <c:v>42942.408333333333</c:v>
                </c:pt>
                <c:pt idx="41661">
                  <c:v>42942.40902777778</c:v>
                </c:pt>
                <c:pt idx="41662">
                  <c:v>42942.409722222219</c:v>
                </c:pt>
                <c:pt idx="41663">
                  <c:v>42942.410416666666</c:v>
                </c:pt>
                <c:pt idx="41664">
                  <c:v>42942.411111111112</c:v>
                </c:pt>
                <c:pt idx="41665">
                  <c:v>42942.411805555559</c:v>
                </c:pt>
                <c:pt idx="41666">
                  <c:v>42942.412499999999</c:v>
                </c:pt>
                <c:pt idx="41667">
                  <c:v>42942.413194444445</c:v>
                </c:pt>
                <c:pt idx="41668">
                  <c:v>42942.413888888892</c:v>
                </c:pt>
                <c:pt idx="41669">
                  <c:v>42942.414583333331</c:v>
                </c:pt>
                <c:pt idx="41670">
                  <c:v>42942.415277777778</c:v>
                </c:pt>
                <c:pt idx="41671">
                  <c:v>42942.415972222225</c:v>
                </c:pt>
                <c:pt idx="41672">
                  <c:v>42942.416666666664</c:v>
                </c:pt>
                <c:pt idx="41673">
                  <c:v>42942.417361111111</c:v>
                </c:pt>
                <c:pt idx="41674">
                  <c:v>42942.418055555558</c:v>
                </c:pt>
                <c:pt idx="41675">
                  <c:v>42942.418749999997</c:v>
                </c:pt>
                <c:pt idx="41676">
                  <c:v>42942.419444444444</c:v>
                </c:pt>
                <c:pt idx="41677">
                  <c:v>42942.420138888891</c:v>
                </c:pt>
                <c:pt idx="41678">
                  <c:v>42942.42083333333</c:v>
                </c:pt>
                <c:pt idx="41679">
                  <c:v>42942.421527777777</c:v>
                </c:pt>
                <c:pt idx="41680">
                  <c:v>42942.422222222223</c:v>
                </c:pt>
                <c:pt idx="41681">
                  <c:v>42942.42291666667</c:v>
                </c:pt>
                <c:pt idx="41682">
                  <c:v>42942.423611111109</c:v>
                </c:pt>
                <c:pt idx="41683">
                  <c:v>42942.424305555556</c:v>
                </c:pt>
                <c:pt idx="41684">
                  <c:v>42942.425000000003</c:v>
                </c:pt>
                <c:pt idx="41685">
                  <c:v>42942.425694444442</c:v>
                </c:pt>
                <c:pt idx="41686">
                  <c:v>42942.426388888889</c:v>
                </c:pt>
                <c:pt idx="41687">
                  <c:v>42942.427083333336</c:v>
                </c:pt>
                <c:pt idx="41688">
                  <c:v>42942.427777777775</c:v>
                </c:pt>
                <c:pt idx="41689">
                  <c:v>42942.428472222222</c:v>
                </c:pt>
                <c:pt idx="41690">
                  <c:v>42942.429166666669</c:v>
                </c:pt>
                <c:pt idx="41691">
                  <c:v>42942.429861111108</c:v>
                </c:pt>
                <c:pt idx="41692">
                  <c:v>42942.430555555555</c:v>
                </c:pt>
                <c:pt idx="41693">
                  <c:v>42942.431250000001</c:v>
                </c:pt>
                <c:pt idx="41694">
                  <c:v>42942.431944444441</c:v>
                </c:pt>
                <c:pt idx="41695">
                  <c:v>42942.432638888888</c:v>
                </c:pt>
                <c:pt idx="41696">
                  <c:v>42942.433333333334</c:v>
                </c:pt>
                <c:pt idx="41697">
                  <c:v>42942.434027777781</c:v>
                </c:pt>
                <c:pt idx="41698">
                  <c:v>42942.43472222222</c:v>
                </c:pt>
                <c:pt idx="41699">
                  <c:v>42942.435416666667</c:v>
                </c:pt>
                <c:pt idx="41700">
                  <c:v>42942.436111111114</c:v>
                </c:pt>
                <c:pt idx="41701">
                  <c:v>42942.436805555553</c:v>
                </c:pt>
                <c:pt idx="41702">
                  <c:v>42942.4375</c:v>
                </c:pt>
                <c:pt idx="41703">
                  <c:v>42942.438194444447</c:v>
                </c:pt>
                <c:pt idx="41704">
                  <c:v>42942.438888888886</c:v>
                </c:pt>
                <c:pt idx="41705">
                  <c:v>42942.439583333333</c:v>
                </c:pt>
                <c:pt idx="41706">
                  <c:v>42942.44027777778</c:v>
                </c:pt>
                <c:pt idx="41707">
                  <c:v>42942.440972222219</c:v>
                </c:pt>
                <c:pt idx="41708">
                  <c:v>42942.441666666666</c:v>
                </c:pt>
                <c:pt idx="41709">
                  <c:v>42942.442361111112</c:v>
                </c:pt>
                <c:pt idx="41710">
                  <c:v>42942.443055555559</c:v>
                </c:pt>
                <c:pt idx="41711">
                  <c:v>42942.443749999999</c:v>
                </c:pt>
                <c:pt idx="41712">
                  <c:v>42942.444444444445</c:v>
                </c:pt>
                <c:pt idx="41713">
                  <c:v>42942.445138888892</c:v>
                </c:pt>
                <c:pt idx="41714">
                  <c:v>42942.445833333331</c:v>
                </c:pt>
                <c:pt idx="41715">
                  <c:v>42942.446527777778</c:v>
                </c:pt>
                <c:pt idx="41716">
                  <c:v>42942.447222222225</c:v>
                </c:pt>
                <c:pt idx="41717">
                  <c:v>42942.447916666664</c:v>
                </c:pt>
                <c:pt idx="41718">
                  <c:v>42942.448611111111</c:v>
                </c:pt>
                <c:pt idx="41719">
                  <c:v>42942.449305555558</c:v>
                </c:pt>
                <c:pt idx="41720">
                  <c:v>42942.45</c:v>
                </c:pt>
                <c:pt idx="41721">
                  <c:v>42942.450694444444</c:v>
                </c:pt>
                <c:pt idx="41722">
                  <c:v>42942.451388888891</c:v>
                </c:pt>
                <c:pt idx="41723">
                  <c:v>42942.45208333333</c:v>
                </c:pt>
                <c:pt idx="41724">
                  <c:v>42942.452777777777</c:v>
                </c:pt>
                <c:pt idx="41725">
                  <c:v>42942.453472222223</c:v>
                </c:pt>
                <c:pt idx="41726">
                  <c:v>42942.45416666667</c:v>
                </c:pt>
                <c:pt idx="41727">
                  <c:v>42942.454861111109</c:v>
                </c:pt>
                <c:pt idx="41728">
                  <c:v>42942.455555555556</c:v>
                </c:pt>
                <c:pt idx="41729">
                  <c:v>42942.456250000003</c:v>
                </c:pt>
                <c:pt idx="41730">
                  <c:v>42942.456944444442</c:v>
                </c:pt>
                <c:pt idx="41731">
                  <c:v>42942.457638888889</c:v>
                </c:pt>
                <c:pt idx="41732">
                  <c:v>42942.458333333336</c:v>
                </c:pt>
                <c:pt idx="41733">
                  <c:v>42942.459027777775</c:v>
                </c:pt>
                <c:pt idx="41734">
                  <c:v>42942.459722222222</c:v>
                </c:pt>
                <c:pt idx="41735">
                  <c:v>42942.460416666669</c:v>
                </c:pt>
                <c:pt idx="41736">
                  <c:v>42942.461111111108</c:v>
                </c:pt>
                <c:pt idx="41737">
                  <c:v>42942.461805555555</c:v>
                </c:pt>
                <c:pt idx="41738">
                  <c:v>42942.462500000001</c:v>
                </c:pt>
                <c:pt idx="41739">
                  <c:v>42942.463194444441</c:v>
                </c:pt>
                <c:pt idx="41740">
                  <c:v>42942.463888888888</c:v>
                </c:pt>
                <c:pt idx="41741">
                  <c:v>42942.464583333334</c:v>
                </c:pt>
                <c:pt idx="41742">
                  <c:v>42942.465277777781</c:v>
                </c:pt>
                <c:pt idx="41743">
                  <c:v>42942.46597222222</c:v>
                </c:pt>
                <c:pt idx="41744">
                  <c:v>42942.466666666667</c:v>
                </c:pt>
                <c:pt idx="41745">
                  <c:v>42942.467361111114</c:v>
                </c:pt>
                <c:pt idx="41746">
                  <c:v>42942.468055555553</c:v>
                </c:pt>
                <c:pt idx="41747">
                  <c:v>42942.46875</c:v>
                </c:pt>
                <c:pt idx="41748">
                  <c:v>42942.469444444447</c:v>
                </c:pt>
                <c:pt idx="41749">
                  <c:v>42942.470138888886</c:v>
                </c:pt>
                <c:pt idx="41750">
                  <c:v>42942.470833333333</c:v>
                </c:pt>
                <c:pt idx="41751">
                  <c:v>42942.47152777778</c:v>
                </c:pt>
                <c:pt idx="41752">
                  <c:v>42942.472222222219</c:v>
                </c:pt>
                <c:pt idx="41753">
                  <c:v>42942.472916666666</c:v>
                </c:pt>
                <c:pt idx="41754">
                  <c:v>42942.473611111112</c:v>
                </c:pt>
                <c:pt idx="41755">
                  <c:v>42942.474305555559</c:v>
                </c:pt>
                <c:pt idx="41756">
                  <c:v>42942.474999999999</c:v>
                </c:pt>
                <c:pt idx="41757">
                  <c:v>42942.475694444445</c:v>
                </c:pt>
                <c:pt idx="41758">
                  <c:v>42942.476388888892</c:v>
                </c:pt>
                <c:pt idx="41759">
                  <c:v>42942.477083333331</c:v>
                </c:pt>
                <c:pt idx="41760">
                  <c:v>42942.477777777778</c:v>
                </c:pt>
                <c:pt idx="41761">
                  <c:v>42942.478472222225</c:v>
                </c:pt>
                <c:pt idx="41762">
                  <c:v>42942.479166666664</c:v>
                </c:pt>
                <c:pt idx="41763">
                  <c:v>42942.479861111111</c:v>
                </c:pt>
                <c:pt idx="41764">
                  <c:v>42942.480555555558</c:v>
                </c:pt>
                <c:pt idx="41765">
                  <c:v>42942.481249999997</c:v>
                </c:pt>
                <c:pt idx="41766">
                  <c:v>42942.481944444444</c:v>
                </c:pt>
                <c:pt idx="41767">
                  <c:v>42942.482638888891</c:v>
                </c:pt>
                <c:pt idx="41768">
                  <c:v>42942.48333333333</c:v>
                </c:pt>
                <c:pt idx="41769">
                  <c:v>42942.484027777777</c:v>
                </c:pt>
                <c:pt idx="41770">
                  <c:v>42942.484722222223</c:v>
                </c:pt>
                <c:pt idx="41771">
                  <c:v>42942.48541666667</c:v>
                </c:pt>
                <c:pt idx="41772">
                  <c:v>42942.486111111109</c:v>
                </c:pt>
                <c:pt idx="41773">
                  <c:v>42942.486805555556</c:v>
                </c:pt>
                <c:pt idx="41774">
                  <c:v>42942.487500000003</c:v>
                </c:pt>
                <c:pt idx="41775">
                  <c:v>42942.488194444442</c:v>
                </c:pt>
                <c:pt idx="41776">
                  <c:v>42942.488888888889</c:v>
                </c:pt>
                <c:pt idx="41777">
                  <c:v>42942.489583333336</c:v>
                </c:pt>
                <c:pt idx="41778">
                  <c:v>42942.490277777775</c:v>
                </c:pt>
                <c:pt idx="41779">
                  <c:v>42942.490972222222</c:v>
                </c:pt>
                <c:pt idx="41780">
                  <c:v>42942.491666666669</c:v>
                </c:pt>
                <c:pt idx="41781">
                  <c:v>42942.492361111108</c:v>
                </c:pt>
                <c:pt idx="41782">
                  <c:v>42942.493055555555</c:v>
                </c:pt>
                <c:pt idx="41783">
                  <c:v>42942.493750000001</c:v>
                </c:pt>
                <c:pt idx="41784">
                  <c:v>42942.494444444441</c:v>
                </c:pt>
                <c:pt idx="41785">
                  <c:v>42942.495138888888</c:v>
                </c:pt>
                <c:pt idx="41786">
                  <c:v>42942.495833333334</c:v>
                </c:pt>
                <c:pt idx="41787">
                  <c:v>42942.496527777781</c:v>
                </c:pt>
                <c:pt idx="41788">
                  <c:v>42942.49722222222</c:v>
                </c:pt>
                <c:pt idx="41789">
                  <c:v>42942.497916666667</c:v>
                </c:pt>
                <c:pt idx="41790">
                  <c:v>42942.498611111114</c:v>
                </c:pt>
                <c:pt idx="41791">
                  <c:v>42942.499305555553</c:v>
                </c:pt>
                <c:pt idx="41792">
                  <c:v>42942.5</c:v>
                </c:pt>
                <c:pt idx="41793">
                  <c:v>42942.500694444447</c:v>
                </c:pt>
                <c:pt idx="41794">
                  <c:v>42942.501388888886</c:v>
                </c:pt>
                <c:pt idx="41795">
                  <c:v>42942.502083333333</c:v>
                </c:pt>
                <c:pt idx="41796">
                  <c:v>42942.50277777778</c:v>
                </c:pt>
                <c:pt idx="41797">
                  <c:v>42942.503472222219</c:v>
                </c:pt>
                <c:pt idx="41798">
                  <c:v>42942.504166666666</c:v>
                </c:pt>
                <c:pt idx="41799">
                  <c:v>42942.504861111112</c:v>
                </c:pt>
                <c:pt idx="41800">
                  <c:v>42942.505555555559</c:v>
                </c:pt>
                <c:pt idx="41801">
                  <c:v>42942.506249999999</c:v>
                </c:pt>
                <c:pt idx="41802">
                  <c:v>42942.506944444445</c:v>
                </c:pt>
                <c:pt idx="41803">
                  <c:v>42942.507638888892</c:v>
                </c:pt>
                <c:pt idx="41804">
                  <c:v>42942.508333333331</c:v>
                </c:pt>
                <c:pt idx="41805">
                  <c:v>42942.509027777778</c:v>
                </c:pt>
                <c:pt idx="41806">
                  <c:v>42942.509722222225</c:v>
                </c:pt>
                <c:pt idx="41807">
                  <c:v>42942.510416666664</c:v>
                </c:pt>
                <c:pt idx="41808">
                  <c:v>42942.511111111111</c:v>
                </c:pt>
                <c:pt idx="41809">
                  <c:v>42942.511805555558</c:v>
                </c:pt>
                <c:pt idx="41810">
                  <c:v>42942.512499999997</c:v>
                </c:pt>
                <c:pt idx="41811">
                  <c:v>42942.513194444444</c:v>
                </c:pt>
                <c:pt idx="41812">
                  <c:v>42942.513888888891</c:v>
                </c:pt>
                <c:pt idx="41813">
                  <c:v>42942.51458333333</c:v>
                </c:pt>
                <c:pt idx="41814">
                  <c:v>42942.515277777777</c:v>
                </c:pt>
                <c:pt idx="41815">
                  <c:v>42942.515972222223</c:v>
                </c:pt>
                <c:pt idx="41816">
                  <c:v>42942.51666666667</c:v>
                </c:pt>
                <c:pt idx="41817">
                  <c:v>42942.517361111109</c:v>
                </c:pt>
                <c:pt idx="41818">
                  <c:v>42942.518055555556</c:v>
                </c:pt>
                <c:pt idx="41819">
                  <c:v>42942.518750000003</c:v>
                </c:pt>
                <c:pt idx="41820">
                  <c:v>42942.519444444442</c:v>
                </c:pt>
                <c:pt idx="41821">
                  <c:v>42942.520138888889</c:v>
                </c:pt>
                <c:pt idx="41822">
                  <c:v>42942.520833333336</c:v>
                </c:pt>
                <c:pt idx="41823">
                  <c:v>42942.521527777775</c:v>
                </c:pt>
                <c:pt idx="41824">
                  <c:v>42942.522222222222</c:v>
                </c:pt>
                <c:pt idx="41825">
                  <c:v>42942.522916666669</c:v>
                </c:pt>
                <c:pt idx="41826">
                  <c:v>42942.523611111108</c:v>
                </c:pt>
                <c:pt idx="41827">
                  <c:v>42942.524305555555</c:v>
                </c:pt>
                <c:pt idx="41828">
                  <c:v>42942.525000000001</c:v>
                </c:pt>
                <c:pt idx="41829">
                  <c:v>42942.525694444441</c:v>
                </c:pt>
                <c:pt idx="41830">
                  <c:v>42942.526388888888</c:v>
                </c:pt>
                <c:pt idx="41831">
                  <c:v>42942.527083333334</c:v>
                </c:pt>
                <c:pt idx="41832">
                  <c:v>42942.527777777781</c:v>
                </c:pt>
                <c:pt idx="41833">
                  <c:v>42942.52847222222</c:v>
                </c:pt>
                <c:pt idx="41834">
                  <c:v>42942.529166666667</c:v>
                </c:pt>
                <c:pt idx="41835">
                  <c:v>42942.529861111114</c:v>
                </c:pt>
                <c:pt idx="41836">
                  <c:v>42942.530555555553</c:v>
                </c:pt>
                <c:pt idx="41837">
                  <c:v>42942.53125</c:v>
                </c:pt>
                <c:pt idx="41838">
                  <c:v>42942.531944444447</c:v>
                </c:pt>
                <c:pt idx="41839">
                  <c:v>42942.532638888886</c:v>
                </c:pt>
                <c:pt idx="41840">
                  <c:v>42942.533333333333</c:v>
                </c:pt>
                <c:pt idx="41841">
                  <c:v>42942.53402777778</c:v>
                </c:pt>
                <c:pt idx="41842">
                  <c:v>42942.534722222219</c:v>
                </c:pt>
                <c:pt idx="41843">
                  <c:v>42942.535416666666</c:v>
                </c:pt>
                <c:pt idx="41844">
                  <c:v>42942.536111111112</c:v>
                </c:pt>
                <c:pt idx="41845">
                  <c:v>42942.536805555559</c:v>
                </c:pt>
                <c:pt idx="41846">
                  <c:v>42942.537499999999</c:v>
                </c:pt>
                <c:pt idx="41847">
                  <c:v>42942.538194444445</c:v>
                </c:pt>
                <c:pt idx="41848">
                  <c:v>42942.538888888892</c:v>
                </c:pt>
                <c:pt idx="41849">
                  <c:v>42942.539583333331</c:v>
                </c:pt>
                <c:pt idx="41850">
                  <c:v>42942.540277777778</c:v>
                </c:pt>
                <c:pt idx="41851">
                  <c:v>42942.540972222225</c:v>
                </c:pt>
                <c:pt idx="41852">
                  <c:v>42942.541666666664</c:v>
                </c:pt>
                <c:pt idx="41853">
                  <c:v>42942.542361111111</c:v>
                </c:pt>
                <c:pt idx="41854">
                  <c:v>42942.543055555558</c:v>
                </c:pt>
                <c:pt idx="41855">
                  <c:v>42942.543749999997</c:v>
                </c:pt>
                <c:pt idx="41856">
                  <c:v>42942.544444444444</c:v>
                </c:pt>
                <c:pt idx="41857">
                  <c:v>42942.545138888891</c:v>
                </c:pt>
                <c:pt idx="41858">
                  <c:v>42942.54583333333</c:v>
                </c:pt>
                <c:pt idx="41859">
                  <c:v>42942.546527777777</c:v>
                </c:pt>
                <c:pt idx="41860">
                  <c:v>42942.547222222223</c:v>
                </c:pt>
                <c:pt idx="41861">
                  <c:v>42942.54791666667</c:v>
                </c:pt>
                <c:pt idx="41862">
                  <c:v>42942.548611111109</c:v>
                </c:pt>
                <c:pt idx="41863">
                  <c:v>42942.549305555556</c:v>
                </c:pt>
                <c:pt idx="41864">
                  <c:v>42942.55</c:v>
                </c:pt>
                <c:pt idx="41865">
                  <c:v>42942.550694444442</c:v>
                </c:pt>
                <c:pt idx="41866">
                  <c:v>42942.551388888889</c:v>
                </c:pt>
                <c:pt idx="41867">
                  <c:v>42942.552083333336</c:v>
                </c:pt>
                <c:pt idx="41868">
                  <c:v>42942.552777777775</c:v>
                </c:pt>
                <c:pt idx="41869">
                  <c:v>42942.553472222222</c:v>
                </c:pt>
                <c:pt idx="41870">
                  <c:v>42942.554166666669</c:v>
                </c:pt>
                <c:pt idx="41871">
                  <c:v>42942.554861111108</c:v>
                </c:pt>
                <c:pt idx="41872">
                  <c:v>42942.555555555555</c:v>
                </c:pt>
                <c:pt idx="41873">
                  <c:v>42942.556250000001</c:v>
                </c:pt>
                <c:pt idx="41874">
                  <c:v>42942.556944444441</c:v>
                </c:pt>
                <c:pt idx="41875">
                  <c:v>42942.557638888888</c:v>
                </c:pt>
                <c:pt idx="41876">
                  <c:v>42942.558333333334</c:v>
                </c:pt>
                <c:pt idx="41877">
                  <c:v>42942.559027777781</c:v>
                </c:pt>
                <c:pt idx="41878">
                  <c:v>42942.55972222222</c:v>
                </c:pt>
                <c:pt idx="41879">
                  <c:v>42942.560416666667</c:v>
                </c:pt>
                <c:pt idx="41880">
                  <c:v>42942.561111111114</c:v>
                </c:pt>
                <c:pt idx="41881">
                  <c:v>42942.561805555553</c:v>
                </c:pt>
                <c:pt idx="41882">
                  <c:v>42942.5625</c:v>
                </c:pt>
                <c:pt idx="41883">
                  <c:v>42942.563194444447</c:v>
                </c:pt>
                <c:pt idx="41884">
                  <c:v>42942.563888888886</c:v>
                </c:pt>
                <c:pt idx="41885">
                  <c:v>42942.564583333333</c:v>
                </c:pt>
                <c:pt idx="41886">
                  <c:v>42942.56527777778</c:v>
                </c:pt>
                <c:pt idx="41887">
                  <c:v>42942.565972222219</c:v>
                </c:pt>
                <c:pt idx="41888">
                  <c:v>42942.566666666666</c:v>
                </c:pt>
                <c:pt idx="41889">
                  <c:v>42942.567361111112</c:v>
                </c:pt>
                <c:pt idx="41890">
                  <c:v>42942.568055555559</c:v>
                </c:pt>
                <c:pt idx="41891">
                  <c:v>42942.568749999999</c:v>
                </c:pt>
                <c:pt idx="41892">
                  <c:v>42942.569444444445</c:v>
                </c:pt>
                <c:pt idx="41893">
                  <c:v>42942.570138888892</c:v>
                </c:pt>
                <c:pt idx="41894">
                  <c:v>42942.570833333331</c:v>
                </c:pt>
                <c:pt idx="41895">
                  <c:v>42942.571527777778</c:v>
                </c:pt>
                <c:pt idx="41896">
                  <c:v>42942.572222222225</c:v>
                </c:pt>
                <c:pt idx="41897">
                  <c:v>42942.572916666664</c:v>
                </c:pt>
                <c:pt idx="41898">
                  <c:v>42942.573611111111</c:v>
                </c:pt>
                <c:pt idx="41899">
                  <c:v>42942.574305555558</c:v>
                </c:pt>
                <c:pt idx="41900">
                  <c:v>42942.574999999997</c:v>
                </c:pt>
                <c:pt idx="41901">
                  <c:v>42942.575694444444</c:v>
                </c:pt>
                <c:pt idx="41902">
                  <c:v>42942.576388888891</c:v>
                </c:pt>
                <c:pt idx="41903">
                  <c:v>42942.57708333333</c:v>
                </c:pt>
                <c:pt idx="41904">
                  <c:v>42942.577777777777</c:v>
                </c:pt>
                <c:pt idx="41905">
                  <c:v>42942.578472222223</c:v>
                </c:pt>
                <c:pt idx="41906">
                  <c:v>42942.57916666667</c:v>
                </c:pt>
                <c:pt idx="41907">
                  <c:v>42942.579861111109</c:v>
                </c:pt>
                <c:pt idx="41908">
                  <c:v>42942.580555555556</c:v>
                </c:pt>
                <c:pt idx="41909">
                  <c:v>42942.581250000003</c:v>
                </c:pt>
                <c:pt idx="41910">
                  <c:v>42942.581944444442</c:v>
                </c:pt>
                <c:pt idx="41911">
                  <c:v>42942.582638888889</c:v>
                </c:pt>
                <c:pt idx="41912">
                  <c:v>42942.583333333336</c:v>
                </c:pt>
                <c:pt idx="41913">
                  <c:v>42942.584027777775</c:v>
                </c:pt>
                <c:pt idx="41914">
                  <c:v>42942.584722222222</c:v>
                </c:pt>
                <c:pt idx="41915">
                  <c:v>42942.585416666669</c:v>
                </c:pt>
                <c:pt idx="41916">
                  <c:v>42942.586111111108</c:v>
                </c:pt>
                <c:pt idx="41917">
                  <c:v>42942.586805555555</c:v>
                </c:pt>
                <c:pt idx="41918">
                  <c:v>42942.587500000001</c:v>
                </c:pt>
                <c:pt idx="41919">
                  <c:v>42942.588194444441</c:v>
                </c:pt>
                <c:pt idx="41920">
                  <c:v>42942.588888888888</c:v>
                </c:pt>
                <c:pt idx="41921">
                  <c:v>42942.589583333334</c:v>
                </c:pt>
                <c:pt idx="41922">
                  <c:v>42942.590277777781</c:v>
                </c:pt>
                <c:pt idx="41923">
                  <c:v>42942.59097222222</c:v>
                </c:pt>
                <c:pt idx="41924">
                  <c:v>42942.591666666667</c:v>
                </c:pt>
                <c:pt idx="41925">
                  <c:v>42942.592361111114</c:v>
                </c:pt>
                <c:pt idx="41926">
                  <c:v>42942.593055555553</c:v>
                </c:pt>
                <c:pt idx="41927">
                  <c:v>42942.59375</c:v>
                </c:pt>
                <c:pt idx="41928">
                  <c:v>42942.594444444447</c:v>
                </c:pt>
                <c:pt idx="41929">
                  <c:v>42942.595138888886</c:v>
                </c:pt>
                <c:pt idx="41930">
                  <c:v>42942.595833333333</c:v>
                </c:pt>
                <c:pt idx="41931">
                  <c:v>42942.59652777778</c:v>
                </c:pt>
                <c:pt idx="41932">
                  <c:v>42942.597222222219</c:v>
                </c:pt>
                <c:pt idx="41933">
                  <c:v>42942.597916666666</c:v>
                </c:pt>
                <c:pt idx="41934">
                  <c:v>42942.598611111112</c:v>
                </c:pt>
                <c:pt idx="41935">
                  <c:v>42942.599305555559</c:v>
                </c:pt>
                <c:pt idx="41936">
                  <c:v>42942.6</c:v>
                </c:pt>
                <c:pt idx="41937">
                  <c:v>42942.600694444445</c:v>
                </c:pt>
                <c:pt idx="41938">
                  <c:v>42942.601388888892</c:v>
                </c:pt>
                <c:pt idx="41939">
                  <c:v>42942.602083333331</c:v>
                </c:pt>
                <c:pt idx="41940">
                  <c:v>42942.602777777778</c:v>
                </c:pt>
                <c:pt idx="41941">
                  <c:v>42942.603472222225</c:v>
                </c:pt>
                <c:pt idx="41942">
                  <c:v>42942.604166666664</c:v>
                </c:pt>
                <c:pt idx="41943">
                  <c:v>42942.604861111111</c:v>
                </c:pt>
                <c:pt idx="41944">
                  <c:v>42942.605555555558</c:v>
                </c:pt>
                <c:pt idx="41945">
                  <c:v>42942.606249999997</c:v>
                </c:pt>
                <c:pt idx="41946">
                  <c:v>42942.606944444444</c:v>
                </c:pt>
                <c:pt idx="41947">
                  <c:v>42942.607638888891</c:v>
                </c:pt>
                <c:pt idx="41948">
                  <c:v>42942.60833333333</c:v>
                </c:pt>
                <c:pt idx="41949">
                  <c:v>42942.609027777777</c:v>
                </c:pt>
                <c:pt idx="41950">
                  <c:v>42942.609722222223</c:v>
                </c:pt>
                <c:pt idx="41951">
                  <c:v>42942.61041666667</c:v>
                </c:pt>
                <c:pt idx="41952">
                  <c:v>42942.611111111109</c:v>
                </c:pt>
                <c:pt idx="41953">
                  <c:v>42942.611805555556</c:v>
                </c:pt>
                <c:pt idx="41954">
                  <c:v>42942.612500000003</c:v>
                </c:pt>
                <c:pt idx="41955">
                  <c:v>42942.613194444442</c:v>
                </c:pt>
                <c:pt idx="41956">
                  <c:v>42942.613888888889</c:v>
                </c:pt>
                <c:pt idx="41957">
                  <c:v>42942.614583333336</c:v>
                </c:pt>
                <c:pt idx="41958">
                  <c:v>42942.615277777775</c:v>
                </c:pt>
                <c:pt idx="41959">
                  <c:v>42942.615972222222</c:v>
                </c:pt>
                <c:pt idx="41960">
                  <c:v>42942.616666666669</c:v>
                </c:pt>
                <c:pt idx="41961">
                  <c:v>42942.617361111108</c:v>
                </c:pt>
                <c:pt idx="41962">
                  <c:v>42942.618055555555</c:v>
                </c:pt>
                <c:pt idx="41963">
                  <c:v>42942.618750000001</c:v>
                </c:pt>
                <c:pt idx="41964">
                  <c:v>42942.619444444441</c:v>
                </c:pt>
                <c:pt idx="41965">
                  <c:v>42942.620138888888</c:v>
                </c:pt>
                <c:pt idx="41966">
                  <c:v>42942.620833333334</c:v>
                </c:pt>
                <c:pt idx="41967">
                  <c:v>42942.621527777781</c:v>
                </c:pt>
                <c:pt idx="41968">
                  <c:v>42942.62222222222</c:v>
                </c:pt>
                <c:pt idx="41969">
                  <c:v>42942.622916666667</c:v>
                </c:pt>
                <c:pt idx="41970">
                  <c:v>42942.623611111114</c:v>
                </c:pt>
                <c:pt idx="41971">
                  <c:v>42942.624305555553</c:v>
                </c:pt>
                <c:pt idx="41972">
                  <c:v>42942.625</c:v>
                </c:pt>
                <c:pt idx="41973">
                  <c:v>42942.625694444447</c:v>
                </c:pt>
                <c:pt idx="41974">
                  <c:v>42942.626388888886</c:v>
                </c:pt>
                <c:pt idx="41975">
                  <c:v>42942.627083333333</c:v>
                </c:pt>
                <c:pt idx="41976">
                  <c:v>42942.62777777778</c:v>
                </c:pt>
                <c:pt idx="41977">
                  <c:v>42942.628472222219</c:v>
                </c:pt>
                <c:pt idx="41978">
                  <c:v>42942.629166666666</c:v>
                </c:pt>
                <c:pt idx="41979">
                  <c:v>42942.629861111112</c:v>
                </c:pt>
                <c:pt idx="41980">
                  <c:v>42942.630555555559</c:v>
                </c:pt>
                <c:pt idx="41981">
                  <c:v>42942.631249999999</c:v>
                </c:pt>
                <c:pt idx="41982">
                  <c:v>42942.631944444445</c:v>
                </c:pt>
                <c:pt idx="41983">
                  <c:v>42942.632638888892</c:v>
                </c:pt>
                <c:pt idx="41984">
                  <c:v>42942.633333333331</c:v>
                </c:pt>
                <c:pt idx="41985">
                  <c:v>42942.634027777778</c:v>
                </c:pt>
                <c:pt idx="41986">
                  <c:v>42942.634722222225</c:v>
                </c:pt>
                <c:pt idx="41987">
                  <c:v>42942.635416666664</c:v>
                </c:pt>
                <c:pt idx="41988">
                  <c:v>42942.636111111111</c:v>
                </c:pt>
                <c:pt idx="41989">
                  <c:v>42942.636805555558</c:v>
                </c:pt>
                <c:pt idx="41990">
                  <c:v>42942.637499999997</c:v>
                </c:pt>
                <c:pt idx="41991">
                  <c:v>42942.638194444444</c:v>
                </c:pt>
                <c:pt idx="41992">
                  <c:v>42942.638888888891</c:v>
                </c:pt>
                <c:pt idx="41993">
                  <c:v>42942.63958333333</c:v>
                </c:pt>
                <c:pt idx="41994">
                  <c:v>42942.640277777777</c:v>
                </c:pt>
                <c:pt idx="41995">
                  <c:v>42942.640972222223</c:v>
                </c:pt>
                <c:pt idx="41996">
                  <c:v>42942.64166666667</c:v>
                </c:pt>
                <c:pt idx="41997">
                  <c:v>42942.642361111109</c:v>
                </c:pt>
                <c:pt idx="41998">
                  <c:v>42942.643055555556</c:v>
                </c:pt>
                <c:pt idx="41999">
                  <c:v>42942.643750000003</c:v>
                </c:pt>
                <c:pt idx="42000">
                  <c:v>42942.644444444442</c:v>
                </c:pt>
                <c:pt idx="42001">
                  <c:v>42942.645138888889</c:v>
                </c:pt>
                <c:pt idx="42002">
                  <c:v>42942.645833333336</c:v>
                </c:pt>
                <c:pt idx="42003">
                  <c:v>42942.646527777775</c:v>
                </c:pt>
                <c:pt idx="42004">
                  <c:v>42942.647222222222</c:v>
                </c:pt>
                <c:pt idx="42005">
                  <c:v>42942.647916666669</c:v>
                </c:pt>
                <c:pt idx="42006">
                  <c:v>42942.648611111108</c:v>
                </c:pt>
                <c:pt idx="42007">
                  <c:v>42942.649305555555</c:v>
                </c:pt>
                <c:pt idx="42008">
                  <c:v>42942.65</c:v>
                </c:pt>
                <c:pt idx="42009">
                  <c:v>42942.650694444441</c:v>
                </c:pt>
                <c:pt idx="42010">
                  <c:v>42942.651388888888</c:v>
                </c:pt>
                <c:pt idx="42011">
                  <c:v>42942.652083333334</c:v>
                </c:pt>
                <c:pt idx="42012">
                  <c:v>42942.652777777781</c:v>
                </c:pt>
                <c:pt idx="42013">
                  <c:v>42942.65347222222</c:v>
                </c:pt>
                <c:pt idx="42014">
                  <c:v>42942.654166666667</c:v>
                </c:pt>
                <c:pt idx="42015">
                  <c:v>42942.654861111114</c:v>
                </c:pt>
                <c:pt idx="42016">
                  <c:v>42942.655555555553</c:v>
                </c:pt>
                <c:pt idx="42017">
                  <c:v>42942.65625</c:v>
                </c:pt>
                <c:pt idx="42018">
                  <c:v>42942.656944444447</c:v>
                </c:pt>
                <c:pt idx="42019">
                  <c:v>42942.657638888886</c:v>
                </c:pt>
                <c:pt idx="42020">
                  <c:v>42942.658333333333</c:v>
                </c:pt>
                <c:pt idx="42021">
                  <c:v>42942.65902777778</c:v>
                </c:pt>
                <c:pt idx="42022">
                  <c:v>42942.659722222219</c:v>
                </c:pt>
                <c:pt idx="42023">
                  <c:v>42942.660416666666</c:v>
                </c:pt>
                <c:pt idx="42024">
                  <c:v>42942.661111111112</c:v>
                </c:pt>
                <c:pt idx="42025">
                  <c:v>42942.661805555559</c:v>
                </c:pt>
                <c:pt idx="42026">
                  <c:v>42942.662499999999</c:v>
                </c:pt>
                <c:pt idx="42027">
                  <c:v>42942.663194444445</c:v>
                </c:pt>
                <c:pt idx="42028">
                  <c:v>42942.663888888892</c:v>
                </c:pt>
                <c:pt idx="42029">
                  <c:v>42942.664583333331</c:v>
                </c:pt>
                <c:pt idx="42030">
                  <c:v>42942.665277777778</c:v>
                </c:pt>
                <c:pt idx="42031">
                  <c:v>42942.665972222225</c:v>
                </c:pt>
                <c:pt idx="42032">
                  <c:v>42942.666666666664</c:v>
                </c:pt>
                <c:pt idx="42033">
                  <c:v>42942.667361111111</c:v>
                </c:pt>
                <c:pt idx="42034">
                  <c:v>42942.668055555558</c:v>
                </c:pt>
                <c:pt idx="42035">
                  <c:v>42942.668749999997</c:v>
                </c:pt>
                <c:pt idx="42036">
                  <c:v>42942.669444444444</c:v>
                </c:pt>
                <c:pt idx="42037">
                  <c:v>42942.670138888891</c:v>
                </c:pt>
                <c:pt idx="42038">
                  <c:v>42942.67083333333</c:v>
                </c:pt>
                <c:pt idx="42039">
                  <c:v>42942.671527777777</c:v>
                </c:pt>
                <c:pt idx="42040">
                  <c:v>42942.672222222223</c:v>
                </c:pt>
                <c:pt idx="42041">
                  <c:v>42942.67291666667</c:v>
                </c:pt>
                <c:pt idx="42042">
                  <c:v>42942.673611111109</c:v>
                </c:pt>
                <c:pt idx="42043">
                  <c:v>42942.674305555556</c:v>
                </c:pt>
                <c:pt idx="42044">
                  <c:v>42942.675000000003</c:v>
                </c:pt>
                <c:pt idx="42045">
                  <c:v>42942.675694444442</c:v>
                </c:pt>
                <c:pt idx="42046">
                  <c:v>42942.676388888889</c:v>
                </c:pt>
                <c:pt idx="42047">
                  <c:v>42942.677083333336</c:v>
                </c:pt>
                <c:pt idx="42048">
                  <c:v>42942.677777777775</c:v>
                </c:pt>
                <c:pt idx="42049">
                  <c:v>42942.678472222222</c:v>
                </c:pt>
                <c:pt idx="42050">
                  <c:v>42942.679166666669</c:v>
                </c:pt>
                <c:pt idx="42051">
                  <c:v>42942.679861111108</c:v>
                </c:pt>
                <c:pt idx="42052">
                  <c:v>42942.680555555555</c:v>
                </c:pt>
                <c:pt idx="42053">
                  <c:v>42942.681250000001</c:v>
                </c:pt>
                <c:pt idx="42054">
                  <c:v>42942.681944444441</c:v>
                </c:pt>
                <c:pt idx="42055">
                  <c:v>42942.682638888888</c:v>
                </c:pt>
                <c:pt idx="42056">
                  <c:v>42942.683333333334</c:v>
                </c:pt>
                <c:pt idx="42057">
                  <c:v>42942.684027777781</c:v>
                </c:pt>
                <c:pt idx="42058">
                  <c:v>42942.68472222222</c:v>
                </c:pt>
                <c:pt idx="42059">
                  <c:v>42942.685416666667</c:v>
                </c:pt>
                <c:pt idx="42060">
                  <c:v>42942.686111111114</c:v>
                </c:pt>
                <c:pt idx="42061">
                  <c:v>42942.686805555553</c:v>
                </c:pt>
                <c:pt idx="42062">
                  <c:v>42942.6875</c:v>
                </c:pt>
                <c:pt idx="42063">
                  <c:v>42942.688194444447</c:v>
                </c:pt>
                <c:pt idx="42064">
                  <c:v>42942.688888888886</c:v>
                </c:pt>
                <c:pt idx="42065">
                  <c:v>42942.689583333333</c:v>
                </c:pt>
                <c:pt idx="42066">
                  <c:v>42942.69027777778</c:v>
                </c:pt>
                <c:pt idx="42067">
                  <c:v>42942.690972222219</c:v>
                </c:pt>
                <c:pt idx="42068">
                  <c:v>42942.691666666666</c:v>
                </c:pt>
                <c:pt idx="42069">
                  <c:v>42942.692361111112</c:v>
                </c:pt>
                <c:pt idx="42070">
                  <c:v>42942.693055555559</c:v>
                </c:pt>
                <c:pt idx="42071">
                  <c:v>42942.693749999999</c:v>
                </c:pt>
                <c:pt idx="42072">
                  <c:v>42942.694444444445</c:v>
                </c:pt>
                <c:pt idx="42073">
                  <c:v>42942.695138888892</c:v>
                </c:pt>
                <c:pt idx="42074">
                  <c:v>42942.695833333331</c:v>
                </c:pt>
                <c:pt idx="42075">
                  <c:v>42942.696527777778</c:v>
                </c:pt>
                <c:pt idx="42076">
                  <c:v>42942.697222222225</c:v>
                </c:pt>
                <c:pt idx="42077">
                  <c:v>42942.697916666664</c:v>
                </c:pt>
                <c:pt idx="42078">
                  <c:v>42942.698611111111</c:v>
                </c:pt>
                <c:pt idx="42079">
                  <c:v>42942.699305555558</c:v>
                </c:pt>
                <c:pt idx="42080">
                  <c:v>42942.7</c:v>
                </c:pt>
                <c:pt idx="42081">
                  <c:v>42942.700694444444</c:v>
                </c:pt>
                <c:pt idx="42082">
                  <c:v>42942.701388888891</c:v>
                </c:pt>
                <c:pt idx="42083">
                  <c:v>42942.70208333333</c:v>
                </c:pt>
                <c:pt idx="42084">
                  <c:v>42942.702777777777</c:v>
                </c:pt>
                <c:pt idx="42085">
                  <c:v>42942.703472222223</c:v>
                </c:pt>
                <c:pt idx="42086">
                  <c:v>42942.70416666667</c:v>
                </c:pt>
                <c:pt idx="42087">
                  <c:v>42942.704861111109</c:v>
                </c:pt>
                <c:pt idx="42088">
                  <c:v>42942.705555555556</c:v>
                </c:pt>
                <c:pt idx="42089">
                  <c:v>42942.706250000003</c:v>
                </c:pt>
                <c:pt idx="42090">
                  <c:v>42942.706944444442</c:v>
                </c:pt>
                <c:pt idx="42091">
                  <c:v>42942.707638888889</c:v>
                </c:pt>
                <c:pt idx="42092">
                  <c:v>42942.708333333336</c:v>
                </c:pt>
                <c:pt idx="42093">
                  <c:v>42942.709027777775</c:v>
                </c:pt>
                <c:pt idx="42094">
                  <c:v>42942.709722222222</c:v>
                </c:pt>
                <c:pt idx="42095">
                  <c:v>42942.710416666669</c:v>
                </c:pt>
                <c:pt idx="42096">
                  <c:v>42942.711111111108</c:v>
                </c:pt>
                <c:pt idx="42097">
                  <c:v>42942.711805555555</c:v>
                </c:pt>
                <c:pt idx="42098">
                  <c:v>42942.712500000001</c:v>
                </c:pt>
                <c:pt idx="42099">
                  <c:v>42942.713194444441</c:v>
                </c:pt>
                <c:pt idx="42100">
                  <c:v>42942.713888888888</c:v>
                </c:pt>
                <c:pt idx="42101">
                  <c:v>42942.714583333334</c:v>
                </c:pt>
                <c:pt idx="42102">
                  <c:v>42942.715277777781</c:v>
                </c:pt>
                <c:pt idx="42103">
                  <c:v>42942.71597222222</c:v>
                </c:pt>
                <c:pt idx="42104">
                  <c:v>42942.716666666667</c:v>
                </c:pt>
                <c:pt idx="42105">
                  <c:v>42942.717361111114</c:v>
                </c:pt>
                <c:pt idx="42106">
                  <c:v>42942.718055555553</c:v>
                </c:pt>
                <c:pt idx="42107">
                  <c:v>42942.71875</c:v>
                </c:pt>
                <c:pt idx="42108">
                  <c:v>42942.719444444447</c:v>
                </c:pt>
                <c:pt idx="42109">
                  <c:v>42942.720138888886</c:v>
                </c:pt>
                <c:pt idx="42110">
                  <c:v>42942.720833333333</c:v>
                </c:pt>
                <c:pt idx="42111">
                  <c:v>42942.72152777778</c:v>
                </c:pt>
                <c:pt idx="42112">
                  <c:v>42942.722222222219</c:v>
                </c:pt>
                <c:pt idx="42113">
                  <c:v>42942.722916666666</c:v>
                </c:pt>
                <c:pt idx="42114">
                  <c:v>42942.723611111112</c:v>
                </c:pt>
                <c:pt idx="42115">
                  <c:v>42942.724305555559</c:v>
                </c:pt>
                <c:pt idx="42116">
                  <c:v>42942.724999999999</c:v>
                </c:pt>
                <c:pt idx="42117">
                  <c:v>42942.725694444445</c:v>
                </c:pt>
                <c:pt idx="42118">
                  <c:v>42942.726388888892</c:v>
                </c:pt>
                <c:pt idx="42119">
                  <c:v>42942.727083333331</c:v>
                </c:pt>
                <c:pt idx="42120">
                  <c:v>42942.727777777778</c:v>
                </c:pt>
                <c:pt idx="42121">
                  <c:v>42942.728472222225</c:v>
                </c:pt>
                <c:pt idx="42122">
                  <c:v>42942.729166666664</c:v>
                </c:pt>
                <c:pt idx="42123">
                  <c:v>42942.729861111111</c:v>
                </c:pt>
                <c:pt idx="42124">
                  <c:v>42942.730555555558</c:v>
                </c:pt>
                <c:pt idx="42125">
                  <c:v>42942.731249999997</c:v>
                </c:pt>
                <c:pt idx="42126">
                  <c:v>42942.731944444444</c:v>
                </c:pt>
                <c:pt idx="42127">
                  <c:v>42942.732638888891</c:v>
                </c:pt>
                <c:pt idx="42128">
                  <c:v>42942.73333333333</c:v>
                </c:pt>
                <c:pt idx="42129">
                  <c:v>42942.734027777777</c:v>
                </c:pt>
                <c:pt idx="42130">
                  <c:v>42942.734722222223</c:v>
                </c:pt>
                <c:pt idx="42131">
                  <c:v>42942.73541666667</c:v>
                </c:pt>
                <c:pt idx="42132">
                  <c:v>42942.736111111109</c:v>
                </c:pt>
                <c:pt idx="42133">
                  <c:v>42942.736805555556</c:v>
                </c:pt>
                <c:pt idx="42134">
                  <c:v>42942.737500000003</c:v>
                </c:pt>
                <c:pt idx="42135">
                  <c:v>42942.738194444442</c:v>
                </c:pt>
                <c:pt idx="42136">
                  <c:v>42942.738888888889</c:v>
                </c:pt>
                <c:pt idx="42137">
                  <c:v>42942.739583333336</c:v>
                </c:pt>
                <c:pt idx="42138">
                  <c:v>42942.740277777775</c:v>
                </c:pt>
                <c:pt idx="42139">
                  <c:v>42942.740972222222</c:v>
                </c:pt>
                <c:pt idx="42140">
                  <c:v>42942.741666666669</c:v>
                </c:pt>
                <c:pt idx="42141">
                  <c:v>42942.742361111108</c:v>
                </c:pt>
                <c:pt idx="42142">
                  <c:v>42942.743055555555</c:v>
                </c:pt>
                <c:pt idx="42143">
                  <c:v>42942.743750000001</c:v>
                </c:pt>
                <c:pt idx="42144">
                  <c:v>42942.744444444441</c:v>
                </c:pt>
                <c:pt idx="42145">
                  <c:v>42942.745138888888</c:v>
                </c:pt>
                <c:pt idx="42146">
                  <c:v>42942.745833333334</c:v>
                </c:pt>
                <c:pt idx="42147">
                  <c:v>42942.746527777781</c:v>
                </c:pt>
                <c:pt idx="42148">
                  <c:v>42942.74722222222</c:v>
                </c:pt>
                <c:pt idx="42149">
                  <c:v>42942.747916666667</c:v>
                </c:pt>
                <c:pt idx="42150">
                  <c:v>42942.748611111114</c:v>
                </c:pt>
                <c:pt idx="42151">
                  <c:v>42942.749305555553</c:v>
                </c:pt>
                <c:pt idx="42152">
                  <c:v>42942.75</c:v>
                </c:pt>
                <c:pt idx="42153">
                  <c:v>42942.750694444447</c:v>
                </c:pt>
                <c:pt idx="42154">
                  <c:v>42942.751388888886</c:v>
                </c:pt>
                <c:pt idx="42155">
                  <c:v>42942.752083333333</c:v>
                </c:pt>
                <c:pt idx="42156">
                  <c:v>42942.75277777778</c:v>
                </c:pt>
                <c:pt idx="42157">
                  <c:v>42942.753472222219</c:v>
                </c:pt>
                <c:pt idx="42158">
                  <c:v>42942.754166666666</c:v>
                </c:pt>
                <c:pt idx="42159">
                  <c:v>42942.754861111112</c:v>
                </c:pt>
                <c:pt idx="42160">
                  <c:v>42942.755555555559</c:v>
                </c:pt>
                <c:pt idx="42161">
                  <c:v>42942.756249999999</c:v>
                </c:pt>
                <c:pt idx="42162">
                  <c:v>42942.756944444445</c:v>
                </c:pt>
                <c:pt idx="42163">
                  <c:v>42942.757638888892</c:v>
                </c:pt>
                <c:pt idx="42164">
                  <c:v>42942.758333333331</c:v>
                </c:pt>
                <c:pt idx="42165">
                  <c:v>42942.759027777778</c:v>
                </c:pt>
                <c:pt idx="42166">
                  <c:v>42942.759722222225</c:v>
                </c:pt>
                <c:pt idx="42167">
                  <c:v>42942.760416666664</c:v>
                </c:pt>
                <c:pt idx="42168">
                  <c:v>42942.761111111111</c:v>
                </c:pt>
                <c:pt idx="42169">
                  <c:v>42942.761805555558</c:v>
                </c:pt>
                <c:pt idx="42170">
                  <c:v>42942.762499999997</c:v>
                </c:pt>
                <c:pt idx="42171">
                  <c:v>42942.763194444444</c:v>
                </c:pt>
                <c:pt idx="42172">
                  <c:v>42942.763888888891</c:v>
                </c:pt>
                <c:pt idx="42173">
                  <c:v>42942.76458333333</c:v>
                </c:pt>
                <c:pt idx="42174">
                  <c:v>42942.765277777777</c:v>
                </c:pt>
                <c:pt idx="42175">
                  <c:v>42942.765972222223</c:v>
                </c:pt>
                <c:pt idx="42176">
                  <c:v>42942.76666666667</c:v>
                </c:pt>
                <c:pt idx="42177">
                  <c:v>42942.767361111109</c:v>
                </c:pt>
                <c:pt idx="42178">
                  <c:v>42942.768055555556</c:v>
                </c:pt>
                <c:pt idx="42179">
                  <c:v>42942.768750000003</c:v>
                </c:pt>
                <c:pt idx="42180">
                  <c:v>42942.769444444442</c:v>
                </c:pt>
                <c:pt idx="42181">
                  <c:v>42942.770138888889</c:v>
                </c:pt>
                <c:pt idx="42182">
                  <c:v>42942.770833333336</c:v>
                </c:pt>
                <c:pt idx="42183">
                  <c:v>42942.771527777775</c:v>
                </c:pt>
                <c:pt idx="42184">
                  <c:v>42942.772222222222</c:v>
                </c:pt>
                <c:pt idx="42185">
                  <c:v>42942.772916666669</c:v>
                </c:pt>
                <c:pt idx="42186">
                  <c:v>42942.773611111108</c:v>
                </c:pt>
                <c:pt idx="42187">
                  <c:v>42942.774305555555</c:v>
                </c:pt>
                <c:pt idx="42188">
                  <c:v>42942.775000000001</c:v>
                </c:pt>
                <c:pt idx="42189">
                  <c:v>42942.775694444441</c:v>
                </c:pt>
                <c:pt idx="42190">
                  <c:v>42942.776388888888</c:v>
                </c:pt>
                <c:pt idx="42191">
                  <c:v>42942.777083333334</c:v>
                </c:pt>
                <c:pt idx="42192">
                  <c:v>42942.777777777781</c:v>
                </c:pt>
                <c:pt idx="42193">
                  <c:v>42942.77847222222</c:v>
                </c:pt>
                <c:pt idx="42194">
                  <c:v>42942.779166666667</c:v>
                </c:pt>
                <c:pt idx="42195">
                  <c:v>42942.779861111114</c:v>
                </c:pt>
                <c:pt idx="42196">
                  <c:v>42942.780555555553</c:v>
                </c:pt>
                <c:pt idx="42197">
                  <c:v>42942.78125</c:v>
                </c:pt>
                <c:pt idx="42198">
                  <c:v>42942.781944444447</c:v>
                </c:pt>
                <c:pt idx="42199">
                  <c:v>42942.782638888886</c:v>
                </c:pt>
                <c:pt idx="42200">
                  <c:v>42942.783333333333</c:v>
                </c:pt>
                <c:pt idx="42201">
                  <c:v>42942.78402777778</c:v>
                </c:pt>
                <c:pt idx="42202">
                  <c:v>42942.784722222219</c:v>
                </c:pt>
                <c:pt idx="42203">
                  <c:v>42942.785416666666</c:v>
                </c:pt>
                <c:pt idx="42204">
                  <c:v>42942.786111111112</c:v>
                </c:pt>
                <c:pt idx="42205">
                  <c:v>42942.786805555559</c:v>
                </c:pt>
                <c:pt idx="42206">
                  <c:v>42942.787499999999</c:v>
                </c:pt>
                <c:pt idx="42207">
                  <c:v>42942.788194444445</c:v>
                </c:pt>
                <c:pt idx="42208">
                  <c:v>42942.788888888892</c:v>
                </c:pt>
                <c:pt idx="42209">
                  <c:v>42942.789583333331</c:v>
                </c:pt>
                <c:pt idx="42210">
                  <c:v>42942.790277777778</c:v>
                </c:pt>
                <c:pt idx="42211">
                  <c:v>42942.790972222225</c:v>
                </c:pt>
                <c:pt idx="42212">
                  <c:v>42942.791666666664</c:v>
                </c:pt>
                <c:pt idx="42213">
                  <c:v>42942.792361111111</c:v>
                </c:pt>
                <c:pt idx="42214">
                  <c:v>42942.793055555558</c:v>
                </c:pt>
                <c:pt idx="42215">
                  <c:v>42942.793749999997</c:v>
                </c:pt>
                <c:pt idx="42216">
                  <c:v>42942.794444444444</c:v>
                </c:pt>
                <c:pt idx="42217">
                  <c:v>42942.795138888891</c:v>
                </c:pt>
                <c:pt idx="42218">
                  <c:v>42942.79583333333</c:v>
                </c:pt>
                <c:pt idx="42219">
                  <c:v>42942.796527777777</c:v>
                </c:pt>
                <c:pt idx="42220">
                  <c:v>42942.797222222223</c:v>
                </c:pt>
                <c:pt idx="42221">
                  <c:v>42942.79791666667</c:v>
                </c:pt>
                <c:pt idx="42222">
                  <c:v>42942.798611111109</c:v>
                </c:pt>
                <c:pt idx="42223">
                  <c:v>42942.799305555556</c:v>
                </c:pt>
                <c:pt idx="42224">
                  <c:v>42942.8</c:v>
                </c:pt>
                <c:pt idx="42225">
                  <c:v>42942.800694444442</c:v>
                </c:pt>
                <c:pt idx="42226">
                  <c:v>42942.801388888889</c:v>
                </c:pt>
                <c:pt idx="42227">
                  <c:v>42942.802083333336</c:v>
                </c:pt>
                <c:pt idx="42228">
                  <c:v>42942.802777777775</c:v>
                </c:pt>
                <c:pt idx="42229">
                  <c:v>42942.803472222222</c:v>
                </c:pt>
                <c:pt idx="42230">
                  <c:v>42942.804166666669</c:v>
                </c:pt>
                <c:pt idx="42231">
                  <c:v>42942.804861111108</c:v>
                </c:pt>
                <c:pt idx="42232">
                  <c:v>42942.805555555555</c:v>
                </c:pt>
                <c:pt idx="42233">
                  <c:v>42942.806250000001</c:v>
                </c:pt>
                <c:pt idx="42234">
                  <c:v>42942.806944444441</c:v>
                </c:pt>
                <c:pt idx="42235">
                  <c:v>42942.807638888888</c:v>
                </c:pt>
                <c:pt idx="42236">
                  <c:v>42942.808333333334</c:v>
                </c:pt>
                <c:pt idx="42237">
                  <c:v>42942.809027777781</c:v>
                </c:pt>
                <c:pt idx="42238">
                  <c:v>42942.80972222222</c:v>
                </c:pt>
                <c:pt idx="42239">
                  <c:v>42942.810416666667</c:v>
                </c:pt>
                <c:pt idx="42240">
                  <c:v>42942.811111111114</c:v>
                </c:pt>
                <c:pt idx="42241">
                  <c:v>42942.811805555553</c:v>
                </c:pt>
                <c:pt idx="42242">
                  <c:v>42942.8125</c:v>
                </c:pt>
                <c:pt idx="42243">
                  <c:v>42942.813194444447</c:v>
                </c:pt>
                <c:pt idx="42244">
                  <c:v>42942.813888888886</c:v>
                </c:pt>
                <c:pt idx="42245">
                  <c:v>42942.814583333333</c:v>
                </c:pt>
                <c:pt idx="42246">
                  <c:v>42942.81527777778</c:v>
                </c:pt>
                <c:pt idx="42247">
                  <c:v>42942.815972222219</c:v>
                </c:pt>
                <c:pt idx="42248">
                  <c:v>42942.816666666666</c:v>
                </c:pt>
                <c:pt idx="42249">
                  <c:v>42942.817361111112</c:v>
                </c:pt>
                <c:pt idx="42250">
                  <c:v>42942.818055555559</c:v>
                </c:pt>
                <c:pt idx="42251">
                  <c:v>42942.818749999999</c:v>
                </c:pt>
                <c:pt idx="42252">
                  <c:v>42942.819444444445</c:v>
                </c:pt>
                <c:pt idx="42253">
                  <c:v>42942.820138888892</c:v>
                </c:pt>
                <c:pt idx="42254">
                  <c:v>42942.820833333331</c:v>
                </c:pt>
                <c:pt idx="42255">
                  <c:v>42942.821527777778</c:v>
                </c:pt>
                <c:pt idx="42256">
                  <c:v>42942.822222222225</c:v>
                </c:pt>
                <c:pt idx="42257">
                  <c:v>42942.822916666664</c:v>
                </c:pt>
                <c:pt idx="42258">
                  <c:v>42942.823611111111</c:v>
                </c:pt>
                <c:pt idx="42259">
                  <c:v>42942.824305555558</c:v>
                </c:pt>
                <c:pt idx="42260">
                  <c:v>42942.824999999997</c:v>
                </c:pt>
                <c:pt idx="42261">
                  <c:v>42942.825694444444</c:v>
                </c:pt>
                <c:pt idx="42262">
                  <c:v>42942.826388888891</c:v>
                </c:pt>
                <c:pt idx="42263">
                  <c:v>42942.82708333333</c:v>
                </c:pt>
                <c:pt idx="42264">
                  <c:v>42942.827777777777</c:v>
                </c:pt>
                <c:pt idx="42265">
                  <c:v>42942.828472222223</c:v>
                </c:pt>
                <c:pt idx="42266">
                  <c:v>42942.82916666667</c:v>
                </c:pt>
                <c:pt idx="42267">
                  <c:v>42942.829861111109</c:v>
                </c:pt>
                <c:pt idx="42268">
                  <c:v>42942.830555555556</c:v>
                </c:pt>
                <c:pt idx="42269">
                  <c:v>42942.831250000003</c:v>
                </c:pt>
                <c:pt idx="42270">
                  <c:v>42942.831944444442</c:v>
                </c:pt>
                <c:pt idx="42271">
                  <c:v>42942.832638888889</c:v>
                </c:pt>
                <c:pt idx="42272">
                  <c:v>42942.833333333336</c:v>
                </c:pt>
                <c:pt idx="42273">
                  <c:v>42942.834027777775</c:v>
                </c:pt>
                <c:pt idx="42274">
                  <c:v>42942.834722222222</c:v>
                </c:pt>
                <c:pt idx="42275">
                  <c:v>42942.835416666669</c:v>
                </c:pt>
                <c:pt idx="42276">
                  <c:v>42942.836111111108</c:v>
                </c:pt>
                <c:pt idx="42277">
                  <c:v>42942.836805555555</c:v>
                </c:pt>
                <c:pt idx="42278">
                  <c:v>42942.837500000001</c:v>
                </c:pt>
                <c:pt idx="42279">
                  <c:v>42942.838194444441</c:v>
                </c:pt>
                <c:pt idx="42280">
                  <c:v>42942.838888888888</c:v>
                </c:pt>
                <c:pt idx="42281">
                  <c:v>42942.839583333334</c:v>
                </c:pt>
                <c:pt idx="42282">
                  <c:v>42942.840277777781</c:v>
                </c:pt>
                <c:pt idx="42283">
                  <c:v>42942.84097222222</c:v>
                </c:pt>
                <c:pt idx="42284">
                  <c:v>42942.841666666667</c:v>
                </c:pt>
                <c:pt idx="42285">
                  <c:v>42942.842361111114</c:v>
                </c:pt>
                <c:pt idx="42286">
                  <c:v>42942.843055555553</c:v>
                </c:pt>
                <c:pt idx="42287">
                  <c:v>42942.84375</c:v>
                </c:pt>
                <c:pt idx="42288">
                  <c:v>42942.844444444447</c:v>
                </c:pt>
                <c:pt idx="42289">
                  <c:v>42942.845138888886</c:v>
                </c:pt>
                <c:pt idx="42290">
                  <c:v>42942.845833333333</c:v>
                </c:pt>
                <c:pt idx="42291">
                  <c:v>42942.84652777778</c:v>
                </c:pt>
                <c:pt idx="42292">
                  <c:v>42942.847222222219</c:v>
                </c:pt>
                <c:pt idx="42293">
                  <c:v>42942.847916666666</c:v>
                </c:pt>
                <c:pt idx="42294">
                  <c:v>42942.848611111112</c:v>
                </c:pt>
                <c:pt idx="42295">
                  <c:v>42942.849305555559</c:v>
                </c:pt>
                <c:pt idx="42296">
                  <c:v>42942.85</c:v>
                </c:pt>
                <c:pt idx="42297">
                  <c:v>42942.850694444445</c:v>
                </c:pt>
                <c:pt idx="42298">
                  <c:v>42942.851388888892</c:v>
                </c:pt>
                <c:pt idx="42299">
                  <c:v>42942.852083333331</c:v>
                </c:pt>
                <c:pt idx="42300">
                  <c:v>42942.852777777778</c:v>
                </c:pt>
                <c:pt idx="42301">
                  <c:v>42942.853472222225</c:v>
                </c:pt>
                <c:pt idx="42302">
                  <c:v>42942.854166666664</c:v>
                </c:pt>
                <c:pt idx="42303">
                  <c:v>42942.854861111111</c:v>
                </c:pt>
                <c:pt idx="42304">
                  <c:v>42942.855555555558</c:v>
                </c:pt>
                <c:pt idx="42305">
                  <c:v>42942.856249999997</c:v>
                </c:pt>
                <c:pt idx="42306">
                  <c:v>42942.856944444444</c:v>
                </c:pt>
                <c:pt idx="42307">
                  <c:v>42942.857638888891</c:v>
                </c:pt>
                <c:pt idx="42308">
                  <c:v>42942.85833333333</c:v>
                </c:pt>
                <c:pt idx="42309">
                  <c:v>42942.859027777777</c:v>
                </c:pt>
                <c:pt idx="42310">
                  <c:v>42942.859722222223</c:v>
                </c:pt>
                <c:pt idx="42311">
                  <c:v>42942.86041666667</c:v>
                </c:pt>
                <c:pt idx="42312">
                  <c:v>42942.861111111109</c:v>
                </c:pt>
                <c:pt idx="42313">
                  <c:v>42942.861805555556</c:v>
                </c:pt>
                <c:pt idx="42314">
                  <c:v>42942.862500000003</c:v>
                </c:pt>
                <c:pt idx="42315">
                  <c:v>42942.863194444442</c:v>
                </c:pt>
                <c:pt idx="42316">
                  <c:v>42942.863888888889</c:v>
                </c:pt>
                <c:pt idx="42317">
                  <c:v>42942.864583333336</c:v>
                </c:pt>
                <c:pt idx="42318">
                  <c:v>42942.865277777775</c:v>
                </c:pt>
                <c:pt idx="42319">
                  <c:v>42942.865972222222</c:v>
                </c:pt>
                <c:pt idx="42320">
                  <c:v>42942.866666666669</c:v>
                </c:pt>
                <c:pt idx="42321">
                  <c:v>42942.867361111108</c:v>
                </c:pt>
                <c:pt idx="42322">
                  <c:v>42942.868055555555</c:v>
                </c:pt>
                <c:pt idx="42323">
                  <c:v>42942.868750000001</c:v>
                </c:pt>
                <c:pt idx="42324">
                  <c:v>42942.869444444441</c:v>
                </c:pt>
                <c:pt idx="42325">
                  <c:v>42942.870138888888</c:v>
                </c:pt>
                <c:pt idx="42326">
                  <c:v>42942.870833333334</c:v>
                </c:pt>
                <c:pt idx="42327">
                  <c:v>42942.871527777781</c:v>
                </c:pt>
                <c:pt idx="42328">
                  <c:v>42942.87222222222</c:v>
                </c:pt>
                <c:pt idx="42329">
                  <c:v>42942.872916666667</c:v>
                </c:pt>
                <c:pt idx="42330">
                  <c:v>42942.873611111114</c:v>
                </c:pt>
                <c:pt idx="42331">
                  <c:v>42942.874305555553</c:v>
                </c:pt>
                <c:pt idx="42332">
                  <c:v>42942.875</c:v>
                </c:pt>
                <c:pt idx="42333">
                  <c:v>42942.875694444447</c:v>
                </c:pt>
                <c:pt idx="42334">
                  <c:v>42942.876388888886</c:v>
                </c:pt>
                <c:pt idx="42335">
                  <c:v>42942.877083333333</c:v>
                </c:pt>
                <c:pt idx="42336">
                  <c:v>42942.87777777778</c:v>
                </c:pt>
                <c:pt idx="42337">
                  <c:v>42942.878472222219</c:v>
                </c:pt>
                <c:pt idx="42338">
                  <c:v>42942.879166666666</c:v>
                </c:pt>
                <c:pt idx="42339">
                  <c:v>42942.879861111112</c:v>
                </c:pt>
                <c:pt idx="42340">
                  <c:v>42942.880555555559</c:v>
                </c:pt>
                <c:pt idx="42341">
                  <c:v>42942.881249999999</c:v>
                </c:pt>
                <c:pt idx="42342">
                  <c:v>42942.881944444445</c:v>
                </c:pt>
                <c:pt idx="42343">
                  <c:v>42942.882638888892</c:v>
                </c:pt>
                <c:pt idx="42344">
                  <c:v>42942.883333333331</c:v>
                </c:pt>
                <c:pt idx="42345">
                  <c:v>42942.884027777778</c:v>
                </c:pt>
                <c:pt idx="42346">
                  <c:v>42942.884722222225</c:v>
                </c:pt>
                <c:pt idx="42347">
                  <c:v>42942.885416666664</c:v>
                </c:pt>
                <c:pt idx="42348">
                  <c:v>42942.886111111111</c:v>
                </c:pt>
                <c:pt idx="42349">
                  <c:v>42942.886805555558</c:v>
                </c:pt>
                <c:pt idx="42350">
                  <c:v>42942.887499999997</c:v>
                </c:pt>
                <c:pt idx="42351">
                  <c:v>42942.888194444444</c:v>
                </c:pt>
                <c:pt idx="42352">
                  <c:v>42942.888888888891</c:v>
                </c:pt>
                <c:pt idx="42353">
                  <c:v>42942.88958333333</c:v>
                </c:pt>
                <c:pt idx="42354">
                  <c:v>42942.890277777777</c:v>
                </c:pt>
                <c:pt idx="42355">
                  <c:v>42942.890972222223</c:v>
                </c:pt>
                <c:pt idx="42356">
                  <c:v>42942.89166666667</c:v>
                </c:pt>
                <c:pt idx="42357">
                  <c:v>42942.892361111109</c:v>
                </c:pt>
                <c:pt idx="42358">
                  <c:v>42942.893055555556</c:v>
                </c:pt>
                <c:pt idx="42359">
                  <c:v>42942.893750000003</c:v>
                </c:pt>
                <c:pt idx="42360">
                  <c:v>42942.894444444442</c:v>
                </c:pt>
                <c:pt idx="42361">
                  <c:v>42942.895138888889</c:v>
                </c:pt>
                <c:pt idx="42362">
                  <c:v>42942.895833333336</c:v>
                </c:pt>
                <c:pt idx="42363">
                  <c:v>42942.896527777775</c:v>
                </c:pt>
                <c:pt idx="42364">
                  <c:v>42942.897222222222</c:v>
                </c:pt>
                <c:pt idx="42365">
                  <c:v>42942.897916666669</c:v>
                </c:pt>
                <c:pt idx="42366">
                  <c:v>42942.898611111108</c:v>
                </c:pt>
                <c:pt idx="42367">
                  <c:v>42942.899305555555</c:v>
                </c:pt>
                <c:pt idx="42368">
                  <c:v>42942.9</c:v>
                </c:pt>
                <c:pt idx="42369">
                  <c:v>42942.900694444441</c:v>
                </c:pt>
                <c:pt idx="42370">
                  <c:v>42942.901388888888</c:v>
                </c:pt>
                <c:pt idx="42371">
                  <c:v>42942.902083333334</c:v>
                </c:pt>
                <c:pt idx="42372">
                  <c:v>42942.902777777781</c:v>
                </c:pt>
                <c:pt idx="42373">
                  <c:v>42942.90347222222</c:v>
                </c:pt>
                <c:pt idx="42374">
                  <c:v>42942.904166666667</c:v>
                </c:pt>
                <c:pt idx="42375">
                  <c:v>42942.904861111114</c:v>
                </c:pt>
                <c:pt idx="42376">
                  <c:v>42942.905555555553</c:v>
                </c:pt>
                <c:pt idx="42377">
                  <c:v>42942.90625</c:v>
                </c:pt>
                <c:pt idx="42378">
                  <c:v>42942.906944444447</c:v>
                </c:pt>
                <c:pt idx="42379">
                  <c:v>42942.907638888886</c:v>
                </c:pt>
                <c:pt idx="42380">
                  <c:v>42942.908333333333</c:v>
                </c:pt>
                <c:pt idx="42381">
                  <c:v>42942.90902777778</c:v>
                </c:pt>
                <c:pt idx="42382">
                  <c:v>42942.909722222219</c:v>
                </c:pt>
                <c:pt idx="42383">
                  <c:v>42942.910416666666</c:v>
                </c:pt>
                <c:pt idx="42384">
                  <c:v>42942.911111111112</c:v>
                </c:pt>
                <c:pt idx="42385">
                  <c:v>42942.911805555559</c:v>
                </c:pt>
                <c:pt idx="42386">
                  <c:v>42942.912499999999</c:v>
                </c:pt>
                <c:pt idx="42387">
                  <c:v>42942.913194444445</c:v>
                </c:pt>
                <c:pt idx="42388">
                  <c:v>42942.913888888892</c:v>
                </c:pt>
                <c:pt idx="42389">
                  <c:v>42942.914583333331</c:v>
                </c:pt>
                <c:pt idx="42390">
                  <c:v>42942.915277777778</c:v>
                </c:pt>
                <c:pt idx="42391">
                  <c:v>42942.915972222225</c:v>
                </c:pt>
                <c:pt idx="42392">
                  <c:v>42942.916666666664</c:v>
                </c:pt>
                <c:pt idx="42393">
                  <c:v>42942.917361111111</c:v>
                </c:pt>
                <c:pt idx="42394">
                  <c:v>42942.918055555558</c:v>
                </c:pt>
                <c:pt idx="42395">
                  <c:v>42942.918749999997</c:v>
                </c:pt>
                <c:pt idx="42396">
                  <c:v>42942.919444444444</c:v>
                </c:pt>
                <c:pt idx="42397">
                  <c:v>42942.920138888891</c:v>
                </c:pt>
                <c:pt idx="42398">
                  <c:v>42942.92083333333</c:v>
                </c:pt>
                <c:pt idx="42399">
                  <c:v>42942.921527777777</c:v>
                </c:pt>
                <c:pt idx="42400">
                  <c:v>42942.922222222223</c:v>
                </c:pt>
                <c:pt idx="42401">
                  <c:v>42942.92291666667</c:v>
                </c:pt>
                <c:pt idx="42402">
                  <c:v>42942.923611111109</c:v>
                </c:pt>
                <c:pt idx="42403">
                  <c:v>42942.924305555556</c:v>
                </c:pt>
                <c:pt idx="42404">
                  <c:v>42942.925000000003</c:v>
                </c:pt>
                <c:pt idx="42405">
                  <c:v>42942.925694444442</c:v>
                </c:pt>
                <c:pt idx="42406">
                  <c:v>42942.926388888889</c:v>
                </c:pt>
                <c:pt idx="42407">
                  <c:v>42942.927083333336</c:v>
                </c:pt>
                <c:pt idx="42408">
                  <c:v>42942.927777777775</c:v>
                </c:pt>
                <c:pt idx="42409">
                  <c:v>42942.928472222222</c:v>
                </c:pt>
                <c:pt idx="42410">
                  <c:v>42942.929166666669</c:v>
                </c:pt>
                <c:pt idx="42411">
                  <c:v>42942.929861111108</c:v>
                </c:pt>
                <c:pt idx="42412">
                  <c:v>42942.930555555555</c:v>
                </c:pt>
                <c:pt idx="42413">
                  <c:v>42942.931250000001</c:v>
                </c:pt>
                <c:pt idx="42414">
                  <c:v>42942.931944444441</c:v>
                </c:pt>
                <c:pt idx="42415">
                  <c:v>42942.932638888888</c:v>
                </c:pt>
                <c:pt idx="42416">
                  <c:v>42942.933333333334</c:v>
                </c:pt>
                <c:pt idx="42417">
                  <c:v>42942.934027777781</c:v>
                </c:pt>
                <c:pt idx="42418">
                  <c:v>42942.93472222222</c:v>
                </c:pt>
                <c:pt idx="42419">
                  <c:v>42942.935416666667</c:v>
                </c:pt>
                <c:pt idx="42420">
                  <c:v>42942.936111111114</c:v>
                </c:pt>
                <c:pt idx="42421">
                  <c:v>42942.936805555553</c:v>
                </c:pt>
                <c:pt idx="42422">
                  <c:v>42942.9375</c:v>
                </c:pt>
                <c:pt idx="42423">
                  <c:v>42942.938194444447</c:v>
                </c:pt>
                <c:pt idx="42424">
                  <c:v>42942.938888888886</c:v>
                </c:pt>
                <c:pt idx="42425">
                  <c:v>42942.939583333333</c:v>
                </c:pt>
                <c:pt idx="42426">
                  <c:v>42942.94027777778</c:v>
                </c:pt>
                <c:pt idx="42427">
                  <c:v>42942.940972222219</c:v>
                </c:pt>
                <c:pt idx="42428">
                  <c:v>42942.941666666666</c:v>
                </c:pt>
                <c:pt idx="42429">
                  <c:v>42942.942361111112</c:v>
                </c:pt>
                <c:pt idx="42430">
                  <c:v>42942.943055555559</c:v>
                </c:pt>
                <c:pt idx="42431">
                  <c:v>42942.943749999999</c:v>
                </c:pt>
                <c:pt idx="42432">
                  <c:v>42942.944444444445</c:v>
                </c:pt>
                <c:pt idx="42433">
                  <c:v>42942.945138888892</c:v>
                </c:pt>
                <c:pt idx="42434">
                  <c:v>42942.945833333331</c:v>
                </c:pt>
                <c:pt idx="42435">
                  <c:v>42942.946527777778</c:v>
                </c:pt>
                <c:pt idx="42436">
                  <c:v>42942.947222222225</c:v>
                </c:pt>
                <c:pt idx="42437">
                  <c:v>42942.947916666664</c:v>
                </c:pt>
                <c:pt idx="42438">
                  <c:v>42942.948611111111</c:v>
                </c:pt>
                <c:pt idx="42439">
                  <c:v>42942.949305555558</c:v>
                </c:pt>
                <c:pt idx="42440">
                  <c:v>42942.95</c:v>
                </c:pt>
                <c:pt idx="42441">
                  <c:v>42942.950694444444</c:v>
                </c:pt>
                <c:pt idx="42442">
                  <c:v>42942.951388888891</c:v>
                </c:pt>
                <c:pt idx="42443">
                  <c:v>42942.95208333333</c:v>
                </c:pt>
                <c:pt idx="42444">
                  <c:v>42942.952777777777</c:v>
                </c:pt>
                <c:pt idx="42445">
                  <c:v>42942.953472222223</c:v>
                </c:pt>
                <c:pt idx="42446">
                  <c:v>42942.95416666667</c:v>
                </c:pt>
                <c:pt idx="42447">
                  <c:v>42942.954861111109</c:v>
                </c:pt>
                <c:pt idx="42448">
                  <c:v>42942.955555555556</c:v>
                </c:pt>
                <c:pt idx="42449">
                  <c:v>42942.956250000003</c:v>
                </c:pt>
                <c:pt idx="42450">
                  <c:v>42942.956944444442</c:v>
                </c:pt>
                <c:pt idx="42451">
                  <c:v>42942.957638888889</c:v>
                </c:pt>
                <c:pt idx="42452">
                  <c:v>42942.958333333336</c:v>
                </c:pt>
                <c:pt idx="42453">
                  <c:v>42942.959027777775</c:v>
                </c:pt>
                <c:pt idx="42454">
                  <c:v>42942.959722222222</c:v>
                </c:pt>
                <c:pt idx="42455">
                  <c:v>42942.960416666669</c:v>
                </c:pt>
                <c:pt idx="42456">
                  <c:v>42942.961111111108</c:v>
                </c:pt>
                <c:pt idx="42457">
                  <c:v>42942.961805555555</c:v>
                </c:pt>
                <c:pt idx="42458">
                  <c:v>42942.962500000001</c:v>
                </c:pt>
                <c:pt idx="42459">
                  <c:v>42942.963194444441</c:v>
                </c:pt>
                <c:pt idx="42460">
                  <c:v>42942.963888888888</c:v>
                </c:pt>
                <c:pt idx="42461">
                  <c:v>42942.964583333334</c:v>
                </c:pt>
                <c:pt idx="42462">
                  <c:v>42942.965277777781</c:v>
                </c:pt>
                <c:pt idx="42463">
                  <c:v>42942.96597222222</c:v>
                </c:pt>
                <c:pt idx="42464">
                  <c:v>42942.966666666667</c:v>
                </c:pt>
                <c:pt idx="42465">
                  <c:v>42942.967361111114</c:v>
                </c:pt>
                <c:pt idx="42466">
                  <c:v>42942.968055555553</c:v>
                </c:pt>
                <c:pt idx="42467">
                  <c:v>42942.96875</c:v>
                </c:pt>
                <c:pt idx="42468">
                  <c:v>42942.969444444447</c:v>
                </c:pt>
                <c:pt idx="42469">
                  <c:v>42942.970138888886</c:v>
                </c:pt>
                <c:pt idx="42470">
                  <c:v>42942.970833333333</c:v>
                </c:pt>
                <c:pt idx="42471">
                  <c:v>42942.97152777778</c:v>
                </c:pt>
                <c:pt idx="42472">
                  <c:v>42942.972222222219</c:v>
                </c:pt>
                <c:pt idx="42473">
                  <c:v>42942.972916666666</c:v>
                </c:pt>
                <c:pt idx="42474">
                  <c:v>42942.973611111112</c:v>
                </c:pt>
                <c:pt idx="42475">
                  <c:v>42942.974305555559</c:v>
                </c:pt>
                <c:pt idx="42476">
                  <c:v>42942.974999999999</c:v>
                </c:pt>
                <c:pt idx="42477">
                  <c:v>42942.975694444445</c:v>
                </c:pt>
                <c:pt idx="42478">
                  <c:v>42942.976388888892</c:v>
                </c:pt>
                <c:pt idx="42479">
                  <c:v>42942.977083333331</c:v>
                </c:pt>
                <c:pt idx="42480">
                  <c:v>42942.977777777778</c:v>
                </c:pt>
                <c:pt idx="42481">
                  <c:v>42942.978472222225</c:v>
                </c:pt>
                <c:pt idx="42482">
                  <c:v>42942.979166666664</c:v>
                </c:pt>
                <c:pt idx="42483">
                  <c:v>42942.979861111111</c:v>
                </c:pt>
                <c:pt idx="42484">
                  <c:v>42942.980555555558</c:v>
                </c:pt>
                <c:pt idx="42485">
                  <c:v>42942.981249999997</c:v>
                </c:pt>
                <c:pt idx="42486">
                  <c:v>42942.981944444444</c:v>
                </c:pt>
                <c:pt idx="42487">
                  <c:v>42942.982638888891</c:v>
                </c:pt>
                <c:pt idx="42488">
                  <c:v>42942.98333333333</c:v>
                </c:pt>
                <c:pt idx="42489">
                  <c:v>42942.984027777777</c:v>
                </c:pt>
                <c:pt idx="42490">
                  <c:v>42942.984722222223</c:v>
                </c:pt>
                <c:pt idx="42491">
                  <c:v>42942.98541666667</c:v>
                </c:pt>
                <c:pt idx="42492">
                  <c:v>42942.986111111109</c:v>
                </c:pt>
                <c:pt idx="42493">
                  <c:v>42942.986805555556</c:v>
                </c:pt>
                <c:pt idx="42494">
                  <c:v>42942.987500000003</c:v>
                </c:pt>
                <c:pt idx="42495">
                  <c:v>42942.988194444442</c:v>
                </c:pt>
                <c:pt idx="42496">
                  <c:v>42942.988888888889</c:v>
                </c:pt>
                <c:pt idx="42497">
                  <c:v>42942.989583333336</c:v>
                </c:pt>
                <c:pt idx="42498">
                  <c:v>42942.990277777775</c:v>
                </c:pt>
                <c:pt idx="42499">
                  <c:v>42942.990972222222</c:v>
                </c:pt>
                <c:pt idx="42500">
                  <c:v>42942.991666666669</c:v>
                </c:pt>
                <c:pt idx="42501">
                  <c:v>42942.992361111108</c:v>
                </c:pt>
                <c:pt idx="42502">
                  <c:v>42942.993055555555</c:v>
                </c:pt>
                <c:pt idx="42503">
                  <c:v>42942.993750000001</c:v>
                </c:pt>
                <c:pt idx="42504">
                  <c:v>42942.994444444441</c:v>
                </c:pt>
                <c:pt idx="42505">
                  <c:v>42942.995138888888</c:v>
                </c:pt>
                <c:pt idx="42506">
                  <c:v>42942.995833333334</c:v>
                </c:pt>
                <c:pt idx="42507">
                  <c:v>42942.996527777781</c:v>
                </c:pt>
                <c:pt idx="42508">
                  <c:v>42942.99722222222</c:v>
                </c:pt>
                <c:pt idx="42509">
                  <c:v>42942.997916666667</c:v>
                </c:pt>
                <c:pt idx="42510">
                  <c:v>42942.998611111114</c:v>
                </c:pt>
                <c:pt idx="42511">
                  <c:v>42942.999305555553</c:v>
                </c:pt>
                <c:pt idx="42512">
                  <c:v>42943</c:v>
                </c:pt>
                <c:pt idx="42513">
                  <c:v>42943.000694444447</c:v>
                </c:pt>
                <c:pt idx="42514">
                  <c:v>42943.001388888886</c:v>
                </c:pt>
                <c:pt idx="42515">
                  <c:v>42943.002083333333</c:v>
                </c:pt>
                <c:pt idx="42516">
                  <c:v>42943.00277777778</c:v>
                </c:pt>
                <c:pt idx="42517">
                  <c:v>42943.003472222219</c:v>
                </c:pt>
                <c:pt idx="42518">
                  <c:v>42943.004166666666</c:v>
                </c:pt>
                <c:pt idx="42519">
                  <c:v>42943.004861111112</c:v>
                </c:pt>
                <c:pt idx="42520">
                  <c:v>42943.005555555559</c:v>
                </c:pt>
                <c:pt idx="42521">
                  <c:v>42943.006249999999</c:v>
                </c:pt>
                <c:pt idx="42522">
                  <c:v>42943.006944444445</c:v>
                </c:pt>
                <c:pt idx="42523">
                  <c:v>42943.007638888892</c:v>
                </c:pt>
                <c:pt idx="42524">
                  <c:v>42943.008333333331</c:v>
                </c:pt>
                <c:pt idx="42525">
                  <c:v>42943.009027777778</c:v>
                </c:pt>
                <c:pt idx="42526">
                  <c:v>42943.009722222225</c:v>
                </c:pt>
                <c:pt idx="42527">
                  <c:v>42943.010416666664</c:v>
                </c:pt>
                <c:pt idx="42528">
                  <c:v>42943.011111111111</c:v>
                </c:pt>
                <c:pt idx="42529">
                  <c:v>42943.011805555558</c:v>
                </c:pt>
                <c:pt idx="42530">
                  <c:v>42943.012499999997</c:v>
                </c:pt>
                <c:pt idx="42531">
                  <c:v>42943.013194444444</c:v>
                </c:pt>
                <c:pt idx="42532">
                  <c:v>42943.013888888891</c:v>
                </c:pt>
                <c:pt idx="42533">
                  <c:v>42943.01458333333</c:v>
                </c:pt>
                <c:pt idx="42534">
                  <c:v>42943.015277777777</c:v>
                </c:pt>
                <c:pt idx="42535">
                  <c:v>42943.015972222223</c:v>
                </c:pt>
                <c:pt idx="42536">
                  <c:v>42943.01666666667</c:v>
                </c:pt>
                <c:pt idx="42537">
                  <c:v>42943.017361111109</c:v>
                </c:pt>
                <c:pt idx="42538">
                  <c:v>42943.018055555556</c:v>
                </c:pt>
                <c:pt idx="42539">
                  <c:v>42943.018750000003</c:v>
                </c:pt>
                <c:pt idx="42540">
                  <c:v>42943.019444444442</c:v>
                </c:pt>
                <c:pt idx="42541">
                  <c:v>42943.020138888889</c:v>
                </c:pt>
                <c:pt idx="42542">
                  <c:v>42943.020833333336</c:v>
                </c:pt>
                <c:pt idx="42543">
                  <c:v>42943.021527777775</c:v>
                </c:pt>
                <c:pt idx="42544">
                  <c:v>42943.022222222222</c:v>
                </c:pt>
                <c:pt idx="42545">
                  <c:v>42943.022916666669</c:v>
                </c:pt>
                <c:pt idx="42546">
                  <c:v>42943.023611111108</c:v>
                </c:pt>
                <c:pt idx="42547">
                  <c:v>42943.024305555555</c:v>
                </c:pt>
                <c:pt idx="42548">
                  <c:v>42943.025000000001</c:v>
                </c:pt>
                <c:pt idx="42549">
                  <c:v>42943.025694444441</c:v>
                </c:pt>
                <c:pt idx="42550">
                  <c:v>42943.026388888888</c:v>
                </c:pt>
                <c:pt idx="42551">
                  <c:v>42943.027083333334</c:v>
                </c:pt>
                <c:pt idx="42552">
                  <c:v>42943.027777777781</c:v>
                </c:pt>
                <c:pt idx="42553">
                  <c:v>42943.02847222222</c:v>
                </c:pt>
                <c:pt idx="42554">
                  <c:v>42943.029166666667</c:v>
                </c:pt>
                <c:pt idx="42555">
                  <c:v>42943.029861111114</c:v>
                </c:pt>
                <c:pt idx="42556">
                  <c:v>42943.030555555553</c:v>
                </c:pt>
                <c:pt idx="42557">
                  <c:v>42943.03125</c:v>
                </c:pt>
                <c:pt idx="42558">
                  <c:v>42943.031944444447</c:v>
                </c:pt>
                <c:pt idx="42559">
                  <c:v>42943.032638888886</c:v>
                </c:pt>
                <c:pt idx="42560">
                  <c:v>42943.033333333333</c:v>
                </c:pt>
                <c:pt idx="42561">
                  <c:v>42943.03402777778</c:v>
                </c:pt>
                <c:pt idx="42562">
                  <c:v>42943.034722222219</c:v>
                </c:pt>
                <c:pt idx="42563">
                  <c:v>42943.035416666666</c:v>
                </c:pt>
                <c:pt idx="42564">
                  <c:v>42943.036111111112</c:v>
                </c:pt>
                <c:pt idx="42565">
                  <c:v>42943.036805555559</c:v>
                </c:pt>
                <c:pt idx="42566">
                  <c:v>42943.037499999999</c:v>
                </c:pt>
                <c:pt idx="42567">
                  <c:v>42943.038194444445</c:v>
                </c:pt>
                <c:pt idx="42568">
                  <c:v>42943.038888888892</c:v>
                </c:pt>
                <c:pt idx="42569">
                  <c:v>42943.039583333331</c:v>
                </c:pt>
                <c:pt idx="42570">
                  <c:v>42943.040277777778</c:v>
                </c:pt>
                <c:pt idx="42571">
                  <c:v>42943.040972222225</c:v>
                </c:pt>
                <c:pt idx="42572">
                  <c:v>42943.041666666664</c:v>
                </c:pt>
                <c:pt idx="42573">
                  <c:v>42943.042361111111</c:v>
                </c:pt>
                <c:pt idx="42574">
                  <c:v>42943.043055555558</c:v>
                </c:pt>
                <c:pt idx="42575">
                  <c:v>42943.043749999997</c:v>
                </c:pt>
                <c:pt idx="42576">
                  <c:v>42943.044444444444</c:v>
                </c:pt>
                <c:pt idx="42577">
                  <c:v>42943.045138888891</c:v>
                </c:pt>
                <c:pt idx="42578">
                  <c:v>42943.04583333333</c:v>
                </c:pt>
                <c:pt idx="42579">
                  <c:v>42943.046527777777</c:v>
                </c:pt>
                <c:pt idx="42580">
                  <c:v>42943.047222222223</c:v>
                </c:pt>
                <c:pt idx="42581">
                  <c:v>42943.04791666667</c:v>
                </c:pt>
                <c:pt idx="42582">
                  <c:v>42943.048611111109</c:v>
                </c:pt>
                <c:pt idx="42583">
                  <c:v>42943.049305555556</c:v>
                </c:pt>
                <c:pt idx="42584">
                  <c:v>42943.05</c:v>
                </c:pt>
                <c:pt idx="42585">
                  <c:v>42943.050694444442</c:v>
                </c:pt>
                <c:pt idx="42586">
                  <c:v>42943.051388888889</c:v>
                </c:pt>
                <c:pt idx="42587">
                  <c:v>42943.052083333336</c:v>
                </c:pt>
                <c:pt idx="42588">
                  <c:v>42943.052777777775</c:v>
                </c:pt>
                <c:pt idx="42589">
                  <c:v>42943.053472222222</c:v>
                </c:pt>
                <c:pt idx="42590">
                  <c:v>42943.054166666669</c:v>
                </c:pt>
                <c:pt idx="42591">
                  <c:v>42943.054861111108</c:v>
                </c:pt>
                <c:pt idx="42592">
                  <c:v>42943.055555555555</c:v>
                </c:pt>
                <c:pt idx="42593">
                  <c:v>42943.056250000001</c:v>
                </c:pt>
                <c:pt idx="42594">
                  <c:v>42943.056944444441</c:v>
                </c:pt>
                <c:pt idx="42595">
                  <c:v>42943.057638888888</c:v>
                </c:pt>
                <c:pt idx="42596">
                  <c:v>42943.058333333334</c:v>
                </c:pt>
                <c:pt idx="42597">
                  <c:v>42943.059027777781</c:v>
                </c:pt>
                <c:pt idx="42598">
                  <c:v>42943.05972222222</c:v>
                </c:pt>
                <c:pt idx="42599">
                  <c:v>42943.060416666667</c:v>
                </c:pt>
                <c:pt idx="42600">
                  <c:v>42943.061111111114</c:v>
                </c:pt>
                <c:pt idx="42601">
                  <c:v>42943.061805555553</c:v>
                </c:pt>
                <c:pt idx="42602">
                  <c:v>42943.0625</c:v>
                </c:pt>
                <c:pt idx="42603">
                  <c:v>42943.063194444447</c:v>
                </c:pt>
                <c:pt idx="42604">
                  <c:v>42943.063888888886</c:v>
                </c:pt>
                <c:pt idx="42605">
                  <c:v>42943.064583333333</c:v>
                </c:pt>
                <c:pt idx="42606">
                  <c:v>42943.06527777778</c:v>
                </c:pt>
                <c:pt idx="42607">
                  <c:v>42943.065972222219</c:v>
                </c:pt>
                <c:pt idx="42608">
                  <c:v>42943.066666666666</c:v>
                </c:pt>
                <c:pt idx="42609">
                  <c:v>42943.067361111112</c:v>
                </c:pt>
                <c:pt idx="42610">
                  <c:v>42943.068055555559</c:v>
                </c:pt>
                <c:pt idx="42611">
                  <c:v>42943.068749999999</c:v>
                </c:pt>
                <c:pt idx="42612">
                  <c:v>42943.069444444445</c:v>
                </c:pt>
                <c:pt idx="42613">
                  <c:v>42943.070138888892</c:v>
                </c:pt>
                <c:pt idx="42614">
                  <c:v>42943.070833333331</c:v>
                </c:pt>
                <c:pt idx="42615">
                  <c:v>42943.071527777778</c:v>
                </c:pt>
                <c:pt idx="42616">
                  <c:v>42943.072222222225</c:v>
                </c:pt>
                <c:pt idx="42617">
                  <c:v>42943.072916666664</c:v>
                </c:pt>
                <c:pt idx="42618">
                  <c:v>42943.073611111111</c:v>
                </c:pt>
                <c:pt idx="42619">
                  <c:v>42943.074305555558</c:v>
                </c:pt>
                <c:pt idx="42620">
                  <c:v>42943.074999999997</c:v>
                </c:pt>
                <c:pt idx="42621">
                  <c:v>42943.075694444444</c:v>
                </c:pt>
                <c:pt idx="42622">
                  <c:v>42943.076388888891</c:v>
                </c:pt>
                <c:pt idx="42623">
                  <c:v>42943.07708333333</c:v>
                </c:pt>
                <c:pt idx="42624">
                  <c:v>42943.077777777777</c:v>
                </c:pt>
                <c:pt idx="42625">
                  <c:v>42943.078472222223</c:v>
                </c:pt>
                <c:pt idx="42626">
                  <c:v>42943.07916666667</c:v>
                </c:pt>
                <c:pt idx="42627">
                  <c:v>42943.079861111109</c:v>
                </c:pt>
                <c:pt idx="42628">
                  <c:v>42943.080555555556</c:v>
                </c:pt>
                <c:pt idx="42629">
                  <c:v>42943.081250000003</c:v>
                </c:pt>
                <c:pt idx="42630">
                  <c:v>42943.081944444442</c:v>
                </c:pt>
                <c:pt idx="42631">
                  <c:v>42943.082638888889</c:v>
                </c:pt>
                <c:pt idx="42632">
                  <c:v>42943.083333333336</c:v>
                </c:pt>
                <c:pt idx="42633">
                  <c:v>42943.084027777775</c:v>
                </c:pt>
                <c:pt idx="42634">
                  <c:v>42943.084722222222</c:v>
                </c:pt>
                <c:pt idx="42635">
                  <c:v>42943.085416666669</c:v>
                </c:pt>
                <c:pt idx="42636">
                  <c:v>42943.086111111108</c:v>
                </c:pt>
                <c:pt idx="42637">
                  <c:v>42943.086805555555</c:v>
                </c:pt>
                <c:pt idx="42638">
                  <c:v>42943.087500000001</c:v>
                </c:pt>
                <c:pt idx="42639">
                  <c:v>42943.088194444441</c:v>
                </c:pt>
                <c:pt idx="42640">
                  <c:v>42943.088888888888</c:v>
                </c:pt>
                <c:pt idx="42641">
                  <c:v>42943.089583333334</c:v>
                </c:pt>
                <c:pt idx="42642">
                  <c:v>42943.090277777781</c:v>
                </c:pt>
                <c:pt idx="42643">
                  <c:v>42943.09097222222</c:v>
                </c:pt>
                <c:pt idx="42644">
                  <c:v>42943.091666666667</c:v>
                </c:pt>
                <c:pt idx="42645">
                  <c:v>42943.092361111114</c:v>
                </c:pt>
                <c:pt idx="42646">
                  <c:v>42943.093055555553</c:v>
                </c:pt>
                <c:pt idx="42647">
                  <c:v>42943.09375</c:v>
                </c:pt>
                <c:pt idx="42648">
                  <c:v>42943.094444444447</c:v>
                </c:pt>
                <c:pt idx="42649">
                  <c:v>42943.095138888886</c:v>
                </c:pt>
                <c:pt idx="42650">
                  <c:v>42943.095833333333</c:v>
                </c:pt>
                <c:pt idx="42651">
                  <c:v>42943.09652777778</c:v>
                </c:pt>
                <c:pt idx="42652">
                  <c:v>42943.097222222219</c:v>
                </c:pt>
                <c:pt idx="42653">
                  <c:v>42943.097916666666</c:v>
                </c:pt>
                <c:pt idx="42654">
                  <c:v>42943.098611111112</c:v>
                </c:pt>
                <c:pt idx="42655">
                  <c:v>42943.099305555559</c:v>
                </c:pt>
                <c:pt idx="42656">
                  <c:v>42943.1</c:v>
                </c:pt>
                <c:pt idx="42657">
                  <c:v>42943.100694444445</c:v>
                </c:pt>
                <c:pt idx="42658">
                  <c:v>42943.101388888892</c:v>
                </c:pt>
                <c:pt idx="42659">
                  <c:v>42943.102083333331</c:v>
                </c:pt>
                <c:pt idx="42660">
                  <c:v>42943.102777777778</c:v>
                </c:pt>
                <c:pt idx="42661">
                  <c:v>42943.103472222225</c:v>
                </c:pt>
                <c:pt idx="42662">
                  <c:v>42943.104166666664</c:v>
                </c:pt>
                <c:pt idx="42663">
                  <c:v>42943.104861111111</c:v>
                </c:pt>
                <c:pt idx="42664">
                  <c:v>42943.105555555558</c:v>
                </c:pt>
                <c:pt idx="42665">
                  <c:v>42943.106249999997</c:v>
                </c:pt>
                <c:pt idx="42666">
                  <c:v>42943.106944444444</c:v>
                </c:pt>
                <c:pt idx="42667">
                  <c:v>42943.107638888891</c:v>
                </c:pt>
                <c:pt idx="42668">
                  <c:v>42943.10833333333</c:v>
                </c:pt>
                <c:pt idx="42669">
                  <c:v>42943.109027777777</c:v>
                </c:pt>
                <c:pt idx="42670">
                  <c:v>42943.109722222223</c:v>
                </c:pt>
                <c:pt idx="42671">
                  <c:v>42943.11041666667</c:v>
                </c:pt>
                <c:pt idx="42672">
                  <c:v>42943.111111111109</c:v>
                </c:pt>
                <c:pt idx="42673">
                  <c:v>42943.111805555556</c:v>
                </c:pt>
                <c:pt idx="42674">
                  <c:v>42943.112500000003</c:v>
                </c:pt>
                <c:pt idx="42675">
                  <c:v>42943.113194444442</c:v>
                </c:pt>
                <c:pt idx="42676">
                  <c:v>42943.113888888889</c:v>
                </c:pt>
                <c:pt idx="42677">
                  <c:v>42943.114583333336</c:v>
                </c:pt>
                <c:pt idx="42678">
                  <c:v>42943.115277777775</c:v>
                </c:pt>
                <c:pt idx="42679">
                  <c:v>42943.115972222222</c:v>
                </c:pt>
                <c:pt idx="42680">
                  <c:v>42943.116666666669</c:v>
                </c:pt>
                <c:pt idx="42681">
                  <c:v>42943.117361111108</c:v>
                </c:pt>
                <c:pt idx="42682">
                  <c:v>42943.118055555555</c:v>
                </c:pt>
                <c:pt idx="42683">
                  <c:v>42943.118750000001</c:v>
                </c:pt>
                <c:pt idx="42684">
                  <c:v>42943.119444444441</c:v>
                </c:pt>
                <c:pt idx="42685">
                  <c:v>42943.120138888888</c:v>
                </c:pt>
                <c:pt idx="42686">
                  <c:v>42943.120833333334</c:v>
                </c:pt>
                <c:pt idx="42687">
                  <c:v>42943.121527777781</c:v>
                </c:pt>
                <c:pt idx="42688">
                  <c:v>42943.12222222222</c:v>
                </c:pt>
                <c:pt idx="42689">
                  <c:v>42943.122916666667</c:v>
                </c:pt>
                <c:pt idx="42690">
                  <c:v>42943.123611111114</c:v>
                </c:pt>
                <c:pt idx="42691">
                  <c:v>42943.124305555553</c:v>
                </c:pt>
                <c:pt idx="42692">
                  <c:v>42943.125</c:v>
                </c:pt>
                <c:pt idx="42693">
                  <c:v>42943.125694444447</c:v>
                </c:pt>
                <c:pt idx="42694">
                  <c:v>42943.126388888886</c:v>
                </c:pt>
                <c:pt idx="42695">
                  <c:v>42943.127083333333</c:v>
                </c:pt>
                <c:pt idx="42696">
                  <c:v>42943.12777777778</c:v>
                </c:pt>
                <c:pt idx="42697">
                  <c:v>42943.128472222219</c:v>
                </c:pt>
                <c:pt idx="42698">
                  <c:v>42943.129166666666</c:v>
                </c:pt>
                <c:pt idx="42699">
                  <c:v>42943.129861111112</c:v>
                </c:pt>
                <c:pt idx="42700">
                  <c:v>42943.130555555559</c:v>
                </c:pt>
                <c:pt idx="42701">
                  <c:v>42943.131249999999</c:v>
                </c:pt>
                <c:pt idx="42702">
                  <c:v>42943.131944444445</c:v>
                </c:pt>
                <c:pt idx="42703">
                  <c:v>42943.132638888892</c:v>
                </c:pt>
                <c:pt idx="42704">
                  <c:v>42943.133333333331</c:v>
                </c:pt>
                <c:pt idx="42705">
                  <c:v>42943.134027777778</c:v>
                </c:pt>
                <c:pt idx="42706">
                  <c:v>42943.134722222225</c:v>
                </c:pt>
                <c:pt idx="42707">
                  <c:v>42943.135416666664</c:v>
                </c:pt>
                <c:pt idx="42708">
                  <c:v>42943.136111111111</c:v>
                </c:pt>
                <c:pt idx="42709">
                  <c:v>42943.136805555558</c:v>
                </c:pt>
                <c:pt idx="42710">
                  <c:v>42943.137499999997</c:v>
                </c:pt>
                <c:pt idx="42711">
                  <c:v>42943.138194444444</c:v>
                </c:pt>
                <c:pt idx="42712">
                  <c:v>42943.138888888891</c:v>
                </c:pt>
                <c:pt idx="42713">
                  <c:v>42943.13958333333</c:v>
                </c:pt>
                <c:pt idx="42714">
                  <c:v>42943.140277777777</c:v>
                </c:pt>
                <c:pt idx="42715">
                  <c:v>42943.140972222223</c:v>
                </c:pt>
                <c:pt idx="42716">
                  <c:v>42943.14166666667</c:v>
                </c:pt>
                <c:pt idx="42717">
                  <c:v>42943.142361111109</c:v>
                </c:pt>
                <c:pt idx="42718">
                  <c:v>42943.143055555556</c:v>
                </c:pt>
                <c:pt idx="42719">
                  <c:v>42943.143750000003</c:v>
                </c:pt>
                <c:pt idx="42720">
                  <c:v>42943.144444444442</c:v>
                </c:pt>
                <c:pt idx="42721">
                  <c:v>42943.145138888889</c:v>
                </c:pt>
                <c:pt idx="42722">
                  <c:v>42943.145833333336</c:v>
                </c:pt>
                <c:pt idx="42723">
                  <c:v>42943.146527777775</c:v>
                </c:pt>
                <c:pt idx="42724">
                  <c:v>42943.147222222222</c:v>
                </c:pt>
                <c:pt idx="42725">
                  <c:v>42943.147916666669</c:v>
                </c:pt>
                <c:pt idx="42726">
                  <c:v>42943.148611111108</c:v>
                </c:pt>
                <c:pt idx="42727">
                  <c:v>42943.149305555555</c:v>
                </c:pt>
                <c:pt idx="42728">
                  <c:v>42943.15</c:v>
                </c:pt>
                <c:pt idx="42729">
                  <c:v>42943.150694444441</c:v>
                </c:pt>
                <c:pt idx="42730">
                  <c:v>42943.151388888888</c:v>
                </c:pt>
                <c:pt idx="42731">
                  <c:v>42943.152083333334</c:v>
                </c:pt>
                <c:pt idx="42732">
                  <c:v>42943.152777777781</c:v>
                </c:pt>
                <c:pt idx="42733">
                  <c:v>42943.15347222222</c:v>
                </c:pt>
                <c:pt idx="42734">
                  <c:v>42943.154166666667</c:v>
                </c:pt>
                <c:pt idx="42735">
                  <c:v>42943.154861111114</c:v>
                </c:pt>
                <c:pt idx="42736">
                  <c:v>42943.155555555553</c:v>
                </c:pt>
                <c:pt idx="42737">
                  <c:v>42943.15625</c:v>
                </c:pt>
                <c:pt idx="42738">
                  <c:v>42943.156944444447</c:v>
                </c:pt>
                <c:pt idx="42739">
                  <c:v>42943.157638888886</c:v>
                </c:pt>
                <c:pt idx="42740">
                  <c:v>42943.158333333333</c:v>
                </c:pt>
                <c:pt idx="42741">
                  <c:v>42943.15902777778</c:v>
                </c:pt>
                <c:pt idx="42742">
                  <c:v>42943.159722222219</c:v>
                </c:pt>
                <c:pt idx="42743">
                  <c:v>42943.160416666666</c:v>
                </c:pt>
                <c:pt idx="42744">
                  <c:v>42943.161111111112</c:v>
                </c:pt>
                <c:pt idx="42745">
                  <c:v>42943.161805555559</c:v>
                </c:pt>
                <c:pt idx="42746">
                  <c:v>42943.162499999999</c:v>
                </c:pt>
                <c:pt idx="42747">
                  <c:v>42943.163194444445</c:v>
                </c:pt>
                <c:pt idx="42748">
                  <c:v>42943.163888888892</c:v>
                </c:pt>
                <c:pt idx="42749">
                  <c:v>42943.164583333331</c:v>
                </c:pt>
                <c:pt idx="42750">
                  <c:v>42943.165277777778</c:v>
                </c:pt>
                <c:pt idx="42751">
                  <c:v>42943.165972222225</c:v>
                </c:pt>
                <c:pt idx="42752">
                  <c:v>42943.166666666664</c:v>
                </c:pt>
                <c:pt idx="42753">
                  <c:v>42943.167361111111</c:v>
                </c:pt>
                <c:pt idx="42754">
                  <c:v>42943.168055555558</c:v>
                </c:pt>
                <c:pt idx="42755">
                  <c:v>42943.168749999997</c:v>
                </c:pt>
                <c:pt idx="42756">
                  <c:v>42943.169444444444</c:v>
                </c:pt>
                <c:pt idx="42757">
                  <c:v>42943.170138888891</c:v>
                </c:pt>
                <c:pt idx="42758">
                  <c:v>42943.17083333333</c:v>
                </c:pt>
                <c:pt idx="42759">
                  <c:v>42943.171527777777</c:v>
                </c:pt>
                <c:pt idx="42760">
                  <c:v>42943.172222222223</c:v>
                </c:pt>
                <c:pt idx="42761">
                  <c:v>42943.17291666667</c:v>
                </c:pt>
                <c:pt idx="42762">
                  <c:v>42943.173611111109</c:v>
                </c:pt>
                <c:pt idx="42763">
                  <c:v>42943.174305555556</c:v>
                </c:pt>
                <c:pt idx="42764">
                  <c:v>42943.175000000003</c:v>
                </c:pt>
                <c:pt idx="42765">
                  <c:v>42943.175694444442</c:v>
                </c:pt>
                <c:pt idx="42766">
                  <c:v>42943.176388888889</c:v>
                </c:pt>
                <c:pt idx="42767">
                  <c:v>42943.177083333336</c:v>
                </c:pt>
                <c:pt idx="42768">
                  <c:v>42943.177777777775</c:v>
                </c:pt>
                <c:pt idx="42769">
                  <c:v>42943.178472222222</c:v>
                </c:pt>
                <c:pt idx="42770">
                  <c:v>42943.179166666669</c:v>
                </c:pt>
                <c:pt idx="42771">
                  <c:v>42943.179861111108</c:v>
                </c:pt>
                <c:pt idx="42772">
                  <c:v>42943.180555555555</c:v>
                </c:pt>
                <c:pt idx="42773">
                  <c:v>42943.181250000001</c:v>
                </c:pt>
                <c:pt idx="42774">
                  <c:v>42943.181944444441</c:v>
                </c:pt>
                <c:pt idx="42775">
                  <c:v>42943.182638888888</c:v>
                </c:pt>
                <c:pt idx="42776">
                  <c:v>42943.183333333334</c:v>
                </c:pt>
                <c:pt idx="42777">
                  <c:v>42943.184027777781</c:v>
                </c:pt>
                <c:pt idx="42778">
                  <c:v>42943.18472222222</c:v>
                </c:pt>
                <c:pt idx="42779">
                  <c:v>42943.185416666667</c:v>
                </c:pt>
                <c:pt idx="42780">
                  <c:v>42943.186111111114</c:v>
                </c:pt>
                <c:pt idx="42781">
                  <c:v>42943.186805555553</c:v>
                </c:pt>
                <c:pt idx="42782">
                  <c:v>42943.1875</c:v>
                </c:pt>
                <c:pt idx="42783">
                  <c:v>42943.188194444447</c:v>
                </c:pt>
                <c:pt idx="42784">
                  <c:v>42943.188888888886</c:v>
                </c:pt>
                <c:pt idx="42785">
                  <c:v>42943.189583333333</c:v>
                </c:pt>
                <c:pt idx="42786">
                  <c:v>42943.19027777778</c:v>
                </c:pt>
                <c:pt idx="42787">
                  <c:v>42943.190972222219</c:v>
                </c:pt>
                <c:pt idx="42788">
                  <c:v>42943.191666666666</c:v>
                </c:pt>
                <c:pt idx="42789">
                  <c:v>42943.192361111112</c:v>
                </c:pt>
                <c:pt idx="42790">
                  <c:v>42943.193055555559</c:v>
                </c:pt>
                <c:pt idx="42791">
                  <c:v>42943.193749999999</c:v>
                </c:pt>
                <c:pt idx="42792">
                  <c:v>42943.194444444445</c:v>
                </c:pt>
                <c:pt idx="42793">
                  <c:v>42943.195138888892</c:v>
                </c:pt>
                <c:pt idx="42794">
                  <c:v>42943.195833333331</c:v>
                </c:pt>
                <c:pt idx="42795">
                  <c:v>42943.196527777778</c:v>
                </c:pt>
                <c:pt idx="42796">
                  <c:v>42943.197222222225</c:v>
                </c:pt>
                <c:pt idx="42797">
                  <c:v>42943.197916666664</c:v>
                </c:pt>
                <c:pt idx="42798">
                  <c:v>42943.198611111111</c:v>
                </c:pt>
                <c:pt idx="42799">
                  <c:v>42943.199305555558</c:v>
                </c:pt>
                <c:pt idx="42800">
                  <c:v>42943.199999999997</c:v>
                </c:pt>
                <c:pt idx="42801">
                  <c:v>42943.200694444444</c:v>
                </c:pt>
                <c:pt idx="42802">
                  <c:v>42943.201388888891</c:v>
                </c:pt>
                <c:pt idx="42803">
                  <c:v>42943.20208333333</c:v>
                </c:pt>
                <c:pt idx="42804">
                  <c:v>42943.202777777777</c:v>
                </c:pt>
                <c:pt idx="42805">
                  <c:v>42943.203472222223</c:v>
                </c:pt>
                <c:pt idx="42806">
                  <c:v>42943.20416666667</c:v>
                </c:pt>
                <c:pt idx="42807">
                  <c:v>42943.204861111109</c:v>
                </c:pt>
                <c:pt idx="42808">
                  <c:v>42943.205555555556</c:v>
                </c:pt>
                <c:pt idx="42809">
                  <c:v>42943.206250000003</c:v>
                </c:pt>
                <c:pt idx="42810">
                  <c:v>42943.206944444442</c:v>
                </c:pt>
                <c:pt idx="42811">
                  <c:v>42943.207638888889</c:v>
                </c:pt>
                <c:pt idx="42812">
                  <c:v>42943.208333333336</c:v>
                </c:pt>
                <c:pt idx="42813">
                  <c:v>42943.209027777775</c:v>
                </c:pt>
                <c:pt idx="42814">
                  <c:v>42943.209722222222</c:v>
                </c:pt>
                <c:pt idx="42815">
                  <c:v>42943.210416666669</c:v>
                </c:pt>
                <c:pt idx="42816">
                  <c:v>42943.211111111108</c:v>
                </c:pt>
                <c:pt idx="42817">
                  <c:v>42943.211805555555</c:v>
                </c:pt>
                <c:pt idx="42818">
                  <c:v>42943.212500000001</c:v>
                </c:pt>
                <c:pt idx="42819">
                  <c:v>42943.213194444441</c:v>
                </c:pt>
                <c:pt idx="42820">
                  <c:v>42943.213888888888</c:v>
                </c:pt>
                <c:pt idx="42821">
                  <c:v>42943.214583333334</c:v>
                </c:pt>
                <c:pt idx="42822">
                  <c:v>42943.215277777781</c:v>
                </c:pt>
                <c:pt idx="42823">
                  <c:v>42943.21597222222</c:v>
                </c:pt>
                <c:pt idx="42824">
                  <c:v>42943.216666666667</c:v>
                </c:pt>
                <c:pt idx="42825">
                  <c:v>42943.217361111114</c:v>
                </c:pt>
                <c:pt idx="42826">
                  <c:v>42943.218055555553</c:v>
                </c:pt>
                <c:pt idx="42827">
                  <c:v>42943.21875</c:v>
                </c:pt>
                <c:pt idx="42828">
                  <c:v>42943.219444444447</c:v>
                </c:pt>
                <c:pt idx="42829">
                  <c:v>42943.220138888886</c:v>
                </c:pt>
                <c:pt idx="42830">
                  <c:v>42943.220833333333</c:v>
                </c:pt>
                <c:pt idx="42831">
                  <c:v>42943.22152777778</c:v>
                </c:pt>
                <c:pt idx="42832">
                  <c:v>42943.222222222219</c:v>
                </c:pt>
                <c:pt idx="42833">
                  <c:v>42943.222916666666</c:v>
                </c:pt>
                <c:pt idx="42834">
                  <c:v>42943.223611111112</c:v>
                </c:pt>
                <c:pt idx="42835">
                  <c:v>42943.224305555559</c:v>
                </c:pt>
                <c:pt idx="42836">
                  <c:v>42943.224999999999</c:v>
                </c:pt>
                <c:pt idx="42837">
                  <c:v>42943.225694444445</c:v>
                </c:pt>
                <c:pt idx="42838">
                  <c:v>42943.226388888892</c:v>
                </c:pt>
                <c:pt idx="42839">
                  <c:v>42943.227083333331</c:v>
                </c:pt>
                <c:pt idx="42840">
                  <c:v>42943.227777777778</c:v>
                </c:pt>
                <c:pt idx="42841">
                  <c:v>42943.228472222225</c:v>
                </c:pt>
                <c:pt idx="42842">
                  <c:v>42943.229166666664</c:v>
                </c:pt>
                <c:pt idx="42843">
                  <c:v>42943.229861111111</c:v>
                </c:pt>
                <c:pt idx="42844">
                  <c:v>42943.230555555558</c:v>
                </c:pt>
                <c:pt idx="42845">
                  <c:v>42943.231249999997</c:v>
                </c:pt>
                <c:pt idx="42846">
                  <c:v>42943.231944444444</c:v>
                </c:pt>
                <c:pt idx="42847">
                  <c:v>42943.232638888891</c:v>
                </c:pt>
                <c:pt idx="42848">
                  <c:v>42943.23333333333</c:v>
                </c:pt>
                <c:pt idx="42849">
                  <c:v>42943.234027777777</c:v>
                </c:pt>
                <c:pt idx="42850">
                  <c:v>42943.234722222223</c:v>
                </c:pt>
                <c:pt idx="42851">
                  <c:v>42943.23541666667</c:v>
                </c:pt>
                <c:pt idx="42852">
                  <c:v>42943.236111111109</c:v>
                </c:pt>
                <c:pt idx="42853">
                  <c:v>42943.236805555556</c:v>
                </c:pt>
                <c:pt idx="42854">
                  <c:v>42943.237500000003</c:v>
                </c:pt>
                <c:pt idx="42855">
                  <c:v>42943.238194444442</c:v>
                </c:pt>
                <c:pt idx="42856">
                  <c:v>42943.238888888889</c:v>
                </c:pt>
                <c:pt idx="42857">
                  <c:v>42943.239583333336</c:v>
                </c:pt>
                <c:pt idx="42858">
                  <c:v>42943.240277777775</c:v>
                </c:pt>
                <c:pt idx="42859">
                  <c:v>42943.240972222222</c:v>
                </c:pt>
                <c:pt idx="42860">
                  <c:v>42943.241666666669</c:v>
                </c:pt>
                <c:pt idx="42861">
                  <c:v>42943.242361111108</c:v>
                </c:pt>
                <c:pt idx="42862">
                  <c:v>42943.243055555555</c:v>
                </c:pt>
                <c:pt idx="42863">
                  <c:v>42943.243750000001</c:v>
                </c:pt>
                <c:pt idx="42864">
                  <c:v>42943.244444444441</c:v>
                </c:pt>
                <c:pt idx="42865">
                  <c:v>42943.245138888888</c:v>
                </c:pt>
                <c:pt idx="42866">
                  <c:v>42943.245833333334</c:v>
                </c:pt>
                <c:pt idx="42867">
                  <c:v>42943.246527777781</c:v>
                </c:pt>
                <c:pt idx="42868">
                  <c:v>42943.24722222222</c:v>
                </c:pt>
                <c:pt idx="42869">
                  <c:v>42943.247916666667</c:v>
                </c:pt>
                <c:pt idx="42870">
                  <c:v>42943.248611111114</c:v>
                </c:pt>
                <c:pt idx="42871">
                  <c:v>42943.249305555553</c:v>
                </c:pt>
                <c:pt idx="42872">
                  <c:v>42943.25</c:v>
                </c:pt>
                <c:pt idx="42873">
                  <c:v>42943.250694444447</c:v>
                </c:pt>
                <c:pt idx="42874">
                  <c:v>42943.251388888886</c:v>
                </c:pt>
                <c:pt idx="42875">
                  <c:v>42943.252083333333</c:v>
                </c:pt>
                <c:pt idx="42876">
                  <c:v>42943.25277777778</c:v>
                </c:pt>
                <c:pt idx="42877">
                  <c:v>42943.253472222219</c:v>
                </c:pt>
                <c:pt idx="42878">
                  <c:v>42943.254166666666</c:v>
                </c:pt>
                <c:pt idx="42879">
                  <c:v>42943.254861111112</c:v>
                </c:pt>
                <c:pt idx="42880">
                  <c:v>42943.255555555559</c:v>
                </c:pt>
                <c:pt idx="42881">
                  <c:v>42943.256249999999</c:v>
                </c:pt>
                <c:pt idx="42882">
                  <c:v>42943.256944444445</c:v>
                </c:pt>
                <c:pt idx="42883">
                  <c:v>42943.257638888892</c:v>
                </c:pt>
                <c:pt idx="42884">
                  <c:v>42943.258333333331</c:v>
                </c:pt>
                <c:pt idx="42885">
                  <c:v>42943.259027777778</c:v>
                </c:pt>
                <c:pt idx="42886">
                  <c:v>42943.259722222225</c:v>
                </c:pt>
                <c:pt idx="42887">
                  <c:v>42943.260416666664</c:v>
                </c:pt>
                <c:pt idx="42888">
                  <c:v>42943.261111111111</c:v>
                </c:pt>
                <c:pt idx="42889">
                  <c:v>42943.261805555558</c:v>
                </c:pt>
                <c:pt idx="42890">
                  <c:v>42943.262499999997</c:v>
                </c:pt>
                <c:pt idx="42891">
                  <c:v>42943.263194444444</c:v>
                </c:pt>
                <c:pt idx="42892">
                  <c:v>42943.263888888891</c:v>
                </c:pt>
                <c:pt idx="42893">
                  <c:v>42943.26458333333</c:v>
                </c:pt>
                <c:pt idx="42894">
                  <c:v>42943.265277777777</c:v>
                </c:pt>
                <c:pt idx="42895">
                  <c:v>42943.265972222223</c:v>
                </c:pt>
                <c:pt idx="42896">
                  <c:v>42943.26666666667</c:v>
                </c:pt>
                <c:pt idx="42897">
                  <c:v>42943.267361111109</c:v>
                </c:pt>
                <c:pt idx="42898">
                  <c:v>42943.268055555556</c:v>
                </c:pt>
                <c:pt idx="42899">
                  <c:v>42943.268750000003</c:v>
                </c:pt>
                <c:pt idx="42900">
                  <c:v>42943.269444444442</c:v>
                </c:pt>
                <c:pt idx="42901">
                  <c:v>42943.270138888889</c:v>
                </c:pt>
                <c:pt idx="42902">
                  <c:v>42943.270833333336</c:v>
                </c:pt>
                <c:pt idx="42903">
                  <c:v>42943.271527777775</c:v>
                </c:pt>
                <c:pt idx="42904">
                  <c:v>42943.272222222222</c:v>
                </c:pt>
                <c:pt idx="42905">
                  <c:v>42943.272916666669</c:v>
                </c:pt>
                <c:pt idx="42906">
                  <c:v>42943.273611111108</c:v>
                </c:pt>
                <c:pt idx="42907">
                  <c:v>42943.274305555555</c:v>
                </c:pt>
                <c:pt idx="42908">
                  <c:v>42943.275000000001</c:v>
                </c:pt>
                <c:pt idx="42909">
                  <c:v>42943.275694444441</c:v>
                </c:pt>
                <c:pt idx="42910">
                  <c:v>42943.276388888888</c:v>
                </c:pt>
                <c:pt idx="42911">
                  <c:v>42943.277083333334</c:v>
                </c:pt>
                <c:pt idx="42912">
                  <c:v>42943.277777777781</c:v>
                </c:pt>
                <c:pt idx="42913">
                  <c:v>42943.27847222222</c:v>
                </c:pt>
                <c:pt idx="42914">
                  <c:v>42943.279166666667</c:v>
                </c:pt>
                <c:pt idx="42915">
                  <c:v>42943.279861111114</c:v>
                </c:pt>
                <c:pt idx="42916">
                  <c:v>42943.280555555553</c:v>
                </c:pt>
                <c:pt idx="42917">
                  <c:v>42943.28125</c:v>
                </c:pt>
                <c:pt idx="42918">
                  <c:v>42943.281944444447</c:v>
                </c:pt>
                <c:pt idx="42919">
                  <c:v>42943.282638888886</c:v>
                </c:pt>
                <c:pt idx="42920">
                  <c:v>42943.283333333333</c:v>
                </c:pt>
                <c:pt idx="42921">
                  <c:v>42943.28402777778</c:v>
                </c:pt>
                <c:pt idx="42922">
                  <c:v>42943.284722222219</c:v>
                </c:pt>
                <c:pt idx="42923">
                  <c:v>42943.285416666666</c:v>
                </c:pt>
                <c:pt idx="42924">
                  <c:v>42943.286111111112</c:v>
                </c:pt>
                <c:pt idx="42925">
                  <c:v>42943.286805555559</c:v>
                </c:pt>
                <c:pt idx="42926">
                  <c:v>42943.287499999999</c:v>
                </c:pt>
                <c:pt idx="42927">
                  <c:v>42943.288194444445</c:v>
                </c:pt>
                <c:pt idx="42928">
                  <c:v>42943.288888888892</c:v>
                </c:pt>
                <c:pt idx="42929">
                  <c:v>42943.289583333331</c:v>
                </c:pt>
                <c:pt idx="42930">
                  <c:v>42943.290277777778</c:v>
                </c:pt>
                <c:pt idx="42931">
                  <c:v>42943.290972222225</c:v>
                </c:pt>
                <c:pt idx="42932">
                  <c:v>42943.291666666664</c:v>
                </c:pt>
                <c:pt idx="42933">
                  <c:v>42943.292361111111</c:v>
                </c:pt>
                <c:pt idx="42934">
                  <c:v>42943.293055555558</c:v>
                </c:pt>
                <c:pt idx="42935">
                  <c:v>42943.293749999997</c:v>
                </c:pt>
                <c:pt idx="42936">
                  <c:v>42943.294444444444</c:v>
                </c:pt>
                <c:pt idx="42937">
                  <c:v>42943.295138888891</c:v>
                </c:pt>
                <c:pt idx="42938">
                  <c:v>42943.29583333333</c:v>
                </c:pt>
                <c:pt idx="42939">
                  <c:v>42943.296527777777</c:v>
                </c:pt>
                <c:pt idx="42940">
                  <c:v>42943.297222222223</c:v>
                </c:pt>
                <c:pt idx="42941">
                  <c:v>42943.29791666667</c:v>
                </c:pt>
                <c:pt idx="42942">
                  <c:v>42943.298611111109</c:v>
                </c:pt>
                <c:pt idx="42943">
                  <c:v>42943.299305555556</c:v>
                </c:pt>
                <c:pt idx="42944">
                  <c:v>42943.3</c:v>
                </c:pt>
                <c:pt idx="42945">
                  <c:v>42943.300694444442</c:v>
                </c:pt>
                <c:pt idx="42946">
                  <c:v>42943.301388888889</c:v>
                </c:pt>
                <c:pt idx="42947">
                  <c:v>42943.302083333336</c:v>
                </c:pt>
                <c:pt idx="42948">
                  <c:v>42943.302777777775</c:v>
                </c:pt>
                <c:pt idx="42949">
                  <c:v>42943.303472222222</c:v>
                </c:pt>
                <c:pt idx="42950">
                  <c:v>42943.304166666669</c:v>
                </c:pt>
                <c:pt idx="42951">
                  <c:v>42943.304861111108</c:v>
                </c:pt>
                <c:pt idx="42952">
                  <c:v>42943.305555555555</c:v>
                </c:pt>
                <c:pt idx="42953">
                  <c:v>42943.306250000001</c:v>
                </c:pt>
                <c:pt idx="42954">
                  <c:v>42943.306944444441</c:v>
                </c:pt>
                <c:pt idx="42955">
                  <c:v>42943.307638888888</c:v>
                </c:pt>
                <c:pt idx="42956">
                  <c:v>42943.308333333334</c:v>
                </c:pt>
                <c:pt idx="42957">
                  <c:v>42943.309027777781</c:v>
                </c:pt>
                <c:pt idx="42958">
                  <c:v>42943.30972222222</c:v>
                </c:pt>
                <c:pt idx="42959">
                  <c:v>42943.310416666667</c:v>
                </c:pt>
                <c:pt idx="42960">
                  <c:v>42943.311111111114</c:v>
                </c:pt>
                <c:pt idx="42961">
                  <c:v>42943.311805555553</c:v>
                </c:pt>
                <c:pt idx="42962">
                  <c:v>42943.3125</c:v>
                </c:pt>
                <c:pt idx="42963">
                  <c:v>42943.313194444447</c:v>
                </c:pt>
                <c:pt idx="42964">
                  <c:v>42943.313888888886</c:v>
                </c:pt>
                <c:pt idx="42965">
                  <c:v>42943.314583333333</c:v>
                </c:pt>
                <c:pt idx="42966">
                  <c:v>42943.31527777778</c:v>
                </c:pt>
                <c:pt idx="42967">
                  <c:v>42943.315972222219</c:v>
                </c:pt>
                <c:pt idx="42968">
                  <c:v>42943.316666666666</c:v>
                </c:pt>
                <c:pt idx="42969">
                  <c:v>42943.317361111112</c:v>
                </c:pt>
                <c:pt idx="42970">
                  <c:v>42943.318055555559</c:v>
                </c:pt>
                <c:pt idx="42971">
                  <c:v>42943.318749999999</c:v>
                </c:pt>
                <c:pt idx="42972">
                  <c:v>42943.319444444445</c:v>
                </c:pt>
                <c:pt idx="42973">
                  <c:v>42943.320138888892</c:v>
                </c:pt>
                <c:pt idx="42974">
                  <c:v>42943.320833333331</c:v>
                </c:pt>
                <c:pt idx="42975">
                  <c:v>42943.321527777778</c:v>
                </c:pt>
                <c:pt idx="42976">
                  <c:v>42943.322222222225</c:v>
                </c:pt>
                <c:pt idx="42977">
                  <c:v>42943.322916666664</c:v>
                </c:pt>
                <c:pt idx="42978">
                  <c:v>42943.323611111111</c:v>
                </c:pt>
                <c:pt idx="42979">
                  <c:v>42943.324305555558</c:v>
                </c:pt>
                <c:pt idx="42980">
                  <c:v>42943.324999999997</c:v>
                </c:pt>
                <c:pt idx="42981">
                  <c:v>42943.325694444444</c:v>
                </c:pt>
                <c:pt idx="42982">
                  <c:v>42943.326388888891</c:v>
                </c:pt>
                <c:pt idx="42983">
                  <c:v>42943.32708333333</c:v>
                </c:pt>
                <c:pt idx="42984">
                  <c:v>42943.327777777777</c:v>
                </c:pt>
                <c:pt idx="42985">
                  <c:v>42943.328472222223</c:v>
                </c:pt>
                <c:pt idx="42986">
                  <c:v>42943.32916666667</c:v>
                </c:pt>
                <c:pt idx="42987">
                  <c:v>42943.329861111109</c:v>
                </c:pt>
                <c:pt idx="42988">
                  <c:v>42943.330555555556</c:v>
                </c:pt>
                <c:pt idx="42989">
                  <c:v>42943.331250000003</c:v>
                </c:pt>
                <c:pt idx="42990">
                  <c:v>42943.331944444442</c:v>
                </c:pt>
                <c:pt idx="42991">
                  <c:v>42943.332638888889</c:v>
                </c:pt>
                <c:pt idx="42992">
                  <c:v>42943.333333333336</c:v>
                </c:pt>
                <c:pt idx="42993">
                  <c:v>42943.334027777775</c:v>
                </c:pt>
                <c:pt idx="42994">
                  <c:v>42943.334722222222</c:v>
                </c:pt>
                <c:pt idx="42995">
                  <c:v>42943.335416666669</c:v>
                </c:pt>
                <c:pt idx="42996">
                  <c:v>42943.336111111108</c:v>
                </c:pt>
                <c:pt idx="42997">
                  <c:v>42943.336805555555</c:v>
                </c:pt>
                <c:pt idx="42998">
                  <c:v>42943.337500000001</c:v>
                </c:pt>
                <c:pt idx="42999">
                  <c:v>42943.338194444441</c:v>
                </c:pt>
                <c:pt idx="43000">
                  <c:v>42943.338888888888</c:v>
                </c:pt>
                <c:pt idx="43001">
                  <c:v>42943.339583333334</c:v>
                </c:pt>
                <c:pt idx="43002">
                  <c:v>42943.340277777781</c:v>
                </c:pt>
                <c:pt idx="43003">
                  <c:v>42943.34097222222</c:v>
                </c:pt>
                <c:pt idx="43004">
                  <c:v>42943.341666666667</c:v>
                </c:pt>
                <c:pt idx="43005">
                  <c:v>42943.342361111114</c:v>
                </c:pt>
                <c:pt idx="43006">
                  <c:v>42943.343055555553</c:v>
                </c:pt>
                <c:pt idx="43007">
                  <c:v>42943.34375</c:v>
                </c:pt>
                <c:pt idx="43008">
                  <c:v>42943.344444444447</c:v>
                </c:pt>
                <c:pt idx="43009">
                  <c:v>42943.345138888886</c:v>
                </c:pt>
                <c:pt idx="43010">
                  <c:v>42943.345833333333</c:v>
                </c:pt>
                <c:pt idx="43011">
                  <c:v>42943.34652777778</c:v>
                </c:pt>
                <c:pt idx="43012">
                  <c:v>42943.347222222219</c:v>
                </c:pt>
                <c:pt idx="43013">
                  <c:v>42943.347916666666</c:v>
                </c:pt>
                <c:pt idx="43014">
                  <c:v>42943.348611111112</c:v>
                </c:pt>
                <c:pt idx="43015">
                  <c:v>42943.349305555559</c:v>
                </c:pt>
                <c:pt idx="43016">
                  <c:v>42943.35</c:v>
                </c:pt>
                <c:pt idx="43017">
                  <c:v>42943.350694444445</c:v>
                </c:pt>
                <c:pt idx="43018">
                  <c:v>42943.351388888892</c:v>
                </c:pt>
                <c:pt idx="43019">
                  <c:v>42943.352083333331</c:v>
                </c:pt>
                <c:pt idx="43020">
                  <c:v>42943.352777777778</c:v>
                </c:pt>
                <c:pt idx="43021">
                  <c:v>42943.353472222225</c:v>
                </c:pt>
                <c:pt idx="43022">
                  <c:v>42943.354166666664</c:v>
                </c:pt>
                <c:pt idx="43023">
                  <c:v>42943.354861111111</c:v>
                </c:pt>
                <c:pt idx="43024">
                  <c:v>42943.355555555558</c:v>
                </c:pt>
                <c:pt idx="43025">
                  <c:v>42943.356249999997</c:v>
                </c:pt>
                <c:pt idx="43026">
                  <c:v>42943.356944444444</c:v>
                </c:pt>
                <c:pt idx="43027">
                  <c:v>42943.357638888891</c:v>
                </c:pt>
                <c:pt idx="43028">
                  <c:v>42943.35833333333</c:v>
                </c:pt>
                <c:pt idx="43029">
                  <c:v>42943.359027777777</c:v>
                </c:pt>
                <c:pt idx="43030">
                  <c:v>42943.359722222223</c:v>
                </c:pt>
                <c:pt idx="43031">
                  <c:v>42943.36041666667</c:v>
                </c:pt>
                <c:pt idx="43032">
                  <c:v>42943.361111111109</c:v>
                </c:pt>
                <c:pt idx="43033">
                  <c:v>42943.361805555556</c:v>
                </c:pt>
                <c:pt idx="43034">
                  <c:v>42943.362500000003</c:v>
                </c:pt>
                <c:pt idx="43035">
                  <c:v>42943.363194444442</c:v>
                </c:pt>
                <c:pt idx="43036">
                  <c:v>42943.363888888889</c:v>
                </c:pt>
                <c:pt idx="43037">
                  <c:v>42943.364583333336</c:v>
                </c:pt>
                <c:pt idx="43038">
                  <c:v>42943.365277777775</c:v>
                </c:pt>
                <c:pt idx="43039">
                  <c:v>42943.365972222222</c:v>
                </c:pt>
                <c:pt idx="43040">
                  <c:v>42943.366666666669</c:v>
                </c:pt>
                <c:pt idx="43041">
                  <c:v>42943.367361111108</c:v>
                </c:pt>
                <c:pt idx="43042">
                  <c:v>42943.368055555555</c:v>
                </c:pt>
                <c:pt idx="43043">
                  <c:v>42943.368750000001</c:v>
                </c:pt>
                <c:pt idx="43044">
                  <c:v>42943.369444444441</c:v>
                </c:pt>
                <c:pt idx="43045">
                  <c:v>42943.370138888888</c:v>
                </c:pt>
                <c:pt idx="43046">
                  <c:v>42943.370833333334</c:v>
                </c:pt>
                <c:pt idx="43047">
                  <c:v>42943.371527777781</c:v>
                </c:pt>
                <c:pt idx="43048">
                  <c:v>42943.37222222222</c:v>
                </c:pt>
                <c:pt idx="43049">
                  <c:v>42943.372916666667</c:v>
                </c:pt>
                <c:pt idx="43050">
                  <c:v>42943.373611111114</c:v>
                </c:pt>
                <c:pt idx="43051">
                  <c:v>42943.374305555553</c:v>
                </c:pt>
                <c:pt idx="43052">
                  <c:v>42943.375</c:v>
                </c:pt>
                <c:pt idx="43053">
                  <c:v>42943.375694444447</c:v>
                </c:pt>
                <c:pt idx="43054">
                  <c:v>42943.376388888886</c:v>
                </c:pt>
                <c:pt idx="43055">
                  <c:v>42943.377083333333</c:v>
                </c:pt>
                <c:pt idx="43056">
                  <c:v>42943.37777777778</c:v>
                </c:pt>
                <c:pt idx="43057">
                  <c:v>42943.378472222219</c:v>
                </c:pt>
                <c:pt idx="43058">
                  <c:v>42943.379166666666</c:v>
                </c:pt>
                <c:pt idx="43059">
                  <c:v>42943.379861111112</c:v>
                </c:pt>
                <c:pt idx="43060">
                  <c:v>42943.380555555559</c:v>
                </c:pt>
                <c:pt idx="43061">
                  <c:v>42943.381249999999</c:v>
                </c:pt>
                <c:pt idx="43062">
                  <c:v>42943.381944444445</c:v>
                </c:pt>
                <c:pt idx="43063">
                  <c:v>42943.382638888892</c:v>
                </c:pt>
                <c:pt idx="43064">
                  <c:v>42943.383333333331</c:v>
                </c:pt>
                <c:pt idx="43065">
                  <c:v>42943.384027777778</c:v>
                </c:pt>
                <c:pt idx="43066">
                  <c:v>42943.384722222225</c:v>
                </c:pt>
                <c:pt idx="43067">
                  <c:v>42943.385416666664</c:v>
                </c:pt>
                <c:pt idx="43068">
                  <c:v>42943.386111111111</c:v>
                </c:pt>
                <c:pt idx="43069">
                  <c:v>42943.386805555558</c:v>
                </c:pt>
                <c:pt idx="43070">
                  <c:v>42943.387499999997</c:v>
                </c:pt>
                <c:pt idx="43071">
                  <c:v>42943.388194444444</c:v>
                </c:pt>
                <c:pt idx="43072">
                  <c:v>42943.388888888891</c:v>
                </c:pt>
                <c:pt idx="43073">
                  <c:v>42943.38958333333</c:v>
                </c:pt>
                <c:pt idx="43074">
                  <c:v>42943.390277777777</c:v>
                </c:pt>
                <c:pt idx="43075">
                  <c:v>42943.390972222223</c:v>
                </c:pt>
                <c:pt idx="43076">
                  <c:v>42943.39166666667</c:v>
                </c:pt>
                <c:pt idx="43077">
                  <c:v>42943.392361111109</c:v>
                </c:pt>
                <c:pt idx="43078">
                  <c:v>42943.393055555556</c:v>
                </c:pt>
                <c:pt idx="43079">
                  <c:v>42943.393750000003</c:v>
                </c:pt>
                <c:pt idx="43080">
                  <c:v>42943.394444444442</c:v>
                </c:pt>
                <c:pt idx="43081">
                  <c:v>42943.395138888889</c:v>
                </c:pt>
                <c:pt idx="43082">
                  <c:v>42943.395833333336</c:v>
                </c:pt>
                <c:pt idx="43083">
                  <c:v>42943.396527777775</c:v>
                </c:pt>
                <c:pt idx="43084">
                  <c:v>42943.397222222222</c:v>
                </c:pt>
                <c:pt idx="43085">
                  <c:v>42943.397916666669</c:v>
                </c:pt>
                <c:pt idx="43086">
                  <c:v>42943.398611111108</c:v>
                </c:pt>
                <c:pt idx="43087">
                  <c:v>42943.399305555555</c:v>
                </c:pt>
                <c:pt idx="43088">
                  <c:v>42943.4</c:v>
                </c:pt>
                <c:pt idx="43089">
                  <c:v>42943.400694444441</c:v>
                </c:pt>
                <c:pt idx="43090">
                  <c:v>42943.401388888888</c:v>
                </c:pt>
                <c:pt idx="43091">
                  <c:v>42943.402083333334</c:v>
                </c:pt>
                <c:pt idx="43092">
                  <c:v>42943.402777777781</c:v>
                </c:pt>
                <c:pt idx="43093">
                  <c:v>42943.40347222222</c:v>
                </c:pt>
                <c:pt idx="43094">
                  <c:v>42943.404166666667</c:v>
                </c:pt>
                <c:pt idx="43095">
                  <c:v>42943.404861111114</c:v>
                </c:pt>
                <c:pt idx="43096">
                  <c:v>42943.405555555553</c:v>
                </c:pt>
                <c:pt idx="43097">
                  <c:v>42943.40625</c:v>
                </c:pt>
                <c:pt idx="43098">
                  <c:v>42943.406944444447</c:v>
                </c:pt>
                <c:pt idx="43099">
                  <c:v>42943.407638888886</c:v>
                </c:pt>
                <c:pt idx="43100">
                  <c:v>42943.408333333333</c:v>
                </c:pt>
                <c:pt idx="43101">
                  <c:v>42943.40902777778</c:v>
                </c:pt>
                <c:pt idx="43102">
                  <c:v>42943.409722222219</c:v>
                </c:pt>
                <c:pt idx="43103">
                  <c:v>42943.410416666666</c:v>
                </c:pt>
                <c:pt idx="43104">
                  <c:v>42943.411111111112</c:v>
                </c:pt>
                <c:pt idx="43105">
                  <c:v>42943.411805555559</c:v>
                </c:pt>
                <c:pt idx="43106">
                  <c:v>42943.412499999999</c:v>
                </c:pt>
                <c:pt idx="43107">
                  <c:v>42943.413194444445</c:v>
                </c:pt>
                <c:pt idx="43108">
                  <c:v>42943.413888888892</c:v>
                </c:pt>
                <c:pt idx="43109">
                  <c:v>42943.414583333331</c:v>
                </c:pt>
                <c:pt idx="43110">
                  <c:v>42943.415277777778</c:v>
                </c:pt>
                <c:pt idx="43111">
                  <c:v>42943.415972222225</c:v>
                </c:pt>
                <c:pt idx="43112">
                  <c:v>42943.416666666664</c:v>
                </c:pt>
                <c:pt idx="43113">
                  <c:v>42943.417361111111</c:v>
                </c:pt>
                <c:pt idx="43114">
                  <c:v>42943.418055555558</c:v>
                </c:pt>
                <c:pt idx="43115">
                  <c:v>42943.418749999997</c:v>
                </c:pt>
                <c:pt idx="43116">
                  <c:v>42943.419444444444</c:v>
                </c:pt>
                <c:pt idx="43117">
                  <c:v>42943.420138888891</c:v>
                </c:pt>
                <c:pt idx="43118">
                  <c:v>42943.42083333333</c:v>
                </c:pt>
                <c:pt idx="43119">
                  <c:v>42943.421527777777</c:v>
                </c:pt>
                <c:pt idx="43120">
                  <c:v>42943.422222222223</c:v>
                </c:pt>
                <c:pt idx="43121">
                  <c:v>42943.42291666667</c:v>
                </c:pt>
                <c:pt idx="43122">
                  <c:v>42943.423611111109</c:v>
                </c:pt>
                <c:pt idx="43123">
                  <c:v>42943.424305555556</c:v>
                </c:pt>
                <c:pt idx="43124">
                  <c:v>42943.425000000003</c:v>
                </c:pt>
                <c:pt idx="43125">
                  <c:v>42943.425694444442</c:v>
                </c:pt>
                <c:pt idx="43126">
                  <c:v>42943.426388888889</c:v>
                </c:pt>
                <c:pt idx="43127">
                  <c:v>42943.427083333336</c:v>
                </c:pt>
                <c:pt idx="43128">
                  <c:v>42943.427777777775</c:v>
                </c:pt>
                <c:pt idx="43129">
                  <c:v>42943.428472222222</c:v>
                </c:pt>
                <c:pt idx="43130">
                  <c:v>42943.429166666669</c:v>
                </c:pt>
                <c:pt idx="43131">
                  <c:v>42943.429861111108</c:v>
                </c:pt>
                <c:pt idx="43132">
                  <c:v>42943.430555555555</c:v>
                </c:pt>
                <c:pt idx="43133">
                  <c:v>42943.431250000001</c:v>
                </c:pt>
                <c:pt idx="43134">
                  <c:v>42943.431944444441</c:v>
                </c:pt>
                <c:pt idx="43135">
                  <c:v>42943.432638888888</c:v>
                </c:pt>
                <c:pt idx="43136">
                  <c:v>42943.433333333334</c:v>
                </c:pt>
                <c:pt idx="43137">
                  <c:v>42943.434027777781</c:v>
                </c:pt>
                <c:pt idx="43138">
                  <c:v>42943.43472222222</c:v>
                </c:pt>
                <c:pt idx="43139">
                  <c:v>42943.435416666667</c:v>
                </c:pt>
                <c:pt idx="43140">
                  <c:v>42943.436111111114</c:v>
                </c:pt>
                <c:pt idx="43141">
                  <c:v>42943.436805555553</c:v>
                </c:pt>
                <c:pt idx="43142">
                  <c:v>42943.4375</c:v>
                </c:pt>
                <c:pt idx="43143">
                  <c:v>42943.438194444447</c:v>
                </c:pt>
                <c:pt idx="43144">
                  <c:v>42943.438888888886</c:v>
                </c:pt>
                <c:pt idx="43145">
                  <c:v>42943.439583333333</c:v>
                </c:pt>
                <c:pt idx="43146">
                  <c:v>42943.44027777778</c:v>
                </c:pt>
                <c:pt idx="43147">
                  <c:v>42943.440972222219</c:v>
                </c:pt>
                <c:pt idx="43148">
                  <c:v>42943.441666666666</c:v>
                </c:pt>
                <c:pt idx="43149">
                  <c:v>42943.442361111112</c:v>
                </c:pt>
                <c:pt idx="43150">
                  <c:v>42943.443055555559</c:v>
                </c:pt>
                <c:pt idx="43151">
                  <c:v>42943.443749999999</c:v>
                </c:pt>
                <c:pt idx="43152">
                  <c:v>42943.444444444445</c:v>
                </c:pt>
                <c:pt idx="43153">
                  <c:v>42943.445138888892</c:v>
                </c:pt>
                <c:pt idx="43154">
                  <c:v>42943.445833333331</c:v>
                </c:pt>
                <c:pt idx="43155">
                  <c:v>42943.446527777778</c:v>
                </c:pt>
                <c:pt idx="43156">
                  <c:v>42943.447222222225</c:v>
                </c:pt>
                <c:pt idx="43157">
                  <c:v>42943.447916666664</c:v>
                </c:pt>
                <c:pt idx="43158">
                  <c:v>42943.448611111111</c:v>
                </c:pt>
                <c:pt idx="43159">
                  <c:v>42943.449305555558</c:v>
                </c:pt>
                <c:pt idx="43160">
                  <c:v>42943.45</c:v>
                </c:pt>
                <c:pt idx="43161">
                  <c:v>42943.450694444444</c:v>
                </c:pt>
                <c:pt idx="43162">
                  <c:v>42943.451388888891</c:v>
                </c:pt>
                <c:pt idx="43163">
                  <c:v>42943.45208333333</c:v>
                </c:pt>
                <c:pt idx="43164">
                  <c:v>42943.452777777777</c:v>
                </c:pt>
                <c:pt idx="43165">
                  <c:v>42943.453472222223</c:v>
                </c:pt>
                <c:pt idx="43166">
                  <c:v>42943.45416666667</c:v>
                </c:pt>
                <c:pt idx="43167">
                  <c:v>42943.454861111109</c:v>
                </c:pt>
                <c:pt idx="43168">
                  <c:v>42943.455555555556</c:v>
                </c:pt>
                <c:pt idx="43169">
                  <c:v>42943.456250000003</c:v>
                </c:pt>
                <c:pt idx="43170">
                  <c:v>42943.456944444442</c:v>
                </c:pt>
                <c:pt idx="43171">
                  <c:v>42943.457638888889</c:v>
                </c:pt>
                <c:pt idx="43172">
                  <c:v>42943.458333333336</c:v>
                </c:pt>
                <c:pt idx="43173">
                  <c:v>42943.459027777775</c:v>
                </c:pt>
                <c:pt idx="43174">
                  <c:v>42943.459722222222</c:v>
                </c:pt>
                <c:pt idx="43175">
                  <c:v>42943.460416666669</c:v>
                </c:pt>
                <c:pt idx="43176">
                  <c:v>42943.461111111108</c:v>
                </c:pt>
                <c:pt idx="43177">
                  <c:v>42943.461805555555</c:v>
                </c:pt>
                <c:pt idx="43178">
                  <c:v>42943.462500000001</c:v>
                </c:pt>
                <c:pt idx="43179">
                  <c:v>42943.463194444441</c:v>
                </c:pt>
                <c:pt idx="43180">
                  <c:v>42943.463888888888</c:v>
                </c:pt>
                <c:pt idx="43181">
                  <c:v>42943.464583333334</c:v>
                </c:pt>
                <c:pt idx="43182">
                  <c:v>42943.465277777781</c:v>
                </c:pt>
                <c:pt idx="43183">
                  <c:v>42943.46597222222</c:v>
                </c:pt>
                <c:pt idx="43184">
                  <c:v>42943.466666666667</c:v>
                </c:pt>
                <c:pt idx="43185">
                  <c:v>42943.467361111114</c:v>
                </c:pt>
                <c:pt idx="43186">
                  <c:v>42943.468055555553</c:v>
                </c:pt>
                <c:pt idx="43187">
                  <c:v>42943.46875</c:v>
                </c:pt>
                <c:pt idx="43188">
                  <c:v>42943.469444444447</c:v>
                </c:pt>
                <c:pt idx="43189">
                  <c:v>42943.470138888886</c:v>
                </c:pt>
                <c:pt idx="43190">
                  <c:v>42943.470833333333</c:v>
                </c:pt>
                <c:pt idx="43191">
                  <c:v>42943.47152777778</c:v>
                </c:pt>
                <c:pt idx="43192">
                  <c:v>42943.472222222219</c:v>
                </c:pt>
                <c:pt idx="43193">
                  <c:v>42943.472916666666</c:v>
                </c:pt>
                <c:pt idx="43194">
                  <c:v>42943.473611111112</c:v>
                </c:pt>
                <c:pt idx="43195">
                  <c:v>42943.474305555559</c:v>
                </c:pt>
                <c:pt idx="43196">
                  <c:v>42943.474999999999</c:v>
                </c:pt>
                <c:pt idx="43197">
                  <c:v>42943.475694444445</c:v>
                </c:pt>
                <c:pt idx="43198">
                  <c:v>42943.476388888892</c:v>
                </c:pt>
                <c:pt idx="43199">
                  <c:v>42943.477083333331</c:v>
                </c:pt>
                <c:pt idx="43200">
                  <c:v>42943.477777777778</c:v>
                </c:pt>
                <c:pt idx="43201">
                  <c:v>42943.478472222225</c:v>
                </c:pt>
                <c:pt idx="43202">
                  <c:v>42943.479166666664</c:v>
                </c:pt>
                <c:pt idx="43203">
                  <c:v>42943.479861111111</c:v>
                </c:pt>
                <c:pt idx="43204">
                  <c:v>42943.480555555558</c:v>
                </c:pt>
                <c:pt idx="43205">
                  <c:v>42943.481249999997</c:v>
                </c:pt>
                <c:pt idx="43206">
                  <c:v>42943.481944444444</c:v>
                </c:pt>
                <c:pt idx="43207">
                  <c:v>42943.482638888891</c:v>
                </c:pt>
                <c:pt idx="43208">
                  <c:v>42943.48333333333</c:v>
                </c:pt>
                <c:pt idx="43209">
                  <c:v>42943.484027777777</c:v>
                </c:pt>
                <c:pt idx="43210">
                  <c:v>42943.484722222223</c:v>
                </c:pt>
                <c:pt idx="43211">
                  <c:v>42943.48541666667</c:v>
                </c:pt>
                <c:pt idx="43212">
                  <c:v>42943.486111111109</c:v>
                </c:pt>
                <c:pt idx="43213">
                  <c:v>42943.486805555556</c:v>
                </c:pt>
                <c:pt idx="43214">
                  <c:v>42943.487500000003</c:v>
                </c:pt>
                <c:pt idx="43215">
                  <c:v>42943.488194444442</c:v>
                </c:pt>
                <c:pt idx="43216">
                  <c:v>42943.488888888889</c:v>
                </c:pt>
                <c:pt idx="43217">
                  <c:v>42943.489583333336</c:v>
                </c:pt>
                <c:pt idx="43218">
                  <c:v>42943.490277777775</c:v>
                </c:pt>
                <c:pt idx="43219">
                  <c:v>42943.490972222222</c:v>
                </c:pt>
                <c:pt idx="43220">
                  <c:v>42943.491666666669</c:v>
                </c:pt>
                <c:pt idx="43221">
                  <c:v>42943.492361111108</c:v>
                </c:pt>
                <c:pt idx="43222">
                  <c:v>42943.493055555555</c:v>
                </c:pt>
                <c:pt idx="43223">
                  <c:v>42943.493750000001</c:v>
                </c:pt>
                <c:pt idx="43224">
                  <c:v>42943.494444444441</c:v>
                </c:pt>
                <c:pt idx="43225">
                  <c:v>42943.495138888888</c:v>
                </c:pt>
                <c:pt idx="43226">
                  <c:v>42943.495833333334</c:v>
                </c:pt>
                <c:pt idx="43227">
                  <c:v>42943.496527777781</c:v>
                </c:pt>
                <c:pt idx="43228">
                  <c:v>42943.49722222222</c:v>
                </c:pt>
                <c:pt idx="43229">
                  <c:v>42943.497916666667</c:v>
                </c:pt>
                <c:pt idx="43230">
                  <c:v>42943.498611111114</c:v>
                </c:pt>
                <c:pt idx="43231">
                  <c:v>42943.499305555553</c:v>
                </c:pt>
                <c:pt idx="43232">
                  <c:v>42943.5</c:v>
                </c:pt>
                <c:pt idx="43233">
                  <c:v>42943.500694444447</c:v>
                </c:pt>
                <c:pt idx="43234">
                  <c:v>42943.501388888886</c:v>
                </c:pt>
                <c:pt idx="43235">
                  <c:v>42943.502083333333</c:v>
                </c:pt>
                <c:pt idx="43236">
                  <c:v>42943.50277777778</c:v>
                </c:pt>
                <c:pt idx="43237">
                  <c:v>42943.503472222219</c:v>
                </c:pt>
                <c:pt idx="43238">
                  <c:v>42943.504166666666</c:v>
                </c:pt>
                <c:pt idx="43239">
                  <c:v>42943.504861111112</c:v>
                </c:pt>
                <c:pt idx="43240">
                  <c:v>42943.505555555559</c:v>
                </c:pt>
                <c:pt idx="43241">
                  <c:v>42943.506249999999</c:v>
                </c:pt>
                <c:pt idx="43242">
                  <c:v>42943.506944444445</c:v>
                </c:pt>
                <c:pt idx="43243">
                  <c:v>42943.507638888892</c:v>
                </c:pt>
                <c:pt idx="43244">
                  <c:v>42943.508333333331</c:v>
                </c:pt>
                <c:pt idx="43245">
                  <c:v>42943.509027777778</c:v>
                </c:pt>
                <c:pt idx="43246">
                  <c:v>42943.509722222225</c:v>
                </c:pt>
                <c:pt idx="43247">
                  <c:v>42943.510416666664</c:v>
                </c:pt>
                <c:pt idx="43248">
                  <c:v>42943.511111111111</c:v>
                </c:pt>
                <c:pt idx="43249">
                  <c:v>42943.511805555558</c:v>
                </c:pt>
                <c:pt idx="43250">
                  <c:v>42943.512499999997</c:v>
                </c:pt>
                <c:pt idx="43251">
                  <c:v>42943.513194444444</c:v>
                </c:pt>
                <c:pt idx="43252">
                  <c:v>42943.513888888891</c:v>
                </c:pt>
                <c:pt idx="43253">
                  <c:v>42943.51458333333</c:v>
                </c:pt>
                <c:pt idx="43254">
                  <c:v>42943.515277777777</c:v>
                </c:pt>
                <c:pt idx="43255">
                  <c:v>42943.515972222223</c:v>
                </c:pt>
                <c:pt idx="43256">
                  <c:v>42943.51666666667</c:v>
                </c:pt>
                <c:pt idx="43257">
                  <c:v>42943.517361111109</c:v>
                </c:pt>
                <c:pt idx="43258">
                  <c:v>42943.518055555556</c:v>
                </c:pt>
                <c:pt idx="43259">
                  <c:v>42943.518750000003</c:v>
                </c:pt>
                <c:pt idx="43260">
                  <c:v>42943.519444444442</c:v>
                </c:pt>
                <c:pt idx="43261">
                  <c:v>42943.520138888889</c:v>
                </c:pt>
                <c:pt idx="43262">
                  <c:v>42943.520833333336</c:v>
                </c:pt>
                <c:pt idx="43263">
                  <c:v>42943.521527777775</c:v>
                </c:pt>
                <c:pt idx="43264">
                  <c:v>42943.522222222222</c:v>
                </c:pt>
                <c:pt idx="43265">
                  <c:v>42943.522916666669</c:v>
                </c:pt>
                <c:pt idx="43266">
                  <c:v>42943.523611111108</c:v>
                </c:pt>
                <c:pt idx="43267">
                  <c:v>42943.524305555555</c:v>
                </c:pt>
                <c:pt idx="43268">
                  <c:v>42943.525000000001</c:v>
                </c:pt>
                <c:pt idx="43269">
                  <c:v>42943.525694444441</c:v>
                </c:pt>
                <c:pt idx="43270">
                  <c:v>42943.526388888888</c:v>
                </c:pt>
                <c:pt idx="43271">
                  <c:v>42943.527083333334</c:v>
                </c:pt>
                <c:pt idx="43272">
                  <c:v>42943.527777777781</c:v>
                </c:pt>
                <c:pt idx="43273">
                  <c:v>42943.52847222222</c:v>
                </c:pt>
                <c:pt idx="43274">
                  <c:v>42943.529166666667</c:v>
                </c:pt>
                <c:pt idx="43275">
                  <c:v>42943.529861111114</c:v>
                </c:pt>
                <c:pt idx="43276">
                  <c:v>42943.530555555553</c:v>
                </c:pt>
                <c:pt idx="43277">
                  <c:v>42943.53125</c:v>
                </c:pt>
                <c:pt idx="43278">
                  <c:v>42943.531944444447</c:v>
                </c:pt>
                <c:pt idx="43279">
                  <c:v>42943.532638888886</c:v>
                </c:pt>
                <c:pt idx="43280">
                  <c:v>42943.533333333333</c:v>
                </c:pt>
                <c:pt idx="43281">
                  <c:v>42943.53402777778</c:v>
                </c:pt>
                <c:pt idx="43282">
                  <c:v>42943.534722222219</c:v>
                </c:pt>
                <c:pt idx="43283">
                  <c:v>42943.535416666666</c:v>
                </c:pt>
                <c:pt idx="43284">
                  <c:v>42943.536111111112</c:v>
                </c:pt>
                <c:pt idx="43285">
                  <c:v>42943.536805555559</c:v>
                </c:pt>
                <c:pt idx="43286">
                  <c:v>42943.537499999999</c:v>
                </c:pt>
                <c:pt idx="43287">
                  <c:v>42943.538194444445</c:v>
                </c:pt>
                <c:pt idx="43288">
                  <c:v>42943.538888888892</c:v>
                </c:pt>
                <c:pt idx="43289">
                  <c:v>42943.539583333331</c:v>
                </c:pt>
                <c:pt idx="43290">
                  <c:v>42943.540277777778</c:v>
                </c:pt>
                <c:pt idx="43291">
                  <c:v>42943.540972222225</c:v>
                </c:pt>
                <c:pt idx="43292">
                  <c:v>42943.541666666664</c:v>
                </c:pt>
                <c:pt idx="43293">
                  <c:v>42943.542361111111</c:v>
                </c:pt>
                <c:pt idx="43294">
                  <c:v>42943.543055555558</c:v>
                </c:pt>
                <c:pt idx="43295">
                  <c:v>42943.543749999997</c:v>
                </c:pt>
                <c:pt idx="43296">
                  <c:v>42943.544444444444</c:v>
                </c:pt>
                <c:pt idx="43297">
                  <c:v>42943.545138888891</c:v>
                </c:pt>
                <c:pt idx="43298">
                  <c:v>42943.54583333333</c:v>
                </c:pt>
                <c:pt idx="43299">
                  <c:v>42943.546527777777</c:v>
                </c:pt>
                <c:pt idx="43300">
                  <c:v>42943.547222222223</c:v>
                </c:pt>
                <c:pt idx="43301">
                  <c:v>42943.54791666667</c:v>
                </c:pt>
                <c:pt idx="43302">
                  <c:v>42943.548611111109</c:v>
                </c:pt>
                <c:pt idx="43303">
                  <c:v>42943.549305555556</c:v>
                </c:pt>
                <c:pt idx="43304">
                  <c:v>42943.55</c:v>
                </c:pt>
                <c:pt idx="43305">
                  <c:v>42943.550694444442</c:v>
                </c:pt>
                <c:pt idx="43306">
                  <c:v>42943.551388888889</c:v>
                </c:pt>
                <c:pt idx="43307">
                  <c:v>42943.552083333336</c:v>
                </c:pt>
                <c:pt idx="43308">
                  <c:v>42943.552777777775</c:v>
                </c:pt>
                <c:pt idx="43309">
                  <c:v>42943.553472222222</c:v>
                </c:pt>
                <c:pt idx="43310">
                  <c:v>42943.554166666669</c:v>
                </c:pt>
                <c:pt idx="43311">
                  <c:v>42943.554861111108</c:v>
                </c:pt>
                <c:pt idx="43312">
                  <c:v>42943.555555555555</c:v>
                </c:pt>
                <c:pt idx="43313">
                  <c:v>42943.556250000001</c:v>
                </c:pt>
                <c:pt idx="43314">
                  <c:v>42943.556944444441</c:v>
                </c:pt>
                <c:pt idx="43315">
                  <c:v>42943.557638888888</c:v>
                </c:pt>
                <c:pt idx="43316">
                  <c:v>42943.558333333334</c:v>
                </c:pt>
                <c:pt idx="43317">
                  <c:v>42943.559027777781</c:v>
                </c:pt>
                <c:pt idx="43318">
                  <c:v>42943.55972222222</c:v>
                </c:pt>
                <c:pt idx="43319">
                  <c:v>42943.560416666667</c:v>
                </c:pt>
                <c:pt idx="43320">
                  <c:v>42943.561111111114</c:v>
                </c:pt>
                <c:pt idx="43321">
                  <c:v>42943.561805555553</c:v>
                </c:pt>
                <c:pt idx="43322">
                  <c:v>42943.5625</c:v>
                </c:pt>
                <c:pt idx="43323">
                  <c:v>42943.563194444447</c:v>
                </c:pt>
                <c:pt idx="43324">
                  <c:v>42943.563888888886</c:v>
                </c:pt>
                <c:pt idx="43325">
                  <c:v>42943.564583333333</c:v>
                </c:pt>
                <c:pt idx="43326">
                  <c:v>42943.56527777778</c:v>
                </c:pt>
                <c:pt idx="43327">
                  <c:v>42943.565972222219</c:v>
                </c:pt>
                <c:pt idx="43328">
                  <c:v>42943.566666666666</c:v>
                </c:pt>
                <c:pt idx="43329">
                  <c:v>42943.567361111112</c:v>
                </c:pt>
                <c:pt idx="43330">
                  <c:v>42943.568055555559</c:v>
                </c:pt>
                <c:pt idx="43331">
                  <c:v>42943.568749999999</c:v>
                </c:pt>
                <c:pt idx="43332">
                  <c:v>42943.569444444445</c:v>
                </c:pt>
                <c:pt idx="43333">
                  <c:v>42943.570138888892</c:v>
                </c:pt>
                <c:pt idx="43334">
                  <c:v>42943.570833333331</c:v>
                </c:pt>
                <c:pt idx="43335">
                  <c:v>42943.571527777778</c:v>
                </c:pt>
                <c:pt idx="43336">
                  <c:v>42943.572222222225</c:v>
                </c:pt>
                <c:pt idx="43337">
                  <c:v>42943.572916666664</c:v>
                </c:pt>
                <c:pt idx="43338">
                  <c:v>42943.573611111111</c:v>
                </c:pt>
                <c:pt idx="43339">
                  <c:v>42943.574305555558</c:v>
                </c:pt>
                <c:pt idx="43340">
                  <c:v>42943.574999999997</c:v>
                </c:pt>
                <c:pt idx="43341">
                  <c:v>42943.575694444444</c:v>
                </c:pt>
                <c:pt idx="43342">
                  <c:v>42943.576388888891</c:v>
                </c:pt>
                <c:pt idx="43343">
                  <c:v>42943.57708333333</c:v>
                </c:pt>
                <c:pt idx="43344">
                  <c:v>42943.577777777777</c:v>
                </c:pt>
                <c:pt idx="43345">
                  <c:v>42943.578472222223</c:v>
                </c:pt>
                <c:pt idx="43346">
                  <c:v>42943.57916666667</c:v>
                </c:pt>
                <c:pt idx="43347">
                  <c:v>42943.579861111109</c:v>
                </c:pt>
                <c:pt idx="43348">
                  <c:v>42943.580555555556</c:v>
                </c:pt>
                <c:pt idx="43349">
                  <c:v>42943.581250000003</c:v>
                </c:pt>
                <c:pt idx="43350">
                  <c:v>42943.581944444442</c:v>
                </c:pt>
                <c:pt idx="43351">
                  <c:v>42943.582638888889</c:v>
                </c:pt>
                <c:pt idx="43352">
                  <c:v>42943.583333333336</c:v>
                </c:pt>
                <c:pt idx="43353">
                  <c:v>42943.584027777775</c:v>
                </c:pt>
                <c:pt idx="43354">
                  <c:v>42943.584722222222</c:v>
                </c:pt>
                <c:pt idx="43355">
                  <c:v>42943.585416666669</c:v>
                </c:pt>
                <c:pt idx="43356">
                  <c:v>42943.586111111108</c:v>
                </c:pt>
                <c:pt idx="43357">
                  <c:v>42943.586805555555</c:v>
                </c:pt>
                <c:pt idx="43358">
                  <c:v>42943.587500000001</c:v>
                </c:pt>
                <c:pt idx="43359">
                  <c:v>42943.588194444441</c:v>
                </c:pt>
                <c:pt idx="43360">
                  <c:v>42943.588888888888</c:v>
                </c:pt>
                <c:pt idx="43361">
                  <c:v>42943.589583333334</c:v>
                </c:pt>
                <c:pt idx="43362">
                  <c:v>42943.590277777781</c:v>
                </c:pt>
                <c:pt idx="43363">
                  <c:v>42943.59097222222</c:v>
                </c:pt>
                <c:pt idx="43364">
                  <c:v>42943.591666666667</c:v>
                </c:pt>
                <c:pt idx="43365">
                  <c:v>42943.592361111114</c:v>
                </c:pt>
                <c:pt idx="43366">
                  <c:v>42943.593055555553</c:v>
                </c:pt>
                <c:pt idx="43367">
                  <c:v>42943.59375</c:v>
                </c:pt>
                <c:pt idx="43368">
                  <c:v>42943.594444444447</c:v>
                </c:pt>
                <c:pt idx="43369">
                  <c:v>42943.595138888886</c:v>
                </c:pt>
                <c:pt idx="43370">
                  <c:v>42943.595833333333</c:v>
                </c:pt>
                <c:pt idx="43371">
                  <c:v>42943.59652777778</c:v>
                </c:pt>
                <c:pt idx="43372">
                  <c:v>42943.597222222219</c:v>
                </c:pt>
                <c:pt idx="43373">
                  <c:v>42943.597916666666</c:v>
                </c:pt>
                <c:pt idx="43374">
                  <c:v>42943.598611111112</c:v>
                </c:pt>
                <c:pt idx="43375">
                  <c:v>42943.599305555559</c:v>
                </c:pt>
                <c:pt idx="43376">
                  <c:v>42943.6</c:v>
                </c:pt>
                <c:pt idx="43377">
                  <c:v>42943.600694444445</c:v>
                </c:pt>
                <c:pt idx="43378">
                  <c:v>42943.601388888892</c:v>
                </c:pt>
                <c:pt idx="43379">
                  <c:v>42943.602083333331</c:v>
                </c:pt>
                <c:pt idx="43380">
                  <c:v>42943.602777777778</c:v>
                </c:pt>
                <c:pt idx="43381">
                  <c:v>42943.603472222225</c:v>
                </c:pt>
                <c:pt idx="43382">
                  <c:v>42943.604166666664</c:v>
                </c:pt>
                <c:pt idx="43383">
                  <c:v>42943.604861111111</c:v>
                </c:pt>
                <c:pt idx="43384">
                  <c:v>42943.605555555558</c:v>
                </c:pt>
                <c:pt idx="43385">
                  <c:v>42943.606249999997</c:v>
                </c:pt>
                <c:pt idx="43386">
                  <c:v>42943.606944444444</c:v>
                </c:pt>
                <c:pt idx="43387">
                  <c:v>42943.607638888891</c:v>
                </c:pt>
                <c:pt idx="43388">
                  <c:v>42943.60833333333</c:v>
                </c:pt>
                <c:pt idx="43389">
                  <c:v>42943.609027777777</c:v>
                </c:pt>
                <c:pt idx="43390">
                  <c:v>42943.609722222223</c:v>
                </c:pt>
                <c:pt idx="43391">
                  <c:v>42943.61041666667</c:v>
                </c:pt>
                <c:pt idx="43392">
                  <c:v>42943.611111111109</c:v>
                </c:pt>
                <c:pt idx="43393">
                  <c:v>42943.611805555556</c:v>
                </c:pt>
                <c:pt idx="43394">
                  <c:v>42943.612500000003</c:v>
                </c:pt>
                <c:pt idx="43395">
                  <c:v>42943.613194444442</c:v>
                </c:pt>
                <c:pt idx="43396">
                  <c:v>42943.613888888889</c:v>
                </c:pt>
                <c:pt idx="43397">
                  <c:v>42943.614583333336</c:v>
                </c:pt>
                <c:pt idx="43398">
                  <c:v>42943.615277777775</c:v>
                </c:pt>
                <c:pt idx="43399">
                  <c:v>42943.615972222222</c:v>
                </c:pt>
                <c:pt idx="43400">
                  <c:v>42943.616666666669</c:v>
                </c:pt>
                <c:pt idx="43401">
                  <c:v>42943.617361111108</c:v>
                </c:pt>
                <c:pt idx="43402">
                  <c:v>42943.618055555555</c:v>
                </c:pt>
                <c:pt idx="43403">
                  <c:v>42943.618750000001</c:v>
                </c:pt>
                <c:pt idx="43404">
                  <c:v>42943.619444444441</c:v>
                </c:pt>
                <c:pt idx="43405">
                  <c:v>42943.620138888888</c:v>
                </c:pt>
                <c:pt idx="43406">
                  <c:v>42943.620833333334</c:v>
                </c:pt>
                <c:pt idx="43407">
                  <c:v>42943.621527777781</c:v>
                </c:pt>
                <c:pt idx="43408">
                  <c:v>42943.62222222222</c:v>
                </c:pt>
                <c:pt idx="43409">
                  <c:v>42943.622916666667</c:v>
                </c:pt>
                <c:pt idx="43410">
                  <c:v>42943.623611111114</c:v>
                </c:pt>
                <c:pt idx="43411">
                  <c:v>42943.624305555553</c:v>
                </c:pt>
                <c:pt idx="43412">
                  <c:v>42943.625</c:v>
                </c:pt>
                <c:pt idx="43413">
                  <c:v>42943.625694444447</c:v>
                </c:pt>
                <c:pt idx="43414">
                  <c:v>42943.626388888886</c:v>
                </c:pt>
                <c:pt idx="43415">
                  <c:v>42943.627083333333</c:v>
                </c:pt>
                <c:pt idx="43416">
                  <c:v>42943.62777777778</c:v>
                </c:pt>
                <c:pt idx="43417">
                  <c:v>42943.628472222219</c:v>
                </c:pt>
                <c:pt idx="43418">
                  <c:v>42943.629166666666</c:v>
                </c:pt>
                <c:pt idx="43419">
                  <c:v>42943.629861111112</c:v>
                </c:pt>
                <c:pt idx="43420">
                  <c:v>42943.630555555559</c:v>
                </c:pt>
                <c:pt idx="43421">
                  <c:v>42943.631249999999</c:v>
                </c:pt>
                <c:pt idx="43422">
                  <c:v>42943.631944444445</c:v>
                </c:pt>
                <c:pt idx="43423">
                  <c:v>42943.632638888892</c:v>
                </c:pt>
                <c:pt idx="43424">
                  <c:v>42943.633333333331</c:v>
                </c:pt>
                <c:pt idx="43425">
                  <c:v>42943.634027777778</c:v>
                </c:pt>
                <c:pt idx="43426">
                  <c:v>42943.634722222225</c:v>
                </c:pt>
                <c:pt idx="43427">
                  <c:v>42943.635416666664</c:v>
                </c:pt>
                <c:pt idx="43428">
                  <c:v>42943.636111111111</c:v>
                </c:pt>
                <c:pt idx="43429">
                  <c:v>42943.636805555558</c:v>
                </c:pt>
                <c:pt idx="43430">
                  <c:v>42943.637499999997</c:v>
                </c:pt>
                <c:pt idx="43431">
                  <c:v>42943.638194444444</c:v>
                </c:pt>
                <c:pt idx="43432">
                  <c:v>42943.638888888891</c:v>
                </c:pt>
                <c:pt idx="43433">
                  <c:v>42943.63958333333</c:v>
                </c:pt>
                <c:pt idx="43434">
                  <c:v>42943.640277777777</c:v>
                </c:pt>
                <c:pt idx="43435">
                  <c:v>42943.640972222223</c:v>
                </c:pt>
                <c:pt idx="43436">
                  <c:v>42943.64166666667</c:v>
                </c:pt>
                <c:pt idx="43437">
                  <c:v>42943.642361111109</c:v>
                </c:pt>
                <c:pt idx="43438">
                  <c:v>42943.643055555556</c:v>
                </c:pt>
                <c:pt idx="43439">
                  <c:v>42943.643750000003</c:v>
                </c:pt>
                <c:pt idx="43440">
                  <c:v>42943.644444444442</c:v>
                </c:pt>
                <c:pt idx="43441">
                  <c:v>42943.645138888889</c:v>
                </c:pt>
                <c:pt idx="43442">
                  <c:v>42943.645833333336</c:v>
                </c:pt>
                <c:pt idx="43443">
                  <c:v>42943.646527777775</c:v>
                </c:pt>
                <c:pt idx="43444">
                  <c:v>42943.647222222222</c:v>
                </c:pt>
                <c:pt idx="43445">
                  <c:v>42943.647916666669</c:v>
                </c:pt>
                <c:pt idx="43446">
                  <c:v>42943.648611111108</c:v>
                </c:pt>
                <c:pt idx="43447">
                  <c:v>42943.649305555555</c:v>
                </c:pt>
                <c:pt idx="43448">
                  <c:v>42943.65</c:v>
                </c:pt>
                <c:pt idx="43449">
                  <c:v>42943.650694444441</c:v>
                </c:pt>
                <c:pt idx="43450">
                  <c:v>42943.651388888888</c:v>
                </c:pt>
                <c:pt idx="43451">
                  <c:v>42943.652083333334</c:v>
                </c:pt>
                <c:pt idx="43452">
                  <c:v>42943.652777777781</c:v>
                </c:pt>
                <c:pt idx="43453">
                  <c:v>42943.65347222222</c:v>
                </c:pt>
                <c:pt idx="43454">
                  <c:v>42943.654166666667</c:v>
                </c:pt>
                <c:pt idx="43455">
                  <c:v>42943.654861111114</c:v>
                </c:pt>
                <c:pt idx="43456">
                  <c:v>42943.655555555553</c:v>
                </c:pt>
                <c:pt idx="43457">
                  <c:v>42943.65625</c:v>
                </c:pt>
                <c:pt idx="43458">
                  <c:v>42943.656944444447</c:v>
                </c:pt>
                <c:pt idx="43459">
                  <c:v>42943.657638888886</c:v>
                </c:pt>
                <c:pt idx="43460">
                  <c:v>42943.658333333333</c:v>
                </c:pt>
                <c:pt idx="43461">
                  <c:v>42943.65902777778</c:v>
                </c:pt>
                <c:pt idx="43462">
                  <c:v>42943.659722222219</c:v>
                </c:pt>
                <c:pt idx="43463">
                  <c:v>42943.660416666666</c:v>
                </c:pt>
                <c:pt idx="43464">
                  <c:v>42943.661111111112</c:v>
                </c:pt>
                <c:pt idx="43465">
                  <c:v>42943.661805555559</c:v>
                </c:pt>
                <c:pt idx="43466">
                  <c:v>42943.662499999999</c:v>
                </c:pt>
                <c:pt idx="43467">
                  <c:v>42943.663194444445</c:v>
                </c:pt>
                <c:pt idx="43468">
                  <c:v>42943.663888888892</c:v>
                </c:pt>
                <c:pt idx="43469">
                  <c:v>42943.664583333331</c:v>
                </c:pt>
                <c:pt idx="43470">
                  <c:v>42943.665277777778</c:v>
                </c:pt>
                <c:pt idx="43471">
                  <c:v>42943.665972222225</c:v>
                </c:pt>
                <c:pt idx="43472">
                  <c:v>42943.666666666664</c:v>
                </c:pt>
                <c:pt idx="43473">
                  <c:v>42943.667361111111</c:v>
                </c:pt>
                <c:pt idx="43474">
                  <c:v>42943.668055555558</c:v>
                </c:pt>
                <c:pt idx="43475">
                  <c:v>42943.668749999997</c:v>
                </c:pt>
                <c:pt idx="43476">
                  <c:v>42943.669444444444</c:v>
                </c:pt>
                <c:pt idx="43477">
                  <c:v>42943.670138888891</c:v>
                </c:pt>
                <c:pt idx="43478">
                  <c:v>42943.67083333333</c:v>
                </c:pt>
                <c:pt idx="43479">
                  <c:v>42943.671527777777</c:v>
                </c:pt>
                <c:pt idx="43480">
                  <c:v>42943.672222222223</c:v>
                </c:pt>
                <c:pt idx="43481">
                  <c:v>42943.67291666667</c:v>
                </c:pt>
                <c:pt idx="43482">
                  <c:v>42943.673611111109</c:v>
                </c:pt>
                <c:pt idx="43483">
                  <c:v>42943.674305555556</c:v>
                </c:pt>
                <c:pt idx="43484">
                  <c:v>42943.675000000003</c:v>
                </c:pt>
                <c:pt idx="43485">
                  <c:v>42943.675694444442</c:v>
                </c:pt>
                <c:pt idx="43486">
                  <c:v>42943.676388888889</c:v>
                </c:pt>
                <c:pt idx="43487">
                  <c:v>42943.677083333336</c:v>
                </c:pt>
                <c:pt idx="43488">
                  <c:v>42943.677777777775</c:v>
                </c:pt>
                <c:pt idx="43489">
                  <c:v>42943.678472222222</c:v>
                </c:pt>
                <c:pt idx="43490">
                  <c:v>42943.679166666669</c:v>
                </c:pt>
                <c:pt idx="43491">
                  <c:v>42943.679861111108</c:v>
                </c:pt>
                <c:pt idx="43492">
                  <c:v>42943.680555555555</c:v>
                </c:pt>
                <c:pt idx="43493">
                  <c:v>42943.681250000001</c:v>
                </c:pt>
                <c:pt idx="43494">
                  <c:v>42943.681944444441</c:v>
                </c:pt>
                <c:pt idx="43495">
                  <c:v>42943.682638888888</c:v>
                </c:pt>
                <c:pt idx="43496">
                  <c:v>42943.683333333334</c:v>
                </c:pt>
                <c:pt idx="43497">
                  <c:v>42943.684027777781</c:v>
                </c:pt>
                <c:pt idx="43498">
                  <c:v>42943.68472222222</c:v>
                </c:pt>
                <c:pt idx="43499">
                  <c:v>42943.685416666667</c:v>
                </c:pt>
                <c:pt idx="43500">
                  <c:v>42943.686111111114</c:v>
                </c:pt>
                <c:pt idx="43501">
                  <c:v>42943.686805555553</c:v>
                </c:pt>
                <c:pt idx="43502">
                  <c:v>42943.6875</c:v>
                </c:pt>
                <c:pt idx="43503">
                  <c:v>42943.688194444447</c:v>
                </c:pt>
                <c:pt idx="43504">
                  <c:v>42943.688888888886</c:v>
                </c:pt>
                <c:pt idx="43505">
                  <c:v>42943.689583333333</c:v>
                </c:pt>
                <c:pt idx="43506">
                  <c:v>42943.69027777778</c:v>
                </c:pt>
                <c:pt idx="43507">
                  <c:v>42943.690972222219</c:v>
                </c:pt>
                <c:pt idx="43508">
                  <c:v>42943.691666666666</c:v>
                </c:pt>
                <c:pt idx="43509">
                  <c:v>42943.692361111112</c:v>
                </c:pt>
                <c:pt idx="43510">
                  <c:v>42943.693055555559</c:v>
                </c:pt>
                <c:pt idx="43511">
                  <c:v>42943.693749999999</c:v>
                </c:pt>
                <c:pt idx="43512">
                  <c:v>42943.694444444445</c:v>
                </c:pt>
                <c:pt idx="43513">
                  <c:v>42943.695138888892</c:v>
                </c:pt>
                <c:pt idx="43514">
                  <c:v>42943.695833333331</c:v>
                </c:pt>
                <c:pt idx="43515">
                  <c:v>42943.696527777778</c:v>
                </c:pt>
                <c:pt idx="43516">
                  <c:v>42943.697222222225</c:v>
                </c:pt>
                <c:pt idx="43517">
                  <c:v>42943.697916666664</c:v>
                </c:pt>
                <c:pt idx="43518">
                  <c:v>42943.698611111111</c:v>
                </c:pt>
                <c:pt idx="43519">
                  <c:v>42943.699305555558</c:v>
                </c:pt>
                <c:pt idx="43520">
                  <c:v>42943.7</c:v>
                </c:pt>
                <c:pt idx="43521">
                  <c:v>42943.700694444444</c:v>
                </c:pt>
                <c:pt idx="43522">
                  <c:v>42943.701388888891</c:v>
                </c:pt>
                <c:pt idx="43523">
                  <c:v>42943.70208333333</c:v>
                </c:pt>
                <c:pt idx="43524">
                  <c:v>42943.702777777777</c:v>
                </c:pt>
                <c:pt idx="43525">
                  <c:v>42943.703472222223</c:v>
                </c:pt>
                <c:pt idx="43526">
                  <c:v>42943.70416666667</c:v>
                </c:pt>
                <c:pt idx="43527">
                  <c:v>42943.704861111109</c:v>
                </c:pt>
                <c:pt idx="43528">
                  <c:v>42943.705555555556</c:v>
                </c:pt>
                <c:pt idx="43529">
                  <c:v>42943.706250000003</c:v>
                </c:pt>
                <c:pt idx="43530">
                  <c:v>42943.706944444442</c:v>
                </c:pt>
                <c:pt idx="43531">
                  <c:v>42943.707638888889</c:v>
                </c:pt>
                <c:pt idx="43532">
                  <c:v>42943.708333333336</c:v>
                </c:pt>
                <c:pt idx="43533">
                  <c:v>42943.709027777775</c:v>
                </c:pt>
                <c:pt idx="43534">
                  <c:v>42943.709722222222</c:v>
                </c:pt>
                <c:pt idx="43535">
                  <c:v>42943.710416666669</c:v>
                </c:pt>
                <c:pt idx="43536">
                  <c:v>42943.711111111108</c:v>
                </c:pt>
                <c:pt idx="43537">
                  <c:v>42943.711805555555</c:v>
                </c:pt>
                <c:pt idx="43538">
                  <c:v>42943.712500000001</c:v>
                </c:pt>
                <c:pt idx="43539">
                  <c:v>42943.713194444441</c:v>
                </c:pt>
                <c:pt idx="43540">
                  <c:v>42943.713888888888</c:v>
                </c:pt>
                <c:pt idx="43541">
                  <c:v>42943.714583333334</c:v>
                </c:pt>
                <c:pt idx="43542">
                  <c:v>42943.715277777781</c:v>
                </c:pt>
                <c:pt idx="43543">
                  <c:v>42943.71597222222</c:v>
                </c:pt>
                <c:pt idx="43544">
                  <c:v>42943.716666666667</c:v>
                </c:pt>
                <c:pt idx="43545">
                  <c:v>42943.717361111114</c:v>
                </c:pt>
                <c:pt idx="43546">
                  <c:v>42943.718055555553</c:v>
                </c:pt>
                <c:pt idx="43547">
                  <c:v>42943.71875</c:v>
                </c:pt>
                <c:pt idx="43548">
                  <c:v>42943.719444444447</c:v>
                </c:pt>
                <c:pt idx="43549">
                  <c:v>42943.720138888886</c:v>
                </c:pt>
                <c:pt idx="43550">
                  <c:v>42943.720833333333</c:v>
                </c:pt>
                <c:pt idx="43551">
                  <c:v>42943.72152777778</c:v>
                </c:pt>
                <c:pt idx="43552">
                  <c:v>42943.722222222219</c:v>
                </c:pt>
                <c:pt idx="43553">
                  <c:v>42943.722916666666</c:v>
                </c:pt>
                <c:pt idx="43554">
                  <c:v>42943.723611111112</c:v>
                </c:pt>
                <c:pt idx="43555">
                  <c:v>42943.724305555559</c:v>
                </c:pt>
                <c:pt idx="43556">
                  <c:v>42943.724999999999</c:v>
                </c:pt>
                <c:pt idx="43557">
                  <c:v>42943.725694444445</c:v>
                </c:pt>
                <c:pt idx="43558">
                  <c:v>42943.726388888892</c:v>
                </c:pt>
                <c:pt idx="43559">
                  <c:v>42943.727083333331</c:v>
                </c:pt>
                <c:pt idx="43560">
                  <c:v>42943.727777777778</c:v>
                </c:pt>
                <c:pt idx="43561">
                  <c:v>42943.728472222225</c:v>
                </c:pt>
                <c:pt idx="43562">
                  <c:v>42943.729166666664</c:v>
                </c:pt>
                <c:pt idx="43563">
                  <c:v>42943.729861111111</c:v>
                </c:pt>
                <c:pt idx="43564">
                  <c:v>42943.730555555558</c:v>
                </c:pt>
                <c:pt idx="43565">
                  <c:v>42943.731249999997</c:v>
                </c:pt>
                <c:pt idx="43566">
                  <c:v>42943.731944444444</c:v>
                </c:pt>
                <c:pt idx="43567">
                  <c:v>42943.732638888891</c:v>
                </c:pt>
                <c:pt idx="43568">
                  <c:v>42943.73333333333</c:v>
                </c:pt>
                <c:pt idx="43569">
                  <c:v>42943.734027777777</c:v>
                </c:pt>
                <c:pt idx="43570">
                  <c:v>42943.734722222223</c:v>
                </c:pt>
                <c:pt idx="43571">
                  <c:v>42943.73541666667</c:v>
                </c:pt>
                <c:pt idx="43572">
                  <c:v>42943.736111111109</c:v>
                </c:pt>
                <c:pt idx="43573">
                  <c:v>42943.736805555556</c:v>
                </c:pt>
                <c:pt idx="43574">
                  <c:v>42943.737500000003</c:v>
                </c:pt>
                <c:pt idx="43575">
                  <c:v>42943.738194444442</c:v>
                </c:pt>
                <c:pt idx="43576">
                  <c:v>42943.738888888889</c:v>
                </c:pt>
                <c:pt idx="43577">
                  <c:v>42943.739583333336</c:v>
                </c:pt>
                <c:pt idx="43578">
                  <c:v>42943.740277777775</c:v>
                </c:pt>
                <c:pt idx="43579">
                  <c:v>42943.740972222222</c:v>
                </c:pt>
                <c:pt idx="43580">
                  <c:v>42943.741666666669</c:v>
                </c:pt>
                <c:pt idx="43581">
                  <c:v>42943.742361111108</c:v>
                </c:pt>
                <c:pt idx="43582">
                  <c:v>42943.743055555555</c:v>
                </c:pt>
                <c:pt idx="43583">
                  <c:v>42943.743750000001</c:v>
                </c:pt>
                <c:pt idx="43584">
                  <c:v>42943.744444444441</c:v>
                </c:pt>
                <c:pt idx="43585">
                  <c:v>42943.745138888888</c:v>
                </c:pt>
                <c:pt idx="43586">
                  <c:v>42943.745833333334</c:v>
                </c:pt>
                <c:pt idx="43587">
                  <c:v>42943.746527777781</c:v>
                </c:pt>
                <c:pt idx="43588">
                  <c:v>42943.74722222222</c:v>
                </c:pt>
                <c:pt idx="43589">
                  <c:v>42943.747916666667</c:v>
                </c:pt>
                <c:pt idx="43590">
                  <c:v>42943.748611111114</c:v>
                </c:pt>
                <c:pt idx="43591">
                  <c:v>42943.749305555553</c:v>
                </c:pt>
                <c:pt idx="43592">
                  <c:v>42943.75</c:v>
                </c:pt>
                <c:pt idx="43593">
                  <c:v>42943.750694444447</c:v>
                </c:pt>
                <c:pt idx="43594">
                  <c:v>42943.751388888886</c:v>
                </c:pt>
                <c:pt idx="43595">
                  <c:v>42943.752083333333</c:v>
                </c:pt>
                <c:pt idx="43596">
                  <c:v>42943.75277777778</c:v>
                </c:pt>
                <c:pt idx="43597">
                  <c:v>42943.753472222219</c:v>
                </c:pt>
                <c:pt idx="43598">
                  <c:v>42943.754166666666</c:v>
                </c:pt>
                <c:pt idx="43599">
                  <c:v>42943.754861111112</c:v>
                </c:pt>
                <c:pt idx="43600">
                  <c:v>42943.755555555559</c:v>
                </c:pt>
                <c:pt idx="43601">
                  <c:v>42943.756249999999</c:v>
                </c:pt>
                <c:pt idx="43602">
                  <c:v>42943.756944444445</c:v>
                </c:pt>
                <c:pt idx="43603">
                  <c:v>42943.757638888892</c:v>
                </c:pt>
                <c:pt idx="43604">
                  <c:v>42943.758333333331</c:v>
                </c:pt>
                <c:pt idx="43605">
                  <c:v>42943.759027777778</c:v>
                </c:pt>
                <c:pt idx="43606">
                  <c:v>42943.759722222225</c:v>
                </c:pt>
                <c:pt idx="43607">
                  <c:v>42943.760416666664</c:v>
                </c:pt>
                <c:pt idx="43608">
                  <c:v>42943.761111111111</c:v>
                </c:pt>
                <c:pt idx="43609">
                  <c:v>42943.761805555558</c:v>
                </c:pt>
                <c:pt idx="43610">
                  <c:v>42943.762499999997</c:v>
                </c:pt>
                <c:pt idx="43611">
                  <c:v>42943.763194444444</c:v>
                </c:pt>
                <c:pt idx="43612">
                  <c:v>42943.763888888891</c:v>
                </c:pt>
                <c:pt idx="43613">
                  <c:v>42943.76458333333</c:v>
                </c:pt>
                <c:pt idx="43614">
                  <c:v>42943.765277777777</c:v>
                </c:pt>
                <c:pt idx="43615">
                  <c:v>42943.765972222223</c:v>
                </c:pt>
                <c:pt idx="43616">
                  <c:v>42943.76666666667</c:v>
                </c:pt>
                <c:pt idx="43617">
                  <c:v>42943.767361111109</c:v>
                </c:pt>
                <c:pt idx="43618">
                  <c:v>42943.768055555556</c:v>
                </c:pt>
                <c:pt idx="43619">
                  <c:v>42943.768750000003</c:v>
                </c:pt>
                <c:pt idx="43620">
                  <c:v>42943.769444444442</c:v>
                </c:pt>
                <c:pt idx="43621">
                  <c:v>42943.770138888889</c:v>
                </c:pt>
                <c:pt idx="43622">
                  <c:v>42943.770833333336</c:v>
                </c:pt>
                <c:pt idx="43623">
                  <c:v>42943.771527777775</c:v>
                </c:pt>
                <c:pt idx="43624">
                  <c:v>42943.772222222222</c:v>
                </c:pt>
                <c:pt idx="43625">
                  <c:v>42943.772916666669</c:v>
                </c:pt>
                <c:pt idx="43626">
                  <c:v>42943.773611111108</c:v>
                </c:pt>
                <c:pt idx="43627">
                  <c:v>42943.774305555555</c:v>
                </c:pt>
                <c:pt idx="43628">
                  <c:v>42943.775000000001</c:v>
                </c:pt>
                <c:pt idx="43629">
                  <c:v>42943.775694444441</c:v>
                </c:pt>
                <c:pt idx="43630">
                  <c:v>42943.776388888888</c:v>
                </c:pt>
                <c:pt idx="43631">
                  <c:v>42943.777083333334</c:v>
                </c:pt>
                <c:pt idx="43632">
                  <c:v>42943.777777777781</c:v>
                </c:pt>
                <c:pt idx="43633">
                  <c:v>42943.77847222222</c:v>
                </c:pt>
                <c:pt idx="43634">
                  <c:v>42943.779166666667</c:v>
                </c:pt>
                <c:pt idx="43635">
                  <c:v>42943.779861111114</c:v>
                </c:pt>
                <c:pt idx="43636">
                  <c:v>42943.780555555553</c:v>
                </c:pt>
                <c:pt idx="43637">
                  <c:v>42943.78125</c:v>
                </c:pt>
                <c:pt idx="43638">
                  <c:v>42943.781944444447</c:v>
                </c:pt>
                <c:pt idx="43639">
                  <c:v>42943.782638888886</c:v>
                </c:pt>
                <c:pt idx="43640">
                  <c:v>42943.783333333333</c:v>
                </c:pt>
                <c:pt idx="43641">
                  <c:v>42943.78402777778</c:v>
                </c:pt>
                <c:pt idx="43642">
                  <c:v>42943.784722222219</c:v>
                </c:pt>
                <c:pt idx="43643">
                  <c:v>42943.785416666666</c:v>
                </c:pt>
                <c:pt idx="43644">
                  <c:v>42943.786111111112</c:v>
                </c:pt>
                <c:pt idx="43645">
                  <c:v>42943.786805555559</c:v>
                </c:pt>
                <c:pt idx="43646">
                  <c:v>42943.787499999999</c:v>
                </c:pt>
                <c:pt idx="43647">
                  <c:v>42943.788194444445</c:v>
                </c:pt>
                <c:pt idx="43648">
                  <c:v>42943.788888888892</c:v>
                </c:pt>
                <c:pt idx="43649">
                  <c:v>42943.789583333331</c:v>
                </c:pt>
                <c:pt idx="43650">
                  <c:v>42943.790277777778</c:v>
                </c:pt>
                <c:pt idx="43651">
                  <c:v>42943.790972222225</c:v>
                </c:pt>
                <c:pt idx="43652">
                  <c:v>42943.791666666664</c:v>
                </c:pt>
                <c:pt idx="43653">
                  <c:v>42943.792361111111</c:v>
                </c:pt>
                <c:pt idx="43654">
                  <c:v>42943.793055555558</c:v>
                </c:pt>
                <c:pt idx="43655">
                  <c:v>42943.793749999997</c:v>
                </c:pt>
                <c:pt idx="43656">
                  <c:v>42943.794444444444</c:v>
                </c:pt>
                <c:pt idx="43657">
                  <c:v>42943.795138888891</c:v>
                </c:pt>
                <c:pt idx="43658">
                  <c:v>42943.79583333333</c:v>
                </c:pt>
                <c:pt idx="43659">
                  <c:v>42943.796527777777</c:v>
                </c:pt>
                <c:pt idx="43660">
                  <c:v>42943.797222222223</c:v>
                </c:pt>
                <c:pt idx="43661">
                  <c:v>42943.79791666667</c:v>
                </c:pt>
                <c:pt idx="43662">
                  <c:v>42943.798611111109</c:v>
                </c:pt>
                <c:pt idx="43663">
                  <c:v>42943.799305555556</c:v>
                </c:pt>
                <c:pt idx="43664">
                  <c:v>42943.8</c:v>
                </c:pt>
                <c:pt idx="43665">
                  <c:v>42943.800694444442</c:v>
                </c:pt>
                <c:pt idx="43666">
                  <c:v>42943.801388888889</c:v>
                </c:pt>
                <c:pt idx="43667">
                  <c:v>42943.802083333336</c:v>
                </c:pt>
                <c:pt idx="43668">
                  <c:v>42943.802777777775</c:v>
                </c:pt>
                <c:pt idx="43669">
                  <c:v>42943.803472222222</c:v>
                </c:pt>
                <c:pt idx="43670">
                  <c:v>42943.804166666669</c:v>
                </c:pt>
                <c:pt idx="43671">
                  <c:v>42943.804861111108</c:v>
                </c:pt>
                <c:pt idx="43672">
                  <c:v>42943.805555555555</c:v>
                </c:pt>
                <c:pt idx="43673">
                  <c:v>42943.806250000001</c:v>
                </c:pt>
                <c:pt idx="43674">
                  <c:v>42943.806944444441</c:v>
                </c:pt>
                <c:pt idx="43675">
                  <c:v>42943.807638888888</c:v>
                </c:pt>
                <c:pt idx="43676">
                  <c:v>42943.808333333334</c:v>
                </c:pt>
                <c:pt idx="43677">
                  <c:v>42943.809027777781</c:v>
                </c:pt>
                <c:pt idx="43678">
                  <c:v>42943.80972222222</c:v>
                </c:pt>
                <c:pt idx="43679">
                  <c:v>42943.810416666667</c:v>
                </c:pt>
                <c:pt idx="43680">
                  <c:v>42943.811111111114</c:v>
                </c:pt>
                <c:pt idx="43681">
                  <c:v>42943.811805555553</c:v>
                </c:pt>
                <c:pt idx="43682">
                  <c:v>42943.8125</c:v>
                </c:pt>
                <c:pt idx="43683">
                  <c:v>42943.813194444447</c:v>
                </c:pt>
                <c:pt idx="43684">
                  <c:v>42943.813888888886</c:v>
                </c:pt>
                <c:pt idx="43685">
                  <c:v>42943.814583333333</c:v>
                </c:pt>
                <c:pt idx="43686">
                  <c:v>42943.81527777778</c:v>
                </c:pt>
                <c:pt idx="43687">
                  <c:v>42943.815972222219</c:v>
                </c:pt>
                <c:pt idx="43688">
                  <c:v>42943.816666666666</c:v>
                </c:pt>
                <c:pt idx="43689">
                  <c:v>42943.817361111112</c:v>
                </c:pt>
                <c:pt idx="43690">
                  <c:v>42943.818055555559</c:v>
                </c:pt>
                <c:pt idx="43691">
                  <c:v>42943.818749999999</c:v>
                </c:pt>
                <c:pt idx="43692">
                  <c:v>42943.819444444445</c:v>
                </c:pt>
                <c:pt idx="43693">
                  <c:v>42943.820138888892</c:v>
                </c:pt>
                <c:pt idx="43694">
                  <c:v>42943.820833333331</c:v>
                </c:pt>
                <c:pt idx="43695">
                  <c:v>42943.821527777778</c:v>
                </c:pt>
                <c:pt idx="43696">
                  <c:v>42943.822222222225</c:v>
                </c:pt>
                <c:pt idx="43697">
                  <c:v>42943.822916666664</c:v>
                </c:pt>
                <c:pt idx="43698">
                  <c:v>42943.823611111111</c:v>
                </c:pt>
                <c:pt idx="43699">
                  <c:v>42943.824305555558</c:v>
                </c:pt>
                <c:pt idx="43700">
                  <c:v>42943.824999999997</c:v>
                </c:pt>
                <c:pt idx="43701">
                  <c:v>42943.825694444444</c:v>
                </c:pt>
                <c:pt idx="43702">
                  <c:v>42943.826388888891</c:v>
                </c:pt>
                <c:pt idx="43703">
                  <c:v>42943.82708333333</c:v>
                </c:pt>
                <c:pt idx="43704">
                  <c:v>42943.827777777777</c:v>
                </c:pt>
                <c:pt idx="43705">
                  <c:v>42943.828472222223</c:v>
                </c:pt>
                <c:pt idx="43706">
                  <c:v>42943.82916666667</c:v>
                </c:pt>
                <c:pt idx="43707">
                  <c:v>42943.829861111109</c:v>
                </c:pt>
                <c:pt idx="43708">
                  <c:v>42943.830555555556</c:v>
                </c:pt>
                <c:pt idx="43709">
                  <c:v>42943.831250000003</c:v>
                </c:pt>
                <c:pt idx="43710">
                  <c:v>42943.831944444442</c:v>
                </c:pt>
                <c:pt idx="43711">
                  <c:v>42943.832638888889</c:v>
                </c:pt>
                <c:pt idx="43712">
                  <c:v>42943.833333333336</c:v>
                </c:pt>
                <c:pt idx="43713">
                  <c:v>42943.834027777775</c:v>
                </c:pt>
                <c:pt idx="43714">
                  <c:v>42943.834722222222</c:v>
                </c:pt>
                <c:pt idx="43715">
                  <c:v>42943.835416666669</c:v>
                </c:pt>
                <c:pt idx="43716">
                  <c:v>42943.836111111108</c:v>
                </c:pt>
                <c:pt idx="43717">
                  <c:v>42943.836805555555</c:v>
                </c:pt>
                <c:pt idx="43718">
                  <c:v>42943.837500000001</c:v>
                </c:pt>
                <c:pt idx="43719">
                  <c:v>42943.838194444441</c:v>
                </c:pt>
                <c:pt idx="43720">
                  <c:v>42943.838888888888</c:v>
                </c:pt>
                <c:pt idx="43721">
                  <c:v>42943.839583333334</c:v>
                </c:pt>
                <c:pt idx="43722">
                  <c:v>42943.840277777781</c:v>
                </c:pt>
                <c:pt idx="43723">
                  <c:v>42943.84097222222</c:v>
                </c:pt>
                <c:pt idx="43724">
                  <c:v>42943.841666666667</c:v>
                </c:pt>
                <c:pt idx="43725">
                  <c:v>42943.842361111114</c:v>
                </c:pt>
                <c:pt idx="43726">
                  <c:v>42943.843055555553</c:v>
                </c:pt>
                <c:pt idx="43727">
                  <c:v>42943.84375</c:v>
                </c:pt>
                <c:pt idx="43728">
                  <c:v>42943.844444444447</c:v>
                </c:pt>
                <c:pt idx="43729">
                  <c:v>42943.845138888886</c:v>
                </c:pt>
                <c:pt idx="43730">
                  <c:v>42943.845833333333</c:v>
                </c:pt>
                <c:pt idx="43731">
                  <c:v>42943.84652777778</c:v>
                </c:pt>
                <c:pt idx="43732">
                  <c:v>42943.847222222219</c:v>
                </c:pt>
                <c:pt idx="43733">
                  <c:v>42943.847916666666</c:v>
                </c:pt>
                <c:pt idx="43734">
                  <c:v>42943.848611111112</c:v>
                </c:pt>
                <c:pt idx="43735">
                  <c:v>42943.849305555559</c:v>
                </c:pt>
                <c:pt idx="43736">
                  <c:v>42943.85</c:v>
                </c:pt>
                <c:pt idx="43737">
                  <c:v>42943.850694444445</c:v>
                </c:pt>
                <c:pt idx="43738">
                  <c:v>42943.851388888892</c:v>
                </c:pt>
                <c:pt idx="43739">
                  <c:v>42943.852083333331</c:v>
                </c:pt>
                <c:pt idx="43740">
                  <c:v>42943.852777777778</c:v>
                </c:pt>
                <c:pt idx="43741">
                  <c:v>42943.853472222225</c:v>
                </c:pt>
                <c:pt idx="43742">
                  <c:v>42943.854166666664</c:v>
                </c:pt>
                <c:pt idx="43743">
                  <c:v>42943.854861111111</c:v>
                </c:pt>
                <c:pt idx="43744">
                  <c:v>42943.855555555558</c:v>
                </c:pt>
                <c:pt idx="43745">
                  <c:v>42943.856249999997</c:v>
                </c:pt>
                <c:pt idx="43746">
                  <c:v>42943.856944444444</c:v>
                </c:pt>
                <c:pt idx="43747">
                  <c:v>42943.857638888891</c:v>
                </c:pt>
                <c:pt idx="43748">
                  <c:v>42943.85833333333</c:v>
                </c:pt>
                <c:pt idx="43749">
                  <c:v>42943.859027777777</c:v>
                </c:pt>
                <c:pt idx="43750">
                  <c:v>42943.859722222223</c:v>
                </c:pt>
                <c:pt idx="43751">
                  <c:v>42943.86041666667</c:v>
                </c:pt>
                <c:pt idx="43752">
                  <c:v>42943.861111111109</c:v>
                </c:pt>
                <c:pt idx="43753">
                  <c:v>42943.861805555556</c:v>
                </c:pt>
                <c:pt idx="43754">
                  <c:v>42943.862500000003</c:v>
                </c:pt>
                <c:pt idx="43755">
                  <c:v>42943.863194444442</c:v>
                </c:pt>
                <c:pt idx="43756">
                  <c:v>42943.863888888889</c:v>
                </c:pt>
                <c:pt idx="43757">
                  <c:v>42943.864583333336</c:v>
                </c:pt>
                <c:pt idx="43758">
                  <c:v>42943.865277777775</c:v>
                </c:pt>
                <c:pt idx="43759">
                  <c:v>42943.865972222222</c:v>
                </c:pt>
                <c:pt idx="43760">
                  <c:v>42943.866666666669</c:v>
                </c:pt>
                <c:pt idx="43761">
                  <c:v>42943.867361111108</c:v>
                </c:pt>
                <c:pt idx="43762">
                  <c:v>42943.868055555555</c:v>
                </c:pt>
                <c:pt idx="43763">
                  <c:v>42943.868750000001</c:v>
                </c:pt>
                <c:pt idx="43764">
                  <c:v>42943.869444444441</c:v>
                </c:pt>
                <c:pt idx="43765">
                  <c:v>42943.870138888888</c:v>
                </c:pt>
                <c:pt idx="43766">
                  <c:v>42943.870833333334</c:v>
                </c:pt>
                <c:pt idx="43767">
                  <c:v>42943.871527777781</c:v>
                </c:pt>
                <c:pt idx="43768">
                  <c:v>42943.87222222222</c:v>
                </c:pt>
                <c:pt idx="43769">
                  <c:v>42943.872916666667</c:v>
                </c:pt>
                <c:pt idx="43770">
                  <c:v>42943.873611111114</c:v>
                </c:pt>
                <c:pt idx="43771">
                  <c:v>42943.874305555553</c:v>
                </c:pt>
                <c:pt idx="43772">
                  <c:v>42943.875</c:v>
                </c:pt>
                <c:pt idx="43773">
                  <c:v>42943.875694444447</c:v>
                </c:pt>
                <c:pt idx="43774">
                  <c:v>42943.876388888886</c:v>
                </c:pt>
                <c:pt idx="43775">
                  <c:v>42943.877083333333</c:v>
                </c:pt>
                <c:pt idx="43776">
                  <c:v>42943.87777777778</c:v>
                </c:pt>
                <c:pt idx="43777">
                  <c:v>42943.878472222219</c:v>
                </c:pt>
                <c:pt idx="43778">
                  <c:v>42943.879166666666</c:v>
                </c:pt>
                <c:pt idx="43779">
                  <c:v>42943.879861111112</c:v>
                </c:pt>
                <c:pt idx="43780">
                  <c:v>42943.880555555559</c:v>
                </c:pt>
                <c:pt idx="43781">
                  <c:v>42943.881249999999</c:v>
                </c:pt>
                <c:pt idx="43782">
                  <c:v>42943.881944444445</c:v>
                </c:pt>
                <c:pt idx="43783">
                  <c:v>42943.882638888892</c:v>
                </c:pt>
                <c:pt idx="43784">
                  <c:v>42943.883333333331</c:v>
                </c:pt>
                <c:pt idx="43785">
                  <c:v>42943.884027777778</c:v>
                </c:pt>
                <c:pt idx="43786">
                  <c:v>42943.884722222225</c:v>
                </c:pt>
                <c:pt idx="43787">
                  <c:v>42943.885416666664</c:v>
                </c:pt>
                <c:pt idx="43788">
                  <c:v>42943.886111111111</c:v>
                </c:pt>
                <c:pt idx="43789">
                  <c:v>42943.886805555558</c:v>
                </c:pt>
                <c:pt idx="43790">
                  <c:v>42943.887499999997</c:v>
                </c:pt>
                <c:pt idx="43791">
                  <c:v>42943.888194444444</c:v>
                </c:pt>
                <c:pt idx="43792">
                  <c:v>42943.888888888891</c:v>
                </c:pt>
                <c:pt idx="43793">
                  <c:v>42943.88958333333</c:v>
                </c:pt>
                <c:pt idx="43794">
                  <c:v>42943.890277777777</c:v>
                </c:pt>
                <c:pt idx="43795">
                  <c:v>42943.890972222223</c:v>
                </c:pt>
                <c:pt idx="43796">
                  <c:v>42943.89166666667</c:v>
                </c:pt>
                <c:pt idx="43797">
                  <c:v>42943.892361111109</c:v>
                </c:pt>
                <c:pt idx="43798">
                  <c:v>42943.893055555556</c:v>
                </c:pt>
                <c:pt idx="43799">
                  <c:v>42943.893750000003</c:v>
                </c:pt>
                <c:pt idx="43800">
                  <c:v>42943.894444444442</c:v>
                </c:pt>
                <c:pt idx="43801">
                  <c:v>42943.895138888889</c:v>
                </c:pt>
                <c:pt idx="43802">
                  <c:v>42943.895833333336</c:v>
                </c:pt>
                <c:pt idx="43803">
                  <c:v>42943.896527777775</c:v>
                </c:pt>
                <c:pt idx="43804">
                  <c:v>42943.897222222222</c:v>
                </c:pt>
                <c:pt idx="43805">
                  <c:v>42943.897916666669</c:v>
                </c:pt>
                <c:pt idx="43806">
                  <c:v>42943.898611111108</c:v>
                </c:pt>
                <c:pt idx="43807">
                  <c:v>42943.899305555555</c:v>
                </c:pt>
                <c:pt idx="43808">
                  <c:v>42943.9</c:v>
                </c:pt>
                <c:pt idx="43809">
                  <c:v>42943.900694444441</c:v>
                </c:pt>
                <c:pt idx="43810">
                  <c:v>42943.901388888888</c:v>
                </c:pt>
                <c:pt idx="43811">
                  <c:v>42943.902083333334</c:v>
                </c:pt>
                <c:pt idx="43812">
                  <c:v>42943.902777777781</c:v>
                </c:pt>
                <c:pt idx="43813">
                  <c:v>42943.90347222222</c:v>
                </c:pt>
                <c:pt idx="43814">
                  <c:v>42943.904166666667</c:v>
                </c:pt>
                <c:pt idx="43815">
                  <c:v>42943.904861111114</c:v>
                </c:pt>
                <c:pt idx="43816">
                  <c:v>42943.905555555553</c:v>
                </c:pt>
                <c:pt idx="43817">
                  <c:v>42943.90625</c:v>
                </c:pt>
                <c:pt idx="43818">
                  <c:v>42943.906944444447</c:v>
                </c:pt>
                <c:pt idx="43819">
                  <c:v>42943.907638888886</c:v>
                </c:pt>
                <c:pt idx="43820">
                  <c:v>42943.908333333333</c:v>
                </c:pt>
                <c:pt idx="43821">
                  <c:v>42943.90902777778</c:v>
                </c:pt>
                <c:pt idx="43822">
                  <c:v>42943.909722222219</c:v>
                </c:pt>
                <c:pt idx="43823">
                  <c:v>42943.910416666666</c:v>
                </c:pt>
                <c:pt idx="43824">
                  <c:v>42943.911111111112</c:v>
                </c:pt>
                <c:pt idx="43825">
                  <c:v>42943.911805555559</c:v>
                </c:pt>
                <c:pt idx="43826">
                  <c:v>42943.912499999999</c:v>
                </c:pt>
                <c:pt idx="43827">
                  <c:v>42943.913194444445</c:v>
                </c:pt>
                <c:pt idx="43828">
                  <c:v>42943.913888888892</c:v>
                </c:pt>
                <c:pt idx="43829">
                  <c:v>42943.914583333331</c:v>
                </c:pt>
                <c:pt idx="43830">
                  <c:v>42943.915277777778</c:v>
                </c:pt>
                <c:pt idx="43831">
                  <c:v>42943.915972222225</c:v>
                </c:pt>
                <c:pt idx="43832">
                  <c:v>42943.916666666664</c:v>
                </c:pt>
                <c:pt idx="43833">
                  <c:v>42943.917361111111</c:v>
                </c:pt>
                <c:pt idx="43834">
                  <c:v>42943.918055555558</c:v>
                </c:pt>
                <c:pt idx="43835">
                  <c:v>42943.918749999997</c:v>
                </c:pt>
                <c:pt idx="43836">
                  <c:v>42943.919444444444</c:v>
                </c:pt>
                <c:pt idx="43837">
                  <c:v>42943.920138888891</c:v>
                </c:pt>
                <c:pt idx="43838">
                  <c:v>42943.92083333333</c:v>
                </c:pt>
                <c:pt idx="43839">
                  <c:v>42943.921527777777</c:v>
                </c:pt>
                <c:pt idx="43840">
                  <c:v>42943.922222222223</c:v>
                </c:pt>
                <c:pt idx="43841">
                  <c:v>42943.92291666667</c:v>
                </c:pt>
                <c:pt idx="43842">
                  <c:v>42943.923611111109</c:v>
                </c:pt>
                <c:pt idx="43843">
                  <c:v>42943.924305555556</c:v>
                </c:pt>
                <c:pt idx="43844">
                  <c:v>42943.925000000003</c:v>
                </c:pt>
                <c:pt idx="43845">
                  <c:v>42943.925694444442</c:v>
                </c:pt>
                <c:pt idx="43846">
                  <c:v>42943.926388888889</c:v>
                </c:pt>
                <c:pt idx="43847">
                  <c:v>42943.927083333336</c:v>
                </c:pt>
                <c:pt idx="43848">
                  <c:v>42943.927777777775</c:v>
                </c:pt>
                <c:pt idx="43849">
                  <c:v>42943.928472222222</c:v>
                </c:pt>
                <c:pt idx="43850">
                  <c:v>42943.929166666669</c:v>
                </c:pt>
                <c:pt idx="43851">
                  <c:v>42943.929861111108</c:v>
                </c:pt>
                <c:pt idx="43852">
                  <c:v>42943.930555555555</c:v>
                </c:pt>
                <c:pt idx="43853">
                  <c:v>42943.931250000001</c:v>
                </c:pt>
                <c:pt idx="43854">
                  <c:v>42943.931944444441</c:v>
                </c:pt>
                <c:pt idx="43855">
                  <c:v>42943.932638888888</c:v>
                </c:pt>
                <c:pt idx="43856">
                  <c:v>42943.933333333334</c:v>
                </c:pt>
                <c:pt idx="43857">
                  <c:v>42943.934027777781</c:v>
                </c:pt>
                <c:pt idx="43858">
                  <c:v>42943.93472222222</c:v>
                </c:pt>
                <c:pt idx="43859">
                  <c:v>42943.935416666667</c:v>
                </c:pt>
                <c:pt idx="43860">
                  <c:v>42943.936111111114</c:v>
                </c:pt>
                <c:pt idx="43861">
                  <c:v>42943.936805555553</c:v>
                </c:pt>
                <c:pt idx="43862">
                  <c:v>42943.9375</c:v>
                </c:pt>
                <c:pt idx="43863">
                  <c:v>42943.938194444447</c:v>
                </c:pt>
                <c:pt idx="43864">
                  <c:v>42943.938888888886</c:v>
                </c:pt>
                <c:pt idx="43865">
                  <c:v>42943.939583333333</c:v>
                </c:pt>
                <c:pt idx="43866">
                  <c:v>42943.94027777778</c:v>
                </c:pt>
                <c:pt idx="43867">
                  <c:v>42943.940972222219</c:v>
                </c:pt>
                <c:pt idx="43868">
                  <c:v>42943.941666666666</c:v>
                </c:pt>
                <c:pt idx="43869">
                  <c:v>42943.942361111112</c:v>
                </c:pt>
                <c:pt idx="43870">
                  <c:v>42943.943055555559</c:v>
                </c:pt>
                <c:pt idx="43871">
                  <c:v>42943.943749999999</c:v>
                </c:pt>
                <c:pt idx="43872">
                  <c:v>42943.944444444445</c:v>
                </c:pt>
                <c:pt idx="43873">
                  <c:v>42943.945138888892</c:v>
                </c:pt>
                <c:pt idx="43874">
                  <c:v>42943.945833333331</c:v>
                </c:pt>
                <c:pt idx="43875">
                  <c:v>42943.946527777778</c:v>
                </c:pt>
                <c:pt idx="43876">
                  <c:v>42943.947222222225</c:v>
                </c:pt>
                <c:pt idx="43877">
                  <c:v>42943.947916666664</c:v>
                </c:pt>
                <c:pt idx="43878">
                  <c:v>42943.948611111111</c:v>
                </c:pt>
                <c:pt idx="43879">
                  <c:v>42943.949305555558</c:v>
                </c:pt>
                <c:pt idx="43880">
                  <c:v>42943.95</c:v>
                </c:pt>
                <c:pt idx="43881">
                  <c:v>42943.950694444444</c:v>
                </c:pt>
                <c:pt idx="43882">
                  <c:v>42943.951388888891</c:v>
                </c:pt>
                <c:pt idx="43883">
                  <c:v>42943.95208333333</c:v>
                </c:pt>
                <c:pt idx="43884">
                  <c:v>42943.952777777777</c:v>
                </c:pt>
                <c:pt idx="43885">
                  <c:v>42943.953472222223</c:v>
                </c:pt>
                <c:pt idx="43886">
                  <c:v>42943.95416666667</c:v>
                </c:pt>
                <c:pt idx="43887">
                  <c:v>42943.954861111109</c:v>
                </c:pt>
                <c:pt idx="43888">
                  <c:v>42943.955555555556</c:v>
                </c:pt>
                <c:pt idx="43889">
                  <c:v>42943.956250000003</c:v>
                </c:pt>
                <c:pt idx="43890">
                  <c:v>42943.956944444442</c:v>
                </c:pt>
                <c:pt idx="43891">
                  <c:v>42943.957638888889</c:v>
                </c:pt>
                <c:pt idx="43892">
                  <c:v>42943.958333333336</c:v>
                </c:pt>
                <c:pt idx="43893">
                  <c:v>42943.959027777775</c:v>
                </c:pt>
                <c:pt idx="43894">
                  <c:v>42943.959722222222</c:v>
                </c:pt>
                <c:pt idx="43895">
                  <c:v>42943.960416666669</c:v>
                </c:pt>
                <c:pt idx="43896">
                  <c:v>42943.961111111108</c:v>
                </c:pt>
                <c:pt idx="43897">
                  <c:v>42943.961805555555</c:v>
                </c:pt>
                <c:pt idx="43898">
                  <c:v>42943.962500000001</c:v>
                </c:pt>
                <c:pt idx="43899">
                  <c:v>42943.963194444441</c:v>
                </c:pt>
                <c:pt idx="43900">
                  <c:v>42943.963888888888</c:v>
                </c:pt>
                <c:pt idx="43901">
                  <c:v>42943.964583333334</c:v>
                </c:pt>
                <c:pt idx="43902">
                  <c:v>42943.965277777781</c:v>
                </c:pt>
                <c:pt idx="43903">
                  <c:v>42943.96597222222</c:v>
                </c:pt>
                <c:pt idx="43904">
                  <c:v>42943.966666666667</c:v>
                </c:pt>
                <c:pt idx="43905">
                  <c:v>42943.967361111114</c:v>
                </c:pt>
                <c:pt idx="43906">
                  <c:v>42943.968055555553</c:v>
                </c:pt>
                <c:pt idx="43907">
                  <c:v>42943.96875</c:v>
                </c:pt>
                <c:pt idx="43908">
                  <c:v>42943.969444444447</c:v>
                </c:pt>
                <c:pt idx="43909">
                  <c:v>42943.970138888886</c:v>
                </c:pt>
                <c:pt idx="43910">
                  <c:v>42943.970833333333</c:v>
                </c:pt>
                <c:pt idx="43911">
                  <c:v>42943.97152777778</c:v>
                </c:pt>
                <c:pt idx="43912">
                  <c:v>42943.972222222219</c:v>
                </c:pt>
                <c:pt idx="43913">
                  <c:v>42943.972916666666</c:v>
                </c:pt>
                <c:pt idx="43914">
                  <c:v>42943.973611111112</c:v>
                </c:pt>
                <c:pt idx="43915">
                  <c:v>42943.974305555559</c:v>
                </c:pt>
                <c:pt idx="43916">
                  <c:v>42943.974999999999</c:v>
                </c:pt>
                <c:pt idx="43917">
                  <c:v>42943.975694444445</c:v>
                </c:pt>
                <c:pt idx="43918">
                  <c:v>42943.976388888892</c:v>
                </c:pt>
                <c:pt idx="43919">
                  <c:v>42943.977083333331</c:v>
                </c:pt>
                <c:pt idx="43920">
                  <c:v>42943.977777777778</c:v>
                </c:pt>
                <c:pt idx="43921">
                  <c:v>42943.978472222225</c:v>
                </c:pt>
                <c:pt idx="43922">
                  <c:v>42943.979166666664</c:v>
                </c:pt>
                <c:pt idx="43923">
                  <c:v>42943.979861111111</c:v>
                </c:pt>
                <c:pt idx="43924">
                  <c:v>42943.980555555558</c:v>
                </c:pt>
                <c:pt idx="43925">
                  <c:v>42943.981249999997</c:v>
                </c:pt>
                <c:pt idx="43926">
                  <c:v>42943.981944444444</c:v>
                </c:pt>
                <c:pt idx="43927">
                  <c:v>42943.982638888891</c:v>
                </c:pt>
                <c:pt idx="43928">
                  <c:v>42943.98333333333</c:v>
                </c:pt>
                <c:pt idx="43929">
                  <c:v>42943.984027777777</c:v>
                </c:pt>
                <c:pt idx="43930">
                  <c:v>42943.984722222223</c:v>
                </c:pt>
                <c:pt idx="43931">
                  <c:v>42943.98541666667</c:v>
                </c:pt>
                <c:pt idx="43932">
                  <c:v>42943.986111111109</c:v>
                </c:pt>
                <c:pt idx="43933">
                  <c:v>42943.986805555556</c:v>
                </c:pt>
                <c:pt idx="43934">
                  <c:v>42943.987500000003</c:v>
                </c:pt>
                <c:pt idx="43935">
                  <c:v>42943.988194444442</c:v>
                </c:pt>
                <c:pt idx="43936">
                  <c:v>42943.988888888889</c:v>
                </c:pt>
                <c:pt idx="43937">
                  <c:v>42943.989583333336</c:v>
                </c:pt>
                <c:pt idx="43938">
                  <c:v>42943.990277777775</c:v>
                </c:pt>
                <c:pt idx="43939">
                  <c:v>42943.990972222222</c:v>
                </c:pt>
                <c:pt idx="43940">
                  <c:v>42943.991666666669</c:v>
                </c:pt>
                <c:pt idx="43941">
                  <c:v>42943.992361111108</c:v>
                </c:pt>
                <c:pt idx="43942">
                  <c:v>42943.993055555555</c:v>
                </c:pt>
                <c:pt idx="43943">
                  <c:v>42943.993750000001</c:v>
                </c:pt>
                <c:pt idx="43944">
                  <c:v>42943.994444444441</c:v>
                </c:pt>
                <c:pt idx="43945">
                  <c:v>42943.995138888888</c:v>
                </c:pt>
                <c:pt idx="43946">
                  <c:v>42943.995833333334</c:v>
                </c:pt>
                <c:pt idx="43947">
                  <c:v>42943.996527777781</c:v>
                </c:pt>
                <c:pt idx="43948">
                  <c:v>42943.99722222222</c:v>
                </c:pt>
                <c:pt idx="43949">
                  <c:v>42943.997916666667</c:v>
                </c:pt>
                <c:pt idx="43950">
                  <c:v>42943.998611111114</c:v>
                </c:pt>
                <c:pt idx="43951">
                  <c:v>42943.999305555553</c:v>
                </c:pt>
                <c:pt idx="43952">
                  <c:v>42944</c:v>
                </c:pt>
                <c:pt idx="43953">
                  <c:v>42944.000694444447</c:v>
                </c:pt>
                <c:pt idx="43954">
                  <c:v>42944.001388888886</c:v>
                </c:pt>
                <c:pt idx="43955">
                  <c:v>42944.002083333333</c:v>
                </c:pt>
                <c:pt idx="43956">
                  <c:v>42944.00277777778</c:v>
                </c:pt>
                <c:pt idx="43957">
                  <c:v>42944.003472222219</c:v>
                </c:pt>
                <c:pt idx="43958">
                  <c:v>42944.004166666666</c:v>
                </c:pt>
                <c:pt idx="43959">
                  <c:v>42944.004861111112</c:v>
                </c:pt>
                <c:pt idx="43960">
                  <c:v>42944.005555555559</c:v>
                </c:pt>
                <c:pt idx="43961">
                  <c:v>42944.006249999999</c:v>
                </c:pt>
                <c:pt idx="43962">
                  <c:v>42944.006944444445</c:v>
                </c:pt>
                <c:pt idx="43963">
                  <c:v>42944.007638888892</c:v>
                </c:pt>
                <c:pt idx="43964">
                  <c:v>42944.008333333331</c:v>
                </c:pt>
                <c:pt idx="43965">
                  <c:v>42944.009027777778</c:v>
                </c:pt>
                <c:pt idx="43966">
                  <c:v>42944.009722222225</c:v>
                </c:pt>
                <c:pt idx="43967">
                  <c:v>42944.010416666664</c:v>
                </c:pt>
                <c:pt idx="43968">
                  <c:v>42944.011111111111</c:v>
                </c:pt>
                <c:pt idx="43969">
                  <c:v>42944.011805555558</c:v>
                </c:pt>
                <c:pt idx="43970">
                  <c:v>42944.012499999997</c:v>
                </c:pt>
                <c:pt idx="43971">
                  <c:v>42944.013194444444</c:v>
                </c:pt>
                <c:pt idx="43972">
                  <c:v>42944.013888888891</c:v>
                </c:pt>
                <c:pt idx="43973">
                  <c:v>42944.01458333333</c:v>
                </c:pt>
                <c:pt idx="43974">
                  <c:v>42944.015277777777</c:v>
                </c:pt>
                <c:pt idx="43975">
                  <c:v>42944.015972222223</c:v>
                </c:pt>
                <c:pt idx="43976">
                  <c:v>42944.01666666667</c:v>
                </c:pt>
                <c:pt idx="43977">
                  <c:v>42944.017361111109</c:v>
                </c:pt>
                <c:pt idx="43978">
                  <c:v>42944.018055555556</c:v>
                </c:pt>
                <c:pt idx="43979">
                  <c:v>42944.018750000003</c:v>
                </c:pt>
                <c:pt idx="43980">
                  <c:v>42944.019444444442</c:v>
                </c:pt>
                <c:pt idx="43981">
                  <c:v>42944.020138888889</c:v>
                </c:pt>
                <c:pt idx="43982">
                  <c:v>42944.020833333336</c:v>
                </c:pt>
                <c:pt idx="43983">
                  <c:v>42944.021527777775</c:v>
                </c:pt>
                <c:pt idx="43984">
                  <c:v>42944.022222222222</c:v>
                </c:pt>
                <c:pt idx="43985">
                  <c:v>42944.022916666669</c:v>
                </c:pt>
                <c:pt idx="43986">
                  <c:v>42944.023611111108</c:v>
                </c:pt>
                <c:pt idx="43987">
                  <c:v>42944.024305555555</c:v>
                </c:pt>
                <c:pt idx="43988">
                  <c:v>42944.025000000001</c:v>
                </c:pt>
                <c:pt idx="43989">
                  <c:v>42944.025694444441</c:v>
                </c:pt>
                <c:pt idx="43990">
                  <c:v>42944.026388888888</c:v>
                </c:pt>
                <c:pt idx="43991">
                  <c:v>42944.027083333334</c:v>
                </c:pt>
                <c:pt idx="43992">
                  <c:v>42944.027777777781</c:v>
                </c:pt>
                <c:pt idx="43993">
                  <c:v>42944.02847222222</c:v>
                </c:pt>
                <c:pt idx="43994">
                  <c:v>42944.029166666667</c:v>
                </c:pt>
                <c:pt idx="43995">
                  <c:v>42944.029861111114</c:v>
                </c:pt>
                <c:pt idx="43996">
                  <c:v>42944.030555555553</c:v>
                </c:pt>
                <c:pt idx="43997">
                  <c:v>42944.03125</c:v>
                </c:pt>
                <c:pt idx="43998">
                  <c:v>42944.031944444447</c:v>
                </c:pt>
                <c:pt idx="43999">
                  <c:v>42944.032638888886</c:v>
                </c:pt>
                <c:pt idx="44000">
                  <c:v>42944.033333333333</c:v>
                </c:pt>
                <c:pt idx="44001">
                  <c:v>42944.03402777778</c:v>
                </c:pt>
                <c:pt idx="44002">
                  <c:v>42944.034722222219</c:v>
                </c:pt>
                <c:pt idx="44003">
                  <c:v>42944.035416666666</c:v>
                </c:pt>
                <c:pt idx="44004">
                  <c:v>42944.036111111112</c:v>
                </c:pt>
                <c:pt idx="44005">
                  <c:v>42944.036805555559</c:v>
                </c:pt>
                <c:pt idx="44006">
                  <c:v>42944.037499999999</c:v>
                </c:pt>
                <c:pt idx="44007">
                  <c:v>42944.038194444445</c:v>
                </c:pt>
                <c:pt idx="44008">
                  <c:v>42944.038888888892</c:v>
                </c:pt>
                <c:pt idx="44009">
                  <c:v>42944.039583333331</c:v>
                </c:pt>
                <c:pt idx="44010">
                  <c:v>42944.040277777778</c:v>
                </c:pt>
                <c:pt idx="44011">
                  <c:v>42944.040972222225</c:v>
                </c:pt>
                <c:pt idx="44012">
                  <c:v>42944.041666666664</c:v>
                </c:pt>
                <c:pt idx="44013">
                  <c:v>42944.042361111111</c:v>
                </c:pt>
                <c:pt idx="44014">
                  <c:v>42944.043055555558</c:v>
                </c:pt>
                <c:pt idx="44015">
                  <c:v>42944.043749999997</c:v>
                </c:pt>
                <c:pt idx="44016">
                  <c:v>42944.044444444444</c:v>
                </c:pt>
                <c:pt idx="44017">
                  <c:v>42944.045138888891</c:v>
                </c:pt>
                <c:pt idx="44018">
                  <c:v>42944.04583333333</c:v>
                </c:pt>
                <c:pt idx="44019">
                  <c:v>42944.046527777777</c:v>
                </c:pt>
                <c:pt idx="44020">
                  <c:v>42944.047222222223</c:v>
                </c:pt>
                <c:pt idx="44021">
                  <c:v>42944.04791666667</c:v>
                </c:pt>
                <c:pt idx="44022">
                  <c:v>42944.048611111109</c:v>
                </c:pt>
                <c:pt idx="44023">
                  <c:v>42944.049305555556</c:v>
                </c:pt>
                <c:pt idx="44024">
                  <c:v>42944.05</c:v>
                </c:pt>
                <c:pt idx="44025">
                  <c:v>42944.050694444442</c:v>
                </c:pt>
                <c:pt idx="44026">
                  <c:v>42944.051388888889</c:v>
                </c:pt>
                <c:pt idx="44027">
                  <c:v>42944.052083333336</c:v>
                </c:pt>
                <c:pt idx="44028">
                  <c:v>42944.052777777775</c:v>
                </c:pt>
                <c:pt idx="44029">
                  <c:v>42944.053472222222</c:v>
                </c:pt>
                <c:pt idx="44030">
                  <c:v>42944.054166666669</c:v>
                </c:pt>
                <c:pt idx="44031">
                  <c:v>42944.054861111108</c:v>
                </c:pt>
                <c:pt idx="44032">
                  <c:v>42944.055555555555</c:v>
                </c:pt>
                <c:pt idx="44033">
                  <c:v>42944.056250000001</c:v>
                </c:pt>
                <c:pt idx="44034">
                  <c:v>42944.056944444441</c:v>
                </c:pt>
                <c:pt idx="44035">
                  <c:v>42944.057638888888</c:v>
                </c:pt>
                <c:pt idx="44036">
                  <c:v>42944.058333333334</c:v>
                </c:pt>
                <c:pt idx="44037">
                  <c:v>42944.059027777781</c:v>
                </c:pt>
                <c:pt idx="44038">
                  <c:v>42944.05972222222</c:v>
                </c:pt>
                <c:pt idx="44039">
                  <c:v>42944.060416666667</c:v>
                </c:pt>
                <c:pt idx="44040">
                  <c:v>42944.061111111114</c:v>
                </c:pt>
                <c:pt idx="44041">
                  <c:v>42944.061805555553</c:v>
                </c:pt>
                <c:pt idx="44042">
                  <c:v>42944.0625</c:v>
                </c:pt>
                <c:pt idx="44043">
                  <c:v>42944.063194444447</c:v>
                </c:pt>
                <c:pt idx="44044">
                  <c:v>42944.063888888886</c:v>
                </c:pt>
                <c:pt idx="44045">
                  <c:v>42944.064583333333</c:v>
                </c:pt>
                <c:pt idx="44046">
                  <c:v>42944.06527777778</c:v>
                </c:pt>
                <c:pt idx="44047">
                  <c:v>42944.065972222219</c:v>
                </c:pt>
                <c:pt idx="44048">
                  <c:v>42944.066666666666</c:v>
                </c:pt>
                <c:pt idx="44049">
                  <c:v>42944.067361111112</c:v>
                </c:pt>
                <c:pt idx="44050">
                  <c:v>42944.068055555559</c:v>
                </c:pt>
                <c:pt idx="44051">
                  <c:v>42944.068749999999</c:v>
                </c:pt>
                <c:pt idx="44052">
                  <c:v>42944.069444444445</c:v>
                </c:pt>
                <c:pt idx="44053">
                  <c:v>42944.070138888892</c:v>
                </c:pt>
                <c:pt idx="44054">
                  <c:v>42944.070833333331</c:v>
                </c:pt>
                <c:pt idx="44055">
                  <c:v>42944.071527777778</c:v>
                </c:pt>
                <c:pt idx="44056">
                  <c:v>42944.072222222225</c:v>
                </c:pt>
                <c:pt idx="44057">
                  <c:v>42944.072916666664</c:v>
                </c:pt>
                <c:pt idx="44058">
                  <c:v>42944.073611111111</c:v>
                </c:pt>
                <c:pt idx="44059">
                  <c:v>42944.074305555558</c:v>
                </c:pt>
                <c:pt idx="44060">
                  <c:v>42944.074999999997</c:v>
                </c:pt>
                <c:pt idx="44061">
                  <c:v>42944.075694444444</c:v>
                </c:pt>
                <c:pt idx="44062">
                  <c:v>42944.076388888891</c:v>
                </c:pt>
                <c:pt idx="44063">
                  <c:v>42944.07708333333</c:v>
                </c:pt>
                <c:pt idx="44064">
                  <c:v>42944.077777777777</c:v>
                </c:pt>
                <c:pt idx="44065">
                  <c:v>42944.078472222223</c:v>
                </c:pt>
                <c:pt idx="44066">
                  <c:v>42944.07916666667</c:v>
                </c:pt>
                <c:pt idx="44067">
                  <c:v>42944.079861111109</c:v>
                </c:pt>
                <c:pt idx="44068">
                  <c:v>42944.080555555556</c:v>
                </c:pt>
                <c:pt idx="44069">
                  <c:v>42944.081250000003</c:v>
                </c:pt>
                <c:pt idx="44070">
                  <c:v>42944.081944444442</c:v>
                </c:pt>
                <c:pt idx="44071">
                  <c:v>42944.082638888889</c:v>
                </c:pt>
                <c:pt idx="44072">
                  <c:v>42944.083333333336</c:v>
                </c:pt>
                <c:pt idx="44073">
                  <c:v>42944.084027777775</c:v>
                </c:pt>
                <c:pt idx="44074">
                  <c:v>42944.084722222222</c:v>
                </c:pt>
                <c:pt idx="44075">
                  <c:v>42944.085416666669</c:v>
                </c:pt>
                <c:pt idx="44076">
                  <c:v>42944.086111111108</c:v>
                </c:pt>
                <c:pt idx="44077">
                  <c:v>42944.086805555555</c:v>
                </c:pt>
                <c:pt idx="44078">
                  <c:v>42944.087500000001</c:v>
                </c:pt>
                <c:pt idx="44079">
                  <c:v>42944.088194444441</c:v>
                </c:pt>
                <c:pt idx="44080">
                  <c:v>42944.088888888888</c:v>
                </c:pt>
                <c:pt idx="44081">
                  <c:v>42944.089583333334</c:v>
                </c:pt>
                <c:pt idx="44082">
                  <c:v>42944.090277777781</c:v>
                </c:pt>
                <c:pt idx="44083">
                  <c:v>42944.09097222222</c:v>
                </c:pt>
                <c:pt idx="44084">
                  <c:v>42944.091666666667</c:v>
                </c:pt>
                <c:pt idx="44085">
                  <c:v>42944.092361111114</c:v>
                </c:pt>
                <c:pt idx="44086">
                  <c:v>42944.093055555553</c:v>
                </c:pt>
                <c:pt idx="44087">
                  <c:v>42944.09375</c:v>
                </c:pt>
                <c:pt idx="44088">
                  <c:v>42944.094444444447</c:v>
                </c:pt>
                <c:pt idx="44089">
                  <c:v>42944.095138888886</c:v>
                </c:pt>
                <c:pt idx="44090">
                  <c:v>42944.095833333333</c:v>
                </c:pt>
                <c:pt idx="44091">
                  <c:v>42944.09652777778</c:v>
                </c:pt>
                <c:pt idx="44092">
                  <c:v>42944.097222222219</c:v>
                </c:pt>
                <c:pt idx="44093">
                  <c:v>42944.097916666666</c:v>
                </c:pt>
                <c:pt idx="44094">
                  <c:v>42944.098611111112</c:v>
                </c:pt>
                <c:pt idx="44095">
                  <c:v>42944.099305555559</c:v>
                </c:pt>
                <c:pt idx="44096">
                  <c:v>42944.1</c:v>
                </c:pt>
                <c:pt idx="44097">
                  <c:v>42944.100694444445</c:v>
                </c:pt>
                <c:pt idx="44098">
                  <c:v>42944.101388888892</c:v>
                </c:pt>
                <c:pt idx="44099">
                  <c:v>42944.102083333331</c:v>
                </c:pt>
                <c:pt idx="44100">
                  <c:v>42944.102777777778</c:v>
                </c:pt>
                <c:pt idx="44101">
                  <c:v>42944.103472222225</c:v>
                </c:pt>
                <c:pt idx="44102">
                  <c:v>42944.104166666664</c:v>
                </c:pt>
                <c:pt idx="44103">
                  <c:v>42944.104861111111</c:v>
                </c:pt>
                <c:pt idx="44104">
                  <c:v>42944.105555555558</c:v>
                </c:pt>
                <c:pt idx="44105">
                  <c:v>42944.106249999997</c:v>
                </c:pt>
                <c:pt idx="44106">
                  <c:v>42944.106944444444</c:v>
                </c:pt>
                <c:pt idx="44107">
                  <c:v>42944.107638888891</c:v>
                </c:pt>
                <c:pt idx="44108">
                  <c:v>42944.10833333333</c:v>
                </c:pt>
                <c:pt idx="44109">
                  <c:v>42944.109027777777</c:v>
                </c:pt>
                <c:pt idx="44110">
                  <c:v>42944.109722222223</c:v>
                </c:pt>
                <c:pt idx="44111">
                  <c:v>42944.11041666667</c:v>
                </c:pt>
                <c:pt idx="44112">
                  <c:v>42944.111111111109</c:v>
                </c:pt>
                <c:pt idx="44113">
                  <c:v>42944.111805555556</c:v>
                </c:pt>
                <c:pt idx="44114">
                  <c:v>42944.112500000003</c:v>
                </c:pt>
                <c:pt idx="44115">
                  <c:v>42944.113194444442</c:v>
                </c:pt>
                <c:pt idx="44116">
                  <c:v>42944.113888888889</c:v>
                </c:pt>
                <c:pt idx="44117">
                  <c:v>42944.114583333336</c:v>
                </c:pt>
                <c:pt idx="44118">
                  <c:v>42944.115277777775</c:v>
                </c:pt>
                <c:pt idx="44119">
                  <c:v>42944.115972222222</c:v>
                </c:pt>
                <c:pt idx="44120">
                  <c:v>42944.116666666669</c:v>
                </c:pt>
                <c:pt idx="44121">
                  <c:v>42944.117361111108</c:v>
                </c:pt>
                <c:pt idx="44122">
                  <c:v>42944.118055555555</c:v>
                </c:pt>
                <c:pt idx="44123">
                  <c:v>42944.118750000001</c:v>
                </c:pt>
                <c:pt idx="44124">
                  <c:v>42944.119444444441</c:v>
                </c:pt>
                <c:pt idx="44125">
                  <c:v>42944.120138888888</c:v>
                </c:pt>
                <c:pt idx="44126">
                  <c:v>42944.120833333334</c:v>
                </c:pt>
                <c:pt idx="44127">
                  <c:v>42944.121527777781</c:v>
                </c:pt>
                <c:pt idx="44128">
                  <c:v>42944.12222222222</c:v>
                </c:pt>
                <c:pt idx="44129">
                  <c:v>42944.122916666667</c:v>
                </c:pt>
                <c:pt idx="44130">
                  <c:v>42944.123611111114</c:v>
                </c:pt>
                <c:pt idx="44131">
                  <c:v>42944.124305555553</c:v>
                </c:pt>
                <c:pt idx="44132">
                  <c:v>42944.125</c:v>
                </c:pt>
                <c:pt idx="44133">
                  <c:v>42944.125694444447</c:v>
                </c:pt>
                <c:pt idx="44134">
                  <c:v>42944.126388888886</c:v>
                </c:pt>
                <c:pt idx="44135">
                  <c:v>42944.127083333333</c:v>
                </c:pt>
                <c:pt idx="44136">
                  <c:v>42944.12777777778</c:v>
                </c:pt>
                <c:pt idx="44137">
                  <c:v>42944.128472222219</c:v>
                </c:pt>
                <c:pt idx="44138">
                  <c:v>42944.129166666666</c:v>
                </c:pt>
                <c:pt idx="44139">
                  <c:v>42944.129861111112</c:v>
                </c:pt>
                <c:pt idx="44140">
                  <c:v>42944.130555555559</c:v>
                </c:pt>
                <c:pt idx="44141">
                  <c:v>42944.131249999999</c:v>
                </c:pt>
                <c:pt idx="44142">
                  <c:v>42944.131944444445</c:v>
                </c:pt>
                <c:pt idx="44143">
                  <c:v>42944.132638888892</c:v>
                </c:pt>
                <c:pt idx="44144">
                  <c:v>42944.133333333331</c:v>
                </c:pt>
                <c:pt idx="44145">
                  <c:v>42944.134027777778</c:v>
                </c:pt>
                <c:pt idx="44146">
                  <c:v>42944.134722222225</c:v>
                </c:pt>
                <c:pt idx="44147">
                  <c:v>42944.135416666664</c:v>
                </c:pt>
                <c:pt idx="44148">
                  <c:v>42944.136111111111</c:v>
                </c:pt>
                <c:pt idx="44149">
                  <c:v>42944.136805555558</c:v>
                </c:pt>
                <c:pt idx="44150">
                  <c:v>42944.137499999997</c:v>
                </c:pt>
                <c:pt idx="44151">
                  <c:v>42944.138194444444</c:v>
                </c:pt>
                <c:pt idx="44152">
                  <c:v>42944.138888888891</c:v>
                </c:pt>
                <c:pt idx="44153">
                  <c:v>42944.13958333333</c:v>
                </c:pt>
                <c:pt idx="44154">
                  <c:v>42944.140277777777</c:v>
                </c:pt>
                <c:pt idx="44155">
                  <c:v>42944.140972222223</c:v>
                </c:pt>
                <c:pt idx="44156">
                  <c:v>42944.14166666667</c:v>
                </c:pt>
                <c:pt idx="44157">
                  <c:v>42944.142361111109</c:v>
                </c:pt>
                <c:pt idx="44158">
                  <c:v>42944.143055555556</c:v>
                </c:pt>
                <c:pt idx="44159">
                  <c:v>42944.143750000003</c:v>
                </c:pt>
                <c:pt idx="44160">
                  <c:v>42944.144444444442</c:v>
                </c:pt>
                <c:pt idx="44161">
                  <c:v>42944.145138888889</c:v>
                </c:pt>
                <c:pt idx="44162">
                  <c:v>42944.145833333336</c:v>
                </c:pt>
                <c:pt idx="44163">
                  <c:v>42944.146527777775</c:v>
                </c:pt>
                <c:pt idx="44164">
                  <c:v>42944.147222222222</c:v>
                </c:pt>
                <c:pt idx="44165">
                  <c:v>42944.147916666669</c:v>
                </c:pt>
                <c:pt idx="44166">
                  <c:v>42944.148611111108</c:v>
                </c:pt>
                <c:pt idx="44167">
                  <c:v>42944.149305555555</c:v>
                </c:pt>
                <c:pt idx="44168">
                  <c:v>42944.15</c:v>
                </c:pt>
                <c:pt idx="44169">
                  <c:v>42944.150694444441</c:v>
                </c:pt>
                <c:pt idx="44170">
                  <c:v>42944.151388888888</c:v>
                </c:pt>
                <c:pt idx="44171">
                  <c:v>42944.152083333334</c:v>
                </c:pt>
                <c:pt idx="44172">
                  <c:v>42944.152777777781</c:v>
                </c:pt>
                <c:pt idx="44173">
                  <c:v>42944.15347222222</c:v>
                </c:pt>
                <c:pt idx="44174">
                  <c:v>42944.154166666667</c:v>
                </c:pt>
                <c:pt idx="44175">
                  <c:v>42944.154861111114</c:v>
                </c:pt>
                <c:pt idx="44176">
                  <c:v>42944.155555555553</c:v>
                </c:pt>
                <c:pt idx="44177">
                  <c:v>42944.15625</c:v>
                </c:pt>
                <c:pt idx="44178">
                  <c:v>42944.156944444447</c:v>
                </c:pt>
                <c:pt idx="44179">
                  <c:v>42944.157638888886</c:v>
                </c:pt>
                <c:pt idx="44180">
                  <c:v>42944.158333333333</c:v>
                </c:pt>
                <c:pt idx="44181">
                  <c:v>42944.15902777778</c:v>
                </c:pt>
                <c:pt idx="44182">
                  <c:v>42944.159722222219</c:v>
                </c:pt>
                <c:pt idx="44183">
                  <c:v>42944.160416666666</c:v>
                </c:pt>
                <c:pt idx="44184">
                  <c:v>42944.161111111112</c:v>
                </c:pt>
                <c:pt idx="44185">
                  <c:v>42944.161805555559</c:v>
                </c:pt>
                <c:pt idx="44186">
                  <c:v>42944.162499999999</c:v>
                </c:pt>
                <c:pt idx="44187">
                  <c:v>42944.163194444445</c:v>
                </c:pt>
                <c:pt idx="44188">
                  <c:v>42944.163888888892</c:v>
                </c:pt>
                <c:pt idx="44189">
                  <c:v>42944.164583333331</c:v>
                </c:pt>
                <c:pt idx="44190">
                  <c:v>42944.165277777778</c:v>
                </c:pt>
                <c:pt idx="44191">
                  <c:v>42944.165972222225</c:v>
                </c:pt>
                <c:pt idx="44192">
                  <c:v>42944.166666666664</c:v>
                </c:pt>
                <c:pt idx="44193">
                  <c:v>42944.167361111111</c:v>
                </c:pt>
                <c:pt idx="44194">
                  <c:v>42944.168055555558</c:v>
                </c:pt>
                <c:pt idx="44195">
                  <c:v>42944.168749999997</c:v>
                </c:pt>
                <c:pt idx="44196">
                  <c:v>42944.169444444444</c:v>
                </c:pt>
                <c:pt idx="44197">
                  <c:v>42944.170138888891</c:v>
                </c:pt>
                <c:pt idx="44198">
                  <c:v>42944.17083333333</c:v>
                </c:pt>
                <c:pt idx="44199">
                  <c:v>42944.171527777777</c:v>
                </c:pt>
                <c:pt idx="44200">
                  <c:v>42944.172222222223</c:v>
                </c:pt>
                <c:pt idx="44201">
                  <c:v>42944.17291666667</c:v>
                </c:pt>
                <c:pt idx="44202">
                  <c:v>42944.173611111109</c:v>
                </c:pt>
                <c:pt idx="44203">
                  <c:v>42944.174305555556</c:v>
                </c:pt>
                <c:pt idx="44204">
                  <c:v>42944.175000000003</c:v>
                </c:pt>
                <c:pt idx="44205">
                  <c:v>42944.175694444442</c:v>
                </c:pt>
                <c:pt idx="44206">
                  <c:v>42944.176388888889</c:v>
                </c:pt>
                <c:pt idx="44207">
                  <c:v>42944.177083333336</c:v>
                </c:pt>
                <c:pt idx="44208">
                  <c:v>42944.177777777775</c:v>
                </c:pt>
                <c:pt idx="44209">
                  <c:v>42944.178472222222</c:v>
                </c:pt>
                <c:pt idx="44210">
                  <c:v>42944.179166666669</c:v>
                </c:pt>
                <c:pt idx="44211">
                  <c:v>42944.179861111108</c:v>
                </c:pt>
                <c:pt idx="44212">
                  <c:v>42944.180555555555</c:v>
                </c:pt>
                <c:pt idx="44213">
                  <c:v>42944.181250000001</c:v>
                </c:pt>
                <c:pt idx="44214">
                  <c:v>42944.181944444441</c:v>
                </c:pt>
                <c:pt idx="44215">
                  <c:v>42944.182638888888</c:v>
                </c:pt>
                <c:pt idx="44216">
                  <c:v>42944.183333333334</c:v>
                </c:pt>
                <c:pt idx="44217">
                  <c:v>42944.184027777781</c:v>
                </c:pt>
                <c:pt idx="44218">
                  <c:v>42944.18472222222</c:v>
                </c:pt>
                <c:pt idx="44219">
                  <c:v>42944.185416666667</c:v>
                </c:pt>
                <c:pt idx="44220">
                  <c:v>42944.186111111114</c:v>
                </c:pt>
                <c:pt idx="44221">
                  <c:v>42944.186805555553</c:v>
                </c:pt>
                <c:pt idx="44222">
                  <c:v>42944.1875</c:v>
                </c:pt>
                <c:pt idx="44223">
                  <c:v>42944.188194444447</c:v>
                </c:pt>
                <c:pt idx="44224">
                  <c:v>42944.188888888886</c:v>
                </c:pt>
                <c:pt idx="44225">
                  <c:v>42944.189583333333</c:v>
                </c:pt>
                <c:pt idx="44226">
                  <c:v>42944.19027777778</c:v>
                </c:pt>
                <c:pt idx="44227">
                  <c:v>42944.190972222219</c:v>
                </c:pt>
                <c:pt idx="44228">
                  <c:v>42944.191666666666</c:v>
                </c:pt>
                <c:pt idx="44229">
                  <c:v>42944.192361111112</c:v>
                </c:pt>
                <c:pt idx="44230">
                  <c:v>42944.193055555559</c:v>
                </c:pt>
                <c:pt idx="44231">
                  <c:v>42944.193749999999</c:v>
                </c:pt>
                <c:pt idx="44232">
                  <c:v>42944.194444444445</c:v>
                </c:pt>
                <c:pt idx="44233">
                  <c:v>42944.195138888892</c:v>
                </c:pt>
                <c:pt idx="44234">
                  <c:v>42944.195833333331</c:v>
                </c:pt>
                <c:pt idx="44235">
                  <c:v>42944.196527777778</c:v>
                </c:pt>
                <c:pt idx="44236">
                  <c:v>42944.197222222225</c:v>
                </c:pt>
                <c:pt idx="44237">
                  <c:v>42944.197916666664</c:v>
                </c:pt>
                <c:pt idx="44238">
                  <c:v>42944.198611111111</c:v>
                </c:pt>
                <c:pt idx="44239">
                  <c:v>42944.199305555558</c:v>
                </c:pt>
                <c:pt idx="44240">
                  <c:v>42944.2</c:v>
                </c:pt>
                <c:pt idx="44241">
                  <c:v>42944.200694444444</c:v>
                </c:pt>
                <c:pt idx="44242">
                  <c:v>42944.201388888891</c:v>
                </c:pt>
                <c:pt idx="44243">
                  <c:v>42944.20208333333</c:v>
                </c:pt>
                <c:pt idx="44244">
                  <c:v>42944.202777777777</c:v>
                </c:pt>
                <c:pt idx="44245">
                  <c:v>42944.203472222223</c:v>
                </c:pt>
                <c:pt idx="44246">
                  <c:v>42944.20416666667</c:v>
                </c:pt>
                <c:pt idx="44247">
                  <c:v>42944.204861111109</c:v>
                </c:pt>
                <c:pt idx="44248">
                  <c:v>42944.205555555556</c:v>
                </c:pt>
                <c:pt idx="44249">
                  <c:v>42944.206250000003</c:v>
                </c:pt>
                <c:pt idx="44250">
                  <c:v>42944.206944444442</c:v>
                </c:pt>
                <c:pt idx="44251">
                  <c:v>42944.207638888889</c:v>
                </c:pt>
                <c:pt idx="44252">
                  <c:v>42944.208333333336</c:v>
                </c:pt>
                <c:pt idx="44253">
                  <c:v>42944.209027777775</c:v>
                </c:pt>
                <c:pt idx="44254">
                  <c:v>42944.209722222222</c:v>
                </c:pt>
                <c:pt idx="44255">
                  <c:v>42944.210416666669</c:v>
                </c:pt>
                <c:pt idx="44256">
                  <c:v>42944.211111111108</c:v>
                </c:pt>
                <c:pt idx="44257">
                  <c:v>42944.211805555555</c:v>
                </c:pt>
                <c:pt idx="44258">
                  <c:v>42944.212500000001</c:v>
                </c:pt>
                <c:pt idx="44259">
                  <c:v>42944.213194444441</c:v>
                </c:pt>
                <c:pt idx="44260">
                  <c:v>42944.213888888888</c:v>
                </c:pt>
                <c:pt idx="44261">
                  <c:v>42944.214583333334</c:v>
                </c:pt>
                <c:pt idx="44262">
                  <c:v>42944.215277777781</c:v>
                </c:pt>
                <c:pt idx="44263">
                  <c:v>42944.21597222222</c:v>
                </c:pt>
                <c:pt idx="44264">
                  <c:v>42944.216666666667</c:v>
                </c:pt>
                <c:pt idx="44265">
                  <c:v>42944.217361111114</c:v>
                </c:pt>
                <c:pt idx="44266">
                  <c:v>42944.218055555553</c:v>
                </c:pt>
                <c:pt idx="44267">
                  <c:v>42944.21875</c:v>
                </c:pt>
                <c:pt idx="44268">
                  <c:v>42944.219444444447</c:v>
                </c:pt>
                <c:pt idx="44269">
                  <c:v>42944.220138888886</c:v>
                </c:pt>
                <c:pt idx="44270">
                  <c:v>42944.220833333333</c:v>
                </c:pt>
                <c:pt idx="44271">
                  <c:v>42944.22152777778</c:v>
                </c:pt>
                <c:pt idx="44272">
                  <c:v>42944.222222222219</c:v>
                </c:pt>
                <c:pt idx="44273">
                  <c:v>42944.222916666666</c:v>
                </c:pt>
                <c:pt idx="44274">
                  <c:v>42944.223611111112</c:v>
                </c:pt>
                <c:pt idx="44275">
                  <c:v>42944.224305555559</c:v>
                </c:pt>
                <c:pt idx="44276">
                  <c:v>42944.224999999999</c:v>
                </c:pt>
                <c:pt idx="44277">
                  <c:v>42944.225694444445</c:v>
                </c:pt>
                <c:pt idx="44278">
                  <c:v>42944.226388888892</c:v>
                </c:pt>
                <c:pt idx="44279">
                  <c:v>42944.227083333331</c:v>
                </c:pt>
                <c:pt idx="44280">
                  <c:v>42944.227777777778</c:v>
                </c:pt>
                <c:pt idx="44281">
                  <c:v>42944.228472222225</c:v>
                </c:pt>
                <c:pt idx="44282">
                  <c:v>42944.229166666664</c:v>
                </c:pt>
                <c:pt idx="44283">
                  <c:v>42944.229861111111</c:v>
                </c:pt>
                <c:pt idx="44284">
                  <c:v>42944.230555555558</c:v>
                </c:pt>
                <c:pt idx="44285">
                  <c:v>42944.231249999997</c:v>
                </c:pt>
                <c:pt idx="44286">
                  <c:v>42944.231944444444</c:v>
                </c:pt>
                <c:pt idx="44287">
                  <c:v>42944.232638888891</c:v>
                </c:pt>
                <c:pt idx="44288">
                  <c:v>42944.23333333333</c:v>
                </c:pt>
                <c:pt idx="44289">
                  <c:v>42944.234027777777</c:v>
                </c:pt>
                <c:pt idx="44290">
                  <c:v>42944.234722222223</c:v>
                </c:pt>
                <c:pt idx="44291">
                  <c:v>42944.23541666667</c:v>
                </c:pt>
                <c:pt idx="44292">
                  <c:v>42944.236111111109</c:v>
                </c:pt>
                <c:pt idx="44293">
                  <c:v>42944.236805555556</c:v>
                </c:pt>
                <c:pt idx="44294">
                  <c:v>42944.237500000003</c:v>
                </c:pt>
                <c:pt idx="44295">
                  <c:v>42944.238194444442</c:v>
                </c:pt>
                <c:pt idx="44296">
                  <c:v>42944.238888888889</c:v>
                </c:pt>
                <c:pt idx="44297">
                  <c:v>42944.239583333336</c:v>
                </c:pt>
                <c:pt idx="44298">
                  <c:v>42944.240277777775</c:v>
                </c:pt>
                <c:pt idx="44299">
                  <c:v>42944.240972222222</c:v>
                </c:pt>
                <c:pt idx="44300">
                  <c:v>42944.241666666669</c:v>
                </c:pt>
                <c:pt idx="44301">
                  <c:v>42944.242361111108</c:v>
                </c:pt>
                <c:pt idx="44302">
                  <c:v>42944.243055555555</c:v>
                </c:pt>
                <c:pt idx="44303">
                  <c:v>42944.243750000001</c:v>
                </c:pt>
                <c:pt idx="44304">
                  <c:v>42944.244444444441</c:v>
                </c:pt>
                <c:pt idx="44305">
                  <c:v>42944.245138888888</c:v>
                </c:pt>
                <c:pt idx="44306">
                  <c:v>42944.245833333334</c:v>
                </c:pt>
                <c:pt idx="44307">
                  <c:v>42944.246527777781</c:v>
                </c:pt>
                <c:pt idx="44308">
                  <c:v>42944.24722222222</c:v>
                </c:pt>
                <c:pt idx="44309">
                  <c:v>42944.247916666667</c:v>
                </c:pt>
                <c:pt idx="44310">
                  <c:v>42944.248611111114</c:v>
                </c:pt>
                <c:pt idx="44311">
                  <c:v>42944.249305555553</c:v>
                </c:pt>
                <c:pt idx="44312">
                  <c:v>42944.25</c:v>
                </c:pt>
                <c:pt idx="44313">
                  <c:v>42944.250694444447</c:v>
                </c:pt>
                <c:pt idx="44314">
                  <c:v>42944.251388888886</c:v>
                </c:pt>
                <c:pt idx="44315">
                  <c:v>42944.252083333333</c:v>
                </c:pt>
                <c:pt idx="44316">
                  <c:v>42944.25277777778</c:v>
                </c:pt>
                <c:pt idx="44317">
                  <c:v>42944.253472222219</c:v>
                </c:pt>
                <c:pt idx="44318">
                  <c:v>42944.254166666666</c:v>
                </c:pt>
                <c:pt idx="44319">
                  <c:v>42944.254861111112</c:v>
                </c:pt>
                <c:pt idx="44320">
                  <c:v>42944.255555555559</c:v>
                </c:pt>
                <c:pt idx="44321">
                  <c:v>42944.256249999999</c:v>
                </c:pt>
                <c:pt idx="44322">
                  <c:v>42944.256944444445</c:v>
                </c:pt>
                <c:pt idx="44323">
                  <c:v>42944.257638888892</c:v>
                </c:pt>
                <c:pt idx="44324">
                  <c:v>42944.258333333331</c:v>
                </c:pt>
                <c:pt idx="44325">
                  <c:v>42944.259027777778</c:v>
                </c:pt>
                <c:pt idx="44326">
                  <c:v>42944.259722222225</c:v>
                </c:pt>
                <c:pt idx="44327">
                  <c:v>42944.260416666664</c:v>
                </c:pt>
                <c:pt idx="44328">
                  <c:v>42944.261111111111</c:v>
                </c:pt>
                <c:pt idx="44329">
                  <c:v>42944.261805555558</c:v>
                </c:pt>
                <c:pt idx="44330">
                  <c:v>42944.262499999997</c:v>
                </c:pt>
                <c:pt idx="44331">
                  <c:v>42944.263194444444</c:v>
                </c:pt>
                <c:pt idx="44332">
                  <c:v>42944.263888888891</c:v>
                </c:pt>
                <c:pt idx="44333">
                  <c:v>42944.26458333333</c:v>
                </c:pt>
                <c:pt idx="44334">
                  <c:v>42944.265277777777</c:v>
                </c:pt>
                <c:pt idx="44335">
                  <c:v>42944.265972222223</c:v>
                </c:pt>
                <c:pt idx="44336">
                  <c:v>42944.26666666667</c:v>
                </c:pt>
                <c:pt idx="44337">
                  <c:v>42944.267361111109</c:v>
                </c:pt>
                <c:pt idx="44338">
                  <c:v>42944.268055555556</c:v>
                </c:pt>
                <c:pt idx="44339">
                  <c:v>42944.268750000003</c:v>
                </c:pt>
                <c:pt idx="44340">
                  <c:v>42944.269444444442</c:v>
                </c:pt>
                <c:pt idx="44341">
                  <c:v>42944.270138888889</c:v>
                </c:pt>
                <c:pt idx="44342">
                  <c:v>42944.270833333336</c:v>
                </c:pt>
                <c:pt idx="44343">
                  <c:v>42944.271527777775</c:v>
                </c:pt>
                <c:pt idx="44344">
                  <c:v>42944.272222222222</c:v>
                </c:pt>
                <c:pt idx="44345">
                  <c:v>42944.272916666669</c:v>
                </c:pt>
                <c:pt idx="44346">
                  <c:v>42944.273611111108</c:v>
                </c:pt>
                <c:pt idx="44347">
                  <c:v>42944.274305555555</c:v>
                </c:pt>
                <c:pt idx="44348">
                  <c:v>42944.275000000001</c:v>
                </c:pt>
                <c:pt idx="44349">
                  <c:v>42944.275694444441</c:v>
                </c:pt>
                <c:pt idx="44350">
                  <c:v>42944.276388888888</c:v>
                </c:pt>
                <c:pt idx="44351">
                  <c:v>42944.277083333334</c:v>
                </c:pt>
                <c:pt idx="44352">
                  <c:v>42944.277777777781</c:v>
                </c:pt>
                <c:pt idx="44353">
                  <c:v>42944.27847222222</c:v>
                </c:pt>
                <c:pt idx="44354">
                  <c:v>42944.279166666667</c:v>
                </c:pt>
                <c:pt idx="44355">
                  <c:v>42944.279861111114</c:v>
                </c:pt>
                <c:pt idx="44356">
                  <c:v>42944.280555555553</c:v>
                </c:pt>
                <c:pt idx="44357">
                  <c:v>42944.28125</c:v>
                </c:pt>
                <c:pt idx="44358">
                  <c:v>42944.281944444447</c:v>
                </c:pt>
                <c:pt idx="44359">
                  <c:v>42944.282638888886</c:v>
                </c:pt>
                <c:pt idx="44360">
                  <c:v>42944.283333333333</c:v>
                </c:pt>
                <c:pt idx="44361">
                  <c:v>42944.28402777778</c:v>
                </c:pt>
                <c:pt idx="44362">
                  <c:v>42944.284722222219</c:v>
                </c:pt>
                <c:pt idx="44363">
                  <c:v>42944.285416666666</c:v>
                </c:pt>
                <c:pt idx="44364">
                  <c:v>42944.286111111112</c:v>
                </c:pt>
                <c:pt idx="44365">
                  <c:v>42944.286805555559</c:v>
                </c:pt>
                <c:pt idx="44366">
                  <c:v>42944.287499999999</c:v>
                </c:pt>
                <c:pt idx="44367">
                  <c:v>42944.288194444445</c:v>
                </c:pt>
                <c:pt idx="44368">
                  <c:v>42944.288888888892</c:v>
                </c:pt>
                <c:pt idx="44369">
                  <c:v>42944.289583333331</c:v>
                </c:pt>
                <c:pt idx="44370">
                  <c:v>42944.290277777778</c:v>
                </c:pt>
                <c:pt idx="44371">
                  <c:v>42944.290972222225</c:v>
                </c:pt>
                <c:pt idx="44372">
                  <c:v>42944.291666666664</c:v>
                </c:pt>
                <c:pt idx="44373">
                  <c:v>42944.292361111111</c:v>
                </c:pt>
                <c:pt idx="44374">
                  <c:v>42944.293055555558</c:v>
                </c:pt>
                <c:pt idx="44375">
                  <c:v>42944.293749999997</c:v>
                </c:pt>
                <c:pt idx="44376">
                  <c:v>42944.294444444444</c:v>
                </c:pt>
                <c:pt idx="44377">
                  <c:v>42944.295138888891</c:v>
                </c:pt>
                <c:pt idx="44378">
                  <c:v>42944.29583333333</c:v>
                </c:pt>
                <c:pt idx="44379">
                  <c:v>42944.296527777777</c:v>
                </c:pt>
                <c:pt idx="44380">
                  <c:v>42944.297222222223</c:v>
                </c:pt>
                <c:pt idx="44381">
                  <c:v>42944.29791666667</c:v>
                </c:pt>
                <c:pt idx="44382">
                  <c:v>42944.298611111109</c:v>
                </c:pt>
                <c:pt idx="44383">
                  <c:v>42944.299305555556</c:v>
                </c:pt>
                <c:pt idx="44384">
                  <c:v>42944.3</c:v>
                </c:pt>
                <c:pt idx="44385">
                  <c:v>42944.300694444442</c:v>
                </c:pt>
                <c:pt idx="44386">
                  <c:v>42944.301388888889</c:v>
                </c:pt>
                <c:pt idx="44387">
                  <c:v>42944.302083333336</c:v>
                </c:pt>
                <c:pt idx="44388">
                  <c:v>42944.302777777775</c:v>
                </c:pt>
                <c:pt idx="44389">
                  <c:v>42944.303472222222</c:v>
                </c:pt>
                <c:pt idx="44390">
                  <c:v>42944.304166666669</c:v>
                </c:pt>
                <c:pt idx="44391">
                  <c:v>42944.304861111108</c:v>
                </c:pt>
                <c:pt idx="44392">
                  <c:v>42944.305555555555</c:v>
                </c:pt>
                <c:pt idx="44393">
                  <c:v>42944.306250000001</c:v>
                </c:pt>
                <c:pt idx="44394">
                  <c:v>42944.306944444441</c:v>
                </c:pt>
                <c:pt idx="44395">
                  <c:v>42944.307638888888</c:v>
                </c:pt>
                <c:pt idx="44396">
                  <c:v>42944.308333333334</c:v>
                </c:pt>
                <c:pt idx="44397">
                  <c:v>42944.309027777781</c:v>
                </c:pt>
                <c:pt idx="44398">
                  <c:v>42944.30972222222</c:v>
                </c:pt>
                <c:pt idx="44399">
                  <c:v>42944.310416666667</c:v>
                </c:pt>
                <c:pt idx="44400">
                  <c:v>42944.311111111114</c:v>
                </c:pt>
                <c:pt idx="44401">
                  <c:v>42944.311805555553</c:v>
                </c:pt>
                <c:pt idx="44402">
                  <c:v>42944.3125</c:v>
                </c:pt>
                <c:pt idx="44403">
                  <c:v>42944.313194444447</c:v>
                </c:pt>
                <c:pt idx="44404">
                  <c:v>42944.313888888886</c:v>
                </c:pt>
                <c:pt idx="44405">
                  <c:v>42944.314583333333</c:v>
                </c:pt>
                <c:pt idx="44406">
                  <c:v>42944.31527777778</c:v>
                </c:pt>
                <c:pt idx="44407">
                  <c:v>42944.315972222219</c:v>
                </c:pt>
                <c:pt idx="44408">
                  <c:v>42944.316666666666</c:v>
                </c:pt>
                <c:pt idx="44409">
                  <c:v>42944.317361111112</c:v>
                </c:pt>
                <c:pt idx="44410">
                  <c:v>42944.318055555559</c:v>
                </c:pt>
                <c:pt idx="44411">
                  <c:v>42944.318749999999</c:v>
                </c:pt>
                <c:pt idx="44412">
                  <c:v>42944.319444444445</c:v>
                </c:pt>
                <c:pt idx="44413">
                  <c:v>42944.320138888892</c:v>
                </c:pt>
                <c:pt idx="44414">
                  <c:v>42944.320833333331</c:v>
                </c:pt>
                <c:pt idx="44415">
                  <c:v>42944.321527777778</c:v>
                </c:pt>
                <c:pt idx="44416">
                  <c:v>42944.322222222225</c:v>
                </c:pt>
                <c:pt idx="44417">
                  <c:v>42944.322916666664</c:v>
                </c:pt>
                <c:pt idx="44418">
                  <c:v>42944.323611111111</c:v>
                </c:pt>
                <c:pt idx="44419">
                  <c:v>42944.324305555558</c:v>
                </c:pt>
                <c:pt idx="44420">
                  <c:v>42944.324999999997</c:v>
                </c:pt>
                <c:pt idx="44421">
                  <c:v>42944.325694444444</c:v>
                </c:pt>
                <c:pt idx="44422">
                  <c:v>42944.326388888891</c:v>
                </c:pt>
                <c:pt idx="44423">
                  <c:v>42944.32708333333</c:v>
                </c:pt>
                <c:pt idx="44424">
                  <c:v>42944.327777777777</c:v>
                </c:pt>
                <c:pt idx="44425">
                  <c:v>42944.328472222223</c:v>
                </c:pt>
                <c:pt idx="44426">
                  <c:v>42944.32916666667</c:v>
                </c:pt>
                <c:pt idx="44427">
                  <c:v>42944.329861111109</c:v>
                </c:pt>
                <c:pt idx="44428">
                  <c:v>42944.330555555556</c:v>
                </c:pt>
                <c:pt idx="44429">
                  <c:v>42944.331250000003</c:v>
                </c:pt>
                <c:pt idx="44430">
                  <c:v>42944.331944444442</c:v>
                </c:pt>
                <c:pt idx="44431">
                  <c:v>42944.332638888889</c:v>
                </c:pt>
                <c:pt idx="44432">
                  <c:v>42944.333333333336</c:v>
                </c:pt>
                <c:pt idx="44433">
                  <c:v>42944.334027777775</c:v>
                </c:pt>
                <c:pt idx="44434">
                  <c:v>42944.334722222222</c:v>
                </c:pt>
                <c:pt idx="44435">
                  <c:v>42944.335416666669</c:v>
                </c:pt>
                <c:pt idx="44436">
                  <c:v>42944.336111111108</c:v>
                </c:pt>
                <c:pt idx="44437">
                  <c:v>42944.336805555555</c:v>
                </c:pt>
                <c:pt idx="44438">
                  <c:v>42944.337500000001</c:v>
                </c:pt>
                <c:pt idx="44439">
                  <c:v>42944.338194444441</c:v>
                </c:pt>
                <c:pt idx="44440">
                  <c:v>42944.338888888888</c:v>
                </c:pt>
                <c:pt idx="44441">
                  <c:v>42944.339583333334</c:v>
                </c:pt>
                <c:pt idx="44442">
                  <c:v>42944.340277777781</c:v>
                </c:pt>
                <c:pt idx="44443">
                  <c:v>42944.34097222222</c:v>
                </c:pt>
                <c:pt idx="44444">
                  <c:v>42944.341666666667</c:v>
                </c:pt>
                <c:pt idx="44445">
                  <c:v>42944.342361111114</c:v>
                </c:pt>
                <c:pt idx="44446">
                  <c:v>42944.343055555553</c:v>
                </c:pt>
                <c:pt idx="44447">
                  <c:v>42944.34375</c:v>
                </c:pt>
                <c:pt idx="44448">
                  <c:v>42944.344444444447</c:v>
                </c:pt>
                <c:pt idx="44449">
                  <c:v>42944.345138888886</c:v>
                </c:pt>
                <c:pt idx="44450">
                  <c:v>42944.345833333333</c:v>
                </c:pt>
                <c:pt idx="44451">
                  <c:v>42944.34652777778</c:v>
                </c:pt>
                <c:pt idx="44452">
                  <c:v>42944.347222222219</c:v>
                </c:pt>
                <c:pt idx="44453">
                  <c:v>42944.347916666666</c:v>
                </c:pt>
                <c:pt idx="44454">
                  <c:v>42944.348611111112</c:v>
                </c:pt>
                <c:pt idx="44455">
                  <c:v>42944.349305555559</c:v>
                </c:pt>
                <c:pt idx="44456">
                  <c:v>42944.35</c:v>
                </c:pt>
                <c:pt idx="44457">
                  <c:v>42944.350694444445</c:v>
                </c:pt>
                <c:pt idx="44458">
                  <c:v>42944.351388888892</c:v>
                </c:pt>
                <c:pt idx="44459">
                  <c:v>42944.352083333331</c:v>
                </c:pt>
                <c:pt idx="44460">
                  <c:v>42944.352777777778</c:v>
                </c:pt>
                <c:pt idx="44461">
                  <c:v>42944.353472222225</c:v>
                </c:pt>
                <c:pt idx="44462">
                  <c:v>42944.354166666664</c:v>
                </c:pt>
                <c:pt idx="44463">
                  <c:v>42944.354861111111</c:v>
                </c:pt>
                <c:pt idx="44464">
                  <c:v>42944.355555555558</c:v>
                </c:pt>
                <c:pt idx="44465">
                  <c:v>42944.356249999997</c:v>
                </c:pt>
                <c:pt idx="44466">
                  <c:v>42944.356944444444</c:v>
                </c:pt>
                <c:pt idx="44467">
                  <c:v>42944.357638888891</c:v>
                </c:pt>
                <c:pt idx="44468">
                  <c:v>42944.35833333333</c:v>
                </c:pt>
                <c:pt idx="44469">
                  <c:v>42944.359027777777</c:v>
                </c:pt>
                <c:pt idx="44470">
                  <c:v>42944.359722222223</c:v>
                </c:pt>
                <c:pt idx="44471">
                  <c:v>42944.36041666667</c:v>
                </c:pt>
                <c:pt idx="44472">
                  <c:v>42944.361111111109</c:v>
                </c:pt>
                <c:pt idx="44473">
                  <c:v>42944.361805555556</c:v>
                </c:pt>
                <c:pt idx="44474">
                  <c:v>42944.362500000003</c:v>
                </c:pt>
                <c:pt idx="44475">
                  <c:v>42944.363194444442</c:v>
                </c:pt>
                <c:pt idx="44476">
                  <c:v>42944.363888888889</c:v>
                </c:pt>
                <c:pt idx="44477">
                  <c:v>42944.364583333336</c:v>
                </c:pt>
                <c:pt idx="44478">
                  <c:v>42944.365277777775</c:v>
                </c:pt>
                <c:pt idx="44479">
                  <c:v>42944.365972222222</c:v>
                </c:pt>
                <c:pt idx="44480">
                  <c:v>42944.366666666669</c:v>
                </c:pt>
                <c:pt idx="44481">
                  <c:v>42944.367361111108</c:v>
                </c:pt>
                <c:pt idx="44482">
                  <c:v>42944.368055555555</c:v>
                </c:pt>
                <c:pt idx="44483">
                  <c:v>42944.368750000001</c:v>
                </c:pt>
                <c:pt idx="44484">
                  <c:v>42944.369444444441</c:v>
                </c:pt>
                <c:pt idx="44485">
                  <c:v>42944.370138888888</c:v>
                </c:pt>
                <c:pt idx="44486">
                  <c:v>42944.370833333334</c:v>
                </c:pt>
                <c:pt idx="44487">
                  <c:v>42944.371527777781</c:v>
                </c:pt>
                <c:pt idx="44488">
                  <c:v>42944.37222222222</c:v>
                </c:pt>
                <c:pt idx="44489">
                  <c:v>42944.372916666667</c:v>
                </c:pt>
                <c:pt idx="44490">
                  <c:v>42944.373611111114</c:v>
                </c:pt>
                <c:pt idx="44491">
                  <c:v>42944.374305555553</c:v>
                </c:pt>
                <c:pt idx="44492">
                  <c:v>42944.375</c:v>
                </c:pt>
                <c:pt idx="44493">
                  <c:v>42944.375694444447</c:v>
                </c:pt>
                <c:pt idx="44494">
                  <c:v>42944.376388888886</c:v>
                </c:pt>
                <c:pt idx="44495">
                  <c:v>42944.377083333333</c:v>
                </c:pt>
                <c:pt idx="44496">
                  <c:v>42944.37777777778</c:v>
                </c:pt>
                <c:pt idx="44497">
                  <c:v>42944.378472222219</c:v>
                </c:pt>
                <c:pt idx="44498">
                  <c:v>42944.379166666666</c:v>
                </c:pt>
                <c:pt idx="44499">
                  <c:v>42944.379861111112</c:v>
                </c:pt>
                <c:pt idx="44500">
                  <c:v>42944.380555555559</c:v>
                </c:pt>
                <c:pt idx="44501">
                  <c:v>42944.381249999999</c:v>
                </c:pt>
                <c:pt idx="44502">
                  <c:v>42944.381944444445</c:v>
                </c:pt>
                <c:pt idx="44503">
                  <c:v>42944.382638888892</c:v>
                </c:pt>
                <c:pt idx="44504">
                  <c:v>42944.383333333331</c:v>
                </c:pt>
                <c:pt idx="44505">
                  <c:v>42944.384027777778</c:v>
                </c:pt>
                <c:pt idx="44506">
                  <c:v>42944.384722222225</c:v>
                </c:pt>
                <c:pt idx="44507">
                  <c:v>42944.385416666664</c:v>
                </c:pt>
                <c:pt idx="44508">
                  <c:v>42944.386111111111</c:v>
                </c:pt>
                <c:pt idx="44509">
                  <c:v>42944.386805555558</c:v>
                </c:pt>
                <c:pt idx="44510">
                  <c:v>42944.387499999997</c:v>
                </c:pt>
                <c:pt idx="44511">
                  <c:v>42944.388194444444</c:v>
                </c:pt>
                <c:pt idx="44512">
                  <c:v>42944.388888888891</c:v>
                </c:pt>
                <c:pt idx="44513">
                  <c:v>42944.38958333333</c:v>
                </c:pt>
                <c:pt idx="44514">
                  <c:v>42944.390277777777</c:v>
                </c:pt>
                <c:pt idx="44515">
                  <c:v>42944.390972222223</c:v>
                </c:pt>
                <c:pt idx="44516">
                  <c:v>42944.39166666667</c:v>
                </c:pt>
                <c:pt idx="44517">
                  <c:v>42944.392361111109</c:v>
                </c:pt>
                <c:pt idx="44518">
                  <c:v>42944.393055555556</c:v>
                </c:pt>
                <c:pt idx="44519">
                  <c:v>42944.393750000003</c:v>
                </c:pt>
                <c:pt idx="44520">
                  <c:v>42944.394444444442</c:v>
                </c:pt>
                <c:pt idx="44521">
                  <c:v>42944.395138888889</c:v>
                </c:pt>
                <c:pt idx="44522">
                  <c:v>42944.395833333336</c:v>
                </c:pt>
                <c:pt idx="44523">
                  <c:v>42944.396527777775</c:v>
                </c:pt>
                <c:pt idx="44524">
                  <c:v>42944.397222222222</c:v>
                </c:pt>
                <c:pt idx="44525">
                  <c:v>42944.397916666669</c:v>
                </c:pt>
                <c:pt idx="44526">
                  <c:v>42944.398611111108</c:v>
                </c:pt>
                <c:pt idx="44527">
                  <c:v>42944.399305555555</c:v>
                </c:pt>
                <c:pt idx="44528">
                  <c:v>42944.4</c:v>
                </c:pt>
                <c:pt idx="44529">
                  <c:v>42944.400694444441</c:v>
                </c:pt>
                <c:pt idx="44530">
                  <c:v>42944.401388888888</c:v>
                </c:pt>
                <c:pt idx="44531">
                  <c:v>42944.402083333334</c:v>
                </c:pt>
                <c:pt idx="44532">
                  <c:v>42944.402777777781</c:v>
                </c:pt>
                <c:pt idx="44533">
                  <c:v>42944.40347222222</c:v>
                </c:pt>
                <c:pt idx="44534">
                  <c:v>42944.404166666667</c:v>
                </c:pt>
                <c:pt idx="44535">
                  <c:v>42944.404861111114</c:v>
                </c:pt>
                <c:pt idx="44536">
                  <c:v>42944.405555555553</c:v>
                </c:pt>
                <c:pt idx="44537">
                  <c:v>42944.40625</c:v>
                </c:pt>
                <c:pt idx="44538">
                  <c:v>42944.406944444447</c:v>
                </c:pt>
                <c:pt idx="44539">
                  <c:v>42944.407638888886</c:v>
                </c:pt>
                <c:pt idx="44540">
                  <c:v>42944.408333333333</c:v>
                </c:pt>
                <c:pt idx="44541">
                  <c:v>42944.40902777778</c:v>
                </c:pt>
                <c:pt idx="44542">
                  <c:v>42944.409722222219</c:v>
                </c:pt>
                <c:pt idx="44543">
                  <c:v>42944.410416666666</c:v>
                </c:pt>
                <c:pt idx="44544">
                  <c:v>42944.411111111112</c:v>
                </c:pt>
                <c:pt idx="44545">
                  <c:v>42944.411805555559</c:v>
                </c:pt>
                <c:pt idx="44546">
                  <c:v>42944.412499999999</c:v>
                </c:pt>
                <c:pt idx="44547">
                  <c:v>42944.413194444445</c:v>
                </c:pt>
                <c:pt idx="44548">
                  <c:v>42944.413888888892</c:v>
                </c:pt>
                <c:pt idx="44549">
                  <c:v>42944.414583333331</c:v>
                </c:pt>
                <c:pt idx="44550">
                  <c:v>42944.415277777778</c:v>
                </c:pt>
                <c:pt idx="44551">
                  <c:v>42944.415972222225</c:v>
                </c:pt>
                <c:pt idx="44552">
                  <c:v>42944.416666666664</c:v>
                </c:pt>
                <c:pt idx="44553">
                  <c:v>42944.417361111111</c:v>
                </c:pt>
                <c:pt idx="44554">
                  <c:v>42944.418055555558</c:v>
                </c:pt>
                <c:pt idx="44555">
                  <c:v>42944.418749999997</c:v>
                </c:pt>
                <c:pt idx="44556">
                  <c:v>42944.419444444444</c:v>
                </c:pt>
                <c:pt idx="44557">
                  <c:v>42944.420138888891</c:v>
                </c:pt>
                <c:pt idx="44558">
                  <c:v>42944.42083333333</c:v>
                </c:pt>
                <c:pt idx="44559">
                  <c:v>42944.421527777777</c:v>
                </c:pt>
                <c:pt idx="44560">
                  <c:v>42944.422222222223</c:v>
                </c:pt>
                <c:pt idx="44561">
                  <c:v>42944.42291666667</c:v>
                </c:pt>
                <c:pt idx="44562">
                  <c:v>42944.423611111109</c:v>
                </c:pt>
                <c:pt idx="44563">
                  <c:v>42944.424305555556</c:v>
                </c:pt>
                <c:pt idx="44564">
                  <c:v>42944.425000000003</c:v>
                </c:pt>
                <c:pt idx="44565">
                  <c:v>42944.425694444442</c:v>
                </c:pt>
                <c:pt idx="44566">
                  <c:v>42944.426388888889</c:v>
                </c:pt>
                <c:pt idx="44567">
                  <c:v>42944.427083333336</c:v>
                </c:pt>
                <c:pt idx="44568">
                  <c:v>42944.427777777775</c:v>
                </c:pt>
                <c:pt idx="44569">
                  <c:v>42944.428472222222</c:v>
                </c:pt>
                <c:pt idx="44570">
                  <c:v>42944.429166666669</c:v>
                </c:pt>
                <c:pt idx="44571">
                  <c:v>42944.429861111108</c:v>
                </c:pt>
                <c:pt idx="44572">
                  <c:v>42944.430555555555</c:v>
                </c:pt>
                <c:pt idx="44573">
                  <c:v>42944.431250000001</c:v>
                </c:pt>
                <c:pt idx="44574">
                  <c:v>42944.431944444441</c:v>
                </c:pt>
                <c:pt idx="44575">
                  <c:v>42944.432638888888</c:v>
                </c:pt>
                <c:pt idx="44576">
                  <c:v>42944.433333333334</c:v>
                </c:pt>
                <c:pt idx="44577">
                  <c:v>42944.434027777781</c:v>
                </c:pt>
                <c:pt idx="44578">
                  <c:v>42944.43472222222</c:v>
                </c:pt>
                <c:pt idx="44579">
                  <c:v>42944.435416666667</c:v>
                </c:pt>
                <c:pt idx="44580">
                  <c:v>42944.436111111114</c:v>
                </c:pt>
                <c:pt idx="44581">
                  <c:v>42944.436805555553</c:v>
                </c:pt>
                <c:pt idx="44582">
                  <c:v>42944.4375</c:v>
                </c:pt>
                <c:pt idx="44583">
                  <c:v>42944.438194444447</c:v>
                </c:pt>
                <c:pt idx="44584">
                  <c:v>42944.438888888886</c:v>
                </c:pt>
                <c:pt idx="44585">
                  <c:v>42944.439583333333</c:v>
                </c:pt>
                <c:pt idx="44586">
                  <c:v>42944.44027777778</c:v>
                </c:pt>
                <c:pt idx="44587">
                  <c:v>42944.440972222219</c:v>
                </c:pt>
                <c:pt idx="44588">
                  <c:v>42944.441666666666</c:v>
                </c:pt>
                <c:pt idx="44589">
                  <c:v>42944.442361111112</c:v>
                </c:pt>
                <c:pt idx="44590">
                  <c:v>42944.443055555559</c:v>
                </c:pt>
                <c:pt idx="44591">
                  <c:v>42944.443749999999</c:v>
                </c:pt>
                <c:pt idx="44592">
                  <c:v>42944.444444444445</c:v>
                </c:pt>
                <c:pt idx="44593">
                  <c:v>42944.445138888892</c:v>
                </c:pt>
                <c:pt idx="44594">
                  <c:v>42944.445833333331</c:v>
                </c:pt>
                <c:pt idx="44595">
                  <c:v>42944.446527777778</c:v>
                </c:pt>
                <c:pt idx="44596">
                  <c:v>42944.447222222225</c:v>
                </c:pt>
                <c:pt idx="44597">
                  <c:v>42944.447916666664</c:v>
                </c:pt>
                <c:pt idx="44598">
                  <c:v>42944.448611111111</c:v>
                </c:pt>
                <c:pt idx="44599">
                  <c:v>42944.449305555558</c:v>
                </c:pt>
                <c:pt idx="44600">
                  <c:v>42944.45</c:v>
                </c:pt>
                <c:pt idx="44601">
                  <c:v>42944.450694444444</c:v>
                </c:pt>
                <c:pt idx="44602">
                  <c:v>42944.451388888891</c:v>
                </c:pt>
                <c:pt idx="44603">
                  <c:v>42944.45208333333</c:v>
                </c:pt>
                <c:pt idx="44604">
                  <c:v>42944.452777777777</c:v>
                </c:pt>
                <c:pt idx="44605">
                  <c:v>42944.453472222223</c:v>
                </c:pt>
                <c:pt idx="44606">
                  <c:v>42944.45416666667</c:v>
                </c:pt>
                <c:pt idx="44607">
                  <c:v>42944.454861111109</c:v>
                </c:pt>
                <c:pt idx="44608">
                  <c:v>42944.455555555556</c:v>
                </c:pt>
                <c:pt idx="44609">
                  <c:v>42944.456250000003</c:v>
                </c:pt>
                <c:pt idx="44610">
                  <c:v>42944.456944444442</c:v>
                </c:pt>
                <c:pt idx="44611">
                  <c:v>42944.457638888889</c:v>
                </c:pt>
                <c:pt idx="44612">
                  <c:v>42944.458333333336</c:v>
                </c:pt>
                <c:pt idx="44613">
                  <c:v>42944.459027777775</c:v>
                </c:pt>
                <c:pt idx="44614">
                  <c:v>42944.459722222222</c:v>
                </c:pt>
                <c:pt idx="44615">
                  <c:v>42944.460416666669</c:v>
                </c:pt>
                <c:pt idx="44616">
                  <c:v>42944.461111111108</c:v>
                </c:pt>
                <c:pt idx="44617">
                  <c:v>42944.461805555555</c:v>
                </c:pt>
                <c:pt idx="44618">
                  <c:v>42944.462500000001</c:v>
                </c:pt>
                <c:pt idx="44619">
                  <c:v>42944.463194444441</c:v>
                </c:pt>
                <c:pt idx="44620">
                  <c:v>42944.463888888888</c:v>
                </c:pt>
                <c:pt idx="44621">
                  <c:v>42944.464583333334</c:v>
                </c:pt>
                <c:pt idx="44622">
                  <c:v>42944.465277777781</c:v>
                </c:pt>
                <c:pt idx="44623">
                  <c:v>42944.46597222222</c:v>
                </c:pt>
                <c:pt idx="44624">
                  <c:v>42944.466666666667</c:v>
                </c:pt>
                <c:pt idx="44625">
                  <c:v>42944.467361111114</c:v>
                </c:pt>
                <c:pt idx="44626">
                  <c:v>42944.468055555553</c:v>
                </c:pt>
                <c:pt idx="44627">
                  <c:v>42944.46875</c:v>
                </c:pt>
                <c:pt idx="44628">
                  <c:v>42944.469444444447</c:v>
                </c:pt>
                <c:pt idx="44629">
                  <c:v>42944.470138888886</c:v>
                </c:pt>
                <c:pt idx="44630">
                  <c:v>42944.470833333333</c:v>
                </c:pt>
                <c:pt idx="44631">
                  <c:v>42944.47152777778</c:v>
                </c:pt>
                <c:pt idx="44632">
                  <c:v>42944.472222222219</c:v>
                </c:pt>
                <c:pt idx="44633">
                  <c:v>42944.472916666666</c:v>
                </c:pt>
                <c:pt idx="44634">
                  <c:v>42944.473611111112</c:v>
                </c:pt>
                <c:pt idx="44635">
                  <c:v>42944.474305555559</c:v>
                </c:pt>
                <c:pt idx="44636">
                  <c:v>42944.474999999999</c:v>
                </c:pt>
                <c:pt idx="44637">
                  <c:v>42944.475694444445</c:v>
                </c:pt>
                <c:pt idx="44638">
                  <c:v>42944.476388888892</c:v>
                </c:pt>
                <c:pt idx="44639">
                  <c:v>42944.477083333331</c:v>
                </c:pt>
                <c:pt idx="44640">
                  <c:v>42944.477777777778</c:v>
                </c:pt>
                <c:pt idx="44641">
                  <c:v>42944.478472222225</c:v>
                </c:pt>
                <c:pt idx="44642">
                  <c:v>42944.479166666664</c:v>
                </c:pt>
                <c:pt idx="44643">
                  <c:v>42944.479861111111</c:v>
                </c:pt>
                <c:pt idx="44644">
                  <c:v>42944.480555555558</c:v>
                </c:pt>
                <c:pt idx="44645">
                  <c:v>42944.481249999997</c:v>
                </c:pt>
                <c:pt idx="44646">
                  <c:v>42944.481944444444</c:v>
                </c:pt>
                <c:pt idx="44647">
                  <c:v>42944.482638888891</c:v>
                </c:pt>
                <c:pt idx="44648">
                  <c:v>42944.48333333333</c:v>
                </c:pt>
                <c:pt idx="44649">
                  <c:v>42944.484027777777</c:v>
                </c:pt>
                <c:pt idx="44650">
                  <c:v>42944.484722222223</c:v>
                </c:pt>
                <c:pt idx="44651">
                  <c:v>42944.48541666667</c:v>
                </c:pt>
                <c:pt idx="44652">
                  <c:v>42944.486111111109</c:v>
                </c:pt>
                <c:pt idx="44653">
                  <c:v>42944.486805555556</c:v>
                </c:pt>
                <c:pt idx="44654">
                  <c:v>42944.487500000003</c:v>
                </c:pt>
                <c:pt idx="44655">
                  <c:v>42944.488194444442</c:v>
                </c:pt>
                <c:pt idx="44656">
                  <c:v>42944.488888888889</c:v>
                </c:pt>
                <c:pt idx="44657">
                  <c:v>42944.489583333336</c:v>
                </c:pt>
                <c:pt idx="44658">
                  <c:v>42944.490277777775</c:v>
                </c:pt>
                <c:pt idx="44659">
                  <c:v>42944.490972222222</c:v>
                </c:pt>
                <c:pt idx="44660">
                  <c:v>42944.491666666669</c:v>
                </c:pt>
                <c:pt idx="44661">
                  <c:v>42944.492361111108</c:v>
                </c:pt>
                <c:pt idx="44662">
                  <c:v>42944.493055555555</c:v>
                </c:pt>
                <c:pt idx="44663">
                  <c:v>42944.493750000001</c:v>
                </c:pt>
                <c:pt idx="44664">
                  <c:v>42944.494444444441</c:v>
                </c:pt>
                <c:pt idx="44665">
                  <c:v>42944.495138888888</c:v>
                </c:pt>
                <c:pt idx="44666">
                  <c:v>42944.495833333334</c:v>
                </c:pt>
                <c:pt idx="44667">
                  <c:v>42944.496527777781</c:v>
                </c:pt>
                <c:pt idx="44668">
                  <c:v>42944.49722222222</c:v>
                </c:pt>
                <c:pt idx="44669">
                  <c:v>42944.497916666667</c:v>
                </c:pt>
                <c:pt idx="44670">
                  <c:v>42944.498611111114</c:v>
                </c:pt>
                <c:pt idx="44671">
                  <c:v>42944.499305555553</c:v>
                </c:pt>
                <c:pt idx="44672">
                  <c:v>42944.5</c:v>
                </c:pt>
                <c:pt idx="44673">
                  <c:v>42944.500694444447</c:v>
                </c:pt>
                <c:pt idx="44674">
                  <c:v>42944.501388888886</c:v>
                </c:pt>
                <c:pt idx="44675">
                  <c:v>42944.502083333333</c:v>
                </c:pt>
                <c:pt idx="44676">
                  <c:v>42944.50277777778</c:v>
                </c:pt>
                <c:pt idx="44677">
                  <c:v>42944.503472222219</c:v>
                </c:pt>
                <c:pt idx="44678">
                  <c:v>42944.504166666666</c:v>
                </c:pt>
                <c:pt idx="44679">
                  <c:v>42944.504861111112</c:v>
                </c:pt>
                <c:pt idx="44680">
                  <c:v>42944.505555555559</c:v>
                </c:pt>
                <c:pt idx="44681">
                  <c:v>42944.506249999999</c:v>
                </c:pt>
                <c:pt idx="44682">
                  <c:v>42944.506944444445</c:v>
                </c:pt>
                <c:pt idx="44683">
                  <c:v>42944.507638888892</c:v>
                </c:pt>
                <c:pt idx="44684">
                  <c:v>42944.508333333331</c:v>
                </c:pt>
                <c:pt idx="44685">
                  <c:v>42944.509027777778</c:v>
                </c:pt>
                <c:pt idx="44686">
                  <c:v>42944.509722222225</c:v>
                </c:pt>
                <c:pt idx="44687">
                  <c:v>42944.510416666664</c:v>
                </c:pt>
                <c:pt idx="44688">
                  <c:v>42944.511111111111</c:v>
                </c:pt>
                <c:pt idx="44689">
                  <c:v>42944.511805555558</c:v>
                </c:pt>
                <c:pt idx="44690">
                  <c:v>42944.512499999997</c:v>
                </c:pt>
                <c:pt idx="44691">
                  <c:v>42944.513194444444</c:v>
                </c:pt>
                <c:pt idx="44692">
                  <c:v>42944.513888888891</c:v>
                </c:pt>
                <c:pt idx="44693">
                  <c:v>42944.51458333333</c:v>
                </c:pt>
                <c:pt idx="44694">
                  <c:v>42944.515277777777</c:v>
                </c:pt>
                <c:pt idx="44695">
                  <c:v>42944.515972222223</c:v>
                </c:pt>
                <c:pt idx="44696">
                  <c:v>42944.51666666667</c:v>
                </c:pt>
                <c:pt idx="44697">
                  <c:v>42944.517361111109</c:v>
                </c:pt>
                <c:pt idx="44698">
                  <c:v>42944.518055555556</c:v>
                </c:pt>
                <c:pt idx="44699">
                  <c:v>42944.518750000003</c:v>
                </c:pt>
                <c:pt idx="44700">
                  <c:v>42944.519444444442</c:v>
                </c:pt>
                <c:pt idx="44701">
                  <c:v>42944.520138888889</c:v>
                </c:pt>
                <c:pt idx="44702">
                  <c:v>42944.520833333336</c:v>
                </c:pt>
                <c:pt idx="44703">
                  <c:v>42944.521527777775</c:v>
                </c:pt>
                <c:pt idx="44704">
                  <c:v>42944.522222222222</c:v>
                </c:pt>
                <c:pt idx="44705">
                  <c:v>42944.522916666669</c:v>
                </c:pt>
                <c:pt idx="44706">
                  <c:v>42944.523611111108</c:v>
                </c:pt>
                <c:pt idx="44707">
                  <c:v>42944.524305555555</c:v>
                </c:pt>
                <c:pt idx="44708">
                  <c:v>42944.525000000001</c:v>
                </c:pt>
                <c:pt idx="44709">
                  <c:v>42944.525694444441</c:v>
                </c:pt>
                <c:pt idx="44710">
                  <c:v>42944.526388888888</c:v>
                </c:pt>
                <c:pt idx="44711">
                  <c:v>42944.527083333334</c:v>
                </c:pt>
                <c:pt idx="44712">
                  <c:v>42944.527777777781</c:v>
                </c:pt>
                <c:pt idx="44713">
                  <c:v>42944.52847222222</c:v>
                </c:pt>
                <c:pt idx="44714">
                  <c:v>42944.529166666667</c:v>
                </c:pt>
                <c:pt idx="44715">
                  <c:v>42944.529861111114</c:v>
                </c:pt>
                <c:pt idx="44716">
                  <c:v>42944.530555555553</c:v>
                </c:pt>
                <c:pt idx="44717">
                  <c:v>42944.53125</c:v>
                </c:pt>
                <c:pt idx="44718">
                  <c:v>42944.531944444447</c:v>
                </c:pt>
                <c:pt idx="44719">
                  <c:v>42944.532638888886</c:v>
                </c:pt>
                <c:pt idx="44720">
                  <c:v>42944.533333333333</c:v>
                </c:pt>
                <c:pt idx="44721">
                  <c:v>42944.53402777778</c:v>
                </c:pt>
                <c:pt idx="44722">
                  <c:v>42944.534722222219</c:v>
                </c:pt>
                <c:pt idx="44723">
                  <c:v>42944.535416666666</c:v>
                </c:pt>
                <c:pt idx="44724">
                  <c:v>42944.536111111112</c:v>
                </c:pt>
                <c:pt idx="44725">
                  <c:v>42944.536805555559</c:v>
                </c:pt>
                <c:pt idx="44726">
                  <c:v>42944.537499999999</c:v>
                </c:pt>
                <c:pt idx="44727">
                  <c:v>42944.538194444445</c:v>
                </c:pt>
                <c:pt idx="44728">
                  <c:v>42944.538888888892</c:v>
                </c:pt>
                <c:pt idx="44729">
                  <c:v>42944.539583333331</c:v>
                </c:pt>
                <c:pt idx="44730">
                  <c:v>42944.540277777778</c:v>
                </c:pt>
                <c:pt idx="44731">
                  <c:v>42944.540972222225</c:v>
                </c:pt>
                <c:pt idx="44732">
                  <c:v>42944.541666666664</c:v>
                </c:pt>
                <c:pt idx="44733">
                  <c:v>42944.542361111111</c:v>
                </c:pt>
                <c:pt idx="44734">
                  <c:v>42944.543055555558</c:v>
                </c:pt>
                <c:pt idx="44735">
                  <c:v>42944.543749999997</c:v>
                </c:pt>
                <c:pt idx="44736">
                  <c:v>42944.544444444444</c:v>
                </c:pt>
                <c:pt idx="44737">
                  <c:v>42944.545138888891</c:v>
                </c:pt>
                <c:pt idx="44738">
                  <c:v>42944.54583333333</c:v>
                </c:pt>
                <c:pt idx="44739">
                  <c:v>42944.546527777777</c:v>
                </c:pt>
                <c:pt idx="44740">
                  <c:v>42944.547222222223</c:v>
                </c:pt>
                <c:pt idx="44741">
                  <c:v>42944.54791666667</c:v>
                </c:pt>
                <c:pt idx="44742">
                  <c:v>42944.548611111109</c:v>
                </c:pt>
                <c:pt idx="44743">
                  <c:v>42944.549305555556</c:v>
                </c:pt>
                <c:pt idx="44744">
                  <c:v>42944.55</c:v>
                </c:pt>
                <c:pt idx="44745">
                  <c:v>42944.550694444442</c:v>
                </c:pt>
                <c:pt idx="44746">
                  <c:v>42944.551388888889</c:v>
                </c:pt>
                <c:pt idx="44747">
                  <c:v>42944.552083333336</c:v>
                </c:pt>
                <c:pt idx="44748">
                  <c:v>42944.552777777775</c:v>
                </c:pt>
                <c:pt idx="44749">
                  <c:v>42944.553472222222</c:v>
                </c:pt>
                <c:pt idx="44750">
                  <c:v>42944.554166666669</c:v>
                </c:pt>
                <c:pt idx="44751">
                  <c:v>42944.554861111108</c:v>
                </c:pt>
                <c:pt idx="44752">
                  <c:v>42944.555555555555</c:v>
                </c:pt>
                <c:pt idx="44753">
                  <c:v>42944.556250000001</c:v>
                </c:pt>
                <c:pt idx="44754">
                  <c:v>42944.556944444441</c:v>
                </c:pt>
                <c:pt idx="44755">
                  <c:v>42944.557638888888</c:v>
                </c:pt>
                <c:pt idx="44756">
                  <c:v>42944.558333333334</c:v>
                </c:pt>
                <c:pt idx="44757">
                  <c:v>42944.559027777781</c:v>
                </c:pt>
                <c:pt idx="44758">
                  <c:v>42944.55972222222</c:v>
                </c:pt>
                <c:pt idx="44759">
                  <c:v>42944.560416666667</c:v>
                </c:pt>
                <c:pt idx="44760">
                  <c:v>42944.561111111114</c:v>
                </c:pt>
                <c:pt idx="44761">
                  <c:v>42944.561805555553</c:v>
                </c:pt>
                <c:pt idx="44762">
                  <c:v>42944.5625</c:v>
                </c:pt>
                <c:pt idx="44763">
                  <c:v>42944.563194444447</c:v>
                </c:pt>
                <c:pt idx="44764">
                  <c:v>42944.563888888886</c:v>
                </c:pt>
                <c:pt idx="44765">
                  <c:v>42944.564583333333</c:v>
                </c:pt>
                <c:pt idx="44766">
                  <c:v>42944.56527777778</c:v>
                </c:pt>
                <c:pt idx="44767">
                  <c:v>42944.565972222219</c:v>
                </c:pt>
                <c:pt idx="44768">
                  <c:v>42944.566666666666</c:v>
                </c:pt>
                <c:pt idx="44769">
                  <c:v>42944.567361111112</c:v>
                </c:pt>
                <c:pt idx="44770">
                  <c:v>42944.568055555559</c:v>
                </c:pt>
                <c:pt idx="44771">
                  <c:v>42944.568749999999</c:v>
                </c:pt>
                <c:pt idx="44772">
                  <c:v>42944.569444444445</c:v>
                </c:pt>
                <c:pt idx="44773">
                  <c:v>42944.570138888892</c:v>
                </c:pt>
                <c:pt idx="44774">
                  <c:v>42944.570833333331</c:v>
                </c:pt>
                <c:pt idx="44775">
                  <c:v>42944.571527777778</c:v>
                </c:pt>
                <c:pt idx="44776">
                  <c:v>42944.572222222225</c:v>
                </c:pt>
                <c:pt idx="44777">
                  <c:v>42944.572916666664</c:v>
                </c:pt>
                <c:pt idx="44778">
                  <c:v>42944.573611111111</c:v>
                </c:pt>
                <c:pt idx="44779">
                  <c:v>42944.574305555558</c:v>
                </c:pt>
                <c:pt idx="44780">
                  <c:v>42944.574999999997</c:v>
                </c:pt>
                <c:pt idx="44781">
                  <c:v>42944.575694444444</c:v>
                </c:pt>
                <c:pt idx="44782">
                  <c:v>42944.576388888891</c:v>
                </c:pt>
                <c:pt idx="44783">
                  <c:v>42944.57708333333</c:v>
                </c:pt>
                <c:pt idx="44784">
                  <c:v>42944.577777777777</c:v>
                </c:pt>
                <c:pt idx="44785">
                  <c:v>42944.578472222223</c:v>
                </c:pt>
                <c:pt idx="44786">
                  <c:v>42944.57916666667</c:v>
                </c:pt>
                <c:pt idx="44787">
                  <c:v>42944.579861111109</c:v>
                </c:pt>
                <c:pt idx="44788">
                  <c:v>42944.580555555556</c:v>
                </c:pt>
                <c:pt idx="44789">
                  <c:v>42944.581250000003</c:v>
                </c:pt>
                <c:pt idx="44790">
                  <c:v>42944.581944444442</c:v>
                </c:pt>
                <c:pt idx="44791">
                  <c:v>42944.582638888889</c:v>
                </c:pt>
                <c:pt idx="44792">
                  <c:v>42944.583333333336</c:v>
                </c:pt>
                <c:pt idx="44793">
                  <c:v>42944.584027777775</c:v>
                </c:pt>
                <c:pt idx="44794">
                  <c:v>42944.584722222222</c:v>
                </c:pt>
                <c:pt idx="44795">
                  <c:v>42944.585416666669</c:v>
                </c:pt>
                <c:pt idx="44796">
                  <c:v>42944.586111111108</c:v>
                </c:pt>
                <c:pt idx="44797">
                  <c:v>42944.586805555555</c:v>
                </c:pt>
                <c:pt idx="44798">
                  <c:v>42944.587500000001</c:v>
                </c:pt>
                <c:pt idx="44799">
                  <c:v>42944.588194444441</c:v>
                </c:pt>
                <c:pt idx="44800">
                  <c:v>42944.588888888888</c:v>
                </c:pt>
                <c:pt idx="44801">
                  <c:v>42944.589583333334</c:v>
                </c:pt>
                <c:pt idx="44802">
                  <c:v>42944.590277777781</c:v>
                </c:pt>
                <c:pt idx="44803">
                  <c:v>42944.59097222222</c:v>
                </c:pt>
                <c:pt idx="44804">
                  <c:v>42944.591666666667</c:v>
                </c:pt>
                <c:pt idx="44805">
                  <c:v>42944.592361111114</c:v>
                </c:pt>
                <c:pt idx="44806">
                  <c:v>42944.593055555553</c:v>
                </c:pt>
                <c:pt idx="44807">
                  <c:v>42944.59375</c:v>
                </c:pt>
                <c:pt idx="44808">
                  <c:v>42944.594444444447</c:v>
                </c:pt>
                <c:pt idx="44809">
                  <c:v>42944.595138888886</c:v>
                </c:pt>
                <c:pt idx="44810">
                  <c:v>42944.595833333333</c:v>
                </c:pt>
                <c:pt idx="44811">
                  <c:v>42944.59652777778</c:v>
                </c:pt>
                <c:pt idx="44812">
                  <c:v>42944.597222222219</c:v>
                </c:pt>
                <c:pt idx="44813">
                  <c:v>42944.597916666666</c:v>
                </c:pt>
                <c:pt idx="44814">
                  <c:v>42944.598611111112</c:v>
                </c:pt>
                <c:pt idx="44815">
                  <c:v>42944.599305555559</c:v>
                </c:pt>
                <c:pt idx="44816">
                  <c:v>42944.6</c:v>
                </c:pt>
                <c:pt idx="44817">
                  <c:v>42944.600694444445</c:v>
                </c:pt>
                <c:pt idx="44818">
                  <c:v>42944.601388888892</c:v>
                </c:pt>
                <c:pt idx="44819">
                  <c:v>42944.602083333331</c:v>
                </c:pt>
                <c:pt idx="44820">
                  <c:v>42944.602777777778</c:v>
                </c:pt>
                <c:pt idx="44821">
                  <c:v>42944.603472222225</c:v>
                </c:pt>
                <c:pt idx="44822">
                  <c:v>42944.604166666664</c:v>
                </c:pt>
                <c:pt idx="44823">
                  <c:v>42944.604861111111</c:v>
                </c:pt>
                <c:pt idx="44824">
                  <c:v>42944.605555555558</c:v>
                </c:pt>
                <c:pt idx="44825">
                  <c:v>42944.606249999997</c:v>
                </c:pt>
                <c:pt idx="44826">
                  <c:v>42944.606944444444</c:v>
                </c:pt>
                <c:pt idx="44827">
                  <c:v>42944.607638888891</c:v>
                </c:pt>
                <c:pt idx="44828">
                  <c:v>42944.60833333333</c:v>
                </c:pt>
                <c:pt idx="44829">
                  <c:v>42944.609027777777</c:v>
                </c:pt>
                <c:pt idx="44830">
                  <c:v>42944.609722222223</c:v>
                </c:pt>
                <c:pt idx="44831">
                  <c:v>42944.61041666667</c:v>
                </c:pt>
                <c:pt idx="44832">
                  <c:v>42944.611111111109</c:v>
                </c:pt>
                <c:pt idx="44833">
                  <c:v>42944.611805555556</c:v>
                </c:pt>
                <c:pt idx="44834">
                  <c:v>42944.612500000003</c:v>
                </c:pt>
                <c:pt idx="44835">
                  <c:v>42944.613194444442</c:v>
                </c:pt>
                <c:pt idx="44836">
                  <c:v>42944.613888888889</c:v>
                </c:pt>
                <c:pt idx="44837">
                  <c:v>42944.614583333336</c:v>
                </c:pt>
                <c:pt idx="44838">
                  <c:v>42944.615277777775</c:v>
                </c:pt>
                <c:pt idx="44839">
                  <c:v>42944.615972222222</c:v>
                </c:pt>
                <c:pt idx="44840">
                  <c:v>42944.616666666669</c:v>
                </c:pt>
                <c:pt idx="44841">
                  <c:v>42944.617361111108</c:v>
                </c:pt>
                <c:pt idx="44842">
                  <c:v>42944.618055555555</c:v>
                </c:pt>
                <c:pt idx="44843">
                  <c:v>42944.618750000001</c:v>
                </c:pt>
                <c:pt idx="44844">
                  <c:v>42944.619444444441</c:v>
                </c:pt>
                <c:pt idx="44845">
                  <c:v>42944.620138888888</c:v>
                </c:pt>
                <c:pt idx="44846">
                  <c:v>42944.620833333334</c:v>
                </c:pt>
                <c:pt idx="44847">
                  <c:v>42944.621527777781</c:v>
                </c:pt>
                <c:pt idx="44848">
                  <c:v>42944.62222222222</c:v>
                </c:pt>
                <c:pt idx="44849">
                  <c:v>42944.622916666667</c:v>
                </c:pt>
                <c:pt idx="44850">
                  <c:v>42944.623611111114</c:v>
                </c:pt>
                <c:pt idx="44851">
                  <c:v>42944.624305555553</c:v>
                </c:pt>
                <c:pt idx="44852">
                  <c:v>42944.625</c:v>
                </c:pt>
                <c:pt idx="44853">
                  <c:v>42944.625694444447</c:v>
                </c:pt>
                <c:pt idx="44854">
                  <c:v>42944.626388888886</c:v>
                </c:pt>
                <c:pt idx="44855">
                  <c:v>42944.627083333333</c:v>
                </c:pt>
                <c:pt idx="44856">
                  <c:v>42944.62777777778</c:v>
                </c:pt>
                <c:pt idx="44857">
                  <c:v>42944.628472222219</c:v>
                </c:pt>
                <c:pt idx="44858">
                  <c:v>42944.629166666666</c:v>
                </c:pt>
                <c:pt idx="44859">
                  <c:v>42944.629861111112</c:v>
                </c:pt>
                <c:pt idx="44860">
                  <c:v>42944.630555555559</c:v>
                </c:pt>
                <c:pt idx="44861">
                  <c:v>42944.631249999999</c:v>
                </c:pt>
                <c:pt idx="44862">
                  <c:v>42944.631944444445</c:v>
                </c:pt>
                <c:pt idx="44863">
                  <c:v>42944.632638888892</c:v>
                </c:pt>
                <c:pt idx="44864">
                  <c:v>42944.633333333331</c:v>
                </c:pt>
                <c:pt idx="44865">
                  <c:v>42944.634027777778</c:v>
                </c:pt>
                <c:pt idx="44866">
                  <c:v>42944.634722222225</c:v>
                </c:pt>
                <c:pt idx="44867">
                  <c:v>42944.635416666664</c:v>
                </c:pt>
                <c:pt idx="44868">
                  <c:v>42944.636111111111</c:v>
                </c:pt>
                <c:pt idx="44869">
                  <c:v>42944.636805555558</c:v>
                </c:pt>
                <c:pt idx="44870">
                  <c:v>42944.637499999997</c:v>
                </c:pt>
                <c:pt idx="44871">
                  <c:v>42944.638194444444</c:v>
                </c:pt>
                <c:pt idx="44872">
                  <c:v>42944.638888888891</c:v>
                </c:pt>
                <c:pt idx="44873">
                  <c:v>42944.63958333333</c:v>
                </c:pt>
                <c:pt idx="44874">
                  <c:v>42944.640277777777</c:v>
                </c:pt>
                <c:pt idx="44875">
                  <c:v>42944.640972222223</c:v>
                </c:pt>
                <c:pt idx="44876">
                  <c:v>42944.64166666667</c:v>
                </c:pt>
                <c:pt idx="44877">
                  <c:v>42944.642361111109</c:v>
                </c:pt>
                <c:pt idx="44878">
                  <c:v>42944.643055555556</c:v>
                </c:pt>
                <c:pt idx="44879">
                  <c:v>42944.643750000003</c:v>
                </c:pt>
                <c:pt idx="44880">
                  <c:v>42944.644444444442</c:v>
                </c:pt>
                <c:pt idx="44881">
                  <c:v>42944.645138888889</c:v>
                </c:pt>
                <c:pt idx="44882">
                  <c:v>42944.645833333336</c:v>
                </c:pt>
                <c:pt idx="44883">
                  <c:v>42944.646527777775</c:v>
                </c:pt>
                <c:pt idx="44884">
                  <c:v>42944.647222222222</c:v>
                </c:pt>
                <c:pt idx="44885">
                  <c:v>42944.647916666669</c:v>
                </c:pt>
                <c:pt idx="44886">
                  <c:v>42944.648611111108</c:v>
                </c:pt>
                <c:pt idx="44887">
                  <c:v>42944.649305555555</c:v>
                </c:pt>
                <c:pt idx="44888">
                  <c:v>42944.65</c:v>
                </c:pt>
                <c:pt idx="44889">
                  <c:v>42944.650694444441</c:v>
                </c:pt>
                <c:pt idx="44890">
                  <c:v>42944.651388888888</c:v>
                </c:pt>
                <c:pt idx="44891">
                  <c:v>42944.652083333334</c:v>
                </c:pt>
                <c:pt idx="44892">
                  <c:v>42944.652777777781</c:v>
                </c:pt>
                <c:pt idx="44893">
                  <c:v>42944.65347222222</c:v>
                </c:pt>
                <c:pt idx="44894">
                  <c:v>42944.654166666667</c:v>
                </c:pt>
                <c:pt idx="44895">
                  <c:v>42944.654861111114</c:v>
                </c:pt>
                <c:pt idx="44896">
                  <c:v>42944.655555555553</c:v>
                </c:pt>
                <c:pt idx="44897">
                  <c:v>42944.65625</c:v>
                </c:pt>
                <c:pt idx="44898">
                  <c:v>42944.656944444447</c:v>
                </c:pt>
                <c:pt idx="44899">
                  <c:v>42944.657638888886</c:v>
                </c:pt>
                <c:pt idx="44900">
                  <c:v>42944.658333333333</c:v>
                </c:pt>
                <c:pt idx="44901">
                  <c:v>42944.65902777778</c:v>
                </c:pt>
                <c:pt idx="44902">
                  <c:v>42944.659722222219</c:v>
                </c:pt>
                <c:pt idx="44903">
                  <c:v>42944.660416666666</c:v>
                </c:pt>
                <c:pt idx="44904">
                  <c:v>42944.661111111112</c:v>
                </c:pt>
                <c:pt idx="44905">
                  <c:v>42944.661805555559</c:v>
                </c:pt>
                <c:pt idx="44906">
                  <c:v>42944.662499999999</c:v>
                </c:pt>
                <c:pt idx="44907">
                  <c:v>42944.663194444445</c:v>
                </c:pt>
                <c:pt idx="44908">
                  <c:v>42944.663888888892</c:v>
                </c:pt>
                <c:pt idx="44909">
                  <c:v>42944.664583333331</c:v>
                </c:pt>
                <c:pt idx="44910">
                  <c:v>42944.665277777778</c:v>
                </c:pt>
                <c:pt idx="44911">
                  <c:v>42944.665972222225</c:v>
                </c:pt>
                <c:pt idx="44912">
                  <c:v>42944.666666666664</c:v>
                </c:pt>
                <c:pt idx="44913">
                  <c:v>42944.667361111111</c:v>
                </c:pt>
                <c:pt idx="44914">
                  <c:v>42944.668055555558</c:v>
                </c:pt>
                <c:pt idx="44915">
                  <c:v>42944.668749999997</c:v>
                </c:pt>
                <c:pt idx="44916">
                  <c:v>42944.669444444444</c:v>
                </c:pt>
                <c:pt idx="44917">
                  <c:v>42944.670138888891</c:v>
                </c:pt>
                <c:pt idx="44918">
                  <c:v>42944.67083333333</c:v>
                </c:pt>
                <c:pt idx="44919">
                  <c:v>42944.671527777777</c:v>
                </c:pt>
                <c:pt idx="44920">
                  <c:v>42944.672222222223</c:v>
                </c:pt>
                <c:pt idx="44921">
                  <c:v>42944.67291666667</c:v>
                </c:pt>
                <c:pt idx="44922">
                  <c:v>42944.673611111109</c:v>
                </c:pt>
                <c:pt idx="44923">
                  <c:v>42944.674305555556</c:v>
                </c:pt>
                <c:pt idx="44924">
                  <c:v>42944.675000000003</c:v>
                </c:pt>
                <c:pt idx="44925">
                  <c:v>42944.675694444442</c:v>
                </c:pt>
                <c:pt idx="44926">
                  <c:v>42944.676388888889</c:v>
                </c:pt>
                <c:pt idx="44927">
                  <c:v>42944.677083333336</c:v>
                </c:pt>
                <c:pt idx="44928">
                  <c:v>42944.677777777775</c:v>
                </c:pt>
                <c:pt idx="44929">
                  <c:v>42944.678472222222</c:v>
                </c:pt>
                <c:pt idx="44930">
                  <c:v>42944.679166666669</c:v>
                </c:pt>
                <c:pt idx="44931">
                  <c:v>42944.679861111108</c:v>
                </c:pt>
                <c:pt idx="44932">
                  <c:v>42944.680555555555</c:v>
                </c:pt>
                <c:pt idx="44933">
                  <c:v>42944.681250000001</c:v>
                </c:pt>
                <c:pt idx="44934">
                  <c:v>42944.681944444441</c:v>
                </c:pt>
                <c:pt idx="44935">
                  <c:v>42944.682638888888</c:v>
                </c:pt>
                <c:pt idx="44936">
                  <c:v>42944.683333333334</c:v>
                </c:pt>
                <c:pt idx="44937">
                  <c:v>42944.684027777781</c:v>
                </c:pt>
                <c:pt idx="44938">
                  <c:v>42944.68472222222</c:v>
                </c:pt>
                <c:pt idx="44939">
                  <c:v>42944.685416666667</c:v>
                </c:pt>
                <c:pt idx="44940">
                  <c:v>42944.686111111114</c:v>
                </c:pt>
                <c:pt idx="44941">
                  <c:v>42944.686805555553</c:v>
                </c:pt>
                <c:pt idx="44942">
                  <c:v>42944.6875</c:v>
                </c:pt>
                <c:pt idx="44943">
                  <c:v>42944.688194444447</c:v>
                </c:pt>
                <c:pt idx="44944">
                  <c:v>42944.688888888886</c:v>
                </c:pt>
                <c:pt idx="44945">
                  <c:v>42944.689583333333</c:v>
                </c:pt>
                <c:pt idx="44946">
                  <c:v>42944.69027777778</c:v>
                </c:pt>
                <c:pt idx="44947">
                  <c:v>42944.690972222219</c:v>
                </c:pt>
                <c:pt idx="44948">
                  <c:v>42944.691666666666</c:v>
                </c:pt>
                <c:pt idx="44949">
                  <c:v>42944.692361111112</c:v>
                </c:pt>
                <c:pt idx="44950">
                  <c:v>42944.693055555559</c:v>
                </c:pt>
                <c:pt idx="44951">
                  <c:v>42944.693749999999</c:v>
                </c:pt>
                <c:pt idx="44952">
                  <c:v>42944.694444444445</c:v>
                </c:pt>
                <c:pt idx="44953">
                  <c:v>42944.695138888892</c:v>
                </c:pt>
                <c:pt idx="44954">
                  <c:v>42944.695833333331</c:v>
                </c:pt>
                <c:pt idx="44955">
                  <c:v>42944.696527777778</c:v>
                </c:pt>
                <c:pt idx="44956">
                  <c:v>42944.697222222225</c:v>
                </c:pt>
                <c:pt idx="44957">
                  <c:v>42944.697916666664</c:v>
                </c:pt>
                <c:pt idx="44958">
                  <c:v>42944.698611111111</c:v>
                </c:pt>
                <c:pt idx="44959">
                  <c:v>42944.699305555558</c:v>
                </c:pt>
                <c:pt idx="44960">
                  <c:v>42944.7</c:v>
                </c:pt>
                <c:pt idx="44961">
                  <c:v>42944.700694444444</c:v>
                </c:pt>
                <c:pt idx="44962">
                  <c:v>42944.701388888891</c:v>
                </c:pt>
                <c:pt idx="44963">
                  <c:v>42944.70208333333</c:v>
                </c:pt>
                <c:pt idx="44964">
                  <c:v>42944.702777777777</c:v>
                </c:pt>
                <c:pt idx="44965">
                  <c:v>42944.703472222223</c:v>
                </c:pt>
                <c:pt idx="44966">
                  <c:v>42944.70416666667</c:v>
                </c:pt>
                <c:pt idx="44967">
                  <c:v>42944.704861111109</c:v>
                </c:pt>
                <c:pt idx="44968">
                  <c:v>42944.705555555556</c:v>
                </c:pt>
                <c:pt idx="44969">
                  <c:v>42944.706250000003</c:v>
                </c:pt>
                <c:pt idx="44970">
                  <c:v>42944.706944444442</c:v>
                </c:pt>
                <c:pt idx="44971">
                  <c:v>42944.707638888889</c:v>
                </c:pt>
                <c:pt idx="44972">
                  <c:v>42944.708333333336</c:v>
                </c:pt>
                <c:pt idx="44973">
                  <c:v>42944.709027777775</c:v>
                </c:pt>
                <c:pt idx="44974">
                  <c:v>42944.709722222222</c:v>
                </c:pt>
                <c:pt idx="44975">
                  <c:v>42944.710416666669</c:v>
                </c:pt>
                <c:pt idx="44976">
                  <c:v>42944.711111111108</c:v>
                </c:pt>
                <c:pt idx="44977">
                  <c:v>42944.711805555555</c:v>
                </c:pt>
                <c:pt idx="44978">
                  <c:v>42944.712500000001</c:v>
                </c:pt>
                <c:pt idx="44979">
                  <c:v>42944.713194444441</c:v>
                </c:pt>
                <c:pt idx="44980">
                  <c:v>42944.713888888888</c:v>
                </c:pt>
                <c:pt idx="44981">
                  <c:v>42944.714583333334</c:v>
                </c:pt>
                <c:pt idx="44982">
                  <c:v>42944.715277777781</c:v>
                </c:pt>
                <c:pt idx="44983">
                  <c:v>42944.71597222222</c:v>
                </c:pt>
                <c:pt idx="44984">
                  <c:v>42944.716666666667</c:v>
                </c:pt>
                <c:pt idx="44985">
                  <c:v>42944.717361111114</c:v>
                </c:pt>
                <c:pt idx="44986">
                  <c:v>42944.718055555553</c:v>
                </c:pt>
                <c:pt idx="44987">
                  <c:v>42944.71875</c:v>
                </c:pt>
                <c:pt idx="44988">
                  <c:v>42944.719444444447</c:v>
                </c:pt>
                <c:pt idx="44989">
                  <c:v>42944.720138888886</c:v>
                </c:pt>
                <c:pt idx="44990">
                  <c:v>42944.720833333333</c:v>
                </c:pt>
                <c:pt idx="44991">
                  <c:v>42944.72152777778</c:v>
                </c:pt>
                <c:pt idx="44992">
                  <c:v>42944.722222222219</c:v>
                </c:pt>
                <c:pt idx="44993">
                  <c:v>42944.722916666666</c:v>
                </c:pt>
                <c:pt idx="44994">
                  <c:v>42944.723611111112</c:v>
                </c:pt>
                <c:pt idx="44995">
                  <c:v>42944.724305555559</c:v>
                </c:pt>
                <c:pt idx="44996">
                  <c:v>42944.724999999999</c:v>
                </c:pt>
                <c:pt idx="44997">
                  <c:v>42944.725694444445</c:v>
                </c:pt>
                <c:pt idx="44998">
                  <c:v>42944.726388888892</c:v>
                </c:pt>
                <c:pt idx="44999">
                  <c:v>42944.727083333331</c:v>
                </c:pt>
                <c:pt idx="45000">
                  <c:v>42944.727777777778</c:v>
                </c:pt>
                <c:pt idx="45001">
                  <c:v>42944.728472222225</c:v>
                </c:pt>
                <c:pt idx="45002">
                  <c:v>42944.729166666664</c:v>
                </c:pt>
                <c:pt idx="45003">
                  <c:v>42944.729861111111</c:v>
                </c:pt>
                <c:pt idx="45004">
                  <c:v>42944.730555555558</c:v>
                </c:pt>
                <c:pt idx="45005">
                  <c:v>42944.731249999997</c:v>
                </c:pt>
                <c:pt idx="45006">
                  <c:v>42944.731944444444</c:v>
                </c:pt>
                <c:pt idx="45007">
                  <c:v>42944.732638888891</c:v>
                </c:pt>
                <c:pt idx="45008">
                  <c:v>42944.73333333333</c:v>
                </c:pt>
                <c:pt idx="45009">
                  <c:v>42944.734027777777</c:v>
                </c:pt>
                <c:pt idx="45010">
                  <c:v>42944.734722222223</c:v>
                </c:pt>
                <c:pt idx="45011">
                  <c:v>42944.73541666667</c:v>
                </c:pt>
                <c:pt idx="45012">
                  <c:v>42944.736111111109</c:v>
                </c:pt>
                <c:pt idx="45013">
                  <c:v>42944.736805555556</c:v>
                </c:pt>
                <c:pt idx="45014">
                  <c:v>42944.737500000003</c:v>
                </c:pt>
                <c:pt idx="45015">
                  <c:v>42944.738194444442</c:v>
                </c:pt>
                <c:pt idx="45016">
                  <c:v>42944.738888888889</c:v>
                </c:pt>
                <c:pt idx="45017">
                  <c:v>42944.739583333336</c:v>
                </c:pt>
                <c:pt idx="45018">
                  <c:v>42944.740277777775</c:v>
                </c:pt>
                <c:pt idx="45019">
                  <c:v>42944.740972222222</c:v>
                </c:pt>
                <c:pt idx="45020">
                  <c:v>42944.741666666669</c:v>
                </c:pt>
                <c:pt idx="45021">
                  <c:v>42944.742361111108</c:v>
                </c:pt>
                <c:pt idx="45022">
                  <c:v>42944.743055555555</c:v>
                </c:pt>
                <c:pt idx="45023">
                  <c:v>42944.743750000001</c:v>
                </c:pt>
                <c:pt idx="45024">
                  <c:v>42944.744444444441</c:v>
                </c:pt>
                <c:pt idx="45025">
                  <c:v>42944.745138888888</c:v>
                </c:pt>
                <c:pt idx="45026">
                  <c:v>42944.745833333334</c:v>
                </c:pt>
                <c:pt idx="45027">
                  <c:v>42944.746527777781</c:v>
                </c:pt>
                <c:pt idx="45028">
                  <c:v>42944.74722222222</c:v>
                </c:pt>
                <c:pt idx="45029">
                  <c:v>42944.747916666667</c:v>
                </c:pt>
                <c:pt idx="45030">
                  <c:v>42944.748611111114</c:v>
                </c:pt>
                <c:pt idx="45031">
                  <c:v>42944.749305555553</c:v>
                </c:pt>
                <c:pt idx="45032">
                  <c:v>42944.75</c:v>
                </c:pt>
                <c:pt idx="45033">
                  <c:v>42944.750694444447</c:v>
                </c:pt>
                <c:pt idx="45034">
                  <c:v>42944.751388888886</c:v>
                </c:pt>
                <c:pt idx="45035">
                  <c:v>42944.752083333333</c:v>
                </c:pt>
                <c:pt idx="45036">
                  <c:v>42944.75277777778</c:v>
                </c:pt>
                <c:pt idx="45037">
                  <c:v>42944.753472222219</c:v>
                </c:pt>
                <c:pt idx="45038">
                  <c:v>42944.754166666666</c:v>
                </c:pt>
                <c:pt idx="45039">
                  <c:v>42944.754861111112</c:v>
                </c:pt>
                <c:pt idx="45040">
                  <c:v>42944.755555555559</c:v>
                </c:pt>
                <c:pt idx="45041">
                  <c:v>42944.756249999999</c:v>
                </c:pt>
                <c:pt idx="45042">
                  <c:v>42944.756944444445</c:v>
                </c:pt>
                <c:pt idx="45043">
                  <c:v>42944.757638888892</c:v>
                </c:pt>
                <c:pt idx="45044">
                  <c:v>42944.758333333331</c:v>
                </c:pt>
                <c:pt idx="45045">
                  <c:v>42944.759027777778</c:v>
                </c:pt>
                <c:pt idx="45046">
                  <c:v>42944.759722222225</c:v>
                </c:pt>
                <c:pt idx="45047">
                  <c:v>42944.760416666664</c:v>
                </c:pt>
                <c:pt idx="45048">
                  <c:v>42944.761111111111</c:v>
                </c:pt>
                <c:pt idx="45049">
                  <c:v>42944.761805555558</c:v>
                </c:pt>
                <c:pt idx="45050">
                  <c:v>42944.762499999997</c:v>
                </c:pt>
                <c:pt idx="45051">
                  <c:v>42944.763194444444</c:v>
                </c:pt>
                <c:pt idx="45052">
                  <c:v>42944.763888888891</c:v>
                </c:pt>
                <c:pt idx="45053">
                  <c:v>42944.76458333333</c:v>
                </c:pt>
                <c:pt idx="45054">
                  <c:v>42944.765277777777</c:v>
                </c:pt>
                <c:pt idx="45055">
                  <c:v>42944.765972222223</c:v>
                </c:pt>
                <c:pt idx="45056">
                  <c:v>42944.76666666667</c:v>
                </c:pt>
                <c:pt idx="45057">
                  <c:v>42944.767361111109</c:v>
                </c:pt>
                <c:pt idx="45058">
                  <c:v>42944.768055555556</c:v>
                </c:pt>
                <c:pt idx="45059">
                  <c:v>42944.768750000003</c:v>
                </c:pt>
                <c:pt idx="45060">
                  <c:v>42944.769444444442</c:v>
                </c:pt>
                <c:pt idx="45061">
                  <c:v>42944.770138888889</c:v>
                </c:pt>
                <c:pt idx="45062">
                  <c:v>42944.770833333336</c:v>
                </c:pt>
                <c:pt idx="45063">
                  <c:v>42944.771527777775</c:v>
                </c:pt>
                <c:pt idx="45064">
                  <c:v>42944.772222222222</c:v>
                </c:pt>
                <c:pt idx="45065">
                  <c:v>42944.772916666669</c:v>
                </c:pt>
                <c:pt idx="45066">
                  <c:v>42944.773611111108</c:v>
                </c:pt>
                <c:pt idx="45067">
                  <c:v>42944.774305555555</c:v>
                </c:pt>
                <c:pt idx="45068">
                  <c:v>42944.775000000001</c:v>
                </c:pt>
                <c:pt idx="45069">
                  <c:v>42944.775694444441</c:v>
                </c:pt>
                <c:pt idx="45070">
                  <c:v>42944.776388888888</c:v>
                </c:pt>
                <c:pt idx="45071">
                  <c:v>42944.777083333334</c:v>
                </c:pt>
                <c:pt idx="45072">
                  <c:v>42944.777777777781</c:v>
                </c:pt>
                <c:pt idx="45073">
                  <c:v>42944.77847222222</c:v>
                </c:pt>
                <c:pt idx="45074">
                  <c:v>42944.779166666667</c:v>
                </c:pt>
                <c:pt idx="45075">
                  <c:v>42944.779861111114</c:v>
                </c:pt>
                <c:pt idx="45076">
                  <c:v>42944.780555555553</c:v>
                </c:pt>
                <c:pt idx="45077">
                  <c:v>42944.78125</c:v>
                </c:pt>
                <c:pt idx="45078">
                  <c:v>42944.781944444447</c:v>
                </c:pt>
                <c:pt idx="45079">
                  <c:v>42944.782638888886</c:v>
                </c:pt>
                <c:pt idx="45080">
                  <c:v>42944.783333333333</c:v>
                </c:pt>
                <c:pt idx="45081">
                  <c:v>42944.78402777778</c:v>
                </c:pt>
                <c:pt idx="45082">
                  <c:v>42944.784722222219</c:v>
                </c:pt>
                <c:pt idx="45083">
                  <c:v>42944.785416666666</c:v>
                </c:pt>
                <c:pt idx="45084">
                  <c:v>42944.786111111112</c:v>
                </c:pt>
                <c:pt idx="45085">
                  <c:v>42944.786805555559</c:v>
                </c:pt>
                <c:pt idx="45086">
                  <c:v>42944.787499999999</c:v>
                </c:pt>
                <c:pt idx="45087">
                  <c:v>42944.788194444445</c:v>
                </c:pt>
                <c:pt idx="45088">
                  <c:v>42944.788888888892</c:v>
                </c:pt>
                <c:pt idx="45089">
                  <c:v>42944.789583333331</c:v>
                </c:pt>
                <c:pt idx="45090">
                  <c:v>42944.790277777778</c:v>
                </c:pt>
                <c:pt idx="45091">
                  <c:v>42944.790972222225</c:v>
                </c:pt>
                <c:pt idx="45092">
                  <c:v>42944.791666666664</c:v>
                </c:pt>
                <c:pt idx="45093">
                  <c:v>42944.792361111111</c:v>
                </c:pt>
                <c:pt idx="45094">
                  <c:v>42944.793055555558</c:v>
                </c:pt>
                <c:pt idx="45095">
                  <c:v>42944.793749999997</c:v>
                </c:pt>
                <c:pt idx="45096">
                  <c:v>42944.794444444444</c:v>
                </c:pt>
                <c:pt idx="45097">
                  <c:v>42944.795138888891</c:v>
                </c:pt>
                <c:pt idx="45098">
                  <c:v>42944.79583333333</c:v>
                </c:pt>
                <c:pt idx="45099">
                  <c:v>42944.796527777777</c:v>
                </c:pt>
                <c:pt idx="45100">
                  <c:v>42944.797222222223</c:v>
                </c:pt>
                <c:pt idx="45101">
                  <c:v>42944.79791666667</c:v>
                </c:pt>
                <c:pt idx="45102">
                  <c:v>42944.798611111109</c:v>
                </c:pt>
                <c:pt idx="45103">
                  <c:v>42944.799305555556</c:v>
                </c:pt>
                <c:pt idx="45104">
                  <c:v>42944.800000000003</c:v>
                </c:pt>
                <c:pt idx="45105">
                  <c:v>42944.800694444442</c:v>
                </c:pt>
                <c:pt idx="45106">
                  <c:v>42944.801388888889</c:v>
                </c:pt>
                <c:pt idx="45107">
                  <c:v>42944.802083333336</c:v>
                </c:pt>
                <c:pt idx="45108">
                  <c:v>42944.802777777775</c:v>
                </c:pt>
                <c:pt idx="45109">
                  <c:v>42944.803472222222</c:v>
                </c:pt>
                <c:pt idx="45110">
                  <c:v>42944.804166666669</c:v>
                </c:pt>
                <c:pt idx="45111">
                  <c:v>42944.804861111108</c:v>
                </c:pt>
                <c:pt idx="45112">
                  <c:v>42944.805555555555</c:v>
                </c:pt>
                <c:pt idx="45113">
                  <c:v>42944.806250000001</c:v>
                </c:pt>
                <c:pt idx="45114">
                  <c:v>42944.806944444441</c:v>
                </c:pt>
                <c:pt idx="45115">
                  <c:v>42944.807638888888</c:v>
                </c:pt>
                <c:pt idx="45116">
                  <c:v>42944.808333333334</c:v>
                </c:pt>
                <c:pt idx="45117">
                  <c:v>42944.809027777781</c:v>
                </c:pt>
                <c:pt idx="45118">
                  <c:v>42944.80972222222</c:v>
                </c:pt>
                <c:pt idx="45119">
                  <c:v>42944.810416666667</c:v>
                </c:pt>
                <c:pt idx="45120">
                  <c:v>42944.811111111114</c:v>
                </c:pt>
                <c:pt idx="45121">
                  <c:v>42944.811805555553</c:v>
                </c:pt>
                <c:pt idx="45122">
                  <c:v>42944.8125</c:v>
                </c:pt>
                <c:pt idx="45123">
                  <c:v>42944.813194444447</c:v>
                </c:pt>
                <c:pt idx="45124">
                  <c:v>42944.813888888886</c:v>
                </c:pt>
                <c:pt idx="45125">
                  <c:v>42944.814583333333</c:v>
                </c:pt>
                <c:pt idx="45126">
                  <c:v>42944.81527777778</c:v>
                </c:pt>
                <c:pt idx="45127">
                  <c:v>42944.815972222219</c:v>
                </c:pt>
                <c:pt idx="45128">
                  <c:v>42944.816666666666</c:v>
                </c:pt>
                <c:pt idx="45129">
                  <c:v>42944.817361111112</c:v>
                </c:pt>
                <c:pt idx="45130">
                  <c:v>42944.818055555559</c:v>
                </c:pt>
                <c:pt idx="45131">
                  <c:v>42944.818749999999</c:v>
                </c:pt>
                <c:pt idx="45132">
                  <c:v>42944.819444444445</c:v>
                </c:pt>
                <c:pt idx="45133">
                  <c:v>42944.820138888892</c:v>
                </c:pt>
                <c:pt idx="45134">
                  <c:v>42944.820833333331</c:v>
                </c:pt>
                <c:pt idx="45135">
                  <c:v>42944.821527777778</c:v>
                </c:pt>
                <c:pt idx="45136">
                  <c:v>42944.822222222225</c:v>
                </c:pt>
                <c:pt idx="45137">
                  <c:v>42944.822916666664</c:v>
                </c:pt>
                <c:pt idx="45138">
                  <c:v>42944.823611111111</c:v>
                </c:pt>
                <c:pt idx="45139">
                  <c:v>42944.824305555558</c:v>
                </c:pt>
                <c:pt idx="45140">
                  <c:v>42944.824999999997</c:v>
                </c:pt>
                <c:pt idx="45141">
                  <c:v>42944.825694444444</c:v>
                </c:pt>
                <c:pt idx="45142">
                  <c:v>42944.826388888891</c:v>
                </c:pt>
                <c:pt idx="45143">
                  <c:v>42944.82708333333</c:v>
                </c:pt>
                <c:pt idx="45144">
                  <c:v>42944.827777777777</c:v>
                </c:pt>
                <c:pt idx="45145">
                  <c:v>42944.828472222223</c:v>
                </c:pt>
                <c:pt idx="45146">
                  <c:v>42944.82916666667</c:v>
                </c:pt>
                <c:pt idx="45147">
                  <c:v>42944.829861111109</c:v>
                </c:pt>
                <c:pt idx="45148">
                  <c:v>42944.830555555556</c:v>
                </c:pt>
                <c:pt idx="45149">
                  <c:v>42944.831250000003</c:v>
                </c:pt>
                <c:pt idx="45150">
                  <c:v>42944.831944444442</c:v>
                </c:pt>
                <c:pt idx="45151">
                  <c:v>42944.832638888889</c:v>
                </c:pt>
                <c:pt idx="45152">
                  <c:v>42944.833333333336</c:v>
                </c:pt>
                <c:pt idx="45153">
                  <c:v>42944.834027777775</c:v>
                </c:pt>
                <c:pt idx="45154">
                  <c:v>42944.834722222222</c:v>
                </c:pt>
                <c:pt idx="45155">
                  <c:v>42944.835416666669</c:v>
                </c:pt>
                <c:pt idx="45156">
                  <c:v>42944.836111111108</c:v>
                </c:pt>
                <c:pt idx="45157">
                  <c:v>42944.836805555555</c:v>
                </c:pt>
                <c:pt idx="45158">
                  <c:v>42944.837500000001</c:v>
                </c:pt>
                <c:pt idx="45159">
                  <c:v>42944.838194444441</c:v>
                </c:pt>
                <c:pt idx="45160">
                  <c:v>42944.838888888888</c:v>
                </c:pt>
                <c:pt idx="45161">
                  <c:v>42944.839583333334</c:v>
                </c:pt>
                <c:pt idx="45162">
                  <c:v>42944.840277777781</c:v>
                </c:pt>
                <c:pt idx="45163">
                  <c:v>42944.84097222222</c:v>
                </c:pt>
                <c:pt idx="45164">
                  <c:v>42944.841666666667</c:v>
                </c:pt>
                <c:pt idx="45165">
                  <c:v>42944.842361111114</c:v>
                </c:pt>
                <c:pt idx="45166">
                  <c:v>42944.843055555553</c:v>
                </c:pt>
                <c:pt idx="45167">
                  <c:v>42944.84375</c:v>
                </c:pt>
                <c:pt idx="45168">
                  <c:v>42944.844444444447</c:v>
                </c:pt>
                <c:pt idx="45169">
                  <c:v>42944.845138888886</c:v>
                </c:pt>
                <c:pt idx="45170">
                  <c:v>42944.845833333333</c:v>
                </c:pt>
                <c:pt idx="45171">
                  <c:v>42944.84652777778</c:v>
                </c:pt>
                <c:pt idx="45172">
                  <c:v>42944.847222222219</c:v>
                </c:pt>
                <c:pt idx="45173">
                  <c:v>42944.847916666666</c:v>
                </c:pt>
                <c:pt idx="45174">
                  <c:v>42944.848611111112</c:v>
                </c:pt>
                <c:pt idx="45175">
                  <c:v>42944.849305555559</c:v>
                </c:pt>
                <c:pt idx="45176">
                  <c:v>42944.85</c:v>
                </c:pt>
                <c:pt idx="45177">
                  <c:v>42944.850694444445</c:v>
                </c:pt>
                <c:pt idx="45178">
                  <c:v>42944.851388888892</c:v>
                </c:pt>
                <c:pt idx="45179">
                  <c:v>42944.852083333331</c:v>
                </c:pt>
                <c:pt idx="45180">
                  <c:v>42944.852777777778</c:v>
                </c:pt>
                <c:pt idx="45181">
                  <c:v>42944.853472222225</c:v>
                </c:pt>
                <c:pt idx="45182">
                  <c:v>42944.854166666664</c:v>
                </c:pt>
                <c:pt idx="45183">
                  <c:v>42944.854861111111</c:v>
                </c:pt>
                <c:pt idx="45184">
                  <c:v>42944.855555555558</c:v>
                </c:pt>
                <c:pt idx="45185">
                  <c:v>42944.856249999997</c:v>
                </c:pt>
                <c:pt idx="45186">
                  <c:v>42944.856944444444</c:v>
                </c:pt>
                <c:pt idx="45187">
                  <c:v>42944.857638888891</c:v>
                </c:pt>
                <c:pt idx="45188">
                  <c:v>42944.85833333333</c:v>
                </c:pt>
                <c:pt idx="45189">
                  <c:v>42944.859027777777</c:v>
                </c:pt>
                <c:pt idx="45190">
                  <c:v>42944.859722222223</c:v>
                </c:pt>
                <c:pt idx="45191">
                  <c:v>42944.86041666667</c:v>
                </c:pt>
                <c:pt idx="45192">
                  <c:v>42944.861111111109</c:v>
                </c:pt>
                <c:pt idx="45193">
                  <c:v>42944.861805555556</c:v>
                </c:pt>
                <c:pt idx="45194">
                  <c:v>42944.862500000003</c:v>
                </c:pt>
                <c:pt idx="45195">
                  <c:v>42944.863194444442</c:v>
                </c:pt>
                <c:pt idx="45196">
                  <c:v>42944.863888888889</c:v>
                </c:pt>
                <c:pt idx="45197">
                  <c:v>42944.864583333336</c:v>
                </c:pt>
                <c:pt idx="45198">
                  <c:v>42944.865277777775</c:v>
                </c:pt>
                <c:pt idx="45199">
                  <c:v>42944.865972222222</c:v>
                </c:pt>
                <c:pt idx="45200">
                  <c:v>42944.866666666669</c:v>
                </c:pt>
                <c:pt idx="45201">
                  <c:v>42944.867361111108</c:v>
                </c:pt>
                <c:pt idx="45202">
                  <c:v>42944.868055555555</c:v>
                </c:pt>
                <c:pt idx="45203">
                  <c:v>42944.868750000001</c:v>
                </c:pt>
                <c:pt idx="45204">
                  <c:v>42944.869444444441</c:v>
                </c:pt>
                <c:pt idx="45205">
                  <c:v>42944.870138888888</c:v>
                </c:pt>
                <c:pt idx="45206">
                  <c:v>42944.870833333334</c:v>
                </c:pt>
                <c:pt idx="45207">
                  <c:v>42944.871527777781</c:v>
                </c:pt>
                <c:pt idx="45208">
                  <c:v>42944.87222222222</c:v>
                </c:pt>
                <c:pt idx="45209">
                  <c:v>42944.872916666667</c:v>
                </c:pt>
                <c:pt idx="45210">
                  <c:v>42944.873611111114</c:v>
                </c:pt>
                <c:pt idx="45211">
                  <c:v>42944.874305555553</c:v>
                </c:pt>
                <c:pt idx="45212">
                  <c:v>42944.875</c:v>
                </c:pt>
                <c:pt idx="45213">
                  <c:v>42944.875694444447</c:v>
                </c:pt>
                <c:pt idx="45214">
                  <c:v>42944.876388888886</c:v>
                </c:pt>
                <c:pt idx="45215">
                  <c:v>42944.877083333333</c:v>
                </c:pt>
                <c:pt idx="45216">
                  <c:v>42944.87777777778</c:v>
                </c:pt>
                <c:pt idx="45217">
                  <c:v>42944.878472222219</c:v>
                </c:pt>
                <c:pt idx="45218">
                  <c:v>42944.879166666666</c:v>
                </c:pt>
                <c:pt idx="45219">
                  <c:v>42944.879861111112</c:v>
                </c:pt>
                <c:pt idx="45220">
                  <c:v>42944.880555555559</c:v>
                </c:pt>
                <c:pt idx="45221">
                  <c:v>42944.881249999999</c:v>
                </c:pt>
                <c:pt idx="45222">
                  <c:v>42944.881944444445</c:v>
                </c:pt>
                <c:pt idx="45223">
                  <c:v>42944.882638888892</c:v>
                </c:pt>
                <c:pt idx="45224">
                  <c:v>42944.883333333331</c:v>
                </c:pt>
                <c:pt idx="45225">
                  <c:v>42944.884027777778</c:v>
                </c:pt>
                <c:pt idx="45226">
                  <c:v>42944.884722222225</c:v>
                </c:pt>
                <c:pt idx="45227">
                  <c:v>42944.885416666664</c:v>
                </c:pt>
                <c:pt idx="45228">
                  <c:v>42944.886111111111</c:v>
                </c:pt>
                <c:pt idx="45229">
                  <c:v>42944.886805555558</c:v>
                </c:pt>
                <c:pt idx="45230">
                  <c:v>42944.887499999997</c:v>
                </c:pt>
                <c:pt idx="45231">
                  <c:v>42944.888194444444</c:v>
                </c:pt>
                <c:pt idx="45232">
                  <c:v>42944.888888888891</c:v>
                </c:pt>
                <c:pt idx="45233">
                  <c:v>42944.88958333333</c:v>
                </c:pt>
                <c:pt idx="45234">
                  <c:v>42944.890277777777</c:v>
                </c:pt>
                <c:pt idx="45235">
                  <c:v>42944.890972222223</c:v>
                </c:pt>
                <c:pt idx="45236">
                  <c:v>42944.89166666667</c:v>
                </c:pt>
                <c:pt idx="45237">
                  <c:v>42944.892361111109</c:v>
                </c:pt>
                <c:pt idx="45238">
                  <c:v>42944.893055555556</c:v>
                </c:pt>
                <c:pt idx="45239">
                  <c:v>42944.893750000003</c:v>
                </c:pt>
                <c:pt idx="45240">
                  <c:v>42944.894444444442</c:v>
                </c:pt>
                <c:pt idx="45241">
                  <c:v>42944.895138888889</c:v>
                </c:pt>
                <c:pt idx="45242">
                  <c:v>42944.895833333336</c:v>
                </c:pt>
                <c:pt idx="45243">
                  <c:v>42944.896527777775</c:v>
                </c:pt>
                <c:pt idx="45244">
                  <c:v>42944.897222222222</c:v>
                </c:pt>
                <c:pt idx="45245">
                  <c:v>42944.897916666669</c:v>
                </c:pt>
                <c:pt idx="45246">
                  <c:v>42944.898611111108</c:v>
                </c:pt>
                <c:pt idx="45247">
                  <c:v>42944.899305555555</c:v>
                </c:pt>
                <c:pt idx="45248">
                  <c:v>42944.9</c:v>
                </c:pt>
                <c:pt idx="45249">
                  <c:v>42944.900694444441</c:v>
                </c:pt>
                <c:pt idx="45250">
                  <c:v>42944.901388888888</c:v>
                </c:pt>
                <c:pt idx="45251">
                  <c:v>42944.902083333334</c:v>
                </c:pt>
                <c:pt idx="45252">
                  <c:v>42944.902777777781</c:v>
                </c:pt>
                <c:pt idx="45253">
                  <c:v>42944.90347222222</c:v>
                </c:pt>
                <c:pt idx="45254">
                  <c:v>42944.904166666667</c:v>
                </c:pt>
                <c:pt idx="45255">
                  <c:v>42944.904861111114</c:v>
                </c:pt>
                <c:pt idx="45256">
                  <c:v>42944.905555555553</c:v>
                </c:pt>
                <c:pt idx="45257">
                  <c:v>42944.90625</c:v>
                </c:pt>
                <c:pt idx="45258">
                  <c:v>42944.906944444447</c:v>
                </c:pt>
                <c:pt idx="45259">
                  <c:v>42944.907638888886</c:v>
                </c:pt>
                <c:pt idx="45260">
                  <c:v>42944.908333333333</c:v>
                </c:pt>
                <c:pt idx="45261">
                  <c:v>42944.90902777778</c:v>
                </c:pt>
                <c:pt idx="45262">
                  <c:v>42944.909722222219</c:v>
                </c:pt>
                <c:pt idx="45263">
                  <c:v>42944.910416666666</c:v>
                </c:pt>
                <c:pt idx="45264">
                  <c:v>42944.911111111112</c:v>
                </c:pt>
                <c:pt idx="45265">
                  <c:v>42944.911805555559</c:v>
                </c:pt>
                <c:pt idx="45266">
                  <c:v>42944.912499999999</c:v>
                </c:pt>
                <c:pt idx="45267">
                  <c:v>42944.913194444445</c:v>
                </c:pt>
                <c:pt idx="45268">
                  <c:v>42944.913888888892</c:v>
                </c:pt>
                <c:pt idx="45269">
                  <c:v>42944.914583333331</c:v>
                </c:pt>
                <c:pt idx="45270">
                  <c:v>42944.915277777778</c:v>
                </c:pt>
                <c:pt idx="45271">
                  <c:v>42944.915972222225</c:v>
                </c:pt>
                <c:pt idx="45272">
                  <c:v>42944.916666666664</c:v>
                </c:pt>
                <c:pt idx="45273">
                  <c:v>42944.917361111111</c:v>
                </c:pt>
                <c:pt idx="45274">
                  <c:v>42944.918055555558</c:v>
                </c:pt>
                <c:pt idx="45275">
                  <c:v>42944.918749999997</c:v>
                </c:pt>
                <c:pt idx="45276">
                  <c:v>42944.919444444444</c:v>
                </c:pt>
                <c:pt idx="45277">
                  <c:v>42944.920138888891</c:v>
                </c:pt>
                <c:pt idx="45278">
                  <c:v>42944.92083333333</c:v>
                </c:pt>
                <c:pt idx="45279">
                  <c:v>42944.921527777777</c:v>
                </c:pt>
                <c:pt idx="45280">
                  <c:v>42944.922222222223</c:v>
                </c:pt>
                <c:pt idx="45281">
                  <c:v>42944.92291666667</c:v>
                </c:pt>
                <c:pt idx="45282">
                  <c:v>42944.923611111109</c:v>
                </c:pt>
                <c:pt idx="45283">
                  <c:v>42944.924305555556</c:v>
                </c:pt>
                <c:pt idx="45284">
                  <c:v>42944.925000000003</c:v>
                </c:pt>
                <c:pt idx="45285">
                  <c:v>42944.925694444442</c:v>
                </c:pt>
                <c:pt idx="45286">
                  <c:v>42944.926388888889</c:v>
                </c:pt>
                <c:pt idx="45287">
                  <c:v>42944.927083333336</c:v>
                </c:pt>
                <c:pt idx="45288">
                  <c:v>42944.927777777775</c:v>
                </c:pt>
                <c:pt idx="45289">
                  <c:v>42944.928472222222</c:v>
                </c:pt>
                <c:pt idx="45290">
                  <c:v>42944.929166666669</c:v>
                </c:pt>
                <c:pt idx="45291">
                  <c:v>42944.929861111108</c:v>
                </c:pt>
                <c:pt idx="45292">
                  <c:v>42944.930555555555</c:v>
                </c:pt>
                <c:pt idx="45293">
                  <c:v>42944.931250000001</c:v>
                </c:pt>
                <c:pt idx="45294">
                  <c:v>42944.931944444441</c:v>
                </c:pt>
                <c:pt idx="45295">
                  <c:v>42944.932638888888</c:v>
                </c:pt>
                <c:pt idx="45296">
                  <c:v>42944.933333333334</c:v>
                </c:pt>
                <c:pt idx="45297">
                  <c:v>42944.934027777781</c:v>
                </c:pt>
                <c:pt idx="45298">
                  <c:v>42944.93472222222</c:v>
                </c:pt>
                <c:pt idx="45299">
                  <c:v>42944.935416666667</c:v>
                </c:pt>
                <c:pt idx="45300">
                  <c:v>42944.936111111114</c:v>
                </c:pt>
                <c:pt idx="45301">
                  <c:v>42944.936805555553</c:v>
                </c:pt>
                <c:pt idx="45302">
                  <c:v>42944.9375</c:v>
                </c:pt>
                <c:pt idx="45303">
                  <c:v>42944.938194444447</c:v>
                </c:pt>
                <c:pt idx="45304">
                  <c:v>42944.938888888886</c:v>
                </c:pt>
                <c:pt idx="45305">
                  <c:v>42944.939583333333</c:v>
                </c:pt>
                <c:pt idx="45306">
                  <c:v>42944.94027777778</c:v>
                </c:pt>
                <c:pt idx="45307">
                  <c:v>42944.940972222219</c:v>
                </c:pt>
                <c:pt idx="45308">
                  <c:v>42944.941666666666</c:v>
                </c:pt>
                <c:pt idx="45309">
                  <c:v>42944.942361111112</c:v>
                </c:pt>
                <c:pt idx="45310">
                  <c:v>42944.943055555559</c:v>
                </c:pt>
                <c:pt idx="45311">
                  <c:v>42944.943749999999</c:v>
                </c:pt>
                <c:pt idx="45312">
                  <c:v>42944.944444444445</c:v>
                </c:pt>
                <c:pt idx="45313">
                  <c:v>42944.945138888892</c:v>
                </c:pt>
                <c:pt idx="45314">
                  <c:v>42944.945833333331</c:v>
                </c:pt>
                <c:pt idx="45315">
                  <c:v>42944.946527777778</c:v>
                </c:pt>
                <c:pt idx="45316">
                  <c:v>42944.947222222225</c:v>
                </c:pt>
                <c:pt idx="45317">
                  <c:v>42944.947916666664</c:v>
                </c:pt>
                <c:pt idx="45318">
                  <c:v>42944.948611111111</c:v>
                </c:pt>
                <c:pt idx="45319">
                  <c:v>42944.949305555558</c:v>
                </c:pt>
                <c:pt idx="45320">
                  <c:v>42944.95</c:v>
                </c:pt>
                <c:pt idx="45321">
                  <c:v>42944.950694444444</c:v>
                </c:pt>
                <c:pt idx="45322">
                  <c:v>42944.951388888891</c:v>
                </c:pt>
                <c:pt idx="45323">
                  <c:v>42944.95208333333</c:v>
                </c:pt>
                <c:pt idx="45324">
                  <c:v>42944.952777777777</c:v>
                </c:pt>
                <c:pt idx="45325">
                  <c:v>42944.953472222223</c:v>
                </c:pt>
                <c:pt idx="45326">
                  <c:v>42944.95416666667</c:v>
                </c:pt>
                <c:pt idx="45327">
                  <c:v>42944.954861111109</c:v>
                </c:pt>
                <c:pt idx="45328">
                  <c:v>42944.955555555556</c:v>
                </c:pt>
                <c:pt idx="45329">
                  <c:v>42944.956250000003</c:v>
                </c:pt>
                <c:pt idx="45330">
                  <c:v>42944.956944444442</c:v>
                </c:pt>
                <c:pt idx="45331">
                  <c:v>42944.957638888889</c:v>
                </c:pt>
                <c:pt idx="45332">
                  <c:v>42944.958333333336</c:v>
                </c:pt>
                <c:pt idx="45333">
                  <c:v>42944.959027777775</c:v>
                </c:pt>
                <c:pt idx="45334">
                  <c:v>42944.959722222222</c:v>
                </c:pt>
                <c:pt idx="45335">
                  <c:v>42944.960416666669</c:v>
                </c:pt>
                <c:pt idx="45336">
                  <c:v>42944.961111111108</c:v>
                </c:pt>
                <c:pt idx="45337">
                  <c:v>42944.961805555555</c:v>
                </c:pt>
                <c:pt idx="45338">
                  <c:v>42944.962500000001</c:v>
                </c:pt>
                <c:pt idx="45339">
                  <c:v>42944.963194444441</c:v>
                </c:pt>
                <c:pt idx="45340">
                  <c:v>42944.963888888888</c:v>
                </c:pt>
                <c:pt idx="45341">
                  <c:v>42944.964583333334</c:v>
                </c:pt>
                <c:pt idx="45342">
                  <c:v>42944.965277777781</c:v>
                </c:pt>
                <c:pt idx="45343">
                  <c:v>42944.96597222222</c:v>
                </c:pt>
                <c:pt idx="45344">
                  <c:v>42944.966666666667</c:v>
                </c:pt>
                <c:pt idx="45345">
                  <c:v>42944.967361111114</c:v>
                </c:pt>
                <c:pt idx="45346">
                  <c:v>42944.968055555553</c:v>
                </c:pt>
                <c:pt idx="45347">
                  <c:v>42944.96875</c:v>
                </c:pt>
                <c:pt idx="45348">
                  <c:v>42944.969444444447</c:v>
                </c:pt>
                <c:pt idx="45349">
                  <c:v>42944.970138888886</c:v>
                </c:pt>
                <c:pt idx="45350">
                  <c:v>42944.970833333333</c:v>
                </c:pt>
                <c:pt idx="45351">
                  <c:v>42944.97152777778</c:v>
                </c:pt>
                <c:pt idx="45352">
                  <c:v>42944.972222222219</c:v>
                </c:pt>
                <c:pt idx="45353">
                  <c:v>42944.972916666666</c:v>
                </c:pt>
                <c:pt idx="45354">
                  <c:v>42944.973611111112</c:v>
                </c:pt>
                <c:pt idx="45355">
                  <c:v>42944.974305555559</c:v>
                </c:pt>
                <c:pt idx="45356">
                  <c:v>42944.974999999999</c:v>
                </c:pt>
                <c:pt idx="45357">
                  <c:v>42944.975694444445</c:v>
                </c:pt>
                <c:pt idx="45358">
                  <c:v>42944.976388888892</c:v>
                </c:pt>
                <c:pt idx="45359">
                  <c:v>42944.977083333331</c:v>
                </c:pt>
                <c:pt idx="45360">
                  <c:v>42944.977777777778</c:v>
                </c:pt>
                <c:pt idx="45361">
                  <c:v>42944.978472222225</c:v>
                </c:pt>
                <c:pt idx="45362">
                  <c:v>42944.979166666664</c:v>
                </c:pt>
                <c:pt idx="45363">
                  <c:v>42944.979861111111</c:v>
                </c:pt>
                <c:pt idx="45364">
                  <c:v>42944.980555555558</c:v>
                </c:pt>
                <c:pt idx="45365">
                  <c:v>42944.981249999997</c:v>
                </c:pt>
                <c:pt idx="45366">
                  <c:v>42944.981944444444</c:v>
                </c:pt>
                <c:pt idx="45367">
                  <c:v>42944.982638888891</c:v>
                </c:pt>
                <c:pt idx="45368">
                  <c:v>42944.98333333333</c:v>
                </c:pt>
                <c:pt idx="45369">
                  <c:v>42944.984027777777</c:v>
                </c:pt>
                <c:pt idx="45370">
                  <c:v>42944.984722222223</c:v>
                </c:pt>
                <c:pt idx="45371">
                  <c:v>42944.98541666667</c:v>
                </c:pt>
                <c:pt idx="45372">
                  <c:v>42944.986111111109</c:v>
                </c:pt>
                <c:pt idx="45373">
                  <c:v>42944.986805555556</c:v>
                </c:pt>
                <c:pt idx="45374">
                  <c:v>42944.987500000003</c:v>
                </c:pt>
                <c:pt idx="45375">
                  <c:v>42944.988194444442</c:v>
                </c:pt>
                <c:pt idx="45376">
                  <c:v>42944.988888888889</c:v>
                </c:pt>
                <c:pt idx="45377">
                  <c:v>42944.989583333336</c:v>
                </c:pt>
                <c:pt idx="45378">
                  <c:v>42944.990277777775</c:v>
                </c:pt>
                <c:pt idx="45379">
                  <c:v>42944.990972222222</c:v>
                </c:pt>
                <c:pt idx="45380">
                  <c:v>42944.991666666669</c:v>
                </c:pt>
                <c:pt idx="45381">
                  <c:v>42944.992361111108</c:v>
                </c:pt>
                <c:pt idx="45382">
                  <c:v>42944.993055555555</c:v>
                </c:pt>
                <c:pt idx="45383">
                  <c:v>42944.993750000001</c:v>
                </c:pt>
                <c:pt idx="45384">
                  <c:v>42944.994444444441</c:v>
                </c:pt>
                <c:pt idx="45385">
                  <c:v>42944.995138888888</c:v>
                </c:pt>
                <c:pt idx="45386">
                  <c:v>42944.995833333334</c:v>
                </c:pt>
                <c:pt idx="45387">
                  <c:v>42944.996527777781</c:v>
                </c:pt>
                <c:pt idx="45388">
                  <c:v>42944.99722222222</c:v>
                </c:pt>
                <c:pt idx="45389">
                  <c:v>42944.997916666667</c:v>
                </c:pt>
                <c:pt idx="45390">
                  <c:v>42944.998611111114</c:v>
                </c:pt>
                <c:pt idx="45391">
                  <c:v>42944.999305555553</c:v>
                </c:pt>
                <c:pt idx="45392">
                  <c:v>42945</c:v>
                </c:pt>
                <c:pt idx="45393">
                  <c:v>42945.000694444447</c:v>
                </c:pt>
                <c:pt idx="45394">
                  <c:v>42945.001388888886</c:v>
                </c:pt>
                <c:pt idx="45395">
                  <c:v>42945.002083333333</c:v>
                </c:pt>
                <c:pt idx="45396">
                  <c:v>42945.00277777778</c:v>
                </c:pt>
                <c:pt idx="45397">
                  <c:v>42945.003472222219</c:v>
                </c:pt>
                <c:pt idx="45398">
                  <c:v>42945.004166666666</c:v>
                </c:pt>
                <c:pt idx="45399">
                  <c:v>42945.004861111112</c:v>
                </c:pt>
                <c:pt idx="45400">
                  <c:v>42945.005555555559</c:v>
                </c:pt>
                <c:pt idx="45401">
                  <c:v>42945.006249999999</c:v>
                </c:pt>
                <c:pt idx="45402">
                  <c:v>42945.006944444445</c:v>
                </c:pt>
                <c:pt idx="45403">
                  <c:v>42945.007638888892</c:v>
                </c:pt>
                <c:pt idx="45404">
                  <c:v>42945.008333333331</c:v>
                </c:pt>
                <c:pt idx="45405">
                  <c:v>42945.009027777778</c:v>
                </c:pt>
                <c:pt idx="45406">
                  <c:v>42945.009722222225</c:v>
                </c:pt>
                <c:pt idx="45407">
                  <c:v>42945.010416666664</c:v>
                </c:pt>
                <c:pt idx="45408">
                  <c:v>42945.011111111111</c:v>
                </c:pt>
                <c:pt idx="45409">
                  <c:v>42945.011805555558</c:v>
                </c:pt>
                <c:pt idx="45410">
                  <c:v>42945.012499999997</c:v>
                </c:pt>
                <c:pt idx="45411">
                  <c:v>42945.013194444444</c:v>
                </c:pt>
                <c:pt idx="45412">
                  <c:v>42945.013888888891</c:v>
                </c:pt>
                <c:pt idx="45413">
                  <c:v>42945.01458333333</c:v>
                </c:pt>
                <c:pt idx="45414">
                  <c:v>42945.015277777777</c:v>
                </c:pt>
                <c:pt idx="45415">
                  <c:v>42945.015972222223</c:v>
                </c:pt>
                <c:pt idx="45416">
                  <c:v>42945.01666666667</c:v>
                </c:pt>
                <c:pt idx="45417">
                  <c:v>42945.017361111109</c:v>
                </c:pt>
                <c:pt idx="45418">
                  <c:v>42945.018055555556</c:v>
                </c:pt>
                <c:pt idx="45419">
                  <c:v>42945.018750000003</c:v>
                </c:pt>
                <c:pt idx="45420">
                  <c:v>42945.019444444442</c:v>
                </c:pt>
                <c:pt idx="45421">
                  <c:v>42945.020138888889</c:v>
                </c:pt>
                <c:pt idx="45422">
                  <c:v>42945.020833333336</c:v>
                </c:pt>
                <c:pt idx="45423">
                  <c:v>42945.021527777775</c:v>
                </c:pt>
                <c:pt idx="45424">
                  <c:v>42945.022222222222</c:v>
                </c:pt>
                <c:pt idx="45425">
                  <c:v>42945.022916666669</c:v>
                </c:pt>
                <c:pt idx="45426">
                  <c:v>42945.023611111108</c:v>
                </c:pt>
                <c:pt idx="45427">
                  <c:v>42945.024305555555</c:v>
                </c:pt>
                <c:pt idx="45428">
                  <c:v>42945.025000000001</c:v>
                </c:pt>
                <c:pt idx="45429">
                  <c:v>42945.025694444441</c:v>
                </c:pt>
                <c:pt idx="45430">
                  <c:v>42945.026388888888</c:v>
                </c:pt>
                <c:pt idx="45431">
                  <c:v>42945.027083333334</c:v>
                </c:pt>
                <c:pt idx="45432">
                  <c:v>42945.027777777781</c:v>
                </c:pt>
                <c:pt idx="45433">
                  <c:v>42945.02847222222</c:v>
                </c:pt>
                <c:pt idx="45434">
                  <c:v>42945.029166666667</c:v>
                </c:pt>
                <c:pt idx="45435">
                  <c:v>42945.029861111114</c:v>
                </c:pt>
                <c:pt idx="45436">
                  <c:v>42945.030555555553</c:v>
                </c:pt>
                <c:pt idx="45437">
                  <c:v>42945.03125</c:v>
                </c:pt>
                <c:pt idx="45438">
                  <c:v>42945.031944444447</c:v>
                </c:pt>
                <c:pt idx="45439">
                  <c:v>42945.032638888886</c:v>
                </c:pt>
                <c:pt idx="45440">
                  <c:v>42945.033333333333</c:v>
                </c:pt>
                <c:pt idx="45441">
                  <c:v>42945.03402777778</c:v>
                </c:pt>
                <c:pt idx="45442">
                  <c:v>42945.034722222219</c:v>
                </c:pt>
                <c:pt idx="45443">
                  <c:v>42945.035416666666</c:v>
                </c:pt>
                <c:pt idx="45444">
                  <c:v>42945.036111111112</c:v>
                </c:pt>
                <c:pt idx="45445">
                  <c:v>42945.036805555559</c:v>
                </c:pt>
                <c:pt idx="45446">
                  <c:v>42945.037499999999</c:v>
                </c:pt>
                <c:pt idx="45447">
                  <c:v>42945.038194444445</c:v>
                </c:pt>
                <c:pt idx="45448">
                  <c:v>42945.038888888892</c:v>
                </c:pt>
                <c:pt idx="45449">
                  <c:v>42945.039583333331</c:v>
                </c:pt>
                <c:pt idx="45450">
                  <c:v>42945.040277777778</c:v>
                </c:pt>
                <c:pt idx="45451">
                  <c:v>42945.040972222225</c:v>
                </c:pt>
                <c:pt idx="45452">
                  <c:v>42945.041666666664</c:v>
                </c:pt>
                <c:pt idx="45453">
                  <c:v>42945.042361111111</c:v>
                </c:pt>
                <c:pt idx="45454">
                  <c:v>42945.043055555558</c:v>
                </c:pt>
                <c:pt idx="45455">
                  <c:v>42945.043749999997</c:v>
                </c:pt>
                <c:pt idx="45456">
                  <c:v>42945.044444444444</c:v>
                </c:pt>
                <c:pt idx="45457">
                  <c:v>42945.045138888891</c:v>
                </c:pt>
                <c:pt idx="45458">
                  <c:v>42945.04583333333</c:v>
                </c:pt>
                <c:pt idx="45459">
                  <c:v>42945.046527777777</c:v>
                </c:pt>
                <c:pt idx="45460">
                  <c:v>42945.047222222223</c:v>
                </c:pt>
                <c:pt idx="45461">
                  <c:v>42945.04791666667</c:v>
                </c:pt>
                <c:pt idx="45462">
                  <c:v>42945.048611111109</c:v>
                </c:pt>
                <c:pt idx="45463">
                  <c:v>42945.049305555556</c:v>
                </c:pt>
                <c:pt idx="45464">
                  <c:v>42945.05</c:v>
                </c:pt>
                <c:pt idx="45465">
                  <c:v>42945.050694444442</c:v>
                </c:pt>
                <c:pt idx="45466">
                  <c:v>42945.051388888889</c:v>
                </c:pt>
                <c:pt idx="45467">
                  <c:v>42945.052083333336</c:v>
                </c:pt>
                <c:pt idx="45468">
                  <c:v>42945.052777777775</c:v>
                </c:pt>
                <c:pt idx="45469">
                  <c:v>42945.053472222222</c:v>
                </c:pt>
                <c:pt idx="45470">
                  <c:v>42945.054166666669</c:v>
                </c:pt>
                <c:pt idx="45471">
                  <c:v>42945.054861111108</c:v>
                </c:pt>
                <c:pt idx="45472">
                  <c:v>42945.055555555555</c:v>
                </c:pt>
                <c:pt idx="45473">
                  <c:v>42945.056250000001</c:v>
                </c:pt>
                <c:pt idx="45474">
                  <c:v>42945.056944444441</c:v>
                </c:pt>
                <c:pt idx="45475">
                  <c:v>42945.057638888888</c:v>
                </c:pt>
                <c:pt idx="45476">
                  <c:v>42945.058333333334</c:v>
                </c:pt>
                <c:pt idx="45477">
                  <c:v>42945.059027777781</c:v>
                </c:pt>
                <c:pt idx="45478">
                  <c:v>42945.05972222222</c:v>
                </c:pt>
                <c:pt idx="45479">
                  <c:v>42945.060416666667</c:v>
                </c:pt>
                <c:pt idx="45480">
                  <c:v>42945.061111111114</c:v>
                </c:pt>
                <c:pt idx="45481">
                  <c:v>42945.061805555553</c:v>
                </c:pt>
                <c:pt idx="45482">
                  <c:v>42945.0625</c:v>
                </c:pt>
                <c:pt idx="45483">
                  <c:v>42945.063194444447</c:v>
                </c:pt>
                <c:pt idx="45484">
                  <c:v>42945.063888888886</c:v>
                </c:pt>
                <c:pt idx="45485">
                  <c:v>42945.064583333333</c:v>
                </c:pt>
                <c:pt idx="45486">
                  <c:v>42945.06527777778</c:v>
                </c:pt>
                <c:pt idx="45487">
                  <c:v>42945.065972222219</c:v>
                </c:pt>
                <c:pt idx="45488">
                  <c:v>42945.066666666666</c:v>
                </c:pt>
                <c:pt idx="45489">
                  <c:v>42945.067361111112</c:v>
                </c:pt>
                <c:pt idx="45490">
                  <c:v>42945.068055555559</c:v>
                </c:pt>
                <c:pt idx="45491">
                  <c:v>42945.068749999999</c:v>
                </c:pt>
                <c:pt idx="45492">
                  <c:v>42945.069444444445</c:v>
                </c:pt>
                <c:pt idx="45493">
                  <c:v>42945.070138888892</c:v>
                </c:pt>
                <c:pt idx="45494">
                  <c:v>42945.070833333331</c:v>
                </c:pt>
                <c:pt idx="45495">
                  <c:v>42945.071527777778</c:v>
                </c:pt>
                <c:pt idx="45496">
                  <c:v>42945.072222222225</c:v>
                </c:pt>
                <c:pt idx="45497">
                  <c:v>42945.072916666664</c:v>
                </c:pt>
                <c:pt idx="45498">
                  <c:v>42945.073611111111</c:v>
                </c:pt>
                <c:pt idx="45499">
                  <c:v>42945.074305555558</c:v>
                </c:pt>
                <c:pt idx="45500">
                  <c:v>42945.074999999997</c:v>
                </c:pt>
                <c:pt idx="45501">
                  <c:v>42945.075694444444</c:v>
                </c:pt>
                <c:pt idx="45502">
                  <c:v>42945.076388888891</c:v>
                </c:pt>
                <c:pt idx="45503">
                  <c:v>42945.07708333333</c:v>
                </c:pt>
                <c:pt idx="45504">
                  <c:v>42945.077777777777</c:v>
                </c:pt>
                <c:pt idx="45505">
                  <c:v>42945.078472222223</c:v>
                </c:pt>
                <c:pt idx="45506">
                  <c:v>42945.07916666667</c:v>
                </c:pt>
                <c:pt idx="45507">
                  <c:v>42945.079861111109</c:v>
                </c:pt>
                <c:pt idx="45508">
                  <c:v>42945.080555555556</c:v>
                </c:pt>
                <c:pt idx="45509">
                  <c:v>42945.081250000003</c:v>
                </c:pt>
                <c:pt idx="45510">
                  <c:v>42945.081944444442</c:v>
                </c:pt>
                <c:pt idx="45511">
                  <c:v>42945.082638888889</c:v>
                </c:pt>
                <c:pt idx="45512">
                  <c:v>42945.083333333336</c:v>
                </c:pt>
                <c:pt idx="45513">
                  <c:v>42945.084027777775</c:v>
                </c:pt>
                <c:pt idx="45514">
                  <c:v>42945.084722222222</c:v>
                </c:pt>
                <c:pt idx="45515">
                  <c:v>42945.085416666669</c:v>
                </c:pt>
                <c:pt idx="45516">
                  <c:v>42945.086111111108</c:v>
                </c:pt>
                <c:pt idx="45517">
                  <c:v>42945.086805555555</c:v>
                </c:pt>
                <c:pt idx="45518">
                  <c:v>42945.087500000001</c:v>
                </c:pt>
                <c:pt idx="45519">
                  <c:v>42945.088194444441</c:v>
                </c:pt>
                <c:pt idx="45520">
                  <c:v>42945.088888888888</c:v>
                </c:pt>
                <c:pt idx="45521">
                  <c:v>42945.089583333334</c:v>
                </c:pt>
                <c:pt idx="45522">
                  <c:v>42945.090277777781</c:v>
                </c:pt>
                <c:pt idx="45523">
                  <c:v>42945.09097222222</c:v>
                </c:pt>
                <c:pt idx="45524">
                  <c:v>42945.091666666667</c:v>
                </c:pt>
                <c:pt idx="45525">
                  <c:v>42945.092361111114</c:v>
                </c:pt>
                <c:pt idx="45526">
                  <c:v>42945.093055555553</c:v>
                </c:pt>
                <c:pt idx="45527">
                  <c:v>42945.09375</c:v>
                </c:pt>
                <c:pt idx="45528">
                  <c:v>42945.094444444447</c:v>
                </c:pt>
                <c:pt idx="45529">
                  <c:v>42945.095138888886</c:v>
                </c:pt>
                <c:pt idx="45530">
                  <c:v>42945.095833333333</c:v>
                </c:pt>
                <c:pt idx="45531">
                  <c:v>42945.09652777778</c:v>
                </c:pt>
                <c:pt idx="45532">
                  <c:v>42945.097222222219</c:v>
                </c:pt>
                <c:pt idx="45533">
                  <c:v>42945.097916666666</c:v>
                </c:pt>
                <c:pt idx="45534">
                  <c:v>42945.098611111112</c:v>
                </c:pt>
                <c:pt idx="45535">
                  <c:v>42945.099305555559</c:v>
                </c:pt>
                <c:pt idx="45536">
                  <c:v>42945.1</c:v>
                </c:pt>
                <c:pt idx="45537">
                  <c:v>42945.100694444445</c:v>
                </c:pt>
                <c:pt idx="45538">
                  <c:v>42945.101388888892</c:v>
                </c:pt>
                <c:pt idx="45539">
                  <c:v>42945.102083333331</c:v>
                </c:pt>
                <c:pt idx="45540">
                  <c:v>42945.102777777778</c:v>
                </c:pt>
                <c:pt idx="45541">
                  <c:v>42945.103472222225</c:v>
                </c:pt>
                <c:pt idx="45542">
                  <c:v>42945.104166666664</c:v>
                </c:pt>
                <c:pt idx="45543">
                  <c:v>42945.104861111111</c:v>
                </c:pt>
                <c:pt idx="45544">
                  <c:v>42945.105555555558</c:v>
                </c:pt>
                <c:pt idx="45545">
                  <c:v>42945.106249999997</c:v>
                </c:pt>
                <c:pt idx="45546">
                  <c:v>42945.106944444444</c:v>
                </c:pt>
                <c:pt idx="45547">
                  <c:v>42945.107638888891</c:v>
                </c:pt>
                <c:pt idx="45548">
                  <c:v>42945.10833333333</c:v>
                </c:pt>
                <c:pt idx="45549">
                  <c:v>42945.109027777777</c:v>
                </c:pt>
                <c:pt idx="45550">
                  <c:v>42945.109722222223</c:v>
                </c:pt>
                <c:pt idx="45551">
                  <c:v>42945.11041666667</c:v>
                </c:pt>
                <c:pt idx="45552">
                  <c:v>42945.111111111109</c:v>
                </c:pt>
                <c:pt idx="45553">
                  <c:v>42945.111805555556</c:v>
                </c:pt>
                <c:pt idx="45554">
                  <c:v>42945.112500000003</c:v>
                </c:pt>
                <c:pt idx="45555">
                  <c:v>42945.113194444442</c:v>
                </c:pt>
                <c:pt idx="45556">
                  <c:v>42945.113888888889</c:v>
                </c:pt>
                <c:pt idx="45557">
                  <c:v>42945.114583333336</c:v>
                </c:pt>
                <c:pt idx="45558">
                  <c:v>42945.115277777775</c:v>
                </c:pt>
                <c:pt idx="45559">
                  <c:v>42945.115972222222</c:v>
                </c:pt>
                <c:pt idx="45560">
                  <c:v>42945.116666666669</c:v>
                </c:pt>
                <c:pt idx="45561">
                  <c:v>42945.117361111108</c:v>
                </c:pt>
                <c:pt idx="45562">
                  <c:v>42945.118055555555</c:v>
                </c:pt>
                <c:pt idx="45563">
                  <c:v>42945.118750000001</c:v>
                </c:pt>
                <c:pt idx="45564">
                  <c:v>42945.119444444441</c:v>
                </c:pt>
                <c:pt idx="45565">
                  <c:v>42945.120138888888</c:v>
                </c:pt>
                <c:pt idx="45566">
                  <c:v>42945.120833333334</c:v>
                </c:pt>
                <c:pt idx="45567">
                  <c:v>42945.121527777781</c:v>
                </c:pt>
                <c:pt idx="45568">
                  <c:v>42945.12222222222</c:v>
                </c:pt>
                <c:pt idx="45569">
                  <c:v>42945.122916666667</c:v>
                </c:pt>
                <c:pt idx="45570">
                  <c:v>42945.123611111114</c:v>
                </c:pt>
                <c:pt idx="45571">
                  <c:v>42945.124305555553</c:v>
                </c:pt>
                <c:pt idx="45572">
                  <c:v>42945.125</c:v>
                </c:pt>
                <c:pt idx="45573">
                  <c:v>42945.125694444447</c:v>
                </c:pt>
                <c:pt idx="45574">
                  <c:v>42945.126388888886</c:v>
                </c:pt>
                <c:pt idx="45575">
                  <c:v>42945.127083333333</c:v>
                </c:pt>
                <c:pt idx="45576">
                  <c:v>42945.12777777778</c:v>
                </c:pt>
                <c:pt idx="45577">
                  <c:v>42945.128472222219</c:v>
                </c:pt>
                <c:pt idx="45578">
                  <c:v>42945.129166666666</c:v>
                </c:pt>
                <c:pt idx="45579">
                  <c:v>42945.129861111112</c:v>
                </c:pt>
                <c:pt idx="45580">
                  <c:v>42945.130555555559</c:v>
                </c:pt>
                <c:pt idx="45581">
                  <c:v>42945.131249999999</c:v>
                </c:pt>
                <c:pt idx="45582">
                  <c:v>42945.131944444445</c:v>
                </c:pt>
                <c:pt idx="45583">
                  <c:v>42945.132638888892</c:v>
                </c:pt>
                <c:pt idx="45584">
                  <c:v>42945.133333333331</c:v>
                </c:pt>
                <c:pt idx="45585">
                  <c:v>42945.134027777778</c:v>
                </c:pt>
                <c:pt idx="45586">
                  <c:v>42945.134722222225</c:v>
                </c:pt>
                <c:pt idx="45587">
                  <c:v>42945.135416666664</c:v>
                </c:pt>
                <c:pt idx="45588">
                  <c:v>42945.136111111111</c:v>
                </c:pt>
                <c:pt idx="45589">
                  <c:v>42945.136805555558</c:v>
                </c:pt>
                <c:pt idx="45590">
                  <c:v>42945.137499999997</c:v>
                </c:pt>
                <c:pt idx="45591">
                  <c:v>42945.138194444444</c:v>
                </c:pt>
                <c:pt idx="45592">
                  <c:v>42945.138888888891</c:v>
                </c:pt>
                <c:pt idx="45593">
                  <c:v>42945.13958333333</c:v>
                </c:pt>
                <c:pt idx="45594">
                  <c:v>42945.140277777777</c:v>
                </c:pt>
                <c:pt idx="45595">
                  <c:v>42945.140972222223</c:v>
                </c:pt>
                <c:pt idx="45596">
                  <c:v>42945.14166666667</c:v>
                </c:pt>
                <c:pt idx="45597">
                  <c:v>42945.142361111109</c:v>
                </c:pt>
                <c:pt idx="45598">
                  <c:v>42945.143055555556</c:v>
                </c:pt>
                <c:pt idx="45599">
                  <c:v>42945.143750000003</c:v>
                </c:pt>
                <c:pt idx="45600">
                  <c:v>42945.144444444442</c:v>
                </c:pt>
                <c:pt idx="45601">
                  <c:v>42945.145138888889</c:v>
                </c:pt>
                <c:pt idx="45602">
                  <c:v>42945.145833333336</c:v>
                </c:pt>
                <c:pt idx="45603">
                  <c:v>42945.146527777775</c:v>
                </c:pt>
                <c:pt idx="45604">
                  <c:v>42945.147222222222</c:v>
                </c:pt>
                <c:pt idx="45605">
                  <c:v>42945.147916666669</c:v>
                </c:pt>
                <c:pt idx="45606">
                  <c:v>42945.148611111108</c:v>
                </c:pt>
                <c:pt idx="45607">
                  <c:v>42945.149305555555</c:v>
                </c:pt>
                <c:pt idx="45608">
                  <c:v>42945.15</c:v>
                </c:pt>
                <c:pt idx="45609">
                  <c:v>42945.150694444441</c:v>
                </c:pt>
                <c:pt idx="45610">
                  <c:v>42945.151388888888</c:v>
                </c:pt>
                <c:pt idx="45611">
                  <c:v>42945.152083333334</c:v>
                </c:pt>
                <c:pt idx="45612">
                  <c:v>42945.152777777781</c:v>
                </c:pt>
                <c:pt idx="45613">
                  <c:v>42945.15347222222</c:v>
                </c:pt>
                <c:pt idx="45614">
                  <c:v>42945.154166666667</c:v>
                </c:pt>
                <c:pt idx="45615">
                  <c:v>42945.154861111114</c:v>
                </c:pt>
                <c:pt idx="45616">
                  <c:v>42945.155555555553</c:v>
                </c:pt>
                <c:pt idx="45617">
                  <c:v>42945.15625</c:v>
                </c:pt>
                <c:pt idx="45618">
                  <c:v>42945.156944444447</c:v>
                </c:pt>
                <c:pt idx="45619">
                  <c:v>42945.157638888886</c:v>
                </c:pt>
                <c:pt idx="45620">
                  <c:v>42945.158333333333</c:v>
                </c:pt>
                <c:pt idx="45621">
                  <c:v>42945.15902777778</c:v>
                </c:pt>
                <c:pt idx="45622">
                  <c:v>42945.159722222219</c:v>
                </c:pt>
                <c:pt idx="45623">
                  <c:v>42945.160416666666</c:v>
                </c:pt>
                <c:pt idx="45624">
                  <c:v>42945.161111111112</c:v>
                </c:pt>
                <c:pt idx="45625">
                  <c:v>42945.161805555559</c:v>
                </c:pt>
                <c:pt idx="45626">
                  <c:v>42945.162499999999</c:v>
                </c:pt>
                <c:pt idx="45627">
                  <c:v>42945.163194444445</c:v>
                </c:pt>
                <c:pt idx="45628">
                  <c:v>42945.163888888892</c:v>
                </c:pt>
                <c:pt idx="45629">
                  <c:v>42945.164583333331</c:v>
                </c:pt>
                <c:pt idx="45630">
                  <c:v>42945.165277777778</c:v>
                </c:pt>
                <c:pt idx="45631">
                  <c:v>42945.165972222225</c:v>
                </c:pt>
                <c:pt idx="45632">
                  <c:v>42945.166666666664</c:v>
                </c:pt>
                <c:pt idx="45633">
                  <c:v>42945.167361111111</c:v>
                </c:pt>
                <c:pt idx="45634">
                  <c:v>42945.168055555558</c:v>
                </c:pt>
                <c:pt idx="45635">
                  <c:v>42945.168749999997</c:v>
                </c:pt>
                <c:pt idx="45636">
                  <c:v>42945.169444444444</c:v>
                </c:pt>
                <c:pt idx="45637">
                  <c:v>42945.170138888891</c:v>
                </c:pt>
                <c:pt idx="45638">
                  <c:v>42945.17083333333</c:v>
                </c:pt>
                <c:pt idx="45639">
                  <c:v>42945.171527777777</c:v>
                </c:pt>
                <c:pt idx="45640">
                  <c:v>42945.172222222223</c:v>
                </c:pt>
                <c:pt idx="45641">
                  <c:v>42945.17291666667</c:v>
                </c:pt>
                <c:pt idx="45642">
                  <c:v>42945.173611111109</c:v>
                </c:pt>
                <c:pt idx="45643">
                  <c:v>42945.174305555556</c:v>
                </c:pt>
                <c:pt idx="45644">
                  <c:v>42945.175000000003</c:v>
                </c:pt>
                <c:pt idx="45645">
                  <c:v>42945.175694444442</c:v>
                </c:pt>
                <c:pt idx="45646">
                  <c:v>42945.176388888889</c:v>
                </c:pt>
                <c:pt idx="45647">
                  <c:v>42945.177083333336</c:v>
                </c:pt>
                <c:pt idx="45648">
                  <c:v>42945.177777777775</c:v>
                </c:pt>
                <c:pt idx="45649">
                  <c:v>42945.178472222222</c:v>
                </c:pt>
                <c:pt idx="45650">
                  <c:v>42945.179166666669</c:v>
                </c:pt>
                <c:pt idx="45651">
                  <c:v>42945.179861111108</c:v>
                </c:pt>
                <c:pt idx="45652">
                  <c:v>42945.180555555555</c:v>
                </c:pt>
                <c:pt idx="45653">
                  <c:v>42945.181250000001</c:v>
                </c:pt>
                <c:pt idx="45654">
                  <c:v>42945.181944444441</c:v>
                </c:pt>
                <c:pt idx="45655">
                  <c:v>42945.182638888888</c:v>
                </c:pt>
                <c:pt idx="45656">
                  <c:v>42945.183333333334</c:v>
                </c:pt>
                <c:pt idx="45657">
                  <c:v>42945.184027777781</c:v>
                </c:pt>
                <c:pt idx="45658">
                  <c:v>42945.18472222222</c:v>
                </c:pt>
                <c:pt idx="45659">
                  <c:v>42945.185416666667</c:v>
                </c:pt>
                <c:pt idx="45660">
                  <c:v>42945.186111111114</c:v>
                </c:pt>
                <c:pt idx="45661">
                  <c:v>42945.186805555553</c:v>
                </c:pt>
                <c:pt idx="45662">
                  <c:v>42945.1875</c:v>
                </c:pt>
                <c:pt idx="45663">
                  <c:v>42945.188194444447</c:v>
                </c:pt>
                <c:pt idx="45664">
                  <c:v>42945.188888888886</c:v>
                </c:pt>
                <c:pt idx="45665">
                  <c:v>42945.189583333333</c:v>
                </c:pt>
                <c:pt idx="45666">
                  <c:v>42945.19027777778</c:v>
                </c:pt>
                <c:pt idx="45667">
                  <c:v>42945.190972222219</c:v>
                </c:pt>
                <c:pt idx="45668">
                  <c:v>42945.191666666666</c:v>
                </c:pt>
                <c:pt idx="45669">
                  <c:v>42945.192361111112</c:v>
                </c:pt>
                <c:pt idx="45670">
                  <c:v>42945.193055555559</c:v>
                </c:pt>
                <c:pt idx="45671">
                  <c:v>42945.193749999999</c:v>
                </c:pt>
                <c:pt idx="45672">
                  <c:v>42945.194444444445</c:v>
                </c:pt>
                <c:pt idx="45673">
                  <c:v>42945.195138888892</c:v>
                </c:pt>
                <c:pt idx="45674">
                  <c:v>42945.195833333331</c:v>
                </c:pt>
                <c:pt idx="45675">
                  <c:v>42945.196527777778</c:v>
                </c:pt>
                <c:pt idx="45676">
                  <c:v>42945.197222222225</c:v>
                </c:pt>
                <c:pt idx="45677">
                  <c:v>42945.197916666664</c:v>
                </c:pt>
                <c:pt idx="45678">
                  <c:v>42945.198611111111</c:v>
                </c:pt>
                <c:pt idx="45679">
                  <c:v>42945.199305555558</c:v>
                </c:pt>
                <c:pt idx="45680">
                  <c:v>42945.2</c:v>
                </c:pt>
                <c:pt idx="45681">
                  <c:v>42945.200694444444</c:v>
                </c:pt>
                <c:pt idx="45682">
                  <c:v>42945.201388888891</c:v>
                </c:pt>
                <c:pt idx="45683">
                  <c:v>42945.20208333333</c:v>
                </c:pt>
                <c:pt idx="45684">
                  <c:v>42945.202777777777</c:v>
                </c:pt>
                <c:pt idx="45685">
                  <c:v>42945.203472222223</c:v>
                </c:pt>
                <c:pt idx="45686">
                  <c:v>42945.20416666667</c:v>
                </c:pt>
                <c:pt idx="45687">
                  <c:v>42945.204861111109</c:v>
                </c:pt>
                <c:pt idx="45688">
                  <c:v>42945.205555555556</c:v>
                </c:pt>
                <c:pt idx="45689">
                  <c:v>42945.206250000003</c:v>
                </c:pt>
                <c:pt idx="45690">
                  <c:v>42945.206944444442</c:v>
                </c:pt>
                <c:pt idx="45691">
                  <c:v>42945.207638888889</c:v>
                </c:pt>
                <c:pt idx="45692">
                  <c:v>42945.208333333336</c:v>
                </c:pt>
                <c:pt idx="45693">
                  <c:v>42945.209027777775</c:v>
                </c:pt>
                <c:pt idx="45694">
                  <c:v>42945.209722222222</c:v>
                </c:pt>
                <c:pt idx="45695">
                  <c:v>42945.210416666669</c:v>
                </c:pt>
                <c:pt idx="45696">
                  <c:v>42945.211111111108</c:v>
                </c:pt>
                <c:pt idx="45697">
                  <c:v>42945.211805555555</c:v>
                </c:pt>
                <c:pt idx="45698">
                  <c:v>42945.212500000001</c:v>
                </c:pt>
                <c:pt idx="45699">
                  <c:v>42945.213194444441</c:v>
                </c:pt>
                <c:pt idx="45700">
                  <c:v>42945.213888888888</c:v>
                </c:pt>
                <c:pt idx="45701">
                  <c:v>42945.214583333334</c:v>
                </c:pt>
                <c:pt idx="45702">
                  <c:v>42945.215277777781</c:v>
                </c:pt>
                <c:pt idx="45703">
                  <c:v>42945.21597222222</c:v>
                </c:pt>
                <c:pt idx="45704">
                  <c:v>42945.216666666667</c:v>
                </c:pt>
                <c:pt idx="45705">
                  <c:v>42945.217361111114</c:v>
                </c:pt>
                <c:pt idx="45706">
                  <c:v>42945.218055555553</c:v>
                </c:pt>
                <c:pt idx="45707">
                  <c:v>42945.21875</c:v>
                </c:pt>
                <c:pt idx="45708">
                  <c:v>42945.219444444447</c:v>
                </c:pt>
                <c:pt idx="45709">
                  <c:v>42945.220138888886</c:v>
                </c:pt>
                <c:pt idx="45710">
                  <c:v>42945.220833333333</c:v>
                </c:pt>
                <c:pt idx="45711">
                  <c:v>42945.22152777778</c:v>
                </c:pt>
                <c:pt idx="45712">
                  <c:v>42945.222222222219</c:v>
                </c:pt>
                <c:pt idx="45713">
                  <c:v>42945.222916666666</c:v>
                </c:pt>
                <c:pt idx="45714">
                  <c:v>42945.223611111112</c:v>
                </c:pt>
                <c:pt idx="45715">
                  <c:v>42945.224305555559</c:v>
                </c:pt>
                <c:pt idx="45716">
                  <c:v>42945.224999999999</c:v>
                </c:pt>
                <c:pt idx="45717">
                  <c:v>42945.225694444445</c:v>
                </c:pt>
                <c:pt idx="45718">
                  <c:v>42945.226388888892</c:v>
                </c:pt>
                <c:pt idx="45719">
                  <c:v>42945.227083333331</c:v>
                </c:pt>
                <c:pt idx="45720">
                  <c:v>42945.227777777778</c:v>
                </c:pt>
                <c:pt idx="45721">
                  <c:v>42945.228472222225</c:v>
                </c:pt>
                <c:pt idx="45722">
                  <c:v>42945.229166666664</c:v>
                </c:pt>
                <c:pt idx="45723">
                  <c:v>42945.229861111111</c:v>
                </c:pt>
                <c:pt idx="45724">
                  <c:v>42945.230555555558</c:v>
                </c:pt>
                <c:pt idx="45725">
                  <c:v>42945.231249999997</c:v>
                </c:pt>
                <c:pt idx="45726">
                  <c:v>42945.231944444444</c:v>
                </c:pt>
                <c:pt idx="45727">
                  <c:v>42945.232638888891</c:v>
                </c:pt>
                <c:pt idx="45728">
                  <c:v>42945.23333333333</c:v>
                </c:pt>
                <c:pt idx="45729">
                  <c:v>42945.234027777777</c:v>
                </c:pt>
                <c:pt idx="45730">
                  <c:v>42945.234722222223</c:v>
                </c:pt>
                <c:pt idx="45731">
                  <c:v>42945.23541666667</c:v>
                </c:pt>
                <c:pt idx="45732">
                  <c:v>42945.236111111109</c:v>
                </c:pt>
                <c:pt idx="45733">
                  <c:v>42945.236805555556</c:v>
                </c:pt>
                <c:pt idx="45734">
                  <c:v>42945.237500000003</c:v>
                </c:pt>
                <c:pt idx="45735">
                  <c:v>42945.238194444442</c:v>
                </c:pt>
                <c:pt idx="45736">
                  <c:v>42945.238888888889</c:v>
                </c:pt>
                <c:pt idx="45737">
                  <c:v>42945.239583333336</c:v>
                </c:pt>
                <c:pt idx="45738">
                  <c:v>42945.240277777775</c:v>
                </c:pt>
                <c:pt idx="45739">
                  <c:v>42945.240972222222</c:v>
                </c:pt>
                <c:pt idx="45740">
                  <c:v>42945.241666666669</c:v>
                </c:pt>
                <c:pt idx="45741">
                  <c:v>42945.242361111108</c:v>
                </c:pt>
                <c:pt idx="45742">
                  <c:v>42945.243055555555</c:v>
                </c:pt>
                <c:pt idx="45743">
                  <c:v>42945.243750000001</c:v>
                </c:pt>
                <c:pt idx="45744">
                  <c:v>42945.244444444441</c:v>
                </c:pt>
                <c:pt idx="45745">
                  <c:v>42945.245138888888</c:v>
                </c:pt>
                <c:pt idx="45746">
                  <c:v>42945.245833333334</c:v>
                </c:pt>
                <c:pt idx="45747">
                  <c:v>42945.246527777781</c:v>
                </c:pt>
                <c:pt idx="45748">
                  <c:v>42945.24722222222</c:v>
                </c:pt>
                <c:pt idx="45749">
                  <c:v>42945.247916666667</c:v>
                </c:pt>
                <c:pt idx="45750">
                  <c:v>42945.248611111114</c:v>
                </c:pt>
                <c:pt idx="45751">
                  <c:v>42945.249305555553</c:v>
                </c:pt>
                <c:pt idx="45752">
                  <c:v>42945.25</c:v>
                </c:pt>
                <c:pt idx="45753">
                  <c:v>42945.250694444447</c:v>
                </c:pt>
                <c:pt idx="45754">
                  <c:v>42945.251388888886</c:v>
                </c:pt>
                <c:pt idx="45755">
                  <c:v>42945.252083333333</c:v>
                </c:pt>
                <c:pt idx="45756">
                  <c:v>42945.25277777778</c:v>
                </c:pt>
                <c:pt idx="45757">
                  <c:v>42945.253472222219</c:v>
                </c:pt>
                <c:pt idx="45758">
                  <c:v>42945.254166666666</c:v>
                </c:pt>
                <c:pt idx="45759">
                  <c:v>42945.254861111112</c:v>
                </c:pt>
                <c:pt idx="45760">
                  <c:v>42945.255555555559</c:v>
                </c:pt>
                <c:pt idx="45761">
                  <c:v>42945.256249999999</c:v>
                </c:pt>
                <c:pt idx="45762">
                  <c:v>42945.256944444445</c:v>
                </c:pt>
                <c:pt idx="45763">
                  <c:v>42945.257638888892</c:v>
                </c:pt>
                <c:pt idx="45764">
                  <c:v>42945.258333333331</c:v>
                </c:pt>
                <c:pt idx="45765">
                  <c:v>42945.259027777778</c:v>
                </c:pt>
                <c:pt idx="45766">
                  <c:v>42945.259722222225</c:v>
                </c:pt>
                <c:pt idx="45767">
                  <c:v>42945.260416666664</c:v>
                </c:pt>
                <c:pt idx="45768">
                  <c:v>42945.261111111111</c:v>
                </c:pt>
                <c:pt idx="45769">
                  <c:v>42945.261805555558</c:v>
                </c:pt>
                <c:pt idx="45770">
                  <c:v>42945.262499999997</c:v>
                </c:pt>
                <c:pt idx="45771">
                  <c:v>42945.263194444444</c:v>
                </c:pt>
                <c:pt idx="45772">
                  <c:v>42945.263888888891</c:v>
                </c:pt>
                <c:pt idx="45773">
                  <c:v>42945.26458333333</c:v>
                </c:pt>
                <c:pt idx="45774">
                  <c:v>42945.265277777777</c:v>
                </c:pt>
                <c:pt idx="45775">
                  <c:v>42945.265972222223</c:v>
                </c:pt>
                <c:pt idx="45776">
                  <c:v>42945.26666666667</c:v>
                </c:pt>
                <c:pt idx="45777">
                  <c:v>42945.267361111109</c:v>
                </c:pt>
                <c:pt idx="45778">
                  <c:v>42945.268055555556</c:v>
                </c:pt>
                <c:pt idx="45779">
                  <c:v>42945.268750000003</c:v>
                </c:pt>
                <c:pt idx="45780">
                  <c:v>42945.269444444442</c:v>
                </c:pt>
                <c:pt idx="45781">
                  <c:v>42945.270138888889</c:v>
                </c:pt>
                <c:pt idx="45782">
                  <c:v>42945.270833333336</c:v>
                </c:pt>
                <c:pt idx="45783">
                  <c:v>42945.271527777775</c:v>
                </c:pt>
                <c:pt idx="45784">
                  <c:v>42945.272222222222</c:v>
                </c:pt>
                <c:pt idx="45785">
                  <c:v>42945.272916666669</c:v>
                </c:pt>
                <c:pt idx="45786">
                  <c:v>42945.273611111108</c:v>
                </c:pt>
                <c:pt idx="45787">
                  <c:v>42945.274305555555</c:v>
                </c:pt>
                <c:pt idx="45788">
                  <c:v>42945.275000000001</c:v>
                </c:pt>
                <c:pt idx="45789">
                  <c:v>42945.275694444441</c:v>
                </c:pt>
                <c:pt idx="45790">
                  <c:v>42945.276388888888</c:v>
                </c:pt>
                <c:pt idx="45791">
                  <c:v>42945.277083333334</c:v>
                </c:pt>
                <c:pt idx="45792">
                  <c:v>42945.277777777781</c:v>
                </c:pt>
                <c:pt idx="45793">
                  <c:v>42945.27847222222</c:v>
                </c:pt>
                <c:pt idx="45794">
                  <c:v>42945.279166666667</c:v>
                </c:pt>
                <c:pt idx="45795">
                  <c:v>42945.279861111114</c:v>
                </c:pt>
                <c:pt idx="45796">
                  <c:v>42945.280555555553</c:v>
                </c:pt>
                <c:pt idx="45797">
                  <c:v>42945.28125</c:v>
                </c:pt>
                <c:pt idx="45798">
                  <c:v>42945.281944444447</c:v>
                </c:pt>
                <c:pt idx="45799">
                  <c:v>42945.282638888886</c:v>
                </c:pt>
                <c:pt idx="45800">
                  <c:v>42945.283333333333</c:v>
                </c:pt>
                <c:pt idx="45801">
                  <c:v>42945.28402777778</c:v>
                </c:pt>
                <c:pt idx="45802">
                  <c:v>42945.284722222219</c:v>
                </c:pt>
                <c:pt idx="45803">
                  <c:v>42945.285416666666</c:v>
                </c:pt>
                <c:pt idx="45804">
                  <c:v>42945.286111111112</c:v>
                </c:pt>
                <c:pt idx="45805">
                  <c:v>42945.286805555559</c:v>
                </c:pt>
                <c:pt idx="45806">
                  <c:v>42945.287499999999</c:v>
                </c:pt>
                <c:pt idx="45807">
                  <c:v>42945.288194444445</c:v>
                </c:pt>
                <c:pt idx="45808">
                  <c:v>42945.288888888892</c:v>
                </c:pt>
                <c:pt idx="45809">
                  <c:v>42945.289583333331</c:v>
                </c:pt>
                <c:pt idx="45810">
                  <c:v>42945.290277777778</c:v>
                </c:pt>
                <c:pt idx="45811">
                  <c:v>42945.290972222225</c:v>
                </c:pt>
                <c:pt idx="45812">
                  <c:v>42945.291666666664</c:v>
                </c:pt>
                <c:pt idx="45813">
                  <c:v>42945.292361111111</c:v>
                </c:pt>
                <c:pt idx="45814">
                  <c:v>42945.293055555558</c:v>
                </c:pt>
                <c:pt idx="45815">
                  <c:v>42945.293749999997</c:v>
                </c:pt>
                <c:pt idx="45816">
                  <c:v>42945.294444444444</c:v>
                </c:pt>
                <c:pt idx="45817">
                  <c:v>42945.295138888891</c:v>
                </c:pt>
                <c:pt idx="45818">
                  <c:v>42945.29583333333</c:v>
                </c:pt>
                <c:pt idx="45819">
                  <c:v>42945.296527777777</c:v>
                </c:pt>
                <c:pt idx="45820">
                  <c:v>42945.297222222223</c:v>
                </c:pt>
                <c:pt idx="45821">
                  <c:v>42945.29791666667</c:v>
                </c:pt>
                <c:pt idx="45822">
                  <c:v>42945.298611111109</c:v>
                </c:pt>
                <c:pt idx="45823">
                  <c:v>42945.299305555556</c:v>
                </c:pt>
                <c:pt idx="45824">
                  <c:v>42945.3</c:v>
                </c:pt>
                <c:pt idx="45825">
                  <c:v>42945.300694444442</c:v>
                </c:pt>
                <c:pt idx="45826">
                  <c:v>42945.301388888889</c:v>
                </c:pt>
                <c:pt idx="45827">
                  <c:v>42945.302083333336</c:v>
                </c:pt>
                <c:pt idx="45828">
                  <c:v>42945.302777777775</c:v>
                </c:pt>
                <c:pt idx="45829">
                  <c:v>42945.303472222222</c:v>
                </c:pt>
                <c:pt idx="45830">
                  <c:v>42945.304166666669</c:v>
                </c:pt>
                <c:pt idx="45831">
                  <c:v>42945.304861111108</c:v>
                </c:pt>
                <c:pt idx="45832">
                  <c:v>42945.305555555555</c:v>
                </c:pt>
                <c:pt idx="45833">
                  <c:v>42945.306250000001</c:v>
                </c:pt>
                <c:pt idx="45834">
                  <c:v>42945.306944444441</c:v>
                </c:pt>
                <c:pt idx="45835">
                  <c:v>42945.307638888888</c:v>
                </c:pt>
                <c:pt idx="45836">
                  <c:v>42945.308333333334</c:v>
                </c:pt>
                <c:pt idx="45837">
                  <c:v>42945.309027777781</c:v>
                </c:pt>
                <c:pt idx="45838">
                  <c:v>42945.30972222222</c:v>
                </c:pt>
                <c:pt idx="45839">
                  <c:v>42945.310416666667</c:v>
                </c:pt>
                <c:pt idx="45840">
                  <c:v>42945.311111111114</c:v>
                </c:pt>
                <c:pt idx="45841">
                  <c:v>42945.311805555553</c:v>
                </c:pt>
                <c:pt idx="45842">
                  <c:v>42945.3125</c:v>
                </c:pt>
                <c:pt idx="45843">
                  <c:v>42945.313194444447</c:v>
                </c:pt>
                <c:pt idx="45844">
                  <c:v>42945.313888888886</c:v>
                </c:pt>
                <c:pt idx="45845">
                  <c:v>42945.314583333333</c:v>
                </c:pt>
                <c:pt idx="45846">
                  <c:v>42945.31527777778</c:v>
                </c:pt>
                <c:pt idx="45847">
                  <c:v>42945.315972222219</c:v>
                </c:pt>
                <c:pt idx="45848">
                  <c:v>42945.316666666666</c:v>
                </c:pt>
                <c:pt idx="45849">
                  <c:v>42945.317361111112</c:v>
                </c:pt>
                <c:pt idx="45850">
                  <c:v>42945.318055555559</c:v>
                </c:pt>
                <c:pt idx="45851">
                  <c:v>42945.318749999999</c:v>
                </c:pt>
                <c:pt idx="45852">
                  <c:v>42945.319444444445</c:v>
                </c:pt>
                <c:pt idx="45853">
                  <c:v>42945.320138888892</c:v>
                </c:pt>
                <c:pt idx="45854">
                  <c:v>42945.320833333331</c:v>
                </c:pt>
                <c:pt idx="45855">
                  <c:v>42945.321527777778</c:v>
                </c:pt>
                <c:pt idx="45856">
                  <c:v>42945.322222222225</c:v>
                </c:pt>
                <c:pt idx="45857">
                  <c:v>42945.322916666664</c:v>
                </c:pt>
                <c:pt idx="45858">
                  <c:v>42945.323611111111</c:v>
                </c:pt>
                <c:pt idx="45859">
                  <c:v>42945.324305555558</c:v>
                </c:pt>
                <c:pt idx="45860">
                  <c:v>42945.324999999997</c:v>
                </c:pt>
                <c:pt idx="45861">
                  <c:v>42945.325694444444</c:v>
                </c:pt>
                <c:pt idx="45862">
                  <c:v>42945.326388888891</c:v>
                </c:pt>
                <c:pt idx="45863">
                  <c:v>42945.32708333333</c:v>
                </c:pt>
                <c:pt idx="45864">
                  <c:v>42945.327777777777</c:v>
                </c:pt>
                <c:pt idx="45865">
                  <c:v>42945.328472222223</c:v>
                </c:pt>
                <c:pt idx="45866">
                  <c:v>42945.32916666667</c:v>
                </c:pt>
                <c:pt idx="45867">
                  <c:v>42945.329861111109</c:v>
                </c:pt>
                <c:pt idx="45868">
                  <c:v>42945.330555555556</c:v>
                </c:pt>
                <c:pt idx="45869">
                  <c:v>42945.331250000003</c:v>
                </c:pt>
                <c:pt idx="45870">
                  <c:v>42945.331944444442</c:v>
                </c:pt>
                <c:pt idx="45871">
                  <c:v>42945.332638888889</c:v>
                </c:pt>
                <c:pt idx="45872">
                  <c:v>42945.333333333336</c:v>
                </c:pt>
                <c:pt idx="45873">
                  <c:v>42945.334027777775</c:v>
                </c:pt>
                <c:pt idx="45874">
                  <c:v>42945.334722222222</c:v>
                </c:pt>
                <c:pt idx="45875">
                  <c:v>42945.335416666669</c:v>
                </c:pt>
                <c:pt idx="45876">
                  <c:v>42945.336111111108</c:v>
                </c:pt>
                <c:pt idx="45877">
                  <c:v>42945.336805555555</c:v>
                </c:pt>
                <c:pt idx="45878">
                  <c:v>42945.337500000001</c:v>
                </c:pt>
                <c:pt idx="45879">
                  <c:v>42945.338194444441</c:v>
                </c:pt>
                <c:pt idx="45880">
                  <c:v>42945.338888888888</c:v>
                </c:pt>
                <c:pt idx="45881">
                  <c:v>42945.339583333334</c:v>
                </c:pt>
                <c:pt idx="45882">
                  <c:v>42945.340277777781</c:v>
                </c:pt>
                <c:pt idx="45883">
                  <c:v>42945.34097222222</c:v>
                </c:pt>
                <c:pt idx="45884">
                  <c:v>42945.341666666667</c:v>
                </c:pt>
                <c:pt idx="45885">
                  <c:v>42945.342361111114</c:v>
                </c:pt>
                <c:pt idx="45886">
                  <c:v>42945.343055555553</c:v>
                </c:pt>
                <c:pt idx="45887">
                  <c:v>42945.34375</c:v>
                </c:pt>
                <c:pt idx="45888">
                  <c:v>42945.344444444447</c:v>
                </c:pt>
                <c:pt idx="45889">
                  <c:v>42945.345138888886</c:v>
                </c:pt>
                <c:pt idx="45890">
                  <c:v>42945.345833333333</c:v>
                </c:pt>
                <c:pt idx="45891">
                  <c:v>42945.34652777778</c:v>
                </c:pt>
                <c:pt idx="45892">
                  <c:v>42945.347222222219</c:v>
                </c:pt>
                <c:pt idx="45893">
                  <c:v>42945.347916666666</c:v>
                </c:pt>
                <c:pt idx="45894">
                  <c:v>42945.348611111112</c:v>
                </c:pt>
                <c:pt idx="45895">
                  <c:v>42945.349305555559</c:v>
                </c:pt>
                <c:pt idx="45896">
                  <c:v>42945.35</c:v>
                </c:pt>
                <c:pt idx="45897">
                  <c:v>42945.350694444445</c:v>
                </c:pt>
                <c:pt idx="45898">
                  <c:v>42945.351388888892</c:v>
                </c:pt>
                <c:pt idx="45899">
                  <c:v>42945.352083333331</c:v>
                </c:pt>
                <c:pt idx="45900">
                  <c:v>42945.352777777778</c:v>
                </c:pt>
                <c:pt idx="45901">
                  <c:v>42945.353472222225</c:v>
                </c:pt>
                <c:pt idx="45902">
                  <c:v>42945.354166666664</c:v>
                </c:pt>
                <c:pt idx="45903">
                  <c:v>42945.354861111111</c:v>
                </c:pt>
                <c:pt idx="45904">
                  <c:v>42945.355555555558</c:v>
                </c:pt>
                <c:pt idx="45905">
                  <c:v>42945.356249999997</c:v>
                </c:pt>
                <c:pt idx="45906">
                  <c:v>42945.356944444444</c:v>
                </c:pt>
                <c:pt idx="45907">
                  <c:v>42945.357638888891</c:v>
                </c:pt>
                <c:pt idx="45908">
                  <c:v>42945.35833333333</c:v>
                </c:pt>
                <c:pt idx="45909">
                  <c:v>42945.359027777777</c:v>
                </c:pt>
                <c:pt idx="45910">
                  <c:v>42945.359722222223</c:v>
                </c:pt>
                <c:pt idx="45911">
                  <c:v>42945.36041666667</c:v>
                </c:pt>
                <c:pt idx="45912">
                  <c:v>42945.361111111109</c:v>
                </c:pt>
                <c:pt idx="45913">
                  <c:v>42945.361805555556</c:v>
                </c:pt>
                <c:pt idx="45914">
                  <c:v>42945.362500000003</c:v>
                </c:pt>
                <c:pt idx="45915">
                  <c:v>42945.363194444442</c:v>
                </c:pt>
                <c:pt idx="45916">
                  <c:v>42945.363888888889</c:v>
                </c:pt>
                <c:pt idx="45917">
                  <c:v>42945.364583333336</c:v>
                </c:pt>
                <c:pt idx="45918">
                  <c:v>42945.365277777775</c:v>
                </c:pt>
                <c:pt idx="45919">
                  <c:v>42945.365972222222</c:v>
                </c:pt>
                <c:pt idx="45920">
                  <c:v>42945.366666666669</c:v>
                </c:pt>
                <c:pt idx="45921">
                  <c:v>42945.367361111108</c:v>
                </c:pt>
                <c:pt idx="45922">
                  <c:v>42945.368055555555</c:v>
                </c:pt>
                <c:pt idx="45923">
                  <c:v>42945.368750000001</c:v>
                </c:pt>
                <c:pt idx="45924">
                  <c:v>42945.369444444441</c:v>
                </c:pt>
                <c:pt idx="45925">
                  <c:v>42945.370138888888</c:v>
                </c:pt>
                <c:pt idx="45926">
                  <c:v>42945.370833333334</c:v>
                </c:pt>
                <c:pt idx="45927">
                  <c:v>42945.371527777781</c:v>
                </c:pt>
                <c:pt idx="45928">
                  <c:v>42945.37222222222</c:v>
                </c:pt>
                <c:pt idx="45929">
                  <c:v>42945.372916666667</c:v>
                </c:pt>
                <c:pt idx="45930">
                  <c:v>42945.373611111114</c:v>
                </c:pt>
                <c:pt idx="45931">
                  <c:v>42945.374305555553</c:v>
                </c:pt>
                <c:pt idx="45932">
                  <c:v>42945.375</c:v>
                </c:pt>
                <c:pt idx="45933">
                  <c:v>42945.375694444447</c:v>
                </c:pt>
                <c:pt idx="45934">
                  <c:v>42945.376388888886</c:v>
                </c:pt>
                <c:pt idx="45935">
                  <c:v>42945.377083333333</c:v>
                </c:pt>
                <c:pt idx="45936">
                  <c:v>42945.37777777778</c:v>
                </c:pt>
                <c:pt idx="45937">
                  <c:v>42945.378472222219</c:v>
                </c:pt>
                <c:pt idx="45938">
                  <c:v>42945.379166666666</c:v>
                </c:pt>
                <c:pt idx="45939">
                  <c:v>42945.379861111112</c:v>
                </c:pt>
                <c:pt idx="45940">
                  <c:v>42945.380555555559</c:v>
                </c:pt>
                <c:pt idx="45941">
                  <c:v>42945.381249999999</c:v>
                </c:pt>
                <c:pt idx="45942">
                  <c:v>42945.381944444445</c:v>
                </c:pt>
                <c:pt idx="45943">
                  <c:v>42945.382638888892</c:v>
                </c:pt>
                <c:pt idx="45944">
                  <c:v>42945.383333333331</c:v>
                </c:pt>
                <c:pt idx="45945">
                  <c:v>42945.384027777778</c:v>
                </c:pt>
                <c:pt idx="45946">
                  <c:v>42945.384722222225</c:v>
                </c:pt>
                <c:pt idx="45947">
                  <c:v>42945.385416666664</c:v>
                </c:pt>
                <c:pt idx="45948">
                  <c:v>42945.386111111111</c:v>
                </c:pt>
                <c:pt idx="45949">
                  <c:v>42945.386805555558</c:v>
                </c:pt>
                <c:pt idx="45950">
                  <c:v>42945.387499999997</c:v>
                </c:pt>
                <c:pt idx="45951">
                  <c:v>42945.388194444444</c:v>
                </c:pt>
                <c:pt idx="45952">
                  <c:v>42945.388888888891</c:v>
                </c:pt>
                <c:pt idx="45953">
                  <c:v>42945.38958333333</c:v>
                </c:pt>
                <c:pt idx="45954">
                  <c:v>42945.390277777777</c:v>
                </c:pt>
                <c:pt idx="45955">
                  <c:v>42945.390972222223</c:v>
                </c:pt>
                <c:pt idx="45956">
                  <c:v>42945.39166666667</c:v>
                </c:pt>
                <c:pt idx="45957">
                  <c:v>42945.392361111109</c:v>
                </c:pt>
                <c:pt idx="45958">
                  <c:v>42945.393055555556</c:v>
                </c:pt>
                <c:pt idx="45959">
                  <c:v>42945.393750000003</c:v>
                </c:pt>
                <c:pt idx="45960">
                  <c:v>42945.394444444442</c:v>
                </c:pt>
                <c:pt idx="45961">
                  <c:v>42945.395138888889</c:v>
                </c:pt>
                <c:pt idx="45962">
                  <c:v>42945.395833333336</c:v>
                </c:pt>
                <c:pt idx="45963">
                  <c:v>42945.396527777775</c:v>
                </c:pt>
                <c:pt idx="45964">
                  <c:v>42945.397222222222</c:v>
                </c:pt>
                <c:pt idx="45965">
                  <c:v>42945.397916666669</c:v>
                </c:pt>
                <c:pt idx="45966">
                  <c:v>42945.398611111108</c:v>
                </c:pt>
                <c:pt idx="45967">
                  <c:v>42945.399305555555</c:v>
                </c:pt>
                <c:pt idx="45968">
                  <c:v>42945.4</c:v>
                </c:pt>
                <c:pt idx="45969">
                  <c:v>42945.400694444441</c:v>
                </c:pt>
                <c:pt idx="45970">
                  <c:v>42945.401388888888</c:v>
                </c:pt>
                <c:pt idx="45971">
                  <c:v>42945.402083333334</c:v>
                </c:pt>
                <c:pt idx="45972">
                  <c:v>42945.402777777781</c:v>
                </c:pt>
                <c:pt idx="45973">
                  <c:v>42945.40347222222</c:v>
                </c:pt>
                <c:pt idx="45974">
                  <c:v>42945.404166666667</c:v>
                </c:pt>
                <c:pt idx="45975">
                  <c:v>42945.404861111114</c:v>
                </c:pt>
                <c:pt idx="45976">
                  <c:v>42945.405555555553</c:v>
                </c:pt>
                <c:pt idx="45977">
                  <c:v>42945.40625</c:v>
                </c:pt>
                <c:pt idx="45978">
                  <c:v>42945.406944444447</c:v>
                </c:pt>
                <c:pt idx="45979">
                  <c:v>42945.407638888886</c:v>
                </c:pt>
                <c:pt idx="45980">
                  <c:v>42945.408333333333</c:v>
                </c:pt>
                <c:pt idx="45981">
                  <c:v>42945.40902777778</c:v>
                </c:pt>
                <c:pt idx="45982">
                  <c:v>42945.409722222219</c:v>
                </c:pt>
                <c:pt idx="45983">
                  <c:v>42945.410416666666</c:v>
                </c:pt>
                <c:pt idx="45984">
                  <c:v>42945.411111111112</c:v>
                </c:pt>
                <c:pt idx="45985">
                  <c:v>42945.411805555559</c:v>
                </c:pt>
                <c:pt idx="45986">
                  <c:v>42945.412499999999</c:v>
                </c:pt>
                <c:pt idx="45987">
                  <c:v>42945.413194444445</c:v>
                </c:pt>
                <c:pt idx="45988">
                  <c:v>42945.413888888892</c:v>
                </c:pt>
                <c:pt idx="45989">
                  <c:v>42945.414583333331</c:v>
                </c:pt>
                <c:pt idx="45990">
                  <c:v>42945.415277777778</c:v>
                </c:pt>
                <c:pt idx="45991">
                  <c:v>42945.415972222225</c:v>
                </c:pt>
                <c:pt idx="45992">
                  <c:v>42945.416666666664</c:v>
                </c:pt>
                <c:pt idx="45993">
                  <c:v>42945.417361111111</c:v>
                </c:pt>
                <c:pt idx="45994">
                  <c:v>42945.418055555558</c:v>
                </c:pt>
                <c:pt idx="45995">
                  <c:v>42945.418749999997</c:v>
                </c:pt>
                <c:pt idx="45996">
                  <c:v>42945.419444444444</c:v>
                </c:pt>
                <c:pt idx="45997">
                  <c:v>42945.420138888891</c:v>
                </c:pt>
                <c:pt idx="45998">
                  <c:v>42945.42083333333</c:v>
                </c:pt>
                <c:pt idx="45999">
                  <c:v>42945.421527777777</c:v>
                </c:pt>
                <c:pt idx="46000">
                  <c:v>42945.422222222223</c:v>
                </c:pt>
                <c:pt idx="46001">
                  <c:v>42945.42291666667</c:v>
                </c:pt>
                <c:pt idx="46002">
                  <c:v>42945.423611111109</c:v>
                </c:pt>
                <c:pt idx="46003">
                  <c:v>42945.424305555556</c:v>
                </c:pt>
                <c:pt idx="46004">
                  <c:v>42945.425000000003</c:v>
                </c:pt>
                <c:pt idx="46005">
                  <c:v>42945.425694444442</c:v>
                </c:pt>
                <c:pt idx="46006">
                  <c:v>42945.426388888889</c:v>
                </c:pt>
                <c:pt idx="46007">
                  <c:v>42945.427083333336</c:v>
                </c:pt>
                <c:pt idx="46008">
                  <c:v>42945.427777777775</c:v>
                </c:pt>
                <c:pt idx="46009">
                  <c:v>42945.428472222222</c:v>
                </c:pt>
                <c:pt idx="46010">
                  <c:v>42945.429166666669</c:v>
                </c:pt>
                <c:pt idx="46011">
                  <c:v>42945.429861111108</c:v>
                </c:pt>
                <c:pt idx="46012">
                  <c:v>42945.430555555555</c:v>
                </c:pt>
                <c:pt idx="46013">
                  <c:v>42945.431250000001</c:v>
                </c:pt>
                <c:pt idx="46014">
                  <c:v>42945.431944444441</c:v>
                </c:pt>
                <c:pt idx="46015">
                  <c:v>42945.432638888888</c:v>
                </c:pt>
                <c:pt idx="46016">
                  <c:v>42945.433333333334</c:v>
                </c:pt>
                <c:pt idx="46017">
                  <c:v>42945.434027777781</c:v>
                </c:pt>
                <c:pt idx="46018">
                  <c:v>42945.43472222222</c:v>
                </c:pt>
                <c:pt idx="46019">
                  <c:v>42945.435416666667</c:v>
                </c:pt>
                <c:pt idx="46020">
                  <c:v>42945.436111111114</c:v>
                </c:pt>
                <c:pt idx="46021">
                  <c:v>42945.436805555553</c:v>
                </c:pt>
                <c:pt idx="46022">
                  <c:v>42945.4375</c:v>
                </c:pt>
                <c:pt idx="46023">
                  <c:v>42945.438194444447</c:v>
                </c:pt>
                <c:pt idx="46024">
                  <c:v>42945.438888888886</c:v>
                </c:pt>
                <c:pt idx="46025">
                  <c:v>42945.439583333333</c:v>
                </c:pt>
                <c:pt idx="46026">
                  <c:v>42945.44027777778</c:v>
                </c:pt>
                <c:pt idx="46027">
                  <c:v>42945.440972222219</c:v>
                </c:pt>
                <c:pt idx="46028">
                  <c:v>42945.441666666666</c:v>
                </c:pt>
                <c:pt idx="46029">
                  <c:v>42945.442361111112</c:v>
                </c:pt>
                <c:pt idx="46030">
                  <c:v>42945.443055555559</c:v>
                </c:pt>
                <c:pt idx="46031">
                  <c:v>42945.443749999999</c:v>
                </c:pt>
                <c:pt idx="46032">
                  <c:v>42945.444444444445</c:v>
                </c:pt>
                <c:pt idx="46033">
                  <c:v>42945.445138888892</c:v>
                </c:pt>
                <c:pt idx="46034">
                  <c:v>42945.445833333331</c:v>
                </c:pt>
                <c:pt idx="46035">
                  <c:v>42945.446527777778</c:v>
                </c:pt>
                <c:pt idx="46036">
                  <c:v>42945.447222222225</c:v>
                </c:pt>
                <c:pt idx="46037">
                  <c:v>42945.447916666664</c:v>
                </c:pt>
                <c:pt idx="46038">
                  <c:v>42945.448611111111</c:v>
                </c:pt>
                <c:pt idx="46039">
                  <c:v>42945.449305555558</c:v>
                </c:pt>
                <c:pt idx="46040">
                  <c:v>42945.45</c:v>
                </c:pt>
                <c:pt idx="46041">
                  <c:v>42945.450694444444</c:v>
                </c:pt>
                <c:pt idx="46042">
                  <c:v>42945.451388888891</c:v>
                </c:pt>
                <c:pt idx="46043">
                  <c:v>42945.45208333333</c:v>
                </c:pt>
                <c:pt idx="46044">
                  <c:v>42945.452777777777</c:v>
                </c:pt>
                <c:pt idx="46045">
                  <c:v>42945.453472222223</c:v>
                </c:pt>
                <c:pt idx="46046">
                  <c:v>42945.45416666667</c:v>
                </c:pt>
                <c:pt idx="46047">
                  <c:v>42945.454861111109</c:v>
                </c:pt>
                <c:pt idx="46048">
                  <c:v>42945.455555555556</c:v>
                </c:pt>
                <c:pt idx="46049">
                  <c:v>42945.456250000003</c:v>
                </c:pt>
                <c:pt idx="46050">
                  <c:v>42945.456944444442</c:v>
                </c:pt>
                <c:pt idx="46051">
                  <c:v>42945.457638888889</c:v>
                </c:pt>
                <c:pt idx="46052">
                  <c:v>42945.458333333336</c:v>
                </c:pt>
                <c:pt idx="46053">
                  <c:v>42945.459027777775</c:v>
                </c:pt>
                <c:pt idx="46054">
                  <c:v>42945.459722222222</c:v>
                </c:pt>
                <c:pt idx="46055">
                  <c:v>42945.460416666669</c:v>
                </c:pt>
                <c:pt idx="46056">
                  <c:v>42945.461111111108</c:v>
                </c:pt>
                <c:pt idx="46057">
                  <c:v>42945.461805555555</c:v>
                </c:pt>
                <c:pt idx="46058">
                  <c:v>42945.462500000001</c:v>
                </c:pt>
                <c:pt idx="46059">
                  <c:v>42945.463194444441</c:v>
                </c:pt>
                <c:pt idx="46060">
                  <c:v>42945.463888888888</c:v>
                </c:pt>
                <c:pt idx="46061">
                  <c:v>42945.464583333334</c:v>
                </c:pt>
                <c:pt idx="46062">
                  <c:v>42945.465277777781</c:v>
                </c:pt>
                <c:pt idx="46063">
                  <c:v>42945.46597222222</c:v>
                </c:pt>
                <c:pt idx="46064">
                  <c:v>42945.466666666667</c:v>
                </c:pt>
                <c:pt idx="46065">
                  <c:v>42945.467361111114</c:v>
                </c:pt>
                <c:pt idx="46066">
                  <c:v>42945.468055555553</c:v>
                </c:pt>
                <c:pt idx="46067">
                  <c:v>42945.46875</c:v>
                </c:pt>
                <c:pt idx="46068">
                  <c:v>42945.469444444447</c:v>
                </c:pt>
                <c:pt idx="46069">
                  <c:v>42945.470138888886</c:v>
                </c:pt>
                <c:pt idx="46070">
                  <c:v>42945.470833333333</c:v>
                </c:pt>
                <c:pt idx="46071">
                  <c:v>42945.47152777778</c:v>
                </c:pt>
                <c:pt idx="46072">
                  <c:v>42945.472222222219</c:v>
                </c:pt>
                <c:pt idx="46073">
                  <c:v>42945.472916666666</c:v>
                </c:pt>
                <c:pt idx="46074">
                  <c:v>42945.473611111112</c:v>
                </c:pt>
                <c:pt idx="46075">
                  <c:v>42945.474305555559</c:v>
                </c:pt>
                <c:pt idx="46076">
                  <c:v>42945.474999999999</c:v>
                </c:pt>
                <c:pt idx="46077">
                  <c:v>42945.475694444445</c:v>
                </c:pt>
                <c:pt idx="46078">
                  <c:v>42945.476388888892</c:v>
                </c:pt>
                <c:pt idx="46079">
                  <c:v>42945.477083333331</c:v>
                </c:pt>
                <c:pt idx="46080">
                  <c:v>42945.477777777778</c:v>
                </c:pt>
                <c:pt idx="46081">
                  <c:v>42945.478472222225</c:v>
                </c:pt>
                <c:pt idx="46082">
                  <c:v>42945.479166666664</c:v>
                </c:pt>
                <c:pt idx="46083">
                  <c:v>42945.479861111111</c:v>
                </c:pt>
                <c:pt idx="46084">
                  <c:v>42945.480555555558</c:v>
                </c:pt>
                <c:pt idx="46085">
                  <c:v>42945.481249999997</c:v>
                </c:pt>
                <c:pt idx="46086">
                  <c:v>42945.481944444444</c:v>
                </c:pt>
                <c:pt idx="46087">
                  <c:v>42945.482638888891</c:v>
                </c:pt>
                <c:pt idx="46088">
                  <c:v>42945.48333333333</c:v>
                </c:pt>
                <c:pt idx="46089">
                  <c:v>42945.484027777777</c:v>
                </c:pt>
                <c:pt idx="46090">
                  <c:v>42945.484722222223</c:v>
                </c:pt>
                <c:pt idx="46091">
                  <c:v>42945.48541666667</c:v>
                </c:pt>
                <c:pt idx="46092">
                  <c:v>42945.486111111109</c:v>
                </c:pt>
                <c:pt idx="46093">
                  <c:v>42945.486805555556</c:v>
                </c:pt>
                <c:pt idx="46094">
                  <c:v>42945.487500000003</c:v>
                </c:pt>
                <c:pt idx="46095">
                  <c:v>42945.488194444442</c:v>
                </c:pt>
                <c:pt idx="46096">
                  <c:v>42945.488888888889</c:v>
                </c:pt>
                <c:pt idx="46097">
                  <c:v>42945.489583333336</c:v>
                </c:pt>
                <c:pt idx="46098">
                  <c:v>42945.490277777775</c:v>
                </c:pt>
                <c:pt idx="46099">
                  <c:v>42945.490972222222</c:v>
                </c:pt>
                <c:pt idx="46100">
                  <c:v>42945.491666666669</c:v>
                </c:pt>
                <c:pt idx="46101">
                  <c:v>42945.492361111108</c:v>
                </c:pt>
                <c:pt idx="46102">
                  <c:v>42945.493055555555</c:v>
                </c:pt>
                <c:pt idx="46103">
                  <c:v>42945.493750000001</c:v>
                </c:pt>
                <c:pt idx="46104">
                  <c:v>42945.494444444441</c:v>
                </c:pt>
                <c:pt idx="46105">
                  <c:v>42945.495138888888</c:v>
                </c:pt>
                <c:pt idx="46106">
                  <c:v>42945.495833333334</c:v>
                </c:pt>
                <c:pt idx="46107">
                  <c:v>42945.496527777781</c:v>
                </c:pt>
                <c:pt idx="46108">
                  <c:v>42945.49722222222</c:v>
                </c:pt>
                <c:pt idx="46109">
                  <c:v>42945.497916666667</c:v>
                </c:pt>
                <c:pt idx="46110">
                  <c:v>42945.498611111114</c:v>
                </c:pt>
                <c:pt idx="46111">
                  <c:v>42945.499305555553</c:v>
                </c:pt>
                <c:pt idx="46112">
                  <c:v>42945.5</c:v>
                </c:pt>
                <c:pt idx="46113">
                  <c:v>42945.500694444447</c:v>
                </c:pt>
                <c:pt idx="46114">
                  <c:v>42945.501388888886</c:v>
                </c:pt>
                <c:pt idx="46115">
                  <c:v>42945.502083333333</c:v>
                </c:pt>
                <c:pt idx="46116">
                  <c:v>42945.50277777778</c:v>
                </c:pt>
                <c:pt idx="46117">
                  <c:v>42945.503472222219</c:v>
                </c:pt>
                <c:pt idx="46118">
                  <c:v>42945.504166666666</c:v>
                </c:pt>
                <c:pt idx="46119">
                  <c:v>42945.504861111112</c:v>
                </c:pt>
                <c:pt idx="46120">
                  <c:v>42945.505555555559</c:v>
                </c:pt>
                <c:pt idx="46121">
                  <c:v>42945.506249999999</c:v>
                </c:pt>
                <c:pt idx="46122">
                  <c:v>42945.506944444445</c:v>
                </c:pt>
                <c:pt idx="46123">
                  <c:v>42945.507638888892</c:v>
                </c:pt>
                <c:pt idx="46124">
                  <c:v>42945.508333333331</c:v>
                </c:pt>
                <c:pt idx="46125">
                  <c:v>42945.509027777778</c:v>
                </c:pt>
                <c:pt idx="46126">
                  <c:v>42945.509722222225</c:v>
                </c:pt>
                <c:pt idx="46127">
                  <c:v>42945.510416666664</c:v>
                </c:pt>
                <c:pt idx="46128">
                  <c:v>42945.511111111111</c:v>
                </c:pt>
                <c:pt idx="46129">
                  <c:v>42945.511805555558</c:v>
                </c:pt>
                <c:pt idx="46130">
                  <c:v>42945.512499999997</c:v>
                </c:pt>
                <c:pt idx="46131">
                  <c:v>42945.513194444444</c:v>
                </c:pt>
                <c:pt idx="46132">
                  <c:v>42945.513888888891</c:v>
                </c:pt>
                <c:pt idx="46133">
                  <c:v>42945.51458333333</c:v>
                </c:pt>
                <c:pt idx="46134">
                  <c:v>42945.515277777777</c:v>
                </c:pt>
                <c:pt idx="46135">
                  <c:v>42945.515972222223</c:v>
                </c:pt>
                <c:pt idx="46136">
                  <c:v>42945.51666666667</c:v>
                </c:pt>
                <c:pt idx="46137">
                  <c:v>42945.517361111109</c:v>
                </c:pt>
                <c:pt idx="46138">
                  <c:v>42945.518055555556</c:v>
                </c:pt>
                <c:pt idx="46139">
                  <c:v>42945.518750000003</c:v>
                </c:pt>
                <c:pt idx="46140">
                  <c:v>42945.519444444442</c:v>
                </c:pt>
                <c:pt idx="46141">
                  <c:v>42945.520138888889</c:v>
                </c:pt>
                <c:pt idx="46142">
                  <c:v>42945.520833333336</c:v>
                </c:pt>
                <c:pt idx="46143">
                  <c:v>42945.521527777775</c:v>
                </c:pt>
                <c:pt idx="46144">
                  <c:v>42945.522222222222</c:v>
                </c:pt>
                <c:pt idx="46145">
                  <c:v>42945.522916666669</c:v>
                </c:pt>
                <c:pt idx="46146">
                  <c:v>42945.523611111108</c:v>
                </c:pt>
                <c:pt idx="46147">
                  <c:v>42945.524305555555</c:v>
                </c:pt>
                <c:pt idx="46148">
                  <c:v>42945.525000000001</c:v>
                </c:pt>
                <c:pt idx="46149">
                  <c:v>42945.525694444441</c:v>
                </c:pt>
                <c:pt idx="46150">
                  <c:v>42945.526388888888</c:v>
                </c:pt>
                <c:pt idx="46151">
                  <c:v>42945.527083333334</c:v>
                </c:pt>
                <c:pt idx="46152">
                  <c:v>42945.527777777781</c:v>
                </c:pt>
                <c:pt idx="46153">
                  <c:v>42945.52847222222</c:v>
                </c:pt>
                <c:pt idx="46154">
                  <c:v>42945.529166666667</c:v>
                </c:pt>
                <c:pt idx="46155">
                  <c:v>42945.529861111114</c:v>
                </c:pt>
                <c:pt idx="46156">
                  <c:v>42945.530555555553</c:v>
                </c:pt>
                <c:pt idx="46157">
                  <c:v>42945.53125</c:v>
                </c:pt>
                <c:pt idx="46158">
                  <c:v>42945.531944444447</c:v>
                </c:pt>
                <c:pt idx="46159">
                  <c:v>42945.532638888886</c:v>
                </c:pt>
                <c:pt idx="46160">
                  <c:v>42945.533333333333</c:v>
                </c:pt>
                <c:pt idx="46161">
                  <c:v>42945.53402777778</c:v>
                </c:pt>
                <c:pt idx="46162">
                  <c:v>42945.534722222219</c:v>
                </c:pt>
                <c:pt idx="46163">
                  <c:v>42945.535416666666</c:v>
                </c:pt>
                <c:pt idx="46164">
                  <c:v>42945.536111111112</c:v>
                </c:pt>
                <c:pt idx="46165">
                  <c:v>42945.536805555559</c:v>
                </c:pt>
                <c:pt idx="46166">
                  <c:v>42945.537499999999</c:v>
                </c:pt>
                <c:pt idx="46167">
                  <c:v>42945.538194444445</c:v>
                </c:pt>
                <c:pt idx="46168">
                  <c:v>42945.538888888892</c:v>
                </c:pt>
                <c:pt idx="46169">
                  <c:v>42945.539583333331</c:v>
                </c:pt>
                <c:pt idx="46170">
                  <c:v>42945.540277777778</c:v>
                </c:pt>
                <c:pt idx="46171">
                  <c:v>42945.540972222225</c:v>
                </c:pt>
                <c:pt idx="46172">
                  <c:v>42945.541666666664</c:v>
                </c:pt>
                <c:pt idx="46173">
                  <c:v>42945.542361111111</c:v>
                </c:pt>
                <c:pt idx="46174">
                  <c:v>42945.543055555558</c:v>
                </c:pt>
                <c:pt idx="46175">
                  <c:v>42945.543749999997</c:v>
                </c:pt>
                <c:pt idx="46176">
                  <c:v>42945.544444444444</c:v>
                </c:pt>
                <c:pt idx="46177">
                  <c:v>42945.545138888891</c:v>
                </c:pt>
                <c:pt idx="46178">
                  <c:v>42945.54583333333</c:v>
                </c:pt>
                <c:pt idx="46179">
                  <c:v>42945.546527777777</c:v>
                </c:pt>
                <c:pt idx="46180">
                  <c:v>42945.547222222223</c:v>
                </c:pt>
                <c:pt idx="46181">
                  <c:v>42945.54791666667</c:v>
                </c:pt>
                <c:pt idx="46182">
                  <c:v>42945.548611111109</c:v>
                </c:pt>
                <c:pt idx="46183">
                  <c:v>42945.549305555556</c:v>
                </c:pt>
                <c:pt idx="46184">
                  <c:v>42945.55</c:v>
                </c:pt>
                <c:pt idx="46185">
                  <c:v>42945.550694444442</c:v>
                </c:pt>
                <c:pt idx="46186">
                  <c:v>42945.551388888889</c:v>
                </c:pt>
                <c:pt idx="46187">
                  <c:v>42945.552083333336</c:v>
                </c:pt>
                <c:pt idx="46188">
                  <c:v>42945.552777777775</c:v>
                </c:pt>
                <c:pt idx="46189">
                  <c:v>42945.553472222222</c:v>
                </c:pt>
                <c:pt idx="46190">
                  <c:v>42945.554166666669</c:v>
                </c:pt>
                <c:pt idx="46191">
                  <c:v>42945.554861111108</c:v>
                </c:pt>
                <c:pt idx="46192">
                  <c:v>42945.555555555555</c:v>
                </c:pt>
                <c:pt idx="46193">
                  <c:v>42945.556250000001</c:v>
                </c:pt>
                <c:pt idx="46194">
                  <c:v>42945.556944444441</c:v>
                </c:pt>
                <c:pt idx="46195">
                  <c:v>42945.557638888888</c:v>
                </c:pt>
                <c:pt idx="46196">
                  <c:v>42945.558333333334</c:v>
                </c:pt>
                <c:pt idx="46197">
                  <c:v>42945.559027777781</c:v>
                </c:pt>
                <c:pt idx="46198">
                  <c:v>42945.55972222222</c:v>
                </c:pt>
                <c:pt idx="46199">
                  <c:v>42945.560416666667</c:v>
                </c:pt>
                <c:pt idx="46200">
                  <c:v>42945.561111111114</c:v>
                </c:pt>
                <c:pt idx="46201">
                  <c:v>42945.561805555553</c:v>
                </c:pt>
                <c:pt idx="46202">
                  <c:v>42945.5625</c:v>
                </c:pt>
                <c:pt idx="46203">
                  <c:v>42945.563194444447</c:v>
                </c:pt>
                <c:pt idx="46204">
                  <c:v>42945.563888888886</c:v>
                </c:pt>
                <c:pt idx="46205">
                  <c:v>42945.564583333333</c:v>
                </c:pt>
                <c:pt idx="46206">
                  <c:v>42945.56527777778</c:v>
                </c:pt>
                <c:pt idx="46207">
                  <c:v>42945.565972222219</c:v>
                </c:pt>
                <c:pt idx="46208">
                  <c:v>42945.566666666666</c:v>
                </c:pt>
                <c:pt idx="46209">
                  <c:v>42945.567361111112</c:v>
                </c:pt>
                <c:pt idx="46210">
                  <c:v>42945.568055555559</c:v>
                </c:pt>
                <c:pt idx="46211">
                  <c:v>42945.568749999999</c:v>
                </c:pt>
                <c:pt idx="46212">
                  <c:v>42945.569444444445</c:v>
                </c:pt>
                <c:pt idx="46213">
                  <c:v>42945.570138888892</c:v>
                </c:pt>
                <c:pt idx="46214">
                  <c:v>42945.570833333331</c:v>
                </c:pt>
                <c:pt idx="46215">
                  <c:v>42945.571527777778</c:v>
                </c:pt>
                <c:pt idx="46216">
                  <c:v>42945.572222222225</c:v>
                </c:pt>
                <c:pt idx="46217">
                  <c:v>42945.572916666664</c:v>
                </c:pt>
                <c:pt idx="46218">
                  <c:v>42945.573611111111</c:v>
                </c:pt>
                <c:pt idx="46219">
                  <c:v>42945.574305555558</c:v>
                </c:pt>
                <c:pt idx="46220">
                  <c:v>42945.574999999997</c:v>
                </c:pt>
                <c:pt idx="46221">
                  <c:v>42945.575694444444</c:v>
                </c:pt>
                <c:pt idx="46222">
                  <c:v>42945.576388888891</c:v>
                </c:pt>
                <c:pt idx="46223">
                  <c:v>42945.57708333333</c:v>
                </c:pt>
                <c:pt idx="46224">
                  <c:v>42945.577777777777</c:v>
                </c:pt>
                <c:pt idx="46225">
                  <c:v>42945.578472222223</c:v>
                </c:pt>
                <c:pt idx="46226">
                  <c:v>42945.57916666667</c:v>
                </c:pt>
                <c:pt idx="46227">
                  <c:v>42945.579861111109</c:v>
                </c:pt>
                <c:pt idx="46228">
                  <c:v>42945.580555555556</c:v>
                </c:pt>
                <c:pt idx="46229">
                  <c:v>42945.581250000003</c:v>
                </c:pt>
                <c:pt idx="46230">
                  <c:v>42945.581944444442</c:v>
                </c:pt>
                <c:pt idx="46231">
                  <c:v>42945.582638888889</c:v>
                </c:pt>
                <c:pt idx="46232">
                  <c:v>42945.583333333336</c:v>
                </c:pt>
                <c:pt idx="46233">
                  <c:v>42945.584027777775</c:v>
                </c:pt>
                <c:pt idx="46234">
                  <c:v>42945.584722222222</c:v>
                </c:pt>
                <c:pt idx="46235">
                  <c:v>42945.585416666669</c:v>
                </c:pt>
                <c:pt idx="46236">
                  <c:v>42945.586111111108</c:v>
                </c:pt>
                <c:pt idx="46237">
                  <c:v>42945.586805555555</c:v>
                </c:pt>
                <c:pt idx="46238">
                  <c:v>42945.587500000001</c:v>
                </c:pt>
                <c:pt idx="46239">
                  <c:v>42945.588194444441</c:v>
                </c:pt>
                <c:pt idx="46240">
                  <c:v>42945.588888888888</c:v>
                </c:pt>
                <c:pt idx="46241">
                  <c:v>42945.589583333334</c:v>
                </c:pt>
                <c:pt idx="46242">
                  <c:v>42945.590277777781</c:v>
                </c:pt>
                <c:pt idx="46243">
                  <c:v>42945.59097222222</c:v>
                </c:pt>
                <c:pt idx="46244">
                  <c:v>42945.591666666667</c:v>
                </c:pt>
                <c:pt idx="46245">
                  <c:v>42945.592361111114</c:v>
                </c:pt>
                <c:pt idx="46246">
                  <c:v>42945.593055555553</c:v>
                </c:pt>
                <c:pt idx="46247">
                  <c:v>42945.59375</c:v>
                </c:pt>
                <c:pt idx="46248">
                  <c:v>42945.594444444447</c:v>
                </c:pt>
                <c:pt idx="46249">
                  <c:v>42945.595138888886</c:v>
                </c:pt>
                <c:pt idx="46250">
                  <c:v>42945.595833333333</c:v>
                </c:pt>
                <c:pt idx="46251">
                  <c:v>42945.59652777778</c:v>
                </c:pt>
                <c:pt idx="46252">
                  <c:v>42945.597222222219</c:v>
                </c:pt>
                <c:pt idx="46253">
                  <c:v>42945.597916666666</c:v>
                </c:pt>
                <c:pt idx="46254">
                  <c:v>42945.598611111112</c:v>
                </c:pt>
                <c:pt idx="46255">
                  <c:v>42945.599305555559</c:v>
                </c:pt>
                <c:pt idx="46256">
                  <c:v>42945.599999999999</c:v>
                </c:pt>
                <c:pt idx="46257">
                  <c:v>42945.600694444445</c:v>
                </c:pt>
                <c:pt idx="46258">
                  <c:v>42945.601388888892</c:v>
                </c:pt>
                <c:pt idx="46259">
                  <c:v>42945.602083333331</c:v>
                </c:pt>
                <c:pt idx="46260">
                  <c:v>42945.602777777778</c:v>
                </c:pt>
                <c:pt idx="46261">
                  <c:v>42945.603472222225</c:v>
                </c:pt>
                <c:pt idx="46262">
                  <c:v>42945.604166666664</c:v>
                </c:pt>
                <c:pt idx="46263">
                  <c:v>42945.604861111111</c:v>
                </c:pt>
                <c:pt idx="46264">
                  <c:v>42945.605555555558</c:v>
                </c:pt>
                <c:pt idx="46265">
                  <c:v>42945.606249999997</c:v>
                </c:pt>
                <c:pt idx="46266">
                  <c:v>42945.606944444444</c:v>
                </c:pt>
                <c:pt idx="46267">
                  <c:v>42945.607638888891</c:v>
                </c:pt>
                <c:pt idx="46268">
                  <c:v>42945.60833333333</c:v>
                </c:pt>
                <c:pt idx="46269">
                  <c:v>42945.609027777777</c:v>
                </c:pt>
                <c:pt idx="46270">
                  <c:v>42945.609722222223</c:v>
                </c:pt>
                <c:pt idx="46271">
                  <c:v>42945.61041666667</c:v>
                </c:pt>
                <c:pt idx="46272">
                  <c:v>42945.611111111109</c:v>
                </c:pt>
                <c:pt idx="46273">
                  <c:v>42945.611805555556</c:v>
                </c:pt>
                <c:pt idx="46274">
                  <c:v>42945.612500000003</c:v>
                </c:pt>
                <c:pt idx="46275">
                  <c:v>42945.613194444442</c:v>
                </c:pt>
                <c:pt idx="46276">
                  <c:v>42945.613888888889</c:v>
                </c:pt>
                <c:pt idx="46277">
                  <c:v>42945.614583333336</c:v>
                </c:pt>
                <c:pt idx="46278">
                  <c:v>42945.615277777775</c:v>
                </c:pt>
                <c:pt idx="46279">
                  <c:v>42945.615972222222</c:v>
                </c:pt>
                <c:pt idx="46280">
                  <c:v>42945.616666666669</c:v>
                </c:pt>
                <c:pt idx="46281">
                  <c:v>42945.617361111108</c:v>
                </c:pt>
                <c:pt idx="46282">
                  <c:v>42945.618055555555</c:v>
                </c:pt>
                <c:pt idx="46283">
                  <c:v>42945.618750000001</c:v>
                </c:pt>
                <c:pt idx="46284">
                  <c:v>42945.619444444441</c:v>
                </c:pt>
                <c:pt idx="46285">
                  <c:v>42945.620138888888</c:v>
                </c:pt>
                <c:pt idx="46286">
                  <c:v>42945.620833333334</c:v>
                </c:pt>
                <c:pt idx="46287">
                  <c:v>42945.621527777781</c:v>
                </c:pt>
                <c:pt idx="46288">
                  <c:v>42945.62222222222</c:v>
                </c:pt>
                <c:pt idx="46289">
                  <c:v>42945.622916666667</c:v>
                </c:pt>
                <c:pt idx="46290">
                  <c:v>42945.623611111114</c:v>
                </c:pt>
                <c:pt idx="46291">
                  <c:v>42945.624305555553</c:v>
                </c:pt>
                <c:pt idx="46292">
                  <c:v>42945.625</c:v>
                </c:pt>
                <c:pt idx="46293">
                  <c:v>42945.625694444447</c:v>
                </c:pt>
                <c:pt idx="46294">
                  <c:v>42945.626388888886</c:v>
                </c:pt>
                <c:pt idx="46295">
                  <c:v>42945.627083333333</c:v>
                </c:pt>
                <c:pt idx="46296">
                  <c:v>42945.62777777778</c:v>
                </c:pt>
                <c:pt idx="46297">
                  <c:v>42945.628472222219</c:v>
                </c:pt>
                <c:pt idx="46298">
                  <c:v>42945.629166666666</c:v>
                </c:pt>
                <c:pt idx="46299">
                  <c:v>42945.629861111112</c:v>
                </c:pt>
                <c:pt idx="46300">
                  <c:v>42945.630555555559</c:v>
                </c:pt>
                <c:pt idx="46301">
                  <c:v>42945.631249999999</c:v>
                </c:pt>
                <c:pt idx="46302">
                  <c:v>42945.631944444445</c:v>
                </c:pt>
                <c:pt idx="46303">
                  <c:v>42945.632638888892</c:v>
                </c:pt>
                <c:pt idx="46304">
                  <c:v>42945.633333333331</c:v>
                </c:pt>
                <c:pt idx="46305">
                  <c:v>42945.634027777778</c:v>
                </c:pt>
                <c:pt idx="46306">
                  <c:v>42945.634722222225</c:v>
                </c:pt>
                <c:pt idx="46307">
                  <c:v>42945.635416666664</c:v>
                </c:pt>
                <c:pt idx="46308">
                  <c:v>42945.636111111111</c:v>
                </c:pt>
                <c:pt idx="46309">
                  <c:v>42945.636805555558</c:v>
                </c:pt>
                <c:pt idx="46310">
                  <c:v>42945.637499999997</c:v>
                </c:pt>
                <c:pt idx="46311">
                  <c:v>42945.638194444444</c:v>
                </c:pt>
                <c:pt idx="46312">
                  <c:v>42945.638888888891</c:v>
                </c:pt>
                <c:pt idx="46313">
                  <c:v>42945.63958333333</c:v>
                </c:pt>
                <c:pt idx="46314">
                  <c:v>42945.640277777777</c:v>
                </c:pt>
                <c:pt idx="46315">
                  <c:v>42945.640972222223</c:v>
                </c:pt>
                <c:pt idx="46316">
                  <c:v>42945.64166666667</c:v>
                </c:pt>
                <c:pt idx="46317">
                  <c:v>42945.642361111109</c:v>
                </c:pt>
                <c:pt idx="46318">
                  <c:v>42945.643055555556</c:v>
                </c:pt>
                <c:pt idx="46319">
                  <c:v>42945.643750000003</c:v>
                </c:pt>
                <c:pt idx="46320">
                  <c:v>42945.644444444442</c:v>
                </c:pt>
                <c:pt idx="46321">
                  <c:v>42945.645138888889</c:v>
                </c:pt>
                <c:pt idx="46322">
                  <c:v>42945.645833333336</c:v>
                </c:pt>
                <c:pt idx="46323">
                  <c:v>42945.646527777775</c:v>
                </c:pt>
                <c:pt idx="46324">
                  <c:v>42945.647222222222</c:v>
                </c:pt>
                <c:pt idx="46325">
                  <c:v>42945.647916666669</c:v>
                </c:pt>
                <c:pt idx="46326">
                  <c:v>42945.648611111108</c:v>
                </c:pt>
                <c:pt idx="46327">
                  <c:v>42945.649305555555</c:v>
                </c:pt>
                <c:pt idx="46328">
                  <c:v>42945.65</c:v>
                </c:pt>
                <c:pt idx="46329">
                  <c:v>42945.650694444441</c:v>
                </c:pt>
                <c:pt idx="46330">
                  <c:v>42945.651388888888</c:v>
                </c:pt>
                <c:pt idx="46331">
                  <c:v>42945.652083333334</c:v>
                </c:pt>
                <c:pt idx="46332">
                  <c:v>42945.652777777781</c:v>
                </c:pt>
                <c:pt idx="46333">
                  <c:v>42945.65347222222</c:v>
                </c:pt>
                <c:pt idx="46334">
                  <c:v>42945.654166666667</c:v>
                </c:pt>
                <c:pt idx="46335">
                  <c:v>42945.654861111114</c:v>
                </c:pt>
                <c:pt idx="46336">
                  <c:v>42945.655555555553</c:v>
                </c:pt>
                <c:pt idx="46337">
                  <c:v>42945.65625</c:v>
                </c:pt>
                <c:pt idx="46338">
                  <c:v>42945.656944444447</c:v>
                </c:pt>
                <c:pt idx="46339">
                  <c:v>42945.657638888886</c:v>
                </c:pt>
                <c:pt idx="46340">
                  <c:v>42945.658333333333</c:v>
                </c:pt>
                <c:pt idx="46341">
                  <c:v>42945.65902777778</c:v>
                </c:pt>
                <c:pt idx="46342">
                  <c:v>42945.659722222219</c:v>
                </c:pt>
                <c:pt idx="46343">
                  <c:v>42945.660416666666</c:v>
                </c:pt>
                <c:pt idx="46344">
                  <c:v>42945.661111111112</c:v>
                </c:pt>
                <c:pt idx="46345">
                  <c:v>42945.661805555559</c:v>
                </c:pt>
                <c:pt idx="46346">
                  <c:v>42945.662499999999</c:v>
                </c:pt>
                <c:pt idx="46347">
                  <c:v>42945.663194444445</c:v>
                </c:pt>
                <c:pt idx="46348">
                  <c:v>42945.663888888892</c:v>
                </c:pt>
                <c:pt idx="46349">
                  <c:v>42945.664583333331</c:v>
                </c:pt>
                <c:pt idx="46350">
                  <c:v>42945.665277777778</c:v>
                </c:pt>
                <c:pt idx="46351">
                  <c:v>42945.665972222225</c:v>
                </c:pt>
                <c:pt idx="46352">
                  <c:v>42945.666666666664</c:v>
                </c:pt>
                <c:pt idx="46353">
                  <c:v>42945.667361111111</c:v>
                </c:pt>
                <c:pt idx="46354">
                  <c:v>42945.668055555558</c:v>
                </c:pt>
                <c:pt idx="46355">
                  <c:v>42945.668749999997</c:v>
                </c:pt>
                <c:pt idx="46356">
                  <c:v>42945.669444444444</c:v>
                </c:pt>
                <c:pt idx="46357">
                  <c:v>42945.670138888891</c:v>
                </c:pt>
                <c:pt idx="46358">
                  <c:v>42945.67083333333</c:v>
                </c:pt>
                <c:pt idx="46359">
                  <c:v>42945.671527777777</c:v>
                </c:pt>
                <c:pt idx="46360">
                  <c:v>42945.672222222223</c:v>
                </c:pt>
                <c:pt idx="46361">
                  <c:v>42945.67291666667</c:v>
                </c:pt>
                <c:pt idx="46362">
                  <c:v>42945.673611111109</c:v>
                </c:pt>
                <c:pt idx="46363">
                  <c:v>42945.674305555556</c:v>
                </c:pt>
                <c:pt idx="46364">
                  <c:v>42945.675000000003</c:v>
                </c:pt>
                <c:pt idx="46365">
                  <c:v>42945.675694444442</c:v>
                </c:pt>
                <c:pt idx="46366">
                  <c:v>42945.676388888889</c:v>
                </c:pt>
                <c:pt idx="46367">
                  <c:v>42945.677083333336</c:v>
                </c:pt>
                <c:pt idx="46368">
                  <c:v>42945.677777777775</c:v>
                </c:pt>
                <c:pt idx="46369">
                  <c:v>42945.678472222222</c:v>
                </c:pt>
                <c:pt idx="46370">
                  <c:v>42945.679166666669</c:v>
                </c:pt>
                <c:pt idx="46371">
                  <c:v>42945.679861111108</c:v>
                </c:pt>
                <c:pt idx="46372">
                  <c:v>42945.680555555555</c:v>
                </c:pt>
                <c:pt idx="46373">
                  <c:v>42945.681250000001</c:v>
                </c:pt>
                <c:pt idx="46374">
                  <c:v>42945.681944444441</c:v>
                </c:pt>
                <c:pt idx="46375">
                  <c:v>42945.682638888888</c:v>
                </c:pt>
                <c:pt idx="46376">
                  <c:v>42945.683333333334</c:v>
                </c:pt>
                <c:pt idx="46377">
                  <c:v>42945.684027777781</c:v>
                </c:pt>
                <c:pt idx="46378">
                  <c:v>42945.68472222222</c:v>
                </c:pt>
                <c:pt idx="46379">
                  <c:v>42945.685416666667</c:v>
                </c:pt>
                <c:pt idx="46380">
                  <c:v>42945.686111111114</c:v>
                </c:pt>
                <c:pt idx="46381">
                  <c:v>42945.686805555553</c:v>
                </c:pt>
                <c:pt idx="46382">
                  <c:v>42945.6875</c:v>
                </c:pt>
                <c:pt idx="46383">
                  <c:v>42945.688194444447</c:v>
                </c:pt>
                <c:pt idx="46384">
                  <c:v>42945.688888888886</c:v>
                </c:pt>
                <c:pt idx="46385">
                  <c:v>42945.689583333333</c:v>
                </c:pt>
                <c:pt idx="46386">
                  <c:v>42945.69027777778</c:v>
                </c:pt>
                <c:pt idx="46387">
                  <c:v>42945.690972222219</c:v>
                </c:pt>
                <c:pt idx="46388">
                  <c:v>42945.691666666666</c:v>
                </c:pt>
                <c:pt idx="46389">
                  <c:v>42945.692361111112</c:v>
                </c:pt>
                <c:pt idx="46390">
                  <c:v>42945.693055555559</c:v>
                </c:pt>
                <c:pt idx="46391">
                  <c:v>42945.693749999999</c:v>
                </c:pt>
                <c:pt idx="46392">
                  <c:v>42945.694444444445</c:v>
                </c:pt>
                <c:pt idx="46393">
                  <c:v>42945.695138888892</c:v>
                </c:pt>
                <c:pt idx="46394">
                  <c:v>42945.695833333331</c:v>
                </c:pt>
                <c:pt idx="46395">
                  <c:v>42945.696527777778</c:v>
                </c:pt>
                <c:pt idx="46396">
                  <c:v>42945.697222222225</c:v>
                </c:pt>
                <c:pt idx="46397">
                  <c:v>42945.697916666664</c:v>
                </c:pt>
                <c:pt idx="46398">
                  <c:v>42945.698611111111</c:v>
                </c:pt>
                <c:pt idx="46399">
                  <c:v>42945.699305555558</c:v>
                </c:pt>
                <c:pt idx="46400">
                  <c:v>42945.7</c:v>
                </c:pt>
                <c:pt idx="46401">
                  <c:v>42945.700694444444</c:v>
                </c:pt>
                <c:pt idx="46402">
                  <c:v>42945.701388888891</c:v>
                </c:pt>
                <c:pt idx="46403">
                  <c:v>42945.70208333333</c:v>
                </c:pt>
                <c:pt idx="46404">
                  <c:v>42945.702777777777</c:v>
                </c:pt>
                <c:pt idx="46405">
                  <c:v>42945.703472222223</c:v>
                </c:pt>
                <c:pt idx="46406">
                  <c:v>42945.70416666667</c:v>
                </c:pt>
                <c:pt idx="46407">
                  <c:v>42945.704861111109</c:v>
                </c:pt>
                <c:pt idx="46408">
                  <c:v>42945.705555555556</c:v>
                </c:pt>
                <c:pt idx="46409">
                  <c:v>42945.706250000003</c:v>
                </c:pt>
                <c:pt idx="46410">
                  <c:v>42945.706944444442</c:v>
                </c:pt>
                <c:pt idx="46411">
                  <c:v>42945.707638888889</c:v>
                </c:pt>
                <c:pt idx="46412">
                  <c:v>42945.708333333336</c:v>
                </c:pt>
                <c:pt idx="46413">
                  <c:v>42945.709027777775</c:v>
                </c:pt>
                <c:pt idx="46414">
                  <c:v>42945.709722222222</c:v>
                </c:pt>
                <c:pt idx="46415">
                  <c:v>42945.710416666669</c:v>
                </c:pt>
                <c:pt idx="46416">
                  <c:v>42945.711111111108</c:v>
                </c:pt>
                <c:pt idx="46417">
                  <c:v>42945.711805555555</c:v>
                </c:pt>
                <c:pt idx="46418">
                  <c:v>42945.712500000001</c:v>
                </c:pt>
                <c:pt idx="46419">
                  <c:v>42945.713194444441</c:v>
                </c:pt>
                <c:pt idx="46420">
                  <c:v>42945.713888888888</c:v>
                </c:pt>
                <c:pt idx="46421">
                  <c:v>42945.714583333334</c:v>
                </c:pt>
                <c:pt idx="46422">
                  <c:v>42945.715277777781</c:v>
                </c:pt>
                <c:pt idx="46423">
                  <c:v>42945.71597222222</c:v>
                </c:pt>
                <c:pt idx="46424">
                  <c:v>42945.716666666667</c:v>
                </c:pt>
                <c:pt idx="46425">
                  <c:v>42945.717361111114</c:v>
                </c:pt>
                <c:pt idx="46426">
                  <c:v>42945.718055555553</c:v>
                </c:pt>
                <c:pt idx="46427">
                  <c:v>42945.71875</c:v>
                </c:pt>
                <c:pt idx="46428">
                  <c:v>42945.719444444447</c:v>
                </c:pt>
                <c:pt idx="46429">
                  <c:v>42945.720138888886</c:v>
                </c:pt>
                <c:pt idx="46430">
                  <c:v>42945.720833333333</c:v>
                </c:pt>
                <c:pt idx="46431">
                  <c:v>42945.72152777778</c:v>
                </c:pt>
                <c:pt idx="46432">
                  <c:v>42945.722222222219</c:v>
                </c:pt>
                <c:pt idx="46433">
                  <c:v>42945.722916666666</c:v>
                </c:pt>
                <c:pt idx="46434">
                  <c:v>42945.723611111112</c:v>
                </c:pt>
                <c:pt idx="46435">
                  <c:v>42945.724305555559</c:v>
                </c:pt>
                <c:pt idx="46436">
                  <c:v>42945.724999999999</c:v>
                </c:pt>
                <c:pt idx="46437">
                  <c:v>42945.725694444445</c:v>
                </c:pt>
                <c:pt idx="46438">
                  <c:v>42945.726388888892</c:v>
                </c:pt>
                <c:pt idx="46439">
                  <c:v>42945.727083333331</c:v>
                </c:pt>
                <c:pt idx="46440">
                  <c:v>42945.727777777778</c:v>
                </c:pt>
                <c:pt idx="46441">
                  <c:v>42945.728472222225</c:v>
                </c:pt>
                <c:pt idx="46442">
                  <c:v>42945.729166666664</c:v>
                </c:pt>
                <c:pt idx="46443">
                  <c:v>42945.729861111111</c:v>
                </c:pt>
                <c:pt idx="46444">
                  <c:v>42945.730555555558</c:v>
                </c:pt>
                <c:pt idx="46445">
                  <c:v>42945.731249999997</c:v>
                </c:pt>
                <c:pt idx="46446">
                  <c:v>42945.731944444444</c:v>
                </c:pt>
                <c:pt idx="46447">
                  <c:v>42945.732638888891</c:v>
                </c:pt>
                <c:pt idx="46448">
                  <c:v>42945.73333333333</c:v>
                </c:pt>
                <c:pt idx="46449">
                  <c:v>42945.734027777777</c:v>
                </c:pt>
                <c:pt idx="46450">
                  <c:v>42945.734722222223</c:v>
                </c:pt>
                <c:pt idx="46451">
                  <c:v>42945.73541666667</c:v>
                </c:pt>
                <c:pt idx="46452">
                  <c:v>42945.736111111109</c:v>
                </c:pt>
                <c:pt idx="46453">
                  <c:v>42945.736805555556</c:v>
                </c:pt>
                <c:pt idx="46454">
                  <c:v>42945.737500000003</c:v>
                </c:pt>
                <c:pt idx="46455">
                  <c:v>42945.738194444442</c:v>
                </c:pt>
                <c:pt idx="46456">
                  <c:v>42945.738888888889</c:v>
                </c:pt>
                <c:pt idx="46457">
                  <c:v>42945.739583333336</c:v>
                </c:pt>
                <c:pt idx="46458">
                  <c:v>42945.740277777775</c:v>
                </c:pt>
                <c:pt idx="46459">
                  <c:v>42945.740972222222</c:v>
                </c:pt>
                <c:pt idx="46460">
                  <c:v>42945.741666666669</c:v>
                </c:pt>
                <c:pt idx="46461">
                  <c:v>42945.742361111108</c:v>
                </c:pt>
                <c:pt idx="46462">
                  <c:v>42945.743055555555</c:v>
                </c:pt>
                <c:pt idx="46463">
                  <c:v>42945.743750000001</c:v>
                </c:pt>
                <c:pt idx="46464">
                  <c:v>42945.744444444441</c:v>
                </c:pt>
                <c:pt idx="46465">
                  <c:v>42945.745138888888</c:v>
                </c:pt>
                <c:pt idx="46466">
                  <c:v>42945.745833333334</c:v>
                </c:pt>
                <c:pt idx="46467">
                  <c:v>42945.746527777781</c:v>
                </c:pt>
                <c:pt idx="46468">
                  <c:v>42945.74722222222</c:v>
                </c:pt>
                <c:pt idx="46469">
                  <c:v>42945.747916666667</c:v>
                </c:pt>
                <c:pt idx="46470">
                  <c:v>42945.748611111114</c:v>
                </c:pt>
                <c:pt idx="46471">
                  <c:v>42945.749305555553</c:v>
                </c:pt>
                <c:pt idx="46472">
                  <c:v>42945.75</c:v>
                </c:pt>
                <c:pt idx="46473">
                  <c:v>42945.750694444447</c:v>
                </c:pt>
                <c:pt idx="46474">
                  <c:v>42945.751388888886</c:v>
                </c:pt>
                <c:pt idx="46475">
                  <c:v>42945.752083333333</c:v>
                </c:pt>
                <c:pt idx="46476">
                  <c:v>42945.75277777778</c:v>
                </c:pt>
                <c:pt idx="46477">
                  <c:v>42945.753472222219</c:v>
                </c:pt>
                <c:pt idx="46478">
                  <c:v>42945.754166666666</c:v>
                </c:pt>
                <c:pt idx="46479">
                  <c:v>42945.754861111112</c:v>
                </c:pt>
                <c:pt idx="46480">
                  <c:v>42945.755555555559</c:v>
                </c:pt>
                <c:pt idx="46481">
                  <c:v>42945.756249999999</c:v>
                </c:pt>
                <c:pt idx="46482">
                  <c:v>42945.756944444445</c:v>
                </c:pt>
                <c:pt idx="46483">
                  <c:v>42945.757638888892</c:v>
                </c:pt>
                <c:pt idx="46484">
                  <c:v>42945.758333333331</c:v>
                </c:pt>
                <c:pt idx="46485">
                  <c:v>42945.759027777778</c:v>
                </c:pt>
                <c:pt idx="46486">
                  <c:v>42945.759722222225</c:v>
                </c:pt>
                <c:pt idx="46487">
                  <c:v>42945.760416666664</c:v>
                </c:pt>
                <c:pt idx="46488">
                  <c:v>42945.761111111111</c:v>
                </c:pt>
                <c:pt idx="46489">
                  <c:v>42945.761805555558</c:v>
                </c:pt>
                <c:pt idx="46490">
                  <c:v>42945.762499999997</c:v>
                </c:pt>
                <c:pt idx="46491">
                  <c:v>42945.763194444444</c:v>
                </c:pt>
                <c:pt idx="46492">
                  <c:v>42945.763888888891</c:v>
                </c:pt>
                <c:pt idx="46493">
                  <c:v>42945.76458333333</c:v>
                </c:pt>
                <c:pt idx="46494">
                  <c:v>42945.765277777777</c:v>
                </c:pt>
                <c:pt idx="46495">
                  <c:v>42945.765972222223</c:v>
                </c:pt>
                <c:pt idx="46496">
                  <c:v>42945.76666666667</c:v>
                </c:pt>
                <c:pt idx="46497">
                  <c:v>42945.767361111109</c:v>
                </c:pt>
                <c:pt idx="46498">
                  <c:v>42945.768055555556</c:v>
                </c:pt>
                <c:pt idx="46499">
                  <c:v>42945.768750000003</c:v>
                </c:pt>
                <c:pt idx="46500">
                  <c:v>42945.769444444442</c:v>
                </c:pt>
                <c:pt idx="46501">
                  <c:v>42945.770138888889</c:v>
                </c:pt>
                <c:pt idx="46502">
                  <c:v>42945.770833333336</c:v>
                </c:pt>
                <c:pt idx="46503">
                  <c:v>42945.771527777775</c:v>
                </c:pt>
                <c:pt idx="46504">
                  <c:v>42945.772222222222</c:v>
                </c:pt>
                <c:pt idx="46505">
                  <c:v>42945.772916666669</c:v>
                </c:pt>
                <c:pt idx="46506">
                  <c:v>42945.773611111108</c:v>
                </c:pt>
                <c:pt idx="46507">
                  <c:v>42945.774305555555</c:v>
                </c:pt>
                <c:pt idx="46508">
                  <c:v>42945.775000000001</c:v>
                </c:pt>
                <c:pt idx="46509">
                  <c:v>42945.775694444441</c:v>
                </c:pt>
                <c:pt idx="46510">
                  <c:v>42945.776388888888</c:v>
                </c:pt>
                <c:pt idx="46511">
                  <c:v>42945.777083333334</c:v>
                </c:pt>
                <c:pt idx="46512">
                  <c:v>42945.777777777781</c:v>
                </c:pt>
                <c:pt idx="46513">
                  <c:v>42945.77847222222</c:v>
                </c:pt>
                <c:pt idx="46514">
                  <c:v>42945.779166666667</c:v>
                </c:pt>
                <c:pt idx="46515">
                  <c:v>42945.779861111114</c:v>
                </c:pt>
                <c:pt idx="46516">
                  <c:v>42945.780555555553</c:v>
                </c:pt>
                <c:pt idx="46517">
                  <c:v>42945.78125</c:v>
                </c:pt>
                <c:pt idx="46518">
                  <c:v>42945.781944444447</c:v>
                </c:pt>
                <c:pt idx="46519">
                  <c:v>42945.782638888886</c:v>
                </c:pt>
                <c:pt idx="46520">
                  <c:v>42945.783333333333</c:v>
                </c:pt>
                <c:pt idx="46521">
                  <c:v>42945.78402777778</c:v>
                </c:pt>
                <c:pt idx="46522">
                  <c:v>42945.784722222219</c:v>
                </c:pt>
                <c:pt idx="46523">
                  <c:v>42945.785416666666</c:v>
                </c:pt>
                <c:pt idx="46524">
                  <c:v>42945.786111111112</c:v>
                </c:pt>
                <c:pt idx="46525">
                  <c:v>42945.786805555559</c:v>
                </c:pt>
                <c:pt idx="46526">
                  <c:v>42945.787499999999</c:v>
                </c:pt>
                <c:pt idx="46527">
                  <c:v>42945.788194444445</c:v>
                </c:pt>
                <c:pt idx="46528">
                  <c:v>42945.788888888892</c:v>
                </c:pt>
                <c:pt idx="46529">
                  <c:v>42945.789583333331</c:v>
                </c:pt>
                <c:pt idx="46530">
                  <c:v>42945.790277777778</c:v>
                </c:pt>
                <c:pt idx="46531">
                  <c:v>42945.790972222225</c:v>
                </c:pt>
                <c:pt idx="46532">
                  <c:v>42945.791666666664</c:v>
                </c:pt>
                <c:pt idx="46533">
                  <c:v>42945.792361111111</c:v>
                </c:pt>
                <c:pt idx="46534">
                  <c:v>42945.793055555558</c:v>
                </c:pt>
                <c:pt idx="46535">
                  <c:v>42945.793749999997</c:v>
                </c:pt>
                <c:pt idx="46536">
                  <c:v>42945.794444444444</c:v>
                </c:pt>
                <c:pt idx="46537">
                  <c:v>42945.795138888891</c:v>
                </c:pt>
                <c:pt idx="46538">
                  <c:v>42945.79583333333</c:v>
                </c:pt>
                <c:pt idx="46539">
                  <c:v>42945.796527777777</c:v>
                </c:pt>
                <c:pt idx="46540">
                  <c:v>42945.797222222223</c:v>
                </c:pt>
                <c:pt idx="46541">
                  <c:v>42945.79791666667</c:v>
                </c:pt>
                <c:pt idx="46542">
                  <c:v>42945.798611111109</c:v>
                </c:pt>
                <c:pt idx="46543">
                  <c:v>42945.799305555556</c:v>
                </c:pt>
                <c:pt idx="46544">
                  <c:v>42945.8</c:v>
                </c:pt>
                <c:pt idx="46545">
                  <c:v>42945.800694444442</c:v>
                </c:pt>
                <c:pt idx="46546">
                  <c:v>42945.801388888889</c:v>
                </c:pt>
                <c:pt idx="46547">
                  <c:v>42945.802083333336</c:v>
                </c:pt>
                <c:pt idx="46548">
                  <c:v>42945.802777777775</c:v>
                </c:pt>
                <c:pt idx="46549">
                  <c:v>42945.803472222222</c:v>
                </c:pt>
                <c:pt idx="46550">
                  <c:v>42945.804166666669</c:v>
                </c:pt>
                <c:pt idx="46551">
                  <c:v>42945.804861111108</c:v>
                </c:pt>
                <c:pt idx="46552">
                  <c:v>42945.805555555555</c:v>
                </c:pt>
                <c:pt idx="46553">
                  <c:v>42945.806250000001</c:v>
                </c:pt>
                <c:pt idx="46554">
                  <c:v>42945.806944444441</c:v>
                </c:pt>
                <c:pt idx="46555">
                  <c:v>42945.807638888888</c:v>
                </c:pt>
                <c:pt idx="46556">
                  <c:v>42945.808333333334</c:v>
                </c:pt>
                <c:pt idx="46557">
                  <c:v>42945.809027777781</c:v>
                </c:pt>
                <c:pt idx="46558">
                  <c:v>42945.80972222222</c:v>
                </c:pt>
                <c:pt idx="46559">
                  <c:v>42945.810416666667</c:v>
                </c:pt>
                <c:pt idx="46560">
                  <c:v>42945.811111111114</c:v>
                </c:pt>
                <c:pt idx="46561">
                  <c:v>42945.811805555553</c:v>
                </c:pt>
                <c:pt idx="46562">
                  <c:v>42945.8125</c:v>
                </c:pt>
                <c:pt idx="46563">
                  <c:v>42945.813194444447</c:v>
                </c:pt>
                <c:pt idx="46564">
                  <c:v>42945.813888888886</c:v>
                </c:pt>
                <c:pt idx="46565">
                  <c:v>42945.814583333333</c:v>
                </c:pt>
                <c:pt idx="46566">
                  <c:v>42945.81527777778</c:v>
                </c:pt>
                <c:pt idx="46567">
                  <c:v>42945.815972222219</c:v>
                </c:pt>
                <c:pt idx="46568">
                  <c:v>42945.816666666666</c:v>
                </c:pt>
                <c:pt idx="46569">
                  <c:v>42945.817361111112</c:v>
                </c:pt>
                <c:pt idx="46570">
                  <c:v>42945.818055555559</c:v>
                </c:pt>
                <c:pt idx="46571">
                  <c:v>42945.818749999999</c:v>
                </c:pt>
                <c:pt idx="46572">
                  <c:v>42945.819444444445</c:v>
                </c:pt>
                <c:pt idx="46573">
                  <c:v>42945.820138888892</c:v>
                </c:pt>
                <c:pt idx="46574">
                  <c:v>42945.820833333331</c:v>
                </c:pt>
                <c:pt idx="46575">
                  <c:v>42945.821527777778</c:v>
                </c:pt>
                <c:pt idx="46576">
                  <c:v>42945.822222222225</c:v>
                </c:pt>
                <c:pt idx="46577">
                  <c:v>42945.822916666664</c:v>
                </c:pt>
                <c:pt idx="46578">
                  <c:v>42945.823611111111</c:v>
                </c:pt>
                <c:pt idx="46579">
                  <c:v>42945.824305555558</c:v>
                </c:pt>
                <c:pt idx="46580">
                  <c:v>42945.824999999997</c:v>
                </c:pt>
                <c:pt idx="46581">
                  <c:v>42945.825694444444</c:v>
                </c:pt>
                <c:pt idx="46582">
                  <c:v>42945.826388888891</c:v>
                </c:pt>
                <c:pt idx="46583">
                  <c:v>42945.82708333333</c:v>
                </c:pt>
                <c:pt idx="46584">
                  <c:v>42945.827777777777</c:v>
                </c:pt>
                <c:pt idx="46585">
                  <c:v>42945.828472222223</c:v>
                </c:pt>
                <c:pt idx="46586">
                  <c:v>42945.82916666667</c:v>
                </c:pt>
                <c:pt idx="46587">
                  <c:v>42945.829861111109</c:v>
                </c:pt>
                <c:pt idx="46588">
                  <c:v>42945.830555555556</c:v>
                </c:pt>
                <c:pt idx="46589">
                  <c:v>42945.831250000003</c:v>
                </c:pt>
                <c:pt idx="46590">
                  <c:v>42945.831944444442</c:v>
                </c:pt>
                <c:pt idx="46591">
                  <c:v>42945.832638888889</c:v>
                </c:pt>
                <c:pt idx="46592">
                  <c:v>42945.833333333336</c:v>
                </c:pt>
                <c:pt idx="46593">
                  <c:v>42945.834027777775</c:v>
                </c:pt>
                <c:pt idx="46594">
                  <c:v>42945.834722222222</c:v>
                </c:pt>
                <c:pt idx="46595">
                  <c:v>42945.835416666669</c:v>
                </c:pt>
                <c:pt idx="46596">
                  <c:v>42945.836111111108</c:v>
                </c:pt>
                <c:pt idx="46597">
                  <c:v>42945.836805555555</c:v>
                </c:pt>
                <c:pt idx="46598">
                  <c:v>42945.837500000001</c:v>
                </c:pt>
                <c:pt idx="46599">
                  <c:v>42945.838194444441</c:v>
                </c:pt>
                <c:pt idx="46600">
                  <c:v>42945.838888888888</c:v>
                </c:pt>
                <c:pt idx="46601">
                  <c:v>42945.839583333334</c:v>
                </c:pt>
                <c:pt idx="46602">
                  <c:v>42945.840277777781</c:v>
                </c:pt>
                <c:pt idx="46603">
                  <c:v>42945.84097222222</c:v>
                </c:pt>
                <c:pt idx="46604">
                  <c:v>42945.841666666667</c:v>
                </c:pt>
                <c:pt idx="46605">
                  <c:v>42945.842361111114</c:v>
                </c:pt>
                <c:pt idx="46606">
                  <c:v>42945.843055555553</c:v>
                </c:pt>
                <c:pt idx="46607">
                  <c:v>42945.84375</c:v>
                </c:pt>
                <c:pt idx="46608">
                  <c:v>42945.844444444447</c:v>
                </c:pt>
                <c:pt idx="46609">
                  <c:v>42945.845138888886</c:v>
                </c:pt>
                <c:pt idx="46610">
                  <c:v>42945.845833333333</c:v>
                </c:pt>
                <c:pt idx="46611">
                  <c:v>42945.84652777778</c:v>
                </c:pt>
                <c:pt idx="46612">
                  <c:v>42945.847222222219</c:v>
                </c:pt>
                <c:pt idx="46613">
                  <c:v>42945.847916666666</c:v>
                </c:pt>
                <c:pt idx="46614">
                  <c:v>42945.848611111112</c:v>
                </c:pt>
                <c:pt idx="46615">
                  <c:v>42945.849305555559</c:v>
                </c:pt>
                <c:pt idx="46616">
                  <c:v>42945.85</c:v>
                </c:pt>
                <c:pt idx="46617">
                  <c:v>42945.850694444445</c:v>
                </c:pt>
                <c:pt idx="46618">
                  <c:v>42945.851388888892</c:v>
                </c:pt>
                <c:pt idx="46619">
                  <c:v>42945.852083333331</c:v>
                </c:pt>
                <c:pt idx="46620">
                  <c:v>42945.852777777778</c:v>
                </c:pt>
                <c:pt idx="46621">
                  <c:v>42945.853472222225</c:v>
                </c:pt>
                <c:pt idx="46622">
                  <c:v>42945.854166666664</c:v>
                </c:pt>
                <c:pt idx="46623">
                  <c:v>42945.854861111111</c:v>
                </c:pt>
                <c:pt idx="46624">
                  <c:v>42945.855555555558</c:v>
                </c:pt>
                <c:pt idx="46625">
                  <c:v>42945.856249999997</c:v>
                </c:pt>
                <c:pt idx="46626">
                  <c:v>42945.856944444444</c:v>
                </c:pt>
                <c:pt idx="46627">
                  <c:v>42945.857638888891</c:v>
                </c:pt>
                <c:pt idx="46628">
                  <c:v>42945.85833333333</c:v>
                </c:pt>
                <c:pt idx="46629">
                  <c:v>42945.859027777777</c:v>
                </c:pt>
                <c:pt idx="46630">
                  <c:v>42945.859722222223</c:v>
                </c:pt>
                <c:pt idx="46631">
                  <c:v>42945.86041666667</c:v>
                </c:pt>
                <c:pt idx="46632">
                  <c:v>42945.861111111109</c:v>
                </c:pt>
                <c:pt idx="46633">
                  <c:v>42945.861805555556</c:v>
                </c:pt>
                <c:pt idx="46634">
                  <c:v>42945.862500000003</c:v>
                </c:pt>
                <c:pt idx="46635">
                  <c:v>42945.863194444442</c:v>
                </c:pt>
                <c:pt idx="46636">
                  <c:v>42945.863888888889</c:v>
                </c:pt>
                <c:pt idx="46637">
                  <c:v>42945.864583333336</c:v>
                </c:pt>
                <c:pt idx="46638">
                  <c:v>42945.865277777775</c:v>
                </c:pt>
                <c:pt idx="46639">
                  <c:v>42945.865972222222</c:v>
                </c:pt>
                <c:pt idx="46640">
                  <c:v>42945.866666666669</c:v>
                </c:pt>
                <c:pt idx="46641">
                  <c:v>42945.867361111108</c:v>
                </c:pt>
                <c:pt idx="46642">
                  <c:v>42945.868055555555</c:v>
                </c:pt>
                <c:pt idx="46643">
                  <c:v>42945.868750000001</c:v>
                </c:pt>
                <c:pt idx="46644">
                  <c:v>42945.869444444441</c:v>
                </c:pt>
                <c:pt idx="46645">
                  <c:v>42945.870138888888</c:v>
                </c:pt>
                <c:pt idx="46646">
                  <c:v>42945.870833333334</c:v>
                </c:pt>
                <c:pt idx="46647">
                  <c:v>42945.871527777781</c:v>
                </c:pt>
                <c:pt idx="46648">
                  <c:v>42945.87222222222</c:v>
                </c:pt>
                <c:pt idx="46649">
                  <c:v>42945.872916666667</c:v>
                </c:pt>
                <c:pt idx="46650">
                  <c:v>42945.873611111114</c:v>
                </c:pt>
                <c:pt idx="46651">
                  <c:v>42945.874305555553</c:v>
                </c:pt>
                <c:pt idx="46652">
                  <c:v>42945.875</c:v>
                </c:pt>
                <c:pt idx="46653">
                  <c:v>42945.875694444447</c:v>
                </c:pt>
                <c:pt idx="46654">
                  <c:v>42945.876388888886</c:v>
                </c:pt>
                <c:pt idx="46655">
                  <c:v>42945.877083333333</c:v>
                </c:pt>
                <c:pt idx="46656">
                  <c:v>42945.87777777778</c:v>
                </c:pt>
                <c:pt idx="46657">
                  <c:v>42945.878472222219</c:v>
                </c:pt>
                <c:pt idx="46658">
                  <c:v>42945.879166666666</c:v>
                </c:pt>
                <c:pt idx="46659">
                  <c:v>42945.879861111112</c:v>
                </c:pt>
                <c:pt idx="46660">
                  <c:v>42945.880555555559</c:v>
                </c:pt>
                <c:pt idx="46661">
                  <c:v>42945.881249999999</c:v>
                </c:pt>
                <c:pt idx="46662">
                  <c:v>42945.881944444445</c:v>
                </c:pt>
                <c:pt idx="46663">
                  <c:v>42945.882638888892</c:v>
                </c:pt>
                <c:pt idx="46664">
                  <c:v>42945.883333333331</c:v>
                </c:pt>
                <c:pt idx="46665">
                  <c:v>42945.884027777778</c:v>
                </c:pt>
                <c:pt idx="46666">
                  <c:v>42945.884722222225</c:v>
                </c:pt>
                <c:pt idx="46667">
                  <c:v>42945.885416666664</c:v>
                </c:pt>
                <c:pt idx="46668">
                  <c:v>42945.886111111111</c:v>
                </c:pt>
                <c:pt idx="46669">
                  <c:v>42945.886805555558</c:v>
                </c:pt>
                <c:pt idx="46670">
                  <c:v>42945.887499999997</c:v>
                </c:pt>
                <c:pt idx="46671">
                  <c:v>42945.888194444444</c:v>
                </c:pt>
                <c:pt idx="46672">
                  <c:v>42945.888888888891</c:v>
                </c:pt>
                <c:pt idx="46673">
                  <c:v>42945.88958333333</c:v>
                </c:pt>
                <c:pt idx="46674">
                  <c:v>42945.890277777777</c:v>
                </c:pt>
                <c:pt idx="46675">
                  <c:v>42945.890972222223</c:v>
                </c:pt>
                <c:pt idx="46676">
                  <c:v>42945.89166666667</c:v>
                </c:pt>
                <c:pt idx="46677">
                  <c:v>42945.892361111109</c:v>
                </c:pt>
                <c:pt idx="46678">
                  <c:v>42945.893055555556</c:v>
                </c:pt>
                <c:pt idx="46679">
                  <c:v>42945.893750000003</c:v>
                </c:pt>
                <c:pt idx="46680">
                  <c:v>42945.894444444442</c:v>
                </c:pt>
                <c:pt idx="46681">
                  <c:v>42945.895138888889</c:v>
                </c:pt>
                <c:pt idx="46682">
                  <c:v>42945.895833333336</c:v>
                </c:pt>
                <c:pt idx="46683">
                  <c:v>42945.896527777775</c:v>
                </c:pt>
                <c:pt idx="46684">
                  <c:v>42945.897222222222</c:v>
                </c:pt>
                <c:pt idx="46685">
                  <c:v>42945.897916666669</c:v>
                </c:pt>
                <c:pt idx="46686">
                  <c:v>42945.898611111108</c:v>
                </c:pt>
                <c:pt idx="46687">
                  <c:v>42945.899305555555</c:v>
                </c:pt>
                <c:pt idx="46688">
                  <c:v>42945.9</c:v>
                </c:pt>
                <c:pt idx="46689">
                  <c:v>42945.900694444441</c:v>
                </c:pt>
                <c:pt idx="46690">
                  <c:v>42945.901388888888</c:v>
                </c:pt>
                <c:pt idx="46691">
                  <c:v>42945.902083333334</c:v>
                </c:pt>
                <c:pt idx="46692">
                  <c:v>42945.902777777781</c:v>
                </c:pt>
                <c:pt idx="46693">
                  <c:v>42945.90347222222</c:v>
                </c:pt>
                <c:pt idx="46694">
                  <c:v>42945.904166666667</c:v>
                </c:pt>
                <c:pt idx="46695">
                  <c:v>42945.904861111114</c:v>
                </c:pt>
                <c:pt idx="46696">
                  <c:v>42945.905555555553</c:v>
                </c:pt>
                <c:pt idx="46697">
                  <c:v>42945.90625</c:v>
                </c:pt>
                <c:pt idx="46698">
                  <c:v>42945.906944444447</c:v>
                </c:pt>
                <c:pt idx="46699">
                  <c:v>42945.907638888886</c:v>
                </c:pt>
                <c:pt idx="46700">
                  <c:v>42945.908333333333</c:v>
                </c:pt>
                <c:pt idx="46701">
                  <c:v>42945.90902777778</c:v>
                </c:pt>
                <c:pt idx="46702">
                  <c:v>42945.909722222219</c:v>
                </c:pt>
                <c:pt idx="46703">
                  <c:v>42945.910416666666</c:v>
                </c:pt>
                <c:pt idx="46704">
                  <c:v>42945.911111111112</c:v>
                </c:pt>
                <c:pt idx="46705">
                  <c:v>42945.911805555559</c:v>
                </c:pt>
                <c:pt idx="46706">
                  <c:v>42945.912499999999</c:v>
                </c:pt>
                <c:pt idx="46707">
                  <c:v>42945.913194444445</c:v>
                </c:pt>
                <c:pt idx="46708">
                  <c:v>42945.913888888892</c:v>
                </c:pt>
                <c:pt idx="46709">
                  <c:v>42945.914583333331</c:v>
                </c:pt>
                <c:pt idx="46710">
                  <c:v>42945.915277777778</c:v>
                </c:pt>
                <c:pt idx="46711">
                  <c:v>42945.915972222225</c:v>
                </c:pt>
                <c:pt idx="46712">
                  <c:v>42945.916666666664</c:v>
                </c:pt>
                <c:pt idx="46713">
                  <c:v>42945.917361111111</c:v>
                </c:pt>
                <c:pt idx="46714">
                  <c:v>42945.918055555558</c:v>
                </c:pt>
                <c:pt idx="46715">
                  <c:v>42945.918749999997</c:v>
                </c:pt>
                <c:pt idx="46716">
                  <c:v>42945.919444444444</c:v>
                </c:pt>
                <c:pt idx="46717">
                  <c:v>42945.920138888891</c:v>
                </c:pt>
                <c:pt idx="46718">
                  <c:v>42945.92083333333</c:v>
                </c:pt>
                <c:pt idx="46719">
                  <c:v>42945.921527777777</c:v>
                </c:pt>
                <c:pt idx="46720">
                  <c:v>42945.922222222223</c:v>
                </c:pt>
                <c:pt idx="46721">
                  <c:v>42945.92291666667</c:v>
                </c:pt>
                <c:pt idx="46722">
                  <c:v>42945.923611111109</c:v>
                </c:pt>
                <c:pt idx="46723">
                  <c:v>42945.924305555556</c:v>
                </c:pt>
                <c:pt idx="46724">
                  <c:v>42945.925000000003</c:v>
                </c:pt>
                <c:pt idx="46725">
                  <c:v>42945.925694444442</c:v>
                </c:pt>
                <c:pt idx="46726">
                  <c:v>42945.926388888889</c:v>
                </c:pt>
                <c:pt idx="46727">
                  <c:v>42945.927083333336</c:v>
                </c:pt>
                <c:pt idx="46728">
                  <c:v>42945.927777777775</c:v>
                </c:pt>
                <c:pt idx="46729">
                  <c:v>42945.928472222222</c:v>
                </c:pt>
                <c:pt idx="46730">
                  <c:v>42945.929166666669</c:v>
                </c:pt>
                <c:pt idx="46731">
                  <c:v>42945.929861111108</c:v>
                </c:pt>
                <c:pt idx="46732">
                  <c:v>42945.930555555555</c:v>
                </c:pt>
                <c:pt idx="46733">
                  <c:v>42945.931250000001</c:v>
                </c:pt>
                <c:pt idx="46734">
                  <c:v>42945.931944444441</c:v>
                </c:pt>
                <c:pt idx="46735">
                  <c:v>42945.932638888888</c:v>
                </c:pt>
                <c:pt idx="46736">
                  <c:v>42945.933333333334</c:v>
                </c:pt>
                <c:pt idx="46737">
                  <c:v>42945.934027777781</c:v>
                </c:pt>
                <c:pt idx="46738">
                  <c:v>42945.93472222222</c:v>
                </c:pt>
                <c:pt idx="46739">
                  <c:v>42945.935416666667</c:v>
                </c:pt>
                <c:pt idx="46740">
                  <c:v>42945.936111111114</c:v>
                </c:pt>
                <c:pt idx="46741">
                  <c:v>42945.936805555553</c:v>
                </c:pt>
                <c:pt idx="46742">
                  <c:v>42945.9375</c:v>
                </c:pt>
                <c:pt idx="46743">
                  <c:v>42945.938194444447</c:v>
                </c:pt>
                <c:pt idx="46744">
                  <c:v>42945.938888888886</c:v>
                </c:pt>
                <c:pt idx="46745">
                  <c:v>42945.939583333333</c:v>
                </c:pt>
                <c:pt idx="46746">
                  <c:v>42945.94027777778</c:v>
                </c:pt>
                <c:pt idx="46747">
                  <c:v>42945.940972222219</c:v>
                </c:pt>
                <c:pt idx="46748">
                  <c:v>42945.941666666666</c:v>
                </c:pt>
                <c:pt idx="46749">
                  <c:v>42945.942361111112</c:v>
                </c:pt>
                <c:pt idx="46750">
                  <c:v>42945.943055555559</c:v>
                </c:pt>
                <c:pt idx="46751">
                  <c:v>42945.943749999999</c:v>
                </c:pt>
                <c:pt idx="46752">
                  <c:v>42945.944444444445</c:v>
                </c:pt>
                <c:pt idx="46753">
                  <c:v>42945.945138888892</c:v>
                </c:pt>
                <c:pt idx="46754">
                  <c:v>42945.945833333331</c:v>
                </c:pt>
                <c:pt idx="46755">
                  <c:v>42945.946527777778</c:v>
                </c:pt>
                <c:pt idx="46756">
                  <c:v>42945.947222222225</c:v>
                </c:pt>
                <c:pt idx="46757">
                  <c:v>42945.947916666664</c:v>
                </c:pt>
                <c:pt idx="46758">
                  <c:v>42945.948611111111</c:v>
                </c:pt>
                <c:pt idx="46759">
                  <c:v>42945.949305555558</c:v>
                </c:pt>
                <c:pt idx="46760">
                  <c:v>42945.95</c:v>
                </c:pt>
                <c:pt idx="46761">
                  <c:v>42945.950694444444</c:v>
                </c:pt>
                <c:pt idx="46762">
                  <c:v>42945.951388888891</c:v>
                </c:pt>
                <c:pt idx="46763">
                  <c:v>42945.95208333333</c:v>
                </c:pt>
                <c:pt idx="46764">
                  <c:v>42945.952777777777</c:v>
                </c:pt>
                <c:pt idx="46765">
                  <c:v>42945.953472222223</c:v>
                </c:pt>
                <c:pt idx="46766">
                  <c:v>42945.95416666667</c:v>
                </c:pt>
                <c:pt idx="46767">
                  <c:v>42945.954861111109</c:v>
                </c:pt>
                <c:pt idx="46768">
                  <c:v>42945.955555555556</c:v>
                </c:pt>
                <c:pt idx="46769">
                  <c:v>42945.956250000003</c:v>
                </c:pt>
                <c:pt idx="46770">
                  <c:v>42945.956944444442</c:v>
                </c:pt>
                <c:pt idx="46771">
                  <c:v>42945.957638888889</c:v>
                </c:pt>
                <c:pt idx="46772">
                  <c:v>42945.958333333336</c:v>
                </c:pt>
                <c:pt idx="46773">
                  <c:v>42945.959027777775</c:v>
                </c:pt>
                <c:pt idx="46774">
                  <c:v>42945.959722222222</c:v>
                </c:pt>
                <c:pt idx="46775">
                  <c:v>42945.960416666669</c:v>
                </c:pt>
                <c:pt idx="46776">
                  <c:v>42945.961111111108</c:v>
                </c:pt>
                <c:pt idx="46777">
                  <c:v>42945.961805555555</c:v>
                </c:pt>
                <c:pt idx="46778">
                  <c:v>42945.962500000001</c:v>
                </c:pt>
                <c:pt idx="46779">
                  <c:v>42945.963194444441</c:v>
                </c:pt>
                <c:pt idx="46780">
                  <c:v>42945.963888888888</c:v>
                </c:pt>
                <c:pt idx="46781">
                  <c:v>42945.964583333334</c:v>
                </c:pt>
                <c:pt idx="46782">
                  <c:v>42945.965277777781</c:v>
                </c:pt>
                <c:pt idx="46783">
                  <c:v>42945.96597222222</c:v>
                </c:pt>
                <c:pt idx="46784">
                  <c:v>42945.966666666667</c:v>
                </c:pt>
                <c:pt idx="46785">
                  <c:v>42945.967361111114</c:v>
                </c:pt>
                <c:pt idx="46786">
                  <c:v>42945.968055555553</c:v>
                </c:pt>
                <c:pt idx="46787">
                  <c:v>42945.96875</c:v>
                </c:pt>
                <c:pt idx="46788">
                  <c:v>42945.969444444447</c:v>
                </c:pt>
                <c:pt idx="46789">
                  <c:v>42945.970138888886</c:v>
                </c:pt>
                <c:pt idx="46790">
                  <c:v>42945.970833333333</c:v>
                </c:pt>
                <c:pt idx="46791">
                  <c:v>42945.97152777778</c:v>
                </c:pt>
                <c:pt idx="46792">
                  <c:v>42945.972222222219</c:v>
                </c:pt>
                <c:pt idx="46793">
                  <c:v>42945.972916666666</c:v>
                </c:pt>
                <c:pt idx="46794">
                  <c:v>42945.973611111112</c:v>
                </c:pt>
                <c:pt idx="46795">
                  <c:v>42945.974305555559</c:v>
                </c:pt>
                <c:pt idx="46796">
                  <c:v>42945.974999999999</c:v>
                </c:pt>
                <c:pt idx="46797">
                  <c:v>42945.975694444445</c:v>
                </c:pt>
                <c:pt idx="46798">
                  <c:v>42945.976388888892</c:v>
                </c:pt>
                <c:pt idx="46799">
                  <c:v>42945.977083333331</c:v>
                </c:pt>
                <c:pt idx="46800">
                  <c:v>42945.977777777778</c:v>
                </c:pt>
                <c:pt idx="46801">
                  <c:v>42945.978472222225</c:v>
                </c:pt>
                <c:pt idx="46802">
                  <c:v>42945.979166666664</c:v>
                </c:pt>
                <c:pt idx="46803">
                  <c:v>42945.979861111111</c:v>
                </c:pt>
                <c:pt idx="46804">
                  <c:v>42945.980555555558</c:v>
                </c:pt>
                <c:pt idx="46805">
                  <c:v>42945.981249999997</c:v>
                </c:pt>
                <c:pt idx="46806">
                  <c:v>42945.981944444444</c:v>
                </c:pt>
                <c:pt idx="46807">
                  <c:v>42945.982638888891</c:v>
                </c:pt>
                <c:pt idx="46808">
                  <c:v>42945.98333333333</c:v>
                </c:pt>
                <c:pt idx="46809">
                  <c:v>42945.984027777777</c:v>
                </c:pt>
                <c:pt idx="46810">
                  <c:v>42945.984722222223</c:v>
                </c:pt>
                <c:pt idx="46811">
                  <c:v>42945.98541666667</c:v>
                </c:pt>
                <c:pt idx="46812">
                  <c:v>42945.986111111109</c:v>
                </c:pt>
                <c:pt idx="46813">
                  <c:v>42945.986805555556</c:v>
                </c:pt>
                <c:pt idx="46814">
                  <c:v>42945.987500000003</c:v>
                </c:pt>
                <c:pt idx="46815">
                  <c:v>42945.988194444442</c:v>
                </c:pt>
                <c:pt idx="46816">
                  <c:v>42945.988888888889</c:v>
                </c:pt>
                <c:pt idx="46817">
                  <c:v>42945.989583333336</c:v>
                </c:pt>
                <c:pt idx="46818">
                  <c:v>42945.990277777775</c:v>
                </c:pt>
                <c:pt idx="46819">
                  <c:v>42945.990972222222</c:v>
                </c:pt>
                <c:pt idx="46820">
                  <c:v>42945.991666666669</c:v>
                </c:pt>
                <c:pt idx="46821">
                  <c:v>42945.992361111108</c:v>
                </c:pt>
                <c:pt idx="46822">
                  <c:v>42945.993055555555</c:v>
                </c:pt>
                <c:pt idx="46823">
                  <c:v>42945.993750000001</c:v>
                </c:pt>
                <c:pt idx="46824">
                  <c:v>42945.994444444441</c:v>
                </c:pt>
                <c:pt idx="46825">
                  <c:v>42945.995138888888</c:v>
                </c:pt>
                <c:pt idx="46826">
                  <c:v>42945.995833333334</c:v>
                </c:pt>
                <c:pt idx="46827">
                  <c:v>42945.996527777781</c:v>
                </c:pt>
                <c:pt idx="46828">
                  <c:v>42945.99722222222</c:v>
                </c:pt>
                <c:pt idx="46829">
                  <c:v>42945.997916666667</c:v>
                </c:pt>
                <c:pt idx="46830">
                  <c:v>42945.998611111114</c:v>
                </c:pt>
                <c:pt idx="46831">
                  <c:v>42945.999305555553</c:v>
                </c:pt>
                <c:pt idx="46832">
                  <c:v>42946</c:v>
                </c:pt>
                <c:pt idx="46833">
                  <c:v>42946.000694444447</c:v>
                </c:pt>
                <c:pt idx="46834">
                  <c:v>42946.001388888886</c:v>
                </c:pt>
                <c:pt idx="46835">
                  <c:v>42946.002083333333</c:v>
                </c:pt>
                <c:pt idx="46836">
                  <c:v>42946.00277777778</c:v>
                </c:pt>
                <c:pt idx="46837">
                  <c:v>42946.003472222219</c:v>
                </c:pt>
                <c:pt idx="46838">
                  <c:v>42946.004166666666</c:v>
                </c:pt>
                <c:pt idx="46839">
                  <c:v>42946.004861111112</c:v>
                </c:pt>
                <c:pt idx="46840">
                  <c:v>42946.005555555559</c:v>
                </c:pt>
                <c:pt idx="46841">
                  <c:v>42946.006249999999</c:v>
                </c:pt>
                <c:pt idx="46842">
                  <c:v>42946.006944444445</c:v>
                </c:pt>
                <c:pt idx="46843">
                  <c:v>42946.007638888892</c:v>
                </c:pt>
                <c:pt idx="46844">
                  <c:v>42946.008333333331</c:v>
                </c:pt>
                <c:pt idx="46845">
                  <c:v>42946.009027777778</c:v>
                </c:pt>
                <c:pt idx="46846">
                  <c:v>42946.009722222225</c:v>
                </c:pt>
                <c:pt idx="46847">
                  <c:v>42946.010416666664</c:v>
                </c:pt>
                <c:pt idx="46848">
                  <c:v>42946.011111111111</c:v>
                </c:pt>
                <c:pt idx="46849">
                  <c:v>42946.011805555558</c:v>
                </c:pt>
                <c:pt idx="46850">
                  <c:v>42946.012499999997</c:v>
                </c:pt>
                <c:pt idx="46851">
                  <c:v>42946.013194444444</c:v>
                </c:pt>
                <c:pt idx="46852">
                  <c:v>42946.013888888891</c:v>
                </c:pt>
                <c:pt idx="46853">
                  <c:v>42946.01458333333</c:v>
                </c:pt>
                <c:pt idx="46854">
                  <c:v>42946.015277777777</c:v>
                </c:pt>
                <c:pt idx="46855">
                  <c:v>42946.015972222223</c:v>
                </c:pt>
                <c:pt idx="46856">
                  <c:v>42946.01666666667</c:v>
                </c:pt>
                <c:pt idx="46857">
                  <c:v>42946.017361111109</c:v>
                </c:pt>
                <c:pt idx="46858">
                  <c:v>42946.018055555556</c:v>
                </c:pt>
                <c:pt idx="46859">
                  <c:v>42946.018750000003</c:v>
                </c:pt>
                <c:pt idx="46860">
                  <c:v>42946.019444444442</c:v>
                </c:pt>
                <c:pt idx="46861">
                  <c:v>42946.020138888889</c:v>
                </c:pt>
                <c:pt idx="46862">
                  <c:v>42946.020833333336</c:v>
                </c:pt>
                <c:pt idx="46863">
                  <c:v>42946.021527777775</c:v>
                </c:pt>
                <c:pt idx="46864">
                  <c:v>42946.022222222222</c:v>
                </c:pt>
                <c:pt idx="46865">
                  <c:v>42946.022916666669</c:v>
                </c:pt>
                <c:pt idx="46866">
                  <c:v>42946.023611111108</c:v>
                </c:pt>
                <c:pt idx="46867">
                  <c:v>42946.024305555555</c:v>
                </c:pt>
                <c:pt idx="46868">
                  <c:v>42946.025000000001</c:v>
                </c:pt>
                <c:pt idx="46869">
                  <c:v>42946.025694444441</c:v>
                </c:pt>
                <c:pt idx="46870">
                  <c:v>42946.026388888888</c:v>
                </c:pt>
                <c:pt idx="46871">
                  <c:v>42946.027083333334</c:v>
                </c:pt>
                <c:pt idx="46872">
                  <c:v>42946.027777777781</c:v>
                </c:pt>
                <c:pt idx="46873">
                  <c:v>42946.02847222222</c:v>
                </c:pt>
                <c:pt idx="46874">
                  <c:v>42946.029166666667</c:v>
                </c:pt>
                <c:pt idx="46875">
                  <c:v>42946.029861111114</c:v>
                </c:pt>
                <c:pt idx="46876">
                  <c:v>42946.030555555553</c:v>
                </c:pt>
                <c:pt idx="46877">
                  <c:v>42946.03125</c:v>
                </c:pt>
                <c:pt idx="46878">
                  <c:v>42946.031944444447</c:v>
                </c:pt>
                <c:pt idx="46879">
                  <c:v>42946.032638888886</c:v>
                </c:pt>
                <c:pt idx="46880">
                  <c:v>42946.033333333333</c:v>
                </c:pt>
                <c:pt idx="46881">
                  <c:v>42946.03402777778</c:v>
                </c:pt>
                <c:pt idx="46882">
                  <c:v>42946.034722222219</c:v>
                </c:pt>
                <c:pt idx="46883">
                  <c:v>42946.035416666666</c:v>
                </c:pt>
                <c:pt idx="46884">
                  <c:v>42946.036111111112</c:v>
                </c:pt>
                <c:pt idx="46885">
                  <c:v>42946.036805555559</c:v>
                </c:pt>
                <c:pt idx="46886">
                  <c:v>42946.037499999999</c:v>
                </c:pt>
                <c:pt idx="46887">
                  <c:v>42946.038194444445</c:v>
                </c:pt>
                <c:pt idx="46888">
                  <c:v>42946.038888888892</c:v>
                </c:pt>
                <c:pt idx="46889">
                  <c:v>42946.039583333331</c:v>
                </c:pt>
                <c:pt idx="46890">
                  <c:v>42946.040277777778</c:v>
                </c:pt>
                <c:pt idx="46891">
                  <c:v>42946.040972222225</c:v>
                </c:pt>
                <c:pt idx="46892">
                  <c:v>42946.041666666664</c:v>
                </c:pt>
                <c:pt idx="46893">
                  <c:v>42946.042361111111</c:v>
                </c:pt>
                <c:pt idx="46894">
                  <c:v>42946.043055555558</c:v>
                </c:pt>
                <c:pt idx="46895">
                  <c:v>42946.043749999997</c:v>
                </c:pt>
                <c:pt idx="46896">
                  <c:v>42946.044444444444</c:v>
                </c:pt>
                <c:pt idx="46897">
                  <c:v>42946.045138888891</c:v>
                </c:pt>
                <c:pt idx="46898">
                  <c:v>42946.04583333333</c:v>
                </c:pt>
                <c:pt idx="46899">
                  <c:v>42946.046527777777</c:v>
                </c:pt>
                <c:pt idx="46900">
                  <c:v>42946.047222222223</c:v>
                </c:pt>
                <c:pt idx="46901">
                  <c:v>42946.04791666667</c:v>
                </c:pt>
                <c:pt idx="46902">
                  <c:v>42946.048611111109</c:v>
                </c:pt>
                <c:pt idx="46903">
                  <c:v>42946.049305555556</c:v>
                </c:pt>
                <c:pt idx="46904">
                  <c:v>42946.05</c:v>
                </c:pt>
                <c:pt idx="46905">
                  <c:v>42946.050694444442</c:v>
                </c:pt>
                <c:pt idx="46906">
                  <c:v>42946.051388888889</c:v>
                </c:pt>
                <c:pt idx="46907">
                  <c:v>42946.052083333336</c:v>
                </c:pt>
                <c:pt idx="46908">
                  <c:v>42946.052777777775</c:v>
                </c:pt>
                <c:pt idx="46909">
                  <c:v>42946.053472222222</c:v>
                </c:pt>
                <c:pt idx="46910">
                  <c:v>42946.054166666669</c:v>
                </c:pt>
                <c:pt idx="46911">
                  <c:v>42946.054861111108</c:v>
                </c:pt>
                <c:pt idx="46912">
                  <c:v>42946.055555555555</c:v>
                </c:pt>
                <c:pt idx="46913">
                  <c:v>42946.056250000001</c:v>
                </c:pt>
                <c:pt idx="46914">
                  <c:v>42946.056944444441</c:v>
                </c:pt>
                <c:pt idx="46915">
                  <c:v>42946.057638888888</c:v>
                </c:pt>
                <c:pt idx="46916">
                  <c:v>42946.058333333334</c:v>
                </c:pt>
                <c:pt idx="46917">
                  <c:v>42946.059027777781</c:v>
                </c:pt>
                <c:pt idx="46918">
                  <c:v>42946.05972222222</c:v>
                </c:pt>
                <c:pt idx="46919">
                  <c:v>42946.060416666667</c:v>
                </c:pt>
                <c:pt idx="46920">
                  <c:v>42946.061111111114</c:v>
                </c:pt>
                <c:pt idx="46921">
                  <c:v>42946.061805555553</c:v>
                </c:pt>
                <c:pt idx="46922">
                  <c:v>42946.0625</c:v>
                </c:pt>
                <c:pt idx="46923">
                  <c:v>42946.063194444447</c:v>
                </c:pt>
                <c:pt idx="46924">
                  <c:v>42946.063888888886</c:v>
                </c:pt>
                <c:pt idx="46925">
                  <c:v>42946.064583333333</c:v>
                </c:pt>
                <c:pt idx="46926">
                  <c:v>42946.06527777778</c:v>
                </c:pt>
                <c:pt idx="46927">
                  <c:v>42946.065972222219</c:v>
                </c:pt>
                <c:pt idx="46928">
                  <c:v>42946.066666666666</c:v>
                </c:pt>
                <c:pt idx="46929">
                  <c:v>42946.067361111112</c:v>
                </c:pt>
                <c:pt idx="46930">
                  <c:v>42946.068055555559</c:v>
                </c:pt>
                <c:pt idx="46931">
                  <c:v>42946.068749999999</c:v>
                </c:pt>
                <c:pt idx="46932">
                  <c:v>42946.069444444445</c:v>
                </c:pt>
                <c:pt idx="46933">
                  <c:v>42946.070138888892</c:v>
                </c:pt>
                <c:pt idx="46934">
                  <c:v>42946.070833333331</c:v>
                </c:pt>
                <c:pt idx="46935">
                  <c:v>42946.071527777778</c:v>
                </c:pt>
                <c:pt idx="46936">
                  <c:v>42946.072222222225</c:v>
                </c:pt>
                <c:pt idx="46937">
                  <c:v>42946.072916666664</c:v>
                </c:pt>
                <c:pt idx="46938">
                  <c:v>42946.073611111111</c:v>
                </c:pt>
                <c:pt idx="46939">
                  <c:v>42946.074305555558</c:v>
                </c:pt>
                <c:pt idx="46940">
                  <c:v>42946.074999999997</c:v>
                </c:pt>
                <c:pt idx="46941">
                  <c:v>42946.075694444444</c:v>
                </c:pt>
                <c:pt idx="46942">
                  <c:v>42946.076388888891</c:v>
                </c:pt>
                <c:pt idx="46943">
                  <c:v>42946.07708333333</c:v>
                </c:pt>
                <c:pt idx="46944">
                  <c:v>42946.077777777777</c:v>
                </c:pt>
                <c:pt idx="46945">
                  <c:v>42946.078472222223</c:v>
                </c:pt>
                <c:pt idx="46946">
                  <c:v>42946.07916666667</c:v>
                </c:pt>
                <c:pt idx="46947">
                  <c:v>42946.079861111109</c:v>
                </c:pt>
                <c:pt idx="46948">
                  <c:v>42946.080555555556</c:v>
                </c:pt>
                <c:pt idx="46949">
                  <c:v>42946.081250000003</c:v>
                </c:pt>
                <c:pt idx="46950">
                  <c:v>42946.081944444442</c:v>
                </c:pt>
                <c:pt idx="46951">
                  <c:v>42946.082638888889</c:v>
                </c:pt>
                <c:pt idx="46952">
                  <c:v>42946.083333333336</c:v>
                </c:pt>
                <c:pt idx="46953">
                  <c:v>42946.084027777775</c:v>
                </c:pt>
                <c:pt idx="46954">
                  <c:v>42946.084722222222</c:v>
                </c:pt>
                <c:pt idx="46955">
                  <c:v>42946.085416666669</c:v>
                </c:pt>
                <c:pt idx="46956">
                  <c:v>42946.086111111108</c:v>
                </c:pt>
                <c:pt idx="46957">
                  <c:v>42946.086805555555</c:v>
                </c:pt>
                <c:pt idx="46958">
                  <c:v>42946.087500000001</c:v>
                </c:pt>
                <c:pt idx="46959">
                  <c:v>42946.088194444441</c:v>
                </c:pt>
                <c:pt idx="46960">
                  <c:v>42946.088888888888</c:v>
                </c:pt>
                <c:pt idx="46961">
                  <c:v>42946.089583333334</c:v>
                </c:pt>
                <c:pt idx="46962">
                  <c:v>42946.090277777781</c:v>
                </c:pt>
                <c:pt idx="46963">
                  <c:v>42946.09097222222</c:v>
                </c:pt>
                <c:pt idx="46964">
                  <c:v>42946.091666666667</c:v>
                </c:pt>
                <c:pt idx="46965">
                  <c:v>42946.092361111114</c:v>
                </c:pt>
                <c:pt idx="46966">
                  <c:v>42946.093055555553</c:v>
                </c:pt>
                <c:pt idx="46967">
                  <c:v>42946.09375</c:v>
                </c:pt>
                <c:pt idx="46968">
                  <c:v>42946.094444444447</c:v>
                </c:pt>
                <c:pt idx="46969">
                  <c:v>42946.095138888886</c:v>
                </c:pt>
                <c:pt idx="46970">
                  <c:v>42946.095833333333</c:v>
                </c:pt>
                <c:pt idx="46971">
                  <c:v>42946.09652777778</c:v>
                </c:pt>
                <c:pt idx="46972">
                  <c:v>42946.097222222219</c:v>
                </c:pt>
                <c:pt idx="46973">
                  <c:v>42946.097916666666</c:v>
                </c:pt>
                <c:pt idx="46974">
                  <c:v>42946.098611111112</c:v>
                </c:pt>
                <c:pt idx="46975">
                  <c:v>42946.099305555559</c:v>
                </c:pt>
                <c:pt idx="46976">
                  <c:v>42946.1</c:v>
                </c:pt>
                <c:pt idx="46977">
                  <c:v>42946.100694444445</c:v>
                </c:pt>
                <c:pt idx="46978">
                  <c:v>42946.101388888892</c:v>
                </c:pt>
                <c:pt idx="46979">
                  <c:v>42946.102083333331</c:v>
                </c:pt>
                <c:pt idx="46980">
                  <c:v>42946.102777777778</c:v>
                </c:pt>
                <c:pt idx="46981">
                  <c:v>42946.103472222225</c:v>
                </c:pt>
                <c:pt idx="46982">
                  <c:v>42946.104166666664</c:v>
                </c:pt>
                <c:pt idx="46983">
                  <c:v>42946.104861111111</c:v>
                </c:pt>
                <c:pt idx="46984">
                  <c:v>42946.105555555558</c:v>
                </c:pt>
                <c:pt idx="46985">
                  <c:v>42946.106249999997</c:v>
                </c:pt>
                <c:pt idx="46986">
                  <c:v>42946.106944444444</c:v>
                </c:pt>
                <c:pt idx="46987">
                  <c:v>42946.107638888891</c:v>
                </c:pt>
                <c:pt idx="46988">
                  <c:v>42946.10833333333</c:v>
                </c:pt>
                <c:pt idx="46989">
                  <c:v>42946.109027777777</c:v>
                </c:pt>
                <c:pt idx="46990">
                  <c:v>42946.109722222223</c:v>
                </c:pt>
                <c:pt idx="46991">
                  <c:v>42946.11041666667</c:v>
                </c:pt>
                <c:pt idx="46992">
                  <c:v>42946.111111111109</c:v>
                </c:pt>
                <c:pt idx="46993">
                  <c:v>42946.111805555556</c:v>
                </c:pt>
                <c:pt idx="46994">
                  <c:v>42946.112500000003</c:v>
                </c:pt>
                <c:pt idx="46995">
                  <c:v>42946.113194444442</c:v>
                </c:pt>
                <c:pt idx="46996">
                  <c:v>42946.113888888889</c:v>
                </c:pt>
                <c:pt idx="46997">
                  <c:v>42946.114583333336</c:v>
                </c:pt>
                <c:pt idx="46998">
                  <c:v>42946.115277777775</c:v>
                </c:pt>
                <c:pt idx="46999">
                  <c:v>42946.115972222222</c:v>
                </c:pt>
                <c:pt idx="47000">
                  <c:v>42946.116666666669</c:v>
                </c:pt>
                <c:pt idx="47001">
                  <c:v>42946.117361111108</c:v>
                </c:pt>
                <c:pt idx="47002">
                  <c:v>42946.118055555555</c:v>
                </c:pt>
                <c:pt idx="47003">
                  <c:v>42946.118750000001</c:v>
                </c:pt>
                <c:pt idx="47004">
                  <c:v>42946.119444444441</c:v>
                </c:pt>
                <c:pt idx="47005">
                  <c:v>42946.120138888888</c:v>
                </c:pt>
                <c:pt idx="47006">
                  <c:v>42946.120833333334</c:v>
                </c:pt>
                <c:pt idx="47007">
                  <c:v>42946.121527777781</c:v>
                </c:pt>
                <c:pt idx="47008">
                  <c:v>42946.12222222222</c:v>
                </c:pt>
                <c:pt idx="47009">
                  <c:v>42946.122916666667</c:v>
                </c:pt>
                <c:pt idx="47010">
                  <c:v>42946.123611111114</c:v>
                </c:pt>
                <c:pt idx="47011">
                  <c:v>42946.124305555553</c:v>
                </c:pt>
                <c:pt idx="47012">
                  <c:v>42946.125</c:v>
                </c:pt>
                <c:pt idx="47013">
                  <c:v>42946.125694444447</c:v>
                </c:pt>
                <c:pt idx="47014">
                  <c:v>42946.126388888886</c:v>
                </c:pt>
                <c:pt idx="47015">
                  <c:v>42946.127083333333</c:v>
                </c:pt>
                <c:pt idx="47016">
                  <c:v>42946.12777777778</c:v>
                </c:pt>
                <c:pt idx="47017">
                  <c:v>42946.128472222219</c:v>
                </c:pt>
                <c:pt idx="47018">
                  <c:v>42946.129166666666</c:v>
                </c:pt>
                <c:pt idx="47019">
                  <c:v>42946.129861111112</c:v>
                </c:pt>
                <c:pt idx="47020">
                  <c:v>42946.130555555559</c:v>
                </c:pt>
                <c:pt idx="47021">
                  <c:v>42946.131249999999</c:v>
                </c:pt>
                <c:pt idx="47022">
                  <c:v>42946.131944444445</c:v>
                </c:pt>
                <c:pt idx="47023">
                  <c:v>42946.132638888892</c:v>
                </c:pt>
                <c:pt idx="47024">
                  <c:v>42946.133333333331</c:v>
                </c:pt>
                <c:pt idx="47025">
                  <c:v>42946.134027777778</c:v>
                </c:pt>
                <c:pt idx="47026">
                  <c:v>42946.134722222225</c:v>
                </c:pt>
                <c:pt idx="47027">
                  <c:v>42946.135416666664</c:v>
                </c:pt>
                <c:pt idx="47028">
                  <c:v>42946.136111111111</c:v>
                </c:pt>
                <c:pt idx="47029">
                  <c:v>42946.136805555558</c:v>
                </c:pt>
                <c:pt idx="47030">
                  <c:v>42946.137499999997</c:v>
                </c:pt>
                <c:pt idx="47031">
                  <c:v>42946.138194444444</c:v>
                </c:pt>
                <c:pt idx="47032">
                  <c:v>42946.138888888891</c:v>
                </c:pt>
                <c:pt idx="47033">
                  <c:v>42946.13958333333</c:v>
                </c:pt>
                <c:pt idx="47034">
                  <c:v>42946.140277777777</c:v>
                </c:pt>
                <c:pt idx="47035">
                  <c:v>42946.140972222223</c:v>
                </c:pt>
                <c:pt idx="47036">
                  <c:v>42946.14166666667</c:v>
                </c:pt>
                <c:pt idx="47037">
                  <c:v>42946.142361111109</c:v>
                </c:pt>
                <c:pt idx="47038">
                  <c:v>42946.143055555556</c:v>
                </c:pt>
                <c:pt idx="47039">
                  <c:v>42946.143750000003</c:v>
                </c:pt>
                <c:pt idx="47040">
                  <c:v>42946.144444444442</c:v>
                </c:pt>
                <c:pt idx="47041">
                  <c:v>42946.145138888889</c:v>
                </c:pt>
                <c:pt idx="47042">
                  <c:v>42946.145833333336</c:v>
                </c:pt>
                <c:pt idx="47043">
                  <c:v>42946.146527777775</c:v>
                </c:pt>
                <c:pt idx="47044">
                  <c:v>42946.147222222222</c:v>
                </c:pt>
                <c:pt idx="47045">
                  <c:v>42946.147916666669</c:v>
                </c:pt>
                <c:pt idx="47046">
                  <c:v>42946.148611111108</c:v>
                </c:pt>
                <c:pt idx="47047">
                  <c:v>42946.149305555555</c:v>
                </c:pt>
                <c:pt idx="47048">
                  <c:v>42946.15</c:v>
                </c:pt>
                <c:pt idx="47049">
                  <c:v>42946.150694444441</c:v>
                </c:pt>
                <c:pt idx="47050">
                  <c:v>42946.151388888888</c:v>
                </c:pt>
                <c:pt idx="47051">
                  <c:v>42946.152083333334</c:v>
                </c:pt>
                <c:pt idx="47052">
                  <c:v>42946.152777777781</c:v>
                </c:pt>
                <c:pt idx="47053">
                  <c:v>42946.15347222222</c:v>
                </c:pt>
                <c:pt idx="47054">
                  <c:v>42946.154166666667</c:v>
                </c:pt>
                <c:pt idx="47055">
                  <c:v>42946.154861111114</c:v>
                </c:pt>
                <c:pt idx="47056">
                  <c:v>42946.155555555553</c:v>
                </c:pt>
                <c:pt idx="47057">
                  <c:v>42946.15625</c:v>
                </c:pt>
                <c:pt idx="47058">
                  <c:v>42946.156944444447</c:v>
                </c:pt>
                <c:pt idx="47059">
                  <c:v>42946.157638888886</c:v>
                </c:pt>
                <c:pt idx="47060">
                  <c:v>42946.158333333333</c:v>
                </c:pt>
                <c:pt idx="47061">
                  <c:v>42946.15902777778</c:v>
                </c:pt>
                <c:pt idx="47062">
                  <c:v>42946.159722222219</c:v>
                </c:pt>
                <c:pt idx="47063">
                  <c:v>42946.160416666666</c:v>
                </c:pt>
                <c:pt idx="47064">
                  <c:v>42946.161111111112</c:v>
                </c:pt>
                <c:pt idx="47065">
                  <c:v>42946.161805555559</c:v>
                </c:pt>
                <c:pt idx="47066">
                  <c:v>42946.162499999999</c:v>
                </c:pt>
                <c:pt idx="47067">
                  <c:v>42946.163194444445</c:v>
                </c:pt>
                <c:pt idx="47068">
                  <c:v>42946.163888888892</c:v>
                </c:pt>
                <c:pt idx="47069">
                  <c:v>42946.164583333331</c:v>
                </c:pt>
                <c:pt idx="47070">
                  <c:v>42946.165277777778</c:v>
                </c:pt>
                <c:pt idx="47071">
                  <c:v>42946.165972222225</c:v>
                </c:pt>
                <c:pt idx="47072">
                  <c:v>42946.166666666664</c:v>
                </c:pt>
                <c:pt idx="47073">
                  <c:v>42946.167361111111</c:v>
                </c:pt>
                <c:pt idx="47074">
                  <c:v>42946.168055555558</c:v>
                </c:pt>
                <c:pt idx="47075">
                  <c:v>42946.168749999997</c:v>
                </c:pt>
                <c:pt idx="47076">
                  <c:v>42946.169444444444</c:v>
                </c:pt>
                <c:pt idx="47077">
                  <c:v>42946.170138888891</c:v>
                </c:pt>
                <c:pt idx="47078">
                  <c:v>42946.17083333333</c:v>
                </c:pt>
                <c:pt idx="47079">
                  <c:v>42946.171527777777</c:v>
                </c:pt>
                <c:pt idx="47080">
                  <c:v>42946.172222222223</c:v>
                </c:pt>
                <c:pt idx="47081">
                  <c:v>42946.17291666667</c:v>
                </c:pt>
                <c:pt idx="47082">
                  <c:v>42946.173611111109</c:v>
                </c:pt>
                <c:pt idx="47083">
                  <c:v>42946.174305555556</c:v>
                </c:pt>
                <c:pt idx="47084">
                  <c:v>42946.175000000003</c:v>
                </c:pt>
                <c:pt idx="47085">
                  <c:v>42946.175694444442</c:v>
                </c:pt>
                <c:pt idx="47086">
                  <c:v>42946.176388888889</c:v>
                </c:pt>
                <c:pt idx="47087">
                  <c:v>42946.177083333336</c:v>
                </c:pt>
                <c:pt idx="47088">
                  <c:v>42946.177777777775</c:v>
                </c:pt>
                <c:pt idx="47089">
                  <c:v>42946.178472222222</c:v>
                </c:pt>
                <c:pt idx="47090">
                  <c:v>42946.179166666669</c:v>
                </c:pt>
                <c:pt idx="47091">
                  <c:v>42946.179861111108</c:v>
                </c:pt>
                <c:pt idx="47092">
                  <c:v>42946.180555555555</c:v>
                </c:pt>
                <c:pt idx="47093">
                  <c:v>42946.181250000001</c:v>
                </c:pt>
                <c:pt idx="47094">
                  <c:v>42946.181944444441</c:v>
                </c:pt>
                <c:pt idx="47095">
                  <c:v>42946.182638888888</c:v>
                </c:pt>
                <c:pt idx="47096">
                  <c:v>42946.183333333334</c:v>
                </c:pt>
                <c:pt idx="47097">
                  <c:v>42946.184027777781</c:v>
                </c:pt>
                <c:pt idx="47098">
                  <c:v>42946.18472222222</c:v>
                </c:pt>
                <c:pt idx="47099">
                  <c:v>42946.185416666667</c:v>
                </c:pt>
                <c:pt idx="47100">
                  <c:v>42946.186111111114</c:v>
                </c:pt>
                <c:pt idx="47101">
                  <c:v>42946.186805555553</c:v>
                </c:pt>
                <c:pt idx="47102">
                  <c:v>42946.1875</c:v>
                </c:pt>
                <c:pt idx="47103">
                  <c:v>42946.188194444447</c:v>
                </c:pt>
                <c:pt idx="47104">
                  <c:v>42946.188888888886</c:v>
                </c:pt>
                <c:pt idx="47105">
                  <c:v>42946.189583333333</c:v>
                </c:pt>
                <c:pt idx="47106">
                  <c:v>42946.19027777778</c:v>
                </c:pt>
                <c:pt idx="47107">
                  <c:v>42946.190972222219</c:v>
                </c:pt>
                <c:pt idx="47108">
                  <c:v>42946.191666666666</c:v>
                </c:pt>
                <c:pt idx="47109">
                  <c:v>42946.192361111112</c:v>
                </c:pt>
                <c:pt idx="47110">
                  <c:v>42946.193055555559</c:v>
                </c:pt>
                <c:pt idx="47111">
                  <c:v>42946.193749999999</c:v>
                </c:pt>
                <c:pt idx="47112">
                  <c:v>42946.194444444445</c:v>
                </c:pt>
                <c:pt idx="47113">
                  <c:v>42946.195138888892</c:v>
                </c:pt>
                <c:pt idx="47114">
                  <c:v>42946.195833333331</c:v>
                </c:pt>
                <c:pt idx="47115">
                  <c:v>42946.196527777778</c:v>
                </c:pt>
                <c:pt idx="47116">
                  <c:v>42946.197222222225</c:v>
                </c:pt>
                <c:pt idx="47117">
                  <c:v>42946.197916666664</c:v>
                </c:pt>
                <c:pt idx="47118">
                  <c:v>42946.198611111111</c:v>
                </c:pt>
                <c:pt idx="47119">
                  <c:v>42946.199305555558</c:v>
                </c:pt>
                <c:pt idx="47120">
                  <c:v>42946.2</c:v>
                </c:pt>
                <c:pt idx="47121">
                  <c:v>42946.200694444444</c:v>
                </c:pt>
                <c:pt idx="47122">
                  <c:v>42946.201388888891</c:v>
                </c:pt>
                <c:pt idx="47123">
                  <c:v>42946.20208333333</c:v>
                </c:pt>
                <c:pt idx="47124">
                  <c:v>42946.202777777777</c:v>
                </c:pt>
                <c:pt idx="47125">
                  <c:v>42946.203472222223</c:v>
                </c:pt>
                <c:pt idx="47126">
                  <c:v>42946.20416666667</c:v>
                </c:pt>
                <c:pt idx="47127">
                  <c:v>42946.204861111109</c:v>
                </c:pt>
                <c:pt idx="47128">
                  <c:v>42946.205555555556</c:v>
                </c:pt>
                <c:pt idx="47129">
                  <c:v>42946.206250000003</c:v>
                </c:pt>
                <c:pt idx="47130">
                  <c:v>42946.206944444442</c:v>
                </c:pt>
                <c:pt idx="47131">
                  <c:v>42946.207638888889</c:v>
                </c:pt>
                <c:pt idx="47132">
                  <c:v>42946.208333333336</c:v>
                </c:pt>
                <c:pt idx="47133">
                  <c:v>42946.209027777775</c:v>
                </c:pt>
                <c:pt idx="47134">
                  <c:v>42946.209722222222</c:v>
                </c:pt>
                <c:pt idx="47135">
                  <c:v>42946.210416666669</c:v>
                </c:pt>
                <c:pt idx="47136">
                  <c:v>42946.211111111108</c:v>
                </c:pt>
                <c:pt idx="47137">
                  <c:v>42946.211805555555</c:v>
                </c:pt>
                <c:pt idx="47138">
                  <c:v>42946.212500000001</c:v>
                </c:pt>
                <c:pt idx="47139">
                  <c:v>42946.213194444441</c:v>
                </c:pt>
                <c:pt idx="47140">
                  <c:v>42946.213888888888</c:v>
                </c:pt>
                <c:pt idx="47141">
                  <c:v>42946.214583333334</c:v>
                </c:pt>
                <c:pt idx="47142">
                  <c:v>42946.215277777781</c:v>
                </c:pt>
                <c:pt idx="47143">
                  <c:v>42946.21597222222</c:v>
                </c:pt>
                <c:pt idx="47144">
                  <c:v>42946.216666666667</c:v>
                </c:pt>
                <c:pt idx="47145">
                  <c:v>42946.217361111114</c:v>
                </c:pt>
                <c:pt idx="47146">
                  <c:v>42946.218055555553</c:v>
                </c:pt>
                <c:pt idx="47147">
                  <c:v>42946.21875</c:v>
                </c:pt>
                <c:pt idx="47148">
                  <c:v>42946.219444444447</c:v>
                </c:pt>
                <c:pt idx="47149">
                  <c:v>42946.220138888886</c:v>
                </c:pt>
                <c:pt idx="47150">
                  <c:v>42946.220833333333</c:v>
                </c:pt>
                <c:pt idx="47151">
                  <c:v>42946.22152777778</c:v>
                </c:pt>
                <c:pt idx="47152">
                  <c:v>42946.222222222219</c:v>
                </c:pt>
                <c:pt idx="47153">
                  <c:v>42946.222916666666</c:v>
                </c:pt>
                <c:pt idx="47154">
                  <c:v>42946.223611111112</c:v>
                </c:pt>
                <c:pt idx="47155">
                  <c:v>42946.224305555559</c:v>
                </c:pt>
                <c:pt idx="47156">
                  <c:v>42946.224999999999</c:v>
                </c:pt>
                <c:pt idx="47157">
                  <c:v>42946.225694444445</c:v>
                </c:pt>
                <c:pt idx="47158">
                  <c:v>42946.226388888892</c:v>
                </c:pt>
                <c:pt idx="47159">
                  <c:v>42946.227083333331</c:v>
                </c:pt>
                <c:pt idx="47160">
                  <c:v>42946.227777777778</c:v>
                </c:pt>
                <c:pt idx="47161">
                  <c:v>42946.228472222225</c:v>
                </c:pt>
                <c:pt idx="47162">
                  <c:v>42946.229166666664</c:v>
                </c:pt>
                <c:pt idx="47163">
                  <c:v>42946.229861111111</c:v>
                </c:pt>
                <c:pt idx="47164">
                  <c:v>42946.230555555558</c:v>
                </c:pt>
                <c:pt idx="47165">
                  <c:v>42946.231249999997</c:v>
                </c:pt>
                <c:pt idx="47166">
                  <c:v>42946.231944444444</c:v>
                </c:pt>
                <c:pt idx="47167">
                  <c:v>42946.232638888891</c:v>
                </c:pt>
                <c:pt idx="47168">
                  <c:v>42946.23333333333</c:v>
                </c:pt>
                <c:pt idx="47169">
                  <c:v>42946.234027777777</c:v>
                </c:pt>
                <c:pt idx="47170">
                  <c:v>42946.234722222223</c:v>
                </c:pt>
                <c:pt idx="47171">
                  <c:v>42946.23541666667</c:v>
                </c:pt>
                <c:pt idx="47172">
                  <c:v>42946.236111111109</c:v>
                </c:pt>
                <c:pt idx="47173">
                  <c:v>42946.236805555556</c:v>
                </c:pt>
                <c:pt idx="47174">
                  <c:v>42946.237500000003</c:v>
                </c:pt>
                <c:pt idx="47175">
                  <c:v>42946.238194444442</c:v>
                </c:pt>
                <c:pt idx="47176">
                  <c:v>42946.238888888889</c:v>
                </c:pt>
                <c:pt idx="47177">
                  <c:v>42946.239583333336</c:v>
                </c:pt>
                <c:pt idx="47178">
                  <c:v>42946.240277777775</c:v>
                </c:pt>
                <c:pt idx="47179">
                  <c:v>42946.240972222222</c:v>
                </c:pt>
                <c:pt idx="47180">
                  <c:v>42946.241666666669</c:v>
                </c:pt>
                <c:pt idx="47181">
                  <c:v>42946.242361111108</c:v>
                </c:pt>
                <c:pt idx="47182">
                  <c:v>42946.243055555555</c:v>
                </c:pt>
                <c:pt idx="47183">
                  <c:v>42946.243750000001</c:v>
                </c:pt>
                <c:pt idx="47184">
                  <c:v>42946.244444444441</c:v>
                </c:pt>
                <c:pt idx="47185">
                  <c:v>42946.245138888888</c:v>
                </c:pt>
                <c:pt idx="47186">
                  <c:v>42946.245833333334</c:v>
                </c:pt>
                <c:pt idx="47187">
                  <c:v>42946.246527777781</c:v>
                </c:pt>
                <c:pt idx="47188">
                  <c:v>42946.24722222222</c:v>
                </c:pt>
                <c:pt idx="47189">
                  <c:v>42946.247916666667</c:v>
                </c:pt>
                <c:pt idx="47190">
                  <c:v>42946.248611111114</c:v>
                </c:pt>
                <c:pt idx="47191">
                  <c:v>42946.249305555553</c:v>
                </c:pt>
                <c:pt idx="47192">
                  <c:v>42946.25</c:v>
                </c:pt>
                <c:pt idx="47193">
                  <c:v>42946.250694444447</c:v>
                </c:pt>
                <c:pt idx="47194">
                  <c:v>42946.251388888886</c:v>
                </c:pt>
                <c:pt idx="47195">
                  <c:v>42946.252083333333</c:v>
                </c:pt>
                <c:pt idx="47196">
                  <c:v>42946.25277777778</c:v>
                </c:pt>
                <c:pt idx="47197">
                  <c:v>42946.253472222219</c:v>
                </c:pt>
                <c:pt idx="47198">
                  <c:v>42946.254166666666</c:v>
                </c:pt>
                <c:pt idx="47199">
                  <c:v>42946.254861111112</c:v>
                </c:pt>
                <c:pt idx="47200">
                  <c:v>42946.255555555559</c:v>
                </c:pt>
                <c:pt idx="47201">
                  <c:v>42946.256249999999</c:v>
                </c:pt>
                <c:pt idx="47202">
                  <c:v>42946.256944444445</c:v>
                </c:pt>
                <c:pt idx="47203">
                  <c:v>42946.257638888892</c:v>
                </c:pt>
                <c:pt idx="47204">
                  <c:v>42946.258333333331</c:v>
                </c:pt>
                <c:pt idx="47205">
                  <c:v>42946.259027777778</c:v>
                </c:pt>
                <c:pt idx="47206">
                  <c:v>42946.259722222225</c:v>
                </c:pt>
                <c:pt idx="47207">
                  <c:v>42946.260416666664</c:v>
                </c:pt>
                <c:pt idx="47208">
                  <c:v>42946.261111111111</c:v>
                </c:pt>
                <c:pt idx="47209">
                  <c:v>42946.261805555558</c:v>
                </c:pt>
                <c:pt idx="47210">
                  <c:v>42946.262499999997</c:v>
                </c:pt>
                <c:pt idx="47211">
                  <c:v>42946.263194444444</c:v>
                </c:pt>
                <c:pt idx="47212">
                  <c:v>42946.263888888891</c:v>
                </c:pt>
                <c:pt idx="47213">
                  <c:v>42946.26458333333</c:v>
                </c:pt>
                <c:pt idx="47214">
                  <c:v>42946.265277777777</c:v>
                </c:pt>
                <c:pt idx="47215">
                  <c:v>42946.265972222223</c:v>
                </c:pt>
                <c:pt idx="47216">
                  <c:v>42946.26666666667</c:v>
                </c:pt>
                <c:pt idx="47217">
                  <c:v>42946.267361111109</c:v>
                </c:pt>
                <c:pt idx="47218">
                  <c:v>42946.268055555556</c:v>
                </c:pt>
                <c:pt idx="47219">
                  <c:v>42946.268750000003</c:v>
                </c:pt>
                <c:pt idx="47220">
                  <c:v>42946.269444444442</c:v>
                </c:pt>
                <c:pt idx="47221">
                  <c:v>42946.270138888889</c:v>
                </c:pt>
                <c:pt idx="47222">
                  <c:v>42946.270833333336</c:v>
                </c:pt>
                <c:pt idx="47223">
                  <c:v>42946.271527777775</c:v>
                </c:pt>
                <c:pt idx="47224">
                  <c:v>42946.272222222222</c:v>
                </c:pt>
                <c:pt idx="47225">
                  <c:v>42946.272916666669</c:v>
                </c:pt>
                <c:pt idx="47226">
                  <c:v>42946.273611111108</c:v>
                </c:pt>
                <c:pt idx="47227">
                  <c:v>42946.274305555555</c:v>
                </c:pt>
                <c:pt idx="47228">
                  <c:v>42946.275000000001</c:v>
                </c:pt>
                <c:pt idx="47229">
                  <c:v>42946.275694444441</c:v>
                </c:pt>
                <c:pt idx="47230">
                  <c:v>42946.276388888888</c:v>
                </c:pt>
                <c:pt idx="47231">
                  <c:v>42946.277083333334</c:v>
                </c:pt>
                <c:pt idx="47232">
                  <c:v>42946.277777777781</c:v>
                </c:pt>
                <c:pt idx="47233">
                  <c:v>42946.27847222222</c:v>
                </c:pt>
                <c:pt idx="47234">
                  <c:v>42946.279166666667</c:v>
                </c:pt>
                <c:pt idx="47235">
                  <c:v>42946.279861111114</c:v>
                </c:pt>
                <c:pt idx="47236">
                  <c:v>42946.280555555553</c:v>
                </c:pt>
                <c:pt idx="47237">
                  <c:v>42946.28125</c:v>
                </c:pt>
                <c:pt idx="47238">
                  <c:v>42946.281944444447</c:v>
                </c:pt>
                <c:pt idx="47239">
                  <c:v>42946.282638888886</c:v>
                </c:pt>
                <c:pt idx="47240">
                  <c:v>42946.283333333333</c:v>
                </c:pt>
                <c:pt idx="47241">
                  <c:v>42946.28402777778</c:v>
                </c:pt>
                <c:pt idx="47242">
                  <c:v>42946.284722222219</c:v>
                </c:pt>
                <c:pt idx="47243">
                  <c:v>42946.285416666666</c:v>
                </c:pt>
                <c:pt idx="47244">
                  <c:v>42946.286111111112</c:v>
                </c:pt>
                <c:pt idx="47245">
                  <c:v>42946.286805555559</c:v>
                </c:pt>
                <c:pt idx="47246">
                  <c:v>42946.287499999999</c:v>
                </c:pt>
                <c:pt idx="47247">
                  <c:v>42946.288194444445</c:v>
                </c:pt>
                <c:pt idx="47248">
                  <c:v>42946.288888888892</c:v>
                </c:pt>
                <c:pt idx="47249">
                  <c:v>42946.289583333331</c:v>
                </c:pt>
                <c:pt idx="47250">
                  <c:v>42946.290277777778</c:v>
                </c:pt>
                <c:pt idx="47251">
                  <c:v>42946.290972222225</c:v>
                </c:pt>
                <c:pt idx="47252">
                  <c:v>42946.291666666664</c:v>
                </c:pt>
                <c:pt idx="47253">
                  <c:v>42946.292361111111</c:v>
                </c:pt>
                <c:pt idx="47254">
                  <c:v>42946.293055555558</c:v>
                </c:pt>
                <c:pt idx="47255">
                  <c:v>42946.293749999997</c:v>
                </c:pt>
                <c:pt idx="47256">
                  <c:v>42946.294444444444</c:v>
                </c:pt>
                <c:pt idx="47257">
                  <c:v>42946.295138888891</c:v>
                </c:pt>
                <c:pt idx="47258">
                  <c:v>42946.29583333333</c:v>
                </c:pt>
                <c:pt idx="47259">
                  <c:v>42946.296527777777</c:v>
                </c:pt>
                <c:pt idx="47260">
                  <c:v>42946.297222222223</c:v>
                </c:pt>
                <c:pt idx="47261">
                  <c:v>42946.29791666667</c:v>
                </c:pt>
                <c:pt idx="47262">
                  <c:v>42946.298611111109</c:v>
                </c:pt>
                <c:pt idx="47263">
                  <c:v>42946.299305555556</c:v>
                </c:pt>
                <c:pt idx="47264">
                  <c:v>42946.3</c:v>
                </c:pt>
                <c:pt idx="47265">
                  <c:v>42946.300694444442</c:v>
                </c:pt>
                <c:pt idx="47266">
                  <c:v>42946.301388888889</c:v>
                </c:pt>
                <c:pt idx="47267">
                  <c:v>42946.302083333336</c:v>
                </c:pt>
                <c:pt idx="47268">
                  <c:v>42946.302777777775</c:v>
                </c:pt>
                <c:pt idx="47269">
                  <c:v>42946.303472222222</c:v>
                </c:pt>
                <c:pt idx="47270">
                  <c:v>42946.304166666669</c:v>
                </c:pt>
                <c:pt idx="47271">
                  <c:v>42946.304861111108</c:v>
                </c:pt>
                <c:pt idx="47272">
                  <c:v>42946.305555555555</c:v>
                </c:pt>
                <c:pt idx="47273">
                  <c:v>42946.306250000001</c:v>
                </c:pt>
                <c:pt idx="47274">
                  <c:v>42946.306944444441</c:v>
                </c:pt>
                <c:pt idx="47275">
                  <c:v>42946.307638888888</c:v>
                </c:pt>
                <c:pt idx="47276">
                  <c:v>42946.308333333334</c:v>
                </c:pt>
                <c:pt idx="47277">
                  <c:v>42946.309027777781</c:v>
                </c:pt>
                <c:pt idx="47278">
                  <c:v>42946.30972222222</c:v>
                </c:pt>
                <c:pt idx="47279">
                  <c:v>42946.310416666667</c:v>
                </c:pt>
                <c:pt idx="47280">
                  <c:v>42946.311111111114</c:v>
                </c:pt>
                <c:pt idx="47281">
                  <c:v>42946.311805555553</c:v>
                </c:pt>
                <c:pt idx="47282">
                  <c:v>42946.3125</c:v>
                </c:pt>
                <c:pt idx="47283">
                  <c:v>42946.313194444447</c:v>
                </c:pt>
                <c:pt idx="47284">
                  <c:v>42946.313888888886</c:v>
                </c:pt>
                <c:pt idx="47285">
                  <c:v>42946.314583333333</c:v>
                </c:pt>
                <c:pt idx="47286">
                  <c:v>42946.31527777778</c:v>
                </c:pt>
                <c:pt idx="47287">
                  <c:v>42946.315972222219</c:v>
                </c:pt>
                <c:pt idx="47288">
                  <c:v>42946.316666666666</c:v>
                </c:pt>
                <c:pt idx="47289">
                  <c:v>42946.317361111112</c:v>
                </c:pt>
                <c:pt idx="47290">
                  <c:v>42946.318055555559</c:v>
                </c:pt>
                <c:pt idx="47291">
                  <c:v>42946.318749999999</c:v>
                </c:pt>
                <c:pt idx="47292">
                  <c:v>42946.319444444445</c:v>
                </c:pt>
                <c:pt idx="47293">
                  <c:v>42946.320138888892</c:v>
                </c:pt>
                <c:pt idx="47294">
                  <c:v>42946.320833333331</c:v>
                </c:pt>
                <c:pt idx="47295">
                  <c:v>42946.321527777778</c:v>
                </c:pt>
                <c:pt idx="47296">
                  <c:v>42946.322222222225</c:v>
                </c:pt>
                <c:pt idx="47297">
                  <c:v>42946.322916666664</c:v>
                </c:pt>
                <c:pt idx="47298">
                  <c:v>42946.323611111111</c:v>
                </c:pt>
                <c:pt idx="47299">
                  <c:v>42946.324305555558</c:v>
                </c:pt>
                <c:pt idx="47300">
                  <c:v>42946.324999999997</c:v>
                </c:pt>
                <c:pt idx="47301">
                  <c:v>42946.325694444444</c:v>
                </c:pt>
                <c:pt idx="47302">
                  <c:v>42946.326388888891</c:v>
                </c:pt>
                <c:pt idx="47303">
                  <c:v>42946.32708333333</c:v>
                </c:pt>
                <c:pt idx="47304">
                  <c:v>42946.327777777777</c:v>
                </c:pt>
                <c:pt idx="47305">
                  <c:v>42946.328472222223</c:v>
                </c:pt>
                <c:pt idx="47306">
                  <c:v>42946.32916666667</c:v>
                </c:pt>
                <c:pt idx="47307">
                  <c:v>42946.329861111109</c:v>
                </c:pt>
                <c:pt idx="47308">
                  <c:v>42946.330555555556</c:v>
                </c:pt>
                <c:pt idx="47309">
                  <c:v>42946.331250000003</c:v>
                </c:pt>
                <c:pt idx="47310">
                  <c:v>42946.331944444442</c:v>
                </c:pt>
                <c:pt idx="47311">
                  <c:v>42946.332638888889</c:v>
                </c:pt>
                <c:pt idx="47312">
                  <c:v>42946.333333333336</c:v>
                </c:pt>
                <c:pt idx="47313">
                  <c:v>42946.334027777775</c:v>
                </c:pt>
                <c:pt idx="47314">
                  <c:v>42946.334722222222</c:v>
                </c:pt>
                <c:pt idx="47315">
                  <c:v>42946.335416666669</c:v>
                </c:pt>
                <c:pt idx="47316">
                  <c:v>42946.336111111108</c:v>
                </c:pt>
                <c:pt idx="47317">
                  <c:v>42946.336805555555</c:v>
                </c:pt>
                <c:pt idx="47318">
                  <c:v>42946.337500000001</c:v>
                </c:pt>
                <c:pt idx="47319">
                  <c:v>42946.338194444441</c:v>
                </c:pt>
                <c:pt idx="47320">
                  <c:v>42946.338888888888</c:v>
                </c:pt>
                <c:pt idx="47321">
                  <c:v>42946.339583333334</c:v>
                </c:pt>
                <c:pt idx="47322">
                  <c:v>42946.340277777781</c:v>
                </c:pt>
                <c:pt idx="47323">
                  <c:v>42946.34097222222</c:v>
                </c:pt>
                <c:pt idx="47324">
                  <c:v>42946.341666666667</c:v>
                </c:pt>
                <c:pt idx="47325">
                  <c:v>42946.342361111114</c:v>
                </c:pt>
                <c:pt idx="47326">
                  <c:v>42946.343055555553</c:v>
                </c:pt>
                <c:pt idx="47327">
                  <c:v>42946.34375</c:v>
                </c:pt>
                <c:pt idx="47328">
                  <c:v>42946.344444444447</c:v>
                </c:pt>
                <c:pt idx="47329">
                  <c:v>42946.345138888886</c:v>
                </c:pt>
                <c:pt idx="47330">
                  <c:v>42946.345833333333</c:v>
                </c:pt>
                <c:pt idx="47331">
                  <c:v>42946.34652777778</c:v>
                </c:pt>
                <c:pt idx="47332">
                  <c:v>42946.347222222219</c:v>
                </c:pt>
                <c:pt idx="47333">
                  <c:v>42946.347916666666</c:v>
                </c:pt>
                <c:pt idx="47334">
                  <c:v>42946.348611111112</c:v>
                </c:pt>
                <c:pt idx="47335">
                  <c:v>42946.349305555559</c:v>
                </c:pt>
                <c:pt idx="47336">
                  <c:v>42946.35</c:v>
                </c:pt>
                <c:pt idx="47337">
                  <c:v>42946.350694444445</c:v>
                </c:pt>
                <c:pt idx="47338">
                  <c:v>42946.351388888892</c:v>
                </c:pt>
                <c:pt idx="47339">
                  <c:v>42946.352083333331</c:v>
                </c:pt>
                <c:pt idx="47340">
                  <c:v>42946.352777777778</c:v>
                </c:pt>
                <c:pt idx="47341">
                  <c:v>42946.353472222225</c:v>
                </c:pt>
                <c:pt idx="47342">
                  <c:v>42946.354166666664</c:v>
                </c:pt>
                <c:pt idx="47343">
                  <c:v>42946.354861111111</c:v>
                </c:pt>
                <c:pt idx="47344">
                  <c:v>42946.355555555558</c:v>
                </c:pt>
                <c:pt idx="47345">
                  <c:v>42946.356249999997</c:v>
                </c:pt>
                <c:pt idx="47346">
                  <c:v>42946.356944444444</c:v>
                </c:pt>
                <c:pt idx="47347">
                  <c:v>42946.357638888891</c:v>
                </c:pt>
                <c:pt idx="47348">
                  <c:v>42946.35833333333</c:v>
                </c:pt>
                <c:pt idx="47349">
                  <c:v>42946.359027777777</c:v>
                </c:pt>
                <c:pt idx="47350">
                  <c:v>42946.359722222223</c:v>
                </c:pt>
                <c:pt idx="47351">
                  <c:v>42946.36041666667</c:v>
                </c:pt>
                <c:pt idx="47352">
                  <c:v>42946.361111111109</c:v>
                </c:pt>
                <c:pt idx="47353">
                  <c:v>42946.361805555556</c:v>
                </c:pt>
                <c:pt idx="47354">
                  <c:v>42946.362500000003</c:v>
                </c:pt>
                <c:pt idx="47355">
                  <c:v>42946.363194444442</c:v>
                </c:pt>
                <c:pt idx="47356">
                  <c:v>42946.363888888889</c:v>
                </c:pt>
                <c:pt idx="47357">
                  <c:v>42946.364583333336</c:v>
                </c:pt>
                <c:pt idx="47358">
                  <c:v>42946.365277777775</c:v>
                </c:pt>
                <c:pt idx="47359">
                  <c:v>42946.365972222222</c:v>
                </c:pt>
                <c:pt idx="47360">
                  <c:v>42946.366666666669</c:v>
                </c:pt>
                <c:pt idx="47361">
                  <c:v>42946.367361111108</c:v>
                </c:pt>
                <c:pt idx="47362">
                  <c:v>42946.368055555555</c:v>
                </c:pt>
                <c:pt idx="47363">
                  <c:v>42946.368750000001</c:v>
                </c:pt>
                <c:pt idx="47364">
                  <c:v>42946.369444444441</c:v>
                </c:pt>
                <c:pt idx="47365">
                  <c:v>42946.370138888888</c:v>
                </c:pt>
                <c:pt idx="47366">
                  <c:v>42946.370833333334</c:v>
                </c:pt>
                <c:pt idx="47367">
                  <c:v>42946.371527777781</c:v>
                </c:pt>
                <c:pt idx="47368">
                  <c:v>42946.37222222222</c:v>
                </c:pt>
                <c:pt idx="47369">
                  <c:v>42946.372916666667</c:v>
                </c:pt>
                <c:pt idx="47370">
                  <c:v>42946.373611111114</c:v>
                </c:pt>
                <c:pt idx="47371">
                  <c:v>42946.374305555553</c:v>
                </c:pt>
                <c:pt idx="47372">
                  <c:v>42946.375</c:v>
                </c:pt>
                <c:pt idx="47373">
                  <c:v>42946.375694444447</c:v>
                </c:pt>
                <c:pt idx="47374">
                  <c:v>42946.376388888886</c:v>
                </c:pt>
                <c:pt idx="47375">
                  <c:v>42946.377083333333</c:v>
                </c:pt>
                <c:pt idx="47376">
                  <c:v>42946.37777777778</c:v>
                </c:pt>
                <c:pt idx="47377">
                  <c:v>42946.378472222219</c:v>
                </c:pt>
                <c:pt idx="47378">
                  <c:v>42946.379166666666</c:v>
                </c:pt>
                <c:pt idx="47379">
                  <c:v>42946.379861111112</c:v>
                </c:pt>
                <c:pt idx="47380">
                  <c:v>42946.380555555559</c:v>
                </c:pt>
                <c:pt idx="47381">
                  <c:v>42946.381249999999</c:v>
                </c:pt>
                <c:pt idx="47382">
                  <c:v>42946.381944444445</c:v>
                </c:pt>
                <c:pt idx="47383">
                  <c:v>42946.382638888892</c:v>
                </c:pt>
                <c:pt idx="47384">
                  <c:v>42946.383333333331</c:v>
                </c:pt>
                <c:pt idx="47385">
                  <c:v>42946.384027777778</c:v>
                </c:pt>
                <c:pt idx="47386">
                  <c:v>42946.384722222225</c:v>
                </c:pt>
                <c:pt idx="47387">
                  <c:v>42946.385416666664</c:v>
                </c:pt>
                <c:pt idx="47388">
                  <c:v>42946.386111111111</c:v>
                </c:pt>
                <c:pt idx="47389">
                  <c:v>42946.386805555558</c:v>
                </c:pt>
                <c:pt idx="47390">
                  <c:v>42946.387499999997</c:v>
                </c:pt>
                <c:pt idx="47391">
                  <c:v>42946.388194444444</c:v>
                </c:pt>
                <c:pt idx="47392">
                  <c:v>42946.388888888891</c:v>
                </c:pt>
                <c:pt idx="47393">
                  <c:v>42946.38958333333</c:v>
                </c:pt>
                <c:pt idx="47394">
                  <c:v>42946.390277777777</c:v>
                </c:pt>
                <c:pt idx="47395">
                  <c:v>42946.390972222223</c:v>
                </c:pt>
                <c:pt idx="47396">
                  <c:v>42946.39166666667</c:v>
                </c:pt>
                <c:pt idx="47397">
                  <c:v>42946.392361111109</c:v>
                </c:pt>
                <c:pt idx="47398">
                  <c:v>42946.393055555556</c:v>
                </c:pt>
                <c:pt idx="47399">
                  <c:v>42946.393750000003</c:v>
                </c:pt>
                <c:pt idx="47400">
                  <c:v>42946.394444444442</c:v>
                </c:pt>
                <c:pt idx="47401">
                  <c:v>42946.395138888889</c:v>
                </c:pt>
                <c:pt idx="47402">
                  <c:v>42946.395833333336</c:v>
                </c:pt>
                <c:pt idx="47403">
                  <c:v>42946.396527777775</c:v>
                </c:pt>
                <c:pt idx="47404">
                  <c:v>42946.397222222222</c:v>
                </c:pt>
                <c:pt idx="47405">
                  <c:v>42946.397916666669</c:v>
                </c:pt>
                <c:pt idx="47406">
                  <c:v>42946.398611111108</c:v>
                </c:pt>
                <c:pt idx="47407">
                  <c:v>42946.399305555555</c:v>
                </c:pt>
                <c:pt idx="47408">
                  <c:v>42946.400000000001</c:v>
                </c:pt>
                <c:pt idx="47409">
                  <c:v>42946.400694444441</c:v>
                </c:pt>
                <c:pt idx="47410">
                  <c:v>42946.401388888888</c:v>
                </c:pt>
                <c:pt idx="47411">
                  <c:v>42946.402083333334</c:v>
                </c:pt>
                <c:pt idx="47412">
                  <c:v>42946.402777777781</c:v>
                </c:pt>
                <c:pt idx="47413">
                  <c:v>42946.40347222222</c:v>
                </c:pt>
                <c:pt idx="47414">
                  <c:v>42946.404166666667</c:v>
                </c:pt>
                <c:pt idx="47415">
                  <c:v>42946.404861111114</c:v>
                </c:pt>
                <c:pt idx="47416">
                  <c:v>42946.405555555553</c:v>
                </c:pt>
                <c:pt idx="47417">
                  <c:v>42946.40625</c:v>
                </c:pt>
                <c:pt idx="47418">
                  <c:v>42946.406944444447</c:v>
                </c:pt>
                <c:pt idx="47419">
                  <c:v>42946.407638888886</c:v>
                </c:pt>
                <c:pt idx="47420">
                  <c:v>42946.408333333333</c:v>
                </c:pt>
                <c:pt idx="47421">
                  <c:v>42946.40902777778</c:v>
                </c:pt>
                <c:pt idx="47422">
                  <c:v>42946.409722222219</c:v>
                </c:pt>
                <c:pt idx="47423">
                  <c:v>42946.410416666666</c:v>
                </c:pt>
                <c:pt idx="47424">
                  <c:v>42946.411111111112</c:v>
                </c:pt>
                <c:pt idx="47425">
                  <c:v>42946.411805555559</c:v>
                </c:pt>
                <c:pt idx="47426">
                  <c:v>42946.412499999999</c:v>
                </c:pt>
                <c:pt idx="47427">
                  <c:v>42946.413194444445</c:v>
                </c:pt>
                <c:pt idx="47428">
                  <c:v>42946.413888888892</c:v>
                </c:pt>
                <c:pt idx="47429">
                  <c:v>42946.414583333331</c:v>
                </c:pt>
                <c:pt idx="47430">
                  <c:v>42946.415277777778</c:v>
                </c:pt>
                <c:pt idx="47431">
                  <c:v>42946.415972222225</c:v>
                </c:pt>
                <c:pt idx="47432">
                  <c:v>42946.416666666664</c:v>
                </c:pt>
                <c:pt idx="47433">
                  <c:v>42946.417361111111</c:v>
                </c:pt>
                <c:pt idx="47434">
                  <c:v>42946.418055555558</c:v>
                </c:pt>
                <c:pt idx="47435">
                  <c:v>42946.418749999997</c:v>
                </c:pt>
                <c:pt idx="47436">
                  <c:v>42946.419444444444</c:v>
                </c:pt>
                <c:pt idx="47437">
                  <c:v>42946.420138888891</c:v>
                </c:pt>
                <c:pt idx="47438">
                  <c:v>42946.42083333333</c:v>
                </c:pt>
                <c:pt idx="47439">
                  <c:v>42946.421527777777</c:v>
                </c:pt>
                <c:pt idx="47440">
                  <c:v>42946.422222222223</c:v>
                </c:pt>
                <c:pt idx="47441">
                  <c:v>42946.42291666667</c:v>
                </c:pt>
                <c:pt idx="47442">
                  <c:v>42946.423611111109</c:v>
                </c:pt>
                <c:pt idx="47443">
                  <c:v>42946.424305555556</c:v>
                </c:pt>
                <c:pt idx="47444">
                  <c:v>42946.425000000003</c:v>
                </c:pt>
                <c:pt idx="47445">
                  <c:v>42946.425694444442</c:v>
                </c:pt>
                <c:pt idx="47446">
                  <c:v>42946.426388888889</c:v>
                </c:pt>
                <c:pt idx="47447">
                  <c:v>42946.427083333336</c:v>
                </c:pt>
                <c:pt idx="47448">
                  <c:v>42946.427777777775</c:v>
                </c:pt>
                <c:pt idx="47449">
                  <c:v>42946.428472222222</c:v>
                </c:pt>
                <c:pt idx="47450">
                  <c:v>42946.429166666669</c:v>
                </c:pt>
                <c:pt idx="47451">
                  <c:v>42946.429861111108</c:v>
                </c:pt>
                <c:pt idx="47452">
                  <c:v>42946.430555555555</c:v>
                </c:pt>
                <c:pt idx="47453">
                  <c:v>42946.431250000001</c:v>
                </c:pt>
                <c:pt idx="47454">
                  <c:v>42946.431944444441</c:v>
                </c:pt>
                <c:pt idx="47455">
                  <c:v>42946.432638888888</c:v>
                </c:pt>
                <c:pt idx="47456">
                  <c:v>42946.433333333334</c:v>
                </c:pt>
                <c:pt idx="47457">
                  <c:v>42946.434027777781</c:v>
                </c:pt>
                <c:pt idx="47458">
                  <c:v>42946.43472222222</c:v>
                </c:pt>
                <c:pt idx="47459">
                  <c:v>42946.435416666667</c:v>
                </c:pt>
                <c:pt idx="47460">
                  <c:v>42946.436111111114</c:v>
                </c:pt>
                <c:pt idx="47461">
                  <c:v>42946.436805555553</c:v>
                </c:pt>
                <c:pt idx="47462">
                  <c:v>42946.4375</c:v>
                </c:pt>
                <c:pt idx="47463">
                  <c:v>42946.438194444447</c:v>
                </c:pt>
                <c:pt idx="47464">
                  <c:v>42946.438888888886</c:v>
                </c:pt>
                <c:pt idx="47465">
                  <c:v>42946.439583333333</c:v>
                </c:pt>
                <c:pt idx="47466">
                  <c:v>42946.44027777778</c:v>
                </c:pt>
                <c:pt idx="47467">
                  <c:v>42946.440972222219</c:v>
                </c:pt>
                <c:pt idx="47468">
                  <c:v>42946.441666666666</c:v>
                </c:pt>
                <c:pt idx="47469">
                  <c:v>42946.442361111112</c:v>
                </c:pt>
                <c:pt idx="47470">
                  <c:v>42946.443055555559</c:v>
                </c:pt>
                <c:pt idx="47471">
                  <c:v>42946.443749999999</c:v>
                </c:pt>
                <c:pt idx="47472">
                  <c:v>42946.444444444445</c:v>
                </c:pt>
                <c:pt idx="47473">
                  <c:v>42946.445138888892</c:v>
                </c:pt>
                <c:pt idx="47474">
                  <c:v>42946.445833333331</c:v>
                </c:pt>
                <c:pt idx="47475">
                  <c:v>42946.446527777778</c:v>
                </c:pt>
                <c:pt idx="47476">
                  <c:v>42946.447222222225</c:v>
                </c:pt>
                <c:pt idx="47477">
                  <c:v>42946.447916666664</c:v>
                </c:pt>
                <c:pt idx="47478">
                  <c:v>42946.448611111111</c:v>
                </c:pt>
                <c:pt idx="47479">
                  <c:v>42946.449305555558</c:v>
                </c:pt>
                <c:pt idx="47480">
                  <c:v>42946.45</c:v>
                </c:pt>
                <c:pt idx="47481">
                  <c:v>42946.450694444444</c:v>
                </c:pt>
                <c:pt idx="47482">
                  <c:v>42946.451388888891</c:v>
                </c:pt>
                <c:pt idx="47483">
                  <c:v>42946.45208333333</c:v>
                </c:pt>
                <c:pt idx="47484">
                  <c:v>42946.452777777777</c:v>
                </c:pt>
                <c:pt idx="47485">
                  <c:v>42946.453472222223</c:v>
                </c:pt>
                <c:pt idx="47486">
                  <c:v>42946.45416666667</c:v>
                </c:pt>
                <c:pt idx="47487">
                  <c:v>42946.454861111109</c:v>
                </c:pt>
                <c:pt idx="47488">
                  <c:v>42946.455555555556</c:v>
                </c:pt>
                <c:pt idx="47489">
                  <c:v>42946.456250000003</c:v>
                </c:pt>
                <c:pt idx="47490">
                  <c:v>42946.456944444442</c:v>
                </c:pt>
                <c:pt idx="47491">
                  <c:v>42946.457638888889</c:v>
                </c:pt>
                <c:pt idx="47492">
                  <c:v>42946.458333333336</c:v>
                </c:pt>
                <c:pt idx="47493">
                  <c:v>42946.459027777775</c:v>
                </c:pt>
                <c:pt idx="47494">
                  <c:v>42946.459722222222</c:v>
                </c:pt>
                <c:pt idx="47495">
                  <c:v>42946.460416666669</c:v>
                </c:pt>
                <c:pt idx="47496">
                  <c:v>42946.461111111108</c:v>
                </c:pt>
                <c:pt idx="47497">
                  <c:v>42946.461805555555</c:v>
                </c:pt>
                <c:pt idx="47498">
                  <c:v>42946.462500000001</c:v>
                </c:pt>
                <c:pt idx="47499">
                  <c:v>42946.463194444441</c:v>
                </c:pt>
                <c:pt idx="47500">
                  <c:v>42946.463888888888</c:v>
                </c:pt>
                <c:pt idx="47501">
                  <c:v>42946.464583333334</c:v>
                </c:pt>
                <c:pt idx="47502">
                  <c:v>42946.465277777781</c:v>
                </c:pt>
                <c:pt idx="47503">
                  <c:v>42946.46597222222</c:v>
                </c:pt>
                <c:pt idx="47504">
                  <c:v>42946.466666666667</c:v>
                </c:pt>
                <c:pt idx="47505">
                  <c:v>42946.467361111114</c:v>
                </c:pt>
                <c:pt idx="47506">
                  <c:v>42946.468055555553</c:v>
                </c:pt>
                <c:pt idx="47507">
                  <c:v>42946.46875</c:v>
                </c:pt>
                <c:pt idx="47508">
                  <c:v>42946.469444444447</c:v>
                </c:pt>
                <c:pt idx="47509">
                  <c:v>42946.470138888886</c:v>
                </c:pt>
                <c:pt idx="47510">
                  <c:v>42946.470833333333</c:v>
                </c:pt>
                <c:pt idx="47511">
                  <c:v>42946.47152777778</c:v>
                </c:pt>
                <c:pt idx="47512">
                  <c:v>42946.472222222219</c:v>
                </c:pt>
                <c:pt idx="47513">
                  <c:v>42946.472916666666</c:v>
                </c:pt>
                <c:pt idx="47514">
                  <c:v>42946.473611111112</c:v>
                </c:pt>
                <c:pt idx="47515">
                  <c:v>42946.474305555559</c:v>
                </c:pt>
                <c:pt idx="47516">
                  <c:v>42946.474999999999</c:v>
                </c:pt>
                <c:pt idx="47517">
                  <c:v>42946.475694444445</c:v>
                </c:pt>
                <c:pt idx="47518">
                  <c:v>42946.476388888892</c:v>
                </c:pt>
                <c:pt idx="47519">
                  <c:v>42946.477083333331</c:v>
                </c:pt>
                <c:pt idx="47520">
                  <c:v>42946.477777777778</c:v>
                </c:pt>
                <c:pt idx="47521">
                  <c:v>42946.478472222225</c:v>
                </c:pt>
                <c:pt idx="47522">
                  <c:v>42946.479166666664</c:v>
                </c:pt>
                <c:pt idx="47523">
                  <c:v>42946.479861111111</c:v>
                </c:pt>
                <c:pt idx="47524">
                  <c:v>42946.480555555558</c:v>
                </c:pt>
                <c:pt idx="47525">
                  <c:v>42946.481249999997</c:v>
                </c:pt>
                <c:pt idx="47526">
                  <c:v>42946.481944444444</c:v>
                </c:pt>
                <c:pt idx="47527">
                  <c:v>42946.482638888891</c:v>
                </c:pt>
                <c:pt idx="47528">
                  <c:v>42946.48333333333</c:v>
                </c:pt>
                <c:pt idx="47529">
                  <c:v>42946.484027777777</c:v>
                </c:pt>
                <c:pt idx="47530">
                  <c:v>42946.484722222223</c:v>
                </c:pt>
                <c:pt idx="47531">
                  <c:v>42946.48541666667</c:v>
                </c:pt>
                <c:pt idx="47532">
                  <c:v>42946.486111111109</c:v>
                </c:pt>
                <c:pt idx="47533">
                  <c:v>42946.486805555556</c:v>
                </c:pt>
                <c:pt idx="47534">
                  <c:v>42946.487500000003</c:v>
                </c:pt>
                <c:pt idx="47535">
                  <c:v>42946.488194444442</c:v>
                </c:pt>
                <c:pt idx="47536">
                  <c:v>42946.488888888889</c:v>
                </c:pt>
                <c:pt idx="47537">
                  <c:v>42946.489583333336</c:v>
                </c:pt>
                <c:pt idx="47538">
                  <c:v>42946.490277777775</c:v>
                </c:pt>
                <c:pt idx="47539">
                  <c:v>42946.490972222222</c:v>
                </c:pt>
                <c:pt idx="47540">
                  <c:v>42946.491666666669</c:v>
                </c:pt>
                <c:pt idx="47541">
                  <c:v>42946.492361111108</c:v>
                </c:pt>
                <c:pt idx="47542">
                  <c:v>42946.493055555555</c:v>
                </c:pt>
                <c:pt idx="47543">
                  <c:v>42946.493750000001</c:v>
                </c:pt>
                <c:pt idx="47544">
                  <c:v>42946.494444444441</c:v>
                </c:pt>
                <c:pt idx="47545">
                  <c:v>42946.495138888888</c:v>
                </c:pt>
                <c:pt idx="47546">
                  <c:v>42946.495833333334</c:v>
                </c:pt>
                <c:pt idx="47547">
                  <c:v>42946.496527777781</c:v>
                </c:pt>
                <c:pt idx="47548">
                  <c:v>42946.49722222222</c:v>
                </c:pt>
                <c:pt idx="47549">
                  <c:v>42946.497916666667</c:v>
                </c:pt>
                <c:pt idx="47550">
                  <c:v>42946.498611111114</c:v>
                </c:pt>
                <c:pt idx="47551">
                  <c:v>42946.499305555553</c:v>
                </c:pt>
                <c:pt idx="47552">
                  <c:v>42946.5</c:v>
                </c:pt>
                <c:pt idx="47553">
                  <c:v>42946.500694444447</c:v>
                </c:pt>
                <c:pt idx="47554">
                  <c:v>42946.501388888886</c:v>
                </c:pt>
                <c:pt idx="47555">
                  <c:v>42946.502083333333</c:v>
                </c:pt>
                <c:pt idx="47556">
                  <c:v>42946.50277777778</c:v>
                </c:pt>
                <c:pt idx="47557">
                  <c:v>42946.503472222219</c:v>
                </c:pt>
                <c:pt idx="47558">
                  <c:v>42946.504166666666</c:v>
                </c:pt>
                <c:pt idx="47559">
                  <c:v>42946.504861111112</c:v>
                </c:pt>
                <c:pt idx="47560">
                  <c:v>42946.505555555559</c:v>
                </c:pt>
                <c:pt idx="47561">
                  <c:v>42946.506249999999</c:v>
                </c:pt>
                <c:pt idx="47562">
                  <c:v>42946.506944444445</c:v>
                </c:pt>
                <c:pt idx="47563">
                  <c:v>42946.507638888892</c:v>
                </c:pt>
                <c:pt idx="47564">
                  <c:v>42946.508333333331</c:v>
                </c:pt>
                <c:pt idx="47565">
                  <c:v>42946.509027777778</c:v>
                </c:pt>
                <c:pt idx="47566">
                  <c:v>42946.509722222225</c:v>
                </c:pt>
                <c:pt idx="47567">
                  <c:v>42946.510416666664</c:v>
                </c:pt>
                <c:pt idx="47568">
                  <c:v>42946.511111111111</c:v>
                </c:pt>
                <c:pt idx="47569">
                  <c:v>42946.511805555558</c:v>
                </c:pt>
                <c:pt idx="47570">
                  <c:v>42946.512499999997</c:v>
                </c:pt>
                <c:pt idx="47571">
                  <c:v>42946.513194444444</c:v>
                </c:pt>
                <c:pt idx="47572">
                  <c:v>42946.513888888891</c:v>
                </c:pt>
                <c:pt idx="47573">
                  <c:v>42946.51458333333</c:v>
                </c:pt>
                <c:pt idx="47574">
                  <c:v>42946.515277777777</c:v>
                </c:pt>
                <c:pt idx="47575">
                  <c:v>42946.515972222223</c:v>
                </c:pt>
                <c:pt idx="47576">
                  <c:v>42946.51666666667</c:v>
                </c:pt>
                <c:pt idx="47577">
                  <c:v>42946.517361111109</c:v>
                </c:pt>
                <c:pt idx="47578">
                  <c:v>42946.518055555556</c:v>
                </c:pt>
                <c:pt idx="47579">
                  <c:v>42946.518750000003</c:v>
                </c:pt>
                <c:pt idx="47580">
                  <c:v>42946.519444444442</c:v>
                </c:pt>
                <c:pt idx="47581">
                  <c:v>42946.520138888889</c:v>
                </c:pt>
                <c:pt idx="47582">
                  <c:v>42946.520833333336</c:v>
                </c:pt>
                <c:pt idx="47583">
                  <c:v>42946.521527777775</c:v>
                </c:pt>
                <c:pt idx="47584">
                  <c:v>42946.522222222222</c:v>
                </c:pt>
                <c:pt idx="47585">
                  <c:v>42946.522916666669</c:v>
                </c:pt>
                <c:pt idx="47586">
                  <c:v>42946.523611111108</c:v>
                </c:pt>
                <c:pt idx="47587">
                  <c:v>42946.524305555555</c:v>
                </c:pt>
                <c:pt idx="47588">
                  <c:v>42946.525000000001</c:v>
                </c:pt>
                <c:pt idx="47589">
                  <c:v>42946.525694444441</c:v>
                </c:pt>
                <c:pt idx="47590">
                  <c:v>42946.526388888888</c:v>
                </c:pt>
                <c:pt idx="47591">
                  <c:v>42946.527083333334</c:v>
                </c:pt>
                <c:pt idx="47592">
                  <c:v>42946.527777777781</c:v>
                </c:pt>
                <c:pt idx="47593">
                  <c:v>42946.52847222222</c:v>
                </c:pt>
                <c:pt idx="47594">
                  <c:v>42946.529166666667</c:v>
                </c:pt>
                <c:pt idx="47595">
                  <c:v>42946.529861111114</c:v>
                </c:pt>
                <c:pt idx="47596">
                  <c:v>42946.530555555553</c:v>
                </c:pt>
                <c:pt idx="47597">
                  <c:v>42946.53125</c:v>
                </c:pt>
                <c:pt idx="47598">
                  <c:v>42946.531944444447</c:v>
                </c:pt>
                <c:pt idx="47599">
                  <c:v>42946.532638888886</c:v>
                </c:pt>
                <c:pt idx="47600">
                  <c:v>42946.533333333333</c:v>
                </c:pt>
                <c:pt idx="47601">
                  <c:v>42946.53402777778</c:v>
                </c:pt>
                <c:pt idx="47602">
                  <c:v>42946.534722222219</c:v>
                </c:pt>
                <c:pt idx="47603">
                  <c:v>42946.535416666666</c:v>
                </c:pt>
                <c:pt idx="47604">
                  <c:v>42946.536111111112</c:v>
                </c:pt>
                <c:pt idx="47605">
                  <c:v>42946.536805555559</c:v>
                </c:pt>
                <c:pt idx="47606">
                  <c:v>42946.537499999999</c:v>
                </c:pt>
                <c:pt idx="47607">
                  <c:v>42946.538194444445</c:v>
                </c:pt>
                <c:pt idx="47608">
                  <c:v>42946.538888888892</c:v>
                </c:pt>
                <c:pt idx="47609">
                  <c:v>42946.539583333331</c:v>
                </c:pt>
                <c:pt idx="47610">
                  <c:v>42946.540277777778</c:v>
                </c:pt>
                <c:pt idx="47611">
                  <c:v>42946.540972222225</c:v>
                </c:pt>
                <c:pt idx="47612">
                  <c:v>42946.541666666664</c:v>
                </c:pt>
                <c:pt idx="47613">
                  <c:v>42946.542361111111</c:v>
                </c:pt>
                <c:pt idx="47614">
                  <c:v>42946.543055555558</c:v>
                </c:pt>
                <c:pt idx="47615">
                  <c:v>42946.543749999997</c:v>
                </c:pt>
                <c:pt idx="47616">
                  <c:v>42946.544444444444</c:v>
                </c:pt>
                <c:pt idx="47617">
                  <c:v>42946.545138888891</c:v>
                </c:pt>
                <c:pt idx="47618">
                  <c:v>42946.54583333333</c:v>
                </c:pt>
                <c:pt idx="47619">
                  <c:v>42946.546527777777</c:v>
                </c:pt>
                <c:pt idx="47620">
                  <c:v>42946.547222222223</c:v>
                </c:pt>
                <c:pt idx="47621">
                  <c:v>42946.54791666667</c:v>
                </c:pt>
                <c:pt idx="47622">
                  <c:v>42946.548611111109</c:v>
                </c:pt>
                <c:pt idx="47623">
                  <c:v>42946.549305555556</c:v>
                </c:pt>
                <c:pt idx="47624">
                  <c:v>42946.55</c:v>
                </c:pt>
                <c:pt idx="47625">
                  <c:v>42946.550694444442</c:v>
                </c:pt>
                <c:pt idx="47626">
                  <c:v>42946.551388888889</c:v>
                </c:pt>
                <c:pt idx="47627">
                  <c:v>42946.552083333336</c:v>
                </c:pt>
                <c:pt idx="47628">
                  <c:v>42946.552777777775</c:v>
                </c:pt>
                <c:pt idx="47629">
                  <c:v>42946.553472222222</c:v>
                </c:pt>
                <c:pt idx="47630">
                  <c:v>42946.554166666669</c:v>
                </c:pt>
                <c:pt idx="47631">
                  <c:v>42946.554861111108</c:v>
                </c:pt>
                <c:pt idx="47632">
                  <c:v>42946.555555555555</c:v>
                </c:pt>
                <c:pt idx="47633">
                  <c:v>42946.556250000001</c:v>
                </c:pt>
                <c:pt idx="47634">
                  <c:v>42946.556944444441</c:v>
                </c:pt>
                <c:pt idx="47635">
                  <c:v>42946.557638888888</c:v>
                </c:pt>
                <c:pt idx="47636">
                  <c:v>42946.558333333334</c:v>
                </c:pt>
                <c:pt idx="47637">
                  <c:v>42946.559027777781</c:v>
                </c:pt>
                <c:pt idx="47638">
                  <c:v>42946.55972222222</c:v>
                </c:pt>
                <c:pt idx="47639">
                  <c:v>42946.560416666667</c:v>
                </c:pt>
                <c:pt idx="47640">
                  <c:v>42946.561111111114</c:v>
                </c:pt>
                <c:pt idx="47641">
                  <c:v>42946.561805555553</c:v>
                </c:pt>
                <c:pt idx="47642">
                  <c:v>42946.5625</c:v>
                </c:pt>
                <c:pt idx="47643">
                  <c:v>42946.563194444447</c:v>
                </c:pt>
                <c:pt idx="47644">
                  <c:v>42946.563888888886</c:v>
                </c:pt>
                <c:pt idx="47645">
                  <c:v>42946.564583333333</c:v>
                </c:pt>
                <c:pt idx="47646">
                  <c:v>42946.56527777778</c:v>
                </c:pt>
                <c:pt idx="47647">
                  <c:v>42946.565972222219</c:v>
                </c:pt>
                <c:pt idx="47648">
                  <c:v>42946.566666666666</c:v>
                </c:pt>
                <c:pt idx="47649">
                  <c:v>42946.567361111112</c:v>
                </c:pt>
                <c:pt idx="47650">
                  <c:v>42946.568055555559</c:v>
                </c:pt>
                <c:pt idx="47651">
                  <c:v>42946.568749999999</c:v>
                </c:pt>
                <c:pt idx="47652">
                  <c:v>42946.569444444445</c:v>
                </c:pt>
                <c:pt idx="47653">
                  <c:v>42946.570138888892</c:v>
                </c:pt>
                <c:pt idx="47654">
                  <c:v>42946.570833333331</c:v>
                </c:pt>
                <c:pt idx="47655">
                  <c:v>42946.571527777778</c:v>
                </c:pt>
                <c:pt idx="47656">
                  <c:v>42946.572222222225</c:v>
                </c:pt>
                <c:pt idx="47657">
                  <c:v>42946.572916666664</c:v>
                </c:pt>
                <c:pt idx="47658">
                  <c:v>42946.573611111111</c:v>
                </c:pt>
                <c:pt idx="47659">
                  <c:v>42946.574305555558</c:v>
                </c:pt>
                <c:pt idx="47660">
                  <c:v>42946.574999999997</c:v>
                </c:pt>
                <c:pt idx="47661">
                  <c:v>42946.575694444444</c:v>
                </c:pt>
                <c:pt idx="47662">
                  <c:v>42946.576388888891</c:v>
                </c:pt>
                <c:pt idx="47663">
                  <c:v>42946.57708333333</c:v>
                </c:pt>
                <c:pt idx="47664">
                  <c:v>42946.577777777777</c:v>
                </c:pt>
                <c:pt idx="47665">
                  <c:v>42946.578472222223</c:v>
                </c:pt>
                <c:pt idx="47666">
                  <c:v>42946.57916666667</c:v>
                </c:pt>
                <c:pt idx="47667">
                  <c:v>42946.579861111109</c:v>
                </c:pt>
                <c:pt idx="47668">
                  <c:v>42946.580555555556</c:v>
                </c:pt>
                <c:pt idx="47669">
                  <c:v>42946.581250000003</c:v>
                </c:pt>
                <c:pt idx="47670">
                  <c:v>42946.581944444442</c:v>
                </c:pt>
                <c:pt idx="47671">
                  <c:v>42946.582638888889</c:v>
                </c:pt>
                <c:pt idx="47672">
                  <c:v>42946.583333333336</c:v>
                </c:pt>
                <c:pt idx="47673">
                  <c:v>42946.584027777775</c:v>
                </c:pt>
                <c:pt idx="47674">
                  <c:v>42946.584722222222</c:v>
                </c:pt>
                <c:pt idx="47675">
                  <c:v>42946.585416666669</c:v>
                </c:pt>
                <c:pt idx="47676">
                  <c:v>42946.586111111108</c:v>
                </c:pt>
                <c:pt idx="47677">
                  <c:v>42946.586805555555</c:v>
                </c:pt>
                <c:pt idx="47678">
                  <c:v>42946.587500000001</c:v>
                </c:pt>
                <c:pt idx="47679">
                  <c:v>42946.588194444441</c:v>
                </c:pt>
                <c:pt idx="47680">
                  <c:v>42946.588888888888</c:v>
                </c:pt>
                <c:pt idx="47681">
                  <c:v>42946.589583333334</c:v>
                </c:pt>
                <c:pt idx="47682">
                  <c:v>42946.590277777781</c:v>
                </c:pt>
                <c:pt idx="47683">
                  <c:v>42946.59097222222</c:v>
                </c:pt>
                <c:pt idx="47684">
                  <c:v>42946.591666666667</c:v>
                </c:pt>
                <c:pt idx="47685">
                  <c:v>42946.592361111114</c:v>
                </c:pt>
                <c:pt idx="47686">
                  <c:v>42946.593055555553</c:v>
                </c:pt>
                <c:pt idx="47687">
                  <c:v>42946.59375</c:v>
                </c:pt>
                <c:pt idx="47688">
                  <c:v>42946.594444444447</c:v>
                </c:pt>
                <c:pt idx="47689">
                  <c:v>42946.595138888886</c:v>
                </c:pt>
                <c:pt idx="47690">
                  <c:v>42946.595833333333</c:v>
                </c:pt>
                <c:pt idx="47691">
                  <c:v>42946.59652777778</c:v>
                </c:pt>
                <c:pt idx="47692">
                  <c:v>42946.597222222219</c:v>
                </c:pt>
                <c:pt idx="47693">
                  <c:v>42946.597916666666</c:v>
                </c:pt>
                <c:pt idx="47694">
                  <c:v>42946.598611111112</c:v>
                </c:pt>
                <c:pt idx="47695">
                  <c:v>42946.599305555559</c:v>
                </c:pt>
                <c:pt idx="47696">
                  <c:v>42946.6</c:v>
                </c:pt>
                <c:pt idx="47697">
                  <c:v>42946.600694444445</c:v>
                </c:pt>
                <c:pt idx="47698">
                  <c:v>42946.601388888892</c:v>
                </c:pt>
                <c:pt idx="47699">
                  <c:v>42946.602083333331</c:v>
                </c:pt>
                <c:pt idx="47700">
                  <c:v>42946.602777777778</c:v>
                </c:pt>
                <c:pt idx="47701">
                  <c:v>42946.603472222225</c:v>
                </c:pt>
                <c:pt idx="47702">
                  <c:v>42946.604166666664</c:v>
                </c:pt>
                <c:pt idx="47703">
                  <c:v>42946.604861111111</c:v>
                </c:pt>
                <c:pt idx="47704">
                  <c:v>42946.605555555558</c:v>
                </c:pt>
                <c:pt idx="47705">
                  <c:v>42946.606249999997</c:v>
                </c:pt>
                <c:pt idx="47706">
                  <c:v>42946.606944444444</c:v>
                </c:pt>
                <c:pt idx="47707">
                  <c:v>42946.607638888891</c:v>
                </c:pt>
                <c:pt idx="47708">
                  <c:v>42946.60833333333</c:v>
                </c:pt>
                <c:pt idx="47709">
                  <c:v>42946.609027777777</c:v>
                </c:pt>
                <c:pt idx="47710">
                  <c:v>42946.609722222223</c:v>
                </c:pt>
                <c:pt idx="47711">
                  <c:v>42946.61041666667</c:v>
                </c:pt>
                <c:pt idx="47712">
                  <c:v>42946.611111111109</c:v>
                </c:pt>
                <c:pt idx="47713">
                  <c:v>42946.611805555556</c:v>
                </c:pt>
                <c:pt idx="47714">
                  <c:v>42946.612500000003</c:v>
                </c:pt>
                <c:pt idx="47715">
                  <c:v>42946.613194444442</c:v>
                </c:pt>
                <c:pt idx="47716">
                  <c:v>42946.613888888889</c:v>
                </c:pt>
                <c:pt idx="47717">
                  <c:v>42946.614583333336</c:v>
                </c:pt>
                <c:pt idx="47718">
                  <c:v>42946.615277777775</c:v>
                </c:pt>
                <c:pt idx="47719">
                  <c:v>42946.615972222222</c:v>
                </c:pt>
                <c:pt idx="47720">
                  <c:v>42946.616666666669</c:v>
                </c:pt>
                <c:pt idx="47721">
                  <c:v>42946.617361111108</c:v>
                </c:pt>
                <c:pt idx="47722">
                  <c:v>42946.618055555555</c:v>
                </c:pt>
                <c:pt idx="47723">
                  <c:v>42946.618750000001</c:v>
                </c:pt>
                <c:pt idx="47724">
                  <c:v>42946.619444444441</c:v>
                </c:pt>
                <c:pt idx="47725">
                  <c:v>42946.620138888888</c:v>
                </c:pt>
                <c:pt idx="47726">
                  <c:v>42946.620833333334</c:v>
                </c:pt>
                <c:pt idx="47727">
                  <c:v>42946.621527777781</c:v>
                </c:pt>
                <c:pt idx="47728">
                  <c:v>42946.62222222222</c:v>
                </c:pt>
                <c:pt idx="47729">
                  <c:v>42946.622916666667</c:v>
                </c:pt>
                <c:pt idx="47730">
                  <c:v>42946.623611111114</c:v>
                </c:pt>
                <c:pt idx="47731">
                  <c:v>42946.624305555553</c:v>
                </c:pt>
                <c:pt idx="47732">
                  <c:v>42946.625</c:v>
                </c:pt>
                <c:pt idx="47733">
                  <c:v>42946.625694444447</c:v>
                </c:pt>
                <c:pt idx="47734">
                  <c:v>42946.626388888886</c:v>
                </c:pt>
                <c:pt idx="47735">
                  <c:v>42946.627083333333</c:v>
                </c:pt>
                <c:pt idx="47736">
                  <c:v>42946.62777777778</c:v>
                </c:pt>
                <c:pt idx="47737">
                  <c:v>42946.628472222219</c:v>
                </c:pt>
                <c:pt idx="47738">
                  <c:v>42946.629166666666</c:v>
                </c:pt>
                <c:pt idx="47739">
                  <c:v>42946.629861111112</c:v>
                </c:pt>
                <c:pt idx="47740">
                  <c:v>42946.630555555559</c:v>
                </c:pt>
                <c:pt idx="47741">
                  <c:v>42946.631249999999</c:v>
                </c:pt>
                <c:pt idx="47742">
                  <c:v>42946.631944444445</c:v>
                </c:pt>
                <c:pt idx="47743">
                  <c:v>42946.632638888892</c:v>
                </c:pt>
                <c:pt idx="47744">
                  <c:v>42946.633333333331</c:v>
                </c:pt>
                <c:pt idx="47745">
                  <c:v>42946.634027777778</c:v>
                </c:pt>
                <c:pt idx="47746">
                  <c:v>42946.634722222225</c:v>
                </c:pt>
                <c:pt idx="47747">
                  <c:v>42946.635416666664</c:v>
                </c:pt>
                <c:pt idx="47748">
                  <c:v>42946.636111111111</c:v>
                </c:pt>
                <c:pt idx="47749">
                  <c:v>42946.636805555558</c:v>
                </c:pt>
                <c:pt idx="47750">
                  <c:v>42946.637499999997</c:v>
                </c:pt>
                <c:pt idx="47751">
                  <c:v>42946.638194444444</c:v>
                </c:pt>
                <c:pt idx="47752">
                  <c:v>42946.638888888891</c:v>
                </c:pt>
                <c:pt idx="47753">
                  <c:v>42946.63958333333</c:v>
                </c:pt>
                <c:pt idx="47754">
                  <c:v>42946.640277777777</c:v>
                </c:pt>
                <c:pt idx="47755">
                  <c:v>42946.640972222223</c:v>
                </c:pt>
                <c:pt idx="47756">
                  <c:v>42946.64166666667</c:v>
                </c:pt>
                <c:pt idx="47757">
                  <c:v>42946.642361111109</c:v>
                </c:pt>
                <c:pt idx="47758">
                  <c:v>42946.643055555556</c:v>
                </c:pt>
                <c:pt idx="47759">
                  <c:v>42946.643750000003</c:v>
                </c:pt>
                <c:pt idx="47760">
                  <c:v>42946.644444444442</c:v>
                </c:pt>
                <c:pt idx="47761">
                  <c:v>42946.645138888889</c:v>
                </c:pt>
                <c:pt idx="47762">
                  <c:v>42946.645833333336</c:v>
                </c:pt>
                <c:pt idx="47763">
                  <c:v>42946.646527777775</c:v>
                </c:pt>
                <c:pt idx="47764">
                  <c:v>42946.647222222222</c:v>
                </c:pt>
                <c:pt idx="47765">
                  <c:v>42946.647916666669</c:v>
                </c:pt>
                <c:pt idx="47766">
                  <c:v>42946.648611111108</c:v>
                </c:pt>
                <c:pt idx="47767">
                  <c:v>42946.649305555555</c:v>
                </c:pt>
                <c:pt idx="47768">
                  <c:v>42946.65</c:v>
                </c:pt>
                <c:pt idx="47769">
                  <c:v>42946.650694444441</c:v>
                </c:pt>
                <c:pt idx="47770">
                  <c:v>42946.651388888888</c:v>
                </c:pt>
                <c:pt idx="47771">
                  <c:v>42946.652083333334</c:v>
                </c:pt>
                <c:pt idx="47772">
                  <c:v>42946.652777777781</c:v>
                </c:pt>
                <c:pt idx="47773">
                  <c:v>42946.65347222222</c:v>
                </c:pt>
                <c:pt idx="47774">
                  <c:v>42946.654166666667</c:v>
                </c:pt>
                <c:pt idx="47775">
                  <c:v>42946.654861111114</c:v>
                </c:pt>
                <c:pt idx="47776">
                  <c:v>42946.655555555553</c:v>
                </c:pt>
                <c:pt idx="47777">
                  <c:v>42946.65625</c:v>
                </c:pt>
                <c:pt idx="47778">
                  <c:v>42946.656944444447</c:v>
                </c:pt>
                <c:pt idx="47779">
                  <c:v>42946.657638888886</c:v>
                </c:pt>
                <c:pt idx="47780">
                  <c:v>42946.658333333333</c:v>
                </c:pt>
                <c:pt idx="47781">
                  <c:v>42946.65902777778</c:v>
                </c:pt>
                <c:pt idx="47782">
                  <c:v>42946.659722222219</c:v>
                </c:pt>
                <c:pt idx="47783">
                  <c:v>42946.660416666666</c:v>
                </c:pt>
                <c:pt idx="47784">
                  <c:v>42946.661111111112</c:v>
                </c:pt>
                <c:pt idx="47785">
                  <c:v>42946.661805555559</c:v>
                </c:pt>
                <c:pt idx="47786">
                  <c:v>42946.662499999999</c:v>
                </c:pt>
                <c:pt idx="47787">
                  <c:v>42946.663194444445</c:v>
                </c:pt>
                <c:pt idx="47788">
                  <c:v>42946.663888888892</c:v>
                </c:pt>
                <c:pt idx="47789">
                  <c:v>42946.664583333331</c:v>
                </c:pt>
                <c:pt idx="47790">
                  <c:v>42946.665277777778</c:v>
                </c:pt>
                <c:pt idx="47791">
                  <c:v>42946.665972222225</c:v>
                </c:pt>
                <c:pt idx="47792">
                  <c:v>42946.666666666664</c:v>
                </c:pt>
                <c:pt idx="47793">
                  <c:v>42946.667361111111</c:v>
                </c:pt>
                <c:pt idx="47794">
                  <c:v>42946.668055555558</c:v>
                </c:pt>
                <c:pt idx="47795">
                  <c:v>42946.668749999997</c:v>
                </c:pt>
                <c:pt idx="47796">
                  <c:v>42946.669444444444</c:v>
                </c:pt>
                <c:pt idx="47797">
                  <c:v>42946.670138888891</c:v>
                </c:pt>
                <c:pt idx="47798">
                  <c:v>42946.67083333333</c:v>
                </c:pt>
                <c:pt idx="47799">
                  <c:v>42946.671527777777</c:v>
                </c:pt>
                <c:pt idx="47800">
                  <c:v>42946.672222222223</c:v>
                </c:pt>
                <c:pt idx="47801">
                  <c:v>42946.67291666667</c:v>
                </c:pt>
                <c:pt idx="47802">
                  <c:v>42946.673611111109</c:v>
                </c:pt>
                <c:pt idx="47803">
                  <c:v>42946.674305555556</c:v>
                </c:pt>
                <c:pt idx="47804">
                  <c:v>42946.675000000003</c:v>
                </c:pt>
                <c:pt idx="47805">
                  <c:v>42946.675694444442</c:v>
                </c:pt>
                <c:pt idx="47806">
                  <c:v>42946.676388888889</c:v>
                </c:pt>
                <c:pt idx="47807">
                  <c:v>42946.677083333336</c:v>
                </c:pt>
                <c:pt idx="47808">
                  <c:v>42946.677777777775</c:v>
                </c:pt>
                <c:pt idx="47809">
                  <c:v>42946.678472222222</c:v>
                </c:pt>
                <c:pt idx="47810">
                  <c:v>42946.679166666669</c:v>
                </c:pt>
                <c:pt idx="47811">
                  <c:v>42946.679861111108</c:v>
                </c:pt>
                <c:pt idx="47812">
                  <c:v>42946.680555555555</c:v>
                </c:pt>
                <c:pt idx="47813">
                  <c:v>42946.681250000001</c:v>
                </c:pt>
                <c:pt idx="47814">
                  <c:v>42946.681944444441</c:v>
                </c:pt>
                <c:pt idx="47815">
                  <c:v>42946.682638888888</c:v>
                </c:pt>
                <c:pt idx="47816">
                  <c:v>42946.683333333334</c:v>
                </c:pt>
                <c:pt idx="47817">
                  <c:v>42946.684027777781</c:v>
                </c:pt>
                <c:pt idx="47818">
                  <c:v>42946.68472222222</c:v>
                </c:pt>
                <c:pt idx="47819">
                  <c:v>42946.685416666667</c:v>
                </c:pt>
                <c:pt idx="47820">
                  <c:v>42946.686111111114</c:v>
                </c:pt>
                <c:pt idx="47821">
                  <c:v>42946.686805555553</c:v>
                </c:pt>
                <c:pt idx="47822">
                  <c:v>42946.6875</c:v>
                </c:pt>
                <c:pt idx="47823">
                  <c:v>42946.688194444447</c:v>
                </c:pt>
                <c:pt idx="47824">
                  <c:v>42946.688888888886</c:v>
                </c:pt>
                <c:pt idx="47825">
                  <c:v>42946.689583333333</c:v>
                </c:pt>
                <c:pt idx="47826">
                  <c:v>42946.69027777778</c:v>
                </c:pt>
                <c:pt idx="47827">
                  <c:v>42946.690972222219</c:v>
                </c:pt>
                <c:pt idx="47828">
                  <c:v>42946.691666666666</c:v>
                </c:pt>
                <c:pt idx="47829">
                  <c:v>42946.692361111112</c:v>
                </c:pt>
                <c:pt idx="47830">
                  <c:v>42946.693055555559</c:v>
                </c:pt>
                <c:pt idx="47831">
                  <c:v>42946.693749999999</c:v>
                </c:pt>
                <c:pt idx="47832">
                  <c:v>42946.694444444445</c:v>
                </c:pt>
                <c:pt idx="47833">
                  <c:v>42946.695138888892</c:v>
                </c:pt>
                <c:pt idx="47834">
                  <c:v>42946.695833333331</c:v>
                </c:pt>
                <c:pt idx="47835">
                  <c:v>42946.696527777778</c:v>
                </c:pt>
                <c:pt idx="47836">
                  <c:v>42946.697222222225</c:v>
                </c:pt>
                <c:pt idx="47837">
                  <c:v>42946.697916666664</c:v>
                </c:pt>
                <c:pt idx="47838">
                  <c:v>42946.698611111111</c:v>
                </c:pt>
                <c:pt idx="47839">
                  <c:v>42946.699305555558</c:v>
                </c:pt>
                <c:pt idx="47840">
                  <c:v>42946.7</c:v>
                </c:pt>
                <c:pt idx="47841">
                  <c:v>42946.700694444444</c:v>
                </c:pt>
                <c:pt idx="47842">
                  <c:v>42946.701388888891</c:v>
                </c:pt>
                <c:pt idx="47843">
                  <c:v>42946.70208333333</c:v>
                </c:pt>
                <c:pt idx="47844">
                  <c:v>42946.702777777777</c:v>
                </c:pt>
                <c:pt idx="47845">
                  <c:v>42946.703472222223</c:v>
                </c:pt>
                <c:pt idx="47846">
                  <c:v>42946.70416666667</c:v>
                </c:pt>
                <c:pt idx="47847">
                  <c:v>42946.704861111109</c:v>
                </c:pt>
                <c:pt idx="47848">
                  <c:v>42946.705555555556</c:v>
                </c:pt>
                <c:pt idx="47849">
                  <c:v>42946.706250000003</c:v>
                </c:pt>
                <c:pt idx="47850">
                  <c:v>42946.706944444442</c:v>
                </c:pt>
                <c:pt idx="47851">
                  <c:v>42946.707638888889</c:v>
                </c:pt>
                <c:pt idx="47852">
                  <c:v>42946.708333333336</c:v>
                </c:pt>
                <c:pt idx="47853">
                  <c:v>42946.709027777775</c:v>
                </c:pt>
                <c:pt idx="47854">
                  <c:v>42946.709722222222</c:v>
                </c:pt>
                <c:pt idx="47855">
                  <c:v>42946.710416666669</c:v>
                </c:pt>
                <c:pt idx="47856">
                  <c:v>42946.711111111108</c:v>
                </c:pt>
                <c:pt idx="47857">
                  <c:v>42946.711805555555</c:v>
                </c:pt>
                <c:pt idx="47858">
                  <c:v>42946.712500000001</c:v>
                </c:pt>
                <c:pt idx="47859">
                  <c:v>42946.713194444441</c:v>
                </c:pt>
                <c:pt idx="47860">
                  <c:v>42946.713888888888</c:v>
                </c:pt>
                <c:pt idx="47861">
                  <c:v>42946.714583333334</c:v>
                </c:pt>
                <c:pt idx="47862">
                  <c:v>42946.715277777781</c:v>
                </c:pt>
                <c:pt idx="47863">
                  <c:v>42946.71597222222</c:v>
                </c:pt>
                <c:pt idx="47864">
                  <c:v>42946.716666666667</c:v>
                </c:pt>
                <c:pt idx="47865">
                  <c:v>42946.717361111114</c:v>
                </c:pt>
                <c:pt idx="47866">
                  <c:v>42946.718055555553</c:v>
                </c:pt>
                <c:pt idx="47867">
                  <c:v>42946.71875</c:v>
                </c:pt>
                <c:pt idx="47868">
                  <c:v>42946.719444444447</c:v>
                </c:pt>
                <c:pt idx="47869">
                  <c:v>42946.720138888886</c:v>
                </c:pt>
                <c:pt idx="47870">
                  <c:v>42946.720833333333</c:v>
                </c:pt>
                <c:pt idx="47871">
                  <c:v>42946.72152777778</c:v>
                </c:pt>
                <c:pt idx="47872">
                  <c:v>42946.722222222219</c:v>
                </c:pt>
                <c:pt idx="47873">
                  <c:v>42946.722916666666</c:v>
                </c:pt>
                <c:pt idx="47874">
                  <c:v>42946.723611111112</c:v>
                </c:pt>
                <c:pt idx="47875">
                  <c:v>42946.724305555559</c:v>
                </c:pt>
                <c:pt idx="47876">
                  <c:v>42946.724999999999</c:v>
                </c:pt>
                <c:pt idx="47877">
                  <c:v>42946.725694444445</c:v>
                </c:pt>
                <c:pt idx="47878">
                  <c:v>42946.726388888892</c:v>
                </c:pt>
                <c:pt idx="47879">
                  <c:v>42946.727083333331</c:v>
                </c:pt>
                <c:pt idx="47880">
                  <c:v>42946.727777777778</c:v>
                </c:pt>
                <c:pt idx="47881">
                  <c:v>42946.728472222225</c:v>
                </c:pt>
                <c:pt idx="47882">
                  <c:v>42946.729166666664</c:v>
                </c:pt>
                <c:pt idx="47883">
                  <c:v>42946.729861111111</c:v>
                </c:pt>
                <c:pt idx="47884">
                  <c:v>42946.730555555558</c:v>
                </c:pt>
                <c:pt idx="47885">
                  <c:v>42946.731249999997</c:v>
                </c:pt>
                <c:pt idx="47886">
                  <c:v>42946.731944444444</c:v>
                </c:pt>
                <c:pt idx="47887">
                  <c:v>42946.732638888891</c:v>
                </c:pt>
                <c:pt idx="47888">
                  <c:v>42946.73333333333</c:v>
                </c:pt>
                <c:pt idx="47889">
                  <c:v>42946.734027777777</c:v>
                </c:pt>
                <c:pt idx="47890">
                  <c:v>42946.734722222223</c:v>
                </c:pt>
                <c:pt idx="47891">
                  <c:v>42946.73541666667</c:v>
                </c:pt>
                <c:pt idx="47892">
                  <c:v>42946.736111111109</c:v>
                </c:pt>
                <c:pt idx="47893">
                  <c:v>42946.736805555556</c:v>
                </c:pt>
                <c:pt idx="47894">
                  <c:v>42946.737500000003</c:v>
                </c:pt>
                <c:pt idx="47895">
                  <c:v>42946.738194444442</c:v>
                </c:pt>
                <c:pt idx="47896">
                  <c:v>42946.738888888889</c:v>
                </c:pt>
                <c:pt idx="47897">
                  <c:v>42946.739583333336</c:v>
                </c:pt>
                <c:pt idx="47898">
                  <c:v>42946.740277777775</c:v>
                </c:pt>
                <c:pt idx="47899">
                  <c:v>42946.740972222222</c:v>
                </c:pt>
                <c:pt idx="47900">
                  <c:v>42946.741666666669</c:v>
                </c:pt>
                <c:pt idx="47901">
                  <c:v>42946.742361111108</c:v>
                </c:pt>
                <c:pt idx="47902">
                  <c:v>42946.743055555555</c:v>
                </c:pt>
                <c:pt idx="47903">
                  <c:v>42946.743750000001</c:v>
                </c:pt>
                <c:pt idx="47904">
                  <c:v>42946.744444444441</c:v>
                </c:pt>
                <c:pt idx="47905">
                  <c:v>42946.745138888888</c:v>
                </c:pt>
                <c:pt idx="47906">
                  <c:v>42946.745833333334</c:v>
                </c:pt>
                <c:pt idx="47907">
                  <c:v>42946.746527777781</c:v>
                </c:pt>
                <c:pt idx="47908">
                  <c:v>42946.74722222222</c:v>
                </c:pt>
                <c:pt idx="47909">
                  <c:v>42946.747916666667</c:v>
                </c:pt>
                <c:pt idx="47910">
                  <c:v>42946.748611111114</c:v>
                </c:pt>
                <c:pt idx="47911">
                  <c:v>42946.749305555553</c:v>
                </c:pt>
                <c:pt idx="47912">
                  <c:v>42946.75</c:v>
                </c:pt>
                <c:pt idx="47913">
                  <c:v>42946.750694444447</c:v>
                </c:pt>
                <c:pt idx="47914">
                  <c:v>42946.751388888886</c:v>
                </c:pt>
                <c:pt idx="47915">
                  <c:v>42946.752083333333</c:v>
                </c:pt>
                <c:pt idx="47916">
                  <c:v>42946.75277777778</c:v>
                </c:pt>
                <c:pt idx="47917">
                  <c:v>42946.753472222219</c:v>
                </c:pt>
                <c:pt idx="47918">
                  <c:v>42946.754166666666</c:v>
                </c:pt>
                <c:pt idx="47919">
                  <c:v>42946.754861111112</c:v>
                </c:pt>
                <c:pt idx="47920">
                  <c:v>42946.755555555559</c:v>
                </c:pt>
                <c:pt idx="47921">
                  <c:v>42946.756249999999</c:v>
                </c:pt>
                <c:pt idx="47922">
                  <c:v>42946.756944444445</c:v>
                </c:pt>
                <c:pt idx="47923">
                  <c:v>42946.757638888892</c:v>
                </c:pt>
                <c:pt idx="47924">
                  <c:v>42946.758333333331</c:v>
                </c:pt>
                <c:pt idx="47925">
                  <c:v>42946.759027777778</c:v>
                </c:pt>
                <c:pt idx="47926">
                  <c:v>42946.759722222225</c:v>
                </c:pt>
                <c:pt idx="47927">
                  <c:v>42946.760416666664</c:v>
                </c:pt>
                <c:pt idx="47928">
                  <c:v>42946.761111111111</c:v>
                </c:pt>
                <c:pt idx="47929">
                  <c:v>42946.761805555558</c:v>
                </c:pt>
                <c:pt idx="47930">
                  <c:v>42946.762499999997</c:v>
                </c:pt>
                <c:pt idx="47931">
                  <c:v>42946.763194444444</c:v>
                </c:pt>
                <c:pt idx="47932">
                  <c:v>42946.763888888891</c:v>
                </c:pt>
                <c:pt idx="47933">
                  <c:v>42946.76458333333</c:v>
                </c:pt>
                <c:pt idx="47934">
                  <c:v>42946.765277777777</c:v>
                </c:pt>
                <c:pt idx="47935">
                  <c:v>42946.765972222223</c:v>
                </c:pt>
                <c:pt idx="47936">
                  <c:v>42946.76666666667</c:v>
                </c:pt>
                <c:pt idx="47937">
                  <c:v>42946.767361111109</c:v>
                </c:pt>
                <c:pt idx="47938">
                  <c:v>42946.768055555556</c:v>
                </c:pt>
                <c:pt idx="47939">
                  <c:v>42946.768750000003</c:v>
                </c:pt>
                <c:pt idx="47940">
                  <c:v>42946.769444444442</c:v>
                </c:pt>
                <c:pt idx="47941">
                  <c:v>42946.770138888889</c:v>
                </c:pt>
                <c:pt idx="47942">
                  <c:v>42946.770833333336</c:v>
                </c:pt>
                <c:pt idx="47943">
                  <c:v>42946.771527777775</c:v>
                </c:pt>
                <c:pt idx="47944">
                  <c:v>42946.772222222222</c:v>
                </c:pt>
                <c:pt idx="47945">
                  <c:v>42946.772916666669</c:v>
                </c:pt>
                <c:pt idx="47946">
                  <c:v>42946.773611111108</c:v>
                </c:pt>
                <c:pt idx="47947">
                  <c:v>42946.774305555555</c:v>
                </c:pt>
                <c:pt idx="47948">
                  <c:v>42946.775000000001</c:v>
                </c:pt>
                <c:pt idx="47949">
                  <c:v>42946.775694444441</c:v>
                </c:pt>
                <c:pt idx="47950">
                  <c:v>42946.776388888888</c:v>
                </c:pt>
                <c:pt idx="47951">
                  <c:v>42946.777083333334</c:v>
                </c:pt>
                <c:pt idx="47952">
                  <c:v>42946.777777777781</c:v>
                </c:pt>
                <c:pt idx="47953">
                  <c:v>42946.77847222222</c:v>
                </c:pt>
                <c:pt idx="47954">
                  <c:v>42946.779166666667</c:v>
                </c:pt>
                <c:pt idx="47955">
                  <c:v>42946.779861111114</c:v>
                </c:pt>
                <c:pt idx="47956">
                  <c:v>42946.780555555553</c:v>
                </c:pt>
                <c:pt idx="47957">
                  <c:v>42946.78125</c:v>
                </c:pt>
                <c:pt idx="47958">
                  <c:v>42946.781944444447</c:v>
                </c:pt>
                <c:pt idx="47959">
                  <c:v>42946.782638888886</c:v>
                </c:pt>
                <c:pt idx="47960">
                  <c:v>42946.783333333333</c:v>
                </c:pt>
                <c:pt idx="47961">
                  <c:v>42946.78402777778</c:v>
                </c:pt>
                <c:pt idx="47962">
                  <c:v>42946.784722222219</c:v>
                </c:pt>
                <c:pt idx="47963">
                  <c:v>42946.785416666666</c:v>
                </c:pt>
                <c:pt idx="47964">
                  <c:v>42946.786111111112</c:v>
                </c:pt>
                <c:pt idx="47965">
                  <c:v>42946.786805555559</c:v>
                </c:pt>
                <c:pt idx="47966">
                  <c:v>42946.787499999999</c:v>
                </c:pt>
                <c:pt idx="47967">
                  <c:v>42946.788194444445</c:v>
                </c:pt>
                <c:pt idx="47968">
                  <c:v>42946.788888888892</c:v>
                </c:pt>
                <c:pt idx="47969">
                  <c:v>42946.789583333331</c:v>
                </c:pt>
                <c:pt idx="47970">
                  <c:v>42946.790277777778</c:v>
                </c:pt>
                <c:pt idx="47971">
                  <c:v>42946.790972222225</c:v>
                </c:pt>
                <c:pt idx="47972">
                  <c:v>42946.791666666664</c:v>
                </c:pt>
                <c:pt idx="47973">
                  <c:v>42946.792361111111</c:v>
                </c:pt>
                <c:pt idx="47974">
                  <c:v>42946.793055555558</c:v>
                </c:pt>
                <c:pt idx="47975">
                  <c:v>42946.793749999997</c:v>
                </c:pt>
                <c:pt idx="47976">
                  <c:v>42946.794444444444</c:v>
                </c:pt>
                <c:pt idx="47977">
                  <c:v>42946.795138888891</c:v>
                </c:pt>
                <c:pt idx="47978">
                  <c:v>42946.79583333333</c:v>
                </c:pt>
                <c:pt idx="47979">
                  <c:v>42946.796527777777</c:v>
                </c:pt>
                <c:pt idx="47980">
                  <c:v>42946.797222222223</c:v>
                </c:pt>
                <c:pt idx="47981">
                  <c:v>42946.79791666667</c:v>
                </c:pt>
                <c:pt idx="47982">
                  <c:v>42946.798611111109</c:v>
                </c:pt>
                <c:pt idx="47983">
                  <c:v>42946.799305555556</c:v>
                </c:pt>
                <c:pt idx="47984">
                  <c:v>42946.8</c:v>
                </c:pt>
                <c:pt idx="47985">
                  <c:v>42946.800694444442</c:v>
                </c:pt>
                <c:pt idx="47986">
                  <c:v>42946.801388888889</c:v>
                </c:pt>
                <c:pt idx="47987">
                  <c:v>42946.802083333336</c:v>
                </c:pt>
                <c:pt idx="47988">
                  <c:v>42946.802777777775</c:v>
                </c:pt>
                <c:pt idx="47989">
                  <c:v>42946.803472222222</c:v>
                </c:pt>
                <c:pt idx="47990">
                  <c:v>42946.804166666669</c:v>
                </c:pt>
                <c:pt idx="47991">
                  <c:v>42946.804861111108</c:v>
                </c:pt>
                <c:pt idx="47992">
                  <c:v>42946.805555555555</c:v>
                </c:pt>
                <c:pt idx="47993">
                  <c:v>42946.806250000001</c:v>
                </c:pt>
                <c:pt idx="47994">
                  <c:v>42946.806944444441</c:v>
                </c:pt>
                <c:pt idx="47995">
                  <c:v>42946.807638888888</c:v>
                </c:pt>
                <c:pt idx="47996">
                  <c:v>42946.808333333334</c:v>
                </c:pt>
                <c:pt idx="47997">
                  <c:v>42946.809027777781</c:v>
                </c:pt>
                <c:pt idx="47998">
                  <c:v>42946.80972222222</c:v>
                </c:pt>
                <c:pt idx="47999">
                  <c:v>42946.810416666667</c:v>
                </c:pt>
                <c:pt idx="48000">
                  <c:v>42946.811111111114</c:v>
                </c:pt>
                <c:pt idx="48001">
                  <c:v>42946.811805555553</c:v>
                </c:pt>
                <c:pt idx="48002">
                  <c:v>42946.8125</c:v>
                </c:pt>
                <c:pt idx="48003">
                  <c:v>42946.813194444447</c:v>
                </c:pt>
                <c:pt idx="48004">
                  <c:v>42946.813888888886</c:v>
                </c:pt>
                <c:pt idx="48005">
                  <c:v>42946.814583333333</c:v>
                </c:pt>
                <c:pt idx="48006">
                  <c:v>42946.81527777778</c:v>
                </c:pt>
                <c:pt idx="48007">
                  <c:v>42946.815972222219</c:v>
                </c:pt>
                <c:pt idx="48008">
                  <c:v>42946.816666666666</c:v>
                </c:pt>
                <c:pt idx="48009">
                  <c:v>42946.817361111112</c:v>
                </c:pt>
                <c:pt idx="48010">
                  <c:v>42946.818055555559</c:v>
                </c:pt>
                <c:pt idx="48011">
                  <c:v>42946.818749999999</c:v>
                </c:pt>
                <c:pt idx="48012">
                  <c:v>42946.819444444445</c:v>
                </c:pt>
                <c:pt idx="48013">
                  <c:v>42946.820138888892</c:v>
                </c:pt>
                <c:pt idx="48014">
                  <c:v>42946.820833333331</c:v>
                </c:pt>
                <c:pt idx="48015">
                  <c:v>42946.821527777778</c:v>
                </c:pt>
                <c:pt idx="48016">
                  <c:v>42946.822222222225</c:v>
                </c:pt>
                <c:pt idx="48017">
                  <c:v>42946.822916666664</c:v>
                </c:pt>
                <c:pt idx="48018">
                  <c:v>42946.823611111111</c:v>
                </c:pt>
                <c:pt idx="48019">
                  <c:v>42946.824305555558</c:v>
                </c:pt>
                <c:pt idx="48020">
                  <c:v>42946.824999999997</c:v>
                </c:pt>
                <c:pt idx="48021">
                  <c:v>42946.825694444444</c:v>
                </c:pt>
                <c:pt idx="48022">
                  <c:v>42946.826388888891</c:v>
                </c:pt>
                <c:pt idx="48023">
                  <c:v>42946.82708333333</c:v>
                </c:pt>
                <c:pt idx="48024">
                  <c:v>42946.827777777777</c:v>
                </c:pt>
                <c:pt idx="48025">
                  <c:v>42946.828472222223</c:v>
                </c:pt>
                <c:pt idx="48026">
                  <c:v>42946.82916666667</c:v>
                </c:pt>
                <c:pt idx="48027">
                  <c:v>42946.829861111109</c:v>
                </c:pt>
                <c:pt idx="48028">
                  <c:v>42946.830555555556</c:v>
                </c:pt>
                <c:pt idx="48029">
                  <c:v>42946.831250000003</c:v>
                </c:pt>
                <c:pt idx="48030">
                  <c:v>42946.831944444442</c:v>
                </c:pt>
                <c:pt idx="48031">
                  <c:v>42946.832638888889</c:v>
                </c:pt>
                <c:pt idx="48032">
                  <c:v>42946.833333333336</c:v>
                </c:pt>
                <c:pt idx="48033">
                  <c:v>42946.834027777775</c:v>
                </c:pt>
                <c:pt idx="48034">
                  <c:v>42946.834722222222</c:v>
                </c:pt>
                <c:pt idx="48035">
                  <c:v>42946.835416666669</c:v>
                </c:pt>
                <c:pt idx="48036">
                  <c:v>42946.836111111108</c:v>
                </c:pt>
                <c:pt idx="48037">
                  <c:v>42946.836805555555</c:v>
                </c:pt>
                <c:pt idx="48038">
                  <c:v>42946.837500000001</c:v>
                </c:pt>
                <c:pt idx="48039">
                  <c:v>42946.838194444441</c:v>
                </c:pt>
                <c:pt idx="48040">
                  <c:v>42946.838888888888</c:v>
                </c:pt>
                <c:pt idx="48041">
                  <c:v>42946.839583333334</c:v>
                </c:pt>
                <c:pt idx="48042">
                  <c:v>42946.840277777781</c:v>
                </c:pt>
                <c:pt idx="48043">
                  <c:v>42946.84097222222</c:v>
                </c:pt>
                <c:pt idx="48044">
                  <c:v>42946.841666666667</c:v>
                </c:pt>
                <c:pt idx="48045">
                  <c:v>42946.842361111114</c:v>
                </c:pt>
                <c:pt idx="48046">
                  <c:v>42946.843055555553</c:v>
                </c:pt>
                <c:pt idx="48047">
                  <c:v>42946.84375</c:v>
                </c:pt>
                <c:pt idx="48048">
                  <c:v>42946.844444444447</c:v>
                </c:pt>
                <c:pt idx="48049">
                  <c:v>42946.845138888886</c:v>
                </c:pt>
                <c:pt idx="48050">
                  <c:v>42946.845833333333</c:v>
                </c:pt>
                <c:pt idx="48051">
                  <c:v>42946.84652777778</c:v>
                </c:pt>
                <c:pt idx="48052">
                  <c:v>42946.847222222219</c:v>
                </c:pt>
                <c:pt idx="48053">
                  <c:v>42946.847916666666</c:v>
                </c:pt>
                <c:pt idx="48054">
                  <c:v>42946.848611111112</c:v>
                </c:pt>
                <c:pt idx="48055">
                  <c:v>42946.849305555559</c:v>
                </c:pt>
                <c:pt idx="48056">
                  <c:v>42946.85</c:v>
                </c:pt>
                <c:pt idx="48057">
                  <c:v>42946.850694444445</c:v>
                </c:pt>
                <c:pt idx="48058">
                  <c:v>42946.851388888892</c:v>
                </c:pt>
                <c:pt idx="48059">
                  <c:v>42946.852083333331</c:v>
                </c:pt>
                <c:pt idx="48060">
                  <c:v>42946.852777777778</c:v>
                </c:pt>
                <c:pt idx="48061">
                  <c:v>42946.853472222225</c:v>
                </c:pt>
                <c:pt idx="48062">
                  <c:v>42946.854166666664</c:v>
                </c:pt>
                <c:pt idx="48063">
                  <c:v>42946.854861111111</c:v>
                </c:pt>
                <c:pt idx="48064">
                  <c:v>42946.855555555558</c:v>
                </c:pt>
                <c:pt idx="48065">
                  <c:v>42946.856249999997</c:v>
                </c:pt>
                <c:pt idx="48066">
                  <c:v>42946.856944444444</c:v>
                </c:pt>
                <c:pt idx="48067">
                  <c:v>42946.857638888891</c:v>
                </c:pt>
                <c:pt idx="48068">
                  <c:v>42946.85833333333</c:v>
                </c:pt>
                <c:pt idx="48069">
                  <c:v>42946.859027777777</c:v>
                </c:pt>
                <c:pt idx="48070">
                  <c:v>42946.859722222223</c:v>
                </c:pt>
                <c:pt idx="48071">
                  <c:v>42946.86041666667</c:v>
                </c:pt>
                <c:pt idx="48072">
                  <c:v>42946.861111111109</c:v>
                </c:pt>
                <c:pt idx="48073">
                  <c:v>42946.861805555556</c:v>
                </c:pt>
                <c:pt idx="48074">
                  <c:v>42946.862500000003</c:v>
                </c:pt>
                <c:pt idx="48075">
                  <c:v>42946.863194444442</c:v>
                </c:pt>
                <c:pt idx="48076">
                  <c:v>42946.863888888889</c:v>
                </c:pt>
                <c:pt idx="48077">
                  <c:v>42946.864583333336</c:v>
                </c:pt>
                <c:pt idx="48078">
                  <c:v>42946.865277777775</c:v>
                </c:pt>
                <c:pt idx="48079">
                  <c:v>42946.865972222222</c:v>
                </c:pt>
                <c:pt idx="48080">
                  <c:v>42946.866666666669</c:v>
                </c:pt>
                <c:pt idx="48081">
                  <c:v>42946.867361111108</c:v>
                </c:pt>
                <c:pt idx="48082">
                  <c:v>42946.868055555555</c:v>
                </c:pt>
                <c:pt idx="48083">
                  <c:v>42946.868750000001</c:v>
                </c:pt>
                <c:pt idx="48084">
                  <c:v>42946.869444444441</c:v>
                </c:pt>
                <c:pt idx="48085">
                  <c:v>42946.870138888888</c:v>
                </c:pt>
                <c:pt idx="48086">
                  <c:v>42946.870833333334</c:v>
                </c:pt>
                <c:pt idx="48087">
                  <c:v>42946.871527777781</c:v>
                </c:pt>
                <c:pt idx="48088">
                  <c:v>42946.87222222222</c:v>
                </c:pt>
                <c:pt idx="48089">
                  <c:v>42946.872916666667</c:v>
                </c:pt>
                <c:pt idx="48090">
                  <c:v>42946.873611111114</c:v>
                </c:pt>
                <c:pt idx="48091">
                  <c:v>42946.874305555553</c:v>
                </c:pt>
                <c:pt idx="48092">
                  <c:v>42946.875</c:v>
                </c:pt>
                <c:pt idx="48093">
                  <c:v>42946.875694444447</c:v>
                </c:pt>
                <c:pt idx="48094">
                  <c:v>42946.876388888886</c:v>
                </c:pt>
                <c:pt idx="48095">
                  <c:v>42946.877083333333</c:v>
                </c:pt>
                <c:pt idx="48096">
                  <c:v>42946.87777777778</c:v>
                </c:pt>
                <c:pt idx="48097">
                  <c:v>42946.878472222219</c:v>
                </c:pt>
                <c:pt idx="48098">
                  <c:v>42946.879166666666</c:v>
                </c:pt>
                <c:pt idx="48099">
                  <c:v>42946.879861111112</c:v>
                </c:pt>
                <c:pt idx="48100">
                  <c:v>42946.880555555559</c:v>
                </c:pt>
                <c:pt idx="48101">
                  <c:v>42946.881249999999</c:v>
                </c:pt>
                <c:pt idx="48102">
                  <c:v>42946.881944444445</c:v>
                </c:pt>
                <c:pt idx="48103">
                  <c:v>42946.882638888892</c:v>
                </c:pt>
                <c:pt idx="48104">
                  <c:v>42946.883333333331</c:v>
                </c:pt>
                <c:pt idx="48105">
                  <c:v>42946.884027777778</c:v>
                </c:pt>
                <c:pt idx="48106">
                  <c:v>42946.884722222225</c:v>
                </c:pt>
                <c:pt idx="48107">
                  <c:v>42946.885416666664</c:v>
                </c:pt>
                <c:pt idx="48108">
                  <c:v>42946.886111111111</c:v>
                </c:pt>
                <c:pt idx="48109">
                  <c:v>42946.886805555558</c:v>
                </c:pt>
                <c:pt idx="48110">
                  <c:v>42946.887499999997</c:v>
                </c:pt>
                <c:pt idx="48111">
                  <c:v>42946.888194444444</c:v>
                </c:pt>
                <c:pt idx="48112">
                  <c:v>42946.888888888891</c:v>
                </c:pt>
                <c:pt idx="48113">
                  <c:v>42946.88958333333</c:v>
                </c:pt>
                <c:pt idx="48114">
                  <c:v>42946.890277777777</c:v>
                </c:pt>
                <c:pt idx="48115">
                  <c:v>42946.890972222223</c:v>
                </c:pt>
                <c:pt idx="48116">
                  <c:v>42946.89166666667</c:v>
                </c:pt>
                <c:pt idx="48117">
                  <c:v>42946.892361111109</c:v>
                </c:pt>
                <c:pt idx="48118">
                  <c:v>42946.893055555556</c:v>
                </c:pt>
                <c:pt idx="48119">
                  <c:v>42946.893750000003</c:v>
                </c:pt>
                <c:pt idx="48120">
                  <c:v>42946.894444444442</c:v>
                </c:pt>
                <c:pt idx="48121">
                  <c:v>42946.895138888889</c:v>
                </c:pt>
                <c:pt idx="48122">
                  <c:v>42946.895833333336</c:v>
                </c:pt>
                <c:pt idx="48123">
                  <c:v>42946.896527777775</c:v>
                </c:pt>
                <c:pt idx="48124">
                  <c:v>42946.897222222222</c:v>
                </c:pt>
                <c:pt idx="48125">
                  <c:v>42946.897916666669</c:v>
                </c:pt>
                <c:pt idx="48126">
                  <c:v>42946.898611111108</c:v>
                </c:pt>
                <c:pt idx="48127">
                  <c:v>42946.899305555555</c:v>
                </c:pt>
                <c:pt idx="48128">
                  <c:v>42946.9</c:v>
                </c:pt>
                <c:pt idx="48129">
                  <c:v>42946.900694444441</c:v>
                </c:pt>
                <c:pt idx="48130">
                  <c:v>42946.901388888888</c:v>
                </c:pt>
                <c:pt idx="48131">
                  <c:v>42946.902083333334</c:v>
                </c:pt>
                <c:pt idx="48132">
                  <c:v>42946.902777777781</c:v>
                </c:pt>
                <c:pt idx="48133">
                  <c:v>42946.90347222222</c:v>
                </c:pt>
                <c:pt idx="48134">
                  <c:v>42946.904166666667</c:v>
                </c:pt>
                <c:pt idx="48135">
                  <c:v>42946.904861111114</c:v>
                </c:pt>
                <c:pt idx="48136">
                  <c:v>42946.905555555553</c:v>
                </c:pt>
                <c:pt idx="48137">
                  <c:v>42946.90625</c:v>
                </c:pt>
                <c:pt idx="48138">
                  <c:v>42946.906944444447</c:v>
                </c:pt>
                <c:pt idx="48139">
                  <c:v>42946.907638888886</c:v>
                </c:pt>
                <c:pt idx="48140">
                  <c:v>42946.908333333333</c:v>
                </c:pt>
                <c:pt idx="48141">
                  <c:v>42946.90902777778</c:v>
                </c:pt>
                <c:pt idx="48142">
                  <c:v>42946.909722222219</c:v>
                </c:pt>
                <c:pt idx="48143">
                  <c:v>42946.910416666666</c:v>
                </c:pt>
                <c:pt idx="48144">
                  <c:v>42946.911111111112</c:v>
                </c:pt>
                <c:pt idx="48145">
                  <c:v>42946.911805555559</c:v>
                </c:pt>
                <c:pt idx="48146">
                  <c:v>42946.912499999999</c:v>
                </c:pt>
                <c:pt idx="48147">
                  <c:v>42946.913194444445</c:v>
                </c:pt>
                <c:pt idx="48148">
                  <c:v>42946.913888888892</c:v>
                </c:pt>
                <c:pt idx="48149">
                  <c:v>42946.914583333331</c:v>
                </c:pt>
                <c:pt idx="48150">
                  <c:v>42946.915277777778</c:v>
                </c:pt>
                <c:pt idx="48151">
                  <c:v>42946.915972222225</c:v>
                </c:pt>
                <c:pt idx="48152">
                  <c:v>42946.916666666664</c:v>
                </c:pt>
                <c:pt idx="48153">
                  <c:v>42946.917361111111</c:v>
                </c:pt>
                <c:pt idx="48154">
                  <c:v>42946.918055555558</c:v>
                </c:pt>
                <c:pt idx="48155">
                  <c:v>42946.918749999997</c:v>
                </c:pt>
                <c:pt idx="48156">
                  <c:v>42946.919444444444</c:v>
                </c:pt>
                <c:pt idx="48157">
                  <c:v>42946.920138888891</c:v>
                </c:pt>
                <c:pt idx="48158">
                  <c:v>42946.92083333333</c:v>
                </c:pt>
                <c:pt idx="48159">
                  <c:v>42946.921527777777</c:v>
                </c:pt>
                <c:pt idx="48160">
                  <c:v>42946.922222222223</c:v>
                </c:pt>
                <c:pt idx="48161">
                  <c:v>42946.92291666667</c:v>
                </c:pt>
                <c:pt idx="48162">
                  <c:v>42946.923611111109</c:v>
                </c:pt>
                <c:pt idx="48163">
                  <c:v>42946.924305555556</c:v>
                </c:pt>
                <c:pt idx="48164">
                  <c:v>42946.925000000003</c:v>
                </c:pt>
                <c:pt idx="48165">
                  <c:v>42946.925694444442</c:v>
                </c:pt>
                <c:pt idx="48166">
                  <c:v>42946.926388888889</c:v>
                </c:pt>
                <c:pt idx="48167">
                  <c:v>42946.927083333336</c:v>
                </c:pt>
                <c:pt idx="48168">
                  <c:v>42946.927777777775</c:v>
                </c:pt>
                <c:pt idx="48169">
                  <c:v>42946.928472222222</c:v>
                </c:pt>
                <c:pt idx="48170">
                  <c:v>42946.929166666669</c:v>
                </c:pt>
                <c:pt idx="48171">
                  <c:v>42946.929861111108</c:v>
                </c:pt>
                <c:pt idx="48172">
                  <c:v>42946.930555555555</c:v>
                </c:pt>
                <c:pt idx="48173">
                  <c:v>42946.931250000001</c:v>
                </c:pt>
                <c:pt idx="48174">
                  <c:v>42946.931944444441</c:v>
                </c:pt>
                <c:pt idx="48175">
                  <c:v>42946.932638888888</c:v>
                </c:pt>
                <c:pt idx="48176">
                  <c:v>42946.933333333334</c:v>
                </c:pt>
                <c:pt idx="48177">
                  <c:v>42946.934027777781</c:v>
                </c:pt>
                <c:pt idx="48178">
                  <c:v>42946.93472222222</c:v>
                </c:pt>
                <c:pt idx="48179">
                  <c:v>42946.935416666667</c:v>
                </c:pt>
                <c:pt idx="48180">
                  <c:v>42946.936111111114</c:v>
                </c:pt>
                <c:pt idx="48181">
                  <c:v>42946.936805555553</c:v>
                </c:pt>
                <c:pt idx="48182">
                  <c:v>42946.9375</c:v>
                </c:pt>
                <c:pt idx="48183">
                  <c:v>42946.938194444447</c:v>
                </c:pt>
                <c:pt idx="48184">
                  <c:v>42946.938888888886</c:v>
                </c:pt>
                <c:pt idx="48185">
                  <c:v>42946.939583333333</c:v>
                </c:pt>
                <c:pt idx="48186">
                  <c:v>42946.94027777778</c:v>
                </c:pt>
                <c:pt idx="48187">
                  <c:v>42946.940972222219</c:v>
                </c:pt>
                <c:pt idx="48188">
                  <c:v>42946.941666666666</c:v>
                </c:pt>
                <c:pt idx="48189">
                  <c:v>42946.942361111112</c:v>
                </c:pt>
                <c:pt idx="48190">
                  <c:v>42946.943055555559</c:v>
                </c:pt>
                <c:pt idx="48191">
                  <c:v>42946.943749999999</c:v>
                </c:pt>
                <c:pt idx="48192">
                  <c:v>42946.944444444445</c:v>
                </c:pt>
                <c:pt idx="48193">
                  <c:v>42946.945138888892</c:v>
                </c:pt>
                <c:pt idx="48194">
                  <c:v>42946.945833333331</c:v>
                </c:pt>
                <c:pt idx="48195">
                  <c:v>42946.946527777778</c:v>
                </c:pt>
                <c:pt idx="48196">
                  <c:v>42946.947222222225</c:v>
                </c:pt>
                <c:pt idx="48197">
                  <c:v>42946.947916666664</c:v>
                </c:pt>
                <c:pt idx="48198">
                  <c:v>42946.948611111111</c:v>
                </c:pt>
                <c:pt idx="48199">
                  <c:v>42946.949305555558</c:v>
                </c:pt>
                <c:pt idx="48200">
                  <c:v>42946.95</c:v>
                </c:pt>
                <c:pt idx="48201">
                  <c:v>42946.950694444444</c:v>
                </c:pt>
                <c:pt idx="48202">
                  <c:v>42946.951388888891</c:v>
                </c:pt>
                <c:pt idx="48203">
                  <c:v>42946.95208333333</c:v>
                </c:pt>
                <c:pt idx="48204">
                  <c:v>42946.952777777777</c:v>
                </c:pt>
                <c:pt idx="48205">
                  <c:v>42946.953472222223</c:v>
                </c:pt>
                <c:pt idx="48206">
                  <c:v>42946.95416666667</c:v>
                </c:pt>
                <c:pt idx="48207">
                  <c:v>42946.954861111109</c:v>
                </c:pt>
                <c:pt idx="48208">
                  <c:v>42946.955555555556</c:v>
                </c:pt>
                <c:pt idx="48209">
                  <c:v>42946.956250000003</c:v>
                </c:pt>
                <c:pt idx="48210">
                  <c:v>42946.956944444442</c:v>
                </c:pt>
                <c:pt idx="48211">
                  <c:v>42946.957638888889</c:v>
                </c:pt>
                <c:pt idx="48212">
                  <c:v>42946.958333333336</c:v>
                </c:pt>
                <c:pt idx="48213">
                  <c:v>42946.959027777775</c:v>
                </c:pt>
                <c:pt idx="48214">
                  <c:v>42946.959722222222</c:v>
                </c:pt>
                <c:pt idx="48215">
                  <c:v>42946.960416666669</c:v>
                </c:pt>
                <c:pt idx="48216">
                  <c:v>42946.961111111108</c:v>
                </c:pt>
                <c:pt idx="48217">
                  <c:v>42946.961805555555</c:v>
                </c:pt>
                <c:pt idx="48218">
                  <c:v>42946.962500000001</c:v>
                </c:pt>
                <c:pt idx="48219">
                  <c:v>42946.963194444441</c:v>
                </c:pt>
                <c:pt idx="48220">
                  <c:v>42946.963888888888</c:v>
                </c:pt>
                <c:pt idx="48221">
                  <c:v>42946.964583333334</c:v>
                </c:pt>
                <c:pt idx="48222">
                  <c:v>42946.965277777781</c:v>
                </c:pt>
                <c:pt idx="48223">
                  <c:v>42946.96597222222</c:v>
                </c:pt>
                <c:pt idx="48224">
                  <c:v>42946.966666666667</c:v>
                </c:pt>
                <c:pt idx="48225">
                  <c:v>42946.967361111114</c:v>
                </c:pt>
                <c:pt idx="48226">
                  <c:v>42946.968055555553</c:v>
                </c:pt>
                <c:pt idx="48227">
                  <c:v>42946.96875</c:v>
                </c:pt>
                <c:pt idx="48228">
                  <c:v>42946.969444444447</c:v>
                </c:pt>
                <c:pt idx="48229">
                  <c:v>42946.970138888886</c:v>
                </c:pt>
                <c:pt idx="48230">
                  <c:v>42946.970833333333</c:v>
                </c:pt>
                <c:pt idx="48231">
                  <c:v>42946.97152777778</c:v>
                </c:pt>
                <c:pt idx="48232">
                  <c:v>42946.972222222219</c:v>
                </c:pt>
                <c:pt idx="48233">
                  <c:v>42946.972916666666</c:v>
                </c:pt>
                <c:pt idx="48234">
                  <c:v>42946.973611111112</c:v>
                </c:pt>
                <c:pt idx="48235">
                  <c:v>42946.974305555559</c:v>
                </c:pt>
                <c:pt idx="48236">
                  <c:v>42946.974999999999</c:v>
                </c:pt>
                <c:pt idx="48237">
                  <c:v>42946.975694444445</c:v>
                </c:pt>
                <c:pt idx="48238">
                  <c:v>42946.976388888892</c:v>
                </c:pt>
                <c:pt idx="48239">
                  <c:v>42946.977083333331</c:v>
                </c:pt>
                <c:pt idx="48240">
                  <c:v>42946.977777777778</c:v>
                </c:pt>
                <c:pt idx="48241">
                  <c:v>42946.978472222225</c:v>
                </c:pt>
                <c:pt idx="48242">
                  <c:v>42946.979166666664</c:v>
                </c:pt>
                <c:pt idx="48243">
                  <c:v>42946.979861111111</c:v>
                </c:pt>
                <c:pt idx="48244">
                  <c:v>42946.980555555558</c:v>
                </c:pt>
                <c:pt idx="48245">
                  <c:v>42946.981249999997</c:v>
                </c:pt>
                <c:pt idx="48246">
                  <c:v>42946.981944444444</c:v>
                </c:pt>
                <c:pt idx="48247">
                  <c:v>42946.982638888891</c:v>
                </c:pt>
                <c:pt idx="48248">
                  <c:v>42946.98333333333</c:v>
                </c:pt>
                <c:pt idx="48249">
                  <c:v>42946.984027777777</c:v>
                </c:pt>
                <c:pt idx="48250">
                  <c:v>42946.984722222223</c:v>
                </c:pt>
                <c:pt idx="48251">
                  <c:v>42946.98541666667</c:v>
                </c:pt>
                <c:pt idx="48252">
                  <c:v>42946.986111111109</c:v>
                </c:pt>
                <c:pt idx="48253">
                  <c:v>42946.986805555556</c:v>
                </c:pt>
                <c:pt idx="48254">
                  <c:v>42946.987500000003</c:v>
                </c:pt>
                <c:pt idx="48255">
                  <c:v>42946.988194444442</c:v>
                </c:pt>
                <c:pt idx="48256">
                  <c:v>42946.988888888889</c:v>
                </c:pt>
                <c:pt idx="48257">
                  <c:v>42946.989583333336</c:v>
                </c:pt>
                <c:pt idx="48258">
                  <c:v>42946.990277777775</c:v>
                </c:pt>
                <c:pt idx="48259">
                  <c:v>42946.990972222222</c:v>
                </c:pt>
                <c:pt idx="48260">
                  <c:v>42946.991666666669</c:v>
                </c:pt>
                <c:pt idx="48261">
                  <c:v>42946.992361111108</c:v>
                </c:pt>
                <c:pt idx="48262">
                  <c:v>42946.993055555555</c:v>
                </c:pt>
                <c:pt idx="48263">
                  <c:v>42946.993750000001</c:v>
                </c:pt>
                <c:pt idx="48264">
                  <c:v>42946.994444444441</c:v>
                </c:pt>
                <c:pt idx="48265">
                  <c:v>42946.995138888888</c:v>
                </c:pt>
                <c:pt idx="48266">
                  <c:v>42946.995833333334</c:v>
                </c:pt>
                <c:pt idx="48267">
                  <c:v>42946.996527777781</c:v>
                </c:pt>
                <c:pt idx="48268">
                  <c:v>42946.99722222222</c:v>
                </c:pt>
                <c:pt idx="48269">
                  <c:v>42946.997916666667</c:v>
                </c:pt>
                <c:pt idx="48270">
                  <c:v>42946.998611111114</c:v>
                </c:pt>
                <c:pt idx="48271">
                  <c:v>42946.999305555553</c:v>
                </c:pt>
                <c:pt idx="48272">
                  <c:v>42947</c:v>
                </c:pt>
                <c:pt idx="48273">
                  <c:v>42947.000694444447</c:v>
                </c:pt>
                <c:pt idx="48274">
                  <c:v>42947.001388888886</c:v>
                </c:pt>
                <c:pt idx="48275">
                  <c:v>42947.002083333333</c:v>
                </c:pt>
                <c:pt idx="48276">
                  <c:v>42947.00277777778</c:v>
                </c:pt>
                <c:pt idx="48277">
                  <c:v>42947.003472222219</c:v>
                </c:pt>
                <c:pt idx="48278">
                  <c:v>42947.004166666666</c:v>
                </c:pt>
                <c:pt idx="48279">
                  <c:v>42947.004861111112</c:v>
                </c:pt>
                <c:pt idx="48280">
                  <c:v>42947.005555555559</c:v>
                </c:pt>
                <c:pt idx="48281">
                  <c:v>42947.006249999999</c:v>
                </c:pt>
                <c:pt idx="48282">
                  <c:v>42947.006944444445</c:v>
                </c:pt>
                <c:pt idx="48283">
                  <c:v>42947.007638888892</c:v>
                </c:pt>
                <c:pt idx="48284">
                  <c:v>42947.008333333331</c:v>
                </c:pt>
                <c:pt idx="48285">
                  <c:v>42947.009027777778</c:v>
                </c:pt>
                <c:pt idx="48286">
                  <c:v>42947.009722222225</c:v>
                </c:pt>
                <c:pt idx="48287">
                  <c:v>42947.010416666664</c:v>
                </c:pt>
                <c:pt idx="48288">
                  <c:v>42947.011111111111</c:v>
                </c:pt>
                <c:pt idx="48289">
                  <c:v>42947.011805555558</c:v>
                </c:pt>
                <c:pt idx="48290">
                  <c:v>42947.012499999997</c:v>
                </c:pt>
                <c:pt idx="48291">
                  <c:v>42947.013194444444</c:v>
                </c:pt>
                <c:pt idx="48292">
                  <c:v>42947.013888888891</c:v>
                </c:pt>
                <c:pt idx="48293">
                  <c:v>42947.01458333333</c:v>
                </c:pt>
                <c:pt idx="48294">
                  <c:v>42947.015277777777</c:v>
                </c:pt>
                <c:pt idx="48295">
                  <c:v>42947.015972222223</c:v>
                </c:pt>
                <c:pt idx="48296">
                  <c:v>42947.01666666667</c:v>
                </c:pt>
                <c:pt idx="48297">
                  <c:v>42947.017361111109</c:v>
                </c:pt>
                <c:pt idx="48298">
                  <c:v>42947.018055555556</c:v>
                </c:pt>
                <c:pt idx="48299">
                  <c:v>42947.018750000003</c:v>
                </c:pt>
                <c:pt idx="48300">
                  <c:v>42947.019444444442</c:v>
                </c:pt>
                <c:pt idx="48301">
                  <c:v>42947.020138888889</c:v>
                </c:pt>
                <c:pt idx="48302">
                  <c:v>42947.020833333336</c:v>
                </c:pt>
                <c:pt idx="48303">
                  <c:v>42947.021527777775</c:v>
                </c:pt>
                <c:pt idx="48304">
                  <c:v>42947.022222222222</c:v>
                </c:pt>
                <c:pt idx="48305">
                  <c:v>42947.022916666669</c:v>
                </c:pt>
                <c:pt idx="48306">
                  <c:v>42947.023611111108</c:v>
                </c:pt>
                <c:pt idx="48307">
                  <c:v>42947.024305555555</c:v>
                </c:pt>
                <c:pt idx="48308">
                  <c:v>42947.025000000001</c:v>
                </c:pt>
                <c:pt idx="48309">
                  <c:v>42947.025694444441</c:v>
                </c:pt>
                <c:pt idx="48310">
                  <c:v>42947.026388888888</c:v>
                </c:pt>
                <c:pt idx="48311">
                  <c:v>42947.027083333334</c:v>
                </c:pt>
                <c:pt idx="48312">
                  <c:v>42947.027777777781</c:v>
                </c:pt>
                <c:pt idx="48313">
                  <c:v>42947.02847222222</c:v>
                </c:pt>
                <c:pt idx="48314">
                  <c:v>42947.029166666667</c:v>
                </c:pt>
                <c:pt idx="48315">
                  <c:v>42947.029861111114</c:v>
                </c:pt>
                <c:pt idx="48316">
                  <c:v>42947.030555555553</c:v>
                </c:pt>
                <c:pt idx="48317">
                  <c:v>42947.03125</c:v>
                </c:pt>
                <c:pt idx="48318">
                  <c:v>42947.031944444447</c:v>
                </c:pt>
                <c:pt idx="48319">
                  <c:v>42947.032638888886</c:v>
                </c:pt>
                <c:pt idx="48320">
                  <c:v>42947.033333333333</c:v>
                </c:pt>
                <c:pt idx="48321">
                  <c:v>42947.03402777778</c:v>
                </c:pt>
                <c:pt idx="48322">
                  <c:v>42947.034722222219</c:v>
                </c:pt>
                <c:pt idx="48323">
                  <c:v>42947.035416666666</c:v>
                </c:pt>
                <c:pt idx="48324">
                  <c:v>42947.036111111112</c:v>
                </c:pt>
                <c:pt idx="48325">
                  <c:v>42947.036805555559</c:v>
                </c:pt>
                <c:pt idx="48326">
                  <c:v>42947.037499999999</c:v>
                </c:pt>
                <c:pt idx="48327">
                  <c:v>42947.038194444445</c:v>
                </c:pt>
                <c:pt idx="48328">
                  <c:v>42947.038888888892</c:v>
                </c:pt>
                <c:pt idx="48329">
                  <c:v>42947.039583333331</c:v>
                </c:pt>
                <c:pt idx="48330">
                  <c:v>42947.040277777778</c:v>
                </c:pt>
                <c:pt idx="48331">
                  <c:v>42947.040972222225</c:v>
                </c:pt>
                <c:pt idx="48332">
                  <c:v>42947.041666666664</c:v>
                </c:pt>
                <c:pt idx="48333">
                  <c:v>42947.042361111111</c:v>
                </c:pt>
                <c:pt idx="48334">
                  <c:v>42947.043055555558</c:v>
                </c:pt>
                <c:pt idx="48335">
                  <c:v>42947.043749999997</c:v>
                </c:pt>
                <c:pt idx="48336">
                  <c:v>42947.044444444444</c:v>
                </c:pt>
                <c:pt idx="48337">
                  <c:v>42947.045138888891</c:v>
                </c:pt>
                <c:pt idx="48338">
                  <c:v>42947.04583333333</c:v>
                </c:pt>
                <c:pt idx="48339">
                  <c:v>42947.046527777777</c:v>
                </c:pt>
                <c:pt idx="48340">
                  <c:v>42947.047222222223</c:v>
                </c:pt>
                <c:pt idx="48341">
                  <c:v>42947.04791666667</c:v>
                </c:pt>
                <c:pt idx="48342">
                  <c:v>42947.048611111109</c:v>
                </c:pt>
                <c:pt idx="48343">
                  <c:v>42947.049305555556</c:v>
                </c:pt>
                <c:pt idx="48344">
                  <c:v>42947.05</c:v>
                </c:pt>
                <c:pt idx="48345">
                  <c:v>42947.050694444442</c:v>
                </c:pt>
                <c:pt idx="48346">
                  <c:v>42947.051388888889</c:v>
                </c:pt>
                <c:pt idx="48347">
                  <c:v>42947.052083333336</c:v>
                </c:pt>
                <c:pt idx="48348">
                  <c:v>42947.052777777775</c:v>
                </c:pt>
                <c:pt idx="48349">
                  <c:v>42947.053472222222</c:v>
                </c:pt>
                <c:pt idx="48350">
                  <c:v>42947.054166666669</c:v>
                </c:pt>
                <c:pt idx="48351">
                  <c:v>42947.054861111108</c:v>
                </c:pt>
                <c:pt idx="48352">
                  <c:v>42947.055555555555</c:v>
                </c:pt>
                <c:pt idx="48353">
                  <c:v>42947.056250000001</c:v>
                </c:pt>
                <c:pt idx="48354">
                  <c:v>42947.056944444441</c:v>
                </c:pt>
                <c:pt idx="48355">
                  <c:v>42947.057638888888</c:v>
                </c:pt>
                <c:pt idx="48356">
                  <c:v>42947.058333333334</c:v>
                </c:pt>
                <c:pt idx="48357">
                  <c:v>42947.059027777781</c:v>
                </c:pt>
                <c:pt idx="48358">
                  <c:v>42947.05972222222</c:v>
                </c:pt>
                <c:pt idx="48359">
                  <c:v>42947.060416666667</c:v>
                </c:pt>
                <c:pt idx="48360">
                  <c:v>42947.061111111114</c:v>
                </c:pt>
                <c:pt idx="48361">
                  <c:v>42947.061805555553</c:v>
                </c:pt>
                <c:pt idx="48362">
                  <c:v>42947.0625</c:v>
                </c:pt>
                <c:pt idx="48363">
                  <c:v>42947.063194444447</c:v>
                </c:pt>
                <c:pt idx="48364">
                  <c:v>42947.063888888886</c:v>
                </c:pt>
                <c:pt idx="48365">
                  <c:v>42947.064583333333</c:v>
                </c:pt>
                <c:pt idx="48366">
                  <c:v>42947.06527777778</c:v>
                </c:pt>
                <c:pt idx="48367">
                  <c:v>42947.065972222219</c:v>
                </c:pt>
                <c:pt idx="48368">
                  <c:v>42947.066666666666</c:v>
                </c:pt>
                <c:pt idx="48369">
                  <c:v>42947.067361111112</c:v>
                </c:pt>
                <c:pt idx="48370">
                  <c:v>42947.068055555559</c:v>
                </c:pt>
                <c:pt idx="48371">
                  <c:v>42947.068749999999</c:v>
                </c:pt>
                <c:pt idx="48372">
                  <c:v>42947.069444444445</c:v>
                </c:pt>
                <c:pt idx="48373">
                  <c:v>42947.070138888892</c:v>
                </c:pt>
                <c:pt idx="48374">
                  <c:v>42947.070833333331</c:v>
                </c:pt>
                <c:pt idx="48375">
                  <c:v>42947.071527777778</c:v>
                </c:pt>
                <c:pt idx="48376">
                  <c:v>42947.072222222225</c:v>
                </c:pt>
                <c:pt idx="48377">
                  <c:v>42947.072916666664</c:v>
                </c:pt>
                <c:pt idx="48378">
                  <c:v>42947.073611111111</c:v>
                </c:pt>
                <c:pt idx="48379">
                  <c:v>42947.074305555558</c:v>
                </c:pt>
                <c:pt idx="48380">
                  <c:v>42947.074999999997</c:v>
                </c:pt>
                <c:pt idx="48381">
                  <c:v>42947.075694444444</c:v>
                </c:pt>
                <c:pt idx="48382">
                  <c:v>42947.076388888891</c:v>
                </c:pt>
                <c:pt idx="48383">
                  <c:v>42947.07708333333</c:v>
                </c:pt>
                <c:pt idx="48384">
                  <c:v>42947.077777777777</c:v>
                </c:pt>
                <c:pt idx="48385">
                  <c:v>42947.078472222223</c:v>
                </c:pt>
                <c:pt idx="48386">
                  <c:v>42947.07916666667</c:v>
                </c:pt>
                <c:pt idx="48387">
                  <c:v>42947.079861111109</c:v>
                </c:pt>
                <c:pt idx="48388">
                  <c:v>42947.080555555556</c:v>
                </c:pt>
                <c:pt idx="48389">
                  <c:v>42947.081250000003</c:v>
                </c:pt>
                <c:pt idx="48390">
                  <c:v>42947.081944444442</c:v>
                </c:pt>
                <c:pt idx="48391">
                  <c:v>42947.082638888889</c:v>
                </c:pt>
                <c:pt idx="48392">
                  <c:v>42947.083333333336</c:v>
                </c:pt>
                <c:pt idx="48393">
                  <c:v>42947.084027777775</c:v>
                </c:pt>
                <c:pt idx="48394">
                  <c:v>42947.084722222222</c:v>
                </c:pt>
                <c:pt idx="48395">
                  <c:v>42947.085416666669</c:v>
                </c:pt>
                <c:pt idx="48396">
                  <c:v>42947.086111111108</c:v>
                </c:pt>
                <c:pt idx="48397">
                  <c:v>42947.086805555555</c:v>
                </c:pt>
                <c:pt idx="48398">
                  <c:v>42947.087500000001</c:v>
                </c:pt>
                <c:pt idx="48399">
                  <c:v>42947.088194444441</c:v>
                </c:pt>
                <c:pt idx="48400">
                  <c:v>42947.088888888888</c:v>
                </c:pt>
                <c:pt idx="48401">
                  <c:v>42947.089583333334</c:v>
                </c:pt>
                <c:pt idx="48402">
                  <c:v>42947.090277777781</c:v>
                </c:pt>
                <c:pt idx="48403">
                  <c:v>42947.09097222222</c:v>
                </c:pt>
                <c:pt idx="48404">
                  <c:v>42947.091666666667</c:v>
                </c:pt>
                <c:pt idx="48405">
                  <c:v>42947.092361111114</c:v>
                </c:pt>
                <c:pt idx="48406">
                  <c:v>42947.093055555553</c:v>
                </c:pt>
                <c:pt idx="48407">
                  <c:v>42947.09375</c:v>
                </c:pt>
                <c:pt idx="48408">
                  <c:v>42947.094444444447</c:v>
                </c:pt>
                <c:pt idx="48409">
                  <c:v>42947.095138888886</c:v>
                </c:pt>
                <c:pt idx="48410">
                  <c:v>42947.095833333333</c:v>
                </c:pt>
                <c:pt idx="48411">
                  <c:v>42947.09652777778</c:v>
                </c:pt>
                <c:pt idx="48412">
                  <c:v>42947.097222222219</c:v>
                </c:pt>
                <c:pt idx="48413">
                  <c:v>42947.097916666666</c:v>
                </c:pt>
                <c:pt idx="48414">
                  <c:v>42947.098611111112</c:v>
                </c:pt>
                <c:pt idx="48415">
                  <c:v>42947.099305555559</c:v>
                </c:pt>
                <c:pt idx="48416">
                  <c:v>42947.1</c:v>
                </c:pt>
                <c:pt idx="48417">
                  <c:v>42947.100694444445</c:v>
                </c:pt>
                <c:pt idx="48418">
                  <c:v>42947.101388888892</c:v>
                </c:pt>
                <c:pt idx="48419">
                  <c:v>42947.102083333331</c:v>
                </c:pt>
                <c:pt idx="48420">
                  <c:v>42947.102777777778</c:v>
                </c:pt>
                <c:pt idx="48421">
                  <c:v>42947.103472222225</c:v>
                </c:pt>
                <c:pt idx="48422">
                  <c:v>42947.104166666664</c:v>
                </c:pt>
                <c:pt idx="48423">
                  <c:v>42947.104861111111</c:v>
                </c:pt>
                <c:pt idx="48424">
                  <c:v>42947.105555555558</c:v>
                </c:pt>
                <c:pt idx="48425">
                  <c:v>42947.106249999997</c:v>
                </c:pt>
                <c:pt idx="48426">
                  <c:v>42947.106944444444</c:v>
                </c:pt>
                <c:pt idx="48427">
                  <c:v>42947.107638888891</c:v>
                </c:pt>
                <c:pt idx="48428">
                  <c:v>42947.10833333333</c:v>
                </c:pt>
                <c:pt idx="48429">
                  <c:v>42947.109027777777</c:v>
                </c:pt>
                <c:pt idx="48430">
                  <c:v>42947.109722222223</c:v>
                </c:pt>
                <c:pt idx="48431">
                  <c:v>42947.11041666667</c:v>
                </c:pt>
                <c:pt idx="48432">
                  <c:v>42947.111111111109</c:v>
                </c:pt>
                <c:pt idx="48433">
                  <c:v>42947.111805555556</c:v>
                </c:pt>
                <c:pt idx="48434">
                  <c:v>42947.112500000003</c:v>
                </c:pt>
                <c:pt idx="48435">
                  <c:v>42947.113194444442</c:v>
                </c:pt>
                <c:pt idx="48436">
                  <c:v>42947.113888888889</c:v>
                </c:pt>
                <c:pt idx="48437">
                  <c:v>42947.114583333336</c:v>
                </c:pt>
                <c:pt idx="48438">
                  <c:v>42947.115277777775</c:v>
                </c:pt>
                <c:pt idx="48439">
                  <c:v>42947.115972222222</c:v>
                </c:pt>
                <c:pt idx="48440">
                  <c:v>42947.116666666669</c:v>
                </c:pt>
                <c:pt idx="48441">
                  <c:v>42947.117361111108</c:v>
                </c:pt>
                <c:pt idx="48442">
                  <c:v>42947.118055555555</c:v>
                </c:pt>
                <c:pt idx="48443">
                  <c:v>42947.118750000001</c:v>
                </c:pt>
                <c:pt idx="48444">
                  <c:v>42947.119444444441</c:v>
                </c:pt>
                <c:pt idx="48445">
                  <c:v>42947.120138888888</c:v>
                </c:pt>
                <c:pt idx="48446">
                  <c:v>42947.120833333334</c:v>
                </c:pt>
                <c:pt idx="48447">
                  <c:v>42947.121527777781</c:v>
                </c:pt>
                <c:pt idx="48448">
                  <c:v>42947.12222222222</c:v>
                </c:pt>
                <c:pt idx="48449">
                  <c:v>42947.122916666667</c:v>
                </c:pt>
                <c:pt idx="48450">
                  <c:v>42947.123611111114</c:v>
                </c:pt>
                <c:pt idx="48451">
                  <c:v>42947.124305555553</c:v>
                </c:pt>
                <c:pt idx="48452">
                  <c:v>42947.125</c:v>
                </c:pt>
                <c:pt idx="48453">
                  <c:v>42947.125694444447</c:v>
                </c:pt>
                <c:pt idx="48454">
                  <c:v>42947.126388888886</c:v>
                </c:pt>
                <c:pt idx="48455">
                  <c:v>42947.127083333333</c:v>
                </c:pt>
                <c:pt idx="48456">
                  <c:v>42947.12777777778</c:v>
                </c:pt>
                <c:pt idx="48457">
                  <c:v>42947.128472222219</c:v>
                </c:pt>
                <c:pt idx="48458">
                  <c:v>42947.129166666666</c:v>
                </c:pt>
                <c:pt idx="48459">
                  <c:v>42947.129861111112</c:v>
                </c:pt>
                <c:pt idx="48460">
                  <c:v>42947.130555555559</c:v>
                </c:pt>
                <c:pt idx="48461">
                  <c:v>42947.131249999999</c:v>
                </c:pt>
                <c:pt idx="48462">
                  <c:v>42947.131944444445</c:v>
                </c:pt>
                <c:pt idx="48463">
                  <c:v>42947.132638888892</c:v>
                </c:pt>
                <c:pt idx="48464">
                  <c:v>42947.133333333331</c:v>
                </c:pt>
                <c:pt idx="48465">
                  <c:v>42947.134027777778</c:v>
                </c:pt>
                <c:pt idx="48466">
                  <c:v>42947.134722222225</c:v>
                </c:pt>
                <c:pt idx="48467">
                  <c:v>42947.135416666664</c:v>
                </c:pt>
                <c:pt idx="48468">
                  <c:v>42947.136111111111</c:v>
                </c:pt>
                <c:pt idx="48469">
                  <c:v>42947.136805555558</c:v>
                </c:pt>
                <c:pt idx="48470">
                  <c:v>42947.137499999997</c:v>
                </c:pt>
                <c:pt idx="48471">
                  <c:v>42947.138194444444</c:v>
                </c:pt>
                <c:pt idx="48472">
                  <c:v>42947.138888888891</c:v>
                </c:pt>
                <c:pt idx="48473">
                  <c:v>42947.13958333333</c:v>
                </c:pt>
                <c:pt idx="48474">
                  <c:v>42947.140277777777</c:v>
                </c:pt>
                <c:pt idx="48475">
                  <c:v>42947.140972222223</c:v>
                </c:pt>
                <c:pt idx="48476">
                  <c:v>42947.14166666667</c:v>
                </c:pt>
                <c:pt idx="48477">
                  <c:v>42947.142361111109</c:v>
                </c:pt>
                <c:pt idx="48478">
                  <c:v>42947.143055555556</c:v>
                </c:pt>
                <c:pt idx="48479">
                  <c:v>42947.143750000003</c:v>
                </c:pt>
                <c:pt idx="48480">
                  <c:v>42947.144444444442</c:v>
                </c:pt>
                <c:pt idx="48481">
                  <c:v>42947.145138888889</c:v>
                </c:pt>
                <c:pt idx="48482">
                  <c:v>42947.145833333336</c:v>
                </c:pt>
                <c:pt idx="48483">
                  <c:v>42947.146527777775</c:v>
                </c:pt>
                <c:pt idx="48484">
                  <c:v>42947.147222222222</c:v>
                </c:pt>
                <c:pt idx="48485">
                  <c:v>42947.147916666669</c:v>
                </c:pt>
                <c:pt idx="48486">
                  <c:v>42947.148611111108</c:v>
                </c:pt>
                <c:pt idx="48487">
                  <c:v>42947.149305555555</c:v>
                </c:pt>
                <c:pt idx="48488">
                  <c:v>42947.15</c:v>
                </c:pt>
                <c:pt idx="48489">
                  <c:v>42947.150694444441</c:v>
                </c:pt>
                <c:pt idx="48490">
                  <c:v>42947.151388888888</c:v>
                </c:pt>
                <c:pt idx="48491">
                  <c:v>42947.152083333334</c:v>
                </c:pt>
                <c:pt idx="48492">
                  <c:v>42947.152777777781</c:v>
                </c:pt>
                <c:pt idx="48493">
                  <c:v>42947.15347222222</c:v>
                </c:pt>
                <c:pt idx="48494">
                  <c:v>42947.154166666667</c:v>
                </c:pt>
                <c:pt idx="48495">
                  <c:v>42947.154861111114</c:v>
                </c:pt>
                <c:pt idx="48496">
                  <c:v>42947.155555555553</c:v>
                </c:pt>
                <c:pt idx="48497">
                  <c:v>42947.15625</c:v>
                </c:pt>
                <c:pt idx="48498">
                  <c:v>42947.156944444447</c:v>
                </c:pt>
                <c:pt idx="48499">
                  <c:v>42947.157638888886</c:v>
                </c:pt>
                <c:pt idx="48500">
                  <c:v>42947.158333333333</c:v>
                </c:pt>
                <c:pt idx="48501">
                  <c:v>42947.15902777778</c:v>
                </c:pt>
                <c:pt idx="48502">
                  <c:v>42947.159722222219</c:v>
                </c:pt>
                <c:pt idx="48503">
                  <c:v>42947.160416666666</c:v>
                </c:pt>
                <c:pt idx="48504">
                  <c:v>42947.161111111112</c:v>
                </c:pt>
                <c:pt idx="48505">
                  <c:v>42947.161805555559</c:v>
                </c:pt>
                <c:pt idx="48506">
                  <c:v>42947.162499999999</c:v>
                </c:pt>
                <c:pt idx="48507">
                  <c:v>42947.163194444445</c:v>
                </c:pt>
                <c:pt idx="48508">
                  <c:v>42947.163888888892</c:v>
                </c:pt>
                <c:pt idx="48509">
                  <c:v>42947.164583333331</c:v>
                </c:pt>
                <c:pt idx="48510">
                  <c:v>42947.165277777778</c:v>
                </c:pt>
                <c:pt idx="48511">
                  <c:v>42947.165972222225</c:v>
                </c:pt>
                <c:pt idx="48512">
                  <c:v>42947.166666666664</c:v>
                </c:pt>
                <c:pt idx="48513">
                  <c:v>42947.167361111111</c:v>
                </c:pt>
                <c:pt idx="48514">
                  <c:v>42947.168055555558</c:v>
                </c:pt>
                <c:pt idx="48515">
                  <c:v>42947.168749999997</c:v>
                </c:pt>
                <c:pt idx="48516">
                  <c:v>42947.169444444444</c:v>
                </c:pt>
                <c:pt idx="48517">
                  <c:v>42947.170138888891</c:v>
                </c:pt>
                <c:pt idx="48518">
                  <c:v>42947.17083333333</c:v>
                </c:pt>
                <c:pt idx="48519">
                  <c:v>42947.171527777777</c:v>
                </c:pt>
                <c:pt idx="48520">
                  <c:v>42947.172222222223</c:v>
                </c:pt>
                <c:pt idx="48521">
                  <c:v>42947.17291666667</c:v>
                </c:pt>
                <c:pt idx="48522">
                  <c:v>42947.173611111109</c:v>
                </c:pt>
                <c:pt idx="48523">
                  <c:v>42947.174305555556</c:v>
                </c:pt>
                <c:pt idx="48524">
                  <c:v>42947.175000000003</c:v>
                </c:pt>
                <c:pt idx="48525">
                  <c:v>42947.175694444442</c:v>
                </c:pt>
                <c:pt idx="48526">
                  <c:v>42947.176388888889</c:v>
                </c:pt>
                <c:pt idx="48527">
                  <c:v>42947.177083333336</c:v>
                </c:pt>
                <c:pt idx="48528">
                  <c:v>42947.177777777775</c:v>
                </c:pt>
                <c:pt idx="48529">
                  <c:v>42947.178472222222</c:v>
                </c:pt>
                <c:pt idx="48530">
                  <c:v>42947.179166666669</c:v>
                </c:pt>
                <c:pt idx="48531">
                  <c:v>42947.179861111108</c:v>
                </c:pt>
                <c:pt idx="48532">
                  <c:v>42947.180555555555</c:v>
                </c:pt>
                <c:pt idx="48533">
                  <c:v>42947.181250000001</c:v>
                </c:pt>
                <c:pt idx="48534">
                  <c:v>42947.181944444441</c:v>
                </c:pt>
                <c:pt idx="48535">
                  <c:v>42947.182638888888</c:v>
                </c:pt>
                <c:pt idx="48536">
                  <c:v>42947.183333333334</c:v>
                </c:pt>
                <c:pt idx="48537">
                  <c:v>42947.184027777781</c:v>
                </c:pt>
                <c:pt idx="48538">
                  <c:v>42947.18472222222</c:v>
                </c:pt>
                <c:pt idx="48539">
                  <c:v>42947.185416666667</c:v>
                </c:pt>
                <c:pt idx="48540">
                  <c:v>42947.186111111114</c:v>
                </c:pt>
                <c:pt idx="48541">
                  <c:v>42947.186805555553</c:v>
                </c:pt>
                <c:pt idx="48542">
                  <c:v>42947.1875</c:v>
                </c:pt>
                <c:pt idx="48543">
                  <c:v>42947.188194444447</c:v>
                </c:pt>
                <c:pt idx="48544">
                  <c:v>42947.188888888886</c:v>
                </c:pt>
                <c:pt idx="48545">
                  <c:v>42947.189583333333</c:v>
                </c:pt>
                <c:pt idx="48546">
                  <c:v>42947.19027777778</c:v>
                </c:pt>
                <c:pt idx="48547">
                  <c:v>42947.190972222219</c:v>
                </c:pt>
                <c:pt idx="48548">
                  <c:v>42947.191666666666</c:v>
                </c:pt>
                <c:pt idx="48549">
                  <c:v>42947.192361111112</c:v>
                </c:pt>
                <c:pt idx="48550">
                  <c:v>42947.193055555559</c:v>
                </c:pt>
                <c:pt idx="48551">
                  <c:v>42947.193749999999</c:v>
                </c:pt>
                <c:pt idx="48552">
                  <c:v>42947.194444444445</c:v>
                </c:pt>
                <c:pt idx="48553">
                  <c:v>42947.195138888892</c:v>
                </c:pt>
                <c:pt idx="48554">
                  <c:v>42947.195833333331</c:v>
                </c:pt>
                <c:pt idx="48555">
                  <c:v>42947.196527777778</c:v>
                </c:pt>
                <c:pt idx="48556">
                  <c:v>42947.197222222225</c:v>
                </c:pt>
                <c:pt idx="48557">
                  <c:v>42947.197916666664</c:v>
                </c:pt>
                <c:pt idx="48558">
                  <c:v>42947.198611111111</c:v>
                </c:pt>
                <c:pt idx="48559">
                  <c:v>42947.199305555558</c:v>
                </c:pt>
                <c:pt idx="48560">
                  <c:v>42947.199999999997</c:v>
                </c:pt>
                <c:pt idx="48561">
                  <c:v>42947.200694444444</c:v>
                </c:pt>
                <c:pt idx="48562">
                  <c:v>42947.201388888891</c:v>
                </c:pt>
                <c:pt idx="48563">
                  <c:v>42947.20208333333</c:v>
                </c:pt>
                <c:pt idx="48564">
                  <c:v>42947.202777777777</c:v>
                </c:pt>
                <c:pt idx="48565">
                  <c:v>42947.203472222223</c:v>
                </c:pt>
                <c:pt idx="48566">
                  <c:v>42947.20416666667</c:v>
                </c:pt>
                <c:pt idx="48567">
                  <c:v>42947.204861111109</c:v>
                </c:pt>
                <c:pt idx="48568">
                  <c:v>42947.205555555556</c:v>
                </c:pt>
                <c:pt idx="48569">
                  <c:v>42947.206250000003</c:v>
                </c:pt>
                <c:pt idx="48570">
                  <c:v>42947.206944444442</c:v>
                </c:pt>
                <c:pt idx="48571">
                  <c:v>42947.207638888889</c:v>
                </c:pt>
                <c:pt idx="48572">
                  <c:v>42947.208333333336</c:v>
                </c:pt>
                <c:pt idx="48573">
                  <c:v>42947.209027777775</c:v>
                </c:pt>
                <c:pt idx="48574">
                  <c:v>42947.209722222222</c:v>
                </c:pt>
                <c:pt idx="48575">
                  <c:v>42947.210416666669</c:v>
                </c:pt>
                <c:pt idx="48576">
                  <c:v>42947.211111111108</c:v>
                </c:pt>
                <c:pt idx="48577">
                  <c:v>42947.211805555555</c:v>
                </c:pt>
                <c:pt idx="48578">
                  <c:v>42947.212500000001</c:v>
                </c:pt>
                <c:pt idx="48579">
                  <c:v>42947.213194444441</c:v>
                </c:pt>
                <c:pt idx="48580">
                  <c:v>42947.213888888888</c:v>
                </c:pt>
                <c:pt idx="48581">
                  <c:v>42947.214583333334</c:v>
                </c:pt>
                <c:pt idx="48582">
                  <c:v>42947.215277777781</c:v>
                </c:pt>
                <c:pt idx="48583">
                  <c:v>42947.21597222222</c:v>
                </c:pt>
                <c:pt idx="48584">
                  <c:v>42947.216666666667</c:v>
                </c:pt>
                <c:pt idx="48585">
                  <c:v>42947.217361111114</c:v>
                </c:pt>
                <c:pt idx="48586">
                  <c:v>42947.218055555553</c:v>
                </c:pt>
                <c:pt idx="48587">
                  <c:v>42947.21875</c:v>
                </c:pt>
                <c:pt idx="48588">
                  <c:v>42947.219444444447</c:v>
                </c:pt>
                <c:pt idx="48589">
                  <c:v>42947.220138888886</c:v>
                </c:pt>
                <c:pt idx="48590">
                  <c:v>42947.220833333333</c:v>
                </c:pt>
                <c:pt idx="48591">
                  <c:v>42947.22152777778</c:v>
                </c:pt>
                <c:pt idx="48592">
                  <c:v>42947.222222222219</c:v>
                </c:pt>
                <c:pt idx="48593">
                  <c:v>42947.222916666666</c:v>
                </c:pt>
                <c:pt idx="48594">
                  <c:v>42947.223611111112</c:v>
                </c:pt>
                <c:pt idx="48595">
                  <c:v>42947.224305555559</c:v>
                </c:pt>
                <c:pt idx="48596">
                  <c:v>42947.224999999999</c:v>
                </c:pt>
                <c:pt idx="48597">
                  <c:v>42947.225694444445</c:v>
                </c:pt>
                <c:pt idx="48598">
                  <c:v>42947.226388888892</c:v>
                </c:pt>
                <c:pt idx="48599">
                  <c:v>42947.227083333331</c:v>
                </c:pt>
                <c:pt idx="48600">
                  <c:v>42947.227777777778</c:v>
                </c:pt>
                <c:pt idx="48601">
                  <c:v>42947.228472222225</c:v>
                </c:pt>
                <c:pt idx="48602">
                  <c:v>42947.229166666664</c:v>
                </c:pt>
                <c:pt idx="48603">
                  <c:v>42947.229861111111</c:v>
                </c:pt>
                <c:pt idx="48604">
                  <c:v>42947.230555555558</c:v>
                </c:pt>
                <c:pt idx="48605">
                  <c:v>42947.231249999997</c:v>
                </c:pt>
                <c:pt idx="48606">
                  <c:v>42947.231944444444</c:v>
                </c:pt>
                <c:pt idx="48607">
                  <c:v>42947.232638888891</c:v>
                </c:pt>
                <c:pt idx="48608">
                  <c:v>42947.23333333333</c:v>
                </c:pt>
                <c:pt idx="48609">
                  <c:v>42947.234027777777</c:v>
                </c:pt>
                <c:pt idx="48610">
                  <c:v>42947.234722222223</c:v>
                </c:pt>
                <c:pt idx="48611">
                  <c:v>42947.23541666667</c:v>
                </c:pt>
                <c:pt idx="48612">
                  <c:v>42947.236111111109</c:v>
                </c:pt>
                <c:pt idx="48613">
                  <c:v>42947.236805555556</c:v>
                </c:pt>
                <c:pt idx="48614">
                  <c:v>42947.237500000003</c:v>
                </c:pt>
                <c:pt idx="48615">
                  <c:v>42947.238194444442</c:v>
                </c:pt>
                <c:pt idx="48616">
                  <c:v>42947.238888888889</c:v>
                </c:pt>
                <c:pt idx="48617">
                  <c:v>42947.239583333336</c:v>
                </c:pt>
                <c:pt idx="48618">
                  <c:v>42947.240277777775</c:v>
                </c:pt>
                <c:pt idx="48619">
                  <c:v>42947.240972222222</c:v>
                </c:pt>
                <c:pt idx="48620">
                  <c:v>42947.241666666669</c:v>
                </c:pt>
                <c:pt idx="48621">
                  <c:v>42947.242361111108</c:v>
                </c:pt>
                <c:pt idx="48622">
                  <c:v>42947.243055555555</c:v>
                </c:pt>
                <c:pt idx="48623">
                  <c:v>42947.243750000001</c:v>
                </c:pt>
                <c:pt idx="48624">
                  <c:v>42947.244444444441</c:v>
                </c:pt>
                <c:pt idx="48625">
                  <c:v>42947.245138888888</c:v>
                </c:pt>
                <c:pt idx="48626">
                  <c:v>42947.245833333334</c:v>
                </c:pt>
                <c:pt idx="48627">
                  <c:v>42947.246527777781</c:v>
                </c:pt>
                <c:pt idx="48628">
                  <c:v>42947.24722222222</c:v>
                </c:pt>
                <c:pt idx="48629">
                  <c:v>42947.247916666667</c:v>
                </c:pt>
                <c:pt idx="48630">
                  <c:v>42947.248611111114</c:v>
                </c:pt>
                <c:pt idx="48631">
                  <c:v>42947.249305555553</c:v>
                </c:pt>
                <c:pt idx="48632">
                  <c:v>42947.25</c:v>
                </c:pt>
                <c:pt idx="48633">
                  <c:v>42947.250694444447</c:v>
                </c:pt>
                <c:pt idx="48634">
                  <c:v>42947.251388888886</c:v>
                </c:pt>
                <c:pt idx="48635">
                  <c:v>42947.252083333333</c:v>
                </c:pt>
                <c:pt idx="48636">
                  <c:v>42947.25277777778</c:v>
                </c:pt>
                <c:pt idx="48637">
                  <c:v>42947.253472222219</c:v>
                </c:pt>
                <c:pt idx="48638">
                  <c:v>42947.254166666666</c:v>
                </c:pt>
                <c:pt idx="48639">
                  <c:v>42947.254861111112</c:v>
                </c:pt>
                <c:pt idx="48640">
                  <c:v>42947.255555555559</c:v>
                </c:pt>
                <c:pt idx="48641">
                  <c:v>42947.256249999999</c:v>
                </c:pt>
                <c:pt idx="48642">
                  <c:v>42947.256944444445</c:v>
                </c:pt>
                <c:pt idx="48643">
                  <c:v>42947.257638888892</c:v>
                </c:pt>
                <c:pt idx="48644">
                  <c:v>42947.258333333331</c:v>
                </c:pt>
                <c:pt idx="48645">
                  <c:v>42947.259027777778</c:v>
                </c:pt>
                <c:pt idx="48646">
                  <c:v>42947.259722222225</c:v>
                </c:pt>
                <c:pt idx="48647">
                  <c:v>42947.260416666664</c:v>
                </c:pt>
                <c:pt idx="48648">
                  <c:v>42947.261111111111</c:v>
                </c:pt>
                <c:pt idx="48649">
                  <c:v>42947.261805555558</c:v>
                </c:pt>
                <c:pt idx="48650">
                  <c:v>42947.262499999997</c:v>
                </c:pt>
                <c:pt idx="48651">
                  <c:v>42947.263194444444</c:v>
                </c:pt>
                <c:pt idx="48652">
                  <c:v>42947.263888888891</c:v>
                </c:pt>
                <c:pt idx="48653">
                  <c:v>42947.26458333333</c:v>
                </c:pt>
                <c:pt idx="48654">
                  <c:v>42947.265277777777</c:v>
                </c:pt>
                <c:pt idx="48655">
                  <c:v>42947.265972222223</c:v>
                </c:pt>
                <c:pt idx="48656">
                  <c:v>42947.26666666667</c:v>
                </c:pt>
                <c:pt idx="48657">
                  <c:v>42947.267361111109</c:v>
                </c:pt>
                <c:pt idx="48658">
                  <c:v>42947.268055555556</c:v>
                </c:pt>
                <c:pt idx="48659">
                  <c:v>42947.268750000003</c:v>
                </c:pt>
                <c:pt idx="48660">
                  <c:v>42947.269444444442</c:v>
                </c:pt>
                <c:pt idx="48661">
                  <c:v>42947.270138888889</c:v>
                </c:pt>
                <c:pt idx="48662">
                  <c:v>42947.270833333336</c:v>
                </c:pt>
                <c:pt idx="48663">
                  <c:v>42947.271527777775</c:v>
                </c:pt>
                <c:pt idx="48664">
                  <c:v>42947.272222222222</c:v>
                </c:pt>
                <c:pt idx="48665">
                  <c:v>42947.272916666669</c:v>
                </c:pt>
                <c:pt idx="48666">
                  <c:v>42947.273611111108</c:v>
                </c:pt>
                <c:pt idx="48667">
                  <c:v>42947.274305555555</c:v>
                </c:pt>
                <c:pt idx="48668">
                  <c:v>42947.275000000001</c:v>
                </c:pt>
                <c:pt idx="48669">
                  <c:v>42947.275694444441</c:v>
                </c:pt>
                <c:pt idx="48670">
                  <c:v>42947.276388888888</c:v>
                </c:pt>
                <c:pt idx="48671">
                  <c:v>42947.277083333334</c:v>
                </c:pt>
                <c:pt idx="48672">
                  <c:v>42947.277777777781</c:v>
                </c:pt>
                <c:pt idx="48673">
                  <c:v>42947.27847222222</c:v>
                </c:pt>
                <c:pt idx="48674">
                  <c:v>42947.279166666667</c:v>
                </c:pt>
                <c:pt idx="48675">
                  <c:v>42947.279861111114</c:v>
                </c:pt>
                <c:pt idx="48676">
                  <c:v>42947.280555555553</c:v>
                </c:pt>
                <c:pt idx="48677">
                  <c:v>42947.28125</c:v>
                </c:pt>
                <c:pt idx="48678">
                  <c:v>42947.281944444447</c:v>
                </c:pt>
                <c:pt idx="48679">
                  <c:v>42947.282638888886</c:v>
                </c:pt>
                <c:pt idx="48680">
                  <c:v>42947.283333333333</c:v>
                </c:pt>
                <c:pt idx="48681">
                  <c:v>42947.28402777778</c:v>
                </c:pt>
                <c:pt idx="48682">
                  <c:v>42947.284722222219</c:v>
                </c:pt>
                <c:pt idx="48683">
                  <c:v>42947.285416666666</c:v>
                </c:pt>
                <c:pt idx="48684">
                  <c:v>42947.286111111112</c:v>
                </c:pt>
                <c:pt idx="48685">
                  <c:v>42947.286805555559</c:v>
                </c:pt>
                <c:pt idx="48686">
                  <c:v>42947.287499999999</c:v>
                </c:pt>
                <c:pt idx="48687">
                  <c:v>42947.288194444445</c:v>
                </c:pt>
                <c:pt idx="48688">
                  <c:v>42947.288888888892</c:v>
                </c:pt>
                <c:pt idx="48689">
                  <c:v>42947.289583333331</c:v>
                </c:pt>
                <c:pt idx="48690">
                  <c:v>42947.290277777778</c:v>
                </c:pt>
                <c:pt idx="48691">
                  <c:v>42947.290972222225</c:v>
                </c:pt>
                <c:pt idx="48692">
                  <c:v>42947.291666666664</c:v>
                </c:pt>
                <c:pt idx="48693">
                  <c:v>42947.292361111111</c:v>
                </c:pt>
                <c:pt idx="48694">
                  <c:v>42947.293055555558</c:v>
                </c:pt>
                <c:pt idx="48695">
                  <c:v>42947.293749999997</c:v>
                </c:pt>
                <c:pt idx="48696">
                  <c:v>42947.294444444444</c:v>
                </c:pt>
                <c:pt idx="48697">
                  <c:v>42947.295138888891</c:v>
                </c:pt>
                <c:pt idx="48698">
                  <c:v>42947.29583333333</c:v>
                </c:pt>
                <c:pt idx="48699">
                  <c:v>42947.296527777777</c:v>
                </c:pt>
                <c:pt idx="48700">
                  <c:v>42947.297222222223</c:v>
                </c:pt>
                <c:pt idx="48701">
                  <c:v>42947.29791666667</c:v>
                </c:pt>
                <c:pt idx="48702">
                  <c:v>42947.298611111109</c:v>
                </c:pt>
                <c:pt idx="48703">
                  <c:v>42947.299305555556</c:v>
                </c:pt>
                <c:pt idx="48704">
                  <c:v>42947.3</c:v>
                </c:pt>
                <c:pt idx="48705">
                  <c:v>42947.300694444442</c:v>
                </c:pt>
                <c:pt idx="48706">
                  <c:v>42947.301388888889</c:v>
                </c:pt>
                <c:pt idx="48707">
                  <c:v>42947.302083333336</c:v>
                </c:pt>
                <c:pt idx="48708">
                  <c:v>42947.302777777775</c:v>
                </c:pt>
                <c:pt idx="48709">
                  <c:v>42947.303472222222</c:v>
                </c:pt>
                <c:pt idx="48710">
                  <c:v>42947.304166666669</c:v>
                </c:pt>
                <c:pt idx="48711">
                  <c:v>42947.304861111108</c:v>
                </c:pt>
                <c:pt idx="48712">
                  <c:v>42947.305555555555</c:v>
                </c:pt>
                <c:pt idx="48713">
                  <c:v>42947.306250000001</c:v>
                </c:pt>
                <c:pt idx="48714">
                  <c:v>42947.306944444441</c:v>
                </c:pt>
                <c:pt idx="48715">
                  <c:v>42947.307638888888</c:v>
                </c:pt>
                <c:pt idx="48716">
                  <c:v>42947.308333333334</c:v>
                </c:pt>
                <c:pt idx="48717">
                  <c:v>42947.309027777781</c:v>
                </c:pt>
                <c:pt idx="48718">
                  <c:v>42947.30972222222</c:v>
                </c:pt>
                <c:pt idx="48719">
                  <c:v>42947.310416666667</c:v>
                </c:pt>
                <c:pt idx="48720">
                  <c:v>42947.311111111114</c:v>
                </c:pt>
                <c:pt idx="48721">
                  <c:v>42947.311805555553</c:v>
                </c:pt>
                <c:pt idx="48722">
                  <c:v>42947.3125</c:v>
                </c:pt>
                <c:pt idx="48723">
                  <c:v>42947.313194444447</c:v>
                </c:pt>
                <c:pt idx="48724">
                  <c:v>42947.313888888886</c:v>
                </c:pt>
                <c:pt idx="48725">
                  <c:v>42947.314583333333</c:v>
                </c:pt>
                <c:pt idx="48726">
                  <c:v>42947.31527777778</c:v>
                </c:pt>
                <c:pt idx="48727">
                  <c:v>42947.315972222219</c:v>
                </c:pt>
                <c:pt idx="48728">
                  <c:v>42947.316666666666</c:v>
                </c:pt>
                <c:pt idx="48729">
                  <c:v>42947.317361111112</c:v>
                </c:pt>
                <c:pt idx="48730">
                  <c:v>42947.318055555559</c:v>
                </c:pt>
                <c:pt idx="48731">
                  <c:v>42947.318749999999</c:v>
                </c:pt>
                <c:pt idx="48732">
                  <c:v>42947.319444444445</c:v>
                </c:pt>
                <c:pt idx="48733">
                  <c:v>42947.320138888892</c:v>
                </c:pt>
                <c:pt idx="48734">
                  <c:v>42947.320833333331</c:v>
                </c:pt>
                <c:pt idx="48735">
                  <c:v>42947.321527777778</c:v>
                </c:pt>
                <c:pt idx="48736">
                  <c:v>42947.322222222225</c:v>
                </c:pt>
                <c:pt idx="48737">
                  <c:v>42947.322916666664</c:v>
                </c:pt>
                <c:pt idx="48738">
                  <c:v>42947.323611111111</c:v>
                </c:pt>
                <c:pt idx="48739">
                  <c:v>42947.324305555558</c:v>
                </c:pt>
                <c:pt idx="48740">
                  <c:v>42947.324999999997</c:v>
                </c:pt>
                <c:pt idx="48741">
                  <c:v>42947.325694444444</c:v>
                </c:pt>
                <c:pt idx="48742">
                  <c:v>42947.326388888891</c:v>
                </c:pt>
                <c:pt idx="48743">
                  <c:v>42947.32708333333</c:v>
                </c:pt>
                <c:pt idx="48744">
                  <c:v>42947.327777777777</c:v>
                </c:pt>
                <c:pt idx="48745">
                  <c:v>42947.328472222223</c:v>
                </c:pt>
                <c:pt idx="48746">
                  <c:v>42947.32916666667</c:v>
                </c:pt>
                <c:pt idx="48747">
                  <c:v>42947.329861111109</c:v>
                </c:pt>
                <c:pt idx="48748">
                  <c:v>42947.330555555556</c:v>
                </c:pt>
                <c:pt idx="48749">
                  <c:v>42947.331250000003</c:v>
                </c:pt>
                <c:pt idx="48750">
                  <c:v>42947.331944444442</c:v>
                </c:pt>
                <c:pt idx="48751">
                  <c:v>42947.332638888889</c:v>
                </c:pt>
                <c:pt idx="48752">
                  <c:v>42947.333333333336</c:v>
                </c:pt>
                <c:pt idx="48753">
                  <c:v>42947.334027777775</c:v>
                </c:pt>
                <c:pt idx="48754">
                  <c:v>42947.334722222222</c:v>
                </c:pt>
                <c:pt idx="48755">
                  <c:v>42947.335416666669</c:v>
                </c:pt>
                <c:pt idx="48756">
                  <c:v>42947.336111111108</c:v>
                </c:pt>
                <c:pt idx="48757">
                  <c:v>42947.336805555555</c:v>
                </c:pt>
                <c:pt idx="48758">
                  <c:v>42947.337500000001</c:v>
                </c:pt>
                <c:pt idx="48759">
                  <c:v>42947.338194444441</c:v>
                </c:pt>
                <c:pt idx="48760">
                  <c:v>42947.338888888888</c:v>
                </c:pt>
                <c:pt idx="48761">
                  <c:v>42947.339583333334</c:v>
                </c:pt>
                <c:pt idx="48762">
                  <c:v>42947.340277777781</c:v>
                </c:pt>
                <c:pt idx="48763">
                  <c:v>42947.34097222222</c:v>
                </c:pt>
                <c:pt idx="48764">
                  <c:v>42947.341666666667</c:v>
                </c:pt>
                <c:pt idx="48765">
                  <c:v>42947.342361111114</c:v>
                </c:pt>
                <c:pt idx="48766">
                  <c:v>42947.343055555553</c:v>
                </c:pt>
                <c:pt idx="48767">
                  <c:v>42947.34375</c:v>
                </c:pt>
                <c:pt idx="48768">
                  <c:v>42947.344444444447</c:v>
                </c:pt>
                <c:pt idx="48769">
                  <c:v>42947.345138888886</c:v>
                </c:pt>
                <c:pt idx="48770">
                  <c:v>42947.345833333333</c:v>
                </c:pt>
                <c:pt idx="48771">
                  <c:v>42947.34652777778</c:v>
                </c:pt>
                <c:pt idx="48772">
                  <c:v>42947.347222222219</c:v>
                </c:pt>
                <c:pt idx="48773">
                  <c:v>42947.347916666666</c:v>
                </c:pt>
                <c:pt idx="48774">
                  <c:v>42947.348611111112</c:v>
                </c:pt>
                <c:pt idx="48775">
                  <c:v>42947.349305555559</c:v>
                </c:pt>
                <c:pt idx="48776">
                  <c:v>42947.35</c:v>
                </c:pt>
                <c:pt idx="48777">
                  <c:v>42947.350694444445</c:v>
                </c:pt>
                <c:pt idx="48778">
                  <c:v>42947.351388888892</c:v>
                </c:pt>
                <c:pt idx="48779">
                  <c:v>42947.352083333331</c:v>
                </c:pt>
                <c:pt idx="48780">
                  <c:v>42947.352777777778</c:v>
                </c:pt>
                <c:pt idx="48781">
                  <c:v>42947.353472222225</c:v>
                </c:pt>
                <c:pt idx="48782">
                  <c:v>42947.354166666664</c:v>
                </c:pt>
                <c:pt idx="48783">
                  <c:v>42947.354861111111</c:v>
                </c:pt>
                <c:pt idx="48784">
                  <c:v>42947.355555555558</c:v>
                </c:pt>
                <c:pt idx="48785">
                  <c:v>42947.356249999997</c:v>
                </c:pt>
                <c:pt idx="48786">
                  <c:v>42947.356944444444</c:v>
                </c:pt>
                <c:pt idx="48787">
                  <c:v>42947.357638888891</c:v>
                </c:pt>
                <c:pt idx="48788">
                  <c:v>42947.35833333333</c:v>
                </c:pt>
                <c:pt idx="48789">
                  <c:v>42947.359027777777</c:v>
                </c:pt>
                <c:pt idx="48790">
                  <c:v>42947.359722222223</c:v>
                </c:pt>
                <c:pt idx="48791">
                  <c:v>42947.36041666667</c:v>
                </c:pt>
                <c:pt idx="48792">
                  <c:v>42947.361111111109</c:v>
                </c:pt>
                <c:pt idx="48793">
                  <c:v>42947.361805555556</c:v>
                </c:pt>
                <c:pt idx="48794">
                  <c:v>42947.362500000003</c:v>
                </c:pt>
                <c:pt idx="48795">
                  <c:v>42947.363194444442</c:v>
                </c:pt>
                <c:pt idx="48796">
                  <c:v>42947.363888888889</c:v>
                </c:pt>
                <c:pt idx="48797">
                  <c:v>42947.364583333336</c:v>
                </c:pt>
                <c:pt idx="48798">
                  <c:v>42947.365277777775</c:v>
                </c:pt>
                <c:pt idx="48799">
                  <c:v>42947.365972222222</c:v>
                </c:pt>
                <c:pt idx="48800">
                  <c:v>42947.366666666669</c:v>
                </c:pt>
                <c:pt idx="48801">
                  <c:v>42947.367361111108</c:v>
                </c:pt>
                <c:pt idx="48802">
                  <c:v>42947.368055555555</c:v>
                </c:pt>
                <c:pt idx="48803">
                  <c:v>42947.368750000001</c:v>
                </c:pt>
                <c:pt idx="48804">
                  <c:v>42947.369444444441</c:v>
                </c:pt>
                <c:pt idx="48805">
                  <c:v>42947.370138888888</c:v>
                </c:pt>
                <c:pt idx="48806">
                  <c:v>42947.370833333334</c:v>
                </c:pt>
                <c:pt idx="48807">
                  <c:v>42947.371527777781</c:v>
                </c:pt>
                <c:pt idx="48808">
                  <c:v>42947.37222222222</c:v>
                </c:pt>
                <c:pt idx="48809">
                  <c:v>42947.372916666667</c:v>
                </c:pt>
                <c:pt idx="48810">
                  <c:v>42947.373611111114</c:v>
                </c:pt>
                <c:pt idx="48811">
                  <c:v>42947.374305555553</c:v>
                </c:pt>
                <c:pt idx="48812">
                  <c:v>42947.375</c:v>
                </c:pt>
                <c:pt idx="48813">
                  <c:v>42947.375694444447</c:v>
                </c:pt>
                <c:pt idx="48814">
                  <c:v>42947.376388888886</c:v>
                </c:pt>
                <c:pt idx="48815">
                  <c:v>42947.377083333333</c:v>
                </c:pt>
                <c:pt idx="48816">
                  <c:v>42947.37777777778</c:v>
                </c:pt>
                <c:pt idx="48817">
                  <c:v>42947.378472222219</c:v>
                </c:pt>
                <c:pt idx="48818">
                  <c:v>42947.379166666666</c:v>
                </c:pt>
                <c:pt idx="48819">
                  <c:v>42947.379861111112</c:v>
                </c:pt>
                <c:pt idx="48820">
                  <c:v>42947.380555555559</c:v>
                </c:pt>
                <c:pt idx="48821">
                  <c:v>42947.381249999999</c:v>
                </c:pt>
                <c:pt idx="48822">
                  <c:v>42947.381944444445</c:v>
                </c:pt>
                <c:pt idx="48823">
                  <c:v>42947.382638888892</c:v>
                </c:pt>
                <c:pt idx="48824">
                  <c:v>42947.383333333331</c:v>
                </c:pt>
                <c:pt idx="48825">
                  <c:v>42947.384027777778</c:v>
                </c:pt>
                <c:pt idx="48826">
                  <c:v>42947.384722222225</c:v>
                </c:pt>
                <c:pt idx="48827">
                  <c:v>42947.385416666664</c:v>
                </c:pt>
                <c:pt idx="48828">
                  <c:v>42947.386111111111</c:v>
                </c:pt>
                <c:pt idx="48829">
                  <c:v>42947.386805555558</c:v>
                </c:pt>
                <c:pt idx="48830">
                  <c:v>42947.387499999997</c:v>
                </c:pt>
                <c:pt idx="48831">
                  <c:v>42947.388194444444</c:v>
                </c:pt>
                <c:pt idx="48832">
                  <c:v>42947.388888888891</c:v>
                </c:pt>
                <c:pt idx="48833">
                  <c:v>42947.38958333333</c:v>
                </c:pt>
                <c:pt idx="48834">
                  <c:v>42947.390277777777</c:v>
                </c:pt>
                <c:pt idx="48835">
                  <c:v>42947.390972222223</c:v>
                </c:pt>
                <c:pt idx="48836">
                  <c:v>42947.39166666667</c:v>
                </c:pt>
                <c:pt idx="48837">
                  <c:v>42947.392361111109</c:v>
                </c:pt>
                <c:pt idx="48838">
                  <c:v>42947.393055555556</c:v>
                </c:pt>
                <c:pt idx="48839">
                  <c:v>42947.393750000003</c:v>
                </c:pt>
                <c:pt idx="48840">
                  <c:v>42947.394444444442</c:v>
                </c:pt>
                <c:pt idx="48841">
                  <c:v>42947.395138888889</c:v>
                </c:pt>
                <c:pt idx="48842">
                  <c:v>42947.395833333336</c:v>
                </c:pt>
                <c:pt idx="48843">
                  <c:v>42947.396527777775</c:v>
                </c:pt>
                <c:pt idx="48844">
                  <c:v>42947.397222222222</c:v>
                </c:pt>
                <c:pt idx="48845">
                  <c:v>42947.397916666669</c:v>
                </c:pt>
                <c:pt idx="48846">
                  <c:v>42947.398611111108</c:v>
                </c:pt>
                <c:pt idx="48847">
                  <c:v>42947.399305555555</c:v>
                </c:pt>
                <c:pt idx="48848">
                  <c:v>42947.4</c:v>
                </c:pt>
                <c:pt idx="48849">
                  <c:v>42947.400694444441</c:v>
                </c:pt>
                <c:pt idx="48850">
                  <c:v>42947.401388888888</c:v>
                </c:pt>
                <c:pt idx="48851">
                  <c:v>42947.402083333334</c:v>
                </c:pt>
                <c:pt idx="48852">
                  <c:v>42947.402777777781</c:v>
                </c:pt>
                <c:pt idx="48853">
                  <c:v>42947.40347222222</c:v>
                </c:pt>
                <c:pt idx="48854">
                  <c:v>42947.404166666667</c:v>
                </c:pt>
                <c:pt idx="48855">
                  <c:v>42947.404861111114</c:v>
                </c:pt>
                <c:pt idx="48856">
                  <c:v>42947.405555555553</c:v>
                </c:pt>
                <c:pt idx="48857">
                  <c:v>42947.40625</c:v>
                </c:pt>
                <c:pt idx="48858">
                  <c:v>42947.406944444447</c:v>
                </c:pt>
                <c:pt idx="48859">
                  <c:v>42947.407638888886</c:v>
                </c:pt>
                <c:pt idx="48860">
                  <c:v>42947.408333333333</c:v>
                </c:pt>
                <c:pt idx="48861">
                  <c:v>42947.40902777778</c:v>
                </c:pt>
                <c:pt idx="48862">
                  <c:v>42947.409722222219</c:v>
                </c:pt>
                <c:pt idx="48863">
                  <c:v>42947.410416666666</c:v>
                </c:pt>
                <c:pt idx="48864">
                  <c:v>42947.411111111112</c:v>
                </c:pt>
                <c:pt idx="48865">
                  <c:v>42947.411805555559</c:v>
                </c:pt>
                <c:pt idx="48866">
                  <c:v>42947.412499999999</c:v>
                </c:pt>
                <c:pt idx="48867">
                  <c:v>42947.413194444445</c:v>
                </c:pt>
                <c:pt idx="48868">
                  <c:v>42947.413888888892</c:v>
                </c:pt>
                <c:pt idx="48869">
                  <c:v>42947.414583333331</c:v>
                </c:pt>
                <c:pt idx="48870">
                  <c:v>42947.415277777778</c:v>
                </c:pt>
                <c:pt idx="48871">
                  <c:v>42947.415972222225</c:v>
                </c:pt>
                <c:pt idx="48872">
                  <c:v>42947.416666666664</c:v>
                </c:pt>
                <c:pt idx="48873">
                  <c:v>42947.417361111111</c:v>
                </c:pt>
                <c:pt idx="48874">
                  <c:v>42947.418055555558</c:v>
                </c:pt>
                <c:pt idx="48875">
                  <c:v>42947.418749999997</c:v>
                </c:pt>
                <c:pt idx="48876">
                  <c:v>42947.419444444444</c:v>
                </c:pt>
                <c:pt idx="48877">
                  <c:v>42947.420138888891</c:v>
                </c:pt>
                <c:pt idx="48878">
                  <c:v>42947.42083333333</c:v>
                </c:pt>
                <c:pt idx="48879">
                  <c:v>42947.421527777777</c:v>
                </c:pt>
                <c:pt idx="48880">
                  <c:v>42947.422222222223</c:v>
                </c:pt>
                <c:pt idx="48881">
                  <c:v>42947.42291666667</c:v>
                </c:pt>
                <c:pt idx="48882">
                  <c:v>42947.423611111109</c:v>
                </c:pt>
                <c:pt idx="48883">
                  <c:v>42947.424305555556</c:v>
                </c:pt>
                <c:pt idx="48884">
                  <c:v>42947.425000000003</c:v>
                </c:pt>
                <c:pt idx="48885">
                  <c:v>42947.425694444442</c:v>
                </c:pt>
                <c:pt idx="48886">
                  <c:v>42947.426388888889</c:v>
                </c:pt>
                <c:pt idx="48887">
                  <c:v>42947.427083333336</c:v>
                </c:pt>
                <c:pt idx="48888">
                  <c:v>42947.427777777775</c:v>
                </c:pt>
                <c:pt idx="48889">
                  <c:v>42947.428472222222</c:v>
                </c:pt>
                <c:pt idx="48890">
                  <c:v>42947.429166666669</c:v>
                </c:pt>
                <c:pt idx="48891">
                  <c:v>42947.429861111108</c:v>
                </c:pt>
                <c:pt idx="48892">
                  <c:v>42947.430555555555</c:v>
                </c:pt>
                <c:pt idx="48893">
                  <c:v>42947.431250000001</c:v>
                </c:pt>
                <c:pt idx="48894">
                  <c:v>42947.431944444441</c:v>
                </c:pt>
                <c:pt idx="48895">
                  <c:v>42947.432638888888</c:v>
                </c:pt>
                <c:pt idx="48896">
                  <c:v>42947.433333333334</c:v>
                </c:pt>
                <c:pt idx="48897">
                  <c:v>42947.434027777781</c:v>
                </c:pt>
                <c:pt idx="48898">
                  <c:v>42947.43472222222</c:v>
                </c:pt>
                <c:pt idx="48899">
                  <c:v>42947.435416666667</c:v>
                </c:pt>
                <c:pt idx="48900">
                  <c:v>42947.436111111114</c:v>
                </c:pt>
                <c:pt idx="48901">
                  <c:v>42947.436805555553</c:v>
                </c:pt>
                <c:pt idx="48902">
                  <c:v>42947.4375</c:v>
                </c:pt>
                <c:pt idx="48903">
                  <c:v>42947.438194444447</c:v>
                </c:pt>
                <c:pt idx="48904">
                  <c:v>42947.438888888886</c:v>
                </c:pt>
                <c:pt idx="48905">
                  <c:v>42947.439583333333</c:v>
                </c:pt>
                <c:pt idx="48906">
                  <c:v>42947.44027777778</c:v>
                </c:pt>
                <c:pt idx="48907">
                  <c:v>42947.440972222219</c:v>
                </c:pt>
                <c:pt idx="48908">
                  <c:v>42947.441666666666</c:v>
                </c:pt>
                <c:pt idx="48909">
                  <c:v>42947.442361111112</c:v>
                </c:pt>
                <c:pt idx="48910">
                  <c:v>42947.443055555559</c:v>
                </c:pt>
                <c:pt idx="48911">
                  <c:v>42947.443749999999</c:v>
                </c:pt>
                <c:pt idx="48912">
                  <c:v>42947.444444444445</c:v>
                </c:pt>
                <c:pt idx="48913">
                  <c:v>42947.445138888892</c:v>
                </c:pt>
                <c:pt idx="48914">
                  <c:v>42947.445833333331</c:v>
                </c:pt>
                <c:pt idx="48915">
                  <c:v>42947.446527777778</c:v>
                </c:pt>
                <c:pt idx="48916">
                  <c:v>42947.447222222225</c:v>
                </c:pt>
                <c:pt idx="48917">
                  <c:v>42947.447916666664</c:v>
                </c:pt>
                <c:pt idx="48918">
                  <c:v>42947.448611111111</c:v>
                </c:pt>
                <c:pt idx="48919">
                  <c:v>42947.449305555558</c:v>
                </c:pt>
                <c:pt idx="48920">
                  <c:v>42947.45</c:v>
                </c:pt>
                <c:pt idx="48921">
                  <c:v>42947.450694444444</c:v>
                </c:pt>
                <c:pt idx="48922">
                  <c:v>42947.451388888891</c:v>
                </c:pt>
                <c:pt idx="48923">
                  <c:v>42947.45208333333</c:v>
                </c:pt>
                <c:pt idx="48924">
                  <c:v>42947.452777777777</c:v>
                </c:pt>
                <c:pt idx="48925">
                  <c:v>42947.453472222223</c:v>
                </c:pt>
                <c:pt idx="48926">
                  <c:v>42947.45416666667</c:v>
                </c:pt>
                <c:pt idx="48927">
                  <c:v>42947.454861111109</c:v>
                </c:pt>
                <c:pt idx="48928">
                  <c:v>42947.455555555556</c:v>
                </c:pt>
                <c:pt idx="48929">
                  <c:v>42947.456250000003</c:v>
                </c:pt>
                <c:pt idx="48930">
                  <c:v>42947.456944444442</c:v>
                </c:pt>
                <c:pt idx="48931">
                  <c:v>42947.457638888889</c:v>
                </c:pt>
                <c:pt idx="48932">
                  <c:v>42947.458333333336</c:v>
                </c:pt>
                <c:pt idx="48933">
                  <c:v>42947.459027777775</c:v>
                </c:pt>
                <c:pt idx="48934">
                  <c:v>42947.459722222222</c:v>
                </c:pt>
                <c:pt idx="48935">
                  <c:v>42947.460416666669</c:v>
                </c:pt>
                <c:pt idx="48936">
                  <c:v>42947.461111111108</c:v>
                </c:pt>
                <c:pt idx="48937">
                  <c:v>42947.461805555555</c:v>
                </c:pt>
                <c:pt idx="48938">
                  <c:v>42947.462500000001</c:v>
                </c:pt>
                <c:pt idx="48939">
                  <c:v>42947.463194444441</c:v>
                </c:pt>
                <c:pt idx="48940">
                  <c:v>42947.463888888888</c:v>
                </c:pt>
                <c:pt idx="48941">
                  <c:v>42947.464583333334</c:v>
                </c:pt>
                <c:pt idx="48942">
                  <c:v>42947.465277777781</c:v>
                </c:pt>
                <c:pt idx="48943">
                  <c:v>42947.46597222222</c:v>
                </c:pt>
                <c:pt idx="48944">
                  <c:v>42947.466666666667</c:v>
                </c:pt>
                <c:pt idx="48945">
                  <c:v>42947.467361111114</c:v>
                </c:pt>
                <c:pt idx="48946">
                  <c:v>42947.468055555553</c:v>
                </c:pt>
                <c:pt idx="48947">
                  <c:v>42947.46875</c:v>
                </c:pt>
                <c:pt idx="48948">
                  <c:v>42947.469444444447</c:v>
                </c:pt>
                <c:pt idx="48949">
                  <c:v>42947.470138888886</c:v>
                </c:pt>
                <c:pt idx="48950">
                  <c:v>42947.470833333333</c:v>
                </c:pt>
                <c:pt idx="48951">
                  <c:v>42947.47152777778</c:v>
                </c:pt>
                <c:pt idx="48952">
                  <c:v>42947.472222222219</c:v>
                </c:pt>
                <c:pt idx="48953">
                  <c:v>42947.472916666666</c:v>
                </c:pt>
                <c:pt idx="48954">
                  <c:v>42947.473611111112</c:v>
                </c:pt>
                <c:pt idx="48955">
                  <c:v>42947.474305555559</c:v>
                </c:pt>
                <c:pt idx="48956">
                  <c:v>42947.474999999999</c:v>
                </c:pt>
                <c:pt idx="48957">
                  <c:v>42947.475694444445</c:v>
                </c:pt>
                <c:pt idx="48958">
                  <c:v>42947.476388888892</c:v>
                </c:pt>
                <c:pt idx="48959">
                  <c:v>42947.477083333331</c:v>
                </c:pt>
                <c:pt idx="48960">
                  <c:v>42947.477777777778</c:v>
                </c:pt>
                <c:pt idx="48961">
                  <c:v>42947.478472222225</c:v>
                </c:pt>
                <c:pt idx="48962">
                  <c:v>42947.479166666664</c:v>
                </c:pt>
                <c:pt idx="48963">
                  <c:v>42947.479861111111</c:v>
                </c:pt>
                <c:pt idx="48964">
                  <c:v>42947.480555555558</c:v>
                </c:pt>
                <c:pt idx="48965">
                  <c:v>42947.481249999997</c:v>
                </c:pt>
                <c:pt idx="48966">
                  <c:v>42947.481944444444</c:v>
                </c:pt>
                <c:pt idx="48967">
                  <c:v>42947.482638888891</c:v>
                </c:pt>
                <c:pt idx="48968">
                  <c:v>42947.48333333333</c:v>
                </c:pt>
                <c:pt idx="48969">
                  <c:v>42947.484027777777</c:v>
                </c:pt>
                <c:pt idx="48970">
                  <c:v>42947.484722222223</c:v>
                </c:pt>
                <c:pt idx="48971">
                  <c:v>42947.48541666667</c:v>
                </c:pt>
                <c:pt idx="48972">
                  <c:v>42947.486111111109</c:v>
                </c:pt>
                <c:pt idx="48973">
                  <c:v>42947.486805555556</c:v>
                </c:pt>
                <c:pt idx="48974">
                  <c:v>42947.487500000003</c:v>
                </c:pt>
                <c:pt idx="48975">
                  <c:v>42947.488194444442</c:v>
                </c:pt>
                <c:pt idx="48976">
                  <c:v>42947.488888888889</c:v>
                </c:pt>
                <c:pt idx="48977">
                  <c:v>42947.489583333336</c:v>
                </c:pt>
                <c:pt idx="48978">
                  <c:v>42947.490277777775</c:v>
                </c:pt>
                <c:pt idx="48979">
                  <c:v>42947.490972222222</c:v>
                </c:pt>
                <c:pt idx="48980">
                  <c:v>42947.491666666669</c:v>
                </c:pt>
                <c:pt idx="48981">
                  <c:v>42947.492361111108</c:v>
                </c:pt>
                <c:pt idx="48982">
                  <c:v>42947.493055555555</c:v>
                </c:pt>
                <c:pt idx="48983">
                  <c:v>42947.493750000001</c:v>
                </c:pt>
                <c:pt idx="48984">
                  <c:v>42947.494444444441</c:v>
                </c:pt>
                <c:pt idx="48985">
                  <c:v>42947.495138888888</c:v>
                </c:pt>
                <c:pt idx="48986">
                  <c:v>42947.495833333334</c:v>
                </c:pt>
                <c:pt idx="48987">
                  <c:v>42947.496527777781</c:v>
                </c:pt>
                <c:pt idx="48988">
                  <c:v>42947.49722222222</c:v>
                </c:pt>
                <c:pt idx="48989">
                  <c:v>42947.497916666667</c:v>
                </c:pt>
                <c:pt idx="48990">
                  <c:v>42947.498611111114</c:v>
                </c:pt>
                <c:pt idx="48991">
                  <c:v>42947.499305555553</c:v>
                </c:pt>
                <c:pt idx="48992">
                  <c:v>42947.5</c:v>
                </c:pt>
                <c:pt idx="48993">
                  <c:v>42947.500694444447</c:v>
                </c:pt>
                <c:pt idx="48994">
                  <c:v>42947.501388888886</c:v>
                </c:pt>
                <c:pt idx="48995">
                  <c:v>42947.502083333333</c:v>
                </c:pt>
                <c:pt idx="48996">
                  <c:v>42947.50277777778</c:v>
                </c:pt>
                <c:pt idx="48997">
                  <c:v>42947.503472222219</c:v>
                </c:pt>
                <c:pt idx="48998">
                  <c:v>42947.504166666666</c:v>
                </c:pt>
                <c:pt idx="48999">
                  <c:v>42947.504861111112</c:v>
                </c:pt>
                <c:pt idx="49000">
                  <c:v>42947.505555555559</c:v>
                </c:pt>
                <c:pt idx="49001">
                  <c:v>42947.506249999999</c:v>
                </c:pt>
                <c:pt idx="49002">
                  <c:v>42947.506944444445</c:v>
                </c:pt>
                <c:pt idx="49003">
                  <c:v>42947.507638888892</c:v>
                </c:pt>
                <c:pt idx="49004">
                  <c:v>42947.508333333331</c:v>
                </c:pt>
                <c:pt idx="49005">
                  <c:v>42947.509027777778</c:v>
                </c:pt>
                <c:pt idx="49006">
                  <c:v>42947.509722222225</c:v>
                </c:pt>
                <c:pt idx="49007">
                  <c:v>42947.510416666664</c:v>
                </c:pt>
                <c:pt idx="49008">
                  <c:v>42947.511111111111</c:v>
                </c:pt>
                <c:pt idx="49009">
                  <c:v>42947.511805555558</c:v>
                </c:pt>
                <c:pt idx="49010">
                  <c:v>42947.512499999997</c:v>
                </c:pt>
                <c:pt idx="49011">
                  <c:v>42947.513194444444</c:v>
                </c:pt>
                <c:pt idx="49012">
                  <c:v>42947.513888888891</c:v>
                </c:pt>
                <c:pt idx="49013">
                  <c:v>42947.51458333333</c:v>
                </c:pt>
                <c:pt idx="49014">
                  <c:v>42947.515277777777</c:v>
                </c:pt>
                <c:pt idx="49015">
                  <c:v>42947.515972222223</c:v>
                </c:pt>
                <c:pt idx="49016">
                  <c:v>42947.51666666667</c:v>
                </c:pt>
                <c:pt idx="49017">
                  <c:v>42947.517361111109</c:v>
                </c:pt>
                <c:pt idx="49018">
                  <c:v>42947.518055555556</c:v>
                </c:pt>
                <c:pt idx="49019">
                  <c:v>42947.518750000003</c:v>
                </c:pt>
                <c:pt idx="49020">
                  <c:v>42947.519444444442</c:v>
                </c:pt>
                <c:pt idx="49021">
                  <c:v>42947.520138888889</c:v>
                </c:pt>
                <c:pt idx="49022">
                  <c:v>42947.520833333336</c:v>
                </c:pt>
                <c:pt idx="49023">
                  <c:v>42947.521527777775</c:v>
                </c:pt>
                <c:pt idx="49024">
                  <c:v>42947.522222222222</c:v>
                </c:pt>
                <c:pt idx="49025">
                  <c:v>42947.522916666669</c:v>
                </c:pt>
                <c:pt idx="49026">
                  <c:v>42947.523611111108</c:v>
                </c:pt>
                <c:pt idx="49027">
                  <c:v>42947.524305555555</c:v>
                </c:pt>
                <c:pt idx="49028">
                  <c:v>42947.525000000001</c:v>
                </c:pt>
                <c:pt idx="49029">
                  <c:v>42947.525694444441</c:v>
                </c:pt>
                <c:pt idx="49030">
                  <c:v>42947.526388888888</c:v>
                </c:pt>
                <c:pt idx="49031">
                  <c:v>42947.527083333334</c:v>
                </c:pt>
                <c:pt idx="49032">
                  <c:v>42947.527777777781</c:v>
                </c:pt>
                <c:pt idx="49033">
                  <c:v>42947.52847222222</c:v>
                </c:pt>
                <c:pt idx="49034">
                  <c:v>42947.529166666667</c:v>
                </c:pt>
                <c:pt idx="49035">
                  <c:v>42947.529861111114</c:v>
                </c:pt>
                <c:pt idx="49036">
                  <c:v>42947.530555555553</c:v>
                </c:pt>
                <c:pt idx="49037">
                  <c:v>42947.53125</c:v>
                </c:pt>
                <c:pt idx="49038">
                  <c:v>42947.531944444447</c:v>
                </c:pt>
                <c:pt idx="49039">
                  <c:v>42947.532638888886</c:v>
                </c:pt>
                <c:pt idx="49040">
                  <c:v>42947.533333333333</c:v>
                </c:pt>
                <c:pt idx="49041">
                  <c:v>42947.53402777778</c:v>
                </c:pt>
                <c:pt idx="49042">
                  <c:v>42947.534722222219</c:v>
                </c:pt>
                <c:pt idx="49043">
                  <c:v>42947.535416666666</c:v>
                </c:pt>
                <c:pt idx="49044">
                  <c:v>42947.536111111112</c:v>
                </c:pt>
                <c:pt idx="49045">
                  <c:v>42947.536805555559</c:v>
                </c:pt>
                <c:pt idx="49046">
                  <c:v>42947.537499999999</c:v>
                </c:pt>
                <c:pt idx="49047">
                  <c:v>42947.538194444445</c:v>
                </c:pt>
                <c:pt idx="49048">
                  <c:v>42947.538888888892</c:v>
                </c:pt>
                <c:pt idx="49049">
                  <c:v>42947.539583333331</c:v>
                </c:pt>
                <c:pt idx="49050">
                  <c:v>42947.540277777778</c:v>
                </c:pt>
                <c:pt idx="49051">
                  <c:v>42947.540972222225</c:v>
                </c:pt>
                <c:pt idx="49052">
                  <c:v>42947.541666666664</c:v>
                </c:pt>
                <c:pt idx="49053">
                  <c:v>42947.542361111111</c:v>
                </c:pt>
                <c:pt idx="49054">
                  <c:v>42947.543055555558</c:v>
                </c:pt>
                <c:pt idx="49055">
                  <c:v>42947.543749999997</c:v>
                </c:pt>
                <c:pt idx="49056">
                  <c:v>42947.544444444444</c:v>
                </c:pt>
                <c:pt idx="49057">
                  <c:v>42947.545138888891</c:v>
                </c:pt>
                <c:pt idx="49058">
                  <c:v>42947.54583333333</c:v>
                </c:pt>
                <c:pt idx="49059">
                  <c:v>42947.546527777777</c:v>
                </c:pt>
                <c:pt idx="49060">
                  <c:v>42947.547222222223</c:v>
                </c:pt>
                <c:pt idx="49061">
                  <c:v>42947.54791666667</c:v>
                </c:pt>
                <c:pt idx="49062">
                  <c:v>42947.548611111109</c:v>
                </c:pt>
                <c:pt idx="49063">
                  <c:v>42947.549305555556</c:v>
                </c:pt>
                <c:pt idx="49064">
                  <c:v>42947.55</c:v>
                </c:pt>
                <c:pt idx="49065">
                  <c:v>42947.550694444442</c:v>
                </c:pt>
                <c:pt idx="49066">
                  <c:v>42947.551388888889</c:v>
                </c:pt>
                <c:pt idx="49067">
                  <c:v>42947.552083333336</c:v>
                </c:pt>
                <c:pt idx="49068">
                  <c:v>42947.552777777775</c:v>
                </c:pt>
                <c:pt idx="49069">
                  <c:v>42947.553472222222</c:v>
                </c:pt>
                <c:pt idx="49070">
                  <c:v>42947.554166666669</c:v>
                </c:pt>
                <c:pt idx="49071">
                  <c:v>42947.554861111108</c:v>
                </c:pt>
                <c:pt idx="49072">
                  <c:v>42947.555555555555</c:v>
                </c:pt>
                <c:pt idx="49073">
                  <c:v>42947.556250000001</c:v>
                </c:pt>
                <c:pt idx="49074">
                  <c:v>42947.556944444441</c:v>
                </c:pt>
                <c:pt idx="49075">
                  <c:v>42947.557638888888</c:v>
                </c:pt>
                <c:pt idx="49076">
                  <c:v>42947.558333333334</c:v>
                </c:pt>
                <c:pt idx="49077">
                  <c:v>42947.559027777781</c:v>
                </c:pt>
                <c:pt idx="49078">
                  <c:v>42947.55972222222</c:v>
                </c:pt>
                <c:pt idx="49079">
                  <c:v>42947.560416666667</c:v>
                </c:pt>
                <c:pt idx="49080">
                  <c:v>42947.561111111114</c:v>
                </c:pt>
                <c:pt idx="49081">
                  <c:v>42947.561805555553</c:v>
                </c:pt>
                <c:pt idx="49082">
                  <c:v>42947.5625</c:v>
                </c:pt>
                <c:pt idx="49083">
                  <c:v>42947.563194444447</c:v>
                </c:pt>
                <c:pt idx="49084">
                  <c:v>42947.563888888886</c:v>
                </c:pt>
                <c:pt idx="49085">
                  <c:v>42947.564583333333</c:v>
                </c:pt>
                <c:pt idx="49086">
                  <c:v>42947.56527777778</c:v>
                </c:pt>
                <c:pt idx="49087">
                  <c:v>42947.565972222219</c:v>
                </c:pt>
                <c:pt idx="49088">
                  <c:v>42947.566666666666</c:v>
                </c:pt>
                <c:pt idx="49089">
                  <c:v>42947.567361111112</c:v>
                </c:pt>
                <c:pt idx="49090">
                  <c:v>42947.568055555559</c:v>
                </c:pt>
                <c:pt idx="49091">
                  <c:v>42947.568749999999</c:v>
                </c:pt>
                <c:pt idx="49092">
                  <c:v>42947.569444444445</c:v>
                </c:pt>
                <c:pt idx="49093">
                  <c:v>42947.570138888892</c:v>
                </c:pt>
                <c:pt idx="49094">
                  <c:v>42947.570833333331</c:v>
                </c:pt>
                <c:pt idx="49095">
                  <c:v>42947.571527777778</c:v>
                </c:pt>
                <c:pt idx="49096">
                  <c:v>42947.572222222225</c:v>
                </c:pt>
                <c:pt idx="49097">
                  <c:v>42947.572916666664</c:v>
                </c:pt>
                <c:pt idx="49098">
                  <c:v>42947.573611111111</c:v>
                </c:pt>
                <c:pt idx="49099">
                  <c:v>42947.574305555558</c:v>
                </c:pt>
                <c:pt idx="49100">
                  <c:v>42947.574999999997</c:v>
                </c:pt>
                <c:pt idx="49101">
                  <c:v>42947.575694444444</c:v>
                </c:pt>
                <c:pt idx="49102">
                  <c:v>42947.576388888891</c:v>
                </c:pt>
                <c:pt idx="49103">
                  <c:v>42947.57708333333</c:v>
                </c:pt>
                <c:pt idx="49104">
                  <c:v>42947.577777777777</c:v>
                </c:pt>
                <c:pt idx="49105">
                  <c:v>42947.578472222223</c:v>
                </c:pt>
                <c:pt idx="49106">
                  <c:v>42947.57916666667</c:v>
                </c:pt>
                <c:pt idx="49107">
                  <c:v>42947.579861111109</c:v>
                </c:pt>
                <c:pt idx="49108">
                  <c:v>42947.580555555556</c:v>
                </c:pt>
                <c:pt idx="49109">
                  <c:v>42947.581250000003</c:v>
                </c:pt>
                <c:pt idx="49110">
                  <c:v>42947.581944444442</c:v>
                </c:pt>
                <c:pt idx="49111">
                  <c:v>42947.582638888889</c:v>
                </c:pt>
                <c:pt idx="49112">
                  <c:v>42947.583333333336</c:v>
                </c:pt>
                <c:pt idx="49113">
                  <c:v>42947.584027777775</c:v>
                </c:pt>
                <c:pt idx="49114">
                  <c:v>42947.584722222222</c:v>
                </c:pt>
                <c:pt idx="49115">
                  <c:v>42947.585416666669</c:v>
                </c:pt>
                <c:pt idx="49116">
                  <c:v>42947.586111111108</c:v>
                </c:pt>
                <c:pt idx="49117">
                  <c:v>42947.586805555555</c:v>
                </c:pt>
                <c:pt idx="49118">
                  <c:v>42947.587500000001</c:v>
                </c:pt>
                <c:pt idx="49119">
                  <c:v>42947.588194444441</c:v>
                </c:pt>
                <c:pt idx="49120">
                  <c:v>42947.588888888888</c:v>
                </c:pt>
                <c:pt idx="49121">
                  <c:v>42947.589583333334</c:v>
                </c:pt>
                <c:pt idx="49122">
                  <c:v>42947.590277777781</c:v>
                </c:pt>
                <c:pt idx="49123">
                  <c:v>42947.59097222222</c:v>
                </c:pt>
                <c:pt idx="49124">
                  <c:v>42947.591666666667</c:v>
                </c:pt>
                <c:pt idx="49125">
                  <c:v>42947.592361111114</c:v>
                </c:pt>
                <c:pt idx="49126">
                  <c:v>42947.593055555553</c:v>
                </c:pt>
                <c:pt idx="49127">
                  <c:v>42947.59375</c:v>
                </c:pt>
                <c:pt idx="49128">
                  <c:v>42947.594444444447</c:v>
                </c:pt>
                <c:pt idx="49129">
                  <c:v>42947.595138888886</c:v>
                </c:pt>
                <c:pt idx="49130">
                  <c:v>42947.595833333333</c:v>
                </c:pt>
                <c:pt idx="49131">
                  <c:v>42947.59652777778</c:v>
                </c:pt>
                <c:pt idx="49132">
                  <c:v>42947.597222222219</c:v>
                </c:pt>
                <c:pt idx="49133">
                  <c:v>42947.597916666666</c:v>
                </c:pt>
                <c:pt idx="49134">
                  <c:v>42947.598611111112</c:v>
                </c:pt>
                <c:pt idx="49135">
                  <c:v>42947.599305555559</c:v>
                </c:pt>
                <c:pt idx="49136">
                  <c:v>42947.6</c:v>
                </c:pt>
                <c:pt idx="49137">
                  <c:v>42947.600694444445</c:v>
                </c:pt>
                <c:pt idx="49138">
                  <c:v>42947.601388888892</c:v>
                </c:pt>
                <c:pt idx="49139">
                  <c:v>42947.602083333331</c:v>
                </c:pt>
                <c:pt idx="49140">
                  <c:v>42947.602777777778</c:v>
                </c:pt>
                <c:pt idx="49141">
                  <c:v>42947.603472222225</c:v>
                </c:pt>
                <c:pt idx="49142">
                  <c:v>42947.604166666664</c:v>
                </c:pt>
                <c:pt idx="49143">
                  <c:v>42947.604861111111</c:v>
                </c:pt>
                <c:pt idx="49144">
                  <c:v>42947.605555555558</c:v>
                </c:pt>
                <c:pt idx="49145">
                  <c:v>42947.606249999997</c:v>
                </c:pt>
                <c:pt idx="49146">
                  <c:v>42947.606944444444</c:v>
                </c:pt>
                <c:pt idx="49147">
                  <c:v>42947.607638888891</c:v>
                </c:pt>
                <c:pt idx="49148">
                  <c:v>42947.60833333333</c:v>
                </c:pt>
                <c:pt idx="49149">
                  <c:v>42947.609027777777</c:v>
                </c:pt>
                <c:pt idx="49150">
                  <c:v>42947.609722222223</c:v>
                </c:pt>
                <c:pt idx="49151">
                  <c:v>42947.61041666667</c:v>
                </c:pt>
                <c:pt idx="49152">
                  <c:v>42947.611111111109</c:v>
                </c:pt>
                <c:pt idx="49153">
                  <c:v>42947.611805555556</c:v>
                </c:pt>
                <c:pt idx="49154">
                  <c:v>42947.612500000003</c:v>
                </c:pt>
                <c:pt idx="49155">
                  <c:v>42947.613194444442</c:v>
                </c:pt>
                <c:pt idx="49156">
                  <c:v>42947.613888888889</c:v>
                </c:pt>
                <c:pt idx="49157">
                  <c:v>42947.614583333336</c:v>
                </c:pt>
                <c:pt idx="49158">
                  <c:v>42947.615277777775</c:v>
                </c:pt>
                <c:pt idx="49159">
                  <c:v>42947.615972222222</c:v>
                </c:pt>
                <c:pt idx="49160">
                  <c:v>42947.616666666669</c:v>
                </c:pt>
                <c:pt idx="49161">
                  <c:v>42947.617361111108</c:v>
                </c:pt>
                <c:pt idx="49162">
                  <c:v>42947.618055555555</c:v>
                </c:pt>
                <c:pt idx="49163">
                  <c:v>42947.618750000001</c:v>
                </c:pt>
                <c:pt idx="49164">
                  <c:v>42947.619444444441</c:v>
                </c:pt>
                <c:pt idx="49165">
                  <c:v>42947.620138888888</c:v>
                </c:pt>
                <c:pt idx="49166">
                  <c:v>42947.620833333334</c:v>
                </c:pt>
                <c:pt idx="49167">
                  <c:v>42947.621527777781</c:v>
                </c:pt>
                <c:pt idx="49168">
                  <c:v>42947.62222222222</c:v>
                </c:pt>
                <c:pt idx="49169">
                  <c:v>42947.622916666667</c:v>
                </c:pt>
                <c:pt idx="49170">
                  <c:v>42947.623611111114</c:v>
                </c:pt>
                <c:pt idx="49171">
                  <c:v>42947.624305555553</c:v>
                </c:pt>
                <c:pt idx="49172">
                  <c:v>42947.625</c:v>
                </c:pt>
                <c:pt idx="49173">
                  <c:v>42947.625694444447</c:v>
                </c:pt>
                <c:pt idx="49174">
                  <c:v>42947.626388888886</c:v>
                </c:pt>
                <c:pt idx="49175">
                  <c:v>42947.627083333333</c:v>
                </c:pt>
                <c:pt idx="49176">
                  <c:v>42947.62777777778</c:v>
                </c:pt>
                <c:pt idx="49177">
                  <c:v>42947.628472222219</c:v>
                </c:pt>
                <c:pt idx="49178">
                  <c:v>42947.629166666666</c:v>
                </c:pt>
                <c:pt idx="49179">
                  <c:v>42947.629861111112</c:v>
                </c:pt>
                <c:pt idx="49180">
                  <c:v>42947.630555555559</c:v>
                </c:pt>
                <c:pt idx="49181">
                  <c:v>42947.631249999999</c:v>
                </c:pt>
                <c:pt idx="49182">
                  <c:v>42947.631944444445</c:v>
                </c:pt>
                <c:pt idx="49183">
                  <c:v>42947.632638888892</c:v>
                </c:pt>
                <c:pt idx="49184">
                  <c:v>42947.633333333331</c:v>
                </c:pt>
                <c:pt idx="49185">
                  <c:v>42947.634027777778</c:v>
                </c:pt>
                <c:pt idx="49186">
                  <c:v>42947.634722222225</c:v>
                </c:pt>
                <c:pt idx="49187">
                  <c:v>42947.635416666664</c:v>
                </c:pt>
                <c:pt idx="49188">
                  <c:v>42947.636111111111</c:v>
                </c:pt>
                <c:pt idx="49189">
                  <c:v>42947.636805555558</c:v>
                </c:pt>
                <c:pt idx="49190">
                  <c:v>42947.637499999997</c:v>
                </c:pt>
                <c:pt idx="49191">
                  <c:v>42947.638194444444</c:v>
                </c:pt>
                <c:pt idx="49192">
                  <c:v>42947.638888888891</c:v>
                </c:pt>
                <c:pt idx="49193">
                  <c:v>42947.63958333333</c:v>
                </c:pt>
                <c:pt idx="49194">
                  <c:v>42947.640277777777</c:v>
                </c:pt>
                <c:pt idx="49195">
                  <c:v>42947.640972222223</c:v>
                </c:pt>
                <c:pt idx="49196">
                  <c:v>42947.64166666667</c:v>
                </c:pt>
                <c:pt idx="49197">
                  <c:v>42947.642361111109</c:v>
                </c:pt>
                <c:pt idx="49198">
                  <c:v>42947.643055555556</c:v>
                </c:pt>
                <c:pt idx="49199">
                  <c:v>42947.643750000003</c:v>
                </c:pt>
                <c:pt idx="49200">
                  <c:v>42947.644444444442</c:v>
                </c:pt>
                <c:pt idx="49201">
                  <c:v>42947.645138888889</c:v>
                </c:pt>
                <c:pt idx="49202">
                  <c:v>42947.645833333336</c:v>
                </c:pt>
                <c:pt idx="49203">
                  <c:v>42947.646527777775</c:v>
                </c:pt>
                <c:pt idx="49204">
                  <c:v>42947.647222222222</c:v>
                </c:pt>
                <c:pt idx="49205">
                  <c:v>42947.647916666669</c:v>
                </c:pt>
                <c:pt idx="49206">
                  <c:v>42947.648611111108</c:v>
                </c:pt>
                <c:pt idx="49207">
                  <c:v>42947.649305555555</c:v>
                </c:pt>
                <c:pt idx="49208">
                  <c:v>42947.65</c:v>
                </c:pt>
                <c:pt idx="49209">
                  <c:v>42947.650694444441</c:v>
                </c:pt>
                <c:pt idx="49210">
                  <c:v>42947.651388888888</c:v>
                </c:pt>
                <c:pt idx="49211">
                  <c:v>42947.652083333334</c:v>
                </c:pt>
                <c:pt idx="49212">
                  <c:v>42947.652777777781</c:v>
                </c:pt>
                <c:pt idx="49213">
                  <c:v>42947.65347222222</c:v>
                </c:pt>
                <c:pt idx="49214">
                  <c:v>42947.654166666667</c:v>
                </c:pt>
                <c:pt idx="49215">
                  <c:v>42947.654861111114</c:v>
                </c:pt>
                <c:pt idx="49216">
                  <c:v>42947.655555555553</c:v>
                </c:pt>
                <c:pt idx="49217">
                  <c:v>42947.65625</c:v>
                </c:pt>
                <c:pt idx="49218">
                  <c:v>42947.656944444447</c:v>
                </c:pt>
                <c:pt idx="49219">
                  <c:v>42947.657638888886</c:v>
                </c:pt>
                <c:pt idx="49220">
                  <c:v>42947.658333333333</c:v>
                </c:pt>
                <c:pt idx="49221">
                  <c:v>42947.65902777778</c:v>
                </c:pt>
                <c:pt idx="49222">
                  <c:v>42947.659722222219</c:v>
                </c:pt>
                <c:pt idx="49223">
                  <c:v>42947.660416666666</c:v>
                </c:pt>
                <c:pt idx="49224">
                  <c:v>42947.661111111112</c:v>
                </c:pt>
                <c:pt idx="49225">
                  <c:v>42947.661805555559</c:v>
                </c:pt>
                <c:pt idx="49226">
                  <c:v>42947.662499999999</c:v>
                </c:pt>
                <c:pt idx="49227">
                  <c:v>42947.663194444445</c:v>
                </c:pt>
                <c:pt idx="49228">
                  <c:v>42947.663888888892</c:v>
                </c:pt>
                <c:pt idx="49229">
                  <c:v>42947.664583333331</c:v>
                </c:pt>
                <c:pt idx="49230">
                  <c:v>42947.665277777778</c:v>
                </c:pt>
                <c:pt idx="49231">
                  <c:v>42947.665972222225</c:v>
                </c:pt>
                <c:pt idx="49232">
                  <c:v>42947.666666666664</c:v>
                </c:pt>
                <c:pt idx="49233">
                  <c:v>42947.667361111111</c:v>
                </c:pt>
                <c:pt idx="49234">
                  <c:v>42947.668055555558</c:v>
                </c:pt>
                <c:pt idx="49235">
                  <c:v>42947.668749999997</c:v>
                </c:pt>
                <c:pt idx="49236">
                  <c:v>42947.669444444444</c:v>
                </c:pt>
                <c:pt idx="49237">
                  <c:v>42947.670138888891</c:v>
                </c:pt>
                <c:pt idx="49238">
                  <c:v>42947.67083333333</c:v>
                </c:pt>
                <c:pt idx="49239">
                  <c:v>42947.671527777777</c:v>
                </c:pt>
                <c:pt idx="49240">
                  <c:v>42947.672222222223</c:v>
                </c:pt>
                <c:pt idx="49241">
                  <c:v>42947.67291666667</c:v>
                </c:pt>
                <c:pt idx="49242">
                  <c:v>42947.673611111109</c:v>
                </c:pt>
                <c:pt idx="49243">
                  <c:v>42947.674305555556</c:v>
                </c:pt>
                <c:pt idx="49244">
                  <c:v>42947.675000000003</c:v>
                </c:pt>
                <c:pt idx="49245">
                  <c:v>42947.675694444442</c:v>
                </c:pt>
                <c:pt idx="49246">
                  <c:v>42947.676388888889</c:v>
                </c:pt>
                <c:pt idx="49247">
                  <c:v>42947.677083333336</c:v>
                </c:pt>
                <c:pt idx="49248">
                  <c:v>42947.677777777775</c:v>
                </c:pt>
                <c:pt idx="49249">
                  <c:v>42947.678472222222</c:v>
                </c:pt>
                <c:pt idx="49250">
                  <c:v>42947.679166666669</c:v>
                </c:pt>
                <c:pt idx="49251">
                  <c:v>42947.679861111108</c:v>
                </c:pt>
                <c:pt idx="49252">
                  <c:v>42947.680555555555</c:v>
                </c:pt>
                <c:pt idx="49253">
                  <c:v>42947.681250000001</c:v>
                </c:pt>
                <c:pt idx="49254">
                  <c:v>42947.681944444441</c:v>
                </c:pt>
                <c:pt idx="49255">
                  <c:v>42947.682638888888</c:v>
                </c:pt>
                <c:pt idx="49256">
                  <c:v>42947.683333333334</c:v>
                </c:pt>
                <c:pt idx="49257">
                  <c:v>42947.684027777781</c:v>
                </c:pt>
                <c:pt idx="49258">
                  <c:v>42947.68472222222</c:v>
                </c:pt>
                <c:pt idx="49259">
                  <c:v>42947.685416666667</c:v>
                </c:pt>
                <c:pt idx="49260">
                  <c:v>42947.686111111114</c:v>
                </c:pt>
                <c:pt idx="49261">
                  <c:v>42947.686805555553</c:v>
                </c:pt>
                <c:pt idx="49262">
                  <c:v>42947.6875</c:v>
                </c:pt>
                <c:pt idx="49263">
                  <c:v>42947.688194444447</c:v>
                </c:pt>
                <c:pt idx="49264">
                  <c:v>42947.688888888886</c:v>
                </c:pt>
                <c:pt idx="49265">
                  <c:v>42947.689583333333</c:v>
                </c:pt>
                <c:pt idx="49266">
                  <c:v>42947.69027777778</c:v>
                </c:pt>
                <c:pt idx="49267">
                  <c:v>42947.690972222219</c:v>
                </c:pt>
                <c:pt idx="49268">
                  <c:v>42947.691666666666</c:v>
                </c:pt>
                <c:pt idx="49269">
                  <c:v>42947.692361111112</c:v>
                </c:pt>
                <c:pt idx="49270">
                  <c:v>42947.693055555559</c:v>
                </c:pt>
                <c:pt idx="49271">
                  <c:v>42947.693749999999</c:v>
                </c:pt>
                <c:pt idx="49272">
                  <c:v>42947.694444444445</c:v>
                </c:pt>
                <c:pt idx="49273">
                  <c:v>42947.695138888892</c:v>
                </c:pt>
                <c:pt idx="49274">
                  <c:v>42947.695833333331</c:v>
                </c:pt>
                <c:pt idx="49275">
                  <c:v>42947.696527777778</c:v>
                </c:pt>
                <c:pt idx="49276">
                  <c:v>42947.697222222225</c:v>
                </c:pt>
                <c:pt idx="49277">
                  <c:v>42947.697916666664</c:v>
                </c:pt>
                <c:pt idx="49278">
                  <c:v>42947.698611111111</c:v>
                </c:pt>
                <c:pt idx="49279">
                  <c:v>42947.699305555558</c:v>
                </c:pt>
                <c:pt idx="49280">
                  <c:v>42947.7</c:v>
                </c:pt>
                <c:pt idx="49281">
                  <c:v>42947.700694444444</c:v>
                </c:pt>
                <c:pt idx="49282">
                  <c:v>42947.701388888891</c:v>
                </c:pt>
                <c:pt idx="49283">
                  <c:v>42947.70208333333</c:v>
                </c:pt>
                <c:pt idx="49284">
                  <c:v>42947.702777777777</c:v>
                </c:pt>
                <c:pt idx="49285">
                  <c:v>42947.703472222223</c:v>
                </c:pt>
                <c:pt idx="49286">
                  <c:v>42947.70416666667</c:v>
                </c:pt>
                <c:pt idx="49287">
                  <c:v>42947.704861111109</c:v>
                </c:pt>
                <c:pt idx="49288">
                  <c:v>42947.705555555556</c:v>
                </c:pt>
                <c:pt idx="49289">
                  <c:v>42947.706250000003</c:v>
                </c:pt>
                <c:pt idx="49290">
                  <c:v>42947.706944444442</c:v>
                </c:pt>
                <c:pt idx="49291">
                  <c:v>42947.707638888889</c:v>
                </c:pt>
                <c:pt idx="49292">
                  <c:v>42947.708333333336</c:v>
                </c:pt>
                <c:pt idx="49293">
                  <c:v>42947.709027777775</c:v>
                </c:pt>
                <c:pt idx="49294">
                  <c:v>42947.709722222222</c:v>
                </c:pt>
                <c:pt idx="49295">
                  <c:v>42947.710416666669</c:v>
                </c:pt>
                <c:pt idx="49296">
                  <c:v>42947.711111111108</c:v>
                </c:pt>
                <c:pt idx="49297">
                  <c:v>42947.711805555555</c:v>
                </c:pt>
                <c:pt idx="49298">
                  <c:v>42947.712500000001</c:v>
                </c:pt>
                <c:pt idx="49299">
                  <c:v>42947.713194444441</c:v>
                </c:pt>
                <c:pt idx="49300">
                  <c:v>42947.713888888888</c:v>
                </c:pt>
                <c:pt idx="49301">
                  <c:v>42947.714583333334</c:v>
                </c:pt>
                <c:pt idx="49302">
                  <c:v>42947.715277777781</c:v>
                </c:pt>
                <c:pt idx="49303">
                  <c:v>42947.71597222222</c:v>
                </c:pt>
                <c:pt idx="49304">
                  <c:v>42947.716666666667</c:v>
                </c:pt>
                <c:pt idx="49305">
                  <c:v>42947.717361111114</c:v>
                </c:pt>
                <c:pt idx="49306">
                  <c:v>42947.718055555553</c:v>
                </c:pt>
                <c:pt idx="49307">
                  <c:v>42947.71875</c:v>
                </c:pt>
                <c:pt idx="49308">
                  <c:v>42947.719444444447</c:v>
                </c:pt>
                <c:pt idx="49309">
                  <c:v>42947.720138888886</c:v>
                </c:pt>
                <c:pt idx="49310">
                  <c:v>42947.720833333333</c:v>
                </c:pt>
                <c:pt idx="49311">
                  <c:v>42947.72152777778</c:v>
                </c:pt>
                <c:pt idx="49312">
                  <c:v>42947.722222222219</c:v>
                </c:pt>
                <c:pt idx="49313">
                  <c:v>42947.722916666666</c:v>
                </c:pt>
                <c:pt idx="49314">
                  <c:v>42947.723611111112</c:v>
                </c:pt>
                <c:pt idx="49315">
                  <c:v>42947.724305555559</c:v>
                </c:pt>
                <c:pt idx="49316">
                  <c:v>42947.724999999999</c:v>
                </c:pt>
                <c:pt idx="49317">
                  <c:v>42947.725694444445</c:v>
                </c:pt>
                <c:pt idx="49318">
                  <c:v>42947.726388888892</c:v>
                </c:pt>
                <c:pt idx="49319">
                  <c:v>42947.727083333331</c:v>
                </c:pt>
                <c:pt idx="49320">
                  <c:v>42947.727777777778</c:v>
                </c:pt>
                <c:pt idx="49321">
                  <c:v>42947.728472222225</c:v>
                </c:pt>
                <c:pt idx="49322">
                  <c:v>42947.729166666664</c:v>
                </c:pt>
                <c:pt idx="49323">
                  <c:v>42947.729861111111</c:v>
                </c:pt>
                <c:pt idx="49324">
                  <c:v>42947.730555555558</c:v>
                </c:pt>
                <c:pt idx="49325">
                  <c:v>42947.731249999997</c:v>
                </c:pt>
                <c:pt idx="49326">
                  <c:v>42947.731944444444</c:v>
                </c:pt>
                <c:pt idx="49327">
                  <c:v>42947.732638888891</c:v>
                </c:pt>
                <c:pt idx="49328">
                  <c:v>42947.73333333333</c:v>
                </c:pt>
                <c:pt idx="49329">
                  <c:v>42947.734027777777</c:v>
                </c:pt>
                <c:pt idx="49330">
                  <c:v>42947.734722222223</c:v>
                </c:pt>
                <c:pt idx="49331">
                  <c:v>42947.73541666667</c:v>
                </c:pt>
                <c:pt idx="49332">
                  <c:v>42947.736111111109</c:v>
                </c:pt>
                <c:pt idx="49333">
                  <c:v>42947.736805555556</c:v>
                </c:pt>
                <c:pt idx="49334">
                  <c:v>42947.737500000003</c:v>
                </c:pt>
                <c:pt idx="49335">
                  <c:v>42947.738194444442</c:v>
                </c:pt>
                <c:pt idx="49336">
                  <c:v>42947.738888888889</c:v>
                </c:pt>
                <c:pt idx="49337">
                  <c:v>42947.739583333336</c:v>
                </c:pt>
                <c:pt idx="49338">
                  <c:v>42947.740277777775</c:v>
                </c:pt>
                <c:pt idx="49339">
                  <c:v>42947.740972222222</c:v>
                </c:pt>
                <c:pt idx="49340">
                  <c:v>42947.741666666669</c:v>
                </c:pt>
                <c:pt idx="49341">
                  <c:v>42947.742361111108</c:v>
                </c:pt>
                <c:pt idx="49342">
                  <c:v>42947.743055555555</c:v>
                </c:pt>
                <c:pt idx="49343">
                  <c:v>42947.743750000001</c:v>
                </c:pt>
                <c:pt idx="49344">
                  <c:v>42947.744444444441</c:v>
                </c:pt>
                <c:pt idx="49345">
                  <c:v>42947.745138888888</c:v>
                </c:pt>
                <c:pt idx="49346">
                  <c:v>42947.745833333334</c:v>
                </c:pt>
                <c:pt idx="49347">
                  <c:v>42947.746527777781</c:v>
                </c:pt>
                <c:pt idx="49348">
                  <c:v>42947.74722222222</c:v>
                </c:pt>
                <c:pt idx="49349">
                  <c:v>42947.747916666667</c:v>
                </c:pt>
                <c:pt idx="49350">
                  <c:v>42947.748611111114</c:v>
                </c:pt>
                <c:pt idx="49351">
                  <c:v>42947.749305555553</c:v>
                </c:pt>
                <c:pt idx="49352">
                  <c:v>42947.75</c:v>
                </c:pt>
                <c:pt idx="49353">
                  <c:v>42947.750694444447</c:v>
                </c:pt>
                <c:pt idx="49354">
                  <c:v>42947.751388888886</c:v>
                </c:pt>
                <c:pt idx="49355">
                  <c:v>42947.752083333333</c:v>
                </c:pt>
                <c:pt idx="49356">
                  <c:v>42947.75277777778</c:v>
                </c:pt>
                <c:pt idx="49357">
                  <c:v>42947.753472222219</c:v>
                </c:pt>
                <c:pt idx="49358">
                  <c:v>42947.754166666666</c:v>
                </c:pt>
                <c:pt idx="49359">
                  <c:v>42947.754861111112</c:v>
                </c:pt>
                <c:pt idx="49360">
                  <c:v>42947.755555555559</c:v>
                </c:pt>
                <c:pt idx="49361">
                  <c:v>42947.756249999999</c:v>
                </c:pt>
                <c:pt idx="49362">
                  <c:v>42947.756944444445</c:v>
                </c:pt>
                <c:pt idx="49363">
                  <c:v>42947.757638888892</c:v>
                </c:pt>
                <c:pt idx="49364">
                  <c:v>42947.758333333331</c:v>
                </c:pt>
                <c:pt idx="49365">
                  <c:v>42947.759027777778</c:v>
                </c:pt>
                <c:pt idx="49366">
                  <c:v>42947.759722222225</c:v>
                </c:pt>
                <c:pt idx="49367">
                  <c:v>42947.760416666664</c:v>
                </c:pt>
                <c:pt idx="49368">
                  <c:v>42947.761111111111</c:v>
                </c:pt>
                <c:pt idx="49369">
                  <c:v>42947.761805555558</c:v>
                </c:pt>
                <c:pt idx="49370">
                  <c:v>42947.762499999997</c:v>
                </c:pt>
                <c:pt idx="49371">
                  <c:v>42947.763194444444</c:v>
                </c:pt>
                <c:pt idx="49372">
                  <c:v>42947.763888888891</c:v>
                </c:pt>
                <c:pt idx="49373">
                  <c:v>42947.76458333333</c:v>
                </c:pt>
                <c:pt idx="49374">
                  <c:v>42947.765277777777</c:v>
                </c:pt>
                <c:pt idx="49375">
                  <c:v>42947.765972222223</c:v>
                </c:pt>
                <c:pt idx="49376">
                  <c:v>42947.76666666667</c:v>
                </c:pt>
                <c:pt idx="49377">
                  <c:v>42947.767361111109</c:v>
                </c:pt>
                <c:pt idx="49378">
                  <c:v>42947.768055555556</c:v>
                </c:pt>
                <c:pt idx="49379">
                  <c:v>42947.768750000003</c:v>
                </c:pt>
                <c:pt idx="49380">
                  <c:v>42947.769444444442</c:v>
                </c:pt>
                <c:pt idx="49381">
                  <c:v>42947.770138888889</c:v>
                </c:pt>
                <c:pt idx="49382">
                  <c:v>42947.770833333336</c:v>
                </c:pt>
                <c:pt idx="49383">
                  <c:v>42947.771527777775</c:v>
                </c:pt>
                <c:pt idx="49384">
                  <c:v>42947.772222222222</c:v>
                </c:pt>
                <c:pt idx="49385">
                  <c:v>42947.772916666669</c:v>
                </c:pt>
                <c:pt idx="49386">
                  <c:v>42947.773611111108</c:v>
                </c:pt>
                <c:pt idx="49387">
                  <c:v>42947.774305555555</c:v>
                </c:pt>
                <c:pt idx="49388">
                  <c:v>42947.775000000001</c:v>
                </c:pt>
                <c:pt idx="49389">
                  <c:v>42947.775694444441</c:v>
                </c:pt>
                <c:pt idx="49390">
                  <c:v>42947.776388888888</c:v>
                </c:pt>
                <c:pt idx="49391">
                  <c:v>42947.777083333334</c:v>
                </c:pt>
                <c:pt idx="49392">
                  <c:v>42947.777777777781</c:v>
                </c:pt>
                <c:pt idx="49393">
                  <c:v>42947.77847222222</c:v>
                </c:pt>
                <c:pt idx="49394">
                  <c:v>42947.779166666667</c:v>
                </c:pt>
                <c:pt idx="49395">
                  <c:v>42947.779861111114</c:v>
                </c:pt>
                <c:pt idx="49396">
                  <c:v>42947.780555555553</c:v>
                </c:pt>
                <c:pt idx="49397">
                  <c:v>42947.78125</c:v>
                </c:pt>
                <c:pt idx="49398">
                  <c:v>42947.781944444447</c:v>
                </c:pt>
                <c:pt idx="49399">
                  <c:v>42947.782638888886</c:v>
                </c:pt>
                <c:pt idx="49400">
                  <c:v>42947.783333333333</c:v>
                </c:pt>
                <c:pt idx="49401">
                  <c:v>42947.78402777778</c:v>
                </c:pt>
                <c:pt idx="49402">
                  <c:v>42947.784722222219</c:v>
                </c:pt>
                <c:pt idx="49403">
                  <c:v>42947.785416666666</c:v>
                </c:pt>
                <c:pt idx="49404">
                  <c:v>42947.786111111112</c:v>
                </c:pt>
                <c:pt idx="49405">
                  <c:v>42947.786805555559</c:v>
                </c:pt>
                <c:pt idx="49406">
                  <c:v>42947.787499999999</c:v>
                </c:pt>
                <c:pt idx="49407">
                  <c:v>42947.788194444445</c:v>
                </c:pt>
                <c:pt idx="49408">
                  <c:v>42947.788888888892</c:v>
                </c:pt>
                <c:pt idx="49409">
                  <c:v>42947.789583333331</c:v>
                </c:pt>
                <c:pt idx="49410">
                  <c:v>42947.790277777778</c:v>
                </c:pt>
                <c:pt idx="49411">
                  <c:v>42947.790972222225</c:v>
                </c:pt>
                <c:pt idx="49412">
                  <c:v>42947.791666666664</c:v>
                </c:pt>
                <c:pt idx="49413">
                  <c:v>42947.792361111111</c:v>
                </c:pt>
                <c:pt idx="49414">
                  <c:v>42947.793055555558</c:v>
                </c:pt>
                <c:pt idx="49415">
                  <c:v>42947.793749999997</c:v>
                </c:pt>
                <c:pt idx="49416">
                  <c:v>42947.794444444444</c:v>
                </c:pt>
                <c:pt idx="49417">
                  <c:v>42947.795138888891</c:v>
                </c:pt>
                <c:pt idx="49418">
                  <c:v>42947.79583333333</c:v>
                </c:pt>
                <c:pt idx="49419">
                  <c:v>42947.796527777777</c:v>
                </c:pt>
                <c:pt idx="49420">
                  <c:v>42947.797222222223</c:v>
                </c:pt>
                <c:pt idx="49421">
                  <c:v>42947.79791666667</c:v>
                </c:pt>
                <c:pt idx="49422">
                  <c:v>42947.798611111109</c:v>
                </c:pt>
                <c:pt idx="49423">
                  <c:v>42947.799305555556</c:v>
                </c:pt>
                <c:pt idx="49424">
                  <c:v>42947.8</c:v>
                </c:pt>
                <c:pt idx="49425">
                  <c:v>42947.800694444442</c:v>
                </c:pt>
                <c:pt idx="49426">
                  <c:v>42947.801388888889</c:v>
                </c:pt>
                <c:pt idx="49427">
                  <c:v>42947.802083333336</c:v>
                </c:pt>
                <c:pt idx="49428">
                  <c:v>42947.802777777775</c:v>
                </c:pt>
                <c:pt idx="49429">
                  <c:v>42947.803472222222</c:v>
                </c:pt>
                <c:pt idx="49430">
                  <c:v>42947.804166666669</c:v>
                </c:pt>
                <c:pt idx="49431">
                  <c:v>42947.804861111108</c:v>
                </c:pt>
                <c:pt idx="49432">
                  <c:v>42947.805555555555</c:v>
                </c:pt>
                <c:pt idx="49433">
                  <c:v>42947.806250000001</c:v>
                </c:pt>
                <c:pt idx="49434">
                  <c:v>42947.806944444441</c:v>
                </c:pt>
                <c:pt idx="49435">
                  <c:v>42947.807638888888</c:v>
                </c:pt>
                <c:pt idx="49436">
                  <c:v>42947.808333333334</c:v>
                </c:pt>
                <c:pt idx="49437">
                  <c:v>42947.809027777781</c:v>
                </c:pt>
                <c:pt idx="49438">
                  <c:v>42947.80972222222</c:v>
                </c:pt>
                <c:pt idx="49439">
                  <c:v>42947.810416666667</c:v>
                </c:pt>
                <c:pt idx="49440">
                  <c:v>42947.811111111114</c:v>
                </c:pt>
                <c:pt idx="49441">
                  <c:v>42947.811805555553</c:v>
                </c:pt>
                <c:pt idx="49442">
                  <c:v>42947.8125</c:v>
                </c:pt>
                <c:pt idx="49443">
                  <c:v>42947.813194444447</c:v>
                </c:pt>
                <c:pt idx="49444">
                  <c:v>42947.813888888886</c:v>
                </c:pt>
                <c:pt idx="49445">
                  <c:v>42947.814583333333</c:v>
                </c:pt>
                <c:pt idx="49446">
                  <c:v>42947.81527777778</c:v>
                </c:pt>
                <c:pt idx="49447">
                  <c:v>42947.815972222219</c:v>
                </c:pt>
                <c:pt idx="49448">
                  <c:v>42947.816666666666</c:v>
                </c:pt>
                <c:pt idx="49449">
                  <c:v>42947.817361111112</c:v>
                </c:pt>
                <c:pt idx="49450">
                  <c:v>42947.818055555559</c:v>
                </c:pt>
                <c:pt idx="49451">
                  <c:v>42947.818749999999</c:v>
                </c:pt>
                <c:pt idx="49452">
                  <c:v>42947.819444444445</c:v>
                </c:pt>
                <c:pt idx="49453">
                  <c:v>42947.820138888892</c:v>
                </c:pt>
                <c:pt idx="49454">
                  <c:v>42947.820833333331</c:v>
                </c:pt>
                <c:pt idx="49455">
                  <c:v>42947.821527777778</c:v>
                </c:pt>
                <c:pt idx="49456">
                  <c:v>42947.822222222225</c:v>
                </c:pt>
                <c:pt idx="49457">
                  <c:v>42947.822916666664</c:v>
                </c:pt>
                <c:pt idx="49458">
                  <c:v>42947.823611111111</c:v>
                </c:pt>
                <c:pt idx="49459">
                  <c:v>42947.824305555558</c:v>
                </c:pt>
                <c:pt idx="49460">
                  <c:v>42947.824999999997</c:v>
                </c:pt>
                <c:pt idx="49461">
                  <c:v>42947.825694444444</c:v>
                </c:pt>
                <c:pt idx="49462">
                  <c:v>42947.826388888891</c:v>
                </c:pt>
                <c:pt idx="49463">
                  <c:v>42947.82708333333</c:v>
                </c:pt>
                <c:pt idx="49464">
                  <c:v>42947.827777777777</c:v>
                </c:pt>
                <c:pt idx="49465">
                  <c:v>42947.828472222223</c:v>
                </c:pt>
                <c:pt idx="49466">
                  <c:v>42947.82916666667</c:v>
                </c:pt>
                <c:pt idx="49467">
                  <c:v>42947.829861111109</c:v>
                </c:pt>
                <c:pt idx="49468">
                  <c:v>42947.830555555556</c:v>
                </c:pt>
                <c:pt idx="49469">
                  <c:v>42947.831250000003</c:v>
                </c:pt>
                <c:pt idx="49470">
                  <c:v>42947.831944444442</c:v>
                </c:pt>
                <c:pt idx="49471">
                  <c:v>42947.832638888889</c:v>
                </c:pt>
                <c:pt idx="49472">
                  <c:v>42947.833333333336</c:v>
                </c:pt>
                <c:pt idx="49473">
                  <c:v>42947.834027777775</c:v>
                </c:pt>
                <c:pt idx="49474">
                  <c:v>42947.834722222222</c:v>
                </c:pt>
                <c:pt idx="49475">
                  <c:v>42947.835416666669</c:v>
                </c:pt>
                <c:pt idx="49476">
                  <c:v>42947.836111111108</c:v>
                </c:pt>
                <c:pt idx="49477">
                  <c:v>42947.836805555555</c:v>
                </c:pt>
                <c:pt idx="49478">
                  <c:v>42947.837500000001</c:v>
                </c:pt>
                <c:pt idx="49479">
                  <c:v>42947.838194444441</c:v>
                </c:pt>
                <c:pt idx="49480">
                  <c:v>42947.838888888888</c:v>
                </c:pt>
                <c:pt idx="49481">
                  <c:v>42947.839583333334</c:v>
                </c:pt>
                <c:pt idx="49482">
                  <c:v>42947.840277777781</c:v>
                </c:pt>
                <c:pt idx="49483">
                  <c:v>42947.84097222222</c:v>
                </c:pt>
                <c:pt idx="49484">
                  <c:v>42947.841666666667</c:v>
                </c:pt>
                <c:pt idx="49485">
                  <c:v>42947.842361111114</c:v>
                </c:pt>
                <c:pt idx="49486">
                  <c:v>42947.843055555553</c:v>
                </c:pt>
                <c:pt idx="49487">
                  <c:v>42947.84375</c:v>
                </c:pt>
                <c:pt idx="49488">
                  <c:v>42947.844444444447</c:v>
                </c:pt>
                <c:pt idx="49489">
                  <c:v>42947.845138888886</c:v>
                </c:pt>
                <c:pt idx="49490">
                  <c:v>42947.845833333333</c:v>
                </c:pt>
                <c:pt idx="49491">
                  <c:v>42947.84652777778</c:v>
                </c:pt>
                <c:pt idx="49492">
                  <c:v>42947.847222222219</c:v>
                </c:pt>
                <c:pt idx="49493">
                  <c:v>42947.847916666666</c:v>
                </c:pt>
                <c:pt idx="49494">
                  <c:v>42947.848611111112</c:v>
                </c:pt>
                <c:pt idx="49495">
                  <c:v>42947.849305555559</c:v>
                </c:pt>
                <c:pt idx="49496">
                  <c:v>42947.85</c:v>
                </c:pt>
                <c:pt idx="49497">
                  <c:v>42947.850694444445</c:v>
                </c:pt>
                <c:pt idx="49498">
                  <c:v>42947.851388888892</c:v>
                </c:pt>
                <c:pt idx="49499">
                  <c:v>42947.852083333331</c:v>
                </c:pt>
                <c:pt idx="49500">
                  <c:v>42947.852777777778</c:v>
                </c:pt>
                <c:pt idx="49501">
                  <c:v>42947.853472222225</c:v>
                </c:pt>
                <c:pt idx="49502">
                  <c:v>42947.854166666664</c:v>
                </c:pt>
                <c:pt idx="49503">
                  <c:v>42947.854861111111</c:v>
                </c:pt>
                <c:pt idx="49504">
                  <c:v>42947.855555555558</c:v>
                </c:pt>
                <c:pt idx="49505">
                  <c:v>42947.856249999997</c:v>
                </c:pt>
                <c:pt idx="49506">
                  <c:v>42947.856944444444</c:v>
                </c:pt>
                <c:pt idx="49507">
                  <c:v>42947.857638888891</c:v>
                </c:pt>
                <c:pt idx="49508">
                  <c:v>42947.85833333333</c:v>
                </c:pt>
                <c:pt idx="49509">
                  <c:v>42947.859027777777</c:v>
                </c:pt>
                <c:pt idx="49510">
                  <c:v>42947.859722222223</c:v>
                </c:pt>
                <c:pt idx="49511">
                  <c:v>42947.86041666667</c:v>
                </c:pt>
                <c:pt idx="49512">
                  <c:v>42947.861111111109</c:v>
                </c:pt>
                <c:pt idx="49513">
                  <c:v>42947.861805555556</c:v>
                </c:pt>
                <c:pt idx="49514">
                  <c:v>42947.862500000003</c:v>
                </c:pt>
                <c:pt idx="49515">
                  <c:v>42947.863194444442</c:v>
                </c:pt>
                <c:pt idx="49516">
                  <c:v>42947.863888888889</c:v>
                </c:pt>
                <c:pt idx="49517">
                  <c:v>42947.864583333336</c:v>
                </c:pt>
                <c:pt idx="49518">
                  <c:v>42947.865277777775</c:v>
                </c:pt>
                <c:pt idx="49519">
                  <c:v>42947.865972222222</c:v>
                </c:pt>
                <c:pt idx="49520">
                  <c:v>42947.866666666669</c:v>
                </c:pt>
                <c:pt idx="49521">
                  <c:v>42947.867361111108</c:v>
                </c:pt>
                <c:pt idx="49522">
                  <c:v>42947.868055555555</c:v>
                </c:pt>
                <c:pt idx="49523">
                  <c:v>42947.868750000001</c:v>
                </c:pt>
                <c:pt idx="49524">
                  <c:v>42947.869444444441</c:v>
                </c:pt>
                <c:pt idx="49525">
                  <c:v>42947.870138888888</c:v>
                </c:pt>
                <c:pt idx="49526">
                  <c:v>42947.870833333334</c:v>
                </c:pt>
                <c:pt idx="49527">
                  <c:v>42947.871527777781</c:v>
                </c:pt>
                <c:pt idx="49528">
                  <c:v>42947.87222222222</c:v>
                </c:pt>
                <c:pt idx="49529">
                  <c:v>42947.872916666667</c:v>
                </c:pt>
                <c:pt idx="49530">
                  <c:v>42947.873611111114</c:v>
                </c:pt>
                <c:pt idx="49531">
                  <c:v>42947.874305555553</c:v>
                </c:pt>
                <c:pt idx="49532">
                  <c:v>42947.875</c:v>
                </c:pt>
                <c:pt idx="49533">
                  <c:v>42947.875694444447</c:v>
                </c:pt>
                <c:pt idx="49534">
                  <c:v>42947.876388888886</c:v>
                </c:pt>
                <c:pt idx="49535">
                  <c:v>42947.877083333333</c:v>
                </c:pt>
                <c:pt idx="49536">
                  <c:v>42947.87777777778</c:v>
                </c:pt>
                <c:pt idx="49537">
                  <c:v>42947.878472222219</c:v>
                </c:pt>
                <c:pt idx="49538">
                  <c:v>42947.879166666666</c:v>
                </c:pt>
                <c:pt idx="49539">
                  <c:v>42947.879861111112</c:v>
                </c:pt>
                <c:pt idx="49540">
                  <c:v>42947.880555555559</c:v>
                </c:pt>
                <c:pt idx="49541">
                  <c:v>42947.881249999999</c:v>
                </c:pt>
                <c:pt idx="49542">
                  <c:v>42947.881944444445</c:v>
                </c:pt>
                <c:pt idx="49543">
                  <c:v>42947.882638888892</c:v>
                </c:pt>
                <c:pt idx="49544">
                  <c:v>42947.883333333331</c:v>
                </c:pt>
                <c:pt idx="49545">
                  <c:v>42947.884027777778</c:v>
                </c:pt>
                <c:pt idx="49546">
                  <c:v>42947.884722222225</c:v>
                </c:pt>
                <c:pt idx="49547">
                  <c:v>42947.885416666664</c:v>
                </c:pt>
                <c:pt idx="49548">
                  <c:v>42947.886111111111</c:v>
                </c:pt>
                <c:pt idx="49549">
                  <c:v>42947.886805555558</c:v>
                </c:pt>
                <c:pt idx="49550">
                  <c:v>42947.887499999997</c:v>
                </c:pt>
                <c:pt idx="49551">
                  <c:v>42947.888194444444</c:v>
                </c:pt>
                <c:pt idx="49552">
                  <c:v>42947.888888888891</c:v>
                </c:pt>
                <c:pt idx="49553">
                  <c:v>42947.88958333333</c:v>
                </c:pt>
                <c:pt idx="49554">
                  <c:v>42947.890277777777</c:v>
                </c:pt>
                <c:pt idx="49555">
                  <c:v>42947.890972222223</c:v>
                </c:pt>
                <c:pt idx="49556">
                  <c:v>42947.89166666667</c:v>
                </c:pt>
                <c:pt idx="49557">
                  <c:v>42947.892361111109</c:v>
                </c:pt>
                <c:pt idx="49558">
                  <c:v>42947.893055555556</c:v>
                </c:pt>
                <c:pt idx="49559">
                  <c:v>42947.893750000003</c:v>
                </c:pt>
                <c:pt idx="49560">
                  <c:v>42947.894444444442</c:v>
                </c:pt>
                <c:pt idx="49561">
                  <c:v>42947.895138888889</c:v>
                </c:pt>
                <c:pt idx="49562">
                  <c:v>42947.895833333336</c:v>
                </c:pt>
                <c:pt idx="49563">
                  <c:v>42947.896527777775</c:v>
                </c:pt>
                <c:pt idx="49564">
                  <c:v>42947.897222222222</c:v>
                </c:pt>
                <c:pt idx="49565">
                  <c:v>42947.897916666669</c:v>
                </c:pt>
                <c:pt idx="49566">
                  <c:v>42947.898611111108</c:v>
                </c:pt>
                <c:pt idx="49567">
                  <c:v>42947.899305555555</c:v>
                </c:pt>
                <c:pt idx="49568">
                  <c:v>42947.9</c:v>
                </c:pt>
                <c:pt idx="49569">
                  <c:v>42947.900694444441</c:v>
                </c:pt>
                <c:pt idx="49570">
                  <c:v>42947.901388888888</c:v>
                </c:pt>
                <c:pt idx="49571">
                  <c:v>42947.902083333334</c:v>
                </c:pt>
                <c:pt idx="49572">
                  <c:v>42947.902777777781</c:v>
                </c:pt>
                <c:pt idx="49573">
                  <c:v>42947.90347222222</c:v>
                </c:pt>
                <c:pt idx="49574">
                  <c:v>42947.904166666667</c:v>
                </c:pt>
                <c:pt idx="49575">
                  <c:v>42947.904861111114</c:v>
                </c:pt>
                <c:pt idx="49576">
                  <c:v>42947.905555555553</c:v>
                </c:pt>
                <c:pt idx="49577">
                  <c:v>42947.90625</c:v>
                </c:pt>
                <c:pt idx="49578">
                  <c:v>42947.906944444447</c:v>
                </c:pt>
                <c:pt idx="49579">
                  <c:v>42947.907638888886</c:v>
                </c:pt>
                <c:pt idx="49580">
                  <c:v>42947.908333333333</c:v>
                </c:pt>
                <c:pt idx="49581">
                  <c:v>42947.90902777778</c:v>
                </c:pt>
                <c:pt idx="49582">
                  <c:v>42947.909722222219</c:v>
                </c:pt>
                <c:pt idx="49583">
                  <c:v>42947.910416666666</c:v>
                </c:pt>
                <c:pt idx="49584">
                  <c:v>42947.911111111112</c:v>
                </c:pt>
                <c:pt idx="49585">
                  <c:v>42947.911805555559</c:v>
                </c:pt>
                <c:pt idx="49586">
                  <c:v>42947.912499999999</c:v>
                </c:pt>
                <c:pt idx="49587">
                  <c:v>42947.913194444445</c:v>
                </c:pt>
                <c:pt idx="49588">
                  <c:v>42947.913888888892</c:v>
                </c:pt>
                <c:pt idx="49589">
                  <c:v>42947.914583333331</c:v>
                </c:pt>
                <c:pt idx="49590">
                  <c:v>42947.915277777778</c:v>
                </c:pt>
                <c:pt idx="49591">
                  <c:v>42947.915972222225</c:v>
                </c:pt>
                <c:pt idx="49592">
                  <c:v>42947.916666666664</c:v>
                </c:pt>
                <c:pt idx="49593">
                  <c:v>42947.917361111111</c:v>
                </c:pt>
                <c:pt idx="49594">
                  <c:v>42947.918055555558</c:v>
                </c:pt>
                <c:pt idx="49595">
                  <c:v>42947.918749999997</c:v>
                </c:pt>
                <c:pt idx="49596">
                  <c:v>42947.919444444444</c:v>
                </c:pt>
                <c:pt idx="49597">
                  <c:v>42947.920138888891</c:v>
                </c:pt>
                <c:pt idx="49598">
                  <c:v>42947.92083333333</c:v>
                </c:pt>
                <c:pt idx="49599">
                  <c:v>42947.921527777777</c:v>
                </c:pt>
                <c:pt idx="49600">
                  <c:v>42947.922222222223</c:v>
                </c:pt>
                <c:pt idx="49601">
                  <c:v>42947.92291666667</c:v>
                </c:pt>
                <c:pt idx="49602">
                  <c:v>42947.923611111109</c:v>
                </c:pt>
                <c:pt idx="49603">
                  <c:v>42947.924305555556</c:v>
                </c:pt>
                <c:pt idx="49604">
                  <c:v>42947.925000000003</c:v>
                </c:pt>
                <c:pt idx="49605">
                  <c:v>42947.925694444442</c:v>
                </c:pt>
                <c:pt idx="49606">
                  <c:v>42947.926388888889</c:v>
                </c:pt>
                <c:pt idx="49607">
                  <c:v>42947.927083333336</c:v>
                </c:pt>
                <c:pt idx="49608">
                  <c:v>42947.927777777775</c:v>
                </c:pt>
                <c:pt idx="49609">
                  <c:v>42947.928472222222</c:v>
                </c:pt>
                <c:pt idx="49610">
                  <c:v>42947.929166666669</c:v>
                </c:pt>
                <c:pt idx="49611">
                  <c:v>42947.929861111108</c:v>
                </c:pt>
                <c:pt idx="49612">
                  <c:v>42947.930555555555</c:v>
                </c:pt>
                <c:pt idx="49613">
                  <c:v>42947.931250000001</c:v>
                </c:pt>
                <c:pt idx="49614">
                  <c:v>42947.931944444441</c:v>
                </c:pt>
                <c:pt idx="49615">
                  <c:v>42947.932638888888</c:v>
                </c:pt>
                <c:pt idx="49616">
                  <c:v>42947.933333333334</c:v>
                </c:pt>
                <c:pt idx="49617">
                  <c:v>42947.934027777781</c:v>
                </c:pt>
                <c:pt idx="49618">
                  <c:v>42947.93472222222</c:v>
                </c:pt>
                <c:pt idx="49619">
                  <c:v>42947.935416666667</c:v>
                </c:pt>
                <c:pt idx="49620">
                  <c:v>42947.936111111114</c:v>
                </c:pt>
                <c:pt idx="49621">
                  <c:v>42947.936805555553</c:v>
                </c:pt>
                <c:pt idx="49622">
                  <c:v>42947.9375</c:v>
                </c:pt>
                <c:pt idx="49623">
                  <c:v>42947.938194444447</c:v>
                </c:pt>
                <c:pt idx="49624">
                  <c:v>42947.938888888886</c:v>
                </c:pt>
                <c:pt idx="49625">
                  <c:v>42947.939583333333</c:v>
                </c:pt>
                <c:pt idx="49626">
                  <c:v>42947.94027777778</c:v>
                </c:pt>
                <c:pt idx="49627">
                  <c:v>42947.940972222219</c:v>
                </c:pt>
                <c:pt idx="49628">
                  <c:v>42947.941666666666</c:v>
                </c:pt>
                <c:pt idx="49629">
                  <c:v>42947.942361111112</c:v>
                </c:pt>
                <c:pt idx="49630">
                  <c:v>42947.943055555559</c:v>
                </c:pt>
                <c:pt idx="49631">
                  <c:v>42947.943749999999</c:v>
                </c:pt>
                <c:pt idx="49632">
                  <c:v>42947.944444444445</c:v>
                </c:pt>
                <c:pt idx="49633">
                  <c:v>42947.945138888892</c:v>
                </c:pt>
                <c:pt idx="49634">
                  <c:v>42947.945833333331</c:v>
                </c:pt>
                <c:pt idx="49635">
                  <c:v>42947.946527777778</c:v>
                </c:pt>
                <c:pt idx="49636">
                  <c:v>42947.947222222225</c:v>
                </c:pt>
                <c:pt idx="49637">
                  <c:v>42947.947916666664</c:v>
                </c:pt>
                <c:pt idx="49638">
                  <c:v>42947.948611111111</c:v>
                </c:pt>
                <c:pt idx="49639">
                  <c:v>42947.949305555558</c:v>
                </c:pt>
                <c:pt idx="49640">
                  <c:v>42947.95</c:v>
                </c:pt>
                <c:pt idx="49641">
                  <c:v>42947.950694444444</c:v>
                </c:pt>
                <c:pt idx="49642">
                  <c:v>42947.951388888891</c:v>
                </c:pt>
                <c:pt idx="49643">
                  <c:v>42947.95208333333</c:v>
                </c:pt>
                <c:pt idx="49644">
                  <c:v>42947.952777777777</c:v>
                </c:pt>
                <c:pt idx="49645">
                  <c:v>42947.953472222223</c:v>
                </c:pt>
                <c:pt idx="49646">
                  <c:v>42947.95416666667</c:v>
                </c:pt>
                <c:pt idx="49647">
                  <c:v>42947.954861111109</c:v>
                </c:pt>
                <c:pt idx="49648">
                  <c:v>42947.955555555556</c:v>
                </c:pt>
                <c:pt idx="49649">
                  <c:v>42947.956250000003</c:v>
                </c:pt>
                <c:pt idx="49650">
                  <c:v>42947.956944444442</c:v>
                </c:pt>
                <c:pt idx="49651">
                  <c:v>42947.957638888889</c:v>
                </c:pt>
                <c:pt idx="49652">
                  <c:v>42947.958333333336</c:v>
                </c:pt>
                <c:pt idx="49653">
                  <c:v>42947.959027777775</c:v>
                </c:pt>
                <c:pt idx="49654">
                  <c:v>42947.959722222222</c:v>
                </c:pt>
                <c:pt idx="49655">
                  <c:v>42947.960416666669</c:v>
                </c:pt>
                <c:pt idx="49656">
                  <c:v>42947.961111111108</c:v>
                </c:pt>
                <c:pt idx="49657">
                  <c:v>42947.961805555555</c:v>
                </c:pt>
                <c:pt idx="49658">
                  <c:v>42947.962500000001</c:v>
                </c:pt>
                <c:pt idx="49659">
                  <c:v>42947.963194444441</c:v>
                </c:pt>
                <c:pt idx="49660">
                  <c:v>42947.963888888888</c:v>
                </c:pt>
                <c:pt idx="49661">
                  <c:v>42947.964583333334</c:v>
                </c:pt>
                <c:pt idx="49662">
                  <c:v>42947.965277777781</c:v>
                </c:pt>
                <c:pt idx="49663">
                  <c:v>42947.96597222222</c:v>
                </c:pt>
                <c:pt idx="49664">
                  <c:v>42947.966666666667</c:v>
                </c:pt>
                <c:pt idx="49665">
                  <c:v>42947.967361111114</c:v>
                </c:pt>
                <c:pt idx="49666">
                  <c:v>42947.968055555553</c:v>
                </c:pt>
                <c:pt idx="49667">
                  <c:v>42947.96875</c:v>
                </c:pt>
                <c:pt idx="49668">
                  <c:v>42947.969444444447</c:v>
                </c:pt>
                <c:pt idx="49669">
                  <c:v>42947.970138888886</c:v>
                </c:pt>
                <c:pt idx="49670">
                  <c:v>42947.970833333333</c:v>
                </c:pt>
                <c:pt idx="49671">
                  <c:v>42947.97152777778</c:v>
                </c:pt>
                <c:pt idx="49672">
                  <c:v>42947.972222222219</c:v>
                </c:pt>
                <c:pt idx="49673">
                  <c:v>42947.972916666666</c:v>
                </c:pt>
                <c:pt idx="49674">
                  <c:v>42947.973611111112</c:v>
                </c:pt>
                <c:pt idx="49675">
                  <c:v>42947.974305555559</c:v>
                </c:pt>
                <c:pt idx="49676">
                  <c:v>42947.974999999999</c:v>
                </c:pt>
                <c:pt idx="49677">
                  <c:v>42947.975694444445</c:v>
                </c:pt>
                <c:pt idx="49678">
                  <c:v>42947.976388888892</c:v>
                </c:pt>
                <c:pt idx="49679">
                  <c:v>42947.977083333331</c:v>
                </c:pt>
                <c:pt idx="49680">
                  <c:v>42947.977777777778</c:v>
                </c:pt>
                <c:pt idx="49681">
                  <c:v>42947.978472222225</c:v>
                </c:pt>
                <c:pt idx="49682">
                  <c:v>42947.979166666664</c:v>
                </c:pt>
                <c:pt idx="49683">
                  <c:v>42947.979861111111</c:v>
                </c:pt>
                <c:pt idx="49684">
                  <c:v>42947.980555555558</c:v>
                </c:pt>
                <c:pt idx="49685">
                  <c:v>42947.981249999997</c:v>
                </c:pt>
                <c:pt idx="49686">
                  <c:v>42947.981944444444</c:v>
                </c:pt>
                <c:pt idx="49687">
                  <c:v>42947.982638888891</c:v>
                </c:pt>
                <c:pt idx="49688">
                  <c:v>42947.98333333333</c:v>
                </c:pt>
                <c:pt idx="49689">
                  <c:v>42947.984027777777</c:v>
                </c:pt>
                <c:pt idx="49690">
                  <c:v>42947.984722222223</c:v>
                </c:pt>
                <c:pt idx="49691">
                  <c:v>42947.98541666667</c:v>
                </c:pt>
                <c:pt idx="49692">
                  <c:v>42947.986111111109</c:v>
                </c:pt>
                <c:pt idx="49693">
                  <c:v>42947.986805555556</c:v>
                </c:pt>
                <c:pt idx="49694">
                  <c:v>42947.987500000003</c:v>
                </c:pt>
                <c:pt idx="49695">
                  <c:v>42947.988194444442</c:v>
                </c:pt>
                <c:pt idx="49696">
                  <c:v>42947.988888888889</c:v>
                </c:pt>
                <c:pt idx="49697">
                  <c:v>42947.989583333336</c:v>
                </c:pt>
                <c:pt idx="49698">
                  <c:v>42947.990277777775</c:v>
                </c:pt>
                <c:pt idx="49699">
                  <c:v>42947.990972222222</c:v>
                </c:pt>
                <c:pt idx="49700">
                  <c:v>42947.991666666669</c:v>
                </c:pt>
                <c:pt idx="49701">
                  <c:v>42947.992361111108</c:v>
                </c:pt>
                <c:pt idx="49702">
                  <c:v>42947.993055555555</c:v>
                </c:pt>
                <c:pt idx="49703">
                  <c:v>42947.993750000001</c:v>
                </c:pt>
                <c:pt idx="49704">
                  <c:v>42947.994444444441</c:v>
                </c:pt>
                <c:pt idx="49705">
                  <c:v>42947.995138888888</c:v>
                </c:pt>
                <c:pt idx="49706">
                  <c:v>42947.995833333334</c:v>
                </c:pt>
                <c:pt idx="49707">
                  <c:v>42947.996527777781</c:v>
                </c:pt>
                <c:pt idx="49708">
                  <c:v>42947.99722222222</c:v>
                </c:pt>
                <c:pt idx="49709">
                  <c:v>42947.997916666667</c:v>
                </c:pt>
                <c:pt idx="49710">
                  <c:v>42947.998611111114</c:v>
                </c:pt>
                <c:pt idx="49711">
                  <c:v>42947.999305555553</c:v>
                </c:pt>
                <c:pt idx="49712">
                  <c:v>42948</c:v>
                </c:pt>
                <c:pt idx="49713">
                  <c:v>42948.000694444447</c:v>
                </c:pt>
                <c:pt idx="49714">
                  <c:v>42948.001388888886</c:v>
                </c:pt>
                <c:pt idx="49715">
                  <c:v>42948.002083333333</c:v>
                </c:pt>
                <c:pt idx="49716">
                  <c:v>42948.00277777778</c:v>
                </c:pt>
                <c:pt idx="49717">
                  <c:v>42948.003472222219</c:v>
                </c:pt>
                <c:pt idx="49718">
                  <c:v>42948.004166666666</c:v>
                </c:pt>
                <c:pt idx="49719">
                  <c:v>42948.004861111112</c:v>
                </c:pt>
                <c:pt idx="49720">
                  <c:v>42948.005555555559</c:v>
                </c:pt>
                <c:pt idx="49721">
                  <c:v>42948.006249999999</c:v>
                </c:pt>
                <c:pt idx="49722">
                  <c:v>42948.006944444445</c:v>
                </c:pt>
                <c:pt idx="49723">
                  <c:v>42948.007638888892</c:v>
                </c:pt>
                <c:pt idx="49724">
                  <c:v>42948.008333333331</c:v>
                </c:pt>
                <c:pt idx="49725">
                  <c:v>42948.009027777778</c:v>
                </c:pt>
                <c:pt idx="49726">
                  <c:v>42948.009722222225</c:v>
                </c:pt>
                <c:pt idx="49727">
                  <c:v>42948.010416666664</c:v>
                </c:pt>
                <c:pt idx="49728">
                  <c:v>42948.011111111111</c:v>
                </c:pt>
                <c:pt idx="49729">
                  <c:v>42948.011805555558</c:v>
                </c:pt>
                <c:pt idx="49730">
                  <c:v>42948.012499999997</c:v>
                </c:pt>
                <c:pt idx="49731">
                  <c:v>42948.013194444444</c:v>
                </c:pt>
                <c:pt idx="49732">
                  <c:v>42948.013888888891</c:v>
                </c:pt>
                <c:pt idx="49733">
                  <c:v>42948.01458333333</c:v>
                </c:pt>
                <c:pt idx="49734">
                  <c:v>42948.015277777777</c:v>
                </c:pt>
                <c:pt idx="49735">
                  <c:v>42948.015972222223</c:v>
                </c:pt>
                <c:pt idx="49736">
                  <c:v>42948.01666666667</c:v>
                </c:pt>
                <c:pt idx="49737">
                  <c:v>42948.017361111109</c:v>
                </c:pt>
                <c:pt idx="49738">
                  <c:v>42948.018055555556</c:v>
                </c:pt>
                <c:pt idx="49739">
                  <c:v>42948.018750000003</c:v>
                </c:pt>
                <c:pt idx="49740">
                  <c:v>42948.019444444442</c:v>
                </c:pt>
                <c:pt idx="49741">
                  <c:v>42948.020138888889</c:v>
                </c:pt>
                <c:pt idx="49742">
                  <c:v>42948.020833333336</c:v>
                </c:pt>
                <c:pt idx="49743">
                  <c:v>42948.021527777775</c:v>
                </c:pt>
                <c:pt idx="49744">
                  <c:v>42948.022222222222</c:v>
                </c:pt>
                <c:pt idx="49745">
                  <c:v>42948.022916666669</c:v>
                </c:pt>
                <c:pt idx="49746">
                  <c:v>42948.023611111108</c:v>
                </c:pt>
                <c:pt idx="49747">
                  <c:v>42948.024305555555</c:v>
                </c:pt>
                <c:pt idx="49748">
                  <c:v>42948.025000000001</c:v>
                </c:pt>
                <c:pt idx="49749">
                  <c:v>42948.025694444441</c:v>
                </c:pt>
                <c:pt idx="49750">
                  <c:v>42948.026388888888</c:v>
                </c:pt>
                <c:pt idx="49751">
                  <c:v>42948.027083333334</c:v>
                </c:pt>
                <c:pt idx="49752">
                  <c:v>42948.027777777781</c:v>
                </c:pt>
                <c:pt idx="49753">
                  <c:v>42948.02847222222</c:v>
                </c:pt>
                <c:pt idx="49754">
                  <c:v>42948.029166666667</c:v>
                </c:pt>
                <c:pt idx="49755">
                  <c:v>42948.029861111114</c:v>
                </c:pt>
                <c:pt idx="49756">
                  <c:v>42948.030555555553</c:v>
                </c:pt>
                <c:pt idx="49757">
                  <c:v>42948.03125</c:v>
                </c:pt>
                <c:pt idx="49758">
                  <c:v>42948.031944444447</c:v>
                </c:pt>
                <c:pt idx="49759">
                  <c:v>42948.032638888886</c:v>
                </c:pt>
                <c:pt idx="49760">
                  <c:v>42948.033333333333</c:v>
                </c:pt>
                <c:pt idx="49761">
                  <c:v>42948.03402777778</c:v>
                </c:pt>
                <c:pt idx="49762">
                  <c:v>42948.034722222219</c:v>
                </c:pt>
                <c:pt idx="49763">
                  <c:v>42948.035416666666</c:v>
                </c:pt>
                <c:pt idx="49764">
                  <c:v>42948.036111111112</c:v>
                </c:pt>
                <c:pt idx="49765">
                  <c:v>42948.036805555559</c:v>
                </c:pt>
                <c:pt idx="49766">
                  <c:v>42948.037499999999</c:v>
                </c:pt>
                <c:pt idx="49767">
                  <c:v>42948.038194444445</c:v>
                </c:pt>
                <c:pt idx="49768">
                  <c:v>42948.038888888892</c:v>
                </c:pt>
                <c:pt idx="49769">
                  <c:v>42948.039583333331</c:v>
                </c:pt>
                <c:pt idx="49770">
                  <c:v>42948.040277777778</c:v>
                </c:pt>
                <c:pt idx="49771">
                  <c:v>42948.040972222225</c:v>
                </c:pt>
                <c:pt idx="49772">
                  <c:v>42948.041666666664</c:v>
                </c:pt>
                <c:pt idx="49773">
                  <c:v>42948.042361111111</c:v>
                </c:pt>
                <c:pt idx="49774">
                  <c:v>42948.043055555558</c:v>
                </c:pt>
                <c:pt idx="49775">
                  <c:v>42948.043749999997</c:v>
                </c:pt>
                <c:pt idx="49776">
                  <c:v>42948.044444444444</c:v>
                </c:pt>
                <c:pt idx="49777">
                  <c:v>42948.045138888891</c:v>
                </c:pt>
                <c:pt idx="49778">
                  <c:v>42948.04583333333</c:v>
                </c:pt>
                <c:pt idx="49779">
                  <c:v>42948.046527777777</c:v>
                </c:pt>
                <c:pt idx="49780">
                  <c:v>42948.047222222223</c:v>
                </c:pt>
                <c:pt idx="49781">
                  <c:v>42948.04791666667</c:v>
                </c:pt>
                <c:pt idx="49782">
                  <c:v>42948.048611111109</c:v>
                </c:pt>
                <c:pt idx="49783">
                  <c:v>42948.049305555556</c:v>
                </c:pt>
                <c:pt idx="49784">
                  <c:v>42948.05</c:v>
                </c:pt>
                <c:pt idx="49785">
                  <c:v>42948.050694444442</c:v>
                </c:pt>
                <c:pt idx="49786">
                  <c:v>42948.051388888889</c:v>
                </c:pt>
                <c:pt idx="49787">
                  <c:v>42948.052083333336</c:v>
                </c:pt>
                <c:pt idx="49788">
                  <c:v>42948.052777777775</c:v>
                </c:pt>
                <c:pt idx="49789">
                  <c:v>42948.053472222222</c:v>
                </c:pt>
                <c:pt idx="49790">
                  <c:v>42948.054166666669</c:v>
                </c:pt>
                <c:pt idx="49791">
                  <c:v>42948.054861111108</c:v>
                </c:pt>
                <c:pt idx="49792">
                  <c:v>42948.055555555555</c:v>
                </c:pt>
                <c:pt idx="49793">
                  <c:v>42948.056250000001</c:v>
                </c:pt>
                <c:pt idx="49794">
                  <c:v>42948.056944444441</c:v>
                </c:pt>
                <c:pt idx="49795">
                  <c:v>42948.057638888888</c:v>
                </c:pt>
                <c:pt idx="49796">
                  <c:v>42948.058333333334</c:v>
                </c:pt>
                <c:pt idx="49797">
                  <c:v>42948.059027777781</c:v>
                </c:pt>
                <c:pt idx="49798">
                  <c:v>42948.05972222222</c:v>
                </c:pt>
                <c:pt idx="49799">
                  <c:v>42948.060416666667</c:v>
                </c:pt>
                <c:pt idx="49800">
                  <c:v>42948.061111111114</c:v>
                </c:pt>
                <c:pt idx="49801">
                  <c:v>42948.061805555553</c:v>
                </c:pt>
                <c:pt idx="49802">
                  <c:v>42948.0625</c:v>
                </c:pt>
                <c:pt idx="49803">
                  <c:v>42948.063194444447</c:v>
                </c:pt>
                <c:pt idx="49804">
                  <c:v>42948.063888888886</c:v>
                </c:pt>
                <c:pt idx="49805">
                  <c:v>42948.064583333333</c:v>
                </c:pt>
                <c:pt idx="49806">
                  <c:v>42948.06527777778</c:v>
                </c:pt>
                <c:pt idx="49807">
                  <c:v>42948.065972222219</c:v>
                </c:pt>
                <c:pt idx="49808">
                  <c:v>42948.066666666666</c:v>
                </c:pt>
                <c:pt idx="49809">
                  <c:v>42948.067361111112</c:v>
                </c:pt>
                <c:pt idx="49810">
                  <c:v>42948.068055555559</c:v>
                </c:pt>
                <c:pt idx="49811">
                  <c:v>42948.068749999999</c:v>
                </c:pt>
                <c:pt idx="49812">
                  <c:v>42948.069444444445</c:v>
                </c:pt>
                <c:pt idx="49813">
                  <c:v>42948.070138888892</c:v>
                </c:pt>
                <c:pt idx="49814">
                  <c:v>42948.070833333331</c:v>
                </c:pt>
                <c:pt idx="49815">
                  <c:v>42948.071527777778</c:v>
                </c:pt>
                <c:pt idx="49816">
                  <c:v>42948.072222222225</c:v>
                </c:pt>
                <c:pt idx="49817">
                  <c:v>42948.072916666664</c:v>
                </c:pt>
                <c:pt idx="49818">
                  <c:v>42948.073611111111</c:v>
                </c:pt>
                <c:pt idx="49819">
                  <c:v>42948.074305555558</c:v>
                </c:pt>
                <c:pt idx="49820">
                  <c:v>42948.074999999997</c:v>
                </c:pt>
                <c:pt idx="49821">
                  <c:v>42948.075694444444</c:v>
                </c:pt>
                <c:pt idx="49822">
                  <c:v>42948.076388888891</c:v>
                </c:pt>
                <c:pt idx="49823">
                  <c:v>42948.07708333333</c:v>
                </c:pt>
                <c:pt idx="49824">
                  <c:v>42948.077777777777</c:v>
                </c:pt>
                <c:pt idx="49825">
                  <c:v>42948.078472222223</c:v>
                </c:pt>
                <c:pt idx="49826">
                  <c:v>42948.07916666667</c:v>
                </c:pt>
                <c:pt idx="49827">
                  <c:v>42948.079861111109</c:v>
                </c:pt>
                <c:pt idx="49828">
                  <c:v>42948.080555555556</c:v>
                </c:pt>
                <c:pt idx="49829">
                  <c:v>42948.081250000003</c:v>
                </c:pt>
                <c:pt idx="49830">
                  <c:v>42948.081944444442</c:v>
                </c:pt>
                <c:pt idx="49831">
                  <c:v>42948.082638888889</c:v>
                </c:pt>
                <c:pt idx="49832">
                  <c:v>42948.083333333336</c:v>
                </c:pt>
                <c:pt idx="49833">
                  <c:v>42948.084027777775</c:v>
                </c:pt>
                <c:pt idx="49834">
                  <c:v>42948.084722222222</c:v>
                </c:pt>
                <c:pt idx="49835">
                  <c:v>42948.085416666669</c:v>
                </c:pt>
                <c:pt idx="49836">
                  <c:v>42948.086111111108</c:v>
                </c:pt>
                <c:pt idx="49837">
                  <c:v>42948.086805555555</c:v>
                </c:pt>
                <c:pt idx="49838">
                  <c:v>42948.087500000001</c:v>
                </c:pt>
                <c:pt idx="49839">
                  <c:v>42948.088194444441</c:v>
                </c:pt>
                <c:pt idx="49840">
                  <c:v>42948.088888888888</c:v>
                </c:pt>
                <c:pt idx="49841">
                  <c:v>42948.089583333334</c:v>
                </c:pt>
                <c:pt idx="49842">
                  <c:v>42948.090277777781</c:v>
                </c:pt>
                <c:pt idx="49843">
                  <c:v>42948.09097222222</c:v>
                </c:pt>
                <c:pt idx="49844">
                  <c:v>42948.091666666667</c:v>
                </c:pt>
                <c:pt idx="49845">
                  <c:v>42948.092361111114</c:v>
                </c:pt>
                <c:pt idx="49846">
                  <c:v>42948.093055555553</c:v>
                </c:pt>
                <c:pt idx="49847">
                  <c:v>42948.09375</c:v>
                </c:pt>
                <c:pt idx="49848">
                  <c:v>42948.094444444447</c:v>
                </c:pt>
                <c:pt idx="49849">
                  <c:v>42948.095138888886</c:v>
                </c:pt>
                <c:pt idx="49850">
                  <c:v>42948.095833333333</c:v>
                </c:pt>
                <c:pt idx="49851">
                  <c:v>42948.09652777778</c:v>
                </c:pt>
                <c:pt idx="49852">
                  <c:v>42948.097222222219</c:v>
                </c:pt>
                <c:pt idx="49853">
                  <c:v>42948.097916666666</c:v>
                </c:pt>
                <c:pt idx="49854">
                  <c:v>42948.098611111112</c:v>
                </c:pt>
                <c:pt idx="49855">
                  <c:v>42948.099305555559</c:v>
                </c:pt>
                <c:pt idx="49856">
                  <c:v>42948.1</c:v>
                </c:pt>
                <c:pt idx="49857">
                  <c:v>42948.100694444445</c:v>
                </c:pt>
                <c:pt idx="49858">
                  <c:v>42948.101388888892</c:v>
                </c:pt>
                <c:pt idx="49859">
                  <c:v>42948.102083333331</c:v>
                </c:pt>
                <c:pt idx="49860">
                  <c:v>42948.102777777778</c:v>
                </c:pt>
                <c:pt idx="49861">
                  <c:v>42948.103472222225</c:v>
                </c:pt>
                <c:pt idx="49862">
                  <c:v>42948.104166666664</c:v>
                </c:pt>
                <c:pt idx="49863">
                  <c:v>42948.104861111111</c:v>
                </c:pt>
                <c:pt idx="49864">
                  <c:v>42948.105555555558</c:v>
                </c:pt>
                <c:pt idx="49865">
                  <c:v>42948.106249999997</c:v>
                </c:pt>
                <c:pt idx="49866">
                  <c:v>42948.106944444444</c:v>
                </c:pt>
                <c:pt idx="49867">
                  <c:v>42948.107638888891</c:v>
                </c:pt>
                <c:pt idx="49868">
                  <c:v>42948.10833333333</c:v>
                </c:pt>
                <c:pt idx="49869">
                  <c:v>42948.109027777777</c:v>
                </c:pt>
                <c:pt idx="49870">
                  <c:v>42948.109722222223</c:v>
                </c:pt>
                <c:pt idx="49871">
                  <c:v>42948.11041666667</c:v>
                </c:pt>
                <c:pt idx="49872">
                  <c:v>42948.111111111109</c:v>
                </c:pt>
                <c:pt idx="49873">
                  <c:v>42948.111805555556</c:v>
                </c:pt>
                <c:pt idx="49874">
                  <c:v>42948.112500000003</c:v>
                </c:pt>
                <c:pt idx="49875">
                  <c:v>42948.113194444442</c:v>
                </c:pt>
                <c:pt idx="49876">
                  <c:v>42948.113888888889</c:v>
                </c:pt>
                <c:pt idx="49877">
                  <c:v>42948.114583333336</c:v>
                </c:pt>
                <c:pt idx="49878">
                  <c:v>42948.115277777775</c:v>
                </c:pt>
                <c:pt idx="49879">
                  <c:v>42948.115972222222</c:v>
                </c:pt>
                <c:pt idx="49880">
                  <c:v>42948.116666666669</c:v>
                </c:pt>
                <c:pt idx="49881">
                  <c:v>42948.117361111108</c:v>
                </c:pt>
                <c:pt idx="49882">
                  <c:v>42948.118055555555</c:v>
                </c:pt>
                <c:pt idx="49883">
                  <c:v>42948.118750000001</c:v>
                </c:pt>
                <c:pt idx="49884">
                  <c:v>42948.119444444441</c:v>
                </c:pt>
                <c:pt idx="49885">
                  <c:v>42948.120138888888</c:v>
                </c:pt>
                <c:pt idx="49886">
                  <c:v>42948.120833333334</c:v>
                </c:pt>
                <c:pt idx="49887">
                  <c:v>42948.121527777781</c:v>
                </c:pt>
                <c:pt idx="49888">
                  <c:v>42948.12222222222</c:v>
                </c:pt>
                <c:pt idx="49889">
                  <c:v>42948.122916666667</c:v>
                </c:pt>
                <c:pt idx="49890">
                  <c:v>42948.123611111114</c:v>
                </c:pt>
                <c:pt idx="49891">
                  <c:v>42948.124305555553</c:v>
                </c:pt>
                <c:pt idx="49892">
                  <c:v>42948.125</c:v>
                </c:pt>
                <c:pt idx="49893">
                  <c:v>42948.125694444447</c:v>
                </c:pt>
                <c:pt idx="49894">
                  <c:v>42948.126388888886</c:v>
                </c:pt>
                <c:pt idx="49895">
                  <c:v>42948.127083333333</c:v>
                </c:pt>
                <c:pt idx="49896">
                  <c:v>42948.12777777778</c:v>
                </c:pt>
                <c:pt idx="49897">
                  <c:v>42948.128472222219</c:v>
                </c:pt>
                <c:pt idx="49898">
                  <c:v>42948.129166666666</c:v>
                </c:pt>
                <c:pt idx="49899">
                  <c:v>42948.129861111112</c:v>
                </c:pt>
                <c:pt idx="49900">
                  <c:v>42948.130555555559</c:v>
                </c:pt>
                <c:pt idx="49901">
                  <c:v>42948.131249999999</c:v>
                </c:pt>
                <c:pt idx="49902">
                  <c:v>42948.131944444445</c:v>
                </c:pt>
                <c:pt idx="49903">
                  <c:v>42948.132638888892</c:v>
                </c:pt>
                <c:pt idx="49904">
                  <c:v>42948.133333333331</c:v>
                </c:pt>
                <c:pt idx="49905">
                  <c:v>42948.134027777778</c:v>
                </c:pt>
                <c:pt idx="49906">
                  <c:v>42948.134722222225</c:v>
                </c:pt>
                <c:pt idx="49907">
                  <c:v>42948.135416666664</c:v>
                </c:pt>
                <c:pt idx="49908">
                  <c:v>42948.136111111111</c:v>
                </c:pt>
                <c:pt idx="49909">
                  <c:v>42948.136805555558</c:v>
                </c:pt>
                <c:pt idx="49910">
                  <c:v>42948.137499999997</c:v>
                </c:pt>
                <c:pt idx="49911">
                  <c:v>42948.138194444444</c:v>
                </c:pt>
                <c:pt idx="49912">
                  <c:v>42948.138888888891</c:v>
                </c:pt>
                <c:pt idx="49913">
                  <c:v>42948.13958333333</c:v>
                </c:pt>
                <c:pt idx="49914">
                  <c:v>42948.140277777777</c:v>
                </c:pt>
                <c:pt idx="49915">
                  <c:v>42948.140972222223</c:v>
                </c:pt>
                <c:pt idx="49916">
                  <c:v>42948.14166666667</c:v>
                </c:pt>
                <c:pt idx="49917">
                  <c:v>42948.142361111109</c:v>
                </c:pt>
                <c:pt idx="49918">
                  <c:v>42948.143055555556</c:v>
                </c:pt>
                <c:pt idx="49919">
                  <c:v>42948.143750000003</c:v>
                </c:pt>
                <c:pt idx="49920">
                  <c:v>42948.144444444442</c:v>
                </c:pt>
                <c:pt idx="49921">
                  <c:v>42948.145138888889</c:v>
                </c:pt>
                <c:pt idx="49922">
                  <c:v>42948.145833333336</c:v>
                </c:pt>
                <c:pt idx="49923">
                  <c:v>42948.146527777775</c:v>
                </c:pt>
                <c:pt idx="49924">
                  <c:v>42948.147222222222</c:v>
                </c:pt>
                <c:pt idx="49925">
                  <c:v>42948.147916666669</c:v>
                </c:pt>
                <c:pt idx="49926">
                  <c:v>42948.148611111108</c:v>
                </c:pt>
                <c:pt idx="49927">
                  <c:v>42948.149305555555</c:v>
                </c:pt>
                <c:pt idx="49928">
                  <c:v>42948.15</c:v>
                </c:pt>
                <c:pt idx="49929">
                  <c:v>42948.150694444441</c:v>
                </c:pt>
                <c:pt idx="49930">
                  <c:v>42948.151388888888</c:v>
                </c:pt>
                <c:pt idx="49931">
                  <c:v>42948.152083333334</c:v>
                </c:pt>
                <c:pt idx="49932">
                  <c:v>42948.152777777781</c:v>
                </c:pt>
                <c:pt idx="49933">
                  <c:v>42948.15347222222</c:v>
                </c:pt>
                <c:pt idx="49934">
                  <c:v>42948.154166666667</c:v>
                </c:pt>
                <c:pt idx="49935">
                  <c:v>42948.154861111114</c:v>
                </c:pt>
                <c:pt idx="49936">
                  <c:v>42948.155555555553</c:v>
                </c:pt>
                <c:pt idx="49937">
                  <c:v>42948.15625</c:v>
                </c:pt>
                <c:pt idx="49938">
                  <c:v>42948.156944444447</c:v>
                </c:pt>
                <c:pt idx="49939">
                  <c:v>42948.157638888886</c:v>
                </c:pt>
                <c:pt idx="49940">
                  <c:v>42948.158333333333</c:v>
                </c:pt>
                <c:pt idx="49941">
                  <c:v>42948.15902777778</c:v>
                </c:pt>
                <c:pt idx="49942">
                  <c:v>42948.159722222219</c:v>
                </c:pt>
                <c:pt idx="49943">
                  <c:v>42948.160416666666</c:v>
                </c:pt>
                <c:pt idx="49944">
                  <c:v>42948.161111111112</c:v>
                </c:pt>
                <c:pt idx="49945">
                  <c:v>42948.161805555559</c:v>
                </c:pt>
                <c:pt idx="49946">
                  <c:v>42948.162499999999</c:v>
                </c:pt>
                <c:pt idx="49947">
                  <c:v>42948.163194444445</c:v>
                </c:pt>
                <c:pt idx="49948">
                  <c:v>42948.163888888892</c:v>
                </c:pt>
                <c:pt idx="49949">
                  <c:v>42948.164583333331</c:v>
                </c:pt>
                <c:pt idx="49950">
                  <c:v>42948.165277777778</c:v>
                </c:pt>
                <c:pt idx="49951">
                  <c:v>42948.165972222225</c:v>
                </c:pt>
                <c:pt idx="49952">
                  <c:v>42948.166666666664</c:v>
                </c:pt>
                <c:pt idx="49953">
                  <c:v>42948.167361111111</c:v>
                </c:pt>
                <c:pt idx="49954">
                  <c:v>42948.168055555558</c:v>
                </c:pt>
                <c:pt idx="49955">
                  <c:v>42948.168749999997</c:v>
                </c:pt>
                <c:pt idx="49956">
                  <c:v>42948.169444444444</c:v>
                </c:pt>
                <c:pt idx="49957">
                  <c:v>42948.170138888891</c:v>
                </c:pt>
                <c:pt idx="49958">
                  <c:v>42948.17083333333</c:v>
                </c:pt>
                <c:pt idx="49959">
                  <c:v>42948.171527777777</c:v>
                </c:pt>
                <c:pt idx="49960">
                  <c:v>42948.172222222223</c:v>
                </c:pt>
                <c:pt idx="49961">
                  <c:v>42948.17291666667</c:v>
                </c:pt>
                <c:pt idx="49962">
                  <c:v>42948.173611111109</c:v>
                </c:pt>
                <c:pt idx="49963">
                  <c:v>42948.174305555556</c:v>
                </c:pt>
                <c:pt idx="49964">
                  <c:v>42948.175000000003</c:v>
                </c:pt>
                <c:pt idx="49965">
                  <c:v>42948.175694444442</c:v>
                </c:pt>
                <c:pt idx="49966">
                  <c:v>42948.176388888889</c:v>
                </c:pt>
                <c:pt idx="49967">
                  <c:v>42948.177083333336</c:v>
                </c:pt>
                <c:pt idx="49968">
                  <c:v>42948.177777777775</c:v>
                </c:pt>
                <c:pt idx="49969">
                  <c:v>42948.178472222222</c:v>
                </c:pt>
                <c:pt idx="49970">
                  <c:v>42948.179166666669</c:v>
                </c:pt>
                <c:pt idx="49971">
                  <c:v>42948.179861111108</c:v>
                </c:pt>
                <c:pt idx="49972">
                  <c:v>42948.180555555555</c:v>
                </c:pt>
                <c:pt idx="49973">
                  <c:v>42948.181250000001</c:v>
                </c:pt>
                <c:pt idx="49974">
                  <c:v>42948.181944444441</c:v>
                </c:pt>
                <c:pt idx="49975">
                  <c:v>42948.182638888888</c:v>
                </c:pt>
                <c:pt idx="49976">
                  <c:v>42948.183333333334</c:v>
                </c:pt>
                <c:pt idx="49977">
                  <c:v>42948.184027777781</c:v>
                </c:pt>
                <c:pt idx="49978">
                  <c:v>42948.18472222222</c:v>
                </c:pt>
                <c:pt idx="49979">
                  <c:v>42948.185416666667</c:v>
                </c:pt>
                <c:pt idx="49980">
                  <c:v>42948.186111111114</c:v>
                </c:pt>
                <c:pt idx="49981">
                  <c:v>42948.186805555553</c:v>
                </c:pt>
                <c:pt idx="49982">
                  <c:v>42948.1875</c:v>
                </c:pt>
                <c:pt idx="49983">
                  <c:v>42948.188194444447</c:v>
                </c:pt>
                <c:pt idx="49984">
                  <c:v>42948.188888888886</c:v>
                </c:pt>
                <c:pt idx="49985">
                  <c:v>42948.189583333333</c:v>
                </c:pt>
                <c:pt idx="49986">
                  <c:v>42948.19027777778</c:v>
                </c:pt>
                <c:pt idx="49987">
                  <c:v>42948.190972222219</c:v>
                </c:pt>
                <c:pt idx="49988">
                  <c:v>42948.191666666666</c:v>
                </c:pt>
                <c:pt idx="49989">
                  <c:v>42948.192361111112</c:v>
                </c:pt>
                <c:pt idx="49990">
                  <c:v>42948.193055555559</c:v>
                </c:pt>
                <c:pt idx="49991">
                  <c:v>42948.193749999999</c:v>
                </c:pt>
                <c:pt idx="49992">
                  <c:v>42948.194444444445</c:v>
                </c:pt>
                <c:pt idx="49993">
                  <c:v>42948.195138888892</c:v>
                </c:pt>
                <c:pt idx="49994">
                  <c:v>42948.195833333331</c:v>
                </c:pt>
                <c:pt idx="49995">
                  <c:v>42948.196527777778</c:v>
                </c:pt>
                <c:pt idx="49996">
                  <c:v>42948.197222222225</c:v>
                </c:pt>
                <c:pt idx="49997">
                  <c:v>42948.197916666664</c:v>
                </c:pt>
                <c:pt idx="49998">
                  <c:v>42948.198611111111</c:v>
                </c:pt>
                <c:pt idx="49999">
                  <c:v>42948.199305555558</c:v>
                </c:pt>
                <c:pt idx="50000">
                  <c:v>42948.2</c:v>
                </c:pt>
                <c:pt idx="50001">
                  <c:v>42948.200694444444</c:v>
                </c:pt>
                <c:pt idx="50002">
                  <c:v>42948.201388888891</c:v>
                </c:pt>
                <c:pt idx="50003">
                  <c:v>42948.20208333333</c:v>
                </c:pt>
                <c:pt idx="50004">
                  <c:v>42948.202777777777</c:v>
                </c:pt>
                <c:pt idx="50005">
                  <c:v>42948.203472222223</c:v>
                </c:pt>
                <c:pt idx="50006">
                  <c:v>42948.20416666667</c:v>
                </c:pt>
                <c:pt idx="50007">
                  <c:v>42948.204861111109</c:v>
                </c:pt>
                <c:pt idx="50008">
                  <c:v>42948.205555555556</c:v>
                </c:pt>
                <c:pt idx="50009">
                  <c:v>42948.206250000003</c:v>
                </c:pt>
                <c:pt idx="50010">
                  <c:v>42948.206944444442</c:v>
                </c:pt>
                <c:pt idx="50011">
                  <c:v>42948.207638888889</c:v>
                </c:pt>
                <c:pt idx="50012">
                  <c:v>42948.208333333336</c:v>
                </c:pt>
                <c:pt idx="50013">
                  <c:v>42948.209027777775</c:v>
                </c:pt>
                <c:pt idx="50014">
                  <c:v>42948.209722222222</c:v>
                </c:pt>
                <c:pt idx="50015">
                  <c:v>42948.210416666669</c:v>
                </c:pt>
                <c:pt idx="50016">
                  <c:v>42948.211111111108</c:v>
                </c:pt>
                <c:pt idx="50017">
                  <c:v>42948.211805555555</c:v>
                </c:pt>
                <c:pt idx="50018">
                  <c:v>42948.212500000001</c:v>
                </c:pt>
                <c:pt idx="50019">
                  <c:v>42948.213194444441</c:v>
                </c:pt>
                <c:pt idx="50020">
                  <c:v>42948.213888888888</c:v>
                </c:pt>
                <c:pt idx="50021">
                  <c:v>42948.214583333334</c:v>
                </c:pt>
                <c:pt idx="50022">
                  <c:v>42948.215277777781</c:v>
                </c:pt>
                <c:pt idx="50023">
                  <c:v>42948.21597222222</c:v>
                </c:pt>
                <c:pt idx="50024">
                  <c:v>42948.216666666667</c:v>
                </c:pt>
                <c:pt idx="50025">
                  <c:v>42948.217361111114</c:v>
                </c:pt>
                <c:pt idx="50026">
                  <c:v>42948.218055555553</c:v>
                </c:pt>
                <c:pt idx="50027">
                  <c:v>42948.21875</c:v>
                </c:pt>
                <c:pt idx="50028">
                  <c:v>42948.219444444447</c:v>
                </c:pt>
                <c:pt idx="50029">
                  <c:v>42948.220138888886</c:v>
                </c:pt>
                <c:pt idx="50030">
                  <c:v>42948.220833333333</c:v>
                </c:pt>
                <c:pt idx="50031">
                  <c:v>42948.22152777778</c:v>
                </c:pt>
                <c:pt idx="50032">
                  <c:v>42948.222222222219</c:v>
                </c:pt>
                <c:pt idx="50033">
                  <c:v>42948.222916666666</c:v>
                </c:pt>
                <c:pt idx="50034">
                  <c:v>42948.223611111112</c:v>
                </c:pt>
                <c:pt idx="50035">
                  <c:v>42948.224305555559</c:v>
                </c:pt>
                <c:pt idx="50036">
                  <c:v>42948.224999999999</c:v>
                </c:pt>
                <c:pt idx="50037">
                  <c:v>42948.225694444445</c:v>
                </c:pt>
                <c:pt idx="50038">
                  <c:v>42948.226388888892</c:v>
                </c:pt>
                <c:pt idx="50039">
                  <c:v>42948.227083333331</c:v>
                </c:pt>
                <c:pt idx="50040">
                  <c:v>42948.227777777778</c:v>
                </c:pt>
                <c:pt idx="50041">
                  <c:v>42948.228472222225</c:v>
                </c:pt>
                <c:pt idx="50042">
                  <c:v>42948.229166666664</c:v>
                </c:pt>
                <c:pt idx="50043">
                  <c:v>42948.229861111111</c:v>
                </c:pt>
                <c:pt idx="50044">
                  <c:v>42948.230555555558</c:v>
                </c:pt>
                <c:pt idx="50045">
                  <c:v>42948.231249999997</c:v>
                </c:pt>
                <c:pt idx="50046">
                  <c:v>42948.231944444444</c:v>
                </c:pt>
                <c:pt idx="50047">
                  <c:v>42948.232638888891</c:v>
                </c:pt>
                <c:pt idx="50048">
                  <c:v>42948.23333333333</c:v>
                </c:pt>
                <c:pt idx="50049">
                  <c:v>42948.234027777777</c:v>
                </c:pt>
                <c:pt idx="50050">
                  <c:v>42948.234722222223</c:v>
                </c:pt>
                <c:pt idx="50051">
                  <c:v>42948.23541666667</c:v>
                </c:pt>
                <c:pt idx="50052">
                  <c:v>42948.236111111109</c:v>
                </c:pt>
                <c:pt idx="50053">
                  <c:v>42948.236805555556</c:v>
                </c:pt>
                <c:pt idx="50054">
                  <c:v>42948.237500000003</c:v>
                </c:pt>
                <c:pt idx="50055">
                  <c:v>42948.238194444442</c:v>
                </c:pt>
                <c:pt idx="50056">
                  <c:v>42948.238888888889</c:v>
                </c:pt>
                <c:pt idx="50057">
                  <c:v>42948.239583333336</c:v>
                </c:pt>
                <c:pt idx="50058">
                  <c:v>42948.240277777775</c:v>
                </c:pt>
                <c:pt idx="50059">
                  <c:v>42948.240972222222</c:v>
                </c:pt>
                <c:pt idx="50060">
                  <c:v>42948.241666666669</c:v>
                </c:pt>
                <c:pt idx="50061">
                  <c:v>42948.242361111108</c:v>
                </c:pt>
                <c:pt idx="50062">
                  <c:v>42948.243055555555</c:v>
                </c:pt>
                <c:pt idx="50063">
                  <c:v>42948.243750000001</c:v>
                </c:pt>
                <c:pt idx="50064">
                  <c:v>42948.244444444441</c:v>
                </c:pt>
                <c:pt idx="50065">
                  <c:v>42948.245138888888</c:v>
                </c:pt>
                <c:pt idx="50066">
                  <c:v>42948.245833333334</c:v>
                </c:pt>
                <c:pt idx="50067">
                  <c:v>42948.246527777781</c:v>
                </c:pt>
                <c:pt idx="50068">
                  <c:v>42948.24722222222</c:v>
                </c:pt>
                <c:pt idx="50069">
                  <c:v>42948.247916666667</c:v>
                </c:pt>
                <c:pt idx="50070">
                  <c:v>42948.248611111114</c:v>
                </c:pt>
                <c:pt idx="50071">
                  <c:v>42948.249305555553</c:v>
                </c:pt>
                <c:pt idx="50072">
                  <c:v>42948.25</c:v>
                </c:pt>
                <c:pt idx="50073">
                  <c:v>42948.250694444447</c:v>
                </c:pt>
                <c:pt idx="50074">
                  <c:v>42948.251388888886</c:v>
                </c:pt>
                <c:pt idx="50075">
                  <c:v>42948.252083333333</c:v>
                </c:pt>
                <c:pt idx="50076">
                  <c:v>42948.25277777778</c:v>
                </c:pt>
                <c:pt idx="50077">
                  <c:v>42948.253472222219</c:v>
                </c:pt>
                <c:pt idx="50078">
                  <c:v>42948.254166666666</c:v>
                </c:pt>
                <c:pt idx="50079">
                  <c:v>42948.254861111112</c:v>
                </c:pt>
                <c:pt idx="50080">
                  <c:v>42948.255555555559</c:v>
                </c:pt>
                <c:pt idx="50081">
                  <c:v>42948.256249999999</c:v>
                </c:pt>
                <c:pt idx="50082">
                  <c:v>42948.256944444445</c:v>
                </c:pt>
                <c:pt idx="50083">
                  <c:v>42948.257638888892</c:v>
                </c:pt>
                <c:pt idx="50084">
                  <c:v>42948.258333333331</c:v>
                </c:pt>
                <c:pt idx="50085">
                  <c:v>42948.259027777778</c:v>
                </c:pt>
                <c:pt idx="50086">
                  <c:v>42948.259722222225</c:v>
                </c:pt>
                <c:pt idx="50087">
                  <c:v>42948.260416666664</c:v>
                </c:pt>
                <c:pt idx="50088">
                  <c:v>42948.261111111111</c:v>
                </c:pt>
                <c:pt idx="50089">
                  <c:v>42948.261805555558</c:v>
                </c:pt>
                <c:pt idx="50090">
                  <c:v>42948.262499999997</c:v>
                </c:pt>
                <c:pt idx="50091">
                  <c:v>42948.263194444444</c:v>
                </c:pt>
                <c:pt idx="50092">
                  <c:v>42948.263888888891</c:v>
                </c:pt>
                <c:pt idx="50093">
                  <c:v>42948.26458333333</c:v>
                </c:pt>
                <c:pt idx="50094">
                  <c:v>42948.265277777777</c:v>
                </c:pt>
                <c:pt idx="50095">
                  <c:v>42948.265972222223</c:v>
                </c:pt>
                <c:pt idx="50096">
                  <c:v>42948.26666666667</c:v>
                </c:pt>
                <c:pt idx="50097">
                  <c:v>42948.267361111109</c:v>
                </c:pt>
                <c:pt idx="50098">
                  <c:v>42948.268055555556</c:v>
                </c:pt>
                <c:pt idx="50099">
                  <c:v>42948.268750000003</c:v>
                </c:pt>
                <c:pt idx="50100">
                  <c:v>42948.269444444442</c:v>
                </c:pt>
                <c:pt idx="50101">
                  <c:v>42948.270138888889</c:v>
                </c:pt>
                <c:pt idx="50102">
                  <c:v>42948.270833333336</c:v>
                </c:pt>
                <c:pt idx="50103">
                  <c:v>42948.271527777775</c:v>
                </c:pt>
                <c:pt idx="50104">
                  <c:v>42948.272222222222</c:v>
                </c:pt>
                <c:pt idx="50105">
                  <c:v>42948.272916666669</c:v>
                </c:pt>
                <c:pt idx="50106">
                  <c:v>42948.273611111108</c:v>
                </c:pt>
                <c:pt idx="50107">
                  <c:v>42948.274305555555</c:v>
                </c:pt>
                <c:pt idx="50108">
                  <c:v>42948.275000000001</c:v>
                </c:pt>
                <c:pt idx="50109">
                  <c:v>42948.275694444441</c:v>
                </c:pt>
                <c:pt idx="50110">
                  <c:v>42948.276388888888</c:v>
                </c:pt>
                <c:pt idx="50111">
                  <c:v>42948.277083333334</c:v>
                </c:pt>
                <c:pt idx="50112">
                  <c:v>42948.277777777781</c:v>
                </c:pt>
                <c:pt idx="50113">
                  <c:v>42948.27847222222</c:v>
                </c:pt>
                <c:pt idx="50114">
                  <c:v>42948.279166666667</c:v>
                </c:pt>
                <c:pt idx="50115">
                  <c:v>42948.279861111114</c:v>
                </c:pt>
                <c:pt idx="50116">
                  <c:v>42948.280555555553</c:v>
                </c:pt>
                <c:pt idx="50117">
                  <c:v>42948.28125</c:v>
                </c:pt>
                <c:pt idx="50118">
                  <c:v>42948.281944444447</c:v>
                </c:pt>
                <c:pt idx="50119">
                  <c:v>42948.282638888886</c:v>
                </c:pt>
                <c:pt idx="50120">
                  <c:v>42948.283333333333</c:v>
                </c:pt>
                <c:pt idx="50121">
                  <c:v>42948.28402777778</c:v>
                </c:pt>
                <c:pt idx="50122">
                  <c:v>42948.284722222219</c:v>
                </c:pt>
                <c:pt idx="50123">
                  <c:v>42948.285416666666</c:v>
                </c:pt>
                <c:pt idx="50124">
                  <c:v>42948.286111111112</c:v>
                </c:pt>
                <c:pt idx="50125">
                  <c:v>42948.286805555559</c:v>
                </c:pt>
                <c:pt idx="50126">
                  <c:v>42948.287499999999</c:v>
                </c:pt>
                <c:pt idx="50127">
                  <c:v>42948.288194444445</c:v>
                </c:pt>
                <c:pt idx="50128">
                  <c:v>42948.288888888892</c:v>
                </c:pt>
                <c:pt idx="50129">
                  <c:v>42948.289583333331</c:v>
                </c:pt>
                <c:pt idx="50130">
                  <c:v>42948.290277777778</c:v>
                </c:pt>
                <c:pt idx="50131">
                  <c:v>42948.290972222225</c:v>
                </c:pt>
                <c:pt idx="50132">
                  <c:v>42948.291666666664</c:v>
                </c:pt>
                <c:pt idx="50133">
                  <c:v>42948.292361111111</c:v>
                </c:pt>
                <c:pt idx="50134">
                  <c:v>42948.293055555558</c:v>
                </c:pt>
                <c:pt idx="50135">
                  <c:v>42948.293749999997</c:v>
                </c:pt>
                <c:pt idx="50136">
                  <c:v>42948.294444444444</c:v>
                </c:pt>
                <c:pt idx="50137">
                  <c:v>42948.295138888891</c:v>
                </c:pt>
                <c:pt idx="50138">
                  <c:v>42948.29583333333</c:v>
                </c:pt>
                <c:pt idx="50139">
                  <c:v>42948.296527777777</c:v>
                </c:pt>
                <c:pt idx="50140">
                  <c:v>42948.297222222223</c:v>
                </c:pt>
                <c:pt idx="50141">
                  <c:v>42948.29791666667</c:v>
                </c:pt>
                <c:pt idx="50142">
                  <c:v>42948.298611111109</c:v>
                </c:pt>
                <c:pt idx="50143">
                  <c:v>42948.299305555556</c:v>
                </c:pt>
                <c:pt idx="50144">
                  <c:v>42948.3</c:v>
                </c:pt>
                <c:pt idx="50145">
                  <c:v>42948.300694444442</c:v>
                </c:pt>
                <c:pt idx="50146">
                  <c:v>42948.301388888889</c:v>
                </c:pt>
                <c:pt idx="50147">
                  <c:v>42948.302083333336</c:v>
                </c:pt>
                <c:pt idx="50148">
                  <c:v>42948.302777777775</c:v>
                </c:pt>
                <c:pt idx="50149">
                  <c:v>42948.303472222222</c:v>
                </c:pt>
                <c:pt idx="50150">
                  <c:v>42948.304166666669</c:v>
                </c:pt>
                <c:pt idx="50151">
                  <c:v>42948.304861111108</c:v>
                </c:pt>
                <c:pt idx="50152">
                  <c:v>42948.305555555555</c:v>
                </c:pt>
                <c:pt idx="50153">
                  <c:v>42948.306250000001</c:v>
                </c:pt>
                <c:pt idx="50154">
                  <c:v>42948.306944444441</c:v>
                </c:pt>
                <c:pt idx="50155">
                  <c:v>42948.307638888888</c:v>
                </c:pt>
                <c:pt idx="50156">
                  <c:v>42948.308333333334</c:v>
                </c:pt>
                <c:pt idx="50157">
                  <c:v>42948.309027777781</c:v>
                </c:pt>
                <c:pt idx="50158">
                  <c:v>42948.30972222222</c:v>
                </c:pt>
                <c:pt idx="50159">
                  <c:v>42948.310416666667</c:v>
                </c:pt>
                <c:pt idx="50160">
                  <c:v>42948.311111111114</c:v>
                </c:pt>
                <c:pt idx="50161">
                  <c:v>42948.311805555553</c:v>
                </c:pt>
                <c:pt idx="50162">
                  <c:v>42948.3125</c:v>
                </c:pt>
                <c:pt idx="50163">
                  <c:v>42948.313194444447</c:v>
                </c:pt>
                <c:pt idx="50164">
                  <c:v>42948.313888888886</c:v>
                </c:pt>
                <c:pt idx="50165">
                  <c:v>42948.314583333333</c:v>
                </c:pt>
                <c:pt idx="50166">
                  <c:v>42948.31527777778</c:v>
                </c:pt>
                <c:pt idx="50167">
                  <c:v>42948.315972222219</c:v>
                </c:pt>
                <c:pt idx="50168">
                  <c:v>42948.316666666666</c:v>
                </c:pt>
                <c:pt idx="50169">
                  <c:v>42948.317361111112</c:v>
                </c:pt>
                <c:pt idx="50170">
                  <c:v>42948.318055555559</c:v>
                </c:pt>
                <c:pt idx="50171">
                  <c:v>42948.318749999999</c:v>
                </c:pt>
                <c:pt idx="50172">
                  <c:v>42948.319444444445</c:v>
                </c:pt>
                <c:pt idx="50173">
                  <c:v>42948.320138888892</c:v>
                </c:pt>
                <c:pt idx="50174">
                  <c:v>42948.320833333331</c:v>
                </c:pt>
                <c:pt idx="50175">
                  <c:v>42948.321527777778</c:v>
                </c:pt>
                <c:pt idx="50176">
                  <c:v>42948.322222222225</c:v>
                </c:pt>
                <c:pt idx="50177">
                  <c:v>42948.322916666664</c:v>
                </c:pt>
                <c:pt idx="50178">
                  <c:v>42948.323611111111</c:v>
                </c:pt>
                <c:pt idx="50179">
                  <c:v>42948.324305555558</c:v>
                </c:pt>
                <c:pt idx="50180">
                  <c:v>42948.324999999997</c:v>
                </c:pt>
                <c:pt idx="50181">
                  <c:v>42948.325694444444</c:v>
                </c:pt>
                <c:pt idx="50182">
                  <c:v>42948.326388888891</c:v>
                </c:pt>
                <c:pt idx="50183">
                  <c:v>42948.32708333333</c:v>
                </c:pt>
                <c:pt idx="50184">
                  <c:v>42948.327777777777</c:v>
                </c:pt>
                <c:pt idx="50185">
                  <c:v>42948.328472222223</c:v>
                </c:pt>
                <c:pt idx="50186">
                  <c:v>42948.32916666667</c:v>
                </c:pt>
                <c:pt idx="50187">
                  <c:v>42948.329861111109</c:v>
                </c:pt>
                <c:pt idx="50188">
                  <c:v>42948.330555555556</c:v>
                </c:pt>
                <c:pt idx="50189">
                  <c:v>42948.331250000003</c:v>
                </c:pt>
                <c:pt idx="50190">
                  <c:v>42948.331944444442</c:v>
                </c:pt>
                <c:pt idx="50191">
                  <c:v>42948.332638888889</c:v>
                </c:pt>
                <c:pt idx="50192">
                  <c:v>42948.333333333336</c:v>
                </c:pt>
                <c:pt idx="50193">
                  <c:v>42948.334027777775</c:v>
                </c:pt>
                <c:pt idx="50194">
                  <c:v>42948.334722222222</c:v>
                </c:pt>
                <c:pt idx="50195">
                  <c:v>42948.335416666669</c:v>
                </c:pt>
                <c:pt idx="50196">
                  <c:v>42948.336111111108</c:v>
                </c:pt>
                <c:pt idx="50197">
                  <c:v>42948.336805555555</c:v>
                </c:pt>
                <c:pt idx="50198">
                  <c:v>42948.337500000001</c:v>
                </c:pt>
                <c:pt idx="50199">
                  <c:v>42948.338194444441</c:v>
                </c:pt>
                <c:pt idx="50200">
                  <c:v>42948.338888888888</c:v>
                </c:pt>
                <c:pt idx="50201">
                  <c:v>42948.339583333334</c:v>
                </c:pt>
                <c:pt idx="50202">
                  <c:v>42948.340277777781</c:v>
                </c:pt>
                <c:pt idx="50203">
                  <c:v>42948.34097222222</c:v>
                </c:pt>
                <c:pt idx="50204">
                  <c:v>42948.341666666667</c:v>
                </c:pt>
                <c:pt idx="50205">
                  <c:v>42948.342361111114</c:v>
                </c:pt>
                <c:pt idx="50206">
                  <c:v>42948.343055555553</c:v>
                </c:pt>
                <c:pt idx="50207">
                  <c:v>42948.34375</c:v>
                </c:pt>
                <c:pt idx="50208">
                  <c:v>42948.344444444447</c:v>
                </c:pt>
                <c:pt idx="50209">
                  <c:v>42948.345138888886</c:v>
                </c:pt>
                <c:pt idx="50210">
                  <c:v>42948.345833333333</c:v>
                </c:pt>
                <c:pt idx="50211">
                  <c:v>42948.34652777778</c:v>
                </c:pt>
                <c:pt idx="50212">
                  <c:v>42948.347222222219</c:v>
                </c:pt>
                <c:pt idx="50213">
                  <c:v>42948.347916666666</c:v>
                </c:pt>
                <c:pt idx="50214">
                  <c:v>42948.348611111112</c:v>
                </c:pt>
                <c:pt idx="50215">
                  <c:v>42948.349305555559</c:v>
                </c:pt>
                <c:pt idx="50216">
                  <c:v>42948.35</c:v>
                </c:pt>
                <c:pt idx="50217">
                  <c:v>42948.350694444445</c:v>
                </c:pt>
                <c:pt idx="50218">
                  <c:v>42948.351388888892</c:v>
                </c:pt>
                <c:pt idx="50219">
                  <c:v>42948.352083333331</c:v>
                </c:pt>
                <c:pt idx="50220">
                  <c:v>42948.352777777778</c:v>
                </c:pt>
                <c:pt idx="50221">
                  <c:v>42948.353472222225</c:v>
                </c:pt>
                <c:pt idx="50222">
                  <c:v>42948.354166666664</c:v>
                </c:pt>
                <c:pt idx="50223">
                  <c:v>42948.354861111111</c:v>
                </c:pt>
                <c:pt idx="50224">
                  <c:v>42948.355555555558</c:v>
                </c:pt>
                <c:pt idx="50225">
                  <c:v>42948.356249999997</c:v>
                </c:pt>
                <c:pt idx="50226">
                  <c:v>42948.356944444444</c:v>
                </c:pt>
                <c:pt idx="50227">
                  <c:v>42948.357638888891</c:v>
                </c:pt>
                <c:pt idx="50228">
                  <c:v>42948.35833333333</c:v>
                </c:pt>
                <c:pt idx="50229">
                  <c:v>42948.359027777777</c:v>
                </c:pt>
                <c:pt idx="50230">
                  <c:v>42948.359722222223</c:v>
                </c:pt>
                <c:pt idx="50231">
                  <c:v>42948.36041666667</c:v>
                </c:pt>
                <c:pt idx="50232">
                  <c:v>42948.361111111109</c:v>
                </c:pt>
                <c:pt idx="50233">
                  <c:v>42948.361805555556</c:v>
                </c:pt>
                <c:pt idx="50234">
                  <c:v>42948.362500000003</c:v>
                </c:pt>
                <c:pt idx="50235">
                  <c:v>42948.363194444442</c:v>
                </c:pt>
                <c:pt idx="50236">
                  <c:v>42948.363888888889</c:v>
                </c:pt>
                <c:pt idx="50237">
                  <c:v>42948.364583333336</c:v>
                </c:pt>
                <c:pt idx="50238">
                  <c:v>42948.365277777775</c:v>
                </c:pt>
                <c:pt idx="50239">
                  <c:v>42948.365972222222</c:v>
                </c:pt>
                <c:pt idx="50240">
                  <c:v>42948.366666666669</c:v>
                </c:pt>
                <c:pt idx="50241">
                  <c:v>42948.367361111108</c:v>
                </c:pt>
                <c:pt idx="50242">
                  <c:v>42948.368055555555</c:v>
                </c:pt>
                <c:pt idx="50243">
                  <c:v>42948.368750000001</c:v>
                </c:pt>
                <c:pt idx="50244">
                  <c:v>42948.369444444441</c:v>
                </c:pt>
                <c:pt idx="50245">
                  <c:v>42948.370138888888</c:v>
                </c:pt>
                <c:pt idx="50246">
                  <c:v>42948.370833333334</c:v>
                </c:pt>
                <c:pt idx="50247">
                  <c:v>42948.371527777781</c:v>
                </c:pt>
                <c:pt idx="50248">
                  <c:v>42948.37222222222</c:v>
                </c:pt>
                <c:pt idx="50249">
                  <c:v>42948.372916666667</c:v>
                </c:pt>
                <c:pt idx="50250">
                  <c:v>42948.373611111114</c:v>
                </c:pt>
                <c:pt idx="50251">
                  <c:v>42948.374305555553</c:v>
                </c:pt>
                <c:pt idx="50252">
                  <c:v>42948.375</c:v>
                </c:pt>
                <c:pt idx="50253">
                  <c:v>42948.375694444447</c:v>
                </c:pt>
                <c:pt idx="50254">
                  <c:v>42948.376388888886</c:v>
                </c:pt>
                <c:pt idx="50255">
                  <c:v>42948.377083333333</c:v>
                </c:pt>
                <c:pt idx="50256">
                  <c:v>42948.37777777778</c:v>
                </c:pt>
                <c:pt idx="50257">
                  <c:v>42948.378472222219</c:v>
                </c:pt>
                <c:pt idx="50258">
                  <c:v>42948.379166666666</c:v>
                </c:pt>
                <c:pt idx="50259">
                  <c:v>42948.379861111112</c:v>
                </c:pt>
                <c:pt idx="50260">
                  <c:v>42948.380555555559</c:v>
                </c:pt>
                <c:pt idx="50261">
                  <c:v>42948.381249999999</c:v>
                </c:pt>
                <c:pt idx="50262">
                  <c:v>42948.381944444445</c:v>
                </c:pt>
                <c:pt idx="50263">
                  <c:v>42948.382638888892</c:v>
                </c:pt>
                <c:pt idx="50264">
                  <c:v>42948.383333333331</c:v>
                </c:pt>
                <c:pt idx="50265">
                  <c:v>42948.384027777778</c:v>
                </c:pt>
                <c:pt idx="50266">
                  <c:v>42948.384722222225</c:v>
                </c:pt>
                <c:pt idx="50267">
                  <c:v>42948.385416666664</c:v>
                </c:pt>
                <c:pt idx="50268">
                  <c:v>42948.386111111111</c:v>
                </c:pt>
                <c:pt idx="50269">
                  <c:v>42948.386805555558</c:v>
                </c:pt>
                <c:pt idx="50270">
                  <c:v>42948.387499999997</c:v>
                </c:pt>
                <c:pt idx="50271">
                  <c:v>42948.388194444444</c:v>
                </c:pt>
                <c:pt idx="50272">
                  <c:v>42948.388888888891</c:v>
                </c:pt>
                <c:pt idx="50273">
                  <c:v>42948.38958333333</c:v>
                </c:pt>
                <c:pt idx="50274">
                  <c:v>42948.390277777777</c:v>
                </c:pt>
                <c:pt idx="50275">
                  <c:v>42948.390972222223</c:v>
                </c:pt>
                <c:pt idx="50276">
                  <c:v>42948.39166666667</c:v>
                </c:pt>
                <c:pt idx="50277">
                  <c:v>42948.392361111109</c:v>
                </c:pt>
                <c:pt idx="50278">
                  <c:v>42948.393055555556</c:v>
                </c:pt>
                <c:pt idx="50279">
                  <c:v>42948.393750000003</c:v>
                </c:pt>
                <c:pt idx="50280">
                  <c:v>42948.394444444442</c:v>
                </c:pt>
                <c:pt idx="50281">
                  <c:v>42948.395138888889</c:v>
                </c:pt>
                <c:pt idx="50282">
                  <c:v>42948.395833333336</c:v>
                </c:pt>
                <c:pt idx="50283">
                  <c:v>42948.396527777775</c:v>
                </c:pt>
                <c:pt idx="50284">
                  <c:v>42948.397222222222</c:v>
                </c:pt>
                <c:pt idx="50285">
                  <c:v>42948.397916666669</c:v>
                </c:pt>
                <c:pt idx="50286">
                  <c:v>42948.398611111108</c:v>
                </c:pt>
                <c:pt idx="50287">
                  <c:v>42948.399305555555</c:v>
                </c:pt>
                <c:pt idx="50288">
                  <c:v>42948.4</c:v>
                </c:pt>
                <c:pt idx="50289">
                  <c:v>42948.400694444441</c:v>
                </c:pt>
                <c:pt idx="50290">
                  <c:v>42948.401388888888</c:v>
                </c:pt>
                <c:pt idx="50291">
                  <c:v>42948.402083333334</c:v>
                </c:pt>
                <c:pt idx="50292">
                  <c:v>42948.402777777781</c:v>
                </c:pt>
                <c:pt idx="50293">
                  <c:v>42948.40347222222</c:v>
                </c:pt>
                <c:pt idx="50294">
                  <c:v>42948.404166666667</c:v>
                </c:pt>
                <c:pt idx="50295">
                  <c:v>42948.404861111114</c:v>
                </c:pt>
                <c:pt idx="50296">
                  <c:v>42948.405555555553</c:v>
                </c:pt>
                <c:pt idx="50297">
                  <c:v>42948.40625</c:v>
                </c:pt>
                <c:pt idx="50298">
                  <c:v>42948.406944444447</c:v>
                </c:pt>
                <c:pt idx="50299">
                  <c:v>42948.407638888886</c:v>
                </c:pt>
                <c:pt idx="50300">
                  <c:v>42948.408333333333</c:v>
                </c:pt>
                <c:pt idx="50301">
                  <c:v>42948.40902777778</c:v>
                </c:pt>
                <c:pt idx="50302">
                  <c:v>42948.409722222219</c:v>
                </c:pt>
                <c:pt idx="50303">
                  <c:v>42948.410416666666</c:v>
                </c:pt>
                <c:pt idx="50304">
                  <c:v>42948.411111111112</c:v>
                </c:pt>
                <c:pt idx="50305">
                  <c:v>42948.411805555559</c:v>
                </c:pt>
                <c:pt idx="50306">
                  <c:v>42948.412499999999</c:v>
                </c:pt>
                <c:pt idx="50307">
                  <c:v>42948.413194444445</c:v>
                </c:pt>
                <c:pt idx="50308">
                  <c:v>42948.413888888892</c:v>
                </c:pt>
                <c:pt idx="50309">
                  <c:v>42948.414583333331</c:v>
                </c:pt>
                <c:pt idx="50310">
                  <c:v>42948.415277777778</c:v>
                </c:pt>
                <c:pt idx="50311">
                  <c:v>42948.415972222225</c:v>
                </c:pt>
                <c:pt idx="50312">
                  <c:v>42948.416666666664</c:v>
                </c:pt>
                <c:pt idx="50313">
                  <c:v>42948.417361111111</c:v>
                </c:pt>
                <c:pt idx="50314">
                  <c:v>42948.418055555558</c:v>
                </c:pt>
                <c:pt idx="50315">
                  <c:v>42948.418749999997</c:v>
                </c:pt>
                <c:pt idx="50316">
                  <c:v>42948.419444444444</c:v>
                </c:pt>
                <c:pt idx="50317">
                  <c:v>42948.420138888891</c:v>
                </c:pt>
                <c:pt idx="50318">
                  <c:v>42948.42083333333</c:v>
                </c:pt>
                <c:pt idx="50319">
                  <c:v>42948.421527777777</c:v>
                </c:pt>
                <c:pt idx="50320">
                  <c:v>42948.422222222223</c:v>
                </c:pt>
                <c:pt idx="50321">
                  <c:v>42948.42291666667</c:v>
                </c:pt>
                <c:pt idx="50322">
                  <c:v>42948.423611111109</c:v>
                </c:pt>
                <c:pt idx="50323">
                  <c:v>42948.424305555556</c:v>
                </c:pt>
                <c:pt idx="50324">
                  <c:v>42948.425000000003</c:v>
                </c:pt>
                <c:pt idx="50325">
                  <c:v>42948.425694444442</c:v>
                </c:pt>
                <c:pt idx="50326">
                  <c:v>42948.426388888889</c:v>
                </c:pt>
                <c:pt idx="50327">
                  <c:v>42948.427083333336</c:v>
                </c:pt>
                <c:pt idx="50328">
                  <c:v>42948.427777777775</c:v>
                </c:pt>
                <c:pt idx="50329">
                  <c:v>42948.428472222222</c:v>
                </c:pt>
                <c:pt idx="50330">
                  <c:v>42948.429166666669</c:v>
                </c:pt>
                <c:pt idx="50331">
                  <c:v>42948.429861111108</c:v>
                </c:pt>
                <c:pt idx="50332">
                  <c:v>42948.430555555555</c:v>
                </c:pt>
                <c:pt idx="50333">
                  <c:v>42948.431250000001</c:v>
                </c:pt>
                <c:pt idx="50334">
                  <c:v>42948.431944444441</c:v>
                </c:pt>
                <c:pt idx="50335">
                  <c:v>42948.432638888888</c:v>
                </c:pt>
                <c:pt idx="50336">
                  <c:v>42948.433333333334</c:v>
                </c:pt>
                <c:pt idx="50337">
                  <c:v>42948.434027777781</c:v>
                </c:pt>
                <c:pt idx="50338">
                  <c:v>42948.43472222222</c:v>
                </c:pt>
                <c:pt idx="50339">
                  <c:v>42948.435416666667</c:v>
                </c:pt>
                <c:pt idx="50340">
                  <c:v>42948.436111111114</c:v>
                </c:pt>
                <c:pt idx="50341">
                  <c:v>42948.436805555553</c:v>
                </c:pt>
                <c:pt idx="50342">
                  <c:v>42948.4375</c:v>
                </c:pt>
                <c:pt idx="50343">
                  <c:v>42948.438194444447</c:v>
                </c:pt>
                <c:pt idx="50344">
                  <c:v>42948.438888888886</c:v>
                </c:pt>
                <c:pt idx="50345">
                  <c:v>42948.439583333333</c:v>
                </c:pt>
                <c:pt idx="50346">
                  <c:v>42948.44027777778</c:v>
                </c:pt>
                <c:pt idx="50347">
                  <c:v>42948.440972222219</c:v>
                </c:pt>
                <c:pt idx="50348">
                  <c:v>42948.441666666666</c:v>
                </c:pt>
                <c:pt idx="50349">
                  <c:v>42948.442361111112</c:v>
                </c:pt>
                <c:pt idx="50350">
                  <c:v>42948.443055555559</c:v>
                </c:pt>
                <c:pt idx="50351">
                  <c:v>42948.443749999999</c:v>
                </c:pt>
                <c:pt idx="50352">
                  <c:v>42948.444444444445</c:v>
                </c:pt>
                <c:pt idx="50353">
                  <c:v>42948.445138888892</c:v>
                </c:pt>
                <c:pt idx="50354">
                  <c:v>42948.445833333331</c:v>
                </c:pt>
                <c:pt idx="50355">
                  <c:v>42948.446527777778</c:v>
                </c:pt>
                <c:pt idx="50356">
                  <c:v>42948.447222222225</c:v>
                </c:pt>
                <c:pt idx="50357">
                  <c:v>42948.447916666664</c:v>
                </c:pt>
                <c:pt idx="50358">
                  <c:v>42948.448611111111</c:v>
                </c:pt>
                <c:pt idx="50359">
                  <c:v>42948.449305555558</c:v>
                </c:pt>
                <c:pt idx="50360">
                  <c:v>42948.45</c:v>
                </c:pt>
                <c:pt idx="50361">
                  <c:v>42948.450694444444</c:v>
                </c:pt>
                <c:pt idx="50362">
                  <c:v>42948.451388888891</c:v>
                </c:pt>
                <c:pt idx="50363">
                  <c:v>42948.45208333333</c:v>
                </c:pt>
                <c:pt idx="50364">
                  <c:v>42948.452777777777</c:v>
                </c:pt>
                <c:pt idx="50365">
                  <c:v>42948.453472222223</c:v>
                </c:pt>
                <c:pt idx="50366">
                  <c:v>42948.45416666667</c:v>
                </c:pt>
                <c:pt idx="50367">
                  <c:v>42948.454861111109</c:v>
                </c:pt>
                <c:pt idx="50368">
                  <c:v>42948.455555555556</c:v>
                </c:pt>
                <c:pt idx="50369">
                  <c:v>42948.456250000003</c:v>
                </c:pt>
                <c:pt idx="50370">
                  <c:v>42948.456944444442</c:v>
                </c:pt>
                <c:pt idx="50371">
                  <c:v>42948.457638888889</c:v>
                </c:pt>
                <c:pt idx="50372">
                  <c:v>42948.458333333336</c:v>
                </c:pt>
                <c:pt idx="50373">
                  <c:v>42948.459027777775</c:v>
                </c:pt>
                <c:pt idx="50374">
                  <c:v>42948.459722222222</c:v>
                </c:pt>
                <c:pt idx="50375">
                  <c:v>42948.460416666669</c:v>
                </c:pt>
                <c:pt idx="50376">
                  <c:v>42948.461111111108</c:v>
                </c:pt>
                <c:pt idx="50377">
                  <c:v>42948.461805555555</c:v>
                </c:pt>
                <c:pt idx="50378">
                  <c:v>42948.462500000001</c:v>
                </c:pt>
                <c:pt idx="50379">
                  <c:v>42948.463194444441</c:v>
                </c:pt>
                <c:pt idx="50380">
                  <c:v>42948.463888888888</c:v>
                </c:pt>
                <c:pt idx="50381">
                  <c:v>42948.464583333334</c:v>
                </c:pt>
                <c:pt idx="50382">
                  <c:v>42948.465277777781</c:v>
                </c:pt>
                <c:pt idx="50383">
                  <c:v>42948.46597222222</c:v>
                </c:pt>
                <c:pt idx="50384">
                  <c:v>42948.466666666667</c:v>
                </c:pt>
                <c:pt idx="50385">
                  <c:v>42948.467361111114</c:v>
                </c:pt>
                <c:pt idx="50386">
                  <c:v>42948.468055555553</c:v>
                </c:pt>
                <c:pt idx="50387">
                  <c:v>42948.46875</c:v>
                </c:pt>
                <c:pt idx="50388">
                  <c:v>42948.469444444447</c:v>
                </c:pt>
                <c:pt idx="50389">
                  <c:v>42948.470138888886</c:v>
                </c:pt>
                <c:pt idx="50390">
                  <c:v>42948.470833333333</c:v>
                </c:pt>
                <c:pt idx="50391">
                  <c:v>42948.47152777778</c:v>
                </c:pt>
                <c:pt idx="50392">
                  <c:v>42948.472222222219</c:v>
                </c:pt>
                <c:pt idx="50393">
                  <c:v>42948.472916666666</c:v>
                </c:pt>
                <c:pt idx="50394">
                  <c:v>42948.473611111112</c:v>
                </c:pt>
                <c:pt idx="50395">
                  <c:v>42948.474305555559</c:v>
                </c:pt>
                <c:pt idx="50396">
                  <c:v>42948.474999999999</c:v>
                </c:pt>
                <c:pt idx="50397">
                  <c:v>42948.475694444445</c:v>
                </c:pt>
                <c:pt idx="50398">
                  <c:v>42948.476388888892</c:v>
                </c:pt>
                <c:pt idx="50399">
                  <c:v>42948.477083333331</c:v>
                </c:pt>
                <c:pt idx="50400">
                  <c:v>42948.477777777778</c:v>
                </c:pt>
                <c:pt idx="50401">
                  <c:v>42948.478472222225</c:v>
                </c:pt>
                <c:pt idx="50402">
                  <c:v>42948.479166666664</c:v>
                </c:pt>
                <c:pt idx="50403">
                  <c:v>42948.479861111111</c:v>
                </c:pt>
                <c:pt idx="50404">
                  <c:v>42948.480555555558</c:v>
                </c:pt>
                <c:pt idx="50405">
                  <c:v>42948.481249999997</c:v>
                </c:pt>
                <c:pt idx="50406">
                  <c:v>42948.481944444444</c:v>
                </c:pt>
                <c:pt idx="50407">
                  <c:v>42948.482638888891</c:v>
                </c:pt>
                <c:pt idx="50408">
                  <c:v>42948.48333333333</c:v>
                </c:pt>
                <c:pt idx="50409">
                  <c:v>42948.484027777777</c:v>
                </c:pt>
                <c:pt idx="50410">
                  <c:v>42948.484722222223</c:v>
                </c:pt>
                <c:pt idx="50411">
                  <c:v>42948.48541666667</c:v>
                </c:pt>
                <c:pt idx="50412">
                  <c:v>42948.486111111109</c:v>
                </c:pt>
                <c:pt idx="50413">
                  <c:v>42948.486805555556</c:v>
                </c:pt>
                <c:pt idx="50414">
                  <c:v>42948.487500000003</c:v>
                </c:pt>
                <c:pt idx="50415">
                  <c:v>42948.488194444442</c:v>
                </c:pt>
                <c:pt idx="50416">
                  <c:v>42948.488888888889</c:v>
                </c:pt>
                <c:pt idx="50417">
                  <c:v>42948.489583333336</c:v>
                </c:pt>
                <c:pt idx="50418">
                  <c:v>42948.490277777775</c:v>
                </c:pt>
                <c:pt idx="50419">
                  <c:v>42948.490972222222</c:v>
                </c:pt>
                <c:pt idx="50420">
                  <c:v>42948.491666666669</c:v>
                </c:pt>
                <c:pt idx="50421">
                  <c:v>42948.492361111108</c:v>
                </c:pt>
                <c:pt idx="50422">
                  <c:v>42948.493055555555</c:v>
                </c:pt>
                <c:pt idx="50423">
                  <c:v>42948.493750000001</c:v>
                </c:pt>
                <c:pt idx="50424">
                  <c:v>42948.494444444441</c:v>
                </c:pt>
                <c:pt idx="50425">
                  <c:v>42948.495138888888</c:v>
                </c:pt>
                <c:pt idx="50426">
                  <c:v>42948.495833333334</c:v>
                </c:pt>
                <c:pt idx="50427">
                  <c:v>42948.496527777781</c:v>
                </c:pt>
                <c:pt idx="50428">
                  <c:v>42948.49722222222</c:v>
                </c:pt>
                <c:pt idx="50429">
                  <c:v>42948.497916666667</c:v>
                </c:pt>
                <c:pt idx="50430">
                  <c:v>42948.498611111114</c:v>
                </c:pt>
                <c:pt idx="50431">
                  <c:v>42948.499305555553</c:v>
                </c:pt>
                <c:pt idx="50432">
                  <c:v>42948.5</c:v>
                </c:pt>
                <c:pt idx="50433">
                  <c:v>42948.500694444447</c:v>
                </c:pt>
                <c:pt idx="50434">
                  <c:v>42948.501388888886</c:v>
                </c:pt>
                <c:pt idx="50435">
                  <c:v>42948.502083333333</c:v>
                </c:pt>
                <c:pt idx="50436">
                  <c:v>42948.50277777778</c:v>
                </c:pt>
                <c:pt idx="50437">
                  <c:v>42948.503472222219</c:v>
                </c:pt>
                <c:pt idx="50438">
                  <c:v>42948.504166666666</c:v>
                </c:pt>
                <c:pt idx="50439">
                  <c:v>42948.504861111112</c:v>
                </c:pt>
                <c:pt idx="50440">
                  <c:v>42948.505555555559</c:v>
                </c:pt>
                <c:pt idx="50441">
                  <c:v>42948.506249999999</c:v>
                </c:pt>
                <c:pt idx="50442">
                  <c:v>42948.506944444445</c:v>
                </c:pt>
                <c:pt idx="50443">
                  <c:v>42948.507638888892</c:v>
                </c:pt>
                <c:pt idx="50444">
                  <c:v>42948.508333333331</c:v>
                </c:pt>
                <c:pt idx="50445">
                  <c:v>42948.509027777778</c:v>
                </c:pt>
                <c:pt idx="50446">
                  <c:v>42948.509722222225</c:v>
                </c:pt>
                <c:pt idx="50447">
                  <c:v>42948.510416666664</c:v>
                </c:pt>
                <c:pt idx="50448">
                  <c:v>42948.511111111111</c:v>
                </c:pt>
                <c:pt idx="50449">
                  <c:v>42948.511805555558</c:v>
                </c:pt>
                <c:pt idx="50450">
                  <c:v>42948.512499999997</c:v>
                </c:pt>
                <c:pt idx="50451">
                  <c:v>42948.513194444444</c:v>
                </c:pt>
                <c:pt idx="50452">
                  <c:v>42948.513888888891</c:v>
                </c:pt>
                <c:pt idx="50453">
                  <c:v>42948.51458333333</c:v>
                </c:pt>
                <c:pt idx="50454">
                  <c:v>42948.515277777777</c:v>
                </c:pt>
                <c:pt idx="50455">
                  <c:v>42948.515972222223</c:v>
                </c:pt>
                <c:pt idx="50456">
                  <c:v>42948.51666666667</c:v>
                </c:pt>
                <c:pt idx="50457">
                  <c:v>42948.517361111109</c:v>
                </c:pt>
                <c:pt idx="50458">
                  <c:v>42948.518055555556</c:v>
                </c:pt>
                <c:pt idx="50459">
                  <c:v>42948.518750000003</c:v>
                </c:pt>
                <c:pt idx="50460">
                  <c:v>42948.519444444442</c:v>
                </c:pt>
                <c:pt idx="50461">
                  <c:v>42948.520138888889</c:v>
                </c:pt>
                <c:pt idx="50462">
                  <c:v>42948.520833333336</c:v>
                </c:pt>
                <c:pt idx="50463">
                  <c:v>42948.521527777775</c:v>
                </c:pt>
                <c:pt idx="50464">
                  <c:v>42948.522222222222</c:v>
                </c:pt>
                <c:pt idx="50465">
                  <c:v>42948.522916666669</c:v>
                </c:pt>
                <c:pt idx="50466">
                  <c:v>42948.523611111108</c:v>
                </c:pt>
                <c:pt idx="50467">
                  <c:v>42948.524305555555</c:v>
                </c:pt>
                <c:pt idx="50468">
                  <c:v>42948.525000000001</c:v>
                </c:pt>
                <c:pt idx="50469">
                  <c:v>42948.525694444441</c:v>
                </c:pt>
                <c:pt idx="50470">
                  <c:v>42948.526388888888</c:v>
                </c:pt>
                <c:pt idx="50471">
                  <c:v>42948.527083333334</c:v>
                </c:pt>
                <c:pt idx="50472">
                  <c:v>42948.527777777781</c:v>
                </c:pt>
                <c:pt idx="50473">
                  <c:v>42948.52847222222</c:v>
                </c:pt>
                <c:pt idx="50474">
                  <c:v>42948.529166666667</c:v>
                </c:pt>
                <c:pt idx="50475">
                  <c:v>42948.529861111114</c:v>
                </c:pt>
                <c:pt idx="50476">
                  <c:v>42948.530555555553</c:v>
                </c:pt>
                <c:pt idx="50477">
                  <c:v>42948.53125</c:v>
                </c:pt>
                <c:pt idx="50478">
                  <c:v>42948.531944444447</c:v>
                </c:pt>
                <c:pt idx="50479">
                  <c:v>42948.532638888886</c:v>
                </c:pt>
                <c:pt idx="50480">
                  <c:v>42948.533333333333</c:v>
                </c:pt>
                <c:pt idx="50481">
                  <c:v>42948.53402777778</c:v>
                </c:pt>
                <c:pt idx="50482">
                  <c:v>42948.534722222219</c:v>
                </c:pt>
                <c:pt idx="50483">
                  <c:v>42948.535416666666</c:v>
                </c:pt>
                <c:pt idx="50484">
                  <c:v>42948.536111111112</c:v>
                </c:pt>
                <c:pt idx="50485">
                  <c:v>42948.536805555559</c:v>
                </c:pt>
                <c:pt idx="50486">
                  <c:v>42948.537499999999</c:v>
                </c:pt>
                <c:pt idx="50487">
                  <c:v>42948.538194444445</c:v>
                </c:pt>
                <c:pt idx="50488">
                  <c:v>42948.538888888892</c:v>
                </c:pt>
                <c:pt idx="50489">
                  <c:v>42948.539583333331</c:v>
                </c:pt>
                <c:pt idx="50490">
                  <c:v>42948.540277777778</c:v>
                </c:pt>
                <c:pt idx="50491">
                  <c:v>42948.540972222225</c:v>
                </c:pt>
                <c:pt idx="50492">
                  <c:v>42948.541666666664</c:v>
                </c:pt>
                <c:pt idx="50493">
                  <c:v>42948.542361111111</c:v>
                </c:pt>
                <c:pt idx="50494">
                  <c:v>42948.543055555558</c:v>
                </c:pt>
                <c:pt idx="50495">
                  <c:v>42948.543749999997</c:v>
                </c:pt>
                <c:pt idx="50496">
                  <c:v>42948.544444444444</c:v>
                </c:pt>
                <c:pt idx="50497">
                  <c:v>42948.545138888891</c:v>
                </c:pt>
                <c:pt idx="50498">
                  <c:v>42948.54583333333</c:v>
                </c:pt>
                <c:pt idx="50499">
                  <c:v>42948.546527777777</c:v>
                </c:pt>
                <c:pt idx="50500">
                  <c:v>42948.547222222223</c:v>
                </c:pt>
                <c:pt idx="50501">
                  <c:v>42948.54791666667</c:v>
                </c:pt>
                <c:pt idx="50502">
                  <c:v>42948.548611111109</c:v>
                </c:pt>
                <c:pt idx="50503">
                  <c:v>42948.549305555556</c:v>
                </c:pt>
                <c:pt idx="50504">
                  <c:v>42948.55</c:v>
                </c:pt>
                <c:pt idx="50505">
                  <c:v>42948.550694444442</c:v>
                </c:pt>
                <c:pt idx="50506">
                  <c:v>42948.551388888889</c:v>
                </c:pt>
                <c:pt idx="50507">
                  <c:v>42948.552083333336</c:v>
                </c:pt>
                <c:pt idx="50508">
                  <c:v>42948.552777777775</c:v>
                </c:pt>
                <c:pt idx="50509">
                  <c:v>42948.553472222222</c:v>
                </c:pt>
                <c:pt idx="50510">
                  <c:v>42948.554166666669</c:v>
                </c:pt>
                <c:pt idx="50511">
                  <c:v>42948.554861111108</c:v>
                </c:pt>
                <c:pt idx="50512">
                  <c:v>42948.555555555555</c:v>
                </c:pt>
                <c:pt idx="50513">
                  <c:v>42948.556250000001</c:v>
                </c:pt>
                <c:pt idx="50514">
                  <c:v>42948.556944444441</c:v>
                </c:pt>
                <c:pt idx="50515">
                  <c:v>42948.557638888888</c:v>
                </c:pt>
                <c:pt idx="50516">
                  <c:v>42948.558333333334</c:v>
                </c:pt>
                <c:pt idx="50517">
                  <c:v>42948.559027777781</c:v>
                </c:pt>
                <c:pt idx="50518">
                  <c:v>42948.55972222222</c:v>
                </c:pt>
                <c:pt idx="50519">
                  <c:v>42948.560416666667</c:v>
                </c:pt>
                <c:pt idx="50520">
                  <c:v>42948.561111111114</c:v>
                </c:pt>
                <c:pt idx="50521">
                  <c:v>42948.561805555553</c:v>
                </c:pt>
                <c:pt idx="50522">
                  <c:v>42948.5625</c:v>
                </c:pt>
                <c:pt idx="50523">
                  <c:v>42948.563194444447</c:v>
                </c:pt>
                <c:pt idx="50524">
                  <c:v>42948.563888888886</c:v>
                </c:pt>
                <c:pt idx="50525">
                  <c:v>42948.564583333333</c:v>
                </c:pt>
                <c:pt idx="50526">
                  <c:v>42948.56527777778</c:v>
                </c:pt>
                <c:pt idx="50527">
                  <c:v>42948.565972222219</c:v>
                </c:pt>
                <c:pt idx="50528">
                  <c:v>42948.566666666666</c:v>
                </c:pt>
                <c:pt idx="50529">
                  <c:v>42948.567361111112</c:v>
                </c:pt>
                <c:pt idx="50530">
                  <c:v>42948.568055555559</c:v>
                </c:pt>
                <c:pt idx="50531">
                  <c:v>42948.568749999999</c:v>
                </c:pt>
                <c:pt idx="50532">
                  <c:v>42948.569444444445</c:v>
                </c:pt>
                <c:pt idx="50533">
                  <c:v>42948.570138888892</c:v>
                </c:pt>
                <c:pt idx="50534">
                  <c:v>42948.570833333331</c:v>
                </c:pt>
                <c:pt idx="50535">
                  <c:v>42948.571527777778</c:v>
                </c:pt>
                <c:pt idx="50536">
                  <c:v>42948.572222222225</c:v>
                </c:pt>
                <c:pt idx="50537">
                  <c:v>42948.572916666664</c:v>
                </c:pt>
                <c:pt idx="50538">
                  <c:v>42948.573611111111</c:v>
                </c:pt>
                <c:pt idx="50539">
                  <c:v>42948.574305555558</c:v>
                </c:pt>
                <c:pt idx="50540">
                  <c:v>42948.574999999997</c:v>
                </c:pt>
                <c:pt idx="50541">
                  <c:v>42948.575694444444</c:v>
                </c:pt>
                <c:pt idx="50542">
                  <c:v>42948.576388888891</c:v>
                </c:pt>
                <c:pt idx="50543">
                  <c:v>42948.57708333333</c:v>
                </c:pt>
                <c:pt idx="50544">
                  <c:v>42948.577777777777</c:v>
                </c:pt>
                <c:pt idx="50545">
                  <c:v>42948.578472222223</c:v>
                </c:pt>
                <c:pt idx="50546">
                  <c:v>42948.57916666667</c:v>
                </c:pt>
                <c:pt idx="50547">
                  <c:v>42948.579861111109</c:v>
                </c:pt>
                <c:pt idx="50548">
                  <c:v>42948.580555555556</c:v>
                </c:pt>
                <c:pt idx="50549">
                  <c:v>42948.581250000003</c:v>
                </c:pt>
                <c:pt idx="50550">
                  <c:v>42948.581944444442</c:v>
                </c:pt>
                <c:pt idx="50551">
                  <c:v>42948.582638888889</c:v>
                </c:pt>
                <c:pt idx="50552">
                  <c:v>42948.583333333336</c:v>
                </c:pt>
                <c:pt idx="50553">
                  <c:v>42948.584027777775</c:v>
                </c:pt>
                <c:pt idx="50554">
                  <c:v>42948.584722222222</c:v>
                </c:pt>
                <c:pt idx="50555">
                  <c:v>42948.585416666669</c:v>
                </c:pt>
                <c:pt idx="50556">
                  <c:v>42948.586111111108</c:v>
                </c:pt>
                <c:pt idx="50557">
                  <c:v>42948.586805555555</c:v>
                </c:pt>
                <c:pt idx="50558">
                  <c:v>42948.587500000001</c:v>
                </c:pt>
                <c:pt idx="50559">
                  <c:v>42948.588194444441</c:v>
                </c:pt>
                <c:pt idx="50560">
                  <c:v>42948.588888888888</c:v>
                </c:pt>
                <c:pt idx="50561">
                  <c:v>42948.589583333334</c:v>
                </c:pt>
                <c:pt idx="50562">
                  <c:v>42948.590277777781</c:v>
                </c:pt>
                <c:pt idx="50563">
                  <c:v>42948.59097222222</c:v>
                </c:pt>
                <c:pt idx="50564">
                  <c:v>42948.591666666667</c:v>
                </c:pt>
                <c:pt idx="50565">
                  <c:v>42948.592361111114</c:v>
                </c:pt>
                <c:pt idx="50566">
                  <c:v>42948.593055555553</c:v>
                </c:pt>
                <c:pt idx="50567">
                  <c:v>42948.59375</c:v>
                </c:pt>
                <c:pt idx="50568">
                  <c:v>42948.594444444447</c:v>
                </c:pt>
                <c:pt idx="50569">
                  <c:v>42948.595138888886</c:v>
                </c:pt>
                <c:pt idx="50570">
                  <c:v>42948.595833333333</c:v>
                </c:pt>
                <c:pt idx="50571">
                  <c:v>42948.59652777778</c:v>
                </c:pt>
                <c:pt idx="50572">
                  <c:v>42948.597222222219</c:v>
                </c:pt>
                <c:pt idx="50573">
                  <c:v>42948.597916666666</c:v>
                </c:pt>
                <c:pt idx="50574">
                  <c:v>42948.598611111112</c:v>
                </c:pt>
                <c:pt idx="50575">
                  <c:v>42948.599305555559</c:v>
                </c:pt>
                <c:pt idx="50576">
                  <c:v>42948.6</c:v>
                </c:pt>
                <c:pt idx="50577">
                  <c:v>42948.600694444445</c:v>
                </c:pt>
                <c:pt idx="50578">
                  <c:v>42948.601388888892</c:v>
                </c:pt>
                <c:pt idx="50579">
                  <c:v>42948.602083333331</c:v>
                </c:pt>
                <c:pt idx="50580">
                  <c:v>42948.602777777778</c:v>
                </c:pt>
                <c:pt idx="50581">
                  <c:v>42948.603472222225</c:v>
                </c:pt>
                <c:pt idx="50582">
                  <c:v>42948.604166666664</c:v>
                </c:pt>
                <c:pt idx="50583">
                  <c:v>42948.604861111111</c:v>
                </c:pt>
                <c:pt idx="50584">
                  <c:v>42948.605555555558</c:v>
                </c:pt>
                <c:pt idx="50585">
                  <c:v>42948.606249999997</c:v>
                </c:pt>
                <c:pt idx="50586">
                  <c:v>42948.606944444444</c:v>
                </c:pt>
                <c:pt idx="50587">
                  <c:v>42948.607638888891</c:v>
                </c:pt>
                <c:pt idx="50588">
                  <c:v>42948.60833333333</c:v>
                </c:pt>
                <c:pt idx="50589">
                  <c:v>42948.609027777777</c:v>
                </c:pt>
                <c:pt idx="50590">
                  <c:v>42948.609722222223</c:v>
                </c:pt>
                <c:pt idx="50591">
                  <c:v>42948.61041666667</c:v>
                </c:pt>
                <c:pt idx="50592">
                  <c:v>42948.611111111109</c:v>
                </c:pt>
                <c:pt idx="50593">
                  <c:v>42948.611805555556</c:v>
                </c:pt>
                <c:pt idx="50594">
                  <c:v>42948.612500000003</c:v>
                </c:pt>
                <c:pt idx="50595">
                  <c:v>42948.613194444442</c:v>
                </c:pt>
                <c:pt idx="50596">
                  <c:v>42948.613888888889</c:v>
                </c:pt>
                <c:pt idx="50597">
                  <c:v>42948.614583333336</c:v>
                </c:pt>
                <c:pt idx="50598">
                  <c:v>42948.615277777775</c:v>
                </c:pt>
                <c:pt idx="50599">
                  <c:v>42948.615972222222</c:v>
                </c:pt>
                <c:pt idx="50600">
                  <c:v>42948.616666666669</c:v>
                </c:pt>
                <c:pt idx="50601">
                  <c:v>42948.617361111108</c:v>
                </c:pt>
                <c:pt idx="50602">
                  <c:v>42948.618055555555</c:v>
                </c:pt>
                <c:pt idx="50603">
                  <c:v>42948.618750000001</c:v>
                </c:pt>
                <c:pt idx="50604">
                  <c:v>42948.619444444441</c:v>
                </c:pt>
                <c:pt idx="50605">
                  <c:v>42948.620138888888</c:v>
                </c:pt>
                <c:pt idx="50606">
                  <c:v>42948.620833333334</c:v>
                </c:pt>
                <c:pt idx="50607">
                  <c:v>42948.621527777781</c:v>
                </c:pt>
                <c:pt idx="50608">
                  <c:v>42948.62222222222</c:v>
                </c:pt>
                <c:pt idx="50609">
                  <c:v>42948.622916666667</c:v>
                </c:pt>
                <c:pt idx="50610">
                  <c:v>42948.623611111114</c:v>
                </c:pt>
                <c:pt idx="50611">
                  <c:v>42948.624305555553</c:v>
                </c:pt>
                <c:pt idx="50612">
                  <c:v>42948.625</c:v>
                </c:pt>
                <c:pt idx="50613">
                  <c:v>42948.625694444447</c:v>
                </c:pt>
                <c:pt idx="50614">
                  <c:v>42948.626388888886</c:v>
                </c:pt>
                <c:pt idx="50615">
                  <c:v>42948.627083333333</c:v>
                </c:pt>
                <c:pt idx="50616">
                  <c:v>42948.62777777778</c:v>
                </c:pt>
                <c:pt idx="50617">
                  <c:v>42948.628472222219</c:v>
                </c:pt>
                <c:pt idx="50618">
                  <c:v>42948.629166666666</c:v>
                </c:pt>
                <c:pt idx="50619">
                  <c:v>42948.629861111112</c:v>
                </c:pt>
                <c:pt idx="50620">
                  <c:v>42948.630555555559</c:v>
                </c:pt>
                <c:pt idx="50621">
                  <c:v>42948.631249999999</c:v>
                </c:pt>
                <c:pt idx="50622">
                  <c:v>42948.631944444445</c:v>
                </c:pt>
                <c:pt idx="50623">
                  <c:v>42948.632638888892</c:v>
                </c:pt>
                <c:pt idx="50624">
                  <c:v>42948.633333333331</c:v>
                </c:pt>
                <c:pt idx="50625">
                  <c:v>42948.634027777778</c:v>
                </c:pt>
                <c:pt idx="50626">
                  <c:v>42948.634722222225</c:v>
                </c:pt>
                <c:pt idx="50627">
                  <c:v>42948.635416666664</c:v>
                </c:pt>
                <c:pt idx="50628">
                  <c:v>42948.636111111111</c:v>
                </c:pt>
                <c:pt idx="50629">
                  <c:v>42948.636805555558</c:v>
                </c:pt>
                <c:pt idx="50630">
                  <c:v>42948.637499999997</c:v>
                </c:pt>
                <c:pt idx="50631">
                  <c:v>42948.638194444444</c:v>
                </c:pt>
                <c:pt idx="50632">
                  <c:v>42948.638888888891</c:v>
                </c:pt>
                <c:pt idx="50633">
                  <c:v>42948.63958333333</c:v>
                </c:pt>
                <c:pt idx="50634">
                  <c:v>42948.640277777777</c:v>
                </c:pt>
                <c:pt idx="50635">
                  <c:v>42948.640972222223</c:v>
                </c:pt>
                <c:pt idx="50636">
                  <c:v>42948.64166666667</c:v>
                </c:pt>
                <c:pt idx="50637">
                  <c:v>42948.642361111109</c:v>
                </c:pt>
                <c:pt idx="50638">
                  <c:v>42948.643055555556</c:v>
                </c:pt>
                <c:pt idx="50639">
                  <c:v>42948.643750000003</c:v>
                </c:pt>
                <c:pt idx="50640">
                  <c:v>42948.644444444442</c:v>
                </c:pt>
                <c:pt idx="50641">
                  <c:v>42948.645138888889</c:v>
                </c:pt>
                <c:pt idx="50642">
                  <c:v>42948.645833333336</c:v>
                </c:pt>
                <c:pt idx="50643">
                  <c:v>42948.646527777775</c:v>
                </c:pt>
                <c:pt idx="50644">
                  <c:v>42948.647222222222</c:v>
                </c:pt>
                <c:pt idx="50645">
                  <c:v>42948.647916666669</c:v>
                </c:pt>
                <c:pt idx="50646">
                  <c:v>42948.648611111108</c:v>
                </c:pt>
                <c:pt idx="50647">
                  <c:v>42948.649305555555</c:v>
                </c:pt>
                <c:pt idx="50648">
                  <c:v>42948.65</c:v>
                </c:pt>
                <c:pt idx="50649">
                  <c:v>42948.650694444441</c:v>
                </c:pt>
                <c:pt idx="50650">
                  <c:v>42948.651388888888</c:v>
                </c:pt>
                <c:pt idx="50651">
                  <c:v>42948.652083333334</c:v>
                </c:pt>
                <c:pt idx="50652">
                  <c:v>42948.652777777781</c:v>
                </c:pt>
                <c:pt idx="50653">
                  <c:v>42948.65347222222</c:v>
                </c:pt>
                <c:pt idx="50654">
                  <c:v>42948.654166666667</c:v>
                </c:pt>
                <c:pt idx="50655">
                  <c:v>42948.654861111114</c:v>
                </c:pt>
                <c:pt idx="50656">
                  <c:v>42948.655555555553</c:v>
                </c:pt>
                <c:pt idx="50657">
                  <c:v>42948.65625</c:v>
                </c:pt>
                <c:pt idx="50658">
                  <c:v>42948.656944444447</c:v>
                </c:pt>
                <c:pt idx="50659">
                  <c:v>42948.657638888886</c:v>
                </c:pt>
                <c:pt idx="50660">
                  <c:v>42948.658333333333</c:v>
                </c:pt>
                <c:pt idx="50661">
                  <c:v>42948.65902777778</c:v>
                </c:pt>
                <c:pt idx="50662">
                  <c:v>42948.659722222219</c:v>
                </c:pt>
                <c:pt idx="50663">
                  <c:v>42948.660416666666</c:v>
                </c:pt>
                <c:pt idx="50664">
                  <c:v>42948.661111111112</c:v>
                </c:pt>
                <c:pt idx="50665">
                  <c:v>42948.661805555559</c:v>
                </c:pt>
                <c:pt idx="50666">
                  <c:v>42948.662499999999</c:v>
                </c:pt>
                <c:pt idx="50667">
                  <c:v>42948.663194444445</c:v>
                </c:pt>
                <c:pt idx="50668">
                  <c:v>42948.663888888892</c:v>
                </c:pt>
                <c:pt idx="50669">
                  <c:v>42948.664583333331</c:v>
                </c:pt>
                <c:pt idx="50670">
                  <c:v>42948.665277777778</c:v>
                </c:pt>
                <c:pt idx="50671">
                  <c:v>42948.665972222225</c:v>
                </c:pt>
                <c:pt idx="50672">
                  <c:v>42948.666666666664</c:v>
                </c:pt>
                <c:pt idx="50673">
                  <c:v>42948.667361111111</c:v>
                </c:pt>
                <c:pt idx="50674">
                  <c:v>42948.668055555558</c:v>
                </c:pt>
                <c:pt idx="50675">
                  <c:v>42948.668749999997</c:v>
                </c:pt>
                <c:pt idx="50676">
                  <c:v>42948.669444444444</c:v>
                </c:pt>
                <c:pt idx="50677">
                  <c:v>42948.670138888891</c:v>
                </c:pt>
                <c:pt idx="50678">
                  <c:v>42948.67083333333</c:v>
                </c:pt>
                <c:pt idx="50679">
                  <c:v>42948.671527777777</c:v>
                </c:pt>
                <c:pt idx="50680">
                  <c:v>42948.672222222223</c:v>
                </c:pt>
                <c:pt idx="50681">
                  <c:v>42948.67291666667</c:v>
                </c:pt>
                <c:pt idx="50682">
                  <c:v>42948.673611111109</c:v>
                </c:pt>
                <c:pt idx="50683">
                  <c:v>42948.674305555556</c:v>
                </c:pt>
                <c:pt idx="50684">
                  <c:v>42948.675000000003</c:v>
                </c:pt>
                <c:pt idx="50685">
                  <c:v>42948.675694444442</c:v>
                </c:pt>
                <c:pt idx="50686">
                  <c:v>42948.676388888889</c:v>
                </c:pt>
                <c:pt idx="50687">
                  <c:v>42948.677083333336</c:v>
                </c:pt>
                <c:pt idx="50688">
                  <c:v>42948.677777777775</c:v>
                </c:pt>
                <c:pt idx="50689">
                  <c:v>42948.678472222222</c:v>
                </c:pt>
                <c:pt idx="50690">
                  <c:v>42948.679166666669</c:v>
                </c:pt>
                <c:pt idx="50691">
                  <c:v>42948.679861111108</c:v>
                </c:pt>
                <c:pt idx="50692">
                  <c:v>42948.680555555555</c:v>
                </c:pt>
                <c:pt idx="50693">
                  <c:v>42948.681250000001</c:v>
                </c:pt>
                <c:pt idx="50694">
                  <c:v>42948.681944444441</c:v>
                </c:pt>
                <c:pt idx="50695">
                  <c:v>42948.682638888888</c:v>
                </c:pt>
                <c:pt idx="50696">
                  <c:v>42948.683333333334</c:v>
                </c:pt>
                <c:pt idx="50697">
                  <c:v>42948.684027777781</c:v>
                </c:pt>
                <c:pt idx="50698">
                  <c:v>42948.68472222222</c:v>
                </c:pt>
                <c:pt idx="50699">
                  <c:v>42948.685416666667</c:v>
                </c:pt>
                <c:pt idx="50700">
                  <c:v>42948.686111111114</c:v>
                </c:pt>
                <c:pt idx="50701">
                  <c:v>42948.686805555553</c:v>
                </c:pt>
                <c:pt idx="50702">
                  <c:v>42948.6875</c:v>
                </c:pt>
                <c:pt idx="50703">
                  <c:v>42948.688194444447</c:v>
                </c:pt>
                <c:pt idx="50704">
                  <c:v>42948.688888888886</c:v>
                </c:pt>
                <c:pt idx="50705">
                  <c:v>42948.689583333333</c:v>
                </c:pt>
                <c:pt idx="50706">
                  <c:v>42948.69027777778</c:v>
                </c:pt>
                <c:pt idx="50707">
                  <c:v>42948.690972222219</c:v>
                </c:pt>
                <c:pt idx="50708">
                  <c:v>42948.691666666666</c:v>
                </c:pt>
                <c:pt idx="50709">
                  <c:v>42948.692361111112</c:v>
                </c:pt>
                <c:pt idx="50710">
                  <c:v>42948.693055555559</c:v>
                </c:pt>
                <c:pt idx="50711">
                  <c:v>42948.693749999999</c:v>
                </c:pt>
                <c:pt idx="50712">
                  <c:v>42948.694444444445</c:v>
                </c:pt>
                <c:pt idx="50713">
                  <c:v>42948.695138888892</c:v>
                </c:pt>
                <c:pt idx="50714">
                  <c:v>42948.695833333331</c:v>
                </c:pt>
                <c:pt idx="50715">
                  <c:v>42948.696527777778</c:v>
                </c:pt>
                <c:pt idx="50716">
                  <c:v>42948.697222222225</c:v>
                </c:pt>
                <c:pt idx="50717">
                  <c:v>42948.697916666664</c:v>
                </c:pt>
                <c:pt idx="50718">
                  <c:v>42948.698611111111</c:v>
                </c:pt>
                <c:pt idx="50719">
                  <c:v>42948.699305555558</c:v>
                </c:pt>
                <c:pt idx="50720">
                  <c:v>42948.7</c:v>
                </c:pt>
                <c:pt idx="50721">
                  <c:v>42948.700694444444</c:v>
                </c:pt>
                <c:pt idx="50722">
                  <c:v>42948.701388888891</c:v>
                </c:pt>
                <c:pt idx="50723">
                  <c:v>42948.70208333333</c:v>
                </c:pt>
                <c:pt idx="50724">
                  <c:v>42948.702777777777</c:v>
                </c:pt>
                <c:pt idx="50725">
                  <c:v>42948.703472222223</c:v>
                </c:pt>
                <c:pt idx="50726">
                  <c:v>42948.70416666667</c:v>
                </c:pt>
                <c:pt idx="50727">
                  <c:v>42948.704861111109</c:v>
                </c:pt>
                <c:pt idx="50728">
                  <c:v>42948.705555555556</c:v>
                </c:pt>
                <c:pt idx="50729">
                  <c:v>42948.706250000003</c:v>
                </c:pt>
                <c:pt idx="50730">
                  <c:v>42948.706944444442</c:v>
                </c:pt>
                <c:pt idx="50731">
                  <c:v>42948.707638888889</c:v>
                </c:pt>
                <c:pt idx="50732">
                  <c:v>42948.708333333336</c:v>
                </c:pt>
                <c:pt idx="50733">
                  <c:v>42948.709027777775</c:v>
                </c:pt>
                <c:pt idx="50734">
                  <c:v>42948.709722222222</c:v>
                </c:pt>
                <c:pt idx="50735">
                  <c:v>42948.710416666669</c:v>
                </c:pt>
                <c:pt idx="50736">
                  <c:v>42948.711111111108</c:v>
                </c:pt>
                <c:pt idx="50737">
                  <c:v>42948.711805555555</c:v>
                </c:pt>
                <c:pt idx="50738">
                  <c:v>42948.712500000001</c:v>
                </c:pt>
                <c:pt idx="50739">
                  <c:v>42948.713194444441</c:v>
                </c:pt>
                <c:pt idx="50740">
                  <c:v>42948.713888888888</c:v>
                </c:pt>
                <c:pt idx="50741">
                  <c:v>42948.714583333334</c:v>
                </c:pt>
                <c:pt idx="50742">
                  <c:v>42948.715277777781</c:v>
                </c:pt>
                <c:pt idx="50743">
                  <c:v>42948.71597222222</c:v>
                </c:pt>
                <c:pt idx="50744">
                  <c:v>42948.716666666667</c:v>
                </c:pt>
                <c:pt idx="50745">
                  <c:v>42948.717361111114</c:v>
                </c:pt>
                <c:pt idx="50746">
                  <c:v>42948.718055555553</c:v>
                </c:pt>
                <c:pt idx="50747">
                  <c:v>42948.71875</c:v>
                </c:pt>
                <c:pt idx="50748">
                  <c:v>42948.719444444447</c:v>
                </c:pt>
                <c:pt idx="50749">
                  <c:v>42948.720138888886</c:v>
                </c:pt>
                <c:pt idx="50750">
                  <c:v>42948.720833333333</c:v>
                </c:pt>
                <c:pt idx="50751">
                  <c:v>42948.72152777778</c:v>
                </c:pt>
                <c:pt idx="50752">
                  <c:v>42948.722222222219</c:v>
                </c:pt>
                <c:pt idx="50753">
                  <c:v>42948.722916666666</c:v>
                </c:pt>
                <c:pt idx="50754">
                  <c:v>42948.723611111112</c:v>
                </c:pt>
                <c:pt idx="50755">
                  <c:v>42948.724305555559</c:v>
                </c:pt>
                <c:pt idx="50756">
                  <c:v>42948.724999999999</c:v>
                </c:pt>
                <c:pt idx="50757">
                  <c:v>42948.725694444445</c:v>
                </c:pt>
                <c:pt idx="50758">
                  <c:v>42948.726388888892</c:v>
                </c:pt>
                <c:pt idx="50759">
                  <c:v>42948.727083333331</c:v>
                </c:pt>
                <c:pt idx="50760">
                  <c:v>42948.727777777778</c:v>
                </c:pt>
                <c:pt idx="50761">
                  <c:v>42948.728472222225</c:v>
                </c:pt>
                <c:pt idx="50762">
                  <c:v>42948.729166666664</c:v>
                </c:pt>
                <c:pt idx="50763">
                  <c:v>42948.729861111111</c:v>
                </c:pt>
                <c:pt idx="50764">
                  <c:v>42948.730555555558</c:v>
                </c:pt>
                <c:pt idx="50765">
                  <c:v>42948.731249999997</c:v>
                </c:pt>
                <c:pt idx="50766">
                  <c:v>42948.731944444444</c:v>
                </c:pt>
                <c:pt idx="50767">
                  <c:v>42948.732638888891</c:v>
                </c:pt>
                <c:pt idx="50768">
                  <c:v>42948.73333333333</c:v>
                </c:pt>
                <c:pt idx="50769">
                  <c:v>42948.734027777777</c:v>
                </c:pt>
                <c:pt idx="50770">
                  <c:v>42948.734722222223</c:v>
                </c:pt>
                <c:pt idx="50771">
                  <c:v>42948.73541666667</c:v>
                </c:pt>
                <c:pt idx="50772">
                  <c:v>42948.736111111109</c:v>
                </c:pt>
                <c:pt idx="50773">
                  <c:v>42948.736805555556</c:v>
                </c:pt>
                <c:pt idx="50774">
                  <c:v>42948.737500000003</c:v>
                </c:pt>
                <c:pt idx="50775">
                  <c:v>42948.738194444442</c:v>
                </c:pt>
                <c:pt idx="50776">
                  <c:v>42948.738888888889</c:v>
                </c:pt>
                <c:pt idx="50777">
                  <c:v>42948.739583333336</c:v>
                </c:pt>
                <c:pt idx="50778">
                  <c:v>42948.740277777775</c:v>
                </c:pt>
                <c:pt idx="50779">
                  <c:v>42948.740972222222</c:v>
                </c:pt>
                <c:pt idx="50780">
                  <c:v>42948.741666666669</c:v>
                </c:pt>
                <c:pt idx="50781">
                  <c:v>42948.742361111108</c:v>
                </c:pt>
                <c:pt idx="50782">
                  <c:v>42948.743055555555</c:v>
                </c:pt>
                <c:pt idx="50783">
                  <c:v>42948.743750000001</c:v>
                </c:pt>
                <c:pt idx="50784">
                  <c:v>42948.744444444441</c:v>
                </c:pt>
                <c:pt idx="50785">
                  <c:v>42948.745138888888</c:v>
                </c:pt>
                <c:pt idx="50786">
                  <c:v>42948.745833333334</c:v>
                </c:pt>
                <c:pt idx="50787">
                  <c:v>42948.746527777781</c:v>
                </c:pt>
                <c:pt idx="50788">
                  <c:v>42948.74722222222</c:v>
                </c:pt>
                <c:pt idx="50789">
                  <c:v>42948.747916666667</c:v>
                </c:pt>
                <c:pt idx="50790">
                  <c:v>42948.748611111114</c:v>
                </c:pt>
                <c:pt idx="50791">
                  <c:v>42948.749305555553</c:v>
                </c:pt>
                <c:pt idx="50792">
                  <c:v>42948.75</c:v>
                </c:pt>
                <c:pt idx="50793">
                  <c:v>42948.750694444447</c:v>
                </c:pt>
                <c:pt idx="50794">
                  <c:v>42948.751388888886</c:v>
                </c:pt>
                <c:pt idx="50795">
                  <c:v>42948.752083333333</c:v>
                </c:pt>
                <c:pt idx="50796">
                  <c:v>42948.75277777778</c:v>
                </c:pt>
                <c:pt idx="50797">
                  <c:v>42948.753472222219</c:v>
                </c:pt>
                <c:pt idx="50798">
                  <c:v>42948.754166666666</c:v>
                </c:pt>
                <c:pt idx="50799">
                  <c:v>42948.754861111112</c:v>
                </c:pt>
                <c:pt idx="50800">
                  <c:v>42948.755555555559</c:v>
                </c:pt>
                <c:pt idx="50801">
                  <c:v>42948.756249999999</c:v>
                </c:pt>
                <c:pt idx="50802">
                  <c:v>42948.756944444445</c:v>
                </c:pt>
                <c:pt idx="50803">
                  <c:v>42948.757638888892</c:v>
                </c:pt>
                <c:pt idx="50804">
                  <c:v>42948.758333333331</c:v>
                </c:pt>
                <c:pt idx="50805">
                  <c:v>42948.759027777778</c:v>
                </c:pt>
                <c:pt idx="50806">
                  <c:v>42948.759722222225</c:v>
                </c:pt>
                <c:pt idx="50807">
                  <c:v>42948.760416666664</c:v>
                </c:pt>
                <c:pt idx="50808">
                  <c:v>42948.761111111111</c:v>
                </c:pt>
                <c:pt idx="50809">
                  <c:v>42948.761805555558</c:v>
                </c:pt>
                <c:pt idx="50810">
                  <c:v>42948.762499999997</c:v>
                </c:pt>
                <c:pt idx="50811">
                  <c:v>42948.763194444444</c:v>
                </c:pt>
                <c:pt idx="50812">
                  <c:v>42948.763888888891</c:v>
                </c:pt>
                <c:pt idx="50813">
                  <c:v>42948.76458333333</c:v>
                </c:pt>
                <c:pt idx="50814">
                  <c:v>42948.765277777777</c:v>
                </c:pt>
                <c:pt idx="50815">
                  <c:v>42948.765972222223</c:v>
                </c:pt>
                <c:pt idx="50816">
                  <c:v>42948.76666666667</c:v>
                </c:pt>
                <c:pt idx="50817">
                  <c:v>42948.767361111109</c:v>
                </c:pt>
                <c:pt idx="50818">
                  <c:v>42948.768055555556</c:v>
                </c:pt>
                <c:pt idx="50819">
                  <c:v>42948.768750000003</c:v>
                </c:pt>
                <c:pt idx="50820">
                  <c:v>42948.769444444442</c:v>
                </c:pt>
                <c:pt idx="50821">
                  <c:v>42948.770138888889</c:v>
                </c:pt>
                <c:pt idx="50822">
                  <c:v>42948.770833333336</c:v>
                </c:pt>
                <c:pt idx="50823">
                  <c:v>42948.771527777775</c:v>
                </c:pt>
                <c:pt idx="50824">
                  <c:v>42948.772222222222</c:v>
                </c:pt>
                <c:pt idx="50825">
                  <c:v>42948.772916666669</c:v>
                </c:pt>
                <c:pt idx="50826">
                  <c:v>42948.773611111108</c:v>
                </c:pt>
                <c:pt idx="50827">
                  <c:v>42948.774305555555</c:v>
                </c:pt>
                <c:pt idx="50828">
                  <c:v>42948.775000000001</c:v>
                </c:pt>
                <c:pt idx="50829">
                  <c:v>42948.775694444441</c:v>
                </c:pt>
                <c:pt idx="50830">
                  <c:v>42948.776388888888</c:v>
                </c:pt>
                <c:pt idx="50831">
                  <c:v>42948.777083333334</c:v>
                </c:pt>
                <c:pt idx="50832">
                  <c:v>42948.777777777781</c:v>
                </c:pt>
                <c:pt idx="50833">
                  <c:v>42948.77847222222</c:v>
                </c:pt>
                <c:pt idx="50834">
                  <c:v>42948.779166666667</c:v>
                </c:pt>
                <c:pt idx="50835">
                  <c:v>42948.779861111114</c:v>
                </c:pt>
                <c:pt idx="50836">
                  <c:v>42948.780555555553</c:v>
                </c:pt>
                <c:pt idx="50837">
                  <c:v>42948.78125</c:v>
                </c:pt>
                <c:pt idx="50838">
                  <c:v>42948.781944444447</c:v>
                </c:pt>
                <c:pt idx="50839">
                  <c:v>42948.782638888886</c:v>
                </c:pt>
                <c:pt idx="50840">
                  <c:v>42948.783333333333</c:v>
                </c:pt>
                <c:pt idx="50841">
                  <c:v>42948.78402777778</c:v>
                </c:pt>
                <c:pt idx="50842">
                  <c:v>42948.784722222219</c:v>
                </c:pt>
                <c:pt idx="50843">
                  <c:v>42948.785416666666</c:v>
                </c:pt>
                <c:pt idx="50844">
                  <c:v>42948.786111111112</c:v>
                </c:pt>
                <c:pt idx="50845">
                  <c:v>42948.786805555559</c:v>
                </c:pt>
                <c:pt idx="50846">
                  <c:v>42948.787499999999</c:v>
                </c:pt>
                <c:pt idx="50847">
                  <c:v>42948.788194444445</c:v>
                </c:pt>
                <c:pt idx="50848">
                  <c:v>42948.788888888892</c:v>
                </c:pt>
                <c:pt idx="50849">
                  <c:v>42948.789583333331</c:v>
                </c:pt>
                <c:pt idx="50850">
                  <c:v>42948.790277777778</c:v>
                </c:pt>
                <c:pt idx="50851">
                  <c:v>42948.790972222225</c:v>
                </c:pt>
                <c:pt idx="50852">
                  <c:v>42948.791666666664</c:v>
                </c:pt>
                <c:pt idx="50853">
                  <c:v>42948.792361111111</c:v>
                </c:pt>
                <c:pt idx="50854">
                  <c:v>42948.793055555558</c:v>
                </c:pt>
                <c:pt idx="50855">
                  <c:v>42948.793749999997</c:v>
                </c:pt>
                <c:pt idx="50856">
                  <c:v>42948.794444444444</c:v>
                </c:pt>
                <c:pt idx="50857">
                  <c:v>42948.795138888891</c:v>
                </c:pt>
                <c:pt idx="50858">
                  <c:v>42948.79583333333</c:v>
                </c:pt>
                <c:pt idx="50859">
                  <c:v>42948.796527777777</c:v>
                </c:pt>
                <c:pt idx="50860">
                  <c:v>42948.797222222223</c:v>
                </c:pt>
                <c:pt idx="50861">
                  <c:v>42948.79791666667</c:v>
                </c:pt>
                <c:pt idx="50862">
                  <c:v>42948.798611111109</c:v>
                </c:pt>
                <c:pt idx="50863">
                  <c:v>42948.799305555556</c:v>
                </c:pt>
                <c:pt idx="50864">
                  <c:v>42948.800000000003</c:v>
                </c:pt>
                <c:pt idx="50865">
                  <c:v>42948.800694444442</c:v>
                </c:pt>
                <c:pt idx="50866">
                  <c:v>42948.801388888889</c:v>
                </c:pt>
                <c:pt idx="50867">
                  <c:v>42948.802083333336</c:v>
                </c:pt>
                <c:pt idx="50868">
                  <c:v>42948.802777777775</c:v>
                </c:pt>
                <c:pt idx="50869">
                  <c:v>42948.803472222222</c:v>
                </c:pt>
                <c:pt idx="50870">
                  <c:v>42948.804166666669</c:v>
                </c:pt>
                <c:pt idx="50871">
                  <c:v>42948.804861111108</c:v>
                </c:pt>
                <c:pt idx="50872">
                  <c:v>42948.805555555555</c:v>
                </c:pt>
                <c:pt idx="50873">
                  <c:v>42948.806250000001</c:v>
                </c:pt>
                <c:pt idx="50874">
                  <c:v>42948.806944444441</c:v>
                </c:pt>
                <c:pt idx="50875">
                  <c:v>42948.807638888888</c:v>
                </c:pt>
                <c:pt idx="50876">
                  <c:v>42948.808333333334</c:v>
                </c:pt>
                <c:pt idx="50877">
                  <c:v>42948.809027777781</c:v>
                </c:pt>
                <c:pt idx="50878">
                  <c:v>42948.80972222222</c:v>
                </c:pt>
                <c:pt idx="50879">
                  <c:v>42948.810416666667</c:v>
                </c:pt>
                <c:pt idx="50880">
                  <c:v>42948.811111111114</c:v>
                </c:pt>
                <c:pt idx="50881">
                  <c:v>42948.811805555553</c:v>
                </c:pt>
                <c:pt idx="50882">
                  <c:v>42948.8125</c:v>
                </c:pt>
                <c:pt idx="50883">
                  <c:v>42948.813194444447</c:v>
                </c:pt>
                <c:pt idx="50884">
                  <c:v>42948.813888888886</c:v>
                </c:pt>
                <c:pt idx="50885">
                  <c:v>42948.814583333333</c:v>
                </c:pt>
                <c:pt idx="50886">
                  <c:v>42948.81527777778</c:v>
                </c:pt>
                <c:pt idx="50887">
                  <c:v>42948.815972222219</c:v>
                </c:pt>
                <c:pt idx="50888">
                  <c:v>42948.816666666666</c:v>
                </c:pt>
                <c:pt idx="50889">
                  <c:v>42948.817361111112</c:v>
                </c:pt>
                <c:pt idx="50890">
                  <c:v>42948.818055555559</c:v>
                </c:pt>
                <c:pt idx="50891">
                  <c:v>42948.818749999999</c:v>
                </c:pt>
                <c:pt idx="50892">
                  <c:v>42948.819444444445</c:v>
                </c:pt>
                <c:pt idx="50893">
                  <c:v>42948.820138888892</c:v>
                </c:pt>
                <c:pt idx="50894">
                  <c:v>42948.820833333331</c:v>
                </c:pt>
                <c:pt idx="50895">
                  <c:v>42948.821527777778</c:v>
                </c:pt>
                <c:pt idx="50896">
                  <c:v>42948.822222222225</c:v>
                </c:pt>
                <c:pt idx="50897">
                  <c:v>42948.822916666664</c:v>
                </c:pt>
                <c:pt idx="50898">
                  <c:v>42948.823611111111</c:v>
                </c:pt>
                <c:pt idx="50899">
                  <c:v>42948.824305555558</c:v>
                </c:pt>
                <c:pt idx="50900">
                  <c:v>42948.824999999997</c:v>
                </c:pt>
                <c:pt idx="50901">
                  <c:v>42948.825694444444</c:v>
                </c:pt>
                <c:pt idx="50902">
                  <c:v>42948.826388888891</c:v>
                </c:pt>
                <c:pt idx="50903">
                  <c:v>42948.82708333333</c:v>
                </c:pt>
                <c:pt idx="50904">
                  <c:v>42948.827777777777</c:v>
                </c:pt>
                <c:pt idx="50905">
                  <c:v>42948.828472222223</c:v>
                </c:pt>
                <c:pt idx="50906">
                  <c:v>42948.82916666667</c:v>
                </c:pt>
                <c:pt idx="50907">
                  <c:v>42948.829861111109</c:v>
                </c:pt>
                <c:pt idx="50908">
                  <c:v>42948.830555555556</c:v>
                </c:pt>
                <c:pt idx="50909">
                  <c:v>42948.831250000003</c:v>
                </c:pt>
                <c:pt idx="50910">
                  <c:v>42948.831944444442</c:v>
                </c:pt>
                <c:pt idx="50911">
                  <c:v>42948.832638888889</c:v>
                </c:pt>
                <c:pt idx="50912">
                  <c:v>42948.833333333336</c:v>
                </c:pt>
                <c:pt idx="50913">
                  <c:v>42948.834027777775</c:v>
                </c:pt>
                <c:pt idx="50914">
                  <c:v>42948.834722222222</c:v>
                </c:pt>
                <c:pt idx="50915">
                  <c:v>42948.835416666669</c:v>
                </c:pt>
                <c:pt idx="50916">
                  <c:v>42948.836111111108</c:v>
                </c:pt>
                <c:pt idx="50917">
                  <c:v>42948.836805555555</c:v>
                </c:pt>
                <c:pt idx="50918">
                  <c:v>42948.837500000001</c:v>
                </c:pt>
                <c:pt idx="50919">
                  <c:v>42948.838194444441</c:v>
                </c:pt>
                <c:pt idx="50920">
                  <c:v>42948.838888888888</c:v>
                </c:pt>
                <c:pt idx="50921">
                  <c:v>42948.839583333334</c:v>
                </c:pt>
                <c:pt idx="50922">
                  <c:v>42948.840277777781</c:v>
                </c:pt>
                <c:pt idx="50923">
                  <c:v>42948.84097222222</c:v>
                </c:pt>
                <c:pt idx="50924">
                  <c:v>42948.841666666667</c:v>
                </c:pt>
                <c:pt idx="50925">
                  <c:v>42948.842361111114</c:v>
                </c:pt>
                <c:pt idx="50926">
                  <c:v>42948.843055555553</c:v>
                </c:pt>
                <c:pt idx="50927">
                  <c:v>42948.84375</c:v>
                </c:pt>
                <c:pt idx="50928">
                  <c:v>42948.844444444447</c:v>
                </c:pt>
                <c:pt idx="50929">
                  <c:v>42948.845138888886</c:v>
                </c:pt>
                <c:pt idx="50930">
                  <c:v>42948.845833333333</c:v>
                </c:pt>
                <c:pt idx="50931">
                  <c:v>42948.84652777778</c:v>
                </c:pt>
                <c:pt idx="50932">
                  <c:v>42948.847222222219</c:v>
                </c:pt>
                <c:pt idx="50933">
                  <c:v>42948.847916666666</c:v>
                </c:pt>
                <c:pt idx="50934">
                  <c:v>42948.848611111112</c:v>
                </c:pt>
                <c:pt idx="50935">
                  <c:v>42948.849305555559</c:v>
                </c:pt>
                <c:pt idx="50936">
                  <c:v>42948.85</c:v>
                </c:pt>
                <c:pt idx="50937">
                  <c:v>42948.850694444445</c:v>
                </c:pt>
                <c:pt idx="50938">
                  <c:v>42948.851388888892</c:v>
                </c:pt>
                <c:pt idx="50939">
                  <c:v>42948.852083333331</c:v>
                </c:pt>
                <c:pt idx="50940">
                  <c:v>42948.852777777778</c:v>
                </c:pt>
                <c:pt idx="50941">
                  <c:v>42948.853472222225</c:v>
                </c:pt>
                <c:pt idx="50942">
                  <c:v>42948.854166666664</c:v>
                </c:pt>
                <c:pt idx="50943">
                  <c:v>42948.854861111111</c:v>
                </c:pt>
                <c:pt idx="50944">
                  <c:v>42948.855555555558</c:v>
                </c:pt>
                <c:pt idx="50945">
                  <c:v>42948.856249999997</c:v>
                </c:pt>
                <c:pt idx="50946">
                  <c:v>42948.856944444444</c:v>
                </c:pt>
                <c:pt idx="50947">
                  <c:v>42948.857638888891</c:v>
                </c:pt>
                <c:pt idx="50948">
                  <c:v>42948.85833333333</c:v>
                </c:pt>
                <c:pt idx="50949">
                  <c:v>42948.859027777777</c:v>
                </c:pt>
                <c:pt idx="50950">
                  <c:v>42948.859722222223</c:v>
                </c:pt>
                <c:pt idx="50951">
                  <c:v>42948.86041666667</c:v>
                </c:pt>
                <c:pt idx="50952">
                  <c:v>42948.861111111109</c:v>
                </c:pt>
                <c:pt idx="50953">
                  <c:v>42948.861805555556</c:v>
                </c:pt>
                <c:pt idx="50954">
                  <c:v>42948.862500000003</c:v>
                </c:pt>
                <c:pt idx="50955">
                  <c:v>42948.863194444442</c:v>
                </c:pt>
                <c:pt idx="50956">
                  <c:v>42948.863888888889</c:v>
                </c:pt>
                <c:pt idx="50957">
                  <c:v>42948.864583333336</c:v>
                </c:pt>
                <c:pt idx="50958">
                  <c:v>42948.865277777775</c:v>
                </c:pt>
                <c:pt idx="50959">
                  <c:v>42948.865972222222</c:v>
                </c:pt>
                <c:pt idx="50960">
                  <c:v>42948.866666666669</c:v>
                </c:pt>
                <c:pt idx="50961">
                  <c:v>42948.867361111108</c:v>
                </c:pt>
                <c:pt idx="50962">
                  <c:v>42948.868055555555</c:v>
                </c:pt>
                <c:pt idx="50963">
                  <c:v>42948.868750000001</c:v>
                </c:pt>
                <c:pt idx="50964">
                  <c:v>42948.869444444441</c:v>
                </c:pt>
                <c:pt idx="50965">
                  <c:v>42948.870138888888</c:v>
                </c:pt>
                <c:pt idx="50966">
                  <c:v>42948.870833333334</c:v>
                </c:pt>
                <c:pt idx="50967">
                  <c:v>42948.871527777781</c:v>
                </c:pt>
                <c:pt idx="50968">
                  <c:v>42948.87222222222</c:v>
                </c:pt>
                <c:pt idx="50969">
                  <c:v>42948.872916666667</c:v>
                </c:pt>
                <c:pt idx="50970">
                  <c:v>42948.873611111114</c:v>
                </c:pt>
                <c:pt idx="50971">
                  <c:v>42948.874305555553</c:v>
                </c:pt>
                <c:pt idx="50972">
                  <c:v>42948.875</c:v>
                </c:pt>
                <c:pt idx="50973">
                  <c:v>42948.875694444447</c:v>
                </c:pt>
                <c:pt idx="50974">
                  <c:v>42948.876388888886</c:v>
                </c:pt>
                <c:pt idx="50975">
                  <c:v>42948.877083333333</c:v>
                </c:pt>
                <c:pt idx="50976">
                  <c:v>42948.87777777778</c:v>
                </c:pt>
                <c:pt idx="50977">
                  <c:v>42948.878472222219</c:v>
                </c:pt>
                <c:pt idx="50978">
                  <c:v>42948.879166666666</c:v>
                </c:pt>
                <c:pt idx="50979">
                  <c:v>42948.879861111112</c:v>
                </c:pt>
                <c:pt idx="50980">
                  <c:v>42948.880555555559</c:v>
                </c:pt>
                <c:pt idx="50981">
                  <c:v>42948.881249999999</c:v>
                </c:pt>
                <c:pt idx="50982">
                  <c:v>42948.881944444445</c:v>
                </c:pt>
                <c:pt idx="50983">
                  <c:v>42948.882638888892</c:v>
                </c:pt>
                <c:pt idx="50984">
                  <c:v>42948.883333333331</c:v>
                </c:pt>
                <c:pt idx="50985">
                  <c:v>42948.884027777778</c:v>
                </c:pt>
                <c:pt idx="50986">
                  <c:v>42948.884722222225</c:v>
                </c:pt>
                <c:pt idx="50987">
                  <c:v>42948.885416666664</c:v>
                </c:pt>
                <c:pt idx="50988">
                  <c:v>42948.886111111111</c:v>
                </c:pt>
                <c:pt idx="50989">
                  <c:v>42948.886805555558</c:v>
                </c:pt>
                <c:pt idx="50990">
                  <c:v>42948.887499999997</c:v>
                </c:pt>
                <c:pt idx="50991">
                  <c:v>42948.888194444444</c:v>
                </c:pt>
                <c:pt idx="50992">
                  <c:v>42948.888888888891</c:v>
                </c:pt>
                <c:pt idx="50993">
                  <c:v>42948.88958333333</c:v>
                </c:pt>
                <c:pt idx="50994">
                  <c:v>42948.890277777777</c:v>
                </c:pt>
                <c:pt idx="50995">
                  <c:v>42948.890972222223</c:v>
                </c:pt>
                <c:pt idx="50996">
                  <c:v>42948.89166666667</c:v>
                </c:pt>
                <c:pt idx="50997">
                  <c:v>42948.892361111109</c:v>
                </c:pt>
                <c:pt idx="50998">
                  <c:v>42948.893055555556</c:v>
                </c:pt>
                <c:pt idx="50999">
                  <c:v>42948.893750000003</c:v>
                </c:pt>
                <c:pt idx="51000">
                  <c:v>42948.894444444442</c:v>
                </c:pt>
                <c:pt idx="51001">
                  <c:v>42948.895138888889</c:v>
                </c:pt>
                <c:pt idx="51002">
                  <c:v>42948.895833333336</c:v>
                </c:pt>
                <c:pt idx="51003">
                  <c:v>42948.896527777775</c:v>
                </c:pt>
                <c:pt idx="51004">
                  <c:v>42948.897222222222</c:v>
                </c:pt>
                <c:pt idx="51005">
                  <c:v>42948.897916666669</c:v>
                </c:pt>
                <c:pt idx="51006">
                  <c:v>42948.898611111108</c:v>
                </c:pt>
                <c:pt idx="51007">
                  <c:v>42948.899305555555</c:v>
                </c:pt>
                <c:pt idx="51008">
                  <c:v>42948.9</c:v>
                </c:pt>
                <c:pt idx="51009">
                  <c:v>42948.900694444441</c:v>
                </c:pt>
                <c:pt idx="51010">
                  <c:v>42948.901388888888</c:v>
                </c:pt>
                <c:pt idx="51011">
                  <c:v>42948.902083333334</c:v>
                </c:pt>
                <c:pt idx="51012">
                  <c:v>42948.902777777781</c:v>
                </c:pt>
                <c:pt idx="51013">
                  <c:v>42948.90347222222</c:v>
                </c:pt>
                <c:pt idx="51014">
                  <c:v>42948.904166666667</c:v>
                </c:pt>
                <c:pt idx="51015">
                  <c:v>42948.904861111114</c:v>
                </c:pt>
                <c:pt idx="51016">
                  <c:v>42948.905555555553</c:v>
                </c:pt>
                <c:pt idx="51017">
                  <c:v>42948.90625</c:v>
                </c:pt>
                <c:pt idx="51018">
                  <c:v>42948.906944444447</c:v>
                </c:pt>
                <c:pt idx="51019">
                  <c:v>42948.907638888886</c:v>
                </c:pt>
                <c:pt idx="51020">
                  <c:v>42948.908333333333</c:v>
                </c:pt>
                <c:pt idx="51021">
                  <c:v>42948.90902777778</c:v>
                </c:pt>
                <c:pt idx="51022">
                  <c:v>42948.909722222219</c:v>
                </c:pt>
                <c:pt idx="51023">
                  <c:v>42948.910416666666</c:v>
                </c:pt>
                <c:pt idx="51024">
                  <c:v>42948.911111111112</c:v>
                </c:pt>
                <c:pt idx="51025">
                  <c:v>42948.911805555559</c:v>
                </c:pt>
                <c:pt idx="51026">
                  <c:v>42948.912499999999</c:v>
                </c:pt>
                <c:pt idx="51027">
                  <c:v>42948.913194444445</c:v>
                </c:pt>
                <c:pt idx="51028">
                  <c:v>42948.913888888892</c:v>
                </c:pt>
                <c:pt idx="51029">
                  <c:v>42948.914583333331</c:v>
                </c:pt>
                <c:pt idx="51030">
                  <c:v>42948.915277777778</c:v>
                </c:pt>
                <c:pt idx="51031">
                  <c:v>42948.915972222225</c:v>
                </c:pt>
                <c:pt idx="51032">
                  <c:v>42948.916666666664</c:v>
                </c:pt>
                <c:pt idx="51033">
                  <c:v>42948.917361111111</c:v>
                </c:pt>
                <c:pt idx="51034">
                  <c:v>42948.918055555558</c:v>
                </c:pt>
                <c:pt idx="51035">
                  <c:v>42948.918749999997</c:v>
                </c:pt>
                <c:pt idx="51036">
                  <c:v>42948.919444444444</c:v>
                </c:pt>
                <c:pt idx="51037">
                  <c:v>42948.920138888891</c:v>
                </c:pt>
                <c:pt idx="51038">
                  <c:v>42948.92083333333</c:v>
                </c:pt>
                <c:pt idx="51039">
                  <c:v>42948.921527777777</c:v>
                </c:pt>
                <c:pt idx="51040">
                  <c:v>42948.922222222223</c:v>
                </c:pt>
                <c:pt idx="51041">
                  <c:v>42948.92291666667</c:v>
                </c:pt>
                <c:pt idx="51042">
                  <c:v>42948.923611111109</c:v>
                </c:pt>
                <c:pt idx="51043">
                  <c:v>42948.924305555556</c:v>
                </c:pt>
                <c:pt idx="51044">
                  <c:v>42948.925000000003</c:v>
                </c:pt>
                <c:pt idx="51045">
                  <c:v>42948.925694444442</c:v>
                </c:pt>
                <c:pt idx="51046">
                  <c:v>42948.926388888889</c:v>
                </c:pt>
                <c:pt idx="51047">
                  <c:v>42948.927083333336</c:v>
                </c:pt>
                <c:pt idx="51048">
                  <c:v>42948.927777777775</c:v>
                </c:pt>
                <c:pt idx="51049">
                  <c:v>42948.928472222222</c:v>
                </c:pt>
                <c:pt idx="51050">
                  <c:v>42948.929166666669</c:v>
                </c:pt>
                <c:pt idx="51051">
                  <c:v>42948.929861111108</c:v>
                </c:pt>
                <c:pt idx="51052">
                  <c:v>42948.930555555555</c:v>
                </c:pt>
                <c:pt idx="51053">
                  <c:v>42948.931250000001</c:v>
                </c:pt>
                <c:pt idx="51054">
                  <c:v>42948.931944444441</c:v>
                </c:pt>
                <c:pt idx="51055">
                  <c:v>42948.932638888888</c:v>
                </c:pt>
                <c:pt idx="51056">
                  <c:v>42948.933333333334</c:v>
                </c:pt>
                <c:pt idx="51057">
                  <c:v>42948.934027777781</c:v>
                </c:pt>
                <c:pt idx="51058">
                  <c:v>42948.93472222222</c:v>
                </c:pt>
                <c:pt idx="51059">
                  <c:v>42948.935416666667</c:v>
                </c:pt>
                <c:pt idx="51060">
                  <c:v>42948.936111111114</c:v>
                </c:pt>
                <c:pt idx="51061">
                  <c:v>42948.936805555553</c:v>
                </c:pt>
                <c:pt idx="51062">
                  <c:v>42948.9375</c:v>
                </c:pt>
                <c:pt idx="51063">
                  <c:v>42948.938194444447</c:v>
                </c:pt>
                <c:pt idx="51064">
                  <c:v>42948.938888888886</c:v>
                </c:pt>
                <c:pt idx="51065">
                  <c:v>42948.939583333333</c:v>
                </c:pt>
                <c:pt idx="51066">
                  <c:v>42948.94027777778</c:v>
                </c:pt>
                <c:pt idx="51067">
                  <c:v>42948.940972222219</c:v>
                </c:pt>
                <c:pt idx="51068">
                  <c:v>42948.941666666666</c:v>
                </c:pt>
                <c:pt idx="51069">
                  <c:v>42948.942361111112</c:v>
                </c:pt>
                <c:pt idx="51070">
                  <c:v>42948.943055555559</c:v>
                </c:pt>
                <c:pt idx="51071">
                  <c:v>42948.943749999999</c:v>
                </c:pt>
                <c:pt idx="51072">
                  <c:v>42948.944444444445</c:v>
                </c:pt>
                <c:pt idx="51073">
                  <c:v>42948.945138888892</c:v>
                </c:pt>
                <c:pt idx="51074">
                  <c:v>42948.945833333331</c:v>
                </c:pt>
                <c:pt idx="51075">
                  <c:v>42948.946527777778</c:v>
                </c:pt>
                <c:pt idx="51076">
                  <c:v>42948.947222222225</c:v>
                </c:pt>
                <c:pt idx="51077">
                  <c:v>42948.947916666664</c:v>
                </c:pt>
                <c:pt idx="51078">
                  <c:v>42948.948611111111</c:v>
                </c:pt>
                <c:pt idx="51079">
                  <c:v>42948.949305555558</c:v>
                </c:pt>
                <c:pt idx="51080">
                  <c:v>42948.95</c:v>
                </c:pt>
                <c:pt idx="51081">
                  <c:v>42948.950694444444</c:v>
                </c:pt>
                <c:pt idx="51082">
                  <c:v>42948.951388888891</c:v>
                </c:pt>
                <c:pt idx="51083">
                  <c:v>42948.95208333333</c:v>
                </c:pt>
                <c:pt idx="51084">
                  <c:v>42948.952777777777</c:v>
                </c:pt>
                <c:pt idx="51085">
                  <c:v>42948.953472222223</c:v>
                </c:pt>
                <c:pt idx="51086">
                  <c:v>42948.95416666667</c:v>
                </c:pt>
                <c:pt idx="51087">
                  <c:v>42948.954861111109</c:v>
                </c:pt>
                <c:pt idx="51088">
                  <c:v>42948.955555555556</c:v>
                </c:pt>
                <c:pt idx="51089">
                  <c:v>42948.956250000003</c:v>
                </c:pt>
                <c:pt idx="51090">
                  <c:v>42948.956944444442</c:v>
                </c:pt>
                <c:pt idx="51091">
                  <c:v>42948.957638888889</c:v>
                </c:pt>
                <c:pt idx="51092">
                  <c:v>42948.958333333336</c:v>
                </c:pt>
                <c:pt idx="51093">
                  <c:v>42948.959027777775</c:v>
                </c:pt>
                <c:pt idx="51094">
                  <c:v>42948.959722222222</c:v>
                </c:pt>
                <c:pt idx="51095">
                  <c:v>42948.960416666669</c:v>
                </c:pt>
                <c:pt idx="51096">
                  <c:v>42948.961111111108</c:v>
                </c:pt>
                <c:pt idx="51097">
                  <c:v>42948.961805555555</c:v>
                </c:pt>
                <c:pt idx="51098">
                  <c:v>42948.962500000001</c:v>
                </c:pt>
                <c:pt idx="51099">
                  <c:v>42948.963194444441</c:v>
                </c:pt>
                <c:pt idx="51100">
                  <c:v>42948.963888888888</c:v>
                </c:pt>
                <c:pt idx="51101">
                  <c:v>42948.964583333334</c:v>
                </c:pt>
                <c:pt idx="51102">
                  <c:v>42948.965277777781</c:v>
                </c:pt>
                <c:pt idx="51103">
                  <c:v>42948.96597222222</c:v>
                </c:pt>
                <c:pt idx="51104">
                  <c:v>42948.966666666667</c:v>
                </c:pt>
                <c:pt idx="51105">
                  <c:v>42948.967361111114</c:v>
                </c:pt>
                <c:pt idx="51106">
                  <c:v>42948.968055555553</c:v>
                </c:pt>
                <c:pt idx="51107">
                  <c:v>42948.96875</c:v>
                </c:pt>
                <c:pt idx="51108">
                  <c:v>42948.969444444447</c:v>
                </c:pt>
                <c:pt idx="51109">
                  <c:v>42948.970138888886</c:v>
                </c:pt>
                <c:pt idx="51110">
                  <c:v>42948.970833333333</c:v>
                </c:pt>
                <c:pt idx="51111">
                  <c:v>42948.97152777778</c:v>
                </c:pt>
                <c:pt idx="51112">
                  <c:v>42948.972222222219</c:v>
                </c:pt>
                <c:pt idx="51113">
                  <c:v>42948.972916666666</c:v>
                </c:pt>
                <c:pt idx="51114">
                  <c:v>42948.973611111112</c:v>
                </c:pt>
                <c:pt idx="51115">
                  <c:v>42948.974305555559</c:v>
                </c:pt>
                <c:pt idx="51116">
                  <c:v>42948.974999999999</c:v>
                </c:pt>
                <c:pt idx="51117">
                  <c:v>42948.975694444445</c:v>
                </c:pt>
                <c:pt idx="51118">
                  <c:v>42948.976388888892</c:v>
                </c:pt>
                <c:pt idx="51119">
                  <c:v>42948.977083333331</c:v>
                </c:pt>
                <c:pt idx="51120">
                  <c:v>42948.977777777778</c:v>
                </c:pt>
                <c:pt idx="51121">
                  <c:v>42948.978472222225</c:v>
                </c:pt>
                <c:pt idx="51122">
                  <c:v>42948.979166666664</c:v>
                </c:pt>
                <c:pt idx="51123">
                  <c:v>42948.979861111111</c:v>
                </c:pt>
                <c:pt idx="51124">
                  <c:v>42948.980555555558</c:v>
                </c:pt>
                <c:pt idx="51125">
                  <c:v>42948.981249999997</c:v>
                </c:pt>
                <c:pt idx="51126">
                  <c:v>42948.981944444444</c:v>
                </c:pt>
                <c:pt idx="51127">
                  <c:v>42948.982638888891</c:v>
                </c:pt>
                <c:pt idx="51128">
                  <c:v>42948.98333333333</c:v>
                </c:pt>
                <c:pt idx="51129">
                  <c:v>42948.984027777777</c:v>
                </c:pt>
                <c:pt idx="51130">
                  <c:v>42948.984722222223</c:v>
                </c:pt>
                <c:pt idx="51131">
                  <c:v>42948.98541666667</c:v>
                </c:pt>
                <c:pt idx="51132">
                  <c:v>42948.986111111109</c:v>
                </c:pt>
                <c:pt idx="51133">
                  <c:v>42948.986805555556</c:v>
                </c:pt>
                <c:pt idx="51134">
                  <c:v>42948.987500000003</c:v>
                </c:pt>
                <c:pt idx="51135">
                  <c:v>42948.988194444442</c:v>
                </c:pt>
                <c:pt idx="51136">
                  <c:v>42948.988888888889</c:v>
                </c:pt>
                <c:pt idx="51137">
                  <c:v>42948.989583333336</c:v>
                </c:pt>
                <c:pt idx="51138">
                  <c:v>42948.990277777775</c:v>
                </c:pt>
                <c:pt idx="51139">
                  <c:v>42948.990972222222</c:v>
                </c:pt>
                <c:pt idx="51140">
                  <c:v>42948.991666666669</c:v>
                </c:pt>
                <c:pt idx="51141">
                  <c:v>42948.992361111108</c:v>
                </c:pt>
                <c:pt idx="51142">
                  <c:v>42948.993055555555</c:v>
                </c:pt>
                <c:pt idx="51143">
                  <c:v>42948.993750000001</c:v>
                </c:pt>
                <c:pt idx="51144">
                  <c:v>42948.994444444441</c:v>
                </c:pt>
                <c:pt idx="51145">
                  <c:v>42948.995138888888</c:v>
                </c:pt>
                <c:pt idx="51146">
                  <c:v>42948.995833333334</c:v>
                </c:pt>
                <c:pt idx="51147">
                  <c:v>42948.996527777781</c:v>
                </c:pt>
                <c:pt idx="51148">
                  <c:v>42948.99722222222</c:v>
                </c:pt>
                <c:pt idx="51149">
                  <c:v>42948.997916666667</c:v>
                </c:pt>
                <c:pt idx="51150">
                  <c:v>42948.998611111114</c:v>
                </c:pt>
                <c:pt idx="51151">
                  <c:v>42948.999305555553</c:v>
                </c:pt>
                <c:pt idx="51152">
                  <c:v>42949</c:v>
                </c:pt>
                <c:pt idx="51153">
                  <c:v>42949.000694444447</c:v>
                </c:pt>
                <c:pt idx="51154">
                  <c:v>42949.001388888886</c:v>
                </c:pt>
                <c:pt idx="51155">
                  <c:v>42949.002083333333</c:v>
                </c:pt>
                <c:pt idx="51156">
                  <c:v>42949.00277777778</c:v>
                </c:pt>
                <c:pt idx="51157">
                  <c:v>42949.003472222219</c:v>
                </c:pt>
                <c:pt idx="51158">
                  <c:v>42949.004166666666</c:v>
                </c:pt>
                <c:pt idx="51159">
                  <c:v>42949.004861111112</c:v>
                </c:pt>
                <c:pt idx="51160">
                  <c:v>42949.005555555559</c:v>
                </c:pt>
                <c:pt idx="51161">
                  <c:v>42949.006249999999</c:v>
                </c:pt>
                <c:pt idx="51162">
                  <c:v>42949.006944444445</c:v>
                </c:pt>
                <c:pt idx="51163">
                  <c:v>42949.007638888892</c:v>
                </c:pt>
                <c:pt idx="51164">
                  <c:v>42949.008333333331</c:v>
                </c:pt>
                <c:pt idx="51165">
                  <c:v>42949.009027777778</c:v>
                </c:pt>
                <c:pt idx="51166">
                  <c:v>42949.009722222225</c:v>
                </c:pt>
                <c:pt idx="51167">
                  <c:v>42949.010416666664</c:v>
                </c:pt>
                <c:pt idx="51168">
                  <c:v>42949.011111111111</c:v>
                </c:pt>
                <c:pt idx="51169">
                  <c:v>42949.011805555558</c:v>
                </c:pt>
                <c:pt idx="51170">
                  <c:v>42949.012499999997</c:v>
                </c:pt>
                <c:pt idx="51171">
                  <c:v>42949.013194444444</c:v>
                </c:pt>
                <c:pt idx="51172">
                  <c:v>42949.013888888891</c:v>
                </c:pt>
                <c:pt idx="51173">
                  <c:v>42949.01458333333</c:v>
                </c:pt>
                <c:pt idx="51174">
                  <c:v>42949.015277777777</c:v>
                </c:pt>
                <c:pt idx="51175">
                  <c:v>42949.015972222223</c:v>
                </c:pt>
                <c:pt idx="51176">
                  <c:v>42949.01666666667</c:v>
                </c:pt>
                <c:pt idx="51177">
                  <c:v>42949.017361111109</c:v>
                </c:pt>
                <c:pt idx="51178">
                  <c:v>42949.018055555556</c:v>
                </c:pt>
                <c:pt idx="51179">
                  <c:v>42949.018750000003</c:v>
                </c:pt>
                <c:pt idx="51180">
                  <c:v>42949.019444444442</c:v>
                </c:pt>
                <c:pt idx="51181">
                  <c:v>42949.020138888889</c:v>
                </c:pt>
                <c:pt idx="51182">
                  <c:v>42949.020833333336</c:v>
                </c:pt>
                <c:pt idx="51183">
                  <c:v>42949.021527777775</c:v>
                </c:pt>
                <c:pt idx="51184">
                  <c:v>42949.022222222222</c:v>
                </c:pt>
                <c:pt idx="51185">
                  <c:v>42949.022916666669</c:v>
                </c:pt>
                <c:pt idx="51186">
                  <c:v>42949.023611111108</c:v>
                </c:pt>
                <c:pt idx="51187">
                  <c:v>42949.024305555555</c:v>
                </c:pt>
                <c:pt idx="51188">
                  <c:v>42949.025000000001</c:v>
                </c:pt>
                <c:pt idx="51189">
                  <c:v>42949.025694444441</c:v>
                </c:pt>
                <c:pt idx="51190">
                  <c:v>42949.026388888888</c:v>
                </c:pt>
                <c:pt idx="51191">
                  <c:v>42949.027083333334</c:v>
                </c:pt>
                <c:pt idx="51192">
                  <c:v>42949.027777777781</c:v>
                </c:pt>
                <c:pt idx="51193">
                  <c:v>42949.02847222222</c:v>
                </c:pt>
                <c:pt idx="51194">
                  <c:v>42949.029166666667</c:v>
                </c:pt>
                <c:pt idx="51195">
                  <c:v>42949.029861111114</c:v>
                </c:pt>
                <c:pt idx="51196">
                  <c:v>42949.030555555553</c:v>
                </c:pt>
                <c:pt idx="51197">
                  <c:v>42949.03125</c:v>
                </c:pt>
                <c:pt idx="51198">
                  <c:v>42949.031944444447</c:v>
                </c:pt>
                <c:pt idx="51199">
                  <c:v>42949.032638888886</c:v>
                </c:pt>
                <c:pt idx="51200">
                  <c:v>42949.033333333333</c:v>
                </c:pt>
                <c:pt idx="51201">
                  <c:v>42949.03402777778</c:v>
                </c:pt>
                <c:pt idx="51202">
                  <c:v>42949.034722222219</c:v>
                </c:pt>
                <c:pt idx="51203">
                  <c:v>42949.035416666666</c:v>
                </c:pt>
                <c:pt idx="51204">
                  <c:v>42949.036111111112</c:v>
                </c:pt>
                <c:pt idx="51205">
                  <c:v>42949.036805555559</c:v>
                </c:pt>
                <c:pt idx="51206">
                  <c:v>42949.037499999999</c:v>
                </c:pt>
                <c:pt idx="51207">
                  <c:v>42949.038194444445</c:v>
                </c:pt>
                <c:pt idx="51208">
                  <c:v>42949.038888888892</c:v>
                </c:pt>
                <c:pt idx="51209">
                  <c:v>42949.039583333331</c:v>
                </c:pt>
                <c:pt idx="51210">
                  <c:v>42949.040277777778</c:v>
                </c:pt>
                <c:pt idx="51211">
                  <c:v>42949.040972222225</c:v>
                </c:pt>
                <c:pt idx="51212">
                  <c:v>42949.041666666664</c:v>
                </c:pt>
                <c:pt idx="51213">
                  <c:v>42949.042361111111</c:v>
                </c:pt>
                <c:pt idx="51214">
                  <c:v>42949.043055555558</c:v>
                </c:pt>
                <c:pt idx="51215">
                  <c:v>42949.043749999997</c:v>
                </c:pt>
                <c:pt idx="51216">
                  <c:v>42949.044444444444</c:v>
                </c:pt>
                <c:pt idx="51217">
                  <c:v>42949.045138888891</c:v>
                </c:pt>
                <c:pt idx="51218">
                  <c:v>42949.04583333333</c:v>
                </c:pt>
                <c:pt idx="51219">
                  <c:v>42949.046527777777</c:v>
                </c:pt>
                <c:pt idx="51220">
                  <c:v>42949.047222222223</c:v>
                </c:pt>
                <c:pt idx="51221">
                  <c:v>42949.04791666667</c:v>
                </c:pt>
                <c:pt idx="51222">
                  <c:v>42949.048611111109</c:v>
                </c:pt>
                <c:pt idx="51223">
                  <c:v>42949.049305555556</c:v>
                </c:pt>
                <c:pt idx="51224">
                  <c:v>42949.05</c:v>
                </c:pt>
                <c:pt idx="51225">
                  <c:v>42949.050694444442</c:v>
                </c:pt>
                <c:pt idx="51226">
                  <c:v>42949.051388888889</c:v>
                </c:pt>
                <c:pt idx="51227">
                  <c:v>42949.052083333336</c:v>
                </c:pt>
                <c:pt idx="51228">
                  <c:v>42949.052777777775</c:v>
                </c:pt>
                <c:pt idx="51229">
                  <c:v>42949.053472222222</c:v>
                </c:pt>
                <c:pt idx="51230">
                  <c:v>42949.054166666669</c:v>
                </c:pt>
                <c:pt idx="51231">
                  <c:v>42949.054861111108</c:v>
                </c:pt>
                <c:pt idx="51232">
                  <c:v>42949.055555555555</c:v>
                </c:pt>
                <c:pt idx="51233">
                  <c:v>42949.056250000001</c:v>
                </c:pt>
                <c:pt idx="51234">
                  <c:v>42949.056944444441</c:v>
                </c:pt>
                <c:pt idx="51235">
                  <c:v>42949.057638888888</c:v>
                </c:pt>
                <c:pt idx="51236">
                  <c:v>42949.058333333334</c:v>
                </c:pt>
                <c:pt idx="51237">
                  <c:v>42949.059027777781</c:v>
                </c:pt>
                <c:pt idx="51238">
                  <c:v>42949.05972222222</c:v>
                </c:pt>
                <c:pt idx="51239">
                  <c:v>42949.060416666667</c:v>
                </c:pt>
                <c:pt idx="51240">
                  <c:v>42949.061111111114</c:v>
                </c:pt>
                <c:pt idx="51241">
                  <c:v>42949.061805555553</c:v>
                </c:pt>
                <c:pt idx="51242">
                  <c:v>42949.0625</c:v>
                </c:pt>
                <c:pt idx="51243">
                  <c:v>42949.063194444447</c:v>
                </c:pt>
                <c:pt idx="51244">
                  <c:v>42949.063888888886</c:v>
                </c:pt>
                <c:pt idx="51245">
                  <c:v>42949.064583333333</c:v>
                </c:pt>
                <c:pt idx="51246">
                  <c:v>42949.06527777778</c:v>
                </c:pt>
                <c:pt idx="51247">
                  <c:v>42949.065972222219</c:v>
                </c:pt>
                <c:pt idx="51248">
                  <c:v>42949.066666666666</c:v>
                </c:pt>
                <c:pt idx="51249">
                  <c:v>42949.067361111112</c:v>
                </c:pt>
                <c:pt idx="51250">
                  <c:v>42949.068055555559</c:v>
                </c:pt>
                <c:pt idx="51251">
                  <c:v>42949.068749999999</c:v>
                </c:pt>
                <c:pt idx="51252">
                  <c:v>42949.069444444445</c:v>
                </c:pt>
                <c:pt idx="51253">
                  <c:v>42949.070138888892</c:v>
                </c:pt>
                <c:pt idx="51254">
                  <c:v>42949.070833333331</c:v>
                </c:pt>
                <c:pt idx="51255">
                  <c:v>42949.071527777778</c:v>
                </c:pt>
                <c:pt idx="51256">
                  <c:v>42949.072222222225</c:v>
                </c:pt>
                <c:pt idx="51257">
                  <c:v>42949.072916666664</c:v>
                </c:pt>
                <c:pt idx="51258">
                  <c:v>42949.073611111111</c:v>
                </c:pt>
                <c:pt idx="51259">
                  <c:v>42949.074305555558</c:v>
                </c:pt>
                <c:pt idx="51260">
                  <c:v>42949.074999999997</c:v>
                </c:pt>
                <c:pt idx="51261">
                  <c:v>42949.075694444444</c:v>
                </c:pt>
                <c:pt idx="51262">
                  <c:v>42949.076388888891</c:v>
                </c:pt>
                <c:pt idx="51263">
                  <c:v>42949.07708333333</c:v>
                </c:pt>
                <c:pt idx="51264">
                  <c:v>42949.077777777777</c:v>
                </c:pt>
                <c:pt idx="51265">
                  <c:v>42949.078472222223</c:v>
                </c:pt>
                <c:pt idx="51266">
                  <c:v>42949.07916666667</c:v>
                </c:pt>
                <c:pt idx="51267">
                  <c:v>42949.079861111109</c:v>
                </c:pt>
                <c:pt idx="51268">
                  <c:v>42949.080555555556</c:v>
                </c:pt>
                <c:pt idx="51269">
                  <c:v>42949.081250000003</c:v>
                </c:pt>
                <c:pt idx="51270">
                  <c:v>42949.081944444442</c:v>
                </c:pt>
                <c:pt idx="51271">
                  <c:v>42949.082638888889</c:v>
                </c:pt>
                <c:pt idx="51272">
                  <c:v>42949.083333333336</c:v>
                </c:pt>
                <c:pt idx="51273">
                  <c:v>42949.084027777775</c:v>
                </c:pt>
                <c:pt idx="51274">
                  <c:v>42949.084722222222</c:v>
                </c:pt>
                <c:pt idx="51275">
                  <c:v>42949.085416666669</c:v>
                </c:pt>
                <c:pt idx="51276">
                  <c:v>42949.086111111108</c:v>
                </c:pt>
                <c:pt idx="51277">
                  <c:v>42949.086805555555</c:v>
                </c:pt>
                <c:pt idx="51278">
                  <c:v>42949.087500000001</c:v>
                </c:pt>
                <c:pt idx="51279">
                  <c:v>42949.088194444441</c:v>
                </c:pt>
                <c:pt idx="51280">
                  <c:v>42949.088888888888</c:v>
                </c:pt>
                <c:pt idx="51281">
                  <c:v>42949.089583333334</c:v>
                </c:pt>
                <c:pt idx="51282">
                  <c:v>42949.090277777781</c:v>
                </c:pt>
                <c:pt idx="51283">
                  <c:v>42949.09097222222</c:v>
                </c:pt>
                <c:pt idx="51284">
                  <c:v>42949.091666666667</c:v>
                </c:pt>
                <c:pt idx="51285">
                  <c:v>42949.092361111114</c:v>
                </c:pt>
                <c:pt idx="51286">
                  <c:v>42949.093055555553</c:v>
                </c:pt>
                <c:pt idx="51287">
                  <c:v>42949.09375</c:v>
                </c:pt>
                <c:pt idx="51288">
                  <c:v>42949.094444444447</c:v>
                </c:pt>
                <c:pt idx="51289">
                  <c:v>42949.095138888886</c:v>
                </c:pt>
                <c:pt idx="51290">
                  <c:v>42949.095833333333</c:v>
                </c:pt>
                <c:pt idx="51291">
                  <c:v>42949.09652777778</c:v>
                </c:pt>
                <c:pt idx="51292">
                  <c:v>42949.097222222219</c:v>
                </c:pt>
                <c:pt idx="51293">
                  <c:v>42949.097916666666</c:v>
                </c:pt>
                <c:pt idx="51294">
                  <c:v>42949.098611111112</c:v>
                </c:pt>
                <c:pt idx="51295">
                  <c:v>42949.099305555559</c:v>
                </c:pt>
                <c:pt idx="51296">
                  <c:v>42949.1</c:v>
                </c:pt>
                <c:pt idx="51297">
                  <c:v>42949.100694444445</c:v>
                </c:pt>
                <c:pt idx="51298">
                  <c:v>42949.101388888892</c:v>
                </c:pt>
                <c:pt idx="51299">
                  <c:v>42949.102083333331</c:v>
                </c:pt>
                <c:pt idx="51300">
                  <c:v>42949.102777777778</c:v>
                </c:pt>
                <c:pt idx="51301">
                  <c:v>42949.103472222225</c:v>
                </c:pt>
                <c:pt idx="51302">
                  <c:v>42949.104166666664</c:v>
                </c:pt>
                <c:pt idx="51303">
                  <c:v>42949.104861111111</c:v>
                </c:pt>
                <c:pt idx="51304">
                  <c:v>42949.105555555558</c:v>
                </c:pt>
                <c:pt idx="51305">
                  <c:v>42949.106249999997</c:v>
                </c:pt>
                <c:pt idx="51306">
                  <c:v>42949.106944444444</c:v>
                </c:pt>
                <c:pt idx="51307">
                  <c:v>42949.107638888891</c:v>
                </c:pt>
                <c:pt idx="51308">
                  <c:v>42949.10833333333</c:v>
                </c:pt>
                <c:pt idx="51309">
                  <c:v>42949.109027777777</c:v>
                </c:pt>
                <c:pt idx="51310">
                  <c:v>42949.109722222223</c:v>
                </c:pt>
                <c:pt idx="51311">
                  <c:v>42949.11041666667</c:v>
                </c:pt>
                <c:pt idx="51312">
                  <c:v>42949.111111111109</c:v>
                </c:pt>
                <c:pt idx="51313">
                  <c:v>42949.111805555556</c:v>
                </c:pt>
                <c:pt idx="51314">
                  <c:v>42949.112500000003</c:v>
                </c:pt>
                <c:pt idx="51315">
                  <c:v>42949.113194444442</c:v>
                </c:pt>
                <c:pt idx="51316">
                  <c:v>42949.113888888889</c:v>
                </c:pt>
                <c:pt idx="51317">
                  <c:v>42949.114583333336</c:v>
                </c:pt>
                <c:pt idx="51318">
                  <c:v>42949.115277777775</c:v>
                </c:pt>
                <c:pt idx="51319">
                  <c:v>42949.115972222222</c:v>
                </c:pt>
                <c:pt idx="51320">
                  <c:v>42949.116666666669</c:v>
                </c:pt>
                <c:pt idx="51321">
                  <c:v>42949.117361111108</c:v>
                </c:pt>
                <c:pt idx="51322">
                  <c:v>42949.118055555555</c:v>
                </c:pt>
                <c:pt idx="51323">
                  <c:v>42949.118750000001</c:v>
                </c:pt>
                <c:pt idx="51324">
                  <c:v>42949.119444444441</c:v>
                </c:pt>
                <c:pt idx="51325">
                  <c:v>42949.120138888888</c:v>
                </c:pt>
                <c:pt idx="51326">
                  <c:v>42949.120833333334</c:v>
                </c:pt>
                <c:pt idx="51327">
                  <c:v>42949.121527777781</c:v>
                </c:pt>
                <c:pt idx="51328">
                  <c:v>42949.12222222222</c:v>
                </c:pt>
                <c:pt idx="51329">
                  <c:v>42949.122916666667</c:v>
                </c:pt>
                <c:pt idx="51330">
                  <c:v>42949.123611111114</c:v>
                </c:pt>
                <c:pt idx="51331">
                  <c:v>42949.124305555553</c:v>
                </c:pt>
                <c:pt idx="51332">
                  <c:v>42949.125</c:v>
                </c:pt>
                <c:pt idx="51333">
                  <c:v>42949.125694444447</c:v>
                </c:pt>
                <c:pt idx="51334">
                  <c:v>42949.126388888886</c:v>
                </c:pt>
                <c:pt idx="51335">
                  <c:v>42949.127083333333</c:v>
                </c:pt>
                <c:pt idx="51336">
                  <c:v>42949.12777777778</c:v>
                </c:pt>
                <c:pt idx="51337">
                  <c:v>42949.128472222219</c:v>
                </c:pt>
                <c:pt idx="51338">
                  <c:v>42949.129166666666</c:v>
                </c:pt>
                <c:pt idx="51339">
                  <c:v>42949.129861111112</c:v>
                </c:pt>
                <c:pt idx="51340">
                  <c:v>42949.130555555559</c:v>
                </c:pt>
                <c:pt idx="51341">
                  <c:v>42949.131249999999</c:v>
                </c:pt>
                <c:pt idx="51342">
                  <c:v>42949.131944444445</c:v>
                </c:pt>
                <c:pt idx="51343">
                  <c:v>42949.132638888892</c:v>
                </c:pt>
                <c:pt idx="51344">
                  <c:v>42949.133333333331</c:v>
                </c:pt>
                <c:pt idx="51345">
                  <c:v>42949.134027777778</c:v>
                </c:pt>
                <c:pt idx="51346">
                  <c:v>42949.134722222225</c:v>
                </c:pt>
                <c:pt idx="51347">
                  <c:v>42949.135416666664</c:v>
                </c:pt>
                <c:pt idx="51348">
                  <c:v>42949.136111111111</c:v>
                </c:pt>
                <c:pt idx="51349">
                  <c:v>42949.136805555558</c:v>
                </c:pt>
                <c:pt idx="51350">
                  <c:v>42949.137499999997</c:v>
                </c:pt>
                <c:pt idx="51351">
                  <c:v>42949.138194444444</c:v>
                </c:pt>
                <c:pt idx="51352">
                  <c:v>42949.138888888891</c:v>
                </c:pt>
                <c:pt idx="51353">
                  <c:v>42949.13958333333</c:v>
                </c:pt>
                <c:pt idx="51354">
                  <c:v>42949.140277777777</c:v>
                </c:pt>
                <c:pt idx="51355">
                  <c:v>42949.140972222223</c:v>
                </c:pt>
                <c:pt idx="51356">
                  <c:v>42949.14166666667</c:v>
                </c:pt>
                <c:pt idx="51357">
                  <c:v>42949.142361111109</c:v>
                </c:pt>
                <c:pt idx="51358">
                  <c:v>42949.143055555556</c:v>
                </c:pt>
                <c:pt idx="51359">
                  <c:v>42949.143750000003</c:v>
                </c:pt>
                <c:pt idx="51360">
                  <c:v>42949.144444444442</c:v>
                </c:pt>
                <c:pt idx="51361">
                  <c:v>42949.145138888889</c:v>
                </c:pt>
                <c:pt idx="51362">
                  <c:v>42949.145833333336</c:v>
                </c:pt>
                <c:pt idx="51363">
                  <c:v>42949.146527777775</c:v>
                </c:pt>
                <c:pt idx="51364">
                  <c:v>42949.147222222222</c:v>
                </c:pt>
                <c:pt idx="51365">
                  <c:v>42949.147916666669</c:v>
                </c:pt>
                <c:pt idx="51366">
                  <c:v>42949.148611111108</c:v>
                </c:pt>
                <c:pt idx="51367">
                  <c:v>42949.149305555555</c:v>
                </c:pt>
                <c:pt idx="51368">
                  <c:v>42949.15</c:v>
                </c:pt>
                <c:pt idx="51369">
                  <c:v>42949.150694444441</c:v>
                </c:pt>
                <c:pt idx="51370">
                  <c:v>42949.151388888888</c:v>
                </c:pt>
                <c:pt idx="51371">
                  <c:v>42949.152083333334</c:v>
                </c:pt>
                <c:pt idx="51372">
                  <c:v>42949.152777777781</c:v>
                </c:pt>
                <c:pt idx="51373">
                  <c:v>42949.15347222222</c:v>
                </c:pt>
                <c:pt idx="51374">
                  <c:v>42949.154166666667</c:v>
                </c:pt>
                <c:pt idx="51375">
                  <c:v>42949.154861111114</c:v>
                </c:pt>
                <c:pt idx="51376">
                  <c:v>42949.155555555553</c:v>
                </c:pt>
                <c:pt idx="51377">
                  <c:v>42949.15625</c:v>
                </c:pt>
                <c:pt idx="51378">
                  <c:v>42949.156944444447</c:v>
                </c:pt>
                <c:pt idx="51379">
                  <c:v>42949.157638888886</c:v>
                </c:pt>
                <c:pt idx="51380">
                  <c:v>42949.158333333333</c:v>
                </c:pt>
                <c:pt idx="51381">
                  <c:v>42949.15902777778</c:v>
                </c:pt>
                <c:pt idx="51382">
                  <c:v>42949.159722222219</c:v>
                </c:pt>
                <c:pt idx="51383">
                  <c:v>42949.160416666666</c:v>
                </c:pt>
                <c:pt idx="51384">
                  <c:v>42949.161111111112</c:v>
                </c:pt>
                <c:pt idx="51385">
                  <c:v>42949.161805555559</c:v>
                </c:pt>
                <c:pt idx="51386">
                  <c:v>42949.162499999999</c:v>
                </c:pt>
                <c:pt idx="51387">
                  <c:v>42949.163194444445</c:v>
                </c:pt>
                <c:pt idx="51388">
                  <c:v>42949.163888888892</c:v>
                </c:pt>
                <c:pt idx="51389">
                  <c:v>42949.164583333331</c:v>
                </c:pt>
                <c:pt idx="51390">
                  <c:v>42949.165277777778</c:v>
                </c:pt>
                <c:pt idx="51391">
                  <c:v>42949.165972222225</c:v>
                </c:pt>
                <c:pt idx="51392">
                  <c:v>42949.166666666664</c:v>
                </c:pt>
                <c:pt idx="51393">
                  <c:v>42949.167361111111</c:v>
                </c:pt>
                <c:pt idx="51394">
                  <c:v>42949.168055555558</c:v>
                </c:pt>
                <c:pt idx="51395">
                  <c:v>42949.168749999997</c:v>
                </c:pt>
                <c:pt idx="51396">
                  <c:v>42949.169444444444</c:v>
                </c:pt>
                <c:pt idx="51397">
                  <c:v>42949.170138888891</c:v>
                </c:pt>
                <c:pt idx="51398">
                  <c:v>42949.17083333333</c:v>
                </c:pt>
                <c:pt idx="51399">
                  <c:v>42949.171527777777</c:v>
                </c:pt>
                <c:pt idx="51400">
                  <c:v>42949.172222222223</c:v>
                </c:pt>
                <c:pt idx="51401">
                  <c:v>42949.17291666667</c:v>
                </c:pt>
                <c:pt idx="51402">
                  <c:v>42949.173611111109</c:v>
                </c:pt>
                <c:pt idx="51403">
                  <c:v>42949.174305555556</c:v>
                </c:pt>
                <c:pt idx="51404">
                  <c:v>42949.175000000003</c:v>
                </c:pt>
                <c:pt idx="51405">
                  <c:v>42949.175694444442</c:v>
                </c:pt>
                <c:pt idx="51406">
                  <c:v>42949.176388888889</c:v>
                </c:pt>
                <c:pt idx="51407">
                  <c:v>42949.177083333336</c:v>
                </c:pt>
                <c:pt idx="51408">
                  <c:v>42949.177777777775</c:v>
                </c:pt>
                <c:pt idx="51409">
                  <c:v>42949.178472222222</c:v>
                </c:pt>
                <c:pt idx="51410">
                  <c:v>42949.179166666669</c:v>
                </c:pt>
                <c:pt idx="51411">
                  <c:v>42949.179861111108</c:v>
                </c:pt>
                <c:pt idx="51412">
                  <c:v>42949.180555555555</c:v>
                </c:pt>
                <c:pt idx="51413">
                  <c:v>42949.181250000001</c:v>
                </c:pt>
                <c:pt idx="51414">
                  <c:v>42949.181944444441</c:v>
                </c:pt>
                <c:pt idx="51415">
                  <c:v>42949.182638888888</c:v>
                </c:pt>
                <c:pt idx="51416">
                  <c:v>42949.183333333334</c:v>
                </c:pt>
                <c:pt idx="51417">
                  <c:v>42949.184027777781</c:v>
                </c:pt>
                <c:pt idx="51418">
                  <c:v>42949.18472222222</c:v>
                </c:pt>
                <c:pt idx="51419">
                  <c:v>42949.185416666667</c:v>
                </c:pt>
                <c:pt idx="51420">
                  <c:v>42949.186111111114</c:v>
                </c:pt>
                <c:pt idx="51421">
                  <c:v>42949.186805555553</c:v>
                </c:pt>
                <c:pt idx="51422">
                  <c:v>42949.1875</c:v>
                </c:pt>
                <c:pt idx="51423">
                  <c:v>42949.188194444447</c:v>
                </c:pt>
                <c:pt idx="51424">
                  <c:v>42949.188888888886</c:v>
                </c:pt>
                <c:pt idx="51425">
                  <c:v>42949.189583333333</c:v>
                </c:pt>
                <c:pt idx="51426">
                  <c:v>42949.19027777778</c:v>
                </c:pt>
                <c:pt idx="51427">
                  <c:v>42949.190972222219</c:v>
                </c:pt>
                <c:pt idx="51428">
                  <c:v>42949.191666666666</c:v>
                </c:pt>
                <c:pt idx="51429">
                  <c:v>42949.192361111112</c:v>
                </c:pt>
                <c:pt idx="51430">
                  <c:v>42949.193055555559</c:v>
                </c:pt>
                <c:pt idx="51431">
                  <c:v>42949.193749999999</c:v>
                </c:pt>
                <c:pt idx="51432">
                  <c:v>42949.194444444445</c:v>
                </c:pt>
                <c:pt idx="51433">
                  <c:v>42949.195138888892</c:v>
                </c:pt>
                <c:pt idx="51434">
                  <c:v>42949.195833333331</c:v>
                </c:pt>
                <c:pt idx="51435">
                  <c:v>42949.196527777778</c:v>
                </c:pt>
                <c:pt idx="51436">
                  <c:v>42949.197222222225</c:v>
                </c:pt>
                <c:pt idx="51437">
                  <c:v>42949.197916666664</c:v>
                </c:pt>
                <c:pt idx="51438">
                  <c:v>42949.198611111111</c:v>
                </c:pt>
                <c:pt idx="51439">
                  <c:v>42949.199305555558</c:v>
                </c:pt>
                <c:pt idx="51440">
                  <c:v>42949.2</c:v>
                </c:pt>
                <c:pt idx="51441">
                  <c:v>42949.200694444444</c:v>
                </c:pt>
                <c:pt idx="51442">
                  <c:v>42949.201388888891</c:v>
                </c:pt>
                <c:pt idx="51443">
                  <c:v>42949.20208333333</c:v>
                </c:pt>
                <c:pt idx="51444">
                  <c:v>42949.202777777777</c:v>
                </c:pt>
                <c:pt idx="51445">
                  <c:v>42949.203472222223</c:v>
                </c:pt>
                <c:pt idx="51446">
                  <c:v>42949.20416666667</c:v>
                </c:pt>
                <c:pt idx="51447">
                  <c:v>42949.204861111109</c:v>
                </c:pt>
                <c:pt idx="51448">
                  <c:v>42949.205555555556</c:v>
                </c:pt>
                <c:pt idx="51449">
                  <c:v>42949.206250000003</c:v>
                </c:pt>
                <c:pt idx="51450">
                  <c:v>42949.206944444442</c:v>
                </c:pt>
                <c:pt idx="51451">
                  <c:v>42949.207638888889</c:v>
                </c:pt>
                <c:pt idx="51452">
                  <c:v>42949.208333333336</c:v>
                </c:pt>
                <c:pt idx="51453">
                  <c:v>42949.209027777775</c:v>
                </c:pt>
                <c:pt idx="51454">
                  <c:v>42949.209722222222</c:v>
                </c:pt>
                <c:pt idx="51455">
                  <c:v>42949.210416666669</c:v>
                </c:pt>
                <c:pt idx="51456">
                  <c:v>42949.211111111108</c:v>
                </c:pt>
                <c:pt idx="51457">
                  <c:v>42949.211805555555</c:v>
                </c:pt>
                <c:pt idx="51458">
                  <c:v>42949.212500000001</c:v>
                </c:pt>
                <c:pt idx="51459">
                  <c:v>42949.213194444441</c:v>
                </c:pt>
                <c:pt idx="51460">
                  <c:v>42949.213888888888</c:v>
                </c:pt>
                <c:pt idx="51461">
                  <c:v>42949.214583333334</c:v>
                </c:pt>
                <c:pt idx="51462">
                  <c:v>42949.215277777781</c:v>
                </c:pt>
                <c:pt idx="51463">
                  <c:v>42949.21597222222</c:v>
                </c:pt>
                <c:pt idx="51464">
                  <c:v>42949.216666666667</c:v>
                </c:pt>
                <c:pt idx="51465">
                  <c:v>42949.217361111114</c:v>
                </c:pt>
                <c:pt idx="51466">
                  <c:v>42949.218055555553</c:v>
                </c:pt>
                <c:pt idx="51467">
                  <c:v>42949.21875</c:v>
                </c:pt>
                <c:pt idx="51468">
                  <c:v>42949.219444444447</c:v>
                </c:pt>
                <c:pt idx="51469">
                  <c:v>42949.220138888886</c:v>
                </c:pt>
                <c:pt idx="51470">
                  <c:v>42949.220833333333</c:v>
                </c:pt>
                <c:pt idx="51471">
                  <c:v>42949.22152777778</c:v>
                </c:pt>
                <c:pt idx="51472">
                  <c:v>42949.222222222219</c:v>
                </c:pt>
                <c:pt idx="51473">
                  <c:v>42949.222916666666</c:v>
                </c:pt>
                <c:pt idx="51474">
                  <c:v>42949.223611111112</c:v>
                </c:pt>
                <c:pt idx="51475">
                  <c:v>42949.224305555559</c:v>
                </c:pt>
                <c:pt idx="51476">
                  <c:v>42949.224999999999</c:v>
                </c:pt>
                <c:pt idx="51477">
                  <c:v>42949.225694444445</c:v>
                </c:pt>
                <c:pt idx="51478">
                  <c:v>42949.226388888892</c:v>
                </c:pt>
                <c:pt idx="51479">
                  <c:v>42949.227083333331</c:v>
                </c:pt>
                <c:pt idx="51480">
                  <c:v>42949.227777777778</c:v>
                </c:pt>
                <c:pt idx="51481">
                  <c:v>42949.228472222225</c:v>
                </c:pt>
                <c:pt idx="51482">
                  <c:v>42949.229166666664</c:v>
                </c:pt>
                <c:pt idx="51483">
                  <c:v>42949.229861111111</c:v>
                </c:pt>
                <c:pt idx="51484">
                  <c:v>42949.230555555558</c:v>
                </c:pt>
                <c:pt idx="51485">
                  <c:v>42949.231249999997</c:v>
                </c:pt>
                <c:pt idx="51486">
                  <c:v>42949.231944444444</c:v>
                </c:pt>
                <c:pt idx="51487">
                  <c:v>42949.232638888891</c:v>
                </c:pt>
                <c:pt idx="51488">
                  <c:v>42949.23333333333</c:v>
                </c:pt>
                <c:pt idx="51489">
                  <c:v>42949.234027777777</c:v>
                </c:pt>
                <c:pt idx="51490">
                  <c:v>42949.234722222223</c:v>
                </c:pt>
                <c:pt idx="51491">
                  <c:v>42949.23541666667</c:v>
                </c:pt>
                <c:pt idx="51492">
                  <c:v>42949.236111111109</c:v>
                </c:pt>
                <c:pt idx="51493">
                  <c:v>42949.236805555556</c:v>
                </c:pt>
                <c:pt idx="51494">
                  <c:v>42949.237500000003</c:v>
                </c:pt>
                <c:pt idx="51495">
                  <c:v>42949.238194444442</c:v>
                </c:pt>
                <c:pt idx="51496">
                  <c:v>42949.238888888889</c:v>
                </c:pt>
                <c:pt idx="51497">
                  <c:v>42949.239583333336</c:v>
                </c:pt>
                <c:pt idx="51498">
                  <c:v>42949.240277777775</c:v>
                </c:pt>
                <c:pt idx="51499">
                  <c:v>42949.240972222222</c:v>
                </c:pt>
                <c:pt idx="51500">
                  <c:v>42949.241666666669</c:v>
                </c:pt>
                <c:pt idx="51501">
                  <c:v>42949.242361111108</c:v>
                </c:pt>
                <c:pt idx="51502">
                  <c:v>42949.243055555555</c:v>
                </c:pt>
                <c:pt idx="51503">
                  <c:v>42949.243750000001</c:v>
                </c:pt>
                <c:pt idx="51504">
                  <c:v>42949.244444444441</c:v>
                </c:pt>
                <c:pt idx="51505">
                  <c:v>42949.245138888888</c:v>
                </c:pt>
                <c:pt idx="51506">
                  <c:v>42949.245833333334</c:v>
                </c:pt>
                <c:pt idx="51507">
                  <c:v>42949.246527777781</c:v>
                </c:pt>
                <c:pt idx="51508">
                  <c:v>42949.24722222222</c:v>
                </c:pt>
                <c:pt idx="51509">
                  <c:v>42949.247916666667</c:v>
                </c:pt>
                <c:pt idx="51510">
                  <c:v>42949.248611111114</c:v>
                </c:pt>
                <c:pt idx="51511">
                  <c:v>42949.249305555553</c:v>
                </c:pt>
                <c:pt idx="51512">
                  <c:v>42949.25</c:v>
                </c:pt>
                <c:pt idx="51513">
                  <c:v>42949.250694444447</c:v>
                </c:pt>
                <c:pt idx="51514">
                  <c:v>42949.251388888886</c:v>
                </c:pt>
                <c:pt idx="51515">
                  <c:v>42949.252083333333</c:v>
                </c:pt>
                <c:pt idx="51516">
                  <c:v>42949.25277777778</c:v>
                </c:pt>
                <c:pt idx="51517">
                  <c:v>42949.253472222219</c:v>
                </c:pt>
                <c:pt idx="51518">
                  <c:v>42949.254166666666</c:v>
                </c:pt>
                <c:pt idx="51519">
                  <c:v>42949.254861111112</c:v>
                </c:pt>
                <c:pt idx="51520">
                  <c:v>42949.255555555559</c:v>
                </c:pt>
                <c:pt idx="51521">
                  <c:v>42949.256249999999</c:v>
                </c:pt>
                <c:pt idx="51522">
                  <c:v>42949.256944444445</c:v>
                </c:pt>
                <c:pt idx="51523">
                  <c:v>42949.257638888892</c:v>
                </c:pt>
                <c:pt idx="51524">
                  <c:v>42949.258333333331</c:v>
                </c:pt>
                <c:pt idx="51525">
                  <c:v>42949.259027777778</c:v>
                </c:pt>
                <c:pt idx="51526">
                  <c:v>42949.259722222225</c:v>
                </c:pt>
                <c:pt idx="51527">
                  <c:v>42949.260416666664</c:v>
                </c:pt>
                <c:pt idx="51528">
                  <c:v>42949.261111111111</c:v>
                </c:pt>
                <c:pt idx="51529">
                  <c:v>42949.261805555558</c:v>
                </c:pt>
                <c:pt idx="51530">
                  <c:v>42949.262499999997</c:v>
                </c:pt>
                <c:pt idx="51531">
                  <c:v>42949.263194444444</c:v>
                </c:pt>
                <c:pt idx="51532">
                  <c:v>42949.263888888891</c:v>
                </c:pt>
                <c:pt idx="51533">
                  <c:v>42949.26458333333</c:v>
                </c:pt>
                <c:pt idx="51534">
                  <c:v>42949.265277777777</c:v>
                </c:pt>
                <c:pt idx="51535">
                  <c:v>42949.265972222223</c:v>
                </c:pt>
                <c:pt idx="51536">
                  <c:v>42949.26666666667</c:v>
                </c:pt>
                <c:pt idx="51537">
                  <c:v>42949.267361111109</c:v>
                </c:pt>
                <c:pt idx="51538">
                  <c:v>42949.268055555556</c:v>
                </c:pt>
                <c:pt idx="51539">
                  <c:v>42949.268750000003</c:v>
                </c:pt>
                <c:pt idx="51540">
                  <c:v>42949.269444444442</c:v>
                </c:pt>
                <c:pt idx="51541">
                  <c:v>42949.270138888889</c:v>
                </c:pt>
                <c:pt idx="51542">
                  <c:v>42949.270833333336</c:v>
                </c:pt>
                <c:pt idx="51543">
                  <c:v>42949.271527777775</c:v>
                </c:pt>
                <c:pt idx="51544">
                  <c:v>42949.272222222222</c:v>
                </c:pt>
                <c:pt idx="51545">
                  <c:v>42949.272916666669</c:v>
                </c:pt>
                <c:pt idx="51546">
                  <c:v>42949.273611111108</c:v>
                </c:pt>
                <c:pt idx="51547">
                  <c:v>42949.274305555555</c:v>
                </c:pt>
                <c:pt idx="51548">
                  <c:v>42949.275000000001</c:v>
                </c:pt>
                <c:pt idx="51549">
                  <c:v>42949.275694444441</c:v>
                </c:pt>
                <c:pt idx="51550">
                  <c:v>42949.276388888888</c:v>
                </c:pt>
                <c:pt idx="51551">
                  <c:v>42949.277083333334</c:v>
                </c:pt>
                <c:pt idx="51552">
                  <c:v>42949.277777777781</c:v>
                </c:pt>
                <c:pt idx="51553">
                  <c:v>42949.27847222222</c:v>
                </c:pt>
                <c:pt idx="51554">
                  <c:v>42949.279166666667</c:v>
                </c:pt>
                <c:pt idx="51555">
                  <c:v>42949.279861111114</c:v>
                </c:pt>
                <c:pt idx="51556">
                  <c:v>42949.280555555553</c:v>
                </c:pt>
                <c:pt idx="51557">
                  <c:v>42949.28125</c:v>
                </c:pt>
                <c:pt idx="51558">
                  <c:v>42949.281944444447</c:v>
                </c:pt>
                <c:pt idx="51559">
                  <c:v>42949.282638888886</c:v>
                </c:pt>
                <c:pt idx="51560">
                  <c:v>42949.283333333333</c:v>
                </c:pt>
                <c:pt idx="51561">
                  <c:v>42949.28402777778</c:v>
                </c:pt>
                <c:pt idx="51562">
                  <c:v>42949.284722222219</c:v>
                </c:pt>
                <c:pt idx="51563">
                  <c:v>42949.285416666666</c:v>
                </c:pt>
                <c:pt idx="51564">
                  <c:v>42949.286111111112</c:v>
                </c:pt>
                <c:pt idx="51565">
                  <c:v>42949.286805555559</c:v>
                </c:pt>
                <c:pt idx="51566">
                  <c:v>42949.287499999999</c:v>
                </c:pt>
                <c:pt idx="51567">
                  <c:v>42949.288194444445</c:v>
                </c:pt>
                <c:pt idx="51568">
                  <c:v>42949.288888888892</c:v>
                </c:pt>
                <c:pt idx="51569">
                  <c:v>42949.289583333331</c:v>
                </c:pt>
                <c:pt idx="51570">
                  <c:v>42949.290277777778</c:v>
                </c:pt>
                <c:pt idx="51571">
                  <c:v>42949.290972222225</c:v>
                </c:pt>
                <c:pt idx="51572">
                  <c:v>42949.291666666664</c:v>
                </c:pt>
                <c:pt idx="51573">
                  <c:v>42949.292361111111</c:v>
                </c:pt>
                <c:pt idx="51574">
                  <c:v>42949.293055555558</c:v>
                </c:pt>
                <c:pt idx="51575">
                  <c:v>42949.293749999997</c:v>
                </c:pt>
                <c:pt idx="51576">
                  <c:v>42949.294444444444</c:v>
                </c:pt>
                <c:pt idx="51577">
                  <c:v>42949.295138888891</c:v>
                </c:pt>
                <c:pt idx="51578">
                  <c:v>42949.29583333333</c:v>
                </c:pt>
                <c:pt idx="51579">
                  <c:v>42949.296527777777</c:v>
                </c:pt>
                <c:pt idx="51580">
                  <c:v>42949.297222222223</c:v>
                </c:pt>
                <c:pt idx="51581">
                  <c:v>42949.29791666667</c:v>
                </c:pt>
                <c:pt idx="51582">
                  <c:v>42949.298611111109</c:v>
                </c:pt>
                <c:pt idx="51583">
                  <c:v>42949.299305555556</c:v>
                </c:pt>
                <c:pt idx="51584">
                  <c:v>42949.3</c:v>
                </c:pt>
                <c:pt idx="51585">
                  <c:v>42949.300694444442</c:v>
                </c:pt>
                <c:pt idx="51586">
                  <c:v>42949.301388888889</c:v>
                </c:pt>
                <c:pt idx="51587">
                  <c:v>42949.302083333336</c:v>
                </c:pt>
                <c:pt idx="51588">
                  <c:v>42949.302777777775</c:v>
                </c:pt>
                <c:pt idx="51589">
                  <c:v>42949.303472222222</c:v>
                </c:pt>
                <c:pt idx="51590">
                  <c:v>42949.304166666669</c:v>
                </c:pt>
                <c:pt idx="51591">
                  <c:v>42949.304861111108</c:v>
                </c:pt>
                <c:pt idx="51592">
                  <c:v>42949.305555555555</c:v>
                </c:pt>
                <c:pt idx="51593">
                  <c:v>42949.306250000001</c:v>
                </c:pt>
                <c:pt idx="51594">
                  <c:v>42949.306944444441</c:v>
                </c:pt>
                <c:pt idx="51595">
                  <c:v>42949.307638888888</c:v>
                </c:pt>
                <c:pt idx="51596">
                  <c:v>42949.308333333334</c:v>
                </c:pt>
                <c:pt idx="51597">
                  <c:v>42949.309027777781</c:v>
                </c:pt>
                <c:pt idx="51598">
                  <c:v>42949.30972222222</c:v>
                </c:pt>
                <c:pt idx="51599">
                  <c:v>42949.310416666667</c:v>
                </c:pt>
                <c:pt idx="51600">
                  <c:v>42949.311111111114</c:v>
                </c:pt>
                <c:pt idx="51601">
                  <c:v>42949.311805555553</c:v>
                </c:pt>
                <c:pt idx="51602">
                  <c:v>42949.3125</c:v>
                </c:pt>
                <c:pt idx="51603">
                  <c:v>42949.313194444447</c:v>
                </c:pt>
                <c:pt idx="51604">
                  <c:v>42949.313888888886</c:v>
                </c:pt>
                <c:pt idx="51605">
                  <c:v>42949.314583333333</c:v>
                </c:pt>
                <c:pt idx="51606">
                  <c:v>42949.31527777778</c:v>
                </c:pt>
                <c:pt idx="51607">
                  <c:v>42949.315972222219</c:v>
                </c:pt>
                <c:pt idx="51608">
                  <c:v>42949.316666666666</c:v>
                </c:pt>
                <c:pt idx="51609">
                  <c:v>42949.317361111112</c:v>
                </c:pt>
                <c:pt idx="51610">
                  <c:v>42949.318055555559</c:v>
                </c:pt>
                <c:pt idx="51611">
                  <c:v>42949.318749999999</c:v>
                </c:pt>
                <c:pt idx="51612">
                  <c:v>42949.319444444445</c:v>
                </c:pt>
                <c:pt idx="51613">
                  <c:v>42949.320138888892</c:v>
                </c:pt>
                <c:pt idx="51614">
                  <c:v>42949.320833333331</c:v>
                </c:pt>
                <c:pt idx="51615">
                  <c:v>42949.321527777778</c:v>
                </c:pt>
                <c:pt idx="51616">
                  <c:v>42949.322222222225</c:v>
                </c:pt>
                <c:pt idx="51617">
                  <c:v>42949.322916666664</c:v>
                </c:pt>
                <c:pt idx="51618">
                  <c:v>42949.323611111111</c:v>
                </c:pt>
                <c:pt idx="51619">
                  <c:v>42949.324305555558</c:v>
                </c:pt>
                <c:pt idx="51620">
                  <c:v>42949.324999999997</c:v>
                </c:pt>
                <c:pt idx="51621">
                  <c:v>42949.325694444444</c:v>
                </c:pt>
                <c:pt idx="51622">
                  <c:v>42949.326388888891</c:v>
                </c:pt>
                <c:pt idx="51623">
                  <c:v>42949.32708333333</c:v>
                </c:pt>
                <c:pt idx="51624">
                  <c:v>42949.327777777777</c:v>
                </c:pt>
                <c:pt idx="51625">
                  <c:v>42949.328472222223</c:v>
                </c:pt>
                <c:pt idx="51626">
                  <c:v>42949.32916666667</c:v>
                </c:pt>
                <c:pt idx="51627">
                  <c:v>42949.329861111109</c:v>
                </c:pt>
                <c:pt idx="51628">
                  <c:v>42949.330555555556</c:v>
                </c:pt>
                <c:pt idx="51629">
                  <c:v>42949.331250000003</c:v>
                </c:pt>
                <c:pt idx="51630">
                  <c:v>42949.331944444442</c:v>
                </c:pt>
                <c:pt idx="51631">
                  <c:v>42949.332638888889</c:v>
                </c:pt>
                <c:pt idx="51632">
                  <c:v>42949.333333333336</c:v>
                </c:pt>
                <c:pt idx="51633">
                  <c:v>42949.334027777775</c:v>
                </c:pt>
                <c:pt idx="51634">
                  <c:v>42949.334722222222</c:v>
                </c:pt>
                <c:pt idx="51635">
                  <c:v>42949.335416666669</c:v>
                </c:pt>
                <c:pt idx="51636">
                  <c:v>42949.336111111108</c:v>
                </c:pt>
                <c:pt idx="51637">
                  <c:v>42949.336805555555</c:v>
                </c:pt>
                <c:pt idx="51638">
                  <c:v>42949.337500000001</c:v>
                </c:pt>
                <c:pt idx="51639">
                  <c:v>42949.338194444441</c:v>
                </c:pt>
                <c:pt idx="51640">
                  <c:v>42949.338888888888</c:v>
                </c:pt>
                <c:pt idx="51641">
                  <c:v>42949.339583333334</c:v>
                </c:pt>
                <c:pt idx="51642">
                  <c:v>42949.340277777781</c:v>
                </c:pt>
                <c:pt idx="51643">
                  <c:v>42949.34097222222</c:v>
                </c:pt>
                <c:pt idx="51644">
                  <c:v>42949.341666666667</c:v>
                </c:pt>
                <c:pt idx="51645">
                  <c:v>42949.342361111114</c:v>
                </c:pt>
                <c:pt idx="51646">
                  <c:v>42949.343055555553</c:v>
                </c:pt>
                <c:pt idx="51647">
                  <c:v>42949.34375</c:v>
                </c:pt>
                <c:pt idx="51648">
                  <c:v>42949.344444444447</c:v>
                </c:pt>
                <c:pt idx="51649">
                  <c:v>42949.345138888886</c:v>
                </c:pt>
                <c:pt idx="51650">
                  <c:v>42949.345833333333</c:v>
                </c:pt>
                <c:pt idx="51651">
                  <c:v>42949.34652777778</c:v>
                </c:pt>
                <c:pt idx="51652">
                  <c:v>42949.347222222219</c:v>
                </c:pt>
                <c:pt idx="51653">
                  <c:v>42949.347916666666</c:v>
                </c:pt>
                <c:pt idx="51654">
                  <c:v>42949.348611111112</c:v>
                </c:pt>
                <c:pt idx="51655">
                  <c:v>42949.349305555559</c:v>
                </c:pt>
                <c:pt idx="51656">
                  <c:v>42949.35</c:v>
                </c:pt>
                <c:pt idx="51657">
                  <c:v>42949.350694444445</c:v>
                </c:pt>
                <c:pt idx="51658">
                  <c:v>42949.351388888892</c:v>
                </c:pt>
                <c:pt idx="51659">
                  <c:v>42949.352083333331</c:v>
                </c:pt>
                <c:pt idx="51660">
                  <c:v>42949.352777777778</c:v>
                </c:pt>
                <c:pt idx="51661">
                  <c:v>42949.353472222225</c:v>
                </c:pt>
                <c:pt idx="51662">
                  <c:v>42949.354166666664</c:v>
                </c:pt>
                <c:pt idx="51663">
                  <c:v>42949.354861111111</c:v>
                </c:pt>
                <c:pt idx="51664">
                  <c:v>42949.355555555558</c:v>
                </c:pt>
                <c:pt idx="51665">
                  <c:v>42949.356249999997</c:v>
                </c:pt>
                <c:pt idx="51666">
                  <c:v>42949.356944444444</c:v>
                </c:pt>
                <c:pt idx="51667">
                  <c:v>42949.357638888891</c:v>
                </c:pt>
                <c:pt idx="51668">
                  <c:v>42949.35833333333</c:v>
                </c:pt>
                <c:pt idx="51669">
                  <c:v>42949.359027777777</c:v>
                </c:pt>
                <c:pt idx="51670">
                  <c:v>42949.359722222223</c:v>
                </c:pt>
                <c:pt idx="51671">
                  <c:v>42949.36041666667</c:v>
                </c:pt>
                <c:pt idx="51672">
                  <c:v>42949.361111111109</c:v>
                </c:pt>
                <c:pt idx="51673">
                  <c:v>42949.361805555556</c:v>
                </c:pt>
                <c:pt idx="51674">
                  <c:v>42949.362500000003</c:v>
                </c:pt>
                <c:pt idx="51675">
                  <c:v>42949.363194444442</c:v>
                </c:pt>
                <c:pt idx="51676">
                  <c:v>42949.363888888889</c:v>
                </c:pt>
                <c:pt idx="51677">
                  <c:v>42949.364583333336</c:v>
                </c:pt>
                <c:pt idx="51678">
                  <c:v>42949.365277777775</c:v>
                </c:pt>
                <c:pt idx="51679">
                  <c:v>42949.365972222222</c:v>
                </c:pt>
                <c:pt idx="51680">
                  <c:v>42949.366666666669</c:v>
                </c:pt>
                <c:pt idx="51681">
                  <c:v>42949.367361111108</c:v>
                </c:pt>
                <c:pt idx="51682">
                  <c:v>42949.368055555555</c:v>
                </c:pt>
                <c:pt idx="51683">
                  <c:v>42949.368750000001</c:v>
                </c:pt>
                <c:pt idx="51684">
                  <c:v>42949.369444444441</c:v>
                </c:pt>
                <c:pt idx="51685">
                  <c:v>42949.370138888888</c:v>
                </c:pt>
                <c:pt idx="51686">
                  <c:v>42949.370833333334</c:v>
                </c:pt>
                <c:pt idx="51687">
                  <c:v>42949.371527777781</c:v>
                </c:pt>
                <c:pt idx="51688">
                  <c:v>42949.37222222222</c:v>
                </c:pt>
                <c:pt idx="51689">
                  <c:v>42949.372916666667</c:v>
                </c:pt>
                <c:pt idx="51690">
                  <c:v>42949.373611111114</c:v>
                </c:pt>
                <c:pt idx="51691">
                  <c:v>42949.374305555553</c:v>
                </c:pt>
                <c:pt idx="51692">
                  <c:v>42949.375</c:v>
                </c:pt>
                <c:pt idx="51693">
                  <c:v>42949.375694444447</c:v>
                </c:pt>
                <c:pt idx="51694">
                  <c:v>42949.376388888886</c:v>
                </c:pt>
                <c:pt idx="51695">
                  <c:v>42949.377083333333</c:v>
                </c:pt>
                <c:pt idx="51696">
                  <c:v>42949.37777777778</c:v>
                </c:pt>
                <c:pt idx="51697">
                  <c:v>42949.378472222219</c:v>
                </c:pt>
                <c:pt idx="51698">
                  <c:v>42949.379166666666</c:v>
                </c:pt>
                <c:pt idx="51699">
                  <c:v>42949.379861111112</c:v>
                </c:pt>
                <c:pt idx="51700">
                  <c:v>42949.380555555559</c:v>
                </c:pt>
                <c:pt idx="51701">
                  <c:v>42949.381249999999</c:v>
                </c:pt>
                <c:pt idx="51702">
                  <c:v>42949.381944444445</c:v>
                </c:pt>
                <c:pt idx="51703">
                  <c:v>42949.382638888892</c:v>
                </c:pt>
                <c:pt idx="51704">
                  <c:v>42949.383333333331</c:v>
                </c:pt>
                <c:pt idx="51705">
                  <c:v>42949.384027777778</c:v>
                </c:pt>
                <c:pt idx="51706">
                  <c:v>42949.384722222225</c:v>
                </c:pt>
                <c:pt idx="51707">
                  <c:v>42949.385416666664</c:v>
                </c:pt>
                <c:pt idx="51708">
                  <c:v>42949.386111111111</c:v>
                </c:pt>
                <c:pt idx="51709">
                  <c:v>42949.386805555558</c:v>
                </c:pt>
                <c:pt idx="51710">
                  <c:v>42949.387499999997</c:v>
                </c:pt>
                <c:pt idx="51711">
                  <c:v>42949.388194444444</c:v>
                </c:pt>
                <c:pt idx="51712">
                  <c:v>42949.388888888891</c:v>
                </c:pt>
                <c:pt idx="51713">
                  <c:v>42949.38958333333</c:v>
                </c:pt>
                <c:pt idx="51714">
                  <c:v>42949.390277777777</c:v>
                </c:pt>
                <c:pt idx="51715">
                  <c:v>42949.390972222223</c:v>
                </c:pt>
                <c:pt idx="51716">
                  <c:v>42949.39166666667</c:v>
                </c:pt>
                <c:pt idx="51717">
                  <c:v>42949.392361111109</c:v>
                </c:pt>
                <c:pt idx="51718">
                  <c:v>42949.393055555556</c:v>
                </c:pt>
                <c:pt idx="51719">
                  <c:v>42949.393750000003</c:v>
                </c:pt>
                <c:pt idx="51720">
                  <c:v>42949.394444444442</c:v>
                </c:pt>
                <c:pt idx="51721">
                  <c:v>42949.395138888889</c:v>
                </c:pt>
                <c:pt idx="51722">
                  <c:v>42949.395833333336</c:v>
                </c:pt>
                <c:pt idx="51723">
                  <c:v>42949.396527777775</c:v>
                </c:pt>
                <c:pt idx="51724">
                  <c:v>42949.397222222222</c:v>
                </c:pt>
                <c:pt idx="51725">
                  <c:v>42949.397916666669</c:v>
                </c:pt>
                <c:pt idx="51726">
                  <c:v>42949.398611111108</c:v>
                </c:pt>
                <c:pt idx="51727">
                  <c:v>42949.399305555555</c:v>
                </c:pt>
                <c:pt idx="51728">
                  <c:v>42949.4</c:v>
                </c:pt>
                <c:pt idx="51729">
                  <c:v>42949.400694444441</c:v>
                </c:pt>
                <c:pt idx="51730">
                  <c:v>42949.401388888888</c:v>
                </c:pt>
                <c:pt idx="51731">
                  <c:v>42949.402083333334</c:v>
                </c:pt>
                <c:pt idx="51732">
                  <c:v>42949.402777777781</c:v>
                </c:pt>
                <c:pt idx="51733">
                  <c:v>42949.40347222222</c:v>
                </c:pt>
                <c:pt idx="51734">
                  <c:v>42949.404166666667</c:v>
                </c:pt>
                <c:pt idx="51735">
                  <c:v>42949.404861111114</c:v>
                </c:pt>
                <c:pt idx="51736">
                  <c:v>42949.405555555553</c:v>
                </c:pt>
                <c:pt idx="51737">
                  <c:v>42949.40625</c:v>
                </c:pt>
                <c:pt idx="51738">
                  <c:v>42949.406944444447</c:v>
                </c:pt>
                <c:pt idx="51739">
                  <c:v>42949.407638888886</c:v>
                </c:pt>
                <c:pt idx="51740">
                  <c:v>42949.408333333333</c:v>
                </c:pt>
                <c:pt idx="51741">
                  <c:v>42949.40902777778</c:v>
                </c:pt>
                <c:pt idx="51742">
                  <c:v>42949.409722222219</c:v>
                </c:pt>
                <c:pt idx="51743">
                  <c:v>42949.410416666666</c:v>
                </c:pt>
                <c:pt idx="51744">
                  <c:v>42949.411111111112</c:v>
                </c:pt>
                <c:pt idx="51745">
                  <c:v>42949.411805555559</c:v>
                </c:pt>
                <c:pt idx="51746">
                  <c:v>42949.412499999999</c:v>
                </c:pt>
                <c:pt idx="51747">
                  <c:v>42949.413194444445</c:v>
                </c:pt>
                <c:pt idx="51748">
                  <c:v>42949.413888888892</c:v>
                </c:pt>
                <c:pt idx="51749">
                  <c:v>42949.414583333331</c:v>
                </c:pt>
                <c:pt idx="51750">
                  <c:v>42949.415277777778</c:v>
                </c:pt>
                <c:pt idx="51751">
                  <c:v>42949.415972222225</c:v>
                </c:pt>
                <c:pt idx="51752">
                  <c:v>42949.416666666664</c:v>
                </c:pt>
                <c:pt idx="51753">
                  <c:v>42949.417361111111</c:v>
                </c:pt>
                <c:pt idx="51754">
                  <c:v>42949.418055555558</c:v>
                </c:pt>
                <c:pt idx="51755">
                  <c:v>42949.418749999997</c:v>
                </c:pt>
                <c:pt idx="51756">
                  <c:v>42949.419444444444</c:v>
                </c:pt>
                <c:pt idx="51757">
                  <c:v>42949.420138888891</c:v>
                </c:pt>
                <c:pt idx="51758">
                  <c:v>42949.42083333333</c:v>
                </c:pt>
                <c:pt idx="51759">
                  <c:v>42949.421527777777</c:v>
                </c:pt>
                <c:pt idx="51760">
                  <c:v>42949.422222222223</c:v>
                </c:pt>
                <c:pt idx="51761">
                  <c:v>42949.42291666667</c:v>
                </c:pt>
                <c:pt idx="51762">
                  <c:v>42949.423611111109</c:v>
                </c:pt>
                <c:pt idx="51763">
                  <c:v>42949.424305555556</c:v>
                </c:pt>
                <c:pt idx="51764">
                  <c:v>42949.425000000003</c:v>
                </c:pt>
                <c:pt idx="51765">
                  <c:v>42949.425694444442</c:v>
                </c:pt>
                <c:pt idx="51766">
                  <c:v>42949.426388888889</c:v>
                </c:pt>
                <c:pt idx="51767">
                  <c:v>42949.427083333336</c:v>
                </c:pt>
                <c:pt idx="51768">
                  <c:v>42949.427777777775</c:v>
                </c:pt>
                <c:pt idx="51769">
                  <c:v>42949.428472222222</c:v>
                </c:pt>
                <c:pt idx="51770">
                  <c:v>42949.429166666669</c:v>
                </c:pt>
                <c:pt idx="51771">
                  <c:v>42949.429861111108</c:v>
                </c:pt>
                <c:pt idx="51772">
                  <c:v>42949.430555555555</c:v>
                </c:pt>
                <c:pt idx="51773">
                  <c:v>42949.431250000001</c:v>
                </c:pt>
                <c:pt idx="51774">
                  <c:v>42949.431944444441</c:v>
                </c:pt>
                <c:pt idx="51775">
                  <c:v>42949.432638888888</c:v>
                </c:pt>
                <c:pt idx="51776">
                  <c:v>42949.433333333334</c:v>
                </c:pt>
                <c:pt idx="51777">
                  <c:v>42949.434027777781</c:v>
                </c:pt>
                <c:pt idx="51778">
                  <c:v>42949.43472222222</c:v>
                </c:pt>
                <c:pt idx="51779">
                  <c:v>42949.435416666667</c:v>
                </c:pt>
                <c:pt idx="51780">
                  <c:v>42949.436111111114</c:v>
                </c:pt>
                <c:pt idx="51781">
                  <c:v>42949.436805555553</c:v>
                </c:pt>
                <c:pt idx="51782">
                  <c:v>42949.4375</c:v>
                </c:pt>
                <c:pt idx="51783">
                  <c:v>42949.438194444447</c:v>
                </c:pt>
                <c:pt idx="51784">
                  <c:v>42949.438888888886</c:v>
                </c:pt>
                <c:pt idx="51785">
                  <c:v>42949.439583333333</c:v>
                </c:pt>
                <c:pt idx="51786">
                  <c:v>42949.44027777778</c:v>
                </c:pt>
                <c:pt idx="51787">
                  <c:v>42949.440972222219</c:v>
                </c:pt>
                <c:pt idx="51788">
                  <c:v>42949.441666666666</c:v>
                </c:pt>
                <c:pt idx="51789">
                  <c:v>42949.442361111112</c:v>
                </c:pt>
                <c:pt idx="51790">
                  <c:v>42949.443055555559</c:v>
                </c:pt>
                <c:pt idx="51791">
                  <c:v>42949.443749999999</c:v>
                </c:pt>
                <c:pt idx="51792">
                  <c:v>42949.444444444445</c:v>
                </c:pt>
                <c:pt idx="51793">
                  <c:v>42949.445138888892</c:v>
                </c:pt>
                <c:pt idx="51794">
                  <c:v>42949.445833333331</c:v>
                </c:pt>
                <c:pt idx="51795">
                  <c:v>42949.446527777778</c:v>
                </c:pt>
                <c:pt idx="51796">
                  <c:v>42949.447222222225</c:v>
                </c:pt>
                <c:pt idx="51797">
                  <c:v>42949.447916666664</c:v>
                </c:pt>
                <c:pt idx="51798">
                  <c:v>42949.448611111111</c:v>
                </c:pt>
                <c:pt idx="51799">
                  <c:v>42949.449305555558</c:v>
                </c:pt>
                <c:pt idx="51800">
                  <c:v>42949.45</c:v>
                </c:pt>
                <c:pt idx="51801">
                  <c:v>42949.450694444444</c:v>
                </c:pt>
                <c:pt idx="51802">
                  <c:v>42949.451388888891</c:v>
                </c:pt>
                <c:pt idx="51803">
                  <c:v>42949.45208333333</c:v>
                </c:pt>
                <c:pt idx="51804">
                  <c:v>42949.452777777777</c:v>
                </c:pt>
                <c:pt idx="51805">
                  <c:v>42949.453472222223</c:v>
                </c:pt>
                <c:pt idx="51806">
                  <c:v>42949.45416666667</c:v>
                </c:pt>
                <c:pt idx="51807">
                  <c:v>42949.454861111109</c:v>
                </c:pt>
                <c:pt idx="51808">
                  <c:v>42949.455555555556</c:v>
                </c:pt>
                <c:pt idx="51809">
                  <c:v>42949.456250000003</c:v>
                </c:pt>
                <c:pt idx="51810">
                  <c:v>42949.456944444442</c:v>
                </c:pt>
                <c:pt idx="51811">
                  <c:v>42949.457638888889</c:v>
                </c:pt>
                <c:pt idx="51812">
                  <c:v>42949.458333333336</c:v>
                </c:pt>
                <c:pt idx="51813">
                  <c:v>42949.459027777775</c:v>
                </c:pt>
                <c:pt idx="51814">
                  <c:v>42949.459722222222</c:v>
                </c:pt>
                <c:pt idx="51815">
                  <c:v>42949.460416666669</c:v>
                </c:pt>
                <c:pt idx="51816">
                  <c:v>42949.461111111108</c:v>
                </c:pt>
                <c:pt idx="51817">
                  <c:v>42949.461805555555</c:v>
                </c:pt>
                <c:pt idx="51818">
                  <c:v>42949.462500000001</c:v>
                </c:pt>
                <c:pt idx="51819">
                  <c:v>42949.463194444441</c:v>
                </c:pt>
                <c:pt idx="51820">
                  <c:v>42949.463888888888</c:v>
                </c:pt>
                <c:pt idx="51821">
                  <c:v>42949.464583333334</c:v>
                </c:pt>
                <c:pt idx="51822">
                  <c:v>42949.465277777781</c:v>
                </c:pt>
                <c:pt idx="51823">
                  <c:v>42949.46597222222</c:v>
                </c:pt>
                <c:pt idx="51824">
                  <c:v>42949.466666666667</c:v>
                </c:pt>
                <c:pt idx="51825">
                  <c:v>42949.467361111114</c:v>
                </c:pt>
                <c:pt idx="51826">
                  <c:v>42949.468055555553</c:v>
                </c:pt>
                <c:pt idx="51827">
                  <c:v>42949.46875</c:v>
                </c:pt>
                <c:pt idx="51828">
                  <c:v>42949.469444444447</c:v>
                </c:pt>
                <c:pt idx="51829">
                  <c:v>42949.470138888886</c:v>
                </c:pt>
                <c:pt idx="51830">
                  <c:v>42949.470833333333</c:v>
                </c:pt>
                <c:pt idx="51831">
                  <c:v>42949.47152777778</c:v>
                </c:pt>
                <c:pt idx="51832">
                  <c:v>42949.472222222219</c:v>
                </c:pt>
                <c:pt idx="51833">
                  <c:v>42949.472916666666</c:v>
                </c:pt>
                <c:pt idx="51834">
                  <c:v>42949.473611111112</c:v>
                </c:pt>
                <c:pt idx="51835">
                  <c:v>42949.474305555559</c:v>
                </c:pt>
                <c:pt idx="51836">
                  <c:v>42949.474999999999</c:v>
                </c:pt>
                <c:pt idx="51837">
                  <c:v>42949.475694444445</c:v>
                </c:pt>
                <c:pt idx="51838">
                  <c:v>42949.476388888892</c:v>
                </c:pt>
                <c:pt idx="51839">
                  <c:v>42949.477083333331</c:v>
                </c:pt>
                <c:pt idx="51840">
                  <c:v>42949.477777777778</c:v>
                </c:pt>
                <c:pt idx="51841">
                  <c:v>42949.478472222225</c:v>
                </c:pt>
                <c:pt idx="51842">
                  <c:v>42949.479166666664</c:v>
                </c:pt>
                <c:pt idx="51843">
                  <c:v>42949.479861111111</c:v>
                </c:pt>
                <c:pt idx="51844">
                  <c:v>42949.480555555558</c:v>
                </c:pt>
                <c:pt idx="51845">
                  <c:v>42949.481249999997</c:v>
                </c:pt>
                <c:pt idx="51846">
                  <c:v>42949.481944444444</c:v>
                </c:pt>
                <c:pt idx="51847">
                  <c:v>42949.482638888891</c:v>
                </c:pt>
                <c:pt idx="51848">
                  <c:v>42949.48333333333</c:v>
                </c:pt>
                <c:pt idx="51849">
                  <c:v>42949.484027777777</c:v>
                </c:pt>
                <c:pt idx="51850">
                  <c:v>42949.484722222223</c:v>
                </c:pt>
                <c:pt idx="51851">
                  <c:v>42949.48541666667</c:v>
                </c:pt>
                <c:pt idx="51852">
                  <c:v>42949.486111111109</c:v>
                </c:pt>
                <c:pt idx="51853">
                  <c:v>42949.486805555556</c:v>
                </c:pt>
                <c:pt idx="51854">
                  <c:v>42949.487500000003</c:v>
                </c:pt>
                <c:pt idx="51855">
                  <c:v>42949.488194444442</c:v>
                </c:pt>
                <c:pt idx="51856">
                  <c:v>42949.488888888889</c:v>
                </c:pt>
                <c:pt idx="51857">
                  <c:v>42949.489583333336</c:v>
                </c:pt>
                <c:pt idx="51858">
                  <c:v>42949.490277777775</c:v>
                </c:pt>
                <c:pt idx="51859">
                  <c:v>42949.490972222222</c:v>
                </c:pt>
                <c:pt idx="51860">
                  <c:v>42949.491666666669</c:v>
                </c:pt>
                <c:pt idx="51861">
                  <c:v>42949.492361111108</c:v>
                </c:pt>
                <c:pt idx="51862">
                  <c:v>42949.493055555555</c:v>
                </c:pt>
                <c:pt idx="51863">
                  <c:v>42949.493750000001</c:v>
                </c:pt>
                <c:pt idx="51864">
                  <c:v>42949.494444444441</c:v>
                </c:pt>
                <c:pt idx="51865">
                  <c:v>42949.495138888888</c:v>
                </c:pt>
                <c:pt idx="51866">
                  <c:v>42949.495833333334</c:v>
                </c:pt>
                <c:pt idx="51867">
                  <c:v>42949.496527777781</c:v>
                </c:pt>
                <c:pt idx="51868">
                  <c:v>42949.49722222222</c:v>
                </c:pt>
                <c:pt idx="51869">
                  <c:v>42949.497916666667</c:v>
                </c:pt>
                <c:pt idx="51870">
                  <c:v>42949.498611111114</c:v>
                </c:pt>
                <c:pt idx="51871">
                  <c:v>42949.499305555553</c:v>
                </c:pt>
                <c:pt idx="51872">
                  <c:v>42949.5</c:v>
                </c:pt>
                <c:pt idx="51873">
                  <c:v>42949.500694444447</c:v>
                </c:pt>
                <c:pt idx="51874">
                  <c:v>42949.501388888886</c:v>
                </c:pt>
                <c:pt idx="51875">
                  <c:v>42949.502083333333</c:v>
                </c:pt>
                <c:pt idx="51876">
                  <c:v>42949.50277777778</c:v>
                </c:pt>
                <c:pt idx="51877">
                  <c:v>42949.503472222219</c:v>
                </c:pt>
                <c:pt idx="51878">
                  <c:v>42949.504166666666</c:v>
                </c:pt>
                <c:pt idx="51879">
                  <c:v>42949.504861111112</c:v>
                </c:pt>
                <c:pt idx="51880">
                  <c:v>42949.505555555559</c:v>
                </c:pt>
                <c:pt idx="51881">
                  <c:v>42949.506249999999</c:v>
                </c:pt>
                <c:pt idx="51882">
                  <c:v>42949.506944444445</c:v>
                </c:pt>
                <c:pt idx="51883">
                  <c:v>42949.507638888892</c:v>
                </c:pt>
                <c:pt idx="51884">
                  <c:v>42949.508333333331</c:v>
                </c:pt>
                <c:pt idx="51885">
                  <c:v>42949.509027777778</c:v>
                </c:pt>
                <c:pt idx="51886">
                  <c:v>42949.509722222225</c:v>
                </c:pt>
                <c:pt idx="51887">
                  <c:v>42949.510416666664</c:v>
                </c:pt>
                <c:pt idx="51888">
                  <c:v>42949.511111111111</c:v>
                </c:pt>
                <c:pt idx="51889">
                  <c:v>42949.511805555558</c:v>
                </c:pt>
                <c:pt idx="51890">
                  <c:v>42949.512499999997</c:v>
                </c:pt>
                <c:pt idx="51891">
                  <c:v>42949.513194444444</c:v>
                </c:pt>
                <c:pt idx="51892">
                  <c:v>42949.513888888891</c:v>
                </c:pt>
                <c:pt idx="51893">
                  <c:v>42949.51458333333</c:v>
                </c:pt>
                <c:pt idx="51894">
                  <c:v>42949.515277777777</c:v>
                </c:pt>
                <c:pt idx="51895">
                  <c:v>42949.515972222223</c:v>
                </c:pt>
                <c:pt idx="51896">
                  <c:v>42949.51666666667</c:v>
                </c:pt>
                <c:pt idx="51897">
                  <c:v>42949.517361111109</c:v>
                </c:pt>
                <c:pt idx="51898">
                  <c:v>42949.518055555556</c:v>
                </c:pt>
                <c:pt idx="51899">
                  <c:v>42949.518750000003</c:v>
                </c:pt>
                <c:pt idx="51900">
                  <c:v>42949.519444444442</c:v>
                </c:pt>
                <c:pt idx="51901">
                  <c:v>42949.520138888889</c:v>
                </c:pt>
                <c:pt idx="51902">
                  <c:v>42949.520833333336</c:v>
                </c:pt>
                <c:pt idx="51903">
                  <c:v>42949.521527777775</c:v>
                </c:pt>
                <c:pt idx="51904">
                  <c:v>42949.522222222222</c:v>
                </c:pt>
                <c:pt idx="51905">
                  <c:v>42949.522916666669</c:v>
                </c:pt>
                <c:pt idx="51906">
                  <c:v>42949.523611111108</c:v>
                </c:pt>
                <c:pt idx="51907">
                  <c:v>42949.524305555555</c:v>
                </c:pt>
                <c:pt idx="51908">
                  <c:v>42949.525000000001</c:v>
                </c:pt>
                <c:pt idx="51909">
                  <c:v>42949.525694444441</c:v>
                </c:pt>
                <c:pt idx="51910">
                  <c:v>42949.526388888888</c:v>
                </c:pt>
                <c:pt idx="51911">
                  <c:v>42949.527083333334</c:v>
                </c:pt>
                <c:pt idx="51912">
                  <c:v>42949.527777777781</c:v>
                </c:pt>
                <c:pt idx="51913">
                  <c:v>42949.52847222222</c:v>
                </c:pt>
                <c:pt idx="51914">
                  <c:v>42949.529166666667</c:v>
                </c:pt>
                <c:pt idx="51915">
                  <c:v>42949.529861111114</c:v>
                </c:pt>
                <c:pt idx="51916">
                  <c:v>42949.530555555553</c:v>
                </c:pt>
                <c:pt idx="51917">
                  <c:v>42949.53125</c:v>
                </c:pt>
                <c:pt idx="51918">
                  <c:v>42949.531944444447</c:v>
                </c:pt>
                <c:pt idx="51919">
                  <c:v>42949.532638888886</c:v>
                </c:pt>
                <c:pt idx="51920">
                  <c:v>42949.533333333333</c:v>
                </c:pt>
                <c:pt idx="51921">
                  <c:v>42949.53402777778</c:v>
                </c:pt>
                <c:pt idx="51922">
                  <c:v>42949.534722222219</c:v>
                </c:pt>
                <c:pt idx="51923">
                  <c:v>42949.535416666666</c:v>
                </c:pt>
                <c:pt idx="51924">
                  <c:v>42949.536111111112</c:v>
                </c:pt>
                <c:pt idx="51925">
                  <c:v>42949.536805555559</c:v>
                </c:pt>
                <c:pt idx="51926">
                  <c:v>42949.537499999999</c:v>
                </c:pt>
                <c:pt idx="51927">
                  <c:v>42949.538194444445</c:v>
                </c:pt>
                <c:pt idx="51928">
                  <c:v>42949.538888888892</c:v>
                </c:pt>
                <c:pt idx="51929">
                  <c:v>42949.539583333331</c:v>
                </c:pt>
                <c:pt idx="51930">
                  <c:v>42949.540277777778</c:v>
                </c:pt>
                <c:pt idx="51931">
                  <c:v>42949.540972222225</c:v>
                </c:pt>
                <c:pt idx="51932">
                  <c:v>42949.541666666664</c:v>
                </c:pt>
                <c:pt idx="51933">
                  <c:v>42949.542361111111</c:v>
                </c:pt>
                <c:pt idx="51934">
                  <c:v>42949.543055555558</c:v>
                </c:pt>
                <c:pt idx="51935">
                  <c:v>42949.543749999997</c:v>
                </c:pt>
                <c:pt idx="51936">
                  <c:v>42949.544444444444</c:v>
                </c:pt>
                <c:pt idx="51937">
                  <c:v>42949.545138888891</c:v>
                </c:pt>
                <c:pt idx="51938">
                  <c:v>42949.54583333333</c:v>
                </c:pt>
                <c:pt idx="51939">
                  <c:v>42949.546527777777</c:v>
                </c:pt>
                <c:pt idx="51940">
                  <c:v>42949.547222222223</c:v>
                </c:pt>
                <c:pt idx="51941">
                  <c:v>42949.54791666667</c:v>
                </c:pt>
                <c:pt idx="51942">
                  <c:v>42949.548611111109</c:v>
                </c:pt>
                <c:pt idx="51943">
                  <c:v>42949.549305555556</c:v>
                </c:pt>
                <c:pt idx="51944">
                  <c:v>42949.55</c:v>
                </c:pt>
                <c:pt idx="51945">
                  <c:v>42949.550694444442</c:v>
                </c:pt>
                <c:pt idx="51946">
                  <c:v>42949.551388888889</c:v>
                </c:pt>
                <c:pt idx="51947">
                  <c:v>42949.552083333336</c:v>
                </c:pt>
                <c:pt idx="51948">
                  <c:v>42949.552777777775</c:v>
                </c:pt>
                <c:pt idx="51949">
                  <c:v>42949.553472222222</c:v>
                </c:pt>
                <c:pt idx="51950">
                  <c:v>42949.554166666669</c:v>
                </c:pt>
                <c:pt idx="51951">
                  <c:v>42949.554861111108</c:v>
                </c:pt>
                <c:pt idx="51952">
                  <c:v>42949.555555555555</c:v>
                </c:pt>
                <c:pt idx="51953">
                  <c:v>42949.556250000001</c:v>
                </c:pt>
                <c:pt idx="51954">
                  <c:v>42949.556944444441</c:v>
                </c:pt>
                <c:pt idx="51955">
                  <c:v>42949.557638888888</c:v>
                </c:pt>
                <c:pt idx="51956">
                  <c:v>42949.558333333334</c:v>
                </c:pt>
                <c:pt idx="51957">
                  <c:v>42949.559027777781</c:v>
                </c:pt>
                <c:pt idx="51958">
                  <c:v>42949.55972222222</c:v>
                </c:pt>
                <c:pt idx="51959">
                  <c:v>42949.560416666667</c:v>
                </c:pt>
                <c:pt idx="51960">
                  <c:v>42949.561111111114</c:v>
                </c:pt>
                <c:pt idx="51961">
                  <c:v>42949.561805555553</c:v>
                </c:pt>
                <c:pt idx="51962">
                  <c:v>42949.5625</c:v>
                </c:pt>
                <c:pt idx="51963">
                  <c:v>42949.563194444447</c:v>
                </c:pt>
                <c:pt idx="51964">
                  <c:v>42949.563888888886</c:v>
                </c:pt>
                <c:pt idx="51965">
                  <c:v>42949.564583333333</c:v>
                </c:pt>
                <c:pt idx="51966">
                  <c:v>42949.56527777778</c:v>
                </c:pt>
                <c:pt idx="51967">
                  <c:v>42949.565972222219</c:v>
                </c:pt>
                <c:pt idx="51968">
                  <c:v>42949.566666666666</c:v>
                </c:pt>
                <c:pt idx="51969">
                  <c:v>42949.567361111112</c:v>
                </c:pt>
                <c:pt idx="51970">
                  <c:v>42949.568055555559</c:v>
                </c:pt>
                <c:pt idx="51971">
                  <c:v>42949.568749999999</c:v>
                </c:pt>
                <c:pt idx="51972">
                  <c:v>42949.569444444445</c:v>
                </c:pt>
                <c:pt idx="51973">
                  <c:v>42949.570138888892</c:v>
                </c:pt>
                <c:pt idx="51974">
                  <c:v>42949.570833333331</c:v>
                </c:pt>
                <c:pt idx="51975">
                  <c:v>42949.571527777778</c:v>
                </c:pt>
                <c:pt idx="51976">
                  <c:v>42949.572222222225</c:v>
                </c:pt>
                <c:pt idx="51977">
                  <c:v>42949.572916666664</c:v>
                </c:pt>
                <c:pt idx="51978">
                  <c:v>42949.573611111111</c:v>
                </c:pt>
                <c:pt idx="51979">
                  <c:v>42949.574305555558</c:v>
                </c:pt>
                <c:pt idx="51980">
                  <c:v>42949.574999999997</c:v>
                </c:pt>
                <c:pt idx="51981">
                  <c:v>42949.575694444444</c:v>
                </c:pt>
                <c:pt idx="51982">
                  <c:v>42949.576388888891</c:v>
                </c:pt>
                <c:pt idx="51983">
                  <c:v>42949.57708333333</c:v>
                </c:pt>
                <c:pt idx="51984">
                  <c:v>42949.577777777777</c:v>
                </c:pt>
                <c:pt idx="51985">
                  <c:v>42949.578472222223</c:v>
                </c:pt>
                <c:pt idx="51986">
                  <c:v>42949.57916666667</c:v>
                </c:pt>
                <c:pt idx="51987">
                  <c:v>42949.579861111109</c:v>
                </c:pt>
                <c:pt idx="51988">
                  <c:v>42949.580555555556</c:v>
                </c:pt>
                <c:pt idx="51989">
                  <c:v>42949.581250000003</c:v>
                </c:pt>
                <c:pt idx="51990">
                  <c:v>42949.581944444442</c:v>
                </c:pt>
                <c:pt idx="51991">
                  <c:v>42949.582638888889</c:v>
                </c:pt>
                <c:pt idx="51992">
                  <c:v>42949.583333333336</c:v>
                </c:pt>
                <c:pt idx="51993">
                  <c:v>42949.584027777775</c:v>
                </c:pt>
                <c:pt idx="51994">
                  <c:v>42949.584722222222</c:v>
                </c:pt>
                <c:pt idx="51995">
                  <c:v>42949.585416666669</c:v>
                </c:pt>
                <c:pt idx="51996">
                  <c:v>42949.586111111108</c:v>
                </c:pt>
                <c:pt idx="51997">
                  <c:v>42949.586805555555</c:v>
                </c:pt>
                <c:pt idx="51998">
                  <c:v>42949.587500000001</c:v>
                </c:pt>
                <c:pt idx="51999">
                  <c:v>42949.588194444441</c:v>
                </c:pt>
                <c:pt idx="52000">
                  <c:v>42949.588888888888</c:v>
                </c:pt>
                <c:pt idx="52001">
                  <c:v>42949.589583333334</c:v>
                </c:pt>
                <c:pt idx="52002">
                  <c:v>42949.590277777781</c:v>
                </c:pt>
                <c:pt idx="52003">
                  <c:v>42949.59097222222</c:v>
                </c:pt>
                <c:pt idx="52004">
                  <c:v>42949.591666666667</c:v>
                </c:pt>
                <c:pt idx="52005">
                  <c:v>42949.592361111114</c:v>
                </c:pt>
                <c:pt idx="52006">
                  <c:v>42949.593055555553</c:v>
                </c:pt>
                <c:pt idx="52007">
                  <c:v>42949.59375</c:v>
                </c:pt>
                <c:pt idx="52008">
                  <c:v>42949.594444444447</c:v>
                </c:pt>
                <c:pt idx="52009">
                  <c:v>42949.595138888886</c:v>
                </c:pt>
                <c:pt idx="52010">
                  <c:v>42949.595833333333</c:v>
                </c:pt>
                <c:pt idx="52011">
                  <c:v>42949.59652777778</c:v>
                </c:pt>
                <c:pt idx="52012">
                  <c:v>42949.597222222219</c:v>
                </c:pt>
                <c:pt idx="52013">
                  <c:v>42949.597916666666</c:v>
                </c:pt>
                <c:pt idx="52014">
                  <c:v>42949.598611111112</c:v>
                </c:pt>
                <c:pt idx="52015">
                  <c:v>42949.599305555559</c:v>
                </c:pt>
                <c:pt idx="52016">
                  <c:v>42949.599999999999</c:v>
                </c:pt>
                <c:pt idx="52017">
                  <c:v>42949.600694444445</c:v>
                </c:pt>
                <c:pt idx="52018">
                  <c:v>42949.601388888892</c:v>
                </c:pt>
                <c:pt idx="52019">
                  <c:v>42949.602083333331</c:v>
                </c:pt>
                <c:pt idx="52020">
                  <c:v>42949.602777777778</c:v>
                </c:pt>
                <c:pt idx="52021">
                  <c:v>42949.603472222225</c:v>
                </c:pt>
                <c:pt idx="52022">
                  <c:v>42949.604166666664</c:v>
                </c:pt>
                <c:pt idx="52023">
                  <c:v>42949.604861111111</c:v>
                </c:pt>
                <c:pt idx="52024">
                  <c:v>42949.605555555558</c:v>
                </c:pt>
                <c:pt idx="52025">
                  <c:v>42949.606249999997</c:v>
                </c:pt>
                <c:pt idx="52026">
                  <c:v>42949.606944444444</c:v>
                </c:pt>
                <c:pt idx="52027">
                  <c:v>42949.607638888891</c:v>
                </c:pt>
                <c:pt idx="52028">
                  <c:v>42949.60833333333</c:v>
                </c:pt>
                <c:pt idx="52029">
                  <c:v>42949.609027777777</c:v>
                </c:pt>
                <c:pt idx="52030">
                  <c:v>42949.609722222223</c:v>
                </c:pt>
                <c:pt idx="52031">
                  <c:v>42949.61041666667</c:v>
                </c:pt>
                <c:pt idx="52032">
                  <c:v>42949.611111111109</c:v>
                </c:pt>
                <c:pt idx="52033">
                  <c:v>42949.611805555556</c:v>
                </c:pt>
                <c:pt idx="52034">
                  <c:v>42949.612500000003</c:v>
                </c:pt>
                <c:pt idx="52035">
                  <c:v>42949.613194444442</c:v>
                </c:pt>
                <c:pt idx="52036">
                  <c:v>42949.613888888889</c:v>
                </c:pt>
                <c:pt idx="52037">
                  <c:v>42949.614583333336</c:v>
                </c:pt>
                <c:pt idx="52038">
                  <c:v>42949.615277777775</c:v>
                </c:pt>
                <c:pt idx="52039">
                  <c:v>42949.615972222222</c:v>
                </c:pt>
                <c:pt idx="52040">
                  <c:v>42949.616666666669</c:v>
                </c:pt>
                <c:pt idx="52041">
                  <c:v>42949.617361111108</c:v>
                </c:pt>
                <c:pt idx="52042">
                  <c:v>42949.618055555555</c:v>
                </c:pt>
                <c:pt idx="52043">
                  <c:v>42949.618750000001</c:v>
                </c:pt>
                <c:pt idx="52044">
                  <c:v>42949.619444444441</c:v>
                </c:pt>
                <c:pt idx="52045">
                  <c:v>42949.620138888888</c:v>
                </c:pt>
                <c:pt idx="52046">
                  <c:v>42949.620833333334</c:v>
                </c:pt>
                <c:pt idx="52047">
                  <c:v>42949.621527777781</c:v>
                </c:pt>
                <c:pt idx="52048">
                  <c:v>42949.62222222222</c:v>
                </c:pt>
                <c:pt idx="52049">
                  <c:v>42949.622916666667</c:v>
                </c:pt>
                <c:pt idx="52050">
                  <c:v>42949.623611111114</c:v>
                </c:pt>
                <c:pt idx="52051">
                  <c:v>42949.624305555553</c:v>
                </c:pt>
                <c:pt idx="52052">
                  <c:v>42949.625</c:v>
                </c:pt>
                <c:pt idx="52053">
                  <c:v>42949.625694444447</c:v>
                </c:pt>
                <c:pt idx="52054">
                  <c:v>42949.626388888886</c:v>
                </c:pt>
                <c:pt idx="52055">
                  <c:v>42949.627083333333</c:v>
                </c:pt>
                <c:pt idx="52056">
                  <c:v>42949.62777777778</c:v>
                </c:pt>
                <c:pt idx="52057">
                  <c:v>42949.628472222219</c:v>
                </c:pt>
                <c:pt idx="52058">
                  <c:v>42949.629166666666</c:v>
                </c:pt>
                <c:pt idx="52059">
                  <c:v>42949.629861111112</c:v>
                </c:pt>
                <c:pt idx="52060">
                  <c:v>42949.630555555559</c:v>
                </c:pt>
                <c:pt idx="52061">
                  <c:v>42949.631249999999</c:v>
                </c:pt>
                <c:pt idx="52062">
                  <c:v>42949.631944444445</c:v>
                </c:pt>
                <c:pt idx="52063">
                  <c:v>42949.632638888892</c:v>
                </c:pt>
                <c:pt idx="52064">
                  <c:v>42949.633333333331</c:v>
                </c:pt>
                <c:pt idx="52065">
                  <c:v>42949.634027777778</c:v>
                </c:pt>
                <c:pt idx="52066">
                  <c:v>42949.634722222225</c:v>
                </c:pt>
                <c:pt idx="52067">
                  <c:v>42949.635416666664</c:v>
                </c:pt>
                <c:pt idx="52068">
                  <c:v>42949.636111111111</c:v>
                </c:pt>
                <c:pt idx="52069">
                  <c:v>42949.636805555558</c:v>
                </c:pt>
                <c:pt idx="52070">
                  <c:v>42949.637499999997</c:v>
                </c:pt>
                <c:pt idx="52071">
                  <c:v>42949.638194444444</c:v>
                </c:pt>
                <c:pt idx="52072">
                  <c:v>42949.638888888891</c:v>
                </c:pt>
                <c:pt idx="52073">
                  <c:v>42949.63958333333</c:v>
                </c:pt>
                <c:pt idx="52074">
                  <c:v>42949.640277777777</c:v>
                </c:pt>
                <c:pt idx="52075">
                  <c:v>42949.640972222223</c:v>
                </c:pt>
                <c:pt idx="52076">
                  <c:v>42949.64166666667</c:v>
                </c:pt>
                <c:pt idx="52077">
                  <c:v>42949.642361111109</c:v>
                </c:pt>
                <c:pt idx="52078">
                  <c:v>42949.643055555556</c:v>
                </c:pt>
                <c:pt idx="52079">
                  <c:v>42949.643750000003</c:v>
                </c:pt>
                <c:pt idx="52080">
                  <c:v>42949.644444444442</c:v>
                </c:pt>
                <c:pt idx="52081">
                  <c:v>42949.645138888889</c:v>
                </c:pt>
                <c:pt idx="52082">
                  <c:v>42949.645833333336</c:v>
                </c:pt>
                <c:pt idx="52083">
                  <c:v>42949.646527777775</c:v>
                </c:pt>
                <c:pt idx="52084">
                  <c:v>42949.647222222222</c:v>
                </c:pt>
                <c:pt idx="52085">
                  <c:v>42949.647916666669</c:v>
                </c:pt>
                <c:pt idx="52086">
                  <c:v>42949.648611111108</c:v>
                </c:pt>
                <c:pt idx="52087">
                  <c:v>42949.649305555555</c:v>
                </c:pt>
                <c:pt idx="52088">
                  <c:v>42949.65</c:v>
                </c:pt>
                <c:pt idx="52089">
                  <c:v>42949.650694444441</c:v>
                </c:pt>
                <c:pt idx="52090">
                  <c:v>42949.651388888888</c:v>
                </c:pt>
                <c:pt idx="52091">
                  <c:v>42949.652083333334</c:v>
                </c:pt>
                <c:pt idx="52092">
                  <c:v>42949.652777777781</c:v>
                </c:pt>
                <c:pt idx="52093">
                  <c:v>42949.65347222222</c:v>
                </c:pt>
                <c:pt idx="52094">
                  <c:v>42949.654166666667</c:v>
                </c:pt>
                <c:pt idx="52095">
                  <c:v>42949.654861111114</c:v>
                </c:pt>
                <c:pt idx="52096">
                  <c:v>42949.655555555553</c:v>
                </c:pt>
                <c:pt idx="52097">
                  <c:v>42949.65625</c:v>
                </c:pt>
                <c:pt idx="52098">
                  <c:v>42949.656944444447</c:v>
                </c:pt>
                <c:pt idx="52099">
                  <c:v>42949.657638888886</c:v>
                </c:pt>
                <c:pt idx="52100">
                  <c:v>42949.658333333333</c:v>
                </c:pt>
                <c:pt idx="52101">
                  <c:v>42949.65902777778</c:v>
                </c:pt>
                <c:pt idx="52102">
                  <c:v>42949.659722222219</c:v>
                </c:pt>
                <c:pt idx="52103">
                  <c:v>42949.660416666666</c:v>
                </c:pt>
                <c:pt idx="52104">
                  <c:v>42949.661111111112</c:v>
                </c:pt>
                <c:pt idx="52105">
                  <c:v>42949.661805555559</c:v>
                </c:pt>
                <c:pt idx="52106">
                  <c:v>42949.662499999999</c:v>
                </c:pt>
                <c:pt idx="52107">
                  <c:v>42949.663194444445</c:v>
                </c:pt>
                <c:pt idx="52108">
                  <c:v>42949.663888888892</c:v>
                </c:pt>
                <c:pt idx="52109">
                  <c:v>42949.664583333331</c:v>
                </c:pt>
                <c:pt idx="52110">
                  <c:v>42949.665277777778</c:v>
                </c:pt>
                <c:pt idx="52111">
                  <c:v>42949.665972222225</c:v>
                </c:pt>
                <c:pt idx="52112">
                  <c:v>42949.666666666664</c:v>
                </c:pt>
                <c:pt idx="52113">
                  <c:v>42949.667361111111</c:v>
                </c:pt>
                <c:pt idx="52114">
                  <c:v>42949.668055555558</c:v>
                </c:pt>
                <c:pt idx="52115">
                  <c:v>42949.668749999997</c:v>
                </c:pt>
                <c:pt idx="52116">
                  <c:v>42949.669444444444</c:v>
                </c:pt>
                <c:pt idx="52117">
                  <c:v>42949.670138888891</c:v>
                </c:pt>
                <c:pt idx="52118">
                  <c:v>42949.67083333333</c:v>
                </c:pt>
                <c:pt idx="52119">
                  <c:v>42949.671527777777</c:v>
                </c:pt>
                <c:pt idx="52120">
                  <c:v>42949.672222222223</c:v>
                </c:pt>
                <c:pt idx="52121">
                  <c:v>42949.67291666667</c:v>
                </c:pt>
                <c:pt idx="52122">
                  <c:v>42949.673611111109</c:v>
                </c:pt>
                <c:pt idx="52123">
                  <c:v>42949.674305555556</c:v>
                </c:pt>
                <c:pt idx="52124">
                  <c:v>42949.675000000003</c:v>
                </c:pt>
                <c:pt idx="52125">
                  <c:v>42949.675694444442</c:v>
                </c:pt>
                <c:pt idx="52126">
                  <c:v>42949.676388888889</c:v>
                </c:pt>
                <c:pt idx="52127">
                  <c:v>42949.677083333336</c:v>
                </c:pt>
                <c:pt idx="52128">
                  <c:v>42949.677777777775</c:v>
                </c:pt>
                <c:pt idx="52129">
                  <c:v>42949.678472222222</c:v>
                </c:pt>
                <c:pt idx="52130">
                  <c:v>42949.679166666669</c:v>
                </c:pt>
                <c:pt idx="52131">
                  <c:v>42949.679861111108</c:v>
                </c:pt>
                <c:pt idx="52132">
                  <c:v>42949.680555555555</c:v>
                </c:pt>
                <c:pt idx="52133">
                  <c:v>42949.681250000001</c:v>
                </c:pt>
                <c:pt idx="52134">
                  <c:v>42949.681944444441</c:v>
                </c:pt>
                <c:pt idx="52135">
                  <c:v>42949.682638888888</c:v>
                </c:pt>
                <c:pt idx="52136">
                  <c:v>42949.683333333334</c:v>
                </c:pt>
                <c:pt idx="52137">
                  <c:v>42949.684027777781</c:v>
                </c:pt>
                <c:pt idx="52138">
                  <c:v>42949.68472222222</c:v>
                </c:pt>
                <c:pt idx="52139">
                  <c:v>42949.685416666667</c:v>
                </c:pt>
                <c:pt idx="52140">
                  <c:v>42949.686111111114</c:v>
                </c:pt>
                <c:pt idx="52141">
                  <c:v>42949.686805555553</c:v>
                </c:pt>
                <c:pt idx="52142">
                  <c:v>42949.6875</c:v>
                </c:pt>
                <c:pt idx="52143">
                  <c:v>42949.688194444447</c:v>
                </c:pt>
                <c:pt idx="52144">
                  <c:v>42949.688888888886</c:v>
                </c:pt>
                <c:pt idx="52145">
                  <c:v>42949.689583333333</c:v>
                </c:pt>
                <c:pt idx="52146">
                  <c:v>42949.69027777778</c:v>
                </c:pt>
                <c:pt idx="52147">
                  <c:v>42949.690972222219</c:v>
                </c:pt>
                <c:pt idx="52148">
                  <c:v>42949.691666666666</c:v>
                </c:pt>
                <c:pt idx="52149">
                  <c:v>42949.692361111112</c:v>
                </c:pt>
                <c:pt idx="52150">
                  <c:v>42949.693055555559</c:v>
                </c:pt>
                <c:pt idx="52151">
                  <c:v>42949.693749999999</c:v>
                </c:pt>
                <c:pt idx="52152">
                  <c:v>42949.694444444445</c:v>
                </c:pt>
                <c:pt idx="52153">
                  <c:v>42949.695138888892</c:v>
                </c:pt>
                <c:pt idx="52154">
                  <c:v>42949.695833333331</c:v>
                </c:pt>
                <c:pt idx="52155">
                  <c:v>42949.696527777778</c:v>
                </c:pt>
                <c:pt idx="52156">
                  <c:v>42949.697222222225</c:v>
                </c:pt>
                <c:pt idx="52157">
                  <c:v>42949.697916666664</c:v>
                </c:pt>
                <c:pt idx="52158">
                  <c:v>42949.698611111111</c:v>
                </c:pt>
                <c:pt idx="52159">
                  <c:v>42949.699305555558</c:v>
                </c:pt>
                <c:pt idx="52160">
                  <c:v>42949.7</c:v>
                </c:pt>
                <c:pt idx="52161">
                  <c:v>42949.700694444444</c:v>
                </c:pt>
                <c:pt idx="52162">
                  <c:v>42949.701388888891</c:v>
                </c:pt>
                <c:pt idx="52163">
                  <c:v>42949.70208333333</c:v>
                </c:pt>
                <c:pt idx="52164">
                  <c:v>42949.702777777777</c:v>
                </c:pt>
                <c:pt idx="52165">
                  <c:v>42949.703472222223</c:v>
                </c:pt>
                <c:pt idx="52166">
                  <c:v>42949.70416666667</c:v>
                </c:pt>
                <c:pt idx="52167">
                  <c:v>42949.704861111109</c:v>
                </c:pt>
                <c:pt idx="52168">
                  <c:v>42949.705555555556</c:v>
                </c:pt>
                <c:pt idx="52169">
                  <c:v>42949.706250000003</c:v>
                </c:pt>
                <c:pt idx="52170">
                  <c:v>42949.706944444442</c:v>
                </c:pt>
                <c:pt idx="52171">
                  <c:v>42949.707638888889</c:v>
                </c:pt>
                <c:pt idx="52172">
                  <c:v>42949.708333333336</c:v>
                </c:pt>
                <c:pt idx="52173">
                  <c:v>42949.709027777775</c:v>
                </c:pt>
                <c:pt idx="52174">
                  <c:v>42949.709722222222</c:v>
                </c:pt>
                <c:pt idx="52175">
                  <c:v>42949.710416666669</c:v>
                </c:pt>
                <c:pt idx="52176">
                  <c:v>42949.711111111108</c:v>
                </c:pt>
                <c:pt idx="52177">
                  <c:v>42949.711805555555</c:v>
                </c:pt>
                <c:pt idx="52178">
                  <c:v>42949.712500000001</c:v>
                </c:pt>
                <c:pt idx="52179">
                  <c:v>42949.713194444441</c:v>
                </c:pt>
                <c:pt idx="52180">
                  <c:v>42949.713888888888</c:v>
                </c:pt>
                <c:pt idx="52181">
                  <c:v>42949.714583333334</c:v>
                </c:pt>
                <c:pt idx="52182">
                  <c:v>42949.715277777781</c:v>
                </c:pt>
                <c:pt idx="52183">
                  <c:v>42949.71597222222</c:v>
                </c:pt>
                <c:pt idx="52184">
                  <c:v>42949.716666666667</c:v>
                </c:pt>
                <c:pt idx="52185">
                  <c:v>42949.717361111114</c:v>
                </c:pt>
                <c:pt idx="52186">
                  <c:v>42949.718055555553</c:v>
                </c:pt>
                <c:pt idx="52187">
                  <c:v>42949.71875</c:v>
                </c:pt>
                <c:pt idx="52188">
                  <c:v>42949.719444444447</c:v>
                </c:pt>
                <c:pt idx="52189">
                  <c:v>42949.720138888886</c:v>
                </c:pt>
                <c:pt idx="52190">
                  <c:v>42949.720833333333</c:v>
                </c:pt>
                <c:pt idx="52191">
                  <c:v>42949.72152777778</c:v>
                </c:pt>
                <c:pt idx="52192">
                  <c:v>42949.722222222219</c:v>
                </c:pt>
                <c:pt idx="52193">
                  <c:v>42949.722916666666</c:v>
                </c:pt>
                <c:pt idx="52194">
                  <c:v>42949.723611111112</c:v>
                </c:pt>
                <c:pt idx="52195">
                  <c:v>42949.724305555559</c:v>
                </c:pt>
                <c:pt idx="52196">
                  <c:v>42949.724999999999</c:v>
                </c:pt>
                <c:pt idx="52197">
                  <c:v>42949.725694444445</c:v>
                </c:pt>
                <c:pt idx="52198">
                  <c:v>42949.726388888892</c:v>
                </c:pt>
                <c:pt idx="52199">
                  <c:v>42949.727083333331</c:v>
                </c:pt>
                <c:pt idx="52200">
                  <c:v>42949.727777777778</c:v>
                </c:pt>
                <c:pt idx="52201">
                  <c:v>42949.728472222225</c:v>
                </c:pt>
                <c:pt idx="52202">
                  <c:v>42949.729166666664</c:v>
                </c:pt>
                <c:pt idx="52203">
                  <c:v>42949.729861111111</c:v>
                </c:pt>
                <c:pt idx="52204">
                  <c:v>42949.730555555558</c:v>
                </c:pt>
                <c:pt idx="52205">
                  <c:v>42949.731249999997</c:v>
                </c:pt>
                <c:pt idx="52206">
                  <c:v>42949.731944444444</c:v>
                </c:pt>
                <c:pt idx="52207">
                  <c:v>42949.732638888891</c:v>
                </c:pt>
                <c:pt idx="52208">
                  <c:v>42949.73333333333</c:v>
                </c:pt>
                <c:pt idx="52209">
                  <c:v>42949.734027777777</c:v>
                </c:pt>
                <c:pt idx="52210">
                  <c:v>42949.734722222223</c:v>
                </c:pt>
                <c:pt idx="52211">
                  <c:v>42949.73541666667</c:v>
                </c:pt>
                <c:pt idx="52212">
                  <c:v>42949.736111111109</c:v>
                </c:pt>
                <c:pt idx="52213">
                  <c:v>42949.736805555556</c:v>
                </c:pt>
                <c:pt idx="52214">
                  <c:v>42949.737500000003</c:v>
                </c:pt>
                <c:pt idx="52215">
                  <c:v>42949.738194444442</c:v>
                </c:pt>
                <c:pt idx="52216">
                  <c:v>42949.738888888889</c:v>
                </c:pt>
                <c:pt idx="52217">
                  <c:v>42949.739583333336</c:v>
                </c:pt>
                <c:pt idx="52218">
                  <c:v>42949.740277777775</c:v>
                </c:pt>
                <c:pt idx="52219">
                  <c:v>42949.740972222222</c:v>
                </c:pt>
                <c:pt idx="52220">
                  <c:v>42949.741666666669</c:v>
                </c:pt>
                <c:pt idx="52221">
                  <c:v>42949.742361111108</c:v>
                </c:pt>
                <c:pt idx="52222">
                  <c:v>42949.743055555555</c:v>
                </c:pt>
                <c:pt idx="52223">
                  <c:v>42949.743750000001</c:v>
                </c:pt>
                <c:pt idx="52224">
                  <c:v>42949.744444444441</c:v>
                </c:pt>
                <c:pt idx="52225">
                  <c:v>42949.745138888888</c:v>
                </c:pt>
                <c:pt idx="52226">
                  <c:v>42949.745833333334</c:v>
                </c:pt>
                <c:pt idx="52227">
                  <c:v>42949.746527777781</c:v>
                </c:pt>
                <c:pt idx="52228">
                  <c:v>42949.74722222222</c:v>
                </c:pt>
                <c:pt idx="52229">
                  <c:v>42949.747916666667</c:v>
                </c:pt>
                <c:pt idx="52230">
                  <c:v>42949.748611111114</c:v>
                </c:pt>
                <c:pt idx="52231">
                  <c:v>42949.749305555553</c:v>
                </c:pt>
                <c:pt idx="52232">
                  <c:v>42949.75</c:v>
                </c:pt>
                <c:pt idx="52233">
                  <c:v>42949.750694444447</c:v>
                </c:pt>
                <c:pt idx="52234">
                  <c:v>42949.751388888886</c:v>
                </c:pt>
                <c:pt idx="52235">
                  <c:v>42949.752083333333</c:v>
                </c:pt>
                <c:pt idx="52236">
                  <c:v>42949.75277777778</c:v>
                </c:pt>
                <c:pt idx="52237">
                  <c:v>42949.753472222219</c:v>
                </c:pt>
                <c:pt idx="52238">
                  <c:v>42949.754166666666</c:v>
                </c:pt>
                <c:pt idx="52239">
                  <c:v>42949.754861111112</c:v>
                </c:pt>
                <c:pt idx="52240">
                  <c:v>42949.755555555559</c:v>
                </c:pt>
                <c:pt idx="52241">
                  <c:v>42949.756249999999</c:v>
                </c:pt>
                <c:pt idx="52242">
                  <c:v>42949.756944444445</c:v>
                </c:pt>
                <c:pt idx="52243">
                  <c:v>42949.757638888892</c:v>
                </c:pt>
                <c:pt idx="52244">
                  <c:v>42949.758333333331</c:v>
                </c:pt>
                <c:pt idx="52245">
                  <c:v>42949.759027777778</c:v>
                </c:pt>
                <c:pt idx="52246">
                  <c:v>42949.759722222225</c:v>
                </c:pt>
                <c:pt idx="52247">
                  <c:v>42949.760416666664</c:v>
                </c:pt>
                <c:pt idx="52248">
                  <c:v>42949.761111111111</c:v>
                </c:pt>
                <c:pt idx="52249">
                  <c:v>42949.761805555558</c:v>
                </c:pt>
                <c:pt idx="52250">
                  <c:v>42949.762499999997</c:v>
                </c:pt>
                <c:pt idx="52251">
                  <c:v>42949.763194444444</c:v>
                </c:pt>
                <c:pt idx="52252">
                  <c:v>42949.763888888891</c:v>
                </c:pt>
                <c:pt idx="52253">
                  <c:v>42949.76458333333</c:v>
                </c:pt>
                <c:pt idx="52254">
                  <c:v>42949.765277777777</c:v>
                </c:pt>
                <c:pt idx="52255">
                  <c:v>42949.765972222223</c:v>
                </c:pt>
                <c:pt idx="52256">
                  <c:v>42949.76666666667</c:v>
                </c:pt>
                <c:pt idx="52257">
                  <c:v>42949.767361111109</c:v>
                </c:pt>
                <c:pt idx="52258">
                  <c:v>42949.768055555556</c:v>
                </c:pt>
                <c:pt idx="52259">
                  <c:v>42949.768750000003</c:v>
                </c:pt>
                <c:pt idx="52260">
                  <c:v>42949.769444444442</c:v>
                </c:pt>
                <c:pt idx="52261">
                  <c:v>42949.770138888889</c:v>
                </c:pt>
                <c:pt idx="52262">
                  <c:v>42949.770833333336</c:v>
                </c:pt>
                <c:pt idx="52263">
                  <c:v>42949.771527777775</c:v>
                </c:pt>
                <c:pt idx="52264">
                  <c:v>42949.772222222222</c:v>
                </c:pt>
                <c:pt idx="52265">
                  <c:v>42949.772916666669</c:v>
                </c:pt>
                <c:pt idx="52266">
                  <c:v>42949.773611111108</c:v>
                </c:pt>
                <c:pt idx="52267">
                  <c:v>42949.774305555555</c:v>
                </c:pt>
                <c:pt idx="52268">
                  <c:v>42949.775000000001</c:v>
                </c:pt>
                <c:pt idx="52269">
                  <c:v>42949.775694444441</c:v>
                </c:pt>
                <c:pt idx="52270">
                  <c:v>42949.776388888888</c:v>
                </c:pt>
                <c:pt idx="52271">
                  <c:v>42949.777083333334</c:v>
                </c:pt>
                <c:pt idx="52272">
                  <c:v>42949.777777777781</c:v>
                </c:pt>
                <c:pt idx="52273">
                  <c:v>42949.77847222222</c:v>
                </c:pt>
                <c:pt idx="52274">
                  <c:v>42949.779166666667</c:v>
                </c:pt>
                <c:pt idx="52275">
                  <c:v>42949.779861111114</c:v>
                </c:pt>
                <c:pt idx="52276">
                  <c:v>42949.780555555553</c:v>
                </c:pt>
                <c:pt idx="52277">
                  <c:v>42949.78125</c:v>
                </c:pt>
                <c:pt idx="52278">
                  <c:v>42949.781944444447</c:v>
                </c:pt>
                <c:pt idx="52279">
                  <c:v>42949.782638888886</c:v>
                </c:pt>
                <c:pt idx="52280">
                  <c:v>42949.783333333333</c:v>
                </c:pt>
                <c:pt idx="52281">
                  <c:v>42949.78402777778</c:v>
                </c:pt>
                <c:pt idx="52282">
                  <c:v>42949.784722222219</c:v>
                </c:pt>
                <c:pt idx="52283">
                  <c:v>42949.785416666666</c:v>
                </c:pt>
                <c:pt idx="52284">
                  <c:v>42949.786111111112</c:v>
                </c:pt>
                <c:pt idx="52285">
                  <c:v>42949.786805555559</c:v>
                </c:pt>
                <c:pt idx="52286">
                  <c:v>42949.787499999999</c:v>
                </c:pt>
                <c:pt idx="52287">
                  <c:v>42949.788194444445</c:v>
                </c:pt>
                <c:pt idx="52288">
                  <c:v>42949.788888888892</c:v>
                </c:pt>
                <c:pt idx="52289">
                  <c:v>42949.789583333331</c:v>
                </c:pt>
                <c:pt idx="52290">
                  <c:v>42949.790277777778</c:v>
                </c:pt>
                <c:pt idx="52291">
                  <c:v>42949.790972222225</c:v>
                </c:pt>
                <c:pt idx="52292">
                  <c:v>42949.791666666664</c:v>
                </c:pt>
                <c:pt idx="52293">
                  <c:v>42949.792361111111</c:v>
                </c:pt>
                <c:pt idx="52294">
                  <c:v>42949.793055555558</c:v>
                </c:pt>
                <c:pt idx="52295">
                  <c:v>42949.793749999997</c:v>
                </c:pt>
                <c:pt idx="52296">
                  <c:v>42949.794444444444</c:v>
                </c:pt>
                <c:pt idx="52297">
                  <c:v>42949.795138888891</c:v>
                </c:pt>
                <c:pt idx="52298">
                  <c:v>42949.79583333333</c:v>
                </c:pt>
                <c:pt idx="52299">
                  <c:v>42949.796527777777</c:v>
                </c:pt>
                <c:pt idx="52300">
                  <c:v>42949.797222222223</c:v>
                </c:pt>
                <c:pt idx="52301">
                  <c:v>42949.79791666667</c:v>
                </c:pt>
                <c:pt idx="52302">
                  <c:v>42949.798611111109</c:v>
                </c:pt>
                <c:pt idx="52303">
                  <c:v>42949.799305555556</c:v>
                </c:pt>
                <c:pt idx="52304">
                  <c:v>42949.8</c:v>
                </c:pt>
                <c:pt idx="52305">
                  <c:v>42949.800694444442</c:v>
                </c:pt>
                <c:pt idx="52306">
                  <c:v>42949.801388888889</c:v>
                </c:pt>
                <c:pt idx="52307">
                  <c:v>42949.802083333336</c:v>
                </c:pt>
                <c:pt idx="52308">
                  <c:v>42949.802777777775</c:v>
                </c:pt>
                <c:pt idx="52309">
                  <c:v>42949.803472222222</c:v>
                </c:pt>
                <c:pt idx="52310">
                  <c:v>42949.804166666669</c:v>
                </c:pt>
                <c:pt idx="52311">
                  <c:v>42949.804861111108</c:v>
                </c:pt>
                <c:pt idx="52312">
                  <c:v>42949.805555555555</c:v>
                </c:pt>
                <c:pt idx="52313">
                  <c:v>42949.806250000001</c:v>
                </c:pt>
                <c:pt idx="52314">
                  <c:v>42949.806944444441</c:v>
                </c:pt>
                <c:pt idx="52315">
                  <c:v>42949.807638888888</c:v>
                </c:pt>
                <c:pt idx="52316">
                  <c:v>42949.808333333334</c:v>
                </c:pt>
                <c:pt idx="52317">
                  <c:v>42949.809027777781</c:v>
                </c:pt>
                <c:pt idx="52318">
                  <c:v>42949.80972222222</c:v>
                </c:pt>
                <c:pt idx="52319">
                  <c:v>42949.810416666667</c:v>
                </c:pt>
                <c:pt idx="52320">
                  <c:v>42949.811111111114</c:v>
                </c:pt>
                <c:pt idx="52321">
                  <c:v>42949.811805555553</c:v>
                </c:pt>
                <c:pt idx="52322">
                  <c:v>42949.8125</c:v>
                </c:pt>
                <c:pt idx="52323">
                  <c:v>42949.813194444447</c:v>
                </c:pt>
                <c:pt idx="52324">
                  <c:v>42949.813888888886</c:v>
                </c:pt>
                <c:pt idx="52325">
                  <c:v>42949.814583333333</c:v>
                </c:pt>
                <c:pt idx="52326">
                  <c:v>42949.81527777778</c:v>
                </c:pt>
                <c:pt idx="52327">
                  <c:v>42949.815972222219</c:v>
                </c:pt>
                <c:pt idx="52328">
                  <c:v>42949.816666666666</c:v>
                </c:pt>
                <c:pt idx="52329">
                  <c:v>42949.817361111112</c:v>
                </c:pt>
                <c:pt idx="52330">
                  <c:v>42949.818055555559</c:v>
                </c:pt>
                <c:pt idx="52331">
                  <c:v>42949.818749999999</c:v>
                </c:pt>
                <c:pt idx="52332">
                  <c:v>42949.819444444445</c:v>
                </c:pt>
                <c:pt idx="52333">
                  <c:v>42949.820138888892</c:v>
                </c:pt>
                <c:pt idx="52334">
                  <c:v>42949.820833333331</c:v>
                </c:pt>
                <c:pt idx="52335">
                  <c:v>42949.821527777778</c:v>
                </c:pt>
                <c:pt idx="52336">
                  <c:v>42949.822222222225</c:v>
                </c:pt>
                <c:pt idx="52337">
                  <c:v>42949.822916666664</c:v>
                </c:pt>
                <c:pt idx="52338">
                  <c:v>42949.823611111111</c:v>
                </c:pt>
                <c:pt idx="52339">
                  <c:v>42949.824305555558</c:v>
                </c:pt>
                <c:pt idx="52340">
                  <c:v>42949.824999999997</c:v>
                </c:pt>
                <c:pt idx="52341">
                  <c:v>42949.825694444444</c:v>
                </c:pt>
                <c:pt idx="52342">
                  <c:v>42949.826388888891</c:v>
                </c:pt>
                <c:pt idx="52343">
                  <c:v>42949.82708333333</c:v>
                </c:pt>
                <c:pt idx="52344">
                  <c:v>42949.827777777777</c:v>
                </c:pt>
                <c:pt idx="52345">
                  <c:v>42949.828472222223</c:v>
                </c:pt>
                <c:pt idx="52346">
                  <c:v>42949.82916666667</c:v>
                </c:pt>
                <c:pt idx="52347">
                  <c:v>42949.829861111109</c:v>
                </c:pt>
                <c:pt idx="52348">
                  <c:v>42949.830555555556</c:v>
                </c:pt>
                <c:pt idx="52349">
                  <c:v>42949.831250000003</c:v>
                </c:pt>
                <c:pt idx="52350">
                  <c:v>42949.831944444442</c:v>
                </c:pt>
                <c:pt idx="52351">
                  <c:v>42949.832638888889</c:v>
                </c:pt>
                <c:pt idx="52352">
                  <c:v>42949.833333333336</c:v>
                </c:pt>
                <c:pt idx="52353">
                  <c:v>42949.834027777775</c:v>
                </c:pt>
                <c:pt idx="52354">
                  <c:v>42949.834722222222</c:v>
                </c:pt>
                <c:pt idx="52355">
                  <c:v>42949.835416666669</c:v>
                </c:pt>
                <c:pt idx="52356">
                  <c:v>42949.836111111108</c:v>
                </c:pt>
                <c:pt idx="52357">
                  <c:v>42949.836805555555</c:v>
                </c:pt>
                <c:pt idx="52358">
                  <c:v>42949.837500000001</c:v>
                </c:pt>
                <c:pt idx="52359">
                  <c:v>42949.838194444441</c:v>
                </c:pt>
                <c:pt idx="52360">
                  <c:v>42949.838888888888</c:v>
                </c:pt>
                <c:pt idx="52361">
                  <c:v>42949.839583333334</c:v>
                </c:pt>
                <c:pt idx="52362">
                  <c:v>42949.840277777781</c:v>
                </c:pt>
                <c:pt idx="52363">
                  <c:v>42949.84097222222</c:v>
                </c:pt>
                <c:pt idx="52364">
                  <c:v>42949.841666666667</c:v>
                </c:pt>
                <c:pt idx="52365">
                  <c:v>42949.842361111114</c:v>
                </c:pt>
                <c:pt idx="52366">
                  <c:v>42949.843055555553</c:v>
                </c:pt>
                <c:pt idx="52367">
                  <c:v>42949.84375</c:v>
                </c:pt>
                <c:pt idx="52368">
                  <c:v>42949.844444444447</c:v>
                </c:pt>
                <c:pt idx="52369">
                  <c:v>42949.845138888886</c:v>
                </c:pt>
                <c:pt idx="52370">
                  <c:v>42949.845833333333</c:v>
                </c:pt>
                <c:pt idx="52371">
                  <c:v>42949.84652777778</c:v>
                </c:pt>
                <c:pt idx="52372">
                  <c:v>42949.847222222219</c:v>
                </c:pt>
                <c:pt idx="52373">
                  <c:v>42949.847916666666</c:v>
                </c:pt>
                <c:pt idx="52374">
                  <c:v>42949.848611111112</c:v>
                </c:pt>
                <c:pt idx="52375">
                  <c:v>42949.849305555559</c:v>
                </c:pt>
                <c:pt idx="52376">
                  <c:v>42949.85</c:v>
                </c:pt>
                <c:pt idx="52377">
                  <c:v>42949.850694444445</c:v>
                </c:pt>
                <c:pt idx="52378">
                  <c:v>42949.851388888892</c:v>
                </c:pt>
                <c:pt idx="52379">
                  <c:v>42949.852083333331</c:v>
                </c:pt>
                <c:pt idx="52380">
                  <c:v>42949.852777777778</c:v>
                </c:pt>
                <c:pt idx="52381">
                  <c:v>42949.853472222225</c:v>
                </c:pt>
                <c:pt idx="52382">
                  <c:v>42949.854166666664</c:v>
                </c:pt>
                <c:pt idx="52383">
                  <c:v>42949.854861111111</c:v>
                </c:pt>
                <c:pt idx="52384">
                  <c:v>42949.855555555558</c:v>
                </c:pt>
                <c:pt idx="52385">
                  <c:v>42949.856249999997</c:v>
                </c:pt>
                <c:pt idx="52386">
                  <c:v>42949.856944444444</c:v>
                </c:pt>
                <c:pt idx="52387">
                  <c:v>42949.857638888891</c:v>
                </c:pt>
                <c:pt idx="52388">
                  <c:v>42949.85833333333</c:v>
                </c:pt>
                <c:pt idx="52389">
                  <c:v>42949.859027777777</c:v>
                </c:pt>
                <c:pt idx="52390">
                  <c:v>42949.859722222223</c:v>
                </c:pt>
                <c:pt idx="52391">
                  <c:v>42949.86041666667</c:v>
                </c:pt>
                <c:pt idx="52392">
                  <c:v>42949.861111111109</c:v>
                </c:pt>
                <c:pt idx="52393">
                  <c:v>42949.861805555556</c:v>
                </c:pt>
                <c:pt idx="52394">
                  <c:v>42949.862500000003</c:v>
                </c:pt>
                <c:pt idx="52395">
                  <c:v>42949.863194444442</c:v>
                </c:pt>
                <c:pt idx="52396">
                  <c:v>42949.863888888889</c:v>
                </c:pt>
                <c:pt idx="52397">
                  <c:v>42949.864583333336</c:v>
                </c:pt>
                <c:pt idx="52398">
                  <c:v>42949.865277777775</c:v>
                </c:pt>
                <c:pt idx="52399">
                  <c:v>42949.865972222222</c:v>
                </c:pt>
                <c:pt idx="52400">
                  <c:v>42949.866666666669</c:v>
                </c:pt>
                <c:pt idx="52401">
                  <c:v>42949.867361111108</c:v>
                </c:pt>
                <c:pt idx="52402">
                  <c:v>42949.868055555555</c:v>
                </c:pt>
                <c:pt idx="52403">
                  <c:v>42949.868750000001</c:v>
                </c:pt>
                <c:pt idx="52404">
                  <c:v>42949.869444444441</c:v>
                </c:pt>
                <c:pt idx="52405">
                  <c:v>42949.870138888888</c:v>
                </c:pt>
                <c:pt idx="52406">
                  <c:v>42949.870833333334</c:v>
                </c:pt>
                <c:pt idx="52407">
                  <c:v>42949.871527777781</c:v>
                </c:pt>
                <c:pt idx="52408">
                  <c:v>42949.87222222222</c:v>
                </c:pt>
                <c:pt idx="52409">
                  <c:v>42949.872916666667</c:v>
                </c:pt>
                <c:pt idx="52410">
                  <c:v>42949.873611111114</c:v>
                </c:pt>
                <c:pt idx="52411">
                  <c:v>42949.874305555553</c:v>
                </c:pt>
                <c:pt idx="52412">
                  <c:v>42949.875</c:v>
                </c:pt>
                <c:pt idx="52413">
                  <c:v>42949.875694444447</c:v>
                </c:pt>
                <c:pt idx="52414">
                  <c:v>42949.876388888886</c:v>
                </c:pt>
                <c:pt idx="52415">
                  <c:v>42949.877083333333</c:v>
                </c:pt>
                <c:pt idx="52416">
                  <c:v>42949.87777777778</c:v>
                </c:pt>
                <c:pt idx="52417">
                  <c:v>42949.878472222219</c:v>
                </c:pt>
                <c:pt idx="52418">
                  <c:v>42949.879166666666</c:v>
                </c:pt>
                <c:pt idx="52419">
                  <c:v>42949.879861111112</c:v>
                </c:pt>
                <c:pt idx="52420">
                  <c:v>42949.880555555559</c:v>
                </c:pt>
                <c:pt idx="52421">
                  <c:v>42949.881249999999</c:v>
                </c:pt>
                <c:pt idx="52422">
                  <c:v>42949.881944444445</c:v>
                </c:pt>
                <c:pt idx="52423">
                  <c:v>42949.882638888892</c:v>
                </c:pt>
                <c:pt idx="52424">
                  <c:v>42949.883333333331</c:v>
                </c:pt>
                <c:pt idx="52425">
                  <c:v>42949.884027777778</c:v>
                </c:pt>
                <c:pt idx="52426">
                  <c:v>42949.884722222225</c:v>
                </c:pt>
                <c:pt idx="52427">
                  <c:v>42949.885416666664</c:v>
                </c:pt>
                <c:pt idx="52428">
                  <c:v>42949.886111111111</c:v>
                </c:pt>
                <c:pt idx="52429">
                  <c:v>42949.886805555558</c:v>
                </c:pt>
                <c:pt idx="52430">
                  <c:v>42949.887499999997</c:v>
                </c:pt>
                <c:pt idx="52431">
                  <c:v>42949.888194444444</c:v>
                </c:pt>
                <c:pt idx="52432">
                  <c:v>42949.888888888891</c:v>
                </c:pt>
                <c:pt idx="52433">
                  <c:v>42949.88958333333</c:v>
                </c:pt>
                <c:pt idx="52434">
                  <c:v>42949.890277777777</c:v>
                </c:pt>
                <c:pt idx="52435">
                  <c:v>42949.890972222223</c:v>
                </c:pt>
                <c:pt idx="52436">
                  <c:v>42949.89166666667</c:v>
                </c:pt>
                <c:pt idx="52437">
                  <c:v>42949.892361111109</c:v>
                </c:pt>
                <c:pt idx="52438">
                  <c:v>42949.893055555556</c:v>
                </c:pt>
                <c:pt idx="52439">
                  <c:v>42949.893750000003</c:v>
                </c:pt>
                <c:pt idx="52440">
                  <c:v>42949.894444444442</c:v>
                </c:pt>
                <c:pt idx="52441">
                  <c:v>42949.895138888889</c:v>
                </c:pt>
                <c:pt idx="52442">
                  <c:v>42949.895833333336</c:v>
                </c:pt>
                <c:pt idx="52443">
                  <c:v>42949.896527777775</c:v>
                </c:pt>
                <c:pt idx="52444">
                  <c:v>42949.897222222222</c:v>
                </c:pt>
                <c:pt idx="52445">
                  <c:v>42949.897916666669</c:v>
                </c:pt>
                <c:pt idx="52446">
                  <c:v>42949.898611111108</c:v>
                </c:pt>
                <c:pt idx="52447">
                  <c:v>42949.899305555555</c:v>
                </c:pt>
                <c:pt idx="52448">
                  <c:v>42949.9</c:v>
                </c:pt>
                <c:pt idx="52449">
                  <c:v>42949.900694444441</c:v>
                </c:pt>
                <c:pt idx="52450">
                  <c:v>42949.901388888888</c:v>
                </c:pt>
                <c:pt idx="52451">
                  <c:v>42949.902083333334</c:v>
                </c:pt>
                <c:pt idx="52452">
                  <c:v>42949.902777777781</c:v>
                </c:pt>
                <c:pt idx="52453">
                  <c:v>42949.90347222222</c:v>
                </c:pt>
                <c:pt idx="52454">
                  <c:v>42949.904166666667</c:v>
                </c:pt>
                <c:pt idx="52455">
                  <c:v>42949.904861111114</c:v>
                </c:pt>
                <c:pt idx="52456">
                  <c:v>42949.905555555553</c:v>
                </c:pt>
                <c:pt idx="52457">
                  <c:v>42949.90625</c:v>
                </c:pt>
                <c:pt idx="52458">
                  <c:v>42949.906944444447</c:v>
                </c:pt>
                <c:pt idx="52459">
                  <c:v>42949.907638888886</c:v>
                </c:pt>
                <c:pt idx="52460">
                  <c:v>42949.908333333333</c:v>
                </c:pt>
                <c:pt idx="52461">
                  <c:v>42949.90902777778</c:v>
                </c:pt>
                <c:pt idx="52462">
                  <c:v>42949.909722222219</c:v>
                </c:pt>
                <c:pt idx="52463">
                  <c:v>42949.910416666666</c:v>
                </c:pt>
                <c:pt idx="52464">
                  <c:v>42949.911111111112</c:v>
                </c:pt>
                <c:pt idx="52465">
                  <c:v>42949.911805555559</c:v>
                </c:pt>
                <c:pt idx="52466">
                  <c:v>42949.912499999999</c:v>
                </c:pt>
                <c:pt idx="52467">
                  <c:v>42949.913194444445</c:v>
                </c:pt>
                <c:pt idx="52468">
                  <c:v>42949.913888888892</c:v>
                </c:pt>
                <c:pt idx="52469">
                  <c:v>42949.914583333331</c:v>
                </c:pt>
                <c:pt idx="52470">
                  <c:v>42949.915277777778</c:v>
                </c:pt>
                <c:pt idx="52471">
                  <c:v>42949.915972222225</c:v>
                </c:pt>
                <c:pt idx="52472">
                  <c:v>42949.916666666664</c:v>
                </c:pt>
                <c:pt idx="52473">
                  <c:v>42949.917361111111</c:v>
                </c:pt>
                <c:pt idx="52474">
                  <c:v>42949.918055555558</c:v>
                </c:pt>
                <c:pt idx="52475">
                  <c:v>42949.918749999997</c:v>
                </c:pt>
                <c:pt idx="52476">
                  <c:v>42949.919444444444</c:v>
                </c:pt>
                <c:pt idx="52477">
                  <c:v>42949.920138888891</c:v>
                </c:pt>
                <c:pt idx="52478">
                  <c:v>42949.92083333333</c:v>
                </c:pt>
                <c:pt idx="52479">
                  <c:v>42949.921527777777</c:v>
                </c:pt>
                <c:pt idx="52480">
                  <c:v>42949.922222222223</c:v>
                </c:pt>
                <c:pt idx="52481">
                  <c:v>42949.92291666667</c:v>
                </c:pt>
                <c:pt idx="52482">
                  <c:v>42949.923611111109</c:v>
                </c:pt>
                <c:pt idx="52483">
                  <c:v>42949.924305555556</c:v>
                </c:pt>
                <c:pt idx="52484">
                  <c:v>42949.925000000003</c:v>
                </c:pt>
                <c:pt idx="52485">
                  <c:v>42949.925694444442</c:v>
                </c:pt>
                <c:pt idx="52486">
                  <c:v>42949.926388888889</c:v>
                </c:pt>
                <c:pt idx="52487">
                  <c:v>42949.927083333336</c:v>
                </c:pt>
                <c:pt idx="52488">
                  <c:v>42949.927777777775</c:v>
                </c:pt>
                <c:pt idx="52489">
                  <c:v>42949.928472222222</c:v>
                </c:pt>
                <c:pt idx="52490">
                  <c:v>42949.929166666669</c:v>
                </c:pt>
                <c:pt idx="52491">
                  <c:v>42949.929861111108</c:v>
                </c:pt>
                <c:pt idx="52492">
                  <c:v>42949.930555555555</c:v>
                </c:pt>
                <c:pt idx="52493">
                  <c:v>42949.931250000001</c:v>
                </c:pt>
                <c:pt idx="52494">
                  <c:v>42949.931944444441</c:v>
                </c:pt>
                <c:pt idx="52495">
                  <c:v>42949.932638888888</c:v>
                </c:pt>
                <c:pt idx="52496">
                  <c:v>42949.933333333334</c:v>
                </c:pt>
                <c:pt idx="52497">
                  <c:v>42949.934027777781</c:v>
                </c:pt>
                <c:pt idx="52498">
                  <c:v>42949.93472222222</c:v>
                </c:pt>
                <c:pt idx="52499">
                  <c:v>42949.935416666667</c:v>
                </c:pt>
                <c:pt idx="52500">
                  <c:v>42949.936111111114</c:v>
                </c:pt>
                <c:pt idx="52501">
                  <c:v>42949.936805555553</c:v>
                </c:pt>
                <c:pt idx="52502">
                  <c:v>42949.9375</c:v>
                </c:pt>
                <c:pt idx="52503">
                  <c:v>42949.938194444447</c:v>
                </c:pt>
                <c:pt idx="52504">
                  <c:v>42949.938888888886</c:v>
                </c:pt>
                <c:pt idx="52505">
                  <c:v>42949.939583333333</c:v>
                </c:pt>
                <c:pt idx="52506">
                  <c:v>42949.94027777778</c:v>
                </c:pt>
                <c:pt idx="52507">
                  <c:v>42949.940972222219</c:v>
                </c:pt>
                <c:pt idx="52508">
                  <c:v>42949.941666666666</c:v>
                </c:pt>
                <c:pt idx="52509">
                  <c:v>42949.942361111112</c:v>
                </c:pt>
                <c:pt idx="52510">
                  <c:v>42949.943055555559</c:v>
                </c:pt>
                <c:pt idx="52511">
                  <c:v>42949.943749999999</c:v>
                </c:pt>
                <c:pt idx="52512">
                  <c:v>42949.944444444445</c:v>
                </c:pt>
                <c:pt idx="52513">
                  <c:v>42949.945138888892</c:v>
                </c:pt>
                <c:pt idx="52514">
                  <c:v>42949.945833333331</c:v>
                </c:pt>
                <c:pt idx="52515">
                  <c:v>42949.946527777778</c:v>
                </c:pt>
                <c:pt idx="52516">
                  <c:v>42949.947222222225</c:v>
                </c:pt>
                <c:pt idx="52517">
                  <c:v>42949.947916666664</c:v>
                </c:pt>
                <c:pt idx="52518">
                  <c:v>42949.948611111111</c:v>
                </c:pt>
                <c:pt idx="52519">
                  <c:v>42949.949305555558</c:v>
                </c:pt>
                <c:pt idx="52520">
                  <c:v>42949.95</c:v>
                </c:pt>
                <c:pt idx="52521">
                  <c:v>42949.950694444444</c:v>
                </c:pt>
                <c:pt idx="52522">
                  <c:v>42949.951388888891</c:v>
                </c:pt>
                <c:pt idx="52523">
                  <c:v>42949.95208333333</c:v>
                </c:pt>
                <c:pt idx="52524">
                  <c:v>42949.952777777777</c:v>
                </c:pt>
                <c:pt idx="52525">
                  <c:v>42949.953472222223</c:v>
                </c:pt>
                <c:pt idx="52526">
                  <c:v>42949.95416666667</c:v>
                </c:pt>
                <c:pt idx="52527">
                  <c:v>42949.954861111109</c:v>
                </c:pt>
                <c:pt idx="52528">
                  <c:v>42949.955555555556</c:v>
                </c:pt>
                <c:pt idx="52529">
                  <c:v>42949.956250000003</c:v>
                </c:pt>
                <c:pt idx="52530">
                  <c:v>42949.956944444442</c:v>
                </c:pt>
                <c:pt idx="52531">
                  <c:v>42949.957638888889</c:v>
                </c:pt>
                <c:pt idx="52532">
                  <c:v>42949.958333333336</c:v>
                </c:pt>
                <c:pt idx="52533">
                  <c:v>42949.959027777775</c:v>
                </c:pt>
                <c:pt idx="52534">
                  <c:v>42949.959722222222</c:v>
                </c:pt>
                <c:pt idx="52535">
                  <c:v>42949.960416666669</c:v>
                </c:pt>
                <c:pt idx="52536">
                  <c:v>42949.961111111108</c:v>
                </c:pt>
                <c:pt idx="52537">
                  <c:v>42949.961805555555</c:v>
                </c:pt>
                <c:pt idx="52538">
                  <c:v>42949.962500000001</c:v>
                </c:pt>
                <c:pt idx="52539">
                  <c:v>42949.963194444441</c:v>
                </c:pt>
                <c:pt idx="52540">
                  <c:v>42949.963888888888</c:v>
                </c:pt>
                <c:pt idx="52541">
                  <c:v>42949.964583333334</c:v>
                </c:pt>
                <c:pt idx="52542">
                  <c:v>42949.965277777781</c:v>
                </c:pt>
                <c:pt idx="52543">
                  <c:v>42949.96597222222</c:v>
                </c:pt>
                <c:pt idx="52544">
                  <c:v>42949.966666666667</c:v>
                </c:pt>
                <c:pt idx="52545">
                  <c:v>42949.967361111114</c:v>
                </c:pt>
                <c:pt idx="52546">
                  <c:v>42949.968055555553</c:v>
                </c:pt>
                <c:pt idx="52547">
                  <c:v>42949.96875</c:v>
                </c:pt>
                <c:pt idx="52548">
                  <c:v>42949.969444444447</c:v>
                </c:pt>
                <c:pt idx="52549">
                  <c:v>42949.970138888886</c:v>
                </c:pt>
                <c:pt idx="52550">
                  <c:v>42949.970833333333</c:v>
                </c:pt>
                <c:pt idx="52551">
                  <c:v>42949.97152777778</c:v>
                </c:pt>
                <c:pt idx="52552">
                  <c:v>42949.972222222219</c:v>
                </c:pt>
                <c:pt idx="52553">
                  <c:v>42949.972916666666</c:v>
                </c:pt>
                <c:pt idx="52554">
                  <c:v>42949.973611111112</c:v>
                </c:pt>
                <c:pt idx="52555">
                  <c:v>42949.974305555559</c:v>
                </c:pt>
                <c:pt idx="52556">
                  <c:v>42949.974999999999</c:v>
                </c:pt>
                <c:pt idx="52557">
                  <c:v>42949.975694444445</c:v>
                </c:pt>
                <c:pt idx="52558">
                  <c:v>42949.976388888892</c:v>
                </c:pt>
                <c:pt idx="52559">
                  <c:v>42949.977083333331</c:v>
                </c:pt>
                <c:pt idx="52560">
                  <c:v>42949.977777777778</c:v>
                </c:pt>
                <c:pt idx="52561">
                  <c:v>42949.978472222225</c:v>
                </c:pt>
                <c:pt idx="52562">
                  <c:v>42949.979166666664</c:v>
                </c:pt>
                <c:pt idx="52563">
                  <c:v>42949.979861111111</c:v>
                </c:pt>
                <c:pt idx="52564">
                  <c:v>42949.980555555558</c:v>
                </c:pt>
                <c:pt idx="52565">
                  <c:v>42949.981249999997</c:v>
                </c:pt>
                <c:pt idx="52566">
                  <c:v>42949.981944444444</c:v>
                </c:pt>
                <c:pt idx="52567">
                  <c:v>42949.982638888891</c:v>
                </c:pt>
                <c:pt idx="52568">
                  <c:v>42949.98333333333</c:v>
                </c:pt>
                <c:pt idx="52569">
                  <c:v>42949.984027777777</c:v>
                </c:pt>
                <c:pt idx="52570">
                  <c:v>42949.984722222223</c:v>
                </c:pt>
                <c:pt idx="52571">
                  <c:v>42949.98541666667</c:v>
                </c:pt>
                <c:pt idx="52572">
                  <c:v>42949.986111111109</c:v>
                </c:pt>
                <c:pt idx="52573">
                  <c:v>42949.986805555556</c:v>
                </c:pt>
                <c:pt idx="52574">
                  <c:v>42949.987500000003</c:v>
                </c:pt>
                <c:pt idx="52575">
                  <c:v>42949.988194444442</c:v>
                </c:pt>
                <c:pt idx="52576">
                  <c:v>42949.988888888889</c:v>
                </c:pt>
                <c:pt idx="52577">
                  <c:v>42949.989583333336</c:v>
                </c:pt>
                <c:pt idx="52578">
                  <c:v>42949.990277777775</c:v>
                </c:pt>
                <c:pt idx="52579">
                  <c:v>42949.990972222222</c:v>
                </c:pt>
                <c:pt idx="52580">
                  <c:v>42949.991666666669</c:v>
                </c:pt>
                <c:pt idx="52581">
                  <c:v>42949.992361111108</c:v>
                </c:pt>
                <c:pt idx="52582">
                  <c:v>42949.993055555555</c:v>
                </c:pt>
                <c:pt idx="52583">
                  <c:v>42949.993750000001</c:v>
                </c:pt>
                <c:pt idx="52584">
                  <c:v>42949.994444444441</c:v>
                </c:pt>
                <c:pt idx="52585">
                  <c:v>42949.995138888888</c:v>
                </c:pt>
                <c:pt idx="52586">
                  <c:v>42949.995833333334</c:v>
                </c:pt>
                <c:pt idx="52587">
                  <c:v>42949.996527777781</c:v>
                </c:pt>
                <c:pt idx="52588">
                  <c:v>42949.99722222222</c:v>
                </c:pt>
                <c:pt idx="52589">
                  <c:v>42949.997916666667</c:v>
                </c:pt>
                <c:pt idx="52590">
                  <c:v>42949.998611111114</c:v>
                </c:pt>
                <c:pt idx="52591">
                  <c:v>42949.999305555553</c:v>
                </c:pt>
                <c:pt idx="52592">
                  <c:v>42950</c:v>
                </c:pt>
                <c:pt idx="52593">
                  <c:v>42950.000694444447</c:v>
                </c:pt>
                <c:pt idx="52594">
                  <c:v>42950.001388888886</c:v>
                </c:pt>
                <c:pt idx="52595">
                  <c:v>42950.002083333333</c:v>
                </c:pt>
                <c:pt idx="52596">
                  <c:v>42950.00277777778</c:v>
                </c:pt>
                <c:pt idx="52597">
                  <c:v>42950.003472222219</c:v>
                </c:pt>
                <c:pt idx="52598">
                  <c:v>42950.004166666666</c:v>
                </c:pt>
                <c:pt idx="52599">
                  <c:v>42950.004861111112</c:v>
                </c:pt>
                <c:pt idx="52600">
                  <c:v>42950.005555555559</c:v>
                </c:pt>
                <c:pt idx="52601">
                  <c:v>42950.006249999999</c:v>
                </c:pt>
                <c:pt idx="52602">
                  <c:v>42950.006944444445</c:v>
                </c:pt>
                <c:pt idx="52603">
                  <c:v>42950.007638888892</c:v>
                </c:pt>
                <c:pt idx="52604">
                  <c:v>42950.008333333331</c:v>
                </c:pt>
                <c:pt idx="52605">
                  <c:v>42950.009027777778</c:v>
                </c:pt>
                <c:pt idx="52606">
                  <c:v>42950.009722222225</c:v>
                </c:pt>
                <c:pt idx="52607">
                  <c:v>42950.010416666664</c:v>
                </c:pt>
                <c:pt idx="52608">
                  <c:v>42950.011111111111</c:v>
                </c:pt>
                <c:pt idx="52609">
                  <c:v>42950.011805555558</c:v>
                </c:pt>
                <c:pt idx="52610">
                  <c:v>42950.012499999997</c:v>
                </c:pt>
                <c:pt idx="52611">
                  <c:v>42950.013194444444</c:v>
                </c:pt>
                <c:pt idx="52612">
                  <c:v>42950.013888888891</c:v>
                </c:pt>
                <c:pt idx="52613">
                  <c:v>42950.01458333333</c:v>
                </c:pt>
                <c:pt idx="52614">
                  <c:v>42950.015277777777</c:v>
                </c:pt>
                <c:pt idx="52615">
                  <c:v>42950.015972222223</c:v>
                </c:pt>
                <c:pt idx="52616">
                  <c:v>42950.01666666667</c:v>
                </c:pt>
                <c:pt idx="52617">
                  <c:v>42950.017361111109</c:v>
                </c:pt>
                <c:pt idx="52618">
                  <c:v>42950.018055555556</c:v>
                </c:pt>
                <c:pt idx="52619">
                  <c:v>42950.018750000003</c:v>
                </c:pt>
                <c:pt idx="52620">
                  <c:v>42950.019444444442</c:v>
                </c:pt>
                <c:pt idx="52621">
                  <c:v>42950.020138888889</c:v>
                </c:pt>
                <c:pt idx="52622">
                  <c:v>42950.020833333336</c:v>
                </c:pt>
                <c:pt idx="52623">
                  <c:v>42950.021527777775</c:v>
                </c:pt>
                <c:pt idx="52624">
                  <c:v>42950.022222222222</c:v>
                </c:pt>
                <c:pt idx="52625">
                  <c:v>42950.022916666669</c:v>
                </c:pt>
                <c:pt idx="52626">
                  <c:v>42950.023611111108</c:v>
                </c:pt>
                <c:pt idx="52627">
                  <c:v>42950.024305555555</c:v>
                </c:pt>
                <c:pt idx="52628">
                  <c:v>42950.025000000001</c:v>
                </c:pt>
                <c:pt idx="52629">
                  <c:v>42950.025694444441</c:v>
                </c:pt>
                <c:pt idx="52630">
                  <c:v>42950.026388888888</c:v>
                </c:pt>
                <c:pt idx="52631">
                  <c:v>42950.027083333334</c:v>
                </c:pt>
                <c:pt idx="52632">
                  <c:v>42950.027777777781</c:v>
                </c:pt>
                <c:pt idx="52633">
                  <c:v>42950.02847222222</c:v>
                </c:pt>
                <c:pt idx="52634">
                  <c:v>42950.029166666667</c:v>
                </c:pt>
                <c:pt idx="52635">
                  <c:v>42950.029861111114</c:v>
                </c:pt>
                <c:pt idx="52636">
                  <c:v>42950.030555555553</c:v>
                </c:pt>
                <c:pt idx="52637">
                  <c:v>42950.03125</c:v>
                </c:pt>
                <c:pt idx="52638">
                  <c:v>42950.031944444447</c:v>
                </c:pt>
                <c:pt idx="52639">
                  <c:v>42950.032638888886</c:v>
                </c:pt>
                <c:pt idx="52640">
                  <c:v>42950.033333333333</c:v>
                </c:pt>
                <c:pt idx="52641">
                  <c:v>42950.03402777778</c:v>
                </c:pt>
                <c:pt idx="52642">
                  <c:v>42950.034722222219</c:v>
                </c:pt>
                <c:pt idx="52643">
                  <c:v>42950.035416666666</c:v>
                </c:pt>
                <c:pt idx="52644">
                  <c:v>42950.036111111112</c:v>
                </c:pt>
                <c:pt idx="52645">
                  <c:v>42950.036805555559</c:v>
                </c:pt>
                <c:pt idx="52646">
                  <c:v>42950.037499999999</c:v>
                </c:pt>
                <c:pt idx="52647">
                  <c:v>42950.038194444445</c:v>
                </c:pt>
                <c:pt idx="52648">
                  <c:v>42950.038888888892</c:v>
                </c:pt>
                <c:pt idx="52649">
                  <c:v>42950.039583333331</c:v>
                </c:pt>
                <c:pt idx="52650">
                  <c:v>42950.040277777778</c:v>
                </c:pt>
                <c:pt idx="52651">
                  <c:v>42950.040972222225</c:v>
                </c:pt>
                <c:pt idx="52652">
                  <c:v>42950.041666666664</c:v>
                </c:pt>
                <c:pt idx="52653">
                  <c:v>42950.042361111111</c:v>
                </c:pt>
                <c:pt idx="52654">
                  <c:v>42950.043055555558</c:v>
                </c:pt>
                <c:pt idx="52655">
                  <c:v>42950.043749999997</c:v>
                </c:pt>
                <c:pt idx="52656">
                  <c:v>42950.044444444444</c:v>
                </c:pt>
                <c:pt idx="52657">
                  <c:v>42950.045138888891</c:v>
                </c:pt>
                <c:pt idx="52658">
                  <c:v>42950.04583333333</c:v>
                </c:pt>
                <c:pt idx="52659">
                  <c:v>42950.046527777777</c:v>
                </c:pt>
                <c:pt idx="52660">
                  <c:v>42950.047222222223</c:v>
                </c:pt>
                <c:pt idx="52661">
                  <c:v>42950.04791666667</c:v>
                </c:pt>
                <c:pt idx="52662">
                  <c:v>42950.048611111109</c:v>
                </c:pt>
                <c:pt idx="52663">
                  <c:v>42950.049305555556</c:v>
                </c:pt>
                <c:pt idx="52664">
                  <c:v>42950.05</c:v>
                </c:pt>
                <c:pt idx="52665">
                  <c:v>42950.050694444442</c:v>
                </c:pt>
                <c:pt idx="52666">
                  <c:v>42950.051388888889</c:v>
                </c:pt>
                <c:pt idx="52667">
                  <c:v>42950.052083333336</c:v>
                </c:pt>
                <c:pt idx="52668">
                  <c:v>42950.052777777775</c:v>
                </c:pt>
                <c:pt idx="52669">
                  <c:v>42950.053472222222</c:v>
                </c:pt>
                <c:pt idx="52670">
                  <c:v>42950.054166666669</c:v>
                </c:pt>
                <c:pt idx="52671">
                  <c:v>42950.054861111108</c:v>
                </c:pt>
                <c:pt idx="52672">
                  <c:v>42950.055555555555</c:v>
                </c:pt>
                <c:pt idx="52673">
                  <c:v>42950.056250000001</c:v>
                </c:pt>
                <c:pt idx="52674">
                  <c:v>42950.056944444441</c:v>
                </c:pt>
                <c:pt idx="52675">
                  <c:v>42950.057638888888</c:v>
                </c:pt>
                <c:pt idx="52676">
                  <c:v>42950.058333333334</c:v>
                </c:pt>
                <c:pt idx="52677">
                  <c:v>42950.059027777781</c:v>
                </c:pt>
                <c:pt idx="52678">
                  <c:v>42950.05972222222</c:v>
                </c:pt>
                <c:pt idx="52679">
                  <c:v>42950.060416666667</c:v>
                </c:pt>
                <c:pt idx="52680">
                  <c:v>42950.061111111114</c:v>
                </c:pt>
                <c:pt idx="52681">
                  <c:v>42950.061805555553</c:v>
                </c:pt>
                <c:pt idx="52682">
                  <c:v>42950.0625</c:v>
                </c:pt>
                <c:pt idx="52683">
                  <c:v>42950.063194444447</c:v>
                </c:pt>
                <c:pt idx="52684">
                  <c:v>42950.063888888886</c:v>
                </c:pt>
                <c:pt idx="52685">
                  <c:v>42950.064583333333</c:v>
                </c:pt>
                <c:pt idx="52686">
                  <c:v>42950.06527777778</c:v>
                </c:pt>
                <c:pt idx="52687">
                  <c:v>42950.065972222219</c:v>
                </c:pt>
                <c:pt idx="52688">
                  <c:v>42950.066666666666</c:v>
                </c:pt>
                <c:pt idx="52689">
                  <c:v>42950.067361111112</c:v>
                </c:pt>
                <c:pt idx="52690">
                  <c:v>42950.068055555559</c:v>
                </c:pt>
                <c:pt idx="52691">
                  <c:v>42950.068749999999</c:v>
                </c:pt>
                <c:pt idx="52692">
                  <c:v>42950.069444444445</c:v>
                </c:pt>
                <c:pt idx="52693">
                  <c:v>42950.070138888892</c:v>
                </c:pt>
                <c:pt idx="52694">
                  <c:v>42950.070833333331</c:v>
                </c:pt>
                <c:pt idx="52695">
                  <c:v>42950.071527777778</c:v>
                </c:pt>
                <c:pt idx="52696">
                  <c:v>42950.072222222225</c:v>
                </c:pt>
                <c:pt idx="52697">
                  <c:v>42950.072916666664</c:v>
                </c:pt>
                <c:pt idx="52698">
                  <c:v>42950.073611111111</c:v>
                </c:pt>
                <c:pt idx="52699">
                  <c:v>42950.074305555558</c:v>
                </c:pt>
                <c:pt idx="52700">
                  <c:v>42950.074999999997</c:v>
                </c:pt>
                <c:pt idx="52701">
                  <c:v>42950.075694444444</c:v>
                </c:pt>
                <c:pt idx="52702">
                  <c:v>42950.076388888891</c:v>
                </c:pt>
                <c:pt idx="52703">
                  <c:v>42950.07708333333</c:v>
                </c:pt>
                <c:pt idx="52704">
                  <c:v>42950.077777777777</c:v>
                </c:pt>
                <c:pt idx="52705">
                  <c:v>42950.078472222223</c:v>
                </c:pt>
                <c:pt idx="52706">
                  <c:v>42950.07916666667</c:v>
                </c:pt>
                <c:pt idx="52707">
                  <c:v>42950.079861111109</c:v>
                </c:pt>
                <c:pt idx="52708">
                  <c:v>42950.080555555556</c:v>
                </c:pt>
                <c:pt idx="52709">
                  <c:v>42950.081250000003</c:v>
                </c:pt>
                <c:pt idx="52710">
                  <c:v>42950.081944444442</c:v>
                </c:pt>
                <c:pt idx="52711">
                  <c:v>42950.082638888889</c:v>
                </c:pt>
                <c:pt idx="52712">
                  <c:v>42950.083333333336</c:v>
                </c:pt>
                <c:pt idx="52713">
                  <c:v>42950.084027777775</c:v>
                </c:pt>
                <c:pt idx="52714">
                  <c:v>42950.084722222222</c:v>
                </c:pt>
                <c:pt idx="52715">
                  <c:v>42950.085416666669</c:v>
                </c:pt>
                <c:pt idx="52716">
                  <c:v>42950.086111111108</c:v>
                </c:pt>
                <c:pt idx="52717">
                  <c:v>42950.086805555555</c:v>
                </c:pt>
                <c:pt idx="52718">
                  <c:v>42950.087500000001</c:v>
                </c:pt>
                <c:pt idx="52719">
                  <c:v>42950.088194444441</c:v>
                </c:pt>
                <c:pt idx="52720">
                  <c:v>42950.088888888888</c:v>
                </c:pt>
                <c:pt idx="52721">
                  <c:v>42950.089583333334</c:v>
                </c:pt>
                <c:pt idx="52722">
                  <c:v>42950.090277777781</c:v>
                </c:pt>
                <c:pt idx="52723">
                  <c:v>42950.09097222222</c:v>
                </c:pt>
                <c:pt idx="52724">
                  <c:v>42950.091666666667</c:v>
                </c:pt>
                <c:pt idx="52725">
                  <c:v>42950.092361111114</c:v>
                </c:pt>
                <c:pt idx="52726">
                  <c:v>42950.093055555553</c:v>
                </c:pt>
                <c:pt idx="52727">
                  <c:v>42950.09375</c:v>
                </c:pt>
                <c:pt idx="52728">
                  <c:v>42950.094444444447</c:v>
                </c:pt>
                <c:pt idx="52729">
                  <c:v>42950.095138888886</c:v>
                </c:pt>
                <c:pt idx="52730">
                  <c:v>42950.095833333333</c:v>
                </c:pt>
                <c:pt idx="52731">
                  <c:v>42950.09652777778</c:v>
                </c:pt>
                <c:pt idx="52732">
                  <c:v>42950.097222222219</c:v>
                </c:pt>
                <c:pt idx="52733">
                  <c:v>42950.097916666666</c:v>
                </c:pt>
                <c:pt idx="52734">
                  <c:v>42950.098611111112</c:v>
                </c:pt>
                <c:pt idx="52735">
                  <c:v>42950.099305555559</c:v>
                </c:pt>
                <c:pt idx="52736">
                  <c:v>42950.1</c:v>
                </c:pt>
                <c:pt idx="52737">
                  <c:v>42950.100694444445</c:v>
                </c:pt>
                <c:pt idx="52738">
                  <c:v>42950.101388888892</c:v>
                </c:pt>
                <c:pt idx="52739">
                  <c:v>42950.102083333331</c:v>
                </c:pt>
                <c:pt idx="52740">
                  <c:v>42950.102777777778</c:v>
                </c:pt>
                <c:pt idx="52741">
                  <c:v>42950.103472222225</c:v>
                </c:pt>
                <c:pt idx="52742">
                  <c:v>42950.104166666664</c:v>
                </c:pt>
                <c:pt idx="52743">
                  <c:v>42950.104861111111</c:v>
                </c:pt>
                <c:pt idx="52744">
                  <c:v>42950.105555555558</c:v>
                </c:pt>
                <c:pt idx="52745">
                  <c:v>42950.106249999997</c:v>
                </c:pt>
                <c:pt idx="52746">
                  <c:v>42950.106944444444</c:v>
                </c:pt>
                <c:pt idx="52747">
                  <c:v>42950.107638888891</c:v>
                </c:pt>
                <c:pt idx="52748">
                  <c:v>42950.10833333333</c:v>
                </c:pt>
                <c:pt idx="52749">
                  <c:v>42950.109027777777</c:v>
                </c:pt>
                <c:pt idx="52750">
                  <c:v>42950.109722222223</c:v>
                </c:pt>
                <c:pt idx="52751">
                  <c:v>42950.11041666667</c:v>
                </c:pt>
                <c:pt idx="52752">
                  <c:v>42950.111111111109</c:v>
                </c:pt>
                <c:pt idx="52753">
                  <c:v>42950.111805555556</c:v>
                </c:pt>
                <c:pt idx="52754">
                  <c:v>42950.112500000003</c:v>
                </c:pt>
                <c:pt idx="52755">
                  <c:v>42950.113194444442</c:v>
                </c:pt>
                <c:pt idx="52756">
                  <c:v>42950.113888888889</c:v>
                </c:pt>
                <c:pt idx="52757">
                  <c:v>42950.114583333336</c:v>
                </c:pt>
                <c:pt idx="52758">
                  <c:v>42950.115277777775</c:v>
                </c:pt>
                <c:pt idx="52759">
                  <c:v>42950.115972222222</c:v>
                </c:pt>
                <c:pt idx="52760">
                  <c:v>42950.116666666669</c:v>
                </c:pt>
                <c:pt idx="52761">
                  <c:v>42950.117361111108</c:v>
                </c:pt>
                <c:pt idx="52762">
                  <c:v>42950.118055555555</c:v>
                </c:pt>
                <c:pt idx="52763">
                  <c:v>42950.118750000001</c:v>
                </c:pt>
                <c:pt idx="52764">
                  <c:v>42950.119444444441</c:v>
                </c:pt>
                <c:pt idx="52765">
                  <c:v>42950.120138888888</c:v>
                </c:pt>
                <c:pt idx="52766">
                  <c:v>42950.120833333334</c:v>
                </c:pt>
                <c:pt idx="52767">
                  <c:v>42950.121527777781</c:v>
                </c:pt>
                <c:pt idx="52768">
                  <c:v>42950.12222222222</c:v>
                </c:pt>
                <c:pt idx="52769">
                  <c:v>42950.122916666667</c:v>
                </c:pt>
                <c:pt idx="52770">
                  <c:v>42950.123611111114</c:v>
                </c:pt>
                <c:pt idx="52771">
                  <c:v>42950.124305555553</c:v>
                </c:pt>
                <c:pt idx="52772">
                  <c:v>42950.125</c:v>
                </c:pt>
                <c:pt idx="52773">
                  <c:v>42950.125694444447</c:v>
                </c:pt>
                <c:pt idx="52774">
                  <c:v>42950.126388888886</c:v>
                </c:pt>
                <c:pt idx="52775">
                  <c:v>42950.127083333333</c:v>
                </c:pt>
                <c:pt idx="52776">
                  <c:v>42950.12777777778</c:v>
                </c:pt>
                <c:pt idx="52777">
                  <c:v>42950.128472222219</c:v>
                </c:pt>
                <c:pt idx="52778">
                  <c:v>42950.129166666666</c:v>
                </c:pt>
                <c:pt idx="52779">
                  <c:v>42950.129861111112</c:v>
                </c:pt>
                <c:pt idx="52780">
                  <c:v>42950.130555555559</c:v>
                </c:pt>
                <c:pt idx="52781">
                  <c:v>42950.131249999999</c:v>
                </c:pt>
                <c:pt idx="52782">
                  <c:v>42950.131944444445</c:v>
                </c:pt>
                <c:pt idx="52783">
                  <c:v>42950.132638888892</c:v>
                </c:pt>
                <c:pt idx="52784">
                  <c:v>42950.133333333331</c:v>
                </c:pt>
                <c:pt idx="52785">
                  <c:v>42950.134027777778</c:v>
                </c:pt>
                <c:pt idx="52786">
                  <c:v>42950.134722222225</c:v>
                </c:pt>
                <c:pt idx="52787">
                  <c:v>42950.135416666664</c:v>
                </c:pt>
                <c:pt idx="52788">
                  <c:v>42950.136111111111</c:v>
                </c:pt>
                <c:pt idx="52789">
                  <c:v>42950.136805555558</c:v>
                </c:pt>
                <c:pt idx="52790">
                  <c:v>42950.137499999997</c:v>
                </c:pt>
                <c:pt idx="52791">
                  <c:v>42950.138194444444</c:v>
                </c:pt>
                <c:pt idx="52792">
                  <c:v>42950.138888888891</c:v>
                </c:pt>
                <c:pt idx="52793">
                  <c:v>42950.13958333333</c:v>
                </c:pt>
                <c:pt idx="52794">
                  <c:v>42950.140277777777</c:v>
                </c:pt>
                <c:pt idx="52795">
                  <c:v>42950.140972222223</c:v>
                </c:pt>
                <c:pt idx="52796">
                  <c:v>42950.14166666667</c:v>
                </c:pt>
                <c:pt idx="52797">
                  <c:v>42950.142361111109</c:v>
                </c:pt>
                <c:pt idx="52798">
                  <c:v>42950.143055555556</c:v>
                </c:pt>
                <c:pt idx="52799">
                  <c:v>42950.143750000003</c:v>
                </c:pt>
                <c:pt idx="52800">
                  <c:v>42950.144444444442</c:v>
                </c:pt>
                <c:pt idx="52801">
                  <c:v>42950.145138888889</c:v>
                </c:pt>
                <c:pt idx="52802">
                  <c:v>42950.145833333336</c:v>
                </c:pt>
                <c:pt idx="52803">
                  <c:v>42950.146527777775</c:v>
                </c:pt>
                <c:pt idx="52804">
                  <c:v>42950.147222222222</c:v>
                </c:pt>
                <c:pt idx="52805">
                  <c:v>42950.147916666669</c:v>
                </c:pt>
                <c:pt idx="52806">
                  <c:v>42950.148611111108</c:v>
                </c:pt>
                <c:pt idx="52807">
                  <c:v>42950.149305555555</c:v>
                </c:pt>
                <c:pt idx="52808">
                  <c:v>42950.15</c:v>
                </c:pt>
                <c:pt idx="52809">
                  <c:v>42950.150694444441</c:v>
                </c:pt>
                <c:pt idx="52810">
                  <c:v>42950.151388888888</c:v>
                </c:pt>
                <c:pt idx="52811">
                  <c:v>42950.152083333334</c:v>
                </c:pt>
                <c:pt idx="52812">
                  <c:v>42950.152777777781</c:v>
                </c:pt>
                <c:pt idx="52813">
                  <c:v>42950.15347222222</c:v>
                </c:pt>
                <c:pt idx="52814">
                  <c:v>42950.154166666667</c:v>
                </c:pt>
                <c:pt idx="52815">
                  <c:v>42950.154861111114</c:v>
                </c:pt>
                <c:pt idx="52816">
                  <c:v>42950.155555555553</c:v>
                </c:pt>
                <c:pt idx="52817">
                  <c:v>42950.15625</c:v>
                </c:pt>
                <c:pt idx="52818">
                  <c:v>42950.156944444447</c:v>
                </c:pt>
                <c:pt idx="52819">
                  <c:v>42950.157638888886</c:v>
                </c:pt>
                <c:pt idx="52820">
                  <c:v>42950.158333333333</c:v>
                </c:pt>
                <c:pt idx="52821">
                  <c:v>42950.15902777778</c:v>
                </c:pt>
                <c:pt idx="52822">
                  <c:v>42950.159722222219</c:v>
                </c:pt>
                <c:pt idx="52823">
                  <c:v>42950.160416666666</c:v>
                </c:pt>
                <c:pt idx="52824">
                  <c:v>42950.161111111112</c:v>
                </c:pt>
                <c:pt idx="52825">
                  <c:v>42950.161805555559</c:v>
                </c:pt>
                <c:pt idx="52826">
                  <c:v>42950.162499999999</c:v>
                </c:pt>
                <c:pt idx="52827">
                  <c:v>42950.163194444445</c:v>
                </c:pt>
                <c:pt idx="52828">
                  <c:v>42950.163888888892</c:v>
                </c:pt>
                <c:pt idx="52829">
                  <c:v>42950.164583333331</c:v>
                </c:pt>
                <c:pt idx="52830">
                  <c:v>42950.165277777778</c:v>
                </c:pt>
                <c:pt idx="52831">
                  <c:v>42950.165972222225</c:v>
                </c:pt>
                <c:pt idx="52832">
                  <c:v>42950.166666666664</c:v>
                </c:pt>
                <c:pt idx="52833">
                  <c:v>42950.167361111111</c:v>
                </c:pt>
                <c:pt idx="52834">
                  <c:v>42950.168055555558</c:v>
                </c:pt>
                <c:pt idx="52835">
                  <c:v>42950.168749999997</c:v>
                </c:pt>
                <c:pt idx="52836">
                  <c:v>42950.169444444444</c:v>
                </c:pt>
                <c:pt idx="52837">
                  <c:v>42950.170138888891</c:v>
                </c:pt>
                <c:pt idx="52838">
                  <c:v>42950.17083333333</c:v>
                </c:pt>
                <c:pt idx="52839">
                  <c:v>42950.171527777777</c:v>
                </c:pt>
                <c:pt idx="52840">
                  <c:v>42950.172222222223</c:v>
                </c:pt>
                <c:pt idx="52841">
                  <c:v>42950.17291666667</c:v>
                </c:pt>
                <c:pt idx="52842">
                  <c:v>42950.173611111109</c:v>
                </c:pt>
                <c:pt idx="52843">
                  <c:v>42950.174305555556</c:v>
                </c:pt>
                <c:pt idx="52844">
                  <c:v>42950.175000000003</c:v>
                </c:pt>
                <c:pt idx="52845">
                  <c:v>42950.175694444442</c:v>
                </c:pt>
                <c:pt idx="52846">
                  <c:v>42950.176388888889</c:v>
                </c:pt>
                <c:pt idx="52847">
                  <c:v>42950.177083333336</c:v>
                </c:pt>
                <c:pt idx="52848">
                  <c:v>42950.177777777775</c:v>
                </c:pt>
                <c:pt idx="52849">
                  <c:v>42950.178472222222</c:v>
                </c:pt>
                <c:pt idx="52850">
                  <c:v>42950.179166666669</c:v>
                </c:pt>
                <c:pt idx="52851">
                  <c:v>42950.179861111108</c:v>
                </c:pt>
                <c:pt idx="52852">
                  <c:v>42950.180555555555</c:v>
                </c:pt>
                <c:pt idx="52853">
                  <c:v>42950.181250000001</c:v>
                </c:pt>
                <c:pt idx="52854">
                  <c:v>42950.181944444441</c:v>
                </c:pt>
                <c:pt idx="52855">
                  <c:v>42950.182638888888</c:v>
                </c:pt>
                <c:pt idx="52856">
                  <c:v>42950.183333333334</c:v>
                </c:pt>
                <c:pt idx="52857">
                  <c:v>42950.184027777781</c:v>
                </c:pt>
                <c:pt idx="52858">
                  <c:v>42950.18472222222</c:v>
                </c:pt>
                <c:pt idx="52859">
                  <c:v>42950.185416666667</c:v>
                </c:pt>
                <c:pt idx="52860">
                  <c:v>42950.186111111114</c:v>
                </c:pt>
                <c:pt idx="52861">
                  <c:v>42950.186805555553</c:v>
                </c:pt>
                <c:pt idx="52862">
                  <c:v>42950.1875</c:v>
                </c:pt>
                <c:pt idx="52863">
                  <c:v>42950.188194444447</c:v>
                </c:pt>
                <c:pt idx="52864">
                  <c:v>42950.188888888886</c:v>
                </c:pt>
                <c:pt idx="52865">
                  <c:v>42950.189583333333</c:v>
                </c:pt>
                <c:pt idx="52866">
                  <c:v>42950.19027777778</c:v>
                </c:pt>
                <c:pt idx="52867">
                  <c:v>42950.190972222219</c:v>
                </c:pt>
                <c:pt idx="52868">
                  <c:v>42950.191666666666</c:v>
                </c:pt>
                <c:pt idx="52869">
                  <c:v>42950.192361111112</c:v>
                </c:pt>
                <c:pt idx="52870">
                  <c:v>42950.193055555559</c:v>
                </c:pt>
                <c:pt idx="52871">
                  <c:v>42950.193749999999</c:v>
                </c:pt>
                <c:pt idx="52872">
                  <c:v>42950.194444444445</c:v>
                </c:pt>
                <c:pt idx="52873">
                  <c:v>42950.195138888892</c:v>
                </c:pt>
                <c:pt idx="52874">
                  <c:v>42950.195833333331</c:v>
                </c:pt>
                <c:pt idx="52875">
                  <c:v>42950.196527777778</c:v>
                </c:pt>
                <c:pt idx="52876">
                  <c:v>42950.197222222225</c:v>
                </c:pt>
                <c:pt idx="52877">
                  <c:v>42950.197916666664</c:v>
                </c:pt>
                <c:pt idx="52878">
                  <c:v>42950.198611111111</c:v>
                </c:pt>
                <c:pt idx="52879">
                  <c:v>42950.199305555558</c:v>
                </c:pt>
                <c:pt idx="52880">
                  <c:v>42950.2</c:v>
                </c:pt>
                <c:pt idx="52881">
                  <c:v>42950.200694444444</c:v>
                </c:pt>
                <c:pt idx="52882">
                  <c:v>42950.201388888891</c:v>
                </c:pt>
                <c:pt idx="52883">
                  <c:v>42950.20208333333</c:v>
                </c:pt>
                <c:pt idx="52884">
                  <c:v>42950.202777777777</c:v>
                </c:pt>
                <c:pt idx="52885">
                  <c:v>42950.203472222223</c:v>
                </c:pt>
                <c:pt idx="52886">
                  <c:v>42950.20416666667</c:v>
                </c:pt>
                <c:pt idx="52887">
                  <c:v>42950.204861111109</c:v>
                </c:pt>
                <c:pt idx="52888">
                  <c:v>42950.205555555556</c:v>
                </c:pt>
                <c:pt idx="52889">
                  <c:v>42950.206250000003</c:v>
                </c:pt>
                <c:pt idx="52890">
                  <c:v>42950.206944444442</c:v>
                </c:pt>
                <c:pt idx="52891">
                  <c:v>42950.207638888889</c:v>
                </c:pt>
                <c:pt idx="52892">
                  <c:v>42950.208333333336</c:v>
                </c:pt>
                <c:pt idx="52893">
                  <c:v>42950.209027777775</c:v>
                </c:pt>
                <c:pt idx="52894">
                  <c:v>42950.209722222222</c:v>
                </c:pt>
                <c:pt idx="52895">
                  <c:v>42950.210416666669</c:v>
                </c:pt>
                <c:pt idx="52896">
                  <c:v>42950.211111111108</c:v>
                </c:pt>
                <c:pt idx="52897">
                  <c:v>42950.211805555555</c:v>
                </c:pt>
                <c:pt idx="52898">
                  <c:v>42950.212500000001</c:v>
                </c:pt>
                <c:pt idx="52899">
                  <c:v>42950.213194444441</c:v>
                </c:pt>
                <c:pt idx="52900">
                  <c:v>42950.213888888888</c:v>
                </c:pt>
                <c:pt idx="52901">
                  <c:v>42950.214583333334</c:v>
                </c:pt>
                <c:pt idx="52902">
                  <c:v>42950.215277777781</c:v>
                </c:pt>
                <c:pt idx="52903">
                  <c:v>42950.21597222222</c:v>
                </c:pt>
                <c:pt idx="52904">
                  <c:v>42950.216666666667</c:v>
                </c:pt>
                <c:pt idx="52905">
                  <c:v>42950.217361111114</c:v>
                </c:pt>
                <c:pt idx="52906">
                  <c:v>42950.218055555553</c:v>
                </c:pt>
                <c:pt idx="52907">
                  <c:v>42950.21875</c:v>
                </c:pt>
                <c:pt idx="52908">
                  <c:v>42950.219444444447</c:v>
                </c:pt>
                <c:pt idx="52909">
                  <c:v>42950.220138888886</c:v>
                </c:pt>
                <c:pt idx="52910">
                  <c:v>42950.220833333333</c:v>
                </c:pt>
                <c:pt idx="52911">
                  <c:v>42950.22152777778</c:v>
                </c:pt>
                <c:pt idx="52912">
                  <c:v>42950.222222222219</c:v>
                </c:pt>
                <c:pt idx="52913">
                  <c:v>42950.222916666666</c:v>
                </c:pt>
                <c:pt idx="52914">
                  <c:v>42950.223611111112</c:v>
                </c:pt>
                <c:pt idx="52915">
                  <c:v>42950.224305555559</c:v>
                </c:pt>
                <c:pt idx="52916">
                  <c:v>42950.224999999999</c:v>
                </c:pt>
                <c:pt idx="52917">
                  <c:v>42950.225694444445</c:v>
                </c:pt>
                <c:pt idx="52918">
                  <c:v>42950.226388888892</c:v>
                </c:pt>
                <c:pt idx="52919">
                  <c:v>42950.227083333331</c:v>
                </c:pt>
                <c:pt idx="52920">
                  <c:v>42950.227777777778</c:v>
                </c:pt>
                <c:pt idx="52921">
                  <c:v>42950.228472222225</c:v>
                </c:pt>
                <c:pt idx="52922">
                  <c:v>42950.229166666664</c:v>
                </c:pt>
                <c:pt idx="52923">
                  <c:v>42950.229861111111</c:v>
                </c:pt>
                <c:pt idx="52924">
                  <c:v>42950.230555555558</c:v>
                </c:pt>
                <c:pt idx="52925">
                  <c:v>42950.231249999997</c:v>
                </c:pt>
                <c:pt idx="52926">
                  <c:v>42950.231944444444</c:v>
                </c:pt>
                <c:pt idx="52927">
                  <c:v>42950.232638888891</c:v>
                </c:pt>
                <c:pt idx="52928">
                  <c:v>42950.23333333333</c:v>
                </c:pt>
                <c:pt idx="52929">
                  <c:v>42950.234027777777</c:v>
                </c:pt>
                <c:pt idx="52930">
                  <c:v>42950.234722222223</c:v>
                </c:pt>
                <c:pt idx="52931">
                  <c:v>42950.23541666667</c:v>
                </c:pt>
                <c:pt idx="52932">
                  <c:v>42950.236111111109</c:v>
                </c:pt>
                <c:pt idx="52933">
                  <c:v>42950.236805555556</c:v>
                </c:pt>
                <c:pt idx="52934">
                  <c:v>42950.237500000003</c:v>
                </c:pt>
                <c:pt idx="52935">
                  <c:v>42950.238194444442</c:v>
                </c:pt>
                <c:pt idx="52936">
                  <c:v>42950.238888888889</c:v>
                </c:pt>
                <c:pt idx="52937">
                  <c:v>42950.239583333336</c:v>
                </c:pt>
                <c:pt idx="52938">
                  <c:v>42950.240277777775</c:v>
                </c:pt>
                <c:pt idx="52939">
                  <c:v>42950.240972222222</c:v>
                </c:pt>
                <c:pt idx="52940">
                  <c:v>42950.241666666669</c:v>
                </c:pt>
                <c:pt idx="52941">
                  <c:v>42950.242361111108</c:v>
                </c:pt>
                <c:pt idx="52942">
                  <c:v>42950.243055555555</c:v>
                </c:pt>
                <c:pt idx="52943">
                  <c:v>42950.243750000001</c:v>
                </c:pt>
                <c:pt idx="52944">
                  <c:v>42950.244444444441</c:v>
                </c:pt>
                <c:pt idx="52945">
                  <c:v>42950.245138888888</c:v>
                </c:pt>
                <c:pt idx="52946">
                  <c:v>42950.245833333334</c:v>
                </c:pt>
                <c:pt idx="52947">
                  <c:v>42950.246527777781</c:v>
                </c:pt>
                <c:pt idx="52948">
                  <c:v>42950.24722222222</c:v>
                </c:pt>
                <c:pt idx="52949">
                  <c:v>42950.247916666667</c:v>
                </c:pt>
                <c:pt idx="52950">
                  <c:v>42950.248611111114</c:v>
                </c:pt>
                <c:pt idx="52951">
                  <c:v>42950.249305555553</c:v>
                </c:pt>
                <c:pt idx="52952">
                  <c:v>42950.25</c:v>
                </c:pt>
                <c:pt idx="52953">
                  <c:v>42950.250694444447</c:v>
                </c:pt>
                <c:pt idx="52954">
                  <c:v>42950.251388888886</c:v>
                </c:pt>
                <c:pt idx="52955">
                  <c:v>42950.252083333333</c:v>
                </c:pt>
                <c:pt idx="52956">
                  <c:v>42950.25277777778</c:v>
                </c:pt>
                <c:pt idx="52957">
                  <c:v>42950.253472222219</c:v>
                </c:pt>
                <c:pt idx="52958">
                  <c:v>42950.254166666666</c:v>
                </c:pt>
                <c:pt idx="52959">
                  <c:v>42950.254861111112</c:v>
                </c:pt>
                <c:pt idx="52960">
                  <c:v>42950.255555555559</c:v>
                </c:pt>
                <c:pt idx="52961">
                  <c:v>42950.256249999999</c:v>
                </c:pt>
                <c:pt idx="52962">
                  <c:v>42950.256944444445</c:v>
                </c:pt>
                <c:pt idx="52963">
                  <c:v>42950.257638888892</c:v>
                </c:pt>
                <c:pt idx="52964">
                  <c:v>42950.258333333331</c:v>
                </c:pt>
                <c:pt idx="52965">
                  <c:v>42950.259027777778</c:v>
                </c:pt>
                <c:pt idx="52966">
                  <c:v>42950.259722222225</c:v>
                </c:pt>
                <c:pt idx="52967">
                  <c:v>42950.260416666664</c:v>
                </c:pt>
                <c:pt idx="52968">
                  <c:v>42950.261111111111</c:v>
                </c:pt>
                <c:pt idx="52969">
                  <c:v>42950.261805555558</c:v>
                </c:pt>
                <c:pt idx="52970">
                  <c:v>42950.262499999997</c:v>
                </c:pt>
                <c:pt idx="52971">
                  <c:v>42950.263194444444</c:v>
                </c:pt>
                <c:pt idx="52972">
                  <c:v>42950.263888888891</c:v>
                </c:pt>
                <c:pt idx="52973">
                  <c:v>42950.26458333333</c:v>
                </c:pt>
                <c:pt idx="52974">
                  <c:v>42950.265277777777</c:v>
                </c:pt>
                <c:pt idx="52975">
                  <c:v>42950.265972222223</c:v>
                </c:pt>
                <c:pt idx="52976">
                  <c:v>42950.26666666667</c:v>
                </c:pt>
                <c:pt idx="52977">
                  <c:v>42950.267361111109</c:v>
                </c:pt>
                <c:pt idx="52978">
                  <c:v>42950.268055555556</c:v>
                </c:pt>
                <c:pt idx="52979">
                  <c:v>42950.268750000003</c:v>
                </c:pt>
                <c:pt idx="52980">
                  <c:v>42950.269444444442</c:v>
                </c:pt>
                <c:pt idx="52981">
                  <c:v>42950.270138888889</c:v>
                </c:pt>
                <c:pt idx="52982">
                  <c:v>42950.270833333336</c:v>
                </c:pt>
                <c:pt idx="52983">
                  <c:v>42950.271527777775</c:v>
                </c:pt>
                <c:pt idx="52984">
                  <c:v>42950.272222222222</c:v>
                </c:pt>
                <c:pt idx="52985">
                  <c:v>42950.272916666669</c:v>
                </c:pt>
                <c:pt idx="52986">
                  <c:v>42950.273611111108</c:v>
                </c:pt>
                <c:pt idx="52987">
                  <c:v>42950.274305555555</c:v>
                </c:pt>
                <c:pt idx="52988">
                  <c:v>42950.275000000001</c:v>
                </c:pt>
                <c:pt idx="52989">
                  <c:v>42950.275694444441</c:v>
                </c:pt>
                <c:pt idx="52990">
                  <c:v>42950.276388888888</c:v>
                </c:pt>
                <c:pt idx="52991">
                  <c:v>42950.277083333334</c:v>
                </c:pt>
                <c:pt idx="52992">
                  <c:v>42950.277777777781</c:v>
                </c:pt>
                <c:pt idx="52993">
                  <c:v>42950.27847222222</c:v>
                </c:pt>
                <c:pt idx="52994">
                  <c:v>42950.279166666667</c:v>
                </c:pt>
                <c:pt idx="52995">
                  <c:v>42950.279861111114</c:v>
                </c:pt>
                <c:pt idx="52996">
                  <c:v>42950.280555555553</c:v>
                </c:pt>
                <c:pt idx="52997">
                  <c:v>42950.28125</c:v>
                </c:pt>
                <c:pt idx="52998">
                  <c:v>42950.281944444447</c:v>
                </c:pt>
                <c:pt idx="52999">
                  <c:v>42950.282638888886</c:v>
                </c:pt>
                <c:pt idx="53000">
                  <c:v>42950.283333333333</c:v>
                </c:pt>
                <c:pt idx="53001">
                  <c:v>42950.28402777778</c:v>
                </c:pt>
                <c:pt idx="53002">
                  <c:v>42950.284722222219</c:v>
                </c:pt>
                <c:pt idx="53003">
                  <c:v>42950.285416666666</c:v>
                </c:pt>
                <c:pt idx="53004">
                  <c:v>42950.286111111112</c:v>
                </c:pt>
                <c:pt idx="53005">
                  <c:v>42950.286805555559</c:v>
                </c:pt>
                <c:pt idx="53006">
                  <c:v>42950.287499999999</c:v>
                </c:pt>
                <c:pt idx="53007">
                  <c:v>42950.288194444445</c:v>
                </c:pt>
                <c:pt idx="53008">
                  <c:v>42950.288888888892</c:v>
                </c:pt>
                <c:pt idx="53009">
                  <c:v>42950.289583333331</c:v>
                </c:pt>
                <c:pt idx="53010">
                  <c:v>42950.290277777778</c:v>
                </c:pt>
                <c:pt idx="53011">
                  <c:v>42950.290972222225</c:v>
                </c:pt>
                <c:pt idx="53012">
                  <c:v>42950.291666666664</c:v>
                </c:pt>
                <c:pt idx="53013">
                  <c:v>42950.292361111111</c:v>
                </c:pt>
                <c:pt idx="53014">
                  <c:v>42950.293055555558</c:v>
                </c:pt>
                <c:pt idx="53015">
                  <c:v>42950.293749999997</c:v>
                </c:pt>
                <c:pt idx="53016">
                  <c:v>42950.294444444444</c:v>
                </c:pt>
                <c:pt idx="53017">
                  <c:v>42950.295138888891</c:v>
                </c:pt>
                <c:pt idx="53018">
                  <c:v>42950.29583333333</c:v>
                </c:pt>
                <c:pt idx="53019">
                  <c:v>42950.296527777777</c:v>
                </c:pt>
                <c:pt idx="53020">
                  <c:v>42950.297222222223</c:v>
                </c:pt>
                <c:pt idx="53021">
                  <c:v>42950.29791666667</c:v>
                </c:pt>
                <c:pt idx="53022">
                  <c:v>42950.298611111109</c:v>
                </c:pt>
                <c:pt idx="53023">
                  <c:v>42950.299305555556</c:v>
                </c:pt>
                <c:pt idx="53024">
                  <c:v>42950.3</c:v>
                </c:pt>
                <c:pt idx="53025">
                  <c:v>42950.300694444442</c:v>
                </c:pt>
                <c:pt idx="53026">
                  <c:v>42950.301388888889</c:v>
                </c:pt>
                <c:pt idx="53027">
                  <c:v>42950.302083333336</c:v>
                </c:pt>
                <c:pt idx="53028">
                  <c:v>42950.302777777775</c:v>
                </c:pt>
                <c:pt idx="53029">
                  <c:v>42950.303472222222</c:v>
                </c:pt>
                <c:pt idx="53030">
                  <c:v>42950.304166666669</c:v>
                </c:pt>
                <c:pt idx="53031">
                  <c:v>42950.304861111108</c:v>
                </c:pt>
                <c:pt idx="53032">
                  <c:v>42950.305555555555</c:v>
                </c:pt>
                <c:pt idx="53033">
                  <c:v>42950.306250000001</c:v>
                </c:pt>
                <c:pt idx="53034">
                  <c:v>42950.306944444441</c:v>
                </c:pt>
                <c:pt idx="53035">
                  <c:v>42950.307638888888</c:v>
                </c:pt>
                <c:pt idx="53036">
                  <c:v>42950.308333333334</c:v>
                </c:pt>
                <c:pt idx="53037">
                  <c:v>42950.309027777781</c:v>
                </c:pt>
                <c:pt idx="53038">
                  <c:v>42950.30972222222</c:v>
                </c:pt>
                <c:pt idx="53039">
                  <c:v>42950.310416666667</c:v>
                </c:pt>
                <c:pt idx="53040">
                  <c:v>42950.311111111114</c:v>
                </c:pt>
                <c:pt idx="53041">
                  <c:v>42950.311805555553</c:v>
                </c:pt>
                <c:pt idx="53042">
                  <c:v>42950.3125</c:v>
                </c:pt>
                <c:pt idx="53043">
                  <c:v>42950.313194444447</c:v>
                </c:pt>
                <c:pt idx="53044">
                  <c:v>42950.313888888886</c:v>
                </c:pt>
                <c:pt idx="53045">
                  <c:v>42950.314583333333</c:v>
                </c:pt>
                <c:pt idx="53046">
                  <c:v>42950.31527777778</c:v>
                </c:pt>
                <c:pt idx="53047">
                  <c:v>42950.315972222219</c:v>
                </c:pt>
                <c:pt idx="53048">
                  <c:v>42950.316666666666</c:v>
                </c:pt>
                <c:pt idx="53049">
                  <c:v>42950.317361111112</c:v>
                </c:pt>
                <c:pt idx="53050">
                  <c:v>42950.318055555559</c:v>
                </c:pt>
                <c:pt idx="53051">
                  <c:v>42950.318749999999</c:v>
                </c:pt>
                <c:pt idx="53052">
                  <c:v>42950.319444444445</c:v>
                </c:pt>
                <c:pt idx="53053">
                  <c:v>42950.320138888892</c:v>
                </c:pt>
                <c:pt idx="53054">
                  <c:v>42950.320833333331</c:v>
                </c:pt>
                <c:pt idx="53055">
                  <c:v>42950.321527777778</c:v>
                </c:pt>
                <c:pt idx="53056">
                  <c:v>42950.322222222225</c:v>
                </c:pt>
                <c:pt idx="53057">
                  <c:v>42950.322916666664</c:v>
                </c:pt>
                <c:pt idx="53058">
                  <c:v>42950.323611111111</c:v>
                </c:pt>
                <c:pt idx="53059">
                  <c:v>42950.324305555558</c:v>
                </c:pt>
                <c:pt idx="53060">
                  <c:v>42950.324999999997</c:v>
                </c:pt>
                <c:pt idx="53061">
                  <c:v>42950.325694444444</c:v>
                </c:pt>
                <c:pt idx="53062">
                  <c:v>42950.326388888891</c:v>
                </c:pt>
                <c:pt idx="53063">
                  <c:v>42950.32708333333</c:v>
                </c:pt>
                <c:pt idx="53064">
                  <c:v>42950.327777777777</c:v>
                </c:pt>
                <c:pt idx="53065">
                  <c:v>42950.328472222223</c:v>
                </c:pt>
                <c:pt idx="53066">
                  <c:v>42950.32916666667</c:v>
                </c:pt>
                <c:pt idx="53067">
                  <c:v>42950.329861111109</c:v>
                </c:pt>
                <c:pt idx="53068">
                  <c:v>42950.330555555556</c:v>
                </c:pt>
                <c:pt idx="53069">
                  <c:v>42950.331250000003</c:v>
                </c:pt>
                <c:pt idx="53070">
                  <c:v>42950.331944444442</c:v>
                </c:pt>
                <c:pt idx="53071">
                  <c:v>42950.332638888889</c:v>
                </c:pt>
                <c:pt idx="53072">
                  <c:v>42950.333333333336</c:v>
                </c:pt>
                <c:pt idx="53073">
                  <c:v>42950.334027777775</c:v>
                </c:pt>
                <c:pt idx="53074">
                  <c:v>42950.334722222222</c:v>
                </c:pt>
                <c:pt idx="53075">
                  <c:v>42950.335416666669</c:v>
                </c:pt>
                <c:pt idx="53076">
                  <c:v>42950.336111111108</c:v>
                </c:pt>
                <c:pt idx="53077">
                  <c:v>42950.336805555555</c:v>
                </c:pt>
                <c:pt idx="53078">
                  <c:v>42950.337500000001</c:v>
                </c:pt>
                <c:pt idx="53079">
                  <c:v>42950.338194444441</c:v>
                </c:pt>
                <c:pt idx="53080">
                  <c:v>42950.338888888888</c:v>
                </c:pt>
                <c:pt idx="53081">
                  <c:v>42950.339583333334</c:v>
                </c:pt>
                <c:pt idx="53082">
                  <c:v>42950.340277777781</c:v>
                </c:pt>
                <c:pt idx="53083">
                  <c:v>42950.34097222222</c:v>
                </c:pt>
                <c:pt idx="53084">
                  <c:v>42950.341666666667</c:v>
                </c:pt>
                <c:pt idx="53085">
                  <c:v>42950.342361111114</c:v>
                </c:pt>
                <c:pt idx="53086">
                  <c:v>42950.343055555553</c:v>
                </c:pt>
                <c:pt idx="53087">
                  <c:v>42950.34375</c:v>
                </c:pt>
                <c:pt idx="53088">
                  <c:v>42950.344444444447</c:v>
                </c:pt>
                <c:pt idx="53089">
                  <c:v>42950.345138888886</c:v>
                </c:pt>
                <c:pt idx="53090">
                  <c:v>42950.345833333333</c:v>
                </c:pt>
                <c:pt idx="53091">
                  <c:v>42950.34652777778</c:v>
                </c:pt>
                <c:pt idx="53092">
                  <c:v>42950.347222222219</c:v>
                </c:pt>
                <c:pt idx="53093">
                  <c:v>42950.347916666666</c:v>
                </c:pt>
                <c:pt idx="53094">
                  <c:v>42950.348611111112</c:v>
                </c:pt>
                <c:pt idx="53095">
                  <c:v>42950.349305555559</c:v>
                </c:pt>
                <c:pt idx="53096">
                  <c:v>42950.35</c:v>
                </c:pt>
                <c:pt idx="53097">
                  <c:v>42950.350694444445</c:v>
                </c:pt>
                <c:pt idx="53098">
                  <c:v>42950.351388888892</c:v>
                </c:pt>
                <c:pt idx="53099">
                  <c:v>42950.352083333331</c:v>
                </c:pt>
                <c:pt idx="53100">
                  <c:v>42950.352777777778</c:v>
                </c:pt>
                <c:pt idx="53101">
                  <c:v>42950.353472222225</c:v>
                </c:pt>
                <c:pt idx="53102">
                  <c:v>42950.354166666664</c:v>
                </c:pt>
                <c:pt idx="53103">
                  <c:v>42950.354861111111</c:v>
                </c:pt>
                <c:pt idx="53104">
                  <c:v>42950.355555555558</c:v>
                </c:pt>
                <c:pt idx="53105">
                  <c:v>42950.356249999997</c:v>
                </c:pt>
                <c:pt idx="53106">
                  <c:v>42950.356944444444</c:v>
                </c:pt>
                <c:pt idx="53107">
                  <c:v>42950.357638888891</c:v>
                </c:pt>
                <c:pt idx="53108">
                  <c:v>42950.35833333333</c:v>
                </c:pt>
                <c:pt idx="53109">
                  <c:v>42950.359027777777</c:v>
                </c:pt>
                <c:pt idx="53110">
                  <c:v>42950.359722222223</c:v>
                </c:pt>
                <c:pt idx="53111">
                  <c:v>42950.36041666667</c:v>
                </c:pt>
                <c:pt idx="53112">
                  <c:v>42950.361111111109</c:v>
                </c:pt>
                <c:pt idx="53113">
                  <c:v>42950.361805555556</c:v>
                </c:pt>
                <c:pt idx="53114">
                  <c:v>42950.362500000003</c:v>
                </c:pt>
                <c:pt idx="53115">
                  <c:v>42950.363194444442</c:v>
                </c:pt>
                <c:pt idx="53116">
                  <c:v>42950.363888888889</c:v>
                </c:pt>
                <c:pt idx="53117">
                  <c:v>42950.364583333336</c:v>
                </c:pt>
                <c:pt idx="53118">
                  <c:v>42950.365277777775</c:v>
                </c:pt>
                <c:pt idx="53119">
                  <c:v>42950.365972222222</c:v>
                </c:pt>
                <c:pt idx="53120">
                  <c:v>42950.366666666669</c:v>
                </c:pt>
                <c:pt idx="53121">
                  <c:v>42950.367361111108</c:v>
                </c:pt>
                <c:pt idx="53122">
                  <c:v>42950.368055555555</c:v>
                </c:pt>
                <c:pt idx="53123">
                  <c:v>42950.368750000001</c:v>
                </c:pt>
                <c:pt idx="53124">
                  <c:v>42950.369444444441</c:v>
                </c:pt>
                <c:pt idx="53125">
                  <c:v>42950.370138888888</c:v>
                </c:pt>
                <c:pt idx="53126">
                  <c:v>42950.370833333334</c:v>
                </c:pt>
                <c:pt idx="53127">
                  <c:v>42950.371527777781</c:v>
                </c:pt>
                <c:pt idx="53128">
                  <c:v>42950.37222222222</c:v>
                </c:pt>
                <c:pt idx="53129">
                  <c:v>42950.372916666667</c:v>
                </c:pt>
                <c:pt idx="53130">
                  <c:v>42950.373611111114</c:v>
                </c:pt>
                <c:pt idx="53131">
                  <c:v>42950.374305555553</c:v>
                </c:pt>
                <c:pt idx="53132">
                  <c:v>42950.375</c:v>
                </c:pt>
                <c:pt idx="53133">
                  <c:v>42950.375694444447</c:v>
                </c:pt>
                <c:pt idx="53134">
                  <c:v>42950.376388888886</c:v>
                </c:pt>
                <c:pt idx="53135">
                  <c:v>42950.377083333333</c:v>
                </c:pt>
                <c:pt idx="53136">
                  <c:v>42950.37777777778</c:v>
                </c:pt>
                <c:pt idx="53137">
                  <c:v>42950.378472222219</c:v>
                </c:pt>
                <c:pt idx="53138">
                  <c:v>42950.379166666666</c:v>
                </c:pt>
                <c:pt idx="53139">
                  <c:v>42950.379861111112</c:v>
                </c:pt>
                <c:pt idx="53140">
                  <c:v>42950.380555555559</c:v>
                </c:pt>
                <c:pt idx="53141">
                  <c:v>42950.381249999999</c:v>
                </c:pt>
                <c:pt idx="53142">
                  <c:v>42950.381944444445</c:v>
                </c:pt>
                <c:pt idx="53143">
                  <c:v>42950.382638888892</c:v>
                </c:pt>
                <c:pt idx="53144">
                  <c:v>42950.383333333331</c:v>
                </c:pt>
                <c:pt idx="53145">
                  <c:v>42950.384027777778</c:v>
                </c:pt>
                <c:pt idx="53146">
                  <c:v>42950.384722222225</c:v>
                </c:pt>
                <c:pt idx="53147">
                  <c:v>42950.385416666664</c:v>
                </c:pt>
                <c:pt idx="53148">
                  <c:v>42950.386111111111</c:v>
                </c:pt>
                <c:pt idx="53149">
                  <c:v>42950.386805555558</c:v>
                </c:pt>
                <c:pt idx="53150">
                  <c:v>42950.387499999997</c:v>
                </c:pt>
                <c:pt idx="53151">
                  <c:v>42950.388194444444</c:v>
                </c:pt>
                <c:pt idx="53152">
                  <c:v>42950.388888888891</c:v>
                </c:pt>
                <c:pt idx="53153">
                  <c:v>42950.38958333333</c:v>
                </c:pt>
                <c:pt idx="53154">
                  <c:v>42950.390277777777</c:v>
                </c:pt>
                <c:pt idx="53155">
                  <c:v>42950.390972222223</c:v>
                </c:pt>
                <c:pt idx="53156">
                  <c:v>42950.39166666667</c:v>
                </c:pt>
                <c:pt idx="53157">
                  <c:v>42950.392361111109</c:v>
                </c:pt>
                <c:pt idx="53158">
                  <c:v>42950.393055555556</c:v>
                </c:pt>
                <c:pt idx="53159">
                  <c:v>42950.393750000003</c:v>
                </c:pt>
                <c:pt idx="53160">
                  <c:v>42950.394444444442</c:v>
                </c:pt>
                <c:pt idx="53161">
                  <c:v>42950.395138888889</c:v>
                </c:pt>
                <c:pt idx="53162">
                  <c:v>42950.395833333336</c:v>
                </c:pt>
                <c:pt idx="53163">
                  <c:v>42950.396527777775</c:v>
                </c:pt>
                <c:pt idx="53164">
                  <c:v>42950.397222222222</c:v>
                </c:pt>
                <c:pt idx="53165">
                  <c:v>42950.397916666669</c:v>
                </c:pt>
                <c:pt idx="53166">
                  <c:v>42950.398611111108</c:v>
                </c:pt>
                <c:pt idx="53167">
                  <c:v>42950.399305555555</c:v>
                </c:pt>
                <c:pt idx="53168">
                  <c:v>42950.400000000001</c:v>
                </c:pt>
                <c:pt idx="53169">
                  <c:v>42950.400694444441</c:v>
                </c:pt>
                <c:pt idx="53170">
                  <c:v>42950.401388888888</c:v>
                </c:pt>
                <c:pt idx="53171">
                  <c:v>42950.402083333334</c:v>
                </c:pt>
                <c:pt idx="53172">
                  <c:v>42950.402777777781</c:v>
                </c:pt>
                <c:pt idx="53173">
                  <c:v>42950.40347222222</c:v>
                </c:pt>
                <c:pt idx="53174">
                  <c:v>42950.404166666667</c:v>
                </c:pt>
                <c:pt idx="53175">
                  <c:v>42950.404861111114</c:v>
                </c:pt>
                <c:pt idx="53176">
                  <c:v>42950.405555555553</c:v>
                </c:pt>
                <c:pt idx="53177">
                  <c:v>42950.40625</c:v>
                </c:pt>
                <c:pt idx="53178">
                  <c:v>42950.406944444447</c:v>
                </c:pt>
                <c:pt idx="53179">
                  <c:v>42950.407638888886</c:v>
                </c:pt>
                <c:pt idx="53180">
                  <c:v>42950.408333333333</c:v>
                </c:pt>
                <c:pt idx="53181">
                  <c:v>42950.40902777778</c:v>
                </c:pt>
                <c:pt idx="53182">
                  <c:v>42950.409722222219</c:v>
                </c:pt>
                <c:pt idx="53183">
                  <c:v>42950.410416666666</c:v>
                </c:pt>
                <c:pt idx="53184">
                  <c:v>42950.411111111112</c:v>
                </c:pt>
                <c:pt idx="53185">
                  <c:v>42950.411805555559</c:v>
                </c:pt>
                <c:pt idx="53186">
                  <c:v>42950.412499999999</c:v>
                </c:pt>
                <c:pt idx="53187">
                  <c:v>42950.413194444445</c:v>
                </c:pt>
                <c:pt idx="53188">
                  <c:v>42950.413888888892</c:v>
                </c:pt>
                <c:pt idx="53189">
                  <c:v>42950.414583333331</c:v>
                </c:pt>
                <c:pt idx="53190">
                  <c:v>42950.415277777778</c:v>
                </c:pt>
                <c:pt idx="53191">
                  <c:v>42950.415972222225</c:v>
                </c:pt>
                <c:pt idx="53192">
                  <c:v>42950.416666666664</c:v>
                </c:pt>
                <c:pt idx="53193">
                  <c:v>42950.417361111111</c:v>
                </c:pt>
                <c:pt idx="53194">
                  <c:v>42950.418055555558</c:v>
                </c:pt>
                <c:pt idx="53195">
                  <c:v>42950.418749999997</c:v>
                </c:pt>
                <c:pt idx="53196">
                  <c:v>42950.419444444444</c:v>
                </c:pt>
                <c:pt idx="53197">
                  <c:v>42950.420138888891</c:v>
                </c:pt>
                <c:pt idx="53198">
                  <c:v>42950.42083333333</c:v>
                </c:pt>
                <c:pt idx="53199">
                  <c:v>42950.421527777777</c:v>
                </c:pt>
                <c:pt idx="53200">
                  <c:v>42950.422222222223</c:v>
                </c:pt>
                <c:pt idx="53201">
                  <c:v>42950.42291666667</c:v>
                </c:pt>
                <c:pt idx="53202">
                  <c:v>42950.423611111109</c:v>
                </c:pt>
                <c:pt idx="53203">
                  <c:v>42950.424305555556</c:v>
                </c:pt>
                <c:pt idx="53204">
                  <c:v>42950.425000000003</c:v>
                </c:pt>
                <c:pt idx="53205">
                  <c:v>42950.425694444442</c:v>
                </c:pt>
                <c:pt idx="53206">
                  <c:v>42950.426388888889</c:v>
                </c:pt>
                <c:pt idx="53207">
                  <c:v>42950.427083333336</c:v>
                </c:pt>
                <c:pt idx="53208">
                  <c:v>42950.427777777775</c:v>
                </c:pt>
                <c:pt idx="53209">
                  <c:v>42950.428472222222</c:v>
                </c:pt>
                <c:pt idx="53210">
                  <c:v>42950.429166666669</c:v>
                </c:pt>
                <c:pt idx="53211">
                  <c:v>42950.429861111108</c:v>
                </c:pt>
                <c:pt idx="53212">
                  <c:v>42950.430555555555</c:v>
                </c:pt>
                <c:pt idx="53213">
                  <c:v>42950.431250000001</c:v>
                </c:pt>
                <c:pt idx="53214">
                  <c:v>42950.431944444441</c:v>
                </c:pt>
                <c:pt idx="53215">
                  <c:v>42950.432638888888</c:v>
                </c:pt>
                <c:pt idx="53216">
                  <c:v>42950.433333333334</c:v>
                </c:pt>
                <c:pt idx="53217">
                  <c:v>42950.434027777781</c:v>
                </c:pt>
                <c:pt idx="53218">
                  <c:v>42950.43472222222</c:v>
                </c:pt>
                <c:pt idx="53219">
                  <c:v>42950.435416666667</c:v>
                </c:pt>
                <c:pt idx="53220">
                  <c:v>42950.436111111114</c:v>
                </c:pt>
                <c:pt idx="53221">
                  <c:v>42950.436805555553</c:v>
                </c:pt>
                <c:pt idx="53222">
                  <c:v>42950.4375</c:v>
                </c:pt>
                <c:pt idx="53223">
                  <c:v>42950.438194444447</c:v>
                </c:pt>
                <c:pt idx="53224">
                  <c:v>42950.438888888886</c:v>
                </c:pt>
                <c:pt idx="53225">
                  <c:v>42950.439583333333</c:v>
                </c:pt>
                <c:pt idx="53226">
                  <c:v>42950.44027777778</c:v>
                </c:pt>
                <c:pt idx="53227">
                  <c:v>42950.440972222219</c:v>
                </c:pt>
                <c:pt idx="53228">
                  <c:v>42950.441666666666</c:v>
                </c:pt>
                <c:pt idx="53229">
                  <c:v>42950.442361111112</c:v>
                </c:pt>
                <c:pt idx="53230">
                  <c:v>42950.443055555559</c:v>
                </c:pt>
                <c:pt idx="53231">
                  <c:v>42950.443749999999</c:v>
                </c:pt>
                <c:pt idx="53232">
                  <c:v>42950.444444444445</c:v>
                </c:pt>
                <c:pt idx="53233">
                  <c:v>42950.445138888892</c:v>
                </c:pt>
                <c:pt idx="53234">
                  <c:v>42950.445833333331</c:v>
                </c:pt>
                <c:pt idx="53235">
                  <c:v>42950.446527777778</c:v>
                </c:pt>
                <c:pt idx="53236">
                  <c:v>42950.447222222225</c:v>
                </c:pt>
                <c:pt idx="53237">
                  <c:v>42950.447916666664</c:v>
                </c:pt>
                <c:pt idx="53238">
                  <c:v>42950.448611111111</c:v>
                </c:pt>
                <c:pt idx="53239">
                  <c:v>42950.449305555558</c:v>
                </c:pt>
                <c:pt idx="53240">
                  <c:v>42950.45</c:v>
                </c:pt>
                <c:pt idx="53241">
                  <c:v>42950.450694444444</c:v>
                </c:pt>
                <c:pt idx="53242">
                  <c:v>42950.451388888891</c:v>
                </c:pt>
                <c:pt idx="53243">
                  <c:v>42950.45208333333</c:v>
                </c:pt>
                <c:pt idx="53244">
                  <c:v>42950.452777777777</c:v>
                </c:pt>
                <c:pt idx="53245">
                  <c:v>42950.453472222223</c:v>
                </c:pt>
                <c:pt idx="53246">
                  <c:v>42950.45416666667</c:v>
                </c:pt>
                <c:pt idx="53247">
                  <c:v>42950.454861111109</c:v>
                </c:pt>
                <c:pt idx="53248">
                  <c:v>42950.455555555556</c:v>
                </c:pt>
                <c:pt idx="53249">
                  <c:v>42950.456250000003</c:v>
                </c:pt>
                <c:pt idx="53250">
                  <c:v>42950.456944444442</c:v>
                </c:pt>
                <c:pt idx="53251">
                  <c:v>42950.457638888889</c:v>
                </c:pt>
                <c:pt idx="53252">
                  <c:v>42950.458333333336</c:v>
                </c:pt>
                <c:pt idx="53253">
                  <c:v>42950.459027777775</c:v>
                </c:pt>
                <c:pt idx="53254">
                  <c:v>42950.459722222222</c:v>
                </c:pt>
                <c:pt idx="53255">
                  <c:v>42950.460416666669</c:v>
                </c:pt>
                <c:pt idx="53256">
                  <c:v>42950.461111111108</c:v>
                </c:pt>
                <c:pt idx="53257">
                  <c:v>42950.461805555555</c:v>
                </c:pt>
                <c:pt idx="53258">
                  <c:v>42950.462500000001</c:v>
                </c:pt>
                <c:pt idx="53259">
                  <c:v>42950.463194444441</c:v>
                </c:pt>
                <c:pt idx="53260">
                  <c:v>42950.463888888888</c:v>
                </c:pt>
                <c:pt idx="53261">
                  <c:v>42950.464583333334</c:v>
                </c:pt>
                <c:pt idx="53262">
                  <c:v>42950.465277777781</c:v>
                </c:pt>
                <c:pt idx="53263">
                  <c:v>42950.46597222222</c:v>
                </c:pt>
                <c:pt idx="53264">
                  <c:v>42950.466666666667</c:v>
                </c:pt>
                <c:pt idx="53265">
                  <c:v>42950.467361111114</c:v>
                </c:pt>
                <c:pt idx="53266">
                  <c:v>42950.468055555553</c:v>
                </c:pt>
                <c:pt idx="53267">
                  <c:v>42950.46875</c:v>
                </c:pt>
                <c:pt idx="53268">
                  <c:v>42950.469444444447</c:v>
                </c:pt>
                <c:pt idx="53269">
                  <c:v>42950.470138888886</c:v>
                </c:pt>
                <c:pt idx="53270">
                  <c:v>42950.470833333333</c:v>
                </c:pt>
                <c:pt idx="53271">
                  <c:v>42950.47152777778</c:v>
                </c:pt>
                <c:pt idx="53272">
                  <c:v>42950.472222222219</c:v>
                </c:pt>
                <c:pt idx="53273">
                  <c:v>42950.472916666666</c:v>
                </c:pt>
                <c:pt idx="53274">
                  <c:v>42950.473611111112</c:v>
                </c:pt>
                <c:pt idx="53275">
                  <c:v>42950.474305555559</c:v>
                </c:pt>
                <c:pt idx="53276">
                  <c:v>42950.474999999999</c:v>
                </c:pt>
                <c:pt idx="53277">
                  <c:v>42950.475694444445</c:v>
                </c:pt>
                <c:pt idx="53278">
                  <c:v>42950.476388888892</c:v>
                </c:pt>
                <c:pt idx="53279">
                  <c:v>42950.477083333331</c:v>
                </c:pt>
                <c:pt idx="53280">
                  <c:v>42950.477777777778</c:v>
                </c:pt>
                <c:pt idx="53281">
                  <c:v>42950.478472222225</c:v>
                </c:pt>
                <c:pt idx="53282">
                  <c:v>42950.479166666664</c:v>
                </c:pt>
                <c:pt idx="53283">
                  <c:v>42950.479861111111</c:v>
                </c:pt>
                <c:pt idx="53284">
                  <c:v>42950.480555555558</c:v>
                </c:pt>
                <c:pt idx="53285">
                  <c:v>42950.481249999997</c:v>
                </c:pt>
                <c:pt idx="53286">
                  <c:v>42950.481944444444</c:v>
                </c:pt>
                <c:pt idx="53287">
                  <c:v>42950.482638888891</c:v>
                </c:pt>
                <c:pt idx="53288">
                  <c:v>42950.48333333333</c:v>
                </c:pt>
                <c:pt idx="53289">
                  <c:v>42950.484027777777</c:v>
                </c:pt>
                <c:pt idx="53290">
                  <c:v>42950.484722222223</c:v>
                </c:pt>
                <c:pt idx="53291">
                  <c:v>42950.48541666667</c:v>
                </c:pt>
                <c:pt idx="53292">
                  <c:v>42950.486111111109</c:v>
                </c:pt>
                <c:pt idx="53293">
                  <c:v>42950.486805555556</c:v>
                </c:pt>
                <c:pt idx="53294">
                  <c:v>42950.487500000003</c:v>
                </c:pt>
                <c:pt idx="53295">
                  <c:v>42950.488194444442</c:v>
                </c:pt>
                <c:pt idx="53296">
                  <c:v>42950.488888888889</c:v>
                </c:pt>
                <c:pt idx="53297">
                  <c:v>42950.489583333336</c:v>
                </c:pt>
                <c:pt idx="53298">
                  <c:v>42950.490277777775</c:v>
                </c:pt>
                <c:pt idx="53299">
                  <c:v>42950.490972222222</c:v>
                </c:pt>
                <c:pt idx="53300">
                  <c:v>42950.491666666669</c:v>
                </c:pt>
                <c:pt idx="53301">
                  <c:v>42950.492361111108</c:v>
                </c:pt>
                <c:pt idx="53302">
                  <c:v>42950.493055555555</c:v>
                </c:pt>
                <c:pt idx="53303">
                  <c:v>42950.493750000001</c:v>
                </c:pt>
                <c:pt idx="53304">
                  <c:v>42950.494444444441</c:v>
                </c:pt>
                <c:pt idx="53305">
                  <c:v>42950.495138888888</c:v>
                </c:pt>
                <c:pt idx="53306">
                  <c:v>42950.495833333334</c:v>
                </c:pt>
                <c:pt idx="53307">
                  <c:v>42950.496527777781</c:v>
                </c:pt>
                <c:pt idx="53308">
                  <c:v>42950.49722222222</c:v>
                </c:pt>
                <c:pt idx="53309">
                  <c:v>42950.497916666667</c:v>
                </c:pt>
                <c:pt idx="53310">
                  <c:v>42950.498611111114</c:v>
                </c:pt>
                <c:pt idx="53311">
                  <c:v>42950.499305555553</c:v>
                </c:pt>
                <c:pt idx="53312">
                  <c:v>42950.5</c:v>
                </c:pt>
                <c:pt idx="53313">
                  <c:v>42950.500694444447</c:v>
                </c:pt>
                <c:pt idx="53314">
                  <c:v>42950.501388888886</c:v>
                </c:pt>
                <c:pt idx="53315">
                  <c:v>42950.502083333333</c:v>
                </c:pt>
                <c:pt idx="53316">
                  <c:v>42950.50277777778</c:v>
                </c:pt>
                <c:pt idx="53317">
                  <c:v>42950.503472222219</c:v>
                </c:pt>
                <c:pt idx="53318">
                  <c:v>42950.504166666666</c:v>
                </c:pt>
                <c:pt idx="53319">
                  <c:v>42950.504861111112</c:v>
                </c:pt>
                <c:pt idx="53320">
                  <c:v>42950.505555555559</c:v>
                </c:pt>
                <c:pt idx="53321">
                  <c:v>42950.506249999999</c:v>
                </c:pt>
                <c:pt idx="53322">
                  <c:v>42950.506944444445</c:v>
                </c:pt>
                <c:pt idx="53323">
                  <c:v>42950.507638888892</c:v>
                </c:pt>
                <c:pt idx="53324">
                  <c:v>42950.508333333331</c:v>
                </c:pt>
                <c:pt idx="53325">
                  <c:v>42950.509027777778</c:v>
                </c:pt>
                <c:pt idx="53326">
                  <c:v>42950.509722222225</c:v>
                </c:pt>
                <c:pt idx="53327">
                  <c:v>42950.510416666664</c:v>
                </c:pt>
                <c:pt idx="53328">
                  <c:v>42950.511111111111</c:v>
                </c:pt>
                <c:pt idx="53329">
                  <c:v>42950.511805555558</c:v>
                </c:pt>
                <c:pt idx="53330">
                  <c:v>42950.512499999997</c:v>
                </c:pt>
                <c:pt idx="53331">
                  <c:v>42950.513194444444</c:v>
                </c:pt>
                <c:pt idx="53332">
                  <c:v>42950.513888888891</c:v>
                </c:pt>
                <c:pt idx="53333">
                  <c:v>42950.51458333333</c:v>
                </c:pt>
                <c:pt idx="53334">
                  <c:v>42950.515277777777</c:v>
                </c:pt>
                <c:pt idx="53335">
                  <c:v>42950.515972222223</c:v>
                </c:pt>
                <c:pt idx="53336">
                  <c:v>42950.51666666667</c:v>
                </c:pt>
                <c:pt idx="53337">
                  <c:v>42950.517361111109</c:v>
                </c:pt>
                <c:pt idx="53338">
                  <c:v>42950.518055555556</c:v>
                </c:pt>
                <c:pt idx="53339">
                  <c:v>42950.518750000003</c:v>
                </c:pt>
                <c:pt idx="53340">
                  <c:v>42950.519444444442</c:v>
                </c:pt>
                <c:pt idx="53341">
                  <c:v>42950.520138888889</c:v>
                </c:pt>
                <c:pt idx="53342">
                  <c:v>42950.520833333336</c:v>
                </c:pt>
                <c:pt idx="53343">
                  <c:v>42950.521527777775</c:v>
                </c:pt>
                <c:pt idx="53344">
                  <c:v>42950.522222222222</c:v>
                </c:pt>
                <c:pt idx="53345">
                  <c:v>42950.522916666669</c:v>
                </c:pt>
                <c:pt idx="53346">
                  <c:v>42950.523611111108</c:v>
                </c:pt>
                <c:pt idx="53347">
                  <c:v>42950.524305555555</c:v>
                </c:pt>
                <c:pt idx="53348">
                  <c:v>42950.525000000001</c:v>
                </c:pt>
                <c:pt idx="53349">
                  <c:v>42950.525694444441</c:v>
                </c:pt>
                <c:pt idx="53350">
                  <c:v>42950.526388888888</c:v>
                </c:pt>
                <c:pt idx="53351">
                  <c:v>42950.527083333334</c:v>
                </c:pt>
                <c:pt idx="53352">
                  <c:v>42950.527777777781</c:v>
                </c:pt>
                <c:pt idx="53353">
                  <c:v>42950.52847222222</c:v>
                </c:pt>
                <c:pt idx="53354">
                  <c:v>42950.529166666667</c:v>
                </c:pt>
                <c:pt idx="53355">
                  <c:v>42950.529861111114</c:v>
                </c:pt>
                <c:pt idx="53356">
                  <c:v>42950.530555555553</c:v>
                </c:pt>
                <c:pt idx="53357">
                  <c:v>42950.53125</c:v>
                </c:pt>
                <c:pt idx="53358">
                  <c:v>42950.531944444447</c:v>
                </c:pt>
                <c:pt idx="53359">
                  <c:v>42950.532638888886</c:v>
                </c:pt>
                <c:pt idx="53360">
                  <c:v>42950.533333333333</c:v>
                </c:pt>
                <c:pt idx="53361">
                  <c:v>42950.53402777778</c:v>
                </c:pt>
                <c:pt idx="53362">
                  <c:v>42950.534722222219</c:v>
                </c:pt>
                <c:pt idx="53363">
                  <c:v>42950.535416666666</c:v>
                </c:pt>
                <c:pt idx="53364">
                  <c:v>42950.536111111112</c:v>
                </c:pt>
                <c:pt idx="53365">
                  <c:v>42950.536805555559</c:v>
                </c:pt>
                <c:pt idx="53366">
                  <c:v>42950.537499999999</c:v>
                </c:pt>
                <c:pt idx="53367">
                  <c:v>42950.538194444445</c:v>
                </c:pt>
                <c:pt idx="53368">
                  <c:v>42950.538888888892</c:v>
                </c:pt>
                <c:pt idx="53369">
                  <c:v>42950.539583333331</c:v>
                </c:pt>
                <c:pt idx="53370">
                  <c:v>42950.540277777778</c:v>
                </c:pt>
                <c:pt idx="53371">
                  <c:v>42950.540972222225</c:v>
                </c:pt>
                <c:pt idx="53372">
                  <c:v>42950.541666666664</c:v>
                </c:pt>
                <c:pt idx="53373">
                  <c:v>42950.542361111111</c:v>
                </c:pt>
                <c:pt idx="53374">
                  <c:v>42950.543055555558</c:v>
                </c:pt>
                <c:pt idx="53375">
                  <c:v>42950.543749999997</c:v>
                </c:pt>
                <c:pt idx="53376">
                  <c:v>42950.544444444444</c:v>
                </c:pt>
                <c:pt idx="53377">
                  <c:v>42950.545138888891</c:v>
                </c:pt>
                <c:pt idx="53378">
                  <c:v>42950.54583333333</c:v>
                </c:pt>
                <c:pt idx="53379">
                  <c:v>42950.546527777777</c:v>
                </c:pt>
                <c:pt idx="53380">
                  <c:v>42950.547222222223</c:v>
                </c:pt>
                <c:pt idx="53381">
                  <c:v>42950.54791666667</c:v>
                </c:pt>
                <c:pt idx="53382">
                  <c:v>42950.548611111109</c:v>
                </c:pt>
                <c:pt idx="53383">
                  <c:v>42950.549305555556</c:v>
                </c:pt>
                <c:pt idx="53384">
                  <c:v>42950.55</c:v>
                </c:pt>
                <c:pt idx="53385">
                  <c:v>42950.550694444442</c:v>
                </c:pt>
                <c:pt idx="53386">
                  <c:v>42950.551388888889</c:v>
                </c:pt>
                <c:pt idx="53387">
                  <c:v>42950.552083333336</c:v>
                </c:pt>
                <c:pt idx="53388">
                  <c:v>42950.552777777775</c:v>
                </c:pt>
                <c:pt idx="53389">
                  <c:v>42950.553472222222</c:v>
                </c:pt>
                <c:pt idx="53390">
                  <c:v>42950.554166666669</c:v>
                </c:pt>
                <c:pt idx="53391">
                  <c:v>42950.554861111108</c:v>
                </c:pt>
                <c:pt idx="53392">
                  <c:v>42950.555555555555</c:v>
                </c:pt>
                <c:pt idx="53393">
                  <c:v>42950.556250000001</c:v>
                </c:pt>
                <c:pt idx="53394">
                  <c:v>42950.556944444441</c:v>
                </c:pt>
                <c:pt idx="53395">
                  <c:v>42950.557638888888</c:v>
                </c:pt>
                <c:pt idx="53396">
                  <c:v>42950.558333333334</c:v>
                </c:pt>
                <c:pt idx="53397">
                  <c:v>42950.559027777781</c:v>
                </c:pt>
                <c:pt idx="53398">
                  <c:v>42950.55972222222</c:v>
                </c:pt>
                <c:pt idx="53399">
                  <c:v>42950.560416666667</c:v>
                </c:pt>
                <c:pt idx="53400">
                  <c:v>42950.561111111114</c:v>
                </c:pt>
                <c:pt idx="53401">
                  <c:v>42950.561805555553</c:v>
                </c:pt>
                <c:pt idx="53402">
                  <c:v>42950.5625</c:v>
                </c:pt>
                <c:pt idx="53403">
                  <c:v>42950.563194444447</c:v>
                </c:pt>
                <c:pt idx="53404">
                  <c:v>42950.563888888886</c:v>
                </c:pt>
                <c:pt idx="53405">
                  <c:v>42950.564583333333</c:v>
                </c:pt>
                <c:pt idx="53406">
                  <c:v>42950.56527777778</c:v>
                </c:pt>
                <c:pt idx="53407">
                  <c:v>42950.565972222219</c:v>
                </c:pt>
                <c:pt idx="53408">
                  <c:v>42950.566666666666</c:v>
                </c:pt>
                <c:pt idx="53409">
                  <c:v>42950.567361111112</c:v>
                </c:pt>
                <c:pt idx="53410">
                  <c:v>42950.568055555559</c:v>
                </c:pt>
                <c:pt idx="53411">
                  <c:v>42950.568749999999</c:v>
                </c:pt>
                <c:pt idx="53412">
                  <c:v>42950.569444444445</c:v>
                </c:pt>
                <c:pt idx="53413">
                  <c:v>42950.570138888892</c:v>
                </c:pt>
                <c:pt idx="53414">
                  <c:v>42950.570833333331</c:v>
                </c:pt>
                <c:pt idx="53415">
                  <c:v>42950.571527777778</c:v>
                </c:pt>
                <c:pt idx="53416">
                  <c:v>42950.572222222225</c:v>
                </c:pt>
                <c:pt idx="53417">
                  <c:v>42950.572916666664</c:v>
                </c:pt>
                <c:pt idx="53418">
                  <c:v>42950.573611111111</c:v>
                </c:pt>
                <c:pt idx="53419">
                  <c:v>42950.574305555558</c:v>
                </c:pt>
                <c:pt idx="53420">
                  <c:v>42950.574999999997</c:v>
                </c:pt>
                <c:pt idx="53421">
                  <c:v>42950.575694444444</c:v>
                </c:pt>
                <c:pt idx="53422">
                  <c:v>42950.576388888891</c:v>
                </c:pt>
                <c:pt idx="53423">
                  <c:v>42950.57708333333</c:v>
                </c:pt>
                <c:pt idx="53424">
                  <c:v>42950.577777777777</c:v>
                </c:pt>
                <c:pt idx="53425">
                  <c:v>42950.578472222223</c:v>
                </c:pt>
                <c:pt idx="53426">
                  <c:v>42950.57916666667</c:v>
                </c:pt>
                <c:pt idx="53427">
                  <c:v>42950.579861111109</c:v>
                </c:pt>
                <c:pt idx="53428">
                  <c:v>42950.580555555556</c:v>
                </c:pt>
                <c:pt idx="53429">
                  <c:v>42950.581250000003</c:v>
                </c:pt>
                <c:pt idx="53430">
                  <c:v>42950.581944444442</c:v>
                </c:pt>
                <c:pt idx="53431">
                  <c:v>42950.582638888889</c:v>
                </c:pt>
                <c:pt idx="53432">
                  <c:v>42950.583333333336</c:v>
                </c:pt>
                <c:pt idx="53433">
                  <c:v>42950.584027777775</c:v>
                </c:pt>
                <c:pt idx="53434">
                  <c:v>42950.584722222222</c:v>
                </c:pt>
                <c:pt idx="53435">
                  <c:v>42950.585416666669</c:v>
                </c:pt>
                <c:pt idx="53436">
                  <c:v>42950.586111111108</c:v>
                </c:pt>
                <c:pt idx="53437">
                  <c:v>42950.586805555555</c:v>
                </c:pt>
                <c:pt idx="53438">
                  <c:v>42950.587500000001</c:v>
                </c:pt>
                <c:pt idx="53439">
                  <c:v>42950.588194444441</c:v>
                </c:pt>
                <c:pt idx="53440">
                  <c:v>42950.588888888888</c:v>
                </c:pt>
                <c:pt idx="53441">
                  <c:v>42950.589583333334</c:v>
                </c:pt>
                <c:pt idx="53442">
                  <c:v>42950.590277777781</c:v>
                </c:pt>
                <c:pt idx="53443">
                  <c:v>42950.59097222222</c:v>
                </c:pt>
                <c:pt idx="53444">
                  <c:v>42950.591666666667</c:v>
                </c:pt>
                <c:pt idx="53445">
                  <c:v>42950.592361111114</c:v>
                </c:pt>
                <c:pt idx="53446">
                  <c:v>42950.593055555553</c:v>
                </c:pt>
                <c:pt idx="53447">
                  <c:v>42950.59375</c:v>
                </c:pt>
                <c:pt idx="53448">
                  <c:v>42950.594444444447</c:v>
                </c:pt>
                <c:pt idx="53449">
                  <c:v>42950.595138888886</c:v>
                </c:pt>
                <c:pt idx="53450">
                  <c:v>42950.595833333333</c:v>
                </c:pt>
                <c:pt idx="53451">
                  <c:v>42950.59652777778</c:v>
                </c:pt>
                <c:pt idx="53452">
                  <c:v>42950.597222222219</c:v>
                </c:pt>
                <c:pt idx="53453">
                  <c:v>42950.597916666666</c:v>
                </c:pt>
                <c:pt idx="53454">
                  <c:v>42950.598611111112</c:v>
                </c:pt>
                <c:pt idx="53455">
                  <c:v>42950.599305555559</c:v>
                </c:pt>
                <c:pt idx="53456">
                  <c:v>42950.6</c:v>
                </c:pt>
                <c:pt idx="53457">
                  <c:v>42950.600694444445</c:v>
                </c:pt>
                <c:pt idx="53458">
                  <c:v>42950.601388888892</c:v>
                </c:pt>
                <c:pt idx="53459">
                  <c:v>42950.602083333331</c:v>
                </c:pt>
                <c:pt idx="53460">
                  <c:v>42950.602777777778</c:v>
                </c:pt>
                <c:pt idx="53461">
                  <c:v>42950.603472222225</c:v>
                </c:pt>
                <c:pt idx="53462">
                  <c:v>42950.604166666664</c:v>
                </c:pt>
                <c:pt idx="53463">
                  <c:v>42950.604861111111</c:v>
                </c:pt>
                <c:pt idx="53464">
                  <c:v>42950.605555555558</c:v>
                </c:pt>
                <c:pt idx="53465">
                  <c:v>42950.606249999997</c:v>
                </c:pt>
                <c:pt idx="53466">
                  <c:v>42950.606944444444</c:v>
                </c:pt>
                <c:pt idx="53467">
                  <c:v>42950.607638888891</c:v>
                </c:pt>
                <c:pt idx="53468">
                  <c:v>42950.60833333333</c:v>
                </c:pt>
                <c:pt idx="53469">
                  <c:v>42950.609027777777</c:v>
                </c:pt>
                <c:pt idx="53470">
                  <c:v>42950.609722222223</c:v>
                </c:pt>
                <c:pt idx="53471">
                  <c:v>42950.61041666667</c:v>
                </c:pt>
                <c:pt idx="53472">
                  <c:v>42950.611111111109</c:v>
                </c:pt>
                <c:pt idx="53473">
                  <c:v>42950.611805555556</c:v>
                </c:pt>
                <c:pt idx="53474">
                  <c:v>42950.612500000003</c:v>
                </c:pt>
                <c:pt idx="53475">
                  <c:v>42950.613194444442</c:v>
                </c:pt>
                <c:pt idx="53476">
                  <c:v>42950.613888888889</c:v>
                </c:pt>
                <c:pt idx="53477">
                  <c:v>42950.614583333336</c:v>
                </c:pt>
                <c:pt idx="53478">
                  <c:v>42950.615277777775</c:v>
                </c:pt>
                <c:pt idx="53479">
                  <c:v>42950.615972222222</c:v>
                </c:pt>
                <c:pt idx="53480">
                  <c:v>42950.616666666669</c:v>
                </c:pt>
                <c:pt idx="53481">
                  <c:v>42950.617361111108</c:v>
                </c:pt>
                <c:pt idx="53482">
                  <c:v>42950.618055555555</c:v>
                </c:pt>
                <c:pt idx="53483">
                  <c:v>42950.618750000001</c:v>
                </c:pt>
                <c:pt idx="53484">
                  <c:v>42950.619444444441</c:v>
                </c:pt>
                <c:pt idx="53485">
                  <c:v>42950.620138888888</c:v>
                </c:pt>
                <c:pt idx="53486">
                  <c:v>42950.620833333334</c:v>
                </c:pt>
                <c:pt idx="53487">
                  <c:v>42950.621527777781</c:v>
                </c:pt>
                <c:pt idx="53488">
                  <c:v>42950.62222222222</c:v>
                </c:pt>
                <c:pt idx="53489">
                  <c:v>42950.622916666667</c:v>
                </c:pt>
                <c:pt idx="53490">
                  <c:v>42950.623611111114</c:v>
                </c:pt>
                <c:pt idx="53491">
                  <c:v>42950.624305555553</c:v>
                </c:pt>
                <c:pt idx="53492">
                  <c:v>42950.625</c:v>
                </c:pt>
                <c:pt idx="53493">
                  <c:v>42950.625694444447</c:v>
                </c:pt>
                <c:pt idx="53494">
                  <c:v>42950.626388888886</c:v>
                </c:pt>
                <c:pt idx="53495">
                  <c:v>42950.627083333333</c:v>
                </c:pt>
                <c:pt idx="53496">
                  <c:v>42950.62777777778</c:v>
                </c:pt>
                <c:pt idx="53497">
                  <c:v>42950.628472222219</c:v>
                </c:pt>
                <c:pt idx="53498">
                  <c:v>42950.629166666666</c:v>
                </c:pt>
                <c:pt idx="53499">
                  <c:v>42950.629861111112</c:v>
                </c:pt>
                <c:pt idx="53500">
                  <c:v>42950.630555555559</c:v>
                </c:pt>
                <c:pt idx="53501">
                  <c:v>42950.631249999999</c:v>
                </c:pt>
                <c:pt idx="53502">
                  <c:v>42950.631944444445</c:v>
                </c:pt>
                <c:pt idx="53503">
                  <c:v>42950.632638888892</c:v>
                </c:pt>
                <c:pt idx="53504">
                  <c:v>42950.633333333331</c:v>
                </c:pt>
                <c:pt idx="53505">
                  <c:v>42950.634027777778</c:v>
                </c:pt>
                <c:pt idx="53506">
                  <c:v>42950.634722222225</c:v>
                </c:pt>
                <c:pt idx="53507">
                  <c:v>42950.635416666664</c:v>
                </c:pt>
                <c:pt idx="53508">
                  <c:v>42950.636111111111</c:v>
                </c:pt>
                <c:pt idx="53509">
                  <c:v>42950.636805555558</c:v>
                </c:pt>
                <c:pt idx="53510">
                  <c:v>42950.637499999997</c:v>
                </c:pt>
                <c:pt idx="53511">
                  <c:v>42950.638194444444</c:v>
                </c:pt>
                <c:pt idx="53512">
                  <c:v>42950.638888888891</c:v>
                </c:pt>
                <c:pt idx="53513">
                  <c:v>42950.63958333333</c:v>
                </c:pt>
                <c:pt idx="53514">
                  <c:v>42950.640277777777</c:v>
                </c:pt>
                <c:pt idx="53515">
                  <c:v>42950.640972222223</c:v>
                </c:pt>
                <c:pt idx="53516">
                  <c:v>42950.64166666667</c:v>
                </c:pt>
                <c:pt idx="53517">
                  <c:v>42950.642361111109</c:v>
                </c:pt>
                <c:pt idx="53518">
                  <c:v>42950.643055555556</c:v>
                </c:pt>
                <c:pt idx="53519">
                  <c:v>42950.643750000003</c:v>
                </c:pt>
                <c:pt idx="53520">
                  <c:v>42950.644444444442</c:v>
                </c:pt>
                <c:pt idx="53521">
                  <c:v>42950.645138888889</c:v>
                </c:pt>
                <c:pt idx="53522">
                  <c:v>42950.645833333336</c:v>
                </c:pt>
                <c:pt idx="53523">
                  <c:v>42950.646527777775</c:v>
                </c:pt>
                <c:pt idx="53524">
                  <c:v>42950.647222222222</c:v>
                </c:pt>
                <c:pt idx="53525">
                  <c:v>42950.647916666669</c:v>
                </c:pt>
                <c:pt idx="53526">
                  <c:v>42950.648611111108</c:v>
                </c:pt>
                <c:pt idx="53527">
                  <c:v>42950.649305555555</c:v>
                </c:pt>
                <c:pt idx="53528">
                  <c:v>42950.65</c:v>
                </c:pt>
                <c:pt idx="53529">
                  <c:v>42950.650694444441</c:v>
                </c:pt>
                <c:pt idx="53530">
                  <c:v>42950.651388888888</c:v>
                </c:pt>
                <c:pt idx="53531">
                  <c:v>42950.652083333334</c:v>
                </c:pt>
                <c:pt idx="53532">
                  <c:v>42950.652777777781</c:v>
                </c:pt>
                <c:pt idx="53533">
                  <c:v>42950.65347222222</c:v>
                </c:pt>
                <c:pt idx="53534">
                  <c:v>42950.654166666667</c:v>
                </c:pt>
                <c:pt idx="53535">
                  <c:v>42950.654861111114</c:v>
                </c:pt>
                <c:pt idx="53536">
                  <c:v>42950.655555555553</c:v>
                </c:pt>
                <c:pt idx="53537">
                  <c:v>42950.65625</c:v>
                </c:pt>
                <c:pt idx="53538">
                  <c:v>42950.656944444447</c:v>
                </c:pt>
                <c:pt idx="53539">
                  <c:v>42950.657638888886</c:v>
                </c:pt>
                <c:pt idx="53540">
                  <c:v>42950.658333333333</c:v>
                </c:pt>
                <c:pt idx="53541">
                  <c:v>42950.65902777778</c:v>
                </c:pt>
                <c:pt idx="53542">
                  <c:v>42950.659722222219</c:v>
                </c:pt>
                <c:pt idx="53543">
                  <c:v>42950.660416666666</c:v>
                </c:pt>
                <c:pt idx="53544">
                  <c:v>42950.661111111112</c:v>
                </c:pt>
                <c:pt idx="53545">
                  <c:v>42950.661805555559</c:v>
                </c:pt>
                <c:pt idx="53546">
                  <c:v>42950.662499999999</c:v>
                </c:pt>
                <c:pt idx="53547">
                  <c:v>42950.663194444445</c:v>
                </c:pt>
                <c:pt idx="53548">
                  <c:v>42950.663888888892</c:v>
                </c:pt>
                <c:pt idx="53549">
                  <c:v>42950.664583333331</c:v>
                </c:pt>
                <c:pt idx="53550">
                  <c:v>42950.665277777778</c:v>
                </c:pt>
                <c:pt idx="53551">
                  <c:v>42950.665972222225</c:v>
                </c:pt>
                <c:pt idx="53552">
                  <c:v>42950.666666666664</c:v>
                </c:pt>
                <c:pt idx="53553">
                  <c:v>42950.667361111111</c:v>
                </c:pt>
                <c:pt idx="53554">
                  <c:v>42950.668055555558</c:v>
                </c:pt>
                <c:pt idx="53555">
                  <c:v>42950.668749999997</c:v>
                </c:pt>
                <c:pt idx="53556">
                  <c:v>42950.669444444444</c:v>
                </c:pt>
                <c:pt idx="53557">
                  <c:v>42950.670138888891</c:v>
                </c:pt>
                <c:pt idx="53558">
                  <c:v>42950.67083333333</c:v>
                </c:pt>
                <c:pt idx="53559">
                  <c:v>42950.671527777777</c:v>
                </c:pt>
                <c:pt idx="53560">
                  <c:v>42950.672222222223</c:v>
                </c:pt>
                <c:pt idx="53561">
                  <c:v>42950.67291666667</c:v>
                </c:pt>
                <c:pt idx="53562">
                  <c:v>42950.673611111109</c:v>
                </c:pt>
                <c:pt idx="53563">
                  <c:v>42950.674305555556</c:v>
                </c:pt>
                <c:pt idx="53564">
                  <c:v>42950.675000000003</c:v>
                </c:pt>
                <c:pt idx="53565">
                  <c:v>42950.675694444442</c:v>
                </c:pt>
                <c:pt idx="53566">
                  <c:v>42950.676388888889</c:v>
                </c:pt>
                <c:pt idx="53567">
                  <c:v>42950.677083333336</c:v>
                </c:pt>
                <c:pt idx="53568">
                  <c:v>42950.677777777775</c:v>
                </c:pt>
                <c:pt idx="53569">
                  <c:v>42950.678472222222</c:v>
                </c:pt>
                <c:pt idx="53570">
                  <c:v>42950.679166666669</c:v>
                </c:pt>
                <c:pt idx="53571">
                  <c:v>42950.679861111108</c:v>
                </c:pt>
                <c:pt idx="53572">
                  <c:v>42950.680555555555</c:v>
                </c:pt>
                <c:pt idx="53573">
                  <c:v>42950.681250000001</c:v>
                </c:pt>
                <c:pt idx="53574">
                  <c:v>42950.681944444441</c:v>
                </c:pt>
                <c:pt idx="53575">
                  <c:v>42950.682638888888</c:v>
                </c:pt>
                <c:pt idx="53576">
                  <c:v>42950.683333333334</c:v>
                </c:pt>
                <c:pt idx="53577">
                  <c:v>42950.684027777781</c:v>
                </c:pt>
                <c:pt idx="53578">
                  <c:v>42950.68472222222</c:v>
                </c:pt>
                <c:pt idx="53579">
                  <c:v>42950.685416666667</c:v>
                </c:pt>
                <c:pt idx="53580">
                  <c:v>42950.686111111114</c:v>
                </c:pt>
                <c:pt idx="53581">
                  <c:v>42950.686805555553</c:v>
                </c:pt>
                <c:pt idx="53582">
                  <c:v>42950.6875</c:v>
                </c:pt>
                <c:pt idx="53583">
                  <c:v>42950.688194444447</c:v>
                </c:pt>
                <c:pt idx="53584">
                  <c:v>42950.688888888886</c:v>
                </c:pt>
                <c:pt idx="53585">
                  <c:v>42950.689583333333</c:v>
                </c:pt>
                <c:pt idx="53586">
                  <c:v>42950.69027777778</c:v>
                </c:pt>
                <c:pt idx="53587">
                  <c:v>42950.690972222219</c:v>
                </c:pt>
                <c:pt idx="53588">
                  <c:v>42950.691666666666</c:v>
                </c:pt>
                <c:pt idx="53589">
                  <c:v>42950.692361111112</c:v>
                </c:pt>
                <c:pt idx="53590">
                  <c:v>42950.693055555559</c:v>
                </c:pt>
                <c:pt idx="53591">
                  <c:v>42950.693749999999</c:v>
                </c:pt>
                <c:pt idx="53592">
                  <c:v>42950.694444444445</c:v>
                </c:pt>
                <c:pt idx="53593">
                  <c:v>42950.695138888892</c:v>
                </c:pt>
                <c:pt idx="53594">
                  <c:v>42950.695833333331</c:v>
                </c:pt>
                <c:pt idx="53595">
                  <c:v>42950.696527777778</c:v>
                </c:pt>
                <c:pt idx="53596">
                  <c:v>42950.697222222225</c:v>
                </c:pt>
                <c:pt idx="53597">
                  <c:v>42950.697916666664</c:v>
                </c:pt>
                <c:pt idx="53598">
                  <c:v>42950.698611111111</c:v>
                </c:pt>
                <c:pt idx="53599">
                  <c:v>42950.699305555558</c:v>
                </c:pt>
                <c:pt idx="53600">
                  <c:v>42950.7</c:v>
                </c:pt>
                <c:pt idx="53601">
                  <c:v>42950.700694444444</c:v>
                </c:pt>
                <c:pt idx="53602">
                  <c:v>42950.701388888891</c:v>
                </c:pt>
                <c:pt idx="53603">
                  <c:v>42950.70208333333</c:v>
                </c:pt>
                <c:pt idx="53604">
                  <c:v>42950.702777777777</c:v>
                </c:pt>
                <c:pt idx="53605">
                  <c:v>42950.703472222223</c:v>
                </c:pt>
                <c:pt idx="53606">
                  <c:v>42950.70416666667</c:v>
                </c:pt>
                <c:pt idx="53607">
                  <c:v>42950.704861111109</c:v>
                </c:pt>
                <c:pt idx="53608">
                  <c:v>42950.705555555556</c:v>
                </c:pt>
                <c:pt idx="53609">
                  <c:v>42950.706250000003</c:v>
                </c:pt>
                <c:pt idx="53610">
                  <c:v>42950.706944444442</c:v>
                </c:pt>
                <c:pt idx="53611">
                  <c:v>42950.707638888889</c:v>
                </c:pt>
                <c:pt idx="53612">
                  <c:v>42950.708333333336</c:v>
                </c:pt>
                <c:pt idx="53613">
                  <c:v>42950.709027777775</c:v>
                </c:pt>
                <c:pt idx="53614">
                  <c:v>42950.709722222222</c:v>
                </c:pt>
                <c:pt idx="53615">
                  <c:v>42950.710416666669</c:v>
                </c:pt>
                <c:pt idx="53616">
                  <c:v>42950.711111111108</c:v>
                </c:pt>
                <c:pt idx="53617">
                  <c:v>42950.711805555555</c:v>
                </c:pt>
                <c:pt idx="53618">
                  <c:v>42950.712500000001</c:v>
                </c:pt>
                <c:pt idx="53619">
                  <c:v>42950.713194444441</c:v>
                </c:pt>
                <c:pt idx="53620">
                  <c:v>42950.713888888888</c:v>
                </c:pt>
                <c:pt idx="53621">
                  <c:v>42950.714583333334</c:v>
                </c:pt>
                <c:pt idx="53622">
                  <c:v>42950.715277777781</c:v>
                </c:pt>
                <c:pt idx="53623">
                  <c:v>42950.71597222222</c:v>
                </c:pt>
                <c:pt idx="53624">
                  <c:v>42950.716666666667</c:v>
                </c:pt>
                <c:pt idx="53625">
                  <c:v>42950.717361111114</c:v>
                </c:pt>
                <c:pt idx="53626">
                  <c:v>42950.718055555553</c:v>
                </c:pt>
                <c:pt idx="53627">
                  <c:v>42950.71875</c:v>
                </c:pt>
                <c:pt idx="53628">
                  <c:v>42950.719444444447</c:v>
                </c:pt>
                <c:pt idx="53629">
                  <c:v>42950.720138888886</c:v>
                </c:pt>
                <c:pt idx="53630">
                  <c:v>42950.720833333333</c:v>
                </c:pt>
                <c:pt idx="53631">
                  <c:v>42950.72152777778</c:v>
                </c:pt>
                <c:pt idx="53632">
                  <c:v>42950.722222222219</c:v>
                </c:pt>
                <c:pt idx="53633">
                  <c:v>42950.722916666666</c:v>
                </c:pt>
                <c:pt idx="53634">
                  <c:v>42950.723611111112</c:v>
                </c:pt>
                <c:pt idx="53635">
                  <c:v>42950.724305555559</c:v>
                </c:pt>
                <c:pt idx="53636">
                  <c:v>42950.724999999999</c:v>
                </c:pt>
                <c:pt idx="53637">
                  <c:v>42950.725694444445</c:v>
                </c:pt>
                <c:pt idx="53638">
                  <c:v>42950.726388888892</c:v>
                </c:pt>
                <c:pt idx="53639">
                  <c:v>42950.727083333331</c:v>
                </c:pt>
                <c:pt idx="53640">
                  <c:v>42950.727777777778</c:v>
                </c:pt>
                <c:pt idx="53641">
                  <c:v>42950.728472222225</c:v>
                </c:pt>
                <c:pt idx="53642">
                  <c:v>42950.729166666664</c:v>
                </c:pt>
                <c:pt idx="53643">
                  <c:v>42950.729861111111</c:v>
                </c:pt>
                <c:pt idx="53644">
                  <c:v>42950.730555555558</c:v>
                </c:pt>
                <c:pt idx="53645">
                  <c:v>42950.731249999997</c:v>
                </c:pt>
                <c:pt idx="53646">
                  <c:v>42950.731944444444</c:v>
                </c:pt>
                <c:pt idx="53647">
                  <c:v>42950.732638888891</c:v>
                </c:pt>
                <c:pt idx="53648">
                  <c:v>42950.73333333333</c:v>
                </c:pt>
                <c:pt idx="53649">
                  <c:v>42950.734027777777</c:v>
                </c:pt>
                <c:pt idx="53650">
                  <c:v>42950.734722222223</c:v>
                </c:pt>
                <c:pt idx="53651">
                  <c:v>42950.73541666667</c:v>
                </c:pt>
                <c:pt idx="53652">
                  <c:v>42950.736111111109</c:v>
                </c:pt>
                <c:pt idx="53653">
                  <c:v>42950.736805555556</c:v>
                </c:pt>
                <c:pt idx="53654">
                  <c:v>42950.737500000003</c:v>
                </c:pt>
                <c:pt idx="53655">
                  <c:v>42950.738194444442</c:v>
                </c:pt>
                <c:pt idx="53656">
                  <c:v>42950.738888888889</c:v>
                </c:pt>
                <c:pt idx="53657">
                  <c:v>42950.739583333336</c:v>
                </c:pt>
                <c:pt idx="53658">
                  <c:v>42950.740277777775</c:v>
                </c:pt>
                <c:pt idx="53659">
                  <c:v>42950.740972222222</c:v>
                </c:pt>
                <c:pt idx="53660">
                  <c:v>42950.741666666669</c:v>
                </c:pt>
                <c:pt idx="53661">
                  <c:v>42950.742361111108</c:v>
                </c:pt>
                <c:pt idx="53662">
                  <c:v>42950.743055555555</c:v>
                </c:pt>
                <c:pt idx="53663">
                  <c:v>42950.743750000001</c:v>
                </c:pt>
                <c:pt idx="53664">
                  <c:v>42950.744444444441</c:v>
                </c:pt>
                <c:pt idx="53665">
                  <c:v>42950.745138888888</c:v>
                </c:pt>
                <c:pt idx="53666">
                  <c:v>42950.745833333334</c:v>
                </c:pt>
                <c:pt idx="53667">
                  <c:v>42950.746527777781</c:v>
                </c:pt>
                <c:pt idx="53668">
                  <c:v>42950.74722222222</c:v>
                </c:pt>
                <c:pt idx="53669">
                  <c:v>42950.747916666667</c:v>
                </c:pt>
                <c:pt idx="53670">
                  <c:v>42950.748611111114</c:v>
                </c:pt>
                <c:pt idx="53671">
                  <c:v>42950.749305555553</c:v>
                </c:pt>
                <c:pt idx="53672">
                  <c:v>42950.75</c:v>
                </c:pt>
                <c:pt idx="53673">
                  <c:v>42950.750694444447</c:v>
                </c:pt>
                <c:pt idx="53674">
                  <c:v>42950.751388888886</c:v>
                </c:pt>
                <c:pt idx="53675">
                  <c:v>42950.752083333333</c:v>
                </c:pt>
                <c:pt idx="53676">
                  <c:v>42950.75277777778</c:v>
                </c:pt>
                <c:pt idx="53677">
                  <c:v>42950.753472222219</c:v>
                </c:pt>
                <c:pt idx="53678">
                  <c:v>42950.754166666666</c:v>
                </c:pt>
                <c:pt idx="53679">
                  <c:v>42950.754861111112</c:v>
                </c:pt>
                <c:pt idx="53680">
                  <c:v>42950.755555555559</c:v>
                </c:pt>
                <c:pt idx="53681">
                  <c:v>42950.756249999999</c:v>
                </c:pt>
                <c:pt idx="53682">
                  <c:v>42950.756944444445</c:v>
                </c:pt>
                <c:pt idx="53683">
                  <c:v>42950.757638888892</c:v>
                </c:pt>
                <c:pt idx="53684">
                  <c:v>42950.758333333331</c:v>
                </c:pt>
                <c:pt idx="53685">
                  <c:v>42950.759027777778</c:v>
                </c:pt>
                <c:pt idx="53686">
                  <c:v>42950.759722222225</c:v>
                </c:pt>
                <c:pt idx="53687">
                  <c:v>42950.760416666664</c:v>
                </c:pt>
                <c:pt idx="53688">
                  <c:v>42950.761111111111</c:v>
                </c:pt>
                <c:pt idx="53689">
                  <c:v>42950.761805555558</c:v>
                </c:pt>
                <c:pt idx="53690">
                  <c:v>42950.762499999997</c:v>
                </c:pt>
                <c:pt idx="53691">
                  <c:v>42950.763194444444</c:v>
                </c:pt>
                <c:pt idx="53692">
                  <c:v>42950.763888888891</c:v>
                </c:pt>
                <c:pt idx="53693">
                  <c:v>42950.76458333333</c:v>
                </c:pt>
                <c:pt idx="53694">
                  <c:v>42950.765277777777</c:v>
                </c:pt>
                <c:pt idx="53695">
                  <c:v>42950.765972222223</c:v>
                </c:pt>
                <c:pt idx="53696">
                  <c:v>42950.76666666667</c:v>
                </c:pt>
                <c:pt idx="53697">
                  <c:v>42950.767361111109</c:v>
                </c:pt>
                <c:pt idx="53698">
                  <c:v>42950.768055555556</c:v>
                </c:pt>
                <c:pt idx="53699">
                  <c:v>42950.768750000003</c:v>
                </c:pt>
                <c:pt idx="53700">
                  <c:v>42950.769444444442</c:v>
                </c:pt>
                <c:pt idx="53701">
                  <c:v>42950.770138888889</c:v>
                </c:pt>
                <c:pt idx="53702">
                  <c:v>42950.770833333336</c:v>
                </c:pt>
                <c:pt idx="53703">
                  <c:v>42950.771527777775</c:v>
                </c:pt>
                <c:pt idx="53704">
                  <c:v>42950.772222222222</c:v>
                </c:pt>
                <c:pt idx="53705">
                  <c:v>42950.772916666669</c:v>
                </c:pt>
                <c:pt idx="53706">
                  <c:v>42950.773611111108</c:v>
                </c:pt>
                <c:pt idx="53707">
                  <c:v>42950.774305555555</c:v>
                </c:pt>
                <c:pt idx="53708">
                  <c:v>42950.775000000001</c:v>
                </c:pt>
                <c:pt idx="53709">
                  <c:v>42950.775694444441</c:v>
                </c:pt>
                <c:pt idx="53710">
                  <c:v>42950.776388888888</c:v>
                </c:pt>
                <c:pt idx="53711">
                  <c:v>42950.777083333334</c:v>
                </c:pt>
                <c:pt idx="53712">
                  <c:v>42950.777777777781</c:v>
                </c:pt>
                <c:pt idx="53713">
                  <c:v>42950.77847222222</c:v>
                </c:pt>
                <c:pt idx="53714">
                  <c:v>42950.779166666667</c:v>
                </c:pt>
                <c:pt idx="53715">
                  <c:v>42950.779861111114</c:v>
                </c:pt>
                <c:pt idx="53716">
                  <c:v>42950.780555555553</c:v>
                </c:pt>
                <c:pt idx="53717">
                  <c:v>42950.78125</c:v>
                </c:pt>
                <c:pt idx="53718">
                  <c:v>42950.781944444447</c:v>
                </c:pt>
                <c:pt idx="53719">
                  <c:v>42950.782638888886</c:v>
                </c:pt>
                <c:pt idx="53720">
                  <c:v>42950.783333333333</c:v>
                </c:pt>
                <c:pt idx="53721">
                  <c:v>42950.78402777778</c:v>
                </c:pt>
                <c:pt idx="53722">
                  <c:v>42950.784722222219</c:v>
                </c:pt>
                <c:pt idx="53723">
                  <c:v>42950.785416666666</c:v>
                </c:pt>
                <c:pt idx="53724">
                  <c:v>42950.786111111112</c:v>
                </c:pt>
                <c:pt idx="53725">
                  <c:v>42950.786805555559</c:v>
                </c:pt>
                <c:pt idx="53726">
                  <c:v>42950.787499999999</c:v>
                </c:pt>
                <c:pt idx="53727">
                  <c:v>42950.788194444445</c:v>
                </c:pt>
                <c:pt idx="53728">
                  <c:v>42950.788888888892</c:v>
                </c:pt>
                <c:pt idx="53729">
                  <c:v>42950.789583333331</c:v>
                </c:pt>
                <c:pt idx="53730">
                  <c:v>42950.790277777778</c:v>
                </c:pt>
                <c:pt idx="53731">
                  <c:v>42950.790972222225</c:v>
                </c:pt>
                <c:pt idx="53732">
                  <c:v>42950.791666666664</c:v>
                </c:pt>
                <c:pt idx="53733">
                  <c:v>42950.792361111111</c:v>
                </c:pt>
                <c:pt idx="53734">
                  <c:v>42950.793055555558</c:v>
                </c:pt>
                <c:pt idx="53735">
                  <c:v>42950.793749999997</c:v>
                </c:pt>
                <c:pt idx="53736">
                  <c:v>42950.794444444444</c:v>
                </c:pt>
                <c:pt idx="53737">
                  <c:v>42950.795138888891</c:v>
                </c:pt>
                <c:pt idx="53738">
                  <c:v>42950.79583333333</c:v>
                </c:pt>
                <c:pt idx="53739">
                  <c:v>42950.796527777777</c:v>
                </c:pt>
                <c:pt idx="53740">
                  <c:v>42950.797222222223</c:v>
                </c:pt>
                <c:pt idx="53741">
                  <c:v>42950.79791666667</c:v>
                </c:pt>
                <c:pt idx="53742">
                  <c:v>42950.798611111109</c:v>
                </c:pt>
                <c:pt idx="53743">
                  <c:v>42950.799305555556</c:v>
                </c:pt>
                <c:pt idx="53744">
                  <c:v>42950.8</c:v>
                </c:pt>
                <c:pt idx="53745">
                  <c:v>42950.800694444442</c:v>
                </c:pt>
                <c:pt idx="53746">
                  <c:v>42950.801388888889</c:v>
                </c:pt>
                <c:pt idx="53747">
                  <c:v>42950.802083333336</c:v>
                </c:pt>
                <c:pt idx="53748">
                  <c:v>42950.802777777775</c:v>
                </c:pt>
                <c:pt idx="53749">
                  <c:v>42950.803472222222</c:v>
                </c:pt>
                <c:pt idx="53750">
                  <c:v>42950.804166666669</c:v>
                </c:pt>
                <c:pt idx="53751">
                  <c:v>42950.804861111108</c:v>
                </c:pt>
                <c:pt idx="53752">
                  <c:v>42950.805555555555</c:v>
                </c:pt>
                <c:pt idx="53753">
                  <c:v>42950.806250000001</c:v>
                </c:pt>
                <c:pt idx="53754">
                  <c:v>42950.806944444441</c:v>
                </c:pt>
                <c:pt idx="53755">
                  <c:v>42950.807638888888</c:v>
                </c:pt>
                <c:pt idx="53756">
                  <c:v>42950.808333333334</c:v>
                </c:pt>
                <c:pt idx="53757">
                  <c:v>42950.809027777781</c:v>
                </c:pt>
                <c:pt idx="53758">
                  <c:v>42950.80972222222</c:v>
                </c:pt>
                <c:pt idx="53759">
                  <c:v>42950.810416666667</c:v>
                </c:pt>
                <c:pt idx="53760">
                  <c:v>42950.811111111114</c:v>
                </c:pt>
                <c:pt idx="53761">
                  <c:v>42950.811805555553</c:v>
                </c:pt>
                <c:pt idx="53762">
                  <c:v>42950.8125</c:v>
                </c:pt>
                <c:pt idx="53763">
                  <c:v>42950.813194444447</c:v>
                </c:pt>
                <c:pt idx="53764">
                  <c:v>42950.813888888886</c:v>
                </c:pt>
                <c:pt idx="53765">
                  <c:v>42950.814583333333</c:v>
                </c:pt>
                <c:pt idx="53766">
                  <c:v>42950.81527777778</c:v>
                </c:pt>
                <c:pt idx="53767">
                  <c:v>42950.815972222219</c:v>
                </c:pt>
                <c:pt idx="53768">
                  <c:v>42950.816666666666</c:v>
                </c:pt>
                <c:pt idx="53769">
                  <c:v>42950.817361111112</c:v>
                </c:pt>
                <c:pt idx="53770">
                  <c:v>42950.818055555559</c:v>
                </c:pt>
                <c:pt idx="53771">
                  <c:v>42950.818749999999</c:v>
                </c:pt>
                <c:pt idx="53772">
                  <c:v>42950.819444444445</c:v>
                </c:pt>
                <c:pt idx="53773">
                  <c:v>42950.820138888892</c:v>
                </c:pt>
                <c:pt idx="53774">
                  <c:v>42950.820833333331</c:v>
                </c:pt>
                <c:pt idx="53775">
                  <c:v>42950.821527777778</c:v>
                </c:pt>
                <c:pt idx="53776">
                  <c:v>42950.822222222225</c:v>
                </c:pt>
                <c:pt idx="53777">
                  <c:v>42950.822916666664</c:v>
                </c:pt>
                <c:pt idx="53778">
                  <c:v>42950.823611111111</c:v>
                </c:pt>
                <c:pt idx="53779">
                  <c:v>42950.824305555558</c:v>
                </c:pt>
                <c:pt idx="53780">
                  <c:v>42950.824999999997</c:v>
                </c:pt>
                <c:pt idx="53781">
                  <c:v>42950.825694444444</c:v>
                </c:pt>
                <c:pt idx="53782">
                  <c:v>42950.826388888891</c:v>
                </c:pt>
                <c:pt idx="53783">
                  <c:v>42950.82708333333</c:v>
                </c:pt>
                <c:pt idx="53784">
                  <c:v>42950.827777777777</c:v>
                </c:pt>
                <c:pt idx="53785">
                  <c:v>42950.828472222223</c:v>
                </c:pt>
                <c:pt idx="53786">
                  <c:v>42950.82916666667</c:v>
                </c:pt>
                <c:pt idx="53787">
                  <c:v>42950.829861111109</c:v>
                </c:pt>
                <c:pt idx="53788">
                  <c:v>42950.830555555556</c:v>
                </c:pt>
                <c:pt idx="53789">
                  <c:v>42950.831250000003</c:v>
                </c:pt>
                <c:pt idx="53790">
                  <c:v>42950.831944444442</c:v>
                </c:pt>
                <c:pt idx="53791">
                  <c:v>42950.832638888889</c:v>
                </c:pt>
                <c:pt idx="53792">
                  <c:v>42950.833333333336</c:v>
                </c:pt>
                <c:pt idx="53793">
                  <c:v>42950.834027777775</c:v>
                </c:pt>
                <c:pt idx="53794">
                  <c:v>42950.834722222222</c:v>
                </c:pt>
                <c:pt idx="53795">
                  <c:v>42950.835416666669</c:v>
                </c:pt>
                <c:pt idx="53796">
                  <c:v>42950.836111111108</c:v>
                </c:pt>
                <c:pt idx="53797">
                  <c:v>42950.836805555555</c:v>
                </c:pt>
                <c:pt idx="53798">
                  <c:v>42950.837500000001</c:v>
                </c:pt>
                <c:pt idx="53799">
                  <c:v>42950.838194444441</c:v>
                </c:pt>
                <c:pt idx="53800">
                  <c:v>42950.838888888888</c:v>
                </c:pt>
                <c:pt idx="53801">
                  <c:v>42950.839583333334</c:v>
                </c:pt>
                <c:pt idx="53802">
                  <c:v>42950.840277777781</c:v>
                </c:pt>
                <c:pt idx="53803">
                  <c:v>42950.84097222222</c:v>
                </c:pt>
                <c:pt idx="53804">
                  <c:v>42950.841666666667</c:v>
                </c:pt>
                <c:pt idx="53805">
                  <c:v>42950.842361111114</c:v>
                </c:pt>
                <c:pt idx="53806">
                  <c:v>42950.843055555553</c:v>
                </c:pt>
                <c:pt idx="53807">
                  <c:v>42950.84375</c:v>
                </c:pt>
                <c:pt idx="53808">
                  <c:v>42950.844444444447</c:v>
                </c:pt>
                <c:pt idx="53809">
                  <c:v>42950.845138888886</c:v>
                </c:pt>
                <c:pt idx="53810">
                  <c:v>42950.845833333333</c:v>
                </c:pt>
                <c:pt idx="53811">
                  <c:v>42950.84652777778</c:v>
                </c:pt>
                <c:pt idx="53812">
                  <c:v>42950.847222222219</c:v>
                </c:pt>
                <c:pt idx="53813">
                  <c:v>42950.847916666666</c:v>
                </c:pt>
                <c:pt idx="53814">
                  <c:v>42950.848611111112</c:v>
                </c:pt>
                <c:pt idx="53815">
                  <c:v>42950.849305555559</c:v>
                </c:pt>
                <c:pt idx="53816">
                  <c:v>42950.85</c:v>
                </c:pt>
                <c:pt idx="53817">
                  <c:v>42950.850694444445</c:v>
                </c:pt>
                <c:pt idx="53818">
                  <c:v>42950.851388888892</c:v>
                </c:pt>
                <c:pt idx="53819">
                  <c:v>42950.852083333331</c:v>
                </c:pt>
                <c:pt idx="53820">
                  <c:v>42950.852777777778</c:v>
                </c:pt>
                <c:pt idx="53821">
                  <c:v>42950.853472222225</c:v>
                </c:pt>
                <c:pt idx="53822">
                  <c:v>42950.854166666664</c:v>
                </c:pt>
                <c:pt idx="53823">
                  <c:v>42950.854861111111</c:v>
                </c:pt>
                <c:pt idx="53824">
                  <c:v>42950.855555555558</c:v>
                </c:pt>
                <c:pt idx="53825">
                  <c:v>42950.856249999997</c:v>
                </c:pt>
                <c:pt idx="53826">
                  <c:v>42950.856944444444</c:v>
                </c:pt>
                <c:pt idx="53827">
                  <c:v>42950.857638888891</c:v>
                </c:pt>
                <c:pt idx="53828">
                  <c:v>42950.85833333333</c:v>
                </c:pt>
                <c:pt idx="53829">
                  <c:v>42950.859027777777</c:v>
                </c:pt>
                <c:pt idx="53830">
                  <c:v>42950.859722222223</c:v>
                </c:pt>
                <c:pt idx="53831">
                  <c:v>42950.86041666667</c:v>
                </c:pt>
                <c:pt idx="53832">
                  <c:v>42950.861111111109</c:v>
                </c:pt>
                <c:pt idx="53833">
                  <c:v>42950.861805555556</c:v>
                </c:pt>
                <c:pt idx="53834">
                  <c:v>42950.862500000003</c:v>
                </c:pt>
                <c:pt idx="53835">
                  <c:v>42950.863194444442</c:v>
                </c:pt>
                <c:pt idx="53836">
                  <c:v>42950.863888888889</c:v>
                </c:pt>
                <c:pt idx="53837">
                  <c:v>42950.864583333336</c:v>
                </c:pt>
                <c:pt idx="53838">
                  <c:v>42950.865277777775</c:v>
                </c:pt>
                <c:pt idx="53839">
                  <c:v>42950.865972222222</c:v>
                </c:pt>
                <c:pt idx="53840">
                  <c:v>42950.866666666669</c:v>
                </c:pt>
                <c:pt idx="53841">
                  <c:v>42950.867361111108</c:v>
                </c:pt>
                <c:pt idx="53842">
                  <c:v>42950.868055555555</c:v>
                </c:pt>
                <c:pt idx="53843">
                  <c:v>42950.868750000001</c:v>
                </c:pt>
                <c:pt idx="53844">
                  <c:v>42950.869444444441</c:v>
                </c:pt>
                <c:pt idx="53845">
                  <c:v>42950.870138888888</c:v>
                </c:pt>
                <c:pt idx="53846">
                  <c:v>42950.870833333334</c:v>
                </c:pt>
                <c:pt idx="53847">
                  <c:v>42950.871527777781</c:v>
                </c:pt>
                <c:pt idx="53848">
                  <c:v>42950.87222222222</c:v>
                </c:pt>
                <c:pt idx="53849">
                  <c:v>42950.872916666667</c:v>
                </c:pt>
                <c:pt idx="53850">
                  <c:v>42950.873611111114</c:v>
                </c:pt>
                <c:pt idx="53851">
                  <c:v>42950.874305555553</c:v>
                </c:pt>
                <c:pt idx="53852">
                  <c:v>42950.875</c:v>
                </c:pt>
                <c:pt idx="53853">
                  <c:v>42950.875694444447</c:v>
                </c:pt>
                <c:pt idx="53854">
                  <c:v>42950.876388888886</c:v>
                </c:pt>
                <c:pt idx="53855">
                  <c:v>42950.877083333333</c:v>
                </c:pt>
                <c:pt idx="53856">
                  <c:v>42950.87777777778</c:v>
                </c:pt>
                <c:pt idx="53857">
                  <c:v>42950.878472222219</c:v>
                </c:pt>
                <c:pt idx="53858">
                  <c:v>42950.879166666666</c:v>
                </c:pt>
                <c:pt idx="53859">
                  <c:v>42950.879861111112</c:v>
                </c:pt>
                <c:pt idx="53860">
                  <c:v>42950.880555555559</c:v>
                </c:pt>
                <c:pt idx="53861">
                  <c:v>42950.881249999999</c:v>
                </c:pt>
                <c:pt idx="53862">
                  <c:v>42950.881944444445</c:v>
                </c:pt>
                <c:pt idx="53863">
                  <c:v>42950.882638888892</c:v>
                </c:pt>
                <c:pt idx="53864">
                  <c:v>42950.883333333331</c:v>
                </c:pt>
                <c:pt idx="53865">
                  <c:v>42950.884027777778</c:v>
                </c:pt>
                <c:pt idx="53866">
                  <c:v>42950.884722222225</c:v>
                </c:pt>
                <c:pt idx="53867">
                  <c:v>42950.885416666664</c:v>
                </c:pt>
                <c:pt idx="53868">
                  <c:v>42950.886111111111</c:v>
                </c:pt>
                <c:pt idx="53869">
                  <c:v>42950.886805555558</c:v>
                </c:pt>
                <c:pt idx="53870">
                  <c:v>42950.887499999997</c:v>
                </c:pt>
                <c:pt idx="53871">
                  <c:v>42950.888194444444</c:v>
                </c:pt>
                <c:pt idx="53872">
                  <c:v>42950.888888888891</c:v>
                </c:pt>
                <c:pt idx="53873">
                  <c:v>42950.88958333333</c:v>
                </c:pt>
                <c:pt idx="53874">
                  <c:v>42950.890277777777</c:v>
                </c:pt>
                <c:pt idx="53875">
                  <c:v>42950.890972222223</c:v>
                </c:pt>
                <c:pt idx="53876">
                  <c:v>42950.89166666667</c:v>
                </c:pt>
                <c:pt idx="53877">
                  <c:v>42950.892361111109</c:v>
                </c:pt>
                <c:pt idx="53878">
                  <c:v>42950.893055555556</c:v>
                </c:pt>
                <c:pt idx="53879">
                  <c:v>42950.893750000003</c:v>
                </c:pt>
                <c:pt idx="53880">
                  <c:v>42950.894444444442</c:v>
                </c:pt>
                <c:pt idx="53881">
                  <c:v>42950.895138888889</c:v>
                </c:pt>
                <c:pt idx="53882">
                  <c:v>42950.895833333336</c:v>
                </c:pt>
                <c:pt idx="53883">
                  <c:v>42950.896527777775</c:v>
                </c:pt>
                <c:pt idx="53884">
                  <c:v>42950.897222222222</c:v>
                </c:pt>
                <c:pt idx="53885">
                  <c:v>42950.897916666669</c:v>
                </c:pt>
                <c:pt idx="53886">
                  <c:v>42950.898611111108</c:v>
                </c:pt>
                <c:pt idx="53887">
                  <c:v>42950.899305555555</c:v>
                </c:pt>
                <c:pt idx="53888">
                  <c:v>42950.9</c:v>
                </c:pt>
                <c:pt idx="53889">
                  <c:v>42950.900694444441</c:v>
                </c:pt>
                <c:pt idx="53890">
                  <c:v>42950.901388888888</c:v>
                </c:pt>
                <c:pt idx="53891">
                  <c:v>42950.902083333334</c:v>
                </c:pt>
                <c:pt idx="53892">
                  <c:v>42950.902777777781</c:v>
                </c:pt>
                <c:pt idx="53893">
                  <c:v>42950.90347222222</c:v>
                </c:pt>
                <c:pt idx="53894">
                  <c:v>42950.904166666667</c:v>
                </c:pt>
                <c:pt idx="53895">
                  <c:v>42950.904861111114</c:v>
                </c:pt>
                <c:pt idx="53896">
                  <c:v>42950.905555555553</c:v>
                </c:pt>
                <c:pt idx="53897">
                  <c:v>42950.90625</c:v>
                </c:pt>
                <c:pt idx="53898">
                  <c:v>42950.906944444447</c:v>
                </c:pt>
                <c:pt idx="53899">
                  <c:v>42950.907638888886</c:v>
                </c:pt>
                <c:pt idx="53900">
                  <c:v>42950.908333333333</c:v>
                </c:pt>
                <c:pt idx="53901">
                  <c:v>42950.90902777778</c:v>
                </c:pt>
                <c:pt idx="53902">
                  <c:v>42950.909722222219</c:v>
                </c:pt>
                <c:pt idx="53903">
                  <c:v>42950.910416666666</c:v>
                </c:pt>
                <c:pt idx="53904">
                  <c:v>42950.911111111112</c:v>
                </c:pt>
                <c:pt idx="53905">
                  <c:v>42950.911805555559</c:v>
                </c:pt>
                <c:pt idx="53906">
                  <c:v>42950.912499999999</c:v>
                </c:pt>
                <c:pt idx="53907">
                  <c:v>42950.913194444445</c:v>
                </c:pt>
                <c:pt idx="53908">
                  <c:v>42950.913888888892</c:v>
                </c:pt>
                <c:pt idx="53909">
                  <c:v>42950.914583333331</c:v>
                </c:pt>
                <c:pt idx="53910">
                  <c:v>42950.915277777778</c:v>
                </c:pt>
                <c:pt idx="53911">
                  <c:v>42950.915972222225</c:v>
                </c:pt>
                <c:pt idx="53912">
                  <c:v>42950.916666666664</c:v>
                </c:pt>
                <c:pt idx="53913">
                  <c:v>42950.917361111111</c:v>
                </c:pt>
                <c:pt idx="53914">
                  <c:v>42950.918055555558</c:v>
                </c:pt>
                <c:pt idx="53915">
                  <c:v>42950.918749999997</c:v>
                </c:pt>
                <c:pt idx="53916">
                  <c:v>42950.919444444444</c:v>
                </c:pt>
                <c:pt idx="53917">
                  <c:v>42950.920138888891</c:v>
                </c:pt>
                <c:pt idx="53918">
                  <c:v>42950.92083333333</c:v>
                </c:pt>
                <c:pt idx="53919">
                  <c:v>42950.921527777777</c:v>
                </c:pt>
                <c:pt idx="53920">
                  <c:v>42950.922222222223</c:v>
                </c:pt>
                <c:pt idx="53921">
                  <c:v>42950.92291666667</c:v>
                </c:pt>
                <c:pt idx="53922">
                  <c:v>42950.923611111109</c:v>
                </c:pt>
                <c:pt idx="53923">
                  <c:v>42950.924305555556</c:v>
                </c:pt>
                <c:pt idx="53924">
                  <c:v>42950.925000000003</c:v>
                </c:pt>
                <c:pt idx="53925">
                  <c:v>42950.925694444442</c:v>
                </c:pt>
                <c:pt idx="53926">
                  <c:v>42950.926388888889</c:v>
                </c:pt>
                <c:pt idx="53927">
                  <c:v>42950.927083333336</c:v>
                </c:pt>
                <c:pt idx="53928">
                  <c:v>42950.927777777775</c:v>
                </c:pt>
                <c:pt idx="53929">
                  <c:v>42950.928472222222</c:v>
                </c:pt>
                <c:pt idx="53930">
                  <c:v>42950.929166666669</c:v>
                </c:pt>
                <c:pt idx="53931">
                  <c:v>42950.929861111108</c:v>
                </c:pt>
                <c:pt idx="53932">
                  <c:v>42950.930555555555</c:v>
                </c:pt>
                <c:pt idx="53933">
                  <c:v>42950.931250000001</c:v>
                </c:pt>
                <c:pt idx="53934">
                  <c:v>42950.931944444441</c:v>
                </c:pt>
                <c:pt idx="53935">
                  <c:v>42950.932638888888</c:v>
                </c:pt>
                <c:pt idx="53936">
                  <c:v>42950.933333333334</c:v>
                </c:pt>
                <c:pt idx="53937">
                  <c:v>42950.934027777781</c:v>
                </c:pt>
                <c:pt idx="53938">
                  <c:v>42950.93472222222</c:v>
                </c:pt>
                <c:pt idx="53939">
                  <c:v>42950.935416666667</c:v>
                </c:pt>
                <c:pt idx="53940">
                  <c:v>42950.936111111114</c:v>
                </c:pt>
                <c:pt idx="53941">
                  <c:v>42950.936805555553</c:v>
                </c:pt>
                <c:pt idx="53942">
                  <c:v>42950.9375</c:v>
                </c:pt>
                <c:pt idx="53943">
                  <c:v>42950.938194444447</c:v>
                </c:pt>
                <c:pt idx="53944">
                  <c:v>42950.938888888886</c:v>
                </c:pt>
                <c:pt idx="53945">
                  <c:v>42950.939583333333</c:v>
                </c:pt>
                <c:pt idx="53946">
                  <c:v>42950.94027777778</c:v>
                </c:pt>
                <c:pt idx="53947">
                  <c:v>42950.940972222219</c:v>
                </c:pt>
                <c:pt idx="53948">
                  <c:v>42950.941666666666</c:v>
                </c:pt>
                <c:pt idx="53949">
                  <c:v>42950.942361111112</c:v>
                </c:pt>
                <c:pt idx="53950">
                  <c:v>42950.943055555559</c:v>
                </c:pt>
                <c:pt idx="53951">
                  <c:v>42950.943749999999</c:v>
                </c:pt>
                <c:pt idx="53952">
                  <c:v>42950.944444444445</c:v>
                </c:pt>
                <c:pt idx="53953">
                  <c:v>42950.945138888892</c:v>
                </c:pt>
                <c:pt idx="53954">
                  <c:v>42950.945833333331</c:v>
                </c:pt>
                <c:pt idx="53955">
                  <c:v>42950.946527777778</c:v>
                </c:pt>
                <c:pt idx="53956">
                  <c:v>42950.947222222225</c:v>
                </c:pt>
                <c:pt idx="53957">
                  <c:v>42950.947916666664</c:v>
                </c:pt>
                <c:pt idx="53958">
                  <c:v>42950.948611111111</c:v>
                </c:pt>
                <c:pt idx="53959">
                  <c:v>42950.949305555558</c:v>
                </c:pt>
                <c:pt idx="53960">
                  <c:v>42950.95</c:v>
                </c:pt>
                <c:pt idx="53961">
                  <c:v>42950.950694444444</c:v>
                </c:pt>
                <c:pt idx="53962">
                  <c:v>42950.951388888891</c:v>
                </c:pt>
                <c:pt idx="53963">
                  <c:v>42950.95208333333</c:v>
                </c:pt>
                <c:pt idx="53964">
                  <c:v>42950.952777777777</c:v>
                </c:pt>
                <c:pt idx="53965">
                  <c:v>42950.953472222223</c:v>
                </c:pt>
                <c:pt idx="53966">
                  <c:v>42950.95416666667</c:v>
                </c:pt>
                <c:pt idx="53967">
                  <c:v>42950.954861111109</c:v>
                </c:pt>
                <c:pt idx="53968">
                  <c:v>42950.955555555556</c:v>
                </c:pt>
                <c:pt idx="53969">
                  <c:v>42950.956250000003</c:v>
                </c:pt>
                <c:pt idx="53970">
                  <c:v>42950.956944444442</c:v>
                </c:pt>
                <c:pt idx="53971">
                  <c:v>42950.957638888889</c:v>
                </c:pt>
                <c:pt idx="53972">
                  <c:v>42950.958333333336</c:v>
                </c:pt>
                <c:pt idx="53973">
                  <c:v>42950.959027777775</c:v>
                </c:pt>
                <c:pt idx="53974">
                  <c:v>42950.959722222222</c:v>
                </c:pt>
                <c:pt idx="53975">
                  <c:v>42950.960416666669</c:v>
                </c:pt>
                <c:pt idx="53976">
                  <c:v>42950.961111111108</c:v>
                </c:pt>
                <c:pt idx="53977">
                  <c:v>42950.961805555555</c:v>
                </c:pt>
                <c:pt idx="53978">
                  <c:v>42950.962500000001</c:v>
                </c:pt>
                <c:pt idx="53979">
                  <c:v>42950.963194444441</c:v>
                </c:pt>
                <c:pt idx="53980">
                  <c:v>42950.963888888888</c:v>
                </c:pt>
                <c:pt idx="53981">
                  <c:v>42950.964583333334</c:v>
                </c:pt>
                <c:pt idx="53982">
                  <c:v>42950.965277777781</c:v>
                </c:pt>
                <c:pt idx="53983">
                  <c:v>42950.96597222222</c:v>
                </c:pt>
                <c:pt idx="53984">
                  <c:v>42950.966666666667</c:v>
                </c:pt>
                <c:pt idx="53985">
                  <c:v>42950.967361111114</c:v>
                </c:pt>
                <c:pt idx="53986">
                  <c:v>42950.968055555553</c:v>
                </c:pt>
                <c:pt idx="53987">
                  <c:v>42950.96875</c:v>
                </c:pt>
                <c:pt idx="53988">
                  <c:v>42950.969444444447</c:v>
                </c:pt>
                <c:pt idx="53989">
                  <c:v>42950.970138888886</c:v>
                </c:pt>
                <c:pt idx="53990">
                  <c:v>42950.970833333333</c:v>
                </c:pt>
                <c:pt idx="53991">
                  <c:v>42950.97152777778</c:v>
                </c:pt>
                <c:pt idx="53992">
                  <c:v>42950.972222222219</c:v>
                </c:pt>
                <c:pt idx="53993">
                  <c:v>42950.972916666666</c:v>
                </c:pt>
                <c:pt idx="53994">
                  <c:v>42950.973611111112</c:v>
                </c:pt>
                <c:pt idx="53995">
                  <c:v>42950.974305555559</c:v>
                </c:pt>
                <c:pt idx="53996">
                  <c:v>42950.974999999999</c:v>
                </c:pt>
                <c:pt idx="53997">
                  <c:v>42950.975694444445</c:v>
                </c:pt>
                <c:pt idx="53998">
                  <c:v>42950.976388888892</c:v>
                </c:pt>
                <c:pt idx="53999">
                  <c:v>42950.977083333331</c:v>
                </c:pt>
                <c:pt idx="54000">
                  <c:v>42950.977777777778</c:v>
                </c:pt>
                <c:pt idx="54001">
                  <c:v>42950.978472222225</c:v>
                </c:pt>
                <c:pt idx="54002">
                  <c:v>42950.979166666664</c:v>
                </c:pt>
                <c:pt idx="54003">
                  <c:v>42950.979861111111</c:v>
                </c:pt>
                <c:pt idx="54004">
                  <c:v>42950.980555555558</c:v>
                </c:pt>
                <c:pt idx="54005">
                  <c:v>42950.981249999997</c:v>
                </c:pt>
                <c:pt idx="54006">
                  <c:v>42950.981944444444</c:v>
                </c:pt>
                <c:pt idx="54007">
                  <c:v>42950.982638888891</c:v>
                </c:pt>
                <c:pt idx="54008">
                  <c:v>42950.98333333333</c:v>
                </c:pt>
                <c:pt idx="54009">
                  <c:v>42950.984027777777</c:v>
                </c:pt>
                <c:pt idx="54010">
                  <c:v>42950.984722222223</c:v>
                </c:pt>
                <c:pt idx="54011">
                  <c:v>42950.98541666667</c:v>
                </c:pt>
                <c:pt idx="54012">
                  <c:v>42950.986111111109</c:v>
                </c:pt>
                <c:pt idx="54013">
                  <c:v>42950.986805555556</c:v>
                </c:pt>
                <c:pt idx="54014">
                  <c:v>42950.987500000003</c:v>
                </c:pt>
                <c:pt idx="54015">
                  <c:v>42950.988194444442</c:v>
                </c:pt>
                <c:pt idx="54016">
                  <c:v>42950.988888888889</c:v>
                </c:pt>
                <c:pt idx="54017">
                  <c:v>42950.989583333336</c:v>
                </c:pt>
                <c:pt idx="54018">
                  <c:v>42950.990277777775</c:v>
                </c:pt>
                <c:pt idx="54019">
                  <c:v>42950.990972222222</c:v>
                </c:pt>
                <c:pt idx="54020">
                  <c:v>42950.991666666669</c:v>
                </c:pt>
                <c:pt idx="54021">
                  <c:v>42950.992361111108</c:v>
                </c:pt>
                <c:pt idx="54022">
                  <c:v>42950.993055555555</c:v>
                </c:pt>
                <c:pt idx="54023">
                  <c:v>42950.993750000001</c:v>
                </c:pt>
                <c:pt idx="54024">
                  <c:v>42950.994444444441</c:v>
                </c:pt>
                <c:pt idx="54025">
                  <c:v>42950.995138888888</c:v>
                </c:pt>
                <c:pt idx="54026">
                  <c:v>42950.995833333334</c:v>
                </c:pt>
                <c:pt idx="54027">
                  <c:v>42950.996527777781</c:v>
                </c:pt>
                <c:pt idx="54028">
                  <c:v>42950.99722222222</c:v>
                </c:pt>
                <c:pt idx="54029">
                  <c:v>42950.997916666667</c:v>
                </c:pt>
                <c:pt idx="54030">
                  <c:v>42950.998611111114</c:v>
                </c:pt>
                <c:pt idx="54031">
                  <c:v>42950.999305555553</c:v>
                </c:pt>
                <c:pt idx="54032">
                  <c:v>42951</c:v>
                </c:pt>
                <c:pt idx="54033">
                  <c:v>42951.000694444447</c:v>
                </c:pt>
                <c:pt idx="54034">
                  <c:v>42951.001388888886</c:v>
                </c:pt>
                <c:pt idx="54035">
                  <c:v>42951.002083333333</c:v>
                </c:pt>
                <c:pt idx="54036">
                  <c:v>42951.00277777778</c:v>
                </c:pt>
                <c:pt idx="54037">
                  <c:v>42951.003472222219</c:v>
                </c:pt>
                <c:pt idx="54038">
                  <c:v>42951.004166666666</c:v>
                </c:pt>
                <c:pt idx="54039">
                  <c:v>42951.004861111112</c:v>
                </c:pt>
                <c:pt idx="54040">
                  <c:v>42951.005555555559</c:v>
                </c:pt>
                <c:pt idx="54041">
                  <c:v>42951.006249999999</c:v>
                </c:pt>
                <c:pt idx="54042">
                  <c:v>42951.006944444445</c:v>
                </c:pt>
                <c:pt idx="54043">
                  <c:v>42951.007638888892</c:v>
                </c:pt>
                <c:pt idx="54044">
                  <c:v>42951.008333333331</c:v>
                </c:pt>
                <c:pt idx="54045">
                  <c:v>42951.009027777778</c:v>
                </c:pt>
                <c:pt idx="54046">
                  <c:v>42951.009722222225</c:v>
                </c:pt>
                <c:pt idx="54047">
                  <c:v>42951.010416666664</c:v>
                </c:pt>
                <c:pt idx="54048">
                  <c:v>42951.011111111111</c:v>
                </c:pt>
                <c:pt idx="54049">
                  <c:v>42951.011805555558</c:v>
                </c:pt>
                <c:pt idx="54050">
                  <c:v>42951.012499999997</c:v>
                </c:pt>
                <c:pt idx="54051">
                  <c:v>42951.013194444444</c:v>
                </c:pt>
                <c:pt idx="54052">
                  <c:v>42951.013888888891</c:v>
                </c:pt>
                <c:pt idx="54053">
                  <c:v>42951.01458333333</c:v>
                </c:pt>
                <c:pt idx="54054">
                  <c:v>42951.015277777777</c:v>
                </c:pt>
                <c:pt idx="54055">
                  <c:v>42951.015972222223</c:v>
                </c:pt>
                <c:pt idx="54056">
                  <c:v>42951.01666666667</c:v>
                </c:pt>
                <c:pt idx="54057">
                  <c:v>42951.017361111109</c:v>
                </c:pt>
                <c:pt idx="54058">
                  <c:v>42951.018055555556</c:v>
                </c:pt>
                <c:pt idx="54059">
                  <c:v>42951.018750000003</c:v>
                </c:pt>
                <c:pt idx="54060">
                  <c:v>42951.019444444442</c:v>
                </c:pt>
                <c:pt idx="54061">
                  <c:v>42951.020138888889</c:v>
                </c:pt>
                <c:pt idx="54062">
                  <c:v>42951.020833333336</c:v>
                </c:pt>
                <c:pt idx="54063">
                  <c:v>42951.021527777775</c:v>
                </c:pt>
                <c:pt idx="54064">
                  <c:v>42951.022222222222</c:v>
                </c:pt>
                <c:pt idx="54065">
                  <c:v>42951.022916666669</c:v>
                </c:pt>
                <c:pt idx="54066">
                  <c:v>42951.023611111108</c:v>
                </c:pt>
                <c:pt idx="54067">
                  <c:v>42951.024305555555</c:v>
                </c:pt>
                <c:pt idx="54068">
                  <c:v>42951.025000000001</c:v>
                </c:pt>
                <c:pt idx="54069">
                  <c:v>42951.025694444441</c:v>
                </c:pt>
                <c:pt idx="54070">
                  <c:v>42951.026388888888</c:v>
                </c:pt>
                <c:pt idx="54071">
                  <c:v>42951.027083333334</c:v>
                </c:pt>
                <c:pt idx="54072">
                  <c:v>42951.027777777781</c:v>
                </c:pt>
                <c:pt idx="54073">
                  <c:v>42951.02847222222</c:v>
                </c:pt>
                <c:pt idx="54074">
                  <c:v>42951.029166666667</c:v>
                </c:pt>
                <c:pt idx="54075">
                  <c:v>42951.029861111114</c:v>
                </c:pt>
                <c:pt idx="54076">
                  <c:v>42951.030555555553</c:v>
                </c:pt>
                <c:pt idx="54077">
                  <c:v>42951.03125</c:v>
                </c:pt>
                <c:pt idx="54078">
                  <c:v>42951.031944444447</c:v>
                </c:pt>
                <c:pt idx="54079">
                  <c:v>42951.032638888886</c:v>
                </c:pt>
                <c:pt idx="54080">
                  <c:v>42951.033333333333</c:v>
                </c:pt>
                <c:pt idx="54081">
                  <c:v>42951.03402777778</c:v>
                </c:pt>
                <c:pt idx="54082">
                  <c:v>42951.034722222219</c:v>
                </c:pt>
                <c:pt idx="54083">
                  <c:v>42951.035416666666</c:v>
                </c:pt>
                <c:pt idx="54084">
                  <c:v>42951.036111111112</c:v>
                </c:pt>
                <c:pt idx="54085">
                  <c:v>42951.036805555559</c:v>
                </c:pt>
                <c:pt idx="54086">
                  <c:v>42951.037499999999</c:v>
                </c:pt>
                <c:pt idx="54087">
                  <c:v>42951.038194444445</c:v>
                </c:pt>
                <c:pt idx="54088">
                  <c:v>42951.038888888892</c:v>
                </c:pt>
                <c:pt idx="54089">
                  <c:v>42951.039583333331</c:v>
                </c:pt>
                <c:pt idx="54090">
                  <c:v>42951.040277777778</c:v>
                </c:pt>
                <c:pt idx="54091">
                  <c:v>42951.040972222225</c:v>
                </c:pt>
                <c:pt idx="54092">
                  <c:v>42951.041666666664</c:v>
                </c:pt>
                <c:pt idx="54093">
                  <c:v>42951.042361111111</c:v>
                </c:pt>
                <c:pt idx="54094">
                  <c:v>42951.043055555558</c:v>
                </c:pt>
                <c:pt idx="54095">
                  <c:v>42951.043749999997</c:v>
                </c:pt>
                <c:pt idx="54096">
                  <c:v>42951.044444444444</c:v>
                </c:pt>
                <c:pt idx="54097">
                  <c:v>42951.045138888891</c:v>
                </c:pt>
                <c:pt idx="54098">
                  <c:v>42951.04583333333</c:v>
                </c:pt>
                <c:pt idx="54099">
                  <c:v>42951.046527777777</c:v>
                </c:pt>
                <c:pt idx="54100">
                  <c:v>42951.047222222223</c:v>
                </c:pt>
                <c:pt idx="54101">
                  <c:v>42951.04791666667</c:v>
                </c:pt>
                <c:pt idx="54102">
                  <c:v>42951.048611111109</c:v>
                </c:pt>
                <c:pt idx="54103">
                  <c:v>42951.049305555556</c:v>
                </c:pt>
                <c:pt idx="54104">
                  <c:v>42951.05</c:v>
                </c:pt>
                <c:pt idx="54105">
                  <c:v>42951.050694444442</c:v>
                </c:pt>
                <c:pt idx="54106">
                  <c:v>42951.051388888889</c:v>
                </c:pt>
                <c:pt idx="54107">
                  <c:v>42951.052083333336</c:v>
                </c:pt>
                <c:pt idx="54108">
                  <c:v>42951.052777777775</c:v>
                </c:pt>
                <c:pt idx="54109">
                  <c:v>42951.053472222222</c:v>
                </c:pt>
                <c:pt idx="54110">
                  <c:v>42951.054166666669</c:v>
                </c:pt>
                <c:pt idx="54111">
                  <c:v>42951.054861111108</c:v>
                </c:pt>
                <c:pt idx="54112">
                  <c:v>42951.055555555555</c:v>
                </c:pt>
                <c:pt idx="54113">
                  <c:v>42951.056250000001</c:v>
                </c:pt>
                <c:pt idx="54114">
                  <c:v>42951.056944444441</c:v>
                </c:pt>
                <c:pt idx="54115">
                  <c:v>42951.057638888888</c:v>
                </c:pt>
                <c:pt idx="54116">
                  <c:v>42951.058333333334</c:v>
                </c:pt>
                <c:pt idx="54117">
                  <c:v>42951.059027777781</c:v>
                </c:pt>
                <c:pt idx="54118">
                  <c:v>42951.05972222222</c:v>
                </c:pt>
                <c:pt idx="54119">
                  <c:v>42951.060416666667</c:v>
                </c:pt>
                <c:pt idx="54120">
                  <c:v>42951.061111111114</c:v>
                </c:pt>
                <c:pt idx="54121">
                  <c:v>42951.061805555553</c:v>
                </c:pt>
                <c:pt idx="54122">
                  <c:v>42951.0625</c:v>
                </c:pt>
                <c:pt idx="54123">
                  <c:v>42951.063194444447</c:v>
                </c:pt>
                <c:pt idx="54124">
                  <c:v>42951.063888888886</c:v>
                </c:pt>
                <c:pt idx="54125">
                  <c:v>42951.064583333333</c:v>
                </c:pt>
                <c:pt idx="54126">
                  <c:v>42951.06527777778</c:v>
                </c:pt>
                <c:pt idx="54127">
                  <c:v>42951.065972222219</c:v>
                </c:pt>
                <c:pt idx="54128">
                  <c:v>42951.066666666666</c:v>
                </c:pt>
                <c:pt idx="54129">
                  <c:v>42951.067361111112</c:v>
                </c:pt>
                <c:pt idx="54130">
                  <c:v>42951.068055555559</c:v>
                </c:pt>
                <c:pt idx="54131">
                  <c:v>42951.068749999999</c:v>
                </c:pt>
                <c:pt idx="54132">
                  <c:v>42951.069444444445</c:v>
                </c:pt>
                <c:pt idx="54133">
                  <c:v>42951.070138888892</c:v>
                </c:pt>
                <c:pt idx="54134">
                  <c:v>42951.070833333331</c:v>
                </c:pt>
                <c:pt idx="54135">
                  <c:v>42951.071527777778</c:v>
                </c:pt>
                <c:pt idx="54136">
                  <c:v>42951.072222222225</c:v>
                </c:pt>
                <c:pt idx="54137">
                  <c:v>42951.072916666664</c:v>
                </c:pt>
                <c:pt idx="54138">
                  <c:v>42951.073611111111</c:v>
                </c:pt>
                <c:pt idx="54139">
                  <c:v>42951.074305555558</c:v>
                </c:pt>
                <c:pt idx="54140">
                  <c:v>42951.074999999997</c:v>
                </c:pt>
                <c:pt idx="54141">
                  <c:v>42951.075694444444</c:v>
                </c:pt>
                <c:pt idx="54142">
                  <c:v>42951.076388888891</c:v>
                </c:pt>
                <c:pt idx="54143">
                  <c:v>42951.07708333333</c:v>
                </c:pt>
                <c:pt idx="54144">
                  <c:v>42951.077777777777</c:v>
                </c:pt>
                <c:pt idx="54145">
                  <c:v>42951.078472222223</c:v>
                </c:pt>
                <c:pt idx="54146">
                  <c:v>42951.07916666667</c:v>
                </c:pt>
                <c:pt idx="54147">
                  <c:v>42951.079861111109</c:v>
                </c:pt>
                <c:pt idx="54148">
                  <c:v>42951.080555555556</c:v>
                </c:pt>
                <c:pt idx="54149">
                  <c:v>42951.081250000003</c:v>
                </c:pt>
                <c:pt idx="54150">
                  <c:v>42951.081944444442</c:v>
                </c:pt>
                <c:pt idx="54151">
                  <c:v>42951.082638888889</c:v>
                </c:pt>
                <c:pt idx="54152">
                  <c:v>42951.083333333336</c:v>
                </c:pt>
                <c:pt idx="54153">
                  <c:v>42951.084027777775</c:v>
                </c:pt>
                <c:pt idx="54154">
                  <c:v>42951.084722222222</c:v>
                </c:pt>
                <c:pt idx="54155">
                  <c:v>42951.085416666669</c:v>
                </c:pt>
                <c:pt idx="54156">
                  <c:v>42951.086111111108</c:v>
                </c:pt>
                <c:pt idx="54157">
                  <c:v>42951.086805555555</c:v>
                </c:pt>
                <c:pt idx="54158">
                  <c:v>42951.087500000001</c:v>
                </c:pt>
                <c:pt idx="54159">
                  <c:v>42951.088194444441</c:v>
                </c:pt>
                <c:pt idx="54160">
                  <c:v>42951.088888888888</c:v>
                </c:pt>
                <c:pt idx="54161">
                  <c:v>42951.089583333334</c:v>
                </c:pt>
                <c:pt idx="54162">
                  <c:v>42951.090277777781</c:v>
                </c:pt>
                <c:pt idx="54163">
                  <c:v>42951.09097222222</c:v>
                </c:pt>
                <c:pt idx="54164">
                  <c:v>42951.091666666667</c:v>
                </c:pt>
                <c:pt idx="54165">
                  <c:v>42951.092361111114</c:v>
                </c:pt>
                <c:pt idx="54166">
                  <c:v>42951.093055555553</c:v>
                </c:pt>
                <c:pt idx="54167">
                  <c:v>42951.09375</c:v>
                </c:pt>
                <c:pt idx="54168">
                  <c:v>42951.094444444447</c:v>
                </c:pt>
                <c:pt idx="54169">
                  <c:v>42951.095138888886</c:v>
                </c:pt>
                <c:pt idx="54170">
                  <c:v>42951.095833333333</c:v>
                </c:pt>
                <c:pt idx="54171">
                  <c:v>42951.09652777778</c:v>
                </c:pt>
                <c:pt idx="54172">
                  <c:v>42951.097222222219</c:v>
                </c:pt>
                <c:pt idx="54173">
                  <c:v>42951.097916666666</c:v>
                </c:pt>
                <c:pt idx="54174">
                  <c:v>42951.098611111112</c:v>
                </c:pt>
                <c:pt idx="54175">
                  <c:v>42951.099305555559</c:v>
                </c:pt>
                <c:pt idx="54176">
                  <c:v>42951.1</c:v>
                </c:pt>
                <c:pt idx="54177">
                  <c:v>42951.100694444445</c:v>
                </c:pt>
                <c:pt idx="54178">
                  <c:v>42951.101388888892</c:v>
                </c:pt>
                <c:pt idx="54179">
                  <c:v>42951.102083333331</c:v>
                </c:pt>
                <c:pt idx="54180">
                  <c:v>42951.102777777778</c:v>
                </c:pt>
                <c:pt idx="54181">
                  <c:v>42951.103472222225</c:v>
                </c:pt>
                <c:pt idx="54182">
                  <c:v>42951.104166666664</c:v>
                </c:pt>
                <c:pt idx="54183">
                  <c:v>42951.104861111111</c:v>
                </c:pt>
                <c:pt idx="54184">
                  <c:v>42951.105555555558</c:v>
                </c:pt>
                <c:pt idx="54185">
                  <c:v>42951.106249999997</c:v>
                </c:pt>
                <c:pt idx="54186">
                  <c:v>42951.106944444444</c:v>
                </c:pt>
                <c:pt idx="54187">
                  <c:v>42951.107638888891</c:v>
                </c:pt>
                <c:pt idx="54188">
                  <c:v>42951.10833333333</c:v>
                </c:pt>
                <c:pt idx="54189">
                  <c:v>42951.109027777777</c:v>
                </c:pt>
                <c:pt idx="54190">
                  <c:v>42951.109722222223</c:v>
                </c:pt>
                <c:pt idx="54191">
                  <c:v>42951.11041666667</c:v>
                </c:pt>
                <c:pt idx="54192">
                  <c:v>42951.111111111109</c:v>
                </c:pt>
                <c:pt idx="54193">
                  <c:v>42951.111805555556</c:v>
                </c:pt>
                <c:pt idx="54194">
                  <c:v>42951.112500000003</c:v>
                </c:pt>
                <c:pt idx="54195">
                  <c:v>42951.113194444442</c:v>
                </c:pt>
                <c:pt idx="54196">
                  <c:v>42951.113888888889</c:v>
                </c:pt>
                <c:pt idx="54197">
                  <c:v>42951.114583333336</c:v>
                </c:pt>
                <c:pt idx="54198">
                  <c:v>42951.115277777775</c:v>
                </c:pt>
                <c:pt idx="54199">
                  <c:v>42951.115972222222</c:v>
                </c:pt>
                <c:pt idx="54200">
                  <c:v>42951.116666666669</c:v>
                </c:pt>
                <c:pt idx="54201">
                  <c:v>42951.117361111108</c:v>
                </c:pt>
                <c:pt idx="54202">
                  <c:v>42951.118055555555</c:v>
                </c:pt>
                <c:pt idx="54203">
                  <c:v>42951.118750000001</c:v>
                </c:pt>
                <c:pt idx="54204">
                  <c:v>42951.119444444441</c:v>
                </c:pt>
                <c:pt idx="54205">
                  <c:v>42951.120138888888</c:v>
                </c:pt>
                <c:pt idx="54206">
                  <c:v>42951.120833333334</c:v>
                </c:pt>
                <c:pt idx="54207">
                  <c:v>42951.121527777781</c:v>
                </c:pt>
                <c:pt idx="54208">
                  <c:v>42951.12222222222</c:v>
                </c:pt>
                <c:pt idx="54209">
                  <c:v>42951.122916666667</c:v>
                </c:pt>
                <c:pt idx="54210">
                  <c:v>42951.123611111114</c:v>
                </c:pt>
                <c:pt idx="54211">
                  <c:v>42951.124305555553</c:v>
                </c:pt>
                <c:pt idx="54212">
                  <c:v>42951.125</c:v>
                </c:pt>
                <c:pt idx="54213">
                  <c:v>42951.125694444447</c:v>
                </c:pt>
                <c:pt idx="54214">
                  <c:v>42951.126388888886</c:v>
                </c:pt>
                <c:pt idx="54215">
                  <c:v>42951.127083333333</c:v>
                </c:pt>
                <c:pt idx="54216">
                  <c:v>42951.12777777778</c:v>
                </c:pt>
                <c:pt idx="54217">
                  <c:v>42951.128472222219</c:v>
                </c:pt>
                <c:pt idx="54218">
                  <c:v>42951.129166666666</c:v>
                </c:pt>
                <c:pt idx="54219">
                  <c:v>42951.129861111112</c:v>
                </c:pt>
                <c:pt idx="54220">
                  <c:v>42951.130555555559</c:v>
                </c:pt>
                <c:pt idx="54221">
                  <c:v>42951.131249999999</c:v>
                </c:pt>
                <c:pt idx="54222">
                  <c:v>42951.131944444445</c:v>
                </c:pt>
                <c:pt idx="54223">
                  <c:v>42951.132638888892</c:v>
                </c:pt>
                <c:pt idx="54224">
                  <c:v>42951.133333333331</c:v>
                </c:pt>
                <c:pt idx="54225">
                  <c:v>42951.134027777778</c:v>
                </c:pt>
                <c:pt idx="54226">
                  <c:v>42951.134722222225</c:v>
                </c:pt>
                <c:pt idx="54227">
                  <c:v>42951.135416666664</c:v>
                </c:pt>
                <c:pt idx="54228">
                  <c:v>42951.136111111111</c:v>
                </c:pt>
                <c:pt idx="54229">
                  <c:v>42951.136805555558</c:v>
                </c:pt>
                <c:pt idx="54230">
                  <c:v>42951.137499999997</c:v>
                </c:pt>
                <c:pt idx="54231">
                  <c:v>42951.138194444444</c:v>
                </c:pt>
                <c:pt idx="54232">
                  <c:v>42951.138888888891</c:v>
                </c:pt>
                <c:pt idx="54233">
                  <c:v>42951.13958333333</c:v>
                </c:pt>
                <c:pt idx="54234">
                  <c:v>42951.140277777777</c:v>
                </c:pt>
                <c:pt idx="54235">
                  <c:v>42951.140972222223</c:v>
                </c:pt>
                <c:pt idx="54236">
                  <c:v>42951.14166666667</c:v>
                </c:pt>
                <c:pt idx="54237">
                  <c:v>42951.142361111109</c:v>
                </c:pt>
                <c:pt idx="54238">
                  <c:v>42951.143055555556</c:v>
                </c:pt>
                <c:pt idx="54239">
                  <c:v>42951.143750000003</c:v>
                </c:pt>
                <c:pt idx="54240">
                  <c:v>42951.144444444442</c:v>
                </c:pt>
                <c:pt idx="54241">
                  <c:v>42951.145138888889</c:v>
                </c:pt>
                <c:pt idx="54242">
                  <c:v>42951.145833333336</c:v>
                </c:pt>
                <c:pt idx="54243">
                  <c:v>42951.146527777775</c:v>
                </c:pt>
                <c:pt idx="54244">
                  <c:v>42951.147222222222</c:v>
                </c:pt>
                <c:pt idx="54245">
                  <c:v>42951.147916666669</c:v>
                </c:pt>
                <c:pt idx="54246">
                  <c:v>42951.148611111108</c:v>
                </c:pt>
                <c:pt idx="54247">
                  <c:v>42951.149305555555</c:v>
                </c:pt>
                <c:pt idx="54248">
                  <c:v>42951.15</c:v>
                </c:pt>
                <c:pt idx="54249">
                  <c:v>42951.150694444441</c:v>
                </c:pt>
                <c:pt idx="54250">
                  <c:v>42951.151388888888</c:v>
                </c:pt>
                <c:pt idx="54251">
                  <c:v>42951.152083333334</c:v>
                </c:pt>
                <c:pt idx="54252">
                  <c:v>42951.152777777781</c:v>
                </c:pt>
                <c:pt idx="54253">
                  <c:v>42951.15347222222</c:v>
                </c:pt>
                <c:pt idx="54254">
                  <c:v>42951.154166666667</c:v>
                </c:pt>
                <c:pt idx="54255">
                  <c:v>42951.154861111114</c:v>
                </c:pt>
                <c:pt idx="54256">
                  <c:v>42951.155555555553</c:v>
                </c:pt>
                <c:pt idx="54257">
                  <c:v>42951.15625</c:v>
                </c:pt>
                <c:pt idx="54258">
                  <c:v>42951.156944444447</c:v>
                </c:pt>
                <c:pt idx="54259">
                  <c:v>42951.157638888886</c:v>
                </c:pt>
                <c:pt idx="54260">
                  <c:v>42951.158333333333</c:v>
                </c:pt>
                <c:pt idx="54261">
                  <c:v>42951.15902777778</c:v>
                </c:pt>
                <c:pt idx="54262">
                  <c:v>42951.159722222219</c:v>
                </c:pt>
                <c:pt idx="54263">
                  <c:v>42951.160416666666</c:v>
                </c:pt>
                <c:pt idx="54264">
                  <c:v>42951.161111111112</c:v>
                </c:pt>
                <c:pt idx="54265">
                  <c:v>42951.161805555559</c:v>
                </c:pt>
                <c:pt idx="54266">
                  <c:v>42951.162499999999</c:v>
                </c:pt>
                <c:pt idx="54267">
                  <c:v>42951.163194444445</c:v>
                </c:pt>
                <c:pt idx="54268">
                  <c:v>42951.163888888892</c:v>
                </c:pt>
                <c:pt idx="54269">
                  <c:v>42951.164583333331</c:v>
                </c:pt>
                <c:pt idx="54270">
                  <c:v>42951.165277777778</c:v>
                </c:pt>
                <c:pt idx="54271">
                  <c:v>42951.165972222225</c:v>
                </c:pt>
                <c:pt idx="54272">
                  <c:v>42951.166666666664</c:v>
                </c:pt>
                <c:pt idx="54273">
                  <c:v>42951.167361111111</c:v>
                </c:pt>
                <c:pt idx="54274">
                  <c:v>42951.168055555558</c:v>
                </c:pt>
                <c:pt idx="54275">
                  <c:v>42951.168749999997</c:v>
                </c:pt>
                <c:pt idx="54276">
                  <c:v>42951.169444444444</c:v>
                </c:pt>
                <c:pt idx="54277">
                  <c:v>42951.170138888891</c:v>
                </c:pt>
                <c:pt idx="54278">
                  <c:v>42951.17083333333</c:v>
                </c:pt>
                <c:pt idx="54279">
                  <c:v>42951.171527777777</c:v>
                </c:pt>
                <c:pt idx="54280">
                  <c:v>42951.172222222223</c:v>
                </c:pt>
                <c:pt idx="54281">
                  <c:v>42951.17291666667</c:v>
                </c:pt>
                <c:pt idx="54282">
                  <c:v>42951.173611111109</c:v>
                </c:pt>
                <c:pt idx="54283">
                  <c:v>42951.174305555556</c:v>
                </c:pt>
                <c:pt idx="54284">
                  <c:v>42951.175000000003</c:v>
                </c:pt>
                <c:pt idx="54285">
                  <c:v>42951.175694444442</c:v>
                </c:pt>
                <c:pt idx="54286">
                  <c:v>42951.176388888889</c:v>
                </c:pt>
                <c:pt idx="54287">
                  <c:v>42951.177083333336</c:v>
                </c:pt>
                <c:pt idx="54288">
                  <c:v>42951.177777777775</c:v>
                </c:pt>
                <c:pt idx="54289">
                  <c:v>42951.178472222222</c:v>
                </c:pt>
                <c:pt idx="54290">
                  <c:v>42951.179166666669</c:v>
                </c:pt>
                <c:pt idx="54291">
                  <c:v>42951.179861111108</c:v>
                </c:pt>
                <c:pt idx="54292">
                  <c:v>42951.180555555555</c:v>
                </c:pt>
                <c:pt idx="54293">
                  <c:v>42951.181250000001</c:v>
                </c:pt>
                <c:pt idx="54294">
                  <c:v>42951.181944444441</c:v>
                </c:pt>
                <c:pt idx="54295">
                  <c:v>42951.182638888888</c:v>
                </c:pt>
                <c:pt idx="54296">
                  <c:v>42951.183333333334</c:v>
                </c:pt>
                <c:pt idx="54297">
                  <c:v>42951.184027777781</c:v>
                </c:pt>
                <c:pt idx="54298">
                  <c:v>42951.18472222222</c:v>
                </c:pt>
                <c:pt idx="54299">
                  <c:v>42951.185416666667</c:v>
                </c:pt>
                <c:pt idx="54300">
                  <c:v>42951.186111111114</c:v>
                </c:pt>
                <c:pt idx="54301">
                  <c:v>42951.186805555553</c:v>
                </c:pt>
                <c:pt idx="54302">
                  <c:v>42951.1875</c:v>
                </c:pt>
                <c:pt idx="54303">
                  <c:v>42951.188194444447</c:v>
                </c:pt>
                <c:pt idx="54304">
                  <c:v>42951.188888888886</c:v>
                </c:pt>
                <c:pt idx="54305">
                  <c:v>42951.189583333333</c:v>
                </c:pt>
                <c:pt idx="54306">
                  <c:v>42951.19027777778</c:v>
                </c:pt>
                <c:pt idx="54307">
                  <c:v>42951.190972222219</c:v>
                </c:pt>
                <c:pt idx="54308">
                  <c:v>42951.191666666666</c:v>
                </c:pt>
                <c:pt idx="54309">
                  <c:v>42951.192361111112</c:v>
                </c:pt>
                <c:pt idx="54310">
                  <c:v>42951.193055555559</c:v>
                </c:pt>
                <c:pt idx="54311">
                  <c:v>42951.193749999999</c:v>
                </c:pt>
                <c:pt idx="54312">
                  <c:v>42951.194444444445</c:v>
                </c:pt>
                <c:pt idx="54313">
                  <c:v>42951.195138888892</c:v>
                </c:pt>
                <c:pt idx="54314">
                  <c:v>42951.195833333331</c:v>
                </c:pt>
                <c:pt idx="54315">
                  <c:v>42951.196527777778</c:v>
                </c:pt>
                <c:pt idx="54316">
                  <c:v>42951.197222222225</c:v>
                </c:pt>
                <c:pt idx="54317">
                  <c:v>42951.197916666664</c:v>
                </c:pt>
                <c:pt idx="54318">
                  <c:v>42951.198611111111</c:v>
                </c:pt>
                <c:pt idx="54319">
                  <c:v>42951.199305555558</c:v>
                </c:pt>
                <c:pt idx="54320">
                  <c:v>42951.199999999997</c:v>
                </c:pt>
                <c:pt idx="54321">
                  <c:v>42951.200694444444</c:v>
                </c:pt>
                <c:pt idx="54322">
                  <c:v>42951.201388888891</c:v>
                </c:pt>
                <c:pt idx="54323">
                  <c:v>42951.20208333333</c:v>
                </c:pt>
                <c:pt idx="54324">
                  <c:v>42951.202777777777</c:v>
                </c:pt>
                <c:pt idx="54325">
                  <c:v>42951.203472222223</c:v>
                </c:pt>
                <c:pt idx="54326">
                  <c:v>42951.20416666667</c:v>
                </c:pt>
                <c:pt idx="54327">
                  <c:v>42951.204861111109</c:v>
                </c:pt>
                <c:pt idx="54328">
                  <c:v>42951.205555555556</c:v>
                </c:pt>
                <c:pt idx="54329">
                  <c:v>42951.206250000003</c:v>
                </c:pt>
                <c:pt idx="54330">
                  <c:v>42951.206944444442</c:v>
                </c:pt>
                <c:pt idx="54331">
                  <c:v>42951.207638888889</c:v>
                </c:pt>
                <c:pt idx="54332">
                  <c:v>42951.208333333336</c:v>
                </c:pt>
                <c:pt idx="54333">
                  <c:v>42951.209027777775</c:v>
                </c:pt>
                <c:pt idx="54334">
                  <c:v>42951.209722222222</c:v>
                </c:pt>
                <c:pt idx="54335">
                  <c:v>42951.210416666669</c:v>
                </c:pt>
                <c:pt idx="54336">
                  <c:v>42951.211111111108</c:v>
                </c:pt>
                <c:pt idx="54337">
                  <c:v>42951.211805555555</c:v>
                </c:pt>
                <c:pt idx="54338">
                  <c:v>42951.212500000001</c:v>
                </c:pt>
                <c:pt idx="54339">
                  <c:v>42951.213194444441</c:v>
                </c:pt>
                <c:pt idx="54340">
                  <c:v>42951.213888888888</c:v>
                </c:pt>
                <c:pt idx="54341">
                  <c:v>42951.214583333334</c:v>
                </c:pt>
                <c:pt idx="54342">
                  <c:v>42951.215277777781</c:v>
                </c:pt>
                <c:pt idx="54343">
                  <c:v>42951.21597222222</c:v>
                </c:pt>
                <c:pt idx="54344">
                  <c:v>42951.216666666667</c:v>
                </c:pt>
                <c:pt idx="54345">
                  <c:v>42951.217361111114</c:v>
                </c:pt>
                <c:pt idx="54346">
                  <c:v>42951.218055555553</c:v>
                </c:pt>
                <c:pt idx="54347">
                  <c:v>42951.21875</c:v>
                </c:pt>
                <c:pt idx="54348">
                  <c:v>42951.219444444447</c:v>
                </c:pt>
                <c:pt idx="54349">
                  <c:v>42951.220138888886</c:v>
                </c:pt>
                <c:pt idx="54350">
                  <c:v>42951.220833333333</c:v>
                </c:pt>
                <c:pt idx="54351">
                  <c:v>42951.22152777778</c:v>
                </c:pt>
                <c:pt idx="54352">
                  <c:v>42951.222222222219</c:v>
                </c:pt>
                <c:pt idx="54353">
                  <c:v>42951.222916666666</c:v>
                </c:pt>
                <c:pt idx="54354">
                  <c:v>42951.223611111112</c:v>
                </c:pt>
                <c:pt idx="54355">
                  <c:v>42951.224305555559</c:v>
                </c:pt>
                <c:pt idx="54356">
                  <c:v>42951.224999999999</c:v>
                </c:pt>
                <c:pt idx="54357">
                  <c:v>42951.225694444445</c:v>
                </c:pt>
                <c:pt idx="54358">
                  <c:v>42951.226388888892</c:v>
                </c:pt>
                <c:pt idx="54359">
                  <c:v>42951.227083333331</c:v>
                </c:pt>
                <c:pt idx="54360">
                  <c:v>42951.227777777778</c:v>
                </c:pt>
                <c:pt idx="54361">
                  <c:v>42951.228472222225</c:v>
                </c:pt>
                <c:pt idx="54362">
                  <c:v>42951.229166666664</c:v>
                </c:pt>
                <c:pt idx="54363">
                  <c:v>42951.229861111111</c:v>
                </c:pt>
                <c:pt idx="54364">
                  <c:v>42951.230555555558</c:v>
                </c:pt>
                <c:pt idx="54365">
                  <c:v>42951.231249999997</c:v>
                </c:pt>
                <c:pt idx="54366">
                  <c:v>42951.231944444444</c:v>
                </c:pt>
                <c:pt idx="54367">
                  <c:v>42951.232638888891</c:v>
                </c:pt>
                <c:pt idx="54368">
                  <c:v>42951.23333333333</c:v>
                </c:pt>
                <c:pt idx="54369">
                  <c:v>42951.234027777777</c:v>
                </c:pt>
                <c:pt idx="54370">
                  <c:v>42951.234722222223</c:v>
                </c:pt>
                <c:pt idx="54371">
                  <c:v>42951.23541666667</c:v>
                </c:pt>
                <c:pt idx="54372">
                  <c:v>42951.236111111109</c:v>
                </c:pt>
                <c:pt idx="54373">
                  <c:v>42951.236805555556</c:v>
                </c:pt>
                <c:pt idx="54374">
                  <c:v>42951.237500000003</c:v>
                </c:pt>
                <c:pt idx="54375">
                  <c:v>42951.238194444442</c:v>
                </c:pt>
                <c:pt idx="54376">
                  <c:v>42951.238888888889</c:v>
                </c:pt>
                <c:pt idx="54377">
                  <c:v>42951.239583333336</c:v>
                </c:pt>
                <c:pt idx="54378">
                  <c:v>42951.240277777775</c:v>
                </c:pt>
                <c:pt idx="54379">
                  <c:v>42951.240972222222</c:v>
                </c:pt>
                <c:pt idx="54380">
                  <c:v>42951.241666666669</c:v>
                </c:pt>
                <c:pt idx="54381">
                  <c:v>42951.242361111108</c:v>
                </c:pt>
                <c:pt idx="54382">
                  <c:v>42951.243055555555</c:v>
                </c:pt>
                <c:pt idx="54383">
                  <c:v>42951.243750000001</c:v>
                </c:pt>
                <c:pt idx="54384">
                  <c:v>42951.244444444441</c:v>
                </c:pt>
                <c:pt idx="54385">
                  <c:v>42951.245138888888</c:v>
                </c:pt>
                <c:pt idx="54386">
                  <c:v>42951.245833333334</c:v>
                </c:pt>
                <c:pt idx="54387">
                  <c:v>42951.246527777781</c:v>
                </c:pt>
                <c:pt idx="54388">
                  <c:v>42951.24722222222</c:v>
                </c:pt>
                <c:pt idx="54389">
                  <c:v>42951.247916666667</c:v>
                </c:pt>
                <c:pt idx="54390">
                  <c:v>42951.248611111114</c:v>
                </c:pt>
                <c:pt idx="54391">
                  <c:v>42951.249305555553</c:v>
                </c:pt>
                <c:pt idx="54392">
                  <c:v>42951.25</c:v>
                </c:pt>
                <c:pt idx="54393">
                  <c:v>42951.250694444447</c:v>
                </c:pt>
                <c:pt idx="54394">
                  <c:v>42951.251388888886</c:v>
                </c:pt>
                <c:pt idx="54395">
                  <c:v>42951.252083333333</c:v>
                </c:pt>
                <c:pt idx="54396">
                  <c:v>42951.25277777778</c:v>
                </c:pt>
                <c:pt idx="54397">
                  <c:v>42951.253472222219</c:v>
                </c:pt>
                <c:pt idx="54398">
                  <c:v>42951.254166666666</c:v>
                </c:pt>
                <c:pt idx="54399">
                  <c:v>42951.254861111112</c:v>
                </c:pt>
                <c:pt idx="54400">
                  <c:v>42951.255555555559</c:v>
                </c:pt>
                <c:pt idx="54401">
                  <c:v>42951.256249999999</c:v>
                </c:pt>
                <c:pt idx="54402">
                  <c:v>42951.256944444445</c:v>
                </c:pt>
                <c:pt idx="54403">
                  <c:v>42951.257638888892</c:v>
                </c:pt>
                <c:pt idx="54404">
                  <c:v>42951.258333333331</c:v>
                </c:pt>
                <c:pt idx="54405">
                  <c:v>42951.259027777778</c:v>
                </c:pt>
                <c:pt idx="54406">
                  <c:v>42951.259722222225</c:v>
                </c:pt>
                <c:pt idx="54407">
                  <c:v>42951.260416666664</c:v>
                </c:pt>
                <c:pt idx="54408">
                  <c:v>42951.261111111111</c:v>
                </c:pt>
                <c:pt idx="54409">
                  <c:v>42951.261805555558</c:v>
                </c:pt>
                <c:pt idx="54410">
                  <c:v>42951.262499999997</c:v>
                </c:pt>
                <c:pt idx="54411">
                  <c:v>42951.263194444444</c:v>
                </c:pt>
                <c:pt idx="54412">
                  <c:v>42951.263888888891</c:v>
                </c:pt>
                <c:pt idx="54413">
                  <c:v>42951.26458333333</c:v>
                </c:pt>
                <c:pt idx="54414">
                  <c:v>42951.265277777777</c:v>
                </c:pt>
                <c:pt idx="54415">
                  <c:v>42951.265972222223</c:v>
                </c:pt>
                <c:pt idx="54416">
                  <c:v>42951.26666666667</c:v>
                </c:pt>
                <c:pt idx="54417">
                  <c:v>42951.267361111109</c:v>
                </c:pt>
                <c:pt idx="54418">
                  <c:v>42951.268055555556</c:v>
                </c:pt>
                <c:pt idx="54419">
                  <c:v>42951.268750000003</c:v>
                </c:pt>
                <c:pt idx="54420">
                  <c:v>42951.269444444442</c:v>
                </c:pt>
                <c:pt idx="54421">
                  <c:v>42951.270138888889</c:v>
                </c:pt>
                <c:pt idx="54422">
                  <c:v>42951.270833333336</c:v>
                </c:pt>
                <c:pt idx="54423">
                  <c:v>42951.271527777775</c:v>
                </c:pt>
                <c:pt idx="54424">
                  <c:v>42951.272222222222</c:v>
                </c:pt>
                <c:pt idx="54425">
                  <c:v>42951.272916666669</c:v>
                </c:pt>
                <c:pt idx="54426">
                  <c:v>42951.273611111108</c:v>
                </c:pt>
                <c:pt idx="54427">
                  <c:v>42951.274305555555</c:v>
                </c:pt>
                <c:pt idx="54428">
                  <c:v>42951.275000000001</c:v>
                </c:pt>
                <c:pt idx="54429">
                  <c:v>42951.275694444441</c:v>
                </c:pt>
                <c:pt idx="54430">
                  <c:v>42951.276388888888</c:v>
                </c:pt>
                <c:pt idx="54431">
                  <c:v>42951.277083333334</c:v>
                </c:pt>
                <c:pt idx="54432">
                  <c:v>42951.277777777781</c:v>
                </c:pt>
                <c:pt idx="54433">
                  <c:v>42951.27847222222</c:v>
                </c:pt>
                <c:pt idx="54434">
                  <c:v>42951.279166666667</c:v>
                </c:pt>
                <c:pt idx="54435">
                  <c:v>42951.279861111114</c:v>
                </c:pt>
                <c:pt idx="54436">
                  <c:v>42951.280555555553</c:v>
                </c:pt>
                <c:pt idx="54437">
                  <c:v>42951.28125</c:v>
                </c:pt>
                <c:pt idx="54438">
                  <c:v>42951.281944444447</c:v>
                </c:pt>
                <c:pt idx="54439">
                  <c:v>42951.282638888886</c:v>
                </c:pt>
                <c:pt idx="54440">
                  <c:v>42951.283333333333</c:v>
                </c:pt>
                <c:pt idx="54441">
                  <c:v>42951.28402777778</c:v>
                </c:pt>
                <c:pt idx="54442">
                  <c:v>42951.284722222219</c:v>
                </c:pt>
                <c:pt idx="54443">
                  <c:v>42951.285416666666</c:v>
                </c:pt>
                <c:pt idx="54444">
                  <c:v>42951.286111111112</c:v>
                </c:pt>
                <c:pt idx="54445">
                  <c:v>42951.286805555559</c:v>
                </c:pt>
                <c:pt idx="54446">
                  <c:v>42951.287499999999</c:v>
                </c:pt>
                <c:pt idx="54447">
                  <c:v>42951.288194444445</c:v>
                </c:pt>
                <c:pt idx="54448">
                  <c:v>42951.288888888892</c:v>
                </c:pt>
                <c:pt idx="54449">
                  <c:v>42951.289583333331</c:v>
                </c:pt>
                <c:pt idx="54450">
                  <c:v>42951.290277777778</c:v>
                </c:pt>
                <c:pt idx="54451">
                  <c:v>42951.290972222225</c:v>
                </c:pt>
                <c:pt idx="54452">
                  <c:v>42951.291666666664</c:v>
                </c:pt>
                <c:pt idx="54453">
                  <c:v>42951.292361111111</c:v>
                </c:pt>
                <c:pt idx="54454">
                  <c:v>42951.293055555558</c:v>
                </c:pt>
                <c:pt idx="54455">
                  <c:v>42951.293749999997</c:v>
                </c:pt>
                <c:pt idx="54456">
                  <c:v>42951.294444444444</c:v>
                </c:pt>
                <c:pt idx="54457">
                  <c:v>42951.295138888891</c:v>
                </c:pt>
                <c:pt idx="54458">
                  <c:v>42951.29583333333</c:v>
                </c:pt>
                <c:pt idx="54459">
                  <c:v>42951.296527777777</c:v>
                </c:pt>
                <c:pt idx="54460">
                  <c:v>42951.297222222223</c:v>
                </c:pt>
                <c:pt idx="54461">
                  <c:v>42951.29791666667</c:v>
                </c:pt>
                <c:pt idx="54462">
                  <c:v>42951.298611111109</c:v>
                </c:pt>
                <c:pt idx="54463">
                  <c:v>42951.299305555556</c:v>
                </c:pt>
                <c:pt idx="54464">
                  <c:v>42951.3</c:v>
                </c:pt>
                <c:pt idx="54465">
                  <c:v>42951.300694444442</c:v>
                </c:pt>
                <c:pt idx="54466">
                  <c:v>42951.301388888889</c:v>
                </c:pt>
                <c:pt idx="54467">
                  <c:v>42951.302083333336</c:v>
                </c:pt>
                <c:pt idx="54468">
                  <c:v>42951.302777777775</c:v>
                </c:pt>
                <c:pt idx="54469">
                  <c:v>42951.303472222222</c:v>
                </c:pt>
                <c:pt idx="54470">
                  <c:v>42951.304166666669</c:v>
                </c:pt>
                <c:pt idx="54471">
                  <c:v>42951.304861111108</c:v>
                </c:pt>
                <c:pt idx="54472">
                  <c:v>42951.305555555555</c:v>
                </c:pt>
                <c:pt idx="54473">
                  <c:v>42951.306250000001</c:v>
                </c:pt>
                <c:pt idx="54474">
                  <c:v>42951.306944444441</c:v>
                </c:pt>
                <c:pt idx="54475">
                  <c:v>42951.307638888888</c:v>
                </c:pt>
                <c:pt idx="54476">
                  <c:v>42951.308333333334</c:v>
                </c:pt>
                <c:pt idx="54477">
                  <c:v>42951.309027777781</c:v>
                </c:pt>
                <c:pt idx="54478">
                  <c:v>42951.30972222222</c:v>
                </c:pt>
                <c:pt idx="54479">
                  <c:v>42951.310416666667</c:v>
                </c:pt>
                <c:pt idx="54480">
                  <c:v>42951.311111111114</c:v>
                </c:pt>
                <c:pt idx="54481">
                  <c:v>42951.311805555553</c:v>
                </c:pt>
                <c:pt idx="54482">
                  <c:v>42951.3125</c:v>
                </c:pt>
                <c:pt idx="54483">
                  <c:v>42951.313194444447</c:v>
                </c:pt>
                <c:pt idx="54484">
                  <c:v>42951.313888888886</c:v>
                </c:pt>
                <c:pt idx="54485">
                  <c:v>42951.314583333333</c:v>
                </c:pt>
                <c:pt idx="54486">
                  <c:v>42951.31527777778</c:v>
                </c:pt>
                <c:pt idx="54487">
                  <c:v>42951.315972222219</c:v>
                </c:pt>
                <c:pt idx="54488">
                  <c:v>42951.316666666666</c:v>
                </c:pt>
                <c:pt idx="54489">
                  <c:v>42951.317361111112</c:v>
                </c:pt>
                <c:pt idx="54490">
                  <c:v>42951.318055555559</c:v>
                </c:pt>
                <c:pt idx="54491">
                  <c:v>42951.318749999999</c:v>
                </c:pt>
                <c:pt idx="54492">
                  <c:v>42951.319444444445</c:v>
                </c:pt>
                <c:pt idx="54493">
                  <c:v>42951.320138888892</c:v>
                </c:pt>
                <c:pt idx="54494">
                  <c:v>42951.320833333331</c:v>
                </c:pt>
                <c:pt idx="54495">
                  <c:v>42951.321527777778</c:v>
                </c:pt>
                <c:pt idx="54496">
                  <c:v>42951.322222222225</c:v>
                </c:pt>
                <c:pt idx="54497">
                  <c:v>42951.322916666664</c:v>
                </c:pt>
                <c:pt idx="54498">
                  <c:v>42951.323611111111</c:v>
                </c:pt>
                <c:pt idx="54499">
                  <c:v>42951.324305555558</c:v>
                </c:pt>
                <c:pt idx="54500">
                  <c:v>42951.324999999997</c:v>
                </c:pt>
                <c:pt idx="54501">
                  <c:v>42951.325694444444</c:v>
                </c:pt>
                <c:pt idx="54502">
                  <c:v>42951.326388888891</c:v>
                </c:pt>
                <c:pt idx="54503">
                  <c:v>42951.32708333333</c:v>
                </c:pt>
                <c:pt idx="54504">
                  <c:v>42951.327777777777</c:v>
                </c:pt>
                <c:pt idx="54505">
                  <c:v>42951.328472222223</c:v>
                </c:pt>
                <c:pt idx="54506">
                  <c:v>42951.32916666667</c:v>
                </c:pt>
                <c:pt idx="54507">
                  <c:v>42951.329861111109</c:v>
                </c:pt>
                <c:pt idx="54508">
                  <c:v>42951.330555555556</c:v>
                </c:pt>
                <c:pt idx="54509">
                  <c:v>42951.331250000003</c:v>
                </c:pt>
                <c:pt idx="54510">
                  <c:v>42951.331944444442</c:v>
                </c:pt>
                <c:pt idx="54511">
                  <c:v>42951.332638888889</c:v>
                </c:pt>
                <c:pt idx="54512">
                  <c:v>42951.333333333336</c:v>
                </c:pt>
                <c:pt idx="54513">
                  <c:v>42951.334027777775</c:v>
                </c:pt>
                <c:pt idx="54514">
                  <c:v>42951.334722222222</c:v>
                </c:pt>
                <c:pt idx="54515">
                  <c:v>42951.335416666669</c:v>
                </c:pt>
                <c:pt idx="54516">
                  <c:v>42951.336111111108</c:v>
                </c:pt>
                <c:pt idx="54517">
                  <c:v>42951.336805555555</c:v>
                </c:pt>
                <c:pt idx="54518">
                  <c:v>42951.337500000001</c:v>
                </c:pt>
                <c:pt idx="54519">
                  <c:v>42951.338194444441</c:v>
                </c:pt>
                <c:pt idx="54520">
                  <c:v>42951.338888888888</c:v>
                </c:pt>
                <c:pt idx="54521">
                  <c:v>42951.339583333334</c:v>
                </c:pt>
                <c:pt idx="54522">
                  <c:v>42951.340277777781</c:v>
                </c:pt>
                <c:pt idx="54523">
                  <c:v>42951.34097222222</c:v>
                </c:pt>
                <c:pt idx="54524">
                  <c:v>42951.341666666667</c:v>
                </c:pt>
                <c:pt idx="54525">
                  <c:v>42951.342361111114</c:v>
                </c:pt>
                <c:pt idx="54526">
                  <c:v>42951.343055555553</c:v>
                </c:pt>
                <c:pt idx="54527">
                  <c:v>42951.34375</c:v>
                </c:pt>
                <c:pt idx="54528">
                  <c:v>42951.344444444447</c:v>
                </c:pt>
                <c:pt idx="54529">
                  <c:v>42951.345138888886</c:v>
                </c:pt>
                <c:pt idx="54530">
                  <c:v>42951.345833333333</c:v>
                </c:pt>
                <c:pt idx="54531">
                  <c:v>42951.34652777778</c:v>
                </c:pt>
                <c:pt idx="54532">
                  <c:v>42951.347222222219</c:v>
                </c:pt>
                <c:pt idx="54533">
                  <c:v>42951.347916666666</c:v>
                </c:pt>
                <c:pt idx="54534">
                  <c:v>42951.348611111112</c:v>
                </c:pt>
                <c:pt idx="54535">
                  <c:v>42951.349305555559</c:v>
                </c:pt>
                <c:pt idx="54536">
                  <c:v>42951.35</c:v>
                </c:pt>
                <c:pt idx="54537">
                  <c:v>42951.350694444445</c:v>
                </c:pt>
                <c:pt idx="54538">
                  <c:v>42951.351388888892</c:v>
                </c:pt>
                <c:pt idx="54539">
                  <c:v>42951.352083333331</c:v>
                </c:pt>
                <c:pt idx="54540">
                  <c:v>42951.352777777778</c:v>
                </c:pt>
                <c:pt idx="54541">
                  <c:v>42951.353472222225</c:v>
                </c:pt>
                <c:pt idx="54542">
                  <c:v>42951.354166666664</c:v>
                </c:pt>
                <c:pt idx="54543">
                  <c:v>42951.354861111111</c:v>
                </c:pt>
                <c:pt idx="54544">
                  <c:v>42951.355555555558</c:v>
                </c:pt>
                <c:pt idx="54545">
                  <c:v>42951.356249999997</c:v>
                </c:pt>
                <c:pt idx="54546">
                  <c:v>42951.356944444444</c:v>
                </c:pt>
                <c:pt idx="54547">
                  <c:v>42951.357638888891</c:v>
                </c:pt>
                <c:pt idx="54548">
                  <c:v>42951.35833333333</c:v>
                </c:pt>
                <c:pt idx="54549">
                  <c:v>42951.359027777777</c:v>
                </c:pt>
                <c:pt idx="54550">
                  <c:v>42951.359722222223</c:v>
                </c:pt>
                <c:pt idx="54551">
                  <c:v>42951.36041666667</c:v>
                </c:pt>
                <c:pt idx="54552">
                  <c:v>42951.361111111109</c:v>
                </c:pt>
                <c:pt idx="54553">
                  <c:v>42951.361805555556</c:v>
                </c:pt>
                <c:pt idx="54554">
                  <c:v>42951.362500000003</c:v>
                </c:pt>
                <c:pt idx="54555">
                  <c:v>42951.363194444442</c:v>
                </c:pt>
                <c:pt idx="54556">
                  <c:v>42951.363888888889</c:v>
                </c:pt>
                <c:pt idx="54557">
                  <c:v>42951.364583333336</c:v>
                </c:pt>
                <c:pt idx="54558">
                  <c:v>42951.365277777775</c:v>
                </c:pt>
                <c:pt idx="54559">
                  <c:v>42951.365972222222</c:v>
                </c:pt>
                <c:pt idx="54560">
                  <c:v>42951.366666666669</c:v>
                </c:pt>
                <c:pt idx="54561">
                  <c:v>42951.367361111108</c:v>
                </c:pt>
                <c:pt idx="54562">
                  <c:v>42951.368055555555</c:v>
                </c:pt>
                <c:pt idx="54563">
                  <c:v>42951.368750000001</c:v>
                </c:pt>
                <c:pt idx="54564">
                  <c:v>42951.369444444441</c:v>
                </c:pt>
                <c:pt idx="54565">
                  <c:v>42951.370138888888</c:v>
                </c:pt>
                <c:pt idx="54566">
                  <c:v>42951.370833333334</c:v>
                </c:pt>
                <c:pt idx="54567">
                  <c:v>42951.371527777781</c:v>
                </c:pt>
                <c:pt idx="54568">
                  <c:v>42951.37222222222</c:v>
                </c:pt>
                <c:pt idx="54569">
                  <c:v>42951.372916666667</c:v>
                </c:pt>
                <c:pt idx="54570">
                  <c:v>42951.373611111114</c:v>
                </c:pt>
                <c:pt idx="54571">
                  <c:v>42951.374305555553</c:v>
                </c:pt>
                <c:pt idx="54572">
                  <c:v>42951.375</c:v>
                </c:pt>
                <c:pt idx="54573">
                  <c:v>42951.375694444447</c:v>
                </c:pt>
                <c:pt idx="54574">
                  <c:v>42951.376388888886</c:v>
                </c:pt>
                <c:pt idx="54575">
                  <c:v>42951.377083333333</c:v>
                </c:pt>
                <c:pt idx="54576">
                  <c:v>42951.37777777778</c:v>
                </c:pt>
                <c:pt idx="54577">
                  <c:v>42951.378472222219</c:v>
                </c:pt>
                <c:pt idx="54578">
                  <c:v>42951.379166666666</c:v>
                </c:pt>
                <c:pt idx="54579">
                  <c:v>42951.379861111112</c:v>
                </c:pt>
                <c:pt idx="54580">
                  <c:v>42951.380555555559</c:v>
                </c:pt>
                <c:pt idx="54581">
                  <c:v>42951.381249999999</c:v>
                </c:pt>
                <c:pt idx="54582">
                  <c:v>42951.381944444445</c:v>
                </c:pt>
                <c:pt idx="54583">
                  <c:v>42951.382638888892</c:v>
                </c:pt>
                <c:pt idx="54584">
                  <c:v>42951.383333333331</c:v>
                </c:pt>
                <c:pt idx="54585">
                  <c:v>42951.384027777778</c:v>
                </c:pt>
                <c:pt idx="54586">
                  <c:v>42951.384722222225</c:v>
                </c:pt>
                <c:pt idx="54587">
                  <c:v>42951.385416666664</c:v>
                </c:pt>
                <c:pt idx="54588">
                  <c:v>42951.386111111111</c:v>
                </c:pt>
                <c:pt idx="54589">
                  <c:v>42951.386805555558</c:v>
                </c:pt>
                <c:pt idx="54590">
                  <c:v>42951.387499999997</c:v>
                </c:pt>
                <c:pt idx="54591">
                  <c:v>42951.388194444444</c:v>
                </c:pt>
                <c:pt idx="54592">
                  <c:v>42951.388888888891</c:v>
                </c:pt>
                <c:pt idx="54593">
                  <c:v>42951.38958333333</c:v>
                </c:pt>
                <c:pt idx="54594">
                  <c:v>42951.390277777777</c:v>
                </c:pt>
                <c:pt idx="54595">
                  <c:v>42951.390972222223</c:v>
                </c:pt>
                <c:pt idx="54596">
                  <c:v>42951.39166666667</c:v>
                </c:pt>
                <c:pt idx="54597">
                  <c:v>42951.392361111109</c:v>
                </c:pt>
                <c:pt idx="54598">
                  <c:v>42951.393055555556</c:v>
                </c:pt>
                <c:pt idx="54599">
                  <c:v>42951.393750000003</c:v>
                </c:pt>
                <c:pt idx="54600">
                  <c:v>42951.394444444442</c:v>
                </c:pt>
                <c:pt idx="54601">
                  <c:v>42951.395138888889</c:v>
                </c:pt>
                <c:pt idx="54602">
                  <c:v>42951.395833333336</c:v>
                </c:pt>
                <c:pt idx="54603">
                  <c:v>42951.396527777775</c:v>
                </c:pt>
                <c:pt idx="54604">
                  <c:v>42951.397222222222</c:v>
                </c:pt>
                <c:pt idx="54605">
                  <c:v>42951.397916666669</c:v>
                </c:pt>
                <c:pt idx="54606">
                  <c:v>42951.398611111108</c:v>
                </c:pt>
                <c:pt idx="54607">
                  <c:v>42951.399305555555</c:v>
                </c:pt>
                <c:pt idx="54608">
                  <c:v>42951.4</c:v>
                </c:pt>
                <c:pt idx="54609">
                  <c:v>42951.400694444441</c:v>
                </c:pt>
                <c:pt idx="54610">
                  <c:v>42951.401388888888</c:v>
                </c:pt>
                <c:pt idx="54611">
                  <c:v>42951.402083333334</c:v>
                </c:pt>
                <c:pt idx="54612">
                  <c:v>42951.402777777781</c:v>
                </c:pt>
                <c:pt idx="54613">
                  <c:v>42951.40347222222</c:v>
                </c:pt>
                <c:pt idx="54614">
                  <c:v>42951.404166666667</c:v>
                </c:pt>
                <c:pt idx="54615">
                  <c:v>42951.404861111114</c:v>
                </c:pt>
                <c:pt idx="54616">
                  <c:v>42951.405555555553</c:v>
                </c:pt>
                <c:pt idx="54617">
                  <c:v>42951.40625</c:v>
                </c:pt>
                <c:pt idx="54618">
                  <c:v>42951.406944444447</c:v>
                </c:pt>
                <c:pt idx="54619">
                  <c:v>42951.407638888886</c:v>
                </c:pt>
                <c:pt idx="54620">
                  <c:v>42951.408333333333</c:v>
                </c:pt>
                <c:pt idx="54621">
                  <c:v>42951.40902777778</c:v>
                </c:pt>
                <c:pt idx="54622">
                  <c:v>42951.409722222219</c:v>
                </c:pt>
                <c:pt idx="54623">
                  <c:v>42951.410416666666</c:v>
                </c:pt>
                <c:pt idx="54624">
                  <c:v>42951.411111111112</c:v>
                </c:pt>
                <c:pt idx="54625">
                  <c:v>42951.411805555559</c:v>
                </c:pt>
                <c:pt idx="54626">
                  <c:v>42951.412499999999</c:v>
                </c:pt>
                <c:pt idx="54627">
                  <c:v>42951.413194444445</c:v>
                </c:pt>
                <c:pt idx="54628">
                  <c:v>42951.413888888892</c:v>
                </c:pt>
                <c:pt idx="54629">
                  <c:v>42951.414583333331</c:v>
                </c:pt>
                <c:pt idx="54630">
                  <c:v>42951.415277777778</c:v>
                </c:pt>
                <c:pt idx="54631">
                  <c:v>42951.415972222225</c:v>
                </c:pt>
                <c:pt idx="54632">
                  <c:v>42951.416666666664</c:v>
                </c:pt>
                <c:pt idx="54633">
                  <c:v>42951.417361111111</c:v>
                </c:pt>
                <c:pt idx="54634">
                  <c:v>42951.418055555558</c:v>
                </c:pt>
                <c:pt idx="54635">
                  <c:v>42951.418749999997</c:v>
                </c:pt>
                <c:pt idx="54636">
                  <c:v>42951.419444444444</c:v>
                </c:pt>
                <c:pt idx="54637">
                  <c:v>42951.420138888891</c:v>
                </c:pt>
                <c:pt idx="54638">
                  <c:v>42951.42083333333</c:v>
                </c:pt>
                <c:pt idx="54639">
                  <c:v>42951.421527777777</c:v>
                </c:pt>
                <c:pt idx="54640">
                  <c:v>42951.422222222223</c:v>
                </c:pt>
                <c:pt idx="54641">
                  <c:v>42951.42291666667</c:v>
                </c:pt>
                <c:pt idx="54642">
                  <c:v>42951.423611111109</c:v>
                </c:pt>
                <c:pt idx="54643">
                  <c:v>42951.424305555556</c:v>
                </c:pt>
                <c:pt idx="54644">
                  <c:v>42951.425000000003</c:v>
                </c:pt>
                <c:pt idx="54645">
                  <c:v>42951.425694444442</c:v>
                </c:pt>
                <c:pt idx="54646">
                  <c:v>42951.426388888889</c:v>
                </c:pt>
                <c:pt idx="54647">
                  <c:v>42951.427083333336</c:v>
                </c:pt>
                <c:pt idx="54648">
                  <c:v>42951.427777777775</c:v>
                </c:pt>
                <c:pt idx="54649">
                  <c:v>42951.428472222222</c:v>
                </c:pt>
                <c:pt idx="54650">
                  <c:v>42951.429166666669</c:v>
                </c:pt>
                <c:pt idx="54651">
                  <c:v>42951.429861111108</c:v>
                </c:pt>
                <c:pt idx="54652">
                  <c:v>42951.430555555555</c:v>
                </c:pt>
                <c:pt idx="54653">
                  <c:v>42951.431250000001</c:v>
                </c:pt>
                <c:pt idx="54654">
                  <c:v>42951.431944444441</c:v>
                </c:pt>
                <c:pt idx="54655">
                  <c:v>42951.432638888888</c:v>
                </c:pt>
                <c:pt idx="54656">
                  <c:v>42951.433333333334</c:v>
                </c:pt>
                <c:pt idx="54657">
                  <c:v>42951.434027777781</c:v>
                </c:pt>
                <c:pt idx="54658">
                  <c:v>42951.43472222222</c:v>
                </c:pt>
                <c:pt idx="54659">
                  <c:v>42951.435416666667</c:v>
                </c:pt>
                <c:pt idx="54660">
                  <c:v>42951.436111111114</c:v>
                </c:pt>
                <c:pt idx="54661">
                  <c:v>42951.436805555553</c:v>
                </c:pt>
                <c:pt idx="54662">
                  <c:v>42951.4375</c:v>
                </c:pt>
                <c:pt idx="54663">
                  <c:v>42951.438194444447</c:v>
                </c:pt>
                <c:pt idx="54664">
                  <c:v>42951.438888888886</c:v>
                </c:pt>
                <c:pt idx="54665">
                  <c:v>42951.439583333333</c:v>
                </c:pt>
                <c:pt idx="54666">
                  <c:v>42951.44027777778</c:v>
                </c:pt>
                <c:pt idx="54667">
                  <c:v>42951.440972222219</c:v>
                </c:pt>
                <c:pt idx="54668">
                  <c:v>42951.441666666666</c:v>
                </c:pt>
                <c:pt idx="54669">
                  <c:v>42951.442361111112</c:v>
                </c:pt>
                <c:pt idx="54670">
                  <c:v>42951.443055555559</c:v>
                </c:pt>
                <c:pt idx="54671">
                  <c:v>42951.443749999999</c:v>
                </c:pt>
                <c:pt idx="54672">
                  <c:v>42951.444444444445</c:v>
                </c:pt>
                <c:pt idx="54673">
                  <c:v>42951.445138888892</c:v>
                </c:pt>
                <c:pt idx="54674">
                  <c:v>42951.445833333331</c:v>
                </c:pt>
                <c:pt idx="54675">
                  <c:v>42951.446527777778</c:v>
                </c:pt>
                <c:pt idx="54676">
                  <c:v>42951.447222222225</c:v>
                </c:pt>
                <c:pt idx="54677">
                  <c:v>42951.447916666664</c:v>
                </c:pt>
                <c:pt idx="54678">
                  <c:v>42951.448611111111</c:v>
                </c:pt>
                <c:pt idx="54679">
                  <c:v>42951.449305555558</c:v>
                </c:pt>
                <c:pt idx="54680">
                  <c:v>42951.45</c:v>
                </c:pt>
                <c:pt idx="54681">
                  <c:v>42951.450694444444</c:v>
                </c:pt>
                <c:pt idx="54682">
                  <c:v>42951.451388888891</c:v>
                </c:pt>
                <c:pt idx="54683">
                  <c:v>42951.45208333333</c:v>
                </c:pt>
                <c:pt idx="54684">
                  <c:v>42951.452777777777</c:v>
                </c:pt>
                <c:pt idx="54685">
                  <c:v>42951.453472222223</c:v>
                </c:pt>
                <c:pt idx="54686">
                  <c:v>42951.45416666667</c:v>
                </c:pt>
                <c:pt idx="54687">
                  <c:v>42951.454861111109</c:v>
                </c:pt>
                <c:pt idx="54688">
                  <c:v>42951.455555555556</c:v>
                </c:pt>
                <c:pt idx="54689">
                  <c:v>42951.456250000003</c:v>
                </c:pt>
                <c:pt idx="54690">
                  <c:v>42951.456944444442</c:v>
                </c:pt>
                <c:pt idx="54691">
                  <c:v>42951.457638888889</c:v>
                </c:pt>
                <c:pt idx="54692">
                  <c:v>42951.458333333336</c:v>
                </c:pt>
                <c:pt idx="54693">
                  <c:v>42951.459027777775</c:v>
                </c:pt>
                <c:pt idx="54694">
                  <c:v>42951.459722222222</c:v>
                </c:pt>
                <c:pt idx="54695">
                  <c:v>42951.460416666669</c:v>
                </c:pt>
                <c:pt idx="54696">
                  <c:v>42951.461111111108</c:v>
                </c:pt>
                <c:pt idx="54697">
                  <c:v>42951.461805555555</c:v>
                </c:pt>
                <c:pt idx="54698">
                  <c:v>42951.462500000001</c:v>
                </c:pt>
                <c:pt idx="54699">
                  <c:v>42951.463194444441</c:v>
                </c:pt>
                <c:pt idx="54700">
                  <c:v>42951.463888888888</c:v>
                </c:pt>
                <c:pt idx="54701">
                  <c:v>42951.464583333334</c:v>
                </c:pt>
                <c:pt idx="54702">
                  <c:v>42951.465277777781</c:v>
                </c:pt>
                <c:pt idx="54703">
                  <c:v>42951.46597222222</c:v>
                </c:pt>
                <c:pt idx="54704">
                  <c:v>42951.466666666667</c:v>
                </c:pt>
                <c:pt idx="54705">
                  <c:v>42951.467361111114</c:v>
                </c:pt>
                <c:pt idx="54706">
                  <c:v>42951.468055555553</c:v>
                </c:pt>
                <c:pt idx="54707">
                  <c:v>42951.46875</c:v>
                </c:pt>
                <c:pt idx="54708">
                  <c:v>42951.469444444447</c:v>
                </c:pt>
                <c:pt idx="54709">
                  <c:v>42951.470138888886</c:v>
                </c:pt>
                <c:pt idx="54710">
                  <c:v>42951.470833333333</c:v>
                </c:pt>
                <c:pt idx="54711">
                  <c:v>42951.47152777778</c:v>
                </c:pt>
                <c:pt idx="54712">
                  <c:v>42951.472222222219</c:v>
                </c:pt>
                <c:pt idx="54713">
                  <c:v>42951.472916666666</c:v>
                </c:pt>
                <c:pt idx="54714">
                  <c:v>42951.473611111112</c:v>
                </c:pt>
                <c:pt idx="54715">
                  <c:v>42951.474305555559</c:v>
                </c:pt>
                <c:pt idx="54716">
                  <c:v>42951.474999999999</c:v>
                </c:pt>
                <c:pt idx="54717">
                  <c:v>42951.475694444445</c:v>
                </c:pt>
                <c:pt idx="54718">
                  <c:v>42951.476388888892</c:v>
                </c:pt>
                <c:pt idx="54719">
                  <c:v>42951.477083333331</c:v>
                </c:pt>
                <c:pt idx="54720">
                  <c:v>42951.477777777778</c:v>
                </c:pt>
                <c:pt idx="54721">
                  <c:v>42951.478472222225</c:v>
                </c:pt>
                <c:pt idx="54722">
                  <c:v>42951.479166666664</c:v>
                </c:pt>
                <c:pt idx="54723">
                  <c:v>42951.479861111111</c:v>
                </c:pt>
                <c:pt idx="54724">
                  <c:v>42951.480555555558</c:v>
                </c:pt>
                <c:pt idx="54725">
                  <c:v>42951.481249999997</c:v>
                </c:pt>
                <c:pt idx="54726">
                  <c:v>42951.481944444444</c:v>
                </c:pt>
                <c:pt idx="54727">
                  <c:v>42951.482638888891</c:v>
                </c:pt>
                <c:pt idx="54728">
                  <c:v>42951.48333333333</c:v>
                </c:pt>
                <c:pt idx="54729">
                  <c:v>42951.484027777777</c:v>
                </c:pt>
                <c:pt idx="54730">
                  <c:v>42951.484722222223</c:v>
                </c:pt>
                <c:pt idx="54731">
                  <c:v>42951.48541666667</c:v>
                </c:pt>
                <c:pt idx="54732">
                  <c:v>42951.486111111109</c:v>
                </c:pt>
                <c:pt idx="54733">
                  <c:v>42951.486805555556</c:v>
                </c:pt>
                <c:pt idx="54734">
                  <c:v>42951.487500000003</c:v>
                </c:pt>
                <c:pt idx="54735">
                  <c:v>42951.488194444442</c:v>
                </c:pt>
                <c:pt idx="54736">
                  <c:v>42951.488888888889</c:v>
                </c:pt>
                <c:pt idx="54737">
                  <c:v>42951.489583333336</c:v>
                </c:pt>
                <c:pt idx="54738">
                  <c:v>42951.490277777775</c:v>
                </c:pt>
                <c:pt idx="54739">
                  <c:v>42951.490972222222</c:v>
                </c:pt>
                <c:pt idx="54740">
                  <c:v>42951.491666666669</c:v>
                </c:pt>
                <c:pt idx="54741">
                  <c:v>42951.492361111108</c:v>
                </c:pt>
                <c:pt idx="54742">
                  <c:v>42951.493055555555</c:v>
                </c:pt>
                <c:pt idx="54743">
                  <c:v>42951.493750000001</c:v>
                </c:pt>
                <c:pt idx="54744">
                  <c:v>42951.494444444441</c:v>
                </c:pt>
                <c:pt idx="54745">
                  <c:v>42951.495138888888</c:v>
                </c:pt>
                <c:pt idx="54746">
                  <c:v>42951.495833333334</c:v>
                </c:pt>
                <c:pt idx="54747">
                  <c:v>42951.496527777781</c:v>
                </c:pt>
                <c:pt idx="54748">
                  <c:v>42951.49722222222</c:v>
                </c:pt>
                <c:pt idx="54749">
                  <c:v>42951.497916666667</c:v>
                </c:pt>
                <c:pt idx="54750">
                  <c:v>42951.498611111114</c:v>
                </c:pt>
                <c:pt idx="54751">
                  <c:v>42951.499305555553</c:v>
                </c:pt>
                <c:pt idx="54752">
                  <c:v>42951.5</c:v>
                </c:pt>
                <c:pt idx="54753">
                  <c:v>42951.500694444447</c:v>
                </c:pt>
                <c:pt idx="54754">
                  <c:v>42951.501388888886</c:v>
                </c:pt>
                <c:pt idx="54755">
                  <c:v>42951.502083333333</c:v>
                </c:pt>
                <c:pt idx="54756">
                  <c:v>42951.50277777778</c:v>
                </c:pt>
                <c:pt idx="54757">
                  <c:v>42951.503472222219</c:v>
                </c:pt>
                <c:pt idx="54758">
                  <c:v>42951.504166666666</c:v>
                </c:pt>
                <c:pt idx="54759">
                  <c:v>42951.504861111112</c:v>
                </c:pt>
                <c:pt idx="54760">
                  <c:v>42951.505555555559</c:v>
                </c:pt>
                <c:pt idx="54761">
                  <c:v>42951.506249999999</c:v>
                </c:pt>
                <c:pt idx="54762">
                  <c:v>42951.506944444445</c:v>
                </c:pt>
                <c:pt idx="54763">
                  <c:v>42951.507638888892</c:v>
                </c:pt>
                <c:pt idx="54764">
                  <c:v>42951.508333333331</c:v>
                </c:pt>
                <c:pt idx="54765">
                  <c:v>42951.509027777778</c:v>
                </c:pt>
                <c:pt idx="54766">
                  <c:v>42951.509722222225</c:v>
                </c:pt>
                <c:pt idx="54767">
                  <c:v>42951.510416666664</c:v>
                </c:pt>
                <c:pt idx="54768">
                  <c:v>42951.511111111111</c:v>
                </c:pt>
                <c:pt idx="54769">
                  <c:v>42951.511805555558</c:v>
                </c:pt>
                <c:pt idx="54770">
                  <c:v>42951.512499999997</c:v>
                </c:pt>
                <c:pt idx="54771">
                  <c:v>42951.513194444444</c:v>
                </c:pt>
                <c:pt idx="54772">
                  <c:v>42951.513888888891</c:v>
                </c:pt>
                <c:pt idx="54773">
                  <c:v>42951.51458333333</c:v>
                </c:pt>
                <c:pt idx="54774">
                  <c:v>42951.515277777777</c:v>
                </c:pt>
                <c:pt idx="54775">
                  <c:v>42951.515972222223</c:v>
                </c:pt>
                <c:pt idx="54776">
                  <c:v>42951.51666666667</c:v>
                </c:pt>
                <c:pt idx="54777">
                  <c:v>42951.517361111109</c:v>
                </c:pt>
                <c:pt idx="54778">
                  <c:v>42951.518055555556</c:v>
                </c:pt>
                <c:pt idx="54779">
                  <c:v>42951.518750000003</c:v>
                </c:pt>
                <c:pt idx="54780">
                  <c:v>42951.519444444442</c:v>
                </c:pt>
                <c:pt idx="54781">
                  <c:v>42951.520138888889</c:v>
                </c:pt>
                <c:pt idx="54782">
                  <c:v>42951.520833333336</c:v>
                </c:pt>
                <c:pt idx="54783">
                  <c:v>42951.521527777775</c:v>
                </c:pt>
                <c:pt idx="54784">
                  <c:v>42951.522222222222</c:v>
                </c:pt>
                <c:pt idx="54785">
                  <c:v>42951.522916666669</c:v>
                </c:pt>
                <c:pt idx="54786">
                  <c:v>42951.523611111108</c:v>
                </c:pt>
                <c:pt idx="54787">
                  <c:v>42951.524305555555</c:v>
                </c:pt>
                <c:pt idx="54788">
                  <c:v>42951.525000000001</c:v>
                </c:pt>
                <c:pt idx="54789">
                  <c:v>42951.525694444441</c:v>
                </c:pt>
                <c:pt idx="54790">
                  <c:v>42951.526388888888</c:v>
                </c:pt>
                <c:pt idx="54791">
                  <c:v>42951.527083333334</c:v>
                </c:pt>
                <c:pt idx="54792">
                  <c:v>42951.527777777781</c:v>
                </c:pt>
                <c:pt idx="54793">
                  <c:v>42951.52847222222</c:v>
                </c:pt>
                <c:pt idx="54794">
                  <c:v>42951.529166666667</c:v>
                </c:pt>
                <c:pt idx="54795">
                  <c:v>42951.529861111114</c:v>
                </c:pt>
                <c:pt idx="54796">
                  <c:v>42951.530555555553</c:v>
                </c:pt>
                <c:pt idx="54797">
                  <c:v>42951.53125</c:v>
                </c:pt>
                <c:pt idx="54798">
                  <c:v>42951.531944444447</c:v>
                </c:pt>
                <c:pt idx="54799">
                  <c:v>42951.532638888886</c:v>
                </c:pt>
                <c:pt idx="54800">
                  <c:v>42951.533333333333</c:v>
                </c:pt>
                <c:pt idx="54801">
                  <c:v>42951.53402777778</c:v>
                </c:pt>
                <c:pt idx="54802">
                  <c:v>42951.534722222219</c:v>
                </c:pt>
                <c:pt idx="54803">
                  <c:v>42951.535416666666</c:v>
                </c:pt>
                <c:pt idx="54804">
                  <c:v>42951.536111111112</c:v>
                </c:pt>
                <c:pt idx="54805">
                  <c:v>42951.536805555559</c:v>
                </c:pt>
                <c:pt idx="54806">
                  <c:v>42951.537499999999</c:v>
                </c:pt>
                <c:pt idx="54807">
                  <c:v>42951.538194444445</c:v>
                </c:pt>
                <c:pt idx="54808">
                  <c:v>42951.538888888892</c:v>
                </c:pt>
                <c:pt idx="54809">
                  <c:v>42951.539583333331</c:v>
                </c:pt>
                <c:pt idx="54810">
                  <c:v>42951.540277777778</c:v>
                </c:pt>
                <c:pt idx="54811">
                  <c:v>42951.540972222225</c:v>
                </c:pt>
                <c:pt idx="54812">
                  <c:v>42951.541666666664</c:v>
                </c:pt>
                <c:pt idx="54813">
                  <c:v>42951.542361111111</c:v>
                </c:pt>
                <c:pt idx="54814">
                  <c:v>42951.543055555558</c:v>
                </c:pt>
                <c:pt idx="54815">
                  <c:v>42951.543749999997</c:v>
                </c:pt>
                <c:pt idx="54816">
                  <c:v>42951.544444444444</c:v>
                </c:pt>
                <c:pt idx="54817">
                  <c:v>42951.545138888891</c:v>
                </c:pt>
                <c:pt idx="54818">
                  <c:v>42951.54583333333</c:v>
                </c:pt>
                <c:pt idx="54819">
                  <c:v>42951.546527777777</c:v>
                </c:pt>
                <c:pt idx="54820">
                  <c:v>42951.547222222223</c:v>
                </c:pt>
                <c:pt idx="54821">
                  <c:v>42951.54791666667</c:v>
                </c:pt>
                <c:pt idx="54822">
                  <c:v>42951.548611111109</c:v>
                </c:pt>
                <c:pt idx="54823">
                  <c:v>42951.549305555556</c:v>
                </c:pt>
                <c:pt idx="54824">
                  <c:v>42951.55</c:v>
                </c:pt>
                <c:pt idx="54825">
                  <c:v>42951.550694444442</c:v>
                </c:pt>
                <c:pt idx="54826">
                  <c:v>42951.551388888889</c:v>
                </c:pt>
                <c:pt idx="54827">
                  <c:v>42951.552083333336</c:v>
                </c:pt>
                <c:pt idx="54828">
                  <c:v>42951.552777777775</c:v>
                </c:pt>
                <c:pt idx="54829">
                  <c:v>42951.553472222222</c:v>
                </c:pt>
                <c:pt idx="54830">
                  <c:v>42951.554166666669</c:v>
                </c:pt>
                <c:pt idx="54831">
                  <c:v>42951.554861111108</c:v>
                </c:pt>
                <c:pt idx="54832">
                  <c:v>42951.555555555555</c:v>
                </c:pt>
                <c:pt idx="54833">
                  <c:v>42951.556250000001</c:v>
                </c:pt>
                <c:pt idx="54834">
                  <c:v>42951.556944444441</c:v>
                </c:pt>
                <c:pt idx="54835">
                  <c:v>42951.557638888888</c:v>
                </c:pt>
                <c:pt idx="54836">
                  <c:v>42951.558333333334</c:v>
                </c:pt>
                <c:pt idx="54837">
                  <c:v>42951.559027777781</c:v>
                </c:pt>
                <c:pt idx="54838">
                  <c:v>42951.55972222222</c:v>
                </c:pt>
                <c:pt idx="54839">
                  <c:v>42951.560416666667</c:v>
                </c:pt>
                <c:pt idx="54840">
                  <c:v>42951.561111111114</c:v>
                </c:pt>
                <c:pt idx="54841">
                  <c:v>42951.561805555553</c:v>
                </c:pt>
                <c:pt idx="54842">
                  <c:v>42951.5625</c:v>
                </c:pt>
                <c:pt idx="54843">
                  <c:v>42951.563194444447</c:v>
                </c:pt>
                <c:pt idx="54844">
                  <c:v>42951.563888888886</c:v>
                </c:pt>
                <c:pt idx="54845">
                  <c:v>42951.564583333333</c:v>
                </c:pt>
                <c:pt idx="54846">
                  <c:v>42951.56527777778</c:v>
                </c:pt>
                <c:pt idx="54847">
                  <c:v>42951.565972222219</c:v>
                </c:pt>
                <c:pt idx="54848">
                  <c:v>42951.566666666666</c:v>
                </c:pt>
                <c:pt idx="54849">
                  <c:v>42951.567361111112</c:v>
                </c:pt>
                <c:pt idx="54850">
                  <c:v>42951.568055555559</c:v>
                </c:pt>
                <c:pt idx="54851">
                  <c:v>42951.568749999999</c:v>
                </c:pt>
                <c:pt idx="54852">
                  <c:v>42951.569444444445</c:v>
                </c:pt>
                <c:pt idx="54853">
                  <c:v>42951.570138888892</c:v>
                </c:pt>
                <c:pt idx="54854">
                  <c:v>42951.570833333331</c:v>
                </c:pt>
                <c:pt idx="54855">
                  <c:v>42951.571527777778</c:v>
                </c:pt>
                <c:pt idx="54856">
                  <c:v>42951.572222222225</c:v>
                </c:pt>
                <c:pt idx="54857">
                  <c:v>42951.572916666664</c:v>
                </c:pt>
                <c:pt idx="54858">
                  <c:v>42951.573611111111</c:v>
                </c:pt>
                <c:pt idx="54859">
                  <c:v>42951.574305555558</c:v>
                </c:pt>
                <c:pt idx="54860">
                  <c:v>42951.574999999997</c:v>
                </c:pt>
                <c:pt idx="54861">
                  <c:v>42951.575694444444</c:v>
                </c:pt>
                <c:pt idx="54862">
                  <c:v>42951.576388888891</c:v>
                </c:pt>
                <c:pt idx="54863">
                  <c:v>42951.57708333333</c:v>
                </c:pt>
                <c:pt idx="54864">
                  <c:v>42951.577777777777</c:v>
                </c:pt>
                <c:pt idx="54865">
                  <c:v>42951.578472222223</c:v>
                </c:pt>
                <c:pt idx="54866">
                  <c:v>42951.57916666667</c:v>
                </c:pt>
                <c:pt idx="54867">
                  <c:v>42951.579861111109</c:v>
                </c:pt>
                <c:pt idx="54868">
                  <c:v>42951.580555555556</c:v>
                </c:pt>
                <c:pt idx="54869">
                  <c:v>42951.581250000003</c:v>
                </c:pt>
                <c:pt idx="54870">
                  <c:v>42951.581944444442</c:v>
                </c:pt>
                <c:pt idx="54871">
                  <c:v>42951.582638888889</c:v>
                </c:pt>
                <c:pt idx="54872">
                  <c:v>42951.583333333336</c:v>
                </c:pt>
                <c:pt idx="54873">
                  <c:v>42951.584027777775</c:v>
                </c:pt>
                <c:pt idx="54874">
                  <c:v>42951.584722222222</c:v>
                </c:pt>
                <c:pt idx="54875">
                  <c:v>42951.585416666669</c:v>
                </c:pt>
                <c:pt idx="54876">
                  <c:v>42951.586111111108</c:v>
                </c:pt>
                <c:pt idx="54877">
                  <c:v>42951.586805555555</c:v>
                </c:pt>
                <c:pt idx="54878">
                  <c:v>42951.587500000001</c:v>
                </c:pt>
                <c:pt idx="54879">
                  <c:v>42951.588194444441</c:v>
                </c:pt>
                <c:pt idx="54880">
                  <c:v>42951.588888888888</c:v>
                </c:pt>
                <c:pt idx="54881">
                  <c:v>42951.589583333334</c:v>
                </c:pt>
                <c:pt idx="54882">
                  <c:v>42951.590277777781</c:v>
                </c:pt>
                <c:pt idx="54883">
                  <c:v>42951.59097222222</c:v>
                </c:pt>
                <c:pt idx="54884">
                  <c:v>42951.591666666667</c:v>
                </c:pt>
                <c:pt idx="54885">
                  <c:v>42951.592361111114</c:v>
                </c:pt>
                <c:pt idx="54886">
                  <c:v>42951.593055555553</c:v>
                </c:pt>
                <c:pt idx="54887">
                  <c:v>42951.59375</c:v>
                </c:pt>
                <c:pt idx="54888">
                  <c:v>42951.594444444447</c:v>
                </c:pt>
                <c:pt idx="54889">
                  <c:v>42951.595138888886</c:v>
                </c:pt>
                <c:pt idx="54890">
                  <c:v>42951.595833333333</c:v>
                </c:pt>
                <c:pt idx="54891">
                  <c:v>42951.59652777778</c:v>
                </c:pt>
                <c:pt idx="54892">
                  <c:v>42951.597222222219</c:v>
                </c:pt>
                <c:pt idx="54893">
                  <c:v>42951.597916666666</c:v>
                </c:pt>
                <c:pt idx="54894">
                  <c:v>42951.598611111112</c:v>
                </c:pt>
                <c:pt idx="54895">
                  <c:v>42951.599305555559</c:v>
                </c:pt>
                <c:pt idx="54896">
                  <c:v>42951.6</c:v>
                </c:pt>
                <c:pt idx="54897">
                  <c:v>42951.600694444445</c:v>
                </c:pt>
                <c:pt idx="54898">
                  <c:v>42951.601388888892</c:v>
                </c:pt>
                <c:pt idx="54899">
                  <c:v>42951.602083333331</c:v>
                </c:pt>
                <c:pt idx="54900">
                  <c:v>42951.602777777778</c:v>
                </c:pt>
                <c:pt idx="54901">
                  <c:v>42951.603472222225</c:v>
                </c:pt>
                <c:pt idx="54902">
                  <c:v>42951.604166666664</c:v>
                </c:pt>
                <c:pt idx="54903">
                  <c:v>42951.604861111111</c:v>
                </c:pt>
                <c:pt idx="54904">
                  <c:v>42951.605555555558</c:v>
                </c:pt>
                <c:pt idx="54905">
                  <c:v>42951.606249999997</c:v>
                </c:pt>
                <c:pt idx="54906">
                  <c:v>42951.606944444444</c:v>
                </c:pt>
                <c:pt idx="54907">
                  <c:v>42951.607638888891</c:v>
                </c:pt>
                <c:pt idx="54908">
                  <c:v>42951.60833333333</c:v>
                </c:pt>
                <c:pt idx="54909">
                  <c:v>42951.609027777777</c:v>
                </c:pt>
                <c:pt idx="54910">
                  <c:v>42951.609722222223</c:v>
                </c:pt>
                <c:pt idx="54911">
                  <c:v>42951.61041666667</c:v>
                </c:pt>
                <c:pt idx="54912">
                  <c:v>42951.611111111109</c:v>
                </c:pt>
                <c:pt idx="54913">
                  <c:v>42951.611805555556</c:v>
                </c:pt>
                <c:pt idx="54914">
                  <c:v>42951.612500000003</c:v>
                </c:pt>
                <c:pt idx="54915">
                  <c:v>42951.613194444442</c:v>
                </c:pt>
                <c:pt idx="54916">
                  <c:v>42951.613888888889</c:v>
                </c:pt>
                <c:pt idx="54917">
                  <c:v>42951.614583333336</c:v>
                </c:pt>
                <c:pt idx="54918">
                  <c:v>42951.615277777775</c:v>
                </c:pt>
                <c:pt idx="54919">
                  <c:v>42951.615972222222</c:v>
                </c:pt>
                <c:pt idx="54920">
                  <c:v>42951.616666666669</c:v>
                </c:pt>
                <c:pt idx="54921">
                  <c:v>42951.617361111108</c:v>
                </c:pt>
                <c:pt idx="54922">
                  <c:v>42951.618055555555</c:v>
                </c:pt>
                <c:pt idx="54923">
                  <c:v>42951.618750000001</c:v>
                </c:pt>
                <c:pt idx="54924">
                  <c:v>42951.619444444441</c:v>
                </c:pt>
                <c:pt idx="54925">
                  <c:v>42951.620138888888</c:v>
                </c:pt>
                <c:pt idx="54926">
                  <c:v>42951.620833333334</c:v>
                </c:pt>
                <c:pt idx="54927">
                  <c:v>42951.621527777781</c:v>
                </c:pt>
                <c:pt idx="54928">
                  <c:v>42951.62222222222</c:v>
                </c:pt>
                <c:pt idx="54929">
                  <c:v>42951.622916666667</c:v>
                </c:pt>
                <c:pt idx="54930">
                  <c:v>42951.623611111114</c:v>
                </c:pt>
                <c:pt idx="54931">
                  <c:v>42951.624305555553</c:v>
                </c:pt>
                <c:pt idx="54932">
                  <c:v>42951.625</c:v>
                </c:pt>
                <c:pt idx="54933">
                  <c:v>42951.625694444447</c:v>
                </c:pt>
                <c:pt idx="54934">
                  <c:v>42951.626388888886</c:v>
                </c:pt>
                <c:pt idx="54935">
                  <c:v>42951.627083333333</c:v>
                </c:pt>
                <c:pt idx="54936">
                  <c:v>42951.62777777778</c:v>
                </c:pt>
                <c:pt idx="54937">
                  <c:v>42951.628472222219</c:v>
                </c:pt>
                <c:pt idx="54938">
                  <c:v>42951.629166666666</c:v>
                </c:pt>
                <c:pt idx="54939">
                  <c:v>42951.629861111112</c:v>
                </c:pt>
                <c:pt idx="54940">
                  <c:v>42951.630555555559</c:v>
                </c:pt>
                <c:pt idx="54941">
                  <c:v>42951.631249999999</c:v>
                </c:pt>
                <c:pt idx="54942">
                  <c:v>42951.631944444445</c:v>
                </c:pt>
                <c:pt idx="54943">
                  <c:v>42951.632638888892</c:v>
                </c:pt>
                <c:pt idx="54944">
                  <c:v>42951.633333333331</c:v>
                </c:pt>
                <c:pt idx="54945">
                  <c:v>42951.634027777778</c:v>
                </c:pt>
                <c:pt idx="54946">
                  <c:v>42951.634722222225</c:v>
                </c:pt>
                <c:pt idx="54947">
                  <c:v>42951.635416666664</c:v>
                </c:pt>
                <c:pt idx="54948">
                  <c:v>42951.636111111111</c:v>
                </c:pt>
                <c:pt idx="54949">
                  <c:v>42951.636805555558</c:v>
                </c:pt>
                <c:pt idx="54950">
                  <c:v>42951.637499999997</c:v>
                </c:pt>
                <c:pt idx="54951">
                  <c:v>42951.638194444444</c:v>
                </c:pt>
                <c:pt idx="54952">
                  <c:v>42951.638888888891</c:v>
                </c:pt>
                <c:pt idx="54953">
                  <c:v>42951.63958333333</c:v>
                </c:pt>
                <c:pt idx="54954">
                  <c:v>42951.640277777777</c:v>
                </c:pt>
                <c:pt idx="54955">
                  <c:v>42951.640972222223</c:v>
                </c:pt>
                <c:pt idx="54956">
                  <c:v>42951.64166666667</c:v>
                </c:pt>
                <c:pt idx="54957">
                  <c:v>42951.642361111109</c:v>
                </c:pt>
                <c:pt idx="54958">
                  <c:v>42951.643055555556</c:v>
                </c:pt>
                <c:pt idx="54959">
                  <c:v>42951.643750000003</c:v>
                </c:pt>
                <c:pt idx="54960">
                  <c:v>42951.644444444442</c:v>
                </c:pt>
                <c:pt idx="54961">
                  <c:v>42951.645138888889</c:v>
                </c:pt>
                <c:pt idx="54962">
                  <c:v>42951.645833333336</c:v>
                </c:pt>
                <c:pt idx="54963">
                  <c:v>42951.646527777775</c:v>
                </c:pt>
                <c:pt idx="54964">
                  <c:v>42951.647222222222</c:v>
                </c:pt>
                <c:pt idx="54965">
                  <c:v>42951.647916666669</c:v>
                </c:pt>
                <c:pt idx="54966">
                  <c:v>42951.648611111108</c:v>
                </c:pt>
                <c:pt idx="54967">
                  <c:v>42951.649305555555</c:v>
                </c:pt>
                <c:pt idx="54968">
                  <c:v>42951.65</c:v>
                </c:pt>
                <c:pt idx="54969">
                  <c:v>42951.650694444441</c:v>
                </c:pt>
                <c:pt idx="54970">
                  <c:v>42951.651388888888</c:v>
                </c:pt>
                <c:pt idx="54971">
                  <c:v>42951.652083333334</c:v>
                </c:pt>
                <c:pt idx="54972">
                  <c:v>42951.652777777781</c:v>
                </c:pt>
                <c:pt idx="54973">
                  <c:v>42951.65347222222</c:v>
                </c:pt>
                <c:pt idx="54974">
                  <c:v>42951.654166666667</c:v>
                </c:pt>
                <c:pt idx="54975">
                  <c:v>42951.654861111114</c:v>
                </c:pt>
                <c:pt idx="54976">
                  <c:v>42951.655555555553</c:v>
                </c:pt>
                <c:pt idx="54977">
                  <c:v>42951.65625</c:v>
                </c:pt>
                <c:pt idx="54978">
                  <c:v>42951.656944444447</c:v>
                </c:pt>
                <c:pt idx="54979">
                  <c:v>42951.657638888886</c:v>
                </c:pt>
                <c:pt idx="54980">
                  <c:v>42951.658333333333</c:v>
                </c:pt>
                <c:pt idx="54981">
                  <c:v>42951.65902777778</c:v>
                </c:pt>
                <c:pt idx="54982">
                  <c:v>42951.659722222219</c:v>
                </c:pt>
                <c:pt idx="54983">
                  <c:v>42951.660416666666</c:v>
                </c:pt>
                <c:pt idx="54984">
                  <c:v>42951.661111111112</c:v>
                </c:pt>
                <c:pt idx="54985">
                  <c:v>42951.661805555559</c:v>
                </c:pt>
                <c:pt idx="54986">
                  <c:v>42951.662499999999</c:v>
                </c:pt>
                <c:pt idx="54987">
                  <c:v>42951.663194444445</c:v>
                </c:pt>
                <c:pt idx="54988">
                  <c:v>42951.663888888892</c:v>
                </c:pt>
                <c:pt idx="54989">
                  <c:v>42951.664583333331</c:v>
                </c:pt>
                <c:pt idx="54990">
                  <c:v>42951.665277777778</c:v>
                </c:pt>
                <c:pt idx="54991">
                  <c:v>42951.665972222225</c:v>
                </c:pt>
                <c:pt idx="54992">
                  <c:v>42951.666666666664</c:v>
                </c:pt>
                <c:pt idx="54993">
                  <c:v>42951.667361111111</c:v>
                </c:pt>
                <c:pt idx="54994">
                  <c:v>42951.668055555558</c:v>
                </c:pt>
                <c:pt idx="54995">
                  <c:v>42951.668749999997</c:v>
                </c:pt>
                <c:pt idx="54996">
                  <c:v>42951.669444444444</c:v>
                </c:pt>
                <c:pt idx="54997">
                  <c:v>42951.670138888891</c:v>
                </c:pt>
                <c:pt idx="54998">
                  <c:v>42951.67083333333</c:v>
                </c:pt>
                <c:pt idx="54999">
                  <c:v>42951.671527777777</c:v>
                </c:pt>
                <c:pt idx="55000">
                  <c:v>42951.672222222223</c:v>
                </c:pt>
                <c:pt idx="55001">
                  <c:v>42951.67291666667</c:v>
                </c:pt>
                <c:pt idx="55002">
                  <c:v>42951.673611111109</c:v>
                </c:pt>
                <c:pt idx="55003">
                  <c:v>42951.674305555556</c:v>
                </c:pt>
                <c:pt idx="55004">
                  <c:v>42951.675000000003</c:v>
                </c:pt>
                <c:pt idx="55005">
                  <c:v>42951.675694444442</c:v>
                </c:pt>
                <c:pt idx="55006">
                  <c:v>42951.676388888889</c:v>
                </c:pt>
                <c:pt idx="55007">
                  <c:v>42951.677083333336</c:v>
                </c:pt>
                <c:pt idx="55008">
                  <c:v>42951.677777777775</c:v>
                </c:pt>
                <c:pt idx="55009">
                  <c:v>42951.678472222222</c:v>
                </c:pt>
                <c:pt idx="55010">
                  <c:v>42951.679166666669</c:v>
                </c:pt>
                <c:pt idx="55011">
                  <c:v>42951.679861111108</c:v>
                </c:pt>
                <c:pt idx="55012">
                  <c:v>42951.680555555555</c:v>
                </c:pt>
                <c:pt idx="55013">
                  <c:v>42951.681250000001</c:v>
                </c:pt>
                <c:pt idx="55014">
                  <c:v>42951.681944444441</c:v>
                </c:pt>
                <c:pt idx="55015">
                  <c:v>42951.682638888888</c:v>
                </c:pt>
                <c:pt idx="55016">
                  <c:v>42951.683333333334</c:v>
                </c:pt>
                <c:pt idx="55017">
                  <c:v>42951.684027777781</c:v>
                </c:pt>
                <c:pt idx="55018">
                  <c:v>42951.68472222222</c:v>
                </c:pt>
                <c:pt idx="55019">
                  <c:v>42951.685416666667</c:v>
                </c:pt>
                <c:pt idx="55020">
                  <c:v>42951.686111111114</c:v>
                </c:pt>
                <c:pt idx="55021">
                  <c:v>42951.686805555553</c:v>
                </c:pt>
                <c:pt idx="55022">
                  <c:v>42951.6875</c:v>
                </c:pt>
                <c:pt idx="55023">
                  <c:v>42951.688194444447</c:v>
                </c:pt>
                <c:pt idx="55024">
                  <c:v>42951.688888888886</c:v>
                </c:pt>
                <c:pt idx="55025">
                  <c:v>42951.689583333333</c:v>
                </c:pt>
                <c:pt idx="55026">
                  <c:v>42951.69027777778</c:v>
                </c:pt>
                <c:pt idx="55027">
                  <c:v>42951.690972222219</c:v>
                </c:pt>
                <c:pt idx="55028">
                  <c:v>42951.691666666666</c:v>
                </c:pt>
                <c:pt idx="55029">
                  <c:v>42951.692361111112</c:v>
                </c:pt>
                <c:pt idx="55030">
                  <c:v>42951.693055555559</c:v>
                </c:pt>
                <c:pt idx="55031">
                  <c:v>42951.693749999999</c:v>
                </c:pt>
                <c:pt idx="55032">
                  <c:v>42951.694444444445</c:v>
                </c:pt>
                <c:pt idx="55033">
                  <c:v>42951.695138888892</c:v>
                </c:pt>
                <c:pt idx="55034">
                  <c:v>42951.695833333331</c:v>
                </c:pt>
                <c:pt idx="55035">
                  <c:v>42951.696527777778</c:v>
                </c:pt>
                <c:pt idx="55036">
                  <c:v>42951.697222222225</c:v>
                </c:pt>
                <c:pt idx="55037">
                  <c:v>42951.697916666664</c:v>
                </c:pt>
                <c:pt idx="55038">
                  <c:v>42951.698611111111</c:v>
                </c:pt>
                <c:pt idx="55039">
                  <c:v>42951.699305555558</c:v>
                </c:pt>
                <c:pt idx="55040">
                  <c:v>42951.7</c:v>
                </c:pt>
                <c:pt idx="55041">
                  <c:v>42951.700694444444</c:v>
                </c:pt>
                <c:pt idx="55042">
                  <c:v>42951.701388888891</c:v>
                </c:pt>
                <c:pt idx="55043">
                  <c:v>42951.70208333333</c:v>
                </c:pt>
                <c:pt idx="55044">
                  <c:v>42951.702777777777</c:v>
                </c:pt>
                <c:pt idx="55045">
                  <c:v>42951.703472222223</c:v>
                </c:pt>
                <c:pt idx="55046">
                  <c:v>42951.70416666667</c:v>
                </c:pt>
                <c:pt idx="55047">
                  <c:v>42951.704861111109</c:v>
                </c:pt>
                <c:pt idx="55048">
                  <c:v>42951.705555555556</c:v>
                </c:pt>
                <c:pt idx="55049">
                  <c:v>42951.706250000003</c:v>
                </c:pt>
                <c:pt idx="55050">
                  <c:v>42951.706944444442</c:v>
                </c:pt>
                <c:pt idx="55051">
                  <c:v>42951.707638888889</c:v>
                </c:pt>
                <c:pt idx="55052">
                  <c:v>42951.708333333336</c:v>
                </c:pt>
                <c:pt idx="55053">
                  <c:v>42951.709027777775</c:v>
                </c:pt>
                <c:pt idx="55054">
                  <c:v>42951.709722222222</c:v>
                </c:pt>
                <c:pt idx="55055">
                  <c:v>42951.710416666669</c:v>
                </c:pt>
                <c:pt idx="55056">
                  <c:v>42951.711111111108</c:v>
                </c:pt>
                <c:pt idx="55057">
                  <c:v>42951.711805555555</c:v>
                </c:pt>
                <c:pt idx="55058">
                  <c:v>42951.712500000001</c:v>
                </c:pt>
                <c:pt idx="55059">
                  <c:v>42951.713194444441</c:v>
                </c:pt>
                <c:pt idx="55060">
                  <c:v>42951.713888888888</c:v>
                </c:pt>
                <c:pt idx="55061">
                  <c:v>42951.714583333334</c:v>
                </c:pt>
                <c:pt idx="55062">
                  <c:v>42951.715277777781</c:v>
                </c:pt>
                <c:pt idx="55063">
                  <c:v>42951.71597222222</c:v>
                </c:pt>
                <c:pt idx="55064">
                  <c:v>42951.716666666667</c:v>
                </c:pt>
                <c:pt idx="55065">
                  <c:v>42951.717361111114</c:v>
                </c:pt>
                <c:pt idx="55066">
                  <c:v>42951.718055555553</c:v>
                </c:pt>
                <c:pt idx="55067">
                  <c:v>42951.71875</c:v>
                </c:pt>
                <c:pt idx="55068">
                  <c:v>42951.719444444447</c:v>
                </c:pt>
                <c:pt idx="55069">
                  <c:v>42951.720138888886</c:v>
                </c:pt>
                <c:pt idx="55070">
                  <c:v>42951.720833333333</c:v>
                </c:pt>
                <c:pt idx="55071">
                  <c:v>42951.72152777778</c:v>
                </c:pt>
                <c:pt idx="55072">
                  <c:v>42951.722222222219</c:v>
                </c:pt>
                <c:pt idx="55073">
                  <c:v>42951.722916666666</c:v>
                </c:pt>
                <c:pt idx="55074">
                  <c:v>42951.723611111112</c:v>
                </c:pt>
                <c:pt idx="55075">
                  <c:v>42951.724305555559</c:v>
                </c:pt>
                <c:pt idx="55076">
                  <c:v>42951.724999999999</c:v>
                </c:pt>
                <c:pt idx="55077">
                  <c:v>42951.725694444445</c:v>
                </c:pt>
                <c:pt idx="55078">
                  <c:v>42951.726388888892</c:v>
                </c:pt>
                <c:pt idx="55079">
                  <c:v>42951.727083333331</c:v>
                </c:pt>
                <c:pt idx="55080">
                  <c:v>42951.727777777778</c:v>
                </c:pt>
                <c:pt idx="55081">
                  <c:v>42951.728472222225</c:v>
                </c:pt>
                <c:pt idx="55082">
                  <c:v>42951.729166666664</c:v>
                </c:pt>
                <c:pt idx="55083">
                  <c:v>42951.729861111111</c:v>
                </c:pt>
                <c:pt idx="55084">
                  <c:v>42951.730555555558</c:v>
                </c:pt>
                <c:pt idx="55085">
                  <c:v>42951.731249999997</c:v>
                </c:pt>
                <c:pt idx="55086">
                  <c:v>42951.731944444444</c:v>
                </c:pt>
                <c:pt idx="55087">
                  <c:v>42951.732638888891</c:v>
                </c:pt>
                <c:pt idx="55088">
                  <c:v>42951.73333333333</c:v>
                </c:pt>
                <c:pt idx="55089">
                  <c:v>42951.734027777777</c:v>
                </c:pt>
                <c:pt idx="55090">
                  <c:v>42951.734722222223</c:v>
                </c:pt>
                <c:pt idx="55091">
                  <c:v>42951.73541666667</c:v>
                </c:pt>
                <c:pt idx="55092">
                  <c:v>42951.736111111109</c:v>
                </c:pt>
                <c:pt idx="55093">
                  <c:v>42951.736805555556</c:v>
                </c:pt>
                <c:pt idx="55094">
                  <c:v>42951.737500000003</c:v>
                </c:pt>
                <c:pt idx="55095">
                  <c:v>42951.738194444442</c:v>
                </c:pt>
                <c:pt idx="55096">
                  <c:v>42951.738888888889</c:v>
                </c:pt>
                <c:pt idx="55097">
                  <c:v>42951.739583333336</c:v>
                </c:pt>
                <c:pt idx="55098">
                  <c:v>42951.740277777775</c:v>
                </c:pt>
                <c:pt idx="55099">
                  <c:v>42951.740972222222</c:v>
                </c:pt>
                <c:pt idx="55100">
                  <c:v>42951.741666666669</c:v>
                </c:pt>
                <c:pt idx="55101">
                  <c:v>42951.742361111108</c:v>
                </c:pt>
                <c:pt idx="55102">
                  <c:v>42951.743055555555</c:v>
                </c:pt>
                <c:pt idx="55103">
                  <c:v>42951.743750000001</c:v>
                </c:pt>
                <c:pt idx="55104">
                  <c:v>42951.744444444441</c:v>
                </c:pt>
                <c:pt idx="55105">
                  <c:v>42951.745138888888</c:v>
                </c:pt>
                <c:pt idx="55106">
                  <c:v>42951.745833333334</c:v>
                </c:pt>
                <c:pt idx="55107">
                  <c:v>42951.746527777781</c:v>
                </c:pt>
                <c:pt idx="55108">
                  <c:v>42951.74722222222</c:v>
                </c:pt>
                <c:pt idx="55109">
                  <c:v>42951.747916666667</c:v>
                </c:pt>
                <c:pt idx="55110">
                  <c:v>42951.748611111114</c:v>
                </c:pt>
                <c:pt idx="55111">
                  <c:v>42951.749305555553</c:v>
                </c:pt>
                <c:pt idx="55112">
                  <c:v>42951.75</c:v>
                </c:pt>
                <c:pt idx="55113">
                  <c:v>42951.750694444447</c:v>
                </c:pt>
                <c:pt idx="55114">
                  <c:v>42951.751388888886</c:v>
                </c:pt>
                <c:pt idx="55115">
                  <c:v>42951.752083333333</c:v>
                </c:pt>
                <c:pt idx="55116">
                  <c:v>42951.75277777778</c:v>
                </c:pt>
                <c:pt idx="55117">
                  <c:v>42951.753472222219</c:v>
                </c:pt>
                <c:pt idx="55118">
                  <c:v>42951.754166666666</c:v>
                </c:pt>
                <c:pt idx="55119">
                  <c:v>42951.754861111112</c:v>
                </c:pt>
                <c:pt idx="55120">
                  <c:v>42951.755555555559</c:v>
                </c:pt>
                <c:pt idx="55121">
                  <c:v>42951.756249999999</c:v>
                </c:pt>
                <c:pt idx="55122">
                  <c:v>42951.756944444445</c:v>
                </c:pt>
                <c:pt idx="55123">
                  <c:v>42951.757638888892</c:v>
                </c:pt>
                <c:pt idx="55124">
                  <c:v>42951.758333333331</c:v>
                </c:pt>
                <c:pt idx="55125">
                  <c:v>42951.759027777778</c:v>
                </c:pt>
                <c:pt idx="55126">
                  <c:v>42951.759722222225</c:v>
                </c:pt>
                <c:pt idx="55127">
                  <c:v>42951.760416666664</c:v>
                </c:pt>
                <c:pt idx="55128">
                  <c:v>42951.761111111111</c:v>
                </c:pt>
                <c:pt idx="55129">
                  <c:v>42951.761805555558</c:v>
                </c:pt>
                <c:pt idx="55130">
                  <c:v>42951.762499999997</c:v>
                </c:pt>
                <c:pt idx="55131">
                  <c:v>42951.763194444444</c:v>
                </c:pt>
                <c:pt idx="55132">
                  <c:v>42951.763888888891</c:v>
                </c:pt>
                <c:pt idx="55133">
                  <c:v>42951.76458333333</c:v>
                </c:pt>
                <c:pt idx="55134">
                  <c:v>42951.765277777777</c:v>
                </c:pt>
                <c:pt idx="55135">
                  <c:v>42951.765972222223</c:v>
                </c:pt>
                <c:pt idx="55136">
                  <c:v>42951.76666666667</c:v>
                </c:pt>
                <c:pt idx="55137">
                  <c:v>42951.767361111109</c:v>
                </c:pt>
                <c:pt idx="55138">
                  <c:v>42951.768055555556</c:v>
                </c:pt>
                <c:pt idx="55139">
                  <c:v>42951.768750000003</c:v>
                </c:pt>
                <c:pt idx="55140">
                  <c:v>42951.769444444442</c:v>
                </c:pt>
                <c:pt idx="55141">
                  <c:v>42951.770138888889</c:v>
                </c:pt>
                <c:pt idx="55142">
                  <c:v>42951.770833333336</c:v>
                </c:pt>
                <c:pt idx="55143">
                  <c:v>42951.771527777775</c:v>
                </c:pt>
                <c:pt idx="55144">
                  <c:v>42951.772222222222</c:v>
                </c:pt>
                <c:pt idx="55145">
                  <c:v>42951.772916666669</c:v>
                </c:pt>
                <c:pt idx="55146">
                  <c:v>42951.773611111108</c:v>
                </c:pt>
                <c:pt idx="55147">
                  <c:v>42951.774305555555</c:v>
                </c:pt>
                <c:pt idx="55148">
                  <c:v>42951.775000000001</c:v>
                </c:pt>
                <c:pt idx="55149">
                  <c:v>42951.775694444441</c:v>
                </c:pt>
                <c:pt idx="55150">
                  <c:v>42951.776388888888</c:v>
                </c:pt>
                <c:pt idx="55151">
                  <c:v>42951.777083333334</c:v>
                </c:pt>
                <c:pt idx="55152">
                  <c:v>42951.777777777781</c:v>
                </c:pt>
                <c:pt idx="55153">
                  <c:v>42951.77847222222</c:v>
                </c:pt>
                <c:pt idx="55154">
                  <c:v>42951.779166666667</c:v>
                </c:pt>
                <c:pt idx="55155">
                  <c:v>42951.779861111114</c:v>
                </c:pt>
                <c:pt idx="55156">
                  <c:v>42951.780555555553</c:v>
                </c:pt>
                <c:pt idx="55157">
                  <c:v>42951.78125</c:v>
                </c:pt>
                <c:pt idx="55158">
                  <c:v>42951.781944444447</c:v>
                </c:pt>
                <c:pt idx="55159">
                  <c:v>42951.782638888886</c:v>
                </c:pt>
                <c:pt idx="55160">
                  <c:v>42951.783333333333</c:v>
                </c:pt>
                <c:pt idx="55161">
                  <c:v>42951.78402777778</c:v>
                </c:pt>
                <c:pt idx="55162">
                  <c:v>42951.784722222219</c:v>
                </c:pt>
                <c:pt idx="55163">
                  <c:v>42951.785416666666</c:v>
                </c:pt>
                <c:pt idx="55164">
                  <c:v>42951.786111111112</c:v>
                </c:pt>
                <c:pt idx="55165">
                  <c:v>42951.786805555559</c:v>
                </c:pt>
                <c:pt idx="55166">
                  <c:v>42951.787499999999</c:v>
                </c:pt>
                <c:pt idx="55167">
                  <c:v>42951.788194444445</c:v>
                </c:pt>
                <c:pt idx="55168">
                  <c:v>42951.788888888892</c:v>
                </c:pt>
                <c:pt idx="55169">
                  <c:v>42951.789583333331</c:v>
                </c:pt>
                <c:pt idx="55170">
                  <c:v>42951.790277777778</c:v>
                </c:pt>
                <c:pt idx="55171">
                  <c:v>42951.790972222225</c:v>
                </c:pt>
                <c:pt idx="55172">
                  <c:v>42951.791666666664</c:v>
                </c:pt>
                <c:pt idx="55173">
                  <c:v>42951.792361111111</c:v>
                </c:pt>
                <c:pt idx="55174">
                  <c:v>42951.793055555558</c:v>
                </c:pt>
                <c:pt idx="55175">
                  <c:v>42951.793749999997</c:v>
                </c:pt>
                <c:pt idx="55176">
                  <c:v>42951.794444444444</c:v>
                </c:pt>
                <c:pt idx="55177">
                  <c:v>42951.795138888891</c:v>
                </c:pt>
                <c:pt idx="55178">
                  <c:v>42951.79583333333</c:v>
                </c:pt>
                <c:pt idx="55179">
                  <c:v>42951.796527777777</c:v>
                </c:pt>
                <c:pt idx="55180">
                  <c:v>42951.797222222223</c:v>
                </c:pt>
                <c:pt idx="55181">
                  <c:v>42951.79791666667</c:v>
                </c:pt>
                <c:pt idx="55182">
                  <c:v>42951.798611111109</c:v>
                </c:pt>
                <c:pt idx="55183">
                  <c:v>42951.799305555556</c:v>
                </c:pt>
                <c:pt idx="55184">
                  <c:v>42951.8</c:v>
                </c:pt>
                <c:pt idx="55185">
                  <c:v>42951.800694444442</c:v>
                </c:pt>
                <c:pt idx="55186">
                  <c:v>42951.801388888889</c:v>
                </c:pt>
                <c:pt idx="55187">
                  <c:v>42951.802083333336</c:v>
                </c:pt>
                <c:pt idx="55188">
                  <c:v>42951.802777777775</c:v>
                </c:pt>
                <c:pt idx="55189">
                  <c:v>42951.803472222222</c:v>
                </c:pt>
                <c:pt idx="55190">
                  <c:v>42951.804166666669</c:v>
                </c:pt>
                <c:pt idx="55191">
                  <c:v>42951.804861111108</c:v>
                </c:pt>
                <c:pt idx="55192">
                  <c:v>42951.805555555555</c:v>
                </c:pt>
                <c:pt idx="55193">
                  <c:v>42951.806250000001</c:v>
                </c:pt>
                <c:pt idx="55194">
                  <c:v>42951.806944444441</c:v>
                </c:pt>
                <c:pt idx="55195">
                  <c:v>42951.807638888888</c:v>
                </c:pt>
                <c:pt idx="55196">
                  <c:v>42951.808333333334</c:v>
                </c:pt>
                <c:pt idx="55197">
                  <c:v>42951.809027777781</c:v>
                </c:pt>
                <c:pt idx="55198">
                  <c:v>42951.80972222222</c:v>
                </c:pt>
                <c:pt idx="55199">
                  <c:v>42951.810416666667</c:v>
                </c:pt>
                <c:pt idx="55200">
                  <c:v>42951.811111111114</c:v>
                </c:pt>
                <c:pt idx="55201">
                  <c:v>42951.811805555553</c:v>
                </c:pt>
                <c:pt idx="55202">
                  <c:v>42951.8125</c:v>
                </c:pt>
                <c:pt idx="55203">
                  <c:v>42951.813194444447</c:v>
                </c:pt>
                <c:pt idx="55204">
                  <c:v>42951.813888888886</c:v>
                </c:pt>
                <c:pt idx="55205">
                  <c:v>42951.814583333333</c:v>
                </c:pt>
                <c:pt idx="55206">
                  <c:v>42951.81527777778</c:v>
                </c:pt>
                <c:pt idx="55207">
                  <c:v>42951.815972222219</c:v>
                </c:pt>
                <c:pt idx="55208">
                  <c:v>42951.816666666666</c:v>
                </c:pt>
                <c:pt idx="55209">
                  <c:v>42951.817361111112</c:v>
                </c:pt>
                <c:pt idx="55210">
                  <c:v>42951.818055555559</c:v>
                </c:pt>
                <c:pt idx="55211">
                  <c:v>42951.818749999999</c:v>
                </c:pt>
                <c:pt idx="55212">
                  <c:v>42951.819444444445</c:v>
                </c:pt>
                <c:pt idx="55213">
                  <c:v>42951.820138888892</c:v>
                </c:pt>
                <c:pt idx="55214">
                  <c:v>42951.820833333331</c:v>
                </c:pt>
                <c:pt idx="55215">
                  <c:v>42951.821527777778</c:v>
                </c:pt>
                <c:pt idx="55216">
                  <c:v>42951.822222222225</c:v>
                </c:pt>
                <c:pt idx="55217">
                  <c:v>42951.822916666664</c:v>
                </c:pt>
                <c:pt idx="55218">
                  <c:v>42951.823611111111</c:v>
                </c:pt>
                <c:pt idx="55219">
                  <c:v>42951.824305555558</c:v>
                </c:pt>
                <c:pt idx="55220">
                  <c:v>42951.824999999997</c:v>
                </c:pt>
                <c:pt idx="55221">
                  <c:v>42951.825694444444</c:v>
                </c:pt>
                <c:pt idx="55222">
                  <c:v>42951.826388888891</c:v>
                </c:pt>
                <c:pt idx="55223">
                  <c:v>42951.82708333333</c:v>
                </c:pt>
                <c:pt idx="55224">
                  <c:v>42951.827777777777</c:v>
                </c:pt>
                <c:pt idx="55225">
                  <c:v>42951.828472222223</c:v>
                </c:pt>
                <c:pt idx="55226">
                  <c:v>42951.82916666667</c:v>
                </c:pt>
                <c:pt idx="55227">
                  <c:v>42951.829861111109</c:v>
                </c:pt>
                <c:pt idx="55228">
                  <c:v>42951.830555555556</c:v>
                </c:pt>
                <c:pt idx="55229">
                  <c:v>42951.831250000003</c:v>
                </c:pt>
                <c:pt idx="55230">
                  <c:v>42951.831944444442</c:v>
                </c:pt>
                <c:pt idx="55231">
                  <c:v>42951.832638888889</c:v>
                </c:pt>
                <c:pt idx="55232">
                  <c:v>42951.833333333336</c:v>
                </c:pt>
                <c:pt idx="55233">
                  <c:v>42951.834027777775</c:v>
                </c:pt>
                <c:pt idx="55234">
                  <c:v>42951.834722222222</c:v>
                </c:pt>
                <c:pt idx="55235">
                  <c:v>42951.835416666669</c:v>
                </c:pt>
                <c:pt idx="55236">
                  <c:v>42951.836111111108</c:v>
                </c:pt>
                <c:pt idx="55237">
                  <c:v>42951.836805555555</c:v>
                </c:pt>
                <c:pt idx="55238">
                  <c:v>42951.837500000001</c:v>
                </c:pt>
                <c:pt idx="55239">
                  <c:v>42951.838194444441</c:v>
                </c:pt>
                <c:pt idx="55240">
                  <c:v>42951.838888888888</c:v>
                </c:pt>
                <c:pt idx="55241">
                  <c:v>42951.839583333334</c:v>
                </c:pt>
                <c:pt idx="55242">
                  <c:v>42951.840277777781</c:v>
                </c:pt>
                <c:pt idx="55243">
                  <c:v>42951.84097222222</c:v>
                </c:pt>
                <c:pt idx="55244">
                  <c:v>42951.841666666667</c:v>
                </c:pt>
                <c:pt idx="55245">
                  <c:v>42951.842361111114</c:v>
                </c:pt>
                <c:pt idx="55246">
                  <c:v>42951.843055555553</c:v>
                </c:pt>
                <c:pt idx="55247">
                  <c:v>42951.84375</c:v>
                </c:pt>
                <c:pt idx="55248">
                  <c:v>42951.844444444447</c:v>
                </c:pt>
                <c:pt idx="55249">
                  <c:v>42951.845138888886</c:v>
                </c:pt>
                <c:pt idx="55250">
                  <c:v>42951.845833333333</c:v>
                </c:pt>
                <c:pt idx="55251">
                  <c:v>42951.84652777778</c:v>
                </c:pt>
                <c:pt idx="55252">
                  <c:v>42951.847222222219</c:v>
                </c:pt>
                <c:pt idx="55253">
                  <c:v>42951.847916666666</c:v>
                </c:pt>
                <c:pt idx="55254">
                  <c:v>42951.848611111112</c:v>
                </c:pt>
                <c:pt idx="55255">
                  <c:v>42951.849305555559</c:v>
                </c:pt>
                <c:pt idx="55256">
                  <c:v>42951.85</c:v>
                </c:pt>
                <c:pt idx="55257">
                  <c:v>42951.850694444445</c:v>
                </c:pt>
                <c:pt idx="55258">
                  <c:v>42951.851388888892</c:v>
                </c:pt>
                <c:pt idx="55259">
                  <c:v>42951.852083333331</c:v>
                </c:pt>
                <c:pt idx="55260">
                  <c:v>42951.852777777778</c:v>
                </c:pt>
                <c:pt idx="55261">
                  <c:v>42951.853472222225</c:v>
                </c:pt>
                <c:pt idx="55262">
                  <c:v>42951.854166666664</c:v>
                </c:pt>
                <c:pt idx="55263">
                  <c:v>42951.854861111111</c:v>
                </c:pt>
                <c:pt idx="55264">
                  <c:v>42951.855555555558</c:v>
                </c:pt>
                <c:pt idx="55265">
                  <c:v>42951.856249999997</c:v>
                </c:pt>
                <c:pt idx="55266">
                  <c:v>42951.856944444444</c:v>
                </c:pt>
                <c:pt idx="55267">
                  <c:v>42951.857638888891</c:v>
                </c:pt>
                <c:pt idx="55268">
                  <c:v>42951.85833333333</c:v>
                </c:pt>
                <c:pt idx="55269">
                  <c:v>42951.859027777777</c:v>
                </c:pt>
                <c:pt idx="55270">
                  <c:v>42951.859722222223</c:v>
                </c:pt>
                <c:pt idx="55271">
                  <c:v>42951.86041666667</c:v>
                </c:pt>
                <c:pt idx="55272">
                  <c:v>42951.861111111109</c:v>
                </c:pt>
                <c:pt idx="55273">
                  <c:v>42951.861805555556</c:v>
                </c:pt>
                <c:pt idx="55274">
                  <c:v>42951.862500000003</c:v>
                </c:pt>
                <c:pt idx="55275">
                  <c:v>42951.863194444442</c:v>
                </c:pt>
                <c:pt idx="55276">
                  <c:v>42951.863888888889</c:v>
                </c:pt>
                <c:pt idx="55277">
                  <c:v>42951.864583333336</c:v>
                </c:pt>
                <c:pt idx="55278">
                  <c:v>42951.865277777775</c:v>
                </c:pt>
                <c:pt idx="55279">
                  <c:v>42951.865972222222</c:v>
                </c:pt>
                <c:pt idx="55280">
                  <c:v>42951.866666666669</c:v>
                </c:pt>
                <c:pt idx="55281">
                  <c:v>42951.867361111108</c:v>
                </c:pt>
                <c:pt idx="55282">
                  <c:v>42951.868055555555</c:v>
                </c:pt>
                <c:pt idx="55283">
                  <c:v>42951.868750000001</c:v>
                </c:pt>
                <c:pt idx="55284">
                  <c:v>42951.869444444441</c:v>
                </c:pt>
                <c:pt idx="55285">
                  <c:v>42951.870138888888</c:v>
                </c:pt>
                <c:pt idx="55286">
                  <c:v>42951.870833333334</c:v>
                </c:pt>
                <c:pt idx="55287">
                  <c:v>42951.871527777781</c:v>
                </c:pt>
                <c:pt idx="55288">
                  <c:v>42951.87222222222</c:v>
                </c:pt>
                <c:pt idx="55289">
                  <c:v>42951.872916666667</c:v>
                </c:pt>
                <c:pt idx="55290">
                  <c:v>42951.873611111114</c:v>
                </c:pt>
                <c:pt idx="55291">
                  <c:v>42951.874305555553</c:v>
                </c:pt>
                <c:pt idx="55292">
                  <c:v>42951.875</c:v>
                </c:pt>
                <c:pt idx="55293">
                  <c:v>42951.875694444447</c:v>
                </c:pt>
                <c:pt idx="55294">
                  <c:v>42951.876388888886</c:v>
                </c:pt>
                <c:pt idx="55295">
                  <c:v>42951.877083333333</c:v>
                </c:pt>
                <c:pt idx="55296">
                  <c:v>42951.87777777778</c:v>
                </c:pt>
                <c:pt idx="55297">
                  <c:v>42951.878472222219</c:v>
                </c:pt>
                <c:pt idx="55298">
                  <c:v>42951.879166666666</c:v>
                </c:pt>
                <c:pt idx="55299">
                  <c:v>42951.879861111112</c:v>
                </c:pt>
                <c:pt idx="55300">
                  <c:v>42951.880555555559</c:v>
                </c:pt>
                <c:pt idx="55301">
                  <c:v>42951.881249999999</c:v>
                </c:pt>
                <c:pt idx="55302">
                  <c:v>42951.881944444445</c:v>
                </c:pt>
                <c:pt idx="55303">
                  <c:v>42951.882638888892</c:v>
                </c:pt>
                <c:pt idx="55304">
                  <c:v>42951.883333333331</c:v>
                </c:pt>
                <c:pt idx="55305">
                  <c:v>42951.884027777778</c:v>
                </c:pt>
                <c:pt idx="55306">
                  <c:v>42951.884722222225</c:v>
                </c:pt>
                <c:pt idx="55307">
                  <c:v>42951.885416666664</c:v>
                </c:pt>
                <c:pt idx="55308">
                  <c:v>42951.886111111111</c:v>
                </c:pt>
                <c:pt idx="55309">
                  <c:v>42951.886805555558</c:v>
                </c:pt>
                <c:pt idx="55310">
                  <c:v>42951.887499999997</c:v>
                </c:pt>
                <c:pt idx="55311">
                  <c:v>42951.888194444444</c:v>
                </c:pt>
                <c:pt idx="55312">
                  <c:v>42951.888888888891</c:v>
                </c:pt>
                <c:pt idx="55313">
                  <c:v>42951.88958333333</c:v>
                </c:pt>
                <c:pt idx="55314">
                  <c:v>42951.890277777777</c:v>
                </c:pt>
                <c:pt idx="55315">
                  <c:v>42951.890972222223</c:v>
                </c:pt>
                <c:pt idx="55316">
                  <c:v>42951.89166666667</c:v>
                </c:pt>
                <c:pt idx="55317">
                  <c:v>42951.892361111109</c:v>
                </c:pt>
                <c:pt idx="55318">
                  <c:v>42951.893055555556</c:v>
                </c:pt>
                <c:pt idx="55319">
                  <c:v>42951.893750000003</c:v>
                </c:pt>
                <c:pt idx="55320">
                  <c:v>42951.894444444442</c:v>
                </c:pt>
                <c:pt idx="55321">
                  <c:v>42951.895138888889</c:v>
                </c:pt>
                <c:pt idx="55322">
                  <c:v>42951.895833333336</c:v>
                </c:pt>
                <c:pt idx="55323">
                  <c:v>42951.896527777775</c:v>
                </c:pt>
                <c:pt idx="55324">
                  <c:v>42951.897222222222</c:v>
                </c:pt>
                <c:pt idx="55325">
                  <c:v>42951.897916666669</c:v>
                </c:pt>
                <c:pt idx="55326">
                  <c:v>42951.898611111108</c:v>
                </c:pt>
                <c:pt idx="55327">
                  <c:v>42951.899305555555</c:v>
                </c:pt>
                <c:pt idx="55328">
                  <c:v>42951.9</c:v>
                </c:pt>
                <c:pt idx="55329">
                  <c:v>42951.900694444441</c:v>
                </c:pt>
                <c:pt idx="55330">
                  <c:v>42951.901388888888</c:v>
                </c:pt>
                <c:pt idx="55331">
                  <c:v>42951.902083333334</c:v>
                </c:pt>
                <c:pt idx="55332">
                  <c:v>42951.902777777781</c:v>
                </c:pt>
                <c:pt idx="55333">
                  <c:v>42951.90347222222</c:v>
                </c:pt>
                <c:pt idx="55334">
                  <c:v>42951.904166666667</c:v>
                </c:pt>
                <c:pt idx="55335">
                  <c:v>42951.904861111114</c:v>
                </c:pt>
                <c:pt idx="55336">
                  <c:v>42951.905555555553</c:v>
                </c:pt>
                <c:pt idx="55337">
                  <c:v>42951.90625</c:v>
                </c:pt>
                <c:pt idx="55338">
                  <c:v>42951.906944444447</c:v>
                </c:pt>
                <c:pt idx="55339">
                  <c:v>42951.907638888886</c:v>
                </c:pt>
                <c:pt idx="55340">
                  <c:v>42951.908333333333</c:v>
                </c:pt>
                <c:pt idx="55341">
                  <c:v>42951.90902777778</c:v>
                </c:pt>
                <c:pt idx="55342">
                  <c:v>42951.909722222219</c:v>
                </c:pt>
                <c:pt idx="55343">
                  <c:v>42951.910416666666</c:v>
                </c:pt>
                <c:pt idx="55344">
                  <c:v>42951.911111111112</c:v>
                </c:pt>
                <c:pt idx="55345">
                  <c:v>42951.911805555559</c:v>
                </c:pt>
                <c:pt idx="55346">
                  <c:v>42951.912499999999</c:v>
                </c:pt>
                <c:pt idx="55347">
                  <c:v>42951.913194444445</c:v>
                </c:pt>
                <c:pt idx="55348">
                  <c:v>42951.913888888892</c:v>
                </c:pt>
                <c:pt idx="55349">
                  <c:v>42951.914583333331</c:v>
                </c:pt>
                <c:pt idx="55350">
                  <c:v>42951.915277777778</c:v>
                </c:pt>
                <c:pt idx="55351">
                  <c:v>42951.915972222225</c:v>
                </c:pt>
                <c:pt idx="55352">
                  <c:v>42951.916666666664</c:v>
                </c:pt>
                <c:pt idx="55353">
                  <c:v>42951.917361111111</c:v>
                </c:pt>
                <c:pt idx="55354">
                  <c:v>42951.918055555558</c:v>
                </c:pt>
                <c:pt idx="55355">
                  <c:v>42951.918749999997</c:v>
                </c:pt>
                <c:pt idx="55356">
                  <c:v>42951.919444444444</c:v>
                </c:pt>
                <c:pt idx="55357">
                  <c:v>42951.920138888891</c:v>
                </c:pt>
                <c:pt idx="55358">
                  <c:v>42951.92083333333</c:v>
                </c:pt>
                <c:pt idx="55359">
                  <c:v>42951.921527777777</c:v>
                </c:pt>
                <c:pt idx="55360">
                  <c:v>42951.922222222223</c:v>
                </c:pt>
                <c:pt idx="55361">
                  <c:v>42951.92291666667</c:v>
                </c:pt>
                <c:pt idx="55362">
                  <c:v>42951.923611111109</c:v>
                </c:pt>
                <c:pt idx="55363">
                  <c:v>42951.924305555556</c:v>
                </c:pt>
                <c:pt idx="55364">
                  <c:v>42951.925000000003</c:v>
                </c:pt>
                <c:pt idx="55365">
                  <c:v>42951.925694444442</c:v>
                </c:pt>
                <c:pt idx="55366">
                  <c:v>42951.926388888889</c:v>
                </c:pt>
                <c:pt idx="55367">
                  <c:v>42951.927083333336</c:v>
                </c:pt>
                <c:pt idx="55368">
                  <c:v>42951.927777777775</c:v>
                </c:pt>
                <c:pt idx="55369">
                  <c:v>42951.928472222222</c:v>
                </c:pt>
                <c:pt idx="55370">
                  <c:v>42951.929166666669</c:v>
                </c:pt>
                <c:pt idx="55371">
                  <c:v>42951.929861111108</c:v>
                </c:pt>
                <c:pt idx="55372">
                  <c:v>42951.930555555555</c:v>
                </c:pt>
                <c:pt idx="55373">
                  <c:v>42951.931250000001</c:v>
                </c:pt>
                <c:pt idx="55374">
                  <c:v>42951.931944444441</c:v>
                </c:pt>
                <c:pt idx="55375">
                  <c:v>42951.932638888888</c:v>
                </c:pt>
                <c:pt idx="55376">
                  <c:v>42951.933333333334</c:v>
                </c:pt>
                <c:pt idx="55377">
                  <c:v>42951.934027777781</c:v>
                </c:pt>
                <c:pt idx="55378">
                  <c:v>42951.93472222222</c:v>
                </c:pt>
                <c:pt idx="55379">
                  <c:v>42951.935416666667</c:v>
                </c:pt>
                <c:pt idx="55380">
                  <c:v>42951.936111111114</c:v>
                </c:pt>
                <c:pt idx="55381">
                  <c:v>42951.936805555553</c:v>
                </c:pt>
                <c:pt idx="55382">
                  <c:v>42951.9375</c:v>
                </c:pt>
                <c:pt idx="55383">
                  <c:v>42951.938194444447</c:v>
                </c:pt>
                <c:pt idx="55384">
                  <c:v>42951.938888888886</c:v>
                </c:pt>
                <c:pt idx="55385">
                  <c:v>42951.939583333333</c:v>
                </c:pt>
                <c:pt idx="55386">
                  <c:v>42951.94027777778</c:v>
                </c:pt>
                <c:pt idx="55387">
                  <c:v>42951.940972222219</c:v>
                </c:pt>
                <c:pt idx="55388">
                  <c:v>42951.941666666666</c:v>
                </c:pt>
                <c:pt idx="55389">
                  <c:v>42951.942361111112</c:v>
                </c:pt>
                <c:pt idx="55390">
                  <c:v>42951.943055555559</c:v>
                </c:pt>
                <c:pt idx="55391">
                  <c:v>42951.943749999999</c:v>
                </c:pt>
                <c:pt idx="55392">
                  <c:v>42951.944444444445</c:v>
                </c:pt>
                <c:pt idx="55393">
                  <c:v>42951.945138888892</c:v>
                </c:pt>
                <c:pt idx="55394">
                  <c:v>42951.945833333331</c:v>
                </c:pt>
                <c:pt idx="55395">
                  <c:v>42951.946527777778</c:v>
                </c:pt>
                <c:pt idx="55396">
                  <c:v>42951.947222222225</c:v>
                </c:pt>
                <c:pt idx="55397">
                  <c:v>42951.947916666664</c:v>
                </c:pt>
                <c:pt idx="55398">
                  <c:v>42951.948611111111</c:v>
                </c:pt>
                <c:pt idx="55399">
                  <c:v>42951.949305555558</c:v>
                </c:pt>
                <c:pt idx="55400">
                  <c:v>42951.95</c:v>
                </c:pt>
                <c:pt idx="55401">
                  <c:v>42951.950694444444</c:v>
                </c:pt>
                <c:pt idx="55402">
                  <c:v>42951.951388888891</c:v>
                </c:pt>
                <c:pt idx="55403">
                  <c:v>42951.95208333333</c:v>
                </c:pt>
                <c:pt idx="55404">
                  <c:v>42951.952777777777</c:v>
                </c:pt>
                <c:pt idx="55405">
                  <c:v>42951.953472222223</c:v>
                </c:pt>
                <c:pt idx="55406">
                  <c:v>42951.95416666667</c:v>
                </c:pt>
                <c:pt idx="55407">
                  <c:v>42951.954861111109</c:v>
                </c:pt>
                <c:pt idx="55408">
                  <c:v>42951.955555555556</c:v>
                </c:pt>
                <c:pt idx="55409">
                  <c:v>42951.956250000003</c:v>
                </c:pt>
                <c:pt idx="55410">
                  <c:v>42951.956944444442</c:v>
                </c:pt>
                <c:pt idx="55411">
                  <c:v>42951.957638888889</c:v>
                </c:pt>
                <c:pt idx="55412">
                  <c:v>42951.958333333336</c:v>
                </c:pt>
                <c:pt idx="55413">
                  <c:v>42951.959027777775</c:v>
                </c:pt>
                <c:pt idx="55414">
                  <c:v>42951.959722222222</c:v>
                </c:pt>
                <c:pt idx="55415">
                  <c:v>42951.960416666669</c:v>
                </c:pt>
                <c:pt idx="55416">
                  <c:v>42951.961111111108</c:v>
                </c:pt>
                <c:pt idx="55417">
                  <c:v>42951.961805555555</c:v>
                </c:pt>
                <c:pt idx="55418">
                  <c:v>42951.962500000001</c:v>
                </c:pt>
                <c:pt idx="55419">
                  <c:v>42951.963194444441</c:v>
                </c:pt>
                <c:pt idx="55420">
                  <c:v>42951.963888888888</c:v>
                </c:pt>
                <c:pt idx="55421">
                  <c:v>42951.964583333334</c:v>
                </c:pt>
                <c:pt idx="55422">
                  <c:v>42951.965277777781</c:v>
                </c:pt>
                <c:pt idx="55423">
                  <c:v>42951.96597222222</c:v>
                </c:pt>
                <c:pt idx="55424">
                  <c:v>42951.966666666667</c:v>
                </c:pt>
                <c:pt idx="55425">
                  <c:v>42951.967361111114</c:v>
                </c:pt>
                <c:pt idx="55426">
                  <c:v>42951.968055555553</c:v>
                </c:pt>
                <c:pt idx="55427">
                  <c:v>42951.96875</c:v>
                </c:pt>
                <c:pt idx="55428">
                  <c:v>42951.969444444447</c:v>
                </c:pt>
                <c:pt idx="55429">
                  <c:v>42951.970138888886</c:v>
                </c:pt>
                <c:pt idx="55430">
                  <c:v>42951.970833333333</c:v>
                </c:pt>
                <c:pt idx="55431">
                  <c:v>42951.97152777778</c:v>
                </c:pt>
                <c:pt idx="55432">
                  <c:v>42951.972222222219</c:v>
                </c:pt>
                <c:pt idx="55433">
                  <c:v>42951.972916666666</c:v>
                </c:pt>
                <c:pt idx="55434">
                  <c:v>42951.973611111112</c:v>
                </c:pt>
                <c:pt idx="55435">
                  <c:v>42951.974305555559</c:v>
                </c:pt>
                <c:pt idx="55436">
                  <c:v>42951.974999999999</c:v>
                </c:pt>
                <c:pt idx="55437">
                  <c:v>42951.975694444445</c:v>
                </c:pt>
                <c:pt idx="55438">
                  <c:v>42951.976388888892</c:v>
                </c:pt>
                <c:pt idx="55439">
                  <c:v>42951.977083333331</c:v>
                </c:pt>
                <c:pt idx="55440">
                  <c:v>42951.977777777778</c:v>
                </c:pt>
                <c:pt idx="55441">
                  <c:v>42951.978472222225</c:v>
                </c:pt>
                <c:pt idx="55442">
                  <c:v>42951.979166666664</c:v>
                </c:pt>
                <c:pt idx="55443">
                  <c:v>42951.979861111111</c:v>
                </c:pt>
                <c:pt idx="55444">
                  <c:v>42951.980555555558</c:v>
                </c:pt>
                <c:pt idx="55445">
                  <c:v>42951.981249999997</c:v>
                </c:pt>
                <c:pt idx="55446">
                  <c:v>42951.981944444444</c:v>
                </c:pt>
                <c:pt idx="55447">
                  <c:v>42951.982638888891</c:v>
                </c:pt>
                <c:pt idx="55448">
                  <c:v>42951.98333333333</c:v>
                </c:pt>
                <c:pt idx="55449">
                  <c:v>42951.984027777777</c:v>
                </c:pt>
                <c:pt idx="55450">
                  <c:v>42951.984722222223</c:v>
                </c:pt>
                <c:pt idx="55451">
                  <c:v>42951.98541666667</c:v>
                </c:pt>
                <c:pt idx="55452">
                  <c:v>42951.986111111109</c:v>
                </c:pt>
                <c:pt idx="55453">
                  <c:v>42951.986805555556</c:v>
                </c:pt>
                <c:pt idx="55454">
                  <c:v>42951.987500000003</c:v>
                </c:pt>
                <c:pt idx="55455">
                  <c:v>42951.988194444442</c:v>
                </c:pt>
                <c:pt idx="55456">
                  <c:v>42951.988888888889</c:v>
                </c:pt>
                <c:pt idx="55457">
                  <c:v>42951.989583333336</c:v>
                </c:pt>
                <c:pt idx="55458">
                  <c:v>42951.990277777775</c:v>
                </c:pt>
                <c:pt idx="55459">
                  <c:v>42951.990972222222</c:v>
                </c:pt>
                <c:pt idx="55460">
                  <c:v>42951.991666666669</c:v>
                </c:pt>
                <c:pt idx="55461">
                  <c:v>42951.992361111108</c:v>
                </c:pt>
                <c:pt idx="55462">
                  <c:v>42951.993055555555</c:v>
                </c:pt>
                <c:pt idx="55463">
                  <c:v>42951.993750000001</c:v>
                </c:pt>
                <c:pt idx="55464">
                  <c:v>42951.994444444441</c:v>
                </c:pt>
                <c:pt idx="55465">
                  <c:v>42951.995138888888</c:v>
                </c:pt>
                <c:pt idx="55466">
                  <c:v>42951.995833333334</c:v>
                </c:pt>
                <c:pt idx="55467">
                  <c:v>42951.996527777781</c:v>
                </c:pt>
                <c:pt idx="55468">
                  <c:v>42951.99722222222</c:v>
                </c:pt>
                <c:pt idx="55469">
                  <c:v>42951.997916666667</c:v>
                </c:pt>
                <c:pt idx="55470">
                  <c:v>42951.998611111114</c:v>
                </c:pt>
                <c:pt idx="55471">
                  <c:v>42951.999305555553</c:v>
                </c:pt>
                <c:pt idx="55472">
                  <c:v>42952</c:v>
                </c:pt>
                <c:pt idx="55473">
                  <c:v>42952.000694444447</c:v>
                </c:pt>
                <c:pt idx="55474">
                  <c:v>42952.001388888886</c:v>
                </c:pt>
                <c:pt idx="55475">
                  <c:v>42952.002083333333</c:v>
                </c:pt>
                <c:pt idx="55476">
                  <c:v>42952.00277777778</c:v>
                </c:pt>
                <c:pt idx="55477">
                  <c:v>42952.003472222219</c:v>
                </c:pt>
                <c:pt idx="55478">
                  <c:v>42952.004166666666</c:v>
                </c:pt>
                <c:pt idx="55479">
                  <c:v>42952.004861111112</c:v>
                </c:pt>
                <c:pt idx="55480">
                  <c:v>42952.005555555559</c:v>
                </c:pt>
                <c:pt idx="55481">
                  <c:v>42952.006249999999</c:v>
                </c:pt>
                <c:pt idx="55482">
                  <c:v>42952.006944444445</c:v>
                </c:pt>
                <c:pt idx="55483">
                  <c:v>42952.007638888892</c:v>
                </c:pt>
                <c:pt idx="55484">
                  <c:v>42952.008333333331</c:v>
                </c:pt>
                <c:pt idx="55485">
                  <c:v>42952.009027777778</c:v>
                </c:pt>
                <c:pt idx="55486">
                  <c:v>42952.009722222225</c:v>
                </c:pt>
                <c:pt idx="55487">
                  <c:v>42952.010416666664</c:v>
                </c:pt>
                <c:pt idx="55488">
                  <c:v>42952.011111111111</c:v>
                </c:pt>
                <c:pt idx="55489">
                  <c:v>42952.011805555558</c:v>
                </c:pt>
                <c:pt idx="55490">
                  <c:v>42952.012499999997</c:v>
                </c:pt>
                <c:pt idx="55491">
                  <c:v>42952.013194444444</c:v>
                </c:pt>
                <c:pt idx="55492">
                  <c:v>42952.013888888891</c:v>
                </c:pt>
                <c:pt idx="55493">
                  <c:v>42952.01458333333</c:v>
                </c:pt>
                <c:pt idx="55494">
                  <c:v>42952.015277777777</c:v>
                </c:pt>
                <c:pt idx="55495">
                  <c:v>42952.015972222223</c:v>
                </c:pt>
                <c:pt idx="55496">
                  <c:v>42952.01666666667</c:v>
                </c:pt>
                <c:pt idx="55497">
                  <c:v>42952.017361111109</c:v>
                </c:pt>
                <c:pt idx="55498">
                  <c:v>42952.018055555556</c:v>
                </c:pt>
                <c:pt idx="55499">
                  <c:v>42952.018750000003</c:v>
                </c:pt>
                <c:pt idx="55500">
                  <c:v>42952.019444444442</c:v>
                </c:pt>
                <c:pt idx="55501">
                  <c:v>42952.020138888889</c:v>
                </c:pt>
                <c:pt idx="55502">
                  <c:v>42952.020833333336</c:v>
                </c:pt>
                <c:pt idx="55503">
                  <c:v>42952.021527777775</c:v>
                </c:pt>
                <c:pt idx="55504">
                  <c:v>42952.022222222222</c:v>
                </c:pt>
                <c:pt idx="55505">
                  <c:v>42952.022916666669</c:v>
                </c:pt>
                <c:pt idx="55506">
                  <c:v>42952.023611111108</c:v>
                </c:pt>
                <c:pt idx="55507">
                  <c:v>42952.024305555555</c:v>
                </c:pt>
                <c:pt idx="55508">
                  <c:v>42952.025000000001</c:v>
                </c:pt>
                <c:pt idx="55509">
                  <c:v>42952.025694444441</c:v>
                </c:pt>
                <c:pt idx="55510">
                  <c:v>42952.026388888888</c:v>
                </c:pt>
                <c:pt idx="55511">
                  <c:v>42952.027083333334</c:v>
                </c:pt>
                <c:pt idx="55512">
                  <c:v>42952.027777777781</c:v>
                </c:pt>
                <c:pt idx="55513">
                  <c:v>42952.02847222222</c:v>
                </c:pt>
                <c:pt idx="55514">
                  <c:v>42952.029166666667</c:v>
                </c:pt>
                <c:pt idx="55515">
                  <c:v>42952.029861111114</c:v>
                </c:pt>
                <c:pt idx="55516">
                  <c:v>42952.030555555553</c:v>
                </c:pt>
                <c:pt idx="55517">
                  <c:v>42952.03125</c:v>
                </c:pt>
                <c:pt idx="55518">
                  <c:v>42952.031944444447</c:v>
                </c:pt>
                <c:pt idx="55519">
                  <c:v>42952.032638888886</c:v>
                </c:pt>
                <c:pt idx="55520">
                  <c:v>42952.033333333333</c:v>
                </c:pt>
                <c:pt idx="55521">
                  <c:v>42952.03402777778</c:v>
                </c:pt>
                <c:pt idx="55522">
                  <c:v>42952.034722222219</c:v>
                </c:pt>
                <c:pt idx="55523">
                  <c:v>42952.035416666666</c:v>
                </c:pt>
                <c:pt idx="55524">
                  <c:v>42952.036111111112</c:v>
                </c:pt>
                <c:pt idx="55525">
                  <c:v>42952.036805555559</c:v>
                </c:pt>
                <c:pt idx="55526">
                  <c:v>42952.037499999999</c:v>
                </c:pt>
                <c:pt idx="55527">
                  <c:v>42952.038194444445</c:v>
                </c:pt>
                <c:pt idx="55528">
                  <c:v>42952.038888888892</c:v>
                </c:pt>
                <c:pt idx="55529">
                  <c:v>42952.039583333331</c:v>
                </c:pt>
                <c:pt idx="55530">
                  <c:v>42952.040277777778</c:v>
                </c:pt>
                <c:pt idx="55531">
                  <c:v>42952.040972222225</c:v>
                </c:pt>
                <c:pt idx="55532">
                  <c:v>42952.041666666664</c:v>
                </c:pt>
                <c:pt idx="55533">
                  <c:v>42952.042361111111</c:v>
                </c:pt>
                <c:pt idx="55534">
                  <c:v>42952.043055555558</c:v>
                </c:pt>
                <c:pt idx="55535">
                  <c:v>42952.043749999997</c:v>
                </c:pt>
                <c:pt idx="55536">
                  <c:v>42952.044444444444</c:v>
                </c:pt>
                <c:pt idx="55537">
                  <c:v>42952.045138888891</c:v>
                </c:pt>
                <c:pt idx="55538">
                  <c:v>42952.04583333333</c:v>
                </c:pt>
                <c:pt idx="55539">
                  <c:v>42952.046527777777</c:v>
                </c:pt>
                <c:pt idx="55540">
                  <c:v>42952.047222222223</c:v>
                </c:pt>
                <c:pt idx="55541">
                  <c:v>42952.04791666667</c:v>
                </c:pt>
                <c:pt idx="55542">
                  <c:v>42952.048611111109</c:v>
                </c:pt>
                <c:pt idx="55543">
                  <c:v>42952.049305555556</c:v>
                </c:pt>
                <c:pt idx="55544">
                  <c:v>42952.05</c:v>
                </c:pt>
                <c:pt idx="55545">
                  <c:v>42952.050694444442</c:v>
                </c:pt>
                <c:pt idx="55546">
                  <c:v>42952.051388888889</c:v>
                </c:pt>
                <c:pt idx="55547">
                  <c:v>42952.052083333336</c:v>
                </c:pt>
                <c:pt idx="55548">
                  <c:v>42952.052777777775</c:v>
                </c:pt>
                <c:pt idx="55549">
                  <c:v>42952.053472222222</c:v>
                </c:pt>
                <c:pt idx="55550">
                  <c:v>42952.054166666669</c:v>
                </c:pt>
                <c:pt idx="55551">
                  <c:v>42952.054861111108</c:v>
                </c:pt>
                <c:pt idx="55552">
                  <c:v>42952.055555555555</c:v>
                </c:pt>
                <c:pt idx="55553">
                  <c:v>42952.056250000001</c:v>
                </c:pt>
                <c:pt idx="55554">
                  <c:v>42952.056944444441</c:v>
                </c:pt>
                <c:pt idx="55555">
                  <c:v>42952.057638888888</c:v>
                </c:pt>
                <c:pt idx="55556">
                  <c:v>42952.058333333334</c:v>
                </c:pt>
                <c:pt idx="55557">
                  <c:v>42952.059027777781</c:v>
                </c:pt>
                <c:pt idx="55558">
                  <c:v>42952.05972222222</c:v>
                </c:pt>
                <c:pt idx="55559">
                  <c:v>42952.060416666667</c:v>
                </c:pt>
                <c:pt idx="55560">
                  <c:v>42952.061111111114</c:v>
                </c:pt>
                <c:pt idx="55561">
                  <c:v>42952.061805555553</c:v>
                </c:pt>
                <c:pt idx="55562">
                  <c:v>42952.0625</c:v>
                </c:pt>
                <c:pt idx="55563">
                  <c:v>42952.063194444447</c:v>
                </c:pt>
                <c:pt idx="55564">
                  <c:v>42952.063888888886</c:v>
                </c:pt>
                <c:pt idx="55565">
                  <c:v>42952.064583333333</c:v>
                </c:pt>
                <c:pt idx="55566">
                  <c:v>42952.06527777778</c:v>
                </c:pt>
                <c:pt idx="55567">
                  <c:v>42952.065972222219</c:v>
                </c:pt>
                <c:pt idx="55568">
                  <c:v>42952.066666666666</c:v>
                </c:pt>
                <c:pt idx="55569">
                  <c:v>42952.067361111112</c:v>
                </c:pt>
                <c:pt idx="55570">
                  <c:v>42952.068055555559</c:v>
                </c:pt>
                <c:pt idx="55571">
                  <c:v>42952.068749999999</c:v>
                </c:pt>
                <c:pt idx="55572">
                  <c:v>42952.069444444445</c:v>
                </c:pt>
                <c:pt idx="55573">
                  <c:v>42952.070138888892</c:v>
                </c:pt>
                <c:pt idx="55574">
                  <c:v>42952.070833333331</c:v>
                </c:pt>
                <c:pt idx="55575">
                  <c:v>42952.071527777778</c:v>
                </c:pt>
                <c:pt idx="55576">
                  <c:v>42952.072222222225</c:v>
                </c:pt>
                <c:pt idx="55577">
                  <c:v>42952.072916666664</c:v>
                </c:pt>
                <c:pt idx="55578">
                  <c:v>42952.073611111111</c:v>
                </c:pt>
                <c:pt idx="55579">
                  <c:v>42952.074305555558</c:v>
                </c:pt>
                <c:pt idx="55580">
                  <c:v>42952.074999999997</c:v>
                </c:pt>
                <c:pt idx="55581">
                  <c:v>42952.075694444444</c:v>
                </c:pt>
                <c:pt idx="55582">
                  <c:v>42952.076388888891</c:v>
                </c:pt>
                <c:pt idx="55583">
                  <c:v>42952.07708333333</c:v>
                </c:pt>
                <c:pt idx="55584">
                  <c:v>42952.077777777777</c:v>
                </c:pt>
                <c:pt idx="55585">
                  <c:v>42952.078472222223</c:v>
                </c:pt>
                <c:pt idx="55586">
                  <c:v>42952.07916666667</c:v>
                </c:pt>
                <c:pt idx="55587">
                  <c:v>42952.079861111109</c:v>
                </c:pt>
                <c:pt idx="55588">
                  <c:v>42952.080555555556</c:v>
                </c:pt>
                <c:pt idx="55589">
                  <c:v>42952.081250000003</c:v>
                </c:pt>
                <c:pt idx="55590">
                  <c:v>42952.081944444442</c:v>
                </c:pt>
                <c:pt idx="55591">
                  <c:v>42952.082638888889</c:v>
                </c:pt>
                <c:pt idx="55592">
                  <c:v>42952.083333333336</c:v>
                </c:pt>
                <c:pt idx="55593">
                  <c:v>42952.084027777775</c:v>
                </c:pt>
                <c:pt idx="55594">
                  <c:v>42952.084722222222</c:v>
                </c:pt>
                <c:pt idx="55595">
                  <c:v>42952.085416666669</c:v>
                </c:pt>
                <c:pt idx="55596">
                  <c:v>42952.086111111108</c:v>
                </c:pt>
                <c:pt idx="55597">
                  <c:v>42952.086805555555</c:v>
                </c:pt>
                <c:pt idx="55598">
                  <c:v>42952.087500000001</c:v>
                </c:pt>
                <c:pt idx="55599">
                  <c:v>42952.088194444441</c:v>
                </c:pt>
                <c:pt idx="55600">
                  <c:v>42952.088888888888</c:v>
                </c:pt>
                <c:pt idx="55601">
                  <c:v>42952.089583333334</c:v>
                </c:pt>
                <c:pt idx="55602">
                  <c:v>42952.090277777781</c:v>
                </c:pt>
                <c:pt idx="55603">
                  <c:v>42952.09097222222</c:v>
                </c:pt>
                <c:pt idx="55604">
                  <c:v>42952.091666666667</c:v>
                </c:pt>
                <c:pt idx="55605">
                  <c:v>42952.092361111114</c:v>
                </c:pt>
                <c:pt idx="55606">
                  <c:v>42952.093055555553</c:v>
                </c:pt>
                <c:pt idx="55607">
                  <c:v>42952.09375</c:v>
                </c:pt>
                <c:pt idx="55608">
                  <c:v>42952.094444444447</c:v>
                </c:pt>
                <c:pt idx="55609">
                  <c:v>42952.095138888886</c:v>
                </c:pt>
                <c:pt idx="55610">
                  <c:v>42952.095833333333</c:v>
                </c:pt>
                <c:pt idx="55611">
                  <c:v>42952.09652777778</c:v>
                </c:pt>
                <c:pt idx="55612">
                  <c:v>42952.097222222219</c:v>
                </c:pt>
                <c:pt idx="55613">
                  <c:v>42952.097916666666</c:v>
                </c:pt>
                <c:pt idx="55614">
                  <c:v>42952.098611111112</c:v>
                </c:pt>
                <c:pt idx="55615">
                  <c:v>42952.099305555559</c:v>
                </c:pt>
                <c:pt idx="55616">
                  <c:v>42952.1</c:v>
                </c:pt>
                <c:pt idx="55617">
                  <c:v>42952.100694444445</c:v>
                </c:pt>
                <c:pt idx="55618">
                  <c:v>42952.101388888892</c:v>
                </c:pt>
                <c:pt idx="55619">
                  <c:v>42952.102083333331</c:v>
                </c:pt>
                <c:pt idx="55620">
                  <c:v>42952.102777777778</c:v>
                </c:pt>
                <c:pt idx="55621">
                  <c:v>42952.103472222225</c:v>
                </c:pt>
                <c:pt idx="55622">
                  <c:v>42952.104166666664</c:v>
                </c:pt>
                <c:pt idx="55623">
                  <c:v>42952.104861111111</c:v>
                </c:pt>
                <c:pt idx="55624">
                  <c:v>42952.105555555558</c:v>
                </c:pt>
                <c:pt idx="55625">
                  <c:v>42952.106249999997</c:v>
                </c:pt>
                <c:pt idx="55626">
                  <c:v>42952.106944444444</c:v>
                </c:pt>
                <c:pt idx="55627">
                  <c:v>42952.107638888891</c:v>
                </c:pt>
                <c:pt idx="55628">
                  <c:v>42952.10833333333</c:v>
                </c:pt>
                <c:pt idx="55629">
                  <c:v>42952.109027777777</c:v>
                </c:pt>
                <c:pt idx="55630">
                  <c:v>42952.109722222223</c:v>
                </c:pt>
                <c:pt idx="55631">
                  <c:v>42952.11041666667</c:v>
                </c:pt>
                <c:pt idx="55632">
                  <c:v>42952.111111111109</c:v>
                </c:pt>
                <c:pt idx="55633">
                  <c:v>42952.111805555556</c:v>
                </c:pt>
                <c:pt idx="55634">
                  <c:v>42952.112500000003</c:v>
                </c:pt>
                <c:pt idx="55635">
                  <c:v>42952.113194444442</c:v>
                </c:pt>
                <c:pt idx="55636">
                  <c:v>42952.113888888889</c:v>
                </c:pt>
                <c:pt idx="55637">
                  <c:v>42952.114583333336</c:v>
                </c:pt>
                <c:pt idx="55638">
                  <c:v>42952.115277777775</c:v>
                </c:pt>
                <c:pt idx="55639">
                  <c:v>42952.115972222222</c:v>
                </c:pt>
                <c:pt idx="55640">
                  <c:v>42952.116666666669</c:v>
                </c:pt>
                <c:pt idx="55641">
                  <c:v>42952.117361111108</c:v>
                </c:pt>
                <c:pt idx="55642">
                  <c:v>42952.118055555555</c:v>
                </c:pt>
                <c:pt idx="55643">
                  <c:v>42952.118750000001</c:v>
                </c:pt>
                <c:pt idx="55644">
                  <c:v>42952.119444444441</c:v>
                </c:pt>
                <c:pt idx="55645">
                  <c:v>42952.120138888888</c:v>
                </c:pt>
                <c:pt idx="55646">
                  <c:v>42952.120833333334</c:v>
                </c:pt>
                <c:pt idx="55647">
                  <c:v>42952.121527777781</c:v>
                </c:pt>
                <c:pt idx="55648">
                  <c:v>42952.12222222222</c:v>
                </c:pt>
                <c:pt idx="55649">
                  <c:v>42952.122916666667</c:v>
                </c:pt>
                <c:pt idx="55650">
                  <c:v>42952.123611111114</c:v>
                </c:pt>
                <c:pt idx="55651">
                  <c:v>42952.124305555553</c:v>
                </c:pt>
                <c:pt idx="55652">
                  <c:v>42952.125</c:v>
                </c:pt>
                <c:pt idx="55653">
                  <c:v>42952.125694444447</c:v>
                </c:pt>
                <c:pt idx="55654">
                  <c:v>42952.126388888886</c:v>
                </c:pt>
                <c:pt idx="55655">
                  <c:v>42952.127083333333</c:v>
                </c:pt>
                <c:pt idx="55656">
                  <c:v>42952.12777777778</c:v>
                </c:pt>
                <c:pt idx="55657">
                  <c:v>42952.128472222219</c:v>
                </c:pt>
                <c:pt idx="55658">
                  <c:v>42952.129166666666</c:v>
                </c:pt>
                <c:pt idx="55659">
                  <c:v>42952.129861111112</c:v>
                </c:pt>
                <c:pt idx="55660">
                  <c:v>42952.130555555559</c:v>
                </c:pt>
                <c:pt idx="55661">
                  <c:v>42952.131249999999</c:v>
                </c:pt>
                <c:pt idx="55662">
                  <c:v>42952.131944444445</c:v>
                </c:pt>
                <c:pt idx="55663">
                  <c:v>42952.132638888892</c:v>
                </c:pt>
                <c:pt idx="55664">
                  <c:v>42952.133333333331</c:v>
                </c:pt>
                <c:pt idx="55665">
                  <c:v>42952.134027777778</c:v>
                </c:pt>
                <c:pt idx="55666">
                  <c:v>42952.134722222225</c:v>
                </c:pt>
                <c:pt idx="55667">
                  <c:v>42952.135416666664</c:v>
                </c:pt>
                <c:pt idx="55668">
                  <c:v>42952.136111111111</c:v>
                </c:pt>
                <c:pt idx="55669">
                  <c:v>42952.136805555558</c:v>
                </c:pt>
                <c:pt idx="55670">
                  <c:v>42952.137499999997</c:v>
                </c:pt>
                <c:pt idx="55671">
                  <c:v>42952.138194444444</c:v>
                </c:pt>
                <c:pt idx="55672">
                  <c:v>42952.138888888891</c:v>
                </c:pt>
                <c:pt idx="55673">
                  <c:v>42952.13958333333</c:v>
                </c:pt>
                <c:pt idx="55674">
                  <c:v>42952.140277777777</c:v>
                </c:pt>
                <c:pt idx="55675">
                  <c:v>42952.140972222223</c:v>
                </c:pt>
                <c:pt idx="55676">
                  <c:v>42952.14166666667</c:v>
                </c:pt>
                <c:pt idx="55677">
                  <c:v>42952.142361111109</c:v>
                </c:pt>
                <c:pt idx="55678">
                  <c:v>42952.143055555556</c:v>
                </c:pt>
                <c:pt idx="55679">
                  <c:v>42952.143750000003</c:v>
                </c:pt>
                <c:pt idx="55680">
                  <c:v>42952.144444444442</c:v>
                </c:pt>
                <c:pt idx="55681">
                  <c:v>42952.145138888889</c:v>
                </c:pt>
                <c:pt idx="55682">
                  <c:v>42952.145833333336</c:v>
                </c:pt>
                <c:pt idx="55683">
                  <c:v>42952.146527777775</c:v>
                </c:pt>
                <c:pt idx="55684">
                  <c:v>42952.147222222222</c:v>
                </c:pt>
                <c:pt idx="55685">
                  <c:v>42952.147916666669</c:v>
                </c:pt>
                <c:pt idx="55686">
                  <c:v>42952.148611111108</c:v>
                </c:pt>
                <c:pt idx="55687">
                  <c:v>42952.149305555555</c:v>
                </c:pt>
                <c:pt idx="55688">
                  <c:v>42952.15</c:v>
                </c:pt>
                <c:pt idx="55689">
                  <c:v>42952.150694444441</c:v>
                </c:pt>
                <c:pt idx="55690">
                  <c:v>42952.151388888888</c:v>
                </c:pt>
                <c:pt idx="55691">
                  <c:v>42952.152083333334</c:v>
                </c:pt>
                <c:pt idx="55692">
                  <c:v>42952.152777777781</c:v>
                </c:pt>
                <c:pt idx="55693">
                  <c:v>42952.15347222222</c:v>
                </c:pt>
                <c:pt idx="55694">
                  <c:v>42952.154166666667</c:v>
                </c:pt>
                <c:pt idx="55695">
                  <c:v>42952.154861111114</c:v>
                </c:pt>
                <c:pt idx="55696">
                  <c:v>42952.155555555553</c:v>
                </c:pt>
                <c:pt idx="55697">
                  <c:v>42952.15625</c:v>
                </c:pt>
                <c:pt idx="55698">
                  <c:v>42952.156944444447</c:v>
                </c:pt>
                <c:pt idx="55699">
                  <c:v>42952.157638888886</c:v>
                </c:pt>
                <c:pt idx="55700">
                  <c:v>42952.158333333333</c:v>
                </c:pt>
                <c:pt idx="55701">
                  <c:v>42952.15902777778</c:v>
                </c:pt>
                <c:pt idx="55702">
                  <c:v>42952.159722222219</c:v>
                </c:pt>
                <c:pt idx="55703">
                  <c:v>42952.160416666666</c:v>
                </c:pt>
                <c:pt idx="55704">
                  <c:v>42952.161111111112</c:v>
                </c:pt>
                <c:pt idx="55705">
                  <c:v>42952.161805555559</c:v>
                </c:pt>
                <c:pt idx="55706">
                  <c:v>42952.162499999999</c:v>
                </c:pt>
                <c:pt idx="55707">
                  <c:v>42952.163194444445</c:v>
                </c:pt>
                <c:pt idx="55708">
                  <c:v>42952.163888888892</c:v>
                </c:pt>
                <c:pt idx="55709">
                  <c:v>42952.164583333331</c:v>
                </c:pt>
                <c:pt idx="55710">
                  <c:v>42952.165277777778</c:v>
                </c:pt>
                <c:pt idx="55711">
                  <c:v>42952.165972222225</c:v>
                </c:pt>
                <c:pt idx="55712">
                  <c:v>42952.166666666664</c:v>
                </c:pt>
                <c:pt idx="55713">
                  <c:v>42952.167361111111</c:v>
                </c:pt>
                <c:pt idx="55714">
                  <c:v>42952.168055555558</c:v>
                </c:pt>
                <c:pt idx="55715">
                  <c:v>42952.168749999997</c:v>
                </c:pt>
                <c:pt idx="55716">
                  <c:v>42952.169444444444</c:v>
                </c:pt>
                <c:pt idx="55717">
                  <c:v>42952.170138888891</c:v>
                </c:pt>
                <c:pt idx="55718">
                  <c:v>42952.17083333333</c:v>
                </c:pt>
                <c:pt idx="55719">
                  <c:v>42952.171527777777</c:v>
                </c:pt>
                <c:pt idx="55720">
                  <c:v>42952.172222222223</c:v>
                </c:pt>
                <c:pt idx="55721">
                  <c:v>42952.17291666667</c:v>
                </c:pt>
                <c:pt idx="55722">
                  <c:v>42952.173611111109</c:v>
                </c:pt>
                <c:pt idx="55723">
                  <c:v>42952.174305555556</c:v>
                </c:pt>
                <c:pt idx="55724">
                  <c:v>42952.175000000003</c:v>
                </c:pt>
                <c:pt idx="55725">
                  <c:v>42952.175694444442</c:v>
                </c:pt>
                <c:pt idx="55726">
                  <c:v>42952.176388888889</c:v>
                </c:pt>
                <c:pt idx="55727">
                  <c:v>42952.177083333336</c:v>
                </c:pt>
                <c:pt idx="55728">
                  <c:v>42952.177777777775</c:v>
                </c:pt>
                <c:pt idx="55729">
                  <c:v>42952.178472222222</c:v>
                </c:pt>
                <c:pt idx="55730">
                  <c:v>42952.179166666669</c:v>
                </c:pt>
                <c:pt idx="55731">
                  <c:v>42952.179861111108</c:v>
                </c:pt>
                <c:pt idx="55732">
                  <c:v>42952.180555555555</c:v>
                </c:pt>
                <c:pt idx="55733">
                  <c:v>42952.181250000001</c:v>
                </c:pt>
                <c:pt idx="55734">
                  <c:v>42952.181944444441</c:v>
                </c:pt>
                <c:pt idx="55735">
                  <c:v>42952.182638888888</c:v>
                </c:pt>
                <c:pt idx="55736">
                  <c:v>42952.183333333334</c:v>
                </c:pt>
                <c:pt idx="55737">
                  <c:v>42952.184027777781</c:v>
                </c:pt>
                <c:pt idx="55738">
                  <c:v>42952.18472222222</c:v>
                </c:pt>
                <c:pt idx="55739">
                  <c:v>42952.185416666667</c:v>
                </c:pt>
                <c:pt idx="55740">
                  <c:v>42952.186111111114</c:v>
                </c:pt>
                <c:pt idx="55741">
                  <c:v>42952.186805555553</c:v>
                </c:pt>
                <c:pt idx="55742">
                  <c:v>42952.1875</c:v>
                </c:pt>
                <c:pt idx="55743">
                  <c:v>42952.188194444447</c:v>
                </c:pt>
                <c:pt idx="55744">
                  <c:v>42952.188888888886</c:v>
                </c:pt>
                <c:pt idx="55745">
                  <c:v>42952.189583333333</c:v>
                </c:pt>
                <c:pt idx="55746">
                  <c:v>42952.19027777778</c:v>
                </c:pt>
                <c:pt idx="55747">
                  <c:v>42952.190972222219</c:v>
                </c:pt>
                <c:pt idx="55748">
                  <c:v>42952.191666666666</c:v>
                </c:pt>
                <c:pt idx="55749">
                  <c:v>42952.192361111112</c:v>
                </c:pt>
                <c:pt idx="55750">
                  <c:v>42952.193055555559</c:v>
                </c:pt>
                <c:pt idx="55751">
                  <c:v>42952.193749999999</c:v>
                </c:pt>
                <c:pt idx="55752">
                  <c:v>42952.194444444445</c:v>
                </c:pt>
                <c:pt idx="55753">
                  <c:v>42952.195138888892</c:v>
                </c:pt>
                <c:pt idx="55754">
                  <c:v>42952.195833333331</c:v>
                </c:pt>
                <c:pt idx="55755">
                  <c:v>42952.196527777778</c:v>
                </c:pt>
                <c:pt idx="55756">
                  <c:v>42952.197222222225</c:v>
                </c:pt>
                <c:pt idx="55757">
                  <c:v>42952.197916666664</c:v>
                </c:pt>
                <c:pt idx="55758">
                  <c:v>42952.198611111111</c:v>
                </c:pt>
                <c:pt idx="55759">
                  <c:v>42952.199305555558</c:v>
                </c:pt>
                <c:pt idx="55760">
                  <c:v>42952.2</c:v>
                </c:pt>
                <c:pt idx="55761">
                  <c:v>42952.200694444444</c:v>
                </c:pt>
                <c:pt idx="55762">
                  <c:v>42952.201388888891</c:v>
                </c:pt>
                <c:pt idx="55763">
                  <c:v>42952.20208333333</c:v>
                </c:pt>
                <c:pt idx="55764">
                  <c:v>42952.202777777777</c:v>
                </c:pt>
                <c:pt idx="55765">
                  <c:v>42952.203472222223</c:v>
                </c:pt>
                <c:pt idx="55766">
                  <c:v>42952.20416666667</c:v>
                </c:pt>
                <c:pt idx="55767">
                  <c:v>42952.204861111109</c:v>
                </c:pt>
                <c:pt idx="55768">
                  <c:v>42952.205555555556</c:v>
                </c:pt>
                <c:pt idx="55769">
                  <c:v>42952.206250000003</c:v>
                </c:pt>
                <c:pt idx="55770">
                  <c:v>42952.206944444442</c:v>
                </c:pt>
                <c:pt idx="55771">
                  <c:v>42952.207638888889</c:v>
                </c:pt>
                <c:pt idx="55772">
                  <c:v>42952.208333333336</c:v>
                </c:pt>
                <c:pt idx="55773">
                  <c:v>42952.209027777775</c:v>
                </c:pt>
                <c:pt idx="55774">
                  <c:v>42952.209722222222</c:v>
                </c:pt>
                <c:pt idx="55775">
                  <c:v>42952.210416666669</c:v>
                </c:pt>
                <c:pt idx="55776">
                  <c:v>42952.211111111108</c:v>
                </c:pt>
                <c:pt idx="55777">
                  <c:v>42952.211805555555</c:v>
                </c:pt>
                <c:pt idx="55778">
                  <c:v>42952.212500000001</c:v>
                </c:pt>
                <c:pt idx="55779">
                  <c:v>42952.213194444441</c:v>
                </c:pt>
                <c:pt idx="55780">
                  <c:v>42952.213888888888</c:v>
                </c:pt>
                <c:pt idx="55781">
                  <c:v>42952.214583333334</c:v>
                </c:pt>
                <c:pt idx="55782">
                  <c:v>42952.215277777781</c:v>
                </c:pt>
                <c:pt idx="55783">
                  <c:v>42952.21597222222</c:v>
                </c:pt>
                <c:pt idx="55784">
                  <c:v>42952.216666666667</c:v>
                </c:pt>
                <c:pt idx="55785">
                  <c:v>42952.217361111114</c:v>
                </c:pt>
                <c:pt idx="55786">
                  <c:v>42952.218055555553</c:v>
                </c:pt>
                <c:pt idx="55787">
                  <c:v>42952.21875</c:v>
                </c:pt>
                <c:pt idx="55788">
                  <c:v>42952.219444444447</c:v>
                </c:pt>
                <c:pt idx="55789">
                  <c:v>42952.220138888886</c:v>
                </c:pt>
                <c:pt idx="55790">
                  <c:v>42952.220833333333</c:v>
                </c:pt>
                <c:pt idx="55791">
                  <c:v>42952.22152777778</c:v>
                </c:pt>
                <c:pt idx="55792">
                  <c:v>42952.222222222219</c:v>
                </c:pt>
                <c:pt idx="55793">
                  <c:v>42952.222916666666</c:v>
                </c:pt>
                <c:pt idx="55794">
                  <c:v>42952.223611111112</c:v>
                </c:pt>
                <c:pt idx="55795">
                  <c:v>42952.224305555559</c:v>
                </c:pt>
                <c:pt idx="55796">
                  <c:v>42952.224999999999</c:v>
                </c:pt>
                <c:pt idx="55797">
                  <c:v>42952.225694444445</c:v>
                </c:pt>
                <c:pt idx="55798">
                  <c:v>42952.226388888892</c:v>
                </c:pt>
                <c:pt idx="55799">
                  <c:v>42952.227083333331</c:v>
                </c:pt>
                <c:pt idx="55800">
                  <c:v>42952.227777777778</c:v>
                </c:pt>
                <c:pt idx="55801">
                  <c:v>42952.228472222225</c:v>
                </c:pt>
                <c:pt idx="55802">
                  <c:v>42952.229166666664</c:v>
                </c:pt>
                <c:pt idx="55803">
                  <c:v>42952.229861111111</c:v>
                </c:pt>
                <c:pt idx="55804">
                  <c:v>42952.230555555558</c:v>
                </c:pt>
                <c:pt idx="55805">
                  <c:v>42952.231249999997</c:v>
                </c:pt>
                <c:pt idx="55806">
                  <c:v>42952.231944444444</c:v>
                </c:pt>
                <c:pt idx="55807">
                  <c:v>42952.232638888891</c:v>
                </c:pt>
                <c:pt idx="55808">
                  <c:v>42952.23333333333</c:v>
                </c:pt>
                <c:pt idx="55809">
                  <c:v>42952.234027777777</c:v>
                </c:pt>
                <c:pt idx="55810">
                  <c:v>42952.234722222223</c:v>
                </c:pt>
                <c:pt idx="55811">
                  <c:v>42952.23541666667</c:v>
                </c:pt>
                <c:pt idx="55812">
                  <c:v>42952.236111111109</c:v>
                </c:pt>
                <c:pt idx="55813">
                  <c:v>42952.236805555556</c:v>
                </c:pt>
                <c:pt idx="55814">
                  <c:v>42952.237500000003</c:v>
                </c:pt>
                <c:pt idx="55815">
                  <c:v>42952.238194444442</c:v>
                </c:pt>
                <c:pt idx="55816">
                  <c:v>42952.238888888889</c:v>
                </c:pt>
                <c:pt idx="55817">
                  <c:v>42952.239583333336</c:v>
                </c:pt>
                <c:pt idx="55818">
                  <c:v>42952.240277777775</c:v>
                </c:pt>
                <c:pt idx="55819">
                  <c:v>42952.240972222222</c:v>
                </c:pt>
                <c:pt idx="55820">
                  <c:v>42952.241666666669</c:v>
                </c:pt>
                <c:pt idx="55821">
                  <c:v>42952.242361111108</c:v>
                </c:pt>
                <c:pt idx="55822">
                  <c:v>42952.243055555555</c:v>
                </c:pt>
                <c:pt idx="55823">
                  <c:v>42952.243750000001</c:v>
                </c:pt>
                <c:pt idx="55824">
                  <c:v>42952.244444444441</c:v>
                </c:pt>
                <c:pt idx="55825">
                  <c:v>42952.245138888888</c:v>
                </c:pt>
                <c:pt idx="55826">
                  <c:v>42952.245833333334</c:v>
                </c:pt>
                <c:pt idx="55827">
                  <c:v>42952.246527777781</c:v>
                </c:pt>
                <c:pt idx="55828">
                  <c:v>42952.24722222222</c:v>
                </c:pt>
                <c:pt idx="55829">
                  <c:v>42952.247916666667</c:v>
                </c:pt>
                <c:pt idx="55830">
                  <c:v>42952.248611111114</c:v>
                </c:pt>
                <c:pt idx="55831">
                  <c:v>42952.249305555553</c:v>
                </c:pt>
                <c:pt idx="55832">
                  <c:v>42952.25</c:v>
                </c:pt>
                <c:pt idx="55833">
                  <c:v>42952.250694444447</c:v>
                </c:pt>
                <c:pt idx="55834">
                  <c:v>42952.251388888886</c:v>
                </c:pt>
                <c:pt idx="55835">
                  <c:v>42952.252083333333</c:v>
                </c:pt>
                <c:pt idx="55836">
                  <c:v>42952.25277777778</c:v>
                </c:pt>
                <c:pt idx="55837">
                  <c:v>42952.253472222219</c:v>
                </c:pt>
                <c:pt idx="55838">
                  <c:v>42952.254166666666</c:v>
                </c:pt>
                <c:pt idx="55839">
                  <c:v>42952.254861111112</c:v>
                </c:pt>
                <c:pt idx="55840">
                  <c:v>42952.255555555559</c:v>
                </c:pt>
                <c:pt idx="55841">
                  <c:v>42952.256249999999</c:v>
                </c:pt>
                <c:pt idx="55842">
                  <c:v>42952.256944444445</c:v>
                </c:pt>
                <c:pt idx="55843">
                  <c:v>42952.257638888892</c:v>
                </c:pt>
                <c:pt idx="55844">
                  <c:v>42952.258333333331</c:v>
                </c:pt>
                <c:pt idx="55845">
                  <c:v>42952.259027777778</c:v>
                </c:pt>
                <c:pt idx="55846">
                  <c:v>42952.259722222225</c:v>
                </c:pt>
                <c:pt idx="55847">
                  <c:v>42952.260416666664</c:v>
                </c:pt>
                <c:pt idx="55848">
                  <c:v>42952.261111111111</c:v>
                </c:pt>
                <c:pt idx="55849">
                  <c:v>42952.261805555558</c:v>
                </c:pt>
                <c:pt idx="55850">
                  <c:v>42952.262499999997</c:v>
                </c:pt>
                <c:pt idx="55851">
                  <c:v>42952.263194444444</c:v>
                </c:pt>
                <c:pt idx="55852">
                  <c:v>42952.263888888891</c:v>
                </c:pt>
                <c:pt idx="55853">
                  <c:v>42952.26458333333</c:v>
                </c:pt>
                <c:pt idx="55854">
                  <c:v>42952.265277777777</c:v>
                </c:pt>
                <c:pt idx="55855">
                  <c:v>42952.265972222223</c:v>
                </c:pt>
                <c:pt idx="55856">
                  <c:v>42952.26666666667</c:v>
                </c:pt>
                <c:pt idx="55857">
                  <c:v>42952.267361111109</c:v>
                </c:pt>
                <c:pt idx="55858">
                  <c:v>42952.268055555556</c:v>
                </c:pt>
                <c:pt idx="55859">
                  <c:v>42952.268750000003</c:v>
                </c:pt>
                <c:pt idx="55860">
                  <c:v>42952.269444444442</c:v>
                </c:pt>
                <c:pt idx="55861">
                  <c:v>42952.270138888889</c:v>
                </c:pt>
                <c:pt idx="55862">
                  <c:v>42952.270833333336</c:v>
                </c:pt>
                <c:pt idx="55863">
                  <c:v>42952.271527777775</c:v>
                </c:pt>
                <c:pt idx="55864">
                  <c:v>42952.272222222222</c:v>
                </c:pt>
                <c:pt idx="55865">
                  <c:v>42952.272916666669</c:v>
                </c:pt>
                <c:pt idx="55866">
                  <c:v>42952.273611111108</c:v>
                </c:pt>
                <c:pt idx="55867">
                  <c:v>42952.274305555555</c:v>
                </c:pt>
                <c:pt idx="55868">
                  <c:v>42952.275000000001</c:v>
                </c:pt>
                <c:pt idx="55869">
                  <c:v>42952.275694444441</c:v>
                </c:pt>
                <c:pt idx="55870">
                  <c:v>42952.276388888888</c:v>
                </c:pt>
                <c:pt idx="55871">
                  <c:v>42952.277083333334</c:v>
                </c:pt>
                <c:pt idx="55872">
                  <c:v>42952.277777777781</c:v>
                </c:pt>
                <c:pt idx="55873">
                  <c:v>42952.27847222222</c:v>
                </c:pt>
                <c:pt idx="55874">
                  <c:v>42952.279166666667</c:v>
                </c:pt>
                <c:pt idx="55875">
                  <c:v>42952.279861111114</c:v>
                </c:pt>
                <c:pt idx="55876">
                  <c:v>42952.280555555553</c:v>
                </c:pt>
                <c:pt idx="55877">
                  <c:v>42952.28125</c:v>
                </c:pt>
                <c:pt idx="55878">
                  <c:v>42952.281944444447</c:v>
                </c:pt>
                <c:pt idx="55879">
                  <c:v>42952.282638888886</c:v>
                </c:pt>
                <c:pt idx="55880">
                  <c:v>42952.283333333333</c:v>
                </c:pt>
                <c:pt idx="55881">
                  <c:v>42952.28402777778</c:v>
                </c:pt>
                <c:pt idx="55882">
                  <c:v>42952.284722222219</c:v>
                </c:pt>
                <c:pt idx="55883">
                  <c:v>42952.285416666666</c:v>
                </c:pt>
                <c:pt idx="55884">
                  <c:v>42952.286111111112</c:v>
                </c:pt>
                <c:pt idx="55885">
                  <c:v>42952.286805555559</c:v>
                </c:pt>
                <c:pt idx="55886">
                  <c:v>42952.287499999999</c:v>
                </c:pt>
                <c:pt idx="55887">
                  <c:v>42952.288194444445</c:v>
                </c:pt>
                <c:pt idx="55888">
                  <c:v>42952.288888888892</c:v>
                </c:pt>
                <c:pt idx="55889">
                  <c:v>42952.289583333331</c:v>
                </c:pt>
                <c:pt idx="55890">
                  <c:v>42952.290277777778</c:v>
                </c:pt>
                <c:pt idx="55891">
                  <c:v>42952.290972222225</c:v>
                </c:pt>
                <c:pt idx="55892">
                  <c:v>42952.291666666664</c:v>
                </c:pt>
                <c:pt idx="55893">
                  <c:v>42952.292361111111</c:v>
                </c:pt>
                <c:pt idx="55894">
                  <c:v>42952.293055555558</c:v>
                </c:pt>
                <c:pt idx="55895">
                  <c:v>42952.293749999997</c:v>
                </c:pt>
                <c:pt idx="55896">
                  <c:v>42952.294444444444</c:v>
                </c:pt>
                <c:pt idx="55897">
                  <c:v>42952.295138888891</c:v>
                </c:pt>
                <c:pt idx="55898">
                  <c:v>42952.29583333333</c:v>
                </c:pt>
                <c:pt idx="55899">
                  <c:v>42952.296527777777</c:v>
                </c:pt>
                <c:pt idx="55900">
                  <c:v>42952.297222222223</c:v>
                </c:pt>
                <c:pt idx="55901">
                  <c:v>42952.29791666667</c:v>
                </c:pt>
                <c:pt idx="55902">
                  <c:v>42952.298611111109</c:v>
                </c:pt>
                <c:pt idx="55903">
                  <c:v>42952.299305555556</c:v>
                </c:pt>
                <c:pt idx="55904">
                  <c:v>42952.3</c:v>
                </c:pt>
                <c:pt idx="55905">
                  <c:v>42952.300694444442</c:v>
                </c:pt>
                <c:pt idx="55906">
                  <c:v>42952.301388888889</c:v>
                </c:pt>
                <c:pt idx="55907">
                  <c:v>42952.302083333336</c:v>
                </c:pt>
                <c:pt idx="55908">
                  <c:v>42952.302777777775</c:v>
                </c:pt>
                <c:pt idx="55909">
                  <c:v>42952.303472222222</c:v>
                </c:pt>
                <c:pt idx="55910">
                  <c:v>42952.304166666669</c:v>
                </c:pt>
                <c:pt idx="55911">
                  <c:v>42952.304861111108</c:v>
                </c:pt>
                <c:pt idx="55912">
                  <c:v>42952.305555555555</c:v>
                </c:pt>
                <c:pt idx="55913">
                  <c:v>42952.306250000001</c:v>
                </c:pt>
                <c:pt idx="55914">
                  <c:v>42952.306944444441</c:v>
                </c:pt>
                <c:pt idx="55915">
                  <c:v>42952.307638888888</c:v>
                </c:pt>
                <c:pt idx="55916">
                  <c:v>42952.308333333334</c:v>
                </c:pt>
                <c:pt idx="55917">
                  <c:v>42952.309027777781</c:v>
                </c:pt>
                <c:pt idx="55918">
                  <c:v>42952.30972222222</c:v>
                </c:pt>
                <c:pt idx="55919">
                  <c:v>42952.310416666667</c:v>
                </c:pt>
                <c:pt idx="55920">
                  <c:v>42952.311111111114</c:v>
                </c:pt>
                <c:pt idx="55921">
                  <c:v>42952.311805555553</c:v>
                </c:pt>
                <c:pt idx="55922">
                  <c:v>42952.3125</c:v>
                </c:pt>
                <c:pt idx="55923">
                  <c:v>42952.313194444447</c:v>
                </c:pt>
                <c:pt idx="55924">
                  <c:v>42952.313888888886</c:v>
                </c:pt>
                <c:pt idx="55925">
                  <c:v>42952.314583333333</c:v>
                </c:pt>
                <c:pt idx="55926">
                  <c:v>42952.31527777778</c:v>
                </c:pt>
                <c:pt idx="55927">
                  <c:v>42952.315972222219</c:v>
                </c:pt>
                <c:pt idx="55928">
                  <c:v>42952.316666666666</c:v>
                </c:pt>
                <c:pt idx="55929">
                  <c:v>42952.317361111112</c:v>
                </c:pt>
                <c:pt idx="55930">
                  <c:v>42952.318055555559</c:v>
                </c:pt>
                <c:pt idx="55931">
                  <c:v>42952.318749999999</c:v>
                </c:pt>
                <c:pt idx="55932">
                  <c:v>42952.319444444445</c:v>
                </c:pt>
                <c:pt idx="55933">
                  <c:v>42952.320138888892</c:v>
                </c:pt>
                <c:pt idx="55934">
                  <c:v>42952.320833333331</c:v>
                </c:pt>
                <c:pt idx="55935">
                  <c:v>42952.321527777778</c:v>
                </c:pt>
                <c:pt idx="55936">
                  <c:v>42952.322222222225</c:v>
                </c:pt>
                <c:pt idx="55937">
                  <c:v>42952.322916666664</c:v>
                </c:pt>
                <c:pt idx="55938">
                  <c:v>42952.323611111111</c:v>
                </c:pt>
                <c:pt idx="55939">
                  <c:v>42952.324305555558</c:v>
                </c:pt>
                <c:pt idx="55940">
                  <c:v>42952.324999999997</c:v>
                </c:pt>
                <c:pt idx="55941">
                  <c:v>42952.325694444444</c:v>
                </c:pt>
                <c:pt idx="55942">
                  <c:v>42952.326388888891</c:v>
                </c:pt>
                <c:pt idx="55943">
                  <c:v>42952.32708333333</c:v>
                </c:pt>
                <c:pt idx="55944">
                  <c:v>42952.327777777777</c:v>
                </c:pt>
                <c:pt idx="55945">
                  <c:v>42952.328472222223</c:v>
                </c:pt>
                <c:pt idx="55946">
                  <c:v>42952.32916666667</c:v>
                </c:pt>
                <c:pt idx="55947">
                  <c:v>42952.329861111109</c:v>
                </c:pt>
                <c:pt idx="55948">
                  <c:v>42952.330555555556</c:v>
                </c:pt>
                <c:pt idx="55949">
                  <c:v>42952.331250000003</c:v>
                </c:pt>
                <c:pt idx="55950">
                  <c:v>42952.331944444442</c:v>
                </c:pt>
                <c:pt idx="55951">
                  <c:v>42952.332638888889</c:v>
                </c:pt>
                <c:pt idx="55952">
                  <c:v>42952.333333333336</c:v>
                </c:pt>
                <c:pt idx="55953">
                  <c:v>42952.334027777775</c:v>
                </c:pt>
                <c:pt idx="55954">
                  <c:v>42952.334722222222</c:v>
                </c:pt>
                <c:pt idx="55955">
                  <c:v>42952.335416666669</c:v>
                </c:pt>
                <c:pt idx="55956">
                  <c:v>42952.336111111108</c:v>
                </c:pt>
                <c:pt idx="55957">
                  <c:v>42952.336805555555</c:v>
                </c:pt>
                <c:pt idx="55958">
                  <c:v>42952.337500000001</c:v>
                </c:pt>
                <c:pt idx="55959">
                  <c:v>42952.338194444441</c:v>
                </c:pt>
                <c:pt idx="55960">
                  <c:v>42952.338888888888</c:v>
                </c:pt>
                <c:pt idx="55961">
                  <c:v>42952.339583333334</c:v>
                </c:pt>
                <c:pt idx="55962">
                  <c:v>42952.340277777781</c:v>
                </c:pt>
                <c:pt idx="55963">
                  <c:v>42952.34097222222</c:v>
                </c:pt>
                <c:pt idx="55964">
                  <c:v>42952.341666666667</c:v>
                </c:pt>
                <c:pt idx="55965">
                  <c:v>42952.342361111114</c:v>
                </c:pt>
                <c:pt idx="55966">
                  <c:v>42952.343055555553</c:v>
                </c:pt>
                <c:pt idx="55967">
                  <c:v>42952.34375</c:v>
                </c:pt>
                <c:pt idx="55968">
                  <c:v>42952.344444444447</c:v>
                </c:pt>
                <c:pt idx="55969">
                  <c:v>42952.345138888886</c:v>
                </c:pt>
                <c:pt idx="55970">
                  <c:v>42952.345833333333</c:v>
                </c:pt>
                <c:pt idx="55971">
                  <c:v>42952.34652777778</c:v>
                </c:pt>
                <c:pt idx="55972">
                  <c:v>42952.347222222219</c:v>
                </c:pt>
                <c:pt idx="55973">
                  <c:v>42952.347916666666</c:v>
                </c:pt>
                <c:pt idx="55974">
                  <c:v>42952.348611111112</c:v>
                </c:pt>
                <c:pt idx="55975">
                  <c:v>42952.349305555559</c:v>
                </c:pt>
                <c:pt idx="55976">
                  <c:v>42952.35</c:v>
                </c:pt>
                <c:pt idx="55977">
                  <c:v>42952.350694444445</c:v>
                </c:pt>
                <c:pt idx="55978">
                  <c:v>42952.351388888892</c:v>
                </c:pt>
                <c:pt idx="55979">
                  <c:v>42952.352083333331</c:v>
                </c:pt>
                <c:pt idx="55980">
                  <c:v>42952.352777777778</c:v>
                </c:pt>
                <c:pt idx="55981">
                  <c:v>42952.353472222225</c:v>
                </c:pt>
                <c:pt idx="55982">
                  <c:v>42952.354166666664</c:v>
                </c:pt>
                <c:pt idx="55983">
                  <c:v>42952.354861111111</c:v>
                </c:pt>
                <c:pt idx="55984">
                  <c:v>42952.355555555558</c:v>
                </c:pt>
                <c:pt idx="55985">
                  <c:v>42952.356249999997</c:v>
                </c:pt>
                <c:pt idx="55986">
                  <c:v>42952.356944444444</c:v>
                </c:pt>
                <c:pt idx="55987">
                  <c:v>42952.357638888891</c:v>
                </c:pt>
                <c:pt idx="55988">
                  <c:v>42952.35833333333</c:v>
                </c:pt>
                <c:pt idx="55989">
                  <c:v>42952.359027777777</c:v>
                </c:pt>
                <c:pt idx="55990">
                  <c:v>42952.359722222223</c:v>
                </c:pt>
                <c:pt idx="55991">
                  <c:v>42952.36041666667</c:v>
                </c:pt>
                <c:pt idx="55992">
                  <c:v>42952.361111111109</c:v>
                </c:pt>
                <c:pt idx="55993">
                  <c:v>42952.361805555556</c:v>
                </c:pt>
                <c:pt idx="55994">
                  <c:v>42952.362500000003</c:v>
                </c:pt>
                <c:pt idx="55995">
                  <c:v>42952.363194444442</c:v>
                </c:pt>
                <c:pt idx="55996">
                  <c:v>42952.363888888889</c:v>
                </c:pt>
                <c:pt idx="55997">
                  <c:v>42952.364583333336</c:v>
                </c:pt>
                <c:pt idx="55998">
                  <c:v>42952.365277777775</c:v>
                </c:pt>
                <c:pt idx="55999">
                  <c:v>42952.365972222222</c:v>
                </c:pt>
                <c:pt idx="56000">
                  <c:v>42952.366666666669</c:v>
                </c:pt>
                <c:pt idx="56001">
                  <c:v>42952.367361111108</c:v>
                </c:pt>
                <c:pt idx="56002">
                  <c:v>42952.368055555555</c:v>
                </c:pt>
                <c:pt idx="56003">
                  <c:v>42952.368750000001</c:v>
                </c:pt>
                <c:pt idx="56004">
                  <c:v>42952.369444444441</c:v>
                </c:pt>
                <c:pt idx="56005">
                  <c:v>42952.370138888888</c:v>
                </c:pt>
                <c:pt idx="56006">
                  <c:v>42952.370833333334</c:v>
                </c:pt>
                <c:pt idx="56007">
                  <c:v>42952.371527777781</c:v>
                </c:pt>
                <c:pt idx="56008">
                  <c:v>42952.37222222222</c:v>
                </c:pt>
                <c:pt idx="56009">
                  <c:v>42952.372916666667</c:v>
                </c:pt>
                <c:pt idx="56010">
                  <c:v>42952.373611111114</c:v>
                </c:pt>
                <c:pt idx="56011">
                  <c:v>42952.374305555553</c:v>
                </c:pt>
                <c:pt idx="56012">
                  <c:v>42952.375</c:v>
                </c:pt>
                <c:pt idx="56013">
                  <c:v>42952.375694444447</c:v>
                </c:pt>
                <c:pt idx="56014">
                  <c:v>42952.376388888886</c:v>
                </c:pt>
                <c:pt idx="56015">
                  <c:v>42952.377083333333</c:v>
                </c:pt>
                <c:pt idx="56016">
                  <c:v>42952.37777777778</c:v>
                </c:pt>
                <c:pt idx="56017">
                  <c:v>42952.378472222219</c:v>
                </c:pt>
                <c:pt idx="56018">
                  <c:v>42952.379166666666</c:v>
                </c:pt>
                <c:pt idx="56019">
                  <c:v>42952.379861111112</c:v>
                </c:pt>
                <c:pt idx="56020">
                  <c:v>42952.380555555559</c:v>
                </c:pt>
                <c:pt idx="56021">
                  <c:v>42952.381249999999</c:v>
                </c:pt>
                <c:pt idx="56022">
                  <c:v>42952.381944444445</c:v>
                </c:pt>
                <c:pt idx="56023">
                  <c:v>42952.382638888892</c:v>
                </c:pt>
                <c:pt idx="56024">
                  <c:v>42952.383333333331</c:v>
                </c:pt>
                <c:pt idx="56025">
                  <c:v>42952.384027777778</c:v>
                </c:pt>
                <c:pt idx="56026">
                  <c:v>42952.384722222225</c:v>
                </c:pt>
                <c:pt idx="56027">
                  <c:v>42952.385416666664</c:v>
                </c:pt>
                <c:pt idx="56028">
                  <c:v>42952.386111111111</c:v>
                </c:pt>
                <c:pt idx="56029">
                  <c:v>42952.386805555558</c:v>
                </c:pt>
                <c:pt idx="56030">
                  <c:v>42952.387499999997</c:v>
                </c:pt>
                <c:pt idx="56031">
                  <c:v>42952.388194444444</c:v>
                </c:pt>
                <c:pt idx="56032">
                  <c:v>42952.388888888891</c:v>
                </c:pt>
                <c:pt idx="56033">
                  <c:v>42952.38958333333</c:v>
                </c:pt>
                <c:pt idx="56034">
                  <c:v>42952.390277777777</c:v>
                </c:pt>
                <c:pt idx="56035">
                  <c:v>42952.390972222223</c:v>
                </c:pt>
                <c:pt idx="56036">
                  <c:v>42952.39166666667</c:v>
                </c:pt>
                <c:pt idx="56037">
                  <c:v>42952.392361111109</c:v>
                </c:pt>
                <c:pt idx="56038">
                  <c:v>42952.393055555556</c:v>
                </c:pt>
                <c:pt idx="56039">
                  <c:v>42952.393750000003</c:v>
                </c:pt>
                <c:pt idx="56040">
                  <c:v>42952.394444444442</c:v>
                </c:pt>
                <c:pt idx="56041">
                  <c:v>42952.395138888889</c:v>
                </c:pt>
                <c:pt idx="56042">
                  <c:v>42952.395833333336</c:v>
                </c:pt>
                <c:pt idx="56043">
                  <c:v>42952.396527777775</c:v>
                </c:pt>
                <c:pt idx="56044">
                  <c:v>42952.397222222222</c:v>
                </c:pt>
                <c:pt idx="56045">
                  <c:v>42952.397916666669</c:v>
                </c:pt>
                <c:pt idx="56046">
                  <c:v>42952.398611111108</c:v>
                </c:pt>
                <c:pt idx="56047">
                  <c:v>42952.399305555555</c:v>
                </c:pt>
                <c:pt idx="56048">
                  <c:v>42952.4</c:v>
                </c:pt>
                <c:pt idx="56049">
                  <c:v>42952.400694444441</c:v>
                </c:pt>
                <c:pt idx="56050">
                  <c:v>42952.401388888888</c:v>
                </c:pt>
                <c:pt idx="56051">
                  <c:v>42952.402083333334</c:v>
                </c:pt>
                <c:pt idx="56052">
                  <c:v>42952.402777777781</c:v>
                </c:pt>
                <c:pt idx="56053">
                  <c:v>42952.40347222222</c:v>
                </c:pt>
                <c:pt idx="56054">
                  <c:v>42952.404166666667</c:v>
                </c:pt>
                <c:pt idx="56055">
                  <c:v>42952.404861111114</c:v>
                </c:pt>
                <c:pt idx="56056">
                  <c:v>42952.405555555553</c:v>
                </c:pt>
                <c:pt idx="56057">
                  <c:v>42952.40625</c:v>
                </c:pt>
                <c:pt idx="56058">
                  <c:v>42952.406944444447</c:v>
                </c:pt>
                <c:pt idx="56059">
                  <c:v>42952.407638888886</c:v>
                </c:pt>
                <c:pt idx="56060">
                  <c:v>42952.408333333333</c:v>
                </c:pt>
                <c:pt idx="56061">
                  <c:v>42952.40902777778</c:v>
                </c:pt>
                <c:pt idx="56062">
                  <c:v>42952.409722222219</c:v>
                </c:pt>
                <c:pt idx="56063">
                  <c:v>42952.410416666666</c:v>
                </c:pt>
                <c:pt idx="56064">
                  <c:v>42952.411111111112</c:v>
                </c:pt>
                <c:pt idx="56065">
                  <c:v>42952.411805555559</c:v>
                </c:pt>
                <c:pt idx="56066">
                  <c:v>42952.412499999999</c:v>
                </c:pt>
                <c:pt idx="56067">
                  <c:v>42952.413194444445</c:v>
                </c:pt>
                <c:pt idx="56068">
                  <c:v>42952.413888888892</c:v>
                </c:pt>
                <c:pt idx="56069">
                  <c:v>42952.414583333331</c:v>
                </c:pt>
                <c:pt idx="56070">
                  <c:v>42952.415277777778</c:v>
                </c:pt>
                <c:pt idx="56071">
                  <c:v>42952.415972222225</c:v>
                </c:pt>
                <c:pt idx="56072">
                  <c:v>42952.416666666664</c:v>
                </c:pt>
                <c:pt idx="56073">
                  <c:v>42952.417361111111</c:v>
                </c:pt>
                <c:pt idx="56074">
                  <c:v>42952.418055555558</c:v>
                </c:pt>
                <c:pt idx="56075">
                  <c:v>42952.418749999997</c:v>
                </c:pt>
                <c:pt idx="56076">
                  <c:v>42952.419444444444</c:v>
                </c:pt>
                <c:pt idx="56077">
                  <c:v>42952.420138888891</c:v>
                </c:pt>
                <c:pt idx="56078">
                  <c:v>42952.42083333333</c:v>
                </c:pt>
                <c:pt idx="56079">
                  <c:v>42952.421527777777</c:v>
                </c:pt>
                <c:pt idx="56080">
                  <c:v>42952.422222222223</c:v>
                </c:pt>
                <c:pt idx="56081">
                  <c:v>42952.42291666667</c:v>
                </c:pt>
                <c:pt idx="56082">
                  <c:v>42952.423611111109</c:v>
                </c:pt>
                <c:pt idx="56083">
                  <c:v>42952.424305555556</c:v>
                </c:pt>
                <c:pt idx="56084">
                  <c:v>42952.425000000003</c:v>
                </c:pt>
                <c:pt idx="56085">
                  <c:v>42952.425694444442</c:v>
                </c:pt>
                <c:pt idx="56086">
                  <c:v>42952.426388888889</c:v>
                </c:pt>
                <c:pt idx="56087">
                  <c:v>42952.427083333336</c:v>
                </c:pt>
                <c:pt idx="56088">
                  <c:v>42952.427777777775</c:v>
                </c:pt>
                <c:pt idx="56089">
                  <c:v>42952.428472222222</c:v>
                </c:pt>
                <c:pt idx="56090">
                  <c:v>42952.429166666669</c:v>
                </c:pt>
                <c:pt idx="56091">
                  <c:v>42952.429861111108</c:v>
                </c:pt>
                <c:pt idx="56092">
                  <c:v>42952.430555555555</c:v>
                </c:pt>
                <c:pt idx="56093">
                  <c:v>42952.431250000001</c:v>
                </c:pt>
                <c:pt idx="56094">
                  <c:v>42952.431944444441</c:v>
                </c:pt>
                <c:pt idx="56095">
                  <c:v>42952.432638888888</c:v>
                </c:pt>
                <c:pt idx="56096">
                  <c:v>42952.433333333334</c:v>
                </c:pt>
                <c:pt idx="56097">
                  <c:v>42952.434027777781</c:v>
                </c:pt>
                <c:pt idx="56098">
                  <c:v>42952.43472222222</c:v>
                </c:pt>
                <c:pt idx="56099">
                  <c:v>42952.435416666667</c:v>
                </c:pt>
                <c:pt idx="56100">
                  <c:v>42952.436111111114</c:v>
                </c:pt>
                <c:pt idx="56101">
                  <c:v>42952.436805555553</c:v>
                </c:pt>
                <c:pt idx="56102">
                  <c:v>42952.4375</c:v>
                </c:pt>
                <c:pt idx="56103">
                  <c:v>42952.438194444447</c:v>
                </c:pt>
                <c:pt idx="56104">
                  <c:v>42952.438888888886</c:v>
                </c:pt>
                <c:pt idx="56105">
                  <c:v>42952.439583333333</c:v>
                </c:pt>
                <c:pt idx="56106">
                  <c:v>42952.44027777778</c:v>
                </c:pt>
                <c:pt idx="56107">
                  <c:v>42952.440972222219</c:v>
                </c:pt>
                <c:pt idx="56108">
                  <c:v>42952.441666666666</c:v>
                </c:pt>
                <c:pt idx="56109">
                  <c:v>42952.442361111112</c:v>
                </c:pt>
                <c:pt idx="56110">
                  <c:v>42952.443055555559</c:v>
                </c:pt>
                <c:pt idx="56111">
                  <c:v>42952.443749999999</c:v>
                </c:pt>
                <c:pt idx="56112">
                  <c:v>42952.444444444445</c:v>
                </c:pt>
                <c:pt idx="56113">
                  <c:v>42952.445138888892</c:v>
                </c:pt>
                <c:pt idx="56114">
                  <c:v>42952.445833333331</c:v>
                </c:pt>
                <c:pt idx="56115">
                  <c:v>42952.446527777778</c:v>
                </c:pt>
                <c:pt idx="56116">
                  <c:v>42952.447222222225</c:v>
                </c:pt>
                <c:pt idx="56117">
                  <c:v>42952.447916666664</c:v>
                </c:pt>
                <c:pt idx="56118">
                  <c:v>42952.448611111111</c:v>
                </c:pt>
                <c:pt idx="56119">
                  <c:v>42952.449305555558</c:v>
                </c:pt>
                <c:pt idx="56120">
                  <c:v>42952.45</c:v>
                </c:pt>
                <c:pt idx="56121">
                  <c:v>42952.450694444444</c:v>
                </c:pt>
                <c:pt idx="56122">
                  <c:v>42952.451388888891</c:v>
                </c:pt>
                <c:pt idx="56123">
                  <c:v>42952.45208333333</c:v>
                </c:pt>
                <c:pt idx="56124">
                  <c:v>42952.452777777777</c:v>
                </c:pt>
                <c:pt idx="56125">
                  <c:v>42952.453472222223</c:v>
                </c:pt>
                <c:pt idx="56126">
                  <c:v>42952.45416666667</c:v>
                </c:pt>
                <c:pt idx="56127">
                  <c:v>42952.454861111109</c:v>
                </c:pt>
                <c:pt idx="56128">
                  <c:v>42952.455555555556</c:v>
                </c:pt>
                <c:pt idx="56129">
                  <c:v>42952.456250000003</c:v>
                </c:pt>
                <c:pt idx="56130">
                  <c:v>42952.456944444442</c:v>
                </c:pt>
                <c:pt idx="56131">
                  <c:v>42952.457638888889</c:v>
                </c:pt>
                <c:pt idx="56132">
                  <c:v>42952.458333333336</c:v>
                </c:pt>
                <c:pt idx="56133">
                  <c:v>42952.459027777775</c:v>
                </c:pt>
                <c:pt idx="56134">
                  <c:v>42952.459722222222</c:v>
                </c:pt>
                <c:pt idx="56135">
                  <c:v>42952.460416666669</c:v>
                </c:pt>
                <c:pt idx="56136">
                  <c:v>42952.461111111108</c:v>
                </c:pt>
                <c:pt idx="56137">
                  <c:v>42952.461805555555</c:v>
                </c:pt>
                <c:pt idx="56138">
                  <c:v>42952.462500000001</c:v>
                </c:pt>
                <c:pt idx="56139">
                  <c:v>42952.463194444441</c:v>
                </c:pt>
                <c:pt idx="56140">
                  <c:v>42952.463888888888</c:v>
                </c:pt>
                <c:pt idx="56141">
                  <c:v>42952.464583333334</c:v>
                </c:pt>
                <c:pt idx="56142">
                  <c:v>42952.465277777781</c:v>
                </c:pt>
                <c:pt idx="56143">
                  <c:v>42952.46597222222</c:v>
                </c:pt>
                <c:pt idx="56144">
                  <c:v>42952.466666666667</c:v>
                </c:pt>
                <c:pt idx="56145">
                  <c:v>42952.467361111114</c:v>
                </c:pt>
                <c:pt idx="56146">
                  <c:v>42952.468055555553</c:v>
                </c:pt>
                <c:pt idx="56147">
                  <c:v>42952.46875</c:v>
                </c:pt>
                <c:pt idx="56148">
                  <c:v>42952.469444444447</c:v>
                </c:pt>
                <c:pt idx="56149">
                  <c:v>42952.470138888886</c:v>
                </c:pt>
                <c:pt idx="56150">
                  <c:v>42952.470833333333</c:v>
                </c:pt>
                <c:pt idx="56151">
                  <c:v>42952.47152777778</c:v>
                </c:pt>
                <c:pt idx="56152">
                  <c:v>42952.472222222219</c:v>
                </c:pt>
                <c:pt idx="56153">
                  <c:v>42952.472916666666</c:v>
                </c:pt>
                <c:pt idx="56154">
                  <c:v>42952.473611111112</c:v>
                </c:pt>
                <c:pt idx="56155">
                  <c:v>42952.474305555559</c:v>
                </c:pt>
                <c:pt idx="56156">
                  <c:v>42952.474999999999</c:v>
                </c:pt>
                <c:pt idx="56157">
                  <c:v>42952.475694444445</c:v>
                </c:pt>
                <c:pt idx="56158">
                  <c:v>42952.476388888892</c:v>
                </c:pt>
                <c:pt idx="56159">
                  <c:v>42952.477083333331</c:v>
                </c:pt>
                <c:pt idx="56160">
                  <c:v>42952.477777777778</c:v>
                </c:pt>
                <c:pt idx="56161">
                  <c:v>42952.478472222225</c:v>
                </c:pt>
                <c:pt idx="56162">
                  <c:v>42952.479166666664</c:v>
                </c:pt>
                <c:pt idx="56163">
                  <c:v>42952.479861111111</c:v>
                </c:pt>
                <c:pt idx="56164">
                  <c:v>42952.480555555558</c:v>
                </c:pt>
                <c:pt idx="56165">
                  <c:v>42952.481249999997</c:v>
                </c:pt>
                <c:pt idx="56166">
                  <c:v>42952.481944444444</c:v>
                </c:pt>
                <c:pt idx="56167">
                  <c:v>42952.482638888891</c:v>
                </c:pt>
                <c:pt idx="56168">
                  <c:v>42952.48333333333</c:v>
                </c:pt>
                <c:pt idx="56169">
                  <c:v>42952.484027777777</c:v>
                </c:pt>
                <c:pt idx="56170">
                  <c:v>42952.484722222223</c:v>
                </c:pt>
                <c:pt idx="56171">
                  <c:v>42952.48541666667</c:v>
                </c:pt>
                <c:pt idx="56172">
                  <c:v>42952.486111111109</c:v>
                </c:pt>
                <c:pt idx="56173">
                  <c:v>42952.486805555556</c:v>
                </c:pt>
                <c:pt idx="56174">
                  <c:v>42952.487500000003</c:v>
                </c:pt>
                <c:pt idx="56175">
                  <c:v>42952.488194444442</c:v>
                </c:pt>
                <c:pt idx="56176">
                  <c:v>42952.488888888889</c:v>
                </c:pt>
                <c:pt idx="56177">
                  <c:v>42952.489583333336</c:v>
                </c:pt>
                <c:pt idx="56178">
                  <c:v>42952.490277777775</c:v>
                </c:pt>
                <c:pt idx="56179">
                  <c:v>42952.490972222222</c:v>
                </c:pt>
                <c:pt idx="56180">
                  <c:v>42952.491666666669</c:v>
                </c:pt>
                <c:pt idx="56181">
                  <c:v>42952.492361111108</c:v>
                </c:pt>
                <c:pt idx="56182">
                  <c:v>42952.493055555555</c:v>
                </c:pt>
                <c:pt idx="56183">
                  <c:v>42952.493750000001</c:v>
                </c:pt>
                <c:pt idx="56184">
                  <c:v>42952.494444444441</c:v>
                </c:pt>
                <c:pt idx="56185">
                  <c:v>42952.495138888888</c:v>
                </c:pt>
                <c:pt idx="56186">
                  <c:v>42952.495833333334</c:v>
                </c:pt>
                <c:pt idx="56187">
                  <c:v>42952.496527777781</c:v>
                </c:pt>
                <c:pt idx="56188">
                  <c:v>42952.49722222222</c:v>
                </c:pt>
                <c:pt idx="56189">
                  <c:v>42952.497916666667</c:v>
                </c:pt>
                <c:pt idx="56190">
                  <c:v>42952.498611111114</c:v>
                </c:pt>
                <c:pt idx="56191">
                  <c:v>42952.499305555553</c:v>
                </c:pt>
                <c:pt idx="56192">
                  <c:v>42952.5</c:v>
                </c:pt>
                <c:pt idx="56193">
                  <c:v>42952.500694444447</c:v>
                </c:pt>
                <c:pt idx="56194">
                  <c:v>42952.501388888886</c:v>
                </c:pt>
                <c:pt idx="56195">
                  <c:v>42952.502083333333</c:v>
                </c:pt>
                <c:pt idx="56196">
                  <c:v>42952.50277777778</c:v>
                </c:pt>
                <c:pt idx="56197">
                  <c:v>42952.503472222219</c:v>
                </c:pt>
                <c:pt idx="56198">
                  <c:v>42952.504166666666</c:v>
                </c:pt>
                <c:pt idx="56199">
                  <c:v>42952.504861111112</c:v>
                </c:pt>
                <c:pt idx="56200">
                  <c:v>42952.505555555559</c:v>
                </c:pt>
                <c:pt idx="56201">
                  <c:v>42952.506249999999</c:v>
                </c:pt>
                <c:pt idx="56202">
                  <c:v>42952.506944444445</c:v>
                </c:pt>
                <c:pt idx="56203">
                  <c:v>42952.507638888892</c:v>
                </c:pt>
                <c:pt idx="56204">
                  <c:v>42952.508333333331</c:v>
                </c:pt>
                <c:pt idx="56205">
                  <c:v>42952.509027777778</c:v>
                </c:pt>
                <c:pt idx="56206">
                  <c:v>42952.509722222225</c:v>
                </c:pt>
                <c:pt idx="56207">
                  <c:v>42952.510416666664</c:v>
                </c:pt>
                <c:pt idx="56208">
                  <c:v>42952.511111111111</c:v>
                </c:pt>
                <c:pt idx="56209">
                  <c:v>42952.511805555558</c:v>
                </c:pt>
                <c:pt idx="56210">
                  <c:v>42952.512499999997</c:v>
                </c:pt>
                <c:pt idx="56211">
                  <c:v>42952.513194444444</c:v>
                </c:pt>
                <c:pt idx="56212">
                  <c:v>42952.513888888891</c:v>
                </c:pt>
                <c:pt idx="56213">
                  <c:v>42952.51458333333</c:v>
                </c:pt>
                <c:pt idx="56214">
                  <c:v>42952.515277777777</c:v>
                </c:pt>
                <c:pt idx="56215">
                  <c:v>42952.515972222223</c:v>
                </c:pt>
                <c:pt idx="56216">
                  <c:v>42952.51666666667</c:v>
                </c:pt>
                <c:pt idx="56217">
                  <c:v>42952.517361111109</c:v>
                </c:pt>
                <c:pt idx="56218">
                  <c:v>42952.518055555556</c:v>
                </c:pt>
                <c:pt idx="56219">
                  <c:v>42952.518750000003</c:v>
                </c:pt>
                <c:pt idx="56220">
                  <c:v>42952.519444444442</c:v>
                </c:pt>
                <c:pt idx="56221">
                  <c:v>42952.520138888889</c:v>
                </c:pt>
                <c:pt idx="56222">
                  <c:v>42952.520833333336</c:v>
                </c:pt>
                <c:pt idx="56223">
                  <c:v>42952.521527777775</c:v>
                </c:pt>
                <c:pt idx="56224">
                  <c:v>42952.522222222222</c:v>
                </c:pt>
                <c:pt idx="56225">
                  <c:v>42952.522916666669</c:v>
                </c:pt>
                <c:pt idx="56226">
                  <c:v>42952.523611111108</c:v>
                </c:pt>
                <c:pt idx="56227">
                  <c:v>42952.524305555555</c:v>
                </c:pt>
                <c:pt idx="56228">
                  <c:v>42952.525000000001</c:v>
                </c:pt>
                <c:pt idx="56229">
                  <c:v>42952.525694444441</c:v>
                </c:pt>
                <c:pt idx="56230">
                  <c:v>42952.526388888888</c:v>
                </c:pt>
                <c:pt idx="56231">
                  <c:v>42952.527083333334</c:v>
                </c:pt>
                <c:pt idx="56232">
                  <c:v>42952.527777777781</c:v>
                </c:pt>
                <c:pt idx="56233">
                  <c:v>42952.52847222222</c:v>
                </c:pt>
                <c:pt idx="56234">
                  <c:v>42952.529166666667</c:v>
                </c:pt>
                <c:pt idx="56235">
                  <c:v>42952.529861111114</c:v>
                </c:pt>
                <c:pt idx="56236">
                  <c:v>42952.530555555553</c:v>
                </c:pt>
                <c:pt idx="56237">
                  <c:v>42952.53125</c:v>
                </c:pt>
                <c:pt idx="56238">
                  <c:v>42952.531944444447</c:v>
                </c:pt>
                <c:pt idx="56239">
                  <c:v>42952.532638888886</c:v>
                </c:pt>
                <c:pt idx="56240">
                  <c:v>42952.533333333333</c:v>
                </c:pt>
                <c:pt idx="56241">
                  <c:v>42952.53402777778</c:v>
                </c:pt>
                <c:pt idx="56242">
                  <c:v>42952.534722222219</c:v>
                </c:pt>
                <c:pt idx="56243">
                  <c:v>42952.535416666666</c:v>
                </c:pt>
                <c:pt idx="56244">
                  <c:v>42952.536111111112</c:v>
                </c:pt>
                <c:pt idx="56245">
                  <c:v>42952.536805555559</c:v>
                </c:pt>
                <c:pt idx="56246">
                  <c:v>42952.537499999999</c:v>
                </c:pt>
                <c:pt idx="56247">
                  <c:v>42952.538194444445</c:v>
                </c:pt>
                <c:pt idx="56248">
                  <c:v>42952.538888888892</c:v>
                </c:pt>
                <c:pt idx="56249">
                  <c:v>42952.539583333331</c:v>
                </c:pt>
                <c:pt idx="56250">
                  <c:v>42952.540277777778</c:v>
                </c:pt>
                <c:pt idx="56251">
                  <c:v>42952.540972222225</c:v>
                </c:pt>
                <c:pt idx="56252">
                  <c:v>42952.541666666664</c:v>
                </c:pt>
                <c:pt idx="56253">
                  <c:v>42952.542361111111</c:v>
                </c:pt>
                <c:pt idx="56254">
                  <c:v>42952.543055555558</c:v>
                </c:pt>
                <c:pt idx="56255">
                  <c:v>42952.543749999997</c:v>
                </c:pt>
                <c:pt idx="56256">
                  <c:v>42952.544444444444</c:v>
                </c:pt>
                <c:pt idx="56257">
                  <c:v>42952.545138888891</c:v>
                </c:pt>
                <c:pt idx="56258">
                  <c:v>42952.54583333333</c:v>
                </c:pt>
                <c:pt idx="56259">
                  <c:v>42952.546527777777</c:v>
                </c:pt>
                <c:pt idx="56260">
                  <c:v>42952.547222222223</c:v>
                </c:pt>
                <c:pt idx="56261">
                  <c:v>42952.54791666667</c:v>
                </c:pt>
                <c:pt idx="56262">
                  <c:v>42952.548611111109</c:v>
                </c:pt>
                <c:pt idx="56263">
                  <c:v>42952.549305555556</c:v>
                </c:pt>
                <c:pt idx="56264">
                  <c:v>42952.55</c:v>
                </c:pt>
                <c:pt idx="56265">
                  <c:v>42952.550694444442</c:v>
                </c:pt>
                <c:pt idx="56266">
                  <c:v>42952.551388888889</c:v>
                </c:pt>
                <c:pt idx="56267">
                  <c:v>42952.552083333336</c:v>
                </c:pt>
                <c:pt idx="56268">
                  <c:v>42952.552777777775</c:v>
                </c:pt>
                <c:pt idx="56269">
                  <c:v>42952.553472222222</c:v>
                </c:pt>
                <c:pt idx="56270">
                  <c:v>42952.554166666669</c:v>
                </c:pt>
                <c:pt idx="56271">
                  <c:v>42952.554861111108</c:v>
                </c:pt>
                <c:pt idx="56272">
                  <c:v>42952.555555555555</c:v>
                </c:pt>
                <c:pt idx="56273">
                  <c:v>42952.556250000001</c:v>
                </c:pt>
                <c:pt idx="56274">
                  <c:v>42952.556944444441</c:v>
                </c:pt>
                <c:pt idx="56275">
                  <c:v>42952.557638888888</c:v>
                </c:pt>
                <c:pt idx="56276">
                  <c:v>42952.558333333334</c:v>
                </c:pt>
                <c:pt idx="56277">
                  <c:v>42952.559027777781</c:v>
                </c:pt>
                <c:pt idx="56278">
                  <c:v>42952.55972222222</c:v>
                </c:pt>
                <c:pt idx="56279">
                  <c:v>42952.560416666667</c:v>
                </c:pt>
                <c:pt idx="56280">
                  <c:v>42952.561111111114</c:v>
                </c:pt>
                <c:pt idx="56281">
                  <c:v>42952.561805555553</c:v>
                </c:pt>
                <c:pt idx="56282">
                  <c:v>42952.5625</c:v>
                </c:pt>
                <c:pt idx="56283">
                  <c:v>42952.563194444447</c:v>
                </c:pt>
                <c:pt idx="56284">
                  <c:v>42952.563888888886</c:v>
                </c:pt>
                <c:pt idx="56285">
                  <c:v>42952.564583333333</c:v>
                </c:pt>
                <c:pt idx="56286">
                  <c:v>42952.56527777778</c:v>
                </c:pt>
                <c:pt idx="56287">
                  <c:v>42952.565972222219</c:v>
                </c:pt>
                <c:pt idx="56288">
                  <c:v>42952.566666666666</c:v>
                </c:pt>
                <c:pt idx="56289">
                  <c:v>42952.567361111112</c:v>
                </c:pt>
                <c:pt idx="56290">
                  <c:v>42952.568055555559</c:v>
                </c:pt>
                <c:pt idx="56291">
                  <c:v>42952.568749999999</c:v>
                </c:pt>
                <c:pt idx="56292">
                  <c:v>42952.569444444445</c:v>
                </c:pt>
                <c:pt idx="56293">
                  <c:v>42952.570138888892</c:v>
                </c:pt>
                <c:pt idx="56294">
                  <c:v>42952.570833333331</c:v>
                </c:pt>
                <c:pt idx="56295">
                  <c:v>42952.571527777778</c:v>
                </c:pt>
                <c:pt idx="56296">
                  <c:v>42952.572222222225</c:v>
                </c:pt>
                <c:pt idx="56297">
                  <c:v>42952.572916666664</c:v>
                </c:pt>
                <c:pt idx="56298">
                  <c:v>42952.573611111111</c:v>
                </c:pt>
                <c:pt idx="56299">
                  <c:v>42952.574305555558</c:v>
                </c:pt>
                <c:pt idx="56300">
                  <c:v>42952.574999999997</c:v>
                </c:pt>
                <c:pt idx="56301">
                  <c:v>42952.575694444444</c:v>
                </c:pt>
                <c:pt idx="56302">
                  <c:v>42952.576388888891</c:v>
                </c:pt>
                <c:pt idx="56303">
                  <c:v>42952.57708333333</c:v>
                </c:pt>
                <c:pt idx="56304">
                  <c:v>42952.577777777777</c:v>
                </c:pt>
                <c:pt idx="56305">
                  <c:v>42952.578472222223</c:v>
                </c:pt>
                <c:pt idx="56306">
                  <c:v>42952.57916666667</c:v>
                </c:pt>
                <c:pt idx="56307">
                  <c:v>42952.579861111109</c:v>
                </c:pt>
                <c:pt idx="56308">
                  <c:v>42952.580555555556</c:v>
                </c:pt>
                <c:pt idx="56309">
                  <c:v>42952.581250000003</c:v>
                </c:pt>
                <c:pt idx="56310">
                  <c:v>42952.581944444442</c:v>
                </c:pt>
                <c:pt idx="56311">
                  <c:v>42952.582638888889</c:v>
                </c:pt>
                <c:pt idx="56312">
                  <c:v>42952.583333333336</c:v>
                </c:pt>
                <c:pt idx="56313">
                  <c:v>42952.584027777775</c:v>
                </c:pt>
                <c:pt idx="56314">
                  <c:v>42952.584722222222</c:v>
                </c:pt>
                <c:pt idx="56315">
                  <c:v>42952.585416666669</c:v>
                </c:pt>
                <c:pt idx="56316">
                  <c:v>42952.586111111108</c:v>
                </c:pt>
                <c:pt idx="56317">
                  <c:v>42952.586805555555</c:v>
                </c:pt>
                <c:pt idx="56318">
                  <c:v>42952.587500000001</c:v>
                </c:pt>
                <c:pt idx="56319">
                  <c:v>42952.588194444441</c:v>
                </c:pt>
                <c:pt idx="56320">
                  <c:v>42952.588888888888</c:v>
                </c:pt>
                <c:pt idx="56321">
                  <c:v>42952.589583333334</c:v>
                </c:pt>
                <c:pt idx="56322">
                  <c:v>42952.590277777781</c:v>
                </c:pt>
                <c:pt idx="56323">
                  <c:v>42952.59097222222</c:v>
                </c:pt>
                <c:pt idx="56324">
                  <c:v>42952.591666666667</c:v>
                </c:pt>
                <c:pt idx="56325">
                  <c:v>42952.592361111114</c:v>
                </c:pt>
                <c:pt idx="56326">
                  <c:v>42952.593055555553</c:v>
                </c:pt>
                <c:pt idx="56327">
                  <c:v>42952.59375</c:v>
                </c:pt>
                <c:pt idx="56328">
                  <c:v>42952.594444444447</c:v>
                </c:pt>
                <c:pt idx="56329">
                  <c:v>42952.595138888886</c:v>
                </c:pt>
                <c:pt idx="56330">
                  <c:v>42952.595833333333</c:v>
                </c:pt>
                <c:pt idx="56331">
                  <c:v>42952.59652777778</c:v>
                </c:pt>
                <c:pt idx="56332">
                  <c:v>42952.597222222219</c:v>
                </c:pt>
                <c:pt idx="56333">
                  <c:v>42952.597916666666</c:v>
                </c:pt>
                <c:pt idx="56334">
                  <c:v>42952.598611111112</c:v>
                </c:pt>
                <c:pt idx="56335">
                  <c:v>42952.599305555559</c:v>
                </c:pt>
                <c:pt idx="56336">
                  <c:v>42952.6</c:v>
                </c:pt>
                <c:pt idx="56337">
                  <c:v>42952.600694444445</c:v>
                </c:pt>
                <c:pt idx="56338">
                  <c:v>42952.601388888892</c:v>
                </c:pt>
                <c:pt idx="56339">
                  <c:v>42952.602083333331</c:v>
                </c:pt>
                <c:pt idx="56340">
                  <c:v>42952.602777777778</c:v>
                </c:pt>
                <c:pt idx="56341">
                  <c:v>42952.603472222225</c:v>
                </c:pt>
                <c:pt idx="56342">
                  <c:v>42952.604166666664</c:v>
                </c:pt>
                <c:pt idx="56343">
                  <c:v>42952.604861111111</c:v>
                </c:pt>
                <c:pt idx="56344">
                  <c:v>42952.605555555558</c:v>
                </c:pt>
                <c:pt idx="56345">
                  <c:v>42952.606249999997</c:v>
                </c:pt>
                <c:pt idx="56346">
                  <c:v>42952.606944444444</c:v>
                </c:pt>
                <c:pt idx="56347">
                  <c:v>42952.607638888891</c:v>
                </c:pt>
                <c:pt idx="56348">
                  <c:v>42952.60833333333</c:v>
                </c:pt>
                <c:pt idx="56349">
                  <c:v>42952.609027777777</c:v>
                </c:pt>
                <c:pt idx="56350">
                  <c:v>42952.609722222223</c:v>
                </c:pt>
                <c:pt idx="56351">
                  <c:v>42952.61041666667</c:v>
                </c:pt>
                <c:pt idx="56352">
                  <c:v>42952.611111111109</c:v>
                </c:pt>
                <c:pt idx="56353">
                  <c:v>42952.611805555556</c:v>
                </c:pt>
                <c:pt idx="56354">
                  <c:v>42952.612500000003</c:v>
                </c:pt>
                <c:pt idx="56355">
                  <c:v>42952.613194444442</c:v>
                </c:pt>
                <c:pt idx="56356">
                  <c:v>42952.613888888889</c:v>
                </c:pt>
                <c:pt idx="56357">
                  <c:v>42952.614583333336</c:v>
                </c:pt>
                <c:pt idx="56358">
                  <c:v>42952.615277777775</c:v>
                </c:pt>
                <c:pt idx="56359">
                  <c:v>42952.615972222222</c:v>
                </c:pt>
                <c:pt idx="56360">
                  <c:v>42952.616666666669</c:v>
                </c:pt>
                <c:pt idx="56361">
                  <c:v>42952.617361111108</c:v>
                </c:pt>
                <c:pt idx="56362">
                  <c:v>42952.618055555555</c:v>
                </c:pt>
                <c:pt idx="56363">
                  <c:v>42952.618750000001</c:v>
                </c:pt>
                <c:pt idx="56364">
                  <c:v>42952.619444444441</c:v>
                </c:pt>
                <c:pt idx="56365">
                  <c:v>42952.620138888888</c:v>
                </c:pt>
                <c:pt idx="56366">
                  <c:v>42952.620833333334</c:v>
                </c:pt>
                <c:pt idx="56367">
                  <c:v>42952.621527777781</c:v>
                </c:pt>
                <c:pt idx="56368">
                  <c:v>42952.62222222222</c:v>
                </c:pt>
                <c:pt idx="56369">
                  <c:v>42952.622916666667</c:v>
                </c:pt>
                <c:pt idx="56370">
                  <c:v>42952.623611111114</c:v>
                </c:pt>
                <c:pt idx="56371">
                  <c:v>42952.624305555553</c:v>
                </c:pt>
                <c:pt idx="56372">
                  <c:v>42952.625</c:v>
                </c:pt>
                <c:pt idx="56373">
                  <c:v>42952.625694444447</c:v>
                </c:pt>
                <c:pt idx="56374">
                  <c:v>42952.626388888886</c:v>
                </c:pt>
                <c:pt idx="56375">
                  <c:v>42952.627083333333</c:v>
                </c:pt>
                <c:pt idx="56376">
                  <c:v>42952.62777777778</c:v>
                </c:pt>
                <c:pt idx="56377">
                  <c:v>42952.628472222219</c:v>
                </c:pt>
                <c:pt idx="56378">
                  <c:v>42952.629166666666</c:v>
                </c:pt>
                <c:pt idx="56379">
                  <c:v>42952.629861111112</c:v>
                </c:pt>
                <c:pt idx="56380">
                  <c:v>42952.630555555559</c:v>
                </c:pt>
                <c:pt idx="56381">
                  <c:v>42952.631249999999</c:v>
                </c:pt>
                <c:pt idx="56382">
                  <c:v>42952.631944444445</c:v>
                </c:pt>
                <c:pt idx="56383">
                  <c:v>42952.632638888892</c:v>
                </c:pt>
                <c:pt idx="56384">
                  <c:v>42952.633333333331</c:v>
                </c:pt>
                <c:pt idx="56385">
                  <c:v>42952.634027777778</c:v>
                </c:pt>
                <c:pt idx="56386">
                  <c:v>42952.634722222225</c:v>
                </c:pt>
                <c:pt idx="56387">
                  <c:v>42952.635416666664</c:v>
                </c:pt>
                <c:pt idx="56388">
                  <c:v>42952.636111111111</c:v>
                </c:pt>
                <c:pt idx="56389">
                  <c:v>42952.636805555558</c:v>
                </c:pt>
                <c:pt idx="56390">
                  <c:v>42952.637499999997</c:v>
                </c:pt>
                <c:pt idx="56391">
                  <c:v>42952.638194444444</c:v>
                </c:pt>
                <c:pt idx="56392">
                  <c:v>42952.638888888891</c:v>
                </c:pt>
                <c:pt idx="56393">
                  <c:v>42952.63958333333</c:v>
                </c:pt>
                <c:pt idx="56394">
                  <c:v>42952.640277777777</c:v>
                </c:pt>
                <c:pt idx="56395">
                  <c:v>42952.640972222223</c:v>
                </c:pt>
                <c:pt idx="56396">
                  <c:v>42952.64166666667</c:v>
                </c:pt>
                <c:pt idx="56397">
                  <c:v>42952.642361111109</c:v>
                </c:pt>
                <c:pt idx="56398">
                  <c:v>42952.643055555556</c:v>
                </c:pt>
                <c:pt idx="56399">
                  <c:v>42952.643750000003</c:v>
                </c:pt>
                <c:pt idx="56400">
                  <c:v>42952.644444444442</c:v>
                </c:pt>
                <c:pt idx="56401">
                  <c:v>42952.645138888889</c:v>
                </c:pt>
                <c:pt idx="56402">
                  <c:v>42952.645833333336</c:v>
                </c:pt>
                <c:pt idx="56403">
                  <c:v>42952.646527777775</c:v>
                </c:pt>
                <c:pt idx="56404">
                  <c:v>42952.647222222222</c:v>
                </c:pt>
                <c:pt idx="56405">
                  <c:v>42952.647916666669</c:v>
                </c:pt>
                <c:pt idx="56406">
                  <c:v>42952.648611111108</c:v>
                </c:pt>
                <c:pt idx="56407">
                  <c:v>42952.649305555555</c:v>
                </c:pt>
                <c:pt idx="56408">
                  <c:v>42952.65</c:v>
                </c:pt>
                <c:pt idx="56409">
                  <c:v>42952.650694444441</c:v>
                </c:pt>
                <c:pt idx="56410">
                  <c:v>42952.651388888888</c:v>
                </c:pt>
                <c:pt idx="56411">
                  <c:v>42952.652083333334</c:v>
                </c:pt>
                <c:pt idx="56412">
                  <c:v>42952.652777777781</c:v>
                </c:pt>
                <c:pt idx="56413">
                  <c:v>42952.65347222222</c:v>
                </c:pt>
                <c:pt idx="56414">
                  <c:v>42952.654166666667</c:v>
                </c:pt>
                <c:pt idx="56415">
                  <c:v>42952.654861111114</c:v>
                </c:pt>
                <c:pt idx="56416">
                  <c:v>42952.655555555553</c:v>
                </c:pt>
                <c:pt idx="56417">
                  <c:v>42952.65625</c:v>
                </c:pt>
                <c:pt idx="56418">
                  <c:v>42952.656944444447</c:v>
                </c:pt>
                <c:pt idx="56419">
                  <c:v>42952.657638888886</c:v>
                </c:pt>
                <c:pt idx="56420">
                  <c:v>42952.658333333333</c:v>
                </c:pt>
                <c:pt idx="56421">
                  <c:v>42952.65902777778</c:v>
                </c:pt>
                <c:pt idx="56422">
                  <c:v>42952.659722222219</c:v>
                </c:pt>
                <c:pt idx="56423">
                  <c:v>42952.660416666666</c:v>
                </c:pt>
                <c:pt idx="56424">
                  <c:v>42952.661111111112</c:v>
                </c:pt>
                <c:pt idx="56425">
                  <c:v>42952.661805555559</c:v>
                </c:pt>
                <c:pt idx="56426">
                  <c:v>42952.662499999999</c:v>
                </c:pt>
                <c:pt idx="56427">
                  <c:v>42952.663194444445</c:v>
                </c:pt>
                <c:pt idx="56428">
                  <c:v>42952.663888888892</c:v>
                </c:pt>
                <c:pt idx="56429">
                  <c:v>42952.664583333331</c:v>
                </c:pt>
                <c:pt idx="56430">
                  <c:v>42952.665277777778</c:v>
                </c:pt>
                <c:pt idx="56431">
                  <c:v>42952.665972222225</c:v>
                </c:pt>
                <c:pt idx="56432">
                  <c:v>42952.666666666664</c:v>
                </c:pt>
                <c:pt idx="56433">
                  <c:v>42952.667361111111</c:v>
                </c:pt>
                <c:pt idx="56434">
                  <c:v>42952.668055555558</c:v>
                </c:pt>
                <c:pt idx="56435">
                  <c:v>42952.668749999997</c:v>
                </c:pt>
                <c:pt idx="56436">
                  <c:v>42952.669444444444</c:v>
                </c:pt>
                <c:pt idx="56437">
                  <c:v>42952.670138888891</c:v>
                </c:pt>
                <c:pt idx="56438">
                  <c:v>42952.67083333333</c:v>
                </c:pt>
                <c:pt idx="56439">
                  <c:v>42952.671527777777</c:v>
                </c:pt>
                <c:pt idx="56440">
                  <c:v>42952.672222222223</c:v>
                </c:pt>
                <c:pt idx="56441">
                  <c:v>42952.67291666667</c:v>
                </c:pt>
                <c:pt idx="56442">
                  <c:v>42952.673611111109</c:v>
                </c:pt>
                <c:pt idx="56443">
                  <c:v>42952.674305555556</c:v>
                </c:pt>
                <c:pt idx="56444">
                  <c:v>42952.675000000003</c:v>
                </c:pt>
                <c:pt idx="56445">
                  <c:v>42952.675694444442</c:v>
                </c:pt>
                <c:pt idx="56446">
                  <c:v>42952.676388888889</c:v>
                </c:pt>
                <c:pt idx="56447">
                  <c:v>42952.677083333336</c:v>
                </c:pt>
                <c:pt idx="56448">
                  <c:v>42952.677777777775</c:v>
                </c:pt>
                <c:pt idx="56449">
                  <c:v>42952.678472222222</c:v>
                </c:pt>
                <c:pt idx="56450">
                  <c:v>42952.679166666669</c:v>
                </c:pt>
                <c:pt idx="56451">
                  <c:v>42952.679861111108</c:v>
                </c:pt>
                <c:pt idx="56452">
                  <c:v>42952.680555555555</c:v>
                </c:pt>
                <c:pt idx="56453">
                  <c:v>42952.681250000001</c:v>
                </c:pt>
                <c:pt idx="56454">
                  <c:v>42952.681944444441</c:v>
                </c:pt>
                <c:pt idx="56455">
                  <c:v>42952.682638888888</c:v>
                </c:pt>
                <c:pt idx="56456">
                  <c:v>42952.683333333334</c:v>
                </c:pt>
                <c:pt idx="56457">
                  <c:v>42952.684027777781</c:v>
                </c:pt>
                <c:pt idx="56458">
                  <c:v>42952.68472222222</c:v>
                </c:pt>
                <c:pt idx="56459">
                  <c:v>42952.685416666667</c:v>
                </c:pt>
                <c:pt idx="56460">
                  <c:v>42952.686111111114</c:v>
                </c:pt>
                <c:pt idx="56461">
                  <c:v>42952.686805555553</c:v>
                </c:pt>
                <c:pt idx="56462">
                  <c:v>42952.6875</c:v>
                </c:pt>
                <c:pt idx="56463">
                  <c:v>42952.688194444447</c:v>
                </c:pt>
                <c:pt idx="56464">
                  <c:v>42952.688888888886</c:v>
                </c:pt>
                <c:pt idx="56465">
                  <c:v>42952.689583333333</c:v>
                </c:pt>
                <c:pt idx="56466">
                  <c:v>42952.69027777778</c:v>
                </c:pt>
                <c:pt idx="56467">
                  <c:v>42952.690972222219</c:v>
                </c:pt>
                <c:pt idx="56468">
                  <c:v>42952.691666666666</c:v>
                </c:pt>
                <c:pt idx="56469">
                  <c:v>42952.692361111112</c:v>
                </c:pt>
                <c:pt idx="56470">
                  <c:v>42952.693055555559</c:v>
                </c:pt>
                <c:pt idx="56471">
                  <c:v>42952.693749999999</c:v>
                </c:pt>
                <c:pt idx="56472">
                  <c:v>42952.694444444445</c:v>
                </c:pt>
                <c:pt idx="56473">
                  <c:v>42952.695138888892</c:v>
                </c:pt>
                <c:pt idx="56474">
                  <c:v>42952.695833333331</c:v>
                </c:pt>
                <c:pt idx="56475">
                  <c:v>42952.696527777778</c:v>
                </c:pt>
                <c:pt idx="56476">
                  <c:v>42952.697222222225</c:v>
                </c:pt>
                <c:pt idx="56477">
                  <c:v>42952.697916666664</c:v>
                </c:pt>
                <c:pt idx="56478">
                  <c:v>42952.698611111111</c:v>
                </c:pt>
                <c:pt idx="56479">
                  <c:v>42952.699305555558</c:v>
                </c:pt>
                <c:pt idx="56480">
                  <c:v>42952.7</c:v>
                </c:pt>
                <c:pt idx="56481">
                  <c:v>42952.700694444444</c:v>
                </c:pt>
                <c:pt idx="56482">
                  <c:v>42952.701388888891</c:v>
                </c:pt>
                <c:pt idx="56483">
                  <c:v>42952.70208333333</c:v>
                </c:pt>
                <c:pt idx="56484">
                  <c:v>42952.702777777777</c:v>
                </c:pt>
                <c:pt idx="56485">
                  <c:v>42952.703472222223</c:v>
                </c:pt>
                <c:pt idx="56486">
                  <c:v>42952.70416666667</c:v>
                </c:pt>
                <c:pt idx="56487">
                  <c:v>42952.704861111109</c:v>
                </c:pt>
                <c:pt idx="56488">
                  <c:v>42952.705555555556</c:v>
                </c:pt>
                <c:pt idx="56489">
                  <c:v>42952.706250000003</c:v>
                </c:pt>
                <c:pt idx="56490">
                  <c:v>42952.706944444442</c:v>
                </c:pt>
                <c:pt idx="56491">
                  <c:v>42952.707638888889</c:v>
                </c:pt>
                <c:pt idx="56492">
                  <c:v>42952.708333333336</c:v>
                </c:pt>
                <c:pt idx="56493">
                  <c:v>42952.709027777775</c:v>
                </c:pt>
                <c:pt idx="56494">
                  <c:v>42952.709722222222</c:v>
                </c:pt>
                <c:pt idx="56495">
                  <c:v>42952.710416666669</c:v>
                </c:pt>
                <c:pt idx="56496">
                  <c:v>42952.711111111108</c:v>
                </c:pt>
                <c:pt idx="56497">
                  <c:v>42952.711805555555</c:v>
                </c:pt>
                <c:pt idx="56498">
                  <c:v>42952.712500000001</c:v>
                </c:pt>
                <c:pt idx="56499">
                  <c:v>42952.713194444441</c:v>
                </c:pt>
                <c:pt idx="56500">
                  <c:v>42952.713888888888</c:v>
                </c:pt>
                <c:pt idx="56501">
                  <c:v>42952.714583333334</c:v>
                </c:pt>
                <c:pt idx="56502">
                  <c:v>42952.715277777781</c:v>
                </c:pt>
                <c:pt idx="56503">
                  <c:v>42952.71597222222</c:v>
                </c:pt>
                <c:pt idx="56504">
                  <c:v>42952.716666666667</c:v>
                </c:pt>
                <c:pt idx="56505">
                  <c:v>42952.717361111114</c:v>
                </c:pt>
                <c:pt idx="56506">
                  <c:v>42952.718055555553</c:v>
                </c:pt>
                <c:pt idx="56507">
                  <c:v>42952.71875</c:v>
                </c:pt>
                <c:pt idx="56508">
                  <c:v>42952.719444444447</c:v>
                </c:pt>
                <c:pt idx="56509">
                  <c:v>42952.720138888886</c:v>
                </c:pt>
                <c:pt idx="56510">
                  <c:v>42952.720833333333</c:v>
                </c:pt>
                <c:pt idx="56511">
                  <c:v>42952.72152777778</c:v>
                </c:pt>
                <c:pt idx="56512">
                  <c:v>42952.722222222219</c:v>
                </c:pt>
                <c:pt idx="56513">
                  <c:v>42952.722916666666</c:v>
                </c:pt>
                <c:pt idx="56514">
                  <c:v>42952.723611111112</c:v>
                </c:pt>
                <c:pt idx="56515">
                  <c:v>42952.724305555559</c:v>
                </c:pt>
                <c:pt idx="56516">
                  <c:v>42952.724999999999</c:v>
                </c:pt>
                <c:pt idx="56517">
                  <c:v>42952.725694444445</c:v>
                </c:pt>
                <c:pt idx="56518">
                  <c:v>42952.726388888892</c:v>
                </c:pt>
                <c:pt idx="56519">
                  <c:v>42952.727083333331</c:v>
                </c:pt>
                <c:pt idx="56520">
                  <c:v>42952.727777777778</c:v>
                </c:pt>
                <c:pt idx="56521">
                  <c:v>42952.728472222225</c:v>
                </c:pt>
                <c:pt idx="56522">
                  <c:v>42952.729166666664</c:v>
                </c:pt>
                <c:pt idx="56523">
                  <c:v>42952.729861111111</c:v>
                </c:pt>
                <c:pt idx="56524">
                  <c:v>42952.730555555558</c:v>
                </c:pt>
                <c:pt idx="56525">
                  <c:v>42952.731249999997</c:v>
                </c:pt>
                <c:pt idx="56526">
                  <c:v>42952.731944444444</c:v>
                </c:pt>
                <c:pt idx="56527">
                  <c:v>42952.732638888891</c:v>
                </c:pt>
                <c:pt idx="56528">
                  <c:v>42952.73333333333</c:v>
                </c:pt>
                <c:pt idx="56529">
                  <c:v>42952.734027777777</c:v>
                </c:pt>
                <c:pt idx="56530">
                  <c:v>42952.734722222223</c:v>
                </c:pt>
                <c:pt idx="56531">
                  <c:v>42952.73541666667</c:v>
                </c:pt>
                <c:pt idx="56532">
                  <c:v>42952.736111111109</c:v>
                </c:pt>
                <c:pt idx="56533">
                  <c:v>42952.736805555556</c:v>
                </c:pt>
                <c:pt idx="56534">
                  <c:v>42952.737500000003</c:v>
                </c:pt>
                <c:pt idx="56535">
                  <c:v>42952.738194444442</c:v>
                </c:pt>
                <c:pt idx="56536">
                  <c:v>42952.738888888889</c:v>
                </c:pt>
                <c:pt idx="56537">
                  <c:v>42952.739583333336</c:v>
                </c:pt>
                <c:pt idx="56538">
                  <c:v>42952.740277777775</c:v>
                </c:pt>
                <c:pt idx="56539">
                  <c:v>42952.740972222222</c:v>
                </c:pt>
                <c:pt idx="56540">
                  <c:v>42952.741666666669</c:v>
                </c:pt>
                <c:pt idx="56541">
                  <c:v>42952.742361111108</c:v>
                </c:pt>
                <c:pt idx="56542">
                  <c:v>42952.743055555555</c:v>
                </c:pt>
                <c:pt idx="56543">
                  <c:v>42952.743750000001</c:v>
                </c:pt>
                <c:pt idx="56544">
                  <c:v>42952.744444444441</c:v>
                </c:pt>
                <c:pt idx="56545">
                  <c:v>42952.745138888888</c:v>
                </c:pt>
                <c:pt idx="56546">
                  <c:v>42952.745833333334</c:v>
                </c:pt>
                <c:pt idx="56547">
                  <c:v>42952.746527777781</c:v>
                </c:pt>
                <c:pt idx="56548">
                  <c:v>42952.74722222222</c:v>
                </c:pt>
                <c:pt idx="56549">
                  <c:v>42952.747916666667</c:v>
                </c:pt>
                <c:pt idx="56550">
                  <c:v>42952.748611111114</c:v>
                </c:pt>
                <c:pt idx="56551">
                  <c:v>42952.749305555553</c:v>
                </c:pt>
                <c:pt idx="56552">
                  <c:v>42952.75</c:v>
                </c:pt>
                <c:pt idx="56553">
                  <c:v>42952.750694444447</c:v>
                </c:pt>
                <c:pt idx="56554">
                  <c:v>42952.751388888886</c:v>
                </c:pt>
                <c:pt idx="56555">
                  <c:v>42952.752083333333</c:v>
                </c:pt>
                <c:pt idx="56556">
                  <c:v>42952.75277777778</c:v>
                </c:pt>
                <c:pt idx="56557">
                  <c:v>42952.753472222219</c:v>
                </c:pt>
                <c:pt idx="56558">
                  <c:v>42952.754166666666</c:v>
                </c:pt>
                <c:pt idx="56559">
                  <c:v>42952.754861111112</c:v>
                </c:pt>
                <c:pt idx="56560">
                  <c:v>42952.755555555559</c:v>
                </c:pt>
                <c:pt idx="56561">
                  <c:v>42952.756249999999</c:v>
                </c:pt>
                <c:pt idx="56562">
                  <c:v>42952.756944444445</c:v>
                </c:pt>
                <c:pt idx="56563">
                  <c:v>42952.757638888892</c:v>
                </c:pt>
                <c:pt idx="56564">
                  <c:v>42952.758333333331</c:v>
                </c:pt>
                <c:pt idx="56565">
                  <c:v>42952.759027777778</c:v>
                </c:pt>
                <c:pt idx="56566">
                  <c:v>42952.759722222225</c:v>
                </c:pt>
                <c:pt idx="56567">
                  <c:v>42952.760416666664</c:v>
                </c:pt>
                <c:pt idx="56568">
                  <c:v>42952.761111111111</c:v>
                </c:pt>
                <c:pt idx="56569">
                  <c:v>42952.761805555558</c:v>
                </c:pt>
                <c:pt idx="56570">
                  <c:v>42952.762499999997</c:v>
                </c:pt>
                <c:pt idx="56571">
                  <c:v>42952.763194444444</c:v>
                </c:pt>
                <c:pt idx="56572">
                  <c:v>42952.763888888891</c:v>
                </c:pt>
                <c:pt idx="56573">
                  <c:v>42952.76458333333</c:v>
                </c:pt>
                <c:pt idx="56574">
                  <c:v>42952.765277777777</c:v>
                </c:pt>
                <c:pt idx="56575">
                  <c:v>42952.765972222223</c:v>
                </c:pt>
                <c:pt idx="56576">
                  <c:v>42952.76666666667</c:v>
                </c:pt>
                <c:pt idx="56577">
                  <c:v>42952.767361111109</c:v>
                </c:pt>
                <c:pt idx="56578">
                  <c:v>42952.768055555556</c:v>
                </c:pt>
                <c:pt idx="56579">
                  <c:v>42952.768750000003</c:v>
                </c:pt>
                <c:pt idx="56580">
                  <c:v>42952.769444444442</c:v>
                </c:pt>
                <c:pt idx="56581">
                  <c:v>42952.770138888889</c:v>
                </c:pt>
                <c:pt idx="56582">
                  <c:v>42952.770833333336</c:v>
                </c:pt>
                <c:pt idx="56583">
                  <c:v>42952.771527777775</c:v>
                </c:pt>
                <c:pt idx="56584">
                  <c:v>42952.772222222222</c:v>
                </c:pt>
                <c:pt idx="56585">
                  <c:v>42952.772916666669</c:v>
                </c:pt>
                <c:pt idx="56586">
                  <c:v>42952.773611111108</c:v>
                </c:pt>
                <c:pt idx="56587">
                  <c:v>42952.774305555555</c:v>
                </c:pt>
                <c:pt idx="56588">
                  <c:v>42952.775000000001</c:v>
                </c:pt>
                <c:pt idx="56589">
                  <c:v>42952.775694444441</c:v>
                </c:pt>
                <c:pt idx="56590">
                  <c:v>42952.776388888888</c:v>
                </c:pt>
                <c:pt idx="56591">
                  <c:v>42952.777083333334</c:v>
                </c:pt>
                <c:pt idx="56592">
                  <c:v>42952.777777777781</c:v>
                </c:pt>
                <c:pt idx="56593">
                  <c:v>42952.77847222222</c:v>
                </c:pt>
                <c:pt idx="56594">
                  <c:v>42952.779166666667</c:v>
                </c:pt>
                <c:pt idx="56595">
                  <c:v>42952.779861111114</c:v>
                </c:pt>
                <c:pt idx="56596">
                  <c:v>42952.780555555553</c:v>
                </c:pt>
                <c:pt idx="56597">
                  <c:v>42952.78125</c:v>
                </c:pt>
                <c:pt idx="56598">
                  <c:v>42952.781944444447</c:v>
                </c:pt>
                <c:pt idx="56599">
                  <c:v>42952.782638888886</c:v>
                </c:pt>
                <c:pt idx="56600">
                  <c:v>42952.783333333333</c:v>
                </c:pt>
                <c:pt idx="56601">
                  <c:v>42952.78402777778</c:v>
                </c:pt>
                <c:pt idx="56602">
                  <c:v>42952.784722222219</c:v>
                </c:pt>
                <c:pt idx="56603">
                  <c:v>42952.785416666666</c:v>
                </c:pt>
                <c:pt idx="56604">
                  <c:v>42952.786111111112</c:v>
                </c:pt>
                <c:pt idx="56605">
                  <c:v>42952.786805555559</c:v>
                </c:pt>
                <c:pt idx="56606">
                  <c:v>42952.787499999999</c:v>
                </c:pt>
                <c:pt idx="56607">
                  <c:v>42952.788194444445</c:v>
                </c:pt>
                <c:pt idx="56608">
                  <c:v>42952.788888888892</c:v>
                </c:pt>
                <c:pt idx="56609">
                  <c:v>42952.789583333331</c:v>
                </c:pt>
                <c:pt idx="56610">
                  <c:v>42952.790277777778</c:v>
                </c:pt>
                <c:pt idx="56611">
                  <c:v>42952.790972222225</c:v>
                </c:pt>
                <c:pt idx="56612">
                  <c:v>42952.791666666664</c:v>
                </c:pt>
                <c:pt idx="56613">
                  <c:v>42952.792361111111</c:v>
                </c:pt>
                <c:pt idx="56614">
                  <c:v>42952.793055555558</c:v>
                </c:pt>
                <c:pt idx="56615">
                  <c:v>42952.793749999997</c:v>
                </c:pt>
                <c:pt idx="56616">
                  <c:v>42952.794444444444</c:v>
                </c:pt>
                <c:pt idx="56617">
                  <c:v>42952.795138888891</c:v>
                </c:pt>
                <c:pt idx="56618">
                  <c:v>42952.79583333333</c:v>
                </c:pt>
                <c:pt idx="56619">
                  <c:v>42952.796527777777</c:v>
                </c:pt>
                <c:pt idx="56620">
                  <c:v>42952.797222222223</c:v>
                </c:pt>
                <c:pt idx="56621">
                  <c:v>42952.79791666667</c:v>
                </c:pt>
                <c:pt idx="56622">
                  <c:v>42952.798611111109</c:v>
                </c:pt>
                <c:pt idx="56623">
                  <c:v>42952.799305555556</c:v>
                </c:pt>
                <c:pt idx="56624">
                  <c:v>42952.800000000003</c:v>
                </c:pt>
                <c:pt idx="56625">
                  <c:v>42952.800694444442</c:v>
                </c:pt>
                <c:pt idx="56626">
                  <c:v>42952.801388888889</c:v>
                </c:pt>
                <c:pt idx="56627">
                  <c:v>42952.802083333336</c:v>
                </c:pt>
                <c:pt idx="56628">
                  <c:v>42952.802777777775</c:v>
                </c:pt>
                <c:pt idx="56629">
                  <c:v>42952.803472222222</c:v>
                </c:pt>
                <c:pt idx="56630">
                  <c:v>42952.804166666669</c:v>
                </c:pt>
                <c:pt idx="56631">
                  <c:v>42952.804861111108</c:v>
                </c:pt>
                <c:pt idx="56632">
                  <c:v>42952.805555555555</c:v>
                </c:pt>
                <c:pt idx="56633">
                  <c:v>42952.806250000001</c:v>
                </c:pt>
                <c:pt idx="56634">
                  <c:v>42952.806944444441</c:v>
                </c:pt>
                <c:pt idx="56635">
                  <c:v>42952.807638888888</c:v>
                </c:pt>
                <c:pt idx="56636">
                  <c:v>42952.808333333334</c:v>
                </c:pt>
                <c:pt idx="56637">
                  <c:v>42952.809027777781</c:v>
                </c:pt>
                <c:pt idx="56638">
                  <c:v>42952.80972222222</c:v>
                </c:pt>
                <c:pt idx="56639">
                  <c:v>42952.810416666667</c:v>
                </c:pt>
                <c:pt idx="56640">
                  <c:v>42952.811111111114</c:v>
                </c:pt>
                <c:pt idx="56641">
                  <c:v>42952.811805555553</c:v>
                </c:pt>
                <c:pt idx="56642">
                  <c:v>42952.8125</c:v>
                </c:pt>
                <c:pt idx="56643">
                  <c:v>42952.813194444447</c:v>
                </c:pt>
                <c:pt idx="56644">
                  <c:v>42952.813888888886</c:v>
                </c:pt>
                <c:pt idx="56645">
                  <c:v>42952.814583333333</c:v>
                </c:pt>
                <c:pt idx="56646">
                  <c:v>42952.81527777778</c:v>
                </c:pt>
                <c:pt idx="56647">
                  <c:v>42952.815972222219</c:v>
                </c:pt>
                <c:pt idx="56648">
                  <c:v>42952.816666666666</c:v>
                </c:pt>
                <c:pt idx="56649">
                  <c:v>42952.817361111112</c:v>
                </c:pt>
                <c:pt idx="56650">
                  <c:v>42952.818055555559</c:v>
                </c:pt>
                <c:pt idx="56651">
                  <c:v>42952.818749999999</c:v>
                </c:pt>
                <c:pt idx="56652">
                  <c:v>42952.819444444445</c:v>
                </c:pt>
                <c:pt idx="56653">
                  <c:v>42952.820138888892</c:v>
                </c:pt>
                <c:pt idx="56654">
                  <c:v>42952.820833333331</c:v>
                </c:pt>
                <c:pt idx="56655">
                  <c:v>42952.821527777778</c:v>
                </c:pt>
                <c:pt idx="56656">
                  <c:v>42952.822222222225</c:v>
                </c:pt>
                <c:pt idx="56657">
                  <c:v>42952.822916666664</c:v>
                </c:pt>
                <c:pt idx="56658">
                  <c:v>42952.823611111111</c:v>
                </c:pt>
                <c:pt idx="56659">
                  <c:v>42952.824305555558</c:v>
                </c:pt>
                <c:pt idx="56660">
                  <c:v>42952.824999999997</c:v>
                </c:pt>
                <c:pt idx="56661">
                  <c:v>42952.825694444444</c:v>
                </c:pt>
                <c:pt idx="56662">
                  <c:v>42952.826388888891</c:v>
                </c:pt>
                <c:pt idx="56663">
                  <c:v>42952.82708333333</c:v>
                </c:pt>
                <c:pt idx="56664">
                  <c:v>42952.827777777777</c:v>
                </c:pt>
                <c:pt idx="56665">
                  <c:v>42952.828472222223</c:v>
                </c:pt>
                <c:pt idx="56666">
                  <c:v>42952.82916666667</c:v>
                </c:pt>
                <c:pt idx="56667">
                  <c:v>42952.829861111109</c:v>
                </c:pt>
                <c:pt idx="56668">
                  <c:v>42952.830555555556</c:v>
                </c:pt>
                <c:pt idx="56669">
                  <c:v>42952.831250000003</c:v>
                </c:pt>
                <c:pt idx="56670">
                  <c:v>42952.831944444442</c:v>
                </c:pt>
                <c:pt idx="56671">
                  <c:v>42952.832638888889</c:v>
                </c:pt>
                <c:pt idx="56672">
                  <c:v>42952.833333333336</c:v>
                </c:pt>
                <c:pt idx="56673">
                  <c:v>42952.834027777775</c:v>
                </c:pt>
                <c:pt idx="56674">
                  <c:v>42952.834722222222</c:v>
                </c:pt>
                <c:pt idx="56675">
                  <c:v>42952.835416666669</c:v>
                </c:pt>
                <c:pt idx="56676">
                  <c:v>42952.836111111108</c:v>
                </c:pt>
                <c:pt idx="56677">
                  <c:v>42952.836805555555</c:v>
                </c:pt>
                <c:pt idx="56678">
                  <c:v>42952.837500000001</c:v>
                </c:pt>
                <c:pt idx="56679">
                  <c:v>42952.838194444441</c:v>
                </c:pt>
                <c:pt idx="56680">
                  <c:v>42952.838888888888</c:v>
                </c:pt>
                <c:pt idx="56681">
                  <c:v>42952.839583333334</c:v>
                </c:pt>
                <c:pt idx="56682">
                  <c:v>42952.840277777781</c:v>
                </c:pt>
                <c:pt idx="56683">
                  <c:v>42952.84097222222</c:v>
                </c:pt>
                <c:pt idx="56684">
                  <c:v>42952.841666666667</c:v>
                </c:pt>
                <c:pt idx="56685">
                  <c:v>42952.842361111114</c:v>
                </c:pt>
                <c:pt idx="56686">
                  <c:v>42952.843055555553</c:v>
                </c:pt>
                <c:pt idx="56687">
                  <c:v>42952.84375</c:v>
                </c:pt>
                <c:pt idx="56688">
                  <c:v>42952.844444444447</c:v>
                </c:pt>
                <c:pt idx="56689">
                  <c:v>42952.845138888886</c:v>
                </c:pt>
                <c:pt idx="56690">
                  <c:v>42952.845833333333</c:v>
                </c:pt>
                <c:pt idx="56691">
                  <c:v>42952.84652777778</c:v>
                </c:pt>
                <c:pt idx="56692">
                  <c:v>42952.847222222219</c:v>
                </c:pt>
                <c:pt idx="56693">
                  <c:v>42952.847916666666</c:v>
                </c:pt>
                <c:pt idx="56694">
                  <c:v>42952.848611111112</c:v>
                </c:pt>
                <c:pt idx="56695">
                  <c:v>42952.849305555559</c:v>
                </c:pt>
                <c:pt idx="56696">
                  <c:v>42952.85</c:v>
                </c:pt>
                <c:pt idx="56697">
                  <c:v>42952.850694444445</c:v>
                </c:pt>
                <c:pt idx="56698">
                  <c:v>42952.851388888892</c:v>
                </c:pt>
                <c:pt idx="56699">
                  <c:v>42952.852083333331</c:v>
                </c:pt>
                <c:pt idx="56700">
                  <c:v>42952.852777777778</c:v>
                </c:pt>
                <c:pt idx="56701">
                  <c:v>42952.853472222225</c:v>
                </c:pt>
                <c:pt idx="56702">
                  <c:v>42952.854166666664</c:v>
                </c:pt>
                <c:pt idx="56703">
                  <c:v>42952.854861111111</c:v>
                </c:pt>
                <c:pt idx="56704">
                  <c:v>42952.855555555558</c:v>
                </c:pt>
                <c:pt idx="56705">
                  <c:v>42952.856249999997</c:v>
                </c:pt>
                <c:pt idx="56706">
                  <c:v>42952.856944444444</c:v>
                </c:pt>
                <c:pt idx="56707">
                  <c:v>42952.857638888891</c:v>
                </c:pt>
                <c:pt idx="56708">
                  <c:v>42952.85833333333</c:v>
                </c:pt>
                <c:pt idx="56709">
                  <c:v>42952.859027777777</c:v>
                </c:pt>
                <c:pt idx="56710">
                  <c:v>42952.859722222223</c:v>
                </c:pt>
                <c:pt idx="56711">
                  <c:v>42952.86041666667</c:v>
                </c:pt>
                <c:pt idx="56712">
                  <c:v>42952.861111111109</c:v>
                </c:pt>
                <c:pt idx="56713">
                  <c:v>42952.861805555556</c:v>
                </c:pt>
                <c:pt idx="56714">
                  <c:v>42952.862500000003</c:v>
                </c:pt>
                <c:pt idx="56715">
                  <c:v>42952.863194444442</c:v>
                </c:pt>
                <c:pt idx="56716">
                  <c:v>42952.863888888889</c:v>
                </c:pt>
                <c:pt idx="56717">
                  <c:v>42952.864583333336</c:v>
                </c:pt>
                <c:pt idx="56718">
                  <c:v>42952.865277777775</c:v>
                </c:pt>
                <c:pt idx="56719">
                  <c:v>42952.865972222222</c:v>
                </c:pt>
                <c:pt idx="56720">
                  <c:v>42952.866666666669</c:v>
                </c:pt>
                <c:pt idx="56721">
                  <c:v>42952.867361111108</c:v>
                </c:pt>
                <c:pt idx="56722">
                  <c:v>42952.868055555555</c:v>
                </c:pt>
                <c:pt idx="56723">
                  <c:v>42952.868750000001</c:v>
                </c:pt>
                <c:pt idx="56724">
                  <c:v>42952.869444444441</c:v>
                </c:pt>
                <c:pt idx="56725">
                  <c:v>42952.870138888888</c:v>
                </c:pt>
                <c:pt idx="56726">
                  <c:v>42952.870833333334</c:v>
                </c:pt>
                <c:pt idx="56727">
                  <c:v>42952.871527777781</c:v>
                </c:pt>
                <c:pt idx="56728">
                  <c:v>42952.87222222222</c:v>
                </c:pt>
                <c:pt idx="56729">
                  <c:v>42952.872916666667</c:v>
                </c:pt>
                <c:pt idx="56730">
                  <c:v>42952.873611111114</c:v>
                </c:pt>
                <c:pt idx="56731">
                  <c:v>42952.874305555553</c:v>
                </c:pt>
                <c:pt idx="56732">
                  <c:v>42952.875</c:v>
                </c:pt>
                <c:pt idx="56733">
                  <c:v>42952.875694444447</c:v>
                </c:pt>
                <c:pt idx="56734">
                  <c:v>42952.876388888886</c:v>
                </c:pt>
                <c:pt idx="56735">
                  <c:v>42952.877083333333</c:v>
                </c:pt>
                <c:pt idx="56736">
                  <c:v>42952.87777777778</c:v>
                </c:pt>
                <c:pt idx="56737">
                  <c:v>42952.878472222219</c:v>
                </c:pt>
                <c:pt idx="56738">
                  <c:v>42952.879166666666</c:v>
                </c:pt>
                <c:pt idx="56739">
                  <c:v>42952.879861111112</c:v>
                </c:pt>
                <c:pt idx="56740">
                  <c:v>42952.880555555559</c:v>
                </c:pt>
                <c:pt idx="56741">
                  <c:v>42952.881249999999</c:v>
                </c:pt>
                <c:pt idx="56742">
                  <c:v>42952.881944444445</c:v>
                </c:pt>
                <c:pt idx="56743">
                  <c:v>42952.882638888892</c:v>
                </c:pt>
                <c:pt idx="56744">
                  <c:v>42952.883333333331</c:v>
                </c:pt>
                <c:pt idx="56745">
                  <c:v>42952.884027777778</c:v>
                </c:pt>
                <c:pt idx="56746">
                  <c:v>42952.884722222225</c:v>
                </c:pt>
                <c:pt idx="56747">
                  <c:v>42952.885416666664</c:v>
                </c:pt>
                <c:pt idx="56748">
                  <c:v>42952.886111111111</c:v>
                </c:pt>
                <c:pt idx="56749">
                  <c:v>42952.886805555558</c:v>
                </c:pt>
                <c:pt idx="56750">
                  <c:v>42952.887499999997</c:v>
                </c:pt>
                <c:pt idx="56751">
                  <c:v>42952.888194444444</c:v>
                </c:pt>
                <c:pt idx="56752">
                  <c:v>42952.888888888891</c:v>
                </c:pt>
                <c:pt idx="56753">
                  <c:v>42952.88958333333</c:v>
                </c:pt>
                <c:pt idx="56754">
                  <c:v>42952.890277777777</c:v>
                </c:pt>
                <c:pt idx="56755">
                  <c:v>42952.890972222223</c:v>
                </c:pt>
                <c:pt idx="56756">
                  <c:v>42952.89166666667</c:v>
                </c:pt>
                <c:pt idx="56757">
                  <c:v>42952.892361111109</c:v>
                </c:pt>
                <c:pt idx="56758">
                  <c:v>42952.893055555556</c:v>
                </c:pt>
                <c:pt idx="56759">
                  <c:v>42952.893750000003</c:v>
                </c:pt>
                <c:pt idx="56760">
                  <c:v>42952.894444444442</c:v>
                </c:pt>
                <c:pt idx="56761">
                  <c:v>42952.895138888889</c:v>
                </c:pt>
                <c:pt idx="56762">
                  <c:v>42952.895833333336</c:v>
                </c:pt>
                <c:pt idx="56763">
                  <c:v>42952.896527777775</c:v>
                </c:pt>
                <c:pt idx="56764">
                  <c:v>42952.897222222222</c:v>
                </c:pt>
                <c:pt idx="56765">
                  <c:v>42952.897916666669</c:v>
                </c:pt>
                <c:pt idx="56766">
                  <c:v>42952.898611111108</c:v>
                </c:pt>
                <c:pt idx="56767">
                  <c:v>42952.899305555555</c:v>
                </c:pt>
                <c:pt idx="56768">
                  <c:v>42952.9</c:v>
                </c:pt>
                <c:pt idx="56769">
                  <c:v>42952.900694444441</c:v>
                </c:pt>
                <c:pt idx="56770">
                  <c:v>42952.901388888888</c:v>
                </c:pt>
                <c:pt idx="56771">
                  <c:v>42952.902083333334</c:v>
                </c:pt>
                <c:pt idx="56772">
                  <c:v>42952.902777777781</c:v>
                </c:pt>
                <c:pt idx="56773">
                  <c:v>42952.90347222222</c:v>
                </c:pt>
                <c:pt idx="56774">
                  <c:v>42952.904166666667</c:v>
                </c:pt>
                <c:pt idx="56775">
                  <c:v>42952.904861111114</c:v>
                </c:pt>
                <c:pt idx="56776">
                  <c:v>42952.905555555553</c:v>
                </c:pt>
                <c:pt idx="56777">
                  <c:v>42952.90625</c:v>
                </c:pt>
                <c:pt idx="56778">
                  <c:v>42952.906944444447</c:v>
                </c:pt>
                <c:pt idx="56779">
                  <c:v>42952.907638888886</c:v>
                </c:pt>
                <c:pt idx="56780">
                  <c:v>42952.908333333333</c:v>
                </c:pt>
                <c:pt idx="56781">
                  <c:v>42952.90902777778</c:v>
                </c:pt>
                <c:pt idx="56782">
                  <c:v>42952.909722222219</c:v>
                </c:pt>
                <c:pt idx="56783">
                  <c:v>42952.910416666666</c:v>
                </c:pt>
                <c:pt idx="56784">
                  <c:v>42952.911111111112</c:v>
                </c:pt>
                <c:pt idx="56785">
                  <c:v>42952.911805555559</c:v>
                </c:pt>
                <c:pt idx="56786">
                  <c:v>42952.912499999999</c:v>
                </c:pt>
                <c:pt idx="56787">
                  <c:v>42952.913194444445</c:v>
                </c:pt>
                <c:pt idx="56788">
                  <c:v>42952.913888888892</c:v>
                </c:pt>
                <c:pt idx="56789">
                  <c:v>42952.914583333331</c:v>
                </c:pt>
                <c:pt idx="56790">
                  <c:v>42952.915277777778</c:v>
                </c:pt>
                <c:pt idx="56791">
                  <c:v>42952.915972222225</c:v>
                </c:pt>
                <c:pt idx="56792">
                  <c:v>42952.916666666664</c:v>
                </c:pt>
                <c:pt idx="56793">
                  <c:v>42952.917361111111</c:v>
                </c:pt>
                <c:pt idx="56794">
                  <c:v>42952.918055555558</c:v>
                </c:pt>
                <c:pt idx="56795">
                  <c:v>42952.918749999997</c:v>
                </c:pt>
                <c:pt idx="56796">
                  <c:v>42952.919444444444</c:v>
                </c:pt>
                <c:pt idx="56797">
                  <c:v>42952.920138888891</c:v>
                </c:pt>
                <c:pt idx="56798">
                  <c:v>42952.92083333333</c:v>
                </c:pt>
                <c:pt idx="56799">
                  <c:v>42952.921527777777</c:v>
                </c:pt>
                <c:pt idx="56800">
                  <c:v>42952.922222222223</c:v>
                </c:pt>
                <c:pt idx="56801">
                  <c:v>42952.92291666667</c:v>
                </c:pt>
                <c:pt idx="56802">
                  <c:v>42952.923611111109</c:v>
                </c:pt>
                <c:pt idx="56803">
                  <c:v>42952.924305555556</c:v>
                </c:pt>
                <c:pt idx="56804">
                  <c:v>42952.925000000003</c:v>
                </c:pt>
                <c:pt idx="56805">
                  <c:v>42952.925694444442</c:v>
                </c:pt>
                <c:pt idx="56806">
                  <c:v>42952.926388888889</c:v>
                </c:pt>
                <c:pt idx="56807">
                  <c:v>42952.927083333336</c:v>
                </c:pt>
                <c:pt idx="56808">
                  <c:v>42952.927777777775</c:v>
                </c:pt>
                <c:pt idx="56809">
                  <c:v>42952.928472222222</c:v>
                </c:pt>
                <c:pt idx="56810">
                  <c:v>42952.929166666669</c:v>
                </c:pt>
                <c:pt idx="56811">
                  <c:v>42952.929861111108</c:v>
                </c:pt>
                <c:pt idx="56812">
                  <c:v>42952.930555555555</c:v>
                </c:pt>
                <c:pt idx="56813">
                  <c:v>42952.931250000001</c:v>
                </c:pt>
                <c:pt idx="56814">
                  <c:v>42952.931944444441</c:v>
                </c:pt>
                <c:pt idx="56815">
                  <c:v>42952.932638888888</c:v>
                </c:pt>
                <c:pt idx="56816">
                  <c:v>42952.933333333334</c:v>
                </c:pt>
                <c:pt idx="56817">
                  <c:v>42952.934027777781</c:v>
                </c:pt>
                <c:pt idx="56818">
                  <c:v>42952.93472222222</c:v>
                </c:pt>
                <c:pt idx="56819">
                  <c:v>42952.935416666667</c:v>
                </c:pt>
                <c:pt idx="56820">
                  <c:v>42952.936111111114</c:v>
                </c:pt>
                <c:pt idx="56821">
                  <c:v>42952.936805555553</c:v>
                </c:pt>
                <c:pt idx="56822">
                  <c:v>42952.9375</c:v>
                </c:pt>
                <c:pt idx="56823">
                  <c:v>42952.938194444447</c:v>
                </c:pt>
                <c:pt idx="56824">
                  <c:v>42952.938888888886</c:v>
                </c:pt>
                <c:pt idx="56825">
                  <c:v>42952.939583333333</c:v>
                </c:pt>
                <c:pt idx="56826">
                  <c:v>42952.94027777778</c:v>
                </c:pt>
                <c:pt idx="56827">
                  <c:v>42952.940972222219</c:v>
                </c:pt>
                <c:pt idx="56828">
                  <c:v>42952.941666666666</c:v>
                </c:pt>
                <c:pt idx="56829">
                  <c:v>42952.942361111112</c:v>
                </c:pt>
                <c:pt idx="56830">
                  <c:v>42952.943055555559</c:v>
                </c:pt>
                <c:pt idx="56831">
                  <c:v>42952.943749999999</c:v>
                </c:pt>
                <c:pt idx="56832">
                  <c:v>42952.944444444445</c:v>
                </c:pt>
                <c:pt idx="56833">
                  <c:v>42952.945138888892</c:v>
                </c:pt>
                <c:pt idx="56834">
                  <c:v>42952.945833333331</c:v>
                </c:pt>
                <c:pt idx="56835">
                  <c:v>42952.946527777778</c:v>
                </c:pt>
                <c:pt idx="56836">
                  <c:v>42952.947222222225</c:v>
                </c:pt>
                <c:pt idx="56837">
                  <c:v>42952.947916666664</c:v>
                </c:pt>
                <c:pt idx="56838">
                  <c:v>42952.948611111111</c:v>
                </c:pt>
                <c:pt idx="56839">
                  <c:v>42952.949305555558</c:v>
                </c:pt>
                <c:pt idx="56840">
                  <c:v>42952.95</c:v>
                </c:pt>
                <c:pt idx="56841">
                  <c:v>42952.950694444444</c:v>
                </c:pt>
                <c:pt idx="56842">
                  <c:v>42952.951388888891</c:v>
                </c:pt>
                <c:pt idx="56843">
                  <c:v>42952.95208333333</c:v>
                </c:pt>
                <c:pt idx="56844">
                  <c:v>42952.952777777777</c:v>
                </c:pt>
                <c:pt idx="56845">
                  <c:v>42952.953472222223</c:v>
                </c:pt>
                <c:pt idx="56846">
                  <c:v>42952.95416666667</c:v>
                </c:pt>
                <c:pt idx="56847">
                  <c:v>42952.954861111109</c:v>
                </c:pt>
                <c:pt idx="56848">
                  <c:v>42952.955555555556</c:v>
                </c:pt>
                <c:pt idx="56849">
                  <c:v>42952.956250000003</c:v>
                </c:pt>
                <c:pt idx="56850">
                  <c:v>42952.956944444442</c:v>
                </c:pt>
                <c:pt idx="56851">
                  <c:v>42952.957638888889</c:v>
                </c:pt>
                <c:pt idx="56852">
                  <c:v>42952.958333333336</c:v>
                </c:pt>
                <c:pt idx="56853">
                  <c:v>42952.959027777775</c:v>
                </c:pt>
                <c:pt idx="56854">
                  <c:v>42952.959722222222</c:v>
                </c:pt>
                <c:pt idx="56855">
                  <c:v>42952.960416666669</c:v>
                </c:pt>
                <c:pt idx="56856">
                  <c:v>42952.961111111108</c:v>
                </c:pt>
                <c:pt idx="56857">
                  <c:v>42952.961805555555</c:v>
                </c:pt>
                <c:pt idx="56858">
                  <c:v>42952.962500000001</c:v>
                </c:pt>
                <c:pt idx="56859">
                  <c:v>42952.963194444441</c:v>
                </c:pt>
                <c:pt idx="56860">
                  <c:v>42952.963888888888</c:v>
                </c:pt>
                <c:pt idx="56861">
                  <c:v>42952.964583333334</c:v>
                </c:pt>
                <c:pt idx="56862">
                  <c:v>42952.965277777781</c:v>
                </c:pt>
                <c:pt idx="56863">
                  <c:v>42952.96597222222</c:v>
                </c:pt>
                <c:pt idx="56864">
                  <c:v>42952.966666666667</c:v>
                </c:pt>
                <c:pt idx="56865">
                  <c:v>42952.967361111114</c:v>
                </c:pt>
                <c:pt idx="56866">
                  <c:v>42952.968055555553</c:v>
                </c:pt>
                <c:pt idx="56867">
                  <c:v>42952.96875</c:v>
                </c:pt>
                <c:pt idx="56868">
                  <c:v>42952.969444444447</c:v>
                </c:pt>
                <c:pt idx="56869">
                  <c:v>42952.970138888886</c:v>
                </c:pt>
                <c:pt idx="56870">
                  <c:v>42952.970833333333</c:v>
                </c:pt>
                <c:pt idx="56871">
                  <c:v>42952.97152777778</c:v>
                </c:pt>
                <c:pt idx="56872">
                  <c:v>42952.972222222219</c:v>
                </c:pt>
                <c:pt idx="56873">
                  <c:v>42952.972916666666</c:v>
                </c:pt>
                <c:pt idx="56874">
                  <c:v>42952.973611111112</c:v>
                </c:pt>
                <c:pt idx="56875">
                  <c:v>42952.974305555559</c:v>
                </c:pt>
                <c:pt idx="56876">
                  <c:v>42952.974999999999</c:v>
                </c:pt>
                <c:pt idx="56877">
                  <c:v>42952.975694444445</c:v>
                </c:pt>
                <c:pt idx="56878">
                  <c:v>42952.976388888892</c:v>
                </c:pt>
                <c:pt idx="56879">
                  <c:v>42952.977083333331</c:v>
                </c:pt>
                <c:pt idx="56880">
                  <c:v>42952.977777777778</c:v>
                </c:pt>
                <c:pt idx="56881">
                  <c:v>42952.978472222225</c:v>
                </c:pt>
                <c:pt idx="56882">
                  <c:v>42952.979166666664</c:v>
                </c:pt>
                <c:pt idx="56883">
                  <c:v>42952.979861111111</c:v>
                </c:pt>
                <c:pt idx="56884">
                  <c:v>42952.980555555558</c:v>
                </c:pt>
                <c:pt idx="56885">
                  <c:v>42952.981249999997</c:v>
                </c:pt>
                <c:pt idx="56886">
                  <c:v>42952.981944444444</c:v>
                </c:pt>
                <c:pt idx="56887">
                  <c:v>42952.982638888891</c:v>
                </c:pt>
                <c:pt idx="56888">
                  <c:v>42952.98333333333</c:v>
                </c:pt>
                <c:pt idx="56889">
                  <c:v>42952.984027777777</c:v>
                </c:pt>
                <c:pt idx="56890">
                  <c:v>42952.984722222223</c:v>
                </c:pt>
                <c:pt idx="56891">
                  <c:v>42952.98541666667</c:v>
                </c:pt>
                <c:pt idx="56892">
                  <c:v>42952.986111111109</c:v>
                </c:pt>
                <c:pt idx="56893">
                  <c:v>42952.986805555556</c:v>
                </c:pt>
                <c:pt idx="56894">
                  <c:v>42952.987500000003</c:v>
                </c:pt>
                <c:pt idx="56895">
                  <c:v>42952.988194444442</c:v>
                </c:pt>
                <c:pt idx="56896">
                  <c:v>42952.988888888889</c:v>
                </c:pt>
                <c:pt idx="56897">
                  <c:v>42952.989583333336</c:v>
                </c:pt>
                <c:pt idx="56898">
                  <c:v>42952.990277777775</c:v>
                </c:pt>
                <c:pt idx="56899">
                  <c:v>42952.990972222222</c:v>
                </c:pt>
                <c:pt idx="56900">
                  <c:v>42952.991666666669</c:v>
                </c:pt>
                <c:pt idx="56901">
                  <c:v>42952.992361111108</c:v>
                </c:pt>
                <c:pt idx="56902">
                  <c:v>42952.993055555555</c:v>
                </c:pt>
                <c:pt idx="56903">
                  <c:v>42952.993750000001</c:v>
                </c:pt>
                <c:pt idx="56904">
                  <c:v>42952.994444444441</c:v>
                </c:pt>
                <c:pt idx="56905">
                  <c:v>42952.995138888888</c:v>
                </c:pt>
                <c:pt idx="56906">
                  <c:v>42952.995833333334</c:v>
                </c:pt>
                <c:pt idx="56907">
                  <c:v>42952.996527777781</c:v>
                </c:pt>
                <c:pt idx="56908">
                  <c:v>42952.99722222222</c:v>
                </c:pt>
                <c:pt idx="56909">
                  <c:v>42952.997916666667</c:v>
                </c:pt>
                <c:pt idx="56910">
                  <c:v>42952.998611111114</c:v>
                </c:pt>
                <c:pt idx="56911">
                  <c:v>42952.999305555553</c:v>
                </c:pt>
                <c:pt idx="56912">
                  <c:v>42953</c:v>
                </c:pt>
                <c:pt idx="56913">
                  <c:v>42953.000694444447</c:v>
                </c:pt>
                <c:pt idx="56914">
                  <c:v>42953.001388888886</c:v>
                </c:pt>
                <c:pt idx="56915">
                  <c:v>42953.002083333333</c:v>
                </c:pt>
                <c:pt idx="56916">
                  <c:v>42953.00277777778</c:v>
                </c:pt>
                <c:pt idx="56917">
                  <c:v>42953.003472222219</c:v>
                </c:pt>
                <c:pt idx="56918">
                  <c:v>42953.004166666666</c:v>
                </c:pt>
                <c:pt idx="56919">
                  <c:v>42953.004861111112</c:v>
                </c:pt>
                <c:pt idx="56920">
                  <c:v>42953.005555555559</c:v>
                </c:pt>
                <c:pt idx="56921">
                  <c:v>42953.006249999999</c:v>
                </c:pt>
                <c:pt idx="56922">
                  <c:v>42953.006944444445</c:v>
                </c:pt>
                <c:pt idx="56923">
                  <c:v>42953.007638888892</c:v>
                </c:pt>
                <c:pt idx="56924">
                  <c:v>42953.008333333331</c:v>
                </c:pt>
                <c:pt idx="56925">
                  <c:v>42953.009027777778</c:v>
                </c:pt>
                <c:pt idx="56926">
                  <c:v>42953.009722222225</c:v>
                </c:pt>
                <c:pt idx="56927">
                  <c:v>42953.010416666664</c:v>
                </c:pt>
                <c:pt idx="56928">
                  <c:v>42953.011111111111</c:v>
                </c:pt>
                <c:pt idx="56929">
                  <c:v>42953.011805555558</c:v>
                </c:pt>
                <c:pt idx="56930">
                  <c:v>42953.012499999997</c:v>
                </c:pt>
                <c:pt idx="56931">
                  <c:v>42953.013194444444</c:v>
                </c:pt>
                <c:pt idx="56932">
                  <c:v>42953.013888888891</c:v>
                </c:pt>
                <c:pt idx="56933">
                  <c:v>42953.01458333333</c:v>
                </c:pt>
                <c:pt idx="56934">
                  <c:v>42953.015277777777</c:v>
                </c:pt>
                <c:pt idx="56935">
                  <c:v>42953.015972222223</c:v>
                </c:pt>
                <c:pt idx="56936">
                  <c:v>42953.01666666667</c:v>
                </c:pt>
                <c:pt idx="56937">
                  <c:v>42953.017361111109</c:v>
                </c:pt>
                <c:pt idx="56938">
                  <c:v>42953.018055555556</c:v>
                </c:pt>
                <c:pt idx="56939">
                  <c:v>42953.018750000003</c:v>
                </c:pt>
                <c:pt idx="56940">
                  <c:v>42953.019444444442</c:v>
                </c:pt>
                <c:pt idx="56941">
                  <c:v>42953.020138888889</c:v>
                </c:pt>
                <c:pt idx="56942">
                  <c:v>42953.020833333336</c:v>
                </c:pt>
                <c:pt idx="56943">
                  <c:v>42953.021527777775</c:v>
                </c:pt>
                <c:pt idx="56944">
                  <c:v>42953.022222222222</c:v>
                </c:pt>
                <c:pt idx="56945">
                  <c:v>42953.022916666669</c:v>
                </c:pt>
                <c:pt idx="56946">
                  <c:v>42953.023611111108</c:v>
                </c:pt>
                <c:pt idx="56947">
                  <c:v>42953.024305555555</c:v>
                </c:pt>
                <c:pt idx="56948">
                  <c:v>42953.025000000001</c:v>
                </c:pt>
                <c:pt idx="56949">
                  <c:v>42953.025694444441</c:v>
                </c:pt>
                <c:pt idx="56950">
                  <c:v>42953.026388888888</c:v>
                </c:pt>
                <c:pt idx="56951">
                  <c:v>42953.027083333334</c:v>
                </c:pt>
                <c:pt idx="56952">
                  <c:v>42953.027777777781</c:v>
                </c:pt>
                <c:pt idx="56953">
                  <c:v>42953.02847222222</c:v>
                </c:pt>
                <c:pt idx="56954">
                  <c:v>42953.029166666667</c:v>
                </c:pt>
                <c:pt idx="56955">
                  <c:v>42953.029861111114</c:v>
                </c:pt>
                <c:pt idx="56956">
                  <c:v>42953.030555555553</c:v>
                </c:pt>
                <c:pt idx="56957">
                  <c:v>42953.03125</c:v>
                </c:pt>
                <c:pt idx="56958">
                  <c:v>42953.031944444447</c:v>
                </c:pt>
                <c:pt idx="56959">
                  <c:v>42953.032638888886</c:v>
                </c:pt>
                <c:pt idx="56960">
                  <c:v>42953.033333333333</c:v>
                </c:pt>
                <c:pt idx="56961">
                  <c:v>42953.03402777778</c:v>
                </c:pt>
                <c:pt idx="56962">
                  <c:v>42953.034722222219</c:v>
                </c:pt>
                <c:pt idx="56963">
                  <c:v>42953.035416666666</c:v>
                </c:pt>
                <c:pt idx="56964">
                  <c:v>42953.036111111112</c:v>
                </c:pt>
                <c:pt idx="56965">
                  <c:v>42953.036805555559</c:v>
                </c:pt>
                <c:pt idx="56966">
                  <c:v>42953.037499999999</c:v>
                </c:pt>
                <c:pt idx="56967">
                  <c:v>42953.038194444445</c:v>
                </c:pt>
                <c:pt idx="56968">
                  <c:v>42953.038888888892</c:v>
                </c:pt>
                <c:pt idx="56969">
                  <c:v>42953.039583333331</c:v>
                </c:pt>
                <c:pt idx="56970">
                  <c:v>42953.040277777778</c:v>
                </c:pt>
                <c:pt idx="56971">
                  <c:v>42953.040972222225</c:v>
                </c:pt>
                <c:pt idx="56972">
                  <c:v>42953.041666666664</c:v>
                </c:pt>
                <c:pt idx="56973">
                  <c:v>42953.042361111111</c:v>
                </c:pt>
                <c:pt idx="56974">
                  <c:v>42953.043055555558</c:v>
                </c:pt>
                <c:pt idx="56975">
                  <c:v>42953.043749999997</c:v>
                </c:pt>
                <c:pt idx="56976">
                  <c:v>42953.044444444444</c:v>
                </c:pt>
                <c:pt idx="56977">
                  <c:v>42953.045138888891</c:v>
                </c:pt>
                <c:pt idx="56978">
                  <c:v>42953.04583333333</c:v>
                </c:pt>
                <c:pt idx="56979">
                  <c:v>42953.046527777777</c:v>
                </c:pt>
                <c:pt idx="56980">
                  <c:v>42953.047222222223</c:v>
                </c:pt>
                <c:pt idx="56981">
                  <c:v>42953.04791666667</c:v>
                </c:pt>
                <c:pt idx="56982">
                  <c:v>42953.048611111109</c:v>
                </c:pt>
                <c:pt idx="56983">
                  <c:v>42953.049305555556</c:v>
                </c:pt>
                <c:pt idx="56984">
                  <c:v>42953.05</c:v>
                </c:pt>
                <c:pt idx="56985">
                  <c:v>42953.050694444442</c:v>
                </c:pt>
                <c:pt idx="56986">
                  <c:v>42953.051388888889</c:v>
                </c:pt>
                <c:pt idx="56987">
                  <c:v>42953.052083333336</c:v>
                </c:pt>
                <c:pt idx="56988">
                  <c:v>42953.052777777775</c:v>
                </c:pt>
                <c:pt idx="56989">
                  <c:v>42953.053472222222</c:v>
                </c:pt>
                <c:pt idx="56990">
                  <c:v>42953.054166666669</c:v>
                </c:pt>
                <c:pt idx="56991">
                  <c:v>42953.054861111108</c:v>
                </c:pt>
                <c:pt idx="56992">
                  <c:v>42953.055555555555</c:v>
                </c:pt>
                <c:pt idx="56993">
                  <c:v>42953.056250000001</c:v>
                </c:pt>
                <c:pt idx="56994">
                  <c:v>42953.056944444441</c:v>
                </c:pt>
                <c:pt idx="56995">
                  <c:v>42953.057638888888</c:v>
                </c:pt>
                <c:pt idx="56996">
                  <c:v>42953.058333333334</c:v>
                </c:pt>
                <c:pt idx="56997">
                  <c:v>42953.059027777781</c:v>
                </c:pt>
                <c:pt idx="56998">
                  <c:v>42953.05972222222</c:v>
                </c:pt>
                <c:pt idx="56999">
                  <c:v>42953.060416666667</c:v>
                </c:pt>
                <c:pt idx="57000">
                  <c:v>42953.061111111114</c:v>
                </c:pt>
                <c:pt idx="57001">
                  <c:v>42953.061805555553</c:v>
                </c:pt>
                <c:pt idx="57002">
                  <c:v>42953.0625</c:v>
                </c:pt>
                <c:pt idx="57003">
                  <c:v>42953.063194444447</c:v>
                </c:pt>
                <c:pt idx="57004">
                  <c:v>42953.063888888886</c:v>
                </c:pt>
                <c:pt idx="57005">
                  <c:v>42953.064583333333</c:v>
                </c:pt>
                <c:pt idx="57006">
                  <c:v>42953.06527777778</c:v>
                </c:pt>
                <c:pt idx="57007">
                  <c:v>42953.065972222219</c:v>
                </c:pt>
                <c:pt idx="57008">
                  <c:v>42953.066666666666</c:v>
                </c:pt>
                <c:pt idx="57009">
                  <c:v>42953.067361111112</c:v>
                </c:pt>
                <c:pt idx="57010">
                  <c:v>42953.068055555559</c:v>
                </c:pt>
                <c:pt idx="57011">
                  <c:v>42953.068749999999</c:v>
                </c:pt>
                <c:pt idx="57012">
                  <c:v>42953.069444444445</c:v>
                </c:pt>
                <c:pt idx="57013">
                  <c:v>42953.070138888892</c:v>
                </c:pt>
                <c:pt idx="57014">
                  <c:v>42953.070833333331</c:v>
                </c:pt>
                <c:pt idx="57015">
                  <c:v>42953.071527777778</c:v>
                </c:pt>
                <c:pt idx="57016">
                  <c:v>42953.072222222225</c:v>
                </c:pt>
                <c:pt idx="57017">
                  <c:v>42953.072916666664</c:v>
                </c:pt>
                <c:pt idx="57018">
                  <c:v>42953.073611111111</c:v>
                </c:pt>
                <c:pt idx="57019">
                  <c:v>42953.074305555558</c:v>
                </c:pt>
                <c:pt idx="57020">
                  <c:v>42953.074999999997</c:v>
                </c:pt>
                <c:pt idx="57021">
                  <c:v>42953.075694444444</c:v>
                </c:pt>
                <c:pt idx="57022">
                  <c:v>42953.076388888891</c:v>
                </c:pt>
                <c:pt idx="57023">
                  <c:v>42953.07708333333</c:v>
                </c:pt>
                <c:pt idx="57024">
                  <c:v>42953.077777777777</c:v>
                </c:pt>
                <c:pt idx="57025">
                  <c:v>42953.078472222223</c:v>
                </c:pt>
                <c:pt idx="57026">
                  <c:v>42953.07916666667</c:v>
                </c:pt>
                <c:pt idx="57027">
                  <c:v>42953.079861111109</c:v>
                </c:pt>
                <c:pt idx="57028">
                  <c:v>42953.080555555556</c:v>
                </c:pt>
                <c:pt idx="57029">
                  <c:v>42953.081250000003</c:v>
                </c:pt>
                <c:pt idx="57030">
                  <c:v>42953.081944444442</c:v>
                </c:pt>
                <c:pt idx="57031">
                  <c:v>42953.082638888889</c:v>
                </c:pt>
                <c:pt idx="57032">
                  <c:v>42953.083333333336</c:v>
                </c:pt>
                <c:pt idx="57033">
                  <c:v>42953.084027777775</c:v>
                </c:pt>
                <c:pt idx="57034">
                  <c:v>42953.084722222222</c:v>
                </c:pt>
                <c:pt idx="57035">
                  <c:v>42953.085416666669</c:v>
                </c:pt>
                <c:pt idx="57036">
                  <c:v>42953.086111111108</c:v>
                </c:pt>
                <c:pt idx="57037">
                  <c:v>42953.086805555555</c:v>
                </c:pt>
                <c:pt idx="57038">
                  <c:v>42953.087500000001</c:v>
                </c:pt>
                <c:pt idx="57039">
                  <c:v>42953.088194444441</c:v>
                </c:pt>
                <c:pt idx="57040">
                  <c:v>42953.088888888888</c:v>
                </c:pt>
                <c:pt idx="57041">
                  <c:v>42953.089583333334</c:v>
                </c:pt>
                <c:pt idx="57042">
                  <c:v>42953.090277777781</c:v>
                </c:pt>
                <c:pt idx="57043">
                  <c:v>42953.09097222222</c:v>
                </c:pt>
                <c:pt idx="57044">
                  <c:v>42953.091666666667</c:v>
                </c:pt>
                <c:pt idx="57045">
                  <c:v>42953.092361111114</c:v>
                </c:pt>
                <c:pt idx="57046">
                  <c:v>42953.093055555553</c:v>
                </c:pt>
                <c:pt idx="57047">
                  <c:v>42953.09375</c:v>
                </c:pt>
                <c:pt idx="57048">
                  <c:v>42953.094444444447</c:v>
                </c:pt>
                <c:pt idx="57049">
                  <c:v>42953.095138888886</c:v>
                </c:pt>
                <c:pt idx="57050">
                  <c:v>42953.095833333333</c:v>
                </c:pt>
                <c:pt idx="57051">
                  <c:v>42953.09652777778</c:v>
                </c:pt>
                <c:pt idx="57052">
                  <c:v>42953.097222222219</c:v>
                </c:pt>
                <c:pt idx="57053">
                  <c:v>42953.097916666666</c:v>
                </c:pt>
                <c:pt idx="57054">
                  <c:v>42953.098611111112</c:v>
                </c:pt>
                <c:pt idx="57055">
                  <c:v>42953.099305555559</c:v>
                </c:pt>
                <c:pt idx="57056">
                  <c:v>42953.1</c:v>
                </c:pt>
                <c:pt idx="57057">
                  <c:v>42953.100694444445</c:v>
                </c:pt>
                <c:pt idx="57058">
                  <c:v>42953.101388888892</c:v>
                </c:pt>
                <c:pt idx="57059">
                  <c:v>42953.102083333331</c:v>
                </c:pt>
                <c:pt idx="57060">
                  <c:v>42953.102777777778</c:v>
                </c:pt>
                <c:pt idx="57061">
                  <c:v>42953.103472222225</c:v>
                </c:pt>
                <c:pt idx="57062">
                  <c:v>42953.104166666664</c:v>
                </c:pt>
                <c:pt idx="57063">
                  <c:v>42953.104861111111</c:v>
                </c:pt>
                <c:pt idx="57064">
                  <c:v>42953.105555555558</c:v>
                </c:pt>
                <c:pt idx="57065">
                  <c:v>42953.106249999997</c:v>
                </c:pt>
                <c:pt idx="57066">
                  <c:v>42953.106944444444</c:v>
                </c:pt>
                <c:pt idx="57067">
                  <c:v>42953.107638888891</c:v>
                </c:pt>
                <c:pt idx="57068">
                  <c:v>42953.10833333333</c:v>
                </c:pt>
                <c:pt idx="57069">
                  <c:v>42953.109027777777</c:v>
                </c:pt>
                <c:pt idx="57070">
                  <c:v>42953.109722222223</c:v>
                </c:pt>
                <c:pt idx="57071">
                  <c:v>42953.11041666667</c:v>
                </c:pt>
                <c:pt idx="57072">
                  <c:v>42953.111111111109</c:v>
                </c:pt>
                <c:pt idx="57073">
                  <c:v>42953.111805555556</c:v>
                </c:pt>
                <c:pt idx="57074">
                  <c:v>42953.112500000003</c:v>
                </c:pt>
                <c:pt idx="57075">
                  <c:v>42953.113194444442</c:v>
                </c:pt>
                <c:pt idx="57076">
                  <c:v>42953.113888888889</c:v>
                </c:pt>
                <c:pt idx="57077">
                  <c:v>42953.114583333336</c:v>
                </c:pt>
                <c:pt idx="57078">
                  <c:v>42953.115277777775</c:v>
                </c:pt>
                <c:pt idx="57079">
                  <c:v>42953.115972222222</c:v>
                </c:pt>
                <c:pt idx="57080">
                  <c:v>42953.116666666669</c:v>
                </c:pt>
                <c:pt idx="57081">
                  <c:v>42953.117361111108</c:v>
                </c:pt>
                <c:pt idx="57082">
                  <c:v>42953.118055555555</c:v>
                </c:pt>
                <c:pt idx="57083">
                  <c:v>42953.118750000001</c:v>
                </c:pt>
                <c:pt idx="57084">
                  <c:v>42953.119444444441</c:v>
                </c:pt>
                <c:pt idx="57085">
                  <c:v>42953.120138888888</c:v>
                </c:pt>
                <c:pt idx="57086">
                  <c:v>42953.120833333334</c:v>
                </c:pt>
                <c:pt idx="57087">
                  <c:v>42953.121527777781</c:v>
                </c:pt>
                <c:pt idx="57088">
                  <c:v>42953.12222222222</c:v>
                </c:pt>
                <c:pt idx="57089">
                  <c:v>42953.122916666667</c:v>
                </c:pt>
                <c:pt idx="57090">
                  <c:v>42953.123611111114</c:v>
                </c:pt>
                <c:pt idx="57091">
                  <c:v>42953.124305555553</c:v>
                </c:pt>
                <c:pt idx="57092">
                  <c:v>42953.125</c:v>
                </c:pt>
                <c:pt idx="57093">
                  <c:v>42953.125694444447</c:v>
                </c:pt>
                <c:pt idx="57094">
                  <c:v>42953.126388888886</c:v>
                </c:pt>
                <c:pt idx="57095">
                  <c:v>42953.127083333333</c:v>
                </c:pt>
                <c:pt idx="57096">
                  <c:v>42953.12777777778</c:v>
                </c:pt>
                <c:pt idx="57097">
                  <c:v>42953.128472222219</c:v>
                </c:pt>
                <c:pt idx="57098">
                  <c:v>42953.129166666666</c:v>
                </c:pt>
                <c:pt idx="57099">
                  <c:v>42953.129861111112</c:v>
                </c:pt>
                <c:pt idx="57100">
                  <c:v>42953.130555555559</c:v>
                </c:pt>
                <c:pt idx="57101">
                  <c:v>42953.131249999999</c:v>
                </c:pt>
                <c:pt idx="57102">
                  <c:v>42953.131944444445</c:v>
                </c:pt>
                <c:pt idx="57103">
                  <c:v>42953.132638888892</c:v>
                </c:pt>
                <c:pt idx="57104">
                  <c:v>42953.133333333331</c:v>
                </c:pt>
                <c:pt idx="57105">
                  <c:v>42953.134027777778</c:v>
                </c:pt>
                <c:pt idx="57106">
                  <c:v>42953.134722222225</c:v>
                </c:pt>
                <c:pt idx="57107">
                  <c:v>42953.135416666664</c:v>
                </c:pt>
                <c:pt idx="57108">
                  <c:v>42953.136111111111</c:v>
                </c:pt>
                <c:pt idx="57109">
                  <c:v>42953.136805555558</c:v>
                </c:pt>
                <c:pt idx="57110">
                  <c:v>42953.137499999997</c:v>
                </c:pt>
                <c:pt idx="57111">
                  <c:v>42953.138194444444</c:v>
                </c:pt>
                <c:pt idx="57112">
                  <c:v>42953.138888888891</c:v>
                </c:pt>
                <c:pt idx="57113">
                  <c:v>42953.13958333333</c:v>
                </c:pt>
                <c:pt idx="57114">
                  <c:v>42953.140277777777</c:v>
                </c:pt>
                <c:pt idx="57115">
                  <c:v>42953.140972222223</c:v>
                </c:pt>
                <c:pt idx="57116">
                  <c:v>42953.14166666667</c:v>
                </c:pt>
                <c:pt idx="57117">
                  <c:v>42953.142361111109</c:v>
                </c:pt>
                <c:pt idx="57118">
                  <c:v>42953.143055555556</c:v>
                </c:pt>
                <c:pt idx="57119">
                  <c:v>42953.143750000003</c:v>
                </c:pt>
                <c:pt idx="57120">
                  <c:v>42953.144444444442</c:v>
                </c:pt>
                <c:pt idx="57121">
                  <c:v>42953.145138888889</c:v>
                </c:pt>
                <c:pt idx="57122">
                  <c:v>42953.145833333336</c:v>
                </c:pt>
                <c:pt idx="57123">
                  <c:v>42953.146527777775</c:v>
                </c:pt>
                <c:pt idx="57124">
                  <c:v>42953.147222222222</c:v>
                </c:pt>
                <c:pt idx="57125">
                  <c:v>42953.147916666669</c:v>
                </c:pt>
                <c:pt idx="57126">
                  <c:v>42953.148611111108</c:v>
                </c:pt>
                <c:pt idx="57127">
                  <c:v>42953.149305555555</c:v>
                </c:pt>
                <c:pt idx="57128">
                  <c:v>42953.15</c:v>
                </c:pt>
                <c:pt idx="57129">
                  <c:v>42953.150694444441</c:v>
                </c:pt>
                <c:pt idx="57130">
                  <c:v>42953.151388888888</c:v>
                </c:pt>
                <c:pt idx="57131">
                  <c:v>42953.152083333334</c:v>
                </c:pt>
                <c:pt idx="57132">
                  <c:v>42953.152777777781</c:v>
                </c:pt>
                <c:pt idx="57133">
                  <c:v>42953.15347222222</c:v>
                </c:pt>
                <c:pt idx="57134">
                  <c:v>42953.154166666667</c:v>
                </c:pt>
                <c:pt idx="57135">
                  <c:v>42953.154861111114</c:v>
                </c:pt>
                <c:pt idx="57136">
                  <c:v>42953.155555555553</c:v>
                </c:pt>
                <c:pt idx="57137">
                  <c:v>42953.15625</c:v>
                </c:pt>
                <c:pt idx="57138">
                  <c:v>42953.156944444447</c:v>
                </c:pt>
                <c:pt idx="57139">
                  <c:v>42953.157638888886</c:v>
                </c:pt>
                <c:pt idx="57140">
                  <c:v>42953.158333333333</c:v>
                </c:pt>
                <c:pt idx="57141">
                  <c:v>42953.15902777778</c:v>
                </c:pt>
                <c:pt idx="57142">
                  <c:v>42953.159722222219</c:v>
                </c:pt>
                <c:pt idx="57143">
                  <c:v>42953.160416666666</c:v>
                </c:pt>
                <c:pt idx="57144">
                  <c:v>42953.161111111112</c:v>
                </c:pt>
                <c:pt idx="57145">
                  <c:v>42953.161805555559</c:v>
                </c:pt>
                <c:pt idx="57146">
                  <c:v>42953.162499999999</c:v>
                </c:pt>
                <c:pt idx="57147">
                  <c:v>42953.163194444445</c:v>
                </c:pt>
                <c:pt idx="57148">
                  <c:v>42953.163888888892</c:v>
                </c:pt>
                <c:pt idx="57149">
                  <c:v>42953.164583333331</c:v>
                </c:pt>
                <c:pt idx="57150">
                  <c:v>42953.165277777778</c:v>
                </c:pt>
                <c:pt idx="57151">
                  <c:v>42953.165972222225</c:v>
                </c:pt>
                <c:pt idx="57152">
                  <c:v>42953.166666666664</c:v>
                </c:pt>
                <c:pt idx="57153">
                  <c:v>42953.167361111111</c:v>
                </c:pt>
                <c:pt idx="57154">
                  <c:v>42953.168055555558</c:v>
                </c:pt>
                <c:pt idx="57155">
                  <c:v>42953.168749999997</c:v>
                </c:pt>
                <c:pt idx="57156">
                  <c:v>42953.169444444444</c:v>
                </c:pt>
                <c:pt idx="57157">
                  <c:v>42953.170138888891</c:v>
                </c:pt>
                <c:pt idx="57158">
                  <c:v>42953.17083333333</c:v>
                </c:pt>
                <c:pt idx="57159">
                  <c:v>42953.171527777777</c:v>
                </c:pt>
                <c:pt idx="57160">
                  <c:v>42953.172222222223</c:v>
                </c:pt>
                <c:pt idx="57161">
                  <c:v>42953.17291666667</c:v>
                </c:pt>
                <c:pt idx="57162">
                  <c:v>42953.173611111109</c:v>
                </c:pt>
                <c:pt idx="57163">
                  <c:v>42953.174305555556</c:v>
                </c:pt>
                <c:pt idx="57164">
                  <c:v>42953.175000000003</c:v>
                </c:pt>
                <c:pt idx="57165">
                  <c:v>42953.175694444442</c:v>
                </c:pt>
                <c:pt idx="57166">
                  <c:v>42953.176388888889</c:v>
                </c:pt>
                <c:pt idx="57167">
                  <c:v>42953.177083333336</c:v>
                </c:pt>
                <c:pt idx="57168">
                  <c:v>42953.177777777775</c:v>
                </c:pt>
                <c:pt idx="57169">
                  <c:v>42953.178472222222</c:v>
                </c:pt>
                <c:pt idx="57170">
                  <c:v>42953.179166666669</c:v>
                </c:pt>
                <c:pt idx="57171">
                  <c:v>42953.179861111108</c:v>
                </c:pt>
                <c:pt idx="57172">
                  <c:v>42953.180555555555</c:v>
                </c:pt>
                <c:pt idx="57173">
                  <c:v>42953.181250000001</c:v>
                </c:pt>
                <c:pt idx="57174">
                  <c:v>42953.181944444441</c:v>
                </c:pt>
                <c:pt idx="57175">
                  <c:v>42953.182638888888</c:v>
                </c:pt>
                <c:pt idx="57176">
                  <c:v>42953.183333333334</c:v>
                </c:pt>
                <c:pt idx="57177">
                  <c:v>42953.184027777781</c:v>
                </c:pt>
                <c:pt idx="57178">
                  <c:v>42953.18472222222</c:v>
                </c:pt>
                <c:pt idx="57179">
                  <c:v>42953.185416666667</c:v>
                </c:pt>
                <c:pt idx="57180">
                  <c:v>42953.186111111114</c:v>
                </c:pt>
                <c:pt idx="57181">
                  <c:v>42953.186805555553</c:v>
                </c:pt>
                <c:pt idx="57182">
                  <c:v>42953.1875</c:v>
                </c:pt>
                <c:pt idx="57183">
                  <c:v>42953.188194444447</c:v>
                </c:pt>
                <c:pt idx="57184">
                  <c:v>42953.188888888886</c:v>
                </c:pt>
                <c:pt idx="57185">
                  <c:v>42953.189583333333</c:v>
                </c:pt>
                <c:pt idx="57186">
                  <c:v>42953.19027777778</c:v>
                </c:pt>
                <c:pt idx="57187">
                  <c:v>42953.190972222219</c:v>
                </c:pt>
                <c:pt idx="57188">
                  <c:v>42953.191666666666</c:v>
                </c:pt>
                <c:pt idx="57189">
                  <c:v>42953.192361111112</c:v>
                </c:pt>
                <c:pt idx="57190">
                  <c:v>42953.193055555559</c:v>
                </c:pt>
                <c:pt idx="57191">
                  <c:v>42953.193749999999</c:v>
                </c:pt>
                <c:pt idx="57192">
                  <c:v>42953.194444444445</c:v>
                </c:pt>
                <c:pt idx="57193">
                  <c:v>42953.195138888892</c:v>
                </c:pt>
                <c:pt idx="57194">
                  <c:v>42953.195833333331</c:v>
                </c:pt>
                <c:pt idx="57195">
                  <c:v>42953.196527777778</c:v>
                </c:pt>
                <c:pt idx="57196">
                  <c:v>42953.197222222225</c:v>
                </c:pt>
                <c:pt idx="57197">
                  <c:v>42953.197916666664</c:v>
                </c:pt>
                <c:pt idx="57198">
                  <c:v>42953.198611111111</c:v>
                </c:pt>
                <c:pt idx="57199">
                  <c:v>42953.199305555558</c:v>
                </c:pt>
                <c:pt idx="57200">
                  <c:v>42953.2</c:v>
                </c:pt>
                <c:pt idx="57201">
                  <c:v>42953.200694444444</c:v>
                </c:pt>
                <c:pt idx="57202">
                  <c:v>42953.201388888891</c:v>
                </c:pt>
                <c:pt idx="57203">
                  <c:v>42953.20208333333</c:v>
                </c:pt>
                <c:pt idx="57204">
                  <c:v>42953.202777777777</c:v>
                </c:pt>
                <c:pt idx="57205">
                  <c:v>42953.203472222223</c:v>
                </c:pt>
                <c:pt idx="57206">
                  <c:v>42953.20416666667</c:v>
                </c:pt>
                <c:pt idx="57207">
                  <c:v>42953.204861111109</c:v>
                </c:pt>
                <c:pt idx="57208">
                  <c:v>42953.205555555556</c:v>
                </c:pt>
                <c:pt idx="57209">
                  <c:v>42953.206250000003</c:v>
                </c:pt>
                <c:pt idx="57210">
                  <c:v>42953.206944444442</c:v>
                </c:pt>
                <c:pt idx="57211">
                  <c:v>42953.207638888889</c:v>
                </c:pt>
                <c:pt idx="57212">
                  <c:v>42953.208333333336</c:v>
                </c:pt>
                <c:pt idx="57213">
                  <c:v>42953.209027777775</c:v>
                </c:pt>
                <c:pt idx="57214">
                  <c:v>42953.209722222222</c:v>
                </c:pt>
                <c:pt idx="57215">
                  <c:v>42953.210416666669</c:v>
                </c:pt>
                <c:pt idx="57216">
                  <c:v>42953.211111111108</c:v>
                </c:pt>
                <c:pt idx="57217">
                  <c:v>42953.211805555555</c:v>
                </c:pt>
                <c:pt idx="57218">
                  <c:v>42953.212500000001</c:v>
                </c:pt>
                <c:pt idx="57219">
                  <c:v>42953.213194444441</c:v>
                </c:pt>
                <c:pt idx="57220">
                  <c:v>42953.213888888888</c:v>
                </c:pt>
                <c:pt idx="57221">
                  <c:v>42953.214583333334</c:v>
                </c:pt>
                <c:pt idx="57222">
                  <c:v>42953.215277777781</c:v>
                </c:pt>
                <c:pt idx="57223">
                  <c:v>42953.21597222222</c:v>
                </c:pt>
                <c:pt idx="57224">
                  <c:v>42953.216666666667</c:v>
                </c:pt>
                <c:pt idx="57225">
                  <c:v>42953.217361111114</c:v>
                </c:pt>
                <c:pt idx="57226">
                  <c:v>42953.218055555553</c:v>
                </c:pt>
                <c:pt idx="57227">
                  <c:v>42953.21875</c:v>
                </c:pt>
                <c:pt idx="57228">
                  <c:v>42953.219444444447</c:v>
                </c:pt>
                <c:pt idx="57229">
                  <c:v>42953.220138888886</c:v>
                </c:pt>
                <c:pt idx="57230">
                  <c:v>42953.220833333333</c:v>
                </c:pt>
                <c:pt idx="57231">
                  <c:v>42953.22152777778</c:v>
                </c:pt>
                <c:pt idx="57232">
                  <c:v>42953.222222222219</c:v>
                </c:pt>
                <c:pt idx="57233">
                  <c:v>42953.222916666666</c:v>
                </c:pt>
                <c:pt idx="57234">
                  <c:v>42953.223611111112</c:v>
                </c:pt>
                <c:pt idx="57235">
                  <c:v>42953.224305555559</c:v>
                </c:pt>
                <c:pt idx="57236">
                  <c:v>42953.224999999999</c:v>
                </c:pt>
                <c:pt idx="57237">
                  <c:v>42953.225694444445</c:v>
                </c:pt>
                <c:pt idx="57238">
                  <c:v>42953.226388888892</c:v>
                </c:pt>
                <c:pt idx="57239">
                  <c:v>42953.227083333331</c:v>
                </c:pt>
                <c:pt idx="57240">
                  <c:v>42953.227777777778</c:v>
                </c:pt>
                <c:pt idx="57241">
                  <c:v>42953.228472222225</c:v>
                </c:pt>
                <c:pt idx="57242">
                  <c:v>42953.229166666664</c:v>
                </c:pt>
                <c:pt idx="57243">
                  <c:v>42953.229861111111</c:v>
                </c:pt>
                <c:pt idx="57244">
                  <c:v>42953.230555555558</c:v>
                </c:pt>
                <c:pt idx="57245">
                  <c:v>42953.231249999997</c:v>
                </c:pt>
                <c:pt idx="57246">
                  <c:v>42953.231944444444</c:v>
                </c:pt>
                <c:pt idx="57247">
                  <c:v>42953.232638888891</c:v>
                </c:pt>
                <c:pt idx="57248">
                  <c:v>42953.23333333333</c:v>
                </c:pt>
                <c:pt idx="57249">
                  <c:v>42953.234027777777</c:v>
                </c:pt>
                <c:pt idx="57250">
                  <c:v>42953.234722222223</c:v>
                </c:pt>
                <c:pt idx="57251">
                  <c:v>42953.23541666667</c:v>
                </c:pt>
                <c:pt idx="57252">
                  <c:v>42953.236111111109</c:v>
                </c:pt>
                <c:pt idx="57253">
                  <c:v>42953.236805555556</c:v>
                </c:pt>
                <c:pt idx="57254">
                  <c:v>42953.237500000003</c:v>
                </c:pt>
                <c:pt idx="57255">
                  <c:v>42953.238194444442</c:v>
                </c:pt>
                <c:pt idx="57256">
                  <c:v>42953.238888888889</c:v>
                </c:pt>
                <c:pt idx="57257">
                  <c:v>42953.239583333336</c:v>
                </c:pt>
                <c:pt idx="57258">
                  <c:v>42953.240277777775</c:v>
                </c:pt>
                <c:pt idx="57259">
                  <c:v>42953.240972222222</c:v>
                </c:pt>
                <c:pt idx="57260">
                  <c:v>42953.241666666669</c:v>
                </c:pt>
                <c:pt idx="57261">
                  <c:v>42953.242361111108</c:v>
                </c:pt>
                <c:pt idx="57262">
                  <c:v>42953.243055555555</c:v>
                </c:pt>
                <c:pt idx="57263">
                  <c:v>42953.243750000001</c:v>
                </c:pt>
                <c:pt idx="57264">
                  <c:v>42953.244444444441</c:v>
                </c:pt>
                <c:pt idx="57265">
                  <c:v>42953.245138888888</c:v>
                </c:pt>
                <c:pt idx="57266">
                  <c:v>42953.245833333334</c:v>
                </c:pt>
                <c:pt idx="57267">
                  <c:v>42953.246527777781</c:v>
                </c:pt>
                <c:pt idx="57268">
                  <c:v>42953.24722222222</c:v>
                </c:pt>
                <c:pt idx="57269">
                  <c:v>42953.247916666667</c:v>
                </c:pt>
                <c:pt idx="57270">
                  <c:v>42953.248611111114</c:v>
                </c:pt>
                <c:pt idx="57271">
                  <c:v>42953.249305555553</c:v>
                </c:pt>
                <c:pt idx="57272">
                  <c:v>42953.25</c:v>
                </c:pt>
                <c:pt idx="57273">
                  <c:v>42953.250694444447</c:v>
                </c:pt>
                <c:pt idx="57274">
                  <c:v>42953.251388888886</c:v>
                </c:pt>
                <c:pt idx="57275">
                  <c:v>42953.252083333333</c:v>
                </c:pt>
                <c:pt idx="57276">
                  <c:v>42953.25277777778</c:v>
                </c:pt>
                <c:pt idx="57277">
                  <c:v>42953.253472222219</c:v>
                </c:pt>
                <c:pt idx="57278">
                  <c:v>42953.254166666666</c:v>
                </c:pt>
                <c:pt idx="57279">
                  <c:v>42953.254861111112</c:v>
                </c:pt>
                <c:pt idx="57280">
                  <c:v>42953.255555555559</c:v>
                </c:pt>
                <c:pt idx="57281">
                  <c:v>42953.256249999999</c:v>
                </c:pt>
                <c:pt idx="57282">
                  <c:v>42953.256944444445</c:v>
                </c:pt>
                <c:pt idx="57283">
                  <c:v>42953.257638888892</c:v>
                </c:pt>
                <c:pt idx="57284">
                  <c:v>42953.258333333331</c:v>
                </c:pt>
                <c:pt idx="57285">
                  <c:v>42953.259027777778</c:v>
                </c:pt>
                <c:pt idx="57286">
                  <c:v>42953.259722222225</c:v>
                </c:pt>
                <c:pt idx="57287">
                  <c:v>42953.260416666664</c:v>
                </c:pt>
                <c:pt idx="57288">
                  <c:v>42953.261111111111</c:v>
                </c:pt>
                <c:pt idx="57289">
                  <c:v>42953.261805555558</c:v>
                </c:pt>
                <c:pt idx="57290">
                  <c:v>42953.262499999997</c:v>
                </c:pt>
                <c:pt idx="57291">
                  <c:v>42953.263194444444</c:v>
                </c:pt>
                <c:pt idx="57292">
                  <c:v>42953.263888888891</c:v>
                </c:pt>
                <c:pt idx="57293">
                  <c:v>42953.26458333333</c:v>
                </c:pt>
                <c:pt idx="57294">
                  <c:v>42953.265277777777</c:v>
                </c:pt>
                <c:pt idx="57295">
                  <c:v>42953.265972222223</c:v>
                </c:pt>
                <c:pt idx="57296">
                  <c:v>42953.26666666667</c:v>
                </c:pt>
                <c:pt idx="57297">
                  <c:v>42953.267361111109</c:v>
                </c:pt>
                <c:pt idx="57298">
                  <c:v>42953.268055555556</c:v>
                </c:pt>
                <c:pt idx="57299">
                  <c:v>42953.268750000003</c:v>
                </c:pt>
                <c:pt idx="57300">
                  <c:v>42953.269444444442</c:v>
                </c:pt>
                <c:pt idx="57301">
                  <c:v>42953.270138888889</c:v>
                </c:pt>
                <c:pt idx="57302">
                  <c:v>42953.270833333336</c:v>
                </c:pt>
                <c:pt idx="57303">
                  <c:v>42953.271527777775</c:v>
                </c:pt>
                <c:pt idx="57304">
                  <c:v>42953.272222222222</c:v>
                </c:pt>
                <c:pt idx="57305">
                  <c:v>42953.272916666669</c:v>
                </c:pt>
                <c:pt idx="57306">
                  <c:v>42953.273611111108</c:v>
                </c:pt>
                <c:pt idx="57307">
                  <c:v>42953.274305555555</c:v>
                </c:pt>
                <c:pt idx="57308">
                  <c:v>42953.275000000001</c:v>
                </c:pt>
                <c:pt idx="57309">
                  <c:v>42953.275694444441</c:v>
                </c:pt>
                <c:pt idx="57310">
                  <c:v>42953.276388888888</c:v>
                </c:pt>
                <c:pt idx="57311">
                  <c:v>42953.277083333334</c:v>
                </c:pt>
                <c:pt idx="57312">
                  <c:v>42953.277777777781</c:v>
                </c:pt>
                <c:pt idx="57313">
                  <c:v>42953.27847222222</c:v>
                </c:pt>
                <c:pt idx="57314">
                  <c:v>42953.279166666667</c:v>
                </c:pt>
                <c:pt idx="57315">
                  <c:v>42953.279861111114</c:v>
                </c:pt>
                <c:pt idx="57316">
                  <c:v>42953.280555555553</c:v>
                </c:pt>
                <c:pt idx="57317">
                  <c:v>42953.28125</c:v>
                </c:pt>
                <c:pt idx="57318">
                  <c:v>42953.281944444447</c:v>
                </c:pt>
                <c:pt idx="57319">
                  <c:v>42953.282638888886</c:v>
                </c:pt>
                <c:pt idx="57320">
                  <c:v>42953.283333333333</c:v>
                </c:pt>
                <c:pt idx="57321">
                  <c:v>42953.28402777778</c:v>
                </c:pt>
                <c:pt idx="57322">
                  <c:v>42953.284722222219</c:v>
                </c:pt>
                <c:pt idx="57323">
                  <c:v>42953.285416666666</c:v>
                </c:pt>
                <c:pt idx="57324">
                  <c:v>42953.286111111112</c:v>
                </c:pt>
                <c:pt idx="57325">
                  <c:v>42953.286805555559</c:v>
                </c:pt>
                <c:pt idx="57326">
                  <c:v>42953.287499999999</c:v>
                </c:pt>
                <c:pt idx="57327">
                  <c:v>42953.288194444445</c:v>
                </c:pt>
                <c:pt idx="57328">
                  <c:v>42953.288888888892</c:v>
                </c:pt>
                <c:pt idx="57329">
                  <c:v>42953.289583333331</c:v>
                </c:pt>
                <c:pt idx="57330">
                  <c:v>42953.290277777778</c:v>
                </c:pt>
                <c:pt idx="57331">
                  <c:v>42953.290972222225</c:v>
                </c:pt>
                <c:pt idx="57332">
                  <c:v>42953.291666666664</c:v>
                </c:pt>
                <c:pt idx="57333">
                  <c:v>42953.292361111111</c:v>
                </c:pt>
                <c:pt idx="57334">
                  <c:v>42953.293055555558</c:v>
                </c:pt>
                <c:pt idx="57335">
                  <c:v>42953.293749999997</c:v>
                </c:pt>
                <c:pt idx="57336">
                  <c:v>42953.294444444444</c:v>
                </c:pt>
                <c:pt idx="57337">
                  <c:v>42953.295138888891</c:v>
                </c:pt>
                <c:pt idx="57338">
                  <c:v>42953.29583333333</c:v>
                </c:pt>
                <c:pt idx="57339">
                  <c:v>42953.296527777777</c:v>
                </c:pt>
                <c:pt idx="57340">
                  <c:v>42953.297222222223</c:v>
                </c:pt>
                <c:pt idx="57341">
                  <c:v>42953.29791666667</c:v>
                </c:pt>
                <c:pt idx="57342">
                  <c:v>42953.298611111109</c:v>
                </c:pt>
                <c:pt idx="57343">
                  <c:v>42953.299305555556</c:v>
                </c:pt>
                <c:pt idx="57344">
                  <c:v>42953.3</c:v>
                </c:pt>
                <c:pt idx="57345">
                  <c:v>42953.300694444442</c:v>
                </c:pt>
                <c:pt idx="57346">
                  <c:v>42953.301388888889</c:v>
                </c:pt>
                <c:pt idx="57347">
                  <c:v>42953.302083333336</c:v>
                </c:pt>
                <c:pt idx="57348">
                  <c:v>42953.302777777775</c:v>
                </c:pt>
                <c:pt idx="57349">
                  <c:v>42953.303472222222</c:v>
                </c:pt>
                <c:pt idx="57350">
                  <c:v>42953.304166666669</c:v>
                </c:pt>
                <c:pt idx="57351">
                  <c:v>42953.304861111108</c:v>
                </c:pt>
                <c:pt idx="57352">
                  <c:v>42953.305555555555</c:v>
                </c:pt>
                <c:pt idx="57353">
                  <c:v>42953.306250000001</c:v>
                </c:pt>
                <c:pt idx="57354">
                  <c:v>42953.306944444441</c:v>
                </c:pt>
                <c:pt idx="57355">
                  <c:v>42953.307638888888</c:v>
                </c:pt>
                <c:pt idx="57356">
                  <c:v>42953.308333333334</c:v>
                </c:pt>
                <c:pt idx="57357">
                  <c:v>42953.309027777781</c:v>
                </c:pt>
                <c:pt idx="57358">
                  <c:v>42953.30972222222</c:v>
                </c:pt>
                <c:pt idx="57359">
                  <c:v>42953.310416666667</c:v>
                </c:pt>
                <c:pt idx="57360">
                  <c:v>42953.311111111114</c:v>
                </c:pt>
                <c:pt idx="57361">
                  <c:v>42953.311805555553</c:v>
                </c:pt>
                <c:pt idx="57362">
                  <c:v>42953.3125</c:v>
                </c:pt>
                <c:pt idx="57363">
                  <c:v>42953.313194444447</c:v>
                </c:pt>
                <c:pt idx="57364">
                  <c:v>42953.313888888886</c:v>
                </c:pt>
                <c:pt idx="57365">
                  <c:v>42953.314583333333</c:v>
                </c:pt>
                <c:pt idx="57366">
                  <c:v>42953.31527777778</c:v>
                </c:pt>
                <c:pt idx="57367">
                  <c:v>42953.315972222219</c:v>
                </c:pt>
                <c:pt idx="57368">
                  <c:v>42953.316666666666</c:v>
                </c:pt>
                <c:pt idx="57369">
                  <c:v>42953.317361111112</c:v>
                </c:pt>
                <c:pt idx="57370">
                  <c:v>42953.318055555559</c:v>
                </c:pt>
                <c:pt idx="57371">
                  <c:v>42953.318749999999</c:v>
                </c:pt>
                <c:pt idx="57372">
                  <c:v>42953.319444444445</c:v>
                </c:pt>
                <c:pt idx="57373">
                  <c:v>42953.320138888892</c:v>
                </c:pt>
                <c:pt idx="57374">
                  <c:v>42953.320833333331</c:v>
                </c:pt>
                <c:pt idx="57375">
                  <c:v>42953.321527777778</c:v>
                </c:pt>
                <c:pt idx="57376">
                  <c:v>42953.322222222225</c:v>
                </c:pt>
                <c:pt idx="57377">
                  <c:v>42953.322916666664</c:v>
                </c:pt>
                <c:pt idx="57378">
                  <c:v>42953.323611111111</c:v>
                </c:pt>
                <c:pt idx="57379">
                  <c:v>42953.324305555558</c:v>
                </c:pt>
                <c:pt idx="57380">
                  <c:v>42953.324999999997</c:v>
                </c:pt>
                <c:pt idx="57381">
                  <c:v>42953.325694444444</c:v>
                </c:pt>
                <c:pt idx="57382">
                  <c:v>42953.326388888891</c:v>
                </c:pt>
                <c:pt idx="57383">
                  <c:v>42953.32708333333</c:v>
                </c:pt>
                <c:pt idx="57384">
                  <c:v>42953.327777777777</c:v>
                </c:pt>
                <c:pt idx="57385">
                  <c:v>42953.328472222223</c:v>
                </c:pt>
                <c:pt idx="57386">
                  <c:v>42953.32916666667</c:v>
                </c:pt>
                <c:pt idx="57387">
                  <c:v>42953.329861111109</c:v>
                </c:pt>
                <c:pt idx="57388">
                  <c:v>42953.330555555556</c:v>
                </c:pt>
                <c:pt idx="57389">
                  <c:v>42953.331250000003</c:v>
                </c:pt>
                <c:pt idx="57390">
                  <c:v>42953.331944444442</c:v>
                </c:pt>
                <c:pt idx="57391">
                  <c:v>42953.332638888889</c:v>
                </c:pt>
                <c:pt idx="57392">
                  <c:v>42953.333333333336</c:v>
                </c:pt>
                <c:pt idx="57393">
                  <c:v>42953.334027777775</c:v>
                </c:pt>
                <c:pt idx="57394">
                  <c:v>42953.334722222222</c:v>
                </c:pt>
                <c:pt idx="57395">
                  <c:v>42953.335416666669</c:v>
                </c:pt>
                <c:pt idx="57396">
                  <c:v>42953.336111111108</c:v>
                </c:pt>
                <c:pt idx="57397">
                  <c:v>42953.336805555555</c:v>
                </c:pt>
                <c:pt idx="57398">
                  <c:v>42953.337500000001</c:v>
                </c:pt>
                <c:pt idx="57399">
                  <c:v>42953.338194444441</c:v>
                </c:pt>
                <c:pt idx="57400">
                  <c:v>42953.338888888888</c:v>
                </c:pt>
                <c:pt idx="57401">
                  <c:v>42953.339583333334</c:v>
                </c:pt>
                <c:pt idx="57402">
                  <c:v>42953.340277777781</c:v>
                </c:pt>
                <c:pt idx="57403">
                  <c:v>42953.34097222222</c:v>
                </c:pt>
                <c:pt idx="57404">
                  <c:v>42953.341666666667</c:v>
                </c:pt>
                <c:pt idx="57405">
                  <c:v>42953.342361111114</c:v>
                </c:pt>
                <c:pt idx="57406">
                  <c:v>42953.343055555553</c:v>
                </c:pt>
                <c:pt idx="57407">
                  <c:v>42953.34375</c:v>
                </c:pt>
                <c:pt idx="57408">
                  <c:v>42953.344444444447</c:v>
                </c:pt>
                <c:pt idx="57409">
                  <c:v>42953.345138888886</c:v>
                </c:pt>
                <c:pt idx="57410">
                  <c:v>42953.345833333333</c:v>
                </c:pt>
                <c:pt idx="57411">
                  <c:v>42953.34652777778</c:v>
                </c:pt>
                <c:pt idx="57412">
                  <c:v>42953.347222222219</c:v>
                </c:pt>
                <c:pt idx="57413">
                  <c:v>42953.347916666666</c:v>
                </c:pt>
                <c:pt idx="57414">
                  <c:v>42953.348611111112</c:v>
                </c:pt>
                <c:pt idx="57415">
                  <c:v>42953.349305555559</c:v>
                </c:pt>
                <c:pt idx="57416">
                  <c:v>42953.35</c:v>
                </c:pt>
                <c:pt idx="57417">
                  <c:v>42953.350694444445</c:v>
                </c:pt>
                <c:pt idx="57418">
                  <c:v>42953.351388888892</c:v>
                </c:pt>
                <c:pt idx="57419">
                  <c:v>42953.352083333331</c:v>
                </c:pt>
                <c:pt idx="57420">
                  <c:v>42953.352777777778</c:v>
                </c:pt>
                <c:pt idx="57421">
                  <c:v>42953.353472222225</c:v>
                </c:pt>
                <c:pt idx="57422">
                  <c:v>42953.354166666664</c:v>
                </c:pt>
                <c:pt idx="57423">
                  <c:v>42953.354861111111</c:v>
                </c:pt>
                <c:pt idx="57424">
                  <c:v>42953.355555555558</c:v>
                </c:pt>
                <c:pt idx="57425">
                  <c:v>42953.356249999997</c:v>
                </c:pt>
                <c:pt idx="57426">
                  <c:v>42953.356944444444</c:v>
                </c:pt>
                <c:pt idx="57427">
                  <c:v>42953.357638888891</c:v>
                </c:pt>
                <c:pt idx="57428">
                  <c:v>42953.35833333333</c:v>
                </c:pt>
                <c:pt idx="57429">
                  <c:v>42953.359027777777</c:v>
                </c:pt>
                <c:pt idx="57430">
                  <c:v>42953.359722222223</c:v>
                </c:pt>
                <c:pt idx="57431">
                  <c:v>42953.36041666667</c:v>
                </c:pt>
                <c:pt idx="57432">
                  <c:v>42953.361111111109</c:v>
                </c:pt>
                <c:pt idx="57433">
                  <c:v>42953.361805555556</c:v>
                </c:pt>
                <c:pt idx="57434">
                  <c:v>42953.362500000003</c:v>
                </c:pt>
                <c:pt idx="57435">
                  <c:v>42953.363194444442</c:v>
                </c:pt>
                <c:pt idx="57436">
                  <c:v>42953.363888888889</c:v>
                </c:pt>
                <c:pt idx="57437">
                  <c:v>42953.364583333336</c:v>
                </c:pt>
                <c:pt idx="57438">
                  <c:v>42953.365277777775</c:v>
                </c:pt>
                <c:pt idx="57439">
                  <c:v>42953.365972222222</c:v>
                </c:pt>
                <c:pt idx="57440">
                  <c:v>42953.366666666669</c:v>
                </c:pt>
                <c:pt idx="57441">
                  <c:v>42953.367361111108</c:v>
                </c:pt>
                <c:pt idx="57442">
                  <c:v>42953.368055555555</c:v>
                </c:pt>
                <c:pt idx="57443">
                  <c:v>42953.368750000001</c:v>
                </c:pt>
                <c:pt idx="57444">
                  <c:v>42953.369444444441</c:v>
                </c:pt>
                <c:pt idx="57445">
                  <c:v>42953.370138888888</c:v>
                </c:pt>
                <c:pt idx="57446">
                  <c:v>42953.370833333334</c:v>
                </c:pt>
                <c:pt idx="57447">
                  <c:v>42953.371527777781</c:v>
                </c:pt>
                <c:pt idx="57448">
                  <c:v>42953.37222222222</c:v>
                </c:pt>
                <c:pt idx="57449">
                  <c:v>42953.372916666667</c:v>
                </c:pt>
                <c:pt idx="57450">
                  <c:v>42953.373611111114</c:v>
                </c:pt>
                <c:pt idx="57451">
                  <c:v>42953.374305555553</c:v>
                </c:pt>
                <c:pt idx="57452">
                  <c:v>42953.375</c:v>
                </c:pt>
                <c:pt idx="57453">
                  <c:v>42953.375694444447</c:v>
                </c:pt>
                <c:pt idx="57454">
                  <c:v>42953.376388888886</c:v>
                </c:pt>
                <c:pt idx="57455">
                  <c:v>42953.377083333333</c:v>
                </c:pt>
                <c:pt idx="57456">
                  <c:v>42953.37777777778</c:v>
                </c:pt>
                <c:pt idx="57457">
                  <c:v>42953.378472222219</c:v>
                </c:pt>
                <c:pt idx="57458">
                  <c:v>42953.379166666666</c:v>
                </c:pt>
                <c:pt idx="57459">
                  <c:v>42953.379861111112</c:v>
                </c:pt>
                <c:pt idx="57460">
                  <c:v>42953.380555555559</c:v>
                </c:pt>
                <c:pt idx="57461">
                  <c:v>42953.381249999999</c:v>
                </c:pt>
                <c:pt idx="57462">
                  <c:v>42953.381944444445</c:v>
                </c:pt>
                <c:pt idx="57463">
                  <c:v>42953.382638888892</c:v>
                </c:pt>
                <c:pt idx="57464">
                  <c:v>42953.383333333331</c:v>
                </c:pt>
                <c:pt idx="57465">
                  <c:v>42953.384027777778</c:v>
                </c:pt>
                <c:pt idx="57466">
                  <c:v>42953.384722222225</c:v>
                </c:pt>
                <c:pt idx="57467">
                  <c:v>42953.385416666664</c:v>
                </c:pt>
                <c:pt idx="57468">
                  <c:v>42953.386111111111</c:v>
                </c:pt>
                <c:pt idx="57469">
                  <c:v>42953.386805555558</c:v>
                </c:pt>
                <c:pt idx="57470">
                  <c:v>42953.387499999997</c:v>
                </c:pt>
                <c:pt idx="57471">
                  <c:v>42953.388194444444</c:v>
                </c:pt>
                <c:pt idx="57472">
                  <c:v>42953.388888888891</c:v>
                </c:pt>
                <c:pt idx="57473">
                  <c:v>42953.38958333333</c:v>
                </c:pt>
                <c:pt idx="57474">
                  <c:v>42953.390277777777</c:v>
                </c:pt>
                <c:pt idx="57475">
                  <c:v>42953.390972222223</c:v>
                </c:pt>
                <c:pt idx="57476">
                  <c:v>42953.39166666667</c:v>
                </c:pt>
                <c:pt idx="57477">
                  <c:v>42953.392361111109</c:v>
                </c:pt>
                <c:pt idx="57478">
                  <c:v>42953.393055555556</c:v>
                </c:pt>
                <c:pt idx="57479">
                  <c:v>42953.393750000003</c:v>
                </c:pt>
                <c:pt idx="57480">
                  <c:v>42953.394444444442</c:v>
                </c:pt>
                <c:pt idx="57481">
                  <c:v>42953.395138888889</c:v>
                </c:pt>
                <c:pt idx="57482">
                  <c:v>42953.395833333336</c:v>
                </c:pt>
                <c:pt idx="57483">
                  <c:v>42953.396527777775</c:v>
                </c:pt>
                <c:pt idx="57484">
                  <c:v>42953.397222222222</c:v>
                </c:pt>
                <c:pt idx="57485">
                  <c:v>42953.397916666669</c:v>
                </c:pt>
                <c:pt idx="57486">
                  <c:v>42953.398611111108</c:v>
                </c:pt>
                <c:pt idx="57487">
                  <c:v>42953.399305555555</c:v>
                </c:pt>
                <c:pt idx="57488">
                  <c:v>42953.4</c:v>
                </c:pt>
                <c:pt idx="57489">
                  <c:v>42953.400694444441</c:v>
                </c:pt>
                <c:pt idx="57490">
                  <c:v>42953.401388888888</c:v>
                </c:pt>
                <c:pt idx="57491">
                  <c:v>42953.402083333334</c:v>
                </c:pt>
                <c:pt idx="57492">
                  <c:v>42953.402777777781</c:v>
                </c:pt>
                <c:pt idx="57493">
                  <c:v>42953.40347222222</c:v>
                </c:pt>
                <c:pt idx="57494">
                  <c:v>42953.404166666667</c:v>
                </c:pt>
                <c:pt idx="57495">
                  <c:v>42953.404861111114</c:v>
                </c:pt>
                <c:pt idx="57496">
                  <c:v>42953.405555555553</c:v>
                </c:pt>
                <c:pt idx="57497">
                  <c:v>42953.40625</c:v>
                </c:pt>
                <c:pt idx="57498">
                  <c:v>42953.406944444447</c:v>
                </c:pt>
                <c:pt idx="57499">
                  <c:v>42953.407638888886</c:v>
                </c:pt>
                <c:pt idx="57500">
                  <c:v>42953.408333333333</c:v>
                </c:pt>
                <c:pt idx="57501">
                  <c:v>42953.40902777778</c:v>
                </c:pt>
                <c:pt idx="57502">
                  <c:v>42953.409722222219</c:v>
                </c:pt>
                <c:pt idx="57503">
                  <c:v>42953.410416666666</c:v>
                </c:pt>
                <c:pt idx="57504">
                  <c:v>42953.411111111112</c:v>
                </c:pt>
                <c:pt idx="57505">
                  <c:v>42953.411805555559</c:v>
                </c:pt>
                <c:pt idx="57506">
                  <c:v>42953.412499999999</c:v>
                </c:pt>
                <c:pt idx="57507">
                  <c:v>42953.413194444445</c:v>
                </c:pt>
                <c:pt idx="57508">
                  <c:v>42953.413888888892</c:v>
                </c:pt>
                <c:pt idx="57509">
                  <c:v>42953.414583333331</c:v>
                </c:pt>
                <c:pt idx="57510">
                  <c:v>42953.415277777778</c:v>
                </c:pt>
                <c:pt idx="57511">
                  <c:v>42953.415972222225</c:v>
                </c:pt>
                <c:pt idx="57512">
                  <c:v>42953.416666666664</c:v>
                </c:pt>
                <c:pt idx="57513">
                  <c:v>42953.417361111111</c:v>
                </c:pt>
                <c:pt idx="57514">
                  <c:v>42953.418055555558</c:v>
                </c:pt>
                <c:pt idx="57515">
                  <c:v>42953.418749999997</c:v>
                </c:pt>
                <c:pt idx="57516">
                  <c:v>42953.419444444444</c:v>
                </c:pt>
                <c:pt idx="57517">
                  <c:v>42953.420138888891</c:v>
                </c:pt>
                <c:pt idx="57518">
                  <c:v>42953.42083333333</c:v>
                </c:pt>
                <c:pt idx="57519">
                  <c:v>42953.421527777777</c:v>
                </c:pt>
                <c:pt idx="57520">
                  <c:v>42953.422222222223</c:v>
                </c:pt>
                <c:pt idx="57521">
                  <c:v>42953.42291666667</c:v>
                </c:pt>
                <c:pt idx="57522">
                  <c:v>42953.423611111109</c:v>
                </c:pt>
                <c:pt idx="57523">
                  <c:v>42953.424305555556</c:v>
                </c:pt>
                <c:pt idx="57524">
                  <c:v>42953.425000000003</c:v>
                </c:pt>
                <c:pt idx="57525">
                  <c:v>42953.425694444442</c:v>
                </c:pt>
                <c:pt idx="57526">
                  <c:v>42953.426388888889</c:v>
                </c:pt>
                <c:pt idx="57527">
                  <c:v>42953.427083333336</c:v>
                </c:pt>
                <c:pt idx="57528">
                  <c:v>42953.427777777775</c:v>
                </c:pt>
                <c:pt idx="57529">
                  <c:v>42953.428472222222</c:v>
                </c:pt>
                <c:pt idx="57530">
                  <c:v>42953.429166666669</c:v>
                </c:pt>
                <c:pt idx="57531">
                  <c:v>42953.429861111108</c:v>
                </c:pt>
                <c:pt idx="57532">
                  <c:v>42953.430555555555</c:v>
                </c:pt>
                <c:pt idx="57533">
                  <c:v>42953.431250000001</c:v>
                </c:pt>
                <c:pt idx="57534">
                  <c:v>42953.431944444441</c:v>
                </c:pt>
                <c:pt idx="57535">
                  <c:v>42953.432638888888</c:v>
                </c:pt>
                <c:pt idx="57536">
                  <c:v>42953.433333333334</c:v>
                </c:pt>
                <c:pt idx="57537">
                  <c:v>42953.434027777781</c:v>
                </c:pt>
                <c:pt idx="57538">
                  <c:v>42953.43472222222</c:v>
                </c:pt>
                <c:pt idx="57539">
                  <c:v>42953.435416666667</c:v>
                </c:pt>
                <c:pt idx="57540">
                  <c:v>42953.436111111114</c:v>
                </c:pt>
                <c:pt idx="57541">
                  <c:v>42953.436805555553</c:v>
                </c:pt>
                <c:pt idx="57542">
                  <c:v>42953.4375</c:v>
                </c:pt>
                <c:pt idx="57543">
                  <c:v>42953.438194444447</c:v>
                </c:pt>
                <c:pt idx="57544">
                  <c:v>42953.438888888886</c:v>
                </c:pt>
                <c:pt idx="57545">
                  <c:v>42953.439583333333</c:v>
                </c:pt>
                <c:pt idx="57546">
                  <c:v>42953.44027777778</c:v>
                </c:pt>
                <c:pt idx="57547">
                  <c:v>42953.440972222219</c:v>
                </c:pt>
                <c:pt idx="57548">
                  <c:v>42953.441666666666</c:v>
                </c:pt>
                <c:pt idx="57549">
                  <c:v>42953.442361111112</c:v>
                </c:pt>
                <c:pt idx="57550">
                  <c:v>42953.443055555559</c:v>
                </c:pt>
                <c:pt idx="57551">
                  <c:v>42953.443749999999</c:v>
                </c:pt>
                <c:pt idx="57552">
                  <c:v>42953.444444444445</c:v>
                </c:pt>
                <c:pt idx="57553">
                  <c:v>42953.445138888892</c:v>
                </c:pt>
                <c:pt idx="57554">
                  <c:v>42953.445833333331</c:v>
                </c:pt>
                <c:pt idx="57555">
                  <c:v>42953.446527777778</c:v>
                </c:pt>
                <c:pt idx="57556">
                  <c:v>42953.447222222225</c:v>
                </c:pt>
                <c:pt idx="57557">
                  <c:v>42953.447916666664</c:v>
                </c:pt>
                <c:pt idx="57558">
                  <c:v>42953.448611111111</c:v>
                </c:pt>
                <c:pt idx="57559">
                  <c:v>42953.449305555558</c:v>
                </c:pt>
                <c:pt idx="57560">
                  <c:v>42953.45</c:v>
                </c:pt>
                <c:pt idx="57561">
                  <c:v>42953.450694444444</c:v>
                </c:pt>
                <c:pt idx="57562">
                  <c:v>42953.451388888891</c:v>
                </c:pt>
                <c:pt idx="57563">
                  <c:v>42953.45208333333</c:v>
                </c:pt>
                <c:pt idx="57564">
                  <c:v>42953.452777777777</c:v>
                </c:pt>
                <c:pt idx="57565">
                  <c:v>42953.453472222223</c:v>
                </c:pt>
                <c:pt idx="57566">
                  <c:v>42953.45416666667</c:v>
                </c:pt>
                <c:pt idx="57567">
                  <c:v>42953.454861111109</c:v>
                </c:pt>
                <c:pt idx="57568">
                  <c:v>42953.455555555556</c:v>
                </c:pt>
                <c:pt idx="57569">
                  <c:v>42953.456250000003</c:v>
                </c:pt>
                <c:pt idx="57570">
                  <c:v>42953.456944444442</c:v>
                </c:pt>
                <c:pt idx="57571">
                  <c:v>42953.457638888889</c:v>
                </c:pt>
                <c:pt idx="57572">
                  <c:v>42953.458333333336</c:v>
                </c:pt>
                <c:pt idx="57573">
                  <c:v>42953.459027777775</c:v>
                </c:pt>
                <c:pt idx="57574">
                  <c:v>42953.459722222222</c:v>
                </c:pt>
                <c:pt idx="57575">
                  <c:v>42953.460416666669</c:v>
                </c:pt>
                <c:pt idx="57576">
                  <c:v>42953.461111111108</c:v>
                </c:pt>
                <c:pt idx="57577">
                  <c:v>42953.461805555555</c:v>
                </c:pt>
                <c:pt idx="57578">
                  <c:v>42953.462500000001</c:v>
                </c:pt>
                <c:pt idx="57579">
                  <c:v>42953.463194444441</c:v>
                </c:pt>
                <c:pt idx="57580">
                  <c:v>42953.463888888888</c:v>
                </c:pt>
                <c:pt idx="57581">
                  <c:v>42953.464583333334</c:v>
                </c:pt>
                <c:pt idx="57582">
                  <c:v>42953.465277777781</c:v>
                </c:pt>
                <c:pt idx="57583">
                  <c:v>42953.46597222222</c:v>
                </c:pt>
                <c:pt idx="57584">
                  <c:v>42953.466666666667</c:v>
                </c:pt>
                <c:pt idx="57585">
                  <c:v>42953.467361111114</c:v>
                </c:pt>
                <c:pt idx="57586">
                  <c:v>42953.468055555553</c:v>
                </c:pt>
                <c:pt idx="57587">
                  <c:v>42953.46875</c:v>
                </c:pt>
                <c:pt idx="57588">
                  <c:v>42953.469444444447</c:v>
                </c:pt>
                <c:pt idx="57589">
                  <c:v>42953.470138888886</c:v>
                </c:pt>
                <c:pt idx="57590">
                  <c:v>42953.470833333333</c:v>
                </c:pt>
                <c:pt idx="57591">
                  <c:v>42953.47152777778</c:v>
                </c:pt>
                <c:pt idx="57592">
                  <c:v>42953.472222222219</c:v>
                </c:pt>
                <c:pt idx="57593">
                  <c:v>42953.472916666666</c:v>
                </c:pt>
                <c:pt idx="57594">
                  <c:v>42953.473611111112</c:v>
                </c:pt>
                <c:pt idx="57595">
                  <c:v>42953.474305555559</c:v>
                </c:pt>
                <c:pt idx="57596">
                  <c:v>42953.474999999999</c:v>
                </c:pt>
                <c:pt idx="57597">
                  <c:v>42953.475694444445</c:v>
                </c:pt>
                <c:pt idx="57598">
                  <c:v>42953.476388888892</c:v>
                </c:pt>
                <c:pt idx="57599">
                  <c:v>42953.477083333331</c:v>
                </c:pt>
                <c:pt idx="57600">
                  <c:v>42953.477777777778</c:v>
                </c:pt>
                <c:pt idx="57601">
                  <c:v>42953.478472222225</c:v>
                </c:pt>
                <c:pt idx="57602">
                  <c:v>42953.479166666664</c:v>
                </c:pt>
                <c:pt idx="57603">
                  <c:v>42953.479861111111</c:v>
                </c:pt>
                <c:pt idx="57604">
                  <c:v>42953.480555555558</c:v>
                </c:pt>
                <c:pt idx="57605">
                  <c:v>42953.481249999997</c:v>
                </c:pt>
                <c:pt idx="57606">
                  <c:v>42953.481944444444</c:v>
                </c:pt>
                <c:pt idx="57607">
                  <c:v>42953.482638888891</c:v>
                </c:pt>
                <c:pt idx="57608">
                  <c:v>42953.48333333333</c:v>
                </c:pt>
                <c:pt idx="57609">
                  <c:v>42953.484027777777</c:v>
                </c:pt>
                <c:pt idx="57610">
                  <c:v>42953.484722222223</c:v>
                </c:pt>
                <c:pt idx="57611">
                  <c:v>42953.48541666667</c:v>
                </c:pt>
                <c:pt idx="57612">
                  <c:v>42953.486111111109</c:v>
                </c:pt>
                <c:pt idx="57613">
                  <c:v>42953.486805555556</c:v>
                </c:pt>
                <c:pt idx="57614">
                  <c:v>42953.487500000003</c:v>
                </c:pt>
                <c:pt idx="57615">
                  <c:v>42953.488194444442</c:v>
                </c:pt>
                <c:pt idx="57616">
                  <c:v>42953.488888888889</c:v>
                </c:pt>
                <c:pt idx="57617">
                  <c:v>42953.489583333336</c:v>
                </c:pt>
                <c:pt idx="57618">
                  <c:v>42953.490277777775</c:v>
                </c:pt>
                <c:pt idx="57619">
                  <c:v>42953.490972222222</c:v>
                </c:pt>
                <c:pt idx="57620">
                  <c:v>42953.491666666669</c:v>
                </c:pt>
                <c:pt idx="57621">
                  <c:v>42953.492361111108</c:v>
                </c:pt>
                <c:pt idx="57622">
                  <c:v>42953.493055555555</c:v>
                </c:pt>
                <c:pt idx="57623">
                  <c:v>42953.493750000001</c:v>
                </c:pt>
                <c:pt idx="57624">
                  <c:v>42953.494444444441</c:v>
                </c:pt>
                <c:pt idx="57625">
                  <c:v>42953.495138888888</c:v>
                </c:pt>
                <c:pt idx="57626">
                  <c:v>42953.495833333334</c:v>
                </c:pt>
                <c:pt idx="57627">
                  <c:v>42953.496527777781</c:v>
                </c:pt>
                <c:pt idx="57628">
                  <c:v>42953.49722222222</c:v>
                </c:pt>
                <c:pt idx="57629">
                  <c:v>42953.497916666667</c:v>
                </c:pt>
                <c:pt idx="57630">
                  <c:v>42953.498611111114</c:v>
                </c:pt>
                <c:pt idx="57631">
                  <c:v>42953.499305555553</c:v>
                </c:pt>
                <c:pt idx="57632">
                  <c:v>42953.5</c:v>
                </c:pt>
                <c:pt idx="57633">
                  <c:v>42953.500694444447</c:v>
                </c:pt>
                <c:pt idx="57634">
                  <c:v>42953.501388888886</c:v>
                </c:pt>
                <c:pt idx="57635">
                  <c:v>42953.502083333333</c:v>
                </c:pt>
                <c:pt idx="57636">
                  <c:v>42953.50277777778</c:v>
                </c:pt>
                <c:pt idx="57637">
                  <c:v>42953.503472222219</c:v>
                </c:pt>
                <c:pt idx="57638">
                  <c:v>42953.504166666666</c:v>
                </c:pt>
                <c:pt idx="57639">
                  <c:v>42953.504861111112</c:v>
                </c:pt>
                <c:pt idx="57640">
                  <c:v>42953.505555555559</c:v>
                </c:pt>
                <c:pt idx="57641">
                  <c:v>42953.506249999999</c:v>
                </c:pt>
                <c:pt idx="57642">
                  <c:v>42953.506944444445</c:v>
                </c:pt>
                <c:pt idx="57643">
                  <c:v>42953.507638888892</c:v>
                </c:pt>
                <c:pt idx="57644">
                  <c:v>42953.508333333331</c:v>
                </c:pt>
                <c:pt idx="57645">
                  <c:v>42953.509027777778</c:v>
                </c:pt>
                <c:pt idx="57646">
                  <c:v>42953.509722222225</c:v>
                </c:pt>
                <c:pt idx="57647">
                  <c:v>42953.510416666664</c:v>
                </c:pt>
                <c:pt idx="57648">
                  <c:v>42953.511111111111</c:v>
                </c:pt>
                <c:pt idx="57649">
                  <c:v>42953.511805555558</c:v>
                </c:pt>
                <c:pt idx="57650">
                  <c:v>42953.512499999997</c:v>
                </c:pt>
                <c:pt idx="57651">
                  <c:v>42953.513194444444</c:v>
                </c:pt>
                <c:pt idx="57652">
                  <c:v>42953.513888888891</c:v>
                </c:pt>
                <c:pt idx="57653">
                  <c:v>42953.51458333333</c:v>
                </c:pt>
                <c:pt idx="57654">
                  <c:v>42953.515277777777</c:v>
                </c:pt>
                <c:pt idx="57655">
                  <c:v>42953.515972222223</c:v>
                </c:pt>
                <c:pt idx="57656">
                  <c:v>42953.51666666667</c:v>
                </c:pt>
                <c:pt idx="57657">
                  <c:v>42953.517361111109</c:v>
                </c:pt>
                <c:pt idx="57658">
                  <c:v>42953.518055555556</c:v>
                </c:pt>
                <c:pt idx="57659">
                  <c:v>42953.518750000003</c:v>
                </c:pt>
                <c:pt idx="57660">
                  <c:v>42953.519444444442</c:v>
                </c:pt>
                <c:pt idx="57661">
                  <c:v>42953.520138888889</c:v>
                </c:pt>
                <c:pt idx="57662">
                  <c:v>42953.520833333336</c:v>
                </c:pt>
                <c:pt idx="57663">
                  <c:v>42953.521527777775</c:v>
                </c:pt>
                <c:pt idx="57664">
                  <c:v>42953.522222222222</c:v>
                </c:pt>
                <c:pt idx="57665">
                  <c:v>42953.522916666669</c:v>
                </c:pt>
                <c:pt idx="57666">
                  <c:v>42953.523611111108</c:v>
                </c:pt>
                <c:pt idx="57667">
                  <c:v>42953.524305555555</c:v>
                </c:pt>
                <c:pt idx="57668">
                  <c:v>42953.525000000001</c:v>
                </c:pt>
                <c:pt idx="57669">
                  <c:v>42953.525694444441</c:v>
                </c:pt>
                <c:pt idx="57670">
                  <c:v>42953.526388888888</c:v>
                </c:pt>
                <c:pt idx="57671">
                  <c:v>42953.527083333334</c:v>
                </c:pt>
                <c:pt idx="57672">
                  <c:v>42953.527777777781</c:v>
                </c:pt>
                <c:pt idx="57673">
                  <c:v>42953.52847222222</c:v>
                </c:pt>
                <c:pt idx="57674">
                  <c:v>42953.529166666667</c:v>
                </c:pt>
                <c:pt idx="57675">
                  <c:v>42953.529861111114</c:v>
                </c:pt>
                <c:pt idx="57676">
                  <c:v>42953.530555555553</c:v>
                </c:pt>
                <c:pt idx="57677">
                  <c:v>42953.53125</c:v>
                </c:pt>
                <c:pt idx="57678">
                  <c:v>42953.531944444447</c:v>
                </c:pt>
                <c:pt idx="57679">
                  <c:v>42953.532638888886</c:v>
                </c:pt>
                <c:pt idx="57680">
                  <c:v>42953.533333333333</c:v>
                </c:pt>
                <c:pt idx="57681">
                  <c:v>42953.53402777778</c:v>
                </c:pt>
                <c:pt idx="57682">
                  <c:v>42953.534722222219</c:v>
                </c:pt>
                <c:pt idx="57683">
                  <c:v>42953.535416666666</c:v>
                </c:pt>
                <c:pt idx="57684">
                  <c:v>42953.536111111112</c:v>
                </c:pt>
                <c:pt idx="57685">
                  <c:v>42953.536805555559</c:v>
                </c:pt>
                <c:pt idx="57686">
                  <c:v>42953.537499999999</c:v>
                </c:pt>
                <c:pt idx="57687">
                  <c:v>42953.538194444445</c:v>
                </c:pt>
                <c:pt idx="57688">
                  <c:v>42953.538888888892</c:v>
                </c:pt>
                <c:pt idx="57689">
                  <c:v>42953.539583333331</c:v>
                </c:pt>
                <c:pt idx="57690">
                  <c:v>42953.540277777778</c:v>
                </c:pt>
                <c:pt idx="57691">
                  <c:v>42953.540972222225</c:v>
                </c:pt>
                <c:pt idx="57692">
                  <c:v>42953.541666666664</c:v>
                </c:pt>
                <c:pt idx="57693">
                  <c:v>42953.542361111111</c:v>
                </c:pt>
                <c:pt idx="57694">
                  <c:v>42953.543055555558</c:v>
                </c:pt>
                <c:pt idx="57695">
                  <c:v>42953.543749999997</c:v>
                </c:pt>
                <c:pt idx="57696">
                  <c:v>42953.544444444444</c:v>
                </c:pt>
                <c:pt idx="57697">
                  <c:v>42953.545138888891</c:v>
                </c:pt>
                <c:pt idx="57698">
                  <c:v>42953.54583333333</c:v>
                </c:pt>
                <c:pt idx="57699">
                  <c:v>42953.546527777777</c:v>
                </c:pt>
                <c:pt idx="57700">
                  <c:v>42953.547222222223</c:v>
                </c:pt>
                <c:pt idx="57701">
                  <c:v>42953.54791666667</c:v>
                </c:pt>
                <c:pt idx="57702">
                  <c:v>42953.548611111109</c:v>
                </c:pt>
                <c:pt idx="57703">
                  <c:v>42953.549305555556</c:v>
                </c:pt>
                <c:pt idx="57704">
                  <c:v>42953.55</c:v>
                </c:pt>
                <c:pt idx="57705">
                  <c:v>42953.550694444442</c:v>
                </c:pt>
                <c:pt idx="57706">
                  <c:v>42953.551388888889</c:v>
                </c:pt>
                <c:pt idx="57707">
                  <c:v>42953.552083333336</c:v>
                </c:pt>
                <c:pt idx="57708">
                  <c:v>42953.552777777775</c:v>
                </c:pt>
                <c:pt idx="57709">
                  <c:v>42953.553472222222</c:v>
                </c:pt>
                <c:pt idx="57710">
                  <c:v>42953.554166666669</c:v>
                </c:pt>
                <c:pt idx="57711">
                  <c:v>42953.554861111108</c:v>
                </c:pt>
                <c:pt idx="57712">
                  <c:v>42953.555555555555</c:v>
                </c:pt>
                <c:pt idx="57713">
                  <c:v>42953.556250000001</c:v>
                </c:pt>
                <c:pt idx="57714">
                  <c:v>42953.556944444441</c:v>
                </c:pt>
                <c:pt idx="57715">
                  <c:v>42953.557638888888</c:v>
                </c:pt>
                <c:pt idx="57716">
                  <c:v>42953.558333333334</c:v>
                </c:pt>
                <c:pt idx="57717">
                  <c:v>42953.559027777781</c:v>
                </c:pt>
                <c:pt idx="57718">
                  <c:v>42953.55972222222</c:v>
                </c:pt>
                <c:pt idx="57719">
                  <c:v>42953.560416666667</c:v>
                </c:pt>
                <c:pt idx="57720">
                  <c:v>42953.561111111114</c:v>
                </c:pt>
                <c:pt idx="57721">
                  <c:v>42953.561805555553</c:v>
                </c:pt>
                <c:pt idx="57722">
                  <c:v>42953.5625</c:v>
                </c:pt>
                <c:pt idx="57723">
                  <c:v>42953.563194444447</c:v>
                </c:pt>
                <c:pt idx="57724">
                  <c:v>42953.563888888886</c:v>
                </c:pt>
                <c:pt idx="57725">
                  <c:v>42953.564583333333</c:v>
                </c:pt>
                <c:pt idx="57726">
                  <c:v>42953.56527777778</c:v>
                </c:pt>
                <c:pt idx="57727">
                  <c:v>42953.565972222219</c:v>
                </c:pt>
                <c:pt idx="57728">
                  <c:v>42953.566666666666</c:v>
                </c:pt>
                <c:pt idx="57729">
                  <c:v>42953.567361111112</c:v>
                </c:pt>
                <c:pt idx="57730">
                  <c:v>42953.568055555559</c:v>
                </c:pt>
                <c:pt idx="57731">
                  <c:v>42953.568749999999</c:v>
                </c:pt>
                <c:pt idx="57732">
                  <c:v>42953.569444444445</c:v>
                </c:pt>
                <c:pt idx="57733">
                  <c:v>42953.570138888892</c:v>
                </c:pt>
                <c:pt idx="57734">
                  <c:v>42953.570833333331</c:v>
                </c:pt>
                <c:pt idx="57735">
                  <c:v>42953.571527777778</c:v>
                </c:pt>
                <c:pt idx="57736">
                  <c:v>42953.572222222225</c:v>
                </c:pt>
                <c:pt idx="57737">
                  <c:v>42953.572916666664</c:v>
                </c:pt>
                <c:pt idx="57738">
                  <c:v>42953.573611111111</c:v>
                </c:pt>
                <c:pt idx="57739">
                  <c:v>42953.574305555558</c:v>
                </c:pt>
                <c:pt idx="57740">
                  <c:v>42953.574999999997</c:v>
                </c:pt>
                <c:pt idx="57741">
                  <c:v>42953.575694444444</c:v>
                </c:pt>
                <c:pt idx="57742">
                  <c:v>42953.576388888891</c:v>
                </c:pt>
                <c:pt idx="57743">
                  <c:v>42953.57708333333</c:v>
                </c:pt>
                <c:pt idx="57744">
                  <c:v>42953.577777777777</c:v>
                </c:pt>
                <c:pt idx="57745">
                  <c:v>42953.578472222223</c:v>
                </c:pt>
                <c:pt idx="57746">
                  <c:v>42953.57916666667</c:v>
                </c:pt>
                <c:pt idx="57747">
                  <c:v>42953.579861111109</c:v>
                </c:pt>
                <c:pt idx="57748">
                  <c:v>42953.580555555556</c:v>
                </c:pt>
                <c:pt idx="57749">
                  <c:v>42953.581250000003</c:v>
                </c:pt>
                <c:pt idx="57750">
                  <c:v>42953.581944444442</c:v>
                </c:pt>
                <c:pt idx="57751">
                  <c:v>42953.582638888889</c:v>
                </c:pt>
                <c:pt idx="57752">
                  <c:v>42953.583333333336</c:v>
                </c:pt>
                <c:pt idx="57753">
                  <c:v>42953.584027777775</c:v>
                </c:pt>
                <c:pt idx="57754">
                  <c:v>42953.584722222222</c:v>
                </c:pt>
                <c:pt idx="57755">
                  <c:v>42953.585416666669</c:v>
                </c:pt>
                <c:pt idx="57756">
                  <c:v>42953.586111111108</c:v>
                </c:pt>
                <c:pt idx="57757">
                  <c:v>42953.586805555555</c:v>
                </c:pt>
                <c:pt idx="57758">
                  <c:v>42953.587500000001</c:v>
                </c:pt>
                <c:pt idx="57759">
                  <c:v>42953.588194444441</c:v>
                </c:pt>
                <c:pt idx="57760">
                  <c:v>42953.588888888888</c:v>
                </c:pt>
                <c:pt idx="57761">
                  <c:v>42953.589583333334</c:v>
                </c:pt>
                <c:pt idx="57762">
                  <c:v>42953.590277777781</c:v>
                </c:pt>
                <c:pt idx="57763">
                  <c:v>42953.59097222222</c:v>
                </c:pt>
                <c:pt idx="57764">
                  <c:v>42953.591666666667</c:v>
                </c:pt>
                <c:pt idx="57765">
                  <c:v>42953.592361111114</c:v>
                </c:pt>
                <c:pt idx="57766">
                  <c:v>42953.593055555553</c:v>
                </c:pt>
                <c:pt idx="57767">
                  <c:v>42953.59375</c:v>
                </c:pt>
                <c:pt idx="57768">
                  <c:v>42953.594444444447</c:v>
                </c:pt>
                <c:pt idx="57769">
                  <c:v>42953.595138888886</c:v>
                </c:pt>
                <c:pt idx="57770">
                  <c:v>42953.595833333333</c:v>
                </c:pt>
                <c:pt idx="57771">
                  <c:v>42953.59652777778</c:v>
                </c:pt>
                <c:pt idx="57772">
                  <c:v>42953.597222222219</c:v>
                </c:pt>
                <c:pt idx="57773">
                  <c:v>42953.597916666666</c:v>
                </c:pt>
                <c:pt idx="57774">
                  <c:v>42953.598611111112</c:v>
                </c:pt>
                <c:pt idx="57775">
                  <c:v>42953.599305555559</c:v>
                </c:pt>
                <c:pt idx="57776">
                  <c:v>42953.599999999999</c:v>
                </c:pt>
                <c:pt idx="57777">
                  <c:v>42953.600694444445</c:v>
                </c:pt>
                <c:pt idx="57778">
                  <c:v>42953.601388888892</c:v>
                </c:pt>
                <c:pt idx="57779">
                  <c:v>42953.602083333331</c:v>
                </c:pt>
                <c:pt idx="57780">
                  <c:v>42953.602777777778</c:v>
                </c:pt>
                <c:pt idx="57781">
                  <c:v>42953.603472222225</c:v>
                </c:pt>
                <c:pt idx="57782">
                  <c:v>42953.604166666664</c:v>
                </c:pt>
                <c:pt idx="57783">
                  <c:v>42953.604861111111</c:v>
                </c:pt>
                <c:pt idx="57784">
                  <c:v>42953.605555555558</c:v>
                </c:pt>
                <c:pt idx="57785">
                  <c:v>42953.606249999997</c:v>
                </c:pt>
                <c:pt idx="57786">
                  <c:v>42953.606944444444</c:v>
                </c:pt>
                <c:pt idx="57787">
                  <c:v>42953.607638888891</c:v>
                </c:pt>
                <c:pt idx="57788">
                  <c:v>42953.60833333333</c:v>
                </c:pt>
                <c:pt idx="57789">
                  <c:v>42953.609027777777</c:v>
                </c:pt>
                <c:pt idx="57790">
                  <c:v>42953.609722222223</c:v>
                </c:pt>
                <c:pt idx="57791">
                  <c:v>42953.61041666667</c:v>
                </c:pt>
                <c:pt idx="57792">
                  <c:v>42953.611111111109</c:v>
                </c:pt>
                <c:pt idx="57793">
                  <c:v>42953.611805555556</c:v>
                </c:pt>
                <c:pt idx="57794">
                  <c:v>42953.612500000003</c:v>
                </c:pt>
                <c:pt idx="57795">
                  <c:v>42953.613194444442</c:v>
                </c:pt>
                <c:pt idx="57796">
                  <c:v>42953.613888888889</c:v>
                </c:pt>
                <c:pt idx="57797">
                  <c:v>42953.614583333336</c:v>
                </c:pt>
                <c:pt idx="57798">
                  <c:v>42953.615277777775</c:v>
                </c:pt>
                <c:pt idx="57799">
                  <c:v>42953.615972222222</c:v>
                </c:pt>
                <c:pt idx="57800">
                  <c:v>42953.616666666669</c:v>
                </c:pt>
                <c:pt idx="57801">
                  <c:v>42953.617361111108</c:v>
                </c:pt>
                <c:pt idx="57802">
                  <c:v>42953.618055555555</c:v>
                </c:pt>
                <c:pt idx="57803">
                  <c:v>42953.618750000001</c:v>
                </c:pt>
                <c:pt idx="57804">
                  <c:v>42953.619444444441</c:v>
                </c:pt>
                <c:pt idx="57805">
                  <c:v>42953.620138888888</c:v>
                </c:pt>
                <c:pt idx="57806">
                  <c:v>42953.620833333334</c:v>
                </c:pt>
                <c:pt idx="57807">
                  <c:v>42953.621527777781</c:v>
                </c:pt>
                <c:pt idx="57808">
                  <c:v>42953.62222222222</c:v>
                </c:pt>
                <c:pt idx="57809">
                  <c:v>42953.622916666667</c:v>
                </c:pt>
                <c:pt idx="57810">
                  <c:v>42953.623611111114</c:v>
                </c:pt>
                <c:pt idx="57811">
                  <c:v>42953.624305555553</c:v>
                </c:pt>
                <c:pt idx="57812">
                  <c:v>42953.625</c:v>
                </c:pt>
                <c:pt idx="57813">
                  <c:v>42953.625694444447</c:v>
                </c:pt>
                <c:pt idx="57814">
                  <c:v>42953.626388888886</c:v>
                </c:pt>
                <c:pt idx="57815">
                  <c:v>42953.627083333333</c:v>
                </c:pt>
                <c:pt idx="57816">
                  <c:v>42953.62777777778</c:v>
                </c:pt>
                <c:pt idx="57817">
                  <c:v>42953.628472222219</c:v>
                </c:pt>
                <c:pt idx="57818">
                  <c:v>42953.629166666666</c:v>
                </c:pt>
                <c:pt idx="57819">
                  <c:v>42953.629861111112</c:v>
                </c:pt>
                <c:pt idx="57820">
                  <c:v>42953.630555555559</c:v>
                </c:pt>
                <c:pt idx="57821">
                  <c:v>42953.631249999999</c:v>
                </c:pt>
                <c:pt idx="57822">
                  <c:v>42953.631944444445</c:v>
                </c:pt>
                <c:pt idx="57823">
                  <c:v>42953.632638888892</c:v>
                </c:pt>
                <c:pt idx="57824">
                  <c:v>42953.633333333331</c:v>
                </c:pt>
                <c:pt idx="57825">
                  <c:v>42953.634027777778</c:v>
                </c:pt>
                <c:pt idx="57826">
                  <c:v>42953.634722222225</c:v>
                </c:pt>
                <c:pt idx="57827">
                  <c:v>42953.635416666664</c:v>
                </c:pt>
                <c:pt idx="57828">
                  <c:v>42953.636111111111</c:v>
                </c:pt>
                <c:pt idx="57829">
                  <c:v>42953.636805555558</c:v>
                </c:pt>
                <c:pt idx="57830">
                  <c:v>42953.637499999997</c:v>
                </c:pt>
                <c:pt idx="57831">
                  <c:v>42953.638194444444</c:v>
                </c:pt>
                <c:pt idx="57832">
                  <c:v>42953.638888888891</c:v>
                </c:pt>
                <c:pt idx="57833">
                  <c:v>42953.63958333333</c:v>
                </c:pt>
                <c:pt idx="57834">
                  <c:v>42953.640277777777</c:v>
                </c:pt>
                <c:pt idx="57835">
                  <c:v>42953.640972222223</c:v>
                </c:pt>
                <c:pt idx="57836">
                  <c:v>42953.64166666667</c:v>
                </c:pt>
                <c:pt idx="57837">
                  <c:v>42953.642361111109</c:v>
                </c:pt>
                <c:pt idx="57838">
                  <c:v>42953.643055555556</c:v>
                </c:pt>
                <c:pt idx="57839">
                  <c:v>42953.643750000003</c:v>
                </c:pt>
                <c:pt idx="57840">
                  <c:v>42953.644444444442</c:v>
                </c:pt>
                <c:pt idx="57841">
                  <c:v>42953.645138888889</c:v>
                </c:pt>
                <c:pt idx="57842">
                  <c:v>42953.645833333336</c:v>
                </c:pt>
                <c:pt idx="57843">
                  <c:v>42953.646527777775</c:v>
                </c:pt>
                <c:pt idx="57844">
                  <c:v>42953.647222222222</c:v>
                </c:pt>
                <c:pt idx="57845">
                  <c:v>42953.647916666669</c:v>
                </c:pt>
                <c:pt idx="57846">
                  <c:v>42953.648611111108</c:v>
                </c:pt>
                <c:pt idx="57847">
                  <c:v>42953.649305555555</c:v>
                </c:pt>
                <c:pt idx="57848">
                  <c:v>42953.65</c:v>
                </c:pt>
                <c:pt idx="57849">
                  <c:v>42953.650694444441</c:v>
                </c:pt>
                <c:pt idx="57850">
                  <c:v>42953.651388888888</c:v>
                </c:pt>
                <c:pt idx="57851">
                  <c:v>42953.652083333334</c:v>
                </c:pt>
                <c:pt idx="57852">
                  <c:v>42953.652777777781</c:v>
                </c:pt>
                <c:pt idx="57853">
                  <c:v>42953.65347222222</c:v>
                </c:pt>
                <c:pt idx="57854">
                  <c:v>42953.654166666667</c:v>
                </c:pt>
                <c:pt idx="57855">
                  <c:v>42953.654861111114</c:v>
                </c:pt>
                <c:pt idx="57856">
                  <c:v>42953.655555555553</c:v>
                </c:pt>
                <c:pt idx="57857">
                  <c:v>42953.65625</c:v>
                </c:pt>
                <c:pt idx="57858">
                  <c:v>42953.656944444447</c:v>
                </c:pt>
                <c:pt idx="57859">
                  <c:v>42953.657638888886</c:v>
                </c:pt>
                <c:pt idx="57860">
                  <c:v>42953.658333333333</c:v>
                </c:pt>
                <c:pt idx="57861">
                  <c:v>42953.65902777778</c:v>
                </c:pt>
                <c:pt idx="57862">
                  <c:v>42953.659722222219</c:v>
                </c:pt>
                <c:pt idx="57863">
                  <c:v>42953.660416666666</c:v>
                </c:pt>
                <c:pt idx="57864">
                  <c:v>42953.661111111112</c:v>
                </c:pt>
                <c:pt idx="57865">
                  <c:v>42953.661805555559</c:v>
                </c:pt>
                <c:pt idx="57866">
                  <c:v>42953.662499999999</c:v>
                </c:pt>
                <c:pt idx="57867">
                  <c:v>42953.663194444445</c:v>
                </c:pt>
                <c:pt idx="57868">
                  <c:v>42953.663888888892</c:v>
                </c:pt>
                <c:pt idx="57869">
                  <c:v>42953.664583333331</c:v>
                </c:pt>
                <c:pt idx="57870">
                  <c:v>42953.665277777778</c:v>
                </c:pt>
                <c:pt idx="57871">
                  <c:v>42953.665972222225</c:v>
                </c:pt>
                <c:pt idx="57872">
                  <c:v>42953.666666666664</c:v>
                </c:pt>
                <c:pt idx="57873">
                  <c:v>42953.667361111111</c:v>
                </c:pt>
                <c:pt idx="57874">
                  <c:v>42953.668055555558</c:v>
                </c:pt>
                <c:pt idx="57875">
                  <c:v>42953.668749999997</c:v>
                </c:pt>
                <c:pt idx="57876">
                  <c:v>42953.669444444444</c:v>
                </c:pt>
                <c:pt idx="57877">
                  <c:v>42953.670138888891</c:v>
                </c:pt>
                <c:pt idx="57878">
                  <c:v>42953.67083333333</c:v>
                </c:pt>
                <c:pt idx="57879">
                  <c:v>42953.671527777777</c:v>
                </c:pt>
                <c:pt idx="57880">
                  <c:v>42953.672222222223</c:v>
                </c:pt>
                <c:pt idx="57881">
                  <c:v>42953.67291666667</c:v>
                </c:pt>
                <c:pt idx="57882">
                  <c:v>42953.673611111109</c:v>
                </c:pt>
                <c:pt idx="57883">
                  <c:v>42953.674305555556</c:v>
                </c:pt>
                <c:pt idx="57884">
                  <c:v>42953.675000000003</c:v>
                </c:pt>
                <c:pt idx="57885">
                  <c:v>42953.675694444442</c:v>
                </c:pt>
                <c:pt idx="57886">
                  <c:v>42953.676388888889</c:v>
                </c:pt>
                <c:pt idx="57887">
                  <c:v>42953.677083333336</c:v>
                </c:pt>
                <c:pt idx="57888">
                  <c:v>42953.677777777775</c:v>
                </c:pt>
                <c:pt idx="57889">
                  <c:v>42953.678472222222</c:v>
                </c:pt>
                <c:pt idx="57890">
                  <c:v>42953.679166666669</c:v>
                </c:pt>
                <c:pt idx="57891">
                  <c:v>42953.679861111108</c:v>
                </c:pt>
                <c:pt idx="57892">
                  <c:v>42953.680555555555</c:v>
                </c:pt>
                <c:pt idx="57893">
                  <c:v>42953.681250000001</c:v>
                </c:pt>
                <c:pt idx="57894">
                  <c:v>42953.681944444441</c:v>
                </c:pt>
                <c:pt idx="57895">
                  <c:v>42953.682638888888</c:v>
                </c:pt>
                <c:pt idx="57896">
                  <c:v>42953.683333333334</c:v>
                </c:pt>
                <c:pt idx="57897">
                  <c:v>42953.684027777781</c:v>
                </c:pt>
                <c:pt idx="57898">
                  <c:v>42953.68472222222</c:v>
                </c:pt>
                <c:pt idx="57899">
                  <c:v>42953.685416666667</c:v>
                </c:pt>
                <c:pt idx="57900">
                  <c:v>42953.686111111114</c:v>
                </c:pt>
                <c:pt idx="57901">
                  <c:v>42953.686805555553</c:v>
                </c:pt>
                <c:pt idx="57902">
                  <c:v>42953.6875</c:v>
                </c:pt>
                <c:pt idx="57903">
                  <c:v>42953.688194444447</c:v>
                </c:pt>
                <c:pt idx="57904">
                  <c:v>42953.688888888886</c:v>
                </c:pt>
                <c:pt idx="57905">
                  <c:v>42953.689583333333</c:v>
                </c:pt>
                <c:pt idx="57906">
                  <c:v>42953.69027777778</c:v>
                </c:pt>
                <c:pt idx="57907">
                  <c:v>42953.690972222219</c:v>
                </c:pt>
                <c:pt idx="57908">
                  <c:v>42953.691666666666</c:v>
                </c:pt>
                <c:pt idx="57909">
                  <c:v>42953.692361111112</c:v>
                </c:pt>
                <c:pt idx="57910">
                  <c:v>42953.693055555559</c:v>
                </c:pt>
                <c:pt idx="57911">
                  <c:v>42953.693749999999</c:v>
                </c:pt>
                <c:pt idx="57912">
                  <c:v>42953.694444444445</c:v>
                </c:pt>
                <c:pt idx="57913">
                  <c:v>42953.695138888892</c:v>
                </c:pt>
                <c:pt idx="57914">
                  <c:v>42953.695833333331</c:v>
                </c:pt>
                <c:pt idx="57915">
                  <c:v>42953.696527777778</c:v>
                </c:pt>
                <c:pt idx="57916">
                  <c:v>42953.697222222225</c:v>
                </c:pt>
                <c:pt idx="57917">
                  <c:v>42953.697916666664</c:v>
                </c:pt>
                <c:pt idx="57918">
                  <c:v>42953.698611111111</c:v>
                </c:pt>
                <c:pt idx="57919">
                  <c:v>42953.699305555558</c:v>
                </c:pt>
                <c:pt idx="57920">
                  <c:v>42953.7</c:v>
                </c:pt>
                <c:pt idx="57921">
                  <c:v>42953.700694444444</c:v>
                </c:pt>
                <c:pt idx="57922">
                  <c:v>42953.701388888891</c:v>
                </c:pt>
                <c:pt idx="57923">
                  <c:v>42953.70208333333</c:v>
                </c:pt>
                <c:pt idx="57924">
                  <c:v>42953.702777777777</c:v>
                </c:pt>
                <c:pt idx="57925">
                  <c:v>42953.703472222223</c:v>
                </c:pt>
                <c:pt idx="57926">
                  <c:v>42953.70416666667</c:v>
                </c:pt>
                <c:pt idx="57927">
                  <c:v>42953.704861111109</c:v>
                </c:pt>
                <c:pt idx="57928">
                  <c:v>42953.705555555556</c:v>
                </c:pt>
                <c:pt idx="57929">
                  <c:v>42953.706250000003</c:v>
                </c:pt>
                <c:pt idx="57930">
                  <c:v>42953.706944444442</c:v>
                </c:pt>
                <c:pt idx="57931">
                  <c:v>42953.707638888889</c:v>
                </c:pt>
                <c:pt idx="57932">
                  <c:v>42953.708333333336</c:v>
                </c:pt>
                <c:pt idx="57933">
                  <c:v>42953.709027777775</c:v>
                </c:pt>
                <c:pt idx="57934">
                  <c:v>42953.709722222222</c:v>
                </c:pt>
                <c:pt idx="57935">
                  <c:v>42953.710416666669</c:v>
                </c:pt>
                <c:pt idx="57936">
                  <c:v>42953.711111111108</c:v>
                </c:pt>
                <c:pt idx="57937">
                  <c:v>42953.711805555555</c:v>
                </c:pt>
                <c:pt idx="57938">
                  <c:v>42953.712500000001</c:v>
                </c:pt>
                <c:pt idx="57939">
                  <c:v>42953.713194444441</c:v>
                </c:pt>
                <c:pt idx="57940">
                  <c:v>42953.713888888888</c:v>
                </c:pt>
                <c:pt idx="57941">
                  <c:v>42953.714583333334</c:v>
                </c:pt>
                <c:pt idx="57942">
                  <c:v>42953.715277777781</c:v>
                </c:pt>
                <c:pt idx="57943">
                  <c:v>42953.71597222222</c:v>
                </c:pt>
                <c:pt idx="57944">
                  <c:v>42953.716666666667</c:v>
                </c:pt>
                <c:pt idx="57945">
                  <c:v>42953.717361111114</c:v>
                </c:pt>
                <c:pt idx="57946">
                  <c:v>42953.718055555553</c:v>
                </c:pt>
                <c:pt idx="57947">
                  <c:v>42953.71875</c:v>
                </c:pt>
                <c:pt idx="57948">
                  <c:v>42953.719444444447</c:v>
                </c:pt>
                <c:pt idx="57949">
                  <c:v>42953.720138888886</c:v>
                </c:pt>
                <c:pt idx="57950">
                  <c:v>42953.720833333333</c:v>
                </c:pt>
                <c:pt idx="57951">
                  <c:v>42953.72152777778</c:v>
                </c:pt>
                <c:pt idx="57952">
                  <c:v>42953.722222222219</c:v>
                </c:pt>
                <c:pt idx="57953">
                  <c:v>42953.722916666666</c:v>
                </c:pt>
                <c:pt idx="57954">
                  <c:v>42953.723611111112</c:v>
                </c:pt>
                <c:pt idx="57955">
                  <c:v>42953.724305555559</c:v>
                </c:pt>
                <c:pt idx="57956">
                  <c:v>42953.724999999999</c:v>
                </c:pt>
                <c:pt idx="57957">
                  <c:v>42953.725694444445</c:v>
                </c:pt>
                <c:pt idx="57958">
                  <c:v>42953.726388888892</c:v>
                </c:pt>
                <c:pt idx="57959">
                  <c:v>42953.727083333331</c:v>
                </c:pt>
                <c:pt idx="57960">
                  <c:v>42953.727777777778</c:v>
                </c:pt>
                <c:pt idx="57961">
                  <c:v>42953.728472222225</c:v>
                </c:pt>
                <c:pt idx="57962">
                  <c:v>42953.729166666664</c:v>
                </c:pt>
                <c:pt idx="57963">
                  <c:v>42953.729861111111</c:v>
                </c:pt>
                <c:pt idx="57964">
                  <c:v>42953.730555555558</c:v>
                </c:pt>
                <c:pt idx="57965">
                  <c:v>42953.731249999997</c:v>
                </c:pt>
                <c:pt idx="57966">
                  <c:v>42953.731944444444</c:v>
                </c:pt>
                <c:pt idx="57967">
                  <c:v>42953.732638888891</c:v>
                </c:pt>
                <c:pt idx="57968">
                  <c:v>42953.73333333333</c:v>
                </c:pt>
                <c:pt idx="57969">
                  <c:v>42953.734027777777</c:v>
                </c:pt>
                <c:pt idx="57970">
                  <c:v>42953.734722222223</c:v>
                </c:pt>
                <c:pt idx="57971">
                  <c:v>42953.73541666667</c:v>
                </c:pt>
                <c:pt idx="57972">
                  <c:v>42953.736111111109</c:v>
                </c:pt>
                <c:pt idx="57973">
                  <c:v>42953.736805555556</c:v>
                </c:pt>
                <c:pt idx="57974">
                  <c:v>42953.737500000003</c:v>
                </c:pt>
                <c:pt idx="57975">
                  <c:v>42953.738194444442</c:v>
                </c:pt>
                <c:pt idx="57976">
                  <c:v>42953.738888888889</c:v>
                </c:pt>
                <c:pt idx="57977">
                  <c:v>42953.739583333336</c:v>
                </c:pt>
                <c:pt idx="57978">
                  <c:v>42953.740277777775</c:v>
                </c:pt>
                <c:pt idx="57979">
                  <c:v>42953.740972222222</c:v>
                </c:pt>
                <c:pt idx="57980">
                  <c:v>42953.741666666669</c:v>
                </c:pt>
                <c:pt idx="57981">
                  <c:v>42953.742361111108</c:v>
                </c:pt>
                <c:pt idx="57982">
                  <c:v>42953.743055555555</c:v>
                </c:pt>
                <c:pt idx="57983">
                  <c:v>42953.743750000001</c:v>
                </c:pt>
                <c:pt idx="57984">
                  <c:v>42953.744444444441</c:v>
                </c:pt>
                <c:pt idx="57985">
                  <c:v>42953.745138888888</c:v>
                </c:pt>
                <c:pt idx="57986">
                  <c:v>42953.745833333334</c:v>
                </c:pt>
                <c:pt idx="57987">
                  <c:v>42953.746527777781</c:v>
                </c:pt>
                <c:pt idx="57988">
                  <c:v>42953.74722222222</c:v>
                </c:pt>
                <c:pt idx="57989">
                  <c:v>42953.747916666667</c:v>
                </c:pt>
                <c:pt idx="57990">
                  <c:v>42953.748611111114</c:v>
                </c:pt>
                <c:pt idx="57991">
                  <c:v>42953.749305555553</c:v>
                </c:pt>
                <c:pt idx="57992">
                  <c:v>42953.75</c:v>
                </c:pt>
                <c:pt idx="57993">
                  <c:v>42953.750694444447</c:v>
                </c:pt>
                <c:pt idx="57994">
                  <c:v>42953.751388888886</c:v>
                </c:pt>
                <c:pt idx="57995">
                  <c:v>42953.752083333333</c:v>
                </c:pt>
                <c:pt idx="57996">
                  <c:v>42953.75277777778</c:v>
                </c:pt>
                <c:pt idx="57997">
                  <c:v>42953.753472222219</c:v>
                </c:pt>
                <c:pt idx="57998">
                  <c:v>42953.754166666666</c:v>
                </c:pt>
                <c:pt idx="57999">
                  <c:v>42953.754861111112</c:v>
                </c:pt>
                <c:pt idx="58000">
                  <c:v>42953.755555555559</c:v>
                </c:pt>
                <c:pt idx="58001">
                  <c:v>42953.756249999999</c:v>
                </c:pt>
                <c:pt idx="58002">
                  <c:v>42953.756944444445</c:v>
                </c:pt>
                <c:pt idx="58003">
                  <c:v>42953.757638888892</c:v>
                </c:pt>
                <c:pt idx="58004">
                  <c:v>42953.758333333331</c:v>
                </c:pt>
                <c:pt idx="58005">
                  <c:v>42953.759027777778</c:v>
                </c:pt>
                <c:pt idx="58006">
                  <c:v>42953.759722222225</c:v>
                </c:pt>
                <c:pt idx="58007">
                  <c:v>42953.760416666664</c:v>
                </c:pt>
                <c:pt idx="58008">
                  <c:v>42953.761111111111</c:v>
                </c:pt>
                <c:pt idx="58009">
                  <c:v>42953.761805555558</c:v>
                </c:pt>
                <c:pt idx="58010">
                  <c:v>42953.762499999997</c:v>
                </c:pt>
                <c:pt idx="58011">
                  <c:v>42953.763194444444</c:v>
                </c:pt>
                <c:pt idx="58012">
                  <c:v>42953.763888888891</c:v>
                </c:pt>
                <c:pt idx="58013">
                  <c:v>42953.76458333333</c:v>
                </c:pt>
                <c:pt idx="58014">
                  <c:v>42953.765277777777</c:v>
                </c:pt>
                <c:pt idx="58015">
                  <c:v>42953.765972222223</c:v>
                </c:pt>
                <c:pt idx="58016">
                  <c:v>42953.76666666667</c:v>
                </c:pt>
                <c:pt idx="58017">
                  <c:v>42953.767361111109</c:v>
                </c:pt>
                <c:pt idx="58018">
                  <c:v>42953.768055555556</c:v>
                </c:pt>
                <c:pt idx="58019">
                  <c:v>42953.768750000003</c:v>
                </c:pt>
                <c:pt idx="58020">
                  <c:v>42953.769444444442</c:v>
                </c:pt>
                <c:pt idx="58021">
                  <c:v>42953.770138888889</c:v>
                </c:pt>
                <c:pt idx="58022">
                  <c:v>42953.770833333336</c:v>
                </c:pt>
                <c:pt idx="58023">
                  <c:v>42953.771527777775</c:v>
                </c:pt>
                <c:pt idx="58024">
                  <c:v>42953.772222222222</c:v>
                </c:pt>
                <c:pt idx="58025">
                  <c:v>42953.772916666669</c:v>
                </c:pt>
                <c:pt idx="58026">
                  <c:v>42953.773611111108</c:v>
                </c:pt>
                <c:pt idx="58027">
                  <c:v>42953.774305555555</c:v>
                </c:pt>
                <c:pt idx="58028">
                  <c:v>42953.775000000001</c:v>
                </c:pt>
                <c:pt idx="58029">
                  <c:v>42953.775694444441</c:v>
                </c:pt>
                <c:pt idx="58030">
                  <c:v>42953.776388888888</c:v>
                </c:pt>
                <c:pt idx="58031">
                  <c:v>42953.777083333334</c:v>
                </c:pt>
                <c:pt idx="58032">
                  <c:v>42953.777777777781</c:v>
                </c:pt>
                <c:pt idx="58033">
                  <c:v>42953.77847222222</c:v>
                </c:pt>
                <c:pt idx="58034">
                  <c:v>42953.779166666667</c:v>
                </c:pt>
                <c:pt idx="58035">
                  <c:v>42953.779861111114</c:v>
                </c:pt>
                <c:pt idx="58036">
                  <c:v>42953.780555555553</c:v>
                </c:pt>
                <c:pt idx="58037">
                  <c:v>42953.78125</c:v>
                </c:pt>
                <c:pt idx="58038">
                  <c:v>42953.781944444447</c:v>
                </c:pt>
                <c:pt idx="58039">
                  <c:v>42953.782638888886</c:v>
                </c:pt>
                <c:pt idx="58040">
                  <c:v>42953.783333333333</c:v>
                </c:pt>
                <c:pt idx="58041">
                  <c:v>42953.78402777778</c:v>
                </c:pt>
                <c:pt idx="58042">
                  <c:v>42953.784722222219</c:v>
                </c:pt>
                <c:pt idx="58043">
                  <c:v>42953.785416666666</c:v>
                </c:pt>
                <c:pt idx="58044">
                  <c:v>42953.786111111112</c:v>
                </c:pt>
                <c:pt idx="58045">
                  <c:v>42953.786805555559</c:v>
                </c:pt>
                <c:pt idx="58046">
                  <c:v>42953.787499999999</c:v>
                </c:pt>
                <c:pt idx="58047">
                  <c:v>42953.788194444445</c:v>
                </c:pt>
                <c:pt idx="58048">
                  <c:v>42953.788888888892</c:v>
                </c:pt>
                <c:pt idx="58049">
                  <c:v>42953.789583333331</c:v>
                </c:pt>
                <c:pt idx="58050">
                  <c:v>42953.790277777778</c:v>
                </c:pt>
                <c:pt idx="58051">
                  <c:v>42953.790972222225</c:v>
                </c:pt>
                <c:pt idx="58052">
                  <c:v>42953.791666666664</c:v>
                </c:pt>
                <c:pt idx="58053">
                  <c:v>42953.792361111111</c:v>
                </c:pt>
                <c:pt idx="58054">
                  <c:v>42953.793055555558</c:v>
                </c:pt>
                <c:pt idx="58055">
                  <c:v>42953.793749999997</c:v>
                </c:pt>
                <c:pt idx="58056">
                  <c:v>42953.794444444444</c:v>
                </c:pt>
                <c:pt idx="58057">
                  <c:v>42953.795138888891</c:v>
                </c:pt>
                <c:pt idx="58058">
                  <c:v>42953.79583333333</c:v>
                </c:pt>
                <c:pt idx="58059">
                  <c:v>42953.796527777777</c:v>
                </c:pt>
                <c:pt idx="58060">
                  <c:v>42953.797222222223</c:v>
                </c:pt>
                <c:pt idx="58061">
                  <c:v>42953.79791666667</c:v>
                </c:pt>
                <c:pt idx="58062">
                  <c:v>42953.798611111109</c:v>
                </c:pt>
                <c:pt idx="58063">
                  <c:v>42953.799305555556</c:v>
                </c:pt>
                <c:pt idx="58064">
                  <c:v>42953.8</c:v>
                </c:pt>
                <c:pt idx="58065">
                  <c:v>42953.800694444442</c:v>
                </c:pt>
                <c:pt idx="58066">
                  <c:v>42953.801388888889</c:v>
                </c:pt>
                <c:pt idx="58067">
                  <c:v>42953.802083333336</c:v>
                </c:pt>
                <c:pt idx="58068">
                  <c:v>42953.802777777775</c:v>
                </c:pt>
                <c:pt idx="58069">
                  <c:v>42953.803472222222</c:v>
                </c:pt>
                <c:pt idx="58070">
                  <c:v>42953.804166666669</c:v>
                </c:pt>
                <c:pt idx="58071">
                  <c:v>42953.804861111108</c:v>
                </c:pt>
                <c:pt idx="58072">
                  <c:v>42953.805555555555</c:v>
                </c:pt>
                <c:pt idx="58073">
                  <c:v>42953.806250000001</c:v>
                </c:pt>
                <c:pt idx="58074">
                  <c:v>42953.806944444441</c:v>
                </c:pt>
                <c:pt idx="58075">
                  <c:v>42953.807638888888</c:v>
                </c:pt>
                <c:pt idx="58076">
                  <c:v>42953.808333333334</c:v>
                </c:pt>
                <c:pt idx="58077">
                  <c:v>42953.809027777781</c:v>
                </c:pt>
                <c:pt idx="58078">
                  <c:v>42953.80972222222</c:v>
                </c:pt>
                <c:pt idx="58079">
                  <c:v>42953.810416666667</c:v>
                </c:pt>
                <c:pt idx="58080">
                  <c:v>42953.811111111114</c:v>
                </c:pt>
                <c:pt idx="58081">
                  <c:v>42953.811805555553</c:v>
                </c:pt>
                <c:pt idx="58082">
                  <c:v>42953.8125</c:v>
                </c:pt>
                <c:pt idx="58083">
                  <c:v>42953.813194444447</c:v>
                </c:pt>
                <c:pt idx="58084">
                  <c:v>42953.813888888886</c:v>
                </c:pt>
                <c:pt idx="58085">
                  <c:v>42953.814583333333</c:v>
                </c:pt>
                <c:pt idx="58086">
                  <c:v>42953.81527777778</c:v>
                </c:pt>
                <c:pt idx="58087">
                  <c:v>42953.815972222219</c:v>
                </c:pt>
                <c:pt idx="58088">
                  <c:v>42953.816666666666</c:v>
                </c:pt>
                <c:pt idx="58089">
                  <c:v>42953.817361111112</c:v>
                </c:pt>
                <c:pt idx="58090">
                  <c:v>42953.818055555559</c:v>
                </c:pt>
                <c:pt idx="58091">
                  <c:v>42953.818749999999</c:v>
                </c:pt>
                <c:pt idx="58092">
                  <c:v>42953.819444444445</c:v>
                </c:pt>
                <c:pt idx="58093">
                  <c:v>42953.820138888892</c:v>
                </c:pt>
                <c:pt idx="58094">
                  <c:v>42953.820833333331</c:v>
                </c:pt>
                <c:pt idx="58095">
                  <c:v>42953.821527777778</c:v>
                </c:pt>
                <c:pt idx="58096">
                  <c:v>42953.822222222225</c:v>
                </c:pt>
                <c:pt idx="58097">
                  <c:v>42953.822916666664</c:v>
                </c:pt>
                <c:pt idx="58098">
                  <c:v>42953.823611111111</c:v>
                </c:pt>
                <c:pt idx="58099">
                  <c:v>42953.824305555558</c:v>
                </c:pt>
                <c:pt idx="58100">
                  <c:v>42953.824999999997</c:v>
                </c:pt>
                <c:pt idx="58101">
                  <c:v>42953.825694444444</c:v>
                </c:pt>
                <c:pt idx="58102">
                  <c:v>42953.826388888891</c:v>
                </c:pt>
                <c:pt idx="58103">
                  <c:v>42953.82708333333</c:v>
                </c:pt>
                <c:pt idx="58104">
                  <c:v>42953.827777777777</c:v>
                </c:pt>
                <c:pt idx="58105">
                  <c:v>42953.828472222223</c:v>
                </c:pt>
                <c:pt idx="58106">
                  <c:v>42953.82916666667</c:v>
                </c:pt>
                <c:pt idx="58107">
                  <c:v>42953.829861111109</c:v>
                </c:pt>
                <c:pt idx="58108">
                  <c:v>42953.830555555556</c:v>
                </c:pt>
                <c:pt idx="58109">
                  <c:v>42953.831250000003</c:v>
                </c:pt>
                <c:pt idx="58110">
                  <c:v>42953.831944444442</c:v>
                </c:pt>
                <c:pt idx="58111">
                  <c:v>42953.832638888889</c:v>
                </c:pt>
                <c:pt idx="58112">
                  <c:v>42953.833333333336</c:v>
                </c:pt>
                <c:pt idx="58113">
                  <c:v>42953.834027777775</c:v>
                </c:pt>
                <c:pt idx="58114">
                  <c:v>42953.834722222222</c:v>
                </c:pt>
                <c:pt idx="58115">
                  <c:v>42953.835416666669</c:v>
                </c:pt>
                <c:pt idx="58116">
                  <c:v>42953.836111111108</c:v>
                </c:pt>
                <c:pt idx="58117">
                  <c:v>42953.836805555555</c:v>
                </c:pt>
                <c:pt idx="58118">
                  <c:v>42953.837500000001</c:v>
                </c:pt>
                <c:pt idx="58119">
                  <c:v>42953.838194444441</c:v>
                </c:pt>
                <c:pt idx="58120">
                  <c:v>42953.838888888888</c:v>
                </c:pt>
                <c:pt idx="58121">
                  <c:v>42953.839583333334</c:v>
                </c:pt>
                <c:pt idx="58122">
                  <c:v>42953.840277777781</c:v>
                </c:pt>
                <c:pt idx="58123">
                  <c:v>42953.84097222222</c:v>
                </c:pt>
                <c:pt idx="58124">
                  <c:v>42953.841666666667</c:v>
                </c:pt>
                <c:pt idx="58125">
                  <c:v>42953.842361111114</c:v>
                </c:pt>
                <c:pt idx="58126">
                  <c:v>42953.843055555553</c:v>
                </c:pt>
                <c:pt idx="58127">
                  <c:v>42953.84375</c:v>
                </c:pt>
                <c:pt idx="58128">
                  <c:v>42953.844444444447</c:v>
                </c:pt>
                <c:pt idx="58129">
                  <c:v>42953.845138888886</c:v>
                </c:pt>
                <c:pt idx="58130">
                  <c:v>42953.845833333333</c:v>
                </c:pt>
                <c:pt idx="58131">
                  <c:v>42953.84652777778</c:v>
                </c:pt>
                <c:pt idx="58132">
                  <c:v>42953.847222222219</c:v>
                </c:pt>
                <c:pt idx="58133">
                  <c:v>42953.847916666666</c:v>
                </c:pt>
                <c:pt idx="58134">
                  <c:v>42953.848611111112</c:v>
                </c:pt>
                <c:pt idx="58135">
                  <c:v>42953.849305555559</c:v>
                </c:pt>
                <c:pt idx="58136">
                  <c:v>42953.85</c:v>
                </c:pt>
                <c:pt idx="58137">
                  <c:v>42953.850694444445</c:v>
                </c:pt>
                <c:pt idx="58138">
                  <c:v>42953.851388888892</c:v>
                </c:pt>
                <c:pt idx="58139">
                  <c:v>42953.852083333331</c:v>
                </c:pt>
                <c:pt idx="58140">
                  <c:v>42953.852777777778</c:v>
                </c:pt>
                <c:pt idx="58141">
                  <c:v>42953.853472222225</c:v>
                </c:pt>
                <c:pt idx="58142">
                  <c:v>42953.854166666664</c:v>
                </c:pt>
                <c:pt idx="58143">
                  <c:v>42953.854861111111</c:v>
                </c:pt>
                <c:pt idx="58144">
                  <c:v>42953.855555555558</c:v>
                </c:pt>
                <c:pt idx="58145">
                  <c:v>42953.856249999997</c:v>
                </c:pt>
                <c:pt idx="58146">
                  <c:v>42953.856944444444</c:v>
                </c:pt>
                <c:pt idx="58147">
                  <c:v>42953.857638888891</c:v>
                </c:pt>
                <c:pt idx="58148">
                  <c:v>42953.85833333333</c:v>
                </c:pt>
                <c:pt idx="58149">
                  <c:v>42953.859027777777</c:v>
                </c:pt>
                <c:pt idx="58150">
                  <c:v>42953.859722222223</c:v>
                </c:pt>
                <c:pt idx="58151">
                  <c:v>42953.86041666667</c:v>
                </c:pt>
                <c:pt idx="58152">
                  <c:v>42953.861111111109</c:v>
                </c:pt>
                <c:pt idx="58153">
                  <c:v>42953.861805555556</c:v>
                </c:pt>
                <c:pt idx="58154">
                  <c:v>42953.862500000003</c:v>
                </c:pt>
                <c:pt idx="58155">
                  <c:v>42953.863194444442</c:v>
                </c:pt>
                <c:pt idx="58156">
                  <c:v>42953.863888888889</c:v>
                </c:pt>
                <c:pt idx="58157">
                  <c:v>42953.864583333336</c:v>
                </c:pt>
                <c:pt idx="58158">
                  <c:v>42953.865277777775</c:v>
                </c:pt>
                <c:pt idx="58159">
                  <c:v>42953.865972222222</c:v>
                </c:pt>
                <c:pt idx="58160">
                  <c:v>42953.866666666669</c:v>
                </c:pt>
                <c:pt idx="58161">
                  <c:v>42953.867361111108</c:v>
                </c:pt>
                <c:pt idx="58162">
                  <c:v>42953.868055555555</c:v>
                </c:pt>
                <c:pt idx="58163">
                  <c:v>42953.868750000001</c:v>
                </c:pt>
                <c:pt idx="58164">
                  <c:v>42953.869444444441</c:v>
                </c:pt>
                <c:pt idx="58165">
                  <c:v>42953.870138888888</c:v>
                </c:pt>
                <c:pt idx="58166">
                  <c:v>42953.870833333334</c:v>
                </c:pt>
                <c:pt idx="58167">
                  <c:v>42953.871527777781</c:v>
                </c:pt>
                <c:pt idx="58168">
                  <c:v>42953.87222222222</c:v>
                </c:pt>
                <c:pt idx="58169">
                  <c:v>42953.872916666667</c:v>
                </c:pt>
                <c:pt idx="58170">
                  <c:v>42953.873611111114</c:v>
                </c:pt>
                <c:pt idx="58171">
                  <c:v>42953.874305555553</c:v>
                </c:pt>
                <c:pt idx="58172">
                  <c:v>42953.875</c:v>
                </c:pt>
                <c:pt idx="58173">
                  <c:v>42953.875694444447</c:v>
                </c:pt>
                <c:pt idx="58174">
                  <c:v>42953.876388888886</c:v>
                </c:pt>
                <c:pt idx="58175">
                  <c:v>42953.877083333333</c:v>
                </c:pt>
                <c:pt idx="58176">
                  <c:v>42953.87777777778</c:v>
                </c:pt>
                <c:pt idx="58177">
                  <c:v>42953.878472222219</c:v>
                </c:pt>
                <c:pt idx="58178">
                  <c:v>42953.879166666666</c:v>
                </c:pt>
                <c:pt idx="58179">
                  <c:v>42953.879861111112</c:v>
                </c:pt>
                <c:pt idx="58180">
                  <c:v>42953.880555555559</c:v>
                </c:pt>
                <c:pt idx="58181">
                  <c:v>42953.881249999999</c:v>
                </c:pt>
                <c:pt idx="58182">
                  <c:v>42953.881944444445</c:v>
                </c:pt>
                <c:pt idx="58183">
                  <c:v>42953.882638888892</c:v>
                </c:pt>
                <c:pt idx="58184">
                  <c:v>42953.883333333331</c:v>
                </c:pt>
                <c:pt idx="58185">
                  <c:v>42953.884027777778</c:v>
                </c:pt>
                <c:pt idx="58186">
                  <c:v>42953.884722222225</c:v>
                </c:pt>
                <c:pt idx="58187">
                  <c:v>42953.885416666664</c:v>
                </c:pt>
                <c:pt idx="58188">
                  <c:v>42953.886111111111</c:v>
                </c:pt>
                <c:pt idx="58189">
                  <c:v>42953.886805555558</c:v>
                </c:pt>
                <c:pt idx="58190">
                  <c:v>42953.887499999997</c:v>
                </c:pt>
                <c:pt idx="58191">
                  <c:v>42953.888194444444</c:v>
                </c:pt>
                <c:pt idx="58192">
                  <c:v>42953.888888888891</c:v>
                </c:pt>
                <c:pt idx="58193">
                  <c:v>42953.88958333333</c:v>
                </c:pt>
                <c:pt idx="58194">
                  <c:v>42953.890277777777</c:v>
                </c:pt>
                <c:pt idx="58195">
                  <c:v>42953.890972222223</c:v>
                </c:pt>
                <c:pt idx="58196">
                  <c:v>42953.89166666667</c:v>
                </c:pt>
                <c:pt idx="58197">
                  <c:v>42953.892361111109</c:v>
                </c:pt>
                <c:pt idx="58198">
                  <c:v>42953.893055555556</c:v>
                </c:pt>
                <c:pt idx="58199">
                  <c:v>42953.893750000003</c:v>
                </c:pt>
                <c:pt idx="58200">
                  <c:v>42953.894444444442</c:v>
                </c:pt>
                <c:pt idx="58201">
                  <c:v>42953.895138888889</c:v>
                </c:pt>
                <c:pt idx="58202">
                  <c:v>42953.895833333336</c:v>
                </c:pt>
                <c:pt idx="58203">
                  <c:v>42953.896527777775</c:v>
                </c:pt>
                <c:pt idx="58204">
                  <c:v>42953.897222222222</c:v>
                </c:pt>
                <c:pt idx="58205">
                  <c:v>42953.897916666669</c:v>
                </c:pt>
                <c:pt idx="58206">
                  <c:v>42953.898611111108</c:v>
                </c:pt>
                <c:pt idx="58207">
                  <c:v>42953.899305555555</c:v>
                </c:pt>
                <c:pt idx="58208">
                  <c:v>42953.9</c:v>
                </c:pt>
                <c:pt idx="58209">
                  <c:v>42953.900694444441</c:v>
                </c:pt>
                <c:pt idx="58210">
                  <c:v>42953.901388888888</c:v>
                </c:pt>
                <c:pt idx="58211">
                  <c:v>42953.902083333334</c:v>
                </c:pt>
                <c:pt idx="58212">
                  <c:v>42953.902777777781</c:v>
                </c:pt>
                <c:pt idx="58213">
                  <c:v>42953.90347222222</c:v>
                </c:pt>
                <c:pt idx="58214">
                  <c:v>42953.904166666667</c:v>
                </c:pt>
                <c:pt idx="58215">
                  <c:v>42953.904861111114</c:v>
                </c:pt>
                <c:pt idx="58216">
                  <c:v>42953.905555555553</c:v>
                </c:pt>
                <c:pt idx="58217">
                  <c:v>42953.90625</c:v>
                </c:pt>
                <c:pt idx="58218">
                  <c:v>42953.906944444447</c:v>
                </c:pt>
                <c:pt idx="58219">
                  <c:v>42953.907638888886</c:v>
                </c:pt>
                <c:pt idx="58220">
                  <c:v>42953.908333333333</c:v>
                </c:pt>
                <c:pt idx="58221">
                  <c:v>42953.90902777778</c:v>
                </c:pt>
                <c:pt idx="58222">
                  <c:v>42953.909722222219</c:v>
                </c:pt>
                <c:pt idx="58223">
                  <c:v>42953.910416666666</c:v>
                </c:pt>
                <c:pt idx="58224">
                  <c:v>42953.911111111112</c:v>
                </c:pt>
                <c:pt idx="58225">
                  <c:v>42953.911805555559</c:v>
                </c:pt>
                <c:pt idx="58226">
                  <c:v>42953.912499999999</c:v>
                </c:pt>
                <c:pt idx="58227">
                  <c:v>42953.913194444445</c:v>
                </c:pt>
                <c:pt idx="58228">
                  <c:v>42953.913888888892</c:v>
                </c:pt>
                <c:pt idx="58229">
                  <c:v>42953.914583333331</c:v>
                </c:pt>
                <c:pt idx="58230">
                  <c:v>42953.915277777778</c:v>
                </c:pt>
                <c:pt idx="58231">
                  <c:v>42953.915972222225</c:v>
                </c:pt>
                <c:pt idx="58232">
                  <c:v>42953.916666666664</c:v>
                </c:pt>
                <c:pt idx="58233">
                  <c:v>42953.917361111111</c:v>
                </c:pt>
                <c:pt idx="58234">
                  <c:v>42953.918055555558</c:v>
                </c:pt>
                <c:pt idx="58235">
                  <c:v>42953.918749999997</c:v>
                </c:pt>
                <c:pt idx="58236">
                  <c:v>42953.919444444444</c:v>
                </c:pt>
                <c:pt idx="58237">
                  <c:v>42953.920138888891</c:v>
                </c:pt>
                <c:pt idx="58238">
                  <c:v>42953.92083333333</c:v>
                </c:pt>
                <c:pt idx="58239">
                  <c:v>42953.921527777777</c:v>
                </c:pt>
                <c:pt idx="58240">
                  <c:v>42953.922222222223</c:v>
                </c:pt>
                <c:pt idx="58241">
                  <c:v>42953.92291666667</c:v>
                </c:pt>
                <c:pt idx="58242">
                  <c:v>42953.923611111109</c:v>
                </c:pt>
                <c:pt idx="58243">
                  <c:v>42953.924305555556</c:v>
                </c:pt>
                <c:pt idx="58244">
                  <c:v>42953.925000000003</c:v>
                </c:pt>
                <c:pt idx="58245">
                  <c:v>42953.925694444442</c:v>
                </c:pt>
                <c:pt idx="58246">
                  <c:v>42953.926388888889</c:v>
                </c:pt>
                <c:pt idx="58247">
                  <c:v>42953.927083333336</c:v>
                </c:pt>
                <c:pt idx="58248">
                  <c:v>42953.927777777775</c:v>
                </c:pt>
                <c:pt idx="58249">
                  <c:v>42953.928472222222</c:v>
                </c:pt>
                <c:pt idx="58250">
                  <c:v>42953.929166666669</c:v>
                </c:pt>
                <c:pt idx="58251">
                  <c:v>42953.929861111108</c:v>
                </c:pt>
                <c:pt idx="58252">
                  <c:v>42953.930555555555</c:v>
                </c:pt>
                <c:pt idx="58253">
                  <c:v>42953.931250000001</c:v>
                </c:pt>
                <c:pt idx="58254">
                  <c:v>42953.931944444441</c:v>
                </c:pt>
                <c:pt idx="58255">
                  <c:v>42953.932638888888</c:v>
                </c:pt>
                <c:pt idx="58256">
                  <c:v>42953.933333333334</c:v>
                </c:pt>
                <c:pt idx="58257">
                  <c:v>42953.934027777781</c:v>
                </c:pt>
                <c:pt idx="58258">
                  <c:v>42953.93472222222</c:v>
                </c:pt>
                <c:pt idx="58259">
                  <c:v>42953.935416666667</c:v>
                </c:pt>
                <c:pt idx="58260">
                  <c:v>42953.936111111114</c:v>
                </c:pt>
                <c:pt idx="58261">
                  <c:v>42953.936805555553</c:v>
                </c:pt>
                <c:pt idx="58262">
                  <c:v>42953.9375</c:v>
                </c:pt>
                <c:pt idx="58263">
                  <c:v>42953.938194444447</c:v>
                </c:pt>
                <c:pt idx="58264">
                  <c:v>42953.938888888886</c:v>
                </c:pt>
                <c:pt idx="58265">
                  <c:v>42953.939583333333</c:v>
                </c:pt>
                <c:pt idx="58266">
                  <c:v>42953.94027777778</c:v>
                </c:pt>
                <c:pt idx="58267">
                  <c:v>42953.940972222219</c:v>
                </c:pt>
                <c:pt idx="58268">
                  <c:v>42953.941666666666</c:v>
                </c:pt>
                <c:pt idx="58269">
                  <c:v>42953.942361111112</c:v>
                </c:pt>
                <c:pt idx="58270">
                  <c:v>42953.943055555559</c:v>
                </c:pt>
                <c:pt idx="58271">
                  <c:v>42953.943749999999</c:v>
                </c:pt>
                <c:pt idx="58272">
                  <c:v>42953.944444444445</c:v>
                </c:pt>
                <c:pt idx="58273">
                  <c:v>42953.945138888892</c:v>
                </c:pt>
                <c:pt idx="58274">
                  <c:v>42953.945833333331</c:v>
                </c:pt>
                <c:pt idx="58275">
                  <c:v>42953.946527777778</c:v>
                </c:pt>
                <c:pt idx="58276">
                  <c:v>42953.947222222225</c:v>
                </c:pt>
                <c:pt idx="58277">
                  <c:v>42953.947916666664</c:v>
                </c:pt>
                <c:pt idx="58278">
                  <c:v>42953.948611111111</c:v>
                </c:pt>
                <c:pt idx="58279">
                  <c:v>42953.949305555558</c:v>
                </c:pt>
                <c:pt idx="58280">
                  <c:v>42953.95</c:v>
                </c:pt>
                <c:pt idx="58281">
                  <c:v>42953.950694444444</c:v>
                </c:pt>
                <c:pt idx="58282">
                  <c:v>42953.951388888891</c:v>
                </c:pt>
                <c:pt idx="58283">
                  <c:v>42953.95208333333</c:v>
                </c:pt>
                <c:pt idx="58284">
                  <c:v>42953.952777777777</c:v>
                </c:pt>
                <c:pt idx="58285">
                  <c:v>42953.953472222223</c:v>
                </c:pt>
                <c:pt idx="58286">
                  <c:v>42953.95416666667</c:v>
                </c:pt>
                <c:pt idx="58287">
                  <c:v>42953.954861111109</c:v>
                </c:pt>
                <c:pt idx="58288">
                  <c:v>42953.955555555556</c:v>
                </c:pt>
                <c:pt idx="58289">
                  <c:v>42953.956250000003</c:v>
                </c:pt>
                <c:pt idx="58290">
                  <c:v>42953.956944444442</c:v>
                </c:pt>
                <c:pt idx="58291">
                  <c:v>42953.957638888889</c:v>
                </c:pt>
                <c:pt idx="58292">
                  <c:v>42953.958333333336</c:v>
                </c:pt>
                <c:pt idx="58293">
                  <c:v>42953.959027777775</c:v>
                </c:pt>
                <c:pt idx="58294">
                  <c:v>42953.959722222222</c:v>
                </c:pt>
                <c:pt idx="58295">
                  <c:v>42953.960416666669</c:v>
                </c:pt>
                <c:pt idx="58296">
                  <c:v>42953.961111111108</c:v>
                </c:pt>
                <c:pt idx="58297">
                  <c:v>42953.961805555555</c:v>
                </c:pt>
                <c:pt idx="58298">
                  <c:v>42953.962500000001</c:v>
                </c:pt>
                <c:pt idx="58299">
                  <c:v>42953.963194444441</c:v>
                </c:pt>
                <c:pt idx="58300">
                  <c:v>42953.963888888888</c:v>
                </c:pt>
                <c:pt idx="58301">
                  <c:v>42953.964583333334</c:v>
                </c:pt>
                <c:pt idx="58302">
                  <c:v>42953.965277777781</c:v>
                </c:pt>
                <c:pt idx="58303">
                  <c:v>42953.96597222222</c:v>
                </c:pt>
                <c:pt idx="58304">
                  <c:v>42953.966666666667</c:v>
                </c:pt>
                <c:pt idx="58305">
                  <c:v>42953.967361111114</c:v>
                </c:pt>
                <c:pt idx="58306">
                  <c:v>42953.968055555553</c:v>
                </c:pt>
                <c:pt idx="58307">
                  <c:v>42953.96875</c:v>
                </c:pt>
                <c:pt idx="58308">
                  <c:v>42953.969444444447</c:v>
                </c:pt>
                <c:pt idx="58309">
                  <c:v>42953.970138888886</c:v>
                </c:pt>
                <c:pt idx="58310">
                  <c:v>42953.970833333333</c:v>
                </c:pt>
                <c:pt idx="58311">
                  <c:v>42953.97152777778</c:v>
                </c:pt>
                <c:pt idx="58312">
                  <c:v>42953.972222222219</c:v>
                </c:pt>
                <c:pt idx="58313">
                  <c:v>42953.972916666666</c:v>
                </c:pt>
                <c:pt idx="58314">
                  <c:v>42953.973611111112</c:v>
                </c:pt>
                <c:pt idx="58315">
                  <c:v>42953.974305555559</c:v>
                </c:pt>
                <c:pt idx="58316">
                  <c:v>42953.974999999999</c:v>
                </c:pt>
                <c:pt idx="58317">
                  <c:v>42953.975694444445</c:v>
                </c:pt>
                <c:pt idx="58318">
                  <c:v>42953.976388888892</c:v>
                </c:pt>
                <c:pt idx="58319">
                  <c:v>42953.977083333331</c:v>
                </c:pt>
                <c:pt idx="58320">
                  <c:v>42953.977777777778</c:v>
                </c:pt>
                <c:pt idx="58321">
                  <c:v>42953.978472222225</c:v>
                </c:pt>
                <c:pt idx="58322">
                  <c:v>42953.979166666664</c:v>
                </c:pt>
                <c:pt idx="58323">
                  <c:v>42953.979861111111</c:v>
                </c:pt>
                <c:pt idx="58324">
                  <c:v>42953.980555555558</c:v>
                </c:pt>
                <c:pt idx="58325">
                  <c:v>42953.981249999997</c:v>
                </c:pt>
                <c:pt idx="58326">
                  <c:v>42953.981944444444</c:v>
                </c:pt>
                <c:pt idx="58327">
                  <c:v>42953.982638888891</c:v>
                </c:pt>
                <c:pt idx="58328">
                  <c:v>42953.98333333333</c:v>
                </c:pt>
                <c:pt idx="58329">
                  <c:v>42953.984027777777</c:v>
                </c:pt>
                <c:pt idx="58330">
                  <c:v>42953.984722222223</c:v>
                </c:pt>
                <c:pt idx="58331">
                  <c:v>42953.98541666667</c:v>
                </c:pt>
                <c:pt idx="58332">
                  <c:v>42953.986111111109</c:v>
                </c:pt>
                <c:pt idx="58333">
                  <c:v>42953.986805555556</c:v>
                </c:pt>
                <c:pt idx="58334">
                  <c:v>42953.987500000003</c:v>
                </c:pt>
                <c:pt idx="58335">
                  <c:v>42953.988194444442</c:v>
                </c:pt>
                <c:pt idx="58336">
                  <c:v>42953.988888888889</c:v>
                </c:pt>
                <c:pt idx="58337">
                  <c:v>42953.989583333336</c:v>
                </c:pt>
                <c:pt idx="58338">
                  <c:v>42953.990277777775</c:v>
                </c:pt>
                <c:pt idx="58339">
                  <c:v>42953.990972222222</c:v>
                </c:pt>
                <c:pt idx="58340">
                  <c:v>42953.991666666669</c:v>
                </c:pt>
                <c:pt idx="58341">
                  <c:v>42953.992361111108</c:v>
                </c:pt>
                <c:pt idx="58342">
                  <c:v>42953.993055555555</c:v>
                </c:pt>
                <c:pt idx="58343">
                  <c:v>42953.993750000001</c:v>
                </c:pt>
                <c:pt idx="58344">
                  <c:v>42953.994444444441</c:v>
                </c:pt>
                <c:pt idx="58345">
                  <c:v>42953.995138888888</c:v>
                </c:pt>
                <c:pt idx="58346">
                  <c:v>42953.995833333334</c:v>
                </c:pt>
                <c:pt idx="58347">
                  <c:v>42953.996527777781</c:v>
                </c:pt>
                <c:pt idx="58348">
                  <c:v>42953.99722222222</c:v>
                </c:pt>
                <c:pt idx="58349">
                  <c:v>42953.997916666667</c:v>
                </c:pt>
                <c:pt idx="58350">
                  <c:v>42953.998611111114</c:v>
                </c:pt>
                <c:pt idx="58351">
                  <c:v>42953.999305555553</c:v>
                </c:pt>
                <c:pt idx="58352">
                  <c:v>42954</c:v>
                </c:pt>
                <c:pt idx="58353">
                  <c:v>42954.000694444447</c:v>
                </c:pt>
                <c:pt idx="58354">
                  <c:v>42954.001388888886</c:v>
                </c:pt>
                <c:pt idx="58355">
                  <c:v>42954.002083333333</c:v>
                </c:pt>
                <c:pt idx="58356">
                  <c:v>42954.00277777778</c:v>
                </c:pt>
                <c:pt idx="58357">
                  <c:v>42954.003472222219</c:v>
                </c:pt>
                <c:pt idx="58358">
                  <c:v>42954.004166666666</c:v>
                </c:pt>
                <c:pt idx="58359">
                  <c:v>42954.004861111112</c:v>
                </c:pt>
                <c:pt idx="58360">
                  <c:v>42954.005555555559</c:v>
                </c:pt>
                <c:pt idx="58361">
                  <c:v>42954.006249999999</c:v>
                </c:pt>
                <c:pt idx="58362">
                  <c:v>42954.006944444445</c:v>
                </c:pt>
                <c:pt idx="58363">
                  <c:v>42954.007638888892</c:v>
                </c:pt>
                <c:pt idx="58364">
                  <c:v>42954.008333333331</c:v>
                </c:pt>
                <c:pt idx="58365">
                  <c:v>42954.009027777778</c:v>
                </c:pt>
                <c:pt idx="58366">
                  <c:v>42954.009722222225</c:v>
                </c:pt>
                <c:pt idx="58367">
                  <c:v>42954.010416666664</c:v>
                </c:pt>
                <c:pt idx="58368">
                  <c:v>42954.011111111111</c:v>
                </c:pt>
                <c:pt idx="58369">
                  <c:v>42954.011805555558</c:v>
                </c:pt>
                <c:pt idx="58370">
                  <c:v>42954.012499999997</c:v>
                </c:pt>
                <c:pt idx="58371">
                  <c:v>42954.013194444444</c:v>
                </c:pt>
                <c:pt idx="58372">
                  <c:v>42954.013888888891</c:v>
                </c:pt>
                <c:pt idx="58373">
                  <c:v>42954.01458333333</c:v>
                </c:pt>
                <c:pt idx="58374">
                  <c:v>42954.015277777777</c:v>
                </c:pt>
                <c:pt idx="58375">
                  <c:v>42954.015972222223</c:v>
                </c:pt>
                <c:pt idx="58376">
                  <c:v>42954.01666666667</c:v>
                </c:pt>
                <c:pt idx="58377">
                  <c:v>42954.017361111109</c:v>
                </c:pt>
                <c:pt idx="58378">
                  <c:v>42954.018055555556</c:v>
                </c:pt>
                <c:pt idx="58379">
                  <c:v>42954.018750000003</c:v>
                </c:pt>
                <c:pt idx="58380">
                  <c:v>42954.019444444442</c:v>
                </c:pt>
                <c:pt idx="58381">
                  <c:v>42954.020138888889</c:v>
                </c:pt>
                <c:pt idx="58382">
                  <c:v>42954.020833333336</c:v>
                </c:pt>
                <c:pt idx="58383">
                  <c:v>42954.021527777775</c:v>
                </c:pt>
                <c:pt idx="58384">
                  <c:v>42954.022222222222</c:v>
                </c:pt>
                <c:pt idx="58385">
                  <c:v>42954.022916666669</c:v>
                </c:pt>
                <c:pt idx="58386">
                  <c:v>42954.023611111108</c:v>
                </c:pt>
                <c:pt idx="58387">
                  <c:v>42954.024305555555</c:v>
                </c:pt>
                <c:pt idx="58388">
                  <c:v>42954.025000000001</c:v>
                </c:pt>
                <c:pt idx="58389">
                  <c:v>42954.025694444441</c:v>
                </c:pt>
                <c:pt idx="58390">
                  <c:v>42954.026388888888</c:v>
                </c:pt>
                <c:pt idx="58391">
                  <c:v>42954.027083333334</c:v>
                </c:pt>
                <c:pt idx="58392">
                  <c:v>42954.027777777781</c:v>
                </c:pt>
                <c:pt idx="58393">
                  <c:v>42954.02847222222</c:v>
                </c:pt>
                <c:pt idx="58394">
                  <c:v>42954.029166666667</c:v>
                </c:pt>
                <c:pt idx="58395">
                  <c:v>42954.029861111114</c:v>
                </c:pt>
                <c:pt idx="58396">
                  <c:v>42954.030555555553</c:v>
                </c:pt>
                <c:pt idx="58397">
                  <c:v>42954.03125</c:v>
                </c:pt>
                <c:pt idx="58398">
                  <c:v>42954.031944444447</c:v>
                </c:pt>
                <c:pt idx="58399">
                  <c:v>42954.032638888886</c:v>
                </c:pt>
                <c:pt idx="58400">
                  <c:v>42954.033333333333</c:v>
                </c:pt>
                <c:pt idx="58401">
                  <c:v>42954.03402777778</c:v>
                </c:pt>
                <c:pt idx="58402">
                  <c:v>42954.034722222219</c:v>
                </c:pt>
                <c:pt idx="58403">
                  <c:v>42954.035416666666</c:v>
                </c:pt>
                <c:pt idx="58404">
                  <c:v>42954.036111111112</c:v>
                </c:pt>
                <c:pt idx="58405">
                  <c:v>42954.036805555559</c:v>
                </c:pt>
                <c:pt idx="58406">
                  <c:v>42954.037499999999</c:v>
                </c:pt>
                <c:pt idx="58407">
                  <c:v>42954.038194444445</c:v>
                </c:pt>
                <c:pt idx="58408">
                  <c:v>42954.038888888892</c:v>
                </c:pt>
                <c:pt idx="58409">
                  <c:v>42954.039583333331</c:v>
                </c:pt>
                <c:pt idx="58410">
                  <c:v>42954.040277777778</c:v>
                </c:pt>
                <c:pt idx="58411">
                  <c:v>42954.040972222225</c:v>
                </c:pt>
                <c:pt idx="58412">
                  <c:v>42954.041666666664</c:v>
                </c:pt>
                <c:pt idx="58413">
                  <c:v>42954.042361111111</c:v>
                </c:pt>
                <c:pt idx="58414">
                  <c:v>42954.043055555558</c:v>
                </c:pt>
                <c:pt idx="58415">
                  <c:v>42954.043749999997</c:v>
                </c:pt>
                <c:pt idx="58416">
                  <c:v>42954.044444444444</c:v>
                </c:pt>
                <c:pt idx="58417">
                  <c:v>42954.045138888891</c:v>
                </c:pt>
                <c:pt idx="58418">
                  <c:v>42954.04583333333</c:v>
                </c:pt>
                <c:pt idx="58419">
                  <c:v>42954.046527777777</c:v>
                </c:pt>
                <c:pt idx="58420">
                  <c:v>42954.047222222223</c:v>
                </c:pt>
                <c:pt idx="58421">
                  <c:v>42954.04791666667</c:v>
                </c:pt>
                <c:pt idx="58422">
                  <c:v>42954.048611111109</c:v>
                </c:pt>
                <c:pt idx="58423">
                  <c:v>42954.049305555556</c:v>
                </c:pt>
                <c:pt idx="58424">
                  <c:v>42954.05</c:v>
                </c:pt>
                <c:pt idx="58425">
                  <c:v>42954.050694444442</c:v>
                </c:pt>
                <c:pt idx="58426">
                  <c:v>42954.051388888889</c:v>
                </c:pt>
                <c:pt idx="58427">
                  <c:v>42954.052083333336</c:v>
                </c:pt>
                <c:pt idx="58428">
                  <c:v>42954.052777777775</c:v>
                </c:pt>
                <c:pt idx="58429">
                  <c:v>42954.053472222222</c:v>
                </c:pt>
                <c:pt idx="58430">
                  <c:v>42954.054166666669</c:v>
                </c:pt>
                <c:pt idx="58431">
                  <c:v>42954.054861111108</c:v>
                </c:pt>
                <c:pt idx="58432">
                  <c:v>42954.055555555555</c:v>
                </c:pt>
                <c:pt idx="58433">
                  <c:v>42954.056250000001</c:v>
                </c:pt>
                <c:pt idx="58434">
                  <c:v>42954.056944444441</c:v>
                </c:pt>
                <c:pt idx="58435">
                  <c:v>42954.057638888888</c:v>
                </c:pt>
                <c:pt idx="58436">
                  <c:v>42954.058333333334</c:v>
                </c:pt>
                <c:pt idx="58437">
                  <c:v>42954.059027777781</c:v>
                </c:pt>
                <c:pt idx="58438">
                  <c:v>42954.05972222222</c:v>
                </c:pt>
                <c:pt idx="58439">
                  <c:v>42954.060416666667</c:v>
                </c:pt>
                <c:pt idx="58440">
                  <c:v>42954.061111111114</c:v>
                </c:pt>
                <c:pt idx="58441">
                  <c:v>42954.061805555553</c:v>
                </c:pt>
                <c:pt idx="58442">
                  <c:v>42954.0625</c:v>
                </c:pt>
                <c:pt idx="58443">
                  <c:v>42954.063194444447</c:v>
                </c:pt>
                <c:pt idx="58444">
                  <c:v>42954.063888888886</c:v>
                </c:pt>
                <c:pt idx="58445">
                  <c:v>42954.064583333333</c:v>
                </c:pt>
                <c:pt idx="58446">
                  <c:v>42954.06527777778</c:v>
                </c:pt>
                <c:pt idx="58447">
                  <c:v>42954.065972222219</c:v>
                </c:pt>
                <c:pt idx="58448">
                  <c:v>42954.066666666666</c:v>
                </c:pt>
                <c:pt idx="58449">
                  <c:v>42954.067361111112</c:v>
                </c:pt>
                <c:pt idx="58450">
                  <c:v>42954.068055555559</c:v>
                </c:pt>
                <c:pt idx="58451">
                  <c:v>42954.068749999999</c:v>
                </c:pt>
                <c:pt idx="58452">
                  <c:v>42954.069444444445</c:v>
                </c:pt>
                <c:pt idx="58453">
                  <c:v>42954.070138888892</c:v>
                </c:pt>
                <c:pt idx="58454">
                  <c:v>42954.070833333331</c:v>
                </c:pt>
                <c:pt idx="58455">
                  <c:v>42954.071527777778</c:v>
                </c:pt>
                <c:pt idx="58456">
                  <c:v>42954.072222222225</c:v>
                </c:pt>
                <c:pt idx="58457">
                  <c:v>42954.072916666664</c:v>
                </c:pt>
                <c:pt idx="58458">
                  <c:v>42954.073611111111</c:v>
                </c:pt>
                <c:pt idx="58459">
                  <c:v>42954.074305555558</c:v>
                </c:pt>
                <c:pt idx="58460">
                  <c:v>42954.074999999997</c:v>
                </c:pt>
                <c:pt idx="58461">
                  <c:v>42954.075694444444</c:v>
                </c:pt>
                <c:pt idx="58462">
                  <c:v>42954.076388888891</c:v>
                </c:pt>
                <c:pt idx="58463">
                  <c:v>42954.07708333333</c:v>
                </c:pt>
                <c:pt idx="58464">
                  <c:v>42954.077777777777</c:v>
                </c:pt>
                <c:pt idx="58465">
                  <c:v>42954.078472222223</c:v>
                </c:pt>
                <c:pt idx="58466">
                  <c:v>42954.07916666667</c:v>
                </c:pt>
                <c:pt idx="58467">
                  <c:v>42954.079861111109</c:v>
                </c:pt>
                <c:pt idx="58468">
                  <c:v>42954.080555555556</c:v>
                </c:pt>
                <c:pt idx="58469">
                  <c:v>42954.081250000003</c:v>
                </c:pt>
                <c:pt idx="58470">
                  <c:v>42954.081944444442</c:v>
                </c:pt>
                <c:pt idx="58471">
                  <c:v>42954.082638888889</c:v>
                </c:pt>
                <c:pt idx="58472">
                  <c:v>42954.083333333336</c:v>
                </c:pt>
                <c:pt idx="58473">
                  <c:v>42954.084027777775</c:v>
                </c:pt>
                <c:pt idx="58474">
                  <c:v>42954.084722222222</c:v>
                </c:pt>
                <c:pt idx="58475">
                  <c:v>42954.085416666669</c:v>
                </c:pt>
                <c:pt idx="58476">
                  <c:v>42954.086111111108</c:v>
                </c:pt>
                <c:pt idx="58477">
                  <c:v>42954.086805555555</c:v>
                </c:pt>
                <c:pt idx="58478">
                  <c:v>42954.087500000001</c:v>
                </c:pt>
                <c:pt idx="58479">
                  <c:v>42954.088194444441</c:v>
                </c:pt>
                <c:pt idx="58480">
                  <c:v>42954.088888888888</c:v>
                </c:pt>
                <c:pt idx="58481">
                  <c:v>42954.089583333334</c:v>
                </c:pt>
                <c:pt idx="58482">
                  <c:v>42954.090277777781</c:v>
                </c:pt>
                <c:pt idx="58483">
                  <c:v>42954.09097222222</c:v>
                </c:pt>
                <c:pt idx="58484">
                  <c:v>42954.091666666667</c:v>
                </c:pt>
                <c:pt idx="58485">
                  <c:v>42954.092361111114</c:v>
                </c:pt>
                <c:pt idx="58486">
                  <c:v>42954.093055555553</c:v>
                </c:pt>
                <c:pt idx="58487">
                  <c:v>42954.09375</c:v>
                </c:pt>
                <c:pt idx="58488">
                  <c:v>42954.094444444447</c:v>
                </c:pt>
                <c:pt idx="58489">
                  <c:v>42954.095138888886</c:v>
                </c:pt>
                <c:pt idx="58490">
                  <c:v>42954.095833333333</c:v>
                </c:pt>
                <c:pt idx="58491">
                  <c:v>42954.09652777778</c:v>
                </c:pt>
                <c:pt idx="58492">
                  <c:v>42954.097222222219</c:v>
                </c:pt>
                <c:pt idx="58493">
                  <c:v>42954.097916666666</c:v>
                </c:pt>
                <c:pt idx="58494">
                  <c:v>42954.098611111112</c:v>
                </c:pt>
                <c:pt idx="58495">
                  <c:v>42954.099305555559</c:v>
                </c:pt>
                <c:pt idx="58496">
                  <c:v>42954.1</c:v>
                </c:pt>
                <c:pt idx="58497">
                  <c:v>42954.100694444445</c:v>
                </c:pt>
                <c:pt idx="58498">
                  <c:v>42954.101388888892</c:v>
                </c:pt>
                <c:pt idx="58499">
                  <c:v>42954.102083333331</c:v>
                </c:pt>
                <c:pt idx="58500">
                  <c:v>42954.102777777778</c:v>
                </c:pt>
                <c:pt idx="58501">
                  <c:v>42954.103472222225</c:v>
                </c:pt>
                <c:pt idx="58502">
                  <c:v>42954.104166666664</c:v>
                </c:pt>
                <c:pt idx="58503">
                  <c:v>42954.104861111111</c:v>
                </c:pt>
                <c:pt idx="58504">
                  <c:v>42954.105555555558</c:v>
                </c:pt>
                <c:pt idx="58505">
                  <c:v>42954.106249999997</c:v>
                </c:pt>
                <c:pt idx="58506">
                  <c:v>42954.106944444444</c:v>
                </c:pt>
                <c:pt idx="58507">
                  <c:v>42954.107638888891</c:v>
                </c:pt>
                <c:pt idx="58508">
                  <c:v>42954.10833333333</c:v>
                </c:pt>
                <c:pt idx="58509">
                  <c:v>42954.109027777777</c:v>
                </c:pt>
                <c:pt idx="58510">
                  <c:v>42954.109722222223</c:v>
                </c:pt>
                <c:pt idx="58511">
                  <c:v>42954.11041666667</c:v>
                </c:pt>
                <c:pt idx="58512">
                  <c:v>42954.111111111109</c:v>
                </c:pt>
                <c:pt idx="58513">
                  <c:v>42954.111805555556</c:v>
                </c:pt>
                <c:pt idx="58514">
                  <c:v>42954.112500000003</c:v>
                </c:pt>
                <c:pt idx="58515">
                  <c:v>42954.113194444442</c:v>
                </c:pt>
                <c:pt idx="58516">
                  <c:v>42954.113888888889</c:v>
                </c:pt>
                <c:pt idx="58517">
                  <c:v>42954.114583333336</c:v>
                </c:pt>
                <c:pt idx="58518">
                  <c:v>42954.115277777775</c:v>
                </c:pt>
                <c:pt idx="58519">
                  <c:v>42954.115972222222</c:v>
                </c:pt>
                <c:pt idx="58520">
                  <c:v>42954.116666666669</c:v>
                </c:pt>
                <c:pt idx="58521">
                  <c:v>42954.117361111108</c:v>
                </c:pt>
                <c:pt idx="58522">
                  <c:v>42954.118055555555</c:v>
                </c:pt>
                <c:pt idx="58523">
                  <c:v>42954.118750000001</c:v>
                </c:pt>
                <c:pt idx="58524">
                  <c:v>42954.119444444441</c:v>
                </c:pt>
                <c:pt idx="58525">
                  <c:v>42954.120138888888</c:v>
                </c:pt>
                <c:pt idx="58526">
                  <c:v>42954.120833333334</c:v>
                </c:pt>
                <c:pt idx="58527">
                  <c:v>42954.121527777781</c:v>
                </c:pt>
                <c:pt idx="58528">
                  <c:v>42954.12222222222</c:v>
                </c:pt>
                <c:pt idx="58529">
                  <c:v>42954.122916666667</c:v>
                </c:pt>
                <c:pt idx="58530">
                  <c:v>42954.123611111114</c:v>
                </c:pt>
                <c:pt idx="58531">
                  <c:v>42954.124305555553</c:v>
                </c:pt>
                <c:pt idx="58532">
                  <c:v>42954.125</c:v>
                </c:pt>
                <c:pt idx="58533">
                  <c:v>42954.125694444447</c:v>
                </c:pt>
                <c:pt idx="58534">
                  <c:v>42954.126388888886</c:v>
                </c:pt>
                <c:pt idx="58535">
                  <c:v>42954.127083333333</c:v>
                </c:pt>
                <c:pt idx="58536">
                  <c:v>42954.12777777778</c:v>
                </c:pt>
                <c:pt idx="58537">
                  <c:v>42954.128472222219</c:v>
                </c:pt>
                <c:pt idx="58538">
                  <c:v>42954.129166666666</c:v>
                </c:pt>
                <c:pt idx="58539">
                  <c:v>42954.129861111112</c:v>
                </c:pt>
                <c:pt idx="58540">
                  <c:v>42954.130555555559</c:v>
                </c:pt>
                <c:pt idx="58541">
                  <c:v>42954.131249999999</c:v>
                </c:pt>
                <c:pt idx="58542">
                  <c:v>42954.131944444445</c:v>
                </c:pt>
                <c:pt idx="58543">
                  <c:v>42954.132638888892</c:v>
                </c:pt>
                <c:pt idx="58544">
                  <c:v>42954.133333333331</c:v>
                </c:pt>
                <c:pt idx="58545">
                  <c:v>42954.134027777778</c:v>
                </c:pt>
                <c:pt idx="58546">
                  <c:v>42954.134722222225</c:v>
                </c:pt>
                <c:pt idx="58547">
                  <c:v>42954.135416666664</c:v>
                </c:pt>
                <c:pt idx="58548">
                  <c:v>42954.136111111111</c:v>
                </c:pt>
                <c:pt idx="58549">
                  <c:v>42954.136805555558</c:v>
                </c:pt>
                <c:pt idx="58550">
                  <c:v>42954.137499999997</c:v>
                </c:pt>
                <c:pt idx="58551">
                  <c:v>42954.138194444444</c:v>
                </c:pt>
                <c:pt idx="58552">
                  <c:v>42954.138888888891</c:v>
                </c:pt>
                <c:pt idx="58553">
                  <c:v>42954.13958333333</c:v>
                </c:pt>
                <c:pt idx="58554">
                  <c:v>42954.140277777777</c:v>
                </c:pt>
                <c:pt idx="58555">
                  <c:v>42954.140972222223</c:v>
                </c:pt>
                <c:pt idx="58556">
                  <c:v>42954.14166666667</c:v>
                </c:pt>
                <c:pt idx="58557">
                  <c:v>42954.142361111109</c:v>
                </c:pt>
                <c:pt idx="58558">
                  <c:v>42954.143055555556</c:v>
                </c:pt>
                <c:pt idx="58559">
                  <c:v>42954.143750000003</c:v>
                </c:pt>
                <c:pt idx="58560">
                  <c:v>42954.144444444442</c:v>
                </c:pt>
                <c:pt idx="58561">
                  <c:v>42954.145138888889</c:v>
                </c:pt>
                <c:pt idx="58562">
                  <c:v>42954.145833333336</c:v>
                </c:pt>
                <c:pt idx="58563">
                  <c:v>42954.146527777775</c:v>
                </c:pt>
                <c:pt idx="58564">
                  <c:v>42954.147222222222</c:v>
                </c:pt>
                <c:pt idx="58565">
                  <c:v>42954.147916666669</c:v>
                </c:pt>
                <c:pt idx="58566">
                  <c:v>42954.148611111108</c:v>
                </c:pt>
                <c:pt idx="58567">
                  <c:v>42954.149305555555</c:v>
                </c:pt>
                <c:pt idx="58568">
                  <c:v>42954.15</c:v>
                </c:pt>
                <c:pt idx="58569">
                  <c:v>42954.150694444441</c:v>
                </c:pt>
                <c:pt idx="58570">
                  <c:v>42954.151388888888</c:v>
                </c:pt>
                <c:pt idx="58571">
                  <c:v>42954.152083333334</c:v>
                </c:pt>
                <c:pt idx="58572">
                  <c:v>42954.152777777781</c:v>
                </c:pt>
                <c:pt idx="58573">
                  <c:v>42954.15347222222</c:v>
                </c:pt>
                <c:pt idx="58574">
                  <c:v>42954.154166666667</c:v>
                </c:pt>
                <c:pt idx="58575">
                  <c:v>42954.154861111114</c:v>
                </c:pt>
                <c:pt idx="58576">
                  <c:v>42954.155555555553</c:v>
                </c:pt>
                <c:pt idx="58577">
                  <c:v>42954.15625</c:v>
                </c:pt>
                <c:pt idx="58578">
                  <c:v>42954.156944444447</c:v>
                </c:pt>
                <c:pt idx="58579">
                  <c:v>42954.157638888886</c:v>
                </c:pt>
                <c:pt idx="58580">
                  <c:v>42954.158333333333</c:v>
                </c:pt>
                <c:pt idx="58581">
                  <c:v>42954.15902777778</c:v>
                </c:pt>
                <c:pt idx="58582">
                  <c:v>42954.159722222219</c:v>
                </c:pt>
                <c:pt idx="58583">
                  <c:v>42954.160416666666</c:v>
                </c:pt>
                <c:pt idx="58584">
                  <c:v>42954.161111111112</c:v>
                </c:pt>
                <c:pt idx="58585">
                  <c:v>42954.161805555559</c:v>
                </c:pt>
                <c:pt idx="58586">
                  <c:v>42954.162499999999</c:v>
                </c:pt>
                <c:pt idx="58587">
                  <c:v>42954.163194444445</c:v>
                </c:pt>
                <c:pt idx="58588">
                  <c:v>42954.163888888892</c:v>
                </c:pt>
                <c:pt idx="58589">
                  <c:v>42954.164583333331</c:v>
                </c:pt>
                <c:pt idx="58590">
                  <c:v>42954.165277777778</c:v>
                </c:pt>
                <c:pt idx="58591">
                  <c:v>42954.165972222225</c:v>
                </c:pt>
                <c:pt idx="58592">
                  <c:v>42954.166666666664</c:v>
                </c:pt>
                <c:pt idx="58593">
                  <c:v>42954.167361111111</c:v>
                </c:pt>
                <c:pt idx="58594">
                  <c:v>42954.168055555558</c:v>
                </c:pt>
                <c:pt idx="58595">
                  <c:v>42954.168749999997</c:v>
                </c:pt>
                <c:pt idx="58596">
                  <c:v>42954.169444444444</c:v>
                </c:pt>
                <c:pt idx="58597">
                  <c:v>42954.170138888891</c:v>
                </c:pt>
                <c:pt idx="58598">
                  <c:v>42954.17083333333</c:v>
                </c:pt>
                <c:pt idx="58599">
                  <c:v>42954.171527777777</c:v>
                </c:pt>
                <c:pt idx="58600">
                  <c:v>42954.172222222223</c:v>
                </c:pt>
                <c:pt idx="58601">
                  <c:v>42954.17291666667</c:v>
                </c:pt>
                <c:pt idx="58602">
                  <c:v>42954.173611111109</c:v>
                </c:pt>
                <c:pt idx="58603">
                  <c:v>42954.174305555556</c:v>
                </c:pt>
                <c:pt idx="58604">
                  <c:v>42954.175000000003</c:v>
                </c:pt>
                <c:pt idx="58605">
                  <c:v>42954.175694444442</c:v>
                </c:pt>
                <c:pt idx="58606">
                  <c:v>42954.176388888889</c:v>
                </c:pt>
                <c:pt idx="58607">
                  <c:v>42954.177083333336</c:v>
                </c:pt>
                <c:pt idx="58608">
                  <c:v>42954.177777777775</c:v>
                </c:pt>
                <c:pt idx="58609">
                  <c:v>42954.178472222222</c:v>
                </c:pt>
                <c:pt idx="58610">
                  <c:v>42954.179166666669</c:v>
                </c:pt>
                <c:pt idx="58611">
                  <c:v>42954.179861111108</c:v>
                </c:pt>
                <c:pt idx="58612">
                  <c:v>42954.180555555555</c:v>
                </c:pt>
                <c:pt idx="58613">
                  <c:v>42954.181250000001</c:v>
                </c:pt>
                <c:pt idx="58614">
                  <c:v>42954.181944444441</c:v>
                </c:pt>
                <c:pt idx="58615">
                  <c:v>42954.182638888888</c:v>
                </c:pt>
                <c:pt idx="58616">
                  <c:v>42954.183333333334</c:v>
                </c:pt>
                <c:pt idx="58617">
                  <c:v>42954.184027777781</c:v>
                </c:pt>
                <c:pt idx="58618">
                  <c:v>42954.18472222222</c:v>
                </c:pt>
                <c:pt idx="58619">
                  <c:v>42954.185416666667</c:v>
                </c:pt>
                <c:pt idx="58620">
                  <c:v>42954.186111111114</c:v>
                </c:pt>
                <c:pt idx="58621">
                  <c:v>42954.186805555553</c:v>
                </c:pt>
                <c:pt idx="58622">
                  <c:v>42954.1875</c:v>
                </c:pt>
                <c:pt idx="58623">
                  <c:v>42954.188194444447</c:v>
                </c:pt>
                <c:pt idx="58624">
                  <c:v>42954.188888888886</c:v>
                </c:pt>
                <c:pt idx="58625">
                  <c:v>42954.189583333333</c:v>
                </c:pt>
                <c:pt idx="58626">
                  <c:v>42954.19027777778</c:v>
                </c:pt>
                <c:pt idx="58627">
                  <c:v>42954.190972222219</c:v>
                </c:pt>
                <c:pt idx="58628">
                  <c:v>42954.191666666666</c:v>
                </c:pt>
                <c:pt idx="58629">
                  <c:v>42954.192361111112</c:v>
                </c:pt>
                <c:pt idx="58630">
                  <c:v>42954.193055555559</c:v>
                </c:pt>
                <c:pt idx="58631">
                  <c:v>42954.193749999999</c:v>
                </c:pt>
                <c:pt idx="58632">
                  <c:v>42954.194444444445</c:v>
                </c:pt>
                <c:pt idx="58633">
                  <c:v>42954.195138888892</c:v>
                </c:pt>
                <c:pt idx="58634">
                  <c:v>42954.195833333331</c:v>
                </c:pt>
                <c:pt idx="58635">
                  <c:v>42954.196527777778</c:v>
                </c:pt>
                <c:pt idx="58636">
                  <c:v>42954.197222222225</c:v>
                </c:pt>
                <c:pt idx="58637">
                  <c:v>42954.197916666664</c:v>
                </c:pt>
                <c:pt idx="58638">
                  <c:v>42954.198611111111</c:v>
                </c:pt>
                <c:pt idx="58639">
                  <c:v>42954.199305555558</c:v>
                </c:pt>
                <c:pt idx="58640">
                  <c:v>42954.2</c:v>
                </c:pt>
                <c:pt idx="58641">
                  <c:v>42954.200694444444</c:v>
                </c:pt>
                <c:pt idx="58642">
                  <c:v>42954.201388888891</c:v>
                </c:pt>
                <c:pt idx="58643">
                  <c:v>42954.20208333333</c:v>
                </c:pt>
                <c:pt idx="58644">
                  <c:v>42954.202777777777</c:v>
                </c:pt>
                <c:pt idx="58645">
                  <c:v>42954.203472222223</c:v>
                </c:pt>
                <c:pt idx="58646">
                  <c:v>42954.20416666667</c:v>
                </c:pt>
                <c:pt idx="58647">
                  <c:v>42954.204861111109</c:v>
                </c:pt>
                <c:pt idx="58648">
                  <c:v>42954.205555555556</c:v>
                </c:pt>
                <c:pt idx="58649">
                  <c:v>42954.206250000003</c:v>
                </c:pt>
                <c:pt idx="58650">
                  <c:v>42954.206944444442</c:v>
                </c:pt>
                <c:pt idx="58651">
                  <c:v>42954.207638888889</c:v>
                </c:pt>
                <c:pt idx="58652">
                  <c:v>42954.208333333336</c:v>
                </c:pt>
                <c:pt idx="58653">
                  <c:v>42954.209027777775</c:v>
                </c:pt>
                <c:pt idx="58654">
                  <c:v>42954.209722222222</c:v>
                </c:pt>
                <c:pt idx="58655">
                  <c:v>42954.210416666669</c:v>
                </c:pt>
                <c:pt idx="58656">
                  <c:v>42954.211111111108</c:v>
                </c:pt>
                <c:pt idx="58657">
                  <c:v>42954.211805555555</c:v>
                </c:pt>
                <c:pt idx="58658">
                  <c:v>42954.212500000001</c:v>
                </c:pt>
                <c:pt idx="58659">
                  <c:v>42954.213194444441</c:v>
                </c:pt>
                <c:pt idx="58660">
                  <c:v>42954.213888888888</c:v>
                </c:pt>
                <c:pt idx="58661">
                  <c:v>42954.214583333334</c:v>
                </c:pt>
                <c:pt idx="58662">
                  <c:v>42954.215277777781</c:v>
                </c:pt>
                <c:pt idx="58663">
                  <c:v>42954.21597222222</c:v>
                </c:pt>
                <c:pt idx="58664">
                  <c:v>42954.216666666667</c:v>
                </c:pt>
                <c:pt idx="58665">
                  <c:v>42954.217361111114</c:v>
                </c:pt>
                <c:pt idx="58666">
                  <c:v>42954.218055555553</c:v>
                </c:pt>
                <c:pt idx="58667">
                  <c:v>42954.21875</c:v>
                </c:pt>
                <c:pt idx="58668">
                  <c:v>42954.219444444447</c:v>
                </c:pt>
                <c:pt idx="58669">
                  <c:v>42954.220138888886</c:v>
                </c:pt>
                <c:pt idx="58670">
                  <c:v>42954.220833333333</c:v>
                </c:pt>
                <c:pt idx="58671">
                  <c:v>42954.22152777778</c:v>
                </c:pt>
                <c:pt idx="58672">
                  <c:v>42954.222222222219</c:v>
                </c:pt>
                <c:pt idx="58673">
                  <c:v>42954.222916666666</c:v>
                </c:pt>
                <c:pt idx="58674">
                  <c:v>42954.223611111112</c:v>
                </c:pt>
                <c:pt idx="58675">
                  <c:v>42954.224305555559</c:v>
                </c:pt>
                <c:pt idx="58676">
                  <c:v>42954.224999999999</c:v>
                </c:pt>
                <c:pt idx="58677">
                  <c:v>42954.225694444445</c:v>
                </c:pt>
                <c:pt idx="58678">
                  <c:v>42954.226388888892</c:v>
                </c:pt>
                <c:pt idx="58679">
                  <c:v>42954.227083333331</c:v>
                </c:pt>
                <c:pt idx="58680">
                  <c:v>42954.227777777778</c:v>
                </c:pt>
                <c:pt idx="58681">
                  <c:v>42954.228472222225</c:v>
                </c:pt>
                <c:pt idx="58682">
                  <c:v>42954.229166666664</c:v>
                </c:pt>
                <c:pt idx="58683">
                  <c:v>42954.229861111111</c:v>
                </c:pt>
                <c:pt idx="58684">
                  <c:v>42954.230555555558</c:v>
                </c:pt>
                <c:pt idx="58685">
                  <c:v>42954.231249999997</c:v>
                </c:pt>
                <c:pt idx="58686">
                  <c:v>42954.231944444444</c:v>
                </c:pt>
                <c:pt idx="58687">
                  <c:v>42954.232638888891</c:v>
                </c:pt>
                <c:pt idx="58688">
                  <c:v>42954.23333333333</c:v>
                </c:pt>
                <c:pt idx="58689">
                  <c:v>42954.234027777777</c:v>
                </c:pt>
                <c:pt idx="58690">
                  <c:v>42954.234722222223</c:v>
                </c:pt>
                <c:pt idx="58691">
                  <c:v>42954.23541666667</c:v>
                </c:pt>
                <c:pt idx="58692">
                  <c:v>42954.236111111109</c:v>
                </c:pt>
                <c:pt idx="58693">
                  <c:v>42954.236805555556</c:v>
                </c:pt>
                <c:pt idx="58694">
                  <c:v>42954.237500000003</c:v>
                </c:pt>
                <c:pt idx="58695">
                  <c:v>42954.238194444442</c:v>
                </c:pt>
                <c:pt idx="58696">
                  <c:v>42954.238888888889</c:v>
                </c:pt>
                <c:pt idx="58697">
                  <c:v>42954.239583333336</c:v>
                </c:pt>
                <c:pt idx="58698">
                  <c:v>42954.240277777775</c:v>
                </c:pt>
                <c:pt idx="58699">
                  <c:v>42954.240972222222</c:v>
                </c:pt>
                <c:pt idx="58700">
                  <c:v>42954.241666666669</c:v>
                </c:pt>
                <c:pt idx="58701">
                  <c:v>42954.242361111108</c:v>
                </c:pt>
                <c:pt idx="58702">
                  <c:v>42954.243055555555</c:v>
                </c:pt>
                <c:pt idx="58703">
                  <c:v>42954.243750000001</c:v>
                </c:pt>
                <c:pt idx="58704">
                  <c:v>42954.244444444441</c:v>
                </c:pt>
                <c:pt idx="58705">
                  <c:v>42954.245138888888</c:v>
                </c:pt>
                <c:pt idx="58706">
                  <c:v>42954.245833333334</c:v>
                </c:pt>
                <c:pt idx="58707">
                  <c:v>42954.246527777781</c:v>
                </c:pt>
                <c:pt idx="58708">
                  <c:v>42954.24722222222</c:v>
                </c:pt>
                <c:pt idx="58709">
                  <c:v>42954.247916666667</c:v>
                </c:pt>
                <c:pt idx="58710">
                  <c:v>42954.248611111114</c:v>
                </c:pt>
                <c:pt idx="58711">
                  <c:v>42954.249305555553</c:v>
                </c:pt>
                <c:pt idx="58712">
                  <c:v>42954.25</c:v>
                </c:pt>
                <c:pt idx="58713">
                  <c:v>42954.250694444447</c:v>
                </c:pt>
                <c:pt idx="58714">
                  <c:v>42954.251388888886</c:v>
                </c:pt>
                <c:pt idx="58715">
                  <c:v>42954.252083333333</c:v>
                </c:pt>
                <c:pt idx="58716">
                  <c:v>42954.25277777778</c:v>
                </c:pt>
                <c:pt idx="58717">
                  <c:v>42954.253472222219</c:v>
                </c:pt>
                <c:pt idx="58718">
                  <c:v>42954.254166666666</c:v>
                </c:pt>
                <c:pt idx="58719">
                  <c:v>42954.254861111112</c:v>
                </c:pt>
                <c:pt idx="58720">
                  <c:v>42954.255555555559</c:v>
                </c:pt>
                <c:pt idx="58721">
                  <c:v>42954.256249999999</c:v>
                </c:pt>
                <c:pt idx="58722">
                  <c:v>42954.256944444445</c:v>
                </c:pt>
                <c:pt idx="58723">
                  <c:v>42954.257638888892</c:v>
                </c:pt>
                <c:pt idx="58724">
                  <c:v>42954.258333333331</c:v>
                </c:pt>
                <c:pt idx="58725">
                  <c:v>42954.259027777778</c:v>
                </c:pt>
                <c:pt idx="58726">
                  <c:v>42954.259722222225</c:v>
                </c:pt>
                <c:pt idx="58727">
                  <c:v>42954.260416666664</c:v>
                </c:pt>
                <c:pt idx="58728">
                  <c:v>42954.261111111111</c:v>
                </c:pt>
                <c:pt idx="58729">
                  <c:v>42954.261805555558</c:v>
                </c:pt>
                <c:pt idx="58730">
                  <c:v>42954.262499999997</c:v>
                </c:pt>
                <c:pt idx="58731">
                  <c:v>42954.263194444444</c:v>
                </c:pt>
                <c:pt idx="58732">
                  <c:v>42954.263888888891</c:v>
                </c:pt>
                <c:pt idx="58733">
                  <c:v>42954.26458333333</c:v>
                </c:pt>
                <c:pt idx="58734">
                  <c:v>42954.265277777777</c:v>
                </c:pt>
                <c:pt idx="58735">
                  <c:v>42954.265972222223</c:v>
                </c:pt>
                <c:pt idx="58736">
                  <c:v>42954.26666666667</c:v>
                </c:pt>
                <c:pt idx="58737">
                  <c:v>42954.267361111109</c:v>
                </c:pt>
                <c:pt idx="58738">
                  <c:v>42954.268055555556</c:v>
                </c:pt>
                <c:pt idx="58739">
                  <c:v>42954.268750000003</c:v>
                </c:pt>
                <c:pt idx="58740">
                  <c:v>42954.269444444442</c:v>
                </c:pt>
                <c:pt idx="58741">
                  <c:v>42954.270138888889</c:v>
                </c:pt>
                <c:pt idx="58742">
                  <c:v>42954.270833333336</c:v>
                </c:pt>
                <c:pt idx="58743">
                  <c:v>42954.271527777775</c:v>
                </c:pt>
                <c:pt idx="58744">
                  <c:v>42954.272222222222</c:v>
                </c:pt>
                <c:pt idx="58745">
                  <c:v>42954.272916666669</c:v>
                </c:pt>
                <c:pt idx="58746">
                  <c:v>42954.273611111108</c:v>
                </c:pt>
                <c:pt idx="58747">
                  <c:v>42954.274305555555</c:v>
                </c:pt>
                <c:pt idx="58748">
                  <c:v>42954.275000000001</c:v>
                </c:pt>
                <c:pt idx="58749">
                  <c:v>42954.275694444441</c:v>
                </c:pt>
                <c:pt idx="58750">
                  <c:v>42954.276388888888</c:v>
                </c:pt>
                <c:pt idx="58751">
                  <c:v>42954.277083333334</c:v>
                </c:pt>
                <c:pt idx="58752">
                  <c:v>42954.277777777781</c:v>
                </c:pt>
                <c:pt idx="58753">
                  <c:v>42954.27847222222</c:v>
                </c:pt>
                <c:pt idx="58754">
                  <c:v>42954.279166666667</c:v>
                </c:pt>
                <c:pt idx="58755">
                  <c:v>42954.279861111114</c:v>
                </c:pt>
                <c:pt idx="58756">
                  <c:v>42954.280555555553</c:v>
                </c:pt>
                <c:pt idx="58757">
                  <c:v>42954.28125</c:v>
                </c:pt>
                <c:pt idx="58758">
                  <c:v>42954.281944444447</c:v>
                </c:pt>
                <c:pt idx="58759">
                  <c:v>42954.282638888886</c:v>
                </c:pt>
                <c:pt idx="58760">
                  <c:v>42954.283333333333</c:v>
                </c:pt>
                <c:pt idx="58761">
                  <c:v>42954.28402777778</c:v>
                </c:pt>
                <c:pt idx="58762">
                  <c:v>42954.284722222219</c:v>
                </c:pt>
                <c:pt idx="58763">
                  <c:v>42954.285416666666</c:v>
                </c:pt>
                <c:pt idx="58764">
                  <c:v>42954.286111111112</c:v>
                </c:pt>
                <c:pt idx="58765">
                  <c:v>42954.286805555559</c:v>
                </c:pt>
                <c:pt idx="58766">
                  <c:v>42954.287499999999</c:v>
                </c:pt>
                <c:pt idx="58767">
                  <c:v>42954.288194444445</c:v>
                </c:pt>
                <c:pt idx="58768">
                  <c:v>42954.288888888892</c:v>
                </c:pt>
                <c:pt idx="58769">
                  <c:v>42954.289583333331</c:v>
                </c:pt>
                <c:pt idx="58770">
                  <c:v>42954.290277777778</c:v>
                </c:pt>
                <c:pt idx="58771">
                  <c:v>42954.290972222225</c:v>
                </c:pt>
                <c:pt idx="58772">
                  <c:v>42954.291666666664</c:v>
                </c:pt>
                <c:pt idx="58773">
                  <c:v>42954.292361111111</c:v>
                </c:pt>
                <c:pt idx="58774">
                  <c:v>42954.293055555558</c:v>
                </c:pt>
                <c:pt idx="58775">
                  <c:v>42954.293749999997</c:v>
                </c:pt>
                <c:pt idx="58776">
                  <c:v>42954.294444444444</c:v>
                </c:pt>
                <c:pt idx="58777">
                  <c:v>42954.295138888891</c:v>
                </c:pt>
                <c:pt idx="58778">
                  <c:v>42954.29583333333</c:v>
                </c:pt>
                <c:pt idx="58779">
                  <c:v>42954.296527777777</c:v>
                </c:pt>
                <c:pt idx="58780">
                  <c:v>42954.297222222223</c:v>
                </c:pt>
                <c:pt idx="58781">
                  <c:v>42954.29791666667</c:v>
                </c:pt>
                <c:pt idx="58782">
                  <c:v>42954.298611111109</c:v>
                </c:pt>
                <c:pt idx="58783">
                  <c:v>42954.299305555556</c:v>
                </c:pt>
                <c:pt idx="58784">
                  <c:v>42954.3</c:v>
                </c:pt>
                <c:pt idx="58785">
                  <c:v>42954.300694444442</c:v>
                </c:pt>
                <c:pt idx="58786">
                  <c:v>42954.301388888889</c:v>
                </c:pt>
                <c:pt idx="58787">
                  <c:v>42954.302083333336</c:v>
                </c:pt>
                <c:pt idx="58788">
                  <c:v>42954.302777777775</c:v>
                </c:pt>
                <c:pt idx="58789">
                  <c:v>42954.303472222222</c:v>
                </c:pt>
                <c:pt idx="58790">
                  <c:v>42954.304166666669</c:v>
                </c:pt>
                <c:pt idx="58791">
                  <c:v>42954.304861111108</c:v>
                </c:pt>
                <c:pt idx="58792">
                  <c:v>42954.305555555555</c:v>
                </c:pt>
                <c:pt idx="58793">
                  <c:v>42954.306250000001</c:v>
                </c:pt>
                <c:pt idx="58794">
                  <c:v>42954.306944444441</c:v>
                </c:pt>
                <c:pt idx="58795">
                  <c:v>42954.307638888888</c:v>
                </c:pt>
                <c:pt idx="58796">
                  <c:v>42954.308333333334</c:v>
                </c:pt>
                <c:pt idx="58797">
                  <c:v>42954.309027777781</c:v>
                </c:pt>
                <c:pt idx="58798">
                  <c:v>42954.30972222222</c:v>
                </c:pt>
                <c:pt idx="58799">
                  <c:v>42954.310416666667</c:v>
                </c:pt>
                <c:pt idx="58800">
                  <c:v>42954.311111111114</c:v>
                </c:pt>
                <c:pt idx="58801">
                  <c:v>42954.311805555553</c:v>
                </c:pt>
                <c:pt idx="58802">
                  <c:v>42954.3125</c:v>
                </c:pt>
                <c:pt idx="58803">
                  <c:v>42954.313194444447</c:v>
                </c:pt>
                <c:pt idx="58804">
                  <c:v>42954.313888888886</c:v>
                </c:pt>
                <c:pt idx="58805">
                  <c:v>42954.314583333333</c:v>
                </c:pt>
                <c:pt idx="58806">
                  <c:v>42954.31527777778</c:v>
                </c:pt>
                <c:pt idx="58807">
                  <c:v>42954.315972222219</c:v>
                </c:pt>
                <c:pt idx="58808">
                  <c:v>42954.316666666666</c:v>
                </c:pt>
                <c:pt idx="58809">
                  <c:v>42954.317361111112</c:v>
                </c:pt>
                <c:pt idx="58810">
                  <c:v>42954.318055555559</c:v>
                </c:pt>
                <c:pt idx="58811">
                  <c:v>42954.318749999999</c:v>
                </c:pt>
                <c:pt idx="58812">
                  <c:v>42954.319444444445</c:v>
                </c:pt>
                <c:pt idx="58813">
                  <c:v>42954.320138888892</c:v>
                </c:pt>
                <c:pt idx="58814">
                  <c:v>42954.320833333331</c:v>
                </c:pt>
                <c:pt idx="58815">
                  <c:v>42954.321527777778</c:v>
                </c:pt>
                <c:pt idx="58816">
                  <c:v>42954.322222222225</c:v>
                </c:pt>
                <c:pt idx="58817">
                  <c:v>42954.322916666664</c:v>
                </c:pt>
                <c:pt idx="58818">
                  <c:v>42954.323611111111</c:v>
                </c:pt>
                <c:pt idx="58819">
                  <c:v>42954.324305555558</c:v>
                </c:pt>
                <c:pt idx="58820">
                  <c:v>42954.324999999997</c:v>
                </c:pt>
                <c:pt idx="58821">
                  <c:v>42954.325694444444</c:v>
                </c:pt>
                <c:pt idx="58822">
                  <c:v>42954.326388888891</c:v>
                </c:pt>
                <c:pt idx="58823">
                  <c:v>42954.32708333333</c:v>
                </c:pt>
                <c:pt idx="58824">
                  <c:v>42954.327777777777</c:v>
                </c:pt>
                <c:pt idx="58825">
                  <c:v>42954.328472222223</c:v>
                </c:pt>
                <c:pt idx="58826">
                  <c:v>42954.32916666667</c:v>
                </c:pt>
                <c:pt idx="58827">
                  <c:v>42954.329861111109</c:v>
                </c:pt>
                <c:pt idx="58828">
                  <c:v>42954.330555555556</c:v>
                </c:pt>
                <c:pt idx="58829">
                  <c:v>42954.331250000003</c:v>
                </c:pt>
                <c:pt idx="58830">
                  <c:v>42954.331944444442</c:v>
                </c:pt>
                <c:pt idx="58831">
                  <c:v>42954.332638888889</c:v>
                </c:pt>
                <c:pt idx="58832">
                  <c:v>42954.333333333336</c:v>
                </c:pt>
                <c:pt idx="58833">
                  <c:v>42954.334027777775</c:v>
                </c:pt>
                <c:pt idx="58834">
                  <c:v>42954.334722222222</c:v>
                </c:pt>
                <c:pt idx="58835">
                  <c:v>42954.335416666669</c:v>
                </c:pt>
                <c:pt idx="58836">
                  <c:v>42954.336111111108</c:v>
                </c:pt>
                <c:pt idx="58837">
                  <c:v>42954.336805555555</c:v>
                </c:pt>
                <c:pt idx="58838">
                  <c:v>42954.337500000001</c:v>
                </c:pt>
                <c:pt idx="58839">
                  <c:v>42954.338194444441</c:v>
                </c:pt>
                <c:pt idx="58840">
                  <c:v>42954.338888888888</c:v>
                </c:pt>
                <c:pt idx="58841">
                  <c:v>42954.339583333334</c:v>
                </c:pt>
                <c:pt idx="58842">
                  <c:v>42954.340277777781</c:v>
                </c:pt>
                <c:pt idx="58843">
                  <c:v>42954.34097222222</c:v>
                </c:pt>
                <c:pt idx="58844">
                  <c:v>42954.341666666667</c:v>
                </c:pt>
                <c:pt idx="58845">
                  <c:v>42954.342361111114</c:v>
                </c:pt>
                <c:pt idx="58846">
                  <c:v>42954.343055555553</c:v>
                </c:pt>
                <c:pt idx="58847">
                  <c:v>42954.34375</c:v>
                </c:pt>
                <c:pt idx="58848">
                  <c:v>42954.344444444447</c:v>
                </c:pt>
                <c:pt idx="58849">
                  <c:v>42954.345138888886</c:v>
                </c:pt>
                <c:pt idx="58850">
                  <c:v>42954.345833333333</c:v>
                </c:pt>
                <c:pt idx="58851">
                  <c:v>42954.34652777778</c:v>
                </c:pt>
                <c:pt idx="58852">
                  <c:v>42954.347222222219</c:v>
                </c:pt>
                <c:pt idx="58853">
                  <c:v>42954.347916666666</c:v>
                </c:pt>
                <c:pt idx="58854">
                  <c:v>42954.348611111112</c:v>
                </c:pt>
                <c:pt idx="58855">
                  <c:v>42954.349305555559</c:v>
                </c:pt>
                <c:pt idx="58856">
                  <c:v>42954.35</c:v>
                </c:pt>
                <c:pt idx="58857">
                  <c:v>42954.350694444445</c:v>
                </c:pt>
                <c:pt idx="58858">
                  <c:v>42954.351388888892</c:v>
                </c:pt>
                <c:pt idx="58859">
                  <c:v>42954.352083333331</c:v>
                </c:pt>
                <c:pt idx="58860">
                  <c:v>42954.352777777778</c:v>
                </c:pt>
                <c:pt idx="58861">
                  <c:v>42954.353472222225</c:v>
                </c:pt>
                <c:pt idx="58862">
                  <c:v>42954.354166666664</c:v>
                </c:pt>
                <c:pt idx="58863">
                  <c:v>42954.354861111111</c:v>
                </c:pt>
                <c:pt idx="58864">
                  <c:v>42954.355555555558</c:v>
                </c:pt>
                <c:pt idx="58865">
                  <c:v>42954.356249999997</c:v>
                </c:pt>
                <c:pt idx="58866">
                  <c:v>42954.356944444444</c:v>
                </c:pt>
                <c:pt idx="58867">
                  <c:v>42954.357638888891</c:v>
                </c:pt>
                <c:pt idx="58868">
                  <c:v>42954.35833333333</c:v>
                </c:pt>
                <c:pt idx="58869">
                  <c:v>42954.359027777777</c:v>
                </c:pt>
                <c:pt idx="58870">
                  <c:v>42954.359722222223</c:v>
                </c:pt>
                <c:pt idx="58871">
                  <c:v>42954.36041666667</c:v>
                </c:pt>
                <c:pt idx="58872">
                  <c:v>42954.361111111109</c:v>
                </c:pt>
                <c:pt idx="58873">
                  <c:v>42954.361805555556</c:v>
                </c:pt>
                <c:pt idx="58874">
                  <c:v>42954.362500000003</c:v>
                </c:pt>
                <c:pt idx="58875">
                  <c:v>42954.363194444442</c:v>
                </c:pt>
                <c:pt idx="58876">
                  <c:v>42954.363888888889</c:v>
                </c:pt>
                <c:pt idx="58877">
                  <c:v>42954.364583333336</c:v>
                </c:pt>
                <c:pt idx="58878">
                  <c:v>42954.365277777775</c:v>
                </c:pt>
                <c:pt idx="58879">
                  <c:v>42954.365972222222</c:v>
                </c:pt>
                <c:pt idx="58880">
                  <c:v>42954.366666666669</c:v>
                </c:pt>
                <c:pt idx="58881">
                  <c:v>42954.367361111108</c:v>
                </c:pt>
                <c:pt idx="58882">
                  <c:v>42954.368055555555</c:v>
                </c:pt>
                <c:pt idx="58883">
                  <c:v>42954.368750000001</c:v>
                </c:pt>
                <c:pt idx="58884">
                  <c:v>42954.369444444441</c:v>
                </c:pt>
                <c:pt idx="58885">
                  <c:v>42954.370138888888</c:v>
                </c:pt>
                <c:pt idx="58886">
                  <c:v>42954.370833333334</c:v>
                </c:pt>
                <c:pt idx="58887">
                  <c:v>42954.371527777781</c:v>
                </c:pt>
                <c:pt idx="58888">
                  <c:v>42954.37222222222</c:v>
                </c:pt>
                <c:pt idx="58889">
                  <c:v>42954.372916666667</c:v>
                </c:pt>
                <c:pt idx="58890">
                  <c:v>42954.373611111114</c:v>
                </c:pt>
                <c:pt idx="58891">
                  <c:v>42954.374305555553</c:v>
                </c:pt>
                <c:pt idx="58892">
                  <c:v>42954.375</c:v>
                </c:pt>
                <c:pt idx="58893">
                  <c:v>42954.375694444447</c:v>
                </c:pt>
                <c:pt idx="58894">
                  <c:v>42954.376388888886</c:v>
                </c:pt>
                <c:pt idx="58895">
                  <c:v>42954.377083333333</c:v>
                </c:pt>
                <c:pt idx="58896">
                  <c:v>42954.37777777778</c:v>
                </c:pt>
                <c:pt idx="58897">
                  <c:v>42954.378472222219</c:v>
                </c:pt>
                <c:pt idx="58898">
                  <c:v>42954.379166666666</c:v>
                </c:pt>
                <c:pt idx="58899">
                  <c:v>42954.379861111112</c:v>
                </c:pt>
                <c:pt idx="58900">
                  <c:v>42954.380555555559</c:v>
                </c:pt>
                <c:pt idx="58901">
                  <c:v>42954.381249999999</c:v>
                </c:pt>
                <c:pt idx="58902">
                  <c:v>42954.381944444445</c:v>
                </c:pt>
                <c:pt idx="58903">
                  <c:v>42954.382638888892</c:v>
                </c:pt>
                <c:pt idx="58904">
                  <c:v>42954.383333333331</c:v>
                </c:pt>
                <c:pt idx="58905">
                  <c:v>42954.384027777778</c:v>
                </c:pt>
                <c:pt idx="58906">
                  <c:v>42954.384722222225</c:v>
                </c:pt>
                <c:pt idx="58907">
                  <c:v>42954.385416666664</c:v>
                </c:pt>
                <c:pt idx="58908">
                  <c:v>42954.386111111111</c:v>
                </c:pt>
                <c:pt idx="58909">
                  <c:v>42954.386805555558</c:v>
                </c:pt>
                <c:pt idx="58910">
                  <c:v>42954.387499999997</c:v>
                </c:pt>
                <c:pt idx="58911">
                  <c:v>42954.388194444444</c:v>
                </c:pt>
                <c:pt idx="58912">
                  <c:v>42954.388888888891</c:v>
                </c:pt>
                <c:pt idx="58913">
                  <c:v>42954.38958333333</c:v>
                </c:pt>
                <c:pt idx="58914">
                  <c:v>42954.390277777777</c:v>
                </c:pt>
                <c:pt idx="58915">
                  <c:v>42954.390972222223</c:v>
                </c:pt>
                <c:pt idx="58916">
                  <c:v>42954.39166666667</c:v>
                </c:pt>
                <c:pt idx="58917">
                  <c:v>42954.392361111109</c:v>
                </c:pt>
                <c:pt idx="58918">
                  <c:v>42954.393055555556</c:v>
                </c:pt>
                <c:pt idx="58919">
                  <c:v>42954.393750000003</c:v>
                </c:pt>
                <c:pt idx="58920">
                  <c:v>42954.394444444442</c:v>
                </c:pt>
                <c:pt idx="58921">
                  <c:v>42954.395138888889</c:v>
                </c:pt>
                <c:pt idx="58922">
                  <c:v>42954.395833333336</c:v>
                </c:pt>
                <c:pt idx="58923">
                  <c:v>42954.396527777775</c:v>
                </c:pt>
                <c:pt idx="58924">
                  <c:v>42954.397222222222</c:v>
                </c:pt>
                <c:pt idx="58925">
                  <c:v>42954.397916666669</c:v>
                </c:pt>
                <c:pt idx="58926">
                  <c:v>42954.398611111108</c:v>
                </c:pt>
                <c:pt idx="58927">
                  <c:v>42954.399305555555</c:v>
                </c:pt>
                <c:pt idx="58928">
                  <c:v>42954.400000000001</c:v>
                </c:pt>
                <c:pt idx="58929">
                  <c:v>42954.400694444441</c:v>
                </c:pt>
                <c:pt idx="58930">
                  <c:v>42954.401388888888</c:v>
                </c:pt>
                <c:pt idx="58931">
                  <c:v>42954.402083333334</c:v>
                </c:pt>
                <c:pt idx="58932">
                  <c:v>42954.402777777781</c:v>
                </c:pt>
                <c:pt idx="58933">
                  <c:v>42954.40347222222</c:v>
                </c:pt>
                <c:pt idx="58934">
                  <c:v>42954.404166666667</c:v>
                </c:pt>
                <c:pt idx="58935">
                  <c:v>42954.404861111114</c:v>
                </c:pt>
                <c:pt idx="58936">
                  <c:v>42954.405555555553</c:v>
                </c:pt>
                <c:pt idx="58937">
                  <c:v>42954.40625</c:v>
                </c:pt>
                <c:pt idx="58938">
                  <c:v>42954.406944444447</c:v>
                </c:pt>
                <c:pt idx="58939">
                  <c:v>42954.407638888886</c:v>
                </c:pt>
                <c:pt idx="58940">
                  <c:v>42954.408333333333</c:v>
                </c:pt>
                <c:pt idx="58941">
                  <c:v>42954.40902777778</c:v>
                </c:pt>
                <c:pt idx="58942">
                  <c:v>42954.409722222219</c:v>
                </c:pt>
                <c:pt idx="58943">
                  <c:v>42954.410416666666</c:v>
                </c:pt>
                <c:pt idx="58944">
                  <c:v>42954.411111111112</c:v>
                </c:pt>
                <c:pt idx="58945">
                  <c:v>42954.411805555559</c:v>
                </c:pt>
                <c:pt idx="58946">
                  <c:v>42954.412499999999</c:v>
                </c:pt>
                <c:pt idx="58947">
                  <c:v>42954.413194444445</c:v>
                </c:pt>
                <c:pt idx="58948">
                  <c:v>42954.413888888892</c:v>
                </c:pt>
                <c:pt idx="58949">
                  <c:v>42954.414583333331</c:v>
                </c:pt>
                <c:pt idx="58950">
                  <c:v>42954.415277777778</c:v>
                </c:pt>
                <c:pt idx="58951">
                  <c:v>42954.415972222225</c:v>
                </c:pt>
                <c:pt idx="58952">
                  <c:v>42954.416666666664</c:v>
                </c:pt>
                <c:pt idx="58953">
                  <c:v>42954.417361111111</c:v>
                </c:pt>
                <c:pt idx="58954">
                  <c:v>42954.418055555558</c:v>
                </c:pt>
                <c:pt idx="58955">
                  <c:v>42954.418749999997</c:v>
                </c:pt>
                <c:pt idx="58956">
                  <c:v>42954.419444444444</c:v>
                </c:pt>
                <c:pt idx="58957">
                  <c:v>42954.420138888891</c:v>
                </c:pt>
                <c:pt idx="58958">
                  <c:v>42954.42083333333</c:v>
                </c:pt>
                <c:pt idx="58959">
                  <c:v>42954.421527777777</c:v>
                </c:pt>
                <c:pt idx="58960">
                  <c:v>42954.422222222223</c:v>
                </c:pt>
                <c:pt idx="58961">
                  <c:v>42954.42291666667</c:v>
                </c:pt>
                <c:pt idx="58962">
                  <c:v>42954.423611111109</c:v>
                </c:pt>
                <c:pt idx="58963">
                  <c:v>42954.424305555556</c:v>
                </c:pt>
                <c:pt idx="58964">
                  <c:v>42954.425000000003</c:v>
                </c:pt>
                <c:pt idx="58965">
                  <c:v>42954.425694444442</c:v>
                </c:pt>
                <c:pt idx="58966">
                  <c:v>42954.426388888889</c:v>
                </c:pt>
                <c:pt idx="58967">
                  <c:v>42954.427083333336</c:v>
                </c:pt>
                <c:pt idx="58968">
                  <c:v>42954.427777777775</c:v>
                </c:pt>
                <c:pt idx="58969">
                  <c:v>42954.428472222222</c:v>
                </c:pt>
                <c:pt idx="58970">
                  <c:v>42954.429166666669</c:v>
                </c:pt>
                <c:pt idx="58971">
                  <c:v>42954.429861111108</c:v>
                </c:pt>
                <c:pt idx="58972">
                  <c:v>42954.430555555555</c:v>
                </c:pt>
                <c:pt idx="58973">
                  <c:v>42954.431250000001</c:v>
                </c:pt>
                <c:pt idx="58974">
                  <c:v>42954.431944444441</c:v>
                </c:pt>
                <c:pt idx="58975">
                  <c:v>42954.432638888888</c:v>
                </c:pt>
                <c:pt idx="58976">
                  <c:v>42954.433333333334</c:v>
                </c:pt>
                <c:pt idx="58977">
                  <c:v>42954.434027777781</c:v>
                </c:pt>
                <c:pt idx="58978">
                  <c:v>42954.43472222222</c:v>
                </c:pt>
                <c:pt idx="58979">
                  <c:v>42954.435416666667</c:v>
                </c:pt>
                <c:pt idx="58980">
                  <c:v>42954.436111111114</c:v>
                </c:pt>
                <c:pt idx="58981">
                  <c:v>42954.436805555553</c:v>
                </c:pt>
                <c:pt idx="58982">
                  <c:v>42954.4375</c:v>
                </c:pt>
                <c:pt idx="58983">
                  <c:v>42954.438194444447</c:v>
                </c:pt>
                <c:pt idx="58984">
                  <c:v>42954.438888888886</c:v>
                </c:pt>
                <c:pt idx="58985">
                  <c:v>42954.439583333333</c:v>
                </c:pt>
                <c:pt idx="58986">
                  <c:v>42954.44027777778</c:v>
                </c:pt>
                <c:pt idx="58987">
                  <c:v>42954.440972222219</c:v>
                </c:pt>
                <c:pt idx="58988">
                  <c:v>42954.441666666666</c:v>
                </c:pt>
                <c:pt idx="58989">
                  <c:v>42954.442361111112</c:v>
                </c:pt>
                <c:pt idx="58990">
                  <c:v>42954.443055555559</c:v>
                </c:pt>
                <c:pt idx="58991">
                  <c:v>42954.443749999999</c:v>
                </c:pt>
                <c:pt idx="58992">
                  <c:v>42954.444444444445</c:v>
                </c:pt>
                <c:pt idx="58993">
                  <c:v>42954.445138888892</c:v>
                </c:pt>
                <c:pt idx="58994">
                  <c:v>42954.445833333331</c:v>
                </c:pt>
                <c:pt idx="58995">
                  <c:v>42954.446527777778</c:v>
                </c:pt>
                <c:pt idx="58996">
                  <c:v>42954.447222222225</c:v>
                </c:pt>
                <c:pt idx="58997">
                  <c:v>42954.447916666664</c:v>
                </c:pt>
                <c:pt idx="58998">
                  <c:v>42954.448611111111</c:v>
                </c:pt>
                <c:pt idx="58999">
                  <c:v>42954.449305555558</c:v>
                </c:pt>
                <c:pt idx="59000">
                  <c:v>42954.45</c:v>
                </c:pt>
                <c:pt idx="59001">
                  <c:v>42954.450694444444</c:v>
                </c:pt>
                <c:pt idx="59002">
                  <c:v>42954.451388888891</c:v>
                </c:pt>
                <c:pt idx="59003">
                  <c:v>42954.45208333333</c:v>
                </c:pt>
                <c:pt idx="59004">
                  <c:v>42954.452777777777</c:v>
                </c:pt>
                <c:pt idx="59005">
                  <c:v>42954.453472222223</c:v>
                </c:pt>
                <c:pt idx="59006">
                  <c:v>42954.45416666667</c:v>
                </c:pt>
                <c:pt idx="59007">
                  <c:v>42954.454861111109</c:v>
                </c:pt>
                <c:pt idx="59008">
                  <c:v>42954.455555555556</c:v>
                </c:pt>
                <c:pt idx="59009">
                  <c:v>42954.456250000003</c:v>
                </c:pt>
                <c:pt idx="59010">
                  <c:v>42954.456944444442</c:v>
                </c:pt>
                <c:pt idx="59011">
                  <c:v>42954.457638888889</c:v>
                </c:pt>
                <c:pt idx="59012">
                  <c:v>42954.458333333336</c:v>
                </c:pt>
                <c:pt idx="59013">
                  <c:v>42954.459027777775</c:v>
                </c:pt>
                <c:pt idx="59014">
                  <c:v>42954.459722222222</c:v>
                </c:pt>
                <c:pt idx="59015">
                  <c:v>42954.460416666669</c:v>
                </c:pt>
                <c:pt idx="59016">
                  <c:v>42954.461111111108</c:v>
                </c:pt>
                <c:pt idx="59017">
                  <c:v>42954.461805555555</c:v>
                </c:pt>
                <c:pt idx="59018">
                  <c:v>42954.462500000001</c:v>
                </c:pt>
                <c:pt idx="59019">
                  <c:v>42954.463194444441</c:v>
                </c:pt>
                <c:pt idx="59020">
                  <c:v>42954.463888888888</c:v>
                </c:pt>
                <c:pt idx="59021">
                  <c:v>42954.464583333334</c:v>
                </c:pt>
                <c:pt idx="59022">
                  <c:v>42954.465277777781</c:v>
                </c:pt>
                <c:pt idx="59023">
                  <c:v>42954.46597222222</c:v>
                </c:pt>
                <c:pt idx="59024">
                  <c:v>42954.466666666667</c:v>
                </c:pt>
                <c:pt idx="59025">
                  <c:v>42954.467361111114</c:v>
                </c:pt>
                <c:pt idx="59026">
                  <c:v>42954.468055555553</c:v>
                </c:pt>
                <c:pt idx="59027">
                  <c:v>42954.46875</c:v>
                </c:pt>
                <c:pt idx="59028">
                  <c:v>42954.469444444447</c:v>
                </c:pt>
                <c:pt idx="59029">
                  <c:v>42954.470138888886</c:v>
                </c:pt>
                <c:pt idx="59030">
                  <c:v>42954.470833333333</c:v>
                </c:pt>
                <c:pt idx="59031">
                  <c:v>42954.47152777778</c:v>
                </c:pt>
                <c:pt idx="59032">
                  <c:v>42954.472222222219</c:v>
                </c:pt>
                <c:pt idx="59033">
                  <c:v>42954.472916666666</c:v>
                </c:pt>
                <c:pt idx="59034">
                  <c:v>42954.473611111112</c:v>
                </c:pt>
                <c:pt idx="59035">
                  <c:v>42954.474305555559</c:v>
                </c:pt>
                <c:pt idx="59036">
                  <c:v>42954.474999999999</c:v>
                </c:pt>
                <c:pt idx="59037">
                  <c:v>42954.475694444445</c:v>
                </c:pt>
                <c:pt idx="59038">
                  <c:v>42954.476388888892</c:v>
                </c:pt>
                <c:pt idx="59039">
                  <c:v>42954.477083333331</c:v>
                </c:pt>
                <c:pt idx="59040">
                  <c:v>42954.477777777778</c:v>
                </c:pt>
                <c:pt idx="59041">
                  <c:v>42954.478472222225</c:v>
                </c:pt>
                <c:pt idx="59042">
                  <c:v>42954.479166666664</c:v>
                </c:pt>
                <c:pt idx="59043">
                  <c:v>42954.479861111111</c:v>
                </c:pt>
                <c:pt idx="59044">
                  <c:v>42954.480555555558</c:v>
                </c:pt>
                <c:pt idx="59045">
                  <c:v>42954.481249999997</c:v>
                </c:pt>
                <c:pt idx="59046">
                  <c:v>42954.481944444444</c:v>
                </c:pt>
                <c:pt idx="59047">
                  <c:v>42954.482638888891</c:v>
                </c:pt>
                <c:pt idx="59048">
                  <c:v>42954.48333333333</c:v>
                </c:pt>
                <c:pt idx="59049">
                  <c:v>42954.484027777777</c:v>
                </c:pt>
                <c:pt idx="59050">
                  <c:v>42954.484722222223</c:v>
                </c:pt>
                <c:pt idx="59051">
                  <c:v>42954.48541666667</c:v>
                </c:pt>
                <c:pt idx="59052">
                  <c:v>42954.486111111109</c:v>
                </c:pt>
                <c:pt idx="59053">
                  <c:v>42954.486805555556</c:v>
                </c:pt>
                <c:pt idx="59054">
                  <c:v>42954.487500000003</c:v>
                </c:pt>
                <c:pt idx="59055">
                  <c:v>42954.488194444442</c:v>
                </c:pt>
                <c:pt idx="59056">
                  <c:v>42954.488888888889</c:v>
                </c:pt>
                <c:pt idx="59057">
                  <c:v>42954.489583333336</c:v>
                </c:pt>
                <c:pt idx="59058">
                  <c:v>42954.490277777775</c:v>
                </c:pt>
                <c:pt idx="59059">
                  <c:v>42954.490972222222</c:v>
                </c:pt>
                <c:pt idx="59060">
                  <c:v>42954.491666666669</c:v>
                </c:pt>
                <c:pt idx="59061">
                  <c:v>42954.492361111108</c:v>
                </c:pt>
                <c:pt idx="59062">
                  <c:v>42954.493055555555</c:v>
                </c:pt>
                <c:pt idx="59063">
                  <c:v>42954.493750000001</c:v>
                </c:pt>
                <c:pt idx="59064">
                  <c:v>42954.494444444441</c:v>
                </c:pt>
                <c:pt idx="59065">
                  <c:v>42954.495138888888</c:v>
                </c:pt>
                <c:pt idx="59066">
                  <c:v>42954.495833333334</c:v>
                </c:pt>
                <c:pt idx="59067">
                  <c:v>42954.496527777781</c:v>
                </c:pt>
                <c:pt idx="59068">
                  <c:v>42954.49722222222</c:v>
                </c:pt>
                <c:pt idx="59069">
                  <c:v>42954.497916666667</c:v>
                </c:pt>
                <c:pt idx="59070">
                  <c:v>42954.498611111114</c:v>
                </c:pt>
                <c:pt idx="59071">
                  <c:v>42954.499305555553</c:v>
                </c:pt>
                <c:pt idx="59072">
                  <c:v>42954.5</c:v>
                </c:pt>
                <c:pt idx="59073">
                  <c:v>42954.500694444447</c:v>
                </c:pt>
                <c:pt idx="59074">
                  <c:v>42954.501388888886</c:v>
                </c:pt>
                <c:pt idx="59075">
                  <c:v>42954.502083333333</c:v>
                </c:pt>
                <c:pt idx="59076">
                  <c:v>42954.50277777778</c:v>
                </c:pt>
                <c:pt idx="59077">
                  <c:v>42954.503472222219</c:v>
                </c:pt>
                <c:pt idx="59078">
                  <c:v>42954.504166666666</c:v>
                </c:pt>
                <c:pt idx="59079">
                  <c:v>42954.504861111112</c:v>
                </c:pt>
                <c:pt idx="59080">
                  <c:v>42954.505555555559</c:v>
                </c:pt>
                <c:pt idx="59081">
                  <c:v>42954.506249999999</c:v>
                </c:pt>
                <c:pt idx="59082">
                  <c:v>42954.506944444445</c:v>
                </c:pt>
                <c:pt idx="59083">
                  <c:v>42954.507638888892</c:v>
                </c:pt>
                <c:pt idx="59084">
                  <c:v>42954.508333333331</c:v>
                </c:pt>
                <c:pt idx="59085">
                  <c:v>42954.509027777778</c:v>
                </c:pt>
                <c:pt idx="59086">
                  <c:v>42954.509722222225</c:v>
                </c:pt>
                <c:pt idx="59087">
                  <c:v>42954.510416666664</c:v>
                </c:pt>
                <c:pt idx="59088">
                  <c:v>42954.511111111111</c:v>
                </c:pt>
                <c:pt idx="59089">
                  <c:v>42954.511805555558</c:v>
                </c:pt>
                <c:pt idx="59090">
                  <c:v>42954.512499999997</c:v>
                </c:pt>
                <c:pt idx="59091">
                  <c:v>42954.513194444444</c:v>
                </c:pt>
                <c:pt idx="59092">
                  <c:v>42954.513888888891</c:v>
                </c:pt>
                <c:pt idx="59093">
                  <c:v>42954.51458333333</c:v>
                </c:pt>
                <c:pt idx="59094">
                  <c:v>42954.515277777777</c:v>
                </c:pt>
                <c:pt idx="59095">
                  <c:v>42954.515972222223</c:v>
                </c:pt>
                <c:pt idx="59096">
                  <c:v>42954.51666666667</c:v>
                </c:pt>
                <c:pt idx="59097">
                  <c:v>42954.517361111109</c:v>
                </c:pt>
                <c:pt idx="59098">
                  <c:v>42954.518055555556</c:v>
                </c:pt>
                <c:pt idx="59099">
                  <c:v>42954.518750000003</c:v>
                </c:pt>
                <c:pt idx="59100">
                  <c:v>42954.519444444442</c:v>
                </c:pt>
                <c:pt idx="59101">
                  <c:v>42954.520138888889</c:v>
                </c:pt>
                <c:pt idx="59102">
                  <c:v>42954.520833333336</c:v>
                </c:pt>
                <c:pt idx="59103">
                  <c:v>42954.521527777775</c:v>
                </c:pt>
                <c:pt idx="59104">
                  <c:v>42954.522222222222</c:v>
                </c:pt>
                <c:pt idx="59105">
                  <c:v>42954.522916666669</c:v>
                </c:pt>
                <c:pt idx="59106">
                  <c:v>42954.523611111108</c:v>
                </c:pt>
                <c:pt idx="59107">
                  <c:v>42954.524305555555</c:v>
                </c:pt>
                <c:pt idx="59108">
                  <c:v>42954.525000000001</c:v>
                </c:pt>
                <c:pt idx="59109">
                  <c:v>42954.525694444441</c:v>
                </c:pt>
                <c:pt idx="59110">
                  <c:v>42954.526388888888</c:v>
                </c:pt>
                <c:pt idx="59111">
                  <c:v>42954.527083333334</c:v>
                </c:pt>
                <c:pt idx="59112">
                  <c:v>42954.527777777781</c:v>
                </c:pt>
                <c:pt idx="59113">
                  <c:v>42954.52847222222</c:v>
                </c:pt>
                <c:pt idx="59114">
                  <c:v>42954.529166666667</c:v>
                </c:pt>
                <c:pt idx="59115">
                  <c:v>42954.529861111114</c:v>
                </c:pt>
                <c:pt idx="59116">
                  <c:v>42954.530555555553</c:v>
                </c:pt>
                <c:pt idx="59117">
                  <c:v>42954.53125</c:v>
                </c:pt>
                <c:pt idx="59118">
                  <c:v>42954.531944444447</c:v>
                </c:pt>
                <c:pt idx="59119">
                  <c:v>42954.532638888886</c:v>
                </c:pt>
                <c:pt idx="59120">
                  <c:v>42954.533333333333</c:v>
                </c:pt>
                <c:pt idx="59121">
                  <c:v>42954.53402777778</c:v>
                </c:pt>
                <c:pt idx="59122">
                  <c:v>42954.534722222219</c:v>
                </c:pt>
                <c:pt idx="59123">
                  <c:v>42954.535416666666</c:v>
                </c:pt>
                <c:pt idx="59124">
                  <c:v>42954.536111111112</c:v>
                </c:pt>
                <c:pt idx="59125">
                  <c:v>42954.536805555559</c:v>
                </c:pt>
                <c:pt idx="59126">
                  <c:v>42954.537499999999</c:v>
                </c:pt>
                <c:pt idx="59127">
                  <c:v>42954.538194444445</c:v>
                </c:pt>
                <c:pt idx="59128">
                  <c:v>42954.538888888892</c:v>
                </c:pt>
                <c:pt idx="59129">
                  <c:v>42954.539583333331</c:v>
                </c:pt>
                <c:pt idx="59130">
                  <c:v>42954.540277777778</c:v>
                </c:pt>
                <c:pt idx="59131">
                  <c:v>42954.540972222225</c:v>
                </c:pt>
                <c:pt idx="59132">
                  <c:v>42954.541666666664</c:v>
                </c:pt>
                <c:pt idx="59133">
                  <c:v>42954.542361111111</c:v>
                </c:pt>
                <c:pt idx="59134">
                  <c:v>42954.543055555558</c:v>
                </c:pt>
                <c:pt idx="59135">
                  <c:v>42954.543749999997</c:v>
                </c:pt>
                <c:pt idx="59136">
                  <c:v>42954.544444444444</c:v>
                </c:pt>
                <c:pt idx="59137">
                  <c:v>42954.545138888891</c:v>
                </c:pt>
                <c:pt idx="59138">
                  <c:v>42954.54583333333</c:v>
                </c:pt>
                <c:pt idx="59139">
                  <c:v>42954.546527777777</c:v>
                </c:pt>
                <c:pt idx="59140">
                  <c:v>42954.547222222223</c:v>
                </c:pt>
                <c:pt idx="59141">
                  <c:v>42954.54791666667</c:v>
                </c:pt>
                <c:pt idx="59142">
                  <c:v>42954.548611111109</c:v>
                </c:pt>
                <c:pt idx="59143">
                  <c:v>42954.549305555556</c:v>
                </c:pt>
                <c:pt idx="59144">
                  <c:v>42954.55</c:v>
                </c:pt>
                <c:pt idx="59145">
                  <c:v>42954.550694444442</c:v>
                </c:pt>
                <c:pt idx="59146">
                  <c:v>42954.551388888889</c:v>
                </c:pt>
                <c:pt idx="59147">
                  <c:v>42954.552083333336</c:v>
                </c:pt>
                <c:pt idx="59148">
                  <c:v>42954.552777777775</c:v>
                </c:pt>
                <c:pt idx="59149">
                  <c:v>42954.553472222222</c:v>
                </c:pt>
                <c:pt idx="59150">
                  <c:v>42954.554166666669</c:v>
                </c:pt>
                <c:pt idx="59151">
                  <c:v>42954.554861111108</c:v>
                </c:pt>
                <c:pt idx="59152">
                  <c:v>42954.555555555555</c:v>
                </c:pt>
                <c:pt idx="59153">
                  <c:v>42954.556250000001</c:v>
                </c:pt>
                <c:pt idx="59154">
                  <c:v>42954.556944444441</c:v>
                </c:pt>
                <c:pt idx="59155">
                  <c:v>42954.557638888888</c:v>
                </c:pt>
                <c:pt idx="59156">
                  <c:v>42954.558333333334</c:v>
                </c:pt>
                <c:pt idx="59157">
                  <c:v>42954.559027777781</c:v>
                </c:pt>
                <c:pt idx="59158">
                  <c:v>42954.55972222222</c:v>
                </c:pt>
                <c:pt idx="59159">
                  <c:v>42954.560416666667</c:v>
                </c:pt>
                <c:pt idx="59160">
                  <c:v>42954.561111111114</c:v>
                </c:pt>
                <c:pt idx="59161">
                  <c:v>42954.561805555553</c:v>
                </c:pt>
                <c:pt idx="59162">
                  <c:v>42954.5625</c:v>
                </c:pt>
                <c:pt idx="59163">
                  <c:v>42954.563194444447</c:v>
                </c:pt>
                <c:pt idx="59164">
                  <c:v>42954.563888888886</c:v>
                </c:pt>
                <c:pt idx="59165">
                  <c:v>42954.564583333333</c:v>
                </c:pt>
                <c:pt idx="59166">
                  <c:v>42954.56527777778</c:v>
                </c:pt>
                <c:pt idx="59167">
                  <c:v>42954.565972222219</c:v>
                </c:pt>
                <c:pt idx="59168">
                  <c:v>42954.566666666666</c:v>
                </c:pt>
                <c:pt idx="59169">
                  <c:v>42954.567361111112</c:v>
                </c:pt>
                <c:pt idx="59170">
                  <c:v>42954.568055555559</c:v>
                </c:pt>
                <c:pt idx="59171">
                  <c:v>42954.568749999999</c:v>
                </c:pt>
                <c:pt idx="59172">
                  <c:v>42954.569444444445</c:v>
                </c:pt>
                <c:pt idx="59173">
                  <c:v>42954.570138888892</c:v>
                </c:pt>
                <c:pt idx="59174">
                  <c:v>42954.570833333331</c:v>
                </c:pt>
                <c:pt idx="59175">
                  <c:v>42954.571527777778</c:v>
                </c:pt>
                <c:pt idx="59176">
                  <c:v>42954.572222222225</c:v>
                </c:pt>
                <c:pt idx="59177">
                  <c:v>42954.572916666664</c:v>
                </c:pt>
                <c:pt idx="59178">
                  <c:v>42954.573611111111</c:v>
                </c:pt>
                <c:pt idx="59179">
                  <c:v>42954.574305555558</c:v>
                </c:pt>
                <c:pt idx="59180">
                  <c:v>42954.574999999997</c:v>
                </c:pt>
                <c:pt idx="59181">
                  <c:v>42954.575694444444</c:v>
                </c:pt>
                <c:pt idx="59182">
                  <c:v>42954.576388888891</c:v>
                </c:pt>
                <c:pt idx="59183">
                  <c:v>42954.57708333333</c:v>
                </c:pt>
                <c:pt idx="59184">
                  <c:v>42954.577777777777</c:v>
                </c:pt>
                <c:pt idx="59185">
                  <c:v>42954.578472222223</c:v>
                </c:pt>
                <c:pt idx="59186">
                  <c:v>42954.57916666667</c:v>
                </c:pt>
                <c:pt idx="59187">
                  <c:v>42954.579861111109</c:v>
                </c:pt>
                <c:pt idx="59188">
                  <c:v>42954.580555555556</c:v>
                </c:pt>
                <c:pt idx="59189">
                  <c:v>42954.581250000003</c:v>
                </c:pt>
                <c:pt idx="59190">
                  <c:v>42954.581944444442</c:v>
                </c:pt>
                <c:pt idx="59191">
                  <c:v>42954.582638888889</c:v>
                </c:pt>
                <c:pt idx="59192">
                  <c:v>42954.583333333336</c:v>
                </c:pt>
                <c:pt idx="59193">
                  <c:v>42954.584027777775</c:v>
                </c:pt>
                <c:pt idx="59194">
                  <c:v>42954.584722222222</c:v>
                </c:pt>
                <c:pt idx="59195">
                  <c:v>42954.585416666669</c:v>
                </c:pt>
                <c:pt idx="59196">
                  <c:v>42954.586111111108</c:v>
                </c:pt>
                <c:pt idx="59197">
                  <c:v>42954.586805555555</c:v>
                </c:pt>
                <c:pt idx="59198">
                  <c:v>42954.587500000001</c:v>
                </c:pt>
                <c:pt idx="59199">
                  <c:v>42954.588194444441</c:v>
                </c:pt>
                <c:pt idx="59200">
                  <c:v>42954.588888888888</c:v>
                </c:pt>
                <c:pt idx="59201">
                  <c:v>42954.589583333334</c:v>
                </c:pt>
                <c:pt idx="59202">
                  <c:v>42954.590277777781</c:v>
                </c:pt>
                <c:pt idx="59203">
                  <c:v>42954.59097222222</c:v>
                </c:pt>
                <c:pt idx="59204">
                  <c:v>42954.591666666667</c:v>
                </c:pt>
                <c:pt idx="59205">
                  <c:v>42954.592361111114</c:v>
                </c:pt>
                <c:pt idx="59206">
                  <c:v>42954.593055555553</c:v>
                </c:pt>
                <c:pt idx="59207">
                  <c:v>42954.59375</c:v>
                </c:pt>
                <c:pt idx="59208">
                  <c:v>42954.594444444447</c:v>
                </c:pt>
                <c:pt idx="59209">
                  <c:v>42954.595138888886</c:v>
                </c:pt>
                <c:pt idx="59210">
                  <c:v>42954.595833333333</c:v>
                </c:pt>
                <c:pt idx="59211">
                  <c:v>42954.59652777778</c:v>
                </c:pt>
                <c:pt idx="59212">
                  <c:v>42954.597222222219</c:v>
                </c:pt>
                <c:pt idx="59213">
                  <c:v>42954.597916666666</c:v>
                </c:pt>
                <c:pt idx="59214">
                  <c:v>42954.598611111112</c:v>
                </c:pt>
                <c:pt idx="59215">
                  <c:v>42954.599305555559</c:v>
                </c:pt>
                <c:pt idx="59216">
                  <c:v>42954.6</c:v>
                </c:pt>
                <c:pt idx="59217">
                  <c:v>42954.600694444445</c:v>
                </c:pt>
                <c:pt idx="59218">
                  <c:v>42954.601388888892</c:v>
                </c:pt>
                <c:pt idx="59219">
                  <c:v>42954.602083333331</c:v>
                </c:pt>
                <c:pt idx="59220">
                  <c:v>42954.602777777778</c:v>
                </c:pt>
                <c:pt idx="59221">
                  <c:v>42954.603472222225</c:v>
                </c:pt>
                <c:pt idx="59222">
                  <c:v>42954.604166666664</c:v>
                </c:pt>
                <c:pt idx="59223">
                  <c:v>42954.604861111111</c:v>
                </c:pt>
                <c:pt idx="59224">
                  <c:v>42954.605555555558</c:v>
                </c:pt>
                <c:pt idx="59225">
                  <c:v>42954.606249999997</c:v>
                </c:pt>
                <c:pt idx="59226">
                  <c:v>42954.606944444444</c:v>
                </c:pt>
                <c:pt idx="59227">
                  <c:v>42954.607638888891</c:v>
                </c:pt>
                <c:pt idx="59228">
                  <c:v>42954.60833333333</c:v>
                </c:pt>
                <c:pt idx="59229">
                  <c:v>42954.609027777777</c:v>
                </c:pt>
                <c:pt idx="59230">
                  <c:v>42954.609722222223</c:v>
                </c:pt>
                <c:pt idx="59231">
                  <c:v>42954.61041666667</c:v>
                </c:pt>
                <c:pt idx="59232">
                  <c:v>42954.611111111109</c:v>
                </c:pt>
                <c:pt idx="59233">
                  <c:v>42954.611805555556</c:v>
                </c:pt>
                <c:pt idx="59234">
                  <c:v>42954.612500000003</c:v>
                </c:pt>
                <c:pt idx="59235">
                  <c:v>42954.613194444442</c:v>
                </c:pt>
                <c:pt idx="59236">
                  <c:v>42954.613888888889</c:v>
                </c:pt>
                <c:pt idx="59237">
                  <c:v>42954.614583333336</c:v>
                </c:pt>
                <c:pt idx="59238">
                  <c:v>42954.615277777775</c:v>
                </c:pt>
                <c:pt idx="59239">
                  <c:v>42954.615972222222</c:v>
                </c:pt>
                <c:pt idx="59240">
                  <c:v>42954.616666666669</c:v>
                </c:pt>
                <c:pt idx="59241">
                  <c:v>42954.617361111108</c:v>
                </c:pt>
                <c:pt idx="59242">
                  <c:v>42954.618055555555</c:v>
                </c:pt>
                <c:pt idx="59243">
                  <c:v>42954.618750000001</c:v>
                </c:pt>
                <c:pt idx="59244">
                  <c:v>42954.619444444441</c:v>
                </c:pt>
                <c:pt idx="59245">
                  <c:v>42954.620138888888</c:v>
                </c:pt>
                <c:pt idx="59246">
                  <c:v>42954.620833333334</c:v>
                </c:pt>
                <c:pt idx="59247">
                  <c:v>42954.621527777781</c:v>
                </c:pt>
                <c:pt idx="59248">
                  <c:v>42954.62222222222</c:v>
                </c:pt>
                <c:pt idx="59249">
                  <c:v>42954.622916666667</c:v>
                </c:pt>
                <c:pt idx="59250">
                  <c:v>42954.623611111114</c:v>
                </c:pt>
                <c:pt idx="59251">
                  <c:v>42954.624305555553</c:v>
                </c:pt>
                <c:pt idx="59252">
                  <c:v>42954.625</c:v>
                </c:pt>
                <c:pt idx="59253">
                  <c:v>42954.625694444447</c:v>
                </c:pt>
                <c:pt idx="59254">
                  <c:v>42954.626388888886</c:v>
                </c:pt>
                <c:pt idx="59255">
                  <c:v>42954.627083333333</c:v>
                </c:pt>
                <c:pt idx="59256">
                  <c:v>42954.62777777778</c:v>
                </c:pt>
                <c:pt idx="59257">
                  <c:v>42954.628472222219</c:v>
                </c:pt>
                <c:pt idx="59258">
                  <c:v>42954.629166666666</c:v>
                </c:pt>
                <c:pt idx="59259">
                  <c:v>42954.629861111112</c:v>
                </c:pt>
                <c:pt idx="59260">
                  <c:v>42954.630555555559</c:v>
                </c:pt>
                <c:pt idx="59261">
                  <c:v>42954.631249999999</c:v>
                </c:pt>
                <c:pt idx="59262">
                  <c:v>42954.631944444445</c:v>
                </c:pt>
                <c:pt idx="59263">
                  <c:v>42954.632638888892</c:v>
                </c:pt>
                <c:pt idx="59264">
                  <c:v>42954.633333333331</c:v>
                </c:pt>
                <c:pt idx="59265">
                  <c:v>42954.634027777778</c:v>
                </c:pt>
                <c:pt idx="59266">
                  <c:v>42954.634722222225</c:v>
                </c:pt>
                <c:pt idx="59267">
                  <c:v>42954.635416666664</c:v>
                </c:pt>
                <c:pt idx="59268">
                  <c:v>42954.636111111111</c:v>
                </c:pt>
                <c:pt idx="59269">
                  <c:v>42954.636805555558</c:v>
                </c:pt>
                <c:pt idx="59270">
                  <c:v>42954.637499999997</c:v>
                </c:pt>
                <c:pt idx="59271">
                  <c:v>42954.638194444444</c:v>
                </c:pt>
                <c:pt idx="59272">
                  <c:v>42954.638888888891</c:v>
                </c:pt>
                <c:pt idx="59273">
                  <c:v>42954.63958333333</c:v>
                </c:pt>
                <c:pt idx="59274">
                  <c:v>42954.640277777777</c:v>
                </c:pt>
                <c:pt idx="59275">
                  <c:v>42954.640972222223</c:v>
                </c:pt>
                <c:pt idx="59276">
                  <c:v>42954.64166666667</c:v>
                </c:pt>
                <c:pt idx="59277">
                  <c:v>42954.642361111109</c:v>
                </c:pt>
                <c:pt idx="59278">
                  <c:v>42954.643055555556</c:v>
                </c:pt>
                <c:pt idx="59279">
                  <c:v>42954.643750000003</c:v>
                </c:pt>
                <c:pt idx="59280">
                  <c:v>42954.644444444442</c:v>
                </c:pt>
                <c:pt idx="59281">
                  <c:v>42954.645138888889</c:v>
                </c:pt>
                <c:pt idx="59282">
                  <c:v>42954.645833333336</c:v>
                </c:pt>
                <c:pt idx="59283">
                  <c:v>42954.646527777775</c:v>
                </c:pt>
                <c:pt idx="59284">
                  <c:v>42954.647222222222</c:v>
                </c:pt>
                <c:pt idx="59285">
                  <c:v>42954.647916666669</c:v>
                </c:pt>
                <c:pt idx="59286">
                  <c:v>42954.648611111108</c:v>
                </c:pt>
                <c:pt idx="59287">
                  <c:v>42954.649305555555</c:v>
                </c:pt>
                <c:pt idx="59288">
                  <c:v>42954.65</c:v>
                </c:pt>
                <c:pt idx="59289">
                  <c:v>42954.650694444441</c:v>
                </c:pt>
                <c:pt idx="59290">
                  <c:v>42954.651388888888</c:v>
                </c:pt>
                <c:pt idx="59291">
                  <c:v>42954.652083333334</c:v>
                </c:pt>
                <c:pt idx="59292">
                  <c:v>42954.652777777781</c:v>
                </c:pt>
                <c:pt idx="59293">
                  <c:v>42954.65347222222</c:v>
                </c:pt>
                <c:pt idx="59294">
                  <c:v>42954.654166666667</c:v>
                </c:pt>
                <c:pt idx="59295">
                  <c:v>42954.654861111114</c:v>
                </c:pt>
                <c:pt idx="59296">
                  <c:v>42954.655555555553</c:v>
                </c:pt>
                <c:pt idx="59297">
                  <c:v>42954.65625</c:v>
                </c:pt>
                <c:pt idx="59298">
                  <c:v>42954.656944444447</c:v>
                </c:pt>
                <c:pt idx="59299">
                  <c:v>42954.657638888886</c:v>
                </c:pt>
                <c:pt idx="59300">
                  <c:v>42954.658333333333</c:v>
                </c:pt>
                <c:pt idx="59301">
                  <c:v>42954.65902777778</c:v>
                </c:pt>
                <c:pt idx="59302">
                  <c:v>42954.659722222219</c:v>
                </c:pt>
                <c:pt idx="59303">
                  <c:v>42954.660416666666</c:v>
                </c:pt>
                <c:pt idx="59304">
                  <c:v>42954.661111111112</c:v>
                </c:pt>
                <c:pt idx="59305">
                  <c:v>42954.661805555559</c:v>
                </c:pt>
                <c:pt idx="59306">
                  <c:v>42954.662499999999</c:v>
                </c:pt>
                <c:pt idx="59307">
                  <c:v>42954.663194444445</c:v>
                </c:pt>
                <c:pt idx="59308">
                  <c:v>42954.663888888892</c:v>
                </c:pt>
                <c:pt idx="59309">
                  <c:v>42954.664583333331</c:v>
                </c:pt>
                <c:pt idx="59310">
                  <c:v>42954.665277777778</c:v>
                </c:pt>
                <c:pt idx="59311">
                  <c:v>42954.665972222225</c:v>
                </c:pt>
                <c:pt idx="59312">
                  <c:v>42954.666666666664</c:v>
                </c:pt>
                <c:pt idx="59313">
                  <c:v>42954.667361111111</c:v>
                </c:pt>
                <c:pt idx="59314">
                  <c:v>42954.668055555558</c:v>
                </c:pt>
                <c:pt idx="59315">
                  <c:v>42954.668749999997</c:v>
                </c:pt>
                <c:pt idx="59316">
                  <c:v>42954.669444444444</c:v>
                </c:pt>
                <c:pt idx="59317">
                  <c:v>42954.670138888891</c:v>
                </c:pt>
                <c:pt idx="59318">
                  <c:v>42954.67083333333</c:v>
                </c:pt>
                <c:pt idx="59319">
                  <c:v>42954.671527777777</c:v>
                </c:pt>
                <c:pt idx="59320">
                  <c:v>42954.672222222223</c:v>
                </c:pt>
                <c:pt idx="59321">
                  <c:v>42954.67291666667</c:v>
                </c:pt>
                <c:pt idx="59322">
                  <c:v>42954.673611111109</c:v>
                </c:pt>
                <c:pt idx="59323">
                  <c:v>42954.674305555556</c:v>
                </c:pt>
                <c:pt idx="59324">
                  <c:v>42954.675000000003</c:v>
                </c:pt>
                <c:pt idx="59325">
                  <c:v>42954.675694444442</c:v>
                </c:pt>
                <c:pt idx="59326">
                  <c:v>42954.676388888889</c:v>
                </c:pt>
                <c:pt idx="59327">
                  <c:v>42954.677083333336</c:v>
                </c:pt>
                <c:pt idx="59328">
                  <c:v>42954.677777777775</c:v>
                </c:pt>
                <c:pt idx="59329">
                  <c:v>42954.678472222222</c:v>
                </c:pt>
                <c:pt idx="59330">
                  <c:v>42954.679166666669</c:v>
                </c:pt>
                <c:pt idx="59331">
                  <c:v>42954.679861111108</c:v>
                </c:pt>
                <c:pt idx="59332">
                  <c:v>42954.680555555555</c:v>
                </c:pt>
                <c:pt idx="59333">
                  <c:v>42954.681250000001</c:v>
                </c:pt>
                <c:pt idx="59334">
                  <c:v>42954.681944444441</c:v>
                </c:pt>
                <c:pt idx="59335">
                  <c:v>42954.682638888888</c:v>
                </c:pt>
                <c:pt idx="59336">
                  <c:v>42954.683333333334</c:v>
                </c:pt>
                <c:pt idx="59337">
                  <c:v>42954.684027777781</c:v>
                </c:pt>
                <c:pt idx="59338">
                  <c:v>42954.68472222222</c:v>
                </c:pt>
                <c:pt idx="59339">
                  <c:v>42954.685416666667</c:v>
                </c:pt>
                <c:pt idx="59340">
                  <c:v>42954.686111111114</c:v>
                </c:pt>
                <c:pt idx="59341">
                  <c:v>42954.686805555553</c:v>
                </c:pt>
                <c:pt idx="59342">
                  <c:v>42954.6875</c:v>
                </c:pt>
                <c:pt idx="59343">
                  <c:v>42954.688194444447</c:v>
                </c:pt>
                <c:pt idx="59344">
                  <c:v>42954.688888888886</c:v>
                </c:pt>
                <c:pt idx="59345">
                  <c:v>42954.689583333333</c:v>
                </c:pt>
                <c:pt idx="59346">
                  <c:v>42954.69027777778</c:v>
                </c:pt>
                <c:pt idx="59347">
                  <c:v>42954.690972222219</c:v>
                </c:pt>
                <c:pt idx="59348">
                  <c:v>42954.691666666666</c:v>
                </c:pt>
                <c:pt idx="59349">
                  <c:v>42954.692361111112</c:v>
                </c:pt>
                <c:pt idx="59350">
                  <c:v>42954.693055555559</c:v>
                </c:pt>
                <c:pt idx="59351">
                  <c:v>42954.693749999999</c:v>
                </c:pt>
                <c:pt idx="59352">
                  <c:v>42954.694444444445</c:v>
                </c:pt>
                <c:pt idx="59353">
                  <c:v>42954.695138888892</c:v>
                </c:pt>
                <c:pt idx="59354">
                  <c:v>42954.695833333331</c:v>
                </c:pt>
                <c:pt idx="59355">
                  <c:v>42954.696527777778</c:v>
                </c:pt>
                <c:pt idx="59356">
                  <c:v>42954.697222222225</c:v>
                </c:pt>
                <c:pt idx="59357">
                  <c:v>42954.697916666664</c:v>
                </c:pt>
                <c:pt idx="59358">
                  <c:v>42954.698611111111</c:v>
                </c:pt>
                <c:pt idx="59359">
                  <c:v>42954.699305555558</c:v>
                </c:pt>
                <c:pt idx="59360">
                  <c:v>42954.7</c:v>
                </c:pt>
                <c:pt idx="59361">
                  <c:v>42954.700694444444</c:v>
                </c:pt>
                <c:pt idx="59362">
                  <c:v>42954.701388888891</c:v>
                </c:pt>
                <c:pt idx="59363">
                  <c:v>42954.70208333333</c:v>
                </c:pt>
                <c:pt idx="59364">
                  <c:v>42954.702777777777</c:v>
                </c:pt>
                <c:pt idx="59365">
                  <c:v>42954.703472222223</c:v>
                </c:pt>
                <c:pt idx="59366">
                  <c:v>42954.70416666667</c:v>
                </c:pt>
                <c:pt idx="59367">
                  <c:v>42954.704861111109</c:v>
                </c:pt>
                <c:pt idx="59368">
                  <c:v>42954.705555555556</c:v>
                </c:pt>
                <c:pt idx="59369">
                  <c:v>42954.706250000003</c:v>
                </c:pt>
                <c:pt idx="59370">
                  <c:v>42954.706944444442</c:v>
                </c:pt>
                <c:pt idx="59371">
                  <c:v>42954.707638888889</c:v>
                </c:pt>
                <c:pt idx="59372">
                  <c:v>42954.708333333336</c:v>
                </c:pt>
                <c:pt idx="59373">
                  <c:v>42954.709027777775</c:v>
                </c:pt>
                <c:pt idx="59374">
                  <c:v>42954.709722222222</c:v>
                </c:pt>
                <c:pt idx="59375">
                  <c:v>42954.710416666669</c:v>
                </c:pt>
                <c:pt idx="59376">
                  <c:v>42954.711111111108</c:v>
                </c:pt>
                <c:pt idx="59377">
                  <c:v>42954.711805555555</c:v>
                </c:pt>
                <c:pt idx="59378">
                  <c:v>42954.712500000001</c:v>
                </c:pt>
                <c:pt idx="59379">
                  <c:v>42954.713194444441</c:v>
                </c:pt>
                <c:pt idx="59380">
                  <c:v>42954.713888888888</c:v>
                </c:pt>
                <c:pt idx="59381">
                  <c:v>42954.714583333334</c:v>
                </c:pt>
                <c:pt idx="59382">
                  <c:v>42954.715277777781</c:v>
                </c:pt>
                <c:pt idx="59383">
                  <c:v>42954.71597222222</c:v>
                </c:pt>
                <c:pt idx="59384">
                  <c:v>42954.716666666667</c:v>
                </c:pt>
                <c:pt idx="59385">
                  <c:v>42954.717361111114</c:v>
                </c:pt>
                <c:pt idx="59386">
                  <c:v>42954.718055555553</c:v>
                </c:pt>
                <c:pt idx="59387">
                  <c:v>42954.71875</c:v>
                </c:pt>
                <c:pt idx="59388">
                  <c:v>42954.719444444447</c:v>
                </c:pt>
                <c:pt idx="59389">
                  <c:v>42954.720138888886</c:v>
                </c:pt>
                <c:pt idx="59390">
                  <c:v>42954.720833333333</c:v>
                </c:pt>
                <c:pt idx="59391">
                  <c:v>42954.72152777778</c:v>
                </c:pt>
                <c:pt idx="59392">
                  <c:v>42954.722222222219</c:v>
                </c:pt>
                <c:pt idx="59393">
                  <c:v>42954.722916666666</c:v>
                </c:pt>
                <c:pt idx="59394">
                  <c:v>42954.723611111112</c:v>
                </c:pt>
                <c:pt idx="59395">
                  <c:v>42954.724305555559</c:v>
                </c:pt>
                <c:pt idx="59396">
                  <c:v>42954.724999999999</c:v>
                </c:pt>
                <c:pt idx="59397">
                  <c:v>42954.725694444445</c:v>
                </c:pt>
                <c:pt idx="59398">
                  <c:v>42954.726388888892</c:v>
                </c:pt>
                <c:pt idx="59399">
                  <c:v>42954.727083333331</c:v>
                </c:pt>
                <c:pt idx="59400">
                  <c:v>42954.727777777778</c:v>
                </c:pt>
                <c:pt idx="59401">
                  <c:v>42954.728472222225</c:v>
                </c:pt>
                <c:pt idx="59402">
                  <c:v>42954.729166666664</c:v>
                </c:pt>
                <c:pt idx="59403">
                  <c:v>42954.729861111111</c:v>
                </c:pt>
                <c:pt idx="59404">
                  <c:v>42954.730555555558</c:v>
                </c:pt>
                <c:pt idx="59405">
                  <c:v>42954.731249999997</c:v>
                </c:pt>
                <c:pt idx="59406">
                  <c:v>42954.731944444444</c:v>
                </c:pt>
                <c:pt idx="59407">
                  <c:v>42954.732638888891</c:v>
                </c:pt>
                <c:pt idx="59408">
                  <c:v>42954.73333333333</c:v>
                </c:pt>
                <c:pt idx="59409">
                  <c:v>42954.734027777777</c:v>
                </c:pt>
                <c:pt idx="59410">
                  <c:v>42954.734722222223</c:v>
                </c:pt>
                <c:pt idx="59411">
                  <c:v>42954.73541666667</c:v>
                </c:pt>
                <c:pt idx="59412">
                  <c:v>42954.736111111109</c:v>
                </c:pt>
                <c:pt idx="59413">
                  <c:v>42954.736805555556</c:v>
                </c:pt>
                <c:pt idx="59414">
                  <c:v>42954.737500000003</c:v>
                </c:pt>
                <c:pt idx="59415">
                  <c:v>42954.738194444442</c:v>
                </c:pt>
                <c:pt idx="59416">
                  <c:v>42954.738888888889</c:v>
                </c:pt>
                <c:pt idx="59417">
                  <c:v>42954.739583333336</c:v>
                </c:pt>
                <c:pt idx="59418">
                  <c:v>42954.740277777775</c:v>
                </c:pt>
                <c:pt idx="59419">
                  <c:v>42954.740972222222</c:v>
                </c:pt>
                <c:pt idx="59420">
                  <c:v>42954.741666666669</c:v>
                </c:pt>
                <c:pt idx="59421">
                  <c:v>42954.742361111108</c:v>
                </c:pt>
                <c:pt idx="59422">
                  <c:v>42954.743055555555</c:v>
                </c:pt>
                <c:pt idx="59423">
                  <c:v>42954.743750000001</c:v>
                </c:pt>
                <c:pt idx="59424">
                  <c:v>42954.744444444441</c:v>
                </c:pt>
                <c:pt idx="59425">
                  <c:v>42954.745138888888</c:v>
                </c:pt>
                <c:pt idx="59426">
                  <c:v>42954.745833333334</c:v>
                </c:pt>
                <c:pt idx="59427">
                  <c:v>42954.746527777781</c:v>
                </c:pt>
                <c:pt idx="59428">
                  <c:v>42954.74722222222</c:v>
                </c:pt>
                <c:pt idx="59429">
                  <c:v>42954.747916666667</c:v>
                </c:pt>
                <c:pt idx="59430">
                  <c:v>42954.748611111114</c:v>
                </c:pt>
                <c:pt idx="59431">
                  <c:v>42954.749305555553</c:v>
                </c:pt>
                <c:pt idx="59432">
                  <c:v>42954.75</c:v>
                </c:pt>
                <c:pt idx="59433">
                  <c:v>42954.750694444447</c:v>
                </c:pt>
                <c:pt idx="59434">
                  <c:v>42954.751388888886</c:v>
                </c:pt>
                <c:pt idx="59435">
                  <c:v>42954.752083333333</c:v>
                </c:pt>
                <c:pt idx="59436">
                  <c:v>42954.75277777778</c:v>
                </c:pt>
                <c:pt idx="59437">
                  <c:v>42954.753472222219</c:v>
                </c:pt>
                <c:pt idx="59438">
                  <c:v>42954.754166666666</c:v>
                </c:pt>
                <c:pt idx="59439">
                  <c:v>42954.754861111112</c:v>
                </c:pt>
                <c:pt idx="59440">
                  <c:v>42954.755555555559</c:v>
                </c:pt>
                <c:pt idx="59441">
                  <c:v>42954.756249999999</c:v>
                </c:pt>
                <c:pt idx="59442">
                  <c:v>42954.756944444445</c:v>
                </c:pt>
                <c:pt idx="59443">
                  <c:v>42954.757638888892</c:v>
                </c:pt>
                <c:pt idx="59444">
                  <c:v>42954.758333333331</c:v>
                </c:pt>
                <c:pt idx="59445">
                  <c:v>42954.759027777778</c:v>
                </c:pt>
                <c:pt idx="59446">
                  <c:v>42954.759722222225</c:v>
                </c:pt>
                <c:pt idx="59447">
                  <c:v>42954.760416666664</c:v>
                </c:pt>
                <c:pt idx="59448">
                  <c:v>42954.761111111111</c:v>
                </c:pt>
                <c:pt idx="59449">
                  <c:v>42954.761805555558</c:v>
                </c:pt>
                <c:pt idx="59450">
                  <c:v>42954.762499999997</c:v>
                </c:pt>
                <c:pt idx="59451">
                  <c:v>42954.763194444444</c:v>
                </c:pt>
                <c:pt idx="59452">
                  <c:v>42954.763888888891</c:v>
                </c:pt>
                <c:pt idx="59453">
                  <c:v>42954.76458333333</c:v>
                </c:pt>
                <c:pt idx="59454">
                  <c:v>42954.765277777777</c:v>
                </c:pt>
                <c:pt idx="59455">
                  <c:v>42954.765972222223</c:v>
                </c:pt>
                <c:pt idx="59456">
                  <c:v>42954.76666666667</c:v>
                </c:pt>
                <c:pt idx="59457">
                  <c:v>42954.767361111109</c:v>
                </c:pt>
                <c:pt idx="59458">
                  <c:v>42954.768055555556</c:v>
                </c:pt>
                <c:pt idx="59459">
                  <c:v>42954.768750000003</c:v>
                </c:pt>
                <c:pt idx="59460">
                  <c:v>42954.769444444442</c:v>
                </c:pt>
                <c:pt idx="59461">
                  <c:v>42954.770138888889</c:v>
                </c:pt>
                <c:pt idx="59462">
                  <c:v>42954.770833333336</c:v>
                </c:pt>
                <c:pt idx="59463">
                  <c:v>42954.771527777775</c:v>
                </c:pt>
                <c:pt idx="59464">
                  <c:v>42954.772222222222</c:v>
                </c:pt>
                <c:pt idx="59465">
                  <c:v>42954.772916666669</c:v>
                </c:pt>
                <c:pt idx="59466">
                  <c:v>42954.773611111108</c:v>
                </c:pt>
                <c:pt idx="59467">
                  <c:v>42954.774305555555</c:v>
                </c:pt>
                <c:pt idx="59468">
                  <c:v>42954.775000000001</c:v>
                </c:pt>
                <c:pt idx="59469">
                  <c:v>42954.775694444441</c:v>
                </c:pt>
                <c:pt idx="59470">
                  <c:v>42954.776388888888</c:v>
                </c:pt>
                <c:pt idx="59471">
                  <c:v>42954.777083333334</c:v>
                </c:pt>
                <c:pt idx="59472">
                  <c:v>42954.777777777781</c:v>
                </c:pt>
                <c:pt idx="59473">
                  <c:v>42954.77847222222</c:v>
                </c:pt>
                <c:pt idx="59474">
                  <c:v>42954.779166666667</c:v>
                </c:pt>
                <c:pt idx="59475">
                  <c:v>42954.779861111114</c:v>
                </c:pt>
                <c:pt idx="59476">
                  <c:v>42954.780555555553</c:v>
                </c:pt>
                <c:pt idx="59477">
                  <c:v>42954.78125</c:v>
                </c:pt>
                <c:pt idx="59478">
                  <c:v>42954.781944444447</c:v>
                </c:pt>
                <c:pt idx="59479">
                  <c:v>42954.782638888886</c:v>
                </c:pt>
                <c:pt idx="59480">
                  <c:v>42954.783333333333</c:v>
                </c:pt>
                <c:pt idx="59481">
                  <c:v>42954.78402777778</c:v>
                </c:pt>
                <c:pt idx="59482">
                  <c:v>42954.784722222219</c:v>
                </c:pt>
                <c:pt idx="59483">
                  <c:v>42954.785416666666</c:v>
                </c:pt>
                <c:pt idx="59484">
                  <c:v>42954.786111111112</c:v>
                </c:pt>
                <c:pt idx="59485">
                  <c:v>42954.786805555559</c:v>
                </c:pt>
                <c:pt idx="59486">
                  <c:v>42954.787499999999</c:v>
                </c:pt>
                <c:pt idx="59487">
                  <c:v>42954.788194444445</c:v>
                </c:pt>
                <c:pt idx="59488">
                  <c:v>42954.788888888892</c:v>
                </c:pt>
                <c:pt idx="59489">
                  <c:v>42954.789583333331</c:v>
                </c:pt>
                <c:pt idx="59490">
                  <c:v>42954.790277777778</c:v>
                </c:pt>
                <c:pt idx="59491">
                  <c:v>42954.790972222225</c:v>
                </c:pt>
                <c:pt idx="59492">
                  <c:v>42954.791666666664</c:v>
                </c:pt>
                <c:pt idx="59493">
                  <c:v>42954.792361111111</c:v>
                </c:pt>
                <c:pt idx="59494">
                  <c:v>42954.793055555558</c:v>
                </c:pt>
                <c:pt idx="59495">
                  <c:v>42954.793749999997</c:v>
                </c:pt>
                <c:pt idx="59496">
                  <c:v>42954.794444444444</c:v>
                </c:pt>
                <c:pt idx="59497">
                  <c:v>42954.795138888891</c:v>
                </c:pt>
                <c:pt idx="59498">
                  <c:v>42954.79583333333</c:v>
                </c:pt>
                <c:pt idx="59499">
                  <c:v>42954.796527777777</c:v>
                </c:pt>
                <c:pt idx="59500">
                  <c:v>42954.797222222223</c:v>
                </c:pt>
                <c:pt idx="59501">
                  <c:v>42954.79791666667</c:v>
                </c:pt>
                <c:pt idx="59502">
                  <c:v>42954.798611111109</c:v>
                </c:pt>
                <c:pt idx="59503">
                  <c:v>42954.799305555556</c:v>
                </c:pt>
                <c:pt idx="59504">
                  <c:v>42954.8</c:v>
                </c:pt>
                <c:pt idx="59505">
                  <c:v>42954.800694444442</c:v>
                </c:pt>
                <c:pt idx="59506">
                  <c:v>42954.801388888889</c:v>
                </c:pt>
                <c:pt idx="59507">
                  <c:v>42954.802083333336</c:v>
                </c:pt>
                <c:pt idx="59508">
                  <c:v>42954.802777777775</c:v>
                </c:pt>
                <c:pt idx="59509">
                  <c:v>42954.803472222222</c:v>
                </c:pt>
                <c:pt idx="59510">
                  <c:v>42954.804166666669</c:v>
                </c:pt>
                <c:pt idx="59511">
                  <c:v>42954.804861111108</c:v>
                </c:pt>
                <c:pt idx="59512">
                  <c:v>42954.805555555555</c:v>
                </c:pt>
                <c:pt idx="59513">
                  <c:v>42954.806250000001</c:v>
                </c:pt>
                <c:pt idx="59514">
                  <c:v>42954.806944444441</c:v>
                </c:pt>
                <c:pt idx="59515">
                  <c:v>42954.807638888888</c:v>
                </c:pt>
                <c:pt idx="59516">
                  <c:v>42954.808333333334</c:v>
                </c:pt>
                <c:pt idx="59517">
                  <c:v>42954.809027777781</c:v>
                </c:pt>
                <c:pt idx="59518">
                  <c:v>42954.80972222222</c:v>
                </c:pt>
                <c:pt idx="59519">
                  <c:v>42954.810416666667</c:v>
                </c:pt>
                <c:pt idx="59520">
                  <c:v>42954.811111111114</c:v>
                </c:pt>
                <c:pt idx="59521">
                  <c:v>42954.811805555553</c:v>
                </c:pt>
                <c:pt idx="59522">
                  <c:v>42954.8125</c:v>
                </c:pt>
                <c:pt idx="59523">
                  <c:v>42954.813194444447</c:v>
                </c:pt>
                <c:pt idx="59524">
                  <c:v>42954.813888888886</c:v>
                </c:pt>
                <c:pt idx="59525">
                  <c:v>42954.814583333333</c:v>
                </c:pt>
                <c:pt idx="59526">
                  <c:v>42954.81527777778</c:v>
                </c:pt>
                <c:pt idx="59527">
                  <c:v>42954.815972222219</c:v>
                </c:pt>
                <c:pt idx="59528">
                  <c:v>42954.816666666666</c:v>
                </c:pt>
                <c:pt idx="59529">
                  <c:v>42954.817361111112</c:v>
                </c:pt>
                <c:pt idx="59530">
                  <c:v>42954.818055555559</c:v>
                </c:pt>
                <c:pt idx="59531">
                  <c:v>42954.818749999999</c:v>
                </c:pt>
                <c:pt idx="59532">
                  <c:v>42954.819444444445</c:v>
                </c:pt>
                <c:pt idx="59533">
                  <c:v>42954.820138888892</c:v>
                </c:pt>
                <c:pt idx="59534">
                  <c:v>42954.820833333331</c:v>
                </c:pt>
                <c:pt idx="59535">
                  <c:v>42954.821527777778</c:v>
                </c:pt>
                <c:pt idx="59536">
                  <c:v>42954.822222222225</c:v>
                </c:pt>
                <c:pt idx="59537">
                  <c:v>42954.822916666664</c:v>
                </c:pt>
                <c:pt idx="59538">
                  <c:v>42954.823611111111</c:v>
                </c:pt>
                <c:pt idx="59539">
                  <c:v>42954.824305555558</c:v>
                </c:pt>
                <c:pt idx="59540">
                  <c:v>42954.824999999997</c:v>
                </c:pt>
                <c:pt idx="59541">
                  <c:v>42954.825694444444</c:v>
                </c:pt>
                <c:pt idx="59542">
                  <c:v>42954.826388888891</c:v>
                </c:pt>
                <c:pt idx="59543">
                  <c:v>42954.82708333333</c:v>
                </c:pt>
                <c:pt idx="59544">
                  <c:v>42954.827777777777</c:v>
                </c:pt>
                <c:pt idx="59545">
                  <c:v>42954.828472222223</c:v>
                </c:pt>
                <c:pt idx="59546">
                  <c:v>42954.82916666667</c:v>
                </c:pt>
                <c:pt idx="59547">
                  <c:v>42954.829861111109</c:v>
                </c:pt>
                <c:pt idx="59548">
                  <c:v>42954.830555555556</c:v>
                </c:pt>
                <c:pt idx="59549">
                  <c:v>42954.831250000003</c:v>
                </c:pt>
                <c:pt idx="59550">
                  <c:v>42954.831944444442</c:v>
                </c:pt>
                <c:pt idx="59551">
                  <c:v>42954.832638888889</c:v>
                </c:pt>
                <c:pt idx="59552">
                  <c:v>42954.833333333336</c:v>
                </c:pt>
                <c:pt idx="59553">
                  <c:v>42954.834027777775</c:v>
                </c:pt>
                <c:pt idx="59554">
                  <c:v>42954.834722222222</c:v>
                </c:pt>
                <c:pt idx="59555">
                  <c:v>42954.835416666669</c:v>
                </c:pt>
                <c:pt idx="59556">
                  <c:v>42954.836111111108</c:v>
                </c:pt>
                <c:pt idx="59557">
                  <c:v>42954.836805555555</c:v>
                </c:pt>
                <c:pt idx="59558">
                  <c:v>42954.837500000001</c:v>
                </c:pt>
                <c:pt idx="59559">
                  <c:v>42954.838194444441</c:v>
                </c:pt>
                <c:pt idx="59560">
                  <c:v>42954.838888888888</c:v>
                </c:pt>
                <c:pt idx="59561">
                  <c:v>42954.839583333334</c:v>
                </c:pt>
                <c:pt idx="59562">
                  <c:v>42954.840277777781</c:v>
                </c:pt>
                <c:pt idx="59563">
                  <c:v>42954.84097222222</c:v>
                </c:pt>
                <c:pt idx="59564">
                  <c:v>42954.841666666667</c:v>
                </c:pt>
                <c:pt idx="59565">
                  <c:v>42954.842361111114</c:v>
                </c:pt>
                <c:pt idx="59566">
                  <c:v>42954.843055555553</c:v>
                </c:pt>
                <c:pt idx="59567">
                  <c:v>42954.84375</c:v>
                </c:pt>
                <c:pt idx="59568">
                  <c:v>42954.844444444447</c:v>
                </c:pt>
                <c:pt idx="59569">
                  <c:v>42954.845138888886</c:v>
                </c:pt>
                <c:pt idx="59570">
                  <c:v>42954.845833333333</c:v>
                </c:pt>
                <c:pt idx="59571">
                  <c:v>42954.84652777778</c:v>
                </c:pt>
                <c:pt idx="59572">
                  <c:v>42954.847222222219</c:v>
                </c:pt>
                <c:pt idx="59573">
                  <c:v>42954.847916666666</c:v>
                </c:pt>
                <c:pt idx="59574">
                  <c:v>42954.848611111112</c:v>
                </c:pt>
                <c:pt idx="59575">
                  <c:v>42954.849305555559</c:v>
                </c:pt>
                <c:pt idx="59576">
                  <c:v>42954.85</c:v>
                </c:pt>
                <c:pt idx="59577">
                  <c:v>42954.850694444445</c:v>
                </c:pt>
                <c:pt idx="59578">
                  <c:v>42954.851388888892</c:v>
                </c:pt>
                <c:pt idx="59579">
                  <c:v>42954.852083333331</c:v>
                </c:pt>
                <c:pt idx="59580">
                  <c:v>42954.852777777778</c:v>
                </c:pt>
                <c:pt idx="59581">
                  <c:v>42954.853472222225</c:v>
                </c:pt>
                <c:pt idx="59582">
                  <c:v>42954.854166666664</c:v>
                </c:pt>
                <c:pt idx="59583">
                  <c:v>42954.854861111111</c:v>
                </c:pt>
                <c:pt idx="59584">
                  <c:v>42954.855555555558</c:v>
                </c:pt>
                <c:pt idx="59585">
                  <c:v>42954.856249999997</c:v>
                </c:pt>
                <c:pt idx="59586">
                  <c:v>42954.856944444444</c:v>
                </c:pt>
                <c:pt idx="59587">
                  <c:v>42954.857638888891</c:v>
                </c:pt>
                <c:pt idx="59588">
                  <c:v>42954.85833333333</c:v>
                </c:pt>
                <c:pt idx="59589">
                  <c:v>42954.859027777777</c:v>
                </c:pt>
                <c:pt idx="59590">
                  <c:v>42954.859722222223</c:v>
                </c:pt>
                <c:pt idx="59591">
                  <c:v>42954.86041666667</c:v>
                </c:pt>
                <c:pt idx="59592">
                  <c:v>42954.861111111109</c:v>
                </c:pt>
                <c:pt idx="59593">
                  <c:v>42954.861805555556</c:v>
                </c:pt>
                <c:pt idx="59594">
                  <c:v>42954.862500000003</c:v>
                </c:pt>
                <c:pt idx="59595">
                  <c:v>42954.863194444442</c:v>
                </c:pt>
                <c:pt idx="59596">
                  <c:v>42954.863888888889</c:v>
                </c:pt>
                <c:pt idx="59597">
                  <c:v>42954.864583333336</c:v>
                </c:pt>
                <c:pt idx="59598">
                  <c:v>42954.865277777775</c:v>
                </c:pt>
                <c:pt idx="59599">
                  <c:v>42954.865972222222</c:v>
                </c:pt>
                <c:pt idx="59600">
                  <c:v>42954.866666666669</c:v>
                </c:pt>
                <c:pt idx="59601">
                  <c:v>42954.867361111108</c:v>
                </c:pt>
                <c:pt idx="59602">
                  <c:v>42954.868055555555</c:v>
                </c:pt>
                <c:pt idx="59603">
                  <c:v>42954.868750000001</c:v>
                </c:pt>
                <c:pt idx="59604">
                  <c:v>42954.869444444441</c:v>
                </c:pt>
                <c:pt idx="59605">
                  <c:v>42954.870138888888</c:v>
                </c:pt>
                <c:pt idx="59606">
                  <c:v>42954.870833333334</c:v>
                </c:pt>
                <c:pt idx="59607">
                  <c:v>42954.871527777781</c:v>
                </c:pt>
                <c:pt idx="59608">
                  <c:v>42954.87222222222</c:v>
                </c:pt>
                <c:pt idx="59609">
                  <c:v>42954.872916666667</c:v>
                </c:pt>
                <c:pt idx="59610">
                  <c:v>42954.873611111114</c:v>
                </c:pt>
                <c:pt idx="59611">
                  <c:v>42954.874305555553</c:v>
                </c:pt>
                <c:pt idx="59612">
                  <c:v>42954.875</c:v>
                </c:pt>
                <c:pt idx="59613">
                  <c:v>42954.875694444447</c:v>
                </c:pt>
                <c:pt idx="59614">
                  <c:v>42954.876388888886</c:v>
                </c:pt>
                <c:pt idx="59615">
                  <c:v>42954.877083333333</c:v>
                </c:pt>
                <c:pt idx="59616">
                  <c:v>42954.87777777778</c:v>
                </c:pt>
                <c:pt idx="59617">
                  <c:v>42954.878472222219</c:v>
                </c:pt>
                <c:pt idx="59618">
                  <c:v>42954.879166666666</c:v>
                </c:pt>
                <c:pt idx="59619">
                  <c:v>42954.879861111112</c:v>
                </c:pt>
                <c:pt idx="59620">
                  <c:v>42954.880555555559</c:v>
                </c:pt>
                <c:pt idx="59621">
                  <c:v>42954.881249999999</c:v>
                </c:pt>
                <c:pt idx="59622">
                  <c:v>42954.881944444445</c:v>
                </c:pt>
                <c:pt idx="59623">
                  <c:v>42954.882638888892</c:v>
                </c:pt>
                <c:pt idx="59624">
                  <c:v>42954.883333333331</c:v>
                </c:pt>
                <c:pt idx="59625">
                  <c:v>42954.884027777778</c:v>
                </c:pt>
                <c:pt idx="59626">
                  <c:v>42954.884722222225</c:v>
                </c:pt>
                <c:pt idx="59627">
                  <c:v>42954.885416666664</c:v>
                </c:pt>
                <c:pt idx="59628">
                  <c:v>42954.886111111111</c:v>
                </c:pt>
                <c:pt idx="59629">
                  <c:v>42954.886805555558</c:v>
                </c:pt>
                <c:pt idx="59630">
                  <c:v>42954.887499999997</c:v>
                </c:pt>
                <c:pt idx="59631">
                  <c:v>42954.888194444444</c:v>
                </c:pt>
                <c:pt idx="59632">
                  <c:v>42954.888888888891</c:v>
                </c:pt>
                <c:pt idx="59633">
                  <c:v>42954.88958333333</c:v>
                </c:pt>
                <c:pt idx="59634">
                  <c:v>42954.890277777777</c:v>
                </c:pt>
                <c:pt idx="59635">
                  <c:v>42954.890972222223</c:v>
                </c:pt>
                <c:pt idx="59636">
                  <c:v>42954.89166666667</c:v>
                </c:pt>
                <c:pt idx="59637">
                  <c:v>42954.892361111109</c:v>
                </c:pt>
                <c:pt idx="59638">
                  <c:v>42954.893055555556</c:v>
                </c:pt>
                <c:pt idx="59639">
                  <c:v>42954.893750000003</c:v>
                </c:pt>
                <c:pt idx="59640">
                  <c:v>42954.894444444442</c:v>
                </c:pt>
                <c:pt idx="59641">
                  <c:v>42954.895138888889</c:v>
                </c:pt>
                <c:pt idx="59642">
                  <c:v>42954.895833333336</c:v>
                </c:pt>
                <c:pt idx="59643">
                  <c:v>42954.896527777775</c:v>
                </c:pt>
                <c:pt idx="59644">
                  <c:v>42954.897222222222</c:v>
                </c:pt>
                <c:pt idx="59645">
                  <c:v>42954.897916666669</c:v>
                </c:pt>
                <c:pt idx="59646">
                  <c:v>42954.898611111108</c:v>
                </c:pt>
                <c:pt idx="59647">
                  <c:v>42954.899305555555</c:v>
                </c:pt>
                <c:pt idx="59648">
                  <c:v>42954.9</c:v>
                </c:pt>
                <c:pt idx="59649">
                  <c:v>42954.900694444441</c:v>
                </c:pt>
                <c:pt idx="59650">
                  <c:v>42954.901388888888</c:v>
                </c:pt>
                <c:pt idx="59651">
                  <c:v>42954.902083333334</c:v>
                </c:pt>
                <c:pt idx="59652">
                  <c:v>42954.902777777781</c:v>
                </c:pt>
                <c:pt idx="59653">
                  <c:v>42954.90347222222</c:v>
                </c:pt>
                <c:pt idx="59654">
                  <c:v>42954.904166666667</c:v>
                </c:pt>
                <c:pt idx="59655">
                  <c:v>42954.904861111114</c:v>
                </c:pt>
                <c:pt idx="59656">
                  <c:v>42954.905555555553</c:v>
                </c:pt>
                <c:pt idx="59657">
                  <c:v>42954.90625</c:v>
                </c:pt>
                <c:pt idx="59658">
                  <c:v>42954.906944444447</c:v>
                </c:pt>
                <c:pt idx="59659">
                  <c:v>42954.907638888886</c:v>
                </c:pt>
                <c:pt idx="59660">
                  <c:v>42954.908333333333</c:v>
                </c:pt>
                <c:pt idx="59661">
                  <c:v>42954.90902777778</c:v>
                </c:pt>
                <c:pt idx="59662">
                  <c:v>42954.909722222219</c:v>
                </c:pt>
                <c:pt idx="59663">
                  <c:v>42954.910416666666</c:v>
                </c:pt>
                <c:pt idx="59664">
                  <c:v>42954.911111111112</c:v>
                </c:pt>
                <c:pt idx="59665">
                  <c:v>42954.911805555559</c:v>
                </c:pt>
                <c:pt idx="59666">
                  <c:v>42954.912499999999</c:v>
                </c:pt>
                <c:pt idx="59667">
                  <c:v>42954.913194444445</c:v>
                </c:pt>
                <c:pt idx="59668">
                  <c:v>42954.913888888892</c:v>
                </c:pt>
                <c:pt idx="59669">
                  <c:v>42954.914583333331</c:v>
                </c:pt>
                <c:pt idx="59670">
                  <c:v>42954.915277777778</c:v>
                </c:pt>
                <c:pt idx="59671">
                  <c:v>42954.915972222225</c:v>
                </c:pt>
                <c:pt idx="59672">
                  <c:v>42954.916666666664</c:v>
                </c:pt>
                <c:pt idx="59673">
                  <c:v>42954.917361111111</c:v>
                </c:pt>
                <c:pt idx="59674">
                  <c:v>42954.918055555558</c:v>
                </c:pt>
                <c:pt idx="59675">
                  <c:v>42954.918749999997</c:v>
                </c:pt>
                <c:pt idx="59676">
                  <c:v>42954.919444444444</c:v>
                </c:pt>
                <c:pt idx="59677">
                  <c:v>42954.920138888891</c:v>
                </c:pt>
                <c:pt idx="59678">
                  <c:v>42954.92083333333</c:v>
                </c:pt>
                <c:pt idx="59679">
                  <c:v>42954.921527777777</c:v>
                </c:pt>
                <c:pt idx="59680">
                  <c:v>42954.922222222223</c:v>
                </c:pt>
                <c:pt idx="59681">
                  <c:v>42954.92291666667</c:v>
                </c:pt>
                <c:pt idx="59682">
                  <c:v>42954.923611111109</c:v>
                </c:pt>
                <c:pt idx="59683">
                  <c:v>42954.924305555556</c:v>
                </c:pt>
                <c:pt idx="59684">
                  <c:v>42954.925000000003</c:v>
                </c:pt>
                <c:pt idx="59685">
                  <c:v>42954.925694444442</c:v>
                </c:pt>
                <c:pt idx="59686">
                  <c:v>42954.926388888889</c:v>
                </c:pt>
                <c:pt idx="59687">
                  <c:v>42954.927083333336</c:v>
                </c:pt>
                <c:pt idx="59688">
                  <c:v>42954.927777777775</c:v>
                </c:pt>
                <c:pt idx="59689">
                  <c:v>42954.928472222222</c:v>
                </c:pt>
                <c:pt idx="59690">
                  <c:v>42954.929166666669</c:v>
                </c:pt>
                <c:pt idx="59691">
                  <c:v>42954.929861111108</c:v>
                </c:pt>
                <c:pt idx="59692">
                  <c:v>42954.930555555555</c:v>
                </c:pt>
                <c:pt idx="59693">
                  <c:v>42954.931250000001</c:v>
                </c:pt>
                <c:pt idx="59694">
                  <c:v>42954.931944444441</c:v>
                </c:pt>
                <c:pt idx="59695">
                  <c:v>42954.932638888888</c:v>
                </c:pt>
                <c:pt idx="59696">
                  <c:v>42954.933333333334</c:v>
                </c:pt>
                <c:pt idx="59697">
                  <c:v>42954.934027777781</c:v>
                </c:pt>
                <c:pt idx="59698">
                  <c:v>42954.93472222222</c:v>
                </c:pt>
                <c:pt idx="59699">
                  <c:v>42954.935416666667</c:v>
                </c:pt>
                <c:pt idx="59700">
                  <c:v>42954.936111111114</c:v>
                </c:pt>
                <c:pt idx="59701">
                  <c:v>42954.936805555553</c:v>
                </c:pt>
                <c:pt idx="59702">
                  <c:v>42954.9375</c:v>
                </c:pt>
                <c:pt idx="59703">
                  <c:v>42954.938194444447</c:v>
                </c:pt>
                <c:pt idx="59704">
                  <c:v>42954.938888888886</c:v>
                </c:pt>
                <c:pt idx="59705">
                  <c:v>42954.939583333333</c:v>
                </c:pt>
                <c:pt idx="59706">
                  <c:v>42954.94027777778</c:v>
                </c:pt>
                <c:pt idx="59707">
                  <c:v>42954.940972222219</c:v>
                </c:pt>
                <c:pt idx="59708">
                  <c:v>42954.941666666666</c:v>
                </c:pt>
                <c:pt idx="59709">
                  <c:v>42954.942361111112</c:v>
                </c:pt>
                <c:pt idx="59710">
                  <c:v>42954.943055555559</c:v>
                </c:pt>
                <c:pt idx="59711">
                  <c:v>42954.943749999999</c:v>
                </c:pt>
                <c:pt idx="59712">
                  <c:v>42954.944444444445</c:v>
                </c:pt>
                <c:pt idx="59713">
                  <c:v>42954.945138888892</c:v>
                </c:pt>
                <c:pt idx="59714">
                  <c:v>42954.945833333331</c:v>
                </c:pt>
                <c:pt idx="59715">
                  <c:v>42954.946527777778</c:v>
                </c:pt>
                <c:pt idx="59716">
                  <c:v>42954.947222222225</c:v>
                </c:pt>
                <c:pt idx="59717">
                  <c:v>42954.947916666664</c:v>
                </c:pt>
                <c:pt idx="59718">
                  <c:v>42954.948611111111</c:v>
                </c:pt>
                <c:pt idx="59719">
                  <c:v>42954.949305555558</c:v>
                </c:pt>
                <c:pt idx="59720">
                  <c:v>42954.95</c:v>
                </c:pt>
                <c:pt idx="59721">
                  <c:v>42954.950694444444</c:v>
                </c:pt>
                <c:pt idx="59722">
                  <c:v>42954.951388888891</c:v>
                </c:pt>
                <c:pt idx="59723">
                  <c:v>42954.95208333333</c:v>
                </c:pt>
                <c:pt idx="59724">
                  <c:v>42954.952777777777</c:v>
                </c:pt>
                <c:pt idx="59725">
                  <c:v>42954.953472222223</c:v>
                </c:pt>
                <c:pt idx="59726">
                  <c:v>42954.95416666667</c:v>
                </c:pt>
                <c:pt idx="59727">
                  <c:v>42954.954861111109</c:v>
                </c:pt>
                <c:pt idx="59728">
                  <c:v>42954.955555555556</c:v>
                </c:pt>
                <c:pt idx="59729">
                  <c:v>42954.956250000003</c:v>
                </c:pt>
                <c:pt idx="59730">
                  <c:v>42954.956944444442</c:v>
                </c:pt>
                <c:pt idx="59731">
                  <c:v>42954.957638888889</c:v>
                </c:pt>
                <c:pt idx="59732">
                  <c:v>42954.958333333336</c:v>
                </c:pt>
                <c:pt idx="59733">
                  <c:v>42954.959027777775</c:v>
                </c:pt>
                <c:pt idx="59734">
                  <c:v>42954.959722222222</c:v>
                </c:pt>
                <c:pt idx="59735">
                  <c:v>42954.960416666669</c:v>
                </c:pt>
                <c:pt idx="59736">
                  <c:v>42954.961111111108</c:v>
                </c:pt>
                <c:pt idx="59737">
                  <c:v>42954.961805555555</c:v>
                </c:pt>
                <c:pt idx="59738">
                  <c:v>42954.962500000001</c:v>
                </c:pt>
                <c:pt idx="59739">
                  <c:v>42954.963194444441</c:v>
                </c:pt>
                <c:pt idx="59740">
                  <c:v>42954.963888888888</c:v>
                </c:pt>
                <c:pt idx="59741">
                  <c:v>42954.964583333334</c:v>
                </c:pt>
                <c:pt idx="59742">
                  <c:v>42954.965277777781</c:v>
                </c:pt>
                <c:pt idx="59743">
                  <c:v>42954.96597222222</c:v>
                </c:pt>
                <c:pt idx="59744">
                  <c:v>42954.966666666667</c:v>
                </c:pt>
                <c:pt idx="59745">
                  <c:v>42954.967361111114</c:v>
                </c:pt>
                <c:pt idx="59746">
                  <c:v>42954.968055555553</c:v>
                </c:pt>
                <c:pt idx="59747">
                  <c:v>42954.96875</c:v>
                </c:pt>
                <c:pt idx="59748">
                  <c:v>42954.969444444447</c:v>
                </c:pt>
                <c:pt idx="59749">
                  <c:v>42954.970138888886</c:v>
                </c:pt>
                <c:pt idx="59750">
                  <c:v>42954.970833333333</c:v>
                </c:pt>
                <c:pt idx="59751">
                  <c:v>42954.97152777778</c:v>
                </c:pt>
                <c:pt idx="59752">
                  <c:v>42954.972222222219</c:v>
                </c:pt>
                <c:pt idx="59753">
                  <c:v>42954.972916666666</c:v>
                </c:pt>
                <c:pt idx="59754">
                  <c:v>42954.973611111112</c:v>
                </c:pt>
                <c:pt idx="59755">
                  <c:v>42954.974305555559</c:v>
                </c:pt>
                <c:pt idx="59756">
                  <c:v>42954.974999999999</c:v>
                </c:pt>
                <c:pt idx="59757">
                  <c:v>42954.975694444445</c:v>
                </c:pt>
                <c:pt idx="59758">
                  <c:v>42954.976388888892</c:v>
                </c:pt>
                <c:pt idx="59759">
                  <c:v>42954.977083333331</c:v>
                </c:pt>
                <c:pt idx="59760">
                  <c:v>42954.977777777778</c:v>
                </c:pt>
                <c:pt idx="59761">
                  <c:v>42954.978472222225</c:v>
                </c:pt>
                <c:pt idx="59762">
                  <c:v>42954.979166666664</c:v>
                </c:pt>
                <c:pt idx="59763">
                  <c:v>42954.979861111111</c:v>
                </c:pt>
                <c:pt idx="59764">
                  <c:v>42954.980555555558</c:v>
                </c:pt>
                <c:pt idx="59765">
                  <c:v>42954.981249999997</c:v>
                </c:pt>
                <c:pt idx="59766">
                  <c:v>42954.981944444444</c:v>
                </c:pt>
                <c:pt idx="59767">
                  <c:v>42954.982638888891</c:v>
                </c:pt>
                <c:pt idx="59768">
                  <c:v>42954.98333333333</c:v>
                </c:pt>
                <c:pt idx="59769">
                  <c:v>42954.984027777777</c:v>
                </c:pt>
                <c:pt idx="59770">
                  <c:v>42954.984722222223</c:v>
                </c:pt>
                <c:pt idx="59771">
                  <c:v>42954.98541666667</c:v>
                </c:pt>
                <c:pt idx="59772">
                  <c:v>42954.986111111109</c:v>
                </c:pt>
                <c:pt idx="59773">
                  <c:v>42954.986805555556</c:v>
                </c:pt>
                <c:pt idx="59774">
                  <c:v>42954.987500000003</c:v>
                </c:pt>
                <c:pt idx="59775">
                  <c:v>42954.988194444442</c:v>
                </c:pt>
                <c:pt idx="59776">
                  <c:v>42954.988888888889</c:v>
                </c:pt>
                <c:pt idx="59777">
                  <c:v>42954.989583333336</c:v>
                </c:pt>
                <c:pt idx="59778">
                  <c:v>42954.990277777775</c:v>
                </c:pt>
                <c:pt idx="59779">
                  <c:v>42954.990972222222</c:v>
                </c:pt>
                <c:pt idx="59780">
                  <c:v>42954.991666666669</c:v>
                </c:pt>
                <c:pt idx="59781">
                  <c:v>42954.992361111108</c:v>
                </c:pt>
                <c:pt idx="59782">
                  <c:v>42954.993055555555</c:v>
                </c:pt>
                <c:pt idx="59783">
                  <c:v>42954.993750000001</c:v>
                </c:pt>
                <c:pt idx="59784">
                  <c:v>42954.994444444441</c:v>
                </c:pt>
                <c:pt idx="59785">
                  <c:v>42954.995138888888</c:v>
                </c:pt>
                <c:pt idx="59786">
                  <c:v>42954.995833333334</c:v>
                </c:pt>
                <c:pt idx="59787">
                  <c:v>42954.996527777781</c:v>
                </c:pt>
                <c:pt idx="59788">
                  <c:v>42954.99722222222</c:v>
                </c:pt>
                <c:pt idx="59789">
                  <c:v>42954.997916666667</c:v>
                </c:pt>
                <c:pt idx="59790">
                  <c:v>42954.998611111114</c:v>
                </c:pt>
                <c:pt idx="59791">
                  <c:v>42954.999305555553</c:v>
                </c:pt>
                <c:pt idx="59792">
                  <c:v>42955</c:v>
                </c:pt>
                <c:pt idx="59793">
                  <c:v>42955.000694444447</c:v>
                </c:pt>
                <c:pt idx="59794">
                  <c:v>42955.001388888886</c:v>
                </c:pt>
                <c:pt idx="59795">
                  <c:v>42955.002083333333</c:v>
                </c:pt>
                <c:pt idx="59796">
                  <c:v>42955.00277777778</c:v>
                </c:pt>
                <c:pt idx="59797">
                  <c:v>42955.003472222219</c:v>
                </c:pt>
                <c:pt idx="59798">
                  <c:v>42955.004166666666</c:v>
                </c:pt>
                <c:pt idx="59799">
                  <c:v>42955.004861111112</c:v>
                </c:pt>
                <c:pt idx="59800">
                  <c:v>42955.005555555559</c:v>
                </c:pt>
                <c:pt idx="59801">
                  <c:v>42955.006249999999</c:v>
                </c:pt>
                <c:pt idx="59802">
                  <c:v>42955.006944444445</c:v>
                </c:pt>
                <c:pt idx="59803">
                  <c:v>42955.007638888892</c:v>
                </c:pt>
                <c:pt idx="59804">
                  <c:v>42955.008333333331</c:v>
                </c:pt>
                <c:pt idx="59805">
                  <c:v>42955.009027777778</c:v>
                </c:pt>
                <c:pt idx="59806">
                  <c:v>42955.009722222225</c:v>
                </c:pt>
                <c:pt idx="59807">
                  <c:v>42955.010416666664</c:v>
                </c:pt>
                <c:pt idx="59808">
                  <c:v>42955.011111111111</c:v>
                </c:pt>
                <c:pt idx="59809">
                  <c:v>42955.011805555558</c:v>
                </c:pt>
                <c:pt idx="59810">
                  <c:v>42955.012499999997</c:v>
                </c:pt>
                <c:pt idx="59811">
                  <c:v>42955.013194444444</c:v>
                </c:pt>
                <c:pt idx="59812">
                  <c:v>42955.013888888891</c:v>
                </c:pt>
                <c:pt idx="59813">
                  <c:v>42955.01458333333</c:v>
                </c:pt>
                <c:pt idx="59814">
                  <c:v>42955.015277777777</c:v>
                </c:pt>
                <c:pt idx="59815">
                  <c:v>42955.015972222223</c:v>
                </c:pt>
                <c:pt idx="59816">
                  <c:v>42955.01666666667</c:v>
                </c:pt>
                <c:pt idx="59817">
                  <c:v>42955.017361111109</c:v>
                </c:pt>
                <c:pt idx="59818">
                  <c:v>42955.018055555556</c:v>
                </c:pt>
                <c:pt idx="59819">
                  <c:v>42955.018750000003</c:v>
                </c:pt>
                <c:pt idx="59820">
                  <c:v>42955.019444444442</c:v>
                </c:pt>
                <c:pt idx="59821">
                  <c:v>42955.020138888889</c:v>
                </c:pt>
                <c:pt idx="59822">
                  <c:v>42955.020833333336</c:v>
                </c:pt>
                <c:pt idx="59823">
                  <c:v>42955.021527777775</c:v>
                </c:pt>
                <c:pt idx="59824">
                  <c:v>42955.022222222222</c:v>
                </c:pt>
                <c:pt idx="59825">
                  <c:v>42955.022916666669</c:v>
                </c:pt>
                <c:pt idx="59826">
                  <c:v>42955.023611111108</c:v>
                </c:pt>
                <c:pt idx="59827">
                  <c:v>42955.024305555555</c:v>
                </c:pt>
                <c:pt idx="59828">
                  <c:v>42955.025000000001</c:v>
                </c:pt>
                <c:pt idx="59829">
                  <c:v>42955.025694444441</c:v>
                </c:pt>
                <c:pt idx="59830">
                  <c:v>42955.026388888888</c:v>
                </c:pt>
                <c:pt idx="59831">
                  <c:v>42955.027083333334</c:v>
                </c:pt>
                <c:pt idx="59832">
                  <c:v>42955.027777777781</c:v>
                </c:pt>
                <c:pt idx="59833">
                  <c:v>42955.02847222222</c:v>
                </c:pt>
                <c:pt idx="59834">
                  <c:v>42955.029166666667</c:v>
                </c:pt>
                <c:pt idx="59835">
                  <c:v>42955.029861111114</c:v>
                </c:pt>
                <c:pt idx="59836">
                  <c:v>42955.030555555553</c:v>
                </c:pt>
                <c:pt idx="59837">
                  <c:v>42955.03125</c:v>
                </c:pt>
                <c:pt idx="59838">
                  <c:v>42955.031944444447</c:v>
                </c:pt>
                <c:pt idx="59839">
                  <c:v>42955.032638888886</c:v>
                </c:pt>
                <c:pt idx="59840">
                  <c:v>42955.033333333333</c:v>
                </c:pt>
                <c:pt idx="59841">
                  <c:v>42955.03402777778</c:v>
                </c:pt>
                <c:pt idx="59842">
                  <c:v>42955.034722222219</c:v>
                </c:pt>
                <c:pt idx="59843">
                  <c:v>42955.035416666666</c:v>
                </c:pt>
                <c:pt idx="59844">
                  <c:v>42955.036111111112</c:v>
                </c:pt>
                <c:pt idx="59845">
                  <c:v>42955.036805555559</c:v>
                </c:pt>
                <c:pt idx="59846">
                  <c:v>42955.037499999999</c:v>
                </c:pt>
                <c:pt idx="59847">
                  <c:v>42955.038194444445</c:v>
                </c:pt>
                <c:pt idx="59848">
                  <c:v>42955.038888888892</c:v>
                </c:pt>
                <c:pt idx="59849">
                  <c:v>42955.039583333331</c:v>
                </c:pt>
                <c:pt idx="59850">
                  <c:v>42955.040277777778</c:v>
                </c:pt>
                <c:pt idx="59851">
                  <c:v>42955.040972222225</c:v>
                </c:pt>
                <c:pt idx="59852">
                  <c:v>42955.041666666664</c:v>
                </c:pt>
                <c:pt idx="59853">
                  <c:v>42955.042361111111</c:v>
                </c:pt>
                <c:pt idx="59854">
                  <c:v>42955.043055555558</c:v>
                </c:pt>
                <c:pt idx="59855">
                  <c:v>42955.043749999997</c:v>
                </c:pt>
                <c:pt idx="59856">
                  <c:v>42955.044444444444</c:v>
                </c:pt>
                <c:pt idx="59857">
                  <c:v>42955.045138888891</c:v>
                </c:pt>
                <c:pt idx="59858">
                  <c:v>42955.04583333333</c:v>
                </c:pt>
                <c:pt idx="59859">
                  <c:v>42955.046527777777</c:v>
                </c:pt>
                <c:pt idx="59860">
                  <c:v>42955.047222222223</c:v>
                </c:pt>
                <c:pt idx="59861">
                  <c:v>42955.04791666667</c:v>
                </c:pt>
                <c:pt idx="59862">
                  <c:v>42955.048611111109</c:v>
                </c:pt>
                <c:pt idx="59863">
                  <c:v>42955.049305555556</c:v>
                </c:pt>
                <c:pt idx="59864">
                  <c:v>42955.05</c:v>
                </c:pt>
                <c:pt idx="59865">
                  <c:v>42955.050694444442</c:v>
                </c:pt>
                <c:pt idx="59866">
                  <c:v>42955.051388888889</c:v>
                </c:pt>
                <c:pt idx="59867">
                  <c:v>42955.052083333336</c:v>
                </c:pt>
                <c:pt idx="59868">
                  <c:v>42955.052777777775</c:v>
                </c:pt>
                <c:pt idx="59869">
                  <c:v>42955.053472222222</c:v>
                </c:pt>
                <c:pt idx="59870">
                  <c:v>42955.054166666669</c:v>
                </c:pt>
                <c:pt idx="59871">
                  <c:v>42955.054861111108</c:v>
                </c:pt>
                <c:pt idx="59872">
                  <c:v>42955.055555555555</c:v>
                </c:pt>
                <c:pt idx="59873">
                  <c:v>42955.056250000001</c:v>
                </c:pt>
                <c:pt idx="59874">
                  <c:v>42955.056944444441</c:v>
                </c:pt>
                <c:pt idx="59875">
                  <c:v>42955.057638888888</c:v>
                </c:pt>
                <c:pt idx="59876">
                  <c:v>42955.058333333334</c:v>
                </c:pt>
                <c:pt idx="59877">
                  <c:v>42955.059027777781</c:v>
                </c:pt>
                <c:pt idx="59878">
                  <c:v>42955.05972222222</c:v>
                </c:pt>
                <c:pt idx="59879">
                  <c:v>42955.060416666667</c:v>
                </c:pt>
                <c:pt idx="59880">
                  <c:v>42955.061111111114</c:v>
                </c:pt>
                <c:pt idx="59881">
                  <c:v>42955.061805555553</c:v>
                </c:pt>
                <c:pt idx="59882">
                  <c:v>42955.0625</c:v>
                </c:pt>
                <c:pt idx="59883">
                  <c:v>42955.063194444447</c:v>
                </c:pt>
                <c:pt idx="59884">
                  <c:v>42955.063888888886</c:v>
                </c:pt>
                <c:pt idx="59885">
                  <c:v>42955.064583333333</c:v>
                </c:pt>
                <c:pt idx="59886">
                  <c:v>42955.06527777778</c:v>
                </c:pt>
                <c:pt idx="59887">
                  <c:v>42955.065972222219</c:v>
                </c:pt>
                <c:pt idx="59888">
                  <c:v>42955.066666666666</c:v>
                </c:pt>
                <c:pt idx="59889">
                  <c:v>42955.067361111112</c:v>
                </c:pt>
                <c:pt idx="59890">
                  <c:v>42955.068055555559</c:v>
                </c:pt>
                <c:pt idx="59891">
                  <c:v>42955.068749999999</c:v>
                </c:pt>
                <c:pt idx="59892">
                  <c:v>42955.069444444445</c:v>
                </c:pt>
                <c:pt idx="59893">
                  <c:v>42955.070138888892</c:v>
                </c:pt>
                <c:pt idx="59894">
                  <c:v>42955.070833333331</c:v>
                </c:pt>
                <c:pt idx="59895">
                  <c:v>42955.071527777778</c:v>
                </c:pt>
                <c:pt idx="59896">
                  <c:v>42955.072222222225</c:v>
                </c:pt>
                <c:pt idx="59897">
                  <c:v>42955.072916666664</c:v>
                </c:pt>
                <c:pt idx="59898">
                  <c:v>42955.073611111111</c:v>
                </c:pt>
                <c:pt idx="59899">
                  <c:v>42955.074305555558</c:v>
                </c:pt>
                <c:pt idx="59900">
                  <c:v>42955.074999999997</c:v>
                </c:pt>
                <c:pt idx="59901">
                  <c:v>42955.075694444444</c:v>
                </c:pt>
                <c:pt idx="59902">
                  <c:v>42955.076388888891</c:v>
                </c:pt>
                <c:pt idx="59903">
                  <c:v>42955.07708333333</c:v>
                </c:pt>
                <c:pt idx="59904">
                  <c:v>42955.077777777777</c:v>
                </c:pt>
                <c:pt idx="59905">
                  <c:v>42955.078472222223</c:v>
                </c:pt>
                <c:pt idx="59906">
                  <c:v>42955.07916666667</c:v>
                </c:pt>
                <c:pt idx="59907">
                  <c:v>42955.079861111109</c:v>
                </c:pt>
                <c:pt idx="59908">
                  <c:v>42955.080555555556</c:v>
                </c:pt>
                <c:pt idx="59909">
                  <c:v>42955.081250000003</c:v>
                </c:pt>
                <c:pt idx="59910">
                  <c:v>42955.081944444442</c:v>
                </c:pt>
                <c:pt idx="59911">
                  <c:v>42955.082638888889</c:v>
                </c:pt>
                <c:pt idx="59912">
                  <c:v>42955.083333333336</c:v>
                </c:pt>
                <c:pt idx="59913">
                  <c:v>42955.084027777775</c:v>
                </c:pt>
                <c:pt idx="59914">
                  <c:v>42955.084722222222</c:v>
                </c:pt>
                <c:pt idx="59915">
                  <c:v>42955.085416666669</c:v>
                </c:pt>
                <c:pt idx="59916">
                  <c:v>42955.086111111108</c:v>
                </c:pt>
                <c:pt idx="59917">
                  <c:v>42955.086805555555</c:v>
                </c:pt>
                <c:pt idx="59918">
                  <c:v>42955.087500000001</c:v>
                </c:pt>
                <c:pt idx="59919">
                  <c:v>42955.088194444441</c:v>
                </c:pt>
                <c:pt idx="59920">
                  <c:v>42955.088888888888</c:v>
                </c:pt>
                <c:pt idx="59921">
                  <c:v>42955.089583333334</c:v>
                </c:pt>
                <c:pt idx="59922">
                  <c:v>42955.090277777781</c:v>
                </c:pt>
                <c:pt idx="59923">
                  <c:v>42955.09097222222</c:v>
                </c:pt>
                <c:pt idx="59924">
                  <c:v>42955.091666666667</c:v>
                </c:pt>
                <c:pt idx="59925">
                  <c:v>42955.092361111114</c:v>
                </c:pt>
                <c:pt idx="59926">
                  <c:v>42955.093055555553</c:v>
                </c:pt>
                <c:pt idx="59927">
                  <c:v>42955.09375</c:v>
                </c:pt>
                <c:pt idx="59928">
                  <c:v>42955.094444444447</c:v>
                </c:pt>
                <c:pt idx="59929">
                  <c:v>42955.095138888886</c:v>
                </c:pt>
                <c:pt idx="59930">
                  <c:v>42955.095833333333</c:v>
                </c:pt>
                <c:pt idx="59931">
                  <c:v>42955.09652777778</c:v>
                </c:pt>
                <c:pt idx="59932">
                  <c:v>42955.097222222219</c:v>
                </c:pt>
                <c:pt idx="59933">
                  <c:v>42955.097916666666</c:v>
                </c:pt>
                <c:pt idx="59934">
                  <c:v>42955.098611111112</c:v>
                </c:pt>
                <c:pt idx="59935">
                  <c:v>42955.099305555559</c:v>
                </c:pt>
                <c:pt idx="59936">
                  <c:v>42955.1</c:v>
                </c:pt>
                <c:pt idx="59937">
                  <c:v>42955.100694444445</c:v>
                </c:pt>
                <c:pt idx="59938">
                  <c:v>42955.101388888892</c:v>
                </c:pt>
                <c:pt idx="59939">
                  <c:v>42955.102083333331</c:v>
                </c:pt>
                <c:pt idx="59940">
                  <c:v>42955.102777777778</c:v>
                </c:pt>
                <c:pt idx="59941">
                  <c:v>42955.103472222225</c:v>
                </c:pt>
                <c:pt idx="59942">
                  <c:v>42955.104166666664</c:v>
                </c:pt>
                <c:pt idx="59943">
                  <c:v>42955.104861111111</c:v>
                </c:pt>
                <c:pt idx="59944">
                  <c:v>42955.105555555558</c:v>
                </c:pt>
                <c:pt idx="59945">
                  <c:v>42955.106249999997</c:v>
                </c:pt>
                <c:pt idx="59946">
                  <c:v>42955.106944444444</c:v>
                </c:pt>
                <c:pt idx="59947">
                  <c:v>42955.107638888891</c:v>
                </c:pt>
                <c:pt idx="59948">
                  <c:v>42955.10833333333</c:v>
                </c:pt>
                <c:pt idx="59949">
                  <c:v>42955.109027777777</c:v>
                </c:pt>
                <c:pt idx="59950">
                  <c:v>42955.109722222223</c:v>
                </c:pt>
                <c:pt idx="59951">
                  <c:v>42955.11041666667</c:v>
                </c:pt>
                <c:pt idx="59952">
                  <c:v>42955.111111111109</c:v>
                </c:pt>
                <c:pt idx="59953">
                  <c:v>42955.111805555556</c:v>
                </c:pt>
                <c:pt idx="59954">
                  <c:v>42955.112500000003</c:v>
                </c:pt>
                <c:pt idx="59955">
                  <c:v>42955.113194444442</c:v>
                </c:pt>
                <c:pt idx="59956">
                  <c:v>42955.113888888889</c:v>
                </c:pt>
                <c:pt idx="59957">
                  <c:v>42955.114583333336</c:v>
                </c:pt>
                <c:pt idx="59958">
                  <c:v>42955.115277777775</c:v>
                </c:pt>
                <c:pt idx="59959">
                  <c:v>42955.115972222222</c:v>
                </c:pt>
                <c:pt idx="59960">
                  <c:v>42955.116666666669</c:v>
                </c:pt>
                <c:pt idx="59961">
                  <c:v>42955.117361111108</c:v>
                </c:pt>
                <c:pt idx="59962">
                  <c:v>42955.118055555555</c:v>
                </c:pt>
                <c:pt idx="59963">
                  <c:v>42955.118750000001</c:v>
                </c:pt>
                <c:pt idx="59964">
                  <c:v>42955.119444444441</c:v>
                </c:pt>
                <c:pt idx="59965">
                  <c:v>42955.120138888888</c:v>
                </c:pt>
                <c:pt idx="59966">
                  <c:v>42955.120833333334</c:v>
                </c:pt>
                <c:pt idx="59967">
                  <c:v>42955.121527777781</c:v>
                </c:pt>
                <c:pt idx="59968">
                  <c:v>42955.12222222222</c:v>
                </c:pt>
                <c:pt idx="59969">
                  <c:v>42955.122916666667</c:v>
                </c:pt>
                <c:pt idx="59970">
                  <c:v>42955.123611111114</c:v>
                </c:pt>
                <c:pt idx="59971">
                  <c:v>42955.124305555553</c:v>
                </c:pt>
                <c:pt idx="59972">
                  <c:v>42955.125</c:v>
                </c:pt>
                <c:pt idx="59973">
                  <c:v>42955.125694444447</c:v>
                </c:pt>
                <c:pt idx="59974">
                  <c:v>42955.126388888886</c:v>
                </c:pt>
                <c:pt idx="59975">
                  <c:v>42955.127083333333</c:v>
                </c:pt>
                <c:pt idx="59976">
                  <c:v>42955.12777777778</c:v>
                </c:pt>
                <c:pt idx="59977">
                  <c:v>42955.128472222219</c:v>
                </c:pt>
                <c:pt idx="59978">
                  <c:v>42955.129166666666</c:v>
                </c:pt>
                <c:pt idx="59979">
                  <c:v>42955.129861111112</c:v>
                </c:pt>
                <c:pt idx="59980">
                  <c:v>42955.130555555559</c:v>
                </c:pt>
                <c:pt idx="59981">
                  <c:v>42955.131249999999</c:v>
                </c:pt>
                <c:pt idx="59982">
                  <c:v>42955.131944444445</c:v>
                </c:pt>
                <c:pt idx="59983">
                  <c:v>42955.132638888892</c:v>
                </c:pt>
                <c:pt idx="59984">
                  <c:v>42955.133333333331</c:v>
                </c:pt>
                <c:pt idx="59985">
                  <c:v>42955.134027777778</c:v>
                </c:pt>
                <c:pt idx="59986">
                  <c:v>42955.134722222225</c:v>
                </c:pt>
                <c:pt idx="59987">
                  <c:v>42955.135416666664</c:v>
                </c:pt>
                <c:pt idx="59988">
                  <c:v>42955.136111111111</c:v>
                </c:pt>
                <c:pt idx="59989">
                  <c:v>42955.136805555558</c:v>
                </c:pt>
                <c:pt idx="59990">
                  <c:v>42955.137499999997</c:v>
                </c:pt>
                <c:pt idx="59991">
                  <c:v>42955.138194444444</c:v>
                </c:pt>
                <c:pt idx="59992">
                  <c:v>42955.138888888891</c:v>
                </c:pt>
                <c:pt idx="59993">
                  <c:v>42955.13958333333</c:v>
                </c:pt>
                <c:pt idx="59994">
                  <c:v>42955.140277777777</c:v>
                </c:pt>
                <c:pt idx="59995">
                  <c:v>42955.140972222223</c:v>
                </c:pt>
                <c:pt idx="59996">
                  <c:v>42955.14166666667</c:v>
                </c:pt>
                <c:pt idx="59997">
                  <c:v>42955.142361111109</c:v>
                </c:pt>
                <c:pt idx="59998">
                  <c:v>42955.143055555556</c:v>
                </c:pt>
                <c:pt idx="59999">
                  <c:v>42955.143750000003</c:v>
                </c:pt>
                <c:pt idx="60000">
                  <c:v>42955.144444444442</c:v>
                </c:pt>
                <c:pt idx="60001">
                  <c:v>42955.145138888889</c:v>
                </c:pt>
                <c:pt idx="60002">
                  <c:v>42955.145833333336</c:v>
                </c:pt>
                <c:pt idx="60003">
                  <c:v>42955.146527777775</c:v>
                </c:pt>
                <c:pt idx="60004">
                  <c:v>42955.147222222222</c:v>
                </c:pt>
                <c:pt idx="60005">
                  <c:v>42955.147916666669</c:v>
                </c:pt>
                <c:pt idx="60006">
                  <c:v>42955.148611111108</c:v>
                </c:pt>
                <c:pt idx="60007">
                  <c:v>42955.149305555555</c:v>
                </c:pt>
                <c:pt idx="60008">
                  <c:v>42955.15</c:v>
                </c:pt>
                <c:pt idx="60009">
                  <c:v>42955.150694444441</c:v>
                </c:pt>
                <c:pt idx="60010">
                  <c:v>42955.151388888888</c:v>
                </c:pt>
                <c:pt idx="60011">
                  <c:v>42955.152083333334</c:v>
                </c:pt>
                <c:pt idx="60012">
                  <c:v>42955.152777777781</c:v>
                </c:pt>
                <c:pt idx="60013">
                  <c:v>42955.15347222222</c:v>
                </c:pt>
                <c:pt idx="60014">
                  <c:v>42955.154166666667</c:v>
                </c:pt>
                <c:pt idx="60015">
                  <c:v>42955.154861111114</c:v>
                </c:pt>
                <c:pt idx="60016">
                  <c:v>42955.155555555553</c:v>
                </c:pt>
                <c:pt idx="60017">
                  <c:v>42955.15625</c:v>
                </c:pt>
                <c:pt idx="60018">
                  <c:v>42955.156944444447</c:v>
                </c:pt>
                <c:pt idx="60019">
                  <c:v>42955.157638888886</c:v>
                </c:pt>
                <c:pt idx="60020">
                  <c:v>42955.158333333333</c:v>
                </c:pt>
                <c:pt idx="60021">
                  <c:v>42955.15902777778</c:v>
                </c:pt>
                <c:pt idx="60022">
                  <c:v>42955.159722222219</c:v>
                </c:pt>
                <c:pt idx="60023">
                  <c:v>42955.160416666666</c:v>
                </c:pt>
                <c:pt idx="60024">
                  <c:v>42955.161111111112</c:v>
                </c:pt>
                <c:pt idx="60025">
                  <c:v>42955.161805555559</c:v>
                </c:pt>
                <c:pt idx="60026">
                  <c:v>42955.162499999999</c:v>
                </c:pt>
                <c:pt idx="60027">
                  <c:v>42955.163194444445</c:v>
                </c:pt>
                <c:pt idx="60028">
                  <c:v>42955.163888888892</c:v>
                </c:pt>
                <c:pt idx="60029">
                  <c:v>42955.164583333331</c:v>
                </c:pt>
                <c:pt idx="60030">
                  <c:v>42955.165277777778</c:v>
                </c:pt>
                <c:pt idx="60031">
                  <c:v>42955.165972222225</c:v>
                </c:pt>
                <c:pt idx="60032">
                  <c:v>42955.166666666664</c:v>
                </c:pt>
                <c:pt idx="60033">
                  <c:v>42955.167361111111</c:v>
                </c:pt>
                <c:pt idx="60034">
                  <c:v>42955.168055555558</c:v>
                </c:pt>
                <c:pt idx="60035">
                  <c:v>42955.168749999997</c:v>
                </c:pt>
                <c:pt idx="60036">
                  <c:v>42955.169444444444</c:v>
                </c:pt>
                <c:pt idx="60037">
                  <c:v>42955.170138888891</c:v>
                </c:pt>
                <c:pt idx="60038">
                  <c:v>42955.17083333333</c:v>
                </c:pt>
                <c:pt idx="60039">
                  <c:v>42955.171527777777</c:v>
                </c:pt>
                <c:pt idx="60040">
                  <c:v>42955.172222222223</c:v>
                </c:pt>
                <c:pt idx="60041">
                  <c:v>42955.17291666667</c:v>
                </c:pt>
                <c:pt idx="60042">
                  <c:v>42955.173611111109</c:v>
                </c:pt>
                <c:pt idx="60043">
                  <c:v>42955.174305555556</c:v>
                </c:pt>
                <c:pt idx="60044">
                  <c:v>42955.175000000003</c:v>
                </c:pt>
                <c:pt idx="60045">
                  <c:v>42955.175694444442</c:v>
                </c:pt>
                <c:pt idx="60046">
                  <c:v>42955.176388888889</c:v>
                </c:pt>
                <c:pt idx="60047">
                  <c:v>42955.177083333336</c:v>
                </c:pt>
                <c:pt idx="60048">
                  <c:v>42955.177777777775</c:v>
                </c:pt>
                <c:pt idx="60049">
                  <c:v>42955.178472222222</c:v>
                </c:pt>
                <c:pt idx="60050">
                  <c:v>42955.179166666669</c:v>
                </c:pt>
                <c:pt idx="60051">
                  <c:v>42955.179861111108</c:v>
                </c:pt>
                <c:pt idx="60052">
                  <c:v>42955.180555555555</c:v>
                </c:pt>
                <c:pt idx="60053">
                  <c:v>42955.181250000001</c:v>
                </c:pt>
                <c:pt idx="60054">
                  <c:v>42955.181944444441</c:v>
                </c:pt>
                <c:pt idx="60055">
                  <c:v>42955.182638888888</c:v>
                </c:pt>
                <c:pt idx="60056">
                  <c:v>42955.183333333334</c:v>
                </c:pt>
                <c:pt idx="60057">
                  <c:v>42955.184027777781</c:v>
                </c:pt>
                <c:pt idx="60058">
                  <c:v>42955.18472222222</c:v>
                </c:pt>
                <c:pt idx="60059">
                  <c:v>42955.185416666667</c:v>
                </c:pt>
                <c:pt idx="60060">
                  <c:v>42955.186111111114</c:v>
                </c:pt>
                <c:pt idx="60061">
                  <c:v>42955.186805555553</c:v>
                </c:pt>
                <c:pt idx="60062">
                  <c:v>42955.1875</c:v>
                </c:pt>
                <c:pt idx="60063">
                  <c:v>42955.188194444447</c:v>
                </c:pt>
                <c:pt idx="60064">
                  <c:v>42955.188888888886</c:v>
                </c:pt>
                <c:pt idx="60065">
                  <c:v>42955.189583333333</c:v>
                </c:pt>
                <c:pt idx="60066">
                  <c:v>42955.19027777778</c:v>
                </c:pt>
                <c:pt idx="60067">
                  <c:v>42955.190972222219</c:v>
                </c:pt>
                <c:pt idx="60068">
                  <c:v>42955.191666666666</c:v>
                </c:pt>
                <c:pt idx="60069">
                  <c:v>42955.192361111112</c:v>
                </c:pt>
                <c:pt idx="60070">
                  <c:v>42955.193055555559</c:v>
                </c:pt>
                <c:pt idx="60071">
                  <c:v>42955.193749999999</c:v>
                </c:pt>
                <c:pt idx="60072">
                  <c:v>42955.194444444445</c:v>
                </c:pt>
                <c:pt idx="60073">
                  <c:v>42955.195138888892</c:v>
                </c:pt>
                <c:pt idx="60074">
                  <c:v>42955.195833333331</c:v>
                </c:pt>
                <c:pt idx="60075">
                  <c:v>42955.196527777778</c:v>
                </c:pt>
                <c:pt idx="60076">
                  <c:v>42955.197222222225</c:v>
                </c:pt>
                <c:pt idx="60077">
                  <c:v>42955.197916666664</c:v>
                </c:pt>
                <c:pt idx="60078">
                  <c:v>42955.198611111111</c:v>
                </c:pt>
                <c:pt idx="60079">
                  <c:v>42955.199305555558</c:v>
                </c:pt>
                <c:pt idx="60080">
                  <c:v>42955.199999999997</c:v>
                </c:pt>
                <c:pt idx="60081">
                  <c:v>42955.200694444444</c:v>
                </c:pt>
                <c:pt idx="60082">
                  <c:v>42955.201388888891</c:v>
                </c:pt>
                <c:pt idx="60083">
                  <c:v>42955.20208333333</c:v>
                </c:pt>
                <c:pt idx="60084">
                  <c:v>42955.202777777777</c:v>
                </c:pt>
                <c:pt idx="60085">
                  <c:v>42955.203472222223</c:v>
                </c:pt>
                <c:pt idx="60086">
                  <c:v>42955.20416666667</c:v>
                </c:pt>
                <c:pt idx="60087">
                  <c:v>42955.204861111109</c:v>
                </c:pt>
                <c:pt idx="60088">
                  <c:v>42955.205555555556</c:v>
                </c:pt>
                <c:pt idx="60089">
                  <c:v>42955.206250000003</c:v>
                </c:pt>
                <c:pt idx="60090">
                  <c:v>42955.206944444442</c:v>
                </c:pt>
                <c:pt idx="60091">
                  <c:v>42955.207638888889</c:v>
                </c:pt>
                <c:pt idx="60092">
                  <c:v>42955.208333333336</c:v>
                </c:pt>
                <c:pt idx="60093">
                  <c:v>42955.209027777775</c:v>
                </c:pt>
                <c:pt idx="60094">
                  <c:v>42955.209722222222</c:v>
                </c:pt>
                <c:pt idx="60095">
                  <c:v>42955.210416666669</c:v>
                </c:pt>
                <c:pt idx="60096">
                  <c:v>42955.211111111108</c:v>
                </c:pt>
                <c:pt idx="60097">
                  <c:v>42955.211805555555</c:v>
                </c:pt>
                <c:pt idx="60098">
                  <c:v>42955.212500000001</c:v>
                </c:pt>
                <c:pt idx="60099">
                  <c:v>42955.213194444441</c:v>
                </c:pt>
                <c:pt idx="60100">
                  <c:v>42955.213888888888</c:v>
                </c:pt>
                <c:pt idx="60101">
                  <c:v>42955.214583333334</c:v>
                </c:pt>
                <c:pt idx="60102">
                  <c:v>42955.215277777781</c:v>
                </c:pt>
                <c:pt idx="60103">
                  <c:v>42955.21597222222</c:v>
                </c:pt>
                <c:pt idx="60104">
                  <c:v>42955.216666666667</c:v>
                </c:pt>
                <c:pt idx="60105">
                  <c:v>42955.217361111114</c:v>
                </c:pt>
                <c:pt idx="60106">
                  <c:v>42955.218055555553</c:v>
                </c:pt>
                <c:pt idx="60107">
                  <c:v>42955.21875</c:v>
                </c:pt>
                <c:pt idx="60108">
                  <c:v>42955.219444444447</c:v>
                </c:pt>
                <c:pt idx="60109">
                  <c:v>42955.220138888886</c:v>
                </c:pt>
                <c:pt idx="60110">
                  <c:v>42955.220833333333</c:v>
                </c:pt>
                <c:pt idx="60111">
                  <c:v>42955.22152777778</c:v>
                </c:pt>
                <c:pt idx="60112">
                  <c:v>42955.222222222219</c:v>
                </c:pt>
                <c:pt idx="60113">
                  <c:v>42955.222916666666</c:v>
                </c:pt>
                <c:pt idx="60114">
                  <c:v>42955.223611111112</c:v>
                </c:pt>
                <c:pt idx="60115">
                  <c:v>42955.224305555559</c:v>
                </c:pt>
                <c:pt idx="60116">
                  <c:v>42955.224999999999</c:v>
                </c:pt>
                <c:pt idx="60117">
                  <c:v>42955.225694444445</c:v>
                </c:pt>
                <c:pt idx="60118">
                  <c:v>42955.226388888892</c:v>
                </c:pt>
                <c:pt idx="60119">
                  <c:v>42955.227083333331</c:v>
                </c:pt>
                <c:pt idx="60120">
                  <c:v>42955.227777777778</c:v>
                </c:pt>
                <c:pt idx="60121">
                  <c:v>42955.228472222225</c:v>
                </c:pt>
                <c:pt idx="60122">
                  <c:v>42955.229166666664</c:v>
                </c:pt>
                <c:pt idx="60123">
                  <c:v>42955.229861111111</c:v>
                </c:pt>
                <c:pt idx="60124">
                  <c:v>42955.230555555558</c:v>
                </c:pt>
                <c:pt idx="60125">
                  <c:v>42955.231249999997</c:v>
                </c:pt>
                <c:pt idx="60126">
                  <c:v>42955.231944444444</c:v>
                </c:pt>
                <c:pt idx="60127">
                  <c:v>42955.232638888891</c:v>
                </c:pt>
                <c:pt idx="60128">
                  <c:v>42955.23333333333</c:v>
                </c:pt>
                <c:pt idx="60129">
                  <c:v>42955.234027777777</c:v>
                </c:pt>
                <c:pt idx="60130">
                  <c:v>42955.234722222223</c:v>
                </c:pt>
                <c:pt idx="60131">
                  <c:v>42955.23541666667</c:v>
                </c:pt>
                <c:pt idx="60132">
                  <c:v>42955.236111111109</c:v>
                </c:pt>
                <c:pt idx="60133">
                  <c:v>42955.236805555556</c:v>
                </c:pt>
                <c:pt idx="60134">
                  <c:v>42955.237500000003</c:v>
                </c:pt>
                <c:pt idx="60135">
                  <c:v>42955.238194444442</c:v>
                </c:pt>
                <c:pt idx="60136">
                  <c:v>42955.238888888889</c:v>
                </c:pt>
                <c:pt idx="60137">
                  <c:v>42955.239583333336</c:v>
                </c:pt>
                <c:pt idx="60138">
                  <c:v>42955.240277777775</c:v>
                </c:pt>
                <c:pt idx="60139">
                  <c:v>42955.240972222222</c:v>
                </c:pt>
                <c:pt idx="60140">
                  <c:v>42955.241666666669</c:v>
                </c:pt>
                <c:pt idx="60141">
                  <c:v>42955.242361111108</c:v>
                </c:pt>
                <c:pt idx="60142">
                  <c:v>42955.243055555555</c:v>
                </c:pt>
                <c:pt idx="60143">
                  <c:v>42955.243750000001</c:v>
                </c:pt>
                <c:pt idx="60144">
                  <c:v>42955.244444444441</c:v>
                </c:pt>
                <c:pt idx="60145">
                  <c:v>42955.245138888888</c:v>
                </c:pt>
                <c:pt idx="60146">
                  <c:v>42955.245833333334</c:v>
                </c:pt>
                <c:pt idx="60147">
                  <c:v>42955.246527777781</c:v>
                </c:pt>
                <c:pt idx="60148">
                  <c:v>42955.24722222222</c:v>
                </c:pt>
                <c:pt idx="60149">
                  <c:v>42955.247916666667</c:v>
                </c:pt>
                <c:pt idx="60150">
                  <c:v>42955.248611111114</c:v>
                </c:pt>
                <c:pt idx="60151">
                  <c:v>42955.249305555553</c:v>
                </c:pt>
                <c:pt idx="60152">
                  <c:v>42955.25</c:v>
                </c:pt>
                <c:pt idx="60153">
                  <c:v>42955.250694444447</c:v>
                </c:pt>
                <c:pt idx="60154">
                  <c:v>42955.251388888886</c:v>
                </c:pt>
                <c:pt idx="60155">
                  <c:v>42955.252083333333</c:v>
                </c:pt>
                <c:pt idx="60156">
                  <c:v>42955.25277777778</c:v>
                </c:pt>
                <c:pt idx="60157">
                  <c:v>42955.253472222219</c:v>
                </c:pt>
                <c:pt idx="60158">
                  <c:v>42955.254166666666</c:v>
                </c:pt>
                <c:pt idx="60159">
                  <c:v>42955.254861111112</c:v>
                </c:pt>
                <c:pt idx="60160">
                  <c:v>42955.255555555559</c:v>
                </c:pt>
                <c:pt idx="60161">
                  <c:v>42955.256249999999</c:v>
                </c:pt>
                <c:pt idx="60162">
                  <c:v>42955.256944444445</c:v>
                </c:pt>
                <c:pt idx="60163">
                  <c:v>42955.257638888892</c:v>
                </c:pt>
                <c:pt idx="60164">
                  <c:v>42955.258333333331</c:v>
                </c:pt>
                <c:pt idx="60165">
                  <c:v>42955.259027777778</c:v>
                </c:pt>
                <c:pt idx="60166">
                  <c:v>42955.259722222225</c:v>
                </c:pt>
                <c:pt idx="60167">
                  <c:v>42955.260416666664</c:v>
                </c:pt>
                <c:pt idx="60168">
                  <c:v>42955.261111111111</c:v>
                </c:pt>
                <c:pt idx="60169">
                  <c:v>42955.261805555558</c:v>
                </c:pt>
                <c:pt idx="60170">
                  <c:v>42955.262499999997</c:v>
                </c:pt>
                <c:pt idx="60171">
                  <c:v>42955.263194444444</c:v>
                </c:pt>
                <c:pt idx="60172">
                  <c:v>42955.263888888891</c:v>
                </c:pt>
                <c:pt idx="60173">
                  <c:v>42955.26458333333</c:v>
                </c:pt>
                <c:pt idx="60174">
                  <c:v>42955.265277777777</c:v>
                </c:pt>
                <c:pt idx="60175">
                  <c:v>42955.265972222223</c:v>
                </c:pt>
                <c:pt idx="60176">
                  <c:v>42955.26666666667</c:v>
                </c:pt>
                <c:pt idx="60177">
                  <c:v>42955.267361111109</c:v>
                </c:pt>
                <c:pt idx="60178">
                  <c:v>42955.268055555556</c:v>
                </c:pt>
                <c:pt idx="60179">
                  <c:v>42955.268750000003</c:v>
                </c:pt>
                <c:pt idx="60180">
                  <c:v>42955.269444444442</c:v>
                </c:pt>
                <c:pt idx="60181">
                  <c:v>42955.270138888889</c:v>
                </c:pt>
                <c:pt idx="60182">
                  <c:v>42955.270833333336</c:v>
                </c:pt>
                <c:pt idx="60183">
                  <c:v>42955.271527777775</c:v>
                </c:pt>
                <c:pt idx="60184">
                  <c:v>42955.272222222222</c:v>
                </c:pt>
                <c:pt idx="60185">
                  <c:v>42955.272916666669</c:v>
                </c:pt>
                <c:pt idx="60186">
                  <c:v>42955.273611111108</c:v>
                </c:pt>
                <c:pt idx="60187">
                  <c:v>42955.274305555555</c:v>
                </c:pt>
                <c:pt idx="60188">
                  <c:v>42955.275000000001</c:v>
                </c:pt>
                <c:pt idx="60189">
                  <c:v>42955.275694444441</c:v>
                </c:pt>
                <c:pt idx="60190">
                  <c:v>42955.276388888888</c:v>
                </c:pt>
                <c:pt idx="60191">
                  <c:v>42955.277083333334</c:v>
                </c:pt>
                <c:pt idx="60192">
                  <c:v>42955.277777777781</c:v>
                </c:pt>
                <c:pt idx="60193">
                  <c:v>42955.27847222222</c:v>
                </c:pt>
                <c:pt idx="60194">
                  <c:v>42955.279166666667</c:v>
                </c:pt>
                <c:pt idx="60195">
                  <c:v>42955.279861111114</c:v>
                </c:pt>
                <c:pt idx="60196">
                  <c:v>42955.280555555553</c:v>
                </c:pt>
                <c:pt idx="60197">
                  <c:v>42955.28125</c:v>
                </c:pt>
                <c:pt idx="60198">
                  <c:v>42955.281944444447</c:v>
                </c:pt>
                <c:pt idx="60199">
                  <c:v>42955.282638888886</c:v>
                </c:pt>
                <c:pt idx="60200">
                  <c:v>42955.283333333333</c:v>
                </c:pt>
                <c:pt idx="60201">
                  <c:v>42955.28402777778</c:v>
                </c:pt>
                <c:pt idx="60202">
                  <c:v>42955.284722222219</c:v>
                </c:pt>
                <c:pt idx="60203">
                  <c:v>42955.285416666666</c:v>
                </c:pt>
                <c:pt idx="60204">
                  <c:v>42955.286111111112</c:v>
                </c:pt>
                <c:pt idx="60205">
                  <c:v>42955.286805555559</c:v>
                </c:pt>
                <c:pt idx="60206">
                  <c:v>42955.287499999999</c:v>
                </c:pt>
                <c:pt idx="60207">
                  <c:v>42955.288194444445</c:v>
                </c:pt>
                <c:pt idx="60208">
                  <c:v>42955.288888888892</c:v>
                </c:pt>
                <c:pt idx="60209">
                  <c:v>42955.289583333331</c:v>
                </c:pt>
                <c:pt idx="60210">
                  <c:v>42955.290277777778</c:v>
                </c:pt>
                <c:pt idx="60211">
                  <c:v>42955.290972222225</c:v>
                </c:pt>
                <c:pt idx="60212">
                  <c:v>42955.291666666664</c:v>
                </c:pt>
                <c:pt idx="60213">
                  <c:v>42955.292361111111</c:v>
                </c:pt>
                <c:pt idx="60214">
                  <c:v>42955.293055555558</c:v>
                </c:pt>
                <c:pt idx="60215">
                  <c:v>42955.293749999997</c:v>
                </c:pt>
                <c:pt idx="60216">
                  <c:v>42955.294444444444</c:v>
                </c:pt>
                <c:pt idx="60217">
                  <c:v>42955.295138888891</c:v>
                </c:pt>
                <c:pt idx="60218">
                  <c:v>42955.29583333333</c:v>
                </c:pt>
                <c:pt idx="60219">
                  <c:v>42955.296527777777</c:v>
                </c:pt>
                <c:pt idx="60220">
                  <c:v>42955.297222222223</c:v>
                </c:pt>
                <c:pt idx="60221">
                  <c:v>42955.29791666667</c:v>
                </c:pt>
                <c:pt idx="60222">
                  <c:v>42955.298611111109</c:v>
                </c:pt>
                <c:pt idx="60223">
                  <c:v>42955.299305555556</c:v>
                </c:pt>
                <c:pt idx="60224">
                  <c:v>42955.3</c:v>
                </c:pt>
                <c:pt idx="60225">
                  <c:v>42955.300694444442</c:v>
                </c:pt>
                <c:pt idx="60226">
                  <c:v>42955.301388888889</c:v>
                </c:pt>
                <c:pt idx="60227">
                  <c:v>42955.302083333336</c:v>
                </c:pt>
                <c:pt idx="60228">
                  <c:v>42955.302777777775</c:v>
                </c:pt>
                <c:pt idx="60229">
                  <c:v>42955.303472222222</c:v>
                </c:pt>
                <c:pt idx="60230">
                  <c:v>42955.304166666669</c:v>
                </c:pt>
                <c:pt idx="60231">
                  <c:v>42955.304861111108</c:v>
                </c:pt>
                <c:pt idx="60232">
                  <c:v>42955.305555555555</c:v>
                </c:pt>
                <c:pt idx="60233">
                  <c:v>42955.306250000001</c:v>
                </c:pt>
                <c:pt idx="60234">
                  <c:v>42955.306944444441</c:v>
                </c:pt>
                <c:pt idx="60235">
                  <c:v>42955.307638888888</c:v>
                </c:pt>
                <c:pt idx="60236">
                  <c:v>42955.308333333334</c:v>
                </c:pt>
                <c:pt idx="60237">
                  <c:v>42955.309027777781</c:v>
                </c:pt>
                <c:pt idx="60238">
                  <c:v>42955.30972222222</c:v>
                </c:pt>
                <c:pt idx="60239">
                  <c:v>42955.310416666667</c:v>
                </c:pt>
                <c:pt idx="60240">
                  <c:v>42955.311111111114</c:v>
                </c:pt>
                <c:pt idx="60241">
                  <c:v>42955.311805555553</c:v>
                </c:pt>
                <c:pt idx="60242">
                  <c:v>42955.3125</c:v>
                </c:pt>
                <c:pt idx="60243">
                  <c:v>42955.313194444447</c:v>
                </c:pt>
                <c:pt idx="60244">
                  <c:v>42955.313888888886</c:v>
                </c:pt>
                <c:pt idx="60245">
                  <c:v>42955.314583333333</c:v>
                </c:pt>
                <c:pt idx="60246">
                  <c:v>42955.31527777778</c:v>
                </c:pt>
                <c:pt idx="60247">
                  <c:v>42955.315972222219</c:v>
                </c:pt>
                <c:pt idx="60248">
                  <c:v>42955.316666666666</c:v>
                </c:pt>
                <c:pt idx="60249">
                  <c:v>42955.317361111112</c:v>
                </c:pt>
                <c:pt idx="60250">
                  <c:v>42955.318055555559</c:v>
                </c:pt>
                <c:pt idx="60251">
                  <c:v>42955.318749999999</c:v>
                </c:pt>
                <c:pt idx="60252">
                  <c:v>42955.319444444445</c:v>
                </c:pt>
                <c:pt idx="60253">
                  <c:v>42955.320138888892</c:v>
                </c:pt>
                <c:pt idx="60254">
                  <c:v>42955.320833333331</c:v>
                </c:pt>
                <c:pt idx="60255">
                  <c:v>42955.321527777778</c:v>
                </c:pt>
                <c:pt idx="60256">
                  <c:v>42955.322222222225</c:v>
                </c:pt>
                <c:pt idx="60257">
                  <c:v>42955.322916666664</c:v>
                </c:pt>
                <c:pt idx="60258">
                  <c:v>42955.323611111111</c:v>
                </c:pt>
                <c:pt idx="60259">
                  <c:v>42955.324305555558</c:v>
                </c:pt>
                <c:pt idx="60260">
                  <c:v>42955.324999999997</c:v>
                </c:pt>
                <c:pt idx="60261">
                  <c:v>42955.325694444444</c:v>
                </c:pt>
                <c:pt idx="60262">
                  <c:v>42955.326388888891</c:v>
                </c:pt>
                <c:pt idx="60263">
                  <c:v>42955.32708333333</c:v>
                </c:pt>
                <c:pt idx="60264">
                  <c:v>42955.327777777777</c:v>
                </c:pt>
                <c:pt idx="60265">
                  <c:v>42955.328472222223</c:v>
                </c:pt>
                <c:pt idx="60266">
                  <c:v>42955.32916666667</c:v>
                </c:pt>
                <c:pt idx="60267">
                  <c:v>42955.329861111109</c:v>
                </c:pt>
                <c:pt idx="60268">
                  <c:v>42955.330555555556</c:v>
                </c:pt>
                <c:pt idx="60269">
                  <c:v>42955.331250000003</c:v>
                </c:pt>
                <c:pt idx="60270">
                  <c:v>42955.331944444442</c:v>
                </c:pt>
                <c:pt idx="60271">
                  <c:v>42955.332638888889</c:v>
                </c:pt>
                <c:pt idx="60272">
                  <c:v>42955.333333333336</c:v>
                </c:pt>
                <c:pt idx="60273">
                  <c:v>42955.334027777775</c:v>
                </c:pt>
                <c:pt idx="60274">
                  <c:v>42955.334722222222</c:v>
                </c:pt>
                <c:pt idx="60275">
                  <c:v>42955.335416666669</c:v>
                </c:pt>
                <c:pt idx="60276">
                  <c:v>42955.336111111108</c:v>
                </c:pt>
                <c:pt idx="60277">
                  <c:v>42955.336805555555</c:v>
                </c:pt>
                <c:pt idx="60278">
                  <c:v>42955.337500000001</c:v>
                </c:pt>
                <c:pt idx="60279">
                  <c:v>42955.338194444441</c:v>
                </c:pt>
                <c:pt idx="60280">
                  <c:v>42955.338888888888</c:v>
                </c:pt>
                <c:pt idx="60281">
                  <c:v>42955.339583333334</c:v>
                </c:pt>
                <c:pt idx="60282">
                  <c:v>42955.340277777781</c:v>
                </c:pt>
                <c:pt idx="60283">
                  <c:v>42955.34097222222</c:v>
                </c:pt>
                <c:pt idx="60284">
                  <c:v>42955.341666666667</c:v>
                </c:pt>
                <c:pt idx="60285">
                  <c:v>42955.342361111114</c:v>
                </c:pt>
                <c:pt idx="60286">
                  <c:v>42955.343055555553</c:v>
                </c:pt>
                <c:pt idx="60287">
                  <c:v>42955.34375</c:v>
                </c:pt>
                <c:pt idx="60288">
                  <c:v>42955.344444444447</c:v>
                </c:pt>
                <c:pt idx="60289">
                  <c:v>42955.345138888886</c:v>
                </c:pt>
                <c:pt idx="60290">
                  <c:v>42955.345833333333</c:v>
                </c:pt>
                <c:pt idx="60291">
                  <c:v>42955.34652777778</c:v>
                </c:pt>
                <c:pt idx="60292">
                  <c:v>42955.347222222219</c:v>
                </c:pt>
                <c:pt idx="60293">
                  <c:v>42955.347916666666</c:v>
                </c:pt>
                <c:pt idx="60294">
                  <c:v>42955.348611111112</c:v>
                </c:pt>
                <c:pt idx="60295">
                  <c:v>42955.349305555559</c:v>
                </c:pt>
                <c:pt idx="60296">
                  <c:v>42955.35</c:v>
                </c:pt>
                <c:pt idx="60297">
                  <c:v>42955.350694444445</c:v>
                </c:pt>
                <c:pt idx="60298">
                  <c:v>42955.351388888892</c:v>
                </c:pt>
                <c:pt idx="60299">
                  <c:v>42955.352083333331</c:v>
                </c:pt>
                <c:pt idx="60300">
                  <c:v>42955.352777777778</c:v>
                </c:pt>
                <c:pt idx="60301">
                  <c:v>42955.353472222225</c:v>
                </c:pt>
                <c:pt idx="60302">
                  <c:v>42955.354166666664</c:v>
                </c:pt>
                <c:pt idx="60303">
                  <c:v>42955.354861111111</c:v>
                </c:pt>
                <c:pt idx="60304">
                  <c:v>42955.355555555558</c:v>
                </c:pt>
                <c:pt idx="60305">
                  <c:v>42955.356249999997</c:v>
                </c:pt>
                <c:pt idx="60306">
                  <c:v>42955.356944444444</c:v>
                </c:pt>
                <c:pt idx="60307">
                  <c:v>42955.357638888891</c:v>
                </c:pt>
                <c:pt idx="60308">
                  <c:v>42955.35833333333</c:v>
                </c:pt>
                <c:pt idx="60309">
                  <c:v>42955.359027777777</c:v>
                </c:pt>
                <c:pt idx="60310">
                  <c:v>42955.359722222223</c:v>
                </c:pt>
                <c:pt idx="60311">
                  <c:v>42955.36041666667</c:v>
                </c:pt>
                <c:pt idx="60312">
                  <c:v>42955.361111111109</c:v>
                </c:pt>
                <c:pt idx="60313">
                  <c:v>42955.361805555556</c:v>
                </c:pt>
                <c:pt idx="60314">
                  <c:v>42955.362500000003</c:v>
                </c:pt>
                <c:pt idx="60315">
                  <c:v>42955.363194444442</c:v>
                </c:pt>
                <c:pt idx="60316">
                  <c:v>42955.363888888889</c:v>
                </c:pt>
                <c:pt idx="60317">
                  <c:v>42955.364583333336</c:v>
                </c:pt>
                <c:pt idx="60318">
                  <c:v>42955.365277777775</c:v>
                </c:pt>
                <c:pt idx="60319">
                  <c:v>42955.365972222222</c:v>
                </c:pt>
                <c:pt idx="60320">
                  <c:v>42955.366666666669</c:v>
                </c:pt>
                <c:pt idx="60321">
                  <c:v>42955.367361111108</c:v>
                </c:pt>
                <c:pt idx="60322">
                  <c:v>42955.368055555555</c:v>
                </c:pt>
                <c:pt idx="60323">
                  <c:v>42955.368750000001</c:v>
                </c:pt>
                <c:pt idx="60324">
                  <c:v>42955.369444444441</c:v>
                </c:pt>
                <c:pt idx="60325">
                  <c:v>42955.370138888888</c:v>
                </c:pt>
                <c:pt idx="60326">
                  <c:v>42955.370833333334</c:v>
                </c:pt>
                <c:pt idx="60327">
                  <c:v>42955.371527777781</c:v>
                </c:pt>
                <c:pt idx="60328">
                  <c:v>42955.37222222222</c:v>
                </c:pt>
                <c:pt idx="60329">
                  <c:v>42955.372916666667</c:v>
                </c:pt>
                <c:pt idx="60330">
                  <c:v>42955.373611111114</c:v>
                </c:pt>
                <c:pt idx="60331">
                  <c:v>42955.374305555553</c:v>
                </c:pt>
                <c:pt idx="60332">
                  <c:v>42955.375</c:v>
                </c:pt>
                <c:pt idx="60333">
                  <c:v>42955.375694444447</c:v>
                </c:pt>
                <c:pt idx="60334">
                  <c:v>42955.376388888886</c:v>
                </c:pt>
                <c:pt idx="60335">
                  <c:v>42955.377083333333</c:v>
                </c:pt>
                <c:pt idx="60336">
                  <c:v>42955.37777777778</c:v>
                </c:pt>
                <c:pt idx="60337">
                  <c:v>42955.378472222219</c:v>
                </c:pt>
                <c:pt idx="60338">
                  <c:v>42955.379166666666</c:v>
                </c:pt>
                <c:pt idx="60339">
                  <c:v>42955.379861111112</c:v>
                </c:pt>
                <c:pt idx="60340">
                  <c:v>42955.380555555559</c:v>
                </c:pt>
                <c:pt idx="60341">
                  <c:v>42955.381249999999</c:v>
                </c:pt>
                <c:pt idx="60342">
                  <c:v>42955.381944444445</c:v>
                </c:pt>
                <c:pt idx="60343">
                  <c:v>42955.382638888892</c:v>
                </c:pt>
                <c:pt idx="60344">
                  <c:v>42955.383333333331</c:v>
                </c:pt>
                <c:pt idx="60345">
                  <c:v>42955.384027777778</c:v>
                </c:pt>
                <c:pt idx="60346">
                  <c:v>42955.384722222225</c:v>
                </c:pt>
                <c:pt idx="60347">
                  <c:v>42955.385416666664</c:v>
                </c:pt>
                <c:pt idx="60348">
                  <c:v>42955.386111111111</c:v>
                </c:pt>
                <c:pt idx="60349">
                  <c:v>42955.386805555558</c:v>
                </c:pt>
                <c:pt idx="60350">
                  <c:v>42955.387499999997</c:v>
                </c:pt>
                <c:pt idx="60351">
                  <c:v>42955.388194444444</c:v>
                </c:pt>
                <c:pt idx="60352">
                  <c:v>42955.388888888891</c:v>
                </c:pt>
                <c:pt idx="60353">
                  <c:v>42955.38958333333</c:v>
                </c:pt>
                <c:pt idx="60354">
                  <c:v>42955.390277777777</c:v>
                </c:pt>
                <c:pt idx="60355">
                  <c:v>42955.390972222223</c:v>
                </c:pt>
                <c:pt idx="60356">
                  <c:v>42955.39166666667</c:v>
                </c:pt>
                <c:pt idx="60357">
                  <c:v>42955.392361111109</c:v>
                </c:pt>
                <c:pt idx="60358">
                  <c:v>42955.393055555556</c:v>
                </c:pt>
                <c:pt idx="60359">
                  <c:v>42955.393750000003</c:v>
                </c:pt>
                <c:pt idx="60360">
                  <c:v>42955.394444444442</c:v>
                </c:pt>
                <c:pt idx="60361">
                  <c:v>42955.395138888889</c:v>
                </c:pt>
                <c:pt idx="60362">
                  <c:v>42955.395833333336</c:v>
                </c:pt>
                <c:pt idx="60363">
                  <c:v>42955.396527777775</c:v>
                </c:pt>
                <c:pt idx="60364">
                  <c:v>42955.397222222222</c:v>
                </c:pt>
                <c:pt idx="60365">
                  <c:v>42955.397916666669</c:v>
                </c:pt>
                <c:pt idx="60366">
                  <c:v>42955.398611111108</c:v>
                </c:pt>
                <c:pt idx="60367">
                  <c:v>42955.399305555555</c:v>
                </c:pt>
                <c:pt idx="60368">
                  <c:v>42955.4</c:v>
                </c:pt>
                <c:pt idx="60369">
                  <c:v>42955.400694444441</c:v>
                </c:pt>
                <c:pt idx="60370">
                  <c:v>42955.401388888888</c:v>
                </c:pt>
                <c:pt idx="60371">
                  <c:v>42955.402083333334</c:v>
                </c:pt>
                <c:pt idx="60372">
                  <c:v>42955.402777777781</c:v>
                </c:pt>
                <c:pt idx="60373">
                  <c:v>42955.40347222222</c:v>
                </c:pt>
                <c:pt idx="60374">
                  <c:v>42955.404166666667</c:v>
                </c:pt>
                <c:pt idx="60375">
                  <c:v>42955.404861111114</c:v>
                </c:pt>
                <c:pt idx="60376">
                  <c:v>42955.405555555553</c:v>
                </c:pt>
                <c:pt idx="60377">
                  <c:v>42955.40625</c:v>
                </c:pt>
                <c:pt idx="60378">
                  <c:v>42955.406944444447</c:v>
                </c:pt>
                <c:pt idx="60379">
                  <c:v>42955.407638888886</c:v>
                </c:pt>
                <c:pt idx="60380">
                  <c:v>42955.408333333333</c:v>
                </c:pt>
                <c:pt idx="60381">
                  <c:v>42955.40902777778</c:v>
                </c:pt>
                <c:pt idx="60382">
                  <c:v>42955.409722222219</c:v>
                </c:pt>
                <c:pt idx="60383">
                  <c:v>42955.410416666666</c:v>
                </c:pt>
                <c:pt idx="60384">
                  <c:v>42955.411111111112</c:v>
                </c:pt>
                <c:pt idx="60385">
                  <c:v>42955.411805555559</c:v>
                </c:pt>
                <c:pt idx="60386">
                  <c:v>42955.412499999999</c:v>
                </c:pt>
                <c:pt idx="60387">
                  <c:v>42955.413194444445</c:v>
                </c:pt>
                <c:pt idx="60388">
                  <c:v>42955.413888888892</c:v>
                </c:pt>
                <c:pt idx="60389">
                  <c:v>42955.414583333331</c:v>
                </c:pt>
                <c:pt idx="60390">
                  <c:v>42955.415277777778</c:v>
                </c:pt>
                <c:pt idx="60391">
                  <c:v>42955.415972222225</c:v>
                </c:pt>
                <c:pt idx="60392">
                  <c:v>42955.416666666664</c:v>
                </c:pt>
                <c:pt idx="60393">
                  <c:v>42955.417361111111</c:v>
                </c:pt>
                <c:pt idx="60394">
                  <c:v>42955.418055555558</c:v>
                </c:pt>
                <c:pt idx="60395">
                  <c:v>42955.418749999997</c:v>
                </c:pt>
                <c:pt idx="60396">
                  <c:v>42955.419444444444</c:v>
                </c:pt>
                <c:pt idx="60397">
                  <c:v>42955.420138888891</c:v>
                </c:pt>
                <c:pt idx="60398">
                  <c:v>42955.42083333333</c:v>
                </c:pt>
                <c:pt idx="60399">
                  <c:v>42955.421527777777</c:v>
                </c:pt>
                <c:pt idx="60400">
                  <c:v>42955.422222222223</c:v>
                </c:pt>
                <c:pt idx="60401">
                  <c:v>42955.42291666667</c:v>
                </c:pt>
                <c:pt idx="60402">
                  <c:v>42955.423611111109</c:v>
                </c:pt>
                <c:pt idx="60403">
                  <c:v>42955.424305555556</c:v>
                </c:pt>
                <c:pt idx="60404">
                  <c:v>42955.425000000003</c:v>
                </c:pt>
                <c:pt idx="60405">
                  <c:v>42955.425694444442</c:v>
                </c:pt>
                <c:pt idx="60406">
                  <c:v>42955.426388888889</c:v>
                </c:pt>
                <c:pt idx="60407">
                  <c:v>42955.427083333336</c:v>
                </c:pt>
                <c:pt idx="60408">
                  <c:v>42955.427777777775</c:v>
                </c:pt>
                <c:pt idx="60409">
                  <c:v>42955.428472222222</c:v>
                </c:pt>
                <c:pt idx="60410">
                  <c:v>42955.429166666669</c:v>
                </c:pt>
                <c:pt idx="60411">
                  <c:v>42955.429861111108</c:v>
                </c:pt>
                <c:pt idx="60412">
                  <c:v>42955.430555555555</c:v>
                </c:pt>
                <c:pt idx="60413">
                  <c:v>42955.431250000001</c:v>
                </c:pt>
                <c:pt idx="60414">
                  <c:v>42955.431944444441</c:v>
                </c:pt>
                <c:pt idx="60415">
                  <c:v>42955.432638888888</c:v>
                </c:pt>
                <c:pt idx="60416">
                  <c:v>42955.433333333334</c:v>
                </c:pt>
                <c:pt idx="60417">
                  <c:v>42955.434027777781</c:v>
                </c:pt>
                <c:pt idx="60418">
                  <c:v>42955.43472222222</c:v>
                </c:pt>
                <c:pt idx="60419">
                  <c:v>42955.435416666667</c:v>
                </c:pt>
                <c:pt idx="60420">
                  <c:v>42955.436111111114</c:v>
                </c:pt>
                <c:pt idx="60421">
                  <c:v>42955.436805555553</c:v>
                </c:pt>
                <c:pt idx="60422">
                  <c:v>42955.4375</c:v>
                </c:pt>
                <c:pt idx="60423">
                  <c:v>42955.438194444447</c:v>
                </c:pt>
                <c:pt idx="60424">
                  <c:v>42955.438888888886</c:v>
                </c:pt>
                <c:pt idx="60425">
                  <c:v>42955.439583333333</c:v>
                </c:pt>
                <c:pt idx="60426">
                  <c:v>42955.44027777778</c:v>
                </c:pt>
                <c:pt idx="60427">
                  <c:v>42955.440972222219</c:v>
                </c:pt>
                <c:pt idx="60428">
                  <c:v>42955.441666666666</c:v>
                </c:pt>
                <c:pt idx="60429">
                  <c:v>42955.442361111112</c:v>
                </c:pt>
                <c:pt idx="60430">
                  <c:v>42955.443055555559</c:v>
                </c:pt>
                <c:pt idx="60431">
                  <c:v>42955.443749999999</c:v>
                </c:pt>
                <c:pt idx="60432">
                  <c:v>42955.444444444445</c:v>
                </c:pt>
                <c:pt idx="60433">
                  <c:v>42955.445138888892</c:v>
                </c:pt>
                <c:pt idx="60434">
                  <c:v>42955.445833333331</c:v>
                </c:pt>
                <c:pt idx="60435">
                  <c:v>42955.446527777778</c:v>
                </c:pt>
                <c:pt idx="60436">
                  <c:v>42955.447222222225</c:v>
                </c:pt>
                <c:pt idx="60437">
                  <c:v>42955.447916666664</c:v>
                </c:pt>
                <c:pt idx="60438">
                  <c:v>42955.448611111111</c:v>
                </c:pt>
                <c:pt idx="60439">
                  <c:v>42955.449305555558</c:v>
                </c:pt>
                <c:pt idx="60440">
                  <c:v>42955.45</c:v>
                </c:pt>
                <c:pt idx="60441">
                  <c:v>42955.450694444444</c:v>
                </c:pt>
                <c:pt idx="60442">
                  <c:v>42955.451388888891</c:v>
                </c:pt>
                <c:pt idx="60443">
                  <c:v>42955.45208333333</c:v>
                </c:pt>
                <c:pt idx="60444">
                  <c:v>42955.452777777777</c:v>
                </c:pt>
                <c:pt idx="60445">
                  <c:v>42955.453472222223</c:v>
                </c:pt>
                <c:pt idx="60446">
                  <c:v>42955.45416666667</c:v>
                </c:pt>
                <c:pt idx="60447">
                  <c:v>42955.454861111109</c:v>
                </c:pt>
                <c:pt idx="60448">
                  <c:v>42955.455555555556</c:v>
                </c:pt>
                <c:pt idx="60449">
                  <c:v>42955.456250000003</c:v>
                </c:pt>
                <c:pt idx="60450">
                  <c:v>42955.456944444442</c:v>
                </c:pt>
                <c:pt idx="60451">
                  <c:v>42955.457638888889</c:v>
                </c:pt>
                <c:pt idx="60452">
                  <c:v>42955.458333333336</c:v>
                </c:pt>
                <c:pt idx="60453">
                  <c:v>42955.459027777775</c:v>
                </c:pt>
                <c:pt idx="60454">
                  <c:v>42955.459722222222</c:v>
                </c:pt>
                <c:pt idx="60455">
                  <c:v>42955.460416666669</c:v>
                </c:pt>
                <c:pt idx="60456">
                  <c:v>42955.461111111108</c:v>
                </c:pt>
                <c:pt idx="60457">
                  <c:v>42955.461805555555</c:v>
                </c:pt>
                <c:pt idx="60458">
                  <c:v>42955.462500000001</c:v>
                </c:pt>
                <c:pt idx="60459">
                  <c:v>42955.463194444441</c:v>
                </c:pt>
                <c:pt idx="60460">
                  <c:v>42955.463888888888</c:v>
                </c:pt>
                <c:pt idx="60461">
                  <c:v>42955.464583333334</c:v>
                </c:pt>
                <c:pt idx="60462">
                  <c:v>42955.465277777781</c:v>
                </c:pt>
                <c:pt idx="60463">
                  <c:v>42955.46597222222</c:v>
                </c:pt>
                <c:pt idx="60464">
                  <c:v>42955.466666666667</c:v>
                </c:pt>
                <c:pt idx="60465">
                  <c:v>42955.467361111114</c:v>
                </c:pt>
                <c:pt idx="60466">
                  <c:v>42955.468055555553</c:v>
                </c:pt>
                <c:pt idx="60467">
                  <c:v>42955.46875</c:v>
                </c:pt>
                <c:pt idx="60468">
                  <c:v>42955.469444444447</c:v>
                </c:pt>
                <c:pt idx="60469">
                  <c:v>42955.470138888886</c:v>
                </c:pt>
                <c:pt idx="60470">
                  <c:v>42955.470833333333</c:v>
                </c:pt>
                <c:pt idx="60471">
                  <c:v>42955.47152777778</c:v>
                </c:pt>
                <c:pt idx="60472">
                  <c:v>42955.472222222219</c:v>
                </c:pt>
                <c:pt idx="60473">
                  <c:v>42955.472916666666</c:v>
                </c:pt>
                <c:pt idx="60474">
                  <c:v>42955.473611111112</c:v>
                </c:pt>
                <c:pt idx="60475">
                  <c:v>42955.474305555559</c:v>
                </c:pt>
                <c:pt idx="60476">
                  <c:v>42955.474999999999</c:v>
                </c:pt>
                <c:pt idx="60477">
                  <c:v>42955.475694444445</c:v>
                </c:pt>
                <c:pt idx="60478">
                  <c:v>42955.476388888892</c:v>
                </c:pt>
                <c:pt idx="60479">
                  <c:v>42955.477083333331</c:v>
                </c:pt>
                <c:pt idx="60480">
                  <c:v>42955.477777777778</c:v>
                </c:pt>
                <c:pt idx="60481">
                  <c:v>42955.478472222225</c:v>
                </c:pt>
                <c:pt idx="60482">
                  <c:v>42955.479166666664</c:v>
                </c:pt>
                <c:pt idx="60483">
                  <c:v>42955.479861111111</c:v>
                </c:pt>
                <c:pt idx="60484">
                  <c:v>42955.480555555558</c:v>
                </c:pt>
                <c:pt idx="60485">
                  <c:v>42955.481249999997</c:v>
                </c:pt>
                <c:pt idx="60486">
                  <c:v>42955.481944444444</c:v>
                </c:pt>
                <c:pt idx="60487">
                  <c:v>42955.482638888891</c:v>
                </c:pt>
                <c:pt idx="60488">
                  <c:v>42955.48333333333</c:v>
                </c:pt>
                <c:pt idx="60489">
                  <c:v>42955.484027777777</c:v>
                </c:pt>
                <c:pt idx="60490">
                  <c:v>42955.484722222223</c:v>
                </c:pt>
                <c:pt idx="60491">
                  <c:v>42955.48541666667</c:v>
                </c:pt>
                <c:pt idx="60492">
                  <c:v>42955.486111111109</c:v>
                </c:pt>
                <c:pt idx="60493">
                  <c:v>42955.486805555556</c:v>
                </c:pt>
                <c:pt idx="60494">
                  <c:v>42955.487500000003</c:v>
                </c:pt>
                <c:pt idx="60495">
                  <c:v>42955.488194444442</c:v>
                </c:pt>
                <c:pt idx="60496">
                  <c:v>42955.488888888889</c:v>
                </c:pt>
                <c:pt idx="60497">
                  <c:v>42955.489583333336</c:v>
                </c:pt>
                <c:pt idx="60498">
                  <c:v>42955.490277777775</c:v>
                </c:pt>
                <c:pt idx="60499">
                  <c:v>42955.490972222222</c:v>
                </c:pt>
                <c:pt idx="60500">
                  <c:v>42955.491666666669</c:v>
                </c:pt>
                <c:pt idx="60501">
                  <c:v>42955.492361111108</c:v>
                </c:pt>
                <c:pt idx="60502">
                  <c:v>42955.493055555555</c:v>
                </c:pt>
                <c:pt idx="60503">
                  <c:v>42955.493750000001</c:v>
                </c:pt>
                <c:pt idx="60504">
                  <c:v>42955.494444444441</c:v>
                </c:pt>
                <c:pt idx="60505">
                  <c:v>42955.495138888888</c:v>
                </c:pt>
                <c:pt idx="60506">
                  <c:v>42955.495833333334</c:v>
                </c:pt>
                <c:pt idx="60507">
                  <c:v>42955.496527777781</c:v>
                </c:pt>
                <c:pt idx="60508">
                  <c:v>42955.49722222222</c:v>
                </c:pt>
                <c:pt idx="60509">
                  <c:v>42955.497916666667</c:v>
                </c:pt>
                <c:pt idx="60510">
                  <c:v>42955.498611111114</c:v>
                </c:pt>
                <c:pt idx="60511">
                  <c:v>42955.499305555553</c:v>
                </c:pt>
                <c:pt idx="60512">
                  <c:v>42955.5</c:v>
                </c:pt>
                <c:pt idx="60513">
                  <c:v>42955.500694444447</c:v>
                </c:pt>
                <c:pt idx="60514">
                  <c:v>42955.501388888886</c:v>
                </c:pt>
                <c:pt idx="60515">
                  <c:v>42955.502083333333</c:v>
                </c:pt>
                <c:pt idx="60516">
                  <c:v>42955.50277777778</c:v>
                </c:pt>
                <c:pt idx="60517">
                  <c:v>42955.503472222219</c:v>
                </c:pt>
                <c:pt idx="60518">
                  <c:v>42955.504166666666</c:v>
                </c:pt>
                <c:pt idx="60519">
                  <c:v>42955.504861111112</c:v>
                </c:pt>
                <c:pt idx="60520">
                  <c:v>42955.505555555559</c:v>
                </c:pt>
                <c:pt idx="60521">
                  <c:v>42955.506249999999</c:v>
                </c:pt>
                <c:pt idx="60522">
                  <c:v>42955.506944444445</c:v>
                </c:pt>
                <c:pt idx="60523">
                  <c:v>42955.507638888892</c:v>
                </c:pt>
                <c:pt idx="60524">
                  <c:v>42955.508333333331</c:v>
                </c:pt>
                <c:pt idx="60525">
                  <c:v>42955.509027777778</c:v>
                </c:pt>
                <c:pt idx="60526">
                  <c:v>42955.509722222225</c:v>
                </c:pt>
                <c:pt idx="60527">
                  <c:v>42955.510416666664</c:v>
                </c:pt>
                <c:pt idx="60528">
                  <c:v>42955.511111111111</c:v>
                </c:pt>
                <c:pt idx="60529">
                  <c:v>42955.511805555558</c:v>
                </c:pt>
                <c:pt idx="60530">
                  <c:v>42955.512499999997</c:v>
                </c:pt>
                <c:pt idx="60531">
                  <c:v>42955.513194444444</c:v>
                </c:pt>
                <c:pt idx="60532">
                  <c:v>42955.513888888891</c:v>
                </c:pt>
                <c:pt idx="60533">
                  <c:v>42955.51458333333</c:v>
                </c:pt>
                <c:pt idx="60534">
                  <c:v>42955.515277777777</c:v>
                </c:pt>
                <c:pt idx="60535">
                  <c:v>42955.515972222223</c:v>
                </c:pt>
                <c:pt idx="60536">
                  <c:v>42955.51666666667</c:v>
                </c:pt>
                <c:pt idx="60537">
                  <c:v>42955.517361111109</c:v>
                </c:pt>
                <c:pt idx="60538">
                  <c:v>42955.518055555556</c:v>
                </c:pt>
                <c:pt idx="60539">
                  <c:v>42955.518750000003</c:v>
                </c:pt>
                <c:pt idx="60540">
                  <c:v>42955.519444444442</c:v>
                </c:pt>
                <c:pt idx="60541">
                  <c:v>42955.520138888889</c:v>
                </c:pt>
                <c:pt idx="60542">
                  <c:v>42955.520833333336</c:v>
                </c:pt>
                <c:pt idx="60543">
                  <c:v>42955.521527777775</c:v>
                </c:pt>
                <c:pt idx="60544">
                  <c:v>42955.522222222222</c:v>
                </c:pt>
                <c:pt idx="60545">
                  <c:v>42955.522916666669</c:v>
                </c:pt>
                <c:pt idx="60546">
                  <c:v>42955.523611111108</c:v>
                </c:pt>
                <c:pt idx="60547">
                  <c:v>42955.524305555555</c:v>
                </c:pt>
                <c:pt idx="60548">
                  <c:v>42955.525000000001</c:v>
                </c:pt>
                <c:pt idx="60549">
                  <c:v>42955.525694444441</c:v>
                </c:pt>
                <c:pt idx="60550">
                  <c:v>42955.526388888888</c:v>
                </c:pt>
                <c:pt idx="60551">
                  <c:v>42955.527083333334</c:v>
                </c:pt>
                <c:pt idx="60552">
                  <c:v>42955.527777777781</c:v>
                </c:pt>
                <c:pt idx="60553">
                  <c:v>42955.52847222222</c:v>
                </c:pt>
                <c:pt idx="60554">
                  <c:v>42955.529166666667</c:v>
                </c:pt>
                <c:pt idx="60555">
                  <c:v>42955.529861111114</c:v>
                </c:pt>
                <c:pt idx="60556">
                  <c:v>42955.530555555553</c:v>
                </c:pt>
                <c:pt idx="60557">
                  <c:v>42955.53125</c:v>
                </c:pt>
                <c:pt idx="60558">
                  <c:v>42955.531944444447</c:v>
                </c:pt>
                <c:pt idx="60559">
                  <c:v>42955.532638888886</c:v>
                </c:pt>
                <c:pt idx="60560">
                  <c:v>42955.533333333333</c:v>
                </c:pt>
                <c:pt idx="60561">
                  <c:v>42955.53402777778</c:v>
                </c:pt>
                <c:pt idx="60562">
                  <c:v>42955.534722222219</c:v>
                </c:pt>
                <c:pt idx="60563">
                  <c:v>42955.535416666666</c:v>
                </c:pt>
                <c:pt idx="60564">
                  <c:v>42955.536111111112</c:v>
                </c:pt>
                <c:pt idx="60565">
                  <c:v>42955.536805555559</c:v>
                </c:pt>
                <c:pt idx="60566">
                  <c:v>42955.537499999999</c:v>
                </c:pt>
                <c:pt idx="60567">
                  <c:v>42955.538194444445</c:v>
                </c:pt>
                <c:pt idx="60568">
                  <c:v>42955.538888888892</c:v>
                </c:pt>
                <c:pt idx="60569">
                  <c:v>42955.539583333331</c:v>
                </c:pt>
                <c:pt idx="60570">
                  <c:v>42955.540277777778</c:v>
                </c:pt>
                <c:pt idx="60571">
                  <c:v>42955.540972222225</c:v>
                </c:pt>
                <c:pt idx="60572">
                  <c:v>42955.541666666664</c:v>
                </c:pt>
                <c:pt idx="60573">
                  <c:v>42955.542361111111</c:v>
                </c:pt>
                <c:pt idx="60574">
                  <c:v>42955.543055555558</c:v>
                </c:pt>
                <c:pt idx="60575">
                  <c:v>42955.543749999997</c:v>
                </c:pt>
                <c:pt idx="60576">
                  <c:v>42955.544444444444</c:v>
                </c:pt>
                <c:pt idx="60577">
                  <c:v>42955.545138888891</c:v>
                </c:pt>
                <c:pt idx="60578">
                  <c:v>42955.54583333333</c:v>
                </c:pt>
                <c:pt idx="60579">
                  <c:v>42955.546527777777</c:v>
                </c:pt>
                <c:pt idx="60580">
                  <c:v>42955.547222222223</c:v>
                </c:pt>
                <c:pt idx="60581">
                  <c:v>42955.54791666667</c:v>
                </c:pt>
                <c:pt idx="60582">
                  <c:v>42955.548611111109</c:v>
                </c:pt>
                <c:pt idx="60583">
                  <c:v>42955.549305555556</c:v>
                </c:pt>
                <c:pt idx="60584">
                  <c:v>42955.55</c:v>
                </c:pt>
                <c:pt idx="60585">
                  <c:v>42955.550694444442</c:v>
                </c:pt>
                <c:pt idx="60586">
                  <c:v>42955.551388888889</c:v>
                </c:pt>
                <c:pt idx="60587">
                  <c:v>42955.552083333336</c:v>
                </c:pt>
                <c:pt idx="60588">
                  <c:v>42955.552777777775</c:v>
                </c:pt>
                <c:pt idx="60589">
                  <c:v>42955.553472222222</c:v>
                </c:pt>
                <c:pt idx="60590">
                  <c:v>42955.554166666669</c:v>
                </c:pt>
                <c:pt idx="60591">
                  <c:v>42955.554861111108</c:v>
                </c:pt>
                <c:pt idx="60592">
                  <c:v>42955.555555555555</c:v>
                </c:pt>
                <c:pt idx="60593">
                  <c:v>42955.556250000001</c:v>
                </c:pt>
                <c:pt idx="60594">
                  <c:v>42955.556944444441</c:v>
                </c:pt>
                <c:pt idx="60595">
                  <c:v>42955.557638888888</c:v>
                </c:pt>
                <c:pt idx="60596">
                  <c:v>42955.558333333334</c:v>
                </c:pt>
                <c:pt idx="60597">
                  <c:v>42955.559027777781</c:v>
                </c:pt>
                <c:pt idx="60598">
                  <c:v>42955.55972222222</c:v>
                </c:pt>
                <c:pt idx="60599">
                  <c:v>42955.560416666667</c:v>
                </c:pt>
                <c:pt idx="60600">
                  <c:v>42955.561111111114</c:v>
                </c:pt>
                <c:pt idx="60601">
                  <c:v>42955.561805555553</c:v>
                </c:pt>
                <c:pt idx="60602">
                  <c:v>42955.5625</c:v>
                </c:pt>
                <c:pt idx="60603">
                  <c:v>42955.563194444447</c:v>
                </c:pt>
                <c:pt idx="60604">
                  <c:v>42955.563888888886</c:v>
                </c:pt>
                <c:pt idx="60605">
                  <c:v>42955.564583333333</c:v>
                </c:pt>
                <c:pt idx="60606">
                  <c:v>42955.56527777778</c:v>
                </c:pt>
                <c:pt idx="60607">
                  <c:v>42955.565972222219</c:v>
                </c:pt>
                <c:pt idx="60608">
                  <c:v>42955.566666666666</c:v>
                </c:pt>
                <c:pt idx="60609">
                  <c:v>42955.567361111112</c:v>
                </c:pt>
                <c:pt idx="60610">
                  <c:v>42955.568055555559</c:v>
                </c:pt>
                <c:pt idx="60611">
                  <c:v>42955.568749999999</c:v>
                </c:pt>
                <c:pt idx="60612">
                  <c:v>42955.569444444445</c:v>
                </c:pt>
                <c:pt idx="60613">
                  <c:v>42955.570138888892</c:v>
                </c:pt>
                <c:pt idx="60614">
                  <c:v>42955.570833333331</c:v>
                </c:pt>
                <c:pt idx="60615">
                  <c:v>42955.571527777778</c:v>
                </c:pt>
                <c:pt idx="60616">
                  <c:v>42955.572222222225</c:v>
                </c:pt>
                <c:pt idx="60617">
                  <c:v>42955.572916666664</c:v>
                </c:pt>
                <c:pt idx="60618">
                  <c:v>42955.573611111111</c:v>
                </c:pt>
                <c:pt idx="60619">
                  <c:v>42955.574305555558</c:v>
                </c:pt>
                <c:pt idx="60620">
                  <c:v>42955.574999999997</c:v>
                </c:pt>
                <c:pt idx="60621">
                  <c:v>42955.575694444444</c:v>
                </c:pt>
                <c:pt idx="60622">
                  <c:v>42955.576388888891</c:v>
                </c:pt>
                <c:pt idx="60623">
                  <c:v>42955.57708333333</c:v>
                </c:pt>
                <c:pt idx="60624">
                  <c:v>42955.577777777777</c:v>
                </c:pt>
                <c:pt idx="60625">
                  <c:v>42955.578472222223</c:v>
                </c:pt>
                <c:pt idx="60626">
                  <c:v>42955.57916666667</c:v>
                </c:pt>
                <c:pt idx="60627">
                  <c:v>42955.579861111109</c:v>
                </c:pt>
                <c:pt idx="60628">
                  <c:v>42955.580555555556</c:v>
                </c:pt>
                <c:pt idx="60629">
                  <c:v>42955.581250000003</c:v>
                </c:pt>
                <c:pt idx="60630">
                  <c:v>42955.581944444442</c:v>
                </c:pt>
                <c:pt idx="60631">
                  <c:v>42955.582638888889</c:v>
                </c:pt>
                <c:pt idx="60632">
                  <c:v>42955.583333333336</c:v>
                </c:pt>
                <c:pt idx="60633">
                  <c:v>42955.584027777775</c:v>
                </c:pt>
                <c:pt idx="60634">
                  <c:v>42955.584722222222</c:v>
                </c:pt>
                <c:pt idx="60635">
                  <c:v>42955.585416666669</c:v>
                </c:pt>
                <c:pt idx="60636">
                  <c:v>42955.586111111108</c:v>
                </c:pt>
                <c:pt idx="60637">
                  <c:v>42955.586805555555</c:v>
                </c:pt>
                <c:pt idx="60638">
                  <c:v>42955.587500000001</c:v>
                </c:pt>
                <c:pt idx="60639">
                  <c:v>42955.588194444441</c:v>
                </c:pt>
                <c:pt idx="60640">
                  <c:v>42955.588888888888</c:v>
                </c:pt>
                <c:pt idx="60641">
                  <c:v>42955.589583333334</c:v>
                </c:pt>
                <c:pt idx="60642">
                  <c:v>42955.590277777781</c:v>
                </c:pt>
                <c:pt idx="60643">
                  <c:v>42955.59097222222</c:v>
                </c:pt>
                <c:pt idx="60644">
                  <c:v>42955.591666666667</c:v>
                </c:pt>
                <c:pt idx="60645">
                  <c:v>42955.592361111114</c:v>
                </c:pt>
                <c:pt idx="60646">
                  <c:v>42955.593055555553</c:v>
                </c:pt>
                <c:pt idx="60647">
                  <c:v>42955.59375</c:v>
                </c:pt>
                <c:pt idx="60648">
                  <c:v>42955.594444444447</c:v>
                </c:pt>
                <c:pt idx="60649">
                  <c:v>42955.595138888886</c:v>
                </c:pt>
                <c:pt idx="60650">
                  <c:v>42955.595833333333</c:v>
                </c:pt>
                <c:pt idx="60651">
                  <c:v>42955.59652777778</c:v>
                </c:pt>
                <c:pt idx="60652">
                  <c:v>42955.597222222219</c:v>
                </c:pt>
                <c:pt idx="60653">
                  <c:v>42955.597916666666</c:v>
                </c:pt>
                <c:pt idx="60654">
                  <c:v>42955.598611111112</c:v>
                </c:pt>
                <c:pt idx="60655">
                  <c:v>42955.599305555559</c:v>
                </c:pt>
                <c:pt idx="60656">
                  <c:v>42955.6</c:v>
                </c:pt>
                <c:pt idx="60657">
                  <c:v>42955.600694444445</c:v>
                </c:pt>
                <c:pt idx="60658">
                  <c:v>42955.601388888892</c:v>
                </c:pt>
                <c:pt idx="60659">
                  <c:v>42955.602083333331</c:v>
                </c:pt>
                <c:pt idx="60660">
                  <c:v>42955.602777777778</c:v>
                </c:pt>
                <c:pt idx="60661">
                  <c:v>42955.603472222225</c:v>
                </c:pt>
                <c:pt idx="60662">
                  <c:v>42955.604166666664</c:v>
                </c:pt>
                <c:pt idx="60663">
                  <c:v>42955.604861111111</c:v>
                </c:pt>
                <c:pt idx="60664">
                  <c:v>42955.605555555558</c:v>
                </c:pt>
                <c:pt idx="60665">
                  <c:v>42955.606249999997</c:v>
                </c:pt>
                <c:pt idx="60666">
                  <c:v>42955.606944444444</c:v>
                </c:pt>
                <c:pt idx="60667">
                  <c:v>42955.607638888891</c:v>
                </c:pt>
                <c:pt idx="60668">
                  <c:v>42955.60833333333</c:v>
                </c:pt>
                <c:pt idx="60669">
                  <c:v>42955.609027777777</c:v>
                </c:pt>
                <c:pt idx="60670">
                  <c:v>42955.609722222223</c:v>
                </c:pt>
                <c:pt idx="60671">
                  <c:v>42955.61041666667</c:v>
                </c:pt>
                <c:pt idx="60672">
                  <c:v>42955.611111111109</c:v>
                </c:pt>
                <c:pt idx="60673">
                  <c:v>42955.611805555556</c:v>
                </c:pt>
                <c:pt idx="60674">
                  <c:v>42955.612500000003</c:v>
                </c:pt>
                <c:pt idx="60675">
                  <c:v>42955.613194444442</c:v>
                </c:pt>
                <c:pt idx="60676">
                  <c:v>42955.613888888889</c:v>
                </c:pt>
                <c:pt idx="60677">
                  <c:v>42955.614583333336</c:v>
                </c:pt>
                <c:pt idx="60678">
                  <c:v>42955.615277777775</c:v>
                </c:pt>
                <c:pt idx="60679">
                  <c:v>42955.615972222222</c:v>
                </c:pt>
                <c:pt idx="60680">
                  <c:v>42955.616666666669</c:v>
                </c:pt>
                <c:pt idx="60681">
                  <c:v>42955.617361111108</c:v>
                </c:pt>
                <c:pt idx="60682">
                  <c:v>42955.618055555555</c:v>
                </c:pt>
                <c:pt idx="60683">
                  <c:v>42955.618750000001</c:v>
                </c:pt>
                <c:pt idx="60684">
                  <c:v>42955.619444444441</c:v>
                </c:pt>
                <c:pt idx="60685">
                  <c:v>42955.620138888888</c:v>
                </c:pt>
                <c:pt idx="60686">
                  <c:v>42955.620833333334</c:v>
                </c:pt>
                <c:pt idx="60687">
                  <c:v>42955.621527777781</c:v>
                </c:pt>
                <c:pt idx="60688">
                  <c:v>42955.62222222222</c:v>
                </c:pt>
                <c:pt idx="60689">
                  <c:v>42955.622916666667</c:v>
                </c:pt>
                <c:pt idx="60690">
                  <c:v>42955.623611111114</c:v>
                </c:pt>
                <c:pt idx="60691">
                  <c:v>42955.624305555553</c:v>
                </c:pt>
                <c:pt idx="60692">
                  <c:v>42955.625</c:v>
                </c:pt>
                <c:pt idx="60693">
                  <c:v>42955.625694444447</c:v>
                </c:pt>
                <c:pt idx="60694">
                  <c:v>42955.626388888886</c:v>
                </c:pt>
                <c:pt idx="60695">
                  <c:v>42955.627083333333</c:v>
                </c:pt>
                <c:pt idx="60696">
                  <c:v>42955.62777777778</c:v>
                </c:pt>
                <c:pt idx="60697">
                  <c:v>42955.628472222219</c:v>
                </c:pt>
                <c:pt idx="60698">
                  <c:v>42955.629166666666</c:v>
                </c:pt>
                <c:pt idx="60699">
                  <c:v>42955.629861111112</c:v>
                </c:pt>
                <c:pt idx="60700">
                  <c:v>42955.630555555559</c:v>
                </c:pt>
                <c:pt idx="60701">
                  <c:v>42955.631249999999</c:v>
                </c:pt>
                <c:pt idx="60702">
                  <c:v>42955.631944444445</c:v>
                </c:pt>
                <c:pt idx="60703">
                  <c:v>42955.632638888892</c:v>
                </c:pt>
                <c:pt idx="60704">
                  <c:v>42955.633333333331</c:v>
                </c:pt>
                <c:pt idx="60705">
                  <c:v>42955.634027777778</c:v>
                </c:pt>
                <c:pt idx="60706">
                  <c:v>42955.634722222225</c:v>
                </c:pt>
                <c:pt idx="60707">
                  <c:v>42955.635416666664</c:v>
                </c:pt>
                <c:pt idx="60708">
                  <c:v>42955.636111111111</c:v>
                </c:pt>
                <c:pt idx="60709">
                  <c:v>42955.636805555558</c:v>
                </c:pt>
                <c:pt idx="60710">
                  <c:v>42955.637499999997</c:v>
                </c:pt>
                <c:pt idx="60711">
                  <c:v>42955.638194444444</c:v>
                </c:pt>
                <c:pt idx="60712">
                  <c:v>42955.638888888891</c:v>
                </c:pt>
                <c:pt idx="60713">
                  <c:v>42955.63958333333</c:v>
                </c:pt>
                <c:pt idx="60714">
                  <c:v>42955.640277777777</c:v>
                </c:pt>
                <c:pt idx="60715">
                  <c:v>42955.640972222223</c:v>
                </c:pt>
                <c:pt idx="60716">
                  <c:v>42955.64166666667</c:v>
                </c:pt>
                <c:pt idx="60717">
                  <c:v>42955.642361111109</c:v>
                </c:pt>
                <c:pt idx="60718">
                  <c:v>42955.643055555556</c:v>
                </c:pt>
                <c:pt idx="60719">
                  <c:v>42955.643750000003</c:v>
                </c:pt>
                <c:pt idx="60720">
                  <c:v>42955.644444444442</c:v>
                </c:pt>
                <c:pt idx="60721">
                  <c:v>42955.645138888889</c:v>
                </c:pt>
                <c:pt idx="60722">
                  <c:v>42955.645833333336</c:v>
                </c:pt>
                <c:pt idx="60723">
                  <c:v>42955.646527777775</c:v>
                </c:pt>
                <c:pt idx="60724">
                  <c:v>42955.647222222222</c:v>
                </c:pt>
                <c:pt idx="60725">
                  <c:v>42955.647916666669</c:v>
                </c:pt>
                <c:pt idx="60726">
                  <c:v>42955.648611111108</c:v>
                </c:pt>
                <c:pt idx="60727">
                  <c:v>42955.649305555555</c:v>
                </c:pt>
                <c:pt idx="60728">
                  <c:v>42955.65</c:v>
                </c:pt>
                <c:pt idx="60729">
                  <c:v>42955.650694444441</c:v>
                </c:pt>
                <c:pt idx="60730">
                  <c:v>42955.651388888888</c:v>
                </c:pt>
                <c:pt idx="60731">
                  <c:v>42955.652083333334</c:v>
                </c:pt>
                <c:pt idx="60732">
                  <c:v>42955.652777777781</c:v>
                </c:pt>
                <c:pt idx="60733">
                  <c:v>42955.65347222222</c:v>
                </c:pt>
                <c:pt idx="60734">
                  <c:v>42955.654166666667</c:v>
                </c:pt>
                <c:pt idx="60735">
                  <c:v>42955.654861111114</c:v>
                </c:pt>
                <c:pt idx="60736">
                  <c:v>42955.655555555553</c:v>
                </c:pt>
                <c:pt idx="60737">
                  <c:v>42955.65625</c:v>
                </c:pt>
                <c:pt idx="60738">
                  <c:v>42955.656944444447</c:v>
                </c:pt>
                <c:pt idx="60739">
                  <c:v>42955.657638888886</c:v>
                </c:pt>
                <c:pt idx="60740">
                  <c:v>42955.658333333333</c:v>
                </c:pt>
                <c:pt idx="60741">
                  <c:v>42955.65902777778</c:v>
                </c:pt>
                <c:pt idx="60742">
                  <c:v>42955.659722222219</c:v>
                </c:pt>
                <c:pt idx="60743">
                  <c:v>42955.660416666666</c:v>
                </c:pt>
                <c:pt idx="60744">
                  <c:v>42955.661111111112</c:v>
                </c:pt>
                <c:pt idx="60745">
                  <c:v>42955.661805555559</c:v>
                </c:pt>
                <c:pt idx="60746">
                  <c:v>42955.662499999999</c:v>
                </c:pt>
                <c:pt idx="60747">
                  <c:v>42955.663194444445</c:v>
                </c:pt>
                <c:pt idx="60748">
                  <c:v>42955.663888888892</c:v>
                </c:pt>
                <c:pt idx="60749">
                  <c:v>42955.664583333331</c:v>
                </c:pt>
                <c:pt idx="60750">
                  <c:v>42955.665277777778</c:v>
                </c:pt>
                <c:pt idx="60751">
                  <c:v>42955.665972222225</c:v>
                </c:pt>
                <c:pt idx="60752">
                  <c:v>42955.666666666664</c:v>
                </c:pt>
                <c:pt idx="60753">
                  <c:v>42955.667361111111</c:v>
                </c:pt>
                <c:pt idx="60754">
                  <c:v>42955.668055555558</c:v>
                </c:pt>
                <c:pt idx="60755">
                  <c:v>42955.668749999997</c:v>
                </c:pt>
                <c:pt idx="60756">
                  <c:v>42955.669444444444</c:v>
                </c:pt>
                <c:pt idx="60757">
                  <c:v>42955.670138888891</c:v>
                </c:pt>
                <c:pt idx="60758">
                  <c:v>42955.67083333333</c:v>
                </c:pt>
                <c:pt idx="60759">
                  <c:v>42955.671527777777</c:v>
                </c:pt>
                <c:pt idx="60760">
                  <c:v>42955.672222222223</c:v>
                </c:pt>
                <c:pt idx="60761">
                  <c:v>42955.67291666667</c:v>
                </c:pt>
                <c:pt idx="60762">
                  <c:v>42955.673611111109</c:v>
                </c:pt>
                <c:pt idx="60763">
                  <c:v>42955.674305555556</c:v>
                </c:pt>
                <c:pt idx="60764">
                  <c:v>42955.675000000003</c:v>
                </c:pt>
                <c:pt idx="60765">
                  <c:v>42955.675694444442</c:v>
                </c:pt>
                <c:pt idx="60766">
                  <c:v>42955.676388888889</c:v>
                </c:pt>
                <c:pt idx="60767">
                  <c:v>42955.677083333336</c:v>
                </c:pt>
                <c:pt idx="60768">
                  <c:v>42955.677777777775</c:v>
                </c:pt>
                <c:pt idx="60769">
                  <c:v>42955.678472222222</c:v>
                </c:pt>
                <c:pt idx="60770">
                  <c:v>42955.679166666669</c:v>
                </c:pt>
                <c:pt idx="60771">
                  <c:v>42955.679861111108</c:v>
                </c:pt>
                <c:pt idx="60772">
                  <c:v>42955.680555555555</c:v>
                </c:pt>
                <c:pt idx="60773">
                  <c:v>42955.681250000001</c:v>
                </c:pt>
                <c:pt idx="60774">
                  <c:v>42955.681944444441</c:v>
                </c:pt>
                <c:pt idx="60775">
                  <c:v>42955.682638888888</c:v>
                </c:pt>
                <c:pt idx="60776">
                  <c:v>42955.683333333334</c:v>
                </c:pt>
                <c:pt idx="60777">
                  <c:v>42955.684027777781</c:v>
                </c:pt>
                <c:pt idx="60778">
                  <c:v>42955.68472222222</c:v>
                </c:pt>
                <c:pt idx="60779">
                  <c:v>42955.685416666667</c:v>
                </c:pt>
                <c:pt idx="60780">
                  <c:v>42955.686111111114</c:v>
                </c:pt>
                <c:pt idx="60781">
                  <c:v>42955.686805555553</c:v>
                </c:pt>
                <c:pt idx="60782">
                  <c:v>42955.6875</c:v>
                </c:pt>
                <c:pt idx="60783">
                  <c:v>42955.688194444447</c:v>
                </c:pt>
                <c:pt idx="60784">
                  <c:v>42955.688888888886</c:v>
                </c:pt>
                <c:pt idx="60785">
                  <c:v>42955.689583333333</c:v>
                </c:pt>
                <c:pt idx="60786">
                  <c:v>42955.69027777778</c:v>
                </c:pt>
                <c:pt idx="60787">
                  <c:v>42955.690972222219</c:v>
                </c:pt>
                <c:pt idx="60788">
                  <c:v>42955.691666666666</c:v>
                </c:pt>
                <c:pt idx="60789">
                  <c:v>42955.692361111112</c:v>
                </c:pt>
                <c:pt idx="60790">
                  <c:v>42955.693055555559</c:v>
                </c:pt>
                <c:pt idx="60791">
                  <c:v>42955.693749999999</c:v>
                </c:pt>
                <c:pt idx="60792">
                  <c:v>42955.694444444445</c:v>
                </c:pt>
                <c:pt idx="60793">
                  <c:v>42955.695138888892</c:v>
                </c:pt>
                <c:pt idx="60794">
                  <c:v>42955.695833333331</c:v>
                </c:pt>
                <c:pt idx="60795">
                  <c:v>42955.696527777778</c:v>
                </c:pt>
                <c:pt idx="60796">
                  <c:v>42955.697222222225</c:v>
                </c:pt>
                <c:pt idx="60797">
                  <c:v>42955.697916666664</c:v>
                </c:pt>
                <c:pt idx="60798">
                  <c:v>42955.698611111111</c:v>
                </c:pt>
                <c:pt idx="60799">
                  <c:v>42955.699305555558</c:v>
                </c:pt>
                <c:pt idx="60800">
                  <c:v>42955.7</c:v>
                </c:pt>
                <c:pt idx="60801">
                  <c:v>42955.700694444444</c:v>
                </c:pt>
                <c:pt idx="60802">
                  <c:v>42955.701388888891</c:v>
                </c:pt>
                <c:pt idx="60803">
                  <c:v>42955.70208333333</c:v>
                </c:pt>
                <c:pt idx="60804">
                  <c:v>42955.702777777777</c:v>
                </c:pt>
                <c:pt idx="60805">
                  <c:v>42955.703472222223</c:v>
                </c:pt>
                <c:pt idx="60806">
                  <c:v>42955.70416666667</c:v>
                </c:pt>
                <c:pt idx="60807">
                  <c:v>42955.704861111109</c:v>
                </c:pt>
                <c:pt idx="60808">
                  <c:v>42955.705555555556</c:v>
                </c:pt>
                <c:pt idx="60809">
                  <c:v>42955.706250000003</c:v>
                </c:pt>
                <c:pt idx="60810">
                  <c:v>42955.706944444442</c:v>
                </c:pt>
                <c:pt idx="60811">
                  <c:v>42955.707638888889</c:v>
                </c:pt>
                <c:pt idx="60812">
                  <c:v>42955.708333333336</c:v>
                </c:pt>
                <c:pt idx="60813">
                  <c:v>42955.709027777775</c:v>
                </c:pt>
                <c:pt idx="60814">
                  <c:v>42955.709722222222</c:v>
                </c:pt>
                <c:pt idx="60815">
                  <c:v>42955.710416666669</c:v>
                </c:pt>
                <c:pt idx="60816">
                  <c:v>42955.711111111108</c:v>
                </c:pt>
                <c:pt idx="60817">
                  <c:v>42955.711805555555</c:v>
                </c:pt>
                <c:pt idx="60818">
                  <c:v>42955.712500000001</c:v>
                </c:pt>
                <c:pt idx="60819">
                  <c:v>42955.713194444441</c:v>
                </c:pt>
                <c:pt idx="60820">
                  <c:v>42955.713888888888</c:v>
                </c:pt>
                <c:pt idx="60821">
                  <c:v>42955.714583333334</c:v>
                </c:pt>
                <c:pt idx="60822">
                  <c:v>42955.715277777781</c:v>
                </c:pt>
                <c:pt idx="60823">
                  <c:v>42955.71597222222</c:v>
                </c:pt>
                <c:pt idx="60824">
                  <c:v>42955.716666666667</c:v>
                </c:pt>
                <c:pt idx="60825">
                  <c:v>42955.717361111114</c:v>
                </c:pt>
                <c:pt idx="60826">
                  <c:v>42955.718055555553</c:v>
                </c:pt>
                <c:pt idx="60827">
                  <c:v>42955.71875</c:v>
                </c:pt>
                <c:pt idx="60828">
                  <c:v>42955.719444444447</c:v>
                </c:pt>
                <c:pt idx="60829">
                  <c:v>42955.720138888886</c:v>
                </c:pt>
                <c:pt idx="60830">
                  <c:v>42955.720833333333</c:v>
                </c:pt>
                <c:pt idx="60831">
                  <c:v>42955.72152777778</c:v>
                </c:pt>
                <c:pt idx="60832">
                  <c:v>42955.722222222219</c:v>
                </c:pt>
                <c:pt idx="60833">
                  <c:v>42955.722916666666</c:v>
                </c:pt>
                <c:pt idx="60834">
                  <c:v>42955.723611111112</c:v>
                </c:pt>
                <c:pt idx="60835">
                  <c:v>42955.724305555559</c:v>
                </c:pt>
                <c:pt idx="60836">
                  <c:v>42955.724999999999</c:v>
                </c:pt>
                <c:pt idx="60837">
                  <c:v>42955.725694444445</c:v>
                </c:pt>
                <c:pt idx="60838">
                  <c:v>42955.726388888892</c:v>
                </c:pt>
                <c:pt idx="60839">
                  <c:v>42955.727083333331</c:v>
                </c:pt>
                <c:pt idx="60840">
                  <c:v>42955.727777777778</c:v>
                </c:pt>
                <c:pt idx="60841">
                  <c:v>42955.728472222225</c:v>
                </c:pt>
                <c:pt idx="60842">
                  <c:v>42955.729166666664</c:v>
                </c:pt>
                <c:pt idx="60843">
                  <c:v>42955.729861111111</c:v>
                </c:pt>
                <c:pt idx="60844">
                  <c:v>42955.730555555558</c:v>
                </c:pt>
                <c:pt idx="60845">
                  <c:v>42955.731249999997</c:v>
                </c:pt>
                <c:pt idx="60846">
                  <c:v>42955.731944444444</c:v>
                </c:pt>
                <c:pt idx="60847">
                  <c:v>42955.732638888891</c:v>
                </c:pt>
                <c:pt idx="60848">
                  <c:v>42955.73333333333</c:v>
                </c:pt>
                <c:pt idx="60849">
                  <c:v>42955.734027777777</c:v>
                </c:pt>
                <c:pt idx="60850">
                  <c:v>42955.734722222223</c:v>
                </c:pt>
                <c:pt idx="60851">
                  <c:v>42955.73541666667</c:v>
                </c:pt>
                <c:pt idx="60852">
                  <c:v>42955.736111111109</c:v>
                </c:pt>
                <c:pt idx="60853">
                  <c:v>42955.736805555556</c:v>
                </c:pt>
                <c:pt idx="60854">
                  <c:v>42955.737500000003</c:v>
                </c:pt>
                <c:pt idx="60855">
                  <c:v>42955.738194444442</c:v>
                </c:pt>
                <c:pt idx="60856">
                  <c:v>42955.738888888889</c:v>
                </c:pt>
                <c:pt idx="60857">
                  <c:v>42955.739583333336</c:v>
                </c:pt>
                <c:pt idx="60858">
                  <c:v>42955.740277777775</c:v>
                </c:pt>
                <c:pt idx="60859">
                  <c:v>42955.740972222222</c:v>
                </c:pt>
                <c:pt idx="60860">
                  <c:v>42955.741666666669</c:v>
                </c:pt>
                <c:pt idx="60861">
                  <c:v>42955.742361111108</c:v>
                </c:pt>
                <c:pt idx="60862">
                  <c:v>42955.743055555555</c:v>
                </c:pt>
                <c:pt idx="60863">
                  <c:v>42955.743750000001</c:v>
                </c:pt>
                <c:pt idx="60864">
                  <c:v>42955.744444444441</c:v>
                </c:pt>
                <c:pt idx="60865">
                  <c:v>42955.745138888888</c:v>
                </c:pt>
                <c:pt idx="60866">
                  <c:v>42955.745833333334</c:v>
                </c:pt>
                <c:pt idx="60867">
                  <c:v>42955.746527777781</c:v>
                </c:pt>
                <c:pt idx="60868">
                  <c:v>42955.74722222222</c:v>
                </c:pt>
                <c:pt idx="60869">
                  <c:v>42955.747916666667</c:v>
                </c:pt>
                <c:pt idx="60870">
                  <c:v>42955.748611111114</c:v>
                </c:pt>
                <c:pt idx="60871">
                  <c:v>42955.749305555553</c:v>
                </c:pt>
                <c:pt idx="60872">
                  <c:v>42955.75</c:v>
                </c:pt>
                <c:pt idx="60873">
                  <c:v>42955.750694444447</c:v>
                </c:pt>
                <c:pt idx="60874">
                  <c:v>42955.751388888886</c:v>
                </c:pt>
                <c:pt idx="60875">
                  <c:v>42955.752083333333</c:v>
                </c:pt>
                <c:pt idx="60876">
                  <c:v>42955.75277777778</c:v>
                </c:pt>
                <c:pt idx="60877">
                  <c:v>42955.753472222219</c:v>
                </c:pt>
                <c:pt idx="60878">
                  <c:v>42955.754166666666</c:v>
                </c:pt>
                <c:pt idx="60879">
                  <c:v>42955.754861111112</c:v>
                </c:pt>
                <c:pt idx="60880">
                  <c:v>42955.755555555559</c:v>
                </c:pt>
                <c:pt idx="60881">
                  <c:v>42955.756249999999</c:v>
                </c:pt>
                <c:pt idx="60882">
                  <c:v>42955.756944444445</c:v>
                </c:pt>
                <c:pt idx="60883">
                  <c:v>42955.757638888892</c:v>
                </c:pt>
                <c:pt idx="60884">
                  <c:v>42955.758333333331</c:v>
                </c:pt>
                <c:pt idx="60885">
                  <c:v>42955.759027777778</c:v>
                </c:pt>
                <c:pt idx="60886">
                  <c:v>42955.759722222225</c:v>
                </c:pt>
                <c:pt idx="60887">
                  <c:v>42955.760416666664</c:v>
                </c:pt>
                <c:pt idx="60888">
                  <c:v>42955.761111111111</c:v>
                </c:pt>
                <c:pt idx="60889">
                  <c:v>42955.761805555558</c:v>
                </c:pt>
                <c:pt idx="60890">
                  <c:v>42955.762499999997</c:v>
                </c:pt>
                <c:pt idx="60891">
                  <c:v>42955.763194444444</c:v>
                </c:pt>
                <c:pt idx="60892">
                  <c:v>42955.763888888891</c:v>
                </c:pt>
                <c:pt idx="60893">
                  <c:v>42955.76458333333</c:v>
                </c:pt>
                <c:pt idx="60894">
                  <c:v>42955.765277777777</c:v>
                </c:pt>
                <c:pt idx="60895">
                  <c:v>42955.765972222223</c:v>
                </c:pt>
                <c:pt idx="60896">
                  <c:v>42955.76666666667</c:v>
                </c:pt>
                <c:pt idx="60897">
                  <c:v>42955.767361111109</c:v>
                </c:pt>
                <c:pt idx="60898">
                  <c:v>42955.768055555556</c:v>
                </c:pt>
                <c:pt idx="60899">
                  <c:v>42955.768750000003</c:v>
                </c:pt>
                <c:pt idx="60900">
                  <c:v>42955.769444444442</c:v>
                </c:pt>
                <c:pt idx="60901">
                  <c:v>42955.770138888889</c:v>
                </c:pt>
                <c:pt idx="60902">
                  <c:v>42955.770833333336</c:v>
                </c:pt>
                <c:pt idx="60903">
                  <c:v>42955.771527777775</c:v>
                </c:pt>
                <c:pt idx="60904">
                  <c:v>42955.772222222222</c:v>
                </c:pt>
                <c:pt idx="60905">
                  <c:v>42955.772916666669</c:v>
                </c:pt>
                <c:pt idx="60906">
                  <c:v>42955.773611111108</c:v>
                </c:pt>
                <c:pt idx="60907">
                  <c:v>42955.774305555555</c:v>
                </c:pt>
                <c:pt idx="60908">
                  <c:v>42955.775000000001</c:v>
                </c:pt>
                <c:pt idx="60909">
                  <c:v>42955.775694444441</c:v>
                </c:pt>
                <c:pt idx="60910">
                  <c:v>42955.776388888888</c:v>
                </c:pt>
                <c:pt idx="60911">
                  <c:v>42955.777083333334</c:v>
                </c:pt>
                <c:pt idx="60912">
                  <c:v>42955.777777777781</c:v>
                </c:pt>
                <c:pt idx="60913">
                  <c:v>42955.77847222222</c:v>
                </c:pt>
                <c:pt idx="60914">
                  <c:v>42955.779166666667</c:v>
                </c:pt>
                <c:pt idx="60915">
                  <c:v>42955.779861111114</c:v>
                </c:pt>
                <c:pt idx="60916">
                  <c:v>42955.780555555553</c:v>
                </c:pt>
                <c:pt idx="60917">
                  <c:v>42955.78125</c:v>
                </c:pt>
                <c:pt idx="60918">
                  <c:v>42955.781944444447</c:v>
                </c:pt>
                <c:pt idx="60919">
                  <c:v>42955.782638888886</c:v>
                </c:pt>
                <c:pt idx="60920">
                  <c:v>42955.783333333333</c:v>
                </c:pt>
                <c:pt idx="60921">
                  <c:v>42955.78402777778</c:v>
                </c:pt>
                <c:pt idx="60922">
                  <c:v>42955.784722222219</c:v>
                </c:pt>
                <c:pt idx="60923">
                  <c:v>42955.785416666666</c:v>
                </c:pt>
                <c:pt idx="60924">
                  <c:v>42955.786111111112</c:v>
                </c:pt>
                <c:pt idx="60925">
                  <c:v>42955.786805555559</c:v>
                </c:pt>
                <c:pt idx="60926">
                  <c:v>42955.787499999999</c:v>
                </c:pt>
                <c:pt idx="60927">
                  <c:v>42955.788194444445</c:v>
                </c:pt>
                <c:pt idx="60928">
                  <c:v>42955.788888888892</c:v>
                </c:pt>
                <c:pt idx="60929">
                  <c:v>42955.789583333331</c:v>
                </c:pt>
                <c:pt idx="60930">
                  <c:v>42955.790277777778</c:v>
                </c:pt>
                <c:pt idx="60931">
                  <c:v>42955.790972222225</c:v>
                </c:pt>
                <c:pt idx="60932">
                  <c:v>42955.791666666664</c:v>
                </c:pt>
                <c:pt idx="60933">
                  <c:v>42955.792361111111</c:v>
                </c:pt>
                <c:pt idx="60934">
                  <c:v>42955.793055555558</c:v>
                </c:pt>
                <c:pt idx="60935">
                  <c:v>42955.793749999997</c:v>
                </c:pt>
                <c:pt idx="60936">
                  <c:v>42955.794444444444</c:v>
                </c:pt>
                <c:pt idx="60937">
                  <c:v>42955.795138888891</c:v>
                </c:pt>
                <c:pt idx="60938">
                  <c:v>42955.79583333333</c:v>
                </c:pt>
                <c:pt idx="60939">
                  <c:v>42955.796527777777</c:v>
                </c:pt>
                <c:pt idx="60940">
                  <c:v>42955.797222222223</c:v>
                </c:pt>
                <c:pt idx="60941">
                  <c:v>42955.79791666667</c:v>
                </c:pt>
                <c:pt idx="60942">
                  <c:v>42955.798611111109</c:v>
                </c:pt>
                <c:pt idx="60943">
                  <c:v>42955.799305555556</c:v>
                </c:pt>
                <c:pt idx="60944">
                  <c:v>42955.8</c:v>
                </c:pt>
                <c:pt idx="60945">
                  <c:v>42955.800694444442</c:v>
                </c:pt>
                <c:pt idx="60946">
                  <c:v>42955.801388888889</c:v>
                </c:pt>
                <c:pt idx="60947">
                  <c:v>42955.802083333336</c:v>
                </c:pt>
                <c:pt idx="60948">
                  <c:v>42955.802777777775</c:v>
                </c:pt>
                <c:pt idx="60949">
                  <c:v>42955.803472222222</c:v>
                </c:pt>
                <c:pt idx="60950">
                  <c:v>42955.804166666669</c:v>
                </c:pt>
                <c:pt idx="60951">
                  <c:v>42955.804861111108</c:v>
                </c:pt>
                <c:pt idx="60952">
                  <c:v>42955.805555555555</c:v>
                </c:pt>
                <c:pt idx="60953">
                  <c:v>42955.806250000001</c:v>
                </c:pt>
                <c:pt idx="60954">
                  <c:v>42955.806944444441</c:v>
                </c:pt>
                <c:pt idx="60955">
                  <c:v>42955.807638888888</c:v>
                </c:pt>
                <c:pt idx="60956">
                  <c:v>42955.808333333334</c:v>
                </c:pt>
                <c:pt idx="60957">
                  <c:v>42955.809027777781</c:v>
                </c:pt>
                <c:pt idx="60958">
                  <c:v>42955.80972222222</c:v>
                </c:pt>
                <c:pt idx="60959">
                  <c:v>42955.810416666667</c:v>
                </c:pt>
                <c:pt idx="60960">
                  <c:v>42955.811111111114</c:v>
                </c:pt>
                <c:pt idx="60961">
                  <c:v>42955.811805555553</c:v>
                </c:pt>
                <c:pt idx="60962">
                  <c:v>42955.8125</c:v>
                </c:pt>
                <c:pt idx="60963">
                  <c:v>42955.813194444447</c:v>
                </c:pt>
                <c:pt idx="60964">
                  <c:v>42955.813888888886</c:v>
                </c:pt>
                <c:pt idx="60965">
                  <c:v>42955.814583333333</c:v>
                </c:pt>
                <c:pt idx="60966">
                  <c:v>42955.81527777778</c:v>
                </c:pt>
                <c:pt idx="60967">
                  <c:v>42955.815972222219</c:v>
                </c:pt>
                <c:pt idx="60968">
                  <c:v>42955.816666666666</c:v>
                </c:pt>
                <c:pt idx="60969">
                  <c:v>42955.817361111112</c:v>
                </c:pt>
                <c:pt idx="60970">
                  <c:v>42955.818055555559</c:v>
                </c:pt>
                <c:pt idx="60971">
                  <c:v>42955.818749999999</c:v>
                </c:pt>
                <c:pt idx="60972">
                  <c:v>42955.819444444445</c:v>
                </c:pt>
                <c:pt idx="60973">
                  <c:v>42955.820138888892</c:v>
                </c:pt>
                <c:pt idx="60974">
                  <c:v>42955.820833333331</c:v>
                </c:pt>
                <c:pt idx="60975">
                  <c:v>42955.821527777778</c:v>
                </c:pt>
                <c:pt idx="60976">
                  <c:v>42955.822222222225</c:v>
                </c:pt>
                <c:pt idx="60977">
                  <c:v>42955.822916666664</c:v>
                </c:pt>
                <c:pt idx="60978">
                  <c:v>42955.823611111111</c:v>
                </c:pt>
                <c:pt idx="60979">
                  <c:v>42955.824305555558</c:v>
                </c:pt>
                <c:pt idx="60980">
                  <c:v>42955.824999999997</c:v>
                </c:pt>
                <c:pt idx="60981">
                  <c:v>42955.825694444444</c:v>
                </c:pt>
                <c:pt idx="60982">
                  <c:v>42955.826388888891</c:v>
                </c:pt>
                <c:pt idx="60983">
                  <c:v>42955.82708333333</c:v>
                </c:pt>
                <c:pt idx="60984">
                  <c:v>42955.827777777777</c:v>
                </c:pt>
                <c:pt idx="60985">
                  <c:v>42955.828472222223</c:v>
                </c:pt>
                <c:pt idx="60986">
                  <c:v>42955.82916666667</c:v>
                </c:pt>
                <c:pt idx="60987">
                  <c:v>42955.829861111109</c:v>
                </c:pt>
                <c:pt idx="60988">
                  <c:v>42955.830555555556</c:v>
                </c:pt>
                <c:pt idx="60989">
                  <c:v>42955.831250000003</c:v>
                </c:pt>
                <c:pt idx="60990">
                  <c:v>42955.831944444442</c:v>
                </c:pt>
                <c:pt idx="60991">
                  <c:v>42955.832638888889</c:v>
                </c:pt>
                <c:pt idx="60992">
                  <c:v>42955.833333333336</c:v>
                </c:pt>
                <c:pt idx="60993">
                  <c:v>42955.834027777775</c:v>
                </c:pt>
                <c:pt idx="60994">
                  <c:v>42955.834722222222</c:v>
                </c:pt>
                <c:pt idx="60995">
                  <c:v>42955.835416666669</c:v>
                </c:pt>
                <c:pt idx="60996">
                  <c:v>42955.836111111108</c:v>
                </c:pt>
                <c:pt idx="60997">
                  <c:v>42955.836805555555</c:v>
                </c:pt>
                <c:pt idx="60998">
                  <c:v>42955.837500000001</c:v>
                </c:pt>
                <c:pt idx="60999">
                  <c:v>42955.838194444441</c:v>
                </c:pt>
                <c:pt idx="61000">
                  <c:v>42955.838888888888</c:v>
                </c:pt>
                <c:pt idx="61001">
                  <c:v>42955.839583333334</c:v>
                </c:pt>
                <c:pt idx="61002">
                  <c:v>42955.840277777781</c:v>
                </c:pt>
                <c:pt idx="61003">
                  <c:v>42955.84097222222</c:v>
                </c:pt>
                <c:pt idx="61004">
                  <c:v>42955.841666666667</c:v>
                </c:pt>
                <c:pt idx="61005">
                  <c:v>42955.842361111114</c:v>
                </c:pt>
                <c:pt idx="61006">
                  <c:v>42955.843055555553</c:v>
                </c:pt>
                <c:pt idx="61007">
                  <c:v>42955.84375</c:v>
                </c:pt>
                <c:pt idx="61008">
                  <c:v>42955.844444444447</c:v>
                </c:pt>
                <c:pt idx="61009">
                  <c:v>42955.845138888886</c:v>
                </c:pt>
                <c:pt idx="61010">
                  <c:v>42955.845833333333</c:v>
                </c:pt>
                <c:pt idx="61011">
                  <c:v>42955.84652777778</c:v>
                </c:pt>
                <c:pt idx="61012">
                  <c:v>42955.847222222219</c:v>
                </c:pt>
                <c:pt idx="61013">
                  <c:v>42955.847916666666</c:v>
                </c:pt>
                <c:pt idx="61014">
                  <c:v>42955.848611111112</c:v>
                </c:pt>
                <c:pt idx="61015">
                  <c:v>42955.849305555559</c:v>
                </c:pt>
                <c:pt idx="61016">
                  <c:v>42955.85</c:v>
                </c:pt>
                <c:pt idx="61017">
                  <c:v>42955.850694444445</c:v>
                </c:pt>
                <c:pt idx="61018">
                  <c:v>42955.851388888892</c:v>
                </c:pt>
                <c:pt idx="61019">
                  <c:v>42955.852083333331</c:v>
                </c:pt>
                <c:pt idx="61020">
                  <c:v>42955.852777777778</c:v>
                </c:pt>
                <c:pt idx="61021">
                  <c:v>42955.853472222225</c:v>
                </c:pt>
                <c:pt idx="61022">
                  <c:v>42955.854166666664</c:v>
                </c:pt>
                <c:pt idx="61023">
                  <c:v>42955.854861111111</c:v>
                </c:pt>
                <c:pt idx="61024">
                  <c:v>42955.855555555558</c:v>
                </c:pt>
                <c:pt idx="61025">
                  <c:v>42955.856249999997</c:v>
                </c:pt>
                <c:pt idx="61026">
                  <c:v>42955.856944444444</c:v>
                </c:pt>
                <c:pt idx="61027">
                  <c:v>42955.857638888891</c:v>
                </c:pt>
                <c:pt idx="61028">
                  <c:v>42955.85833333333</c:v>
                </c:pt>
                <c:pt idx="61029">
                  <c:v>42955.859027777777</c:v>
                </c:pt>
                <c:pt idx="61030">
                  <c:v>42955.859722222223</c:v>
                </c:pt>
                <c:pt idx="61031">
                  <c:v>42955.86041666667</c:v>
                </c:pt>
                <c:pt idx="61032">
                  <c:v>42955.861111111109</c:v>
                </c:pt>
                <c:pt idx="61033">
                  <c:v>42955.861805555556</c:v>
                </c:pt>
                <c:pt idx="61034">
                  <c:v>42955.862500000003</c:v>
                </c:pt>
                <c:pt idx="61035">
                  <c:v>42955.863194444442</c:v>
                </c:pt>
                <c:pt idx="61036">
                  <c:v>42955.863888888889</c:v>
                </c:pt>
                <c:pt idx="61037">
                  <c:v>42955.864583333336</c:v>
                </c:pt>
                <c:pt idx="61038">
                  <c:v>42955.865277777775</c:v>
                </c:pt>
                <c:pt idx="61039">
                  <c:v>42955.865972222222</c:v>
                </c:pt>
                <c:pt idx="61040">
                  <c:v>42955.866666666669</c:v>
                </c:pt>
                <c:pt idx="61041">
                  <c:v>42955.867361111108</c:v>
                </c:pt>
                <c:pt idx="61042">
                  <c:v>42955.868055555555</c:v>
                </c:pt>
                <c:pt idx="61043">
                  <c:v>42955.868750000001</c:v>
                </c:pt>
                <c:pt idx="61044">
                  <c:v>42955.869444444441</c:v>
                </c:pt>
                <c:pt idx="61045">
                  <c:v>42955.870138888888</c:v>
                </c:pt>
                <c:pt idx="61046">
                  <c:v>42955.870833333334</c:v>
                </c:pt>
                <c:pt idx="61047">
                  <c:v>42955.871527777781</c:v>
                </c:pt>
                <c:pt idx="61048">
                  <c:v>42955.87222222222</c:v>
                </c:pt>
                <c:pt idx="61049">
                  <c:v>42955.872916666667</c:v>
                </c:pt>
                <c:pt idx="61050">
                  <c:v>42955.873611111114</c:v>
                </c:pt>
                <c:pt idx="61051">
                  <c:v>42955.874305555553</c:v>
                </c:pt>
                <c:pt idx="61052">
                  <c:v>42955.875</c:v>
                </c:pt>
                <c:pt idx="61053">
                  <c:v>42955.875694444447</c:v>
                </c:pt>
                <c:pt idx="61054">
                  <c:v>42955.876388888886</c:v>
                </c:pt>
                <c:pt idx="61055">
                  <c:v>42955.877083333333</c:v>
                </c:pt>
                <c:pt idx="61056">
                  <c:v>42955.87777777778</c:v>
                </c:pt>
                <c:pt idx="61057">
                  <c:v>42955.878472222219</c:v>
                </c:pt>
                <c:pt idx="61058">
                  <c:v>42955.879166666666</c:v>
                </c:pt>
                <c:pt idx="61059">
                  <c:v>42955.879861111112</c:v>
                </c:pt>
                <c:pt idx="61060">
                  <c:v>42955.880555555559</c:v>
                </c:pt>
                <c:pt idx="61061">
                  <c:v>42955.881249999999</c:v>
                </c:pt>
                <c:pt idx="61062">
                  <c:v>42955.881944444445</c:v>
                </c:pt>
                <c:pt idx="61063">
                  <c:v>42955.882638888892</c:v>
                </c:pt>
                <c:pt idx="61064">
                  <c:v>42955.883333333331</c:v>
                </c:pt>
                <c:pt idx="61065">
                  <c:v>42955.884027777778</c:v>
                </c:pt>
                <c:pt idx="61066">
                  <c:v>42955.884722222225</c:v>
                </c:pt>
                <c:pt idx="61067">
                  <c:v>42955.885416666664</c:v>
                </c:pt>
                <c:pt idx="61068">
                  <c:v>42955.886111111111</c:v>
                </c:pt>
                <c:pt idx="61069">
                  <c:v>42955.886805555558</c:v>
                </c:pt>
                <c:pt idx="61070">
                  <c:v>42955.887499999997</c:v>
                </c:pt>
                <c:pt idx="61071">
                  <c:v>42955.888194444444</c:v>
                </c:pt>
                <c:pt idx="61072">
                  <c:v>42955.888888888891</c:v>
                </c:pt>
                <c:pt idx="61073">
                  <c:v>42955.88958333333</c:v>
                </c:pt>
                <c:pt idx="61074">
                  <c:v>42955.890277777777</c:v>
                </c:pt>
                <c:pt idx="61075">
                  <c:v>42955.890972222223</c:v>
                </c:pt>
                <c:pt idx="61076">
                  <c:v>42955.89166666667</c:v>
                </c:pt>
                <c:pt idx="61077">
                  <c:v>42955.892361111109</c:v>
                </c:pt>
                <c:pt idx="61078">
                  <c:v>42955.893055555556</c:v>
                </c:pt>
                <c:pt idx="61079">
                  <c:v>42955.893750000003</c:v>
                </c:pt>
                <c:pt idx="61080">
                  <c:v>42955.894444444442</c:v>
                </c:pt>
                <c:pt idx="61081">
                  <c:v>42955.895138888889</c:v>
                </c:pt>
                <c:pt idx="61082">
                  <c:v>42955.895833333336</c:v>
                </c:pt>
                <c:pt idx="61083">
                  <c:v>42955.896527777775</c:v>
                </c:pt>
                <c:pt idx="61084">
                  <c:v>42955.897222222222</c:v>
                </c:pt>
                <c:pt idx="61085">
                  <c:v>42955.897916666669</c:v>
                </c:pt>
                <c:pt idx="61086">
                  <c:v>42955.898611111108</c:v>
                </c:pt>
                <c:pt idx="61087">
                  <c:v>42955.899305555555</c:v>
                </c:pt>
                <c:pt idx="61088">
                  <c:v>42955.9</c:v>
                </c:pt>
                <c:pt idx="61089">
                  <c:v>42955.900694444441</c:v>
                </c:pt>
                <c:pt idx="61090">
                  <c:v>42955.901388888888</c:v>
                </c:pt>
                <c:pt idx="61091">
                  <c:v>42955.902083333334</c:v>
                </c:pt>
                <c:pt idx="61092">
                  <c:v>42955.902777777781</c:v>
                </c:pt>
                <c:pt idx="61093">
                  <c:v>42955.90347222222</c:v>
                </c:pt>
                <c:pt idx="61094">
                  <c:v>42955.904166666667</c:v>
                </c:pt>
                <c:pt idx="61095">
                  <c:v>42955.904861111114</c:v>
                </c:pt>
                <c:pt idx="61096">
                  <c:v>42955.905555555553</c:v>
                </c:pt>
                <c:pt idx="61097">
                  <c:v>42955.90625</c:v>
                </c:pt>
                <c:pt idx="61098">
                  <c:v>42955.906944444447</c:v>
                </c:pt>
                <c:pt idx="61099">
                  <c:v>42955.907638888886</c:v>
                </c:pt>
                <c:pt idx="61100">
                  <c:v>42955.908333333333</c:v>
                </c:pt>
                <c:pt idx="61101">
                  <c:v>42955.90902777778</c:v>
                </c:pt>
                <c:pt idx="61102">
                  <c:v>42955.909722222219</c:v>
                </c:pt>
                <c:pt idx="61103">
                  <c:v>42955.910416666666</c:v>
                </c:pt>
                <c:pt idx="61104">
                  <c:v>42955.911111111112</c:v>
                </c:pt>
                <c:pt idx="61105">
                  <c:v>42955.911805555559</c:v>
                </c:pt>
                <c:pt idx="61106">
                  <c:v>42955.912499999999</c:v>
                </c:pt>
                <c:pt idx="61107">
                  <c:v>42955.913194444445</c:v>
                </c:pt>
                <c:pt idx="61108">
                  <c:v>42955.913888888892</c:v>
                </c:pt>
                <c:pt idx="61109">
                  <c:v>42955.914583333331</c:v>
                </c:pt>
                <c:pt idx="61110">
                  <c:v>42955.915277777778</c:v>
                </c:pt>
                <c:pt idx="61111">
                  <c:v>42955.915972222225</c:v>
                </c:pt>
                <c:pt idx="61112">
                  <c:v>42955.916666666664</c:v>
                </c:pt>
                <c:pt idx="61113">
                  <c:v>42955.917361111111</c:v>
                </c:pt>
                <c:pt idx="61114">
                  <c:v>42955.918055555558</c:v>
                </c:pt>
                <c:pt idx="61115">
                  <c:v>42955.918749999997</c:v>
                </c:pt>
                <c:pt idx="61116">
                  <c:v>42955.919444444444</c:v>
                </c:pt>
                <c:pt idx="61117">
                  <c:v>42955.920138888891</c:v>
                </c:pt>
                <c:pt idx="61118">
                  <c:v>42955.92083333333</c:v>
                </c:pt>
                <c:pt idx="61119">
                  <c:v>42955.921527777777</c:v>
                </c:pt>
                <c:pt idx="61120">
                  <c:v>42955.922222222223</c:v>
                </c:pt>
                <c:pt idx="61121">
                  <c:v>42955.92291666667</c:v>
                </c:pt>
                <c:pt idx="61122">
                  <c:v>42955.923611111109</c:v>
                </c:pt>
                <c:pt idx="61123">
                  <c:v>42955.924305555556</c:v>
                </c:pt>
                <c:pt idx="61124">
                  <c:v>42955.925000000003</c:v>
                </c:pt>
                <c:pt idx="61125">
                  <c:v>42955.925694444442</c:v>
                </c:pt>
                <c:pt idx="61126">
                  <c:v>42955.926388888889</c:v>
                </c:pt>
                <c:pt idx="61127">
                  <c:v>42955.927083333336</c:v>
                </c:pt>
                <c:pt idx="61128">
                  <c:v>42955.927777777775</c:v>
                </c:pt>
                <c:pt idx="61129">
                  <c:v>42955.928472222222</c:v>
                </c:pt>
                <c:pt idx="61130">
                  <c:v>42955.929166666669</c:v>
                </c:pt>
                <c:pt idx="61131">
                  <c:v>42955.929861111108</c:v>
                </c:pt>
                <c:pt idx="61132">
                  <c:v>42955.930555555555</c:v>
                </c:pt>
                <c:pt idx="61133">
                  <c:v>42955.931250000001</c:v>
                </c:pt>
                <c:pt idx="61134">
                  <c:v>42955.931944444441</c:v>
                </c:pt>
                <c:pt idx="61135">
                  <c:v>42955.932638888888</c:v>
                </c:pt>
                <c:pt idx="61136">
                  <c:v>42955.933333333334</c:v>
                </c:pt>
                <c:pt idx="61137">
                  <c:v>42955.934027777781</c:v>
                </c:pt>
                <c:pt idx="61138">
                  <c:v>42955.93472222222</c:v>
                </c:pt>
                <c:pt idx="61139">
                  <c:v>42955.935416666667</c:v>
                </c:pt>
                <c:pt idx="61140">
                  <c:v>42955.936111111114</c:v>
                </c:pt>
                <c:pt idx="61141">
                  <c:v>42955.936805555553</c:v>
                </c:pt>
                <c:pt idx="61142">
                  <c:v>42955.9375</c:v>
                </c:pt>
                <c:pt idx="61143">
                  <c:v>42955.938194444447</c:v>
                </c:pt>
                <c:pt idx="61144">
                  <c:v>42955.938888888886</c:v>
                </c:pt>
                <c:pt idx="61145">
                  <c:v>42955.939583333333</c:v>
                </c:pt>
                <c:pt idx="61146">
                  <c:v>42955.94027777778</c:v>
                </c:pt>
                <c:pt idx="61147">
                  <c:v>42955.940972222219</c:v>
                </c:pt>
                <c:pt idx="61148">
                  <c:v>42955.941666666666</c:v>
                </c:pt>
                <c:pt idx="61149">
                  <c:v>42955.942361111112</c:v>
                </c:pt>
                <c:pt idx="61150">
                  <c:v>42955.943055555559</c:v>
                </c:pt>
                <c:pt idx="61151">
                  <c:v>42955.943749999999</c:v>
                </c:pt>
                <c:pt idx="61152">
                  <c:v>42955.944444444445</c:v>
                </c:pt>
                <c:pt idx="61153">
                  <c:v>42955.945138888892</c:v>
                </c:pt>
                <c:pt idx="61154">
                  <c:v>42955.945833333331</c:v>
                </c:pt>
                <c:pt idx="61155">
                  <c:v>42955.946527777778</c:v>
                </c:pt>
                <c:pt idx="61156">
                  <c:v>42955.947222222225</c:v>
                </c:pt>
                <c:pt idx="61157">
                  <c:v>42955.947916666664</c:v>
                </c:pt>
                <c:pt idx="61158">
                  <c:v>42955.948611111111</c:v>
                </c:pt>
                <c:pt idx="61159">
                  <c:v>42955.949305555558</c:v>
                </c:pt>
                <c:pt idx="61160">
                  <c:v>42955.95</c:v>
                </c:pt>
                <c:pt idx="61161">
                  <c:v>42955.950694444444</c:v>
                </c:pt>
                <c:pt idx="61162">
                  <c:v>42955.951388888891</c:v>
                </c:pt>
                <c:pt idx="61163">
                  <c:v>42955.95208333333</c:v>
                </c:pt>
                <c:pt idx="61164">
                  <c:v>42955.952777777777</c:v>
                </c:pt>
                <c:pt idx="61165">
                  <c:v>42955.953472222223</c:v>
                </c:pt>
                <c:pt idx="61166">
                  <c:v>42955.95416666667</c:v>
                </c:pt>
                <c:pt idx="61167">
                  <c:v>42955.954861111109</c:v>
                </c:pt>
                <c:pt idx="61168">
                  <c:v>42955.955555555556</c:v>
                </c:pt>
                <c:pt idx="61169">
                  <c:v>42955.956250000003</c:v>
                </c:pt>
                <c:pt idx="61170">
                  <c:v>42955.956944444442</c:v>
                </c:pt>
                <c:pt idx="61171">
                  <c:v>42955.957638888889</c:v>
                </c:pt>
                <c:pt idx="61172">
                  <c:v>42955.958333333336</c:v>
                </c:pt>
                <c:pt idx="61173">
                  <c:v>42955.959027777775</c:v>
                </c:pt>
                <c:pt idx="61174">
                  <c:v>42955.959722222222</c:v>
                </c:pt>
                <c:pt idx="61175">
                  <c:v>42955.960416666669</c:v>
                </c:pt>
                <c:pt idx="61176">
                  <c:v>42955.961111111108</c:v>
                </c:pt>
                <c:pt idx="61177">
                  <c:v>42955.961805555555</c:v>
                </c:pt>
                <c:pt idx="61178">
                  <c:v>42955.962500000001</c:v>
                </c:pt>
                <c:pt idx="61179">
                  <c:v>42955.963194444441</c:v>
                </c:pt>
                <c:pt idx="61180">
                  <c:v>42955.963888888888</c:v>
                </c:pt>
                <c:pt idx="61181">
                  <c:v>42955.964583333334</c:v>
                </c:pt>
                <c:pt idx="61182">
                  <c:v>42955.965277777781</c:v>
                </c:pt>
                <c:pt idx="61183">
                  <c:v>42955.96597222222</c:v>
                </c:pt>
                <c:pt idx="61184">
                  <c:v>42955.966666666667</c:v>
                </c:pt>
                <c:pt idx="61185">
                  <c:v>42955.967361111114</c:v>
                </c:pt>
                <c:pt idx="61186">
                  <c:v>42955.968055555553</c:v>
                </c:pt>
                <c:pt idx="61187">
                  <c:v>42955.96875</c:v>
                </c:pt>
                <c:pt idx="61188">
                  <c:v>42955.969444444447</c:v>
                </c:pt>
                <c:pt idx="61189">
                  <c:v>42955.970138888886</c:v>
                </c:pt>
                <c:pt idx="61190">
                  <c:v>42955.970833333333</c:v>
                </c:pt>
                <c:pt idx="61191">
                  <c:v>42955.97152777778</c:v>
                </c:pt>
                <c:pt idx="61192">
                  <c:v>42955.972222222219</c:v>
                </c:pt>
                <c:pt idx="61193">
                  <c:v>42955.972916666666</c:v>
                </c:pt>
                <c:pt idx="61194">
                  <c:v>42955.973611111112</c:v>
                </c:pt>
                <c:pt idx="61195">
                  <c:v>42955.974305555559</c:v>
                </c:pt>
                <c:pt idx="61196">
                  <c:v>42955.974999999999</c:v>
                </c:pt>
                <c:pt idx="61197">
                  <c:v>42955.975694444445</c:v>
                </c:pt>
                <c:pt idx="61198">
                  <c:v>42955.976388888892</c:v>
                </c:pt>
                <c:pt idx="61199">
                  <c:v>42955.977083333331</c:v>
                </c:pt>
                <c:pt idx="61200">
                  <c:v>42955.977777777778</c:v>
                </c:pt>
                <c:pt idx="61201">
                  <c:v>42955.978472222225</c:v>
                </c:pt>
                <c:pt idx="61202">
                  <c:v>42955.979166666664</c:v>
                </c:pt>
                <c:pt idx="61203">
                  <c:v>42955.979861111111</c:v>
                </c:pt>
                <c:pt idx="61204">
                  <c:v>42955.980555555558</c:v>
                </c:pt>
                <c:pt idx="61205">
                  <c:v>42955.981249999997</c:v>
                </c:pt>
                <c:pt idx="61206">
                  <c:v>42955.981944444444</c:v>
                </c:pt>
                <c:pt idx="61207">
                  <c:v>42955.982638888891</c:v>
                </c:pt>
                <c:pt idx="61208">
                  <c:v>42955.98333333333</c:v>
                </c:pt>
                <c:pt idx="61209">
                  <c:v>42955.984027777777</c:v>
                </c:pt>
                <c:pt idx="61210">
                  <c:v>42955.984722222223</c:v>
                </c:pt>
                <c:pt idx="61211">
                  <c:v>42955.98541666667</c:v>
                </c:pt>
                <c:pt idx="61212">
                  <c:v>42955.986111111109</c:v>
                </c:pt>
                <c:pt idx="61213">
                  <c:v>42955.986805555556</c:v>
                </c:pt>
                <c:pt idx="61214">
                  <c:v>42955.987500000003</c:v>
                </c:pt>
                <c:pt idx="61215">
                  <c:v>42955.988194444442</c:v>
                </c:pt>
                <c:pt idx="61216">
                  <c:v>42955.988888888889</c:v>
                </c:pt>
                <c:pt idx="61217">
                  <c:v>42955.989583333336</c:v>
                </c:pt>
                <c:pt idx="61218">
                  <c:v>42955.990277777775</c:v>
                </c:pt>
                <c:pt idx="61219">
                  <c:v>42955.990972222222</c:v>
                </c:pt>
                <c:pt idx="61220">
                  <c:v>42955.991666666669</c:v>
                </c:pt>
                <c:pt idx="61221">
                  <c:v>42955.992361111108</c:v>
                </c:pt>
                <c:pt idx="61222">
                  <c:v>42955.993055555555</c:v>
                </c:pt>
                <c:pt idx="61223">
                  <c:v>42955.993750000001</c:v>
                </c:pt>
                <c:pt idx="61224">
                  <c:v>42955.994444444441</c:v>
                </c:pt>
                <c:pt idx="61225">
                  <c:v>42955.995138888888</c:v>
                </c:pt>
                <c:pt idx="61226">
                  <c:v>42955.995833333334</c:v>
                </c:pt>
                <c:pt idx="61227">
                  <c:v>42955.996527777781</c:v>
                </c:pt>
                <c:pt idx="61228">
                  <c:v>42955.99722222222</c:v>
                </c:pt>
                <c:pt idx="61229">
                  <c:v>42955.997916666667</c:v>
                </c:pt>
                <c:pt idx="61230">
                  <c:v>42955.998611111114</c:v>
                </c:pt>
                <c:pt idx="61231">
                  <c:v>42955.999305555553</c:v>
                </c:pt>
                <c:pt idx="61232">
                  <c:v>42956</c:v>
                </c:pt>
                <c:pt idx="61233">
                  <c:v>42956.000694444447</c:v>
                </c:pt>
                <c:pt idx="61234">
                  <c:v>42956.001388888886</c:v>
                </c:pt>
                <c:pt idx="61235">
                  <c:v>42956.002083333333</c:v>
                </c:pt>
                <c:pt idx="61236">
                  <c:v>42956.00277777778</c:v>
                </c:pt>
                <c:pt idx="61237">
                  <c:v>42956.003472222219</c:v>
                </c:pt>
                <c:pt idx="61238">
                  <c:v>42956.004166666666</c:v>
                </c:pt>
                <c:pt idx="61239">
                  <c:v>42956.004861111112</c:v>
                </c:pt>
                <c:pt idx="61240">
                  <c:v>42956.005555555559</c:v>
                </c:pt>
                <c:pt idx="61241">
                  <c:v>42956.006249999999</c:v>
                </c:pt>
                <c:pt idx="61242">
                  <c:v>42956.006944444445</c:v>
                </c:pt>
                <c:pt idx="61243">
                  <c:v>42956.007638888892</c:v>
                </c:pt>
                <c:pt idx="61244">
                  <c:v>42956.008333333331</c:v>
                </c:pt>
                <c:pt idx="61245">
                  <c:v>42956.009027777778</c:v>
                </c:pt>
                <c:pt idx="61246">
                  <c:v>42956.009722222225</c:v>
                </c:pt>
                <c:pt idx="61247">
                  <c:v>42956.010416666664</c:v>
                </c:pt>
                <c:pt idx="61248">
                  <c:v>42956.011111111111</c:v>
                </c:pt>
                <c:pt idx="61249">
                  <c:v>42956.011805555558</c:v>
                </c:pt>
                <c:pt idx="61250">
                  <c:v>42956.012499999997</c:v>
                </c:pt>
                <c:pt idx="61251">
                  <c:v>42956.013194444444</c:v>
                </c:pt>
                <c:pt idx="61252">
                  <c:v>42956.013888888891</c:v>
                </c:pt>
                <c:pt idx="61253">
                  <c:v>42956.01458333333</c:v>
                </c:pt>
                <c:pt idx="61254">
                  <c:v>42956.015277777777</c:v>
                </c:pt>
                <c:pt idx="61255">
                  <c:v>42956.015972222223</c:v>
                </c:pt>
                <c:pt idx="61256">
                  <c:v>42956.01666666667</c:v>
                </c:pt>
                <c:pt idx="61257">
                  <c:v>42956.017361111109</c:v>
                </c:pt>
                <c:pt idx="61258">
                  <c:v>42956.018055555556</c:v>
                </c:pt>
                <c:pt idx="61259">
                  <c:v>42956.018750000003</c:v>
                </c:pt>
                <c:pt idx="61260">
                  <c:v>42956.019444444442</c:v>
                </c:pt>
                <c:pt idx="61261">
                  <c:v>42956.020138888889</c:v>
                </c:pt>
                <c:pt idx="61262">
                  <c:v>42956.020833333336</c:v>
                </c:pt>
                <c:pt idx="61263">
                  <c:v>42956.021527777775</c:v>
                </c:pt>
                <c:pt idx="61264">
                  <c:v>42956.022222222222</c:v>
                </c:pt>
                <c:pt idx="61265">
                  <c:v>42956.022916666669</c:v>
                </c:pt>
                <c:pt idx="61266">
                  <c:v>42956.023611111108</c:v>
                </c:pt>
                <c:pt idx="61267">
                  <c:v>42956.024305555555</c:v>
                </c:pt>
                <c:pt idx="61268">
                  <c:v>42956.025000000001</c:v>
                </c:pt>
                <c:pt idx="61269">
                  <c:v>42956.025694444441</c:v>
                </c:pt>
                <c:pt idx="61270">
                  <c:v>42956.026388888888</c:v>
                </c:pt>
                <c:pt idx="61271">
                  <c:v>42956.027083333334</c:v>
                </c:pt>
                <c:pt idx="61272">
                  <c:v>42956.027777777781</c:v>
                </c:pt>
                <c:pt idx="61273">
                  <c:v>42956.02847222222</c:v>
                </c:pt>
                <c:pt idx="61274">
                  <c:v>42956.029166666667</c:v>
                </c:pt>
                <c:pt idx="61275">
                  <c:v>42956.029861111114</c:v>
                </c:pt>
                <c:pt idx="61276">
                  <c:v>42956.030555555553</c:v>
                </c:pt>
                <c:pt idx="61277">
                  <c:v>42956.03125</c:v>
                </c:pt>
                <c:pt idx="61278">
                  <c:v>42956.031944444447</c:v>
                </c:pt>
                <c:pt idx="61279">
                  <c:v>42956.032638888886</c:v>
                </c:pt>
                <c:pt idx="61280">
                  <c:v>42956.033333333333</c:v>
                </c:pt>
                <c:pt idx="61281">
                  <c:v>42956.03402777778</c:v>
                </c:pt>
                <c:pt idx="61282">
                  <c:v>42956.034722222219</c:v>
                </c:pt>
                <c:pt idx="61283">
                  <c:v>42956.035416666666</c:v>
                </c:pt>
                <c:pt idx="61284">
                  <c:v>42956.036111111112</c:v>
                </c:pt>
                <c:pt idx="61285">
                  <c:v>42956.036805555559</c:v>
                </c:pt>
                <c:pt idx="61286">
                  <c:v>42956.037499999999</c:v>
                </c:pt>
                <c:pt idx="61287">
                  <c:v>42956.038194444445</c:v>
                </c:pt>
                <c:pt idx="61288">
                  <c:v>42956.038888888892</c:v>
                </c:pt>
                <c:pt idx="61289">
                  <c:v>42956.039583333331</c:v>
                </c:pt>
                <c:pt idx="61290">
                  <c:v>42956.040277777778</c:v>
                </c:pt>
                <c:pt idx="61291">
                  <c:v>42956.040972222225</c:v>
                </c:pt>
                <c:pt idx="61292">
                  <c:v>42956.041666666664</c:v>
                </c:pt>
                <c:pt idx="61293">
                  <c:v>42956.042361111111</c:v>
                </c:pt>
                <c:pt idx="61294">
                  <c:v>42956.043055555558</c:v>
                </c:pt>
                <c:pt idx="61295">
                  <c:v>42956.043749999997</c:v>
                </c:pt>
                <c:pt idx="61296">
                  <c:v>42956.044444444444</c:v>
                </c:pt>
                <c:pt idx="61297">
                  <c:v>42956.045138888891</c:v>
                </c:pt>
                <c:pt idx="61298">
                  <c:v>42956.04583333333</c:v>
                </c:pt>
                <c:pt idx="61299">
                  <c:v>42956.046527777777</c:v>
                </c:pt>
                <c:pt idx="61300">
                  <c:v>42956.047222222223</c:v>
                </c:pt>
                <c:pt idx="61301">
                  <c:v>42956.04791666667</c:v>
                </c:pt>
                <c:pt idx="61302">
                  <c:v>42956.048611111109</c:v>
                </c:pt>
                <c:pt idx="61303">
                  <c:v>42956.049305555556</c:v>
                </c:pt>
                <c:pt idx="61304">
                  <c:v>42956.05</c:v>
                </c:pt>
                <c:pt idx="61305">
                  <c:v>42956.050694444442</c:v>
                </c:pt>
                <c:pt idx="61306">
                  <c:v>42956.051388888889</c:v>
                </c:pt>
                <c:pt idx="61307">
                  <c:v>42956.052083333336</c:v>
                </c:pt>
                <c:pt idx="61308">
                  <c:v>42956.052777777775</c:v>
                </c:pt>
                <c:pt idx="61309">
                  <c:v>42956.053472222222</c:v>
                </c:pt>
                <c:pt idx="61310">
                  <c:v>42956.054166666669</c:v>
                </c:pt>
                <c:pt idx="61311">
                  <c:v>42956.054861111108</c:v>
                </c:pt>
                <c:pt idx="61312">
                  <c:v>42956.055555555555</c:v>
                </c:pt>
                <c:pt idx="61313">
                  <c:v>42956.056250000001</c:v>
                </c:pt>
                <c:pt idx="61314">
                  <c:v>42956.056944444441</c:v>
                </c:pt>
                <c:pt idx="61315">
                  <c:v>42956.057638888888</c:v>
                </c:pt>
                <c:pt idx="61316">
                  <c:v>42956.058333333334</c:v>
                </c:pt>
                <c:pt idx="61317">
                  <c:v>42956.059027777781</c:v>
                </c:pt>
                <c:pt idx="61318">
                  <c:v>42956.05972222222</c:v>
                </c:pt>
                <c:pt idx="61319">
                  <c:v>42956.060416666667</c:v>
                </c:pt>
                <c:pt idx="61320">
                  <c:v>42956.061111111114</c:v>
                </c:pt>
                <c:pt idx="61321">
                  <c:v>42956.061805555553</c:v>
                </c:pt>
                <c:pt idx="61322">
                  <c:v>42956.0625</c:v>
                </c:pt>
                <c:pt idx="61323">
                  <c:v>42956.063194444447</c:v>
                </c:pt>
                <c:pt idx="61324">
                  <c:v>42956.063888888886</c:v>
                </c:pt>
                <c:pt idx="61325">
                  <c:v>42956.064583333333</c:v>
                </c:pt>
                <c:pt idx="61326">
                  <c:v>42956.06527777778</c:v>
                </c:pt>
                <c:pt idx="61327">
                  <c:v>42956.065972222219</c:v>
                </c:pt>
                <c:pt idx="61328">
                  <c:v>42956.066666666666</c:v>
                </c:pt>
                <c:pt idx="61329">
                  <c:v>42956.067361111112</c:v>
                </c:pt>
                <c:pt idx="61330">
                  <c:v>42956.068055555559</c:v>
                </c:pt>
                <c:pt idx="61331">
                  <c:v>42956.068749999999</c:v>
                </c:pt>
                <c:pt idx="61332">
                  <c:v>42956.069444444445</c:v>
                </c:pt>
                <c:pt idx="61333">
                  <c:v>42956.070138888892</c:v>
                </c:pt>
                <c:pt idx="61334">
                  <c:v>42956.070833333331</c:v>
                </c:pt>
                <c:pt idx="61335">
                  <c:v>42956.071527777778</c:v>
                </c:pt>
                <c:pt idx="61336">
                  <c:v>42956.072222222225</c:v>
                </c:pt>
                <c:pt idx="61337">
                  <c:v>42956.072916666664</c:v>
                </c:pt>
                <c:pt idx="61338">
                  <c:v>42956.073611111111</c:v>
                </c:pt>
                <c:pt idx="61339">
                  <c:v>42956.074305555558</c:v>
                </c:pt>
                <c:pt idx="61340">
                  <c:v>42956.074999999997</c:v>
                </c:pt>
                <c:pt idx="61341">
                  <c:v>42956.075694444444</c:v>
                </c:pt>
                <c:pt idx="61342">
                  <c:v>42956.076388888891</c:v>
                </c:pt>
                <c:pt idx="61343">
                  <c:v>42956.07708333333</c:v>
                </c:pt>
                <c:pt idx="61344">
                  <c:v>42956.077777777777</c:v>
                </c:pt>
                <c:pt idx="61345">
                  <c:v>42956.078472222223</c:v>
                </c:pt>
                <c:pt idx="61346">
                  <c:v>42956.07916666667</c:v>
                </c:pt>
                <c:pt idx="61347">
                  <c:v>42956.079861111109</c:v>
                </c:pt>
                <c:pt idx="61348">
                  <c:v>42956.080555555556</c:v>
                </c:pt>
                <c:pt idx="61349">
                  <c:v>42956.081250000003</c:v>
                </c:pt>
                <c:pt idx="61350">
                  <c:v>42956.081944444442</c:v>
                </c:pt>
                <c:pt idx="61351">
                  <c:v>42956.082638888889</c:v>
                </c:pt>
                <c:pt idx="61352">
                  <c:v>42956.083333333336</c:v>
                </c:pt>
                <c:pt idx="61353">
                  <c:v>42956.084027777775</c:v>
                </c:pt>
                <c:pt idx="61354">
                  <c:v>42956.084722222222</c:v>
                </c:pt>
                <c:pt idx="61355">
                  <c:v>42956.085416666669</c:v>
                </c:pt>
                <c:pt idx="61356">
                  <c:v>42956.086111111108</c:v>
                </c:pt>
                <c:pt idx="61357">
                  <c:v>42956.086805555555</c:v>
                </c:pt>
                <c:pt idx="61358">
                  <c:v>42956.087500000001</c:v>
                </c:pt>
                <c:pt idx="61359">
                  <c:v>42956.088194444441</c:v>
                </c:pt>
                <c:pt idx="61360">
                  <c:v>42956.088888888888</c:v>
                </c:pt>
                <c:pt idx="61361">
                  <c:v>42956.089583333334</c:v>
                </c:pt>
                <c:pt idx="61362">
                  <c:v>42956.090277777781</c:v>
                </c:pt>
                <c:pt idx="61363">
                  <c:v>42956.09097222222</c:v>
                </c:pt>
                <c:pt idx="61364">
                  <c:v>42956.091666666667</c:v>
                </c:pt>
                <c:pt idx="61365">
                  <c:v>42956.092361111114</c:v>
                </c:pt>
                <c:pt idx="61366">
                  <c:v>42956.093055555553</c:v>
                </c:pt>
                <c:pt idx="61367">
                  <c:v>42956.09375</c:v>
                </c:pt>
                <c:pt idx="61368">
                  <c:v>42956.094444444447</c:v>
                </c:pt>
                <c:pt idx="61369">
                  <c:v>42956.095138888886</c:v>
                </c:pt>
                <c:pt idx="61370">
                  <c:v>42956.095833333333</c:v>
                </c:pt>
                <c:pt idx="61371">
                  <c:v>42956.09652777778</c:v>
                </c:pt>
                <c:pt idx="61372">
                  <c:v>42956.097222222219</c:v>
                </c:pt>
                <c:pt idx="61373">
                  <c:v>42956.097916666666</c:v>
                </c:pt>
                <c:pt idx="61374">
                  <c:v>42956.098611111112</c:v>
                </c:pt>
                <c:pt idx="61375">
                  <c:v>42956.099305555559</c:v>
                </c:pt>
                <c:pt idx="61376">
                  <c:v>42956.1</c:v>
                </c:pt>
                <c:pt idx="61377">
                  <c:v>42956.100694444445</c:v>
                </c:pt>
                <c:pt idx="61378">
                  <c:v>42956.101388888892</c:v>
                </c:pt>
                <c:pt idx="61379">
                  <c:v>42956.102083333331</c:v>
                </c:pt>
                <c:pt idx="61380">
                  <c:v>42956.102777777778</c:v>
                </c:pt>
                <c:pt idx="61381">
                  <c:v>42956.103472222225</c:v>
                </c:pt>
                <c:pt idx="61382">
                  <c:v>42956.104166666664</c:v>
                </c:pt>
                <c:pt idx="61383">
                  <c:v>42956.104861111111</c:v>
                </c:pt>
                <c:pt idx="61384">
                  <c:v>42956.105555555558</c:v>
                </c:pt>
                <c:pt idx="61385">
                  <c:v>42956.106249999997</c:v>
                </c:pt>
                <c:pt idx="61386">
                  <c:v>42956.106944444444</c:v>
                </c:pt>
                <c:pt idx="61387">
                  <c:v>42956.107638888891</c:v>
                </c:pt>
                <c:pt idx="61388">
                  <c:v>42956.10833333333</c:v>
                </c:pt>
                <c:pt idx="61389">
                  <c:v>42956.109027777777</c:v>
                </c:pt>
                <c:pt idx="61390">
                  <c:v>42956.109722222223</c:v>
                </c:pt>
                <c:pt idx="61391">
                  <c:v>42956.11041666667</c:v>
                </c:pt>
                <c:pt idx="61392">
                  <c:v>42956.111111111109</c:v>
                </c:pt>
                <c:pt idx="61393">
                  <c:v>42956.111805555556</c:v>
                </c:pt>
                <c:pt idx="61394">
                  <c:v>42956.112500000003</c:v>
                </c:pt>
                <c:pt idx="61395">
                  <c:v>42956.113194444442</c:v>
                </c:pt>
                <c:pt idx="61396">
                  <c:v>42956.113888888889</c:v>
                </c:pt>
                <c:pt idx="61397">
                  <c:v>42956.114583333336</c:v>
                </c:pt>
                <c:pt idx="61398">
                  <c:v>42956.115277777775</c:v>
                </c:pt>
                <c:pt idx="61399">
                  <c:v>42956.115972222222</c:v>
                </c:pt>
                <c:pt idx="61400">
                  <c:v>42956.116666666669</c:v>
                </c:pt>
                <c:pt idx="61401">
                  <c:v>42956.117361111108</c:v>
                </c:pt>
                <c:pt idx="61402">
                  <c:v>42956.118055555555</c:v>
                </c:pt>
                <c:pt idx="61403">
                  <c:v>42956.118750000001</c:v>
                </c:pt>
                <c:pt idx="61404">
                  <c:v>42956.119444444441</c:v>
                </c:pt>
                <c:pt idx="61405">
                  <c:v>42956.120138888888</c:v>
                </c:pt>
                <c:pt idx="61406">
                  <c:v>42956.120833333334</c:v>
                </c:pt>
                <c:pt idx="61407">
                  <c:v>42956.121527777781</c:v>
                </c:pt>
                <c:pt idx="61408">
                  <c:v>42956.12222222222</c:v>
                </c:pt>
                <c:pt idx="61409">
                  <c:v>42956.122916666667</c:v>
                </c:pt>
                <c:pt idx="61410">
                  <c:v>42956.123611111114</c:v>
                </c:pt>
                <c:pt idx="61411">
                  <c:v>42956.124305555553</c:v>
                </c:pt>
                <c:pt idx="61412">
                  <c:v>42956.125</c:v>
                </c:pt>
                <c:pt idx="61413">
                  <c:v>42956.125694444447</c:v>
                </c:pt>
                <c:pt idx="61414">
                  <c:v>42956.126388888886</c:v>
                </c:pt>
                <c:pt idx="61415">
                  <c:v>42956.127083333333</c:v>
                </c:pt>
                <c:pt idx="61416">
                  <c:v>42956.12777777778</c:v>
                </c:pt>
                <c:pt idx="61417">
                  <c:v>42956.128472222219</c:v>
                </c:pt>
                <c:pt idx="61418">
                  <c:v>42956.129166666666</c:v>
                </c:pt>
                <c:pt idx="61419">
                  <c:v>42956.129861111112</c:v>
                </c:pt>
                <c:pt idx="61420">
                  <c:v>42956.130555555559</c:v>
                </c:pt>
                <c:pt idx="61421">
                  <c:v>42956.131249999999</c:v>
                </c:pt>
                <c:pt idx="61422">
                  <c:v>42956.131944444445</c:v>
                </c:pt>
                <c:pt idx="61423">
                  <c:v>42956.132638888892</c:v>
                </c:pt>
                <c:pt idx="61424">
                  <c:v>42956.133333333331</c:v>
                </c:pt>
                <c:pt idx="61425">
                  <c:v>42956.134027777778</c:v>
                </c:pt>
                <c:pt idx="61426">
                  <c:v>42956.134722222225</c:v>
                </c:pt>
                <c:pt idx="61427">
                  <c:v>42956.135416666664</c:v>
                </c:pt>
                <c:pt idx="61428">
                  <c:v>42956.136111111111</c:v>
                </c:pt>
                <c:pt idx="61429">
                  <c:v>42956.136805555558</c:v>
                </c:pt>
                <c:pt idx="61430">
                  <c:v>42956.137499999997</c:v>
                </c:pt>
                <c:pt idx="61431">
                  <c:v>42956.138194444444</c:v>
                </c:pt>
                <c:pt idx="61432">
                  <c:v>42956.138888888891</c:v>
                </c:pt>
                <c:pt idx="61433">
                  <c:v>42956.13958333333</c:v>
                </c:pt>
                <c:pt idx="61434">
                  <c:v>42956.140277777777</c:v>
                </c:pt>
                <c:pt idx="61435">
                  <c:v>42956.140972222223</c:v>
                </c:pt>
                <c:pt idx="61436">
                  <c:v>42956.14166666667</c:v>
                </c:pt>
                <c:pt idx="61437">
                  <c:v>42956.142361111109</c:v>
                </c:pt>
                <c:pt idx="61438">
                  <c:v>42956.143055555556</c:v>
                </c:pt>
                <c:pt idx="61439">
                  <c:v>42956.143750000003</c:v>
                </c:pt>
                <c:pt idx="61440">
                  <c:v>42956.144444444442</c:v>
                </c:pt>
                <c:pt idx="61441">
                  <c:v>42956.145138888889</c:v>
                </c:pt>
                <c:pt idx="61442">
                  <c:v>42956.145833333336</c:v>
                </c:pt>
                <c:pt idx="61443">
                  <c:v>42956.146527777775</c:v>
                </c:pt>
                <c:pt idx="61444">
                  <c:v>42956.147222222222</c:v>
                </c:pt>
                <c:pt idx="61445">
                  <c:v>42956.147916666669</c:v>
                </c:pt>
                <c:pt idx="61446">
                  <c:v>42956.148611111108</c:v>
                </c:pt>
                <c:pt idx="61447">
                  <c:v>42956.149305555555</c:v>
                </c:pt>
                <c:pt idx="61448">
                  <c:v>42956.15</c:v>
                </c:pt>
                <c:pt idx="61449">
                  <c:v>42956.150694444441</c:v>
                </c:pt>
                <c:pt idx="61450">
                  <c:v>42956.151388888888</c:v>
                </c:pt>
                <c:pt idx="61451">
                  <c:v>42956.152083333334</c:v>
                </c:pt>
                <c:pt idx="61452">
                  <c:v>42956.152777777781</c:v>
                </c:pt>
                <c:pt idx="61453">
                  <c:v>42956.15347222222</c:v>
                </c:pt>
                <c:pt idx="61454">
                  <c:v>42956.154166666667</c:v>
                </c:pt>
                <c:pt idx="61455">
                  <c:v>42956.154861111114</c:v>
                </c:pt>
                <c:pt idx="61456">
                  <c:v>42956.155555555553</c:v>
                </c:pt>
                <c:pt idx="61457">
                  <c:v>42956.15625</c:v>
                </c:pt>
                <c:pt idx="61458">
                  <c:v>42956.156944444447</c:v>
                </c:pt>
                <c:pt idx="61459">
                  <c:v>42956.157638888886</c:v>
                </c:pt>
                <c:pt idx="61460">
                  <c:v>42956.158333333333</c:v>
                </c:pt>
                <c:pt idx="61461">
                  <c:v>42956.15902777778</c:v>
                </c:pt>
                <c:pt idx="61462">
                  <c:v>42956.159722222219</c:v>
                </c:pt>
                <c:pt idx="61463">
                  <c:v>42956.160416666666</c:v>
                </c:pt>
                <c:pt idx="61464">
                  <c:v>42956.161111111112</c:v>
                </c:pt>
                <c:pt idx="61465">
                  <c:v>42956.161805555559</c:v>
                </c:pt>
                <c:pt idx="61466">
                  <c:v>42956.162499999999</c:v>
                </c:pt>
                <c:pt idx="61467">
                  <c:v>42956.163194444445</c:v>
                </c:pt>
                <c:pt idx="61468">
                  <c:v>42956.163888888892</c:v>
                </c:pt>
                <c:pt idx="61469">
                  <c:v>42956.164583333331</c:v>
                </c:pt>
                <c:pt idx="61470">
                  <c:v>42956.165277777778</c:v>
                </c:pt>
                <c:pt idx="61471">
                  <c:v>42956.165972222225</c:v>
                </c:pt>
                <c:pt idx="61472">
                  <c:v>42956.166666666664</c:v>
                </c:pt>
                <c:pt idx="61473">
                  <c:v>42956.167361111111</c:v>
                </c:pt>
                <c:pt idx="61474">
                  <c:v>42956.168055555558</c:v>
                </c:pt>
                <c:pt idx="61475">
                  <c:v>42956.168749999997</c:v>
                </c:pt>
                <c:pt idx="61476">
                  <c:v>42956.169444444444</c:v>
                </c:pt>
                <c:pt idx="61477">
                  <c:v>42956.170138888891</c:v>
                </c:pt>
                <c:pt idx="61478">
                  <c:v>42956.17083333333</c:v>
                </c:pt>
                <c:pt idx="61479">
                  <c:v>42956.171527777777</c:v>
                </c:pt>
                <c:pt idx="61480">
                  <c:v>42956.172222222223</c:v>
                </c:pt>
                <c:pt idx="61481">
                  <c:v>42956.17291666667</c:v>
                </c:pt>
                <c:pt idx="61482">
                  <c:v>42956.173611111109</c:v>
                </c:pt>
                <c:pt idx="61483">
                  <c:v>42956.174305555556</c:v>
                </c:pt>
                <c:pt idx="61484">
                  <c:v>42956.175000000003</c:v>
                </c:pt>
                <c:pt idx="61485">
                  <c:v>42956.175694444442</c:v>
                </c:pt>
                <c:pt idx="61486">
                  <c:v>42956.176388888889</c:v>
                </c:pt>
                <c:pt idx="61487">
                  <c:v>42956.177083333336</c:v>
                </c:pt>
                <c:pt idx="61488">
                  <c:v>42956.177777777775</c:v>
                </c:pt>
                <c:pt idx="61489">
                  <c:v>42956.178472222222</c:v>
                </c:pt>
                <c:pt idx="61490">
                  <c:v>42956.179166666669</c:v>
                </c:pt>
                <c:pt idx="61491">
                  <c:v>42956.179861111108</c:v>
                </c:pt>
                <c:pt idx="61492">
                  <c:v>42956.180555555555</c:v>
                </c:pt>
                <c:pt idx="61493">
                  <c:v>42956.181250000001</c:v>
                </c:pt>
                <c:pt idx="61494">
                  <c:v>42956.181944444441</c:v>
                </c:pt>
                <c:pt idx="61495">
                  <c:v>42956.182638888888</c:v>
                </c:pt>
                <c:pt idx="61496">
                  <c:v>42956.183333333334</c:v>
                </c:pt>
                <c:pt idx="61497">
                  <c:v>42956.184027777781</c:v>
                </c:pt>
                <c:pt idx="61498">
                  <c:v>42956.18472222222</c:v>
                </c:pt>
                <c:pt idx="61499">
                  <c:v>42956.185416666667</c:v>
                </c:pt>
                <c:pt idx="61500">
                  <c:v>42956.186111111114</c:v>
                </c:pt>
                <c:pt idx="61501">
                  <c:v>42956.186805555553</c:v>
                </c:pt>
                <c:pt idx="61502">
                  <c:v>42956.1875</c:v>
                </c:pt>
                <c:pt idx="61503">
                  <c:v>42956.188194444447</c:v>
                </c:pt>
                <c:pt idx="61504">
                  <c:v>42956.188888888886</c:v>
                </c:pt>
                <c:pt idx="61505">
                  <c:v>42956.189583333333</c:v>
                </c:pt>
                <c:pt idx="61506">
                  <c:v>42956.19027777778</c:v>
                </c:pt>
                <c:pt idx="61507">
                  <c:v>42956.190972222219</c:v>
                </c:pt>
                <c:pt idx="61508">
                  <c:v>42956.191666666666</c:v>
                </c:pt>
                <c:pt idx="61509">
                  <c:v>42956.192361111112</c:v>
                </c:pt>
                <c:pt idx="61510">
                  <c:v>42956.193055555559</c:v>
                </c:pt>
                <c:pt idx="61511">
                  <c:v>42956.193749999999</c:v>
                </c:pt>
                <c:pt idx="61512">
                  <c:v>42956.194444444445</c:v>
                </c:pt>
                <c:pt idx="61513">
                  <c:v>42956.195138888892</c:v>
                </c:pt>
                <c:pt idx="61514">
                  <c:v>42956.195833333331</c:v>
                </c:pt>
                <c:pt idx="61515">
                  <c:v>42956.196527777778</c:v>
                </c:pt>
                <c:pt idx="61516">
                  <c:v>42956.197222222225</c:v>
                </c:pt>
                <c:pt idx="61517">
                  <c:v>42956.197916666664</c:v>
                </c:pt>
                <c:pt idx="61518">
                  <c:v>42956.198611111111</c:v>
                </c:pt>
                <c:pt idx="61519">
                  <c:v>42956.199305555558</c:v>
                </c:pt>
                <c:pt idx="61520">
                  <c:v>42956.2</c:v>
                </c:pt>
                <c:pt idx="61521">
                  <c:v>42956.200694444444</c:v>
                </c:pt>
                <c:pt idx="61522">
                  <c:v>42956.201388888891</c:v>
                </c:pt>
                <c:pt idx="61523">
                  <c:v>42956.20208333333</c:v>
                </c:pt>
                <c:pt idx="61524">
                  <c:v>42956.202777777777</c:v>
                </c:pt>
                <c:pt idx="61525">
                  <c:v>42956.203472222223</c:v>
                </c:pt>
                <c:pt idx="61526">
                  <c:v>42956.20416666667</c:v>
                </c:pt>
                <c:pt idx="61527">
                  <c:v>42956.204861111109</c:v>
                </c:pt>
                <c:pt idx="61528">
                  <c:v>42956.205555555556</c:v>
                </c:pt>
                <c:pt idx="61529">
                  <c:v>42956.206250000003</c:v>
                </c:pt>
                <c:pt idx="61530">
                  <c:v>42956.206944444442</c:v>
                </c:pt>
                <c:pt idx="61531">
                  <c:v>42956.207638888889</c:v>
                </c:pt>
                <c:pt idx="61532">
                  <c:v>42956.208333333336</c:v>
                </c:pt>
                <c:pt idx="61533">
                  <c:v>42956.209027777775</c:v>
                </c:pt>
                <c:pt idx="61534">
                  <c:v>42956.209722222222</c:v>
                </c:pt>
                <c:pt idx="61535">
                  <c:v>42956.210416666669</c:v>
                </c:pt>
                <c:pt idx="61536">
                  <c:v>42956.211111111108</c:v>
                </c:pt>
                <c:pt idx="61537">
                  <c:v>42956.211805555555</c:v>
                </c:pt>
                <c:pt idx="61538">
                  <c:v>42956.212500000001</c:v>
                </c:pt>
                <c:pt idx="61539">
                  <c:v>42956.213194444441</c:v>
                </c:pt>
                <c:pt idx="61540">
                  <c:v>42956.213888888888</c:v>
                </c:pt>
                <c:pt idx="61541">
                  <c:v>42956.214583333334</c:v>
                </c:pt>
                <c:pt idx="61542">
                  <c:v>42956.215277777781</c:v>
                </c:pt>
                <c:pt idx="61543">
                  <c:v>42956.21597222222</c:v>
                </c:pt>
                <c:pt idx="61544">
                  <c:v>42956.216666666667</c:v>
                </c:pt>
                <c:pt idx="61545">
                  <c:v>42956.217361111114</c:v>
                </c:pt>
                <c:pt idx="61546">
                  <c:v>42956.218055555553</c:v>
                </c:pt>
                <c:pt idx="61547">
                  <c:v>42956.21875</c:v>
                </c:pt>
                <c:pt idx="61548">
                  <c:v>42956.219444444447</c:v>
                </c:pt>
                <c:pt idx="61549">
                  <c:v>42956.220138888886</c:v>
                </c:pt>
                <c:pt idx="61550">
                  <c:v>42956.220833333333</c:v>
                </c:pt>
                <c:pt idx="61551">
                  <c:v>42956.22152777778</c:v>
                </c:pt>
                <c:pt idx="61552">
                  <c:v>42956.222222222219</c:v>
                </c:pt>
                <c:pt idx="61553">
                  <c:v>42956.222916666666</c:v>
                </c:pt>
                <c:pt idx="61554">
                  <c:v>42956.223611111112</c:v>
                </c:pt>
                <c:pt idx="61555">
                  <c:v>42956.224305555559</c:v>
                </c:pt>
                <c:pt idx="61556">
                  <c:v>42956.224999999999</c:v>
                </c:pt>
                <c:pt idx="61557">
                  <c:v>42956.225694444445</c:v>
                </c:pt>
                <c:pt idx="61558">
                  <c:v>42956.226388888892</c:v>
                </c:pt>
                <c:pt idx="61559">
                  <c:v>42956.227083333331</c:v>
                </c:pt>
                <c:pt idx="61560">
                  <c:v>42956.227777777778</c:v>
                </c:pt>
                <c:pt idx="61561">
                  <c:v>42956.228472222225</c:v>
                </c:pt>
                <c:pt idx="61562">
                  <c:v>42956.229166666664</c:v>
                </c:pt>
                <c:pt idx="61563">
                  <c:v>42956.229861111111</c:v>
                </c:pt>
                <c:pt idx="61564">
                  <c:v>42956.230555555558</c:v>
                </c:pt>
                <c:pt idx="61565">
                  <c:v>42956.231249999997</c:v>
                </c:pt>
                <c:pt idx="61566">
                  <c:v>42956.231944444444</c:v>
                </c:pt>
                <c:pt idx="61567">
                  <c:v>42956.232638888891</c:v>
                </c:pt>
                <c:pt idx="61568">
                  <c:v>42956.23333333333</c:v>
                </c:pt>
                <c:pt idx="61569">
                  <c:v>42956.234027777777</c:v>
                </c:pt>
                <c:pt idx="61570">
                  <c:v>42956.234722222223</c:v>
                </c:pt>
                <c:pt idx="61571">
                  <c:v>42956.23541666667</c:v>
                </c:pt>
                <c:pt idx="61572">
                  <c:v>42956.236111111109</c:v>
                </c:pt>
                <c:pt idx="61573">
                  <c:v>42956.236805555556</c:v>
                </c:pt>
                <c:pt idx="61574">
                  <c:v>42956.237500000003</c:v>
                </c:pt>
                <c:pt idx="61575">
                  <c:v>42956.238194444442</c:v>
                </c:pt>
                <c:pt idx="61576">
                  <c:v>42956.238888888889</c:v>
                </c:pt>
                <c:pt idx="61577">
                  <c:v>42956.239583333336</c:v>
                </c:pt>
                <c:pt idx="61578">
                  <c:v>42956.240277777775</c:v>
                </c:pt>
                <c:pt idx="61579">
                  <c:v>42956.240972222222</c:v>
                </c:pt>
                <c:pt idx="61580">
                  <c:v>42956.241666666669</c:v>
                </c:pt>
                <c:pt idx="61581">
                  <c:v>42956.242361111108</c:v>
                </c:pt>
                <c:pt idx="61582">
                  <c:v>42956.243055555555</c:v>
                </c:pt>
                <c:pt idx="61583">
                  <c:v>42956.243750000001</c:v>
                </c:pt>
                <c:pt idx="61584">
                  <c:v>42956.244444444441</c:v>
                </c:pt>
                <c:pt idx="61585">
                  <c:v>42956.245138888888</c:v>
                </c:pt>
                <c:pt idx="61586">
                  <c:v>42956.245833333334</c:v>
                </c:pt>
                <c:pt idx="61587">
                  <c:v>42956.246527777781</c:v>
                </c:pt>
                <c:pt idx="61588">
                  <c:v>42956.24722222222</c:v>
                </c:pt>
                <c:pt idx="61589">
                  <c:v>42956.247916666667</c:v>
                </c:pt>
                <c:pt idx="61590">
                  <c:v>42956.248611111114</c:v>
                </c:pt>
                <c:pt idx="61591">
                  <c:v>42956.249305555553</c:v>
                </c:pt>
                <c:pt idx="61592">
                  <c:v>42956.25</c:v>
                </c:pt>
                <c:pt idx="61593">
                  <c:v>42956.250694444447</c:v>
                </c:pt>
                <c:pt idx="61594">
                  <c:v>42956.251388888886</c:v>
                </c:pt>
                <c:pt idx="61595">
                  <c:v>42956.252083333333</c:v>
                </c:pt>
                <c:pt idx="61596">
                  <c:v>42956.25277777778</c:v>
                </c:pt>
                <c:pt idx="61597">
                  <c:v>42956.253472222219</c:v>
                </c:pt>
                <c:pt idx="61598">
                  <c:v>42956.254166666666</c:v>
                </c:pt>
                <c:pt idx="61599">
                  <c:v>42956.254861111112</c:v>
                </c:pt>
                <c:pt idx="61600">
                  <c:v>42956.255555555559</c:v>
                </c:pt>
                <c:pt idx="61601">
                  <c:v>42956.256249999999</c:v>
                </c:pt>
                <c:pt idx="61602">
                  <c:v>42956.256944444445</c:v>
                </c:pt>
                <c:pt idx="61603">
                  <c:v>42956.257638888892</c:v>
                </c:pt>
                <c:pt idx="61604">
                  <c:v>42956.258333333331</c:v>
                </c:pt>
                <c:pt idx="61605">
                  <c:v>42956.259027777778</c:v>
                </c:pt>
                <c:pt idx="61606">
                  <c:v>42956.259722222225</c:v>
                </c:pt>
                <c:pt idx="61607">
                  <c:v>42956.260416666664</c:v>
                </c:pt>
                <c:pt idx="61608">
                  <c:v>42956.261111111111</c:v>
                </c:pt>
                <c:pt idx="61609">
                  <c:v>42956.261805555558</c:v>
                </c:pt>
                <c:pt idx="61610">
                  <c:v>42956.262499999997</c:v>
                </c:pt>
                <c:pt idx="61611">
                  <c:v>42956.263194444444</c:v>
                </c:pt>
                <c:pt idx="61612">
                  <c:v>42956.263888888891</c:v>
                </c:pt>
                <c:pt idx="61613">
                  <c:v>42956.26458333333</c:v>
                </c:pt>
                <c:pt idx="61614">
                  <c:v>42956.265277777777</c:v>
                </c:pt>
                <c:pt idx="61615">
                  <c:v>42956.265972222223</c:v>
                </c:pt>
                <c:pt idx="61616">
                  <c:v>42956.26666666667</c:v>
                </c:pt>
                <c:pt idx="61617">
                  <c:v>42956.267361111109</c:v>
                </c:pt>
                <c:pt idx="61618">
                  <c:v>42956.268055555556</c:v>
                </c:pt>
                <c:pt idx="61619">
                  <c:v>42956.268750000003</c:v>
                </c:pt>
                <c:pt idx="61620">
                  <c:v>42956.269444444442</c:v>
                </c:pt>
                <c:pt idx="61621">
                  <c:v>42956.270138888889</c:v>
                </c:pt>
                <c:pt idx="61622">
                  <c:v>42956.270833333336</c:v>
                </c:pt>
                <c:pt idx="61623">
                  <c:v>42956.271527777775</c:v>
                </c:pt>
                <c:pt idx="61624">
                  <c:v>42956.272222222222</c:v>
                </c:pt>
                <c:pt idx="61625">
                  <c:v>42956.272916666669</c:v>
                </c:pt>
                <c:pt idx="61626">
                  <c:v>42956.273611111108</c:v>
                </c:pt>
                <c:pt idx="61627">
                  <c:v>42956.274305555555</c:v>
                </c:pt>
                <c:pt idx="61628">
                  <c:v>42956.275000000001</c:v>
                </c:pt>
                <c:pt idx="61629">
                  <c:v>42956.275694444441</c:v>
                </c:pt>
                <c:pt idx="61630">
                  <c:v>42956.276388888888</c:v>
                </c:pt>
                <c:pt idx="61631">
                  <c:v>42956.277083333334</c:v>
                </c:pt>
                <c:pt idx="61632">
                  <c:v>42956.277777777781</c:v>
                </c:pt>
                <c:pt idx="61633">
                  <c:v>42956.27847222222</c:v>
                </c:pt>
                <c:pt idx="61634">
                  <c:v>42956.279166666667</c:v>
                </c:pt>
                <c:pt idx="61635">
                  <c:v>42956.279861111114</c:v>
                </c:pt>
                <c:pt idx="61636">
                  <c:v>42956.280555555553</c:v>
                </c:pt>
                <c:pt idx="61637">
                  <c:v>42956.28125</c:v>
                </c:pt>
                <c:pt idx="61638">
                  <c:v>42956.281944444447</c:v>
                </c:pt>
                <c:pt idx="61639">
                  <c:v>42956.282638888886</c:v>
                </c:pt>
                <c:pt idx="61640">
                  <c:v>42956.283333333333</c:v>
                </c:pt>
                <c:pt idx="61641">
                  <c:v>42956.28402777778</c:v>
                </c:pt>
                <c:pt idx="61642">
                  <c:v>42956.284722222219</c:v>
                </c:pt>
                <c:pt idx="61643">
                  <c:v>42956.285416666666</c:v>
                </c:pt>
                <c:pt idx="61644">
                  <c:v>42956.286111111112</c:v>
                </c:pt>
                <c:pt idx="61645">
                  <c:v>42956.286805555559</c:v>
                </c:pt>
                <c:pt idx="61646">
                  <c:v>42956.287499999999</c:v>
                </c:pt>
                <c:pt idx="61647">
                  <c:v>42956.288194444445</c:v>
                </c:pt>
                <c:pt idx="61648">
                  <c:v>42956.288888888892</c:v>
                </c:pt>
                <c:pt idx="61649">
                  <c:v>42956.289583333331</c:v>
                </c:pt>
                <c:pt idx="61650">
                  <c:v>42956.290277777778</c:v>
                </c:pt>
                <c:pt idx="61651">
                  <c:v>42956.290972222225</c:v>
                </c:pt>
                <c:pt idx="61652">
                  <c:v>42956.291666666664</c:v>
                </c:pt>
                <c:pt idx="61653">
                  <c:v>42956.292361111111</c:v>
                </c:pt>
                <c:pt idx="61654">
                  <c:v>42956.293055555558</c:v>
                </c:pt>
                <c:pt idx="61655">
                  <c:v>42956.293749999997</c:v>
                </c:pt>
                <c:pt idx="61656">
                  <c:v>42956.294444444444</c:v>
                </c:pt>
                <c:pt idx="61657">
                  <c:v>42956.295138888891</c:v>
                </c:pt>
                <c:pt idx="61658">
                  <c:v>42956.29583333333</c:v>
                </c:pt>
                <c:pt idx="61659">
                  <c:v>42956.296527777777</c:v>
                </c:pt>
                <c:pt idx="61660">
                  <c:v>42956.297222222223</c:v>
                </c:pt>
                <c:pt idx="61661">
                  <c:v>42956.29791666667</c:v>
                </c:pt>
                <c:pt idx="61662">
                  <c:v>42956.298611111109</c:v>
                </c:pt>
                <c:pt idx="61663">
                  <c:v>42956.299305555556</c:v>
                </c:pt>
                <c:pt idx="61664">
                  <c:v>42956.3</c:v>
                </c:pt>
                <c:pt idx="61665">
                  <c:v>42956.300694444442</c:v>
                </c:pt>
                <c:pt idx="61666">
                  <c:v>42956.301388888889</c:v>
                </c:pt>
                <c:pt idx="61667">
                  <c:v>42956.302083333336</c:v>
                </c:pt>
                <c:pt idx="61668">
                  <c:v>42956.302777777775</c:v>
                </c:pt>
                <c:pt idx="61669">
                  <c:v>42956.303472222222</c:v>
                </c:pt>
                <c:pt idx="61670">
                  <c:v>42956.304166666669</c:v>
                </c:pt>
                <c:pt idx="61671">
                  <c:v>42956.304861111108</c:v>
                </c:pt>
                <c:pt idx="61672">
                  <c:v>42956.305555555555</c:v>
                </c:pt>
                <c:pt idx="61673">
                  <c:v>42956.306250000001</c:v>
                </c:pt>
                <c:pt idx="61674">
                  <c:v>42956.306944444441</c:v>
                </c:pt>
                <c:pt idx="61675">
                  <c:v>42956.307638888888</c:v>
                </c:pt>
                <c:pt idx="61676">
                  <c:v>42956.308333333334</c:v>
                </c:pt>
                <c:pt idx="61677">
                  <c:v>42956.309027777781</c:v>
                </c:pt>
                <c:pt idx="61678">
                  <c:v>42956.30972222222</c:v>
                </c:pt>
                <c:pt idx="61679">
                  <c:v>42956.310416666667</c:v>
                </c:pt>
                <c:pt idx="61680">
                  <c:v>42956.311111111114</c:v>
                </c:pt>
                <c:pt idx="61681">
                  <c:v>42956.311805555553</c:v>
                </c:pt>
                <c:pt idx="61682">
                  <c:v>42956.3125</c:v>
                </c:pt>
                <c:pt idx="61683">
                  <c:v>42956.313194444447</c:v>
                </c:pt>
                <c:pt idx="61684">
                  <c:v>42956.313888888886</c:v>
                </c:pt>
                <c:pt idx="61685">
                  <c:v>42956.314583333333</c:v>
                </c:pt>
                <c:pt idx="61686">
                  <c:v>42956.31527777778</c:v>
                </c:pt>
                <c:pt idx="61687">
                  <c:v>42956.315972222219</c:v>
                </c:pt>
                <c:pt idx="61688">
                  <c:v>42956.316666666666</c:v>
                </c:pt>
                <c:pt idx="61689">
                  <c:v>42956.317361111112</c:v>
                </c:pt>
                <c:pt idx="61690">
                  <c:v>42956.318055555559</c:v>
                </c:pt>
                <c:pt idx="61691">
                  <c:v>42956.318749999999</c:v>
                </c:pt>
                <c:pt idx="61692">
                  <c:v>42956.319444444445</c:v>
                </c:pt>
                <c:pt idx="61693">
                  <c:v>42956.320138888892</c:v>
                </c:pt>
                <c:pt idx="61694">
                  <c:v>42956.320833333331</c:v>
                </c:pt>
                <c:pt idx="61695">
                  <c:v>42956.321527777778</c:v>
                </c:pt>
                <c:pt idx="61696">
                  <c:v>42956.322222222225</c:v>
                </c:pt>
                <c:pt idx="61697">
                  <c:v>42956.322916666664</c:v>
                </c:pt>
                <c:pt idx="61698">
                  <c:v>42956.323611111111</c:v>
                </c:pt>
                <c:pt idx="61699">
                  <c:v>42956.324305555558</c:v>
                </c:pt>
                <c:pt idx="61700">
                  <c:v>42956.324999999997</c:v>
                </c:pt>
                <c:pt idx="61701">
                  <c:v>42956.325694444444</c:v>
                </c:pt>
                <c:pt idx="61702">
                  <c:v>42956.326388888891</c:v>
                </c:pt>
                <c:pt idx="61703">
                  <c:v>42956.32708333333</c:v>
                </c:pt>
                <c:pt idx="61704">
                  <c:v>42956.327777777777</c:v>
                </c:pt>
                <c:pt idx="61705">
                  <c:v>42956.328472222223</c:v>
                </c:pt>
                <c:pt idx="61706">
                  <c:v>42956.32916666667</c:v>
                </c:pt>
                <c:pt idx="61707">
                  <c:v>42956.329861111109</c:v>
                </c:pt>
                <c:pt idx="61708">
                  <c:v>42956.330555555556</c:v>
                </c:pt>
                <c:pt idx="61709">
                  <c:v>42956.331250000003</c:v>
                </c:pt>
                <c:pt idx="61710">
                  <c:v>42956.331944444442</c:v>
                </c:pt>
                <c:pt idx="61711">
                  <c:v>42956.332638888889</c:v>
                </c:pt>
                <c:pt idx="61712">
                  <c:v>42956.333333333336</c:v>
                </c:pt>
                <c:pt idx="61713">
                  <c:v>42956.334027777775</c:v>
                </c:pt>
                <c:pt idx="61714">
                  <c:v>42956.334722222222</c:v>
                </c:pt>
                <c:pt idx="61715">
                  <c:v>42956.335416666669</c:v>
                </c:pt>
                <c:pt idx="61716">
                  <c:v>42956.336111111108</c:v>
                </c:pt>
                <c:pt idx="61717">
                  <c:v>42956.336805555555</c:v>
                </c:pt>
                <c:pt idx="61718">
                  <c:v>42956.337500000001</c:v>
                </c:pt>
                <c:pt idx="61719">
                  <c:v>42956.338194444441</c:v>
                </c:pt>
                <c:pt idx="61720">
                  <c:v>42956.338888888888</c:v>
                </c:pt>
                <c:pt idx="61721">
                  <c:v>42956.339583333334</c:v>
                </c:pt>
                <c:pt idx="61722">
                  <c:v>42956.340277777781</c:v>
                </c:pt>
                <c:pt idx="61723">
                  <c:v>42956.34097222222</c:v>
                </c:pt>
                <c:pt idx="61724">
                  <c:v>42956.341666666667</c:v>
                </c:pt>
                <c:pt idx="61725">
                  <c:v>42956.342361111114</c:v>
                </c:pt>
                <c:pt idx="61726">
                  <c:v>42956.343055555553</c:v>
                </c:pt>
                <c:pt idx="61727">
                  <c:v>42956.34375</c:v>
                </c:pt>
                <c:pt idx="61728">
                  <c:v>42956.344444444447</c:v>
                </c:pt>
                <c:pt idx="61729">
                  <c:v>42956.345138888886</c:v>
                </c:pt>
                <c:pt idx="61730">
                  <c:v>42956.345833333333</c:v>
                </c:pt>
                <c:pt idx="61731">
                  <c:v>42956.34652777778</c:v>
                </c:pt>
                <c:pt idx="61732">
                  <c:v>42956.347222222219</c:v>
                </c:pt>
                <c:pt idx="61733">
                  <c:v>42956.347916666666</c:v>
                </c:pt>
                <c:pt idx="61734">
                  <c:v>42956.348611111112</c:v>
                </c:pt>
                <c:pt idx="61735">
                  <c:v>42956.349305555559</c:v>
                </c:pt>
                <c:pt idx="61736">
                  <c:v>42956.35</c:v>
                </c:pt>
                <c:pt idx="61737">
                  <c:v>42956.350694444445</c:v>
                </c:pt>
                <c:pt idx="61738">
                  <c:v>42956.351388888892</c:v>
                </c:pt>
                <c:pt idx="61739">
                  <c:v>42956.352083333331</c:v>
                </c:pt>
                <c:pt idx="61740">
                  <c:v>42956.352777777778</c:v>
                </c:pt>
                <c:pt idx="61741">
                  <c:v>42956.353472222225</c:v>
                </c:pt>
                <c:pt idx="61742">
                  <c:v>42956.354166666664</c:v>
                </c:pt>
                <c:pt idx="61743">
                  <c:v>42956.354861111111</c:v>
                </c:pt>
                <c:pt idx="61744">
                  <c:v>42956.355555555558</c:v>
                </c:pt>
                <c:pt idx="61745">
                  <c:v>42956.356249999997</c:v>
                </c:pt>
                <c:pt idx="61746">
                  <c:v>42956.356944444444</c:v>
                </c:pt>
                <c:pt idx="61747">
                  <c:v>42956.357638888891</c:v>
                </c:pt>
                <c:pt idx="61748">
                  <c:v>42956.35833333333</c:v>
                </c:pt>
                <c:pt idx="61749">
                  <c:v>42956.359027777777</c:v>
                </c:pt>
                <c:pt idx="61750">
                  <c:v>42956.359722222223</c:v>
                </c:pt>
                <c:pt idx="61751">
                  <c:v>42956.36041666667</c:v>
                </c:pt>
                <c:pt idx="61752">
                  <c:v>42956.361111111109</c:v>
                </c:pt>
                <c:pt idx="61753">
                  <c:v>42956.361805555556</c:v>
                </c:pt>
                <c:pt idx="61754">
                  <c:v>42956.362500000003</c:v>
                </c:pt>
                <c:pt idx="61755">
                  <c:v>42956.363194444442</c:v>
                </c:pt>
                <c:pt idx="61756">
                  <c:v>42956.363888888889</c:v>
                </c:pt>
                <c:pt idx="61757">
                  <c:v>42956.364583333336</c:v>
                </c:pt>
                <c:pt idx="61758">
                  <c:v>42956.365277777775</c:v>
                </c:pt>
                <c:pt idx="61759">
                  <c:v>42956.365972222222</c:v>
                </c:pt>
                <c:pt idx="61760">
                  <c:v>42956.366666666669</c:v>
                </c:pt>
                <c:pt idx="61761">
                  <c:v>42956.367361111108</c:v>
                </c:pt>
                <c:pt idx="61762">
                  <c:v>42956.368055555555</c:v>
                </c:pt>
                <c:pt idx="61763">
                  <c:v>42956.368750000001</c:v>
                </c:pt>
                <c:pt idx="61764">
                  <c:v>42956.369444444441</c:v>
                </c:pt>
                <c:pt idx="61765">
                  <c:v>42956.370138888888</c:v>
                </c:pt>
                <c:pt idx="61766">
                  <c:v>42956.370833333334</c:v>
                </c:pt>
                <c:pt idx="61767">
                  <c:v>42956.371527777781</c:v>
                </c:pt>
                <c:pt idx="61768">
                  <c:v>42956.37222222222</c:v>
                </c:pt>
                <c:pt idx="61769">
                  <c:v>42956.372916666667</c:v>
                </c:pt>
                <c:pt idx="61770">
                  <c:v>42956.373611111114</c:v>
                </c:pt>
                <c:pt idx="61771">
                  <c:v>42956.374305555553</c:v>
                </c:pt>
                <c:pt idx="61772">
                  <c:v>42956.375</c:v>
                </c:pt>
                <c:pt idx="61773">
                  <c:v>42956.375694444447</c:v>
                </c:pt>
                <c:pt idx="61774">
                  <c:v>42956.376388888886</c:v>
                </c:pt>
                <c:pt idx="61775">
                  <c:v>42956.377083333333</c:v>
                </c:pt>
                <c:pt idx="61776">
                  <c:v>42956.37777777778</c:v>
                </c:pt>
                <c:pt idx="61777">
                  <c:v>42956.378472222219</c:v>
                </c:pt>
                <c:pt idx="61778">
                  <c:v>42956.379166666666</c:v>
                </c:pt>
                <c:pt idx="61779">
                  <c:v>42956.379861111112</c:v>
                </c:pt>
                <c:pt idx="61780">
                  <c:v>42956.380555555559</c:v>
                </c:pt>
                <c:pt idx="61781">
                  <c:v>42956.381249999999</c:v>
                </c:pt>
                <c:pt idx="61782">
                  <c:v>42956.381944444445</c:v>
                </c:pt>
                <c:pt idx="61783">
                  <c:v>42956.382638888892</c:v>
                </c:pt>
                <c:pt idx="61784">
                  <c:v>42956.383333333331</c:v>
                </c:pt>
                <c:pt idx="61785">
                  <c:v>42956.384027777778</c:v>
                </c:pt>
                <c:pt idx="61786">
                  <c:v>42956.384722222225</c:v>
                </c:pt>
                <c:pt idx="61787">
                  <c:v>42956.385416666664</c:v>
                </c:pt>
                <c:pt idx="61788">
                  <c:v>42956.386111111111</c:v>
                </c:pt>
                <c:pt idx="61789">
                  <c:v>42956.386805555558</c:v>
                </c:pt>
                <c:pt idx="61790">
                  <c:v>42956.387499999997</c:v>
                </c:pt>
                <c:pt idx="61791">
                  <c:v>42956.388194444444</c:v>
                </c:pt>
                <c:pt idx="61792">
                  <c:v>42956.388888888891</c:v>
                </c:pt>
                <c:pt idx="61793">
                  <c:v>42956.38958333333</c:v>
                </c:pt>
                <c:pt idx="61794">
                  <c:v>42956.390277777777</c:v>
                </c:pt>
                <c:pt idx="61795">
                  <c:v>42956.390972222223</c:v>
                </c:pt>
                <c:pt idx="61796">
                  <c:v>42956.39166666667</c:v>
                </c:pt>
                <c:pt idx="61797">
                  <c:v>42956.392361111109</c:v>
                </c:pt>
                <c:pt idx="61798">
                  <c:v>42956.393055555556</c:v>
                </c:pt>
                <c:pt idx="61799">
                  <c:v>42956.393750000003</c:v>
                </c:pt>
                <c:pt idx="61800">
                  <c:v>42956.394444444442</c:v>
                </c:pt>
                <c:pt idx="61801">
                  <c:v>42956.395138888889</c:v>
                </c:pt>
                <c:pt idx="61802">
                  <c:v>42956.395833333336</c:v>
                </c:pt>
                <c:pt idx="61803">
                  <c:v>42956.396527777775</c:v>
                </c:pt>
                <c:pt idx="61804">
                  <c:v>42956.397222222222</c:v>
                </c:pt>
                <c:pt idx="61805">
                  <c:v>42956.397916666669</c:v>
                </c:pt>
                <c:pt idx="61806">
                  <c:v>42956.398611111108</c:v>
                </c:pt>
                <c:pt idx="61807">
                  <c:v>42956.399305555555</c:v>
                </c:pt>
                <c:pt idx="61808">
                  <c:v>42956.4</c:v>
                </c:pt>
                <c:pt idx="61809">
                  <c:v>42956.400694444441</c:v>
                </c:pt>
                <c:pt idx="61810">
                  <c:v>42956.401388888888</c:v>
                </c:pt>
                <c:pt idx="61811">
                  <c:v>42956.402083333334</c:v>
                </c:pt>
                <c:pt idx="61812">
                  <c:v>42956.402777777781</c:v>
                </c:pt>
                <c:pt idx="61813">
                  <c:v>42956.40347222222</c:v>
                </c:pt>
                <c:pt idx="61814">
                  <c:v>42956.404166666667</c:v>
                </c:pt>
                <c:pt idx="61815">
                  <c:v>42956.404861111114</c:v>
                </c:pt>
                <c:pt idx="61816">
                  <c:v>42956.405555555553</c:v>
                </c:pt>
                <c:pt idx="61817">
                  <c:v>42956.40625</c:v>
                </c:pt>
                <c:pt idx="61818">
                  <c:v>42956.406944444447</c:v>
                </c:pt>
                <c:pt idx="61819">
                  <c:v>42956.407638888886</c:v>
                </c:pt>
                <c:pt idx="61820">
                  <c:v>42956.408333333333</c:v>
                </c:pt>
                <c:pt idx="61821">
                  <c:v>42956.40902777778</c:v>
                </c:pt>
                <c:pt idx="61822">
                  <c:v>42956.409722222219</c:v>
                </c:pt>
                <c:pt idx="61823">
                  <c:v>42956.410416666666</c:v>
                </c:pt>
                <c:pt idx="61824">
                  <c:v>42956.411111111112</c:v>
                </c:pt>
                <c:pt idx="61825">
                  <c:v>42956.411805555559</c:v>
                </c:pt>
                <c:pt idx="61826">
                  <c:v>42956.412499999999</c:v>
                </c:pt>
                <c:pt idx="61827">
                  <c:v>42956.413194444445</c:v>
                </c:pt>
                <c:pt idx="61828">
                  <c:v>42956.413888888892</c:v>
                </c:pt>
                <c:pt idx="61829">
                  <c:v>42956.414583333331</c:v>
                </c:pt>
                <c:pt idx="61830">
                  <c:v>42956.415277777778</c:v>
                </c:pt>
                <c:pt idx="61831">
                  <c:v>42956.415972222225</c:v>
                </c:pt>
                <c:pt idx="61832">
                  <c:v>42956.416666666664</c:v>
                </c:pt>
                <c:pt idx="61833">
                  <c:v>42956.417361111111</c:v>
                </c:pt>
                <c:pt idx="61834">
                  <c:v>42956.418055555558</c:v>
                </c:pt>
                <c:pt idx="61835">
                  <c:v>42956.418749999997</c:v>
                </c:pt>
                <c:pt idx="61836">
                  <c:v>42956.419444444444</c:v>
                </c:pt>
                <c:pt idx="61837">
                  <c:v>42956.420138888891</c:v>
                </c:pt>
                <c:pt idx="61838">
                  <c:v>42956.42083333333</c:v>
                </c:pt>
                <c:pt idx="61839">
                  <c:v>42956.421527777777</c:v>
                </c:pt>
                <c:pt idx="61840">
                  <c:v>42956.422222222223</c:v>
                </c:pt>
                <c:pt idx="61841">
                  <c:v>42956.42291666667</c:v>
                </c:pt>
                <c:pt idx="61842">
                  <c:v>42956.423611111109</c:v>
                </c:pt>
                <c:pt idx="61843">
                  <c:v>42956.424305555556</c:v>
                </c:pt>
                <c:pt idx="61844">
                  <c:v>42956.425000000003</c:v>
                </c:pt>
                <c:pt idx="61845">
                  <c:v>42956.425694444442</c:v>
                </c:pt>
                <c:pt idx="61846">
                  <c:v>42956.426388888889</c:v>
                </c:pt>
                <c:pt idx="61847">
                  <c:v>42956.427083333336</c:v>
                </c:pt>
                <c:pt idx="61848">
                  <c:v>42956.427777777775</c:v>
                </c:pt>
                <c:pt idx="61849">
                  <c:v>42956.428472222222</c:v>
                </c:pt>
                <c:pt idx="61850">
                  <c:v>42956.429166666669</c:v>
                </c:pt>
                <c:pt idx="61851">
                  <c:v>42956.429861111108</c:v>
                </c:pt>
                <c:pt idx="61852">
                  <c:v>42956.430555555555</c:v>
                </c:pt>
                <c:pt idx="61853">
                  <c:v>42956.431250000001</c:v>
                </c:pt>
                <c:pt idx="61854">
                  <c:v>42956.431944444441</c:v>
                </c:pt>
                <c:pt idx="61855">
                  <c:v>42956.432638888888</c:v>
                </c:pt>
                <c:pt idx="61856">
                  <c:v>42956.433333333334</c:v>
                </c:pt>
                <c:pt idx="61857">
                  <c:v>42956.434027777781</c:v>
                </c:pt>
                <c:pt idx="61858">
                  <c:v>42956.43472222222</c:v>
                </c:pt>
                <c:pt idx="61859">
                  <c:v>42956.435416666667</c:v>
                </c:pt>
                <c:pt idx="61860">
                  <c:v>42956.436111111114</c:v>
                </c:pt>
                <c:pt idx="61861">
                  <c:v>42956.436805555553</c:v>
                </c:pt>
                <c:pt idx="61862">
                  <c:v>42956.4375</c:v>
                </c:pt>
                <c:pt idx="61863">
                  <c:v>42956.438194444447</c:v>
                </c:pt>
                <c:pt idx="61864">
                  <c:v>42956.438888888886</c:v>
                </c:pt>
                <c:pt idx="61865">
                  <c:v>42956.439583333333</c:v>
                </c:pt>
                <c:pt idx="61866">
                  <c:v>42956.44027777778</c:v>
                </c:pt>
                <c:pt idx="61867">
                  <c:v>42956.440972222219</c:v>
                </c:pt>
                <c:pt idx="61868">
                  <c:v>42956.441666666666</c:v>
                </c:pt>
                <c:pt idx="61869">
                  <c:v>42956.442361111112</c:v>
                </c:pt>
                <c:pt idx="61870">
                  <c:v>42956.443055555559</c:v>
                </c:pt>
                <c:pt idx="61871">
                  <c:v>42956.443749999999</c:v>
                </c:pt>
                <c:pt idx="61872">
                  <c:v>42956.444444444445</c:v>
                </c:pt>
                <c:pt idx="61873">
                  <c:v>42956.445138888892</c:v>
                </c:pt>
                <c:pt idx="61874">
                  <c:v>42956.445833333331</c:v>
                </c:pt>
                <c:pt idx="61875">
                  <c:v>42956.446527777778</c:v>
                </c:pt>
                <c:pt idx="61876">
                  <c:v>42956.447222222225</c:v>
                </c:pt>
                <c:pt idx="61877">
                  <c:v>42956.447916666664</c:v>
                </c:pt>
                <c:pt idx="61878">
                  <c:v>42956.448611111111</c:v>
                </c:pt>
                <c:pt idx="61879">
                  <c:v>42956.449305555558</c:v>
                </c:pt>
                <c:pt idx="61880">
                  <c:v>42956.45</c:v>
                </c:pt>
                <c:pt idx="61881">
                  <c:v>42956.450694444444</c:v>
                </c:pt>
                <c:pt idx="61882">
                  <c:v>42956.451388888891</c:v>
                </c:pt>
                <c:pt idx="61883">
                  <c:v>42956.45208333333</c:v>
                </c:pt>
                <c:pt idx="61884">
                  <c:v>42956.452777777777</c:v>
                </c:pt>
                <c:pt idx="61885">
                  <c:v>42956.453472222223</c:v>
                </c:pt>
                <c:pt idx="61886">
                  <c:v>42956.45416666667</c:v>
                </c:pt>
                <c:pt idx="61887">
                  <c:v>42956.454861111109</c:v>
                </c:pt>
                <c:pt idx="61888">
                  <c:v>42956.455555555556</c:v>
                </c:pt>
                <c:pt idx="61889">
                  <c:v>42956.456250000003</c:v>
                </c:pt>
                <c:pt idx="61890">
                  <c:v>42956.456944444442</c:v>
                </c:pt>
                <c:pt idx="61891">
                  <c:v>42956.457638888889</c:v>
                </c:pt>
                <c:pt idx="61892">
                  <c:v>42956.458333333336</c:v>
                </c:pt>
                <c:pt idx="61893">
                  <c:v>42956.459027777775</c:v>
                </c:pt>
                <c:pt idx="61894">
                  <c:v>42956.459722222222</c:v>
                </c:pt>
                <c:pt idx="61895">
                  <c:v>42956.460416666669</c:v>
                </c:pt>
                <c:pt idx="61896">
                  <c:v>42956.461111111108</c:v>
                </c:pt>
                <c:pt idx="61897">
                  <c:v>42956.461805555555</c:v>
                </c:pt>
                <c:pt idx="61898">
                  <c:v>42956.462500000001</c:v>
                </c:pt>
                <c:pt idx="61899">
                  <c:v>42956.463194444441</c:v>
                </c:pt>
                <c:pt idx="61900">
                  <c:v>42956.463888888888</c:v>
                </c:pt>
                <c:pt idx="61901">
                  <c:v>42956.464583333334</c:v>
                </c:pt>
                <c:pt idx="61902">
                  <c:v>42956.465277777781</c:v>
                </c:pt>
                <c:pt idx="61903">
                  <c:v>42956.46597222222</c:v>
                </c:pt>
                <c:pt idx="61904">
                  <c:v>42956.466666666667</c:v>
                </c:pt>
                <c:pt idx="61905">
                  <c:v>42956.467361111114</c:v>
                </c:pt>
                <c:pt idx="61906">
                  <c:v>42956.468055555553</c:v>
                </c:pt>
                <c:pt idx="61907">
                  <c:v>42956.46875</c:v>
                </c:pt>
                <c:pt idx="61908">
                  <c:v>42956.469444444447</c:v>
                </c:pt>
                <c:pt idx="61909">
                  <c:v>42956.470138888886</c:v>
                </c:pt>
                <c:pt idx="61910">
                  <c:v>42956.470833333333</c:v>
                </c:pt>
                <c:pt idx="61911">
                  <c:v>42956.47152777778</c:v>
                </c:pt>
                <c:pt idx="61912">
                  <c:v>42956.472222222219</c:v>
                </c:pt>
                <c:pt idx="61913">
                  <c:v>42956.472916666666</c:v>
                </c:pt>
                <c:pt idx="61914">
                  <c:v>42956.473611111112</c:v>
                </c:pt>
                <c:pt idx="61915">
                  <c:v>42956.474305555559</c:v>
                </c:pt>
                <c:pt idx="61916">
                  <c:v>42956.474999999999</c:v>
                </c:pt>
                <c:pt idx="61917">
                  <c:v>42956.475694444445</c:v>
                </c:pt>
                <c:pt idx="61918">
                  <c:v>42956.476388888892</c:v>
                </c:pt>
                <c:pt idx="61919">
                  <c:v>42956.477083333331</c:v>
                </c:pt>
                <c:pt idx="61920">
                  <c:v>42956.477777777778</c:v>
                </c:pt>
                <c:pt idx="61921">
                  <c:v>42956.478472222225</c:v>
                </c:pt>
                <c:pt idx="61922">
                  <c:v>42956.479166666664</c:v>
                </c:pt>
                <c:pt idx="61923">
                  <c:v>42956.479861111111</c:v>
                </c:pt>
                <c:pt idx="61924">
                  <c:v>42956.480555555558</c:v>
                </c:pt>
                <c:pt idx="61925">
                  <c:v>42956.481249999997</c:v>
                </c:pt>
                <c:pt idx="61926">
                  <c:v>42956.481944444444</c:v>
                </c:pt>
                <c:pt idx="61927">
                  <c:v>42956.482638888891</c:v>
                </c:pt>
                <c:pt idx="61928">
                  <c:v>42956.48333333333</c:v>
                </c:pt>
                <c:pt idx="61929">
                  <c:v>42956.484027777777</c:v>
                </c:pt>
                <c:pt idx="61930">
                  <c:v>42956.484722222223</c:v>
                </c:pt>
                <c:pt idx="61931">
                  <c:v>42956.48541666667</c:v>
                </c:pt>
                <c:pt idx="61932">
                  <c:v>42956.486111111109</c:v>
                </c:pt>
                <c:pt idx="61933">
                  <c:v>42956.486805555556</c:v>
                </c:pt>
                <c:pt idx="61934">
                  <c:v>42956.487500000003</c:v>
                </c:pt>
                <c:pt idx="61935">
                  <c:v>42956.488194444442</c:v>
                </c:pt>
                <c:pt idx="61936">
                  <c:v>42956.488888888889</c:v>
                </c:pt>
                <c:pt idx="61937">
                  <c:v>42956.489583333336</c:v>
                </c:pt>
                <c:pt idx="61938">
                  <c:v>42956.490277777775</c:v>
                </c:pt>
                <c:pt idx="61939">
                  <c:v>42956.490972222222</c:v>
                </c:pt>
                <c:pt idx="61940">
                  <c:v>42956.491666666669</c:v>
                </c:pt>
                <c:pt idx="61941">
                  <c:v>42956.492361111108</c:v>
                </c:pt>
                <c:pt idx="61942">
                  <c:v>42956.493055555555</c:v>
                </c:pt>
                <c:pt idx="61943">
                  <c:v>42956.493750000001</c:v>
                </c:pt>
                <c:pt idx="61944">
                  <c:v>42956.494444444441</c:v>
                </c:pt>
                <c:pt idx="61945">
                  <c:v>42956.495138888888</c:v>
                </c:pt>
                <c:pt idx="61946">
                  <c:v>42956.495833333334</c:v>
                </c:pt>
                <c:pt idx="61947">
                  <c:v>42956.496527777781</c:v>
                </c:pt>
                <c:pt idx="61948">
                  <c:v>42956.49722222222</c:v>
                </c:pt>
                <c:pt idx="61949">
                  <c:v>42956.497916666667</c:v>
                </c:pt>
                <c:pt idx="61950">
                  <c:v>42956.498611111114</c:v>
                </c:pt>
                <c:pt idx="61951">
                  <c:v>42956.499305555553</c:v>
                </c:pt>
                <c:pt idx="61952">
                  <c:v>42956.5</c:v>
                </c:pt>
                <c:pt idx="61953">
                  <c:v>42956.500694444447</c:v>
                </c:pt>
                <c:pt idx="61954">
                  <c:v>42956.501388888886</c:v>
                </c:pt>
                <c:pt idx="61955">
                  <c:v>42956.502083333333</c:v>
                </c:pt>
                <c:pt idx="61956">
                  <c:v>42956.50277777778</c:v>
                </c:pt>
                <c:pt idx="61957">
                  <c:v>42956.503472222219</c:v>
                </c:pt>
                <c:pt idx="61958">
                  <c:v>42956.504166666666</c:v>
                </c:pt>
                <c:pt idx="61959">
                  <c:v>42956.504861111112</c:v>
                </c:pt>
                <c:pt idx="61960">
                  <c:v>42956.505555555559</c:v>
                </c:pt>
                <c:pt idx="61961">
                  <c:v>42956.506249999999</c:v>
                </c:pt>
                <c:pt idx="61962">
                  <c:v>42956.506944444445</c:v>
                </c:pt>
                <c:pt idx="61963">
                  <c:v>42956.507638888892</c:v>
                </c:pt>
                <c:pt idx="61964">
                  <c:v>42956.508333333331</c:v>
                </c:pt>
                <c:pt idx="61965">
                  <c:v>42956.509027777778</c:v>
                </c:pt>
                <c:pt idx="61966">
                  <c:v>42956.509722222225</c:v>
                </c:pt>
                <c:pt idx="61967">
                  <c:v>42956.510416666664</c:v>
                </c:pt>
                <c:pt idx="61968">
                  <c:v>42956.511111111111</c:v>
                </c:pt>
                <c:pt idx="61969">
                  <c:v>42956.511805555558</c:v>
                </c:pt>
                <c:pt idx="61970">
                  <c:v>42956.512499999997</c:v>
                </c:pt>
                <c:pt idx="61971">
                  <c:v>42956.513194444444</c:v>
                </c:pt>
                <c:pt idx="61972">
                  <c:v>42956.513888888891</c:v>
                </c:pt>
                <c:pt idx="61973">
                  <c:v>42956.51458333333</c:v>
                </c:pt>
                <c:pt idx="61974">
                  <c:v>42956.515277777777</c:v>
                </c:pt>
                <c:pt idx="61975">
                  <c:v>42956.515972222223</c:v>
                </c:pt>
                <c:pt idx="61976">
                  <c:v>42956.51666666667</c:v>
                </c:pt>
                <c:pt idx="61977">
                  <c:v>42956.517361111109</c:v>
                </c:pt>
                <c:pt idx="61978">
                  <c:v>42956.518055555556</c:v>
                </c:pt>
                <c:pt idx="61979">
                  <c:v>42956.518750000003</c:v>
                </c:pt>
                <c:pt idx="61980">
                  <c:v>42956.519444444442</c:v>
                </c:pt>
                <c:pt idx="61981">
                  <c:v>42956.520138888889</c:v>
                </c:pt>
                <c:pt idx="61982">
                  <c:v>42956.520833333336</c:v>
                </c:pt>
                <c:pt idx="61983">
                  <c:v>42956.521527777775</c:v>
                </c:pt>
                <c:pt idx="61984">
                  <c:v>42956.522222222222</c:v>
                </c:pt>
                <c:pt idx="61985">
                  <c:v>42956.522916666669</c:v>
                </c:pt>
                <c:pt idx="61986">
                  <c:v>42956.523611111108</c:v>
                </c:pt>
                <c:pt idx="61987">
                  <c:v>42956.524305555555</c:v>
                </c:pt>
                <c:pt idx="61988">
                  <c:v>42956.525000000001</c:v>
                </c:pt>
                <c:pt idx="61989">
                  <c:v>42956.525694444441</c:v>
                </c:pt>
                <c:pt idx="61990">
                  <c:v>42956.526388888888</c:v>
                </c:pt>
                <c:pt idx="61991">
                  <c:v>42956.527083333334</c:v>
                </c:pt>
                <c:pt idx="61992">
                  <c:v>42956.527777777781</c:v>
                </c:pt>
                <c:pt idx="61993">
                  <c:v>42956.52847222222</c:v>
                </c:pt>
                <c:pt idx="61994">
                  <c:v>42956.529166666667</c:v>
                </c:pt>
                <c:pt idx="61995">
                  <c:v>42956.529861111114</c:v>
                </c:pt>
                <c:pt idx="61996">
                  <c:v>42956.530555555553</c:v>
                </c:pt>
                <c:pt idx="61997">
                  <c:v>42956.53125</c:v>
                </c:pt>
                <c:pt idx="61998">
                  <c:v>42956.531944444447</c:v>
                </c:pt>
                <c:pt idx="61999">
                  <c:v>42956.532638888886</c:v>
                </c:pt>
                <c:pt idx="62000">
                  <c:v>42956.533333333333</c:v>
                </c:pt>
                <c:pt idx="62001">
                  <c:v>42956.53402777778</c:v>
                </c:pt>
                <c:pt idx="62002">
                  <c:v>42956.534722222219</c:v>
                </c:pt>
                <c:pt idx="62003">
                  <c:v>42956.535416666666</c:v>
                </c:pt>
                <c:pt idx="62004">
                  <c:v>42956.536111111112</c:v>
                </c:pt>
                <c:pt idx="62005">
                  <c:v>42956.536805555559</c:v>
                </c:pt>
                <c:pt idx="62006">
                  <c:v>42956.537499999999</c:v>
                </c:pt>
                <c:pt idx="62007">
                  <c:v>42956.538194444445</c:v>
                </c:pt>
                <c:pt idx="62008">
                  <c:v>42956.538888888892</c:v>
                </c:pt>
                <c:pt idx="62009">
                  <c:v>42956.539583333331</c:v>
                </c:pt>
                <c:pt idx="62010">
                  <c:v>42956.540277777778</c:v>
                </c:pt>
                <c:pt idx="62011">
                  <c:v>42956.540972222225</c:v>
                </c:pt>
                <c:pt idx="62012">
                  <c:v>42956.541666666664</c:v>
                </c:pt>
                <c:pt idx="62013">
                  <c:v>42956.542361111111</c:v>
                </c:pt>
                <c:pt idx="62014">
                  <c:v>42956.543055555558</c:v>
                </c:pt>
                <c:pt idx="62015">
                  <c:v>42956.543749999997</c:v>
                </c:pt>
                <c:pt idx="62016">
                  <c:v>42956.544444444444</c:v>
                </c:pt>
                <c:pt idx="62017">
                  <c:v>42956.545138888891</c:v>
                </c:pt>
                <c:pt idx="62018">
                  <c:v>42956.54583333333</c:v>
                </c:pt>
                <c:pt idx="62019">
                  <c:v>42956.546527777777</c:v>
                </c:pt>
                <c:pt idx="62020">
                  <c:v>42956.547222222223</c:v>
                </c:pt>
                <c:pt idx="62021">
                  <c:v>42956.54791666667</c:v>
                </c:pt>
                <c:pt idx="62022">
                  <c:v>42956.548611111109</c:v>
                </c:pt>
                <c:pt idx="62023">
                  <c:v>42956.549305555556</c:v>
                </c:pt>
                <c:pt idx="62024">
                  <c:v>42956.55</c:v>
                </c:pt>
                <c:pt idx="62025">
                  <c:v>42956.550694444442</c:v>
                </c:pt>
                <c:pt idx="62026">
                  <c:v>42956.551388888889</c:v>
                </c:pt>
                <c:pt idx="62027">
                  <c:v>42956.552083333336</c:v>
                </c:pt>
                <c:pt idx="62028">
                  <c:v>42956.552777777775</c:v>
                </c:pt>
                <c:pt idx="62029">
                  <c:v>42956.553472222222</c:v>
                </c:pt>
                <c:pt idx="62030">
                  <c:v>42956.554166666669</c:v>
                </c:pt>
                <c:pt idx="62031">
                  <c:v>42956.554861111108</c:v>
                </c:pt>
                <c:pt idx="62032">
                  <c:v>42956.555555555555</c:v>
                </c:pt>
                <c:pt idx="62033">
                  <c:v>42956.556250000001</c:v>
                </c:pt>
                <c:pt idx="62034">
                  <c:v>42956.556944444441</c:v>
                </c:pt>
                <c:pt idx="62035">
                  <c:v>42956.557638888888</c:v>
                </c:pt>
                <c:pt idx="62036">
                  <c:v>42956.558333333334</c:v>
                </c:pt>
                <c:pt idx="62037">
                  <c:v>42956.559027777781</c:v>
                </c:pt>
                <c:pt idx="62038">
                  <c:v>42956.55972222222</c:v>
                </c:pt>
                <c:pt idx="62039">
                  <c:v>42956.560416666667</c:v>
                </c:pt>
                <c:pt idx="62040">
                  <c:v>42956.561111111114</c:v>
                </c:pt>
                <c:pt idx="62041">
                  <c:v>42956.561805555553</c:v>
                </c:pt>
                <c:pt idx="62042">
                  <c:v>42956.5625</c:v>
                </c:pt>
                <c:pt idx="62043">
                  <c:v>42956.563194444447</c:v>
                </c:pt>
                <c:pt idx="62044">
                  <c:v>42956.563888888886</c:v>
                </c:pt>
                <c:pt idx="62045">
                  <c:v>42956.564583333333</c:v>
                </c:pt>
                <c:pt idx="62046">
                  <c:v>42956.56527777778</c:v>
                </c:pt>
                <c:pt idx="62047">
                  <c:v>42956.565972222219</c:v>
                </c:pt>
                <c:pt idx="62048">
                  <c:v>42956.566666666666</c:v>
                </c:pt>
                <c:pt idx="62049">
                  <c:v>42956.567361111112</c:v>
                </c:pt>
                <c:pt idx="62050">
                  <c:v>42956.568055555559</c:v>
                </c:pt>
                <c:pt idx="62051">
                  <c:v>42956.568749999999</c:v>
                </c:pt>
                <c:pt idx="62052">
                  <c:v>42956.569444444445</c:v>
                </c:pt>
                <c:pt idx="62053">
                  <c:v>42956.570138888892</c:v>
                </c:pt>
                <c:pt idx="62054">
                  <c:v>42956.570833333331</c:v>
                </c:pt>
                <c:pt idx="62055">
                  <c:v>42956.571527777778</c:v>
                </c:pt>
                <c:pt idx="62056">
                  <c:v>42956.572222222225</c:v>
                </c:pt>
                <c:pt idx="62057">
                  <c:v>42956.572916666664</c:v>
                </c:pt>
                <c:pt idx="62058">
                  <c:v>42956.573611111111</c:v>
                </c:pt>
                <c:pt idx="62059">
                  <c:v>42956.574305555558</c:v>
                </c:pt>
                <c:pt idx="62060">
                  <c:v>42956.574999999997</c:v>
                </c:pt>
                <c:pt idx="62061">
                  <c:v>42956.575694444444</c:v>
                </c:pt>
                <c:pt idx="62062">
                  <c:v>42956.576388888891</c:v>
                </c:pt>
                <c:pt idx="62063">
                  <c:v>42956.57708333333</c:v>
                </c:pt>
                <c:pt idx="62064">
                  <c:v>42956.577777777777</c:v>
                </c:pt>
                <c:pt idx="62065">
                  <c:v>42956.578472222223</c:v>
                </c:pt>
                <c:pt idx="62066">
                  <c:v>42956.57916666667</c:v>
                </c:pt>
                <c:pt idx="62067">
                  <c:v>42956.579861111109</c:v>
                </c:pt>
                <c:pt idx="62068">
                  <c:v>42956.580555555556</c:v>
                </c:pt>
                <c:pt idx="62069">
                  <c:v>42956.581250000003</c:v>
                </c:pt>
                <c:pt idx="62070">
                  <c:v>42956.581944444442</c:v>
                </c:pt>
                <c:pt idx="62071">
                  <c:v>42956.582638888889</c:v>
                </c:pt>
                <c:pt idx="62072">
                  <c:v>42956.583333333336</c:v>
                </c:pt>
                <c:pt idx="62073">
                  <c:v>42956.584027777775</c:v>
                </c:pt>
                <c:pt idx="62074">
                  <c:v>42956.584722222222</c:v>
                </c:pt>
                <c:pt idx="62075">
                  <c:v>42956.585416666669</c:v>
                </c:pt>
                <c:pt idx="62076">
                  <c:v>42956.586111111108</c:v>
                </c:pt>
                <c:pt idx="62077">
                  <c:v>42956.586805555555</c:v>
                </c:pt>
                <c:pt idx="62078">
                  <c:v>42956.587500000001</c:v>
                </c:pt>
                <c:pt idx="62079">
                  <c:v>42956.588194444441</c:v>
                </c:pt>
                <c:pt idx="62080">
                  <c:v>42956.588888888888</c:v>
                </c:pt>
                <c:pt idx="62081">
                  <c:v>42956.589583333334</c:v>
                </c:pt>
                <c:pt idx="62082">
                  <c:v>42956.590277777781</c:v>
                </c:pt>
                <c:pt idx="62083">
                  <c:v>42956.59097222222</c:v>
                </c:pt>
                <c:pt idx="62084">
                  <c:v>42956.591666666667</c:v>
                </c:pt>
                <c:pt idx="62085">
                  <c:v>42956.592361111114</c:v>
                </c:pt>
                <c:pt idx="62086">
                  <c:v>42956.593055555553</c:v>
                </c:pt>
                <c:pt idx="62087">
                  <c:v>42956.59375</c:v>
                </c:pt>
                <c:pt idx="62088">
                  <c:v>42956.594444444447</c:v>
                </c:pt>
                <c:pt idx="62089">
                  <c:v>42956.595138888886</c:v>
                </c:pt>
                <c:pt idx="62090">
                  <c:v>42956.595833333333</c:v>
                </c:pt>
                <c:pt idx="62091">
                  <c:v>42956.59652777778</c:v>
                </c:pt>
                <c:pt idx="62092">
                  <c:v>42956.597222222219</c:v>
                </c:pt>
                <c:pt idx="62093">
                  <c:v>42956.597916666666</c:v>
                </c:pt>
                <c:pt idx="62094">
                  <c:v>42956.598611111112</c:v>
                </c:pt>
                <c:pt idx="62095">
                  <c:v>42956.599305555559</c:v>
                </c:pt>
                <c:pt idx="62096">
                  <c:v>42956.6</c:v>
                </c:pt>
                <c:pt idx="62097">
                  <c:v>42956.600694444445</c:v>
                </c:pt>
                <c:pt idx="62098">
                  <c:v>42956.601388888892</c:v>
                </c:pt>
                <c:pt idx="62099">
                  <c:v>42956.602083333331</c:v>
                </c:pt>
                <c:pt idx="62100">
                  <c:v>42956.602777777778</c:v>
                </c:pt>
                <c:pt idx="62101">
                  <c:v>42956.603472222225</c:v>
                </c:pt>
                <c:pt idx="62102">
                  <c:v>42956.604166666664</c:v>
                </c:pt>
                <c:pt idx="62103">
                  <c:v>42956.604861111111</c:v>
                </c:pt>
                <c:pt idx="62104">
                  <c:v>42956.605555555558</c:v>
                </c:pt>
                <c:pt idx="62105">
                  <c:v>42956.606249999997</c:v>
                </c:pt>
                <c:pt idx="62106">
                  <c:v>42956.606944444444</c:v>
                </c:pt>
                <c:pt idx="62107">
                  <c:v>42956.607638888891</c:v>
                </c:pt>
                <c:pt idx="62108">
                  <c:v>42956.60833333333</c:v>
                </c:pt>
                <c:pt idx="62109">
                  <c:v>42956.609027777777</c:v>
                </c:pt>
                <c:pt idx="62110">
                  <c:v>42956.609722222223</c:v>
                </c:pt>
                <c:pt idx="62111">
                  <c:v>42956.61041666667</c:v>
                </c:pt>
                <c:pt idx="62112">
                  <c:v>42956.611111111109</c:v>
                </c:pt>
                <c:pt idx="62113">
                  <c:v>42956.611805555556</c:v>
                </c:pt>
                <c:pt idx="62114">
                  <c:v>42956.612500000003</c:v>
                </c:pt>
                <c:pt idx="62115">
                  <c:v>42956.613194444442</c:v>
                </c:pt>
                <c:pt idx="62116">
                  <c:v>42956.613888888889</c:v>
                </c:pt>
                <c:pt idx="62117">
                  <c:v>42956.614583333336</c:v>
                </c:pt>
                <c:pt idx="62118">
                  <c:v>42956.615277777775</c:v>
                </c:pt>
                <c:pt idx="62119">
                  <c:v>42956.615972222222</c:v>
                </c:pt>
                <c:pt idx="62120">
                  <c:v>42956.616666666669</c:v>
                </c:pt>
                <c:pt idx="62121">
                  <c:v>42956.617361111108</c:v>
                </c:pt>
                <c:pt idx="62122">
                  <c:v>42956.618055555555</c:v>
                </c:pt>
                <c:pt idx="62123">
                  <c:v>42956.618750000001</c:v>
                </c:pt>
                <c:pt idx="62124">
                  <c:v>42956.619444444441</c:v>
                </c:pt>
                <c:pt idx="62125">
                  <c:v>42956.620138888888</c:v>
                </c:pt>
                <c:pt idx="62126">
                  <c:v>42956.620833333334</c:v>
                </c:pt>
                <c:pt idx="62127">
                  <c:v>42956.621527777781</c:v>
                </c:pt>
                <c:pt idx="62128">
                  <c:v>42956.62222222222</c:v>
                </c:pt>
                <c:pt idx="62129">
                  <c:v>42956.622916666667</c:v>
                </c:pt>
                <c:pt idx="62130">
                  <c:v>42956.623611111114</c:v>
                </c:pt>
                <c:pt idx="62131">
                  <c:v>42956.624305555553</c:v>
                </c:pt>
                <c:pt idx="62132">
                  <c:v>42956.625</c:v>
                </c:pt>
                <c:pt idx="62133">
                  <c:v>42956.625694444447</c:v>
                </c:pt>
                <c:pt idx="62134">
                  <c:v>42956.626388888886</c:v>
                </c:pt>
                <c:pt idx="62135">
                  <c:v>42956.627083333333</c:v>
                </c:pt>
                <c:pt idx="62136">
                  <c:v>42956.62777777778</c:v>
                </c:pt>
                <c:pt idx="62137">
                  <c:v>42956.628472222219</c:v>
                </c:pt>
                <c:pt idx="62138">
                  <c:v>42956.629166666666</c:v>
                </c:pt>
                <c:pt idx="62139">
                  <c:v>42956.629861111112</c:v>
                </c:pt>
                <c:pt idx="62140">
                  <c:v>42956.630555555559</c:v>
                </c:pt>
                <c:pt idx="62141">
                  <c:v>42956.631249999999</c:v>
                </c:pt>
                <c:pt idx="62142">
                  <c:v>42956.631944444445</c:v>
                </c:pt>
                <c:pt idx="62143">
                  <c:v>42956.632638888892</c:v>
                </c:pt>
                <c:pt idx="62144">
                  <c:v>42956.633333333331</c:v>
                </c:pt>
                <c:pt idx="62145">
                  <c:v>42956.634027777778</c:v>
                </c:pt>
                <c:pt idx="62146">
                  <c:v>42956.634722222225</c:v>
                </c:pt>
                <c:pt idx="62147">
                  <c:v>42956.635416666664</c:v>
                </c:pt>
                <c:pt idx="62148">
                  <c:v>42956.636111111111</c:v>
                </c:pt>
                <c:pt idx="62149">
                  <c:v>42956.636805555558</c:v>
                </c:pt>
                <c:pt idx="62150">
                  <c:v>42956.637499999997</c:v>
                </c:pt>
                <c:pt idx="62151">
                  <c:v>42956.638194444444</c:v>
                </c:pt>
                <c:pt idx="62152">
                  <c:v>42956.638888888891</c:v>
                </c:pt>
                <c:pt idx="62153">
                  <c:v>42956.63958333333</c:v>
                </c:pt>
                <c:pt idx="62154">
                  <c:v>42956.640277777777</c:v>
                </c:pt>
                <c:pt idx="62155">
                  <c:v>42956.640972222223</c:v>
                </c:pt>
                <c:pt idx="62156">
                  <c:v>42956.64166666667</c:v>
                </c:pt>
                <c:pt idx="62157">
                  <c:v>42956.642361111109</c:v>
                </c:pt>
                <c:pt idx="62158">
                  <c:v>42956.643055555556</c:v>
                </c:pt>
                <c:pt idx="62159">
                  <c:v>42956.643750000003</c:v>
                </c:pt>
                <c:pt idx="62160">
                  <c:v>42956.644444444442</c:v>
                </c:pt>
                <c:pt idx="62161">
                  <c:v>42956.645138888889</c:v>
                </c:pt>
                <c:pt idx="62162">
                  <c:v>42956.645833333336</c:v>
                </c:pt>
                <c:pt idx="62163">
                  <c:v>42956.646527777775</c:v>
                </c:pt>
                <c:pt idx="62164">
                  <c:v>42956.647222222222</c:v>
                </c:pt>
                <c:pt idx="62165">
                  <c:v>42956.647916666669</c:v>
                </c:pt>
                <c:pt idx="62166">
                  <c:v>42956.648611111108</c:v>
                </c:pt>
                <c:pt idx="62167">
                  <c:v>42956.649305555555</c:v>
                </c:pt>
                <c:pt idx="62168">
                  <c:v>42956.65</c:v>
                </c:pt>
                <c:pt idx="62169">
                  <c:v>42956.650694444441</c:v>
                </c:pt>
                <c:pt idx="62170">
                  <c:v>42956.651388888888</c:v>
                </c:pt>
                <c:pt idx="62171">
                  <c:v>42956.652083333334</c:v>
                </c:pt>
                <c:pt idx="62172">
                  <c:v>42956.652777777781</c:v>
                </c:pt>
                <c:pt idx="62173">
                  <c:v>42956.65347222222</c:v>
                </c:pt>
                <c:pt idx="62174">
                  <c:v>42956.654166666667</c:v>
                </c:pt>
                <c:pt idx="62175">
                  <c:v>42956.654861111114</c:v>
                </c:pt>
                <c:pt idx="62176">
                  <c:v>42956.655555555553</c:v>
                </c:pt>
                <c:pt idx="62177">
                  <c:v>42956.65625</c:v>
                </c:pt>
                <c:pt idx="62178">
                  <c:v>42956.656944444447</c:v>
                </c:pt>
                <c:pt idx="62179">
                  <c:v>42956.657638888886</c:v>
                </c:pt>
                <c:pt idx="62180">
                  <c:v>42956.658333333333</c:v>
                </c:pt>
                <c:pt idx="62181">
                  <c:v>42956.65902777778</c:v>
                </c:pt>
                <c:pt idx="62182">
                  <c:v>42956.659722222219</c:v>
                </c:pt>
                <c:pt idx="62183">
                  <c:v>42956.660416666666</c:v>
                </c:pt>
                <c:pt idx="62184">
                  <c:v>42956.661111111112</c:v>
                </c:pt>
                <c:pt idx="62185">
                  <c:v>42956.661805555559</c:v>
                </c:pt>
                <c:pt idx="62186">
                  <c:v>42956.662499999999</c:v>
                </c:pt>
                <c:pt idx="62187">
                  <c:v>42956.663194444445</c:v>
                </c:pt>
                <c:pt idx="62188">
                  <c:v>42956.663888888892</c:v>
                </c:pt>
                <c:pt idx="62189">
                  <c:v>42956.664583333331</c:v>
                </c:pt>
                <c:pt idx="62190">
                  <c:v>42956.665277777778</c:v>
                </c:pt>
                <c:pt idx="62191">
                  <c:v>42956.665972222225</c:v>
                </c:pt>
                <c:pt idx="62192">
                  <c:v>42956.666666666664</c:v>
                </c:pt>
                <c:pt idx="62193">
                  <c:v>42956.667361111111</c:v>
                </c:pt>
                <c:pt idx="62194">
                  <c:v>42956.668055555558</c:v>
                </c:pt>
                <c:pt idx="62195">
                  <c:v>42956.668749999997</c:v>
                </c:pt>
                <c:pt idx="62196">
                  <c:v>42956.669444444444</c:v>
                </c:pt>
                <c:pt idx="62197">
                  <c:v>42956.670138888891</c:v>
                </c:pt>
                <c:pt idx="62198">
                  <c:v>42956.67083333333</c:v>
                </c:pt>
                <c:pt idx="62199">
                  <c:v>42956.671527777777</c:v>
                </c:pt>
                <c:pt idx="62200">
                  <c:v>42956.672222222223</c:v>
                </c:pt>
                <c:pt idx="62201">
                  <c:v>42956.67291666667</c:v>
                </c:pt>
                <c:pt idx="62202">
                  <c:v>42956.673611111109</c:v>
                </c:pt>
                <c:pt idx="62203">
                  <c:v>42956.674305555556</c:v>
                </c:pt>
                <c:pt idx="62204">
                  <c:v>42956.675000000003</c:v>
                </c:pt>
                <c:pt idx="62205">
                  <c:v>42956.675694444442</c:v>
                </c:pt>
                <c:pt idx="62206">
                  <c:v>42956.676388888889</c:v>
                </c:pt>
                <c:pt idx="62207">
                  <c:v>42956.677083333336</c:v>
                </c:pt>
                <c:pt idx="62208">
                  <c:v>42956.677777777775</c:v>
                </c:pt>
                <c:pt idx="62209">
                  <c:v>42956.678472222222</c:v>
                </c:pt>
                <c:pt idx="62210">
                  <c:v>42956.679166666669</c:v>
                </c:pt>
                <c:pt idx="62211">
                  <c:v>42956.679861111108</c:v>
                </c:pt>
                <c:pt idx="62212">
                  <c:v>42956.680555555555</c:v>
                </c:pt>
                <c:pt idx="62213">
                  <c:v>42956.681250000001</c:v>
                </c:pt>
                <c:pt idx="62214">
                  <c:v>42956.681944444441</c:v>
                </c:pt>
                <c:pt idx="62215">
                  <c:v>42956.682638888888</c:v>
                </c:pt>
                <c:pt idx="62216">
                  <c:v>42956.683333333334</c:v>
                </c:pt>
                <c:pt idx="62217">
                  <c:v>42956.684027777781</c:v>
                </c:pt>
                <c:pt idx="62218">
                  <c:v>42956.68472222222</c:v>
                </c:pt>
                <c:pt idx="62219">
                  <c:v>42956.685416666667</c:v>
                </c:pt>
                <c:pt idx="62220">
                  <c:v>42956.686111111114</c:v>
                </c:pt>
                <c:pt idx="62221">
                  <c:v>42956.686805555553</c:v>
                </c:pt>
                <c:pt idx="62222">
                  <c:v>42956.6875</c:v>
                </c:pt>
                <c:pt idx="62223">
                  <c:v>42956.688194444447</c:v>
                </c:pt>
                <c:pt idx="62224">
                  <c:v>42956.688888888886</c:v>
                </c:pt>
                <c:pt idx="62225">
                  <c:v>42956.689583333333</c:v>
                </c:pt>
                <c:pt idx="62226">
                  <c:v>42956.69027777778</c:v>
                </c:pt>
                <c:pt idx="62227">
                  <c:v>42956.690972222219</c:v>
                </c:pt>
                <c:pt idx="62228">
                  <c:v>42956.691666666666</c:v>
                </c:pt>
                <c:pt idx="62229">
                  <c:v>42956.692361111112</c:v>
                </c:pt>
                <c:pt idx="62230">
                  <c:v>42956.693055555559</c:v>
                </c:pt>
                <c:pt idx="62231">
                  <c:v>42956.693749999999</c:v>
                </c:pt>
                <c:pt idx="62232">
                  <c:v>42956.694444444445</c:v>
                </c:pt>
                <c:pt idx="62233">
                  <c:v>42956.695138888892</c:v>
                </c:pt>
                <c:pt idx="62234">
                  <c:v>42956.695833333331</c:v>
                </c:pt>
                <c:pt idx="62235">
                  <c:v>42956.696527777778</c:v>
                </c:pt>
                <c:pt idx="62236">
                  <c:v>42956.697222222225</c:v>
                </c:pt>
                <c:pt idx="62237">
                  <c:v>42956.697916666664</c:v>
                </c:pt>
                <c:pt idx="62238">
                  <c:v>42956.698611111111</c:v>
                </c:pt>
                <c:pt idx="62239">
                  <c:v>42956.699305555558</c:v>
                </c:pt>
                <c:pt idx="62240">
                  <c:v>42956.7</c:v>
                </c:pt>
                <c:pt idx="62241">
                  <c:v>42956.700694444444</c:v>
                </c:pt>
                <c:pt idx="62242">
                  <c:v>42956.701388888891</c:v>
                </c:pt>
                <c:pt idx="62243">
                  <c:v>42956.70208333333</c:v>
                </c:pt>
                <c:pt idx="62244">
                  <c:v>42956.702777777777</c:v>
                </c:pt>
                <c:pt idx="62245">
                  <c:v>42956.703472222223</c:v>
                </c:pt>
                <c:pt idx="62246">
                  <c:v>42956.70416666667</c:v>
                </c:pt>
                <c:pt idx="62247">
                  <c:v>42956.704861111109</c:v>
                </c:pt>
                <c:pt idx="62248">
                  <c:v>42956.705555555556</c:v>
                </c:pt>
                <c:pt idx="62249">
                  <c:v>42956.706250000003</c:v>
                </c:pt>
                <c:pt idx="62250">
                  <c:v>42956.706944444442</c:v>
                </c:pt>
                <c:pt idx="62251">
                  <c:v>42956.707638888889</c:v>
                </c:pt>
                <c:pt idx="62252">
                  <c:v>42956.708333333336</c:v>
                </c:pt>
                <c:pt idx="62253">
                  <c:v>42956.709027777775</c:v>
                </c:pt>
                <c:pt idx="62254">
                  <c:v>42956.709722222222</c:v>
                </c:pt>
                <c:pt idx="62255">
                  <c:v>42956.710416666669</c:v>
                </c:pt>
                <c:pt idx="62256">
                  <c:v>42956.711111111108</c:v>
                </c:pt>
                <c:pt idx="62257">
                  <c:v>42956.711805555555</c:v>
                </c:pt>
                <c:pt idx="62258">
                  <c:v>42956.712500000001</c:v>
                </c:pt>
                <c:pt idx="62259">
                  <c:v>42956.713194444441</c:v>
                </c:pt>
                <c:pt idx="62260">
                  <c:v>42956.713888888888</c:v>
                </c:pt>
                <c:pt idx="62261">
                  <c:v>42956.714583333334</c:v>
                </c:pt>
                <c:pt idx="62262">
                  <c:v>42956.715277777781</c:v>
                </c:pt>
                <c:pt idx="62263">
                  <c:v>42956.71597222222</c:v>
                </c:pt>
                <c:pt idx="62264">
                  <c:v>42956.716666666667</c:v>
                </c:pt>
                <c:pt idx="62265">
                  <c:v>42956.717361111114</c:v>
                </c:pt>
                <c:pt idx="62266">
                  <c:v>42956.718055555553</c:v>
                </c:pt>
                <c:pt idx="62267">
                  <c:v>42956.71875</c:v>
                </c:pt>
                <c:pt idx="62268">
                  <c:v>42956.719444444447</c:v>
                </c:pt>
                <c:pt idx="62269">
                  <c:v>42956.720138888886</c:v>
                </c:pt>
                <c:pt idx="62270">
                  <c:v>42956.720833333333</c:v>
                </c:pt>
                <c:pt idx="62271">
                  <c:v>42956.72152777778</c:v>
                </c:pt>
                <c:pt idx="62272">
                  <c:v>42956.722222222219</c:v>
                </c:pt>
                <c:pt idx="62273">
                  <c:v>42956.722916666666</c:v>
                </c:pt>
                <c:pt idx="62274">
                  <c:v>42956.723611111112</c:v>
                </c:pt>
                <c:pt idx="62275">
                  <c:v>42956.724305555559</c:v>
                </c:pt>
                <c:pt idx="62276">
                  <c:v>42956.724999999999</c:v>
                </c:pt>
                <c:pt idx="62277">
                  <c:v>42956.725694444445</c:v>
                </c:pt>
                <c:pt idx="62278">
                  <c:v>42956.726388888892</c:v>
                </c:pt>
                <c:pt idx="62279">
                  <c:v>42956.727083333331</c:v>
                </c:pt>
                <c:pt idx="62280">
                  <c:v>42956.727777777778</c:v>
                </c:pt>
                <c:pt idx="62281">
                  <c:v>42956.728472222225</c:v>
                </c:pt>
                <c:pt idx="62282">
                  <c:v>42956.729166666664</c:v>
                </c:pt>
                <c:pt idx="62283">
                  <c:v>42956.729861111111</c:v>
                </c:pt>
                <c:pt idx="62284">
                  <c:v>42956.730555555558</c:v>
                </c:pt>
                <c:pt idx="62285">
                  <c:v>42956.731249999997</c:v>
                </c:pt>
                <c:pt idx="62286">
                  <c:v>42956.731944444444</c:v>
                </c:pt>
                <c:pt idx="62287">
                  <c:v>42956.732638888891</c:v>
                </c:pt>
                <c:pt idx="62288">
                  <c:v>42956.73333333333</c:v>
                </c:pt>
                <c:pt idx="62289">
                  <c:v>42956.734027777777</c:v>
                </c:pt>
                <c:pt idx="62290">
                  <c:v>42956.734722222223</c:v>
                </c:pt>
                <c:pt idx="62291">
                  <c:v>42956.73541666667</c:v>
                </c:pt>
                <c:pt idx="62292">
                  <c:v>42956.736111111109</c:v>
                </c:pt>
                <c:pt idx="62293">
                  <c:v>42956.736805555556</c:v>
                </c:pt>
                <c:pt idx="62294">
                  <c:v>42956.737500000003</c:v>
                </c:pt>
                <c:pt idx="62295">
                  <c:v>42956.738194444442</c:v>
                </c:pt>
                <c:pt idx="62296">
                  <c:v>42956.738888888889</c:v>
                </c:pt>
                <c:pt idx="62297">
                  <c:v>42956.739583333336</c:v>
                </c:pt>
                <c:pt idx="62298">
                  <c:v>42956.740277777775</c:v>
                </c:pt>
                <c:pt idx="62299">
                  <c:v>42956.740972222222</c:v>
                </c:pt>
                <c:pt idx="62300">
                  <c:v>42956.741666666669</c:v>
                </c:pt>
                <c:pt idx="62301">
                  <c:v>42956.742361111108</c:v>
                </c:pt>
                <c:pt idx="62302">
                  <c:v>42956.743055555555</c:v>
                </c:pt>
                <c:pt idx="62303">
                  <c:v>42956.743750000001</c:v>
                </c:pt>
                <c:pt idx="62304">
                  <c:v>42956.744444444441</c:v>
                </c:pt>
                <c:pt idx="62305">
                  <c:v>42956.745138888888</c:v>
                </c:pt>
                <c:pt idx="62306">
                  <c:v>42956.745833333334</c:v>
                </c:pt>
                <c:pt idx="62307">
                  <c:v>42956.746527777781</c:v>
                </c:pt>
                <c:pt idx="62308">
                  <c:v>42956.74722222222</c:v>
                </c:pt>
                <c:pt idx="62309">
                  <c:v>42956.747916666667</c:v>
                </c:pt>
                <c:pt idx="62310">
                  <c:v>42956.748611111114</c:v>
                </c:pt>
                <c:pt idx="62311">
                  <c:v>42956.749305555553</c:v>
                </c:pt>
                <c:pt idx="62312">
                  <c:v>42956.75</c:v>
                </c:pt>
                <c:pt idx="62313">
                  <c:v>42956.750694444447</c:v>
                </c:pt>
                <c:pt idx="62314">
                  <c:v>42956.751388888886</c:v>
                </c:pt>
                <c:pt idx="62315">
                  <c:v>42956.752083333333</c:v>
                </c:pt>
                <c:pt idx="62316">
                  <c:v>42956.75277777778</c:v>
                </c:pt>
                <c:pt idx="62317">
                  <c:v>42956.753472222219</c:v>
                </c:pt>
                <c:pt idx="62318">
                  <c:v>42956.754166666666</c:v>
                </c:pt>
                <c:pt idx="62319">
                  <c:v>42956.754861111112</c:v>
                </c:pt>
                <c:pt idx="62320">
                  <c:v>42956.755555555559</c:v>
                </c:pt>
                <c:pt idx="62321">
                  <c:v>42956.756249999999</c:v>
                </c:pt>
                <c:pt idx="62322">
                  <c:v>42956.756944444445</c:v>
                </c:pt>
                <c:pt idx="62323">
                  <c:v>42956.757638888892</c:v>
                </c:pt>
                <c:pt idx="62324">
                  <c:v>42956.758333333331</c:v>
                </c:pt>
                <c:pt idx="62325">
                  <c:v>42956.759027777778</c:v>
                </c:pt>
                <c:pt idx="62326">
                  <c:v>42956.759722222225</c:v>
                </c:pt>
                <c:pt idx="62327">
                  <c:v>42956.760416666664</c:v>
                </c:pt>
                <c:pt idx="62328">
                  <c:v>42956.761111111111</c:v>
                </c:pt>
                <c:pt idx="62329">
                  <c:v>42956.761805555558</c:v>
                </c:pt>
                <c:pt idx="62330">
                  <c:v>42956.762499999997</c:v>
                </c:pt>
                <c:pt idx="62331">
                  <c:v>42956.763194444444</c:v>
                </c:pt>
                <c:pt idx="62332">
                  <c:v>42956.763888888891</c:v>
                </c:pt>
                <c:pt idx="62333">
                  <c:v>42956.76458333333</c:v>
                </c:pt>
                <c:pt idx="62334">
                  <c:v>42956.765277777777</c:v>
                </c:pt>
                <c:pt idx="62335">
                  <c:v>42956.765972222223</c:v>
                </c:pt>
                <c:pt idx="62336">
                  <c:v>42956.76666666667</c:v>
                </c:pt>
                <c:pt idx="62337">
                  <c:v>42956.767361111109</c:v>
                </c:pt>
                <c:pt idx="62338">
                  <c:v>42956.768055555556</c:v>
                </c:pt>
                <c:pt idx="62339">
                  <c:v>42956.768750000003</c:v>
                </c:pt>
                <c:pt idx="62340">
                  <c:v>42956.769444444442</c:v>
                </c:pt>
                <c:pt idx="62341">
                  <c:v>42956.770138888889</c:v>
                </c:pt>
                <c:pt idx="62342">
                  <c:v>42956.770833333336</c:v>
                </c:pt>
                <c:pt idx="62343">
                  <c:v>42956.771527777775</c:v>
                </c:pt>
                <c:pt idx="62344">
                  <c:v>42956.772222222222</c:v>
                </c:pt>
                <c:pt idx="62345">
                  <c:v>42956.772916666669</c:v>
                </c:pt>
                <c:pt idx="62346">
                  <c:v>42956.773611111108</c:v>
                </c:pt>
                <c:pt idx="62347">
                  <c:v>42956.774305555555</c:v>
                </c:pt>
                <c:pt idx="62348">
                  <c:v>42956.775000000001</c:v>
                </c:pt>
                <c:pt idx="62349">
                  <c:v>42956.775694444441</c:v>
                </c:pt>
                <c:pt idx="62350">
                  <c:v>42956.776388888888</c:v>
                </c:pt>
                <c:pt idx="62351">
                  <c:v>42956.777083333334</c:v>
                </c:pt>
                <c:pt idx="62352">
                  <c:v>42956.777777777781</c:v>
                </c:pt>
                <c:pt idx="62353">
                  <c:v>42956.77847222222</c:v>
                </c:pt>
                <c:pt idx="62354">
                  <c:v>42956.779166666667</c:v>
                </c:pt>
                <c:pt idx="62355">
                  <c:v>42956.779861111114</c:v>
                </c:pt>
                <c:pt idx="62356">
                  <c:v>42956.780555555553</c:v>
                </c:pt>
                <c:pt idx="62357">
                  <c:v>42956.78125</c:v>
                </c:pt>
                <c:pt idx="62358">
                  <c:v>42956.781944444447</c:v>
                </c:pt>
                <c:pt idx="62359">
                  <c:v>42956.782638888886</c:v>
                </c:pt>
                <c:pt idx="62360">
                  <c:v>42956.783333333333</c:v>
                </c:pt>
                <c:pt idx="62361">
                  <c:v>42956.78402777778</c:v>
                </c:pt>
                <c:pt idx="62362">
                  <c:v>42956.784722222219</c:v>
                </c:pt>
                <c:pt idx="62363">
                  <c:v>42956.785416666666</c:v>
                </c:pt>
                <c:pt idx="62364">
                  <c:v>42956.786111111112</c:v>
                </c:pt>
                <c:pt idx="62365">
                  <c:v>42956.786805555559</c:v>
                </c:pt>
                <c:pt idx="62366">
                  <c:v>42956.787499999999</c:v>
                </c:pt>
                <c:pt idx="62367">
                  <c:v>42956.788194444445</c:v>
                </c:pt>
                <c:pt idx="62368">
                  <c:v>42956.788888888892</c:v>
                </c:pt>
                <c:pt idx="62369">
                  <c:v>42956.789583333331</c:v>
                </c:pt>
                <c:pt idx="62370">
                  <c:v>42956.790277777778</c:v>
                </c:pt>
                <c:pt idx="62371">
                  <c:v>42956.790972222225</c:v>
                </c:pt>
                <c:pt idx="62372">
                  <c:v>42956.791666666664</c:v>
                </c:pt>
                <c:pt idx="62373">
                  <c:v>42956.792361111111</c:v>
                </c:pt>
                <c:pt idx="62374">
                  <c:v>42956.793055555558</c:v>
                </c:pt>
                <c:pt idx="62375">
                  <c:v>42956.793749999997</c:v>
                </c:pt>
                <c:pt idx="62376">
                  <c:v>42956.794444444444</c:v>
                </c:pt>
                <c:pt idx="62377">
                  <c:v>42956.795138888891</c:v>
                </c:pt>
                <c:pt idx="62378">
                  <c:v>42956.79583333333</c:v>
                </c:pt>
                <c:pt idx="62379">
                  <c:v>42956.796527777777</c:v>
                </c:pt>
                <c:pt idx="62380">
                  <c:v>42956.797222222223</c:v>
                </c:pt>
                <c:pt idx="62381">
                  <c:v>42956.79791666667</c:v>
                </c:pt>
                <c:pt idx="62382">
                  <c:v>42956.798611111109</c:v>
                </c:pt>
                <c:pt idx="62383">
                  <c:v>42956.799305555556</c:v>
                </c:pt>
                <c:pt idx="62384">
                  <c:v>42956.800000000003</c:v>
                </c:pt>
                <c:pt idx="62385">
                  <c:v>42956.800694444442</c:v>
                </c:pt>
                <c:pt idx="62386">
                  <c:v>42956.801388888889</c:v>
                </c:pt>
                <c:pt idx="62387">
                  <c:v>42956.802083333336</c:v>
                </c:pt>
                <c:pt idx="62388">
                  <c:v>42956.802777777775</c:v>
                </c:pt>
                <c:pt idx="62389">
                  <c:v>42956.803472222222</c:v>
                </c:pt>
                <c:pt idx="62390">
                  <c:v>42956.804166666669</c:v>
                </c:pt>
                <c:pt idx="62391">
                  <c:v>42956.804861111108</c:v>
                </c:pt>
                <c:pt idx="62392">
                  <c:v>42956.805555555555</c:v>
                </c:pt>
                <c:pt idx="62393">
                  <c:v>42956.806250000001</c:v>
                </c:pt>
                <c:pt idx="62394">
                  <c:v>42956.806944444441</c:v>
                </c:pt>
                <c:pt idx="62395">
                  <c:v>42956.807638888888</c:v>
                </c:pt>
                <c:pt idx="62396">
                  <c:v>42956.808333333334</c:v>
                </c:pt>
                <c:pt idx="62397">
                  <c:v>42956.809027777781</c:v>
                </c:pt>
                <c:pt idx="62398">
                  <c:v>42956.80972222222</c:v>
                </c:pt>
                <c:pt idx="62399">
                  <c:v>42956.810416666667</c:v>
                </c:pt>
                <c:pt idx="62400">
                  <c:v>42956.811111111114</c:v>
                </c:pt>
                <c:pt idx="62401">
                  <c:v>42956.811805555553</c:v>
                </c:pt>
                <c:pt idx="62402">
                  <c:v>42956.8125</c:v>
                </c:pt>
                <c:pt idx="62403">
                  <c:v>42956.813194444447</c:v>
                </c:pt>
                <c:pt idx="62404">
                  <c:v>42956.813888888886</c:v>
                </c:pt>
                <c:pt idx="62405">
                  <c:v>42956.814583333333</c:v>
                </c:pt>
                <c:pt idx="62406">
                  <c:v>42956.81527777778</c:v>
                </c:pt>
                <c:pt idx="62407">
                  <c:v>42956.815972222219</c:v>
                </c:pt>
                <c:pt idx="62408">
                  <c:v>42956.816666666666</c:v>
                </c:pt>
                <c:pt idx="62409">
                  <c:v>42956.817361111112</c:v>
                </c:pt>
                <c:pt idx="62410">
                  <c:v>42956.818055555559</c:v>
                </c:pt>
                <c:pt idx="62411">
                  <c:v>42956.818749999999</c:v>
                </c:pt>
                <c:pt idx="62412">
                  <c:v>42956.819444444445</c:v>
                </c:pt>
                <c:pt idx="62413">
                  <c:v>42956.820138888892</c:v>
                </c:pt>
                <c:pt idx="62414">
                  <c:v>42956.820833333331</c:v>
                </c:pt>
                <c:pt idx="62415">
                  <c:v>42956.821527777778</c:v>
                </c:pt>
                <c:pt idx="62416">
                  <c:v>42956.822222222225</c:v>
                </c:pt>
                <c:pt idx="62417">
                  <c:v>42956.822916666664</c:v>
                </c:pt>
                <c:pt idx="62418">
                  <c:v>42956.823611111111</c:v>
                </c:pt>
                <c:pt idx="62419">
                  <c:v>42956.824305555558</c:v>
                </c:pt>
                <c:pt idx="62420">
                  <c:v>42956.824999999997</c:v>
                </c:pt>
                <c:pt idx="62421">
                  <c:v>42956.825694444444</c:v>
                </c:pt>
                <c:pt idx="62422">
                  <c:v>42956.826388888891</c:v>
                </c:pt>
                <c:pt idx="62423">
                  <c:v>42956.82708333333</c:v>
                </c:pt>
                <c:pt idx="62424">
                  <c:v>42956.827777777777</c:v>
                </c:pt>
                <c:pt idx="62425">
                  <c:v>42956.828472222223</c:v>
                </c:pt>
                <c:pt idx="62426">
                  <c:v>42956.82916666667</c:v>
                </c:pt>
                <c:pt idx="62427">
                  <c:v>42956.829861111109</c:v>
                </c:pt>
                <c:pt idx="62428">
                  <c:v>42956.830555555556</c:v>
                </c:pt>
                <c:pt idx="62429">
                  <c:v>42956.831250000003</c:v>
                </c:pt>
                <c:pt idx="62430">
                  <c:v>42956.831944444442</c:v>
                </c:pt>
                <c:pt idx="62431">
                  <c:v>42956.832638888889</c:v>
                </c:pt>
                <c:pt idx="62432">
                  <c:v>42956.833333333336</c:v>
                </c:pt>
                <c:pt idx="62433">
                  <c:v>42956.834027777775</c:v>
                </c:pt>
                <c:pt idx="62434">
                  <c:v>42956.834722222222</c:v>
                </c:pt>
                <c:pt idx="62435">
                  <c:v>42956.835416666669</c:v>
                </c:pt>
                <c:pt idx="62436">
                  <c:v>42956.836111111108</c:v>
                </c:pt>
                <c:pt idx="62437">
                  <c:v>42956.836805555555</c:v>
                </c:pt>
                <c:pt idx="62438">
                  <c:v>42956.837500000001</c:v>
                </c:pt>
                <c:pt idx="62439">
                  <c:v>42956.838194444441</c:v>
                </c:pt>
                <c:pt idx="62440">
                  <c:v>42956.838888888888</c:v>
                </c:pt>
                <c:pt idx="62441">
                  <c:v>42956.839583333334</c:v>
                </c:pt>
                <c:pt idx="62442">
                  <c:v>42956.840277777781</c:v>
                </c:pt>
                <c:pt idx="62443">
                  <c:v>42956.84097222222</c:v>
                </c:pt>
                <c:pt idx="62444">
                  <c:v>42956.841666666667</c:v>
                </c:pt>
                <c:pt idx="62445">
                  <c:v>42956.842361111114</c:v>
                </c:pt>
                <c:pt idx="62446">
                  <c:v>42956.843055555553</c:v>
                </c:pt>
                <c:pt idx="62447">
                  <c:v>42956.84375</c:v>
                </c:pt>
                <c:pt idx="62448">
                  <c:v>42956.844444444447</c:v>
                </c:pt>
                <c:pt idx="62449">
                  <c:v>42956.845138888886</c:v>
                </c:pt>
                <c:pt idx="62450">
                  <c:v>42956.845833333333</c:v>
                </c:pt>
                <c:pt idx="62451">
                  <c:v>42956.84652777778</c:v>
                </c:pt>
                <c:pt idx="62452">
                  <c:v>42956.847222222219</c:v>
                </c:pt>
                <c:pt idx="62453">
                  <c:v>42956.847916666666</c:v>
                </c:pt>
                <c:pt idx="62454">
                  <c:v>42956.848611111112</c:v>
                </c:pt>
                <c:pt idx="62455">
                  <c:v>42956.849305555559</c:v>
                </c:pt>
                <c:pt idx="62456">
                  <c:v>42956.85</c:v>
                </c:pt>
                <c:pt idx="62457">
                  <c:v>42956.850694444445</c:v>
                </c:pt>
                <c:pt idx="62458">
                  <c:v>42956.851388888892</c:v>
                </c:pt>
                <c:pt idx="62459">
                  <c:v>42956.852083333331</c:v>
                </c:pt>
                <c:pt idx="62460">
                  <c:v>42956.852777777778</c:v>
                </c:pt>
                <c:pt idx="62461">
                  <c:v>42956.853472222225</c:v>
                </c:pt>
                <c:pt idx="62462">
                  <c:v>42956.854166666664</c:v>
                </c:pt>
                <c:pt idx="62463">
                  <c:v>42956.854861111111</c:v>
                </c:pt>
                <c:pt idx="62464">
                  <c:v>42956.855555555558</c:v>
                </c:pt>
                <c:pt idx="62465">
                  <c:v>42956.856249999997</c:v>
                </c:pt>
                <c:pt idx="62466">
                  <c:v>42956.856944444444</c:v>
                </c:pt>
                <c:pt idx="62467">
                  <c:v>42956.857638888891</c:v>
                </c:pt>
                <c:pt idx="62468">
                  <c:v>42956.85833333333</c:v>
                </c:pt>
                <c:pt idx="62469">
                  <c:v>42956.859027777777</c:v>
                </c:pt>
                <c:pt idx="62470">
                  <c:v>42956.859722222223</c:v>
                </c:pt>
                <c:pt idx="62471">
                  <c:v>42956.86041666667</c:v>
                </c:pt>
                <c:pt idx="62472">
                  <c:v>42956.861111111109</c:v>
                </c:pt>
                <c:pt idx="62473">
                  <c:v>42956.861805555556</c:v>
                </c:pt>
                <c:pt idx="62474">
                  <c:v>42956.862500000003</c:v>
                </c:pt>
                <c:pt idx="62475">
                  <c:v>42956.863194444442</c:v>
                </c:pt>
                <c:pt idx="62476">
                  <c:v>42956.863888888889</c:v>
                </c:pt>
                <c:pt idx="62477">
                  <c:v>42956.864583333336</c:v>
                </c:pt>
                <c:pt idx="62478">
                  <c:v>42956.865277777775</c:v>
                </c:pt>
                <c:pt idx="62479">
                  <c:v>42956.865972222222</c:v>
                </c:pt>
                <c:pt idx="62480">
                  <c:v>42956.866666666669</c:v>
                </c:pt>
                <c:pt idx="62481">
                  <c:v>42956.867361111108</c:v>
                </c:pt>
                <c:pt idx="62482">
                  <c:v>42956.868055555555</c:v>
                </c:pt>
                <c:pt idx="62483">
                  <c:v>42956.868750000001</c:v>
                </c:pt>
                <c:pt idx="62484">
                  <c:v>42956.869444444441</c:v>
                </c:pt>
                <c:pt idx="62485">
                  <c:v>42956.870138888888</c:v>
                </c:pt>
                <c:pt idx="62486">
                  <c:v>42956.870833333334</c:v>
                </c:pt>
                <c:pt idx="62487">
                  <c:v>42956.871527777781</c:v>
                </c:pt>
                <c:pt idx="62488">
                  <c:v>42956.87222222222</c:v>
                </c:pt>
                <c:pt idx="62489">
                  <c:v>42956.872916666667</c:v>
                </c:pt>
                <c:pt idx="62490">
                  <c:v>42956.873611111114</c:v>
                </c:pt>
                <c:pt idx="62491">
                  <c:v>42956.874305555553</c:v>
                </c:pt>
                <c:pt idx="62492">
                  <c:v>42956.875</c:v>
                </c:pt>
                <c:pt idx="62493">
                  <c:v>42956.875694444447</c:v>
                </c:pt>
                <c:pt idx="62494">
                  <c:v>42956.876388888886</c:v>
                </c:pt>
                <c:pt idx="62495">
                  <c:v>42956.877083333333</c:v>
                </c:pt>
                <c:pt idx="62496">
                  <c:v>42956.87777777778</c:v>
                </c:pt>
                <c:pt idx="62497">
                  <c:v>42956.878472222219</c:v>
                </c:pt>
                <c:pt idx="62498">
                  <c:v>42956.879166666666</c:v>
                </c:pt>
                <c:pt idx="62499">
                  <c:v>42956.879861111112</c:v>
                </c:pt>
                <c:pt idx="62500">
                  <c:v>42956.880555555559</c:v>
                </c:pt>
                <c:pt idx="62501">
                  <c:v>42956.881249999999</c:v>
                </c:pt>
                <c:pt idx="62502">
                  <c:v>42956.881944444445</c:v>
                </c:pt>
                <c:pt idx="62503">
                  <c:v>42956.882638888892</c:v>
                </c:pt>
                <c:pt idx="62504">
                  <c:v>42956.883333333331</c:v>
                </c:pt>
                <c:pt idx="62505">
                  <c:v>42956.884027777778</c:v>
                </c:pt>
                <c:pt idx="62506">
                  <c:v>42956.884722222225</c:v>
                </c:pt>
                <c:pt idx="62507">
                  <c:v>42956.885416666664</c:v>
                </c:pt>
                <c:pt idx="62508">
                  <c:v>42956.886111111111</c:v>
                </c:pt>
                <c:pt idx="62509">
                  <c:v>42956.886805555558</c:v>
                </c:pt>
                <c:pt idx="62510">
                  <c:v>42956.887499999997</c:v>
                </c:pt>
                <c:pt idx="62511">
                  <c:v>42956.888194444444</c:v>
                </c:pt>
                <c:pt idx="62512">
                  <c:v>42956.888888888891</c:v>
                </c:pt>
                <c:pt idx="62513">
                  <c:v>42956.88958333333</c:v>
                </c:pt>
                <c:pt idx="62514">
                  <c:v>42956.890277777777</c:v>
                </c:pt>
                <c:pt idx="62515">
                  <c:v>42956.890972222223</c:v>
                </c:pt>
                <c:pt idx="62516">
                  <c:v>42956.89166666667</c:v>
                </c:pt>
                <c:pt idx="62517">
                  <c:v>42956.892361111109</c:v>
                </c:pt>
                <c:pt idx="62518">
                  <c:v>42956.893055555556</c:v>
                </c:pt>
                <c:pt idx="62519">
                  <c:v>42956.893750000003</c:v>
                </c:pt>
                <c:pt idx="62520">
                  <c:v>42956.894444444442</c:v>
                </c:pt>
                <c:pt idx="62521">
                  <c:v>42956.895138888889</c:v>
                </c:pt>
                <c:pt idx="62522">
                  <c:v>42956.895833333336</c:v>
                </c:pt>
                <c:pt idx="62523">
                  <c:v>42956.896527777775</c:v>
                </c:pt>
                <c:pt idx="62524">
                  <c:v>42956.897222222222</c:v>
                </c:pt>
                <c:pt idx="62525">
                  <c:v>42956.897916666669</c:v>
                </c:pt>
                <c:pt idx="62526">
                  <c:v>42956.898611111108</c:v>
                </c:pt>
                <c:pt idx="62527">
                  <c:v>42956.899305555555</c:v>
                </c:pt>
                <c:pt idx="62528">
                  <c:v>42956.9</c:v>
                </c:pt>
                <c:pt idx="62529">
                  <c:v>42956.900694444441</c:v>
                </c:pt>
                <c:pt idx="62530">
                  <c:v>42956.901388888888</c:v>
                </c:pt>
                <c:pt idx="62531">
                  <c:v>42956.902083333334</c:v>
                </c:pt>
                <c:pt idx="62532">
                  <c:v>42956.902777777781</c:v>
                </c:pt>
                <c:pt idx="62533">
                  <c:v>42956.90347222222</c:v>
                </c:pt>
                <c:pt idx="62534">
                  <c:v>42956.904166666667</c:v>
                </c:pt>
                <c:pt idx="62535">
                  <c:v>42956.904861111114</c:v>
                </c:pt>
                <c:pt idx="62536">
                  <c:v>42956.905555555553</c:v>
                </c:pt>
                <c:pt idx="62537">
                  <c:v>42956.90625</c:v>
                </c:pt>
                <c:pt idx="62538">
                  <c:v>42956.906944444447</c:v>
                </c:pt>
                <c:pt idx="62539">
                  <c:v>42956.907638888886</c:v>
                </c:pt>
                <c:pt idx="62540">
                  <c:v>42956.908333333333</c:v>
                </c:pt>
                <c:pt idx="62541">
                  <c:v>42956.90902777778</c:v>
                </c:pt>
                <c:pt idx="62542">
                  <c:v>42956.909722222219</c:v>
                </c:pt>
                <c:pt idx="62543">
                  <c:v>42956.910416666666</c:v>
                </c:pt>
                <c:pt idx="62544">
                  <c:v>42956.911111111112</c:v>
                </c:pt>
                <c:pt idx="62545">
                  <c:v>42956.911805555559</c:v>
                </c:pt>
                <c:pt idx="62546">
                  <c:v>42956.912499999999</c:v>
                </c:pt>
                <c:pt idx="62547">
                  <c:v>42956.913194444445</c:v>
                </c:pt>
                <c:pt idx="62548">
                  <c:v>42956.913888888892</c:v>
                </c:pt>
                <c:pt idx="62549">
                  <c:v>42956.914583333331</c:v>
                </c:pt>
                <c:pt idx="62550">
                  <c:v>42956.915277777778</c:v>
                </c:pt>
                <c:pt idx="62551">
                  <c:v>42956.915972222225</c:v>
                </c:pt>
                <c:pt idx="62552">
                  <c:v>42956.916666666664</c:v>
                </c:pt>
                <c:pt idx="62553">
                  <c:v>42956.917361111111</c:v>
                </c:pt>
                <c:pt idx="62554">
                  <c:v>42956.918055555558</c:v>
                </c:pt>
                <c:pt idx="62555">
                  <c:v>42956.918749999997</c:v>
                </c:pt>
                <c:pt idx="62556">
                  <c:v>42956.919444444444</c:v>
                </c:pt>
                <c:pt idx="62557">
                  <c:v>42956.920138888891</c:v>
                </c:pt>
                <c:pt idx="62558">
                  <c:v>42956.92083333333</c:v>
                </c:pt>
                <c:pt idx="62559">
                  <c:v>42956.921527777777</c:v>
                </c:pt>
                <c:pt idx="62560">
                  <c:v>42956.922222222223</c:v>
                </c:pt>
                <c:pt idx="62561">
                  <c:v>42956.92291666667</c:v>
                </c:pt>
                <c:pt idx="62562">
                  <c:v>42956.923611111109</c:v>
                </c:pt>
                <c:pt idx="62563">
                  <c:v>42956.924305555556</c:v>
                </c:pt>
                <c:pt idx="62564">
                  <c:v>42956.925000000003</c:v>
                </c:pt>
                <c:pt idx="62565">
                  <c:v>42956.925694444442</c:v>
                </c:pt>
                <c:pt idx="62566">
                  <c:v>42956.926388888889</c:v>
                </c:pt>
                <c:pt idx="62567">
                  <c:v>42956.927083333336</c:v>
                </c:pt>
                <c:pt idx="62568">
                  <c:v>42956.927777777775</c:v>
                </c:pt>
                <c:pt idx="62569">
                  <c:v>42956.928472222222</c:v>
                </c:pt>
                <c:pt idx="62570">
                  <c:v>42956.929166666669</c:v>
                </c:pt>
                <c:pt idx="62571">
                  <c:v>42956.929861111108</c:v>
                </c:pt>
                <c:pt idx="62572">
                  <c:v>42956.930555555555</c:v>
                </c:pt>
                <c:pt idx="62573">
                  <c:v>42956.931250000001</c:v>
                </c:pt>
                <c:pt idx="62574">
                  <c:v>42956.931944444441</c:v>
                </c:pt>
                <c:pt idx="62575">
                  <c:v>42956.932638888888</c:v>
                </c:pt>
                <c:pt idx="62576">
                  <c:v>42956.933333333334</c:v>
                </c:pt>
                <c:pt idx="62577">
                  <c:v>42956.934027777781</c:v>
                </c:pt>
                <c:pt idx="62578">
                  <c:v>42956.93472222222</c:v>
                </c:pt>
                <c:pt idx="62579">
                  <c:v>42956.935416666667</c:v>
                </c:pt>
                <c:pt idx="62580">
                  <c:v>42956.936111111114</c:v>
                </c:pt>
                <c:pt idx="62581">
                  <c:v>42956.936805555553</c:v>
                </c:pt>
                <c:pt idx="62582">
                  <c:v>42956.9375</c:v>
                </c:pt>
                <c:pt idx="62583">
                  <c:v>42956.938194444447</c:v>
                </c:pt>
                <c:pt idx="62584">
                  <c:v>42956.938888888886</c:v>
                </c:pt>
                <c:pt idx="62585">
                  <c:v>42956.939583333333</c:v>
                </c:pt>
                <c:pt idx="62586">
                  <c:v>42956.94027777778</c:v>
                </c:pt>
                <c:pt idx="62587">
                  <c:v>42956.940972222219</c:v>
                </c:pt>
                <c:pt idx="62588">
                  <c:v>42956.941666666666</c:v>
                </c:pt>
                <c:pt idx="62589">
                  <c:v>42956.942361111112</c:v>
                </c:pt>
                <c:pt idx="62590">
                  <c:v>42956.943055555559</c:v>
                </c:pt>
                <c:pt idx="62591">
                  <c:v>42956.943749999999</c:v>
                </c:pt>
                <c:pt idx="62592">
                  <c:v>42956.944444444445</c:v>
                </c:pt>
                <c:pt idx="62593">
                  <c:v>42956.945138888892</c:v>
                </c:pt>
                <c:pt idx="62594">
                  <c:v>42956.945833333331</c:v>
                </c:pt>
                <c:pt idx="62595">
                  <c:v>42956.946527777778</c:v>
                </c:pt>
                <c:pt idx="62596">
                  <c:v>42956.947222222225</c:v>
                </c:pt>
                <c:pt idx="62597">
                  <c:v>42956.947916666664</c:v>
                </c:pt>
                <c:pt idx="62598">
                  <c:v>42956.948611111111</c:v>
                </c:pt>
                <c:pt idx="62599">
                  <c:v>42956.949305555558</c:v>
                </c:pt>
                <c:pt idx="62600">
                  <c:v>42956.95</c:v>
                </c:pt>
                <c:pt idx="62601">
                  <c:v>42956.950694444444</c:v>
                </c:pt>
                <c:pt idx="62602">
                  <c:v>42956.951388888891</c:v>
                </c:pt>
                <c:pt idx="62603">
                  <c:v>42956.95208333333</c:v>
                </c:pt>
                <c:pt idx="62604">
                  <c:v>42956.952777777777</c:v>
                </c:pt>
                <c:pt idx="62605">
                  <c:v>42956.953472222223</c:v>
                </c:pt>
                <c:pt idx="62606">
                  <c:v>42956.95416666667</c:v>
                </c:pt>
                <c:pt idx="62607">
                  <c:v>42956.954861111109</c:v>
                </c:pt>
                <c:pt idx="62608">
                  <c:v>42956.955555555556</c:v>
                </c:pt>
                <c:pt idx="62609">
                  <c:v>42956.956250000003</c:v>
                </c:pt>
                <c:pt idx="62610">
                  <c:v>42956.956944444442</c:v>
                </c:pt>
                <c:pt idx="62611">
                  <c:v>42956.957638888889</c:v>
                </c:pt>
                <c:pt idx="62612">
                  <c:v>42956.958333333336</c:v>
                </c:pt>
                <c:pt idx="62613">
                  <c:v>42956.959027777775</c:v>
                </c:pt>
                <c:pt idx="62614">
                  <c:v>42956.959722222222</c:v>
                </c:pt>
                <c:pt idx="62615">
                  <c:v>42956.960416666669</c:v>
                </c:pt>
                <c:pt idx="62616">
                  <c:v>42956.961111111108</c:v>
                </c:pt>
                <c:pt idx="62617">
                  <c:v>42956.961805555555</c:v>
                </c:pt>
                <c:pt idx="62618">
                  <c:v>42956.962500000001</c:v>
                </c:pt>
                <c:pt idx="62619">
                  <c:v>42956.963194444441</c:v>
                </c:pt>
                <c:pt idx="62620">
                  <c:v>42956.963888888888</c:v>
                </c:pt>
                <c:pt idx="62621">
                  <c:v>42956.964583333334</c:v>
                </c:pt>
                <c:pt idx="62622">
                  <c:v>42956.965277777781</c:v>
                </c:pt>
                <c:pt idx="62623">
                  <c:v>42956.96597222222</c:v>
                </c:pt>
                <c:pt idx="62624">
                  <c:v>42956.966666666667</c:v>
                </c:pt>
                <c:pt idx="62625">
                  <c:v>42956.967361111114</c:v>
                </c:pt>
                <c:pt idx="62626">
                  <c:v>42956.968055555553</c:v>
                </c:pt>
                <c:pt idx="62627">
                  <c:v>42956.96875</c:v>
                </c:pt>
                <c:pt idx="62628">
                  <c:v>42956.969444444447</c:v>
                </c:pt>
                <c:pt idx="62629">
                  <c:v>42956.970138888886</c:v>
                </c:pt>
                <c:pt idx="62630">
                  <c:v>42956.970833333333</c:v>
                </c:pt>
                <c:pt idx="62631">
                  <c:v>42956.97152777778</c:v>
                </c:pt>
                <c:pt idx="62632">
                  <c:v>42956.972222222219</c:v>
                </c:pt>
                <c:pt idx="62633">
                  <c:v>42956.972916666666</c:v>
                </c:pt>
                <c:pt idx="62634">
                  <c:v>42956.973611111112</c:v>
                </c:pt>
                <c:pt idx="62635">
                  <c:v>42956.974305555559</c:v>
                </c:pt>
                <c:pt idx="62636">
                  <c:v>42956.974999999999</c:v>
                </c:pt>
                <c:pt idx="62637">
                  <c:v>42956.975694444445</c:v>
                </c:pt>
                <c:pt idx="62638">
                  <c:v>42956.976388888892</c:v>
                </c:pt>
                <c:pt idx="62639">
                  <c:v>42956.977083333331</c:v>
                </c:pt>
                <c:pt idx="62640">
                  <c:v>42956.977777777778</c:v>
                </c:pt>
                <c:pt idx="62641">
                  <c:v>42956.978472222225</c:v>
                </c:pt>
                <c:pt idx="62642">
                  <c:v>42956.979166666664</c:v>
                </c:pt>
                <c:pt idx="62643">
                  <c:v>42956.979861111111</c:v>
                </c:pt>
                <c:pt idx="62644">
                  <c:v>42956.980555555558</c:v>
                </c:pt>
                <c:pt idx="62645">
                  <c:v>42956.981249999997</c:v>
                </c:pt>
                <c:pt idx="62646">
                  <c:v>42956.981944444444</c:v>
                </c:pt>
                <c:pt idx="62647">
                  <c:v>42956.982638888891</c:v>
                </c:pt>
                <c:pt idx="62648">
                  <c:v>42956.98333333333</c:v>
                </c:pt>
                <c:pt idx="62649">
                  <c:v>42956.984027777777</c:v>
                </c:pt>
                <c:pt idx="62650">
                  <c:v>42956.984722222223</c:v>
                </c:pt>
                <c:pt idx="62651">
                  <c:v>42956.98541666667</c:v>
                </c:pt>
                <c:pt idx="62652">
                  <c:v>42956.986111111109</c:v>
                </c:pt>
                <c:pt idx="62653">
                  <c:v>42956.986805555556</c:v>
                </c:pt>
                <c:pt idx="62654">
                  <c:v>42956.987500000003</c:v>
                </c:pt>
                <c:pt idx="62655">
                  <c:v>42956.988194444442</c:v>
                </c:pt>
                <c:pt idx="62656">
                  <c:v>42956.988888888889</c:v>
                </c:pt>
                <c:pt idx="62657">
                  <c:v>42956.989583333336</c:v>
                </c:pt>
                <c:pt idx="62658">
                  <c:v>42956.990277777775</c:v>
                </c:pt>
                <c:pt idx="62659">
                  <c:v>42956.990972222222</c:v>
                </c:pt>
                <c:pt idx="62660">
                  <c:v>42956.991666666669</c:v>
                </c:pt>
                <c:pt idx="62661">
                  <c:v>42956.992361111108</c:v>
                </c:pt>
                <c:pt idx="62662">
                  <c:v>42956.993055555555</c:v>
                </c:pt>
                <c:pt idx="62663">
                  <c:v>42956.993750000001</c:v>
                </c:pt>
                <c:pt idx="62664">
                  <c:v>42956.994444444441</c:v>
                </c:pt>
                <c:pt idx="62665">
                  <c:v>42956.995138888888</c:v>
                </c:pt>
                <c:pt idx="62666">
                  <c:v>42956.995833333334</c:v>
                </c:pt>
                <c:pt idx="62667">
                  <c:v>42956.996527777781</c:v>
                </c:pt>
                <c:pt idx="62668">
                  <c:v>42956.99722222222</c:v>
                </c:pt>
                <c:pt idx="62669">
                  <c:v>42956.997916666667</c:v>
                </c:pt>
                <c:pt idx="62670">
                  <c:v>42956.998611111114</c:v>
                </c:pt>
                <c:pt idx="62671">
                  <c:v>42956.999305555553</c:v>
                </c:pt>
                <c:pt idx="62672">
                  <c:v>42957</c:v>
                </c:pt>
                <c:pt idx="62673">
                  <c:v>42957.000694444447</c:v>
                </c:pt>
                <c:pt idx="62674">
                  <c:v>42957.001388888886</c:v>
                </c:pt>
                <c:pt idx="62675">
                  <c:v>42957.002083333333</c:v>
                </c:pt>
                <c:pt idx="62676">
                  <c:v>42957.00277777778</c:v>
                </c:pt>
                <c:pt idx="62677">
                  <c:v>42957.003472222219</c:v>
                </c:pt>
                <c:pt idx="62678">
                  <c:v>42957.004166666666</c:v>
                </c:pt>
                <c:pt idx="62679">
                  <c:v>42957.004861111112</c:v>
                </c:pt>
                <c:pt idx="62680">
                  <c:v>42957.005555555559</c:v>
                </c:pt>
                <c:pt idx="62681">
                  <c:v>42957.006249999999</c:v>
                </c:pt>
                <c:pt idx="62682">
                  <c:v>42957.006944444445</c:v>
                </c:pt>
                <c:pt idx="62683">
                  <c:v>42957.007638888892</c:v>
                </c:pt>
                <c:pt idx="62684">
                  <c:v>42957.008333333331</c:v>
                </c:pt>
                <c:pt idx="62685">
                  <c:v>42957.009027777778</c:v>
                </c:pt>
                <c:pt idx="62686">
                  <c:v>42957.009722222225</c:v>
                </c:pt>
                <c:pt idx="62687">
                  <c:v>42957.010416666664</c:v>
                </c:pt>
                <c:pt idx="62688">
                  <c:v>42957.011111111111</c:v>
                </c:pt>
                <c:pt idx="62689">
                  <c:v>42957.011805555558</c:v>
                </c:pt>
                <c:pt idx="62690">
                  <c:v>42957.012499999997</c:v>
                </c:pt>
                <c:pt idx="62691">
                  <c:v>42957.013194444444</c:v>
                </c:pt>
                <c:pt idx="62692">
                  <c:v>42957.013888888891</c:v>
                </c:pt>
                <c:pt idx="62693">
                  <c:v>42957.01458333333</c:v>
                </c:pt>
                <c:pt idx="62694">
                  <c:v>42957.015277777777</c:v>
                </c:pt>
                <c:pt idx="62695">
                  <c:v>42957.015972222223</c:v>
                </c:pt>
                <c:pt idx="62696">
                  <c:v>42957.01666666667</c:v>
                </c:pt>
                <c:pt idx="62697">
                  <c:v>42957.017361111109</c:v>
                </c:pt>
                <c:pt idx="62698">
                  <c:v>42957.018055555556</c:v>
                </c:pt>
                <c:pt idx="62699">
                  <c:v>42957.018750000003</c:v>
                </c:pt>
                <c:pt idx="62700">
                  <c:v>42957.019444444442</c:v>
                </c:pt>
                <c:pt idx="62701">
                  <c:v>42957.020138888889</c:v>
                </c:pt>
                <c:pt idx="62702">
                  <c:v>42957.020833333336</c:v>
                </c:pt>
                <c:pt idx="62703">
                  <c:v>42957.021527777775</c:v>
                </c:pt>
                <c:pt idx="62704">
                  <c:v>42957.022222222222</c:v>
                </c:pt>
                <c:pt idx="62705">
                  <c:v>42957.022916666669</c:v>
                </c:pt>
                <c:pt idx="62706">
                  <c:v>42957.023611111108</c:v>
                </c:pt>
                <c:pt idx="62707">
                  <c:v>42957.024305555555</c:v>
                </c:pt>
                <c:pt idx="62708">
                  <c:v>42957.025000000001</c:v>
                </c:pt>
                <c:pt idx="62709">
                  <c:v>42957.025694444441</c:v>
                </c:pt>
                <c:pt idx="62710">
                  <c:v>42957.026388888888</c:v>
                </c:pt>
                <c:pt idx="62711">
                  <c:v>42957.027083333334</c:v>
                </c:pt>
                <c:pt idx="62712">
                  <c:v>42957.027777777781</c:v>
                </c:pt>
                <c:pt idx="62713">
                  <c:v>42957.02847222222</c:v>
                </c:pt>
                <c:pt idx="62714">
                  <c:v>42957.029166666667</c:v>
                </c:pt>
                <c:pt idx="62715">
                  <c:v>42957.029861111114</c:v>
                </c:pt>
                <c:pt idx="62716">
                  <c:v>42957.030555555553</c:v>
                </c:pt>
                <c:pt idx="62717">
                  <c:v>42957.03125</c:v>
                </c:pt>
                <c:pt idx="62718">
                  <c:v>42957.031944444447</c:v>
                </c:pt>
                <c:pt idx="62719">
                  <c:v>42957.032638888886</c:v>
                </c:pt>
                <c:pt idx="62720">
                  <c:v>42957.033333333333</c:v>
                </c:pt>
                <c:pt idx="62721">
                  <c:v>42957.03402777778</c:v>
                </c:pt>
                <c:pt idx="62722">
                  <c:v>42957.034722222219</c:v>
                </c:pt>
                <c:pt idx="62723">
                  <c:v>42957.035416666666</c:v>
                </c:pt>
                <c:pt idx="62724">
                  <c:v>42957.036111111112</c:v>
                </c:pt>
                <c:pt idx="62725">
                  <c:v>42957.036805555559</c:v>
                </c:pt>
                <c:pt idx="62726">
                  <c:v>42957.037499999999</c:v>
                </c:pt>
                <c:pt idx="62727">
                  <c:v>42957.038194444445</c:v>
                </c:pt>
                <c:pt idx="62728">
                  <c:v>42957.038888888892</c:v>
                </c:pt>
                <c:pt idx="62729">
                  <c:v>42957.039583333331</c:v>
                </c:pt>
                <c:pt idx="62730">
                  <c:v>42957.040277777778</c:v>
                </c:pt>
                <c:pt idx="62731">
                  <c:v>42957.040972222225</c:v>
                </c:pt>
                <c:pt idx="62732">
                  <c:v>42957.041666666664</c:v>
                </c:pt>
                <c:pt idx="62733">
                  <c:v>42957.042361111111</c:v>
                </c:pt>
                <c:pt idx="62734">
                  <c:v>42957.043055555558</c:v>
                </c:pt>
                <c:pt idx="62735">
                  <c:v>42957.043749999997</c:v>
                </c:pt>
                <c:pt idx="62736">
                  <c:v>42957.044444444444</c:v>
                </c:pt>
                <c:pt idx="62737">
                  <c:v>42957.045138888891</c:v>
                </c:pt>
                <c:pt idx="62738">
                  <c:v>42957.04583333333</c:v>
                </c:pt>
                <c:pt idx="62739">
                  <c:v>42957.046527777777</c:v>
                </c:pt>
                <c:pt idx="62740">
                  <c:v>42957.047222222223</c:v>
                </c:pt>
                <c:pt idx="62741">
                  <c:v>42957.04791666667</c:v>
                </c:pt>
                <c:pt idx="62742">
                  <c:v>42957.048611111109</c:v>
                </c:pt>
                <c:pt idx="62743">
                  <c:v>42957.049305555556</c:v>
                </c:pt>
                <c:pt idx="62744">
                  <c:v>42957.05</c:v>
                </c:pt>
                <c:pt idx="62745">
                  <c:v>42957.050694444442</c:v>
                </c:pt>
                <c:pt idx="62746">
                  <c:v>42957.051388888889</c:v>
                </c:pt>
                <c:pt idx="62747">
                  <c:v>42957.052083333336</c:v>
                </c:pt>
                <c:pt idx="62748">
                  <c:v>42957.052777777775</c:v>
                </c:pt>
                <c:pt idx="62749">
                  <c:v>42957.053472222222</c:v>
                </c:pt>
                <c:pt idx="62750">
                  <c:v>42957.054166666669</c:v>
                </c:pt>
                <c:pt idx="62751">
                  <c:v>42957.054861111108</c:v>
                </c:pt>
                <c:pt idx="62752">
                  <c:v>42957.055555555555</c:v>
                </c:pt>
                <c:pt idx="62753">
                  <c:v>42957.056250000001</c:v>
                </c:pt>
                <c:pt idx="62754">
                  <c:v>42957.056944444441</c:v>
                </c:pt>
                <c:pt idx="62755">
                  <c:v>42957.057638888888</c:v>
                </c:pt>
                <c:pt idx="62756">
                  <c:v>42957.058333333334</c:v>
                </c:pt>
                <c:pt idx="62757">
                  <c:v>42957.059027777781</c:v>
                </c:pt>
                <c:pt idx="62758">
                  <c:v>42957.05972222222</c:v>
                </c:pt>
                <c:pt idx="62759">
                  <c:v>42957.060416666667</c:v>
                </c:pt>
                <c:pt idx="62760">
                  <c:v>42957.061111111114</c:v>
                </c:pt>
                <c:pt idx="62761">
                  <c:v>42957.061805555553</c:v>
                </c:pt>
                <c:pt idx="62762">
                  <c:v>42957.0625</c:v>
                </c:pt>
                <c:pt idx="62763">
                  <c:v>42957.063194444447</c:v>
                </c:pt>
                <c:pt idx="62764">
                  <c:v>42957.063888888886</c:v>
                </c:pt>
                <c:pt idx="62765">
                  <c:v>42957.064583333333</c:v>
                </c:pt>
                <c:pt idx="62766">
                  <c:v>42957.06527777778</c:v>
                </c:pt>
                <c:pt idx="62767">
                  <c:v>42957.065972222219</c:v>
                </c:pt>
                <c:pt idx="62768">
                  <c:v>42957.066666666666</c:v>
                </c:pt>
                <c:pt idx="62769">
                  <c:v>42957.067361111112</c:v>
                </c:pt>
                <c:pt idx="62770">
                  <c:v>42957.068055555559</c:v>
                </c:pt>
                <c:pt idx="62771">
                  <c:v>42957.068749999999</c:v>
                </c:pt>
                <c:pt idx="62772">
                  <c:v>42957.069444444445</c:v>
                </c:pt>
                <c:pt idx="62773">
                  <c:v>42957.070138888892</c:v>
                </c:pt>
                <c:pt idx="62774">
                  <c:v>42957.070833333331</c:v>
                </c:pt>
                <c:pt idx="62775">
                  <c:v>42957.071527777778</c:v>
                </c:pt>
                <c:pt idx="62776">
                  <c:v>42957.072222222225</c:v>
                </c:pt>
                <c:pt idx="62777">
                  <c:v>42957.072916666664</c:v>
                </c:pt>
                <c:pt idx="62778">
                  <c:v>42957.073611111111</c:v>
                </c:pt>
                <c:pt idx="62779">
                  <c:v>42957.074305555558</c:v>
                </c:pt>
                <c:pt idx="62780">
                  <c:v>42957.074999999997</c:v>
                </c:pt>
                <c:pt idx="62781">
                  <c:v>42957.075694444444</c:v>
                </c:pt>
                <c:pt idx="62782">
                  <c:v>42957.076388888891</c:v>
                </c:pt>
                <c:pt idx="62783">
                  <c:v>42957.07708333333</c:v>
                </c:pt>
                <c:pt idx="62784">
                  <c:v>42957.077777777777</c:v>
                </c:pt>
                <c:pt idx="62785">
                  <c:v>42957.078472222223</c:v>
                </c:pt>
                <c:pt idx="62786">
                  <c:v>42957.07916666667</c:v>
                </c:pt>
                <c:pt idx="62787">
                  <c:v>42957.079861111109</c:v>
                </c:pt>
                <c:pt idx="62788">
                  <c:v>42957.080555555556</c:v>
                </c:pt>
                <c:pt idx="62789">
                  <c:v>42957.081250000003</c:v>
                </c:pt>
                <c:pt idx="62790">
                  <c:v>42957.081944444442</c:v>
                </c:pt>
                <c:pt idx="62791">
                  <c:v>42957.082638888889</c:v>
                </c:pt>
                <c:pt idx="62792">
                  <c:v>42957.083333333336</c:v>
                </c:pt>
                <c:pt idx="62793">
                  <c:v>42957.084027777775</c:v>
                </c:pt>
                <c:pt idx="62794">
                  <c:v>42957.084722222222</c:v>
                </c:pt>
                <c:pt idx="62795">
                  <c:v>42957.085416666669</c:v>
                </c:pt>
                <c:pt idx="62796">
                  <c:v>42957.086111111108</c:v>
                </c:pt>
                <c:pt idx="62797">
                  <c:v>42957.086805555555</c:v>
                </c:pt>
                <c:pt idx="62798">
                  <c:v>42957.087500000001</c:v>
                </c:pt>
                <c:pt idx="62799">
                  <c:v>42957.088194444441</c:v>
                </c:pt>
                <c:pt idx="62800">
                  <c:v>42957.088888888888</c:v>
                </c:pt>
                <c:pt idx="62801">
                  <c:v>42957.089583333334</c:v>
                </c:pt>
                <c:pt idx="62802">
                  <c:v>42957.090277777781</c:v>
                </c:pt>
                <c:pt idx="62803">
                  <c:v>42957.09097222222</c:v>
                </c:pt>
                <c:pt idx="62804">
                  <c:v>42957.091666666667</c:v>
                </c:pt>
                <c:pt idx="62805">
                  <c:v>42957.092361111114</c:v>
                </c:pt>
                <c:pt idx="62806">
                  <c:v>42957.093055555553</c:v>
                </c:pt>
                <c:pt idx="62807">
                  <c:v>42957.09375</c:v>
                </c:pt>
                <c:pt idx="62808">
                  <c:v>42957.094444444447</c:v>
                </c:pt>
                <c:pt idx="62809">
                  <c:v>42957.095138888886</c:v>
                </c:pt>
                <c:pt idx="62810">
                  <c:v>42957.095833333333</c:v>
                </c:pt>
                <c:pt idx="62811">
                  <c:v>42957.09652777778</c:v>
                </c:pt>
                <c:pt idx="62812">
                  <c:v>42957.097222222219</c:v>
                </c:pt>
                <c:pt idx="62813">
                  <c:v>42957.097916666666</c:v>
                </c:pt>
                <c:pt idx="62814">
                  <c:v>42957.098611111112</c:v>
                </c:pt>
                <c:pt idx="62815">
                  <c:v>42957.099305555559</c:v>
                </c:pt>
                <c:pt idx="62816">
                  <c:v>42957.1</c:v>
                </c:pt>
                <c:pt idx="62817">
                  <c:v>42957.100694444445</c:v>
                </c:pt>
                <c:pt idx="62818">
                  <c:v>42957.101388888892</c:v>
                </c:pt>
                <c:pt idx="62819">
                  <c:v>42957.102083333331</c:v>
                </c:pt>
                <c:pt idx="62820">
                  <c:v>42957.102777777778</c:v>
                </c:pt>
                <c:pt idx="62821">
                  <c:v>42957.103472222225</c:v>
                </c:pt>
                <c:pt idx="62822">
                  <c:v>42957.104166666664</c:v>
                </c:pt>
                <c:pt idx="62823">
                  <c:v>42957.104861111111</c:v>
                </c:pt>
                <c:pt idx="62824">
                  <c:v>42957.105555555558</c:v>
                </c:pt>
                <c:pt idx="62825">
                  <c:v>42957.106249999997</c:v>
                </c:pt>
                <c:pt idx="62826">
                  <c:v>42957.106944444444</c:v>
                </c:pt>
                <c:pt idx="62827">
                  <c:v>42957.107638888891</c:v>
                </c:pt>
                <c:pt idx="62828">
                  <c:v>42957.10833333333</c:v>
                </c:pt>
                <c:pt idx="62829">
                  <c:v>42957.109027777777</c:v>
                </c:pt>
                <c:pt idx="62830">
                  <c:v>42957.109722222223</c:v>
                </c:pt>
                <c:pt idx="62831">
                  <c:v>42957.11041666667</c:v>
                </c:pt>
                <c:pt idx="62832">
                  <c:v>42957.111111111109</c:v>
                </c:pt>
                <c:pt idx="62833">
                  <c:v>42957.111805555556</c:v>
                </c:pt>
                <c:pt idx="62834">
                  <c:v>42957.112500000003</c:v>
                </c:pt>
                <c:pt idx="62835">
                  <c:v>42957.113194444442</c:v>
                </c:pt>
                <c:pt idx="62836">
                  <c:v>42957.113888888889</c:v>
                </c:pt>
                <c:pt idx="62837">
                  <c:v>42957.114583333336</c:v>
                </c:pt>
                <c:pt idx="62838">
                  <c:v>42957.115277777775</c:v>
                </c:pt>
                <c:pt idx="62839">
                  <c:v>42957.115972222222</c:v>
                </c:pt>
                <c:pt idx="62840">
                  <c:v>42957.116666666669</c:v>
                </c:pt>
                <c:pt idx="62841">
                  <c:v>42957.117361111108</c:v>
                </c:pt>
                <c:pt idx="62842">
                  <c:v>42957.118055555555</c:v>
                </c:pt>
                <c:pt idx="62843">
                  <c:v>42957.118750000001</c:v>
                </c:pt>
                <c:pt idx="62844">
                  <c:v>42957.119444444441</c:v>
                </c:pt>
                <c:pt idx="62845">
                  <c:v>42957.120138888888</c:v>
                </c:pt>
                <c:pt idx="62846">
                  <c:v>42957.120833333334</c:v>
                </c:pt>
                <c:pt idx="62847">
                  <c:v>42957.121527777781</c:v>
                </c:pt>
                <c:pt idx="62848">
                  <c:v>42957.12222222222</c:v>
                </c:pt>
                <c:pt idx="62849">
                  <c:v>42957.122916666667</c:v>
                </c:pt>
                <c:pt idx="62850">
                  <c:v>42957.123611111114</c:v>
                </c:pt>
                <c:pt idx="62851">
                  <c:v>42957.124305555553</c:v>
                </c:pt>
                <c:pt idx="62852">
                  <c:v>42957.125</c:v>
                </c:pt>
                <c:pt idx="62853">
                  <c:v>42957.125694444447</c:v>
                </c:pt>
                <c:pt idx="62854">
                  <c:v>42957.126388888886</c:v>
                </c:pt>
                <c:pt idx="62855">
                  <c:v>42957.127083333333</c:v>
                </c:pt>
                <c:pt idx="62856">
                  <c:v>42957.12777777778</c:v>
                </c:pt>
                <c:pt idx="62857">
                  <c:v>42957.128472222219</c:v>
                </c:pt>
                <c:pt idx="62858">
                  <c:v>42957.129166666666</c:v>
                </c:pt>
                <c:pt idx="62859">
                  <c:v>42957.129861111112</c:v>
                </c:pt>
                <c:pt idx="62860">
                  <c:v>42957.130555555559</c:v>
                </c:pt>
                <c:pt idx="62861">
                  <c:v>42957.131249999999</c:v>
                </c:pt>
                <c:pt idx="62862">
                  <c:v>42957.131944444445</c:v>
                </c:pt>
                <c:pt idx="62863">
                  <c:v>42957.132638888892</c:v>
                </c:pt>
                <c:pt idx="62864">
                  <c:v>42957.133333333331</c:v>
                </c:pt>
                <c:pt idx="62865">
                  <c:v>42957.134027777778</c:v>
                </c:pt>
                <c:pt idx="62866">
                  <c:v>42957.134722222225</c:v>
                </c:pt>
                <c:pt idx="62867">
                  <c:v>42957.135416666664</c:v>
                </c:pt>
                <c:pt idx="62868">
                  <c:v>42957.136111111111</c:v>
                </c:pt>
                <c:pt idx="62869">
                  <c:v>42957.136805555558</c:v>
                </c:pt>
                <c:pt idx="62870">
                  <c:v>42957.137499999997</c:v>
                </c:pt>
                <c:pt idx="62871">
                  <c:v>42957.138194444444</c:v>
                </c:pt>
                <c:pt idx="62872">
                  <c:v>42957.138888888891</c:v>
                </c:pt>
                <c:pt idx="62873">
                  <c:v>42957.13958333333</c:v>
                </c:pt>
                <c:pt idx="62874">
                  <c:v>42957.140277777777</c:v>
                </c:pt>
                <c:pt idx="62875">
                  <c:v>42957.140972222223</c:v>
                </c:pt>
                <c:pt idx="62876">
                  <c:v>42957.14166666667</c:v>
                </c:pt>
                <c:pt idx="62877">
                  <c:v>42957.142361111109</c:v>
                </c:pt>
                <c:pt idx="62878">
                  <c:v>42957.143055555556</c:v>
                </c:pt>
                <c:pt idx="62879">
                  <c:v>42957.143750000003</c:v>
                </c:pt>
                <c:pt idx="62880">
                  <c:v>42957.144444444442</c:v>
                </c:pt>
                <c:pt idx="62881">
                  <c:v>42957.145138888889</c:v>
                </c:pt>
                <c:pt idx="62882">
                  <c:v>42957.145833333336</c:v>
                </c:pt>
                <c:pt idx="62883">
                  <c:v>42957.146527777775</c:v>
                </c:pt>
                <c:pt idx="62884">
                  <c:v>42957.147222222222</c:v>
                </c:pt>
                <c:pt idx="62885">
                  <c:v>42957.147916666669</c:v>
                </c:pt>
                <c:pt idx="62886">
                  <c:v>42957.148611111108</c:v>
                </c:pt>
                <c:pt idx="62887">
                  <c:v>42957.149305555555</c:v>
                </c:pt>
                <c:pt idx="62888">
                  <c:v>42957.15</c:v>
                </c:pt>
                <c:pt idx="62889">
                  <c:v>42957.150694444441</c:v>
                </c:pt>
                <c:pt idx="62890">
                  <c:v>42957.151388888888</c:v>
                </c:pt>
                <c:pt idx="62891">
                  <c:v>42957.152083333334</c:v>
                </c:pt>
                <c:pt idx="62892">
                  <c:v>42957.152777777781</c:v>
                </c:pt>
                <c:pt idx="62893">
                  <c:v>42957.15347222222</c:v>
                </c:pt>
                <c:pt idx="62894">
                  <c:v>42957.154166666667</c:v>
                </c:pt>
                <c:pt idx="62895">
                  <c:v>42957.154861111114</c:v>
                </c:pt>
                <c:pt idx="62896">
                  <c:v>42957.155555555553</c:v>
                </c:pt>
                <c:pt idx="62897">
                  <c:v>42957.15625</c:v>
                </c:pt>
                <c:pt idx="62898">
                  <c:v>42957.156944444447</c:v>
                </c:pt>
                <c:pt idx="62899">
                  <c:v>42957.157638888886</c:v>
                </c:pt>
                <c:pt idx="62900">
                  <c:v>42957.158333333333</c:v>
                </c:pt>
                <c:pt idx="62901">
                  <c:v>42957.15902777778</c:v>
                </c:pt>
                <c:pt idx="62902">
                  <c:v>42957.159722222219</c:v>
                </c:pt>
                <c:pt idx="62903">
                  <c:v>42957.160416666666</c:v>
                </c:pt>
                <c:pt idx="62904">
                  <c:v>42957.161111111112</c:v>
                </c:pt>
                <c:pt idx="62905">
                  <c:v>42957.161805555559</c:v>
                </c:pt>
                <c:pt idx="62906">
                  <c:v>42957.162499999999</c:v>
                </c:pt>
                <c:pt idx="62907">
                  <c:v>42957.163194444445</c:v>
                </c:pt>
                <c:pt idx="62908">
                  <c:v>42957.163888888892</c:v>
                </c:pt>
                <c:pt idx="62909">
                  <c:v>42957.164583333331</c:v>
                </c:pt>
                <c:pt idx="62910">
                  <c:v>42957.165277777778</c:v>
                </c:pt>
                <c:pt idx="62911">
                  <c:v>42957.165972222225</c:v>
                </c:pt>
                <c:pt idx="62912">
                  <c:v>42957.166666666664</c:v>
                </c:pt>
                <c:pt idx="62913">
                  <c:v>42957.167361111111</c:v>
                </c:pt>
                <c:pt idx="62914">
                  <c:v>42957.168055555558</c:v>
                </c:pt>
                <c:pt idx="62915">
                  <c:v>42957.168749999997</c:v>
                </c:pt>
                <c:pt idx="62916">
                  <c:v>42957.169444444444</c:v>
                </c:pt>
                <c:pt idx="62917">
                  <c:v>42957.170138888891</c:v>
                </c:pt>
                <c:pt idx="62918">
                  <c:v>42957.17083333333</c:v>
                </c:pt>
                <c:pt idx="62919">
                  <c:v>42957.171527777777</c:v>
                </c:pt>
                <c:pt idx="62920">
                  <c:v>42957.172222222223</c:v>
                </c:pt>
                <c:pt idx="62921">
                  <c:v>42957.17291666667</c:v>
                </c:pt>
                <c:pt idx="62922">
                  <c:v>42957.173611111109</c:v>
                </c:pt>
                <c:pt idx="62923">
                  <c:v>42957.174305555556</c:v>
                </c:pt>
                <c:pt idx="62924">
                  <c:v>42957.175000000003</c:v>
                </c:pt>
                <c:pt idx="62925">
                  <c:v>42957.175694444442</c:v>
                </c:pt>
                <c:pt idx="62926">
                  <c:v>42957.176388888889</c:v>
                </c:pt>
                <c:pt idx="62927">
                  <c:v>42957.177083333336</c:v>
                </c:pt>
                <c:pt idx="62928">
                  <c:v>42957.177777777775</c:v>
                </c:pt>
                <c:pt idx="62929">
                  <c:v>42957.178472222222</c:v>
                </c:pt>
                <c:pt idx="62930">
                  <c:v>42957.179166666669</c:v>
                </c:pt>
                <c:pt idx="62931">
                  <c:v>42957.179861111108</c:v>
                </c:pt>
                <c:pt idx="62932">
                  <c:v>42957.180555555555</c:v>
                </c:pt>
                <c:pt idx="62933">
                  <c:v>42957.181250000001</c:v>
                </c:pt>
                <c:pt idx="62934">
                  <c:v>42957.181944444441</c:v>
                </c:pt>
                <c:pt idx="62935">
                  <c:v>42957.182638888888</c:v>
                </c:pt>
                <c:pt idx="62936">
                  <c:v>42957.183333333334</c:v>
                </c:pt>
                <c:pt idx="62937">
                  <c:v>42957.184027777781</c:v>
                </c:pt>
                <c:pt idx="62938">
                  <c:v>42957.18472222222</c:v>
                </c:pt>
                <c:pt idx="62939">
                  <c:v>42957.185416666667</c:v>
                </c:pt>
                <c:pt idx="62940">
                  <c:v>42957.186111111114</c:v>
                </c:pt>
                <c:pt idx="62941">
                  <c:v>42957.186805555553</c:v>
                </c:pt>
                <c:pt idx="62942">
                  <c:v>42957.1875</c:v>
                </c:pt>
                <c:pt idx="62943">
                  <c:v>42957.188194444447</c:v>
                </c:pt>
                <c:pt idx="62944">
                  <c:v>42957.188888888886</c:v>
                </c:pt>
                <c:pt idx="62945">
                  <c:v>42957.189583333333</c:v>
                </c:pt>
                <c:pt idx="62946">
                  <c:v>42957.19027777778</c:v>
                </c:pt>
                <c:pt idx="62947">
                  <c:v>42957.190972222219</c:v>
                </c:pt>
                <c:pt idx="62948">
                  <c:v>42957.191666666666</c:v>
                </c:pt>
                <c:pt idx="62949">
                  <c:v>42957.192361111112</c:v>
                </c:pt>
                <c:pt idx="62950">
                  <c:v>42957.193055555559</c:v>
                </c:pt>
                <c:pt idx="62951">
                  <c:v>42957.193749999999</c:v>
                </c:pt>
                <c:pt idx="62952">
                  <c:v>42957.194444444445</c:v>
                </c:pt>
                <c:pt idx="62953">
                  <c:v>42957.195138888892</c:v>
                </c:pt>
                <c:pt idx="62954">
                  <c:v>42957.195833333331</c:v>
                </c:pt>
                <c:pt idx="62955">
                  <c:v>42957.196527777778</c:v>
                </c:pt>
                <c:pt idx="62956">
                  <c:v>42957.197222222225</c:v>
                </c:pt>
                <c:pt idx="62957">
                  <c:v>42957.197916666664</c:v>
                </c:pt>
                <c:pt idx="62958">
                  <c:v>42957.198611111111</c:v>
                </c:pt>
                <c:pt idx="62959">
                  <c:v>42957.199305555558</c:v>
                </c:pt>
                <c:pt idx="62960">
                  <c:v>42957.2</c:v>
                </c:pt>
                <c:pt idx="62961">
                  <c:v>42957.200694444444</c:v>
                </c:pt>
                <c:pt idx="62962">
                  <c:v>42957.201388888891</c:v>
                </c:pt>
                <c:pt idx="62963">
                  <c:v>42957.20208333333</c:v>
                </c:pt>
                <c:pt idx="62964">
                  <c:v>42957.202777777777</c:v>
                </c:pt>
                <c:pt idx="62965">
                  <c:v>42957.203472222223</c:v>
                </c:pt>
                <c:pt idx="62966">
                  <c:v>42957.20416666667</c:v>
                </c:pt>
                <c:pt idx="62967">
                  <c:v>42957.204861111109</c:v>
                </c:pt>
                <c:pt idx="62968">
                  <c:v>42957.205555555556</c:v>
                </c:pt>
                <c:pt idx="62969">
                  <c:v>42957.206250000003</c:v>
                </c:pt>
                <c:pt idx="62970">
                  <c:v>42957.206944444442</c:v>
                </c:pt>
                <c:pt idx="62971">
                  <c:v>42957.207638888889</c:v>
                </c:pt>
                <c:pt idx="62972">
                  <c:v>42957.208333333336</c:v>
                </c:pt>
                <c:pt idx="62973">
                  <c:v>42957.209027777775</c:v>
                </c:pt>
                <c:pt idx="62974">
                  <c:v>42957.209722222222</c:v>
                </c:pt>
                <c:pt idx="62975">
                  <c:v>42957.210416666669</c:v>
                </c:pt>
                <c:pt idx="62976">
                  <c:v>42957.211111111108</c:v>
                </c:pt>
                <c:pt idx="62977">
                  <c:v>42957.211805555555</c:v>
                </c:pt>
                <c:pt idx="62978">
                  <c:v>42957.212500000001</c:v>
                </c:pt>
                <c:pt idx="62979">
                  <c:v>42957.213194444441</c:v>
                </c:pt>
                <c:pt idx="62980">
                  <c:v>42957.213888888888</c:v>
                </c:pt>
                <c:pt idx="62981">
                  <c:v>42957.214583333334</c:v>
                </c:pt>
                <c:pt idx="62982">
                  <c:v>42957.215277777781</c:v>
                </c:pt>
                <c:pt idx="62983">
                  <c:v>42957.21597222222</c:v>
                </c:pt>
                <c:pt idx="62984">
                  <c:v>42957.216666666667</c:v>
                </c:pt>
                <c:pt idx="62985">
                  <c:v>42957.217361111114</c:v>
                </c:pt>
                <c:pt idx="62986">
                  <c:v>42957.218055555553</c:v>
                </c:pt>
                <c:pt idx="62987">
                  <c:v>42957.21875</c:v>
                </c:pt>
                <c:pt idx="62988">
                  <c:v>42957.219444444447</c:v>
                </c:pt>
                <c:pt idx="62989">
                  <c:v>42957.220138888886</c:v>
                </c:pt>
                <c:pt idx="62990">
                  <c:v>42957.220833333333</c:v>
                </c:pt>
                <c:pt idx="62991">
                  <c:v>42957.22152777778</c:v>
                </c:pt>
                <c:pt idx="62992">
                  <c:v>42957.222222222219</c:v>
                </c:pt>
                <c:pt idx="62993">
                  <c:v>42957.222916666666</c:v>
                </c:pt>
                <c:pt idx="62994">
                  <c:v>42957.223611111112</c:v>
                </c:pt>
                <c:pt idx="62995">
                  <c:v>42957.224305555559</c:v>
                </c:pt>
                <c:pt idx="62996">
                  <c:v>42957.224999999999</c:v>
                </c:pt>
                <c:pt idx="62997">
                  <c:v>42957.225694444445</c:v>
                </c:pt>
                <c:pt idx="62998">
                  <c:v>42957.226388888892</c:v>
                </c:pt>
                <c:pt idx="62999">
                  <c:v>42957.227083333331</c:v>
                </c:pt>
                <c:pt idx="63000">
                  <c:v>42957.227777777778</c:v>
                </c:pt>
                <c:pt idx="63001">
                  <c:v>42957.228472222225</c:v>
                </c:pt>
                <c:pt idx="63002">
                  <c:v>42957.229166666664</c:v>
                </c:pt>
                <c:pt idx="63003">
                  <c:v>42957.229861111111</c:v>
                </c:pt>
                <c:pt idx="63004">
                  <c:v>42957.230555555558</c:v>
                </c:pt>
                <c:pt idx="63005">
                  <c:v>42957.231249999997</c:v>
                </c:pt>
                <c:pt idx="63006">
                  <c:v>42957.231944444444</c:v>
                </c:pt>
                <c:pt idx="63007">
                  <c:v>42957.232638888891</c:v>
                </c:pt>
                <c:pt idx="63008">
                  <c:v>42957.23333333333</c:v>
                </c:pt>
                <c:pt idx="63009">
                  <c:v>42957.234027777777</c:v>
                </c:pt>
                <c:pt idx="63010">
                  <c:v>42957.234722222223</c:v>
                </c:pt>
                <c:pt idx="63011">
                  <c:v>42957.23541666667</c:v>
                </c:pt>
                <c:pt idx="63012">
                  <c:v>42957.236111111109</c:v>
                </c:pt>
                <c:pt idx="63013">
                  <c:v>42957.236805555556</c:v>
                </c:pt>
                <c:pt idx="63014">
                  <c:v>42957.237500000003</c:v>
                </c:pt>
                <c:pt idx="63015">
                  <c:v>42957.238194444442</c:v>
                </c:pt>
                <c:pt idx="63016">
                  <c:v>42957.238888888889</c:v>
                </c:pt>
                <c:pt idx="63017">
                  <c:v>42957.239583333336</c:v>
                </c:pt>
                <c:pt idx="63018">
                  <c:v>42957.240277777775</c:v>
                </c:pt>
                <c:pt idx="63019">
                  <c:v>42957.240972222222</c:v>
                </c:pt>
                <c:pt idx="63020">
                  <c:v>42957.241666666669</c:v>
                </c:pt>
                <c:pt idx="63021">
                  <c:v>42957.242361111108</c:v>
                </c:pt>
                <c:pt idx="63022">
                  <c:v>42957.243055555555</c:v>
                </c:pt>
                <c:pt idx="63023">
                  <c:v>42957.243750000001</c:v>
                </c:pt>
                <c:pt idx="63024">
                  <c:v>42957.244444444441</c:v>
                </c:pt>
                <c:pt idx="63025">
                  <c:v>42957.245138888888</c:v>
                </c:pt>
                <c:pt idx="63026">
                  <c:v>42957.245833333334</c:v>
                </c:pt>
                <c:pt idx="63027">
                  <c:v>42957.246527777781</c:v>
                </c:pt>
                <c:pt idx="63028">
                  <c:v>42957.24722222222</c:v>
                </c:pt>
                <c:pt idx="63029">
                  <c:v>42957.247916666667</c:v>
                </c:pt>
                <c:pt idx="63030">
                  <c:v>42957.248611111114</c:v>
                </c:pt>
                <c:pt idx="63031">
                  <c:v>42957.249305555553</c:v>
                </c:pt>
                <c:pt idx="63032">
                  <c:v>42957.25</c:v>
                </c:pt>
                <c:pt idx="63033">
                  <c:v>42957.250694444447</c:v>
                </c:pt>
                <c:pt idx="63034">
                  <c:v>42957.251388888886</c:v>
                </c:pt>
                <c:pt idx="63035">
                  <c:v>42957.252083333333</c:v>
                </c:pt>
                <c:pt idx="63036">
                  <c:v>42957.25277777778</c:v>
                </c:pt>
                <c:pt idx="63037">
                  <c:v>42957.253472222219</c:v>
                </c:pt>
                <c:pt idx="63038">
                  <c:v>42957.254166666666</c:v>
                </c:pt>
                <c:pt idx="63039">
                  <c:v>42957.254861111112</c:v>
                </c:pt>
                <c:pt idx="63040">
                  <c:v>42957.255555555559</c:v>
                </c:pt>
                <c:pt idx="63041">
                  <c:v>42957.256249999999</c:v>
                </c:pt>
                <c:pt idx="63042">
                  <c:v>42957.256944444445</c:v>
                </c:pt>
                <c:pt idx="63043">
                  <c:v>42957.257638888892</c:v>
                </c:pt>
                <c:pt idx="63044">
                  <c:v>42957.258333333331</c:v>
                </c:pt>
                <c:pt idx="63045">
                  <c:v>42957.259027777778</c:v>
                </c:pt>
                <c:pt idx="63046">
                  <c:v>42957.259722222225</c:v>
                </c:pt>
                <c:pt idx="63047">
                  <c:v>42957.260416666664</c:v>
                </c:pt>
                <c:pt idx="63048">
                  <c:v>42957.261111111111</c:v>
                </c:pt>
                <c:pt idx="63049">
                  <c:v>42957.261805555558</c:v>
                </c:pt>
                <c:pt idx="63050">
                  <c:v>42957.262499999997</c:v>
                </c:pt>
                <c:pt idx="63051">
                  <c:v>42957.263194444444</c:v>
                </c:pt>
                <c:pt idx="63052">
                  <c:v>42957.263888888891</c:v>
                </c:pt>
                <c:pt idx="63053">
                  <c:v>42957.26458333333</c:v>
                </c:pt>
                <c:pt idx="63054">
                  <c:v>42957.265277777777</c:v>
                </c:pt>
                <c:pt idx="63055">
                  <c:v>42957.265972222223</c:v>
                </c:pt>
                <c:pt idx="63056">
                  <c:v>42957.26666666667</c:v>
                </c:pt>
                <c:pt idx="63057">
                  <c:v>42957.267361111109</c:v>
                </c:pt>
                <c:pt idx="63058">
                  <c:v>42957.268055555556</c:v>
                </c:pt>
                <c:pt idx="63059">
                  <c:v>42957.268750000003</c:v>
                </c:pt>
                <c:pt idx="63060">
                  <c:v>42957.269444444442</c:v>
                </c:pt>
                <c:pt idx="63061">
                  <c:v>42957.270138888889</c:v>
                </c:pt>
                <c:pt idx="63062">
                  <c:v>42957.270833333336</c:v>
                </c:pt>
                <c:pt idx="63063">
                  <c:v>42957.271527777775</c:v>
                </c:pt>
                <c:pt idx="63064">
                  <c:v>42957.272222222222</c:v>
                </c:pt>
                <c:pt idx="63065">
                  <c:v>42957.272916666669</c:v>
                </c:pt>
                <c:pt idx="63066">
                  <c:v>42957.273611111108</c:v>
                </c:pt>
                <c:pt idx="63067">
                  <c:v>42957.274305555555</c:v>
                </c:pt>
                <c:pt idx="63068">
                  <c:v>42957.275000000001</c:v>
                </c:pt>
                <c:pt idx="63069">
                  <c:v>42957.275694444441</c:v>
                </c:pt>
                <c:pt idx="63070">
                  <c:v>42957.276388888888</c:v>
                </c:pt>
                <c:pt idx="63071">
                  <c:v>42957.277083333334</c:v>
                </c:pt>
                <c:pt idx="63072">
                  <c:v>42957.277777777781</c:v>
                </c:pt>
                <c:pt idx="63073">
                  <c:v>42957.27847222222</c:v>
                </c:pt>
                <c:pt idx="63074">
                  <c:v>42957.279166666667</c:v>
                </c:pt>
                <c:pt idx="63075">
                  <c:v>42957.279861111114</c:v>
                </c:pt>
                <c:pt idx="63076">
                  <c:v>42957.280555555553</c:v>
                </c:pt>
                <c:pt idx="63077">
                  <c:v>42957.28125</c:v>
                </c:pt>
                <c:pt idx="63078">
                  <c:v>42957.281944444447</c:v>
                </c:pt>
                <c:pt idx="63079">
                  <c:v>42957.282638888886</c:v>
                </c:pt>
                <c:pt idx="63080">
                  <c:v>42957.283333333333</c:v>
                </c:pt>
                <c:pt idx="63081">
                  <c:v>42957.28402777778</c:v>
                </c:pt>
                <c:pt idx="63082">
                  <c:v>42957.284722222219</c:v>
                </c:pt>
                <c:pt idx="63083">
                  <c:v>42957.285416666666</c:v>
                </c:pt>
                <c:pt idx="63084">
                  <c:v>42957.286111111112</c:v>
                </c:pt>
                <c:pt idx="63085">
                  <c:v>42957.286805555559</c:v>
                </c:pt>
                <c:pt idx="63086">
                  <c:v>42957.287499999999</c:v>
                </c:pt>
                <c:pt idx="63087">
                  <c:v>42957.288194444445</c:v>
                </c:pt>
                <c:pt idx="63088">
                  <c:v>42957.288888888892</c:v>
                </c:pt>
                <c:pt idx="63089">
                  <c:v>42957.289583333331</c:v>
                </c:pt>
                <c:pt idx="63090">
                  <c:v>42957.290277777778</c:v>
                </c:pt>
                <c:pt idx="63091">
                  <c:v>42957.290972222225</c:v>
                </c:pt>
                <c:pt idx="63092">
                  <c:v>42957.291666666664</c:v>
                </c:pt>
                <c:pt idx="63093">
                  <c:v>42957.292361111111</c:v>
                </c:pt>
                <c:pt idx="63094">
                  <c:v>42957.293055555558</c:v>
                </c:pt>
                <c:pt idx="63095">
                  <c:v>42957.293749999997</c:v>
                </c:pt>
                <c:pt idx="63096">
                  <c:v>42957.294444444444</c:v>
                </c:pt>
                <c:pt idx="63097">
                  <c:v>42957.295138888891</c:v>
                </c:pt>
                <c:pt idx="63098">
                  <c:v>42957.29583333333</c:v>
                </c:pt>
                <c:pt idx="63099">
                  <c:v>42957.296527777777</c:v>
                </c:pt>
                <c:pt idx="63100">
                  <c:v>42957.297222222223</c:v>
                </c:pt>
                <c:pt idx="63101">
                  <c:v>42957.29791666667</c:v>
                </c:pt>
                <c:pt idx="63102">
                  <c:v>42957.298611111109</c:v>
                </c:pt>
                <c:pt idx="63103">
                  <c:v>42957.299305555556</c:v>
                </c:pt>
                <c:pt idx="63104">
                  <c:v>42957.3</c:v>
                </c:pt>
                <c:pt idx="63105">
                  <c:v>42957.300694444442</c:v>
                </c:pt>
                <c:pt idx="63106">
                  <c:v>42957.301388888889</c:v>
                </c:pt>
                <c:pt idx="63107">
                  <c:v>42957.302083333336</c:v>
                </c:pt>
                <c:pt idx="63108">
                  <c:v>42957.302777777775</c:v>
                </c:pt>
                <c:pt idx="63109">
                  <c:v>42957.303472222222</c:v>
                </c:pt>
                <c:pt idx="63110">
                  <c:v>42957.304166666669</c:v>
                </c:pt>
                <c:pt idx="63111">
                  <c:v>42957.304861111108</c:v>
                </c:pt>
                <c:pt idx="63112">
                  <c:v>42957.305555555555</c:v>
                </c:pt>
                <c:pt idx="63113">
                  <c:v>42957.306250000001</c:v>
                </c:pt>
                <c:pt idx="63114">
                  <c:v>42957.306944444441</c:v>
                </c:pt>
                <c:pt idx="63115">
                  <c:v>42957.307638888888</c:v>
                </c:pt>
                <c:pt idx="63116">
                  <c:v>42957.308333333334</c:v>
                </c:pt>
                <c:pt idx="63117">
                  <c:v>42957.309027777781</c:v>
                </c:pt>
                <c:pt idx="63118">
                  <c:v>42957.30972222222</c:v>
                </c:pt>
                <c:pt idx="63119">
                  <c:v>42957.310416666667</c:v>
                </c:pt>
                <c:pt idx="63120">
                  <c:v>42957.311111111114</c:v>
                </c:pt>
                <c:pt idx="63121">
                  <c:v>42957.311805555553</c:v>
                </c:pt>
                <c:pt idx="63122">
                  <c:v>42957.3125</c:v>
                </c:pt>
                <c:pt idx="63123">
                  <c:v>42957.313194444447</c:v>
                </c:pt>
                <c:pt idx="63124">
                  <c:v>42957.313888888886</c:v>
                </c:pt>
                <c:pt idx="63125">
                  <c:v>42957.314583333333</c:v>
                </c:pt>
                <c:pt idx="63126">
                  <c:v>42957.31527777778</c:v>
                </c:pt>
                <c:pt idx="63127">
                  <c:v>42957.315972222219</c:v>
                </c:pt>
                <c:pt idx="63128">
                  <c:v>42957.316666666666</c:v>
                </c:pt>
                <c:pt idx="63129">
                  <c:v>42957.317361111112</c:v>
                </c:pt>
                <c:pt idx="63130">
                  <c:v>42957.318055555559</c:v>
                </c:pt>
                <c:pt idx="63131">
                  <c:v>42957.318749999999</c:v>
                </c:pt>
                <c:pt idx="63132">
                  <c:v>42957.319444444445</c:v>
                </c:pt>
                <c:pt idx="63133">
                  <c:v>42957.320138888892</c:v>
                </c:pt>
                <c:pt idx="63134">
                  <c:v>42957.320833333331</c:v>
                </c:pt>
                <c:pt idx="63135">
                  <c:v>42957.321527777778</c:v>
                </c:pt>
                <c:pt idx="63136">
                  <c:v>42957.322222222225</c:v>
                </c:pt>
                <c:pt idx="63137">
                  <c:v>42957.322916666664</c:v>
                </c:pt>
                <c:pt idx="63138">
                  <c:v>42957.323611111111</c:v>
                </c:pt>
                <c:pt idx="63139">
                  <c:v>42957.324305555558</c:v>
                </c:pt>
                <c:pt idx="63140">
                  <c:v>42957.324999999997</c:v>
                </c:pt>
                <c:pt idx="63141">
                  <c:v>42957.325694444444</c:v>
                </c:pt>
                <c:pt idx="63142">
                  <c:v>42957.326388888891</c:v>
                </c:pt>
                <c:pt idx="63143">
                  <c:v>42957.32708333333</c:v>
                </c:pt>
                <c:pt idx="63144">
                  <c:v>42957.327777777777</c:v>
                </c:pt>
                <c:pt idx="63145">
                  <c:v>42957.328472222223</c:v>
                </c:pt>
                <c:pt idx="63146">
                  <c:v>42957.32916666667</c:v>
                </c:pt>
                <c:pt idx="63147">
                  <c:v>42957.329861111109</c:v>
                </c:pt>
                <c:pt idx="63148">
                  <c:v>42957.330555555556</c:v>
                </c:pt>
                <c:pt idx="63149">
                  <c:v>42957.331250000003</c:v>
                </c:pt>
                <c:pt idx="63150">
                  <c:v>42957.331944444442</c:v>
                </c:pt>
                <c:pt idx="63151">
                  <c:v>42957.332638888889</c:v>
                </c:pt>
                <c:pt idx="63152">
                  <c:v>42957.333333333336</c:v>
                </c:pt>
                <c:pt idx="63153">
                  <c:v>42957.334027777775</c:v>
                </c:pt>
                <c:pt idx="63154">
                  <c:v>42957.334722222222</c:v>
                </c:pt>
                <c:pt idx="63155">
                  <c:v>42957.335416666669</c:v>
                </c:pt>
                <c:pt idx="63156">
                  <c:v>42957.336111111108</c:v>
                </c:pt>
                <c:pt idx="63157">
                  <c:v>42957.336805555555</c:v>
                </c:pt>
                <c:pt idx="63158">
                  <c:v>42957.337500000001</c:v>
                </c:pt>
                <c:pt idx="63159">
                  <c:v>42957.338194444441</c:v>
                </c:pt>
                <c:pt idx="63160">
                  <c:v>42957.338888888888</c:v>
                </c:pt>
                <c:pt idx="63161">
                  <c:v>42957.339583333334</c:v>
                </c:pt>
                <c:pt idx="63162">
                  <c:v>42957.340277777781</c:v>
                </c:pt>
                <c:pt idx="63163">
                  <c:v>42957.34097222222</c:v>
                </c:pt>
                <c:pt idx="63164">
                  <c:v>42957.341666666667</c:v>
                </c:pt>
                <c:pt idx="63165">
                  <c:v>42957.342361111114</c:v>
                </c:pt>
                <c:pt idx="63166">
                  <c:v>42957.343055555553</c:v>
                </c:pt>
                <c:pt idx="63167">
                  <c:v>42957.34375</c:v>
                </c:pt>
                <c:pt idx="63168">
                  <c:v>42957.344444444447</c:v>
                </c:pt>
                <c:pt idx="63169">
                  <c:v>42957.345138888886</c:v>
                </c:pt>
                <c:pt idx="63170">
                  <c:v>42957.345833333333</c:v>
                </c:pt>
                <c:pt idx="63171">
                  <c:v>42957.34652777778</c:v>
                </c:pt>
                <c:pt idx="63172">
                  <c:v>42957.347222222219</c:v>
                </c:pt>
                <c:pt idx="63173">
                  <c:v>42957.347916666666</c:v>
                </c:pt>
                <c:pt idx="63174">
                  <c:v>42957.348611111112</c:v>
                </c:pt>
                <c:pt idx="63175">
                  <c:v>42957.349305555559</c:v>
                </c:pt>
                <c:pt idx="63176">
                  <c:v>42957.35</c:v>
                </c:pt>
                <c:pt idx="63177">
                  <c:v>42957.350694444445</c:v>
                </c:pt>
                <c:pt idx="63178">
                  <c:v>42957.351388888892</c:v>
                </c:pt>
                <c:pt idx="63179">
                  <c:v>42957.352083333331</c:v>
                </c:pt>
                <c:pt idx="63180">
                  <c:v>42957.352777777778</c:v>
                </c:pt>
                <c:pt idx="63181">
                  <c:v>42957.353472222225</c:v>
                </c:pt>
                <c:pt idx="63182">
                  <c:v>42957.354166666664</c:v>
                </c:pt>
                <c:pt idx="63183">
                  <c:v>42957.354861111111</c:v>
                </c:pt>
                <c:pt idx="63184">
                  <c:v>42957.355555555558</c:v>
                </c:pt>
                <c:pt idx="63185">
                  <c:v>42957.356249999997</c:v>
                </c:pt>
                <c:pt idx="63186">
                  <c:v>42957.356944444444</c:v>
                </c:pt>
                <c:pt idx="63187">
                  <c:v>42957.357638888891</c:v>
                </c:pt>
                <c:pt idx="63188">
                  <c:v>42957.35833333333</c:v>
                </c:pt>
                <c:pt idx="63189">
                  <c:v>42957.359027777777</c:v>
                </c:pt>
                <c:pt idx="63190">
                  <c:v>42957.359722222223</c:v>
                </c:pt>
                <c:pt idx="63191">
                  <c:v>42957.36041666667</c:v>
                </c:pt>
                <c:pt idx="63192">
                  <c:v>42957.361111111109</c:v>
                </c:pt>
                <c:pt idx="63193">
                  <c:v>42957.361805555556</c:v>
                </c:pt>
                <c:pt idx="63194">
                  <c:v>42957.362500000003</c:v>
                </c:pt>
                <c:pt idx="63195">
                  <c:v>42957.363194444442</c:v>
                </c:pt>
                <c:pt idx="63196">
                  <c:v>42957.363888888889</c:v>
                </c:pt>
                <c:pt idx="63197">
                  <c:v>42957.364583333336</c:v>
                </c:pt>
                <c:pt idx="63198">
                  <c:v>42957.365277777775</c:v>
                </c:pt>
                <c:pt idx="63199">
                  <c:v>42957.365972222222</c:v>
                </c:pt>
                <c:pt idx="63200">
                  <c:v>42957.366666666669</c:v>
                </c:pt>
                <c:pt idx="63201">
                  <c:v>42957.367361111108</c:v>
                </c:pt>
                <c:pt idx="63202">
                  <c:v>42957.368055555555</c:v>
                </c:pt>
                <c:pt idx="63203">
                  <c:v>42957.368750000001</c:v>
                </c:pt>
                <c:pt idx="63204">
                  <c:v>42957.369444444441</c:v>
                </c:pt>
                <c:pt idx="63205">
                  <c:v>42957.370138888888</c:v>
                </c:pt>
                <c:pt idx="63206">
                  <c:v>42957.370833333334</c:v>
                </c:pt>
                <c:pt idx="63207">
                  <c:v>42957.371527777781</c:v>
                </c:pt>
                <c:pt idx="63208">
                  <c:v>42957.37222222222</c:v>
                </c:pt>
                <c:pt idx="63209">
                  <c:v>42957.372916666667</c:v>
                </c:pt>
                <c:pt idx="63210">
                  <c:v>42957.373611111114</c:v>
                </c:pt>
                <c:pt idx="63211">
                  <c:v>42957.374305555553</c:v>
                </c:pt>
                <c:pt idx="63212">
                  <c:v>42957.375</c:v>
                </c:pt>
                <c:pt idx="63213">
                  <c:v>42957.375694444447</c:v>
                </c:pt>
                <c:pt idx="63214">
                  <c:v>42957.376388888886</c:v>
                </c:pt>
                <c:pt idx="63215">
                  <c:v>42957.377083333333</c:v>
                </c:pt>
                <c:pt idx="63216">
                  <c:v>42957.37777777778</c:v>
                </c:pt>
                <c:pt idx="63217">
                  <c:v>42957.378472222219</c:v>
                </c:pt>
                <c:pt idx="63218">
                  <c:v>42957.379166666666</c:v>
                </c:pt>
                <c:pt idx="63219">
                  <c:v>42957.379861111112</c:v>
                </c:pt>
                <c:pt idx="63220">
                  <c:v>42957.380555555559</c:v>
                </c:pt>
                <c:pt idx="63221">
                  <c:v>42957.381249999999</c:v>
                </c:pt>
                <c:pt idx="63222">
                  <c:v>42957.381944444445</c:v>
                </c:pt>
                <c:pt idx="63223">
                  <c:v>42957.382638888892</c:v>
                </c:pt>
                <c:pt idx="63224">
                  <c:v>42957.383333333331</c:v>
                </c:pt>
                <c:pt idx="63225">
                  <c:v>42957.384027777778</c:v>
                </c:pt>
                <c:pt idx="63226">
                  <c:v>42957.384722222225</c:v>
                </c:pt>
                <c:pt idx="63227">
                  <c:v>42957.385416666664</c:v>
                </c:pt>
                <c:pt idx="63228">
                  <c:v>42957.386111111111</c:v>
                </c:pt>
                <c:pt idx="63229">
                  <c:v>42957.386805555558</c:v>
                </c:pt>
                <c:pt idx="63230">
                  <c:v>42957.387499999997</c:v>
                </c:pt>
                <c:pt idx="63231">
                  <c:v>42957.388194444444</c:v>
                </c:pt>
                <c:pt idx="63232">
                  <c:v>42957.388888888891</c:v>
                </c:pt>
                <c:pt idx="63233">
                  <c:v>42957.38958333333</c:v>
                </c:pt>
                <c:pt idx="63234">
                  <c:v>42957.390277777777</c:v>
                </c:pt>
                <c:pt idx="63235">
                  <c:v>42957.390972222223</c:v>
                </c:pt>
                <c:pt idx="63236">
                  <c:v>42957.39166666667</c:v>
                </c:pt>
                <c:pt idx="63237">
                  <c:v>42957.392361111109</c:v>
                </c:pt>
                <c:pt idx="63238">
                  <c:v>42957.393055555556</c:v>
                </c:pt>
                <c:pt idx="63239">
                  <c:v>42957.393750000003</c:v>
                </c:pt>
                <c:pt idx="63240">
                  <c:v>42957.394444444442</c:v>
                </c:pt>
                <c:pt idx="63241">
                  <c:v>42957.395138888889</c:v>
                </c:pt>
                <c:pt idx="63242">
                  <c:v>42957.395833333336</c:v>
                </c:pt>
                <c:pt idx="63243">
                  <c:v>42957.396527777775</c:v>
                </c:pt>
                <c:pt idx="63244">
                  <c:v>42957.397222222222</c:v>
                </c:pt>
                <c:pt idx="63245">
                  <c:v>42957.397916666669</c:v>
                </c:pt>
                <c:pt idx="63246">
                  <c:v>42957.398611111108</c:v>
                </c:pt>
                <c:pt idx="63247">
                  <c:v>42957.399305555555</c:v>
                </c:pt>
                <c:pt idx="63248">
                  <c:v>42957.4</c:v>
                </c:pt>
                <c:pt idx="63249">
                  <c:v>42957.400694444441</c:v>
                </c:pt>
                <c:pt idx="63250">
                  <c:v>42957.401388888888</c:v>
                </c:pt>
                <c:pt idx="63251">
                  <c:v>42957.402083333334</c:v>
                </c:pt>
                <c:pt idx="63252">
                  <c:v>42957.402777777781</c:v>
                </c:pt>
                <c:pt idx="63253">
                  <c:v>42957.40347222222</c:v>
                </c:pt>
                <c:pt idx="63254">
                  <c:v>42957.404166666667</c:v>
                </c:pt>
                <c:pt idx="63255">
                  <c:v>42957.404861111114</c:v>
                </c:pt>
                <c:pt idx="63256">
                  <c:v>42957.405555555553</c:v>
                </c:pt>
                <c:pt idx="63257">
                  <c:v>42957.40625</c:v>
                </c:pt>
                <c:pt idx="63258">
                  <c:v>42957.406944444447</c:v>
                </c:pt>
                <c:pt idx="63259">
                  <c:v>42957.407638888886</c:v>
                </c:pt>
                <c:pt idx="63260">
                  <c:v>42957.408333333333</c:v>
                </c:pt>
                <c:pt idx="63261">
                  <c:v>42957.40902777778</c:v>
                </c:pt>
                <c:pt idx="63262">
                  <c:v>42957.409722222219</c:v>
                </c:pt>
                <c:pt idx="63263">
                  <c:v>42957.410416666666</c:v>
                </c:pt>
                <c:pt idx="63264">
                  <c:v>42957.411111111112</c:v>
                </c:pt>
                <c:pt idx="63265">
                  <c:v>42957.411805555559</c:v>
                </c:pt>
                <c:pt idx="63266">
                  <c:v>42957.412499999999</c:v>
                </c:pt>
                <c:pt idx="63267">
                  <c:v>42957.413194444445</c:v>
                </c:pt>
                <c:pt idx="63268">
                  <c:v>42957.413888888892</c:v>
                </c:pt>
                <c:pt idx="63269">
                  <c:v>42957.414583333331</c:v>
                </c:pt>
                <c:pt idx="63270">
                  <c:v>42957.415277777778</c:v>
                </c:pt>
                <c:pt idx="63271">
                  <c:v>42957.415972222225</c:v>
                </c:pt>
                <c:pt idx="63272">
                  <c:v>42957.416666666664</c:v>
                </c:pt>
                <c:pt idx="63273">
                  <c:v>42957.417361111111</c:v>
                </c:pt>
                <c:pt idx="63274">
                  <c:v>42957.418055555558</c:v>
                </c:pt>
                <c:pt idx="63275">
                  <c:v>42957.418749999997</c:v>
                </c:pt>
                <c:pt idx="63276">
                  <c:v>42957.419444444444</c:v>
                </c:pt>
                <c:pt idx="63277">
                  <c:v>42957.420138888891</c:v>
                </c:pt>
                <c:pt idx="63278">
                  <c:v>42957.42083333333</c:v>
                </c:pt>
                <c:pt idx="63279">
                  <c:v>42957.421527777777</c:v>
                </c:pt>
                <c:pt idx="63280">
                  <c:v>42957.422222222223</c:v>
                </c:pt>
                <c:pt idx="63281">
                  <c:v>42957.42291666667</c:v>
                </c:pt>
                <c:pt idx="63282">
                  <c:v>42957.423611111109</c:v>
                </c:pt>
                <c:pt idx="63283">
                  <c:v>42957.424305555556</c:v>
                </c:pt>
                <c:pt idx="63284">
                  <c:v>42957.425000000003</c:v>
                </c:pt>
                <c:pt idx="63285">
                  <c:v>42957.425694444442</c:v>
                </c:pt>
                <c:pt idx="63286">
                  <c:v>42957.426388888889</c:v>
                </c:pt>
                <c:pt idx="63287">
                  <c:v>42957.427083333336</c:v>
                </c:pt>
                <c:pt idx="63288">
                  <c:v>42957.427777777775</c:v>
                </c:pt>
                <c:pt idx="63289">
                  <c:v>42957.428472222222</c:v>
                </c:pt>
                <c:pt idx="63290">
                  <c:v>42957.429166666669</c:v>
                </c:pt>
                <c:pt idx="63291">
                  <c:v>42957.429861111108</c:v>
                </c:pt>
                <c:pt idx="63292">
                  <c:v>42957.430555555555</c:v>
                </c:pt>
                <c:pt idx="63293">
                  <c:v>42957.431250000001</c:v>
                </c:pt>
                <c:pt idx="63294">
                  <c:v>42957.431944444441</c:v>
                </c:pt>
                <c:pt idx="63295">
                  <c:v>42957.432638888888</c:v>
                </c:pt>
                <c:pt idx="63296">
                  <c:v>42957.433333333334</c:v>
                </c:pt>
                <c:pt idx="63297">
                  <c:v>42957.434027777781</c:v>
                </c:pt>
                <c:pt idx="63298">
                  <c:v>42957.43472222222</c:v>
                </c:pt>
                <c:pt idx="63299">
                  <c:v>42957.435416666667</c:v>
                </c:pt>
                <c:pt idx="63300">
                  <c:v>42957.436111111114</c:v>
                </c:pt>
                <c:pt idx="63301">
                  <c:v>42957.436805555553</c:v>
                </c:pt>
                <c:pt idx="63302">
                  <c:v>42957.4375</c:v>
                </c:pt>
                <c:pt idx="63303">
                  <c:v>42957.438194444447</c:v>
                </c:pt>
                <c:pt idx="63304">
                  <c:v>42957.438888888886</c:v>
                </c:pt>
                <c:pt idx="63305">
                  <c:v>42957.439583333333</c:v>
                </c:pt>
                <c:pt idx="63306">
                  <c:v>42957.44027777778</c:v>
                </c:pt>
                <c:pt idx="63307">
                  <c:v>42957.440972222219</c:v>
                </c:pt>
                <c:pt idx="63308">
                  <c:v>42957.441666666666</c:v>
                </c:pt>
                <c:pt idx="63309">
                  <c:v>42957.442361111112</c:v>
                </c:pt>
                <c:pt idx="63310">
                  <c:v>42957.443055555559</c:v>
                </c:pt>
                <c:pt idx="63311">
                  <c:v>42957.443749999999</c:v>
                </c:pt>
                <c:pt idx="63312">
                  <c:v>42957.444444444445</c:v>
                </c:pt>
                <c:pt idx="63313">
                  <c:v>42957.445138888892</c:v>
                </c:pt>
                <c:pt idx="63314">
                  <c:v>42957.445833333331</c:v>
                </c:pt>
                <c:pt idx="63315">
                  <c:v>42957.446527777778</c:v>
                </c:pt>
                <c:pt idx="63316">
                  <c:v>42957.447222222225</c:v>
                </c:pt>
                <c:pt idx="63317">
                  <c:v>42957.447916666664</c:v>
                </c:pt>
                <c:pt idx="63318">
                  <c:v>42957.448611111111</c:v>
                </c:pt>
                <c:pt idx="63319">
                  <c:v>42957.449305555558</c:v>
                </c:pt>
                <c:pt idx="63320">
                  <c:v>42957.45</c:v>
                </c:pt>
                <c:pt idx="63321">
                  <c:v>42957.450694444444</c:v>
                </c:pt>
                <c:pt idx="63322">
                  <c:v>42957.451388888891</c:v>
                </c:pt>
                <c:pt idx="63323">
                  <c:v>42957.45208333333</c:v>
                </c:pt>
                <c:pt idx="63324">
                  <c:v>42957.452777777777</c:v>
                </c:pt>
                <c:pt idx="63325">
                  <c:v>42957.453472222223</c:v>
                </c:pt>
                <c:pt idx="63326">
                  <c:v>42957.45416666667</c:v>
                </c:pt>
                <c:pt idx="63327">
                  <c:v>42957.454861111109</c:v>
                </c:pt>
                <c:pt idx="63328">
                  <c:v>42957.455555555556</c:v>
                </c:pt>
                <c:pt idx="63329">
                  <c:v>42957.456250000003</c:v>
                </c:pt>
                <c:pt idx="63330">
                  <c:v>42957.456944444442</c:v>
                </c:pt>
                <c:pt idx="63331">
                  <c:v>42957.457638888889</c:v>
                </c:pt>
                <c:pt idx="63332">
                  <c:v>42957.458333333336</c:v>
                </c:pt>
                <c:pt idx="63333">
                  <c:v>42957.459027777775</c:v>
                </c:pt>
                <c:pt idx="63334">
                  <c:v>42957.459722222222</c:v>
                </c:pt>
                <c:pt idx="63335">
                  <c:v>42957.460416666669</c:v>
                </c:pt>
                <c:pt idx="63336">
                  <c:v>42957.461111111108</c:v>
                </c:pt>
                <c:pt idx="63337">
                  <c:v>42957.461805555555</c:v>
                </c:pt>
                <c:pt idx="63338">
                  <c:v>42957.462500000001</c:v>
                </c:pt>
                <c:pt idx="63339">
                  <c:v>42957.463194444441</c:v>
                </c:pt>
                <c:pt idx="63340">
                  <c:v>42957.463888888888</c:v>
                </c:pt>
                <c:pt idx="63341">
                  <c:v>42957.464583333334</c:v>
                </c:pt>
                <c:pt idx="63342">
                  <c:v>42957.465277777781</c:v>
                </c:pt>
                <c:pt idx="63343">
                  <c:v>42957.46597222222</c:v>
                </c:pt>
                <c:pt idx="63344">
                  <c:v>42957.466666666667</c:v>
                </c:pt>
                <c:pt idx="63345">
                  <c:v>42957.467361111114</c:v>
                </c:pt>
                <c:pt idx="63346">
                  <c:v>42957.468055555553</c:v>
                </c:pt>
                <c:pt idx="63347">
                  <c:v>42957.46875</c:v>
                </c:pt>
                <c:pt idx="63348">
                  <c:v>42957.469444444447</c:v>
                </c:pt>
                <c:pt idx="63349">
                  <c:v>42957.470138888886</c:v>
                </c:pt>
                <c:pt idx="63350">
                  <c:v>42957.470833333333</c:v>
                </c:pt>
                <c:pt idx="63351">
                  <c:v>42957.47152777778</c:v>
                </c:pt>
                <c:pt idx="63352">
                  <c:v>42957.472222222219</c:v>
                </c:pt>
                <c:pt idx="63353">
                  <c:v>42957.472916666666</c:v>
                </c:pt>
                <c:pt idx="63354">
                  <c:v>42957.473611111112</c:v>
                </c:pt>
                <c:pt idx="63355">
                  <c:v>42957.474305555559</c:v>
                </c:pt>
                <c:pt idx="63356">
                  <c:v>42957.474999999999</c:v>
                </c:pt>
                <c:pt idx="63357">
                  <c:v>42957.475694444445</c:v>
                </c:pt>
                <c:pt idx="63358">
                  <c:v>42957.476388888892</c:v>
                </c:pt>
                <c:pt idx="63359">
                  <c:v>42957.477083333331</c:v>
                </c:pt>
                <c:pt idx="63360">
                  <c:v>42957.477777777778</c:v>
                </c:pt>
                <c:pt idx="63361">
                  <c:v>42957.478472222225</c:v>
                </c:pt>
                <c:pt idx="63362">
                  <c:v>42957.479166666664</c:v>
                </c:pt>
                <c:pt idx="63363">
                  <c:v>42957.479861111111</c:v>
                </c:pt>
                <c:pt idx="63364">
                  <c:v>42957.480555555558</c:v>
                </c:pt>
                <c:pt idx="63365">
                  <c:v>42957.481249999997</c:v>
                </c:pt>
                <c:pt idx="63366">
                  <c:v>42957.481944444444</c:v>
                </c:pt>
                <c:pt idx="63367">
                  <c:v>42957.482638888891</c:v>
                </c:pt>
                <c:pt idx="63368">
                  <c:v>42957.48333333333</c:v>
                </c:pt>
                <c:pt idx="63369">
                  <c:v>42957.484027777777</c:v>
                </c:pt>
                <c:pt idx="63370">
                  <c:v>42957.484722222223</c:v>
                </c:pt>
                <c:pt idx="63371">
                  <c:v>42957.48541666667</c:v>
                </c:pt>
                <c:pt idx="63372">
                  <c:v>42957.486111111109</c:v>
                </c:pt>
                <c:pt idx="63373">
                  <c:v>42957.486805555556</c:v>
                </c:pt>
                <c:pt idx="63374">
                  <c:v>42957.487500000003</c:v>
                </c:pt>
                <c:pt idx="63375">
                  <c:v>42957.488194444442</c:v>
                </c:pt>
                <c:pt idx="63376">
                  <c:v>42957.488888888889</c:v>
                </c:pt>
                <c:pt idx="63377">
                  <c:v>42957.489583333336</c:v>
                </c:pt>
                <c:pt idx="63378">
                  <c:v>42957.490277777775</c:v>
                </c:pt>
                <c:pt idx="63379">
                  <c:v>42957.490972222222</c:v>
                </c:pt>
                <c:pt idx="63380">
                  <c:v>42957.491666666669</c:v>
                </c:pt>
                <c:pt idx="63381">
                  <c:v>42957.492361111108</c:v>
                </c:pt>
                <c:pt idx="63382">
                  <c:v>42957.493055555555</c:v>
                </c:pt>
                <c:pt idx="63383">
                  <c:v>42957.493750000001</c:v>
                </c:pt>
                <c:pt idx="63384">
                  <c:v>42957.494444444441</c:v>
                </c:pt>
                <c:pt idx="63385">
                  <c:v>42957.495138888888</c:v>
                </c:pt>
                <c:pt idx="63386">
                  <c:v>42957.495833333334</c:v>
                </c:pt>
                <c:pt idx="63387">
                  <c:v>42957.496527777781</c:v>
                </c:pt>
                <c:pt idx="63388">
                  <c:v>42957.49722222222</c:v>
                </c:pt>
                <c:pt idx="63389">
                  <c:v>42957.497916666667</c:v>
                </c:pt>
                <c:pt idx="63390">
                  <c:v>42957.498611111114</c:v>
                </c:pt>
                <c:pt idx="63391">
                  <c:v>42957.499305555553</c:v>
                </c:pt>
                <c:pt idx="63392">
                  <c:v>42957.5</c:v>
                </c:pt>
                <c:pt idx="63393">
                  <c:v>42957.500694444447</c:v>
                </c:pt>
                <c:pt idx="63394">
                  <c:v>42957.501388888886</c:v>
                </c:pt>
                <c:pt idx="63395">
                  <c:v>42957.502083333333</c:v>
                </c:pt>
                <c:pt idx="63396">
                  <c:v>42957.50277777778</c:v>
                </c:pt>
                <c:pt idx="63397">
                  <c:v>42957.503472222219</c:v>
                </c:pt>
                <c:pt idx="63398">
                  <c:v>42957.504166666666</c:v>
                </c:pt>
                <c:pt idx="63399">
                  <c:v>42957.504861111112</c:v>
                </c:pt>
                <c:pt idx="63400">
                  <c:v>42957.505555555559</c:v>
                </c:pt>
                <c:pt idx="63401">
                  <c:v>42957.506249999999</c:v>
                </c:pt>
                <c:pt idx="63402">
                  <c:v>42957.506944444445</c:v>
                </c:pt>
                <c:pt idx="63403">
                  <c:v>42957.507638888892</c:v>
                </c:pt>
                <c:pt idx="63404">
                  <c:v>42957.508333333331</c:v>
                </c:pt>
                <c:pt idx="63405">
                  <c:v>42957.509027777778</c:v>
                </c:pt>
                <c:pt idx="63406">
                  <c:v>42957.509722222225</c:v>
                </c:pt>
                <c:pt idx="63407">
                  <c:v>42957.510416666664</c:v>
                </c:pt>
                <c:pt idx="63408">
                  <c:v>42957.511111111111</c:v>
                </c:pt>
                <c:pt idx="63409">
                  <c:v>42957.511805555558</c:v>
                </c:pt>
                <c:pt idx="63410">
                  <c:v>42957.512499999997</c:v>
                </c:pt>
                <c:pt idx="63411">
                  <c:v>42957.513194444444</c:v>
                </c:pt>
                <c:pt idx="63412">
                  <c:v>42957.513888888891</c:v>
                </c:pt>
                <c:pt idx="63413">
                  <c:v>42957.51458333333</c:v>
                </c:pt>
                <c:pt idx="63414">
                  <c:v>42957.515277777777</c:v>
                </c:pt>
                <c:pt idx="63415">
                  <c:v>42957.515972222223</c:v>
                </c:pt>
                <c:pt idx="63416">
                  <c:v>42957.51666666667</c:v>
                </c:pt>
                <c:pt idx="63417">
                  <c:v>42957.517361111109</c:v>
                </c:pt>
                <c:pt idx="63418">
                  <c:v>42957.518055555556</c:v>
                </c:pt>
                <c:pt idx="63419">
                  <c:v>42957.518750000003</c:v>
                </c:pt>
                <c:pt idx="63420">
                  <c:v>42957.519444444442</c:v>
                </c:pt>
                <c:pt idx="63421">
                  <c:v>42957.520138888889</c:v>
                </c:pt>
                <c:pt idx="63422">
                  <c:v>42957.520833333336</c:v>
                </c:pt>
                <c:pt idx="63423">
                  <c:v>42957.521527777775</c:v>
                </c:pt>
                <c:pt idx="63424">
                  <c:v>42957.522222222222</c:v>
                </c:pt>
                <c:pt idx="63425">
                  <c:v>42957.522916666669</c:v>
                </c:pt>
                <c:pt idx="63426">
                  <c:v>42957.523611111108</c:v>
                </c:pt>
                <c:pt idx="63427">
                  <c:v>42957.524305555555</c:v>
                </c:pt>
                <c:pt idx="63428">
                  <c:v>42957.525000000001</c:v>
                </c:pt>
                <c:pt idx="63429">
                  <c:v>42957.525694444441</c:v>
                </c:pt>
                <c:pt idx="63430">
                  <c:v>42957.526388888888</c:v>
                </c:pt>
                <c:pt idx="63431">
                  <c:v>42957.527083333334</c:v>
                </c:pt>
                <c:pt idx="63432">
                  <c:v>42957.527777777781</c:v>
                </c:pt>
                <c:pt idx="63433">
                  <c:v>42957.52847222222</c:v>
                </c:pt>
                <c:pt idx="63434">
                  <c:v>42957.529166666667</c:v>
                </c:pt>
                <c:pt idx="63435">
                  <c:v>42957.529861111114</c:v>
                </c:pt>
                <c:pt idx="63436">
                  <c:v>42957.530555555553</c:v>
                </c:pt>
                <c:pt idx="63437">
                  <c:v>42957.53125</c:v>
                </c:pt>
                <c:pt idx="63438">
                  <c:v>42957.531944444447</c:v>
                </c:pt>
                <c:pt idx="63439">
                  <c:v>42957.532638888886</c:v>
                </c:pt>
                <c:pt idx="63440">
                  <c:v>42957.533333333333</c:v>
                </c:pt>
                <c:pt idx="63441">
                  <c:v>42957.53402777778</c:v>
                </c:pt>
                <c:pt idx="63442">
                  <c:v>42957.534722222219</c:v>
                </c:pt>
                <c:pt idx="63443">
                  <c:v>42957.535416666666</c:v>
                </c:pt>
                <c:pt idx="63444">
                  <c:v>42957.536111111112</c:v>
                </c:pt>
                <c:pt idx="63445">
                  <c:v>42957.536805555559</c:v>
                </c:pt>
                <c:pt idx="63446">
                  <c:v>42957.537499999999</c:v>
                </c:pt>
                <c:pt idx="63447">
                  <c:v>42957.538194444445</c:v>
                </c:pt>
                <c:pt idx="63448">
                  <c:v>42957.538888888892</c:v>
                </c:pt>
                <c:pt idx="63449">
                  <c:v>42957.539583333331</c:v>
                </c:pt>
                <c:pt idx="63450">
                  <c:v>42957.540277777778</c:v>
                </c:pt>
                <c:pt idx="63451">
                  <c:v>42957.540972222225</c:v>
                </c:pt>
                <c:pt idx="63452">
                  <c:v>42957.541666666664</c:v>
                </c:pt>
                <c:pt idx="63453">
                  <c:v>42957.542361111111</c:v>
                </c:pt>
                <c:pt idx="63454">
                  <c:v>42957.543055555558</c:v>
                </c:pt>
                <c:pt idx="63455">
                  <c:v>42957.543749999997</c:v>
                </c:pt>
                <c:pt idx="63456">
                  <c:v>42957.544444444444</c:v>
                </c:pt>
                <c:pt idx="63457">
                  <c:v>42957.545138888891</c:v>
                </c:pt>
                <c:pt idx="63458">
                  <c:v>42957.54583333333</c:v>
                </c:pt>
                <c:pt idx="63459">
                  <c:v>42957.546527777777</c:v>
                </c:pt>
                <c:pt idx="63460">
                  <c:v>42957.547222222223</c:v>
                </c:pt>
                <c:pt idx="63461">
                  <c:v>42957.54791666667</c:v>
                </c:pt>
                <c:pt idx="63462">
                  <c:v>42957.548611111109</c:v>
                </c:pt>
                <c:pt idx="63463">
                  <c:v>42957.549305555556</c:v>
                </c:pt>
                <c:pt idx="63464">
                  <c:v>42957.55</c:v>
                </c:pt>
                <c:pt idx="63465">
                  <c:v>42957.550694444442</c:v>
                </c:pt>
                <c:pt idx="63466">
                  <c:v>42957.551388888889</c:v>
                </c:pt>
                <c:pt idx="63467">
                  <c:v>42957.552083333336</c:v>
                </c:pt>
                <c:pt idx="63468">
                  <c:v>42957.552777777775</c:v>
                </c:pt>
                <c:pt idx="63469">
                  <c:v>42957.553472222222</c:v>
                </c:pt>
                <c:pt idx="63470">
                  <c:v>42957.554166666669</c:v>
                </c:pt>
                <c:pt idx="63471">
                  <c:v>42957.554861111108</c:v>
                </c:pt>
                <c:pt idx="63472">
                  <c:v>42957.555555555555</c:v>
                </c:pt>
                <c:pt idx="63473">
                  <c:v>42957.556250000001</c:v>
                </c:pt>
                <c:pt idx="63474">
                  <c:v>42957.556944444441</c:v>
                </c:pt>
                <c:pt idx="63475">
                  <c:v>42957.557638888888</c:v>
                </c:pt>
                <c:pt idx="63476">
                  <c:v>42957.558333333334</c:v>
                </c:pt>
                <c:pt idx="63477">
                  <c:v>42957.559027777781</c:v>
                </c:pt>
                <c:pt idx="63478">
                  <c:v>42957.55972222222</c:v>
                </c:pt>
                <c:pt idx="63479">
                  <c:v>42957.560416666667</c:v>
                </c:pt>
                <c:pt idx="63480">
                  <c:v>42957.561111111114</c:v>
                </c:pt>
                <c:pt idx="63481">
                  <c:v>42957.561805555553</c:v>
                </c:pt>
                <c:pt idx="63482">
                  <c:v>42957.5625</c:v>
                </c:pt>
                <c:pt idx="63483">
                  <c:v>42957.563194444447</c:v>
                </c:pt>
                <c:pt idx="63484">
                  <c:v>42957.563888888886</c:v>
                </c:pt>
                <c:pt idx="63485">
                  <c:v>42957.564583333333</c:v>
                </c:pt>
                <c:pt idx="63486">
                  <c:v>42957.56527777778</c:v>
                </c:pt>
                <c:pt idx="63487">
                  <c:v>42957.565972222219</c:v>
                </c:pt>
                <c:pt idx="63488">
                  <c:v>42957.566666666666</c:v>
                </c:pt>
                <c:pt idx="63489">
                  <c:v>42957.567361111112</c:v>
                </c:pt>
                <c:pt idx="63490">
                  <c:v>42957.568055555559</c:v>
                </c:pt>
                <c:pt idx="63491">
                  <c:v>42957.568749999999</c:v>
                </c:pt>
                <c:pt idx="63492">
                  <c:v>42957.569444444445</c:v>
                </c:pt>
                <c:pt idx="63493">
                  <c:v>42957.570138888892</c:v>
                </c:pt>
                <c:pt idx="63494">
                  <c:v>42957.570833333331</c:v>
                </c:pt>
                <c:pt idx="63495">
                  <c:v>42957.571527777778</c:v>
                </c:pt>
                <c:pt idx="63496">
                  <c:v>42957.572222222225</c:v>
                </c:pt>
                <c:pt idx="63497">
                  <c:v>42957.572916666664</c:v>
                </c:pt>
                <c:pt idx="63498">
                  <c:v>42957.573611111111</c:v>
                </c:pt>
                <c:pt idx="63499">
                  <c:v>42957.574305555558</c:v>
                </c:pt>
                <c:pt idx="63500">
                  <c:v>42957.574999999997</c:v>
                </c:pt>
                <c:pt idx="63501">
                  <c:v>42957.575694444444</c:v>
                </c:pt>
                <c:pt idx="63502">
                  <c:v>42957.576388888891</c:v>
                </c:pt>
                <c:pt idx="63503">
                  <c:v>42957.57708333333</c:v>
                </c:pt>
                <c:pt idx="63504">
                  <c:v>42957.577777777777</c:v>
                </c:pt>
                <c:pt idx="63505">
                  <c:v>42957.578472222223</c:v>
                </c:pt>
                <c:pt idx="63506">
                  <c:v>42957.57916666667</c:v>
                </c:pt>
                <c:pt idx="63507">
                  <c:v>42957.579861111109</c:v>
                </c:pt>
                <c:pt idx="63508">
                  <c:v>42957.580555555556</c:v>
                </c:pt>
                <c:pt idx="63509">
                  <c:v>42957.581250000003</c:v>
                </c:pt>
                <c:pt idx="63510">
                  <c:v>42957.581944444442</c:v>
                </c:pt>
                <c:pt idx="63511">
                  <c:v>42957.582638888889</c:v>
                </c:pt>
                <c:pt idx="63512">
                  <c:v>42957.583333333336</c:v>
                </c:pt>
                <c:pt idx="63513">
                  <c:v>42957.584027777775</c:v>
                </c:pt>
                <c:pt idx="63514">
                  <c:v>42957.584722222222</c:v>
                </c:pt>
                <c:pt idx="63515">
                  <c:v>42957.585416666669</c:v>
                </c:pt>
                <c:pt idx="63516">
                  <c:v>42957.586111111108</c:v>
                </c:pt>
                <c:pt idx="63517">
                  <c:v>42957.586805555555</c:v>
                </c:pt>
                <c:pt idx="63518">
                  <c:v>42957.587500000001</c:v>
                </c:pt>
                <c:pt idx="63519">
                  <c:v>42957.588194444441</c:v>
                </c:pt>
                <c:pt idx="63520">
                  <c:v>42957.588888888888</c:v>
                </c:pt>
                <c:pt idx="63521">
                  <c:v>42957.589583333334</c:v>
                </c:pt>
                <c:pt idx="63522">
                  <c:v>42957.590277777781</c:v>
                </c:pt>
                <c:pt idx="63523">
                  <c:v>42957.59097222222</c:v>
                </c:pt>
                <c:pt idx="63524">
                  <c:v>42957.591666666667</c:v>
                </c:pt>
                <c:pt idx="63525">
                  <c:v>42957.592361111114</c:v>
                </c:pt>
                <c:pt idx="63526">
                  <c:v>42957.593055555553</c:v>
                </c:pt>
                <c:pt idx="63527">
                  <c:v>42957.59375</c:v>
                </c:pt>
                <c:pt idx="63528">
                  <c:v>42957.594444444447</c:v>
                </c:pt>
                <c:pt idx="63529">
                  <c:v>42957.595138888886</c:v>
                </c:pt>
                <c:pt idx="63530">
                  <c:v>42957.595833333333</c:v>
                </c:pt>
                <c:pt idx="63531">
                  <c:v>42957.59652777778</c:v>
                </c:pt>
                <c:pt idx="63532">
                  <c:v>42957.597222222219</c:v>
                </c:pt>
                <c:pt idx="63533">
                  <c:v>42957.597916666666</c:v>
                </c:pt>
                <c:pt idx="63534">
                  <c:v>42957.598611111112</c:v>
                </c:pt>
                <c:pt idx="63535">
                  <c:v>42957.599305555559</c:v>
                </c:pt>
                <c:pt idx="63536">
                  <c:v>42957.599999999999</c:v>
                </c:pt>
                <c:pt idx="63537">
                  <c:v>42957.600694444445</c:v>
                </c:pt>
                <c:pt idx="63538">
                  <c:v>42957.601388888892</c:v>
                </c:pt>
                <c:pt idx="63539">
                  <c:v>42957.602083333331</c:v>
                </c:pt>
                <c:pt idx="63540">
                  <c:v>42957.602777777778</c:v>
                </c:pt>
                <c:pt idx="63541">
                  <c:v>42957.603472222225</c:v>
                </c:pt>
                <c:pt idx="63542">
                  <c:v>42957.604166666664</c:v>
                </c:pt>
                <c:pt idx="63543">
                  <c:v>42957.604861111111</c:v>
                </c:pt>
                <c:pt idx="63544">
                  <c:v>42957.605555555558</c:v>
                </c:pt>
                <c:pt idx="63545">
                  <c:v>42957.606249999997</c:v>
                </c:pt>
                <c:pt idx="63546">
                  <c:v>42957.606944444444</c:v>
                </c:pt>
                <c:pt idx="63547">
                  <c:v>42957.607638888891</c:v>
                </c:pt>
                <c:pt idx="63548">
                  <c:v>42957.60833333333</c:v>
                </c:pt>
                <c:pt idx="63549">
                  <c:v>42957.609027777777</c:v>
                </c:pt>
                <c:pt idx="63550">
                  <c:v>42957.609722222223</c:v>
                </c:pt>
                <c:pt idx="63551">
                  <c:v>42957.61041666667</c:v>
                </c:pt>
                <c:pt idx="63552">
                  <c:v>42957.611111111109</c:v>
                </c:pt>
                <c:pt idx="63553">
                  <c:v>42957.611805555556</c:v>
                </c:pt>
                <c:pt idx="63554">
                  <c:v>42957.612500000003</c:v>
                </c:pt>
                <c:pt idx="63555">
                  <c:v>42957.613194444442</c:v>
                </c:pt>
                <c:pt idx="63556">
                  <c:v>42957.613888888889</c:v>
                </c:pt>
                <c:pt idx="63557">
                  <c:v>42957.614583333336</c:v>
                </c:pt>
                <c:pt idx="63558">
                  <c:v>42957.615277777775</c:v>
                </c:pt>
                <c:pt idx="63559">
                  <c:v>42957.615972222222</c:v>
                </c:pt>
                <c:pt idx="63560">
                  <c:v>42957.616666666669</c:v>
                </c:pt>
                <c:pt idx="63561">
                  <c:v>42957.617361111108</c:v>
                </c:pt>
                <c:pt idx="63562">
                  <c:v>42957.618055555555</c:v>
                </c:pt>
                <c:pt idx="63563">
                  <c:v>42957.618750000001</c:v>
                </c:pt>
                <c:pt idx="63564">
                  <c:v>42957.619444444441</c:v>
                </c:pt>
                <c:pt idx="63565">
                  <c:v>42957.620138888888</c:v>
                </c:pt>
                <c:pt idx="63566">
                  <c:v>42957.620833333334</c:v>
                </c:pt>
                <c:pt idx="63567">
                  <c:v>42957.621527777781</c:v>
                </c:pt>
                <c:pt idx="63568">
                  <c:v>42957.62222222222</c:v>
                </c:pt>
                <c:pt idx="63569">
                  <c:v>42957.622916666667</c:v>
                </c:pt>
                <c:pt idx="63570">
                  <c:v>42957.623611111114</c:v>
                </c:pt>
                <c:pt idx="63571">
                  <c:v>42957.624305555553</c:v>
                </c:pt>
                <c:pt idx="63572">
                  <c:v>42957.625</c:v>
                </c:pt>
                <c:pt idx="63573">
                  <c:v>42957.625694444447</c:v>
                </c:pt>
                <c:pt idx="63574">
                  <c:v>42957.626388888886</c:v>
                </c:pt>
                <c:pt idx="63575">
                  <c:v>42957.627083333333</c:v>
                </c:pt>
                <c:pt idx="63576">
                  <c:v>42957.62777777778</c:v>
                </c:pt>
                <c:pt idx="63577">
                  <c:v>42957.628472222219</c:v>
                </c:pt>
                <c:pt idx="63578">
                  <c:v>42957.629166666666</c:v>
                </c:pt>
                <c:pt idx="63579">
                  <c:v>42957.629861111112</c:v>
                </c:pt>
                <c:pt idx="63580">
                  <c:v>42957.630555555559</c:v>
                </c:pt>
                <c:pt idx="63581">
                  <c:v>42957.631249999999</c:v>
                </c:pt>
                <c:pt idx="63582">
                  <c:v>42957.631944444445</c:v>
                </c:pt>
                <c:pt idx="63583">
                  <c:v>42957.632638888892</c:v>
                </c:pt>
                <c:pt idx="63584">
                  <c:v>42957.633333333331</c:v>
                </c:pt>
                <c:pt idx="63585">
                  <c:v>42957.634027777778</c:v>
                </c:pt>
                <c:pt idx="63586">
                  <c:v>42957.634722222225</c:v>
                </c:pt>
                <c:pt idx="63587">
                  <c:v>42957.635416666664</c:v>
                </c:pt>
                <c:pt idx="63588">
                  <c:v>42957.636111111111</c:v>
                </c:pt>
                <c:pt idx="63589">
                  <c:v>42957.636805555558</c:v>
                </c:pt>
                <c:pt idx="63590">
                  <c:v>42957.637499999997</c:v>
                </c:pt>
                <c:pt idx="63591">
                  <c:v>42957.638194444444</c:v>
                </c:pt>
                <c:pt idx="63592">
                  <c:v>42957.638888888891</c:v>
                </c:pt>
                <c:pt idx="63593">
                  <c:v>42957.63958333333</c:v>
                </c:pt>
                <c:pt idx="63594">
                  <c:v>42957.640277777777</c:v>
                </c:pt>
                <c:pt idx="63595">
                  <c:v>42957.640972222223</c:v>
                </c:pt>
                <c:pt idx="63596">
                  <c:v>42957.64166666667</c:v>
                </c:pt>
                <c:pt idx="63597">
                  <c:v>42957.642361111109</c:v>
                </c:pt>
                <c:pt idx="63598">
                  <c:v>42957.643055555556</c:v>
                </c:pt>
                <c:pt idx="63599">
                  <c:v>42957.643750000003</c:v>
                </c:pt>
                <c:pt idx="63600">
                  <c:v>42957.644444444442</c:v>
                </c:pt>
                <c:pt idx="63601">
                  <c:v>42957.645138888889</c:v>
                </c:pt>
                <c:pt idx="63602">
                  <c:v>42957.645833333336</c:v>
                </c:pt>
                <c:pt idx="63603">
                  <c:v>42957.646527777775</c:v>
                </c:pt>
                <c:pt idx="63604">
                  <c:v>42957.647222222222</c:v>
                </c:pt>
                <c:pt idx="63605">
                  <c:v>42957.647916666669</c:v>
                </c:pt>
                <c:pt idx="63606">
                  <c:v>42957.648611111108</c:v>
                </c:pt>
                <c:pt idx="63607">
                  <c:v>42957.649305555555</c:v>
                </c:pt>
                <c:pt idx="63608">
                  <c:v>42957.65</c:v>
                </c:pt>
                <c:pt idx="63609">
                  <c:v>42957.650694444441</c:v>
                </c:pt>
                <c:pt idx="63610">
                  <c:v>42957.651388888888</c:v>
                </c:pt>
                <c:pt idx="63611">
                  <c:v>42957.652083333334</c:v>
                </c:pt>
                <c:pt idx="63612">
                  <c:v>42957.652777777781</c:v>
                </c:pt>
                <c:pt idx="63613">
                  <c:v>42957.65347222222</c:v>
                </c:pt>
                <c:pt idx="63614">
                  <c:v>42957.654166666667</c:v>
                </c:pt>
                <c:pt idx="63615">
                  <c:v>42957.654861111114</c:v>
                </c:pt>
                <c:pt idx="63616">
                  <c:v>42957.655555555553</c:v>
                </c:pt>
                <c:pt idx="63617">
                  <c:v>42957.65625</c:v>
                </c:pt>
                <c:pt idx="63618">
                  <c:v>42957.656944444447</c:v>
                </c:pt>
                <c:pt idx="63619">
                  <c:v>42957.657638888886</c:v>
                </c:pt>
                <c:pt idx="63620">
                  <c:v>42957.658333333333</c:v>
                </c:pt>
                <c:pt idx="63621">
                  <c:v>42957.65902777778</c:v>
                </c:pt>
                <c:pt idx="63622">
                  <c:v>42957.659722222219</c:v>
                </c:pt>
                <c:pt idx="63623">
                  <c:v>42957.660416666666</c:v>
                </c:pt>
                <c:pt idx="63624">
                  <c:v>42957.661111111112</c:v>
                </c:pt>
                <c:pt idx="63625">
                  <c:v>42957.661805555559</c:v>
                </c:pt>
                <c:pt idx="63626">
                  <c:v>42957.662499999999</c:v>
                </c:pt>
                <c:pt idx="63627">
                  <c:v>42957.663194444445</c:v>
                </c:pt>
                <c:pt idx="63628">
                  <c:v>42957.663888888892</c:v>
                </c:pt>
                <c:pt idx="63629">
                  <c:v>42957.664583333331</c:v>
                </c:pt>
                <c:pt idx="63630">
                  <c:v>42957.665277777778</c:v>
                </c:pt>
                <c:pt idx="63631">
                  <c:v>42957.665972222225</c:v>
                </c:pt>
                <c:pt idx="63632">
                  <c:v>42957.666666666664</c:v>
                </c:pt>
                <c:pt idx="63633">
                  <c:v>42957.667361111111</c:v>
                </c:pt>
                <c:pt idx="63634">
                  <c:v>42957.668055555558</c:v>
                </c:pt>
                <c:pt idx="63635">
                  <c:v>42957.668749999997</c:v>
                </c:pt>
                <c:pt idx="63636">
                  <c:v>42957.669444444444</c:v>
                </c:pt>
                <c:pt idx="63637">
                  <c:v>42957.670138888891</c:v>
                </c:pt>
                <c:pt idx="63638">
                  <c:v>42957.67083333333</c:v>
                </c:pt>
                <c:pt idx="63639">
                  <c:v>42957.671527777777</c:v>
                </c:pt>
                <c:pt idx="63640">
                  <c:v>42957.672222222223</c:v>
                </c:pt>
                <c:pt idx="63641">
                  <c:v>42957.67291666667</c:v>
                </c:pt>
                <c:pt idx="63642">
                  <c:v>42957.673611111109</c:v>
                </c:pt>
                <c:pt idx="63643">
                  <c:v>42957.674305555556</c:v>
                </c:pt>
                <c:pt idx="63644">
                  <c:v>42957.675000000003</c:v>
                </c:pt>
                <c:pt idx="63645">
                  <c:v>42957.675694444442</c:v>
                </c:pt>
                <c:pt idx="63646">
                  <c:v>42957.676388888889</c:v>
                </c:pt>
                <c:pt idx="63647">
                  <c:v>42957.677083333336</c:v>
                </c:pt>
                <c:pt idx="63648">
                  <c:v>42957.677777777775</c:v>
                </c:pt>
                <c:pt idx="63649">
                  <c:v>42957.678472222222</c:v>
                </c:pt>
                <c:pt idx="63650">
                  <c:v>42957.679166666669</c:v>
                </c:pt>
                <c:pt idx="63651">
                  <c:v>42957.679861111108</c:v>
                </c:pt>
                <c:pt idx="63652">
                  <c:v>42957.680555555555</c:v>
                </c:pt>
                <c:pt idx="63653">
                  <c:v>42957.681250000001</c:v>
                </c:pt>
                <c:pt idx="63654">
                  <c:v>42957.681944444441</c:v>
                </c:pt>
                <c:pt idx="63655">
                  <c:v>42957.682638888888</c:v>
                </c:pt>
                <c:pt idx="63656">
                  <c:v>42957.683333333334</c:v>
                </c:pt>
                <c:pt idx="63657">
                  <c:v>42957.684027777781</c:v>
                </c:pt>
                <c:pt idx="63658">
                  <c:v>42957.68472222222</c:v>
                </c:pt>
                <c:pt idx="63659">
                  <c:v>42957.685416666667</c:v>
                </c:pt>
                <c:pt idx="63660">
                  <c:v>42957.686111111114</c:v>
                </c:pt>
                <c:pt idx="63661">
                  <c:v>42957.686805555553</c:v>
                </c:pt>
                <c:pt idx="63662">
                  <c:v>42957.6875</c:v>
                </c:pt>
                <c:pt idx="63663">
                  <c:v>42957.688194444447</c:v>
                </c:pt>
                <c:pt idx="63664">
                  <c:v>42957.688888888886</c:v>
                </c:pt>
                <c:pt idx="63665">
                  <c:v>42957.689583333333</c:v>
                </c:pt>
                <c:pt idx="63666">
                  <c:v>42957.69027777778</c:v>
                </c:pt>
                <c:pt idx="63667">
                  <c:v>42957.690972222219</c:v>
                </c:pt>
                <c:pt idx="63668">
                  <c:v>42957.691666666666</c:v>
                </c:pt>
                <c:pt idx="63669">
                  <c:v>42957.692361111112</c:v>
                </c:pt>
                <c:pt idx="63670">
                  <c:v>42957.693055555559</c:v>
                </c:pt>
                <c:pt idx="63671">
                  <c:v>42957.693749999999</c:v>
                </c:pt>
                <c:pt idx="63672">
                  <c:v>42957.694444444445</c:v>
                </c:pt>
                <c:pt idx="63673">
                  <c:v>42957.695138888892</c:v>
                </c:pt>
                <c:pt idx="63674">
                  <c:v>42957.695833333331</c:v>
                </c:pt>
                <c:pt idx="63675">
                  <c:v>42957.696527777778</c:v>
                </c:pt>
                <c:pt idx="63676">
                  <c:v>42957.697222222225</c:v>
                </c:pt>
                <c:pt idx="63677">
                  <c:v>42957.697916666664</c:v>
                </c:pt>
                <c:pt idx="63678">
                  <c:v>42957.698611111111</c:v>
                </c:pt>
                <c:pt idx="63679">
                  <c:v>42957.699305555558</c:v>
                </c:pt>
                <c:pt idx="63680">
                  <c:v>42957.7</c:v>
                </c:pt>
                <c:pt idx="63681">
                  <c:v>42957.700694444444</c:v>
                </c:pt>
                <c:pt idx="63682">
                  <c:v>42957.701388888891</c:v>
                </c:pt>
                <c:pt idx="63683">
                  <c:v>42957.70208333333</c:v>
                </c:pt>
                <c:pt idx="63684">
                  <c:v>42957.702777777777</c:v>
                </c:pt>
                <c:pt idx="63685">
                  <c:v>42957.703472222223</c:v>
                </c:pt>
                <c:pt idx="63686">
                  <c:v>42957.70416666667</c:v>
                </c:pt>
                <c:pt idx="63687">
                  <c:v>42957.704861111109</c:v>
                </c:pt>
                <c:pt idx="63688">
                  <c:v>42957.705555555556</c:v>
                </c:pt>
                <c:pt idx="63689">
                  <c:v>42957.706250000003</c:v>
                </c:pt>
                <c:pt idx="63690">
                  <c:v>42957.706944444442</c:v>
                </c:pt>
                <c:pt idx="63691">
                  <c:v>42957.707638888889</c:v>
                </c:pt>
                <c:pt idx="63692">
                  <c:v>42957.708333333336</c:v>
                </c:pt>
                <c:pt idx="63693">
                  <c:v>42957.709027777775</c:v>
                </c:pt>
                <c:pt idx="63694">
                  <c:v>42957.709722222222</c:v>
                </c:pt>
                <c:pt idx="63695">
                  <c:v>42957.710416666669</c:v>
                </c:pt>
                <c:pt idx="63696">
                  <c:v>42957.711111111108</c:v>
                </c:pt>
                <c:pt idx="63697">
                  <c:v>42957.711805555555</c:v>
                </c:pt>
                <c:pt idx="63698">
                  <c:v>42957.712500000001</c:v>
                </c:pt>
                <c:pt idx="63699">
                  <c:v>42957.713194444441</c:v>
                </c:pt>
                <c:pt idx="63700">
                  <c:v>42957.713888888888</c:v>
                </c:pt>
                <c:pt idx="63701">
                  <c:v>42957.714583333334</c:v>
                </c:pt>
                <c:pt idx="63702">
                  <c:v>42957.715277777781</c:v>
                </c:pt>
                <c:pt idx="63703">
                  <c:v>42957.71597222222</c:v>
                </c:pt>
                <c:pt idx="63704">
                  <c:v>42957.716666666667</c:v>
                </c:pt>
                <c:pt idx="63705">
                  <c:v>42957.717361111114</c:v>
                </c:pt>
                <c:pt idx="63706">
                  <c:v>42957.718055555553</c:v>
                </c:pt>
                <c:pt idx="63707">
                  <c:v>42957.71875</c:v>
                </c:pt>
                <c:pt idx="63708">
                  <c:v>42957.719444444447</c:v>
                </c:pt>
                <c:pt idx="63709">
                  <c:v>42957.720138888886</c:v>
                </c:pt>
                <c:pt idx="63710">
                  <c:v>42957.720833333333</c:v>
                </c:pt>
                <c:pt idx="63711">
                  <c:v>42957.72152777778</c:v>
                </c:pt>
                <c:pt idx="63712">
                  <c:v>42957.722222222219</c:v>
                </c:pt>
                <c:pt idx="63713">
                  <c:v>42957.722916666666</c:v>
                </c:pt>
                <c:pt idx="63714">
                  <c:v>42957.723611111112</c:v>
                </c:pt>
                <c:pt idx="63715">
                  <c:v>42957.724305555559</c:v>
                </c:pt>
                <c:pt idx="63716">
                  <c:v>42957.724999999999</c:v>
                </c:pt>
                <c:pt idx="63717">
                  <c:v>42957.725694444445</c:v>
                </c:pt>
                <c:pt idx="63718">
                  <c:v>42957.726388888892</c:v>
                </c:pt>
                <c:pt idx="63719">
                  <c:v>42957.727083333331</c:v>
                </c:pt>
                <c:pt idx="63720">
                  <c:v>42957.727777777778</c:v>
                </c:pt>
                <c:pt idx="63721">
                  <c:v>42957.728472222225</c:v>
                </c:pt>
                <c:pt idx="63722">
                  <c:v>42957.729166666664</c:v>
                </c:pt>
                <c:pt idx="63723">
                  <c:v>42957.729861111111</c:v>
                </c:pt>
                <c:pt idx="63724">
                  <c:v>42957.730555555558</c:v>
                </c:pt>
                <c:pt idx="63725">
                  <c:v>42957.731249999997</c:v>
                </c:pt>
                <c:pt idx="63726">
                  <c:v>42957.731944444444</c:v>
                </c:pt>
                <c:pt idx="63727">
                  <c:v>42957.732638888891</c:v>
                </c:pt>
                <c:pt idx="63728">
                  <c:v>42957.73333333333</c:v>
                </c:pt>
                <c:pt idx="63729">
                  <c:v>42957.734027777777</c:v>
                </c:pt>
                <c:pt idx="63730">
                  <c:v>42957.734722222223</c:v>
                </c:pt>
                <c:pt idx="63731">
                  <c:v>42957.73541666667</c:v>
                </c:pt>
                <c:pt idx="63732">
                  <c:v>42957.736111111109</c:v>
                </c:pt>
                <c:pt idx="63733">
                  <c:v>42957.736805555556</c:v>
                </c:pt>
                <c:pt idx="63734">
                  <c:v>42957.737500000003</c:v>
                </c:pt>
                <c:pt idx="63735">
                  <c:v>42957.738194444442</c:v>
                </c:pt>
                <c:pt idx="63736">
                  <c:v>42957.738888888889</c:v>
                </c:pt>
                <c:pt idx="63737">
                  <c:v>42957.739583333336</c:v>
                </c:pt>
                <c:pt idx="63738">
                  <c:v>42957.740277777775</c:v>
                </c:pt>
                <c:pt idx="63739">
                  <c:v>42957.740972222222</c:v>
                </c:pt>
                <c:pt idx="63740">
                  <c:v>42957.741666666669</c:v>
                </c:pt>
                <c:pt idx="63741">
                  <c:v>42957.742361111108</c:v>
                </c:pt>
                <c:pt idx="63742">
                  <c:v>42957.743055555555</c:v>
                </c:pt>
                <c:pt idx="63743">
                  <c:v>42957.743750000001</c:v>
                </c:pt>
                <c:pt idx="63744">
                  <c:v>42957.744444444441</c:v>
                </c:pt>
                <c:pt idx="63745">
                  <c:v>42957.745138888888</c:v>
                </c:pt>
                <c:pt idx="63746">
                  <c:v>42957.745833333334</c:v>
                </c:pt>
                <c:pt idx="63747">
                  <c:v>42957.746527777781</c:v>
                </c:pt>
                <c:pt idx="63748">
                  <c:v>42957.74722222222</c:v>
                </c:pt>
                <c:pt idx="63749">
                  <c:v>42957.747916666667</c:v>
                </c:pt>
                <c:pt idx="63750">
                  <c:v>42957.748611111114</c:v>
                </c:pt>
                <c:pt idx="63751">
                  <c:v>42957.749305555553</c:v>
                </c:pt>
                <c:pt idx="63752">
                  <c:v>42957.75</c:v>
                </c:pt>
                <c:pt idx="63753">
                  <c:v>42957.750694444447</c:v>
                </c:pt>
                <c:pt idx="63754">
                  <c:v>42957.751388888886</c:v>
                </c:pt>
                <c:pt idx="63755">
                  <c:v>42957.752083333333</c:v>
                </c:pt>
                <c:pt idx="63756">
                  <c:v>42957.75277777778</c:v>
                </c:pt>
                <c:pt idx="63757">
                  <c:v>42957.753472222219</c:v>
                </c:pt>
                <c:pt idx="63758">
                  <c:v>42957.754166666666</c:v>
                </c:pt>
                <c:pt idx="63759">
                  <c:v>42957.754861111112</c:v>
                </c:pt>
                <c:pt idx="63760">
                  <c:v>42957.755555555559</c:v>
                </c:pt>
                <c:pt idx="63761">
                  <c:v>42957.756249999999</c:v>
                </c:pt>
                <c:pt idx="63762">
                  <c:v>42957.756944444445</c:v>
                </c:pt>
                <c:pt idx="63763">
                  <c:v>42957.757638888892</c:v>
                </c:pt>
                <c:pt idx="63764">
                  <c:v>42957.758333333331</c:v>
                </c:pt>
                <c:pt idx="63765">
                  <c:v>42957.759027777778</c:v>
                </c:pt>
                <c:pt idx="63766">
                  <c:v>42957.759722222225</c:v>
                </c:pt>
                <c:pt idx="63767">
                  <c:v>42957.760416666664</c:v>
                </c:pt>
                <c:pt idx="63768">
                  <c:v>42957.761111111111</c:v>
                </c:pt>
                <c:pt idx="63769">
                  <c:v>42957.761805555558</c:v>
                </c:pt>
                <c:pt idx="63770">
                  <c:v>42957.762499999997</c:v>
                </c:pt>
                <c:pt idx="63771">
                  <c:v>42957.763194444444</c:v>
                </c:pt>
                <c:pt idx="63772">
                  <c:v>42957.763888888891</c:v>
                </c:pt>
                <c:pt idx="63773">
                  <c:v>42957.76458333333</c:v>
                </c:pt>
                <c:pt idx="63774">
                  <c:v>42957.765277777777</c:v>
                </c:pt>
                <c:pt idx="63775">
                  <c:v>42957.765972222223</c:v>
                </c:pt>
                <c:pt idx="63776">
                  <c:v>42957.76666666667</c:v>
                </c:pt>
                <c:pt idx="63777">
                  <c:v>42957.767361111109</c:v>
                </c:pt>
                <c:pt idx="63778">
                  <c:v>42957.768055555556</c:v>
                </c:pt>
                <c:pt idx="63779">
                  <c:v>42957.768750000003</c:v>
                </c:pt>
                <c:pt idx="63780">
                  <c:v>42957.769444444442</c:v>
                </c:pt>
                <c:pt idx="63781">
                  <c:v>42957.770138888889</c:v>
                </c:pt>
                <c:pt idx="63782">
                  <c:v>42957.770833333336</c:v>
                </c:pt>
                <c:pt idx="63783">
                  <c:v>42957.771527777775</c:v>
                </c:pt>
                <c:pt idx="63784">
                  <c:v>42957.772222222222</c:v>
                </c:pt>
                <c:pt idx="63785">
                  <c:v>42957.772916666669</c:v>
                </c:pt>
                <c:pt idx="63786">
                  <c:v>42957.773611111108</c:v>
                </c:pt>
                <c:pt idx="63787">
                  <c:v>42957.774305555555</c:v>
                </c:pt>
                <c:pt idx="63788">
                  <c:v>42957.775000000001</c:v>
                </c:pt>
                <c:pt idx="63789">
                  <c:v>42957.775694444441</c:v>
                </c:pt>
                <c:pt idx="63790">
                  <c:v>42957.776388888888</c:v>
                </c:pt>
                <c:pt idx="63791">
                  <c:v>42957.777083333334</c:v>
                </c:pt>
                <c:pt idx="63792">
                  <c:v>42957.777777777781</c:v>
                </c:pt>
                <c:pt idx="63793">
                  <c:v>42957.77847222222</c:v>
                </c:pt>
                <c:pt idx="63794">
                  <c:v>42957.779166666667</c:v>
                </c:pt>
                <c:pt idx="63795">
                  <c:v>42957.779861111114</c:v>
                </c:pt>
                <c:pt idx="63796">
                  <c:v>42957.780555555553</c:v>
                </c:pt>
                <c:pt idx="63797">
                  <c:v>42957.78125</c:v>
                </c:pt>
                <c:pt idx="63798">
                  <c:v>42957.781944444447</c:v>
                </c:pt>
                <c:pt idx="63799">
                  <c:v>42957.782638888886</c:v>
                </c:pt>
                <c:pt idx="63800">
                  <c:v>42957.783333333333</c:v>
                </c:pt>
                <c:pt idx="63801">
                  <c:v>42957.78402777778</c:v>
                </c:pt>
                <c:pt idx="63802">
                  <c:v>42957.784722222219</c:v>
                </c:pt>
                <c:pt idx="63803">
                  <c:v>42957.785416666666</c:v>
                </c:pt>
                <c:pt idx="63804">
                  <c:v>42957.786111111112</c:v>
                </c:pt>
                <c:pt idx="63805">
                  <c:v>42957.786805555559</c:v>
                </c:pt>
                <c:pt idx="63806">
                  <c:v>42957.787499999999</c:v>
                </c:pt>
                <c:pt idx="63807">
                  <c:v>42957.788194444445</c:v>
                </c:pt>
                <c:pt idx="63808">
                  <c:v>42957.788888888892</c:v>
                </c:pt>
                <c:pt idx="63809">
                  <c:v>42957.789583333331</c:v>
                </c:pt>
                <c:pt idx="63810">
                  <c:v>42957.790277777778</c:v>
                </c:pt>
                <c:pt idx="63811">
                  <c:v>42957.790972222225</c:v>
                </c:pt>
                <c:pt idx="63812">
                  <c:v>42957.791666666664</c:v>
                </c:pt>
                <c:pt idx="63813">
                  <c:v>42957.792361111111</c:v>
                </c:pt>
                <c:pt idx="63814">
                  <c:v>42957.793055555558</c:v>
                </c:pt>
                <c:pt idx="63815">
                  <c:v>42957.793749999997</c:v>
                </c:pt>
                <c:pt idx="63816">
                  <c:v>42957.794444444444</c:v>
                </c:pt>
                <c:pt idx="63817">
                  <c:v>42957.795138888891</c:v>
                </c:pt>
                <c:pt idx="63818">
                  <c:v>42957.79583333333</c:v>
                </c:pt>
                <c:pt idx="63819">
                  <c:v>42957.796527777777</c:v>
                </c:pt>
                <c:pt idx="63820">
                  <c:v>42957.797222222223</c:v>
                </c:pt>
                <c:pt idx="63821">
                  <c:v>42957.79791666667</c:v>
                </c:pt>
                <c:pt idx="63822">
                  <c:v>42957.798611111109</c:v>
                </c:pt>
                <c:pt idx="63823">
                  <c:v>42957.799305555556</c:v>
                </c:pt>
                <c:pt idx="63824">
                  <c:v>42957.8</c:v>
                </c:pt>
                <c:pt idx="63825">
                  <c:v>42957.800694444442</c:v>
                </c:pt>
                <c:pt idx="63826">
                  <c:v>42957.801388888889</c:v>
                </c:pt>
                <c:pt idx="63827">
                  <c:v>42957.802083333336</c:v>
                </c:pt>
                <c:pt idx="63828">
                  <c:v>42957.802777777775</c:v>
                </c:pt>
                <c:pt idx="63829">
                  <c:v>42957.803472222222</c:v>
                </c:pt>
                <c:pt idx="63830">
                  <c:v>42957.804166666669</c:v>
                </c:pt>
                <c:pt idx="63831">
                  <c:v>42957.804861111108</c:v>
                </c:pt>
                <c:pt idx="63832">
                  <c:v>42957.805555555555</c:v>
                </c:pt>
                <c:pt idx="63833">
                  <c:v>42957.806250000001</c:v>
                </c:pt>
                <c:pt idx="63834">
                  <c:v>42957.806944444441</c:v>
                </c:pt>
                <c:pt idx="63835">
                  <c:v>42957.807638888888</c:v>
                </c:pt>
                <c:pt idx="63836">
                  <c:v>42957.808333333334</c:v>
                </c:pt>
                <c:pt idx="63837">
                  <c:v>42957.809027777781</c:v>
                </c:pt>
                <c:pt idx="63838">
                  <c:v>42957.80972222222</c:v>
                </c:pt>
                <c:pt idx="63839">
                  <c:v>42957.810416666667</c:v>
                </c:pt>
                <c:pt idx="63840">
                  <c:v>42957.811111111114</c:v>
                </c:pt>
                <c:pt idx="63841">
                  <c:v>42957.811805555553</c:v>
                </c:pt>
                <c:pt idx="63842">
                  <c:v>42957.8125</c:v>
                </c:pt>
                <c:pt idx="63843">
                  <c:v>42957.813194444447</c:v>
                </c:pt>
                <c:pt idx="63844">
                  <c:v>42957.813888888886</c:v>
                </c:pt>
                <c:pt idx="63845">
                  <c:v>42957.814583333333</c:v>
                </c:pt>
                <c:pt idx="63846">
                  <c:v>42957.81527777778</c:v>
                </c:pt>
                <c:pt idx="63847">
                  <c:v>42957.815972222219</c:v>
                </c:pt>
                <c:pt idx="63848">
                  <c:v>42957.816666666666</c:v>
                </c:pt>
                <c:pt idx="63849">
                  <c:v>42957.817361111112</c:v>
                </c:pt>
                <c:pt idx="63850">
                  <c:v>42957.818055555559</c:v>
                </c:pt>
                <c:pt idx="63851">
                  <c:v>42957.818749999999</c:v>
                </c:pt>
                <c:pt idx="63852">
                  <c:v>42957.819444444445</c:v>
                </c:pt>
                <c:pt idx="63853">
                  <c:v>42957.820138888892</c:v>
                </c:pt>
                <c:pt idx="63854">
                  <c:v>42957.820833333331</c:v>
                </c:pt>
                <c:pt idx="63855">
                  <c:v>42957.821527777778</c:v>
                </c:pt>
                <c:pt idx="63856">
                  <c:v>42957.822222222225</c:v>
                </c:pt>
                <c:pt idx="63857">
                  <c:v>42957.822916666664</c:v>
                </c:pt>
                <c:pt idx="63858">
                  <c:v>42957.823611111111</c:v>
                </c:pt>
                <c:pt idx="63859">
                  <c:v>42957.824305555558</c:v>
                </c:pt>
                <c:pt idx="63860">
                  <c:v>42957.824999999997</c:v>
                </c:pt>
                <c:pt idx="63861">
                  <c:v>42957.825694444444</c:v>
                </c:pt>
                <c:pt idx="63862">
                  <c:v>42957.826388888891</c:v>
                </c:pt>
                <c:pt idx="63863">
                  <c:v>42957.82708333333</c:v>
                </c:pt>
                <c:pt idx="63864">
                  <c:v>42957.827777777777</c:v>
                </c:pt>
                <c:pt idx="63865">
                  <c:v>42957.828472222223</c:v>
                </c:pt>
                <c:pt idx="63866">
                  <c:v>42957.82916666667</c:v>
                </c:pt>
                <c:pt idx="63867">
                  <c:v>42957.829861111109</c:v>
                </c:pt>
                <c:pt idx="63868">
                  <c:v>42957.830555555556</c:v>
                </c:pt>
                <c:pt idx="63869">
                  <c:v>42957.831250000003</c:v>
                </c:pt>
                <c:pt idx="63870">
                  <c:v>42957.831944444442</c:v>
                </c:pt>
                <c:pt idx="63871">
                  <c:v>42957.832638888889</c:v>
                </c:pt>
                <c:pt idx="63872">
                  <c:v>42957.833333333336</c:v>
                </c:pt>
                <c:pt idx="63873">
                  <c:v>42957.834027777775</c:v>
                </c:pt>
                <c:pt idx="63874">
                  <c:v>42957.834722222222</c:v>
                </c:pt>
                <c:pt idx="63875">
                  <c:v>42957.835416666669</c:v>
                </c:pt>
                <c:pt idx="63876">
                  <c:v>42957.836111111108</c:v>
                </c:pt>
                <c:pt idx="63877">
                  <c:v>42957.836805555555</c:v>
                </c:pt>
                <c:pt idx="63878">
                  <c:v>42957.837500000001</c:v>
                </c:pt>
                <c:pt idx="63879">
                  <c:v>42957.838194444441</c:v>
                </c:pt>
                <c:pt idx="63880">
                  <c:v>42957.838888888888</c:v>
                </c:pt>
                <c:pt idx="63881">
                  <c:v>42957.839583333334</c:v>
                </c:pt>
                <c:pt idx="63882">
                  <c:v>42957.840277777781</c:v>
                </c:pt>
                <c:pt idx="63883">
                  <c:v>42957.84097222222</c:v>
                </c:pt>
                <c:pt idx="63884">
                  <c:v>42957.841666666667</c:v>
                </c:pt>
                <c:pt idx="63885">
                  <c:v>42957.842361111114</c:v>
                </c:pt>
                <c:pt idx="63886">
                  <c:v>42957.843055555553</c:v>
                </c:pt>
                <c:pt idx="63887">
                  <c:v>42957.84375</c:v>
                </c:pt>
                <c:pt idx="63888">
                  <c:v>42957.844444444447</c:v>
                </c:pt>
                <c:pt idx="63889">
                  <c:v>42957.845138888886</c:v>
                </c:pt>
                <c:pt idx="63890">
                  <c:v>42957.845833333333</c:v>
                </c:pt>
                <c:pt idx="63891">
                  <c:v>42957.84652777778</c:v>
                </c:pt>
                <c:pt idx="63892">
                  <c:v>42957.847222222219</c:v>
                </c:pt>
                <c:pt idx="63893">
                  <c:v>42957.847916666666</c:v>
                </c:pt>
                <c:pt idx="63894">
                  <c:v>42957.848611111112</c:v>
                </c:pt>
                <c:pt idx="63895">
                  <c:v>42957.849305555559</c:v>
                </c:pt>
                <c:pt idx="63896">
                  <c:v>42957.85</c:v>
                </c:pt>
                <c:pt idx="63897">
                  <c:v>42957.850694444445</c:v>
                </c:pt>
                <c:pt idx="63898">
                  <c:v>42957.851388888892</c:v>
                </c:pt>
                <c:pt idx="63899">
                  <c:v>42957.852083333331</c:v>
                </c:pt>
                <c:pt idx="63900">
                  <c:v>42957.852777777778</c:v>
                </c:pt>
                <c:pt idx="63901">
                  <c:v>42957.853472222225</c:v>
                </c:pt>
                <c:pt idx="63902">
                  <c:v>42957.854166666664</c:v>
                </c:pt>
                <c:pt idx="63903">
                  <c:v>42957.854861111111</c:v>
                </c:pt>
                <c:pt idx="63904">
                  <c:v>42957.855555555558</c:v>
                </c:pt>
                <c:pt idx="63905">
                  <c:v>42957.856249999997</c:v>
                </c:pt>
                <c:pt idx="63906">
                  <c:v>42957.856944444444</c:v>
                </c:pt>
                <c:pt idx="63907">
                  <c:v>42957.857638888891</c:v>
                </c:pt>
                <c:pt idx="63908">
                  <c:v>42957.85833333333</c:v>
                </c:pt>
                <c:pt idx="63909">
                  <c:v>42957.859027777777</c:v>
                </c:pt>
                <c:pt idx="63910">
                  <c:v>42957.859722222223</c:v>
                </c:pt>
                <c:pt idx="63911">
                  <c:v>42957.86041666667</c:v>
                </c:pt>
                <c:pt idx="63912">
                  <c:v>42957.861111111109</c:v>
                </c:pt>
                <c:pt idx="63913">
                  <c:v>42957.861805555556</c:v>
                </c:pt>
                <c:pt idx="63914">
                  <c:v>42957.862500000003</c:v>
                </c:pt>
                <c:pt idx="63915">
                  <c:v>42957.863194444442</c:v>
                </c:pt>
                <c:pt idx="63916">
                  <c:v>42957.863888888889</c:v>
                </c:pt>
                <c:pt idx="63917">
                  <c:v>42957.864583333336</c:v>
                </c:pt>
                <c:pt idx="63918">
                  <c:v>42957.865277777775</c:v>
                </c:pt>
                <c:pt idx="63919">
                  <c:v>42957.865972222222</c:v>
                </c:pt>
                <c:pt idx="63920">
                  <c:v>42957.866666666669</c:v>
                </c:pt>
                <c:pt idx="63921">
                  <c:v>42957.867361111108</c:v>
                </c:pt>
                <c:pt idx="63922">
                  <c:v>42957.868055555555</c:v>
                </c:pt>
                <c:pt idx="63923">
                  <c:v>42957.868750000001</c:v>
                </c:pt>
                <c:pt idx="63924">
                  <c:v>42957.869444444441</c:v>
                </c:pt>
                <c:pt idx="63925">
                  <c:v>42957.870138888888</c:v>
                </c:pt>
                <c:pt idx="63926">
                  <c:v>42957.870833333334</c:v>
                </c:pt>
                <c:pt idx="63927">
                  <c:v>42957.871527777781</c:v>
                </c:pt>
                <c:pt idx="63928">
                  <c:v>42957.87222222222</c:v>
                </c:pt>
                <c:pt idx="63929">
                  <c:v>42957.872916666667</c:v>
                </c:pt>
                <c:pt idx="63930">
                  <c:v>42957.873611111114</c:v>
                </c:pt>
                <c:pt idx="63931">
                  <c:v>42957.874305555553</c:v>
                </c:pt>
                <c:pt idx="63932">
                  <c:v>42957.875</c:v>
                </c:pt>
                <c:pt idx="63933">
                  <c:v>42957.875694444447</c:v>
                </c:pt>
                <c:pt idx="63934">
                  <c:v>42957.876388888886</c:v>
                </c:pt>
                <c:pt idx="63935">
                  <c:v>42957.877083333333</c:v>
                </c:pt>
                <c:pt idx="63936">
                  <c:v>42957.87777777778</c:v>
                </c:pt>
                <c:pt idx="63937">
                  <c:v>42957.878472222219</c:v>
                </c:pt>
                <c:pt idx="63938">
                  <c:v>42957.879166666666</c:v>
                </c:pt>
                <c:pt idx="63939">
                  <c:v>42957.879861111112</c:v>
                </c:pt>
                <c:pt idx="63940">
                  <c:v>42957.880555555559</c:v>
                </c:pt>
                <c:pt idx="63941">
                  <c:v>42957.881249999999</c:v>
                </c:pt>
                <c:pt idx="63942">
                  <c:v>42957.881944444445</c:v>
                </c:pt>
                <c:pt idx="63943">
                  <c:v>42957.882638888892</c:v>
                </c:pt>
                <c:pt idx="63944">
                  <c:v>42957.883333333331</c:v>
                </c:pt>
                <c:pt idx="63945">
                  <c:v>42957.884027777778</c:v>
                </c:pt>
                <c:pt idx="63946">
                  <c:v>42957.884722222225</c:v>
                </c:pt>
                <c:pt idx="63947">
                  <c:v>42957.885416666664</c:v>
                </c:pt>
                <c:pt idx="63948">
                  <c:v>42957.886111111111</c:v>
                </c:pt>
                <c:pt idx="63949">
                  <c:v>42957.886805555558</c:v>
                </c:pt>
                <c:pt idx="63950">
                  <c:v>42957.887499999997</c:v>
                </c:pt>
                <c:pt idx="63951">
                  <c:v>42957.888194444444</c:v>
                </c:pt>
                <c:pt idx="63952">
                  <c:v>42957.888888888891</c:v>
                </c:pt>
                <c:pt idx="63953">
                  <c:v>42957.88958333333</c:v>
                </c:pt>
                <c:pt idx="63954">
                  <c:v>42957.890277777777</c:v>
                </c:pt>
                <c:pt idx="63955">
                  <c:v>42957.890972222223</c:v>
                </c:pt>
                <c:pt idx="63956">
                  <c:v>42957.89166666667</c:v>
                </c:pt>
                <c:pt idx="63957">
                  <c:v>42957.892361111109</c:v>
                </c:pt>
                <c:pt idx="63958">
                  <c:v>42957.893055555556</c:v>
                </c:pt>
                <c:pt idx="63959">
                  <c:v>42957.893750000003</c:v>
                </c:pt>
                <c:pt idx="63960">
                  <c:v>42957.894444444442</c:v>
                </c:pt>
                <c:pt idx="63961">
                  <c:v>42957.895138888889</c:v>
                </c:pt>
                <c:pt idx="63962">
                  <c:v>42957.895833333336</c:v>
                </c:pt>
                <c:pt idx="63963">
                  <c:v>42957.896527777775</c:v>
                </c:pt>
                <c:pt idx="63964">
                  <c:v>42957.897222222222</c:v>
                </c:pt>
                <c:pt idx="63965">
                  <c:v>42957.897916666669</c:v>
                </c:pt>
                <c:pt idx="63966">
                  <c:v>42957.898611111108</c:v>
                </c:pt>
                <c:pt idx="63967">
                  <c:v>42957.899305555555</c:v>
                </c:pt>
                <c:pt idx="63968">
                  <c:v>42957.9</c:v>
                </c:pt>
                <c:pt idx="63969">
                  <c:v>42957.900694444441</c:v>
                </c:pt>
                <c:pt idx="63970">
                  <c:v>42957.901388888888</c:v>
                </c:pt>
                <c:pt idx="63971">
                  <c:v>42957.902083333334</c:v>
                </c:pt>
                <c:pt idx="63972">
                  <c:v>42957.902777777781</c:v>
                </c:pt>
                <c:pt idx="63973">
                  <c:v>42957.90347222222</c:v>
                </c:pt>
                <c:pt idx="63974">
                  <c:v>42957.904166666667</c:v>
                </c:pt>
                <c:pt idx="63975">
                  <c:v>42957.904861111114</c:v>
                </c:pt>
                <c:pt idx="63976">
                  <c:v>42957.905555555553</c:v>
                </c:pt>
                <c:pt idx="63977">
                  <c:v>42957.90625</c:v>
                </c:pt>
                <c:pt idx="63978">
                  <c:v>42957.906944444447</c:v>
                </c:pt>
                <c:pt idx="63979">
                  <c:v>42957.907638888886</c:v>
                </c:pt>
                <c:pt idx="63980">
                  <c:v>42957.908333333333</c:v>
                </c:pt>
                <c:pt idx="63981">
                  <c:v>42957.90902777778</c:v>
                </c:pt>
                <c:pt idx="63982">
                  <c:v>42957.909722222219</c:v>
                </c:pt>
                <c:pt idx="63983">
                  <c:v>42957.910416666666</c:v>
                </c:pt>
                <c:pt idx="63984">
                  <c:v>42957.911111111112</c:v>
                </c:pt>
                <c:pt idx="63985">
                  <c:v>42957.911805555559</c:v>
                </c:pt>
                <c:pt idx="63986">
                  <c:v>42957.912499999999</c:v>
                </c:pt>
                <c:pt idx="63987">
                  <c:v>42957.913194444445</c:v>
                </c:pt>
                <c:pt idx="63988">
                  <c:v>42957.913888888892</c:v>
                </c:pt>
                <c:pt idx="63989">
                  <c:v>42957.914583333331</c:v>
                </c:pt>
                <c:pt idx="63990">
                  <c:v>42957.915277777778</c:v>
                </c:pt>
                <c:pt idx="63991">
                  <c:v>42957.915972222225</c:v>
                </c:pt>
                <c:pt idx="63992">
                  <c:v>42957.916666666664</c:v>
                </c:pt>
                <c:pt idx="63993">
                  <c:v>42957.917361111111</c:v>
                </c:pt>
                <c:pt idx="63994">
                  <c:v>42957.918055555558</c:v>
                </c:pt>
                <c:pt idx="63995">
                  <c:v>42957.918749999997</c:v>
                </c:pt>
                <c:pt idx="63996">
                  <c:v>42957.919444444444</c:v>
                </c:pt>
                <c:pt idx="63997">
                  <c:v>42957.920138888891</c:v>
                </c:pt>
                <c:pt idx="63998">
                  <c:v>42957.92083333333</c:v>
                </c:pt>
                <c:pt idx="63999">
                  <c:v>42957.921527777777</c:v>
                </c:pt>
                <c:pt idx="64000">
                  <c:v>42957.922222222223</c:v>
                </c:pt>
                <c:pt idx="64001">
                  <c:v>42957.92291666667</c:v>
                </c:pt>
                <c:pt idx="64002">
                  <c:v>42957.923611111109</c:v>
                </c:pt>
                <c:pt idx="64003">
                  <c:v>42957.924305555556</c:v>
                </c:pt>
                <c:pt idx="64004">
                  <c:v>42957.925000000003</c:v>
                </c:pt>
                <c:pt idx="64005">
                  <c:v>42957.925694444442</c:v>
                </c:pt>
                <c:pt idx="64006">
                  <c:v>42957.926388888889</c:v>
                </c:pt>
                <c:pt idx="64007">
                  <c:v>42957.927083333336</c:v>
                </c:pt>
                <c:pt idx="64008">
                  <c:v>42957.927777777775</c:v>
                </c:pt>
                <c:pt idx="64009">
                  <c:v>42957.928472222222</c:v>
                </c:pt>
                <c:pt idx="64010">
                  <c:v>42957.929166666669</c:v>
                </c:pt>
                <c:pt idx="64011">
                  <c:v>42957.929861111108</c:v>
                </c:pt>
                <c:pt idx="64012">
                  <c:v>42957.930555555555</c:v>
                </c:pt>
                <c:pt idx="64013">
                  <c:v>42957.931250000001</c:v>
                </c:pt>
                <c:pt idx="64014">
                  <c:v>42957.931944444441</c:v>
                </c:pt>
                <c:pt idx="64015">
                  <c:v>42957.932638888888</c:v>
                </c:pt>
                <c:pt idx="64016">
                  <c:v>42957.933333333334</c:v>
                </c:pt>
                <c:pt idx="64017">
                  <c:v>42957.934027777781</c:v>
                </c:pt>
                <c:pt idx="64018">
                  <c:v>42957.93472222222</c:v>
                </c:pt>
                <c:pt idx="64019">
                  <c:v>42957.935416666667</c:v>
                </c:pt>
                <c:pt idx="64020">
                  <c:v>42957.936111111114</c:v>
                </c:pt>
                <c:pt idx="64021">
                  <c:v>42957.936805555553</c:v>
                </c:pt>
                <c:pt idx="64022">
                  <c:v>42957.9375</c:v>
                </c:pt>
                <c:pt idx="64023">
                  <c:v>42957.938194444447</c:v>
                </c:pt>
                <c:pt idx="64024">
                  <c:v>42957.938888888886</c:v>
                </c:pt>
                <c:pt idx="64025">
                  <c:v>42957.939583333333</c:v>
                </c:pt>
                <c:pt idx="64026">
                  <c:v>42957.94027777778</c:v>
                </c:pt>
                <c:pt idx="64027">
                  <c:v>42957.940972222219</c:v>
                </c:pt>
                <c:pt idx="64028">
                  <c:v>42957.941666666666</c:v>
                </c:pt>
                <c:pt idx="64029">
                  <c:v>42957.942361111112</c:v>
                </c:pt>
                <c:pt idx="64030">
                  <c:v>42957.943055555559</c:v>
                </c:pt>
                <c:pt idx="64031">
                  <c:v>42957.943749999999</c:v>
                </c:pt>
                <c:pt idx="64032">
                  <c:v>42957.944444444445</c:v>
                </c:pt>
                <c:pt idx="64033">
                  <c:v>42957.945138888892</c:v>
                </c:pt>
                <c:pt idx="64034">
                  <c:v>42957.945833333331</c:v>
                </c:pt>
                <c:pt idx="64035">
                  <c:v>42957.946527777778</c:v>
                </c:pt>
                <c:pt idx="64036">
                  <c:v>42957.947222222225</c:v>
                </c:pt>
                <c:pt idx="64037">
                  <c:v>42957.947916666664</c:v>
                </c:pt>
                <c:pt idx="64038">
                  <c:v>42957.948611111111</c:v>
                </c:pt>
                <c:pt idx="64039">
                  <c:v>42957.949305555558</c:v>
                </c:pt>
                <c:pt idx="64040">
                  <c:v>42957.95</c:v>
                </c:pt>
                <c:pt idx="64041">
                  <c:v>42957.950694444444</c:v>
                </c:pt>
                <c:pt idx="64042">
                  <c:v>42957.951388888891</c:v>
                </c:pt>
                <c:pt idx="64043">
                  <c:v>42957.95208333333</c:v>
                </c:pt>
                <c:pt idx="64044">
                  <c:v>42957.952777777777</c:v>
                </c:pt>
                <c:pt idx="64045">
                  <c:v>42957.953472222223</c:v>
                </c:pt>
                <c:pt idx="64046">
                  <c:v>42957.95416666667</c:v>
                </c:pt>
                <c:pt idx="64047">
                  <c:v>42957.954861111109</c:v>
                </c:pt>
                <c:pt idx="64048">
                  <c:v>42957.955555555556</c:v>
                </c:pt>
                <c:pt idx="64049">
                  <c:v>42957.956250000003</c:v>
                </c:pt>
                <c:pt idx="64050">
                  <c:v>42957.956944444442</c:v>
                </c:pt>
                <c:pt idx="64051">
                  <c:v>42957.957638888889</c:v>
                </c:pt>
                <c:pt idx="64052">
                  <c:v>42957.958333333336</c:v>
                </c:pt>
                <c:pt idx="64053">
                  <c:v>42957.959027777775</c:v>
                </c:pt>
                <c:pt idx="64054">
                  <c:v>42957.959722222222</c:v>
                </c:pt>
                <c:pt idx="64055">
                  <c:v>42957.960416666669</c:v>
                </c:pt>
                <c:pt idx="64056">
                  <c:v>42957.961111111108</c:v>
                </c:pt>
                <c:pt idx="64057">
                  <c:v>42957.961805555555</c:v>
                </c:pt>
                <c:pt idx="64058">
                  <c:v>42957.962500000001</c:v>
                </c:pt>
                <c:pt idx="64059">
                  <c:v>42957.963194444441</c:v>
                </c:pt>
                <c:pt idx="64060">
                  <c:v>42957.963888888888</c:v>
                </c:pt>
                <c:pt idx="64061">
                  <c:v>42957.964583333334</c:v>
                </c:pt>
                <c:pt idx="64062">
                  <c:v>42957.965277777781</c:v>
                </c:pt>
                <c:pt idx="64063">
                  <c:v>42957.96597222222</c:v>
                </c:pt>
                <c:pt idx="64064">
                  <c:v>42957.966666666667</c:v>
                </c:pt>
                <c:pt idx="64065">
                  <c:v>42957.967361111114</c:v>
                </c:pt>
                <c:pt idx="64066">
                  <c:v>42957.968055555553</c:v>
                </c:pt>
                <c:pt idx="64067">
                  <c:v>42957.96875</c:v>
                </c:pt>
                <c:pt idx="64068">
                  <c:v>42957.969444444447</c:v>
                </c:pt>
                <c:pt idx="64069">
                  <c:v>42957.970138888886</c:v>
                </c:pt>
                <c:pt idx="64070">
                  <c:v>42957.970833333333</c:v>
                </c:pt>
                <c:pt idx="64071">
                  <c:v>42957.97152777778</c:v>
                </c:pt>
                <c:pt idx="64072">
                  <c:v>42957.972222222219</c:v>
                </c:pt>
                <c:pt idx="64073">
                  <c:v>42957.972916666666</c:v>
                </c:pt>
                <c:pt idx="64074">
                  <c:v>42957.973611111112</c:v>
                </c:pt>
                <c:pt idx="64075">
                  <c:v>42957.974305555559</c:v>
                </c:pt>
                <c:pt idx="64076">
                  <c:v>42957.974999999999</c:v>
                </c:pt>
                <c:pt idx="64077">
                  <c:v>42957.975694444445</c:v>
                </c:pt>
                <c:pt idx="64078">
                  <c:v>42957.976388888892</c:v>
                </c:pt>
                <c:pt idx="64079">
                  <c:v>42957.977083333331</c:v>
                </c:pt>
                <c:pt idx="64080">
                  <c:v>42957.977777777778</c:v>
                </c:pt>
                <c:pt idx="64081">
                  <c:v>42957.978472222225</c:v>
                </c:pt>
                <c:pt idx="64082">
                  <c:v>42957.979166666664</c:v>
                </c:pt>
                <c:pt idx="64083">
                  <c:v>42957.979861111111</c:v>
                </c:pt>
                <c:pt idx="64084">
                  <c:v>42957.980555555558</c:v>
                </c:pt>
                <c:pt idx="64085">
                  <c:v>42957.981249999997</c:v>
                </c:pt>
                <c:pt idx="64086">
                  <c:v>42957.981944444444</c:v>
                </c:pt>
                <c:pt idx="64087">
                  <c:v>42957.982638888891</c:v>
                </c:pt>
                <c:pt idx="64088">
                  <c:v>42957.98333333333</c:v>
                </c:pt>
                <c:pt idx="64089">
                  <c:v>42957.984027777777</c:v>
                </c:pt>
                <c:pt idx="64090">
                  <c:v>42957.984722222223</c:v>
                </c:pt>
                <c:pt idx="64091">
                  <c:v>42957.98541666667</c:v>
                </c:pt>
                <c:pt idx="64092">
                  <c:v>42957.986111111109</c:v>
                </c:pt>
                <c:pt idx="64093">
                  <c:v>42957.986805555556</c:v>
                </c:pt>
                <c:pt idx="64094">
                  <c:v>42957.987500000003</c:v>
                </c:pt>
                <c:pt idx="64095">
                  <c:v>42957.988194444442</c:v>
                </c:pt>
                <c:pt idx="64096">
                  <c:v>42957.988888888889</c:v>
                </c:pt>
                <c:pt idx="64097">
                  <c:v>42957.989583333336</c:v>
                </c:pt>
                <c:pt idx="64098">
                  <c:v>42957.990277777775</c:v>
                </c:pt>
                <c:pt idx="64099">
                  <c:v>42957.990972222222</c:v>
                </c:pt>
                <c:pt idx="64100">
                  <c:v>42957.991666666669</c:v>
                </c:pt>
                <c:pt idx="64101">
                  <c:v>42957.992361111108</c:v>
                </c:pt>
                <c:pt idx="64102">
                  <c:v>42957.993055555555</c:v>
                </c:pt>
                <c:pt idx="64103">
                  <c:v>42957.993750000001</c:v>
                </c:pt>
                <c:pt idx="64104">
                  <c:v>42957.994444444441</c:v>
                </c:pt>
                <c:pt idx="64105">
                  <c:v>42957.995138888888</c:v>
                </c:pt>
                <c:pt idx="64106">
                  <c:v>42957.995833333334</c:v>
                </c:pt>
                <c:pt idx="64107">
                  <c:v>42957.996527777781</c:v>
                </c:pt>
                <c:pt idx="64108">
                  <c:v>42957.99722222222</c:v>
                </c:pt>
                <c:pt idx="64109">
                  <c:v>42957.997916666667</c:v>
                </c:pt>
                <c:pt idx="64110">
                  <c:v>42957.998611111114</c:v>
                </c:pt>
                <c:pt idx="64111">
                  <c:v>42957.999305555553</c:v>
                </c:pt>
                <c:pt idx="64112">
                  <c:v>42958</c:v>
                </c:pt>
                <c:pt idx="64113">
                  <c:v>42958.000694444447</c:v>
                </c:pt>
                <c:pt idx="64114">
                  <c:v>42958.001388888886</c:v>
                </c:pt>
                <c:pt idx="64115">
                  <c:v>42958.002083333333</c:v>
                </c:pt>
                <c:pt idx="64116">
                  <c:v>42958.00277777778</c:v>
                </c:pt>
                <c:pt idx="64117">
                  <c:v>42958.003472222219</c:v>
                </c:pt>
                <c:pt idx="64118">
                  <c:v>42958.004166666666</c:v>
                </c:pt>
                <c:pt idx="64119">
                  <c:v>42958.004861111112</c:v>
                </c:pt>
                <c:pt idx="64120">
                  <c:v>42958.005555555559</c:v>
                </c:pt>
                <c:pt idx="64121">
                  <c:v>42958.006249999999</c:v>
                </c:pt>
                <c:pt idx="64122">
                  <c:v>42958.006944444445</c:v>
                </c:pt>
                <c:pt idx="64123">
                  <c:v>42958.007638888892</c:v>
                </c:pt>
                <c:pt idx="64124">
                  <c:v>42958.008333333331</c:v>
                </c:pt>
                <c:pt idx="64125">
                  <c:v>42958.009027777778</c:v>
                </c:pt>
                <c:pt idx="64126">
                  <c:v>42958.009722222225</c:v>
                </c:pt>
                <c:pt idx="64127">
                  <c:v>42958.010416666664</c:v>
                </c:pt>
                <c:pt idx="64128">
                  <c:v>42958.011111111111</c:v>
                </c:pt>
                <c:pt idx="64129">
                  <c:v>42958.011805555558</c:v>
                </c:pt>
                <c:pt idx="64130">
                  <c:v>42958.012499999997</c:v>
                </c:pt>
                <c:pt idx="64131">
                  <c:v>42958.013194444444</c:v>
                </c:pt>
                <c:pt idx="64132">
                  <c:v>42958.013888888891</c:v>
                </c:pt>
                <c:pt idx="64133">
                  <c:v>42958.01458333333</c:v>
                </c:pt>
                <c:pt idx="64134">
                  <c:v>42958.015277777777</c:v>
                </c:pt>
                <c:pt idx="64135">
                  <c:v>42958.015972222223</c:v>
                </c:pt>
                <c:pt idx="64136">
                  <c:v>42958.01666666667</c:v>
                </c:pt>
                <c:pt idx="64137">
                  <c:v>42958.017361111109</c:v>
                </c:pt>
                <c:pt idx="64138">
                  <c:v>42958.018055555556</c:v>
                </c:pt>
                <c:pt idx="64139">
                  <c:v>42958.018750000003</c:v>
                </c:pt>
                <c:pt idx="64140">
                  <c:v>42958.019444444442</c:v>
                </c:pt>
                <c:pt idx="64141">
                  <c:v>42958.020138888889</c:v>
                </c:pt>
                <c:pt idx="64142">
                  <c:v>42958.020833333336</c:v>
                </c:pt>
                <c:pt idx="64143">
                  <c:v>42958.021527777775</c:v>
                </c:pt>
                <c:pt idx="64144">
                  <c:v>42958.022222222222</c:v>
                </c:pt>
                <c:pt idx="64145">
                  <c:v>42958.022916666669</c:v>
                </c:pt>
                <c:pt idx="64146">
                  <c:v>42958.023611111108</c:v>
                </c:pt>
                <c:pt idx="64147">
                  <c:v>42958.024305555555</c:v>
                </c:pt>
                <c:pt idx="64148">
                  <c:v>42958.025000000001</c:v>
                </c:pt>
                <c:pt idx="64149">
                  <c:v>42958.025694444441</c:v>
                </c:pt>
                <c:pt idx="64150">
                  <c:v>42958.026388888888</c:v>
                </c:pt>
                <c:pt idx="64151">
                  <c:v>42958.027083333334</c:v>
                </c:pt>
                <c:pt idx="64152">
                  <c:v>42958.027777777781</c:v>
                </c:pt>
                <c:pt idx="64153">
                  <c:v>42958.02847222222</c:v>
                </c:pt>
                <c:pt idx="64154">
                  <c:v>42958.029166666667</c:v>
                </c:pt>
                <c:pt idx="64155">
                  <c:v>42958.029861111114</c:v>
                </c:pt>
                <c:pt idx="64156">
                  <c:v>42958.030555555553</c:v>
                </c:pt>
                <c:pt idx="64157">
                  <c:v>42958.03125</c:v>
                </c:pt>
                <c:pt idx="64158">
                  <c:v>42958.031944444447</c:v>
                </c:pt>
                <c:pt idx="64159">
                  <c:v>42958.032638888886</c:v>
                </c:pt>
                <c:pt idx="64160">
                  <c:v>42958.033333333333</c:v>
                </c:pt>
                <c:pt idx="64161">
                  <c:v>42958.03402777778</c:v>
                </c:pt>
                <c:pt idx="64162">
                  <c:v>42958.034722222219</c:v>
                </c:pt>
                <c:pt idx="64163">
                  <c:v>42958.035416666666</c:v>
                </c:pt>
                <c:pt idx="64164">
                  <c:v>42958.036111111112</c:v>
                </c:pt>
                <c:pt idx="64165">
                  <c:v>42958.036805555559</c:v>
                </c:pt>
                <c:pt idx="64166">
                  <c:v>42958.037499999999</c:v>
                </c:pt>
                <c:pt idx="64167">
                  <c:v>42958.038194444445</c:v>
                </c:pt>
                <c:pt idx="64168">
                  <c:v>42958.038888888892</c:v>
                </c:pt>
                <c:pt idx="64169">
                  <c:v>42958.039583333331</c:v>
                </c:pt>
                <c:pt idx="64170">
                  <c:v>42958.040277777778</c:v>
                </c:pt>
                <c:pt idx="64171">
                  <c:v>42958.040972222225</c:v>
                </c:pt>
                <c:pt idx="64172">
                  <c:v>42958.041666666664</c:v>
                </c:pt>
                <c:pt idx="64173">
                  <c:v>42958.042361111111</c:v>
                </c:pt>
                <c:pt idx="64174">
                  <c:v>42958.043055555558</c:v>
                </c:pt>
                <c:pt idx="64175">
                  <c:v>42958.043749999997</c:v>
                </c:pt>
                <c:pt idx="64176">
                  <c:v>42958.044444444444</c:v>
                </c:pt>
                <c:pt idx="64177">
                  <c:v>42958.045138888891</c:v>
                </c:pt>
                <c:pt idx="64178">
                  <c:v>42958.04583333333</c:v>
                </c:pt>
                <c:pt idx="64179">
                  <c:v>42958.046527777777</c:v>
                </c:pt>
                <c:pt idx="64180">
                  <c:v>42958.047222222223</c:v>
                </c:pt>
                <c:pt idx="64181">
                  <c:v>42958.04791666667</c:v>
                </c:pt>
                <c:pt idx="64182">
                  <c:v>42958.048611111109</c:v>
                </c:pt>
                <c:pt idx="64183">
                  <c:v>42958.049305555556</c:v>
                </c:pt>
                <c:pt idx="64184">
                  <c:v>42958.05</c:v>
                </c:pt>
                <c:pt idx="64185">
                  <c:v>42958.050694444442</c:v>
                </c:pt>
                <c:pt idx="64186">
                  <c:v>42958.051388888889</c:v>
                </c:pt>
                <c:pt idx="64187">
                  <c:v>42958.052083333336</c:v>
                </c:pt>
                <c:pt idx="64188">
                  <c:v>42958.052777777775</c:v>
                </c:pt>
                <c:pt idx="64189">
                  <c:v>42958.053472222222</c:v>
                </c:pt>
                <c:pt idx="64190">
                  <c:v>42958.054166666669</c:v>
                </c:pt>
                <c:pt idx="64191">
                  <c:v>42958.054861111108</c:v>
                </c:pt>
                <c:pt idx="64192">
                  <c:v>42958.055555555555</c:v>
                </c:pt>
                <c:pt idx="64193">
                  <c:v>42958.056250000001</c:v>
                </c:pt>
                <c:pt idx="64194">
                  <c:v>42958.056944444441</c:v>
                </c:pt>
                <c:pt idx="64195">
                  <c:v>42958.057638888888</c:v>
                </c:pt>
                <c:pt idx="64196">
                  <c:v>42958.058333333334</c:v>
                </c:pt>
                <c:pt idx="64197">
                  <c:v>42958.059027777781</c:v>
                </c:pt>
                <c:pt idx="64198">
                  <c:v>42958.05972222222</c:v>
                </c:pt>
                <c:pt idx="64199">
                  <c:v>42958.060416666667</c:v>
                </c:pt>
                <c:pt idx="64200">
                  <c:v>42958.061111111114</c:v>
                </c:pt>
                <c:pt idx="64201">
                  <c:v>42958.061805555553</c:v>
                </c:pt>
                <c:pt idx="64202">
                  <c:v>42958.0625</c:v>
                </c:pt>
                <c:pt idx="64203">
                  <c:v>42958.063194444447</c:v>
                </c:pt>
                <c:pt idx="64204">
                  <c:v>42958.063888888886</c:v>
                </c:pt>
                <c:pt idx="64205">
                  <c:v>42958.064583333333</c:v>
                </c:pt>
                <c:pt idx="64206">
                  <c:v>42958.06527777778</c:v>
                </c:pt>
                <c:pt idx="64207">
                  <c:v>42958.065972222219</c:v>
                </c:pt>
                <c:pt idx="64208">
                  <c:v>42958.066666666666</c:v>
                </c:pt>
                <c:pt idx="64209">
                  <c:v>42958.067361111112</c:v>
                </c:pt>
                <c:pt idx="64210">
                  <c:v>42958.068055555559</c:v>
                </c:pt>
                <c:pt idx="64211">
                  <c:v>42958.068749999999</c:v>
                </c:pt>
                <c:pt idx="64212">
                  <c:v>42958.069444444445</c:v>
                </c:pt>
                <c:pt idx="64213">
                  <c:v>42958.070138888892</c:v>
                </c:pt>
                <c:pt idx="64214">
                  <c:v>42958.070833333331</c:v>
                </c:pt>
                <c:pt idx="64215">
                  <c:v>42958.071527777778</c:v>
                </c:pt>
                <c:pt idx="64216">
                  <c:v>42958.072222222225</c:v>
                </c:pt>
                <c:pt idx="64217">
                  <c:v>42958.072916666664</c:v>
                </c:pt>
                <c:pt idx="64218">
                  <c:v>42958.073611111111</c:v>
                </c:pt>
                <c:pt idx="64219">
                  <c:v>42958.074305555558</c:v>
                </c:pt>
                <c:pt idx="64220">
                  <c:v>42958.074999999997</c:v>
                </c:pt>
                <c:pt idx="64221">
                  <c:v>42958.075694444444</c:v>
                </c:pt>
                <c:pt idx="64222">
                  <c:v>42958.076388888891</c:v>
                </c:pt>
                <c:pt idx="64223">
                  <c:v>42958.07708333333</c:v>
                </c:pt>
                <c:pt idx="64224">
                  <c:v>42958.077777777777</c:v>
                </c:pt>
                <c:pt idx="64225">
                  <c:v>42958.078472222223</c:v>
                </c:pt>
                <c:pt idx="64226">
                  <c:v>42958.07916666667</c:v>
                </c:pt>
                <c:pt idx="64227">
                  <c:v>42958.079861111109</c:v>
                </c:pt>
                <c:pt idx="64228">
                  <c:v>42958.080555555556</c:v>
                </c:pt>
                <c:pt idx="64229">
                  <c:v>42958.081250000003</c:v>
                </c:pt>
                <c:pt idx="64230">
                  <c:v>42958.081944444442</c:v>
                </c:pt>
                <c:pt idx="64231">
                  <c:v>42958.082638888889</c:v>
                </c:pt>
                <c:pt idx="64232">
                  <c:v>42958.083333333336</c:v>
                </c:pt>
                <c:pt idx="64233">
                  <c:v>42958.084027777775</c:v>
                </c:pt>
                <c:pt idx="64234">
                  <c:v>42958.084722222222</c:v>
                </c:pt>
                <c:pt idx="64235">
                  <c:v>42958.085416666669</c:v>
                </c:pt>
                <c:pt idx="64236">
                  <c:v>42958.086111111108</c:v>
                </c:pt>
                <c:pt idx="64237">
                  <c:v>42958.086805555555</c:v>
                </c:pt>
                <c:pt idx="64238">
                  <c:v>42958.087500000001</c:v>
                </c:pt>
                <c:pt idx="64239">
                  <c:v>42958.088194444441</c:v>
                </c:pt>
                <c:pt idx="64240">
                  <c:v>42958.088888888888</c:v>
                </c:pt>
                <c:pt idx="64241">
                  <c:v>42958.089583333334</c:v>
                </c:pt>
                <c:pt idx="64242">
                  <c:v>42958.090277777781</c:v>
                </c:pt>
                <c:pt idx="64243">
                  <c:v>42958.09097222222</c:v>
                </c:pt>
                <c:pt idx="64244">
                  <c:v>42958.091666666667</c:v>
                </c:pt>
                <c:pt idx="64245">
                  <c:v>42958.092361111114</c:v>
                </c:pt>
                <c:pt idx="64246">
                  <c:v>42958.093055555553</c:v>
                </c:pt>
                <c:pt idx="64247">
                  <c:v>42958.09375</c:v>
                </c:pt>
                <c:pt idx="64248">
                  <c:v>42958.094444444447</c:v>
                </c:pt>
                <c:pt idx="64249">
                  <c:v>42958.095138888886</c:v>
                </c:pt>
                <c:pt idx="64250">
                  <c:v>42958.095833333333</c:v>
                </c:pt>
                <c:pt idx="64251">
                  <c:v>42958.09652777778</c:v>
                </c:pt>
                <c:pt idx="64252">
                  <c:v>42958.097222222219</c:v>
                </c:pt>
                <c:pt idx="64253">
                  <c:v>42958.097916666666</c:v>
                </c:pt>
                <c:pt idx="64254">
                  <c:v>42958.098611111112</c:v>
                </c:pt>
                <c:pt idx="64255">
                  <c:v>42958.099305555559</c:v>
                </c:pt>
                <c:pt idx="64256">
                  <c:v>42958.1</c:v>
                </c:pt>
                <c:pt idx="64257">
                  <c:v>42958.100694444445</c:v>
                </c:pt>
                <c:pt idx="64258">
                  <c:v>42958.101388888892</c:v>
                </c:pt>
                <c:pt idx="64259">
                  <c:v>42958.102083333331</c:v>
                </c:pt>
                <c:pt idx="64260">
                  <c:v>42958.102777777778</c:v>
                </c:pt>
                <c:pt idx="64261">
                  <c:v>42958.103472222225</c:v>
                </c:pt>
                <c:pt idx="64262">
                  <c:v>42958.104166666664</c:v>
                </c:pt>
                <c:pt idx="64263">
                  <c:v>42958.104861111111</c:v>
                </c:pt>
                <c:pt idx="64264">
                  <c:v>42958.105555555558</c:v>
                </c:pt>
                <c:pt idx="64265">
                  <c:v>42958.106249999997</c:v>
                </c:pt>
                <c:pt idx="64266">
                  <c:v>42958.106944444444</c:v>
                </c:pt>
                <c:pt idx="64267">
                  <c:v>42958.107638888891</c:v>
                </c:pt>
                <c:pt idx="64268">
                  <c:v>42958.10833333333</c:v>
                </c:pt>
                <c:pt idx="64269">
                  <c:v>42958.109027777777</c:v>
                </c:pt>
                <c:pt idx="64270">
                  <c:v>42958.109722222223</c:v>
                </c:pt>
                <c:pt idx="64271">
                  <c:v>42958.11041666667</c:v>
                </c:pt>
                <c:pt idx="64272">
                  <c:v>42958.111111111109</c:v>
                </c:pt>
                <c:pt idx="64273">
                  <c:v>42958.111805555556</c:v>
                </c:pt>
                <c:pt idx="64274">
                  <c:v>42958.112500000003</c:v>
                </c:pt>
                <c:pt idx="64275">
                  <c:v>42958.113194444442</c:v>
                </c:pt>
                <c:pt idx="64276">
                  <c:v>42958.113888888889</c:v>
                </c:pt>
                <c:pt idx="64277">
                  <c:v>42958.114583333336</c:v>
                </c:pt>
                <c:pt idx="64278">
                  <c:v>42958.115277777775</c:v>
                </c:pt>
                <c:pt idx="64279">
                  <c:v>42958.115972222222</c:v>
                </c:pt>
                <c:pt idx="64280">
                  <c:v>42958.116666666669</c:v>
                </c:pt>
                <c:pt idx="64281">
                  <c:v>42958.117361111108</c:v>
                </c:pt>
                <c:pt idx="64282">
                  <c:v>42958.118055555555</c:v>
                </c:pt>
                <c:pt idx="64283">
                  <c:v>42958.118750000001</c:v>
                </c:pt>
                <c:pt idx="64284">
                  <c:v>42958.119444444441</c:v>
                </c:pt>
                <c:pt idx="64285">
                  <c:v>42958.120138888888</c:v>
                </c:pt>
                <c:pt idx="64286">
                  <c:v>42958.120833333334</c:v>
                </c:pt>
                <c:pt idx="64287">
                  <c:v>42958.121527777781</c:v>
                </c:pt>
                <c:pt idx="64288">
                  <c:v>42958.12222222222</c:v>
                </c:pt>
                <c:pt idx="64289">
                  <c:v>42958.122916666667</c:v>
                </c:pt>
                <c:pt idx="64290">
                  <c:v>42958.123611111114</c:v>
                </c:pt>
                <c:pt idx="64291">
                  <c:v>42958.124305555553</c:v>
                </c:pt>
                <c:pt idx="64292">
                  <c:v>42958.125</c:v>
                </c:pt>
                <c:pt idx="64293">
                  <c:v>42958.125694444447</c:v>
                </c:pt>
                <c:pt idx="64294">
                  <c:v>42958.126388888886</c:v>
                </c:pt>
                <c:pt idx="64295">
                  <c:v>42958.127083333333</c:v>
                </c:pt>
                <c:pt idx="64296">
                  <c:v>42958.12777777778</c:v>
                </c:pt>
                <c:pt idx="64297">
                  <c:v>42958.128472222219</c:v>
                </c:pt>
                <c:pt idx="64298">
                  <c:v>42958.129166666666</c:v>
                </c:pt>
                <c:pt idx="64299">
                  <c:v>42958.129861111112</c:v>
                </c:pt>
                <c:pt idx="64300">
                  <c:v>42958.130555555559</c:v>
                </c:pt>
                <c:pt idx="64301">
                  <c:v>42958.131249999999</c:v>
                </c:pt>
                <c:pt idx="64302">
                  <c:v>42958.131944444445</c:v>
                </c:pt>
                <c:pt idx="64303">
                  <c:v>42958.132638888892</c:v>
                </c:pt>
                <c:pt idx="64304">
                  <c:v>42958.133333333331</c:v>
                </c:pt>
                <c:pt idx="64305">
                  <c:v>42958.134027777778</c:v>
                </c:pt>
                <c:pt idx="64306">
                  <c:v>42958.134722222225</c:v>
                </c:pt>
                <c:pt idx="64307">
                  <c:v>42958.135416666664</c:v>
                </c:pt>
                <c:pt idx="64308">
                  <c:v>42958.136111111111</c:v>
                </c:pt>
                <c:pt idx="64309">
                  <c:v>42958.136805555558</c:v>
                </c:pt>
                <c:pt idx="64310">
                  <c:v>42958.137499999997</c:v>
                </c:pt>
                <c:pt idx="64311">
                  <c:v>42958.138194444444</c:v>
                </c:pt>
                <c:pt idx="64312">
                  <c:v>42958.138888888891</c:v>
                </c:pt>
                <c:pt idx="64313">
                  <c:v>42958.13958333333</c:v>
                </c:pt>
                <c:pt idx="64314">
                  <c:v>42958.140277777777</c:v>
                </c:pt>
                <c:pt idx="64315">
                  <c:v>42958.140972222223</c:v>
                </c:pt>
                <c:pt idx="64316">
                  <c:v>42958.14166666667</c:v>
                </c:pt>
                <c:pt idx="64317">
                  <c:v>42958.142361111109</c:v>
                </c:pt>
                <c:pt idx="64318">
                  <c:v>42958.143055555556</c:v>
                </c:pt>
                <c:pt idx="64319">
                  <c:v>42958.143750000003</c:v>
                </c:pt>
                <c:pt idx="64320">
                  <c:v>42958.144444444442</c:v>
                </c:pt>
                <c:pt idx="64321">
                  <c:v>42958.145138888889</c:v>
                </c:pt>
                <c:pt idx="64322">
                  <c:v>42958.145833333336</c:v>
                </c:pt>
                <c:pt idx="64323">
                  <c:v>42958.146527777775</c:v>
                </c:pt>
                <c:pt idx="64324">
                  <c:v>42958.147222222222</c:v>
                </c:pt>
                <c:pt idx="64325">
                  <c:v>42958.147916666669</c:v>
                </c:pt>
                <c:pt idx="64326">
                  <c:v>42958.148611111108</c:v>
                </c:pt>
                <c:pt idx="64327">
                  <c:v>42958.149305555555</c:v>
                </c:pt>
                <c:pt idx="64328">
                  <c:v>42958.15</c:v>
                </c:pt>
                <c:pt idx="64329">
                  <c:v>42958.150694444441</c:v>
                </c:pt>
                <c:pt idx="64330">
                  <c:v>42958.151388888888</c:v>
                </c:pt>
                <c:pt idx="64331">
                  <c:v>42958.152083333334</c:v>
                </c:pt>
                <c:pt idx="64332">
                  <c:v>42958.152777777781</c:v>
                </c:pt>
                <c:pt idx="64333">
                  <c:v>42958.15347222222</c:v>
                </c:pt>
                <c:pt idx="64334">
                  <c:v>42958.154166666667</c:v>
                </c:pt>
                <c:pt idx="64335">
                  <c:v>42958.154861111114</c:v>
                </c:pt>
                <c:pt idx="64336">
                  <c:v>42958.155555555553</c:v>
                </c:pt>
                <c:pt idx="64337">
                  <c:v>42958.15625</c:v>
                </c:pt>
                <c:pt idx="64338">
                  <c:v>42958.156944444447</c:v>
                </c:pt>
                <c:pt idx="64339">
                  <c:v>42958.157638888886</c:v>
                </c:pt>
                <c:pt idx="64340">
                  <c:v>42958.158333333333</c:v>
                </c:pt>
                <c:pt idx="64341">
                  <c:v>42958.15902777778</c:v>
                </c:pt>
                <c:pt idx="64342">
                  <c:v>42958.159722222219</c:v>
                </c:pt>
                <c:pt idx="64343">
                  <c:v>42958.160416666666</c:v>
                </c:pt>
                <c:pt idx="64344">
                  <c:v>42958.161111111112</c:v>
                </c:pt>
                <c:pt idx="64345">
                  <c:v>42958.161805555559</c:v>
                </c:pt>
                <c:pt idx="64346">
                  <c:v>42958.162499999999</c:v>
                </c:pt>
                <c:pt idx="64347">
                  <c:v>42958.163194444445</c:v>
                </c:pt>
                <c:pt idx="64348">
                  <c:v>42958.163888888892</c:v>
                </c:pt>
                <c:pt idx="64349">
                  <c:v>42958.164583333331</c:v>
                </c:pt>
                <c:pt idx="64350">
                  <c:v>42958.165277777778</c:v>
                </c:pt>
                <c:pt idx="64351">
                  <c:v>42958.165972222225</c:v>
                </c:pt>
                <c:pt idx="64352">
                  <c:v>42958.166666666664</c:v>
                </c:pt>
                <c:pt idx="64353">
                  <c:v>42958.167361111111</c:v>
                </c:pt>
                <c:pt idx="64354">
                  <c:v>42958.168055555558</c:v>
                </c:pt>
                <c:pt idx="64355">
                  <c:v>42958.168749999997</c:v>
                </c:pt>
                <c:pt idx="64356">
                  <c:v>42958.169444444444</c:v>
                </c:pt>
                <c:pt idx="64357">
                  <c:v>42958.170138888891</c:v>
                </c:pt>
                <c:pt idx="64358">
                  <c:v>42958.17083333333</c:v>
                </c:pt>
                <c:pt idx="64359">
                  <c:v>42958.171527777777</c:v>
                </c:pt>
                <c:pt idx="64360">
                  <c:v>42958.172222222223</c:v>
                </c:pt>
                <c:pt idx="64361">
                  <c:v>42958.17291666667</c:v>
                </c:pt>
                <c:pt idx="64362">
                  <c:v>42958.173611111109</c:v>
                </c:pt>
                <c:pt idx="64363">
                  <c:v>42958.174305555556</c:v>
                </c:pt>
                <c:pt idx="64364">
                  <c:v>42958.175000000003</c:v>
                </c:pt>
                <c:pt idx="64365">
                  <c:v>42958.175694444442</c:v>
                </c:pt>
                <c:pt idx="64366">
                  <c:v>42958.176388888889</c:v>
                </c:pt>
                <c:pt idx="64367">
                  <c:v>42958.177083333336</c:v>
                </c:pt>
                <c:pt idx="64368">
                  <c:v>42958.177777777775</c:v>
                </c:pt>
                <c:pt idx="64369">
                  <c:v>42958.178472222222</c:v>
                </c:pt>
                <c:pt idx="64370">
                  <c:v>42958.179166666669</c:v>
                </c:pt>
                <c:pt idx="64371">
                  <c:v>42958.179861111108</c:v>
                </c:pt>
                <c:pt idx="64372">
                  <c:v>42958.180555555555</c:v>
                </c:pt>
                <c:pt idx="64373">
                  <c:v>42958.181250000001</c:v>
                </c:pt>
                <c:pt idx="64374">
                  <c:v>42958.181944444441</c:v>
                </c:pt>
                <c:pt idx="64375">
                  <c:v>42958.182638888888</c:v>
                </c:pt>
                <c:pt idx="64376">
                  <c:v>42958.183333333334</c:v>
                </c:pt>
                <c:pt idx="64377">
                  <c:v>42958.184027777781</c:v>
                </c:pt>
                <c:pt idx="64378">
                  <c:v>42958.18472222222</c:v>
                </c:pt>
                <c:pt idx="64379">
                  <c:v>42958.185416666667</c:v>
                </c:pt>
                <c:pt idx="64380">
                  <c:v>42958.186111111114</c:v>
                </c:pt>
                <c:pt idx="64381">
                  <c:v>42958.186805555553</c:v>
                </c:pt>
                <c:pt idx="64382">
                  <c:v>42958.1875</c:v>
                </c:pt>
                <c:pt idx="64383">
                  <c:v>42958.188194444447</c:v>
                </c:pt>
                <c:pt idx="64384">
                  <c:v>42958.188888888886</c:v>
                </c:pt>
                <c:pt idx="64385">
                  <c:v>42958.189583333333</c:v>
                </c:pt>
                <c:pt idx="64386">
                  <c:v>42958.19027777778</c:v>
                </c:pt>
                <c:pt idx="64387">
                  <c:v>42958.190972222219</c:v>
                </c:pt>
                <c:pt idx="64388">
                  <c:v>42958.191666666666</c:v>
                </c:pt>
                <c:pt idx="64389">
                  <c:v>42958.192361111112</c:v>
                </c:pt>
                <c:pt idx="64390">
                  <c:v>42958.193055555559</c:v>
                </c:pt>
                <c:pt idx="64391">
                  <c:v>42958.193749999999</c:v>
                </c:pt>
                <c:pt idx="64392">
                  <c:v>42958.194444444445</c:v>
                </c:pt>
                <c:pt idx="64393">
                  <c:v>42958.195138888892</c:v>
                </c:pt>
                <c:pt idx="64394">
                  <c:v>42958.195833333331</c:v>
                </c:pt>
                <c:pt idx="64395">
                  <c:v>42958.196527777778</c:v>
                </c:pt>
                <c:pt idx="64396">
                  <c:v>42958.197222222225</c:v>
                </c:pt>
                <c:pt idx="64397">
                  <c:v>42958.197916666664</c:v>
                </c:pt>
                <c:pt idx="64398">
                  <c:v>42958.198611111111</c:v>
                </c:pt>
                <c:pt idx="64399">
                  <c:v>42958.199305555558</c:v>
                </c:pt>
                <c:pt idx="64400">
                  <c:v>42958.2</c:v>
                </c:pt>
                <c:pt idx="64401">
                  <c:v>42958.200694444444</c:v>
                </c:pt>
                <c:pt idx="64402">
                  <c:v>42958.201388888891</c:v>
                </c:pt>
                <c:pt idx="64403">
                  <c:v>42958.20208333333</c:v>
                </c:pt>
                <c:pt idx="64404">
                  <c:v>42958.202777777777</c:v>
                </c:pt>
                <c:pt idx="64405">
                  <c:v>42958.203472222223</c:v>
                </c:pt>
                <c:pt idx="64406">
                  <c:v>42958.20416666667</c:v>
                </c:pt>
                <c:pt idx="64407">
                  <c:v>42958.204861111109</c:v>
                </c:pt>
                <c:pt idx="64408">
                  <c:v>42958.205555555556</c:v>
                </c:pt>
                <c:pt idx="64409">
                  <c:v>42958.206250000003</c:v>
                </c:pt>
                <c:pt idx="64410">
                  <c:v>42958.206944444442</c:v>
                </c:pt>
                <c:pt idx="64411">
                  <c:v>42958.207638888889</c:v>
                </c:pt>
                <c:pt idx="64412">
                  <c:v>42958.208333333336</c:v>
                </c:pt>
                <c:pt idx="64413">
                  <c:v>42958.209027777775</c:v>
                </c:pt>
                <c:pt idx="64414">
                  <c:v>42958.209722222222</c:v>
                </c:pt>
                <c:pt idx="64415">
                  <c:v>42958.210416666669</c:v>
                </c:pt>
                <c:pt idx="64416">
                  <c:v>42958.211111111108</c:v>
                </c:pt>
                <c:pt idx="64417">
                  <c:v>42958.211805555555</c:v>
                </c:pt>
                <c:pt idx="64418">
                  <c:v>42958.212500000001</c:v>
                </c:pt>
                <c:pt idx="64419">
                  <c:v>42958.213194444441</c:v>
                </c:pt>
                <c:pt idx="64420">
                  <c:v>42958.213888888888</c:v>
                </c:pt>
                <c:pt idx="64421">
                  <c:v>42958.214583333334</c:v>
                </c:pt>
                <c:pt idx="64422">
                  <c:v>42958.215277777781</c:v>
                </c:pt>
                <c:pt idx="64423">
                  <c:v>42958.21597222222</c:v>
                </c:pt>
                <c:pt idx="64424">
                  <c:v>42958.216666666667</c:v>
                </c:pt>
                <c:pt idx="64425">
                  <c:v>42958.217361111114</c:v>
                </c:pt>
                <c:pt idx="64426">
                  <c:v>42958.218055555553</c:v>
                </c:pt>
                <c:pt idx="64427">
                  <c:v>42958.21875</c:v>
                </c:pt>
                <c:pt idx="64428">
                  <c:v>42958.219444444447</c:v>
                </c:pt>
                <c:pt idx="64429">
                  <c:v>42958.220138888886</c:v>
                </c:pt>
                <c:pt idx="64430">
                  <c:v>42958.220833333333</c:v>
                </c:pt>
                <c:pt idx="64431">
                  <c:v>42958.22152777778</c:v>
                </c:pt>
                <c:pt idx="64432">
                  <c:v>42958.222222222219</c:v>
                </c:pt>
                <c:pt idx="64433">
                  <c:v>42958.222916666666</c:v>
                </c:pt>
                <c:pt idx="64434">
                  <c:v>42958.223611111112</c:v>
                </c:pt>
                <c:pt idx="64435">
                  <c:v>42958.224305555559</c:v>
                </c:pt>
                <c:pt idx="64436">
                  <c:v>42958.224999999999</c:v>
                </c:pt>
                <c:pt idx="64437">
                  <c:v>42958.225694444445</c:v>
                </c:pt>
                <c:pt idx="64438">
                  <c:v>42958.226388888892</c:v>
                </c:pt>
                <c:pt idx="64439">
                  <c:v>42958.227083333331</c:v>
                </c:pt>
                <c:pt idx="64440">
                  <c:v>42958.227777777778</c:v>
                </c:pt>
                <c:pt idx="64441">
                  <c:v>42958.228472222225</c:v>
                </c:pt>
                <c:pt idx="64442">
                  <c:v>42958.229166666664</c:v>
                </c:pt>
                <c:pt idx="64443">
                  <c:v>42958.229861111111</c:v>
                </c:pt>
                <c:pt idx="64444">
                  <c:v>42958.230555555558</c:v>
                </c:pt>
                <c:pt idx="64445">
                  <c:v>42958.231249999997</c:v>
                </c:pt>
                <c:pt idx="64446">
                  <c:v>42958.231944444444</c:v>
                </c:pt>
                <c:pt idx="64447">
                  <c:v>42958.232638888891</c:v>
                </c:pt>
                <c:pt idx="64448">
                  <c:v>42958.23333333333</c:v>
                </c:pt>
                <c:pt idx="64449">
                  <c:v>42958.234027777777</c:v>
                </c:pt>
                <c:pt idx="64450">
                  <c:v>42958.234722222223</c:v>
                </c:pt>
                <c:pt idx="64451">
                  <c:v>42958.23541666667</c:v>
                </c:pt>
                <c:pt idx="64452">
                  <c:v>42958.236111111109</c:v>
                </c:pt>
                <c:pt idx="64453">
                  <c:v>42958.236805555556</c:v>
                </c:pt>
                <c:pt idx="64454">
                  <c:v>42958.237500000003</c:v>
                </c:pt>
                <c:pt idx="64455">
                  <c:v>42958.238194444442</c:v>
                </c:pt>
                <c:pt idx="64456">
                  <c:v>42958.238888888889</c:v>
                </c:pt>
                <c:pt idx="64457">
                  <c:v>42958.239583333336</c:v>
                </c:pt>
                <c:pt idx="64458">
                  <c:v>42958.240277777775</c:v>
                </c:pt>
                <c:pt idx="64459">
                  <c:v>42958.240972222222</c:v>
                </c:pt>
                <c:pt idx="64460">
                  <c:v>42958.241666666669</c:v>
                </c:pt>
                <c:pt idx="64461">
                  <c:v>42958.242361111108</c:v>
                </c:pt>
                <c:pt idx="64462">
                  <c:v>42958.243055555555</c:v>
                </c:pt>
                <c:pt idx="64463">
                  <c:v>42958.243750000001</c:v>
                </c:pt>
                <c:pt idx="64464">
                  <c:v>42958.244444444441</c:v>
                </c:pt>
                <c:pt idx="64465">
                  <c:v>42958.245138888888</c:v>
                </c:pt>
                <c:pt idx="64466">
                  <c:v>42958.245833333334</c:v>
                </c:pt>
                <c:pt idx="64467">
                  <c:v>42958.246527777781</c:v>
                </c:pt>
                <c:pt idx="64468">
                  <c:v>42958.24722222222</c:v>
                </c:pt>
                <c:pt idx="64469">
                  <c:v>42958.247916666667</c:v>
                </c:pt>
                <c:pt idx="64470">
                  <c:v>42958.248611111114</c:v>
                </c:pt>
                <c:pt idx="64471">
                  <c:v>42958.249305555553</c:v>
                </c:pt>
                <c:pt idx="64472">
                  <c:v>42958.25</c:v>
                </c:pt>
                <c:pt idx="64473">
                  <c:v>42958.250694444447</c:v>
                </c:pt>
                <c:pt idx="64474">
                  <c:v>42958.251388888886</c:v>
                </c:pt>
                <c:pt idx="64475">
                  <c:v>42958.252083333333</c:v>
                </c:pt>
                <c:pt idx="64476">
                  <c:v>42958.25277777778</c:v>
                </c:pt>
                <c:pt idx="64477">
                  <c:v>42958.253472222219</c:v>
                </c:pt>
                <c:pt idx="64478">
                  <c:v>42958.254166666666</c:v>
                </c:pt>
                <c:pt idx="64479">
                  <c:v>42958.254861111112</c:v>
                </c:pt>
                <c:pt idx="64480">
                  <c:v>42958.255555555559</c:v>
                </c:pt>
                <c:pt idx="64481">
                  <c:v>42958.256249999999</c:v>
                </c:pt>
                <c:pt idx="64482">
                  <c:v>42958.256944444445</c:v>
                </c:pt>
                <c:pt idx="64483">
                  <c:v>42958.257638888892</c:v>
                </c:pt>
                <c:pt idx="64484">
                  <c:v>42958.258333333331</c:v>
                </c:pt>
                <c:pt idx="64485">
                  <c:v>42958.259027777778</c:v>
                </c:pt>
                <c:pt idx="64486">
                  <c:v>42958.259722222225</c:v>
                </c:pt>
                <c:pt idx="64487">
                  <c:v>42958.260416666664</c:v>
                </c:pt>
                <c:pt idx="64488">
                  <c:v>42958.261111111111</c:v>
                </c:pt>
                <c:pt idx="64489">
                  <c:v>42958.261805555558</c:v>
                </c:pt>
                <c:pt idx="64490">
                  <c:v>42958.262499999997</c:v>
                </c:pt>
                <c:pt idx="64491">
                  <c:v>42958.263194444444</c:v>
                </c:pt>
                <c:pt idx="64492">
                  <c:v>42958.263888888891</c:v>
                </c:pt>
                <c:pt idx="64493">
                  <c:v>42958.26458333333</c:v>
                </c:pt>
                <c:pt idx="64494">
                  <c:v>42958.265277777777</c:v>
                </c:pt>
                <c:pt idx="64495">
                  <c:v>42958.265972222223</c:v>
                </c:pt>
                <c:pt idx="64496">
                  <c:v>42958.26666666667</c:v>
                </c:pt>
                <c:pt idx="64497">
                  <c:v>42958.267361111109</c:v>
                </c:pt>
                <c:pt idx="64498">
                  <c:v>42958.268055555556</c:v>
                </c:pt>
                <c:pt idx="64499">
                  <c:v>42958.268750000003</c:v>
                </c:pt>
                <c:pt idx="64500">
                  <c:v>42958.269444444442</c:v>
                </c:pt>
                <c:pt idx="64501">
                  <c:v>42958.270138888889</c:v>
                </c:pt>
                <c:pt idx="64502">
                  <c:v>42958.270833333336</c:v>
                </c:pt>
                <c:pt idx="64503">
                  <c:v>42958.271527777775</c:v>
                </c:pt>
                <c:pt idx="64504">
                  <c:v>42958.272222222222</c:v>
                </c:pt>
                <c:pt idx="64505">
                  <c:v>42958.272916666669</c:v>
                </c:pt>
                <c:pt idx="64506">
                  <c:v>42958.273611111108</c:v>
                </c:pt>
                <c:pt idx="64507">
                  <c:v>42958.274305555555</c:v>
                </c:pt>
                <c:pt idx="64508">
                  <c:v>42958.275000000001</c:v>
                </c:pt>
                <c:pt idx="64509">
                  <c:v>42958.275694444441</c:v>
                </c:pt>
                <c:pt idx="64510">
                  <c:v>42958.276388888888</c:v>
                </c:pt>
                <c:pt idx="64511">
                  <c:v>42958.277083333334</c:v>
                </c:pt>
                <c:pt idx="64512">
                  <c:v>42958.277777777781</c:v>
                </c:pt>
                <c:pt idx="64513">
                  <c:v>42958.27847222222</c:v>
                </c:pt>
                <c:pt idx="64514">
                  <c:v>42958.279166666667</c:v>
                </c:pt>
                <c:pt idx="64515">
                  <c:v>42958.279861111114</c:v>
                </c:pt>
                <c:pt idx="64516">
                  <c:v>42958.280555555553</c:v>
                </c:pt>
                <c:pt idx="64517">
                  <c:v>42958.28125</c:v>
                </c:pt>
                <c:pt idx="64518">
                  <c:v>42958.281944444447</c:v>
                </c:pt>
                <c:pt idx="64519">
                  <c:v>42958.282638888886</c:v>
                </c:pt>
                <c:pt idx="64520">
                  <c:v>42958.283333333333</c:v>
                </c:pt>
                <c:pt idx="64521">
                  <c:v>42958.28402777778</c:v>
                </c:pt>
                <c:pt idx="64522">
                  <c:v>42958.284722222219</c:v>
                </c:pt>
                <c:pt idx="64523">
                  <c:v>42958.285416666666</c:v>
                </c:pt>
                <c:pt idx="64524">
                  <c:v>42958.286111111112</c:v>
                </c:pt>
                <c:pt idx="64525">
                  <c:v>42958.286805555559</c:v>
                </c:pt>
                <c:pt idx="64526">
                  <c:v>42958.287499999999</c:v>
                </c:pt>
                <c:pt idx="64527">
                  <c:v>42958.288194444445</c:v>
                </c:pt>
                <c:pt idx="64528">
                  <c:v>42958.288888888892</c:v>
                </c:pt>
                <c:pt idx="64529">
                  <c:v>42958.289583333331</c:v>
                </c:pt>
                <c:pt idx="64530">
                  <c:v>42958.290277777778</c:v>
                </c:pt>
                <c:pt idx="64531">
                  <c:v>42958.290972222225</c:v>
                </c:pt>
                <c:pt idx="64532">
                  <c:v>42958.291666666664</c:v>
                </c:pt>
                <c:pt idx="64533">
                  <c:v>42958.292361111111</c:v>
                </c:pt>
                <c:pt idx="64534">
                  <c:v>42958.293055555558</c:v>
                </c:pt>
                <c:pt idx="64535">
                  <c:v>42958.293749999997</c:v>
                </c:pt>
                <c:pt idx="64536">
                  <c:v>42958.294444444444</c:v>
                </c:pt>
                <c:pt idx="64537">
                  <c:v>42958.295138888891</c:v>
                </c:pt>
                <c:pt idx="64538">
                  <c:v>42958.29583333333</c:v>
                </c:pt>
                <c:pt idx="64539">
                  <c:v>42958.296527777777</c:v>
                </c:pt>
                <c:pt idx="64540">
                  <c:v>42958.297222222223</c:v>
                </c:pt>
                <c:pt idx="64541">
                  <c:v>42958.29791666667</c:v>
                </c:pt>
                <c:pt idx="64542">
                  <c:v>42958.298611111109</c:v>
                </c:pt>
                <c:pt idx="64543">
                  <c:v>42958.299305555556</c:v>
                </c:pt>
                <c:pt idx="64544">
                  <c:v>42958.3</c:v>
                </c:pt>
                <c:pt idx="64545">
                  <c:v>42958.300694444442</c:v>
                </c:pt>
                <c:pt idx="64546">
                  <c:v>42958.301388888889</c:v>
                </c:pt>
                <c:pt idx="64547">
                  <c:v>42958.302083333336</c:v>
                </c:pt>
                <c:pt idx="64548">
                  <c:v>42958.302777777775</c:v>
                </c:pt>
                <c:pt idx="64549">
                  <c:v>42958.303472222222</c:v>
                </c:pt>
                <c:pt idx="64550">
                  <c:v>42958.304166666669</c:v>
                </c:pt>
                <c:pt idx="64551">
                  <c:v>42958.304861111108</c:v>
                </c:pt>
                <c:pt idx="64552">
                  <c:v>42958.305555555555</c:v>
                </c:pt>
                <c:pt idx="64553">
                  <c:v>42958.306250000001</c:v>
                </c:pt>
                <c:pt idx="64554">
                  <c:v>42958.306944444441</c:v>
                </c:pt>
                <c:pt idx="64555">
                  <c:v>42958.307638888888</c:v>
                </c:pt>
                <c:pt idx="64556">
                  <c:v>42958.308333333334</c:v>
                </c:pt>
                <c:pt idx="64557">
                  <c:v>42958.309027777781</c:v>
                </c:pt>
                <c:pt idx="64558">
                  <c:v>42958.30972222222</c:v>
                </c:pt>
                <c:pt idx="64559">
                  <c:v>42958.310416666667</c:v>
                </c:pt>
                <c:pt idx="64560">
                  <c:v>42958.311111111114</c:v>
                </c:pt>
                <c:pt idx="64561">
                  <c:v>42958.311805555553</c:v>
                </c:pt>
                <c:pt idx="64562">
                  <c:v>42958.3125</c:v>
                </c:pt>
                <c:pt idx="64563">
                  <c:v>42958.313194444447</c:v>
                </c:pt>
                <c:pt idx="64564">
                  <c:v>42958.313888888886</c:v>
                </c:pt>
                <c:pt idx="64565">
                  <c:v>42958.314583333333</c:v>
                </c:pt>
                <c:pt idx="64566">
                  <c:v>42958.31527777778</c:v>
                </c:pt>
                <c:pt idx="64567">
                  <c:v>42958.315972222219</c:v>
                </c:pt>
                <c:pt idx="64568">
                  <c:v>42958.316666666666</c:v>
                </c:pt>
                <c:pt idx="64569">
                  <c:v>42958.317361111112</c:v>
                </c:pt>
                <c:pt idx="64570">
                  <c:v>42958.318055555559</c:v>
                </c:pt>
                <c:pt idx="64571">
                  <c:v>42958.318749999999</c:v>
                </c:pt>
                <c:pt idx="64572">
                  <c:v>42958.319444444445</c:v>
                </c:pt>
                <c:pt idx="64573">
                  <c:v>42958.320138888892</c:v>
                </c:pt>
                <c:pt idx="64574">
                  <c:v>42958.320833333331</c:v>
                </c:pt>
                <c:pt idx="64575">
                  <c:v>42958.321527777778</c:v>
                </c:pt>
                <c:pt idx="64576">
                  <c:v>42958.322222222225</c:v>
                </c:pt>
                <c:pt idx="64577">
                  <c:v>42958.322916666664</c:v>
                </c:pt>
                <c:pt idx="64578">
                  <c:v>42958.323611111111</c:v>
                </c:pt>
                <c:pt idx="64579">
                  <c:v>42958.324305555558</c:v>
                </c:pt>
                <c:pt idx="64580">
                  <c:v>42958.324999999997</c:v>
                </c:pt>
                <c:pt idx="64581">
                  <c:v>42958.325694444444</c:v>
                </c:pt>
                <c:pt idx="64582">
                  <c:v>42958.326388888891</c:v>
                </c:pt>
                <c:pt idx="64583">
                  <c:v>42958.32708333333</c:v>
                </c:pt>
                <c:pt idx="64584">
                  <c:v>42958.327777777777</c:v>
                </c:pt>
                <c:pt idx="64585">
                  <c:v>42958.328472222223</c:v>
                </c:pt>
                <c:pt idx="64586">
                  <c:v>42958.32916666667</c:v>
                </c:pt>
                <c:pt idx="64587">
                  <c:v>42958.329861111109</c:v>
                </c:pt>
                <c:pt idx="64588">
                  <c:v>42958.330555555556</c:v>
                </c:pt>
                <c:pt idx="64589">
                  <c:v>42958.331250000003</c:v>
                </c:pt>
                <c:pt idx="64590">
                  <c:v>42958.331944444442</c:v>
                </c:pt>
                <c:pt idx="64591">
                  <c:v>42958.332638888889</c:v>
                </c:pt>
                <c:pt idx="64592">
                  <c:v>42958.333333333336</c:v>
                </c:pt>
                <c:pt idx="64593">
                  <c:v>42958.334027777775</c:v>
                </c:pt>
                <c:pt idx="64594">
                  <c:v>42958.334722222222</c:v>
                </c:pt>
                <c:pt idx="64595">
                  <c:v>42958.335416666669</c:v>
                </c:pt>
                <c:pt idx="64596">
                  <c:v>42958.336111111108</c:v>
                </c:pt>
                <c:pt idx="64597">
                  <c:v>42958.336805555555</c:v>
                </c:pt>
                <c:pt idx="64598">
                  <c:v>42958.337500000001</c:v>
                </c:pt>
                <c:pt idx="64599">
                  <c:v>42958.338194444441</c:v>
                </c:pt>
                <c:pt idx="64600">
                  <c:v>42958.338888888888</c:v>
                </c:pt>
                <c:pt idx="64601">
                  <c:v>42958.339583333334</c:v>
                </c:pt>
                <c:pt idx="64602">
                  <c:v>42958.340277777781</c:v>
                </c:pt>
                <c:pt idx="64603">
                  <c:v>42958.34097222222</c:v>
                </c:pt>
                <c:pt idx="64604">
                  <c:v>42958.341666666667</c:v>
                </c:pt>
                <c:pt idx="64605">
                  <c:v>42958.342361111114</c:v>
                </c:pt>
                <c:pt idx="64606">
                  <c:v>42958.343055555553</c:v>
                </c:pt>
                <c:pt idx="64607">
                  <c:v>42958.34375</c:v>
                </c:pt>
                <c:pt idx="64608">
                  <c:v>42958.344444444447</c:v>
                </c:pt>
                <c:pt idx="64609">
                  <c:v>42958.345138888886</c:v>
                </c:pt>
                <c:pt idx="64610">
                  <c:v>42958.345833333333</c:v>
                </c:pt>
                <c:pt idx="64611">
                  <c:v>42958.34652777778</c:v>
                </c:pt>
                <c:pt idx="64612">
                  <c:v>42958.347222222219</c:v>
                </c:pt>
                <c:pt idx="64613">
                  <c:v>42958.347916666666</c:v>
                </c:pt>
                <c:pt idx="64614">
                  <c:v>42958.348611111112</c:v>
                </c:pt>
                <c:pt idx="64615">
                  <c:v>42958.349305555559</c:v>
                </c:pt>
                <c:pt idx="64616">
                  <c:v>42958.35</c:v>
                </c:pt>
                <c:pt idx="64617">
                  <c:v>42958.350694444445</c:v>
                </c:pt>
                <c:pt idx="64618">
                  <c:v>42958.351388888892</c:v>
                </c:pt>
                <c:pt idx="64619">
                  <c:v>42958.352083333331</c:v>
                </c:pt>
                <c:pt idx="64620">
                  <c:v>42958.352777777778</c:v>
                </c:pt>
                <c:pt idx="64621">
                  <c:v>42958.353472222225</c:v>
                </c:pt>
                <c:pt idx="64622">
                  <c:v>42958.354166666664</c:v>
                </c:pt>
                <c:pt idx="64623">
                  <c:v>42958.354861111111</c:v>
                </c:pt>
                <c:pt idx="64624">
                  <c:v>42958.355555555558</c:v>
                </c:pt>
                <c:pt idx="64625">
                  <c:v>42958.356249999997</c:v>
                </c:pt>
                <c:pt idx="64626">
                  <c:v>42958.356944444444</c:v>
                </c:pt>
                <c:pt idx="64627">
                  <c:v>42958.357638888891</c:v>
                </c:pt>
                <c:pt idx="64628">
                  <c:v>42958.35833333333</c:v>
                </c:pt>
                <c:pt idx="64629">
                  <c:v>42958.359027777777</c:v>
                </c:pt>
                <c:pt idx="64630">
                  <c:v>42958.359722222223</c:v>
                </c:pt>
                <c:pt idx="64631">
                  <c:v>42958.36041666667</c:v>
                </c:pt>
                <c:pt idx="64632">
                  <c:v>42958.361111111109</c:v>
                </c:pt>
                <c:pt idx="64633">
                  <c:v>42958.361805555556</c:v>
                </c:pt>
                <c:pt idx="64634">
                  <c:v>42958.362500000003</c:v>
                </c:pt>
                <c:pt idx="64635">
                  <c:v>42958.363194444442</c:v>
                </c:pt>
                <c:pt idx="64636">
                  <c:v>42958.363888888889</c:v>
                </c:pt>
                <c:pt idx="64637">
                  <c:v>42958.364583333336</c:v>
                </c:pt>
                <c:pt idx="64638">
                  <c:v>42958.365277777775</c:v>
                </c:pt>
                <c:pt idx="64639">
                  <c:v>42958.365972222222</c:v>
                </c:pt>
                <c:pt idx="64640">
                  <c:v>42958.366666666669</c:v>
                </c:pt>
                <c:pt idx="64641">
                  <c:v>42958.367361111108</c:v>
                </c:pt>
                <c:pt idx="64642">
                  <c:v>42958.368055555555</c:v>
                </c:pt>
                <c:pt idx="64643">
                  <c:v>42958.368750000001</c:v>
                </c:pt>
                <c:pt idx="64644">
                  <c:v>42958.369444444441</c:v>
                </c:pt>
                <c:pt idx="64645">
                  <c:v>42958.370138888888</c:v>
                </c:pt>
                <c:pt idx="64646">
                  <c:v>42958.370833333334</c:v>
                </c:pt>
                <c:pt idx="64647">
                  <c:v>42958.371527777781</c:v>
                </c:pt>
                <c:pt idx="64648">
                  <c:v>42958.37222222222</c:v>
                </c:pt>
                <c:pt idx="64649">
                  <c:v>42958.372916666667</c:v>
                </c:pt>
                <c:pt idx="64650">
                  <c:v>42958.373611111114</c:v>
                </c:pt>
                <c:pt idx="64651">
                  <c:v>42958.374305555553</c:v>
                </c:pt>
                <c:pt idx="64652">
                  <c:v>42958.375</c:v>
                </c:pt>
                <c:pt idx="64653">
                  <c:v>42958.375694444447</c:v>
                </c:pt>
                <c:pt idx="64654">
                  <c:v>42958.376388888886</c:v>
                </c:pt>
                <c:pt idx="64655">
                  <c:v>42958.377083333333</c:v>
                </c:pt>
                <c:pt idx="64656">
                  <c:v>42958.37777777778</c:v>
                </c:pt>
                <c:pt idx="64657">
                  <c:v>42958.378472222219</c:v>
                </c:pt>
                <c:pt idx="64658">
                  <c:v>42958.379166666666</c:v>
                </c:pt>
                <c:pt idx="64659">
                  <c:v>42958.379861111112</c:v>
                </c:pt>
                <c:pt idx="64660">
                  <c:v>42958.380555555559</c:v>
                </c:pt>
                <c:pt idx="64661">
                  <c:v>42958.381249999999</c:v>
                </c:pt>
                <c:pt idx="64662">
                  <c:v>42958.381944444445</c:v>
                </c:pt>
                <c:pt idx="64663">
                  <c:v>42958.382638888892</c:v>
                </c:pt>
                <c:pt idx="64664">
                  <c:v>42958.383333333331</c:v>
                </c:pt>
                <c:pt idx="64665">
                  <c:v>42958.384027777778</c:v>
                </c:pt>
                <c:pt idx="64666">
                  <c:v>42958.384722222225</c:v>
                </c:pt>
                <c:pt idx="64667">
                  <c:v>42958.385416666664</c:v>
                </c:pt>
                <c:pt idx="64668">
                  <c:v>42958.386111111111</c:v>
                </c:pt>
                <c:pt idx="64669">
                  <c:v>42958.386805555558</c:v>
                </c:pt>
                <c:pt idx="64670">
                  <c:v>42958.387499999997</c:v>
                </c:pt>
                <c:pt idx="64671">
                  <c:v>42958.388194444444</c:v>
                </c:pt>
                <c:pt idx="64672">
                  <c:v>42958.388888888891</c:v>
                </c:pt>
                <c:pt idx="64673">
                  <c:v>42958.38958333333</c:v>
                </c:pt>
                <c:pt idx="64674">
                  <c:v>42958.390277777777</c:v>
                </c:pt>
                <c:pt idx="64675">
                  <c:v>42958.390972222223</c:v>
                </c:pt>
                <c:pt idx="64676">
                  <c:v>42958.39166666667</c:v>
                </c:pt>
                <c:pt idx="64677">
                  <c:v>42958.392361111109</c:v>
                </c:pt>
                <c:pt idx="64678">
                  <c:v>42958.393055555556</c:v>
                </c:pt>
                <c:pt idx="64679">
                  <c:v>42958.393750000003</c:v>
                </c:pt>
                <c:pt idx="64680">
                  <c:v>42958.394444444442</c:v>
                </c:pt>
                <c:pt idx="64681">
                  <c:v>42958.395138888889</c:v>
                </c:pt>
                <c:pt idx="64682">
                  <c:v>42958.395833333336</c:v>
                </c:pt>
                <c:pt idx="64683">
                  <c:v>42958.396527777775</c:v>
                </c:pt>
                <c:pt idx="64684">
                  <c:v>42958.397222222222</c:v>
                </c:pt>
                <c:pt idx="64685">
                  <c:v>42958.397916666669</c:v>
                </c:pt>
                <c:pt idx="64686">
                  <c:v>42958.398611111108</c:v>
                </c:pt>
                <c:pt idx="64687">
                  <c:v>42958.399305555555</c:v>
                </c:pt>
                <c:pt idx="64688">
                  <c:v>42958.400000000001</c:v>
                </c:pt>
                <c:pt idx="64689">
                  <c:v>42958.400694444441</c:v>
                </c:pt>
                <c:pt idx="64690">
                  <c:v>42958.401388888888</c:v>
                </c:pt>
                <c:pt idx="64691">
                  <c:v>42958.402083333334</c:v>
                </c:pt>
                <c:pt idx="64692">
                  <c:v>42958.402777777781</c:v>
                </c:pt>
                <c:pt idx="64693">
                  <c:v>42958.40347222222</c:v>
                </c:pt>
                <c:pt idx="64694">
                  <c:v>42958.404166666667</c:v>
                </c:pt>
                <c:pt idx="64695">
                  <c:v>42958.404861111114</c:v>
                </c:pt>
                <c:pt idx="64696">
                  <c:v>42958.405555555553</c:v>
                </c:pt>
                <c:pt idx="64697">
                  <c:v>42958.40625</c:v>
                </c:pt>
                <c:pt idx="64698">
                  <c:v>42958.406944444447</c:v>
                </c:pt>
                <c:pt idx="64699">
                  <c:v>42958.407638888886</c:v>
                </c:pt>
                <c:pt idx="64700">
                  <c:v>42958.408333333333</c:v>
                </c:pt>
                <c:pt idx="64701">
                  <c:v>42958.40902777778</c:v>
                </c:pt>
                <c:pt idx="64702">
                  <c:v>42958.409722222219</c:v>
                </c:pt>
                <c:pt idx="64703">
                  <c:v>42958.410416666666</c:v>
                </c:pt>
                <c:pt idx="64704">
                  <c:v>42958.411111111112</c:v>
                </c:pt>
                <c:pt idx="64705">
                  <c:v>42958.411805555559</c:v>
                </c:pt>
                <c:pt idx="64706">
                  <c:v>42958.412499999999</c:v>
                </c:pt>
                <c:pt idx="64707">
                  <c:v>42958.413194444445</c:v>
                </c:pt>
                <c:pt idx="64708">
                  <c:v>42958.413888888892</c:v>
                </c:pt>
                <c:pt idx="64709">
                  <c:v>42958.414583333331</c:v>
                </c:pt>
                <c:pt idx="64710">
                  <c:v>42958.415277777778</c:v>
                </c:pt>
                <c:pt idx="64711">
                  <c:v>42958.415972222225</c:v>
                </c:pt>
                <c:pt idx="64712">
                  <c:v>42958.416666666664</c:v>
                </c:pt>
                <c:pt idx="64713">
                  <c:v>42958.417361111111</c:v>
                </c:pt>
                <c:pt idx="64714">
                  <c:v>42958.418055555558</c:v>
                </c:pt>
                <c:pt idx="64715">
                  <c:v>42958.418749999997</c:v>
                </c:pt>
                <c:pt idx="64716">
                  <c:v>42958.419444444444</c:v>
                </c:pt>
                <c:pt idx="64717">
                  <c:v>42958.420138888891</c:v>
                </c:pt>
                <c:pt idx="64718">
                  <c:v>42958.42083333333</c:v>
                </c:pt>
                <c:pt idx="64719">
                  <c:v>42958.421527777777</c:v>
                </c:pt>
                <c:pt idx="64720">
                  <c:v>42958.422222222223</c:v>
                </c:pt>
                <c:pt idx="64721">
                  <c:v>42958.42291666667</c:v>
                </c:pt>
                <c:pt idx="64722">
                  <c:v>42958.423611111109</c:v>
                </c:pt>
                <c:pt idx="64723">
                  <c:v>42958.424305555556</c:v>
                </c:pt>
                <c:pt idx="64724">
                  <c:v>42958.425000000003</c:v>
                </c:pt>
                <c:pt idx="64725">
                  <c:v>42958.425694444442</c:v>
                </c:pt>
                <c:pt idx="64726">
                  <c:v>42958.426388888889</c:v>
                </c:pt>
                <c:pt idx="64727">
                  <c:v>42958.427083333336</c:v>
                </c:pt>
                <c:pt idx="64728">
                  <c:v>42958.427777777775</c:v>
                </c:pt>
                <c:pt idx="64729">
                  <c:v>42958.428472222222</c:v>
                </c:pt>
                <c:pt idx="64730">
                  <c:v>42958.429166666669</c:v>
                </c:pt>
                <c:pt idx="64731">
                  <c:v>42958.429861111108</c:v>
                </c:pt>
                <c:pt idx="64732">
                  <c:v>42958.430555555555</c:v>
                </c:pt>
                <c:pt idx="64733">
                  <c:v>42958.431250000001</c:v>
                </c:pt>
                <c:pt idx="64734">
                  <c:v>42958.431944444441</c:v>
                </c:pt>
                <c:pt idx="64735">
                  <c:v>42958.432638888888</c:v>
                </c:pt>
                <c:pt idx="64736">
                  <c:v>42958.433333333334</c:v>
                </c:pt>
                <c:pt idx="64737">
                  <c:v>42958.434027777781</c:v>
                </c:pt>
                <c:pt idx="64738">
                  <c:v>42958.43472222222</c:v>
                </c:pt>
                <c:pt idx="64739">
                  <c:v>42958.435416666667</c:v>
                </c:pt>
                <c:pt idx="64740">
                  <c:v>42958.436111111114</c:v>
                </c:pt>
                <c:pt idx="64741">
                  <c:v>42958.436805555553</c:v>
                </c:pt>
                <c:pt idx="64742">
                  <c:v>42958.4375</c:v>
                </c:pt>
                <c:pt idx="64743">
                  <c:v>42958.438194444447</c:v>
                </c:pt>
                <c:pt idx="64744">
                  <c:v>42958.438888888886</c:v>
                </c:pt>
                <c:pt idx="64745">
                  <c:v>42958.439583333333</c:v>
                </c:pt>
                <c:pt idx="64746">
                  <c:v>42958.44027777778</c:v>
                </c:pt>
                <c:pt idx="64747">
                  <c:v>42958.440972222219</c:v>
                </c:pt>
                <c:pt idx="64748">
                  <c:v>42958.441666666666</c:v>
                </c:pt>
                <c:pt idx="64749">
                  <c:v>42958.442361111112</c:v>
                </c:pt>
                <c:pt idx="64750">
                  <c:v>42958.443055555559</c:v>
                </c:pt>
                <c:pt idx="64751">
                  <c:v>42958.443749999999</c:v>
                </c:pt>
                <c:pt idx="64752">
                  <c:v>42958.444444444445</c:v>
                </c:pt>
                <c:pt idx="64753">
                  <c:v>42958.445138888892</c:v>
                </c:pt>
                <c:pt idx="64754">
                  <c:v>42958.445833333331</c:v>
                </c:pt>
                <c:pt idx="64755">
                  <c:v>42958.446527777778</c:v>
                </c:pt>
                <c:pt idx="64756">
                  <c:v>42958.447222222225</c:v>
                </c:pt>
                <c:pt idx="64757">
                  <c:v>42958.447916666664</c:v>
                </c:pt>
                <c:pt idx="64758">
                  <c:v>42958.448611111111</c:v>
                </c:pt>
                <c:pt idx="64759">
                  <c:v>42958.449305555558</c:v>
                </c:pt>
                <c:pt idx="64760">
                  <c:v>42958.45</c:v>
                </c:pt>
                <c:pt idx="64761">
                  <c:v>42958.450694444444</c:v>
                </c:pt>
                <c:pt idx="64762">
                  <c:v>42958.451388888891</c:v>
                </c:pt>
                <c:pt idx="64763">
                  <c:v>42958.45208333333</c:v>
                </c:pt>
                <c:pt idx="64764">
                  <c:v>42958.452777777777</c:v>
                </c:pt>
                <c:pt idx="64765">
                  <c:v>42958.453472222223</c:v>
                </c:pt>
                <c:pt idx="64766">
                  <c:v>42958.45416666667</c:v>
                </c:pt>
                <c:pt idx="64767">
                  <c:v>42958.454861111109</c:v>
                </c:pt>
                <c:pt idx="64768">
                  <c:v>42958.455555555556</c:v>
                </c:pt>
                <c:pt idx="64769">
                  <c:v>42958.456250000003</c:v>
                </c:pt>
                <c:pt idx="64770">
                  <c:v>42958.456944444442</c:v>
                </c:pt>
                <c:pt idx="64771">
                  <c:v>42958.457638888889</c:v>
                </c:pt>
                <c:pt idx="64772">
                  <c:v>42958.458333333336</c:v>
                </c:pt>
                <c:pt idx="64773">
                  <c:v>42958.459027777775</c:v>
                </c:pt>
                <c:pt idx="64774">
                  <c:v>42958.459722222222</c:v>
                </c:pt>
                <c:pt idx="64775">
                  <c:v>42958.460416666669</c:v>
                </c:pt>
                <c:pt idx="64776">
                  <c:v>42958.461111111108</c:v>
                </c:pt>
                <c:pt idx="64777">
                  <c:v>42958.461805555555</c:v>
                </c:pt>
                <c:pt idx="64778">
                  <c:v>42958.462500000001</c:v>
                </c:pt>
                <c:pt idx="64779">
                  <c:v>42958.463194444441</c:v>
                </c:pt>
                <c:pt idx="64780">
                  <c:v>42958.463888888888</c:v>
                </c:pt>
                <c:pt idx="64781">
                  <c:v>42958.464583333334</c:v>
                </c:pt>
                <c:pt idx="64782">
                  <c:v>42958.465277777781</c:v>
                </c:pt>
                <c:pt idx="64783">
                  <c:v>42958.46597222222</c:v>
                </c:pt>
                <c:pt idx="64784">
                  <c:v>42958.466666666667</c:v>
                </c:pt>
                <c:pt idx="64785">
                  <c:v>42958.467361111114</c:v>
                </c:pt>
                <c:pt idx="64786">
                  <c:v>42958.468055555553</c:v>
                </c:pt>
                <c:pt idx="64787">
                  <c:v>42958.46875</c:v>
                </c:pt>
                <c:pt idx="64788">
                  <c:v>42958.469444444447</c:v>
                </c:pt>
                <c:pt idx="64789">
                  <c:v>42958.470138888886</c:v>
                </c:pt>
                <c:pt idx="64790">
                  <c:v>42958.470833333333</c:v>
                </c:pt>
                <c:pt idx="64791">
                  <c:v>42958.47152777778</c:v>
                </c:pt>
                <c:pt idx="64792">
                  <c:v>42958.472222222219</c:v>
                </c:pt>
                <c:pt idx="64793">
                  <c:v>42958.472916666666</c:v>
                </c:pt>
                <c:pt idx="64794">
                  <c:v>42958.473611111112</c:v>
                </c:pt>
                <c:pt idx="64795">
                  <c:v>42958.474305555559</c:v>
                </c:pt>
                <c:pt idx="64796">
                  <c:v>42958.474999999999</c:v>
                </c:pt>
                <c:pt idx="64797">
                  <c:v>42958.475694444445</c:v>
                </c:pt>
                <c:pt idx="64798">
                  <c:v>42958.476388888892</c:v>
                </c:pt>
                <c:pt idx="64799">
                  <c:v>42958.477083333331</c:v>
                </c:pt>
                <c:pt idx="64800">
                  <c:v>42958.477777777778</c:v>
                </c:pt>
                <c:pt idx="64801">
                  <c:v>42958.478472222225</c:v>
                </c:pt>
                <c:pt idx="64802">
                  <c:v>42958.479166666664</c:v>
                </c:pt>
                <c:pt idx="64803">
                  <c:v>42958.479861111111</c:v>
                </c:pt>
                <c:pt idx="64804">
                  <c:v>42958.480555555558</c:v>
                </c:pt>
                <c:pt idx="64805">
                  <c:v>42958.481249999997</c:v>
                </c:pt>
                <c:pt idx="64806">
                  <c:v>42958.481944444444</c:v>
                </c:pt>
                <c:pt idx="64807">
                  <c:v>42958.482638888891</c:v>
                </c:pt>
                <c:pt idx="64808">
                  <c:v>42958.48333333333</c:v>
                </c:pt>
                <c:pt idx="64809">
                  <c:v>42958.484027777777</c:v>
                </c:pt>
                <c:pt idx="64810">
                  <c:v>42958.484722222223</c:v>
                </c:pt>
                <c:pt idx="64811">
                  <c:v>42958.48541666667</c:v>
                </c:pt>
                <c:pt idx="64812">
                  <c:v>42958.486111111109</c:v>
                </c:pt>
                <c:pt idx="64813">
                  <c:v>42958.486805555556</c:v>
                </c:pt>
                <c:pt idx="64814">
                  <c:v>42958.487500000003</c:v>
                </c:pt>
                <c:pt idx="64815">
                  <c:v>42958.488194444442</c:v>
                </c:pt>
                <c:pt idx="64816">
                  <c:v>42958.488888888889</c:v>
                </c:pt>
                <c:pt idx="64817">
                  <c:v>42958.488888888889</c:v>
                </c:pt>
              </c:numCache>
            </c:numRef>
          </c:xVal>
          <c:yVal>
            <c:numRef>
              <c:f>'SA Data'!$B$2:$B$64820</c:f>
              <c:numCache>
                <c:formatCode>General</c:formatCode>
                <c:ptCount val="64819"/>
                <c:pt idx="0">
                  <c:v>81.96</c:v>
                </c:pt>
                <c:pt idx="1">
                  <c:v>104.3</c:v>
                </c:pt>
                <c:pt idx="2">
                  <c:v>101.6</c:v>
                </c:pt>
                <c:pt idx="3">
                  <c:v>105.49</c:v>
                </c:pt>
                <c:pt idx="4">
                  <c:v>110.4</c:v>
                </c:pt>
                <c:pt idx="5">
                  <c:v>106.12</c:v>
                </c:pt>
                <c:pt idx="6">
                  <c:v>115.51</c:v>
                </c:pt>
                <c:pt idx="7">
                  <c:v>118.57</c:v>
                </c:pt>
                <c:pt idx="8">
                  <c:v>117.98</c:v>
                </c:pt>
                <c:pt idx="9">
                  <c:v>122.07</c:v>
                </c:pt>
                <c:pt idx="10">
                  <c:v>121.97</c:v>
                </c:pt>
                <c:pt idx="11">
                  <c:v>123.91</c:v>
                </c:pt>
                <c:pt idx="12">
                  <c:v>126.09</c:v>
                </c:pt>
                <c:pt idx="13">
                  <c:v>124.9</c:v>
                </c:pt>
                <c:pt idx="14">
                  <c:v>133.21</c:v>
                </c:pt>
                <c:pt idx="15">
                  <c:v>137.85</c:v>
                </c:pt>
                <c:pt idx="16">
                  <c:v>136.96</c:v>
                </c:pt>
                <c:pt idx="17">
                  <c:v>137.94999999999999</c:v>
                </c:pt>
                <c:pt idx="18">
                  <c:v>136.43</c:v>
                </c:pt>
                <c:pt idx="19">
                  <c:v>136.11000000000001</c:v>
                </c:pt>
                <c:pt idx="20">
                  <c:v>137.29</c:v>
                </c:pt>
                <c:pt idx="21">
                  <c:v>138.44</c:v>
                </c:pt>
                <c:pt idx="22">
                  <c:v>138.84</c:v>
                </c:pt>
                <c:pt idx="23">
                  <c:v>135.63999999999999</c:v>
                </c:pt>
                <c:pt idx="24">
                  <c:v>131.59</c:v>
                </c:pt>
                <c:pt idx="25">
                  <c:v>133.37</c:v>
                </c:pt>
                <c:pt idx="26">
                  <c:v>139.24</c:v>
                </c:pt>
                <c:pt idx="27">
                  <c:v>134.52000000000001</c:v>
                </c:pt>
                <c:pt idx="28">
                  <c:v>128.94999999999999</c:v>
                </c:pt>
                <c:pt idx="29">
                  <c:v>129.38</c:v>
                </c:pt>
                <c:pt idx="30">
                  <c:v>130.30000000000001</c:v>
                </c:pt>
                <c:pt idx="31">
                  <c:v>130.72999999999999</c:v>
                </c:pt>
                <c:pt idx="32">
                  <c:v>131.56</c:v>
                </c:pt>
                <c:pt idx="33">
                  <c:v>132.84</c:v>
                </c:pt>
                <c:pt idx="34">
                  <c:v>134.06</c:v>
                </c:pt>
                <c:pt idx="35">
                  <c:v>135.61000000000001</c:v>
                </c:pt>
                <c:pt idx="36">
                  <c:v>137.36000000000001</c:v>
                </c:pt>
                <c:pt idx="37">
                  <c:v>138.74</c:v>
                </c:pt>
                <c:pt idx="38">
                  <c:v>142.76</c:v>
                </c:pt>
                <c:pt idx="39">
                  <c:v>145.46</c:v>
                </c:pt>
                <c:pt idx="40">
                  <c:v>141.15</c:v>
                </c:pt>
                <c:pt idx="41">
                  <c:v>134.97999999999999</c:v>
                </c:pt>
                <c:pt idx="42">
                  <c:v>143.44999999999999</c:v>
                </c:pt>
                <c:pt idx="43">
                  <c:v>148.1</c:v>
                </c:pt>
                <c:pt idx="44">
                  <c:v>149.32</c:v>
                </c:pt>
                <c:pt idx="45">
                  <c:v>147.66999999999999</c:v>
                </c:pt>
                <c:pt idx="46">
                  <c:v>147.54</c:v>
                </c:pt>
                <c:pt idx="47">
                  <c:v>142.33000000000001</c:v>
                </c:pt>
                <c:pt idx="48">
                  <c:v>139.96</c:v>
                </c:pt>
                <c:pt idx="49">
                  <c:v>140.03</c:v>
                </c:pt>
                <c:pt idx="50">
                  <c:v>140.36000000000001</c:v>
                </c:pt>
                <c:pt idx="51">
                  <c:v>142.04</c:v>
                </c:pt>
                <c:pt idx="52">
                  <c:v>140.91999999999999</c:v>
                </c:pt>
                <c:pt idx="53">
                  <c:v>140.36000000000001</c:v>
                </c:pt>
                <c:pt idx="54">
                  <c:v>139.99</c:v>
                </c:pt>
                <c:pt idx="55">
                  <c:v>142.93</c:v>
                </c:pt>
                <c:pt idx="56">
                  <c:v>145</c:v>
                </c:pt>
                <c:pt idx="57">
                  <c:v>140.88</c:v>
                </c:pt>
                <c:pt idx="58">
                  <c:v>145.07</c:v>
                </c:pt>
                <c:pt idx="59">
                  <c:v>148.72999999999999</c:v>
                </c:pt>
                <c:pt idx="60">
                  <c:v>153.37</c:v>
                </c:pt>
                <c:pt idx="61">
                  <c:v>148.07</c:v>
                </c:pt>
                <c:pt idx="62">
                  <c:v>157.99</c:v>
                </c:pt>
                <c:pt idx="63">
                  <c:v>153.57</c:v>
                </c:pt>
                <c:pt idx="64">
                  <c:v>154.66</c:v>
                </c:pt>
                <c:pt idx="65">
                  <c:v>154.79</c:v>
                </c:pt>
                <c:pt idx="66">
                  <c:v>149.97999999999999</c:v>
                </c:pt>
                <c:pt idx="67">
                  <c:v>148.27000000000001</c:v>
                </c:pt>
                <c:pt idx="68">
                  <c:v>143.03</c:v>
                </c:pt>
                <c:pt idx="69">
                  <c:v>145.5</c:v>
                </c:pt>
                <c:pt idx="70">
                  <c:v>136.11000000000001</c:v>
                </c:pt>
                <c:pt idx="71">
                  <c:v>137.13</c:v>
                </c:pt>
                <c:pt idx="72">
                  <c:v>127.7</c:v>
                </c:pt>
                <c:pt idx="73">
                  <c:v>127.17</c:v>
                </c:pt>
                <c:pt idx="74">
                  <c:v>130.4</c:v>
                </c:pt>
                <c:pt idx="75">
                  <c:v>131.66</c:v>
                </c:pt>
                <c:pt idx="76">
                  <c:v>132.88</c:v>
                </c:pt>
                <c:pt idx="77">
                  <c:v>130.80000000000001</c:v>
                </c:pt>
                <c:pt idx="78">
                  <c:v>130.07</c:v>
                </c:pt>
                <c:pt idx="79">
                  <c:v>128.66</c:v>
                </c:pt>
                <c:pt idx="80">
                  <c:v>133.96</c:v>
                </c:pt>
                <c:pt idx="81">
                  <c:v>136.13999999999999</c:v>
                </c:pt>
                <c:pt idx="82">
                  <c:v>139.04</c:v>
                </c:pt>
                <c:pt idx="83">
                  <c:v>139.69999999999999</c:v>
                </c:pt>
                <c:pt idx="84">
                  <c:v>134.38999999999999</c:v>
                </c:pt>
                <c:pt idx="85">
                  <c:v>123.29</c:v>
                </c:pt>
                <c:pt idx="86">
                  <c:v>115.38</c:v>
                </c:pt>
                <c:pt idx="87">
                  <c:v>123.52</c:v>
                </c:pt>
                <c:pt idx="88">
                  <c:v>122.26</c:v>
                </c:pt>
                <c:pt idx="89">
                  <c:v>123.09</c:v>
                </c:pt>
                <c:pt idx="90">
                  <c:v>128.43</c:v>
                </c:pt>
                <c:pt idx="91">
                  <c:v>109.08</c:v>
                </c:pt>
                <c:pt idx="92">
                  <c:v>109.71</c:v>
                </c:pt>
                <c:pt idx="93">
                  <c:v>111.55</c:v>
                </c:pt>
                <c:pt idx="94">
                  <c:v>113.53</c:v>
                </c:pt>
                <c:pt idx="95">
                  <c:v>129.74</c:v>
                </c:pt>
                <c:pt idx="96">
                  <c:v>131.66</c:v>
                </c:pt>
                <c:pt idx="97">
                  <c:v>133.53</c:v>
                </c:pt>
                <c:pt idx="98">
                  <c:v>134.91999999999999</c:v>
                </c:pt>
                <c:pt idx="99">
                  <c:v>131.1</c:v>
                </c:pt>
                <c:pt idx="100">
                  <c:v>131.46</c:v>
                </c:pt>
                <c:pt idx="101">
                  <c:v>128.36000000000001</c:v>
                </c:pt>
                <c:pt idx="102">
                  <c:v>130.44</c:v>
                </c:pt>
                <c:pt idx="103">
                  <c:v>131.33000000000001</c:v>
                </c:pt>
                <c:pt idx="104">
                  <c:v>126.52</c:v>
                </c:pt>
                <c:pt idx="105">
                  <c:v>125.07</c:v>
                </c:pt>
                <c:pt idx="106">
                  <c:v>123.12</c:v>
                </c:pt>
                <c:pt idx="107">
                  <c:v>112.61</c:v>
                </c:pt>
                <c:pt idx="108">
                  <c:v>118.87</c:v>
                </c:pt>
                <c:pt idx="109">
                  <c:v>119.13</c:v>
                </c:pt>
                <c:pt idx="110">
                  <c:v>118.8</c:v>
                </c:pt>
                <c:pt idx="111">
                  <c:v>119.2</c:v>
                </c:pt>
                <c:pt idx="112">
                  <c:v>107.4</c:v>
                </c:pt>
                <c:pt idx="113">
                  <c:v>126.81</c:v>
                </c:pt>
                <c:pt idx="114">
                  <c:v>125.95</c:v>
                </c:pt>
                <c:pt idx="115">
                  <c:v>129.68</c:v>
                </c:pt>
                <c:pt idx="116">
                  <c:v>118.8</c:v>
                </c:pt>
                <c:pt idx="117">
                  <c:v>119.17</c:v>
                </c:pt>
                <c:pt idx="118">
                  <c:v>119.66</c:v>
                </c:pt>
                <c:pt idx="119">
                  <c:v>106.77</c:v>
                </c:pt>
                <c:pt idx="120">
                  <c:v>123.15</c:v>
                </c:pt>
                <c:pt idx="121">
                  <c:v>140.94999999999999</c:v>
                </c:pt>
                <c:pt idx="122">
                  <c:v>134.29</c:v>
                </c:pt>
                <c:pt idx="123">
                  <c:v>126.15</c:v>
                </c:pt>
                <c:pt idx="124">
                  <c:v>136.01</c:v>
                </c:pt>
                <c:pt idx="125">
                  <c:v>138.91</c:v>
                </c:pt>
                <c:pt idx="126">
                  <c:v>139.04</c:v>
                </c:pt>
                <c:pt idx="127">
                  <c:v>136.34</c:v>
                </c:pt>
                <c:pt idx="128">
                  <c:v>146.78</c:v>
                </c:pt>
                <c:pt idx="129">
                  <c:v>148.72999999999999</c:v>
                </c:pt>
                <c:pt idx="130">
                  <c:v>150.05000000000001</c:v>
                </c:pt>
                <c:pt idx="131">
                  <c:v>153.51</c:v>
                </c:pt>
                <c:pt idx="132">
                  <c:v>156.21</c:v>
                </c:pt>
                <c:pt idx="133">
                  <c:v>155.22</c:v>
                </c:pt>
                <c:pt idx="134">
                  <c:v>154.16</c:v>
                </c:pt>
                <c:pt idx="135">
                  <c:v>154.69</c:v>
                </c:pt>
                <c:pt idx="136">
                  <c:v>148.16999999999999</c:v>
                </c:pt>
                <c:pt idx="137">
                  <c:v>145.22999999999999</c:v>
                </c:pt>
                <c:pt idx="138">
                  <c:v>147.74</c:v>
                </c:pt>
                <c:pt idx="139">
                  <c:v>141.02000000000001</c:v>
                </c:pt>
                <c:pt idx="140">
                  <c:v>138.51</c:v>
                </c:pt>
                <c:pt idx="141">
                  <c:v>129.32</c:v>
                </c:pt>
                <c:pt idx="142">
                  <c:v>113.86</c:v>
                </c:pt>
                <c:pt idx="143">
                  <c:v>123.25</c:v>
                </c:pt>
                <c:pt idx="144">
                  <c:v>122.4</c:v>
                </c:pt>
                <c:pt idx="145">
                  <c:v>124.21</c:v>
                </c:pt>
                <c:pt idx="146">
                  <c:v>131.66</c:v>
                </c:pt>
                <c:pt idx="147">
                  <c:v>137.75</c:v>
                </c:pt>
                <c:pt idx="148">
                  <c:v>156.01</c:v>
                </c:pt>
                <c:pt idx="149">
                  <c:v>152.85</c:v>
                </c:pt>
                <c:pt idx="150">
                  <c:v>156.21</c:v>
                </c:pt>
                <c:pt idx="151">
                  <c:v>157.46</c:v>
                </c:pt>
                <c:pt idx="152">
                  <c:v>156.69999999999999</c:v>
                </c:pt>
                <c:pt idx="153">
                  <c:v>146.29</c:v>
                </c:pt>
                <c:pt idx="154">
                  <c:v>150.24</c:v>
                </c:pt>
                <c:pt idx="155">
                  <c:v>141.34</c:v>
                </c:pt>
                <c:pt idx="156">
                  <c:v>142.63</c:v>
                </c:pt>
                <c:pt idx="157">
                  <c:v>133.34</c:v>
                </c:pt>
                <c:pt idx="158">
                  <c:v>140.72</c:v>
                </c:pt>
                <c:pt idx="159">
                  <c:v>127.04</c:v>
                </c:pt>
                <c:pt idx="160">
                  <c:v>125.99</c:v>
                </c:pt>
                <c:pt idx="161">
                  <c:v>138.91</c:v>
                </c:pt>
                <c:pt idx="162">
                  <c:v>146.32</c:v>
                </c:pt>
                <c:pt idx="163">
                  <c:v>147.74</c:v>
                </c:pt>
                <c:pt idx="164">
                  <c:v>149.94999999999999</c:v>
                </c:pt>
                <c:pt idx="165">
                  <c:v>144.97</c:v>
                </c:pt>
                <c:pt idx="166">
                  <c:v>143.19</c:v>
                </c:pt>
                <c:pt idx="167">
                  <c:v>145.1</c:v>
                </c:pt>
                <c:pt idx="168">
                  <c:v>150.74</c:v>
                </c:pt>
                <c:pt idx="169">
                  <c:v>154.49</c:v>
                </c:pt>
                <c:pt idx="170">
                  <c:v>156.66999999999999</c:v>
                </c:pt>
                <c:pt idx="171">
                  <c:v>158.94</c:v>
                </c:pt>
                <c:pt idx="172">
                  <c:v>148.99</c:v>
                </c:pt>
                <c:pt idx="173">
                  <c:v>143.22</c:v>
                </c:pt>
                <c:pt idx="174">
                  <c:v>141.77000000000001</c:v>
                </c:pt>
                <c:pt idx="175">
                  <c:v>139.72999999999999</c:v>
                </c:pt>
                <c:pt idx="176">
                  <c:v>143.38999999999999</c:v>
                </c:pt>
                <c:pt idx="177">
                  <c:v>144.74</c:v>
                </c:pt>
                <c:pt idx="178">
                  <c:v>145.63</c:v>
                </c:pt>
                <c:pt idx="179">
                  <c:v>146.06</c:v>
                </c:pt>
                <c:pt idx="180">
                  <c:v>146.41999999999999</c:v>
                </c:pt>
                <c:pt idx="181">
                  <c:v>144.63999999999999</c:v>
                </c:pt>
                <c:pt idx="182">
                  <c:v>142.63</c:v>
                </c:pt>
                <c:pt idx="183">
                  <c:v>146.16</c:v>
                </c:pt>
                <c:pt idx="184">
                  <c:v>149.75</c:v>
                </c:pt>
                <c:pt idx="185">
                  <c:v>146.52000000000001</c:v>
                </c:pt>
                <c:pt idx="186">
                  <c:v>147.01</c:v>
                </c:pt>
                <c:pt idx="187">
                  <c:v>145.13</c:v>
                </c:pt>
                <c:pt idx="188">
                  <c:v>147.18</c:v>
                </c:pt>
                <c:pt idx="189">
                  <c:v>149.22</c:v>
                </c:pt>
                <c:pt idx="190">
                  <c:v>142.83000000000001</c:v>
                </c:pt>
                <c:pt idx="191">
                  <c:v>140.97999999999999</c:v>
                </c:pt>
                <c:pt idx="192">
                  <c:v>155.78</c:v>
                </c:pt>
                <c:pt idx="193">
                  <c:v>142.6</c:v>
                </c:pt>
                <c:pt idx="194">
                  <c:v>148.19999999999999</c:v>
                </c:pt>
                <c:pt idx="195">
                  <c:v>148.1</c:v>
                </c:pt>
                <c:pt idx="196">
                  <c:v>147.74</c:v>
                </c:pt>
                <c:pt idx="197">
                  <c:v>136.57</c:v>
                </c:pt>
                <c:pt idx="198">
                  <c:v>138.47999999999999</c:v>
                </c:pt>
                <c:pt idx="199">
                  <c:v>144.21</c:v>
                </c:pt>
                <c:pt idx="200">
                  <c:v>145.96</c:v>
                </c:pt>
                <c:pt idx="201">
                  <c:v>143.52000000000001</c:v>
                </c:pt>
                <c:pt idx="202">
                  <c:v>141.87</c:v>
                </c:pt>
                <c:pt idx="203">
                  <c:v>143.62</c:v>
                </c:pt>
                <c:pt idx="204">
                  <c:v>144.47999999999999</c:v>
                </c:pt>
                <c:pt idx="205">
                  <c:v>146.52000000000001</c:v>
                </c:pt>
                <c:pt idx="206">
                  <c:v>143.62</c:v>
                </c:pt>
                <c:pt idx="207">
                  <c:v>143.94999999999999</c:v>
                </c:pt>
                <c:pt idx="208">
                  <c:v>141.97</c:v>
                </c:pt>
                <c:pt idx="209">
                  <c:v>138.21</c:v>
                </c:pt>
                <c:pt idx="210">
                  <c:v>132.97</c:v>
                </c:pt>
                <c:pt idx="211">
                  <c:v>134.49</c:v>
                </c:pt>
                <c:pt idx="212">
                  <c:v>137.06</c:v>
                </c:pt>
                <c:pt idx="213">
                  <c:v>140.03</c:v>
                </c:pt>
                <c:pt idx="214">
                  <c:v>133.07</c:v>
                </c:pt>
                <c:pt idx="215">
                  <c:v>137.29</c:v>
                </c:pt>
                <c:pt idx="216">
                  <c:v>136.80000000000001</c:v>
                </c:pt>
                <c:pt idx="217">
                  <c:v>128.29</c:v>
                </c:pt>
                <c:pt idx="218">
                  <c:v>136.63</c:v>
                </c:pt>
                <c:pt idx="219">
                  <c:v>138.63999999999999</c:v>
                </c:pt>
                <c:pt idx="220">
                  <c:v>138.18</c:v>
                </c:pt>
                <c:pt idx="221">
                  <c:v>132.28</c:v>
                </c:pt>
                <c:pt idx="222">
                  <c:v>137.59</c:v>
                </c:pt>
                <c:pt idx="223">
                  <c:v>136.16999999999999</c:v>
                </c:pt>
                <c:pt idx="224">
                  <c:v>134.85</c:v>
                </c:pt>
                <c:pt idx="225">
                  <c:v>128.38999999999999</c:v>
                </c:pt>
                <c:pt idx="226">
                  <c:v>127.11</c:v>
                </c:pt>
                <c:pt idx="227">
                  <c:v>126.98</c:v>
                </c:pt>
                <c:pt idx="228">
                  <c:v>126.78</c:v>
                </c:pt>
                <c:pt idx="229">
                  <c:v>126.81</c:v>
                </c:pt>
                <c:pt idx="230">
                  <c:v>119.89</c:v>
                </c:pt>
                <c:pt idx="231">
                  <c:v>111.82</c:v>
                </c:pt>
                <c:pt idx="232">
                  <c:v>107.34</c:v>
                </c:pt>
                <c:pt idx="233">
                  <c:v>107.6</c:v>
                </c:pt>
                <c:pt idx="234">
                  <c:v>108.55</c:v>
                </c:pt>
                <c:pt idx="235">
                  <c:v>122.76</c:v>
                </c:pt>
                <c:pt idx="236">
                  <c:v>117.95</c:v>
                </c:pt>
                <c:pt idx="237">
                  <c:v>119.33</c:v>
                </c:pt>
                <c:pt idx="238">
                  <c:v>121.67</c:v>
                </c:pt>
                <c:pt idx="239">
                  <c:v>125.36</c:v>
                </c:pt>
                <c:pt idx="240">
                  <c:v>133.16999999999999</c:v>
                </c:pt>
                <c:pt idx="241">
                  <c:v>133.63</c:v>
                </c:pt>
                <c:pt idx="242">
                  <c:v>124.24</c:v>
                </c:pt>
                <c:pt idx="243">
                  <c:v>143.97999999999999</c:v>
                </c:pt>
                <c:pt idx="244">
                  <c:v>140.94999999999999</c:v>
                </c:pt>
                <c:pt idx="245">
                  <c:v>142.43</c:v>
                </c:pt>
                <c:pt idx="246">
                  <c:v>143.41999999999999</c:v>
                </c:pt>
                <c:pt idx="247">
                  <c:v>144.97</c:v>
                </c:pt>
                <c:pt idx="248">
                  <c:v>146.97999999999999</c:v>
                </c:pt>
                <c:pt idx="249">
                  <c:v>148.66</c:v>
                </c:pt>
                <c:pt idx="250">
                  <c:v>147.05000000000001</c:v>
                </c:pt>
                <c:pt idx="251">
                  <c:v>146.68</c:v>
                </c:pt>
                <c:pt idx="252">
                  <c:v>137.13</c:v>
                </c:pt>
                <c:pt idx="253">
                  <c:v>139.4</c:v>
                </c:pt>
                <c:pt idx="254">
                  <c:v>140.49</c:v>
                </c:pt>
                <c:pt idx="255">
                  <c:v>141.18</c:v>
                </c:pt>
                <c:pt idx="256">
                  <c:v>142.07</c:v>
                </c:pt>
                <c:pt idx="257">
                  <c:v>140.52000000000001</c:v>
                </c:pt>
                <c:pt idx="258">
                  <c:v>144.57</c:v>
                </c:pt>
                <c:pt idx="259">
                  <c:v>143.49</c:v>
                </c:pt>
                <c:pt idx="260">
                  <c:v>143.44999999999999</c:v>
                </c:pt>
                <c:pt idx="261">
                  <c:v>135.47999999999999</c:v>
                </c:pt>
                <c:pt idx="262">
                  <c:v>131.69</c:v>
                </c:pt>
                <c:pt idx="263">
                  <c:v>121.97</c:v>
                </c:pt>
                <c:pt idx="264">
                  <c:v>119.79</c:v>
                </c:pt>
                <c:pt idx="265">
                  <c:v>120.58</c:v>
                </c:pt>
                <c:pt idx="266">
                  <c:v>122.99</c:v>
                </c:pt>
                <c:pt idx="267">
                  <c:v>125.46</c:v>
                </c:pt>
                <c:pt idx="268">
                  <c:v>126.12</c:v>
                </c:pt>
                <c:pt idx="269">
                  <c:v>127.04</c:v>
                </c:pt>
                <c:pt idx="270">
                  <c:v>127.6</c:v>
                </c:pt>
                <c:pt idx="271">
                  <c:v>147.15</c:v>
                </c:pt>
                <c:pt idx="272">
                  <c:v>137.03</c:v>
                </c:pt>
                <c:pt idx="273">
                  <c:v>135.91</c:v>
                </c:pt>
                <c:pt idx="274">
                  <c:v>137.69</c:v>
                </c:pt>
                <c:pt idx="275">
                  <c:v>137.56</c:v>
                </c:pt>
                <c:pt idx="276">
                  <c:v>136.16999999999999</c:v>
                </c:pt>
                <c:pt idx="277">
                  <c:v>131.94999999999999</c:v>
                </c:pt>
                <c:pt idx="278">
                  <c:v>132.35</c:v>
                </c:pt>
                <c:pt idx="279">
                  <c:v>131.06</c:v>
                </c:pt>
                <c:pt idx="280">
                  <c:v>139.88999999999999</c:v>
                </c:pt>
                <c:pt idx="281">
                  <c:v>144.25</c:v>
                </c:pt>
                <c:pt idx="282">
                  <c:v>143.49</c:v>
                </c:pt>
                <c:pt idx="283">
                  <c:v>147.21</c:v>
                </c:pt>
                <c:pt idx="284">
                  <c:v>144.11000000000001</c:v>
                </c:pt>
                <c:pt idx="285">
                  <c:v>148.5</c:v>
                </c:pt>
                <c:pt idx="286">
                  <c:v>155.71</c:v>
                </c:pt>
                <c:pt idx="287">
                  <c:v>160.1</c:v>
                </c:pt>
                <c:pt idx="288">
                  <c:v>152.94999999999999</c:v>
                </c:pt>
                <c:pt idx="289">
                  <c:v>153.11000000000001</c:v>
                </c:pt>
                <c:pt idx="290">
                  <c:v>148.07</c:v>
                </c:pt>
                <c:pt idx="291">
                  <c:v>133.9</c:v>
                </c:pt>
                <c:pt idx="292">
                  <c:v>130.93</c:v>
                </c:pt>
                <c:pt idx="293">
                  <c:v>121.44</c:v>
                </c:pt>
                <c:pt idx="294">
                  <c:v>108.98</c:v>
                </c:pt>
                <c:pt idx="295">
                  <c:v>112.41</c:v>
                </c:pt>
                <c:pt idx="296">
                  <c:v>116.46</c:v>
                </c:pt>
                <c:pt idx="297">
                  <c:v>117.45</c:v>
                </c:pt>
                <c:pt idx="298">
                  <c:v>118.38</c:v>
                </c:pt>
                <c:pt idx="299">
                  <c:v>119.66</c:v>
                </c:pt>
                <c:pt idx="300">
                  <c:v>121.77</c:v>
                </c:pt>
                <c:pt idx="301">
                  <c:v>125.79</c:v>
                </c:pt>
                <c:pt idx="302">
                  <c:v>127.37</c:v>
                </c:pt>
                <c:pt idx="303">
                  <c:v>129.88</c:v>
                </c:pt>
                <c:pt idx="304">
                  <c:v>132.28</c:v>
                </c:pt>
                <c:pt idx="305">
                  <c:v>133.93</c:v>
                </c:pt>
                <c:pt idx="306">
                  <c:v>136.5</c:v>
                </c:pt>
                <c:pt idx="307">
                  <c:v>146.88</c:v>
                </c:pt>
                <c:pt idx="308">
                  <c:v>155.75</c:v>
                </c:pt>
                <c:pt idx="309">
                  <c:v>154.86000000000001</c:v>
                </c:pt>
                <c:pt idx="310">
                  <c:v>157.1</c:v>
                </c:pt>
                <c:pt idx="311">
                  <c:v>159.80000000000001</c:v>
                </c:pt>
                <c:pt idx="312">
                  <c:v>162.72999999999999</c:v>
                </c:pt>
                <c:pt idx="313">
                  <c:v>164.74</c:v>
                </c:pt>
                <c:pt idx="314">
                  <c:v>165.67</c:v>
                </c:pt>
                <c:pt idx="315">
                  <c:v>165.83</c:v>
                </c:pt>
                <c:pt idx="316">
                  <c:v>167.18</c:v>
                </c:pt>
                <c:pt idx="317">
                  <c:v>163.13</c:v>
                </c:pt>
                <c:pt idx="318">
                  <c:v>138.25</c:v>
                </c:pt>
                <c:pt idx="319">
                  <c:v>135.25</c:v>
                </c:pt>
                <c:pt idx="320">
                  <c:v>118.57</c:v>
                </c:pt>
                <c:pt idx="321">
                  <c:v>118.74</c:v>
                </c:pt>
                <c:pt idx="322">
                  <c:v>118.97</c:v>
                </c:pt>
                <c:pt idx="323">
                  <c:v>117.22</c:v>
                </c:pt>
                <c:pt idx="324">
                  <c:v>91.65</c:v>
                </c:pt>
                <c:pt idx="325">
                  <c:v>80.08</c:v>
                </c:pt>
                <c:pt idx="326">
                  <c:v>79.650000000000006</c:v>
                </c:pt>
                <c:pt idx="327">
                  <c:v>81.7</c:v>
                </c:pt>
                <c:pt idx="328">
                  <c:v>68.81</c:v>
                </c:pt>
                <c:pt idx="329">
                  <c:v>50.78</c:v>
                </c:pt>
                <c:pt idx="330">
                  <c:v>66.67</c:v>
                </c:pt>
                <c:pt idx="331">
                  <c:v>100.51</c:v>
                </c:pt>
                <c:pt idx="332">
                  <c:v>85.19</c:v>
                </c:pt>
                <c:pt idx="333">
                  <c:v>83.24</c:v>
                </c:pt>
                <c:pt idx="334">
                  <c:v>112.51</c:v>
                </c:pt>
                <c:pt idx="335">
                  <c:v>113.79</c:v>
                </c:pt>
                <c:pt idx="336">
                  <c:v>103.51</c:v>
                </c:pt>
                <c:pt idx="337">
                  <c:v>93.86</c:v>
                </c:pt>
                <c:pt idx="338">
                  <c:v>89.44</c:v>
                </c:pt>
                <c:pt idx="339">
                  <c:v>128.53</c:v>
                </c:pt>
                <c:pt idx="340">
                  <c:v>126.91</c:v>
                </c:pt>
                <c:pt idx="341">
                  <c:v>124.67</c:v>
                </c:pt>
                <c:pt idx="342">
                  <c:v>125.92</c:v>
                </c:pt>
                <c:pt idx="343">
                  <c:v>125.39</c:v>
                </c:pt>
                <c:pt idx="344">
                  <c:v>126.98</c:v>
                </c:pt>
                <c:pt idx="345">
                  <c:v>129.05000000000001</c:v>
                </c:pt>
                <c:pt idx="346">
                  <c:v>121.47</c:v>
                </c:pt>
                <c:pt idx="347">
                  <c:v>119.76</c:v>
                </c:pt>
                <c:pt idx="348">
                  <c:v>116.66</c:v>
                </c:pt>
                <c:pt idx="349">
                  <c:v>115.57</c:v>
                </c:pt>
                <c:pt idx="350">
                  <c:v>116.83</c:v>
                </c:pt>
                <c:pt idx="351">
                  <c:v>118.87</c:v>
                </c:pt>
                <c:pt idx="352">
                  <c:v>120.22</c:v>
                </c:pt>
                <c:pt idx="353">
                  <c:v>123.35</c:v>
                </c:pt>
                <c:pt idx="354">
                  <c:v>122.92</c:v>
                </c:pt>
                <c:pt idx="355">
                  <c:v>124.08</c:v>
                </c:pt>
                <c:pt idx="356">
                  <c:v>125.13</c:v>
                </c:pt>
                <c:pt idx="357">
                  <c:v>125.69</c:v>
                </c:pt>
                <c:pt idx="358">
                  <c:v>128.94999999999999</c:v>
                </c:pt>
                <c:pt idx="359">
                  <c:v>130.72999999999999</c:v>
                </c:pt>
                <c:pt idx="360">
                  <c:v>130.44</c:v>
                </c:pt>
                <c:pt idx="361">
                  <c:v>129.15</c:v>
                </c:pt>
                <c:pt idx="362">
                  <c:v>128.22999999999999</c:v>
                </c:pt>
                <c:pt idx="363">
                  <c:v>130.37</c:v>
                </c:pt>
                <c:pt idx="364">
                  <c:v>131.16</c:v>
                </c:pt>
                <c:pt idx="365">
                  <c:v>128.46</c:v>
                </c:pt>
                <c:pt idx="366">
                  <c:v>126.12</c:v>
                </c:pt>
                <c:pt idx="367">
                  <c:v>121.97</c:v>
                </c:pt>
                <c:pt idx="368">
                  <c:v>133.24</c:v>
                </c:pt>
                <c:pt idx="369">
                  <c:v>123.88</c:v>
                </c:pt>
                <c:pt idx="370">
                  <c:v>122.46</c:v>
                </c:pt>
                <c:pt idx="371">
                  <c:v>122.59</c:v>
                </c:pt>
                <c:pt idx="372">
                  <c:v>123.19</c:v>
                </c:pt>
                <c:pt idx="373">
                  <c:v>118.11</c:v>
                </c:pt>
                <c:pt idx="374">
                  <c:v>125.95</c:v>
                </c:pt>
                <c:pt idx="375">
                  <c:v>118.14</c:v>
                </c:pt>
                <c:pt idx="376">
                  <c:v>121.18</c:v>
                </c:pt>
                <c:pt idx="377">
                  <c:v>123.02</c:v>
                </c:pt>
                <c:pt idx="378">
                  <c:v>124.57</c:v>
                </c:pt>
                <c:pt idx="379">
                  <c:v>121.8</c:v>
                </c:pt>
                <c:pt idx="380">
                  <c:v>120.58</c:v>
                </c:pt>
                <c:pt idx="381">
                  <c:v>119.03</c:v>
                </c:pt>
                <c:pt idx="382">
                  <c:v>119.2</c:v>
                </c:pt>
                <c:pt idx="383">
                  <c:v>131.26</c:v>
                </c:pt>
                <c:pt idx="384">
                  <c:v>139.63</c:v>
                </c:pt>
                <c:pt idx="385">
                  <c:v>134.13</c:v>
                </c:pt>
                <c:pt idx="386">
                  <c:v>134.26</c:v>
                </c:pt>
                <c:pt idx="387">
                  <c:v>126.88</c:v>
                </c:pt>
                <c:pt idx="388">
                  <c:v>125.66</c:v>
                </c:pt>
                <c:pt idx="389">
                  <c:v>133.57</c:v>
                </c:pt>
                <c:pt idx="390">
                  <c:v>153.01</c:v>
                </c:pt>
                <c:pt idx="391">
                  <c:v>151.82</c:v>
                </c:pt>
                <c:pt idx="392">
                  <c:v>155.88</c:v>
                </c:pt>
                <c:pt idx="393">
                  <c:v>153.18</c:v>
                </c:pt>
                <c:pt idx="394">
                  <c:v>163.29</c:v>
                </c:pt>
                <c:pt idx="395">
                  <c:v>160.43</c:v>
                </c:pt>
                <c:pt idx="396">
                  <c:v>149.58000000000001</c:v>
                </c:pt>
                <c:pt idx="397">
                  <c:v>148.5</c:v>
                </c:pt>
                <c:pt idx="398">
                  <c:v>138.58000000000001</c:v>
                </c:pt>
                <c:pt idx="399">
                  <c:v>142.96</c:v>
                </c:pt>
                <c:pt idx="400">
                  <c:v>145.43</c:v>
                </c:pt>
                <c:pt idx="401">
                  <c:v>147.51</c:v>
                </c:pt>
                <c:pt idx="402">
                  <c:v>145.72999999999999</c:v>
                </c:pt>
                <c:pt idx="403">
                  <c:v>134.19</c:v>
                </c:pt>
                <c:pt idx="404">
                  <c:v>134.13</c:v>
                </c:pt>
                <c:pt idx="405">
                  <c:v>129.18</c:v>
                </c:pt>
                <c:pt idx="406">
                  <c:v>133.16999999999999</c:v>
                </c:pt>
                <c:pt idx="407">
                  <c:v>135.63999999999999</c:v>
                </c:pt>
                <c:pt idx="408">
                  <c:v>128.59</c:v>
                </c:pt>
                <c:pt idx="409">
                  <c:v>124.5</c:v>
                </c:pt>
                <c:pt idx="410">
                  <c:v>129.38</c:v>
                </c:pt>
                <c:pt idx="411">
                  <c:v>143.38999999999999</c:v>
                </c:pt>
                <c:pt idx="412">
                  <c:v>139.57</c:v>
                </c:pt>
                <c:pt idx="413">
                  <c:v>141.28</c:v>
                </c:pt>
                <c:pt idx="414">
                  <c:v>143.38999999999999</c:v>
                </c:pt>
                <c:pt idx="415">
                  <c:v>145.19999999999999</c:v>
                </c:pt>
                <c:pt idx="416">
                  <c:v>140.88</c:v>
                </c:pt>
                <c:pt idx="417">
                  <c:v>142.69999999999999</c:v>
                </c:pt>
                <c:pt idx="418">
                  <c:v>144.18</c:v>
                </c:pt>
                <c:pt idx="419">
                  <c:v>145.63</c:v>
                </c:pt>
                <c:pt idx="420">
                  <c:v>142.88999999999999</c:v>
                </c:pt>
                <c:pt idx="421">
                  <c:v>142.43</c:v>
                </c:pt>
                <c:pt idx="422">
                  <c:v>149.19</c:v>
                </c:pt>
                <c:pt idx="423">
                  <c:v>145.79</c:v>
                </c:pt>
                <c:pt idx="424">
                  <c:v>146.41999999999999</c:v>
                </c:pt>
                <c:pt idx="425">
                  <c:v>143.22</c:v>
                </c:pt>
                <c:pt idx="426">
                  <c:v>149.09</c:v>
                </c:pt>
                <c:pt idx="427">
                  <c:v>144.47999999999999</c:v>
                </c:pt>
                <c:pt idx="428">
                  <c:v>133.53</c:v>
                </c:pt>
                <c:pt idx="429">
                  <c:v>138.41</c:v>
                </c:pt>
                <c:pt idx="430">
                  <c:v>139.5</c:v>
                </c:pt>
                <c:pt idx="431">
                  <c:v>138.05000000000001</c:v>
                </c:pt>
                <c:pt idx="432">
                  <c:v>141.18</c:v>
                </c:pt>
                <c:pt idx="433">
                  <c:v>140.88</c:v>
                </c:pt>
                <c:pt idx="434">
                  <c:v>139.99</c:v>
                </c:pt>
                <c:pt idx="435">
                  <c:v>141.11000000000001</c:v>
                </c:pt>
                <c:pt idx="436">
                  <c:v>142.79</c:v>
                </c:pt>
                <c:pt idx="437">
                  <c:v>144.54</c:v>
                </c:pt>
                <c:pt idx="438">
                  <c:v>140.59</c:v>
                </c:pt>
                <c:pt idx="439">
                  <c:v>140.91999999999999</c:v>
                </c:pt>
                <c:pt idx="440">
                  <c:v>142.69999999999999</c:v>
                </c:pt>
                <c:pt idx="441">
                  <c:v>144.9</c:v>
                </c:pt>
                <c:pt idx="442">
                  <c:v>146.65</c:v>
                </c:pt>
                <c:pt idx="443">
                  <c:v>141.38</c:v>
                </c:pt>
                <c:pt idx="444">
                  <c:v>143.88</c:v>
                </c:pt>
                <c:pt idx="445">
                  <c:v>145.69999999999999</c:v>
                </c:pt>
                <c:pt idx="446">
                  <c:v>137.69</c:v>
                </c:pt>
                <c:pt idx="447">
                  <c:v>135.08000000000001</c:v>
                </c:pt>
                <c:pt idx="448">
                  <c:v>134.16</c:v>
                </c:pt>
                <c:pt idx="449">
                  <c:v>132.12</c:v>
                </c:pt>
                <c:pt idx="450">
                  <c:v>127.57</c:v>
                </c:pt>
                <c:pt idx="451">
                  <c:v>126.38</c:v>
                </c:pt>
                <c:pt idx="452">
                  <c:v>132.28</c:v>
                </c:pt>
                <c:pt idx="453">
                  <c:v>152.44999999999999</c:v>
                </c:pt>
                <c:pt idx="454">
                  <c:v>141.54</c:v>
                </c:pt>
                <c:pt idx="455">
                  <c:v>134.72</c:v>
                </c:pt>
                <c:pt idx="456">
                  <c:v>142.72999999999999</c:v>
                </c:pt>
                <c:pt idx="457">
                  <c:v>134.79</c:v>
                </c:pt>
                <c:pt idx="458">
                  <c:v>133.83000000000001</c:v>
                </c:pt>
                <c:pt idx="459">
                  <c:v>130.11000000000001</c:v>
                </c:pt>
                <c:pt idx="460">
                  <c:v>133.53</c:v>
                </c:pt>
                <c:pt idx="461">
                  <c:v>127.01</c:v>
                </c:pt>
                <c:pt idx="462">
                  <c:v>121.9</c:v>
                </c:pt>
                <c:pt idx="463">
                  <c:v>126.02</c:v>
                </c:pt>
                <c:pt idx="464">
                  <c:v>128.49</c:v>
                </c:pt>
                <c:pt idx="465">
                  <c:v>145.76</c:v>
                </c:pt>
                <c:pt idx="466">
                  <c:v>140.32</c:v>
                </c:pt>
                <c:pt idx="467">
                  <c:v>141.51</c:v>
                </c:pt>
                <c:pt idx="468">
                  <c:v>136.66999999999999</c:v>
                </c:pt>
                <c:pt idx="469">
                  <c:v>135.22</c:v>
                </c:pt>
                <c:pt idx="470">
                  <c:v>136.9</c:v>
                </c:pt>
                <c:pt idx="471">
                  <c:v>135.78</c:v>
                </c:pt>
                <c:pt idx="472">
                  <c:v>133.37</c:v>
                </c:pt>
                <c:pt idx="473">
                  <c:v>134.56</c:v>
                </c:pt>
                <c:pt idx="474">
                  <c:v>135.97</c:v>
                </c:pt>
                <c:pt idx="475">
                  <c:v>134.69</c:v>
                </c:pt>
                <c:pt idx="476">
                  <c:v>137.26</c:v>
                </c:pt>
                <c:pt idx="477">
                  <c:v>138.87</c:v>
                </c:pt>
                <c:pt idx="478">
                  <c:v>133.57</c:v>
                </c:pt>
                <c:pt idx="479">
                  <c:v>131.72</c:v>
                </c:pt>
                <c:pt idx="480">
                  <c:v>133.57</c:v>
                </c:pt>
                <c:pt idx="481">
                  <c:v>123.94</c:v>
                </c:pt>
                <c:pt idx="482">
                  <c:v>122.13</c:v>
                </c:pt>
                <c:pt idx="483">
                  <c:v>121.01</c:v>
                </c:pt>
                <c:pt idx="484">
                  <c:v>122.46</c:v>
                </c:pt>
                <c:pt idx="485">
                  <c:v>123.55</c:v>
                </c:pt>
                <c:pt idx="486">
                  <c:v>124.77</c:v>
                </c:pt>
                <c:pt idx="487">
                  <c:v>121.24</c:v>
                </c:pt>
                <c:pt idx="488">
                  <c:v>112.9</c:v>
                </c:pt>
                <c:pt idx="489">
                  <c:v>114.91</c:v>
                </c:pt>
                <c:pt idx="490">
                  <c:v>119.17</c:v>
                </c:pt>
                <c:pt idx="491">
                  <c:v>121.8</c:v>
                </c:pt>
                <c:pt idx="492">
                  <c:v>122.66</c:v>
                </c:pt>
                <c:pt idx="493">
                  <c:v>109.51</c:v>
                </c:pt>
                <c:pt idx="494">
                  <c:v>110.66</c:v>
                </c:pt>
                <c:pt idx="495">
                  <c:v>110.66</c:v>
                </c:pt>
                <c:pt idx="496">
                  <c:v>107.07</c:v>
                </c:pt>
                <c:pt idx="497">
                  <c:v>100.12</c:v>
                </c:pt>
                <c:pt idx="498">
                  <c:v>86.31</c:v>
                </c:pt>
                <c:pt idx="499">
                  <c:v>83.48</c:v>
                </c:pt>
                <c:pt idx="500">
                  <c:v>68.84</c:v>
                </c:pt>
                <c:pt idx="501">
                  <c:v>69.63</c:v>
                </c:pt>
                <c:pt idx="502">
                  <c:v>66.5</c:v>
                </c:pt>
                <c:pt idx="503">
                  <c:v>65.84</c:v>
                </c:pt>
                <c:pt idx="504">
                  <c:v>59.29</c:v>
                </c:pt>
                <c:pt idx="505">
                  <c:v>60.77</c:v>
                </c:pt>
                <c:pt idx="506">
                  <c:v>61.56</c:v>
                </c:pt>
                <c:pt idx="507">
                  <c:v>48.18</c:v>
                </c:pt>
                <c:pt idx="508">
                  <c:v>38.82</c:v>
                </c:pt>
                <c:pt idx="509">
                  <c:v>38.03</c:v>
                </c:pt>
                <c:pt idx="510">
                  <c:v>37.21</c:v>
                </c:pt>
                <c:pt idx="511">
                  <c:v>37.5</c:v>
                </c:pt>
                <c:pt idx="512">
                  <c:v>37.869999999999997</c:v>
                </c:pt>
                <c:pt idx="513">
                  <c:v>57.01</c:v>
                </c:pt>
                <c:pt idx="514">
                  <c:v>73.09</c:v>
                </c:pt>
                <c:pt idx="515">
                  <c:v>92.67</c:v>
                </c:pt>
                <c:pt idx="516">
                  <c:v>117.29</c:v>
                </c:pt>
                <c:pt idx="517">
                  <c:v>102.82</c:v>
                </c:pt>
                <c:pt idx="518">
                  <c:v>118.41</c:v>
                </c:pt>
                <c:pt idx="519">
                  <c:v>119.69</c:v>
                </c:pt>
                <c:pt idx="520">
                  <c:v>119.96</c:v>
                </c:pt>
                <c:pt idx="521">
                  <c:v>120.52</c:v>
                </c:pt>
                <c:pt idx="522">
                  <c:v>122.13</c:v>
                </c:pt>
                <c:pt idx="523">
                  <c:v>117.75</c:v>
                </c:pt>
                <c:pt idx="524">
                  <c:v>121.97</c:v>
                </c:pt>
                <c:pt idx="525">
                  <c:v>124.47</c:v>
                </c:pt>
                <c:pt idx="526">
                  <c:v>124.6</c:v>
                </c:pt>
                <c:pt idx="527">
                  <c:v>126.02</c:v>
                </c:pt>
                <c:pt idx="528">
                  <c:v>127.4</c:v>
                </c:pt>
                <c:pt idx="529">
                  <c:v>119.53</c:v>
                </c:pt>
                <c:pt idx="530">
                  <c:v>120.98</c:v>
                </c:pt>
                <c:pt idx="531">
                  <c:v>132.44999999999999</c:v>
                </c:pt>
                <c:pt idx="532">
                  <c:v>140.52000000000001</c:v>
                </c:pt>
                <c:pt idx="533">
                  <c:v>142.99</c:v>
                </c:pt>
                <c:pt idx="534">
                  <c:v>144.74</c:v>
                </c:pt>
                <c:pt idx="535">
                  <c:v>142.53</c:v>
                </c:pt>
                <c:pt idx="536">
                  <c:v>140.09</c:v>
                </c:pt>
                <c:pt idx="537">
                  <c:v>135.58000000000001</c:v>
                </c:pt>
                <c:pt idx="538">
                  <c:v>136.27000000000001</c:v>
                </c:pt>
                <c:pt idx="539">
                  <c:v>137.19</c:v>
                </c:pt>
                <c:pt idx="540">
                  <c:v>137.75</c:v>
                </c:pt>
                <c:pt idx="541">
                  <c:v>135.97</c:v>
                </c:pt>
                <c:pt idx="542">
                  <c:v>131.22999999999999</c:v>
                </c:pt>
                <c:pt idx="543">
                  <c:v>128.36000000000001</c:v>
                </c:pt>
                <c:pt idx="544">
                  <c:v>131.19</c:v>
                </c:pt>
                <c:pt idx="545">
                  <c:v>131.99</c:v>
                </c:pt>
                <c:pt idx="546">
                  <c:v>129.88</c:v>
                </c:pt>
                <c:pt idx="547">
                  <c:v>130.5</c:v>
                </c:pt>
                <c:pt idx="548">
                  <c:v>132.18</c:v>
                </c:pt>
                <c:pt idx="549">
                  <c:v>133.66999999999999</c:v>
                </c:pt>
                <c:pt idx="550">
                  <c:v>124.37</c:v>
                </c:pt>
                <c:pt idx="551">
                  <c:v>134.36000000000001</c:v>
                </c:pt>
                <c:pt idx="552">
                  <c:v>134.97999999999999</c:v>
                </c:pt>
                <c:pt idx="553">
                  <c:v>136.24</c:v>
                </c:pt>
                <c:pt idx="554">
                  <c:v>134.38999999999999</c:v>
                </c:pt>
                <c:pt idx="555">
                  <c:v>133.96</c:v>
                </c:pt>
                <c:pt idx="556">
                  <c:v>134.22999999999999</c:v>
                </c:pt>
                <c:pt idx="557">
                  <c:v>127.8</c:v>
                </c:pt>
                <c:pt idx="558">
                  <c:v>121.24</c:v>
                </c:pt>
                <c:pt idx="559">
                  <c:v>112.48</c:v>
                </c:pt>
                <c:pt idx="560">
                  <c:v>121.9</c:v>
                </c:pt>
                <c:pt idx="561">
                  <c:v>122.59</c:v>
                </c:pt>
                <c:pt idx="562">
                  <c:v>124.34</c:v>
                </c:pt>
                <c:pt idx="563">
                  <c:v>110.93</c:v>
                </c:pt>
                <c:pt idx="564">
                  <c:v>102.29</c:v>
                </c:pt>
                <c:pt idx="565">
                  <c:v>96.26</c:v>
                </c:pt>
                <c:pt idx="566">
                  <c:v>94.58</c:v>
                </c:pt>
                <c:pt idx="567">
                  <c:v>94.05</c:v>
                </c:pt>
                <c:pt idx="568">
                  <c:v>92.7</c:v>
                </c:pt>
                <c:pt idx="569">
                  <c:v>111.52</c:v>
                </c:pt>
                <c:pt idx="570">
                  <c:v>125.66</c:v>
                </c:pt>
                <c:pt idx="571">
                  <c:v>124.47</c:v>
                </c:pt>
                <c:pt idx="572">
                  <c:v>124.67</c:v>
                </c:pt>
                <c:pt idx="573">
                  <c:v>124.47</c:v>
                </c:pt>
                <c:pt idx="574">
                  <c:v>121.41</c:v>
                </c:pt>
                <c:pt idx="575">
                  <c:v>117.88</c:v>
                </c:pt>
                <c:pt idx="576">
                  <c:v>119.73</c:v>
                </c:pt>
                <c:pt idx="577">
                  <c:v>121.87</c:v>
                </c:pt>
                <c:pt idx="578">
                  <c:v>123.22</c:v>
                </c:pt>
                <c:pt idx="579">
                  <c:v>124.54</c:v>
                </c:pt>
                <c:pt idx="580">
                  <c:v>124.11</c:v>
                </c:pt>
                <c:pt idx="581">
                  <c:v>121.8</c:v>
                </c:pt>
                <c:pt idx="582">
                  <c:v>120.88</c:v>
                </c:pt>
                <c:pt idx="583">
                  <c:v>119.86</c:v>
                </c:pt>
                <c:pt idx="584">
                  <c:v>123.55</c:v>
                </c:pt>
                <c:pt idx="585">
                  <c:v>120.85</c:v>
                </c:pt>
                <c:pt idx="586">
                  <c:v>124.57</c:v>
                </c:pt>
                <c:pt idx="587">
                  <c:v>121.6</c:v>
                </c:pt>
                <c:pt idx="588">
                  <c:v>122.17</c:v>
                </c:pt>
                <c:pt idx="589">
                  <c:v>125.63</c:v>
                </c:pt>
                <c:pt idx="590">
                  <c:v>124.77</c:v>
                </c:pt>
                <c:pt idx="591">
                  <c:v>126.32</c:v>
                </c:pt>
                <c:pt idx="592">
                  <c:v>126.61</c:v>
                </c:pt>
                <c:pt idx="593">
                  <c:v>111.59</c:v>
                </c:pt>
                <c:pt idx="594">
                  <c:v>121.44</c:v>
                </c:pt>
                <c:pt idx="595">
                  <c:v>121.6</c:v>
                </c:pt>
                <c:pt idx="596">
                  <c:v>106.87</c:v>
                </c:pt>
                <c:pt idx="597">
                  <c:v>105.92</c:v>
                </c:pt>
                <c:pt idx="598">
                  <c:v>121.28</c:v>
                </c:pt>
                <c:pt idx="599">
                  <c:v>128.69</c:v>
                </c:pt>
                <c:pt idx="600">
                  <c:v>126.45</c:v>
                </c:pt>
                <c:pt idx="601">
                  <c:v>120.19</c:v>
                </c:pt>
                <c:pt idx="602">
                  <c:v>124.14</c:v>
                </c:pt>
                <c:pt idx="603">
                  <c:v>128.53</c:v>
                </c:pt>
                <c:pt idx="604">
                  <c:v>130.77000000000001</c:v>
                </c:pt>
                <c:pt idx="605">
                  <c:v>133.01</c:v>
                </c:pt>
                <c:pt idx="606">
                  <c:v>133.72999999999999</c:v>
                </c:pt>
                <c:pt idx="607">
                  <c:v>134.97999999999999</c:v>
                </c:pt>
                <c:pt idx="608">
                  <c:v>136.37</c:v>
                </c:pt>
                <c:pt idx="609">
                  <c:v>135.61000000000001</c:v>
                </c:pt>
                <c:pt idx="610">
                  <c:v>133.07</c:v>
                </c:pt>
                <c:pt idx="611">
                  <c:v>131.66</c:v>
                </c:pt>
                <c:pt idx="612">
                  <c:v>130.87</c:v>
                </c:pt>
                <c:pt idx="613">
                  <c:v>120.42</c:v>
                </c:pt>
                <c:pt idx="614">
                  <c:v>110.37</c:v>
                </c:pt>
                <c:pt idx="615">
                  <c:v>107.4</c:v>
                </c:pt>
                <c:pt idx="616">
                  <c:v>107.63</c:v>
                </c:pt>
                <c:pt idx="617">
                  <c:v>102.36</c:v>
                </c:pt>
                <c:pt idx="618">
                  <c:v>100.22</c:v>
                </c:pt>
                <c:pt idx="619">
                  <c:v>101.37</c:v>
                </c:pt>
                <c:pt idx="620">
                  <c:v>98.6</c:v>
                </c:pt>
                <c:pt idx="621">
                  <c:v>100.45</c:v>
                </c:pt>
                <c:pt idx="622">
                  <c:v>105.75</c:v>
                </c:pt>
                <c:pt idx="623">
                  <c:v>107.1</c:v>
                </c:pt>
                <c:pt idx="624">
                  <c:v>88.81</c:v>
                </c:pt>
                <c:pt idx="625">
                  <c:v>79.03</c:v>
                </c:pt>
                <c:pt idx="626">
                  <c:v>43.93</c:v>
                </c:pt>
                <c:pt idx="627">
                  <c:v>38.99</c:v>
                </c:pt>
                <c:pt idx="628">
                  <c:v>39.22</c:v>
                </c:pt>
                <c:pt idx="629">
                  <c:v>39.35</c:v>
                </c:pt>
                <c:pt idx="630">
                  <c:v>39.479999999999997</c:v>
                </c:pt>
                <c:pt idx="631">
                  <c:v>39.549999999999997</c:v>
                </c:pt>
                <c:pt idx="632">
                  <c:v>39.68</c:v>
                </c:pt>
                <c:pt idx="633">
                  <c:v>39.51</c:v>
                </c:pt>
                <c:pt idx="634">
                  <c:v>40.47</c:v>
                </c:pt>
                <c:pt idx="635">
                  <c:v>39.15</c:v>
                </c:pt>
                <c:pt idx="636">
                  <c:v>33.81</c:v>
                </c:pt>
                <c:pt idx="637">
                  <c:v>35.229999999999997</c:v>
                </c:pt>
                <c:pt idx="638">
                  <c:v>35.39</c:v>
                </c:pt>
                <c:pt idx="639">
                  <c:v>35.53</c:v>
                </c:pt>
                <c:pt idx="640">
                  <c:v>35.619999999999997</c:v>
                </c:pt>
                <c:pt idx="641">
                  <c:v>35.76</c:v>
                </c:pt>
                <c:pt idx="642">
                  <c:v>35.82</c:v>
                </c:pt>
                <c:pt idx="643">
                  <c:v>35.950000000000003</c:v>
                </c:pt>
                <c:pt idx="644">
                  <c:v>48.08</c:v>
                </c:pt>
                <c:pt idx="645">
                  <c:v>67.69</c:v>
                </c:pt>
                <c:pt idx="646">
                  <c:v>62.52</c:v>
                </c:pt>
                <c:pt idx="647">
                  <c:v>59.52</c:v>
                </c:pt>
                <c:pt idx="648">
                  <c:v>50.16</c:v>
                </c:pt>
                <c:pt idx="649">
                  <c:v>49.04</c:v>
                </c:pt>
                <c:pt idx="650">
                  <c:v>49.6</c:v>
                </c:pt>
                <c:pt idx="651">
                  <c:v>50.03</c:v>
                </c:pt>
                <c:pt idx="652">
                  <c:v>50.62</c:v>
                </c:pt>
                <c:pt idx="653">
                  <c:v>50.92</c:v>
                </c:pt>
                <c:pt idx="654">
                  <c:v>51.05</c:v>
                </c:pt>
                <c:pt idx="655">
                  <c:v>51.21</c:v>
                </c:pt>
                <c:pt idx="656">
                  <c:v>51.54</c:v>
                </c:pt>
                <c:pt idx="657">
                  <c:v>49.73</c:v>
                </c:pt>
                <c:pt idx="658">
                  <c:v>47.06</c:v>
                </c:pt>
                <c:pt idx="659">
                  <c:v>47.39</c:v>
                </c:pt>
                <c:pt idx="660">
                  <c:v>47.82</c:v>
                </c:pt>
                <c:pt idx="661">
                  <c:v>48.25</c:v>
                </c:pt>
                <c:pt idx="662">
                  <c:v>48.81</c:v>
                </c:pt>
                <c:pt idx="663">
                  <c:v>42.58</c:v>
                </c:pt>
                <c:pt idx="664">
                  <c:v>36.35</c:v>
                </c:pt>
                <c:pt idx="665">
                  <c:v>36.450000000000003</c:v>
                </c:pt>
                <c:pt idx="666">
                  <c:v>36.549999999999997</c:v>
                </c:pt>
                <c:pt idx="667">
                  <c:v>36.58</c:v>
                </c:pt>
                <c:pt idx="668">
                  <c:v>36.65</c:v>
                </c:pt>
                <c:pt idx="669">
                  <c:v>36.68</c:v>
                </c:pt>
                <c:pt idx="670">
                  <c:v>36.65</c:v>
                </c:pt>
                <c:pt idx="671">
                  <c:v>36.58</c:v>
                </c:pt>
                <c:pt idx="672">
                  <c:v>36.479999999999997</c:v>
                </c:pt>
                <c:pt idx="673">
                  <c:v>36.979999999999997</c:v>
                </c:pt>
                <c:pt idx="674">
                  <c:v>37.6</c:v>
                </c:pt>
                <c:pt idx="675">
                  <c:v>38.200000000000003</c:v>
                </c:pt>
                <c:pt idx="676">
                  <c:v>38.69</c:v>
                </c:pt>
                <c:pt idx="677">
                  <c:v>39.18</c:v>
                </c:pt>
                <c:pt idx="678">
                  <c:v>39.61</c:v>
                </c:pt>
                <c:pt idx="679">
                  <c:v>40.14</c:v>
                </c:pt>
                <c:pt idx="680">
                  <c:v>40.799999999999997</c:v>
                </c:pt>
                <c:pt idx="681">
                  <c:v>41.39</c:v>
                </c:pt>
                <c:pt idx="682">
                  <c:v>50.72</c:v>
                </c:pt>
                <c:pt idx="683">
                  <c:v>49.53</c:v>
                </c:pt>
                <c:pt idx="684">
                  <c:v>48.08</c:v>
                </c:pt>
                <c:pt idx="685">
                  <c:v>49.66</c:v>
                </c:pt>
                <c:pt idx="686">
                  <c:v>44.03</c:v>
                </c:pt>
                <c:pt idx="687">
                  <c:v>42.55</c:v>
                </c:pt>
                <c:pt idx="688">
                  <c:v>42.68</c:v>
                </c:pt>
                <c:pt idx="689">
                  <c:v>42.81</c:v>
                </c:pt>
                <c:pt idx="690">
                  <c:v>42.94</c:v>
                </c:pt>
                <c:pt idx="691">
                  <c:v>43.17</c:v>
                </c:pt>
                <c:pt idx="692">
                  <c:v>43.4</c:v>
                </c:pt>
                <c:pt idx="693">
                  <c:v>43.76</c:v>
                </c:pt>
                <c:pt idx="694">
                  <c:v>44.03</c:v>
                </c:pt>
                <c:pt idx="695">
                  <c:v>44.32</c:v>
                </c:pt>
                <c:pt idx="696">
                  <c:v>44.75</c:v>
                </c:pt>
                <c:pt idx="697">
                  <c:v>45.38</c:v>
                </c:pt>
                <c:pt idx="698">
                  <c:v>46.07</c:v>
                </c:pt>
                <c:pt idx="699">
                  <c:v>46.6</c:v>
                </c:pt>
                <c:pt idx="700">
                  <c:v>41.06</c:v>
                </c:pt>
                <c:pt idx="701">
                  <c:v>41.85</c:v>
                </c:pt>
                <c:pt idx="702">
                  <c:v>42.58</c:v>
                </c:pt>
                <c:pt idx="703">
                  <c:v>41.89</c:v>
                </c:pt>
                <c:pt idx="704">
                  <c:v>43.11</c:v>
                </c:pt>
                <c:pt idx="705">
                  <c:v>44</c:v>
                </c:pt>
                <c:pt idx="706">
                  <c:v>36.61</c:v>
                </c:pt>
                <c:pt idx="707">
                  <c:v>31.83</c:v>
                </c:pt>
                <c:pt idx="708">
                  <c:v>31.97</c:v>
                </c:pt>
                <c:pt idx="709">
                  <c:v>31.67</c:v>
                </c:pt>
                <c:pt idx="710">
                  <c:v>31.010999999999999</c:v>
                </c:pt>
                <c:pt idx="711">
                  <c:v>30.648</c:v>
                </c:pt>
                <c:pt idx="712">
                  <c:v>30.484000000000002</c:v>
                </c:pt>
                <c:pt idx="713">
                  <c:v>30.484000000000002</c:v>
                </c:pt>
                <c:pt idx="714">
                  <c:v>30.451000000000001</c:v>
                </c:pt>
                <c:pt idx="715">
                  <c:v>30.451000000000001</c:v>
                </c:pt>
                <c:pt idx="716">
                  <c:v>30.484000000000002</c:v>
                </c:pt>
                <c:pt idx="717">
                  <c:v>30.451000000000001</c:v>
                </c:pt>
                <c:pt idx="718">
                  <c:v>30.484000000000002</c:v>
                </c:pt>
                <c:pt idx="719">
                  <c:v>30.451000000000001</c:v>
                </c:pt>
                <c:pt idx="720">
                  <c:v>30.451000000000001</c:v>
                </c:pt>
                <c:pt idx="721">
                  <c:v>30.451000000000001</c:v>
                </c:pt>
                <c:pt idx="722">
                  <c:v>30.451000000000001</c:v>
                </c:pt>
                <c:pt idx="723">
                  <c:v>30.451000000000001</c:v>
                </c:pt>
                <c:pt idx="724">
                  <c:v>30.451000000000001</c:v>
                </c:pt>
                <c:pt idx="725">
                  <c:v>33.979999999999997</c:v>
                </c:pt>
                <c:pt idx="726">
                  <c:v>37.31</c:v>
                </c:pt>
                <c:pt idx="727">
                  <c:v>37.31</c:v>
                </c:pt>
                <c:pt idx="728">
                  <c:v>37.340000000000003</c:v>
                </c:pt>
                <c:pt idx="729">
                  <c:v>37.369999999999997</c:v>
                </c:pt>
                <c:pt idx="730">
                  <c:v>37.340000000000003</c:v>
                </c:pt>
                <c:pt idx="731">
                  <c:v>37.6</c:v>
                </c:pt>
                <c:pt idx="732">
                  <c:v>39.35</c:v>
                </c:pt>
                <c:pt idx="733">
                  <c:v>35.36</c:v>
                </c:pt>
                <c:pt idx="734">
                  <c:v>36.549999999999997</c:v>
                </c:pt>
                <c:pt idx="735">
                  <c:v>36.25</c:v>
                </c:pt>
                <c:pt idx="736">
                  <c:v>35.39</c:v>
                </c:pt>
                <c:pt idx="737">
                  <c:v>35.03</c:v>
                </c:pt>
                <c:pt idx="738">
                  <c:v>35</c:v>
                </c:pt>
                <c:pt idx="739">
                  <c:v>35.229999999999997</c:v>
                </c:pt>
                <c:pt idx="740">
                  <c:v>35.619999999999997</c:v>
                </c:pt>
                <c:pt idx="741">
                  <c:v>35.950000000000003</c:v>
                </c:pt>
                <c:pt idx="742">
                  <c:v>36.119999999999997</c:v>
                </c:pt>
                <c:pt idx="743">
                  <c:v>36.18</c:v>
                </c:pt>
                <c:pt idx="744">
                  <c:v>36.18</c:v>
                </c:pt>
                <c:pt idx="745">
                  <c:v>36.18</c:v>
                </c:pt>
                <c:pt idx="746">
                  <c:v>36.18</c:v>
                </c:pt>
                <c:pt idx="747">
                  <c:v>36.18</c:v>
                </c:pt>
                <c:pt idx="748">
                  <c:v>36.18</c:v>
                </c:pt>
                <c:pt idx="749">
                  <c:v>36.119999999999997</c:v>
                </c:pt>
                <c:pt idx="750">
                  <c:v>36.090000000000003</c:v>
                </c:pt>
                <c:pt idx="751">
                  <c:v>36.119999999999997</c:v>
                </c:pt>
                <c:pt idx="752">
                  <c:v>36.22</c:v>
                </c:pt>
                <c:pt idx="753">
                  <c:v>36.549999999999997</c:v>
                </c:pt>
                <c:pt idx="754">
                  <c:v>36.909999999999997</c:v>
                </c:pt>
                <c:pt idx="755">
                  <c:v>36.909999999999997</c:v>
                </c:pt>
                <c:pt idx="756">
                  <c:v>36.78</c:v>
                </c:pt>
                <c:pt idx="757">
                  <c:v>37.11</c:v>
                </c:pt>
                <c:pt idx="758">
                  <c:v>37.47</c:v>
                </c:pt>
                <c:pt idx="759">
                  <c:v>50.16</c:v>
                </c:pt>
                <c:pt idx="760">
                  <c:v>48.54</c:v>
                </c:pt>
                <c:pt idx="761">
                  <c:v>49.1</c:v>
                </c:pt>
                <c:pt idx="762">
                  <c:v>49.99</c:v>
                </c:pt>
                <c:pt idx="763">
                  <c:v>50.78</c:v>
                </c:pt>
                <c:pt idx="764">
                  <c:v>51.28</c:v>
                </c:pt>
                <c:pt idx="765">
                  <c:v>52.1</c:v>
                </c:pt>
                <c:pt idx="766">
                  <c:v>78.63</c:v>
                </c:pt>
                <c:pt idx="767">
                  <c:v>75.930000000000007</c:v>
                </c:pt>
                <c:pt idx="768">
                  <c:v>74.02</c:v>
                </c:pt>
                <c:pt idx="769">
                  <c:v>70.790000000000006</c:v>
                </c:pt>
                <c:pt idx="770">
                  <c:v>71.05</c:v>
                </c:pt>
                <c:pt idx="771">
                  <c:v>71.709999999999994</c:v>
                </c:pt>
                <c:pt idx="772">
                  <c:v>72.27</c:v>
                </c:pt>
                <c:pt idx="773">
                  <c:v>73.290000000000006</c:v>
                </c:pt>
                <c:pt idx="774">
                  <c:v>74.48</c:v>
                </c:pt>
                <c:pt idx="775">
                  <c:v>75.73</c:v>
                </c:pt>
                <c:pt idx="776">
                  <c:v>71.25</c:v>
                </c:pt>
                <c:pt idx="777">
                  <c:v>68.78</c:v>
                </c:pt>
                <c:pt idx="778">
                  <c:v>69.5</c:v>
                </c:pt>
                <c:pt idx="779">
                  <c:v>70.06</c:v>
                </c:pt>
                <c:pt idx="780">
                  <c:v>70.52</c:v>
                </c:pt>
                <c:pt idx="781">
                  <c:v>70.790000000000006</c:v>
                </c:pt>
                <c:pt idx="782">
                  <c:v>71.05</c:v>
                </c:pt>
                <c:pt idx="783">
                  <c:v>68.739999999999995</c:v>
                </c:pt>
                <c:pt idx="784">
                  <c:v>64.53</c:v>
                </c:pt>
                <c:pt idx="785">
                  <c:v>65.19</c:v>
                </c:pt>
                <c:pt idx="786">
                  <c:v>65.61</c:v>
                </c:pt>
                <c:pt idx="787">
                  <c:v>58.03</c:v>
                </c:pt>
                <c:pt idx="788">
                  <c:v>51.74</c:v>
                </c:pt>
                <c:pt idx="789">
                  <c:v>51.87</c:v>
                </c:pt>
                <c:pt idx="790">
                  <c:v>48.35</c:v>
                </c:pt>
                <c:pt idx="791">
                  <c:v>35.69</c:v>
                </c:pt>
                <c:pt idx="792">
                  <c:v>32.130000000000003</c:v>
                </c:pt>
                <c:pt idx="793">
                  <c:v>36.78</c:v>
                </c:pt>
                <c:pt idx="794">
                  <c:v>38.46</c:v>
                </c:pt>
                <c:pt idx="795">
                  <c:v>38.49</c:v>
                </c:pt>
                <c:pt idx="796">
                  <c:v>39.15</c:v>
                </c:pt>
                <c:pt idx="797">
                  <c:v>34.369999999999997</c:v>
                </c:pt>
                <c:pt idx="798">
                  <c:v>34.5</c:v>
                </c:pt>
                <c:pt idx="799">
                  <c:v>34.57</c:v>
                </c:pt>
                <c:pt idx="800">
                  <c:v>34.6</c:v>
                </c:pt>
                <c:pt idx="801">
                  <c:v>34.64</c:v>
                </c:pt>
                <c:pt idx="802">
                  <c:v>34.700000000000003</c:v>
                </c:pt>
                <c:pt idx="803">
                  <c:v>34.799999999999997</c:v>
                </c:pt>
                <c:pt idx="804">
                  <c:v>34.869999999999997</c:v>
                </c:pt>
                <c:pt idx="805">
                  <c:v>34.97</c:v>
                </c:pt>
                <c:pt idx="806">
                  <c:v>35</c:v>
                </c:pt>
                <c:pt idx="807">
                  <c:v>35.06</c:v>
                </c:pt>
                <c:pt idx="808">
                  <c:v>35.130000000000003</c:v>
                </c:pt>
                <c:pt idx="809">
                  <c:v>35.26</c:v>
                </c:pt>
                <c:pt idx="810">
                  <c:v>35.43</c:v>
                </c:pt>
                <c:pt idx="811">
                  <c:v>35.56</c:v>
                </c:pt>
                <c:pt idx="812">
                  <c:v>35.619999999999997</c:v>
                </c:pt>
                <c:pt idx="813">
                  <c:v>35.69</c:v>
                </c:pt>
                <c:pt idx="814">
                  <c:v>35.76</c:v>
                </c:pt>
                <c:pt idx="815">
                  <c:v>35.79</c:v>
                </c:pt>
                <c:pt idx="816">
                  <c:v>35.86</c:v>
                </c:pt>
                <c:pt idx="817">
                  <c:v>35.82</c:v>
                </c:pt>
                <c:pt idx="818">
                  <c:v>36.049999999999997</c:v>
                </c:pt>
                <c:pt idx="819">
                  <c:v>36.75</c:v>
                </c:pt>
                <c:pt idx="820">
                  <c:v>37.4</c:v>
                </c:pt>
                <c:pt idx="821">
                  <c:v>37.83</c:v>
                </c:pt>
                <c:pt idx="822">
                  <c:v>38.229999999999997</c:v>
                </c:pt>
                <c:pt idx="823">
                  <c:v>38.76</c:v>
                </c:pt>
                <c:pt idx="824">
                  <c:v>39.22</c:v>
                </c:pt>
                <c:pt idx="825">
                  <c:v>39.74</c:v>
                </c:pt>
                <c:pt idx="826">
                  <c:v>40.17</c:v>
                </c:pt>
                <c:pt idx="827">
                  <c:v>34.67</c:v>
                </c:pt>
                <c:pt idx="828">
                  <c:v>30.484000000000002</c:v>
                </c:pt>
                <c:pt idx="829">
                  <c:v>30.484000000000002</c:v>
                </c:pt>
                <c:pt idx="830">
                  <c:v>30.516999999999999</c:v>
                </c:pt>
                <c:pt idx="831">
                  <c:v>30.484000000000002</c:v>
                </c:pt>
                <c:pt idx="832">
                  <c:v>30.484000000000002</c:v>
                </c:pt>
                <c:pt idx="833">
                  <c:v>30.484000000000002</c:v>
                </c:pt>
                <c:pt idx="834">
                  <c:v>30.484000000000002</c:v>
                </c:pt>
                <c:pt idx="835">
                  <c:v>30.484000000000002</c:v>
                </c:pt>
                <c:pt idx="836">
                  <c:v>30.484000000000002</c:v>
                </c:pt>
                <c:pt idx="837">
                  <c:v>30.484000000000002</c:v>
                </c:pt>
                <c:pt idx="838">
                  <c:v>30.484000000000002</c:v>
                </c:pt>
                <c:pt idx="839">
                  <c:v>30.484000000000002</c:v>
                </c:pt>
                <c:pt idx="840">
                  <c:v>30.484000000000002</c:v>
                </c:pt>
                <c:pt idx="841">
                  <c:v>30.484000000000002</c:v>
                </c:pt>
                <c:pt idx="842">
                  <c:v>30.484000000000002</c:v>
                </c:pt>
                <c:pt idx="843">
                  <c:v>30.484000000000002</c:v>
                </c:pt>
                <c:pt idx="844">
                  <c:v>30.484000000000002</c:v>
                </c:pt>
                <c:pt idx="845">
                  <c:v>30.484000000000002</c:v>
                </c:pt>
                <c:pt idx="846">
                  <c:v>30.484000000000002</c:v>
                </c:pt>
                <c:pt idx="847">
                  <c:v>30.484000000000002</c:v>
                </c:pt>
                <c:pt idx="848">
                  <c:v>30.484000000000002</c:v>
                </c:pt>
                <c:pt idx="849">
                  <c:v>30.484000000000002</c:v>
                </c:pt>
                <c:pt idx="850">
                  <c:v>30.484000000000002</c:v>
                </c:pt>
                <c:pt idx="851">
                  <c:v>30.484000000000002</c:v>
                </c:pt>
                <c:pt idx="852">
                  <c:v>30.484000000000002</c:v>
                </c:pt>
                <c:pt idx="853">
                  <c:v>30.484000000000002</c:v>
                </c:pt>
                <c:pt idx="854">
                  <c:v>30.484000000000002</c:v>
                </c:pt>
                <c:pt idx="855">
                  <c:v>30.484000000000002</c:v>
                </c:pt>
                <c:pt idx="856">
                  <c:v>30.484000000000002</c:v>
                </c:pt>
                <c:pt idx="857">
                  <c:v>30.484000000000002</c:v>
                </c:pt>
                <c:pt idx="858">
                  <c:v>30.484000000000002</c:v>
                </c:pt>
                <c:pt idx="859">
                  <c:v>30.484000000000002</c:v>
                </c:pt>
                <c:pt idx="860">
                  <c:v>30.484000000000002</c:v>
                </c:pt>
                <c:pt idx="861">
                  <c:v>30.484000000000002</c:v>
                </c:pt>
                <c:pt idx="862">
                  <c:v>30.484000000000002</c:v>
                </c:pt>
                <c:pt idx="863">
                  <c:v>30.484000000000002</c:v>
                </c:pt>
                <c:pt idx="864">
                  <c:v>30.516999999999999</c:v>
                </c:pt>
                <c:pt idx="865">
                  <c:v>30.484000000000002</c:v>
                </c:pt>
                <c:pt idx="866">
                  <c:v>30.484000000000002</c:v>
                </c:pt>
                <c:pt idx="867">
                  <c:v>30.484000000000002</c:v>
                </c:pt>
                <c:pt idx="868">
                  <c:v>30.516999999999999</c:v>
                </c:pt>
                <c:pt idx="869">
                  <c:v>30.484000000000002</c:v>
                </c:pt>
                <c:pt idx="870">
                  <c:v>30.484000000000002</c:v>
                </c:pt>
                <c:pt idx="871">
                  <c:v>30.516999999999999</c:v>
                </c:pt>
                <c:pt idx="872">
                  <c:v>30.484000000000002</c:v>
                </c:pt>
                <c:pt idx="873">
                  <c:v>30.484000000000002</c:v>
                </c:pt>
                <c:pt idx="874">
                  <c:v>30.484000000000002</c:v>
                </c:pt>
                <c:pt idx="875">
                  <c:v>30.484000000000002</c:v>
                </c:pt>
                <c:pt idx="876">
                  <c:v>30.484000000000002</c:v>
                </c:pt>
                <c:pt idx="877">
                  <c:v>30.484000000000002</c:v>
                </c:pt>
                <c:pt idx="878">
                  <c:v>30.516999999999999</c:v>
                </c:pt>
                <c:pt idx="879">
                  <c:v>30.484000000000002</c:v>
                </c:pt>
                <c:pt idx="880">
                  <c:v>30.516999999999999</c:v>
                </c:pt>
                <c:pt idx="881">
                  <c:v>30.516999999999999</c:v>
                </c:pt>
                <c:pt idx="882">
                  <c:v>30.516999999999999</c:v>
                </c:pt>
                <c:pt idx="883">
                  <c:v>30.516999999999999</c:v>
                </c:pt>
                <c:pt idx="884">
                  <c:v>30.516999999999999</c:v>
                </c:pt>
                <c:pt idx="885">
                  <c:v>30.516999999999999</c:v>
                </c:pt>
                <c:pt idx="886">
                  <c:v>30.484000000000002</c:v>
                </c:pt>
                <c:pt idx="887">
                  <c:v>30.516999999999999</c:v>
                </c:pt>
                <c:pt idx="888">
                  <c:v>30.516999999999999</c:v>
                </c:pt>
                <c:pt idx="889">
                  <c:v>30.484000000000002</c:v>
                </c:pt>
                <c:pt idx="890">
                  <c:v>30.516999999999999</c:v>
                </c:pt>
                <c:pt idx="891">
                  <c:v>30.516999999999999</c:v>
                </c:pt>
                <c:pt idx="892">
                  <c:v>30.516999999999999</c:v>
                </c:pt>
                <c:pt idx="893">
                  <c:v>30.516999999999999</c:v>
                </c:pt>
                <c:pt idx="894">
                  <c:v>30.516999999999999</c:v>
                </c:pt>
                <c:pt idx="895">
                  <c:v>30.484000000000002</c:v>
                </c:pt>
                <c:pt idx="896">
                  <c:v>30.516999999999999</c:v>
                </c:pt>
                <c:pt idx="897">
                  <c:v>30.516999999999999</c:v>
                </c:pt>
                <c:pt idx="898">
                  <c:v>30.516999999999999</c:v>
                </c:pt>
                <c:pt idx="899">
                  <c:v>30.516999999999999</c:v>
                </c:pt>
                <c:pt idx="900">
                  <c:v>30.516999999999999</c:v>
                </c:pt>
                <c:pt idx="901">
                  <c:v>30.516999999999999</c:v>
                </c:pt>
                <c:pt idx="902">
                  <c:v>30.516999999999999</c:v>
                </c:pt>
                <c:pt idx="903">
                  <c:v>30.484000000000002</c:v>
                </c:pt>
                <c:pt idx="904">
                  <c:v>30.516999999999999</c:v>
                </c:pt>
                <c:pt idx="905">
                  <c:v>30.516999999999999</c:v>
                </c:pt>
                <c:pt idx="906">
                  <c:v>30.516999999999999</c:v>
                </c:pt>
                <c:pt idx="907">
                  <c:v>30.516999999999999</c:v>
                </c:pt>
                <c:pt idx="908">
                  <c:v>30.516999999999999</c:v>
                </c:pt>
                <c:pt idx="909">
                  <c:v>30.516999999999999</c:v>
                </c:pt>
                <c:pt idx="910">
                  <c:v>30.516999999999999</c:v>
                </c:pt>
                <c:pt idx="911">
                  <c:v>30.516999999999999</c:v>
                </c:pt>
                <c:pt idx="912">
                  <c:v>30.516999999999999</c:v>
                </c:pt>
                <c:pt idx="913">
                  <c:v>30.516999999999999</c:v>
                </c:pt>
                <c:pt idx="914">
                  <c:v>30.516999999999999</c:v>
                </c:pt>
                <c:pt idx="915">
                  <c:v>30.516999999999999</c:v>
                </c:pt>
                <c:pt idx="916">
                  <c:v>30.516999999999999</c:v>
                </c:pt>
                <c:pt idx="917">
                  <c:v>30.516999999999999</c:v>
                </c:pt>
                <c:pt idx="918">
                  <c:v>30.516999999999999</c:v>
                </c:pt>
                <c:pt idx="919">
                  <c:v>30.516999999999999</c:v>
                </c:pt>
                <c:pt idx="920">
                  <c:v>30.516999999999999</c:v>
                </c:pt>
                <c:pt idx="921">
                  <c:v>30.516999999999999</c:v>
                </c:pt>
                <c:pt idx="922">
                  <c:v>30.548999999999999</c:v>
                </c:pt>
                <c:pt idx="923">
                  <c:v>30.516999999999999</c:v>
                </c:pt>
                <c:pt idx="924">
                  <c:v>30.516999999999999</c:v>
                </c:pt>
                <c:pt idx="925">
                  <c:v>30.516999999999999</c:v>
                </c:pt>
                <c:pt idx="926">
                  <c:v>30.516999999999999</c:v>
                </c:pt>
                <c:pt idx="927">
                  <c:v>30.516999999999999</c:v>
                </c:pt>
                <c:pt idx="928">
                  <c:v>30.516999999999999</c:v>
                </c:pt>
                <c:pt idx="929">
                  <c:v>30.516999999999999</c:v>
                </c:pt>
                <c:pt idx="930">
                  <c:v>30.516999999999999</c:v>
                </c:pt>
                <c:pt idx="931">
                  <c:v>30.516999999999999</c:v>
                </c:pt>
                <c:pt idx="932">
                  <c:v>30.516999999999999</c:v>
                </c:pt>
                <c:pt idx="933">
                  <c:v>30.516999999999999</c:v>
                </c:pt>
                <c:pt idx="934">
                  <c:v>30.516999999999999</c:v>
                </c:pt>
                <c:pt idx="935">
                  <c:v>30.516999999999999</c:v>
                </c:pt>
                <c:pt idx="936">
                  <c:v>30.516999999999999</c:v>
                </c:pt>
                <c:pt idx="937">
                  <c:v>30.516999999999999</c:v>
                </c:pt>
                <c:pt idx="938">
                  <c:v>30.516999999999999</c:v>
                </c:pt>
                <c:pt idx="939">
                  <c:v>30.516999999999999</c:v>
                </c:pt>
                <c:pt idx="940">
                  <c:v>30.516999999999999</c:v>
                </c:pt>
                <c:pt idx="941">
                  <c:v>30.516999999999999</c:v>
                </c:pt>
                <c:pt idx="942">
                  <c:v>30.516999999999999</c:v>
                </c:pt>
                <c:pt idx="943">
                  <c:v>30.516999999999999</c:v>
                </c:pt>
                <c:pt idx="944">
                  <c:v>30.516999999999999</c:v>
                </c:pt>
                <c:pt idx="945">
                  <c:v>30.516999999999999</c:v>
                </c:pt>
                <c:pt idx="946">
                  <c:v>30.548999999999999</c:v>
                </c:pt>
                <c:pt idx="947">
                  <c:v>30.516999999999999</c:v>
                </c:pt>
                <c:pt idx="948">
                  <c:v>30.516999999999999</c:v>
                </c:pt>
                <c:pt idx="949">
                  <c:v>30.516999999999999</c:v>
                </c:pt>
                <c:pt idx="950">
                  <c:v>30.516999999999999</c:v>
                </c:pt>
                <c:pt idx="951">
                  <c:v>30.516999999999999</c:v>
                </c:pt>
                <c:pt idx="952">
                  <c:v>30.516999999999999</c:v>
                </c:pt>
                <c:pt idx="953">
                  <c:v>30.516999999999999</c:v>
                </c:pt>
                <c:pt idx="954">
                  <c:v>30.516999999999999</c:v>
                </c:pt>
                <c:pt idx="955">
                  <c:v>30.516999999999999</c:v>
                </c:pt>
                <c:pt idx="956">
                  <c:v>30.516999999999999</c:v>
                </c:pt>
                <c:pt idx="957">
                  <c:v>30.516999999999999</c:v>
                </c:pt>
                <c:pt idx="958">
                  <c:v>30.516999999999999</c:v>
                </c:pt>
                <c:pt idx="959">
                  <c:v>30.516999999999999</c:v>
                </c:pt>
                <c:pt idx="960">
                  <c:v>30.516999999999999</c:v>
                </c:pt>
                <c:pt idx="961">
                  <c:v>30.516999999999999</c:v>
                </c:pt>
                <c:pt idx="962">
                  <c:v>30.516999999999999</c:v>
                </c:pt>
                <c:pt idx="963">
                  <c:v>30.516999999999999</c:v>
                </c:pt>
                <c:pt idx="964">
                  <c:v>30.516999999999999</c:v>
                </c:pt>
                <c:pt idx="965">
                  <c:v>30.516999999999999</c:v>
                </c:pt>
                <c:pt idx="966">
                  <c:v>30.516999999999999</c:v>
                </c:pt>
                <c:pt idx="967">
                  <c:v>30.516999999999999</c:v>
                </c:pt>
                <c:pt idx="968">
                  <c:v>30.548999999999999</c:v>
                </c:pt>
                <c:pt idx="969">
                  <c:v>30.516999999999999</c:v>
                </c:pt>
                <c:pt idx="970">
                  <c:v>30.516999999999999</c:v>
                </c:pt>
                <c:pt idx="971">
                  <c:v>30.516999999999999</c:v>
                </c:pt>
                <c:pt idx="972">
                  <c:v>30.516999999999999</c:v>
                </c:pt>
                <c:pt idx="973">
                  <c:v>30.516999999999999</c:v>
                </c:pt>
                <c:pt idx="974">
                  <c:v>30.516999999999999</c:v>
                </c:pt>
                <c:pt idx="975">
                  <c:v>30.516999999999999</c:v>
                </c:pt>
                <c:pt idx="976">
                  <c:v>30.516999999999999</c:v>
                </c:pt>
                <c:pt idx="977">
                  <c:v>30.516999999999999</c:v>
                </c:pt>
                <c:pt idx="978">
                  <c:v>30.516999999999999</c:v>
                </c:pt>
                <c:pt idx="979">
                  <c:v>30.516999999999999</c:v>
                </c:pt>
                <c:pt idx="980">
                  <c:v>30.516999999999999</c:v>
                </c:pt>
                <c:pt idx="981">
                  <c:v>30.548999999999999</c:v>
                </c:pt>
                <c:pt idx="982">
                  <c:v>30.516999999999999</c:v>
                </c:pt>
                <c:pt idx="983">
                  <c:v>30.516999999999999</c:v>
                </c:pt>
                <c:pt idx="984">
                  <c:v>30.516999999999999</c:v>
                </c:pt>
                <c:pt idx="985">
                  <c:v>30.516999999999999</c:v>
                </c:pt>
                <c:pt idx="986">
                  <c:v>30.548999999999999</c:v>
                </c:pt>
                <c:pt idx="987">
                  <c:v>30.516999999999999</c:v>
                </c:pt>
                <c:pt idx="988">
                  <c:v>30.516999999999999</c:v>
                </c:pt>
                <c:pt idx="989">
                  <c:v>30.516999999999999</c:v>
                </c:pt>
                <c:pt idx="990">
                  <c:v>30.548999999999999</c:v>
                </c:pt>
                <c:pt idx="991">
                  <c:v>30.516999999999999</c:v>
                </c:pt>
                <c:pt idx="992">
                  <c:v>30.516999999999999</c:v>
                </c:pt>
                <c:pt idx="993">
                  <c:v>30.516999999999999</c:v>
                </c:pt>
                <c:pt idx="994">
                  <c:v>30.516999999999999</c:v>
                </c:pt>
                <c:pt idx="995">
                  <c:v>30.516999999999999</c:v>
                </c:pt>
                <c:pt idx="996">
                  <c:v>30.548999999999999</c:v>
                </c:pt>
                <c:pt idx="997">
                  <c:v>30.516999999999999</c:v>
                </c:pt>
                <c:pt idx="998">
                  <c:v>30.516999999999999</c:v>
                </c:pt>
                <c:pt idx="999">
                  <c:v>30.548999999999999</c:v>
                </c:pt>
                <c:pt idx="1000">
                  <c:v>30.516999999999999</c:v>
                </c:pt>
                <c:pt idx="1001">
                  <c:v>30.516999999999999</c:v>
                </c:pt>
                <c:pt idx="1002">
                  <c:v>30.548999999999999</c:v>
                </c:pt>
                <c:pt idx="1003">
                  <c:v>30.516999999999999</c:v>
                </c:pt>
                <c:pt idx="1004">
                  <c:v>30.516999999999999</c:v>
                </c:pt>
                <c:pt idx="1005">
                  <c:v>30.516999999999999</c:v>
                </c:pt>
                <c:pt idx="1006">
                  <c:v>30.516999999999999</c:v>
                </c:pt>
                <c:pt idx="1007">
                  <c:v>30.516999999999999</c:v>
                </c:pt>
                <c:pt idx="1008">
                  <c:v>30.516999999999999</c:v>
                </c:pt>
                <c:pt idx="1009">
                  <c:v>30.548999999999999</c:v>
                </c:pt>
                <c:pt idx="1010">
                  <c:v>30.516999999999999</c:v>
                </c:pt>
                <c:pt idx="1011">
                  <c:v>30.516999999999999</c:v>
                </c:pt>
                <c:pt idx="1012">
                  <c:v>30.548999999999999</c:v>
                </c:pt>
                <c:pt idx="1013">
                  <c:v>30.548999999999999</c:v>
                </c:pt>
                <c:pt idx="1014">
                  <c:v>30.548999999999999</c:v>
                </c:pt>
                <c:pt idx="1015">
                  <c:v>30.548999999999999</c:v>
                </c:pt>
                <c:pt idx="1016">
                  <c:v>30.548999999999999</c:v>
                </c:pt>
                <c:pt idx="1017">
                  <c:v>30.548999999999999</c:v>
                </c:pt>
                <c:pt idx="1018">
                  <c:v>30.548999999999999</c:v>
                </c:pt>
                <c:pt idx="1019">
                  <c:v>30.548999999999999</c:v>
                </c:pt>
                <c:pt idx="1020">
                  <c:v>30.548999999999999</c:v>
                </c:pt>
                <c:pt idx="1021">
                  <c:v>30.548999999999999</c:v>
                </c:pt>
                <c:pt idx="1022">
                  <c:v>37.96</c:v>
                </c:pt>
                <c:pt idx="1023">
                  <c:v>37.57</c:v>
                </c:pt>
                <c:pt idx="1024">
                  <c:v>37.04</c:v>
                </c:pt>
                <c:pt idx="1025">
                  <c:v>37.47</c:v>
                </c:pt>
                <c:pt idx="1026">
                  <c:v>37.869999999999997</c:v>
                </c:pt>
                <c:pt idx="1027">
                  <c:v>38.200000000000003</c:v>
                </c:pt>
                <c:pt idx="1028">
                  <c:v>38.520000000000003</c:v>
                </c:pt>
                <c:pt idx="1029">
                  <c:v>38.82</c:v>
                </c:pt>
                <c:pt idx="1030">
                  <c:v>39.08</c:v>
                </c:pt>
                <c:pt idx="1031">
                  <c:v>39.409999999999997</c:v>
                </c:pt>
                <c:pt idx="1032">
                  <c:v>39.78</c:v>
                </c:pt>
                <c:pt idx="1033">
                  <c:v>40.01</c:v>
                </c:pt>
                <c:pt idx="1034">
                  <c:v>40.11</c:v>
                </c:pt>
                <c:pt idx="1035">
                  <c:v>40.6</c:v>
                </c:pt>
                <c:pt idx="1036">
                  <c:v>40.799999999999997</c:v>
                </c:pt>
                <c:pt idx="1037">
                  <c:v>40.96</c:v>
                </c:pt>
                <c:pt idx="1038">
                  <c:v>41.26</c:v>
                </c:pt>
                <c:pt idx="1039">
                  <c:v>41.42</c:v>
                </c:pt>
                <c:pt idx="1040">
                  <c:v>41.49</c:v>
                </c:pt>
                <c:pt idx="1041">
                  <c:v>41.52</c:v>
                </c:pt>
                <c:pt idx="1042">
                  <c:v>41.52</c:v>
                </c:pt>
                <c:pt idx="1043">
                  <c:v>41.49</c:v>
                </c:pt>
                <c:pt idx="1044">
                  <c:v>36.840000000000003</c:v>
                </c:pt>
                <c:pt idx="1045">
                  <c:v>34.44</c:v>
                </c:pt>
                <c:pt idx="1046">
                  <c:v>34.57</c:v>
                </c:pt>
                <c:pt idx="1047">
                  <c:v>34.729999999999997</c:v>
                </c:pt>
                <c:pt idx="1048">
                  <c:v>34.869999999999997</c:v>
                </c:pt>
                <c:pt idx="1049">
                  <c:v>34.93</c:v>
                </c:pt>
                <c:pt idx="1050">
                  <c:v>34.97</c:v>
                </c:pt>
                <c:pt idx="1051">
                  <c:v>30.548999999999999</c:v>
                </c:pt>
                <c:pt idx="1052">
                  <c:v>30.548999999999999</c:v>
                </c:pt>
                <c:pt idx="1053">
                  <c:v>30.548999999999999</c:v>
                </c:pt>
                <c:pt idx="1054">
                  <c:v>30.516999999999999</c:v>
                </c:pt>
                <c:pt idx="1055">
                  <c:v>30.516999999999999</c:v>
                </c:pt>
                <c:pt idx="1056">
                  <c:v>30.548999999999999</c:v>
                </c:pt>
                <c:pt idx="1057">
                  <c:v>30.548999999999999</c:v>
                </c:pt>
                <c:pt idx="1058">
                  <c:v>30.516999999999999</c:v>
                </c:pt>
                <c:pt idx="1059">
                  <c:v>30.516999999999999</c:v>
                </c:pt>
                <c:pt idx="1060">
                  <c:v>30.516999999999999</c:v>
                </c:pt>
                <c:pt idx="1061">
                  <c:v>30.548999999999999</c:v>
                </c:pt>
                <c:pt idx="1062">
                  <c:v>30.516999999999999</c:v>
                </c:pt>
                <c:pt idx="1063">
                  <c:v>30.516999999999999</c:v>
                </c:pt>
                <c:pt idx="1064">
                  <c:v>30.548999999999999</c:v>
                </c:pt>
                <c:pt idx="1065">
                  <c:v>30.516999999999999</c:v>
                </c:pt>
                <c:pt idx="1066">
                  <c:v>30.516999999999999</c:v>
                </c:pt>
                <c:pt idx="1067">
                  <c:v>30.548999999999999</c:v>
                </c:pt>
                <c:pt idx="1068">
                  <c:v>30.516999999999999</c:v>
                </c:pt>
                <c:pt idx="1069">
                  <c:v>30.548999999999999</c:v>
                </c:pt>
                <c:pt idx="1070">
                  <c:v>30.548999999999999</c:v>
                </c:pt>
                <c:pt idx="1071">
                  <c:v>30.548999999999999</c:v>
                </c:pt>
                <c:pt idx="1072">
                  <c:v>34.11</c:v>
                </c:pt>
                <c:pt idx="1073">
                  <c:v>37.4</c:v>
                </c:pt>
                <c:pt idx="1074">
                  <c:v>34.869999999999997</c:v>
                </c:pt>
                <c:pt idx="1075">
                  <c:v>35.1</c:v>
                </c:pt>
                <c:pt idx="1076">
                  <c:v>35.33</c:v>
                </c:pt>
                <c:pt idx="1077">
                  <c:v>35.53</c:v>
                </c:pt>
                <c:pt idx="1078">
                  <c:v>35.72</c:v>
                </c:pt>
                <c:pt idx="1079">
                  <c:v>35.92</c:v>
                </c:pt>
                <c:pt idx="1080">
                  <c:v>36.049999999999997</c:v>
                </c:pt>
                <c:pt idx="1081">
                  <c:v>36.25</c:v>
                </c:pt>
                <c:pt idx="1082">
                  <c:v>36.450000000000003</c:v>
                </c:pt>
                <c:pt idx="1083">
                  <c:v>36.78</c:v>
                </c:pt>
                <c:pt idx="1084">
                  <c:v>37.21</c:v>
                </c:pt>
                <c:pt idx="1085">
                  <c:v>37.630000000000003</c:v>
                </c:pt>
                <c:pt idx="1086">
                  <c:v>38.06</c:v>
                </c:pt>
                <c:pt idx="1087">
                  <c:v>38.49</c:v>
                </c:pt>
                <c:pt idx="1088">
                  <c:v>38.92</c:v>
                </c:pt>
                <c:pt idx="1089">
                  <c:v>31.373000000000001</c:v>
                </c:pt>
                <c:pt idx="1090">
                  <c:v>30.582000000000001</c:v>
                </c:pt>
                <c:pt idx="1091">
                  <c:v>30.548999999999999</c:v>
                </c:pt>
                <c:pt idx="1092">
                  <c:v>30.548999999999999</c:v>
                </c:pt>
                <c:pt idx="1093">
                  <c:v>30.548999999999999</c:v>
                </c:pt>
                <c:pt idx="1094">
                  <c:v>30.548999999999999</c:v>
                </c:pt>
                <c:pt idx="1095">
                  <c:v>30.548999999999999</c:v>
                </c:pt>
                <c:pt idx="1096">
                  <c:v>30.548999999999999</c:v>
                </c:pt>
                <c:pt idx="1097">
                  <c:v>30.548999999999999</c:v>
                </c:pt>
                <c:pt idx="1098">
                  <c:v>30.812999999999999</c:v>
                </c:pt>
                <c:pt idx="1099">
                  <c:v>38.46</c:v>
                </c:pt>
                <c:pt idx="1100">
                  <c:v>30.582000000000001</c:v>
                </c:pt>
                <c:pt idx="1101">
                  <c:v>30.548999999999999</c:v>
                </c:pt>
                <c:pt idx="1102">
                  <c:v>34.340000000000003</c:v>
                </c:pt>
                <c:pt idx="1103">
                  <c:v>37.01</c:v>
                </c:pt>
                <c:pt idx="1104">
                  <c:v>34.64</c:v>
                </c:pt>
                <c:pt idx="1105">
                  <c:v>34.67</c:v>
                </c:pt>
                <c:pt idx="1106">
                  <c:v>34.770000000000003</c:v>
                </c:pt>
                <c:pt idx="1107">
                  <c:v>34.869999999999997</c:v>
                </c:pt>
                <c:pt idx="1108">
                  <c:v>34.93</c:v>
                </c:pt>
                <c:pt idx="1109">
                  <c:v>35.1</c:v>
                </c:pt>
                <c:pt idx="1110">
                  <c:v>35.200000000000003</c:v>
                </c:pt>
                <c:pt idx="1111">
                  <c:v>35.33</c:v>
                </c:pt>
                <c:pt idx="1112">
                  <c:v>35.46</c:v>
                </c:pt>
                <c:pt idx="1113">
                  <c:v>35.619999999999997</c:v>
                </c:pt>
                <c:pt idx="1114">
                  <c:v>35.79</c:v>
                </c:pt>
                <c:pt idx="1115">
                  <c:v>35.89</c:v>
                </c:pt>
                <c:pt idx="1116">
                  <c:v>35.99</c:v>
                </c:pt>
                <c:pt idx="1117">
                  <c:v>36.090000000000003</c:v>
                </c:pt>
                <c:pt idx="1118">
                  <c:v>36.28</c:v>
                </c:pt>
                <c:pt idx="1119">
                  <c:v>36.65</c:v>
                </c:pt>
                <c:pt idx="1120">
                  <c:v>37.11</c:v>
                </c:pt>
                <c:pt idx="1121">
                  <c:v>37.67</c:v>
                </c:pt>
                <c:pt idx="1122">
                  <c:v>38.229999999999997</c:v>
                </c:pt>
                <c:pt idx="1123">
                  <c:v>38.659999999999997</c:v>
                </c:pt>
                <c:pt idx="1124">
                  <c:v>39.119999999999997</c:v>
                </c:pt>
                <c:pt idx="1125">
                  <c:v>39.78</c:v>
                </c:pt>
                <c:pt idx="1126">
                  <c:v>40.340000000000003</c:v>
                </c:pt>
                <c:pt idx="1127">
                  <c:v>52.53</c:v>
                </c:pt>
                <c:pt idx="1128">
                  <c:v>51.31</c:v>
                </c:pt>
                <c:pt idx="1129">
                  <c:v>50.52</c:v>
                </c:pt>
                <c:pt idx="1130">
                  <c:v>50.45</c:v>
                </c:pt>
                <c:pt idx="1131">
                  <c:v>48.94</c:v>
                </c:pt>
                <c:pt idx="1132">
                  <c:v>43.14</c:v>
                </c:pt>
                <c:pt idx="1133">
                  <c:v>43.14</c:v>
                </c:pt>
                <c:pt idx="1134">
                  <c:v>43.17</c:v>
                </c:pt>
                <c:pt idx="1135">
                  <c:v>43.07</c:v>
                </c:pt>
                <c:pt idx="1136">
                  <c:v>43.14</c:v>
                </c:pt>
                <c:pt idx="1137">
                  <c:v>43.14</c:v>
                </c:pt>
                <c:pt idx="1138">
                  <c:v>37.14</c:v>
                </c:pt>
                <c:pt idx="1139">
                  <c:v>34.5</c:v>
                </c:pt>
                <c:pt idx="1140">
                  <c:v>34.44</c:v>
                </c:pt>
                <c:pt idx="1141">
                  <c:v>34.409999999999997</c:v>
                </c:pt>
                <c:pt idx="1142">
                  <c:v>34.44</c:v>
                </c:pt>
                <c:pt idx="1143">
                  <c:v>34.700000000000003</c:v>
                </c:pt>
                <c:pt idx="1144">
                  <c:v>35.130000000000003</c:v>
                </c:pt>
                <c:pt idx="1145">
                  <c:v>35.49</c:v>
                </c:pt>
                <c:pt idx="1146">
                  <c:v>35.619999999999997</c:v>
                </c:pt>
                <c:pt idx="1147">
                  <c:v>35.86</c:v>
                </c:pt>
                <c:pt idx="1148">
                  <c:v>55.5</c:v>
                </c:pt>
                <c:pt idx="1149">
                  <c:v>52.96</c:v>
                </c:pt>
                <c:pt idx="1150">
                  <c:v>53.26</c:v>
                </c:pt>
                <c:pt idx="1151">
                  <c:v>53.91</c:v>
                </c:pt>
                <c:pt idx="1152">
                  <c:v>75.959999999999994</c:v>
                </c:pt>
                <c:pt idx="1153">
                  <c:v>75.040000000000006</c:v>
                </c:pt>
                <c:pt idx="1154">
                  <c:v>76.319999999999993</c:v>
                </c:pt>
                <c:pt idx="1155">
                  <c:v>79.22</c:v>
                </c:pt>
                <c:pt idx="1156">
                  <c:v>74.91</c:v>
                </c:pt>
                <c:pt idx="1157">
                  <c:v>76.290000000000006</c:v>
                </c:pt>
                <c:pt idx="1158">
                  <c:v>76.98</c:v>
                </c:pt>
                <c:pt idx="1159">
                  <c:v>77.680000000000007</c:v>
                </c:pt>
                <c:pt idx="1160">
                  <c:v>83.31</c:v>
                </c:pt>
                <c:pt idx="1161">
                  <c:v>100.91</c:v>
                </c:pt>
                <c:pt idx="1162">
                  <c:v>92.54</c:v>
                </c:pt>
                <c:pt idx="1163">
                  <c:v>93.56</c:v>
                </c:pt>
                <c:pt idx="1164">
                  <c:v>94.65</c:v>
                </c:pt>
                <c:pt idx="1165">
                  <c:v>95.24</c:v>
                </c:pt>
                <c:pt idx="1166">
                  <c:v>95.7</c:v>
                </c:pt>
                <c:pt idx="1167">
                  <c:v>96.33</c:v>
                </c:pt>
                <c:pt idx="1168">
                  <c:v>92.64</c:v>
                </c:pt>
                <c:pt idx="1169">
                  <c:v>88.72</c:v>
                </c:pt>
                <c:pt idx="1170">
                  <c:v>75.930000000000007</c:v>
                </c:pt>
                <c:pt idx="1171">
                  <c:v>73.650000000000006</c:v>
                </c:pt>
                <c:pt idx="1172">
                  <c:v>74.41</c:v>
                </c:pt>
                <c:pt idx="1173">
                  <c:v>75.430000000000007</c:v>
                </c:pt>
                <c:pt idx="1174">
                  <c:v>69.7</c:v>
                </c:pt>
                <c:pt idx="1175">
                  <c:v>68.319999999999993</c:v>
                </c:pt>
                <c:pt idx="1176">
                  <c:v>69.83</c:v>
                </c:pt>
                <c:pt idx="1177">
                  <c:v>71.05</c:v>
                </c:pt>
                <c:pt idx="1178">
                  <c:v>72.400000000000006</c:v>
                </c:pt>
                <c:pt idx="1179">
                  <c:v>73.790000000000006</c:v>
                </c:pt>
                <c:pt idx="1180">
                  <c:v>75.27</c:v>
                </c:pt>
                <c:pt idx="1181">
                  <c:v>76.88</c:v>
                </c:pt>
                <c:pt idx="1182">
                  <c:v>78.3</c:v>
                </c:pt>
                <c:pt idx="1183">
                  <c:v>71.739999999999995</c:v>
                </c:pt>
                <c:pt idx="1184">
                  <c:v>50.52</c:v>
                </c:pt>
                <c:pt idx="1185">
                  <c:v>73.95</c:v>
                </c:pt>
                <c:pt idx="1186">
                  <c:v>98.54</c:v>
                </c:pt>
                <c:pt idx="1187">
                  <c:v>95.34</c:v>
                </c:pt>
                <c:pt idx="1188">
                  <c:v>90.23</c:v>
                </c:pt>
                <c:pt idx="1189">
                  <c:v>91.48</c:v>
                </c:pt>
                <c:pt idx="1190">
                  <c:v>92.04</c:v>
                </c:pt>
                <c:pt idx="1191">
                  <c:v>92.27</c:v>
                </c:pt>
                <c:pt idx="1192">
                  <c:v>79.489999999999995</c:v>
                </c:pt>
                <c:pt idx="1193">
                  <c:v>79.16</c:v>
                </c:pt>
                <c:pt idx="1194">
                  <c:v>99.29</c:v>
                </c:pt>
                <c:pt idx="1195">
                  <c:v>94.35</c:v>
                </c:pt>
                <c:pt idx="1196">
                  <c:v>84.96</c:v>
                </c:pt>
                <c:pt idx="1197">
                  <c:v>82.42</c:v>
                </c:pt>
                <c:pt idx="1198">
                  <c:v>80.02</c:v>
                </c:pt>
                <c:pt idx="1199">
                  <c:v>102.75</c:v>
                </c:pt>
                <c:pt idx="1200">
                  <c:v>99.43</c:v>
                </c:pt>
                <c:pt idx="1201">
                  <c:v>99.06</c:v>
                </c:pt>
                <c:pt idx="1202">
                  <c:v>97.15</c:v>
                </c:pt>
                <c:pt idx="1203">
                  <c:v>99.2</c:v>
                </c:pt>
                <c:pt idx="1204">
                  <c:v>95.11</c:v>
                </c:pt>
                <c:pt idx="1205">
                  <c:v>81.47</c:v>
                </c:pt>
                <c:pt idx="1206">
                  <c:v>81.63</c:v>
                </c:pt>
                <c:pt idx="1207">
                  <c:v>82.06</c:v>
                </c:pt>
                <c:pt idx="1208">
                  <c:v>82.42</c:v>
                </c:pt>
                <c:pt idx="1209">
                  <c:v>82.68</c:v>
                </c:pt>
                <c:pt idx="1210">
                  <c:v>82.82</c:v>
                </c:pt>
                <c:pt idx="1211">
                  <c:v>83.11</c:v>
                </c:pt>
                <c:pt idx="1212">
                  <c:v>83.38</c:v>
                </c:pt>
                <c:pt idx="1213">
                  <c:v>79.72</c:v>
                </c:pt>
                <c:pt idx="1214">
                  <c:v>77.349999999999994</c:v>
                </c:pt>
                <c:pt idx="1215">
                  <c:v>77.87</c:v>
                </c:pt>
                <c:pt idx="1216">
                  <c:v>74.150000000000006</c:v>
                </c:pt>
                <c:pt idx="1217">
                  <c:v>95.31</c:v>
                </c:pt>
                <c:pt idx="1218">
                  <c:v>94.25</c:v>
                </c:pt>
                <c:pt idx="1219">
                  <c:v>94.71</c:v>
                </c:pt>
                <c:pt idx="1220">
                  <c:v>95.37</c:v>
                </c:pt>
                <c:pt idx="1221">
                  <c:v>96.72</c:v>
                </c:pt>
                <c:pt idx="1222">
                  <c:v>97.45</c:v>
                </c:pt>
                <c:pt idx="1223">
                  <c:v>98.6</c:v>
                </c:pt>
                <c:pt idx="1224">
                  <c:v>100.32</c:v>
                </c:pt>
                <c:pt idx="1225">
                  <c:v>101.47</c:v>
                </c:pt>
                <c:pt idx="1226">
                  <c:v>103.15</c:v>
                </c:pt>
                <c:pt idx="1227">
                  <c:v>104.5</c:v>
                </c:pt>
                <c:pt idx="1228">
                  <c:v>105.03</c:v>
                </c:pt>
                <c:pt idx="1229">
                  <c:v>105.72</c:v>
                </c:pt>
                <c:pt idx="1230">
                  <c:v>92.27</c:v>
                </c:pt>
                <c:pt idx="1231">
                  <c:v>79.55</c:v>
                </c:pt>
                <c:pt idx="1232">
                  <c:v>71.05</c:v>
                </c:pt>
                <c:pt idx="1233">
                  <c:v>65.12</c:v>
                </c:pt>
                <c:pt idx="1234">
                  <c:v>65.709999999999994</c:v>
                </c:pt>
                <c:pt idx="1235">
                  <c:v>135.78</c:v>
                </c:pt>
                <c:pt idx="1236">
                  <c:v>130.87</c:v>
                </c:pt>
                <c:pt idx="1237">
                  <c:v>62.81</c:v>
                </c:pt>
                <c:pt idx="1238">
                  <c:v>49.3</c:v>
                </c:pt>
                <c:pt idx="1239">
                  <c:v>40.270000000000003</c:v>
                </c:pt>
                <c:pt idx="1240">
                  <c:v>30.582000000000001</c:v>
                </c:pt>
                <c:pt idx="1241">
                  <c:v>30.548999999999999</c:v>
                </c:pt>
                <c:pt idx="1242">
                  <c:v>30.548999999999999</c:v>
                </c:pt>
                <c:pt idx="1243">
                  <c:v>31.64</c:v>
                </c:pt>
                <c:pt idx="1244">
                  <c:v>39.15</c:v>
                </c:pt>
                <c:pt idx="1245">
                  <c:v>38.39</c:v>
                </c:pt>
                <c:pt idx="1246">
                  <c:v>38.39</c:v>
                </c:pt>
                <c:pt idx="1247">
                  <c:v>38.72</c:v>
                </c:pt>
                <c:pt idx="1248">
                  <c:v>38.92</c:v>
                </c:pt>
                <c:pt idx="1249">
                  <c:v>39.020000000000003</c:v>
                </c:pt>
                <c:pt idx="1250">
                  <c:v>39.28</c:v>
                </c:pt>
                <c:pt idx="1251">
                  <c:v>51.64</c:v>
                </c:pt>
                <c:pt idx="1252">
                  <c:v>54.77</c:v>
                </c:pt>
                <c:pt idx="1253">
                  <c:v>54.77</c:v>
                </c:pt>
                <c:pt idx="1254">
                  <c:v>69.34</c:v>
                </c:pt>
                <c:pt idx="1255">
                  <c:v>66.010000000000005</c:v>
                </c:pt>
                <c:pt idx="1256">
                  <c:v>66.239999999999995</c:v>
                </c:pt>
                <c:pt idx="1257">
                  <c:v>66.83</c:v>
                </c:pt>
                <c:pt idx="1258">
                  <c:v>68.150000000000006</c:v>
                </c:pt>
                <c:pt idx="1259">
                  <c:v>70.06</c:v>
                </c:pt>
                <c:pt idx="1260">
                  <c:v>75.86</c:v>
                </c:pt>
                <c:pt idx="1261">
                  <c:v>96.33</c:v>
                </c:pt>
                <c:pt idx="1262">
                  <c:v>91.42</c:v>
                </c:pt>
                <c:pt idx="1263">
                  <c:v>93.26</c:v>
                </c:pt>
                <c:pt idx="1264">
                  <c:v>94.75</c:v>
                </c:pt>
                <c:pt idx="1265">
                  <c:v>96.66</c:v>
                </c:pt>
                <c:pt idx="1266">
                  <c:v>97.71</c:v>
                </c:pt>
                <c:pt idx="1267">
                  <c:v>106.02</c:v>
                </c:pt>
                <c:pt idx="1268">
                  <c:v>120.65</c:v>
                </c:pt>
                <c:pt idx="1269">
                  <c:v>115.64</c:v>
                </c:pt>
                <c:pt idx="1270">
                  <c:v>116.43</c:v>
                </c:pt>
                <c:pt idx="1271">
                  <c:v>117.62</c:v>
                </c:pt>
                <c:pt idx="1272">
                  <c:v>122.82</c:v>
                </c:pt>
                <c:pt idx="1273">
                  <c:v>137.79</c:v>
                </c:pt>
                <c:pt idx="1274">
                  <c:v>132.68</c:v>
                </c:pt>
                <c:pt idx="1275">
                  <c:v>134.62</c:v>
                </c:pt>
                <c:pt idx="1276">
                  <c:v>134.62</c:v>
                </c:pt>
                <c:pt idx="1277">
                  <c:v>129.41999999999999</c:v>
                </c:pt>
                <c:pt idx="1278">
                  <c:v>131.26</c:v>
                </c:pt>
                <c:pt idx="1279">
                  <c:v>132.28</c:v>
                </c:pt>
                <c:pt idx="1280">
                  <c:v>132.71</c:v>
                </c:pt>
                <c:pt idx="1281">
                  <c:v>134.06</c:v>
                </c:pt>
                <c:pt idx="1282">
                  <c:v>136.27000000000001</c:v>
                </c:pt>
                <c:pt idx="1283">
                  <c:v>133.47</c:v>
                </c:pt>
                <c:pt idx="1284">
                  <c:v>134.13</c:v>
                </c:pt>
                <c:pt idx="1285">
                  <c:v>135.31</c:v>
                </c:pt>
                <c:pt idx="1286">
                  <c:v>136.24</c:v>
                </c:pt>
                <c:pt idx="1287">
                  <c:v>131.79</c:v>
                </c:pt>
                <c:pt idx="1288">
                  <c:v>131.85</c:v>
                </c:pt>
                <c:pt idx="1289">
                  <c:v>133.57</c:v>
                </c:pt>
                <c:pt idx="1290">
                  <c:v>139.96</c:v>
                </c:pt>
                <c:pt idx="1291">
                  <c:v>141.34</c:v>
                </c:pt>
                <c:pt idx="1292">
                  <c:v>142.72999999999999</c:v>
                </c:pt>
                <c:pt idx="1293">
                  <c:v>143.22</c:v>
                </c:pt>
                <c:pt idx="1294">
                  <c:v>142.47</c:v>
                </c:pt>
                <c:pt idx="1295">
                  <c:v>146.91</c:v>
                </c:pt>
                <c:pt idx="1296">
                  <c:v>142.83000000000001</c:v>
                </c:pt>
                <c:pt idx="1297">
                  <c:v>137.22999999999999</c:v>
                </c:pt>
                <c:pt idx="1298">
                  <c:v>133.77000000000001</c:v>
                </c:pt>
                <c:pt idx="1299">
                  <c:v>125.66</c:v>
                </c:pt>
                <c:pt idx="1300">
                  <c:v>126.91</c:v>
                </c:pt>
                <c:pt idx="1301">
                  <c:v>131.13</c:v>
                </c:pt>
                <c:pt idx="1302">
                  <c:v>131.19</c:v>
                </c:pt>
                <c:pt idx="1303">
                  <c:v>128.53</c:v>
                </c:pt>
                <c:pt idx="1304">
                  <c:v>135.02000000000001</c:v>
                </c:pt>
                <c:pt idx="1305">
                  <c:v>136.19999999999999</c:v>
                </c:pt>
                <c:pt idx="1306">
                  <c:v>129.71</c:v>
                </c:pt>
                <c:pt idx="1307">
                  <c:v>130.07</c:v>
                </c:pt>
                <c:pt idx="1308">
                  <c:v>127.97</c:v>
                </c:pt>
                <c:pt idx="1309">
                  <c:v>129.25</c:v>
                </c:pt>
                <c:pt idx="1310">
                  <c:v>128.76</c:v>
                </c:pt>
                <c:pt idx="1311">
                  <c:v>127.04</c:v>
                </c:pt>
                <c:pt idx="1312">
                  <c:v>121.6</c:v>
                </c:pt>
                <c:pt idx="1313">
                  <c:v>122.23</c:v>
                </c:pt>
                <c:pt idx="1314">
                  <c:v>123.15</c:v>
                </c:pt>
                <c:pt idx="1315">
                  <c:v>121.74</c:v>
                </c:pt>
                <c:pt idx="1316">
                  <c:v>122.17</c:v>
                </c:pt>
                <c:pt idx="1317">
                  <c:v>125.23</c:v>
                </c:pt>
                <c:pt idx="1318">
                  <c:v>126.28</c:v>
                </c:pt>
                <c:pt idx="1319">
                  <c:v>126.88</c:v>
                </c:pt>
                <c:pt idx="1320">
                  <c:v>116.86</c:v>
                </c:pt>
                <c:pt idx="1321">
                  <c:v>126.28</c:v>
                </c:pt>
                <c:pt idx="1322">
                  <c:v>127.9</c:v>
                </c:pt>
                <c:pt idx="1323">
                  <c:v>124.41</c:v>
                </c:pt>
                <c:pt idx="1324">
                  <c:v>111.32</c:v>
                </c:pt>
                <c:pt idx="1325">
                  <c:v>112.41</c:v>
                </c:pt>
                <c:pt idx="1326">
                  <c:v>113.46</c:v>
                </c:pt>
                <c:pt idx="1327">
                  <c:v>115.18</c:v>
                </c:pt>
                <c:pt idx="1328">
                  <c:v>111.55</c:v>
                </c:pt>
                <c:pt idx="1329">
                  <c:v>114.16</c:v>
                </c:pt>
                <c:pt idx="1330">
                  <c:v>129.47999999999999</c:v>
                </c:pt>
                <c:pt idx="1331">
                  <c:v>123.71</c:v>
                </c:pt>
                <c:pt idx="1332">
                  <c:v>124.9</c:v>
                </c:pt>
                <c:pt idx="1333">
                  <c:v>126.75</c:v>
                </c:pt>
                <c:pt idx="1334">
                  <c:v>127.27</c:v>
                </c:pt>
                <c:pt idx="1335">
                  <c:v>125.3</c:v>
                </c:pt>
                <c:pt idx="1336">
                  <c:v>126.58</c:v>
                </c:pt>
                <c:pt idx="1337">
                  <c:v>108.13</c:v>
                </c:pt>
                <c:pt idx="1338">
                  <c:v>106.77</c:v>
                </c:pt>
                <c:pt idx="1339">
                  <c:v>107.17</c:v>
                </c:pt>
                <c:pt idx="1340">
                  <c:v>105.39</c:v>
                </c:pt>
                <c:pt idx="1341">
                  <c:v>108.75</c:v>
                </c:pt>
                <c:pt idx="1342">
                  <c:v>110.76</c:v>
                </c:pt>
                <c:pt idx="1343">
                  <c:v>106.41</c:v>
                </c:pt>
                <c:pt idx="1344">
                  <c:v>98.07</c:v>
                </c:pt>
                <c:pt idx="1345">
                  <c:v>99.72</c:v>
                </c:pt>
                <c:pt idx="1346">
                  <c:v>106.64</c:v>
                </c:pt>
                <c:pt idx="1347">
                  <c:v>104.34</c:v>
                </c:pt>
                <c:pt idx="1348">
                  <c:v>100.58</c:v>
                </c:pt>
                <c:pt idx="1349">
                  <c:v>100.55</c:v>
                </c:pt>
                <c:pt idx="1350">
                  <c:v>101.93</c:v>
                </c:pt>
                <c:pt idx="1351">
                  <c:v>100.48</c:v>
                </c:pt>
                <c:pt idx="1352">
                  <c:v>122.49</c:v>
                </c:pt>
                <c:pt idx="1353">
                  <c:v>121.57</c:v>
                </c:pt>
                <c:pt idx="1354">
                  <c:v>117.35</c:v>
                </c:pt>
                <c:pt idx="1355">
                  <c:v>99.69</c:v>
                </c:pt>
                <c:pt idx="1356">
                  <c:v>411.6</c:v>
                </c:pt>
                <c:pt idx="1357">
                  <c:v>664.7</c:v>
                </c:pt>
                <c:pt idx="1358">
                  <c:v>626.20000000000005</c:v>
                </c:pt>
                <c:pt idx="1359">
                  <c:v>620.79999999999995</c:v>
                </c:pt>
                <c:pt idx="1360">
                  <c:v>620.29999999999995</c:v>
                </c:pt>
                <c:pt idx="1361">
                  <c:v>625.70000000000005</c:v>
                </c:pt>
                <c:pt idx="1362">
                  <c:v>618.9</c:v>
                </c:pt>
                <c:pt idx="1363">
                  <c:v>612.9</c:v>
                </c:pt>
                <c:pt idx="1364">
                  <c:v>585.4</c:v>
                </c:pt>
                <c:pt idx="1365">
                  <c:v>505.7</c:v>
                </c:pt>
                <c:pt idx="1366">
                  <c:v>391</c:v>
                </c:pt>
                <c:pt idx="1367">
                  <c:v>106.12</c:v>
                </c:pt>
                <c:pt idx="1368">
                  <c:v>106.15</c:v>
                </c:pt>
                <c:pt idx="1369">
                  <c:v>102.72</c:v>
                </c:pt>
                <c:pt idx="1370">
                  <c:v>102.33</c:v>
                </c:pt>
                <c:pt idx="1371">
                  <c:v>103.12</c:v>
                </c:pt>
                <c:pt idx="1372">
                  <c:v>104.11</c:v>
                </c:pt>
                <c:pt idx="1373">
                  <c:v>105.13</c:v>
                </c:pt>
                <c:pt idx="1374">
                  <c:v>97.68</c:v>
                </c:pt>
                <c:pt idx="1375">
                  <c:v>78.239999999999995</c:v>
                </c:pt>
                <c:pt idx="1376">
                  <c:v>81.23</c:v>
                </c:pt>
                <c:pt idx="1377">
                  <c:v>77.540000000000006</c:v>
                </c:pt>
                <c:pt idx="1378">
                  <c:v>80.41</c:v>
                </c:pt>
                <c:pt idx="1379">
                  <c:v>81.96</c:v>
                </c:pt>
                <c:pt idx="1380">
                  <c:v>81.86</c:v>
                </c:pt>
                <c:pt idx="1381">
                  <c:v>80.209999999999994</c:v>
                </c:pt>
                <c:pt idx="1382">
                  <c:v>78.8</c:v>
                </c:pt>
                <c:pt idx="1383">
                  <c:v>74.28</c:v>
                </c:pt>
                <c:pt idx="1384">
                  <c:v>66.34</c:v>
                </c:pt>
                <c:pt idx="1385">
                  <c:v>66.87</c:v>
                </c:pt>
                <c:pt idx="1386">
                  <c:v>67.489999999999995</c:v>
                </c:pt>
                <c:pt idx="1387">
                  <c:v>67.56</c:v>
                </c:pt>
                <c:pt idx="1388">
                  <c:v>67.489999999999995</c:v>
                </c:pt>
                <c:pt idx="1389">
                  <c:v>67.36</c:v>
                </c:pt>
                <c:pt idx="1390">
                  <c:v>50.45</c:v>
                </c:pt>
                <c:pt idx="1391">
                  <c:v>45.77</c:v>
                </c:pt>
                <c:pt idx="1392">
                  <c:v>40.67</c:v>
                </c:pt>
                <c:pt idx="1393">
                  <c:v>52.66</c:v>
                </c:pt>
                <c:pt idx="1394">
                  <c:v>50.85</c:v>
                </c:pt>
                <c:pt idx="1395">
                  <c:v>51.44</c:v>
                </c:pt>
                <c:pt idx="1396">
                  <c:v>52.1</c:v>
                </c:pt>
                <c:pt idx="1397">
                  <c:v>52.5</c:v>
                </c:pt>
                <c:pt idx="1398">
                  <c:v>52.83</c:v>
                </c:pt>
                <c:pt idx="1399">
                  <c:v>53.32</c:v>
                </c:pt>
                <c:pt idx="1400">
                  <c:v>65.58</c:v>
                </c:pt>
                <c:pt idx="1401">
                  <c:v>77.38</c:v>
                </c:pt>
                <c:pt idx="1402">
                  <c:v>74.84</c:v>
                </c:pt>
                <c:pt idx="1403">
                  <c:v>75.760000000000005</c:v>
                </c:pt>
                <c:pt idx="1404">
                  <c:v>76.489999999999995</c:v>
                </c:pt>
                <c:pt idx="1405">
                  <c:v>76.09</c:v>
                </c:pt>
                <c:pt idx="1406">
                  <c:v>70.36</c:v>
                </c:pt>
                <c:pt idx="1407">
                  <c:v>70.95</c:v>
                </c:pt>
                <c:pt idx="1408">
                  <c:v>71.08</c:v>
                </c:pt>
                <c:pt idx="1409">
                  <c:v>71.48</c:v>
                </c:pt>
                <c:pt idx="1410">
                  <c:v>72.069999999999993</c:v>
                </c:pt>
                <c:pt idx="1411">
                  <c:v>72.86</c:v>
                </c:pt>
                <c:pt idx="1412">
                  <c:v>73.459999999999994</c:v>
                </c:pt>
                <c:pt idx="1413">
                  <c:v>74.349999999999994</c:v>
                </c:pt>
                <c:pt idx="1414">
                  <c:v>94.22</c:v>
                </c:pt>
                <c:pt idx="1415">
                  <c:v>91.98</c:v>
                </c:pt>
                <c:pt idx="1416">
                  <c:v>101.3</c:v>
                </c:pt>
                <c:pt idx="1417">
                  <c:v>111.78</c:v>
                </c:pt>
                <c:pt idx="1418">
                  <c:v>107.43</c:v>
                </c:pt>
                <c:pt idx="1419">
                  <c:v>108.88</c:v>
                </c:pt>
                <c:pt idx="1420">
                  <c:v>109.87</c:v>
                </c:pt>
                <c:pt idx="1421">
                  <c:v>108.59</c:v>
                </c:pt>
                <c:pt idx="1422">
                  <c:v>80.25</c:v>
                </c:pt>
                <c:pt idx="1423">
                  <c:v>74.91</c:v>
                </c:pt>
                <c:pt idx="1424">
                  <c:v>70.75</c:v>
                </c:pt>
                <c:pt idx="1425">
                  <c:v>70.849999999999994</c:v>
                </c:pt>
                <c:pt idx="1426">
                  <c:v>66.64</c:v>
                </c:pt>
                <c:pt idx="1427">
                  <c:v>64.53</c:v>
                </c:pt>
                <c:pt idx="1428">
                  <c:v>64.63</c:v>
                </c:pt>
                <c:pt idx="1429">
                  <c:v>64.95</c:v>
                </c:pt>
                <c:pt idx="1430">
                  <c:v>65.28</c:v>
                </c:pt>
                <c:pt idx="1431">
                  <c:v>57.05</c:v>
                </c:pt>
                <c:pt idx="1432">
                  <c:v>53.22</c:v>
                </c:pt>
                <c:pt idx="1433">
                  <c:v>53.52</c:v>
                </c:pt>
                <c:pt idx="1434">
                  <c:v>61.3</c:v>
                </c:pt>
                <c:pt idx="1435">
                  <c:v>95.31</c:v>
                </c:pt>
                <c:pt idx="1436">
                  <c:v>90.1</c:v>
                </c:pt>
                <c:pt idx="1437">
                  <c:v>92.37</c:v>
                </c:pt>
                <c:pt idx="1438">
                  <c:v>90.3</c:v>
                </c:pt>
                <c:pt idx="1439">
                  <c:v>87.83</c:v>
                </c:pt>
                <c:pt idx="1440">
                  <c:v>91.88</c:v>
                </c:pt>
                <c:pt idx="1441">
                  <c:v>91.32</c:v>
                </c:pt>
                <c:pt idx="1442">
                  <c:v>83.94</c:v>
                </c:pt>
                <c:pt idx="1443">
                  <c:v>86.05</c:v>
                </c:pt>
                <c:pt idx="1444">
                  <c:v>88.68</c:v>
                </c:pt>
                <c:pt idx="1445">
                  <c:v>90.13</c:v>
                </c:pt>
                <c:pt idx="1446">
                  <c:v>91.88</c:v>
                </c:pt>
                <c:pt idx="1447">
                  <c:v>93.72</c:v>
                </c:pt>
                <c:pt idx="1448">
                  <c:v>94.81</c:v>
                </c:pt>
                <c:pt idx="1449">
                  <c:v>93.53</c:v>
                </c:pt>
                <c:pt idx="1450">
                  <c:v>92.27</c:v>
                </c:pt>
                <c:pt idx="1451">
                  <c:v>105.26</c:v>
                </c:pt>
                <c:pt idx="1452">
                  <c:v>99.26</c:v>
                </c:pt>
                <c:pt idx="1453">
                  <c:v>112.71</c:v>
                </c:pt>
                <c:pt idx="1454">
                  <c:v>112.41</c:v>
                </c:pt>
                <c:pt idx="1455">
                  <c:v>109.87</c:v>
                </c:pt>
                <c:pt idx="1456">
                  <c:v>111.09</c:v>
                </c:pt>
                <c:pt idx="1457">
                  <c:v>122.03</c:v>
                </c:pt>
                <c:pt idx="1458">
                  <c:v>127.31</c:v>
                </c:pt>
                <c:pt idx="1459">
                  <c:v>125.82</c:v>
                </c:pt>
                <c:pt idx="1460">
                  <c:v>126.32</c:v>
                </c:pt>
                <c:pt idx="1461">
                  <c:v>125.76</c:v>
                </c:pt>
                <c:pt idx="1462">
                  <c:v>126.78</c:v>
                </c:pt>
                <c:pt idx="1463">
                  <c:v>124.21</c:v>
                </c:pt>
                <c:pt idx="1464">
                  <c:v>110.2</c:v>
                </c:pt>
                <c:pt idx="1465">
                  <c:v>114.09</c:v>
                </c:pt>
                <c:pt idx="1466">
                  <c:v>136.01</c:v>
                </c:pt>
                <c:pt idx="1467">
                  <c:v>132.12</c:v>
                </c:pt>
                <c:pt idx="1468">
                  <c:v>124.64</c:v>
                </c:pt>
                <c:pt idx="1469">
                  <c:v>126.15</c:v>
                </c:pt>
                <c:pt idx="1470">
                  <c:v>117.06</c:v>
                </c:pt>
                <c:pt idx="1471">
                  <c:v>112.9</c:v>
                </c:pt>
                <c:pt idx="1472">
                  <c:v>105.42</c:v>
                </c:pt>
                <c:pt idx="1473">
                  <c:v>105.19</c:v>
                </c:pt>
                <c:pt idx="1474">
                  <c:v>101.54</c:v>
                </c:pt>
                <c:pt idx="1475">
                  <c:v>107.14</c:v>
                </c:pt>
                <c:pt idx="1476">
                  <c:v>121.28</c:v>
                </c:pt>
                <c:pt idx="1477">
                  <c:v>115.31</c:v>
                </c:pt>
                <c:pt idx="1478">
                  <c:v>124.57</c:v>
                </c:pt>
                <c:pt idx="1479">
                  <c:v>122</c:v>
                </c:pt>
                <c:pt idx="1480">
                  <c:v>123.55</c:v>
                </c:pt>
                <c:pt idx="1481">
                  <c:v>124.04</c:v>
                </c:pt>
                <c:pt idx="1482">
                  <c:v>116.6</c:v>
                </c:pt>
                <c:pt idx="1483">
                  <c:v>128.85</c:v>
                </c:pt>
                <c:pt idx="1484">
                  <c:v>135.35</c:v>
                </c:pt>
                <c:pt idx="1485">
                  <c:v>138.08000000000001</c:v>
                </c:pt>
                <c:pt idx="1486">
                  <c:v>123.85</c:v>
                </c:pt>
                <c:pt idx="1487">
                  <c:v>139.99</c:v>
                </c:pt>
                <c:pt idx="1488">
                  <c:v>139.4</c:v>
                </c:pt>
                <c:pt idx="1489">
                  <c:v>132.97</c:v>
                </c:pt>
                <c:pt idx="1490">
                  <c:v>131.85</c:v>
                </c:pt>
                <c:pt idx="1491">
                  <c:v>134.56</c:v>
                </c:pt>
                <c:pt idx="1492">
                  <c:v>136.6</c:v>
                </c:pt>
                <c:pt idx="1493">
                  <c:v>140.32</c:v>
                </c:pt>
                <c:pt idx="1494">
                  <c:v>142.19999999999999</c:v>
                </c:pt>
                <c:pt idx="1495">
                  <c:v>140.49</c:v>
                </c:pt>
                <c:pt idx="1496">
                  <c:v>137.97999999999999</c:v>
                </c:pt>
                <c:pt idx="1497">
                  <c:v>137.75</c:v>
                </c:pt>
                <c:pt idx="1498">
                  <c:v>137.94999999999999</c:v>
                </c:pt>
                <c:pt idx="1499">
                  <c:v>146.85</c:v>
                </c:pt>
                <c:pt idx="1500">
                  <c:v>138.87</c:v>
                </c:pt>
                <c:pt idx="1501">
                  <c:v>132.58000000000001</c:v>
                </c:pt>
                <c:pt idx="1502">
                  <c:v>132.08000000000001</c:v>
                </c:pt>
                <c:pt idx="1503">
                  <c:v>123.09</c:v>
                </c:pt>
                <c:pt idx="1504">
                  <c:v>124.41</c:v>
                </c:pt>
                <c:pt idx="1505">
                  <c:v>123.94</c:v>
                </c:pt>
                <c:pt idx="1506">
                  <c:v>122.69</c:v>
                </c:pt>
                <c:pt idx="1507">
                  <c:v>118.31</c:v>
                </c:pt>
                <c:pt idx="1508">
                  <c:v>121.93</c:v>
                </c:pt>
                <c:pt idx="1509">
                  <c:v>139.07</c:v>
                </c:pt>
                <c:pt idx="1510">
                  <c:v>133.34</c:v>
                </c:pt>
                <c:pt idx="1511">
                  <c:v>134.16</c:v>
                </c:pt>
                <c:pt idx="1512">
                  <c:v>135.41</c:v>
                </c:pt>
                <c:pt idx="1513">
                  <c:v>136.66999999999999</c:v>
                </c:pt>
                <c:pt idx="1514">
                  <c:v>139.07</c:v>
                </c:pt>
                <c:pt idx="1515">
                  <c:v>132.18</c:v>
                </c:pt>
                <c:pt idx="1516">
                  <c:v>128.16</c:v>
                </c:pt>
                <c:pt idx="1517">
                  <c:v>125.07</c:v>
                </c:pt>
                <c:pt idx="1518">
                  <c:v>124.8</c:v>
                </c:pt>
                <c:pt idx="1519">
                  <c:v>121.8</c:v>
                </c:pt>
                <c:pt idx="1520">
                  <c:v>122.3</c:v>
                </c:pt>
                <c:pt idx="1521">
                  <c:v>117.98</c:v>
                </c:pt>
                <c:pt idx="1522">
                  <c:v>111.32</c:v>
                </c:pt>
                <c:pt idx="1523">
                  <c:v>111.52</c:v>
                </c:pt>
                <c:pt idx="1524">
                  <c:v>112.41</c:v>
                </c:pt>
                <c:pt idx="1525">
                  <c:v>113.37</c:v>
                </c:pt>
                <c:pt idx="1526">
                  <c:v>114.68</c:v>
                </c:pt>
                <c:pt idx="1527">
                  <c:v>118.94</c:v>
                </c:pt>
                <c:pt idx="1528">
                  <c:v>114.95</c:v>
                </c:pt>
                <c:pt idx="1529">
                  <c:v>119.26</c:v>
                </c:pt>
                <c:pt idx="1530">
                  <c:v>120.35</c:v>
                </c:pt>
                <c:pt idx="1531">
                  <c:v>122.59</c:v>
                </c:pt>
                <c:pt idx="1532">
                  <c:v>110.53</c:v>
                </c:pt>
                <c:pt idx="1533">
                  <c:v>98.07</c:v>
                </c:pt>
                <c:pt idx="1534">
                  <c:v>104.76</c:v>
                </c:pt>
                <c:pt idx="1535">
                  <c:v>100.65</c:v>
                </c:pt>
                <c:pt idx="1536">
                  <c:v>103.78</c:v>
                </c:pt>
                <c:pt idx="1537">
                  <c:v>112.08</c:v>
                </c:pt>
                <c:pt idx="1538">
                  <c:v>110.14</c:v>
                </c:pt>
                <c:pt idx="1539">
                  <c:v>110.86</c:v>
                </c:pt>
                <c:pt idx="1540">
                  <c:v>108.88</c:v>
                </c:pt>
                <c:pt idx="1541">
                  <c:v>82.68</c:v>
                </c:pt>
                <c:pt idx="1542">
                  <c:v>75.7</c:v>
                </c:pt>
                <c:pt idx="1543">
                  <c:v>67.260000000000005</c:v>
                </c:pt>
                <c:pt idx="1544">
                  <c:v>67.13</c:v>
                </c:pt>
                <c:pt idx="1545">
                  <c:v>67.06</c:v>
                </c:pt>
                <c:pt idx="1546">
                  <c:v>67.290000000000006</c:v>
                </c:pt>
                <c:pt idx="1547">
                  <c:v>67.459999999999994</c:v>
                </c:pt>
                <c:pt idx="1548">
                  <c:v>67.56</c:v>
                </c:pt>
                <c:pt idx="1549">
                  <c:v>67.95</c:v>
                </c:pt>
                <c:pt idx="1550">
                  <c:v>65.349999999999994</c:v>
                </c:pt>
                <c:pt idx="1551">
                  <c:v>59.65</c:v>
                </c:pt>
                <c:pt idx="1552">
                  <c:v>60.9</c:v>
                </c:pt>
                <c:pt idx="1553">
                  <c:v>61.92</c:v>
                </c:pt>
                <c:pt idx="1554">
                  <c:v>63.01</c:v>
                </c:pt>
                <c:pt idx="1555">
                  <c:v>71.94</c:v>
                </c:pt>
                <c:pt idx="1556">
                  <c:v>86.18</c:v>
                </c:pt>
                <c:pt idx="1557">
                  <c:v>105.23</c:v>
                </c:pt>
                <c:pt idx="1558">
                  <c:v>113.23</c:v>
                </c:pt>
                <c:pt idx="1559">
                  <c:v>114.98</c:v>
                </c:pt>
                <c:pt idx="1560">
                  <c:v>113.56</c:v>
                </c:pt>
                <c:pt idx="1561">
                  <c:v>116.46</c:v>
                </c:pt>
                <c:pt idx="1562">
                  <c:v>116.27</c:v>
                </c:pt>
                <c:pt idx="1563">
                  <c:v>116.56</c:v>
                </c:pt>
                <c:pt idx="1564">
                  <c:v>115.08</c:v>
                </c:pt>
                <c:pt idx="1565">
                  <c:v>112.18</c:v>
                </c:pt>
                <c:pt idx="1566">
                  <c:v>113.56</c:v>
                </c:pt>
                <c:pt idx="1567">
                  <c:v>109.81</c:v>
                </c:pt>
                <c:pt idx="1568">
                  <c:v>111.78</c:v>
                </c:pt>
                <c:pt idx="1569">
                  <c:v>107.83</c:v>
                </c:pt>
                <c:pt idx="1570">
                  <c:v>108.79</c:v>
                </c:pt>
                <c:pt idx="1571">
                  <c:v>104.44</c:v>
                </c:pt>
                <c:pt idx="1572">
                  <c:v>104.93</c:v>
                </c:pt>
                <c:pt idx="1573">
                  <c:v>108.59</c:v>
                </c:pt>
                <c:pt idx="1574">
                  <c:v>114.32</c:v>
                </c:pt>
                <c:pt idx="1575">
                  <c:v>126.32</c:v>
                </c:pt>
                <c:pt idx="1576">
                  <c:v>126.42</c:v>
                </c:pt>
                <c:pt idx="1577">
                  <c:v>128.29</c:v>
                </c:pt>
                <c:pt idx="1578">
                  <c:v>130.66999999999999</c:v>
                </c:pt>
                <c:pt idx="1579">
                  <c:v>133.9</c:v>
                </c:pt>
                <c:pt idx="1580">
                  <c:v>137.82</c:v>
                </c:pt>
                <c:pt idx="1581">
                  <c:v>140.29</c:v>
                </c:pt>
                <c:pt idx="1582">
                  <c:v>139.19999999999999</c:v>
                </c:pt>
                <c:pt idx="1583">
                  <c:v>142.13999999999999</c:v>
                </c:pt>
                <c:pt idx="1584">
                  <c:v>130.4</c:v>
                </c:pt>
                <c:pt idx="1585">
                  <c:v>137.38999999999999</c:v>
                </c:pt>
                <c:pt idx="1586">
                  <c:v>138.91</c:v>
                </c:pt>
                <c:pt idx="1587">
                  <c:v>137.65</c:v>
                </c:pt>
                <c:pt idx="1588">
                  <c:v>128.62</c:v>
                </c:pt>
                <c:pt idx="1589">
                  <c:v>122.89</c:v>
                </c:pt>
                <c:pt idx="1590">
                  <c:v>131.43</c:v>
                </c:pt>
                <c:pt idx="1591">
                  <c:v>134.16</c:v>
                </c:pt>
                <c:pt idx="1592">
                  <c:v>133.27000000000001</c:v>
                </c:pt>
                <c:pt idx="1593">
                  <c:v>136.86000000000001</c:v>
                </c:pt>
                <c:pt idx="1594">
                  <c:v>139.99</c:v>
                </c:pt>
                <c:pt idx="1595">
                  <c:v>130.37</c:v>
                </c:pt>
                <c:pt idx="1596">
                  <c:v>124.18</c:v>
                </c:pt>
                <c:pt idx="1597">
                  <c:v>125.99</c:v>
                </c:pt>
                <c:pt idx="1598">
                  <c:v>120.75</c:v>
                </c:pt>
                <c:pt idx="1599">
                  <c:v>124.34</c:v>
                </c:pt>
                <c:pt idx="1600">
                  <c:v>130.47</c:v>
                </c:pt>
                <c:pt idx="1601">
                  <c:v>133.47</c:v>
                </c:pt>
                <c:pt idx="1602">
                  <c:v>135.54</c:v>
                </c:pt>
                <c:pt idx="1603">
                  <c:v>144.87</c:v>
                </c:pt>
                <c:pt idx="1604">
                  <c:v>140.55000000000001</c:v>
                </c:pt>
                <c:pt idx="1605">
                  <c:v>140.59</c:v>
                </c:pt>
                <c:pt idx="1606">
                  <c:v>130.47</c:v>
                </c:pt>
                <c:pt idx="1607">
                  <c:v>113.86</c:v>
                </c:pt>
                <c:pt idx="1608">
                  <c:v>113</c:v>
                </c:pt>
                <c:pt idx="1609">
                  <c:v>114.65</c:v>
                </c:pt>
                <c:pt idx="1610">
                  <c:v>118.18</c:v>
                </c:pt>
                <c:pt idx="1611">
                  <c:v>120.62</c:v>
                </c:pt>
                <c:pt idx="1612">
                  <c:v>121.28</c:v>
                </c:pt>
                <c:pt idx="1613">
                  <c:v>143.22</c:v>
                </c:pt>
                <c:pt idx="1614">
                  <c:v>135.97</c:v>
                </c:pt>
                <c:pt idx="1615">
                  <c:v>132.25</c:v>
                </c:pt>
                <c:pt idx="1616">
                  <c:v>128.06</c:v>
                </c:pt>
                <c:pt idx="1617">
                  <c:v>129.61000000000001</c:v>
                </c:pt>
                <c:pt idx="1618">
                  <c:v>129.61000000000001</c:v>
                </c:pt>
                <c:pt idx="1619">
                  <c:v>121.54</c:v>
                </c:pt>
                <c:pt idx="1620">
                  <c:v>119.53</c:v>
                </c:pt>
                <c:pt idx="1621">
                  <c:v>119.46</c:v>
                </c:pt>
                <c:pt idx="1622">
                  <c:v>118.08</c:v>
                </c:pt>
                <c:pt idx="1623">
                  <c:v>115.21</c:v>
                </c:pt>
                <c:pt idx="1624">
                  <c:v>113.4</c:v>
                </c:pt>
                <c:pt idx="1625">
                  <c:v>107.63</c:v>
                </c:pt>
                <c:pt idx="1626">
                  <c:v>106.94</c:v>
                </c:pt>
                <c:pt idx="1627">
                  <c:v>108.16</c:v>
                </c:pt>
                <c:pt idx="1628">
                  <c:v>99.76</c:v>
                </c:pt>
                <c:pt idx="1629">
                  <c:v>99.92</c:v>
                </c:pt>
                <c:pt idx="1630">
                  <c:v>102.42</c:v>
                </c:pt>
                <c:pt idx="1631">
                  <c:v>98.21</c:v>
                </c:pt>
                <c:pt idx="1632">
                  <c:v>98.7</c:v>
                </c:pt>
                <c:pt idx="1633">
                  <c:v>99.89</c:v>
                </c:pt>
                <c:pt idx="1634">
                  <c:v>100.38</c:v>
                </c:pt>
                <c:pt idx="1635">
                  <c:v>103.91</c:v>
                </c:pt>
                <c:pt idx="1636">
                  <c:v>120.95</c:v>
                </c:pt>
                <c:pt idx="1637">
                  <c:v>112.74</c:v>
                </c:pt>
                <c:pt idx="1638">
                  <c:v>109.15</c:v>
                </c:pt>
                <c:pt idx="1639">
                  <c:v>109.54</c:v>
                </c:pt>
                <c:pt idx="1640">
                  <c:v>109.77</c:v>
                </c:pt>
                <c:pt idx="1641">
                  <c:v>110</c:v>
                </c:pt>
                <c:pt idx="1642">
                  <c:v>94.38</c:v>
                </c:pt>
                <c:pt idx="1643">
                  <c:v>92.37</c:v>
                </c:pt>
                <c:pt idx="1644">
                  <c:v>93.46</c:v>
                </c:pt>
                <c:pt idx="1645">
                  <c:v>94.35</c:v>
                </c:pt>
                <c:pt idx="1646">
                  <c:v>93.07</c:v>
                </c:pt>
                <c:pt idx="1647">
                  <c:v>94.19</c:v>
                </c:pt>
                <c:pt idx="1648">
                  <c:v>94.81</c:v>
                </c:pt>
                <c:pt idx="1649">
                  <c:v>82.22</c:v>
                </c:pt>
                <c:pt idx="1650">
                  <c:v>83.21</c:v>
                </c:pt>
                <c:pt idx="1651">
                  <c:v>81.96</c:v>
                </c:pt>
                <c:pt idx="1652">
                  <c:v>85.45</c:v>
                </c:pt>
                <c:pt idx="1653">
                  <c:v>85.91</c:v>
                </c:pt>
                <c:pt idx="1654">
                  <c:v>86.61</c:v>
                </c:pt>
                <c:pt idx="1655">
                  <c:v>88.02</c:v>
                </c:pt>
                <c:pt idx="1656">
                  <c:v>104.83</c:v>
                </c:pt>
                <c:pt idx="1657">
                  <c:v>115.21</c:v>
                </c:pt>
                <c:pt idx="1658">
                  <c:v>124.93</c:v>
                </c:pt>
                <c:pt idx="1659">
                  <c:v>125.07</c:v>
                </c:pt>
                <c:pt idx="1660">
                  <c:v>129.25</c:v>
                </c:pt>
                <c:pt idx="1661">
                  <c:v>143.36000000000001</c:v>
                </c:pt>
                <c:pt idx="1662">
                  <c:v>146.16</c:v>
                </c:pt>
                <c:pt idx="1663">
                  <c:v>133.53</c:v>
                </c:pt>
                <c:pt idx="1664">
                  <c:v>123.45</c:v>
                </c:pt>
                <c:pt idx="1665">
                  <c:v>122</c:v>
                </c:pt>
                <c:pt idx="1666">
                  <c:v>119.36</c:v>
                </c:pt>
                <c:pt idx="1667">
                  <c:v>118.08</c:v>
                </c:pt>
                <c:pt idx="1668">
                  <c:v>112.41</c:v>
                </c:pt>
                <c:pt idx="1669">
                  <c:v>109.31</c:v>
                </c:pt>
                <c:pt idx="1670">
                  <c:v>111.22</c:v>
                </c:pt>
                <c:pt idx="1671">
                  <c:v>101.8</c:v>
                </c:pt>
                <c:pt idx="1672">
                  <c:v>98.57</c:v>
                </c:pt>
                <c:pt idx="1673">
                  <c:v>99.66</c:v>
                </c:pt>
                <c:pt idx="1674">
                  <c:v>100.55</c:v>
                </c:pt>
                <c:pt idx="1675">
                  <c:v>117.85</c:v>
                </c:pt>
                <c:pt idx="1676">
                  <c:v>117.68</c:v>
                </c:pt>
                <c:pt idx="1677">
                  <c:v>109.44</c:v>
                </c:pt>
                <c:pt idx="1678">
                  <c:v>109.38</c:v>
                </c:pt>
                <c:pt idx="1679">
                  <c:v>111.13</c:v>
                </c:pt>
                <c:pt idx="1680">
                  <c:v>101.67</c:v>
                </c:pt>
                <c:pt idx="1681">
                  <c:v>90.66</c:v>
                </c:pt>
                <c:pt idx="1682">
                  <c:v>91.42</c:v>
                </c:pt>
                <c:pt idx="1683">
                  <c:v>100.68</c:v>
                </c:pt>
                <c:pt idx="1684">
                  <c:v>118.51</c:v>
                </c:pt>
                <c:pt idx="1685">
                  <c:v>112.94</c:v>
                </c:pt>
                <c:pt idx="1686">
                  <c:v>114.65</c:v>
                </c:pt>
                <c:pt idx="1687">
                  <c:v>115.71</c:v>
                </c:pt>
                <c:pt idx="1688">
                  <c:v>122.82</c:v>
                </c:pt>
                <c:pt idx="1689">
                  <c:v>119.1</c:v>
                </c:pt>
                <c:pt idx="1690">
                  <c:v>120.06</c:v>
                </c:pt>
                <c:pt idx="1691">
                  <c:v>116.46</c:v>
                </c:pt>
                <c:pt idx="1692">
                  <c:v>105.23</c:v>
                </c:pt>
                <c:pt idx="1693">
                  <c:v>115.77</c:v>
                </c:pt>
                <c:pt idx="1694">
                  <c:v>115.71</c:v>
                </c:pt>
                <c:pt idx="1695">
                  <c:v>111.45</c:v>
                </c:pt>
                <c:pt idx="1696">
                  <c:v>114.78</c:v>
                </c:pt>
                <c:pt idx="1697">
                  <c:v>117.02</c:v>
                </c:pt>
                <c:pt idx="1698">
                  <c:v>123.15</c:v>
                </c:pt>
                <c:pt idx="1699">
                  <c:v>120.15</c:v>
                </c:pt>
                <c:pt idx="1700">
                  <c:v>125.63</c:v>
                </c:pt>
                <c:pt idx="1701">
                  <c:v>132.35</c:v>
                </c:pt>
                <c:pt idx="1702">
                  <c:v>126.71</c:v>
                </c:pt>
                <c:pt idx="1703">
                  <c:v>104.8</c:v>
                </c:pt>
                <c:pt idx="1704">
                  <c:v>106.12</c:v>
                </c:pt>
                <c:pt idx="1705">
                  <c:v>109.11</c:v>
                </c:pt>
                <c:pt idx="1706">
                  <c:v>106.81</c:v>
                </c:pt>
                <c:pt idx="1707">
                  <c:v>112.77</c:v>
                </c:pt>
                <c:pt idx="1708">
                  <c:v>111.59</c:v>
                </c:pt>
                <c:pt idx="1709">
                  <c:v>112.31</c:v>
                </c:pt>
                <c:pt idx="1710">
                  <c:v>111.85</c:v>
                </c:pt>
                <c:pt idx="1711">
                  <c:v>111.75</c:v>
                </c:pt>
                <c:pt idx="1712">
                  <c:v>105.39</c:v>
                </c:pt>
                <c:pt idx="1713">
                  <c:v>102.69</c:v>
                </c:pt>
                <c:pt idx="1714">
                  <c:v>104.53</c:v>
                </c:pt>
                <c:pt idx="1715">
                  <c:v>104.34</c:v>
                </c:pt>
                <c:pt idx="1716">
                  <c:v>100.09</c:v>
                </c:pt>
                <c:pt idx="1717">
                  <c:v>91.12</c:v>
                </c:pt>
                <c:pt idx="1718">
                  <c:v>95.67</c:v>
                </c:pt>
                <c:pt idx="1719">
                  <c:v>99.49</c:v>
                </c:pt>
                <c:pt idx="1720">
                  <c:v>123.29</c:v>
                </c:pt>
                <c:pt idx="1721">
                  <c:v>107.3</c:v>
                </c:pt>
                <c:pt idx="1722">
                  <c:v>99.66</c:v>
                </c:pt>
                <c:pt idx="1723">
                  <c:v>114.78</c:v>
                </c:pt>
                <c:pt idx="1724">
                  <c:v>110.24</c:v>
                </c:pt>
                <c:pt idx="1725">
                  <c:v>110.27</c:v>
                </c:pt>
                <c:pt idx="1726">
                  <c:v>123.09</c:v>
                </c:pt>
                <c:pt idx="1727">
                  <c:v>129.61000000000001</c:v>
                </c:pt>
                <c:pt idx="1728">
                  <c:v>131.43</c:v>
                </c:pt>
                <c:pt idx="1729">
                  <c:v>123.48</c:v>
                </c:pt>
                <c:pt idx="1730">
                  <c:v>111.36</c:v>
                </c:pt>
                <c:pt idx="1731">
                  <c:v>111.75</c:v>
                </c:pt>
                <c:pt idx="1732">
                  <c:v>113.17</c:v>
                </c:pt>
                <c:pt idx="1733">
                  <c:v>126.38</c:v>
                </c:pt>
                <c:pt idx="1734">
                  <c:v>136.13999999999999</c:v>
                </c:pt>
                <c:pt idx="1735">
                  <c:v>141.66999999999999</c:v>
                </c:pt>
                <c:pt idx="1736">
                  <c:v>145.30000000000001</c:v>
                </c:pt>
                <c:pt idx="1737">
                  <c:v>141.34</c:v>
                </c:pt>
                <c:pt idx="1738">
                  <c:v>143.65</c:v>
                </c:pt>
                <c:pt idx="1739">
                  <c:v>126.42</c:v>
                </c:pt>
                <c:pt idx="1740">
                  <c:v>118.67</c:v>
                </c:pt>
                <c:pt idx="1741">
                  <c:v>117.65</c:v>
                </c:pt>
                <c:pt idx="1742">
                  <c:v>119.17</c:v>
                </c:pt>
                <c:pt idx="1743">
                  <c:v>116.56</c:v>
                </c:pt>
                <c:pt idx="1744">
                  <c:v>112.97</c:v>
                </c:pt>
                <c:pt idx="1745">
                  <c:v>114.35</c:v>
                </c:pt>
                <c:pt idx="1746">
                  <c:v>115.64</c:v>
                </c:pt>
                <c:pt idx="1747">
                  <c:v>116.66</c:v>
                </c:pt>
                <c:pt idx="1748">
                  <c:v>117.39</c:v>
                </c:pt>
                <c:pt idx="1749">
                  <c:v>117.32</c:v>
                </c:pt>
                <c:pt idx="1750">
                  <c:v>128.46</c:v>
                </c:pt>
                <c:pt idx="1751">
                  <c:v>136.11000000000001</c:v>
                </c:pt>
                <c:pt idx="1752">
                  <c:v>131.38999999999999</c:v>
                </c:pt>
                <c:pt idx="1753">
                  <c:v>133.47</c:v>
                </c:pt>
                <c:pt idx="1754">
                  <c:v>142.6</c:v>
                </c:pt>
                <c:pt idx="1755">
                  <c:v>141.11000000000001</c:v>
                </c:pt>
                <c:pt idx="1756">
                  <c:v>141.41</c:v>
                </c:pt>
                <c:pt idx="1757">
                  <c:v>139.47</c:v>
                </c:pt>
                <c:pt idx="1758">
                  <c:v>142.88999999999999</c:v>
                </c:pt>
                <c:pt idx="1759">
                  <c:v>151.03</c:v>
                </c:pt>
                <c:pt idx="1760">
                  <c:v>149.12</c:v>
                </c:pt>
                <c:pt idx="1761">
                  <c:v>143.44999999999999</c:v>
                </c:pt>
                <c:pt idx="1762">
                  <c:v>144.84</c:v>
                </c:pt>
                <c:pt idx="1763">
                  <c:v>146.32</c:v>
                </c:pt>
                <c:pt idx="1764">
                  <c:v>137.49</c:v>
                </c:pt>
                <c:pt idx="1765">
                  <c:v>124.77</c:v>
                </c:pt>
                <c:pt idx="1766">
                  <c:v>114.68</c:v>
                </c:pt>
                <c:pt idx="1767">
                  <c:v>109.87</c:v>
                </c:pt>
                <c:pt idx="1768">
                  <c:v>107.34</c:v>
                </c:pt>
                <c:pt idx="1769">
                  <c:v>126.45</c:v>
                </c:pt>
                <c:pt idx="1770">
                  <c:v>128</c:v>
                </c:pt>
                <c:pt idx="1771">
                  <c:v>123.48</c:v>
                </c:pt>
                <c:pt idx="1772">
                  <c:v>121.9</c:v>
                </c:pt>
                <c:pt idx="1773">
                  <c:v>123.42</c:v>
                </c:pt>
                <c:pt idx="1774">
                  <c:v>127.4</c:v>
                </c:pt>
                <c:pt idx="1775">
                  <c:v>134.09</c:v>
                </c:pt>
                <c:pt idx="1776">
                  <c:v>135.94</c:v>
                </c:pt>
                <c:pt idx="1777">
                  <c:v>128.29</c:v>
                </c:pt>
                <c:pt idx="1778">
                  <c:v>128.69</c:v>
                </c:pt>
                <c:pt idx="1779">
                  <c:v>131.06</c:v>
                </c:pt>
                <c:pt idx="1780">
                  <c:v>132.51</c:v>
                </c:pt>
                <c:pt idx="1781">
                  <c:v>134.03</c:v>
                </c:pt>
                <c:pt idx="1782">
                  <c:v>132.41</c:v>
                </c:pt>
                <c:pt idx="1783">
                  <c:v>130.24</c:v>
                </c:pt>
                <c:pt idx="1784">
                  <c:v>131.06</c:v>
                </c:pt>
                <c:pt idx="1785">
                  <c:v>126.25</c:v>
                </c:pt>
                <c:pt idx="1786">
                  <c:v>126.48</c:v>
                </c:pt>
                <c:pt idx="1787">
                  <c:v>152.09</c:v>
                </c:pt>
                <c:pt idx="1788">
                  <c:v>141.11000000000001</c:v>
                </c:pt>
                <c:pt idx="1789">
                  <c:v>130.21</c:v>
                </c:pt>
                <c:pt idx="1790">
                  <c:v>129.61000000000001</c:v>
                </c:pt>
                <c:pt idx="1791">
                  <c:v>128.1</c:v>
                </c:pt>
                <c:pt idx="1792">
                  <c:v>127.08</c:v>
                </c:pt>
                <c:pt idx="1793">
                  <c:v>125.36</c:v>
                </c:pt>
                <c:pt idx="1794">
                  <c:v>123.52</c:v>
                </c:pt>
                <c:pt idx="1795">
                  <c:v>124.8</c:v>
                </c:pt>
                <c:pt idx="1796">
                  <c:v>119.73</c:v>
                </c:pt>
                <c:pt idx="1797">
                  <c:v>99.69</c:v>
                </c:pt>
                <c:pt idx="1798">
                  <c:v>105.42</c:v>
                </c:pt>
                <c:pt idx="1799">
                  <c:v>113.66</c:v>
                </c:pt>
                <c:pt idx="1800">
                  <c:v>109.61</c:v>
                </c:pt>
                <c:pt idx="1801">
                  <c:v>102.59</c:v>
                </c:pt>
                <c:pt idx="1802">
                  <c:v>100.45</c:v>
                </c:pt>
                <c:pt idx="1803">
                  <c:v>97.15</c:v>
                </c:pt>
                <c:pt idx="1804">
                  <c:v>97.42</c:v>
                </c:pt>
                <c:pt idx="1805">
                  <c:v>98.67</c:v>
                </c:pt>
                <c:pt idx="1806">
                  <c:v>99.99</c:v>
                </c:pt>
                <c:pt idx="1807">
                  <c:v>101.44</c:v>
                </c:pt>
                <c:pt idx="1808">
                  <c:v>102.62</c:v>
                </c:pt>
                <c:pt idx="1809">
                  <c:v>103.55</c:v>
                </c:pt>
                <c:pt idx="1810">
                  <c:v>104.4</c:v>
                </c:pt>
                <c:pt idx="1811">
                  <c:v>101.04</c:v>
                </c:pt>
                <c:pt idx="1812">
                  <c:v>103.94</c:v>
                </c:pt>
                <c:pt idx="1813">
                  <c:v>103.18</c:v>
                </c:pt>
                <c:pt idx="1814">
                  <c:v>102.72</c:v>
                </c:pt>
                <c:pt idx="1815">
                  <c:v>102.16</c:v>
                </c:pt>
                <c:pt idx="1816">
                  <c:v>98.17</c:v>
                </c:pt>
                <c:pt idx="1817">
                  <c:v>97.32</c:v>
                </c:pt>
                <c:pt idx="1818">
                  <c:v>97.42</c:v>
                </c:pt>
                <c:pt idx="1819">
                  <c:v>93.1</c:v>
                </c:pt>
                <c:pt idx="1820">
                  <c:v>91.58</c:v>
                </c:pt>
                <c:pt idx="1821">
                  <c:v>90.89</c:v>
                </c:pt>
                <c:pt idx="1822">
                  <c:v>95.77</c:v>
                </c:pt>
                <c:pt idx="1823">
                  <c:v>110.3</c:v>
                </c:pt>
                <c:pt idx="1824">
                  <c:v>101.37</c:v>
                </c:pt>
                <c:pt idx="1825">
                  <c:v>99.76</c:v>
                </c:pt>
                <c:pt idx="1826">
                  <c:v>112.15</c:v>
                </c:pt>
                <c:pt idx="1827">
                  <c:v>100.02</c:v>
                </c:pt>
                <c:pt idx="1828">
                  <c:v>89.05</c:v>
                </c:pt>
                <c:pt idx="1829">
                  <c:v>103.38</c:v>
                </c:pt>
                <c:pt idx="1830">
                  <c:v>105.42</c:v>
                </c:pt>
                <c:pt idx="1831">
                  <c:v>101.96</c:v>
                </c:pt>
                <c:pt idx="1832">
                  <c:v>94.98</c:v>
                </c:pt>
                <c:pt idx="1833">
                  <c:v>99.69</c:v>
                </c:pt>
                <c:pt idx="1834">
                  <c:v>101.11</c:v>
                </c:pt>
                <c:pt idx="1835">
                  <c:v>103.94</c:v>
                </c:pt>
                <c:pt idx="1836">
                  <c:v>106.51</c:v>
                </c:pt>
                <c:pt idx="1837">
                  <c:v>100.91</c:v>
                </c:pt>
                <c:pt idx="1838">
                  <c:v>104.67</c:v>
                </c:pt>
                <c:pt idx="1839">
                  <c:v>96.13</c:v>
                </c:pt>
                <c:pt idx="1840">
                  <c:v>97.12</c:v>
                </c:pt>
                <c:pt idx="1841">
                  <c:v>100.88</c:v>
                </c:pt>
                <c:pt idx="1842">
                  <c:v>103.81</c:v>
                </c:pt>
                <c:pt idx="1843">
                  <c:v>100.48</c:v>
                </c:pt>
                <c:pt idx="1844">
                  <c:v>114.82</c:v>
                </c:pt>
                <c:pt idx="1845">
                  <c:v>121.57</c:v>
                </c:pt>
                <c:pt idx="1846">
                  <c:v>120.12</c:v>
                </c:pt>
                <c:pt idx="1847">
                  <c:v>130.77000000000001</c:v>
                </c:pt>
                <c:pt idx="1848">
                  <c:v>115.41</c:v>
                </c:pt>
                <c:pt idx="1849">
                  <c:v>106.08</c:v>
                </c:pt>
                <c:pt idx="1850">
                  <c:v>97.02</c:v>
                </c:pt>
                <c:pt idx="1851">
                  <c:v>91.38</c:v>
                </c:pt>
                <c:pt idx="1852">
                  <c:v>82.49</c:v>
                </c:pt>
                <c:pt idx="1853">
                  <c:v>78.959999999999994</c:v>
                </c:pt>
                <c:pt idx="1854">
                  <c:v>93</c:v>
                </c:pt>
                <c:pt idx="1855">
                  <c:v>89.9</c:v>
                </c:pt>
                <c:pt idx="1856">
                  <c:v>90.5</c:v>
                </c:pt>
                <c:pt idx="1857">
                  <c:v>91.65</c:v>
                </c:pt>
                <c:pt idx="1858">
                  <c:v>92.8</c:v>
                </c:pt>
                <c:pt idx="1859">
                  <c:v>101.4</c:v>
                </c:pt>
                <c:pt idx="1860">
                  <c:v>115.77</c:v>
                </c:pt>
                <c:pt idx="1861">
                  <c:v>117.25</c:v>
                </c:pt>
                <c:pt idx="1862">
                  <c:v>120.58</c:v>
                </c:pt>
                <c:pt idx="1863">
                  <c:v>114.95</c:v>
                </c:pt>
                <c:pt idx="1864">
                  <c:v>134.97999999999999</c:v>
                </c:pt>
                <c:pt idx="1865">
                  <c:v>138.25</c:v>
                </c:pt>
                <c:pt idx="1866">
                  <c:v>121.93</c:v>
                </c:pt>
                <c:pt idx="1867">
                  <c:v>125.59</c:v>
                </c:pt>
                <c:pt idx="1868">
                  <c:v>128.76</c:v>
                </c:pt>
                <c:pt idx="1869">
                  <c:v>131.49</c:v>
                </c:pt>
                <c:pt idx="1870">
                  <c:v>133.63</c:v>
                </c:pt>
                <c:pt idx="1871">
                  <c:v>135.68</c:v>
                </c:pt>
                <c:pt idx="1872">
                  <c:v>136.57</c:v>
                </c:pt>
                <c:pt idx="1873">
                  <c:v>137.94999999999999</c:v>
                </c:pt>
                <c:pt idx="1874">
                  <c:v>133.93</c:v>
                </c:pt>
                <c:pt idx="1875">
                  <c:v>126.78</c:v>
                </c:pt>
                <c:pt idx="1876">
                  <c:v>134.85</c:v>
                </c:pt>
                <c:pt idx="1877">
                  <c:v>132.88</c:v>
                </c:pt>
                <c:pt idx="1878">
                  <c:v>136.93</c:v>
                </c:pt>
                <c:pt idx="1879">
                  <c:v>138.08000000000001</c:v>
                </c:pt>
                <c:pt idx="1880">
                  <c:v>137.03</c:v>
                </c:pt>
                <c:pt idx="1881">
                  <c:v>138.18</c:v>
                </c:pt>
                <c:pt idx="1882">
                  <c:v>137.79</c:v>
                </c:pt>
                <c:pt idx="1883">
                  <c:v>139.1</c:v>
                </c:pt>
                <c:pt idx="1884">
                  <c:v>140.32</c:v>
                </c:pt>
                <c:pt idx="1885">
                  <c:v>143.22</c:v>
                </c:pt>
                <c:pt idx="1886">
                  <c:v>144.87</c:v>
                </c:pt>
                <c:pt idx="1887">
                  <c:v>146.97999999999999</c:v>
                </c:pt>
                <c:pt idx="1888">
                  <c:v>140.36000000000001</c:v>
                </c:pt>
                <c:pt idx="1889">
                  <c:v>140.59</c:v>
                </c:pt>
                <c:pt idx="1890">
                  <c:v>130.47</c:v>
                </c:pt>
                <c:pt idx="1891">
                  <c:v>129.61000000000001</c:v>
                </c:pt>
                <c:pt idx="1892">
                  <c:v>131.72</c:v>
                </c:pt>
                <c:pt idx="1893">
                  <c:v>132.84</c:v>
                </c:pt>
                <c:pt idx="1894">
                  <c:v>139.53</c:v>
                </c:pt>
                <c:pt idx="1895">
                  <c:v>142.47</c:v>
                </c:pt>
                <c:pt idx="1896">
                  <c:v>133.27000000000001</c:v>
                </c:pt>
                <c:pt idx="1897">
                  <c:v>138.38</c:v>
                </c:pt>
                <c:pt idx="1898">
                  <c:v>138.44</c:v>
                </c:pt>
                <c:pt idx="1899">
                  <c:v>138.94</c:v>
                </c:pt>
                <c:pt idx="1900">
                  <c:v>142.88999999999999</c:v>
                </c:pt>
                <c:pt idx="1901">
                  <c:v>140.69</c:v>
                </c:pt>
                <c:pt idx="1902">
                  <c:v>142.1</c:v>
                </c:pt>
                <c:pt idx="1903">
                  <c:v>140.46</c:v>
                </c:pt>
                <c:pt idx="1904">
                  <c:v>139.80000000000001</c:v>
                </c:pt>
                <c:pt idx="1905">
                  <c:v>123.85</c:v>
                </c:pt>
                <c:pt idx="1906">
                  <c:v>118.54</c:v>
                </c:pt>
                <c:pt idx="1907">
                  <c:v>116.3</c:v>
                </c:pt>
                <c:pt idx="1908">
                  <c:v>117.39</c:v>
                </c:pt>
                <c:pt idx="1909">
                  <c:v>117.06</c:v>
                </c:pt>
                <c:pt idx="1910">
                  <c:v>116.89</c:v>
                </c:pt>
                <c:pt idx="1911">
                  <c:v>114.55</c:v>
                </c:pt>
                <c:pt idx="1912">
                  <c:v>109.97</c:v>
                </c:pt>
                <c:pt idx="1913">
                  <c:v>101.86</c:v>
                </c:pt>
                <c:pt idx="1914">
                  <c:v>91.32</c:v>
                </c:pt>
                <c:pt idx="1915">
                  <c:v>78.040000000000006</c:v>
                </c:pt>
                <c:pt idx="1916">
                  <c:v>78.53</c:v>
                </c:pt>
                <c:pt idx="1917">
                  <c:v>77.28</c:v>
                </c:pt>
                <c:pt idx="1918">
                  <c:v>77.150000000000006</c:v>
                </c:pt>
                <c:pt idx="1919">
                  <c:v>79.459999999999994</c:v>
                </c:pt>
                <c:pt idx="1920">
                  <c:v>86.8</c:v>
                </c:pt>
                <c:pt idx="1921">
                  <c:v>89.74</c:v>
                </c:pt>
                <c:pt idx="1922">
                  <c:v>86.74</c:v>
                </c:pt>
                <c:pt idx="1923">
                  <c:v>87.33</c:v>
                </c:pt>
                <c:pt idx="1924">
                  <c:v>85.35</c:v>
                </c:pt>
                <c:pt idx="1925">
                  <c:v>126.09</c:v>
                </c:pt>
                <c:pt idx="1926">
                  <c:v>118.77</c:v>
                </c:pt>
                <c:pt idx="1927">
                  <c:v>124.04</c:v>
                </c:pt>
                <c:pt idx="1928">
                  <c:v>129.28</c:v>
                </c:pt>
                <c:pt idx="1929">
                  <c:v>128.88999999999999</c:v>
                </c:pt>
                <c:pt idx="1930">
                  <c:v>124.11</c:v>
                </c:pt>
                <c:pt idx="1931">
                  <c:v>117.42</c:v>
                </c:pt>
                <c:pt idx="1932">
                  <c:v>115.18</c:v>
                </c:pt>
                <c:pt idx="1933">
                  <c:v>110.5</c:v>
                </c:pt>
                <c:pt idx="1934">
                  <c:v>105.92</c:v>
                </c:pt>
                <c:pt idx="1935">
                  <c:v>104.93</c:v>
                </c:pt>
                <c:pt idx="1936">
                  <c:v>107.76</c:v>
                </c:pt>
                <c:pt idx="1937">
                  <c:v>110.4</c:v>
                </c:pt>
                <c:pt idx="1938">
                  <c:v>112.9</c:v>
                </c:pt>
                <c:pt idx="1939">
                  <c:v>132.97</c:v>
                </c:pt>
                <c:pt idx="1940">
                  <c:v>130.11000000000001</c:v>
                </c:pt>
                <c:pt idx="1941">
                  <c:v>137.46</c:v>
                </c:pt>
                <c:pt idx="1942">
                  <c:v>133.24</c:v>
                </c:pt>
                <c:pt idx="1943">
                  <c:v>136.83000000000001</c:v>
                </c:pt>
                <c:pt idx="1944">
                  <c:v>141.25</c:v>
                </c:pt>
                <c:pt idx="1945">
                  <c:v>143.29</c:v>
                </c:pt>
                <c:pt idx="1946">
                  <c:v>128.76</c:v>
                </c:pt>
                <c:pt idx="1947">
                  <c:v>141.28</c:v>
                </c:pt>
                <c:pt idx="1948">
                  <c:v>146.62</c:v>
                </c:pt>
                <c:pt idx="1949">
                  <c:v>140.69</c:v>
                </c:pt>
                <c:pt idx="1950">
                  <c:v>141.18</c:v>
                </c:pt>
                <c:pt idx="1951">
                  <c:v>127.97</c:v>
                </c:pt>
                <c:pt idx="1952">
                  <c:v>118.97</c:v>
                </c:pt>
                <c:pt idx="1953">
                  <c:v>117.42</c:v>
                </c:pt>
                <c:pt idx="1954">
                  <c:v>119.17</c:v>
                </c:pt>
                <c:pt idx="1955">
                  <c:v>118.84</c:v>
                </c:pt>
                <c:pt idx="1956">
                  <c:v>117.68</c:v>
                </c:pt>
                <c:pt idx="1957">
                  <c:v>115.05</c:v>
                </c:pt>
                <c:pt idx="1958">
                  <c:v>111.49</c:v>
                </c:pt>
                <c:pt idx="1959">
                  <c:v>111.42</c:v>
                </c:pt>
                <c:pt idx="1960">
                  <c:v>107.01</c:v>
                </c:pt>
                <c:pt idx="1961">
                  <c:v>99.79</c:v>
                </c:pt>
                <c:pt idx="1962">
                  <c:v>105.79</c:v>
                </c:pt>
                <c:pt idx="1963">
                  <c:v>107.2</c:v>
                </c:pt>
                <c:pt idx="1964">
                  <c:v>107.66</c:v>
                </c:pt>
                <c:pt idx="1965">
                  <c:v>108.22</c:v>
                </c:pt>
                <c:pt idx="1966">
                  <c:v>108.82</c:v>
                </c:pt>
                <c:pt idx="1967">
                  <c:v>109.11</c:v>
                </c:pt>
                <c:pt idx="1968">
                  <c:v>109.48</c:v>
                </c:pt>
                <c:pt idx="1969">
                  <c:v>119.36</c:v>
                </c:pt>
                <c:pt idx="1970">
                  <c:v>122.43</c:v>
                </c:pt>
                <c:pt idx="1971">
                  <c:v>120.32</c:v>
                </c:pt>
                <c:pt idx="1972">
                  <c:v>117.29</c:v>
                </c:pt>
                <c:pt idx="1973">
                  <c:v>113.33</c:v>
                </c:pt>
                <c:pt idx="1974">
                  <c:v>114.16</c:v>
                </c:pt>
                <c:pt idx="1975">
                  <c:v>113.93</c:v>
                </c:pt>
                <c:pt idx="1976">
                  <c:v>113.89</c:v>
                </c:pt>
                <c:pt idx="1977">
                  <c:v>114.16</c:v>
                </c:pt>
                <c:pt idx="1978">
                  <c:v>114.19</c:v>
                </c:pt>
                <c:pt idx="1979">
                  <c:v>114.75</c:v>
                </c:pt>
                <c:pt idx="1980">
                  <c:v>117.58</c:v>
                </c:pt>
                <c:pt idx="1981">
                  <c:v>117.55</c:v>
                </c:pt>
                <c:pt idx="1982">
                  <c:v>126.98</c:v>
                </c:pt>
                <c:pt idx="1983">
                  <c:v>132.02000000000001</c:v>
                </c:pt>
                <c:pt idx="1984">
                  <c:v>136.11000000000001</c:v>
                </c:pt>
                <c:pt idx="1985">
                  <c:v>146.49</c:v>
                </c:pt>
                <c:pt idx="1986">
                  <c:v>144.57</c:v>
                </c:pt>
                <c:pt idx="1987">
                  <c:v>129.47999999999999</c:v>
                </c:pt>
                <c:pt idx="1988">
                  <c:v>128.43</c:v>
                </c:pt>
                <c:pt idx="1989">
                  <c:v>111.65</c:v>
                </c:pt>
                <c:pt idx="1990">
                  <c:v>110</c:v>
                </c:pt>
                <c:pt idx="1991">
                  <c:v>110.4</c:v>
                </c:pt>
                <c:pt idx="1992">
                  <c:v>103.84</c:v>
                </c:pt>
                <c:pt idx="1993">
                  <c:v>105.62</c:v>
                </c:pt>
                <c:pt idx="1994">
                  <c:v>106.15</c:v>
                </c:pt>
                <c:pt idx="1995">
                  <c:v>106.51</c:v>
                </c:pt>
                <c:pt idx="1996">
                  <c:v>101.37</c:v>
                </c:pt>
                <c:pt idx="1997">
                  <c:v>102.29</c:v>
                </c:pt>
                <c:pt idx="1998">
                  <c:v>103.22</c:v>
                </c:pt>
                <c:pt idx="1999">
                  <c:v>102.75</c:v>
                </c:pt>
                <c:pt idx="2000">
                  <c:v>103.61</c:v>
                </c:pt>
                <c:pt idx="2001">
                  <c:v>104.37</c:v>
                </c:pt>
                <c:pt idx="2002">
                  <c:v>102.42</c:v>
                </c:pt>
                <c:pt idx="2003">
                  <c:v>97.78</c:v>
                </c:pt>
                <c:pt idx="2004">
                  <c:v>102</c:v>
                </c:pt>
                <c:pt idx="2005">
                  <c:v>104.63</c:v>
                </c:pt>
                <c:pt idx="2006">
                  <c:v>104.6</c:v>
                </c:pt>
                <c:pt idx="2007">
                  <c:v>106.28</c:v>
                </c:pt>
                <c:pt idx="2008">
                  <c:v>107.99</c:v>
                </c:pt>
                <c:pt idx="2009">
                  <c:v>111.82</c:v>
                </c:pt>
                <c:pt idx="2010">
                  <c:v>102.82</c:v>
                </c:pt>
                <c:pt idx="2011">
                  <c:v>95.7</c:v>
                </c:pt>
                <c:pt idx="2012">
                  <c:v>104.63</c:v>
                </c:pt>
                <c:pt idx="2013">
                  <c:v>90.03</c:v>
                </c:pt>
                <c:pt idx="2014">
                  <c:v>89.84</c:v>
                </c:pt>
                <c:pt idx="2015">
                  <c:v>90.76</c:v>
                </c:pt>
                <c:pt idx="2016">
                  <c:v>91.38</c:v>
                </c:pt>
                <c:pt idx="2017">
                  <c:v>91.75</c:v>
                </c:pt>
                <c:pt idx="2018">
                  <c:v>91.65</c:v>
                </c:pt>
                <c:pt idx="2019">
                  <c:v>90.92</c:v>
                </c:pt>
                <c:pt idx="2020">
                  <c:v>87.23</c:v>
                </c:pt>
                <c:pt idx="2021">
                  <c:v>81.3</c:v>
                </c:pt>
                <c:pt idx="2022">
                  <c:v>79.13</c:v>
                </c:pt>
                <c:pt idx="2023">
                  <c:v>77.08</c:v>
                </c:pt>
                <c:pt idx="2024">
                  <c:v>99.76</c:v>
                </c:pt>
                <c:pt idx="2025">
                  <c:v>93.86</c:v>
                </c:pt>
                <c:pt idx="2026">
                  <c:v>94.22</c:v>
                </c:pt>
                <c:pt idx="2027">
                  <c:v>95.97</c:v>
                </c:pt>
                <c:pt idx="2028">
                  <c:v>98.24</c:v>
                </c:pt>
                <c:pt idx="2029">
                  <c:v>93.92</c:v>
                </c:pt>
                <c:pt idx="2030">
                  <c:v>84.76</c:v>
                </c:pt>
                <c:pt idx="2031">
                  <c:v>85.35</c:v>
                </c:pt>
                <c:pt idx="2032">
                  <c:v>85.65</c:v>
                </c:pt>
                <c:pt idx="2033">
                  <c:v>85.88</c:v>
                </c:pt>
                <c:pt idx="2034">
                  <c:v>86.05</c:v>
                </c:pt>
                <c:pt idx="2035">
                  <c:v>85.91</c:v>
                </c:pt>
                <c:pt idx="2036">
                  <c:v>86.31</c:v>
                </c:pt>
                <c:pt idx="2037">
                  <c:v>62.05</c:v>
                </c:pt>
                <c:pt idx="2038">
                  <c:v>42.31</c:v>
                </c:pt>
                <c:pt idx="2039">
                  <c:v>42.71</c:v>
                </c:pt>
                <c:pt idx="2040">
                  <c:v>43.04</c:v>
                </c:pt>
                <c:pt idx="2041">
                  <c:v>43.43</c:v>
                </c:pt>
                <c:pt idx="2042">
                  <c:v>43.67</c:v>
                </c:pt>
                <c:pt idx="2043">
                  <c:v>45.45</c:v>
                </c:pt>
                <c:pt idx="2044">
                  <c:v>63.77</c:v>
                </c:pt>
                <c:pt idx="2045">
                  <c:v>57.41</c:v>
                </c:pt>
                <c:pt idx="2046">
                  <c:v>59.12</c:v>
                </c:pt>
                <c:pt idx="2047">
                  <c:v>60.9</c:v>
                </c:pt>
                <c:pt idx="2048">
                  <c:v>62.68</c:v>
                </c:pt>
                <c:pt idx="2049">
                  <c:v>63.9</c:v>
                </c:pt>
                <c:pt idx="2050">
                  <c:v>62.81</c:v>
                </c:pt>
                <c:pt idx="2051">
                  <c:v>61.53</c:v>
                </c:pt>
                <c:pt idx="2052">
                  <c:v>64.430000000000007</c:v>
                </c:pt>
                <c:pt idx="2053">
                  <c:v>77.28</c:v>
                </c:pt>
                <c:pt idx="2054">
                  <c:v>75.010000000000005</c:v>
                </c:pt>
                <c:pt idx="2055">
                  <c:v>70.459999999999994</c:v>
                </c:pt>
                <c:pt idx="2056">
                  <c:v>70.69</c:v>
                </c:pt>
                <c:pt idx="2057">
                  <c:v>71.22</c:v>
                </c:pt>
                <c:pt idx="2058">
                  <c:v>73.75</c:v>
                </c:pt>
                <c:pt idx="2059">
                  <c:v>66.900000000000006</c:v>
                </c:pt>
                <c:pt idx="2060">
                  <c:v>53.72</c:v>
                </c:pt>
                <c:pt idx="2061">
                  <c:v>53.09</c:v>
                </c:pt>
                <c:pt idx="2062">
                  <c:v>52.63</c:v>
                </c:pt>
                <c:pt idx="2063">
                  <c:v>52.5</c:v>
                </c:pt>
                <c:pt idx="2064">
                  <c:v>52.66</c:v>
                </c:pt>
                <c:pt idx="2065">
                  <c:v>52.96</c:v>
                </c:pt>
                <c:pt idx="2066">
                  <c:v>53.32</c:v>
                </c:pt>
                <c:pt idx="2067">
                  <c:v>53.65</c:v>
                </c:pt>
                <c:pt idx="2068">
                  <c:v>53.82</c:v>
                </c:pt>
                <c:pt idx="2069">
                  <c:v>55.6</c:v>
                </c:pt>
                <c:pt idx="2070">
                  <c:v>77.41</c:v>
                </c:pt>
                <c:pt idx="2071">
                  <c:v>74.38</c:v>
                </c:pt>
                <c:pt idx="2072">
                  <c:v>67.56</c:v>
                </c:pt>
                <c:pt idx="2073">
                  <c:v>67.56</c:v>
                </c:pt>
                <c:pt idx="2074">
                  <c:v>67.59</c:v>
                </c:pt>
                <c:pt idx="2075">
                  <c:v>67.36</c:v>
                </c:pt>
                <c:pt idx="2076">
                  <c:v>68.28</c:v>
                </c:pt>
                <c:pt idx="2077">
                  <c:v>67.23</c:v>
                </c:pt>
                <c:pt idx="2078">
                  <c:v>56.88</c:v>
                </c:pt>
                <c:pt idx="2079">
                  <c:v>61.3</c:v>
                </c:pt>
                <c:pt idx="2080">
                  <c:v>79.36</c:v>
                </c:pt>
                <c:pt idx="2081">
                  <c:v>75.14</c:v>
                </c:pt>
                <c:pt idx="2082">
                  <c:v>70.099999999999994</c:v>
                </c:pt>
                <c:pt idx="2083">
                  <c:v>60.97</c:v>
                </c:pt>
                <c:pt idx="2084">
                  <c:v>62.15</c:v>
                </c:pt>
                <c:pt idx="2085">
                  <c:v>63.08</c:v>
                </c:pt>
                <c:pt idx="2086">
                  <c:v>63.83</c:v>
                </c:pt>
                <c:pt idx="2087">
                  <c:v>64.66</c:v>
                </c:pt>
                <c:pt idx="2088">
                  <c:v>65.510000000000005</c:v>
                </c:pt>
                <c:pt idx="2089">
                  <c:v>66.11</c:v>
                </c:pt>
                <c:pt idx="2090">
                  <c:v>54.87</c:v>
                </c:pt>
                <c:pt idx="2091">
                  <c:v>51.34</c:v>
                </c:pt>
                <c:pt idx="2092">
                  <c:v>43.14</c:v>
                </c:pt>
                <c:pt idx="2093">
                  <c:v>36.119999999999997</c:v>
                </c:pt>
                <c:pt idx="2094">
                  <c:v>34.31</c:v>
                </c:pt>
                <c:pt idx="2095">
                  <c:v>34.47</c:v>
                </c:pt>
                <c:pt idx="2096">
                  <c:v>34.6</c:v>
                </c:pt>
                <c:pt idx="2097">
                  <c:v>34.700000000000003</c:v>
                </c:pt>
                <c:pt idx="2098">
                  <c:v>34.799999999999997</c:v>
                </c:pt>
                <c:pt idx="2099">
                  <c:v>34.97</c:v>
                </c:pt>
                <c:pt idx="2100">
                  <c:v>35.1</c:v>
                </c:pt>
                <c:pt idx="2101">
                  <c:v>35.229999999999997</c:v>
                </c:pt>
                <c:pt idx="2102">
                  <c:v>35.43</c:v>
                </c:pt>
                <c:pt idx="2103">
                  <c:v>35.56</c:v>
                </c:pt>
                <c:pt idx="2104">
                  <c:v>35.72</c:v>
                </c:pt>
                <c:pt idx="2105">
                  <c:v>35.82</c:v>
                </c:pt>
                <c:pt idx="2106">
                  <c:v>35.950000000000003</c:v>
                </c:pt>
                <c:pt idx="2107">
                  <c:v>36.090000000000003</c:v>
                </c:pt>
                <c:pt idx="2108">
                  <c:v>33.85</c:v>
                </c:pt>
                <c:pt idx="2109">
                  <c:v>30.516999999999999</c:v>
                </c:pt>
                <c:pt idx="2110">
                  <c:v>30.516999999999999</c:v>
                </c:pt>
                <c:pt idx="2111">
                  <c:v>30.484000000000002</c:v>
                </c:pt>
                <c:pt idx="2112">
                  <c:v>30.484000000000002</c:v>
                </c:pt>
                <c:pt idx="2113">
                  <c:v>30.484000000000002</c:v>
                </c:pt>
                <c:pt idx="2114">
                  <c:v>30.484000000000002</c:v>
                </c:pt>
                <c:pt idx="2115">
                  <c:v>30.484000000000002</c:v>
                </c:pt>
                <c:pt idx="2116">
                  <c:v>30.516999999999999</c:v>
                </c:pt>
                <c:pt idx="2117">
                  <c:v>30.484000000000002</c:v>
                </c:pt>
                <c:pt idx="2118">
                  <c:v>30.484000000000002</c:v>
                </c:pt>
                <c:pt idx="2119">
                  <c:v>30.484000000000002</c:v>
                </c:pt>
                <c:pt idx="2120">
                  <c:v>30.484000000000002</c:v>
                </c:pt>
                <c:pt idx="2121">
                  <c:v>30.484000000000002</c:v>
                </c:pt>
                <c:pt idx="2122">
                  <c:v>30.484000000000002</c:v>
                </c:pt>
                <c:pt idx="2123">
                  <c:v>30.516999999999999</c:v>
                </c:pt>
                <c:pt idx="2124">
                  <c:v>30.484000000000002</c:v>
                </c:pt>
                <c:pt idx="2125">
                  <c:v>30.484000000000002</c:v>
                </c:pt>
                <c:pt idx="2126">
                  <c:v>30.484000000000002</c:v>
                </c:pt>
                <c:pt idx="2127">
                  <c:v>30.516999999999999</c:v>
                </c:pt>
                <c:pt idx="2128">
                  <c:v>30.484000000000002</c:v>
                </c:pt>
                <c:pt idx="2129">
                  <c:v>30.484000000000002</c:v>
                </c:pt>
                <c:pt idx="2130">
                  <c:v>30.516999999999999</c:v>
                </c:pt>
                <c:pt idx="2131">
                  <c:v>30.484000000000002</c:v>
                </c:pt>
                <c:pt idx="2132">
                  <c:v>30.484000000000002</c:v>
                </c:pt>
                <c:pt idx="2133">
                  <c:v>30.484000000000002</c:v>
                </c:pt>
                <c:pt idx="2134">
                  <c:v>30.516999999999999</c:v>
                </c:pt>
                <c:pt idx="2135">
                  <c:v>30.516999999999999</c:v>
                </c:pt>
                <c:pt idx="2136">
                  <c:v>30.484000000000002</c:v>
                </c:pt>
                <c:pt idx="2137">
                  <c:v>30.516999999999999</c:v>
                </c:pt>
                <c:pt idx="2138">
                  <c:v>30.484000000000002</c:v>
                </c:pt>
                <c:pt idx="2139">
                  <c:v>30.516999999999999</c:v>
                </c:pt>
                <c:pt idx="2140">
                  <c:v>30.516999999999999</c:v>
                </c:pt>
                <c:pt idx="2141">
                  <c:v>30.516999999999999</c:v>
                </c:pt>
                <c:pt idx="2142">
                  <c:v>30.516999999999999</c:v>
                </c:pt>
                <c:pt idx="2143">
                  <c:v>30.516999999999999</c:v>
                </c:pt>
                <c:pt idx="2144">
                  <c:v>30.516999999999999</c:v>
                </c:pt>
                <c:pt idx="2145">
                  <c:v>30.516999999999999</c:v>
                </c:pt>
                <c:pt idx="2146">
                  <c:v>30.516999999999999</c:v>
                </c:pt>
                <c:pt idx="2147">
                  <c:v>37.270000000000003</c:v>
                </c:pt>
                <c:pt idx="2148">
                  <c:v>38.39</c:v>
                </c:pt>
                <c:pt idx="2149">
                  <c:v>38.26</c:v>
                </c:pt>
                <c:pt idx="2150">
                  <c:v>38.72</c:v>
                </c:pt>
                <c:pt idx="2151">
                  <c:v>34.869999999999997</c:v>
                </c:pt>
                <c:pt idx="2152">
                  <c:v>34.31</c:v>
                </c:pt>
                <c:pt idx="2153">
                  <c:v>34.47</c:v>
                </c:pt>
                <c:pt idx="2154">
                  <c:v>34.57</c:v>
                </c:pt>
                <c:pt idx="2155">
                  <c:v>34.67</c:v>
                </c:pt>
                <c:pt idx="2156">
                  <c:v>34.770000000000003</c:v>
                </c:pt>
                <c:pt idx="2157">
                  <c:v>34.799999999999997</c:v>
                </c:pt>
                <c:pt idx="2158">
                  <c:v>34.9</c:v>
                </c:pt>
                <c:pt idx="2159">
                  <c:v>35</c:v>
                </c:pt>
                <c:pt idx="2160">
                  <c:v>35.1</c:v>
                </c:pt>
                <c:pt idx="2161">
                  <c:v>35.200000000000003</c:v>
                </c:pt>
                <c:pt idx="2162">
                  <c:v>35.33</c:v>
                </c:pt>
                <c:pt idx="2163">
                  <c:v>35.56</c:v>
                </c:pt>
                <c:pt idx="2164">
                  <c:v>35.79</c:v>
                </c:pt>
                <c:pt idx="2165">
                  <c:v>35.99</c:v>
                </c:pt>
                <c:pt idx="2166">
                  <c:v>36.090000000000003</c:v>
                </c:pt>
                <c:pt idx="2167">
                  <c:v>36.049999999999997</c:v>
                </c:pt>
                <c:pt idx="2168">
                  <c:v>36.049999999999997</c:v>
                </c:pt>
                <c:pt idx="2169">
                  <c:v>36.020000000000003</c:v>
                </c:pt>
                <c:pt idx="2170">
                  <c:v>36.380000000000003</c:v>
                </c:pt>
                <c:pt idx="2171">
                  <c:v>36.909999999999997</c:v>
                </c:pt>
                <c:pt idx="2172">
                  <c:v>37.4</c:v>
                </c:pt>
                <c:pt idx="2173">
                  <c:v>37.729999999999997</c:v>
                </c:pt>
                <c:pt idx="2174">
                  <c:v>53.88</c:v>
                </c:pt>
                <c:pt idx="2175">
                  <c:v>63.41</c:v>
                </c:pt>
                <c:pt idx="2176">
                  <c:v>49.1</c:v>
                </c:pt>
                <c:pt idx="2177">
                  <c:v>49.2</c:v>
                </c:pt>
                <c:pt idx="2178">
                  <c:v>66.569999999999993</c:v>
                </c:pt>
                <c:pt idx="2179">
                  <c:v>62.81</c:v>
                </c:pt>
                <c:pt idx="2180">
                  <c:v>63.08</c:v>
                </c:pt>
                <c:pt idx="2181">
                  <c:v>63.11</c:v>
                </c:pt>
                <c:pt idx="2182">
                  <c:v>63.11</c:v>
                </c:pt>
                <c:pt idx="2183">
                  <c:v>62.98</c:v>
                </c:pt>
                <c:pt idx="2184">
                  <c:v>63.01</c:v>
                </c:pt>
                <c:pt idx="2185">
                  <c:v>63.74</c:v>
                </c:pt>
                <c:pt idx="2186">
                  <c:v>64.790000000000006</c:v>
                </c:pt>
                <c:pt idx="2187">
                  <c:v>65.28</c:v>
                </c:pt>
                <c:pt idx="2188">
                  <c:v>64.459999999999994</c:v>
                </c:pt>
                <c:pt idx="2189">
                  <c:v>60.44</c:v>
                </c:pt>
                <c:pt idx="2190">
                  <c:v>60.37</c:v>
                </c:pt>
                <c:pt idx="2191">
                  <c:v>60.77</c:v>
                </c:pt>
                <c:pt idx="2192">
                  <c:v>61.66</c:v>
                </c:pt>
                <c:pt idx="2193">
                  <c:v>61.69</c:v>
                </c:pt>
                <c:pt idx="2194">
                  <c:v>61.82</c:v>
                </c:pt>
                <c:pt idx="2195">
                  <c:v>62.29</c:v>
                </c:pt>
                <c:pt idx="2196">
                  <c:v>63.27</c:v>
                </c:pt>
                <c:pt idx="2197">
                  <c:v>64.33</c:v>
                </c:pt>
                <c:pt idx="2198">
                  <c:v>65.349999999999994</c:v>
                </c:pt>
                <c:pt idx="2199">
                  <c:v>66.14</c:v>
                </c:pt>
                <c:pt idx="2200">
                  <c:v>67.2</c:v>
                </c:pt>
                <c:pt idx="2201">
                  <c:v>68.02</c:v>
                </c:pt>
                <c:pt idx="2202">
                  <c:v>68.61</c:v>
                </c:pt>
                <c:pt idx="2203">
                  <c:v>68.84</c:v>
                </c:pt>
                <c:pt idx="2204">
                  <c:v>69.569999999999993</c:v>
                </c:pt>
                <c:pt idx="2205">
                  <c:v>63.34</c:v>
                </c:pt>
                <c:pt idx="2206">
                  <c:v>59.95</c:v>
                </c:pt>
                <c:pt idx="2207">
                  <c:v>60.77</c:v>
                </c:pt>
                <c:pt idx="2208">
                  <c:v>58.43</c:v>
                </c:pt>
                <c:pt idx="2209">
                  <c:v>42.64</c:v>
                </c:pt>
                <c:pt idx="2210">
                  <c:v>40.04</c:v>
                </c:pt>
                <c:pt idx="2211">
                  <c:v>40.07</c:v>
                </c:pt>
                <c:pt idx="2212">
                  <c:v>40.17</c:v>
                </c:pt>
                <c:pt idx="2213">
                  <c:v>40.44</c:v>
                </c:pt>
                <c:pt idx="2214">
                  <c:v>40.729999999999997</c:v>
                </c:pt>
                <c:pt idx="2215">
                  <c:v>40.93</c:v>
                </c:pt>
                <c:pt idx="2216">
                  <c:v>41.33</c:v>
                </c:pt>
                <c:pt idx="2217">
                  <c:v>41.56</c:v>
                </c:pt>
                <c:pt idx="2218">
                  <c:v>41.69</c:v>
                </c:pt>
                <c:pt idx="2219">
                  <c:v>41.69</c:v>
                </c:pt>
                <c:pt idx="2220">
                  <c:v>41.66</c:v>
                </c:pt>
                <c:pt idx="2221">
                  <c:v>36.25</c:v>
                </c:pt>
                <c:pt idx="2222">
                  <c:v>34.08</c:v>
                </c:pt>
                <c:pt idx="2223">
                  <c:v>30.582000000000001</c:v>
                </c:pt>
                <c:pt idx="2224">
                  <c:v>30.548999999999999</c:v>
                </c:pt>
                <c:pt idx="2225">
                  <c:v>30.516999999999999</c:v>
                </c:pt>
                <c:pt idx="2226">
                  <c:v>30.516999999999999</c:v>
                </c:pt>
                <c:pt idx="2227">
                  <c:v>30.516999999999999</c:v>
                </c:pt>
                <c:pt idx="2228">
                  <c:v>30.516999999999999</c:v>
                </c:pt>
                <c:pt idx="2229">
                  <c:v>30.516999999999999</c:v>
                </c:pt>
                <c:pt idx="2230">
                  <c:v>30.516999999999999</c:v>
                </c:pt>
                <c:pt idx="2231">
                  <c:v>30.516999999999999</c:v>
                </c:pt>
                <c:pt idx="2232">
                  <c:v>30.516999999999999</c:v>
                </c:pt>
                <c:pt idx="2233">
                  <c:v>30.516999999999999</c:v>
                </c:pt>
                <c:pt idx="2234">
                  <c:v>30.516999999999999</c:v>
                </c:pt>
                <c:pt idx="2235">
                  <c:v>30.516999999999999</c:v>
                </c:pt>
                <c:pt idx="2236">
                  <c:v>30.516999999999999</c:v>
                </c:pt>
                <c:pt idx="2237">
                  <c:v>30.516999999999999</c:v>
                </c:pt>
                <c:pt idx="2238">
                  <c:v>30.516999999999999</c:v>
                </c:pt>
                <c:pt idx="2239">
                  <c:v>30.516999999999999</c:v>
                </c:pt>
                <c:pt idx="2240">
                  <c:v>30.516999999999999</c:v>
                </c:pt>
                <c:pt idx="2241">
                  <c:v>30.516999999999999</c:v>
                </c:pt>
                <c:pt idx="2242">
                  <c:v>30.516999999999999</c:v>
                </c:pt>
                <c:pt idx="2243">
                  <c:v>30.516999999999999</c:v>
                </c:pt>
                <c:pt idx="2244">
                  <c:v>30.516999999999999</c:v>
                </c:pt>
                <c:pt idx="2245">
                  <c:v>30.516999999999999</c:v>
                </c:pt>
                <c:pt idx="2246">
                  <c:v>30.516999999999999</c:v>
                </c:pt>
                <c:pt idx="2247">
                  <c:v>30.516999999999999</c:v>
                </c:pt>
                <c:pt idx="2248">
                  <c:v>30.516999999999999</c:v>
                </c:pt>
                <c:pt idx="2249">
                  <c:v>30.516999999999999</c:v>
                </c:pt>
                <c:pt idx="2250">
                  <c:v>30.516999999999999</c:v>
                </c:pt>
                <c:pt idx="2251">
                  <c:v>30.548999999999999</c:v>
                </c:pt>
                <c:pt idx="2252">
                  <c:v>30.516999999999999</c:v>
                </c:pt>
                <c:pt idx="2253">
                  <c:v>30.516999999999999</c:v>
                </c:pt>
                <c:pt idx="2254">
                  <c:v>30.516999999999999</c:v>
                </c:pt>
                <c:pt idx="2255">
                  <c:v>30.548999999999999</c:v>
                </c:pt>
                <c:pt idx="2256">
                  <c:v>30.516999999999999</c:v>
                </c:pt>
                <c:pt idx="2257">
                  <c:v>30.516999999999999</c:v>
                </c:pt>
                <c:pt idx="2258">
                  <c:v>30.516999999999999</c:v>
                </c:pt>
                <c:pt idx="2259">
                  <c:v>30.516999999999999</c:v>
                </c:pt>
                <c:pt idx="2260">
                  <c:v>30.548999999999999</c:v>
                </c:pt>
                <c:pt idx="2261">
                  <c:v>30.516999999999999</c:v>
                </c:pt>
                <c:pt idx="2262">
                  <c:v>30.548999999999999</c:v>
                </c:pt>
                <c:pt idx="2263">
                  <c:v>30.548999999999999</c:v>
                </c:pt>
                <c:pt idx="2264">
                  <c:v>30.548999999999999</c:v>
                </c:pt>
                <c:pt idx="2265">
                  <c:v>30.548999999999999</c:v>
                </c:pt>
                <c:pt idx="2266">
                  <c:v>30.548999999999999</c:v>
                </c:pt>
                <c:pt idx="2267">
                  <c:v>30.548999999999999</c:v>
                </c:pt>
                <c:pt idx="2268">
                  <c:v>30.548999999999999</c:v>
                </c:pt>
                <c:pt idx="2269">
                  <c:v>30.548999999999999</c:v>
                </c:pt>
                <c:pt idx="2270">
                  <c:v>30.516999999999999</c:v>
                </c:pt>
                <c:pt idx="2271">
                  <c:v>30.548999999999999</c:v>
                </c:pt>
                <c:pt idx="2272">
                  <c:v>30.548999999999999</c:v>
                </c:pt>
                <c:pt idx="2273">
                  <c:v>30.548999999999999</c:v>
                </c:pt>
                <c:pt idx="2274">
                  <c:v>30.548999999999999</c:v>
                </c:pt>
                <c:pt idx="2275">
                  <c:v>30.548999999999999</c:v>
                </c:pt>
                <c:pt idx="2276">
                  <c:v>30.548999999999999</c:v>
                </c:pt>
                <c:pt idx="2277">
                  <c:v>30.548999999999999</c:v>
                </c:pt>
                <c:pt idx="2278">
                  <c:v>30.548999999999999</c:v>
                </c:pt>
                <c:pt idx="2279">
                  <c:v>30.548999999999999</c:v>
                </c:pt>
                <c:pt idx="2280">
                  <c:v>30.548999999999999</c:v>
                </c:pt>
                <c:pt idx="2281">
                  <c:v>30.548999999999999</c:v>
                </c:pt>
                <c:pt idx="2282">
                  <c:v>30.548999999999999</c:v>
                </c:pt>
                <c:pt idx="2283">
                  <c:v>30.548999999999999</c:v>
                </c:pt>
                <c:pt idx="2284">
                  <c:v>30.516999999999999</c:v>
                </c:pt>
                <c:pt idx="2285">
                  <c:v>37.93</c:v>
                </c:pt>
                <c:pt idx="2286">
                  <c:v>34.54</c:v>
                </c:pt>
                <c:pt idx="2287">
                  <c:v>34.369999999999997</c:v>
                </c:pt>
                <c:pt idx="2288">
                  <c:v>34.5</c:v>
                </c:pt>
                <c:pt idx="2289">
                  <c:v>34.67</c:v>
                </c:pt>
                <c:pt idx="2290">
                  <c:v>34.799999999999997</c:v>
                </c:pt>
                <c:pt idx="2291">
                  <c:v>34.97</c:v>
                </c:pt>
                <c:pt idx="2292">
                  <c:v>35</c:v>
                </c:pt>
                <c:pt idx="2293">
                  <c:v>35.06</c:v>
                </c:pt>
                <c:pt idx="2294">
                  <c:v>35.1</c:v>
                </c:pt>
                <c:pt idx="2295">
                  <c:v>35.159999999999997</c:v>
                </c:pt>
                <c:pt idx="2296">
                  <c:v>35.299999999999997</c:v>
                </c:pt>
                <c:pt idx="2297">
                  <c:v>35.39</c:v>
                </c:pt>
                <c:pt idx="2298">
                  <c:v>35.46</c:v>
                </c:pt>
                <c:pt idx="2299">
                  <c:v>35.56</c:v>
                </c:pt>
                <c:pt idx="2300">
                  <c:v>35.590000000000003</c:v>
                </c:pt>
                <c:pt idx="2301">
                  <c:v>35.659999999999997</c:v>
                </c:pt>
                <c:pt idx="2302">
                  <c:v>35.79</c:v>
                </c:pt>
                <c:pt idx="2303">
                  <c:v>35.92</c:v>
                </c:pt>
                <c:pt idx="2304">
                  <c:v>36.049999999999997</c:v>
                </c:pt>
                <c:pt idx="2305">
                  <c:v>36.15</c:v>
                </c:pt>
                <c:pt idx="2306">
                  <c:v>36.25</c:v>
                </c:pt>
                <c:pt idx="2307">
                  <c:v>36.61</c:v>
                </c:pt>
                <c:pt idx="2308">
                  <c:v>37.11</c:v>
                </c:pt>
                <c:pt idx="2309">
                  <c:v>37.630000000000003</c:v>
                </c:pt>
                <c:pt idx="2310">
                  <c:v>38.159999999999997</c:v>
                </c:pt>
                <c:pt idx="2311">
                  <c:v>38.590000000000003</c:v>
                </c:pt>
                <c:pt idx="2312">
                  <c:v>39.119999999999997</c:v>
                </c:pt>
                <c:pt idx="2313">
                  <c:v>39.58</c:v>
                </c:pt>
                <c:pt idx="2314">
                  <c:v>40.24</c:v>
                </c:pt>
                <c:pt idx="2315">
                  <c:v>40.83</c:v>
                </c:pt>
                <c:pt idx="2316">
                  <c:v>41.29</c:v>
                </c:pt>
                <c:pt idx="2317">
                  <c:v>41.66</c:v>
                </c:pt>
                <c:pt idx="2318">
                  <c:v>41.75</c:v>
                </c:pt>
                <c:pt idx="2319">
                  <c:v>41.69</c:v>
                </c:pt>
                <c:pt idx="2320">
                  <c:v>36.549999999999997</c:v>
                </c:pt>
                <c:pt idx="2321">
                  <c:v>34.54</c:v>
                </c:pt>
                <c:pt idx="2322">
                  <c:v>34.67</c:v>
                </c:pt>
                <c:pt idx="2323">
                  <c:v>34.799999999999997</c:v>
                </c:pt>
                <c:pt idx="2324">
                  <c:v>34.97</c:v>
                </c:pt>
                <c:pt idx="2325">
                  <c:v>35.130000000000003</c:v>
                </c:pt>
                <c:pt idx="2326">
                  <c:v>35.299999999999997</c:v>
                </c:pt>
                <c:pt idx="2327">
                  <c:v>35.46</c:v>
                </c:pt>
                <c:pt idx="2328">
                  <c:v>35.619999999999997</c:v>
                </c:pt>
                <c:pt idx="2329">
                  <c:v>35.72</c:v>
                </c:pt>
                <c:pt idx="2330">
                  <c:v>35.86</c:v>
                </c:pt>
                <c:pt idx="2331">
                  <c:v>32.659999999999997</c:v>
                </c:pt>
                <c:pt idx="2332">
                  <c:v>30.548999999999999</c:v>
                </c:pt>
                <c:pt idx="2333">
                  <c:v>30.548999999999999</c:v>
                </c:pt>
                <c:pt idx="2334">
                  <c:v>39.479999999999997</c:v>
                </c:pt>
                <c:pt idx="2335">
                  <c:v>34.57</c:v>
                </c:pt>
                <c:pt idx="2336">
                  <c:v>34.64</c:v>
                </c:pt>
                <c:pt idx="2337">
                  <c:v>35.130000000000003</c:v>
                </c:pt>
                <c:pt idx="2338">
                  <c:v>35.659999999999997</c:v>
                </c:pt>
                <c:pt idx="2339">
                  <c:v>36.020000000000003</c:v>
                </c:pt>
                <c:pt idx="2340">
                  <c:v>36.15</c:v>
                </c:pt>
                <c:pt idx="2341">
                  <c:v>36.28</c:v>
                </c:pt>
                <c:pt idx="2342">
                  <c:v>36.380000000000003</c:v>
                </c:pt>
                <c:pt idx="2343">
                  <c:v>36.68</c:v>
                </c:pt>
                <c:pt idx="2344">
                  <c:v>36.78</c:v>
                </c:pt>
                <c:pt idx="2345">
                  <c:v>36.81</c:v>
                </c:pt>
                <c:pt idx="2346">
                  <c:v>36.94</c:v>
                </c:pt>
                <c:pt idx="2347">
                  <c:v>37.11</c:v>
                </c:pt>
                <c:pt idx="2348">
                  <c:v>37.21</c:v>
                </c:pt>
                <c:pt idx="2349">
                  <c:v>37.369999999999997</c:v>
                </c:pt>
                <c:pt idx="2350">
                  <c:v>37.630000000000003</c:v>
                </c:pt>
                <c:pt idx="2351">
                  <c:v>37.869999999999997</c:v>
                </c:pt>
                <c:pt idx="2352">
                  <c:v>38.03</c:v>
                </c:pt>
                <c:pt idx="2353">
                  <c:v>38.1</c:v>
                </c:pt>
                <c:pt idx="2354">
                  <c:v>38.159999999999997</c:v>
                </c:pt>
                <c:pt idx="2355">
                  <c:v>38.200000000000003</c:v>
                </c:pt>
                <c:pt idx="2356">
                  <c:v>38.200000000000003</c:v>
                </c:pt>
                <c:pt idx="2357">
                  <c:v>38.200000000000003</c:v>
                </c:pt>
                <c:pt idx="2358">
                  <c:v>38.200000000000003</c:v>
                </c:pt>
                <c:pt idx="2359">
                  <c:v>38.200000000000003</c:v>
                </c:pt>
                <c:pt idx="2360">
                  <c:v>38.26</c:v>
                </c:pt>
                <c:pt idx="2361">
                  <c:v>38.33</c:v>
                </c:pt>
                <c:pt idx="2362">
                  <c:v>38.36</c:v>
                </c:pt>
                <c:pt idx="2363">
                  <c:v>38.39</c:v>
                </c:pt>
                <c:pt idx="2364">
                  <c:v>38.39</c:v>
                </c:pt>
                <c:pt idx="2365">
                  <c:v>38.39</c:v>
                </c:pt>
                <c:pt idx="2366">
                  <c:v>38.39</c:v>
                </c:pt>
                <c:pt idx="2367">
                  <c:v>38.36</c:v>
                </c:pt>
                <c:pt idx="2368">
                  <c:v>38.36</c:v>
                </c:pt>
                <c:pt idx="2369">
                  <c:v>38.36</c:v>
                </c:pt>
                <c:pt idx="2370">
                  <c:v>38.39</c:v>
                </c:pt>
                <c:pt idx="2371">
                  <c:v>38.39</c:v>
                </c:pt>
                <c:pt idx="2372">
                  <c:v>38.43</c:v>
                </c:pt>
                <c:pt idx="2373">
                  <c:v>38.46</c:v>
                </c:pt>
                <c:pt idx="2374">
                  <c:v>38.72</c:v>
                </c:pt>
                <c:pt idx="2375">
                  <c:v>39.08</c:v>
                </c:pt>
                <c:pt idx="2376">
                  <c:v>39.549999999999997</c:v>
                </c:pt>
                <c:pt idx="2377">
                  <c:v>40.07</c:v>
                </c:pt>
                <c:pt idx="2378">
                  <c:v>40.67</c:v>
                </c:pt>
                <c:pt idx="2379">
                  <c:v>41.1</c:v>
                </c:pt>
                <c:pt idx="2380">
                  <c:v>41.42</c:v>
                </c:pt>
                <c:pt idx="2381">
                  <c:v>41.59</c:v>
                </c:pt>
                <c:pt idx="2382">
                  <c:v>36.78</c:v>
                </c:pt>
                <c:pt idx="2383">
                  <c:v>34.44</c:v>
                </c:pt>
                <c:pt idx="2384">
                  <c:v>34.54</c:v>
                </c:pt>
                <c:pt idx="2385">
                  <c:v>33.61</c:v>
                </c:pt>
                <c:pt idx="2386">
                  <c:v>30.548999999999999</c:v>
                </c:pt>
                <c:pt idx="2387">
                  <c:v>30.548999999999999</c:v>
                </c:pt>
                <c:pt idx="2388">
                  <c:v>30.516999999999999</c:v>
                </c:pt>
                <c:pt idx="2389">
                  <c:v>30.516999999999999</c:v>
                </c:pt>
                <c:pt idx="2390">
                  <c:v>30.516999999999999</c:v>
                </c:pt>
                <c:pt idx="2391">
                  <c:v>30.516999999999999</c:v>
                </c:pt>
                <c:pt idx="2392">
                  <c:v>30.516999999999999</c:v>
                </c:pt>
                <c:pt idx="2393">
                  <c:v>30.516999999999999</c:v>
                </c:pt>
                <c:pt idx="2394">
                  <c:v>30.516999999999999</c:v>
                </c:pt>
                <c:pt idx="2395">
                  <c:v>30.516999999999999</c:v>
                </c:pt>
                <c:pt idx="2396">
                  <c:v>30.548999999999999</c:v>
                </c:pt>
                <c:pt idx="2397">
                  <c:v>30.516999999999999</c:v>
                </c:pt>
                <c:pt idx="2398">
                  <c:v>30.516999999999999</c:v>
                </c:pt>
                <c:pt idx="2399">
                  <c:v>30.548999999999999</c:v>
                </c:pt>
                <c:pt idx="2400">
                  <c:v>30.548999999999999</c:v>
                </c:pt>
                <c:pt idx="2401">
                  <c:v>30.548999999999999</c:v>
                </c:pt>
                <c:pt idx="2402">
                  <c:v>30.548999999999999</c:v>
                </c:pt>
                <c:pt idx="2403">
                  <c:v>30.548999999999999</c:v>
                </c:pt>
                <c:pt idx="2404">
                  <c:v>30.548999999999999</c:v>
                </c:pt>
                <c:pt idx="2405">
                  <c:v>30.548999999999999</c:v>
                </c:pt>
                <c:pt idx="2406">
                  <c:v>30.516999999999999</c:v>
                </c:pt>
                <c:pt idx="2407">
                  <c:v>30.548999999999999</c:v>
                </c:pt>
                <c:pt idx="2408">
                  <c:v>30.548999999999999</c:v>
                </c:pt>
                <c:pt idx="2409">
                  <c:v>30.548999999999999</c:v>
                </c:pt>
                <c:pt idx="2410">
                  <c:v>30.548999999999999</c:v>
                </c:pt>
                <c:pt idx="2411">
                  <c:v>30.548999999999999</c:v>
                </c:pt>
                <c:pt idx="2412">
                  <c:v>30.548999999999999</c:v>
                </c:pt>
                <c:pt idx="2413">
                  <c:v>30.548999999999999</c:v>
                </c:pt>
                <c:pt idx="2414">
                  <c:v>30.548999999999999</c:v>
                </c:pt>
                <c:pt idx="2415">
                  <c:v>30.548999999999999</c:v>
                </c:pt>
                <c:pt idx="2416">
                  <c:v>30.548999999999999</c:v>
                </c:pt>
                <c:pt idx="2417">
                  <c:v>30.548999999999999</c:v>
                </c:pt>
                <c:pt idx="2418">
                  <c:v>30.548999999999999</c:v>
                </c:pt>
                <c:pt idx="2419">
                  <c:v>30.548999999999999</c:v>
                </c:pt>
                <c:pt idx="2420">
                  <c:v>30.548999999999999</c:v>
                </c:pt>
                <c:pt idx="2421">
                  <c:v>30.548999999999999</c:v>
                </c:pt>
                <c:pt idx="2422">
                  <c:v>30.548999999999999</c:v>
                </c:pt>
                <c:pt idx="2423">
                  <c:v>30.548999999999999</c:v>
                </c:pt>
                <c:pt idx="2424">
                  <c:v>30.548999999999999</c:v>
                </c:pt>
                <c:pt idx="2425">
                  <c:v>30.548999999999999</c:v>
                </c:pt>
                <c:pt idx="2426">
                  <c:v>30.548999999999999</c:v>
                </c:pt>
                <c:pt idx="2427">
                  <c:v>30.548999999999999</c:v>
                </c:pt>
                <c:pt idx="2428">
                  <c:v>30.548999999999999</c:v>
                </c:pt>
                <c:pt idx="2429">
                  <c:v>30.548999999999999</c:v>
                </c:pt>
                <c:pt idx="2430">
                  <c:v>30.548999999999999</c:v>
                </c:pt>
                <c:pt idx="2431">
                  <c:v>30.548999999999999</c:v>
                </c:pt>
                <c:pt idx="2432">
                  <c:v>30.548999999999999</c:v>
                </c:pt>
                <c:pt idx="2433">
                  <c:v>30.548999999999999</c:v>
                </c:pt>
                <c:pt idx="2434">
                  <c:v>30.548999999999999</c:v>
                </c:pt>
                <c:pt idx="2435">
                  <c:v>30.548999999999999</c:v>
                </c:pt>
                <c:pt idx="2436">
                  <c:v>30.548999999999999</c:v>
                </c:pt>
                <c:pt idx="2437">
                  <c:v>30.548999999999999</c:v>
                </c:pt>
                <c:pt idx="2438">
                  <c:v>30.548999999999999</c:v>
                </c:pt>
                <c:pt idx="2439">
                  <c:v>30.548999999999999</c:v>
                </c:pt>
                <c:pt idx="2440">
                  <c:v>30.548999999999999</c:v>
                </c:pt>
                <c:pt idx="2441">
                  <c:v>30.548999999999999</c:v>
                </c:pt>
                <c:pt idx="2442">
                  <c:v>30.548999999999999</c:v>
                </c:pt>
                <c:pt idx="2443">
                  <c:v>30.548999999999999</c:v>
                </c:pt>
                <c:pt idx="2444">
                  <c:v>30.516999999999999</c:v>
                </c:pt>
                <c:pt idx="2445">
                  <c:v>30.548999999999999</c:v>
                </c:pt>
                <c:pt idx="2446">
                  <c:v>39.450000000000003</c:v>
                </c:pt>
                <c:pt idx="2447">
                  <c:v>35.619999999999997</c:v>
                </c:pt>
                <c:pt idx="2448">
                  <c:v>34.67</c:v>
                </c:pt>
                <c:pt idx="2449">
                  <c:v>34.67</c:v>
                </c:pt>
                <c:pt idx="2450">
                  <c:v>34.799999999999997</c:v>
                </c:pt>
                <c:pt idx="2451">
                  <c:v>34.93</c:v>
                </c:pt>
                <c:pt idx="2452">
                  <c:v>35.03</c:v>
                </c:pt>
                <c:pt idx="2453">
                  <c:v>35.1</c:v>
                </c:pt>
                <c:pt idx="2454">
                  <c:v>35.130000000000003</c:v>
                </c:pt>
                <c:pt idx="2455">
                  <c:v>35.200000000000003</c:v>
                </c:pt>
                <c:pt idx="2456">
                  <c:v>35.26</c:v>
                </c:pt>
                <c:pt idx="2457">
                  <c:v>35.299999999999997</c:v>
                </c:pt>
                <c:pt idx="2458">
                  <c:v>35.36</c:v>
                </c:pt>
                <c:pt idx="2459">
                  <c:v>35.43</c:v>
                </c:pt>
                <c:pt idx="2460">
                  <c:v>35.46</c:v>
                </c:pt>
                <c:pt idx="2461">
                  <c:v>35.56</c:v>
                </c:pt>
                <c:pt idx="2462">
                  <c:v>35.619999999999997</c:v>
                </c:pt>
                <c:pt idx="2463">
                  <c:v>35.72</c:v>
                </c:pt>
                <c:pt idx="2464">
                  <c:v>35.86</c:v>
                </c:pt>
                <c:pt idx="2465">
                  <c:v>36.049999999999997</c:v>
                </c:pt>
                <c:pt idx="2466">
                  <c:v>36.15</c:v>
                </c:pt>
                <c:pt idx="2467">
                  <c:v>36.18</c:v>
                </c:pt>
                <c:pt idx="2468">
                  <c:v>36.25</c:v>
                </c:pt>
                <c:pt idx="2469">
                  <c:v>36.32</c:v>
                </c:pt>
                <c:pt idx="2470">
                  <c:v>36.380000000000003</c:v>
                </c:pt>
                <c:pt idx="2471">
                  <c:v>36.479999999999997</c:v>
                </c:pt>
                <c:pt idx="2472">
                  <c:v>36.51</c:v>
                </c:pt>
                <c:pt idx="2473">
                  <c:v>36.549999999999997</c:v>
                </c:pt>
                <c:pt idx="2474">
                  <c:v>36.549999999999997</c:v>
                </c:pt>
                <c:pt idx="2475">
                  <c:v>36.58</c:v>
                </c:pt>
                <c:pt idx="2476">
                  <c:v>36.58</c:v>
                </c:pt>
                <c:pt idx="2477">
                  <c:v>36.840000000000003</c:v>
                </c:pt>
                <c:pt idx="2478">
                  <c:v>37.340000000000003</c:v>
                </c:pt>
                <c:pt idx="2479">
                  <c:v>37.799999999999997</c:v>
                </c:pt>
                <c:pt idx="2480">
                  <c:v>38.26</c:v>
                </c:pt>
                <c:pt idx="2481">
                  <c:v>38.659999999999997</c:v>
                </c:pt>
                <c:pt idx="2482">
                  <c:v>39.08</c:v>
                </c:pt>
                <c:pt idx="2483">
                  <c:v>39.65</c:v>
                </c:pt>
                <c:pt idx="2484">
                  <c:v>40.270000000000003</c:v>
                </c:pt>
                <c:pt idx="2485">
                  <c:v>40.86</c:v>
                </c:pt>
                <c:pt idx="2486">
                  <c:v>41.23</c:v>
                </c:pt>
                <c:pt idx="2487">
                  <c:v>41.46</c:v>
                </c:pt>
                <c:pt idx="2488">
                  <c:v>41.56</c:v>
                </c:pt>
                <c:pt idx="2489">
                  <c:v>39.880000000000003</c:v>
                </c:pt>
                <c:pt idx="2490">
                  <c:v>34.369999999999997</c:v>
                </c:pt>
                <c:pt idx="2491">
                  <c:v>34.54</c:v>
                </c:pt>
                <c:pt idx="2492">
                  <c:v>34.67</c:v>
                </c:pt>
                <c:pt idx="2493">
                  <c:v>34.83</c:v>
                </c:pt>
                <c:pt idx="2494">
                  <c:v>32.26</c:v>
                </c:pt>
                <c:pt idx="2495">
                  <c:v>30.548999999999999</c:v>
                </c:pt>
                <c:pt idx="2496">
                  <c:v>30.548999999999999</c:v>
                </c:pt>
                <c:pt idx="2497">
                  <c:v>30.516999999999999</c:v>
                </c:pt>
                <c:pt idx="2498">
                  <c:v>38</c:v>
                </c:pt>
                <c:pt idx="2499">
                  <c:v>35</c:v>
                </c:pt>
                <c:pt idx="2500">
                  <c:v>35.46</c:v>
                </c:pt>
                <c:pt idx="2501">
                  <c:v>35.86</c:v>
                </c:pt>
                <c:pt idx="2502">
                  <c:v>36.15</c:v>
                </c:pt>
                <c:pt idx="2503">
                  <c:v>36.51</c:v>
                </c:pt>
                <c:pt idx="2504">
                  <c:v>36.880000000000003</c:v>
                </c:pt>
                <c:pt idx="2505">
                  <c:v>37.24</c:v>
                </c:pt>
                <c:pt idx="2506">
                  <c:v>37.6</c:v>
                </c:pt>
                <c:pt idx="2507">
                  <c:v>37.96</c:v>
                </c:pt>
                <c:pt idx="2508">
                  <c:v>38.26</c:v>
                </c:pt>
                <c:pt idx="2509">
                  <c:v>38.56</c:v>
                </c:pt>
                <c:pt idx="2510">
                  <c:v>38.79</c:v>
                </c:pt>
                <c:pt idx="2511">
                  <c:v>39.049999999999997</c:v>
                </c:pt>
                <c:pt idx="2512">
                  <c:v>39.35</c:v>
                </c:pt>
                <c:pt idx="2513">
                  <c:v>39.68</c:v>
                </c:pt>
                <c:pt idx="2514">
                  <c:v>39.81</c:v>
                </c:pt>
                <c:pt idx="2515">
                  <c:v>47.32</c:v>
                </c:pt>
                <c:pt idx="2516">
                  <c:v>58.07</c:v>
                </c:pt>
                <c:pt idx="2517">
                  <c:v>54.61</c:v>
                </c:pt>
                <c:pt idx="2518">
                  <c:v>55.4</c:v>
                </c:pt>
                <c:pt idx="2519">
                  <c:v>43.14</c:v>
                </c:pt>
                <c:pt idx="2520">
                  <c:v>40.729999999999997</c:v>
                </c:pt>
                <c:pt idx="2521">
                  <c:v>40.700000000000003</c:v>
                </c:pt>
                <c:pt idx="2522">
                  <c:v>46.5</c:v>
                </c:pt>
                <c:pt idx="2523">
                  <c:v>56.25</c:v>
                </c:pt>
                <c:pt idx="2524">
                  <c:v>56.32</c:v>
                </c:pt>
                <c:pt idx="2525">
                  <c:v>56.49</c:v>
                </c:pt>
                <c:pt idx="2526">
                  <c:v>56.42</c:v>
                </c:pt>
                <c:pt idx="2527">
                  <c:v>56.29</c:v>
                </c:pt>
                <c:pt idx="2528">
                  <c:v>54.08</c:v>
                </c:pt>
                <c:pt idx="2529">
                  <c:v>40.770000000000003</c:v>
                </c:pt>
                <c:pt idx="2530">
                  <c:v>40.770000000000003</c:v>
                </c:pt>
                <c:pt idx="2531">
                  <c:v>40.770000000000003</c:v>
                </c:pt>
                <c:pt idx="2532">
                  <c:v>40.83</c:v>
                </c:pt>
                <c:pt idx="2533">
                  <c:v>40.93</c:v>
                </c:pt>
                <c:pt idx="2534">
                  <c:v>41</c:v>
                </c:pt>
                <c:pt idx="2535">
                  <c:v>41.03</c:v>
                </c:pt>
                <c:pt idx="2536">
                  <c:v>41.16</c:v>
                </c:pt>
                <c:pt idx="2537">
                  <c:v>41.42</c:v>
                </c:pt>
                <c:pt idx="2538">
                  <c:v>31.274999999999999</c:v>
                </c:pt>
                <c:pt idx="2539">
                  <c:v>30.582000000000001</c:v>
                </c:pt>
                <c:pt idx="2540">
                  <c:v>30.516999999999999</c:v>
                </c:pt>
                <c:pt idx="2541">
                  <c:v>30.516999999999999</c:v>
                </c:pt>
                <c:pt idx="2542">
                  <c:v>30.516999999999999</c:v>
                </c:pt>
                <c:pt idx="2543">
                  <c:v>30.516999999999999</c:v>
                </c:pt>
                <c:pt idx="2544">
                  <c:v>30.548999999999999</c:v>
                </c:pt>
                <c:pt idx="2545">
                  <c:v>30.516999999999999</c:v>
                </c:pt>
                <c:pt idx="2546">
                  <c:v>30.548999999999999</c:v>
                </c:pt>
                <c:pt idx="2547">
                  <c:v>30.516999999999999</c:v>
                </c:pt>
                <c:pt idx="2548">
                  <c:v>30.516999999999999</c:v>
                </c:pt>
                <c:pt idx="2549">
                  <c:v>30.516999999999999</c:v>
                </c:pt>
                <c:pt idx="2550">
                  <c:v>30.516999999999999</c:v>
                </c:pt>
                <c:pt idx="2551">
                  <c:v>30.516999999999999</c:v>
                </c:pt>
                <c:pt idx="2552">
                  <c:v>30.516999999999999</c:v>
                </c:pt>
                <c:pt idx="2553">
                  <c:v>30.548999999999999</c:v>
                </c:pt>
                <c:pt idx="2554">
                  <c:v>30.548999999999999</c:v>
                </c:pt>
                <c:pt idx="2555">
                  <c:v>38.26</c:v>
                </c:pt>
                <c:pt idx="2556">
                  <c:v>49.56</c:v>
                </c:pt>
                <c:pt idx="2557">
                  <c:v>34.5</c:v>
                </c:pt>
                <c:pt idx="2558">
                  <c:v>34.47</c:v>
                </c:pt>
                <c:pt idx="2559">
                  <c:v>34.47</c:v>
                </c:pt>
                <c:pt idx="2560">
                  <c:v>34.47</c:v>
                </c:pt>
                <c:pt idx="2561">
                  <c:v>34.44</c:v>
                </c:pt>
                <c:pt idx="2562">
                  <c:v>34.409999999999997</c:v>
                </c:pt>
                <c:pt idx="2563">
                  <c:v>34.340000000000003</c:v>
                </c:pt>
                <c:pt idx="2564">
                  <c:v>34.31</c:v>
                </c:pt>
                <c:pt idx="2565">
                  <c:v>34.340000000000003</c:v>
                </c:pt>
                <c:pt idx="2566">
                  <c:v>34.57</c:v>
                </c:pt>
                <c:pt idx="2567">
                  <c:v>35.06</c:v>
                </c:pt>
                <c:pt idx="2568">
                  <c:v>35.619999999999997</c:v>
                </c:pt>
                <c:pt idx="2569">
                  <c:v>35.89</c:v>
                </c:pt>
                <c:pt idx="2570">
                  <c:v>35.86</c:v>
                </c:pt>
                <c:pt idx="2571">
                  <c:v>35.79</c:v>
                </c:pt>
                <c:pt idx="2572">
                  <c:v>35.89</c:v>
                </c:pt>
                <c:pt idx="2573">
                  <c:v>36.020000000000003</c:v>
                </c:pt>
                <c:pt idx="2574">
                  <c:v>36.22</c:v>
                </c:pt>
                <c:pt idx="2575">
                  <c:v>36.32</c:v>
                </c:pt>
                <c:pt idx="2576">
                  <c:v>36.75</c:v>
                </c:pt>
                <c:pt idx="2577">
                  <c:v>37.31</c:v>
                </c:pt>
                <c:pt idx="2578">
                  <c:v>37.799999999999997</c:v>
                </c:pt>
                <c:pt idx="2579">
                  <c:v>38.26</c:v>
                </c:pt>
                <c:pt idx="2580">
                  <c:v>38.69</c:v>
                </c:pt>
                <c:pt idx="2581">
                  <c:v>39.08</c:v>
                </c:pt>
                <c:pt idx="2582">
                  <c:v>39.58</c:v>
                </c:pt>
                <c:pt idx="2583">
                  <c:v>40.04</c:v>
                </c:pt>
                <c:pt idx="2584">
                  <c:v>40.47</c:v>
                </c:pt>
                <c:pt idx="2585">
                  <c:v>51.94</c:v>
                </c:pt>
                <c:pt idx="2586">
                  <c:v>57.05</c:v>
                </c:pt>
                <c:pt idx="2587">
                  <c:v>69.14</c:v>
                </c:pt>
                <c:pt idx="2588">
                  <c:v>50.06</c:v>
                </c:pt>
                <c:pt idx="2589">
                  <c:v>44.56</c:v>
                </c:pt>
                <c:pt idx="2590">
                  <c:v>44.62</c:v>
                </c:pt>
                <c:pt idx="2591">
                  <c:v>49.3</c:v>
                </c:pt>
                <c:pt idx="2592">
                  <c:v>53.32</c:v>
                </c:pt>
                <c:pt idx="2593">
                  <c:v>53.75</c:v>
                </c:pt>
                <c:pt idx="2594">
                  <c:v>54.24</c:v>
                </c:pt>
                <c:pt idx="2595">
                  <c:v>70.790000000000006</c:v>
                </c:pt>
                <c:pt idx="2596">
                  <c:v>66.040000000000006</c:v>
                </c:pt>
                <c:pt idx="2597">
                  <c:v>59.85</c:v>
                </c:pt>
                <c:pt idx="2598">
                  <c:v>60.54</c:v>
                </c:pt>
                <c:pt idx="2599">
                  <c:v>61.73</c:v>
                </c:pt>
                <c:pt idx="2600">
                  <c:v>86.21</c:v>
                </c:pt>
                <c:pt idx="2601">
                  <c:v>80.540000000000006</c:v>
                </c:pt>
                <c:pt idx="2602">
                  <c:v>82.22</c:v>
                </c:pt>
                <c:pt idx="2603">
                  <c:v>82.82</c:v>
                </c:pt>
                <c:pt idx="2604">
                  <c:v>83.51</c:v>
                </c:pt>
                <c:pt idx="2605">
                  <c:v>84.3</c:v>
                </c:pt>
                <c:pt idx="2606">
                  <c:v>85.32</c:v>
                </c:pt>
                <c:pt idx="2607">
                  <c:v>86.41</c:v>
                </c:pt>
                <c:pt idx="2608">
                  <c:v>87.83</c:v>
                </c:pt>
                <c:pt idx="2609">
                  <c:v>89.01</c:v>
                </c:pt>
                <c:pt idx="2610">
                  <c:v>90.53</c:v>
                </c:pt>
                <c:pt idx="2611">
                  <c:v>83.41</c:v>
                </c:pt>
                <c:pt idx="2612">
                  <c:v>75.86</c:v>
                </c:pt>
                <c:pt idx="2613">
                  <c:v>77.08</c:v>
                </c:pt>
                <c:pt idx="2614">
                  <c:v>78.400000000000006</c:v>
                </c:pt>
                <c:pt idx="2615">
                  <c:v>80.02</c:v>
                </c:pt>
                <c:pt idx="2616">
                  <c:v>81.599999999999994</c:v>
                </c:pt>
                <c:pt idx="2617">
                  <c:v>77.77</c:v>
                </c:pt>
                <c:pt idx="2618">
                  <c:v>72.930000000000007</c:v>
                </c:pt>
                <c:pt idx="2619">
                  <c:v>73.95</c:v>
                </c:pt>
                <c:pt idx="2620">
                  <c:v>75.239999999999995</c:v>
                </c:pt>
                <c:pt idx="2621">
                  <c:v>71.48</c:v>
                </c:pt>
                <c:pt idx="2622">
                  <c:v>64.430000000000007</c:v>
                </c:pt>
                <c:pt idx="2623">
                  <c:v>65.05</c:v>
                </c:pt>
                <c:pt idx="2624">
                  <c:v>65.650000000000006</c:v>
                </c:pt>
                <c:pt idx="2625">
                  <c:v>50.09</c:v>
                </c:pt>
                <c:pt idx="2626">
                  <c:v>43.83</c:v>
                </c:pt>
                <c:pt idx="2627">
                  <c:v>44.23</c:v>
                </c:pt>
                <c:pt idx="2628">
                  <c:v>44.49</c:v>
                </c:pt>
                <c:pt idx="2629">
                  <c:v>44.85</c:v>
                </c:pt>
                <c:pt idx="2630">
                  <c:v>45.21</c:v>
                </c:pt>
                <c:pt idx="2631">
                  <c:v>63.74</c:v>
                </c:pt>
                <c:pt idx="2632">
                  <c:v>64.989999999999995</c:v>
                </c:pt>
                <c:pt idx="2633">
                  <c:v>64.53</c:v>
                </c:pt>
                <c:pt idx="2634">
                  <c:v>64.260000000000005</c:v>
                </c:pt>
                <c:pt idx="2635">
                  <c:v>63.8</c:v>
                </c:pt>
                <c:pt idx="2636">
                  <c:v>63.24</c:v>
                </c:pt>
                <c:pt idx="2637">
                  <c:v>57.28</c:v>
                </c:pt>
                <c:pt idx="2638">
                  <c:v>55.99</c:v>
                </c:pt>
                <c:pt idx="2639">
                  <c:v>56.65</c:v>
                </c:pt>
                <c:pt idx="2640">
                  <c:v>49.14</c:v>
                </c:pt>
                <c:pt idx="2641">
                  <c:v>48.25</c:v>
                </c:pt>
                <c:pt idx="2642">
                  <c:v>38.229999999999997</c:v>
                </c:pt>
                <c:pt idx="2643">
                  <c:v>38.39</c:v>
                </c:pt>
                <c:pt idx="2644">
                  <c:v>38.659999999999997</c:v>
                </c:pt>
                <c:pt idx="2645">
                  <c:v>38.99</c:v>
                </c:pt>
                <c:pt idx="2646">
                  <c:v>39.15</c:v>
                </c:pt>
                <c:pt idx="2647">
                  <c:v>39.22</c:v>
                </c:pt>
                <c:pt idx="2648">
                  <c:v>39.28</c:v>
                </c:pt>
                <c:pt idx="2649">
                  <c:v>39.549999999999997</c:v>
                </c:pt>
                <c:pt idx="2650">
                  <c:v>39.97</c:v>
                </c:pt>
                <c:pt idx="2651">
                  <c:v>40.53</c:v>
                </c:pt>
                <c:pt idx="2652">
                  <c:v>40.01</c:v>
                </c:pt>
                <c:pt idx="2653">
                  <c:v>40.83</c:v>
                </c:pt>
                <c:pt idx="2654">
                  <c:v>41.29</c:v>
                </c:pt>
                <c:pt idx="2655">
                  <c:v>38.76</c:v>
                </c:pt>
                <c:pt idx="2656">
                  <c:v>39.28</c:v>
                </c:pt>
                <c:pt idx="2657">
                  <c:v>39.71</c:v>
                </c:pt>
                <c:pt idx="2658">
                  <c:v>40.01</c:v>
                </c:pt>
                <c:pt idx="2659">
                  <c:v>40.47</c:v>
                </c:pt>
                <c:pt idx="2660">
                  <c:v>40.93</c:v>
                </c:pt>
                <c:pt idx="2661">
                  <c:v>41.23</c:v>
                </c:pt>
                <c:pt idx="2662">
                  <c:v>41.46</c:v>
                </c:pt>
                <c:pt idx="2663">
                  <c:v>36.15</c:v>
                </c:pt>
                <c:pt idx="2664">
                  <c:v>34.270000000000003</c:v>
                </c:pt>
                <c:pt idx="2665">
                  <c:v>34.409999999999997</c:v>
                </c:pt>
                <c:pt idx="2666">
                  <c:v>34.54</c:v>
                </c:pt>
                <c:pt idx="2667">
                  <c:v>34.6</c:v>
                </c:pt>
                <c:pt idx="2668">
                  <c:v>34.700000000000003</c:v>
                </c:pt>
                <c:pt idx="2669">
                  <c:v>34.799999999999997</c:v>
                </c:pt>
                <c:pt idx="2670">
                  <c:v>34.9</c:v>
                </c:pt>
                <c:pt idx="2671">
                  <c:v>34.97</c:v>
                </c:pt>
                <c:pt idx="2672">
                  <c:v>35.53</c:v>
                </c:pt>
                <c:pt idx="2673">
                  <c:v>51.38</c:v>
                </c:pt>
                <c:pt idx="2674">
                  <c:v>44.82</c:v>
                </c:pt>
                <c:pt idx="2675">
                  <c:v>45.28</c:v>
                </c:pt>
                <c:pt idx="2676">
                  <c:v>46.1</c:v>
                </c:pt>
                <c:pt idx="2677">
                  <c:v>46.7</c:v>
                </c:pt>
                <c:pt idx="2678">
                  <c:v>46.2</c:v>
                </c:pt>
                <c:pt idx="2679">
                  <c:v>37.31</c:v>
                </c:pt>
                <c:pt idx="2680">
                  <c:v>37.6</c:v>
                </c:pt>
                <c:pt idx="2681">
                  <c:v>37.93</c:v>
                </c:pt>
                <c:pt idx="2682">
                  <c:v>38.200000000000003</c:v>
                </c:pt>
                <c:pt idx="2683">
                  <c:v>45.15</c:v>
                </c:pt>
                <c:pt idx="2684">
                  <c:v>55.96</c:v>
                </c:pt>
                <c:pt idx="2685">
                  <c:v>55.99</c:v>
                </c:pt>
                <c:pt idx="2686">
                  <c:v>57.34</c:v>
                </c:pt>
                <c:pt idx="2687">
                  <c:v>50.72</c:v>
                </c:pt>
                <c:pt idx="2688">
                  <c:v>52.3</c:v>
                </c:pt>
                <c:pt idx="2689">
                  <c:v>53.72</c:v>
                </c:pt>
                <c:pt idx="2690">
                  <c:v>60.93</c:v>
                </c:pt>
                <c:pt idx="2691">
                  <c:v>96.16</c:v>
                </c:pt>
                <c:pt idx="2692">
                  <c:v>87.56</c:v>
                </c:pt>
                <c:pt idx="2693">
                  <c:v>88.02</c:v>
                </c:pt>
                <c:pt idx="2694">
                  <c:v>88.78</c:v>
                </c:pt>
                <c:pt idx="2695">
                  <c:v>89.01</c:v>
                </c:pt>
                <c:pt idx="2696">
                  <c:v>89.51</c:v>
                </c:pt>
                <c:pt idx="2697">
                  <c:v>89.87</c:v>
                </c:pt>
                <c:pt idx="2698">
                  <c:v>92.21</c:v>
                </c:pt>
                <c:pt idx="2699">
                  <c:v>117.75</c:v>
                </c:pt>
                <c:pt idx="2700">
                  <c:v>107.04</c:v>
                </c:pt>
                <c:pt idx="2701">
                  <c:v>103.87</c:v>
                </c:pt>
                <c:pt idx="2702">
                  <c:v>104.93</c:v>
                </c:pt>
                <c:pt idx="2703">
                  <c:v>106.31</c:v>
                </c:pt>
                <c:pt idx="2704">
                  <c:v>107.83</c:v>
                </c:pt>
                <c:pt idx="2705">
                  <c:v>109.38</c:v>
                </c:pt>
                <c:pt idx="2706">
                  <c:v>93.56</c:v>
                </c:pt>
                <c:pt idx="2707">
                  <c:v>87.27</c:v>
                </c:pt>
                <c:pt idx="2708">
                  <c:v>87.76</c:v>
                </c:pt>
                <c:pt idx="2709">
                  <c:v>88.45</c:v>
                </c:pt>
                <c:pt idx="2710">
                  <c:v>104.24</c:v>
                </c:pt>
                <c:pt idx="2711">
                  <c:v>106.38</c:v>
                </c:pt>
                <c:pt idx="2712">
                  <c:v>105.75</c:v>
                </c:pt>
                <c:pt idx="2713">
                  <c:v>106.71</c:v>
                </c:pt>
                <c:pt idx="2714">
                  <c:v>105.36</c:v>
                </c:pt>
                <c:pt idx="2715">
                  <c:v>94.85</c:v>
                </c:pt>
                <c:pt idx="2716">
                  <c:v>94.68</c:v>
                </c:pt>
                <c:pt idx="2717">
                  <c:v>95.5</c:v>
                </c:pt>
                <c:pt idx="2718">
                  <c:v>96.69</c:v>
                </c:pt>
                <c:pt idx="2719">
                  <c:v>83.05</c:v>
                </c:pt>
                <c:pt idx="2720">
                  <c:v>73.39</c:v>
                </c:pt>
                <c:pt idx="2721">
                  <c:v>71.78</c:v>
                </c:pt>
                <c:pt idx="2722">
                  <c:v>70.52</c:v>
                </c:pt>
                <c:pt idx="2723">
                  <c:v>71.84</c:v>
                </c:pt>
                <c:pt idx="2724">
                  <c:v>73.09</c:v>
                </c:pt>
                <c:pt idx="2725">
                  <c:v>74.150000000000006</c:v>
                </c:pt>
                <c:pt idx="2726">
                  <c:v>75.400000000000006</c:v>
                </c:pt>
                <c:pt idx="2727">
                  <c:v>75.239999999999995</c:v>
                </c:pt>
                <c:pt idx="2728">
                  <c:v>62.81</c:v>
                </c:pt>
                <c:pt idx="2729">
                  <c:v>64.03</c:v>
                </c:pt>
                <c:pt idx="2730">
                  <c:v>65.22</c:v>
                </c:pt>
                <c:pt idx="2731">
                  <c:v>66.34</c:v>
                </c:pt>
                <c:pt idx="2732">
                  <c:v>67.62</c:v>
                </c:pt>
                <c:pt idx="2733">
                  <c:v>68.84</c:v>
                </c:pt>
                <c:pt idx="2734">
                  <c:v>69.930000000000007</c:v>
                </c:pt>
                <c:pt idx="2735">
                  <c:v>70.75</c:v>
                </c:pt>
                <c:pt idx="2736">
                  <c:v>63.54</c:v>
                </c:pt>
                <c:pt idx="2737">
                  <c:v>69.44</c:v>
                </c:pt>
                <c:pt idx="2738">
                  <c:v>67.56</c:v>
                </c:pt>
                <c:pt idx="2739">
                  <c:v>59.52</c:v>
                </c:pt>
                <c:pt idx="2740">
                  <c:v>54.74</c:v>
                </c:pt>
                <c:pt idx="2741">
                  <c:v>52.76</c:v>
                </c:pt>
                <c:pt idx="2742">
                  <c:v>43.83</c:v>
                </c:pt>
                <c:pt idx="2743">
                  <c:v>40.340000000000003</c:v>
                </c:pt>
                <c:pt idx="2744">
                  <c:v>41.26</c:v>
                </c:pt>
                <c:pt idx="2745">
                  <c:v>63.04</c:v>
                </c:pt>
                <c:pt idx="2746">
                  <c:v>88.09</c:v>
                </c:pt>
                <c:pt idx="2747">
                  <c:v>78.66</c:v>
                </c:pt>
                <c:pt idx="2748">
                  <c:v>71.88</c:v>
                </c:pt>
                <c:pt idx="2749">
                  <c:v>68.81</c:v>
                </c:pt>
                <c:pt idx="2750">
                  <c:v>71.64</c:v>
                </c:pt>
                <c:pt idx="2751">
                  <c:v>87.96</c:v>
                </c:pt>
                <c:pt idx="2752">
                  <c:v>72.47</c:v>
                </c:pt>
                <c:pt idx="2753">
                  <c:v>98.17</c:v>
                </c:pt>
                <c:pt idx="2754">
                  <c:v>115.05</c:v>
                </c:pt>
                <c:pt idx="2755">
                  <c:v>116.73</c:v>
                </c:pt>
                <c:pt idx="2756">
                  <c:v>109.35</c:v>
                </c:pt>
                <c:pt idx="2757">
                  <c:v>113.17</c:v>
                </c:pt>
                <c:pt idx="2758">
                  <c:v>115.05</c:v>
                </c:pt>
                <c:pt idx="2759">
                  <c:v>110.5</c:v>
                </c:pt>
                <c:pt idx="2760">
                  <c:v>109.71</c:v>
                </c:pt>
                <c:pt idx="2761">
                  <c:v>110.66</c:v>
                </c:pt>
                <c:pt idx="2762">
                  <c:v>121.41</c:v>
                </c:pt>
                <c:pt idx="2763">
                  <c:v>119.43</c:v>
                </c:pt>
                <c:pt idx="2764">
                  <c:v>116.79</c:v>
                </c:pt>
                <c:pt idx="2765">
                  <c:v>109.64</c:v>
                </c:pt>
                <c:pt idx="2766">
                  <c:v>106.71</c:v>
                </c:pt>
                <c:pt idx="2767">
                  <c:v>107.01</c:v>
                </c:pt>
                <c:pt idx="2768">
                  <c:v>107.01</c:v>
                </c:pt>
                <c:pt idx="2769">
                  <c:v>107.27</c:v>
                </c:pt>
                <c:pt idx="2770">
                  <c:v>104.76</c:v>
                </c:pt>
                <c:pt idx="2771">
                  <c:v>108.52</c:v>
                </c:pt>
                <c:pt idx="2772">
                  <c:v>98.96</c:v>
                </c:pt>
                <c:pt idx="2773">
                  <c:v>92.21</c:v>
                </c:pt>
                <c:pt idx="2774">
                  <c:v>85.98</c:v>
                </c:pt>
                <c:pt idx="2775">
                  <c:v>93.3</c:v>
                </c:pt>
                <c:pt idx="2776">
                  <c:v>93.03</c:v>
                </c:pt>
                <c:pt idx="2777">
                  <c:v>80.38</c:v>
                </c:pt>
                <c:pt idx="2778">
                  <c:v>83.54</c:v>
                </c:pt>
                <c:pt idx="2779">
                  <c:v>84.66</c:v>
                </c:pt>
                <c:pt idx="2780">
                  <c:v>86.05</c:v>
                </c:pt>
                <c:pt idx="2781">
                  <c:v>78.66</c:v>
                </c:pt>
                <c:pt idx="2782">
                  <c:v>86.57</c:v>
                </c:pt>
                <c:pt idx="2783">
                  <c:v>87.33</c:v>
                </c:pt>
                <c:pt idx="2784">
                  <c:v>87.53</c:v>
                </c:pt>
                <c:pt idx="2785">
                  <c:v>87.83</c:v>
                </c:pt>
                <c:pt idx="2786">
                  <c:v>79.19</c:v>
                </c:pt>
                <c:pt idx="2787">
                  <c:v>94.81</c:v>
                </c:pt>
                <c:pt idx="2788">
                  <c:v>109.08</c:v>
                </c:pt>
                <c:pt idx="2789">
                  <c:v>104.04</c:v>
                </c:pt>
                <c:pt idx="2790">
                  <c:v>104.37</c:v>
                </c:pt>
                <c:pt idx="2791">
                  <c:v>104.9</c:v>
                </c:pt>
                <c:pt idx="2792">
                  <c:v>107.76</c:v>
                </c:pt>
                <c:pt idx="2793">
                  <c:v>106.38</c:v>
                </c:pt>
                <c:pt idx="2794">
                  <c:v>106.61</c:v>
                </c:pt>
                <c:pt idx="2795">
                  <c:v>108.42</c:v>
                </c:pt>
                <c:pt idx="2796">
                  <c:v>109.67</c:v>
                </c:pt>
                <c:pt idx="2797">
                  <c:v>116.63</c:v>
                </c:pt>
                <c:pt idx="2798">
                  <c:v>111.52</c:v>
                </c:pt>
                <c:pt idx="2799">
                  <c:v>132.71</c:v>
                </c:pt>
                <c:pt idx="2800">
                  <c:v>131.62</c:v>
                </c:pt>
                <c:pt idx="2801">
                  <c:v>129.25</c:v>
                </c:pt>
                <c:pt idx="2802">
                  <c:v>128</c:v>
                </c:pt>
                <c:pt idx="2803">
                  <c:v>128.94999999999999</c:v>
                </c:pt>
                <c:pt idx="2804">
                  <c:v>123.25</c:v>
                </c:pt>
                <c:pt idx="2805">
                  <c:v>128.72</c:v>
                </c:pt>
                <c:pt idx="2806">
                  <c:v>111.09</c:v>
                </c:pt>
                <c:pt idx="2807">
                  <c:v>108.39</c:v>
                </c:pt>
                <c:pt idx="2808">
                  <c:v>110.5</c:v>
                </c:pt>
                <c:pt idx="2809">
                  <c:v>111.36</c:v>
                </c:pt>
                <c:pt idx="2810">
                  <c:v>112.84</c:v>
                </c:pt>
                <c:pt idx="2811">
                  <c:v>111.36</c:v>
                </c:pt>
                <c:pt idx="2812">
                  <c:v>112.81</c:v>
                </c:pt>
                <c:pt idx="2813">
                  <c:v>117.35</c:v>
                </c:pt>
                <c:pt idx="2814">
                  <c:v>108.19</c:v>
                </c:pt>
                <c:pt idx="2815">
                  <c:v>105.95</c:v>
                </c:pt>
                <c:pt idx="2816">
                  <c:v>109.18</c:v>
                </c:pt>
                <c:pt idx="2817">
                  <c:v>110.4</c:v>
                </c:pt>
                <c:pt idx="2818">
                  <c:v>103.12</c:v>
                </c:pt>
                <c:pt idx="2819">
                  <c:v>91.09</c:v>
                </c:pt>
                <c:pt idx="2820">
                  <c:v>93.33</c:v>
                </c:pt>
                <c:pt idx="2821">
                  <c:v>104.7</c:v>
                </c:pt>
                <c:pt idx="2822">
                  <c:v>110.93</c:v>
                </c:pt>
                <c:pt idx="2823">
                  <c:v>124.31</c:v>
                </c:pt>
                <c:pt idx="2824">
                  <c:v>123.15</c:v>
                </c:pt>
                <c:pt idx="2825">
                  <c:v>119</c:v>
                </c:pt>
                <c:pt idx="2826">
                  <c:v>115.67</c:v>
                </c:pt>
                <c:pt idx="2827">
                  <c:v>117.32</c:v>
                </c:pt>
                <c:pt idx="2828">
                  <c:v>114.42</c:v>
                </c:pt>
                <c:pt idx="2829">
                  <c:v>110.99</c:v>
                </c:pt>
                <c:pt idx="2830">
                  <c:v>108.16</c:v>
                </c:pt>
                <c:pt idx="2831">
                  <c:v>106.05</c:v>
                </c:pt>
                <c:pt idx="2832">
                  <c:v>105.06</c:v>
                </c:pt>
                <c:pt idx="2833">
                  <c:v>105.85</c:v>
                </c:pt>
                <c:pt idx="2834">
                  <c:v>107.24</c:v>
                </c:pt>
                <c:pt idx="2835">
                  <c:v>108.09</c:v>
                </c:pt>
                <c:pt idx="2836">
                  <c:v>108.65</c:v>
                </c:pt>
                <c:pt idx="2837">
                  <c:v>108.88</c:v>
                </c:pt>
                <c:pt idx="2838">
                  <c:v>99.76</c:v>
                </c:pt>
                <c:pt idx="2839">
                  <c:v>86.77</c:v>
                </c:pt>
                <c:pt idx="2840">
                  <c:v>75.930000000000007</c:v>
                </c:pt>
                <c:pt idx="2841">
                  <c:v>80.84</c:v>
                </c:pt>
                <c:pt idx="2842">
                  <c:v>81.56</c:v>
                </c:pt>
                <c:pt idx="2843">
                  <c:v>83.87</c:v>
                </c:pt>
                <c:pt idx="2844">
                  <c:v>82.52</c:v>
                </c:pt>
                <c:pt idx="2845">
                  <c:v>82.03</c:v>
                </c:pt>
                <c:pt idx="2846">
                  <c:v>90.3</c:v>
                </c:pt>
                <c:pt idx="2847">
                  <c:v>101.3</c:v>
                </c:pt>
                <c:pt idx="2848">
                  <c:v>123.38</c:v>
                </c:pt>
                <c:pt idx="2849">
                  <c:v>117.12</c:v>
                </c:pt>
                <c:pt idx="2850">
                  <c:v>115.67</c:v>
                </c:pt>
                <c:pt idx="2851">
                  <c:v>113.46</c:v>
                </c:pt>
                <c:pt idx="2852">
                  <c:v>115.11</c:v>
                </c:pt>
                <c:pt idx="2853">
                  <c:v>116.76</c:v>
                </c:pt>
                <c:pt idx="2854">
                  <c:v>106.51</c:v>
                </c:pt>
                <c:pt idx="2855">
                  <c:v>723.3</c:v>
                </c:pt>
                <c:pt idx="2856">
                  <c:v>740.5</c:v>
                </c:pt>
                <c:pt idx="2857">
                  <c:v>706</c:v>
                </c:pt>
                <c:pt idx="2858">
                  <c:v>620.6</c:v>
                </c:pt>
                <c:pt idx="2859">
                  <c:v>553.4</c:v>
                </c:pt>
                <c:pt idx="2860">
                  <c:v>535.1</c:v>
                </c:pt>
                <c:pt idx="2861">
                  <c:v>521</c:v>
                </c:pt>
                <c:pt idx="2862">
                  <c:v>548.1</c:v>
                </c:pt>
                <c:pt idx="2863">
                  <c:v>384</c:v>
                </c:pt>
                <c:pt idx="2864">
                  <c:v>373.7</c:v>
                </c:pt>
                <c:pt idx="2865">
                  <c:v>206.4</c:v>
                </c:pt>
                <c:pt idx="2866">
                  <c:v>122</c:v>
                </c:pt>
                <c:pt idx="2867">
                  <c:v>120.95</c:v>
                </c:pt>
                <c:pt idx="2868">
                  <c:v>124.6</c:v>
                </c:pt>
                <c:pt idx="2869">
                  <c:v>130.11000000000001</c:v>
                </c:pt>
                <c:pt idx="2870">
                  <c:v>124.74</c:v>
                </c:pt>
                <c:pt idx="2871">
                  <c:v>121.18</c:v>
                </c:pt>
                <c:pt idx="2872">
                  <c:v>138.31</c:v>
                </c:pt>
                <c:pt idx="2873">
                  <c:v>146.85</c:v>
                </c:pt>
                <c:pt idx="2874">
                  <c:v>135.68</c:v>
                </c:pt>
                <c:pt idx="2875">
                  <c:v>131.99</c:v>
                </c:pt>
                <c:pt idx="2876">
                  <c:v>146.19</c:v>
                </c:pt>
                <c:pt idx="2877">
                  <c:v>148</c:v>
                </c:pt>
                <c:pt idx="2878">
                  <c:v>143.03</c:v>
                </c:pt>
                <c:pt idx="2879">
                  <c:v>143.94999999999999</c:v>
                </c:pt>
                <c:pt idx="2880">
                  <c:v>133.34</c:v>
                </c:pt>
                <c:pt idx="2881">
                  <c:v>132.12</c:v>
                </c:pt>
                <c:pt idx="2882">
                  <c:v>137.19</c:v>
                </c:pt>
                <c:pt idx="2883">
                  <c:v>137.82</c:v>
                </c:pt>
                <c:pt idx="2884">
                  <c:v>137.69</c:v>
                </c:pt>
                <c:pt idx="2885">
                  <c:v>135.31</c:v>
                </c:pt>
                <c:pt idx="2886">
                  <c:v>140.82</c:v>
                </c:pt>
                <c:pt idx="2887">
                  <c:v>127.77</c:v>
                </c:pt>
                <c:pt idx="2888">
                  <c:v>130.87</c:v>
                </c:pt>
                <c:pt idx="2889">
                  <c:v>122.07</c:v>
                </c:pt>
                <c:pt idx="2890">
                  <c:v>122.3</c:v>
                </c:pt>
                <c:pt idx="2891">
                  <c:v>123.81</c:v>
                </c:pt>
                <c:pt idx="2892">
                  <c:v>121.54</c:v>
                </c:pt>
                <c:pt idx="2893">
                  <c:v>110.73</c:v>
                </c:pt>
                <c:pt idx="2894">
                  <c:v>108.92</c:v>
                </c:pt>
                <c:pt idx="2895">
                  <c:v>107.76</c:v>
                </c:pt>
                <c:pt idx="2896">
                  <c:v>119.07</c:v>
                </c:pt>
                <c:pt idx="2897">
                  <c:v>123.55</c:v>
                </c:pt>
                <c:pt idx="2898">
                  <c:v>118.41</c:v>
                </c:pt>
                <c:pt idx="2899">
                  <c:v>125.1</c:v>
                </c:pt>
                <c:pt idx="2900">
                  <c:v>126.55</c:v>
                </c:pt>
                <c:pt idx="2901">
                  <c:v>119.89</c:v>
                </c:pt>
                <c:pt idx="2902">
                  <c:v>120.48</c:v>
                </c:pt>
                <c:pt idx="2903">
                  <c:v>118.44</c:v>
                </c:pt>
                <c:pt idx="2904">
                  <c:v>117.02</c:v>
                </c:pt>
                <c:pt idx="2905">
                  <c:v>120.29</c:v>
                </c:pt>
                <c:pt idx="2906">
                  <c:v>129.88</c:v>
                </c:pt>
                <c:pt idx="2907">
                  <c:v>133.07</c:v>
                </c:pt>
                <c:pt idx="2908">
                  <c:v>131.19</c:v>
                </c:pt>
                <c:pt idx="2909">
                  <c:v>117.88</c:v>
                </c:pt>
                <c:pt idx="2910">
                  <c:v>119.26</c:v>
                </c:pt>
                <c:pt idx="2911">
                  <c:v>127.4</c:v>
                </c:pt>
                <c:pt idx="2912">
                  <c:v>113.96</c:v>
                </c:pt>
                <c:pt idx="2913">
                  <c:v>105.85</c:v>
                </c:pt>
                <c:pt idx="2914">
                  <c:v>97.05</c:v>
                </c:pt>
                <c:pt idx="2915">
                  <c:v>84</c:v>
                </c:pt>
                <c:pt idx="2916">
                  <c:v>82.09</c:v>
                </c:pt>
                <c:pt idx="2917">
                  <c:v>78.599999999999994</c:v>
                </c:pt>
                <c:pt idx="2918">
                  <c:v>81.53</c:v>
                </c:pt>
                <c:pt idx="2919">
                  <c:v>85.35</c:v>
                </c:pt>
                <c:pt idx="2920">
                  <c:v>70.430000000000007</c:v>
                </c:pt>
                <c:pt idx="2921">
                  <c:v>69.87</c:v>
                </c:pt>
                <c:pt idx="2922">
                  <c:v>69.67</c:v>
                </c:pt>
                <c:pt idx="2923">
                  <c:v>79.319999999999993</c:v>
                </c:pt>
                <c:pt idx="2924">
                  <c:v>87.46</c:v>
                </c:pt>
                <c:pt idx="2925">
                  <c:v>96.06</c:v>
                </c:pt>
                <c:pt idx="2926">
                  <c:v>119.43</c:v>
                </c:pt>
                <c:pt idx="2927">
                  <c:v>107.57</c:v>
                </c:pt>
                <c:pt idx="2928">
                  <c:v>105.32</c:v>
                </c:pt>
                <c:pt idx="2929">
                  <c:v>108.13</c:v>
                </c:pt>
                <c:pt idx="2930">
                  <c:v>110.3</c:v>
                </c:pt>
                <c:pt idx="2931">
                  <c:v>114.91</c:v>
                </c:pt>
                <c:pt idx="2932">
                  <c:v>115.11</c:v>
                </c:pt>
                <c:pt idx="2933">
                  <c:v>116.27</c:v>
                </c:pt>
                <c:pt idx="2934">
                  <c:v>117.72</c:v>
                </c:pt>
                <c:pt idx="2935">
                  <c:v>135.25</c:v>
                </c:pt>
                <c:pt idx="2936">
                  <c:v>133.07</c:v>
                </c:pt>
                <c:pt idx="2937">
                  <c:v>121.51</c:v>
                </c:pt>
                <c:pt idx="2938">
                  <c:v>113.43</c:v>
                </c:pt>
                <c:pt idx="2939">
                  <c:v>114.49</c:v>
                </c:pt>
                <c:pt idx="2940">
                  <c:v>115.34</c:v>
                </c:pt>
                <c:pt idx="2941">
                  <c:v>116.04</c:v>
                </c:pt>
                <c:pt idx="2942">
                  <c:v>117.22</c:v>
                </c:pt>
                <c:pt idx="2943">
                  <c:v>124.67</c:v>
                </c:pt>
                <c:pt idx="2944">
                  <c:v>128.85</c:v>
                </c:pt>
                <c:pt idx="2945">
                  <c:v>127.31</c:v>
                </c:pt>
                <c:pt idx="2946">
                  <c:v>126.84</c:v>
                </c:pt>
                <c:pt idx="2947">
                  <c:v>122.82</c:v>
                </c:pt>
                <c:pt idx="2948">
                  <c:v>122.73</c:v>
                </c:pt>
                <c:pt idx="2949">
                  <c:v>123.81</c:v>
                </c:pt>
                <c:pt idx="2950">
                  <c:v>108.03</c:v>
                </c:pt>
                <c:pt idx="2951">
                  <c:v>106.41</c:v>
                </c:pt>
                <c:pt idx="2952">
                  <c:v>109.64</c:v>
                </c:pt>
                <c:pt idx="2953">
                  <c:v>129.28</c:v>
                </c:pt>
                <c:pt idx="2954">
                  <c:v>132.18</c:v>
                </c:pt>
                <c:pt idx="2955">
                  <c:v>130.16999999999999</c:v>
                </c:pt>
                <c:pt idx="2956">
                  <c:v>122.43</c:v>
                </c:pt>
                <c:pt idx="2957">
                  <c:v>123.12</c:v>
                </c:pt>
                <c:pt idx="2958">
                  <c:v>131.13</c:v>
                </c:pt>
                <c:pt idx="2959">
                  <c:v>139.96</c:v>
                </c:pt>
                <c:pt idx="2960">
                  <c:v>141.47999999999999</c:v>
                </c:pt>
                <c:pt idx="2961">
                  <c:v>111.42</c:v>
                </c:pt>
                <c:pt idx="2962">
                  <c:v>109.54</c:v>
                </c:pt>
                <c:pt idx="2963">
                  <c:v>111.06</c:v>
                </c:pt>
                <c:pt idx="2964">
                  <c:v>111.09</c:v>
                </c:pt>
                <c:pt idx="2965">
                  <c:v>110.76</c:v>
                </c:pt>
                <c:pt idx="2966">
                  <c:v>112.08</c:v>
                </c:pt>
                <c:pt idx="2967">
                  <c:v>105.52</c:v>
                </c:pt>
                <c:pt idx="2968">
                  <c:v>124.08</c:v>
                </c:pt>
                <c:pt idx="2969">
                  <c:v>131.52000000000001</c:v>
                </c:pt>
                <c:pt idx="2970">
                  <c:v>133.4</c:v>
                </c:pt>
                <c:pt idx="2971">
                  <c:v>129.02000000000001</c:v>
                </c:pt>
                <c:pt idx="2972">
                  <c:v>129.32</c:v>
                </c:pt>
                <c:pt idx="2973">
                  <c:v>130.34</c:v>
                </c:pt>
                <c:pt idx="2974">
                  <c:v>128.94999999999999</c:v>
                </c:pt>
                <c:pt idx="2975">
                  <c:v>128.22999999999999</c:v>
                </c:pt>
                <c:pt idx="2976">
                  <c:v>132.63999999999999</c:v>
                </c:pt>
                <c:pt idx="2977">
                  <c:v>132.41</c:v>
                </c:pt>
                <c:pt idx="2978">
                  <c:v>136.4</c:v>
                </c:pt>
                <c:pt idx="2979">
                  <c:v>139.07</c:v>
                </c:pt>
                <c:pt idx="2980">
                  <c:v>141.94</c:v>
                </c:pt>
                <c:pt idx="2981">
                  <c:v>144.18</c:v>
                </c:pt>
                <c:pt idx="2982">
                  <c:v>146.91</c:v>
                </c:pt>
                <c:pt idx="2983">
                  <c:v>144.15</c:v>
                </c:pt>
                <c:pt idx="2984">
                  <c:v>142.93</c:v>
                </c:pt>
                <c:pt idx="2985">
                  <c:v>142.72999999999999</c:v>
                </c:pt>
                <c:pt idx="2986">
                  <c:v>142.47</c:v>
                </c:pt>
                <c:pt idx="2987">
                  <c:v>144.34</c:v>
                </c:pt>
                <c:pt idx="2988">
                  <c:v>131.56</c:v>
                </c:pt>
                <c:pt idx="2989">
                  <c:v>133.77000000000001</c:v>
                </c:pt>
                <c:pt idx="2990">
                  <c:v>138.02000000000001</c:v>
                </c:pt>
                <c:pt idx="2991">
                  <c:v>136.69999999999999</c:v>
                </c:pt>
                <c:pt idx="2992">
                  <c:v>136.04</c:v>
                </c:pt>
                <c:pt idx="2993">
                  <c:v>134.94999999999999</c:v>
                </c:pt>
                <c:pt idx="2994">
                  <c:v>134.16</c:v>
                </c:pt>
                <c:pt idx="2995">
                  <c:v>134.49</c:v>
                </c:pt>
                <c:pt idx="2996">
                  <c:v>135.18</c:v>
                </c:pt>
                <c:pt idx="2997">
                  <c:v>135.35</c:v>
                </c:pt>
                <c:pt idx="2998">
                  <c:v>135.58000000000001</c:v>
                </c:pt>
                <c:pt idx="2999">
                  <c:v>138.08000000000001</c:v>
                </c:pt>
                <c:pt idx="3000">
                  <c:v>140.75</c:v>
                </c:pt>
                <c:pt idx="3001">
                  <c:v>142.99</c:v>
                </c:pt>
                <c:pt idx="3002">
                  <c:v>144.15</c:v>
                </c:pt>
                <c:pt idx="3003">
                  <c:v>145.5</c:v>
                </c:pt>
                <c:pt idx="3004">
                  <c:v>147.15</c:v>
                </c:pt>
                <c:pt idx="3005">
                  <c:v>147.97</c:v>
                </c:pt>
                <c:pt idx="3006">
                  <c:v>137.36000000000001</c:v>
                </c:pt>
                <c:pt idx="3007">
                  <c:v>139.57</c:v>
                </c:pt>
                <c:pt idx="3008">
                  <c:v>140.55000000000001</c:v>
                </c:pt>
                <c:pt idx="3009">
                  <c:v>142.37</c:v>
                </c:pt>
                <c:pt idx="3010">
                  <c:v>143.12</c:v>
                </c:pt>
                <c:pt idx="3011">
                  <c:v>140.59</c:v>
                </c:pt>
                <c:pt idx="3012">
                  <c:v>149.32</c:v>
                </c:pt>
                <c:pt idx="3013">
                  <c:v>152.22</c:v>
                </c:pt>
                <c:pt idx="3014">
                  <c:v>153.18</c:v>
                </c:pt>
                <c:pt idx="3015">
                  <c:v>147.08000000000001</c:v>
                </c:pt>
                <c:pt idx="3016">
                  <c:v>129.84</c:v>
                </c:pt>
                <c:pt idx="3017">
                  <c:v>141.51</c:v>
                </c:pt>
                <c:pt idx="3018">
                  <c:v>148.03</c:v>
                </c:pt>
                <c:pt idx="3019">
                  <c:v>154.86000000000001</c:v>
                </c:pt>
                <c:pt idx="3020">
                  <c:v>154.76</c:v>
                </c:pt>
                <c:pt idx="3021">
                  <c:v>152.09</c:v>
                </c:pt>
                <c:pt idx="3022">
                  <c:v>148.36000000000001</c:v>
                </c:pt>
                <c:pt idx="3023">
                  <c:v>148.69</c:v>
                </c:pt>
                <c:pt idx="3024">
                  <c:v>147.34</c:v>
                </c:pt>
                <c:pt idx="3025">
                  <c:v>143.12</c:v>
                </c:pt>
                <c:pt idx="3026">
                  <c:v>137.94999999999999</c:v>
                </c:pt>
                <c:pt idx="3027">
                  <c:v>139.57</c:v>
                </c:pt>
                <c:pt idx="3028">
                  <c:v>141.87</c:v>
                </c:pt>
                <c:pt idx="3029">
                  <c:v>144.57</c:v>
                </c:pt>
                <c:pt idx="3030">
                  <c:v>147.63999999999999</c:v>
                </c:pt>
                <c:pt idx="3031">
                  <c:v>143.52000000000001</c:v>
                </c:pt>
                <c:pt idx="3032">
                  <c:v>136.96</c:v>
                </c:pt>
                <c:pt idx="3033">
                  <c:v>140.97999999999999</c:v>
                </c:pt>
                <c:pt idx="3034">
                  <c:v>135.68</c:v>
                </c:pt>
                <c:pt idx="3035">
                  <c:v>116.66</c:v>
                </c:pt>
                <c:pt idx="3036">
                  <c:v>107.83</c:v>
                </c:pt>
                <c:pt idx="3037">
                  <c:v>107.76</c:v>
                </c:pt>
                <c:pt idx="3038">
                  <c:v>105.69</c:v>
                </c:pt>
                <c:pt idx="3039">
                  <c:v>85.52</c:v>
                </c:pt>
                <c:pt idx="3040">
                  <c:v>99.62</c:v>
                </c:pt>
                <c:pt idx="3041">
                  <c:v>112.38</c:v>
                </c:pt>
                <c:pt idx="3042">
                  <c:v>106.94</c:v>
                </c:pt>
                <c:pt idx="3043">
                  <c:v>103.68</c:v>
                </c:pt>
                <c:pt idx="3044">
                  <c:v>107.27</c:v>
                </c:pt>
                <c:pt idx="3045">
                  <c:v>99.29</c:v>
                </c:pt>
                <c:pt idx="3046">
                  <c:v>98.4</c:v>
                </c:pt>
                <c:pt idx="3047">
                  <c:v>81.23</c:v>
                </c:pt>
                <c:pt idx="3048">
                  <c:v>66.540000000000006</c:v>
                </c:pt>
                <c:pt idx="3049">
                  <c:v>73.59</c:v>
                </c:pt>
                <c:pt idx="3050">
                  <c:v>83.9</c:v>
                </c:pt>
                <c:pt idx="3051">
                  <c:v>85.35</c:v>
                </c:pt>
                <c:pt idx="3052">
                  <c:v>86.9</c:v>
                </c:pt>
                <c:pt idx="3053">
                  <c:v>84.43</c:v>
                </c:pt>
                <c:pt idx="3054">
                  <c:v>89.93</c:v>
                </c:pt>
                <c:pt idx="3055">
                  <c:v>111.16</c:v>
                </c:pt>
                <c:pt idx="3056">
                  <c:v>115.11</c:v>
                </c:pt>
                <c:pt idx="3057">
                  <c:v>114.52</c:v>
                </c:pt>
                <c:pt idx="3058">
                  <c:v>116.79</c:v>
                </c:pt>
                <c:pt idx="3059">
                  <c:v>120.85</c:v>
                </c:pt>
                <c:pt idx="3060">
                  <c:v>111.85</c:v>
                </c:pt>
                <c:pt idx="3061">
                  <c:v>112.15</c:v>
                </c:pt>
                <c:pt idx="3062">
                  <c:v>120.29</c:v>
                </c:pt>
                <c:pt idx="3063">
                  <c:v>105.29</c:v>
                </c:pt>
                <c:pt idx="3064">
                  <c:v>94.58</c:v>
                </c:pt>
                <c:pt idx="3065">
                  <c:v>90.73</c:v>
                </c:pt>
                <c:pt idx="3066">
                  <c:v>85.91</c:v>
                </c:pt>
                <c:pt idx="3067">
                  <c:v>77.08</c:v>
                </c:pt>
                <c:pt idx="3068">
                  <c:v>77.64</c:v>
                </c:pt>
                <c:pt idx="3069">
                  <c:v>78.14</c:v>
                </c:pt>
                <c:pt idx="3070">
                  <c:v>78.53</c:v>
                </c:pt>
                <c:pt idx="3071">
                  <c:v>79.290000000000006</c:v>
                </c:pt>
                <c:pt idx="3072">
                  <c:v>103.38</c:v>
                </c:pt>
                <c:pt idx="3073">
                  <c:v>98.87</c:v>
                </c:pt>
                <c:pt idx="3074">
                  <c:v>98.96</c:v>
                </c:pt>
                <c:pt idx="3075">
                  <c:v>96.95</c:v>
                </c:pt>
                <c:pt idx="3076">
                  <c:v>86.21</c:v>
                </c:pt>
                <c:pt idx="3077">
                  <c:v>95.77</c:v>
                </c:pt>
                <c:pt idx="3078">
                  <c:v>95.34</c:v>
                </c:pt>
                <c:pt idx="3079">
                  <c:v>94.94</c:v>
                </c:pt>
                <c:pt idx="3080">
                  <c:v>94.55</c:v>
                </c:pt>
                <c:pt idx="3081">
                  <c:v>94.71</c:v>
                </c:pt>
                <c:pt idx="3082">
                  <c:v>94.55</c:v>
                </c:pt>
                <c:pt idx="3083">
                  <c:v>93.36</c:v>
                </c:pt>
                <c:pt idx="3084">
                  <c:v>93.79</c:v>
                </c:pt>
                <c:pt idx="3085">
                  <c:v>93.96</c:v>
                </c:pt>
                <c:pt idx="3086">
                  <c:v>94.32</c:v>
                </c:pt>
                <c:pt idx="3087">
                  <c:v>93.53</c:v>
                </c:pt>
                <c:pt idx="3088">
                  <c:v>93</c:v>
                </c:pt>
                <c:pt idx="3089">
                  <c:v>93.4</c:v>
                </c:pt>
                <c:pt idx="3090">
                  <c:v>93.63</c:v>
                </c:pt>
                <c:pt idx="3091">
                  <c:v>94.48</c:v>
                </c:pt>
                <c:pt idx="3092">
                  <c:v>95.21</c:v>
                </c:pt>
                <c:pt idx="3093">
                  <c:v>95.93</c:v>
                </c:pt>
                <c:pt idx="3094">
                  <c:v>97.48</c:v>
                </c:pt>
                <c:pt idx="3095">
                  <c:v>87.17</c:v>
                </c:pt>
                <c:pt idx="3096">
                  <c:v>93.26</c:v>
                </c:pt>
                <c:pt idx="3097">
                  <c:v>93.49</c:v>
                </c:pt>
                <c:pt idx="3098">
                  <c:v>93.79</c:v>
                </c:pt>
                <c:pt idx="3099">
                  <c:v>91.48</c:v>
                </c:pt>
                <c:pt idx="3100">
                  <c:v>88.35</c:v>
                </c:pt>
                <c:pt idx="3101">
                  <c:v>88.91</c:v>
                </c:pt>
                <c:pt idx="3102">
                  <c:v>80.97</c:v>
                </c:pt>
                <c:pt idx="3103">
                  <c:v>76.19</c:v>
                </c:pt>
                <c:pt idx="3104">
                  <c:v>94.94</c:v>
                </c:pt>
                <c:pt idx="3105">
                  <c:v>89.34</c:v>
                </c:pt>
                <c:pt idx="3106">
                  <c:v>90.36</c:v>
                </c:pt>
                <c:pt idx="3107">
                  <c:v>92.21</c:v>
                </c:pt>
                <c:pt idx="3108">
                  <c:v>94.42</c:v>
                </c:pt>
                <c:pt idx="3109">
                  <c:v>96.86</c:v>
                </c:pt>
                <c:pt idx="3110">
                  <c:v>115.74</c:v>
                </c:pt>
                <c:pt idx="3111">
                  <c:v>120.25</c:v>
                </c:pt>
                <c:pt idx="3112">
                  <c:v>113.4</c:v>
                </c:pt>
                <c:pt idx="3113">
                  <c:v>108.09</c:v>
                </c:pt>
                <c:pt idx="3114">
                  <c:v>111.26</c:v>
                </c:pt>
                <c:pt idx="3115">
                  <c:v>115.77</c:v>
                </c:pt>
                <c:pt idx="3116">
                  <c:v>123.62</c:v>
                </c:pt>
                <c:pt idx="3117">
                  <c:v>121.34</c:v>
                </c:pt>
                <c:pt idx="3118">
                  <c:v>127.73</c:v>
                </c:pt>
                <c:pt idx="3119">
                  <c:v>131.29</c:v>
                </c:pt>
                <c:pt idx="3120">
                  <c:v>135.08000000000001</c:v>
                </c:pt>
                <c:pt idx="3121">
                  <c:v>138.41</c:v>
                </c:pt>
                <c:pt idx="3122">
                  <c:v>140.65</c:v>
                </c:pt>
                <c:pt idx="3123">
                  <c:v>129.84</c:v>
                </c:pt>
                <c:pt idx="3124">
                  <c:v>138.61000000000001</c:v>
                </c:pt>
                <c:pt idx="3125">
                  <c:v>155.15</c:v>
                </c:pt>
                <c:pt idx="3126">
                  <c:v>152.75</c:v>
                </c:pt>
                <c:pt idx="3127">
                  <c:v>153.63999999999999</c:v>
                </c:pt>
                <c:pt idx="3128">
                  <c:v>150.54</c:v>
                </c:pt>
                <c:pt idx="3129">
                  <c:v>138.61000000000001</c:v>
                </c:pt>
                <c:pt idx="3130">
                  <c:v>136.57</c:v>
                </c:pt>
                <c:pt idx="3131">
                  <c:v>132.63999999999999</c:v>
                </c:pt>
                <c:pt idx="3132">
                  <c:v>132.22</c:v>
                </c:pt>
                <c:pt idx="3133">
                  <c:v>126.28</c:v>
                </c:pt>
                <c:pt idx="3134">
                  <c:v>126.25</c:v>
                </c:pt>
                <c:pt idx="3135">
                  <c:v>127.14</c:v>
                </c:pt>
                <c:pt idx="3136">
                  <c:v>127.97</c:v>
                </c:pt>
                <c:pt idx="3137">
                  <c:v>123.42</c:v>
                </c:pt>
                <c:pt idx="3138">
                  <c:v>118.51</c:v>
                </c:pt>
                <c:pt idx="3139">
                  <c:v>118.57</c:v>
                </c:pt>
                <c:pt idx="3140">
                  <c:v>127.9</c:v>
                </c:pt>
                <c:pt idx="3141">
                  <c:v>131.1</c:v>
                </c:pt>
                <c:pt idx="3142">
                  <c:v>133.72999999999999</c:v>
                </c:pt>
                <c:pt idx="3143">
                  <c:v>137.94999999999999</c:v>
                </c:pt>
                <c:pt idx="3144">
                  <c:v>136.24</c:v>
                </c:pt>
                <c:pt idx="3145">
                  <c:v>142.47</c:v>
                </c:pt>
                <c:pt idx="3146">
                  <c:v>149.19</c:v>
                </c:pt>
                <c:pt idx="3147">
                  <c:v>147.71</c:v>
                </c:pt>
                <c:pt idx="3148">
                  <c:v>143.62</c:v>
                </c:pt>
                <c:pt idx="3149">
                  <c:v>140.06</c:v>
                </c:pt>
                <c:pt idx="3150">
                  <c:v>142.07</c:v>
                </c:pt>
                <c:pt idx="3151">
                  <c:v>141.11000000000001</c:v>
                </c:pt>
                <c:pt idx="3152">
                  <c:v>144.21</c:v>
                </c:pt>
                <c:pt idx="3153">
                  <c:v>146.91</c:v>
                </c:pt>
                <c:pt idx="3154">
                  <c:v>150.08000000000001</c:v>
                </c:pt>
                <c:pt idx="3155">
                  <c:v>153.37</c:v>
                </c:pt>
                <c:pt idx="3156">
                  <c:v>150.08000000000001</c:v>
                </c:pt>
                <c:pt idx="3157">
                  <c:v>140.36000000000001</c:v>
                </c:pt>
                <c:pt idx="3158">
                  <c:v>151.16999999999999</c:v>
                </c:pt>
                <c:pt idx="3159">
                  <c:v>152.25</c:v>
                </c:pt>
                <c:pt idx="3160">
                  <c:v>151.16999999999999</c:v>
                </c:pt>
                <c:pt idx="3161">
                  <c:v>141.87</c:v>
                </c:pt>
                <c:pt idx="3162">
                  <c:v>126.15</c:v>
                </c:pt>
                <c:pt idx="3163">
                  <c:v>129.28</c:v>
                </c:pt>
                <c:pt idx="3164">
                  <c:v>127.44</c:v>
                </c:pt>
                <c:pt idx="3165">
                  <c:v>128.03</c:v>
                </c:pt>
                <c:pt idx="3166">
                  <c:v>126.38</c:v>
                </c:pt>
                <c:pt idx="3167">
                  <c:v>130.5</c:v>
                </c:pt>
                <c:pt idx="3168">
                  <c:v>131.03</c:v>
                </c:pt>
                <c:pt idx="3169">
                  <c:v>127.5</c:v>
                </c:pt>
                <c:pt idx="3170">
                  <c:v>122.66</c:v>
                </c:pt>
                <c:pt idx="3171">
                  <c:v>120.12</c:v>
                </c:pt>
                <c:pt idx="3172">
                  <c:v>136.72999999999999</c:v>
                </c:pt>
                <c:pt idx="3173">
                  <c:v>147.15</c:v>
                </c:pt>
                <c:pt idx="3174">
                  <c:v>143.22</c:v>
                </c:pt>
                <c:pt idx="3175">
                  <c:v>143.78</c:v>
                </c:pt>
                <c:pt idx="3176">
                  <c:v>146.72</c:v>
                </c:pt>
                <c:pt idx="3177">
                  <c:v>148.43</c:v>
                </c:pt>
                <c:pt idx="3178">
                  <c:v>147.47</c:v>
                </c:pt>
                <c:pt idx="3179">
                  <c:v>132.28</c:v>
                </c:pt>
                <c:pt idx="3180">
                  <c:v>126.09</c:v>
                </c:pt>
                <c:pt idx="3181">
                  <c:v>127.83</c:v>
                </c:pt>
                <c:pt idx="3182">
                  <c:v>130.16999999999999</c:v>
                </c:pt>
                <c:pt idx="3183">
                  <c:v>130.6</c:v>
                </c:pt>
                <c:pt idx="3184">
                  <c:v>126.94</c:v>
                </c:pt>
                <c:pt idx="3185">
                  <c:v>127.17</c:v>
                </c:pt>
                <c:pt idx="3186">
                  <c:v>118.38</c:v>
                </c:pt>
                <c:pt idx="3187">
                  <c:v>114.19</c:v>
                </c:pt>
                <c:pt idx="3188">
                  <c:v>127.44</c:v>
                </c:pt>
                <c:pt idx="3189">
                  <c:v>133.6</c:v>
                </c:pt>
                <c:pt idx="3190">
                  <c:v>125</c:v>
                </c:pt>
                <c:pt idx="3191">
                  <c:v>123.05</c:v>
                </c:pt>
                <c:pt idx="3192">
                  <c:v>126.52</c:v>
                </c:pt>
                <c:pt idx="3193">
                  <c:v>125.76</c:v>
                </c:pt>
                <c:pt idx="3194">
                  <c:v>124.64</c:v>
                </c:pt>
                <c:pt idx="3195">
                  <c:v>119.07</c:v>
                </c:pt>
                <c:pt idx="3196">
                  <c:v>126.28</c:v>
                </c:pt>
                <c:pt idx="3197">
                  <c:v>138.61000000000001</c:v>
                </c:pt>
                <c:pt idx="3198">
                  <c:v>134.26</c:v>
                </c:pt>
                <c:pt idx="3199">
                  <c:v>135.44999999999999</c:v>
                </c:pt>
                <c:pt idx="3200">
                  <c:v>134.72</c:v>
                </c:pt>
                <c:pt idx="3201">
                  <c:v>140.09</c:v>
                </c:pt>
                <c:pt idx="3202">
                  <c:v>140.69</c:v>
                </c:pt>
                <c:pt idx="3203">
                  <c:v>140.41999999999999</c:v>
                </c:pt>
                <c:pt idx="3204">
                  <c:v>131.59</c:v>
                </c:pt>
                <c:pt idx="3205">
                  <c:v>129.02000000000001</c:v>
                </c:pt>
                <c:pt idx="3206">
                  <c:v>129.68</c:v>
                </c:pt>
                <c:pt idx="3207">
                  <c:v>133.04</c:v>
                </c:pt>
                <c:pt idx="3208">
                  <c:v>131</c:v>
                </c:pt>
                <c:pt idx="3209">
                  <c:v>139.30000000000001</c:v>
                </c:pt>
                <c:pt idx="3210">
                  <c:v>135.87</c:v>
                </c:pt>
                <c:pt idx="3211">
                  <c:v>136.93</c:v>
                </c:pt>
                <c:pt idx="3212">
                  <c:v>139.53</c:v>
                </c:pt>
                <c:pt idx="3213">
                  <c:v>141.28</c:v>
                </c:pt>
                <c:pt idx="3214">
                  <c:v>138.21</c:v>
                </c:pt>
                <c:pt idx="3215">
                  <c:v>139.04</c:v>
                </c:pt>
                <c:pt idx="3216">
                  <c:v>140.78</c:v>
                </c:pt>
                <c:pt idx="3217">
                  <c:v>140.88</c:v>
                </c:pt>
                <c:pt idx="3218">
                  <c:v>139.93</c:v>
                </c:pt>
                <c:pt idx="3219">
                  <c:v>137.03</c:v>
                </c:pt>
                <c:pt idx="3220">
                  <c:v>134.03</c:v>
                </c:pt>
                <c:pt idx="3221">
                  <c:v>131.56</c:v>
                </c:pt>
                <c:pt idx="3222">
                  <c:v>138.84</c:v>
                </c:pt>
                <c:pt idx="3223">
                  <c:v>139.30000000000001</c:v>
                </c:pt>
                <c:pt idx="3224">
                  <c:v>140.94999999999999</c:v>
                </c:pt>
                <c:pt idx="3225">
                  <c:v>143.65</c:v>
                </c:pt>
                <c:pt idx="3226">
                  <c:v>139.30000000000001</c:v>
                </c:pt>
                <c:pt idx="3227">
                  <c:v>138.44</c:v>
                </c:pt>
                <c:pt idx="3228">
                  <c:v>134</c:v>
                </c:pt>
                <c:pt idx="3229">
                  <c:v>125.36</c:v>
                </c:pt>
                <c:pt idx="3230">
                  <c:v>125.79</c:v>
                </c:pt>
                <c:pt idx="3231">
                  <c:v>111.52</c:v>
                </c:pt>
                <c:pt idx="3232">
                  <c:v>112.41</c:v>
                </c:pt>
                <c:pt idx="3233">
                  <c:v>113.17</c:v>
                </c:pt>
                <c:pt idx="3234">
                  <c:v>113.96</c:v>
                </c:pt>
                <c:pt idx="3235">
                  <c:v>118.31</c:v>
                </c:pt>
                <c:pt idx="3236">
                  <c:v>119.13</c:v>
                </c:pt>
                <c:pt idx="3237">
                  <c:v>119.73</c:v>
                </c:pt>
                <c:pt idx="3238">
                  <c:v>115.31</c:v>
                </c:pt>
                <c:pt idx="3239">
                  <c:v>118.34</c:v>
                </c:pt>
                <c:pt idx="3240">
                  <c:v>111.29</c:v>
                </c:pt>
                <c:pt idx="3241">
                  <c:v>110.2</c:v>
                </c:pt>
                <c:pt idx="3242">
                  <c:v>115.21</c:v>
                </c:pt>
                <c:pt idx="3243">
                  <c:v>120.19</c:v>
                </c:pt>
                <c:pt idx="3244">
                  <c:v>110.8</c:v>
                </c:pt>
                <c:pt idx="3245">
                  <c:v>120.15</c:v>
                </c:pt>
                <c:pt idx="3246">
                  <c:v>136.13999999999999</c:v>
                </c:pt>
                <c:pt idx="3247">
                  <c:v>134.36000000000001</c:v>
                </c:pt>
                <c:pt idx="3248">
                  <c:v>134.56</c:v>
                </c:pt>
                <c:pt idx="3249">
                  <c:v>127.67</c:v>
                </c:pt>
                <c:pt idx="3250">
                  <c:v>110.7</c:v>
                </c:pt>
                <c:pt idx="3251">
                  <c:v>108.85</c:v>
                </c:pt>
                <c:pt idx="3252">
                  <c:v>110.33</c:v>
                </c:pt>
                <c:pt idx="3253">
                  <c:v>110.89</c:v>
                </c:pt>
                <c:pt idx="3254">
                  <c:v>108.22</c:v>
                </c:pt>
                <c:pt idx="3255">
                  <c:v>104.47</c:v>
                </c:pt>
                <c:pt idx="3256">
                  <c:v>100.28</c:v>
                </c:pt>
                <c:pt idx="3257">
                  <c:v>120.09</c:v>
                </c:pt>
                <c:pt idx="3258">
                  <c:v>130.63</c:v>
                </c:pt>
                <c:pt idx="3259">
                  <c:v>111.16</c:v>
                </c:pt>
                <c:pt idx="3260">
                  <c:v>112.51</c:v>
                </c:pt>
                <c:pt idx="3261">
                  <c:v>109.94</c:v>
                </c:pt>
                <c:pt idx="3262">
                  <c:v>110.53</c:v>
                </c:pt>
                <c:pt idx="3263">
                  <c:v>107.24</c:v>
                </c:pt>
                <c:pt idx="3264">
                  <c:v>110.47</c:v>
                </c:pt>
                <c:pt idx="3265">
                  <c:v>107.99</c:v>
                </c:pt>
                <c:pt idx="3266">
                  <c:v>106.64</c:v>
                </c:pt>
                <c:pt idx="3267">
                  <c:v>108.65</c:v>
                </c:pt>
                <c:pt idx="3268">
                  <c:v>109.74</c:v>
                </c:pt>
                <c:pt idx="3269">
                  <c:v>110</c:v>
                </c:pt>
                <c:pt idx="3270">
                  <c:v>108.42</c:v>
                </c:pt>
                <c:pt idx="3271">
                  <c:v>107.01</c:v>
                </c:pt>
                <c:pt idx="3272">
                  <c:v>106.64</c:v>
                </c:pt>
                <c:pt idx="3273">
                  <c:v>106.71</c:v>
                </c:pt>
                <c:pt idx="3274">
                  <c:v>89.61</c:v>
                </c:pt>
                <c:pt idx="3275">
                  <c:v>80.739999999999995</c:v>
                </c:pt>
                <c:pt idx="3276">
                  <c:v>79.13</c:v>
                </c:pt>
                <c:pt idx="3277">
                  <c:v>74.25</c:v>
                </c:pt>
                <c:pt idx="3278">
                  <c:v>76.06</c:v>
                </c:pt>
                <c:pt idx="3279">
                  <c:v>77.540000000000006</c:v>
                </c:pt>
                <c:pt idx="3280">
                  <c:v>78.83</c:v>
                </c:pt>
                <c:pt idx="3281">
                  <c:v>70.489999999999995</c:v>
                </c:pt>
                <c:pt idx="3282">
                  <c:v>44.29</c:v>
                </c:pt>
                <c:pt idx="3283">
                  <c:v>31.87</c:v>
                </c:pt>
                <c:pt idx="3284">
                  <c:v>40.11</c:v>
                </c:pt>
                <c:pt idx="3285">
                  <c:v>36.32</c:v>
                </c:pt>
                <c:pt idx="3286">
                  <c:v>36.25</c:v>
                </c:pt>
                <c:pt idx="3287">
                  <c:v>36.840000000000003</c:v>
                </c:pt>
                <c:pt idx="3288">
                  <c:v>37.67</c:v>
                </c:pt>
                <c:pt idx="3289">
                  <c:v>38.43</c:v>
                </c:pt>
                <c:pt idx="3290">
                  <c:v>38.85</c:v>
                </c:pt>
                <c:pt idx="3291">
                  <c:v>39.049999999999997</c:v>
                </c:pt>
                <c:pt idx="3292">
                  <c:v>39.18</c:v>
                </c:pt>
                <c:pt idx="3293">
                  <c:v>39.28</c:v>
                </c:pt>
                <c:pt idx="3294">
                  <c:v>39.32</c:v>
                </c:pt>
                <c:pt idx="3295">
                  <c:v>42.41</c:v>
                </c:pt>
                <c:pt idx="3296">
                  <c:v>51.61</c:v>
                </c:pt>
                <c:pt idx="3297">
                  <c:v>51.54</c:v>
                </c:pt>
                <c:pt idx="3298">
                  <c:v>50.22</c:v>
                </c:pt>
                <c:pt idx="3299">
                  <c:v>50.72</c:v>
                </c:pt>
                <c:pt idx="3300">
                  <c:v>50.92</c:v>
                </c:pt>
                <c:pt idx="3301">
                  <c:v>46.96</c:v>
                </c:pt>
                <c:pt idx="3302">
                  <c:v>43.67</c:v>
                </c:pt>
                <c:pt idx="3303">
                  <c:v>44.19</c:v>
                </c:pt>
                <c:pt idx="3304">
                  <c:v>44.62</c:v>
                </c:pt>
                <c:pt idx="3305">
                  <c:v>44.75</c:v>
                </c:pt>
                <c:pt idx="3306">
                  <c:v>44.98</c:v>
                </c:pt>
                <c:pt idx="3307">
                  <c:v>45.08</c:v>
                </c:pt>
                <c:pt idx="3308">
                  <c:v>45.12</c:v>
                </c:pt>
                <c:pt idx="3309">
                  <c:v>44.52</c:v>
                </c:pt>
                <c:pt idx="3310">
                  <c:v>42.94</c:v>
                </c:pt>
                <c:pt idx="3311">
                  <c:v>43.04</c:v>
                </c:pt>
                <c:pt idx="3312">
                  <c:v>43.11</c:v>
                </c:pt>
                <c:pt idx="3313">
                  <c:v>43.14</c:v>
                </c:pt>
                <c:pt idx="3314">
                  <c:v>43.07</c:v>
                </c:pt>
                <c:pt idx="3315">
                  <c:v>42.91</c:v>
                </c:pt>
                <c:pt idx="3316">
                  <c:v>42.81</c:v>
                </c:pt>
                <c:pt idx="3317">
                  <c:v>42.78</c:v>
                </c:pt>
                <c:pt idx="3318">
                  <c:v>42.74</c:v>
                </c:pt>
                <c:pt idx="3319">
                  <c:v>42.02</c:v>
                </c:pt>
                <c:pt idx="3320">
                  <c:v>40.729999999999997</c:v>
                </c:pt>
                <c:pt idx="3321">
                  <c:v>40.9</c:v>
                </c:pt>
                <c:pt idx="3322">
                  <c:v>41</c:v>
                </c:pt>
                <c:pt idx="3323">
                  <c:v>41.85</c:v>
                </c:pt>
                <c:pt idx="3324">
                  <c:v>42.45</c:v>
                </c:pt>
                <c:pt idx="3325">
                  <c:v>43.17</c:v>
                </c:pt>
                <c:pt idx="3326">
                  <c:v>43.9</c:v>
                </c:pt>
                <c:pt idx="3327">
                  <c:v>44.29</c:v>
                </c:pt>
                <c:pt idx="3328">
                  <c:v>44.42</c:v>
                </c:pt>
                <c:pt idx="3329">
                  <c:v>44.36</c:v>
                </c:pt>
                <c:pt idx="3330">
                  <c:v>37.21</c:v>
                </c:pt>
                <c:pt idx="3331">
                  <c:v>36.380000000000003</c:v>
                </c:pt>
                <c:pt idx="3332">
                  <c:v>36.71</c:v>
                </c:pt>
                <c:pt idx="3333">
                  <c:v>37.01</c:v>
                </c:pt>
                <c:pt idx="3334">
                  <c:v>36.909999999999997</c:v>
                </c:pt>
                <c:pt idx="3335">
                  <c:v>30.713999999999999</c:v>
                </c:pt>
                <c:pt idx="3336">
                  <c:v>30.747</c:v>
                </c:pt>
                <c:pt idx="3337">
                  <c:v>34.47</c:v>
                </c:pt>
                <c:pt idx="3338">
                  <c:v>39.61</c:v>
                </c:pt>
                <c:pt idx="3339">
                  <c:v>53.35</c:v>
                </c:pt>
                <c:pt idx="3340">
                  <c:v>50.42</c:v>
                </c:pt>
                <c:pt idx="3341">
                  <c:v>46.4</c:v>
                </c:pt>
                <c:pt idx="3342">
                  <c:v>47.59</c:v>
                </c:pt>
                <c:pt idx="3343">
                  <c:v>48.58</c:v>
                </c:pt>
                <c:pt idx="3344">
                  <c:v>47.72</c:v>
                </c:pt>
                <c:pt idx="3345">
                  <c:v>48.64</c:v>
                </c:pt>
                <c:pt idx="3346">
                  <c:v>49.96</c:v>
                </c:pt>
                <c:pt idx="3347">
                  <c:v>50.78</c:v>
                </c:pt>
                <c:pt idx="3348">
                  <c:v>51.51</c:v>
                </c:pt>
                <c:pt idx="3349">
                  <c:v>72.3</c:v>
                </c:pt>
                <c:pt idx="3350">
                  <c:v>75.069999999999993</c:v>
                </c:pt>
                <c:pt idx="3351">
                  <c:v>77.510000000000005</c:v>
                </c:pt>
                <c:pt idx="3352">
                  <c:v>71.61</c:v>
                </c:pt>
                <c:pt idx="3353">
                  <c:v>69.73</c:v>
                </c:pt>
                <c:pt idx="3354">
                  <c:v>93.59</c:v>
                </c:pt>
                <c:pt idx="3355">
                  <c:v>89.05</c:v>
                </c:pt>
                <c:pt idx="3356">
                  <c:v>89.9</c:v>
                </c:pt>
                <c:pt idx="3357">
                  <c:v>90.69</c:v>
                </c:pt>
                <c:pt idx="3358">
                  <c:v>90.46</c:v>
                </c:pt>
                <c:pt idx="3359">
                  <c:v>77.08</c:v>
                </c:pt>
                <c:pt idx="3360">
                  <c:v>69.5</c:v>
                </c:pt>
                <c:pt idx="3361">
                  <c:v>70.03</c:v>
                </c:pt>
                <c:pt idx="3362">
                  <c:v>64.39</c:v>
                </c:pt>
                <c:pt idx="3363">
                  <c:v>65.55</c:v>
                </c:pt>
                <c:pt idx="3364">
                  <c:v>66.47</c:v>
                </c:pt>
                <c:pt idx="3365">
                  <c:v>66.569999999999993</c:v>
                </c:pt>
                <c:pt idx="3366">
                  <c:v>66.77</c:v>
                </c:pt>
                <c:pt idx="3367">
                  <c:v>67.290000000000006</c:v>
                </c:pt>
                <c:pt idx="3368">
                  <c:v>67.89</c:v>
                </c:pt>
                <c:pt idx="3369">
                  <c:v>68.84</c:v>
                </c:pt>
                <c:pt idx="3370">
                  <c:v>69.930000000000007</c:v>
                </c:pt>
                <c:pt idx="3371">
                  <c:v>70.819999999999993</c:v>
                </c:pt>
                <c:pt idx="3372">
                  <c:v>71.94</c:v>
                </c:pt>
                <c:pt idx="3373">
                  <c:v>73.03</c:v>
                </c:pt>
                <c:pt idx="3374">
                  <c:v>73.650000000000006</c:v>
                </c:pt>
                <c:pt idx="3375">
                  <c:v>73.33</c:v>
                </c:pt>
                <c:pt idx="3376">
                  <c:v>54.94</c:v>
                </c:pt>
                <c:pt idx="3377">
                  <c:v>55.56</c:v>
                </c:pt>
                <c:pt idx="3378">
                  <c:v>56.42</c:v>
                </c:pt>
                <c:pt idx="3379">
                  <c:v>57.18</c:v>
                </c:pt>
                <c:pt idx="3380">
                  <c:v>57.8</c:v>
                </c:pt>
                <c:pt idx="3381">
                  <c:v>58</c:v>
                </c:pt>
                <c:pt idx="3382">
                  <c:v>69.34</c:v>
                </c:pt>
                <c:pt idx="3383">
                  <c:v>103.02</c:v>
                </c:pt>
                <c:pt idx="3384">
                  <c:v>87.5</c:v>
                </c:pt>
                <c:pt idx="3385">
                  <c:v>82.78</c:v>
                </c:pt>
                <c:pt idx="3386">
                  <c:v>88.62</c:v>
                </c:pt>
                <c:pt idx="3387">
                  <c:v>95.77</c:v>
                </c:pt>
                <c:pt idx="3388">
                  <c:v>97.28</c:v>
                </c:pt>
                <c:pt idx="3389">
                  <c:v>121.97</c:v>
                </c:pt>
                <c:pt idx="3390">
                  <c:v>114.82</c:v>
                </c:pt>
                <c:pt idx="3391">
                  <c:v>115.28</c:v>
                </c:pt>
                <c:pt idx="3392">
                  <c:v>118.08</c:v>
                </c:pt>
                <c:pt idx="3393">
                  <c:v>139.53</c:v>
                </c:pt>
                <c:pt idx="3394">
                  <c:v>134.59</c:v>
                </c:pt>
                <c:pt idx="3395">
                  <c:v>135.05000000000001</c:v>
                </c:pt>
                <c:pt idx="3396">
                  <c:v>133.13999999999999</c:v>
                </c:pt>
                <c:pt idx="3397">
                  <c:v>135.35</c:v>
                </c:pt>
                <c:pt idx="3398">
                  <c:v>136.83000000000001</c:v>
                </c:pt>
                <c:pt idx="3399">
                  <c:v>138.44</c:v>
                </c:pt>
                <c:pt idx="3400">
                  <c:v>135.02000000000001</c:v>
                </c:pt>
                <c:pt idx="3401">
                  <c:v>126.02</c:v>
                </c:pt>
                <c:pt idx="3402">
                  <c:v>122.76</c:v>
                </c:pt>
                <c:pt idx="3403">
                  <c:v>125.2</c:v>
                </c:pt>
                <c:pt idx="3404">
                  <c:v>133.11000000000001</c:v>
                </c:pt>
                <c:pt idx="3405">
                  <c:v>132.12</c:v>
                </c:pt>
                <c:pt idx="3406">
                  <c:v>103.61</c:v>
                </c:pt>
                <c:pt idx="3407">
                  <c:v>104.7</c:v>
                </c:pt>
                <c:pt idx="3408">
                  <c:v>105.82</c:v>
                </c:pt>
                <c:pt idx="3409">
                  <c:v>106.87</c:v>
                </c:pt>
                <c:pt idx="3410">
                  <c:v>130.16999999999999</c:v>
                </c:pt>
                <c:pt idx="3411">
                  <c:v>127.8</c:v>
                </c:pt>
                <c:pt idx="3412">
                  <c:v>126.91</c:v>
                </c:pt>
                <c:pt idx="3413">
                  <c:v>124.27</c:v>
                </c:pt>
                <c:pt idx="3414">
                  <c:v>125.36</c:v>
                </c:pt>
                <c:pt idx="3415">
                  <c:v>126.38</c:v>
                </c:pt>
                <c:pt idx="3416">
                  <c:v>123.12</c:v>
                </c:pt>
                <c:pt idx="3417">
                  <c:v>109.21</c:v>
                </c:pt>
                <c:pt idx="3418">
                  <c:v>100.18</c:v>
                </c:pt>
                <c:pt idx="3419">
                  <c:v>96.46</c:v>
                </c:pt>
                <c:pt idx="3420">
                  <c:v>103.12</c:v>
                </c:pt>
                <c:pt idx="3421">
                  <c:v>104.86</c:v>
                </c:pt>
                <c:pt idx="3422">
                  <c:v>105.95</c:v>
                </c:pt>
                <c:pt idx="3423">
                  <c:v>108.03</c:v>
                </c:pt>
                <c:pt idx="3424">
                  <c:v>111.45</c:v>
                </c:pt>
                <c:pt idx="3425">
                  <c:v>109.18</c:v>
                </c:pt>
                <c:pt idx="3426">
                  <c:v>111.06</c:v>
                </c:pt>
                <c:pt idx="3427">
                  <c:v>126.02</c:v>
                </c:pt>
                <c:pt idx="3428">
                  <c:v>124.77</c:v>
                </c:pt>
                <c:pt idx="3429">
                  <c:v>118.64</c:v>
                </c:pt>
                <c:pt idx="3430">
                  <c:v>119.56</c:v>
                </c:pt>
                <c:pt idx="3431">
                  <c:v>115.48</c:v>
                </c:pt>
                <c:pt idx="3432">
                  <c:v>140.52000000000001</c:v>
                </c:pt>
                <c:pt idx="3433">
                  <c:v>133.34</c:v>
                </c:pt>
                <c:pt idx="3434">
                  <c:v>135.78</c:v>
                </c:pt>
                <c:pt idx="3435">
                  <c:v>135.63999999999999</c:v>
                </c:pt>
                <c:pt idx="3436">
                  <c:v>136.80000000000001</c:v>
                </c:pt>
                <c:pt idx="3437">
                  <c:v>134.69</c:v>
                </c:pt>
                <c:pt idx="3438">
                  <c:v>128.13</c:v>
                </c:pt>
                <c:pt idx="3439">
                  <c:v>131.16</c:v>
                </c:pt>
                <c:pt idx="3440">
                  <c:v>131.56</c:v>
                </c:pt>
                <c:pt idx="3441">
                  <c:v>119.46</c:v>
                </c:pt>
                <c:pt idx="3442">
                  <c:v>85.75</c:v>
                </c:pt>
                <c:pt idx="3443">
                  <c:v>92.51</c:v>
                </c:pt>
                <c:pt idx="3444">
                  <c:v>91.98</c:v>
                </c:pt>
                <c:pt idx="3445">
                  <c:v>91.98</c:v>
                </c:pt>
                <c:pt idx="3446">
                  <c:v>91.81</c:v>
                </c:pt>
                <c:pt idx="3447">
                  <c:v>91.35</c:v>
                </c:pt>
                <c:pt idx="3448">
                  <c:v>90.23</c:v>
                </c:pt>
                <c:pt idx="3449">
                  <c:v>70.92</c:v>
                </c:pt>
                <c:pt idx="3450">
                  <c:v>69.5</c:v>
                </c:pt>
                <c:pt idx="3451">
                  <c:v>59.98</c:v>
                </c:pt>
                <c:pt idx="3452">
                  <c:v>50.19</c:v>
                </c:pt>
                <c:pt idx="3453">
                  <c:v>55.83</c:v>
                </c:pt>
                <c:pt idx="3454">
                  <c:v>57.57</c:v>
                </c:pt>
                <c:pt idx="3455">
                  <c:v>42.38</c:v>
                </c:pt>
                <c:pt idx="3456">
                  <c:v>30.614999999999998</c:v>
                </c:pt>
                <c:pt idx="3457">
                  <c:v>30.582000000000001</c:v>
                </c:pt>
                <c:pt idx="3458">
                  <c:v>30.548999999999999</c:v>
                </c:pt>
                <c:pt idx="3459">
                  <c:v>30.548999999999999</c:v>
                </c:pt>
                <c:pt idx="3460">
                  <c:v>30.548999999999999</c:v>
                </c:pt>
                <c:pt idx="3461">
                  <c:v>30.681000000000001</c:v>
                </c:pt>
                <c:pt idx="3462">
                  <c:v>41.26</c:v>
                </c:pt>
                <c:pt idx="3463">
                  <c:v>41.03</c:v>
                </c:pt>
                <c:pt idx="3464">
                  <c:v>41</c:v>
                </c:pt>
                <c:pt idx="3465">
                  <c:v>41.1</c:v>
                </c:pt>
                <c:pt idx="3466">
                  <c:v>41.39</c:v>
                </c:pt>
                <c:pt idx="3467">
                  <c:v>41.79</c:v>
                </c:pt>
                <c:pt idx="3468">
                  <c:v>39.94</c:v>
                </c:pt>
                <c:pt idx="3469">
                  <c:v>38.03</c:v>
                </c:pt>
                <c:pt idx="3470">
                  <c:v>38.159999999999997</c:v>
                </c:pt>
                <c:pt idx="3471">
                  <c:v>38.39</c:v>
                </c:pt>
                <c:pt idx="3472">
                  <c:v>38.520000000000003</c:v>
                </c:pt>
                <c:pt idx="3473">
                  <c:v>46.66</c:v>
                </c:pt>
                <c:pt idx="3474">
                  <c:v>66.040000000000006</c:v>
                </c:pt>
                <c:pt idx="3475">
                  <c:v>62.52</c:v>
                </c:pt>
                <c:pt idx="3476">
                  <c:v>52.79</c:v>
                </c:pt>
                <c:pt idx="3477">
                  <c:v>48.02</c:v>
                </c:pt>
                <c:pt idx="3478">
                  <c:v>90.5</c:v>
                </c:pt>
                <c:pt idx="3479">
                  <c:v>82.75</c:v>
                </c:pt>
                <c:pt idx="3480">
                  <c:v>83.94</c:v>
                </c:pt>
                <c:pt idx="3481">
                  <c:v>84.63</c:v>
                </c:pt>
                <c:pt idx="3482">
                  <c:v>85.42</c:v>
                </c:pt>
                <c:pt idx="3483">
                  <c:v>86.21</c:v>
                </c:pt>
                <c:pt idx="3484">
                  <c:v>87.33</c:v>
                </c:pt>
                <c:pt idx="3485">
                  <c:v>87.79</c:v>
                </c:pt>
                <c:pt idx="3486">
                  <c:v>87.89</c:v>
                </c:pt>
                <c:pt idx="3487">
                  <c:v>81.599999999999994</c:v>
                </c:pt>
                <c:pt idx="3488">
                  <c:v>67.59</c:v>
                </c:pt>
                <c:pt idx="3489">
                  <c:v>67.36</c:v>
                </c:pt>
                <c:pt idx="3490">
                  <c:v>72.53</c:v>
                </c:pt>
                <c:pt idx="3491">
                  <c:v>88.22</c:v>
                </c:pt>
                <c:pt idx="3492">
                  <c:v>103.22</c:v>
                </c:pt>
                <c:pt idx="3493">
                  <c:v>99.36</c:v>
                </c:pt>
                <c:pt idx="3494">
                  <c:v>100.35</c:v>
                </c:pt>
                <c:pt idx="3495">
                  <c:v>97.48</c:v>
                </c:pt>
                <c:pt idx="3496">
                  <c:v>98.27</c:v>
                </c:pt>
                <c:pt idx="3497">
                  <c:v>99.62</c:v>
                </c:pt>
                <c:pt idx="3498">
                  <c:v>103.31</c:v>
                </c:pt>
                <c:pt idx="3499">
                  <c:v>105.79</c:v>
                </c:pt>
                <c:pt idx="3500">
                  <c:v>106.97</c:v>
                </c:pt>
                <c:pt idx="3501">
                  <c:v>101.21</c:v>
                </c:pt>
                <c:pt idx="3502">
                  <c:v>87.99</c:v>
                </c:pt>
                <c:pt idx="3503">
                  <c:v>89.57</c:v>
                </c:pt>
                <c:pt idx="3504">
                  <c:v>91.15</c:v>
                </c:pt>
                <c:pt idx="3505">
                  <c:v>71.97</c:v>
                </c:pt>
                <c:pt idx="3506">
                  <c:v>55.99</c:v>
                </c:pt>
                <c:pt idx="3507">
                  <c:v>56.58</c:v>
                </c:pt>
                <c:pt idx="3508">
                  <c:v>57.44</c:v>
                </c:pt>
                <c:pt idx="3509">
                  <c:v>58.43</c:v>
                </c:pt>
                <c:pt idx="3510">
                  <c:v>59.52</c:v>
                </c:pt>
                <c:pt idx="3511">
                  <c:v>60.44</c:v>
                </c:pt>
                <c:pt idx="3512">
                  <c:v>45.97</c:v>
                </c:pt>
                <c:pt idx="3513">
                  <c:v>43.8</c:v>
                </c:pt>
                <c:pt idx="3514">
                  <c:v>44</c:v>
                </c:pt>
                <c:pt idx="3515">
                  <c:v>44.16</c:v>
                </c:pt>
                <c:pt idx="3516">
                  <c:v>44.49</c:v>
                </c:pt>
                <c:pt idx="3517">
                  <c:v>44.75</c:v>
                </c:pt>
                <c:pt idx="3518">
                  <c:v>44.95</c:v>
                </c:pt>
                <c:pt idx="3519">
                  <c:v>45.15</c:v>
                </c:pt>
                <c:pt idx="3520">
                  <c:v>37.83</c:v>
                </c:pt>
                <c:pt idx="3521">
                  <c:v>36.78</c:v>
                </c:pt>
                <c:pt idx="3522">
                  <c:v>46.86</c:v>
                </c:pt>
                <c:pt idx="3523">
                  <c:v>64.92</c:v>
                </c:pt>
                <c:pt idx="3524">
                  <c:v>64.89</c:v>
                </c:pt>
                <c:pt idx="3525">
                  <c:v>63.5</c:v>
                </c:pt>
                <c:pt idx="3526">
                  <c:v>56.55</c:v>
                </c:pt>
                <c:pt idx="3527">
                  <c:v>57.51</c:v>
                </c:pt>
                <c:pt idx="3528">
                  <c:v>61.13</c:v>
                </c:pt>
                <c:pt idx="3529">
                  <c:v>64.33</c:v>
                </c:pt>
                <c:pt idx="3530">
                  <c:v>71.349999999999994</c:v>
                </c:pt>
                <c:pt idx="3531">
                  <c:v>84.86</c:v>
                </c:pt>
                <c:pt idx="3532">
                  <c:v>82.92</c:v>
                </c:pt>
                <c:pt idx="3533">
                  <c:v>80.97</c:v>
                </c:pt>
                <c:pt idx="3534">
                  <c:v>75.14</c:v>
                </c:pt>
                <c:pt idx="3535">
                  <c:v>76.790000000000006</c:v>
                </c:pt>
                <c:pt idx="3536">
                  <c:v>77.61</c:v>
                </c:pt>
                <c:pt idx="3537">
                  <c:v>77.97</c:v>
                </c:pt>
                <c:pt idx="3538">
                  <c:v>77.97</c:v>
                </c:pt>
                <c:pt idx="3539">
                  <c:v>78.14</c:v>
                </c:pt>
                <c:pt idx="3540">
                  <c:v>78.47</c:v>
                </c:pt>
                <c:pt idx="3541">
                  <c:v>78.7</c:v>
                </c:pt>
                <c:pt idx="3542">
                  <c:v>79.36</c:v>
                </c:pt>
                <c:pt idx="3543">
                  <c:v>79.16</c:v>
                </c:pt>
                <c:pt idx="3544">
                  <c:v>68.94</c:v>
                </c:pt>
                <c:pt idx="3545">
                  <c:v>57.41</c:v>
                </c:pt>
                <c:pt idx="3546">
                  <c:v>57.77</c:v>
                </c:pt>
                <c:pt idx="3547">
                  <c:v>58</c:v>
                </c:pt>
                <c:pt idx="3548">
                  <c:v>45.31</c:v>
                </c:pt>
                <c:pt idx="3549">
                  <c:v>39.049999999999997</c:v>
                </c:pt>
                <c:pt idx="3550">
                  <c:v>38.950000000000003</c:v>
                </c:pt>
                <c:pt idx="3551">
                  <c:v>38.89</c:v>
                </c:pt>
                <c:pt idx="3552">
                  <c:v>38.82</c:v>
                </c:pt>
                <c:pt idx="3553">
                  <c:v>38.85</c:v>
                </c:pt>
                <c:pt idx="3554">
                  <c:v>39.51</c:v>
                </c:pt>
                <c:pt idx="3555">
                  <c:v>62.35</c:v>
                </c:pt>
                <c:pt idx="3556">
                  <c:v>41.19</c:v>
                </c:pt>
                <c:pt idx="3557">
                  <c:v>50.32</c:v>
                </c:pt>
                <c:pt idx="3558">
                  <c:v>43.4</c:v>
                </c:pt>
                <c:pt idx="3559">
                  <c:v>43.24</c:v>
                </c:pt>
                <c:pt idx="3560">
                  <c:v>50.36</c:v>
                </c:pt>
                <c:pt idx="3561">
                  <c:v>50.75</c:v>
                </c:pt>
                <c:pt idx="3562">
                  <c:v>50.72</c:v>
                </c:pt>
                <c:pt idx="3563">
                  <c:v>50.82</c:v>
                </c:pt>
                <c:pt idx="3564">
                  <c:v>50.88</c:v>
                </c:pt>
                <c:pt idx="3565">
                  <c:v>50.92</c:v>
                </c:pt>
                <c:pt idx="3566">
                  <c:v>50.92</c:v>
                </c:pt>
                <c:pt idx="3567">
                  <c:v>50.88</c:v>
                </c:pt>
                <c:pt idx="3568">
                  <c:v>50.82</c:v>
                </c:pt>
                <c:pt idx="3569">
                  <c:v>50.88</c:v>
                </c:pt>
                <c:pt idx="3570">
                  <c:v>50.85</c:v>
                </c:pt>
                <c:pt idx="3571">
                  <c:v>50.75</c:v>
                </c:pt>
                <c:pt idx="3572">
                  <c:v>50.88</c:v>
                </c:pt>
                <c:pt idx="3573">
                  <c:v>51.48</c:v>
                </c:pt>
                <c:pt idx="3574">
                  <c:v>52.2</c:v>
                </c:pt>
                <c:pt idx="3575">
                  <c:v>52.76</c:v>
                </c:pt>
                <c:pt idx="3576">
                  <c:v>40.340000000000003</c:v>
                </c:pt>
                <c:pt idx="3577">
                  <c:v>35.43</c:v>
                </c:pt>
                <c:pt idx="3578">
                  <c:v>35.49</c:v>
                </c:pt>
                <c:pt idx="3579">
                  <c:v>35.619999999999997</c:v>
                </c:pt>
                <c:pt idx="3580">
                  <c:v>35.99</c:v>
                </c:pt>
                <c:pt idx="3581">
                  <c:v>36.479999999999997</c:v>
                </c:pt>
                <c:pt idx="3582">
                  <c:v>37.11</c:v>
                </c:pt>
                <c:pt idx="3583">
                  <c:v>37.5</c:v>
                </c:pt>
                <c:pt idx="3584">
                  <c:v>37.869999999999997</c:v>
                </c:pt>
                <c:pt idx="3585">
                  <c:v>38.33</c:v>
                </c:pt>
                <c:pt idx="3586">
                  <c:v>38.82</c:v>
                </c:pt>
                <c:pt idx="3587">
                  <c:v>39.32</c:v>
                </c:pt>
                <c:pt idx="3588">
                  <c:v>36.81</c:v>
                </c:pt>
                <c:pt idx="3589">
                  <c:v>30.548999999999999</c:v>
                </c:pt>
                <c:pt idx="3590">
                  <c:v>30.548999999999999</c:v>
                </c:pt>
                <c:pt idx="3591">
                  <c:v>30.516999999999999</c:v>
                </c:pt>
                <c:pt idx="3592">
                  <c:v>30.516999999999999</c:v>
                </c:pt>
                <c:pt idx="3593">
                  <c:v>30.516999999999999</c:v>
                </c:pt>
                <c:pt idx="3594">
                  <c:v>30.516999999999999</c:v>
                </c:pt>
                <c:pt idx="3595">
                  <c:v>30.484000000000002</c:v>
                </c:pt>
                <c:pt idx="3596">
                  <c:v>30.516999999999999</c:v>
                </c:pt>
                <c:pt idx="3597">
                  <c:v>30.516999999999999</c:v>
                </c:pt>
                <c:pt idx="3598">
                  <c:v>30.516999999999999</c:v>
                </c:pt>
                <c:pt idx="3599">
                  <c:v>30.516999999999999</c:v>
                </c:pt>
                <c:pt idx="3600">
                  <c:v>30.516999999999999</c:v>
                </c:pt>
                <c:pt idx="3601">
                  <c:v>30.516999999999999</c:v>
                </c:pt>
                <c:pt idx="3602">
                  <c:v>30.516999999999999</c:v>
                </c:pt>
                <c:pt idx="3603">
                  <c:v>30.516999999999999</c:v>
                </c:pt>
                <c:pt idx="3604">
                  <c:v>30.516999999999999</c:v>
                </c:pt>
                <c:pt idx="3605">
                  <c:v>30.516999999999999</c:v>
                </c:pt>
                <c:pt idx="3606">
                  <c:v>30.516999999999999</c:v>
                </c:pt>
                <c:pt idx="3607">
                  <c:v>30.516999999999999</c:v>
                </c:pt>
                <c:pt idx="3608">
                  <c:v>30.516999999999999</c:v>
                </c:pt>
                <c:pt idx="3609">
                  <c:v>30.516999999999999</c:v>
                </c:pt>
                <c:pt idx="3610">
                  <c:v>30.516999999999999</c:v>
                </c:pt>
                <c:pt idx="3611">
                  <c:v>30.484000000000002</c:v>
                </c:pt>
                <c:pt idx="3612">
                  <c:v>30.516999999999999</c:v>
                </c:pt>
                <c:pt idx="3613">
                  <c:v>30.484000000000002</c:v>
                </c:pt>
                <c:pt idx="3614">
                  <c:v>30.516999999999999</c:v>
                </c:pt>
                <c:pt idx="3615">
                  <c:v>30.516999999999999</c:v>
                </c:pt>
                <c:pt idx="3616">
                  <c:v>30.516999999999999</c:v>
                </c:pt>
                <c:pt idx="3617">
                  <c:v>30.516999999999999</c:v>
                </c:pt>
                <c:pt idx="3618">
                  <c:v>34.57</c:v>
                </c:pt>
                <c:pt idx="3619">
                  <c:v>42.87</c:v>
                </c:pt>
                <c:pt idx="3620">
                  <c:v>43.6</c:v>
                </c:pt>
                <c:pt idx="3621">
                  <c:v>41.92</c:v>
                </c:pt>
                <c:pt idx="3622">
                  <c:v>39.840000000000003</c:v>
                </c:pt>
                <c:pt idx="3623">
                  <c:v>39.97</c:v>
                </c:pt>
                <c:pt idx="3624">
                  <c:v>39.94</c:v>
                </c:pt>
                <c:pt idx="3625">
                  <c:v>39.97</c:v>
                </c:pt>
                <c:pt idx="3626">
                  <c:v>40.01</c:v>
                </c:pt>
                <c:pt idx="3627">
                  <c:v>40.07</c:v>
                </c:pt>
                <c:pt idx="3628">
                  <c:v>40.14</c:v>
                </c:pt>
                <c:pt idx="3629">
                  <c:v>40.21</c:v>
                </c:pt>
                <c:pt idx="3630">
                  <c:v>40.24</c:v>
                </c:pt>
                <c:pt idx="3631">
                  <c:v>40.47</c:v>
                </c:pt>
                <c:pt idx="3632">
                  <c:v>40.700000000000003</c:v>
                </c:pt>
                <c:pt idx="3633">
                  <c:v>40.700000000000003</c:v>
                </c:pt>
                <c:pt idx="3634">
                  <c:v>40.770000000000003</c:v>
                </c:pt>
                <c:pt idx="3635">
                  <c:v>40.799999999999997</c:v>
                </c:pt>
                <c:pt idx="3636">
                  <c:v>40.9</c:v>
                </c:pt>
                <c:pt idx="3637">
                  <c:v>40.96</c:v>
                </c:pt>
                <c:pt idx="3638">
                  <c:v>43.27</c:v>
                </c:pt>
                <c:pt idx="3639">
                  <c:v>57.08</c:v>
                </c:pt>
                <c:pt idx="3640">
                  <c:v>56.12</c:v>
                </c:pt>
                <c:pt idx="3641">
                  <c:v>57.87</c:v>
                </c:pt>
                <c:pt idx="3642">
                  <c:v>53.85</c:v>
                </c:pt>
                <c:pt idx="3643">
                  <c:v>41.39</c:v>
                </c:pt>
                <c:pt idx="3644">
                  <c:v>35.82</c:v>
                </c:pt>
                <c:pt idx="3645">
                  <c:v>35.89</c:v>
                </c:pt>
                <c:pt idx="3646">
                  <c:v>35.89</c:v>
                </c:pt>
                <c:pt idx="3647">
                  <c:v>35.950000000000003</c:v>
                </c:pt>
                <c:pt idx="3648">
                  <c:v>36.049999999999997</c:v>
                </c:pt>
                <c:pt idx="3649">
                  <c:v>36.15</c:v>
                </c:pt>
                <c:pt idx="3650">
                  <c:v>36.25</c:v>
                </c:pt>
                <c:pt idx="3651">
                  <c:v>36.380000000000003</c:v>
                </c:pt>
                <c:pt idx="3652">
                  <c:v>36.549999999999997</c:v>
                </c:pt>
                <c:pt idx="3653">
                  <c:v>36.71</c:v>
                </c:pt>
                <c:pt idx="3654">
                  <c:v>36.94</c:v>
                </c:pt>
                <c:pt idx="3655">
                  <c:v>37.21</c:v>
                </c:pt>
                <c:pt idx="3656">
                  <c:v>37.4</c:v>
                </c:pt>
                <c:pt idx="3657">
                  <c:v>37.44</c:v>
                </c:pt>
                <c:pt idx="3658">
                  <c:v>37.47</c:v>
                </c:pt>
                <c:pt idx="3659">
                  <c:v>37.47</c:v>
                </c:pt>
                <c:pt idx="3660">
                  <c:v>37.5</c:v>
                </c:pt>
                <c:pt idx="3661">
                  <c:v>37.5</c:v>
                </c:pt>
                <c:pt idx="3662">
                  <c:v>37.47</c:v>
                </c:pt>
                <c:pt idx="3663">
                  <c:v>37.44</c:v>
                </c:pt>
                <c:pt idx="3664">
                  <c:v>37.47</c:v>
                </c:pt>
                <c:pt idx="3665">
                  <c:v>37.47</c:v>
                </c:pt>
                <c:pt idx="3666">
                  <c:v>37.47</c:v>
                </c:pt>
                <c:pt idx="3667">
                  <c:v>37.54</c:v>
                </c:pt>
                <c:pt idx="3668">
                  <c:v>47.13</c:v>
                </c:pt>
                <c:pt idx="3669">
                  <c:v>41.33</c:v>
                </c:pt>
                <c:pt idx="3670">
                  <c:v>53.98</c:v>
                </c:pt>
                <c:pt idx="3671">
                  <c:v>43.5</c:v>
                </c:pt>
                <c:pt idx="3672">
                  <c:v>38.49</c:v>
                </c:pt>
                <c:pt idx="3673">
                  <c:v>38.590000000000003</c:v>
                </c:pt>
                <c:pt idx="3674">
                  <c:v>38.659999999999997</c:v>
                </c:pt>
                <c:pt idx="3675">
                  <c:v>38.76</c:v>
                </c:pt>
                <c:pt idx="3676">
                  <c:v>42.25</c:v>
                </c:pt>
                <c:pt idx="3677">
                  <c:v>57.08</c:v>
                </c:pt>
                <c:pt idx="3678">
                  <c:v>51.41</c:v>
                </c:pt>
                <c:pt idx="3679">
                  <c:v>51.54</c:v>
                </c:pt>
                <c:pt idx="3680">
                  <c:v>52.1</c:v>
                </c:pt>
                <c:pt idx="3681">
                  <c:v>52.27</c:v>
                </c:pt>
                <c:pt idx="3682">
                  <c:v>52.4</c:v>
                </c:pt>
                <c:pt idx="3683">
                  <c:v>52.63</c:v>
                </c:pt>
                <c:pt idx="3684">
                  <c:v>52.93</c:v>
                </c:pt>
                <c:pt idx="3685">
                  <c:v>53.12</c:v>
                </c:pt>
                <c:pt idx="3686">
                  <c:v>53.39</c:v>
                </c:pt>
                <c:pt idx="3687">
                  <c:v>53.65</c:v>
                </c:pt>
                <c:pt idx="3688">
                  <c:v>53.59</c:v>
                </c:pt>
                <c:pt idx="3689">
                  <c:v>53.72</c:v>
                </c:pt>
                <c:pt idx="3690">
                  <c:v>54.05</c:v>
                </c:pt>
                <c:pt idx="3691">
                  <c:v>54.28</c:v>
                </c:pt>
                <c:pt idx="3692">
                  <c:v>54.64</c:v>
                </c:pt>
                <c:pt idx="3693">
                  <c:v>54.84</c:v>
                </c:pt>
                <c:pt idx="3694">
                  <c:v>55</c:v>
                </c:pt>
                <c:pt idx="3695">
                  <c:v>55.07</c:v>
                </c:pt>
                <c:pt idx="3696">
                  <c:v>55.1</c:v>
                </c:pt>
                <c:pt idx="3697">
                  <c:v>55.07</c:v>
                </c:pt>
                <c:pt idx="3698">
                  <c:v>55.17</c:v>
                </c:pt>
                <c:pt idx="3699">
                  <c:v>46.24</c:v>
                </c:pt>
                <c:pt idx="3700">
                  <c:v>49.73</c:v>
                </c:pt>
                <c:pt idx="3701">
                  <c:v>42.05</c:v>
                </c:pt>
                <c:pt idx="3702">
                  <c:v>42.05</c:v>
                </c:pt>
                <c:pt idx="3703">
                  <c:v>42.12</c:v>
                </c:pt>
                <c:pt idx="3704">
                  <c:v>32.79</c:v>
                </c:pt>
                <c:pt idx="3705">
                  <c:v>30.582000000000001</c:v>
                </c:pt>
                <c:pt idx="3706">
                  <c:v>30.548999999999999</c:v>
                </c:pt>
                <c:pt idx="3707">
                  <c:v>30.516999999999999</c:v>
                </c:pt>
                <c:pt idx="3708">
                  <c:v>30.516999999999999</c:v>
                </c:pt>
                <c:pt idx="3709">
                  <c:v>30.548999999999999</c:v>
                </c:pt>
                <c:pt idx="3710">
                  <c:v>30.548999999999999</c:v>
                </c:pt>
                <c:pt idx="3711">
                  <c:v>30.548999999999999</c:v>
                </c:pt>
                <c:pt idx="3712">
                  <c:v>30.548999999999999</c:v>
                </c:pt>
                <c:pt idx="3713">
                  <c:v>30.516999999999999</c:v>
                </c:pt>
                <c:pt idx="3714">
                  <c:v>30.548999999999999</c:v>
                </c:pt>
                <c:pt idx="3715">
                  <c:v>30.516999999999999</c:v>
                </c:pt>
                <c:pt idx="3716">
                  <c:v>30.516999999999999</c:v>
                </c:pt>
                <c:pt idx="3717">
                  <c:v>30.516999999999999</c:v>
                </c:pt>
                <c:pt idx="3718">
                  <c:v>30.516999999999999</c:v>
                </c:pt>
                <c:pt idx="3719">
                  <c:v>30.516999999999999</c:v>
                </c:pt>
                <c:pt idx="3720">
                  <c:v>30.516999999999999</c:v>
                </c:pt>
                <c:pt idx="3721">
                  <c:v>30.516999999999999</c:v>
                </c:pt>
                <c:pt idx="3722">
                  <c:v>30.516999999999999</c:v>
                </c:pt>
                <c:pt idx="3723">
                  <c:v>30.516999999999999</c:v>
                </c:pt>
                <c:pt idx="3724">
                  <c:v>30.516999999999999</c:v>
                </c:pt>
                <c:pt idx="3725">
                  <c:v>30.516999999999999</c:v>
                </c:pt>
                <c:pt idx="3726">
                  <c:v>30.516999999999999</c:v>
                </c:pt>
                <c:pt idx="3727">
                  <c:v>30.516999999999999</c:v>
                </c:pt>
                <c:pt idx="3728">
                  <c:v>30.516999999999999</c:v>
                </c:pt>
                <c:pt idx="3729">
                  <c:v>30.516999999999999</c:v>
                </c:pt>
                <c:pt idx="3730">
                  <c:v>30.516999999999999</c:v>
                </c:pt>
                <c:pt idx="3731">
                  <c:v>30.516999999999999</c:v>
                </c:pt>
                <c:pt idx="3732">
                  <c:v>30.516999999999999</c:v>
                </c:pt>
                <c:pt idx="3733">
                  <c:v>30.516999999999999</c:v>
                </c:pt>
                <c:pt idx="3734">
                  <c:v>30.516999999999999</c:v>
                </c:pt>
                <c:pt idx="3735">
                  <c:v>30.516999999999999</c:v>
                </c:pt>
                <c:pt idx="3736">
                  <c:v>30.516999999999999</c:v>
                </c:pt>
                <c:pt idx="3737">
                  <c:v>30.516999999999999</c:v>
                </c:pt>
                <c:pt idx="3738">
                  <c:v>30.516999999999999</c:v>
                </c:pt>
                <c:pt idx="3739">
                  <c:v>30.516999999999999</c:v>
                </c:pt>
                <c:pt idx="3740">
                  <c:v>30.516999999999999</c:v>
                </c:pt>
                <c:pt idx="3741">
                  <c:v>30.516999999999999</c:v>
                </c:pt>
                <c:pt idx="3742">
                  <c:v>30.516999999999999</c:v>
                </c:pt>
                <c:pt idx="3743">
                  <c:v>30.516999999999999</c:v>
                </c:pt>
                <c:pt idx="3744">
                  <c:v>30.516999999999999</c:v>
                </c:pt>
                <c:pt idx="3745">
                  <c:v>30.516999999999999</c:v>
                </c:pt>
                <c:pt idx="3746">
                  <c:v>30.516999999999999</c:v>
                </c:pt>
                <c:pt idx="3747">
                  <c:v>35.79</c:v>
                </c:pt>
                <c:pt idx="3748">
                  <c:v>40.5</c:v>
                </c:pt>
                <c:pt idx="3749">
                  <c:v>36.81</c:v>
                </c:pt>
                <c:pt idx="3750">
                  <c:v>36.380000000000003</c:v>
                </c:pt>
                <c:pt idx="3751">
                  <c:v>36.049999999999997</c:v>
                </c:pt>
                <c:pt idx="3752">
                  <c:v>35.92</c:v>
                </c:pt>
                <c:pt idx="3753">
                  <c:v>36.15</c:v>
                </c:pt>
                <c:pt idx="3754">
                  <c:v>36.28</c:v>
                </c:pt>
                <c:pt idx="3755">
                  <c:v>36.479999999999997</c:v>
                </c:pt>
                <c:pt idx="3756">
                  <c:v>36.65</c:v>
                </c:pt>
                <c:pt idx="3757">
                  <c:v>36.81</c:v>
                </c:pt>
                <c:pt idx="3758">
                  <c:v>37.01</c:v>
                </c:pt>
                <c:pt idx="3759">
                  <c:v>37.17</c:v>
                </c:pt>
                <c:pt idx="3760">
                  <c:v>35.26</c:v>
                </c:pt>
                <c:pt idx="3761">
                  <c:v>30.516999999999999</c:v>
                </c:pt>
                <c:pt idx="3762">
                  <c:v>30.548999999999999</c:v>
                </c:pt>
                <c:pt idx="3763">
                  <c:v>30.516999999999999</c:v>
                </c:pt>
                <c:pt idx="3764">
                  <c:v>30.516999999999999</c:v>
                </c:pt>
                <c:pt idx="3765">
                  <c:v>30.516999999999999</c:v>
                </c:pt>
                <c:pt idx="3766">
                  <c:v>30.516999999999999</c:v>
                </c:pt>
                <c:pt idx="3767">
                  <c:v>30.516999999999999</c:v>
                </c:pt>
                <c:pt idx="3768">
                  <c:v>30.516999999999999</c:v>
                </c:pt>
                <c:pt idx="3769">
                  <c:v>30.516999999999999</c:v>
                </c:pt>
                <c:pt idx="3770">
                  <c:v>30.516999999999999</c:v>
                </c:pt>
                <c:pt idx="3771">
                  <c:v>30.516999999999999</c:v>
                </c:pt>
                <c:pt idx="3772">
                  <c:v>30.516999999999999</c:v>
                </c:pt>
                <c:pt idx="3773">
                  <c:v>30.516999999999999</c:v>
                </c:pt>
                <c:pt idx="3774">
                  <c:v>30.516999999999999</c:v>
                </c:pt>
                <c:pt idx="3775">
                  <c:v>30.516999999999999</c:v>
                </c:pt>
                <c:pt idx="3776">
                  <c:v>30.516999999999999</c:v>
                </c:pt>
                <c:pt idx="3777">
                  <c:v>30.516999999999999</c:v>
                </c:pt>
                <c:pt idx="3778">
                  <c:v>30.516999999999999</c:v>
                </c:pt>
                <c:pt idx="3779">
                  <c:v>30.516999999999999</c:v>
                </c:pt>
                <c:pt idx="3780">
                  <c:v>30.516999999999999</c:v>
                </c:pt>
                <c:pt idx="3781">
                  <c:v>37.83</c:v>
                </c:pt>
                <c:pt idx="3782">
                  <c:v>37.54</c:v>
                </c:pt>
                <c:pt idx="3783">
                  <c:v>37.770000000000003</c:v>
                </c:pt>
                <c:pt idx="3784">
                  <c:v>38.29</c:v>
                </c:pt>
                <c:pt idx="3785">
                  <c:v>36.840000000000003</c:v>
                </c:pt>
                <c:pt idx="3786">
                  <c:v>34.14</c:v>
                </c:pt>
                <c:pt idx="3787">
                  <c:v>34.24</c:v>
                </c:pt>
                <c:pt idx="3788">
                  <c:v>34.31</c:v>
                </c:pt>
                <c:pt idx="3789">
                  <c:v>34.369999999999997</c:v>
                </c:pt>
                <c:pt idx="3790">
                  <c:v>34.47</c:v>
                </c:pt>
                <c:pt idx="3791">
                  <c:v>34.54</c:v>
                </c:pt>
                <c:pt idx="3792">
                  <c:v>34.64</c:v>
                </c:pt>
                <c:pt idx="3793">
                  <c:v>34.700000000000003</c:v>
                </c:pt>
                <c:pt idx="3794">
                  <c:v>34.799999999999997</c:v>
                </c:pt>
                <c:pt idx="3795">
                  <c:v>34.93</c:v>
                </c:pt>
                <c:pt idx="3796">
                  <c:v>35.299999999999997</c:v>
                </c:pt>
                <c:pt idx="3797">
                  <c:v>35.72</c:v>
                </c:pt>
                <c:pt idx="3798">
                  <c:v>36.25</c:v>
                </c:pt>
                <c:pt idx="3799">
                  <c:v>36.880000000000003</c:v>
                </c:pt>
                <c:pt idx="3800">
                  <c:v>37.44</c:v>
                </c:pt>
                <c:pt idx="3801">
                  <c:v>37.96</c:v>
                </c:pt>
                <c:pt idx="3802">
                  <c:v>38.46</c:v>
                </c:pt>
                <c:pt idx="3803">
                  <c:v>38.92</c:v>
                </c:pt>
                <c:pt idx="3804">
                  <c:v>39.450000000000003</c:v>
                </c:pt>
                <c:pt idx="3805">
                  <c:v>39.840000000000003</c:v>
                </c:pt>
                <c:pt idx="3806">
                  <c:v>40.299999999999997</c:v>
                </c:pt>
                <c:pt idx="3807">
                  <c:v>40.700000000000003</c:v>
                </c:pt>
                <c:pt idx="3808">
                  <c:v>41</c:v>
                </c:pt>
                <c:pt idx="3809">
                  <c:v>41.26</c:v>
                </c:pt>
                <c:pt idx="3810">
                  <c:v>41.42</c:v>
                </c:pt>
                <c:pt idx="3811">
                  <c:v>41.52</c:v>
                </c:pt>
                <c:pt idx="3812">
                  <c:v>34.64</c:v>
                </c:pt>
                <c:pt idx="3813">
                  <c:v>34.04</c:v>
                </c:pt>
                <c:pt idx="3814">
                  <c:v>34.21</c:v>
                </c:pt>
                <c:pt idx="3815">
                  <c:v>34.340000000000003</c:v>
                </c:pt>
                <c:pt idx="3816">
                  <c:v>34.47</c:v>
                </c:pt>
                <c:pt idx="3817">
                  <c:v>34.64</c:v>
                </c:pt>
                <c:pt idx="3818">
                  <c:v>34.83</c:v>
                </c:pt>
                <c:pt idx="3819">
                  <c:v>35.130000000000003</c:v>
                </c:pt>
                <c:pt idx="3820">
                  <c:v>35.46</c:v>
                </c:pt>
                <c:pt idx="3821">
                  <c:v>35.72</c:v>
                </c:pt>
                <c:pt idx="3822">
                  <c:v>35.86</c:v>
                </c:pt>
                <c:pt idx="3823">
                  <c:v>35.89</c:v>
                </c:pt>
                <c:pt idx="3824">
                  <c:v>35.53</c:v>
                </c:pt>
                <c:pt idx="3825">
                  <c:v>44.23</c:v>
                </c:pt>
                <c:pt idx="3826">
                  <c:v>40.14</c:v>
                </c:pt>
                <c:pt idx="3827">
                  <c:v>37.93</c:v>
                </c:pt>
                <c:pt idx="3828">
                  <c:v>38.26</c:v>
                </c:pt>
                <c:pt idx="3829">
                  <c:v>38.619999999999997</c:v>
                </c:pt>
                <c:pt idx="3830">
                  <c:v>38.92</c:v>
                </c:pt>
                <c:pt idx="3831">
                  <c:v>39.25</c:v>
                </c:pt>
                <c:pt idx="3832">
                  <c:v>39.479999999999997</c:v>
                </c:pt>
                <c:pt idx="3833">
                  <c:v>39.68</c:v>
                </c:pt>
                <c:pt idx="3834">
                  <c:v>39.18</c:v>
                </c:pt>
                <c:pt idx="3835">
                  <c:v>39.35</c:v>
                </c:pt>
                <c:pt idx="3836">
                  <c:v>39.71</c:v>
                </c:pt>
                <c:pt idx="3837">
                  <c:v>40.04</c:v>
                </c:pt>
                <c:pt idx="3838">
                  <c:v>40.369999999999997</c:v>
                </c:pt>
                <c:pt idx="3839">
                  <c:v>40.67</c:v>
                </c:pt>
                <c:pt idx="3840">
                  <c:v>40.93</c:v>
                </c:pt>
                <c:pt idx="3841">
                  <c:v>40.93</c:v>
                </c:pt>
                <c:pt idx="3842">
                  <c:v>40.11</c:v>
                </c:pt>
                <c:pt idx="3843">
                  <c:v>39.94</c:v>
                </c:pt>
                <c:pt idx="3844">
                  <c:v>40.299999999999997</c:v>
                </c:pt>
                <c:pt idx="3845">
                  <c:v>40.729999999999997</c:v>
                </c:pt>
                <c:pt idx="3846">
                  <c:v>41.29</c:v>
                </c:pt>
                <c:pt idx="3847">
                  <c:v>41.92</c:v>
                </c:pt>
                <c:pt idx="3848">
                  <c:v>42.55</c:v>
                </c:pt>
                <c:pt idx="3849">
                  <c:v>42.35</c:v>
                </c:pt>
                <c:pt idx="3850">
                  <c:v>41.19</c:v>
                </c:pt>
                <c:pt idx="3851">
                  <c:v>41.33</c:v>
                </c:pt>
                <c:pt idx="3852">
                  <c:v>41.39</c:v>
                </c:pt>
                <c:pt idx="3853">
                  <c:v>39.909999999999997</c:v>
                </c:pt>
                <c:pt idx="3854">
                  <c:v>33.880000000000003</c:v>
                </c:pt>
                <c:pt idx="3855">
                  <c:v>33.94</c:v>
                </c:pt>
                <c:pt idx="3856">
                  <c:v>34.14</c:v>
                </c:pt>
                <c:pt idx="3857">
                  <c:v>34.24</c:v>
                </c:pt>
                <c:pt idx="3858">
                  <c:v>34.31</c:v>
                </c:pt>
                <c:pt idx="3859">
                  <c:v>30.582000000000001</c:v>
                </c:pt>
                <c:pt idx="3860">
                  <c:v>30.548999999999999</c:v>
                </c:pt>
                <c:pt idx="3861">
                  <c:v>30.516999999999999</c:v>
                </c:pt>
                <c:pt idx="3862">
                  <c:v>30.548999999999999</c:v>
                </c:pt>
                <c:pt idx="3863">
                  <c:v>30.548999999999999</c:v>
                </c:pt>
                <c:pt idx="3864">
                  <c:v>30.516999999999999</c:v>
                </c:pt>
                <c:pt idx="3865">
                  <c:v>30.516999999999999</c:v>
                </c:pt>
                <c:pt idx="3866">
                  <c:v>30.516999999999999</c:v>
                </c:pt>
                <c:pt idx="3867">
                  <c:v>30.548999999999999</c:v>
                </c:pt>
                <c:pt idx="3868">
                  <c:v>30.516999999999999</c:v>
                </c:pt>
                <c:pt idx="3869">
                  <c:v>30.516999999999999</c:v>
                </c:pt>
                <c:pt idx="3870">
                  <c:v>30.516999999999999</c:v>
                </c:pt>
                <c:pt idx="3871">
                  <c:v>30.548999999999999</c:v>
                </c:pt>
                <c:pt idx="3872">
                  <c:v>30.548999999999999</c:v>
                </c:pt>
                <c:pt idx="3873">
                  <c:v>30.548999999999999</c:v>
                </c:pt>
                <c:pt idx="3874">
                  <c:v>30.548999999999999</c:v>
                </c:pt>
                <c:pt idx="3875">
                  <c:v>30.516999999999999</c:v>
                </c:pt>
                <c:pt idx="3876">
                  <c:v>30.516999999999999</c:v>
                </c:pt>
                <c:pt idx="3877">
                  <c:v>30.548999999999999</c:v>
                </c:pt>
                <c:pt idx="3878">
                  <c:v>30.548999999999999</c:v>
                </c:pt>
                <c:pt idx="3879">
                  <c:v>30.516999999999999</c:v>
                </c:pt>
                <c:pt idx="3880">
                  <c:v>30.548999999999999</c:v>
                </c:pt>
                <c:pt idx="3881">
                  <c:v>30.516999999999999</c:v>
                </c:pt>
                <c:pt idx="3882">
                  <c:v>30.548999999999999</c:v>
                </c:pt>
                <c:pt idx="3883">
                  <c:v>30.516999999999999</c:v>
                </c:pt>
                <c:pt idx="3884">
                  <c:v>30.548999999999999</c:v>
                </c:pt>
                <c:pt idx="3885">
                  <c:v>30.548999999999999</c:v>
                </c:pt>
                <c:pt idx="3886">
                  <c:v>30.516999999999999</c:v>
                </c:pt>
                <c:pt idx="3887">
                  <c:v>30.548999999999999</c:v>
                </c:pt>
                <c:pt idx="3888">
                  <c:v>30.516999999999999</c:v>
                </c:pt>
                <c:pt idx="3889">
                  <c:v>30.548999999999999</c:v>
                </c:pt>
                <c:pt idx="3890">
                  <c:v>30.516999999999999</c:v>
                </c:pt>
                <c:pt idx="3891">
                  <c:v>30.516999999999999</c:v>
                </c:pt>
                <c:pt idx="3892">
                  <c:v>30.516999999999999</c:v>
                </c:pt>
                <c:pt idx="3893">
                  <c:v>30.548999999999999</c:v>
                </c:pt>
                <c:pt idx="3894">
                  <c:v>30.548999999999999</c:v>
                </c:pt>
                <c:pt idx="3895">
                  <c:v>30.548999999999999</c:v>
                </c:pt>
                <c:pt idx="3896">
                  <c:v>30.516999999999999</c:v>
                </c:pt>
                <c:pt idx="3897">
                  <c:v>30.548999999999999</c:v>
                </c:pt>
                <c:pt idx="3898">
                  <c:v>30.548999999999999</c:v>
                </c:pt>
                <c:pt idx="3899">
                  <c:v>30.516999999999999</c:v>
                </c:pt>
                <c:pt idx="3900">
                  <c:v>30.548999999999999</c:v>
                </c:pt>
                <c:pt idx="3901">
                  <c:v>30.516999999999999</c:v>
                </c:pt>
                <c:pt idx="3902">
                  <c:v>30.516999999999999</c:v>
                </c:pt>
                <c:pt idx="3903">
                  <c:v>30.516999999999999</c:v>
                </c:pt>
                <c:pt idx="3904">
                  <c:v>30.516999999999999</c:v>
                </c:pt>
                <c:pt idx="3905">
                  <c:v>30.516999999999999</c:v>
                </c:pt>
                <c:pt idx="3906">
                  <c:v>30.516999999999999</c:v>
                </c:pt>
                <c:pt idx="3907">
                  <c:v>30.516999999999999</c:v>
                </c:pt>
                <c:pt idx="3908">
                  <c:v>30.516999999999999</c:v>
                </c:pt>
                <c:pt idx="3909">
                  <c:v>30.516999999999999</c:v>
                </c:pt>
                <c:pt idx="3910">
                  <c:v>30.516999999999999</c:v>
                </c:pt>
                <c:pt idx="3911">
                  <c:v>30.516999999999999</c:v>
                </c:pt>
                <c:pt idx="3912">
                  <c:v>30.516999999999999</c:v>
                </c:pt>
                <c:pt idx="3913">
                  <c:v>30.516999999999999</c:v>
                </c:pt>
                <c:pt idx="3914">
                  <c:v>30.516999999999999</c:v>
                </c:pt>
                <c:pt idx="3915">
                  <c:v>30.516999999999999</c:v>
                </c:pt>
                <c:pt idx="3916">
                  <c:v>30.516999999999999</c:v>
                </c:pt>
                <c:pt idx="3917">
                  <c:v>30.516999999999999</c:v>
                </c:pt>
                <c:pt idx="3918">
                  <c:v>30.516999999999999</c:v>
                </c:pt>
                <c:pt idx="3919">
                  <c:v>37.869999999999997</c:v>
                </c:pt>
                <c:pt idx="3920">
                  <c:v>35.49</c:v>
                </c:pt>
                <c:pt idx="3921">
                  <c:v>35.46</c:v>
                </c:pt>
                <c:pt idx="3922">
                  <c:v>35.79</c:v>
                </c:pt>
                <c:pt idx="3923">
                  <c:v>36.15</c:v>
                </c:pt>
                <c:pt idx="3924">
                  <c:v>30.582000000000001</c:v>
                </c:pt>
                <c:pt idx="3925">
                  <c:v>30.548999999999999</c:v>
                </c:pt>
                <c:pt idx="3926">
                  <c:v>30.516999999999999</c:v>
                </c:pt>
                <c:pt idx="3927">
                  <c:v>30.516999999999999</c:v>
                </c:pt>
                <c:pt idx="3928">
                  <c:v>30.548999999999999</c:v>
                </c:pt>
                <c:pt idx="3929">
                  <c:v>30.548999999999999</c:v>
                </c:pt>
                <c:pt idx="3930">
                  <c:v>30.548999999999999</c:v>
                </c:pt>
                <c:pt idx="3931">
                  <c:v>30.548999999999999</c:v>
                </c:pt>
                <c:pt idx="3932">
                  <c:v>30.516999999999999</c:v>
                </c:pt>
                <c:pt idx="3933">
                  <c:v>30.516999999999999</c:v>
                </c:pt>
                <c:pt idx="3934">
                  <c:v>30.548999999999999</c:v>
                </c:pt>
                <c:pt idx="3935">
                  <c:v>30.548999999999999</c:v>
                </c:pt>
                <c:pt idx="3936">
                  <c:v>30.516999999999999</c:v>
                </c:pt>
                <c:pt idx="3937">
                  <c:v>30.548999999999999</c:v>
                </c:pt>
                <c:pt idx="3938">
                  <c:v>30.548999999999999</c:v>
                </c:pt>
                <c:pt idx="3939">
                  <c:v>30.516999999999999</c:v>
                </c:pt>
                <c:pt idx="3940">
                  <c:v>30.548999999999999</c:v>
                </c:pt>
                <c:pt idx="3941">
                  <c:v>30.516999999999999</c:v>
                </c:pt>
                <c:pt idx="3942">
                  <c:v>30.548999999999999</c:v>
                </c:pt>
                <c:pt idx="3943">
                  <c:v>30.516999999999999</c:v>
                </c:pt>
                <c:pt idx="3944">
                  <c:v>30.548999999999999</c:v>
                </c:pt>
                <c:pt idx="3945">
                  <c:v>30.516999999999999</c:v>
                </c:pt>
                <c:pt idx="3946">
                  <c:v>30.548999999999999</c:v>
                </c:pt>
                <c:pt idx="3947">
                  <c:v>30.516999999999999</c:v>
                </c:pt>
                <c:pt idx="3948">
                  <c:v>30.516999999999999</c:v>
                </c:pt>
                <c:pt idx="3949">
                  <c:v>30.516999999999999</c:v>
                </c:pt>
                <c:pt idx="3950">
                  <c:v>30.516999999999999</c:v>
                </c:pt>
                <c:pt idx="3951">
                  <c:v>30.548999999999999</c:v>
                </c:pt>
                <c:pt idx="3952">
                  <c:v>30.516999999999999</c:v>
                </c:pt>
                <c:pt idx="3953">
                  <c:v>30.548999999999999</c:v>
                </c:pt>
                <c:pt idx="3954">
                  <c:v>30.548999999999999</c:v>
                </c:pt>
                <c:pt idx="3955">
                  <c:v>30.516999999999999</c:v>
                </c:pt>
                <c:pt idx="3956">
                  <c:v>30.516999999999999</c:v>
                </c:pt>
                <c:pt idx="3957">
                  <c:v>30.516999999999999</c:v>
                </c:pt>
                <c:pt idx="3958">
                  <c:v>30.516999999999999</c:v>
                </c:pt>
                <c:pt idx="3959">
                  <c:v>30.516999999999999</c:v>
                </c:pt>
                <c:pt idx="3960">
                  <c:v>30.516999999999999</c:v>
                </c:pt>
                <c:pt idx="3961">
                  <c:v>30.516999999999999</c:v>
                </c:pt>
                <c:pt idx="3962">
                  <c:v>30.516999999999999</c:v>
                </c:pt>
                <c:pt idx="3963">
                  <c:v>30.516999999999999</c:v>
                </c:pt>
                <c:pt idx="3964">
                  <c:v>30.516999999999999</c:v>
                </c:pt>
                <c:pt idx="3965">
                  <c:v>30.516999999999999</c:v>
                </c:pt>
                <c:pt idx="3966">
                  <c:v>30.516999999999999</c:v>
                </c:pt>
                <c:pt idx="3967">
                  <c:v>30.516999999999999</c:v>
                </c:pt>
                <c:pt idx="3968">
                  <c:v>30.516999999999999</c:v>
                </c:pt>
                <c:pt idx="3969">
                  <c:v>30.516999999999999</c:v>
                </c:pt>
                <c:pt idx="3970">
                  <c:v>30.516999999999999</c:v>
                </c:pt>
                <c:pt idx="3971">
                  <c:v>30.516999999999999</c:v>
                </c:pt>
                <c:pt idx="3972">
                  <c:v>30.516999999999999</c:v>
                </c:pt>
                <c:pt idx="3973">
                  <c:v>30.516999999999999</c:v>
                </c:pt>
                <c:pt idx="3974">
                  <c:v>30.516999999999999</c:v>
                </c:pt>
                <c:pt idx="3975">
                  <c:v>30.516999999999999</c:v>
                </c:pt>
                <c:pt idx="3976">
                  <c:v>30.516999999999999</c:v>
                </c:pt>
                <c:pt idx="3977">
                  <c:v>30.516999999999999</c:v>
                </c:pt>
                <c:pt idx="3978">
                  <c:v>30.516999999999999</c:v>
                </c:pt>
                <c:pt idx="3979">
                  <c:v>30.516999999999999</c:v>
                </c:pt>
                <c:pt idx="3980">
                  <c:v>30.516999999999999</c:v>
                </c:pt>
                <c:pt idx="3981">
                  <c:v>30.516999999999999</c:v>
                </c:pt>
                <c:pt idx="3982">
                  <c:v>30.516999999999999</c:v>
                </c:pt>
                <c:pt idx="3983">
                  <c:v>30.516999999999999</c:v>
                </c:pt>
                <c:pt idx="3984">
                  <c:v>30.516999999999999</c:v>
                </c:pt>
                <c:pt idx="3985">
                  <c:v>30.516999999999999</c:v>
                </c:pt>
                <c:pt idx="3986">
                  <c:v>30.516999999999999</c:v>
                </c:pt>
                <c:pt idx="3987">
                  <c:v>30.516999999999999</c:v>
                </c:pt>
                <c:pt idx="3988">
                  <c:v>30.516999999999999</c:v>
                </c:pt>
                <c:pt idx="3989">
                  <c:v>30.516999999999999</c:v>
                </c:pt>
                <c:pt idx="3990">
                  <c:v>30.516999999999999</c:v>
                </c:pt>
                <c:pt idx="3991">
                  <c:v>30.516999999999999</c:v>
                </c:pt>
                <c:pt idx="3992">
                  <c:v>30.516999999999999</c:v>
                </c:pt>
                <c:pt idx="3993">
                  <c:v>30.516999999999999</c:v>
                </c:pt>
                <c:pt idx="3994">
                  <c:v>30.516999999999999</c:v>
                </c:pt>
                <c:pt idx="3995">
                  <c:v>30.516999999999999</c:v>
                </c:pt>
                <c:pt idx="3996">
                  <c:v>30.516999999999999</c:v>
                </c:pt>
                <c:pt idx="3997">
                  <c:v>30.516999999999999</c:v>
                </c:pt>
                <c:pt idx="3998">
                  <c:v>30.516999999999999</c:v>
                </c:pt>
                <c:pt idx="3999">
                  <c:v>30.516999999999999</c:v>
                </c:pt>
                <c:pt idx="4000">
                  <c:v>30.516999999999999</c:v>
                </c:pt>
                <c:pt idx="4001">
                  <c:v>30.516999999999999</c:v>
                </c:pt>
                <c:pt idx="4002">
                  <c:v>30.516999999999999</c:v>
                </c:pt>
                <c:pt idx="4003">
                  <c:v>30.516999999999999</c:v>
                </c:pt>
                <c:pt idx="4004">
                  <c:v>30.516999999999999</c:v>
                </c:pt>
                <c:pt idx="4005">
                  <c:v>30.516999999999999</c:v>
                </c:pt>
                <c:pt idx="4006">
                  <c:v>30.516999999999999</c:v>
                </c:pt>
                <c:pt idx="4007">
                  <c:v>30.548999999999999</c:v>
                </c:pt>
                <c:pt idx="4008">
                  <c:v>30.516999999999999</c:v>
                </c:pt>
                <c:pt idx="4009">
                  <c:v>30.516999999999999</c:v>
                </c:pt>
                <c:pt idx="4010">
                  <c:v>30.516999999999999</c:v>
                </c:pt>
                <c:pt idx="4011">
                  <c:v>30.516999999999999</c:v>
                </c:pt>
                <c:pt idx="4012">
                  <c:v>30.516999999999999</c:v>
                </c:pt>
                <c:pt idx="4013">
                  <c:v>30.516999999999999</c:v>
                </c:pt>
                <c:pt idx="4014">
                  <c:v>30.516999999999999</c:v>
                </c:pt>
                <c:pt idx="4015">
                  <c:v>39.58</c:v>
                </c:pt>
                <c:pt idx="4016">
                  <c:v>34.770000000000003</c:v>
                </c:pt>
                <c:pt idx="4017">
                  <c:v>34.6</c:v>
                </c:pt>
                <c:pt idx="4018">
                  <c:v>34.67</c:v>
                </c:pt>
                <c:pt idx="4019">
                  <c:v>34.700000000000003</c:v>
                </c:pt>
                <c:pt idx="4020">
                  <c:v>34.799999999999997</c:v>
                </c:pt>
                <c:pt idx="4021">
                  <c:v>34.93</c:v>
                </c:pt>
                <c:pt idx="4022">
                  <c:v>35.06</c:v>
                </c:pt>
                <c:pt idx="4023">
                  <c:v>35.200000000000003</c:v>
                </c:pt>
                <c:pt idx="4024">
                  <c:v>35.26</c:v>
                </c:pt>
                <c:pt idx="4025">
                  <c:v>35.46</c:v>
                </c:pt>
                <c:pt idx="4026">
                  <c:v>35.590000000000003</c:v>
                </c:pt>
                <c:pt idx="4027">
                  <c:v>35.76</c:v>
                </c:pt>
                <c:pt idx="4028">
                  <c:v>35.92</c:v>
                </c:pt>
                <c:pt idx="4029">
                  <c:v>39.28</c:v>
                </c:pt>
                <c:pt idx="4030">
                  <c:v>55.76</c:v>
                </c:pt>
                <c:pt idx="4031">
                  <c:v>51.05</c:v>
                </c:pt>
                <c:pt idx="4032">
                  <c:v>51.97</c:v>
                </c:pt>
                <c:pt idx="4033">
                  <c:v>53.68</c:v>
                </c:pt>
                <c:pt idx="4034">
                  <c:v>55.2</c:v>
                </c:pt>
                <c:pt idx="4035">
                  <c:v>55.79</c:v>
                </c:pt>
                <c:pt idx="4036">
                  <c:v>56.39</c:v>
                </c:pt>
                <c:pt idx="4037">
                  <c:v>56.49</c:v>
                </c:pt>
                <c:pt idx="4038">
                  <c:v>56.78</c:v>
                </c:pt>
                <c:pt idx="4039">
                  <c:v>57.05</c:v>
                </c:pt>
                <c:pt idx="4040">
                  <c:v>57.21</c:v>
                </c:pt>
                <c:pt idx="4041">
                  <c:v>57.41</c:v>
                </c:pt>
                <c:pt idx="4042">
                  <c:v>70.95</c:v>
                </c:pt>
                <c:pt idx="4043">
                  <c:v>81.73</c:v>
                </c:pt>
                <c:pt idx="4044">
                  <c:v>72.569999999999993</c:v>
                </c:pt>
                <c:pt idx="4045">
                  <c:v>71.48</c:v>
                </c:pt>
                <c:pt idx="4046">
                  <c:v>71.739999999999995</c:v>
                </c:pt>
                <c:pt idx="4047">
                  <c:v>79.22</c:v>
                </c:pt>
                <c:pt idx="4048">
                  <c:v>87.36</c:v>
                </c:pt>
                <c:pt idx="4049">
                  <c:v>80.87</c:v>
                </c:pt>
                <c:pt idx="4050">
                  <c:v>77.05</c:v>
                </c:pt>
                <c:pt idx="4051">
                  <c:v>63.5</c:v>
                </c:pt>
                <c:pt idx="4052">
                  <c:v>62.02</c:v>
                </c:pt>
                <c:pt idx="4053">
                  <c:v>49.56</c:v>
                </c:pt>
                <c:pt idx="4054">
                  <c:v>49.56</c:v>
                </c:pt>
                <c:pt idx="4055">
                  <c:v>49.83</c:v>
                </c:pt>
                <c:pt idx="4056">
                  <c:v>50.16</c:v>
                </c:pt>
                <c:pt idx="4057">
                  <c:v>50.36</c:v>
                </c:pt>
                <c:pt idx="4058">
                  <c:v>50.59</c:v>
                </c:pt>
                <c:pt idx="4059">
                  <c:v>62.42</c:v>
                </c:pt>
                <c:pt idx="4060">
                  <c:v>73.650000000000006</c:v>
                </c:pt>
                <c:pt idx="4061">
                  <c:v>72.67</c:v>
                </c:pt>
                <c:pt idx="4062">
                  <c:v>73.290000000000006</c:v>
                </c:pt>
                <c:pt idx="4063">
                  <c:v>73.52</c:v>
                </c:pt>
                <c:pt idx="4064">
                  <c:v>73.95</c:v>
                </c:pt>
                <c:pt idx="4065">
                  <c:v>74.680000000000007</c:v>
                </c:pt>
                <c:pt idx="4066">
                  <c:v>75.400000000000006</c:v>
                </c:pt>
                <c:pt idx="4067">
                  <c:v>76.319999999999993</c:v>
                </c:pt>
                <c:pt idx="4068">
                  <c:v>77.25</c:v>
                </c:pt>
                <c:pt idx="4069">
                  <c:v>78.069999999999993</c:v>
                </c:pt>
                <c:pt idx="4070">
                  <c:v>78.63</c:v>
                </c:pt>
                <c:pt idx="4071">
                  <c:v>79.52</c:v>
                </c:pt>
                <c:pt idx="4072">
                  <c:v>81.069999999999993</c:v>
                </c:pt>
                <c:pt idx="4073">
                  <c:v>78.53</c:v>
                </c:pt>
                <c:pt idx="4074">
                  <c:v>76.36</c:v>
                </c:pt>
                <c:pt idx="4075">
                  <c:v>77.61</c:v>
                </c:pt>
                <c:pt idx="4076">
                  <c:v>78.959999999999994</c:v>
                </c:pt>
                <c:pt idx="4077">
                  <c:v>73.13</c:v>
                </c:pt>
                <c:pt idx="4078">
                  <c:v>65.38</c:v>
                </c:pt>
                <c:pt idx="4079">
                  <c:v>65.88</c:v>
                </c:pt>
                <c:pt idx="4080">
                  <c:v>58.69</c:v>
                </c:pt>
                <c:pt idx="4081">
                  <c:v>57.47</c:v>
                </c:pt>
                <c:pt idx="4082">
                  <c:v>58.3</c:v>
                </c:pt>
                <c:pt idx="4083">
                  <c:v>59.06</c:v>
                </c:pt>
                <c:pt idx="4084">
                  <c:v>51.25</c:v>
                </c:pt>
                <c:pt idx="4085">
                  <c:v>46.07</c:v>
                </c:pt>
                <c:pt idx="4086">
                  <c:v>46.34</c:v>
                </c:pt>
                <c:pt idx="4087">
                  <c:v>46.63</c:v>
                </c:pt>
                <c:pt idx="4088">
                  <c:v>46.96</c:v>
                </c:pt>
                <c:pt idx="4089">
                  <c:v>47.16</c:v>
                </c:pt>
                <c:pt idx="4090">
                  <c:v>47.62</c:v>
                </c:pt>
                <c:pt idx="4091">
                  <c:v>47.75</c:v>
                </c:pt>
                <c:pt idx="4092">
                  <c:v>38.619999999999997</c:v>
                </c:pt>
                <c:pt idx="4093">
                  <c:v>32.69</c:v>
                </c:pt>
                <c:pt idx="4094">
                  <c:v>31.603999999999999</c:v>
                </c:pt>
                <c:pt idx="4095">
                  <c:v>31.603999999999999</c:v>
                </c:pt>
                <c:pt idx="4096">
                  <c:v>31.7</c:v>
                </c:pt>
                <c:pt idx="4097">
                  <c:v>31.83</c:v>
                </c:pt>
                <c:pt idx="4098">
                  <c:v>31.93</c:v>
                </c:pt>
                <c:pt idx="4099">
                  <c:v>32.03</c:v>
                </c:pt>
                <c:pt idx="4100">
                  <c:v>32.03</c:v>
                </c:pt>
                <c:pt idx="4101">
                  <c:v>43.07</c:v>
                </c:pt>
                <c:pt idx="4102">
                  <c:v>40.770000000000003</c:v>
                </c:pt>
                <c:pt idx="4103">
                  <c:v>41.1</c:v>
                </c:pt>
                <c:pt idx="4104">
                  <c:v>41.19</c:v>
                </c:pt>
                <c:pt idx="4105">
                  <c:v>41.29</c:v>
                </c:pt>
                <c:pt idx="4106">
                  <c:v>41.42</c:v>
                </c:pt>
                <c:pt idx="4107">
                  <c:v>41.62</c:v>
                </c:pt>
                <c:pt idx="4108">
                  <c:v>41.75</c:v>
                </c:pt>
                <c:pt idx="4109">
                  <c:v>41.85</c:v>
                </c:pt>
                <c:pt idx="4110">
                  <c:v>41.29</c:v>
                </c:pt>
                <c:pt idx="4111">
                  <c:v>40.270000000000003</c:v>
                </c:pt>
                <c:pt idx="4112">
                  <c:v>39.409999999999997</c:v>
                </c:pt>
                <c:pt idx="4113">
                  <c:v>38.33</c:v>
                </c:pt>
                <c:pt idx="4114">
                  <c:v>37.24</c:v>
                </c:pt>
                <c:pt idx="4115">
                  <c:v>37.47</c:v>
                </c:pt>
                <c:pt idx="4116">
                  <c:v>68.55</c:v>
                </c:pt>
                <c:pt idx="4117">
                  <c:v>49.7</c:v>
                </c:pt>
                <c:pt idx="4118">
                  <c:v>49.83</c:v>
                </c:pt>
                <c:pt idx="4119">
                  <c:v>49.96</c:v>
                </c:pt>
                <c:pt idx="4120">
                  <c:v>50.09</c:v>
                </c:pt>
                <c:pt idx="4121">
                  <c:v>50.26</c:v>
                </c:pt>
                <c:pt idx="4122">
                  <c:v>50.06</c:v>
                </c:pt>
                <c:pt idx="4123">
                  <c:v>49.53</c:v>
                </c:pt>
                <c:pt idx="4124">
                  <c:v>49.43</c:v>
                </c:pt>
                <c:pt idx="4125">
                  <c:v>52.7</c:v>
                </c:pt>
                <c:pt idx="4126">
                  <c:v>62.98</c:v>
                </c:pt>
                <c:pt idx="4127">
                  <c:v>56.22</c:v>
                </c:pt>
                <c:pt idx="4128">
                  <c:v>56.81</c:v>
                </c:pt>
                <c:pt idx="4129">
                  <c:v>57.67</c:v>
                </c:pt>
                <c:pt idx="4130">
                  <c:v>58.53</c:v>
                </c:pt>
                <c:pt idx="4131">
                  <c:v>58.73</c:v>
                </c:pt>
                <c:pt idx="4132">
                  <c:v>38.950000000000003</c:v>
                </c:pt>
                <c:pt idx="4133">
                  <c:v>39.049999999999997</c:v>
                </c:pt>
                <c:pt idx="4134">
                  <c:v>38.49</c:v>
                </c:pt>
                <c:pt idx="4135">
                  <c:v>39.68</c:v>
                </c:pt>
                <c:pt idx="4136">
                  <c:v>61.07</c:v>
                </c:pt>
                <c:pt idx="4137">
                  <c:v>62.85</c:v>
                </c:pt>
                <c:pt idx="4138">
                  <c:v>73.42</c:v>
                </c:pt>
                <c:pt idx="4139">
                  <c:v>76.650000000000006</c:v>
                </c:pt>
                <c:pt idx="4140">
                  <c:v>69.569999999999993</c:v>
                </c:pt>
                <c:pt idx="4141">
                  <c:v>69.83</c:v>
                </c:pt>
                <c:pt idx="4142">
                  <c:v>70.989999999999995</c:v>
                </c:pt>
                <c:pt idx="4143">
                  <c:v>72.27</c:v>
                </c:pt>
                <c:pt idx="4144">
                  <c:v>73.260000000000005</c:v>
                </c:pt>
                <c:pt idx="4145">
                  <c:v>97.28</c:v>
                </c:pt>
                <c:pt idx="4146">
                  <c:v>100.61</c:v>
                </c:pt>
                <c:pt idx="4147">
                  <c:v>76.650000000000006</c:v>
                </c:pt>
                <c:pt idx="4148">
                  <c:v>77.81</c:v>
                </c:pt>
                <c:pt idx="4149">
                  <c:v>78.73</c:v>
                </c:pt>
                <c:pt idx="4150">
                  <c:v>87.17</c:v>
                </c:pt>
                <c:pt idx="4151">
                  <c:v>96.76</c:v>
                </c:pt>
                <c:pt idx="4152">
                  <c:v>81.63</c:v>
                </c:pt>
                <c:pt idx="4153">
                  <c:v>94.05</c:v>
                </c:pt>
                <c:pt idx="4154">
                  <c:v>94.55</c:v>
                </c:pt>
                <c:pt idx="4155">
                  <c:v>113.79</c:v>
                </c:pt>
                <c:pt idx="4156">
                  <c:v>133.9</c:v>
                </c:pt>
                <c:pt idx="4157">
                  <c:v>129.22</c:v>
                </c:pt>
                <c:pt idx="4158">
                  <c:v>129.88</c:v>
                </c:pt>
                <c:pt idx="4159">
                  <c:v>131.36000000000001</c:v>
                </c:pt>
                <c:pt idx="4160">
                  <c:v>132.94</c:v>
                </c:pt>
                <c:pt idx="4161">
                  <c:v>135.71</c:v>
                </c:pt>
                <c:pt idx="4162">
                  <c:v>137.85</c:v>
                </c:pt>
                <c:pt idx="4163">
                  <c:v>140.22</c:v>
                </c:pt>
                <c:pt idx="4164">
                  <c:v>138.68</c:v>
                </c:pt>
                <c:pt idx="4165">
                  <c:v>140.85</c:v>
                </c:pt>
                <c:pt idx="4166">
                  <c:v>143.75</c:v>
                </c:pt>
                <c:pt idx="4167">
                  <c:v>137.65</c:v>
                </c:pt>
                <c:pt idx="4168">
                  <c:v>124.37</c:v>
                </c:pt>
                <c:pt idx="4169">
                  <c:v>132.38</c:v>
                </c:pt>
                <c:pt idx="4170">
                  <c:v>123.32</c:v>
                </c:pt>
                <c:pt idx="4171">
                  <c:v>125.56</c:v>
                </c:pt>
                <c:pt idx="4172">
                  <c:v>126.91</c:v>
                </c:pt>
                <c:pt idx="4173">
                  <c:v>128.19999999999999</c:v>
                </c:pt>
                <c:pt idx="4174">
                  <c:v>129.47999999999999</c:v>
                </c:pt>
                <c:pt idx="4175">
                  <c:v>131</c:v>
                </c:pt>
                <c:pt idx="4176">
                  <c:v>129.05000000000001</c:v>
                </c:pt>
                <c:pt idx="4177">
                  <c:v>127.37</c:v>
                </c:pt>
                <c:pt idx="4178">
                  <c:v>126.94</c:v>
                </c:pt>
                <c:pt idx="4179">
                  <c:v>124.77</c:v>
                </c:pt>
                <c:pt idx="4180">
                  <c:v>116.23</c:v>
                </c:pt>
                <c:pt idx="4181">
                  <c:v>113.33</c:v>
                </c:pt>
                <c:pt idx="4182">
                  <c:v>106.38</c:v>
                </c:pt>
                <c:pt idx="4183">
                  <c:v>115.74</c:v>
                </c:pt>
                <c:pt idx="4184">
                  <c:v>105.52</c:v>
                </c:pt>
                <c:pt idx="4185">
                  <c:v>102</c:v>
                </c:pt>
                <c:pt idx="4186">
                  <c:v>103.48</c:v>
                </c:pt>
                <c:pt idx="4187">
                  <c:v>103.64</c:v>
                </c:pt>
                <c:pt idx="4188">
                  <c:v>86.61</c:v>
                </c:pt>
                <c:pt idx="4189">
                  <c:v>85.49</c:v>
                </c:pt>
                <c:pt idx="4190">
                  <c:v>84.69</c:v>
                </c:pt>
                <c:pt idx="4191">
                  <c:v>77.77</c:v>
                </c:pt>
                <c:pt idx="4192">
                  <c:v>75.989999999999995</c:v>
                </c:pt>
                <c:pt idx="4193">
                  <c:v>73.819999999999993</c:v>
                </c:pt>
                <c:pt idx="4194">
                  <c:v>75.53</c:v>
                </c:pt>
                <c:pt idx="4195">
                  <c:v>75.63</c:v>
                </c:pt>
                <c:pt idx="4196">
                  <c:v>75.83</c:v>
                </c:pt>
                <c:pt idx="4197">
                  <c:v>88.48</c:v>
                </c:pt>
                <c:pt idx="4198">
                  <c:v>84.76</c:v>
                </c:pt>
                <c:pt idx="4199">
                  <c:v>86.34</c:v>
                </c:pt>
                <c:pt idx="4200">
                  <c:v>86.34</c:v>
                </c:pt>
                <c:pt idx="4201">
                  <c:v>87.53</c:v>
                </c:pt>
                <c:pt idx="4202">
                  <c:v>100.38</c:v>
                </c:pt>
                <c:pt idx="4203">
                  <c:v>109.35</c:v>
                </c:pt>
                <c:pt idx="4204">
                  <c:v>110.3</c:v>
                </c:pt>
                <c:pt idx="4205">
                  <c:v>106.58</c:v>
                </c:pt>
                <c:pt idx="4206">
                  <c:v>94.61</c:v>
                </c:pt>
                <c:pt idx="4207">
                  <c:v>93.13</c:v>
                </c:pt>
                <c:pt idx="4208">
                  <c:v>86.94</c:v>
                </c:pt>
                <c:pt idx="4209">
                  <c:v>90.63</c:v>
                </c:pt>
                <c:pt idx="4210">
                  <c:v>96.43</c:v>
                </c:pt>
                <c:pt idx="4211">
                  <c:v>107.99</c:v>
                </c:pt>
                <c:pt idx="4212">
                  <c:v>108.09</c:v>
                </c:pt>
                <c:pt idx="4213">
                  <c:v>110.04</c:v>
                </c:pt>
                <c:pt idx="4214">
                  <c:v>110.83</c:v>
                </c:pt>
                <c:pt idx="4215">
                  <c:v>111.32</c:v>
                </c:pt>
                <c:pt idx="4216">
                  <c:v>110.3</c:v>
                </c:pt>
                <c:pt idx="4217">
                  <c:v>110.1</c:v>
                </c:pt>
                <c:pt idx="4218">
                  <c:v>105.59</c:v>
                </c:pt>
                <c:pt idx="4219">
                  <c:v>105.23</c:v>
                </c:pt>
                <c:pt idx="4220">
                  <c:v>105.52</c:v>
                </c:pt>
                <c:pt idx="4221">
                  <c:v>105.65</c:v>
                </c:pt>
                <c:pt idx="4222">
                  <c:v>100.22</c:v>
                </c:pt>
                <c:pt idx="4223">
                  <c:v>94.25</c:v>
                </c:pt>
                <c:pt idx="4224">
                  <c:v>94.28</c:v>
                </c:pt>
                <c:pt idx="4225">
                  <c:v>93.43</c:v>
                </c:pt>
                <c:pt idx="4226">
                  <c:v>98.77</c:v>
                </c:pt>
                <c:pt idx="4227">
                  <c:v>119.76</c:v>
                </c:pt>
                <c:pt idx="4228">
                  <c:v>108.03</c:v>
                </c:pt>
                <c:pt idx="4229">
                  <c:v>107.53</c:v>
                </c:pt>
                <c:pt idx="4230">
                  <c:v>117.09</c:v>
                </c:pt>
                <c:pt idx="4231">
                  <c:v>119.3</c:v>
                </c:pt>
                <c:pt idx="4232">
                  <c:v>119.89</c:v>
                </c:pt>
                <c:pt idx="4233">
                  <c:v>120.95</c:v>
                </c:pt>
                <c:pt idx="4234">
                  <c:v>121.21</c:v>
                </c:pt>
                <c:pt idx="4235">
                  <c:v>122.82</c:v>
                </c:pt>
                <c:pt idx="4236">
                  <c:v>124.27</c:v>
                </c:pt>
                <c:pt idx="4237">
                  <c:v>139.01</c:v>
                </c:pt>
                <c:pt idx="4238">
                  <c:v>129.65</c:v>
                </c:pt>
                <c:pt idx="4239">
                  <c:v>130.54</c:v>
                </c:pt>
                <c:pt idx="4240">
                  <c:v>125.53</c:v>
                </c:pt>
                <c:pt idx="4241">
                  <c:v>123.78</c:v>
                </c:pt>
                <c:pt idx="4242">
                  <c:v>120.68</c:v>
                </c:pt>
                <c:pt idx="4243">
                  <c:v>118.01</c:v>
                </c:pt>
                <c:pt idx="4244">
                  <c:v>120.19</c:v>
                </c:pt>
                <c:pt idx="4245">
                  <c:v>119.17</c:v>
                </c:pt>
                <c:pt idx="4246">
                  <c:v>112.71</c:v>
                </c:pt>
                <c:pt idx="4247">
                  <c:v>110.83</c:v>
                </c:pt>
                <c:pt idx="4248">
                  <c:v>124.21</c:v>
                </c:pt>
                <c:pt idx="4249">
                  <c:v>124.9</c:v>
                </c:pt>
                <c:pt idx="4250">
                  <c:v>125.3</c:v>
                </c:pt>
                <c:pt idx="4251">
                  <c:v>120.75</c:v>
                </c:pt>
                <c:pt idx="4252">
                  <c:v>107.53</c:v>
                </c:pt>
                <c:pt idx="4253">
                  <c:v>108.06</c:v>
                </c:pt>
                <c:pt idx="4254">
                  <c:v>108.75</c:v>
                </c:pt>
                <c:pt idx="4255">
                  <c:v>104.17</c:v>
                </c:pt>
                <c:pt idx="4256">
                  <c:v>102.29</c:v>
                </c:pt>
                <c:pt idx="4257">
                  <c:v>101.4</c:v>
                </c:pt>
                <c:pt idx="4258">
                  <c:v>105.29</c:v>
                </c:pt>
                <c:pt idx="4259">
                  <c:v>102.82</c:v>
                </c:pt>
                <c:pt idx="4260">
                  <c:v>118.97</c:v>
                </c:pt>
                <c:pt idx="4261">
                  <c:v>116.1</c:v>
                </c:pt>
                <c:pt idx="4262">
                  <c:v>113.23</c:v>
                </c:pt>
                <c:pt idx="4263">
                  <c:v>113.96</c:v>
                </c:pt>
                <c:pt idx="4264">
                  <c:v>115.54</c:v>
                </c:pt>
                <c:pt idx="4265">
                  <c:v>134.41999999999999</c:v>
                </c:pt>
                <c:pt idx="4266">
                  <c:v>121.24</c:v>
                </c:pt>
                <c:pt idx="4267">
                  <c:v>124.83</c:v>
                </c:pt>
                <c:pt idx="4268">
                  <c:v>125.72</c:v>
                </c:pt>
                <c:pt idx="4269">
                  <c:v>126.42</c:v>
                </c:pt>
                <c:pt idx="4270">
                  <c:v>124.41</c:v>
                </c:pt>
                <c:pt idx="4271">
                  <c:v>124.44</c:v>
                </c:pt>
                <c:pt idx="4272">
                  <c:v>125.49</c:v>
                </c:pt>
                <c:pt idx="4273">
                  <c:v>118.34</c:v>
                </c:pt>
                <c:pt idx="4274">
                  <c:v>109.28</c:v>
                </c:pt>
                <c:pt idx="4275">
                  <c:v>111.06</c:v>
                </c:pt>
                <c:pt idx="4276">
                  <c:v>113.5</c:v>
                </c:pt>
                <c:pt idx="4277">
                  <c:v>105.19</c:v>
                </c:pt>
                <c:pt idx="4278">
                  <c:v>109.74</c:v>
                </c:pt>
                <c:pt idx="4279">
                  <c:v>112.71</c:v>
                </c:pt>
                <c:pt idx="4280">
                  <c:v>114.49</c:v>
                </c:pt>
                <c:pt idx="4281">
                  <c:v>106.05</c:v>
                </c:pt>
                <c:pt idx="4282">
                  <c:v>111.95</c:v>
                </c:pt>
                <c:pt idx="4283">
                  <c:v>93.36</c:v>
                </c:pt>
                <c:pt idx="4284">
                  <c:v>94.94</c:v>
                </c:pt>
                <c:pt idx="4285">
                  <c:v>106.21</c:v>
                </c:pt>
                <c:pt idx="4286">
                  <c:v>101.5</c:v>
                </c:pt>
                <c:pt idx="4287">
                  <c:v>100.18</c:v>
                </c:pt>
                <c:pt idx="4288">
                  <c:v>99.46</c:v>
                </c:pt>
                <c:pt idx="4289">
                  <c:v>95.7</c:v>
                </c:pt>
                <c:pt idx="4290">
                  <c:v>96.46</c:v>
                </c:pt>
                <c:pt idx="4291">
                  <c:v>101.24</c:v>
                </c:pt>
                <c:pt idx="4292">
                  <c:v>109.77</c:v>
                </c:pt>
                <c:pt idx="4293">
                  <c:v>127.8</c:v>
                </c:pt>
                <c:pt idx="4294">
                  <c:v>134.79</c:v>
                </c:pt>
                <c:pt idx="4295">
                  <c:v>134.41999999999999</c:v>
                </c:pt>
                <c:pt idx="4296">
                  <c:v>120.25</c:v>
                </c:pt>
                <c:pt idx="4297">
                  <c:v>132.02000000000001</c:v>
                </c:pt>
                <c:pt idx="4298">
                  <c:v>132.91</c:v>
                </c:pt>
                <c:pt idx="4299">
                  <c:v>133.6</c:v>
                </c:pt>
                <c:pt idx="4300">
                  <c:v>130.30000000000001</c:v>
                </c:pt>
                <c:pt idx="4301">
                  <c:v>132.68</c:v>
                </c:pt>
                <c:pt idx="4302">
                  <c:v>129.05000000000001</c:v>
                </c:pt>
                <c:pt idx="4303">
                  <c:v>131.19</c:v>
                </c:pt>
                <c:pt idx="4304">
                  <c:v>133.66999999999999</c:v>
                </c:pt>
                <c:pt idx="4305">
                  <c:v>136.37</c:v>
                </c:pt>
                <c:pt idx="4306">
                  <c:v>125.76</c:v>
                </c:pt>
                <c:pt idx="4307">
                  <c:v>124.27</c:v>
                </c:pt>
                <c:pt idx="4308">
                  <c:v>124.8</c:v>
                </c:pt>
                <c:pt idx="4309">
                  <c:v>124.9</c:v>
                </c:pt>
                <c:pt idx="4310">
                  <c:v>126.75</c:v>
                </c:pt>
                <c:pt idx="4311">
                  <c:v>127.64</c:v>
                </c:pt>
                <c:pt idx="4312">
                  <c:v>125.69</c:v>
                </c:pt>
                <c:pt idx="4313">
                  <c:v>125.23</c:v>
                </c:pt>
                <c:pt idx="4314">
                  <c:v>126.05</c:v>
                </c:pt>
                <c:pt idx="4315">
                  <c:v>123.48</c:v>
                </c:pt>
                <c:pt idx="4316">
                  <c:v>122.53</c:v>
                </c:pt>
                <c:pt idx="4317">
                  <c:v>122.03</c:v>
                </c:pt>
                <c:pt idx="4318">
                  <c:v>122.76</c:v>
                </c:pt>
                <c:pt idx="4319">
                  <c:v>124.5</c:v>
                </c:pt>
                <c:pt idx="4320">
                  <c:v>125.43</c:v>
                </c:pt>
                <c:pt idx="4321">
                  <c:v>126.02</c:v>
                </c:pt>
                <c:pt idx="4322">
                  <c:v>125.03</c:v>
                </c:pt>
                <c:pt idx="4323">
                  <c:v>121.74</c:v>
                </c:pt>
                <c:pt idx="4324">
                  <c:v>121.77</c:v>
                </c:pt>
                <c:pt idx="4325">
                  <c:v>117.81</c:v>
                </c:pt>
                <c:pt idx="4326">
                  <c:v>133.66999999999999</c:v>
                </c:pt>
                <c:pt idx="4327">
                  <c:v>140.78</c:v>
                </c:pt>
                <c:pt idx="4328">
                  <c:v>142.53</c:v>
                </c:pt>
                <c:pt idx="4329">
                  <c:v>144.81</c:v>
                </c:pt>
                <c:pt idx="4330">
                  <c:v>146.22</c:v>
                </c:pt>
                <c:pt idx="4331">
                  <c:v>142.47</c:v>
                </c:pt>
                <c:pt idx="4332">
                  <c:v>142.13999999999999</c:v>
                </c:pt>
                <c:pt idx="4333">
                  <c:v>147.21</c:v>
                </c:pt>
                <c:pt idx="4334">
                  <c:v>150.13999999999999</c:v>
                </c:pt>
                <c:pt idx="4335">
                  <c:v>153.54</c:v>
                </c:pt>
                <c:pt idx="4336">
                  <c:v>155.71</c:v>
                </c:pt>
                <c:pt idx="4337">
                  <c:v>157.76</c:v>
                </c:pt>
                <c:pt idx="4338">
                  <c:v>152.78</c:v>
                </c:pt>
                <c:pt idx="4339">
                  <c:v>146.88</c:v>
                </c:pt>
                <c:pt idx="4340">
                  <c:v>123.91</c:v>
                </c:pt>
                <c:pt idx="4341">
                  <c:v>127.08</c:v>
                </c:pt>
                <c:pt idx="4342">
                  <c:v>111.19</c:v>
                </c:pt>
                <c:pt idx="4343">
                  <c:v>113.37</c:v>
                </c:pt>
                <c:pt idx="4344">
                  <c:v>117.65</c:v>
                </c:pt>
                <c:pt idx="4345">
                  <c:v>121.74</c:v>
                </c:pt>
                <c:pt idx="4346">
                  <c:v>124.57</c:v>
                </c:pt>
                <c:pt idx="4347">
                  <c:v>123.88</c:v>
                </c:pt>
                <c:pt idx="4348">
                  <c:v>123.75</c:v>
                </c:pt>
                <c:pt idx="4349">
                  <c:v>123.45</c:v>
                </c:pt>
                <c:pt idx="4350">
                  <c:v>125.2</c:v>
                </c:pt>
                <c:pt idx="4351">
                  <c:v>136.72999999999999</c:v>
                </c:pt>
                <c:pt idx="4352">
                  <c:v>142.4</c:v>
                </c:pt>
                <c:pt idx="4353">
                  <c:v>137.22999999999999</c:v>
                </c:pt>
                <c:pt idx="4354">
                  <c:v>132.12</c:v>
                </c:pt>
                <c:pt idx="4355">
                  <c:v>130.83000000000001</c:v>
                </c:pt>
                <c:pt idx="4356">
                  <c:v>134.52000000000001</c:v>
                </c:pt>
                <c:pt idx="4357">
                  <c:v>143.03</c:v>
                </c:pt>
                <c:pt idx="4358">
                  <c:v>143.36000000000001</c:v>
                </c:pt>
                <c:pt idx="4359">
                  <c:v>139.1</c:v>
                </c:pt>
                <c:pt idx="4360">
                  <c:v>135.61000000000001</c:v>
                </c:pt>
                <c:pt idx="4361">
                  <c:v>135.38</c:v>
                </c:pt>
                <c:pt idx="4362">
                  <c:v>135.71</c:v>
                </c:pt>
                <c:pt idx="4363">
                  <c:v>136.47</c:v>
                </c:pt>
                <c:pt idx="4364">
                  <c:v>137.59</c:v>
                </c:pt>
                <c:pt idx="4365">
                  <c:v>132.97</c:v>
                </c:pt>
                <c:pt idx="4366">
                  <c:v>131.69</c:v>
                </c:pt>
                <c:pt idx="4367">
                  <c:v>126.61</c:v>
                </c:pt>
                <c:pt idx="4368">
                  <c:v>127.7</c:v>
                </c:pt>
                <c:pt idx="4369">
                  <c:v>128.56</c:v>
                </c:pt>
                <c:pt idx="4370">
                  <c:v>127.64</c:v>
                </c:pt>
                <c:pt idx="4371">
                  <c:v>128.06</c:v>
                </c:pt>
                <c:pt idx="4372">
                  <c:v>125.39</c:v>
                </c:pt>
                <c:pt idx="4373">
                  <c:v>122.63</c:v>
                </c:pt>
                <c:pt idx="4374">
                  <c:v>123.35</c:v>
                </c:pt>
                <c:pt idx="4375">
                  <c:v>122.46</c:v>
                </c:pt>
                <c:pt idx="4376">
                  <c:v>121.97</c:v>
                </c:pt>
                <c:pt idx="4377">
                  <c:v>121.97</c:v>
                </c:pt>
                <c:pt idx="4378">
                  <c:v>117.58</c:v>
                </c:pt>
                <c:pt idx="4379">
                  <c:v>117.55</c:v>
                </c:pt>
                <c:pt idx="4380">
                  <c:v>112.31</c:v>
                </c:pt>
                <c:pt idx="4381">
                  <c:v>113.07</c:v>
                </c:pt>
                <c:pt idx="4382">
                  <c:v>111.49</c:v>
                </c:pt>
                <c:pt idx="4383">
                  <c:v>110.66</c:v>
                </c:pt>
                <c:pt idx="4384">
                  <c:v>112.51</c:v>
                </c:pt>
                <c:pt idx="4385">
                  <c:v>129.68</c:v>
                </c:pt>
                <c:pt idx="4386">
                  <c:v>132.15</c:v>
                </c:pt>
                <c:pt idx="4387">
                  <c:v>135.97</c:v>
                </c:pt>
                <c:pt idx="4388">
                  <c:v>137.38999999999999</c:v>
                </c:pt>
                <c:pt idx="4389">
                  <c:v>139.69999999999999</c:v>
                </c:pt>
                <c:pt idx="4390">
                  <c:v>147.38</c:v>
                </c:pt>
                <c:pt idx="4391">
                  <c:v>143.03</c:v>
                </c:pt>
                <c:pt idx="4392">
                  <c:v>154.63</c:v>
                </c:pt>
                <c:pt idx="4393">
                  <c:v>159.04</c:v>
                </c:pt>
                <c:pt idx="4394">
                  <c:v>154.66</c:v>
                </c:pt>
                <c:pt idx="4395">
                  <c:v>148</c:v>
                </c:pt>
                <c:pt idx="4396">
                  <c:v>148.19999999999999</c:v>
                </c:pt>
                <c:pt idx="4397">
                  <c:v>149.55000000000001</c:v>
                </c:pt>
                <c:pt idx="4398">
                  <c:v>144.47999999999999</c:v>
                </c:pt>
                <c:pt idx="4399">
                  <c:v>146.41999999999999</c:v>
                </c:pt>
                <c:pt idx="4400">
                  <c:v>138.97</c:v>
                </c:pt>
                <c:pt idx="4401">
                  <c:v>143.32</c:v>
                </c:pt>
                <c:pt idx="4402">
                  <c:v>141.63999999999999</c:v>
                </c:pt>
                <c:pt idx="4403">
                  <c:v>134.26</c:v>
                </c:pt>
                <c:pt idx="4404">
                  <c:v>134.03</c:v>
                </c:pt>
                <c:pt idx="4405">
                  <c:v>129.81</c:v>
                </c:pt>
                <c:pt idx="4406">
                  <c:v>133.01</c:v>
                </c:pt>
                <c:pt idx="4407">
                  <c:v>136.86000000000001</c:v>
                </c:pt>
                <c:pt idx="4408">
                  <c:v>140.16</c:v>
                </c:pt>
                <c:pt idx="4409">
                  <c:v>136.69999999999999</c:v>
                </c:pt>
                <c:pt idx="4410">
                  <c:v>135.71</c:v>
                </c:pt>
                <c:pt idx="4411">
                  <c:v>148.63</c:v>
                </c:pt>
                <c:pt idx="4412">
                  <c:v>150.41</c:v>
                </c:pt>
                <c:pt idx="4413">
                  <c:v>151.96</c:v>
                </c:pt>
                <c:pt idx="4414">
                  <c:v>153.6</c:v>
                </c:pt>
                <c:pt idx="4415">
                  <c:v>155.61000000000001</c:v>
                </c:pt>
                <c:pt idx="4416">
                  <c:v>158.75</c:v>
                </c:pt>
                <c:pt idx="4417">
                  <c:v>154.26</c:v>
                </c:pt>
                <c:pt idx="4418">
                  <c:v>163.33000000000001</c:v>
                </c:pt>
                <c:pt idx="4419">
                  <c:v>158.61000000000001</c:v>
                </c:pt>
                <c:pt idx="4420">
                  <c:v>155.88</c:v>
                </c:pt>
                <c:pt idx="4421">
                  <c:v>156.87</c:v>
                </c:pt>
                <c:pt idx="4422">
                  <c:v>157.30000000000001</c:v>
                </c:pt>
                <c:pt idx="4423">
                  <c:v>157.82</c:v>
                </c:pt>
                <c:pt idx="4424">
                  <c:v>141.66999999999999</c:v>
                </c:pt>
                <c:pt idx="4425">
                  <c:v>147.84</c:v>
                </c:pt>
                <c:pt idx="4426">
                  <c:v>158.84</c:v>
                </c:pt>
                <c:pt idx="4427">
                  <c:v>162.6</c:v>
                </c:pt>
                <c:pt idx="4428">
                  <c:v>163.56</c:v>
                </c:pt>
                <c:pt idx="4429">
                  <c:v>162.37</c:v>
                </c:pt>
                <c:pt idx="4430">
                  <c:v>154.82</c:v>
                </c:pt>
                <c:pt idx="4431">
                  <c:v>146.49</c:v>
                </c:pt>
                <c:pt idx="4432">
                  <c:v>131.85</c:v>
                </c:pt>
                <c:pt idx="4433">
                  <c:v>144.38</c:v>
                </c:pt>
                <c:pt idx="4434">
                  <c:v>151.96</c:v>
                </c:pt>
                <c:pt idx="4435">
                  <c:v>136.27000000000001</c:v>
                </c:pt>
                <c:pt idx="4436">
                  <c:v>141.51</c:v>
                </c:pt>
                <c:pt idx="4437">
                  <c:v>140.78</c:v>
                </c:pt>
                <c:pt idx="4438">
                  <c:v>140.82</c:v>
                </c:pt>
                <c:pt idx="4439">
                  <c:v>142.13999999999999</c:v>
                </c:pt>
                <c:pt idx="4440">
                  <c:v>144.21</c:v>
                </c:pt>
                <c:pt idx="4441">
                  <c:v>145.69999999999999</c:v>
                </c:pt>
                <c:pt idx="4442">
                  <c:v>147.05000000000001</c:v>
                </c:pt>
                <c:pt idx="4443">
                  <c:v>143.44999999999999</c:v>
                </c:pt>
                <c:pt idx="4444">
                  <c:v>140.65</c:v>
                </c:pt>
                <c:pt idx="4445">
                  <c:v>136.83000000000001</c:v>
                </c:pt>
                <c:pt idx="4446">
                  <c:v>136.5</c:v>
                </c:pt>
                <c:pt idx="4447">
                  <c:v>130.13999999999999</c:v>
                </c:pt>
                <c:pt idx="4448">
                  <c:v>122.99</c:v>
                </c:pt>
                <c:pt idx="4449">
                  <c:v>134.19</c:v>
                </c:pt>
                <c:pt idx="4450">
                  <c:v>136.6</c:v>
                </c:pt>
                <c:pt idx="4451">
                  <c:v>131.79</c:v>
                </c:pt>
                <c:pt idx="4452">
                  <c:v>127.47</c:v>
                </c:pt>
                <c:pt idx="4453">
                  <c:v>126.25</c:v>
                </c:pt>
                <c:pt idx="4454">
                  <c:v>124.11</c:v>
                </c:pt>
                <c:pt idx="4455">
                  <c:v>120.39</c:v>
                </c:pt>
                <c:pt idx="4456">
                  <c:v>113.96</c:v>
                </c:pt>
                <c:pt idx="4457">
                  <c:v>121.01</c:v>
                </c:pt>
                <c:pt idx="4458">
                  <c:v>121.47</c:v>
                </c:pt>
                <c:pt idx="4459">
                  <c:v>122.07</c:v>
                </c:pt>
                <c:pt idx="4460">
                  <c:v>117.98</c:v>
                </c:pt>
                <c:pt idx="4461">
                  <c:v>112.08</c:v>
                </c:pt>
                <c:pt idx="4462">
                  <c:v>115.08</c:v>
                </c:pt>
                <c:pt idx="4463">
                  <c:v>115.51</c:v>
                </c:pt>
                <c:pt idx="4464">
                  <c:v>115.21</c:v>
                </c:pt>
                <c:pt idx="4465">
                  <c:v>117.72</c:v>
                </c:pt>
                <c:pt idx="4466">
                  <c:v>120.48</c:v>
                </c:pt>
                <c:pt idx="4467">
                  <c:v>123.32</c:v>
                </c:pt>
                <c:pt idx="4468">
                  <c:v>116.66</c:v>
                </c:pt>
                <c:pt idx="4469">
                  <c:v>110.1</c:v>
                </c:pt>
                <c:pt idx="4470">
                  <c:v>113.66</c:v>
                </c:pt>
                <c:pt idx="4471">
                  <c:v>122.66</c:v>
                </c:pt>
                <c:pt idx="4472">
                  <c:v>115.01</c:v>
                </c:pt>
                <c:pt idx="4473">
                  <c:v>112.64</c:v>
                </c:pt>
                <c:pt idx="4474">
                  <c:v>126.02</c:v>
                </c:pt>
                <c:pt idx="4475">
                  <c:v>123.02</c:v>
                </c:pt>
                <c:pt idx="4476">
                  <c:v>118.74</c:v>
                </c:pt>
                <c:pt idx="4477">
                  <c:v>123.42</c:v>
                </c:pt>
                <c:pt idx="4478">
                  <c:v>142.37</c:v>
                </c:pt>
                <c:pt idx="4479">
                  <c:v>141.38</c:v>
                </c:pt>
                <c:pt idx="4480">
                  <c:v>137.65</c:v>
                </c:pt>
                <c:pt idx="4481">
                  <c:v>129.68</c:v>
                </c:pt>
                <c:pt idx="4482">
                  <c:v>116.23</c:v>
                </c:pt>
                <c:pt idx="4483">
                  <c:v>113.99</c:v>
                </c:pt>
                <c:pt idx="4484">
                  <c:v>119.2</c:v>
                </c:pt>
                <c:pt idx="4485">
                  <c:v>120.12</c:v>
                </c:pt>
                <c:pt idx="4486">
                  <c:v>120.19</c:v>
                </c:pt>
                <c:pt idx="4487">
                  <c:v>120.09</c:v>
                </c:pt>
                <c:pt idx="4488">
                  <c:v>120.19</c:v>
                </c:pt>
                <c:pt idx="4489">
                  <c:v>119.59</c:v>
                </c:pt>
                <c:pt idx="4490">
                  <c:v>110.17</c:v>
                </c:pt>
                <c:pt idx="4491">
                  <c:v>109.44</c:v>
                </c:pt>
                <c:pt idx="4492">
                  <c:v>120.55</c:v>
                </c:pt>
                <c:pt idx="4493">
                  <c:v>123.71</c:v>
                </c:pt>
                <c:pt idx="4494">
                  <c:v>125.16</c:v>
                </c:pt>
                <c:pt idx="4495">
                  <c:v>120.65</c:v>
                </c:pt>
                <c:pt idx="4496">
                  <c:v>131.36000000000001</c:v>
                </c:pt>
                <c:pt idx="4497">
                  <c:v>133.24</c:v>
                </c:pt>
                <c:pt idx="4498">
                  <c:v>125.07</c:v>
                </c:pt>
                <c:pt idx="4499">
                  <c:v>117.65</c:v>
                </c:pt>
                <c:pt idx="4500">
                  <c:v>77.58</c:v>
                </c:pt>
                <c:pt idx="4501">
                  <c:v>81.83</c:v>
                </c:pt>
                <c:pt idx="4502">
                  <c:v>79.75</c:v>
                </c:pt>
                <c:pt idx="4503">
                  <c:v>82.65</c:v>
                </c:pt>
                <c:pt idx="4504">
                  <c:v>106.71</c:v>
                </c:pt>
                <c:pt idx="4505">
                  <c:v>101.44</c:v>
                </c:pt>
                <c:pt idx="4506">
                  <c:v>101.83</c:v>
                </c:pt>
                <c:pt idx="4507">
                  <c:v>97.25</c:v>
                </c:pt>
                <c:pt idx="4508">
                  <c:v>97.42</c:v>
                </c:pt>
                <c:pt idx="4509">
                  <c:v>78.760000000000005</c:v>
                </c:pt>
                <c:pt idx="4510">
                  <c:v>72.14</c:v>
                </c:pt>
                <c:pt idx="4511">
                  <c:v>71.45</c:v>
                </c:pt>
                <c:pt idx="4512">
                  <c:v>71.84</c:v>
                </c:pt>
                <c:pt idx="4513">
                  <c:v>69.239999999999995</c:v>
                </c:pt>
                <c:pt idx="4514">
                  <c:v>71.510000000000005</c:v>
                </c:pt>
                <c:pt idx="4515">
                  <c:v>63.6</c:v>
                </c:pt>
                <c:pt idx="4516">
                  <c:v>63.97</c:v>
                </c:pt>
                <c:pt idx="4517">
                  <c:v>91.12</c:v>
                </c:pt>
                <c:pt idx="4518">
                  <c:v>119.63</c:v>
                </c:pt>
                <c:pt idx="4519">
                  <c:v>125.23</c:v>
                </c:pt>
                <c:pt idx="4520">
                  <c:v>120.55</c:v>
                </c:pt>
                <c:pt idx="4521">
                  <c:v>123.25</c:v>
                </c:pt>
                <c:pt idx="4522">
                  <c:v>134.56</c:v>
                </c:pt>
                <c:pt idx="4523">
                  <c:v>140.52000000000001</c:v>
                </c:pt>
                <c:pt idx="4524">
                  <c:v>138.58000000000001</c:v>
                </c:pt>
                <c:pt idx="4525">
                  <c:v>142.4</c:v>
                </c:pt>
                <c:pt idx="4526">
                  <c:v>143.91999999999999</c:v>
                </c:pt>
                <c:pt idx="4527">
                  <c:v>144.08000000000001</c:v>
                </c:pt>
                <c:pt idx="4528">
                  <c:v>142.1</c:v>
                </c:pt>
                <c:pt idx="4529">
                  <c:v>125.16</c:v>
                </c:pt>
                <c:pt idx="4530">
                  <c:v>130.77000000000001</c:v>
                </c:pt>
                <c:pt idx="4531">
                  <c:v>131.52000000000001</c:v>
                </c:pt>
                <c:pt idx="4532">
                  <c:v>135.31</c:v>
                </c:pt>
                <c:pt idx="4533">
                  <c:v>133.86000000000001</c:v>
                </c:pt>
                <c:pt idx="4534">
                  <c:v>133.4</c:v>
                </c:pt>
                <c:pt idx="4535">
                  <c:v>136.4</c:v>
                </c:pt>
                <c:pt idx="4536">
                  <c:v>138.58000000000001</c:v>
                </c:pt>
                <c:pt idx="4537">
                  <c:v>140.55000000000001</c:v>
                </c:pt>
                <c:pt idx="4538">
                  <c:v>142.07</c:v>
                </c:pt>
                <c:pt idx="4539">
                  <c:v>138.54</c:v>
                </c:pt>
                <c:pt idx="4540">
                  <c:v>131.82</c:v>
                </c:pt>
                <c:pt idx="4541">
                  <c:v>127.87</c:v>
                </c:pt>
                <c:pt idx="4542">
                  <c:v>122.13</c:v>
                </c:pt>
                <c:pt idx="4543">
                  <c:v>138.44</c:v>
                </c:pt>
                <c:pt idx="4544">
                  <c:v>133.16999999999999</c:v>
                </c:pt>
                <c:pt idx="4545">
                  <c:v>126.94</c:v>
                </c:pt>
                <c:pt idx="4546">
                  <c:v>132.47999999999999</c:v>
                </c:pt>
                <c:pt idx="4547">
                  <c:v>127.14</c:v>
                </c:pt>
                <c:pt idx="4548">
                  <c:v>130.57</c:v>
                </c:pt>
                <c:pt idx="4549">
                  <c:v>133.63</c:v>
                </c:pt>
                <c:pt idx="4550">
                  <c:v>134.88999999999999</c:v>
                </c:pt>
                <c:pt idx="4551">
                  <c:v>138.18</c:v>
                </c:pt>
                <c:pt idx="4552">
                  <c:v>121.97</c:v>
                </c:pt>
                <c:pt idx="4553">
                  <c:v>115.84</c:v>
                </c:pt>
                <c:pt idx="4554">
                  <c:v>119.17</c:v>
                </c:pt>
                <c:pt idx="4555">
                  <c:v>121.01</c:v>
                </c:pt>
                <c:pt idx="4556">
                  <c:v>122.73</c:v>
                </c:pt>
                <c:pt idx="4557">
                  <c:v>140.97999999999999</c:v>
                </c:pt>
                <c:pt idx="4558">
                  <c:v>142.72999999999999</c:v>
                </c:pt>
                <c:pt idx="4559">
                  <c:v>141.25</c:v>
                </c:pt>
                <c:pt idx="4560">
                  <c:v>144.05000000000001</c:v>
                </c:pt>
                <c:pt idx="4561">
                  <c:v>143.52000000000001</c:v>
                </c:pt>
                <c:pt idx="4562">
                  <c:v>144.94</c:v>
                </c:pt>
                <c:pt idx="4563">
                  <c:v>144.81</c:v>
                </c:pt>
                <c:pt idx="4564">
                  <c:v>144.97</c:v>
                </c:pt>
                <c:pt idx="4565">
                  <c:v>143.36000000000001</c:v>
                </c:pt>
                <c:pt idx="4566">
                  <c:v>141.61000000000001</c:v>
                </c:pt>
                <c:pt idx="4567">
                  <c:v>151.36000000000001</c:v>
                </c:pt>
                <c:pt idx="4568">
                  <c:v>152.75</c:v>
                </c:pt>
                <c:pt idx="4569">
                  <c:v>149.65</c:v>
                </c:pt>
                <c:pt idx="4570">
                  <c:v>146.16</c:v>
                </c:pt>
                <c:pt idx="4571">
                  <c:v>138.05000000000001</c:v>
                </c:pt>
                <c:pt idx="4572">
                  <c:v>144.61000000000001</c:v>
                </c:pt>
                <c:pt idx="4573">
                  <c:v>125.95</c:v>
                </c:pt>
                <c:pt idx="4574">
                  <c:v>125.59</c:v>
                </c:pt>
                <c:pt idx="4575">
                  <c:v>125.1</c:v>
                </c:pt>
                <c:pt idx="4576">
                  <c:v>111.65</c:v>
                </c:pt>
                <c:pt idx="4577">
                  <c:v>115.34</c:v>
                </c:pt>
                <c:pt idx="4578">
                  <c:v>113.66</c:v>
                </c:pt>
                <c:pt idx="4579">
                  <c:v>111.16</c:v>
                </c:pt>
                <c:pt idx="4580">
                  <c:v>111.82</c:v>
                </c:pt>
                <c:pt idx="4581">
                  <c:v>112.84</c:v>
                </c:pt>
                <c:pt idx="4582">
                  <c:v>113.43</c:v>
                </c:pt>
                <c:pt idx="4583">
                  <c:v>113.76</c:v>
                </c:pt>
                <c:pt idx="4584">
                  <c:v>111.88</c:v>
                </c:pt>
                <c:pt idx="4585">
                  <c:v>93.89</c:v>
                </c:pt>
                <c:pt idx="4586">
                  <c:v>96.92</c:v>
                </c:pt>
                <c:pt idx="4587">
                  <c:v>96.76</c:v>
                </c:pt>
                <c:pt idx="4588">
                  <c:v>97.68</c:v>
                </c:pt>
                <c:pt idx="4589">
                  <c:v>99.72</c:v>
                </c:pt>
                <c:pt idx="4590">
                  <c:v>101.73</c:v>
                </c:pt>
                <c:pt idx="4591">
                  <c:v>92.04</c:v>
                </c:pt>
                <c:pt idx="4592">
                  <c:v>78.989999999999995</c:v>
                </c:pt>
                <c:pt idx="4593">
                  <c:v>68.739999999999995</c:v>
                </c:pt>
                <c:pt idx="4594">
                  <c:v>76.849999999999994</c:v>
                </c:pt>
                <c:pt idx="4595">
                  <c:v>83.74</c:v>
                </c:pt>
                <c:pt idx="4596">
                  <c:v>82.36</c:v>
                </c:pt>
                <c:pt idx="4597">
                  <c:v>98.47</c:v>
                </c:pt>
                <c:pt idx="4598">
                  <c:v>107.6</c:v>
                </c:pt>
                <c:pt idx="4599">
                  <c:v>104.11</c:v>
                </c:pt>
                <c:pt idx="4600">
                  <c:v>106.28</c:v>
                </c:pt>
                <c:pt idx="4601">
                  <c:v>113.1</c:v>
                </c:pt>
                <c:pt idx="4602">
                  <c:v>124.11</c:v>
                </c:pt>
                <c:pt idx="4603">
                  <c:v>125.36</c:v>
                </c:pt>
                <c:pt idx="4604">
                  <c:v>119.56</c:v>
                </c:pt>
                <c:pt idx="4605">
                  <c:v>121.04</c:v>
                </c:pt>
                <c:pt idx="4606">
                  <c:v>121.14</c:v>
                </c:pt>
                <c:pt idx="4607">
                  <c:v>124.41</c:v>
                </c:pt>
                <c:pt idx="4608">
                  <c:v>127.21</c:v>
                </c:pt>
                <c:pt idx="4609">
                  <c:v>125.66</c:v>
                </c:pt>
                <c:pt idx="4610">
                  <c:v>124.11</c:v>
                </c:pt>
                <c:pt idx="4611">
                  <c:v>131.46</c:v>
                </c:pt>
                <c:pt idx="4612">
                  <c:v>137.32</c:v>
                </c:pt>
                <c:pt idx="4613">
                  <c:v>138.08000000000001</c:v>
                </c:pt>
                <c:pt idx="4614">
                  <c:v>139.24</c:v>
                </c:pt>
                <c:pt idx="4615">
                  <c:v>138.47999999999999</c:v>
                </c:pt>
                <c:pt idx="4616">
                  <c:v>136.13999999999999</c:v>
                </c:pt>
                <c:pt idx="4617">
                  <c:v>134.91999999999999</c:v>
                </c:pt>
                <c:pt idx="4618">
                  <c:v>139.07</c:v>
                </c:pt>
                <c:pt idx="4619">
                  <c:v>136.9</c:v>
                </c:pt>
                <c:pt idx="4620">
                  <c:v>138.35</c:v>
                </c:pt>
                <c:pt idx="4621">
                  <c:v>145.69999999999999</c:v>
                </c:pt>
                <c:pt idx="4622">
                  <c:v>154.56</c:v>
                </c:pt>
                <c:pt idx="4623">
                  <c:v>147.54</c:v>
                </c:pt>
                <c:pt idx="4624">
                  <c:v>151.03</c:v>
                </c:pt>
                <c:pt idx="4625">
                  <c:v>150.63999999999999</c:v>
                </c:pt>
                <c:pt idx="4626">
                  <c:v>146.52000000000001</c:v>
                </c:pt>
                <c:pt idx="4627">
                  <c:v>128.1</c:v>
                </c:pt>
                <c:pt idx="4628">
                  <c:v>131.88999999999999</c:v>
                </c:pt>
                <c:pt idx="4629">
                  <c:v>145.33000000000001</c:v>
                </c:pt>
                <c:pt idx="4630">
                  <c:v>151.79</c:v>
                </c:pt>
                <c:pt idx="4631">
                  <c:v>154.91999999999999</c:v>
                </c:pt>
                <c:pt idx="4632">
                  <c:v>159.93</c:v>
                </c:pt>
                <c:pt idx="4633">
                  <c:v>152.88</c:v>
                </c:pt>
                <c:pt idx="4634">
                  <c:v>152.68</c:v>
                </c:pt>
                <c:pt idx="4635">
                  <c:v>156.04</c:v>
                </c:pt>
                <c:pt idx="4636">
                  <c:v>159.69999999999999</c:v>
                </c:pt>
                <c:pt idx="4637">
                  <c:v>159.9</c:v>
                </c:pt>
                <c:pt idx="4638">
                  <c:v>154</c:v>
                </c:pt>
                <c:pt idx="4639">
                  <c:v>160.1</c:v>
                </c:pt>
                <c:pt idx="4640">
                  <c:v>164.68</c:v>
                </c:pt>
                <c:pt idx="4641">
                  <c:v>161.55000000000001</c:v>
                </c:pt>
                <c:pt idx="4642">
                  <c:v>150.63999999999999</c:v>
                </c:pt>
                <c:pt idx="4643">
                  <c:v>149.68</c:v>
                </c:pt>
                <c:pt idx="4644">
                  <c:v>149.78</c:v>
                </c:pt>
                <c:pt idx="4645">
                  <c:v>150.18</c:v>
                </c:pt>
                <c:pt idx="4646">
                  <c:v>140.82</c:v>
                </c:pt>
                <c:pt idx="4647">
                  <c:v>137.72</c:v>
                </c:pt>
                <c:pt idx="4648">
                  <c:v>140.32</c:v>
                </c:pt>
                <c:pt idx="4649">
                  <c:v>143.36000000000001</c:v>
                </c:pt>
                <c:pt idx="4650">
                  <c:v>137.49</c:v>
                </c:pt>
                <c:pt idx="4651">
                  <c:v>138.12</c:v>
                </c:pt>
                <c:pt idx="4652">
                  <c:v>123.68</c:v>
                </c:pt>
                <c:pt idx="4653">
                  <c:v>126.12</c:v>
                </c:pt>
                <c:pt idx="4654">
                  <c:v>135.54</c:v>
                </c:pt>
                <c:pt idx="4655">
                  <c:v>137.65</c:v>
                </c:pt>
                <c:pt idx="4656">
                  <c:v>136.04</c:v>
                </c:pt>
                <c:pt idx="4657">
                  <c:v>134.82</c:v>
                </c:pt>
                <c:pt idx="4658">
                  <c:v>132.44999999999999</c:v>
                </c:pt>
                <c:pt idx="4659">
                  <c:v>138.61000000000001</c:v>
                </c:pt>
                <c:pt idx="4660">
                  <c:v>142.37</c:v>
                </c:pt>
                <c:pt idx="4661">
                  <c:v>143.72</c:v>
                </c:pt>
                <c:pt idx="4662">
                  <c:v>144.97</c:v>
                </c:pt>
                <c:pt idx="4663">
                  <c:v>145.96</c:v>
                </c:pt>
                <c:pt idx="4664">
                  <c:v>147.94</c:v>
                </c:pt>
                <c:pt idx="4665">
                  <c:v>149.88</c:v>
                </c:pt>
                <c:pt idx="4666">
                  <c:v>151.79</c:v>
                </c:pt>
                <c:pt idx="4667">
                  <c:v>141.51</c:v>
                </c:pt>
                <c:pt idx="4668">
                  <c:v>120.35</c:v>
                </c:pt>
                <c:pt idx="4669">
                  <c:v>131.43</c:v>
                </c:pt>
                <c:pt idx="4670">
                  <c:v>128.56</c:v>
                </c:pt>
                <c:pt idx="4671">
                  <c:v>124.57</c:v>
                </c:pt>
                <c:pt idx="4672">
                  <c:v>110.24</c:v>
                </c:pt>
                <c:pt idx="4673">
                  <c:v>112.18</c:v>
                </c:pt>
                <c:pt idx="4674">
                  <c:v>113.53</c:v>
                </c:pt>
                <c:pt idx="4675">
                  <c:v>115.38</c:v>
                </c:pt>
                <c:pt idx="4676">
                  <c:v>104.24</c:v>
                </c:pt>
                <c:pt idx="4677">
                  <c:v>102.82</c:v>
                </c:pt>
                <c:pt idx="4678">
                  <c:v>99.79</c:v>
                </c:pt>
                <c:pt idx="4679">
                  <c:v>100.88</c:v>
                </c:pt>
                <c:pt idx="4680">
                  <c:v>102.03</c:v>
                </c:pt>
                <c:pt idx="4681">
                  <c:v>102.92</c:v>
                </c:pt>
                <c:pt idx="4682">
                  <c:v>103.68</c:v>
                </c:pt>
                <c:pt idx="4683">
                  <c:v>98.11</c:v>
                </c:pt>
                <c:pt idx="4684">
                  <c:v>70.790000000000006</c:v>
                </c:pt>
                <c:pt idx="4685">
                  <c:v>70.66</c:v>
                </c:pt>
                <c:pt idx="4686">
                  <c:v>71.48</c:v>
                </c:pt>
                <c:pt idx="4687">
                  <c:v>73.13</c:v>
                </c:pt>
                <c:pt idx="4688">
                  <c:v>74.64</c:v>
                </c:pt>
                <c:pt idx="4689">
                  <c:v>66.64</c:v>
                </c:pt>
                <c:pt idx="4690">
                  <c:v>57.7</c:v>
                </c:pt>
                <c:pt idx="4691">
                  <c:v>58</c:v>
                </c:pt>
                <c:pt idx="4692">
                  <c:v>58.1</c:v>
                </c:pt>
                <c:pt idx="4693">
                  <c:v>58.23</c:v>
                </c:pt>
                <c:pt idx="4694">
                  <c:v>59.45</c:v>
                </c:pt>
                <c:pt idx="4695">
                  <c:v>53.68</c:v>
                </c:pt>
                <c:pt idx="4696">
                  <c:v>53.78</c:v>
                </c:pt>
                <c:pt idx="4697">
                  <c:v>55.13</c:v>
                </c:pt>
                <c:pt idx="4698">
                  <c:v>56.45</c:v>
                </c:pt>
                <c:pt idx="4699">
                  <c:v>57.97</c:v>
                </c:pt>
                <c:pt idx="4700">
                  <c:v>59.42</c:v>
                </c:pt>
                <c:pt idx="4701">
                  <c:v>55.76</c:v>
                </c:pt>
                <c:pt idx="4702">
                  <c:v>54.34</c:v>
                </c:pt>
                <c:pt idx="4703">
                  <c:v>55.2</c:v>
                </c:pt>
                <c:pt idx="4704">
                  <c:v>55.99</c:v>
                </c:pt>
                <c:pt idx="4705">
                  <c:v>56.68</c:v>
                </c:pt>
                <c:pt idx="4706">
                  <c:v>60.11</c:v>
                </c:pt>
                <c:pt idx="4707">
                  <c:v>82.19</c:v>
                </c:pt>
                <c:pt idx="4708">
                  <c:v>66.08</c:v>
                </c:pt>
                <c:pt idx="4709">
                  <c:v>65.81</c:v>
                </c:pt>
                <c:pt idx="4710">
                  <c:v>65.05</c:v>
                </c:pt>
                <c:pt idx="4711">
                  <c:v>64.39</c:v>
                </c:pt>
                <c:pt idx="4712">
                  <c:v>63.41</c:v>
                </c:pt>
                <c:pt idx="4713">
                  <c:v>63.37</c:v>
                </c:pt>
                <c:pt idx="4714">
                  <c:v>58.26</c:v>
                </c:pt>
                <c:pt idx="4715">
                  <c:v>56.09</c:v>
                </c:pt>
                <c:pt idx="4716">
                  <c:v>56.62</c:v>
                </c:pt>
                <c:pt idx="4717">
                  <c:v>57.31</c:v>
                </c:pt>
                <c:pt idx="4718">
                  <c:v>58.96</c:v>
                </c:pt>
                <c:pt idx="4719">
                  <c:v>61.73</c:v>
                </c:pt>
                <c:pt idx="4720">
                  <c:v>69.44</c:v>
                </c:pt>
                <c:pt idx="4721">
                  <c:v>58.86</c:v>
                </c:pt>
                <c:pt idx="4722">
                  <c:v>55.23</c:v>
                </c:pt>
                <c:pt idx="4723">
                  <c:v>55.96</c:v>
                </c:pt>
                <c:pt idx="4724">
                  <c:v>56.58</c:v>
                </c:pt>
                <c:pt idx="4725">
                  <c:v>57.41</c:v>
                </c:pt>
                <c:pt idx="4726">
                  <c:v>57.97</c:v>
                </c:pt>
                <c:pt idx="4727">
                  <c:v>58.76</c:v>
                </c:pt>
                <c:pt idx="4728">
                  <c:v>59.95</c:v>
                </c:pt>
                <c:pt idx="4729">
                  <c:v>58.1</c:v>
                </c:pt>
                <c:pt idx="4730">
                  <c:v>70.36</c:v>
                </c:pt>
                <c:pt idx="4731">
                  <c:v>86.57</c:v>
                </c:pt>
                <c:pt idx="4732">
                  <c:v>104.5</c:v>
                </c:pt>
                <c:pt idx="4733">
                  <c:v>96.26</c:v>
                </c:pt>
                <c:pt idx="4734">
                  <c:v>98.5</c:v>
                </c:pt>
                <c:pt idx="4735">
                  <c:v>98.44</c:v>
                </c:pt>
                <c:pt idx="4736">
                  <c:v>99.23</c:v>
                </c:pt>
                <c:pt idx="4737">
                  <c:v>96.53</c:v>
                </c:pt>
                <c:pt idx="4738">
                  <c:v>96.03</c:v>
                </c:pt>
                <c:pt idx="4739">
                  <c:v>91.25</c:v>
                </c:pt>
                <c:pt idx="4740">
                  <c:v>93.16</c:v>
                </c:pt>
                <c:pt idx="4741">
                  <c:v>94.32</c:v>
                </c:pt>
                <c:pt idx="4742">
                  <c:v>93.1</c:v>
                </c:pt>
                <c:pt idx="4743">
                  <c:v>93.43</c:v>
                </c:pt>
                <c:pt idx="4744">
                  <c:v>90.03</c:v>
                </c:pt>
                <c:pt idx="4745">
                  <c:v>93.4</c:v>
                </c:pt>
                <c:pt idx="4746">
                  <c:v>93.53</c:v>
                </c:pt>
                <c:pt idx="4747">
                  <c:v>93.49</c:v>
                </c:pt>
                <c:pt idx="4748">
                  <c:v>93.03</c:v>
                </c:pt>
                <c:pt idx="4749">
                  <c:v>75.47</c:v>
                </c:pt>
                <c:pt idx="4750">
                  <c:v>75.099999999999994</c:v>
                </c:pt>
                <c:pt idx="4751">
                  <c:v>75.27</c:v>
                </c:pt>
                <c:pt idx="4752">
                  <c:v>73.89</c:v>
                </c:pt>
                <c:pt idx="4753">
                  <c:v>69.11</c:v>
                </c:pt>
                <c:pt idx="4754">
                  <c:v>68.84</c:v>
                </c:pt>
                <c:pt idx="4755">
                  <c:v>93.76</c:v>
                </c:pt>
                <c:pt idx="4756">
                  <c:v>89.74</c:v>
                </c:pt>
                <c:pt idx="4757">
                  <c:v>92.47</c:v>
                </c:pt>
                <c:pt idx="4758">
                  <c:v>92.47</c:v>
                </c:pt>
                <c:pt idx="4759">
                  <c:v>92.51</c:v>
                </c:pt>
                <c:pt idx="4760">
                  <c:v>92.41</c:v>
                </c:pt>
                <c:pt idx="4761">
                  <c:v>92.97</c:v>
                </c:pt>
                <c:pt idx="4762">
                  <c:v>98.5</c:v>
                </c:pt>
                <c:pt idx="4763">
                  <c:v>99.62</c:v>
                </c:pt>
                <c:pt idx="4764">
                  <c:v>99.43</c:v>
                </c:pt>
                <c:pt idx="4765">
                  <c:v>101.54</c:v>
                </c:pt>
                <c:pt idx="4766">
                  <c:v>100.35</c:v>
                </c:pt>
                <c:pt idx="4767">
                  <c:v>97.78</c:v>
                </c:pt>
                <c:pt idx="4768">
                  <c:v>97.42</c:v>
                </c:pt>
                <c:pt idx="4769">
                  <c:v>100.48</c:v>
                </c:pt>
                <c:pt idx="4770">
                  <c:v>107.63</c:v>
                </c:pt>
                <c:pt idx="4771">
                  <c:v>103.15</c:v>
                </c:pt>
                <c:pt idx="4772">
                  <c:v>104.01</c:v>
                </c:pt>
                <c:pt idx="4773">
                  <c:v>99.43</c:v>
                </c:pt>
                <c:pt idx="4774">
                  <c:v>98.47</c:v>
                </c:pt>
                <c:pt idx="4775">
                  <c:v>98.07</c:v>
                </c:pt>
                <c:pt idx="4776">
                  <c:v>99.29</c:v>
                </c:pt>
                <c:pt idx="4777">
                  <c:v>100.35</c:v>
                </c:pt>
                <c:pt idx="4778">
                  <c:v>123.78</c:v>
                </c:pt>
                <c:pt idx="4779">
                  <c:v>126.84</c:v>
                </c:pt>
                <c:pt idx="4780">
                  <c:v>129.81</c:v>
                </c:pt>
                <c:pt idx="4781">
                  <c:v>131.85</c:v>
                </c:pt>
                <c:pt idx="4782">
                  <c:v>134.33000000000001</c:v>
                </c:pt>
                <c:pt idx="4783">
                  <c:v>137.29</c:v>
                </c:pt>
                <c:pt idx="4784">
                  <c:v>140.36000000000001</c:v>
                </c:pt>
                <c:pt idx="4785">
                  <c:v>143.91999999999999</c:v>
                </c:pt>
                <c:pt idx="4786">
                  <c:v>147.15</c:v>
                </c:pt>
                <c:pt idx="4787">
                  <c:v>149.72</c:v>
                </c:pt>
                <c:pt idx="4788">
                  <c:v>153.04</c:v>
                </c:pt>
                <c:pt idx="4789">
                  <c:v>157.06</c:v>
                </c:pt>
                <c:pt idx="4790">
                  <c:v>156.41</c:v>
                </c:pt>
                <c:pt idx="4791">
                  <c:v>147.61000000000001</c:v>
                </c:pt>
                <c:pt idx="4792">
                  <c:v>149.88</c:v>
                </c:pt>
                <c:pt idx="4793">
                  <c:v>150.87</c:v>
                </c:pt>
                <c:pt idx="4794">
                  <c:v>151.53</c:v>
                </c:pt>
                <c:pt idx="4795">
                  <c:v>145.04</c:v>
                </c:pt>
                <c:pt idx="4796">
                  <c:v>140.97999999999999</c:v>
                </c:pt>
                <c:pt idx="4797">
                  <c:v>134.13</c:v>
                </c:pt>
                <c:pt idx="4798">
                  <c:v>118.9</c:v>
                </c:pt>
                <c:pt idx="4799">
                  <c:v>113.37</c:v>
                </c:pt>
                <c:pt idx="4800">
                  <c:v>113.96</c:v>
                </c:pt>
                <c:pt idx="4801">
                  <c:v>106.51</c:v>
                </c:pt>
                <c:pt idx="4802">
                  <c:v>120.42</c:v>
                </c:pt>
                <c:pt idx="4803">
                  <c:v>124.5</c:v>
                </c:pt>
                <c:pt idx="4804">
                  <c:v>121.93</c:v>
                </c:pt>
                <c:pt idx="4805">
                  <c:v>119.3</c:v>
                </c:pt>
                <c:pt idx="4806">
                  <c:v>115.01</c:v>
                </c:pt>
                <c:pt idx="4807">
                  <c:v>99.13</c:v>
                </c:pt>
                <c:pt idx="4808">
                  <c:v>96.43</c:v>
                </c:pt>
                <c:pt idx="4809">
                  <c:v>94.85</c:v>
                </c:pt>
                <c:pt idx="4810">
                  <c:v>93.07</c:v>
                </c:pt>
                <c:pt idx="4811">
                  <c:v>93.2</c:v>
                </c:pt>
                <c:pt idx="4812">
                  <c:v>92.6</c:v>
                </c:pt>
                <c:pt idx="4813">
                  <c:v>92.54</c:v>
                </c:pt>
                <c:pt idx="4814">
                  <c:v>105.65</c:v>
                </c:pt>
                <c:pt idx="4815">
                  <c:v>103.94</c:v>
                </c:pt>
                <c:pt idx="4816">
                  <c:v>106.21</c:v>
                </c:pt>
                <c:pt idx="4817">
                  <c:v>116.66</c:v>
                </c:pt>
                <c:pt idx="4818">
                  <c:v>112.05</c:v>
                </c:pt>
                <c:pt idx="4819">
                  <c:v>108.62</c:v>
                </c:pt>
                <c:pt idx="4820">
                  <c:v>111.85</c:v>
                </c:pt>
                <c:pt idx="4821">
                  <c:v>111.98</c:v>
                </c:pt>
                <c:pt idx="4822">
                  <c:v>111.85</c:v>
                </c:pt>
                <c:pt idx="4823">
                  <c:v>112.11</c:v>
                </c:pt>
                <c:pt idx="4824">
                  <c:v>114.78</c:v>
                </c:pt>
                <c:pt idx="4825">
                  <c:v>119.66</c:v>
                </c:pt>
                <c:pt idx="4826">
                  <c:v>121.08</c:v>
                </c:pt>
                <c:pt idx="4827">
                  <c:v>120.98</c:v>
                </c:pt>
                <c:pt idx="4828">
                  <c:v>110.63</c:v>
                </c:pt>
                <c:pt idx="4829">
                  <c:v>107.93</c:v>
                </c:pt>
                <c:pt idx="4830">
                  <c:v>110.17</c:v>
                </c:pt>
                <c:pt idx="4831">
                  <c:v>111.03</c:v>
                </c:pt>
                <c:pt idx="4832">
                  <c:v>110.43</c:v>
                </c:pt>
                <c:pt idx="4833">
                  <c:v>87.66</c:v>
                </c:pt>
                <c:pt idx="4834">
                  <c:v>85.78</c:v>
                </c:pt>
                <c:pt idx="4835">
                  <c:v>84.63</c:v>
                </c:pt>
                <c:pt idx="4836">
                  <c:v>83.05</c:v>
                </c:pt>
                <c:pt idx="4837">
                  <c:v>72.63</c:v>
                </c:pt>
                <c:pt idx="4838">
                  <c:v>82.09</c:v>
                </c:pt>
                <c:pt idx="4839">
                  <c:v>77.87</c:v>
                </c:pt>
                <c:pt idx="4840">
                  <c:v>78.3</c:v>
                </c:pt>
                <c:pt idx="4841">
                  <c:v>78.83</c:v>
                </c:pt>
                <c:pt idx="4842">
                  <c:v>79.39</c:v>
                </c:pt>
                <c:pt idx="4843">
                  <c:v>80.25</c:v>
                </c:pt>
                <c:pt idx="4844">
                  <c:v>86.34</c:v>
                </c:pt>
                <c:pt idx="4845">
                  <c:v>100.12</c:v>
                </c:pt>
                <c:pt idx="4846">
                  <c:v>98.17</c:v>
                </c:pt>
                <c:pt idx="4847">
                  <c:v>88.32</c:v>
                </c:pt>
                <c:pt idx="4848">
                  <c:v>97.18</c:v>
                </c:pt>
                <c:pt idx="4849">
                  <c:v>96</c:v>
                </c:pt>
                <c:pt idx="4850">
                  <c:v>92.9</c:v>
                </c:pt>
                <c:pt idx="4851">
                  <c:v>92.11</c:v>
                </c:pt>
                <c:pt idx="4852">
                  <c:v>92.51</c:v>
                </c:pt>
                <c:pt idx="4853">
                  <c:v>92.14</c:v>
                </c:pt>
                <c:pt idx="4854">
                  <c:v>88.19</c:v>
                </c:pt>
                <c:pt idx="4855">
                  <c:v>88.48</c:v>
                </c:pt>
                <c:pt idx="4856">
                  <c:v>89.08</c:v>
                </c:pt>
                <c:pt idx="4857">
                  <c:v>89.57</c:v>
                </c:pt>
                <c:pt idx="4858">
                  <c:v>90.23</c:v>
                </c:pt>
                <c:pt idx="4859">
                  <c:v>90.73</c:v>
                </c:pt>
                <c:pt idx="4860">
                  <c:v>91.71</c:v>
                </c:pt>
                <c:pt idx="4861">
                  <c:v>122</c:v>
                </c:pt>
                <c:pt idx="4862">
                  <c:v>123.94</c:v>
                </c:pt>
                <c:pt idx="4863">
                  <c:v>109.91</c:v>
                </c:pt>
                <c:pt idx="4864">
                  <c:v>110.1</c:v>
                </c:pt>
                <c:pt idx="4865">
                  <c:v>111.42</c:v>
                </c:pt>
                <c:pt idx="4866">
                  <c:v>115.41</c:v>
                </c:pt>
                <c:pt idx="4867">
                  <c:v>117.85</c:v>
                </c:pt>
                <c:pt idx="4868">
                  <c:v>119.66</c:v>
                </c:pt>
                <c:pt idx="4869">
                  <c:v>120.95</c:v>
                </c:pt>
                <c:pt idx="4870">
                  <c:v>121.8</c:v>
                </c:pt>
                <c:pt idx="4871">
                  <c:v>122.4</c:v>
                </c:pt>
                <c:pt idx="4872">
                  <c:v>123.05</c:v>
                </c:pt>
                <c:pt idx="4873">
                  <c:v>116.63</c:v>
                </c:pt>
                <c:pt idx="4874">
                  <c:v>102.16</c:v>
                </c:pt>
                <c:pt idx="4875">
                  <c:v>99.03</c:v>
                </c:pt>
                <c:pt idx="4876">
                  <c:v>96.06</c:v>
                </c:pt>
                <c:pt idx="4877">
                  <c:v>100.51</c:v>
                </c:pt>
                <c:pt idx="4878">
                  <c:v>114.82</c:v>
                </c:pt>
                <c:pt idx="4879">
                  <c:v>112.94</c:v>
                </c:pt>
                <c:pt idx="4880">
                  <c:v>113.66</c:v>
                </c:pt>
                <c:pt idx="4881">
                  <c:v>111.55</c:v>
                </c:pt>
                <c:pt idx="4882">
                  <c:v>115.61</c:v>
                </c:pt>
                <c:pt idx="4883">
                  <c:v>101.86</c:v>
                </c:pt>
                <c:pt idx="4884">
                  <c:v>100.28</c:v>
                </c:pt>
                <c:pt idx="4885">
                  <c:v>106.61</c:v>
                </c:pt>
                <c:pt idx="4886">
                  <c:v>111.36</c:v>
                </c:pt>
                <c:pt idx="4887">
                  <c:v>114.75</c:v>
                </c:pt>
                <c:pt idx="4888">
                  <c:v>98.5</c:v>
                </c:pt>
                <c:pt idx="4889">
                  <c:v>106.18</c:v>
                </c:pt>
                <c:pt idx="4890">
                  <c:v>114.98</c:v>
                </c:pt>
                <c:pt idx="4891">
                  <c:v>113.96</c:v>
                </c:pt>
                <c:pt idx="4892">
                  <c:v>109.08</c:v>
                </c:pt>
                <c:pt idx="4893">
                  <c:v>119.17</c:v>
                </c:pt>
                <c:pt idx="4894">
                  <c:v>123.29</c:v>
                </c:pt>
                <c:pt idx="4895">
                  <c:v>123.32</c:v>
                </c:pt>
                <c:pt idx="4896">
                  <c:v>119.4</c:v>
                </c:pt>
                <c:pt idx="4897">
                  <c:v>134.29</c:v>
                </c:pt>
                <c:pt idx="4898">
                  <c:v>135.08000000000001</c:v>
                </c:pt>
                <c:pt idx="4899">
                  <c:v>135.71</c:v>
                </c:pt>
                <c:pt idx="4900">
                  <c:v>141.15</c:v>
                </c:pt>
                <c:pt idx="4901">
                  <c:v>130.34</c:v>
                </c:pt>
                <c:pt idx="4902">
                  <c:v>130.30000000000001</c:v>
                </c:pt>
                <c:pt idx="4903">
                  <c:v>130.72999999999999</c:v>
                </c:pt>
                <c:pt idx="4904">
                  <c:v>131.06</c:v>
                </c:pt>
                <c:pt idx="4905">
                  <c:v>124.74</c:v>
                </c:pt>
                <c:pt idx="4906">
                  <c:v>111.49</c:v>
                </c:pt>
                <c:pt idx="4907">
                  <c:v>108.06</c:v>
                </c:pt>
                <c:pt idx="4908">
                  <c:v>108.95</c:v>
                </c:pt>
                <c:pt idx="4909">
                  <c:v>109.84</c:v>
                </c:pt>
                <c:pt idx="4910">
                  <c:v>114.49</c:v>
                </c:pt>
                <c:pt idx="4911">
                  <c:v>115.8</c:v>
                </c:pt>
                <c:pt idx="4912">
                  <c:v>101.3</c:v>
                </c:pt>
                <c:pt idx="4913">
                  <c:v>95.31</c:v>
                </c:pt>
                <c:pt idx="4914">
                  <c:v>96.1</c:v>
                </c:pt>
                <c:pt idx="4915">
                  <c:v>90.92</c:v>
                </c:pt>
                <c:pt idx="4916">
                  <c:v>89.24</c:v>
                </c:pt>
                <c:pt idx="4917">
                  <c:v>89.74</c:v>
                </c:pt>
                <c:pt idx="4918">
                  <c:v>113.53</c:v>
                </c:pt>
                <c:pt idx="4919">
                  <c:v>109.28</c:v>
                </c:pt>
                <c:pt idx="4920">
                  <c:v>109.25</c:v>
                </c:pt>
                <c:pt idx="4921">
                  <c:v>102.56</c:v>
                </c:pt>
                <c:pt idx="4922">
                  <c:v>101.93</c:v>
                </c:pt>
                <c:pt idx="4923">
                  <c:v>82.03</c:v>
                </c:pt>
                <c:pt idx="4924">
                  <c:v>81.86</c:v>
                </c:pt>
                <c:pt idx="4925">
                  <c:v>80.11</c:v>
                </c:pt>
                <c:pt idx="4926">
                  <c:v>91.02</c:v>
                </c:pt>
                <c:pt idx="4927">
                  <c:v>99.36</c:v>
                </c:pt>
                <c:pt idx="4928">
                  <c:v>107.4</c:v>
                </c:pt>
                <c:pt idx="4929">
                  <c:v>104.93</c:v>
                </c:pt>
                <c:pt idx="4930">
                  <c:v>102.23</c:v>
                </c:pt>
                <c:pt idx="4931">
                  <c:v>98.14</c:v>
                </c:pt>
                <c:pt idx="4932">
                  <c:v>98.57</c:v>
                </c:pt>
                <c:pt idx="4933">
                  <c:v>99.43</c:v>
                </c:pt>
                <c:pt idx="4934">
                  <c:v>99.85</c:v>
                </c:pt>
                <c:pt idx="4935">
                  <c:v>97.22</c:v>
                </c:pt>
                <c:pt idx="4936">
                  <c:v>97.18</c:v>
                </c:pt>
                <c:pt idx="4937">
                  <c:v>98.21</c:v>
                </c:pt>
                <c:pt idx="4938">
                  <c:v>98.5</c:v>
                </c:pt>
                <c:pt idx="4939">
                  <c:v>99.82</c:v>
                </c:pt>
                <c:pt idx="4940">
                  <c:v>101.07</c:v>
                </c:pt>
                <c:pt idx="4941">
                  <c:v>102.42</c:v>
                </c:pt>
                <c:pt idx="4942">
                  <c:v>97.15</c:v>
                </c:pt>
                <c:pt idx="4943">
                  <c:v>97.51</c:v>
                </c:pt>
                <c:pt idx="4944">
                  <c:v>98.63</c:v>
                </c:pt>
                <c:pt idx="4945">
                  <c:v>99.59</c:v>
                </c:pt>
                <c:pt idx="4946">
                  <c:v>99.23</c:v>
                </c:pt>
                <c:pt idx="4947">
                  <c:v>88.32</c:v>
                </c:pt>
                <c:pt idx="4948">
                  <c:v>86.21</c:v>
                </c:pt>
                <c:pt idx="4949">
                  <c:v>86.97</c:v>
                </c:pt>
                <c:pt idx="4950">
                  <c:v>88.42</c:v>
                </c:pt>
                <c:pt idx="4951">
                  <c:v>89.47</c:v>
                </c:pt>
                <c:pt idx="4952">
                  <c:v>90.36</c:v>
                </c:pt>
                <c:pt idx="4953">
                  <c:v>88.19</c:v>
                </c:pt>
                <c:pt idx="4954">
                  <c:v>107.96</c:v>
                </c:pt>
                <c:pt idx="4955">
                  <c:v>103.18</c:v>
                </c:pt>
                <c:pt idx="4956">
                  <c:v>120.45</c:v>
                </c:pt>
                <c:pt idx="4957">
                  <c:v>112.01</c:v>
                </c:pt>
                <c:pt idx="4958">
                  <c:v>112.01</c:v>
                </c:pt>
                <c:pt idx="4959">
                  <c:v>115.28</c:v>
                </c:pt>
                <c:pt idx="4960">
                  <c:v>120.78</c:v>
                </c:pt>
                <c:pt idx="4961">
                  <c:v>122.76</c:v>
                </c:pt>
                <c:pt idx="4962">
                  <c:v>116.53</c:v>
                </c:pt>
                <c:pt idx="4963">
                  <c:v>102.13</c:v>
                </c:pt>
                <c:pt idx="4964">
                  <c:v>94.88</c:v>
                </c:pt>
                <c:pt idx="4965">
                  <c:v>89.05</c:v>
                </c:pt>
                <c:pt idx="4966">
                  <c:v>85.55</c:v>
                </c:pt>
                <c:pt idx="4967">
                  <c:v>86.87</c:v>
                </c:pt>
                <c:pt idx="4968">
                  <c:v>88.16</c:v>
                </c:pt>
                <c:pt idx="4969">
                  <c:v>84.86</c:v>
                </c:pt>
                <c:pt idx="4970">
                  <c:v>77.87</c:v>
                </c:pt>
                <c:pt idx="4971">
                  <c:v>79.06</c:v>
                </c:pt>
                <c:pt idx="4972">
                  <c:v>79.69</c:v>
                </c:pt>
                <c:pt idx="4973">
                  <c:v>79.13</c:v>
                </c:pt>
                <c:pt idx="4974">
                  <c:v>78.400000000000006</c:v>
                </c:pt>
                <c:pt idx="4975">
                  <c:v>71.25</c:v>
                </c:pt>
                <c:pt idx="4976">
                  <c:v>60.51</c:v>
                </c:pt>
                <c:pt idx="4977">
                  <c:v>63.18</c:v>
                </c:pt>
                <c:pt idx="4978">
                  <c:v>83.05</c:v>
                </c:pt>
                <c:pt idx="4979">
                  <c:v>78.47</c:v>
                </c:pt>
                <c:pt idx="4980">
                  <c:v>76.790000000000006</c:v>
                </c:pt>
                <c:pt idx="4981">
                  <c:v>75.989999999999995</c:v>
                </c:pt>
                <c:pt idx="4982">
                  <c:v>73.39</c:v>
                </c:pt>
                <c:pt idx="4983">
                  <c:v>84.37</c:v>
                </c:pt>
                <c:pt idx="4984">
                  <c:v>97.05</c:v>
                </c:pt>
                <c:pt idx="4985">
                  <c:v>98.01</c:v>
                </c:pt>
                <c:pt idx="4986">
                  <c:v>91.06</c:v>
                </c:pt>
                <c:pt idx="4987">
                  <c:v>113.14</c:v>
                </c:pt>
                <c:pt idx="4988">
                  <c:v>111.16</c:v>
                </c:pt>
                <c:pt idx="4989">
                  <c:v>110.37</c:v>
                </c:pt>
                <c:pt idx="4990">
                  <c:v>96.66</c:v>
                </c:pt>
                <c:pt idx="4991">
                  <c:v>86.84</c:v>
                </c:pt>
                <c:pt idx="4992">
                  <c:v>90.5</c:v>
                </c:pt>
                <c:pt idx="4993">
                  <c:v>71.349999999999994</c:v>
                </c:pt>
                <c:pt idx="4994">
                  <c:v>96.86</c:v>
                </c:pt>
                <c:pt idx="4995">
                  <c:v>116.83</c:v>
                </c:pt>
                <c:pt idx="4996">
                  <c:v>113.93</c:v>
                </c:pt>
                <c:pt idx="4997">
                  <c:v>115.87</c:v>
                </c:pt>
                <c:pt idx="4998">
                  <c:v>109.84</c:v>
                </c:pt>
                <c:pt idx="4999">
                  <c:v>116.46</c:v>
                </c:pt>
                <c:pt idx="5000">
                  <c:v>117.45</c:v>
                </c:pt>
                <c:pt idx="5001">
                  <c:v>98.63</c:v>
                </c:pt>
                <c:pt idx="5002">
                  <c:v>91.75</c:v>
                </c:pt>
                <c:pt idx="5003">
                  <c:v>90.36</c:v>
                </c:pt>
                <c:pt idx="5004">
                  <c:v>107.99</c:v>
                </c:pt>
                <c:pt idx="5005">
                  <c:v>113.1</c:v>
                </c:pt>
                <c:pt idx="5006">
                  <c:v>113.46</c:v>
                </c:pt>
                <c:pt idx="5007">
                  <c:v>114.19</c:v>
                </c:pt>
                <c:pt idx="5008">
                  <c:v>114.42</c:v>
                </c:pt>
                <c:pt idx="5009">
                  <c:v>115.74</c:v>
                </c:pt>
                <c:pt idx="5010">
                  <c:v>117.02</c:v>
                </c:pt>
                <c:pt idx="5011">
                  <c:v>118.8</c:v>
                </c:pt>
                <c:pt idx="5012">
                  <c:v>107.07</c:v>
                </c:pt>
                <c:pt idx="5013">
                  <c:v>105.72</c:v>
                </c:pt>
                <c:pt idx="5014">
                  <c:v>106.05</c:v>
                </c:pt>
                <c:pt idx="5015">
                  <c:v>103.81</c:v>
                </c:pt>
                <c:pt idx="5016">
                  <c:v>104.73</c:v>
                </c:pt>
                <c:pt idx="5017">
                  <c:v>78.930000000000007</c:v>
                </c:pt>
                <c:pt idx="5018">
                  <c:v>99.92</c:v>
                </c:pt>
                <c:pt idx="5019">
                  <c:v>109.77</c:v>
                </c:pt>
                <c:pt idx="5020">
                  <c:v>107.04</c:v>
                </c:pt>
                <c:pt idx="5021">
                  <c:v>80.84</c:v>
                </c:pt>
                <c:pt idx="5022">
                  <c:v>73.59</c:v>
                </c:pt>
                <c:pt idx="5023">
                  <c:v>74.510000000000005</c:v>
                </c:pt>
                <c:pt idx="5024">
                  <c:v>75.63</c:v>
                </c:pt>
                <c:pt idx="5025">
                  <c:v>76.69</c:v>
                </c:pt>
                <c:pt idx="5026">
                  <c:v>77.349999999999994</c:v>
                </c:pt>
                <c:pt idx="5027">
                  <c:v>70.989999999999995</c:v>
                </c:pt>
                <c:pt idx="5028">
                  <c:v>61.56</c:v>
                </c:pt>
                <c:pt idx="5029">
                  <c:v>62.22</c:v>
                </c:pt>
                <c:pt idx="5030">
                  <c:v>62.85</c:v>
                </c:pt>
                <c:pt idx="5031">
                  <c:v>49.2</c:v>
                </c:pt>
                <c:pt idx="5032">
                  <c:v>47.98</c:v>
                </c:pt>
                <c:pt idx="5033">
                  <c:v>48.44</c:v>
                </c:pt>
                <c:pt idx="5034">
                  <c:v>48.74</c:v>
                </c:pt>
                <c:pt idx="5035">
                  <c:v>48.91</c:v>
                </c:pt>
                <c:pt idx="5036">
                  <c:v>38.99</c:v>
                </c:pt>
                <c:pt idx="5037">
                  <c:v>35.76</c:v>
                </c:pt>
                <c:pt idx="5038">
                  <c:v>35.619999999999997</c:v>
                </c:pt>
                <c:pt idx="5039">
                  <c:v>31.571000000000002</c:v>
                </c:pt>
                <c:pt idx="5040">
                  <c:v>31.439</c:v>
                </c:pt>
                <c:pt idx="5041">
                  <c:v>31.504999999999999</c:v>
                </c:pt>
                <c:pt idx="5042">
                  <c:v>30.648</c:v>
                </c:pt>
                <c:pt idx="5043">
                  <c:v>30.614999999999998</c:v>
                </c:pt>
                <c:pt idx="5044">
                  <c:v>30.582000000000001</c:v>
                </c:pt>
                <c:pt idx="5045">
                  <c:v>35</c:v>
                </c:pt>
                <c:pt idx="5046">
                  <c:v>49.63</c:v>
                </c:pt>
                <c:pt idx="5047">
                  <c:v>55.6</c:v>
                </c:pt>
                <c:pt idx="5048">
                  <c:v>48.67</c:v>
                </c:pt>
                <c:pt idx="5049">
                  <c:v>46.43</c:v>
                </c:pt>
                <c:pt idx="5050">
                  <c:v>46.63</c:v>
                </c:pt>
                <c:pt idx="5051">
                  <c:v>60.8</c:v>
                </c:pt>
                <c:pt idx="5052">
                  <c:v>68.150000000000006</c:v>
                </c:pt>
                <c:pt idx="5053">
                  <c:v>61.43</c:v>
                </c:pt>
                <c:pt idx="5054">
                  <c:v>62.02</c:v>
                </c:pt>
                <c:pt idx="5055">
                  <c:v>48.18</c:v>
                </c:pt>
                <c:pt idx="5056">
                  <c:v>45.05</c:v>
                </c:pt>
                <c:pt idx="5057">
                  <c:v>45.45</c:v>
                </c:pt>
                <c:pt idx="5058">
                  <c:v>46.01</c:v>
                </c:pt>
                <c:pt idx="5059">
                  <c:v>46.83</c:v>
                </c:pt>
                <c:pt idx="5060">
                  <c:v>47.79</c:v>
                </c:pt>
                <c:pt idx="5061">
                  <c:v>48.97</c:v>
                </c:pt>
                <c:pt idx="5062">
                  <c:v>50.32</c:v>
                </c:pt>
                <c:pt idx="5063">
                  <c:v>51.67</c:v>
                </c:pt>
                <c:pt idx="5064">
                  <c:v>53.09</c:v>
                </c:pt>
                <c:pt idx="5065">
                  <c:v>54.64</c:v>
                </c:pt>
                <c:pt idx="5066">
                  <c:v>55.79</c:v>
                </c:pt>
                <c:pt idx="5067">
                  <c:v>57.34</c:v>
                </c:pt>
                <c:pt idx="5068">
                  <c:v>59.06</c:v>
                </c:pt>
                <c:pt idx="5069">
                  <c:v>60.84</c:v>
                </c:pt>
                <c:pt idx="5070">
                  <c:v>62.48</c:v>
                </c:pt>
                <c:pt idx="5071">
                  <c:v>63.83</c:v>
                </c:pt>
                <c:pt idx="5072">
                  <c:v>64.790000000000006</c:v>
                </c:pt>
                <c:pt idx="5073">
                  <c:v>59.95</c:v>
                </c:pt>
                <c:pt idx="5074">
                  <c:v>44</c:v>
                </c:pt>
                <c:pt idx="5075">
                  <c:v>43.07</c:v>
                </c:pt>
                <c:pt idx="5076">
                  <c:v>43.24</c:v>
                </c:pt>
                <c:pt idx="5077">
                  <c:v>43.6</c:v>
                </c:pt>
                <c:pt idx="5078">
                  <c:v>44.03</c:v>
                </c:pt>
                <c:pt idx="5079">
                  <c:v>44.46</c:v>
                </c:pt>
                <c:pt idx="5080">
                  <c:v>35.43</c:v>
                </c:pt>
                <c:pt idx="5081">
                  <c:v>34.83</c:v>
                </c:pt>
                <c:pt idx="5082">
                  <c:v>35</c:v>
                </c:pt>
                <c:pt idx="5083">
                  <c:v>35.159999999999997</c:v>
                </c:pt>
                <c:pt idx="5084">
                  <c:v>35.39</c:v>
                </c:pt>
                <c:pt idx="5085">
                  <c:v>33.35</c:v>
                </c:pt>
                <c:pt idx="5086">
                  <c:v>30.516999999999999</c:v>
                </c:pt>
                <c:pt idx="5087">
                  <c:v>30.516999999999999</c:v>
                </c:pt>
                <c:pt idx="5088">
                  <c:v>30.484000000000002</c:v>
                </c:pt>
                <c:pt idx="5089">
                  <c:v>30.484000000000002</c:v>
                </c:pt>
                <c:pt idx="5090">
                  <c:v>30.484000000000002</c:v>
                </c:pt>
                <c:pt idx="5091">
                  <c:v>30.484000000000002</c:v>
                </c:pt>
                <c:pt idx="5092">
                  <c:v>30.516999999999999</c:v>
                </c:pt>
                <c:pt idx="5093">
                  <c:v>30.484000000000002</c:v>
                </c:pt>
                <c:pt idx="5094">
                  <c:v>30.516999999999999</c:v>
                </c:pt>
                <c:pt idx="5095">
                  <c:v>30.484000000000002</c:v>
                </c:pt>
                <c:pt idx="5096">
                  <c:v>30.516999999999999</c:v>
                </c:pt>
                <c:pt idx="5097">
                  <c:v>30.484000000000002</c:v>
                </c:pt>
                <c:pt idx="5098">
                  <c:v>30.516999999999999</c:v>
                </c:pt>
                <c:pt idx="5099">
                  <c:v>30.484000000000002</c:v>
                </c:pt>
                <c:pt idx="5100">
                  <c:v>30.484000000000002</c:v>
                </c:pt>
                <c:pt idx="5101">
                  <c:v>30.484000000000002</c:v>
                </c:pt>
                <c:pt idx="5102">
                  <c:v>30.516999999999999</c:v>
                </c:pt>
                <c:pt idx="5103">
                  <c:v>30.484000000000002</c:v>
                </c:pt>
                <c:pt idx="5104">
                  <c:v>30.516999999999999</c:v>
                </c:pt>
                <c:pt idx="5105">
                  <c:v>30.484000000000002</c:v>
                </c:pt>
                <c:pt idx="5106">
                  <c:v>30.516999999999999</c:v>
                </c:pt>
                <c:pt idx="5107">
                  <c:v>30.484000000000002</c:v>
                </c:pt>
                <c:pt idx="5108">
                  <c:v>30.484000000000002</c:v>
                </c:pt>
                <c:pt idx="5109">
                  <c:v>30.484000000000002</c:v>
                </c:pt>
                <c:pt idx="5110">
                  <c:v>30.516999999999999</c:v>
                </c:pt>
                <c:pt idx="5111">
                  <c:v>30.516999999999999</c:v>
                </c:pt>
                <c:pt idx="5112">
                  <c:v>30.484000000000002</c:v>
                </c:pt>
                <c:pt idx="5113">
                  <c:v>30.516999999999999</c:v>
                </c:pt>
                <c:pt idx="5114">
                  <c:v>30.484000000000002</c:v>
                </c:pt>
                <c:pt idx="5115">
                  <c:v>30.484000000000002</c:v>
                </c:pt>
                <c:pt idx="5116">
                  <c:v>30.516999999999999</c:v>
                </c:pt>
                <c:pt idx="5117">
                  <c:v>30.484000000000002</c:v>
                </c:pt>
                <c:pt idx="5118">
                  <c:v>30.516999999999999</c:v>
                </c:pt>
                <c:pt idx="5119">
                  <c:v>30.516999999999999</c:v>
                </c:pt>
                <c:pt idx="5120">
                  <c:v>30.484000000000002</c:v>
                </c:pt>
                <c:pt idx="5121">
                  <c:v>30.484000000000002</c:v>
                </c:pt>
                <c:pt idx="5122">
                  <c:v>30.516999999999999</c:v>
                </c:pt>
                <c:pt idx="5123">
                  <c:v>30.516999999999999</c:v>
                </c:pt>
                <c:pt idx="5124">
                  <c:v>30.516999999999999</c:v>
                </c:pt>
                <c:pt idx="5125">
                  <c:v>30.484000000000002</c:v>
                </c:pt>
                <c:pt idx="5126">
                  <c:v>30.484000000000002</c:v>
                </c:pt>
                <c:pt idx="5127">
                  <c:v>30.516999999999999</c:v>
                </c:pt>
                <c:pt idx="5128">
                  <c:v>30.484000000000002</c:v>
                </c:pt>
                <c:pt idx="5129">
                  <c:v>30.484000000000002</c:v>
                </c:pt>
                <c:pt idx="5130">
                  <c:v>30.484000000000002</c:v>
                </c:pt>
                <c:pt idx="5131">
                  <c:v>30.516999999999999</c:v>
                </c:pt>
                <c:pt idx="5132">
                  <c:v>30.484000000000002</c:v>
                </c:pt>
                <c:pt idx="5133">
                  <c:v>30.484000000000002</c:v>
                </c:pt>
                <c:pt idx="5134">
                  <c:v>30.516999999999999</c:v>
                </c:pt>
                <c:pt idx="5135">
                  <c:v>30.484000000000002</c:v>
                </c:pt>
                <c:pt idx="5136">
                  <c:v>30.516999999999999</c:v>
                </c:pt>
                <c:pt idx="5137">
                  <c:v>30.484000000000002</c:v>
                </c:pt>
                <c:pt idx="5138">
                  <c:v>30.516999999999999</c:v>
                </c:pt>
                <c:pt idx="5139">
                  <c:v>30.484000000000002</c:v>
                </c:pt>
                <c:pt idx="5140">
                  <c:v>30.484000000000002</c:v>
                </c:pt>
                <c:pt idx="5141">
                  <c:v>30.516999999999999</c:v>
                </c:pt>
                <c:pt idx="5142">
                  <c:v>30.484000000000002</c:v>
                </c:pt>
                <c:pt idx="5143">
                  <c:v>30.516999999999999</c:v>
                </c:pt>
                <c:pt idx="5144">
                  <c:v>30.516999999999999</c:v>
                </c:pt>
                <c:pt idx="5145">
                  <c:v>30.484000000000002</c:v>
                </c:pt>
                <c:pt idx="5146">
                  <c:v>30.484000000000002</c:v>
                </c:pt>
                <c:pt idx="5147">
                  <c:v>30.516999999999999</c:v>
                </c:pt>
                <c:pt idx="5148">
                  <c:v>30.484000000000002</c:v>
                </c:pt>
                <c:pt idx="5149">
                  <c:v>30.516999999999999</c:v>
                </c:pt>
                <c:pt idx="5150">
                  <c:v>30.484000000000002</c:v>
                </c:pt>
                <c:pt idx="5151">
                  <c:v>30.516999999999999</c:v>
                </c:pt>
                <c:pt idx="5152">
                  <c:v>30.484000000000002</c:v>
                </c:pt>
                <c:pt idx="5153">
                  <c:v>30.484000000000002</c:v>
                </c:pt>
                <c:pt idx="5154">
                  <c:v>30.484000000000002</c:v>
                </c:pt>
                <c:pt idx="5155">
                  <c:v>30.484000000000002</c:v>
                </c:pt>
                <c:pt idx="5156">
                  <c:v>30.484000000000002</c:v>
                </c:pt>
                <c:pt idx="5157">
                  <c:v>30.484000000000002</c:v>
                </c:pt>
                <c:pt idx="5158">
                  <c:v>30.516999999999999</c:v>
                </c:pt>
                <c:pt idx="5159">
                  <c:v>30.484000000000002</c:v>
                </c:pt>
                <c:pt idx="5160">
                  <c:v>30.516999999999999</c:v>
                </c:pt>
                <c:pt idx="5161">
                  <c:v>30.484000000000002</c:v>
                </c:pt>
                <c:pt idx="5162">
                  <c:v>30.516999999999999</c:v>
                </c:pt>
                <c:pt idx="5163">
                  <c:v>30.484000000000002</c:v>
                </c:pt>
                <c:pt idx="5164">
                  <c:v>30.484000000000002</c:v>
                </c:pt>
                <c:pt idx="5165">
                  <c:v>30.516999999999999</c:v>
                </c:pt>
                <c:pt idx="5166">
                  <c:v>30.516999999999999</c:v>
                </c:pt>
                <c:pt idx="5167">
                  <c:v>30.516999999999999</c:v>
                </c:pt>
                <c:pt idx="5168">
                  <c:v>30.516999999999999</c:v>
                </c:pt>
                <c:pt idx="5169">
                  <c:v>30.484000000000002</c:v>
                </c:pt>
                <c:pt idx="5170">
                  <c:v>30.484000000000002</c:v>
                </c:pt>
                <c:pt idx="5171">
                  <c:v>30.484000000000002</c:v>
                </c:pt>
                <c:pt idx="5172">
                  <c:v>30.516999999999999</c:v>
                </c:pt>
                <c:pt idx="5173">
                  <c:v>30.484000000000002</c:v>
                </c:pt>
                <c:pt idx="5174">
                  <c:v>30.484000000000002</c:v>
                </c:pt>
                <c:pt idx="5175">
                  <c:v>30.484000000000002</c:v>
                </c:pt>
                <c:pt idx="5176">
                  <c:v>30.516999999999999</c:v>
                </c:pt>
                <c:pt idx="5177">
                  <c:v>30.484000000000002</c:v>
                </c:pt>
                <c:pt idx="5178">
                  <c:v>30.516999999999999</c:v>
                </c:pt>
                <c:pt idx="5179">
                  <c:v>30.484000000000002</c:v>
                </c:pt>
                <c:pt idx="5180">
                  <c:v>30.516999999999999</c:v>
                </c:pt>
                <c:pt idx="5181">
                  <c:v>30.516999999999999</c:v>
                </c:pt>
                <c:pt idx="5182">
                  <c:v>30.484000000000002</c:v>
                </c:pt>
                <c:pt idx="5183">
                  <c:v>30.516999999999999</c:v>
                </c:pt>
                <c:pt idx="5184">
                  <c:v>30.484000000000002</c:v>
                </c:pt>
                <c:pt idx="5185">
                  <c:v>30.516999999999999</c:v>
                </c:pt>
                <c:pt idx="5186">
                  <c:v>30.484000000000002</c:v>
                </c:pt>
                <c:pt idx="5187">
                  <c:v>30.516999999999999</c:v>
                </c:pt>
                <c:pt idx="5188">
                  <c:v>30.484000000000002</c:v>
                </c:pt>
                <c:pt idx="5189">
                  <c:v>30.516999999999999</c:v>
                </c:pt>
                <c:pt idx="5190">
                  <c:v>30.484000000000002</c:v>
                </c:pt>
                <c:pt idx="5191">
                  <c:v>30.516999999999999</c:v>
                </c:pt>
                <c:pt idx="5192">
                  <c:v>30.516999999999999</c:v>
                </c:pt>
                <c:pt idx="5193">
                  <c:v>30.484000000000002</c:v>
                </c:pt>
                <c:pt idx="5194">
                  <c:v>30.484000000000002</c:v>
                </c:pt>
                <c:pt idx="5195">
                  <c:v>30.516999999999999</c:v>
                </c:pt>
                <c:pt idx="5196">
                  <c:v>30.516999999999999</c:v>
                </c:pt>
                <c:pt idx="5197">
                  <c:v>30.516999999999999</c:v>
                </c:pt>
                <c:pt idx="5198">
                  <c:v>30.516999999999999</c:v>
                </c:pt>
                <c:pt idx="5199">
                  <c:v>30.484000000000002</c:v>
                </c:pt>
                <c:pt idx="5200">
                  <c:v>30.516999999999999</c:v>
                </c:pt>
                <c:pt idx="5201">
                  <c:v>30.484000000000002</c:v>
                </c:pt>
                <c:pt idx="5202">
                  <c:v>30.516999999999999</c:v>
                </c:pt>
                <c:pt idx="5203">
                  <c:v>30.516999999999999</c:v>
                </c:pt>
                <c:pt idx="5204">
                  <c:v>30.516999999999999</c:v>
                </c:pt>
                <c:pt idx="5205">
                  <c:v>30.516999999999999</c:v>
                </c:pt>
                <c:pt idx="5206">
                  <c:v>30.484000000000002</c:v>
                </c:pt>
                <c:pt idx="5207">
                  <c:v>30.516999999999999</c:v>
                </c:pt>
                <c:pt idx="5208">
                  <c:v>30.516999999999999</c:v>
                </c:pt>
                <c:pt idx="5209">
                  <c:v>30.516999999999999</c:v>
                </c:pt>
                <c:pt idx="5210">
                  <c:v>30.484000000000002</c:v>
                </c:pt>
                <c:pt idx="5211">
                  <c:v>30.516999999999999</c:v>
                </c:pt>
                <c:pt idx="5212">
                  <c:v>30.516999999999999</c:v>
                </c:pt>
                <c:pt idx="5213">
                  <c:v>30.516999999999999</c:v>
                </c:pt>
                <c:pt idx="5214">
                  <c:v>30.516999999999999</c:v>
                </c:pt>
                <c:pt idx="5215">
                  <c:v>30.516999999999999</c:v>
                </c:pt>
                <c:pt idx="5216">
                  <c:v>30.516999999999999</c:v>
                </c:pt>
                <c:pt idx="5217">
                  <c:v>30.484000000000002</c:v>
                </c:pt>
                <c:pt idx="5218">
                  <c:v>30.516999999999999</c:v>
                </c:pt>
                <c:pt idx="5219">
                  <c:v>30.516999999999999</c:v>
                </c:pt>
                <c:pt idx="5220">
                  <c:v>30.516999999999999</c:v>
                </c:pt>
                <c:pt idx="5221">
                  <c:v>30.516999999999999</c:v>
                </c:pt>
                <c:pt idx="5222">
                  <c:v>30.516999999999999</c:v>
                </c:pt>
                <c:pt idx="5223">
                  <c:v>30.516999999999999</c:v>
                </c:pt>
                <c:pt idx="5224">
                  <c:v>30.516999999999999</c:v>
                </c:pt>
                <c:pt idx="5225">
                  <c:v>30.484000000000002</c:v>
                </c:pt>
                <c:pt idx="5226">
                  <c:v>30.516999999999999</c:v>
                </c:pt>
                <c:pt idx="5227">
                  <c:v>30.516999999999999</c:v>
                </c:pt>
                <c:pt idx="5228">
                  <c:v>30.516999999999999</c:v>
                </c:pt>
                <c:pt idx="5229">
                  <c:v>30.516999999999999</c:v>
                </c:pt>
                <c:pt idx="5230">
                  <c:v>30.516999999999999</c:v>
                </c:pt>
                <c:pt idx="5231">
                  <c:v>30.516999999999999</c:v>
                </c:pt>
                <c:pt idx="5232">
                  <c:v>30.516999999999999</c:v>
                </c:pt>
                <c:pt idx="5233">
                  <c:v>30.516999999999999</c:v>
                </c:pt>
                <c:pt idx="5234">
                  <c:v>30.516999999999999</c:v>
                </c:pt>
                <c:pt idx="5235">
                  <c:v>30.516999999999999</c:v>
                </c:pt>
                <c:pt idx="5236">
                  <c:v>30.516999999999999</c:v>
                </c:pt>
                <c:pt idx="5237">
                  <c:v>30.516999999999999</c:v>
                </c:pt>
                <c:pt idx="5238">
                  <c:v>30.516999999999999</c:v>
                </c:pt>
                <c:pt idx="5239">
                  <c:v>30.516999999999999</c:v>
                </c:pt>
                <c:pt idx="5240">
                  <c:v>30.516999999999999</c:v>
                </c:pt>
                <c:pt idx="5241">
                  <c:v>30.516999999999999</c:v>
                </c:pt>
                <c:pt idx="5242">
                  <c:v>30.516999999999999</c:v>
                </c:pt>
                <c:pt idx="5243">
                  <c:v>30.484000000000002</c:v>
                </c:pt>
                <c:pt idx="5244">
                  <c:v>30.516999999999999</c:v>
                </c:pt>
                <c:pt idx="5245">
                  <c:v>30.516999999999999</c:v>
                </c:pt>
                <c:pt idx="5246">
                  <c:v>30.516999999999999</c:v>
                </c:pt>
                <c:pt idx="5247">
                  <c:v>30.516999999999999</c:v>
                </c:pt>
                <c:pt idx="5248">
                  <c:v>30.516999999999999</c:v>
                </c:pt>
                <c:pt idx="5249">
                  <c:v>30.516999999999999</c:v>
                </c:pt>
                <c:pt idx="5250">
                  <c:v>30.516999999999999</c:v>
                </c:pt>
                <c:pt idx="5251">
                  <c:v>30.516999999999999</c:v>
                </c:pt>
                <c:pt idx="5252">
                  <c:v>30.516999999999999</c:v>
                </c:pt>
                <c:pt idx="5253">
                  <c:v>30.516999999999999</c:v>
                </c:pt>
                <c:pt idx="5254">
                  <c:v>30.516999999999999</c:v>
                </c:pt>
                <c:pt idx="5255">
                  <c:v>30.516999999999999</c:v>
                </c:pt>
                <c:pt idx="5256">
                  <c:v>30.516999999999999</c:v>
                </c:pt>
                <c:pt idx="5257">
                  <c:v>30.516999999999999</c:v>
                </c:pt>
                <c:pt idx="5258">
                  <c:v>30.484000000000002</c:v>
                </c:pt>
                <c:pt idx="5259">
                  <c:v>30.516999999999999</c:v>
                </c:pt>
                <c:pt idx="5260">
                  <c:v>30.516999999999999</c:v>
                </c:pt>
                <c:pt idx="5261">
                  <c:v>30.484000000000002</c:v>
                </c:pt>
                <c:pt idx="5262">
                  <c:v>30.516999999999999</c:v>
                </c:pt>
                <c:pt idx="5263">
                  <c:v>30.648</c:v>
                </c:pt>
                <c:pt idx="5264">
                  <c:v>37.4</c:v>
                </c:pt>
                <c:pt idx="5265">
                  <c:v>35</c:v>
                </c:pt>
                <c:pt idx="5266">
                  <c:v>35.130000000000003</c:v>
                </c:pt>
                <c:pt idx="5267">
                  <c:v>35.299999999999997</c:v>
                </c:pt>
                <c:pt idx="5268">
                  <c:v>35.49</c:v>
                </c:pt>
                <c:pt idx="5269">
                  <c:v>35.69</c:v>
                </c:pt>
                <c:pt idx="5270">
                  <c:v>35.92</c:v>
                </c:pt>
                <c:pt idx="5271">
                  <c:v>36.15</c:v>
                </c:pt>
                <c:pt idx="5272">
                  <c:v>36.450000000000003</c:v>
                </c:pt>
                <c:pt idx="5273">
                  <c:v>36.75</c:v>
                </c:pt>
                <c:pt idx="5274">
                  <c:v>37.07</c:v>
                </c:pt>
                <c:pt idx="5275">
                  <c:v>37.4</c:v>
                </c:pt>
                <c:pt idx="5276">
                  <c:v>37.770000000000003</c:v>
                </c:pt>
                <c:pt idx="5277">
                  <c:v>38.1</c:v>
                </c:pt>
                <c:pt idx="5278">
                  <c:v>38.39</c:v>
                </c:pt>
                <c:pt idx="5279">
                  <c:v>38.79</c:v>
                </c:pt>
                <c:pt idx="5280">
                  <c:v>39.15</c:v>
                </c:pt>
                <c:pt idx="5281">
                  <c:v>39.51</c:v>
                </c:pt>
                <c:pt idx="5282">
                  <c:v>40.07</c:v>
                </c:pt>
                <c:pt idx="5283">
                  <c:v>40.47</c:v>
                </c:pt>
                <c:pt idx="5284">
                  <c:v>40.799999999999997</c:v>
                </c:pt>
                <c:pt idx="5285">
                  <c:v>41.1</c:v>
                </c:pt>
                <c:pt idx="5286">
                  <c:v>41.26</c:v>
                </c:pt>
                <c:pt idx="5287">
                  <c:v>56.42</c:v>
                </c:pt>
                <c:pt idx="5288">
                  <c:v>55.3</c:v>
                </c:pt>
                <c:pt idx="5289">
                  <c:v>54.77</c:v>
                </c:pt>
                <c:pt idx="5290">
                  <c:v>56.02</c:v>
                </c:pt>
                <c:pt idx="5291">
                  <c:v>56.35</c:v>
                </c:pt>
                <c:pt idx="5292">
                  <c:v>56.42</c:v>
                </c:pt>
                <c:pt idx="5293">
                  <c:v>56.29</c:v>
                </c:pt>
                <c:pt idx="5294">
                  <c:v>56.22</c:v>
                </c:pt>
                <c:pt idx="5295">
                  <c:v>54.64</c:v>
                </c:pt>
                <c:pt idx="5296">
                  <c:v>49.86</c:v>
                </c:pt>
                <c:pt idx="5297">
                  <c:v>49.96</c:v>
                </c:pt>
                <c:pt idx="5298">
                  <c:v>50.03</c:v>
                </c:pt>
                <c:pt idx="5299">
                  <c:v>50.12</c:v>
                </c:pt>
                <c:pt idx="5300">
                  <c:v>50.19</c:v>
                </c:pt>
                <c:pt idx="5301">
                  <c:v>50.26</c:v>
                </c:pt>
                <c:pt idx="5302">
                  <c:v>50.39</c:v>
                </c:pt>
                <c:pt idx="5303">
                  <c:v>50.55</c:v>
                </c:pt>
                <c:pt idx="5304">
                  <c:v>50.78</c:v>
                </c:pt>
                <c:pt idx="5305">
                  <c:v>50.88</c:v>
                </c:pt>
                <c:pt idx="5306">
                  <c:v>50.92</c:v>
                </c:pt>
                <c:pt idx="5307">
                  <c:v>50.95</c:v>
                </c:pt>
                <c:pt idx="5308">
                  <c:v>50.95</c:v>
                </c:pt>
                <c:pt idx="5309">
                  <c:v>50.98</c:v>
                </c:pt>
                <c:pt idx="5310">
                  <c:v>42.05</c:v>
                </c:pt>
                <c:pt idx="5311">
                  <c:v>40.86</c:v>
                </c:pt>
                <c:pt idx="5312">
                  <c:v>40.799999999999997</c:v>
                </c:pt>
                <c:pt idx="5313">
                  <c:v>38.29</c:v>
                </c:pt>
                <c:pt idx="5314">
                  <c:v>30.548999999999999</c:v>
                </c:pt>
                <c:pt idx="5315">
                  <c:v>30.516999999999999</c:v>
                </c:pt>
                <c:pt idx="5316">
                  <c:v>30.516999999999999</c:v>
                </c:pt>
                <c:pt idx="5317">
                  <c:v>30.516999999999999</c:v>
                </c:pt>
                <c:pt idx="5318">
                  <c:v>30.516999999999999</c:v>
                </c:pt>
                <c:pt idx="5319">
                  <c:v>30.516999999999999</c:v>
                </c:pt>
                <c:pt idx="5320">
                  <c:v>30.516999999999999</c:v>
                </c:pt>
                <c:pt idx="5321">
                  <c:v>30.516999999999999</c:v>
                </c:pt>
                <c:pt idx="5322">
                  <c:v>30.516999999999999</c:v>
                </c:pt>
                <c:pt idx="5323">
                  <c:v>30.516999999999999</c:v>
                </c:pt>
                <c:pt idx="5324">
                  <c:v>30.516999999999999</c:v>
                </c:pt>
                <c:pt idx="5325">
                  <c:v>30.516999999999999</c:v>
                </c:pt>
                <c:pt idx="5326">
                  <c:v>30.516999999999999</c:v>
                </c:pt>
                <c:pt idx="5327">
                  <c:v>30.516999999999999</c:v>
                </c:pt>
                <c:pt idx="5328">
                  <c:v>30.548999999999999</c:v>
                </c:pt>
                <c:pt idx="5329">
                  <c:v>30.516999999999999</c:v>
                </c:pt>
                <c:pt idx="5330">
                  <c:v>30.747</c:v>
                </c:pt>
                <c:pt idx="5331">
                  <c:v>30.681000000000001</c:v>
                </c:pt>
                <c:pt idx="5332">
                  <c:v>30.548999999999999</c:v>
                </c:pt>
                <c:pt idx="5333">
                  <c:v>30.516999999999999</c:v>
                </c:pt>
                <c:pt idx="5334">
                  <c:v>30.516999999999999</c:v>
                </c:pt>
                <c:pt idx="5335">
                  <c:v>30.516999999999999</c:v>
                </c:pt>
                <c:pt idx="5336">
                  <c:v>30.516999999999999</c:v>
                </c:pt>
                <c:pt idx="5337">
                  <c:v>30.516999999999999</c:v>
                </c:pt>
                <c:pt idx="5338">
                  <c:v>30.516999999999999</c:v>
                </c:pt>
                <c:pt idx="5339">
                  <c:v>30.516999999999999</c:v>
                </c:pt>
                <c:pt idx="5340">
                  <c:v>30.548999999999999</c:v>
                </c:pt>
                <c:pt idx="5341">
                  <c:v>30.548999999999999</c:v>
                </c:pt>
                <c:pt idx="5342">
                  <c:v>30.516999999999999</c:v>
                </c:pt>
                <c:pt idx="5343">
                  <c:v>30.516999999999999</c:v>
                </c:pt>
                <c:pt idx="5344">
                  <c:v>30.548999999999999</c:v>
                </c:pt>
                <c:pt idx="5345">
                  <c:v>30.516999999999999</c:v>
                </c:pt>
                <c:pt idx="5346">
                  <c:v>30.516999999999999</c:v>
                </c:pt>
                <c:pt idx="5347">
                  <c:v>30.516999999999999</c:v>
                </c:pt>
                <c:pt idx="5348">
                  <c:v>30.548999999999999</c:v>
                </c:pt>
                <c:pt idx="5349">
                  <c:v>30.516999999999999</c:v>
                </c:pt>
                <c:pt idx="5350">
                  <c:v>30.516999999999999</c:v>
                </c:pt>
                <c:pt idx="5351">
                  <c:v>30.516999999999999</c:v>
                </c:pt>
                <c:pt idx="5352">
                  <c:v>30.516999999999999</c:v>
                </c:pt>
                <c:pt idx="5353">
                  <c:v>30.516999999999999</c:v>
                </c:pt>
                <c:pt idx="5354">
                  <c:v>30.516999999999999</c:v>
                </c:pt>
                <c:pt idx="5355">
                  <c:v>30.516999999999999</c:v>
                </c:pt>
                <c:pt idx="5356">
                  <c:v>30.516999999999999</c:v>
                </c:pt>
                <c:pt idx="5357">
                  <c:v>30.516999999999999</c:v>
                </c:pt>
                <c:pt idx="5358">
                  <c:v>30.516999999999999</c:v>
                </c:pt>
                <c:pt idx="5359">
                  <c:v>30.516999999999999</c:v>
                </c:pt>
                <c:pt idx="5360">
                  <c:v>30.516999999999999</c:v>
                </c:pt>
                <c:pt idx="5361">
                  <c:v>30.516999999999999</c:v>
                </c:pt>
                <c:pt idx="5362">
                  <c:v>30.516999999999999</c:v>
                </c:pt>
                <c:pt idx="5363">
                  <c:v>30.516999999999999</c:v>
                </c:pt>
                <c:pt idx="5364">
                  <c:v>30.516999999999999</c:v>
                </c:pt>
                <c:pt idx="5365">
                  <c:v>30.516999999999999</c:v>
                </c:pt>
                <c:pt idx="5366">
                  <c:v>30.516999999999999</c:v>
                </c:pt>
                <c:pt idx="5367">
                  <c:v>30.516999999999999</c:v>
                </c:pt>
                <c:pt idx="5368">
                  <c:v>30.516999999999999</c:v>
                </c:pt>
                <c:pt idx="5369">
                  <c:v>30.548999999999999</c:v>
                </c:pt>
                <c:pt idx="5370">
                  <c:v>30.516999999999999</c:v>
                </c:pt>
                <c:pt idx="5371">
                  <c:v>30.516999999999999</c:v>
                </c:pt>
                <c:pt idx="5372">
                  <c:v>30.516999999999999</c:v>
                </c:pt>
                <c:pt idx="5373">
                  <c:v>30.516999999999999</c:v>
                </c:pt>
                <c:pt idx="5374">
                  <c:v>30.516999999999999</c:v>
                </c:pt>
                <c:pt idx="5375">
                  <c:v>30.548999999999999</c:v>
                </c:pt>
                <c:pt idx="5376">
                  <c:v>30.516999999999999</c:v>
                </c:pt>
                <c:pt idx="5377">
                  <c:v>33.479999999999997</c:v>
                </c:pt>
                <c:pt idx="5378">
                  <c:v>35.619999999999997</c:v>
                </c:pt>
                <c:pt idx="5379">
                  <c:v>34.31</c:v>
                </c:pt>
                <c:pt idx="5380">
                  <c:v>34.31</c:v>
                </c:pt>
                <c:pt idx="5381">
                  <c:v>34.270000000000003</c:v>
                </c:pt>
                <c:pt idx="5382">
                  <c:v>34.21</c:v>
                </c:pt>
                <c:pt idx="5383">
                  <c:v>34.11</c:v>
                </c:pt>
                <c:pt idx="5384">
                  <c:v>34.08</c:v>
                </c:pt>
                <c:pt idx="5385">
                  <c:v>34.11</c:v>
                </c:pt>
                <c:pt idx="5386">
                  <c:v>34.17</c:v>
                </c:pt>
                <c:pt idx="5387">
                  <c:v>34.729999999999997</c:v>
                </c:pt>
                <c:pt idx="5388">
                  <c:v>35.69</c:v>
                </c:pt>
                <c:pt idx="5389">
                  <c:v>36.18</c:v>
                </c:pt>
                <c:pt idx="5390">
                  <c:v>36.020000000000003</c:v>
                </c:pt>
                <c:pt idx="5391">
                  <c:v>35.79</c:v>
                </c:pt>
                <c:pt idx="5392">
                  <c:v>35.79</c:v>
                </c:pt>
                <c:pt idx="5393">
                  <c:v>35.86</c:v>
                </c:pt>
                <c:pt idx="5394">
                  <c:v>36.090000000000003</c:v>
                </c:pt>
                <c:pt idx="5395">
                  <c:v>36.28</c:v>
                </c:pt>
                <c:pt idx="5396">
                  <c:v>36.380000000000003</c:v>
                </c:pt>
                <c:pt idx="5397">
                  <c:v>36.42</c:v>
                </c:pt>
                <c:pt idx="5398">
                  <c:v>36.479999999999997</c:v>
                </c:pt>
                <c:pt idx="5399">
                  <c:v>36.479999999999997</c:v>
                </c:pt>
                <c:pt idx="5400">
                  <c:v>36.479999999999997</c:v>
                </c:pt>
                <c:pt idx="5401">
                  <c:v>36.450000000000003</c:v>
                </c:pt>
                <c:pt idx="5402">
                  <c:v>36.380000000000003</c:v>
                </c:pt>
                <c:pt idx="5403">
                  <c:v>36.35</c:v>
                </c:pt>
                <c:pt idx="5404">
                  <c:v>36.28</c:v>
                </c:pt>
                <c:pt idx="5405">
                  <c:v>36.35</c:v>
                </c:pt>
                <c:pt idx="5406">
                  <c:v>36.71</c:v>
                </c:pt>
                <c:pt idx="5407">
                  <c:v>37.07</c:v>
                </c:pt>
                <c:pt idx="5408">
                  <c:v>37.57</c:v>
                </c:pt>
                <c:pt idx="5409">
                  <c:v>38.1</c:v>
                </c:pt>
                <c:pt idx="5410">
                  <c:v>38.46</c:v>
                </c:pt>
                <c:pt idx="5411">
                  <c:v>38.82</c:v>
                </c:pt>
                <c:pt idx="5412">
                  <c:v>39.22</c:v>
                </c:pt>
                <c:pt idx="5413">
                  <c:v>39.71</c:v>
                </c:pt>
                <c:pt idx="5414">
                  <c:v>40.24</c:v>
                </c:pt>
                <c:pt idx="5415">
                  <c:v>40.729999999999997</c:v>
                </c:pt>
                <c:pt idx="5416">
                  <c:v>41.13</c:v>
                </c:pt>
                <c:pt idx="5417">
                  <c:v>41.39</c:v>
                </c:pt>
                <c:pt idx="5418">
                  <c:v>35.950000000000003</c:v>
                </c:pt>
                <c:pt idx="5419">
                  <c:v>34.04</c:v>
                </c:pt>
                <c:pt idx="5420">
                  <c:v>34.17</c:v>
                </c:pt>
                <c:pt idx="5421">
                  <c:v>34.31</c:v>
                </c:pt>
                <c:pt idx="5422">
                  <c:v>34.409999999999997</c:v>
                </c:pt>
                <c:pt idx="5423">
                  <c:v>34.5</c:v>
                </c:pt>
                <c:pt idx="5424">
                  <c:v>34.64</c:v>
                </c:pt>
                <c:pt idx="5425">
                  <c:v>34.770000000000003</c:v>
                </c:pt>
                <c:pt idx="5426">
                  <c:v>34.93</c:v>
                </c:pt>
                <c:pt idx="5427">
                  <c:v>35.1</c:v>
                </c:pt>
                <c:pt idx="5428">
                  <c:v>35.26</c:v>
                </c:pt>
                <c:pt idx="5429">
                  <c:v>35.46</c:v>
                </c:pt>
                <c:pt idx="5430">
                  <c:v>35.590000000000003</c:v>
                </c:pt>
                <c:pt idx="5431">
                  <c:v>35.03</c:v>
                </c:pt>
                <c:pt idx="5432">
                  <c:v>30.582000000000001</c:v>
                </c:pt>
                <c:pt idx="5433">
                  <c:v>30.582000000000001</c:v>
                </c:pt>
                <c:pt idx="5434">
                  <c:v>34.04</c:v>
                </c:pt>
                <c:pt idx="5435">
                  <c:v>38.1</c:v>
                </c:pt>
                <c:pt idx="5436">
                  <c:v>38.46</c:v>
                </c:pt>
                <c:pt idx="5437">
                  <c:v>38.82</c:v>
                </c:pt>
                <c:pt idx="5438">
                  <c:v>34.729999999999997</c:v>
                </c:pt>
                <c:pt idx="5439">
                  <c:v>35</c:v>
                </c:pt>
                <c:pt idx="5440">
                  <c:v>35.1</c:v>
                </c:pt>
                <c:pt idx="5441">
                  <c:v>35.229999999999997</c:v>
                </c:pt>
                <c:pt idx="5442">
                  <c:v>35.36</c:v>
                </c:pt>
                <c:pt idx="5443">
                  <c:v>35.53</c:v>
                </c:pt>
                <c:pt idx="5444">
                  <c:v>35.72</c:v>
                </c:pt>
                <c:pt idx="5445">
                  <c:v>35.89</c:v>
                </c:pt>
                <c:pt idx="5446">
                  <c:v>37.93</c:v>
                </c:pt>
                <c:pt idx="5447">
                  <c:v>56.12</c:v>
                </c:pt>
                <c:pt idx="5448">
                  <c:v>49.86</c:v>
                </c:pt>
                <c:pt idx="5449">
                  <c:v>46.9</c:v>
                </c:pt>
                <c:pt idx="5450">
                  <c:v>47.82</c:v>
                </c:pt>
                <c:pt idx="5451">
                  <c:v>49.33</c:v>
                </c:pt>
                <c:pt idx="5452">
                  <c:v>50.69</c:v>
                </c:pt>
                <c:pt idx="5453">
                  <c:v>51.41</c:v>
                </c:pt>
                <c:pt idx="5454">
                  <c:v>51.77</c:v>
                </c:pt>
                <c:pt idx="5455">
                  <c:v>70.72</c:v>
                </c:pt>
                <c:pt idx="5456">
                  <c:v>69.73</c:v>
                </c:pt>
                <c:pt idx="5457">
                  <c:v>62.15</c:v>
                </c:pt>
                <c:pt idx="5458">
                  <c:v>77.05</c:v>
                </c:pt>
                <c:pt idx="5459">
                  <c:v>76.75</c:v>
                </c:pt>
                <c:pt idx="5460">
                  <c:v>77.94</c:v>
                </c:pt>
                <c:pt idx="5461">
                  <c:v>68.510000000000005</c:v>
                </c:pt>
                <c:pt idx="5462">
                  <c:v>69.87</c:v>
                </c:pt>
                <c:pt idx="5463">
                  <c:v>71.150000000000006</c:v>
                </c:pt>
                <c:pt idx="5464">
                  <c:v>71.709999999999994</c:v>
                </c:pt>
                <c:pt idx="5465">
                  <c:v>72.2</c:v>
                </c:pt>
                <c:pt idx="5466">
                  <c:v>72.599999999999994</c:v>
                </c:pt>
                <c:pt idx="5467">
                  <c:v>72.8</c:v>
                </c:pt>
                <c:pt idx="5468">
                  <c:v>73.03</c:v>
                </c:pt>
                <c:pt idx="5469">
                  <c:v>73.260000000000005</c:v>
                </c:pt>
                <c:pt idx="5470">
                  <c:v>73.89</c:v>
                </c:pt>
                <c:pt idx="5471">
                  <c:v>74.349999999999994</c:v>
                </c:pt>
                <c:pt idx="5472">
                  <c:v>74.78</c:v>
                </c:pt>
                <c:pt idx="5473">
                  <c:v>75.400000000000006</c:v>
                </c:pt>
                <c:pt idx="5474">
                  <c:v>76.03</c:v>
                </c:pt>
                <c:pt idx="5475">
                  <c:v>76.650000000000006</c:v>
                </c:pt>
                <c:pt idx="5476">
                  <c:v>76.92</c:v>
                </c:pt>
                <c:pt idx="5477">
                  <c:v>76.95</c:v>
                </c:pt>
                <c:pt idx="5478">
                  <c:v>77.180000000000007</c:v>
                </c:pt>
                <c:pt idx="5479">
                  <c:v>77.41</c:v>
                </c:pt>
                <c:pt idx="5480">
                  <c:v>77.349999999999994</c:v>
                </c:pt>
                <c:pt idx="5481">
                  <c:v>69.47</c:v>
                </c:pt>
                <c:pt idx="5482">
                  <c:v>69.8</c:v>
                </c:pt>
                <c:pt idx="5483">
                  <c:v>70.06</c:v>
                </c:pt>
                <c:pt idx="5484">
                  <c:v>70.33</c:v>
                </c:pt>
                <c:pt idx="5485">
                  <c:v>70.36</c:v>
                </c:pt>
                <c:pt idx="5486">
                  <c:v>70.62</c:v>
                </c:pt>
                <c:pt idx="5487">
                  <c:v>70.66</c:v>
                </c:pt>
                <c:pt idx="5488">
                  <c:v>70.69</c:v>
                </c:pt>
                <c:pt idx="5489">
                  <c:v>70.849999999999994</c:v>
                </c:pt>
                <c:pt idx="5490">
                  <c:v>70.95</c:v>
                </c:pt>
                <c:pt idx="5491">
                  <c:v>77.150000000000006</c:v>
                </c:pt>
                <c:pt idx="5492">
                  <c:v>86.94</c:v>
                </c:pt>
                <c:pt idx="5493">
                  <c:v>76.36</c:v>
                </c:pt>
                <c:pt idx="5494">
                  <c:v>76.69</c:v>
                </c:pt>
                <c:pt idx="5495">
                  <c:v>76.92</c:v>
                </c:pt>
                <c:pt idx="5496">
                  <c:v>67.16</c:v>
                </c:pt>
                <c:pt idx="5497">
                  <c:v>64.06</c:v>
                </c:pt>
                <c:pt idx="5498">
                  <c:v>64.72</c:v>
                </c:pt>
                <c:pt idx="5499">
                  <c:v>65.42</c:v>
                </c:pt>
                <c:pt idx="5500">
                  <c:v>66.37</c:v>
                </c:pt>
                <c:pt idx="5501">
                  <c:v>66.900000000000006</c:v>
                </c:pt>
                <c:pt idx="5502">
                  <c:v>67.760000000000005</c:v>
                </c:pt>
                <c:pt idx="5503">
                  <c:v>68.680000000000007</c:v>
                </c:pt>
                <c:pt idx="5504">
                  <c:v>69.11</c:v>
                </c:pt>
                <c:pt idx="5505">
                  <c:v>61.86</c:v>
                </c:pt>
                <c:pt idx="5506">
                  <c:v>59.81</c:v>
                </c:pt>
                <c:pt idx="5507">
                  <c:v>60.24</c:v>
                </c:pt>
                <c:pt idx="5508">
                  <c:v>60.74</c:v>
                </c:pt>
                <c:pt idx="5509">
                  <c:v>51.28</c:v>
                </c:pt>
                <c:pt idx="5510">
                  <c:v>48.84</c:v>
                </c:pt>
                <c:pt idx="5511">
                  <c:v>49.43</c:v>
                </c:pt>
                <c:pt idx="5512">
                  <c:v>49.73</c:v>
                </c:pt>
                <c:pt idx="5513">
                  <c:v>50.19</c:v>
                </c:pt>
                <c:pt idx="5514">
                  <c:v>50.75</c:v>
                </c:pt>
                <c:pt idx="5515">
                  <c:v>51.18</c:v>
                </c:pt>
                <c:pt idx="5516">
                  <c:v>51.57</c:v>
                </c:pt>
                <c:pt idx="5517">
                  <c:v>52</c:v>
                </c:pt>
                <c:pt idx="5518">
                  <c:v>62.58</c:v>
                </c:pt>
                <c:pt idx="5519">
                  <c:v>69.14</c:v>
                </c:pt>
                <c:pt idx="5520">
                  <c:v>74.180000000000007</c:v>
                </c:pt>
                <c:pt idx="5521">
                  <c:v>90.82</c:v>
                </c:pt>
                <c:pt idx="5522">
                  <c:v>87.53</c:v>
                </c:pt>
                <c:pt idx="5523">
                  <c:v>87.92</c:v>
                </c:pt>
                <c:pt idx="5524">
                  <c:v>89.01</c:v>
                </c:pt>
                <c:pt idx="5525">
                  <c:v>97.55</c:v>
                </c:pt>
                <c:pt idx="5526">
                  <c:v>109.64</c:v>
                </c:pt>
                <c:pt idx="5527">
                  <c:v>107.14</c:v>
                </c:pt>
                <c:pt idx="5528">
                  <c:v>107.43</c:v>
                </c:pt>
                <c:pt idx="5529">
                  <c:v>107.93</c:v>
                </c:pt>
                <c:pt idx="5530">
                  <c:v>104.63</c:v>
                </c:pt>
                <c:pt idx="5531">
                  <c:v>104.3</c:v>
                </c:pt>
                <c:pt idx="5532">
                  <c:v>105.19</c:v>
                </c:pt>
                <c:pt idx="5533">
                  <c:v>106.51</c:v>
                </c:pt>
                <c:pt idx="5534">
                  <c:v>107.86</c:v>
                </c:pt>
                <c:pt idx="5535">
                  <c:v>109.71</c:v>
                </c:pt>
                <c:pt idx="5536">
                  <c:v>109.31</c:v>
                </c:pt>
                <c:pt idx="5537">
                  <c:v>109.15</c:v>
                </c:pt>
                <c:pt idx="5538">
                  <c:v>111.45</c:v>
                </c:pt>
                <c:pt idx="5539">
                  <c:v>111.75</c:v>
                </c:pt>
                <c:pt idx="5540">
                  <c:v>96.86</c:v>
                </c:pt>
                <c:pt idx="5541">
                  <c:v>97.91</c:v>
                </c:pt>
                <c:pt idx="5542">
                  <c:v>99.23</c:v>
                </c:pt>
                <c:pt idx="5543">
                  <c:v>100.02</c:v>
                </c:pt>
                <c:pt idx="5544">
                  <c:v>100.58</c:v>
                </c:pt>
                <c:pt idx="5545">
                  <c:v>100.51</c:v>
                </c:pt>
                <c:pt idx="5546">
                  <c:v>94.65</c:v>
                </c:pt>
                <c:pt idx="5547">
                  <c:v>78.400000000000006</c:v>
                </c:pt>
                <c:pt idx="5548">
                  <c:v>95.6</c:v>
                </c:pt>
                <c:pt idx="5549">
                  <c:v>95.73</c:v>
                </c:pt>
                <c:pt idx="5550">
                  <c:v>93.86</c:v>
                </c:pt>
                <c:pt idx="5551">
                  <c:v>89.41</c:v>
                </c:pt>
                <c:pt idx="5552">
                  <c:v>90.33</c:v>
                </c:pt>
                <c:pt idx="5553">
                  <c:v>90.63</c:v>
                </c:pt>
                <c:pt idx="5554">
                  <c:v>109.77</c:v>
                </c:pt>
                <c:pt idx="5555">
                  <c:v>107.5</c:v>
                </c:pt>
                <c:pt idx="5556">
                  <c:v>104.9</c:v>
                </c:pt>
                <c:pt idx="5557">
                  <c:v>104.76</c:v>
                </c:pt>
                <c:pt idx="5558">
                  <c:v>104.67</c:v>
                </c:pt>
                <c:pt idx="5559">
                  <c:v>104.86</c:v>
                </c:pt>
                <c:pt idx="5560">
                  <c:v>104.76</c:v>
                </c:pt>
                <c:pt idx="5561">
                  <c:v>104.73</c:v>
                </c:pt>
                <c:pt idx="5562">
                  <c:v>98.96</c:v>
                </c:pt>
                <c:pt idx="5563">
                  <c:v>92.31</c:v>
                </c:pt>
                <c:pt idx="5564">
                  <c:v>88.78</c:v>
                </c:pt>
                <c:pt idx="5565">
                  <c:v>86.34</c:v>
                </c:pt>
                <c:pt idx="5566">
                  <c:v>80.61</c:v>
                </c:pt>
                <c:pt idx="5567">
                  <c:v>79.13</c:v>
                </c:pt>
                <c:pt idx="5568">
                  <c:v>79.72</c:v>
                </c:pt>
                <c:pt idx="5569">
                  <c:v>80.150000000000006</c:v>
                </c:pt>
                <c:pt idx="5570">
                  <c:v>80.709999999999994</c:v>
                </c:pt>
                <c:pt idx="5571">
                  <c:v>81.37</c:v>
                </c:pt>
                <c:pt idx="5572">
                  <c:v>81.069999999999993</c:v>
                </c:pt>
                <c:pt idx="5573">
                  <c:v>81.099999999999994</c:v>
                </c:pt>
                <c:pt idx="5574">
                  <c:v>81.89</c:v>
                </c:pt>
                <c:pt idx="5575">
                  <c:v>104.17</c:v>
                </c:pt>
                <c:pt idx="5576">
                  <c:v>104.17</c:v>
                </c:pt>
                <c:pt idx="5577">
                  <c:v>103.78</c:v>
                </c:pt>
                <c:pt idx="5578">
                  <c:v>98.96</c:v>
                </c:pt>
                <c:pt idx="5579">
                  <c:v>97.45</c:v>
                </c:pt>
                <c:pt idx="5580">
                  <c:v>98.17</c:v>
                </c:pt>
                <c:pt idx="5581">
                  <c:v>98.7</c:v>
                </c:pt>
                <c:pt idx="5582">
                  <c:v>86.41</c:v>
                </c:pt>
                <c:pt idx="5583">
                  <c:v>74.81</c:v>
                </c:pt>
                <c:pt idx="5584">
                  <c:v>75.14</c:v>
                </c:pt>
                <c:pt idx="5585">
                  <c:v>73.260000000000005</c:v>
                </c:pt>
                <c:pt idx="5586">
                  <c:v>68.02</c:v>
                </c:pt>
                <c:pt idx="5587">
                  <c:v>68.650000000000006</c:v>
                </c:pt>
                <c:pt idx="5588">
                  <c:v>70.819999999999993</c:v>
                </c:pt>
                <c:pt idx="5589">
                  <c:v>94.75</c:v>
                </c:pt>
                <c:pt idx="5590">
                  <c:v>94.12</c:v>
                </c:pt>
                <c:pt idx="5591">
                  <c:v>94.05</c:v>
                </c:pt>
                <c:pt idx="5592">
                  <c:v>78.33</c:v>
                </c:pt>
                <c:pt idx="5593">
                  <c:v>78.47</c:v>
                </c:pt>
                <c:pt idx="5594">
                  <c:v>79.16</c:v>
                </c:pt>
                <c:pt idx="5595">
                  <c:v>79.62</c:v>
                </c:pt>
                <c:pt idx="5596">
                  <c:v>79.95</c:v>
                </c:pt>
                <c:pt idx="5597">
                  <c:v>80.41</c:v>
                </c:pt>
                <c:pt idx="5598">
                  <c:v>79.849999999999994</c:v>
                </c:pt>
                <c:pt idx="5599">
                  <c:v>67.099999999999994</c:v>
                </c:pt>
                <c:pt idx="5600">
                  <c:v>58.1</c:v>
                </c:pt>
                <c:pt idx="5601">
                  <c:v>58.33</c:v>
                </c:pt>
                <c:pt idx="5602">
                  <c:v>58.56</c:v>
                </c:pt>
                <c:pt idx="5603">
                  <c:v>58.59</c:v>
                </c:pt>
                <c:pt idx="5604">
                  <c:v>58.79</c:v>
                </c:pt>
                <c:pt idx="5605">
                  <c:v>56.35</c:v>
                </c:pt>
                <c:pt idx="5606">
                  <c:v>51.28</c:v>
                </c:pt>
                <c:pt idx="5607">
                  <c:v>52.04</c:v>
                </c:pt>
                <c:pt idx="5608">
                  <c:v>50.03</c:v>
                </c:pt>
                <c:pt idx="5609">
                  <c:v>46.73</c:v>
                </c:pt>
                <c:pt idx="5610">
                  <c:v>49.89</c:v>
                </c:pt>
                <c:pt idx="5611">
                  <c:v>42.91</c:v>
                </c:pt>
                <c:pt idx="5612">
                  <c:v>56.45</c:v>
                </c:pt>
                <c:pt idx="5613">
                  <c:v>64.66</c:v>
                </c:pt>
                <c:pt idx="5614">
                  <c:v>81.17</c:v>
                </c:pt>
                <c:pt idx="5615">
                  <c:v>108.69</c:v>
                </c:pt>
                <c:pt idx="5616">
                  <c:v>104.76</c:v>
                </c:pt>
                <c:pt idx="5617">
                  <c:v>100.38</c:v>
                </c:pt>
                <c:pt idx="5618">
                  <c:v>102.69</c:v>
                </c:pt>
                <c:pt idx="5619">
                  <c:v>104.5</c:v>
                </c:pt>
                <c:pt idx="5620">
                  <c:v>108.29</c:v>
                </c:pt>
                <c:pt idx="5621">
                  <c:v>117.19</c:v>
                </c:pt>
                <c:pt idx="5622">
                  <c:v>119.5</c:v>
                </c:pt>
                <c:pt idx="5623">
                  <c:v>118.44</c:v>
                </c:pt>
                <c:pt idx="5624">
                  <c:v>119.79</c:v>
                </c:pt>
                <c:pt idx="5625">
                  <c:v>120.91</c:v>
                </c:pt>
                <c:pt idx="5626">
                  <c:v>121.31</c:v>
                </c:pt>
                <c:pt idx="5627">
                  <c:v>108.92</c:v>
                </c:pt>
                <c:pt idx="5628">
                  <c:v>95.08</c:v>
                </c:pt>
                <c:pt idx="5629">
                  <c:v>105.46</c:v>
                </c:pt>
                <c:pt idx="5630">
                  <c:v>107.27</c:v>
                </c:pt>
                <c:pt idx="5631">
                  <c:v>108.98</c:v>
                </c:pt>
                <c:pt idx="5632">
                  <c:v>111.55</c:v>
                </c:pt>
                <c:pt idx="5633">
                  <c:v>107.01</c:v>
                </c:pt>
                <c:pt idx="5634">
                  <c:v>112.21</c:v>
                </c:pt>
                <c:pt idx="5635">
                  <c:v>111.16</c:v>
                </c:pt>
                <c:pt idx="5636">
                  <c:v>113.89</c:v>
                </c:pt>
                <c:pt idx="5637">
                  <c:v>107.63</c:v>
                </c:pt>
                <c:pt idx="5638">
                  <c:v>114.52</c:v>
                </c:pt>
                <c:pt idx="5639">
                  <c:v>108.26</c:v>
                </c:pt>
                <c:pt idx="5640">
                  <c:v>109.61</c:v>
                </c:pt>
                <c:pt idx="5641">
                  <c:v>110.99</c:v>
                </c:pt>
                <c:pt idx="5642">
                  <c:v>113.43</c:v>
                </c:pt>
                <c:pt idx="5643">
                  <c:v>107.4</c:v>
                </c:pt>
                <c:pt idx="5644">
                  <c:v>108.03</c:v>
                </c:pt>
                <c:pt idx="5645">
                  <c:v>109.35</c:v>
                </c:pt>
                <c:pt idx="5646">
                  <c:v>110.73</c:v>
                </c:pt>
                <c:pt idx="5647">
                  <c:v>105.75</c:v>
                </c:pt>
                <c:pt idx="5648">
                  <c:v>92.08</c:v>
                </c:pt>
                <c:pt idx="5649">
                  <c:v>110.8</c:v>
                </c:pt>
                <c:pt idx="5650">
                  <c:v>113.56</c:v>
                </c:pt>
                <c:pt idx="5651">
                  <c:v>119</c:v>
                </c:pt>
                <c:pt idx="5652">
                  <c:v>117.55</c:v>
                </c:pt>
                <c:pt idx="5653">
                  <c:v>119.36</c:v>
                </c:pt>
                <c:pt idx="5654">
                  <c:v>120.78</c:v>
                </c:pt>
                <c:pt idx="5655">
                  <c:v>122.2</c:v>
                </c:pt>
                <c:pt idx="5656">
                  <c:v>123.48</c:v>
                </c:pt>
                <c:pt idx="5657">
                  <c:v>123.68</c:v>
                </c:pt>
                <c:pt idx="5658">
                  <c:v>133.24</c:v>
                </c:pt>
                <c:pt idx="5659">
                  <c:v>138.21</c:v>
                </c:pt>
                <c:pt idx="5660">
                  <c:v>134.62</c:v>
                </c:pt>
                <c:pt idx="5661">
                  <c:v>137.56</c:v>
                </c:pt>
                <c:pt idx="5662">
                  <c:v>142.53</c:v>
                </c:pt>
                <c:pt idx="5663">
                  <c:v>144.41</c:v>
                </c:pt>
                <c:pt idx="5664">
                  <c:v>143.19</c:v>
                </c:pt>
                <c:pt idx="5665">
                  <c:v>142.76</c:v>
                </c:pt>
                <c:pt idx="5666">
                  <c:v>136.57</c:v>
                </c:pt>
                <c:pt idx="5667">
                  <c:v>137.29</c:v>
                </c:pt>
                <c:pt idx="5668">
                  <c:v>130.24</c:v>
                </c:pt>
                <c:pt idx="5669">
                  <c:v>111.59</c:v>
                </c:pt>
                <c:pt idx="5670">
                  <c:v>126.55</c:v>
                </c:pt>
                <c:pt idx="5671">
                  <c:v>129.28</c:v>
                </c:pt>
                <c:pt idx="5672">
                  <c:v>122.07</c:v>
                </c:pt>
                <c:pt idx="5673">
                  <c:v>128.16</c:v>
                </c:pt>
                <c:pt idx="5674">
                  <c:v>122.49</c:v>
                </c:pt>
                <c:pt idx="5675">
                  <c:v>123.32</c:v>
                </c:pt>
                <c:pt idx="5676">
                  <c:v>418.2</c:v>
                </c:pt>
                <c:pt idx="5677">
                  <c:v>394.4</c:v>
                </c:pt>
                <c:pt idx="5678">
                  <c:v>389.3</c:v>
                </c:pt>
                <c:pt idx="5679">
                  <c:v>382.5</c:v>
                </c:pt>
                <c:pt idx="5680">
                  <c:v>374.7</c:v>
                </c:pt>
                <c:pt idx="5681">
                  <c:v>367.1</c:v>
                </c:pt>
                <c:pt idx="5682">
                  <c:v>359.9</c:v>
                </c:pt>
                <c:pt idx="5683">
                  <c:v>352.9</c:v>
                </c:pt>
                <c:pt idx="5684">
                  <c:v>283.32</c:v>
                </c:pt>
                <c:pt idx="5685">
                  <c:v>191.57</c:v>
                </c:pt>
                <c:pt idx="5686">
                  <c:v>105.52</c:v>
                </c:pt>
                <c:pt idx="5687">
                  <c:v>63.14</c:v>
                </c:pt>
                <c:pt idx="5688">
                  <c:v>55.27</c:v>
                </c:pt>
                <c:pt idx="5689">
                  <c:v>56.42</c:v>
                </c:pt>
                <c:pt idx="5690">
                  <c:v>46.3</c:v>
                </c:pt>
                <c:pt idx="5691">
                  <c:v>45.28</c:v>
                </c:pt>
                <c:pt idx="5692">
                  <c:v>46.47</c:v>
                </c:pt>
                <c:pt idx="5693">
                  <c:v>47.49</c:v>
                </c:pt>
                <c:pt idx="5694">
                  <c:v>48.31</c:v>
                </c:pt>
                <c:pt idx="5695">
                  <c:v>48.97</c:v>
                </c:pt>
                <c:pt idx="5696">
                  <c:v>56.49</c:v>
                </c:pt>
                <c:pt idx="5697">
                  <c:v>55.89</c:v>
                </c:pt>
                <c:pt idx="5698">
                  <c:v>68.02</c:v>
                </c:pt>
                <c:pt idx="5699">
                  <c:v>61</c:v>
                </c:pt>
                <c:pt idx="5700">
                  <c:v>61.3</c:v>
                </c:pt>
                <c:pt idx="5701">
                  <c:v>78.47</c:v>
                </c:pt>
                <c:pt idx="5702">
                  <c:v>87.56</c:v>
                </c:pt>
                <c:pt idx="5703">
                  <c:v>81.56</c:v>
                </c:pt>
                <c:pt idx="5704">
                  <c:v>82.49</c:v>
                </c:pt>
                <c:pt idx="5705">
                  <c:v>81.86</c:v>
                </c:pt>
                <c:pt idx="5706">
                  <c:v>82.59</c:v>
                </c:pt>
                <c:pt idx="5707">
                  <c:v>83.05</c:v>
                </c:pt>
                <c:pt idx="5708">
                  <c:v>83.44</c:v>
                </c:pt>
                <c:pt idx="5709">
                  <c:v>83.71</c:v>
                </c:pt>
                <c:pt idx="5710">
                  <c:v>83.94</c:v>
                </c:pt>
                <c:pt idx="5711">
                  <c:v>84.37</c:v>
                </c:pt>
                <c:pt idx="5712">
                  <c:v>98.57</c:v>
                </c:pt>
                <c:pt idx="5713">
                  <c:v>101.57</c:v>
                </c:pt>
                <c:pt idx="5714">
                  <c:v>100.35</c:v>
                </c:pt>
                <c:pt idx="5715">
                  <c:v>102.72</c:v>
                </c:pt>
                <c:pt idx="5716">
                  <c:v>96.82</c:v>
                </c:pt>
                <c:pt idx="5717">
                  <c:v>95.93</c:v>
                </c:pt>
                <c:pt idx="5718">
                  <c:v>95.6</c:v>
                </c:pt>
                <c:pt idx="5719">
                  <c:v>96.43</c:v>
                </c:pt>
                <c:pt idx="5720">
                  <c:v>99.52</c:v>
                </c:pt>
                <c:pt idx="5721">
                  <c:v>114.29</c:v>
                </c:pt>
                <c:pt idx="5722">
                  <c:v>112.84</c:v>
                </c:pt>
                <c:pt idx="5723">
                  <c:v>115.05</c:v>
                </c:pt>
                <c:pt idx="5724">
                  <c:v>112.77</c:v>
                </c:pt>
                <c:pt idx="5725">
                  <c:v>113.43</c:v>
                </c:pt>
                <c:pt idx="5726">
                  <c:v>118.51</c:v>
                </c:pt>
                <c:pt idx="5727">
                  <c:v>113.04</c:v>
                </c:pt>
                <c:pt idx="5728">
                  <c:v>118.18</c:v>
                </c:pt>
                <c:pt idx="5729">
                  <c:v>119.43</c:v>
                </c:pt>
                <c:pt idx="5730">
                  <c:v>119.26</c:v>
                </c:pt>
                <c:pt idx="5731">
                  <c:v>119.23</c:v>
                </c:pt>
                <c:pt idx="5732">
                  <c:v>121.93</c:v>
                </c:pt>
                <c:pt idx="5733">
                  <c:v>124.04</c:v>
                </c:pt>
                <c:pt idx="5734">
                  <c:v>120.06</c:v>
                </c:pt>
                <c:pt idx="5735">
                  <c:v>120.78</c:v>
                </c:pt>
                <c:pt idx="5736">
                  <c:v>103.22</c:v>
                </c:pt>
                <c:pt idx="5737">
                  <c:v>100.38</c:v>
                </c:pt>
                <c:pt idx="5738">
                  <c:v>99.85</c:v>
                </c:pt>
                <c:pt idx="5739">
                  <c:v>101.34</c:v>
                </c:pt>
                <c:pt idx="5740">
                  <c:v>117.19</c:v>
                </c:pt>
                <c:pt idx="5741">
                  <c:v>114.22</c:v>
                </c:pt>
                <c:pt idx="5742">
                  <c:v>127.93</c:v>
                </c:pt>
                <c:pt idx="5743">
                  <c:v>126.58</c:v>
                </c:pt>
                <c:pt idx="5744">
                  <c:v>127.8</c:v>
                </c:pt>
                <c:pt idx="5745">
                  <c:v>130.47</c:v>
                </c:pt>
                <c:pt idx="5746">
                  <c:v>136.24</c:v>
                </c:pt>
                <c:pt idx="5747">
                  <c:v>138.35</c:v>
                </c:pt>
                <c:pt idx="5748">
                  <c:v>138.31</c:v>
                </c:pt>
                <c:pt idx="5749">
                  <c:v>135.61000000000001</c:v>
                </c:pt>
                <c:pt idx="5750">
                  <c:v>137.03</c:v>
                </c:pt>
                <c:pt idx="5751">
                  <c:v>132.63999999999999</c:v>
                </c:pt>
                <c:pt idx="5752">
                  <c:v>130.44</c:v>
                </c:pt>
                <c:pt idx="5753">
                  <c:v>129.12</c:v>
                </c:pt>
                <c:pt idx="5754">
                  <c:v>122.13</c:v>
                </c:pt>
                <c:pt idx="5755">
                  <c:v>123.29</c:v>
                </c:pt>
                <c:pt idx="5756">
                  <c:v>134.26</c:v>
                </c:pt>
                <c:pt idx="5757">
                  <c:v>127.27</c:v>
                </c:pt>
                <c:pt idx="5758">
                  <c:v>127.11</c:v>
                </c:pt>
                <c:pt idx="5759">
                  <c:v>132.55000000000001</c:v>
                </c:pt>
                <c:pt idx="5760">
                  <c:v>136.4</c:v>
                </c:pt>
                <c:pt idx="5761">
                  <c:v>132.12</c:v>
                </c:pt>
                <c:pt idx="5762">
                  <c:v>131.26</c:v>
                </c:pt>
                <c:pt idx="5763">
                  <c:v>133.07</c:v>
                </c:pt>
                <c:pt idx="5764">
                  <c:v>131.33000000000001</c:v>
                </c:pt>
                <c:pt idx="5765">
                  <c:v>132.02000000000001</c:v>
                </c:pt>
                <c:pt idx="5766">
                  <c:v>133.53</c:v>
                </c:pt>
                <c:pt idx="5767">
                  <c:v>134.72</c:v>
                </c:pt>
                <c:pt idx="5768">
                  <c:v>136.11000000000001</c:v>
                </c:pt>
                <c:pt idx="5769">
                  <c:v>134.06</c:v>
                </c:pt>
                <c:pt idx="5770">
                  <c:v>131.56</c:v>
                </c:pt>
                <c:pt idx="5771">
                  <c:v>130.27000000000001</c:v>
                </c:pt>
                <c:pt idx="5772">
                  <c:v>131.43</c:v>
                </c:pt>
                <c:pt idx="5773">
                  <c:v>133.44</c:v>
                </c:pt>
                <c:pt idx="5774">
                  <c:v>134.33000000000001</c:v>
                </c:pt>
                <c:pt idx="5775">
                  <c:v>132.97</c:v>
                </c:pt>
                <c:pt idx="5776">
                  <c:v>133.30000000000001</c:v>
                </c:pt>
                <c:pt idx="5777">
                  <c:v>124.83</c:v>
                </c:pt>
                <c:pt idx="5778">
                  <c:v>126.98</c:v>
                </c:pt>
                <c:pt idx="5779">
                  <c:v>124.01</c:v>
                </c:pt>
                <c:pt idx="5780">
                  <c:v>116.89</c:v>
                </c:pt>
                <c:pt idx="5781">
                  <c:v>111.06</c:v>
                </c:pt>
                <c:pt idx="5782">
                  <c:v>115.94</c:v>
                </c:pt>
                <c:pt idx="5783">
                  <c:v>119.5</c:v>
                </c:pt>
                <c:pt idx="5784">
                  <c:v>109.48</c:v>
                </c:pt>
                <c:pt idx="5785">
                  <c:v>107.93</c:v>
                </c:pt>
                <c:pt idx="5786">
                  <c:v>112.97</c:v>
                </c:pt>
                <c:pt idx="5787">
                  <c:v>96.36</c:v>
                </c:pt>
                <c:pt idx="5788">
                  <c:v>97.98</c:v>
                </c:pt>
                <c:pt idx="5789">
                  <c:v>99.36</c:v>
                </c:pt>
                <c:pt idx="5790">
                  <c:v>102.13</c:v>
                </c:pt>
                <c:pt idx="5791">
                  <c:v>102.33</c:v>
                </c:pt>
                <c:pt idx="5792">
                  <c:v>104.07</c:v>
                </c:pt>
                <c:pt idx="5793">
                  <c:v>104.67</c:v>
                </c:pt>
                <c:pt idx="5794">
                  <c:v>104.17</c:v>
                </c:pt>
                <c:pt idx="5795">
                  <c:v>103.61</c:v>
                </c:pt>
                <c:pt idx="5796">
                  <c:v>111.75</c:v>
                </c:pt>
                <c:pt idx="5797">
                  <c:v>116.69</c:v>
                </c:pt>
                <c:pt idx="5798">
                  <c:v>109.48</c:v>
                </c:pt>
                <c:pt idx="5799">
                  <c:v>100.02</c:v>
                </c:pt>
                <c:pt idx="5800">
                  <c:v>116.53</c:v>
                </c:pt>
                <c:pt idx="5801">
                  <c:v>115.77</c:v>
                </c:pt>
                <c:pt idx="5802">
                  <c:v>115.44</c:v>
                </c:pt>
                <c:pt idx="5803">
                  <c:v>115.97</c:v>
                </c:pt>
                <c:pt idx="5804">
                  <c:v>110.53</c:v>
                </c:pt>
                <c:pt idx="5805">
                  <c:v>111.09</c:v>
                </c:pt>
                <c:pt idx="5806">
                  <c:v>111.26</c:v>
                </c:pt>
                <c:pt idx="5807">
                  <c:v>111.75</c:v>
                </c:pt>
                <c:pt idx="5808">
                  <c:v>113.04</c:v>
                </c:pt>
                <c:pt idx="5809">
                  <c:v>113.63</c:v>
                </c:pt>
                <c:pt idx="5810">
                  <c:v>111.29</c:v>
                </c:pt>
                <c:pt idx="5811">
                  <c:v>92.41</c:v>
                </c:pt>
                <c:pt idx="5812">
                  <c:v>91.98</c:v>
                </c:pt>
                <c:pt idx="5813">
                  <c:v>91.98</c:v>
                </c:pt>
                <c:pt idx="5814">
                  <c:v>91.98</c:v>
                </c:pt>
                <c:pt idx="5815">
                  <c:v>92.54</c:v>
                </c:pt>
                <c:pt idx="5816">
                  <c:v>93.33</c:v>
                </c:pt>
                <c:pt idx="5817">
                  <c:v>91.68</c:v>
                </c:pt>
                <c:pt idx="5818">
                  <c:v>85.22</c:v>
                </c:pt>
                <c:pt idx="5819">
                  <c:v>92.04</c:v>
                </c:pt>
                <c:pt idx="5820">
                  <c:v>93.59</c:v>
                </c:pt>
                <c:pt idx="5821">
                  <c:v>95.21</c:v>
                </c:pt>
                <c:pt idx="5822">
                  <c:v>96.95</c:v>
                </c:pt>
                <c:pt idx="5823">
                  <c:v>107.3</c:v>
                </c:pt>
                <c:pt idx="5824">
                  <c:v>122.66</c:v>
                </c:pt>
                <c:pt idx="5825">
                  <c:v>117.02</c:v>
                </c:pt>
                <c:pt idx="5826">
                  <c:v>113.83</c:v>
                </c:pt>
                <c:pt idx="5827">
                  <c:v>122.92</c:v>
                </c:pt>
                <c:pt idx="5828">
                  <c:v>127.08</c:v>
                </c:pt>
                <c:pt idx="5829">
                  <c:v>132.71</c:v>
                </c:pt>
                <c:pt idx="5830">
                  <c:v>132.94</c:v>
                </c:pt>
                <c:pt idx="5831">
                  <c:v>134.85</c:v>
                </c:pt>
                <c:pt idx="5832">
                  <c:v>154.43</c:v>
                </c:pt>
                <c:pt idx="5833">
                  <c:v>144.31</c:v>
                </c:pt>
                <c:pt idx="5834">
                  <c:v>140.88</c:v>
                </c:pt>
                <c:pt idx="5835">
                  <c:v>141.38</c:v>
                </c:pt>
                <c:pt idx="5836">
                  <c:v>134.29</c:v>
                </c:pt>
                <c:pt idx="5837">
                  <c:v>135.15</c:v>
                </c:pt>
                <c:pt idx="5838">
                  <c:v>128</c:v>
                </c:pt>
                <c:pt idx="5839">
                  <c:v>124.37</c:v>
                </c:pt>
                <c:pt idx="5840">
                  <c:v>117.85</c:v>
                </c:pt>
                <c:pt idx="5841">
                  <c:v>120.32</c:v>
                </c:pt>
                <c:pt idx="5842">
                  <c:v>123.25</c:v>
                </c:pt>
                <c:pt idx="5843">
                  <c:v>126.19</c:v>
                </c:pt>
                <c:pt idx="5844">
                  <c:v>127.47</c:v>
                </c:pt>
                <c:pt idx="5845">
                  <c:v>129.22</c:v>
                </c:pt>
                <c:pt idx="5846">
                  <c:v>132.15</c:v>
                </c:pt>
                <c:pt idx="5847">
                  <c:v>133.72999999999999</c:v>
                </c:pt>
                <c:pt idx="5848">
                  <c:v>135.44999999999999</c:v>
                </c:pt>
                <c:pt idx="5849">
                  <c:v>138.91</c:v>
                </c:pt>
                <c:pt idx="5850">
                  <c:v>149.09</c:v>
                </c:pt>
                <c:pt idx="5851">
                  <c:v>153.66999999999999</c:v>
                </c:pt>
                <c:pt idx="5852">
                  <c:v>157.19999999999999</c:v>
                </c:pt>
                <c:pt idx="5853">
                  <c:v>152.71</c:v>
                </c:pt>
                <c:pt idx="5854">
                  <c:v>151.03</c:v>
                </c:pt>
                <c:pt idx="5855">
                  <c:v>151.86000000000001</c:v>
                </c:pt>
                <c:pt idx="5856">
                  <c:v>146.85</c:v>
                </c:pt>
                <c:pt idx="5857">
                  <c:v>148.66</c:v>
                </c:pt>
                <c:pt idx="5858">
                  <c:v>150.80000000000001</c:v>
                </c:pt>
                <c:pt idx="5859">
                  <c:v>142.83000000000001</c:v>
                </c:pt>
                <c:pt idx="5860">
                  <c:v>136.86000000000001</c:v>
                </c:pt>
                <c:pt idx="5861">
                  <c:v>136.96</c:v>
                </c:pt>
                <c:pt idx="5862">
                  <c:v>138.28</c:v>
                </c:pt>
                <c:pt idx="5863">
                  <c:v>132.35</c:v>
                </c:pt>
                <c:pt idx="5864">
                  <c:v>128.99</c:v>
                </c:pt>
                <c:pt idx="5865">
                  <c:v>123.15</c:v>
                </c:pt>
                <c:pt idx="5866">
                  <c:v>129.25</c:v>
                </c:pt>
                <c:pt idx="5867">
                  <c:v>127.04</c:v>
                </c:pt>
                <c:pt idx="5868">
                  <c:v>126.91</c:v>
                </c:pt>
                <c:pt idx="5869">
                  <c:v>111.59</c:v>
                </c:pt>
                <c:pt idx="5870">
                  <c:v>111.03</c:v>
                </c:pt>
                <c:pt idx="5871">
                  <c:v>112.34</c:v>
                </c:pt>
                <c:pt idx="5872">
                  <c:v>109.31</c:v>
                </c:pt>
                <c:pt idx="5873">
                  <c:v>110.66</c:v>
                </c:pt>
                <c:pt idx="5874">
                  <c:v>112.48</c:v>
                </c:pt>
                <c:pt idx="5875">
                  <c:v>115.05</c:v>
                </c:pt>
                <c:pt idx="5876">
                  <c:v>107.6</c:v>
                </c:pt>
                <c:pt idx="5877">
                  <c:v>108.85</c:v>
                </c:pt>
                <c:pt idx="5878">
                  <c:v>108.72</c:v>
                </c:pt>
                <c:pt idx="5879">
                  <c:v>109.84</c:v>
                </c:pt>
                <c:pt idx="5880">
                  <c:v>109.02</c:v>
                </c:pt>
                <c:pt idx="5881">
                  <c:v>110.76</c:v>
                </c:pt>
                <c:pt idx="5882">
                  <c:v>108.52</c:v>
                </c:pt>
                <c:pt idx="5883">
                  <c:v>103.87</c:v>
                </c:pt>
                <c:pt idx="5884">
                  <c:v>104.37</c:v>
                </c:pt>
                <c:pt idx="5885">
                  <c:v>104.14</c:v>
                </c:pt>
                <c:pt idx="5886">
                  <c:v>81.33</c:v>
                </c:pt>
                <c:pt idx="5887">
                  <c:v>81.27</c:v>
                </c:pt>
                <c:pt idx="5888">
                  <c:v>81.14</c:v>
                </c:pt>
                <c:pt idx="5889">
                  <c:v>85.12</c:v>
                </c:pt>
                <c:pt idx="5890">
                  <c:v>106.18</c:v>
                </c:pt>
                <c:pt idx="5891">
                  <c:v>98.83</c:v>
                </c:pt>
                <c:pt idx="5892">
                  <c:v>99.52</c:v>
                </c:pt>
                <c:pt idx="5893">
                  <c:v>107.93</c:v>
                </c:pt>
                <c:pt idx="5894">
                  <c:v>120.98</c:v>
                </c:pt>
                <c:pt idx="5895">
                  <c:v>120.81</c:v>
                </c:pt>
                <c:pt idx="5896">
                  <c:v>122.49</c:v>
                </c:pt>
                <c:pt idx="5897">
                  <c:v>120.65</c:v>
                </c:pt>
                <c:pt idx="5898">
                  <c:v>118.41</c:v>
                </c:pt>
                <c:pt idx="5899">
                  <c:v>109.31</c:v>
                </c:pt>
                <c:pt idx="5900">
                  <c:v>106.87</c:v>
                </c:pt>
                <c:pt idx="5901">
                  <c:v>107.47</c:v>
                </c:pt>
                <c:pt idx="5902">
                  <c:v>108.75</c:v>
                </c:pt>
                <c:pt idx="5903">
                  <c:v>109.74</c:v>
                </c:pt>
                <c:pt idx="5904">
                  <c:v>110.8</c:v>
                </c:pt>
                <c:pt idx="5905">
                  <c:v>114.29</c:v>
                </c:pt>
                <c:pt idx="5906">
                  <c:v>117.22</c:v>
                </c:pt>
                <c:pt idx="5907">
                  <c:v>118.28</c:v>
                </c:pt>
                <c:pt idx="5908">
                  <c:v>119.59</c:v>
                </c:pt>
                <c:pt idx="5909">
                  <c:v>120.98</c:v>
                </c:pt>
                <c:pt idx="5910">
                  <c:v>122.66</c:v>
                </c:pt>
                <c:pt idx="5911">
                  <c:v>123.94</c:v>
                </c:pt>
                <c:pt idx="5912">
                  <c:v>124.08</c:v>
                </c:pt>
                <c:pt idx="5913">
                  <c:v>125.39</c:v>
                </c:pt>
                <c:pt idx="5914">
                  <c:v>123.05</c:v>
                </c:pt>
                <c:pt idx="5915">
                  <c:v>123.12</c:v>
                </c:pt>
                <c:pt idx="5916">
                  <c:v>113.93</c:v>
                </c:pt>
                <c:pt idx="5917">
                  <c:v>113.14</c:v>
                </c:pt>
                <c:pt idx="5918">
                  <c:v>111.32</c:v>
                </c:pt>
                <c:pt idx="5919">
                  <c:v>111.42</c:v>
                </c:pt>
                <c:pt idx="5920">
                  <c:v>109.81</c:v>
                </c:pt>
                <c:pt idx="5921">
                  <c:v>106.81</c:v>
                </c:pt>
                <c:pt idx="5922">
                  <c:v>113.73</c:v>
                </c:pt>
                <c:pt idx="5923">
                  <c:v>117.19</c:v>
                </c:pt>
                <c:pt idx="5924">
                  <c:v>115.31</c:v>
                </c:pt>
                <c:pt idx="5925">
                  <c:v>116.4</c:v>
                </c:pt>
                <c:pt idx="5926">
                  <c:v>117.49</c:v>
                </c:pt>
                <c:pt idx="5927">
                  <c:v>116.86</c:v>
                </c:pt>
                <c:pt idx="5928">
                  <c:v>117.25</c:v>
                </c:pt>
                <c:pt idx="5929">
                  <c:v>126.15</c:v>
                </c:pt>
                <c:pt idx="5930">
                  <c:v>137.94999999999999</c:v>
                </c:pt>
                <c:pt idx="5931">
                  <c:v>133.77000000000001</c:v>
                </c:pt>
                <c:pt idx="5932">
                  <c:v>136.24</c:v>
                </c:pt>
                <c:pt idx="5933">
                  <c:v>130.13999999999999</c:v>
                </c:pt>
                <c:pt idx="5934">
                  <c:v>135.81</c:v>
                </c:pt>
                <c:pt idx="5935">
                  <c:v>136.04</c:v>
                </c:pt>
                <c:pt idx="5936">
                  <c:v>127.37</c:v>
                </c:pt>
                <c:pt idx="5937">
                  <c:v>121.77</c:v>
                </c:pt>
                <c:pt idx="5938">
                  <c:v>125.46</c:v>
                </c:pt>
                <c:pt idx="5939">
                  <c:v>129.25</c:v>
                </c:pt>
                <c:pt idx="5940">
                  <c:v>129.78</c:v>
                </c:pt>
                <c:pt idx="5941">
                  <c:v>129.12</c:v>
                </c:pt>
                <c:pt idx="5942">
                  <c:v>127.93</c:v>
                </c:pt>
                <c:pt idx="5943">
                  <c:v>128.69</c:v>
                </c:pt>
                <c:pt idx="5944">
                  <c:v>125.07</c:v>
                </c:pt>
                <c:pt idx="5945">
                  <c:v>128.13</c:v>
                </c:pt>
                <c:pt idx="5946">
                  <c:v>132.71</c:v>
                </c:pt>
                <c:pt idx="5947">
                  <c:v>127.04</c:v>
                </c:pt>
                <c:pt idx="5948">
                  <c:v>125.49</c:v>
                </c:pt>
                <c:pt idx="5949">
                  <c:v>126.22</c:v>
                </c:pt>
                <c:pt idx="5950">
                  <c:v>124.67</c:v>
                </c:pt>
                <c:pt idx="5951">
                  <c:v>125.43</c:v>
                </c:pt>
                <c:pt idx="5952">
                  <c:v>126.19</c:v>
                </c:pt>
                <c:pt idx="5953">
                  <c:v>127.24</c:v>
                </c:pt>
                <c:pt idx="5954">
                  <c:v>121.37</c:v>
                </c:pt>
                <c:pt idx="5955">
                  <c:v>121.31</c:v>
                </c:pt>
                <c:pt idx="5956">
                  <c:v>115.24</c:v>
                </c:pt>
                <c:pt idx="5957">
                  <c:v>112.94</c:v>
                </c:pt>
                <c:pt idx="5958">
                  <c:v>113.46</c:v>
                </c:pt>
                <c:pt idx="5959">
                  <c:v>114.45</c:v>
                </c:pt>
                <c:pt idx="5960">
                  <c:v>115.71</c:v>
                </c:pt>
                <c:pt idx="5961">
                  <c:v>116.96</c:v>
                </c:pt>
                <c:pt idx="5962">
                  <c:v>106.58</c:v>
                </c:pt>
                <c:pt idx="5963">
                  <c:v>102.82</c:v>
                </c:pt>
                <c:pt idx="5964">
                  <c:v>118.94</c:v>
                </c:pt>
                <c:pt idx="5965">
                  <c:v>122.56</c:v>
                </c:pt>
                <c:pt idx="5966">
                  <c:v>119.73</c:v>
                </c:pt>
                <c:pt idx="5967">
                  <c:v>121.37</c:v>
                </c:pt>
                <c:pt idx="5968">
                  <c:v>128.33000000000001</c:v>
                </c:pt>
                <c:pt idx="5969">
                  <c:v>128.16</c:v>
                </c:pt>
                <c:pt idx="5970">
                  <c:v>120.62</c:v>
                </c:pt>
                <c:pt idx="5971">
                  <c:v>117.42</c:v>
                </c:pt>
                <c:pt idx="5972">
                  <c:v>117.72</c:v>
                </c:pt>
                <c:pt idx="5973">
                  <c:v>126.71</c:v>
                </c:pt>
                <c:pt idx="5974">
                  <c:v>127.44</c:v>
                </c:pt>
                <c:pt idx="5975">
                  <c:v>131.22999999999999</c:v>
                </c:pt>
                <c:pt idx="5976">
                  <c:v>130.83000000000001</c:v>
                </c:pt>
                <c:pt idx="5977">
                  <c:v>130.93</c:v>
                </c:pt>
                <c:pt idx="5978">
                  <c:v>128.53</c:v>
                </c:pt>
                <c:pt idx="5979">
                  <c:v>119.86</c:v>
                </c:pt>
                <c:pt idx="5980">
                  <c:v>113.4</c:v>
                </c:pt>
                <c:pt idx="5981">
                  <c:v>112.54</c:v>
                </c:pt>
                <c:pt idx="5982">
                  <c:v>113.17</c:v>
                </c:pt>
                <c:pt idx="5983">
                  <c:v>115.28</c:v>
                </c:pt>
                <c:pt idx="5984">
                  <c:v>113.23</c:v>
                </c:pt>
                <c:pt idx="5985">
                  <c:v>121.04</c:v>
                </c:pt>
                <c:pt idx="5986">
                  <c:v>121.57</c:v>
                </c:pt>
                <c:pt idx="5987">
                  <c:v>123.09</c:v>
                </c:pt>
                <c:pt idx="5988">
                  <c:v>124.57</c:v>
                </c:pt>
                <c:pt idx="5989">
                  <c:v>128.06</c:v>
                </c:pt>
                <c:pt idx="5990">
                  <c:v>134.41999999999999</c:v>
                </c:pt>
                <c:pt idx="5991">
                  <c:v>135.78</c:v>
                </c:pt>
                <c:pt idx="5992">
                  <c:v>144.21</c:v>
                </c:pt>
                <c:pt idx="5993">
                  <c:v>138.08000000000001</c:v>
                </c:pt>
                <c:pt idx="5994">
                  <c:v>140.91999999999999</c:v>
                </c:pt>
                <c:pt idx="5995">
                  <c:v>137.56</c:v>
                </c:pt>
                <c:pt idx="5996">
                  <c:v>142.5</c:v>
                </c:pt>
                <c:pt idx="5997">
                  <c:v>144.05000000000001</c:v>
                </c:pt>
                <c:pt idx="5998">
                  <c:v>147.24</c:v>
                </c:pt>
                <c:pt idx="5999">
                  <c:v>128.82</c:v>
                </c:pt>
                <c:pt idx="6000">
                  <c:v>126.45</c:v>
                </c:pt>
                <c:pt idx="6001">
                  <c:v>137.82</c:v>
                </c:pt>
                <c:pt idx="6002">
                  <c:v>128.69</c:v>
                </c:pt>
                <c:pt idx="6003">
                  <c:v>127.67</c:v>
                </c:pt>
                <c:pt idx="6004">
                  <c:v>123.05</c:v>
                </c:pt>
                <c:pt idx="6005">
                  <c:v>122.07</c:v>
                </c:pt>
                <c:pt idx="6006">
                  <c:v>121.6</c:v>
                </c:pt>
                <c:pt idx="6007">
                  <c:v>117.55</c:v>
                </c:pt>
                <c:pt idx="6008">
                  <c:v>118.67</c:v>
                </c:pt>
                <c:pt idx="6009">
                  <c:v>119.07</c:v>
                </c:pt>
                <c:pt idx="6010">
                  <c:v>122.2</c:v>
                </c:pt>
                <c:pt idx="6011">
                  <c:v>123.15</c:v>
                </c:pt>
                <c:pt idx="6012">
                  <c:v>123.88</c:v>
                </c:pt>
                <c:pt idx="6013">
                  <c:v>121.64</c:v>
                </c:pt>
                <c:pt idx="6014">
                  <c:v>122.36</c:v>
                </c:pt>
                <c:pt idx="6015">
                  <c:v>123.81</c:v>
                </c:pt>
                <c:pt idx="6016">
                  <c:v>122.33</c:v>
                </c:pt>
                <c:pt idx="6017">
                  <c:v>118.57</c:v>
                </c:pt>
                <c:pt idx="6018">
                  <c:v>120.48</c:v>
                </c:pt>
                <c:pt idx="6019">
                  <c:v>122.79</c:v>
                </c:pt>
                <c:pt idx="6020">
                  <c:v>124.31</c:v>
                </c:pt>
                <c:pt idx="6021">
                  <c:v>127.11</c:v>
                </c:pt>
                <c:pt idx="6022">
                  <c:v>126.32</c:v>
                </c:pt>
                <c:pt idx="6023">
                  <c:v>128.33000000000001</c:v>
                </c:pt>
                <c:pt idx="6024">
                  <c:v>127.27</c:v>
                </c:pt>
                <c:pt idx="6025">
                  <c:v>132.28</c:v>
                </c:pt>
                <c:pt idx="6026">
                  <c:v>134.94999999999999</c:v>
                </c:pt>
                <c:pt idx="6027">
                  <c:v>135.22</c:v>
                </c:pt>
                <c:pt idx="6028">
                  <c:v>136.9</c:v>
                </c:pt>
                <c:pt idx="6029">
                  <c:v>132.51</c:v>
                </c:pt>
                <c:pt idx="6030">
                  <c:v>132.02000000000001</c:v>
                </c:pt>
                <c:pt idx="6031">
                  <c:v>133.34</c:v>
                </c:pt>
                <c:pt idx="6032">
                  <c:v>129.32</c:v>
                </c:pt>
                <c:pt idx="6033">
                  <c:v>128.72</c:v>
                </c:pt>
                <c:pt idx="6034">
                  <c:v>130.13999999999999</c:v>
                </c:pt>
                <c:pt idx="6035">
                  <c:v>130.27000000000001</c:v>
                </c:pt>
                <c:pt idx="6036">
                  <c:v>130.44</c:v>
                </c:pt>
                <c:pt idx="6037">
                  <c:v>131.38999999999999</c:v>
                </c:pt>
                <c:pt idx="6038">
                  <c:v>132.71</c:v>
                </c:pt>
                <c:pt idx="6039">
                  <c:v>132.58000000000001</c:v>
                </c:pt>
                <c:pt idx="6040">
                  <c:v>137.49</c:v>
                </c:pt>
                <c:pt idx="6041">
                  <c:v>139.72999999999999</c:v>
                </c:pt>
                <c:pt idx="6042">
                  <c:v>140.75</c:v>
                </c:pt>
                <c:pt idx="6043">
                  <c:v>143.32</c:v>
                </c:pt>
                <c:pt idx="6044">
                  <c:v>145.22999999999999</c:v>
                </c:pt>
                <c:pt idx="6045">
                  <c:v>144.05000000000001</c:v>
                </c:pt>
                <c:pt idx="6046">
                  <c:v>145.76</c:v>
                </c:pt>
                <c:pt idx="6047">
                  <c:v>144.38</c:v>
                </c:pt>
                <c:pt idx="6048">
                  <c:v>145.6</c:v>
                </c:pt>
                <c:pt idx="6049">
                  <c:v>132.74</c:v>
                </c:pt>
                <c:pt idx="6050">
                  <c:v>129.78</c:v>
                </c:pt>
                <c:pt idx="6051">
                  <c:v>127.14</c:v>
                </c:pt>
                <c:pt idx="6052">
                  <c:v>127.17</c:v>
                </c:pt>
                <c:pt idx="6053">
                  <c:v>128.56</c:v>
                </c:pt>
                <c:pt idx="6054">
                  <c:v>129.55000000000001</c:v>
                </c:pt>
                <c:pt idx="6055">
                  <c:v>127.37</c:v>
                </c:pt>
                <c:pt idx="6056">
                  <c:v>115.05</c:v>
                </c:pt>
                <c:pt idx="6057">
                  <c:v>121.14</c:v>
                </c:pt>
                <c:pt idx="6058">
                  <c:v>99.06</c:v>
                </c:pt>
                <c:pt idx="6059">
                  <c:v>99.03</c:v>
                </c:pt>
                <c:pt idx="6060">
                  <c:v>99.56</c:v>
                </c:pt>
                <c:pt idx="6061">
                  <c:v>99.89</c:v>
                </c:pt>
                <c:pt idx="6062">
                  <c:v>98.93</c:v>
                </c:pt>
                <c:pt idx="6063">
                  <c:v>95.04</c:v>
                </c:pt>
                <c:pt idx="6064">
                  <c:v>95.27</c:v>
                </c:pt>
                <c:pt idx="6065">
                  <c:v>88.72</c:v>
                </c:pt>
                <c:pt idx="6066">
                  <c:v>97.12</c:v>
                </c:pt>
                <c:pt idx="6067">
                  <c:v>81.63</c:v>
                </c:pt>
                <c:pt idx="6068">
                  <c:v>81.89</c:v>
                </c:pt>
                <c:pt idx="6069">
                  <c:v>82.78</c:v>
                </c:pt>
                <c:pt idx="6070">
                  <c:v>83.97</c:v>
                </c:pt>
                <c:pt idx="6071">
                  <c:v>85.65</c:v>
                </c:pt>
                <c:pt idx="6072">
                  <c:v>111.13</c:v>
                </c:pt>
                <c:pt idx="6073">
                  <c:v>109.71</c:v>
                </c:pt>
                <c:pt idx="6074">
                  <c:v>112.01</c:v>
                </c:pt>
                <c:pt idx="6075">
                  <c:v>114.26</c:v>
                </c:pt>
                <c:pt idx="6076">
                  <c:v>115.97</c:v>
                </c:pt>
                <c:pt idx="6077">
                  <c:v>117.62</c:v>
                </c:pt>
                <c:pt idx="6078">
                  <c:v>120.06</c:v>
                </c:pt>
                <c:pt idx="6079">
                  <c:v>108.36</c:v>
                </c:pt>
                <c:pt idx="6080">
                  <c:v>108.22</c:v>
                </c:pt>
                <c:pt idx="6081">
                  <c:v>102.49</c:v>
                </c:pt>
                <c:pt idx="6082">
                  <c:v>102.72</c:v>
                </c:pt>
                <c:pt idx="6083">
                  <c:v>103.12</c:v>
                </c:pt>
                <c:pt idx="6084">
                  <c:v>103.22</c:v>
                </c:pt>
                <c:pt idx="6085">
                  <c:v>103.28</c:v>
                </c:pt>
                <c:pt idx="6086">
                  <c:v>99.36</c:v>
                </c:pt>
                <c:pt idx="6087">
                  <c:v>106.94</c:v>
                </c:pt>
                <c:pt idx="6088">
                  <c:v>107.47</c:v>
                </c:pt>
                <c:pt idx="6089">
                  <c:v>116.96</c:v>
                </c:pt>
                <c:pt idx="6090">
                  <c:v>115.54</c:v>
                </c:pt>
                <c:pt idx="6091">
                  <c:v>126.75</c:v>
                </c:pt>
                <c:pt idx="6092">
                  <c:v>138.84</c:v>
                </c:pt>
                <c:pt idx="6093">
                  <c:v>134</c:v>
                </c:pt>
                <c:pt idx="6094">
                  <c:v>135.74</c:v>
                </c:pt>
                <c:pt idx="6095">
                  <c:v>138.81</c:v>
                </c:pt>
                <c:pt idx="6096">
                  <c:v>144.31</c:v>
                </c:pt>
                <c:pt idx="6097">
                  <c:v>146.09</c:v>
                </c:pt>
                <c:pt idx="6098">
                  <c:v>144.57</c:v>
                </c:pt>
                <c:pt idx="6099">
                  <c:v>141.87</c:v>
                </c:pt>
                <c:pt idx="6100">
                  <c:v>125.56</c:v>
                </c:pt>
                <c:pt idx="6101">
                  <c:v>124.18</c:v>
                </c:pt>
                <c:pt idx="6102">
                  <c:v>144.84</c:v>
                </c:pt>
                <c:pt idx="6103">
                  <c:v>139.88999999999999</c:v>
                </c:pt>
                <c:pt idx="6104">
                  <c:v>138.28</c:v>
                </c:pt>
                <c:pt idx="6105">
                  <c:v>140.41999999999999</c:v>
                </c:pt>
                <c:pt idx="6106">
                  <c:v>137.59</c:v>
                </c:pt>
                <c:pt idx="6107">
                  <c:v>143.16</c:v>
                </c:pt>
                <c:pt idx="6108">
                  <c:v>146.72</c:v>
                </c:pt>
                <c:pt idx="6109">
                  <c:v>149.22</c:v>
                </c:pt>
                <c:pt idx="6110">
                  <c:v>151.88999999999999</c:v>
                </c:pt>
                <c:pt idx="6111">
                  <c:v>154.53</c:v>
                </c:pt>
                <c:pt idx="6112">
                  <c:v>147.63999999999999</c:v>
                </c:pt>
                <c:pt idx="6113">
                  <c:v>132.81</c:v>
                </c:pt>
                <c:pt idx="6114">
                  <c:v>121.87</c:v>
                </c:pt>
                <c:pt idx="6115">
                  <c:v>114.35</c:v>
                </c:pt>
                <c:pt idx="6116">
                  <c:v>131.03</c:v>
                </c:pt>
                <c:pt idx="6117">
                  <c:v>128.94999999999999</c:v>
                </c:pt>
                <c:pt idx="6118">
                  <c:v>133.01</c:v>
                </c:pt>
                <c:pt idx="6119">
                  <c:v>132.47999999999999</c:v>
                </c:pt>
                <c:pt idx="6120">
                  <c:v>134.38999999999999</c:v>
                </c:pt>
                <c:pt idx="6121">
                  <c:v>134.66</c:v>
                </c:pt>
                <c:pt idx="6122">
                  <c:v>132.22</c:v>
                </c:pt>
                <c:pt idx="6123">
                  <c:v>119</c:v>
                </c:pt>
                <c:pt idx="6124">
                  <c:v>126.12</c:v>
                </c:pt>
                <c:pt idx="6125">
                  <c:v>128.53</c:v>
                </c:pt>
                <c:pt idx="6126">
                  <c:v>132.74</c:v>
                </c:pt>
                <c:pt idx="6127">
                  <c:v>135.87</c:v>
                </c:pt>
                <c:pt idx="6128">
                  <c:v>138.71</c:v>
                </c:pt>
                <c:pt idx="6129">
                  <c:v>135.12</c:v>
                </c:pt>
                <c:pt idx="6130">
                  <c:v>132.61000000000001</c:v>
                </c:pt>
                <c:pt idx="6131">
                  <c:v>128.56</c:v>
                </c:pt>
                <c:pt idx="6132">
                  <c:v>129.65</c:v>
                </c:pt>
                <c:pt idx="6133">
                  <c:v>129.05000000000001</c:v>
                </c:pt>
                <c:pt idx="6134">
                  <c:v>128.38999999999999</c:v>
                </c:pt>
                <c:pt idx="6135">
                  <c:v>122.86</c:v>
                </c:pt>
                <c:pt idx="6136">
                  <c:v>100.41</c:v>
                </c:pt>
                <c:pt idx="6137">
                  <c:v>103.74</c:v>
                </c:pt>
                <c:pt idx="6138">
                  <c:v>106.51</c:v>
                </c:pt>
                <c:pt idx="6139">
                  <c:v>119.26</c:v>
                </c:pt>
                <c:pt idx="6140">
                  <c:v>132.71</c:v>
                </c:pt>
                <c:pt idx="6141">
                  <c:v>128.94999999999999</c:v>
                </c:pt>
                <c:pt idx="6142">
                  <c:v>123.62</c:v>
                </c:pt>
                <c:pt idx="6143">
                  <c:v>121.97</c:v>
                </c:pt>
                <c:pt idx="6144">
                  <c:v>122.66</c:v>
                </c:pt>
                <c:pt idx="6145">
                  <c:v>118.54</c:v>
                </c:pt>
                <c:pt idx="6146">
                  <c:v>122.76</c:v>
                </c:pt>
                <c:pt idx="6147">
                  <c:v>123.85</c:v>
                </c:pt>
                <c:pt idx="6148">
                  <c:v>120.12</c:v>
                </c:pt>
                <c:pt idx="6149">
                  <c:v>121.11</c:v>
                </c:pt>
                <c:pt idx="6150">
                  <c:v>121.7</c:v>
                </c:pt>
                <c:pt idx="6151">
                  <c:v>121.14</c:v>
                </c:pt>
                <c:pt idx="6152">
                  <c:v>112.01</c:v>
                </c:pt>
                <c:pt idx="6153">
                  <c:v>113.17</c:v>
                </c:pt>
                <c:pt idx="6154">
                  <c:v>113.33</c:v>
                </c:pt>
                <c:pt idx="6155">
                  <c:v>113.43</c:v>
                </c:pt>
                <c:pt idx="6156">
                  <c:v>111.09</c:v>
                </c:pt>
                <c:pt idx="6157">
                  <c:v>104.86</c:v>
                </c:pt>
                <c:pt idx="6158">
                  <c:v>93.33</c:v>
                </c:pt>
                <c:pt idx="6159">
                  <c:v>111.75</c:v>
                </c:pt>
                <c:pt idx="6160">
                  <c:v>109.97</c:v>
                </c:pt>
                <c:pt idx="6161">
                  <c:v>96.56</c:v>
                </c:pt>
                <c:pt idx="6162">
                  <c:v>91.35</c:v>
                </c:pt>
                <c:pt idx="6163">
                  <c:v>101.11</c:v>
                </c:pt>
                <c:pt idx="6164">
                  <c:v>98.11</c:v>
                </c:pt>
                <c:pt idx="6165">
                  <c:v>100.68</c:v>
                </c:pt>
                <c:pt idx="6166">
                  <c:v>104.73</c:v>
                </c:pt>
                <c:pt idx="6167">
                  <c:v>108.92</c:v>
                </c:pt>
                <c:pt idx="6168">
                  <c:v>109.25</c:v>
                </c:pt>
                <c:pt idx="6169">
                  <c:v>100.48</c:v>
                </c:pt>
                <c:pt idx="6170">
                  <c:v>99.69</c:v>
                </c:pt>
                <c:pt idx="6171">
                  <c:v>101.24</c:v>
                </c:pt>
                <c:pt idx="6172">
                  <c:v>96.33</c:v>
                </c:pt>
                <c:pt idx="6173">
                  <c:v>99.36</c:v>
                </c:pt>
                <c:pt idx="6174">
                  <c:v>109.87</c:v>
                </c:pt>
                <c:pt idx="6175">
                  <c:v>111.69</c:v>
                </c:pt>
                <c:pt idx="6176">
                  <c:v>112.28</c:v>
                </c:pt>
                <c:pt idx="6177">
                  <c:v>113.27</c:v>
                </c:pt>
                <c:pt idx="6178">
                  <c:v>112.77</c:v>
                </c:pt>
                <c:pt idx="6179">
                  <c:v>111.59</c:v>
                </c:pt>
                <c:pt idx="6180">
                  <c:v>113.23</c:v>
                </c:pt>
                <c:pt idx="6181">
                  <c:v>104.44</c:v>
                </c:pt>
                <c:pt idx="6182">
                  <c:v>113.07</c:v>
                </c:pt>
                <c:pt idx="6183">
                  <c:v>114.16</c:v>
                </c:pt>
                <c:pt idx="6184">
                  <c:v>124.8</c:v>
                </c:pt>
                <c:pt idx="6185">
                  <c:v>131.46</c:v>
                </c:pt>
                <c:pt idx="6186">
                  <c:v>128.16</c:v>
                </c:pt>
                <c:pt idx="6187">
                  <c:v>100.48</c:v>
                </c:pt>
                <c:pt idx="6188">
                  <c:v>101.73</c:v>
                </c:pt>
                <c:pt idx="6189">
                  <c:v>102.89</c:v>
                </c:pt>
                <c:pt idx="6190">
                  <c:v>103.78</c:v>
                </c:pt>
                <c:pt idx="6191">
                  <c:v>91.81</c:v>
                </c:pt>
                <c:pt idx="6192">
                  <c:v>90.36</c:v>
                </c:pt>
                <c:pt idx="6193">
                  <c:v>98.07</c:v>
                </c:pt>
                <c:pt idx="6194">
                  <c:v>98.5</c:v>
                </c:pt>
                <c:pt idx="6195">
                  <c:v>98.27</c:v>
                </c:pt>
                <c:pt idx="6196">
                  <c:v>100.38</c:v>
                </c:pt>
                <c:pt idx="6197">
                  <c:v>102.06</c:v>
                </c:pt>
                <c:pt idx="6198">
                  <c:v>99.92</c:v>
                </c:pt>
                <c:pt idx="6199">
                  <c:v>98.7</c:v>
                </c:pt>
                <c:pt idx="6200">
                  <c:v>100.58</c:v>
                </c:pt>
                <c:pt idx="6201">
                  <c:v>84.83</c:v>
                </c:pt>
                <c:pt idx="6202">
                  <c:v>85.42</c:v>
                </c:pt>
                <c:pt idx="6203">
                  <c:v>77.77</c:v>
                </c:pt>
                <c:pt idx="6204">
                  <c:v>66.209999999999994</c:v>
                </c:pt>
                <c:pt idx="6205">
                  <c:v>61.73</c:v>
                </c:pt>
                <c:pt idx="6206">
                  <c:v>45.21</c:v>
                </c:pt>
                <c:pt idx="6207">
                  <c:v>44.92</c:v>
                </c:pt>
                <c:pt idx="6208">
                  <c:v>44.85</c:v>
                </c:pt>
                <c:pt idx="6209">
                  <c:v>44.92</c:v>
                </c:pt>
                <c:pt idx="6210">
                  <c:v>44.82</c:v>
                </c:pt>
                <c:pt idx="6211">
                  <c:v>44.92</c:v>
                </c:pt>
                <c:pt idx="6212">
                  <c:v>45.02</c:v>
                </c:pt>
                <c:pt idx="6213">
                  <c:v>45.18</c:v>
                </c:pt>
                <c:pt idx="6214">
                  <c:v>45.31</c:v>
                </c:pt>
                <c:pt idx="6215">
                  <c:v>45.38</c:v>
                </c:pt>
                <c:pt idx="6216">
                  <c:v>39.68</c:v>
                </c:pt>
                <c:pt idx="6217">
                  <c:v>39.97</c:v>
                </c:pt>
                <c:pt idx="6218">
                  <c:v>40.299999999999997</c:v>
                </c:pt>
                <c:pt idx="6219">
                  <c:v>40.700000000000003</c:v>
                </c:pt>
                <c:pt idx="6220">
                  <c:v>41.29</c:v>
                </c:pt>
                <c:pt idx="6221">
                  <c:v>41.66</c:v>
                </c:pt>
                <c:pt idx="6222">
                  <c:v>54.44</c:v>
                </c:pt>
                <c:pt idx="6223">
                  <c:v>55.04</c:v>
                </c:pt>
                <c:pt idx="6224">
                  <c:v>52.76</c:v>
                </c:pt>
                <c:pt idx="6225">
                  <c:v>53.45</c:v>
                </c:pt>
                <c:pt idx="6226">
                  <c:v>72.900000000000006</c:v>
                </c:pt>
                <c:pt idx="6227">
                  <c:v>69.069999999999993</c:v>
                </c:pt>
                <c:pt idx="6228">
                  <c:v>69.77</c:v>
                </c:pt>
                <c:pt idx="6229">
                  <c:v>69.73</c:v>
                </c:pt>
                <c:pt idx="6230">
                  <c:v>69.83</c:v>
                </c:pt>
                <c:pt idx="6231">
                  <c:v>69.44</c:v>
                </c:pt>
                <c:pt idx="6232">
                  <c:v>90.86</c:v>
                </c:pt>
                <c:pt idx="6233">
                  <c:v>75.47</c:v>
                </c:pt>
                <c:pt idx="6234">
                  <c:v>75.760000000000005</c:v>
                </c:pt>
                <c:pt idx="6235">
                  <c:v>76.52</c:v>
                </c:pt>
                <c:pt idx="6236">
                  <c:v>76.92</c:v>
                </c:pt>
                <c:pt idx="6237">
                  <c:v>77.180000000000007</c:v>
                </c:pt>
                <c:pt idx="6238">
                  <c:v>62.78</c:v>
                </c:pt>
                <c:pt idx="6239">
                  <c:v>57.41</c:v>
                </c:pt>
                <c:pt idx="6240">
                  <c:v>58.2</c:v>
                </c:pt>
                <c:pt idx="6241">
                  <c:v>58.92</c:v>
                </c:pt>
                <c:pt idx="6242">
                  <c:v>57.8</c:v>
                </c:pt>
                <c:pt idx="6243">
                  <c:v>57.47</c:v>
                </c:pt>
                <c:pt idx="6244">
                  <c:v>58</c:v>
                </c:pt>
                <c:pt idx="6245">
                  <c:v>57.01</c:v>
                </c:pt>
                <c:pt idx="6246">
                  <c:v>55.27</c:v>
                </c:pt>
                <c:pt idx="6247">
                  <c:v>52.53</c:v>
                </c:pt>
                <c:pt idx="6248">
                  <c:v>49.04</c:v>
                </c:pt>
                <c:pt idx="6249">
                  <c:v>36.22</c:v>
                </c:pt>
                <c:pt idx="6250">
                  <c:v>43.76</c:v>
                </c:pt>
                <c:pt idx="6251">
                  <c:v>49.76</c:v>
                </c:pt>
                <c:pt idx="6252">
                  <c:v>71.08</c:v>
                </c:pt>
                <c:pt idx="6253">
                  <c:v>67.13</c:v>
                </c:pt>
                <c:pt idx="6254">
                  <c:v>67.62</c:v>
                </c:pt>
                <c:pt idx="6255">
                  <c:v>68.09</c:v>
                </c:pt>
                <c:pt idx="6256">
                  <c:v>87.83</c:v>
                </c:pt>
                <c:pt idx="6257">
                  <c:v>85.52</c:v>
                </c:pt>
                <c:pt idx="6258">
                  <c:v>91.15</c:v>
                </c:pt>
                <c:pt idx="6259">
                  <c:v>109.91</c:v>
                </c:pt>
                <c:pt idx="6260">
                  <c:v>110.99</c:v>
                </c:pt>
                <c:pt idx="6261">
                  <c:v>111.78</c:v>
                </c:pt>
                <c:pt idx="6262">
                  <c:v>112.84</c:v>
                </c:pt>
                <c:pt idx="6263">
                  <c:v>108.69</c:v>
                </c:pt>
                <c:pt idx="6264">
                  <c:v>101.77</c:v>
                </c:pt>
                <c:pt idx="6265">
                  <c:v>88.62</c:v>
                </c:pt>
                <c:pt idx="6266">
                  <c:v>88.55</c:v>
                </c:pt>
                <c:pt idx="6267">
                  <c:v>88.02</c:v>
                </c:pt>
                <c:pt idx="6268">
                  <c:v>87.99</c:v>
                </c:pt>
                <c:pt idx="6269">
                  <c:v>106.05</c:v>
                </c:pt>
                <c:pt idx="6270">
                  <c:v>98.37</c:v>
                </c:pt>
                <c:pt idx="6271">
                  <c:v>98.83</c:v>
                </c:pt>
                <c:pt idx="6272">
                  <c:v>99.36</c:v>
                </c:pt>
                <c:pt idx="6273">
                  <c:v>100.88</c:v>
                </c:pt>
                <c:pt idx="6274">
                  <c:v>103.45</c:v>
                </c:pt>
                <c:pt idx="6275">
                  <c:v>105.06</c:v>
                </c:pt>
                <c:pt idx="6276">
                  <c:v>102.13</c:v>
                </c:pt>
                <c:pt idx="6277">
                  <c:v>103.64</c:v>
                </c:pt>
                <c:pt idx="6278">
                  <c:v>90.79</c:v>
                </c:pt>
                <c:pt idx="6279">
                  <c:v>90</c:v>
                </c:pt>
                <c:pt idx="6280">
                  <c:v>110.04</c:v>
                </c:pt>
                <c:pt idx="6281">
                  <c:v>106.45</c:v>
                </c:pt>
                <c:pt idx="6282">
                  <c:v>109.41</c:v>
                </c:pt>
                <c:pt idx="6283">
                  <c:v>111.59</c:v>
                </c:pt>
                <c:pt idx="6284">
                  <c:v>124.04</c:v>
                </c:pt>
                <c:pt idx="6285">
                  <c:v>127.11</c:v>
                </c:pt>
                <c:pt idx="6286">
                  <c:v>126.19</c:v>
                </c:pt>
                <c:pt idx="6287">
                  <c:v>120.75</c:v>
                </c:pt>
                <c:pt idx="6288">
                  <c:v>129.88</c:v>
                </c:pt>
                <c:pt idx="6289">
                  <c:v>130.80000000000001</c:v>
                </c:pt>
                <c:pt idx="6290">
                  <c:v>133.24</c:v>
                </c:pt>
                <c:pt idx="6291">
                  <c:v>135.15</c:v>
                </c:pt>
                <c:pt idx="6292">
                  <c:v>136.5</c:v>
                </c:pt>
                <c:pt idx="6293">
                  <c:v>138.47999999999999</c:v>
                </c:pt>
                <c:pt idx="6294">
                  <c:v>140.75</c:v>
                </c:pt>
                <c:pt idx="6295">
                  <c:v>136.6</c:v>
                </c:pt>
                <c:pt idx="6296">
                  <c:v>130.21</c:v>
                </c:pt>
                <c:pt idx="6297">
                  <c:v>126.94</c:v>
                </c:pt>
                <c:pt idx="6298">
                  <c:v>134.41999999999999</c:v>
                </c:pt>
                <c:pt idx="6299">
                  <c:v>133.6</c:v>
                </c:pt>
                <c:pt idx="6300">
                  <c:v>130.72999999999999</c:v>
                </c:pt>
                <c:pt idx="6301">
                  <c:v>132.51</c:v>
                </c:pt>
                <c:pt idx="6302">
                  <c:v>129.22</c:v>
                </c:pt>
                <c:pt idx="6303">
                  <c:v>125.82</c:v>
                </c:pt>
                <c:pt idx="6304">
                  <c:v>126.52</c:v>
                </c:pt>
                <c:pt idx="6305">
                  <c:v>125.95</c:v>
                </c:pt>
                <c:pt idx="6306">
                  <c:v>121.37</c:v>
                </c:pt>
                <c:pt idx="6307">
                  <c:v>123.71</c:v>
                </c:pt>
                <c:pt idx="6308">
                  <c:v>129.44999999999999</c:v>
                </c:pt>
                <c:pt idx="6309">
                  <c:v>127.73</c:v>
                </c:pt>
                <c:pt idx="6310">
                  <c:v>127.8</c:v>
                </c:pt>
                <c:pt idx="6311">
                  <c:v>129.28</c:v>
                </c:pt>
                <c:pt idx="6312">
                  <c:v>123.12</c:v>
                </c:pt>
                <c:pt idx="6313">
                  <c:v>118.38</c:v>
                </c:pt>
                <c:pt idx="6314">
                  <c:v>132.35</c:v>
                </c:pt>
                <c:pt idx="6315">
                  <c:v>132.97</c:v>
                </c:pt>
                <c:pt idx="6316">
                  <c:v>134.66</c:v>
                </c:pt>
                <c:pt idx="6317">
                  <c:v>128.99</c:v>
                </c:pt>
                <c:pt idx="6318">
                  <c:v>119.43</c:v>
                </c:pt>
                <c:pt idx="6319">
                  <c:v>122.46</c:v>
                </c:pt>
                <c:pt idx="6320">
                  <c:v>129.94</c:v>
                </c:pt>
                <c:pt idx="6321">
                  <c:v>125.76</c:v>
                </c:pt>
                <c:pt idx="6322">
                  <c:v>121.44</c:v>
                </c:pt>
                <c:pt idx="6323">
                  <c:v>128.82</c:v>
                </c:pt>
                <c:pt idx="6324">
                  <c:v>134.79</c:v>
                </c:pt>
                <c:pt idx="6325">
                  <c:v>138.94</c:v>
                </c:pt>
                <c:pt idx="6326">
                  <c:v>140.94999999999999</c:v>
                </c:pt>
                <c:pt idx="6327">
                  <c:v>148.69</c:v>
                </c:pt>
                <c:pt idx="6328">
                  <c:v>153.69999999999999</c:v>
                </c:pt>
                <c:pt idx="6329">
                  <c:v>150.87</c:v>
                </c:pt>
                <c:pt idx="6330">
                  <c:v>139.01</c:v>
                </c:pt>
                <c:pt idx="6331">
                  <c:v>135.44999999999999</c:v>
                </c:pt>
                <c:pt idx="6332">
                  <c:v>137.46</c:v>
                </c:pt>
                <c:pt idx="6333">
                  <c:v>137.49</c:v>
                </c:pt>
                <c:pt idx="6334">
                  <c:v>133.9</c:v>
                </c:pt>
                <c:pt idx="6335">
                  <c:v>136.37</c:v>
                </c:pt>
                <c:pt idx="6336">
                  <c:v>121.87</c:v>
                </c:pt>
                <c:pt idx="6337">
                  <c:v>129.78</c:v>
                </c:pt>
                <c:pt idx="6338">
                  <c:v>130.69999999999999</c:v>
                </c:pt>
                <c:pt idx="6339">
                  <c:v>131.43</c:v>
                </c:pt>
                <c:pt idx="6340">
                  <c:v>132.55000000000001</c:v>
                </c:pt>
                <c:pt idx="6341">
                  <c:v>134.69</c:v>
                </c:pt>
                <c:pt idx="6342">
                  <c:v>137.69</c:v>
                </c:pt>
                <c:pt idx="6343">
                  <c:v>141.08000000000001</c:v>
                </c:pt>
                <c:pt idx="6344">
                  <c:v>135.15</c:v>
                </c:pt>
                <c:pt idx="6345">
                  <c:v>124.97</c:v>
                </c:pt>
                <c:pt idx="6346">
                  <c:v>111.98</c:v>
                </c:pt>
                <c:pt idx="6347">
                  <c:v>121.01</c:v>
                </c:pt>
                <c:pt idx="6348">
                  <c:v>129.74</c:v>
                </c:pt>
                <c:pt idx="6349">
                  <c:v>117.75</c:v>
                </c:pt>
                <c:pt idx="6350">
                  <c:v>120.02</c:v>
                </c:pt>
                <c:pt idx="6351">
                  <c:v>107.73</c:v>
                </c:pt>
                <c:pt idx="6352">
                  <c:v>101.5</c:v>
                </c:pt>
                <c:pt idx="6353">
                  <c:v>100.94</c:v>
                </c:pt>
                <c:pt idx="6354">
                  <c:v>99.46</c:v>
                </c:pt>
                <c:pt idx="6355">
                  <c:v>84.4</c:v>
                </c:pt>
                <c:pt idx="6356">
                  <c:v>89.01</c:v>
                </c:pt>
                <c:pt idx="6357">
                  <c:v>83.74</c:v>
                </c:pt>
                <c:pt idx="6358">
                  <c:v>77.61</c:v>
                </c:pt>
                <c:pt idx="6359">
                  <c:v>72.400000000000006</c:v>
                </c:pt>
                <c:pt idx="6360">
                  <c:v>74.81</c:v>
                </c:pt>
                <c:pt idx="6361">
                  <c:v>70.06</c:v>
                </c:pt>
                <c:pt idx="6362">
                  <c:v>63.93</c:v>
                </c:pt>
                <c:pt idx="6363">
                  <c:v>64.790000000000006</c:v>
                </c:pt>
                <c:pt idx="6364">
                  <c:v>65.48</c:v>
                </c:pt>
                <c:pt idx="6365">
                  <c:v>65.94</c:v>
                </c:pt>
                <c:pt idx="6366">
                  <c:v>66.31</c:v>
                </c:pt>
                <c:pt idx="6367">
                  <c:v>59.85</c:v>
                </c:pt>
                <c:pt idx="6368">
                  <c:v>56.91</c:v>
                </c:pt>
                <c:pt idx="6369">
                  <c:v>54.08</c:v>
                </c:pt>
                <c:pt idx="6370">
                  <c:v>40.86</c:v>
                </c:pt>
                <c:pt idx="6371">
                  <c:v>40.86</c:v>
                </c:pt>
                <c:pt idx="6372">
                  <c:v>40.86</c:v>
                </c:pt>
                <c:pt idx="6373">
                  <c:v>40.86</c:v>
                </c:pt>
                <c:pt idx="6374">
                  <c:v>40.86</c:v>
                </c:pt>
                <c:pt idx="6375">
                  <c:v>40.86</c:v>
                </c:pt>
                <c:pt idx="6376">
                  <c:v>40.9</c:v>
                </c:pt>
                <c:pt idx="6377">
                  <c:v>40.9</c:v>
                </c:pt>
                <c:pt idx="6378">
                  <c:v>40.9</c:v>
                </c:pt>
                <c:pt idx="6379">
                  <c:v>40.9</c:v>
                </c:pt>
                <c:pt idx="6380">
                  <c:v>40.93</c:v>
                </c:pt>
                <c:pt idx="6381">
                  <c:v>40.96</c:v>
                </c:pt>
                <c:pt idx="6382">
                  <c:v>41.03</c:v>
                </c:pt>
                <c:pt idx="6383">
                  <c:v>41.16</c:v>
                </c:pt>
                <c:pt idx="6384">
                  <c:v>41.36</c:v>
                </c:pt>
                <c:pt idx="6385">
                  <c:v>41.42</c:v>
                </c:pt>
                <c:pt idx="6386">
                  <c:v>41.66</c:v>
                </c:pt>
                <c:pt idx="6387">
                  <c:v>41.85</c:v>
                </c:pt>
                <c:pt idx="6388">
                  <c:v>43.01</c:v>
                </c:pt>
                <c:pt idx="6389">
                  <c:v>61.26</c:v>
                </c:pt>
                <c:pt idx="6390">
                  <c:v>54.15</c:v>
                </c:pt>
                <c:pt idx="6391">
                  <c:v>55.5</c:v>
                </c:pt>
                <c:pt idx="6392">
                  <c:v>56.58</c:v>
                </c:pt>
                <c:pt idx="6393">
                  <c:v>57.18</c:v>
                </c:pt>
                <c:pt idx="6394">
                  <c:v>57.44</c:v>
                </c:pt>
                <c:pt idx="6395">
                  <c:v>57.74</c:v>
                </c:pt>
                <c:pt idx="6396">
                  <c:v>57.94</c:v>
                </c:pt>
                <c:pt idx="6397">
                  <c:v>58.3</c:v>
                </c:pt>
                <c:pt idx="6398">
                  <c:v>58.63</c:v>
                </c:pt>
                <c:pt idx="6399">
                  <c:v>53.26</c:v>
                </c:pt>
                <c:pt idx="6400">
                  <c:v>52.3</c:v>
                </c:pt>
                <c:pt idx="6401">
                  <c:v>52.7</c:v>
                </c:pt>
                <c:pt idx="6402">
                  <c:v>52.99</c:v>
                </c:pt>
                <c:pt idx="6403">
                  <c:v>53.65</c:v>
                </c:pt>
                <c:pt idx="6404">
                  <c:v>54.15</c:v>
                </c:pt>
                <c:pt idx="6405">
                  <c:v>54.61</c:v>
                </c:pt>
                <c:pt idx="6406">
                  <c:v>47.32</c:v>
                </c:pt>
                <c:pt idx="6407">
                  <c:v>56.45</c:v>
                </c:pt>
                <c:pt idx="6408">
                  <c:v>49.73</c:v>
                </c:pt>
                <c:pt idx="6409">
                  <c:v>49.83</c:v>
                </c:pt>
                <c:pt idx="6410">
                  <c:v>49.89</c:v>
                </c:pt>
                <c:pt idx="6411">
                  <c:v>49.83</c:v>
                </c:pt>
                <c:pt idx="6412">
                  <c:v>44.72</c:v>
                </c:pt>
                <c:pt idx="6413">
                  <c:v>42.55</c:v>
                </c:pt>
                <c:pt idx="6414">
                  <c:v>44.56</c:v>
                </c:pt>
                <c:pt idx="6415">
                  <c:v>48.11</c:v>
                </c:pt>
                <c:pt idx="6416">
                  <c:v>49.56</c:v>
                </c:pt>
                <c:pt idx="6417">
                  <c:v>49</c:v>
                </c:pt>
                <c:pt idx="6418">
                  <c:v>55.89</c:v>
                </c:pt>
                <c:pt idx="6419">
                  <c:v>52.4</c:v>
                </c:pt>
                <c:pt idx="6420">
                  <c:v>50.09</c:v>
                </c:pt>
                <c:pt idx="6421">
                  <c:v>55.27</c:v>
                </c:pt>
                <c:pt idx="6422">
                  <c:v>74.31</c:v>
                </c:pt>
                <c:pt idx="6423">
                  <c:v>77.349999999999994</c:v>
                </c:pt>
                <c:pt idx="6424">
                  <c:v>66.73</c:v>
                </c:pt>
                <c:pt idx="6425">
                  <c:v>67.69</c:v>
                </c:pt>
                <c:pt idx="6426">
                  <c:v>68.510000000000005</c:v>
                </c:pt>
                <c:pt idx="6427">
                  <c:v>94.75</c:v>
                </c:pt>
                <c:pt idx="6428">
                  <c:v>92.97</c:v>
                </c:pt>
                <c:pt idx="6429">
                  <c:v>87.89</c:v>
                </c:pt>
                <c:pt idx="6430">
                  <c:v>88.55</c:v>
                </c:pt>
                <c:pt idx="6431">
                  <c:v>89.24</c:v>
                </c:pt>
                <c:pt idx="6432">
                  <c:v>89.57</c:v>
                </c:pt>
                <c:pt idx="6433">
                  <c:v>89.77</c:v>
                </c:pt>
                <c:pt idx="6434">
                  <c:v>89.87</c:v>
                </c:pt>
                <c:pt idx="6435">
                  <c:v>90.17</c:v>
                </c:pt>
                <c:pt idx="6436">
                  <c:v>92.54</c:v>
                </c:pt>
                <c:pt idx="6437">
                  <c:v>95.57</c:v>
                </c:pt>
                <c:pt idx="6438">
                  <c:v>103.71</c:v>
                </c:pt>
                <c:pt idx="6439">
                  <c:v>117.91</c:v>
                </c:pt>
                <c:pt idx="6440">
                  <c:v>111.09</c:v>
                </c:pt>
                <c:pt idx="6441">
                  <c:v>111.69</c:v>
                </c:pt>
                <c:pt idx="6442">
                  <c:v>126.12</c:v>
                </c:pt>
                <c:pt idx="6443">
                  <c:v>128.53</c:v>
                </c:pt>
                <c:pt idx="6444">
                  <c:v>117.72</c:v>
                </c:pt>
                <c:pt idx="6445">
                  <c:v>118.11</c:v>
                </c:pt>
                <c:pt idx="6446">
                  <c:v>117.39</c:v>
                </c:pt>
                <c:pt idx="6447">
                  <c:v>118.67</c:v>
                </c:pt>
                <c:pt idx="6448">
                  <c:v>119.99</c:v>
                </c:pt>
                <c:pt idx="6449">
                  <c:v>120.85</c:v>
                </c:pt>
                <c:pt idx="6450">
                  <c:v>121.47</c:v>
                </c:pt>
                <c:pt idx="6451">
                  <c:v>121.14</c:v>
                </c:pt>
                <c:pt idx="6452">
                  <c:v>121.21</c:v>
                </c:pt>
                <c:pt idx="6453">
                  <c:v>120.42</c:v>
                </c:pt>
                <c:pt idx="6454">
                  <c:v>119.36</c:v>
                </c:pt>
                <c:pt idx="6455">
                  <c:v>118.24</c:v>
                </c:pt>
                <c:pt idx="6456">
                  <c:v>126.55</c:v>
                </c:pt>
                <c:pt idx="6457">
                  <c:v>136.01</c:v>
                </c:pt>
                <c:pt idx="6458">
                  <c:v>128.69</c:v>
                </c:pt>
                <c:pt idx="6459">
                  <c:v>101.63</c:v>
                </c:pt>
                <c:pt idx="6460">
                  <c:v>101.37</c:v>
                </c:pt>
                <c:pt idx="6461">
                  <c:v>110.14</c:v>
                </c:pt>
                <c:pt idx="6462">
                  <c:v>105.62</c:v>
                </c:pt>
                <c:pt idx="6463">
                  <c:v>87.83</c:v>
                </c:pt>
                <c:pt idx="6464">
                  <c:v>88.62</c:v>
                </c:pt>
                <c:pt idx="6465">
                  <c:v>89.57</c:v>
                </c:pt>
                <c:pt idx="6466">
                  <c:v>89.9</c:v>
                </c:pt>
                <c:pt idx="6467">
                  <c:v>90.76</c:v>
                </c:pt>
                <c:pt idx="6468">
                  <c:v>92.08</c:v>
                </c:pt>
                <c:pt idx="6469">
                  <c:v>93.13</c:v>
                </c:pt>
                <c:pt idx="6470">
                  <c:v>93.99</c:v>
                </c:pt>
                <c:pt idx="6471">
                  <c:v>86.61</c:v>
                </c:pt>
                <c:pt idx="6472">
                  <c:v>78.569999999999993</c:v>
                </c:pt>
                <c:pt idx="6473">
                  <c:v>55.56</c:v>
                </c:pt>
                <c:pt idx="6474">
                  <c:v>55.79</c:v>
                </c:pt>
                <c:pt idx="6475">
                  <c:v>53.26</c:v>
                </c:pt>
                <c:pt idx="6476">
                  <c:v>38.1</c:v>
                </c:pt>
                <c:pt idx="6477">
                  <c:v>53.55</c:v>
                </c:pt>
                <c:pt idx="6478">
                  <c:v>73.06</c:v>
                </c:pt>
                <c:pt idx="6479">
                  <c:v>61.3</c:v>
                </c:pt>
                <c:pt idx="6480">
                  <c:v>61.36</c:v>
                </c:pt>
                <c:pt idx="6481">
                  <c:v>61.79</c:v>
                </c:pt>
                <c:pt idx="6482">
                  <c:v>62.38</c:v>
                </c:pt>
                <c:pt idx="6483">
                  <c:v>62.98</c:v>
                </c:pt>
                <c:pt idx="6484">
                  <c:v>63.5</c:v>
                </c:pt>
                <c:pt idx="6485">
                  <c:v>63.9</c:v>
                </c:pt>
                <c:pt idx="6486">
                  <c:v>64.260000000000005</c:v>
                </c:pt>
                <c:pt idx="6487">
                  <c:v>64.92</c:v>
                </c:pt>
                <c:pt idx="6488">
                  <c:v>65.680000000000007</c:v>
                </c:pt>
                <c:pt idx="6489">
                  <c:v>66.900000000000006</c:v>
                </c:pt>
                <c:pt idx="6490">
                  <c:v>67.819999999999993</c:v>
                </c:pt>
                <c:pt idx="6491">
                  <c:v>55.73</c:v>
                </c:pt>
                <c:pt idx="6492">
                  <c:v>35.86</c:v>
                </c:pt>
                <c:pt idx="6493">
                  <c:v>35.03</c:v>
                </c:pt>
                <c:pt idx="6494">
                  <c:v>35.229999999999997</c:v>
                </c:pt>
                <c:pt idx="6495">
                  <c:v>35.39</c:v>
                </c:pt>
                <c:pt idx="6496">
                  <c:v>35.590000000000003</c:v>
                </c:pt>
                <c:pt idx="6497">
                  <c:v>35.92</c:v>
                </c:pt>
                <c:pt idx="6498">
                  <c:v>36.28</c:v>
                </c:pt>
                <c:pt idx="6499">
                  <c:v>36.75</c:v>
                </c:pt>
                <c:pt idx="6500">
                  <c:v>37.14</c:v>
                </c:pt>
                <c:pt idx="6501">
                  <c:v>37.630000000000003</c:v>
                </c:pt>
                <c:pt idx="6502">
                  <c:v>38.03</c:v>
                </c:pt>
                <c:pt idx="6503">
                  <c:v>38.39</c:v>
                </c:pt>
                <c:pt idx="6504">
                  <c:v>38.82</c:v>
                </c:pt>
                <c:pt idx="6505">
                  <c:v>47.55</c:v>
                </c:pt>
                <c:pt idx="6506">
                  <c:v>56.91</c:v>
                </c:pt>
                <c:pt idx="6507">
                  <c:v>95.83</c:v>
                </c:pt>
                <c:pt idx="6508">
                  <c:v>97.75</c:v>
                </c:pt>
                <c:pt idx="6509">
                  <c:v>97.18</c:v>
                </c:pt>
                <c:pt idx="6510">
                  <c:v>86.01</c:v>
                </c:pt>
                <c:pt idx="6511">
                  <c:v>86.38</c:v>
                </c:pt>
                <c:pt idx="6512">
                  <c:v>92.83</c:v>
                </c:pt>
                <c:pt idx="6513">
                  <c:v>107.24</c:v>
                </c:pt>
                <c:pt idx="6514">
                  <c:v>103.18</c:v>
                </c:pt>
                <c:pt idx="6515">
                  <c:v>103.18</c:v>
                </c:pt>
                <c:pt idx="6516">
                  <c:v>103.12</c:v>
                </c:pt>
                <c:pt idx="6517">
                  <c:v>91.91</c:v>
                </c:pt>
                <c:pt idx="6518">
                  <c:v>89.41</c:v>
                </c:pt>
                <c:pt idx="6519">
                  <c:v>97.18</c:v>
                </c:pt>
                <c:pt idx="6520">
                  <c:v>110.04</c:v>
                </c:pt>
                <c:pt idx="6521">
                  <c:v>108.85</c:v>
                </c:pt>
                <c:pt idx="6522">
                  <c:v>112.01</c:v>
                </c:pt>
                <c:pt idx="6523">
                  <c:v>113.96</c:v>
                </c:pt>
                <c:pt idx="6524">
                  <c:v>114.52</c:v>
                </c:pt>
                <c:pt idx="6525">
                  <c:v>113.83</c:v>
                </c:pt>
                <c:pt idx="6526">
                  <c:v>113.66</c:v>
                </c:pt>
                <c:pt idx="6527">
                  <c:v>113.76</c:v>
                </c:pt>
                <c:pt idx="6528">
                  <c:v>114.88</c:v>
                </c:pt>
                <c:pt idx="6529">
                  <c:v>116.36</c:v>
                </c:pt>
                <c:pt idx="6530">
                  <c:v>117.72</c:v>
                </c:pt>
                <c:pt idx="6531">
                  <c:v>118.84</c:v>
                </c:pt>
                <c:pt idx="6532">
                  <c:v>119.66</c:v>
                </c:pt>
                <c:pt idx="6533">
                  <c:v>120.19</c:v>
                </c:pt>
                <c:pt idx="6534">
                  <c:v>121.28</c:v>
                </c:pt>
                <c:pt idx="6535">
                  <c:v>101.27</c:v>
                </c:pt>
                <c:pt idx="6536">
                  <c:v>97.35</c:v>
                </c:pt>
                <c:pt idx="6537">
                  <c:v>92.9</c:v>
                </c:pt>
                <c:pt idx="6538">
                  <c:v>92.9</c:v>
                </c:pt>
                <c:pt idx="6539">
                  <c:v>94.09</c:v>
                </c:pt>
                <c:pt idx="6540">
                  <c:v>94.42</c:v>
                </c:pt>
                <c:pt idx="6541">
                  <c:v>91.75</c:v>
                </c:pt>
                <c:pt idx="6542">
                  <c:v>86.21</c:v>
                </c:pt>
                <c:pt idx="6543">
                  <c:v>67.290000000000006</c:v>
                </c:pt>
                <c:pt idx="6544">
                  <c:v>63.7</c:v>
                </c:pt>
                <c:pt idx="6545">
                  <c:v>52.89</c:v>
                </c:pt>
                <c:pt idx="6546">
                  <c:v>46.93</c:v>
                </c:pt>
                <c:pt idx="6547">
                  <c:v>50.06</c:v>
                </c:pt>
                <c:pt idx="6548">
                  <c:v>49.53</c:v>
                </c:pt>
                <c:pt idx="6549">
                  <c:v>49.63</c:v>
                </c:pt>
                <c:pt idx="6550">
                  <c:v>50.32</c:v>
                </c:pt>
                <c:pt idx="6551">
                  <c:v>52.83</c:v>
                </c:pt>
                <c:pt idx="6552">
                  <c:v>56.19</c:v>
                </c:pt>
                <c:pt idx="6553">
                  <c:v>56.91</c:v>
                </c:pt>
                <c:pt idx="6554">
                  <c:v>53.09</c:v>
                </c:pt>
                <c:pt idx="6555">
                  <c:v>47.92</c:v>
                </c:pt>
                <c:pt idx="6556">
                  <c:v>47.98</c:v>
                </c:pt>
                <c:pt idx="6557">
                  <c:v>48.51</c:v>
                </c:pt>
                <c:pt idx="6558">
                  <c:v>49.1</c:v>
                </c:pt>
                <c:pt idx="6559">
                  <c:v>49.66</c:v>
                </c:pt>
                <c:pt idx="6560">
                  <c:v>49.99</c:v>
                </c:pt>
                <c:pt idx="6561">
                  <c:v>50.03</c:v>
                </c:pt>
                <c:pt idx="6562">
                  <c:v>49.86</c:v>
                </c:pt>
                <c:pt idx="6563">
                  <c:v>49.7</c:v>
                </c:pt>
                <c:pt idx="6564">
                  <c:v>40.729999999999997</c:v>
                </c:pt>
                <c:pt idx="6565">
                  <c:v>38</c:v>
                </c:pt>
                <c:pt idx="6566">
                  <c:v>38</c:v>
                </c:pt>
                <c:pt idx="6567">
                  <c:v>38.06</c:v>
                </c:pt>
                <c:pt idx="6568">
                  <c:v>38.200000000000003</c:v>
                </c:pt>
                <c:pt idx="6569">
                  <c:v>38.26</c:v>
                </c:pt>
                <c:pt idx="6570">
                  <c:v>38.26</c:v>
                </c:pt>
                <c:pt idx="6571">
                  <c:v>38.29</c:v>
                </c:pt>
                <c:pt idx="6572">
                  <c:v>38.29</c:v>
                </c:pt>
                <c:pt idx="6573">
                  <c:v>47.16</c:v>
                </c:pt>
                <c:pt idx="6574">
                  <c:v>52.73</c:v>
                </c:pt>
                <c:pt idx="6575">
                  <c:v>49.14</c:v>
                </c:pt>
                <c:pt idx="6576">
                  <c:v>48.84</c:v>
                </c:pt>
                <c:pt idx="6577">
                  <c:v>48.54</c:v>
                </c:pt>
                <c:pt idx="6578">
                  <c:v>48.35</c:v>
                </c:pt>
                <c:pt idx="6579">
                  <c:v>48.61</c:v>
                </c:pt>
                <c:pt idx="6580">
                  <c:v>48.51</c:v>
                </c:pt>
                <c:pt idx="6581">
                  <c:v>48.51</c:v>
                </c:pt>
                <c:pt idx="6582">
                  <c:v>48.64</c:v>
                </c:pt>
                <c:pt idx="6583">
                  <c:v>48.81</c:v>
                </c:pt>
                <c:pt idx="6584">
                  <c:v>48.97</c:v>
                </c:pt>
                <c:pt idx="6585">
                  <c:v>49.3</c:v>
                </c:pt>
                <c:pt idx="6586">
                  <c:v>43.3</c:v>
                </c:pt>
                <c:pt idx="6587">
                  <c:v>48.31</c:v>
                </c:pt>
                <c:pt idx="6588">
                  <c:v>44.29</c:v>
                </c:pt>
                <c:pt idx="6589">
                  <c:v>39.840000000000003</c:v>
                </c:pt>
                <c:pt idx="6590">
                  <c:v>40.11</c:v>
                </c:pt>
                <c:pt idx="6591">
                  <c:v>40.47</c:v>
                </c:pt>
                <c:pt idx="6592">
                  <c:v>40.630000000000003</c:v>
                </c:pt>
                <c:pt idx="6593">
                  <c:v>40.630000000000003</c:v>
                </c:pt>
                <c:pt idx="6594">
                  <c:v>40.67</c:v>
                </c:pt>
                <c:pt idx="6595">
                  <c:v>31.306999999999999</c:v>
                </c:pt>
                <c:pt idx="6596">
                  <c:v>37.6</c:v>
                </c:pt>
                <c:pt idx="6597">
                  <c:v>34.97</c:v>
                </c:pt>
                <c:pt idx="6598">
                  <c:v>34.6</c:v>
                </c:pt>
                <c:pt idx="6599">
                  <c:v>34.700000000000003</c:v>
                </c:pt>
                <c:pt idx="6600">
                  <c:v>34.799999999999997</c:v>
                </c:pt>
                <c:pt idx="6601">
                  <c:v>34.9</c:v>
                </c:pt>
                <c:pt idx="6602">
                  <c:v>35</c:v>
                </c:pt>
                <c:pt idx="6603">
                  <c:v>35.130000000000003</c:v>
                </c:pt>
                <c:pt idx="6604">
                  <c:v>35.26</c:v>
                </c:pt>
                <c:pt idx="6605">
                  <c:v>35.43</c:v>
                </c:pt>
                <c:pt idx="6606">
                  <c:v>35.590000000000003</c:v>
                </c:pt>
                <c:pt idx="6607">
                  <c:v>35.82</c:v>
                </c:pt>
                <c:pt idx="6608">
                  <c:v>36.15</c:v>
                </c:pt>
                <c:pt idx="6609">
                  <c:v>36.549999999999997</c:v>
                </c:pt>
                <c:pt idx="6610">
                  <c:v>37.01</c:v>
                </c:pt>
                <c:pt idx="6611">
                  <c:v>37.47</c:v>
                </c:pt>
                <c:pt idx="6612">
                  <c:v>37.9</c:v>
                </c:pt>
                <c:pt idx="6613">
                  <c:v>38.29</c:v>
                </c:pt>
                <c:pt idx="6614">
                  <c:v>38.69</c:v>
                </c:pt>
                <c:pt idx="6615">
                  <c:v>39.08</c:v>
                </c:pt>
                <c:pt idx="6616">
                  <c:v>39.61</c:v>
                </c:pt>
                <c:pt idx="6617">
                  <c:v>40.17</c:v>
                </c:pt>
                <c:pt idx="6618">
                  <c:v>40.770000000000003</c:v>
                </c:pt>
                <c:pt idx="6619">
                  <c:v>41.16</c:v>
                </c:pt>
                <c:pt idx="6620">
                  <c:v>41.46</c:v>
                </c:pt>
                <c:pt idx="6621">
                  <c:v>41.59</c:v>
                </c:pt>
                <c:pt idx="6622">
                  <c:v>41.62</c:v>
                </c:pt>
                <c:pt idx="6623">
                  <c:v>38.590000000000003</c:v>
                </c:pt>
                <c:pt idx="6624">
                  <c:v>34.44</c:v>
                </c:pt>
                <c:pt idx="6625">
                  <c:v>34.57</c:v>
                </c:pt>
                <c:pt idx="6626">
                  <c:v>34.729999999999997</c:v>
                </c:pt>
                <c:pt idx="6627">
                  <c:v>34.9</c:v>
                </c:pt>
                <c:pt idx="6628">
                  <c:v>35.06</c:v>
                </c:pt>
                <c:pt idx="6629">
                  <c:v>30.747</c:v>
                </c:pt>
                <c:pt idx="6630">
                  <c:v>30.548999999999999</c:v>
                </c:pt>
                <c:pt idx="6631">
                  <c:v>30.516999999999999</c:v>
                </c:pt>
                <c:pt idx="6632">
                  <c:v>30.516999999999999</c:v>
                </c:pt>
                <c:pt idx="6633">
                  <c:v>30.516999999999999</c:v>
                </c:pt>
                <c:pt idx="6634">
                  <c:v>30.516999999999999</c:v>
                </c:pt>
                <c:pt idx="6635">
                  <c:v>30.516999999999999</c:v>
                </c:pt>
                <c:pt idx="6636">
                  <c:v>30.516999999999999</c:v>
                </c:pt>
                <c:pt idx="6637">
                  <c:v>30.516999999999999</c:v>
                </c:pt>
                <c:pt idx="6638">
                  <c:v>30.516999999999999</c:v>
                </c:pt>
                <c:pt idx="6639">
                  <c:v>30.516999999999999</c:v>
                </c:pt>
                <c:pt idx="6640">
                  <c:v>30.516999999999999</c:v>
                </c:pt>
                <c:pt idx="6641">
                  <c:v>30.516999999999999</c:v>
                </c:pt>
                <c:pt idx="6642">
                  <c:v>30.548999999999999</c:v>
                </c:pt>
                <c:pt idx="6643">
                  <c:v>30.516999999999999</c:v>
                </c:pt>
                <c:pt idx="6644">
                  <c:v>30.548999999999999</c:v>
                </c:pt>
                <c:pt idx="6645">
                  <c:v>30.516999999999999</c:v>
                </c:pt>
                <c:pt idx="6646">
                  <c:v>30.516999999999999</c:v>
                </c:pt>
                <c:pt idx="6647">
                  <c:v>30.516999999999999</c:v>
                </c:pt>
                <c:pt idx="6648">
                  <c:v>30.516999999999999</c:v>
                </c:pt>
                <c:pt idx="6649">
                  <c:v>30.516999999999999</c:v>
                </c:pt>
                <c:pt idx="6650">
                  <c:v>30.516999999999999</c:v>
                </c:pt>
                <c:pt idx="6651">
                  <c:v>30.548999999999999</c:v>
                </c:pt>
                <c:pt idx="6652">
                  <c:v>30.516999999999999</c:v>
                </c:pt>
                <c:pt idx="6653">
                  <c:v>30.516999999999999</c:v>
                </c:pt>
                <c:pt idx="6654">
                  <c:v>30.516999999999999</c:v>
                </c:pt>
                <c:pt idx="6655">
                  <c:v>31.64</c:v>
                </c:pt>
                <c:pt idx="6656">
                  <c:v>41.72</c:v>
                </c:pt>
                <c:pt idx="6657">
                  <c:v>37.04</c:v>
                </c:pt>
                <c:pt idx="6658">
                  <c:v>37.11</c:v>
                </c:pt>
                <c:pt idx="6659">
                  <c:v>37.47</c:v>
                </c:pt>
                <c:pt idx="6660">
                  <c:v>47.75</c:v>
                </c:pt>
                <c:pt idx="6661">
                  <c:v>56.68</c:v>
                </c:pt>
                <c:pt idx="6662">
                  <c:v>49.33</c:v>
                </c:pt>
                <c:pt idx="6663">
                  <c:v>49.89</c:v>
                </c:pt>
                <c:pt idx="6664">
                  <c:v>50.49</c:v>
                </c:pt>
                <c:pt idx="6665">
                  <c:v>51.08</c:v>
                </c:pt>
                <c:pt idx="6666">
                  <c:v>51.74</c:v>
                </c:pt>
                <c:pt idx="6667">
                  <c:v>52.4</c:v>
                </c:pt>
                <c:pt idx="6668">
                  <c:v>52.99</c:v>
                </c:pt>
                <c:pt idx="6669">
                  <c:v>53.72</c:v>
                </c:pt>
                <c:pt idx="6670">
                  <c:v>54.31</c:v>
                </c:pt>
                <c:pt idx="6671">
                  <c:v>54.87</c:v>
                </c:pt>
                <c:pt idx="6672">
                  <c:v>55.5</c:v>
                </c:pt>
                <c:pt idx="6673">
                  <c:v>56.06</c:v>
                </c:pt>
                <c:pt idx="6674">
                  <c:v>56.68</c:v>
                </c:pt>
                <c:pt idx="6675">
                  <c:v>54.08</c:v>
                </c:pt>
                <c:pt idx="6676">
                  <c:v>44.82</c:v>
                </c:pt>
                <c:pt idx="6677">
                  <c:v>38.590000000000003</c:v>
                </c:pt>
                <c:pt idx="6678">
                  <c:v>38.72</c:v>
                </c:pt>
                <c:pt idx="6679">
                  <c:v>38.89</c:v>
                </c:pt>
                <c:pt idx="6680">
                  <c:v>39.020000000000003</c:v>
                </c:pt>
                <c:pt idx="6681">
                  <c:v>39.25</c:v>
                </c:pt>
                <c:pt idx="6682">
                  <c:v>39.51</c:v>
                </c:pt>
                <c:pt idx="6683">
                  <c:v>39.78</c:v>
                </c:pt>
                <c:pt idx="6684">
                  <c:v>40.07</c:v>
                </c:pt>
                <c:pt idx="6685">
                  <c:v>40.299999999999997</c:v>
                </c:pt>
                <c:pt idx="6686">
                  <c:v>40.630000000000003</c:v>
                </c:pt>
                <c:pt idx="6687">
                  <c:v>40.9</c:v>
                </c:pt>
                <c:pt idx="6688">
                  <c:v>41.16</c:v>
                </c:pt>
                <c:pt idx="6689">
                  <c:v>41.39</c:v>
                </c:pt>
                <c:pt idx="6690">
                  <c:v>41.56</c:v>
                </c:pt>
                <c:pt idx="6691">
                  <c:v>41.66</c:v>
                </c:pt>
                <c:pt idx="6692">
                  <c:v>37.93</c:v>
                </c:pt>
                <c:pt idx="6693">
                  <c:v>34.11</c:v>
                </c:pt>
                <c:pt idx="6694">
                  <c:v>34.21</c:v>
                </c:pt>
                <c:pt idx="6695">
                  <c:v>34.369999999999997</c:v>
                </c:pt>
                <c:pt idx="6696">
                  <c:v>53.78</c:v>
                </c:pt>
                <c:pt idx="6697">
                  <c:v>45.48</c:v>
                </c:pt>
                <c:pt idx="6698">
                  <c:v>42.78</c:v>
                </c:pt>
                <c:pt idx="6699">
                  <c:v>42.74</c:v>
                </c:pt>
                <c:pt idx="6700">
                  <c:v>42.87</c:v>
                </c:pt>
                <c:pt idx="6701">
                  <c:v>62.12</c:v>
                </c:pt>
                <c:pt idx="6702">
                  <c:v>57.87</c:v>
                </c:pt>
                <c:pt idx="6703">
                  <c:v>63.83</c:v>
                </c:pt>
                <c:pt idx="6704">
                  <c:v>66.8</c:v>
                </c:pt>
                <c:pt idx="6705">
                  <c:v>65.91</c:v>
                </c:pt>
                <c:pt idx="6706">
                  <c:v>68.739999999999995</c:v>
                </c:pt>
                <c:pt idx="6707">
                  <c:v>68.680000000000007</c:v>
                </c:pt>
                <c:pt idx="6708">
                  <c:v>67.260000000000005</c:v>
                </c:pt>
                <c:pt idx="6709">
                  <c:v>64.430000000000007</c:v>
                </c:pt>
                <c:pt idx="6710">
                  <c:v>59.75</c:v>
                </c:pt>
                <c:pt idx="6711">
                  <c:v>60.64</c:v>
                </c:pt>
                <c:pt idx="6712">
                  <c:v>83.97</c:v>
                </c:pt>
                <c:pt idx="6713">
                  <c:v>82.88</c:v>
                </c:pt>
                <c:pt idx="6714">
                  <c:v>67.489999999999995</c:v>
                </c:pt>
                <c:pt idx="6715">
                  <c:v>63.54</c:v>
                </c:pt>
                <c:pt idx="6716">
                  <c:v>63.74</c:v>
                </c:pt>
                <c:pt idx="6717">
                  <c:v>63.74</c:v>
                </c:pt>
                <c:pt idx="6718">
                  <c:v>61.36</c:v>
                </c:pt>
                <c:pt idx="6719">
                  <c:v>61.33</c:v>
                </c:pt>
                <c:pt idx="6720">
                  <c:v>49.37</c:v>
                </c:pt>
                <c:pt idx="6721">
                  <c:v>43.73</c:v>
                </c:pt>
                <c:pt idx="6722">
                  <c:v>43.67</c:v>
                </c:pt>
                <c:pt idx="6723">
                  <c:v>43.57</c:v>
                </c:pt>
                <c:pt idx="6724">
                  <c:v>43.6</c:v>
                </c:pt>
                <c:pt idx="6725">
                  <c:v>43.5</c:v>
                </c:pt>
                <c:pt idx="6726">
                  <c:v>42.97</c:v>
                </c:pt>
                <c:pt idx="6727">
                  <c:v>43.7</c:v>
                </c:pt>
                <c:pt idx="6728">
                  <c:v>42.38</c:v>
                </c:pt>
                <c:pt idx="6729">
                  <c:v>42.58</c:v>
                </c:pt>
                <c:pt idx="6730">
                  <c:v>42.64</c:v>
                </c:pt>
                <c:pt idx="6731">
                  <c:v>42.61</c:v>
                </c:pt>
                <c:pt idx="6732">
                  <c:v>42.61</c:v>
                </c:pt>
                <c:pt idx="6733">
                  <c:v>42.55</c:v>
                </c:pt>
                <c:pt idx="6734">
                  <c:v>42.58</c:v>
                </c:pt>
                <c:pt idx="6735">
                  <c:v>42.58</c:v>
                </c:pt>
                <c:pt idx="6736">
                  <c:v>42.61</c:v>
                </c:pt>
                <c:pt idx="6737">
                  <c:v>42.64</c:v>
                </c:pt>
                <c:pt idx="6738">
                  <c:v>42.68</c:v>
                </c:pt>
                <c:pt idx="6739">
                  <c:v>42.64</c:v>
                </c:pt>
                <c:pt idx="6740">
                  <c:v>42.61</c:v>
                </c:pt>
                <c:pt idx="6741">
                  <c:v>42.61</c:v>
                </c:pt>
                <c:pt idx="6742">
                  <c:v>42.58</c:v>
                </c:pt>
                <c:pt idx="6743">
                  <c:v>31.603999999999999</c:v>
                </c:pt>
                <c:pt idx="6744">
                  <c:v>30.747</c:v>
                </c:pt>
                <c:pt idx="6745">
                  <c:v>30.681000000000001</c:v>
                </c:pt>
                <c:pt idx="6746">
                  <c:v>30.681000000000001</c:v>
                </c:pt>
                <c:pt idx="6747">
                  <c:v>30.681000000000001</c:v>
                </c:pt>
                <c:pt idx="6748">
                  <c:v>30.681000000000001</c:v>
                </c:pt>
                <c:pt idx="6749">
                  <c:v>30.681000000000001</c:v>
                </c:pt>
                <c:pt idx="6750">
                  <c:v>30.648</c:v>
                </c:pt>
                <c:pt idx="6751">
                  <c:v>30.681000000000001</c:v>
                </c:pt>
                <c:pt idx="6752">
                  <c:v>30.648</c:v>
                </c:pt>
                <c:pt idx="6753">
                  <c:v>30.648</c:v>
                </c:pt>
                <c:pt idx="6754">
                  <c:v>30.648</c:v>
                </c:pt>
                <c:pt idx="6755">
                  <c:v>30.648</c:v>
                </c:pt>
                <c:pt idx="6756">
                  <c:v>30.648</c:v>
                </c:pt>
                <c:pt idx="6757">
                  <c:v>30.614999999999998</c:v>
                </c:pt>
                <c:pt idx="6758">
                  <c:v>30.648</c:v>
                </c:pt>
                <c:pt idx="6759">
                  <c:v>30.614999999999998</c:v>
                </c:pt>
                <c:pt idx="6760">
                  <c:v>30.713999999999999</c:v>
                </c:pt>
                <c:pt idx="6761">
                  <c:v>30.648</c:v>
                </c:pt>
                <c:pt idx="6762">
                  <c:v>30.713999999999999</c:v>
                </c:pt>
                <c:pt idx="6763">
                  <c:v>30.614999999999998</c:v>
                </c:pt>
                <c:pt idx="6764">
                  <c:v>30.648</c:v>
                </c:pt>
                <c:pt idx="6765">
                  <c:v>30.582000000000001</c:v>
                </c:pt>
                <c:pt idx="6766">
                  <c:v>30.614999999999998</c:v>
                </c:pt>
                <c:pt idx="6767">
                  <c:v>30.548999999999999</c:v>
                </c:pt>
                <c:pt idx="6768">
                  <c:v>30.582000000000001</c:v>
                </c:pt>
                <c:pt idx="6769">
                  <c:v>30.582000000000001</c:v>
                </c:pt>
                <c:pt idx="6770">
                  <c:v>30.582000000000001</c:v>
                </c:pt>
                <c:pt idx="6771">
                  <c:v>30.548999999999999</c:v>
                </c:pt>
                <c:pt idx="6772">
                  <c:v>30.548999999999999</c:v>
                </c:pt>
                <c:pt idx="6773">
                  <c:v>30.582000000000001</c:v>
                </c:pt>
                <c:pt idx="6774">
                  <c:v>30.548999999999999</c:v>
                </c:pt>
                <c:pt idx="6775">
                  <c:v>30.582000000000001</c:v>
                </c:pt>
                <c:pt idx="6776">
                  <c:v>30.548999999999999</c:v>
                </c:pt>
                <c:pt idx="6777">
                  <c:v>30.582000000000001</c:v>
                </c:pt>
                <c:pt idx="6778">
                  <c:v>30.582000000000001</c:v>
                </c:pt>
                <c:pt idx="6779">
                  <c:v>30.548999999999999</c:v>
                </c:pt>
                <c:pt idx="6780">
                  <c:v>30.582000000000001</c:v>
                </c:pt>
                <c:pt idx="6781">
                  <c:v>30.582000000000001</c:v>
                </c:pt>
                <c:pt idx="6782">
                  <c:v>30.548999999999999</c:v>
                </c:pt>
                <c:pt idx="6783">
                  <c:v>30.582000000000001</c:v>
                </c:pt>
                <c:pt idx="6784">
                  <c:v>30.582000000000001</c:v>
                </c:pt>
                <c:pt idx="6785">
                  <c:v>30.582000000000001</c:v>
                </c:pt>
                <c:pt idx="6786">
                  <c:v>30.582000000000001</c:v>
                </c:pt>
                <c:pt idx="6787">
                  <c:v>30.582000000000001</c:v>
                </c:pt>
                <c:pt idx="6788">
                  <c:v>30.548999999999999</c:v>
                </c:pt>
                <c:pt idx="6789">
                  <c:v>30.582000000000001</c:v>
                </c:pt>
                <c:pt idx="6790">
                  <c:v>30.582000000000001</c:v>
                </c:pt>
                <c:pt idx="6791">
                  <c:v>30.582000000000001</c:v>
                </c:pt>
                <c:pt idx="6792">
                  <c:v>30.582000000000001</c:v>
                </c:pt>
                <c:pt idx="6793">
                  <c:v>30.582000000000001</c:v>
                </c:pt>
                <c:pt idx="6794">
                  <c:v>30.582000000000001</c:v>
                </c:pt>
                <c:pt idx="6795">
                  <c:v>30.582000000000001</c:v>
                </c:pt>
                <c:pt idx="6796">
                  <c:v>30.548999999999999</c:v>
                </c:pt>
                <c:pt idx="6797">
                  <c:v>30.548999999999999</c:v>
                </c:pt>
                <c:pt idx="6798">
                  <c:v>30.582000000000001</c:v>
                </c:pt>
                <c:pt idx="6799">
                  <c:v>30.548999999999999</c:v>
                </c:pt>
                <c:pt idx="6800">
                  <c:v>30.582000000000001</c:v>
                </c:pt>
                <c:pt idx="6801">
                  <c:v>30.582000000000001</c:v>
                </c:pt>
                <c:pt idx="6802">
                  <c:v>30.582000000000001</c:v>
                </c:pt>
                <c:pt idx="6803">
                  <c:v>30.582000000000001</c:v>
                </c:pt>
                <c:pt idx="6804">
                  <c:v>30.582000000000001</c:v>
                </c:pt>
                <c:pt idx="6805">
                  <c:v>30.582000000000001</c:v>
                </c:pt>
                <c:pt idx="6806">
                  <c:v>30.548999999999999</c:v>
                </c:pt>
                <c:pt idx="6807">
                  <c:v>30.582000000000001</c:v>
                </c:pt>
                <c:pt idx="6808">
                  <c:v>30.582000000000001</c:v>
                </c:pt>
                <c:pt idx="6809">
                  <c:v>30.582000000000001</c:v>
                </c:pt>
                <c:pt idx="6810">
                  <c:v>30.582000000000001</c:v>
                </c:pt>
                <c:pt idx="6811">
                  <c:v>30.548999999999999</c:v>
                </c:pt>
                <c:pt idx="6812">
                  <c:v>30.582000000000001</c:v>
                </c:pt>
                <c:pt idx="6813">
                  <c:v>30.548999999999999</c:v>
                </c:pt>
                <c:pt idx="6814">
                  <c:v>30.582000000000001</c:v>
                </c:pt>
                <c:pt idx="6815">
                  <c:v>30.548999999999999</c:v>
                </c:pt>
                <c:pt idx="6816">
                  <c:v>30.582000000000001</c:v>
                </c:pt>
                <c:pt idx="6817">
                  <c:v>30.548999999999999</c:v>
                </c:pt>
                <c:pt idx="6818">
                  <c:v>30.582000000000001</c:v>
                </c:pt>
                <c:pt idx="6819">
                  <c:v>30.548999999999999</c:v>
                </c:pt>
                <c:pt idx="6820">
                  <c:v>30.548999999999999</c:v>
                </c:pt>
                <c:pt idx="6821">
                  <c:v>30.582000000000001</c:v>
                </c:pt>
                <c:pt idx="6822">
                  <c:v>30.582000000000001</c:v>
                </c:pt>
                <c:pt idx="6823">
                  <c:v>30.582000000000001</c:v>
                </c:pt>
                <c:pt idx="6824">
                  <c:v>30.582000000000001</c:v>
                </c:pt>
                <c:pt idx="6825">
                  <c:v>30.582000000000001</c:v>
                </c:pt>
                <c:pt idx="6826">
                  <c:v>30.582000000000001</c:v>
                </c:pt>
                <c:pt idx="6827">
                  <c:v>30.548999999999999</c:v>
                </c:pt>
                <c:pt idx="6828">
                  <c:v>30.582000000000001</c:v>
                </c:pt>
                <c:pt idx="6829">
                  <c:v>30.582000000000001</c:v>
                </c:pt>
                <c:pt idx="6830">
                  <c:v>30.548999999999999</c:v>
                </c:pt>
                <c:pt idx="6831">
                  <c:v>30.582000000000001</c:v>
                </c:pt>
                <c:pt idx="6832">
                  <c:v>30.582000000000001</c:v>
                </c:pt>
                <c:pt idx="6833">
                  <c:v>30.582000000000001</c:v>
                </c:pt>
                <c:pt idx="6834">
                  <c:v>30.582000000000001</c:v>
                </c:pt>
                <c:pt idx="6835">
                  <c:v>30.582000000000001</c:v>
                </c:pt>
                <c:pt idx="6836">
                  <c:v>30.582000000000001</c:v>
                </c:pt>
                <c:pt idx="6837">
                  <c:v>30.548999999999999</c:v>
                </c:pt>
                <c:pt idx="6838">
                  <c:v>30.582000000000001</c:v>
                </c:pt>
                <c:pt idx="6839">
                  <c:v>30.548999999999999</c:v>
                </c:pt>
                <c:pt idx="6840">
                  <c:v>30.582000000000001</c:v>
                </c:pt>
                <c:pt idx="6841">
                  <c:v>30.582000000000001</c:v>
                </c:pt>
                <c:pt idx="6842">
                  <c:v>30.548999999999999</c:v>
                </c:pt>
                <c:pt idx="6843">
                  <c:v>30.582000000000001</c:v>
                </c:pt>
                <c:pt idx="6844">
                  <c:v>30.582000000000001</c:v>
                </c:pt>
                <c:pt idx="6845">
                  <c:v>30.582000000000001</c:v>
                </c:pt>
                <c:pt idx="6846">
                  <c:v>30.582000000000001</c:v>
                </c:pt>
                <c:pt idx="6847">
                  <c:v>30.582000000000001</c:v>
                </c:pt>
                <c:pt idx="6848">
                  <c:v>30.582000000000001</c:v>
                </c:pt>
                <c:pt idx="6849">
                  <c:v>30.548999999999999</c:v>
                </c:pt>
                <c:pt idx="6850">
                  <c:v>30.582000000000001</c:v>
                </c:pt>
                <c:pt idx="6851">
                  <c:v>30.582000000000001</c:v>
                </c:pt>
                <c:pt idx="6852">
                  <c:v>30.582000000000001</c:v>
                </c:pt>
                <c:pt idx="6853">
                  <c:v>30.582000000000001</c:v>
                </c:pt>
                <c:pt idx="6854">
                  <c:v>30.548999999999999</c:v>
                </c:pt>
                <c:pt idx="6855">
                  <c:v>30.582000000000001</c:v>
                </c:pt>
                <c:pt idx="6856">
                  <c:v>30.548999999999999</c:v>
                </c:pt>
                <c:pt idx="6857">
                  <c:v>30.582000000000001</c:v>
                </c:pt>
                <c:pt idx="6858">
                  <c:v>30.582000000000001</c:v>
                </c:pt>
                <c:pt idx="6859">
                  <c:v>30.582000000000001</c:v>
                </c:pt>
                <c:pt idx="6860">
                  <c:v>30.548999999999999</c:v>
                </c:pt>
                <c:pt idx="6861">
                  <c:v>30.548999999999999</c:v>
                </c:pt>
                <c:pt idx="6862">
                  <c:v>30.582000000000001</c:v>
                </c:pt>
                <c:pt idx="6863">
                  <c:v>30.548999999999999</c:v>
                </c:pt>
                <c:pt idx="6864">
                  <c:v>30.582000000000001</c:v>
                </c:pt>
                <c:pt idx="6865">
                  <c:v>30.548999999999999</c:v>
                </c:pt>
                <c:pt idx="6866">
                  <c:v>30.582000000000001</c:v>
                </c:pt>
                <c:pt idx="6867">
                  <c:v>30.582000000000001</c:v>
                </c:pt>
                <c:pt idx="6868">
                  <c:v>30.582000000000001</c:v>
                </c:pt>
                <c:pt idx="6869">
                  <c:v>30.548999999999999</c:v>
                </c:pt>
                <c:pt idx="6870">
                  <c:v>30.548999999999999</c:v>
                </c:pt>
                <c:pt idx="6871">
                  <c:v>30.516999999999999</c:v>
                </c:pt>
                <c:pt idx="6872">
                  <c:v>30.516999999999999</c:v>
                </c:pt>
                <c:pt idx="6873">
                  <c:v>30.516999999999999</c:v>
                </c:pt>
                <c:pt idx="6874">
                  <c:v>30.516999999999999</c:v>
                </c:pt>
                <c:pt idx="6875">
                  <c:v>30.516999999999999</c:v>
                </c:pt>
                <c:pt idx="6876">
                  <c:v>30.516999999999999</c:v>
                </c:pt>
                <c:pt idx="6877">
                  <c:v>30.516999999999999</c:v>
                </c:pt>
                <c:pt idx="6878">
                  <c:v>30.516999999999999</c:v>
                </c:pt>
                <c:pt idx="6879">
                  <c:v>30.516999999999999</c:v>
                </c:pt>
                <c:pt idx="6880">
                  <c:v>30.516999999999999</c:v>
                </c:pt>
                <c:pt idx="6881">
                  <c:v>30.548999999999999</c:v>
                </c:pt>
                <c:pt idx="6882">
                  <c:v>41.72</c:v>
                </c:pt>
                <c:pt idx="6883">
                  <c:v>40.01</c:v>
                </c:pt>
                <c:pt idx="6884">
                  <c:v>47.95</c:v>
                </c:pt>
                <c:pt idx="6885">
                  <c:v>51.44</c:v>
                </c:pt>
                <c:pt idx="6886">
                  <c:v>53.12</c:v>
                </c:pt>
                <c:pt idx="6887">
                  <c:v>54.57</c:v>
                </c:pt>
                <c:pt idx="6888">
                  <c:v>55</c:v>
                </c:pt>
                <c:pt idx="6889">
                  <c:v>55.33</c:v>
                </c:pt>
                <c:pt idx="6890">
                  <c:v>55.6</c:v>
                </c:pt>
                <c:pt idx="6891">
                  <c:v>55.66</c:v>
                </c:pt>
                <c:pt idx="6892">
                  <c:v>55.79</c:v>
                </c:pt>
                <c:pt idx="6893">
                  <c:v>55.83</c:v>
                </c:pt>
                <c:pt idx="6894">
                  <c:v>55.83</c:v>
                </c:pt>
                <c:pt idx="6895">
                  <c:v>55.83</c:v>
                </c:pt>
                <c:pt idx="6896">
                  <c:v>55.76</c:v>
                </c:pt>
                <c:pt idx="6897">
                  <c:v>55.63</c:v>
                </c:pt>
                <c:pt idx="6898">
                  <c:v>55.96</c:v>
                </c:pt>
                <c:pt idx="6899">
                  <c:v>55.99</c:v>
                </c:pt>
                <c:pt idx="6900">
                  <c:v>56.25</c:v>
                </c:pt>
                <c:pt idx="6901">
                  <c:v>56.72</c:v>
                </c:pt>
                <c:pt idx="6902">
                  <c:v>57.05</c:v>
                </c:pt>
                <c:pt idx="6903">
                  <c:v>57.08</c:v>
                </c:pt>
                <c:pt idx="6904">
                  <c:v>57.44</c:v>
                </c:pt>
                <c:pt idx="6905">
                  <c:v>57.94</c:v>
                </c:pt>
                <c:pt idx="6906">
                  <c:v>58.33</c:v>
                </c:pt>
                <c:pt idx="6907">
                  <c:v>58.4</c:v>
                </c:pt>
                <c:pt idx="6908">
                  <c:v>58.92</c:v>
                </c:pt>
                <c:pt idx="6909">
                  <c:v>59.19</c:v>
                </c:pt>
                <c:pt idx="6910">
                  <c:v>59.39</c:v>
                </c:pt>
                <c:pt idx="6911">
                  <c:v>59.29</c:v>
                </c:pt>
                <c:pt idx="6912">
                  <c:v>59.75</c:v>
                </c:pt>
                <c:pt idx="6913">
                  <c:v>60.51</c:v>
                </c:pt>
                <c:pt idx="6914">
                  <c:v>61.03</c:v>
                </c:pt>
                <c:pt idx="6915">
                  <c:v>61.1</c:v>
                </c:pt>
                <c:pt idx="6916">
                  <c:v>61.79</c:v>
                </c:pt>
                <c:pt idx="6917">
                  <c:v>62.12</c:v>
                </c:pt>
                <c:pt idx="6918">
                  <c:v>54.94</c:v>
                </c:pt>
                <c:pt idx="6919">
                  <c:v>35.06</c:v>
                </c:pt>
                <c:pt idx="6920">
                  <c:v>30.582000000000001</c:v>
                </c:pt>
                <c:pt idx="6921">
                  <c:v>30.548999999999999</c:v>
                </c:pt>
                <c:pt idx="6922">
                  <c:v>30.516999999999999</c:v>
                </c:pt>
                <c:pt idx="6923">
                  <c:v>30.516999999999999</c:v>
                </c:pt>
                <c:pt idx="6924">
                  <c:v>30.548999999999999</c:v>
                </c:pt>
                <c:pt idx="6925">
                  <c:v>30.516999999999999</c:v>
                </c:pt>
                <c:pt idx="6926">
                  <c:v>30.548999999999999</c:v>
                </c:pt>
                <c:pt idx="6927">
                  <c:v>30.516999999999999</c:v>
                </c:pt>
                <c:pt idx="6928">
                  <c:v>30.516999999999999</c:v>
                </c:pt>
                <c:pt idx="6929">
                  <c:v>30.548999999999999</c:v>
                </c:pt>
                <c:pt idx="6930">
                  <c:v>30.516999999999999</c:v>
                </c:pt>
                <c:pt idx="6931">
                  <c:v>30.548999999999999</c:v>
                </c:pt>
                <c:pt idx="6932">
                  <c:v>30.548999999999999</c:v>
                </c:pt>
                <c:pt idx="6933">
                  <c:v>30.516999999999999</c:v>
                </c:pt>
                <c:pt idx="6934">
                  <c:v>30.516999999999999</c:v>
                </c:pt>
                <c:pt idx="6935">
                  <c:v>30.516999999999999</c:v>
                </c:pt>
                <c:pt idx="6936">
                  <c:v>30.548999999999999</c:v>
                </c:pt>
                <c:pt idx="6937">
                  <c:v>30.516999999999999</c:v>
                </c:pt>
                <c:pt idx="6938">
                  <c:v>30.548999999999999</c:v>
                </c:pt>
                <c:pt idx="6939">
                  <c:v>30.516999999999999</c:v>
                </c:pt>
                <c:pt idx="6940">
                  <c:v>30.548999999999999</c:v>
                </c:pt>
                <c:pt idx="6941">
                  <c:v>30.516999999999999</c:v>
                </c:pt>
                <c:pt idx="6942">
                  <c:v>37.700000000000003</c:v>
                </c:pt>
                <c:pt idx="6943">
                  <c:v>34.83</c:v>
                </c:pt>
                <c:pt idx="6944">
                  <c:v>35.130000000000003</c:v>
                </c:pt>
                <c:pt idx="6945">
                  <c:v>35.46</c:v>
                </c:pt>
                <c:pt idx="6946">
                  <c:v>35.86</c:v>
                </c:pt>
                <c:pt idx="6947">
                  <c:v>36.22</c:v>
                </c:pt>
                <c:pt idx="6948">
                  <c:v>36.549999999999997</c:v>
                </c:pt>
                <c:pt idx="6949">
                  <c:v>36.909999999999997</c:v>
                </c:pt>
                <c:pt idx="6950">
                  <c:v>51.25</c:v>
                </c:pt>
                <c:pt idx="6951">
                  <c:v>48.11</c:v>
                </c:pt>
                <c:pt idx="6952">
                  <c:v>48.31</c:v>
                </c:pt>
                <c:pt idx="6953">
                  <c:v>49.37</c:v>
                </c:pt>
                <c:pt idx="6954">
                  <c:v>50.75</c:v>
                </c:pt>
                <c:pt idx="6955">
                  <c:v>52.04</c:v>
                </c:pt>
                <c:pt idx="6956">
                  <c:v>52.89</c:v>
                </c:pt>
                <c:pt idx="6957">
                  <c:v>53.45</c:v>
                </c:pt>
                <c:pt idx="6958">
                  <c:v>53.91</c:v>
                </c:pt>
                <c:pt idx="6959">
                  <c:v>54.44</c:v>
                </c:pt>
                <c:pt idx="6960">
                  <c:v>54.87</c:v>
                </c:pt>
                <c:pt idx="6961">
                  <c:v>55.17</c:v>
                </c:pt>
                <c:pt idx="6962">
                  <c:v>55.43</c:v>
                </c:pt>
                <c:pt idx="6963">
                  <c:v>55.69</c:v>
                </c:pt>
                <c:pt idx="6964">
                  <c:v>55.89</c:v>
                </c:pt>
                <c:pt idx="6965">
                  <c:v>64.66</c:v>
                </c:pt>
                <c:pt idx="6966">
                  <c:v>77.41</c:v>
                </c:pt>
                <c:pt idx="6967">
                  <c:v>78.53</c:v>
                </c:pt>
                <c:pt idx="6968">
                  <c:v>74.91</c:v>
                </c:pt>
                <c:pt idx="6969">
                  <c:v>69.34</c:v>
                </c:pt>
                <c:pt idx="6970">
                  <c:v>64.56</c:v>
                </c:pt>
                <c:pt idx="6971">
                  <c:v>62.29</c:v>
                </c:pt>
                <c:pt idx="6972">
                  <c:v>62.81</c:v>
                </c:pt>
                <c:pt idx="6973">
                  <c:v>63.5</c:v>
                </c:pt>
                <c:pt idx="6974">
                  <c:v>64.06</c:v>
                </c:pt>
                <c:pt idx="6975">
                  <c:v>64.56</c:v>
                </c:pt>
                <c:pt idx="6976">
                  <c:v>65.05</c:v>
                </c:pt>
                <c:pt idx="6977">
                  <c:v>65.58</c:v>
                </c:pt>
                <c:pt idx="6978">
                  <c:v>66.34</c:v>
                </c:pt>
                <c:pt idx="6979">
                  <c:v>66.83</c:v>
                </c:pt>
                <c:pt idx="6980">
                  <c:v>67.53</c:v>
                </c:pt>
                <c:pt idx="6981">
                  <c:v>68.180000000000007</c:v>
                </c:pt>
                <c:pt idx="6982">
                  <c:v>68.88</c:v>
                </c:pt>
                <c:pt idx="6983">
                  <c:v>69.37</c:v>
                </c:pt>
                <c:pt idx="6984">
                  <c:v>70.06</c:v>
                </c:pt>
                <c:pt idx="6985">
                  <c:v>70.36</c:v>
                </c:pt>
                <c:pt idx="6986">
                  <c:v>70.790000000000006</c:v>
                </c:pt>
                <c:pt idx="6987">
                  <c:v>70.790000000000006</c:v>
                </c:pt>
                <c:pt idx="6988">
                  <c:v>70.69</c:v>
                </c:pt>
                <c:pt idx="6989">
                  <c:v>63.54</c:v>
                </c:pt>
                <c:pt idx="6990">
                  <c:v>61.03</c:v>
                </c:pt>
                <c:pt idx="6991">
                  <c:v>56.65</c:v>
                </c:pt>
                <c:pt idx="6992">
                  <c:v>57.94</c:v>
                </c:pt>
                <c:pt idx="6993">
                  <c:v>59.06</c:v>
                </c:pt>
                <c:pt idx="6994">
                  <c:v>60.24</c:v>
                </c:pt>
                <c:pt idx="6995">
                  <c:v>61.26</c:v>
                </c:pt>
                <c:pt idx="6996">
                  <c:v>62.05</c:v>
                </c:pt>
                <c:pt idx="6997">
                  <c:v>62.38</c:v>
                </c:pt>
                <c:pt idx="6998">
                  <c:v>62.78</c:v>
                </c:pt>
                <c:pt idx="6999">
                  <c:v>59.91</c:v>
                </c:pt>
                <c:pt idx="7000">
                  <c:v>52</c:v>
                </c:pt>
                <c:pt idx="7001">
                  <c:v>52.76</c:v>
                </c:pt>
                <c:pt idx="7002">
                  <c:v>53.49</c:v>
                </c:pt>
                <c:pt idx="7003">
                  <c:v>53.98</c:v>
                </c:pt>
                <c:pt idx="7004">
                  <c:v>47.19</c:v>
                </c:pt>
                <c:pt idx="7005">
                  <c:v>43.9</c:v>
                </c:pt>
                <c:pt idx="7006">
                  <c:v>44.29</c:v>
                </c:pt>
                <c:pt idx="7007">
                  <c:v>62.65</c:v>
                </c:pt>
                <c:pt idx="7008">
                  <c:v>56.65</c:v>
                </c:pt>
                <c:pt idx="7009">
                  <c:v>70.59</c:v>
                </c:pt>
                <c:pt idx="7010">
                  <c:v>78.89</c:v>
                </c:pt>
                <c:pt idx="7011">
                  <c:v>78.33</c:v>
                </c:pt>
                <c:pt idx="7012">
                  <c:v>68.510000000000005</c:v>
                </c:pt>
                <c:pt idx="7013">
                  <c:v>64.36</c:v>
                </c:pt>
                <c:pt idx="7014">
                  <c:v>66.97</c:v>
                </c:pt>
                <c:pt idx="7015">
                  <c:v>63.8</c:v>
                </c:pt>
                <c:pt idx="7016">
                  <c:v>63.21</c:v>
                </c:pt>
                <c:pt idx="7017">
                  <c:v>62.29</c:v>
                </c:pt>
                <c:pt idx="7018">
                  <c:v>60.67</c:v>
                </c:pt>
                <c:pt idx="7019">
                  <c:v>61.36</c:v>
                </c:pt>
                <c:pt idx="7020">
                  <c:v>61.73</c:v>
                </c:pt>
                <c:pt idx="7021">
                  <c:v>62.52</c:v>
                </c:pt>
                <c:pt idx="7022">
                  <c:v>61.59</c:v>
                </c:pt>
                <c:pt idx="7023">
                  <c:v>58.2</c:v>
                </c:pt>
                <c:pt idx="7024">
                  <c:v>58.36</c:v>
                </c:pt>
                <c:pt idx="7025">
                  <c:v>75.8</c:v>
                </c:pt>
                <c:pt idx="7026">
                  <c:v>84.4</c:v>
                </c:pt>
                <c:pt idx="7027">
                  <c:v>85.09</c:v>
                </c:pt>
                <c:pt idx="7028">
                  <c:v>86.21</c:v>
                </c:pt>
                <c:pt idx="7029">
                  <c:v>86.77</c:v>
                </c:pt>
                <c:pt idx="7030">
                  <c:v>86.8</c:v>
                </c:pt>
                <c:pt idx="7031">
                  <c:v>82.09</c:v>
                </c:pt>
                <c:pt idx="7032">
                  <c:v>82.78</c:v>
                </c:pt>
                <c:pt idx="7033">
                  <c:v>83.24</c:v>
                </c:pt>
                <c:pt idx="7034">
                  <c:v>84.6</c:v>
                </c:pt>
                <c:pt idx="7035">
                  <c:v>107.17</c:v>
                </c:pt>
                <c:pt idx="7036">
                  <c:v>99.52</c:v>
                </c:pt>
                <c:pt idx="7037">
                  <c:v>100.28</c:v>
                </c:pt>
                <c:pt idx="7038">
                  <c:v>97.75</c:v>
                </c:pt>
                <c:pt idx="7039">
                  <c:v>90.63</c:v>
                </c:pt>
                <c:pt idx="7040">
                  <c:v>87.86</c:v>
                </c:pt>
                <c:pt idx="7041">
                  <c:v>86.54</c:v>
                </c:pt>
                <c:pt idx="7042">
                  <c:v>84.76</c:v>
                </c:pt>
                <c:pt idx="7043">
                  <c:v>83.01</c:v>
                </c:pt>
                <c:pt idx="7044">
                  <c:v>83.18</c:v>
                </c:pt>
                <c:pt idx="7045">
                  <c:v>83.41</c:v>
                </c:pt>
                <c:pt idx="7046">
                  <c:v>83.81</c:v>
                </c:pt>
                <c:pt idx="7047">
                  <c:v>84.1</c:v>
                </c:pt>
                <c:pt idx="7048">
                  <c:v>84.3</c:v>
                </c:pt>
                <c:pt idx="7049">
                  <c:v>84.69</c:v>
                </c:pt>
                <c:pt idx="7050">
                  <c:v>85.02</c:v>
                </c:pt>
                <c:pt idx="7051">
                  <c:v>85.72</c:v>
                </c:pt>
                <c:pt idx="7052">
                  <c:v>86.18</c:v>
                </c:pt>
                <c:pt idx="7053">
                  <c:v>86.47</c:v>
                </c:pt>
                <c:pt idx="7054">
                  <c:v>72.010000000000005</c:v>
                </c:pt>
                <c:pt idx="7055">
                  <c:v>65.91</c:v>
                </c:pt>
                <c:pt idx="7056">
                  <c:v>62.52</c:v>
                </c:pt>
                <c:pt idx="7057">
                  <c:v>58.5</c:v>
                </c:pt>
                <c:pt idx="7058">
                  <c:v>54.01</c:v>
                </c:pt>
                <c:pt idx="7059">
                  <c:v>54.24</c:v>
                </c:pt>
                <c:pt idx="7060">
                  <c:v>50.98</c:v>
                </c:pt>
                <c:pt idx="7061">
                  <c:v>48.54</c:v>
                </c:pt>
                <c:pt idx="7062">
                  <c:v>48.77</c:v>
                </c:pt>
                <c:pt idx="7063">
                  <c:v>49.04</c:v>
                </c:pt>
                <c:pt idx="7064">
                  <c:v>48.74</c:v>
                </c:pt>
                <c:pt idx="7065">
                  <c:v>47.55</c:v>
                </c:pt>
                <c:pt idx="7066">
                  <c:v>47.79</c:v>
                </c:pt>
                <c:pt idx="7067">
                  <c:v>48.51</c:v>
                </c:pt>
                <c:pt idx="7068">
                  <c:v>48.84</c:v>
                </c:pt>
                <c:pt idx="7069">
                  <c:v>49.04</c:v>
                </c:pt>
                <c:pt idx="7070">
                  <c:v>56.35</c:v>
                </c:pt>
                <c:pt idx="7071">
                  <c:v>55.3</c:v>
                </c:pt>
                <c:pt idx="7072">
                  <c:v>45.48</c:v>
                </c:pt>
                <c:pt idx="7073">
                  <c:v>44.75</c:v>
                </c:pt>
                <c:pt idx="7074">
                  <c:v>45.02</c:v>
                </c:pt>
                <c:pt idx="7075">
                  <c:v>45.61</c:v>
                </c:pt>
                <c:pt idx="7076">
                  <c:v>45.35</c:v>
                </c:pt>
                <c:pt idx="7077">
                  <c:v>40.86</c:v>
                </c:pt>
                <c:pt idx="7078">
                  <c:v>41.75</c:v>
                </c:pt>
                <c:pt idx="7079">
                  <c:v>60.8</c:v>
                </c:pt>
                <c:pt idx="7080">
                  <c:v>54.24</c:v>
                </c:pt>
                <c:pt idx="7081">
                  <c:v>54.41</c:v>
                </c:pt>
                <c:pt idx="7082">
                  <c:v>54.71</c:v>
                </c:pt>
                <c:pt idx="7083">
                  <c:v>55.13</c:v>
                </c:pt>
                <c:pt idx="7084">
                  <c:v>55.56</c:v>
                </c:pt>
                <c:pt idx="7085">
                  <c:v>55.83</c:v>
                </c:pt>
                <c:pt idx="7086">
                  <c:v>54.97</c:v>
                </c:pt>
                <c:pt idx="7087">
                  <c:v>55</c:v>
                </c:pt>
                <c:pt idx="7088">
                  <c:v>55.46</c:v>
                </c:pt>
                <c:pt idx="7089">
                  <c:v>55.76</c:v>
                </c:pt>
                <c:pt idx="7090">
                  <c:v>56.02</c:v>
                </c:pt>
                <c:pt idx="7091">
                  <c:v>56.22</c:v>
                </c:pt>
                <c:pt idx="7092">
                  <c:v>67.33</c:v>
                </c:pt>
                <c:pt idx="7093">
                  <c:v>79.819999999999993</c:v>
                </c:pt>
                <c:pt idx="7094">
                  <c:v>79.36</c:v>
                </c:pt>
                <c:pt idx="7095">
                  <c:v>79.459999999999994</c:v>
                </c:pt>
                <c:pt idx="7096">
                  <c:v>87.86</c:v>
                </c:pt>
                <c:pt idx="7097">
                  <c:v>93.56</c:v>
                </c:pt>
                <c:pt idx="7098">
                  <c:v>93.13</c:v>
                </c:pt>
                <c:pt idx="7099">
                  <c:v>94.32</c:v>
                </c:pt>
                <c:pt idx="7100">
                  <c:v>95.31</c:v>
                </c:pt>
                <c:pt idx="7101">
                  <c:v>93.89</c:v>
                </c:pt>
                <c:pt idx="7102">
                  <c:v>80.709999999999994</c:v>
                </c:pt>
                <c:pt idx="7103">
                  <c:v>64.260000000000005</c:v>
                </c:pt>
                <c:pt idx="7104">
                  <c:v>64.86</c:v>
                </c:pt>
                <c:pt idx="7105">
                  <c:v>65.48</c:v>
                </c:pt>
                <c:pt idx="7106">
                  <c:v>66.239999999999995</c:v>
                </c:pt>
                <c:pt idx="7107">
                  <c:v>67.099999999999994</c:v>
                </c:pt>
                <c:pt idx="7108">
                  <c:v>89.44</c:v>
                </c:pt>
                <c:pt idx="7109">
                  <c:v>85.65</c:v>
                </c:pt>
                <c:pt idx="7110">
                  <c:v>86.05</c:v>
                </c:pt>
                <c:pt idx="7111">
                  <c:v>87.27</c:v>
                </c:pt>
                <c:pt idx="7112">
                  <c:v>87.76</c:v>
                </c:pt>
                <c:pt idx="7113">
                  <c:v>207.39</c:v>
                </c:pt>
                <c:pt idx="7114">
                  <c:v>207.49</c:v>
                </c:pt>
                <c:pt idx="7115">
                  <c:v>194.7</c:v>
                </c:pt>
                <c:pt idx="7116">
                  <c:v>131.85</c:v>
                </c:pt>
                <c:pt idx="7117">
                  <c:v>130.44</c:v>
                </c:pt>
                <c:pt idx="7118">
                  <c:v>124.8</c:v>
                </c:pt>
                <c:pt idx="7119">
                  <c:v>106.25</c:v>
                </c:pt>
                <c:pt idx="7120">
                  <c:v>105.26</c:v>
                </c:pt>
                <c:pt idx="7121">
                  <c:v>104.2</c:v>
                </c:pt>
                <c:pt idx="7122">
                  <c:v>103.41</c:v>
                </c:pt>
                <c:pt idx="7123">
                  <c:v>87.07</c:v>
                </c:pt>
                <c:pt idx="7124">
                  <c:v>57.64</c:v>
                </c:pt>
                <c:pt idx="7125">
                  <c:v>58.36</c:v>
                </c:pt>
                <c:pt idx="7126">
                  <c:v>67.430000000000007</c:v>
                </c:pt>
                <c:pt idx="7127">
                  <c:v>96.2</c:v>
                </c:pt>
                <c:pt idx="7128">
                  <c:v>85.72</c:v>
                </c:pt>
                <c:pt idx="7129">
                  <c:v>100.45</c:v>
                </c:pt>
                <c:pt idx="7130">
                  <c:v>107.63</c:v>
                </c:pt>
                <c:pt idx="7131">
                  <c:v>100.35</c:v>
                </c:pt>
                <c:pt idx="7132">
                  <c:v>117.91</c:v>
                </c:pt>
                <c:pt idx="7133">
                  <c:v>116.69</c:v>
                </c:pt>
                <c:pt idx="7134">
                  <c:v>120.22</c:v>
                </c:pt>
                <c:pt idx="7135">
                  <c:v>124.18</c:v>
                </c:pt>
                <c:pt idx="7136">
                  <c:v>124.34</c:v>
                </c:pt>
                <c:pt idx="7137">
                  <c:v>122.3</c:v>
                </c:pt>
                <c:pt idx="7138">
                  <c:v>123.78</c:v>
                </c:pt>
                <c:pt idx="7139">
                  <c:v>126.75</c:v>
                </c:pt>
                <c:pt idx="7140">
                  <c:v>121.21</c:v>
                </c:pt>
                <c:pt idx="7141">
                  <c:v>113.2</c:v>
                </c:pt>
                <c:pt idx="7142">
                  <c:v>104.3</c:v>
                </c:pt>
                <c:pt idx="7143">
                  <c:v>99.79</c:v>
                </c:pt>
                <c:pt idx="7144">
                  <c:v>111.98</c:v>
                </c:pt>
                <c:pt idx="7145">
                  <c:v>115.48</c:v>
                </c:pt>
                <c:pt idx="7146">
                  <c:v>113.76</c:v>
                </c:pt>
                <c:pt idx="7147">
                  <c:v>114.19</c:v>
                </c:pt>
                <c:pt idx="7148">
                  <c:v>112.94</c:v>
                </c:pt>
                <c:pt idx="7149">
                  <c:v>106.68</c:v>
                </c:pt>
                <c:pt idx="7150">
                  <c:v>115.77</c:v>
                </c:pt>
                <c:pt idx="7151">
                  <c:v>116.6</c:v>
                </c:pt>
                <c:pt idx="7152">
                  <c:v>116.46</c:v>
                </c:pt>
                <c:pt idx="7153">
                  <c:v>116.36</c:v>
                </c:pt>
                <c:pt idx="7154">
                  <c:v>111.55</c:v>
                </c:pt>
                <c:pt idx="7155">
                  <c:v>109.77</c:v>
                </c:pt>
                <c:pt idx="7156">
                  <c:v>109.81</c:v>
                </c:pt>
                <c:pt idx="7157">
                  <c:v>109.94</c:v>
                </c:pt>
                <c:pt idx="7158">
                  <c:v>110.24</c:v>
                </c:pt>
                <c:pt idx="7159">
                  <c:v>110.47</c:v>
                </c:pt>
                <c:pt idx="7160">
                  <c:v>110.6</c:v>
                </c:pt>
                <c:pt idx="7161">
                  <c:v>110.66</c:v>
                </c:pt>
                <c:pt idx="7162">
                  <c:v>110.76</c:v>
                </c:pt>
                <c:pt idx="7163">
                  <c:v>105.62</c:v>
                </c:pt>
                <c:pt idx="7164">
                  <c:v>105.09</c:v>
                </c:pt>
                <c:pt idx="7165">
                  <c:v>106.21</c:v>
                </c:pt>
                <c:pt idx="7166">
                  <c:v>101.34</c:v>
                </c:pt>
                <c:pt idx="7167">
                  <c:v>100.71</c:v>
                </c:pt>
                <c:pt idx="7168">
                  <c:v>100.91</c:v>
                </c:pt>
                <c:pt idx="7169">
                  <c:v>101.3</c:v>
                </c:pt>
                <c:pt idx="7170">
                  <c:v>102.1</c:v>
                </c:pt>
                <c:pt idx="7171">
                  <c:v>88.32</c:v>
                </c:pt>
                <c:pt idx="7172">
                  <c:v>79.09</c:v>
                </c:pt>
                <c:pt idx="7173">
                  <c:v>79.650000000000006</c:v>
                </c:pt>
                <c:pt idx="7174">
                  <c:v>80.28</c:v>
                </c:pt>
                <c:pt idx="7175">
                  <c:v>80.81</c:v>
                </c:pt>
                <c:pt idx="7176">
                  <c:v>77.150000000000006</c:v>
                </c:pt>
                <c:pt idx="7177">
                  <c:v>78.239999999999995</c:v>
                </c:pt>
                <c:pt idx="7178">
                  <c:v>79.98</c:v>
                </c:pt>
                <c:pt idx="7179">
                  <c:v>81.33</c:v>
                </c:pt>
                <c:pt idx="7180">
                  <c:v>82.75</c:v>
                </c:pt>
                <c:pt idx="7181">
                  <c:v>83.84</c:v>
                </c:pt>
                <c:pt idx="7182">
                  <c:v>88.22</c:v>
                </c:pt>
                <c:pt idx="7183">
                  <c:v>96.23</c:v>
                </c:pt>
                <c:pt idx="7184">
                  <c:v>78.599999999999994</c:v>
                </c:pt>
                <c:pt idx="7185">
                  <c:v>83.97</c:v>
                </c:pt>
                <c:pt idx="7186">
                  <c:v>79.06</c:v>
                </c:pt>
                <c:pt idx="7187">
                  <c:v>77.28</c:v>
                </c:pt>
                <c:pt idx="7188">
                  <c:v>78.099999999999994</c:v>
                </c:pt>
                <c:pt idx="7189">
                  <c:v>77.38</c:v>
                </c:pt>
                <c:pt idx="7190">
                  <c:v>73.69</c:v>
                </c:pt>
                <c:pt idx="7191">
                  <c:v>71.28</c:v>
                </c:pt>
                <c:pt idx="7192">
                  <c:v>73.650000000000006</c:v>
                </c:pt>
                <c:pt idx="7193">
                  <c:v>72.239999999999995</c:v>
                </c:pt>
                <c:pt idx="7194">
                  <c:v>61.82</c:v>
                </c:pt>
                <c:pt idx="7195">
                  <c:v>56.78</c:v>
                </c:pt>
                <c:pt idx="7196">
                  <c:v>67.459999999999994</c:v>
                </c:pt>
                <c:pt idx="7197">
                  <c:v>67.62</c:v>
                </c:pt>
                <c:pt idx="7198">
                  <c:v>72.400000000000006</c:v>
                </c:pt>
                <c:pt idx="7199">
                  <c:v>71.58</c:v>
                </c:pt>
                <c:pt idx="7200">
                  <c:v>101.27</c:v>
                </c:pt>
                <c:pt idx="7201">
                  <c:v>101.21</c:v>
                </c:pt>
                <c:pt idx="7202">
                  <c:v>118.61</c:v>
                </c:pt>
                <c:pt idx="7203">
                  <c:v>131.82</c:v>
                </c:pt>
                <c:pt idx="7204">
                  <c:v>132.05000000000001</c:v>
                </c:pt>
                <c:pt idx="7205">
                  <c:v>135.63999999999999</c:v>
                </c:pt>
                <c:pt idx="7206">
                  <c:v>138.81</c:v>
                </c:pt>
                <c:pt idx="7207">
                  <c:v>140.65</c:v>
                </c:pt>
                <c:pt idx="7208">
                  <c:v>142.69999999999999</c:v>
                </c:pt>
                <c:pt idx="7209">
                  <c:v>145.6</c:v>
                </c:pt>
                <c:pt idx="7210">
                  <c:v>136.13999999999999</c:v>
                </c:pt>
                <c:pt idx="7211">
                  <c:v>134.59</c:v>
                </c:pt>
                <c:pt idx="7212">
                  <c:v>136.5</c:v>
                </c:pt>
                <c:pt idx="7213">
                  <c:v>137.03</c:v>
                </c:pt>
                <c:pt idx="7214">
                  <c:v>138.61000000000001</c:v>
                </c:pt>
                <c:pt idx="7215">
                  <c:v>133.6</c:v>
                </c:pt>
                <c:pt idx="7216">
                  <c:v>124.9</c:v>
                </c:pt>
                <c:pt idx="7217">
                  <c:v>127.54</c:v>
                </c:pt>
                <c:pt idx="7218">
                  <c:v>131.43</c:v>
                </c:pt>
                <c:pt idx="7219">
                  <c:v>127.57</c:v>
                </c:pt>
                <c:pt idx="7220">
                  <c:v>126.94</c:v>
                </c:pt>
                <c:pt idx="7221">
                  <c:v>123.45</c:v>
                </c:pt>
                <c:pt idx="7222">
                  <c:v>129.91</c:v>
                </c:pt>
                <c:pt idx="7223">
                  <c:v>131.22999999999999</c:v>
                </c:pt>
                <c:pt idx="7224">
                  <c:v>133.16999999999999</c:v>
                </c:pt>
                <c:pt idx="7225">
                  <c:v>134.97999999999999</c:v>
                </c:pt>
                <c:pt idx="7226">
                  <c:v>137.79</c:v>
                </c:pt>
                <c:pt idx="7227">
                  <c:v>140.94999999999999</c:v>
                </c:pt>
                <c:pt idx="7228">
                  <c:v>143.94999999999999</c:v>
                </c:pt>
                <c:pt idx="7229">
                  <c:v>148.63</c:v>
                </c:pt>
                <c:pt idx="7230">
                  <c:v>156.5</c:v>
                </c:pt>
                <c:pt idx="7231">
                  <c:v>160.62</c:v>
                </c:pt>
                <c:pt idx="7232">
                  <c:v>158.05000000000001</c:v>
                </c:pt>
                <c:pt idx="7233">
                  <c:v>144.63999999999999</c:v>
                </c:pt>
                <c:pt idx="7234">
                  <c:v>155.65</c:v>
                </c:pt>
                <c:pt idx="7235">
                  <c:v>164.64</c:v>
                </c:pt>
                <c:pt idx="7236">
                  <c:v>166.49</c:v>
                </c:pt>
                <c:pt idx="7237">
                  <c:v>169.62</c:v>
                </c:pt>
                <c:pt idx="7238">
                  <c:v>177.13</c:v>
                </c:pt>
                <c:pt idx="7239">
                  <c:v>183.46</c:v>
                </c:pt>
                <c:pt idx="7240">
                  <c:v>182.01</c:v>
                </c:pt>
                <c:pt idx="7241">
                  <c:v>169.32</c:v>
                </c:pt>
                <c:pt idx="7242">
                  <c:v>162.69999999999999</c:v>
                </c:pt>
                <c:pt idx="7243">
                  <c:v>163.49</c:v>
                </c:pt>
                <c:pt idx="7244">
                  <c:v>163.22999999999999</c:v>
                </c:pt>
                <c:pt idx="7245">
                  <c:v>152.29</c:v>
                </c:pt>
                <c:pt idx="7246">
                  <c:v>155.71</c:v>
                </c:pt>
                <c:pt idx="7247">
                  <c:v>149.35</c:v>
                </c:pt>
                <c:pt idx="7248">
                  <c:v>149.41999999999999</c:v>
                </c:pt>
                <c:pt idx="7249">
                  <c:v>150.41</c:v>
                </c:pt>
                <c:pt idx="7250">
                  <c:v>146.19</c:v>
                </c:pt>
                <c:pt idx="7251">
                  <c:v>139.69999999999999</c:v>
                </c:pt>
                <c:pt idx="7252">
                  <c:v>137.75</c:v>
                </c:pt>
                <c:pt idx="7253">
                  <c:v>126.09</c:v>
                </c:pt>
                <c:pt idx="7254">
                  <c:v>130.04</c:v>
                </c:pt>
                <c:pt idx="7255">
                  <c:v>121.37</c:v>
                </c:pt>
                <c:pt idx="7256">
                  <c:v>115.15</c:v>
                </c:pt>
                <c:pt idx="7257">
                  <c:v>114.98</c:v>
                </c:pt>
                <c:pt idx="7258">
                  <c:v>128.03</c:v>
                </c:pt>
                <c:pt idx="7259">
                  <c:v>132.05000000000001</c:v>
                </c:pt>
                <c:pt idx="7260">
                  <c:v>131.69</c:v>
                </c:pt>
                <c:pt idx="7261">
                  <c:v>130.04</c:v>
                </c:pt>
                <c:pt idx="7262">
                  <c:v>123.15</c:v>
                </c:pt>
                <c:pt idx="7263">
                  <c:v>120.78</c:v>
                </c:pt>
                <c:pt idx="7264">
                  <c:v>133.01</c:v>
                </c:pt>
                <c:pt idx="7265">
                  <c:v>135.15</c:v>
                </c:pt>
                <c:pt idx="7266">
                  <c:v>136.57</c:v>
                </c:pt>
                <c:pt idx="7267">
                  <c:v>138.18</c:v>
                </c:pt>
                <c:pt idx="7268">
                  <c:v>140.29</c:v>
                </c:pt>
                <c:pt idx="7269">
                  <c:v>140.22</c:v>
                </c:pt>
                <c:pt idx="7270">
                  <c:v>140.16</c:v>
                </c:pt>
                <c:pt idx="7271">
                  <c:v>142.04</c:v>
                </c:pt>
                <c:pt idx="7272">
                  <c:v>142.56</c:v>
                </c:pt>
                <c:pt idx="7273">
                  <c:v>140.55000000000001</c:v>
                </c:pt>
                <c:pt idx="7274">
                  <c:v>143.03</c:v>
                </c:pt>
                <c:pt idx="7275">
                  <c:v>138.77000000000001</c:v>
                </c:pt>
                <c:pt idx="7276">
                  <c:v>137.22999999999999</c:v>
                </c:pt>
                <c:pt idx="7277">
                  <c:v>133.77000000000001</c:v>
                </c:pt>
                <c:pt idx="7278">
                  <c:v>134.52000000000001</c:v>
                </c:pt>
                <c:pt idx="7279">
                  <c:v>138.51</c:v>
                </c:pt>
                <c:pt idx="7280">
                  <c:v>140.69</c:v>
                </c:pt>
                <c:pt idx="7281">
                  <c:v>138.68</c:v>
                </c:pt>
                <c:pt idx="7282">
                  <c:v>130.4</c:v>
                </c:pt>
                <c:pt idx="7283">
                  <c:v>129.61000000000001</c:v>
                </c:pt>
                <c:pt idx="7284">
                  <c:v>127.01</c:v>
                </c:pt>
                <c:pt idx="7285">
                  <c:v>118.67</c:v>
                </c:pt>
                <c:pt idx="7286">
                  <c:v>120.35</c:v>
                </c:pt>
                <c:pt idx="7287">
                  <c:v>122.76</c:v>
                </c:pt>
                <c:pt idx="7288">
                  <c:v>102.69</c:v>
                </c:pt>
                <c:pt idx="7289">
                  <c:v>106.45</c:v>
                </c:pt>
                <c:pt idx="7290">
                  <c:v>112.9</c:v>
                </c:pt>
                <c:pt idx="7291">
                  <c:v>111.85</c:v>
                </c:pt>
                <c:pt idx="7292">
                  <c:v>111.65</c:v>
                </c:pt>
                <c:pt idx="7293">
                  <c:v>101.07</c:v>
                </c:pt>
                <c:pt idx="7294">
                  <c:v>102.82</c:v>
                </c:pt>
                <c:pt idx="7295">
                  <c:v>104.9</c:v>
                </c:pt>
                <c:pt idx="7296">
                  <c:v>99.85</c:v>
                </c:pt>
                <c:pt idx="7297">
                  <c:v>101.57</c:v>
                </c:pt>
                <c:pt idx="7298">
                  <c:v>102.75</c:v>
                </c:pt>
                <c:pt idx="7299">
                  <c:v>103.78</c:v>
                </c:pt>
                <c:pt idx="7300">
                  <c:v>103.02</c:v>
                </c:pt>
                <c:pt idx="7301">
                  <c:v>98.67</c:v>
                </c:pt>
                <c:pt idx="7302">
                  <c:v>107.96</c:v>
                </c:pt>
                <c:pt idx="7303">
                  <c:v>115.8</c:v>
                </c:pt>
                <c:pt idx="7304">
                  <c:v>115.41</c:v>
                </c:pt>
                <c:pt idx="7305">
                  <c:v>116.46</c:v>
                </c:pt>
                <c:pt idx="7306">
                  <c:v>117.42</c:v>
                </c:pt>
                <c:pt idx="7307">
                  <c:v>108.42</c:v>
                </c:pt>
                <c:pt idx="7308">
                  <c:v>111.65</c:v>
                </c:pt>
                <c:pt idx="7309">
                  <c:v>118.7</c:v>
                </c:pt>
                <c:pt idx="7310">
                  <c:v>102.1</c:v>
                </c:pt>
                <c:pt idx="7311">
                  <c:v>120.25</c:v>
                </c:pt>
                <c:pt idx="7312">
                  <c:v>113.4</c:v>
                </c:pt>
                <c:pt idx="7313">
                  <c:v>111.03</c:v>
                </c:pt>
                <c:pt idx="7314">
                  <c:v>111.19</c:v>
                </c:pt>
                <c:pt idx="7315">
                  <c:v>110.33</c:v>
                </c:pt>
                <c:pt idx="7316">
                  <c:v>113.53</c:v>
                </c:pt>
                <c:pt idx="7317">
                  <c:v>119.69</c:v>
                </c:pt>
                <c:pt idx="7318">
                  <c:v>115.77</c:v>
                </c:pt>
                <c:pt idx="7319">
                  <c:v>106.64</c:v>
                </c:pt>
                <c:pt idx="7320">
                  <c:v>103.78</c:v>
                </c:pt>
                <c:pt idx="7321">
                  <c:v>103.91</c:v>
                </c:pt>
                <c:pt idx="7322">
                  <c:v>104.63</c:v>
                </c:pt>
                <c:pt idx="7323">
                  <c:v>105.23</c:v>
                </c:pt>
                <c:pt idx="7324">
                  <c:v>114.98</c:v>
                </c:pt>
                <c:pt idx="7325">
                  <c:v>121.87</c:v>
                </c:pt>
                <c:pt idx="7326">
                  <c:v>119.3</c:v>
                </c:pt>
                <c:pt idx="7327">
                  <c:v>113.04</c:v>
                </c:pt>
                <c:pt idx="7328">
                  <c:v>108.72</c:v>
                </c:pt>
                <c:pt idx="7329">
                  <c:v>115.9</c:v>
                </c:pt>
                <c:pt idx="7330">
                  <c:v>116.83</c:v>
                </c:pt>
                <c:pt idx="7331">
                  <c:v>109.91</c:v>
                </c:pt>
                <c:pt idx="7332">
                  <c:v>109.77</c:v>
                </c:pt>
                <c:pt idx="7333">
                  <c:v>110.86</c:v>
                </c:pt>
                <c:pt idx="7334">
                  <c:v>115.38</c:v>
                </c:pt>
                <c:pt idx="7335">
                  <c:v>130.27000000000001</c:v>
                </c:pt>
                <c:pt idx="7336">
                  <c:v>135.25</c:v>
                </c:pt>
                <c:pt idx="7337">
                  <c:v>127.64</c:v>
                </c:pt>
                <c:pt idx="7338">
                  <c:v>125.43</c:v>
                </c:pt>
                <c:pt idx="7339">
                  <c:v>127.97</c:v>
                </c:pt>
                <c:pt idx="7340">
                  <c:v>130.93</c:v>
                </c:pt>
                <c:pt idx="7341">
                  <c:v>133.37</c:v>
                </c:pt>
                <c:pt idx="7342">
                  <c:v>122.82</c:v>
                </c:pt>
                <c:pt idx="7343">
                  <c:v>115.05</c:v>
                </c:pt>
                <c:pt idx="7344">
                  <c:v>110.2</c:v>
                </c:pt>
                <c:pt idx="7345">
                  <c:v>105.56</c:v>
                </c:pt>
                <c:pt idx="7346">
                  <c:v>102.75</c:v>
                </c:pt>
                <c:pt idx="7347">
                  <c:v>101.63</c:v>
                </c:pt>
                <c:pt idx="7348">
                  <c:v>98.4</c:v>
                </c:pt>
                <c:pt idx="7349">
                  <c:v>101.17</c:v>
                </c:pt>
                <c:pt idx="7350">
                  <c:v>103.81</c:v>
                </c:pt>
                <c:pt idx="7351">
                  <c:v>124.27</c:v>
                </c:pt>
                <c:pt idx="7352">
                  <c:v>126.65</c:v>
                </c:pt>
                <c:pt idx="7353">
                  <c:v>122.79</c:v>
                </c:pt>
                <c:pt idx="7354">
                  <c:v>125.92</c:v>
                </c:pt>
                <c:pt idx="7355">
                  <c:v>128.16</c:v>
                </c:pt>
                <c:pt idx="7356">
                  <c:v>129.88</c:v>
                </c:pt>
                <c:pt idx="7357">
                  <c:v>130.07</c:v>
                </c:pt>
                <c:pt idx="7358">
                  <c:v>129.88</c:v>
                </c:pt>
                <c:pt idx="7359">
                  <c:v>135.58000000000001</c:v>
                </c:pt>
                <c:pt idx="7360">
                  <c:v>130.63</c:v>
                </c:pt>
                <c:pt idx="7361">
                  <c:v>123.38</c:v>
                </c:pt>
                <c:pt idx="7362">
                  <c:v>124.34</c:v>
                </c:pt>
                <c:pt idx="7363">
                  <c:v>125.63</c:v>
                </c:pt>
                <c:pt idx="7364">
                  <c:v>126.45</c:v>
                </c:pt>
                <c:pt idx="7365">
                  <c:v>126.84</c:v>
                </c:pt>
                <c:pt idx="7366">
                  <c:v>125</c:v>
                </c:pt>
                <c:pt idx="7367">
                  <c:v>124.97</c:v>
                </c:pt>
                <c:pt idx="7368">
                  <c:v>125.33</c:v>
                </c:pt>
                <c:pt idx="7369">
                  <c:v>126.35</c:v>
                </c:pt>
                <c:pt idx="7370">
                  <c:v>116.79</c:v>
                </c:pt>
                <c:pt idx="7371">
                  <c:v>117.52</c:v>
                </c:pt>
                <c:pt idx="7372">
                  <c:v>119.53</c:v>
                </c:pt>
                <c:pt idx="7373">
                  <c:v>128.38999999999999</c:v>
                </c:pt>
                <c:pt idx="7374">
                  <c:v>132.25</c:v>
                </c:pt>
                <c:pt idx="7375">
                  <c:v>129.44999999999999</c:v>
                </c:pt>
                <c:pt idx="7376">
                  <c:v>130.93</c:v>
                </c:pt>
                <c:pt idx="7377">
                  <c:v>124.5</c:v>
                </c:pt>
                <c:pt idx="7378">
                  <c:v>107.86</c:v>
                </c:pt>
                <c:pt idx="7379">
                  <c:v>104.53</c:v>
                </c:pt>
                <c:pt idx="7380">
                  <c:v>100.22</c:v>
                </c:pt>
                <c:pt idx="7381">
                  <c:v>101.5</c:v>
                </c:pt>
                <c:pt idx="7382">
                  <c:v>104.11</c:v>
                </c:pt>
                <c:pt idx="7383">
                  <c:v>99.2</c:v>
                </c:pt>
                <c:pt idx="7384">
                  <c:v>102.59</c:v>
                </c:pt>
                <c:pt idx="7385">
                  <c:v>103.61</c:v>
                </c:pt>
                <c:pt idx="7386">
                  <c:v>104.3</c:v>
                </c:pt>
                <c:pt idx="7387">
                  <c:v>104.8</c:v>
                </c:pt>
                <c:pt idx="7388">
                  <c:v>110.56</c:v>
                </c:pt>
                <c:pt idx="7389">
                  <c:v>119.3</c:v>
                </c:pt>
                <c:pt idx="7390">
                  <c:v>112.67</c:v>
                </c:pt>
                <c:pt idx="7391">
                  <c:v>112.44</c:v>
                </c:pt>
                <c:pt idx="7392">
                  <c:v>113.73</c:v>
                </c:pt>
                <c:pt idx="7393">
                  <c:v>115.34</c:v>
                </c:pt>
                <c:pt idx="7394">
                  <c:v>123.88</c:v>
                </c:pt>
                <c:pt idx="7395">
                  <c:v>128.03</c:v>
                </c:pt>
                <c:pt idx="7396">
                  <c:v>130.5</c:v>
                </c:pt>
                <c:pt idx="7397">
                  <c:v>127.4</c:v>
                </c:pt>
                <c:pt idx="7398">
                  <c:v>128.99</c:v>
                </c:pt>
                <c:pt idx="7399">
                  <c:v>129.88</c:v>
                </c:pt>
                <c:pt idx="7400">
                  <c:v>129.12</c:v>
                </c:pt>
                <c:pt idx="7401">
                  <c:v>129.91</c:v>
                </c:pt>
                <c:pt idx="7402">
                  <c:v>130.9</c:v>
                </c:pt>
                <c:pt idx="7403">
                  <c:v>132.38</c:v>
                </c:pt>
                <c:pt idx="7404">
                  <c:v>133.21</c:v>
                </c:pt>
                <c:pt idx="7405">
                  <c:v>127.54</c:v>
                </c:pt>
                <c:pt idx="7406">
                  <c:v>123.85</c:v>
                </c:pt>
                <c:pt idx="7407">
                  <c:v>122</c:v>
                </c:pt>
                <c:pt idx="7408">
                  <c:v>123.35</c:v>
                </c:pt>
                <c:pt idx="7409">
                  <c:v>131.59</c:v>
                </c:pt>
                <c:pt idx="7410">
                  <c:v>139.33000000000001</c:v>
                </c:pt>
                <c:pt idx="7411">
                  <c:v>139.53</c:v>
                </c:pt>
                <c:pt idx="7412">
                  <c:v>143.85</c:v>
                </c:pt>
                <c:pt idx="7413">
                  <c:v>151.59</c:v>
                </c:pt>
                <c:pt idx="7414">
                  <c:v>154.66</c:v>
                </c:pt>
                <c:pt idx="7415">
                  <c:v>152.97999999999999</c:v>
                </c:pt>
                <c:pt idx="7416">
                  <c:v>151.19999999999999</c:v>
                </c:pt>
                <c:pt idx="7417">
                  <c:v>126.65</c:v>
                </c:pt>
                <c:pt idx="7418">
                  <c:v>119.46</c:v>
                </c:pt>
                <c:pt idx="7419">
                  <c:v>117.78</c:v>
                </c:pt>
                <c:pt idx="7420">
                  <c:v>120.12</c:v>
                </c:pt>
                <c:pt idx="7421">
                  <c:v>122.49</c:v>
                </c:pt>
                <c:pt idx="7422">
                  <c:v>113.04</c:v>
                </c:pt>
                <c:pt idx="7423">
                  <c:v>117.62</c:v>
                </c:pt>
                <c:pt idx="7424">
                  <c:v>117.02</c:v>
                </c:pt>
                <c:pt idx="7425">
                  <c:v>113.53</c:v>
                </c:pt>
                <c:pt idx="7426">
                  <c:v>111.65</c:v>
                </c:pt>
                <c:pt idx="7427">
                  <c:v>115.38</c:v>
                </c:pt>
                <c:pt idx="7428">
                  <c:v>117.35</c:v>
                </c:pt>
                <c:pt idx="7429">
                  <c:v>119.23</c:v>
                </c:pt>
                <c:pt idx="7430">
                  <c:v>118.9</c:v>
                </c:pt>
                <c:pt idx="7431">
                  <c:v>115.44</c:v>
                </c:pt>
                <c:pt idx="7432">
                  <c:v>112.97</c:v>
                </c:pt>
                <c:pt idx="7433">
                  <c:v>99.69</c:v>
                </c:pt>
                <c:pt idx="7434">
                  <c:v>97.65</c:v>
                </c:pt>
                <c:pt idx="7435">
                  <c:v>99.92</c:v>
                </c:pt>
                <c:pt idx="7436">
                  <c:v>101.96</c:v>
                </c:pt>
                <c:pt idx="7437">
                  <c:v>103.55</c:v>
                </c:pt>
                <c:pt idx="7438">
                  <c:v>106.71</c:v>
                </c:pt>
                <c:pt idx="7439">
                  <c:v>107.47</c:v>
                </c:pt>
                <c:pt idx="7440">
                  <c:v>106.77</c:v>
                </c:pt>
                <c:pt idx="7441">
                  <c:v>122.1</c:v>
                </c:pt>
                <c:pt idx="7442">
                  <c:v>122.76</c:v>
                </c:pt>
                <c:pt idx="7443">
                  <c:v>113.99</c:v>
                </c:pt>
                <c:pt idx="7444">
                  <c:v>114.49</c:v>
                </c:pt>
                <c:pt idx="7445">
                  <c:v>112.48</c:v>
                </c:pt>
                <c:pt idx="7446">
                  <c:v>128.36000000000001</c:v>
                </c:pt>
                <c:pt idx="7447">
                  <c:v>129.74</c:v>
                </c:pt>
                <c:pt idx="7448">
                  <c:v>130.87</c:v>
                </c:pt>
                <c:pt idx="7449">
                  <c:v>130.93</c:v>
                </c:pt>
                <c:pt idx="7450">
                  <c:v>132.12</c:v>
                </c:pt>
                <c:pt idx="7451">
                  <c:v>137.29</c:v>
                </c:pt>
                <c:pt idx="7452">
                  <c:v>142.72999999999999</c:v>
                </c:pt>
                <c:pt idx="7453">
                  <c:v>146.97999999999999</c:v>
                </c:pt>
                <c:pt idx="7454">
                  <c:v>149.52000000000001</c:v>
                </c:pt>
                <c:pt idx="7455">
                  <c:v>151.16999999999999</c:v>
                </c:pt>
                <c:pt idx="7456">
                  <c:v>148.72999999999999</c:v>
                </c:pt>
                <c:pt idx="7457">
                  <c:v>143.59</c:v>
                </c:pt>
                <c:pt idx="7458">
                  <c:v>139.93</c:v>
                </c:pt>
                <c:pt idx="7459">
                  <c:v>141.66999999999999</c:v>
                </c:pt>
                <c:pt idx="7460">
                  <c:v>133.44</c:v>
                </c:pt>
                <c:pt idx="7461">
                  <c:v>134.41999999999999</c:v>
                </c:pt>
                <c:pt idx="7462">
                  <c:v>136.01</c:v>
                </c:pt>
                <c:pt idx="7463">
                  <c:v>133.4</c:v>
                </c:pt>
                <c:pt idx="7464">
                  <c:v>138.58000000000001</c:v>
                </c:pt>
                <c:pt idx="7465">
                  <c:v>129.38</c:v>
                </c:pt>
                <c:pt idx="7466">
                  <c:v>128.06</c:v>
                </c:pt>
                <c:pt idx="7467">
                  <c:v>133.9</c:v>
                </c:pt>
                <c:pt idx="7468">
                  <c:v>136.01</c:v>
                </c:pt>
                <c:pt idx="7469">
                  <c:v>125.89</c:v>
                </c:pt>
                <c:pt idx="7470">
                  <c:v>122.73</c:v>
                </c:pt>
                <c:pt idx="7471">
                  <c:v>126.28</c:v>
                </c:pt>
                <c:pt idx="7472">
                  <c:v>135.25</c:v>
                </c:pt>
                <c:pt idx="7473">
                  <c:v>136.01</c:v>
                </c:pt>
                <c:pt idx="7474">
                  <c:v>136.34</c:v>
                </c:pt>
                <c:pt idx="7475">
                  <c:v>138.21</c:v>
                </c:pt>
                <c:pt idx="7476">
                  <c:v>138.97</c:v>
                </c:pt>
                <c:pt idx="7477">
                  <c:v>135.12</c:v>
                </c:pt>
                <c:pt idx="7478">
                  <c:v>141.87</c:v>
                </c:pt>
                <c:pt idx="7479">
                  <c:v>140.75</c:v>
                </c:pt>
                <c:pt idx="7480">
                  <c:v>139.04</c:v>
                </c:pt>
                <c:pt idx="7481">
                  <c:v>140.38999999999999</c:v>
                </c:pt>
                <c:pt idx="7482">
                  <c:v>141.25</c:v>
                </c:pt>
                <c:pt idx="7483">
                  <c:v>138.15</c:v>
                </c:pt>
                <c:pt idx="7484">
                  <c:v>126.91</c:v>
                </c:pt>
                <c:pt idx="7485">
                  <c:v>123.91</c:v>
                </c:pt>
                <c:pt idx="7486">
                  <c:v>131.82</c:v>
                </c:pt>
                <c:pt idx="7487">
                  <c:v>133.66999999999999</c:v>
                </c:pt>
                <c:pt idx="7488">
                  <c:v>129.71</c:v>
                </c:pt>
                <c:pt idx="7489">
                  <c:v>131.82</c:v>
                </c:pt>
                <c:pt idx="7490">
                  <c:v>134</c:v>
                </c:pt>
                <c:pt idx="7491">
                  <c:v>137.46</c:v>
                </c:pt>
                <c:pt idx="7492">
                  <c:v>139.72999999999999</c:v>
                </c:pt>
                <c:pt idx="7493">
                  <c:v>139.43</c:v>
                </c:pt>
                <c:pt idx="7494">
                  <c:v>139.96</c:v>
                </c:pt>
                <c:pt idx="7495">
                  <c:v>137.52000000000001</c:v>
                </c:pt>
                <c:pt idx="7496">
                  <c:v>137.85</c:v>
                </c:pt>
                <c:pt idx="7497">
                  <c:v>137.97999999999999</c:v>
                </c:pt>
                <c:pt idx="7498">
                  <c:v>139.19999999999999</c:v>
                </c:pt>
                <c:pt idx="7499">
                  <c:v>141.91</c:v>
                </c:pt>
                <c:pt idx="7500">
                  <c:v>144.81</c:v>
                </c:pt>
                <c:pt idx="7501">
                  <c:v>145.99</c:v>
                </c:pt>
                <c:pt idx="7502">
                  <c:v>139.57</c:v>
                </c:pt>
                <c:pt idx="7503">
                  <c:v>135.58000000000001</c:v>
                </c:pt>
                <c:pt idx="7504">
                  <c:v>135.05000000000001</c:v>
                </c:pt>
                <c:pt idx="7505">
                  <c:v>135.91</c:v>
                </c:pt>
                <c:pt idx="7506">
                  <c:v>136.93</c:v>
                </c:pt>
                <c:pt idx="7507">
                  <c:v>138.63999999999999</c:v>
                </c:pt>
                <c:pt idx="7508">
                  <c:v>139.86000000000001</c:v>
                </c:pt>
                <c:pt idx="7509">
                  <c:v>140.36000000000001</c:v>
                </c:pt>
                <c:pt idx="7510">
                  <c:v>141.87</c:v>
                </c:pt>
                <c:pt idx="7511">
                  <c:v>138.77000000000001</c:v>
                </c:pt>
                <c:pt idx="7512">
                  <c:v>138.68</c:v>
                </c:pt>
                <c:pt idx="7513">
                  <c:v>139.07</c:v>
                </c:pt>
                <c:pt idx="7514">
                  <c:v>139.53</c:v>
                </c:pt>
                <c:pt idx="7515">
                  <c:v>137.65</c:v>
                </c:pt>
                <c:pt idx="7516">
                  <c:v>132.22</c:v>
                </c:pt>
                <c:pt idx="7517">
                  <c:v>136.01</c:v>
                </c:pt>
                <c:pt idx="7518">
                  <c:v>134.52000000000001</c:v>
                </c:pt>
                <c:pt idx="7519">
                  <c:v>134.06</c:v>
                </c:pt>
                <c:pt idx="7520">
                  <c:v>136.27000000000001</c:v>
                </c:pt>
                <c:pt idx="7521">
                  <c:v>138.12</c:v>
                </c:pt>
                <c:pt idx="7522">
                  <c:v>131.13</c:v>
                </c:pt>
                <c:pt idx="7523">
                  <c:v>131.46</c:v>
                </c:pt>
                <c:pt idx="7524">
                  <c:v>141.94</c:v>
                </c:pt>
                <c:pt idx="7525">
                  <c:v>142.16999999999999</c:v>
                </c:pt>
                <c:pt idx="7526">
                  <c:v>144.28</c:v>
                </c:pt>
                <c:pt idx="7527">
                  <c:v>140.75</c:v>
                </c:pt>
                <c:pt idx="7528">
                  <c:v>137.13</c:v>
                </c:pt>
                <c:pt idx="7529">
                  <c:v>137.91999999999999</c:v>
                </c:pt>
                <c:pt idx="7530">
                  <c:v>137.13</c:v>
                </c:pt>
                <c:pt idx="7531">
                  <c:v>136.53</c:v>
                </c:pt>
                <c:pt idx="7532">
                  <c:v>137.85</c:v>
                </c:pt>
                <c:pt idx="7533">
                  <c:v>138.44</c:v>
                </c:pt>
                <c:pt idx="7534">
                  <c:v>139.76</c:v>
                </c:pt>
                <c:pt idx="7535">
                  <c:v>140.97999999999999</c:v>
                </c:pt>
                <c:pt idx="7536">
                  <c:v>136.01</c:v>
                </c:pt>
                <c:pt idx="7537">
                  <c:v>129.74</c:v>
                </c:pt>
                <c:pt idx="7538">
                  <c:v>129.25</c:v>
                </c:pt>
                <c:pt idx="7539">
                  <c:v>129.68</c:v>
                </c:pt>
                <c:pt idx="7540">
                  <c:v>130.72999999999999</c:v>
                </c:pt>
                <c:pt idx="7541">
                  <c:v>135.91</c:v>
                </c:pt>
                <c:pt idx="7542">
                  <c:v>135.61000000000001</c:v>
                </c:pt>
                <c:pt idx="7543">
                  <c:v>139.30000000000001</c:v>
                </c:pt>
                <c:pt idx="7544">
                  <c:v>141.87</c:v>
                </c:pt>
                <c:pt idx="7545">
                  <c:v>145.19999999999999</c:v>
                </c:pt>
                <c:pt idx="7546">
                  <c:v>148.4</c:v>
                </c:pt>
                <c:pt idx="7547">
                  <c:v>151</c:v>
                </c:pt>
                <c:pt idx="7548">
                  <c:v>148.76</c:v>
                </c:pt>
                <c:pt idx="7549">
                  <c:v>143.75</c:v>
                </c:pt>
                <c:pt idx="7550">
                  <c:v>130.27000000000001</c:v>
                </c:pt>
                <c:pt idx="7551">
                  <c:v>124.47</c:v>
                </c:pt>
                <c:pt idx="7552">
                  <c:v>133.77000000000001</c:v>
                </c:pt>
                <c:pt idx="7553">
                  <c:v>128.79</c:v>
                </c:pt>
                <c:pt idx="7554">
                  <c:v>130.27000000000001</c:v>
                </c:pt>
                <c:pt idx="7555">
                  <c:v>130.77000000000001</c:v>
                </c:pt>
                <c:pt idx="7556">
                  <c:v>131.79</c:v>
                </c:pt>
                <c:pt idx="7557">
                  <c:v>132.74</c:v>
                </c:pt>
                <c:pt idx="7558">
                  <c:v>133.5</c:v>
                </c:pt>
                <c:pt idx="7559">
                  <c:v>134.79</c:v>
                </c:pt>
                <c:pt idx="7560">
                  <c:v>127.77</c:v>
                </c:pt>
                <c:pt idx="7561">
                  <c:v>119.79</c:v>
                </c:pt>
                <c:pt idx="7562">
                  <c:v>113.63</c:v>
                </c:pt>
                <c:pt idx="7563">
                  <c:v>108.72</c:v>
                </c:pt>
                <c:pt idx="7564">
                  <c:v>99.59</c:v>
                </c:pt>
                <c:pt idx="7565">
                  <c:v>105.23</c:v>
                </c:pt>
                <c:pt idx="7566">
                  <c:v>116.89</c:v>
                </c:pt>
                <c:pt idx="7567">
                  <c:v>117.75</c:v>
                </c:pt>
                <c:pt idx="7568">
                  <c:v>116.63</c:v>
                </c:pt>
                <c:pt idx="7569">
                  <c:v>108.52</c:v>
                </c:pt>
                <c:pt idx="7570">
                  <c:v>107.37</c:v>
                </c:pt>
                <c:pt idx="7571">
                  <c:v>114.12</c:v>
                </c:pt>
                <c:pt idx="7572">
                  <c:v>112.48</c:v>
                </c:pt>
                <c:pt idx="7573">
                  <c:v>111.82</c:v>
                </c:pt>
                <c:pt idx="7574">
                  <c:v>111.92</c:v>
                </c:pt>
                <c:pt idx="7575">
                  <c:v>114.06</c:v>
                </c:pt>
                <c:pt idx="7576">
                  <c:v>117.09</c:v>
                </c:pt>
                <c:pt idx="7577">
                  <c:v>117.88</c:v>
                </c:pt>
                <c:pt idx="7578">
                  <c:v>117.95</c:v>
                </c:pt>
                <c:pt idx="7579">
                  <c:v>114.85</c:v>
                </c:pt>
                <c:pt idx="7580">
                  <c:v>106.58</c:v>
                </c:pt>
                <c:pt idx="7581">
                  <c:v>106.25</c:v>
                </c:pt>
                <c:pt idx="7582">
                  <c:v>106.18</c:v>
                </c:pt>
                <c:pt idx="7583">
                  <c:v>107.2</c:v>
                </c:pt>
                <c:pt idx="7584">
                  <c:v>107.34</c:v>
                </c:pt>
                <c:pt idx="7585">
                  <c:v>102.72</c:v>
                </c:pt>
                <c:pt idx="7586">
                  <c:v>97.61</c:v>
                </c:pt>
                <c:pt idx="7587">
                  <c:v>94.12</c:v>
                </c:pt>
                <c:pt idx="7588">
                  <c:v>94.28</c:v>
                </c:pt>
                <c:pt idx="7589">
                  <c:v>93.2</c:v>
                </c:pt>
                <c:pt idx="7590">
                  <c:v>93.59</c:v>
                </c:pt>
                <c:pt idx="7591">
                  <c:v>97.61</c:v>
                </c:pt>
                <c:pt idx="7592">
                  <c:v>98.14</c:v>
                </c:pt>
                <c:pt idx="7593">
                  <c:v>90.23</c:v>
                </c:pt>
                <c:pt idx="7594">
                  <c:v>94.85</c:v>
                </c:pt>
                <c:pt idx="7595">
                  <c:v>114.49</c:v>
                </c:pt>
                <c:pt idx="7596">
                  <c:v>116.86</c:v>
                </c:pt>
                <c:pt idx="7597">
                  <c:v>117.42</c:v>
                </c:pt>
                <c:pt idx="7598">
                  <c:v>119.53</c:v>
                </c:pt>
                <c:pt idx="7599">
                  <c:v>120.91</c:v>
                </c:pt>
                <c:pt idx="7600">
                  <c:v>120.88</c:v>
                </c:pt>
                <c:pt idx="7601">
                  <c:v>123.19</c:v>
                </c:pt>
                <c:pt idx="7602">
                  <c:v>124.9</c:v>
                </c:pt>
                <c:pt idx="7603">
                  <c:v>126.55</c:v>
                </c:pt>
                <c:pt idx="7604">
                  <c:v>128.16</c:v>
                </c:pt>
                <c:pt idx="7605">
                  <c:v>129.51</c:v>
                </c:pt>
                <c:pt idx="7606">
                  <c:v>130.44</c:v>
                </c:pt>
                <c:pt idx="7607">
                  <c:v>114.72</c:v>
                </c:pt>
                <c:pt idx="7608">
                  <c:v>118.01</c:v>
                </c:pt>
                <c:pt idx="7609">
                  <c:v>113.17</c:v>
                </c:pt>
                <c:pt idx="7610">
                  <c:v>104.73</c:v>
                </c:pt>
                <c:pt idx="7611">
                  <c:v>102.39</c:v>
                </c:pt>
                <c:pt idx="7612">
                  <c:v>107.1</c:v>
                </c:pt>
                <c:pt idx="7613">
                  <c:v>104.47</c:v>
                </c:pt>
                <c:pt idx="7614">
                  <c:v>100.32</c:v>
                </c:pt>
                <c:pt idx="7615">
                  <c:v>92.54</c:v>
                </c:pt>
                <c:pt idx="7616">
                  <c:v>95.57</c:v>
                </c:pt>
                <c:pt idx="7617">
                  <c:v>98.54</c:v>
                </c:pt>
                <c:pt idx="7618">
                  <c:v>101.44</c:v>
                </c:pt>
                <c:pt idx="7619">
                  <c:v>103.51</c:v>
                </c:pt>
                <c:pt idx="7620">
                  <c:v>105.56</c:v>
                </c:pt>
                <c:pt idx="7621">
                  <c:v>107.66</c:v>
                </c:pt>
                <c:pt idx="7622">
                  <c:v>109.02</c:v>
                </c:pt>
                <c:pt idx="7623">
                  <c:v>83.74</c:v>
                </c:pt>
                <c:pt idx="7624">
                  <c:v>80.25</c:v>
                </c:pt>
                <c:pt idx="7625">
                  <c:v>79.98</c:v>
                </c:pt>
                <c:pt idx="7626">
                  <c:v>80.02</c:v>
                </c:pt>
                <c:pt idx="7627">
                  <c:v>74.87</c:v>
                </c:pt>
                <c:pt idx="7628">
                  <c:v>70.33</c:v>
                </c:pt>
                <c:pt idx="7629">
                  <c:v>70.290000000000006</c:v>
                </c:pt>
                <c:pt idx="7630">
                  <c:v>70.69</c:v>
                </c:pt>
                <c:pt idx="7631">
                  <c:v>71.150000000000006</c:v>
                </c:pt>
                <c:pt idx="7632">
                  <c:v>71.150000000000006</c:v>
                </c:pt>
                <c:pt idx="7633">
                  <c:v>70.39</c:v>
                </c:pt>
                <c:pt idx="7634">
                  <c:v>51.64</c:v>
                </c:pt>
                <c:pt idx="7635">
                  <c:v>56.85</c:v>
                </c:pt>
                <c:pt idx="7636">
                  <c:v>59.15</c:v>
                </c:pt>
                <c:pt idx="7637">
                  <c:v>59.65</c:v>
                </c:pt>
                <c:pt idx="7638">
                  <c:v>60.54</c:v>
                </c:pt>
                <c:pt idx="7639">
                  <c:v>69.540000000000006</c:v>
                </c:pt>
                <c:pt idx="7640">
                  <c:v>79.260000000000005</c:v>
                </c:pt>
                <c:pt idx="7641">
                  <c:v>75.599999999999994</c:v>
                </c:pt>
                <c:pt idx="7642">
                  <c:v>75.900000000000006</c:v>
                </c:pt>
                <c:pt idx="7643">
                  <c:v>76.19</c:v>
                </c:pt>
                <c:pt idx="7644">
                  <c:v>92.74</c:v>
                </c:pt>
                <c:pt idx="7645">
                  <c:v>88.22</c:v>
                </c:pt>
                <c:pt idx="7646">
                  <c:v>88.45</c:v>
                </c:pt>
                <c:pt idx="7647">
                  <c:v>78.2</c:v>
                </c:pt>
                <c:pt idx="7648">
                  <c:v>66.010000000000005</c:v>
                </c:pt>
                <c:pt idx="7649">
                  <c:v>71.97</c:v>
                </c:pt>
                <c:pt idx="7650">
                  <c:v>76.290000000000006</c:v>
                </c:pt>
                <c:pt idx="7651">
                  <c:v>55.23</c:v>
                </c:pt>
                <c:pt idx="7652">
                  <c:v>53.42</c:v>
                </c:pt>
                <c:pt idx="7653">
                  <c:v>62.12</c:v>
                </c:pt>
                <c:pt idx="7654">
                  <c:v>68.38</c:v>
                </c:pt>
                <c:pt idx="7655">
                  <c:v>69.14</c:v>
                </c:pt>
                <c:pt idx="7656">
                  <c:v>70</c:v>
                </c:pt>
                <c:pt idx="7657">
                  <c:v>70.36</c:v>
                </c:pt>
                <c:pt idx="7658">
                  <c:v>71.22</c:v>
                </c:pt>
                <c:pt idx="7659">
                  <c:v>71.38</c:v>
                </c:pt>
                <c:pt idx="7660">
                  <c:v>71.64</c:v>
                </c:pt>
                <c:pt idx="7661">
                  <c:v>73.290000000000006</c:v>
                </c:pt>
                <c:pt idx="7662">
                  <c:v>86.08</c:v>
                </c:pt>
                <c:pt idx="7663">
                  <c:v>85.95</c:v>
                </c:pt>
                <c:pt idx="7664">
                  <c:v>86.84</c:v>
                </c:pt>
                <c:pt idx="7665">
                  <c:v>87.69</c:v>
                </c:pt>
                <c:pt idx="7666">
                  <c:v>89.24</c:v>
                </c:pt>
                <c:pt idx="7667">
                  <c:v>80.84</c:v>
                </c:pt>
                <c:pt idx="7668">
                  <c:v>80.61</c:v>
                </c:pt>
                <c:pt idx="7669">
                  <c:v>81.400000000000006</c:v>
                </c:pt>
                <c:pt idx="7670">
                  <c:v>80.87</c:v>
                </c:pt>
                <c:pt idx="7671">
                  <c:v>79.16</c:v>
                </c:pt>
                <c:pt idx="7672">
                  <c:v>80.44</c:v>
                </c:pt>
                <c:pt idx="7673">
                  <c:v>62.35</c:v>
                </c:pt>
                <c:pt idx="7674">
                  <c:v>60.57</c:v>
                </c:pt>
                <c:pt idx="7675">
                  <c:v>60.54</c:v>
                </c:pt>
                <c:pt idx="7676">
                  <c:v>60.6</c:v>
                </c:pt>
                <c:pt idx="7677">
                  <c:v>60.97</c:v>
                </c:pt>
                <c:pt idx="7678">
                  <c:v>61.53</c:v>
                </c:pt>
                <c:pt idx="7679">
                  <c:v>61.99</c:v>
                </c:pt>
                <c:pt idx="7680">
                  <c:v>62.25</c:v>
                </c:pt>
                <c:pt idx="7681">
                  <c:v>62.45</c:v>
                </c:pt>
                <c:pt idx="7682">
                  <c:v>62.48</c:v>
                </c:pt>
                <c:pt idx="7683">
                  <c:v>62.48</c:v>
                </c:pt>
                <c:pt idx="7684">
                  <c:v>57.87</c:v>
                </c:pt>
                <c:pt idx="7685">
                  <c:v>53.12</c:v>
                </c:pt>
                <c:pt idx="7686">
                  <c:v>53.55</c:v>
                </c:pt>
                <c:pt idx="7687">
                  <c:v>75.040000000000006</c:v>
                </c:pt>
                <c:pt idx="7688">
                  <c:v>68.349999999999994</c:v>
                </c:pt>
                <c:pt idx="7689">
                  <c:v>65.02</c:v>
                </c:pt>
                <c:pt idx="7690">
                  <c:v>63.7</c:v>
                </c:pt>
                <c:pt idx="7691">
                  <c:v>64.3</c:v>
                </c:pt>
                <c:pt idx="7692">
                  <c:v>64.92</c:v>
                </c:pt>
                <c:pt idx="7693">
                  <c:v>65.05</c:v>
                </c:pt>
                <c:pt idx="7694">
                  <c:v>65.38</c:v>
                </c:pt>
                <c:pt idx="7695">
                  <c:v>65.55</c:v>
                </c:pt>
                <c:pt idx="7696">
                  <c:v>65.709999999999994</c:v>
                </c:pt>
                <c:pt idx="7697">
                  <c:v>65.94</c:v>
                </c:pt>
                <c:pt idx="7698">
                  <c:v>82.45</c:v>
                </c:pt>
                <c:pt idx="7699">
                  <c:v>89.67</c:v>
                </c:pt>
                <c:pt idx="7700">
                  <c:v>96.13</c:v>
                </c:pt>
                <c:pt idx="7701">
                  <c:v>103.02</c:v>
                </c:pt>
                <c:pt idx="7702">
                  <c:v>102.62</c:v>
                </c:pt>
                <c:pt idx="7703">
                  <c:v>104.01</c:v>
                </c:pt>
                <c:pt idx="7704">
                  <c:v>103.97</c:v>
                </c:pt>
                <c:pt idx="7705">
                  <c:v>104.07</c:v>
                </c:pt>
                <c:pt idx="7706">
                  <c:v>104.4</c:v>
                </c:pt>
                <c:pt idx="7707">
                  <c:v>104.6</c:v>
                </c:pt>
                <c:pt idx="7708">
                  <c:v>96.43</c:v>
                </c:pt>
                <c:pt idx="7709">
                  <c:v>94.85</c:v>
                </c:pt>
                <c:pt idx="7710">
                  <c:v>92.08</c:v>
                </c:pt>
                <c:pt idx="7711">
                  <c:v>91.62</c:v>
                </c:pt>
                <c:pt idx="7712">
                  <c:v>93.16</c:v>
                </c:pt>
                <c:pt idx="7713">
                  <c:v>95.04</c:v>
                </c:pt>
                <c:pt idx="7714">
                  <c:v>95.97</c:v>
                </c:pt>
                <c:pt idx="7715">
                  <c:v>74.97</c:v>
                </c:pt>
                <c:pt idx="7716">
                  <c:v>71.319999999999993</c:v>
                </c:pt>
                <c:pt idx="7717">
                  <c:v>70.59</c:v>
                </c:pt>
                <c:pt idx="7718">
                  <c:v>70.290000000000006</c:v>
                </c:pt>
                <c:pt idx="7719">
                  <c:v>71.180000000000007</c:v>
                </c:pt>
                <c:pt idx="7720">
                  <c:v>71.84</c:v>
                </c:pt>
                <c:pt idx="7721">
                  <c:v>72.77</c:v>
                </c:pt>
                <c:pt idx="7722">
                  <c:v>68.94</c:v>
                </c:pt>
                <c:pt idx="7723">
                  <c:v>63.11</c:v>
                </c:pt>
                <c:pt idx="7724">
                  <c:v>64.2</c:v>
                </c:pt>
                <c:pt idx="7725">
                  <c:v>50.52</c:v>
                </c:pt>
                <c:pt idx="7726">
                  <c:v>51.54</c:v>
                </c:pt>
                <c:pt idx="7727">
                  <c:v>52.5</c:v>
                </c:pt>
                <c:pt idx="7728">
                  <c:v>53.62</c:v>
                </c:pt>
                <c:pt idx="7729">
                  <c:v>54.51</c:v>
                </c:pt>
                <c:pt idx="7730">
                  <c:v>55.2</c:v>
                </c:pt>
                <c:pt idx="7731">
                  <c:v>55.83</c:v>
                </c:pt>
                <c:pt idx="7732">
                  <c:v>56.29</c:v>
                </c:pt>
                <c:pt idx="7733">
                  <c:v>61.1</c:v>
                </c:pt>
                <c:pt idx="7734">
                  <c:v>66.8</c:v>
                </c:pt>
                <c:pt idx="7735">
                  <c:v>66.8</c:v>
                </c:pt>
                <c:pt idx="7736">
                  <c:v>67.13</c:v>
                </c:pt>
                <c:pt idx="7737">
                  <c:v>67.2</c:v>
                </c:pt>
                <c:pt idx="7738">
                  <c:v>62.52</c:v>
                </c:pt>
                <c:pt idx="7739">
                  <c:v>56.68</c:v>
                </c:pt>
                <c:pt idx="7740">
                  <c:v>50.49</c:v>
                </c:pt>
                <c:pt idx="7741">
                  <c:v>70.19</c:v>
                </c:pt>
                <c:pt idx="7742">
                  <c:v>62.88</c:v>
                </c:pt>
                <c:pt idx="7743">
                  <c:v>81.069999999999993</c:v>
                </c:pt>
                <c:pt idx="7744">
                  <c:v>85.91</c:v>
                </c:pt>
                <c:pt idx="7745">
                  <c:v>95.7</c:v>
                </c:pt>
                <c:pt idx="7746">
                  <c:v>112.48</c:v>
                </c:pt>
                <c:pt idx="7747">
                  <c:v>108.49</c:v>
                </c:pt>
                <c:pt idx="7748">
                  <c:v>100.41</c:v>
                </c:pt>
                <c:pt idx="7749">
                  <c:v>81.27</c:v>
                </c:pt>
                <c:pt idx="7750">
                  <c:v>76.849999999999994</c:v>
                </c:pt>
                <c:pt idx="7751">
                  <c:v>93.46</c:v>
                </c:pt>
                <c:pt idx="7752">
                  <c:v>92.6</c:v>
                </c:pt>
                <c:pt idx="7753">
                  <c:v>93.07</c:v>
                </c:pt>
                <c:pt idx="7754">
                  <c:v>92.83</c:v>
                </c:pt>
                <c:pt idx="7755">
                  <c:v>92.7</c:v>
                </c:pt>
                <c:pt idx="7756">
                  <c:v>86.05</c:v>
                </c:pt>
                <c:pt idx="7757">
                  <c:v>84.89</c:v>
                </c:pt>
                <c:pt idx="7758">
                  <c:v>85.39</c:v>
                </c:pt>
                <c:pt idx="7759">
                  <c:v>74.540000000000006</c:v>
                </c:pt>
                <c:pt idx="7760">
                  <c:v>66.010000000000005</c:v>
                </c:pt>
                <c:pt idx="7761">
                  <c:v>66.540000000000006</c:v>
                </c:pt>
                <c:pt idx="7762">
                  <c:v>67.03</c:v>
                </c:pt>
                <c:pt idx="7763">
                  <c:v>67.56</c:v>
                </c:pt>
                <c:pt idx="7764">
                  <c:v>67.89</c:v>
                </c:pt>
                <c:pt idx="7765">
                  <c:v>68.680000000000007</c:v>
                </c:pt>
                <c:pt idx="7766">
                  <c:v>75.989999999999995</c:v>
                </c:pt>
                <c:pt idx="7767">
                  <c:v>73.89</c:v>
                </c:pt>
                <c:pt idx="7768">
                  <c:v>75.400000000000006</c:v>
                </c:pt>
                <c:pt idx="7769">
                  <c:v>74.08</c:v>
                </c:pt>
                <c:pt idx="7770">
                  <c:v>96.23</c:v>
                </c:pt>
                <c:pt idx="7771">
                  <c:v>86.87</c:v>
                </c:pt>
                <c:pt idx="7772">
                  <c:v>88.25</c:v>
                </c:pt>
                <c:pt idx="7773">
                  <c:v>104.11</c:v>
                </c:pt>
                <c:pt idx="7774">
                  <c:v>101.27</c:v>
                </c:pt>
                <c:pt idx="7775">
                  <c:v>104.8</c:v>
                </c:pt>
                <c:pt idx="7776">
                  <c:v>122.33</c:v>
                </c:pt>
                <c:pt idx="7777">
                  <c:v>128.33000000000001</c:v>
                </c:pt>
                <c:pt idx="7778">
                  <c:v>113.79</c:v>
                </c:pt>
                <c:pt idx="7779">
                  <c:v>116.6</c:v>
                </c:pt>
                <c:pt idx="7780">
                  <c:v>110.2</c:v>
                </c:pt>
                <c:pt idx="7781">
                  <c:v>104.53</c:v>
                </c:pt>
                <c:pt idx="7782">
                  <c:v>125.26</c:v>
                </c:pt>
                <c:pt idx="7783">
                  <c:v>129.65</c:v>
                </c:pt>
                <c:pt idx="7784">
                  <c:v>118.9</c:v>
                </c:pt>
                <c:pt idx="7785">
                  <c:v>118.97</c:v>
                </c:pt>
                <c:pt idx="7786">
                  <c:v>124.77</c:v>
                </c:pt>
                <c:pt idx="7787">
                  <c:v>129.02000000000001</c:v>
                </c:pt>
                <c:pt idx="7788">
                  <c:v>123.15</c:v>
                </c:pt>
                <c:pt idx="7789">
                  <c:v>113.5</c:v>
                </c:pt>
                <c:pt idx="7790">
                  <c:v>109.91</c:v>
                </c:pt>
                <c:pt idx="7791">
                  <c:v>110.6</c:v>
                </c:pt>
                <c:pt idx="7792">
                  <c:v>111.82</c:v>
                </c:pt>
                <c:pt idx="7793">
                  <c:v>109.58</c:v>
                </c:pt>
                <c:pt idx="7794">
                  <c:v>112.74</c:v>
                </c:pt>
                <c:pt idx="7795">
                  <c:v>116.1</c:v>
                </c:pt>
                <c:pt idx="7796">
                  <c:v>112.71</c:v>
                </c:pt>
                <c:pt idx="7797">
                  <c:v>111.88</c:v>
                </c:pt>
                <c:pt idx="7798">
                  <c:v>112.08</c:v>
                </c:pt>
                <c:pt idx="7799">
                  <c:v>120.65</c:v>
                </c:pt>
                <c:pt idx="7800">
                  <c:v>130.80000000000001</c:v>
                </c:pt>
                <c:pt idx="7801">
                  <c:v>127.21</c:v>
                </c:pt>
                <c:pt idx="7802">
                  <c:v>126.35</c:v>
                </c:pt>
                <c:pt idx="7803">
                  <c:v>125.92</c:v>
                </c:pt>
                <c:pt idx="7804">
                  <c:v>125.92</c:v>
                </c:pt>
                <c:pt idx="7805">
                  <c:v>123.62</c:v>
                </c:pt>
                <c:pt idx="7806">
                  <c:v>111.45</c:v>
                </c:pt>
                <c:pt idx="7807">
                  <c:v>108.49</c:v>
                </c:pt>
                <c:pt idx="7808">
                  <c:v>127.14</c:v>
                </c:pt>
                <c:pt idx="7809">
                  <c:v>124.54</c:v>
                </c:pt>
                <c:pt idx="7810">
                  <c:v>125.23</c:v>
                </c:pt>
                <c:pt idx="7811">
                  <c:v>114.55</c:v>
                </c:pt>
                <c:pt idx="7812">
                  <c:v>117.72</c:v>
                </c:pt>
                <c:pt idx="7813">
                  <c:v>120.15</c:v>
                </c:pt>
                <c:pt idx="7814">
                  <c:v>122.03</c:v>
                </c:pt>
                <c:pt idx="7815">
                  <c:v>123.35</c:v>
                </c:pt>
                <c:pt idx="7816">
                  <c:v>124.83</c:v>
                </c:pt>
                <c:pt idx="7817">
                  <c:v>126.15</c:v>
                </c:pt>
                <c:pt idx="7818">
                  <c:v>122.56</c:v>
                </c:pt>
                <c:pt idx="7819">
                  <c:v>125.2</c:v>
                </c:pt>
                <c:pt idx="7820">
                  <c:v>118.21</c:v>
                </c:pt>
                <c:pt idx="7821">
                  <c:v>119.07</c:v>
                </c:pt>
                <c:pt idx="7822">
                  <c:v>120.06</c:v>
                </c:pt>
                <c:pt idx="7823">
                  <c:v>120.19</c:v>
                </c:pt>
                <c:pt idx="7824">
                  <c:v>116.99</c:v>
                </c:pt>
                <c:pt idx="7825">
                  <c:v>138.15</c:v>
                </c:pt>
                <c:pt idx="7826">
                  <c:v>142.1</c:v>
                </c:pt>
                <c:pt idx="7827">
                  <c:v>141.77000000000001</c:v>
                </c:pt>
                <c:pt idx="7828">
                  <c:v>122.26</c:v>
                </c:pt>
                <c:pt idx="7829">
                  <c:v>116.2</c:v>
                </c:pt>
                <c:pt idx="7830">
                  <c:v>116.79</c:v>
                </c:pt>
                <c:pt idx="7831">
                  <c:v>112.61</c:v>
                </c:pt>
                <c:pt idx="7832">
                  <c:v>108.69</c:v>
                </c:pt>
                <c:pt idx="7833">
                  <c:v>74.31</c:v>
                </c:pt>
                <c:pt idx="7834">
                  <c:v>68.28</c:v>
                </c:pt>
                <c:pt idx="7835">
                  <c:v>47.98</c:v>
                </c:pt>
                <c:pt idx="7836">
                  <c:v>54.21</c:v>
                </c:pt>
                <c:pt idx="7837">
                  <c:v>64.33</c:v>
                </c:pt>
                <c:pt idx="7838">
                  <c:v>59.35</c:v>
                </c:pt>
                <c:pt idx="7839">
                  <c:v>57.9</c:v>
                </c:pt>
                <c:pt idx="7840">
                  <c:v>57.11</c:v>
                </c:pt>
                <c:pt idx="7841">
                  <c:v>56.78</c:v>
                </c:pt>
                <c:pt idx="7842">
                  <c:v>56.65</c:v>
                </c:pt>
                <c:pt idx="7843">
                  <c:v>56.19</c:v>
                </c:pt>
                <c:pt idx="7844">
                  <c:v>56.62</c:v>
                </c:pt>
                <c:pt idx="7845">
                  <c:v>55.4</c:v>
                </c:pt>
                <c:pt idx="7846">
                  <c:v>53.02</c:v>
                </c:pt>
                <c:pt idx="7847">
                  <c:v>53.22</c:v>
                </c:pt>
                <c:pt idx="7848">
                  <c:v>74.150000000000006</c:v>
                </c:pt>
                <c:pt idx="7849">
                  <c:v>71.08</c:v>
                </c:pt>
                <c:pt idx="7850">
                  <c:v>72.34</c:v>
                </c:pt>
                <c:pt idx="7851">
                  <c:v>82.78</c:v>
                </c:pt>
                <c:pt idx="7852">
                  <c:v>122.43</c:v>
                </c:pt>
                <c:pt idx="7853">
                  <c:v>117.91</c:v>
                </c:pt>
                <c:pt idx="7854">
                  <c:v>106.21</c:v>
                </c:pt>
                <c:pt idx="7855">
                  <c:v>107.6</c:v>
                </c:pt>
                <c:pt idx="7856">
                  <c:v>109.74</c:v>
                </c:pt>
                <c:pt idx="7857">
                  <c:v>132.97</c:v>
                </c:pt>
                <c:pt idx="7858">
                  <c:v>132.44999999999999</c:v>
                </c:pt>
                <c:pt idx="7859">
                  <c:v>134.75</c:v>
                </c:pt>
                <c:pt idx="7860">
                  <c:v>137.16</c:v>
                </c:pt>
                <c:pt idx="7861">
                  <c:v>139.88999999999999</c:v>
                </c:pt>
                <c:pt idx="7862">
                  <c:v>137.75</c:v>
                </c:pt>
                <c:pt idx="7863">
                  <c:v>122.63</c:v>
                </c:pt>
                <c:pt idx="7864">
                  <c:v>125.43</c:v>
                </c:pt>
                <c:pt idx="7865">
                  <c:v>150.01</c:v>
                </c:pt>
                <c:pt idx="7866">
                  <c:v>140.97999999999999</c:v>
                </c:pt>
                <c:pt idx="7867">
                  <c:v>142.33000000000001</c:v>
                </c:pt>
                <c:pt idx="7868">
                  <c:v>128.72</c:v>
                </c:pt>
                <c:pt idx="7869">
                  <c:v>125.86</c:v>
                </c:pt>
                <c:pt idx="7870">
                  <c:v>122.59</c:v>
                </c:pt>
                <c:pt idx="7871">
                  <c:v>117.25</c:v>
                </c:pt>
                <c:pt idx="7872">
                  <c:v>109.94</c:v>
                </c:pt>
                <c:pt idx="7873">
                  <c:v>99.82</c:v>
                </c:pt>
                <c:pt idx="7874">
                  <c:v>75.67</c:v>
                </c:pt>
                <c:pt idx="7875">
                  <c:v>70.819999999999993</c:v>
                </c:pt>
                <c:pt idx="7876">
                  <c:v>82.39</c:v>
                </c:pt>
                <c:pt idx="7877">
                  <c:v>92.9</c:v>
                </c:pt>
                <c:pt idx="7878">
                  <c:v>102.52</c:v>
                </c:pt>
                <c:pt idx="7879">
                  <c:v>96.1</c:v>
                </c:pt>
                <c:pt idx="7880">
                  <c:v>97.02</c:v>
                </c:pt>
                <c:pt idx="7881">
                  <c:v>97.55</c:v>
                </c:pt>
                <c:pt idx="7882">
                  <c:v>99.2</c:v>
                </c:pt>
                <c:pt idx="7883">
                  <c:v>98.67</c:v>
                </c:pt>
                <c:pt idx="7884">
                  <c:v>120.09</c:v>
                </c:pt>
                <c:pt idx="7885">
                  <c:v>113.63</c:v>
                </c:pt>
                <c:pt idx="7886">
                  <c:v>113.63</c:v>
                </c:pt>
                <c:pt idx="7887">
                  <c:v>113.17</c:v>
                </c:pt>
                <c:pt idx="7888">
                  <c:v>112.64</c:v>
                </c:pt>
                <c:pt idx="7889">
                  <c:v>112.41</c:v>
                </c:pt>
                <c:pt idx="7890">
                  <c:v>107.66</c:v>
                </c:pt>
                <c:pt idx="7891">
                  <c:v>104.7</c:v>
                </c:pt>
                <c:pt idx="7892">
                  <c:v>104.73</c:v>
                </c:pt>
                <c:pt idx="7893">
                  <c:v>92.6</c:v>
                </c:pt>
                <c:pt idx="7894">
                  <c:v>90.73</c:v>
                </c:pt>
                <c:pt idx="7895">
                  <c:v>104.14</c:v>
                </c:pt>
                <c:pt idx="7896">
                  <c:v>99.16</c:v>
                </c:pt>
                <c:pt idx="7897">
                  <c:v>97.78</c:v>
                </c:pt>
                <c:pt idx="7898">
                  <c:v>98.93</c:v>
                </c:pt>
                <c:pt idx="7899">
                  <c:v>99.82</c:v>
                </c:pt>
                <c:pt idx="7900">
                  <c:v>100.51</c:v>
                </c:pt>
                <c:pt idx="7901">
                  <c:v>101.11</c:v>
                </c:pt>
                <c:pt idx="7902">
                  <c:v>100.12</c:v>
                </c:pt>
                <c:pt idx="7903">
                  <c:v>100.05</c:v>
                </c:pt>
                <c:pt idx="7904">
                  <c:v>96.92</c:v>
                </c:pt>
                <c:pt idx="7905">
                  <c:v>97.02</c:v>
                </c:pt>
                <c:pt idx="7906">
                  <c:v>85.68</c:v>
                </c:pt>
                <c:pt idx="7907">
                  <c:v>96.69</c:v>
                </c:pt>
                <c:pt idx="7908">
                  <c:v>99.1</c:v>
                </c:pt>
                <c:pt idx="7909">
                  <c:v>99.46</c:v>
                </c:pt>
                <c:pt idx="7910">
                  <c:v>99.69</c:v>
                </c:pt>
                <c:pt idx="7911">
                  <c:v>100.78</c:v>
                </c:pt>
                <c:pt idx="7912">
                  <c:v>93.43</c:v>
                </c:pt>
                <c:pt idx="7913">
                  <c:v>81.86</c:v>
                </c:pt>
                <c:pt idx="7914">
                  <c:v>82.42</c:v>
                </c:pt>
                <c:pt idx="7915">
                  <c:v>73.819999999999993</c:v>
                </c:pt>
                <c:pt idx="7916">
                  <c:v>59.52</c:v>
                </c:pt>
                <c:pt idx="7917">
                  <c:v>59.55</c:v>
                </c:pt>
                <c:pt idx="7918">
                  <c:v>54.67</c:v>
                </c:pt>
                <c:pt idx="7919">
                  <c:v>41.75</c:v>
                </c:pt>
                <c:pt idx="7920">
                  <c:v>41.23</c:v>
                </c:pt>
                <c:pt idx="7921">
                  <c:v>41.19</c:v>
                </c:pt>
                <c:pt idx="7922">
                  <c:v>41.26</c:v>
                </c:pt>
                <c:pt idx="7923">
                  <c:v>41.36</c:v>
                </c:pt>
                <c:pt idx="7924">
                  <c:v>54.67</c:v>
                </c:pt>
                <c:pt idx="7925">
                  <c:v>50.09</c:v>
                </c:pt>
                <c:pt idx="7926">
                  <c:v>50.03</c:v>
                </c:pt>
                <c:pt idx="7927">
                  <c:v>40.24</c:v>
                </c:pt>
                <c:pt idx="7928">
                  <c:v>34.270000000000003</c:v>
                </c:pt>
                <c:pt idx="7929">
                  <c:v>39.909999999999997</c:v>
                </c:pt>
                <c:pt idx="7930">
                  <c:v>38.69</c:v>
                </c:pt>
                <c:pt idx="7931">
                  <c:v>47.95</c:v>
                </c:pt>
                <c:pt idx="7932">
                  <c:v>56.91</c:v>
                </c:pt>
                <c:pt idx="7933">
                  <c:v>51.54</c:v>
                </c:pt>
                <c:pt idx="7934">
                  <c:v>51.28</c:v>
                </c:pt>
                <c:pt idx="7935">
                  <c:v>50.95</c:v>
                </c:pt>
                <c:pt idx="7936">
                  <c:v>50.75</c:v>
                </c:pt>
                <c:pt idx="7937">
                  <c:v>50.62</c:v>
                </c:pt>
                <c:pt idx="7938">
                  <c:v>51.25</c:v>
                </c:pt>
                <c:pt idx="7939">
                  <c:v>53.65</c:v>
                </c:pt>
                <c:pt idx="7940">
                  <c:v>55.83</c:v>
                </c:pt>
                <c:pt idx="7941">
                  <c:v>45.61</c:v>
                </c:pt>
                <c:pt idx="7942">
                  <c:v>34.47</c:v>
                </c:pt>
                <c:pt idx="7943">
                  <c:v>34.57</c:v>
                </c:pt>
                <c:pt idx="7944">
                  <c:v>49.93</c:v>
                </c:pt>
                <c:pt idx="7945">
                  <c:v>47.85</c:v>
                </c:pt>
                <c:pt idx="7946">
                  <c:v>48.11</c:v>
                </c:pt>
                <c:pt idx="7947">
                  <c:v>48.67</c:v>
                </c:pt>
                <c:pt idx="7948">
                  <c:v>49.47</c:v>
                </c:pt>
                <c:pt idx="7949">
                  <c:v>50.19</c:v>
                </c:pt>
                <c:pt idx="7950">
                  <c:v>65.84</c:v>
                </c:pt>
                <c:pt idx="7951">
                  <c:v>75.569999999999993</c:v>
                </c:pt>
                <c:pt idx="7952">
                  <c:v>60.14</c:v>
                </c:pt>
                <c:pt idx="7953">
                  <c:v>47.88</c:v>
                </c:pt>
                <c:pt idx="7954">
                  <c:v>48.67</c:v>
                </c:pt>
                <c:pt idx="7955">
                  <c:v>49.37</c:v>
                </c:pt>
                <c:pt idx="7956">
                  <c:v>49.86</c:v>
                </c:pt>
                <c:pt idx="7957">
                  <c:v>50.62</c:v>
                </c:pt>
                <c:pt idx="7958">
                  <c:v>51.28</c:v>
                </c:pt>
                <c:pt idx="7959">
                  <c:v>51.97</c:v>
                </c:pt>
                <c:pt idx="7960">
                  <c:v>52.53</c:v>
                </c:pt>
                <c:pt idx="7961">
                  <c:v>53.26</c:v>
                </c:pt>
                <c:pt idx="7962">
                  <c:v>53.91</c:v>
                </c:pt>
                <c:pt idx="7963">
                  <c:v>54.57</c:v>
                </c:pt>
                <c:pt idx="7964">
                  <c:v>53.09</c:v>
                </c:pt>
                <c:pt idx="7965">
                  <c:v>48.11</c:v>
                </c:pt>
                <c:pt idx="7966">
                  <c:v>48.74</c:v>
                </c:pt>
                <c:pt idx="7967">
                  <c:v>49.27</c:v>
                </c:pt>
                <c:pt idx="7968">
                  <c:v>49.73</c:v>
                </c:pt>
                <c:pt idx="7969">
                  <c:v>50.12</c:v>
                </c:pt>
                <c:pt idx="7970">
                  <c:v>64.489999999999995</c:v>
                </c:pt>
                <c:pt idx="7971">
                  <c:v>72.11</c:v>
                </c:pt>
                <c:pt idx="7972">
                  <c:v>63.47</c:v>
                </c:pt>
                <c:pt idx="7973">
                  <c:v>63.6</c:v>
                </c:pt>
                <c:pt idx="7974">
                  <c:v>64.23</c:v>
                </c:pt>
                <c:pt idx="7975">
                  <c:v>64.92</c:v>
                </c:pt>
                <c:pt idx="7976">
                  <c:v>58.59</c:v>
                </c:pt>
                <c:pt idx="7977">
                  <c:v>52.7</c:v>
                </c:pt>
                <c:pt idx="7978">
                  <c:v>50.26</c:v>
                </c:pt>
                <c:pt idx="7979">
                  <c:v>50.39</c:v>
                </c:pt>
                <c:pt idx="7980">
                  <c:v>50.62</c:v>
                </c:pt>
                <c:pt idx="7981">
                  <c:v>50.59</c:v>
                </c:pt>
                <c:pt idx="7982">
                  <c:v>35.82</c:v>
                </c:pt>
                <c:pt idx="7983">
                  <c:v>35.1</c:v>
                </c:pt>
                <c:pt idx="7984">
                  <c:v>35.200000000000003</c:v>
                </c:pt>
                <c:pt idx="7985">
                  <c:v>35.200000000000003</c:v>
                </c:pt>
                <c:pt idx="7986">
                  <c:v>35.26</c:v>
                </c:pt>
                <c:pt idx="7987">
                  <c:v>35.39</c:v>
                </c:pt>
                <c:pt idx="7988">
                  <c:v>35.53</c:v>
                </c:pt>
                <c:pt idx="7989">
                  <c:v>35.619999999999997</c:v>
                </c:pt>
                <c:pt idx="7990">
                  <c:v>35.659999999999997</c:v>
                </c:pt>
                <c:pt idx="7991">
                  <c:v>35.72</c:v>
                </c:pt>
                <c:pt idx="7992">
                  <c:v>35.79</c:v>
                </c:pt>
                <c:pt idx="7993">
                  <c:v>35.79</c:v>
                </c:pt>
                <c:pt idx="7994">
                  <c:v>35.79</c:v>
                </c:pt>
                <c:pt idx="7995">
                  <c:v>35.82</c:v>
                </c:pt>
                <c:pt idx="7996">
                  <c:v>35.89</c:v>
                </c:pt>
                <c:pt idx="7997">
                  <c:v>35.89</c:v>
                </c:pt>
                <c:pt idx="7998">
                  <c:v>35.92</c:v>
                </c:pt>
                <c:pt idx="7999">
                  <c:v>35.99</c:v>
                </c:pt>
                <c:pt idx="8000">
                  <c:v>36.020000000000003</c:v>
                </c:pt>
                <c:pt idx="8001">
                  <c:v>36.020000000000003</c:v>
                </c:pt>
                <c:pt idx="8002">
                  <c:v>36.020000000000003</c:v>
                </c:pt>
                <c:pt idx="8003">
                  <c:v>36.049999999999997</c:v>
                </c:pt>
                <c:pt idx="8004">
                  <c:v>36.049999999999997</c:v>
                </c:pt>
                <c:pt idx="8005">
                  <c:v>36.119999999999997</c:v>
                </c:pt>
                <c:pt idx="8006">
                  <c:v>36.32</c:v>
                </c:pt>
                <c:pt idx="8007">
                  <c:v>36.71</c:v>
                </c:pt>
                <c:pt idx="8008">
                  <c:v>37.24</c:v>
                </c:pt>
                <c:pt idx="8009">
                  <c:v>37.83</c:v>
                </c:pt>
                <c:pt idx="8010">
                  <c:v>38.229999999999997</c:v>
                </c:pt>
                <c:pt idx="8011">
                  <c:v>33.549999999999997</c:v>
                </c:pt>
                <c:pt idx="8012">
                  <c:v>30.548999999999999</c:v>
                </c:pt>
                <c:pt idx="8013">
                  <c:v>30.548999999999999</c:v>
                </c:pt>
                <c:pt idx="8014">
                  <c:v>30.516999999999999</c:v>
                </c:pt>
                <c:pt idx="8015">
                  <c:v>30.516999999999999</c:v>
                </c:pt>
                <c:pt idx="8016">
                  <c:v>30.516999999999999</c:v>
                </c:pt>
                <c:pt idx="8017">
                  <c:v>30.516999999999999</c:v>
                </c:pt>
                <c:pt idx="8018">
                  <c:v>30.516999999999999</c:v>
                </c:pt>
                <c:pt idx="8019">
                  <c:v>30.516999999999999</c:v>
                </c:pt>
                <c:pt idx="8020">
                  <c:v>30.516999999999999</c:v>
                </c:pt>
                <c:pt idx="8021">
                  <c:v>30.516999999999999</c:v>
                </c:pt>
                <c:pt idx="8022">
                  <c:v>30.516999999999999</c:v>
                </c:pt>
                <c:pt idx="8023">
                  <c:v>30.516999999999999</c:v>
                </c:pt>
                <c:pt idx="8024">
                  <c:v>30.516999999999999</c:v>
                </c:pt>
                <c:pt idx="8025">
                  <c:v>30.516999999999999</c:v>
                </c:pt>
                <c:pt idx="8026">
                  <c:v>30.516999999999999</c:v>
                </c:pt>
                <c:pt idx="8027">
                  <c:v>30.516999999999999</c:v>
                </c:pt>
                <c:pt idx="8028">
                  <c:v>30.516999999999999</c:v>
                </c:pt>
                <c:pt idx="8029">
                  <c:v>30.516999999999999</c:v>
                </c:pt>
                <c:pt idx="8030">
                  <c:v>30.484000000000002</c:v>
                </c:pt>
                <c:pt idx="8031">
                  <c:v>30.516999999999999</c:v>
                </c:pt>
                <c:pt idx="8032">
                  <c:v>30.516999999999999</c:v>
                </c:pt>
                <c:pt idx="8033">
                  <c:v>30.516999999999999</c:v>
                </c:pt>
                <c:pt idx="8034">
                  <c:v>30.516999999999999</c:v>
                </c:pt>
                <c:pt idx="8035">
                  <c:v>30.516999999999999</c:v>
                </c:pt>
                <c:pt idx="8036">
                  <c:v>30.516999999999999</c:v>
                </c:pt>
                <c:pt idx="8037">
                  <c:v>30.516999999999999</c:v>
                </c:pt>
                <c:pt idx="8038">
                  <c:v>30.516999999999999</c:v>
                </c:pt>
                <c:pt idx="8039">
                  <c:v>30.516999999999999</c:v>
                </c:pt>
                <c:pt idx="8040">
                  <c:v>30.516999999999999</c:v>
                </c:pt>
                <c:pt idx="8041">
                  <c:v>30.516999999999999</c:v>
                </c:pt>
                <c:pt idx="8042">
                  <c:v>30.516999999999999</c:v>
                </c:pt>
                <c:pt idx="8043">
                  <c:v>30.516999999999999</c:v>
                </c:pt>
                <c:pt idx="8044">
                  <c:v>30.516999999999999</c:v>
                </c:pt>
                <c:pt idx="8045">
                  <c:v>30.516999999999999</c:v>
                </c:pt>
                <c:pt idx="8046">
                  <c:v>30.516999999999999</c:v>
                </c:pt>
                <c:pt idx="8047">
                  <c:v>30.516999999999999</c:v>
                </c:pt>
                <c:pt idx="8048">
                  <c:v>30.516999999999999</c:v>
                </c:pt>
                <c:pt idx="8049">
                  <c:v>30.516999999999999</c:v>
                </c:pt>
                <c:pt idx="8050">
                  <c:v>30.516999999999999</c:v>
                </c:pt>
                <c:pt idx="8051">
                  <c:v>30.516999999999999</c:v>
                </c:pt>
                <c:pt idx="8052">
                  <c:v>30.516999999999999</c:v>
                </c:pt>
                <c:pt idx="8053">
                  <c:v>30.516999999999999</c:v>
                </c:pt>
                <c:pt idx="8054">
                  <c:v>30.516999999999999</c:v>
                </c:pt>
                <c:pt idx="8055">
                  <c:v>30.516999999999999</c:v>
                </c:pt>
                <c:pt idx="8056">
                  <c:v>30.516999999999999</c:v>
                </c:pt>
                <c:pt idx="8057">
                  <c:v>30.516999999999999</c:v>
                </c:pt>
                <c:pt idx="8058">
                  <c:v>30.516999999999999</c:v>
                </c:pt>
                <c:pt idx="8059">
                  <c:v>30.516999999999999</c:v>
                </c:pt>
                <c:pt idx="8060">
                  <c:v>30.516999999999999</c:v>
                </c:pt>
                <c:pt idx="8061">
                  <c:v>30.516999999999999</c:v>
                </c:pt>
                <c:pt idx="8062">
                  <c:v>30.516999999999999</c:v>
                </c:pt>
                <c:pt idx="8063">
                  <c:v>30.516999999999999</c:v>
                </c:pt>
                <c:pt idx="8064">
                  <c:v>30.516999999999999</c:v>
                </c:pt>
                <c:pt idx="8065">
                  <c:v>30.516999999999999</c:v>
                </c:pt>
                <c:pt idx="8066">
                  <c:v>30.516999999999999</c:v>
                </c:pt>
                <c:pt idx="8067">
                  <c:v>30.516999999999999</c:v>
                </c:pt>
                <c:pt idx="8068">
                  <c:v>30.516999999999999</c:v>
                </c:pt>
                <c:pt idx="8069">
                  <c:v>30.516999999999999</c:v>
                </c:pt>
                <c:pt idx="8070">
                  <c:v>30.516999999999999</c:v>
                </c:pt>
                <c:pt idx="8071">
                  <c:v>30.516999999999999</c:v>
                </c:pt>
                <c:pt idx="8072">
                  <c:v>30.516999999999999</c:v>
                </c:pt>
                <c:pt idx="8073">
                  <c:v>30.516999999999999</c:v>
                </c:pt>
                <c:pt idx="8074">
                  <c:v>30.516999999999999</c:v>
                </c:pt>
                <c:pt idx="8075">
                  <c:v>30.516999999999999</c:v>
                </c:pt>
                <c:pt idx="8076">
                  <c:v>30.548999999999999</c:v>
                </c:pt>
                <c:pt idx="8077">
                  <c:v>30.516999999999999</c:v>
                </c:pt>
                <c:pt idx="8078">
                  <c:v>30.516999999999999</c:v>
                </c:pt>
                <c:pt idx="8079">
                  <c:v>30.516999999999999</c:v>
                </c:pt>
                <c:pt idx="8080">
                  <c:v>30.516999999999999</c:v>
                </c:pt>
                <c:pt idx="8081">
                  <c:v>30.548999999999999</c:v>
                </c:pt>
                <c:pt idx="8082">
                  <c:v>30.516999999999999</c:v>
                </c:pt>
                <c:pt idx="8083">
                  <c:v>30.516999999999999</c:v>
                </c:pt>
                <c:pt idx="8084">
                  <c:v>30.516999999999999</c:v>
                </c:pt>
                <c:pt idx="8085">
                  <c:v>30.516999999999999</c:v>
                </c:pt>
                <c:pt idx="8086">
                  <c:v>30.516999999999999</c:v>
                </c:pt>
                <c:pt idx="8087">
                  <c:v>30.516999999999999</c:v>
                </c:pt>
                <c:pt idx="8088">
                  <c:v>30.516999999999999</c:v>
                </c:pt>
                <c:pt idx="8089">
                  <c:v>30.516999999999999</c:v>
                </c:pt>
                <c:pt idx="8090">
                  <c:v>30.516999999999999</c:v>
                </c:pt>
                <c:pt idx="8091">
                  <c:v>30.516999999999999</c:v>
                </c:pt>
                <c:pt idx="8092">
                  <c:v>30.516999999999999</c:v>
                </c:pt>
                <c:pt idx="8093">
                  <c:v>30.516999999999999</c:v>
                </c:pt>
                <c:pt idx="8094">
                  <c:v>30.548999999999999</c:v>
                </c:pt>
                <c:pt idx="8095">
                  <c:v>30.516999999999999</c:v>
                </c:pt>
                <c:pt idx="8096">
                  <c:v>30.516999999999999</c:v>
                </c:pt>
                <c:pt idx="8097">
                  <c:v>30.516999999999999</c:v>
                </c:pt>
                <c:pt idx="8098">
                  <c:v>30.548999999999999</c:v>
                </c:pt>
                <c:pt idx="8099">
                  <c:v>30.516999999999999</c:v>
                </c:pt>
                <c:pt idx="8100">
                  <c:v>30.548999999999999</c:v>
                </c:pt>
                <c:pt idx="8101">
                  <c:v>40.299999999999997</c:v>
                </c:pt>
                <c:pt idx="8102">
                  <c:v>43.11</c:v>
                </c:pt>
                <c:pt idx="8103">
                  <c:v>43.4</c:v>
                </c:pt>
                <c:pt idx="8104">
                  <c:v>43.6</c:v>
                </c:pt>
                <c:pt idx="8105">
                  <c:v>40.01</c:v>
                </c:pt>
                <c:pt idx="8106">
                  <c:v>40.299999999999997</c:v>
                </c:pt>
                <c:pt idx="8107">
                  <c:v>40.47</c:v>
                </c:pt>
                <c:pt idx="8108">
                  <c:v>40.6</c:v>
                </c:pt>
                <c:pt idx="8109">
                  <c:v>40.729999999999997</c:v>
                </c:pt>
                <c:pt idx="8110">
                  <c:v>40.83</c:v>
                </c:pt>
                <c:pt idx="8111">
                  <c:v>40.93</c:v>
                </c:pt>
                <c:pt idx="8112">
                  <c:v>40.93</c:v>
                </c:pt>
                <c:pt idx="8113">
                  <c:v>40.93</c:v>
                </c:pt>
                <c:pt idx="8114">
                  <c:v>40.86</c:v>
                </c:pt>
                <c:pt idx="8115">
                  <c:v>40.93</c:v>
                </c:pt>
                <c:pt idx="8116">
                  <c:v>40.86</c:v>
                </c:pt>
                <c:pt idx="8117">
                  <c:v>40.93</c:v>
                </c:pt>
                <c:pt idx="8118">
                  <c:v>41.03</c:v>
                </c:pt>
                <c:pt idx="8119">
                  <c:v>41.03</c:v>
                </c:pt>
                <c:pt idx="8120">
                  <c:v>41.06</c:v>
                </c:pt>
                <c:pt idx="8121">
                  <c:v>41.06</c:v>
                </c:pt>
                <c:pt idx="8122">
                  <c:v>41.06</c:v>
                </c:pt>
                <c:pt idx="8123">
                  <c:v>41.06</c:v>
                </c:pt>
                <c:pt idx="8124">
                  <c:v>41.1</c:v>
                </c:pt>
                <c:pt idx="8125">
                  <c:v>41.1</c:v>
                </c:pt>
                <c:pt idx="8126">
                  <c:v>41.13</c:v>
                </c:pt>
                <c:pt idx="8127">
                  <c:v>41.13</c:v>
                </c:pt>
                <c:pt idx="8128">
                  <c:v>41.16</c:v>
                </c:pt>
                <c:pt idx="8129">
                  <c:v>41.16</c:v>
                </c:pt>
                <c:pt idx="8130">
                  <c:v>41.19</c:v>
                </c:pt>
                <c:pt idx="8131">
                  <c:v>41.19</c:v>
                </c:pt>
                <c:pt idx="8132">
                  <c:v>41.13</c:v>
                </c:pt>
                <c:pt idx="8133">
                  <c:v>41.13</c:v>
                </c:pt>
                <c:pt idx="8134">
                  <c:v>41.23</c:v>
                </c:pt>
                <c:pt idx="8135">
                  <c:v>41.29</c:v>
                </c:pt>
                <c:pt idx="8136">
                  <c:v>41.33</c:v>
                </c:pt>
                <c:pt idx="8137">
                  <c:v>41.49</c:v>
                </c:pt>
                <c:pt idx="8138">
                  <c:v>41.62</c:v>
                </c:pt>
                <c:pt idx="8139">
                  <c:v>41.85</c:v>
                </c:pt>
                <c:pt idx="8140">
                  <c:v>42.08</c:v>
                </c:pt>
                <c:pt idx="8141">
                  <c:v>42.25</c:v>
                </c:pt>
                <c:pt idx="8142">
                  <c:v>42.35</c:v>
                </c:pt>
                <c:pt idx="8143">
                  <c:v>36.090000000000003</c:v>
                </c:pt>
                <c:pt idx="8144">
                  <c:v>30.582000000000001</c:v>
                </c:pt>
                <c:pt idx="8145">
                  <c:v>30.548999999999999</c:v>
                </c:pt>
                <c:pt idx="8146">
                  <c:v>30.516999999999999</c:v>
                </c:pt>
                <c:pt idx="8147">
                  <c:v>30.548999999999999</c:v>
                </c:pt>
                <c:pt idx="8148">
                  <c:v>30.516999999999999</c:v>
                </c:pt>
                <c:pt idx="8149">
                  <c:v>30.548999999999999</c:v>
                </c:pt>
                <c:pt idx="8150">
                  <c:v>30.548999999999999</c:v>
                </c:pt>
                <c:pt idx="8151">
                  <c:v>30.516999999999999</c:v>
                </c:pt>
                <c:pt idx="8152">
                  <c:v>30.548999999999999</c:v>
                </c:pt>
                <c:pt idx="8153">
                  <c:v>30.516999999999999</c:v>
                </c:pt>
                <c:pt idx="8154">
                  <c:v>30.548999999999999</c:v>
                </c:pt>
                <c:pt idx="8155">
                  <c:v>30.516999999999999</c:v>
                </c:pt>
                <c:pt idx="8156">
                  <c:v>30.548999999999999</c:v>
                </c:pt>
                <c:pt idx="8157">
                  <c:v>30.548999999999999</c:v>
                </c:pt>
                <c:pt idx="8158">
                  <c:v>30.516999999999999</c:v>
                </c:pt>
                <c:pt idx="8159">
                  <c:v>30.516999999999999</c:v>
                </c:pt>
                <c:pt idx="8160">
                  <c:v>30.516999999999999</c:v>
                </c:pt>
                <c:pt idx="8161">
                  <c:v>30.548999999999999</c:v>
                </c:pt>
                <c:pt idx="8162">
                  <c:v>30.516999999999999</c:v>
                </c:pt>
                <c:pt idx="8163">
                  <c:v>30.548999999999999</c:v>
                </c:pt>
                <c:pt idx="8164">
                  <c:v>30.516999999999999</c:v>
                </c:pt>
                <c:pt idx="8165">
                  <c:v>30.516999999999999</c:v>
                </c:pt>
                <c:pt idx="8166">
                  <c:v>30.516999999999999</c:v>
                </c:pt>
                <c:pt idx="8167">
                  <c:v>30.516999999999999</c:v>
                </c:pt>
                <c:pt idx="8168">
                  <c:v>30.516999999999999</c:v>
                </c:pt>
                <c:pt idx="8169">
                  <c:v>30.516999999999999</c:v>
                </c:pt>
                <c:pt idx="8170">
                  <c:v>30.548999999999999</c:v>
                </c:pt>
                <c:pt idx="8171">
                  <c:v>30.548999999999999</c:v>
                </c:pt>
                <c:pt idx="8172">
                  <c:v>30.516999999999999</c:v>
                </c:pt>
                <c:pt idx="8173">
                  <c:v>30.516999999999999</c:v>
                </c:pt>
                <c:pt idx="8174">
                  <c:v>30.548999999999999</c:v>
                </c:pt>
                <c:pt idx="8175">
                  <c:v>37.770000000000003</c:v>
                </c:pt>
                <c:pt idx="8176">
                  <c:v>40.67</c:v>
                </c:pt>
                <c:pt idx="8177">
                  <c:v>40.04</c:v>
                </c:pt>
                <c:pt idx="8178">
                  <c:v>40.53</c:v>
                </c:pt>
                <c:pt idx="8179">
                  <c:v>40.729999999999997</c:v>
                </c:pt>
                <c:pt idx="8180">
                  <c:v>40.770000000000003</c:v>
                </c:pt>
                <c:pt idx="8181">
                  <c:v>40.83</c:v>
                </c:pt>
                <c:pt idx="8182">
                  <c:v>40.86</c:v>
                </c:pt>
                <c:pt idx="8183">
                  <c:v>40.83</c:v>
                </c:pt>
                <c:pt idx="8184">
                  <c:v>40.799999999999997</c:v>
                </c:pt>
                <c:pt idx="8185">
                  <c:v>40.799999999999997</c:v>
                </c:pt>
                <c:pt idx="8186">
                  <c:v>40.799999999999997</c:v>
                </c:pt>
                <c:pt idx="8187">
                  <c:v>40.799999999999997</c:v>
                </c:pt>
                <c:pt idx="8188">
                  <c:v>40.83</c:v>
                </c:pt>
                <c:pt idx="8189">
                  <c:v>40.83</c:v>
                </c:pt>
                <c:pt idx="8190">
                  <c:v>40.86</c:v>
                </c:pt>
                <c:pt idx="8191">
                  <c:v>40.799999999999997</c:v>
                </c:pt>
                <c:pt idx="8192">
                  <c:v>40.83</c:v>
                </c:pt>
                <c:pt idx="8193">
                  <c:v>40.86</c:v>
                </c:pt>
                <c:pt idx="8194">
                  <c:v>40.93</c:v>
                </c:pt>
                <c:pt idx="8195">
                  <c:v>40.96</c:v>
                </c:pt>
                <c:pt idx="8196">
                  <c:v>40.96</c:v>
                </c:pt>
                <c:pt idx="8197">
                  <c:v>40.96</c:v>
                </c:pt>
                <c:pt idx="8198">
                  <c:v>40.96</c:v>
                </c:pt>
                <c:pt idx="8199">
                  <c:v>40.96</c:v>
                </c:pt>
                <c:pt idx="8200">
                  <c:v>40.96</c:v>
                </c:pt>
                <c:pt idx="8201">
                  <c:v>40.93</c:v>
                </c:pt>
                <c:pt idx="8202">
                  <c:v>40.93</c:v>
                </c:pt>
                <c:pt idx="8203">
                  <c:v>40.93</c:v>
                </c:pt>
                <c:pt idx="8204">
                  <c:v>40.93</c:v>
                </c:pt>
                <c:pt idx="8205">
                  <c:v>40.96</c:v>
                </c:pt>
                <c:pt idx="8206">
                  <c:v>40.96</c:v>
                </c:pt>
                <c:pt idx="8207">
                  <c:v>40.96</c:v>
                </c:pt>
                <c:pt idx="8208">
                  <c:v>41</c:v>
                </c:pt>
                <c:pt idx="8209">
                  <c:v>41.1</c:v>
                </c:pt>
                <c:pt idx="8210">
                  <c:v>41.16</c:v>
                </c:pt>
                <c:pt idx="8211">
                  <c:v>41.29</c:v>
                </c:pt>
                <c:pt idx="8212">
                  <c:v>41.59</c:v>
                </c:pt>
                <c:pt idx="8213">
                  <c:v>41.89</c:v>
                </c:pt>
                <c:pt idx="8214">
                  <c:v>42.12</c:v>
                </c:pt>
                <c:pt idx="8215">
                  <c:v>42.28</c:v>
                </c:pt>
                <c:pt idx="8216">
                  <c:v>42.31</c:v>
                </c:pt>
                <c:pt idx="8217">
                  <c:v>42.28</c:v>
                </c:pt>
                <c:pt idx="8218">
                  <c:v>38.69</c:v>
                </c:pt>
                <c:pt idx="8219">
                  <c:v>37.340000000000003</c:v>
                </c:pt>
                <c:pt idx="8220">
                  <c:v>37.31</c:v>
                </c:pt>
                <c:pt idx="8221">
                  <c:v>37.270000000000003</c:v>
                </c:pt>
                <c:pt idx="8222">
                  <c:v>37.24</c:v>
                </c:pt>
                <c:pt idx="8223">
                  <c:v>37.24</c:v>
                </c:pt>
                <c:pt idx="8224">
                  <c:v>31.87</c:v>
                </c:pt>
                <c:pt idx="8225">
                  <c:v>30.548999999999999</c:v>
                </c:pt>
                <c:pt idx="8226">
                  <c:v>30.548999999999999</c:v>
                </c:pt>
                <c:pt idx="8227">
                  <c:v>30.516999999999999</c:v>
                </c:pt>
                <c:pt idx="8228">
                  <c:v>30.548999999999999</c:v>
                </c:pt>
                <c:pt idx="8229">
                  <c:v>30.516999999999999</c:v>
                </c:pt>
                <c:pt idx="8230">
                  <c:v>30.548999999999999</c:v>
                </c:pt>
                <c:pt idx="8231">
                  <c:v>30.516999999999999</c:v>
                </c:pt>
                <c:pt idx="8232">
                  <c:v>30.516999999999999</c:v>
                </c:pt>
                <c:pt idx="8233">
                  <c:v>30.548999999999999</c:v>
                </c:pt>
                <c:pt idx="8234">
                  <c:v>30.516999999999999</c:v>
                </c:pt>
                <c:pt idx="8235">
                  <c:v>30.516999999999999</c:v>
                </c:pt>
                <c:pt idx="8236">
                  <c:v>30.516999999999999</c:v>
                </c:pt>
                <c:pt idx="8237">
                  <c:v>30.516999999999999</c:v>
                </c:pt>
                <c:pt idx="8238">
                  <c:v>30.548999999999999</c:v>
                </c:pt>
                <c:pt idx="8239">
                  <c:v>30.548999999999999</c:v>
                </c:pt>
                <c:pt idx="8240">
                  <c:v>30.516999999999999</c:v>
                </c:pt>
                <c:pt idx="8241">
                  <c:v>30.548999999999999</c:v>
                </c:pt>
                <c:pt idx="8242">
                  <c:v>30.548999999999999</c:v>
                </c:pt>
                <c:pt idx="8243">
                  <c:v>30.516999999999999</c:v>
                </c:pt>
                <c:pt idx="8244">
                  <c:v>37.44</c:v>
                </c:pt>
                <c:pt idx="8245">
                  <c:v>35.229999999999997</c:v>
                </c:pt>
                <c:pt idx="8246">
                  <c:v>34.869999999999997</c:v>
                </c:pt>
                <c:pt idx="8247">
                  <c:v>35.130000000000003</c:v>
                </c:pt>
                <c:pt idx="8248">
                  <c:v>35.33</c:v>
                </c:pt>
                <c:pt idx="8249">
                  <c:v>35.53</c:v>
                </c:pt>
                <c:pt idx="8250">
                  <c:v>35.76</c:v>
                </c:pt>
                <c:pt idx="8251">
                  <c:v>35.99</c:v>
                </c:pt>
                <c:pt idx="8252">
                  <c:v>36.15</c:v>
                </c:pt>
                <c:pt idx="8253">
                  <c:v>36.35</c:v>
                </c:pt>
                <c:pt idx="8254">
                  <c:v>36.65</c:v>
                </c:pt>
                <c:pt idx="8255">
                  <c:v>36.979999999999997</c:v>
                </c:pt>
                <c:pt idx="8256">
                  <c:v>37.5</c:v>
                </c:pt>
                <c:pt idx="8257">
                  <c:v>37.83</c:v>
                </c:pt>
                <c:pt idx="8258">
                  <c:v>38.130000000000003</c:v>
                </c:pt>
                <c:pt idx="8259">
                  <c:v>38.46</c:v>
                </c:pt>
                <c:pt idx="8260">
                  <c:v>38.659999999999997</c:v>
                </c:pt>
                <c:pt idx="8261">
                  <c:v>38.950000000000003</c:v>
                </c:pt>
                <c:pt idx="8262">
                  <c:v>39.15</c:v>
                </c:pt>
                <c:pt idx="8263">
                  <c:v>39.409999999999997</c:v>
                </c:pt>
                <c:pt idx="8264">
                  <c:v>39.51</c:v>
                </c:pt>
                <c:pt idx="8265">
                  <c:v>39.71</c:v>
                </c:pt>
                <c:pt idx="8266">
                  <c:v>39.909999999999997</c:v>
                </c:pt>
                <c:pt idx="8267">
                  <c:v>40.4</c:v>
                </c:pt>
                <c:pt idx="8268">
                  <c:v>40.700000000000003</c:v>
                </c:pt>
                <c:pt idx="8269">
                  <c:v>40.93</c:v>
                </c:pt>
                <c:pt idx="8270">
                  <c:v>41.16</c:v>
                </c:pt>
                <c:pt idx="8271">
                  <c:v>41.36</c:v>
                </c:pt>
                <c:pt idx="8272">
                  <c:v>41.56</c:v>
                </c:pt>
                <c:pt idx="8273">
                  <c:v>41.66</c:v>
                </c:pt>
                <c:pt idx="8274">
                  <c:v>41.79</c:v>
                </c:pt>
                <c:pt idx="8275">
                  <c:v>41.82</c:v>
                </c:pt>
                <c:pt idx="8276">
                  <c:v>41.82</c:v>
                </c:pt>
                <c:pt idx="8277">
                  <c:v>41.79</c:v>
                </c:pt>
                <c:pt idx="8278">
                  <c:v>35.49</c:v>
                </c:pt>
                <c:pt idx="8279">
                  <c:v>34.67</c:v>
                </c:pt>
                <c:pt idx="8280">
                  <c:v>34.729999999999997</c:v>
                </c:pt>
                <c:pt idx="8281">
                  <c:v>34.83</c:v>
                </c:pt>
                <c:pt idx="8282">
                  <c:v>38.56</c:v>
                </c:pt>
                <c:pt idx="8283">
                  <c:v>45.58</c:v>
                </c:pt>
                <c:pt idx="8284">
                  <c:v>35.53</c:v>
                </c:pt>
                <c:pt idx="8285">
                  <c:v>35.43</c:v>
                </c:pt>
                <c:pt idx="8286">
                  <c:v>35.590000000000003</c:v>
                </c:pt>
                <c:pt idx="8287">
                  <c:v>35.82</c:v>
                </c:pt>
                <c:pt idx="8288">
                  <c:v>36.020000000000003</c:v>
                </c:pt>
                <c:pt idx="8289">
                  <c:v>36.119999999999997</c:v>
                </c:pt>
                <c:pt idx="8290">
                  <c:v>36.32</c:v>
                </c:pt>
                <c:pt idx="8291">
                  <c:v>36.479999999999997</c:v>
                </c:pt>
                <c:pt idx="8292">
                  <c:v>36.68</c:v>
                </c:pt>
                <c:pt idx="8293">
                  <c:v>36.94</c:v>
                </c:pt>
                <c:pt idx="8294">
                  <c:v>37.24</c:v>
                </c:pt>
                <c:pt idx="8295">
                  <c:v>37.57</c:v>
                </c:pt>
                <c:pt idx="8296">
                  <c:v>37.96</c:v>
                </c:pt>
                <c:pt idx="8297">
                  <c:v>38.36</c:v>
                </c:pt>
                <c:pt idx="8298">
                  <c:v>38.69</c:v>
                </c:pt>
                <c:pt idx="8299">
                  <c:v>39.049999999999997</c:v>
                </c:pt>
                <c:pt idx="8300">
                  <c:v>39.479999999999997</c:v>
                </c:pt>
                <c:pt idx="8301">
                  <c:v>39.94</c:v>
                </c:pt>
                <c:pt idx="8302">
                  <c:v>40.53</c:v>
                </c:pt>
                <c:pt idx="8303">
                  <c:v>41.03</c:v>
                </c:pt>
                <c:pt idx="8304">
                  <c:v>41.42</c:v>
                </c:pt>
                <c:pt idx="8305">
                  <c:v>41.66</c:v>
                </c:pt>
                <c:pt idx="8306">
                  <c:v>41.75</c:v>
                </c:pt>
                <c:pt idx="8307">
                  <c:v>37.47</c:v>
                </c:pt>
                <c:pt idx="8308">
                  <c:v>34.5</c:v>
                </c:pt>
                <c:pt idx="8309">
                  <c:v>34.6</c:v>
                </c:pt>
                <c:pt idx="8310">
                  <c:v>34.770000000000003</c:v>
                </c:pt>
                <c:pt idx="8311">
                  <c:v>34.9</c:v>
                </c:pt>
                <c:pt idx="8312">
                  <c:v>35</c:v>
                </c:pt>
                <c:pt idx="8313">
                  <c:v>35.130000000000003</c:v>
                </c:pt>
                <c:pt idx="8314">
                  <c:v>35.299999999999997</c:v>
                </c:pt>
                <c:pt idx="8315">
                  <c:v>33.880000000000003</c:v>
                </c:pt>
                <c:pt idx="8316">
                  <c:v>30.582000000000001</c:v>
                </c:pt>
                <c:pt idx="8317">
                  <c:v>30.548999999999999</c:v>
                </c:pt>
                <c:pt idx="8318">
                  <c:v>30.548999999999999</c:v>
                </c:pt>
                <c:pt idx="8319">
                  <c:v>30.548999999999999</c:v>
                </c:pt>
                <c:pt idx="8320">
                  <c:v>30.548999999999999</c:v>
                </c:pt>
                <c:pt idx="8321">
                  <c:v>30.548999999999999</c:v>
                </c:pt>
                <c:pt idx="8322">
                  <c:v>30.548999999999999</c:v>
                </c:pt>
                <c:pt idx="8323">
                  <c:v>30.548999999999999</c:v>
                </c:pt>
                <c:pt idx="8324">
                  <c:v>30.548999999999999</c:v>
                </c:pt>
                <c:pt idx="8325">
                  <c:v>30.548999999999999</c:v>
                </c:pt>
                <c:pt idx="8326">
                  <c:v>30.548999999999999</c:v>
                </c:pt>
                <c:pt idx="8327">
                  <c:v>30.548999999999999</c:v>
                </c:pt>
                <c:pt idx="8328">
                  <c:v>30.548999999999999</c:v>
                </c:pt>
                <c:pt idx="8329">
                  <c:v>30.548999999999999</c:v>
                </c:pt>
                <c:pt idx="8330">
                  <c:v>30.516999999999999</c:v>
                </c:pt>
                <c:pt idx="8331">
                  <c:v>30.548999999999999</c:v>
                </c:pt>
                <c:pt idx="8332">
                  <c:v>30.548999999999999</c:v>
                </c:pt>
                <c:pt idx="8333">
                  <c:v>30.548999999999999</c:v>
                </c:pt>
                <c:pt idx="8334">
                  <c:v>30.548999999999999</c:v>
                </c:pt>
                <c:pt idx="8335">
                  <c:v>30.548999999999999</c:v>
                </c:pt>
                <c:pt idx="8336">
                  <c:v>30.548999999999999</c:v>
                </c:pt>
                <c:pt idx="8337">
                  <c:v>30.548999999999999</c:v>
                </c:pt>
                <c:pt idx="8338">
                  <c:v>40.53</c:v>
                </c:pt>
                <c:pt idx="8339">
                  <c:v>36.81</c:v>
                </c:pt>
                <c:pt idx="8340">
                  <c:v>36.979999999999997</c:v>
                </c:pt>
                <c:pt idx="8341">
                  <c:v>37.6</c:v>
                </c:pt>
                <c:pt idx="8342">
                  <c:v>37.770000000000003</c:v>
                </c:pt>
                <c:pt idx="8343">
                  <c:v>37.9</c:v>
                </c:pt>
                <c:pt idx="8344">
                  <c:v>38.159999999999997</c:v>
                </c:pt>
                <c:pt idx="8345">
                  <c:v>38.33</c:v>
                </c:pt>
                <c:pt idx="8346">
                  <c:v>38.46</c:v>
                </c:pt>
                <c:pt idx="8347">
                  <c:v>38.590000000000003</c:v>
                </c:pt>
                <c:pt idx="8348">
                  <c:v>38.72</c:v>
                </c:pt>
                <c:pt idx="8349">
                  <c:v>38.85</c:v>
                </c:pt>
                <c:pt idx="8350">
                  <c:v>38.99</c:v>
                </c:pt>
                <c:pt idx="8351">
                  <c:v>39.119999999999997</c:v>
                </c:pt>
                <c:pt idx="8352">
                  <c:v>38.659999999999997</c:v>
                </c:pt>
                <c:pt idx="8353">
                  <c:v>30.582000000000001</c:v>
                </c:pt>
                <c:pt idx="8354">
                  <c:v>30.582000000000001</c:v>
                </c:pt>
                <c:pt idx="8355">
                  <c:v>30.548999999999999</c:v>
                </c:pt>
                <c:pt idx="8356">
                  <c:v>30.548999999999999</c:v>
                </c:pt>
                <c:pt idx="8357">
                  <c:v>30.548999999999999</c:v>
                </c:pt>
                <c:pt idx="8358">
                  <c:v>30.548999999999999</c:v>
                </c:pt>
                <c:pt idx="8359">
                  <c:v>30.548999999999999</c:v>
                </c:pt>
                <c:pt idx="8360">
                  <c:v>30.548999999999999</c:v>
                </c:pt>
                <c:pt idx="8361">
                  <c:v>30.548999999999999</c:v>
                </c:pt>
                <c:pt idx="8362">
                  <c:v>30.548999999999999</c:v>
                </c:pt>
                <c:pt idx="8363">
                  <c:v>30.548999999999999</c:v>
                </c:pt>
                <c:pt idx="8364">
                  <c:v>30.548999999999999</c:v>
                </c:pt>
                <c:pt idx="8365">
                  <c:v>30.548999999999999</c:v>
                </c:pt>
                <c:pt idx="8366">
                  <c:v>30.548999999999999</c:v>
                </c:pt>
                <c:pt idx="8367">
                  <c:v>30.548999999999999</c:v>
                </c:pt>
                <c:pt idx="8368">
                  <c:v>30.548999999999999</c:v>
                </c:pt>
                <c:pt idx="8369">
                  <c:v>30.548999999999999</c:v>
                </c:pt>
                <c:pt idx="8370">
                  <c:v>30.548999999999999</c:v>
                </c:pt>
                <c:pt idx="8371">
                  <c:v>30.548999999999999</c:v>
                </c:pt>
                <c:pt idx="8372">
                  <c:v>30.582000000000001</c:v>
                </c:pt>
                <c:pt idx="8373">
                  <c:v>30.681000000000001</c:v>
                </c:pt>
                <c:pt idx="8374">
                  <c:v>39.32</c:v>
                </c:pt>
                <c:pt idx="8375">
                  <c:v>38.92</c:v>
                </c:pt>
                <c:pt idx="8376">
                  <c:v>54.87</c:v>
                </c:pt>
                <c:pt idx="8377">
                  <c:v>55.07</c:v>
                </c:pt>
                <c:pt idx="8378">
                  <c:v>54.21</c:v>
                </c:pt>
                <c:pt idx="8379">
                  <c:v>54.54</c:v>
                </c:pt>
                <c:pt idx="8380">
                  <c:v>54.57</c:v>
                </c:pt>
                <c:pt idx="8381">
                  <c:v>54.41</c:v>
                </c:pt>
                <c:pt idx="8382">
                  <c:v>54.54</c:v>
                </c:pt>
                <c:pt idx="8383">
                  <c:v>54.64</c:v>
                </c:pt>
                <c:pt idx="8384">
                  <c:v>54.71</c:v>
                </c:pt>
                <c:pt idx="8385">
                  <c:v>54.84</c:v>
                </c:pt>
                <c:pt idx="8386">
                  <c:v>55.1</c:v>
                </c:pt>
                <c:pt idx="8387">
                  <c:v>55.3</c:v>
                </c:pt>
                <c:pt idx="8388">
                  <c:v>55.5</c:v>
                </c:pt>
                <c:pt idx="8389">
                  <c:v>55.83</c:v>
                </c:pt>
                <c:pt idx="8390">
                  <c:v>56.12</c:v>
                </c:pt>
                <c:pt idx="8391">
                  <c:v>70.459999999999994</c:v>
                </c:pt>
                <c:pt idx="8392">
                  <c:v>75.5</c:v>
                </c:pt>
                <c:pt idx="8393">
                  <c:v>73.650000000000006</c:v>
                </c:pt>
                <c:pt idx="8394">
                  <c:v>73.52</c:v>
                </c:pt>
                <c:pt idx="8395">
                  <c:v>73.72</c:v>
                </c:pt>
                <c:pt idx="8396">
                  <c:v>73.42</c:v>
                </c:pt>
                <c:pt idx="8397">
                  <c:v>73.19</c:v>
                </c:pt>
                <c:pt idx="8398">
                  <c:v>73.19</c:v>
                </c:pt>
                <c:pt idx="8399">
                  <c:v>96.3</c:v>
                </c:pt>
                <c:pt idx="8400">
                  <c:v>100.51</c:v>
                </c:pt>
                <c:pt idx="8401">
                  <c:v>102.03</c:v>
                </c:pt>
                <c:pt idx="8402">
                  <c:v>102.82</c:v>
                </c:pt>
                <c:pt idx="8403">
                  <c:v>77.12</c:v>
                </c:pt>
                <c:pt idx="8404">
                  <c:v>70.75</c:v>
                </c:pt>
                <c:pt idx="8405">
                  <c:v>71.91</c:v>
                </c:pt>
                <c:pt idx="8406">
                  <c:v>72.53</c:v>
                </c:pt>
                <c:pt idx="8407">
                  <c:v>63.34</c:v>
                </c:pt>
                <c:pt idx="8408">
                  <c:v>52.73</c:v>
                </c:pt>
                <c:pt idx="8409">
                  <c:v>53.26</c:v>
                </c:pt>
                <c:pt idx="8410">
                  <c:v>53.72</c:v>
                </c:pt>
                <c:pt idx="8411">
                  <c:v>54.24</c:v>
                </c:pt>
                <c:pt idx="8412">
                  <c:v>54.84</c:v>
                </c:pt>
                <c:pt idx="8413">
                  <c:v>55.4</c:v>
                </c:pt>
                <c:pt idx="8414">
                  <c:v>55.96</c:v>
                </c:pt>
                <c:pt idx="8415">
                  <c:v>56.72</c:v>
                </c:pt>
                <c:pt idx="8416">
                  <c:v>56.98</c:v>
                </c:pt>
                <c:pt idx="8417">
                  <c:v>57.61</c:v>
                </c:pt>
                <c:pt idx="8418">
                  <c:v>56.32</c:v>
                </c:pt>
                <c:pt idx="8419">
                  <c:v>48.11</c:v>
                </c:pt>
                <c:pt idx="8420">
                  <c:v>62.25</c:v>
                </c:pt>
                <c:pt idx="8421">
                  <c:v>50.78</c:v>
                </c:pt>
                <c:pt idx="8422">
                  <c:v>57.38</c:v>
                </c:pt>
                <c:pt idx="8423">
                  <c:v>58.53</c:v>
                </c:pt>
                <c:pt idx="8424">
                  <c:v>58.83</c:v>
                </c:pt>
                <c:pt idx="8425">
                  <c:v>59.22</c:v>
                </c:pt>
                <c:pt idx="8426">
                  <c:v>57.77</c:v>
                </c:pt>
                <c:pt idx="8427">
                  <c:v>55.79</c:v>
                </c:pt>
                <c:pt idx="8428">
                  <c:v>54.8</c:v>
                </c:pt>
                <c:pt idx="8429">
                  <c:v>37.83</c:v>
                </c:pt>
                <c:pt idx="8430">
                  <c:v>37.729999999999997</c:v>
                </c:pt>
                <c:pt idx="8431">
                  <c:v>37.700000000000003</c:v>
                </c:pt>
                <c:pt idx="8432">
                  <c:v>37.630000000000003</c:v>
                </c:pt>
                <c:pt idx="8433">
                  <c:v>34.700000000000003</c:v>
                </c:pt>
                <c:pt idx="8434">
                  <c:v>34.700000000000003</c:v>
                </c:pt>
                <c:pt idx="8435">
                  <c:v>34.67</c:v>
                </c:pt>
                <c:pt idx="8436">
                  <c:v>52.23</c:v>
                </c:pt>
                <c:pt idx="8437">
                  <c:v>34.54</c:v>
                </c:pt>
                <c:pt idx="8438">
                  <c:v>34.6</c:v>
                </c:pt>
                <c:pt idx="8439">
                  <c:v>34.700000000000003</c:v>
                </c:pt>
                <c:pt idx="8440">
                  <c:v>34.83</c:v>
                </c:pt>
                <c:pt idx="8441">
                  <c:v>44.42</c:v>
                </c:pt>
                <c:pt idx="8442">
                  <c:v>48.31</c:v>
                </c:pt>
                <c:pt idx="8443">
                  <c:v>46.5</c:v>
                </c:pt>
                <c:pt idx="8444">
                  <c:v>47.09</c:v>
                </c:pt>
                <c:pt idx="8445">
                  <c:v>48.02</c:v>
                </c:pt>
                <c:pt idx="8446">
                  <c:v>63.67</c:v>
                </c:pt>
                <c:pt idx="8447">
                  <c:v>75.37</c:v>
                </c:pt>
                <c:pt idx="8448">
                  <c:v>68.12</c:v>
                </c:pt>
                <c:pt idx="8449">
                  <c:v>69.67</c:v>
                </c:pt>
                <c:pt idx="8450">
                  <c:v>70.59</c:v>
                </c:pt>
                <c:pt idx="8451">
                  <c:v>71.91</c:v>
                </c:pt>
                <c:pt idx="8452">
                  <c:v>73.06</c:v>
                </c:pt>
                <c:pt idx="8453">
                  <c:v>74.22</c:v>
                </c:pt>
                <c:pt idx="8454">
                  <c:v>75.14</c:v>
                </c:pt>
                <c:pt idx="8455">
                  <c:v>76.09</c:v>
                </c:pt>
                <c:pt idx="8456">
                  <c:v>77.02</c:v>
                </c:pt>
                <c:pt idx="8457">
                  <c:v>78.069999999999993</c:v>
                </c:pt>
                <c:pt idx="8458">
                  <c:v>78.86</c:v>
                </c:pt>
                <c:pt idx="8459">
                  <c:v>72.63</c:v>
                </c:pt>
                <c:pt idx="8460">
                  <c:v>55.63</c:v>
                </c:pt>
                <c:pt idx="8461">
                  <c:v>56.12</c:v>
                </c:pt>
                <c:pt idx="8462">
                  <c:v>56.29</c:v>
                </c:pt>
                <c:pt idx="8463">
                  <c:v>56.62</c:v>
                </c:pt>
                <c:pt idx="8464">
                  <c:v>57.54</c:v>
                </c:pt>
                <c:pt idx="8465">
                  <c:v>59.09</c:v>
                </c:pt>
                <c:pt idx="8466">
                  <c:v>44.89</c:v>
                </c:pt>
                <c:pt idx="8467">
                  <c:v>40.01</c:v>
                </c:pt>
                <c:pt idx="8468">
                  <c:v>40.270000000000003</c:v>
                </c:pt>
                <c:pt idx="8469">
                  <c:v>40.53</c:v>
                </c:pt>
                <c:pt idx="8470">
                  <c:v>41.03</c:v>
                </c:pt>
                <c:pt idx="8471">
                  <c:v>41.36</c:v>
                </c:pt>
                <c:pt idx="8472">
                  <c:v>41.52</c:v>
                </c:pt>
                <c:pt idx="8473">
                  <c:v>41.66</c:v>
                </c:pt>
                <c:pt idx="8474">
                  <c:v>41.72</c:v>
                </c:pt>
                <c:pt idx="8475">
                  <c:v>41.79</c:v>
                </c:pt>
                <c:pt idx="8476">
                  <c:v>41.79</c:v>
                </c:pt>
                <c:pt idx="8477">
                  <c:v>38.29</c:v>
                </c:pt>
                <c:pt idx="8478">
                  <c:v>34.369999999999997</c:v>
                </c:pt>
                <c:pt idx="8479">
                  <c:v>34.47</c:v>
                </c:pt>
                <c:pt idx="8480">
                  <c:v>38.82</c:v>
                </c:pt>
                <c:pt idx="8481">
                  <c:v>49.04</c:v>
                </c:pt>
                <c:pt idx="8482">
                  <c:v>49.56</c:v>
                </c:pt>
                <c:pt idx="8483">
                  <c:v>50.88</c:v>
                </c:pt>
                <c:pt idx="8484">
                  <c:v>44.36</c:v>
                </c:pt>
                <c:pt idx="8485">
                  <c:v>45.08</c:v>
                </c:pt>
                <c:pt idx="8486">
                  <c:v>45.48</c:v>
                </c:pt>
                <c:pt idx="8487">
                  <c:v>45.71</c:v>
                </c:pt>
                <c:pt idx="8488">
                  <c:v>45.81</c:v>
                </c:pt>
                <c:pt idx="8489">
                  <c:v>45.87</c:v>
                </c:pt>
                <c:pt idx="8490">
                  <c:v>46.01</c:v>
                </c:pt>
                <c:pt idx="8491">
                  <c:v>46.1</c:v>
                </c:pt>
                <c:pt idx="8492">
                  <c:v>70.489999999999995</c:v>
                </c:pt>
                <c:pt idx="8493">
                  <c:v>57.34</c:v>
                </c:pt>
                <c:pt idx="8494">
                  <c:v>57.28</c:v>
                </c:pt>
                <c:pt idx="8495">
                  <c:v>57.11</c:v>
                </c:pt>
                <c:pt idx="8496">
                  <c:v>55.73</c:v>
                </c:pt>
                <c:pt idx="8497">
                  <c:v>52.56</c:v>
                </c:pt>
                <c:pt idx="8498">
                  <c:v>52.63</c:v>
                </c:pt>
                <c:pt idx="8499">
                  <c:v>52.7</c:v>
                </c:pt>
                <c:pt idx="8500">
                  <c:v>52.6</c:v>
                </c:pt>
                <c:pt idx="8501">
                  <c:v>52.53</c:v>
                </c:pt>
                <c:pt idx="8502">
                  <c:v>51.25</c:v>
                </c:pt>
                <c:pt idx="8503">
                  <c:v>41.89</c:v>
                </c:pt>
                <c:pt idx="8504">
                  <c:v>41.69</c:v>
                </c:pt>
                <c:pt idx="8505">
                  <c:v>41.52</c:v>
                </c:pt>
                <c:pt idx="8506">
                  <c:v>42.02</c:v>
                </c:pt>
                <c:pt idx="8507">
                  <c:v>41.89</c:v>
                </c:pt>
                <c:pt idx="8508">
                  <c:v>41.66</c:v>
                </c:pt>
                <c:pt idx="8509">
                  <c:v>41.82</c:v>
                </c:pt>
                <c:pt idx="8510">
                  <c:v>54.61</c:v>
                </c:pt>
                <c:pt idx="8511">
                  <c:v>61.13</c:v>
                </c:pt>
                <c:pt idx="8512">
                  <c:v>59.39</c:v>
                </c:pt>
                <c:pt idx="8513">
                  <c:v>59.71</c:v>
                </c:pt>
                <c:pt idx="8514">
                  <c:v>59.29</c:v>
                </c:pt>
                <c:pt idx="8515">
                  <c:v>51.77</c:v>
                </c:pt>
                <c:pt idx="8516">
                  <c:v>52.23</c:v>
                </c:pt>
                <c:pt idx="8517">
                  <c:v>52.63</c:v>
                </c:pt>
                <c:pt idx="8518">
                  <c:v>52.99</c:v>
                </c:pt>
                <c:pt idx="8519">
                  <c:v>53.26</c:v>
                </c:pt>
                <c:pt idx="8520">
                  <c:v>51.21</c:v>
                </c:pt>
                <c:pt idx="8521">
                  <c:v>51.41</c:v>
                </c:pt>
                <c:pt idx="8522">
                  <c:v>51.71</c:v>
                </c:pt>
                <c:pt idx="8523">
                  <c:v>42.18</c:v>
                </c:pt>
                <c:pt idx="8524">
                  <c:v>35.36</c:v>
                </c:pt>
                <c:pt idx="8525">
                  <c:v>46.76</c:v>
                </c:pt>
                <c:pt idx="8526">
                  <c:v>52.73</c:v>
                </c:pt>
                <c:pt idx="8527">
                  <c:v>52.37</c:v>
                </c:pt>
                <c:pt idx="8528">
                  <c:v>45.97</c:v>
                </c:pt>
                <c:pt idx="8529">
                  <c:v>46.34</c:v>
                </c:pt>
                <c:pt idx="8530">
                  <c:v>46.5</c:v>
                </c:pt>
                <c:pt idx="8531">
                  <c:v>46.73</c:v>
                </c:pt>
                <c:pt idx="8532">
                  <c:v>46.86</c:v>
                </c:pt>
                <c:pt idx="8533">
                  <c:v>47.06</c:v>
                </c:pt>
                <c:pt idx="8534">
                  <c:v>47.39</c:v>
                </c:pt>
                <c:pt idx="8535">
                  <c:v>47.82</c:v>
                </c:pt>
                <c:pt idx="8536">
                  <c:v>48.21</c:v>
                </c:pt>
                <c:pt idx="8537">
                  <c:v>48.48</c:v>
                </c:pt>
                <c:pt idx="8538">
                  <c:v>48.84</c:v>
                </c:pt>
                <c:pt idx="8539">
                  <c:v>55.36</c:v>
                </c:pt>
                <c:pt idx="8540">
                  <c:v>70.95</c:v>
                </c:pt>
                <c:pt idx="8541">
                  <c:v>65.81</c:v>
                </c:pt>
                <c:pt idx="8542">
                  <c:v>66.87</c:v>
                </c:pt>
                <c:pt idx="8543">
                  <c:v>68.38</c:v>
                </c:pt>
                <c:pt idx="8544">
                  <c:v>70.459999999999994</c:v>
                </c:pt>
                <c:pt idx="8545">
                  <c:v>98.4</c:v>
                </c:pt>
                <c:pt idx="8546">
                  <c:v>94.38</c:v>
                </c:pt>
                <c:pt idx="8547">
                  <c:v>96.33</c:v>
                </c:pt>
                <c:pt idx="8548">
                  <c:v>97.75</c:v>
                </c:pt>
                <c:pt idx="8549">
                  <c:v>98.96</c:v>
                </c:pt>
                <c:pt idx="8550">
                  <c:v>99.92</c:v>
                </c:pt>
                <c:pt idx="8551">
                  <c:v>101.07</c:v>
                </c:pt>
                <c:pt idx="8552">
                  <c:v>101.86</c:v>
                </c:pt>
                <c:pt idx="8553">
                  <c:v>102.95</c:v>
                </c:pt>
                <c:pt idx="8554">
                  <c:v>98.47</c:v>
                </c:pt>
                <c:pt idx="8555">
                  <c:v>81.790000000000006</c:v>
                </c:pt>
                <c:pt idx="8556">
                  <c:v>68.28</c:v>
                </c:pt>
                <c:pt idx="8557">
                  <c:v>68.81</c:v>
                </c:pt>
                <c:pt idx="8558">
                  <c:v>69.5</c:v>
                </c:pt>
                <c:pt idx="8559">
                  <c:v>70.06</c:v>
                </c:pt>
                <c:pt idx="8560">
                  <c:v>59.25</c:v>
                </c:pt>
                <c:pt idx="8561">
                  <c:v>54.47</c:v>
                </c:pt>
                <c:pt idx="8562">
                  <c:v>58.92</c:v>
                </c:pt>
                <c:pt idx="8563">
                  <c:v>78.47</c:v>
                </c:pt>
                <c:pt idx="8564">
                  <c:v>73.849999999999994</c:v>
                </c:pt>
                <c:pt idx="8565">
                  <c:v>75.67</c:v>
                </c:pt>
                <c:pt idx="8566">
                  <c:v>77.28</c:v>
                </c:pt>
                <c:pt idx="8567">
                  <c:v>78.89</c:v>
                </c:pt>
                <c:pt idx="8568">
                  <c:v>80.61</c:v>
                </c:pt>
                <c:pt idx="8569">
                  <c:v>75.3</c:v>
                </c:pt>
                <c:pt idx="8570">
                  <c:v>74.87</c:v>
                </c:pt>
                <c:pt idx="8571">
                  <c:v>76.16</c:v>
                </c:pt>
                <c:pt idx="8572">
                  <c:v>77.81</c:v>
                </c:pt>
                <c:pt idx="8573">
                  <c:v>78.7</c:v>
                </c:pt>
                <c:pt idx="8574">
                  <c:v>75.989999999999995</c:v>
                </c:pt>
                <c:pt idx="8575">
                  <c:v>68.61</c:v>
                </c:pt>
                <c:pt idx="8576">
                  <c:v>69.569999999999993</c:v>
                </c:pt>
                <c:pt idx="8577">
                  <c:v>70.52</c:v>
                </c:pt>
                <c:pt idx="8578">
                  <c:v>71.709999999999994</c:v>
                </c:pt>
                <c:pt idx="8579">
                  <c:v>97.02</c:v>
                </c:pt>
                <c:pt idx="8580">
                  <c:v>94.12</c:v>
                </c:pt>
                <c:pt idx="8581">
                  <c:v>121.04</c:v>
                </c:pt>
                <c:pt idx="8582">
                  <c:v>104.86</c:v>
                </c:pt>
                <c:pt idx="8583">
                  <c:v>83.57</c:v>
                </c:pt>
                <c:pt idx="8584">
                  <c:v>71.55</c:v>
                </c:pt>
                <c:pt idx="8585">
                  <c:v>72.63</c:v>
                </c:pt>
                <c:pt idx="8586">
                  <c:v>73.75</c:v>
                </c:pt>
                <c:pt idx="8587">
                  <c:v>74.78</c:v>
                </c:pt>
                <c:pt idx="8588">
                  <c:v>75.989999999999995</c:v>
                </c:pt>
                <c:pt idx="8589">
                  <c:v>76.98</c:v>
                </c:pt>
                <c:pt idx="8590">
                  <c:v>70.72</c:v>
                </c:pt>
                <c:pt idx="8591">
                  <c:v>90.33</c:v>
                </c:pt>
                <c:pt idx="8592">
                  <c:v>88.65</c:v>
                </c:pt>
                <c:pt idx="8593">
                  <c:v>88.55</c:v>
                </c:pt>
                <c:pt idx="8594">
                  <c:v>83.81</c:v>
                </c:pt>
                <c:pt idx="8595">
                  <c:v>76.16</c:v>
                </c:pt>
                <c:pt idx="8596">
                  <c:v>76.59</c:v>
                </c:pt>
                <c:pt idx="8597">
                  <c:v>72.3</c:v>
                </c:pt>
                <c:pt idx="8598">
                  <c:v>55.13</c:v>
                </c:pt>
                <c:pt idx="8599">
                  <c:v>52.89</c:v>
                </c:pt>
                <c:pt idx="8600">
                  <c:v>52.83</c:v>
                </c:pt>
                <c:pt idx="8601">
                  <c:v>49.76</c:v>
                </c:pt>
                <c:pt idx="8602">
                  <c:v>50.49</c:v>
                </c:pt>
                <c:pt idx="8603">
                  <c:v>46.7</c:v>
                </c:pt>
                <c:pt idx="8604">
                  <c:v>46.86</c:v>
                </c:pt>
                <c:pt idx="8605">
                  <c:v>47.22</c:v>
                </c:pt>
                <c:pt idx="8606">
                  <c:v>47.92</c:v>
                </c:pt>
                <c:pt idx="8607">
                  <c:v>53.42</c:v>
                </c:pt>
                <c:pt idx="8608">
                  <c:v>53.45</c:v>
                </c:pt>
                <c:pt idx="8609">
                  <c:v>54.41</c:v>
                </c:pt>
                <c:pt idx="8610">
                  <c:v>55.63</c:v>
                </c:pt>
                <c:pt idx="8611">
                  <c:v>57.05</c:v>
                </c:pt>
                <c:pt idx="8612">
                  <c:v>47.22</c:v>
                </c:pt>
                <c:pt idx="8613">
                  <c:v>50.32</c:v>
                </c:pt>
                <c:pt idx="8614">
                  <c:v>70.56</c:v>
                </c:pt>
                <c:pt idx="8615">
                  <c:v>75.040000000000006</c:v>
                </c:pt>
                <c:pt idx="8616">
                  <c:v>75.599999999999994</c:v>
                </c:pt>
                <c:pt idx="8617">
                  <c:v>76.69</c:v>
                </c:pt>
                <c:pt idx="8618">
                  <c:v>77.64</c:v>
                </c:pt>
                <c:pt idx="8619">
                  <c:v>78.3</c:v>
                </c:pt>
                <c:pt idx="8620">
                  <c:v>79.52</c:v>
                </c:pt>
                <c:pt idx="8621">
                  <c:v>80.67</c:v>
                </c:pt>
                <c:pt idx="8622">
                  <c:v>77.12</c:v>
                </c:pt>
                <c:pt idx="8623">
                  <c:v>76.13</c:v>
                </c:pt>
                <c:pt idx="8624">
                  <c:v>77.05</c:v>
                </c:pt>
                <c:pt idx="8625">
                  <c:v>78.010000000000005</c:v>
                </c:pt>
                <c:pt idx="8626">
                  <c:v>73.92</c:v>
                </c:pt>
                <c:pt idx="8627">
                  <c:v>99.36</c:v>
                </c:pt>
                <c:pt idx="8628">
                  <c:v>84.73</c:v>
                </c:pt>
                <c:pt idx="8629">
                  <c:v>91.58</c:v>
                </c:pt>
                <c:pt idx="8630">
                  <c:v>111.42</c:v>
                </c:pt>
                <c:pt idx="8631">
                  <c:v>108.72</c:v>
                </c:pt>
                <c:pt idx="8632">
                  <c:v>110.53</c:v>
                </c:pt>
                <c:pt idx="8633">
                  <c:v>116.1</c:v>
                </c:pt>
                <c:pt idx="8634">
                  <c:v>123.91</c:v>
                </c:pt>
                <c:pt idx="8635">
                  <c:v>125.92</c:v>
                </c:pt>
                <c:pt idx="8636">
                  <c:v>123.52</c:v>
                </c:pt>
                <c:pt idx="8637">
                  <c:v>121.77</c:v>
                </c:pt>
                <c:pt idx="8638">
                  <c:v>121.57</c:v>
                </c:pt>
                <c:pt idx="8639">
                  <c:v>121.44</c:v>
                </c:pt>
                <c:pt idx="8640">
                  <c:v>112.21</c:v>
                </c:pt>
                <c:pt idx="8641">
                  <c:v>107.8</c:v>
                </c:pt>
                <c:pt idx="8642">
                  <c:v>109.87</c:v>
                </c:pt>
                <c:pt idx="8643">
                  <c:v>103.84</c:v>
                </c:pt>
                <c:pt idx="8644">
                  <c:v>102.89</c:v>
                </c:pt>
                <c:pt idx="8645">
                  <c:v>103.12</c:v>
                </c:pt>
                <c:pt idx="8646">
                  <c:v>102.99</c:v>
                </c:pt>
                <c:pt idx="8647">
                  <c:v>101.37</c:v>
                </c:pt>
                <c:pt idx="8648">
                  <c:v>104.27</c:v>
                </c:pt>
                <c:pt idx="8649">
                  <c:v>104.4</c:v>
                </c:pt>
                <c:pt idx="8650">
                  <c:v>78.47</c:v>
                </c:pt>
                <c:pt idx="8651">
                  <c:v>78.930000000000007</c:v>
                </c:pt>
                <c:pt idx="8652">
                  <c:v>93.33</c:v>
                </c:pt>
                <c:pt idx="8653">
                  <c:v>98.67</c:v>
                </c:pt>
                <c:pt idx="8654">
                  <c:v>97.78</c:v>
                </c:pt>
                <c:pt idx="8655">
                  <c:v>102.42</c:v>
                </c:pt>
                <c:pt idx="8656">
                  <c:v>115.01</c:v>
                </c:pt>
                <c:pt idx="8657">
                  <c:v>116.66</c:v>
                </c:pt>
                <c:pt idx="8658">
                  <c:v>119.33</c:v>
                </c:pt>
                <c:pt idx="8659">
                  <c:v>123.62</c:v>
                </c:pt>
                <c:pt idx="8660">
                  <c:v>125</c:v>
                </c:pt>
                <c:pt idx="8661">
                  <c:v>125.3</c:v>
                </c:pt>
                <c:pt idx="8662">
                  <c:v>124.97</c:v>
                </c:pt>
                <c:pt idx="8663">
                  <c:v>125.95</c:v>
                </c:pt>
                <c:pt idx="8664">
                  <c:v>127.21</c:v>
                </c:pt>
                <c:pt idx="8665">
                  <c:v>128</c:v>
                </c:pt>
                <c:pt idx="8666">
                  <c:v>133.63</c:v>
                </c:pt>
                <c:pt idx="8667">
                  <c:v>137.59</c:v>
                </c:pt>
                <c:pt idx="8668">
                  <c:v>138.74</c:v>
                </c:pt>
                <c:pt idx="8669">
                  <c:v>130.9</c:v>
                </c:pt>
                <c:pt idx="8670">
                  <c:v>139.69999999999999</c:v>
                </c:pt>
                <c:pt idx="8671">
                  <c:v>138.68</c:v>
                </c:pt>
                <c:pt idx="8672">
                  <c:v>126.78</c:v>
                </c:pt>
                <c:pt idx="8673">
                  <c:v>126.84</c:v>
                </c:pt>
                <c:pt idx="8674">
                  <c:v>121.11</c:v>
                </c:pt>
                <c:pt idx="8675">
                  <c:v>380.1</c:v>
                </c:pt>
                <c:pt idx="8676">
                  <c:v>423.5</c:v>
                </c:pt>
                <c:pt idx="8677">
                  <c:v>413.8</c:v>
                </c:pt>
                <c:pt idx="8678">
                  <c:v>410.9</c:v>
                </c:pt>
                <c:pt idx="8679">
                  <c:v>411.2</c:v>
                </c:pt>
                <c:pt idx="8680">
                  <c:v>405.2</c:v>
                </c:pt>
                <c:pt idx="8681">
                  <c:v>398</c:v>
                </c:pt>
                <c:pt idx="8682">
                  <c:v>390.8</c:v>
                </c:pt>
                <c:pt idx="8683">
                  <c:v>383.2</c:v>
                </c:pt>
                <c:pt idx="8684">
                  <c:v>374.8</c:v>
                </c:pt>
                <c:pt idx="8685">
                  <c:v>259.29000000000002</c:v>
                </c:pt>
                <c:pt idx="8686">
                  <c:v>130.54</c:v>
                </c:pt>
                <c:pt idx="8687">
                  <c:v>129.68</c:v>
                </c:pt>
                <c:pt idx="8688">
                  <c:v>133.37</c:v>
                </c:pt>
                <c:pt idx="8689">
                  <c:v>129.51</c:v>
                </c:pt>
                <c:pt idx="8690">
                  <c:v>131.72</c:v>
                </c:pt>
                <c:pt idx="8691">
                  <c:v>131.06</c:v>
                </c:pt>
                <c:pt idx="8692">
                  <c:v>133.13999999999999</c:v>
                </c:pt>
                <c:pt idx="8693">
                  <c:v>134.33000000000001</c:v>
                </c:pt>
                <c:pt idx="8694">
                  <c:v>135.78</c:v>
                </c:pt>
                <c:pt idx="8695">
                  <c:v>124.67</c:v>
                </c:pt>
                <c:pt idx="8696">
                  <c:v>123.12</c:v>
                </c:pt>
                <c:pt idx="8697">
                  <c:v>123.25</c:v>
                </c:pt>
                <c:pt idx="8698">
                  <c:v>119</c:v>
                </c:pt>
                <c:pt idx="8699">
                  <c:v>130.44</c:v>
                </c:pt>
                <c:pt idx="8700">
                  <c:v>131.06</c:v>
                </c:pt>
                <c:pt idx="8701">
                  <c:v>125.23</c:v>
                </c:pt>
                <c:pt idx="8702">
                  <c:v>123.65</c:v>
                </c:pt>
                <c:pt idx="8703">
                  <c:v>125.89</c:v>
                </c:pt>
                <c:pt idx="8704">
                  <c:v>127.64</c:v>
                </c:pt>
                <c:pt idx="8705">
                  <c:v>127.87</c:v>
                </c:pt>
                <c:pt idx="8706">
                  <c:v>127.83</c:v>
                </c:pt>
                <c:pt idx="8707">
                  <c:v>131.82</c:v>
                </c:pt>
                <c:pt idx="8708">
                  <c:v>134.69</c:v>
                </c:pt>
                <c:pt idx="8709">
                  <c:v>133.34</c:v>
                </c:pt>
                <c:pt idx="8710">
                  <c:v>123.45</c:v>
                </c:pt>
                <c:pt idx="8711">
                  <c:v>132.91</c:v>
                </c:pt>
                <c:pt idx="8712">
                  <c:v>133.07</c:v>
                </c:pt>
                <c:pt idx="8713">
                  <c:v>138.38</c:v>
                </c:pt>
                <c:pt idx="8714">
                  <c:v>139.99</c:v>
                </c:pt>
                <c:pt idx="8715">
                  <c:v>140.32</c:v>
                </c:pt>
                <c:pt idx="8716">
                  <c:v>142.30000000000001</c:v>
                </c:pt>
                <c:pt idx="8717">
                  <c:v>128.99</c:v>
                </c:pt>
                <c:pt idx="8718">
                  <c:v>136.66999999999999</c:v>
                </c:pt>
                <c:pt idx="8719">
                  <c:v>140.13</c:v>
                </c:pt>
                <c:pt idx="8720">
                  <c:v>140.52000000000001</c:v>
                </c:pt>
                <c:pt idx="8721">
                  <c:v>142.53</c:v>
                </c:pt>
                <c:pt idx="8722">
                  <c:v>136.86000000000001</c:v>
                </c:pt>
                <c:pt idx="8723">
                  <c:v>138.02000000000001</c:v>
                </c:pt>
                <c:pt idx="8724">
                  <c:v>138.63999999999999</c:v>
                </c:pt>
                <c:pt idx="8725">
                  <c:v>141.71</c:v>
                </c:pt>
                <c:pt idx="8726">
                  <c:v>130.13999999999999</c:v>
                </c:pt>
                <c:pt idx="8727">
                  <c:v>130.27000000000001</c:v>
                </c:pt>
                <c:pt idx="8728">
                  <c:v>143.59</c:v>
                </c:pt>
                <c:pt idx="8729">
                  <c:v>151.13</c:v>
                </c:pt>
                <c:pt idx="8730">
                  <c:v>154.22999999999999</c:v>
                </c:pt>
                <c:pt idx="8731">
                  <c:v>154.88999999999999</c:v>
                </c:pt>
                <c:pt idx="8732">
                  <c:v>150.28</c:v>
                </c:pt>
                <c:pt idx="8733">
                  <c:v>141.77000000000001</c:v>
                </c:pt>
                <c:pt idx="8734">
                  <c:v>142.88999999999999</c:v>
                </c:pt>
                <c:pt idx="8735">
                  <c:v>146.06</c:v>
                </c:pt>
                <c:pt idx="8736">
                  <c:v>148.27000000000001</c:v>
                </c:pt>
                <c:pt idx="8737">
                  <c:v>155.19</c:v>
                </c:pt>
                <c:pt idx="8738">
                  <c:v>161.38</c:v>
                </c:pt>
                <c:pt idx="8739">
                  <c:v>162.24</c:v>
                </c:pt>
                <c:pt idx="8740">
                  <c:v>162.01</c:v>
                </c:pt>
                <c:pt idx="8741">
                  <c:v>164.12</c:v>
                </c:pt>
                <c:pt idx="8742">
                  <c:v>165.83</c:v>
                </c:pt>
                <c:pt idx="8743">
                  <c:v>165.6</c:v>
                </c:pt>
                <c:pt idx="8744">
                  <c:v>155.12</c:v>
                </c:pt>
                <c:pt idx="8745">
                  <c:v>142.6</c:v>
                </c:pt>
                <c:pt idx="8746">
                  <c:v>135.05000000000001</c:v>
                </c:pt>
                <c:pt idx="8747">
                  <c:v>143.85</c:v>
                </c:pt>
                <c:pt idx="8748">
                  <c:v>155.65</c:v>
                </c:pt>
                <c:pt idx="8749">
                  <c:v>157.19999999999999</c:v>
                </c:pt>
                <c:pt idx="8750">
                  <c:v>151.88999999999999</c:v>
                </c:pt>
                <c:pt idx="8751">
                  <c:v>130.69999999999999</c:v>
                </c:pt>
                <c:pt idx="8752">
                  <c:v>130.04</c:v>
                </c:pt>
                <c:pt idx="8753">
                  <c:v>133.63</c:v>
                </c:pt>
                <c:pt idx="8754">
                  <c:v>131.1</c:v>
                </c:pt>
                <c:pt idx="8755">
                  <c:v>128.79</c:v>
                </c:pt>
                <c:pt idx="8756">
                  <c:v>133.01</c:v>
                </c:pt>
                <c:pt idx="8757">
                  <c:v>139.5</c:v>
                </c:pt>
                <c:pt idx="8758">
                  <c:v>140.59</c:v>
                </c:pt>
                <c:pt idx="8759">
                  <c:v>143.85</c:v>
                </c:pt>
                <c:pt idx="8760">
                  <c:v>138.68</c:v>
                </c:pt>
                <c:pt idx="8761">
                  <c:v>139.69999999999999</c:v>
                </c:pt>
                <c:pt idx="8762">
                  <c:v>140.49</c:v>
                </c:pt>
                <c:pt idx="8763">
                  <c:v>137.19</c:v>
                </c:pt>
                <c:pt idx="8764">
                  <c:v>127.04</c:v>
                </c:pt>
                <c:pt idx="8765">
                  <c:v>121.37</c:v>
                </c:pt>
                <c:pt idx="8766">
                  <c:v>116.83</c:v>
                </c:pt>
                <c:pt idx="8767">
                  <c:v>117.95</c:v>
                </c:pt>
                <c:pt idx="8768">
                  <c:v>119.07</c:v>
                </c:pt>
                <c:pt idx="8769">
                  <c:v>120.29</c:v>
                </c:pt>
                <c:pt idx="8770">
                  <c:v>121.08</c:v>
                </c:pt>
                <c:pt idx="8771">
                  <c:v>121.18</c:v>
                </c:pt>
                <c:pt idx="8772">
                  <c:v>122.03</c:v>
                </c:pt>
                <c:pt idx="8773">
                  <c:v>118.54</c:v>
                </c:pt>
                <c:pt idx="8774">
                  <c:v>103.61</c:v>
                </c:pt>
                <c:pt idx="8775">
                  <c:v>107.66</c:v>
                </c:pt>
                <c:pt idx="8776">
                  <c:v>128.36000000000001</c:v>
                </c:pt>
                <c:pt idx="8777">
                  <c:v>126.25</c:v>
                </c:pt>
                <c:pt idx="8778">
                  <c:v>122.36</c:v>
                </c:pt>
                <c:pt idx="8779">
                  <c:v>122.76</c:v>
                </c:pt>
                <c:pt idx="8780">
                  <c:v>123.91</c:v>
                </c:pt>
                <c:pt idx="8781">
                  <c:v>125.13</c:v>
                </c:pt>
                <c:pt idx="8782">
                  <c:v>126.81</c:v>
                </c:pt>
                <c:pt idx="8783">
                  <c:v>129.02000000000001</c:v>
                </c:pt>
                <c:pt idx="8784">
                  <c:v>129.55000000000001</c:v>
                </c:pt>
                <c:pt idx="8785">
                  <c:v>133.37</c:v>
                </c:pt>
                <c:pt idx="8786">
                  <c:v>135.63999999999999</c:v>
                </c:pt>
                <c:pt idx="8787">
                  <c:v>134.79</c:v>
                </c:pt>
                <c:pt idx="8788">
                  <c:v>129.51</c:v>
                </c:pt>
                <c:pt idx="8789">
                  <c:v>122.3</c:v>
                </c:pt>
                <c:pt idx="8790">
                  <c:v>118.77</c:v>
                </c:pt>
                <c:pt idx="8791">
                  <c:v>130.72999999999999</c:v>
                </c:pt>
                <c:pt idx="8792">
                  <c:v>145.72999999999999</c:v>
                </c:pt>
                <c:pt idx="8793">
                  <c:v>145.19999999999999</c:v>
                </c:pt>
                <c:pt idx="8794">
                  <c:v>134.69</c:v>
                </c:pt>
                <c:pt idx="8795">
                  <c:v>123.62</c:v>
                </c:pt>
                <c:pt idx="8796">
                  <c:v>121.44</c:v>
                </c:pt>
                <c:pt idx="8797">
                  <c:v>135.78</c:v>
                </c:pt>
                <c:pt idx="8798">
                  <c:v>140.26</c:v>
                </c:pt>
                <c:pt idx="8799">
                  <c:v>143.59</c:v>
                </c:pt>
                <c:pt idx="8800">
                  <c:v>138.02000000000001</c:v>
                </c:pt>
                <c:pt idx="8801">
                  <c:v>143.06</c:v>
                </c:pt>
                <c:pt idx="8802">
                  <c:v>136.57</c:v>
                </c:pt>
                <c:pt idx="8803">
                  <c:v>138.12</c:v>
                </c:pt>
                <c:pt idx="8804">
                  <c:v>138.35</c:v>
                </c:pt>
                <c:pt idx="8805">
                  <c:v>137.36000000000001</c:v>
                </c:pt>
                <c:pt idx="8806">
                  <c:v>134.22999999999999</c:v>
                </c:pt>
                <c:pt idx="8807">
                  <c:v>131.52000000000001</c:v>
                </c:pt>
                <c:pt idx="8808">
                  <c:v>128.13</c:v>
                </c:pt>
                <c:pt idx="8809">
                  <c:v>128.26</c:v>
                </c:pt>
                <c:pt idx="8810">
                  <c:v>117.95</c:v>
                </c:pt>
                <c:pt idx="8811">
                  <c:v>111.13</c:v>
                </c:pt>
                <c:pt idx="8812">
                  <c:v>113.86</c:v>
                </c:pt>
                <c:pt idx="8813">
                  <c:v>120.06</c:v>
                </c:pt>
                <c:pt idx="8814">
                  <c:v>125.36</c:v>
                </c:pt>
                <c:pt idx="8815">
                  <c:v>129.41999999999999</c:v>
                </c:pt>
                <c:pt idx="8816">
                  <c:v>129.55000000000001</c:v>
                </c:pt>
                <c:pt idx="8817">
                  <c:v>136.63</c:v>
                </c:pt>
                <c:pt idx="8818">
                  <c:v>132.32</c:v>
                </c:pt>
                <c:pt idx="8819">
                  <c:v>137.49</c:v>
                </c:pt>
                <c:pt idx="8820">
                  <c:v>145.79</c:v>
                </c:pt>
                <c:pt idx="8821">
                  <c:v>137.03</c:v>
                </c:pt>
                <c:pt idx="8822">
                  <c:v>144.41</c:v>
                </c:pt>
                <c:pt idx="8823">
                  <c:v>148.69</c:v>
                </c:pt>
                <c:pt idx="8824">
                  <c:v>149.02000000000001</c:v>
                </c:pt>
                <c:pt idx="8825">
                  <c:v>142.04</c:v>
                </c:pt>
                <c:pt idx="8826">
                  <c:v>149.47999999999999</c:v>
                </c:pt>
                <c:pt idx="8827">
                  <c:v>146.85</c:v>
                </c:pt>
                <c:pt idx="8828">
                  <c:v>150.57</c:v>
                </c:pt>
                <c:pt idx="8829">
                  <c:v>134.33000000000001</c:v>
                </c:pt>
                <c:pt idx="8830">
                  <c:v>142.5</c:v>
                </c:pt>
                <c:pt idx="8831">
                  <c:v>145.04</c:v>
                </c:pt>
                <c:pt idx="8832">
                  <c:v>145.76</c:v>
                </c:pt>
                <c:pt idx="8833">
                  <c:v>146.91</c:v>
                </c:pt>
                <c:pt idx="8834">
                  <c:v>141.91</c:v>
                </c:pt>
                <c:pt idx="8835">
                  <c:v>139.86000000000001</c:v>
                </c:pt>
                <c:pt idx="8836">
                  <c:v>139.53</c:v>
                </c:pt>
                <c:pt idx="8837">
                  <c:v>138.08000000000001</c:v>
                </c:pt>
                <c:pt idx="8838">
                  <c:v>138.35</c:v>
                </c:pt>
                <c:pt idx="8839">
                  <c:v>138.68</c:v>
                </c:pt>
                <c:pt idx="8840">
                  <c:v>136.53</c:v>
                </c:pt>
                <c:pt idx="8841">
                  <c:v>121.87</c:v>
                </c:pt>
                <c:pt idx="8842">
                  <c:v>118.8</c:v>
                </c:pt>
                <c:pt idx="8843">
                  <c:v>111.22</c:v>
                </c:pt>
                <c:pt idx="8844">
                  <c:v>100.48</c:v>
                </c:pt>
                <c:pt idx="8845">
                  <c:v>100.58</c:v>
                </c:pt>
                <c:pt idx="8846">
                  <c:v>102.72</c:v>
                </c:pt>
                <c:pt idx="8847">
                  <c:v>106.74</c:v>
                </c:pt>
                <c:pt idx="8848">
                  <c:v>112.25</c:v>
                </c:pt>
                <c:pt idx="8849">
                  <c:v>114.22</c:v>
                </c:pt>
                <c:pt idx="8850">
                  <c:v>119.56</c:v>
                </c:pt>
                <c:pt idx="8851">
                  <c:v>116.83</c:v>
                </c:pt>
                <c:pt idx="8852">
                  <c:v>116.5</c:v>
                </c:pt>
                <c:pt idx="8853">
                  <c:v>118.84</c:v>
                </c:pt>
                <c:pt idx="8854">
                  <c:v>113.23</c:v>
                </c:pt>
                <c:pt idx="8855">
                  <c:v>115.11</c:v>
                </c:pt>
                <c:pt idx="8856">
                  <c:v>111.03</c:v>
                </c:pt>
                <c:pt idx="8857">
                  <c:v>113.66</c:v>
                </c:pt>
                <c:pt idx="8858">
                  <c:v>117.58</c:v>
                </c:pt>
                <c:pt idx="8859">
                  <c:v>115.24</c:v>
                </c:pt>
                <c:pt idx="8860">
                  <c:v>117.62</c:v>
                </c:pt>
                <c:pt idx="8861">
                  <c:v>116.1</c:v>
                </c:pt>
                <c:pt idx="8862">
                  <c:v>129.35</c:v>
                </c:pt>
                <c:pt idx="8863">
                  <c:v>134.97999999999999</c:v>
                </c:pt>
                <c:pt idx="8864">
                  <c:v>125.63</c:v>
                </c:pt>
                <c:pt idx="8865">
                  <c:v>131.33000000000001</c:v>
                </c:pt>
                <c:pt idx="8866">
                  <c:v>134.41999999999999</c:v>
                </c:pt>
                <c:pt idx="8867">
                  <c:v>131.43</c:v>
                </c:pt>
                <c:pt idx="8868">
                  <c:v>141.61000000000001</c:v>
                </c:pt>
                <c:pt idx="8869">
                  <c:v>141.77000000000001</c:v>
                </c:pt>
                <c:pt idx="8870">
                  <c:v>141.54</c:v>
                </c:pt>
                <c:pt idx="8871">
                  <c:v>132.78</c:v>
                </c:pt>
                <c:pt idx="8872">
                  <c:v>130.77000000000001</c:v>
                </c:pt>
                <c:pt idx="8873">
                  <c:v>137.91999999999999</c:v>
                </c:pt>
                <c:pt idx="8874">
                  <c:v>127.8</c:v>
                </c:pt>
                <c:pt idx="8875">
                  <c:v>135.02000000000001</c:v>
                </c:pt>
                <c:pt idx="8876">
                  <c:v>124.7</c:v>
                </c:pt>
                <c:pt idx="8877">
                  <c:v>130.37</c:v>
                </c:pt>
                <c:pt idx="8878">
                  <c:v>128.13</c:v>
                </c:pt>
                <c:pt idx="8879">
                  <c:v>141.38</c:v>
                </c:pt>
                <c:pt idx="8880">
                  <c:v>145</c:v>
                </c:pt>
                <c:pt idx="8881">
                  <c:v>144.97</c:v>
                </c:pt>
                <c:pt idx="8882">
                  <c:v>142.53</c:v>
                </c:pt>
                <c:pt idx="8883">
                  <c:v>149.78</c:v>
                </c:pt>
                <c:pt idx="8884">
                  <c:v>144.54</c:v>
                </c:pt>
                <c:pt idx="8885">
                  <c:v>143.72</c:v>
                </c:pt>
                <c:pt idx="8886">
                  <c:v>142.30000000000001</c:v>
                </c:pt>
                <c:pt idx="8887">
                  <c:v>139.24</c:v>
                </c:pt>
                <c:pt idx="8888">
                  <c:v>139.30000000000001</c:v>
                </c:pt>
                <c:pt idx="8889">
                  <c:v>139.80000000000001</c:v>
                </c:pt>
                <c:pt idx="8890">
                  <c:v>138.28</c:v>
                </c:pt>
                <c:pt idx="8891">
                  <c:v>134.52000000000001</c:v>
                </c:pt>
                <c:pt idx="8892">
                  <c:v>136.13999999999999</c:v>
                </c:pt>
                <c:pt idx="8893">
                  <c:v>139.01</c:v>
                </c:pt>
                <c:pt idx="8894">
                  <c:v>138.38</c:v>
                </c:pt>
                <c:pt idx="8895">
                  <c:v>139.43</c:v>
                </c:pt>
                <c:pt idx="8896">
                  <c:v>138.35</c:v>
                </c:pt>
                <c:pt idx="8897">
                  <c:v>142</c:v>
                </c:pt>
                <c:pt idx="8898">
                  <c:v>145.53</c:v>
                </c:pt>
                <c:pt idx="8899">
                  <c:v>148.72999999999999</c:v>
                </c:pt>
                <c:pt idx="8900">
                  <c:v>149.12</c:v>
                </c:pt>
                <c:pt idx="8901">
                  <c:v>142.22999999999999</c:v>
                </c:pt>
                <c:pt idx="8902">
                  <c:v>135.31</c:v>
                </c:pt>
                <c:pt idx="8903">
                  <c:v>135.12</c:v>
                </c:pt>
                <c:pt idx="8904">
                  <c:v>137.13</c:v>
                </c:pt>
                <c:pt idx="8905">
                  <c:v>130.4</c:v>
                </c:pt>
                <c:pt idx="8906">
                  <c:v>131.52000000000001</c:v>
                </c:pt>
                <c:pt idx="8907">
                  <c:v>132.84</c:v>
                </c:pt>
                <c:pt idx="8908">
                  <c:v>134.75</c:v>
                </c:pt>
                <c:pt idx="8909">
                  <c:v>132.55000000000001</c:v>
                </c:pt>
                <c:pt idx="8910">
                  <c:v>116.66</c:v>
                </c:pt>
                <c:pt idx="8911">
                  <c:v>113.7</c:v>
                </c:pt>
                <c:pt idx="8912">
                  <c:v>110.24</c:v>
                </c:pt>
                <c:pt idx="8913">
                  <c:v>124.04</c:v>
                </c:pt>
                <c:pt idx="8914">
                  <c:v>124.04</c:v>
                </c:pt>
                <c:pt idx="8915">
                  <c:v>120.71</c:v>
                </c:pt>
                <c:pt idx="8916">
                  <c:v>120.09</c:v>
                </c:pt>
                <c:pt idx="8917">
                  <c:v>119.4</c:v>
                </c:pt>
                <c:pt idx="8918">
                  <c:v>112.48</c:v>
                </c:pt>
                <c:pt idx="8919">
                  <c:v>111.03</c:v>
                </c:pt>
                <c:pt idx="8920">
                  <c:v>107.07</c:v>
                </c:pt>
                <c:pt idx="8921">
                  <c:v>107.24</c:v>
                </c:pt>
                <c:pt idx="8922">
                  <c:v>103.25</c:v>
                </c:pt>
                <c:pt idx="8923">
                  <c:v>100.02</c:v>
                </c:pt>
                <c:pt idx="8924">
                  <c:v>93.92</c:v>
                </c:pt>
                <c:pt idx="8925">
                  <c:v>94.15</c:v>
                </c:pt>
                <c:pt idx="8926">
                  <c:v>94.75</c:v>
                </c:pt>
                <c:pt idx="8927">
                  <c:v>95.47</c:v>
                </c:pt>
                <c:pt idx="8928">
                  <c:v>105.19</c:v>
                </c:pt>
                <c:pt idx="8929">
                  <c:v>117.32</c:v>
                </c:pt>
                <c:pt idx="8930">
                  <c:v>113.99</c:v>
                </c:pt>
                <c:pt idx="8931">
                  <c:v>118.74</c:v>
                </c:pt>
                <c:pt idx="8932">
                  <c:v>117.22</c:v>
                </c:pt>
                <c:pt idx="8933">
                  <c:v>112.31</c:v>
                </c:pt>
                <c:pt idx="8934">
                  <c:v>112.28</c:v>
                </c:pt>
                <c:pt idx="8935">
                  <c:v>116.93</c:v>
                </c:pt>
                <c:pt idx="8936">
                  <c:v>114.16</c:v>
                </c:pt>
                <c:pt idx="8937">
                  <c:v>115.24</c:v>
                </c:pt>
                <c:pt idx="8938">
                  <c:v>116.6</c:v>
                </c:pt>
                <c:pt idx="8939">
                  <c:v>117.98</c:v>
                </c:pt>
                <c:pt idx="8940">
                  <c:v>119.2</c:v>
                </c:pt>
                <c:pt idx="8941">
                  <c:v>121.01</c:v>
                </c:pt>
                <c:pt idx="8942">
                  <c:v>119.89</c:v>
                </c:pt>
                <c:pt idx="8943">
                  <c:v>122.49</c:v>
                </c:pt>
                <c:pt idx="8944">
                  <c:v>123.85</c:v>
                </c:pt>
                <c:pt idx="8945">
                  <c:v>125.99</c:v>
                </c:pt>
                <c:pt idx="8946">
                  <c:v>133.47</c:v>
                </c:pt>
                <c:pt idx="8947">
                  <c:v>139.93</c:v>
                </c:pt>
                <c:pt idx="8948">
                  <c:v>143.65</c:v>
                </c:pt>
                <c:pt idx="8949">
                  <c:v>141.15</c:v>
                </c:pt>
                <c:pt idx="8950">
                  <c:v>124.74</c:v>
                </c:pt>
                <c:pt idx="8951">
                  <c:v>125.89</c:v>
                </c:pt>
                <c:pt idx="8952">
                  <c:v>122.13</c:v>
                </c:pt>
                <c:pt idx="8953">
                  <c:v>114.42</c:v>
                </c:pt>
                <c:pt idx="8954">
                  <c:v>102</c:v>
                </c:pt>
                <c:pt idx="8955">
                  <c:v>97.38</c:v>
                </c:pt>
                <c:pt idx="8956">
                  <c:v>89.8</c:v>
                </c:pt>
                <c:pt idx="8957">
                  <c:v>93.03</c:v>
                </c:pt>
                <c:pt idx="8958">
                  <c:v>113.43</c:v>
                </c:pt>
                <c:pt idx="8959">
                  <c:v>107.07</c:v>
                </c:pt>
                <c:pt idx="8960">
                  <c:v>106.94</c:v>
                </c:pt>
                <c:pt idx="8961">
                  <c:v>113.93</c:v>
                </c:pt>
                <c:pt idx="8962">
                  <c:v>112.48</c:v>
                </c:pt>
                <c:pt idx="8963">
                  <c:v>119.86</c:v>
                </c:pt>
                <c:pt idx="8964">
                  <c:v>139.07</c:v>
                </c:pt>
                <c:pt idx="8965">
                  <c:v>132.61000000000001</c:v>
                </c:pt>
                <c:pt idx="8966">
                  <c:v>150.44</c:v>
                </c:pt>
                <c:pt idx="8967">
                  <c:v>139.16999999999999</c:v>
                </c:pt>
                <c:pt idx="8968">
                  <c:v>131.43</c:v>
                </c:pt>
                <c:pt idx="8969">
                  <c:v>122.49</c:v>
                </c:pt>
                <c:pt idx="8970">
                  <c:v>122.76</c:v>
                </c:pt>
                <c:pt idx="8971">
                  <c:v>124.57</c:v>
                </c:pt>
                <c:pt idx="8972">
                  <c:v>126.88</c:v>
                </c:pt>
                <c:pt idx="8973">
                  <c:v>125.76</c:v>
                </c:pt>
                <c:pt idx="8974">
                  <c:v>127.24</c:v>
                </c:pt>
                <c:pt idx="8975">
                  <c:v>125.3</c:v>
                </c:pt>
                <c:pt idx="8976">
                  <c:v>141.38</c:v>
                </c:pt>
                <c:pt idx="8977">
                  <c:v>125.59</c:v>
                </c:pt>
                <c:pt idx="8978">
                  <c:v>127.9</c:v>
                </c:pt>
                <c:pt idx="8979">
                  <c:v>126.09</c:v>
                </c:pt>
                <c:pt idx="8980">
                  <c:v>112.81</c:v>
                </c:pt>
                <c:pt idx="8981">
                  <c:v>106.41</c:v>
                </c:pt>
                <c:pt idx="8982">
                  <c:v>108.36</c:v>
                </c:pt>
                <c:pt idx="8983">
                  <c:v>109.28</c:v>
                </c:pt>
                <c:pt idx="8984">
                  <c:v>111.19</c:v>
                </c:pt>
                <c:pt idx="8985">
                  <c:v>108.06</c:v>
                </c:pt>
                <c:pt idx="8986">
                  <c:v>112.97</c:v>
                </c:pt>
                <c:pt idx="8987">
                  <c:v>115.9</c:v>
                </c:pt>
                <c:pt idx="8988">
                  <c:v>121.9</c:v>
                </c:pt>
                <c:pt idx="8989">
                  <c:v>131.06</c:v>
                </c:pt>
                <c:pt idx="8990">
                  <c:v>128.26</c:v>
                </c:pt>
                <c:pt idx="8991">
                  <c:v>121.14</c:v>
                </c:pt>
                <c:pt idx="8992">
                  <c:v>128.16</c:v>
                </c:pt>
                <c:pt idx="8993">
                  <c:v>134.66</c:v>
                </c:pt>
                <c:pt idx="8994">
                  <c:v>136.93</c:v>
                </c:pt>
                <c:pt idx="8995">
                  <c:v>130.4</c:v>
                </c:pt>
                <c:pt idx="8996">
                  <c:v>130.04</c:v>
                </c:pt>
                <c:pt idx="8997">
                  <c:v>127.4</c:v>
                </c:pt>
                <c:pt idx="8998">
                  <c:v>122.33</c:v>
                </c:pt>
                <c:pt idx="8999">
                  <c:v>123.81</c:v>
                </c:pt>
                <c:pt idx="9000">
                  <c:v>125.95</c:v>
                </c:pt>
                <c:pt idx="9001">
                  <c:v>136.99</c:v>
                </c:pt>
                <c:pt idx="9002">
                  <c:v>147.84</c:v>
                </c:pt>
                <c:pt idx="9003">
                  <c:v>149.35</c:v>
                </c:pt>
                <c:pt idx="9004">
                  <c:v>139.1</c:v>
                </c:pt>
                <c:pt idx="9005">
                  <c:v>138.58000000000001</c:v>
                </c:pt>
                <c:pt idx="9006">
                  <c:v>140.88</c:v>
                </c:pt>
                <c:pt idx="9007">
                  <c:v>135.05000000000001</c:v>
                </c:pt>
                <c:pt idx="9008">
                  <c:v>133.77000000000001</c:v>
                </c:pt>
                <c:pt idx="9009">
                  <c:v>136.13999999999999</c:v>
                </c:pt>
                <c:pt idx="9010">
                  <c:v>138.51</c:v>
                </c:pt>
                <c:pt idx="9011">
                  <c:v>141.34</c:v>
                </c:pt>
                <c:pt idx="9012">
                  <c:v>144.18</c:v>
                </c:pt>
                <c:pt idx="9013">
                  <c:v>144.38</c:v>
                </c:pt>
                <c:pt idx="9014">
                  <c:v>140.22</c:v>
                </c:pt>
                <c:pt idx="9015">
                  <c:v>141.44</c:v>
                </c:pt>
                <c:pt idx="9016">
                  <c:v>142</c:v>
                </c:pt>
                <c:pt idx="9017">
                  <c:v>142.4</c:v>
                </c:pt>
                <c:pt idx="9018">
                  <c:v>142.99</c:v>
                </c:pt>
                <c:pt idx="9019">
                  <c:v>146.94999999999999</c:v>
                </c:pt>
                <c:pt idx="9020">
                  <c:v>139.63</c:v>
                </c:pt>
                <c:pt idx="9021">
                  <c:v>133.5</c:v>
                </c:pt>
                <c:pt idx="9022">
                  <c:v>117.32</c:v>
                </c:pt>
                <c:pt idx="9023">
                  <c:v>113.96</c:v>
                </c:pt>
                <c:pt idx="9024">
                  <c:v>125.76</c:v>
                </c:pt>
                <c:pt idx="9025">
                  <c:v>128.49</c:v>
                </c:pt>
                <c:pt idx="9026">
                  <c:v>123.12</c:v>
                </c:pt>
                <c:pt idx="9027">
                  <c:v>120.65</c:v>
                </c:pt>
                <c:pt idx="9028">
                  <c:v>136.30000000000001</c:v>
                </c:pt>
                <c:pt idx="9029">
                  <c:v>138.87</c:v>
                </c:pt>
                <c:pt idx="9030">
                  <c:v>130.63</c:v>
                </c:pt>
                <c:pt idx="9031">
                  <c:v>121.31</c:v>
                </c:pt>
                <c:pt idx="9032">
                  <c:v>104.67</c:v>
                </c:pt>
                <c:pt idx="9033">
                  <c:v>95.41</c:v>
                </c:pt>
                <c:pt idx="9034">
                  <c:v>100.74</c:v>
                </c:pt>
                <c:pt idx="9035">
                  <c:v>107.04</c:v>
                </c:pt>
                <c:pt idx="9036">
                  <c:v>111.55</c:v>
                </c:pt>
                <c:pt idx="9037">
                  <c:v>111.59</c:v>
                </c:pt>
                <c:pt idx="9038">
                  <c:v>110.53</c:v>
                </c:pt>
                <c:pt idx="9039">
                  <c:v>87.53</c:v>
                </c:pt>
                <c:pt idx="9040">
                  <c:v>83.11</c:v>
                </c:pt>
                <c:pt idx="9041">
                  <c:v>83.01</c:v>
                </c:pt>
                <c:pt idx="9042">
                  <c:v>84.43</c:v>
                </c:pt>
                <c:pt idx="9043">
                  <c:v>85.75</c:v>
                </c:pt>
                <c:pt idx="9044">
                  <c:v>86.8</c:v>
                </c:pt>
                <c:pt idx="9045">
                  <c:v>87.92</c:v>
                </c:pt>
                <c:pt idx="9046">
                  <c:v>88.95</c:v>
                </c:pt>
                <c:pt idx="9047">
                  <c:v>89.21</c:v>
                </c:pt>
                <c:pt idx="9048">
                  <c:v>88.62</c:v>
                </c:pt>
                <c:pt idx="9049">
                  <c:v>107.76</c:v>
                </c:pt>
                <c:pt idx="9050">
                  <c:v>102.03</c:v>
                </c:pt>
                <c:pt idx="9051">
                  <c:v>79.819999999999993</c:v>
                </c:pt>
                <c:pt idx="9052">
                  <c:v>65.319999999999993</c:v>
                </c:pt>
                <c:pt idx="9053">
                  <c:v>52.66</c:v>
                </c:pt>
                <c:pt idx="9054">
                  <c:v>54.21</c:v>
                </c:pt>
                <c:pt idx="9055">
                  <c:v>75.069999999999993</c:v>
                </c:pt>
                <c:pt idx="9056">
                  <c:v>74.38</c:v>
                </c:pt>
                <c:pt idx="9057">
                  <c:v>74.38</c:v>
                </c:pt>
                <c:pt idx="9058">
                  <c:v>73.650000000000006</c:v>
                </c:pt>
                <c:pt idx="9059">
                  <c:v>72.900000000000006</c:v>
                </c:pt>
                <c:pt idx="9060">
                  <c:v>51.18</c:v>
                </c:pt>
                <c:pt idx="9061">
                  <c:v>51.71</c:v>
                </c:pt>
                <c:pt idx="9062">
                  <c:v>52.46</c:v>
                </c:pt>
                <c:pt idx="9063">
                  <c:v>52.96</c:v>
                </c:pt>
                <c:pt idx="9064">
                  <c:v>53.32</c:v>
                </c:pt>
                <c:pt idx="9065">
                  <c:v>53.72</c:v>
                </c:pt>
                <c:pt idx="9066">
                  <c:v>54.08</c:v>
                </c:pt>
                <c:pt idx="9067">
                  <c:v>54.51</c:v>
                </c:pt>
                <c:pt idx="9068">
                  <c:v>54.44</c:v>
                </c:pt>
                <c:pt idx="9069">
                  <c:v>41.42</c:v>
                </c:pt>
                <c:pt idx="9070">
                  <c:v>41.89</c:v>
                </c:pt>
                <c:pt idx="9071">
                  <c:v>41.95</c:v>
                </c:pt>
                <c:pt idx="9072">
                  <c:v>42.18</c:v>
                </c:pt>
                <c:pt idx="9073">
                  <c:v>42.51</c:v>
                </c:pt>
                <c:pt idx="9074">
                  <c:v>42.68</c:v>
                </c:pt>
                <c:pt idx="9075">
                  <c:v>42.71</c:v>
                </c:pt>
                <c:pt idx="9076">
                  <c:v>45.12</c:v>
                </c:pt>
                <c:pt idx="9077">
                  <c:v>62.29</c:v>
                </c:pt>
                <c:pt idx="9078">
                  <c:v>56.45</c:v>
                </c:pt>
                <c:pt idx="9079">
                  <c:v>55.13</c:v>
                </c:pt>
                <c:pt idx="9080">
                  <c:v>55.4</c:v>
                </c:pt>
                <c:pt idx="9081">
                  <c:v>49.63</c:v>
                </c:pt>
                <c:pt idx="9082">
                  <c:v>49.14</c:v>
                </c:pt>
                <c:pt idx="9083">
                  <c:v>49.53</c:v>
                </c:pt>
                <c:pt idx="9084">
                  <c:v>49.83</c:v>
                </c:pt>
                <c:pt idx="9085">
                  <c:v>53.91</c:v>
                </c:pt>
                <c:pt idx="9086">
                  <c:v>53.85</c:v>
                </c:pt>
                <c:pt idx="9087">
                  <c:v>50.72</c:v>
                </c:pt>
                <c:pt idx="9088">
                  <c:v>58.83</c:v>
                </c:pt>
                <c:pt idx="9089">
                  <c:v>65.28</c:v>
                </c:pt>
                <c:pt idx="9090">
                  <c:v>80.58</c:v>
                </c:pt>
                <c:pt idx="9091">
                  <c:v>77.91</c:v>
                </c:pt>
                <c:pt idx="9092">
                  <c:v>78.069999999999993</c:v>
                </c:pt>
                <c:pt idx="9093">
                  <c:v>78.47</c:v>
                </c:pt>
                <c:pt idx="9094">
                  <c:v>79.650000000000006</c:v>
                </c:pt>
                <c:pt idx="9095">
                  <c:v>79.459999999999994</c:v>
                </c:pt>
                <c:pt idx="9096">
                  <c:v>80.739999999999995</c:v>
                </c:pt>
                <c:pt idx="9097">
                  <c:v>97.05</c:v>
                </c:pt>
                <c:pt idx="9098">
                  <c:v>94.94</c:v>
                </c:pt>
                <c:pt idx="9099">
                  <c:v>91.38</c:v>
                </c:pt>
                <c:pt idx="9100">
                  <c:v>89.61</c:v>
                </c:pt>
                <c:pt idx="9101">
                  <c:v>77.77</c:v>
                </c:pt>
                <c:pt idx="9102">
                  <c:v>76.95</c:v>
                </c:pt>
                <c:pt idx="9103">
                  <c:v>97.81</c:v>
                </c:pt>
                <c:pt idx="9104">
                  <c:v>99.03</c:v>
                </c:pt>
                <c:pt idx="9105">
                  <c:v>100.48</c:v>
                </c:pt>
                <c:pt idx="9106">
                  <c:v>101.54</c:v>
                </c:pt>
                <c:pt idx="9107">
                  <c:v>102.39</c:v>
                </c:pt>
                <c:pt idx="9108">
                  <c:v>118.94</c:v>
                </c:pt>
                <c:pt idx="9109">
                  <c:v>108.19</c:v>
                </c:pt>
                <c:pt idx="9110">
                  <c:v>113.96</c:v>
                </c:pt>
                <c:pt idx="9111">
                  <c:v>115.44</c:v>
                </c:pt>
                <c:pt idx="9112">
                  <c:v>116.76</c:v>
                </c:pt>
                <c:pt idx="9113">
                  <c:v>117.75</c:v>
                </c:pt>
                <c:pt idx="9114">
                  <c:v>119.59</c:v>
                </c:pt>
                <c:pt idx="9115">
                  <c:v>115.48</c:v>
                </c:pt>
                <c:pt idx="9116">
                  <c:v>116.13</c:v>
                </c:pt>
                <c:pt idx="9117">
                  <c:v>117.12</c:v>
                </c:pt>
                <c:pt idx="9118">
                  <c:v>118.08</c:v>
                </c:pt>
                <c:pt idx="9119">
                  <c:v>118.34</c:v>
                </c:pt>
                <c:pt idx="9120">
                  <c:v>113.63</c:v>
                </c:pt>
                <c:pt idx="9121">
                  <c:v>114.35</c:v>
                </c:pt>
                <c:pt idx="9122">
                  <c:v>116.23</c:v>
                </c:pt>
                <c:pt idx="9123">
                  <c:v>117.72</c:v>
                </c:pt>
                <c:pt idx="9124">
                  <c:v>118.94</c:v>
                </c:pt>
                <c:pt idx="9125">
                  <c:v>117.72</c:v>
                </c:pt>
                <c:pt idx="9126">
                  <c:v>118.44</c:v>
                </c:pt>
                <c:pt idx="9127">
                  <c:v>118.7</c:v>
                </c:pt>
                <c:pt idx="9128">
                  <c:v>113.46</c:v>
                </c:pt>
                <c:pt idx="9129">
                  <c:v>107.37</c:v>
                </c:pt>
                <c:pt idx="9130">
                  <c:v>78.430000000000007</c:v>
                </c:pt>
                <c:pt idx="9131">
                  <c:v>73.75</c:v>
                </c:pt>
                <c:pt idx="9132">
                  <c:v>74.25</c:v>
                </c:pt>
                <c:pt idx="9133">
                  <c:v>74.680000000000007</c:v>
                </c:pt>
                <c:pt idx="9134">
                  <c:v>75.27</c:v>
                </c:pt>
                <c:pt idx="9135">
                  <c:v>75.900000000000006</c:v>
                </c:pt>
                <c:pt idx="9136">
                  <c:v>76.319999999999993</c:v>
                </c:pt>
                <c:pt idx="9137">
                  <c:v>98.7</c:v>
                </c:pt>
                <c:pt idx="9138">
                  <c:v>92.14</c:v>
                </c:pt>
                <c:pt idx="9139">
                  <c:v>100.15</c:v>
                </c:pt>
                <c:pt idx="9140">
                  <c:v>101.11</c:v>
                </c:pt>
                <c:pt idx="9141">
                  <c:v>103.64</c:v>
                </c:pt>
                <c:pt idx="9142">
                  <c:v>105.16</c:v>
                </c:pt>
                <c:pt idx="9143">
                  <c:v>108.95</c:v>
                </c:pt>
                <c:pt idx="9144">
                  <c:v>107.73</c:v>
                </c:pt>
                <c:pt idx="9145">
                  <c:v>95.9</c:v>
                </c:pt>
                <c:pt idx="9146">
                  <c:v>92.77</c:v>
                </c:pt>
                <c:pt idx="9147">
                  <c:v>93.63</c:v>
                </c:pt>
                <c:pt idx="9148">
                  <c:v>94.35</c:v>
                </c:pt>
                <c:pt idx="9149">
                  <c:v>95.21</c:v>
                </c:pt>
                <c:pt idx="9150">
                  <c:v>96.13</c:v>
                </c:pt>
                <c:pt idx="9151">
                  <c:v>97.05</c:v>
                </c:pt>
                <c:pt idx="9152">
                  <c:v>98.21</c:v>
                </c:pt>
                <c:pt idx="9153">
                  <c:v>99.79</c:v>
                </c:pt>
                <c:pt idx="9154">
                  <c:v>101.93</c:v>
                </c:pt>
                <c:pt idx="9155">
                  <c:v>127.01</c:v>
                </c:pt>
                <c:pt idx="9156">
                  <c:v>130.69999999999999</c:v>
                </c:pt>
                <c:pt idx="9157">
                  <c:v>130.57</c:v>
                </c:pt>
                <c:pt idx="9158">
                  <c:v>139.33000000000001</c:v>
                </c:pt>
                <c:pt idx="9159">
                  <c:v>138.18</c:v>
                </c:pt>
                <c:pt idx="9160">
                  <c:v>132.02000000000001</c:v>
                </c:pt>
                <c:pt idx="9161">
                  <c:v>130.27000000000001</c:v>
                </c:pt>
                <c:pt idx="9162">
                  <c:v>126.48</c:v>
                </c:pt>
                <c:pt idx="9163">
                  <c:v>129.38</c:v>
                </c:pt>
                <c:pt idx="9164">
                  <c:v>131.19</c:v>
                </c:pt>
                <c:pt idx="9165">
                  <c:v>129.68</c:v>
                </c:pt>
                <c:pt idx="9166">
                  <c:v>127.11</c:v>
                </c:pt>
                <c:pt idx="9167">
                  <c:v>123.29</c:v>
                </c:pt>
                <c:pt idx="9168">
                  <c:v>122.66</c:v>
                </c:pt>
                <c:pt idx="9169">
                  <c:v>121.37</c:v>
                </c:pt>
                <c:pt idx="9170">
                  <c:v>117.75</c:v>
                </c:pt>
                <c:pt idx="9171">
                  <c:v>101.9</c:v>
                </c:pt>
                <c:pt idx="9172">
                  <c:v>97.71</c:v>
                </c:pt>
                <c:pt idx="9173">
                  <c:v>82.55</c:v>
                </c:pt>
                <c:pt idx="9174">
                  <c:v>78.8</c:v>
                </c:pt>
                <c:pt idx="9175">
                  <c:v>65.98</c:v>
                </c:pt>
                <c:pt idx="9176">
                  <c:v>66.17</c:v>
                </c:pt>
                <c:pt idx="9177">
                  <c:v>66.44</c:v>
                </c:pt>
                <c:pt idx="9178">
                  <c:v>67.290000000000006</c:v>
                </c:pt>
                <c:pt idx="9179">
                  <c:v>60.18</c:v>
                </c:pt>
                <c:pt idx="9180">
                  <c:v>53.65</c:v>
                </c:pt>
                <c:pt idx="9181">
                  <c:v>54.61</c:v>
                </c:pt>
                <c:pt idx="9182">
                  <c:v>55.53</c:v>
                </c:pt>
                <c:pt idx="9183">
                  <c:v>56.16</c:v>
                </c:pt>
                <c:pt idx="9184">
                  <c:v>56.98</c:v>
                </c:pt>
                <c:pt idx="9185">
                  <c:v>57.8</c:v>
                </c:pt>
                <c:pt idx="9186">
                  <c:v>56.88</c:v>
                </c:pt>
                <c:pt idx="9187">
                  <c:v>52.6</c:v>
                </c:pt>
                <c:pt idx="9188">
                  <c:v>50.69</c:v>
                </c:pt>
                <c:pt idx="9189">
                  <c:v>50.62</c:v>
                </c:pt>
                <c:pt idx="9190">
                  <c:v>50.75</c:v>
                </c:pt>
                <c:pt idx="9191">
                  <c:v>45.51</c:v>
                </c:pt>
                <c:pt idx="9192">
                  <c:v>40.299999999999997</c:v>
                </c:pt>
                <c:pt idx="9193">
                  <c:v>37.729999999999997</c:v>
                </c:pt>
                <c:pt idx="9194">
                  <c:v>37.6</c:v>
                </c:pt>
                <c:pt idx="9195">
                  <c:v>37.96</c:v>
                </c:pt>
                <c:pt idx="9196">
                  <c:v>41.52</c:v>
                </c:pt>
                <c:pt idx="9197">
                  <c:v>48.21</c:v>
                </c:pt>
                <c:pt idx="9198">
                  <c:v>49.43</c:v>
                </c:pt>
                <c:pt idx="9199">
                  <c:v>46.37</c:v>
                </c:pt>
                <c:pt idx="9200">
                  <c:v>42.45</c:v>
                </c:pt>
                <c:pt idx="9201">
                  <c:v>40.44</c:v>
                </c:pt>
                <c:pt idx="9202">
                  <c:v>40.24</c:v>
                </c:pt>
                <c:pt idx="9203">
                  <c:v>41.1</c:v>
                </c:pt>
                <c:pt idx="9204">
                  <c:v>42.18</c:v>
                </c:pt>
                <c:pt idx="9205">
                  <c:v>41.13</c:v>
                </c:pt>
                <c:pt idx="9206">
                  <c:v>39.35</c:v>
                </c:pt>
                <c:pt idx="9207">
                  <c:v>39.25</c:v>
                </c:pt>
                <c:pt idx="9208">
                  <c:v>39.119999999999997</c:v>
                </c:pt>
                <c:pt idx="9209">
                  <c:v>38.99</c:v>
                </c:pt>
                <c:pt idx="9210">
                  <c:v>38.950000000000003</c:v>
                </c:pt>
                <c:pt idx="9211">
                  <c:v>39.049999999999997</c:v>
                </c:pt>
                <c:pt idx="9212">
                  <c:v>31.97</c:v>
                </c:pt>
                <c:pt idx="9213">
                  <c:v>30.451000000000001</c:v>
                </c:pt>
                <c:pt idx="9214">
                  <c:v>30.451000000000001</c:v>
                </c:pt>
                <c:pt idx="9215">
                  <c:v>30.417999999999999</c:v>
                </c:pt>
                <c:pt idx="9216">
                  <c:v>30.417999999999999</c:v>
                </c:pt>
                <c:pt idx="9217">
                  <c:v>30.417999999999999</c:v>
                </c:pt>
                <c:pt idx="9218">
                  <c:v>30.417999999999999</c:v>
                </c:pt>
                <c:pt idx="9219">
                  <c:v>30.417999999999999</c:v>
                </c:pt>
                <c:pt idx="9220">
                  <c:v>39.049999999999997</c:v>
                </c:pt>
                <c:pt idx="9221">
                  <c:v>41.72</c:v>
                </c:pt>
                <c:pt idx="9222">
                  <c:v>39.35</c:v>
                </c:pt>
                <c:pt idx="9223">
                  <c:v>39.61</c:v>
                </c:pt>
                <c:pt idx="9224">
                  <c:v>54.61</c:v>
                </c:pt>
                <c:pt idx="9225">
                  <c:v>49.66</c:v>
                </c:pt>
                <c:pt idx="9226">
                  <c:v>61.79</c:v>
                </c:pt>
                <c:pt idx="9227">
                  <c:v>79.819999999999993</c:v>
                </c:pt>
                <c:pt idx="9228">
                  <c:v>88.52</c:v>
                </c:pt>
                <c:pt idx="9229">
                  <c:v>87.83</c:v>
                </c:pt>
                <c:pt idx="9230">
                  <c:v>91.52</c:v>
                </c:pt>
                <c:pt idx="9231">
                  <c:v>93.46</c:v>
                </c:pt>
                <c:pt idx="9232">
                  <c:v>111.52</c:v>
                </c:pt>
                <c:pt idx="9233">
                  <c:v>107.99</c:v>
                </c:pt>
                <c:pt idx="9234">
                  <c:v>104.63</c:v>
                </c:pt>
                <c:pt idx="9235">
                  <c:v>105.39</c:v>
                </c:pt>
                <c:pt idx="9236">
                  <c:v>107.47</c:v>
                </c:pt>
                <c:pt idx="9237">
                  <c:v>109.61</c:v>
                </c:pt>
                <c:pt idx="9238">
                  <c:v>111.42</c:v>
                </c:pt>
                <c:pt idx="9239">
                  <c:v>113.43</c:v>
                </c:pt>
                <c:pt idx="9240">
                  <c:v>121.37</c:v>
                </c:pt>
                <c:pt idx="9241">
                  <c:v>142.5</c:v>
                </c:pt>
                <c:pt idx="9242">
                  <c:v>143.26</c:v>
                </c:pt>
                <c:pt idx="9243">
                  <c:v>145.13</c:v>
                </c:pt>
                <c:pt idx="9244">
                  <c:v>138.74</c:v>
                </c:pt>
                <c:pt idx="9245">
                  <c:v>128.62</c:v>
                </c:pt>
                <c:pt idx="9246">
                  <c:v>128.38999999999999</c:v>
                </c:pt>
                <c:pt idx="9247">
                  <c:v>128.56</c:v>
                </c:pt>
                <c:pt idx="9248">
                  <c:v>127.7</c:v>
                </c:pt>
                <c:pt idx="9249">
                  <c:v>142.53</c:v>
                </c:pt>
                <c:pt idx="9250">
                  <c:v>131.13</c:v>
                </c:pt>
                <c:pt idx="9251">
                  <c:v>131.69</c:v>
                </c:pt>
                <c:pt idx="9252">
                  <c:v>131.88999999999999</c:v>
                </c:pt>
                <c:pt idx="9253">
                  <c:v>117.12</c:v>
                </c:pt>
                <c:pt idx="9254">
                  <c:v>110.04</c:v>
                </c:pt>
                <c:pt idx="9255">
                  <c:v>108.26</c:v>
                </c:pt>
                <c:pt idx="9256">
                  <c:v>109.05</c:v>
                </c:pt>
                <c:pt idx="9257">
                  <c:v>110.76</c:v>
                </c:pt>
                <c:pt idx="9258">
                  <c:v>112.9</c:v>
                </c:pt>
                <c:pt idx="9259">
                  <c:v>114.55</c:v>
                </c:pt>
                <c:pt idx="9260">
                  <c:v>127.01</c:v>
                </c:pt>
                <c:pt idx="9261">
                  <c:v>129.71</c:v>
                </c:pt>
                <c:pt idx="9262">
                  <c:v>128.13</c:v>
                </c:pt>
                <c:pt idx="9263">
                  <c:v>129.09</c:v>
                </c:pt>
                <c:pt idx="9264">
                  <c:v>130.54</c:v>
                </c:pt>
                <c:pt idx="9265">
                  <c:v>132.32</c:v>
                </c:pt>
                <c:pt idx="9266">
                  <c:v>123.52</c:v>
                </c:pt>
                <c:pt idx="9267">
                  <c:v>110.93</c:v>
                </c:pt>
                <c:pt idx="9268">
                  <c:v>104.96</c:v>
                </c:pt>
                <c:pt idx="9269">
                  <c:v>91.52</c:v>
                </c:pt>
                <c:pt idx="9270">
                  <c:v>79.03</c:v>
                </c:pt>
                <c:pt idx="9271">
                  <c:v>84.1</c:v>
                </c:pt>
                <c:pt idx="9272">
                  <c:v>84.6</c:v>
                </c:pt>
                <c:pt idx="9273">
                  <c:v>96</c:v>
                </c:pt>
                <c:pt idx="9274">
                  <c:v>103.41</c:v>
                </c:pt>
                <c:pt idx="9275">
                  <c:v>119.53</c:v>
                </c:pt>
                <c:pt idx="9276">
                  <c:v>117.91</c:v>
                </c:pt>
                <c:pt idx="9277">
                  <c:v>124.31</c:v>
                </c:pt>
                <c:pt idx="9278">
                  <c:v>128.53</c:v>
                </c:pt>
                <c:pt idx="9279">
                  <c:v>125</c:v>
                </c:pt>
                <c:pt idx="9280">
                  <c:v>110.53</c:v>
                </c:pt>
                <c:pt idx="9281">
                  <c:v>89.77</c:v>
                </c:pt>
                <c:pt idx="9282">
                  <c:v>84.73</c:v>
                </c:pt>
                <c:pt idx="9283">
                  <c:v>81.040000000000006</c:v>
                </c:pt>
                <c:pt idx="9284">
                  <c:v>75.63</c:v>
                </c:pt>
                <c:pt idx="9285">
                  <c:v>72.47</c:v>
                </c:pt>
                <c:pt idx="9286">
                  <c:v>73.42</c:v>
                </c:pt>
                <c:pt idx="9287">
                  <c:v>74.28</c:v>
                </c:pt>
                <c:pt idx="9288">
                  <c:v>74.91</c:v>
                </c:pt>
                <c:pt idx="9289">
                  <c:v>75.17</c:v>
                </c:pt>
                <c:pt idx="9290">
                  <c:v>75.400000000000006</c:v>
                </c:pt>
                <c:pt idx="9291">
                  <c:v>75.27</c:v>
                </c:pt>
                <c:pt idx="9292">
                  <c:v>78.89</c:v>
                </c:pt>
                <c:pt idx="9293">
                  <c:v>97.75</c:v>
                </c:pt>
                <c:pt idx="9294">
                  <c:v>92.44</c:v>
                </c:pt>
                <c:pt idx="9295">
                  <c:v>80.709999999999994</c:v>
                </c:pt>
                <c:pt idx="9296">
                  <c:v>66.67</c:v>
                </c:pt>
                <c:pt idx="9297">
                  <c:v>60.04</c:v>
                </c:pt>
                <c:pt idx="9298">
                  <c:v>59.15</c:v>
                </c:pt>
                <c:pt idx="9299">
                  <c:v>72.83</c:v>
                </c:pt>
                <c:pt idx="9300">
                  <c:v>69.63</c:v>
                </c:pt>
                <c:pt idx="9301">
                  <c:v>71.45</c:v>
                </c:pt>
                <c:pt idx="9302">
                  <c:v>72.8</c:v>
                </c:pt>
                <c:pt idx="9303">
                  <c:v>73.849999999999994</c:v>
                </c:pt>
                <c:pt idx="9304">
                  <c:v>53.85</c:v>
                </c:pt>
                <c:pt idx="9305">
                  <c:v>53.91</c:v>
                </c:pt>
                <c:pt idx="9306">
                  <c:v>65.91</c:v>
                </c:pt>
                <c:pt idx="9307">
                  <c:v>79.16</c:v>
                </c:pt>
                <c:pt idx="9308">
                  <c:v>70.430000000000007</c:v>
                </c:pt>
                <c:pt idx="9309">
                  <c:v>71.510000000000005</c:v>
                </c:pt>
                <c:pt idx="9310">
                  <c:v>72.77</c:v>
                </c:pt>
                <c:pt idx="9311">
                  <c:v>73.819999999999993</c:v>
                </c:pt>
                <c:pt idx="9312">
                  <c:v>74.709999999999994</c:v>
                </c:pt>
                <c:pt idx="9313">
                  <c:v>75.67</c:v>
                </c:pt>
                <c:pt idx="9314">
                  <c:v>76.69</c:v>
                </c:pt>
                <c:pt idx="9315">
                  <c:v>77.739999999999995</c:v>
                </c:pt>
                <c:pt idx="9316">
                  <c:v>78.66</c:v>
                </c:pt>
                <c:pt idx="9317">
                  <c:v>79.69</c:v>
                </c:pt>
                <c:pt idx="9318">
                  <c:v>80.77</c:v>
                </c:pt>
                <c:pt idx="9319">
                  <c:v>81.47</c:v>
                </c:pt>
                <c:pt idx="9320">
                  <c:v>82.29</c:v>
                </c:pt>
                <c:pt idx="9321">
                  <c:v>83.15</c:v>
                </c:pt>
                <c:pt idx="9322">
                  <c:v>83.97</c:v>
                </c:pt>
                <c:pt idx="9323">
                  <c:v>84.56</c:v>
                </c:pt>
                <c:pt idx="9324">
                  <c:v>85.06</c:v>
                </c:pt>
                <c:pt idx="9325">
                  <c:v>85.65</c:v>
                </c:pt>
                <c:pt idx="9326">
                  <c:v>85.32</c:v>
                </c:pt>
                <c:pt idx="9327">
                  <c:v>85.26</c:v>
                </c:pt>
                <c:pt idx="9328">
                  <c:v>96.99</c:v>
                </c:pt>
                <c:pt idx="9329">
                  <c:v>125.56</c:v>
                </c:pt>
                <c:pt idx="9330">
                  <c:v>125.53</c:v>
                </c:pt>
                <c:pt idx="9331">
                  <c:v>125.56</c:v>
                </c:pt>
                <c:pt idx="9332">
                  <c:v>121.87</c:v>
                </c:pt>
                <c:pt idx="9333">
                  <c:v>111.88</c:v>
                </c:pt>
                <c:pt idx="9334">
                  <c:v>115.9</c:v>
                </c:pt>
                <c:pt idx="9335">
                  <c:v>107.07</c:v>
                </c:pt>
                <c:pt idx="9336">
                  <c:v>107.3</c:v>
                </c:pt>
                <c:pt idx="9337">
                  <c:v>104.57</c:v>
                </c:pt>
                <c:pt idx="9338">
                  <c:v>107.37</c:v>
                </c:pt>
                <c:pt idx="9339">
                  <c:v>118.24</c:v>
                </c:pt>
                <c:pt idx="9340">
                  <c:v>116.1</c:v>
                </c:pt>
                <c:pt idx="9341">
                  <c:v>117.16</c:v>
                </c:pt>
                <c:pt idx="9342">
                  <c:v>108.72</c:v>
                </c:pt>
                <c:pt idx="9343">
                  <c:v>101.47</c:v>
                </c:pt>
                <c:pt idx="9344">
                  <c:v>100.94</c:v>
                </c:pt>
                <c:pt idx="9345">
                  <c:v>100.58</c:v>
                </c:pt>
                <c:pt idx="9346">
                  <c:v>99.79</c:v>
                </c:pt>
                <c:pt idx="9347">
                  <c:v>100.22</c:v>
                </c:pt>
                <c:pt idx="9348">
                  <c:v>88.52</c:v>
                </c:pt>
                <c:pt idx="9349">
                  <c:v>85.09</c:v>
                </c:pt>
                <c:pt idx="9350">
                  <c:v>85.95</c:v>
                </c:pt>
                <c:pt idx="9351">
                  <c:v>87.03</c:v>
                </c:pt>
                <c:pt idx="9352">
                  <c:v>109.87</c:v>
                </c:pt>
                <c:pt idx="9353">
                  <c:v>105.85</c:v>
                </c:pt>
                <c:pt idx="9354">
                  <c:v>107.57</c:v>
                </c:pt>
                <c:pt idx="9355">
                  <c:v>109.94</c:v>
                </c:pt>
                <c:pt idx="9356">
                  <c:v>94.55</c:v>
                </c:pt>
                <c:pt idx="9357">
                  <c:v>83.01</c:v>
                </c:pt>
                <c:pt idx="9358">
                  <c:v>83.54</c:v>
                </c:pt>
                <c:pt idx="9359">
                  <c:v>83.71</c:v>
                </c:pt>
                <c:pt idx="9360">
                  <c:v>83.74</c:v>
                </c:pt>
                <c:pt idx="9361">
                  <c:v>84.33</c:v>
                </c:pt>
                <c:pt idx="9362">
                  <c:v>85.19</c:v>
                </c:pt>
                <c:pt idx="9363">
                  <c:v>85.98</c:v>
                </c:pt>
                <c:pt idx="9364">
                  <c:v>85.29</c:v>
                </c:pt>
                <c:pt idx="9365">
                  <c:v>77.709999999999994</c:v>
                </c:pt>
                <c:pt idx="9366">
                  <c:v>78.3</c:v>
                </c:pt>
                <c:pt idx="9367">
                  <c:v>79.62</c:v>
                </c:pt>
                <c:pt idx="9368">
                  <c:v>80.58</c:v>
                </c:pt>
                <c:pt idx="9369">
                  <c:v>81.2</c:v>
                </c:pt>
                <c:pt idx="9370">
                  <c:v>81.430000000000007</c:v>
                </c:pt>
                <c:pt idx="9371">
                  <c:v>81.73</c:v>
                </c:pt>
                <c:pt idx="9372">
                  <c:v>74.48</c:v>
                </c:pt>
                <c:pt idx="9373">
                  <c:v>66.930000000000007</c:v>
                </c:pt>
                <c:pt idx="9374">
                  <c:v>67.62</c:v>
                </c:pt>
                <c:pt idx="9375">
                  <c:v>90.69</c:v>
                </c:pt>
                <c:pt idx="9376">
                  <c:v>83.48</c:v>
                </c:pt>
                <c:pt idx="9377">
                  <c:v>74.12</c:v>
                </c:pt>
                <c:pt idx="9378">
                  <c:v>67.16</c:v>
                </c:pt>
                <c:pt idx="9379">
                  <c:v>85.09</c:v>
                </c:pt>
                <c:pt idx="9380">
                  <c:v>80.709999999999994</c:v>
                </c:pt>
                <c:pt idx="9381">
                  <c:v>80.11</c:v>
                </c:pt>
                <c:pt idx="9382">
                  <c:v>79.59</c:v>
                </c:pt>
                <c:pt idx="9383">
                  <c:v>67.03</c:v>
                </c:pt>
                <c:pt idx="9384">
                  <c:v>68.709999999999994</c:v>
                </c:pt>
                <c:pt idx="9385">
                  <c:v>69.3</c:v>
                </c:pt>
                <c:pt idx="9386">
                  <c:v>53.88</c:v>
                </c:pt>
                <c:pt idx="9387">
                  <c:v>47.06</c:v>
                </c:pt>
                <c:pt idx="9388">
                  <c:v>46.76</c:v>
                </c:pt>
                <c:pt idx="9389">
                  <c:v>46.96</c:v>
                </c:pt>
                <c:pt idx="9390">
                  <c:v>55.33</c:v>
                </c:pt>
                <c:pt idx="9391">
                  <c:v>69.63</c:v>
                </c:pt>
                <c:pt idx="9392">
                  <c:v>65.650000000000006</c:v>
                </c:pt>
                <c:pt idx="9393">
                  <c:v>66.08</c:v>
                </c:pt>
                <c:pt idx="9394">
                  <c:v>66.08</c:v>
                </c:pt>
                <c:pt idx="9395">
                  <c:v>66.040000000000006</c:v>
                </c:pt>
                <c:pt idx="9396">
                  <c:v>66.8</c:v>
                </c:pt>
                <c:pt idx="9397">
                  <c:v>67.430000000000007</c:v>
                </c:pt>
                <c:pt idx="9398">
                  <c:v>67.72</c:v>
                </c:pt>
                <c:pt idx="9399">
                  <c:v>67.819999999999993</c:v>
                </c:pt>
                <c:pt idx="9400">
                  <c:v>68.28</c:v>
                </c:pt>
                <c:pt idx="9401">
                  <c:v>68.78</c:v>
                </c:pt>
                <c:pt idx="9402">
                  <c:v>68.88</c:v>
                </c:pt>
                <c:pt idx="9403">
                  <c:v>69.239999999999995</c:v>
                </c:pt>
                <c:pt idx="9404">
                  <c:v>69.5</c:v>
                </c:pt>
                <c:pt idx="9405">
                  <c:v>69.67</c:v>
                </c:pt>
                <c:pt idx="9406">
                  <c:v>69.5</c:v>
                </c:pt>
                <c:pt idx="9407">
                  <c:v>69.599999999999994</c:v>
                </c:pt>
                <c:pt idx="9408">
                  <c:v>70.13</c:v>
                </c:pt>
                <c:pt idx="9409">
                  <c:v>70.849999999999994</c:v>
                </c:pt>
                <c:pt idx="9410">
                  <c:v>71.680000000000007</c:v>
                </c:pt>
                <c:pt idx="9411">
                  <c:v>72.53</c:v>
                </c:pt>
                <c:pt idx="9412">
                  <c:v>73.260000000000005</c:v>
                </c:pt>
                <c:pt idx="9413">
                  <c:v>73.849999999999994</c:v>
                </c:pt>
                <c:pt idx="9414">
                  <c:v>63.97</c:v>
                </c:pt>
                <c:pt idx="9415">
                  <c:v>51.71</c:v>
                </c:pt>
                <c:pt idx="9416">
                  <c:v>52.33</c:v>
                </c:pt>
                <c:pt idx="9417">
                  <c:v>44.82</c:v>
                </c:pt>
                <c:pt idx="9418">
                  <c:v>38.03</c:v>
                </c:pt>
                <c:pt idx="9419">
                  <c:v>34.24</c:v>
                </c:pt>
                <c:pt idx="9420">
                  <c:v>34.31</c:v>
                </c:pt>
                <c:pt idx="9421">
                  <c:v>32.26</c:v>
                </c:pt>
                <c:pt idx="9422">
                  <c:v>30.516999999999999</c:v>
                </c:pt>
                <c:pt idx="9423">
                  <c:v>30.516999999999999</c:v>
                </c:pt>
                <c:pt idx="9424">
                  <c:v>30.484000000000002</c:v>
                </c:pt>
                <c:pt idx="9425">
                  <c:v>30.484000000000002</c:v>
                </c:pt>
                <c:pt idx="9426">
                  <c:v>30.484000000000002</c:v>
                </c:pt>
                <c:pt idx="9427">
                  <c:v>30.484000000000002</c:v>
                </c:pt>
                <c:pt idx="9428">
                  <c:v>30.484000000000002</c:v>
                </c:pt>
                <c:pt idx="9429">
                  <c:v>30.484000000000002</c:v>
                </c:pt>
                <c:pt idx="9430">
                  <c:v>30.484000000000002</c:v>
                </c:pt>
                <c:pt idx="9431">
                  <c:v>30.484000000000002</c:v>
                </c:pt>
                <c:pt idx="9432">
                  <c:v>30.484000000000002</c:v>
                </c:pt>
                <c:pt idx="9433">
                  <c:v>30.484000000000002</c:v>
                </c:pt>
                <c:pt idx="9434">
                  <c:v>30.484000000000002</c:v>
                </c:pt>
                <c:pt idx="9435">
                  <c:v>30.451000000000001</c:v>
                </c:pt>
                <c:pt idx="9436">
                  <c:v>30.484000000000002</c:v>
                </c:pt>
                <c:pt idx="9437">
                  <c:v>30.484000000000002</c:v>
                </c:pt>
                <c:pt idx="9438">
                  <c:v>30.484000000000002</c:v>
                </c:pt>
                <c:pt idx="9439">
                  <c:v>30.484000000000002</c:v>
                </c:pt>
                <c:pt idx="9440">
                  <c:v>30.516999999999999</c:v>
                </c:pt>
                <c:pt idx="9441">
                  <c:v>30.484000000000002</c:v>
                </c:pt>
                <c:pt idx="9442">
                  <c:v>30.484000000000002</c:v>
                </c:pt>
                <c:pt idx="9443">
                  <c:v>30.484000000000002</c:v>
                </c:pt>
                <c:pt idx="9444">
                  <c:v>30.484000000000002</c:v>
                </c:pt>
                <c:pt idx="9445">
                  <c:v>30.484000000000002</c:v>
                </c:pt>
                <c:pt idx="9446">
                  <c:v>30.484000000000002</c:v>
                </c:pt>
                <c:pt idx="9447">
                  <c:v>30.484000000000002</c:v>
                </c:pt>
                <c:pt idx="9448">
                  <c:v>30.484000000000002</c:v>
                </c:pt>
                <c:pt idx="9449">
                  <c:v>30.484000000000002</c:v>
                </c:pt>
                <c:pt idx="9450">
                  <c:v>30.484000000000002</c:v>
                </c:pt>
                <c:pt idx="9451">
                  <c:v>30.484000000000002</c:v>
                </c:pt>
                <c:pt idx="9452">
                  <c:v>30.484000000000002</c:v>
                </c:pt>
                <c:pt idx="9453">
                  <c:v>30.484000000000002</c:v>
                </c:pt>
                <c:pt idx="9454">
                  <c:v>30.484000000000002</c:v>
                </c:pt>
                <c:pt idx="9455">
                  <c:v>30.484000000000002</c:v>
                </c:pt>
                <c:pt idx="9456">
                  <c:v>30.484000000000002</c:v>
                </c:pt>
                <c:pt idx="9457">
                  <c:v>30.484000000000002</c:v>
                </c:pt>
                <c:pt idx="9458">
                  <c:v>30.484000000000002</c:v>
                </c:pt>
                <c:pt idx="9459">
                  <c:v>30.516999999999999</c:v>
                </c:pt>
                <c:pt idx="9460">
                  <c:v>37.47</c:v>
                </c:pt>
                <c:pt idx="9461">
                  <c:v>37.83</c:v>
                </c:pt>
                <c:pt idx="9462">
                  <c:v>37.869999999999997</c:v>
                </c:pt>
                <c:pt idx="9463">
                  <c:v>38.06</c:v>
                </c:pt>
                <c:pt idx="9464">
                  <c:v>43.53</c:v>
                </c:pt>
                <c:pt idx="9465">
                  <c:v>38.1</c:v>
                </c:pt>
                <c:pt idx="9466">
                  <c:v>38.72</c:v>
                </c:pt>
                <c:pt idx="9467">
                  <c:v>37.31</c:v>
                </c:pt>
                <c:pt idx="9468">
                  <c:v>35.46</c:v>
                </c:pt>
                <c:pt idx="9469">
                  <c:v>36.15</c:v>
                </c:pt>
                <c:pt idx="9470">
                  <c:v>38.03</c:v>
                </c:pt>
                <c:pt idx="9471">
                  <c:v>31.34</c:v>
                </c:pt>
                <c:pt idx="9472">
                  <c:v>35.76</c:v>
                </c:pt>
                <c:pt idx="9473">
                  <c:v>38.06</c:v>
                </c:pt>
                <c:pt idx="9474">
                  <c:v>38.590000000000003</c:v>
                </c:pt>
                <c:pt idx="9475">
                  <c:v>37.93</c:v>
                </c:pt>
                <c:pt idx="9476">
                  <c:v>34.47</c:v>
                </c:pt>
                <c:pt idx="9477">
                  <c:v>34.57</c:v>
                </c:pt>
                <c:pt idx="9478">
                  <c:v>34.6</c:v>
                </c:pt>
                <c:pt idx="9479">
                  <c:v>34.6</c:v>
                </c:pt>
                <c:pt idx="9480">
                  <c:v>34.57</c:v>
                </c:pt>
                <c:pt idx="9481">
                  <c:v>34.6</c:v>
                </c:pt>
                <c:pt idx="9482">
                  <c:v>34.700000000000003</c:v>
                </c:pt>
                <c:pt idx="9483">
                  <c:v>34.83</c:v>
                </c:pt>
                <c:pt idx="9484">
                  <c:v>35</c:v>
                </c:pt>
                <c:pt idx="9485">
                  <c:v>35.200000000000003</c:v>
                </c:pt>
                <c:pt idx="9486">
                  <c:v>35.39</c:v>
                </c:pt>
                <c:pt idx="9487">
                  <c:v>35.619999999999997</c:v>
                </c:pt>
                <c:pt idx="9488">
                  <c:v>35.89</c:v>
                </c:pt>
                <c:pt idx="9489">
                  <c:v>36.22</c:v>
                </c:pt>
                <c:pt idx="9490">
                  <c:v>36.61</c:v>
                </c:pt>
                <c:pt idx="9491">
                  <c:v>37.01</c:v>
                </c:pt>
                <c:pt idx="9492">
                  <c:v>37.340000000000003</c:v>
                </c:pt>
                <c:pt idx="9493">
                  <c:v>37.630000000000003</c:v>
                </c:pt>
                <c:pt idx="9494">
                  <c:v>37.9</c:v>
                </c:pt>
                <c:pt idx="9495">
                  <c:v>38.06</c:v>
                </c:pt>
                <c:pt idx="9496">
                  <c:v>38.229999999999997</c:v>
                </c:pt>
                <c:pt idx="9497">
                  <c:v>38.36</c:v>
                </c:pt>
                <c:pt idx="9498">
                  <c:v>38.520000000000003</c:v>
                </c:pt>
                <c:pt idx="9499">
                  <c:v>31.97</c:v>
                </c:pt>
                <c:pt idx="9500">
                  <c:v>30.484000000000002</c:v>
                </c:pt>
                <c:pt idx="9501">
                  <c:v>30.484000000000002</c:v>
                </c:pt>
                <c:pt idx="9502">
                  <c:v>30.484000000000002</c:v>
                </c:pt>
                <c:pt idx="9503">
                  <c:v>30.484000000000002</c:v>
                </c:pt>
                <c:pt idx="9504">
                  <c:v>30.451000000000001</c:v>
                </c:pt>
                <c:pt idx="9505">
                  <c:v>30.484000000000002</c:v>
                </c:pt>
                <c:pt idx="9506">
                  <c:v>30.484000000000002</c:v>
                </c:pt>
                <c:pt idx="9507">
                  <c:v>30.451000000000001</c:v>
                </c:pt>
                <c:pt idx="9508">
                  <c:v>30.484000000000002</c:v>
                </c:pt>
                <c:pt idx="9509">
                  <c:v>30.484000000000002</c:v>
                </c:pt>
                <c:pt idx="9510">
                  <c:v>30.451000000000001</c:v>
                </c:pt>
                <c:pt idx="9511">
                  <c:v>30.484000000000002</c:v>
                </c:pt>
                <c:pt idx="9512">
                  <c:v>30.484000000000002</c:v>
                </c:pt>
                <c:pt idx="9513">
                  <c:v>30.484000000000002</c:v>
                </c:pt>
                <c:pt idx="9514">
                  <c:v>30.484000000000002</c:v>
                </c:pt>
                <c:pt idx="9515">
                  <c:v>30.484000000000002</c:v>
                </c:pt>
                <c:pt idx="9516">
                  <c:v>30.484000000000002</c:v>
                </c:pt>
                <c:pt idx="9517">
                  <c:v>30.484000000000002</c:v>
                </c:pt>
                <c:pt idx="9518">
                  <c:v>30.484000000000002</c:v>
                </c:pt>
                <c:pt idx="9519">
                  <c:v>30.484000000000002</c:v>
                </c:pt>
                <c:pt idx="9520">
                  <c:v>30.484000000000002</c:v>
                </c:pt>
                <c:pt idx="9521">
                  <c:v>30.484000000000002</c:v>
                </c:pt>
                <c:pt idx="9522">
                  <c:v>30.484000000000002</c:v>
                </c:pt>
                <c:pt idx="9523">
                  <c:v>30.484000000000002</c:v>
                </c:pt>
                <c:pt idx="9524">
                  <c:v>30.484000000000002</c:v>
                </c:pt>
                <c:pt idx="9525">
                  <c:v>30.484000000000002</c:v>
                </c:pt>
                <c:pt idx="9526">
                  <c:v>30.484000000000002</c:v>
                </c:pt>
                <c:pt idx="9527">
                  <c:v>30.484000000000002</c:v>
                </c:pt>
                <c:pt idx="9528">
                  <c:v>30.484000000000002</c:v>
                </c:pt>
                <c:pt idx="9529">
                  <c:v>30.484000000000002</c:v>
                </c:pt>
                <c:pt idx="9530">
                  <c:v>30.484000000000002</c:v>
                </c:pt>
                <c:pt idx="9531">
                  <c:v>30.484000000000002</c:v>
                </c:pt>
                <c:pt idx="9532">
                  <c:v>30.484000000000002</c:v>
                </c:pt>
                <c:pt idx="9533">
                  <c:v>30.484000000000002</c:v>
                </c:pt>
                <c:pt idx="9534">
                  <c:v>30.484000000000002</c:v>
                </c:pt>
                <c:pt idx="9535">
                  <c:v>30.484000000000002</c:v>
                </c:pt>
                <c:pt idx="9536">
                  <c:v>30.484000000000002</c:v>
                </c:pt>
                <c:pt idx="9537">
                  <c:v>30.484000000000002</c:v>
                </c:pt>
                <c:pt idx="9538">
                  <c:v>30.484000000000002</c:v>
                </c:pt>
                <c:pt idx="9539">
                  <c:v>30.484000000000002</c:v>
                </c:pt>
                <c:pt idx="9540">
                  <c:v>30.484000000000002</c:v>
                </c:pt>
                <c:pt idx="9541">
                  <c:v>30.484000000000002</c:v>
                </c:pt>
                <c:pt idx="9542">
                  <c:v>30.484000000000002</c:v>
                </c:pt>
                <c:pt idx="9543">
                  <c:v>30.484000000000002</c:v>
                </c:pt>
                <c:pt idx="9544">
                  <c:v>30.484000000000002</c:v>
                </c:pt>
                <c:pt idx="9545">
                  <c:v>30.484000000000002</c:v>
                </c:pt>
                <c:pt idx="9546">
                  <c:v>30.484000000000002</c:v>
                </c:pt>
                <c:pt idx="9547">
                  <c:v>30.484000000000002</c:v>
                </c:pt>
                <c:pt idx="9548">
                  <c:v>30.484000000000002</c:v>
                </c:pt>
                <c:pt idx="9549">
                  <c:v>30.484000000000002</c:v>
                </c:pt>
                <c:pt idx="9550">
                  <c:v>30.484000000000002</c:v>
                </c:pt>
                <c:pt idx="9551">
                  <c:v>30.484000000000002</c:v>
                </c:pt>
                <c:pt idx="9552">
                  <c:v>30.484000000000002</c:v>
                </c:pt>
                <c:pt idx="9553">
                  <c:v>30.484000000000002</c:v>
                </c:pt>
                <c:pt idx="9554">
                  <c:v>30.484000000000002</c:v>
                </c:pt>
                <c:pt idx="9555">
                  <c:v>30.484000000000002</c:v>
                </c:pt>
                <c:pt idx="9556">
                  <c:v>30.484000000000002</c:v>
                </c:pt>
                <c:pt idx="9557">
                  <c:v>30.484000000000002</c:v>
                </c:pt>
                <c:pt idx="9558">
                  <c:v>30.484000000000002</c:v>
                </c:pt>
                <c:pt idx="9559">
                  <c:v>30.484000000000002</c:v>
                </c:pt>
                <c:pt idx="9560">
                  <c:v>30.484000000000002</c:v>
                </c:pt>
                <c:pt idx="9561">
                  <c:v>30.484000000000002</c:v>
                </c:pt>
                <c:pt idx="9562">
                  <c:v>30.484000000000002</c:v>
                </c:pt>
                <c:pt idx="9563">
                  <c:v>30.484000000000002</c:v>
                </c:pt>
                <c:pt idx="9564">
                  <c:v>30.484000000000002</c:v>
                </c:pt>
                <c:pt idx="9565">
                  <c:v>30.484000000000002</c:v>
                </c:pt>
                <c:pt idx="9566">
                  <c:v>30.484000000000002</c:v>
                </c:pt>
                <c:pt idx="9567">
                  <c:v>30.484000000000002</c:v>
                </c:pt>
                <c:pt idx="9568">
                  <c:v>30.484000000000002</c:v>
                </c:pt>
                <c:pt idx="9569">
                  <c:v>30.484000000000002</c:v>
                </c:pt>
                <c:pt idx="9570">
                  <c:v>30.484000000000002</c:v>
                </c:pt>
                <c:pt idx="9571">
                  <c:v>30.484000000000002</c:v>
                </c:pt>
                <c:pt idx="9572">
                  <c:v>30.484000000000002</c:v>
                </c:pt>
                <c:pt idx="9573">
                  <c:v>30.484000000000002</c:v>
                </c:pt>
                <c:pt idx="9574">
                  <c:v>30.484000000000002</c:v>
                </c:pt>
                <c:pt idx="9575">
                  <c:v>30.484000000000002</c:v>
                </c:pt>
                <c:pt idx="9576">
                  <c:v>30.484000000000002</c:v>
                </c:pt>
                <c:pt idx="9577">
                  <c:v>30.484000000000002</c:v>
                </c:pt>
                <c:pt idx="9578">
                  <c:v>30.484000000000002</c:v>
                </c:pt>
                <c:pt idx="9579">
                  <c:v>30.484000000000002</c:v>
                </c:pt>
                <c:pt idx="9580">
                  <c:v>30.484000000000002</c:v>
                </c:pt>
                <c:pt idx="9581">
                  <c:v>30.484000000000002</c:v>
                </c:pt>
                <c:pt idx="9582">
                  <c:v>30.516999999999999</c:v>
                </c:pt>
                <c:pt idx="9583">
                  <c:v>30.484000000000002</c:v>
                </c:pt>
                <c:pt idx="9584">
                  <c:v>30.484000000000002</c:v>
                </c:pt>
                <c:pt idx="9585">
                  <c:v>30.484000000000002</c:v>
                </c:pt>
                <c:pt idx="9586">
                  <c:v>30.516999999999999</c:v>
                </c:pt>
                <c:pt idx="9587">
                  <c:v>30.484000000000002</c:v>
                </c:pt>
                <c:pt idx="9588">
                  <c:v>30.484000000000002</c:v>
                </c:pt>
                <c:pt idx="9589">
                  <c:v>30.484000000000002</c:v>
                </c:pt>
                <c:pt idx="9590">
                  <c:v>30.484000000000002</c:v>
                </c:pt>
                <c:pt idx="9591">
                  <c:v>30.516999999999999</c:v>
                </c:pt>
                <c:pt idx="9592">
                  <c:v>30.484000000000002</c:v>
                </c:pt>
                <c:pt idx="9593">
                  <c:v>30.484000000000002</c:v>
                </c:pt>
                <c:pt idx="9594">
                  <c:v>30.516999999999999</c:v>
                </c:pt>
                <c:pt idx="9595">
                  <c:v>30.484000000000002</c:v>
                </c:pt>
                <c:pt idx="9596">
                  <c:v>30.516999999999999</c:v>
                </c:pt>
                <c:pt idx="9597">
                  <c:v>30.516999999999999</c:v>
                </c:pt>
                <c:pt idx="9598">
                  <c:v>30.516999999999999</c:v>
                </c:pt>
                <c:pt idx="9599">
                  <c:v>30.484000000000002</c:v>
                </c:pt>
                <c:pt idx="9600">
                  <c:v>30.484000000000002</c:v>
                </c:pt>
                <c:pt idx="9601">
                  <c:v>30.484000000000002</c:v>
                </c:pt>
                <c:pt idx="9602">
                  <c:v>30.484000000000002</c:v>
                </c:pt>
                <c:pt idx="9603">
                  <c:v>30.516999999999999</c:v>
                </c:pt>
                <c:pt idx="9604">
                  <c:v>30.516999999999999</c:v>
                </c:pt>
                <c:pt idx="9605">
                  <c:v>30.484000000000002</c:v>
                </c:pt>
                <c:pt idx="9606">
                  <c:v>30.516999999999999</c:v>
                </c:pt>
                <c:pt idx="9607">
                  <c:v>30.516999999999999</c:v>
                </c:pt>
                <c:pt idx="9608">
                  <c:v>30.516999999999999</c:v>
                </c:pt>
                <c:pt idx="9609">
                  <c:v>30.516999999999999</c:v>
                </c:pt>
                <c:pt idx="9610">
                  <c:v>30.484000000000002</c:v>
                </c:pt>
                <c:pt idx="9611">
                  <c:v>30.484000000000002</c:v>
                </c:pt>
                <c:pt idx="9612">
                  <c:v>30.516999999999999</c:v>
                </c:pt>
                <c:pt idx="9613">
                  <c:v>30.484000000000002</c:v>
                </c:pt>
                <c:pt idx="9614">
                  <c:v>30.484000000000002</c:v>
                </c:pt>
                <c:pt idx="9615">
                  <c:v>30.484000000000002</c:v>
                </c:pt>
                <c:pt idx="9616">
                  <c:v>30.484000000000002</c:v>
                </c:pt>
                <c:pt idx="9617">
                  <c:v>30.484000000000002</c:v>
                </c:pt>
                <c:pt idx="9618">
                  <c:v>30.484000000000002</c:v>
                </c:pt>
                <c:pt idx="9619">
                  <c:v>30.484000000000002</c:v>
                </c:pt>
                <c:pt idx="9620">
                  <c:v>30.484000000000002</c:v>
                </c:pt>
                <c:pt idx="9621">
                  <c:v>30.484000000000002</c:v>
                </c:pt>
                <c:pt idx="9622">
                  <c:v>30.484000000000002</c:v>
                </c:pt>
                <c:pt idx="9623">
                  <c:v>30.484000000000002</c:v>
                </c:pt>
                <c:pt idx="9624">
                  <c:v>30.484000000000002</c:v>
                </c:pt>
                <c:pt idx="9625">
                  <c:v>30.484000000000002</c:v>
                </c:pt>
                <c:pt idx="9626">
                  <c:v>30.484000000000002</c:v>
                </c:pt>
                <c:pt idx="9627">
                  <c:v>30.484000000000002</c:v>
                </c:pt>
                <c:pt idx="9628">
                  <c:v>30.516999999999999</c:v>
                </c:pt>
                <c:pt idx="9629">
                  <c:v>30.484000000000002</c:v>
                </c:pt>
                <c:pt idx="9630">
                  <c:v>30.484000000000002</c:v>
                </c:pt>
                <c:pt idx="9631">
                  <c:v>30.484000000000002</c:v>
                </c:pt>
                <c:pt idx="9632">
                  <c:v>30.484000000000002</c:v>
                </c:pt>
                <c:pt idx="9633">
                  <c:v>30.516999999999999</c:v>
                </c:pt>
                <c:pt idx="9634">
                  <c:v>30.484000000000002</c:v>
                </c:pt>
                <c:pt idx="9635">
                  <c:v>30.484000000000002</c:v>
                </c:pt>
                <c:pt idx="9636">
                  <c:v>30.484000000000002</c:v>
                </c:pt>
                <c:pt idx="9637">
                  <c:v>30.484000000000002</c:v>
                </c:pt>
                <c:pt idx="9638">
                  <c:v>30.484000000000002</c:v>
                </c:pt>
                <c:pt idx="9639">
                  <c:v>30.484000000000002</c:v>
                </c:pt>
                <c:pt idx="9640">
                  <c:v>30.484000000000002</c:v>
                </c:pt>
                <c:pt idx="9641">
                  <c:v>30.484000000000002</c:v>
                </c:pt>
                <c:pt idx="9642">
                  <c:v>30.484000000000002</c:v>
                </c:pt>
                <c:pt idx="9643">
                  <c:v>30.484000000000002</c:v>
                </c:pt>
                <c:pt idx="9644">
                  <c:v>30.484000000000002</c:v>
                </c:pt>
                <c:pt idx="9645">
                  <c:v>30.484000000000002</c:v>
                </c:pt>
                <c:pt idx="9646">
                  <c:v>30.484000000000002</c:v>
                </c:pt>
                <c:pt idx="9647">
                  <c:v>30.484000000000002</c:v>
                </c:pt>
                <c:pt idx="9648">
                  <c:v>30.484000000000002</c:v>
                </c:pt>
                <c:pt idx="9649">
                  <c:v>30.484000000000002</c:v>
                </c:pt>
                <c:pt idx="9650">
                  <c:v>30.516999999999999</c:v>
                </c:pt>
                <c:pt idx="9651">
                  <c:v>30.484000000000002</c:v>
                </c:pt>
                <c:pt idx="9652">
                  <c:v>30.484000000000002</c:v>
                </c:pt>
                <c:pt idx="9653">
                  <c:v>30.484000000000002</c:v>
                </c:pt>
                <c:pt idx="9654">
                  <c:v>30.484000000000002</c:v>
                </c:pt>
                <c:pt idx="9655">
                  <c:v>30.484000000000002</c:v>
                </c:pt>
                <c:pt idx="9656">
                  <c:v>30.484000000000002</c:v>
                </c:pt>
                <c:pt idx="9657">
                  <c:v>30.516999999999999</c:v>
                </c:pt>
                <c:pt idx="9658">
                  <c:v>30.484000000000002</c:v>
                </c:pt>
                <c:pt idx="9659">
                  <c:v>30.484000000000002</c:v>
                </c:pt>
                <c:pt idx="9660">
                  <c:v>30.484000000000002</c:v>
                </c:pt>
                <c:pt idx="9661">
                  <c:v>30.484000000000002</c:v>
                </c:pt>
                <c:pt idx="9662">
                  <c:v>30.484000000000002</c:v>
                </c:pt>
                <c:pt idx="9663">
                  <c:v>30.484000000000002</c:v>
                </c:pt>
                <c:pt idx="9664">
                  <c:v>30.484000000000002</c:v>
                </c:pt>
                <c:pt idx="9665">
                  <c:v>30.484000000000002</c:v>
                </c:pt>
                <c:pt idx="9666">
                  <c:v>30.484000000000002</c:v>
                </c:pt>
                <c:pt idx="9667">
                  <c:v>30.484000000000002</c:v>
                </c:pt>
                <c:pt idx="9668">
                  <c:v>30.484000000000002</c:v>
                </c:pt>
                <c:pt idx="9669">
                  <c:v>30.484000000000002</c:v>
                </c:pt>
                <c:pt idx="9670">
                  <c:v>30.484000000000002</c:v>
                </c:pt>
                <c:pt idx="9671">
                  <c:v>30.484000000000002</c:v>
                </c:pt>
                <c:pt idx="9672">
                  <c:v>30.516999999999999</c:v>
                </c:pt>
                <c:pt idx="9673">
                  <c:v>30.484000000000002</c:v>
                </c:pt>
                <c:pt idx="9674">
                  <c:v>30.484000000000002</c:v>
                </c:pt>
                <c:pt idx="9675">
                  <c:v>30.516999999999999</c:v>
                </c:pt>
                <c:pt idx="9676">
                  <c:v>30.484000000000002</c:v>
                </c:pt>
                <c:pt idx="9677">
                  <c:v>30.484000000000002</c:v>
                </c:pt>
                <c:pt idx="9678">
                  <c:v>30.516999999999999</c:v>
                </c:pt>
                <c:pt idx="9679">
                  <c:v>30.484000000000002</c:v>
                </c:pt>
                <c:pt idx="9680">
                  <c:v>30.516999999999999</c:v>
                </c:pt>
                <c:pt idx="9681">
                  <c:v>30.484000000000002</c:v>
                </c:pt>
                <c:pt idx="9682">
                  <c:v>30.484000000000002</c:v>
                </c:pt>
                <c:pt idx="9683">
                  <c:v>30.484000000000002</c:v>
                </c:pt>
                <c:pt idx="9684">
                  <c:v>30.484000000000002</c:v>
                </c:pt>
                <c:pt idx="9685">
                  <c:v>30.484000000000002</c:v>
                </c:pt>
                <c:pt idx="9686">
                  <c:v>30.516999999999999</c:v>
                </c:pt>
                <c:pt idx="9687">
                  <c:v>30.484000000000002</c:v>
                </c:pt>
                <c:pt idx="9688">
                  <c:v>30.516999999999999</c:v>
                </c:pt>
                <c:pt idx="9689">
                  <c:v>30.516999999999999</c:v>
                </c:pt>
                <c:pt idx="9690">
                  <c:v>30.516999999999999</c:v>
                </c:pt>
                <c:pt idx="9691">
                  <c:v>30.484000000000002</c:v>
                </c:pt>
                <c:pt idx="9692">
                  <c:v>30.516999999999999</c:v>
                </c:pt>
                <c:pt idx="9693">
                  <c:v>30.484000000000002</c:v>
                </c:pt>
                <c:pt idx="9694">
                  <c:v>30.484000000000002</c:v>
                </c:pt>
                <c:pt idx="9695">
                  <c:v>30.516999999999999</c:v>
                </c:pt>
                <c:pt idx="9696">
                  <c:v>30.516999999999999</c:v>
                </c:pt>
                <c:pt idx="9697">
                  <c:v>30.484000000000002</c:v>
                </c:pt>
                <c:pt idx="9698">
                  <c:v>30.484000000000002</c:v>
                </c:pt>
                <c:pt idx="9699">
                  <c:v>30.484000000000002</c:v>
                </c:pt>
                <c:pt idx="9700">
                  <c:v>30.516999999999999</c:v>
                </c:pt>
                <c:pt idx="9701">
                  <c:v>30.484000000000002</c:v>
                </c:pt>
                <c:pt idx="9702">
                  <c:v>30.484000000000002</c:v>
                </c:pt>
                <c:pt idx="9703">
                  <c:v>30.516999999999999</c:v>
                </c:pt>
                <c:pt idx="9704">
                  <c:v>30.516999999999999</c:v>
                </c:pt>
                <c:pt idx="9705">
                  <c:v>30.484000000000002</c:v>
                </c:pt>
                <c:pt idx="9706">
                  <c:v>30.516999999999999</c:v>
                </c:pt>
                <c:pt idx="9707">
                  <c:v>30.484000000000002</c:v>
                </c:pt>
                <c:pt idx="9708">
                  <c:v>30.516999999999999</c:v>
                </c:pt>
                <c:pt idx="9709">
                  <c:v>30.516999999999999</c:v>
                </c:pt>
                <c:pt idx="9710">
                  <c:v>30.516999999999999</c:v>
                </c:pt>
                <c:pt idx="9711">
                  <c:v>30.484000000000002</c:v>
                </c:pt>
                <c:pt idx="9712">
                  <c:v>30.516999999999999</c:v>
                </c:pt>
                <c:pt idx="9713">
                  <c:v>30.516999999999999</c:v>
                </c:pt>
                <c:pt idx="9714">
                  <c:v>30.484000000000002</c:v>
                </c:pt>
                <c:pt idx="9715">
                  <c:v>30.484000000000002</c:v>
                </c:pt>
                <c:pt idx="9716">
                  <c:v>30.484000000000002</c:v>
                </c:pt>
                <c:pt idx="9717">
                  <c:v>30.484000000000002</c:v>
                </c:pt>
                <c:pt idx="9718">
                  <c:v>30.516999999999999</c:v>
                </c:pt>
                <c:pt idx="9719">
                  <c:v>30.516999999999999</c:v>
                </c:pt>
                <c:pt idx="9720">
                  <c:v>30.516999999999999</c:v>
                </c:pt>
                <c:pt idx="9721">
                  <c:v>30.516999999999999</c:v>
                </c:pt>
                <c:pt idx="9722">
                  <c:v>30.516999999999999</c:v>
                </c:pt>
                <c:pt idx="9723">
                  <c:v>30.516999999999999</c:v>
                </c:pt>
                <c:pt idx="9724">
                  <c:v>30.516999999999999</c:v>
                </c:pt>
                <c:pt idx="9725">
                  <c:v>30.516999999999999</c:v>
                </c:pt>
                <c:pt idx="9726">
                  <c:v>30.516999999999999</c:v>
                </c:pt>
                <c:pt idx="9727">
                  <c:v>30.516999999999999</c:v>
                </c:pt>
                <c:pt idx="9728">
                  <c:v>30.516999999999999</c:v>
                </c:pt>
                <c:pt idx="9729">
                  <c:v>30.516999999999999</c:v>
                </c:pt>
                <c:pt idx="9730">
                  <c:v>30.516999999999999</c:v>
                </c:pt>
                <c:pt idx="9731">
                  <c:v>30.516999999999999</c:v>
                </c:pt>
                <c:pt idx="9732">
                  <c:v>30.516999999999999</c:v>
                </c:pt>
                <c:pt idx="9733">
                  <c:v>30.516999999999999</c:v>
                </c:pt>
                <c:pt idx="9734">
                  <c:v>30.516999999999999</c:v>
                </c:pt>
                <c:pt idx="9735">
                  <c:v>30.516999999999999</c:v>
                </c:pt>
                <c:pt idx="9736">
                  <c:v>30.516999999999999</c:v>
                </c:pt>
                <c:pt idx="9737">
                  <c:v>30.484000000000002</c:v>
                </c:pt>
                <c:pt idx="9738">
                  <c:v>30.516999999999999</c:v>
                </c:pt>
                <c:pt idx="9739">
                  <c:v>30.484000000000002</c:v>
                </c:pt>
                <c:pt idx="9740">
                  <c:v>30.516999999999999</c:v>
                </c:pt>
                <c:pt idx="9741">
                  <c:v>30.516999999999999</c:v>
                </c:pt>
                <c:pt idx="9742">
                  <c:v>30.516999999999999</c:v>
                </c:pt>
                <c:pt idx="9743">
                  <c:v>30.516999999999999</c:v>
                </c:pt>
                <c:pt idx="9744">
                  <c:v>30.516999999999999</c:v>
                </c:pt>
                <c:pt idx="9745">
                  <c:v>30.516999999999999</c:v>
                </c:pt>
                <c:pt idx="9746">
                  <c:v>30.516999999999999</c:v>
                </c:pt>
                <c:pt idx="9747">
                  <c:v>30.516999999999999</c:v>
                </c:pt>
                <c:pt idx="9748">
                  <c:v>30.516999999999999</c:v>
                </c:pt>
                <c:pt idx="9749">
                  <c:v>30.516999999999999</c:v>
                </c:pt>
                <c:pt idx="9750">
                  <c:v>30.516999999999999</c:v>
                </c:pt>
                <c:pt idx="9751">
                  <c:v>30.516999999999999</c:v>
                </c:pt>
                <c:pt idx="9752">
                  <c:v>30.484000000000002</c:v>
                </c:pt>
                <c:pt idx="9753">
                  <c:v>30.516999999999999</c:v>
                </c:pt>
                <c:pt idx="9754">
                  <c:v>30.516999999999999</c:v>
                </c:pt>
                <c:pt idx="9755">
                  <c:v>30.516999999999999</c:v>
                </c:pt>
                <c:pt idx="9756">
                  <c:v>30.516999999999999</c:v>
                </c:pt>
                <c:pt idx="9757">
                  <c:v>30.516999999999999</c:v>
                </c:pt>
                <c:pt idx="9758">
                  <c:v>30.516999999999999</c:v>
                </c:pt>
                <c:pt idx="9759">
                  <c:v>30.516999999999999</c:v>
                </c:pt>
                <c:pt idx="9760">
                  <c:v>30.516999999999999</c:v>
                </c:pt>
                <c:pt idx="9761">
                  <c:v>30.516999999999999</c:v>
                </c:pt>
                <c:pt idx="9762">
                  <c:v>30.516999999999999</c:v>
                </c:pt>
                <c:pt idx="9763">
                  <c:v>30.516999999999999</c:v>
                </c:pt>
                <c:pt idx="9764">
                  <c:v>36.090000000000003</c:v>
                </c:pt>
                <c:pt idx="9765">
                  <c:v>35.159999999999997</c:v>
                </c:pt>
                <c:pt idx="9766">
                  <c:v>35.39</c:v>
                </c:pt>
                <c:pt idx="9767">
                  <c:v>35.76</c:v>
                </c:pt>
                <c:pt idx="9768">
                  <c:v>35.82</c:v>
                </c:pt>
                <c:pt idx="9769">
                  <c:v>35.89</c:v>
                </c:pt>
                <c:pt idx="9770">
                  <c:v>35.950000000000003</c:v>
                </c:pt>
                <c:pt idx="9771">
                  <c:v>36.020000000000003</c:v>
                </c:pt>
                <c:pt idx="9772">
                  <c:v>36.020000000000003</c:v>
                </c:pt>
                <c:pt idx="9773">
                  <c:v>36.020000000000003</c:v>
                </c:pt>
                <c:pt idx="9774">
                  <c:v>36.119999999999997</c:v>
                </c:pt>
                <c:pt idx="9775">
                  <c:v>36.18</c:v>
                </c:pt>
                <c:pt idx="9776">
                  <c:v>36.28</c:v>
                </c:pt>
                <c:pt idx="9777">
                  <c:v>36.380000000000003</c:v>
                </c:pt>
                <c:pt idx="9778">
                  <c:v>36.450000000000003</c:v>
                </c:pt>
                <c:pt idx="9779">
                  <c:v>36.549999999999997</c:v>
                </c:pt>
                <c:pt idx="9780">
                  <c:v>36.65</c:v>
                </c:pt>
                <c:pt idx="9781">
                  <c:v>36.78</c:v>
                </c:pt>
                <c:pt idx="9782">
                  <c:v>36.880000000000003</c:v>
                </c:pt>
                <c:pt idx="9783">
                  <c:v>56.19</c:v>
                </c:pt>
                <c:pt idx="9784">
                  <c:v>55.53</c:v>
                </c:pt>
                <c:pt idx="9785">
                  <c:v>55.66</c:v>
                </c:pt>
                <c:pt idx="9786">
                  <c:v>56.32</c:v>
                </c:pt>
                <c:pt idx="9787">
                  <c:v>56.81</c:v>
                </c:pt>
                <c:pt idx="9788">
                  <c:v>57.14</c:v>
                </c:pt>
                <c:pt idx="9789">
                  <c:v>57.21</c:v>
                </c:pt>
                <c:pt idx="9790">
                  <c:v>57.64</c:v>
                </c:pt>
                <c:pt idx="9791">
                  <c:v>57.77</c:v>
                </c:pt>
                <c:pt idx="9792">
                  <c:v>57.9</c:v>
                </c:pt>
                <c:pt idx="9793">
                  <c:v>58.07</c:v>
                </c:pt>
                <c:pt idx="9794">
                  <c:v>66.540000000000006</c:v>
                </c:pt>
                <c:pt idx="9795">
                  <c:v>81.599999999999994</c:v>
                </c:pt>
                <c:pt idx="9796">
                  <c:v>76.03</c:v>
                </c:pt>
                <c:pt idx="9797">
                  <c:v>75.959999999999994</c:v>
                </c:pt>
                <c:pt idx="9798">
                  <c:v>76.62</c:v>
                </c:pt>
                <c:pt idx="9799">
                  <c:v>76.819999999999993</c:v>
                </c:pt>
                <c:pt idx="9800">
                  <c:v>77.38</c:v>
                </c:pt>
                <c:pt idx="9801">
                  <c:v>77.739999999999995</c:v>
                </c:pt>
                <c:pt idx="9802">
                  <c:v>78.040000000000006</c:v>
                </c:pt>
                <c:pt idx="9803">
                  <c:v>78.63</c:v>
                </c:pt>
                <c:pt idx="9804">
                  <c:v>73.92</c:v>
                </c:pt>
                <c:pt idx="9805">
                  <c:v>70.459999999999994</c:v>
                </c:pt>
                <c:pt idx="9806">
                  <c:v>71.12</c:v>
                </c:pt>
                <c:pt idx="9807">
                  <c:v>85.95</c:v>
                </c:pt>
                <c:pt idx="9808">
                  <c:v>97.65</c:v>
                </c:pt>
                <c:pt idx="9809">
                  <c:v>89.54</c:v>
                </c:pt>
                <c:pt idx="9810">
                  <c:v>81.47</c:v>
                </c:pt>
                <c:pt idx="9811">
                  <c:v>82.19</c:v>
                </c:pt>
                <c:pt idx="9812">
                  <c:v>83.18</c:v>
                </c:pt>
                <c:pt idx="9813">
                  <c:v>82.09</c:v>
                </c:pt>
                <c:pt idx="9814">
                  <c:v>58.92</c:v>
                </c:pt>
                <c:pt idx="9815">
                  <c:v>59.15</c:v>
                </c:pt>
                <c:pt idx="9816">
                  <c:v>59.45</c:v>
                </c:pt>
                <c:pt idx="9817">
                  <c:v>55.27</c:v>
                </c:pt>
                <c:pt idx="9818">
                  <c:v>47.09</c:v>
                </c:pt>
                <c:pt idx="9819">
                  <c:v>47.62</c:v>
                </c:pt>
                <c:pt idx="9820">
                  <c:v>47.82</c:v>
                </c:pt>
                <c:pt idx="9821">
                  <c:v>42.94</c:v>
                </c:pt>
                <c:pt idx="9822">
                  <c:v>36.909999999999997</c:v>
                </c:pt>
                <c:pt idx="9823">
                  <c:v>37.04</c:v>
                </c:pt>
                <c:pt idx="9824">
                  <c:v>37.340000000000003</c:v>
                </c:pt>
                <c:pt idx="9825">
                  <c:v>37.630000000000003</c:v>
                </c:pt>
                <c:pt idx="9826">
                  <c:v>37.9</c:v>
                </c:pt>
                <c:pt idx="9827">
                  <c:v>38.130000000000003</c:v>
                </c:pt>
                <c:pt idx="9828">
                  <c:v>38.29</c:v>
                </c:pt>
                <c:pt idx="9829">
                  <c:v>38.46</c:v>
                </c:pt>
                <c:pt idx="9830">
                  <c:v>38.619999999999997</c:v>
                </c:pt>
                <c:pt idx="9831">
                  <c:v>38.76</c:v>
                </c:pt>
                <c:pt idx="9832">
                  <c:v>38.92</c:v>
                </c:pt>
                <c:pt idx="9833">
                  <c:v>39.08</c:v>
                </c:pt>
                <c:pt idx="9834">
                  <c:v>39.25</c:v>
                </c:pt>
                <c:pt idx="9835">
                  <c:v>39.479999999999997</c:v>
                </c:pt>
                <c:pt idx="9836">
                  <c:v>39.74</c:v>
                </c:pt>
                <c:pt idx="9837">
                  <c:v>40.04</c:v>
                </c:pt>
                <c:pt idx="9838">
                  <c:v>40.299999999999997</c:v>
                </c:pt>
                <c:pt idx="9839">
                  <c:v>40.6</c:v>
                </c:pt>
                <c:pt idx="9840">
                  <c:v>40.86</c:v>
                </c:pt>
                <c:pt idx="9841">
                  <c:v>41.1</c:v>
                </c:pt>
                <c:pt idx="9842">
                  <c:v>41.23</c:v>
                </c:pt>
                <c:pt idx="9843">
                  <c:v>41.06</c:v>
                </c:pt>
                <c:pt idx="9844">
                  <c:v>33.94</c:v>
                </c:pt>
                <c:pt idx="9845">
                  <c:v>34.04</c:v>
                </c:pt>
                <c:pt idx="9846">
                  <c:v>34.14</c:v>
                </c:pt>
                <c:pt idx="9847">
                  <c:v>34.21</c:v>
                </c:pt>
                <c:pt idx="9848">
                  <c:v>34.31</c:v>
                </c:pt>
                <c:pt idx="9849">
                  <c:v>30.648</c:v>
                </c:pt>
                <c:pt idx="9850">
                  <c:v>30.548999999999999</c:v>
                </c:pt>
                <c:pt idx="9851">
                  <c:v>30.548999999999999</c:v>
                </c:pt>
                <c:pt idx="9852">
                  <c:v>30.548999999999999</c:v>
                </c:pt>
                <c:pt idx="9853">
                  <c:v>30.516999999999999</c:v>
                </c:pt>
                <c:pt idx="9854">
                  <c:v>30.548999999999999</c:v>
                </c:pt>
                <c:pt idx="9855">
                  <c:v>34.04</c:v>
                </c:pt>
                <c:pt idx="9856">
                  <c:v>41.75</c:v>
                </c:pt>
                <c:pt idx="9857">
                  <c:v>39.909999999999997</c:v>
                </c:pt>
                <c:pt idx="9858">
                  <c:v>40.14</c:v>
                </c:pt>
                <c:pt idx="9859">
                  <c:v>40.6</c:v>
                </c:pt>
                <c:pt idx="9860">
                  <c:v>40.83</c:v>
                </c:pt>
                <c:pt idx="9861">
                  <c:v>40.799999999999997</c:v>
                </c:pt>
                <c:pt idx="9862">
                  <c:v>40.799999999999997</c:v>
                </c:pt>
                <c:pt idx="9863">
                  <c:v>40.83</c:v>
                </c:pt>
                <c:pt idx="9864">
                  <c:v>40.86</c:v>
                </c:pt>
                <c:pt idx="9865">
                  <c:v>40.9</c:v>
                </c:pt>
                <c:pt idx="9866">
                  <c:v>40.86</c:v>
                </c:pt>
                <c:pt idx="9867">
                  <c:v>82.12</c:v>
                </c:pt>
                <c:pt idx="9868">
                  <c:v>94.68</c:v>
                </c:pt>
                <c:pt idx="9869">
                  <c:v>94.81</c:v>
                </c:pt>
                <c:pt idx="9870">
                  <c:v>93.96</c:v>
                </c:pt>
                <c:pt idx="9871">
                  <c:v>92.34</c:v>
                </c:pt>
                <c:pt idx="9872">
                  <c:v>91.06</c:v>
                </c:pt>
                <c:pt idx="9873">
                  <c:v>90.2</c:v>
                </c:pt>
                <c:pt idx="9874">
                  <c:v>89.64</c:v>
                </c:pt>
                <c:pt idx="9875">
                  <c:v>93.49</c:v>
                </c:pt>
                <c:pt idx="9876">
                  <c:v>97.61</c:v>
                </c:pt>
                <c:pt idx="9877">
                  <c:v>82.78</c:v>
                </c:pt>
                <c:pt idx="9878">
                  <c:v>59.58</c:v>
                </c:pt>
                <c:pt idx="9879">
                  <c:v>60.37</c:v>
                </c:pt>
                <c:pt idx="9880">
                  <c:v>60.97</c:v>
                </c:pt>
                <c:pt idx="9881">
                  <c:v>61.33</c:v>
                </c:pt>
                <c:pt idx="9882">
                  <c:v>61.92</c:v>
                </c:pt>
                <c:pt idx="9883">
                  <c:v>62.32</c:v>
                </c:pt>
                <c:pt idx="9884">
                  <c:v>62.61</c:v>
                </c:pt>
                <c:pt idx="9885">
                  <c:v>62.91</c:v>
                </c:pt>
                <c:pt idx="9886">
                  <c:v>63.24</c:v>
                </c:pt>
                <c:pt idx="9887">
                  <c:v>63.44</c:v>
                </c:pt>
                <c:pt idx="9888">
                  <c:v>63.44</c:v>
                </c:pt>
                <c:pt idx="9889">
                  <c:v>63.34</c:v>
                </c:pt>
                <c:pt idx="9890">
                  <c:v>63.21</c:v>
                </c:pt>
                <c:pt idx="9891">
                  <c:v>80.02</c:v>
                </c:pt>
                <c:pt idx="9892">
                  <c:v>83.11</c:v>
                </c:pt>
                <c:pt idx="9893">
                  <c:v>75.569999999999993</c:v>
                </c:pt>
                <c:pt idx="9894">
                  <c:v>74.61</c:v>
                </c:pt>
                <c:pt idx="9895">
                  <c:v>67.760000000000005</c:v>
                </c:pt>
                <c:pt idx="9896">
                  <c:v>67.459999999999994</c:v>
                </c:pt>
                <c:pt idx="9897">
                  <c:v>67.2</c:v>
                </c:pt>
                <c:pt idx="9898">
                  <c:v>67.290000000000006</c:v>
                </c:pt>
                <c:pt idx="9899">
                  <c:v>88.88</c:v>
                </c:pt>
                <c:pt idx="9900">
                  <c:v>82.75</c:v>
                </c:pt>
                <c:pt idx="9901">
                  <c:v>77.25</c:v>
                </c:pt>
                <c:pt idx="9902">
                  <c:v>62.98</c:v>
                </c:pt>
                <c:pt idx="9903">
                  <c:v>61.63</c:v>
                </c:pt>
                <c:pt idx="9904">
                  <c:v>62.12</c:v>
                </c:pt>
                <c:pt idx="9905">
                  <c:v>64.63</c:v>
                </c:pt>
                <c:pt idx="9906">
                  <c:v>67.62</c:v>
                </c:pt>
                <c:pt idx="9907">
                  <c:v>68.94</c:v>
                </c:pt>
                <c:pt idx="9908">
                  <c:v>68.680000000000007</c:v>
                </c:pt>
                <c:pt idx="9909">
                  <c:v>68.02</c:v>
                </c:pt>
                <c:pt idx="9910">
                  <c:v>67.89</c:v>
                </c:pt>
                <c:pt idx="9911">
                  <c:v>85.88</c:v>
                </c:pt>
                <c:pt idx="9912">
                  <c:v>96.06</c:v>
                </c:pt>
                <c:pt idx="9913">
                  <c:v>95.47</c:v>
                </c:pt>
                <c:pt idx="9914">
                  <c:v>96.1</c:v>
                </c:pt>
                <c:pt idx="9915">
                  <c:v>96.13</c:v>
                </c:pt>
                <c:pt idx="9916">
                  <c:v>96.03</c:v>
                </c:pt>
                <c:pt idx="9917">
                  <c:v>95.54</c:v>
                </c:pt>
                <c:pt idx="9918">
                  <c:v>83.34</c:v>
                </c:pt>
                <c:pt idx="9919">
                  <c:v>64.16</c:v>
                </c:pt>
                <c:pt idx="9920">
                  <c:v>64.2</c:v>
                </c:pt>
                <c:pt idx="9921">
                  <c:v>62.09</c:v>
                </c:pt>
                <c:pt idx="9922">
                  <c:v>64.13</c:v>
                </c:pt>
                <c:pt idx="9923">
                  <c:v>71.319999999999993</c:v>
                </c:pt>
                <c:pt idx="9924">
                  <c:v>55.96</c:v>
                </c:pt>
                <c:pt idx="9925">
                  <c:v>70</c:v>
                </c:pt>
                <c:pt idx="9926">
                  <c:v>75.400000000000006</c:v>
                </c:pt>
                <c:pt idx="9927">
                  <c:v>76.62</c:v>
                </c:pt>
                <c:pt idx="9928">
                  <c:v>78.53</c:v>
                </c:pt>
                <c:pt idx="9929">
                  <c:v>80.25</c:v>
                </c:pt>
                <c:pt idx="9930">
                  <c:v>67.92</c:v>
                </c:pt>
                <c:pt idx="9931">
                  <c:v>58.86</c:v>
                </c:pt>
                <c:pt idx="9932">
                  <c:v>77.12</c:v>
                </c:pt>
                <c:pt idx="9933">
                  <c:v>53.55</c:v>
                </c:pt>
                <c:pt idx="9934">
                  <c:v>52.43</c:v>
                </c:pt>
                <c:pt idx="9935">
                  <c:v>39.68</c:v>
                </c:pt>
                <c:pt idx="9936">
                  <c:v>35.33</c:v>
                </c:pt>
                <c:pt idx="9937">
                  <c:v>35.299999999999997</c:v>
                </c:pt>
                <c:pt idx="9938">
                  <c:v>35.36</c:v>
                </c:pt>
                <c:pt idx="9939">
                  <c:v>41.03</c:v>
                </c:pt>
                <c:pt idx="9940">
                  <c:v>51.74</c:v>
                </c:pt>
                <c:pt idx="9941">
                  <c:v>51.64</c:v>
                </c:pt>
                <c:pt idx="9942">
                  <c:v>55.6</c:v>
                </c:pt>
                <c:pt idx="9943">
                  <c:v>52.33</c:v>
                </c:pt>
                <c:pt idx="9944">
                  <c:v>47.52</c:v>
                </c:pt>
                <c:pt idx="9945">
                  <c:v>47.88</c:v>
                </c:pt>
                <c:pt idx="9946">
                  <c:v>48.15</c:v>
                </c:pt>
                <c:pt idx="9947">
                  <c:v>48.28</c:v>
                </c:pt>
                <c:pt idx="9948">
                  <c:v>48.31</c:v>
                </c:pt>
                <c:pt idx="9949">
                  <c:v>48.71</c:v>
                </c:pt>
                <c:pt idx="9950">
                  <c:v>73.290000000000006</c:v>
                </c:pt>
                <c:pt idx="9951">
                  <c:v>71.55</c:v>
                </c:pt>
                <c:pt idx="9952">
                  <c:v>71.64</c:v>
                </c:pt>
                <c:pt idx="9953">
                  <c:v>72.069999999999993</c:v>
                </c:pt>
                <c:pt idx="9954">
                  <c:v>72.37</c:v>
                </c:pt>
                <c:pt idx="9955">
                  <c:v>72.27</c:v>
                </c:pt>
                <c:pt idx="9956">
                  <c:v>71.25</c:v>
                </c:pt>
                <c:pt idx="9957">
                  <c:v>66.83</c:v>
                </c:pt>
                <c:pt idx="9958">
                  <c:v>67.16</c:v>
                </c:pt>
                <c:pt idx="9959">
                  <c:v>67.53</c:v>
                </c:pt>
                <c:pt idx="9960">
                  <c:v>68.22</c:v>
                </c:pt>
                <c:pt idx="9961">
                  <c:v>99.29</c:v>
                </c:pt>
                <c:pt idx="9962">
                  <c:v>91.95</c:v>
                </c:pt>
                <c:pt idx="9963">
                  <c:v>91.45</c:v>
                </c:pt>
                <c:pt idx="9964">
                  <c:v>91.12</c:v>
                </c:pt>
                <c:pt idx="9965">
                  <c:v>90.96</c:v>
                </c:pt>
                <c:pt idx="9966">
                  <c:v>90.66</c:v>
                </c:pt>
                <c:pt idx="9967">
                  <c:v>74.94</c:v>
                </c:pt>
                <c:pt idx="9968">
                  <c:v>75.2</c:v>
                </c:pt>
                <c:pt idx="9969">
                  <c:v>75.2</c:v>
                </c:pt>
                <c:pt idx="9970">
                  <c:v>75.599999999999994</c:v>
                </c:pt>
                <c:pt idx="9971">
                  <c:v>75.959999999999994</c:v>
                </c:pt>
                <c:pt idx="9972">
                  <c:v>76.39</c:v>
                </c:pt>
                <c:pt idx="9973">
                  <c:v>76.95</c:v>
                </c:pt>
                <c:pt idx="9974">
                  <c:v>67.459999999999994</c:v>
                </c:pt>
                <c:pt idx="9975">
                  <c:v>67.290000000000006</c:v>
                </c:pt>
                <c:pt idx="9976">
                  <c:v>68.28</c:v>
                </c:pt>
                <c:pt idx="9977">
                  <c:v>64.760000000000005</c:v>
                </c:pt>
                <c:pt idx="9978">
                  <c:v>47.82</c:v>
                </c:pt>
                <c:pt idx="9979">
                  <c:v>48.38</c:v>
                </c:pt>
                <c:pt idx="9980">
                  <c:v>49</c:v>
                </c:pt>
                <c:pt idx="9981">
                  <c:v>49.5</c:v>
                </c:pt>
                <c:pt idx="9982">
                  <c:v>50.22</c:v>
                </c:pt>
                <c:pt idx="9983">
                  <c:v>54.61</c:v>
                </c:pt>
                <c:pt idx="9984">
                  <c:v>53.88</c:v>
                </c:pt>
                <c:pt idx="9985">
                  <c:v>54.28</c:v>
                </c:pt>
                <c:pt idx="9986">
                  <c:v>54.64</c:v>
                </c:pt>
                <c:pt idx="9987">
                  <c:v>68.98</c:v>
                </c:pt>
                <c:pt idx="9988">
                  <c:v>76.06</c:v>
                </c:pt>
                <c:pt idx="9989">
                  <c:v>74.25</c:v>
                </c:pt>
                <c:pt idx="9990">
                  <c:v>74.709999999999994</c:v>
                </c:pt>
                <c:pt idx="9991">
                  <c:v>76.55</c:v>
                </c:pt>
                <c:pt idx="9992">
                  <c:v>81.3</c:v>
                </c:pt>
                <c:pt idx="9993">
                  <c:v>82.55</c:v>
                </c:pt>
                <c:pt idx="9994">
                  <c:v>80.11</c:v>
                </c:pt>
                <c:pt idx="9995">
                  <c:v>76.88</c:v>
                </c:pt>
                <c:pt idx="9996">
                  <c:v>73.56</c:v>
                </c:pt>
                <c:pt idx="9997">
                  <c:v>76.16</c:v>
                </c:pt>
                <c:pt idx="9998">
                  <c:v>77.12</c:v>
                </c:pt>
                <c:pt idx="9999">
                  <c:v>77.81</c:v>
                </c:pt>
                <c:pt idx="10000">
                  <c:v>78.47</c:v>
                </c:pt>
                <c:pt idx="10001">
                  <c:v>79.260000000000005</c:v>
                </c:pt>
                <c:pt idx="10002">
                  <c:v>102</c:v>
                </c:pt>
                <c:pt idx="10003">
                  <c:v>100.25</c:v>
                </c:pt>
                <c:pt idx="10004">
                  <c:v>101.07</c:v>
                </c:pt>
                <c:pt idx="10005">
                  <c:v>103.48</c:v>
                </c:pt>
                <c:pt idx="10006">
                  <c:v>105.79</c:v>
                </c:pt>
                <c:pt idx="10007">
                  <c:v>107.73</c:v>
                </c:pt>
                <c:pt idx="10008">
                  <c:v>108.95</c:v>
                </c:pt>
                <c:pt idx="10009">
                  <c:v>110.2</c:v>
                </c:pt>
                <c:pt idx="10010">
                  <c:v>110.99</c:v>
                </c:pt>
                <c:pt idx="10011">
                  <c:v>111.82</c:v>
                </c:pt>
                <c:pt idx="10012">
                  <c:v>113.2</c:v>
                </c:pt>
                <c:pt idx="10013">
                  <c:v>110.1</c:v>
                </c:pt>
                <c:pt idx="10014">
                  <c:v>120.25</c:v>
                </c:pt>
                <c:pt idx="10015">
                  <c:v>122.2</c:v>
                </c:pt>
                <c:pt idx="10016">
                  <c:v>109.41</c:v>
                </c:pt>
                <c:pt idx="10017">
                  <c:v>112.97</c:v>
                </c:pt>
                <c:pt idx="10018">
                  <c:v>113.43</c:v>
                </c:pt>
                <c:pt idx="10019">
                  <c:v>115.05</c:v>
                </c:pt>
                <c:pt idx="10020">
                  <c:v>116.79</c:v>
                </c:pt>
                <c:pt idx="10021">
                  <c:v>118.01</c:v>
                </c:pt>
                <c:pt idx="10022">
                  <c:v>119.1</c:v>
                </c:pt>
                <c:pt idx="10023">
                  <c:v>118.87</c:v>
                </c:pt>
                <c:pt idx="10024">
                  <c:v>127.44</c:v>
                </c:pt>
                <c:pt idx="10025">
                  <c:v>133.47</c:v>
                </c:pt>
                <c:pt idx="10026">
                  <c:v>111.69</c:v>
                </c:pt>
                <c:pt idx="10027">
                  <c:v>107.76</c:v>
                </c:pt>
                <c:pt idx="10028">
                  <c:v>107.4</c:v>
                </c:pt>
                <c:pt idx="10029">
                  <c:v>106.97</c:v>
                </c:pt>
                <c:pt idx="10030">
                  <c:v>107.37</c:v>
                </c:pt>
                <c:pt idx="10031">
                  <c:v>107.93</c:v>
                </c:pt>
                <c:pt idx="10032">
                  <c:v>93.36</c:v>
                </c:pt>
                <c:pt idx="10033">
                  <c:v>117.09</c:v>
                </c:pt>
                <c:pt idx="10034">
                  <c:v>113.43</c:v>
                </c:pt>
                <c:pt idx="10035">
                  <c:v>114.26</c:v>
                </c:pt>
                <c:pt idx="10036">
                  <c:v>116.27</c:v>
                </c:pt>
                <c:pt idx="10037">
                  <c:v>116.46</c:v>
                </c:pt>
                <c:pt idx="10038">
                  <c:v>108.46</c:v>
                </c:pt>
                <c:pt idx="10039">
                  <c:v>100.32</c:v>
                </c:pt>
                <c:pt idx="10040">
                  <c:v>101.44</c:v>
                </c:pt>
                <c:pt idx="10041">
                  <c:v>103.31</c:v>
                </c:pt>
                <c:pt idx="10042">
                  <c:v>86.24</c:v>
                </c:pt>
                <c:pt idx="10043">
                  <c:v>85.35</c:v>
                </c:pt>
                <c:pt idx="10044">
                  <c:v>81.400000000000006</c:v>
                </c:pt>
                <c:pt idx="10045">
                  <c:v>87.89</c:v>
                </c:pt>
                <c:pt idx="10046">
                  <c:v>98.67</c:v>
                </c:pt>
                <c:pt idx="10047">
                  <c:v>98.14</c:v>
                </c:pt>
                <c:pt idx="10048">
                  <c:v>110.27</c:v>
                </c:pt>
                <c:pt idx="10049">
                  <c:v>121.01</c:v>
                </c:pt>
                <c:pt idx="10050">
                  <c:v>112.81</c:v>
                </c:pt>
                <c:pt idx="10051">
                  <c:v>110.56</c:v>
                </c:pt>
                <c:pt idx="10052">
                  <c:v>113.14</c:v>
                </c:pt>
                <c:pt idx="10053">
                  <c:v>106.18</c:v>
                </c:pt>
                <c:pt idx="10054">
                  <c:v>103.31</c:v>
                </c:pt>
                <c:pt idx="10055">
                  <c:v>104.76</c:v>
                </c:pt>
                <c:pt idx="10056">
                  <c:v>101.96</c:v>
                </c:pt>
                <c:pt idx="10057">
                  <c:v>101.24</c:v>
                </c:pt>
                <c:pt idx="10058">
                  <c:v>102.56</c:v>
                </c:pt>
                <c:pt idx="10059">
                  <c:v>103.74</c:v>
                </c:pt>
                <c:pt idx="10060">
                  <c:v>105.19</c:v>
                </c:pt>
                <c:pt idx="10061">
                  <c:v>102.75</c:v>
                </c:pt>
                <c:pt idx="10062">
                  <c:v>106.05</c:v>
                </c:pt>
                <c:pt idx="10063">
                  <c:v>107.43</c:v>
                </c:pt>
                <c:pt idx="10064">
                  <c:v>108.88</c:v>
                </c:pt>
                <c:pt idx="10065">
                  <c:v>109.81</c:v>
                </c:pt>
                <c:pt idx="10066">
                  <c:v>102.95</c:v>
                </c:pt>
                <c:pt idx="10067">
                  <c:v>100.91</c:v>
                </c:pt>
                <c:pt idx="10068">
                  <c:v>100.68</c:v>
                </c:pt>
                <c:pt idx="10069">
                  <c:v>95.73</c:v>
                </c:pt>
                <c:pt idx="10070">
                  <c:v>95.6</c:v>
                </c:pt>
                <c:pt idx="10071">
                  <c:v>77.87</c:v>
                </c:pt>
                <c:pt idx="10072">
                  <c:v>72.7</c:v>
                </c:pt>
                <c:pt idx="10073">
                  <c:v>72.959999999999994</c:v>
                </c:pt>
                <c:pt idx="10074">
                  <c:v>73.459999999999994</c:v>
                </c:pt>
                <c:pt idx="10075">
                  <c:v>73.36</c:v>
                </c:pt>
                <c:pt idx="10076">
                  <c:v>73.260000000000005</c:v>
                </c:pt>
                <c:pt idx="10077">
                  <c:v>73.52</c:v>
                </c:pt>
                <c:pt idx="10078">
                  <c:v>85.42</c:v>
                </c:pt>
                <c:pt idx="10079">
                  <c:v>97.25</c:v>
                </c:pt>
                <c:pt idx="10080">
                  <c:v>98.47</c:v>
                </c:pt>
                <c:pt idx="10081">
                  <c:v>99</c:v>
                </c:pt>
                <c:pt idx="10082">
                  <c:v>92.24</c:v>
                </c:pt>
                <c:pt idx="10083">
                  <c:v>85.91</c:v>
                </c:pt>
                <c:pt idx="10084">
                  <c:v>87.63</c:v>
                </c:pt>
                <c:pt idx="10085">
                  <c:v>88.65</c:v>
                </c:pt>
                <c:pt idx="10086">
                  <c:v>70.13</c:v>
                </c:pt>
                <c:pt idx="10087">
                  <c:v>67.53</c:v>
                </c:pt>
                <c:pt idx="10088">
                  <c:v>68.349999999999994</c:v>
                </c:pt>
                <c:pt idx="10089">
                  <c:v>69.040000000000006</c:v>
                </c:pt>
                <c:pt idx="10090">
                  <c:v>69.67</c:v>
                </c:pt>
                <c:pt idx="10091">
                  <c:v>70.39</c:v>
                </c:pt>
                <c:pt idx="10092">
                  <c:v>71.12</c:v>
                </c:pt>
                <c:pt idx="10093">
                  <c:v>71.61</c:v>
                </c:pt>
                <c:pt idx="10094">
                  <c:v>71.08</c:v>
                </c:pt>
                <c:pt idx="10095">
                  <c:v>63.7</c:v>
                </c:pt>
                <c:pt idx="10096">
                  <c:v>67.95</c:v>
                </c:pt>
                <c:pt idx="10097">
                  <c:v>67.849999999999994</c:v>
                </c:pt>
                <c:pt idx="10098">
                  <c:v>96.16</c:v>
                </c:pt>
                <c:pt idx="10099">
                  <c:v>96.46</c:v>
                </c:pt>
                <c:pt idx="10100">
                  <c:v>87.43</c:v>
                </c:pt>
                <c:pt idx="10101">
                  <c:v>86.05</c:v>
                </c:pt>
                <c:pt idx="10102">
                  <c:v>107.83</c:v>
                </c:pt>
                <c:pt idx="10103">
                  <c:v>116.63</c:v>
                </c:pt>
                <c:pt idx="10104">
                  <c:v>112.61</c:v>
                </c:pt>
                <c:pt idx="10105">
                  <c:v>115.61</c:v>
                </c:pt>
                <c:pt idx="10106">
                  <c:v>118.14</c:v>
                </c:pt>
                <c:pt idx="10107">
                  <c:v>120.15</c:v>
                </c:pt>
                <c:pt idx="10108">
                  <c:v>114.75</c:v>
                </c:pt>
                <c:pt idx="10109">
                  <c:v>110.33</c:v>
                </c:pt>
                <c:pt idx="10110">
                  <c:v>111.95</c:v>
                </c:pt>
                <c:pt idx="10111">
                  <c:v>113.27</c:v>
                </c:pt>
                <c:pt idx="10112">
                  <c:v>115.18</c:v>
                </c:pt>
                <c:pt idx="10113">
                  <c:v>116.93</c:v>
                </c:pt>
                <c:pt idx="10114">
                  <c:v>118.84</c:v>
                </c:pt>
                <c:pt idx="10115">
                  <c:v>121.31</c:v>
                </c:pt>
                <c:pt idx="10116">
                  <c:v>123.55</c:v>
                </c:pt>
                <c:pt idx="10117">
                  <c:v>126.09</c:v>
                </c:pt>
                <c:pt idx="10118">
                  <c:v>128.22999999999999</c:v>
                </c:pt>
                <c:pt idx="10119">
                  <c:v>129.41999999999999</c:v>
                </c:pt>
                <c:pt idx="10120">
                  <c:v>130.30000000000001</c:v>
                </c:pt>
                <c:pt idx="10121">
                  <c:v>131.26</c:v>
                </c:pt>
                <c:pt idx="10122">
                  <c:v>133.01</c:v>
                </c:pt>
                <c:pt idx="10123">
                  <c:v>133.44</c:v>
                </c:pt>
                <c:pt idx="10124">
                  <c:v>133.57</c:v>
                </c:pt>
                <c:pt idx="10125">
                  <c:v>133.30000000000001</c:v>
                </c:pt>
                <c:pt idx="10126">
                  <c:v>127.9</c:v>
                </c:pt>
                <c:pt idx="10127">
                  <c:v>123.12</c:v>
                </c:pt>
                <c:pt idx="10128">
                  <c:v>107.7</c:v>
                </c:pt>
                <c:pt idx="10129">
                  <c:v>104.96</c:v>
                </c:pt>
                <c:pt idx="10130">
                  <c:v>105.39</c:v>
                </c:pt>
                <c:pt idx="10131">
                  <c:v>115.84</c:v>
                </c:pt>
                <c:pt idx="10132">
                  <c:v>121.87</c:v>
                </c:pt>
                <c:pt idx="10133">
                  <c:v>98.14</c:v>
                </c:pt>
                <c:pt idx="10134">
                  <c:v>112.34</c:v>
                </c:pt>
                <c:pt idx="10135">
                  <c:v>108.16</c:v>
                </c:pt>
                <c:pt idx="10136">
                  <c:v>107.86</c:v>
                </c:pt>
                <c:pt idx="10137">
                  <c:v>103.71</c:v>
                </c:pt>
                <c:pt idx="10138">
                  <c:v>100.41</c:v>
                </c:pt>
                <c:pt idx="10139">
                  <c:v>102.03</c:v>
                </c:pt>
                <c:pt idx="10140">
                  <c:v>108.22</c:v>
                </c:pt>
                <c:pt idx="10141">
                  <c:v>109.08</c:v>
                </c:pt>
                <c:pt idx="10142">
                  <c:v>109.74</c:v>
                </c:pt>
                <c:pt idx="10143">
                  <c:v>100.05</c:v>
                </c:pt>
                <c:pt idx="10144">
                  <c:v>96.62</c:v>
                </c:pt>
                <c:pt idx="10145">
                  <c:v>96.56</c:v>
                </c:pt>
                <c:pt idx="10146">
                  <c:v>97.18</c:v>
                </c:pt>
                <c:pt idx="10147">
                  <c:v>94.71</c:v>
                </c:pt>
                <c:pt idx="10148">
                  <c:v>91.81</c:v>
                </c:pt>
                <c:pt idx="10149">
                  <c:v>75.2</c:v>
                </c:pt>
                <c:pt idx="10150">
                  <c:v>97.15</c:v>
                </c:pt>
                <c:pt idx="10151">
                  <c:v>124.01</c:v>
                </c:pt>
                <c:pt idx="10152">
                  <c:v>110.2</c:v>
                </c:pt>
                <c:pt idx="10153">
                  <c:v>112.28</c:v>
                </c:pt>
                <c:pt idx="10154">
                  <c:v>120.98</c:v>
                </c:pt>
                <c:pt idx="10155">
                  <c:v>113.53</c:v>
                </c:pt>
                <c:pt idx="10156">
                  <c:v>100.51</c:v>
                </c:pt>
                <c:pt idx="10157">
                  <c:v>88.68</c:v>
                </c:pt>
                <c:pt idx="10158">
                  <c:v>89.44</c:v>
                </c:pt>
                <c:pt idx="10159">
                  <c:v>91.71</c:v>
                </c:pt>
                <c:pt idx="10160">
                  <c:v>103.81</c:v>
                </c:pt>
                <c:pt idx="10161">
                  <c:v>108.32</c:v>
                </c:pt>
                <c:pt idx="10162">
                  <c:v>114.06</c:v>
                </c:pt>
                <c:pt idx="10163">
                  <c:v>126.28</c:v>
                </c:pt>
                <c:pt idx="10164">
                  <c:v>127.7</c:v>
                </c:pt>
                <c:pt idx="10165">
                  <c:v>128.82</c:v>
                </c:pt>
                <c:pt idx="10166">
                  <c:v>130.63</c:v>
                </c:pt>
                <c:pt idx="10167">
                  <c:v>133.16999999999999</c:v>
                </c:pt>
                <c:pt idx="10168">
                  <c:v>135.68</c:v>
                </c:pt>
                <c:pt idx="10169">
                  <c:v>138.38</c:v>
                </c:pt>
                <c:pt idx="10170">
                  <c:v>142.04</c:v>
                </c:pt>
                <c:pt idx="10171">
                  <c:v>145.56</c:v>
                </c:pt>
                <c:pt idx="10172">
                  <c:v>147.87</c:v>
                </c:pt>
                <c:pt idx="10173">
                  <c:v>139.63</c:v>
                </c:pt>
                <c:pt idx="10174">
                  <c:v>153.69999999999999</c:v>
                </c:pt>
                <c:pt idx="10175">
                  <c:v>217.34</c:v>
                </c:pt>
                <c:pt idx="10176">
                  <c:v>163.1</c:v>
                </c:pt>
                <c:pt idx="10177">
                  <c:v>152.81</c:v>
                </c:pt>
                <c:pt idx="10178">
                  <c:v>152.71</c:v>
                </c:pt>
                <c:pt idx="10179">
                  <c:v>148.76</c:v>
                </c:pt>
                <c:pt idx="10180">
                  <c:v>143.91999999999999</c:v>
                </c:pt>
                <c:pt idx="10181">
                  <c:v>156.01</c:v>
                </c:pt>
                <c:pt idx="10182">
                  <c:v>151.36000000000001</c:v>
                </c:pt>
                <c:pt idx="10183">
                  <c:v>148.91999999999999</c:v>
                </c:pt>
                <c:pt idx="10184">
                  <c:v>151.86000000000001</c:v>
                </c:pt>
                <c:pt idx="10185">
                  <c:v>134.72</c:v>
                </c:pt>
                <c:pt idx="10186">
                  <c:v>121.34</c:v>
                </c:pt>
                <c:pt idx="10187">
                  <c:v>118.18</c:v>
                </c:pt>
                <c:pt idx="10188">
                  <c:v>112.84</c:v>
                </c:pt>
                <c:pt idx="10189">
                  <c:v>120.06</c:v>
                </c:pt>
                <c:pt idx="10190">
                  <c:v>120.45</c:v>
                </c:pt>
                <c:pt idx="10191">
                  <c:v>119.07</c:v>
                </c:pt>
                <c:pt idx="10192">
                  <c:v>124.74</c:v>
                </c:pt>
                <c:pt idx="10193">
                  <c:v>114.72</c:v>
                </c:pt>
                <c:pt idx="10194">
                  <c:v>106.91</c:v>
                </c:pt>
                <c:pt idx="10195">
                  <c:v>112.21</c:v>
                </c:pt>
                <c:pt idx="10196">
                  <c:v>113.17</c:v>
                </c:pt>
                <c:pt idx="10197">
                  <c:v>113.86</c:v>
                </c:pt>
                <c:pt idx="10198">
                  <c:v>110.07</c:v>
                </c:pt>
                <c:pt idx="10199">
                  <c:v>106.94</c:v>
                </c:pt>
                <c:pt idx="10200">
                  <c:v>99.46</c:v>
                </c:pt>
                <c:pt idx="10201">
                  <c:v>118.47</c:v>
                </c:pt>
                <c:pt idx="10202">
                  <c:v>113.7</c:v>
                </c:pt>
                <c:pt idx="10203">
                  <c:v>114.52</c:v>
                </c:pt>
                <c:pt idx="10204">
                  <c:v>119.36</c:v>
                </c:pt>
                <c:pt idx="10205">
                  <c:v>119.99</c:v>
                </c:pt>
                <c:pt idx="10206">
                  <c:v>107.66</c:v>
                </c:pt>
                <c:pt idx="10207">
                  <c:v>98.44</c:v>
                </c:pt>
                <c:pt idx="10208">
                  <c:v>101.01</c:v>
                </c:pt>
                <c:pt idx="10209">
                  <c:v>108.32</c:v>
                </c:pt>
                <c:pt idx="10210">
                  <c:v>109.18</c:v>
                </c:pt>
                <c:pt idx="10211">
                  <c:v>110.17</c:v>
                </c:pt>
                <c:pt idx="10212">
                  <c:v>109.15</c:v>
                </c:pt>
                <c:pt idx="10213">
                  <c:v>89.57</c:v>
                </c:pt>
                <c:pt idx="10214">
                  <c:v>96.99</c:v>
                </c:pt>
                <c:pt idx="10215">
                  <c:v>123.88</c:v>
                </c:pt>
                <c:pt idx="10216">
                  <c:v>117.25</c:v>
                </c:pt>
                <c:pt idx="10217">
                  <c:v>116.86</c:v>
                </c:pt>
                <c:pt idx="10218">
                  <c:v>114.55</c:v>
                </c:pt>
                <c:pt idx="10219">
                  <c:v>114.42</c:v>
                </c:pt>
                <c:pt idx="10220">
                  <c:v>114.75</c:v>
                </c:pt>
                <c:pt idx="10221">
                  <c:v>115.41</c:v>
                </c:pt>
                <c:pt idx="10222">
                  <c:v>116</c:v>
                </c:pt>
                <c:pt idx="10223">
                  <c:v>117.32</c:v>
                </c:pt>
                <c:pt idx="10224">
                  <c:v>118.67</c:v>
                </c:pt>
                <c:pt idx="10225">
                  <c:v>120.45</c:v>
                </c:pt>
                <c:pt idx="10226">
                  <c:v>122.03</c:v>
                </c:pt>
                <c:pt idx="10227">
                  <c:v>123.42</c:v>
                </c:pt>
                <c:pt idx="10228">
                  <c:v>116.33</c:v>
                </c:pt>
                <c:pt idx="10229">
                  <c:v>101.3</c:v>
                </c:pt>
                <c:pt idx="10230">
                  <c:v>81.760000000000005</c:v>
                </c:pt>
                <c:pt idx="10231">
                  <c:v>82.42</c:v>
                </c:pt>
                <c:pt idx="10232">
                  <c:v>83.18</c:v>
                </c:pt>
                <c:pt idx="10233">
                  <c:v>78.47</c:v>
                </c:pt>
                <c:pt idx="10234">
                  <c:v>74.81</c:v>
                </c:pt>
                <c:pt idx="10235">
                  <c:v>77.64</c:v>
                </c:pt>
                <c:pt idx="10236">
                  <c:v>77.87</c:v>
                </c:pt>
                <c:pt idx="10237">
                  <c:v>83.34</c:v>
                </c:pt>
                <c:pt idx="10238">
                  <c:v>93.46</c:v>
                </c:pt>
                <c:pt idx="10239">
                  <c:v>96.79</c:v>
                </c:pt>
                <c:pt idx="10240">
                  <c:v>98.83</c:v>
                </c:pt>
                <c:pt idx="10241">
                  <c:v>99.56</c:v>
                </c:pt>
                <c:pt idx="10242">
                  <c:v>100.51</c:v>
                </c:pt>
                <c:pt idx="10243">
                  <c:v>100.97</c:v>
                </c:pt>
                <c:pt idx="10244">
                  <c:v>121.01</c:v>
                </c:pt>
                <c:pt idx="10245">
                  <c:v>116.4</c:v>
                </c:pt>
                <c:pt idx="10246">
                  <c:v>118.41</c:v>
                </c:pt>
                <c:pt idx="10247">
                  <c:v>114.62</c:v>
                </c:pt>
                <c:pt idx="10248">
                  <c:v>118.44</c:v>
                </c:pt>
                <c:pt idx="10249">
                  <c:v>102.89</c:v>
                </c:pt>
                <c:pt idx="10250">
                  <c:v>132.25</c:v>
                </c:pt>
                <c:pt idx="10251">
                  <c:v>126.19</c:v>
                </c:pt>
                <c:pt idx="10252">
                  <c:v>124.24</c:v>
                </c:pt>
                <c:pt idx="10253">
                  <c:v>130.11000000000001</c:v>
                </c:pt>
                <c:pt idx="10254">
                  <c:v>132.55000000000001</c:v>
                </c:pt>
                <c:pt idx="10255">
                  <c:v>128.13</c:v>
                </c:pt>
                <c:pt idx="10256">
                  <c:v>128.38999999999999</c:v>
                </c:pt>
                <c:pt idx="10257">
                  <c:v>129.38</c:v>
                </c:pt>
                <c:pt idx="10258">
                  <c:v>130.5</c:v>
                </c:pt>
                <c:pt idx="10259">
                  <c:v>132.38</c:v>
                </c:pt>
                <c:pt idx="10260">
                  <c:v>134.66</c:v>
                </c:pt>
                <c:pt idx="10261">
                  <c:v>137.22999999999999</c:v>
                </c:pt>
                <c:pt idx="10262">
                  <c:v>135.47999999999999</c:v>
                </c:pt>
                <c:pt idx="10263">
                  <c:v>119.13</c:v>
                </c:pt>
                <c:pt idx="10264">
                  <c:v>102.26</c:v>
                </c:pt>
                <c:pt idx="10265">
                  <c:v>103.48</c:v>
                </c:pt>
                <c:pt idx="10266">
                  <c:v>102.16</c:v>
                </c:pt>
                <c:pt idx="10267">
                  <c:v>99.43</c:v>
                </c:pt>
                <c:pt idx="10268">
                  <c:v>101.04</c:v>
                </c:pt>
                <c:pt idx="10269">
                  <c:v>102.92</c:v>
                </c:pt>
                <c:pt idx="10270">
                  <c:v>103.48</c:v>
                </c:pt>
                <c:pt idx="10271">
                  <c:v>103.97</c:v>
                </c:pt>
                <c:pt idx="10272">
                  <c:v>103.12</c:v>
                </c:pt>
                <c:pt idx="10273">
                  <c:v>138.02000000000001</c:v>
                </c:pt>
                <c:pt idx="10274">
                  <c:v>120.75</c:v>
                </c:pt>
                <c:pt idx="10275">
                  <c:v>120.12</c:v>
                </c:pt>
                <c:pt idx="10276">
                  <c:v>120.02</c:v>
                </c:pt>
                <c:pt idx="10277">
                  <c:v>107.73</c:v>
                </c:pt>
                <c:pt idx="10278">
                  <c:v>107.01</c:v>
                </c:pt>
                <c:pt idx="10279">
                  <c:v>97.94</c:v>
                </c:pt>
                <c:pt idx="10280">
                  <c:v>83.57</c:v>
                </c:pt>
                <c:pt idx="10281">
                  <c:v>85.09</c:v>
                </c:pt>
                <c:pt idx="10282">
                  <c:v>86.9</c:v>
                </c:pt>
                <c:pt idx="10283">
                  <c:v>97.81</c:v>
                </c:pt>
                <c:pt idx="10284">
                  <c:v>97.12</c:v>
                </c:pt>
                <c:pt idx="10285">
                  <c:v>92.08</c:v>
                </c:pt>
                <c:pt idx="10286">
                  <c:v>95.5</c:v>
                </c:pt>
                <c:pt idx="10287">
                  <c:v>97.71</c:v>
                </c:pt>
                <c:pt idx="10288">
                  <c:v>100.18</c:v>
                </c:pt>
                <c:pt idx="10289">
                  <c:v>101.34</c:v>
                </c:pt>
                <c:pt idx="10290">
                  <c:v>101.4</c:v>
                </c:pt>
                <c:pt idx="10291">
                  <c:v>99.59</c:v>
                </c:pt>
                <c:pt idx="10292">
                  <c:v>97.88</c:v>
                </c:pt>
                <c:pt idx="10293">
                  <c:v>99.52</c:v>
                </c:pt>
                <c:pt idx="10294">
                  <c:v>99.82</c:v>
                </c:pt>
                <c:pt idx="10295">
                  <c:v>97.61</c:v>
                </c:pt>
                <c:pt idx="10296">
                  <c:v>95.8</c:v>
                </c:pt>
                <c:pt idx="10297">
                  <c:v>96.03</c:v>
                </c:pt>
                <c:pt idx="10298">
                  <c:v>96.56</c:v>
                </c:pt>
                <c:pt idx="10299">
                  <c:v>96.2</c:v>
                </c:pt>
                <c:pt idx="10300">
                  <c:v>119.96</c:v>
                </c:pt>
                <c:pt idx="10301">
                  <c:v>112.38</c:v>
                </c:pt>
                <c:pt idx="10302">
                  <c:v>114.85</c:v>
                </c:pt>
                <c:pt idx="10303">
                  <c:v>117.16</c:v>
                </c:pt>
                <c:pt idx="10304">
                  <c:v>118.87</c:v>
                </c:pt>
                <c:pt idx="10305">
                  <c:v>114.98</c:v>
                </c:pt>
                <c:pt idx="10306">
                  <c:v>111.39</c:v>
                </c:pt>
                <c:pt idx="10307">
                  <c:v>110.47</c:v>
                </c:pt>
                <c:pt idx="10308">
                  <c:v>110.93</c:v>
                </c:pt>
                <c:pt idx="10309">
                  <c:v>111.42</c:v>
                </c:pt>
                <c:pt idx="10310">
                  <c:v>111.72</c:v>
                </c:pt>
                <c:pt idx="10311">
                  <c:v>111.95</c:v>
                </c:pt>
                <c:pt idx="10312">
                  <c:v>122.53</c:v>
                </c:pt>
                <c:pt idx="10313">
                  <c:v>131.72</c:v>
                </c:pt>
                <c:pt idx="10314">
                  <c:v>125.49</c:v>
                </c:pt>
                <c:pt idx="10315">
                  <c:v>126.58</c:v>
                </c:pt>
                <c:pt idx="10316">
                  <c:v>126.48</c:v>
                </c:pt>
                <c:pt idx="10317">
                  <c:v>128.91999999999999</c:v>
                </c:pt>
                <c:pt idx="10318">
                  <c:v>123.75</c:v>
                </c:pt>
                <c:pt idx="10319">
                  <c:v>116.99</c:v>
                </c:pt>
                <c:pt idx="10320">
                  <c:v>115.05</c:v>
                </c:pt>
                <c:pt idx="10321">
                  <c:v>112.34</c:v>
                </c:pt>
                <c:pt idx="10322">
                  <c:v>113.07</c:v>
                </c:pt>
                <c:pt idx="10323">
                  <c:v>95.7</c:v>
                </c:pt>
                <c:pt idx="10324">
                  <c:v>93.36</c:v>
                </c:pt>
                <c:pt idx="10325">
                  <c:v>77.38</c:v>
                </c:pt>
                <c:pt idx="10326">
                  <c:v>76.69</c:v>
                </c:pt>
                <c:pt idx="10327">
                  <c:v>76.72</c:v>
                </c:pt>
                <c:pt idx="10328">
                  <c:v>75.73</c:v>
                </c:pt>
                <c:pt idx="10329">
                  <c:v>67.66</c:v>
                </c:pt>
                <c:pt idx="10330">
                  <c:v>90.69</c:v>
                </c:pt>
                <c:pt idx="10331">
                  <c:v>84.23</c:v>
                </c:pt>
                <c:pt idx="10332">
                  <c:v>89.01</c:v>
                </c:pt>
                <c:pt idx="10333">
                  <c:v>92.97</c:v>
                </c:pt>
                <c:pt idx="10334">
                  <c:v>93.92</c:v>
                </c:pt>
                <c:pt idx="10335">
                  <c:v>97.51</c:v>
                </c:pt>
                <c:pt idx="10336">
                  <c:v>100.61</c:v>
                </c:pt>
                <c:pt idx="10337">
                  <c:v>102.59</c:v>
                </c:pt>
                <c:pt idx="10338">
                  <c:v>97.84</c:v>
                </c:pt>
                <c:pt idx="10339">
                  <c:v>83.94</c:v>
                </c:pt>
                <c:pt idx="10340">
                  <c:v>84.46</c:v>
                </c:pt>
                <c:pt idx="10341">
                  <c:v>84.63</c:v>
                </c:pt>
                <c:pt idx="10342">
                  <c:v>74.84</c:v>
                </c:pt>
                <c:pt idx="10343">
                  <c:v>74.38</c:v>
                </c:pt>
                <c:pt idx="10344">
                  <c:v>75.27</c:v>
                </c:pt>
                <c:pt idx="10345">
                  <c:v>102.56</c:v>
                </c:pt>
                <c:pt idx="10346">
                  <c:v>104.73</c:v>
                </c:pt>
                <c:pt idx="10347">
                  <c:v>99.99</c:v>
                </c:pt>
                <c:pt idx="10348">
                  <c:v>90.86</c:v>
                </c:pt>
                <c:pt idx="10349">
                  <c:v>92.08</c:v>
                </c:pt>
                <c:pt idx="10350">
                  <c:v>94.42</c:v>
                </c:pt>
                <c:pt idx="10351">
                  <c:v>98.4</c:v>
                </c:pt>
                <c:pt idx="10352">
                  <c:v>103.74</c:v>
                </c:pt>
                <c:pt idx="10353">
                  <c:v>107.93</c:v>
                </c:pt>
                <c:pt idx="10354">
                  <c:v>97.45</c:v>
                </c:pt>
                <c:pt idx="10355">
                  <c:v>98.93</c:v>
                </c:pt>
                <c:pt idx="10356">
                  <c:v>124.24</c:v>
                </c:pt>
                <c:pt idx="10357">
                  <c:v>105.92</c:v>
                </c:pt>
                <c:pt idx="10358">
                  <c:v>101.21</c:v>
                </c:pt>
                <c:pt idx="10359">
                  <c:v>100.78</c:v>
                </c:pt>
                <c:pt idx="10360">
                  <c:v>96.76</c:v>
                </c:pt>
                <c:pt idx="10361">
                  <c:v>89.44</c:v>
                </c:pt>
                <c:pt idx="10362">
                  <c:v>89.67</c:v>
                </c:pt>
                <c:pt idx="10363">
                  <c:v>90.66</c:v>
                </c:pt>
                <c:pt idx="10364">
                  <c:v>91.58</c:v>
                </c:pt>
                <c:pt idx="10365">
                  <c:v>92.77</c:v>
                </c:pt>
                <c:pt idx="10366">
                  <c:v>97.09</c:v>
                </c:pt>
                <c:pt idx="10367">
                  <c:v>116.17</c:v>
                </c:pt>
                <c:pt idx="10368">
                  <c:v>108.49</c:v>
                </c:pt>
                <c:pt idx="10369">
                  <c:v>108.49</c:v>
                </c:pt>
                <c:pt idx="10370">
                  <c:v>102.26</c:v>
                </c:pt>
                <c:pt idx="10371">
                  <c:v>84.33</c:v>
                </c:pt>
                <c:pt idx="10372">
                  <c:v>83.77</c:v>
                </c:pt>
                <c:pt idx="10373">
                  <c:v>83.24</c:v>
                </c:pt>
                <c:pt idx="10374">
                  <c:v>82.55</c:v>
                </c:pt>
                <c:pt idx="10375">
                  <c:v>77.709999999999994</c:v>
                </c:pt>
                <c:pt idx="10376">
                  <c:v>86.61</c:v>
                </c:pt>
                <c:pt idx="10377">
                  <c:v>90.59</c:v>
                </c:pt>
                <c:pt idx="10378">
                  <c:v>90.89</c:v>
                </c:pt>
                <c:pt idx="10379">
                  <c:v>91.12</c:v>
                </c:pt>
                <c:pt idx="10380">
                  <c:v>95.04</c:v>
                </c:pt>
                <c:pt idx="10381">
                  <c:v>95.14</c:v>
                </c:pt>
                <c:pt idx="10382">
                  <c:v>95.6</c:v>
                </c:pt>
                <c:pt idx="10383">
                  <c:v>96.3</c:v>
                </c:pt>
                <c:pt idx="10384">
                  <c:v>96.92</c:v>
                </c:pt>
                <c:pt idx="10385">
                  <c:v>96.72</c:v>
                </c:pt>
                <c:pt idx="10386">
                  <c:v>97.65</c:v>
                </c:pt>
                <c:pt idx="10387">
                  <c:v>98.67</c:v>
                </c:pt>
                <c:pt idx="10388">
                  <c:v>99.82</c:v>
                </c:pt>
                <c:pt idx="10389">
                  <c:v>100.97</c:v>
                </c:pt>
                <c:pt idx="10390">
                  <c:v>102.99</c:v>
                </c:pt>
                <c:pt idx="10391">
                  <c:v>124.01</c:v>
                </c:pt>
                <c:pt idx="10392">
                  <c:v>125.76</c:v>
                </c:pt>
                <c:pt idx="10393">
                  <c:v>125.13</c:v>
                </c:pt>
                <c:pt idx="10394">
                  <c:v>112.28</c:v>
                </c:pt>
                <c:pt idx="10395">
                  <c:v>115.51</c:v>
                </c:pt>
                <c:pt idx="10396">
                  <c:v>121.37</c:v>
                </c:pt>
                <c:pt idx="10397">
                  <c:v>124.01</c:v>
                </c:pt>
                <c:pt idx="10398">
                  <c:v>121.08</c:v>
                </c:pt>
                <c:pt idx="10399">
                  <c:v>119.56</c:v>
                </c:pt>
                <c:pt idx="10400">
                  <c:v>115.51</c:v>
                </c:pt>
                <c:pt idx="10401">
                  <c:v>117.98</c:v>
                </c:pt>
                <c:pt idx="10402">
                  <c:v>116.83</c:v>
                </c:pt>
                <c:pt idx="10403">
                  <c:v>108.09</c:v>
                </c:pt>
                <c:pt idx="10404">
                  <c:v>108.69</c:v>
                </c:pt>
                <c:pt idx="10405">
                  <c:v>103.81</c:v>
                </c:pt>
                <c:pt idx="10406">
                  <c:v>124.31</c:v>
                </c:pt>
                <c:pt idx="10407">
                  <c:v>111.06</c:v>
                </c:pt>
                <c:pt idx="10408">
                  <c:v>113.04</c:v>
                </c:pt>
                <c:pt idx="10409">
                  <c:v>114.06</c:v>
                </c:pt>
                <c:pt idx="10410">
                  <c:v>111.78</c:v>
                </c:pt>
                <c:pt idx="10411">
                  <c:v>116.33</c:v>
                </c:pt>
                <c:pt idx="10412">
                  <c:v>137.79</c:v>
                </c:pt>
                <c:pt idx="10413">
                  <c:v>140.32</c:v>
                </c:pt>
                <c:pt idx="10414">
                  <c:v>145.4</c:v>
                </c:pt>
                <c:pt idx="10415">
                  <c:v>147.41</c:v>
                </c:pt>
                <c:pt idx="10416">
                  <c:v>146.32</c:v>
                </c:pt>
                <c:pt idx="10417">
                  <c:v>131.52000000000001</c:v>
                </c:pt>
                <c:pt idx="10418">
                  <c:v>129.65</c:v>
                </c:pt>
                <c:pt idx="10419">
                  <c:v>130.6</c:v>
                </c:pt>
                <c:pt idx="10420">
                  <c:v>115.15</c:v>
                </c:pt>
                <c:pt idx="10421">
                  <c:v>115.41</c:v>
                </c:pt>
                <c:pt idx="10422">
                  <c:v>115.9</c:v>
                </c:pt>
                <c:pt idx="10423">
                  <c:v>97.71</c:v>
                </c:pt>
                <c:pt idx="10424">
                  <c:v>112.18</c:v>
                </c:pt>
                <c:pt idx="10425">
                  <c:v>105.82</c:v>
                </c:pt>
                <c:pt idx="10426">
                  <c:v>107.3</c:v>
                </c:pt>
                <c:pt idx="10427">
                  <c:v>108.85</c:v>
                </c:pt>
                <c:pt idx="10428">
                  <c:v>110.56</c:v>
                </c:pt>
                <c:pt idx="10429">
                  <c:v>112.11</c:v>
                </c:pt>
                <c:pt idx="10430">
                  <c:v>113.37</c:v>
                </c:pt>
                <c:pt idx="10431">
                  <c:v>114.35</c:v>
                </c:pt>
                <c:pt idx="10432">
                  <c:v>106.05</c:v>
                </c:pt>
                <c:pt idx="10433">
                  <c:v>98.8</c:v>
                </c:pt>
                <c:pt idx="10434">
                  <c:v>102</c:v>
                </c:pt>
                <c:pt idx="10435">
                  <c:v>94.81</c:v>
                </c:pt>
                <c:pt idx="10436">
                  <c:v>97.05</c:v>
                </c:pt>
                <c:pt idx="10437">
                  <c:v>99.2</c:v>
                </c:pt>
                <c:pt idx="10438">
                  <c:v>96.66</c:v>
                </c:pt>
                <c:pt idx="10439">
                  <c:v>95.83</c:v>
                </c:pt>
                <c:pt idx="10440">
                  <c:v>96.79</c:v>
                </c:pt>
                <c:pt idx="10441">
                  <c:v>96.56</c:v>
                </c:pt>
                <c:pt idx="10442">
                  <c:v>97.32</c:v>
                </c:pt>
                <c:pt idx="10443">
                  <c:v>98.44</c:v>
                </c:pt>
                <c:pt idx="10444">
                  <c:v>99.79</c:v>
                </c:pt>
                <c:pt idx="10445">
                  <c:v>100.81</c:v>
                </c:pt>
                <c:pt idx="10446">
                  <c:v>111.45</c:v>
                </c:pt>
                <c:pt idx="10447">
                  <c:v>89.74</c:v>
                </c:pt>
                <c:pt idx="10448">
                  <c:v>108.03</c:v>
                </c:pt>
                <c:pt idx="10449">
                  <c:v>94.48</c:v>
                </c:pt>
                <c:pt idx="10450">
                  <c:v>92.24</c:v>
                </c:pt>
                <c:pt idx="10451">
                  <c:v>95.14</c:v>
                </c:pt>
                <c:pt idx="10452">
                  <c:v>97.88</c:v>
                </c:pt>
                <c:pt idx="10453">
                  <c:v>83.81</c:v>
                </c:pt>
                <c:pt idx="10454">
                  <c:v>92.74</c:v>
                </c:pt>
                <c:pt idx="10455">
                  <c:v>119.89</c:v>
                </c:pt>
                <c:pt idx="10456">
                  <c:v>133.93</c:v>
                </c:pt>
                <c:pt idx="10457">
                  <c:v>129.18</c:v>
                </c:pt>
                <c:pt idx="10458">
                  <c:v>125</c:v>
                </c:pt>
                <c:pt idx="10459">
                  <c:v>130.87</c:v>
                </c:pt>
                <c:pt idx="10460">
                  <c:v>139.53</c:v>
                </c:pt>
                <c:pt idx="10461">
                  <c:v>148.72999999999999</c:v>
                </c:pt>
                <c:pt idx="10462">
                  <c:v>153.63999999999999</c:v>
                </c:pt>
                <c:pt idx="10463">
                  <c:v>157.19999999999999</c:v>
                </c:pt>
                <c:pt idx="10464">
                  <c:v>170.18</c:v>
                </c:pt>
                <c:pt idx="10465">
                  <c:v>163.49</c:v>
                </c:pt>
                <c:pt idx="10466">
                  <c:v>154.66</c:v>
                </c:pt>
                <c:pt idx="10467">
                  <c:v>131.88999999999999</c:v>
                </c:pt>
                <c:pt idx="10468">
                  <c:v>124.64</c:v>
                </c:pt>
                <c:pt idx="10469">
                  <c:v>112.05</c:v>
                </c:pt>
                <c:pt idx="10470">
                  <c:v>123.55</c:v>
                </c:pt>
                <c:pt idx="10471">
                  <c:v>115.57</c:v>
                </c:pt>
                <c:pt idx="10472">
                  <c:v>112.38</c:v>
                </c:pt>
                <c:pt idx="10473">
                  <c:v>113.07</c:v>
                </c:pt>
                <c:pt idx="10474">
                  <c:v>113.7</c:v>
                </c:pt>
                <c:pt idx="10475">
                  <c:v>84.2</c:v>
                </c:pt>
                <c:pt idx="10476">
                  <c:v>80.77</c:v>
                </c:pt>
                <c:pt idx="10477">
                  <c:v>81.2</c:v>
                </c:pt>
                <c:pt idx="10478">
                  <c:v>81.63</c:v>
                </c:pt>
                <c:pt idx="10479">
                  <c:v>86.01</c:v>
                </c:pt>
                <c:pt idx="10480">
                  <c:v>102.62</c:v>
                </c:pt>
                <c:pt idx="10481">
                  <c:v>105.26</c:v>
                </c:pt>
                <c:pt idx="10482">
                  <c:v>103.41</c:v>
                </c:pt>
                <c:pt idx="10483">
                  <c:v>104.76</c:v>
                </c:pt>
                <c:pt idx="10484">
                  <c:v>90.99</c:v>
                </c:pt>
                <c:pt idx="10485">
                  <c:v>84.96</c:v>
                </c:pt>
                <c:pt idx="10486">
                  <c:v>83.31</c:v>
                </c:pt>
                <c:pt idx="10487">
                  <c:v>86.31</c:v>
                </c:pt>
                <c:pt idx="10488">
                  <c:v>104.53</c:v>
                </c:pt>
                <c:pt idx="10489">
                  <c:v>128.76</c:v>
                </c:pt>
                <c:pt idx="10490">
                  <c:v>146.29</c:v>
                </c:pt>
                <c:pt idx="10491">
                  <c:v>138.91</c:v>
                </c:pt>
                <c:pt idx="10492">
                  <c:v>139.66</c:v>
                </c:pt>
                <c:pt idx="10493">
                  <c:v>137.56</c:v>
                </c:pt>
                <c:pt idx="10494">
                  <c:v>137.59</c:v>
                </c:pt>
                <c:pt idx="10495">
                  <c:v>136.96</c:v>
                </c:pt>
                <c:pt idx="10496">
                  <c:v>135.35</c:v>
                </c:pt>
                <c:pt idx="10497">
                  <c:v>138.71</c:v>
                </c:pt>
                <c:pt idx="10498">
                  <c:v>128.03</c:v>
                </c:pt>
                <c:pt idx="10499">
                  <c:v>120.71</c:v>
                </c:pt>
                <c:pt idx="10500">
                  <c:v>134.72</c:v>
                </c:pt>
                <c:pt idx="10501">
                  <c:v>134.94999999999999</c:v>
                </c:pt>
                <c:pt idx="10502">
                  <c:v>120.09</c:v>
                </c:pt>
                <c:pt idx="10503">
                  <c:v>126.09</c:v>
                </c:pt>
                <c:pt idx="10504">
                  <c:v>126.48</c:v>
                </c:pt>
                <c:pt idx="10505">
                  <c:v>128.19999999999999</c:v>
                </c:pt>
                <c:pt idx="10506">
                  <c:v>137.19</c:v>
                </c:pt>
                <c:pt idx="10507">
                  <c:v>136.9</c:v>
                </c:pt>
                <c:pt idx="10508">
                  <c:v>136.69999999999999</c:v>
                </c:pt>
                <c:pt idx="10509">
                  <c:v>135.22</c:v>
                </c:pt>
                <c:pt idx="10510">
                  <c:v>135.38</c:v>
                </c:pt>
                <c:pt idx="10511">
                  <c:v>137.97999999999999</c:v>
                </c:pt>
                <c:pt idx="10512">
                  <c:v>152.71</c:v>
                </c:pt>
                <c:pt idx="10513">
                  <c:v>155.52000000000001</c:v>
                </c:pt>
                <c:pt idx="10514">
                  <c:v>148.69</c:v>
                </c:pt>
                <c:pt idx="10515">
                  <c:v>160.72</c:v>
                </c:pt>
                <c:pt idx="10516">
                  <c:v>159.37</c:v>
                </c:pt>
                <c:pt idx="10517">
                  <c:v>149.02000000000001</c:v>
                </c:pt>
                <c:pt idx="10518">
                  <c:v>154.16</c:v>
                </c:pt>
                <c:pt idx="10519">
                  <c:v>147.80000000000001</c:v>
                </c:pt>
                <c:pt idx="10520">
                  <c:v>128.22999999999999</c:v>
                </c:pt>
                <c:pt idx="10521">
                  <c:v>129.55000000000001</c:v>
                </c:pt>
                <c:pt idx="10522">
                  <c:v>133.83000000000001</c:v>
                </c:pt>
                <c:pt idx="10523">
                  <c:v>135.08000000000001</c:v>
                </c:pt>
                <c:pt idx="10524">
                  <c:v>135.05000000000001</c:v>
                </c:pt>
                <c:pt idx="10525">
                  <c:v>112.97</c:v>
                </c:pt>
                <c:pt idx="10526">
                  <c:v>111.62</c:v>
                </c:pt>
                <c:pt idx="10527">
                  <c:v>108.79</c:v>
                </c:pt>
                <c:pt idx="10528">
                  <c:v>111.78</c:v>
                </c:pt>
                <c:pt idx="10529">
                  <c:v>109.54</c:v>
                </c:pt>
                <c:pt idx="10530">
                  <c:v>111.82</c:v>
                </c:pt>
                <c:pt idx="10531">
                  <c:v>112.01</c:v>
                </c:pt>
                <c:pt idx="10532">
                  <c:v>109.02</c:v>
                </c:pt>
                <c:pt idx="10533">
                  <c:v>109.25</c:v>
                </c:pt>
                <c:pt idx="10534">
                  <c:v>109.35</c:v>
                </c:pt>
                <c:pt idx="10535">
                  <c:v>108.88</c:v>
                </c:pt>
                <c:pt idx="10536">
                  <c:v>108.88</c:v>
                </c:pt>
                <c:pt idx="10537">
                  <c:v>101.3</c:v>
                </c:pt>
                <c:pt idx="10538">
                  <c:v>109.81</c:v>
                </c:pt>
                <c:pt idx="10539">
                  <c:v>118.18</c:v>
                </c:pt>
                <c:pt idx="10540">
                  <c:v>117.06</c:v>
                </c:pt>
                <c:pt idx="10541">
                  <c:v>119.13</c:v>
                </c:pt>
                <c:pt idx="10542">
                  <c:v>120.68</c:v>
                </c:pt>
                <c:pt idx="10543">
                  <c:v>122</c:v>
                </c:pt>
                <c:pt idx="10544">
                  <c:v>124.93</c:v>
                </c:pt>
                <c:pt idx="10545">
                  <c:v>127.8</c:v>
                </c:pt>
                <c:pt idx="10546">
                  <c:v>130.37</c:v>
                </c:pt>
                <c:pt idx="10547">
                  <c:v>121.21</c:v>
                </c:pt>
                <c:pt idx="10548">
                  <c:v>123.55</c:v>
                </c:pt>
                <c:pt idx="10549">
                  <c:v>114.45</c:v>
                </c:pt>
                <c:pt idx="10550">
                  <c:v>116.76</c:v>
                </c:pt>
                <c:pt idx="10551">
                  <c:v>116.66</c:v>
                </c:pt>
                <c:pt idx="10552">
                  <c:v>118.51</c:v>
                </c:pt>
                <c:pt idx="10553">
                  <c:v>120.62</c:v>
                </c:pt>
                <c:pt idx="10554">
                  <c:v>121.34</c:v>
                </c:pt>
                <c:pt idx="10555">
                  <c:v>121.28</c:v>
                </c:pt>
                <c:pt idx="10556">
                  <c:v>115.21</c:v>
                </c:pt>
                <c:pt idx="10557">
                  <c:v>111.75</c:v>
                </c:pt>
                <c:pt idx="10558">
                  <c:v>109.11</c:v>
                </c:pt>
                <c:pt idx="10559">
                  <c:v>91.85</c:v>
                </c:pt>
                <c:pt idx="10560">
                  <c:v>83.15</c:v>
                </c:pt>
                <c:pt idx="10561">
                  <c:v>83.84</c:v>
                </c:pt>
                <c:pt idx="10562">
                  <c:v>84.83</c:v>
                </c:pt>
                <c:pt idx="10563">
                  <c:v>77.84</c:v>
                </c:pt>
                <c:pt idx="10564">
                  <c:v>66.540000000000006</c:v>
                </c:pt>
                <c:pt idx="10565">
                  <c:v>66.47</c:v>
                </c:pt>
                <c:pt idx="10566">
                  <c:v>66.209999999999994</c:v>
                </c:pt>
                <c:pt idx="10567">
                  <c:v>71.349999999999994</c:v>
                </c:pt>
                <c:pt idx="10568">
                  <c:v>66.64</c:v>
                </c:pt>
                <c:pt idx="10569">
                  <c:v>65.510000000000005</c:v>
                </c:pt>
                <c:pt idx="10570">
                  <c:v>60.51</c:v>
                </c:pt>
                <c:pt idx="10571">
                  <c:v>57.7</c:v>
                </c:pt>
                <c:pt idx="10572">
                  <c:v>61.92</c:v>
                </c:pt>
                <c:pt idx="10573">
                  <c:v>82.55</c:v>
                </c:pt>
                <c:pt idx="10574">
                  <c:v>78.010000000000005</c:v>
                </c:pt>
                <c:pt idx="10575">
                  <c:v>79.819999999999993</c:v>
                </c:pt>
                <c:pt idx="10576">
                  <c:v>80.67</c:v>
                </c:pt>
                <c:pt idx="10577">
                  <c:v>80.94</c:v>
                </c:pt>
                <c:pt idx="10578">
                  <c:v>77.44</c:v>
                </c:pt>
                <c:pt idx="10579">
                  <c:v>64.13</c:v>
                </c:pt>
                <c:pt idx="10580">
                  <c:v>64.53</c:v>
                </c:pt>
                <c:pt idx="10581">
                  <c:v>64.989999999999995</c:v>
                </c:pt>
                <c:pt idx="10582">
                  <c:v>65.45</c:v>
                </c:pt>
                <c:pt idx="10583">
                  <c:v>90.69</c:v>
                </c:pt>
                <c:pt idx="10584">
                  <c:v>86.9</c:v>
                </c:pt>
                <c:pt idx="10585">
                  <c:v>80.58</c:v>
                </c:pt>
                <c:pt idx="10586">
                  <c:v>81.17</c:v>
                </c:pt>
                <c:pt idx="10587">
                  <c:v>104.37</c:v>
                </c:pt>
                <c:pt idx="10588">
                  <c:v>105.89</c:v>
                </c:pt>
                <c:pt idx="10589">
                  <c:v>103.05</c:v>
                </c:pt>
                <c:pt idx="10590">
                  <c:v>123.71</c:v>
                </c:pt>
                <c:pt idx="10591">
                  <c:v>105.82</c:v>
                </c:pt>
                <c:pt idx="10592">
                  <c:v>106.87</c:v>
                </c:pt>
                <c:pt idx="10593">
                  <c:v>105.29</c:v>
                </c:pt>
                <c:pt idx="10594">
                  <c:v>107.63</c:v>
                </c:pt>
                <c:pt idx="10595">
                  <c:v>109.67</c:v>
                </c:pt>
                <c:pt idx="10596">
                  <c:v>112.15</c:v>
                </c:pt>
                <c:pt idx="10597">
                  <c:v>113.6</c:v>
                </c:pt>
                <c:pt idx="10598">
                  <c:v>114.82</c:v>
                </c:pt>
                <c:pt idx="10599">
                  <c:v>115.57</c:v>
                </c:pt>
                <c:pt idx="10600">
                  <c:v>116.04</c:v>
                </c:pt>
                <c:pt idx="10601">
                  <c:v>116.07</c:v>
                </c:pt>
                <c:pt idx="10602">
                  <c:v>114.65</c:v>
                </c:pt>
                <c:pt idx="10603">
                  <c:v>113.89</c:v>
                </c:pt>
                <c:pt idx="10604">
                  <c:v>113.63</c:v>
                </c:pt>
                <c:pt idx="10605">
                  <c:v>110.14</c:v>
                </c:pt>
                <c:pt idx="10606">
                  <c:v>108.65</c:v>
                </c:pt>
                <c:pt idx="10607">
                  <c:v>108.79</c:v>
                </c:pt>
                <c:pt idx="10608">
                  <c:v>108.59</c:v>
                </c:pt>
                <c:pt idx="10609">
                  <c:v>108.32</c:v>
                </c:pt>
                <c:pt idx="10610">
                  <c:v>107.86</c:v>
                </c:pt>
                <c:pt idx="10611">
                  <c:v>107.53</c:v>
                </c:pt>
                <c:pt idx="10612">
                  <c:v>106.05</c:v>
                </c:pt>
                <c:pt idx="10613">
                  <c:v>104.01</c:v>
                </c:pt>
                <c:pt idx="10614">
                  <c:v>92.18</c:v>
                </c:pt>
                <c:pt idx="10615">
                  <c:v>81.99</c:v>
                </c:pt>
                <c:pt idx="10616">
                  <c:v>78.14</c:v>
                </c:pt>
                <c:pt idx="10617">
                  <c:v>78.2</c:v>
                </c:pt>
                <c:pt idx="10618">
                  <c:v>78.27</c:v>
                </c:pt>
                <c:pt idx="10619">
                  <c:v>78.400000000000006</c:v>
                </c:pt>
                <c:pt idx="10620">
                  <c:v>97.65</c:v>
                </c:pt>
                <c:pt idx="10621">
                  <c:v>110.27</c:v>
                </c:pt>
                <c:pt idx="10622">
                  <c:v>103.74</c:v>
                </c:pt>
                <c:pt idx="10623">
                  <c:v>101.96</c:v>
                </c:pt>
                <c:pt idx="10624">
                  <c:v>102.89</c:v>
                </c:pt>
                <c:pt idx="10625">
                  <c:v>103.25</c:v>
                </c:pt>
                <c:pt idx="10626">
                  <c:v>98.01</c:v>
                </c:pt>
                <c:pt idx="10627">
                  <c:v>72.73</c:v>
                </c:pt>
                <c:pt idx="10628">
                  <c:v>72.930000000000007</c:v>
                </c:pt>
                <c:pt idx="10629">
                  <c:v>73.03</c:v>
                </c:pt>
                <c:pt idx="10630">
                  <c:v>73.09</c:v>
                </c:pt>
                <c:pt idx="10631">
                  <c:v>72.900000000000006</c:v>
                </c:pt>
                <c:pt idx="10632">
                  <c:v>80.209999999999994</c:v>
                </c:pt>
                <c:pt idx="10633">
                  <c:v>89.21</c:v>
                </c:pt>
                <c:pt idx="10634">
                  <c:v>79.03</c:v>
                </c:pt>
                <c:pt idx="10635">
                  <c:v>79.650000000000006</c:v>
                </c:pt>
                <c:pt idx="10636">
                  <c:v>80.97</c:v>
                </c:pt>
                <c:pt idx="10637">
                  <c:v>92.18</c:v>
                </c:pt>
                <c:pt idx="10638">
                  <c:v>98.93</c:v>
                </c:pt>
                <c:pt idx="10639">
                  <c:v>99.76</c:v>
                </c:pt>
                <c:pt idx="10640">
                  <c:v>85.19</c:v>
                </c:pt>
                <c:pt idx="10641">
                  <c:v>103.28</c:v>
                </c:pt>
                <c:pt idx="10642">
                  <c:v>89.08</c:v>
                </c:pt>
                <c:pt idx="10643">
                  <c:v>85.29</c:v>
                </c:pt>
                <c:pt idx="10644">
                  <c:v>72.569999999999993</c:v>
                </c:pt>
                <c:pt idx="10645">
                  <c:v>67.290000000000006</c:v>
                </c:pt>
                <c:pt idx="10646">
                  <c:v>56.35</c:v>
                </c:pt>
                <c:pt idx="10647">
                  <c:v>77.87</c:v>
                </c:pt>
                <c:pt idx="10648">
                  <c:v>61.89</c:v>
                </c:pt>
                <c:pt idx="10649">
                  <c:v>55.5</c:v>
                </c:pt>
                <c:pt idx="10650">
                  <c:v>58.56</c:v>
                </c:pt>
                <c:pt idx="10651">
                  <c:v>57.01</c:v>
                </c:pt>
                <c:pt idx="10652">
                  <c:v>44.98</c:v>
                </c:pt>
                <c:pt idx="10653">
                  <c:v>36.61</c:v>
                </c:pt>
                <c:pt idx="10654">
                  <c:v>42.08</c:v>
                </c:pt>
                <c:pt idx="10655">
                  <c:v>39.32</c:v>
                </c:pt>
                <c:pt idx="10656">
                  <c:v>39.409999999999997</c:v>
                </c:pt>
                <c:pt idx="10657">
                  <c:v>39.549999999999997</c:v>
                </c:pt>
                <c:pt idx="10658">
                  <c:v>39.65</c:v>
                </c:pt>
                <c:pt idx="10659">
                  <c:v>39.78</c:v>
                </c:pt>
                <c:pt idx="10660">
                  <c:v>40.07</c:v>
                </c:pt>
                <c:pt idx="10661">
                  <c:v>40.21</c:v>
                </c:pt>
                <c:pt idx="10662">
                  <c:v>40.299999999999997</c:v>
                </c:pt>
                <c:pt idx="10663">
                  <c:v>40.67</c:v>
                </c:pt>
                <c:pt idx="10664">
                  <c:v>40.799999999999997</c:v>
                </c:pt>
                <c:pt idx="10665">
                  <c:v>41.23</c:v>
                </c:pt>
                <c:pt idx="10666">
                  <c:v>41.52</c:v>
                </c:pt>
                <c:pt idx="10667">
                  <c:v>41.69</c:v>
                </c:pt>
                <c:pt idx="10668">
                  <c:v>41.85</c:v>
                </c:pt>
                <c:pt idx="10669">
                  <c:v>42.08</c:v>
                </c:pt>
                <c:pt idx="10670">
                  <c:v>42.18</c:v>
                </c:pt>
                <c:pt idx="10671">
                  <c:v>38.72</c:v>
                </c:pt>
                <c:pt idx="10672">
                  <c:v>34.67</c:v>
                </c:pt>
                <c:pt idx="10673">
                  <c:v>34.770000000000003</c:v>
                </c:pt>
                <c:pt idx="10674">
                  <c:v>36.22</c:v>
                </c:pt>
                <c:pt idx="10675">
                  <c:v>58.17</c:v>
                </c:pt>
                <c:pt idx="10676">
                  <c:v>52.99</c:v>
                </c:pt>
                <c:pt idx="10677">
                  <c:v>53.52</c:v>
                </c:pt>
                <c:pt idx="10678">
                  <c:v>54.08</c:v>
                </c:pt>
                <c:pt idx="10679">
                  <c:v>54.67</c:v>
                </c:pt>
                <c:pt idx="10680">
                  <c:v>55.17</c:v>
                </c:pt>
                <c:pt idx="10681">
                  <c:v>55.43</c:v>
                </c:pt>
                <c:pt idx="10682">
                  <c:v>55.6</c:v>
                </c:pt>
                <c:pt idx="10683">
                  <c:v>56.19</c:v>
                </c:pt>
                <c:pt idx="10684">
                  <c:v>50.55</c:v>
                </c:pt>
                <c:pt idx="10685">
                  <c:v>44.69</c:v>
                </c:pt>
                <c:pt idx="10686">
                  <c:v>45.02</c:v>
                </c:pt>
                <c:pt idx="10687">
                  <c:v>45.91</c:v>
                </c:pt>
                <c:pt idx="10688">
                  <c:v>38.99</c:v>
                </c:pt>
                <c:pt idx="10689">
                  <c:v>34.799999999999997</c:v>
                </c:pt>
                <c:pt idx="10690">
                  <c:v>34.93</c:v>
                </c:pt>
                <c:pt idx="10691">
                  <c:v>35.03</c:v>
                </c:pt>
                <c:pt idx="10692">
                  <c:v>35.130000000000003</c:v>
                </c:pt>
                <c:pt idx="10693">
                  <c:v>35.200000000000003</c:v>
                </c:pt>
                <c:pt idx="10694">
                  <c:v>35.33</c:v>
                </c:pt>
                <c:pt idx="10695">
                  <c:v>35.46</c:v>
                </c:pt>
                <c:pt idx="10696">
                  <c:v>35.53</c:v>
                </c:pt>
                <c:pt idx="10697">
                  <c:v>31.74</c:v>
                </c:pt>
                <c:pt idx="10698">
                  <c:v>30.484000000000002</c:v>
                </c:pt>
                <c:pt idx="10699">
                  <c:v>30.451000000000001</c:v>
                </c:pt>
                <c:pt idx="10700">
                  <c:v>30.451000000000001</c:v>
                </c:pt>
                <c:pt idx="10701">
                  <c:v>30.451000000000001</c:v>
                </c:pt>
                <c:pt idx="10702">
                  <c:v>30.451000000000001</c:v>
                </c:pt>
                <c:pt idx="10703">
                  <c:v>30.451000000000001</c:v>
                </c:pt>
                <c:pt idx="10704">
                  <c:v>39.15</c:v>
                </c:pt>
                <c:pt idx="10705">
                  <c:v>35.159999999999997</c:v>
                </c:pt>
                <c:pt idx="10706">
                  <c:v>35.03</c:v>
                </c:pt>
                <c:pt idx="10707">
                  <c:v>34.97</c:v>
                </c:pt>
                <c:pt idx="10708">
                  <c:v>34.9</c:v>
                </c:pt>
                <c:pt idx="10709">
                  <c:v>35.06</c:v>
                </c:pt>
                <c:pt idx="10710">
                  <c:v>35.200000000000003</c:v>
                </c:pt>
                <c:pt idx="10711">
                  <c:v>35.36</c:v>
                </c:pt>
                <c:pt idx="10712">
                  <c:v>35.590000000000003</c:v>
                </c:pt>
                <c:pt idx="10713">
                  <c:v>35.76</c:v>
                </c:pt>
                <c:pt idx="10714">
                  <c:v>35.82</c:v>
                </c:pt>
                <c:pt idx="10715">
                  <c:v>35.92</c:v>
                </c:pt>
                <c:pt idx="10716">
                  <c:v>35.99</c:v>
                </c:pt>
                <c:pt idx="10717">
                  <c:v>36.049999999999997</c:v>
                </c:pt>
                <c:pt idx="10718">
                  <c:v>45.08</c:v>
                </c:pt>
                <c:pt idx="10719">
                  <c:v>53.85</c:v>
                </c:pt>
                <c:pt idx="10720">
                  <c:v>51.54</c:v>
                </c:pt>
                <c:pt idx="10721">
                  <c:v>52.33</c:v>
                </c:pt>
                <c:pt idx="10722">
                  <c:v>53.39</c:v>
                </c:pt>
                <c:pt idx="10723">
                  <c:v>54.31</c:v>
                </c:pt>
                <c:pt idx="10724">
                  <c:v>54.8</c:v>
                </c:pt>
                <c:pt idx="10725">
                  <c:v>55</c:v>
                </c:pt>
                <c:pt idx="10726">
                  <c:v>55.23</c:v>
                </c:pt>
                <c:pt idx="10727">
                  <c:v>55.33</c:v>
                </c:pt>
                <c:pt idx="10728">
                  <c:v>60.57</c:v>
                </c:pt>
                <c:pt idx="10729">
                  <c:v>83.74</c:v>
                </c:pt>
                <c:pt idx="10730">
                  <c:v>73.03</c:v>
                </c:pt>
                <c:pt idx="10731">
                  <c:v>72.599999999999994</c:v>
                </c:pt>
                <c:pt idx="10732">
                  <c:v>73.36</c:v>
                </c:pt>
                <c:pt idx="10733">
                  <c:v>74.78</c:v>
                </c:pt>
                <c:pt idx="10734">
                  <c:v>76.23</c:v>
                </c:pt>
                <c:pt idx="10735">
                  <c:v>77.48</c:v>
                </c:pt>
                <c:pt idx="10736">
                  <c:v>92.11</c:v>
                </c:pt>
                <c:pt idx="10737">
                  <c:v>104.27</c:v>
                </c:pt>
                <c:pt idx="10738">
                  <c:v>104.76</c:v>
                </c:pt>
                <c:pt idx="10739">
                  <c:v>105.46</c:v>
                </c:pt>
                <c:pt idx="10740">
                  <c:v>94.22</c:v>
                </c:pt>
                <c:pt idx="10741">
                  <c:v>83.01</c:v>
                </c:pt>
                <c:pt idx="10742">
                  <c:v>82.12</c:v>
                </c:pt>
                <c:pt idx="10743">
                  <c:v>72.8</c:v>
                </c:pt>
                <c:pt idx="10744">
                  <c:v>74.349999999999994</c:v>
                </c:pt>
                <c:pt idx="10745">
                  <c:v>73.75</c:v>
                </c:pt>
                <c:pt idx="10746">
                  <c:v>71.94</c:v>
                </c:pt>
                <c:pt idx="10747">
                  <c:v>61.59</c:v>
                </c:pt>
                <c:pt idx="10748">
                  <c:v>55.1</c:v>
                </c:pt>
                <c:pt idx="10749">
                  <c:v>55.89</c:v>
                </c:pt>
                <c:pt idx="10750">
                  <c:v>57.14</c:v>
                </c:pt>
                <c:pt idx="10751">
                  <c:v>58.1</c:v>
                </c:pt>
                <c:pt idx="10752">
                  <c:v>58.46</c:v>
                </c:pt>
                <c:pt idx="10753">
                  <c:v>54.47</c:v>
                </c:pt>
                <c:pt idx="10754">
                  <c:v>42.48</c:v>
                </c:pt>
                <c:pt idx="10755">
                  <c:v>39.28</c:v>
                </c:pt>
                <c:pt idx="10756">
                  <c:v>34.6</c:v>
                </c:pt>
                <c:pt idx="10757">
                  <c:v>34.799999999999997</c:v>
                </c:pt>
                <c:pt idx="10758">
                  <c:v>34.93</c:v>
                </c:pt>
                <c:pt idx="10759">
                  <c:v>35.06</c:v>
                </c:pt>
                <c:pt idx="10760">
                  <c:v>35.229999999999997</c:v>
                </c:pt>
                <c:pt idx="10761">
                  <c:v>35.36</c:v>
                </c:pt>
                <c:pt idx="10762">
                  <c:v>35.53</c:v>
                </c:pt>
                <c:pt idx="10763">
                  <c:v>35.659999999999997</c:v>
                </c:pt>
                <c:pt idx="10764">
                  <c:v>35.79</c:v>
                </c:pt>
                <c:pt idx="10765">
                  <c:v>35.89</c:v>
                </c:pt>
                <c:pt idx="10766">
                  <c:v>35.89</c:v>
                </c:pt>
                <c:pt idx="10767">
                  <c:v>35.86</c:v>
                </c:pt>
                <c:pt idx="10768">
                  <c:v>35.950000000000003</c:v>
                </c:pt>
                <c:pt idx="10769">
                  <c:v>35.99</c:v>
                </c:pt>
                <c:pt idx="10770">
                  <c:v>35.92</c:v>
                </c:pt>
                <c:pt idx="10771">
                  <c:v>35.82</c:v>
                </c:pt>
                <c:pt idx="10772">
                  <c:v>35.56</c:v>
                </c:pt>
                <c:pt idx="10773">
                  <c:v>32.1</c:v>
                </c:pt>
                <c:pt idx="10774">
                  <c:v>31.373000000000001</c:v>
                </c:pt>
                <c:pt idx="10775">
                  <c:v>31.405999999999999</c:v>
                </c:pt>
                <c:pt idx="10776">
                  <c:v>31.439</c:v>
                </c:pt>
                <c:pt idx="10777">
                  <c:v>31.504999999999999</c:v>
                </c:pt>
                <c:pt idx="10778">
                  <c:v>31.93</c:v>
                </c:pt>
                <c:pt idx="10779">
                  <c:v>42.64</c:v>
                </c:pt>
                <c:pt idx="10780">
                  <c:v>38.130000000000003</c:v>
                </c:pt>
                <c:pt idx="10781">
                  <c:v>44.49</c:v>
                </c:pt>
                <c:pt idx="10782">
                  <c:v>42.94</c:v>
                </c:pt>
                <c:pt idx="10783">
                  <c:v>41.98</c:v>
                </c:pt>
                <c:pt idx="10784">
                  <c:v>38.85</c:v>
                </c:pt>
                <c:pt idx="10785">
                  <c:v>38.46</c:v>
                </c:pt>
                <c:pt idx="10786">
                  <c:v>38.29</c:v>
                </c:pt>
                <c:pt idx="10787">
                  <c:v>38.159999999999997</c:v>
                </c:pt>
                <c:pt idx="10788">
                  <c:v>38.130000000000003</c:v>
                </c:pt>
                <c:pt idx="10789">
                  <c:v>38.33</c:v>
                </c:pt>
                <c:pt idx="10790">
                  <c:v>38.56</c:v>
                </c:pt>
                <c:pt idx="10791">
                  <c:v>38.82</c:v>
                </c:pt>
                <c:pt idx="10792">
                  <c:v>39.18</c:v>
                </c:pt>
                <c:pt idx="10793">
                  <c:v>35.130000000000003</c:v>
                </c:pt>
                <c:pt idx="10794">
                  <c:v>34.369999999999997</c:v>
                </c:pt>
                <c:pt idx="10795">
                  <c:v>34.44</c:v>
                </c:pt>
                <c:pt idx="10796">
                  <c:v>34.54</c:v>
                </c:pt>
                <c:pt idx="10797">
                  <c:v>34.64</c:v>
                </c:pt>
                <c:pt idx="10798">
                  <c:v>34.729999999999997</c:v>
                </c:pt>
                <c:pt idx="10799">
                  <c:v>39.22</c:v>
                </c:pt>
                <c:pt idx="10800">
                  <c:v>51.94</c:v>
                </c:pt>
                <c:pt idx="10801">
                  <c:v>46.63</c:v>
                </c:pt>
                <c:pt idx="10802">
                  <c:v>46.86</c:v>
                </c:pt>
                <c:pt idx="10803">
                  <c:v>47.16</c:v>
                </c:pt>
                <c:pt idx="10804">
                  <c:v>47.49</c:v>
                </c:pt>
                <c:pt idx="10805">
                  <c:v>48.18</c:v>
                </c:pt>
                <c:pt idx="10806">
                  <c:v>63.87</c:v>
                </c:pt>
                <c:pt idx="10807">
                  <c:v>79.13</c:v>
                </c:pt>
                <c:pt idx="10808">
                  <c:v>80.209999999999994</c:v>
                </c:pt>
                <c:pt idx="10809">
                  <c:v>81.66</c:v>
                </c:pt>
                <c:pt idx="10810">
                  <c:v>76.36</c:v>
                </c:pt>
                <c:pt idx="10811">
                  <c:v>71.45</c:v>
                </c:pt>
                <c:pt idx="10812">
                  <c:v>72.67</c:v>
                </c:pt>
                <c:pt idx="10813">
                  <c:v>73.62</c:v>
                </c:pt>
                <c:pt idx="10814">
                  <c:v>74.540000000000006</c:v>
                </c:pt>
                <c:pt idx="10815">
                  <c:v>71.180000000000007</c:v>
                </c:pt>
                <c:pt idx="10816">
                  <c:v>68.349999999999994</c:v>
                </c:pt>
                <c:pt idx="10817">
                  <c:v>68.81</c:v>
                </c:pt>
                <c:pt idx="10818">
                  <c:v>85.35</c:v>
                </c:pt>
                <c:pt idx="10819">
                  <c:v>67.849999999999994</c:v>
                </c:pt>
                <c:pt idx="10820">
                  <c:v>68.739999999999995</c:v>
                </c:pt>
                <c:pt idx="10821">
                  <c:v>69.67</c:v>
                </c:pt>
                <c:pt idx="10822">
                  <c:v>70.33</c:v>
                </c:pt>
                <c:pt idx="10823">
                  <c:v>70.72</c:v>
                </c:pt>
                <c:pt idx="10824">
                  <c:v>71.12</c:v>
                </c:pt>
                <c:pt idx="10825">
                  <c:v>71.45</c:v>
                </c:pt>
                <c:pt idx="10826">
                  <c:v>71.64</c:v>
                </c:pt>
                <c:pt idx="10827">
                  <c:v>71.78</c:v>
                </c:pt>
                <c:pt idx="10828">
                  <c:v>72.069999999999993</c:v>
                </c:pt>
                <c:pt idx="10829">
                  <c:v>72.2</c:v>
                </c:pt>
                <c:pt idx="10830">
                  <c:v>68.319999999999993</c:v>
                </c:pt>
                <c:pt idx="10831">
                  <c:v>57.24</c:v>
                </c:pt>
                <c:pt idx="10832">
                  <c:v>57.31</c:v>
                </c:pt>
                <c:pt idx="10833">
                  <c:v>57.47</c:v>
                </c:pt>
                <c:pt idx="10834">
                  <c:v>57.64</c:v>
                </c:pt>
                <c:pt idx="10835">
                  <c:v>57.51</c:v>
                </c:pt>
                <c:pt idx="10836">
                  <c:v>57.31</c:v>
                </c:pt>
                <c:pt idx="10837">
                  <c:v>78.27</c:v>
                </c:pt>
                <c:pt idx="10838">
                  <c:v>71.510000000000005</c:v>
                </c:pt>
                <c:pt idx="10839">
                  <c:v>71.22</c:v>
                </c:pt>
                <c:pt idx="10840">
                  <c:v>72.069999999999993</c:v>
                </c:pt>
                <c:pt idx="10841">
                  <c:v>73.56</c:v>
                </c:pt>
                <c:pt idx="10842">
                  <c:v>92.21</c:v>
                </c:pt>
                <c:pt idx="10843">
                  <c:v>102.66</c:v>
                </c:pt>
                <c:pt idx="10844">
                  <c:v>86.11</c:v>
                </c:pt>
                <c:pt idx="10845">
                  <c:v>86.24</c:v>
                </c:pt>
                <c:pt idx="10846">
                  <c:v>86.77</c:v>
                </c:pt>
                <c:pt idx="10847">
                  <c:v>87.13</c:v>
                </c:pt>
                <c:pt idx="10848">
                  <c:v>87.07</c:v>
                </c:pt>
                <c:pt idx="10849">
                  <c:v>85.06</c:v>
                </c:pt>
                <c:pt idx="10850">
                  <c:v>85.12</c:v>
                </c:pt>
                <c:pt idx="10851">
                  <c:v>87.79</c:v>
                </c:pt>
                <c:pt idx="10852">
                  <c:v>85.88</c:v>
                </c:pt>
                <c:pt idx="10853">
                  <c:v>76.75</c:v>
                </c:pt>
                <c:pt idx="10854">
                  <c:v>69.14</c:v>
                </c:pt>
                <c:pt idx="10855">
                  <c:v>69.8</c:v>
                </c:pt>
                <c:pt idx="10856">
                  <c:v>70.260000000000005</c:v>
                </c:pt>
                <c:pt idx="10857">
                  <c:v>59.45</c:v>
                </c:pt>
                <c:pt idx="10858">
                  <c:v>55.73</c:v>
                </c:pt>
                <c:pt idx="10859">
                  <c:v>56.62</c:v>
                </c:pt>
                <c:pt idx="10860">
                  <c:v>79.290000000000006</c:v>
                </c:pt>
                <c:pt idx="10861">
                  <c:v>74.540000000000006</c:v>
                </c:pt>
                <c:pt idx="10862">
                  <c:v>77.02</c:v>
                </c:pt>
                <c:pt idx="10863">
                  <c:v>78.83</c:v>
                </c:pt>
                <c:pt idx="10864">
                  <c:v>79.42</c:v>
                </c:pt>
                <c:pt idx="10865">
                  <c:v>79.59</c:v>
                </c:pt>
                <c:pt idx="10866">
                  <c:v>79.650000000000006</c:v>
                </c:pt>
                <c:pt idx="10867">
                  <c:v>58.36</c:v>
                </c:pt>
                <c:pt idx="10868">
                  <c:v>57.08</c:v>
                </c:pt>
                <c:pt idx="10869">
                  <c:v>78.47</c:v>
                </c:pt>
                <c:pt idx="10870">
                  <c:v>77.41</c:v>
                </c:pt>
                <c:pt idx="10871">
                  <c:v>78.53</c:v>
                </c:pt>
                <c:pt idx="10872">
                  <c:v>79.39</c:v>
                </c:pt>
                <c:pt idx="10873">
                  <c:v>80.05</c:v>
                </c:pt>
                <c:pt idx="10874">
                  <c:v>80.67</c:v>
                </c:pt>
                <c:pt idx="10875">
                  <c:v>81.17</c:v>
                </c:pt>
                <c:pt idx="10876">
                  <c:v>81.430000000000007</c:v>
                </c:pt>
                <c:pt idx="10877">
                  <c:v>81.66</c:v>
                </c:pt>
                <c:pt idx="10878">
                  <c:v>81.89</c:v>
                </c:pt>
                <c:pt idx="10879">
                  <c:v>82.03</c:v>
                </c:pt>
                <c:pt idx="10880">
                  <c:v>82.12</c:v>
                </c:pt>
                <c:pt idx="10881">
                  <c:v>82.09</c:v>
                </c:pt>
                <c:pt idx="10882">
                  <c:v>75.63</c:v>
                </c:pt>
                <c:pt idx="10883">
                  <c:v>74.78</c:v>
                </c:pt>
                <c:pt idx="10884">
                  <c:v>75.14</c:v>
                </c:pt>
                <c:pt idx="10885">
                  <c:v>75.47</c:v>
                </c:pt>
                <c:pt idx="10886">
                  <c:v>75.63</c:v>
                </c:pt>
                <c:pt idx="10887">
                  <c:v>75.599999999999994</c:v>
                </c:pt>
                <c:pt idx="10888">
                  <c:v>75.7</c:v>
                </c:pt>
                <c:pt idx="10889">
                  <c:v>68.42</c:v>
                </c:pt>
                <c:pt idx="10890">
                  <c:v>60.8</c:v>
                </c:pt>
                <c:pt idx="10891">
                  <c:v>53.29</c:v>
                </c:pt>
                <c:pt idx="10892">
                  <c:v>51.81</c:v>
                </c:pt>
                <c:pt idx="10893">
                  <c:v>52.23</c:v>
                </c:pt>
                <c:pt idx="10894">
                  <c:v>52.53</c:v>
                </c:pt>
                <c:pt idx="10895">
                  <c:v>52.63</c:v>
                </c:pt>
                <c:pt idx="10896">
                  <c:v>53.12</c:v>
                </c:pt>
                <c:pt idx="10897">
                  <c:v>53.29</c:v>
                </c:pt>
                <c:pt idx="10898">
                  <c:v>48.84</c:v>
                </c:pt>
                <c:pt idx="10899">
                  <c:v>46.86</c:v>
                </c:pt>
                <c:pt idx="10900">
                  <c:v>47.09</c:v>
                </c:pt>
                <c:pt idx="10901">
                  <c:v>47.22</c:v>
                </c:pt>
                <c:pt idx="10902">
                  <c:v>47.52</c:v>
                </c:pt>
                <c:pt idx="10903">
                  <c:v>47.82</c:v>
                </c:pt>
                <c:pt idx="10904">
                  <c:v>48.11</c:v>
                </c:pt>
                <c:pt idx="10905">
                  <c:v>48.28</c:v>
                </c:pt>
                <c:pt idx="10906">
                  <c:v>48.54</c:v>
                </c:pt>
                <c:pt idx="10907">
                  <c:v>48.44</c:v>
                </c:pt>
                <c:pt idx="10908">
                  <c:v>33.75</c:v>
                </c:pt>
                <c:pt idx="10909">
                  <c:v>31.472000000000001</c:v>
                </c:pt>
                <c:pt idx="10910">
                  <c:v>31.504999999999999</c:v>
                </c:pt>
                <c:pt idx="10911">
                  <c:v>31.603999999999999</c:v>
                </c:pt>
                <c:pt idx="10912">
                  <c:v>31.504999999999999</c:v>
                </c:pt>
                <c:pt idx="10913">
                  <c:v>30.484000000000002</c:v>
                </c:pt>
                <c:pt idx="10914">
                  <c:v>30.484000000000002</c:v>
                </c:pt>
                <c:pt idx="10915">
                  <c:v>30.451000000000001</c:v>
                </c:pt>
                <c:pt idx="10916">
                  <c:v>30.451000000000001</c:v>
                </c:pt>
                <c:pt idx="10917">
                  <c:v>30.451000000000001</c:v>
                </c:pt>
                <c:pt idx="10918">
                  <c:v>30.484000000000002</c:v>
                </c:pt>
                <c:pt idx="10919">
                  <c:v>30.451000000000001</c:v>
                </c:pt>
                <c:pt idx="10920">
                  <c:v>30.451000000000001</c:v>
                </c:pt>
                <c:pt idx="10921">
                  <c:v>30.451000000000001</c:v>
                </c:pt>
                <c:pt idx="10922">
                  <c:v>30.484000000000002</c:v>
                </c:pt>
                <c:pt idx="10923">
                  <c:v>30.451000000000001</c:v>
                </c:pt>
                <c:pt idx="10924">
                  <c:v>30.451000000000001</c:v>
                </c:pt>
                <c:pt idx="10925">
                  <c:v>30.451000000000001</c:v>
                </c:pt>
                <c:pt idx="10926">
                  <c:v>30.451000000000001</c:v>
                </c:pt>
                <c:pt idx="10927">
                  <c:v>30.484000000000002</c:v>
                </c:pt>
                <c:pt idx="10928">
                  <c:v>30.484000000000002</c:v>
                </c:pt>
                <c:pt idx="10929">
                  <c:v>30.451000000000001</c:v>
                </c:pt>
                <c:pt idx="10930">
                  <c:v>30.451000000000001</c:v>
                </c:pt>
                <c:pt idx="10931">
                  <c:v>30.451000000000001</c:v>
                </c:pt>
                <c:pt idx="10932">
                  <c:v>30.484000000000002</c:v>
                </c:pt>
                <c:pt idx="10933">
                  <c:v>30.451000000000001</c:v>
                </c:pt>
                <c:pt idx="10934">
                  <c:v>30.451000000000001</c:v>
                </c:pt>
                <c:pt idx="10935">
                  <c:v>30.484000000000002</c:v>
                </c:pt>
                <c:pt idx="10936">
                  <c:v>30.451000000000001</c:v>
                </c:pt>
                <c:pt idx="10937">
                  <c:v>30.484000000000002</c:v>
                </c:pt>
                <c:pt idx="10938">
                  <c:v>30.451000000000001</c:v>
                </c:pt>
                <c:pt idx="10939">
                  <c:v>30.484000000000002</c:v>
                </c:pt>
                <c:pt idx="10940">
                  <c:v>30.451000000000001</c:v>
                </c:pt>
                <c:pt idx="10941">
                  <c:v>30.451000000000001</c:v>
                </c:pt>
                <c:pt idx="10942">
                  <c:v>30.451000000000001</c:v>
                </c:pt>
                <c:pt idx="10943">
                  <c:v>30.451000000000001</c:v>
                </c:pt>
                <c:pt idx="10944">
                  <c:v>30.484000000000002</c:v>
                </c:pt>
                <c:pt idx="10945">
                  <c:v>30.451000000000001</c:v>
                </c:pt>
                <c:pt idx="10946">
                  <c:v>30.484000000000002</c:v>
                </c:pt>
                <c:pt idx="10947">
                  <c:v>30.484000000000002</c:v>
                </c:pt>
                <c:pt idx="10948">
                  <c:v>30.451000000000001</c:v>
                </c:pt>
                <c:pt idx="10949">
                  <c:v>30.484000000000002</c:v>
                </c:pt>
                <c:pt idx="10950">
                  <c:v>30.451000000000001</c:v>
                </c:pt>
                <c:pt idx="10951">
                  <c:v>30.484000000000002</c:v>
                </c:pt>
                <c:pt idx="10952">
                  <c:v>30.484000000000002</c:v>
                </c:pt>
                <c:pt idx="10953">
                  <c:v>30.451000000000001</c:v>
                </c:pt>
                <c:pt idx="10954">
                  <c:v>30.484000000000002</c:v>
                </c:pt>
                <c:pt idx="10955">
                  <c:v>30.484000000000002</c:v>
                </c:pt>
                <c:pt idx="10956">
                  <c:v>30.484000000000002</c:v>
                </c:pt>
                <c:pt idx="10957">
                  <c:v>30.451000000000001</c:v>
                </c:pt>
                <c:pt idx="10958">
                  <c:v>30.484000000000002</c:v>
                </c:pt>
                <c:pt idx="10959">
                  <c:v>30.484000000000002</c:v>
                </c:pt>
                <c:pt idx="10960">
                  <c:v>30.451000000000001</c:v>
                </c:pt>
                <c:pt idx="10961">
                  <c:v>30.484000000000002</c:v>
                </c:pt>
                <c:pt idx="10962">
                  <c:v>30.484000000000002</c:v>
                </c:pt>
                <c:pt idx="10963">
                  <c:v>30.451000000000001</c:v>
                </c:pt>
                <c:pt idx="10964">
                  <c:v>30.484000000000002</c:v>
                </c:pt>
                <c:pt idx="10965">
                  <c:v>30.484000000000002</c:v>
                </c:pt>
                <c:pt idx="10966">
                  <c:v>30.484000000000002</c:v>
                </c:pt>
                <c:pt idx="10967">
                  <c:v>30.451000000000001</c:v>
                </c:pt>
                <c:pt idx="10968">
                  <c:v>30.484000000000002</c:v>
                </c:pt>
                <c:pt idx="10969">
                  <c:v>30.484000000000002</c:v>
                </c:pt>
                <c:pt idx="10970">
                  <c:v>30.484000000000002</c:v>
                </c:pt>
                <c:pt idx="10971">
                  <c:v>30.484000000000002</c:v>
                </c:pt>
                <c:pt idx="10972">
                  <c:v>30.484000000000002</c:v>
                </c:pt>
                <c:pt idx="10973">
                  <c:v>30.484000000000002</c:v>
                </c:pt>
                <c:pt idx="10974">
                  <c:v>30.484000000000002</c:v>
                </c:pt>
                <c:pt idx="10975">
                  <c:v>30.484000000000002</c:v>
                </c:pt>
                <c:pt idx="10976">
                  <c:v>30.484000000000002</c:v>
                </c:pt>
                <c:pt idx="10977">
                  <c:v>30.484000000000002</c:v>
                </c:pt>
                <c:pt idx="10978">
                  <c:v>30.484000000000002</c:v>
                </c:pt>
                <c:pt idx="10979">
                  <c:v>30.484000000000002</c:v>
                </c:pt>
                <c:pt idx="10980">
                  <c:v>30.484000000000002</c:v>
                </c:pt>
                <c:pt idx="10981">
                  <c:v>30.451000000000001</c:v>
                </c:pt>
                <c:pt idx="10982">
                  <c:v>30.484000000000002</c:v>
                </c:pt>
                <c:pt idx="10983">
                  <c:v>30.484000000000002</c:v>
                </c:pt>
                <c:pt idx="10984">
                  <c:v>30.484000000000002</c:v>
                </c:pt>
                <c:pt idx="10985">
                  <c:v>30.484000000000002</c:v>
                </c:pt>
                <c:pt idx="10986">
                  <c:v>30.484000000000002</c:v>
                </c:pt>
                <c:pt idx="10987">
                  <c:v>30.484000000000002</c:v>
                </c:pt>
                <c:pt idx="10988">
                  <c:v>30.484000000000002</c:v>
                </c:pt>
                <c:pt idx="10989">
                  <c:v>30.484000000000002</c:v>
                </c:pt>
                <c:pt idx="10990">
                  <c:v>30.484000000000002</c:v>
                </c:pt>
                <c:pt idx="10991">
                  <c:v>30.484000000000002</c:v>
                </c:pt>
                <c:pt idx="10992">
                  <c:v>30.484000000000002</c:v>
                </c:pt>
                <c:pt idx="10993">
                  <c:v>30.484000000000002</c:v>
                </c:pt>
                <c:pt idx="10994">
                  <c:v>30.484000000000002</c:v>
                </c:pt>
                <c:pt idx="10995">
                  <c:v>30.484000000000002</c:v>
                </c:pt>
                <c:pt idx="10996">
                  <c:v>30.484000000000002</c:v>
                </c:pt>
                <c:pt idx="10997">
                  <c:v>30.484000000000002</c:v>
                </c:pt>
                <c:pt idx="10998">
                  <c:v>30.484000000000002</c:v>
                </c:pt>
                <c:pt idx="10999">
                  <c:v>30.484000000000002</c:v>
                </c:pt>
                <c:pt idx="11000">
                  <c:v>30.484000000000002</c:v>
                </c:pt>
                <c:pt idx="11001">
                  <c:v>30.484000000000002</c:v>
                </c:pt>
                <c:pt idx="11002">
                  <c:v>30.484000000000002</c:v>
                </c:pt>
                <c:pt idx="11003">
                  <c:v>30.484000000000002</c:v>
                </c:pt>
                <c:pt idx="11004">
                  <c:v>30.484000000000002</c:v>
                </c:pt>
                <c:pt idx="11005">
                  <c:v>30.484000000000002</c:v>
                </c:pt>
                <c:pt idx="11006">
                  <c:v>30.484000000000002</c:v>
                </c:pt>
                <c:pt idx="11007">
                  <c:v>30.484000000000002</c:v>
                </c:pt>
                <c:pt idx="11008">
                  <c:v>30.484000000000002</c:v>
                </c:pt>
                <c:pt idx="11009">
                  <c:v>30.484000000000002</c:v>
                </c:pt>
                <c:pt idx="11010">
                  <c:v>30.484000000000002</c:v>
                </c:pt>
                <c:pt idx="11011">
                  <c:v>30.484000000000002</c:v>
                </c:pt>
                <c:pt idx="11012">
                  <c:v>30.484000000000002</c:v>
                </c:pt>
                <c:pt idx="11013">
                  <c:v>30.484000000000002</c:v>
                </c:pt>
                <c:pt idx="11014">
                  <c:v>30.484000000000002</c:v>
                </c:pt>
                <c:pt idx="11015">
                  <c:v>30.484000000000002</c:v>
                </c:pt>
                <c:pt idx="11016">
                  <c:v>30.484000000000002</c:v>
                </c:pt>
                <c:pt idx="11017">
                  <c:v>30.484000000000002</c:v>
                </c:pt>
                <c:pt idx="11018">
                  <c:v>30.484000000000002</c:v>
                </c:pt>
                <c:pt idx="11019">
                  <c:v>30.516999999999999</c:v>
                </c:pt>
                <c:pt idx="11020">
                  <c:v>30.516999999999999</c:v>
                </c:pt>
                <c:pt idx="11021">
                  <c:v>30.484000000000002</c:v>
                </c:pt>
                <c:pt idx="11022">
                  <c:v>30.484000000000002</c:v>
                </c:pt>
                <c:pt idx="11023">
                  <c:v>30.516999999999999</c:v>
                </c:pt>
                <c:pt idx="11024">
                  <c:v>30.516999999999999</c:v>
                </c:pt>
                <c:pt idx="11025">
                  <c:v>30.516999999999999</c:v>
                </c:pt>
                <c:pt idx="11026">
                  <c:v>30.484000000000002</c:v>
                </c:pt>
                <c:pt idx="11027">
                  <c:v>30.516999999999999</c:v>
                </c:pt>
                <c:pt idx="11028">
                  <c:v>30.516999999999999</c:v>
                </c:pt>
                <c:pt idx="11029">
                  <c:v>30.484000000000002</c:v>
                </c:pt>
                <c:pt idx="11030">
                  <c:v>30.484000000000002</c:v>
                </c:pt>
                <c:pt idx="11031">
                  <c:v>30.484000000000002</c:v>
                </c:pt>
                <c:pt idx="11032">
                  <c:v>30.484000000000002</c:v>
                </c:pt>
                <c:pt idx="11033">
                  <c:v>30.484000000000002</c:v>
                </c:pt>
                <c:pt idx="11034">
                  <c:v>30.484000000000002</c:v>
                </c:pt>
                <c:pt idx="11035">
                  <c:v>30.484000000000002</c:v>
                </c:pt>
                <c:pt idx="11036">
                  <c:v>30.516999999999999</c:v>
                </c:pt>
                <c:pt idx="11037">
                  <c:v>30.484000000000002</c:v>
                </c:pt>
                <c:pt idx="11038">
                  <c:v>30.484000000000002</c:v>
                </c:pt>
                <c:pt idx="11039">
                  <c:v>30.484000000000002</c:v>
                </c:pt>
                <c:pt idx="11040">
                  <c:v>30.484000000000002</c:v>
                </c:pt>
                <c:pt idx="11041">
                  <c:v>30.516999999999999</c:v>
                </c:pt>
                <c:pt idx="11042">
                  <c:v>30.516999999999999</c:v>
                </c:pt>
                <c:pt idx="11043">
                  <c:v>30.484000000000002</c:v>
                </c:pt>
                <c:pt idx="11044">
                  <c:v>30.516999999999999</c:v>
                </c:pt>
                <c:pt idx="11045">
                  <c:v>30.484000000000002</c:v>
                </c:pt>
                <c:pt idx="11046">
                  <c:v>30.484000000000002</c:v>
                </c:pt>
                <c:pt idx="11047">
                  <c:v>30.484000000000002</c:v>
                </c:pt>
                <c:pt idx="11048">
                  <c:v>30.516999999999999</c:v>
                </c:pt>
                <c:pt idx="11049">
                  <c:v>30.484000000000002</c:v>
                </c:pt>
                <c:pt idx="11050">
                  <c:v>30.484000000000002</c:v>
                </c:pt>
                <c:pt idx="11051">
                  <c:v>30.484000000000002</c:v>
                </c:pt>
                <c:pt idx="11052">
                  <c:v>40.21</c:v>
                </c:pt>
                <c:pt idx="11053">
                  <c:v>41.26</c:v>
                </c:pt>
                <c:pt idx="11054">
                  <c:v>41.1</c:v>
                </c:pt>
                <c:pt idx="11055">
                  <c:v>41.16</c:v>
                </c:pt>
                <c:pt idx="11056">
                  <c:v>41.19</c:v>
                </c:pt>
                <c:pt idx="11057">
                  <c:v>41.23</c:v>
                </c:pt>
                <c:pt idx="11058">
                  <c:v>41.23</c:v>
                </c:pt>
                <c:pt idx="11059">
                  <c:v>41.29</c:v>
                </c:pt>
                <c:pt idx="11060">
                  <c:v>41.36</c:v>
                </c:pt>
                <c:pt idx="11061">
                  <c:v>41.52</c:v>
                </c:pt>
                <c:pt idx="11062">
                  <c:v>41.69</c:v>
                </c:pt>
                <c:pt idx="11063">
                  <c:v>41.92</c:v>
                </c:pt>
                <c:pt idx="11064">
                  <c:v>42.08</c:v>
                </c:pt>
                <c:pt idx="11065">
                  <c:v>42.25</c:v>
                </c:pt>
                <c:pt idx="11066">
                  <c:v>42.31</c:v>
                </c:pt>
                <c:pt idx="11067">
                  <c:v>39.78</c:v>
                </c:pt>
                <c:pt idx="11068">
                  <c:v>37.6</c:v>
                </c:pt>
                <c:pt idx="11069">
                  <c:v>37.54</c:v>
                </c:pt>
                <c:pt idx="11070">
                  <c:v>37.44</c:v>
                </c:pt>
                <c:pt idx="11071">
                  <c:v>37.369999999999997</c:v>
                </c:pt>
                <c:pt idx="11072">
                  <c:v>33.61</c:v>
                </c:pt>
                <c:pt idx="11073">
                  <c:v>30.516999999999999</c:v>
                </c:pt>
                <c:pt idx="11074">
                  <c:v>30.516999999999999</c:v>
                </c:pt>
                <c:pt idx="11075">
                  <c:v>30.484000000000002</c:v>
                </c:pt>
                <c:pt idx="11076">
                  <c:v>30.516999999999999</c:v>
                </c:pt>
                <c:pt idx="11077">
                  <c:v>30.484000000000002</c:v>
                </c:pt>
                <c:pt idx="11078">
                  <c:v>30.484000000000002</c:v>
                </c:pt>
                <c:pt idx="11079">
                  <c:v>30.516999999999999</c:v>
                </c:pt>
                <c:pt idx="11080">
                  <c:v>30.516999999999999</c:v>
                </c:pt>
                <c:pt idx="11081">
                  <c:v>30.484000000000002</c:v>
                </c:pt>
                <c:pt idx="11082">
                  <c:v>30.516999999999999</c:v>
                </c:pt>
                <c:pt idx="11083">
                  <c:v>30.516999999999999</c:v>
                </c:pt>
                <c:pt idx="11084">
                  <c:v>30.516999999999999</c:v>
                </c:pt>
                <c:pt idx="11085">
                  <c:v>30.516999999999999</c:v>
                </c:pt>
                <c:pt idx="11086">
                  <c:v>30.516999999999999</c:v>
                </c:pt>
                <c:pt idx="11087">
                  <c:v>30.516999999999999</c:v>
                </c:pt>
                <c:pt idx="11088">
                  <c:v>30.484000000000002</c:v>
                </c:pt>
                <c:pt idx="11089">
                  <c:v>30.484000000000002</c:v>
                </c:pt>
                <c:pt idx="11090">
                  <c:v>30.516999999999999</c:v>
                </c:pt>
                <c:pt idx="11091">
                  <c:v>30.516999999999999</c:v>
                </c:pt>
                <c:pt idx="11092">
                  <c:v>30.516999999999999</c:v>
                </c:pt>
                <c:pt idx="11093">
                  <c:v>30.484000000000002</c:v>
                </c:pt>
                <c:pt idx="11094">
                  <c:v>30.516999999999999</c:v>
                </c:pt>
                <c:pt idx="11095">
                  <c:v>30.484000000000002</c:v>
                </c:pt>
                <c:pt idx="11096">
                  <c:v>30.516999999999999</c:v>
                </c:pt>
                <c:pt idx="11097">
                  <c:v>30.484000000000002</c:v>
                </c:pt>
                <c:pt idx="11098">
                  <c:v>30.516999999999999</c:v>
                </c:pt>
                <c:pt idx="11099">
                  <c:v>30.516999999999999</c:v>
                </c:pt>
                <c:pt idx="11100">
                  <c:v>30.516999999999999</c:v>
                </c:pt>
                <c:pt idx="11101">
                  <c:v>30.516999999999999</c:v>
                </c:pt>
                <c:pt idx="11102">
                  <c:v>30.516999999999999</c:v>
                </c:pt>
                <c:pt idx="11103">
                  <c:v>30.516999999999999</c:v>
                </c:pt>
                <c:pt idx="11104">
                  <c:v>30.582000000000001</c:v>
                </c:pt>
                <c:pt idx="11105">
                  <c:v>30.516999999999999</c:v>
                </c:pt>
                <c:pt idx="11106">
                  <c:v>30.484000000000002</c:v>
                </c:pt>
                <c:pt idx="11107">
                  <c:v>30.516999999999999</c:v>
                </c:pt>
                <c:pt idx="11108">
                  <c:v>30.516999999999999</c:v>
                </c:pt>
                <c:pt idx="11109">
                  <c:v>30.516999999999999</c:v>
                </c:pt>
                <c:pt idx="11110">
                  <c:v>30.516999999999999</c:v>
                </c:pt>
                <c:pt idx="11111">
                  <c:v>30.516999999999999</c:v>
                </c:pt>
                <c:pt idx="11112">
                  <c:v>30.516999999999999</c:v>
                </c:pt>
                <c:pt idx="11113">
                  <c:v>30.516999999999999</c:v>
                </c:pt>
                <c:pt idx="11114">
                  <c:v>30.516999999999999</c:v>
                </c:pt>
                <c:pt idx="11115">
                  <c:v>30.516999999999999</c:v>
                </c:pt>
                <c:pt idx="11116">
                  <c:v>30.516999999999999</c:v>
                </c:pt>
                <c:pt idx="11117">
                  <c:v>30.516999999999999</c:v>
                </c:pt>
                <c:pt idx="11118">
                  <c:v>30.516999999999999</c:v>
                </c:pt>
                <c:pt idx="11119">
                  <c:v>30.516999999999999</c:v>
                </c:pt>
                <c:pt idx="11120">
                  <c:v>30.516999999999999</c:v>
                </c:pt>
                <c:pt idx="11121">
                  <c:v>30.516999999999999</c:v>
                </c:pt>
                <c:pt idx="11122">
                  <c:v>30.548999999999999</c:v>
                </c:pt>
                <c:pt idx="11123">
                  <c:v>30.516999999999999</c:v>
                </c:pt>
                <c:pt idx="11124">
                  <c:v>30.516999999999999</c:v>
                </c:pt>
                <c:pt idx="11125">
                  <c:v>30.516999999999999</c:v>
                </c:pt>
                <c:pt idx="11126">
                  <c:v>30.516999999999999</c:v>
                </c:pt>
                <c:pt idx="11127">
                  <c:v>30.516999999999999</c:v>
                </c:pt>
                <c:pt idx="11128">
                  <c:v>30.548999999999999</c:v>
                </c:pt>
                <c:pt idx="11129">
                  <c:v>30.516999999999999</c:v>
                </c:pt>
                <c:pt idx="11130">
                  <c:v>30.516999999999999</c:v>
                </c:pt>
                <c:pt idx="11131">
                  <c:v>30.516999999999999</c:v>
                </c:pt>
                <c:pt idx="11132">
                  <c:v>30.516999999999999</c:v>
                </c:pt>
                <c:pt idx="11133">
                  <c:v>30.516999999999999</c:v>
                </c:pt>
                <c:pt idx="11134">
                  <c:v>30.516999999999999</c:v>
                </c:pt>
                <c:pt idx="11135">
                  <c:v>30.548999999999999</c:v>
                </c:pt>
                <c:pt idx="11136">
                  <c:v>30.516999999999999</c:v>
                </c:pt>
                <c:pt idx="11137">
                  <c:v>30.516999999999999</c:v>
                </c:pt>
                <c:pt idx="11138">
                  <c:v>30.516999999999999</c:v>
                </c:pt>
                <c:pt idx="11139">
                  <c:v>30.548999999999999</c:v>
                </c:pt>
                <c:pt idx="11140">
                  <c:v>30.516999999999999</c:v>
                </c:pt>
                <c:pt idx="11141">
                  <c:v>30.516999999999999</c:v>
                </c:pt>
                <c:pt idx="11142">
                  <c:v>30.516999999999999</c:v>
                </c:pt>
                <c:pt idx="11143">
                  <c:v>30.516999999999999</c:v>
                </c:pt>
                <c:pt idx="11144">
                  <c:v>30.516999999999999</c:v>
                </c:pt>
                <c:pt idx="11145">
                  <c:v>30.516999999999999</c:v>
                </c:pt>
                <c:pt idx="11146">
                  <c:v>30.516999999999999</c:v>
                </c:pt>
                <c:pt idx="11147">
                  <c:v>30.516999999999999</c:v>
                </c:pt>
                <c:pt idx="11148">
                  <c:v>30.548999999999999</c:v>
                </c:pt>
                <c:pt idx="11149">
                  <c:v>30.516999999999999</c:v>
                </c:pt>
                <c:pt idx="11150">
                  <c:v>30.516999999999999</c:v>
                </c:pt>
                <c:pt idx="11151">
                  <c:v>30.516999999999999</c:v>
                </c:pt>
                <c:pt idx="11152">
                  <c:v>30.516999999999999</c:v>
                </c:pt>
                <c:pt idx="11153">
                  <c:v>30.516999999999999</c:v>
                </c:pt>
                <c:pt idx="11154">
                  <c:v>30.548999999999999</c:v>
                </c:pt>
                <c:pt idx="11155">
                  <c:v>30.516999999999999</c:v>
                </c:pt>
                <c:pt idx="11156">
                  <c:v>38.590000000000003</c:v>
                </c:pt>
                <c:pt idx="11157">
                  <c:v>34.770000000000003</c:v>
                </c:pt>
                <c:pt idx="11158">
                  <c:v>34.799999999999997</c:v>
                </c:pt>
                <c:pt idx="11159">
                  <c:v>34.97</c:v>
                </c:pt>
                <c:pt idx="11160">
                  <c:v>35.159999999999997</c:v>
                </c:pt>
                <c:pt idx="11161">
                  <c:v>35.33</c:v>
                </c:pt>
                <c:pt idx="11162">
                  <c:v>35.49</c:v>
                </c:pt>
                <c:pt idx="11163">
                  <c:v>35.659999999999997</c:v>
                </c:pt>
                <c:pt idx="11164">
                  <c:v>35.76</c:v>
                </c:pt>
                <c:pt idx="11165">
                  <c:v>35.89</c:v>
                </c:pt>
                <c:pt idx="11166">
                  <c:v>36.090000000000003</c:v>
                </c:pt>
                <c:pt idx="11167">
                  <c:v>36.25</c:v>
                </c:pt>
                <c:pt idx="11168">
                  <c:v>36.51</c:v>
                </c:pt>
                <c:pt idx="11169">
                  <c:v>36.880000000000003</c:v>
                </c:pt>
                <c:pt idx="11170">
                  <c:v>37.340000000000003</c:v>
                </c:pt>
                <c:pt idx="11171">
                  <c:v>37.770000000000003</c:v>
                </c:pt>
                <c:pt idx="11172">
                  <c:v>38.229999999999997</c:v>
                </c:pt>
                <c:pt idx="11173">
                  <c:v>38.659999999999997</c:v>
                </c:pt>
                <c:pt idx="11174">
                  <c:v>39.08</c:v>
                </c:pt>
                <c:pt idx="11175">
                  <c:v>39.58</c:v>
                </c:pt>
                <c:pt idx="11176">
                  <c:v>40.24</c:v>
                </c:pt>
                <c:pt idx="11177">
                  <c:v>40.799999999999997</c:v>
                </c:pt>
                <c:pt idx="11178">
                  <c:v>41.23</c:v>
                </c:pt>
                <c:pt idx="11179">
                  <c:v>41.52</c:v>
                </c:pt>
                <c:pt idx="11180">
                  <c:v>41.69</c:v>
                </c:pt>
                <c:pt idx="11181">
                  <c:v>56.39</c:v>
                </c:pt>
                <c:pt idx="11182">
                  <c:v>48.84</c:v>
                </c:pt>
                <c:pt idx="11183">
                  <c:v>43.11</c:v>
                </c:pt>
                <c:pt idx="11184">
                  <c:v>43.37</c:v>
                </c:pt>
                <c:pt idx="11185">
                  <c:v>43.63</c:v>
                </c:pt>
                <c:pt idx="11186">
                  <c:v>43.86</c:v>
                </c:pt>
                <c:pt idx="11187">
                  <c:v>44.13</c:v>
                </c:pt>
                <c:pt idx="11188">
                  <c:v>44.29</c:v>
                </c:pt>
                <c:pt idx="11189">
                  <c:v>44.49</c:v>
                </c:pt>
                <c:pt idx="11190">
                  <c:v>44.92</c:v>
                </c:pt>
                <c:pt idx="11191">
                  <c:v>39.020000000000003</c:v>
                </c:pt>
                <c:pt idx="11192">
                  <c:v>36.28</c:v>
                </c:pt>
                <c:pt idx="11193">
                  <c:v>36.479999999999997</c:v>
                </c:pt>
                <c:pt idx="11194">
                  <c:v>36.549999999999997</c:v>
                </c:pt>
                <c:pt idx="11195">
                  <c:v>36.51</c:v>
                </c:pt>
                <c:pt idx="11196">
                  <c:v>36.61</c:v>
                </c:pt>
                <c:pt idx="11197">
                  <c:v>36.71</c:v>
                </c:pt>
                <c:pt idx="11198">
                  <c:v>36.840000000000003</c:v>
                </c:pt>
                <c:pt idx="11199">
                  <c:v>37.11</c:v>
                </c:pt>
                <c:pt idx="11200">
                  <c:v>37.700000000000003</c:v>
                </c:pt>
                <c:pt idx="11201">
                  <c:v>38.159999999999997</c:v>
                </c:pt>
                <c:pt idx="11202">
                  <c:v>38.49</c:v>
                </c:pt>
                <c:pt idx="11203">
                  <c:v>38.89</c:v>
                </c:pt>
                <c:pt idx="11204">
                  <c:v>39.25</c:v>
                </c:pt>
                <c:pt idx="11205">
                  <c:v>39.68</c:v>
                </c:pt>
                <c:pt idx="11206">
                  <c:v>40.21</c:v>
                </c:pt>
                <c:pt idx="11207">
                  <c:v>40.630000000000003</c:v>
                </c:pt>
                <c:pt idx="11208">
                  <c:v>41.06</c:v>
                </c:pt>
                <c:pt idx="11209">
                  <c:v>41.29</c:v>
                </c:pt>
                <c:pt idx="11210">
                  <c:v>35</c:v>
                </c:pt>
                <c:pt idx="11211">
                  <c:v>50.12</c:v>
                </c:pt>
                <c:pt idx="11212">
                  <c:v>49.33</c:v>
                </c:pt>
                <c:pt idx="11213">
                  <c:v>50.49</c:v>
                </c:pt>
                <c:pt idx="11214">
                  <c:v>49.04</c:v>
                </c:pt>
                <c:pt idx="11215">
                  <c:v>44.92</c:v>
                </c:pt>
                <c:pt idx="11216">
                  <c:v>45.91</c:v>
                </c:pt>
                <c:pt idx="11217">
                  <c:v>46.43</c:v>
                </c:pt>
                <c:pt idx="11218">
                  <c:v>46.7</c:v>
                </c:pt>
                <c:pt idx="11219">
                  <c:v>46.9</c:v>
                </c:pt>
                <c:pt idx="11220">
                  <c:v>46.99</c:v>
                </c:pt>
                <c:pt idx="11221">
                  <c:v>47.06</c:v>
                </c:pt>
                <c:pt idx="11222">
                  <c:v>47.09</c:v>
                </c:pt>
                <c:pt idx="11223">
                  <c:v>47.26</c:v>
                </c:pt>
                <c:pt idx="11224">
                  <c:v>49.37</c:v>
                </c:pt>
                <c:pt idx="11225">
                  <c:v>55.4</c:v>
                </c:pt>
                <c:pt idx="11226">
                  <c:v>53.72</c:v>
                </c:pt>
                <c:pt idx="11227">
                  <c:v>54.38</c:v>
                </c:pt>
                <c:pt idx="11228">
                  <c:v>55.07</c:v>
                </c:pt>
                <c:pt idx="11229">
                  <c:v>55.3</c:v>
                </c:pt>
                <c:pt idx="11230">
                  <c:v>55.46</c:v>
                </c:pt>
                <c:pt idx="11231">
                  <c:v>55.5</c:v>
                </c:pt>
                <c:pt idx="11232">
                  <c:v>55.36</c:v>
                </c:pt>
                <c:pt idx="11233">
                  <c:v>55.36</c:v>
                </c:pt>
                <c:pt idx="11234">
                  <c:v>55.33</c:v>
                </c:pt>
                <c:pt idx="11235">
                  <c:v>55.36</c:v>
                </c:pt>
                <c:pt idx="11236">
                  <c:v>55.4</c:v>
                </c:pt>
                <c:pt idx="11237">
                  <c:v>55.43</c:v>
                </c:pt>
                <c:pt idx="11238">
                  <c:v>55.5</c:v>
                </c:pt>
                <c:pt idx="11239">
                  <c:v>55.56</c:v>
                </c:pt>
                <c:pt idx="11240">
                  <c:v>55.56</c:v>
                </c:pt>
                <c:pt idx="11241">
                  <c:v>55.46</c:v>
                </c:pt>
                <c:pt idx="11242">
                  <c:v>55.46</c:v>
                </c:pt>
                <c:pt idx="11243">
                  <c:v>55.79</c:v>
                </c:pt>
                <c:pt idx="11244">
                  <c:v>56.35</c:v>
                </c:pt>
                <c:pt idx="11245">
                  <c:v>56.78</c:v>
                </c:pt>
                <c:pt idx="11246">
                  <c:v>57.14</c:v>
                </c:pt>
                <c:pt idx="11247">
                  <c:v>57.44</c:v>
                </c:pt>
                <c:pt idx="11248">
                  <c:v>57.8</c:v>
                </c:pt>
                <c:pt idx="11249">
                  <c:v>49.66</c:v>
                </c:pt>
                <c:pt idx="11250">
                  <c:v>38.92</c:v>
                </c:pt>
                <c:pt idx="11251">
                  <c:v>39.08</c:v>
                </c:pt>
                <c:pt idx="11252">
                  <c:v>39.119999999999997</c:v>
                </c:pt>
                <c:pt idx="11253">
                  <c:v>39.25</c:v>
                </c:pt>
                <c:pt idx="11254">
                  <c:v>39.479999999999997</c:v>
                </c:pt>
                <c:pt idx="11255">
                  <c:v>39.68</c:v>
                </c:pt>
                <c:pt idx="11256">
                  <c:v>47.62</c:v>
                </c:pt>
                <c:pt idx="11257">
                  <c:v>49.56</c:v>
                </c:pt>
                <c:pt idx="11258">
                  <c:v>61.13</c:v>
                </c:pt>
                <c:pt idx="11259">
                  <c:v>57.57</c:v>
                </c:pt>
                <c:pt idx="11260">
                  <c:v>58.76</c:v>
                </c:pt>
                <c:pt idx="11261">
                  <c:v>62.25</c:v>
                </c:pt>
                <c:pt idx="11262">
                  <c:v>84.5</c:v>
                </c:pt>
                <c:pt idx="11263">
                  <c:v>84.07</c:v>
                </c:pt>
                <c:pt idx="11264">
                  <c:v>78.73</c:v>
                </c:pt>
                <c:pt idx="11265">
                  <c:v>69.87</c:v>
                </c:pt>
                <c:pt idx="11266">
                  <c:v>71.510000000000005</c:v>
                </c:pt>
                <c:pt idx="11267">
                  <c:v>59.35</c:v>
                </c:pt>
                <c:pt idx="11268">
                  <c:v>51.08</c:v>
                </c:pt>
                <c:pt idx="11269">
                  <c:v>51.11</c:v>
                </c:pt>
                <c:pt idx="11270">
                  <c:v>51.18</c:v>
                </c:pt>
                <c:pt idx="11271">
                  <c:v>67.03</c:v>
                </c:pt>
                <c:pt idx="11272">
                  <c:v>75.5</c:v>
                </c:pt>
                <c:pt idx="11273">
                  <c:v>74.64</c:v>
                </c:pt>
                <c:pt idx="11274">
                  <c:v>74.680000000000007</c:v>
                </c:pt>
                <c:pt idx="11275">
                  <c:v>60.47</c:v>
                </c:pt>
                <c:pt idx="11276">
                  <c:v>58</c:v>
                </c:pt>
                <c:pt idx="11277">
                  <c:v>58.03</c:v>
                </c:pt>
                <c:pt idx="11278">
                  <c:v>58.23</c:v>
                </c:pt>
                <c:pt idx="11279">
                  <c:v>58.59</c:v>
                </c:pt>
                <c:pt idx="11280">
                  <c:v>55.4</c:v>
                </c:pt>
                <c:pt idx="11281">
                  <c:v>51.51</c:v>
                </c:pt>
                <c:pt idx="11282">
                  <c:v>51.67</c:v>
                </c:pt>
                <c:pt idx="11283">
                  <c:v>51.77</c:v>
                </c:pt>
                <c:pt idx="11284">
                  <c:v>51.84</c:v>
                </c:pt>
                <c:pt idx="11285">
                  <c:v>51.77</c:v>
                </c:pt>
                <c:pt idx="11286">
                  <c:v>51.74</c:v>
                </c:pt>
                <c:pt idx="11287">
                  <c:v>51.77</c:v>
                </c:pt>
                <c:pt idx="11288">
                  <c:v>51.84</c:v>
                </c:pt>
                <c:pt idx="11289">
                  <c:v>51.84</c:v>
                </c:pt>
                <c:pt idx="11290">
                  <c:v>51.81</c:v>
                </c:pt>
                <c:pt idx="11291">
                  <c:v>51.81</c:v>
                </c:pt>
                <c:pt idx="11292">
                  <c:v>51.9</c:v>
                </c:pt>
                <c:pt idx="11293">
                  <c:v>51.77</c:v>
                </c:pt>
                <c:pt idx="11294">
                  <c:v>51.74</c:v>
                </c:pt>
                <c:pt idx="11295">
                  <c:v>42.58</c:v>
                </c:pt>
                <c:pt idx="11296">
                  <c:v>41.06</c:v>
                </c:pt>
                <c:pt idx="11297">
                  <c:v>41</c:v>
                </c:pt>
                <c:pt idx="11298">
                  <c:v>41</c:v>
                </c:pt>
                <c:pt idx="11299">
                  <c:v>41</c:v>
                </c:pt>
                <c:pt idx="11300">
                  <c:v>41</c:v>
                </c:pt>
                <c:pt idx="11301">
                  <c:v>41.06</c:v>
                </c:pt>
                <c:pt idx="11302">
                  <c:v>41.06</c:v>
                </c:pt>
                <c:pt idx="11303">
                  <c:v>41.13</c:v>
                </c:pt>
                <c:pt idx="11304">
                  <c:v>41.19</c:v>
                </c:pt>
                <c:pt idx="11305">
                  <c:v>41.33</c:v>
                </c:pt>
                <c:pt idx="11306">
                  <c:v>31.67</c:v>
                </c:pt>
                <c:pt idx="11307">
                  <c:v>30.548999999999999</c:v>
                </c:pt>
                <c:pt idx="11308">
                  <c:v>30.516999999999999</c:v>
                </c:pt>
                <c:pt idx="11309">
                  <c:v>30.516999999999999</c:v>
                </c:pt>
                <c:pt idx="11310">
                  <c:v>30.516999999999999</c:v>
                </c:pt>
                <c:pt idx="11311">
                  <c:v>30.516999999999999</c:v>
                </c:pt>
                <c:pt idx="11312">
                  <c:v>37.31</c:v>
                </c:pt>
                <c:pt idx="11313">
                  <c:v>34.54</c:v>
                </c:pt>
                <c:pt idx="11314">
                  <c:v>34.340000000000003</c:v>
                </c:pt>
                <c:pt idx="11315">
                  <c:v>34.340000000000003</c:v>
                </c:pt>
                <c:pt idx="11316">
                  <c:v>39.450000000000003</c:v>
                </c:pt>
                <c:pt idx="11317">
                  <c:v>39.65</c:v>
                </c:pt>
                <c:pt idx="11318">
                  <c:v>38.200000000000003</c:v>
                </c:pt>
                <c:pt idx="11319">
                  <c:v>37.96</c:v>
                </c:pt>
                <c:pt idx="11320">
                  <c:v>37.96</c:v>
                </c:pt>
                <c:pt idx="11321">
                  <c:v>36.880000000000003</c:v>
                </c:pt>
                <c:pt idx="11322">
                  <c:v>36.35</c:v>
                </c:pt>
                <c:pt idx="11323">
                  <c:v>36.479999999999997</c:v>
                </c:pt>
                <c:pt idx="11324">
                  <c:v>36.979999999999997</c:v>
                </c:pt>
                <c:pt idx="11325">
                  <c:v>37.4</c:v>
                </c:pt>
                <c:pt idx="11326">
                  <c:v>37.700000000000003</c:v>
                </c:pt>
                <c:pt idx="11327">
                  <c:v>37.799999999999997</c:v>
                </c:pt>
                <c:pt idx="11328">
                  <c:v>37.729999999999997</c:v>
                </c:pt>
                <c:pt idx="11329">
                  <c:v>37.799999999999997</c:v>
                </c:pt>
                <c:pt idx="11330">
                  <c:v>46.04</c:v>
                </c:pt>
                <c:pt idx="11331">
                  <c:v>55.5</c:v>
                </c:pt>
                <c:pt idx="11332">
                  <c:v>55.5</c:v>
                </c:pt>
                <c:pt idx="11333">
                  <c:v>56.12</c:v>
                </c:pt>
                <c:pt idx="11334">
                  <c:v>56.98</c:v>
                </c:pt>
                <c:pt idx="11335">
                  <c:v>51.25</c:v>
                </c:pt>
                <c:pt idx="11336">
                  <c:v>48.48</c:v>
                </c:pt>
                <c:pt idx="11337">
                  <c:v>50.49</c:v>
                </c:pt>
                <c:pt idx="11338">
                  <c:v>73</c:v>
                </c:pt>
                <c:pt idx="11339">
                  <c:v>66.31</c:v>
                </c:pt>
                <c:pt idx="11340">
                  <c:v>67.56</c:v>
                </c:pt>
                <c:pt idx="11341">
                  <c:v>69.599999999999994</c:v>
                </c:pt>
                <c:pt idx="11342">
                  <c:v>71.25</c:v>
                </c:pt>
                <c:pt idx="11343">
                  <c:v>72.44</c:v>
                </c:pt>
                <c:pt idx="11344">
                  <c:v>73.16</c:v>
                </c:pt>
                <c:pt idx="11345">
                  <c:v>73.95</c:v>
                </c:pt>
                <c:pt idx="11346">
                  <c:v>74.48</c:v>
                </c:pt>
                <c:pt idx="11347">
                  <c:v>74.680000000000007</c:v>
                </c:pt>
                <c:pt idx="11348">
                  <c:v>74.81</c:v>
                </c:pt>
                <c:pt idx="11349">
                  <c:v>75.17</c:v>
                </c:pt>
                <c:pt idx="11350">
                  <c:v>57.18</c:v>
                </c:pt>
                <c:pt idx="11351">
                  <c:v>53.16</c:v>
                </c:pt>
                <c:pt idx="11352">
                  <c:v>53.39</c:v>
                </c:pt>
                <c:pt idx="11353">
                  <c:v>53.55</c:v>
                </c:pt>
                <c:pt idx="11354">
                  <c:v>53.39</c:v>
                </c:pt>
                <c:pt idx="11355">
                  <c:v>61.07</c:v>
                </c:pt>
                <c:pt idx="11356">
                  <c:v>79.62</c:v>
                </c:pt>
                <c:pt idx="11357">
                  <c:v>82.03</c:v>
                </c:pt>
                <c:pt idx="11358">
                  <c:v>84.99</c:v>
                </c:pt>
                <c:pt idx="11359">
                  <c:v>102.19</c:v>
                </c:pt>
                <c:pt idx="11360">
                  <c:v>93.46</c:v>
                </c:pt>
                <c:pt idx="11361">
                  <c:v>92.77</c:v>
                </c:pt>
                <c:pt idx="11362">
                  <c:v>114.91</c:v>
                </c:pt>
                <c:pt idx="11363">
                  <c:v>115.24</c:v>
                </c:pt>
                <c:pt idx="11364">
                  <c:v>116.73</c:v>
                </c:pt>
                <c:pt idx="11365">
                  <c:v>119.1</c:v>
                </c:pt>
                <c:pt idx="11366">
                  <c:v>132.63999999999999</c:v>
                </c:pt>
                <c:pt idx="11367">
                  <c:v>123.42</c:v>
                </c:pt>
                <c:pt idx="11368">
                  <c:v>119.86</c:v>
                </c:pt>
                <c:pt idx="11369">
                  <c:v>121.24</c:v>
                </c:pt>
                <c:pt idx="11370">
                  <c:v>122.92</c:v>
                </c:pt>
                <c:pt idx="11371">
                  <c:v>124.31</c:v>
                </c:pt>
                <c:pt idx="11372">
                  <c:v>125.76</c:v>
                </c:pt>
                <c:pt idx="11373">
                  <c:v>126.91</c:v>
                </c:pt>
                <c:pt idx="11374">
                  <c:v>128.06</c:v>
                </c:pt>
                <c:pt idx="11375">
                  <c:v>123.55</c:v>
                </c:pt>
                <c:pt idx="11376">
                  <c:v>105.42</c:v>
                </c:pt>
                <c:pt idx="11377">
                  <c:v>106.25</c:v>
                </c:pt>
                <c:pt idx="11378">
                  <c:v>106.91</c:v>
                </c:pt>
                <c:pt idx="11379">
                  <c:v>107.07</c:v>
                </c:pt>
                <c:pt idx="11380">
                  <c:v>107.6</c:v>
                </c:pt>
                <c:pt idx="11381">
                  <c:v>101.77</c:v>
                </c:pt>
                <c:pt idx="11382">
                  <c:v>101.63</c:v>
                </c:pt>
                <c:pt idx="11383">
                  <c:v>102.46</c:v>
                </c:pt>
                <c:pt idx="11384">
                  <c:v>103.12</c:v>
                </c:pt>
                <c:pt idx="11385">
                  <c:v>89.87</c:v>
                </c:pt>
                <c:pt idx="11386">
                  <c:v>98.24</c:v>
                </c:pt>
                <c:pt idx="11387">
                  <c:v>98.73</c:v>
                </c:pt>
                <c:pt idx="11388">
                  <c:v>102.19</c:v>
                </c:pt>
                <c:pt idx="11389">
                  <c:v>106.21</c:v>
                </c:pt>
                <c:pt idx="11390">
                  <c:v>131.16</c:v>
                </c:pt>
                <c:pt idx="11391">
                  <c:v>122</c:v>
                </c:pt>
                <c:pt idx="11392">
                  <c:v>124.47</c:v>
                </c:pt>
                <c:pt idx="11393">
                  <c:v>115.38</c:v>
                </c:pt>
                <c:pt idx="11394">
                  <c:v>102.72</c:v>
                </c:pt>
                <c:pt idx="11395">
                  <c:v>104.01</c:v>
                </c:pt>
                <c:pt idx="11396">
                  <c:v>95.08</c:v>
                </c:pt>
                <c:pt idx="11397">
                  <c:v>107.04</c:v>
                </c:pt>
                <c:pt idx="11398">
                  <c:v>102.26</c:v>
                </c:pt>
                <c:pt idx="11399">
                  <c:v>116.27</c:v>
                </c:pt>
                <c:pt idx="11400">
                  <c:v>118.84</c:v>
                </c:pt>
                <c:pt idx="11401">
                  <c:v>116.63</c:v>
                </c:pt>
                <c:pt idx="11402">
                  <c:v>117.65</c:v>
                </c:pt>
                <c:pt idx="11403">
                  <c:v>109.44</c:v>
                </c:pt>
                <c:pt idx="11404">
                  <c:v>107.14</c:v>
                </c:pt>
                <c:pt idx="11405">
                  <c:v>108.39</c:v>
                </c:pt>
                <c:pt idx="11406">
                  <c:v>109.41</c:v>
                </c:pt>
                <c:pt idx="11407">
                  <c:v>110.17</c:v>
                </c:pt>
                <c:pt idx="11408">
                  <c:v>110.47</c:v>
                </c:pt>
                <c:pt idx="11409">
                  <c:v>110.43</c:v>
                </c:pt>
                <c:pt idx="11410">
                  <c:v>110.86</c:v>
                </c:pt>
                <c:pt idx="11411">
                  <c:v>110.86</c:v>
                </c:pt>
                <c:pt idx="11412">
                  <c:v>110.27</c:v>
                </c:pt>
                <c:pt idx="11413">
                  <c:v>110.04</c:v>
                </c:pt>
                <c:pt idx="11414">
                  <c:v>106.91</c:v>
                </c:pt>
                <c:pt idx="11415">
                  <c:v>104.63</c:v>
                </c:pt>
                <c:pt idx="11416">
                  <c:v>133.9</c:v>
                </c:pt>
                <c:pt idx="11417">
                  <c:v>138.21</c:v>
                </c:pt>
                <c:pt idx="11418">
                  <c:v>139.30000000000001</c:v>
                </c:pt>
                <c:pt idx="11419">
                  <c:v>140.22</c:v>
                </c:pt>
                <c:pt idx="11420">
                  <c:v>141.11000000000001</c:v>
                </c:pt>
                <c:pt idx="11421">
                  <c:v>125.59</c:v>
                </c:pt>
                <c:pt idx="11422">
                  <c:v>115.11</c:v>
                </c:pt>
                <c:pt idx="11423">
                  <c:v>116.3</c:v>
                </c:pt>
                <c:pt idx="11424">
                  <c:v>116.83</c:v>
                </c:pt>
                <c:pt idx="11425">
                  <c:v>117.52</c:v>
                </c:pt>
                <c:pt idx="11426">
                  <c:v>117.91</c:v>
                </c:pt>
                <c:pt idx="11427">
                  <c:v>115.54</c:v>
                </c:pt>
                <c:pt idx="11428">
                  <c:v>106.97</c:v>
                </c:pt>
                <c:pt idx="11429">
                  <c:v>107.01</c:v>
                </c:pt>
                <c:pt idx="11430">
                  <c:v>90.26</c:v>
                </c:pt>
                <c:pt idx="11431">
                  <c:v>88.68</c:v>
                </c:pt>
                <c:pt idx="11432">
                  <c:v>81.790000000000006</c:v>
                </c:pt>
                <c:pt idx="11433">
                  <c:v>104.04</c:v>
                </c:pt>
                <c:pt idx="11434">
                  <c:v>92.6</c:v>
                </c:pt>
                <c:pt idx="11435">
                  <c:v>92.08</c:v>
                </c:pt>
                <c:pt idx="11436">
                  <c:v>91.52</c:v>
                </c:pt>
                <c:pt idx="11437">
                  <c:v>92.37</c:v>
                </c:pt>
                <c:pt idx="11438">
                  <c:v>88.22</c:v>
                </c:pt>
                <c:pt idx="11439">
                  <c:v>86.9</c:v>
                </c:pt>
                <c:pt idx="11440">
                  <c:v>87.76</c:v>
                </c:pt>
                <c:pt idx="11441">
                  <c:v>107.01</c:v>
                </c:pt>
                <c:pt idx="11442">
                  <c:v>109.51</c:v>
                </c:pt>
                <c:pt idx="11443">
                  <c:v>110.33</c:v>
                </c:pt>
                <c:pt idx="11444">
                  <c:v>105.79</c:v>
                </c:pt>
                <c:pt idx="11445">
                  <c:v>110.7</c:v>
                </c:pt>
                <c:pt idx="11446">
                  <c:v>108.26</c:v>
                </c:pt>
                <c:pt idx="11447">
                  <c:v>110.24</c:v>
                </c:pt>
                <c:pt idx="11448">
                  <c:v>113.27</c:v>
                </c:pt>
                <c:pt idx="11449">
                  <c:v>115.31</c:v>
                </c:pt>
                <c:pt idx="11450">
                  <c:v>121.08</c:v>
                </c:pt>
                <c:pt idx="11451">
                  <c:v>130.72999999999999</c:v>
                </c:pt>
                <c:pt idx="11452">
                  <c:v>134.46</c:v>
                </c:pt>
                <c:pt idx="11453">
                  <c:v>121.18</c:v>
                </c:pt>
                <c:pt idx="11454">
                  <c:v>113.27</c:v>
                </c:pt>
                <c:pt idx="11455">
                  <c:v>96.92</c:v>
                </c:pt>
                <c:pt idx="11456">
                  <c:v>92.8</c:v>
                </c:pt>
                <c:pt idx="11457">
                  <c:v>102.13</c:v>
                </c:pt>
                <c:pt idx="11458">
                  <c:v>111.65</c:v>
                </c:pt>
                <c:pt idx="11459">
                  <c:v>111.62</c:v>
                </c:pt>
                <c:pt idx="11460">
                  <c:v>105.52</c:v>
                </c:pt>
                <c:pt idx="11461">
                  <c:v>106.81</c:v>
                </c:pt>
                <c:pt idx="11462">
                  <c:v>106.64</c:v>
                </c:pt>
                <c:pt idx="11463">
                  <c:v>111.88</c:v>
                </c:pt>
                <c:pt idx="11464">
                  <c:v>127.4</c:v>
                </c:pt>
                <c:pt idx="11465">
                  <c:v>118.14</c:v>
                </c:pt>
                <c:pt idx="11466">
                  <c:v>118.97</c:v>
                </c:pt>
                <c:pt idx="11467">
                  <c:v>119.63</c:v>
                </c:pt>
                <c:pt idx="11468">
                  <c:v>118.61</c:v>
                </c:pt>
                <c:pt idx="11469">
                  <c:v>116.6</c:v>
                </c:pt>
                <c:pt idx="11470">
                  <c:v>117.02</c:v>
                </c:pt>
                <c:pt idx="11471">
                  <c:v>115.94</c:v>
                </c:pt>
                <c:pt idx="11472">
                  <c:v>106.71</c:v>
                </c:pt>
                <c:pt idx="11473">
                  <c:v>117.09</c:v>
                </c:pt>
                <c:pt idx="11474">
                  <c:v>119.36</c:v>
                </c:pt>
                <c:pt idx="11475">
                  <c:v>113.83</c:v>
                </c:pt>
                <c:pt idx="11476">
                  <c:v>104.5</c:v>
                </c:pt>
                <c:pt idx="11477">
                  <c:v>105.92</c:v>
                </c:pt>
                <c:pt idx="11478">
                  <c:v>102.03</c:v>
                </c:pt>
                <c:pt idx="11479">
                  <c:v>92.83</c:v>
                </c:pt>
                <c:pt idx="11480">
                  <c:v>91.42</c:v>
                </c:pt>
                <c:pt idx="11481">
                  <c:v>80.540000000000006</c:v>
                </c:pt>
                <c:pt idx="11482">
                  <c:v>81.86</c:v>
                </c:pt>
                <c:pt idx="11483">
                  <c:v>83.05</c:v>
                </c:pt>
                <c:pt idx="11484">
                  <c:v>84.3</c:v>
                </c:pt>
                <c:pt idx="11485">
                  <c:v>75.930000000000007</c:v>
                </c:pt>
                <c:pt idx="11486">
                  <c:v>110.1</c:v>
                </c:pt>
                <c:pt idx="11487">
                  <c:v>114.62</c:v>
                </c:pt>
                <c:pt idx="11488">
                  <c:v>112.58</c:v>
                </c:pt>
                <c:pt idx="11489">
                  <c:v>95.67</c:v>
                </c:pt>
                <c:pt idx="11490">
                  <c:v>83.84</c:v>
                </c:pt>
                <c:pt idx="11491">
                  <c:v>75.14</c:v>
                </c:pt>
                <c:pt idx="11492">
                  <c:v>77.38</c:v>
                </c:pt>
                <c:pt idx="11493">
                  <c:v>77.91</c:v>
                </c:pt>
                <c:pt idx="11494">
                  <c:v>71.88</c:v>
                </c:pt>
                <c:pt idx="11495">
                  <c:v>71.58</c:v>
                </c:pt>
                <c:pt idx="11496">
                  <c:v>66.11</c:v>
                </c:pt>
                <c:pt idx="11497">
                  <c:v>66.37</c:v>
                </c:pt>
                <c:pt idx="11498">
                  <c:v>297.32</c:v>
                </c:pt>
                <c:pt idx="11499">
                  <c:v>325.60000000000002</c:v>
                </c:pt>
                <c:pt idx="11500">
                  <c:v>320.5</c:v>
                </c:pt>
                <c:pt idx="11501">
                  <c:v>314.23</c:v>
                </c:pt>
                <c:pt idx="11502">
                  <c:v>309.88</c:v>
                </c:pt>
                <c:pt idx="11503">
                  <c:v>287.47000000000003</c:v>
                </c:pt>
                <c:pt idx="11504">
                  <c:v>211.34</c:v>
                </c:pt>
                <c:pt idx="11505">
                  <c:v>211.54</c:v>
                </c:pt>
                <c:pt idx="11506">
                  <c:v>209.2</c:v>
                </c:pt>
                <c:pt idx="11507">
                  <c:v>218.76</c:v>
                </c:pt>
                <c:pt idx="11508">
                  <c:v>133.27000000000001</c:v>
                </c:pt>
                <c:pt idx="11509">
                  <c:v>84.73</c:v>
                </c:pt>
                <c:pt idx="11510">
                  <c:v>87.07</c:v>
                </c:pt>
                <c:pt idx="11511">
                  <c:v>84.17</c:v>
                </c:pt>
                <c:pt idx="11512">
                  <c:v>75.069999999999993</c:v>
                </c:pt>
                <c:pt idx="11513">
                  <c:v>76.52</c:v>
                </c:pt>
                <c:pt idx="11514">
                  <c:v>76.03</c:v>
                </c:pt>
                <c:pt idx="11515">
                  <c:v>75.040000000000006</c:v>
                </c:pt>
                <c:pt idx="11516">
                  <c:v>74.64</c:v>
                </c:pt>
                <c:pt idx="11517">
                  <c:v>76.650000000000006</c:v>
                </c:pt>
                <c:pt idx="11518">
                  <c:v>102.72</c:v>
                </c:pt>
                <c:pt idx="11519">
                  <c:v>111.29</c:v>
                </c:pt>
                <c:pt idx="11520">
                  <c:v>111.55</c:v>
                </c:pt>
                <c:pt idx="11521">
                  <c:v>117.32</c:v>
                </c:pt>
                <c:pt idx="11522">
                  <c:v>121.04</c:v>
                </c:pt>
                <c:pt idx="11523">
                  <c:v>122.79</c:v>
                </c:pt>
                <c:pt idx="11524">
                  <c:v>124.08</c:v>
                </c:pt>
                <c:pt idx="11525">
                  <c:v>124.6</c:v>
                </c:pt>
                <c:pt idx="11526">
                  <c:v>126.48</c:v>
                </c:pt>
                <c:pt idx="11527">
                  <c:v>127.9</c:v>
                </c:pt>
                <c:pt idx="11528">
                  <c:v>122.76</c:v>
                </c:pt>
                <c:pt idx="11529">
                  <c:v>118.11</c:v>
                </c:pt>
                <c:pt idx="11530">
                  <c:v>124.9</c:v>
                </c:pt>
                <c:pt idx="11531">
                  <c:v>130.27000000000001</c:v>
                </c:pt>
                <c:pt idx="11532">
                  <c:v>132.61000000000001</c:v>
                </c:pt>
                <c:pt idx="11533">
                  <c:v>140.06</c:v>
                </c:pt>
                <c:pt idx="11534">
                  <c:v>150.57</c:v>
                </c:pt>
                <c:pt idx="11535">
                  <c:v>144.47999999999999</c:v>
                </c:pt>
                <c:pt idx="11536">
                  <c:v>145.33000000000001</c:v>
                </c:pt>
                <c:pt idx="11537">
                  <c:v>142.76</c:v>
                </c:pt>
                <c:pt idx="11538">
                  <c:v>142.22999999999999</c:v>
                </c:pt>
                <c:pt idx="11539">
                  <c:v>142.86000000000001</c:v>
                </c:pt>
                <c:pt idx="11540">
                  <c:v>143.32</c:v>
                </c:pt>
                <c:pt idx="11541">
                  <c:v>141.05000000000001</c:v>
                </c:pt>
                <c:pt idx="11542">
                  <c:v>134.62</c:v>
                </c:pt>
                <c:pt idx="11543">
                  <c:v>133.37</c:v>
                </c:pt>
                <c:pt idx="11544">
                  <c:v>136.6</c:v>
                </c:pt>
                <c:pt idx="11545">
                  <c:v>143.36000000000001</c:v>
                </c:pt>
                <c:pt idx="11546">
                  <c:v>145.5</c:v>
                </c:pt>
                <c:pt idx="11547">
                  <c:v>139.63</c:v>
                </c:pt>
                <c:pt idx="11548">
                  <c:v>148.5</c:v>
                </c:pt>
                <c:pt idx="11549">
                  <c:v>151.79</c:v>
                </c:pt>
                <c:pt idx="11550">
                  <c:v>153.21</c:v>
                </c:pt>
                <c:pt idx="11551">
                  <c:v>155.15</c:v>
                </c:pt>
                <c:pt idx="11552">
                  <c:v>154.22999999999999</c:v>
                </c:pt>
                <c:pt idx="11553">
                  <c:v>153.9</c:v>
                </c:pt>
                <c:pt idx="11554">
                  <c:v>157.79</c:v>
                </c:pt>
                <c:pt idx="11555">
                  <c:v>162.47</c:v>
                </c:pt>
                <c:pt idx="11556">
                  <c:v>166.72</c:v>
                </c:pt>
                <c:pt idx="11557">
                  <c:v>169.92</c:v>
                </c:pt>
                <c:pt idx="11558">
                  <c:v>172.16</c:v>
                </c:pt>
                <c:pt idx="11559">
                  <c:v>166.16</c:v>
                </c:pt>
                <c:pt idx="11560">
                  <c:v>155.75</c:v>
                </c:pt>
                <c:pt idx="11561">
                  <c:v>147.44</c:v>
                </c:pt>
                <c:pt idx="11562">
                  <c:v>155.22</c:v>
                </c:pt>
                <c:pt idx="11563">
                  <c:v>145.79</c:v>
                </c:pt>
                <c:pt idx="11564">
                  <c:v>139.01</c:v>
                </c:pt>
                <c:pt idx="11565">
                  <c:v>136.66999999999999</c:v>
                </c:pt>
                <c:pt idx="11566">
                  <c:v>147.01</c:v>
                </c:pt>
                <c:pt idx="11567">
                  <c:v>145.76</c:v>
                </c:pt>
                <c:pt idx="11568">
                  <c:v>133.57</c:v>
                </c:pt>
                <c:pt idx="11569">
                  <c:v>134.56</c:v>
                </c:pt>
                <c:pt idx="11570">
                  <c:v>124.64</c:v>
                </c:pt>
                <c:pt idx="11571">
                  <c:v>124.7</c:v>
                </c:pt>
                <c:pt idx="11572">
                  <c:v>123.22</c:v>
                </c:pt>
                <c:pt idx="11573">
                  <c:v>119.83</c:v>
                </c:pt>
                <c:pt idx="11574">
                  <c:v>131.1</c:v>
                </c:pt>
                <c:pt idx="11575">
                  <c:v>130.01</c:v>
                </c:pt>
                <c:pt idx="11576">
                  <c:v>155.22</c:v>
                </c:pt>
                <c:pt idx="11577">
                  <c:v>144.44</c:v>
                </c:pt>
                <c:pt idx="11578">
                  <c:v>134.79</c:v>
                </c:pt>
                <c:pt idx="11579">
                  <c:v>135.74</c:v>
                </c:pt>
                <c:pt idx="11580">
                  <c:v>136.99</c:v>
                </c:pt>
                <c:pt idx="11581">
                  <c:v>138.63999999999999</c:v>
                </c:pt>
                <c:pt idx="11582">
                  <c:v>138.81</c:v>
                </c:pt>
                <c:pt idx="11583">
                  <c:v>138.54</c:v>
                </c:pt>
                <c:pt idx="11584">
                  <c:v>140.46</c:v>
                </c:pt>
                <c:pt idx="11585">
                  <c:v>140.32</c:v>
                </c:pt>
                <c:pt idx="11586">
                  <c:v>135.91</c:v>
                </c:pt>
                <c:pt idx="11587">
                  <c:v>133.30000000000001</c:v>
                </c:pt>
                <c:pt idx="11588">
                  <c:v>132.47999999999999</c:v>
                </c:pt>
                <c:pt idx="11589">
                  <c:v>132.35</c:v>
                </c:pt>
                <c:pt idx="11590">
                  <c:v>132.22</c:v>
                </c:pt>
                <c:pt idx="11591">
                  <c:v>131.36000000000001</c:v>
                </c:pt>
                <c:pt idx="11592">
                  <c:v>130.16999999999999</c:v>
                </c:pt>
                <c:pt idx="11593">
                  <c:v>126.98</c:v>
                </c:pt>
                <c:pt idx="11594">
                  <c:v>122.96</c:v>
                </c:pt>
                <c:pt idx="11595">
                  <c:v>121.04</c:v>
                </c:pt>
                <c:pt idx="11596">
                  <c:v>114.32</c:v>
                </c:pt>
                <c:pt idx="11597">
                  <c:v>120.06</c:v>
                </c:pt>
                <c:pt idx="11598">
                  <c:v>129.02000000000001</c:v>
                </c:pt>
                <c:pt idx="11599">
                  <c:v>129.74</c:v>
                </c:pt>
                <c:pt idx="11600">
                  <c:v>131.59</c:v>
                </c:pt>
                <c:pt idx="11601">
                  <c:v>133.34</c:v>
                </c:pt>
                <c:pt idx="11602">
                  <c:v>134.59</c:v>
                </c:pt>
                <c:pt idx="11603">
                  <c:v>130.07</c:v>
                </c:pt>
                <c:pt idx="11604">
                  <c:v>131.59</c:v>
                </c:pt>
                <c:pt idx="11605">
                  <c:v>134.97999999999999</c:v>
                </c:pt>
                <c:pt idx="11606">
                  <c:v>135.71</c:v>
                </c:pt>
                <c:pt idx="11607">
                  <c:v>124.97</c:v>
                </c:pt>
                <c:pt idx="11608">
                  <c:v>122.99</c:v>
                </c:pt>
                <c:pt idx="11609">
                  <c:v>124.57</c:v>
                </c:pt>
                <c:pt idx="11610">
                  <c:v>140.41999999999999</c:v>
                </c:pt>
                <c:pt idx="11611">
                  <c:v>144.21</c:v>
                </c:pt>
                <c:pt idx="11612">
                  <c:v>145.63</c:v>
                </c:pt>
                <c:pt idx="11613">
                  <c:v>140.94999999999999</c:v>
                </c:pt>
                <c:pt idx="11614">
                  <c:v>135.87</c:v>
                </c:pt>
                <c:pt idx="11615">
                  <c:v>143.38999999999999</c:v>
                </c:pt>
                <c:pt idx="11616">
                  <c:v>144.61000000000001</c:v>
                </c:pt>
                <c:pt idx="11617">
                  <c:v>142.96</c:v>
                </c:pt>
                <c:pt idx="11618">
                  <c:v>133.13999999999999</c:v>
                </c:pt>
                <c:pt idx="11619">
                  <c:v>134.62</c:v>
                </c:pt>
                <c:pt idx="11620">
                  <c:v>135.41</c:v>
                </c:pt>
                <c:pt idx="11621">
                  <c:v>131.43</c:v>
                </c:pt>
                <c:pt idx="11622">
                  <c:v>133.37</c:v>
                </c:pt>
                <c:pt idx="11623">
                  <c:v>125.69</c:v>
                </c:pt>
                <c:pt idx="11624">
                  <c:v>119.86</c:v>
                </c:pt>
                <c:pt idx="11625">
                  <c:v>143.68</c:v>
                </c:pt>
                <c:pt idx="11626">
                  <c:v>138.28</c:v>
                </c:pt>
                <c:pt idx="11627">
                  <c:v>141.34</c:v>
                </c:pt>
                <c:pt idx="11628">
                  <c:v>145</c:v>
                </c:pt>
                <c:pt idx="11629">
                  <c:v>134.09</c:v>
                </c:pt>
                <c:pt idx="11630">
                  <c:v>135.61000000000001</c:v>
                </c:pt>
                <c:pt idx="11631">
                  <c:v>150.47</c:v>
                </c:pt>
                <c:pt idx="11632">
                  <c:v>148.76</c:v>
                </c:pt>
                <c:pt idx="11633">
                  <c:v>147.84</c:v>
                </c:pt>
                <c:pt idx="11634">
                  <c:v>145.07</c:v>
                </c:pt>
                <c:pt idx="11635">
                  <c:v>137.97999999999999</c:v>
                </c:pt>
                <c:pt idx="11636">
                  <c:v>134.29</c:v>
                </c:pt>
                <c:pt idx="11637">
                  <c:v>136.63</c:v>
                </c:pt>
                <c:pt idx="11638">
                  <c:v>139.5</c:v>
                </c:pt>
                <c:pt idx="11639">
                  <c:v>142</c:v>
                </c:pt>
                <c:pt idx="11640">
                  <c:v>144.63999999999999</c:v>
                </c:pt>
                <c:pt idx="11641">
                  <c:v>143.88</c:v>
                </c:pt>
                <c:pt idx="11642">
                  <c:v>142.43</c:v>
                </c:pt>
                <c:pt idx="11643">
                  <c:v>151.96</c:v>
                </c:pt>
                <c:pt idx="11644">
                  <c:v>148.63</c:v>
                </c:pt>
                <c:pt idx="11645">
                  <c:v>154.53</c:v>
                </c:pt>
                <c:pt idx="11646">
                  <c:v>157.82</c:v>
                </c:pt>
                <c:pt idx="11647">
                  <c:v>158.81</c:v>
                </c:pt>
                <c:pt idx="11648">
                  <c:v>154.49</c:v>
                </c:pt>
                <c:pt idx="11649">
                  <c:v>154.46</c:v>
                </c:pt>
                <c:pt idx="11650">
                  <c:v>131</c:v>
                </c:pt>
                <c:pt idx="11651">
                  <c:v>121.24</c:v>
                </c:pt>
                <c:pt idx="11652">
                  <c:v>122.26</c:v>
                </c:pt>
                <c:pt idx="11653">
                  <c:v>121.04</c:v>
                </c:pt>
                <c:pt idx="11654">
                  <c:v>119.86</c:v>
                </c:pt>
                <c:pt idx="11655">
                  <c:v>118.31</c:v>
                </c:pt>
                <c:pt idx="11656">
                  <c:v>105.56</c:v>
                </c:pt>
                <c:pt idx="11657">
                  <c:v>108.32</c:v>
                </c:pt>
                <c:pt idx="11658">
                  <c:v>110.86</c:v>
                </c:pt>
                <c:pt idx="11659">
                  <c:v>106.74</c:v>
                </c:pt>
                <c:pt idx="11660">
                  <c:v>85.39</c:v>
                </c:pt>
                <c:pt idx="11661">
                  <c:v>85.68</c:v>
                </c:pt>
                <c:pt idx="11662">
                  <c:v>86.24</c:v>
                </c:pt>
                <c:pt idx="11663">
                  <c:v>86.57</c:v>
                </c:pt>
                <c:pt idx="11664">
                  <c:v>87.13</c:v>
                </c:pt>
                <c:pt idx="11665">
                  <c:v>79.88</c:v>
                </c:pt>
                <c:pt idx="11666">
                  <c:v>77.739999999999995</c:v>
                </c:pt>
                <c:pt idx="11667">
                  <c:v>78.760000000000005</c:v>
                </c:pt>
                <c:pt idx="11668">
                  <c:v>79.849999999999994</c:v>
                </c:pt>
                <c:pt idx="11669">
                  <c:v>83.77</c:v>
                </c:pt>
                <c:pt idx="11670">
                  <c:v>98.9</c:v>
                </c:pt>
                <c:pt idx="11671">
                  <c:v>90.86</c:v>
                </c:pt>
                <c:pt idx="11672">
                  <c:v>91.09</c:v>
                </c:pt>
                <c:pt idx="11673">
                  <c:v>86.84</c:v>
                </c:pt>
                <c:pt idx="11674">
                  <c:v>89.14</c:v>
                </c:pt>
                <c:pt idx="11675">
                  <c:v>95.64</c:v>
                </c:pt>
                <c:pt idx="11676">
                  <c:v>96.69</c:v>
                </c:pt>
                <c:pt idx="11677">
                  <c:v>78.73</c:v>
                </c:pt>
                <c:pt idx="11678">
                  <c:v>84.96</c:v>
                </c:pt>
                <c:pt idx="11679">
                  <c:v>82.29</c:v>
                </c:pt>
                <c:pt idx="11680">
                  <c:v>80.28</c:v>
                </c:pt>
                <c:pt idx="11681">
                  <c:v>81.2</c:v>
                </c:pt>
                <c:pt idx="11682">
                  <c:v>80.510000000000005</c:v>
                </c:pt>
                <c:pt idx="11683">
                  <c:v>78.099999999999994</c:v>
                </c:pt>
                <c:pt idx="11684">
                  <c:v>89.54</c:v>
                </c:pt>
                <c:pt idx="11685">
                  <c:v>94.45</c:v>
                </c:pt>
                <c:pt idx="11686">
                  <c:v>95.37</c:v>
                </c:pt>
                <c:pt idx="11687">
                  <c:v>95.6</c:v>
                </c:pt>
                <c:pt idx="11688">
                  <c:v>95.93</c:v>
                </c:pt>
                <c:pt idx="11689">
                  <c:v>97.78</c:v>
                </c:pt>
                <c:pt idx="11690">
                  <c:v>93.89</c:v>
                </c:pt>
                <c:pt idx="11691">
                  <c:v>96.26</c:v>
                </c:pt>
                <c:pt idx="11692">
                  <c:v>95.41</c:v>
                </c:pt>
                <c:pt idx="11693">
                  <c:v>98.01</c:v>
                </c:pt>
                <c:pt idx="11694">
                  <c:v>99.2</c:v>
                </c:pt>
                <c:pt idx="11695">
                  <c:v>93.1</c:v>
                </c:pt>
                <c:pt idx="11696">
                  <c:v>83.11</c:v>
                </c:pt>
                <c:pt idx="11697">
                  <c:v>80.28</c:v>
                </c:pt>
                <c:pt idx="11698">
                  <c:v>80.84</c:v>
                </c:pt>
                <c:pt idx="11699">
                  <c:v>81.2</c:v>
                </c:pt>
                <c:pt idx="11700">
                  <c:v>118.24</c:v>
                </c:pt>
                <c:pt idx="11701">
                  <c:v>105.13</c:v>
                </c:pt>
                <c:pt idx="11702">
                  <c:v>101.9</c:v>
                </c:pt>
                <c:pt idx="11703">
                  <c:v>104.04</c:v>
                </c:pt>
                <c:pt idx="11704">
                  <c:v>108.65</c:v>
                </c:pt>
                <c:pt idx="11705">
                  <c:v>124.34</c:v>
                </c:pt>
                <c:pt idx="11706">
                  <c:v>120.25</c:v>
                </c:pt>
                <c:pt idx="11707">
                  <c:v>121.47</c:v>
                </c:pt>
                <c:pt idx="11708">
                  <c:v>128</c:v>
                </c:pt>
                <c:pt idx="11709">
                  <c:v>120.35</c:v>
                </c:pt>
                <c:pt idx="11710">
                  <c:v>116.13</c:v>
                </c:pt>
                <c:pt idx="11711">
                  <c:v>124.7</c:v>
                </c:pt>
                <c:pt idx="11712">
                  <c:v>132.32</c:v>
                </c:pt>
                <c:pt idx="11713">
                  <c:v>139.07</c:v>
                </c:pt>
                <c:pt idx="11714">
                  <c:v>140.38999999999999</c:v>
                </c:pt>
                <c:pt idx="11715">
                  <c:v>141.34</c:v>
                </c:pt>
                <c:pt idx="11716">
                  <c:v>142.93</c:v>
                </c:pt>
                <c:pt idx="11717">
                  <c:v>144.71</c:v>
                </c:pt>
                <c:pt idx="11718">
                  <c:v>147.15</c:v>
                </c:pt>
                <c:pt idx="11719">
                  <c:v>149.88</c:v>
                </c:pt>
                <c:pt idx="11720">
                  <c:v>152.55000000000001</c:v>
                </c:pt>
                <c:pt idx="11721">
                  <c:v>154.33000000000001</c:v>
                </c:pt>
                <c:pt idx="11722">
                  <c:v>155.81</c:v>
                </c:pt>
                <c:pt idx="11723">
                  <c:v>168.6</c:v>
                </c:pt>
                <c:pt idx="11724">
                  <c:v>170.11</c:v>
                </c:pt>
                <c:pt idx="11725">
                  <c:v>171.66</c:v>
                </c:pt>
                <c:pt idx="11726">
                  <c:v>175.12</c:v>
                </c:pt>
                <c:pt idx="11727">
                  <c:v>177.66</c:v>
                </c:pt>
                <c:pt idx="11728">
                  <c:v>176.41</c:v>
                </c:pt>
                <c:pt idx="11729">
                  <c:v>163.41999999999999</c:v>
                </c:pt>
                <c:pt idx="11730">
                  <c:v>157.79</c:v>
                </c:pt>
                <c:pt idx="11731">
                  <c:v>158.44999999999999</c:v>
                </c:pt>
                <c:pt idx="11732">
                  <c:v>160.72</c:v>
                </c:pt>
                <c:pt idx="11733">
                  <c:v>151.33000000000001</c:v>
                </c:pt>
                <c:pt idx="11734">
                  <c:v>161.18</c:v>
                </c:pt>
                <c:pt idx="11735">
                  <c:v>157.59</c:v>
                </c:pt>
                <c:pt idx="11736">
                  <c:v>153.11000000000001</c:v>
                </c:pt>
                <c:pt idx="11737">
                  <c:v>150.08000000000001</c:v>
                </c:pt>
                <c:pt idx="11738">
                  <c:v>147.66999999999999</c:v>
                </c:pt>
                <c:pt idx="11739">
                  <c:v>147.66999999999999</c:v>
                </c:pt>
                <c:pt idx="11740">
                  <c:v>148.56</c:v>
                </c:pt>
                <c:pt idx="11741">
                  <c:v>149.85</c:v>
                </c:pt>
                <c:pt idx="11742">
                  <c:v>150.97</c:v>
                </c:pt>
                <c:pt idx="11743">
                  <c:v>151.66</c:v>
                </c:pt>
                <c:pt idx="11744">
                  <c:v>152.15</c:v>
                </c:pt>
                <c:pt idx="11745">
                  <c:v>152.38</c:v>
                </c:pt>
                <c:pt idx="11746">
                  <c:v>149.25</c:v>
                </c:pt>
                <c:pt idx="11747">
                  <c:v>145.07</c:v>
                </c:pt>
                <c:pt idx="11748">
                  <c:v>145.76</c:v>
                </c:pt>
                <c:pt idx="11749">
                  <c:v>147.38</c:v>
                </c:pt>
                <c:pt idx="11750">
                  <c:v>139.86000000000001</c:v>
                </c:pt>
                <c:pt idx="11751">
                  <c:v>140.72</c:v>
                </c:pt>
                <c:pt idx="11752">
                  <c:v>144.05000000000001</c:v>
                </c:pt>
                <c:pt idx="11753">
                  <c:v>145.72999999999999</c:v>
                </c:pt>
                <c:pt idx="11754">
                  <c:v>146.72</c:v>
                </c:pt>
                <c:pt idx="11755">
                  <c:v>145.1</c:v>
                </c:pt>
                <c:pt idx="11756">
                  <c:v>141.47999999999999</c:v>
                </c:pt>
                <c:pt idx="11757">
                  <c:v>134.49</c:v>
                </c:pt>
                <c:pt idx="11758">
                  <c:v>130.11000000000001</c:v>
                </c:pt>
                <c:pt idx="11759">
                  <c:v>121.08</c:v>
                </c:pt>
                <c:pt idx="11760">
                  <c:v>117.85</c:v>
                </c:pt>
                <c:pt idx="11761">
                  <c:v>103.41</c:v>
                </c:pt>
                <c:pt idx="11762">
                  <c:v>97.81</c:v>
                </c:pt>
                <c:pt idx="11763">
                  <c:v>99.16</c:v>
                </c:pt>
                <c:pt idx="11764">
                  <c:v>95.73</c:v>
                </c:pt>
                <c:pt idx="11765">
                  <c:v>83.51</c:v>
                </c:pt>
                <c:pt idx="11766">
                  <c:v>84.76</c:v>
                </c:pt>
                <c:pt idx="11767">
                  <c:v>84.56</c:v>
                </c:pt>
                <c:pt idx="11768">
                  <c:v>88.78</c:v>
                </c:pt>
                <c:pt idx="11769">
                  <c:v>74.91</c:v>
                </c:pt>
                <c:pt idx="11770">
                  <c:v>118.05</c:v>
                </c:pt>
                <c:pt idx="11771">
                  <c:v>129.05000000000001</c:v>
                </c:pt>
                <c:pt idx="11772">
                  <c:v>112.97</c:v>
                </c:pt>
                <c:pt idx="11773">
                  <c:v>120.62</c:v>
                </c:pt>
                <c:pt idx="11774">
                  <c:v>122.66</c:v>
                </c:pt>
                <c:pt idx="11775">
                  <c:v>124.27</c:v>
                </c:pt>
                <c:pt idx="11776">
                  <c:v>127.67</c:v>
                </c:pt>
                <c:pt idx="11777">
                  <c:v>123.98</c:v>
                </c:pt>
                <c:pt idx="11778">
                  <c:v>123.19</c:v>
                </c:pt>
                <c:pt idx="11779">
                  <c:v>111.82</c:v>
                </c:pt>
                <c:pt idx="11780">
                  <c:v>116.89</c:v>
                </c:pt>
                <c:pt idx="11781">
                  <c:v>139.19999999999999</c:v>
                </c:pt>
                <c:pt idx="11782">
                  <c:v>135.87</c:v>
                </c:pt>
                <c:pt idx="11783">
                  <c:v>120.52</c:v>
                </c:pt>
                <c:pt idx="11784">
                  <c:v>118.21</c:v>
                </c:pt>
                <c:pt idx="11785">
                  <c:v>120.68</c:v>
                </c:pt>
                <c:pt idx="11786">
                  <c:v>115.9</c:v>
                </c:pt>
                <c:pt idx="11787">
                  <c:v>123.05</c:v>
                </c:pt>
                <c:pt idx="11788">
                  <c:v>142.1</c:v>
                </c:pt>
                <c:pt idx="11789">
                  <c:v>141.51</c:v>
                </c:pt>
                <c:pt idx="11790">
                  <c:v>143.49</c:v>
                </c:pt>
                <c:pt idx="11791">
                  <c:v>148.5</c:v>
                </c:pt>
                <c:pt idx="11792">
                  <c:v>147.9</c:v>
                </c:pt>
                <c:pt idx="11793">
                  <c:v>137.52000000000001</c:v>
                </c:pt>
                <c:pt idx="11794">
                  <c:v>138.35</c:v>
                </c:pt>
                <c:pt idx="11795">
                  <c:v>141.05000000000001</c:v>
                </c:pt>
                <c:pt idx="11796">
                  <c:v>138.84</c:v>
                </c:pt>
                <c:pt idx="11797">
                  <c:v>144.44</c:v>
                </c:pt>
                <c:pt idx="11798">
                  <c:v>139.47</c:v>
                </c:pt>
                <c:pt idx="11799">
                  <c:v>141.77000000000001</c:v>
                </c:pt>
                <c:pt idx="11800">
                  <c:v>144.25</c:v>
                </c:pt>
                <c:pt idx="11801">
                  <c:v>146.19</c:v>
                </c:pt>
                <c:pt idx="11802">
                  <c:v>147.84</c:v>
                </c:pt>
                <c:pt idx="11803">
                  <c:v>149.58000000000001</c:v>
                </c:pt>
                <c:pt idx="11804">
                  <c:v>149.85</c:v>
                </c:pt>
                <c:pt idx="11805">
                  <c:v>148.76</c:v>
                </c:pt>
                <c:pt idx="11806">
                  <c:v>149.25</c:v>
                </c:pt>
                <c:pt idx="11807">
                  <c:v>150.18</c:v>
                </c:pt>
                <c:pt idx="11808">
                  <c:v>148.19999999999999</c:v>
                </c:pt>
                <c:pt idx="11809">
                  <c:v>142.5</c:v>
                </c:pt>
                <c:pt idx="11810">
                  <c:v>138.35</c:v>
                </c:pt>
                <c:pt idx="11811">
                  <c:v>140.94999999999999</c:v>
                </c:pt>
                <c:pt idx="11812">
                  <c:v>141.74</c:v>
                </c:pt>
                <c:pt idx="11813">
                  <c:v>142.66</c:v>
                </c:pt>
                <c:pt idx="11814">
                  <c:v>143.88</c:v>
                </c:pt>
                <c:pt idx="11815">
                  <c:v>144.57</c:v>
                </c:pt>
                <c:pt idx="11816">
                  <c:v>141.87</c:v>
                </c:pt>
                <c:pt idx="11817">
                  <c:v>142.43</c:v>
                </c:pt>
                <c:pt idx="11818">
                  <c:v>141.77000000000001</c:v>
                </c:pt>
                <c:pt idx="11819">
                  <c:v>137.82</c:v>
                </c:pt>
                <c:pt idx="11820">
                  <c:v>139.19999999999999</c:v>
                </c:pt>
                <c:pt idx="11821">
                  <c:v>142.13999999999999</c:v>
                </c:pt>
                <c:pt idx="11822">
                  <c:v>126.48</c:v>
                </c:pt>
                <c:pt idx="11823">
                  <c:v>132.88</c:v>
                </c:pt>
                <c:pt idx="11824">
                  <c:v>133.96</c:v>
                </c:pt>
                <c:pt idx="11825">
                  <c:v>140.26</c:v>
                </c:pt>
                <c:pt idx="11826">
                  <c:v>136.11000000000001</c:v>
                </c:pt>
                <c:pt idx="11827">
                  <c:v>128.72</c:v>
                </c:pt>
                <c:pt idx="11828">
                  <c:v>119.59</c:v>
                </c:pt>
                <c:pt idx="11829">
                  <c:v>121.41</c:v>
                </c:pt>
                <c:pt idx="11830">
                  <c:v>135.78</c:v>
                </c:pt>
                <c:pt idx="11831">
                  <c:v>135.78</c:v>
                </c:pt>
                <c:pt idx="11832">
                  <c:v>138.71</c:v>
                </c:pt>
                <c:pt idx="11833">
                  <c:v>141.18</c:v>
                </c:pt>
                <c:pt idx="11834">
                  <c:v>144.87</c:v>
                </c:pt>
                <c:pt idx="11835">
                  <c:v>148.13</c:v>
                </c:pt>
                <c:pt idx="11836">
                  <c:v>144.97</c:v>
                </c:pt>
                <c:pt idx="11837">
                  <c:v>145.13</c:v>
                </c:pt>
                <c:pt idx="11838">
                  <c:v>140.55000000000001</c:v>
                </c:pt>
                <c:pt idx="11839">
                  <c:v>136.4</c:v>
                </c:pt>
                <c:pt idx="11840">
                  <c:v>136.43</c:v>
                </c:pt>
                <c:pt idx="11841">
                  <c:v>143.22</c:v>
                </c:pt>
                <c:pt idx="11842">
                  <c:v>143.09</c:v>
                </c:pt>
                <c:pt idx="11843">
                  <c:v>143.68</c:v>
                </c:pt>
                <c:pt idx="11844">
                  <c:v>142.1</c:v>
                </c:pt>
                <c:pt idx="11845">
                  <c:v>142.96</c:v>
                </c:pt>
                <c:pt idx="11846">
                  <c:v>143.97999999999999</c:v>
                </c:pt>
                <c:pt idx="11847">
                  <c:v>141.41</c:v>
                </c:pt>
                <c:pt idx="11848">
                  <c:v>140.29</c:v>
                </c:pt>
                <c:pt idx="11849">
                  <c:v>149.32</c:v>
                </c:pt>
                <c:pt idx="11850">
                  <c:v>155.55000000000001</c:v>
                </c:pt>
                <c:pt idx="11851">
                  <c:v>146.38999999999999</c:v>
                </c:pt>
                <c:pt idx="11852">
                  <c:v>144.81</c:v>
                </c:pt>
                <c:pt idx="11853">
                  <c:v>145.16999999999999</c:v>
                </c:pt>
                <c:pt idx="11854">
                  <c:v>145.86000000000001</c:v>
                </c:pt>
                <c:pt idx="11855">
                  <c:v>149.12</c:v>
                </c:pt>
                <c:pt idx="11856">
                  <c:v>150.69999999999999</c:v>
                </c:pt>
                <c:pt idx="11857">
                  <c:v>151.72999999999999</c:v>
                </c:pt>
                <c:pt idx="11858">
                  <c:v>152.91</c:v>
                </c:pt>
                <c:pt idx="11859">
                  <c:v>137.97999999999999</c:v>
                </c:pt>
                <c:pt idx="11860">
                  <c:v>134.62</c:v>
                </c:pt>
                <c:pt idx="11861">
                  <c:v>136.99</c:v>
                </c:pt>
                <c:pt idx="11862">
                  <c:v>138.91</c:v>
                </c:pt>
                <c:pt idx="11863">
                  <c:v>132.78</c:v>
                </c:pt>
                <c:pt idx="11864">
                  <c:v>133.80000000000001</c:v>
                </c:pt>
                <c:pt idx="11865">
                  <c:v>152.75</c:v>
                </c:pt>
                <c:pt idx="11866">
                  <c:v>147.21</c:v>
                </c:pt>
                <c:pt idx="11867">
                  <c:v>137.91999999999999</c:v>
                </c:pt>
                <c:pt idx="11868">
                  <c:v>121.44</c:v>
                </c:pt>
                <c:pt idx="11869">
                  <c:v>120.58</c:v>
                </c:pt>
                <c:pt idx="11870">
                  <c:v>114.29</c:v>
                </c:pt>
                <c:pt idx="11871">
                  <c:v>110.93</c:v>
                </c:pt>
                <c:pt idx="11872">
                  <c:v>117.81</c:v>
                </c:pt>
                <c:pt idx="11873">
                  <c:v>119.89</c:v>
                </c:pt>
                <c:pt idx="11874">
                  <c:v>121.47</c:v>
                </c:pt>
                <c:pt idx="11875">
                  <c:v>110.7</c:v>
                </c:pt>
                <c:pt idx="11876">
                  <c:v>118.11</c:v>
                </c:pt>
                <c:pt idx="11877">
                  <c:v>121.24</c:v>
                </c:pt>
                <c:pt idx="11878">
                  <c:v>118.64</c:v>
                </c:pt>
                <c:pt idx="11879">
                  <c:v>120.39</c:v>
                </c:pt>
                <c:pt idx="11880">
                  <c:v>124.08</c:v>
                </c:pt>
                <c:pt idx="11881">
                  <c:v>124.77</c:v>
                </c:pt>
                <c:pt idx="11882">
                  <c:v>120.91</c:v>
                </c:pt>
                <c:pt idx="11883">
                  <c:v>120.22</c:v>
                </c:pt>
                <c:pt idx="11884">
                  <c:v>120.62</c:v>
                </c:pt>
                <c:pt idx="11885">
                  <c:v>117.81</c:v>
                </c:pt>
                <c:pt idx="11886">
                  <c:v>123.48</c:v>
                </c:pt>
                <c:pt idx="11887">
                  <c:v>135.68</c:v>
                </c:pt>
                <c:pt idx="11888">
                  <c:v>135.91</c:v>
                </c:pt>
                <c:pt idx="11889">
                  <c:v>137.85</c:v>
                </c:pt>
                <c:pt idx="11890">
                  <c:v>137.65</c:v>
                </c:pt>
                <c:pt idx="11891">
                  <c:v>134.09</c:v>
                </c:pt>
                <c:pt idx="11892">
                  <c:v>130.80000000000001</c:v>
                </c:pt>
                <c:pt idx="11893">
                  <c:v>125.49</c:v>
                </c:pt>
                <c:pt idx="11894">
                  <c:v>126.12</c:v>
                </c:pt>
                <c:pt idx="11895">
                  <c:v>125.53</c:v>
                </c:pt>
                <c:pt idx="11896">
                  <c:v>127.21</c:v>
                </c:pt>
                <c:pt idx="11897">
                  <c:v>123.71</c:v>
                </c:pt>
                <c:pt idx="11898">
                  <c:v>136.04</c:v>
                </c:pt>
                <c:pt idx="11899">
                  <c:v>134.97999999999999</c:v>
                </c:pt>
                <c:pt idx="11900">
                  <c:v>137.13</c:v>
                </c:pt>
                <c:pt idx="11901">
                  <c:v>143.72</c:v>
                </c:pt>
                <c:pt idx="11902">
                  <c:v>150.69999999999999</c:v>
                </c:pt>
                <c:pt idx="11903">
                  <c:v>149.41999999999999</c:v>
                </c:pt>
                <c:pt idx="11904">
                  <c:v>151.82</c:v>
                </c:pt>
                <c:pt idx="11905">
                  <c:v>150.13999999999999</c:v>
                </c:pt>
                <c:pt idx="11906">
                  <c:v>148.16999999999999</c:v>
                </c:pt>
                <c:pt idx="11907">
                  <c:v>141.94</c:v>
                </c:pt>
                <c:pt idx="11908">
                  <c:v>135.08000000000001</c:v>
                </c:pt>
                <c:pt idx="11909">
                  <c:v>138.12</c:v>
                </c:pt>
                <c:pt idx="11910">
                  <c:v>137.13</c:v>
                </c:pt>
                <c:pt idx="11911">
                  <c:v>127.31</c:v>
                </c:pt>
                <c:pt idx="11912">
                  <c:v>123.62</c:v>
                </c:pt>
                <c:pt idx="11913">
                  <c:v>123.38</c:v>
                </c:pt>
                <c:pt idx="11914">
                  <c:v>124.14</c:v>
                </c:pt>
                <c:pt idx="11915">
                  <c:v>124.37</c:v>
                </c:pt>
                <c:pt idx="11916">
                  <c:v>125.13</c:v>
                </c:pt>
                <c:pt idx="11917">
                  <c:v>113.76</c:v>
                </c:pt>
                <c:pt idx="11918">
                  <c:v>121.64</c:v>
                </c:pt>
                <c:pt idx="11919">
                  <c:v>134.66</c:v>
                </c:pt>
                <c:pt idx="11920">
                  <c:v>144.97</c:v>
                </c:pt>
                <c:pt idx="11921">
                  <c:v>137.75</c:v>
                </c:pt>
                <c:pt idx="11922">
                  <c:v>141.97</c:v>
                </c:pt>
                <c:pt idx="11923">
                  <c:v>147.51</c:v>
                </c:pt>
                <c:pt idx="11924">
                  <c:v>148.43</c:v>
                </c:pt>
                <c:pt idx="11925">
                  <c:v>149.85</c:v>
                </c:pt>
                <c:pt idx="11926">
                  <c:v>151.07</c:v>
                </c:pt>
                <c:pt idx="11927">
                  <c:v>152.58000000000001</c:v>
                </c:pt>
                <c:pt idx="11928">
                  <c:v>154.53</c:v>
                </c:pt>
                <c:pt idx="11929">
                  <c:v>158.02000000000001</c:v>
                </c:pt>
                <c:pt idx="11930">
                  <c:v>153.24</c:v>
                </c:pt>
                <c:pt idx="11931">
                  <c:v>154.86000000000001</c:v>
                </c:pt>
                <c:pt idx="11932">
                  <c:v>156.77000000000001</c:v>
                </c:pt>
                <c:pt idx="11933">
                  <c:v>159.44</c:v>
                </c:pt>
                <c:pt idx="11934">
                  <c:v>162.83000000000001</c:v>
                </c:pt>
                <c:pt idx="11935">
                  <c:v>166.16</c:v>
                </c:pt>
                <c:pt idx="11936">
                  <c:v>168.3</c:v>
                </c:pt>
                <c:pt idx="11937">
                  <c:v>167.68</c:v>
                </c:pt>
                <c:pt idx="11938">
                  <c:v>168.5</c:v>
                </c:pt>
                <c:pt idx="11939">
                  <c:v>169.72</c:v>
                </c:pt>
                <c:pt idx="11940">
                  <c:v>164.81</c:v>
                </c:pt>
                <c:pt idx="11941">
                  <c:v>157.1</c:v>
                </c:pt>
                <c:pt idx="11942">
                  <c:v>131.33000000000001</c:v>
                </c:pt>
                <c:pt idx="11943">
                  <c:v>108.95</c:v>
                </c:pt>
                <c:pt idx="11944">
                  <c:v>109.15</c:v>
                </c:pt>
                <c:pt idx="11945">
                  <c:v>108.98</c:v>
                </c:pt>
                <c:pt idx="11946">
                  <c:v>106.35</c:v>
                </c:pt>
                <c:pt idx="11947">
                  <c:v>106.84</c:v>
                </c:pt>
                <c:pt idx="11948">
                  <c:v>106.77</c:v>
                </c:pt>
                <c:pt idx="11949">
                  <c:v>100.09</c:v>
                </c:pt>
                <c:pt idx="11950">
                  <c:v>92.6</c:v>
                </c:pt>
                <c:pt idx="11951">
                  <c:v>86.54</c:v>
                </c:pt>
                <c:pt idx="11952">
                  <c:v>86.28</c:v>
                </c:pt>
                <c:pt idx="11953">
                  <c:v>86.94</c:v>
                </c:pt>
                <c:pt idx="11954">
                  <c:v>88.19</c:v>
                </c:pt>
                <c:pt idx="11955">
                  <c:v>97.48</c:v>
                </c:pt>
                <c:pt idx="11956">
                  <c:v>114.95</c:v>
                </c:pt>
                <c:pt idx="11957">
                  <c:v>103.91</c:v>
                </c:pt>
                <c:pt idx="11958">
                  <c:v>113.1</c:v>
                </c:pt>
                <c:pt idx="11959">
                  <c:v>101.17</c:v>
                </c:pt>
                <c:pt idx="11960">
                  <c:v>110.3</c:v>
                </c:pt>
                <c:pt idx="11961">
                  <c:v>129.12</c:v>
                </c:pt>
                <c:pt idx="11962">
                  <c:v>128.82</c:v>
                </c:pt>
                <c:pt idx="11963">
                  <c:v>127.73</c:v>
                </c:pt>
                <c:pt idx="11964">
                  <c:v>129.84</c:v>
                </c:pt>
                <c:pt idx="11965">
                  <c:v>131</c:v>
                </c:pt>
                <c:pt idx="11966">
                  <c:v>132.02000000000001</c:v>
                </c:pt>
                <c:pt idx="11967">
                  <c:v>124.97</c:v>
                </c:pt>
                <c:pt idx="11968">
                  <c:v>126.71</c:v>
                </c:pt>
                <c:pt idx="11969">
                  <c:v>126.94</c:v>
                </c:pt>
                <c:pt idx="11970">
                  <c:v>128.43</c:v>
                </c:pt>
                <c:pt idx="11971">
                  <c:v>132.22</c:v>
                </c:pt>
                <c:pt idx="11972">
                  <c:v>133.9</c:v>
                </c:pt>
                <c:pt idx="11973">
                  <c:v>138.02000000000001</c:v>
                </c:pt>
                <c:pt idx="11974">
                  <c:v>137.22999999999999</c:v>
                </c:pt>
                <c:pt idx="11975">
                  <c:v>155.44999999999999</c:v>
                </c:pt>
                <c:pt idx="11976">
                  <c:v>145.16999999999999</c:v>
                </c:pt>
                <c:pt idx="11977">
                  <c:v>146.62</c:v>
                </c:pt>
                <c:pt idx="11978">
                  <c:v>149.29</c:v>
                </c:pt>
                <c:pt idx="11979">
                  <c:v>152.91</c:v>
                </c:pt>
                <c:pt idx="11980">
                  <c:v>155.19</c:v>
                </c:pt>
                <c:pt idx="11981">
                  <c:v>156.08000000000001</c:v>
                </c:pt>
                <c:pt idx="11982">
                  <c:v>157.79</c:v>
                </c:pt>
                <c:pt idx="11983">
                  <c:v>158.65</c:v>
                </c:pt>
                <c:pt idx="11984">
                  <c:v>158.09</c:v>
                </c:pt>
                <c:pt idx="11985">
                  <c:v>157.99</c:v>
                </c:pt>
                <c:pt idx="11986">
                  <c:v>159.31</c:v>
                </c:pt>
                <c:pt idx="11987">
                  <c:v>150.34</c:v>
                </c:pt>
                <c:pt idx="11988">
                  <c:v>136.96</c:v>
                </c:pt>
                <c:pt idx="11989">
                  <c:v>116.33</c:v>
                </c:pt>
                <c:pt idx="11990">
                  <c:v>114.82</c:v>
                </c:pt>
                <c:pt idx="11991">
                  <c:v>104.57</c:v>
                </c:pt>
                <c:pt idx="11992">
                  <c:v>95.87</c:v>
                </c:pt>
                <c:pt idx="11993">
                  <c:v>92.18</c:v>
                </c:pt>
                <c:pt idx="11994">
                  <c:v>91.38</c:v>
                </c:pt>
                <c:pt idx="11995">
                  <c:v>118.51</c:v>
                </c:pt>
                <c:pt idx="11996">
                  <c:v>108.19</c:v>
                </c:pt>
                <c:pt idx="11997">
                  <c:v>111.65</c:v>
                </c:pt>
                <c:pt idx="11998">
                  <c:v>113.6</c:v>
                </c:pt>
                <c:pt idx="11999">
                  <c:v>97.88</c:v>
                </c:pt>
                <c:pt idx="12000">
                  <c:v>95.73</c:v>
                </c:pt>
                <c:pt idx="12001">
                  <c:v>94.91</c:v>
                </c:pt>
                <c:pt idx="12002">
                  <c:v>95.64</c:v>
                </c:pt>
                <c:pt idx="12003">
                  <c:v>96.89</c:v>
                </c:pt>
                <c:pt idx="12004">
                  <c:v>97.42</c:v>
                </c:pt>
                <c:pt idx="12005">
                  <c:v>105.09</c:v>
                </c:pt>
                <c:pt idx="12006">
                  <c:v>111.52</c:v>
                </c:pt>
                <c:pt idx="12007">
                  <c:v>102.59</c:v>
                </c:pt>
                <c:pt idx="12008">
                  <c:v>113.2</c:v>
                </c:pt>
                <c:pt idx="12009">
                  <c:v>115.64</c:v>
                </c:pt>
                <c:pt idx="12010">
                  <c:v>119.73</c:v>
                </c:pt>
                <c:pt idx="12011">
                  <c:v>118.21</c:v>
                </c:pt>
                <c:pt idx="12012">
                  <c:v>114.32</c:v>
                </c:pt>
                <c:pt idx="12013">
                  <c:v>114.06</c:v>
                </c:pt>
                <c:pt idx="12014">
                  <c:v>113.79</c:v>
                </c:pt>
                <c:pt idx="12015">
                  <c:v>110.73</c:v>
                </c:pt>
                <c:pt idx="12016">
                  <c:v>110.53</c:v>
                </c:pt>
                <c:pt idx="12017">
                  <c:v>110.2</c:v>
                </c:pt>
                <c:pt idx="12018">
                  <c:v>106.91</c:v>
                </c:pt>
                <c:pt idx="12019">
                  <c:v>104.47</c:v>
                </c:pt>
                <c:pt idx="12020">
                  <c:v>109.11</c:v>
                </c:pt>
                <c:pt idx="12021">
                  <c:v>100.51</c:v>
                </c:pt>
                <c:pt idx="12022">
                  <c:v>99</c:v>
                </c:pt>
                <c:pt idx="12023">
                  <c:v>106.38</c:v>
                </c:pt>
                <c:pt idx="12024">
                  <c:v>108.16</c:v>
                </c:pt>
                <c:pt idx="12025">
                  <c:v>109.97</c:v>
                </c:pt>
                <c:pt idx="12026">
                  <c:v>105.29</c:v>
                </c:pt>
                <c:pt idx="12027">
                  <c:v>102.69</c:v>
                </c:pt>
                <c:pt idx="12028">
                  <c:v>106.28</c:v>
                </c:pt>
                <c:pt idx="12029">
                  <c:v>107.7</c:v>
                </c:pt>
                <c:pt idx="12030">
                  <c:v>109.54</c:v>
                </c:pt>
                <c:pt idx="12031">
                  <c:v>111.03</c:v>
                </c:pt>
                <c:pt idx="12032">
                  <c:v>111.82</c:v>
                </c:pt>
                <c:pt idx="12033">
                  <c:v>113.43</c:v>
                </c:pt>
                <c:pt idx="12034">
                  <c:v>113.73</c:v>
                </c:pt>
                <c:pt idx="12035">
                  <c:v>113.27</c:v>
                </c:pt>
                <c:pt idx="12036">
                  <c:v>114.95</c:v>
                </c:pt>
                <c:pt idx="12037">
                  <c:v>116.56</c:v>
                </c:pt>
                <c:pt idx="12038">
                  <c:v>123.75</c:v>
                </c:pt>
                <c:pt idx="12039">
                  <c:v>136.27000000000001</c:v>
                </c:pt>
                <c:pt idx="12040">
                  <c:v>132.05000000000001</c:v>
                </c:pt>
                <c:pt idx="12041">
                  <c:v>134.36000000000001</c:v>
                </c:pt>
                <c:pt idx="12042">
                  <c:v>130.30000000000001</c:v>
                </c:pt>
                <c:pt idx="12043">
                  <c:v>134.82</c:v>
                </c:pt>
                <c:pt idx="12044">
                  <c:v>133.27000000000001</c:v>
                </c:pt>
                <c:pt idx="12045">
                  <c:v>131.66</c:v>
                </c:pt>
                <c:pt idx="12046">
                  <c:v>133.69999999999999</c:v>
                </c:pt>
                <c:pt idx="12047">
                  <c:v>122.82</c:v>
                </c:pt>
                <c:pt idx="12048">
                  <c:v>126.81</c:v>
                </c:pt>
                <c:pt idx="12049">
                  <c:v>124.9</c:v>
                </c:pt>
                <c:pt idx="12050">
                  <c:v>122.17</c:v>
                </c:pt>
                <c:pt idx="12051">
                  <c:v>124.24</c:v>
                </c:pt>
                <c:pt idx="12052">
                  <c:v>127.54</c:v>
                </c:pt>
                <c:pt idx="12053">
                  <c:v>130.80000000000001</c:v>
                </c:pt>
                <c:pt idx="12054">
                  <c:v>132.94</c:v>
                </c:pt>
                <c:pt idx="12055">
                  <c:v>134</c:v>
                </c:pt>
                <c:pt idx="12056">
                  <c:v>133.86000000000001</c:v>
                </c:pt>
                <c:pt idx="12057">
                  <c:v>133.30000000000001</c:v>
                </c:pt>
                <c:pt idx="12058">
                  <c:v>132.41</c:v>
                </c:pt>
                <c:pt idx="12059">
                  <c:v>130.66999999999999</c:v>
                </c:pt>
                <c:pt idx="12060">
                  <c:v>122.46</c:v>
                </c:pt>
                <c:pt idx="12061">
                  <c:v>122.63</c:v>
                </c:pt>
                <c:pt idx="12062">
                  <c:v>123.25</c:v>
                </c:pt>
                <c:pt idx="12063">
                  <c:v>113.33</c:v>
                </c:pt>
                <c:pt idx="12064">
                  <c:v>94.58</c:v>
                </c:pt>
                <c:pt idx="12065">
                  <c:v>88.62</c:v>
                </c:pt>
                <c:pt idx="12066">
                  <c:v>78.33</c:v>
                </c:pt>
                <c:pt idx="12067">
                  <c:v>77.84</c:v>
                </c:pt>
                <c:pt idx="12068">
                  <c:v>77.709999999999994</c:v>
                </c:pt>
                <c:pt idx="12069">
                  <c:v>77.44</c:v>
                </c:pt>
                <c:pt idx="12070">
                  <c:v>90.56</c:v>
                </c:pt>
                <c:pt idx="12071">
                  <c:v>89.97</c:v>
                </c:pt>
                <c:pt idx="12072">
                  <c:v>87.92</c:v>
                </c:pt>
                <c:pt idx="12073">
                  <c:v>75.760000000000005</c:v>
                </c:pt>
                <c:pt idx="12074">
                  <c:v>75.34</c:v>
                </c:pt>
                <c:pt idx="12075">
                  <c:v>82.09</c:v>
                </c:pt>
                <c:pt idx="12076">
                  <c:v>67.72</c:v>
                </c:pt>
                <c:pt idx="12077">
                  <c:v>57.41</c:v>
                </c:pt>
                <c:pt idx="12078">
                  <c:v>57.61</c:v>
                </c:pt>
                <c:pt idx="12079">
                  <c:v>57.01</c:v>
                </c:pt>
                <c:pt idx="12080">
                  <c:v>50.92</c:v>
                </c:pt>
                <c:pt idx="12081">
                  <c:v>51.21</c:v>
                </c:pt>
                <c:pt idx="12082">
                  <c:v>51.48</c:v>
                </c:pt>
                <c:pt idx="12083">
                  <c:v>51.77</c:v>
                </c:pt>
                <c:pt idx="12084">
                  <c:v>61.26</c:v>
                </c:pt>
                <c:pt idx="12085">
                  <c:v>73.03</c:v>
                </c:pt>
                <c:pt idx="12086">
                  <c:v>70.23</c:v>
                </c:pt>
                <c:pt idx="12087">
                  <c:v>69.63</c:v>
                </c:pt>
                <c:pt idx="12088">
                  <c:v>65.91</c:v>
                </c:pt>
                <c:pt idx="12089">
                  <c:v>70.52</c:v>
                </c:pt>
                <c:pt idx="12090">
                  <c:v>87.69</c:v>
                </c:pt>
                <c:pt idx="12091">
                  <c:v>75.239999999999995</c:v>
                </c:pt>
                <c:pt idx="12092">
                  <c:v>82.72</c:v>
                </c:pt>
                <c:pt idx="12093">
                  <c:v>120.98</c:v>
                </c:pt>
                <c:pt idx="12094">
                  <c:v>148.76</c:v>
                </c:pt>
                <c:pt idx="12095">
                  <c:v>144.87</c:v>
                </c:pt>
                <c:pt idx="12096">
                  <c:v>141.77000000000001</c:v>
                </c:pt>
                <c:pt idx="12097">
                  <c:v>142.1</c:v>
                </c:pt>
                <c:pt idx="12098">
                  <c:v>142.27000000000001</c:v>
                </c:pt>
                <c:pt idx="12099">
                  <c:v>139.30000000000001</c:v>
                </c:pt>
                <c:pt idx="12100">
                  <c:v>137.13</c:v>
                </c:pt>
                <c:pt idx="12101">
                  <c:v>128.03</c:v>
                </c:pt>
                <c:pt idx="12102">
                  <c:v>118.54</c:v>
                </c:pt>
                <c:pt idx="12103">
                  <c:v>120.65</c:v>
                </c:pt>
                <c:pt idx="12104">
                  <c:v>118.94</c:v>
                </c:pt>
                <c:pt idx="12105">
                  <c:v>119.96</c:v>
                </c:pt>
                <c:pt idx="12106">
                  <c:v>121.54</c:v>
                </c:pt>
                <c:pt idx="12107">
                  <c:v>141.71</c:v>
                </c:pt>
                <c:pt idx="12108">
                  <c:v>134.09</c:v>
                </c:pt>
                <c:pt idx="12109">
                  <c:v>129.51</c:v>
                </c:pt>
                <c:pt idx="12110">
                  <c:v>139.66</c:v>
                </c:pt>
                <c:pt idx="12111">
                  <c:v>132.28</c:v>
                </c:pt>
                <c:pt idx="12112">
                  <c:v>117.49</c:v>
                </c:pt>
                <c:pt idx="12113">
                  <c:v>130.83000000000001</c:v>
                </c:pt>
                <c:pt idx="12114">
                  <c:v>133.21</c:v>
                </c:pt>
                <c:pt idx="12115">
                  <c:v>131.29</c:v>
                </c:pt>
                <c:pt idx="12116">
                  <c:v>117.22</c:v>
                </c:pt>
                <c:pt idx="12117">
                  <c:v>106.84</c:v>
                </c:pt>
                <c:pt idx="12118">
                  <c:v>100.09</c:v>
                </c:pt>
                <c:pt idx="12119">
                  <c:v>115.21</c:v>
                </c:pt>
                <c:pt idx="12120">
                  <c:v>115.18</c:v>
                </c:pt>
                <c:pt idx="12121">
                  <c:v>111.42</c:v>
                </c:pt>
                <c:pt idx="12122">
                  <c:v>95.21</c:v>
                </c:pt>
                <c:pt idx="12123">
                  <c:v>94.68</c:v>
                </c:pt>
                <c:pt idx="12124">
                  <c:v>95.31</c:v>
                </c:pt>
                <c:pt idx="12125">
                  <c:v>98.57</c:v>
                </c:pt>
                <c:pt idx="12126">
                  <c:v>98.93</c:v>
                </c:pt>
                <c:pt idx="12127">
                  <c:v>99.33</c:v>
                </c:pt>
                <c:pt idx="12128">
                  <c:v>99.69</c:v>
                </c:pt>
                <c:pt idx="12129">
                  <c:v>100.12</c:v>
                </c:pt>
                <c:pt idx="12130">
                  <c:v>100.41</c:v>
                </c:pt>
                <c:pt idx="12131">
                  <c:v>100.68</c:v>
                </c:pt>
                <c:pt idx="12132">
                  <c:v>100.78</c:v>
                </c:pt>
                <c:pt idx="12133">
                  <c:v>111.85</c:v>
                </c:pt>
                <c:pt idx="12134">
                  <c:v>119.46</c:v>
                </c:pt>
                <c:pt idx="12135">
                  <c:v>119.69</c:v>
                </c:pt>
                <c:pt idx="12136">
                  <c:v>110.47</c:v>
                </c:pt>
                <c:pt idx="12137">
                  <c:v>104.57</c:v>
                </c:pt>
                <c:pt idx="12138">
                  <c:v>103.48</c:v>
                </c:pt>
                <c:pt idx="12139">
                  <c:v>100.45</c:v>
                </c:pt>
                <c:pt idx="12140">
                  <c:v>89.9</c:v>
                </c:pt>
                <c:pt idx="12141">
                  <c:v>91.12</c:v>
                </c:pt>
                <c:pt idx="12142">
                  <c:v>92.37</c:v>
                </c:pt>
                <c:pt idx="12143">
                  <c:v>93.2</c:v>
                </c:pt>
                <c:pt idx="12144">
                  <c:v>93.86</c:v>
                </c:pt>
                <c:pt idx="12145">
                  <c:v>87.46</c:v>
                </c:pt>
                <c:pt idx="12146">
                  <c:v>69.77</c:v>
                </c:pt>
                <c:pt idx="12147">
                  <c:v>72.959999999999994</c:v>
                </c:pt>
                <c:pt idx="12148">
                  <c:v>100.12</c:v>
                </c:pt>
                <c:pt idx="12149">
                  <c:v>92.47</c:v>
                </c:pt>
                <c:pt idx="12150">
                  <c:v>86.18</c:v>
                </c:pt>
                <c:pt idx="12151">
                  <c:v>85.95</c:v>
                </c:pt>
                <c:pt idx="12152">
                  <c:v>72.069999999999993</c:v>
                </c:pt>
                <c:pt idx="12153">
                  <c:v>72.599999999999994</c:v>
                </c:pt>
                <c:pt idx="12154">
                  <c:v>77.64</c:v>
                </c:pt>
                <c:pt idx="12155">
                  <c:v>75.989999999999995</c:v>
                </c:pt>
                <c:pt idx="12156">
                  <c:v>94.28</c:v>
                </c:pt>
                <c:pt idx="12157">
                  <c:v>106.87</c:v>
                </c:pt>
                <c:pt idx="12158">
                  <c:v>107.93</c:v>
                </c:pt>
                <c:pt idx="12159">
                  <c:v>96.49</c:v>
                </c:pt>
                <c:pt idx="12160">
                  <c:v>97.05</c:v>
                </c:pt>
                <c:pt idx="12161">
                  <c:v>99.36</c:v>
                </c:pt>
                <c:pt idx="12162">
                  <c:v>95.47</c:v>
                </c:pt>
                <c:pt idx="12163">
                  <c:v>96</c:v>
                </c:pt>
                <c:pt idx="12164">
                  <c:v>95.24</c:v>
                </c:pt>
                <c:pt idx="12165">
                  <c:v>93.16</c:v>
                </c:pt>
                <c:pt idx="12166">
                  <c:v>92.11</c:v>
                </c:pt>
                <c:pt idx="12167">
                  <c:v>93.03</c:v>
                </c:pt>
                <c:pt idx="12168">
                  <c:v>94.71</c:v>
                </c:pt>
                <c:pt idx="12169">
                  <c:v>96.2</c:v>
                </c:pt>
                <c:pt idx="12170">
                  <c:v>97.22</c:v>
                </c:pt>
                <c:pt idx="12171">
                  <c:v>98.27</c:v>
                </c:pt>
                <c:pt idx="12172">
                  <c:v>96.3</c:v>
                </c:pt>
                <c:pt idx="12173">
                  <c:v>94.68</c:v>
                </c:pt>
                <c:pt idx="12174">
                  <c:v>108.39</c:v>
                </c:pt>
                <c:pt idx="12175">
                  <c:v>119.36</c:v>
                </c:pt>
                <c:pt idx="12176">
                  <c:v>120.35</c:v>
                </c:pt>
                <c:pt idx="12177">
                  <c:v>122.96</c:v>
                </c:pt>
                <c:pt idx="12178">
                  <c:v>134.38999999999999</c:v>
                </c:pt>
                <c:pt idx="12179">
                  <c:v>116.36</c:v>
                </c:pt>
                <c:pt idx="12180">
                  <c:v>113.27</c:v>
                </c:pt>
                <c:pt idx="12181">
                  <c:v>111.39</c:v>
                </c:pt>
                <c:pt idx="12182">
                  <c:v>110.76</c:v>
                </c:pt>
                <c:pt idx="12183">
                  <c:v>107.5</c:v>
                </c:pt>
                <c:pt idx="12184">
                  <c:v>102.62</c:v>
                </c:pt>
                <c:pt idx="12185">
                  <c:v>101.83</c:v>
                </c:pt>
                <c:pt idx="12186">
                  <c:v>102.52</c:v>
                </c:pt>
                <c:pt idx="12187">
                  <c:v>102.92</c:v>
                </c:pt>
                <c:pt idx="12188">
                  <c:v>102.95</c:v>
                </c:pt>
                <c:pt idx="12189">
                  <c:v>101.14</c:v>
                </c:pt>
                <c:pt idx="12190">
                  <c:v>97.15</c:v>
                </c:pt>
                <c:pt idx="12191">
                  <c:v>96.26</c:v>
                </c:pt>
                <c:pt idx="12192">
                  <c:v>94.55</c:v>
                </c:pt>
                <c:pt idx="12193">
                  <c:v>84.63</c:v>
                </c:pt>
                <c:pt idx="12194">
                  <c:v>80.84</c:v>
                </c:pt>
                <c:pt idx="12195">
                  <c:v>69.5</c:v>
                </c:pt>
                <c:pt idx="12196">
                  <c:v>67.16</c:v>
                </c:pt>
                <c:pt idx="12197">
                  <c:v>68.09</c:v>
                </c:pt>
                <c:pt idx="12198">
                  <c:v>69.069999999999993</c:v>
                </c:pt>
                <c:pt idx="12199">
                  <c:v>70.33</c:v>
                </c:pt>
                <c:pt idx="12200">
                  <c:v>71.61</c:v>
                </c:pt>
                <c:pt idx="12201">
                  <c:v>72.86</c:v>
                </c:pt>
                <c:pt idx="12202">
                  <c:v>65.94</c:v>
                </c:pt>
                <c:pt idx="12203">
                  <c:v>51.94</c:v>
                </c:pt>
                <c:pt idx="12204">
                  <c:v>46.07</c:v>
                </c:pt>
                <c:pt idx="12205">
                  <c:v>46.53</c:v>
                </c:pt>
                <c:pt idx="12206">
                  <c:v>42.48</c:v>
                </c:pt>
                <c:pt idx="12207">
                  <c:v>40.340000000000003</c:v>
                </c:pt>
                <c:pt idx="12208">
                  <c:v>40.299999999999997</c:v>
                </c:pt>
                <c:pt idx="12209">
                  <c:v>36.42</c:v>
                </c:pt>
                <c:pt idx="12210">
                  <c:v>36.28</c:v>
                </c:pt>
                <c:pt idx="12211">
                  <c:v>36.18</c:v>
                </c:pt>
                <c:pt idx="12212">
                  <c:v>36.22</c:v>
                </c:pt>
                <c:pt idx="12213">
                  <c:v>36.18</c:v>
                </c:pt>
                <c:pt idx="12214">
                  <c:v>36.15</c:v>
                </c:pt>
                <c:pt idx="12215">
                  <c:v>36.090000000000003</c:v>
                </c:pt>
                <c:pt idx="12216">
                  <c:v>36.090000000000003</c:v>
                </c:pt>
                <c:pt idx="12217">
                  <c:v>36.15</c:v>
                </c:pt>
                <c:pt idx="12218">
                  <c:v>36.18</c:v>
                </c:pt>
                <c:pt idx="12219">
                  <c:v>36.25</c:v>
                </c:pt>
                <c:pt idx="12220">
                  <c:v>36.35</c:v>
                </c:pt>
                <c:pt idx="12221">
                  <c:v>36.35</c:v>
                </c:pt>
                <c:pt idx="12222">
                  <c:v>36.32</c:v>
                </c:pt>
                <c:pt idx="12223">
                  <c:v>36.25</c:v>
                </c:pt>
                <c:pt idx="12224">
                  <c:v>31.8</c:v>
                </c:pt>
                <c:pt idx="12225">
                  <c:v>31.405999999999999</c:v>
                </c:pt>
                <c:pt idx="12226">
                  <c:v>31.472000000000001</c:v>
                </c:pt>
                <c:pt idx="12227">
                  <c:v>31.538</c:v>
                </c:pt>
                <c:pt idx="12228">
                  <c:v>31.64</c:v>
                </c:pt>
                <c:pt idx="12229">
                  <c:v>31.67</c:v>
                </c:pt>
                <c:pt idx="12230">
                  <c:v>31.8</c:v>
                </c:pt>
                <c:pt idx="12231">
                  <c:v>31.9</c:v>
                </c:pt>
                <c:pt idx="12232">
                  <c:v>32</c:v>
                </c:pt>
                <c:pt idx="12233">
                  <c:v>31.571000000000002</c:v>
                </c:pt>
                <c:pt idx="12234">
                  <c:v>31.242000000000001</c:v>
                </c:pt>
                <c:pt idx="12235">
                  <c:v>31.242000000000001</c:v>
                </c:pt>
                <c:pt idx="12236">
                  <c:v>30.978000000000002</c:v>
                </c:pt>
                <c:pt idx="12237">
                  <c:v>30.484000000000002</c:v>
                </c:pt>
                <c:pt idx="12238">
                  <c:v>30.484000000000002</c:v>
                </c:pt>
                <c:pt idx="12239">
                  <c:v>30.451000000000001</c:v>
                </c:pt>
                <c:pt idx="12240">
                  <c:v>30.451000000000001</c:v>
                </c:pt>
                <c:pt idx="12241">
                  <c:v>30.484000000000002</c:v>
                </c:pt>
                <c:pt idx="12242">
                  <c:v>30.451000000000001</c:v>
                </c:pt>
                <c:pt idx="12243">
                  <c:v>30.484000000000002</c:v>
                </c:pt>
                <c:pt idx="12244">
                  <c:v>30.451000000000001</c:v>
                </c:pt>
                <c:pt idx="12245">
                  <c:v>30.451000000000001</c:v>
                </c:pt>
                <c:pt idx="12246">
                  <c:v>30.484000000000002</c:v>
                </c:pt>
                <c:pt idx="12247">
                  <c:v>30.451000000000001</c:v>
                </c:pt>
                <c:pt idx="12248">
                  <c:v>30.451000000000001</c:v>
                </c:pt>
                <c:pt idx="12249">
                  <c:v>30.451000000000001</c:v>
                </c:pt>
                <c:pt idx="12250">
                  <c:v>30.451000000000001</c:v>
                </c:pt>
                <c:pt idx="12251">
                  <c:v>30.484000000000002</c:v>
                </c:pt>
                <c:pt idx="12252">
                  <c:v>30.451000000000001</c:v>
                </c:pt>
                <c:pt idx="12253">
                  <c:v>30.451000000000001</c:v>
                </c:pt>
                <c:pt idx="12254">
                  <c:v>30.451000000000001</c:v>
                </c:pt>
                <c:pt idx="12255">
                  <c:v>30.451000000000001</c:v>
                </c:pt>
                <c:pt idx="12256">
                  <c:v>30.451000000000001</c:v>
                </c:pt>
                <c:pt idx="12257">
                  <c:v>30.451000000000001</c:v>
                </c:pt>
                <c:pt idx="12258">
                  <c:v>30.451000000000001</c:v>
                </c:pt>
                <c:pt idx="12259">
                  <c:v>30.451000000000001</c:v>
                </c:pt>
                <c:pt idx="12260">
                  <c:v>30.451000000000001</c:v>
                </c:pt>
                <c:pt idx="12261">
                  <c:v>30.451000000000001</c:v>
                </c:pt>
                <c:pt idx="12262">
                  <c:v>30.451000000000001</c:v>
                </c:pt>
                <c:pt idx="12263">
                  <c:v>30.451000000000001</c:v>
                </c:pt>
                <c:pt idx="12264">
                  <c:v>30.417999999999999</c:v>
                </c:pt>
                <c:pt idx="12265">
                  <c:v>30.451000000000001</c:v>
                </c:pt>
                <c:pt idx="12266">
                  <c:v>30.451000000000001</c:v>
                </c:pt>
                <c:pt idx="12267">
                  <c:v>30.451000000000001</c:v>
                </c:pt>
                <c:pt idx="12268">
                  <c:v>30.451000000000001</c:v>
                </c:pt>
                <c:pt idx="12269">
                  <c:v>30.451000000000001</c:v>
                </c:pt>
                <c:pt idx="12270">
                  <c:v>30.451000000000001</c:v>
                </c:pt>
                <c:pt idx="12271">
                  <c:v>30.451000000000001</c:v>
                </c:pt>
                <c:pt idx="12272">
                  <c:v>30.451000000000001</c:v>
                </c:pt>
                <c:pt idx="12273">
                  <c:v>30.451000000000001</c:v>
                </c:pt>
                <c:pt idx="12274">
                  <c:v>30.451000000000001</c:v>
                </c:pt>
                <c:pt idx="12275">
                  <c:v>30.451000000000001</c:v>
                </c:pt>
                <c:pt idx="12276">
                  <c:v>30.451000000000001</c:v>
                </c:pt>
                <c:pt idx="12277">
                  <c:v>30.451000000000001</c:v>
                </c:pt>
                <c:pt idx="12278">
                  <c:v>30.451000000000001</c:v>
                </c:pt>
                <c:pt idx="12279">
                  <c:v>30.451000000000001</c:v>
                </c:pt>
                <c:pt idx="12280">
                  <c:v>30.451000000000001</c:v>
                </c:pt>
                <c:pt idx="12281">
                  <c:v>30.451000000000001</c:v>
                </c:pt>
                <c:pt idx="12282">
                  <c:v>30.451000000000001</c:v>
                </c:pt>
                <c:pt idx="12283">
                  <c:v>30.451000000000001</c:v>
                </c:pt>
                <c:pt idx="12284">
                  <c:v>30.451000000000001</c:v>
                </c:pt>
                <c:pt idx="12285">
                  <c:v>30.451000000000001</c:v>
                </c:pt>
                <c:pt idx="12286">
                  <c:v>30.451000000000001</c:v>
                </c:pt>
                <c:pt idx="12287">
                  <c:v>30.451000000000001</c:v>
                </c:pt>
                <c:pt idx="12288">
                  <c:v>30.451000000000001</c:v>
                </c:pt>
                <c:pt idx="12289">
                  <c:v>30.451000000000001</c:v>
                </c:pt>
                <c:pt idx="12290">
                  <c:v>30.451000000000001</c:v>
                </c:pt>
                <c:pt idx="12291">
                  <c:v>30.451000000000001</c:v>
                </c:pt>
                <c:pt idx="12292">
                  <c:v>30.451000000000001</c:v>
                </c:pt>
                <c:pt idx="12293">
                  <c:v>30.451000000000001</c:v>
                </c:pt>
                <c:pt idx="12294">
                  <c:v>30.451000000000001</c:v>
                </c:pt>
                <c:pt idx="12295">
                  <c:v>30.879000000000001</c:v>
                </c:pt>
                <c:pt idx="12296">
                  <c:v>39.22</c:v>
                </c:pt>
                <c:pt idx="12297">
                  <c:v>34.9</c:v>
                </c:pt>
                <c:pt idx="12298">
                  <c:v>34.9</c:v>
                </c:pt>
                <c:pt idx="12299">
                  <c:v>35.03</c:v>
                </c:pt>
                <c:pt idx="12300">
                  <c:v>35.200000000000003</c:v>
                </c:pt>
                <c:pt idx="12301">
                  <c:v>46.96</c:v>
                </c:pt>
                <c:pt idx="12302">
                  <c:v>52.17</c:v>
                </c:pt>
                <c:pt idx="12303">
                  <c:v>51.67</c:v>
                </c:pt>
                <c:pt idx="12304">
                  <c:v>52.17</c:v>
                </c:pt>
                <c:pt idx="12305">
                  <c:v>52.56</c:v>
                </c:pt>
                <c:pt idx="12306">
                  <c:v>53.02</c:v>
                </c:pt>
                <c:pt idx="12307">
                  <c:v>54.08</c:v>
                </c:pt>
                <c:pt idx="12308">
                  <c:v>55.33</c:v>
                </c:pt>
                <c:pt idx="12309">
                  <c:v>56.22</c:v>
                </c:pt>
                <c:pt idx="12310">
                  <c:v>56.75</c:v>
                </c:pt>
                <c:pt idx="12311">
                  <c:v>56.95</c:v>
                </c:pt>
                <c:pt idx="12312">
                  <c:v>57.14</c:v>
                </c:pt>
                <c:pt idx="12313">
                  <c:v>57.94</c:v>
                </c:pt>
                <c:pt idx="12314">
                  <c:v>59.09</c:v>
                </c:pt>
                <c:pt idx="12315">
                  <c:v>60.21</c:v>
                </c:pt>
                <c:pt idx="12316">
                  <c:v>61.2</c:v>
                </c:pt>
                <c:pt idx="12317">
                  <c:v>62.32</c:v>
                </c:pt>
                <c:pt idx="12318">
                  <c:v>63.24</c:v>
                </c:pt>
                <c:pt idx="12319">
                  <c:v>63.83</c:v>
                </c:pt>
                <c:pt idx="12320">
                  <c:v>54.21</c:v>
                </c:pt>
                <c:pt idx="12321">
                  <c:v>54.94</c:v>
                </c:pt>
                <c:pt idx="12322">
                  <c:v>55.56</c:v>
                </c:pt>
                <c:pt idx="12323">
                  <c:v>47.95</c:v>
                </c:pt>
                <c:pt idx="12324">
                  <c:v>48.41</c:v>
                </c:pt>
                <c:pt idx="12325">
                  <c:v>60.41</c:v>
                </c:pt>
                <c:pt idx="12326">
                  <c:v>63.31</c:v>
                </c:pt>
                <c:pt idx="12327">
                  <c:v>61.66</c:v>
                </c:pt>
                <c:pt idx="12328">
                  <c:v>62.75</c:v>
                </c:pt>
                <c:pt idx="12329">
                  <c:v>63.21</c:v>
                </c:pt>
                <c:pt idx="12330">
                  <c:v>53.68</c:v>
                </c:pt>
                <c:pt idx="12331">
                  <c:v>54.24</c:v>
                </c:pt>
                <c:pt idx="12332">
                  <c:v>54.54</c:v>
                </c:pt>
                <c:pt idx="12333">
                  <c:v>54.84</c:v>
                </c:pt>
                <c:pt idx="12334">
                  <c:v>55.1</c:v>
                </c:pt>
                <c:pt idx="12335">
                  <c:v>55.23</c:v>
                </c:pt>
                <c:pt idx="12336">
                  <c:v>55.33</c:v>
                </c:pt>
                <c:pt idx="12337">
                  <c:v>55.53</c:v>
                </c:pt>
                <c:pt idx="12338">
                  <c:v>55.73</c:v>
                </c:pt>
                <c:pt idx="12339">
                  <c:v>55.86</c:v>
                </c:pt>
                <c:pt idx="12340">
                  <c:v>56.06</c:v>
                </c:pt>
                <c:pt idx="12341">
                  <c:v>56.39</c:v>
                </c:pt>
                <c:pt idx="12342">
                  <c:v>56.68</c:v>
                </c:pt>
                <c:pt idx="12343">
                  <c:v>56.95</c:v>
                </c:pt>
                <c:pt idx="12344">
                  <c:v>57.14</c:v>
                </c:pt>
                <c:pt idx="12345">
                  <c:v>57.18</c:v>
                </c:pt>
                <c:pt idx="12346">
                  <c:v>57.21</c:v>
                </c:pt>
                <c:pt idx="12347">
                  <c:v>57.28</c:v>
                </c:pt>
                <c:pt idx="12348">
                  <c:v>57.28</c:v>
                </c:pt>
                <c:pt idx="12349">
                  <c:v>56.29</c:v>
                </c:pt>
                <c:pt idx="12350">
                  <c:v>51.05</c:v>
                </c:pt>
                <c:pt idx="12351">
                  <c:v>51.18</c:v>
                </c:pt>
                <c:pt idx="12352">
                  <c:v>51.25</c:v>
                </c:pt>
                <c:pt idx="12353">
                  <c:v>51.28</c:v>
                </c:pt>
                <c:pt idx="12354">
                  <c:v>51.28</c:v>
                </c:pt>
                <c:pt idx="12355">
                  <c:v>51.25</c:v>
                </c:pt>
                <c:pt idx="12356">
                  <c:v>45.08</c:v>
                </c:pt>
                <c:pt idx="12357">
                  <c:v>37.24</c:v>
                </c:pt>
                <c:pt idx="12358">
                  <c:v>37.24</c:v>
                </c:pt>
                <c:pt idx="12359">
                  <c:v>37.24</c:v>
                </c:pt>
                <c:pt idx="12360">
                  <c:v>37.24</c:v>
                </c:pt>
                <c:pt idx="12361">
                  <c:v>37.21</c:v>
                </c:pt>
                <c:pt idx="12362">
                  <c:v>37.17</c:v>
                </c:pt>
                <c:pt idx="12363">
                  <c:v>37.17</c:v>
                </c:pt>
                <c:pt idx="12364">
                  <c:v>37.14</c:v>
                </c:pt>
                <c:pt idx="12365">
                  <c:v>37.01</c:v>
                </c:pt>
                <c:pt idx="12366">
                  <c:v>33.65</c:v>
                </c:pt>
                <c:pt idx="12367">
                  <c:v>31.306999999999999</c:v>
                </c:pt>
                <c:pt idx="12368">
                  <c:v>31.373000000000001</c:v>
                </c:pt>
                <c:pt idx="12369">
                  <c:v>31.439</c:v>
                </c:pt>
                <c:pt idx="12370">
                  <c:v>31.571000000000002</c:v>
                </c:pt>
                <c:pt idx="12371">
                  <c:v>31.64</c:v>
                </c:pt>
                <c:pt idx="12372">
                  <c:v>31.7</c:v>
                </c:pt>
                <c:pt idx="12373">
                  <c:v>31.83</c:v>
                </c:pt>
                <c:pt idx="12374">
                  <c:v>31.93</c:v>
                </c:pt>
                <c:pt idx="12375">
                  <c:v>31.64</c:v>
                </c:pt>
                <c:pt idx="12376">
                  <c:v>30.978000000000002</c:v>
                </c:pt>
                <c:pt idx="12377">
                  <c:v>31.010999999999999</c:v>
                </c:pt>
                <c:pt idx="12378">
                  <c:v>31.044</c:v>
                </c:pt>
                <c:pt idx="12379">
                  <c:v>31.077000000000002</c:v>
                </c:pt>
                <c:pt idx="12380">
                  <c:v>31.143000000000001</c:v>
                </c:pt>
                <c:pt idx="12381">
                  <c:v>30.614999999999998</c:v>
                </c:pt>
                <c:pt idx="12382">
                  <c:v>30.516999999999999</c:v>
                </c:pt>
                <c:pt idx="12383">
                  <c:v>30.516999999999999</c:v>
                </c:pt>
                <c:pt idx="12384">
                  <c:v>30.516999999999999</c:v>
                </c:pt>
                <c:pt idx="12385">
                  <c:v>30.516999999999999</c:v>
                </c:pt>
                <c:pt idx="12386">
                  <c:v>30.516999999999999</c:v>
                </c:pt>
                <c:pt idx="12387">
                  <c:v>30.484000000000002</c:v>
                </c:pt>
                <c:pt idx="12388">
                  <c:v>30.484000000000002</c:v>
                </c:pt>
                <c:pt idx="12389">
                  <c:v>30.516999999999999</c:v>
                </c:pt>
                <c:pt idx="12390">
                  <c:v>30.516999999999999</c:v>
                </c:pt>
                <c:pt idx="12391">
                  <c:v>30.484000000000002</c:v>
                </c:pt>
                <c:pt idx="12392">
                  <c:v>30.516999999999999</c:v>
                </c:pt>
                <c:pt idx="12393">
                  <c:v>30.516999999999999</c:v>
                </c:pt>
                <c:pt idx="12394">
                  <c:v>30.516999999999999</c:v>
                </c:pt>
                <c:pt idx="12395">
                  <c:v>30.516999999999999</c:v>
                </c:pt>
                <c:pt idx="12396">
                  <c:v>30.516999999999999</c:v>
                </c:pt>
                <c:pt idx="12397">
                  <c:v>30.516999999999999</c:v>
                </c:pt>
                <c:pt idx="12398">
                  <c:v>30.516999999999999</c:v>
                </c:pt>
                <c:pt idx="12399">
                  <c:v>30.516999999999999</c:v>
                </c:pt>
                <c:pt idx="12400">
                  <c:v>30.516999999999999</c:v>
                </c:pt>
                <c:pt idx="12401">
                  <c:v>30.516999999999999</c:v>
                </c:pt>
                <c:pt idx="12402">
                  <c:v>30.516999999999999</c:v>
                </c:pt>
                <c:pt idx="12403">
                  <c:v>30.484000000000002</c:v>
                </c:pt>
                <c:pt idx="12404">
                  <c:v>30.516999999999999</c:v>
                </c:pt>
                <c:pt idx="12405">
                  <c:v>30.516999999999999</c:v>
                </c:pt>
                <c:pt idx="12406">
                  <c:v>30.516999999999999</c:v>
                </c:pt>
                <c:pt idx="12407">
                  <c:v>30.516999999999999</c:v>
                </c:pt>
                <c:pt idx="12408">
                  <c:v>30.516999999999999</c:v>
                </c:pt>
                <c:pt idx="12409">
                  <c:v>30.484000000000002</c:v>
                </c:pt>
                <c:pt idx="12410">
                  <c:v>30.516999999999999</c:v>
                </c:pt>
                <c:pt idx="12411">
                  <c:v>30.484000000000002</c:v>
                </c:pt>
                <c:pt idx="12412">
                  <c:v>30.516999999999999</c:v>
                </c:pt>
                <c:pt idx="12413">
                  <c:v>30.484000000000002</c:v>
                </c:pt>
                <c:pt idx="12414">
                  <c:v>30.516999999999999</c:v>
                </c:pt>
                <c:pt idx="12415">
                  <c:v>30.451000000000001</c:v>
                </c:pt>
                <c:pt idx="12416">
                  <c:v>30.451000000000001</c:v>
                </c:pt>
                <c:pt idx="12417">
                  <c:v>30.451000000000001</c:v>
                </c:pt>
                <c:pt idx="12418">
                  <c:v>30.484000000000002</c:v>
                </c:pt>
                <c:pt idx="12419">
                  <c:v>30.451000000000001</c:v>
                </c:pt>
                <c:pt idx="12420">
                  <c:v>30.484000000000002</c:v>
                </c:pt>
                <c:pt idx="12421">
                  <c:v>30.451000000000001</c:v>
                </c:pt>
                <c:pt idx="12422">
                  <c:v>30.451000000000001</c:v>
                </c:pt>
                <c:pt idx="12423">
                  <c:v>30.451000000000001</c:v>
                </c:pt>
                <c:pt idx="12424">
                  <c:v>30.451000000000001</c:v>
                </c:pt>
                <c:pt idx="12425">
                  <c:v>30.484000000000002</c:v>
                </c:pt>
                <c:pt idx="12426">
                  <c:v>30.451000000000001</c:v>
                </c:pt>
                <c:pt idx="12427">
                  <c:v>30.451000000000001</c:v>
                </c:pt>
                <c:pt idx="12428">
                  <c:v>30.451000000000001</c:v>
                </c:pt>
                <c:pt idx="12429">
                  <c:v>30.484000000000002</c:v>
                </c:pt>
                <c:pt idx="12430">
                  <c:v>30.451000000000001</c:v>
                </c:pt>
                <c:pt idx="12431">
                  <c:v>30.484000000000002</c:v>
                </c:pt>
                <c:pt idx="12432">
                  <c:v>30.484000000000002</c:v>
                </c:pt>
                <c:pt idx="12433">
                  <c:v>30.484000000000002</c:v>
                </c:pt>
                <c:pt idx="12434">
                  <c:v>30.484000000000002</c:v>
                </c:pt>
                <c:pt idx="12435">
                  <c:v>30.484000000000002</c:v>
                </c:pt>
                <c:pt idx="12436">
                  <c:v>30.484000000000002</c:v>
                </c:pt>
                <c:pt idx="12437">
                  <c:v>30.484000000000002</c:v>
                </c:pt>
                <c:pt idx="12438">
                  <c:v>30.484000000000002</c:v>
                </c:pt>
                <c:pt idx="12439">
                  <c:v>30.484000000000002</c:v>
                </c:pt>
                <c:pt idx="12440">
                  <c:v>30.484000000000002</c:v>
                </c:pt>
                <c:pt idx="12441">
                  <c:v>30.451000000000001</c:v>
                </c:pt>
                <c:pt idx="12442">
                  <c:v>30.484000000000002</c:v>
                </c:pt>
                <c:pt idx="12443">
                  <c:v>30.451000000000001</c:v>
                </c:pt>
                <c:pt idx="12444">
                  <c:v>30.484000000000002</c:v>
                </c:pt>
                <c:pt idx="12445">
                  <c:v>30.451000000000001</c:v>
                </c:pt>
                <c:pt idx="12446">
                  <c:v>30.451000000000001</c:v>
                </c:pt>
                <c:pt idx="12447">
                  <c:v>30.484000000000002</c:v>
                </c:pt>
                <c:pt idx="12448">
                  <c:v>30.451000000000001</c:v>
                </c:pt>
                <c:pt idx="12449">
                  <c:v>30.484000000000002</c:v>
                </c:pt>
                <c:pt idx="12450">
                  <c:v>30.484000000000002</c:v>
                </c:pt>
                <c:pt idx="12451">
                  <c:v>30.484000000000002</c:v>
                </c:pt>
                <c:pt idx="12452">
                  <c:v>30.451000000000001</c:v>
                </c:pt>
                <c:pt idx="12453">
                  <c:v>30.484000000000002</c:v>
                </c:pt>
                <c:pt idx="12454">
                  <c:v>30.484000000000002</c:v>
                </c:pt>
                <c:pt idx="12455">
                  <c:v>30.451000000000001</c:v>
                </c:pt>
                <c:pt idx="12456">
                  <c:v>30.484000000000002</c:v>
                </c:pt>
                <c:pt idx="12457">
                  <c:v>30.484000000000002</c:v>
                </c:pt>
                <c:pt idx="12458">
                  <c:v>30.484000000000002</c:v>
                </c:pt>
                <c:pt idx="12459">
                  <c:v>30.484000000000002</c:v>
                </c:pt>
                <c:pt idx="12460">
                  <c:v>30.484000000000002</c:v>
                </c:pt>
                <c:pt idx="12461">
                  <c:v>30.484000000000002</c:v>
                </c:pt>
                <c:pt idx="12462">
                  <c:v>30.484000000000002</c:v>
                </c:pt>
                <c:pt idx="12463">
                  <c:v>30.451000000000001</c:v>
                </c:pt>
                <c:pt idx="12464">
                  <c:v>30.484000000000002</c:v>
                </c:pt>
                <c:pt idx="12465">
                  <c:v>30.484000000000002</c:v>
                </c:pt>
                <c:pt idx="12466">
                  <c:v>30.484000000000002</c:v>
                </c:pt>
                <c:pt idx="12467">
                  <c:v>30.484000000000002</c:v>
                </c:pt>
                <c:pt idx="12468">
                  <c:v>30.484000000000002</c:v>
                </c:pt>
                <c:pt idx="12469">
                  <c:v>30.451000000000001</c:v>
                </c:pt>
                <c:pt idx="12470">
                  <c:v>30.451000000000001</c:v>
                </c:pt>
                <c:pt idx="12471">
                  <c:v>30.484000000000002</c:v>
                </c:pt>
                <c:pt idx="12472">
                  <c:v>30.484000000000002</c:v>
                </c:pt>
                <c:pt idx="12473">
                  <c:v>30.484000000000002</c:v>
                </c:pt>
                <c:pt idx="12474">
                  <c:v>30.484000000000002</c:v>
                </c:pt>
                <c:pt idx="12475">
                  <c:v>30.484000000000002</c:v>
                </c:pt>
                <c:pt idx="12476">
                  <c:v>30.451000000000001</c:v>
                </c:pt>
                <c:pt idx="12477">
                  <c:v>30.484000000000002</c:v>
                </c:pt>
                <c:pt idx="12478">
                  <c:v>30.484000000000002</c:v>
                </c:pt>
                <c:pt idx="12479">
                  <c:v>30.484000000000002</c:v>
                </c:pt>
                <c:pt idx="12480">
                  <c:v>30.484000000000002</c:v>
                </c:pt>
                <c:pt idx="12481">
                  <c:v>30.484000000000002</c:v>
                </c:pt>
                <c:pt idx="12482">
                  <c:v>30.484000000000002</c:v>
                </c:pt>
                <c:pt idx="12483">
                  <c:v>30.484000000000002</c:v>
                </c:pt>
                <c:pt idx="12484">
                  <c:v>30.484000000000002</c:v>
                </c:pt>
                <c:pt idx="12485">
                  <c:v>30.484000000000002</c:v>
                </c:pt>
                <c:pt idx="12486">
                  <c:v>30.484000000000002</c:v>
                </c:pt>
                <c:pt idx="12487">
                  <c:v>30.484000000000002</c:v>
                </c:pt>
                <c:pt idx="12488">
                  <c:v>30.484000000000002</c:v>
                </c:pt>
                <c:pt idx="12489">
                  <c:v>30.484000000000002</c:v>
                </c:pt>
                <c:pt idx="12490">
                  <c:v>30.484000000000002</c:v>
                </c:pt>
                <c:pt idx="12491">
                  <c:v>30.484000000000002</c:v>
                </c:pt>
                <c:pt idx="12492">
                  <c:v>30.484000000000002</c:v>
                </c:pt>
                <c:pt idx="12493">
                  <c:v>30.484000000000002</c:v>
                </c:pt>
                <c:pt idx="12494">
                  <c:v>30.484000000000002</c:v>
                </c:pt>
                <c:pt idx="12495">
                  <c:v>30.484000000000002</c:v>
                </c:pt>
                <c:pt idx="12496">
                  <c:v>30.484000000000002</c:v>
                </c:pt>
                <c:pt idx="12497">
                  <c:v>30.484000000000002</c:v>
                </c:pt>
                <c:pt idx="12498">
                  <c:v>30.484000000000002</c:v>
                </c:pt>
                <c:pt idx="12499">
                  <c:v>30.484000000000002</c:v>
                </c:pt>
                <c:pt idx="12500">
                  <c:v>30.484000000000002</c:v>
                </c:pt>
                <c:pt idx="12501">
                  <c:v>30.484000000000002</c:v>
                </c:pt>
                <c:pt idx="12502">
                  <c:v>30.484000000000002</c:v>
                </c:pt>
                <c:pt idx="12503">
                  <c:v>30.484000000000002</c:v>
                </c:pt>
                <c:pt idx="12504">
                  <c:v>30.484000000000002</c:v>
                </c:pt>
                <c:pt idx="12505">
                  <c:v>30.484000000000002</c:v>
                </c:pt>
                <c:pt idx="12506">
                  <c:v>30.484000000000002</c:v>
                </c:pt>
                <c:pt idx="12507">
                  <c:v>30.484000000000002</c:v>
                </c:pt>
                <c:pt idx="12508">
                  <c:v>30.484000000000002</c:v>
                </c:pt>
                <c:pt idx="12509">
                  <c:v>30.484000000000002</c:v>
                </c:pt>
                <c:pt idx="12510">
                  <c:v>30.484000000000002</c:v>
                </c:pt>
                <c:pt idx="12511">
                  <c:v>30.484000000000002</c:v>
                </c:pt>
                <c:pt idx="12512">
                  <c:v>30.484000000000002</c:v>
                </c:pt>
                <c:pt idx="12513">
                  <c:v>30.484000000000002</c:v>
                </c:pt>
                <c:pt idx="12514">
                  <c:v>30.484000000000002</c:v>
                </c:pt>
                <c:pt idx="12515">
                  <c:v>30.484000000000002</c:v>
                </c:pt>
                <c:pt idx="12516">
                  <c:v>30.484000000000002</c:v>
                </c:pt>
                <c:pt idx="12517">
                  <c:v>30.484000000000002</c:v>
                </c:pt>
                <c:pt idx="12518">
                  <c:v>30.484000000000002</c:v>
                </c:pt>
                <c:pt idx="12519">
                  <c:v>30.484000000000002</c:v>
                </c:pt>
                <c:pt idx="12520">
                  <c:v>30.484000000000002</c:v>
                </c:pt>
                <c:pt idx="12521">
                  <c:v>30.484000000000002</c:v>
                </c:pt>
                <c:pt idx="12522">
                  <c:v>30.484000000000002</c:v>
                </c:pt>
                <c:pt idx="12523">
                  <c:v>30.484000000000002</c:v>
                </c:pt>
                <c:pt idx="12524">
                  <c:v>30.484000000000002</c:v>
                </c:pt>
                <c:pt idx="12525">
                  <c:v>30.484000000000002</c:v>
                </c:pt>
                <c:pt idx="12526">
                  <c:v>30.484000000000002</c:v>
                </c:pt>
                <c:pt idx="12527">
                  <c:v>30.484000000000002</c:v>
                </c:pt>
                <c:pt idx="12528">
                  <c:v>30.484000000000002</c:v>
                </c:pt>
                <c:pt idx="12529">
                  <c:v>30.484000000000002</c:v>
                </c:pt>
                <c:pt idx="12530">
                  <c:v>30.484000000000002</c:v>
                </c:pt>
                <c:pt idx="12531">
                  <c:v>30.484000000000002</c:v>
                </c:pt>
                <c:pt idx="12532">
                  <c:v>30.484000000000002</c:v>
                </c:pt>
                <c:pt idx="12533">
                  <c:v>30.484000000000002</c:v>
                </c:pt>
                <c:pt idx="12534">
                  <c:v>30.484000000000002</c:v>
                </c:pt>
                <c:pt idx="12535">
                  <c:v>30.484000000000002</c:v>
                </c:pt>
                <c:pt idx="12536">
                  <c:v>30.484000000000002</c:v>
                </c:pt>
                <c:pt idx="12537">
                  <c:v>30.484000000000002</c:v>
                </c:pt>
                <c:pt idx="12538">
                  <c:v>30.484000000000002</c:v>
                </c:pt>
                <c:pt idx="12539">
                  <c:v>30.484000000000002</c:v>
                </c:pt>
                <c:pt idx="12540">
                  <c:v>30.484000000000002</c:v>
                </c:pt>
                <c:pt idx="12541">
                  <c:v>30.484000000000002</c:v>
                </c:pt>
                <c:pt idx="12542">
                  <c:v>30.484000000000002</c:v>
                </c:pt>
                <c:pt idx="12543">
                  <c:v>30.484000000000002</c:v>
                </c:pt>
                <c:pt idx="12544">
                  <c:v>30.484000000000002</c:v>
                </c:pt>
                <c:pt idx="12545">
                  <c:v>30.484000000000002</c:v>
                </c:pt>
                <c:pt idx="12546">
                  <c:v>30.484000000000002</c:v>
                </c:pt>
                <c:pt idx="12547">
                  <c:v>30.484000000000002</c:v>
                </c:pt>
                <c:pt idx="12548">
                  <c:v>30.484000000000002</c:v>
                </c:pt>
                <c:pt idx="12549">
                  <c:v>30.484000000000002</c:v>
                </c:pt>
                <c:pt idx="12550">
                  <c:v>30.484000000000002</c:v>
                </c:pt>
                <c:pt idx="12551">
                  <c:v>30.484000000000002</c:v>
                </c:pt>
                <c:pt idx="12552">
                  <c:v>30.484000000000002</c:v>
                </c:pt>
                <c:pt idx="12553">
                  <c:v>30.484000000000002</c:v>
                </c:pt>
                <c:pt idx="12554">
                  <c:v>30.484000000000002</c:v>
                </c:pt>
                <c:pt idx="12555">
                  <c:v>30.484000000000002</c:v>
                </c:pt>
                <c:pt idx="12556">
                  <c:v>30.484000000000002</c:v>
                </c:pt>
                <c:pt idx="12557">
                  <c:v>30.484000000000002</c:v>
                </c:pt>
                <c:pt idx="12558">
                  <c:v>30.516999999999999</c:v>
                </c:pt>
                <c:pt idx="12559">
                  <c:v>30.484000000000002</c:v>
                </c:pt>
                <c:pt idx="12560">
                  <c:v>30.484000000000002</c:v>
                </c:pt>
                <c:pt idx="12561">
                  <c:v>30.484000000000002</c:v>
                </c:pt>
                <c:pt idx="12562">
                  <c:v>30.516999999999999</c:v>
                </c:pt>
                <c:pt idx="12563">
                  <c:v>30.484000000000002</c:v>
                </c:pt>
                <c:pt idx="12564">
                  <c:v>30.484000000000002</c:v>
                </c:pt>
                <c:pt idx="12565">
                  <c:v>30.484000000000002</c:v>
                </c:pt>
                <c:pt idx="12566">
                  <c:v>30.484000000000002</c:v>
                </c:pt>
                <c:pt idx="12567">
                  <c:v>30.484000000000002</c:v>
                </c:pt>
                <c:pt idx="12568">
                  <c:v>30.484000000000002</c:v>
                </c:pt>
                <c:pt idx="12569">
                  <c:v>30.484000000000002</c:v>
                </c:pt>
                <c:pt idx="12570">
                  <c:v>30.484000000000002</c:v>
                </c:pt>
                <c:pt idx="12571">
                  <c:v>30.484000000000002</c:v>
                </c:pt>
                <c:pt idx="12572">
                  <c:v>30.484000000000002</c:v>
                </c:pt>
                <c:pt idx="12573">
                  <c:v>30.484000000000002</c:v>
                </c:pt>
                <c:pt idx="12574">
                  <c:v>30.484000000000002</c:v>
                </c:pt>
                <c:pt idx="12575">
                  <c:v>30.484000000000002</c:v>
                </c:pt>
                <c:pt idx="12576">
                  <c:v>30.484000000000002</c:v>
                </c:pt>
                <c:pt idx="12577">
                  <c:v>30.484000000000002</c:v>
                </c:pt>
                <c:pt idx="12578">
                  <c:v>30.484000000000002</c:v>
                </c:pt>
                <c:pt idx="12579">
                  <c:v>30.516999999999999</c:v>
                </c:pt>
                <c:pt idx="12580">
                  <c:v>30.614999999999998</c:v>
                </c:pt>
                <c:pt idx="12581">
                  <c:v>40.01</c:v>
                </c:pt>
                <c:pt idx="12582">
                  <c:v>37.47</c:v>
                </c:pt>
                <c:pt idx="12583">
                  <c:v>34.770000000000003</c:v>
                </c:pt>
                <c:pt idx="12584">
                  <c:v>34.97</c:v>
                </c:pt>
                <c:pt idx="12585">
                  <c:v>35.159999999999997</c:v>
                </c:pt>
                <c:pt idx="12586">
                  <c:v>35.33</c:v>
                </c:pt>
                <c:pt idx="12587">
                  <c:v>35.46</c:v>
                </c:pt>
                <c:pt idx="12588">
                  <c:v>35.69</c:v>
                </c:pt>
                <c:pt idx="12589">
                  <c:v>35.950000000000003</c:v>
                </c:pt>
                <c:pt idx="12590">
                  <c:v>36.25</c:v>
                </c:pt>
                <c:pt idx="12591">
                  <c:v>36.51</c:v>
                </c:pt>
                <c:pt idx="12592">
                  <c:v>36.81</c:v>
                </c:pt>
                <c:pt idx="12593">
                  <c:v>37.17</c:v>
                </c:pt>
                <c:pt idx="12594">
                  <c:v>37.5</c:v>
                </c:pt>
                <c:pt idx="12595">
                  <c:v>37.869999999999997</c:v>
                </c:pt>
                <c:pt idx="12596">
                  <c:v>38.159999999999997</c:v>
                </c:pt>
                <c:pt idx="12597">
                  <c:v>38.39</c:v>
                </c:pt>
                <c:pt idx="12598">
                  <c:v>38.56</c:v>
                </c:pt>
                <c:pt idx="12599">
                  <c:v>38.72</c:v>
                </c:pt>
                <c:pt idx="12600">
                  <c:v>38.89</c:v>
                </c:pt>
                <c:pt idx="12601">
                  <c:v>39.049999999999997</c:v>
                </c:pt>
                <c:pt idx="12602">
                  <c:v>37.729999999999997</c:v>
                </c:pt>
                <c:pt idx="12603">
                  <c:v>30.516999999999999</c:v>
                </c:pt>
                <c:pt idx="12604">
                  <c:v>30.516999999999999</c:v>
                </c:pt>
                <c:pt idx="12605">
                  <c:v>30.484000000000002</c:v>
                </c:pt>
                <c:pt idx="12606">
                  <c:v>30.484000000000002</c:v>
                </c:pt>
                <c:pt idx="12607">
                  <c:v>30.484000000000002</c:v>
                </c:pt>
                <c:pt idx="12608">
                  <c:v>30.516999999999999</c:v>
                </c:pt>
                <c:pt idx="12609">
                  <c:v>30.484000000000002</c:v>
                </c:pt>
                <c:pt idx="12610">
                  <c:v>30.516999999999999</c:v>
                </c:pt>
                <c:pt idx="12611">
                  <c:v>30.484000000000002</c:v>
                </c:pt>
                <c:pt idx="12612">
                  <c:v>30.516999999999999</c:v>
                </c:pt>
                <c:pt idx="12613">
                  <c:v>30.484000000000002</c:v>
                </c:pt>
                <c:pt idx="12614">
                  <c:v>30.484000000000002</c:v>
                </c:pt>
                <c:pt idx="12615">
                  <c:v>30.516999999999999</c:v>
                </c:pt>
                <c:pt idx="12616">
                  <c:v>30.516999999999999</c:v>
                </c:pt>
                <c:pt idx="12617">
                  <c:v>30.484000000000002</c:v>
                </c:pt>
                <c:pt idx="12618">
                  <c:v>30.484000000000002</c:v>
                </c:pt>
                <c:pt idx="12619">
                  <c:v>30.516999999999999</c:v>
                </c:pt>
                <c:pt idx="12620">
                  <c:v>30.484000000000002</c:v>
                </c:pt>
                <c:pt idx="12621">
                  <c:v>30.516999999999999</c:v>
                </c:pt>
                <c:pt idx="12622">
                  <c:v>30.516999999999999</c:v>
                </c:pt>
                <c:pt idx="12623">
                  <c:v>30.484000000000002</c:v>
                </c:pt>
                <c:pt idx="12624">
                  <c:v>30.484000000000002</c:v>
                </c:pt>
                <c:pt idx="12625">
                  <c:v>30.516999999999999</c:v>
                </c:pt>
                <c:pt idx="12626">
                  <c:v>30.484000000000002</c:v>
                </c:pt>
                <c:pt idx="12627">
                  <c:v>30.484000000000002</c:v>
                </c:pt>
                <c:pt idx="12628">
                  <c:v>30.516999999999999</c:v>
                </c:pt>
                <c:pt idx="12629">
                  <c:v>30.516999999999999</c:v>
                </c:pt>
                <c:pt idx="12630">
                  <c:v>30.484000000000002</c:v>
                </c:pt>
                <c:pt idx="12631">
                  <c:v>30.484000000000002</c:v>
                </c:pt>
                <c:pt idx="12632">
                  <c:v>30.516999999999999</c:v>
                </c:pt>
                <c:pt idx="12633">
                  <c:v>30.516999999999999</c:v>
                </c:pt>
                <c:pt idx="12634">
                  <c:v>30.484000000000002</c:v>
                </c:pt>
                <c:pt idx="12635">
                  <c:v>30.484000000000002</c:v>
                </c:pt>
                <c:pt idx="12636">
                  <c:v>30.516999999999999</c:v>
                </c:pt>
                <c:pt idx="12637">
                  <c:v>30.516999999999999</c:v>
                </c:pt>
                <c:pt idx="12638">
                  <c:v>30.516999999999999</c:v>
                </c:pt>
                <c:pt idx="12639">
                  <c:v>30.516999999999999</c:v>
                </c:pt>
                <c:pt idx="12640">
                  <c:v>30.516999999999999</c:v>
                </c:pt>
                <c:pt idx="12641">
                  <c:v>30.516999999999999</c:v>
                </c:pt>
                <c:pt idx="12642">
                  <c:v>30.516999999999999</c:v>
                </c:pt>
                <c:pt idx="12643">
                  <c:v>30.516999999999999</c:v>
                </c:pt>
                <c:pt idx="12644">
                  <c:v>30.484000000000002</c:v>
                </c:pt>
                <c:pt idx="12645">
                  <c:v>30.484000000000002</c:v>
                </c:pt>
                <c:pt idx="12646">
                  <c:v>30.516999999999999</c:v>
                </c:pt>
                <c:pt idx="12647">
                  <c:v>30.516999999999999</c:v>
                </c:pt>
                <c:pt idx="12648">
                  <c:v>30.484000000000002</c:v>
                </c:pt>
                <c:pt idx="12649">
                  <c:v>30.516999999999999</c:v>
                </c:pt>
                <c:pt idx="12650">
                  <c:v>30.484000000000002</c:v>
                </c:pt>
                <c:pt idx="12651">
                  <c:v>30.484000000000002</c:v>
                </c:pt>
                <c:pt idx="12652">
                  <c:v>30.516999999999999</c:v>
                </c:pt>
                <c:pt idx="12653">
                  <c:v>30.484000000000002</c:v>
                </c:pt>
                <c:pt idx="12654">
                  <c:v>30.516999999999999</c:v>
                </c:pt>
                <c:pt idx="12655">
                  <c:v>30.516999999999999</c:v>
                </c:pt>
                <c:pt idx="12656">
                  <c:v>30.484000000000002</c:v>
                </c:pt>
                <c:pt idx="12657">
                  <c:v>30.484000000000002</c:v>
                </c:pt>
                <c:pt idx="12658">
                  <c:v>30.516999999999999</c:v>
                </c:pt>
                <c:pt idx="12659">
                  <c:v>30.484000000000002</c:v>
                </c:pt>
                <c:pt idx="12660">
                  <c:v>30.484000000000002</c:v>
                </c:pt>
                <c:pt idx="12661">
                  <c:v>30.484000000000002</c:v>
                </c:pt>
                <c:pt idx="12662">
                  <c:v>30.516999999999999</c:v>
                </c:pt>
                <c:pt idx="12663">
                  <c:v>30.516999999999999</c:v>
                </c:pt>
                <c:pt idx="12664">
                  <c:v>30.484000000000002</c:v>
                </c:pt>
                <c:pt idx="12665">
                  <c:v>30.484000000000002</c:v>
                </c:pt>
                <c:pt idx="12666">
                  <c:v>30.516999999999999</c:v>
                </c:pt>
                <c:pt idx="12667">
                  <c:v>30.484000000000002</c:v>
                </c:pt>
                <c:pt idx="12668">
                  <c:v>30.516999999999999</c:v>
                </c:pt>
                <c:pt idx="12669">
                  <c:v>40.47</c:v>
                </c:pt>
                <c:pt idx="12670">
                  <c:v>40.93</c:v>
                </c:pt>
                <c:pt idx="12671">
                  <c:v>54.11</c:v>
                </c:pt>
                <c:pt idx="12672">
                  <c:v>58.3</c:v>
                </c:pt>
                <c:pt idx="12673">
                  <c:v>58.23</c:v>
                </c:pt>
                <c:pt idx="12674">
                  <c:v>58.53</c:v>
                </c:pt>
                <c:pt idx="12675">
                  <c:v>59.78</c:v>
                </c:pt>
                <c:pt idx="12676">
                  <c:v>81.56</c:v>
                </c:pt>
                <c:pt idx="12677">
                  <c:v>75.930000000000007</c:v>
                </c:pt>
                <c:pt idx="12678">
                  <c:v>77.25</c:v>
                </c:pt>
                <c:pt idx="12679">
                  <c:v>79.42</c:v>
                </c:pt>
                <c:pt idx="12680">
                  <c:v>80.87</c:v>
                </c:pt>
                <c:pt idx="12681">
                  <c:v>70.290000000000006</c:v>
                </c:pt>
                <c:pt idx="12682">
                  <c:v>88.91</c:v>
                </c:pt>
                <c:pt idx="12683">
                  <c:v>96.16</c:v>
                </c:pt>
                <c:pt idx="12684">
                  <c:v>96.49</c:v>
                </c:pt>
                <c:pt idx="12685">
                  <c:v>96.89</c:v>
                </c:pt>
                <c:pt idx="12686">
                  <c:v>97.68</c:v>
                </c:pt>
                <c:pt idx="12687">
                  <c:v>98.5</c:v>
                </c:pt>
                <c:pt idx="12688">
                  <c:v>99.62</c:v>
                </c:pt>
                <c:pt idx="12689">
                  <c:v>100.88</c:v>
                </c:pt>
                <c:pt idx="12690">
                  <c:v>92.9</c:v>
                </c:pt>
                <c:pt idx="12691">
                  <c:v>75.760000000000005</c:v>
                </c:pt>
                <c:pt idx="12692">
                  <c:v>76.42</c:v>
                </c:pt>
                <c:pt idx="12693">
                  <c:v>77.61</c:v>
                </c:pt>
                <c:pt idx="12694">
                  <c:v>78.400000000000006</c:v>
                </c:pt>
                <c:pt idx="12695">
                  <c:v>79.489999999999995</c:v>
                </c:pt>
                <c:pt idx="12696">
                  <c:v>80.540000000000006</c:v>
                </c:pt>
                <c:pt idx="12697">
                  <c:v>81.37</c:v>
                </c:pt>
                <c:pt idx="12698">
                  <c:v>82.09</c:v>
                </c:pt>
                <c:pt idx="12699">
                  <c:v>82.78</c:v>
                </c:pt>
                <c:pt idx="12700">
                  <c:v>83.18</c:v>
                </c:pt>
                <c:pt idx="12701">
                  <c:v>83.44</c:v>
                </c:pt>
                <c:pt idx="12702">
                  <c:v>75.430000000000007</c:v>
                </c:pt>
                <c:pt idx="12703">
                  <c:v>92.47</c:v>
                </c:pt>
                <c:pt idx="12704">
                  <c:v>100.84</c:v>
                </c:pt>
                <c:pt idx="12705">
                  <c:v>90.76</c:v>
                </c:pt>
                <c:pt idx="12706">
                  <c:v>91.91</c:v>
                </c:pt>
                <c:pt idx="12707">
                  <c:v>69.8</c:v>
                </c:pt>
                <c:pt idx="12708">
                  <c:v>58.89</c:v>
                </c:pt>
                <c:pt idx="12709">
                  <c:v>52.5</c:v>
                </c:pt>
                <c:pt idx="12710">
                  <c:v>46.37</c:v>
                </c:pt>
                <c:pt idx="12711">
                  <c:v>46.57</c:v>
                </c:pt>
                <c:pt idx="12712">
                  <c:v>46.8</c:v>
                </c:pt>
                <c:pt idx="12713">
                  <c:v>46.9</c:v>
                </c:pt>
                <c:pt idx="12714">
                  <c:v>63.08</c:v>
                </c:pt>
                <c:pt idx="12715">
                  <c:v>91.32</c:v>
                </c:pt>
                <c:pt idx="12716">
                  <c:v>90.69</c:v>
                </c:pt>
                <c:pt idx="12717">
                  <c:v>80.25</c:v>
                </c:pt>
                <c:pt idx="12718">
                  <c:v>75.959999999999994</c:v>
                </c:pt>
                <c:pt idx="12719">
                  <c:v>76.16</c:v>
                </c:pt>
                <c:pt idx="12720">
                  <c:v>76.260000000000005</c:v>
                </c:pt>
                <c:pt idx="12721">
                  <c:v>63.24</c:v>
                </c:pt>
                <c:pt idx="12722">
                  <c:v>56.39</c:v>
                </c:pt>
                <c:pt idx="12723">
                  <c:v>57.08</c:v>
                </c:pt>
                <c:pt idx="12724">
                  <c:v>57.9</c:v>
                </c:pt>
                <c:pt idx="12725">
                  <c:v>58.63</c:v>
                </c:pt>
                <c:pt idx="12726">
                  <c:v>59.15</c:v>
                </c:pt>
                <c:pt idx="12727">
                  <c:v>59.55</c:v>
                </c:pt>
                <c:pt idx="12728">
                  <c:v>85.16</c:v>
                </c:pt>
                <c:pt idx="12729">
                  <c:v>83.31</c:v>
                </c:pt>
                <c:pt idx="12730">
                  <c:v>77.510000000000005</c:v>
                </c:pt>
                <c:pt idx="12731">
                  <c:v>78.63</c:v>
                </c:pt>
                <c:pt idx="12732">
                  <c:v>79.78</c:v>
                </c:pt>
                <c:pt idx="12733">
                  <c:v>80.81</c:v>
                </c:pt>
                <c:pt idx="12734">
                  <c:v>68.48</c:v>
                </c:pt>
                <c:pt idx="12735">
                  <c:v>57.18</c:v>
                </c:pt>
                <c:pt idx="12736">
                  <c:v>53.52</c:v>
                </c:pt>
                <c:pt idx="12737">
                  <c:v>53.26</c:v>
                </c:pt>
                <c:pt idx="12738">
                  <c:v>53.55</c:v>
                </c:pt>
                <c:pt idx="12739">
                  <c:v>53.85</c:v>
                </c:pt>
                <c:pt idx="12740">
                  <c:v>54.11</c:v>
                </c:pt>
                <c:pt idx="12741">
                  <c:v>76.88</c:v>
                </c:pt>
                <c:pt idx="12742">
                  <c:v>83.24</c:v>
                </c:pt>
                <c:pt idx="12743">
                  <c:v>89.44</c:v>
                </c:pt>
                <c:pt idx="12744">
                  <c:v>105.52</c:v>
                </c:pt>
                <c:pt idx="12745">
                  <c:v>99.06</c:v>
                </c:pt>
                <c:pt idx="12746">
                  <c:v>99.1</c:v>
                </c:pt>
                <c:pt idx="12747">
                  <c:v>99.13</c:v>
                </c:pt>
                <c:pt idx="12748">
                  <c:v>110.76</c:v>
                </c:pt>
                <c:pt idx="12749">
                  <c:v>120.65</c:v>
                </c:pt>
                <c:pt idx="12750">
                  <c:v>119.13</c:v>
                </c:pt>
                <c:pt idx="12751">
                  <c:v>120.22</c:v>
                </c:pt>
                <c:pt idx="12752">
                  <c:v>120.71</c:v>
                </c:pt>
                <c:pt idx="12753">
                  <c:v>120.12</c:v>
                </c:pt>
                <c:pt idx="12754">
                  <c:v>119.4</c:v>
                </c:pt>
                <c:pt idx="12755">
                  <c:v>119.5</c:v>
                </c:pt>
                <c:pt idx="12756">
                  <c:v>116</c:v>
                </c:pt>
                <c:pt idx="12757">
                  <c:v>114.98</c:v>
                </c:pt>
                <c:pt idx="12758">
                  <c:v>115.28</c:v>
                </c:pt>
                <c:pt idx="12759">
                  <c:v>115.84</c:v>
                </c:pt>
                <c:pt idx="12760">
                  <c:v>116.56</c:v>
                </c:pt>
                <c:pt idx="12761">
                  <c:v>116.96</c:v>
                </c:pt>
                <c:pt idx="12762">
                  <c:v>108.98</c:v>
                </c:pt>
                <c:pt idx="12763">
                  <c:v>109.81</c:v>
                </c:pt>
                <c:pt idx="12764">
                  <c:v>113.79</c:v>
                </c:pt>
                <c:pt idx="12765">
                  <c:v>115.01</c:v>
                </c:pt>
                <c:pt idx="12766">
                  <c:v>115.8</c:v>
                </c:pt>
                <c:pt idx="12767">
                  <c:v>116.46</c:v>
                </c:pt>
                <c:pt idx="12768">
                  <c:v>116.46</c:v>
                </c:pt>
                <c:pt idx="12769">
                  <c:v>116.04</c:v>
                </c:pt>
                <c:pt idx="12770">
                  <c:v>116.04</c:v>
                </c:pt>
                <c:pt idx="12771">
                  <c:v>111.78</c:v>
                </c:pt>
                <c:pt idx="12772">
                  <c:v>107.66</c:v>
                </c:pt>
                <c:pt idx="12773">
                  <c:v>104.14</c:v>
                </c:pt>
                <c:pt idx="12774">
                  <c:v>103.28</c:v>
                </c:pt>
                <c:pt idx="12775">
                  <c:v>104.34</c:v>
                </c:pt>
                <c:pt idx="12776">
                  <c:v>103.12</c:v>
                </c:pt>
                <c:pt idx="12777">
                  <c:v>100.84</c:v>
                </c:pt>
                <c:pt idx="12778">
                  <c:v>102.46</c:v>
                </c:pt>
                <c:pt idx="12779">
                  <c:v>102.82</c:v>
                </c:pt>
                <c:pt idx="12780">
                  <c:v>103.08</c:v>
                </c:pt>
                <c:pt idx="12781">
                  <c:v>105.65</c:v>
                </c:pt>
                <c:pt idx="12782">
                  <c:v>75.989999999999995</c:v>
                </c:pt>
                <c:pt idx="12783">
                  <c:v>76.55</c:v>
                </c:pt>
                <c:pt idx="12784">
                  <c:v>71.45</c:v>
                </c:pt>
                <c:pt idx="12785">
                  <c:v>67.53</c:v>
                </c:pt>
                <c:pt idx="12786">
                  <c:v>65.709999999999994</c:v>
                </c:pt>
                <c:pt idx="12787">
                  <c:v>69.27</c:v>
                </c:pt>
                <c:pt idx="12788">
                  <c:v>69.599999999999994</c:v>
                </c:pt>
                <c:pt idx="12789">
                  <c:v>70.03</c:v>
                </c:pt>
                <c:pt idx="12790">
                  <c:v>70.62</c:v>
                </c:pt>
                <c:pt idx="12791">
                  <c:v>70.989999999999995</c:v>
                </c:pt>
                <c:pt idx="12792">
                  <c:v>71.349999999999994</c:v>
                </c:pt>
                <c:pt idx="12793">
                  <c:v>71.25</c:v>
                </c:pt>
                <c:pt idx="12794">
                  <c:v>71.180000000000007</c:v>
                </c:pt>
                <c:pt idx="12795">
                  <c:v>66.37</c:v>
                </c:pt>
                <c:pt idx="12796">
                  <c:v>64.36</c:v>
                </c:pt>
                <c:pt idx="12797">
                  <c:v>63.04</c:v>
                </c:pt>
                <c:pt idx="12798">
                  <c:v>51.18</c:v>
                </c:pt>
                <c:pt idx="12799">
                  <c:v>49.3</c:v>
                </c:pt>
                <c:pt idx="12800">
                  <c:v>45.94</c:v>
                </c:pt>
                <c:pt idx="12801">
                  <c:v>46.43</c:v>
                </c:pt>
                <c:pt idx="12802">
                  <c:v>46.73</c:v>
                </c:pt>
                <c:pt idx="12803">
                  <c:v>46.99</c:v>
                </c:pt>
                <c:pt idx="12804">
                  <c:v>47.22</c:v>
                </c:pt>
                <c:pt idx="12805">
                  <c:v>47.22</c:v>
                </c:pt>
                <c:pt idx="12806">
                  <c:v>46.04</c:v>
                </c:pt>
                <c:pt idx="12807">
                  <c:v>44.52</c:v>
                </c:pt>
                <c:pt idx="12808">
                  <c:v>44.59</c:v>
                </c:pt>
                <c:pt idx="12809">
                  <c:v>44.79</c:v>
                </c:pt>
                <c:pt idx="12810">
                  <c:v>44.98</c:v>
                </c:pt>
                <c:pt idx="12811">
                  <c:v>45.08</c:v>
                </c:pt>
                <c:pt idx="12812">
                  <c:v>45.05</c:v>
                </c:pt>
                <c:pt idx="12813">
                  <c:v>50.49</c:v>
                </c:pt>
                <c:pt idx="12814">
                  <c:v>42.51</c:v>
                </c:pt>
                <c:pt idx="12815">
                  <c:v>59.88</c:v>
                </c:pt>
                <c:pt idx="12816">
                  <c:v>52.56</c:v>
                </c:pt>
                <c:pt idx="12817">
                  <c:v>53.39</c:v>
                </c:pt>
                <c:pt idx="12818">
                  <c:v>45.97</c:v>
                </c:pt>
                <c:pt idx="12819">
                  <c:v>35.99</c:v>
                </c:pt>
                <c:pt idx="12820">
                  <c:v>36.15</c:v>
                </c:pt>
                <c:pt idx="12821">
                  <c:v>36.28</c:v>
                </c:pt>
                <c:pt idx="12822">
                  <c:v>36.450000000000003</c:v>
                </c:pt>
                <c:pt idx="12823">
                  <c:v>36.58</c:v>
                </c:pt>
                <c:pt idx="12824">
                  <c:v>36.71</c:v>
                </c:pt>
                <c:pt idx="12825">
                  <c:v>36.979999999999997</c:v>
                </c:pt>
                <c:pt idx="12826">
                  <c:v>37.270000000000003</c:v>
                </c:pt>
                <c:pt idx="12827">
                  <c:v>37.83</c:v>
                </c:pt>
                <c:pt idx="12828">
                  <c:v>38.520000000000003</c:v>
                </c:pt>
                <c:pt idx="12829">
                  <c:v>39.020000000000003</c:v>
                </c:pt>
                <c:pt idx="12830">
                  <c:v>39.409999999999997</c:v>
                </c:pt>
                <c:pt idx="12831">
                  <c:v>39.880000000000003</c:v>
                </c:pt>
                <c:pt idx="12832">
                  <c:v>40.6</c:v>
                </c:pt>
                <c:pt idx="12833">
                  <c:v>30.614999999999998</c:v>
                </c:pt>
                <c:pt idx="12834">
                  <c:v>30.548999999999999</c:v>
                </c:pt>
                <c:pt idx="12835">
                  <c:v>30.516999999999999</c:v>
                </c:pt>
                <c:pt idx="12836">
                  <c:v>30.516999999999999</c:v>
                </c:pt>
                <c:pt idx="12837">
                  <c:v>30.516999999999999</c:v>
                </c:pt>
                <c:pt idx="12838">
                  <c:v>30.516999999999999</c:v>
                </c:pt>
                <c:pt idx="12839">
                  <c:v>30.516999999999999</c:v>
                </c:pt>
                <c:pt idx="12840">
                  <c:v>30.516999999999999</c:v>
                </c:pt>
                <c:pt idx="12841">
                  <c:v>30.484000000000002</c:v>
                </c:pt>
                <c:pt idx="12842">
                  <c:v>30.484000000000002</c:v>
                </c:pt>
                <c:pt idx="12843">
                  <c:v>30.484000000000002</c:v>
                </c:pt>
                <c:pt idx="12844">
                  <c:v>39.94</c:v>
                </c:pt>
                <c:pt idx="12845">
                  <c:v>34.369999999999997</c:v>
                </c:pt>
                <c:pt idx="12846">
                  <c:v>37.9</c:v>
                </c:pt>
                <c:pt idx="12847">
                  <c:v>38.49</c:v>
                </c:pt>
                <c:pt idx="12848">
                  <c:v>34.54</c:v>
                </c:pt>
                <c:pt idx="12849">
                  <c:v>34.67</c:v>
                </c:pt>
                <c:pt idx="12850">
                  <c:v>34.770000000000003</c:v>
                </c:pt>
                <c:pt idx="12851">
                  <c:v>34.93</c:v>
                </c:pt>
                <c:pt idx="12852">
                  <c:v>35.06</c:v>
                </c:pt>
                <c:pt idx="12853">
                  <c:v>39.22</c:v>
                </c:pt>
                <c:pt idx="12854">
                  <c:v>50.22</c:v>
                </c:pt>
                <c:pt idx="12855">
                  <c:v>46.24</c:v>
                </c:pt>
                <c:pt idx="12856">
                  <c:v>46.96</c:v>
                </c:pt>
                <c:pt idx="12857">
                  <c:v>48.18</c:v>
                </c:pt>
                <c:pt idx="12858">
                  <c:v>49.47</c:v>
                </c:pt>
                <c:pt idx="12859">
                  <c:v>50.45</c:v>
                </c:pt>
                <c:pt idx="12860">
                  <c:v>51.01</c:v>
                </c:pt>
                <c:pt idx="12861">
                  <c:v>51.44</c:v>
                </c:pt>
                <c:pt idx="12862">
                  <c:v>53.29</c:v>
                </c:pt>
                <c:pt idx="12863">
                  <c:v>52.93</c:v>
                </c:pt>
                <c:pt idx="12864">
                  <c:v>75.239999999999995</c:v>
                </c:pt>
                <c:pt idx="12865">
                  <c:v>70.489999999999995</c:v>
                </c:pt>
                <c:pt idx="12866">
                  <c:v>71.61</c:v>
                </c:pt>
                <c:pt idx="12867">
                  <c:v>72.27</c:v>
                </c:pt>
                <c:pt idx="12868">
                  <c:v>72.67</c:v>
                </c:pt>
                <c:pt idx="12869">
                  <c:v>73.36</c:v>
                </c:pt>
                <c:pt idx="12870">
                  <c:v>74.38</c:v>
                </c:pt>
                <c:pt idx="12871">
                  <c:v>75.099999999999994</c:v>
                </c:pt>
                <c:pt idx="12872">
                  <c:v>75.069999999999993</c:v>
                </c:pt>
                <c:pt idx="12873">
                  <c:v>75.27</c:v>
                </c:pt>
                <c:pt idx="12874">
                  <c:v>75.760000000000005</c:v>
                </c:pt>
                <c:pt idx="12875">
                  <c:v>76.06</c:v>
                </c:pt>
                <c:pt idx="12876">
                  <c:v>64.89</c:v>
                </c:pt>
                <c:pt idx="12877">
                  <c:v>74.61</c:v>
                </c:pt>
                <c:pt idx="12878">
                  <c:v>74.91</c:v>
                </c:pt>
                <c:pt idx="12879">
                  <c:v>85.98</c:v>
                </c:pt>
                <c:pt idx="12880">
                  <c:v>97.75</c:v>
                </c:pt>
                <c:pt idx="12881">
                  <c:v>98.4</c:v>
                </c:pt>
                <c:pt idx="12882">
                  <c:v>96.1</c:v>
                </c:pt>
                <c:pt idx="12883">
                  <c:v>75.63</c:v>
                </c:pt>
                <c:pt idx="12884">
                  <c:v>72.11</c:v>
                </c:pt>
                <c:pt idx="12885">
                  <c:v>73.36</c:v>
                </c:pt>
                <c:pt idx="12886">
                  <c:v>74.150000000000006</c:v>
                </c:pt>
                <c:pt idx="12887">
                  <c:v>75.14</c:v>
                </c:pt>
                <c:pt idx="12888">
                  <c:v>75.959999999999994</c:v>
                </c:pt>
                <c:pt idx="12889">
                  <c:v>76.39</c:v>
                </c:pt>
                <c:pt idx="12890">
                  <c:v>78.430000000000007</c:v>
                </c:pt>
                <c:pt idx="12891">
                  <c:v>79.36</c:v>
                </c:pt>
                <c:pt idx="12892">
                  <c:v>84.5</c:v>
                </c:pt>
                <c:pt idx="12893">
                  <c:v>96.1</c:v>
                </c:pt>
                <c:pt idx="12894">
                  <c:v>101.37</c:v>
                </c:pt>
                <c:pt idx="12895">
                  <c:v>94.52</c:v>
                </c:pt>
                <c:pt idx="12896">
                  <c:v>77.150000000000006</c:v>
                </c:pt>
                <c:pt idx="12897">
                  <c:v>72.83</c:v>
                </c:pt>
                <c:pt idx="12898">
                  <c:v>72.959999999999994</c:v>
                </c:pt>
                <c:pt idx="12899">
                  <c:v>73.42</c:v>
                </c:pt>
                <c:pt idx="12900">
                  <c:v>74.12</c:v>
                </c:pt>
                <c:pt idx="12901">
                  <c:v>74.41</c:v>
                </c:pt>
                <c:pt idx="12902">
                  <c:v>74.61</c:v>
                </c:pt>
                <c:pt idx="12903">
                  <c:v>74.94</c:v>
                </c:pt>
                <c:pt idx="12904">
                  <c:v>68.55</c:v>
                </c:pt>
                <c:pt idx="12905">
                  <c:v>53.19</c:v>
                </c:pt>
                <c:pt idx="12906">
                  <c:v>53.62</c:v>
                </c:pt>
                <c:pt idx="12907">
                  <c:v>54.01</c:v>
                </c:pt>
                <c:pt idx="12908">
                  <c:v>54.51</c:v>
                </c:pt>
                <c:pt idx="12909">
                  <c:v>54.97</c:v>
                </c:pt>
                <c:pt idx="12910">
                  <c:v>55.56</c:v>
                </c:pt>
                <c:pt idx="12911">
                  <c:v>56.12</c:v>
                </c:pt>
                <c:pt idx="12912">
                  <c:v>71.08</c:v>
                </c:pt>
                <c:pt idx="12913">
                  <c:v>71.38</c:v>
                </c:pt>
                <c:pt idx="12914">
                  <c:v>75.900000000000006</c:v>
                </c:pt>
                <c:pt idx="12915">
                  <c:v>79.98</c:v>
                </c:pt>
                <c:pt idx="12916">
                  <c:v>75.27</c:v>
                </c:pt>
                <c:pt idx="12917">
                  <c:v>64.92</c:v>
                </c:pt>
                <c:pt idx="12918">
                  <c:v>65.61</c:v>
                </c:pt>
                <c:pt idx="12919">
                  <c:v>91.58</c:v>
                </c:pt>
                <c:pt idx="12920">
                  <c:v>96.06</c:v>
                </c:pt>
                <c:pt idx="12921">
                  <c:v>112.15</c:v>
                </c:pt>
                <c:pt idx="12922">
                  <c:v>114.39</c:v>
                </c:pt>
                <c:pt idx="12923">
                  <c:v>119.13</c:v>
                </c:pt>
                <c:pt idx="12924">
                  <c:v>113.6</c:v>
                </c:pt>
                <c:pt idx="12925">
                  <c:v>118.38</c:v>
                </c:pt>
                <c:pt idx="12926">
                  <c:v>121.51</c:v>
                </c:pt>
                <c:pt idx="12927">
                  <c:v>128.85</c:v>
                </c:pt>
                <c:pt idx="12928">
                  <c:v>121.67</c:v>
                </c:pt>
                <c:pt idx="12929">
                  <c:v>119.66</c:v>
                </c:pt>
                <c:pt idx="12930">
                  <c:v>113.23</c:v>
                </c:pt>
                <c:pt idx="12931">
                  <c:v>97.12</c:v>
                </c:pt>
                <c:pt idx="12932">
                  <c:v>97.32</c:v>
                </c:pt>
                <c:pt idx="12933">
                  <c:v>97.09</c:v>
                </c:pt>
                <c:pt idx="12934">
                  <c:v>90.53</c:v>
                </c:pt>
                <c:pt idx="12935">
                  <c:v>91.68</c:v>
                </c:pt>
                <c:pt idx="12936">
                  <c:v>87.3</c:v>
                </c:pt>
                <c:pt idx="12937">
                  <c:v>77.05</c:v>
                </c:pt>
                <c:pt idx="12938">
                  <c:v>78.400000000000006</c:v>
                </c:pt>
                <c:pt idx="12939">
                  <c:v>79.849999999999994</c:v>
                </c:pt>
                <c:pt idx="12940">
                  <c:v>81.2</c:v>
                </c:pt>
                <c:pt idx="12941">
                  <c:v>82.62</c:v>
                </c:pt>
                <c:pt idx="12942">
                  <c:v>100.15</c:v>
                </c:pt>
                <c:pt idx="12943">
                  <c:v>103.97</c:v>
                </c:pt>
                <c:pt idx="12944">
                  <c:v>106.12</c:v>
                </c:pt>
                <c:pt idx="12945">
                  <c:v>107.8</c:v>
                </c:pt>
                <c:pt idx="12946">
                  <c:v>110.4</c:v>
                </c:pt>
                <c:pt idx="12947">
                  <c:v>110.7</c:v>
                </c:pt>
                <c:pt idx="12948">
                  <c:v>110.27</c:v>
                </c:pt>
                <c:pt idx="12949">
                  <c:v>107.34</c:v>
                </c:pt>
                <c:pt idx="12950">
                  <c:v>116.33</c:v>
                </c:pt>
                <c:pt idx="12951">
                  <c:v>113</c:v>
                </c:pt>
                <c:pt idx="12952">
                  <c:v>113.86</c:v>
                </c:pt>
                <c:pt idx="12953">
                  <c:v>122.49</c:v>
                </c:pt>
                <c:pt idx="12954">
                  <c:v>130.44</c:v>
                </c:pt>
                <c:pt idx="12955">
                  <c:v>127.11</c:v>
                </c:pt>
                <c:pt idx="12956">
                  <c:v>133.16999999999999</c:v>
                </c:pt>
                <c:pt idx="12957">
                  <c:v>138.47999999999999</c:v>
                </c:pt>
                <c:pt idx="12958">
                  <c:v>139.27000000000001</c:v>
                </c:pt>
                <c:pt idx="12959">
                  <c:v>137.91999999999999</c:v>
                </c:pt>
                <c:pt idx="12960">
                  <c:v>132.44999999999999</c:v>
                </c:pt>
                <c:pt idx="12961">
                  <c:v>134.19</c:v>
                </c:pt>
                <c:pt idx="12962">
                  <c:v>133.11000000000001</c:v>
                </c:pt>
                <c:pt idx="12963">
                  <c:v>134.94999999999999</c:v>
                </c:pt>
                <c:pt idx="12964">
                  <c:v>128.13</c:v>
                </c:pt>
                <c:pt idx="12965">
                  <c:v>124.6</c:v>
                </c:pt>
                <c:pt idx="12966">
                  <c:v>140.78</c:v>
                </c:pt>
                <c:pt idx="12967">
                  <c:v>147.28</c:v>
                </c:pt>
                <c:pt idx="12968">
                  <c:v>149.72</c:v>
                </c:pt>
                <c:pt idx="12969">
                  <c:v>141.77000000000001</c:v>
                </c:pt>
                <c:pt idx="12970">
                  <c:v>143.32</c:v>
                </c:pt>
                <c:pt idx="12971">
                  <c:v>145.04</c:v>
                </c:pt>
                <c:pt idx="12972">
                  <c:v>146.19</c:v>
                </c:pt>
                <c:pt idx="12973">
                  <c:v>147.66999999999999</c:v>
                </c:pt>
                <c:pt idx="12974">
                  <c:v>149.62</c:v>
                </c:pt>
                <c:pt idx="12975">
                  <c:v>142.66</c:v>
                </c:pt>
                <c:pt idx="12976">
                  <c:v>145.79</c:v>
                </c:pt>
                <c:pt idx="12977">
                  <c:v>146.09</c:v>
                </c:pt>
                <c:pt idx="12978">
                  <c:v>147.24</c:v>
                </c:pt>
                <c:pt idx="12979">
                  <c:v>145.16999999999999</c:v>
                </c:pt>
                <c:pt idx="12980">
                  <c:v>148.1</c:v>
                </c:pt>
                <c:pt idx="12981">
                  <c:v>148.53</c:v>
                </c:pt>
                <c:pt idx="12982">
                  <c:v>149.78</c:v>
                </c:pt>
                <c:pt idx="12983">
                  <c:v>151.13</c:v>
                </c:pt>
                <c:pt idx="12984">
                  <c:v>152.91</c:v>
                </c:pt>
                <c:pt idx="12985">
                  <c:v>149.32</c:v>
                </c:pt>
                <c:pt idx="12986">
                  <c:v>146.88</c:v>
                </c:pt>
                <c:pt idx="12987">
                  <c:v>146.44999999999999</c:v>
                </c:pt>
                <c:pt idx="12988">
                  <c:v>148.86000000000001</c:v>
                </c:pt>
                <c:pt idx="12989">
                  <c:v>139.96</c:v>
                </c:pt>
                <c:pt idx="12990">
                  <c:v>149.85</c:v>
                </c:pt>
                <c:pt idx="12991">
                  <c:v>155.88</c:v>
                </c:pt>
                <c:pt idx="12992">
                  <c:v>157.53</c:v>
                </c:pt>
                <c:pt idx="12993">
                  <c:v>158.97999999999999</c:v>
                </c:pt>
                <c:pt idx="12994">
                  <c:v>159.54</c:v>
                </c:pt>
                <c:pt idx="12995">
                  <c:v>157.86000000000001</c:v>
                </c:pt>
                <c:pt idx="12996">
                  <c:v>158.22</c:v>
                </c:pt>
                <c:pt idx="12997">
                  <c:v>152.91</c:v>
                </c:pt>
                <c:pt idx="12998">
                  <c:v>138.97</c:v>
                </c:pt>
                <c:pt idx="12999">
                  <c:v>102.69</c:v>
                </c:pt>
                <c:pt idx="13000">
                  <c:v>104.4</c:v>
                </c:pt>
                <c:pt idx="13001">
                  <c:v>103.55</c:v>
                </c:pt>
                <c:pt idx="13002">
                  <c:v>100.88</c:v>
                </c:pt>
                <c:pt idx="13003">
                  <c:v>106.84</c:v>
                </c:pt>
                <c:pt idx="13004">
                  <c:v>110.3</c:v>
                </c:pt>
                <c:pt idx="13005">
                  <c:v>110.3</c:v>
                </c:pt>
                <c:pt idx="13006">
                  <c:v>108.88</c:v>
                </c:pt>
                <c:pt idx="13007">
                  <c:v>93.72</c:v>
                </c:pt>
                <c:pt idx="13008">
                  <c:v>90.13</c:v>
                </c:pt>
                <c:pt idx="13009">
                  <c:v>90.1</c:v>
                </c:pt>
                <c:pt idx="13010">
                  <c:v>89.57</c:v>
                </c:pt>
                <c:pt idx="13011">
                  <c:v>89.14</c:v>
                </c:pt>
                <c:pt idx="13012">
                  <c:v>88.88</c:v>
                </c:pt>
                <c:pt idx="13013">
                  <c:v>88.58</c:v>
                </c:pt>
                <c:pt idx="13014">
                  <c:v>93.92</c:v>
                </c:pt>
                <c:pt idx="13015">
                  <c:v>104.57</c:v>
                </c:pt>
                <c:pt idx="13016">
                  <c:v>105.95</c:v>
                </c:pt>
                <c:pt idx="13017">
                  <c:v>115.74</c:v>
                </c:pt>
                <c:pt idx="13018">
                  <c:v>125.07</c:v>
                </c:pt>
                <c:pt idx="13019">
                  <c:v>133.53</c:v>
                </c:pt>
                <c:pt idx="13020">
                  <c:v>140.03</c:v>
                </c:pt>
                <c:pt idx="13021">
                  <c:v>145.83000000000001</c:v>
                </c:pt>
                <c:pt idx="13022">
                  <c:v>140.46</c:v>
                </c:pt>
                <c:pt idx="13023">
                  <c:v>139.13999999999999</c:v>
                </c:pt>
                <c:pt idx="13024">
                  <c:v>140.65</c:v>
                </c:pt>
                <c:pt idx="13025">
                  <c:v>142.27000000000001</c:v>
                </c:pt>
                <c:pt idx="13026">
                  <c:v>143.82</c:v>
                </c:pt>
                <c:pt idx="13027">
                  <c:v>145.56</c:v>
                </c:pt>
                <c:pt idx="13028">
                  <c:v>146.29</c:v>
                </c:pt>
                <c:pt idx="13029">
                  <c:v>138.38</c:v>
                </c:pt>
                <c:pt idx="13030">
                  <c:v>139.93</c:v>
                </c:pt>
                <c:pt idx="13031">
                  <c:v>141.91</c:v>
                </c:pt>
                <c:pt idx="13032">
                  <c:v>144.54</c:v>
                </c:pt>
                <c:pt idx="13033">
                  <c:v>143.52000000000001</c:v>
                </c:pt>
                <c:pt idx="13034">
                  <c:v>143.26</c:v>
                </c:pt>
                <c:pt idx="13035">
                  <c:v>142.43</c:v>
                </c:pt>
                <c:pt idx="13036">
                  <c:v>136.47</c:v>
                </c:pt>
                <c:pt idx="13037">
                  <c:v>124.5</c:v>
                </c:pt>
                <c:pt idx="13038">
                  <c:v>128.26</c:v>
                </c:pt>
                <c:pt idx="13039">
                  <c:v>138.94</c:v>
                </c:pt>
                <c:pt idx="13040">
                  <c:v>139.93</c:v>
                </c:pt>
                <c:pt idx="13041">
                  <c:v>137.88</c:v>
                </c:pt>
                <c:pt idx="13042">
                  <c:v>133.53</c:v>
                </c:pt>
                <c:pt idx="13043">
                  <c:v>133.86000000000001</c:v>
                </c:pt>
                <c:pt idx="13044">
                  <c:v>131.38999999999999</c:v>
                </c:pt>
                <c:pt idx="13045">
                  <c:v>116.89</c:v>
                </c:pt>
                <c:pt idx="13046">
                  <c:v>124.34</c:v>
                </c:pt>
                <c:pt idx="13047">
                  <c:v>125.56</c:v>
                </c:pt>
                <c:pt idx="13048">
                  <c:v>126.91</c:v>
                </c:pt>
                <c:pt idx="13049">
                  <c:v>128</c:v>
                </c:pt>
                <c:pt idx="13050">
                  <c:v>129.28</c:v>
                </c:pt>
                <c:pt idx="13051">
                  <c:v>128.69</c:v>
                </c:pt>
                <c:pt idx="13052">
                  <c:v>132.38</c:v>
                </c:pt>
                <c:pt idx="13053">
                  <c:v>131.03</c:v>
                </c:pt>
                <c:pt idx="13054">
                  <c:v>129.15</c:v>
                </c:pt>
                <c:pt idx="13055">
                  <c:v>132.02000000000001</c:v>
                </c:pt>
                <c:pt idx="13056">
                  <c:v>129.41999999999999</c:v>
                </c:pt>
                <c:pt idx="13057">
                  <c:v>122.82</c:v>
                </c:pt>
                <c:pt idx="13058">
                  <c:v>127.87</c:v>
                </c:pt>
                <c:pt idx="13059">
                  <c:v>134.26</c:v>
                </c:pt>
                <c:pt idx="13060">
                  <c:v>135.35</c:v>
                </c:pt>
                <c:pt idx="13061">
                  <c:v>137.52000000000001</c:v>
                </c:pt>
                <c:pt idx="13062">
                  <c:v>133.01</c:v>
                </c:pt>
                <c:pt idx="13063">
                  <c:v>135.58000000000001</c:v>
                </c:pt>
                <c:pt idx="13064">
                  <c:v>134.72</c:v>
                </c:pt>
                <c:pt idx="13065">
                  <c:v>135.41</c:v>
                </c:pt>
                <c:pt idx="13066">
                  <c:v>131.49</c:v>
                </c:pt>
                <c:pt idx="13067">
                  <c:v>128.59</c:v>
                </c:pt>
                <c:pt idx="13068">
                  <c:v>127.37</c:v>
                </c:pt>
                <c:pt idx="13069">
                  <c:v>126.15</c:v>
                </c:pt>
                <c:pt idx="13070">
                  <c:v>121.74</c:v>
                </c:pt>
                <c:pt idx="13071">
                  <c:v>118.44</c:v>
                </c:pt>
                <c:pt idx="13072">
                  <c:v>106.05</c:v>
                </c:pt>
                <c:pt idx="13073">
                  <c:v>109.74</c:v>
                </c:pt>
                <c:pt idx="13074">
                  <c:v>133.77000000000001</c:v>
                </c:pt>
                <c:pt idx="13075">
                  <c:v>136.43</c:v>
                </c:pt>
                <c:pt idx="13076">
                  <c:v>137.36000000000001</c:v>
                </c:pt>
                <c:pt idx="13077">
                  <c:v>125.03</c:v>
                </c:pt>
                <c:pt idx="13078">
                  <c:v>127.01</c:v>
                </c:pt>
                <c:pt idx="13079">
                  <c:v>128.49</c:v>
                </c:pt>
                <c:pt idx="13080">
                  <c:v>131.26</c:v>
                </c:pt>
                <c:pt idx="13081">
                  <c:v>129.58000000000001</c:v>
                </c:pt>
                <c:pt idx="13082">
                  <c:v>132.91</c:v>
                </c:pt>
                <c:pt idx="13083">
                  <c:v>132.97</c:v>
                </c:pt>
                <c:pt idx="13084">
                  <c:v>132.91</c:v>
                </c:pt>
                <c:pt idx="13085">
                  <c:v>140.88</c:v>
                </c:pt>
                <c:pt idx="13086">
                  <c:v>142.4</c:v>
                </c:pt>
                <c:pt idx="13087">
                  <c:v>141.87</c:v>
                </c:pt>
                <c:pt idx="13088">
                  <c:v>144.25</c:v>
                </c:pt>
                <c:pt idx="13089">
                  <c:v>147.11000000000001</c:v>
                </c:pt>
                <c:pt idx="13090">
                  <c:v>149.81</c:v>
                </c:pt>
                <c:pt idx="13091">
                  <c:v>155.47999999999999</c:v>
                </c:pt>
                <c:pt idx="13092">
                  <c:v>155.61000000000001</c:v>
                </c:pt>
                <c:pt idx="13093">
                  <c:v>156.63999999999999</c:v>
                </c:pt>
                <c:pt idx="13094">
                  <c:v>149.88</c:v>
                </c:pt>
                <c:pt idx="13095">
                  <c:v>128.69</c:v>
                </c:pt>
                <c:pt idx="13096">
                  <c:v>126.91</c:v>
                </c:pt>
                <c:pt idx="13097">
                  <c:v>132.38</c:v>
                </c:pt>
                <c:pt idx="13098">
                  <c:v>119.69</c:v>
                </c:pt>
                <c:pt idx="13099">
                  <c:v>111.59</c:v>
                </c:pt>
                <c:pt idx="13100">
                  <c:v>111.78</c:v>
                </c:pt>
                <c:pt idx="13101">
                  <c:v>112.51</c:v>
                </c:pt>
                <c:pt idx="13102">
                  <c:v>98.57</c:v>
                </c:pt>
                <c:pt idx="13103">
                  <c:v>89.18</c:v>
                </c:pt>
                <c:pt idx="13104">
                  <c:v>87.5</c:v>
                </c:pt>
                <c:pt idx="13105">
                  <c:v>83.21</c:v>
                </c:pt>
                <c:pt idx="13106">
                  <c:v>92.77</c:v>
                </c:pt>
                <c:pt idx="13107">
                  <c:v>62.35</c:v>
                </c:pt>
                <c:pt idx="13108">
                  <c:v>60.67</c:v>
                </c:pt>
                <c:pt idx="13109">
                  <c:v>73.849999999999994</c:v>
                </c:pt>
                <c:pt idx="13110">
                  <c:v>69.900000000000006</c:v>
                </c:pt>
                <c:pt idx="13111">
                  <c:v>68.25</c:v>
                </c:pt>
                <c:pt idx="13112">
                  <c:v>71.08</c:v>
                </c:pt>
                <c:pt idx="13113">
                  <c:v>92.54</c:v>
                </c:pt>
                <c:pt idx="13114">
                  <c:v>86.05</c:v>
                </c:pt>
                <c:pt idx="13115">
                  <c:v>88.98</c:v>
                </c:pt>
                <c:pt idx="13116">
                  <c:v>92.01</c:v>
                </c:pt>
                <c:pt idx="13117">
                  <c:v>81.56</c:v>
                </c:pt>
                <c:pt idx="13118">
                  <c:v>78.47</c:v>
                </c:pt>
                <c:pt idx="13119">
                  <c:v>78.989999999999995</c:v>
                </c:pt>
                <c:pt idx="13120">
                  <c:v>79.459999999999994</c:v>
                </c:pt>
                <c:pt idx="13121">
                  <c:v>79.75</c:v>
                </c:pt>
                <c:pt idx="13122">
                  <c:v>93.4</c:v>
                </c:pt>
                <c:pt idx="13123">
                  <c:v>106.18</c:v>
                </c:pt>
                <c:pt idx="13124">
                  <c:v>124.44</c:v>
                </c:pt>
                <c:pt idx="13125">
                  <c:v>130.44</c:v>
                </c:pt>
                <c:pt idx="13126">
                  <c:v>127.47</c:v>
                </c:pt>
                <c:pt idx="13127">
                  <c:v>127.6</c:v>
                </c:pt>
                <c:pt idx="13128">
                  <c:v>125.07</c:v>
                </c:pt>
                <c:pt idx="13129">
                  <c:v>126.22</c:v>
                </c:pt>
                <c:pt idx="13130">
                  <c:v>123.38</c:v>
                </c:pt>
                <c:pt idx="13131">
                  <c:v>124.57</c:v>
                </c:pt>
                <c:pt idx="13132">
                  <c:v>125.79</c:v>
                </c:pt>
                <c:pt idx="13133">
                  <c:v>127.27</c:v>
                </c:pt>
                <c:pt idx="13134">
                  <c:v>128.36000000000001</c:v>
                </c:pt>
                <c:pt idx="13135">
                  <c:v>115.34</c:v>
                </c:pt>
                <c:pt idx="13136">
                  <c:v>102.82</c:v>
                </c:pt>
                <c:pt idx="13137">
                  <c:v>98.63</c:v>
                </c:pt>
                <c:pt idx="13138">
                  <c:v>101.34</c:v>
                </c:pt>
                <c:pt idx="13139">
                  <c:v>102.03</c:v>
                </c:pt>
                <c:pt idx="13140">
                  <c:v>101.86</c:v>
                </c:pt>
                <c:pt idx="13141">
                  <c:v>91.85</c:v>
                </c:pt>
                <c:pt idx="13142">
                  <c:v>95.01</c:v>
                </c:pt>
                <c:pt idx="13143">
                  <c:v>95.93</c:v>
                </c:pt>
                <c:pt idx="13144">
                  <c:v>98.9</c:v>
                </c:pt>
                <c:pt idx="13145">
                  <c:v>101.96</c:v>
                </c:pt>
                <c:pt idx="13146">
                  <c:v>122.73</c:v>
                </c:pt>
                <c:pt idx="13147">
                  <c:v>118.24</c:v>
                </c:pt>
                <c:pt idx="13148">
                  <c:v>121.14</c:v>
                </c:pt>
                <c:pt idx="13149">
                  <c:v>126.52</c:v>
                </c:pt>
                <c:pt idx="13150">
                  <c:v>127.37</c:v>
                </c:pt>
                <c:pt idx="13151">
                  <c:v>101.37</c:v>
                </c:pt>
                <c:pt idx="13152">
                  <c:v>100.38</c:v>
                </c:pt>
                <c:pt idx="13153">
                  <c:v>97.94</c:v>
                </c:pt>
                <c:pt idx="13154">
                  <c:v>98.14</c:v>
                </c:pt>
                <c:pt idx="13155">
                  <c:v>89.7</c:v>
                </c:pt>
                <c:pt idx="13156">
                  <c:v>87</c:v>
                </c:pt>
                <c:pt idx="13157">
                  <c:v>82.36</c:v>
                </c:pt>
                <c:pt idx="13158">
                  <c:v>103.61</c:v>
                </c:pt>
                <c:pt idx="13159">
                  <c:v>109.25</c:v>
                </c:pt>
                <c:pt idx="13160">
                  <c:v>108.39</c:v>
                </c:pt>
                <c:pt idx="13161">
                  <c:v>118.01</c:v>
                </c:pt>
                <c:pt idx="13162">
                  <c:v>115.48</c:v>
                </c:pt>
                <c:pt idx="13163">
                  <c:v>109.74</c:v>
                </c:pt>
                <c:pt idx="13164">
                  <c:v>109.41</c:v>
                </c:pt>
                <c:pt idx="13165">
                  <c:v>109.31</c:v>
                </c:pt>
                <c:pt idx="13166">
                  <c:v>108.29</c:v>
                </c:pt>
                <c:pt idx="13167">
                  <c:v>110.14</c:v>
                </c:pt>
                <c:pt idx="13168">
                  <c:v>113.86</c:v>
                </c:pt>
                <c:pt idx="13169">
                  <c:v>114.78</c:v>
                </c:pt>
                <c:pt idx="13170">
                  <c:v>115.71</c:v>
                </c:pt>
                <c:pt idx="13171">
                  <c:v>130.83000000000001</c:v>
                </c:pt>
                <c:pt idx="13172">
                  <c:v>128.88999999999999</c:v>
                </c:pt>
                <c:pt idx="13173">
                  <c:v>130.34</c:v>
                </c:pt>
                <c:pt idx="13174">
                  <c:v>134.91999999999999</c:v>
                </c:pt>
                <c:pt idx="13175">
                  <c:v>140.38999999999999</c:v>
                </c:pt>
                <c:pt idx="13176">
                  <c:v>141.54</c:v>
                </c:pt>
                <c:pt idx="13177">
                  <c:v>142.47</c:v>
                </c:pt>
                <c:pt idx="13178">
                  <c:v>141.25</c:v>
                </c:pt>
                <c:pt idx="13179">
                  <c:v>139.1</c:v>
                </c:pt>
                <c:pt idx="13180">
                  <c:v>143.22</c:v>
                </c:pt>
                <c:pt idx="13181">
                  <c:v>144.54</c:v>
                </c:pt>
                <c:pt idx="13182">
                  <c:v>139.93</c:v>
                </c:pt>
                <c:pt idx="13183">
                  <c:v>139.80000000000001</c:v>
                </c:pt>
                <c:pt idx="13184">
                  <c:v>140.55000000000001</c:v>
                </c:pt>
                <c:pt idx="13185">
                  <c:v>141.77000000000001</c:v>
                </c:pt>
                <c:pt idx="13186">
                  <c:v>142.63</c:v>
                </c:pt>
                <c:pt idx="13187">
                  <c:v>137.13</c:v>
                </c:pt>
                <c:pt idx="13188">
                  <c:v>128.69</c:v>
                </c:pt>
                <c:pt idx="13189">
                  <c:v>104.14</c:v>
                </c:pt>
                <c:pt idx="13190">
                  <c:v>96.06</c:v>
                </c:pt>
                <c:pt idx="13191">
                  <c:v>95.5</c:v>
                </c:pt>
                <c:pt idx="13192">
                  <c:v>114.03</c:v>
                </c:pt>
                <c:pt idx="13193">
                  <c:v>112.97</c:v>
                </c:pt>
                <c:pt idx="13194">
                  <c:v>111.49</c:v>
                </c:pt>
                <c:pt idx="13195">
                  <c:v>129.91</c:v>
                </c:pt>
                <c:pt idx="13196">
                  <c:v>123.25</c:v>
                </c:pt>
                <c:pt idx="13197">
                  <c:v>123.58</c:v>
                </c:pt>
                <c:pt idx="13198">
                  <c:v>127.04</c:v>
                </c:pt>
                <c:pt idx="13199">
                  <c:v>128.13</c:v>
                </c:pt>
                <c:pt idx="13200">
                  <c:v>126.45</c:v>
                </c:pt>
                <c:pt idx="13201">
                  <c:v>128.56</c:v>
                </c:pt>
                <c:pt idx="13202">
                  <c:v>114.12</c:v>
                </c:pt>
                <c:pt idx="13203">
                  <c:v>118.14</c:v>
                </c:pt>
                <c:pt idx="13204">
                  <c:v>115.94</c:v>
                </c:pt>
                <c:pt idx="13205">
                  <c:v>116.73</c:v>
                </c:pt>
                <c:pt idx="13206">
                  <c:v>117.22</c:v>
                </c:pt>
                <c:pt idx="13207">
                  <c:v>121.6</c:v>
                </c:pt>
                <c:pt idx="13208">
                  <c:v>114.12</c:v>
                </c:pt>
                <c:pt idx="13209">
                  <c:v>115.31</c:v>
                </c:pt>
                <c:pt idx="13210">
                  <c:v>115.51</c:v>
                </c:pt>
                <c:pt idx="13211">
                  <c:v>115.8</c:v>
                </c:pt>
                <c:pt idx="13212">
                  <c:v>114.91</c:v>
                </c:pt>
                <c:pt idx="13213">
                  <c:v>111.75</c:v>
                </c:pt>
                <c:pt idx="13214">
                  <c:v>111.95</c:v>
                </c:pt>
                <c:pt idx="13215">
                  <c:v>112.21</c:v>
                </c:pt>
                <c:pt idx="13216">
                  <c:v>112.34</c:v>
                </c:pt>
                <c:pt idx="13217">
                  <c:v>108.88</c:v>
                </c:pt>
                <c:pt idx="13218">
                  <c:v>101.93</c:v>
                </c:pt>
                <c:pt idx="13219">
                  <c:v>111.82</c:v>
                </c:pt>
                <c:pt idx="13220">
                  <c:v>110.37</c:v>
                </c:pt>
                <c:pt idx="13221">
                  <c:v>112.94</c:v>
                </c:pt>
                <c:pt idx="13222">
                  <c:v>117.25</c:v>
                </c:pt>
                <c:pt idx="13223">
                  <c:v>109.38</c:v>
                </c:pt>
                <c:pt idx="13224">
                  <c:v>114.98</c:v>
                </c:pt>
                <c:pt idx="13225">
                  <c:v>111.19</c:v>
                </c:pt>
                <c:pt idx="13226">
                  <c:v>107.43</c:v>
                </c:pt>
                <c:pt idx="13227">
                  <c:v>103.31</c:v>
                </c:pt>
                <c:pt idx="13228">
                  <c:v>101.77</c:v>
                </c:pt>
                <c:pt idx="13229">
                  <c:v>102.23</c:v>
                </c:pt>
                <c:pt idx="13230">
                  <c:v>101.57</c:v>
                </c:pt>
                <c:pt idx="13231">
                  <c:v>102.19</c:v>
                </c:pt>
                <c:pt idx="13232">
                  <c:v>102.33</c:v>
                </c:pt>
                <c:pt idx="13233">
                  <c:v>88.91</c:v>
                </c:pt>
                <c:pt idx="13234">
                  <c:v>89.05</c:v>
                </c:pt>
                <c:pt idx="13235">
                  <c:v>89.54</c:v>
                </c:pt>
                <c:pt idx="13236">
                  <c:v>95.17</c:v>
                </c:pt>
                <c:pt idx="13237">
                  <c:v>101.07</c:v>
                </c:pt>
                <c:pt idx="13238">
                  <c:v>104.6</c:v>
                </c:pt>
                <c:pt idx="13239">
                  <c:v>105.49</c:v>
                </c:pt>
                <c:pt idx="13240">
                  <c:v>106.31</c:v>
                </c:pt>
                <c:pt idx="13241">
                  <c:v>107.37</c:v>
                </c:pt>
                <c:pt idx="13242">
                  <c:v>109.15</c:v>
                </c:pt>
                <c:pt idx="13243">
                  <c:v>110.66</c:v>
                </c:pt>
                <c:pt idx="13244">
                  <c:v>112.21</c:v>
                </c:pt>
                <c:pt idx="13245">
                  <c:v>113.23</c:v>
                </c:pt>
                <c:pt idx="13246">
                  <c:v>113.4</c:v>
                </c:pt>
                <c:pt idx="13247">
                  <c:v>116.3</c:v>
                </c:pt>
                <c:pt idx="13248">
                  <c:v>128.88999999999999</c:v>
                </c:pt>
                <c:pt idx="13249">
                  <c:v>126.84</c:v>
                </c:pt>
                <c:pt idx="13250">
                  <c:v>122</c:v>
                </c:pt>
                <c:pt idx="13251">
                  <c:v>123.12</c:v>
                </c:pt>
                <c:pt idx="13252">
                  <c:v>123.29</c:v>
                </c:pt>
                <c:pt idx="13253">
                  <c:v>111.75</c:v>
                </c:pt>
                <c:pt idx="13254">
                  <c:v>110.6</c:v>
                </c:pt>
                <c:pt idx="13255">
                  <c:v>109.51</c:v>
                </c:pt>
                <c:pt idx="13256">
                  <c:v>111.52</c:v>
                </c:pt>
                <c:pt idx="13257">
                  <c:v>118.41</c:v>
                </c:pt>
                <c:pt idx="13258">
                  <c:v>126.25</c:v>
                </c:pt>
                <c:pt idx="13259">
                  <c:v>124.18</c:v>
                </c:pt>
                <c:pt idx="13260">
                  <c:v>122.79</c:v>
                </c:pt>
                <c:pt idx="13261">
                  <c:v>125.16</c:v>
                </c:pt>
                <c:pt idx="13262">
                  <c:v>120.68</c:v>
                </c:pt>
                <c:pt idx="13263">
                  <c:v>105.16</c:v>
                </c:pt>
                <c:pt idx="13264">
                  <c:v>109.31</c:v>
                </c:pt>
                <c:pt idx="13265">
                  <c:v>103.74</c:v>
                </c:pt>
                <c:pt idx="13266">
                  <c:v>101.44</c:v>
                </c:pt>
                <c:pt idx="13267">
                  <c:v>105.75</c:v>
                </c:pt>
                <c:pt idx="13268">
                  <c:v>97.32</c:v>
                </c:pt>
                <c:pt idx="13269">
                  <c:v>98.63</c:v>
                </c:pt>
                <c:pt idx="13270">
                  <c:v>100.05</c:v>
                </c:pt>
                <c:pt idx="13271">
                  <c:v>93.79</c:v>
                </c:pt>
                <c:pt idx="13272">
                  <c:v>100.78</c:v>
                </c:pt>
                <c:pt idx="13273">
                  <c:v>125.59</c:v>
                </c:pt>
                <c:pt idx="13274">
                  <c:v>102.33</c:v>
                </c:pt>
                <c:pt idx="13275">
                  <c:v>79.489999999999995</c:v>
                </c:pt>
                <c:pt idx="13276">
                  <c:v>72.47</c:v>
                </c:pt>
                <c:pt idx="13277">
                  <c:v>79.819999999999993</c:v>
                </c:pt>
                <c:pt idx="13278">
                  <c:v>81.069999999999993</c:v>
                </c:pt>
                <c:pt idx="13279">
                  <c:v>82.85</c:v>
                </c:pt>
                <c:pt idx="13280">
                  <c:v>86.67</c:v>
                </c:pt>
                <c:pt idx="13281">
                  <c:v>106.94</c:v>
                </c:pt>
                <c:pt idx="13282">
                  <c:v>101.54</c:v>
                </c:pt>
                <c:pt idx="13283">
                  <c:v>98.44</c:v>
                </c:pt>
                <c:pt idx="13284">
                  <c:v>112.08</c:v>
                </c:pt>
                <c:pt idx="13285">
                  <c:v>111.85</c:v>
                </c:pt>
                <c:pt idx="13286">
                  <c:v>114.68</c:v>
                </c:pt>
                <c:pt idx="13287">
                  <c:v>112.58</c:v>
                </c:pt>
                <c:pt idx="13288">
                  <c:v>113.2</c:v>
                </c:pt>
                <c:pt idx="13289">
                  <c:v>114.39</c:v>
                </c:pt>
                <c:pt idx="13290">
                  <c:v>115.18</c:v>
                </c:pt>
                <c:pt idx="13291">
                  <c:v>116.43</c:v>
                </c:pt>
                <c:pt idx="13292">
                  <c:v>116.17</c:v>
                </c:pt>
                <c:pt idx="13293">
                  <c:v>123.81</c:v>
                </c:pt>
                <c:pt idx="13294">
                  <c:v>137.03</c:v>
                </c:pt>
                <c:pt idx="13295">
                  <c:v>138.94</c:v>
                </c:pt>
                <c:pt idx="13296">
                  <c:v>137.52000000000001</c:v>
                </c:pt>
                <c:pt idx="13297">
                  <c:v>139.72999999999999</c:v>
                </c:pt>
                <c:pt idx="13298">
                  <c:v>141.11000000000001</c:v>
                </c:pt>
                <c:pt idx="13299">
                  <c:v>137.26</c:v>
                </c:pt>
                <c:pt idx="13300">
                  <c:v>134.22999999999999</c:v>
                </c:pt>
                <c:pt idx="13301">
                  <c:v>135.91</c:v>
                </c:pt>
                <c:pt idx="13302">
                  <c:v>137.29</c:v>
                </c:pt>
                <c:pt idx="13303">
                  <c:v>137.22999999999999</c:v>
                </c:pt>
                <c:pt idx="13304">
                  <c:v>127.21</c:v>
                </c:pt>
                <c:pt idx="13305">
                  <c:v>126.68</c:v>
                </c:pt>
                <c:pt idx="13306">
                  <c:v>130.93</c:v>
                </c:pt>
                <c:pt idx="13307">
                  <c:v>133.96</c:v>
                </c:pt>
                <c:pt idx="13308">
                  <c:v>136.6</c:v>
                </c:pt>
                <c:pt idx="13309">
                  <c:v>137.19</c:v>
                </c:pt>
                <c:pt idx="13310">
                  <c:v>138.91</c:v>
                </c:pt>
                <c:pt idx="13311">
                  <c:v>141.61000000000001</c:v>
                </c:pt>
                <c:pt idx="13312">
                  <c:v>144.84</c:v>
                </c:pt>
                <c:pt idx="13313">
                  <c:v>136.04</c:v>
                </c:pt>
                <c:pt idx="13314">
                  <c:v>141.44</c:v>
                </c:pt>
                <c:pt idx="13315">
                  <c:v>121.77</c:v>
                </c:pt>
                <c:pt idx="13316">
                  <c:v>109.15</c:v>
                </c:pt>
                <c:pt idx="13317">
                  <c:v>128.46</c:v>
                </c:pt>
                <c:pt idx="13318">
                  <c:v>138.38</c:v>
                </c:pt>
                <c:pt idx="13319">
                  <c:v>138.25</c:v>
                </c:pt>
                <c:pt idx="13320">
                  <c:v>139.19999999999999</c:v>
                </c:pt>
                <c:pt idx="13321">
                  <c:v>128.13</c:v>
                </c:pt>
                <c:pt idx="13322">
                  <c:v>129.02000000000001</c:v>
                </c:pt>
                <c:pt idx="13323">
                  <c:v>129.51</c:v>
                </c:pt>
                <c:pt idx="13324">
                  <c:v>139.13999999999999</c:v>
                </c:pt>
                <c:pt idx="13325">
                  <c:v>142.33000000000001</c:v>
                </c:pt>
                <c:pt idx="13326">
                  <c:v>118.8</c:v>
                </c:pt>
                <c:pt idx="13327">
                  <c:v>113.37</c:v>
                </c:pt>
                <c:pt idx="13328">
                  <c:v>110.3</c:v>
                </c:pt>
                <c:pt idx="13329">
                  <c:v>110.63</c:v>
                </c:pt>
                <c:pt idx="13330">
                  <c:v>111.19</c:v>
                </c:pt>
                <c:pt idx="13331">
                  <c:v>111.88</c:v>
                </c:pt>
                <c:pt idx="13332">
                  <c:v>113.14</c:v>
                </c:pt>
                <c:pt idx="13333">
                  <c:v>115.28</c:v>
                </c:pt>
                <c:pt idx="13334">
                  <c:v>118.14</c:v>
                </c:pt>
                <c:pt idx="13335">
                  <c:v>138.44</c:v>
                </c:pt>
                <c:pt idx="13336">
                  <c:v>132.88</c:v>
                </c:pt>
                <c:pt idx="13337">
                  <c:v>132.12</c:v>
                </c:pt>
                <c:pt idx="13338">
                  <c:v>133.21</c:v>
                </c:pt>
                <c:pt idx="13339">
                  <c:v>118.28</c:v>
                </c:pt>
                <c:pt idx="13340">
                  <c:v>111.39</c:v>
                </c:pt>
                <c:pt idx="13341">
                  <c:v>112.44</c:v>
                </c:pt>
                <c:pt idx="13342">
                  <c:v>108.79</c:v>
                </c:pt>
                <c:pt idx="13343">
                  <c:v>108.46</c:v>
                </c:pt>
                <c:pt idx="13344">
                  <c:v>109.44</c:v>
                </c:pt>
                <c:pt idx="13345">
                  <c:v>107.17</c:v>
                </c:pt>
                <c:pt idx="13346">
                  <c:v>107.93</c:v>
                </c:pt>
                <c:pt idx="13347">
                  <c:v>105.46</c:v>
                </c:pt>
                <c:pt idx="13348">
                  <c:v>108.75</c:v>
                </c:pt>
                <c:pt idx="13349">
                  <c:v>109.54</c:v>
                </c:pt>
                <c:pt idx="13350">
                  <c:v>110.53</c:v>
                </c:pt>
                <c:pt idx="13351">
                  <c:v>110.07</c:v>
                </c:pt>
                <c:pt idx="13352">
                  <c:v>109.91</c:v>
                </c:pt>
                <c:pt idx="13353">
                  <c:v>111.45</c:v>
                </c:pt>
                <c:pt idx="13354">
                  <c:v>112.74</c:v>
                </c:pt>
                <c:pt idx="13355">
                  <c:v>105.32</c:v>
                </c:pt>
                <c:pt idx="13356">
                  <c:v>105.79</c:v>
                </c:pt>
                <c:pt idx="13357">
                  <c:v>104.37</c:v>
                </c:pt>
                <c:pt idx="13358">
                  <c:v>110.43</c:v>
                </c:pt>
                <c:pt idx="13359">
                  <c:v>100.55</c:v>
                </c:pt>
                <c:pt idx="13360">
                  <c:v>88.52</c:v>
                </c:pt>
                <c:pt idx="13361">
                  <c:v>84.96</c:v>
                </c:pt>
                <c:pt idx="13362">
                  <c:v>108.82</c:v>
                </c:pt>
                <c:pt idx="13363">
                  <c:v>105.13</c:v>
                </c:pt>
                <c:pt idx="13364">
                  <c:v>100.78</c:v>
                </c:pt>
                <c:pt idx="13365">
                  <c:v>100.97</c:v>
                </c:pt>
                <c:pt idx="13366">
                  <c:v>100.09</c:v>
                </c:pt>
                <c:pt idx="13367">
                  <c:v>98.6</c:v>
                </c:pt>
                <c:pt idx="13368">
                  <c:v>103.22</c:v>
                </c:pt>
                <c:pt idx="13369">
                  <c:v>103.48</c:v>
                </c:pt>
                <c:pt idx="13370">
                  <c:v>104.07</c:v>
                </c:pt>
                <c:pt idx="13371">
                  <c:v>104.93</c:v>
                </c:pt>
                <c:pt idx="13372">
                  <c:v>104.5</c:v>
                </c:pt>
                <c:pt idx="13373">
                  <c:v>99.66</c:v>
                </c:pt>
                <c:pt idx="13374">
                  <c:v>87.92</c:v>
                </c:pt>
                <c:pt idx="13375">
                  <c:v>97.55</c:v>
                </c:pt>
                <c:pt idx="13376">
                  <c:v>97.65</c:v>
                </c:pt>
                <c:pt idx="13377">
                  <c:v>101.44</c:v>
                </c:pt>
                <c:pt idx="13378">
                  <c:v>102.26</c:v>
                </c:pt>
                <c:pt idx="13379">
                  <c:v>102.72</c:v>
                </c:pt>
                <c:pt idx="13380">
                  <c:v>103.84</c:v>
                </c:pt>
                <c:pt idx="13381">
                  <c:v>105.98</c:v>
                </c:pt>
                <c:pt idx="13382">
                  <c:v>106.41</c:v>
                </c:pt>
                <c:pt idx="13383">
                  <c:v>113.3</c:v>
                </c:pt>
                <c:pt idx="13384">
                  <c:v>115.24</c:v>
                </c:pt>
                <c:pt idx="13385">
                  <c:v>110</c:v>
                </c:pt>
                <c:pt idx="13386">
                  <c:v>98.47</c:v>
                </c:pt>
                <c:pt idx="13387">
                  <c:v>102.36</c:v>
                </c:pt>
                <c:pt idx="13388">
                  <c:v>102.75</c:v>
                </c:pt>
                <c:pt idx="13389">
                  <c:v>105.13</c:v>
                </c:pt>
                <c:pt idx="13390">
                  <c:v>103.78</c:v>
                </c:pt>
                <c:pt idx="13391">
                  <c:v>121.31</c:v>
                </c:pt>
                <c:pt idx="13392">
                  <c:v>127.37</c:v>
                </c:pt>
                <c:pt idx="13393">
                  <c:v>126.75</c:v>
                </c:pt>
                <c:pt idx="13394">
                  <c:v>130.13999999999999</c:v>
                </c:pt>
                <c:pt idx="13395">
                  <c:v>128.76</c:v>
                </c:pt>
                <c:pt idx="13396">
                  <c:v>134.03</c:v>
                </c:pt>
                <c:pt idx="13397">
                  <c:v>131.72</c:v>
                </c:pt>
                <c:pt idx="13398">
                  <c:v>123.48</c:v>
                </c:pt>
                <c:pt idx="13399">
                  <c:v>110.43</c:v>
                </c:pt>
                <c:pt idx="13400">
                  <c:v>101.73</c:v>
                </c:pt>
                <c:pt idx="13401">
                  <c:v>103.41</c:v>
                </c:pt>
                <c:pt idx="13402">
                  <c:v>104.76</c:v>
                </c:pt>
                <c:pt idx="13403">
                  <c:v>117.06</c:v>
                </c:pt>
                <c:pt idx="13404">
                  <c:v>119.83</c:v>
                </c:pt>
                <c:pt idx="13405">
                  <c:v>111.39</c:v>
                </c:pt>
                <c:pt idx="13406">
                  <c:v>111.85</c:v>
                </c:pt>
                <c:pt idx="13407">
                  <c:v>113.79</c:v>
                </c:pt>
                <c:pt idx="13408">
                  <c:v>115.74</c:v>
                </c:pt>
                <c:pt idx="13409">
                  <c:v>123.19</c:v>
                </c:pt>
                <c:pt idx="13410">
                  <c:v>128.59</c:v>
                </c:pt>
                <c:pt idx="13411">
                  <c:v>127.34</c:v>
                </c:pt>
                <c:pt idx="13412">
                  <c:v>127.11</c:v>
                </c:pt>
                <c:pt idx="13413">
                  <c:v>130.13999999999999</c:v>
                </c:pt>
                <c:pt idx="13414">
                  <c:v>133.9</c:v>
                </c:pt>
                <c:pt idx="13415">
                  <c:v>135.54</c:v>
                </c:pt>
                <c:pt idx="13416">
                  <c:v>140.91999999999999</c:v>
                </c:pt>
                <c:pt idx="13417">
                  <c:v>144.41</c:v>
                </c:pt>
                <c:pt idx="13418">
                  <c:v>144.61000000000001</c:v>
                </c:pt>
                <c:pt idx="13419">
                  <c:v>146.85</c:v>
                </c:pt>
                <c:pt idx="13420">
                  <c:v>147.21</c:v>
                </c:pt>
                <c:pt idx="13421">
                  <c:v>142.93</c:v>
                </c:pt>
                <c:pt idx="13422">
                  <c:v>147.77000000000001</c:v>
                </c:pt>
                <c:pt idx="13423">
                  <c:v>149.62</c:v>
                </c:pt>
                <c:pt idx="13424">
                  <c:v>149.55000000000001</c:v>
                </c:pt>
                <c:pt idx="13425">
                  <c:v>150.74</c:v>
                </c:pt>
                <c:pt idx="13426">
                  <c:v>153.57</c:v>
                </c:pt>
                <c:pt idx="13427">
                  <c:v>155.71</c:v>
                </c:pt>
                <c:pt idx="13428">
                  <c:v>157.49</c:v>
                </c:pt>
                <c:pt idx="13429">
                  <c:v>157.66</c:v>
                </c:pt>
                <c:pt idx="13430">
                  <c:v>160.79</c:v>
                </c:pt>
                <c:pt idx="13431">
                  <c:v>157.66</c:v>
                </c:pt>
                <c:pt idx="13432">
                  <c:v>154.82</c:v>
                </c:pt>
                <c:pt idx="13433">
                  <c:v>157.06</c:v>
                </c:pt>
                <c:pt idx="13434">
                  <c:v>145.93</c:v>
                </c:pt>
                <c:pt idx="13435">
                  <c:v>130.4</c:v>
                </c:pt>
                <c:pt idx="13436">
                  <c:v>136.96</c:v>
                </c:pt>
                <c:pt idx="13437">
                  <c:v>142.13999999999999</c:v>
                </c:pt>
                <c:pt idx="13438">
                  <c:v>139.69999999999999</c:v>
                </c:pt>
                <c:pt idx="13439">
                  <c:v>146.44999999999999</c:v>
                </c:pt>
                <c:pt idx="13440">
                  <c:v>145.96</c:v>
                </c:pt>
                <c:pt idx="13441">
                  <c:v>146.49</c:v>
                </c:pt>
                <c:pt idx="13442">
                  <c:v>141.97</c:v>
                </c:pt>
                <c:pt idx="13443">
                  <c:v>141.47999999999999</c:v>
                </c:pt>
                <c:pt idx="13444">
                  <c:v>129.41999999999999</c:v>
                </c:pt>
                <c:pt idx="13445">
                  <c:v>137.41999999999999</c:v>
                </c:pt>
                <c:pt idx="13446">
                  <c:v>132.22</c:v>
                </c:pt>
                <c:pt idx="13447">
                  <c:v>127.57</c:v>
                </c:pt>
                <c:pt idx="13448">
                  <c:v>123.71</c:v>
                </c:pt>
                <c:pt idx="13449">
                  <c:v>128.94999999999999</c:v>
                </c:pt>
                <c:pt idx="13450">
                  <c:v>138.25</c:v>
                </c:pt>
                <c:pt idx="13451">
                  <c:v>144.77000000000001</c:v>
                </c:pt>
                <c:pt idx="13452">
                  <c:v>140.75</c:v>
                </c:pt>
                <c:pt idx="13453">
                  <c:v>125.99</c:v>
                </c:pt>
                <c:pt idx="13454">
                  <c:v>111.82</c:v>
                </c:pt>
                <c:pt idx="13455">
                  <c:v>103.97</c:v>
                </c:pt>
                <c:pt idx="13456">
                  <c:v>102.85</c:v>
                </c:pt>
                <c:pt idx="13457">
                  <c:v>104.76</c:v>
                </c:pt>
                <c:pt idx="13458">
                  <c:v>119.83</c:v>
                </c:pt>
                <c:pt idx="13459">
                  <c:v>106.15</c:v>
                </c:pt>
                <c:pt idx="13460">
                  <c:v>106.58</c:v>
                </c:pt>
                <c:pt idx="13461">
                  <c:v>108.36</c:v>
                </c:pt>
                <c:pt idx="13462">
                  <c:v>111.59</c:v>
                </c:pt>
                <c:pt idx="13463">
                  <c:v>131</c:v>
                </c:pt>
                <c:pt idx="13464">
                  <c:v>127.8</c:v>
                </c:pt>
                <c:pt idx="13465">
                  <c:v>130.24</c:v>
                </c:pt>
                <c:pt idx="13466">
                  <c:v>129.35</c:v>
                </c:pt>
                <c:pt idx="13467">
                  <c:v>129.41999999999999</c:v>
                </c:pt>
                <c:pt idx="13468">
                  <c:v>145.1</c:v>
                </c:pt>
                <c:pt idx="13469">
                  <c:v>147.63999999999999</c:v>
                </c:pt>
                <c:pt idx="13470">
                  <c:v>150.31</c:v>
                </c:pt>
                <c:pt idx="13471">
                  <c:v>147.63999999999999</c:v>
                </c:pt>
                <c:pt idx="13472">
                  <c:v>145.88999999999999</c:v>
                </c:pt>
                <c:pt idx="13473">
                  <c:v>148.88999999999999</c:v>
                </c:pt>
                <c:pt idx="13474">
                  <c:v>150.57</c:v>
                </c:pt>
                <c:pt idx="13475">
                  <c:v>151.96</c:v>
                </c:pt>
                <c:pt idx="13476">
                  <c:v>149.25</c:v>
                </c:pt>
                <c:pt idx="13477">
                  <c:v>150.54</c:v>
                </c:pt>
                <c:pt idx="13478">
                  <c:v>145.66</c:v>
                </c:pt>
                <c:pt idx="13479">
                  <c:v>141.94</c:v>
                </c:pt>
                <c:pt idx="13480">
                  <c:v>142.4</c:v>
                </c:pt>
                <c:pt idx="13481">
                  <c:v>142.04</c:v>
                </c:pt>
                <c:pt idx="13482">
                  <c:v>141.91</c:v>
                </c:pt>
                <c:pt idx="13483">
                  <c:v>132.61000000000001</c:v>
                </c:pt>
                <c:pt idx="13484">
                  <c:v>122</c:v>
                </c:pt>
                <c:pt idx="13485">
                  <c:v>116.1</c:v>
                </c:pt>
                <c:pt idx="13486">
                  <c:v>115.57</c:v>
                </c:pt>
                <c:pt idx="13487">
                  <c:v>100.78</c:v>
                </c:pt>
                <c:pt idx="13488">
                  <c:v>93.2</c:v>
                </c:pt>
                <c:pt idx="13489">
                  <c:v>94.02</c:v>
                </c:pt>
                <c:pt idx="13490">
                  <c:v>90.56</c:v>
                </c:pt>
                <c:pt idx="13491">
                  <c:v>89.28</c:v>
                </c:pt>
                <c:pt idx="13492">
                  <c:v>89.54</c:v>
                </c:pt>
                <c:pt idx="13493">
                  <c:v>89.08</c:v>
                </c:pt>
                <c:pt idx="13494">
                  <c:v>88.85</c:v>
                </c:pt>
                <c:pt idx="13495">
                  <c:v>80.510000000000005</c:v>
                </c:pt>
                <c:pt idx="13496">
                  <c:v>75.5</c:v>
                </c:pt>
                <c:pt idx="13497">
                  <c:v>76.13</c:v>
                </c:pt>
                <c:pt idx="13498">
                  <c:v>78.760000000000005</c:v>
                </c:pt>
                <c:pt idx="13499">
                  <c:v>100.12</c:v>
                </c:pt>
                <c:pt idx="13500">
                  <c:v>91.68</c:v>
                </c:pt>
                <c:pt idx="13501">
                  <c:v>88.06</c:v>
                </c:pt>
                <c:pt idx="13502">
                  <c:v>88.52</c:v>
                </c:pt>
                <c:pt idx="13503">
                  <c:v>89.34</c:v>
                </c:pt>
                <c:pt idx="13504">
                  <c:v>86.54</c:v>
                </c:pt>
                <c:pt idx="13505">
                  <c:v>86.14</c:v>
                </c:pt>
                <c:pt idx="13506">
                  <c:v>80.94</c:v>
                </c:pt>
                <c:pt idx="13507">
                  <c:v>80.67</c:v>
                </c:pt>
                <c:pt idx="13508">
                  <c:v>76.36</c:v>
                </c:pt>
                <c:pt idx="13509">
                  <c:v>75.069999999999993</c:v>
                </c:pt>
                <c:pt idx="13510">
                  <c:v>70.489999999999995</c:v>
                </c:pt>
                <c:pt idx="13511">
                  <c:v>83.01</c:v>
                </c:pt>
                <c:pt idx="13512">
                  <c:v>81.47</c:v>
                </c:pt>
                <c:pt idx="13513">
                  <c:v>78.599999999999994</c:v>
                </c:pt>
                <c:pt idx="13514">
                  <c:v>98.44</c:v>
                </c:pt>
                <c:pt idx="13515">
                  <c:v>82.36</c:v>
                </c:pt>
                <c:pt idx="13516">
                  <c:v>81.040000000000006</c:v>
                </c:pt>
                <c:pt idx="13517">
                  <c:v>81.099999999999994</c:v>
                </c:pt>
                <c:pt idx="13518">
                  <c:v>81.37</c:v>
                </c:pt>
                <c:pt idx="13519">
                  <c:v>93.36</c:v>
                </c:pt>
                <c:pt idx="13520">
                  <c:v>88.55</c:v>
                </c:pt>
                <c:pt idx="13521">
                  <c:v>84.3</c:v>
                </c:pt>
                <c:pt idx="13522">
                  <c:v>84.3</c:v>
                </c:pt>
                <c:pt idx="13523">
                  <c:v>88.95</c:v>
                </c:pt>
                <c:pt idx="13524">
                  <c:v>90.89</c:v>
                </c:pt>
                <c:pt idx="13525">
                  <c:v>91.32</c:v>
                </c:pt>
                <c:pt idx="13526">
                  <c:v>88.52</c:v>
                </c:pt>
                <c:pt idx="13527">
                  <c:v>81.27</c:v>
                </c:pt>
                <c:pt idx="13528">
                  <c:v>101.01</c:v>
                </c:pt>
                <c:pt idx="13529">
                  <c:v>100.45</c:v>
                </c:pt>
                <c:pt idx="13530">
                  <c:v>97.98</c:v>
                </c:pt>
                <c:pt idx="13531">
                  <c:v>94.85</c:v>
                </c:pt>
                <c:pt idx="13532">
                  <c:v>116.96</c:v>
                </c:pt>
                <c:pt idx="13533">
                  <c:v>108.19</c:v>
                </c:pt>
                <c:pt idx="13534">
                  <c:v>110.2</c:v>
                </c:pt>
                <c:pt idx="13535">
                  <c:v>99.39</c:v>
                </c:pt>
                <c:pt idx="13536">
                  <c:v>88.81</c:v>
                </c:pt>
                <c:pt idx="13537">
                  <c:v>90.56</c:v>
                </c:pt>
                <c:pt idx="13538">
                  <c:v>79.849999999999994</c:v>
                </c:pt>
                <c:pt idx="13539">
                  <c:v>74.87</c:v>
                </c:pt>
                <c:pt idx="13540">
                  <c:v>95.83</c:v>
                </c:pt>
                <c:pt idx="13541">
                  <c:v>100.74</c:v>
                </c:pt>
                <c:pt idx="13542">
                  <c:v>92.97</c:v>
                </c:pt>
                <c:pt idx="13543">
                  <c:v>92.97</c:v>
                </c:pt>
                <c:pt idx="13544">
                  <c:v>93.92</c:v>
                </c:pt>
                <c:pt idx="13545">
                  <c:v>94.71</c:v>
                </c:pt>
                <c:pt idx="13546">
                  <c:v>95.47</c:v>
                </c:pt>
                <c:pt idx="13547">
                  <c:v>91.71</c:v>
                </c:pt>
                <c:pt idx="13548">
                  <c:v>92.27</c:v>
                </c:pt>
                <c:pt idx="13549">
                  <c:v>93.99</c:v>
                </c:pt>
                <c:pt idx="13550">
                  <c:v>95.8</c:v>
                </c:pt>
                <c:pt idx="13551">
                  <c:v>93.76</c:v>
                </c:pt>
                <c:pt idx="13552">
                  <c:v>82.42</c:v>
                </c:pt>
                <c:pt idx="13553">
                  <c:v>73.62</c:v>
                </c:pt>
                <c:pt idx="13554">
                  <c:v>79.19</c:v>
                </c:pt>
                <c:pt idx="13555">
                  <c:v>99.59</c:v>
                </c:pt>
                <c:pt idx="13556">
                  <c:v>96.39</c:v>
                </c:pt>
                <c:pt idx="13557">
                  <c:v>98.83</c:v>
                </c:pt>
                <c:pt idx="13558">
                  <c:v>101.44</c:v>
                </c:pt>
                <c:pt idx="13559">
                  <c:v>103.38</c:v>
                </c:pt>
                <c:pt idx="13560">
                  <c:v>105.13</c:v>
                </c:pt>
                <c:pt idx="13561">
                  <c:v>107.17</c:v>
                </c:pt>
                <c:pt idx="13562">
                  <c:v>84.89</c:v>
                </c:pt>
                <c:pt idx="13563">
                  <c:v>86.71</c:v>
                </c:pt>
                <c:pt idx="13564">
                  <c:v>89.01</c:v>
                </c:pt>
                <c:pt idx="13565">
                  <c:v>91.29</c:v>
                </c:pt>
                <c:pt idx="13566">
                  <c:v>93.46</c:v>
                </c:pt>
                <c:pt idx="13567">
                  <c:v>95.5</c:v>
                </c:pt>
                <c:pt idx="13568">
                  <c:v>93.59</c:v>
                </c:pt>
                <c:pt idx="13569">
                  <c:v>94.58</c:v>
                </c:pt>
                <c:pt idx="13570">
                  <c:v>96</c:v>
                </c:pt>
                <c:pt idx="13571">
                  <c:v>87.99</c:v>
                </c:pt>
                <c:pt idx="13572">
                  <c:v>99.33</c:v>
                </c:pt>
                <c:pt idx="13573">
                  <c:v>104.04</c:v>
                </c:pt>
                <c:pt idx="13574">
                  <c:v>101.34</c:v>
                </c:pt>
                <c:pt idx="13575">
                  <c:v>95.01</c:v>
                </c:pt>
                <c:pt idx="13576">
                  <c:v>92.7</c:v>
                </c:pt>
                <c:pt idx="13577">
                  <c:v>92.64</c:v>
                </c:pt>
                <c:pt idx="13578">
                  <c:v>92.8</c:v>
                </c:pt>
                <c:pt idx="13579">
                  <c:v>92.97</c:v>
                </c:pt>
                <c:pt idx="13580">
                  <c:v>87.46</c:v>
                </c:pt>
                <c:pt idx="13581">
                  <c:v>84.6</c:v>
                </c:pt>
                <c:pt idx="13582">
                  <c:v>96.23</c:v>
                </c:pt>
                <c:pt idx="13583">
                  <c:v>85.75</c:v>
                </c:pt>
                <c:pt idx="13584">
                  <c:v>87.36</c:v>
                </c:pt>
                <c:pt idx="13585">
                  <c:v>82.19</c:v>
                </c:pt>
                <c:pt idx="13586">
                  <c:v>72.069999999999993</c:v>
                </c:pt>
                <c:pt idx="13587">
                  <c:v>65.88</c:v>
                </c:pt>
                <c:pt idx="13588">
                  <c:v>66.34</c:v>
                </c:pt>
                <c:pt idx="13589">
                  <c:v>66.540000000000006</c:v>
                </c:pt>
                <c:pt idx="13590">
                  <c:v>64.89</c:v>
                </c:pt>
                <c:pt idx="13591">
                  <c:v>55.23</c:v>
                </c:pt>
                <c:pt idx="13592">
                  <c:v>55.99</c:v>
                </c:pt>
                <c:pt idx="13593">
                  <c:v>56.55</c:v>
                </c:pt>
                <c:pt idx="13594">
                  <c:v>56.98</c:v>
                </c:pt>
                <c:pt idx="13595">
                  <c:v>57.97</c:v>
                </c:pt>
                <c:pt idx="13596">
                  <c:v>71.55</c:v>
                </c:pt>
                <c:pt idx="13597">
                  <c:v>82.29</c:v>
                </c:pt>
                <c:pt idx="13598">
                  <c:v>73.290000000000006</c:v>
                </c:pt>
                <c:pt idx="13599">
                  <c:v>73.98</c:v>
                </c:pt>
                <c:pt idx="13600">
                  <c:v>75.400000000000006</c:v>
                </c:pt>
                <c:pt idx="13601">
                  <c:v>76.42</c:v>
                </c:pt>
                <c:pt idx="13602">
                  <c:v>76.650000000000006</c:v>
                </c:pt>
                <c:pt idx="13603">
                  <c:v>67.39</c:v>
                </c:pt>
                <c:pt idx="13604">
                  <c:v>65.58</c:v>
                </c:pt>
                <c:pt idx="13605">
                  <c:v>90.43</c:v>
                </c:pt>
                <c:pt idx="13606">
                  <c:v>92.44</c:v>
                </c:pt>
                <c:pt idx="13607">
                  <c:v>89.84</c:v>
                </c:pt>
                <c:pt idx="13608">
                  <c:v>85.22</c:v>
                </c:pt>
                <c:pt idx="13609">
                  <c:v>87.17</c:v>
                </c:pt>
                <c:pt idx="13610">
                  <c:v>87.33</c:v>
                </c:pt>
                <c:pt idx="13611">
                  <c:v>88.39</c:v>
                </c:pt>
                <c:pt idx="13612">
                  <c:v>89.44</c:v>
                </c:pt>
                <c:pt idx="13613">
                  <c:v>90.46</c:v>
                </c:pt>
                <c:pt idx="13614">
                  <c:v>91.52</c:v>
                </c:pt>
                <c:pt idx="13615">
                  <c:v>92.6</c:v>
                </c:pt>
                <c:pt idx="13616">
                  <c:v>93.63</c:v>
                </c:pt>
                <c:pt idx="13617">
                  <c:v>94.12</c:v>
                </c:pt>
                <c:pt idx="13618">
                  <c:v>94.52</c:v>
                </c:pt>
                <c:pt idx="13619">
                  <c:v>95.24</c:v>
                </c:pt>
                <c:pt idx="13620">
                  <c:v>95.08</c:v>
                </c:pt>
                <c:pt idx="13621">
                  <c:v>90.4</c:v>
                </c:pt>
                <c:pt idx="13622">
                  <c:v>75.3</c:v>
                </c:pt>
                <c:pt idx="13623">
                  <c:v>70.989999999999995</c:v>
                </c:pt>
                <c:pt idx="13624">
                  <c:v>69.67</c:v>
                </c:pt>
                <c:pt idx="13625">
                  <c:v>64.430000000000007</c:v>
                </c:pt>
                <c:pt idx="13626">
                  <c:v>65.05</c:v>
                </c:pt>
                <c:pt idx="13627">
                  <c:v>65.349999999999994</c:v>
                </c:pt>
                <c:pt idx="13628">
                  <c:v>65.48</c:v>
                </c:pt>
                <c:pt idx="13629">
                  <c:v>64.16</c:v>
                </c:pt>
                <c:pt idx="13630">
                  <c:v>62.38</c:v>
                </c:pt>
                <c:pt idx="13631">
                  <c:v>62.85</c:v>
                </c:pt>
                <c:pt idx="13632">
                  <c:v>63.24</c:v>
                </c:pt>
                <c:pt idx="13633">
                  <c:v>57.24</c:v>
                </c:pt>
                <c:pt idx="13634">
                  <c:v>55.93</c:v>
                </c:pt>
                <c:pt idx="13635">
                  <c:v>74.349999999999994</c:v>
                </c:pt>
                <c:pt idx="13636">
                  <c:v>71.91</c:v>
                </c:pt>
                <c:pt idx="13637">
                  <c:v>64.03</c:v>
                </c:pt>
                <c:pt idx="13638">
                  <c:v>58.07</c:v>
                </c:pt>
                <c:pt idx="13639">
                  <c:v>58.4</c:v>
                </c:pt>
                <c:pt idx="13640">
                  <c:v>57.05</c:v>
                </c:pt>
                <c:pt idx="13641">
                  <c:v>52.5</c:v>
                </c:pt>
                <c:pt idx="13642">
                  <c:v>52.53</c:v>
                </c:pt>
                <c:pt idx="13643">
                  <c:v>52.63</c:v>
                </c:pt>
                <c:pt idx="13644">
                  <c:v>52.79</c:v>
                </c:pt>
                <c:pt idx="13645">
                  <c:v>52.93</c:v>
                </c:pt>
                <c:pt idx="13646">
                  <c:v>52.96</c:v>
                </c:pt>
                <c:pt idx="13647">
                  <c:v>53.02</c:v>
                </c:pt>
                <c:pt idx="13648">
                  <c:v>53.16</c:v>
                </c:pt>
                <c:pt idx="13649">
                  <c:v>53.45</c:v>
                </c:pt>
                <c:pt idx="13650">
                  <c:v>53.65</c:v>
                </c:pt>
                <c:pt idx="13651">
                  <c:v>53.75</c:v>
                </c:pt>
                <c:pt idx="13652">
                  <c:v>53.75</c:v>
                </c:pt>
                <c:pt idx="13653">
                  <c:v>52.56</c:v>
                </c:pt>
                <c:pt idx="13654">
                  <c:v>42.68</c:v>
                </c:pt>
                <c:pt idx="13655">
                  <c:v>38.229999999999997</c:v>
                </c:pt>
                <c:pt idx="13656">
                  <c:v>38.130000000000003</c:v>
                </c:pt>
                <c:pt idx="13657">
                  <c:v>38.06</c:v>
                </c:pt>
                <c:pt idx="13658">
                  <c:v>38</c:v>
                </c:pt>
                <c:pt idx="13659">
                  <c:v>36.81</c:v>
                </c:pt>
                <c:pt idx="13660">
                  <c:v>30.582000000000001</c:v>
                </c:pt>
                <c:pt idx="13661">
                  <c:v>30.484000000000002</c:v>
                </c:pt>
                <c:pt idx="13662">
                  <c:v>30.484000000000002</c:v>
                </c:pt>
                <c:pt idx="13663">
                  <c:v>30.451000000000001</c:v>
                </c:pt>
                <c:pt idx="13664">
                  <c:v>30.417999999999999</c:v>
                </c:pt>
                <c:pt idx="13665">
                  <c:v>30.451000000000001</c:v>
                </c:pt>
                <c:pt idx="13666">
                  <c:v>30.451000000000001</c:v>
                </c:pt>
                <c:pt idx="13667">
                  <c:v>30.417999999999999</c:v>
                </c:pt>
                <c:pt idx="13668">
                  <c:v>30.417999999999999</c:v>
                </c:pt>
                <c:pt idx="13669">
                  <c:v>30.417999999999999</c:v>
                </c:pt>
                <c:pt idx="13670">
                  <c:v>30.417999999999999</c:v>
                </c:pt>
                <c:pt idx="13671">
                  <c:v>30.385000000000002</c:v>
                </c:pt>
                <c:pt idx="13672">
                  <c:v>30.385000000000002</c:v>
                </c:pt>
                <c:pt idx="13673">
                  <c:v>30.417999999999999</c:v>
                </c:pt>
                <c:pt idx="13674">
                  <c:v>30.385000000000002</c:v>
                </c:pt>
                <c:pt idx="13675">
                  <c:v>30.385000000000002</c:v>
                </c:pt>
                <c:pt idx="13676">
                  <c:v>30.385000000000002</c:v>
                </c:pt>
                <c:pt idx="13677">
                  <c:v>30.385000000000002</c:v>
                </c:pt>
                <c:pt idx="13678">
                  <c:v>30.417999999999999</c:v>
                </c:pt>
                <c:pt idx="13679">
                  <c:v>30.385000000000002</c:v>
                </c:pt>
                <c:pt idx="13680">
                  <c:v>30.417999999999999</c:v>
                </c:pt>
                <c:pt idx="13681">
                  <c:v>30.385000000000002</c:v>
                </c:pt>
                <c:pt idx="13682">
                  <c:v>30.417999999999999</c:v>
                </c:pt>
                <c:pt idx="13683">
                  <c:v>30.417999999999999</c:v>
                </c:pt>
                <c:pt idx="13684">
                  <c:v>30.417999999999999</c:v>
                </c:pt>
                <c:pt idx="13685">
                  <c:v>30.417999999999999</c:v>
                </c:pt>
                <c:pt idx="13686">
                  <c:v>33.119999999999997</c:v>
                </c:pt>
                <c:pt idx="13687">
                  <c:v>38.85</c:v>
                </c:pt>
                <c:pt idx="13688">
                  <c:v>39.450000000000003</c:v>
                </c:pt>
                <c:pt idx="13689">
                  <c:v>36.81</c:v>
                </c:pt>
                <c:pt idx="13690">
                  <c:v>34.54</c:v>
                </c:pt>
                <c:pt idx="13691">
                  <c:v>34.6</c:v>
                </c:pt>
                <c:pt idx="13692">
                  <c:v>34.67</c:v>
                </c:pt>
                <c:pt idx="13693">
                  <c:v>34.729999999999997</c:v>
                </c:pt>
                <c:pt idx="13694">
                  <c:v>34.869999999999997</c:v>
                </c:pt>
                <c:pt idx="13695">
                  <c:v>35.03</c:v>
                </c:pt>
                <c:pt idx="13696">
                  <c:v>43.24</c:v>
                </c:pt>
                <c:pt idx="13697">
                  <c:v>53.06</c:v>
                </c:pt>
                <c:pt idx="13698">
                  <c:v>53.59</c:v>
                </c:pt>
                <c:pt idx="13699">
                  <c:v>54.31</c:v>
                </c:pt>
                <c:pt idx="13700">
                  <c:v>55.13</c:v>
                </c:pt>
                <c:pt idx="13701">
                  <c:v>55.76</c:v>
                </c:pt>
                <c:pt idx="13702">
                  <c:v>47.52</c:v>
                </c:pt>
                <c:pt idx="13703">
                  <c:v>48.08</c:v>
                </c:pt>
                <c:pt idx="13704">
                  <c:v>48.71</c:v>
                </c:pt>
                <c:pt idx="13705">
                  <c:v>49.2</c:v>
                </c:pt>
                <c:pt idx="13706">
                  <c:v>49.89</c:v>
                </c:pt>
                <c:pt idx="13707">
                  <c:v>50.49</c:v>
                </c:pt>
                <c:pt idx="13708">
                  <c:v>50.92</c:v>
                </c:pt>
                <c:pt idx="13709">
                  <c:v>51.48</c:v>
                </c:pt>
                <c:pt idx="13710">
                  <c:v>53.32</c:v>
                </c:pt>
                <c:pt idx="13711">
                  <c:v>69.930000000000007</c:v>
                </c:pt>
                <c:pt idx="13712">
                  <c:v>79.62</c:v>
                </c:pt>
                <c:pt idx="13713">
                  <c:v>79.19</c:v>
                </c:pt>
                <c:pt idx="13714">
                  <c:v>69.17</c:v>
                </c:pt>
                <c:pt idx="13715">
                  <c:v>69.599999999999994</c:v>
                </c:pt>
                <c:pt idx="13716">
                  <c:v>68.84</c:v>
                </c:pt>
                <c:pt idx="13717">
                  <c:v>68.98</c:v>
                </c:pt>
                <c:pt idx="13718">
                  <c:v>69.540000000000006</c:v>
                </c:pt>
                <c:pt idx="13719">
                  <c:v>70.06</c:v>
                </c:pt>
                <c:pt idx="13720">
                  <c:v>70.62</c:v>
                </c:pt>
                <c:pt idx="13721">
                  <c:v>71.319999999999993</c:v>
                </c:pt>
                <c:pt idx="13722">
                  <c:v>71.97</c:v>
                </c:pt>
                <c:pt idx="13723">
                  <c:v>72.7</c:v>
                </c:pt>
                <c:pt idx="13724">
                  <c:v>73.36</c:v>
                </c:pt>
                <c:pt idx="13725">
                  <c:v>74.28</c:v>
                </c:pt>
                <c:pt idx="13726">
                  <c:v>75.3</c:v>
                </c:pt>
                <c:pt idx="13727">
                  <c:v>73.489999999999995</c:v>
                </c:pt>
                <c:pt idx="13728">
                  <c:v>62.12</c:v>
                </c:pt>
                <c:pt idx="13729">
                  <c:v>50.62</c:v>
                </c:pt>
                <c:pt idx="13730">
                  <c:v>51.28</c:v>
                </c:pt>
                <c:pt idx="13731">
                  <c:v>51.77</c:v>
                </c:pt>
                <c:pt idx="13732">
                  <c:v>52.23</c:v>
                </c:pt>
                <c:pt idx="13733">
                  <c:v>52.6</c:v>
                </c:pt>
                <c:pt idx="13734">
                  <c:v>52.66</c:v>
                </c:pt>
                <c:pt idx="13735">
                  <c:v>43.93</c:v>
                </c:pt>
                <c:pt idx="13736">
                  <c:v>44.23</c:v>
                </c:pt>
                <c:pt idx="13737">
                  <c:v>44.39</c:v>
                </c:pt>
                <c:pt idx="13738">
                  <c:v>44.59</c:v>
                </c:pt>
                <c:pt idx="13739">
                  <c:v>44.85</c:v>
                </c:pt>
                <c:pt idx="13740">
                  <c:v>45.12</c:v>
                </c:pt>
                <c:pt idx="13741">
                  <c:v>45.41</c:v>
                </c:pt>
                <c:pt idx="13742">
                  <c:v>45.74</c:v>
                </c:pt>
                <c:pt idx="13743">
                  <c:v>45.97</c:v>
                </c:pt>
                <c:pt idx="13744">
                  <c:v>44.62</c:v>
                </c:pt>
                <c:pt idx="13745">
                  <c:v>38.229999999999997</c:v>
                </c:pt>
                <c:pt idx="13746">
                  <c:v>55.89</c:v>
                </c:pt>
                <c:pt idx="13747">
                  <c:v>61.59</c:v>
                </c:pt>
                <c:pt idx="13748">
                  <c:v>58.43</c:v>
                </c:pt>
                <c:pt idx="13749">
                  <c:v>54.08</c:v>
                </c:pt>
                <c:pt idx="13750">
                  <c:v>53.45</c:v>
                </c:pt>
                <c:pt idx="13751">
                  <c:v>53.52</c:v>
                </c:pt>
                <c:pt idx="13752">
                  <c:v>53.35</c:v>
                </c:pt>
                <c:pt idx="13753">
                  <c:v>47.59</c:v>
                </c:pt>
                <c:pt idx="13754">
                  <c:v>45.94</c:v>
                </c:pt>
                <c:pt idx="13755">
                  <c:v>45.31</c:v>
                </c:pt>
                <c:pt idx="13756">
                  <c:v>45.35</c:v>
                </c:pt>
                <c:pt idx="13757">
                  <c:v>45.35</c:v>
                </c:pt>
                <c:pt idx="13758">
                  <c:v>45.35</c:v>
                </c:pt>
                <c:pt idx="13759">
                  <c:v>45.35</c:v>
                </c:pt>
                <c:pt idx="13760">
                  <c:v>45.38</c:v>
                </c:pt>
                <c:pt idx="13761">
                  <c:v>45.41</c:v>
                </c:pt>
                <c:pt idx="13762">
                  <c:v>45.48</c:v>
                </c:pt>
                <c:pt idx="13763">
                  <c:v>44.42</c:v>
                </c:pt>
                <c:pt idx="13764">
                  <c:v>40.96</c:v>
                </c:pt>
                <c:pt idx="13765">
                  <c:v>31.306999999999999</c:v>
                </c:pt>
                <c:pt idx="13766">
                  <c:v>30.614999999999998</c:v>
                </c:pt>
                <c:pt idx="13767">
                  <c:v>30.614999999999998</c:v>
                </c:pt>
                <c:pt idx="13768">
                  <c:v>30.614999999999998</c:v>
                </c:pt>
                <c:pt idx="13769">
                  <c:v>30.648</c:v>
                </c:pt>
                <c:pt idx="13770">
                  <c:v>30.614999999999998</c:v>
                </c:pt>
                <c:pt idx="13771">
                  <c:v>30.648</c:v>
                </c:pt>
                <c:pt idx="13772">
                  <c:v>30.648</c:v>
                </c:pt>
                <c:pt idx="13773">
                  <c:v>30.648</c:v>
                </c:pt>
                <c:pt idx="13774">
                  <c:v>30.681000000000001</c:v>
                </c:pt>
                <c:pt idx="13775">
                  <c:v>30.648</c:v>
                </c:pt>
                <c:pt idx="13776">
                  <c:v>30.681000000000001</c:v>
                </c:pt>
                <c:pt idx="13777">
                  <c:v>30.681000000000001</c:v>
                </c:pt>
                <c:pt idx="13778">
                  <c:v>32.130000000000003</c:v>
                </c:pt>
                <c:pt idx="13779">
                  <c:v>39.840000000000003</c:v>
                </c:pt>
                <c:pt idx="13780">
                  <c:v>36.32</c:v>
                </c:pt>
                <c:pt idx="13781">
                  <c:v>36.61</c:v>
                </c:pt>
                <c:pt idx="13782">
                  <c:v>36.94</c:v>
                </c:pt>
                <c:pt idx="13783">
                  <c:v>37.270000000000003</c:v>
                </c:pt>
                <c:pt idx="13784">
                  <c:v>37.67</c:v>
                </c:pt>
                <c:pt idx="13785">
                  <c:v>38.03</c:v>
                </c:pt>
                <c:pt idx="13786">
                  <c:v>38.39</c:v>
                </c:pt>
                <c:pt idx="13787">
                  <c:v>38.76</c:v>
                </c:pt>
                <c:pt idx="13788">
                  <c:v>37.93</c:v>
                </c:pt>
                <c:pt idx="13789">
                  <c:v>38.130000000000003</c:v>
                </c:pt>
                <c:pt idx="13790">
                  <c:v>38.29</c:v>
                </c:pt>
                <c:pt idx="13791">
                  <c:v>38.46</c:v>
                </c:pt>
                <c:pt idx="13792">
                  <c:v>38.72</c:v>
                </c:pt>
                <c:pt idx="13793">
                  <c:v>38.82</c:v>
                </c:pt>
                <c:pt idx="13794">
                  <c:v>38.92</c:v>
                </c:pt>
                <c:pt idx="13795">
                  <c:v>39.15</c:v>
                </c:pt>
                <c:pt idx="13796">
                  <c:v>39.380000000000003</c:v>
                </c:pt>
                <c:pt idx="13797">
                  <c:v>39.409999999999997</c:v>
                </c:pt>
                <c:pt idx="13798">
                  <c:v>39.71</c:v>
                </c:pt>
                <c:pt idx="13799">
                  <c:v>40.01</c:v>
                </c:pt>
                <c:pt idx="13800">
                  <c:v>40.270000000000003</c:v>
                </c:pt>
                <c:pt idx="13801">
                  <c:v>40.369999999999997</c:v>
                </c:pt>
                <c:pt idx="13802">
                  <c:v>40.770000000000003</c:v>
                </c:pt>
                <c:pt idx="13803">
                  <c:v>41.03</c:v>
                </c:pt>
                <c:pt idx="13804">
                  <c:v>41.1</c:v>
                </c:pt>
                <c:pt idx="13805">
                  <c:v>41.42</c:v>
                </c:pt>
                <c:pt idx="13806">
                  <c:v>41.52</c:v>
                </c:pt>
                <c:pt idx="13807">
                  <c:v>40.24</c:v>
                </c:pt>
                <c:pt idx="13808">
                  <c:v>34.17</c:v>
                </c:pt>
                <c:pt idx="13809">
                  <c:v>34.24</c:v>
                </c:pt>
                <c:pt idx="13810">
                  <c:v>34.369999999999997</c:v>
                </c:pt>
                <c:pt idx="13811">
                  <c:v>34.5</c:v>
                </c:pt>
                <c:pt idx="13812">
                  <c:v>34.6</c:v>
                </c:pt>
                <c:pt idx="13813">
                  <c:v>34.700000000000003</c:v>
                </c:pt>
                <c:pt idx="13814">
                  <c:v>34.700000000000003</c:v>
                </c:pt>
                <c:pt idx="13815">
                  <c:v>34.93</c:v>
                </c:pt>
                <c:pt idx="13816">
                  <c:v>35.03</c:v>
                </c:pt>
                <c:pt idx="13817">
                  <c:v>35.159999999999997</c:v>
                </c:pt>
                <c:pt idx="13818">
                  <c:v>35.299999999999997</c:v>
                </c:pt>
                <c:pt idx="13819">
                  <c:v>35.43</c:v>
                </c:pt>
                <c:pt idx="13820">
                  <c:v>35.53</c:v>
                </c:pt>
                <c:pt idx="13821">
                  <c:v>35.72</c:v>
                </c:pt>
                <c:pt idx="13822">
                  <c:v>35.86</c:v>
                </c:pt>
                <c:pt idx="13823">
                  <c:v>35.89</c:v>
                </c:pt>
                <c:pt idx="13824">
                  <c:v>31.306999999999999</c:v>
                </c:pt>
                <c:pt idx="13825">
                  <c:v>31.274999999999999</c:v>
                </c:pt>
                <c:pt idx="13826">
                  <c:v>31.373000000000001</c:v>
                </c:pt>
                <c:pt idx="13827">
                  <c:v>31.439</c:v>
                </c:pt>
                <c:pt idx="13828">
                  <c:v>31.504999999999999</c:v>
                </c:pt>
                <c:pt idx="13829">
                  <c:v>31.603999999999999</c:v>
                </c:pt>
                <c:pt idx="13830">
                  <c:v>31.603999999999999</c:v>
                </c:pt>
                <c:pt idx="13831">
                  <c:v>31.67</c:v>
                </c:pt>
                <c:pt idx="13832">
                  <c:v>31.77</c:v>
                </c:pt>
                <c:pt idx="13833">
                  <c:v>31.472000000000001</c:v>
                </c:pt>
                <c:pt idx="13834">
                  <c:v>30.945</c:v>
                </c:pt>
                <c:pt idx="13835">
                  <c:v>30.978000000000002</c:v>
                </c:pt>
                <c:pt idx="13836">
                  <c:v>31.044</c:v>
                </c:pt>
                <c:pt idx="13837">
                  <c:v>31.077000000000002</c:v>
                </c:pt>
                <c:pt idx="13838">
                  <c:v>31.11</c:v>
                </c:pt>
                <c:pt idx="13839">
                  <c:v>31.143000000000001</c:v>
                </c:pt>
                <c:pt idx="13840">
                  <c:v>31.175999999999998</c:v>
                </c:pt>
                <c:pt idx="13841">
                  <c:v>31.11</c:v>
                </c:pt>
                <c:pt idx="13842">
                  <c:v>30.614999999999998</c:v>
                </c:pt>
                <c:pt idx="13843">
                  <c:v>30.582000000000001</c:v>
                </c:pt>
                <c:pt idx="13844">
                  <c:v>30.548999999999999</c:v>
                </c:pt>
                <c:pt idx="13845">
                  <c:v>30.484000000000002</c:v>
                </c:pt>
                <c:pt idx="13846">
                  <c:v>30.484000000000002</c:v>
                </c:pt>
                <c:pt idx="13847">
                  <c:v>30.417999999999999</c:v>
                </c:pt>
                <c:pt idx="13848">
                  <c:v>30.417999999999999</c:v>
                </c:pt>
                <c:pt idx="13849">
                  <c:v>30.417999999999999</c:v>
                </c:pt>
                <c:pt idx="13850">
                  <c:v>30.417999999999999</c:v>
                </c:pt>
                <c:pt idx="13851">
                  <c:v>30.417999999999999</c:v>
                </c:pt>
                <c:pt idx="13852">
                  <c:v>30.417999999999999</c:v>
                </c:pt>
                <c:pt idx="13853">
                  <c:v>30.417999999999999</c:v>
                </c:pt>
                <c:pt idx="13854">
                  <c:v>30.417999999999999</c:v>
                </c:pt>
                <c:pt idx="13855">
                  <c:v>30.417999999999999</c:v>
                </c:pt>
                <c:pt idx="13856">
                  <c:v>30.385000000000002</c:v>
                </c:pt>
                <c:pt idx="13857">
                  <c:v>30.417999999999999</c:v>
                </c:pt>
                <c:pt idx="13858">
                  <c:v>30.385000000000002</c:v>
                </c:pt>
                <c:pt idx="13859">
                  <c:v>30.417999999999999</c:v>
                </c:pt>
                <c:pt idx="13860">
                  <c:v>30.417999999999999</c:v>
                </c:pt>
                <c:pt idx="13861">
                  <c:v>30.417999999999999</c:v>
                </c:pt>
                <c:pt idx="13862">
                  <c:v>30.417999999999999</c:v>
                </c:pt>
                <c:pt idx="13863">
                  <c:v>30.385000000000002</c:v>
                </c:pt>
                <c:pt idx="13864">
                  <c:v>30.417999999999999</c:v>
                </c:pt>
                <c:pt idx="13865">
                  <c:v>30.417999999999999</c:v>
                </c:pt>
                <c:pt idx="13866">
                  <c:v>30.417999999999999</c:v>
                </c:pt>
                <c:pt idx="13867">
                  <c:v>30.385000000000002</c:v>
                </c:pt>
                <c:pt idx="13868">
                  <c:v>30.417999999999999</c:v>
                </c:pt>
                <c:pt idx="13869">
                  <c:v>30.385000000000002</c:v>
                </c:pt>
                <c:pt idx="13870">
                  <c:v>30.417999999999999</c:v>
                </c:pt>
                <c:pt idx="13871">
                  <c:v>30.417999999999999</c:v>
                </c:pt>
                <c:pt idx="13872">
                  <c:v>30.385000000000002</c:v>
                </c:pt>
                <c:pt idx="13873">
                  <c:v>30.417999999999999</c:v>
                </c:pt>
                <c:pt idx="13874">
                  <c:v>30.417999999999999</c:v>
                </c:pt>
                <c:pt idx="13875">
                  <c:v>30.417999999999999</c:v>
                </c:pt>
                <c:pt idx="13876">
                  <c:v>30.417999999999999</c:v>
                </c:pt>
                <c:pt idx="13877">
                  <c:v>30.385000000000002</c:v>
                </c:pt>
                <c:pt idx="13878">
                  <c:v>30.417999999999999</c:v>
                </c:pt>
                <c:pt idx="13879">
                  <c:v>30.417999999999999</c:v>
                </c:pt>
                <c:pt idx="13880">
                  <c:v>30.417999999999999</c:v>
                </c:pt>
                <c:pt idx="13881">
                  <c:v>30.417999999999999</c:v>
                </c:pt>
                <c:pt idx="13882">
                  <c:v>30.417999999999999</c:v>
                </c:pt>
                <c:pt idx="13883">
                  <c:v>30.417999999999999</c:v>
                </c:pt>
                <c:pt idx="13884">
                  <c:v>30.417999999999999</c:v>
                </c:pt>
                <c:pt idx="13885">
                  <c:v>30.417999999999999</c:v>
                </c:pt>
                <c:pt idx="13886">
                  <c:v>30.417999999999999</c:v>
                </c:pt>
                <c:pt idx="13887">
                  <c:v>30.417999999999999</c:v>
                </c:pt>
                <c:pt idx="13888">
                  <c:v>30.417999999999999</c:v>
                </c:pt>
                <c:pt idx="13889">
                  <c:v>30.417999999999999</c:v>
                </c:pt>
                <c:pt idx="13890">
                  <c:v>30.417999999999999</c:v>
                </c:pt>
                <c:pt idx="13891">
                  <c:v>30.417999999999999</c:v>
                </c:pt>
                <c:pt idx="13892">
                  <c:v>30.417999999999999</c:v>
                </c:pt>
                <c:pt idx="13893">
                  <c:v>30.417999999999999</c:v>
                </c:pt>
                <c:pt idx="13894">
                  <c:v>30.417999999999999</c:v>
                </c:pt>
                <c:pt idx="13895">
                  <c:v>30.417999999999999</c:v>
                </c:pt>
                <c:pt idx="13896">
                  <c:v>30.417999999999999</c:v>
                </c:pt>
                <c:pt idx="13897">
                  <c:v>30.417999999999999</c:v>
                </c:pt>
                <c:pt idx="13898">
                  <c:v>30.417999999999999</c:v>
                </c:pt>
                <c:pt idx="13899">
                  <c:v>30.417999999999999</c:v>
                </c:pt>
                <c:pt idx="13900">
                  <c:v>30.417999999999999</c:v>
                </c:pt>
                <c:pt idx="13901">
                  <c:v>30.417999999999999</c:v>
                </c:pt>
                <c:pt idx="13902">
                  <c:v>30.417999999999999</c:v>
                </c:pt>
                <c:pt idx="13903">
                  <c:v>30.417999999999999</c:v>
                </c:pt>
                <c:pt idx="13904">
                  <c:v>30.417999999999999</c:v>
                </c:pt>
                <c:pt idx="13905">
                  <c:v>30.417999999999999</c:v>
                </c:pt>
                <c:pt idx="13906">
                  <c:v>30.417999999999999</c:v>
                </c:pt>
                <c:pt idx="13907">
                  <c:v>30.417999999999999</c:v>
                </c:pt>
                <c:pt idx="13908">
                  <c:v>30.417999999999999</c:v>
                </c:pt>
                <c:pt idx="13909">
                  <c:v>30.417999999999999</c:v>
                </c:pt>
                <c:pt idx="13910">
                  <c:v>30.417999999999999</c:v>
                </c:pt>
                <c:pt idx="13911">
                  <c:v>30.451000000000001</c:v>
                </c:pt>
                <c:pt idx="13912">
                  <c:v>30.417999999999999</c:v>
                </c:pt>
                <c:pt idx="13913">
                  <c:v>30.417999999999999</c:v>
                </c:pt>
                <c:pt idx="13914">
                  <c:v>30.417999999999999</c:v>
                </c:pt>
                <c:pt idx="13915">
                  <c:v>30.417999999999999</c:v>
                </c:pt>
                <c:pt idx="13916">
                  <c:v>30.417999999999999</c:v>
                </c:pt>
                <c:pt idx="13917">
                  <c:v>30.451000000000001</c:v>
                </c:pt>
                <c:pt idx="13918">
                  <c:v>30.417999999999999</c:v>
                </c:pt>
                <c:pt idx="13919">
                  <c:v>30.417999999999999</c:v>
                </c:pt>
                <c:pt idx="13920">
                  <c:v>30.417999999999999</c:v>
                </c:pt>
                <c:pt idx="13921">
                  <c:v>30.451000000000001</c:v>
                </c:pt>
                <c:pt idx="13922">
                  <c:v>30.417999999999999</c:v>
                </c:pt>
                <c:pt idx="13923">
                  <c:v>30.417999999999999</c:v>
                </c:pt>
                <c:pt idx="13924">
                  <c:v>30.451000000000001</c:v>
                </c:pt>
                <c:pt idx="13925">
                  <c:v>30.417999999999999</c:v>
                </c:pt>
                <c:pt idx="13926">
                  <c:v>30.417999999999999</c:v>
                </c:pt>
                <c:pt idx="13927">
                  <c:v>30.417999999999999</c:v>
                </c:pt>
                <c:pt idx="13928">
                  <c:v>30.417999999999999</c:v>
                </c:pt>
                <c:pt idx="13929">
                  <c:v>30.451000000000001</c:v>
                </c:pt>
                <c:pt idx="13930">
                  <c:v>30.417999999999999</c:v>
                </c:pt>
                <c:pt idx="13931">
                  <c:v>30.451000000000001</c:v>
                </c:pt>
                <c:pt idx="13932">
                  <c:v>30.417999999999999</c:v>
                </c:pt>
                <c:pt idx="13933">
                  <c:v>30.417999999999999</c:v>
                </c:pt>
                <c:pt idx="13934">
                  <c:v>30.451000000000001</c:v>
                </c:pt>
                <c:pt idx="13935">
                  <c:v>30.417999999999999</c:v>
                </c:pt>
                <c:pt idx="13936">
                  <c:v>30.417999999999999</c:v>
                </c:pt>
                <c:pt idx="13937">
                  <c:v>30.451000000000001</c:v>
                </c:pt>
                <c:pt idx="13938">
                  <c:v>30.417999999999999</c:v>
                </c:pt>
                <c:pt idx="13939">
                  <c:v>30.451000000000001</c:v>
                </c:pt>
                <c:pt idx="13940">
                  <c:v>30.417999999999999</c:v>
                </c:pt>
                <c:pt idx="13941">
                  <c:v>30.417999999999999</c:v>
                </c:pt>
                <c:pt idx="13942">
                  <c:v>30.451000000000001</c:v>
                </c:pt>
                <c:pt idx="13943">
                  <c:v>30.417999999999999</c:v>
                </c:pt>
                <c:pt idx="13944">
                  <c:v>30.417999999999999</c:v>
                </c:pt>
                <c:pt idx="13945">
                  <c:v>30.451000000000001</c:v>
                </c:pt>
                <c:pt idx="13946">
                  <c:v>30.417999999999999</c:v>
                </c:pt>
                <c:pt idx="13947">
                  <c:v>30.451000000000001</c:v>
                </c:pt>
                <c:pt idx="13948">
                  <c:v>30.451000000000001</c:v>
                </c:pt>
                <c:pt idx="13949">
                  <c:v>30.417999999999999</c:v>
                </c:pt>
                <c:pt idx="13950">
                  <c:v>30.451000000000001</c:v>
                </c:pt>
                <c:pt idx="13951">
                  <c:v>30.451000000000001</c:v>
                </c:pt>
                <c:pt idx="13952">
                  <c:v>30.417999999999999</c:v>
                </c:pt>
                <c:pt idx="13953">
                  <c:v>30.451000000000001</c:v>
                </c:pt>
                <c:pt idx="13954">
                  <c:v>30.417999999999999</c:v>
                </c:pt>
                <c:pt idx="13955">
                  <c:v>30.451000000000001</c:v>
                </c:pt>
                <c:pt idx="13956">
                  <c:v>30.451000000000001</c:v>
                </c:pt>
                <c:pt idx="13957">
                  <c:v>30.451000000000001</c:v>
                </c:pt>
                <c:pt idx="13958">
                  <c:v>30.451000000000001</c:v>
                </c:pt>
                <c:pt idx="13959">
                  <c:v>30.451000000000001</c:v>
                </c:pt>
                <c:pt idx="13960">
                  <c:v>30.451000000000001</c:v>
                </c:pt>
                <c:pt idx="13961">
                  <c:v>30.451000000000001</c:v>
                </c:pt>
                <c:pt idx="13962">
                  <c:v>30.451000000000001</c:v>
                </c:pt>
                <c:pt idx="13963">
                  <c:v>30.451000000000001</c:v>
                </c:pt>
                <c:pt idx="13964">
                  <c:v>30.451000000000001</c:v>
                </c:pt>
                <c:pt idx="13965">
                  <c:v>30.451000000000001</c:v>
                </c:pt>
                <c:pt idx="13966">
                  <c:v>30.451000000000001</c:v>
                </c:pt>
                <c:pt idx="13967">
                  <c:v>37.57</c:v>
                </c:pt>
                <c:pt idx="13968">
                  <c:v>35.590000000000003</c:v>
                </c:pt>
                <c:pt idx="13969">
                  <c:v>35.159999999999997</c:v>
                </c:pt>
                <c:pt idx="13970">
                  <c:v>35.36</c:v>
                </c:pt>
                <c:pt idx="13971">
                  <c:v>35.56</c:v>
                </c:pt>
                <c:pt idx="13972">
                  <c:v>35.76</c:v>
                </c:pt>
                <c:pt idx="13973">
                  <c:v>35.950000000000003</c:v>
                </c:pt>
                <c:pt idx="13974">
                  <c:v>36.090000000000003</c:v>
                </c:pt>
                <c:pt idx="13975">
                  <c:v>36.25</c:v>
                </c:pt>
                <c:pt idx="13976">
                  <c:v>32.130000000000003</c:v>
                </c:pt>
                <c:pt idx="13977">
                  <c:v>30.484000000000002</c:v>
                </c:pt>
                <c:pt idx="13978">
                  <c:v>30.451000000000001</c:v>
                </c:pt>
                <c:pt idx="13979">
                  <c:v>30.451000000000001</c:v>
                </c:pt>
                <c:pt idx="13980">
                  <c:v>30.451000000000001</c:v>
                </c:pt>
                <c:pt idx="13981">
                  <c:v>30.451000000000001</c:v>
                </c:pt>
                <c:pt idx="13982">
                  <c:v>30.451000000000001</c:v>
                </c:pt>
                <c:pt idx="13983">
                  <c:v>30.451000000000001</c:v>
                </c:pt>
                <c:pt idx="13984">
                  <c:v>30.451000000000001</c:v>
                </c:pt>
                <c:pt idx="13985">
                  <c:v>30.451000000000001</c:v>
                </c:pt>
                <c:pt idx="13986">
                  <c:v>30.451000000000001</c:v>
                </c:pt>
                <c:pt idx="13987">
                  <c:v>30.451000000000001</c:v>
                </c:pt>
                <c:pt idx="13988">
                  <c:v>30.451000000000001</c:v>
                </c:pt>
                <c:pt idx="13989">
                  <c:v>30.451000000000001</c:v>
                </c:pt>
                <c:pt idx="13990">
                  <c:v>30.451000000000001</c:v>
                </c:pt>
                <c:pt idx="13991">
                  <c:v>30.451000000000001</c:v>
                </c:pt>
                <c:pt idx="13992">
                  <c:v>30.451000000000001</c:v>
                </c:pt>
                <c:pt idx="13993">
                  <c:v>30.451000000000001</c:v>
                </c:pt>
                <c:pt idx="13994">
                  <c:v>30.451000000000001</c:v>
                </c:pt>
                <c:pt idx="13995">
                  <c:v>30.451000000000001</c:v>
                </c:pt>
                <c:pt idx="13996">
                  <c:v>30.451000000000001</c:v>
                </c:pt>
                <c:pt idx="13997">
                  <c:v>30.451000000000001</c:v>
                </c:pt>
                <c:pt idx="13998">
                  <c:v>30.451000000000001</c:v>
                </c:pt>
                <c:pt idx="13999">
                  <c:v>30.451000000000001</c:v>
                </c:pt>
                <c:pt idx="14000">
                  <c:v>30.451000000000001</c:v>
                </c:pt>
                <c:pt idx="14001">
                  <c:v>30.451000000000001</c:v>
                </c:pt>
                <c:pt idx="14002">
                  <c:v>30.451000000000001</c:v>
                </c:pt>
                <c:pt idx="14003">
                  <c:v>30.417999999999999</c:v>
                </c:pt>
                <c:pt idx="14004">
                  <c:v>30.451000000000001</c:v>
                </c:pt>
                <c:pt idx="14005">
                  <c:v>30.451000000000001</c:v>
                </c:pt>
                <c:pt idx="14006">
                  <c:v>30.417999999999999</c:v>
                </c:pt>
                <c:pt idx="14007">
                  <c:v>30.451000000000001</c:v>
                </c:pt>
                <c:pt idx="14008">
                  <c:v>30.451000000000001</c:v>
                </c:pt>
                <c:pt idx="14009">
                  <c:v>30.451000000000001</c:v>
                </c:pt>
                <c:pt idx="14010">
                  <c:v>30.451000000000001</c:v>
                </c:pt>
                <c:pt idx="14011">
                  <c:v>30.451000000000001</c:v>
                </c:pt>
                <c:pt idx="14012">
                  <c:v>30.451000000000001</c:v>
                </c:pt>
                <c:pt idx="14013">
                  <c:v>30.451000000000001</c:v>
                </c:pt>
                <c:pt idx="14014">
                  <c:v>30.451000000000001</c:v>
                </c:pt>
                <c:pt idx="14015">
                  <c:v>30.451000000000001</c:v>
                </c:pt>
                <c:pt idx="14016">
                  <c:v>30.451000000000001</c:v>
                </c:pt>
                <c:pt idx="14017">
                  <c:v>30.451000000000001</c:v>
                </c:pt>
                <c:pt idx="14018">
                  <c:v>30.451000000000001</c:v>
                </c:pt>
                <c:pt idx="14019">
                  <c:v>30.484000000000002</c:v>
                </c:pt>
                <c:pt idx="14020">
                  <c:v>30.451000000000001</c:v>
                </c:pt>
                <c:pt idx="14021">
                  <c:v>30.451000000000001</c:v>
                </c:pt>
                <c:pt idx="14022">
                  <c:v>30.451000000000001</c:v>
                </c:pt>
                <c:pt idx="14023">
                  <c:v>30.451000000000001</c:v>
                </c:pt>
                <c:pt idx="14024">
                  <c:v>30.451000000000001</c:v>
                </c:pt>
                <c:pt idx="14025">
                  <c:v>30.451000000000001</c:v>
                </c:pt>
                <c:pt idx="14026">
                  <c:v>30.451000000000001</c:v>
                </c:pt>
                <c:pt idx="14027">
                  <c:v>30.451000000000001</c:v>
                </c:pt>
                <c:pt idx="14028">
                  <c:v>30.451000000000001</c:v>
                </c:pt>
                <c:pt idx="14029">
                  <c:v>30.484000000000002</c:v>
                </c:pt>
                <c:pt idx="14030">
                  <c:v>30.451000000000001</c:v>
                </c:pt>
                <c:pt idx="14031">
                  <c:v>30.484000000000002</c:v>
                </c:pt>
                <c:pt idx="14032">
                  <c:v>30.451000000000001</c:v>
                </c:pt>
                <c:pt idx="14033">
                  <c:v>30.451000000000001</c:v>
                </c:pt>
                <c:pt idx="14034">
                  <c:v>30.451000000000001</c:v>
                </c:pt>
                <c:pt idx="14035">
                  <c:v>30.451000000000001</c:v>
                </c:pt>
                <c:pt idx="14036">
                  <c:v>30.451000000000001</c:v>
                </c:pt>
                <c:pt idx="14037">
                  <c:v>30.451000000000001</c:v>
                </c:pt>
                <c:pt idx="14038">
                  <c:v>30.451000000000001</c:v>
                </c:pt>
                <c:pt idx="14039">
                  <c:v>30.451000000000001</c:v>
                </c:pt>
                <c:pt idx="14040">
                  <c:v>30.451000000000001</c:v>
                </c:pt>
                <c:pt idx="14041">
                  <c:v>30.451000000000001</c:v>
                </c:pt>
                <c:pt idx="14042">
                  <c:v>30.451000000000001</c:v>
                </c:pt>
                <c:pt idx="14043">
                  <c:v>30.451000000000001</c:v>
                </c:pt>
                <c:pt idx="14044">
                  <c:v>30.451000000000001</c:v>
                </c:pt>
                <c:pt idx="14045">
                  <c:v>30.451000000000001</c:v>
                </c:pt>
                <c:pt idx="14046">
                  <c:v>30.451000000000001</c:v>
                </c:pt>
                <c:pt idx="14047">
                  <c:v>30.451000000000001</c:v>
                </c:pt>
                <c:pt idx="14048">
                  <c:v>30.451000000000001</c:v>
                </c:pt>
                <c:pt idx="14049">
                  <c:v>30.451000000000001</c:v>
                </c:pt>
                <c:pt idx="14050">
                  <c:v>31.504999999999999</c:v>
                </c:pt>
                <c:pt idx="14051">
                  <c:v>37.93</c:v>
                </c:pt>
                <c:pt idx="14052">
                  <c:v>34.9</c:v>
                </c:pt>
                <c:pt idx="14053">
                  <c:v>35.130000000000003</c:v>
                </c:pt>
                <c:pt idx="14054">
                  <c:v>35.26</c:v>
                </c:pt>
                <c:pt idx="14055">
                  <c:v>35.43</c:v>
                </c:pt>
                <c:pt idx="14056">
                  <c:v>35.53</c:v>
                </c:pt>
                <c:pt idx="14057">
                  <c:v>35.659999999999997</c:v>
                </c:pt>
                <c:pt idx="14058">
                  <c:v>35.79</c:v>
                </c:pt>
                <c:pt idx="14059">
                  <c:v>36.049999999999997</c:v>
                </c:pt>
                <c:pt idx="14060">
                  <c:v>36.35</c:v>
                </c:pt>
                <c:pt idx="14061">
                  <c:v>36.71</c:v>
                </c:pt>
                <c:pt idx="14062">
                  <c:v>37.04</c:v>
                </c:pt>
                <c:pt idx="14063">
                  <c:v>37.630000000000003</c:v>
                </c:pt>
                <c:pt idx="14064">
                  <c:v>38.130000000000003</c:v>
                </c:pt>
                <c:pt idx="14065">
                  <c:v>38.520000000000003</c:v>
                </c:pt>
                <c:pt idx="14066">
                  <c:v>40.44</c:v>
                </c:pt>
                <c:pt idx="14067">
                  <c:v>57.87</c:v>
                </c:pt>
                <c:pt idx="14068">
                  <c:v>56.72</c:v>
                </c:pt>
                <c:pt idx="14069">
                  <c:v>56.75</c:v>
                </c:pt>
                <c:pt idx="14070">
                  <c:v>56.68</c:v>
                </c:pt>
                <c:pt idx="14071">
                  <c:v>56.68</c:v>
                </c:pt>
                <c:pt idx="14072">
                  <c:v>56.78</c:v>
                </c:pt>
                <c:pt idx="14073">
                  <c:v>53.65</c:v>
                </c:pt>
                <c:pt idx="14074">
                  <c:v>50.52</c:v>
                </c:pt>
                <c:pt idx="14075">
                  <c:v>50.55</c:v>
                </c:pt>
                <c:pt idx="14076">
                  <c:v>42.45</c:v>
                </c:pt>
                <c:pt idx="14077">
                  <c:v>42.58</c:v>
                </c:pt>
                <c:pt idx="14078">
                  <c:v>42.68</c:v>
                </c:pt>
                <c:pt idx="14079">
                  <c:v>34.54</c:v>
                </c:pt>
                <c:pt idx="14080">
                  <c:v>34.64</c:v>
                </c:pt>
                <c:pt idx="14081">
                  <c:v>34.700000000000003</c:v>
                </c:pt>
                <c:pt idx="14082">
                  <c:v>34.83</c:v>
                </c:pt>
                <c:pt idx="14083">
                  <c:v>35.130000000000003</c:v>
                </c:pt>
                <c:pt idx="14084">
                  <c:v>35.36</c:v>
                </c:pt>
                <c:pt idx="14085">
                  <c:v>35.590000000000003</c:v>
                </c:pt>
                <c:pt idx="14086">
                  <c:v>35.86</c:v>
                </c:pt>
                <c:pt idx="14087">
                  <c:v>36.049999999999997</c:v>
                </c:pt>
                <c:pt idx="14088">
                  <c:v>36.35</c:v>
                </c:pt>
                <c:pt idx="14089">
                  <c:v>36.68</c:v>
                </c:pt>
                <c:pt idx="14090">
                  <c:v>36.979999999999997</c:v>
                </c:pt>
                <c:pt idx="14091">
                  <c:v>37.17</c:v>
                </c:pt>
                <c:pt idx="14092">
                  <c:v>37.4</c:v>
                </c:pt>
                <c:pt idx="14093">
                  <c:v>37.57</c:v>
                </c:pt>
                <c:pt idx="14094">
                  <c:v>49.33</c:v>
                </c:pt>
                <c:pt idx="14095">
                  <c:v>38.1</c:v>
                </c:pt>
                <c:pt idx="14096">
                  <c:v>53.85</c:v>
                </c:pt>
                <c:pt idx="14097">
                  <c:v>55.13</c:v>
                </c:pt>
                <c:pt idx="14098">
                  <c:v>55.86</c:v>
                </c:pt>
                <c:pt idx="14099">
                  <c:v>70.66</c:v>
                </c:pt>
                <c:pt idx="14100">
                  <c:v>72.27</c:v>
                </c:pt>
                <c:pt idx="14101">
                  <c:v>69.87</c:v>
                </c:pt>
                <c:pt idx="14102">
                  <c:v>70.430000000000007</c:v>
                </c:pt>
                <c:pt idx="14103">
                  <c:v>70.92</c:v>
                </c:pt>
                <c:pt idx="14104">
                  <c:v>71.28</c:v>
                </c:pt>
                <c:pt idx="14105">
                  <c:v>71.739999999999995</c:v>
                </c:pt>
                <c:pt idx="14106">
                  <c:v>71.84</c:v>
                </c:pt>
                <c:pt idx="14107">
                  <c:v>71.84</c:v>
                </c:pt>
                <c:pt idx="14108">
                  <c:v>71.78</c:v>
                </c:pt>
                <c:pt idx="14109">
                  <c:v>71.61</c:v>
                </c:pt>
                <c:pt idx="14110">
                  <c:v>71.739999999999995</c:v>
                </c:pt>
                <c:pt idx="14111">
                  <c:v>72.14</c:v>
                </c:pt>
                <c:pt idx="14112">
                  <c:v>68.94</c:v>
                </c:pt>
                <c:pt idx="14113">
                  <c:v>66.97</c:v>
                </c:pt>
                <c:pt idx="14114">
                  <c:v>67.459999999999994</c:v>
                </c:pt>
                <c:pt idx="14115">
                  <c:v>67.72</c:v>
                </c:pt>
                <c:pt idx="14116">
                  <c:v>67.95</c:v>
                </c:pt>
                <c:pt idx="14117">
                  <c:v>68.180000000000007</c:v>
                </c:pt>
                <c:pt idx="14118">
                  <c:v>68.349999999999994</c:v>
                </c:pt>
                <c:pt idx="14119">
                  <c:v>68.650000000000006</c:v>
                </c:pt>
                <c:pt idx="14120">
                  <c:v>55.76</c:v>
                </c:pt>
                <c:pt idx="14121">
                  <c:v>54.24</c:v>
                </c:pt>
                <c:pt idx="14122">
                  <c:v>54.34</c:v>
                </c:pt>
                <c:pt idx="14123">
                  <c:v>54.28</c:v>
                </c:pt>
                <c:pt idx="14124">
                  <c:v>54.47</c:v>
                </c:pt>
                <c:pt idx="14125">
                  <c:v>58.17</c:v>
                </c:pt>
                <c:pt idx="14126">
                  <c:v>56.16</c:v>
                </c:pt>
                <c:pt idx="14127">
                  <c:v>37.67</c:v>
                </c:pt>
                <c:pt idx="14128">
                  <c:v>65.55</c:v>
                </c:pt>
                <c:pt idx="14129">
                  <c:v>56.22</c:v>
                </c:pt>
                <c:pt idx="14130">
                  <c:v>52.63</c:v>
                </c:pt>
                <c:pt idx="14131">
                  <c:v>48.97</c:v>
                </c:pt>
                <c:pt idx="14132">
                  <c:v>49.1</c:v>
                </c:pt>
                <c:pt idx="14133">
                  <c:v>48.97</c:v>
                </c:pt>
                <c:pt idx="14134">
                  <c:v>48.91</c:v>
                </c:pt>
                <c:pt idx="14135">
                  <c:v>48.97</c:v>
                </c:pt>
                <c:pt idx="14136">
                  <c:v>49</c:v>
                </c:pt>
                <c:pt idx="14137">
                  <c:v>60.34</c:v>
                </c:pt>
                <c:pt idx="14138">
                  <c:v>66.47</c:v>
                </c:pt>
                <c:pt idx="14139">
                  <c:v>63.74</c:v>
                </c:pt>
                <c:pt idx="14140">
                  <c:v>63.64</c:v>
                </c:pt>
                <c:pt idx="14141">
                  <c:v>63.37</c:v>
                </c:pt>
                <c:pt idx="14142">
                  <c:v>63.14</c:v>
                </c:pt>
                <c:pt idx="14143">
                  <c:v>56.35</c:v>
                </c:pt>
                <c:pt idx="14144">
                  <c:v>44.32</c:v>
                </c:pt>
                <c:pt idx="14145">
                  <c:v>44.46</c:v>
                </c:pt>
                <c:pt idx="14146">
                  <c:v>44.59</c:v>
                </c:pt>
                <c:pt idx="14147">
                  <c:v>63.77</c:v>
                </c:pt>
                <c:pt idx="14148">
                  <c:v>63.87</c:v>
                </c:pt>
                <c:pt idx="14149">
                  <c:v>63.74</c:v>
                </c:pt>
                <c:pt idx="14150">
                  <c:v>63.7</c:v>
                </c:pt>
                <c:pt idx="14151">
                  <c:v>63.93</c:v>
                </c:pt>
                <c:pt idx="14152">
                  <c:v>64.2</c:v>
                </c:pt>
                <c:pt idx="14153">
                  <c:v>82.82</c:v>
                </c:pt>
                <c:pt idx="14154">
                  <c:v>77.64</c:v>
                </c:pt>
                <c:pt idx="14155">
                  <c:v>88.29</c:v>
                </c:pt>
                <c:pt idx="14156">
                  <c:v>86.51</c:v>
                </c:pt>
                <c:pt idx="14157">
                  <c:v>79.92</c:v>
                </c:pt>
                <c:pt idx="14158">
                  <c:v>63.64</c:v>
                </c:pt>
                <c:pt idx="14159">
                  <c:v>61.66</c:v>
                </c:pt>
                <c:pt idx="14160">
                  <c:v>62.12</c:v>
                </c:pt>
                <c:pt idx="14161">
                  <c:v>62.15</c:v>
                </c:pt>
                <c:pt idx="14162">
                  <c:v>62.45</c:v>
                </c:pt>
                <c:pt idx="14163">
                  <c:v>63.11</c:v>
                </c:pt>
                <c:pt idx="14164">
                  <c:v>64.099999999999994</c:v>
                </c:pt>
                <c:pt idx="14165">
                  <c:v>56.12</c:v>
                </c:pt>
                <c:pt idx="14166">
                  <c:v>50.69</c:v>
                </c:pt>
                <c:pt idx="14167">
                  <c:v>51.18</c:v>
                </c:pt>
                <c:pt idx="14168">
                  <c:v>52.04</c:v>
                </c:pt>
                <c:pt idx="14169">
                  <c:v>52.66</c:v>
                </c:pt>
                <c:pt idx="14170">
                  <c:v>46.76</c:v>
                </c:pt>
                <c:pt idx="14171">
                  <c:v>41.75</c:v>
                </c:pt>
                <c:pt idx="14172">
                  <c:v>41.46</c:v>
                </c:pt>
                <c:pt idx="14173">
                  <c:v>47.49</c:v>
                </c:pt>
                <c:pt idx="14174">
                  <c:v>51.64</c:v>
                </c:pt>
                <c:pt idx="14175">
                  <c:v>49.53</c:v>
                </c:pt>
                <c:pt idx="14176">
                  <c:v>40.24</c:v>
                </c:pt>
                <c:pt idx="14177">
                  <c:v>40.47</c:v>
                </c:pt>
                <c:pt idx="14178">
                  <c:v>34.64</c:v>
                </c:pt>
                <c:pt idx="14179">
                  <c:v>57.21</c:v>
                </c:pt>
                <c:pt idx="14180">
                  <c:v>58.83</c:v>
                </c:pt>
                <c:pt idx="14181">
                  <c:v>58.63</c:v>
                </c:pt>
                <c:pt idx="14182">
                  <c:v>58.73</c:v>
                </c:pt>
                <c:pt idx="14183">
                  <c:v>56.06</c:v>
                </c:pt>
                <c:pt idx="14184">
                  <c:v>49.99</c:v>
                </c:pt>
                <c:pt idx="14185">
                  <c:v>57.11</c:v>
                </c:pt>
                <c:pt idx="14186">
                  <c:v>78.14</c:v>
                </c:pt>
                <c:pt idx="14187">
                  <c:v>83.87</c:v>
                </c:pt>
                <c:pt idx="14188">
                  <c:v>84.76</c:v>
                </c:pt>
                <c:pt idx="14189">
                  <c:v>84.63</c:v>
                </c:pt>
                <c:pt idx="14190">
                  <c:v>84.6</c:v>
                </c:pt>
                <c:pt idx="14191">
                  <c:v>84.6</c:v>
                </c:pt>
                <c:pt idx="14192">
                  <c:v>84.56</c:v>
                </c:pt>
                <c:pt idx="14193">
                  <c:v>96.49</c:v>
                </c:pt>
                <c:pt idx="14194">
                  <c:v>104.34</c:v>
                </c:pt>
                <c:pt idx="14195">
                  <c:v>99.33</c:v>
                </c:pt>
                <c:pt idx="14196">
                  <c:v>95.31</c:v>
                </c:pt>
                <c:pt idx="14197">
                  <c:v>95.77</c:v>
                </c:pt>
                <c:pt idx="14198">
                  <c:v>93.23</c:v>
                </c:pt>
                <c:pt idx="14199">
                  <c:v>98.17</c:v>
                </c:pt>
                <c:pt idx="14200">
                  <c:v>108.13</c:v>
                </c:pt>
                <c:pt idx="14201">
                  <c:v>116.66</c:v>
                </c:pt>
                <c:pt idx="14202">
                  <c:v>116.6</c:v>
                </c:pt>
                <c:pt idx="14203">
                  <c:v>118.31</c:v>
                </c:pt>
                <c:pt idx="14204">
                  <c:v>119.76</c:v>
                </c:pt>
                <c:pt idx="14205">
                  <c:v>121.44</c:v>
                </c:pt>
                <c:pt idx="14206">
                  <c:v>121.14</c:v>
                </c:pt>
                <c:pt idx="14207">
                  <c:v>118.31</c:v>
                </c:pt>
                <c:pt idx="14208">
                  <c:v>121.18</c:v>
                </c:pt>
                <c:pt idx="14209">
                  <c:v>123.52</c:v>
                </c:pt>
                <c:pt idx="14210">
                  <c:v>127.9</c:v>
                </c:pt>
                <c:pt idx="14211">
                  <c:v>114.32</c:v>
                </c:pt>
                <c:pt idx="14212">
                  <c:v>101.93</c:v>
                </c:pt>
                <c:pt idx="14213">
                  <c:v>103.91</c:v>
                </c:pt>
                <c:pt idx="14214">
                  <c:v>100.09</c:v>
                </c:pt>
                <c:pt idx="14215">
                  <c:v>85.72</c:v>
                </c:pt>
                <c:pt idx="14216">
                  <c:v>74.38</c:v>
                </c:pt>
                <c:pt idx="14217">
                  <c:v>72.8</c:v>
                </c:pt>
                <c:pt idx="14218">
                  <c:v>71.45</c:v>
                </c:pt>
                <c:pt idx="14219">
                  <c:v>72.27</c:v>
                </c:pt>
                <c:pt idx="14220">
                  <c:v>68.45</c:v>
                </c:pt>
                <c:pt idx="14221">
                  <c:v>69.27</c:v>
                </c:pt>
                <c:pt idx="14222">
                  <c:v>69.8</c:v>
                </c:pt>
                <c:pt idx="14223">
                  <c:v>58.46</c:v>
                </c:pt>
                <c:pt idx="14224">
                  <c:v>69.27</c:v>
                </c:pt>
                <c:pt idx="14225">
                  <c:v>64.23</c:v>
                </c:pt>
                <c:pt idx="14226">
                  <c:v>65.510000000000005</c:v>
                </c:pt>
                <c:pt idx="14227">
                  <c:v>65.81</c:v>
                </c:pt>
                <c:pt idx="14228">
                  <c:v>62.22</c:v>
                </c:pt>
                <c:pt idx="14229">
                  <c:v>60.54</c:v>
                </c:pt>
                <c:pt idx="14230">
                  <c:v>61.46</c:v>
                </c:pt>
                <c:pt idx="14231">
                  <c:v>62.15</c:v>
                </c:pt>
                <c:pt idx="14232">
                  <c:v>58.99</c:v>
                </c:pt>
                <c:pt idx="14233">
                  <c:v>67.66</c:v>
                </c:pt>
                <c:pt idx="14234">
                  <c:v>82.42</c:v>
                </c:pt>
                <c:pt idx="14235">
                  <c:v>74.48</c:v>
                </c:pt>
                <c:pt idx="14236">
                  <c:v>74.81</c:v>
                </c:pt>
                <c:pt idx="14237">
                  <c:v>75.7</c:v>
                </c:pt>
                <c:pt idx="14238">
                  <c:v>95.44</c:v>
                </c:pt>
                <c:pt idx="14239">
                  <c:v>89.77</c:v>
                </c:pt>
                <c:pt idx="14240">
                  <c:v>85.02</c:v>
                </c:pt>
                <c:pt idx="14241">
                  <c:v>86.34</c:v>
                </c:pt>
                <c:pt idx="14242">
                  <c:v>87.56</c:v>
                </c:pt>
                <c:pt idx="14243">
                  <c:v>88.62</c:v>
                </c:pt>
                <c:pt idx="14244">
                  <c:v>89.57</c:v>
                </c:pt>
                <c:pt idx="14245">
                  <c:v>93.33</c:v>
                </c:pt>
                <c:pt idx="14246">
                  <c:v>88.35</c:v>
                </c:pt>
                <c:pt idx="14247">
                  <c:v>83.08</c:v>
                </c:pt>
                <c:pt idx="14248">
                  <c:v>89.77</c:v>
                </c:pt>
                <c:pt idx="14249">
                  <c:v>84.13</c:v>
                </c:pt>
                <c:pt idx="14250">
                  <c:v>88.42</c:v>
                </c:pt>
                <c:pt idx="14251">
                  <c:v>89.34</c:v>
                </c:pt>
                <c:pt idx="14252">
                  <c:v>87.99</c:v>
                </c:pt>
                <c:pt idx="14253">
                  <c:v>88.48</c:v>
                </c:pt>
                <c:pt idx="14254">
                  <c:v>89.11</c:v>
                </c:pt>
                <c:pt idx="14255">
                  <c:v>88.78</c:v>
                </c:pt>
                <c:pt idx="14256">
                  <c:v>78.53</c:v>
                </c:pt>
                <c:pt idx="14257">
                  <c:v>71.58</c:v>
                </c:pt>
                <c:pt idx="14258">
                  <c:v>76.819999999999993</c:v>
                </c:pt>
                <c:pt idx="14259">
                  <c:v>84.99</c:v>
                </c:pt>
                <c:pt idx="14260">
                  <c:v>86.47</c:v>
                </c:pt>
                <c:pt idx="14261">
                  <c:v>82.59</c:v>
                </c:pt>
                <c:pt idx="14262">
                  <c:v>83.81</c:v>
                </c:pt>
                <c:pt idx="14263">
                  <c:v>85.16</c:v>
                </c:pt>
                <c:pt idx="14264">
                  <c:v>86.14</c:v>
                </c:pt>
                <c:pt idx="14265">
                  <c:v>86.9</c:v>
                </c:pt>
                <c:pt idx="14266">
                  <c:v>84.4</c:v>
                </c:pt>
                <c:pt idx="14267">
                  <c:v>83.28</c:v>
                </c:pt>
                <c:pt idx="14268">
                  <c:v>81.66</c:v>
                </c:pt>
                <c:pt idx="14269">
                  <c:v>61.1</c:v>
                </c:pt>
                <c:pt idx="14270">
                  <c:v>58.36</c:v>
                </c:pt>
                <c:pt idx="14271">
                  <c:v>58.66</c:v>
                </c:pt>
                <c:pt idx="14272">
                  <c:v>59.45</c:v>
                </c:pt>
                <c:pt idx="14273">
                  <c:v>56.16</c:v>
                </c:pt>
                <c:pt idx="14274">
                  <c:v>55.2</c:v>
                </c:pt>
                <c:pt idx="14275">
                  <c:v>78.569999999999993</c:v>
                </c:pt>
                <c:pt idx="14276">
                  <c:v>73.75</c:v>
                </c:pt>
                <c:pt idx="14277">
                  <c:v>75.900000000000006</c:v>
                </c:pt>
                <c:pt idx="14278">
                  <c:v>77.680000000000007</c:v>
                </c:pt>
                <c:pt idx="14279">
                  <c:v>79.42</c:v>
                </c:pt>
                <c:pt idx="14280">
                  <c:v>81.17</c:v>
                </c:pt>
                <c:pt idx="14281">
                  <c:v>82.72</c:v>
                </c:pt>
                <c:pt idx="14282">
                  <c:v>83.57</c:v>
                </c:pt>
                <c:pt idx="14283">
                  <c:v>74.94</c:v>
                </c:pt>
                <c:pt idx="14284">
                  <c:v>70.33</c:v>
                </c:pt>
                <c:pt idx="14285">
                  <c:v>70.39</c:v>
                </c:pt>
                <c:pt idx="14286">
                  <c:v>70.19</c:v>
                </c:pt>
                <c:pt idx="14287">
                  <c:v>58.73</c:v>
                </c:pt>
                <c:pt idx="14288">
                  <c:v>58.5</c:v>
                </c:pt>
                <c:pt idx="14289">
                  <c:v>49.27</c:v>
                </c:pt>
                <c:pt idx="14290">
                  <c:v>46.01</c:v>
                </c:pt>
                <c:pt idx="14291">
                  <c:v>43.01</c:v>
                </c:pt>
                <c:pt idx="14292">
                  <c:v>39.119999999999997</c:v>
                </c:pt>
                <c:pt idx="14293">
                  <c:v>39.479999999999997</c:v>
                </c:pt>
                <c:pt idx="14294">
                  <c:v>53.72</c:v>
                </c:pt>
                <c:pt idx="14295">
                  <c:v>49.4</c:v>
                </c:pt>
                <c:pt idx="14296">
                  <c:v>49.7</c:v>
                </c:pt>
                <c:pt idx="14297">
                  <c:v>49.43</c:v>
                </c:pt>
                <c:pt idx="14298">
                  <c:v>49.96</c:v>
                </c:pt>
                <c:pt idx="14299">
                  <c:v>50.39</c:v>
                </c:pt>
                <c:pt idx="14300">
                  <c:v>78.8</c:v>
                </c:pt>
                <c:pt idx="14301">
                  <c:v>76.849999999999994</c:v>
                </c:pt>
                <c:pt idx="14302">
                  <c:v>75.63</c:v>
                </c:pt>
                <c:pt idx="14303">
                  <c:v>75.63</c:v>
                </c:pt>
                <c:pt idx="14304">
                  <c:v>73.56</c:v>
                </c:pt>
                <c:pt idx="14305">
                  <c:v>74.78</c:v>
                </c:pt>
                <c:pt idx="14306">
                  <c:v>75.400000000000006</c:v>
                </c:pt>
                <c:pt idx="14307">
                  <c:v>70.36</c:v>
                </c:pt>
                <c:pt idx="14308">
                  <c:v>68.98</c:v>
                </c:pt>
                <c:pt idx="14309">
                  <c:v>69.540000000000006</c:v>
                </c:pt>
                <c:pt idx="14310">
                  <c:v>70.06</c:v>
                </c:pt>
                <c:pt idx="14311">
                  <c:v>70.66</c:v>
                </c:pt>
                <c:pt idx="14312">
                  <c:v>71.64</c:v>
                </c:pt>
                <c:pt idx="14313">
                  <c:v>66.209999999999994</c:v>
                </c:pt>
                <c:pt idx="14314">
                  <c:v>54.61</c:v>
                </c:pt>
                <c:pt idx="14315">
                  <c:v>55.36</c:v>
                </c:pt>
                <c:pt idx="14316">
                  <c:v>57.05</c:v>
                </c:pt>
                <c:pt idx="14317">
                  <c:v>66.040000000000006</c:v>
                </c:pt>
                <c:pt idx="14318">
                  <c:v>66.34</c:v>
                </c:pt>
                <c:pt idx="14319">
                  <c:v>64.72</c:v>
                </c:pt>
                <c:pt idx="14320">
                  <c:v>65.02</c:v>
                </c:pt>
                <c:pt idx="14321">
                  <c:v>65.319999999999993</c:v>
                </c:pt>
                <c:pt idx="14322">
                  <c:v>65.680000000000007</c:v>
                </c:pt>
                <c:pt idx="14323">
                  <c:v>66.27</c:v>
                </c:pt>
                <c:pt idx="14324">
                  <c:v>67.06</c:v>
                </c:pt>
                <c:pt idx="14325">
                  <c:v>67.92</c:v>
                </c:pt>
                <c:pt idx="14326">
                  <c:v>81.5</c:v>
                </c:pt>
                <c:pt idx="14327">
                  <c:v>84.27</c:v>
                </c:pt>
                <c:pt idx="14328">
                  <c:v>81.5</c:v>
                </c:pt>
                <c:pt idx="14329">
                  <c:v>85.95</c:v>
                </c:pt>
                <c:pt idx="14330">
                  <c:v>69.34</c:v>
                </c:pt>
                <c:pt idx="14331">
                  <c:v>79.06</c:v>
                </c:pt>
                <c:pt idx="14332">
                  <c:v>94.28</c:v>
                </c:pt>
                <c:pt idx="14333">
                  <c:v>92.54</c:v>
                </c:pt>
                <c:pt idx="14334">
                  <c:v>120.25</c:v>
                </c:pt>
                <c:pt idx="14335">
                  <c:v>112.34</c:v>
                </c:pt>
                <c:pt idx="14336">
                  <c:v>105.79</c:v>
                </c:pt>
                <c:pt idx="14337">
                  <c:v>105.36</c:v>
                </c:pt>
                <c:pt idx="14338">
                  <c:v>98.44</c:v>
                </c:pt>
                <c:pt idx="14339">
                  <c:v>97.35</c:v>
                </c:pt>
                <c:pt idx="14340">
                  <c:v>91.38</c:v>
                </c:pt>
                <c:pt idx="14341">
                  <c:v>115.41</c:v>
                </c:pt>
                <c:pt idx="14342">
                  <c:v>112.21</c:v>
                </c:pt>
                <c:pt idx="14343">
                  <c:v>108.13</c:v>
                </c:pt>
                <c:pt idx="14344">
                  <c:v>109.91</c:v>
                </c:pt>
                <c:pt idx="14345">
                  <c:v>98.67</c:v>
                </c:pt>
                <c:pt idx="14346">
                  <c:v>97.51</c:v>
                </c:pt>
                <c:pt idx="14347">
                  <c:v>99.03</c:v>
                </c:pt>
                <c:pt idx="14348">
                  <c:v>101.14</c:v>
                </c:pt>
                <c:pt idx="14349">
                  <c:v>103.18</c:v>
                </c:pt>
                <c:pt idx="14350">
                  <c:v>105.56</c:v>
                </c:pt>
                <c:pt idx="14351">
                  <c:v>107.63</c:v>
                </c:pt>
                <c:pt idx="14352">
                  <c:v>109.28</c:v>
                </c:pt>
                <c:pt idx="14353">
                  <c:v>107.37</c:v>
                </c:pt>
                <c:pt idx="14354">
                  <c:v>113.56</c:v>
                </c:pt>
                <c:pt idx="14355">
                  <c:v>105.56</c:v>
                </c:pt>
                <c:pt idx="14356">
                  <c:v>105.09</c:v>
                </c:pt>
                <c:pt idx="14357">
                  <c:v>106.12</c:v>
                </c:pt>
                <c:pt idx="14358">
                  <c:v>107.34</c:v>
                </c:pt>
                <c:pt idx="14359">
                  <c:v>107.9</c:v>
                </c:pt>
                <c:pt idx="14360">
                  <c:v>108.46</c:v>
                </c:pt>
                <c:pt idx="14361">
                  <c:v>126.48</c:v>
                </c:pt>
                <c:pt idx="14362">
                  <c:v>121.9</c:v>
                </c:pt>
                <c:pt idx="14363">
                  <c:v>113.56</c:v>
                </c:pt>
                <c:pt idx="14364">
                  <c:v>112.64</c:v>
                </c:pt>
                <c:pt idx="14365">
                  <c:v>113.7</c:v>
                </c:pt>
                <c:pt idx="14366">
                  <c:v>115.54</c:v>
                </c:pt>
                <c:pt idx="14367">
                  <c:v>118.47</c:v>
                </c:pt>
                <c:pt idx="14368">
                  <c:v>123.68</c:v>
                </c:pt>
                <c:pt idx="14369">
                  <c:v>109.91</c:v>
                </c:pt>
                <c:pt idx="14370">
                  <c:v>109.77</c:v>
                </c:pt>
                <c:pt idx="14371">
                  <c:v>107.8</c:v>
                </c:pt>
                <c:pt idx="14372">
                  <c:v>110.27</c:v>
                </c:pt>
                <c:pt idx="14373">
                  <c:v>111.55</c:v>
                </c:pt>
                <c:pt idx="14374">
                  <c:v>100.09</c:v>
                </c:pt>
                <c:pt idx="14375">
                  <c:v>104.11</c:v>
                </c:pt>
                <c:pt idx="14376">
                  <c:v>104.4</c:v>
                </c:pt>
                <c:pt idx="14377">
                  <c:v>105.92</c:v>
                </c:pt>
                <c:pt idx="14378">
                  <c:v>105.29</c:v>
                </c:pt>
                <c:pt idx="14379">
                  <c:v>103.25</c:v>
                </c:pt>
                <c:pt idx="14380">
                  <c:v>102.36</c:v>
                </c:pt>
                <c:pt idx="14381">
                  <c:v>103.61</c:v>
                </c:pt>
                <c:pt idx="14382">
                  <c:v>118.9</c:v>
                </c:pt>
                <c:pt idx="14383">
                  <c:v>123.19</c:v>
                </c:pt>
                <c:pt idx="14384">
                  <c:v>125.63</c:v>
                </c:pt>
                <c:pt idx="14385">
                  <c:v>127.54</c:v>
                </c:pt>
                <c:pt idx="14386">
                  <c:v>126.22</c:v>
                </c:pt>
                <c:pt idx="14387">
                  <c:v>129.28</c:v>
                </c:pt>
                <c:pt idx="14388">
                  <c:v>128.76</c:v>
                </c:pt>
                <c:pt idx="14389">
                  <c:v>130.66999999999999</c:v>
                </c:pt>
                <c:pt idx="14390">
                  <c:v>132.32</c:v>
                </c:pt>
                <c:pt idx="14391">
                  <c:v>134.72</c:v>
                </c:pt>
                <c:pt idx="14392">
                  <c:v>128.26</c:v>
                </c:pt>
                <c:pt idx="14393">
                  <c:v>114.82</c:v>
                </c:pt>
                <c:pt idx="14394">
                  <c:v>111.72</c:v>
                </c:pt>
                <c:pt idx="14395">
                  <c:v>109.91</c:v>
                </c:pt>
                <c:pt idx="14396">
                  <c:v>111.72</c:v>
                </c:pt>
                <c:pt idx="14397">
                  <c:v>104.3</c:v>
                </c:pt>
                <c:pt idx="14398">
                  <c:v>119.73</c:v>
                </c:pt>
                <c:pt idx="14399">
                  <c:v>120.98</c:v>
                </c:pt>
                <c:pt idx="14400">
                  <c:v>119.17</c:v>
                </c:pt>
                <c:pt idx="14401">
                  <c:v>116.66</c:v>
                </c:pt>
                <c:pt idx="14402">
                  <c:v>98.9</c:v>
                </c:pt>
                <c:pt idx="14403">
                  <c:v>102.19</c:v>
                </c:pt>
                <c:pt idx="14404">
                  <c:v>123.32</c:v>
                </c:pt>
                <c:pt idx="14405">
                  <c:v>116</c:v>
                </c:pt>
                <c:pt idx="14406">
                  <c:v>108.42</c:v>
                </c:pt>
                <c:pt idx="14407">
                  <c:v>108.82</c:v>
                </c:pt>
                <c:pt idx="14408">
                  <c:v>108.29</c:v>
                </c:pt>
                <c:pt idx="14409">
                  <c:v>124.47</c:v>
                </c:pt>
                <c:pt idx="14410">
                  <c:v>122.33</c:v>
                </c:pt>
                <c:pt idx="14411">
                  <c:v>124.27</c:v>
                </c:pt>
                <c:pt idx="14412">
                  <c:v>122.03</c:v>
                </c:pt>
                <c:pt idx="14413">
                  <c:v>125.53</c:v>
                </c:pt>
                <c:pt idx="14414">
                  <c:v>126.75</c:v>
                </c:pt>
                <c:pt idx="14415">
                  <c:v>123.15</c:v>
                </c:pt>
                <c:pt idx="14416">
                  <c:v>117.78</c:v>
                </c:pt>
                <c:pt idx="14417">
                  <c:v>124.87</c:v>
                </c:pt>
                <c:pt idx="14418">
                  <c:v>117.58</c:v>
                </c:pt>
                <c:pt idx="14419">
                  <c:v>125.82</c:v>
                </c:pt>
                <c:pt idx="14420">
                  <c:v>129.02000000000001</c:v>
                </c:pt>
                <c:pt idx="14421">
                  <c:v>132.55000000000001</c:v>
                </c:pt>
                <c:pt idx="14422">
                  <c:v>135.28</c:v>
                </c:pt>
                <c:pt idx="14423">
                  <c:v>135.63999999999999</c:v>
                </c:pt>
                <c:pt idx="14424">
                  <c:v>134.79</c:v>
                </c:pt>
                <c:pt idx="14425">
                  <c:v>131.69</c:v>
                </c:pt>
                <c:pt idx="14426">
                  <c:v>133.24</c:v>
                </c:pt>
                <c:pt idx="14427">
                  <c:v>136.19999999999999</c:v>
                </c:pt>
                <c:pt idx="14428">
                  <c:v>139.76</c:v>
                </c:pt>
                <c:pt idx="14429">
                  <c:v>142.19999999999999</c:v>
                </c:pt>
                <c:pt idx="14430">
                  <c:v>144.28</c:v>
                </c:pt>
                <c:pt idx="14431">
                  <c:v>147.51</c:v>
                </c:pt>
                <c:pt idx="14432">
                  <c:v>145.46</c:v>
                </c:pt>
                <c:pt idx="14433">
                  <c:v>146.29</c:v>
                </c:pt>
                <c:pt idx="14434">
                  <c:v>128.49</c:v>
                </c:pt>
                <c:pt idx="14435">
                  <c:v>125.1</c:v>
                </c:pt>
                <c:pt idx="14436">
                  <c:v>132.78</c:v>
                </c:pt>
                <c:pt idx="14437">
                  <c:v>130.21</c:v>
                </c:pt>
                <c:pt idx="14438">
                  <c:v>118.44</c:v>
                </c:pt>
                <c:pt idx="14439">
                  <c:v>102.46</c:v>
                </c:pt>
                <c:pt idx="14440">
                  <c:v>103.28</c:v>
                </c:pt>
                <c:pt idx="14441">
                  <c:v>108.88</c:v>
                </c:pt>
                <c:pt idx="14442">
                  <c:v>108.69</c:v>
                </c:pt>
                <c:pt idx="14443">
                  <c:v>109.67</c:v>
                </c:pt>
                <c:pt idx="14444">
                  <c:v>113.2</c:v>
                </c:pt>
                <c:pt idx="14445">
                  <c:v>114.95</c:v>
                </c:pt>
                <c:pt idx="14446">
                  <c:v>116.86</c:v>
                </c:pt>
                <c:pt idx="14447">
                  <c:v>120.12</c:v>
                </c:pt>
                <c:pt idx="14448">
                  <c:v>119.56</c:v>
                </c:pt>
                <c:pt idx="14449">
                  <c:v>121.01</c:v>
                </c:pt>
                <c:pt idx="14450">
                  <c:v>131.38999999999999</c:v>
                </c:pt>
                <c:pt idx="14451">
                  <c:v>119.76</c:v>
                </c:pt>
                <c:pt idx="14452">
                  <c:v>117.81</c:v>
                </c:pt>
                <c:pt idx="14453">
                  <c:v>120.06</c:v>
                </c:pt>
                <c:pt idx="14454">
                  <c:v>112.08</c:v>
                </c:pt>
                <c:pt idx="14455">
                  <c:v>106.64</c:v>
                </c:pt>
                <c:pt idx="14456">
                  <c:v>108.95</c:v>
                </c:pt>
                <c:pt idx="14457">
                  <c:v>109.64</c:v>
                </c:pt>
                <c:pt idx="14458">
                  <c:v>111.82</c:v>
                </c:pt>
                <c:pt idx="14459">
                  <c:v>119.66</c:v>
                </c:pt>
                <c:pt idx="14460">
                  <c:v>126.68</c:v>
                </c:pt>
                <c:pt idx="14461">
                  <c:v>131.38999999999999</c:v>
                </c:pt>
                <c:pt idx="14462">
                  <c:v>132.94</c:v>
                </c:pt>
                <c:pt idx="14463">
                  <c:v>124.97</c:v>
                </c:pt>
                <c:pt idx="14464">
                  <c:v>122.13</c:v>
                </c:pt>
                <c:pt idx="14465">
                  <c:v>127.4</c:v>
                </c:pt>
                <c:pt idx="14466">
                  <c:v>114.22</c:v>
                </c:pt>
                <c:pt idx="14467">
                  <c:v>121.21</c:v>
                </c:pt>
                <c:pt idx="14468">
                  <c:v>113.53</c:v>
                </c:pt>
                <c:pt idx="14469">
                  <c:v>111.29</c:v>
                </c:pt>
                <c:pt idx="14470">
                  <c:v>110.56</c:v>
                </c:pt>
                <c:pt idx="14471">
                  <c:v>114.85</c:v>
                </c:pt>
                <c:pt idx="14472">
                  <c:v>113.27</c:v>
                </c:pt>
                <c:pt idx="14473">
                  <c:v>115.31</c:v>
                </c:pt>
                <c:pt idx="14474">
                  <c:v>116.83</c:v>
                </c:pt>
                <c:pt idx="14475">
                  <c:v>116.79</c:v>
                </c:pt>
                <c:pt idx="14476">
                  <c:v>112.81</c:v>
                </c:pt>
                <c:pt idx="14477">
                  <c:v>111.78</c:v>
                </c:pt>
                <c:pt idx="14478">
                  <c:v>114.49</c:v>
                </c:pt>
                <c:pt idx="14479">
                  <c:v>105.62</c:v>
                </c:pt>
                <c:pt idx="14480">
                  <c:v>84.69</c:v>
                </c:pt>
                <c:pt idx="14481">
                  <c:v>71.150000000000006</c:v>
                </c:pt>
                <c:pt idx="14482">
                  <c:v>66.47</c:v>
                </c:pt>
                <c:pt idx="14483">
                  <c:v>78.33</c:v>
                </c:pt>
                <c:pt idx="14484">
                  <c:v>96.36</c:v>
                </c:pt>
                <c:pt idx="14485">
                  <c:v>93.72</c:v>
                </c:pt>
                <c:pt idx="14486">
                  <c:v>99.95</c:v>
                </c:pt>
                <c:pt idx="14487">
                  <c:v>117.19</c:v>
                </c:pt>
                <c:pt idx="14488">
                  <c:v>109.71</c:v>
                </c:pt>
                <c:pt idx="14489">
                  <c:v>109.41</c:v>
                </c:pt>
                <c:pt idx="14490">
                  <c:v>123.22</c:v>
                </c:pt>
                <c:pt idx="14491">
                  <c:v>124.57</c:v>
                </c:pt>
                <c:pt idx="14492">
                  <c:v>125.53</c:v>
                </c:pt>
                <c:pt idx="14493">
                  <c:v>128.03</c:v>
                </c:pt>
                <c:pt idx="14494">
                  <c:v>130.66999999999999</c:v>
                </c:pt>
                <c:pt idx="14495">
                  <c:v>132.63999999999999</c:v>
                </c:pt>
                <c:pt idx="14496">
                  <c:v>134.88999999999999</c:v>
                </c:pt>
                <c:pt idx="14497">
                  <c:v>134.94999999999999</c:v>
                </c:pt>
                <c:pt idx="14498">
                  <c:v>136.63</c:v>
                </c:pt>
                <c:pt idx="14499">
                  <c:v>138.77000000000001</c:v>
                </c:pt>
                <c:pt idx="14500">
                  <c:v>140.78</c:v>
                </c:pt>
                <c:pt idx="14501">
                  <c:v>142.96</c:v>
                </c:pt>
                <c:pt idx="14502">
                  <c:v>145.07</c:v>
                </c:pt>
                <c:pt idx="14503">
                  <c:v>146.97999999999999</c:v>
                </c:pt>
                <c:pt idx="14504">
                  <c:v>148.22999999999999</c:v>
                </c:pt>
                <c:pt idx="14505">
                  <c:v>148.88999999999999</c:v>
                </c:pt>
                <c:pt idx="14506">
                  <c:v>145.6</c:v>
                </c:pt>
                <c:pt idx="14507">
                  <c:v>146.22</c:v>
                </c:pt>
                <c:pt idx="14508">
                  <c:v>150.41</c:v>
                </c:pt>
                <c:pt idx="14509">
                  <c:v>151.56</c:v>
                </c:pt>
                <c:pt idx="14510">
                  <c:v>142.99</c:v>
                </c:pt>
                <c:pt idx="14511">
                  <c:v>137.91999999999999</c:v>
                </c:pt>
                <c:pt idx="14512">
                  <c:v>133.69999999999999</c:v>
                </c:pt>
                <c:pt idx="14513">
                  <c:v>140.62</c:v>
                </c:pt>
                <c:pt idx="14514">
                  <c:v>143.52000000000001</c:v>
                </c:pt>
                <c:pt idx="14515">
                  <c:v>140.38999999999999</c:v>
                </c:pt>
                <c:pt idx="14516">
                  <c:v>138.54</c:v>
                </c:pt>
                <c:pt idx="14517">
                  <c:v>141.51</c:v>
                </c:pt>
                <c:pt idx="14518">
                  <c:v>136.93</c:v>
                </c:pt>
                <c:pt idx="14519">
                  <c:v>131.19</c:v>
                </c:pt>
                <c:pt idx="14520">
                  <c:v>137.26</c:v>
                </c:pt>
                <c:pt idx="14521">
                  <c:v>140.94999999999999</c:v>
                </c:pt>
                <c:pt idx="14522">
                  <c:v>143.72</c:v>
                </c:pt>
                <c:pt idx="14523">
                  <c:v>140.52000000000001</c:v>
                </c:pt>
                <c:pt idx="14524">
                  <c:v>139.01</c:v>
                </c:pt>
                <c:pt idx="14525">
                  <c:v>135.84</c:v>
                </c:pt>
                <c:pt idx="14526">
                  <c:v>124.21</c:v>
                </c:pt>
                <c:pt idx="14527">
                  <c:v>128.79</c:v>
                </c:pt>
                <c:pt idx="14528">
                  <c:v>127.04</c:v>
                </c:pt>
                <c:pt idx="14529">
                  <c:v>126.25</c:v>
                </c:pt>
                <c:pt idx="14530">
                  <c:v>126.25</c:v>
                </c:pt>
                <c:pt idx="14531">
                  <c:v>125.16</c:v>
                </c:pt>
                <c:pt idx="14532">
                  <c:v>126.81</c:v>
                </c:pt>
                <c:pt idx="14533">
                  <c:v>128.26</c:v>
                </c:pt>
                <c:pt idx="14534">
                  <c:v>133.44</c:v>
                </c:pt>
                <c:pt idx="14535">
                  <c:v>129.71</c:v>
                </c:pt>
                <c:pt idx="14536">
                  <c:v>132.41</c:v>
                </c:pt>
                <c:pt idx="14537">
                  <c:v>134.06</c:v>
                </c:pt>
                <c:pt idx="14538">
                  <c:v>132.88</c:v>
                </c:pt>
                <c:pt idx="14539">
                  <c:v>118.9</c:v>
                </c:pt>
                <c:pt idx="14540">
                  <c:v>121.9</c:v>
                </c:pt>
                <c:pt idx="14541">
                  <c:v>124.8</c:v>
                </c:pt>
                <c:pt idx="14542">
                  <c:v>126.75</c:v>
                </c:pt>
                <c:pt idx="14543">
                  <c:v>129.61000000000001</c:v>
                </c:pt>
                <c:pt idx="14544">
                  <c:v>131.36000000000001</c:v>
                </c:pt>
                <c:pt idx="14545">
                  <c:v>135.35</c:v>
                </c:pt>
                <c:pt idx="14546">
                  <c:v>137.91999999999999</c:v>
                </c:pt>
                <c:pt idx="14547">
                  <c:v>132.58000000000001</c:v>
                </c:pt>
                <c:pt idx="14548">
                  <c:v>124.8</c:v>
                </c:pt>
                <c:pt idx="14549">
                  <c:v>131.33000000000001</c:v>
                </c:pt>
                <c:pt idx="14550">
                  <c:v>132.25</c:v>
                </c:pt>
                <c:pt idx="14551">
                  <c:v>137.29</c:v>
                </c:pt>
                <c:pt idx="14552">
                  <c:v>139.4</c:v>
                </c:pt>
                <c:pt idx="14553">
                  <c:v>141.94</c:v>
                </c:pt>
                <c:pt idx="14554">
                  <c:v>144.11000000000001</c:v>
                </c:pt>
                <c:pt idx="14555">
                  <c:v>146.82</c:v>
                </c:pt>
                <c:pt idx="14556">
                  <c:v>146.94999999999999</c:v>
                </c:pt>
                <c:pt idx="14557">
                  <c:v>150.24</c:v>
                </c:pt>
                <c:pt idx="14558">
                  <c:v>146.06</c:v>
                </c:pt>
                <c:pt idx="14559">
                  <c:v>132.94</c:v>
                </c:pt>
                <c:pt idx="14560">
                  <c:v>116.89</c:v>
                </c:pt>
                <c:pt idx="14561">
                  <c:v>120.95</c:v>
                </c:pt>
                <c:pt idx="14562">
                  <c:v>126.09</c:v>
                </c:pt>
                <c:pt idx="14563">
                  <c:v>126.35</c:v>
                </c:pt>
                <c:pt idx="14564">
                  <c:v>126.05</c:v>
                </c:pt>
                <c:pt idx="14565">
                  <c:v>130.77000000000001</c:v>
                </c:pt>
                <c:pt idx="14566">
                  <c:v>133.77000000000001</c:v>
                </c:pt>
                <c:pt idx="14567">
                  <c:v>136.30000000000001</c:v>
                </c:pt>
                <c:pt idx="14568">
                  <c:v>136.96</c:v>
                </c:pt>
                <c:pt idx="14569">
                  <c:v>129.25</c:v>
                </c:pt>
                <c:pt idx="14570">
                  <c:v>131.88999999999999</c:v>
                </c:pt>
                <c:pt idx="14571">
                  <c:v>131.06</c:v>
                </c:pt>
                <c:pt idx="14572">
                  <c:v>137.97999999999999</c:v>
                </c:pt>
                <c:pt idx="14573">
                  <c:v>136.9</c:v>
                </c:pt>
                <c:pt idx="14574">
                  <c:v>133.57</c:v>
                </c:pt>
                <c:pt idx="14575">
                  <c:v>127.77</c:v>
                </c:pt>
                <c:pt idx="14576">
                  <c:v>128.56</c:v>
                </c:pt>
                <c:pt idx="14577">
                  <c:v>133.57</c:v>
                </c:pt>
                <c:pt idx="14578">
                  <c:v>134.88999999999999</c:v>
                </c:pt>
                <c:pt idx="14579">
                  <c:v>132.58000000000001</c:v>
                </c:pt>
                <c:pt idx="14580">
                  <c:v>127.57</c:v>
                </c:pt>
                <c:pt idx="14581">
                  <c:v>129.68</c:v>
                </c:pt>
                <c:pt idx="14582">
                  <c:v>123.78</c:v>
                </c:pt>
                <c:pt idx="14583">
                  <c:v>122.99</c:v>
                </c:pt>
                <c:pt idx="14584">
                  <c:v>124.37</c:v>
                </c:pt>
                <c:pt idx="14585">
                  <c:v>123.35</c:v>
                </c:pt>
                <c:pt idx="14586">
                  <c:v>115.71</c:v>
                </c:pt>
                <c:pt idx="14587">
                  <c:v>116.6</c:v>
                </c:pt>
                <c:pt idx="14588">
                  <c:v>117.98</c:v>
                </c:pt>
                <c:pt idx="14589">
                  <c:v>119.53</c:v>
                </c:pt>
                <c:pt idx="14590">
                  <c:v>121.14</c:v>
                </c:pt>
                <c:pt idx="14591">
                  <c:v>121.28</c:v>
                </c:pt>
                <c:pt idx="14592">
                  <c:v>140.13</c:v>
                </c:pt>
                <c:pt idx="14593">
                  <c:v>141.66999999999999</c:v>
                </c:pt>
                <c:pt idx="14594">
                  <c:v>143.06</c:v>
                </c:pt>
                <c:pt idx="14595">
                  <c:v>145.22999999999999</c:v>
                </c:pt>
                <c:pt idx="14596">
                  <c:v>151.30000000000001</c:v>
                </c:pt>
                <c:pt idx="14597">
                  <c:v>153.93</c:v>
                </c:pt>
                <c:pt idx="14598">
                  <c:v>152.15</c:v>
                </c:pt>
                <c:pt idx="14599">
                  <c:v>136.19999999999999</c:v>
                </c:pt>
                <c:pt idx="14600">
                  <c:v>143.36000000000001</c:v>
                </c:pt>
                <c:pt idx="14601">
                  <c:v>143.82</c:v>
                </c:pt>
                <c:pt idx="14602">
                  <c:v>135.28</c:v>
                </c:pt>
                <c:pt idx="14603">
                  <c:v>140.29</c:v>
                </c:pt>
                <c:pt idx="14604">
                  <c:v>134.06</c:v>
                </c:pt>
                <c:pt idx="14605">
                  <c:v>126.38</c:v>
                </c:pt>
                <c:pt idx="14606">
                  <c:v>133.9</c:v>
                </c:pt>
                <c:pt idx="14607">
                  <c:v>131.49</c:v>
                </c:pt>
                <c:pt idx="14608">
                  <c:v>125.76</c:v>
                </c:pt>
                <c:pt idx="14609">
                  <c:v>119.66</c:v>
                </c:pt>
                <c:pt idx="14610">
                  <c:v>101.83</c:v>
                </c:pt>
                <c:pt idx="14611">
                  <c:v>109.51</c:v>
                </c:pt>
                <c:pt idx="14612">
                  <c:v>111.95</c:v>
                </c:pt>
                <c:pt idx="14613">
                  <c:v>112.01</c:v>
                </c:pt>
                <c:pt idx="14614">
                  <c:v>109.71</c:v>
                </c:pt>
                <c:pt idx="14615">
                  <c:v>109.87</c:v>
                </c:pt>
                <c:pt idx="14616">
                  <c:v>110.53</c:v>
                </c:pt>
                <c:pt idx="14617">
                  <c:v>110.93</c:v>
                </c:pt>
                <c:pt idx="14618">
                  <c:v>110</c:v>
                </c:pt>
                <c:pt idx="14619">
                  <c:v>105.16</c:v>
                </c:pt>
                <c:pt idx="14620">
                  <c:v>103.02</c:v>
                </c:pt>
                <c:pt idx="14621">
                  <c:v>115.18</c:v>
                </c:pt>
                <c:pt idx="14622">
                  <c:v>115.34</c:v>
                </c:pt>
                <c:pt idx="14623">
                  <c:v>117.19</c:v>
                </c:pt>
                <c:pt idx="14624">
                  <c:v>113.99</c:v>
                </c:pt>
                <c:pt idx="14625">
                  <c:v>115.87</c:v>
                </c:pt>
                <c:pt idx="14626">
                  <c:v>117.88</c:v>
                </c:pt>
                <c:pt idx="14627">
                  <c:v>120.15</c:v>
                </c:pt>
                <c:pt idx="14628">
                  <c:v>114.78</c:v>
                </c:pt>
                <c:pt idx="14629">
                  <c:v>117.39</c:v>
                </c:pt>
                <c:pt idx="14630">
                  <c:v>116.99</c:v>
                </c:pt>
                <c:pt idx="14631">
                  <c:v>110.33</c:v>
                </c:pt>
                <c:pt idx="14632">
                  <c:v>118.54</c:v>
                </c:pt>
                <c:pt idx="14633">
                  <c:v>116.1</c:v>
                </c:pt>
                <c:pt idx="14634">
                  <c:v>117.91</c:v>
                </c:pt>
                <c:pt idx="14635">
                  <c:v>119.36</c:v>
                </c:pt>
                <c:pt idx="14636">
                  <c:v>115.34</c:v>
                </c:pt>
                <c:pt idx="14637">
                  <c:v>117.42</c:v>
                </c:pt>
                <c:pt idx="14638">
                  <c:v>119.26</c:v>
                </c:pt>
                <c:pt idx="14639">
                  <c:v>119.99</c:v>
                </c:pt>
                <c:pt idx="14640">
                  <c:v>118.38</c:v>
                </c:pt>
                <c:pt idx="14641">
                  <c:v>112.15</c:v>
                </c:pt>
                <c:pt idx="14642">
                  <c:v>116.93</c:v>
                </c:pt>
                <c:pt idx="14643">
                  <c:v>117.78</c:v>
                </c:pt>
                <c:pt idx="14644">
                  <c:v>118.28</c:v>
                </c:pt>
                <c:pt idx="14645">
                  <c:v>109.71</c:v>
                </c:pt>
                <c:pt idx="14646">
                  <c:v>97.51</c:v>
                </c:pt>
                <c:pt idx="14647">
                  <c:v>104.76</c:v>
                </c:pt>
                <c:pt idx="14648">
                  <c:v>110.33</c:v>
                </c:pt>
                <c:pt idx="14649">
                  <c:v>101.14</c:v>
                </c:pt>
                <c:pt idx="14650">
                  <c:v>99.03</c:v>
                </c:pt>
                <c:pt idx="14651">
                  <c:v>99.72</c:v>
                </c:pt>
                <c:pt idx="14652">
                  <c:v>98.24</c:v>
                </c:pt>
                <c:pt idx="14653">
                  <c:v>99.03</c:v>
                </c:pt>
                <c:pt idx="14654">
                  <c:v>99.89</c:v>
                </c:pt>
                <c:pt idx="14655">
                  <c:v>101.4</c:v>
                </c:pt>
                <c:pt idx="14656">
                  <c:v>103.05</c:v>
                </c:pt>
                <c:pt idx="14657">
                  <c:v>104.7</c:v>
                </c:pt>
                <c:pt idx="14658">
                  <c:v>106.45</c:v>
                </c:pt>
                <c:pt idx="14659">
                  <c:v>101.77</c:v>
                </c:pt>
                <c:pt idx="14660">
                  <c:v>108.36</c:v>
                </c:pt>
                <c:pt idx="14661">
                  <c:v>106.68</c:v>
                </c:pt>
                <c:pt idx="14662">
                  <c:v>103.25</c:v>
                </c:pt>
                <c:pt idx="14663">
                  <c:v>104.01</c:v>
                </c:pt>
                <c:pt idx="14664">
                  <c:v>90.33</c:v>
                </c:pt>
                <c:pt idx="14665">
                  <c:v>89.37</c:v>
                </c:pt>
                <c:pt idx="14666">
                  <c:v>78.239999999999995</c:v>
                </c:pt>
                <c:pt idx="14667">
                  <c:v>84.53</c:v>
                </c:pt>
                <c:pt idx="14668">
                  <c:v>95.67</c:v>
                </c:pt>
                <c:pt idx="14669">
                  <c:v>96.1</c:v>
                </c:pt>
                <c:pt idx="14670">
                  <c:v>106.54</c:v>
                </c:pt>
                <c:pt idx="14671">
                  <c:v>112.11</c:v>
                </c:pt>
                <c:pt idx="14672">
                  <c:v>102.85</c:v>
                </c:pt>
                <c:pt idx="14673">
                  <c:v>112.64</c:v>
                </c:pt>
                <c:pt idx="14674">
                  <c:v>107.53</c:v>
                </c:pt>
                <c:pt idx="14675">
                  <c:v>101.73</c:v>
                </c:pt>
                <c:pt idx="14676">
                  <c:v>105.06</c:v>
                </c:pt>
                <c:pt idx="14677">
                  <c:v>106.12</c:v>
                </c:pt>
                <c:pt idx="14678">
                  <c:v>107.01</c:v>
                </c:pt>
                <c:pt idx="14679">
                  <c:v>106.12</c:v>
                </c:pt>
                <c:pt idx="14680">
                  <c:v>107.53</c:v>
                </c:pt>
                <c:pt idx="14681">
                  <c:v>125.2</c:v>
                </c:pt>
                <c:pt idx="14682">
                  <c:v>122.26</c:v>
                </c:pt>
                <c:pt idx="14683">
                  <c:v>119.79</c:v>
                </c:pt>
                <c:pt idx="14684">
                  <c:v>117.62</c:v>
                </c:pt>
                <c:pt idx="14685">
                  <c:v>117.09</c:v>
                </c:pt>
                <c:pt idx="14686">
                  <c:v>117.88</c:v>
                </c:pt>
                <c:pt idx="14687">
                  <c:v>118.94</c:v>
                </c:pt>
                <c:pt idx="14688">
                  <c:v>118.21</c:v>
                </c:pt>
                <c:pt idx="14689">
                  <c:v>117.78</c:v>
                </c:pt>
                <c:pt idx="14690">
                  <c:v>116.89</c:v>
                </c:pt>
                <c:pt idx="14691">
                  <c:v>108.36</c:v>
                </c:pt>
                <c:pt idx="14692">
                  <c:v>108.98</c:v>
                </c:pt>
                <c:pt idx="14693">
                  <c:v>107.04</c:v>
                </c:pt>
                <c:pt idx="14694">
                  <c:v>108.32</c:v>
                </c:pt>
                <c:pt idx="14695">
                  <c:v>103.91</c:v>
                </c:pt>
                <c:pt idx="14696">
                  <c:v>104.44</c:v>
                </c:pt>
                <c:pt idx="14697">
                  <c:v>105.72</c:v>
                </c:pt>
                <c:pt idx="14698">
                  <c:v>107.04</c:v>
                </c:pt>
                <c:pt idx="14699">
                  <c:v>108.49</c:v>
                </c:pt>
                <c:pt idx="14700">
                  <c:v>107.1</c:v>
                </c:pt>
                <c:pt idx="14701">
                  <c:v>116.76</c:v>
                </c:pt>
                <c:pt idx="14702">
                  <c:v>118.9</c:v>
                </c:pt>
                <c:pt idx="14703">
                  <c:v>121.31</c:v>
                </c:pt>
                <c:pt idx="14704">
                  <c:v>121.54</c:v>
                </c:pt>
                <c:pt idx="14705">
                  <c:v>123.52</c:v>
                </c:pt>
                <c:pt idx="14706">
                  <c:v>125.69</c:v>
                </c:pt>
                <c:pt idx="14707">
                  <c:v>125.66</c:v>
                </c:pt>
                <c:pt idx="14708">
                  <c:v>122.89</c:v>
                </c:pt>
                <c:pt idx="14709">
                  <c:v>139.04</c:v>
                </c:pt>
                <c:pt idx="14710">
                  <c:v>139.6</c:v>
                </c:pt>
                <c:pt idx="14711">
                  <c:v>139.16999999999999</c:v>
                </c:pt>
                <c:pt idx="14712">
                  <c:v>130.6</c:v>
                </c:pt>
                <c:pt idx="14713">
                  <c:v>130.11000000000001</c:v>
                </c:pt>
                <c:pt idx="14714">
                  <c:v>130.54</c:v>
                </c:pt>
                <c:pt idx="14715">
                  <c:v>131.99</c:v>
                </c:pt>
                <c:pt idx="14716">
                  <c:v>129.65</c:v>
                </c:pt>
                <c:pt idx="14717">
                  <c:v>125.92</c:v>
                </c:pt>
                <c:pt idx="14718">
                  <c:v>117.19</c:v>
                </c:pt>
                <c:pt idx="14719">
                  <c:v>109.87</c:v>
                </c:pt>
                <c:pt idx="14720">
                  <c:v>110.66</c:v>
                </c:pt>
                <c:pt idx="14721">
                  <c:v>111.88</c:v>
                </c:pt>
                <c:pt idx="14722">
                  <c:v>110.3</c:v>
                </c:pt>
                <c:pt idx="14723">
                  <c:v>108.26</c:v>
                </c:pt>
                <c:pt idx="14724">
                  <c:v>93.46</c:v>
                </c:pt>
                <c:pt idx="14725">
                  <c:v>93.3</c:v>
                </c:pt>
                <c:pt idx="14726">
                  <c:v>94.61</c:v>
                </c:pt>
                <c:pt idx="14727">
                  <c:v>107.3</c:v>
                </c:pt>
                <c:pt idx="14728">
                  <c:v>115.11</c:v>
                </c:pt>
                <c:pt idx="14729">
                  <c:v>118.57</c:v>
                </c:pt>
                <c:pt idx="14730">
                  <c:v>121.04</c:v>
                </c:pt>
                <c:pt idx="14731">
                  <c:v>123.45</c:v>
                </c:pt>
                <c:pt idx="14732">
                  <c:v>122.89</c:v>
                </c:pt>
                <c:pt idx="14733">
                  <c:v>117.06</c:v>
                </c:pt>
                <c:pt idx="14734">
                  <c:v>115.84</c:v>
                </c:pt>
                <c:pt idx="14735">
                  <c:v>116.86</c:v>
                </c:pt>
                <c:pt idx="14736">
                  <c:v>119</c:v>
                </c:pt>
                <c:pt idx="14737">
                  <c:v>122.86</c:v>
                </c:pt>
                <c:pt idx="14738">
                  <c:v>112.41</c:v>
                </c:pt>
                <c:pt idx="14739">
                  <c:v>112.31</c:v>
                </c:pt>
                <c:pt idx="14740">
                  <c:v>113.4</c:v>
                </c:pt>
                <c:pt idx="14741">
                  <c:v>112.11</c:v>
                </c:pt>
                <c:pt idx="14742">
                  <c:v>110.14</c:v>
                </c:pt>
                <c:pt idx="14743">
                  <c:v>104.47</c:v>
                </c:pt>
                <c:pt idx="14744">
                  <c:v>104.14</c:v>
                </c:pt>
                <c:pt idx="14745">
                  <c:v>98.4</c:v>
                </c:pt>
                <c:pt idx="14746">
                  <c:v>98.04</c:v>
                </c:pt>
                <c:pt idx="14747">
                  <c:v>92.18</c:v>
                </c:pt>
                <c:pt idx="14748">
                  <c:v>85.58</c:v>
                </c:pt>
                <c:pt idx="14749">
                  <c:v>87.1</c:v>
                </c:pt>
                <c:pt idx="14750">
                  <c:v>87.4</c:v>
                </c:pt>
                <c:pt idx="14751">
                  <c:v>89.01</c:v>
                </c:pt>
                <c:pt idx="14752">
                  <c:v>98.8</c:v>
                </c:pt>
                <c:pt idx="14753">
                  <c:v>94.71</c:v>
                </c:pt>
                <c:pt idx="14754">
                  <c:v>90.89</c:v>
                </c:pt>
                <c:pt idx="14755">
                  <c:v>92.77</c:v>
                </c:pt>
                <c:pt idx="14756">
                  <c:v>77.44</c:v>
                </c:pt>
                <c:pt idx="14757">
                  <c:v>98.93</c:v>
                </c:pt>
                <c:pt idx="14758">
                  <c:v>122.03</c:v>
                </c:pt>
                <c:pt idx="14759">
                  <c:v>122.69</c:v>
                </c:pt>
                <c:pt idx="14760">
                  <c:v>124.6</c:v>
                </c:pt>
                <c:pt idx="14761">
                  <c:v>107.83</c:v>
                </c:pt>
                <c:pt idx="14762">
                  <c:v>105.32</c:v>
                </c:pt>
                <c:pt idx="14763">
                  <c:v>113.27</c:v>
                </c:pt>
                <c:pt idx="14764">
                  <c:v>126.98</c:v>
                </c:pt>
                <c:pt idx="14765">
                  <c:v>118.47</c:v>
                </c:pt>
                <c:pt idx="14766">
                  <c:v>117.19</c:v>
                </c:pt>
                <c:pt idx="14767">
                  <c:v>118.18</c:v>
                </c:pt>
                <c:pt idx="14768">
                  <c:v>120.42</c:v>
                </c:pt>
                <c:pt idx="14769">
                  <c:v>130.66999999999999</c:v>
                </c:pt>
                <c:pt idx="14770">
                  <c:v>129.18</c:v>
                </c:pt>
                <c:pt idx="14771">
                  <c:v>109.21</c:v>
                </c:pt>
                <c:pt idx="14772">
                  <c:v>109.64</c:v>
                </c:pt>
                <c:pt idx="14773">
                  <c:v>109.97</c:v>
                </c:pt>
                <c:pt idx="14774">
                  <c:v>110.66</c:v>
                </c:pt>
                <c:pt idx="14775">
                  <c:v>109.48</c:v>
                </c:pt>
                <c:pt idx="14776">
                  <c:v>110.86</c:v>
                </c:pt>
                <c:pt idx="14777">
                  <c:v>112.11</c:v>
                </c:pt>
                <c:pt idx="14778">
                  <c:v>112.44</c:v>
                </c:pt>
                <c:pt idx="14779">
                  <c:v>112.41</c:v>
                </c:pt>
                <c:pt idx="14780">
                  <c:v>112.84</c:v>
                </c:pt>
                <c:pt idx="14781">
                  <c:v>111.92</c:v>
                </c:pt>
                <c:pt idx="14782">
                  <c:v>106.38</c:v>
                </c:pt>
                <c:pt idx="14783">
                  <c:v>123.38</c:v>
                </c:pt>
                <c:pt idx="14784">
                  <c:v>125.82</c:v>
                </c:pt>
                <c:pt idx="14785">
                  <c:v>115.64</c:v>
                </c:pt>
                <c:pt idx="14786">
                  <c:v>107.43</c:v>
                </c:pt>
                <c:pt idx="14787">
                  <c:v>93.72</c:v>
                </c:pt>
                <c:pt idx="14788">
                  <c:v>96.36</c:v>
                </c:pt>
                <c:pt idx="14789">
                  <c:v>97.84</c:v>
                </c:pt>
                <c:pt idx="14790">
                  <c:v>95.87</c:v>
                </c:pt>
                <c:pt idx="14791">
                  <c:v>101.96</c:v>
                </c:pt>
                <c:pt idx="14792">
                  <c:v>112.64</c:v>
                </c:pt>
                <c:pt idx="14793">
                  <c:v>111.39</c:v>
                </c:pt>
                <c:pt idx="14794">
                  <c:v>110.3</c:v>
                </c:pt>
                <c:pt idx="14795">
                  <c:v>100.65</c:v>
                </c:pt>
                <c:pt idx="14796">
                  <c:v>101.07</c:v>
                </c:pt>
                <c:pt idx="14797">
                  <c:v>117.62</c:v>
                </c:pt>
                <c:pt idx="14798">
                  <c:v>123.55</c:v>
                </c:pt>
                <c:pt idx="14799">
                  <c:v>122.92</c:v>
                </c:pt>
                <c:pt idx="14800">
                  <c:v>139.27000000000001</c:v>
                </c:pt>
                <c:pt idx="14801">
                  <c:v>129.61000000000001</c:v>
                </c:pt>
                <c:pt idx="14802">
                  <c:v>122.82</c:v>
                </c:pt>
                <c:pt idx="14803">
                  <c:v>129.38</c:v>
                </c:pt>
                <c:pt idx="14804">
                  <c:v>128.72</c:v>
                </c:pt>
                <c:pt idx="14805">
                  <c:v>124.34</c:v>
                </c:pt>
                <c:pt idx="14806">
                  <c:v>107.8</c:v>
                </c:pt>
                <c:pt idx="14807">
                  <c:v>103.55</c:v>
                </c:pt>
                <c:pt idx="14808">
                  <c:v>107.04</c:v>
                </c:pt>
                <c:pt idx="14809">
                  <c:v>101.77</c:v>
                </c:pt>
                <c:pt idx="14810">
                  <c:v>102.59</c:v>
                </c:pt>
                <c:pt idx="14811">
                  <c:v>113.63</c:v>
                </c:pt>
                <c:pt idx="14812">
                  <c:v>108.98</c:v>
                </c:pt>
                <c:pt idx="14813">
                  <c:v>110.04</c:v>
                </c:pt>
                <c:pt idx="14814">
                  <c:v>107.73</c:v>
                </c:pt>
                <c:pt idx="14815">
                  <c:v>107.9</c:v>
                </c:pt>
                <c:pt idx="14816">
                  <c:v>115.64</c:v>
                </c:pt>
                <c:pt idx="14817">
                  <c:v>116.27</c:v>
                </c:pt>
                <c:pt idx="14818">
                  <c:v>117.78</c:v>
                </c:pt>
                <c:pt idx="14819">
                  <c:v>112.18</c:v>
                </c:pt>
                <c:pt idx="14820">
                  <c:v>98.17</c:v>
                </c:pt>
                <c:pt idx="14821">
                  <c:v>98.44</c:v>
                </c:pt>
                <c:pt idx="14822">
                  <c:v>107.2</c:v>
                </c:pt>
                <c:pt idx="14823">
                  <c:v>111.26</c:v>
                </c:pt>
                <c:pt idx="14824">
                  <c:v>111.16</c:v>
                </c:pt>
                <c:pt idx="14825">
                  <c:v>111.75</c:v>
                </c:pt>
                <c:pt idx="14826">
                  <c:v>113.93</c:v>
                </c:pt>
                <c:pt idx="14827">
                  <c:v>117.25</c:v>
                </c:pt>
                <c:pt idx="14828">
                  <c:v>126.28</c:v>
                </c:pt>
                <c:pt idx="14829">
                  <c:v>125.13</c:v>
                </c:pt>
                <c:pt idx="14830">
                  <c:v>134.19</c:v>
                </c:pt>
                <c:pt idx="14831">
                  <c:v>129.61000000000001</c:v>
                </c:pt>
                <c:pt idx="14832">
                  <c:v>137.88</c:v>
                </c:pt>
                <c:pt idx="14833">
                  <c:v>127.87</c:v>
                </c:pt>
                <c:pt idx="14834">
                  <c:v>122.96</c:v>
                </c:pt>
                <c:pt idx="14835">
                  <c:v>123.91</c:v>
                </c:pt>
                <c:pt idx="14836">
                  <c:v>123.75</c:v>
                </c:pt>
                <c:pt idx="14837">
                  <c:v>121.28</c:v>
                </c:pt>
                <c:pt idx="14838">
                  <c:v>123.19</c:v>
                </c:pt>
                <c:pt idx="14839">
                  <c:v>124.01</c:v>
                </c:pt>
                <c:pt idx="14840">
                  <c:v>117.91</c:v>
                </c:pt>
                <c:pt idx="14841">
                  <c:v>113.6</c:v>
                </c:pt>
                <c:pt idx="14842">
                  <c:v>113.79</c:v>
                </c:pt>
                <c:pt idx="14843">
                  <c:v>113.96</c:v>
                </c:pt>
                <c:pt idx="14844">
                  <c:v>111.49</c:v>
                </c:pt>
                <c:pt idx="14845">
                  <c:v>113.3</c:v>
                </c:pt>
                <c:pt idx="14846">
                  <c:v>117.45</c:v>
                </c:pt>
                <c:pt idx="14847">
                  <c:v>104.11</c:v>
                </c:pt>
                <c:pt idx="14848">
                  <c:v>108.16</c:v>
                </c:pt>
                <c:pt idx="14849">
                  <c:v>108.65</c:v>
                </c:pt>
                <c:pt idx="14850">
                  <c:v>105.62</c:v>
                </c:pt>
                <c:pt idx="14851">
                  <c:v>101.96</c:v>
                </c:pt>
                <c:pt idx="14852">
                  <c:v>91.71</c:v>
                </c:pt>
                <c:pt idx="14853">
                  <c:v>92.21</c:v>
                </c:pt>
                <c:pt idx="14854">
                  <c:v>93.23</c:v>
                </c:pt>
                <c:pt idx="14855">
                  <c:v>92.64</c:v>
                </c:pt>
                <c:pt idx="14856">
                  <c:v>88.88</c:v>
                </c:pt>
                <c:pt idx="14857">
                  <c:v>87.46</c:v>
                </c:pt>
                <c:pt idx="14858">
                  <c:v>91.38</c:v>
                </c:pt>
                <c:pt idx="14859">
                  <c:v>93.82</c:v>
                </c:pt>
                <c:pt idx="14860">
                  <c:v>89.01</c:v>
                </c:pt>
                <c:pt idx="14861">
                  <c:v>88.91</c:v>
                </c:pt>
                <c:pt idx="14862">
                  <c:v>87.1</c:v>
                </c:pt>
                <c:pt idx="14863">
                  <c:v>92.24</c:v>
                </c:pt>
                <c:pt idx="14864">
                  <c:v>100.28</c:v>
                </c:pt>
                <c:pt idx="14865">
                  <c:v>107.3</c:v>
                </c:pt>
                <c:pt idx="14866">
                  <c:v>87.99</c:v>
                </c:pt>
                <c:pt idx="14867">
                  <c:v>73.89</c:v>
                </c:pt>
                <c:pt idx="14868">
                  <c:v>61.4</c:v>
                </c:pt>
                <c:pt idx="14869">
                  <c:v>58.86</c:v>
                </c:pt>
                <c:pt idx="14870">
                  <c:v>56.95</c:v>
                </c:pt>
                <c:pt idx="14871">
                  <c:v>54.44</c:v>
                </c:pt>
                <c:pt idx="14872">
                  <c:v>55.27</c:v>
                </c:pt>
                <c:pt idx="14873">
                  <c:v>55.96</c:v>
                </c:pt>
                <c:pt idx="14874">
                  <c:v>47.95</c:v>
                </c:pt>
                <c:pt idx="14875">
                  <c:v>40.6</c:v>
                </c:pt>
                <c:pt idx="14876">
                  <c:v>40.24</c:v>
                </c:pt>
                <c:pt idx="14877">
                  <c:v>39.32</c:v>
                </c:pt>
                <c:pt idx="14878">
                  <c:v>39.409999999999997</c:v>
                </c:pt>
                <c:pt idx="14879">
                  <c:v>35.159999999999997</c:v>
                </c:pt>
                <c:pt idx="14880">
                  <c:v>31.306999999999999</c:v>
                </c:pt>
                <c:pt idx="14881">
                  <c:v>31.306999999999999</c:v>
                </c:pt>
                <c:pt idx="14882">
                  <c:v>31.34</c:v>
                </c:pt>
                <c:pt idx="14883">
                  <c:v>31.306999999999999</c:v>
                </c:pt>
                <c:pt idx="14884">
                  <c:v>31.274999999999999</c:v>
                </c:pt>
                <c:pt idx="14885">
                  <c:v>30.846</c:v>
                </c:pt>
                <c:pt idx="14886">
                  <c:v>30.713999999999999</c:v>
                </c:pt>
                <c:pt idx="14887">
                  <c:v>30.747</c:v>
                </c:pt>
                <c:pt idx="14888">
                  <c:v>30.713999999999999</c:v>
                </c:pt>
                <c:pt idx="14889">
                  <c:v>30.713999999999999</c:v>
                </c:pt>
                <c:pt idx="14890">
                  <c:v>30.648</c:v>
                </c:pt>
                <c:pt idx="14891">
                  <c:v>30.648</c:v>
                </c:pt>
                <c:pt idx="14892">
                  <c:v>30.417999999999999</c:v>
                </c:pt>
                <c:pt idx="14893">
                  <c:v>30.451000000000001</c:v>
                </c:pt>
                <c:pt idx="14894">
                  <c:v>35.89</c:v>
                </c:pt>
                <c:pt idx="14895">
                  <c:v>36.61</c:v>
                </c:pt>
                <c:pt idx="14896">
                  <c:v>34.770000000000003</c:v>
                </c:pt>
                <c:pt idx="14897">
                  <c:v>34.93</c:v>
                </c:pt>
                <c:pt idx="14898">
                  <c:v>74.38</c:v>
                </c:pt>
                <c:pt idx="14899">
                  <c:v>63.54</c:v>
                </c:pt>
                <c:pt idx="14900">
                  <c:v>55</c:v>
                </c:pt>
                <c:pt idx="14901">
                  <c:v>59.88</c:v>
                </c:pt>
                <c:pt idx="14902">
                  <c:v>67.23</c:v>
                </c:pt>
                <c:pt idx="14903">
                  <c:v>65.45</c:v>
                </c:pt>
                <c:pt idx="14904">
                  <c:v>85.22</c:v>
                </c:pt>
                <c:pt idx="14905">
                  <c:v>67.72</c:v>
                </c:pt>
                <c:pt idx="14906">
                  <c:v>70.62</c:v>
                </c:pt>
                <c:pt idx="14907">
                  <c:v>86.41</c:v>
                </c:pt>
                <c:pt idx="14908">
                  <c:v>93.1</c:v>
                </c:pt>
                <c:pt idx="14909">
                  <c:v>96.92</c:v>
                </c:pt>
                <c:pt idx="14910">
                  <c:v>97.28</c:v>
                </c:pt>
                <c:pt idx="14911">
                  <c:v>97.45</c:v>
                </c:pt>
                <c:pt idx="14912">
                  <c:v>93.92</c:v>
                </c:pt>
                <c:pt idx="14913">
                  <c:v>79.72</c:v>
                </c:pt>
                <c:pt idx="14914">
                  <c:v>77.28</c:v>
                </c:pt>
                <c:pt idx="14915">
                  <c:v>82.39</c:v>
                </c:pt>
                <c:pt idx="14916">
                  <c:v>74.349999999999994</c:v>
                </c:pt>
                <c:pt idx="14917">
                  <c:v>74.739999999999995</c:v>
                </c:pt>
                <c:pt idx="14918">
                  <c:v>75.2</c:v>
                </c:pt>
                <c:pt idx="14919">
                  <c:v>75.8</c:v>
                </c:pt>
                <c:pt idx="14920">
                  <c:v>76.36</c:v>
                </c:pt>
                <c:pt idx="14921">
                  <c:v>76.62</c:v>
                </c:pt>
                <c:pt idx="14922">
                  <c:v>78.099999999999994</c:v>
                </c:pt>
                <c:pt idx="14923">
                  <c:v>79.489999999999995</c:v>
                </c:pt>
                <c:pt idx="14924">
                  <c:v>81.3</c:v>
                </c:pt>
                <c:pt idx="14925">
                  <c:v>113.66</c:v>
                </c:pt>
                <c:pt idx="14926">
                  <c:v>116.17</c:v>
                </c:pt>
                <c:pt idx="14927">
                  <c:v>118.24</c:v>
                </c:pt>
                <c:pt idx="14928">
                  <c:v>120.02</c:v>
                </c:pt>
                <c:pt idx="14929">
                  <c:v>119.99</c:v>
                </c:pt>
                <c:pt idx="14930">
                  <c:v>112.71</c:v>
                </c:pt>
                <c:pt idx="14931">
                  <c:v>114.82</c:v>
                </c:pt>
                <c:pt idx="14932">
                  <c:v>114.72</c:v>
                </c:pt>
                <c:pt idx="14933">
                  <c:v>116.4</c:v>
                </c:pt>
                <c:pt idx="14934">
                  <c:v>117.49</c:v>
                </c:pt>
                <c:pt idx="14935">
                  <c:v>118.74</c:v>
                </c:pt>
                <c:pt idx="14936">
                  <c:v>115.54</c:v>
                </c:pt>
                <c:pt idx="14937">
                  <c:v>113.6</c:v>
                </c:pt>
                <c:pt idx="14938">
                  <c:v>113.89</c:v>
                </c:pt>
                <c:pt idx="14939">
                  <c:v>112.97</c:v>
                </c:pt>
                <c:pt idx="14940">
                  <c:v>114.32</c:v>
                </c:pt>
                <c:pt idx="14941">
                  <c:v>115.74</c:v>
                </c:pt>
                <c:pt idx="14942">
                  <c:v>115.54</c:v>
                </c:pt>
                <c:pt idx="14943">
                  <c:v>108.69</c:v>
                </c:pt>
                <c:pt idx="14944">
                  <c:v>110</c:v>
                </c:pt>
                <c:pt idx="14945">
                  <c:v>111.52</c:v>
                </c:pt>
                <c:pt idx="14946">
                  <c:v>112.9</c:v>
                </c:pt>
                <c:pt idx="14947">
                  <c:v>110.7</c:v>
                </c:pt>
                <c:pt idx="14948">
                  <c:v>110.5</c:v>
                </c:pt>
                <c:pt idx="14949">
                  <c:v>106.12</c:v>
                </c:pt>
                <c:pt idx="14950">
                  <c:v>107.76</c:v>
                </c:pt>
                <c:pt idx="14951">
                  <c:v>113.33</c:v>
                </c:pt>
                <c:pt idx="14952">
                  <c:v>112.67</c:v>
                </c:pt>
                <c:pt idx="14953">
                  <c:v>110.43</c:v>
                </c:pt>
                <c:pt idx="14954">
                  <c:v>111.22</c:v>
                </c:pt>
                <c:pt idx="14955">
                  <c:v>110.93</c:v>
                </c:pt>
                <c:pt idx="14956">
                  <c:v>105.13</c:v>
                </c:pt>
                <c:pt idx="14957">
                  <c:v>103.45</c:v>
                </c:pt>
                <c:pt idx="14958">
                  <c:v>105.79</c:v>
                </c:pt>
                <c:pt idx="14959">
                  <c:v>107.8</c:v>
                </c:pt>
                <c:pt idx="14960">
                  <c:v>108.13</c:v>
                </c:pt>
                <c:pt idx="14961">
                  <c:v>106.77</c:v>
                </c:pt>
                <c:pt idx="14962">
                  <c:v>105.59</c:v>
                </c:pt>
                <c:pt idx="14963">
                  <c:v>96.23</c:v>
                </c:pt>
                <c:pt idx="14964">
                  <c:v>97.58</c:v>
                </c:pt>
                <c:pt idx="14965">
                  <c:v>99.13</c:v>
                </c:pt>
                <c:pt idx="14966">
                  <c:v>92.31</c:v>
                </c:pt>
                <c:pt idx="14967">
                  <c:v>89.93</c:v>
                </c:pt>
                <c:pt idx="14968">
                  <c:v>85.82</c:v>
                </c:pt>
                <c:pt idx="14969">
                  <c:v>83.97</c:v>
                </c:pt>
                <c:pt idx="14970">
                  <c:v>69.14</c:v>
                </c:pt>
                <c:pt idx="14971">
                  <c:v>69.959999999999994</c:v>
                </c:pt>
                <c:pt idx="14972">
                  <c:v>70.69</c:v>
                </c:pt>
                <c:pt idx="14973">
                  <c:v>50.65</c:v>
                </c:pt>
                <c:pt idx="14974">
                  <c:v>47.46</c:v>
                </c:pt>
                <c:pt idx="14975">
                  <c:v>47.82</c:v>
                </c:pt>
                <c:pt idx="14976">
                  <c:v>48.15</c:v>
                </c:pt>
                <c:pt idx="14977">
                  <c:v>48.58</c:v>
                </c:pt>
                <c:pt idx="14978">
                  <c:v>59.55</c:v>
                </c:pt>
                <c:pt idx="14979">
                  <c:v>52.79</c:v>
                </c:pt>
                <c:pt idx="14980">
                  <c:v>52.56</c:v>
                </c:pt>
                <c:pt idx="14981">
                  <c:v>52.3</c:v>
                </c:pt>
                <c:pt idx="14982">
                  <c:v>52.1</c:v>
                </c:pt>
                <c:pt idx="14983">
                  <c:v>52.3</c:v>
                </c:pt>
                <c:pt idx="14984">
                  <c:v>43.34</c:v>
                </c:pt>
                <c:pt idx="14985">
                  <c:v>43.3</c:v>
                </c:pt>
                <c:pt idx="14986">
                  <c:v>43.67</c:v>
                </c:pt>
                <c:pt idx="14987">
                  <c:v>39.549999999999997</c:v>
                </c:pt>
                <c:pt idx="14988">
                  <c:v>39.28</c:v>
                </c:pt>
                <c:pt idx="14989">
                  <c:v>52.37</c:v>
                </c:pt>
                <c:pt idx="14990">
                  <c:v>53.78</c:v>
                </c:pt>
                <c:pt idx="14991">
                  <c:v>54.05</c:v>
                </c:pt>
                <c:pt idx="14992">
                  <c:v>54.64</c:v>
                </c:pt>
                <c:pt idx="14993">
                  <c:v>55.27</c:v>
                </c:pt>
                <c:pt idx="14994">
                  <c:v>56.12</c:v>
                </c:pt>
                <c:pt idx="14995">
                  <c:v>51.51</c:v>
                </c:pt>
                <c:pt idx="14996">
                  <c:v>49.47</c:v>
                </c:pt>
                <c:pt idx="14997">
                  <c:v>50.06</c:v>
                </c:pt>
                <c:pt idx="14998">
                  <c:v>50.85</c:v>
                </c:pt>
                <c:pt idx="14999">
                  <c:v>72.930000000000007</c:v>
                </c:pt>
                <c:pt idx="15000">
                  <c:v>73.95</c:v>
                </c:pt>
                <c:pt idx="15001">
                  <c:v>74.08</c:v>
                </c:pt>
                <c:pt idx="15002">
                  <c:v>73.849999999999994</c:v>
                </c:pt>
                <c:pt idx="15003">
                  <c:v>73.790000000000006</c:v>
                </c:pt>
                <c:pt idx="15004">
                  <c:v>89.7</c:v>
                </c:pt>
                <c:pt idx="15005">
                  <c:v>93.16</c:v>
                </c:pt>
                <c:pt idx="15006">
                  <c:v>83.64</c:v>
                </c:pt>
                <c:pt idx="15007">
                  <c:v>79.849999999999994</c:v>
                </c:pt>
                <c:pt idx="15008">
                  <c:v>81.17</c:v>
                </c:pt>
                <c:pt idx="15009">
                  <c:v>82.49</c:v>
                </c:pt>
                <c:pt idx="15010">
                  <c:v>83.9</c:v>
                </c:pt>
                <c:pt idx="15011">
                  <c:v>98.7</c:v>
                </c:pt>
                <c:pt idx="15012">
                  <c:v>110.4</c:v>
                </c:pt>
                <c:pt idx="15013">
                  <c:v>109.64</c:v>
                </c:pt>
                <c:pt idx="15014">
                  <c:v>108.52</c:v>
                </c:pt>
                <c:pt idx="15015">
                  <c:v>105.46</c:v>
                </c:pt>
                <c:pt idx="15016">
                  <c:v>115.05</c:v>
                </c:pt>
                <c:pt idx="15017">
                  <c:v>134.82</c:v>
                </c:pt>
                <c:pt idx="15018">
                  <c:v>120.71</c:v>
                </c:pt>
                <c:pt idx="15019">
                  <c:v>122.3</c:v>
                </c:pt>
                <c:pt idx="15020">
                  <c:v>124.21</c:v>
                </c:pt>
                <c:pt idx="15021">
                  <c:v>127.77</c:v>
                </c:pt>
                <c:pt idx="15022">
                  <c:v>128.72</c:v>
                </c:pt>
                <c:pt idx="15023">
                  <c:v>129.88</c:v>
                </c:pt>
                <c:pt idx="15024">
                  <c:v>130.24</c:v>
                </c:pt>
                <c:pt idx="15025">
                  <c:v>131.22999999999999</c:v>
                </c:pt>
                <c:pt idx="15026">
                  <c:v>133.24</c:v>
                </c:pt>
                <c:pt idx="15027">
                  <c:v>131.88999999999999</c:v>
                </c:pt>
                <c:pt idx="15028">
                  <c:v>135.05000000000001</c:v>
                </c:pt>
                <c:pt idx="15029">
                  <c:v>128.13</c:v>
                </c:pt>
                <c:pt idx="15030">
                  <c:v>125.63</c:v>
                </c:pt>
                <c:pt idx="15031">
                  <c:v>131.88999999999999</c:v>
                </c:pt>
                <c:pt idx="15032">
                  <c:v>132.58000000000001</c:v>
                </c:pt>
                <c:pt idx="15033">
                  <c:v>133.16999999999999</c:v>
                </c:pt>
                <c:pt idx="15034">
                  <c:v>137.32</c:v>
                </c:pt>
                <c:pt idx="15035">
                  <c:v>140.46</c:v>
                </c:pt>
                <c:pt idx="15036">
                  <c:v>140.62</c:v>
                </c:pt>
                <c:pt idx="15037">
                  <c:v>121.7</c:v>
                </c:pt>
                <c:pt idx="15038">
                  <c:v>122.92</c:v>
                </c:pt>
                <c:pt idx="15039">
                  <c:v>131.38999999999999</c:v>
                </c:pt>
                <c:pt idx="15040">
                  <c:v>142.30000000000001</c:v>
                </c:pt>
                <c:pt idx="15041">
                  <c:v>141.11000000000001</c:v>
                </c:pt>
                <c:pt idx="15042">
                  <c:v>140.16</c:v>
                </c:pt>
                <c:pt idx="15043">
                  <c:v>132.58000000000001</c:v>
                </c:pt>
                <c:pt idx="15044">
                  <c:v>113.5</c:v>
                </c:pt>
                <c:pt idx="15045">
                  <c:v>110.6</c:v>
                </c:pt>
                <c:pt idx="15046">
                  <c:v>110.24</c:v>
                </c:pt>
                <c:pt idx="15047">
                  <c:v>127.17</c:v>
                </c:pt>
                <c:pt idx="15048">
                  <c:v>124.34</c:v>
                </c:pt>
                <c:pt idx="15049">
                  <c:v>120.75</c:v>
                </c:pt>
                <c:pt idx="15050">
                  <c:v>123.55</c:v>
                </c:pt>
                <c:pt idx="15051">
                  <c:v>124.7</c:v>
                </c:pt>
                <c:pt idx="15052">
                  <c:v>126.68</c:v>
                </c:pt>
                <c:pt idx="15053">
                  <c:v>129.15</c:v>
                </c:pt>
                <c:pt idx="15054">
                  <c:v>137.19</c:v>
                </c:pt>
                <c:pt idx="15055">
                  <c:v>128.53</c:v>
                </c:pt>
                <c:pt idx="15056">
                  <c:v>136.16999999999999</c:v>
                </c:pt>
                <c:pt idx="15057">
                  <c:v>132.08000000000001</c:v>
                </c:pt>
                <c:pt idx="15058">
                  <c:v>138.87</c:v>
                </c:pt>
                <c:pt idx="15059">
                  <c:v>129.51</c:v>
                </c:pt>
                <c:pt idx="15060">
                  <c:v>131.46</c:v>
                </c:pt>
                <c:pt idx="15061">
                  <c:v>133.63</c:v>
                </c:pt>
                <c:pt idx="15062">
                  <c:v>136.01</c:v>
                </c:pt>
                <c:pt idx="15063">
                  <c:v>138.38</c:v>
                </c:pt>
                <c:pt idx="15064">
                  <c:v>140.65</c:v>
                </c:pt>
                <c:pt idx="15065">
                  <c:v>140.59</c:v>
                </c:pt>
                <c:pt idx="15066">
                  <c:v>125.95</c:v>
                </c:pt>
                <c:pt idx="15067">
                  <c:v>116.3</c:v>
                </c:pt>
                <c:pt idx="15068">
                  <c:v>103.61</c:v>
                </c:pt>
                <c:pt idx="15069">
                  <c:v>101.14</c:v>
                </c:pt>
                <c:pt idx="15070">
                  <c:v>102.95</c:v>
                </c:pt>
                <c:pt idx="15071">
                  <c:v>105.16</c:v>
                </c:pt>
                <c:pt idx="15072">
                  <c:v>104.86</c:v>
                </c:pt>
                <c:pt idx="15073">
                  <c:v>99.36</c:v>
                </c:pt>
                <c:pt idx="15074">
                  <c:v>99.29</c:v>
                </c:pt>
                <c:pt idx="15075">
                  <c:v>81.14</c:v>
                </c:pt>
                <c:pt idx="15076">
                  <c:v>79.03</c:v>
                </c:pt>
                <c:pt idx="15077">
                  <c:v>77.97</c:v>
                </c:pt>
                <c:pt idx="15078">
                  <c:v>79.52</c:v>
                </c:pt>
                <c:pt idx="15079">
                  <c:v>74.510000000000005</c:v>
                </c:pt>
                <c:pt idx="15080">
                  <c:v>64.59</c:v>
                </c:pt>
                <c:pt idx="15081">
                  <c:v>57.28</c:v>
                </c:pt>
                <c:pt idx="15082">
                  <c:v>55.2</c:v>
                </c:pt>
                <c:pt idx="15083">
                  <c:v>53.72</c:v>
                </c:pt>
                <c:pt idx="15084">
                  <c:v>52.6</c:v>
                </c:pt>
                <c:pt idx="15085">
                  <c:v>52.79</c:v>
                </c:pt>
                <c:pt idx="15086">
                  <c:v>52.79</c:v>
                </c:pt>
                <c:pt idx="15087">
                  <c:v>40.729999999999997</c:v>
                </c:pt>
                <c:pt idx="15088">
                  <c:v>40.4</c:v>
                </c:pt>
                <c:pt idx="15089">
                  <c:v>41.72</c:v>
                </c:pt>
                <c:pt idx="15090">
                  <c:v>53.55</c:v>
                </c:pt>
                <c:pt idx="15091">
                  <c:v>56.55</c:v>
                </c:pt>
                <c:pt idx="15092">
                  <c:v>54.77</c:v>
                </c:pt>
                <c:pt idx="15093">
                  <c:v>54.01</c:v>
                </c:pt>
                <c:pt idx="15094">
                  <c:v>53.35</c:v>
                </c:pt>
                <c:pt idx="15095">
                  <c:v>52.93</c:v>
                </c:pt>
                <c:pt idx="15096">
                  <c:v>52.5</c:v>
                </c:pt>
                <c:pt idx="15097">
                  <c:v>52.76</c:v>
                </c:pt>
                <c:pt idx="15098">
                  <c:v>52.86</c:v>
                </c:pt>
                <c:pt idx="15099">
                  <c:v>52.96</c:v>
                </c:pt>
                <c:pt idx="15100">
                  <c:v>56.29</c:v>
                </c:pt>
                <c:pt idx="15101">
                  <c:v>73.819999999999993</c:v>
                </c:pt>
                <c:pt idx="15102">
                  <c:v>67.69</c:v>
                </c:pt>
                <c:pt idx="15103">
                  <c:v>67.33</c:v>
                </c:pt>
                <c:pt idx="15104">
                  <c:v>65.709999999999994</c:v>
                </c:pt>
                <c:pt idx="15105">
                  <c:v>66.08</c:v>
                </c:pt>
                <c:pt idx="15106">
                  <c:v>65.88</c:v>
                </c:pt>
                <c:pt idx="15107">
                  <c:v>65.680000000000007</c:v>
                </c:pt>
                <c:pt idx="15108">
                  <c:v>65.94</c:v>
                </c:pt>
                <c:pt idx="15109">
                  <c:v>66.37</c:v>
                </c:pt>
                <c:pt idx="15110">
                  <c:v>67.099999999999994</c:v>
                </c:pt>
                <c:pt idx="15111">
                  <c:v>67.92</c:v>
                </c:pt>
                <c:pt idx="15112">
                  <c:v>68.709999999999994</c:v>
                </c:pt>
                <c:pt idx="15113">
                  <c:v>69.569999999999993</c:v>
                </c:pt>
                <c:pt idx="15114">
                  <c:v>70.16</c:v>
                </c:pt>
                <c:pt idx="15115">
                  <c:v>71.02</c:v>
                </c:pt>
                <c:pt idx="15116">
                  <c:v>71.78</c:v>
                </c:pt>
                <c:pt idx="15117">
                  <c:v>72.569999999999993</c:v>
                </c:pt>
                <c:pt idx="15118">
                  <c:v>73.42</c:v>
                </c:pt>
                <c:pt idx="15119">
                  <c:v>74.48</c:v>
                </c:pt>
                <c:pt idx="15120">
                  <c:v>75.53</c:v>
                </c:pt>
                <c:pt idx="15121">
                  <c:v>76.489999999999995</c:v>
                </c:pt>
                <c:pt idx="15122">
                  <c:v>77.48</c:v>
                </c:pt>
                <c:pt idx="15123">
                  <c:v>78.47</c:v>
                </c:pt>
                <c:pt idx="15124">
                  <c:v>79.13</c:v>
                </c:pt>
                <c:pt idx="15125">
                  <c:v>79.95</c:v>
                </c:pt>
                <c:pt idx="15126">
                  <c:v>80.64</c:v>
                </c:pt>
                <c:pt idx="15127">
                  <c:v>81.3</c:v>
                </c:pt>
                <c:pt idx="15128">
                  <c:v>80.02</c:v>
                </c:pt>
                <c:pt idx="15129">
                  <c:v>71.88</c:v>
                </c:pt>
                <c:pt idx="15130">
                  <c:v>72.14</c:v>
                </c:pt>
                <c:pt idx="15131">
                  <c:v>88.75</c:v>
                </c:pt>
                <c:pt idx="15132">
                  <c:v>102.39</c:v>
                </c:pt>
                <c:pt idx="15133">
                  <c:v>108.72</c:v>
                </c:pt>
                <c:pt idx="15134">
                  <c:v>103.02</c:v>
                </c:pt>
                <c:pt idx="15135">
                  <c:v>103.38</c:v>
                </c:pt>
                <c:pt idx="15136">
                  <c:v>103.22</c:v>
                </c:pt>
                <c:pt idx="15137">
                  <c:v>103.12</c:v>
                </c:pt>
                <c:pt idx="15138">
                  <c:v>102.72</c:v>
                </c:pt>
                <c:pt idx="15139">
                  <c:v>89.77</c:v>
                </c:pt>
                <c:pt idx="15140">
                  <c:v>84.33</c:v>
                </c:pt>
                <c:pt idx="15141">
                  <c:v>83.87</c:v>
                </c:pt>
                <c:pt idx="15142">
                  <c:v>80.150000000000006</c:v>
                </c:pt>
                <c:pt idx="15143">
                  <c:v>79.03</c:v>
                </c:pt>
                <c:pt idx="15144">
                  <c:v>71.28</c:v>
                </c:pt>
                <c:pt idx="15145">
                  <c:v>92.14</c:v>
                </c:pt>
                <c:pt idx="15146">
                  <c:v>85.95</c:v>
                </c:pt>
                <c:pt idx="15147">
                  <c:v>86.11</c:v>
                </c:pt>
                <c:pt idx="15148">
                  <c:v>86.28</c:v>
                </c:pt>
                <c:pt idx="15149">
                  <c:v>86.34</c:v>
                </c:pt>
                <c:pt idx="15150">
                  <c:v>86.41</c:v>
                </c:pt>
                <c:pt idx="15151">
                  <c:v>86.64</c:v>
                </c:pt>
                <c:pt idx="15152">
                  <c:v>86.8</c:v>
                </c:pt>
                <c:pt idx="15153">
                  <c:v>83.51</c:v>
                </c:pt>
                <c:pt idx="15154">
                  <c:v>67.489999999999995</c:v>
                </c:pt>
                <c:pt idx="15155">
                  <c:v>63.01</c:v>
                </c:pt>
                <c:pt idx="15156">
                  <c:v>62.02</c:v>
                </c:pt>
                <c:pt idx="15157">
                  <c:v>50.95</c:v>
                </c:pt>
                <c:pt idx="15158">
                  <c:v>51.01</c:v>
                </c:pt>
                <c:pt idx="15159">
                  <c:v>51.38</c:v>
                </c:pt>
                <c:pt idx="15160">
                  <c:v>51.9</c:v>
                </c:pt>
                <c:pt idx="15161">
                  <c:v>52.63</c:v>
                </c:pt>
                <c:pt idx="15162">
                  <c:v>53.22</c:v>
                </c:pt>
                <c:pt idx="15163">
                  <c:v>53.91</c:v>
                </c:pt>
                <c:pt idx="15164">
                  <c:v>53.91</c:v>
                </c:pt>
                <c:pt idx="15165">
                  <c:v>55</c:v>
                </c:pt>
                <c:pt idx="15166">
                  <c:v>56.16</c:v>
                </c:pt>
                <c:pt idx="15167">
                  <c:v>57.24</c:v>
                </c:pt>
                <c:pt idx="15168">
                  <c:v>57.7</c:v>
                </c:pt>
                <c:pt idx="15169">
                  <c:v>58.3</c:v>
                </c:pt>
                <c:pt idx="15170">
                  <c:v>58.96</c:v>
                </c:pt>
                <c:pt idx="15171">
                  <c:v>59.45</c:v>
                </c:pt>
                <c:pt idx="15172">
                  <c:v>58.26</c:v>
                </c:pt>
                <c:pt idx="15173">
                  <c:v>50.92</c:v>
                </c:pt>
                <c:pt idx="15174">
                  <c:v>51.84</c:v>
                </c:pt>
                <c:pt idx="15175">
                  <c:v>52.37</c:v>
                </c:pt>
                <c:pt idx="15176">
                  <c:v>52.86</c:v>
                </c:pt>
                <c:pt idx="15177">
                  <c:v>53.78</c:v>
                </c:pt>
                <c:pt idx="15178">
                  <c:v>54.47</c:v>
                </c:pt>
                <c:pt idx="15179">
                  <c:v>55.04</c:v>
                </c:pt>
                <c:pt idx="15180">
                  <c:v>55.63</c:v>
                </c:pt>
                <c:pt idx="15181">
                  <c:v>56.16</c:v>
                </c:pt>
                <c:pt idx="15182">
                  <c:v>56.45</c:v>
                </c:pt>
                <c:pt idx="15183">
                  <c:v>56.52</c:v>
                </c:pt>
                <c:pt idx="15184">
                  <c:v>45.25</c:v>
                </c:pt>
                <c:pt idx="15185">
                  <c:v>36.51</c:v>
                </c:pt>
                <c:pt idx="15186">
                  <c:v>36.479999999999997</c:v>
                </c:pt>
                <c:pt idx="15187">
                  <c:v>36.479999999999997</c:v>
                </c:pt>
                <c:pt idx="15188">
                  <c:v>36.549999999999997</c:v>
                </c:pt>
                <c:pt idx="15189">
                  <c:v>36.58</c:v>
                </c:pt>
                <c:pt idx="15190">
                  <c:v>36.61</c:v>
                </c:pt>
                <c:pt idx="15191">
                  <c:v>36.65</c:v>
                </c:pt>
                <c:pt idx="15192">
                  <c:v>36.65</c:v>
                </c:pt>
                <c:pt idx="15193">
                  <c:v>36.42</c:v>
                </c:pt>
                <c:pt idx="15194">
                  <c:v>31.538</c:v>
                </c:pt>
                <c:pt idx="15195">
                  <c:v>31.571000000000002</c:v>
                </c:pt>
                <c:pt idx="15196">
                  <c:v>31.603999999999999</c:v>
                </c:pt>
                <c:pt idx="15197">
                  <c:v>31.603999999999999</c:v>
                </c:pt>
                <c:pt idx="15198">
                  <c:v>31.64</c:v>
                </c:pt>
                <c:pt idx="15199">
                  <c:v>31.7</c:v>
                </c:pt>
                <c:pt idx="15200">
                  <c:v>31.74</c:v>
                </c:pt>
                <c:pt idx="15201">
                  <c:v>31.67</c:v>
                </c:pt>
                <c:pt idx="15202">
                  <c:v>31.8</c:v>
                </c:pt>
                <c:pt idx="15203">
                  <c:v>31.87</c:v>
                </c:pt>
                <c:pt idx="15204">
                  <c:v>31.405999999999999</c:v>
                </c:pt>
                <c:pt idx="15205">
                  <c:v>30.879000000000001</c:v>
                </c:pt>
                <c:pt idx="15206">
                  <c:v>30.945</c:v>
                </c:pt>
                <c:pt idx="15207">
                  <c:v>30.978000000000002</c:v>
                </c:pt>
                <c:pt idx="15208">
                  <c:v>31.044</c:v>
                </c:pt>
                <c:pt idx="15209">
                  <c:v>31.077000000000002</c:v>
                </c:pt>
                <c:pt idx="15210">
                  <c:v>31.11</c:v>
                </c:pt>
                <c:pt idx="15211">
                  <c:v>31.11</c:v>
                </c:pt>
                <c:pt idx="15212">
                  <c:v>30.812999999999999</c:v>
                </c:pt>
                <c:pt idx="15213">
                  <c:v>30.582000000000001</c:v>
                </c:pt>
                <c:pt idx="15214">
                  <c:v>30.614999999999998</c:v>
                </c:pt>
                <c:pt idx="15215">
                  <c:v>30.451000000000001</c:v>
                </c:pt>
                <c:pt idx="15216">
                  <c:v>30.451000000000001</c:v>
                </c:pt>
                <c:pt idx="15217">
                  <c:v>30.385000000000002</c:v>
                </c:pt>
                <c:pt idx="15218">
                  <c:v>30.385000000000002</c:v>
                </c:pt>
                <c:pt idx="15219">
                  <c:v>30.385000000000002</c:v>
                </c:pt>
                <c:pt idx="15220">
                  <c:v>30.385000000000002</c:v>
                </c:pt>
                <c:pt idx="15221">
                  <c:v>30.417999999999999</c:v>
                </c:pt>
                <c:pt idx="15222">
                  <c:v>30.385000000000002</c:v>
                </c:pt>
                <c:pt idx="15223">
                  <c:v>30.385000000000002</c:v>
                </c:pt>
                <c:pt idx="15224">
                  <c:v>30.385000000000002</c:v>
                </c:pt>
                <c:pt idx="15225">
                  <c:v>30.385000000000002</c:v>
                </c:pt>
                <c:pt idx="15226">
                  <c:v>30.385000000000002</c:v>
                </c:pt>
                <c:pt idx="15227">
                  <c:v>30.385000000000002</c:v>
                </c:pt>
                <c:pt idx="15228">
                  <c:v>30.385000000000002</c:v>
                </c:pt>
                <c:pt idx="15229">
                  <c:v>30.385000000000002</c:v>
                </c:pt>
                <c:pt idx="15230">
                  <c:v>30.385000000000002</c:v>
                </c:pt>
                <c:pt idx="15231">
                  <c:v>30.385000000000002</c:v>
                </c:pt>
                <c:pt idx="15232">
                  <c:v>30.385000000000002</c:v>
                </c:pt>
                <c:pt idx="15233">
                  <c:v>30.385000000000002</c:v>
                </c:pt>
                <c:pt idx="15234">
                  <c:v>30.385000000000002</c:v>
                </c:pt>
                <c:pt idx="15235">
                  <c:v>30.385000000000002</c:v>
                </c:pt>
                <c:pt idx="15236">
                  <c:v>42.25</c:v>
                </c:pt>
                <c:pt idx="15237">
                  <c:v>35.03</c:v>
                </c:pt>
                <c:pt idx="15238">
                  <c:v>41.49</c:v>
                </c:pt>
                <c:pt idx="15239">
                  <c:v>54.71</c:v>
                </c:pt>
                <c:pt idx="15240">
                  <c:v>58.26</c:v>
                </c:pt>
                <c:pt idx="15241">
                  <c:v>59.85</c:v>
                </c:pt>
                <c:pt idx="15242">
                  <c:v>59.55</c:v>
                </c:pt>
                <c:pt idx="15243">
                  <c:v>59.45</c:v>
                </c:pt>
                <c:pt idx="15244">
                  <c:v>59.65</c:v>
                </c:pt>
                <c:pt idx="15245">
                  <c:v>59.98</c:v>
                </c:pt>
                <c:pt idx="15246">
                  <c:v>60.14</c:v>
                </c:pt>
                <c:pt idx="15247">
                  <c:v>60.31</c:v>
                </c:pt>
                <c:pt idx="15248">
                  <c:v>55.6</c:v>
                </c:pt>
                <c:pt idx="15249">
                  <c:v>52.56</c:v>
                </c:pt>
                <c:pt idx="15250">
                  <c:v>45.45</c:v>
                </c:pt>
                <c:pt idx="15251">
                  <c:v>38.200000000000003</c:v>
                </c:pt>
                <c:pt idx="15252">
                  <c:v>38.159999999999997</c:v>
                </c:pt>
                <c:pt idx="15253">
                  <c:v>38.1</c:v>
                </c:pt>
                <c:pt idx="15254">
                  <c:v>38.130000000000003</c:v>
                </c:pt>
                <c:pt idx="15255">
                  <c:v>46.63</c:v>
                </c:pt>
                <c:pt idx="15256">
                  <c:v>55.89</c:v>
                </c:pt>
                <c:pt idx="15257">
                  <c:v>58</c:v>
                </c:pt>
                <c:pt idx="15258">
                  <c:v>58.36</c:v>
                </c:pt>
                <c:pt idx="15259">
                  <c:v>58.86</c:v>
                </c:pt>
                <c:pt idx="15260">
                  <c:v>59.19</c:v>
                </c:pt>
                <c:pt idx="15261">
                  <c:v>50.95</c:v>
                </c:pt>
                <c:pt idx="15262">
                  <c:v>50.62</c:v>
                </c:pt>
                <c:pt idx="15263">
                  <c:v>51.05</c:v>
                </c:pt>
                <c:pt idx="15264">
                  <c:v>51.51</c:v>
                </c:pt>
                <c:pt idx="15265">
                  <c:v>52.14</c:v>
                </c:pt>
                <c:pt idx="15266">
                  <c:v>51.28</c:v>
                </c:pt>
                <c:pt idx="15267">
                  <c:v>45.45</c:v>
                </c:pt>
                <c:pt idx="15268">
                  <c:v>45.94</c:v>
                </c:pt>
                <c:pt idx="15269">
                  <c:v>46.5</c:v>
                </c:pt>
                <c:pt idx="15270">
                  <c:v>47.19</c:v>
                </c:pt>
                <c:pt idx="15271">
                  <c:v>47.92</c:v>
                </c:pt>
                <c:pt idx="15272">
                  <c:v>48.81</c:v>
                </c:pt>
                <c:pt idx="15273">
                  <c:v>49.6</c:v>
                </c:pt>
                <c:pt idx="15274">
                  <c:v>50.59</c:v>
                </c:pt>
                <c:pt idx="15275">
                  <c:v>51.54</c:v>
                </c:pt>
                <c:pt idx="15276">
                  <c:v>52.66</c:v>
                </c:pt>
                <c:pt idx="15277">
                  <c:v>53.62</c:v>
                </c:pt>
                <c:pt idx="15278">
                  <c:v>54.47</c:v>
                </c:pt>
                <c:pt idx="15279">
                  <c:v>55.3</c:v>
                </c:pt>
                <c:pt idx="15280">
                  <c:v>56.25</c:v>
                </c:pt>
                <c:pt idx="15281">
                  <c:v>57.24</c:v>
                </c:pt>
                <c:pt idx="15282">
                  <c:v>58.1</c:v>
                </c:pt>
                <c:pt idx="15283">
                  <c:v>59.12</c:v>
                </c:pt>
                <c:pt idx="15284">
                  <c:v>60.14</c:v>
                </c:pt>
                <c:pt idx="15285">
                  <c:v>60.97</c:v>
                </c:pt>
                <c:pt idx="15286">
                  <c:v>61.73</c:v>
                </c:pt>
                <c:pt idx="15287">
                  <c:v>51.67</c:v>
                </c:pt>
                <c:pt idx="15288">
                  <c:v>50.39</c:v>
                </c:pt>
                <c:pt idx="15289">
                  <c:v>50.75</c:v>
                </c:pt>
                <c:pt idx="15290">
                  <c:v>51.15</c:v>
                </c:pt>
                <c:pt idx="15291">
                  <c:v>51.48</c:v>
                </c:pt>
                <c:pt idx="15292">
                  <c:v>43.47</c:v>
                </c:pt>
                <c:pt idx="15293">
                  <c:v>41.36</c:v>
                </c:pt>
                <c:pt idx="15294">
                  <c:v>37.9</c:v>
                </c:pt>
                <c:pt idx="15295">
                  <c:v>34.04</c:v>
                </c:pt>
                <c:pt idx="15296">
                  <c:v>34.14</c:v>
                </c:pt>
                <c:pt idx="15297">
                  <c:v>34.24</c:v>
                </c:pt>
                <c:pt idx="15298">
                  <c:v>34.340000000000003</c:v>
                </c:pt>
                <c:pt idx="15299">
                  <c:v>34.409999999999997</c:v>
                </c:pt>
                <c:pt idx="15300">
                  <c:v>34.54</c:v>
                </c:pt>
                <c:pt idx="15301">
                  <c:v>34.6</c:v>
                </c:pt>
                <c:pt idx="15302">
                  <c:v>34.729999999999997</c:v>
                </c:pt>
                <c:pt idx="15303">
                  <c:v>34.799999999999997</c:v>
                </c:pt>
                <c:pt idx="15304">
                  <c:v>34.93</c:v>
                </c:pt>
                <c:pt idx="15305">
                  <c:v>35</c:v>
                </c:pt>
                <c:pt idx="15306">
                  <c:v>35.1</c:v>
                </c:pt>
                <c:pt idx="15307">
                  <c:v>35.229999999999997</c:v>
                </c:pt>
                <c:pt idx="15308">
                  <c:v>34.01</c:v>
                </c:pt>
                <c:pt idx="15309">
                  <c:v>30.417999999999999</c:v>
                </c:pt>
                <c:pt idx="15310">
                  <c:v>30.417999999999999</c:v>
                </c:pt>
                <c:pt idx="15311">
                  <c:v>30.417999999999999</c:v>
                </c:pt>
                <c:pt idx="15312">
                  <c:v>30.417999999999999</c:v>
                </c:pt>
                <c:pt idx="15313">
                  <c:v>30.417999999999999</c:v>
                </c:pt>
                <c:pt idx="15314">
                  <c:v>30.385000000000002</c:v>
                </c:pt>
                <c:pt idx="15315">
                  <c:v>30.385000000000002</c:v>
                </c:pt>
                <c:pt idx="15316">
                  <c:v>30.385000000000002</c:v>
                </c:pt>
                <c:pt idx="15317">
                  <c:v>30.385000000000002</c:v>
                </c:pt>
                <c:pt idx="15318">
                  <c:v>30.385000000000002</c:v>
                </c:pt>
                <c:pt idx="15319">
                  <c:v>30.385000000000002</c:v>
                </c:pt>
                <c:pt idx="15320">
                  <c:v>30.385000000000002</c:v>
                </c:pt>
                <c:pt idx="15321">
                  <c:v>30.385000000000002</c:v>
                </c:pt>
                <c:pt idx="15322">
                  <c:v>30.417999999999999</c:v>
                </c:pt>
                <c:pt idx="15323">
                  <c:v>30.385000000000002</c:v>
                </c:pt>
                <c:pt idx="15324">
                  <c:v>30.417999999999999</c:v>
                </c:pt>
                <c:pt idx="15325">
                  <c:v>30.385000000000002</c:v>
                </c:pt>
                <c:pt idx="15326">
                  <c:v>30.417999999999999</c:v>
                </c:pt>
                <c:pt idx="15327">
                  <c:v>30.417999999999999</c:v>
                </c:pt>
                <c:pt idx="15328">
                  <c:v>30.417999999999999</c:v>
                </c:pt>
                <c:pt idx="15329">
                  <c:v>30.385000000000002</c:v>
                </c:pt>
                <c:pt idx="15330">
                  <c:v>30.385000000000002</c:v>
                </c:pt>
                <c:pt idx="15331">
                  <c:v>30.385000000000002</c:v>
                </c:pt>
                <c:pt idx="15332">
                  <c:v>30.385000000000002</c:v>
                </c:pt>
                <c:pt idx="15333">
                  <c:v>30.385000000000002</c:v>
                </c:pt>
                <c:pt idx="15334">
                  <c:v>30.385000000000002</c:v>
                </c:pt>
                <c:pt idx="15335">
                  <c:v>30.385000000000002</c:v>
                </c:pt>
                <c:pt idx="15336">
                  <c:v>30.417999999999999</c:v>
                </c:pt>
                <c:pt idx="15337">
                  <c:v>30.385000000000002</c:v>
                </c:pt>
                <c:pt idx="15338">
                  <c:v>30.385000000000002</c:v>
                </c:pt>
                <c:pt idx="15339">
                  <c:v>30.385000000000002</c:v>
                </c:pt>
                <c:pt idx="15340">
                  <c:v>30.417999999999999</c:v>
                </c:pt>
                <c:pt idx="15341">
                  <c:v>30.385000000000002</c:v>
                </c:pt>
                <c:pt idx="15342">
                  <c:v>30.385000000000002</c:v>
                </c:pt>
                <c:pt idx="15343">
                  <c:v>30.385000000000002</c:v>
                </c:pt>
                <c:pt idx="15344">
                  <c:v>30.417999999999999</c:v>
                </c:pt>
                <c:pt idx="15345">
                  <c:v>30.417999999999999</c:v>
                </c:pt>
                <c:pt idx="15346">
                  <c:v>30.417999999999999</c:v>
                </c:pt>
                <c:pt idx="15347">
                  <c:v>30.385000000000002</c:v>
                </c:pt>
                <c:pt idx="15348">
                  <c:v>30.417999999999999</c:v>
                </c:pt>
                <c:pt idx="15349">
                  <c:v>30.385000000000002</c:v>
                </c:pt>
                <c:pt idx="15350">
                  <c:v>30.385000000000002</c:v>
                </c:pt>
                <c:pt idx="15351">
                  <c:v>30.385000000000002</c:v>
                </c:pt>
                <c:pt idx="15352">
                  <c:v>30.417999999999999</c:v>
                </c:pt>
                <c:pt idx="15353">
                  <c:v>30.385000000000002</c:v>
                </c:pt>
                <c:pt idx="15354">
                  <c:v>30.548999999999999</c:v>
                </c:pt>
                <c:pt idx="15355">
                  <c:v>51.61</c:v>
                </c:pt>
                <c:pt idx="15356">
                  <c:v>40.07</c:v>
                </c:pt>
                <c:pt idx="15357">
                  <c:v>38.590000000000003</c:v>
                </c:pt>
                <c:pt idx="15358">
                  <c:v>38.29</c:v>
                </c:pt>
                <c:pt idx="15359">
                  <c:v>38.29</c:v>
                </c:pt>
                <c:pt idx="15360">
                  <c:v>38.229999999999997</c:v>
                </c:pt>
                <c:pt idx="15361">
                  <c:v>38.1</c:v>
                </c:pt>
                <c:pt idx="15362">
                  <c:v>38.06</c:v>
                </c:pt>
                <c:pt idx="15363">
                  <c:v>38.06</c:v>
                </c:pt>
                <c:pt idx="15364">
                  <c:v>38.1</c:v>
                </c:pt>
                <c:pt idx="15365">
                  <c:v>38.03</c:v>
                </c:pt>
                <c:pt idx="15366">
                  <c:v>38</c:v>
                </c:pt>
                <c:pt idx="15367">
                  <c:v>38</c:v>
                </c:pt>
                <c:pt idx="15368">
                  <c:v>37.96</c:v>
                </c:pt>
                <c:pt idx="15369">
                  <c:v>37.96</c:v>
                </c:pt>
                <c:pt idx="15370">
                  <c:v>37.96</c:v>
                </c:pt>
                <c:pt idx="15371">
                  <c:v>37.96</c:v>
                </c:pt>
                <c:pt idx="15372">
                  <c:v>37.96</c:v>
                </c:pt>
                <c:pt idx="15373">
                  <c:v>37.96</c:v>
                </c:pt>
                <c:pt idx="15374">
                  <c:v>37.96</c:v>
                </c:pt>
                <c:pt idx="15375">
                  <c:v>38.06</c:v>
                </c:pt>
                <c:pt idx="15376">
                  <c:v>38.159999999999997</c:v>
                </c:pt>
                <c:pt idx="15377">
                  <c:v>38.29</c:v>
                </c:pt>
                <c:pt idx="15378">
                  <c:v>38.33</c:v>
                </c:pt>
                <c:pt idx="15379">
                  <c:v>38.43</c:v>
                </c:pt>
                <c:pt idx="15380">
                  <c:v>38.49</c:v>
                </c:pt>
                <c:pt idx="15381">
                  <c:v>38.619999999999997</c:v>
                </c:pt>
                <c:pt idx="15382">
                  <c:v>38.76</c:v>
                </c:pt>
                <c:pt idx="15383">
                  <c:v>38.92</c:v>
                </c:pt>
                <c:pt idx="15384">
                  <c:v>39.18</c:v>
                </c:pt>
                <c:pt idx="15385">
                  <c:v>39.25</c:v>
                </c:pt>
                <c:pt idx="15386">
                  <c:v>39.380000000000003</c:v>
                </c:pt>
                <c:pt idx="15387">
                  <c:v>39.51</c:v>
                </c:pt>
                <c:pt idx="15388">
                  <c:v>39.65</c:v>
                </c:pt>
                <c:pt idx="15389">
                  <c:v>39.840000000000003</c:v>
                </c:pt>
                <c:pt idx="15390">
                  <c:v>40.04</c:v>
                </c:pt>
                <c:pt idx="15391">
                  <c:v>40.44</c:v>
                </c:pt>
                <c:pt idx="15392">
                  <c:v>40.93</c:v>
                </c:pt>
                <c:pt idx="15393">
                  <c:v>41.19</c:v>
                </c:pt>
                <c:pt idx="15394">
                  <c:v>41.39</c:v>
                </c:pt>
                <c:pt idx="15395">
                  <c:v>41.46</c:v>
                </c:pt>
                <c:pt idx="15396">
                  <c:v>40.630000000000003</c:v>
                </c:pt>
                <c:pt idx="15397">
                  <c:v>36.22</c:v>
                </c:pt>
                <c:pt idx="15398">
                  <c:v>35.99</c:v>
                </c:pt>
                <c:pt idx="15399">
                  <c:v>36.020000000000003</c:v>
                </c:pt>
                <c:pt idx="15400">
                  <c:v>35.99</c:v>
                </c:pt>
                <c:pt idx="15401">
                  <c:v>36.049999999999997</c:v>
                </c:pt>
                <c:pt idx="15402">
                  <c:v>36.049999999999997</c:v>
                </c:pt>
                <c:pt idx="15403">
                  <c:v>36.119999999999997</c:v>
                </c:pt>
                <c:pt idx="15404">
                  <c:v>36.18</c:v>
                </c:pt>
                <c:pt idx="15405">
                  <c:v>36.18</c:v>
                </c:pt>
                <c:pt idx="15406">
                  <c:v>36.25</c:v>
                </c:pt>
                <c:pt idx="15407">
                  <c:v>36.25</c:v>
                </c:pt>
                <c:pt idx="15408">
                  <c:v>36.22</c:v>
                </c:pt>
                <c:pt idx="15409">
                  <c:v>36.22</c:v>
                </c:pt>
                <c:pt idx="15410">
                  <c:v>36.18</c:v>
                </c:pt>
                <c:pt idx="15411">
                  <c:v>36.119999999999997</c:v>
                </c:pt>
                <c:pt idx="15412">
                  <c:v>36.119999999999997</c:v>
                </c:pt>
                <c:pt idx="15413">
                  <c:v>31.242000000000001</c:v>
                </c:pt>
                <c:pt idx="15414">
                  <c:v>30.417999999999999</c:v>
                </c:pt>
                <c:pt idx="15415">
                  <c:v>30.417999999999999</c:v>
                </c:pt>
                <c:pt idx="15416">
                  <c:v>30.417999999999999</c:v>
                </c:pt>
                <c:pt idx="15417">
                  <c:v>30.417999999999999</c:v>
                </c:pt>
                <c:pt idx="15418">
                  <c:v>30.385000000000002</c:v>
                </c:pt>
                <c:pt idx="15419">
                  <c:v>30.417999999999999</c:v>
                </c:pt>
                <c:pt idx="15420">
                  <c:v>30.385000000000002</c:v>
                </c:pt>
                <c:pt idx="15421">
                  <c:v>30.417999999999999</c:v>
                </c:pt>
                <c:pt idx="15422">
                  <c:v>30.417999999999999</c:v>
                </c:pt>
                <c:pt idx="15423">
                  <c:v>30.417999999999999</c:v>
                </c:pt>
                <c:pt idx="15424">
                  <c:v>30.417999999999999</c:v>
                </c:pt>
                <c:pt idx="15425">
                  <c:v>30.417999999999999</c:v>
                </c:pt>
                <c:pt idx="15426">
                  <c:v>30.417999999999999</c:v>
                </c:pt>
                <c:pt idx="15427">
                  <c:v>30.417999999999999</c:v>
                </c:pt>
                <c:pt idx="15428">
                  <c:v>30.417999999999999</c:v>
                </c:pt>
                <c:pt idx="15429">
                  <c:v>30.417999999999999</c:v>
                </c:pt>
                <c:pt idx="15430">
                  <c:v>30.417999999999999</c:v>
                </c:pt>
                <c:pt idx="15431">
                  <c:v>30.417999999999999</c:v>
                </c:pt>
                <c:pt idx="15432">
                  <c:v>30.417999999999999</c:v>
                </c:pt>
                <c:pt idx="15433">
                  <c:v>30.417999999999999</c:v>
                </c:pt>
                <c:pt idx="15434">
                  <c:v>30.417999999999999</c:v>
                </c:pt>
                <c:pt idx="15435">
                  <c:v>30.417999999999999</c:v>
                </c:pt>
                <c:pt idx="15436">
                  <c:v>30.417999999999999</c:v>
                </c:pt>
                <c:pt idx="15437">
                  <c:v>30.417999999999999</c:v>
                </c:pt>
                <c:pt idx="15438">
                  <c:v>30.417999999999999</c:v>
                </c:pt>
                <c:pt idx="15439">
                  <c:v>30.417999999999999</c:v>
                </c:pt>
                <c:pt idx="15440">
                  <c:v>30.417999999999999</c:v>
                </c:pt>
                <c:pt idx="15441">
                  <c:v>30.417999999999999</c:v>
                </c:pt>
                <c:pt idx="15442">
                  <c:v>30.417999999999999</c:v>
                </c:pt>
                <c:pt idx="15443">
                  <c:v>30.417999999999999</c:v>
                </c:pt>
                <c:pt idx="15444">
                  <c:v>30.417999999999999</c:v>
                </c:pt>
                <c:pt idx="15445">
                  <c:v>30.417999999999999</c:v>
                </c:pt>
                <c:pt idx="15446">
                  <c:v>30.417999999999999</c:v>
                </c:pt>
                <c:pt idx="15447">
                  <c:v>31.504999999999999</c:v>
                </c:pt>
                <c:pt idx="15448">
                  <c:v>38.89</c:v>
                </c:pt>
                <c:pt idx="15449">
                  <c:v>38.03</c:v>
                </c:pt>
                <c:pt idx="15450">
                  <c:v>38.06</c:v>
                </c:pt>
                <c:pt idx="15451">
                  <c:v>38.33</c:v>
                </c:pt>
                <c:pt idx="15452">
                  <c:v>38.590000000000003</c:v>
                </c:pt>
                <c:pt idx="15453">
                  <c:v>38.89</c:v>
                </c:pt>
                <c:pt idx="15454">
                  <c:v>36.22</c:v>
                </c:pt>
                <c:pt idx="15455">
                  <c:v>34.340000000000003</c:v>
                </c:pt>
                <c:pt idx="15456">
                  <c:v>34.409999999999997</c:v>
                </c:pt>
                <c:pt idx="15457">
                  <c:v>34.47</c:v>
                </c:pt>
                <c:pt idx="15458">
                  <c:v>34.6</c:v>
                </c:pt>
                <c:pt idx="15459">
                  <c:v>34.729999999999997</c:v>
                </c:pt>
                <c:pt idx="15460">
                  <c:v>34.93</c:v>
                </c:pt>
                <c:pt idx="15461">
                  <c:v>35.06</c:v>
                </c:pt>
                <c:pt idx="15462">
                  <c:v>35.26</c:v>
                </c:pt>
                <c:pt idx="15463">
                  <c:v>35.49</c:v>
                </c:pt>
                <c:pt idx="15464">
                  <c:v>35.659999999999997</c:v>
                </c:pt>
                <c:pt idx="15465">
                  <c:v>35.92</c:v>
                </c:pt>
                <c:pt idx="15466">
                  <c:v>36.22</c:v>
                </c:pt>
                <c:pt idx="15467">
                  <c:v>36.479999999999997</c:v>
                </c:pt>
                <c:pt idx="15468">
                  <c:v>36.840000000000003</c:v>
                </c:pt>
                <c:pt idx="15469">
                  <c:v>37.14</c:v>
                </c:pt>
                <c:pt idx="15470">
                  <c:v>37.44</c:v>
                </c:pt>
                <c:pt idx="15471">
                  <c:v>42.68</c:v>
                </c:pt>
                <c:pt idx="15472">
                  <c:v>57.97</c:v>
                </c:pt>
                <c:pt idx="15473">
                  <c:v>57.57</c:v>
                </c:pt>
                <c:pt idx="15474">
                  <c:v>57.05</c:v>
                </c:pt>
                <c:pt idx="15475">
                  <c:v>57.11</c:v>
                </c:pt>
                <c:pt idx="15476">
                  <c:v>57.54</c:v>
                </c:pt>
                <c:pt idx="15477">
                  <c:v>58.07</c:v>
                </c:pt>
                <c:pt idx="15478">
                  <c:v>58.33</c:v>
                </c:pt>
                <c:pt idx="15479">
                  <c:v>54.67</c:v>
                </c:pt>
                <c:pt idx="15480">
                  <c:v>51.38</c:v>
                </c:pt>
                <c:pt idx="15481">
                  <c:v>51.71</c:v>
                </c:pt>
                <c:pt idx="15482">
                  <c:v>52.04</c:v>
                </c:pt>
                <c:pt idx="15483">
                  <c:v>52.3</c:v>
                </c:pt>
                <c:pt idx="15484">
                  <c:v>52.43</c:v>
                </c:pt>
                <c:pt idx="15485">
                  <c:v>52.7</c:v>
                </c:pt>
                <c:pt idx="15486">
                  <c:v>53.06</c:v>
                </c:pt>
                <c:pt idx="15487">
                  <c:v>52.1</c:v>
                </c:pt>
                <c:pt idx="15488">
                  <c:v>46.93</c:v>
                </c:pt>
                <c:pt idx="15489">
                  <c:v>47.39</c:v>
                </c:pt>
                <c:pt idx="15490">
                  <c:v>47.82</c:v>
                </c:pt>
                <c:pt idx="15491">
                  <c:v>48.48</c:v>
                </c:pt>
                <c:pt idx="15492">
                  <c:v>48.81</c:v>
                </c:pt>
                <c:pt idx="15493">
                  <c:v>49.2</c:v>
                </c:pt>
                <c:pt idx="15494">
                  <c:v>49.63</c:v>
                </c:pt>
                <c:pt idx="15495">
                  <c:v>50.12</c:v>
                </c:pt>
                <c:pt idx="15496">
                  <c:v>50.65</c:v>
                </c:pt>
                <c:pt idx="15497">
                  <c:v>40.21</c:v>
                </c:pt>
                <c:pt idx="15498">
                  <c:v>35.1</c:v>
                </c:pt>
                <c:pt idx="15499">
                  <c:v>35.26</c:v>
                </c:pt>
                <c:pt idx="15500">
                  <c:v>35.43</c:v>
                </c:pt>
                <c:pt idx="15501">
                  <c:v>35.53</c:v>
                </c:pt>
                <c:pt idx="15502">
                  <c:v>35.659999999999997</c:v>
                </c:pt>
                <c:pt idx="15503">
                  <c:v>35.69</c:v>
                </c:pt>
                <c:pt idx="15504">
                  <c:v>35.76</c:v>
                </c:pt>
                <c:pt idx="15505">
                  <c:v>35.89</c:v>
                </c:pt>
                <c:pt idx="15506">
                  <c:v>35.89</c:v>
                </c:pt>
                <c:pt idx="15507">
                  <c:v>34.01</c:v>
                </c:pt>
                <c:pt idx="15508">
                  <c:v>31.242000000000001</c:v>
                </c:pt>
                <c:pt idx="15509">
                  <c:v>31.306999999999999</c:v>
                </c:pt>
                <c:pt idx="15510">
                  <c:v>31.373000000000001</c:v>
                </c:pt>
                <c:pt idx="15511">
                  <c:v>31.439</c:v>
                </c:pt>
                <c:pt idx="15512">
                  <c:v>31.504999999999999</c:v>
                </c:pt>
                <c:pt idx="15513">
                  <c:v>31.571000000000002</c:v>
                </c:pt>
                <c:pt idx="15514">
                  <c:v>31.67</c:v>
                </c:pt>
                <c:pt idx="15515">
                  <c:v>41.49</c:v>
                </c:pt>
                <c:pt idx="15516">
                  <c:v>41</c:v>
                </c:pt>
                <c:pt idx="15517">
                  <c:v>40.83</c:v>
                </c:pt>
                <c:pt idx="15518">
                  <c:v>40.47</c:v>
                </c:pt>
                <c:pt idx="15519">
                  <c:v>40.93</c:v>
                </c:pt>
                <c:pt idx="15520">
                  <c:v>41.39</c:v>
                </c:pt>
                <c:pt idx="15521">
                  <c:v>41.75</c:v>
                </c:pt>
                <c:pt idx="15522">
                  <c:v>41.98</c:v>
                </c:pt>
                <c:pt idx="15523">
                  <c:v>42.12</c:v>
                </c:pt>
                <c:pt idx="15524">
                  <c:v>42.28</c:v>
                </c:pt>
                <c:pt idx="15525">
                  <c:v>45.41</c:v>
                </c:pt>
                <c:pt idx="15526">
                  <c:v>60.44</c:v>
                </c:pt>
                <c:pt idx="15527">
                  <c:v>54.15</c:v>
                </c:pt>
                <c:pt idx="15528">
                  <c:v>54.21</c:v>
                </c:pt>
                <c:pt idx="15529">
                  <c:v>52</c:v>
                </c:pt>
                <c:pt idx="15530">
                  <c:v>52.14</c:v>
                </c:pt>
                <c:pt idx="15531">
                  <c:v>50.59</c:v>
                </c:pt>
                <c:pt idx="15532">
                  <c:v>50.39</c:v>
                </c:pt>
                <c:pt idx="15533">
                  <c:v>50.65</c:v>
                </c:pt>
                <c:pt idx="15534">
                  <c:v>50.95</c:v>
                </c:pt>
                <c:pt idx="15535">
                  <c:v>51.28</c:v>
                </c:pt>
                <c:pt idx="15536">
                  <c:v>51.57</c:v>
                </c:pt>
                <c:pt idx="15537">
                  <c:v>51.84</c:v>
                </c:pt>
                <c:pt idx="15538">
                  <c:v>52.27</c:v>
                </c:pt>
                <c:pt idx="15539">
                  <c:v>52.07</c:v>
                </c:pt>
                <c:pt idx="15540">
                  <c:v>45.74</c:v>
                </c:pt>
                <c:pt idx="15541">
                  <c:v>46.27</c:v>
                </c:pt>
                <c:pt idx="15542">
                  <c:v>46.86</c:v>
                </c:pt>
                <c:pt idx="15543">
                  <c:v>47.36</c:v>
                </c:pt>
                <c:pt idx="15544">
                  <c:v>48.11</c:v>
                </c:pt>
                <c:pt idx="15545">
                  <c:v>49</c:v>
                </c:pt>
                <c:pt idx="15546">
                  <c:v>49.83</c:v>
                </c:pt>
                <c:pt idx="15547">
                  <c:v>50.49</c:v>
                </c:pt>
                <c:pt idx="15548">
                  <c:v>51.48</c:v>
                </c:pt>
                <c:pt idx="15549">
                  <c:v>52.76</c:v>
                </c:pt>
                <c:pt idx="15550">
                  <c:v>53.75</c:v>
                </c:pt>
                <c:pt idx="15551">
                  <c:v>54.74</c:v>
                </c:pt>
                <c:pt idx="15552">
                  <c:v>55.5</c:v>
                </c:pt>
                <c:pt idx="15553">
                  <c:v>55.89</c:v>
                </c:pt>
                <c:pt idx="15554">
                  <c:v>43.73</c:v>
                </c:pt>
                <c:pt idx="15555">
                  <c:v>41.72</c:v>
                </c:pt>
                <c:pt idx="15556">
                  <c:v>50.62</c:v>
                </c:pt>
                <c:pt idx="15557">
                  <c:v>46.83</c:v>
                </c:pt>
                <c:pt idx="15558">
                  <c:v>46.3</c:v>
                </c:pt>
                <c:pt idx="15559">
                  <c:v>46.24</c:v>
                </c:pt>
                <c:pt idx="15560">
                  <c:v>46.17</c:v>
                </c:pt>
                <c:pt idx="15561">
                  <c:v>46.2</c:v>
                </c:pt>
                <c:pt idx="15562">
                  <c:v>46.24</c:v>
                </c:pt>
                <c:pt idx="15563">
                  <c:v>46.43</c:v>
                </c:pt>
                <c:pt idx="15564">
                  <c:v>46.5</c:v>
                </c:pt>
                <c:pt idx="15565">
                  <c:v>46.63</c:v>
                </c:pt>
                <c:pt idx="15566">
                  <c:v>46.76</c:v>
                </c:pt>
                <c:pt idx="15567">
                  <c:v>43.76</c:v>
                </c:pt>
                <c:pt idx="15568">
                  <c:v>39.65</c:v>
                </c:pt>
                <c:pt idx="15569">
                  <c:v>54.34</c:v>
                </c:pt>
                <c:pt idx="15570">
                  <c:v>49.86</c:v>
                </c:pt>
                <c:pt idx="15571">
                  <c:v>50.12</c:v>
                </c:pt>
                <c:pt idx="15572">
                  <c:v>50.26</c:v>
                </c:pt>
                <c:pt idx="15573">
                  <c:v>50.39</c:v>
                </c:pt>
                <c:pt idx="15574">
                  <c:v>50.32</c:v>
                </c:pt>
                <c:pt idx="15575">
                  <c:v>50.78</c:v>
                </c:pt>
                <c:pt idx="15576">
                  <c:v>51.08</c:v>
                </c:pt>
                <c:pt idx="15577">
                  <c:v>51.38</c:v>
                </c:pt>
                <c:pt idx="15578">
                  <c:v>51.64</c:v>
                </c:pt>
                <c:pt idx="15579">
                  <c:v>52</c:v>
                </c:pt>
                <c:pt idx="15580">
                  <c:v>52.4</c:v>
                </c:pt>
                <c:pt idx="15581">
                  <c:v>52.79</c:v>
                </c:pt>
                <c:pt idx="15582">
                  <c:v>53.02</c:v>
                </c:pt>
                <c:pt idx="15583">
                  <c:v>53.29</c:v>
                </c:pt>
                <c:pt idx="15584">
                  <c:v>53.52</c:v>
                </c:pt>
                <c:pt idx="15585">
                  <c:v>53.91</c:v>
                </c:pt>
                <c:pt idx="15586">
                  <c:v>54.08</c:v>
                </c:pt>
                <c:pt idx="15587">
                  <c:v>54.41</c:v>
                </c:pt>
                <c:pt idx="15588">
                  <c:v>54.77</c:v>
                </c:pt>
                <c:pt idx="15589">
                  <c:v>55.3</c:v>
                </c:pt>
                <c:pt idx="15590">
                  <c:v>56.09</c:v>
                </c:pt>
                <c:pt idx="15591">
                  <c:v>56.72</c:v>
                </c:pt>
                <c:pt idx="15592">
                  <c:v>57.8</c:v>
                </c:pt>
                <c:pt idx="15593">
                  <c:v>54.61</c:v>
                </c:pt>
                <c:pt idx="15594">
                  <c:v>40.57</c:v>
                </c:pt>
                <c:pt idx="15595">
                  <c:v>40.86</c:v>
                </c:pt>
                <c:pt idx="15596">
                  <c:v>41.19</c:v>
                </c:pt>
                <c:pt idx="15597">
                  <c:v>41.49</c:v>
                </c:pt>
                <c:pt idx="15598">
                  <c:v>41.69</c:v>
                </c:pt>
                <c:pt idx="15599">
                  <c:v>41.75</c:v>
                </c:pt>
                <c:pt idx="15600">
                  <c:v>41.79</c:v>
                </c:pt>
                <c:pt idx="15601">
                  <c:v>37.5</c:v>
                </c:pt>
                <c:pt idx="15602">
                  <c:v>34.57</c:v>
                </c:pt>
                <c:pt idx="15603">
                  <c:v>34.64</c:v>
                </c:pt>
                <c:pt idx="15604">
                  <c:v>34.869999999999997</c:v>
                </c:pt>
                <c:pt idx="15605">
                  <c:v>35.06</c:v>
                </c:pt>
                <c:pt idx="15606">
                  <c:v>35.1</c:v>
                </c:pt>
                <c:pt idx="15607">
                  <c:v>35.33</c:v>
                </c:pt>
                <c:pt idx="15608">
                  <c:v>35.49</c:v>
                </c:pt>
                <c:pt idx="15609">
                  <c:v>32.130000000000003</c:v>
                </c:pt>
                <c:pt idx="15610">
                  <c:v>30.451000000000001</c:v>
                </c:pt>
                <c:pt idx="15611">
                  <c:v>30.417999999999999</c:v>
                </c:pt>
                <c:pt idx="15612">
                  <c:v>30.417999999999999</c:v>
                </c:pt>
                <c:pt idx="15613">
                  <c:v>30.417999999999999</c:v>
                </c:pt>
                <c:pt idx="15614">
                  <c:v>30.417999999999999</c:v>
                </c:pt>
                <c:pt idx="15615">
                  <c:v>30.417999999999999</c:v>
                </c:pt>
                <c:pt idx="15616">
                  <c:v>30.417999999999999</c:v>
                </c:pt>
                <c:pt idx="15617">
                  <c:v>30.417999999999999</c:v>
                </c:pt>
                <c:pt idx="15618">
                  <c:v>30.417999999999999</c:v>
                </c:pt>
                <c:pt idx="15619">
                  <c:v>30.417999999999999</c:v>
                </c:pt>
                <c:pt idx="15620">
                  <c:v>30.385000000000002</c:v>
                </c:pt>
                <c:pt idx="15621">
                  <c:v>30.417999999999999</c:v>
                </c:pt>
                <c:pt idx="15622">
                  <c:v>30.417999999999999</c:v>
                </c:pt>
                <c:pt idx="15623">
                  <c:v>30.417999999999999</c:v>
                </c:pt>
                <c:pt idx="15624">
                  <c:v>30.417999999999999</c:v>
                </c:pt>
                <c:pt idx="15625">
                  <c:v>30.417999999999999</c:v>
                </c:pt>
                <c:pt idx="15626">
                  <c:v>30.417999999999999</c:v>
                </c:pt>
                <c:pt idx="15627">
                  <c:v>30.417999999999999</c:v>
                </c:pt>
                <c:pt idx="15628">
                  <c:v>30.417999999999999</c:v>
                </c:pt>
                <c:pt idx="15629">
                  <c:v>30.417999999999999</c:v>
                </c:pt>
                <c:pt idx="15630">
                  <c:v>30.417999999999999</c:v>
                </c:pt>
                <c:pt idx="15631">
                  <c:v>30.417999999999999</c:v>
                </c:pt>
                <c:pt idx="15632">
                  <c:v>30.417999999999999</c:v>
                </c:pt>
                <c:pt idx="15633">
                  <c:v>30.417999999999999</c:v>
                </c:pt>
                <c:pt idx="15634">
                  <c:v>30.417999999999999</c:v>
                </c:pt>
                <c:pt idx="15635">
                  <c:v>30.417999999999999</c:v>
                </c:pt>
                <c:pt idx="15636">
                  <c:v>30.417999999999999</c:v>
                </c:pt>
                <c:pt idx="15637">
                  <c:v>30.417999999999999</c:v>
                </c:pt>
                <c:pt idx="15638">
                  <c:v>30.417999999999999</c:v>
                </c:pt>
                <c:pt idx="15639">
                  <c:v>30.417999999999999</c:v>
                </c:pt>
                <c:pt idx="15640">
                  <c:v>30.417999999999999</c:v>
                </c:pt>
                <c:pt idx="15641">
                  <c:v>30.417999999999999</c:v>
                </c:pt>
                <c:pt idx="15642">
                  <c:v>30.417999999999999</c:v>
                </c:pt>
                <c:pt idx="15643">
                  <c:v>30.417999999999999</c:v>
                </c:pt>
                <c:pt idx="15644">
                  <c:v>30.417999999999999</c:v>
                </c:pt>
                <c:pt idx="15645">
                  <c:v>30.417999999999999</c:v>
                </c:pt>
                <c:pt idx="15646">
                  <c:v>35.159999999999997</c:v>
                </c:pt>
                <c:pt idx="15647">
                  <c:v>38.159999999999997</c:v>
                </c:pt>
                <c:pt idx="15648">
                  <c:v>38.130000000000003</c:v>
                </c:pt>
                <c:pt idx="15649">
                  <c:v>38.03</c:v>
                </c:pt>
                <c:pt idx="15650">
                  <c:v>38.1</c:v>
                </c:pt>
                <c:pt idx="15651">
                  <c:v>38.659999999999997</c:v>
                </c:pt>
                <c:pt idx="15652">
                  <c:v>56.85</c:v>
                </c:pt>
                <c:pt idx="15653">
                  <c:v>50.72</c:v>
                </c:pt>
                <c:pt idx="15654">
                  <c:v>50.98</c:v>
                </c:pt>
                <c:pt idx="15655">
                  <c:v>51.41</c:v>
                </c:pt>
                <c:pt idx="15656">
                  <c:v>51.74</c:v>
                </c:pt>
                <c:pt idx="15657">
                  <c:v>45.48</c:v>
                </c:pt>
                <c:pt idx="15658">
                  <c:v>43.93</c:v>
                </c:pt>
                <c:pt idx="15659">
                  <c:v>44.19</c:v>
                </c:pt>
                <c:pt idx="15660">
                  <c:v>44.36</c:v>
                </c:pt>
                <c:pt idx="15661">
                  <c:v>44.65</c:v>
                </c:pt>
                <c:pt idx="15662">
                  <c:v>115.71</c:v>
                </c:pt>
                <c:pt idx="15663">
                  <c:v>169.06</c:v>
                </c:pt>
                <c:pt idx="15664">
                  <c:v>169.09</c:v>
                </c:pt>
                <c:pt idx="15665">
                  <c:v>169.03</c:v>
                </c:pt>
                <c:pt idx="15666">
                  <c:v>169.06</c:v>
                </c:pt>
                <c:pt idx="15667">
                  <c:v>169.09</c:v>
                </c:pt>
                <c:pt idx="15668">
                  <c:v>167.21</c:v>
                </c:pt>
                <c:pt idx="15669">
                  <c:v>169.85</c:v>
                </c:pt>
                <c:pt idx="15670">
                  <c:v>169.92</c:v>
                </c:pt>
                <c:pt idx="15671">
                  <c:v>169.95</c:v>
                </c:pt>
                <c:pt idx="15672">
                  <c:v>100.61</c:v>
                </c:pt>
                <c:pt idx="15673">
                  <c:v>55.5</c:v>
                </c:pt>
                <c:pt idx="15674">
                  <c:v>54.64</c:v>
                </c:pt>
                <c:pt idx="15675">
                  <c:v>52.1</c:v>
                </c:pt>
                <c:pt idx="15676">
                  <c:v>52.3</c:v>
                </c:pt>
                <c:pt idx="15677">
                  <c:v>52.73</c:v>
                </c:pt>
                <c:pt idx="15678">
                  <c:v>53.06</c:v>
                </c:pt>
                <c:pt idx="15679">
                  <c:v>53.35</c:v>
                </c:pt>
                <c:pt idx="15680">
                  <c:v>53.98</c:v>
                </c:pt>
                <c:pt idx="15681">
                  <c:v>54.61</c:v>
                </c:pt>
                <c:pt idx="15682">
                  <c:v>54.94</c:v>
                </c:pt>
                <c:pt idx="15683">
                  <c:v>55.53</c:v>
                </c:pt>
                <c:pt idx="15684">
                  <c:v>76.650000000000006</c:v>
                </c:pt>
                <c:pt idx="15685">
                  <c:v>81.430000000000007</c:v>
                </c:pt>
                <c:pt idx="15686">
                  <c:v>82.26</c:v>
                </c:pt>
                <c:pt idx="15687">
                  <c:v>83.01</c:v>
                </c:pt>
                <c:pt idx="15688">
                  <c:v>83.77</c:v>
                </c:pt>
                <c:pt idx="15689">
                  <c:v>84.5</c:v>
                </c:pt>
                <c:pt idx="15690">
                  <c:v>82.32</c:v>
                </c:pt>
                <c:pt idx="15691">
                  <c:v>75.27</c:v>
                </c:pt>
                <c:pt idx="15692">
                  <c:v>72.959999999999994</c:v>
                </c:pt>
                <c:pt idx="15693">
                  <c:v>72.010000000000005</c:v>
                </c:pt>
                <c:pt idx="15694">
                  <c:v>85.82</c:v>
                </c:pt>
                <c:pt idx="15695">
                  <c:v>87.76</c:v>
                </c:pt>
                <c:pt idx="15696">
                  <c:v>90.53</c:v>
                </c:pt>
                <c:pt idx="15697">
                  <c:v>93.2</c:v>
                </c:pt>
                <c:pt idx="15698">
                  <c:v>93.63</c:v>
                </c:pt>
                <c:pt idx="15699">
                  <c:v>89.9</c:v>
                </c:pt>
                <c:pt idx="15700">
                  <c:v>89.51</c:v>
                </c:pt>
                <c:pt idx="15701">
                  <c:v>89.9</c:v>
                </c:pt>
                <c:pt idx="15702">
                  <c:v>90.1</c:v>
                </c:pt>
                <c:pt idx="15703">
                  <c:v>90.46</c:v>
                </c:pt>
                <c:pt idx="15704">
                  <c:v>91.19</c:v>
                </c:pt>
                <c:pt idx="15705">
                  <c:v>85.88</c:v>
                </c:pt>
                <c:pt idx="15706">
                  <c:v>93.66</c:v>
                </c:pt>
                <c:pt idx="15707">
                  <c:v>108.06</c:v>
                </c:pt>
                <c:pt idx="15708">
                  <c:v>108.13</c:v>
                </c:pt>
                <c:pt idx="15709">
                  <c:v>100.09</c:v>
                </c:pt>
                <c:pt idx="15710">
                  <c:v>96.56</c:v>
                </c:pt>
                <c:pt idx="15711">
                  <c:v>91.71</c:v>
                </c:pt>
                <c:pt idx="15712">
                  <c:v>88.16</c:v>
                </c:pt>
                <c:pt idx="15713">
                  <c:v>91.09</c:v>
                </c:pt>
                <c:pt idx="15714">
                  <c:v>112.87</c:v>
                </c:pt>
                <c:pt idx="15715">
                  <c:v>112.18</c:v>
                </c:pt>
                <c:pt idx="15716">
                  <c:v>114.06</c:v>
                </c:pt>
                <c:pt idx="15717">
                  <c:v>113.96</c:v>
                </c:pt>
                <c:pt idx="15718">
                  <c:v>113.73</c:v>
                </c:pt>
                <c:pt idx="15719">
                  <c:v>108.46</c:v>
                </c:pt>
                <c:pt idx="15720">
                  <c:v>104.63</c:v>
                </c:pt>
                <c:pt idx="15721">
                  <c:v>107.07</c:v>
                </c:pt>
                <c:pt idx="15722">
                  <c:v>105.06</c:v>
                </c:pt>
                <c:pt idx="15723">
                  <c:v>104.7</c:v>
                </c:pt>
                <c:pt idx="15724">
                  <c:v>105.49</c:v>
                </c:pt>
                <c:pt idx="15725">
                  <c:v>105.13</c:v>
                </c:pt>
                <c:pt idx="15726">
                  <c:v>102.49</c:v>
                </c:pt>
                <c:pt idx="15727">
                  <c:v>102.89</c:v>
                </c:pt>
                <c:pt idx="15728">
                  <c:v>102.95</c:v>
                </c:pt>
                <c:pt idx="15729">
                  <c:v>103.05</c:v>
                </c:pt>
                <c:pt idx="15730">
                  <c:v>103.91</c:v>
                </c:pt>
                <c:pt idx="15731">
                  <c:v>104.4</c:v>
                </c:pt>
                <c:pt idx="15732">
                  <c:v>105.92</c:v>
                </c:pt>
                <c:pt idx="15733">
                  <c:v>105.42</c:v>
                </c:pt>
                <c:pt idx="15734">
                  <c:v>106.48</c:v>
                </c:pt>
                <c:pt idx="15735">
                  <c:v>107.76</c:v>
                </c:pt>
                <c:pt idx="15736">
                  <c:v>101.6</c:v>
                </c:pt>
                <c:pt idx="15737">
                  <c:v>99.46</c:v>
                </c:pt>
                <c:pt idx="15738">
                  <c:v>103.25</c:v>
                </c:pt>
                <c:pt idx="15739">
                  <c:v>78.7</c:v>
                </c:pt>
                <c:pt idx="15740">
                  <c:v>76.69</c:v>
                </c:pt>
                <c:pt idx="15741">
                  <c:v>70.23</c:v>
                </c:pt>
                <c:pt idx="15742">
                  <c:v>70.62</c:v>
                </c:pt>
                <c:pt idx="15743">
                  <c:v>71.38</c:v>
                </c:pt>
                <c:pt idx="15744">
                  <c:v>91.25</c:v>
                </c:pt>
                <c:pt idx="15745">
                  <c:v>92.27</c:v>
                </c:pt>
                <c:pt idx="15746">
                  <c:v>93.03</c:v>
                </c:pt>
                <c:pt idx="15747">
                  <c:v>94.05</c:v>
                </c:pt>
                <c:pt idx="15748">
                  <c:v>89.14</c:v>
                </c:pt>
                <c:pt idx="15749">
                  <c:v>78.47</c:v>
                </c:pt>
                <c:pt idx="15750">
                  <c:v>79.92</c:v>
                </c:pt>
                <c:pt idx="15751">
                  <c:v>81.069999999999993</c:v>
                </c:pt>
                <c:pt idx="15752">
                  <c:v>82.49</c:v>
                </c:pt>
                <c:pt idx="15753">
                  <c:v>79.98</c:v>
                </c:pt>
                <c:pt idx="15754">
                  <c:v>74.28</c:v>
                </c:pt>
                <c:pt idx="15755">
                  <c:v>84.56</c:v>
                </c:pt>
                <c:pt idx="15756">
                  <c:v>100.97</c:v>
                </c:pt>
                <c:pt idx="15757">
                  <c:v>93.3</c:v>
                </c:pt>
                <c:pt idx="15758">
                  <c:v>97.51</c:v>
                </c:pt>
                <c:pt idx="15759">
                  <c:v>91.45</c:v>
                </c:pt>
                <c:pt idx="15760">
                  <c:v>88.98</c:v>
                </c:pt>
                <c:pt idx="15761">
                  <c:v>89.61</c:v>
                </c:pt>
                <c:pt idx="15762">
                  <c:v>89.8</c:v>
                </c:pt>
                <c:pt idx="15763">
                  <c:v>87.73</c:v>
                </c:pt>
                <c:pt idx="15764">
                  <c:v>82.42</c:v>
                </c:pt>
                <c:pt idx="15765">
                  <c:v>82.88</c:v>
                </c:pt>
                <c:pt idx="15766">
                  <c:v>90.43</c:v>
                </c:pt>
                <c:pt idx="15767">
                  <c:v>86.28</c:v>
                </c:pt>
                <c:pt idx="15768">
                  <c:v>84.89</c:v>
                </c:pt>
                <c:pt idx="15769">
                  <c:v>85.68</c:v>
                </c:pt>
                <c:pt idx="15770">
                  <c:v>84.63</c:v>
                </c:pt>
                <c:pt idx="15771">
                  <c:v>81.96</c:v>
                </c:pt>
                <c:pt idx="15772">
                  <c:v>86.28</c:v>
                </c:pt>
                <c:pt idx="15773">
                  <c:v>86.01</c:v>
                </c:pt>
                <c:pt idx="15774">
                  <c:v>86.71</c:v>
                </c:pt>
                <c:pt idx="15775">
                  <c:v>87.43</c:v>
                </c:pt>
                <c:pt idx="15776">
                  <c:v>88.35</c:v>
                </c:pt>
                <c:pt idx="15777">
                  <c:v>89.21</c:v>
                </c:pt>
                <c:pt idx="15778">
                  <c:v>90.13</c:v>
                </c:pt>
                <c:pt idx="15779">
                  <c:v>90.5</c:v>
                </c:pt>
                <c:pt idx="15780">
                  <c:v>90.46</c:v>
                </c:pt>
                <c:pt idx="15781">
                  <c:v>90.5</c:v>
                </c:pt>
                <c:pt idx="15782">
                  <c:v>89.54</c:v>
                </c:pt>
                <c:pt idx="15783">
                  <c:v>80.31</c:v>
                </c:pt>
                <c:pt idx="15784">
                  <c:v>94.22</c:v>
                </c:pt>
                <c:pt idx="15785">
                  <c:v>107.76</c:v>
                </c:pt>
                <c:pt idx="15786">
                  <c:v>118.38</c:v>
                </c:pt>
                <c:pt idx="15787">
                  <c:v>97.98</c:v>
                </c:pt>
                <c:pt idx="15788">
                  <c:v>87.13</c:v>
                </c:pt>
                <c:pt idx="15789">
                  <c:v>79.260000000000005</c:v>
                </c:pt>
                <c:pt idx="15790">
                  <c:v>80.11</c:v>
                </c:pt>
                <c:pt idx="15791">
                  <c:v>81.17</c:v>
                </c:pt>
                <c:pt idx="15792">
                  <c:v>82.19</c:v>
                </c:pt>
                <c:pt idx="15793">
                  <c:v>83.15</c:v>
                </c:pt>
                <c:pt idx="15794">
                  <c:v>83.9</c:v>
                </c:pt>
                <c:pt idx="15795">
                  <c:v>86.67</c:v>
                </c:pt>
                <c:pt idx="15796">
                  <c:v>109.38</c:v>
                </c:pt>
                <c:pt idx="15797">
                  <c:v>102.36</c:v>
                </c:pt>
                <c:pt idx="15798">
                  <c:v>103.08</c:v>
                </c:pt>
                <c:pt idx="15799">
                  <c:v>104.14</c:v>
                </c:pt>
                <c:pt idx="15800">
                  <c:v>102.79</c:v>
                </c:pt>
                <c:pt idx="15801">
                  <c:v>102.19</c:v>
                </c:pt>
                <c:pt idx="15802">
                  <c:v>103.94</c:v>
                </c:pt>
                <c:pt idx="15803">
                  <c:v>105.85</c:v>
                </c:pt>
                <c:pt idx="15804">
                  <c:v>104.44</c:v>
                </c:pt>
                <c:pt idx="15805">
                  <c:v>96.3</c:v>
                </c:pt>
                <c:pt idx="15806">
                  <c:v>88.32</c:v>
                </c:pt>
                <c:pt idx="15807">
                  <c:v>98.93</c:v>
                </c:pt>
                <c:pt idx="15808">
                  <c:v>105.56</c:v>
                </c:pt>
                <c:pt idx="15809">
                  <c:v>102.89</c:v>
                </c:pt>
                <c:pt idx="15810">
                  <c:v>103.18</c:v>
                </c:pt>
                <c:pt idx="15811">
                  <c:v>107.8</c:v>
                </c:pt>
                <c:pt idx="15812">
                  <c:v>111.42</c:v>
                </c:pt>
                <c:pt idx="15813">
                  <c:v>104.76</c:v>
                </c:pt>
                <c:pt idx="15814">
                  <c:v>112.11</c:v>
                </c:pt>
                <c:pt idx="15815">
                  <c:v>123.25</c:v>
                </c:pt>
                <c:pt idx="15816">
                  <c:v>124.74</c:v>
                </c:pt>
                <c:pt idx="15817">
                  <c:v>118.8</c:v>
                </c:pt>
                <c:pt idx="15818">
                  <c:v>118.77</c:v>
                </c:pt>
                <c:pt idx="15819">
                  <c:v>121.44</c:v>
                </c:pt>
                <c:pt idx="15820">
                  <c:v>112.05</c:v>
                </c:pt>
                <c:pt idx="15821">
                  <c:v>104.24</c:v>
                </c:pt>
                <c:pt idx="15822">
                  <c:v>104.3</c:v>
                </c:pt>
                <c:pt idx="15823">
                  <c:v>105.32</c:v>
                </c:pt>
                <c:pt idx="15824">
                  <c:v>106.18</c:v>
                </c:pt>
                <c:pt idx="15825">
                  <c:v>106.94</c:v>
                </c:pt>
                <c:pt idx="15826">
                  <c:v>106.68</c:v>
                </c:pt>
                <c:pt idx="15827">
                  <c:v>108.03</c:v>
                </c:pt>
                <c:pt idx="15828">
                  <c:v>107.14</c:v>
                </c:pt>
                <c:pt idx="15829">
                  <c:v>103.61</c:v>
                </c:pt>
                <c:pt idx="15830">
                  <c:v>106.41</c:v>
                </c:pt>
                <c:pt idx="15831">
                  <c:v>108.85</c:v>
                </c:pt>
                <c:pt idx="15832">
                  <c:v>112.77</c:v>
                </c:pt>
                <c:pt idx="15833">
                  <c:v>116.27</c:v>
                </c:pt>
                <c:pt idx="15834">
                  <c:v>117.55</c:v>
                </c:pt>
                <c:pt idx="15835">
                  <c:v>116.33</c:v>
                </c:pt>
                <c:pt idx="15836">
                  <c:v>118.41</c:v>
                </c:pt>
                <c:pt idx="15837">
                  <c:v>120.22</c:v>
                </c:pt>
                <c:pt idx="15838">
                  <c:v>121.8</c:v>
                </c:pt>
                <c:pt idx="15839">
                  <c:v>123.85</c:v>
                </c:pt>
                <c:pt idx="15840">
                  <c:v>125.33</c:v>
                </c:pt>
                <c:pt idx="15841">
                  <c:v>122.76</c:v>
                </c:pt>
                <c:pt idx="15842">
                  <c:v>138.84</c:v>
                </c:pt>
                <c:pt idx="15843">
                  <c:v>136.80000000000001</c:v>
                </c:pt>
                <c:pt idx="15844">
                  <c:v>134.46</c:v>
                </c:pt>
                <c:pt idx="15845">
                  <c:v>125.07</c:v>
                </c:pt>
                <c:pt idx="15846">
                  <c:v>125.89</c:v>
                </c:pt>
                <c:pt idx="15847">
                  <c:v>124.11</c:v>
                </c:pt>
                <c:pt idx="15848">
                  <c:v>125.43</c:v>
                </c:pt>
                <c:pt idx="15849">
                  <c:v>113.23</c:v>
                </c:pt>
                <c:pt idx="15850">
                  <c:v>112.51</c:v>
                </c:pt>
                <c:pt idx="15851">
                  <c:v>113.27</c:v>
                </c:pt>
                <c:pt idx="15852">
                  <c:v>121.77</c:v>
                </c:pt>
                <c:pt idx="15853">
                  <c:v>114.91</c:v>
                </c:pt>
                <c:pt idx="15854">
                  <c:v>109.84</c:v>
                </c:pt>
                <c:pt idx="15855">
                  <c:v>122.99</c:v>
                </c:pt>
                <c:pt idx="15856">
                  <c:v>120.75</c:v>
                </c:pt>
                <c:pt idx="15857">
                  <c:v>122.59</c:v>
                </c:pt>
                <c:pt idx="15858">
                  <c:v>123.09</c:v>
                </c:pt>
                <c:pt idx="15859">
                  <c:v>120.42</c:v>
                </c:pt>
                <c:pt idx="15860">
                  <c:v>122.66</c:v>
                </c:pt>
                <c:pt idx="15861">
                  <c:v>117.75</c:v>
                </c:pt>
                <c:pt idx="15862">
                  <c:v>105.46</c:v>
                </c:pt>
                <c:pt idx="15863">
                  <c:v>103.61</c:v>
                </c:pt>
                <c:pt idx="15864">
                  <c:v>107.9</c:v>
                </c:pt>
                <c:pt idx="15865">
                  <c:v>107.37</c:v>
                </c:pt>
                <c:pt idx="15866">
                  <c:v>109.67</c:v>
                </c:pt>
                <c:pt idx="15867">
                  <c:v>112.54</c:v>
                </c:pt>
                <c:pt idx="15868">
                  <c:v>122.89</c:v>
                </c:pt>
                <c:pt idx="15869">
                  <c:v>124.24</c:v>
                </c:pt>
                <c:pt idx="15870">
                  <c:v>125.46</c:v>
                </c:pt>
                <c:pt idx="15871">
                  <c:v>124.24</c:v>
                </c:pt>
                <c:pt idx="15872">
                  <c:v>124.44</c:v>
                </c:pt>
                <c:pt idx="15873">
                  <c:v>128.76</c:v>
                </c:pt>
                <c:pt idx="15874">
                  <c:v>128.56</c:v>
                </c:pt>
                <c:pt idx="15875">
                  <c:v>125.66</c:v>
                </c:pt>
                <c:pt idx="15876">
                  <c:v>126.88</c:v>
                </c:pt>
                <c:pt idx="15877">
                  <c:v>128</c:v>
                </c:pt>
                <c:pt idx="15878">
                  <c:v>129.68</c:v>
                </c:pt>
                <c:pt idx="15879">
                  <c:v>131.1</c:v>
                </c:pt>
                <c:pt idx="15880">
                  <c:v>135.31</c:v>
                </c:pt>
                <c:pt idx="15881">
                  <c:v>137.41999999999999</c:v>
                </c:pt>
                <c:pt idx="15882">
                  <c:v>140.29</c:v>
                </c:pt>
                <c:pt idx="15883">
                  <c:v>137.16</c:v>
                </c:pt>
                <c:pt idx="15884">
                  <c:v>139.4</c:v>
                </c:pt>
                <c:pt idx="15885">
                  <c:v>139.66</c:v>
                </c:pt>
                <c:pt idx="15886">
                  <c:v>137.65</c:v>
                </c:pt>
                <c:pt idx="15887">
                  <c:v>137.22999999999999</c:v>
                </c:pt>
                <c:pt idx="15888">
                  <c:v>129.84</c:v>
                </c:pt>
                <c:pt idx="15889">
                  <c:v>132.88</c:v>
                </c:pt>
                <c:pt idx="15890">
                  <c:v>129.12</c:v>
                </c:pt>
                <c:pt idx="15891">
                  <c:v>130.69999999999999</c:v>
                </c:pt>
                <c:pt idx="15892">
                  <c:v>119.33</c:v>
                </c:pt>
                <c:pt idx="15893">
                  <c:v>112.87</c:v>
                </c:pt>
                <c:pt idx="15894">
                  <c:v>115.77</c:v>
                </c:pt>
                <c:pt idx="15895">
                  <c:v>116.53</c:v>
                </c:pt>
                <c:pt idx="15896">
                  <c:v>114.85</c:v>
                </c:pt>
                <c:pt idx="15897">
                  <c:v>113.63</c:v>
                </c:pt>
                <c:pt idx="15898">
                  <c:v>113.83</c:v>
                </c:pt>
                <c:pt idx="15899">
                  <c:v>114.68</c:v>
                </c:pt>
                <c:pt idx="15900">
                  <c:v>116.79</c:v>
                </c:pt>
                <c:pt idx="15901">
                  <c:v>115.97</c:v>
                </c:pt>
                <c:pt idx="15902">
                  <c:v>115.97</c:v>
                </c:pt>
                <c:pt idx="15903">
                  <c:v>117.78</c:v>
                </c:pt>
                <c:pt idx="15904">
                  <c:v>110.7</c:v>
                </c:pt>
                <c:pt idx="15905">
                  <c:v>97.91</c:v>
                </c:pt>
                <c:pt idx="15906">
                  <c:v>101.73</c:v>
                </c:pt>
                <c:pt idx="15907">
                  <c:v>102.66</c:v>
                </c:pt>
                <c:pt idx="15908">
                  <c:v>102.52</c:v>
                </c:pt>
                <c:pt idx="15909">
                  <c:v>103.12</c:v>
                </c:pt>
                <c:pt idx="15910">
                  <c:v>118.41</c:v>
                </c:pt>
                <c:pt idx="15911">
                  <c:v>102.52</c:v>
                </c:pt>
                <c:pt idx="15912">
                  <c:v>95.47</c:v>
                </c:pt>
                <c:pt idx="15913">
                  <c:v>99.03</c:v>
                </c:pt>
                <c:pt idx="15914">
                  <c:v>100.61</c:v>
                </c:pt>
                <c:pt idx="15915">
                  <c:v>101.47</c:v>
                </c:pt>
                <c:pt idx="15916">
                  <c:v>102.29</c:v>
                </c:pt>
                <c:pt idx="15917">
                  <c:v>101.57</c:v>
                </c:pt>
                <c:pt idx="15918">
                  <c:v>105.52</c:v>
                </c:pt>
                <c:pt idx="15919">
                  <c:v>105.95</c:v>
                </c:pt>
                <c:pt idx="15920">
                  <c:v>110.27</c:v>
                </c:pt>
                <c:pt idx="15921">
                  <c:v>126.28</c:v>
                </c:pt>
                <c:pt idx="15922">
                  <c:v>116.23</c:v>
                </c:pt>
                <c:pt idx="15923">
                  <c:v>112.25</c:v>
                </c:pt>
                <c:pt idx="15924">
                  <c:v>120.48</c:v>
                </c:pt>
                <c:pt idx="15925">
                  <c:v>126.61</c:v>
                </c:pt>
                <c:pt idx="15926">
                  <c:v>116.13</c:v>
                </c:pt>
                <c:pt idx="15927">
                  <c:v>122.07</c:v>
                </c:pt>
                <c:pt idx="15928">
                  <c:v>123.78</c:v>
                </c:pt>
                <c:pt idx="15929">
                  <c:v>128.13</c:v>
                </c:pt>
                <c:pt idx="15930">
                  <c:v>128.36000000000001</c:v>
                </c:pt>
                <c:pt idx="15931">
                  <c:v>130.11000000000001</c:v>
                </c:pt>
                <c:pt idx="15932">
                  <c:v>129.78</c:v>
                </c:pt>
                <c:pt idx="15933">
                  <c:v>121.04</c:v>
                </c:pt>
                <c:pt idx="15934">
                  <c:v>123.22</c:v>
                </c:pt>
                <c:pt idx="15935">
                  <c:v>117.29</c:v>
                </c:pt>
                <c:pt idx="15936">
                  <c:v>118.18</c:v>
                </c:pt>
                <c:pt idx="15937">
                  <c:v>117.81</c:v>
                </c:pt>
                <c:pt idx="15938">
                  <c:v>115.61</c:v>
                </c:pt>
                <c:pt idx="15939">
                  <c:v>114.88</c:v>
                </c:pt>
                <c:pt idx="15940">
                  <c:v>107.7</c:v>
                </c:pt>
                <c:pt idx="15941">
                  <c:v>110.17</c:v>
                </c:pt>
                <c:pt idx="15942">
                  <c:v>115.61</c:v>
                </c:pt>
                <c:pt idx="15943">
                  <c:v>110.73</c:v>
                </c:pt>
                <c:pt idx="15944">
                  <c:v>110.63</c:v>
                </c:pt>
                <c:pt idx="15945">
                  <c:v>109.58</c:v>
                </c:pt>
                <c:pt idx="15946">
                  <c:v>105.85</c:v>
                </c:pt>
                <c:pt idx="15947">
                  <c:v>103.55</c:v>
                </c:pt>
                <c:pt idx="15948">
                  <c:v>97.32</c:v>
                </c:pt>
                <c:pt idx="15949">
                  <c:v>94.98</c:v>
                </c:pt>
                <c:pt idx="15950">
                  <c:v>93.56</c:v>
                </c:pt>
                <c:pt idx="15951">
                  <c:v>93.76</c:v>
                </c:pt>
                <c:pt idx="15952">
                  <c:v>94.55</c:v>
                </c:pt>
                <c:pt idx="15953">
                  <c:v>93.99</c:v>
                </c:pt>
                <c:pt idx="15954">
                  <c:v>87.69</c:v>
                </c:pt>
                <c:pt idx="15955">
                  <c:v>87.2</c:v>
                </c:pt>
                <c:pt idx="15956">
                  <c:v>89.67</c:v>
                </c:pt>
                <c:pt idx="15957">
                  <c:v>88.29</c:v>
                </c:pt>
                <c:pt idx="15958">
                  <c:v>96.66</c:v>
                </c:pt>
                <c:pt idx="15959">
                  <c:v>99.95</c:v>
                </c:pt>
                <c:pt idx="15960">
                  <c:v>102.23</c:v>
                </c:pt>
                <c:pt idx="15961">
                  <c:v>106.68</c:v>
                </c:pt>
                <c:pt idx="15962">
                  <c:v>106.54</c:v>
                </c:pt>
                <c:pt idx="15963">
                  <c:v>116.79</c:v>
                </c:pt>
                <c:pt idx="15964">
                  <c:v>109.77</c:v>
                </c:pt>
                <c:pt idx="15965">
                  <c:v>110.3</c:v>
                </c:pt>
                <c:pt idx="15966">
                  <c:v>109.81</c:v>
                </c:pt>
                <c:pt idx="15967">
                  <c:v>109.91</c:v>
                </c:pt>
                <c:pt idx="15968">
                  <c:v>110.14</c:v>
                </c:pt>
                <c:pt idx="15969">
                  <c:v>110.76</c:v>
                </c:pt>
                <c:pt idx="15970">
                  <c:v>111.45</c:v>
                </c:pt>
                <c:pt idx="15971">
                  <c:v>112.21</c:v>
                </c:pt>
                <c:pt idx="15972">
                  <c:v>110.3</c:v>
                </c:pt>
                <c:pt idx="15973">
                  <c:v>109.67</c:v>
                </c:pt>
                <c:pt idx="15974">
                  <c:v>110.2</c:v>
                </c:pt>
                <c:pt idx="15975">
                  <c:v>110.3</c:v>
                </c:pt>
                <c:pt idx="15976">
                  <c:v>109.35</c:v>
                </c:pt>
                <c:pt idx="15977">
                  <c:v>109.51</c:v>
                </c:pt>
                <c:pt idx="15978">
                  <c:v>109.74</c:v>
                </c:pt>
                <c:pt idx="15979">
                  <c:v>109.21</c:v>
                </c:pt>
                <c:pt idx="15980">
                  <c:v>126.15</c:v>
                </c:pt>
                <c:pt idx="15981">
                  <c:v>125.59</c:v>
                </c:pt>
                <c:pt idx="15982">
                  <c:v>125.33</c:v>
                </c:pt>
                <c:pt idx="15983">
                  <c:v>122.36</c:v>
                </c:pt>
                <c:pt idx="15984">
                  <c:v>121.11</c:v>
                </c:pt>
                <c:pt idx="15985">
                  <c:v>115.18</c:v>
                </c:pt>
                <c:pt idx="15986">
                  <c:v>118.74</c:v>
                </c:pt>
                <c:pt idx="15987">
                  <c:v>124.41</c:v>
                </c:pt>
                <c:pt idx="15988">
                  <c:v>125.66</c:v>
                </c:pt>
                <c:pt idx="15989">
                  <c:v>122.59</c:v>
                </c:pt>
                <c:pt idx="15990">
                  <c:v>120.42</c:v>
                </c:pt>
                <c:pt idx="15991">
                  <c:v>119.43</c:v>
                </c:pt>
                <c:pt idx="15992">
                  <c:v>120.25</c:v>
                </c:pt>
                <c:pt idx="15993">
                  <c:v>114.12</c:v>
                </c:pt>
                <c:pt idx="15994">
                  <c:v>115.54</c:v>
                </c:pt>
                <c:pt idx="15995">
                  <c:v>116.79</c:v>
                </c:pt>
                <c:pt idx="15996">
                  <c:v>114.59</c:v>
                </c:pt>
                <c:pt idx="15997">
                  <c:v>108.88</c:v>
                </c:pt>
                <c:pt idx="15998">
                  <c:v>108.69</c:v>
                </c:pt>
                <c:pt idx="15999">
                  <c:v>111.69</c:v>
                </c:pt>
                <c:pt idx="16000">
                  <c:v>125.39</c:v>
                </c:pt>
                <c:pt idx="16001">
                  <c:v>125.03</c:v>
                </c:pt>
                <c:pt idx="16002">
                  <c:v>124.57</c:v>
                </c:pt>
                <c:pt idx="16003">
                  <c:v>136.01</c:v>
                </c:pt>
                <c:pt idx="16004">
                  <c:v>140.26</c:v>
                </c:pt>
                <c:pt idx="16005">
                  <c:v>138.87</c:v>
                </c:pt>
                <c:pt idx="16006">
                  <c:v>141.15</c:v>
                </c:pt>
                <c:pt idx="16007">
                  <c:v>142.4</c:v>
                </c:pt>
                <c:pt idx="16008">
                  <c:v>144.34</c:v>
                </c:pt>
                <c:pt idx="16009">
                  <c:v>144.63999999999999</c:v>
                </c:pt>
                <c:pt idx="16010">
                  <c:v>142.47</c:v>
                </c:pt>
                <c:pt idx="16011">
                  <c:v>138.18</c:v>
                </c:pt>
                <c:pt idx="16012">
                  <c:v>149.55000000000001</c:v>
                </c:pt>
                <c:pt idx="16013">
                  <c:v>153.24</c:v>
                </c:pt>
                <c:pt idx="16014">
                  <c:v>150.80000000000001</c:v>
                </c:pt>
                <c:pt idx="16015">
                  <c:v>149.85</c:v>
                </c:pt>
                <c:pt idx="16016">
                  <c:v>148.1</c:v>
                </c:pt>
                <c:pt idx="16017">
                  <c:v>148.6</c:v>
                </c:pt>
                <c:pt idx="16018">
                  <c:v>141.58000000000001</c:v>
                </c:pt>
                <c:pt idx="16019">
                  <c:v>134.72</c:v>
                </c:pt>
                <c:pt idx="16020">
                  <c:v>137.69</c:v>
                </c:pt>
                <c:pt idx="16021">
                  <c:v>139.1</c:v>
                </c:pt>
                <c:pt idx="16022">
                  <c:v>137.75</c:v>
                </c:pt>
                <c:pt idx="16023">
                  <c:v>133.63</c:v>
                </c:pt>
                <c:pt idx="16024">
                  <c:v>135.54</c:v>
                </c:pt>
                <c:pt idx="16025">
                  <c:v>135.15</c:v>
                </c:pt>
                <c:pt idx="16026">
                  <c:v>135.78</c:v>
                </c:pt>
                <c:pt idx="16027">
                  <c:v>129.35</c:v>
                </c:pt>
                <c:pt idx="16028">
                  <c:v>128.1</c:v>
                </c:pt>
                <c:pt idx="16029">
                  <c:v>129.25</c:v>
                </c:pt>
                <c:pt idx="16030">
                  <c:v>127.11</c:v>
                </c:pt>
                <c:pt idx="16031">
                  <c:v>131.52000000000001</c:v>
                </c:pt>
                <c:pt idx="16032">
                  <c:v>132.74</c:v>
                </c:pt>
                <c:pt idx="16033">
                  <c:v>133.13999999999999</c:v>
                </c:pt>
                <c:pt idx="16034">
                  <c:v>133.5</c:v>
                </c:pt>
                <c:pt idx="16035">
                  <c:v>135.05000000000001</c:v>
                </c:pt>
                <c:pt idx="16036">
                  <c:v>136.93</c:v>
                </c:pt>
                <c:pt idx="16037">
                  <c:v>135.81</c:v>
                </c:pt>
                <c:pt idx="16038">
                  <c:v>137.59</c:v>
                </c:pt>
                <c:pt idx="16039">
                  <c:v>139.88999999999999</c:v>
                </c:pt>
                <c:pt idx="16040">
                  <c:v>130.24</c:v>
                </c:pt>
                <c:pt idx="16041">
                  <c:v>126.22</c:v>
                </c:pt>
                <c:pt idx="16042">
                  <c:v>125.43</c:v>
                </c:pt>
                <c:pt idx="16043">
                  <c:v>124.01</c:v>
                </c:pt>
                <c:pt idx="16044">
                  <c:v>124.77</c:v>
                </c:pt>
                <c:pt idx="16045">
                  <c:v>126.32</c:v>
                </c:pt>
                <c:pt idx="16046">
                  <c:v>128.03</c:v>
                </c:pt>
                <c:pt idx="16047">
                  <c:v>130.63</c:v>
                </c:pt>
                <c:pt idx="16048">
                  <c:v>132.78</c:v>
                </c:pt>
                <c:pt idx="16049">
                  <c:v>135.31</c:v>
                </c:pt>
                <c:pt idx="16050">
                  <c:v>138.38</c:v>
                </c:pt>
                <c:pt idx="16051">
                  <c:v>140.94999999999999</c:v>
                </c:pt>
                <c:pt idx="16052">
                  <c:v>129.91</c:v>
                </c:pt>
                <c:pt idx="16053">
                  <c:v>118.8</c:v>
                </c:pt>
                <c:pt idx="16054">
                  <c:v>121.51</c:v>
                </c:pt>
                <c:pt idx="16055">
                  <c:v>122.49</c:v>
                </c:pt>
                <c:pt idx="16056">
                  <c:v>124.87</c:v>
                </c:pt>
                <c:pt idx="16057">
                  <c:v>134.91999999999999</c:v>
                </c:pt>
                <c:pt idx="16058">
                  <c:v>142.07</c:v>
                </c:pt>
                <c:pt idx="16059">
                  <c:v>134.16</c:v>
                </c:pt>
                <c:pt idx="16060">
                  <c:v>124.14</c:v>
                </c:pt>
                <c:pt idx="16061">
                  <c:v>124.93</c:v>
                </c:pt>
                <c:pt idx="16062">
                  <c:v>124.21</c:v>
                </c:pt>
                <c:pt idx="16063">
                  <c:v>129.02000000000001</c:v>
                </c:pt>
                <c:pt idx="16064">
                  <c:v>122.56</c:v>
                </c:pt>
                <c:pt idx="16065">
                  <c:v>119.96</c:v>
                </c:pt>
                <c:pt idx="16066">
                  <c:v>120.98</c:v>
                </c:pt>
                <c:pt idx="16067">
                  <c:v>135.78</c:v>
                </c:pt>
                <c:pt idx="16068">
                  <c:v>137.26</c:v>
                </c:pt>
                <c:pt idx="16069">
                  <c:v>131.69</c:v>
                </c:pt>
                <c:pt idx="16070">
                  <c:v>133.66999999999999</c:v>
                </c:pt>
                <c:pt idx="16071">
                  <c:v>135.18</c:v>
                </c:pt>
                <c:pt idx="16072">
                  <c:v>122.82</c:v>
                </c:pt>
                <c:pt idx="16073">
                  <c:v>71.319999999999993</c:v>
                </c:pt>
                <c:pt idx="16074">
                  <c:v>73.33</c:v>
                </c:pt>
                <c:pt idx="16075">
                  <c:v>74.97</c:v>
                </c:pt>
                <c:pt idx="16076">
                  <c:v>75.900000000000006</c:v>
                </c:pt>
                <c:pt idx="16077">
                  <c:v>76.36</c:v>
                </c:pt>
                <c:pt idx="16078">
                  <c:v>74.709999999999994</c:v>
                </c:pt>
                <c:pt idx="16079">
                  <c:v>103.48</c:v>
                </c:pt>
                <c:pt idx="16080">
                  <c:v>102.29</c:v>
                </c:pt>
                <c:pt idx="16081">
                  <c:v>99.39</c:v>
                </c:pt>
                <c:pt idx="16082">
                  <c:v>116.46</c:v>
                </c:pt>
                <c:pt idx="16083">
                  <c:v>103.12</c:v>
                </c:pt>
                <c:pt idx="16084">
                  <c:v>95.44</c:v>
                </c:pt>
                <c:pt idx="16085">
                  <c:v>90.4</c:v>
                </c:pt>
                <c:pt idx="16086">
                  <c:v>92.44</c:v>
                </c:pt>
                <c:pt idx="16087">
                  <c:v>93.99</c:v>
                </c:pt>
                <c:pt idx="16088">
                  <c:v>97.28</c:v>
                </c:pt>
                <c:pt idx="16089">
                  <c:v>99.72</c:v>
                </c:pt>
                <c:pt idx="16090">
                  <c:v>101.9</c:v>
                </c:pt>
                <c:pt idx="16091">
                  <c:v>103.58</c:v>
                </c:pt>
                <c:pt idx="16092">
                  <c:v>96.95</c:v>
                </c:pt>
                <c:pt idx="16093">
                  <c:v>125.26</c:v>
                </c:pt>
                <c:pt idx="16094">
                  <c:v>136.66999999999999</c:v>
                </c:pt>
                <c:pt idx="16095">
                  <c:v>135.97</c:v>
                </c:pt>
                <c:pt idx="16096">
                  <c:v>138.61000000000001</c:v>
                </c:pt>
                <c:pt idx="16097">
                  <c:v>142.5</c:v>
                </c:pt>
                <c:pt idx="16098">
                  <c:v>141.84</c:v>
                </c:pt>
                <c:pt idx="16099">
                  <c:v>143.91999999999999</c:v>
                </c:pt>
                <c:pt idx="16100">
                  <c:v>143.52000000000001</c:v>
                </c:pt>
                <c:pt idx="16101">
                  <c:v>145.1</c:v>
                </c:pt>
                <c:pt idx="16102">
                  <c:v>148</c:v>
                </c:pt>
                <c:pt idx="16103">
                  <c:v>148.16999999999999</c:v>
                </c:pt>
                <c:pt idx="16104">
                  <c:v>148.72999999999999</c:v>
                </c:pt>
                <c:pt idx="16105">
                  <c:v>150.24</c:v>
                </c:pt>
                <c:pt idx="16106">
                  <c:v>152.02000000000001</c:v>
                </c:pt>
                <c:pt idx="16107">
                  <c:v>139.07</c:v>
                </c:pt>
                <c:pt idx="16108">
                  <c:v>129.12</c:v>
                </c:pt>
                <c:pt idx="16109">
                  <c:v>136.19999999999999</c:v>
                </c:pt>
                <c:pt idx="16110">
                  <c:v>118.05</c:v>
                </c:pt>
                <c:pt idx="16111">
                  <c:v>127.37</c:v>
                </c:pt>
                <c:pt idx="16112">
                  <c:v>126.48</c:v>
                </c:pt>
                <c:pt idx="16113">
                  <c:v>119.59</c:v>
                </c:pt>
                <c:pt idx="16114">
                  <c:v>127.17</c:v>
                </c:pt>
                <c:pt idx="16115">
                  <c:v>127.83</c:v>
                </c:pt>
                <c:pt idx="16116">
                  <c:v>119.4</c:v>
                </c:pt>
                <c:pt idx="16117">
                  <c:v>117.02</c:v>
                </c:pt>
                <c:pt idx="16118">
                  <c:v>116.66</c:v>
                </c:pt>
                <c:pt idx="16119">
                  <c:v>104.34</c:v>
                </c:pt>
                <c:pt idx="16120">
                  <c:v>101.8</c:v>
                </c:pt>
                <c:pt idx="16121">
                  <c:v>102.85</c:v>
                </c:pt>
                <c:pt idx="16122">
                  <c:v>115.15</c:v>
                </c:pt>
                <c:pt idx="16123">
                  <c:v>127.34</c:v>
                </c:pt>
                <c:pt idx="16124">
                  <c:v>119.69</c:v>
                </c:pt>
                <c:pt idx="16125">
                  <c:v>117.91</c:v>
                </c:pt>
                <c:pt idx="16126">
                  <c:v>124.6</c:v>
                </c:pt>
                <c:pt idx="16127">
                  <c:v>119.5</c:v>
                </c:pt>
                <c:pt idx="16128">
                  <c:v>120.55</c:v>
                </c:pt>
                <c:pt idx="16129">
                  <c:v>122.66</c:v>
                </c:pt>
                <c:pt idx="16130">
                  <c:v>125.13</c:v>
                </c:pt>
                <c:pt idx="16131">
                  <c:v>126.28</c:v>
                </c:pt>
                <c:pt idx="16132">
                  <c:v>130.30000000000001</c:v>
                </c:pt>
                <c:pt idx="16133">
                  <c:v>135.08000000000001</c:v>
                </c:pt>
                <c:pt idx="16134">
                  <c:v>138.12</c:v>
                </c:pt>
                <c:pt idx="16135">
                  <c:v>126.94</c:v>
                </c:pt>
                <c:pt idx="16136">
                  <c:v>133.77000000000001</c:v>
                </c:pt>
                <c:pt idx="16137">
                  <c:v>134.91999999999999</c:v>
                </c:pt>
                <c:pt idx="16138">
                  <c:v>136.04</c:v>
                </c:pt>
                <c:pt idx="16139">
                  <c:v>139.5</c:v>
                </c:pt>
                <c:pt idx="16140">
                  <c:v>140.65</c:v>
                </c:pt>
                <c:pt idx="16141">
                  <c:v>142</c:v>
                </c:pt>
                <c:pt idx="16142">
                  <c:v>149.44999999999999</c:v>
                </c:pt>
                <c:pt idx="16143">
                  <c:v>140.49</c:v>
                </c:pt>
                <c:pt idx="16144">
                  <c:v>139.47</c:v>
                </c:pt>
                <c:pt idx="16145">
                  <c:v>148.07</c:v>
                </c:pt>
                <c:pt idx="16146">
                  <c:v>142.88999999999999</c:v>
                </c:pt>
                <c:pt idx="16147">
                  <c:v>143.97999999999999</c:v>
                </c:pt>
                <c:pt idx="16148">
                  <c:v>141.77000000000001</c:v>
                </c:pt>
                <c:pt idx="16149">
                  <c:v>140.16</c:v>
                </c:pt>
                <c:pt idx="16150">
                  <c:v>147.38</c:v>
                </c:pt>
                <c:pt idx="16151">
                  <c:v>144.94</c:v>
                </c:pt>
                <c:pt idx="16152">
                  <c:v>149.91</c:v>
                </c:pt>
                <c:pt idx="16153">
                  <c:v>133.44</c:v>
                </c:pt>
                <c:pt idx="16154">
                  <c:v>130.30000000000001</c:v>
                </c:pt>
                <c:pt idx="16155">
                  <c:v>128</c:v>
                </c:pt>
                <c:pt idx="16156">
                  <c:v>129.97999999999999</c:v>
                </c:pt>
                <c:pt idx="16157">
                  <c:v>122.73</c:v>
                </c:pt>
                <c:pt idx="16158">
                  <c:v>128.38999999999999</c:v>
                </c:pt>
                <c:pt idx="16159">
                  <c:v>131.94999999999999</c:v>
                </c:pt>
                <c:pt idx="16160">
                  <c:v>131.16</c:v>
                </c:pt>
                <c:pt idx="16161">
                  <c:v>150.34</c:v>
                </c:pt>
                <c:pt idx="16162">
                  <c:v>146.68</c:v>
                </c:pt>
                <c:pt idx="16163">
                  <c:v>147.28</c:v>
                </c:pt>
                <c:pt idx="16164">
                  <c:v>142.88999999999999</c:v>
                </c:pt>
                <c:pt idx="16165">
                  <c:v>127.31</c:v>
                </c:pt>
                <c:pt idx="16166">
                  <c:v>125.46</c:v>
                </c:pt>
                <c:pt idx="16167">
                  <c:v>124.34</c:v>
                </c:pt>
                <c:pt idx="16168">
                  <c:v>124.67</c:v>
                </c:pt>
                <c:pt idx="16169">
                  <c:v>127.14</c:v>
                </c:pt>
                <c:pt idx="16170">
                  <c:v>128.1</c:v>
                </c:pt>
                <c:pt idx="16171">
                  <c:v>125.89</c:v>
                </c:pt>
                <c:pt idx="16172">
                  <c:v>121.57</c:v>
                </c:pt>
                <c:pt idx="16173">
                  <c:v>119.79</c:v>
                </c:pt>
                <c:pt idx="16174">
                  <c:v>118.01</c:v>
                </c:pt>
                <c:pt idx="16175">
                  <c:v>118.8</c:v>
                </c:pt>
                <c:pt idx="16176">
                  <c:v>119.13</c:v>
                </c:pt>
                <c:pt idx="16177">
                  <c:v>120.15</c:v>
                </c:pt>
                <c:pt idx="16178">
                  <c:v>120.45</c:v>
                </c:pt>
                <c:pt idx="16179">
                  <c:v>129.74</c:v>
                </c:pt>
                <c:pt idx="16180">
                  <c:v>132.81</c:v>
                </c:pt>
                <c:pt idx="16181">
                  <c:v>128.26</c:v>
                </c:pt>
                <c:pt idx="16182">
                  <c:v>128.43</c:v>
                </c:pt>
                <c:pt idx="16183">
                  <c:v>126.45</c:v>
                </c:pt>
                <c:pt idx="16184">
                  <c:v>122.82</c:v>
                </c:pt>
                <c:pt idx="16185">
                  <c:v>123.75</c:v>
                </c:pt>
                <c:pt idx="16186">
                  <c:v>127.11</c:v>
                </c:pt>
                <c:pt idx="16187">
                  <c:v>127.67</c:v>
                </c:pt>
                <c:pt idx="16188">
                  <c:v>123.02</c:v>
                </c:pt>
                <c:pt idx="16189">
                  <c:v>127.37</c:v>
                </c:pt>
                <c:pt idx="16190">
                  <c:v>130.5</c:v>
                </c:pt>
                <c:pt idx="16191">
                  <c:v>125.69</c:v>
                </c:pt>
                <c:pt idx="16192">
                  <c:v>124.24</c:v>
                </c:pt>
                <c:pt idx="16193">
                  <c:v>124.01</c:v>
                </c:pt>
                <c:pt idx="16194">
                  <c:v>135.12</c:v>
                </c:pt>
                <c:pt idx="16195">
                  <c:v>135.35</c:v>
                </c:pt>
                <c:pt idx="16196">
                  <c:v>132.94</c:v>
                </c:pt>
                <c:pt idx="16197">
                  <c:v>135.05000000000001</c:v>
                </c:pt>
                <c:pt idx="16198">
                  <c:v>137.06</c:v>
                </c:pt>
                <c:pt idx="16199">
                  <c:v>134.19</c:v>
                </c:pt>
                <c:pt idx="16200">
                  <c:v>132.55000000000001</c:v>
                </c:pt>
                <c:pt idx="16201">
                  <c:v>125.82</c:v>
                </c:pt>
                <c:pt idx="16202">
                  <c:v>145.30000000000001</c:v>
                </c:pt>
                <c:pt idx="16203">
                  <c:v>146.41999999999999</c:v>
                </c:pt>
                <c:pt idx="16204">
                  <c:v>156.83000000000001</c:v>
                </c:pt>
                <c:pt idx="16205">
                  <c:v>147.31</c:v>
                </c:pt>
                <c:pt idx="16206">
                  <c:v>149.22</c:v>
                </c:pt>
                <c:pt idx="16207">
                  <c:v>144.34</c:v>
                </c:pt>
                <c:pt idx="16208">
                  <c:v>148.30000000000001</c:v>
                </c:pt>
                <c:pt idx="16209">
                  <c:v>150.93</c:v>
                </c:pt>
                <c:pt idx="16210">
                  <c:v>152.68</c:v>
                </c:pt>
                <c:pt idx="16211">
                  <c:v>155.85</c:v>
                </c:pt>
                <c:pt idx="16212">
                  <c:v>155.65</c:v>
                </c:pt>
                <c:pt idx="16213">
                  <c:v>150.51</c:v>
                </c:pt>
                <c:pt idx="16214">
                  <c:v>153.87</c:v>
                </c:pt>
                <c:pt idx="16215">
                  <c:v>139.88999999999999</c:v>
                </c:pt>
                <c:pt idx="16216">
                  <c:v>140.09</c:v>
                </c:pt>
                <c:pt idx="16217">
                  <c:v>131.52000000000001</c:v>
                </c:pt>
                <c:pt idx="16218">
                  <c:v>120.19</c:v>
                </c:pt>
                <c:pt idx="16219">
                  <c:v>113.66</c:v>
                </c:pt>
                <c:pt idx="16220">
                  <c:v>111.52</c:v>
                </c:pt>
                <c:pt idx="16221">
                  <c:v>108.52</c:v>
                </c:pt>
                <c:pt idx="16222">
                  <c:v>84</c:v>
                </c:pt>
                <c:pt idx="16223">
                  <c:v>117.19</c:v>
                </c:pt>
                <c:pt idx="16224">
                  <c:v>135.61000000000001</c:v>
                </c:pt>
                <c:pt idx="16225">
                  <c:v>129.68</c:v>
                </c:pt>
                <c:pt idx="16226">
                  <c:v>114.68</c:v>
                </c:pt>
                <c:pt idx="16227">
                  <c:v>113.7</c:v>
                </c:pt>
                <c:pt idx="16228">
                  <c:v>131.1</c:v>
                </c:pt>
                <c:pt idx="16229">
                  <c:v>129.32</c:v>
                </c:pt>
                <c:pt idx="16230">
                  <c:v>131.38999999999999</c:v>
                </c:pt>
                <c:pt idx="16231">
                  <c:v>133.44</c:v>
                </c:pt>
                <c:pt idx="16232">
                  <c:v>125.3</c:v>
                </c:pt>
                <c:pt idx="16233">
                  <c:v>132.71</c:v>
                </c:pt>
                <c:pt idx="16234">
                  <c:v>122.99</c:v>
                </c:pt>
                <c:pt idx="16235">
                  <c:v>128.36000000000001</c:v>
                </c:pt>
                <c:pt idx="16236">
                  <c:v>129.71</c:v>
                </c:pt>
                <c:pt idx="16237">
                  <c:v>131.06</c:v>
                </c:pt>
                <c:pt idx="16238">
                  <c:v>132.18</c:v>
                </c:pt>
                <c:pt idx="16239">
                  <c:v>134.97999999999999</c:v>
                </c:pt>
                <c:pt idx="16240">
                  <c:v>137.46</c:v>
                </c:pt>
                <c:pt idx="16241">
                  <c:v>138.21</c:v>
                </c:pt>
                <c:pt idx="16242">
                  <c:v>143.16</c:v>
                </c:pt>
                <c:pt idx="16243">
                  <c:v>145.27000000000001</c:v>
                </c:pt>
                <c:pt idx="16244">
                  <c:v>142.76</c:v>
                </c:pt>
                <c:pt idx="16245">
                  <c:v>134.03</c:v>
                </c:pt>
                <c:pt idx="16246">
                  <c:v>139.72999999999999</c:v>
                </c:pt>
                <c:pt idx="16247">
                  <c:v>145.16999999999999</c:v>
                </c:pt>
                <c:pt idx="16248">
                  <c:v>139.57</c:v>
                </c:pt>
                <c:pt idx="16249">
                  <c:v>138.58000000000001</c:v>
                </c:pt>
                <c:pt idx="16250">
                  <c:v>135.28</c:v>
                </c:pt>
                <c:pt idx="16251">
                  <c:v>137.62</c:v>
                </c:pt>
                <c:pt idx="16252">
                  <c:v>140.06</c:v>
                </c:pt>
                <c:pt idx="16253">
                  <c:v>140.65</c:v>
                </c:pt>
                <c:pt idx="16254">
                  <c:v>142.93</c:v>
                </c:pt>
                <c:pt idx="16255">
                  <c:v>141.31</c:v>
                </c:pt>
                <c:pt idx="16256">
                  <c:v>140.52000000000001</c:v>
                </c:pt>
                <c:pt idx="16257">
                  <c:v>140.82</c:v>
                </c:pt>
                <c:pt idx="16258">
                  <c:v>136.93</c:v>
                </c:pt>
                <c:pt idx="16259">
                  <c:v>130.72999999999999</c:v>
                </c:pt>
                <c:pt idx="16260">
                  <c:v>133.6</c:v>
                </c:pt>
                <c:pt idx="16261">
                  <c:v>128.19999999999999</c:v>
                </c:pt>
                <c:pt idx="16262">
                  <c:v>124.24</c:v>
                </c:pt>
                <c:pt idx="16263">
                  <c:v>121.31</c:v>
                </c:pt>
                <c:pt idx="16264">
                  <c:v>124.57</c:v>
                </c:pt>
                <c:pt idx="16265">
                  <c:v>128.66</c:v>
                </c:pt>
                <c:pt idx="16266">
                  <c:v>130.5</c:v>
                </c:pt>
                <c:pt idx="16267">
                  <c:v>133.5</c:v>
                </c:pt>
                <c:pt idx="16268">
                  <c:v>136.9</c:v>
                </c:pt>
                <c:pt idx="16269">
                  <c:v>139.83000000000001</c:v>
                </c:pt>
                <c:pt idx="16270">
                  <c:v>144.57</c:v>
                </c:pt>
                <c:pt idx="16271">
                  <c:v>144.87</c:v>
                </c:pt>
                <c:pt idx="16272">
                  <c:v>148.63</c:v>
                </c:pt>
                <c:pt idx="16273">
                  <c:v>143.85</c:v>
                </c:pt>
                <c:pt idx="16274">
                  <c:v>142.37</c:v>
                </c:pt>
                <c:pt idx="16275">
                  <c:v>144.97</c:v>
                </c:pt>
                <c:pt idx="16276">
                  <c:v>150.77000000000001</c:v>
                </c:pt>
                <c:pt idx="16277">
                  <c:v>116.6</c:v>
                </c:pt>
                <c:pt idx="16278">
                  <c:v>114.26</c:v>
                </c:pt>
                <c:pt idx="16279">
                  <c:v>137.26</c:v>
                </c:pt>
                <c:pt idx="16280">
                  <c:v>137.13</c:v>
                </c:pt>
                <c:pt idx="16281">
                  <c:v>138.25</c:v>
                </c:pt>
                <c:pt idx="16282">
                  <c:v>139.16999999999999</c:v>
                </c:pt>
                <c:pt idx="16283">
                  <c:v>133.72999999999999</c:v>
                </c:pt>
                <c:pt idx="16284">
                  <c:v>133.01</c:v>
                </c:pt>
                <c:pt idx="16285">
                  <c:v>134.97999999999999</c:v>
                </c:pt>
                <c:pt idx="16286">
                  <c:v>137.97999999999999</c:v>
                </c:pt>
                <c:pt idx="16287">
                  <c:v>141.41</c:v>
                </c:pt>
                <c:pt idx="16288">
                  <c:v>146.78</c:v>
                </c:pt>
                <c:pt idx="16289">
                  <c:v>149.81</c:v>
                </c:pt>
                <c:pt idx="16290">
                  <c:v>155.12</c:v>
                </c:pt>
                <c:pt idx="16291">
                  <c:v>148.16999999999999</c:v>
                </c:pt>
                <c:pt idx="16292">
                  <c:v>153.66999999999999</c:v>
                </c:pt>
                <c:pt idx="16293">
                  <c:v>154.4</c:v>
                </c:pt>
                <c:pt idx="16294">
                  <c:v>155.29</c:v>
                </c:pt>
                <c:pt idx="16295">
                  <c:v>156.37</c:v>
                </c:pt>
                <c:pt idx="16296">
                  <c:v>148.66</c:v>
                </c:pt>
                <c:pt idx="16297">
                  <c:v>133.86000000000001</c:v>
                </c:pt>
                <c:pt idx="16298">
                  <c:v>129.88</c:v>
                </c:pt>
                <c:pt idx="16299">
                  <c:v>114.19</c:v>
                </c:pt>
                <c:pt idx="16300">
                  <c:v>111.88</c:v>
                </c:pt>
                <c:pt idx="16301">
                  <c:v>116.76</c:v>
                </c:pt>
                <c:pt idx="16302">
                  <c:v>122.99</c:v>
                </c:pt>
                <c:pt idx="16303">
                  <c:v>120.95</c:v>
                </c:pt>
                <c:pt idx="16304">
                  <c:v>113.89</c:v>
                </c:pt>
                <c:pt idx="16305">
                  <c:v>112.28</c:v>
                </c:pt>
                <c:pt idx="16306">
                  <c:v>112.01</c:v>
                </c:pt>
                <c:pt idx="16307">
                  <c:v>112.18</c:v>
                </c:pt>
                <c:pt idx="16308">
                  <c:v>111.49</c:v>
                </c:pt>
                <c:pt idx="16309">
                  <c:v>110.96</c:v>
                </c:pt>
                <c:pt idx="16310">
                  <c:v>111.65</c:v>
                </c:pt>
                <c:pt idx="16311">
                  <c:v>107.63</c:v>
                </c:pt>
                <c:pt idx="16312">
                  <c:v>102.46</c:v>
                </c:pt>
                <c:pt idx="16313">
                  <c:v>90.76</c:v>
                </c:pt>
                <c:pt idx="16314">
                  <c:v>93.86</c:v>
                </c:pt>
                <c:pt idx="16315">
                  <c:v>95.77</c:v>
                </c:pt>
                <c:pt idx="16316">
                  <c:v>101.14</c:v>
                </c:pt>
                <c:pt idx="16317">
                  <c:v>100.81</c:v>
                </c:pt>
                <c:pt idx="16318">
                  <c:v>98.63</c:v>
                </c:pt>
                <c:pt idx="16319">
                  <c:v>101.47</c:v>
                </c:pt>
                <c:pt idx="16320">
                  <c:v>107.1</c:v>
                </c:pt>
                <c:pt idx="16321">
                  <c:v>111.09</c:v>
                </c:pt>
                <c:pt idx="16322">
                  <c:v>117.12</c:v>
                </c:pt>
                <c:pt idx="16323">
                  <c:v>118.61</c:v>
                </c:pt>
                <c:pt idx="16324">
                  <c:v>118.21</c:v>
                </c:pt>
                <c:pt idx="16325">
                  <c:v>114.72</c:v>
                </c:pt>
                <c:pt idx="16326">
                  <c:v>100.15</c:v>
                </c:pt>
                <c:pt idx="16327">
                  <c:v>98.04</c:v>
                </c:pt>
                <c:pt idx="16328">
                  <c:v>95.11</c:v>
                </c:pt>
                <c:pt idx="16329">
                  <c:v>93.99</c:v>
                </c:pt>
                <c:pt idx="16330">
                  <c:v>90.96</c:v>
                </c:pt>
                <c:pt idx="16331">
                  <c:v>87.33</c:v>
                </c:pt>
                <c:pt idx="16332">
                  <c:v>88.72</c:v>
                </c:pt>
                <c:pt idx="16333">
                  <c:v>90.36</c:v>
                </c:pt>
                <c:pt idx="16334">
                  <c:v>111.49</c:v>
                </c:pt>
                <c:pt idx="16335">
                  <c:v>107.6</c:v>
                </c:pt>
                <c:pt idx="16336">
                  <c:v>111.09</c:v>
                </c:pt>
                <c:pt idx="16337">
                  <c:v>100.91</c:v>
                </c:pt>
                <c:pt idx="16338">
                  <c:v>91.81</c:v>
                </c:pt>
                <c:pt idx="16339">
                  <c:v>92.18</c:v>
                </c:pt>
                <c:pt idx="16340">
                  <c:v>92.51</c:v>
                </c:pt>
                <c:pt idx="16341">
                  <c:v>94.55</c:v>
                </c:pt>
                <c:pt idx="16342">
                  <c:v>95.73</c:v>
                </c:pt>
                <c:pt idx="16343">
                  <c:v>106.45</c:v>
                </c:pt>
                <c:pt idx="16344">
                  <c:v>117.35</c:v>
                </c:pt>
                <c:pt idx="16345">
                  <c:v>121.21</c:v>
                </c:pt>
                <c:pt idx="16346">
                  <c:v>123.22</c:v>
                </c:pt>
                <c:pt idx="16347">
                  <c:v>126.65</c:v>
                </c:pt>
                <c:pt idx="16348">
                  <c:v>123.88</c:v>
                </c:pt>
                <c:pt idx="16349">
                  <c:v>122.2</c:v>
                </c:pt>
                <c:pt idx="16350">
                  <c:v>124.83</c:v>
                </c:pt>
                <c:pt idx="16351">
                  <c:v>129.44999999999999</c:v>
                </c:pt>
                <c:pt idx="16352">
                  <c:v>129.35</c:v>
                </c:pt>
                <c:pt idx="16353">
                  <c:v>136.04</c:v>
                </c:pt>
                <c:pt idx="16354">
                  <c:v>136.72999999999999</c:v>
                </c:pt>
                <c:pt idx="16355">
                  <c:v>141.77000000000001</c:v>
                </c:pt>
                <c:pt idx="16356">
                  <c:v>136.6</c:v>
                </c:pt>
                <c:pt idx="16357">
                  <c:v>136.93</c:v>
                </c:pt>
                <c:pt idx="16358">
                  <c:v>133.6</c:v>
                </c:pt>
                <c:pt idx="16359">
                  <c:v>133.07</c:v>
                </c:pt>
                <c:pt idx="16360">
                  <c:v>134.72</c:v>
                </c:pt>
                <c:pt idx="16361">
                  <c:v>139.93</c:v>
                </c:pt>
                <c:pt idx="16362">
                  <c:v>134.97999999999999</c:v>
                </c:pt>
                <c:pt idx="16363">
                  <c:v>129.09</c:v>
                </c:pt>
                <c:pt idx="16364">
                  <c:v>128.76</c:v>
                </c:pt>
                <c:pt idx="16365">
                  <c:v>130.07</c:v>
                </c:pt>
                <c:pt idx="16366">
                  <c:v>128.66</c:v>
                </c:pt>
                <c:pt idx="16367">
                  <c:v>130.4</c:v>
                </c:pt>
                <c:pt idx="16368">
                  <c:v>130.11000000000001</c:v>
                </c:pt>
                <c:pt idx="16369">
                  <c:v>130.07</c:v>
                </c:pt>
                <c:pt idx="16370">
                  <c:v>124.41</c:v>
                </c:pt>
                <c:pt idx="16371">
                  <c:v>113.27</c:v>
                </c:pt>
                <c:pt idx="16372">
                  <c:v>107.63</c:v>
                </c:pt>
                <c:pt idx="16373">
                  <c:v>110.33</c:v>
                </c:pt>
                <c:pt idx="16374">
                  <c:v>112.15</c:v>
                </c:pt>
                <c:pt idx="16375">
                  <c:v>106.77</c:v>
                </c:pt>
                <c:pt idx="16376">
                  <c:v>121.28</c:v>
                </c:pt>
                <c:pt idx="16377">
                  <c:v>119.46</c:v>
                </c:pt>
                <c:pt idx="16378">
                  <c:v>121.11</c:v>
                </c:pt>
                <c:pt idx="16379">
                  <c:v>120.85</c:v>
                </c:pt>
                <c:pt idx="16380">
                  <c:v>105.62</c:v>
                </c:pt>
                <c:pt idx="16381">
                  <c:v>105.98</c:v>
                </c:pt>
                <c:pt idx="16382">
                  <c:v>106.21</c:v>
                </c:pt>
                <c:pt idx="16383">
                  <c:v>102.1</c:v>
                </c:pt>
                <c:pt idx="16384">
                  <c:v>98.57</c:v>
                </c:pt>
                <c:pt idx="16385">
                  <c:v>99.29</c:v>
                </c:pt>
                <c:pt idx="16386">
                  <c:v>79.13</c:v>
                </c:pt>
                <c:pt idx="16387">
                  <c:v>76.98</c:v>
                </c:pt>
                <c:pt idx="16388">
                  <c:v>77.97</c:v>
                </c:pt>
                <c:pt idx="16389">
                  <c:v>103.48</c:v>
                </c:pt>
                <c:pt idx="16390">
                  <c:v>106.02</c:v>
                </c:pt>
                <c:pt idx="16391">
                  <c:v>108.46</c:v>
                </c:pt>
                <c:pt idx="16392">
                  <c:v>97.42</c:v>
                </c:pt>
                <c:pt idx="16393">
                  <c:v>95.87</c:v>
                </c:pt>
                <c:pt idx="16394">
                  <c:v>97.84</c:v>
                </c:pt>
                <c:pt idx="16395">
                  <c:v>100.12</c:v>
                </c:pt>
                <c:pt idx="16396">
                  <c:v>102.92</c:v>
                </c:pt>
                <c:pt idx="16397">
                  <c:v>83.64</c:v>
                </c:pt>
                <c:pt idx="16398">
                  <c:v>78.14</c:v>
                </c:pt>
                <c:pt idx="16399">
                  <c:v>79.36</c:v>
                </c:pt>
                <c:pt idx="16400">
                  <c:v>87.83</c:v>
                </c:pt>
                <c:pt idx="16401">
                  <c:v>87.5</c:v>
                </c:pt>
                <c:pt idx="16402">
                  <c:v>81.7</c:v>
                </c:pt>
                <c:pt idx="16403">
                  <c:v>71.45</c:v>
                </c:pt>
                <c:pt idx="16404">
                  <c:v>71.88</c:v>
                </c:pt>
                <c:pt idx="16405">
                  <c:v>72.8</c:v>
                </c:pt>
                <c:pt idx="16406">
                  <c:v>73.69</c:v>
                </c:pt>
                <c:pt idx="16407">
                  <c:v>74.58</c:v>
                </c:pt>
                <c:pt idx="16408">
                  <c:v>73.98</c:v>
                </c:pt>
                <c:pt idx="16409">
                  <c:v>66.17</c:v>
                </c:pt>
                <c:pt idx="16410">
                  <c:v>64.66</c:v>
                </c:pt>
                <c:pt idx="16411">
                  <c:v>62.58</c:v>
                </c:pt>
                <c:pt idx="16412">
                  <c:v>62.09</c:v>
                </c:pt>
                <c:pt idx="16413">
                  <c:v>63.7</c:v>
                </c:pt>
                <c:pt idx="16414">
                  <c:v>65.48</c:v>
                </c:pt>
                <c:pt idx="16415">
                  <c:v>66.47</c:v>
                </c:pt>
                <c:pt idx="16416">
                  <c:v>66.7</c:v>
                </c:pt>
                <c:pt idx="16417">
                  <c:v>68.150000000000006</c:v>
                </c:pt>
                <c:pt idx="16418">
                  <c:v>79.92</c:v>
                </c:pt>
                <c:pt idx="16419">
                  <c:v>84.83</c:v>
                </c:pt>
                <c:pt idx="16420">
                  <c:v>81.069999999999993</c:v>
                </c:pt>
                <c:pt idx="16421">
                  <c:v>81.400000000000006</c:v>
                </c:pt>
                <c:pt idx="16422">
                  <c:v>81.5</c:v>
                </c:pt>
                <c:pt idx="16423">
                  <c:v>81.069999999999993</c:v>
                </c:pt>
                <c:pt idx="16424">
                  <c:v>75.989999999999995</c:v>
                </c:pt>
                <c:pt idx="16425">
                  <c:v>73.56</c:v>
                </c:pt>
                <c:pt idx="16426">
                  <c:v>88.58</c:v>
                </c:pt>
                <c:pt idx="16427">
                  <c:v>88.16</c:v>
                </c:pt>
                <c:pt idx="16428">
                  <c:v>82.88</c:v>
                </c:pt>
                <c:pt idx="16429">
                  <c:v>85.06</c:v>
                </c:pt>
                <c:pt idx="16430">
                  <c:v>77.41</c:v>
                </c:pt>
                <c:pt idx="16431">
                  <c:v>77.180000000000007</c:v>
                </c:pt>
                <c:pt idx="16432">
                  <c:v>76.319999999999993</c:v>
                </c:pt>
                <c:pt idx="16433">
                  <c:v>69.47</c:v>
                </c:pt>
                <c:pt idx="16434">
                  <c:v>71.680000000000007</c:v>
                </c:pt>
                <c:pt idx="16435">
                  <c:v>72.63</c:v>
                </c:pt>
                <c:pt idx="16436">
                  <c:v>82.09</c:v>
                </c:pt>
                <c:pt idx="16437">
                  <c:v>80.87</c:v>
                </c:pt>
                <c:pt idx="16438">
                  <c:v>91.98</c:v>
                </c:pt>
                <c:pt idx="16439">
                  <c:v>93.16</c:v>
                </c:pt>
                <c:pt idx="16440">
                  <c:v>67.95</c:v>
                </c:pt>
                <c:pt idx="16441">
                  <c:v>68.61</c:v>
                </c:pt>
                <c:pt idx="16442">
                  <c:v>69.400000000000006</c:v>
                </c:pt>
                <c:pt idx="16443">
                  <c:v>65.150000000000006</c:v>
                </c:pt>
                <c:pt idx="16444">
                  <c:v>72.599999999999994</c:v>
                </c:pt>
                <c:pt idx="16445">
                  <c:v>70.62</c:v>
                </c:pt>
                <c:pt idx="16446">
                  <c:v>71.349999999999994</c:v>
                </c:pt>
                <c:pt idx="16447">
                  <c:v>71.25</c:v>
                </c:pt>
                <c:pt idx="16448">
                  <c:v>70.89</c:v>
                </c:pt>
                <c:pt idx="16449">
                  <c:v>71.28</c:v>
                </c:pt>
                <c:pt idx="16450">
                  <c:v>75.83</c:v>
                </c:pt>
                <c:pt idx="16451">
                  <c:v>81.83</c:v>
                </c:pt>
                <c:pt idx="16452">
                  <c:v>82.26</c:v>
                </c:pt>
                <c:pt idx="16453">
                  <c:v>82.82</c:v>
                </c:pt>
                <c:pt idx="16454">
                  <c:v>83.41</c:v>
                </c:pt>
                <c:pt idx="16455">
                  <c:v>71.709999999999994</c:v>
                </c:pt>
                <c:pt idx="16456">
                  <c:v>88.06</c:v>
                </c:pt>
                <c:pt idx="16457">
                  <c:v>82.65</c:v>
                </c:pt>
                <c:pt idx="16458">
                  <c:v>66.599999999999994</c:v>
                </c:pt>
                <c:pt idx="16459">
                  <c:v>77.739999999999995</c:v>
                </c:pt>
                <c:pt idx="16460">
                  <c:v>80.38</c:v>
                </c:pt>
                <c:pt idx="16461">
                  <c:v>73.650000000000006</c:v>
                </c:pt>
                <c:pt idx="16462">
                  <c:v>73.75</c:v>
                </c:pt>
                <c:pt idx="16463">
                  <c:v>65.680000000000007</c:v>
                </c:pt>
                <c:pt idx="16464">
                  <c:v>66.930000000000007</c:v>
                </c:pt>
                <c:pt idx="16465">
                  <c:v>68.42</c:v>
                </c:pt>
                <c:pt idx="16466">
                  <c:v>68.510000000000005</c:v>
                </c:pt>
                <c:pt idx="16467">
                  <c:v>67.23</c:v>
                </c:pt>
                <c:pt idx="16468">
                  <c:v>66.97</c:v>
                </c:pt>
                <c:pt idx="16469">
                  <c:v>66.930000000000007</c:v>
                </c:pt>
                <c:pt idx="16470">
                  <c:v>66.900000000000006</c:v>
                </c:pt>
                <c:pt idx="16471">
                  <c:v>66.83</c:v>
                </c:pt>
                <c:pt idx="16472">
                  <c:v>65.58</c:v>
                </c:pt>
                <c:pt idx="16473">
                  <c:v>64.459999999999994</c:v>
                </c:pt>
                <c:pt idx="16474">
                  <c:v>65.84</c:v>
                </c:pt>
                <c:pt idx="16475">
                  <c:v>65.150000000000006</c:v>
                </c:pt>
                <c:pt idx="16476">
                  <c:v>65.42</c:v>
                </c:pt>
                <c:pt idx="16477">
                  <c:v>64.989999999999995</c:v>
                </c:pt>
                <c:pt idx="16478">
                  <c:v>65.58</c:v>
                </c:pt>
                <c:pt idx="16479">
                  <c:v>53.42</c:v>
                </c:pt>
                <c:pt idx="16480">
                  <c:v>43.01</c:v>
                </c:pt>
                <c:pt idx="16481">
                  <c:v>43.2</c:v>
                </c:pt>
                <c:pt idx="16482">
                  <c:v>42.25</c:v>
                </c:pt>
                <c:pt idx="16483">
                  <c:v>40.47</c:v>
                </c:pt>
                <c:pt idx="16484">
                  <c:v>40.53</c:v>
                </c:pt>
                <c:pt idx="16485">
                  <c:v>40.67</c:v>
                </c:pt>
                <c:pt idx="16486">
                  <c:v>40.799999999999997</c:v>
                </c:pt>
                <c:pt idx="16487">
                  <c:v>40.93</c:v>
                </c:pt>
                <c:pt idx="16488">
                  <c:v>51.57</c:v>
                </c:pt>
                <c:pt idx="16489">
                  <c:v>55.86</c:v>
                </c:pt>
                <c:pt idx="16490">
                  <c:v>55.83</c:v>
                </c:pt>
                <c:pt idx="16491">
                  <c:v>55.79</c:v>
                </c:pt>
                <c:pt idx="16492">
                  <c:v>55.83</c:v>
                </c:pt>
                <c:pt idx="16493">
                  <c:v>55.93</c:v>
                </c:pt>
                <c:pt idx="16494">
                  <c:v>56.09</c:v>
                </c:pt>
                <c:pt idx="16495">
                  <c:v>56.68</c:v>
                </c:pt>
                <c:pt idx="16496">
                  <c:v>57.38</c:v>
                </c:pt>
                <c:pt idx="16497">
                  <c:v>37.67</c:v>
                </c:pt>
                <c:pt idx="16498">
                  <c:v>34.11</c:v>
                </c:pt>
                <c:pt idx="16499">
                  <c:v>34.17</c:v>
                </c:pt>
                <c:pt idx="16500">
                  <c:v>34.31</c:v>
                </c:pt>
                <c:pt idx="16501">
                  <c:v>34.409999999999997</c:v>
                </c:pt>
                <c:pt idx="16502">
                  <c:v>34.729999999999997</c:v>
                </c:pt>
                <c:pt idx="16503">
                  <c:v>49.3</c:v>
                </c:pt>
                <c:pt idx="16504">
                  <c:v>44.85</c:v>
                </c:pt>
                <c:pt idx="16505">
                  <c:v>45.21</c:v>
                </c:pt>
                <c:pt idx="16506">
                  <c:v>45.31</c:v>
                </c:pt>
                <c:pt idx="16507">
                  <c:v>45.61</c:v>
                </c:pt>
                <c:pt idx="16508">
                  <c:v>45.84</c:v>
                </c:pt>
                <c:pt idx="16509">
                  <c:v>46.34</c:v>
                </c:pt>
                <c:pt idx="16510">
                  <c:v>46.76</c:v>
                </c:pt>
                <c:pt idx="16511">
                  <c:v>47.26</c:v>
                </c:pt>
                <c:pt idx="16512">
                  <c:v>47.82</c:v>
                </c:pt>
                <c:pt idx="16513">
                  <c:v>48.28</c:v>
                </c:pt>
                <c:pt idx="16514">
                  <c:v>48.81</c:v>
                </c:pt>
                <c:pt idx="16515">
                  <c:v>45.97</c:v>
                </c:pt>
                <c:pt idx="16516">
                  <c:v>34.97</c:v>
                </c:pt>
                <c:pt idx="16517">
                  <c:v>35.1</c:v>
                </c:pt>
                <c:pt idx="16518">
                  <c:v>35.39</c:v>
                </c:pt>
                <c:pt idx="16519">
                  <c:v>35.79</c:v>
                </c:pt>
                <c:pt idx="16520">
                  <c:v>36.25</c:v>
                </c:pt>
                <c:pt idx="16521">
                  <c:v>36.81</c:v>
                </c:pt>
                <c:pt idx="16522">
                  <c:v>37.44</c:v>
                </c:pt>
                <c:pt idx="16523">
                  <c:v>38</c:v>
                </c:pt>
                <c:pt idx="16524">
                  <c:v>38.520000000000003</c:v>
                </c:pt>
                <c:pt idx="16525">
                  <c:v>38.950000000000003</c:v>
                </c:pt>
                <c:pt idx="16526">
                  <c:v>39.409999999999997</c:v>
                </c:pt>
                <c:pt idx="16527">
                  <c:v>39.94</c:v>
                </c:pt>
                <c:pt idx="16528">
                  <c:v>40.5</c:v>
                </c:pt>
                <c:pt idx="16529">
                  <c:v>41.16</c:v>
                </c:pt>
                <c:pt idx="16530">
                  <c:v>41.72</c:v>
                </c:pt>
                <c:pt idx="16531">
                  <c:v>32.659999999999997</c:v>
                </c:pt>
                <c:pt idx="16532">
                  <c:v>30.451000000000001</c:v>
                </c:pt>
                <c:pt idx="16533">
                  <c:v>30.417999999999999</c:v>
                </c:pt>
                <c:pt idx="16534">
                  <c:v>30.417999999999999</c:v>
                </c:pt>
                <c:pt idx="16535">
                  <c:v>30.417999999999999</c:v>
                </c:pt>
                <c:pt idx="16536">
                  <c:v>30.417999999999999</c:v>
                </c:pt>
                <c:pt idx="16537">
                  <c:v>30.451000000000001</c:v>
                </c:pt>
                <c:pt idx="16538">
                  <c:v>30.417999999999999</c:v>
                </c:pt>
                <c:pt idx="16539">
                  <c:v>30.417999999999999</c:v>
                </c:pt>
                <c:pt idx="16540">
                  <c:v>30.417999999999999</c:v>
                </c:pt>
                <c:pt idx="16541">
                  <c:v>30.385000000000002</c:v>
                </c:pt>
                <c:pt idx="16542">
                  <c:v>30.385000000000002</c:v>
                </c:pt>
                <c:pt idx="16543">
                  <c:v>30.385000000000002</c:v>
                </c:pt>
                <c:pt idx="16544">
                  <c:v>30.385000000000002</c:v>
                </c:pt>
                <c:pt idx="16545">
                  <c:v>30.385000000000002</c:v>
                </c:pt>
                <c:pt idx="16546">
                  <c:v>30.385000000000002</c:v>
                </c:pt>
                <c:pt idx="16547">
                  <c:v>30.385000000000002</c:v>
                </c:pt>
                <c:pt idx="16548">
                  <c:v>30.417999999999999</c:v>
                </c:pt>
                <c:pt idx="16549">
                  <c:v>30.417999999999999</c:v>
                </c:pt>
                <c:pt idx="16550">
                  <c:v>30.385000000000002</c:v>
                </c:pt>
                <c:pt idx="16551">
                  <c:v>30.417999999999999</c:v>
                </c:pt>
                <c:pt idx="16552">
                  <c:v>30.385000000000002</c:v>
                </c:pt>
                <c:pt idx="16553">
                  <c:v>30.417999999999999</c:v>
                </c:pt>
                <c:pt idx="16554">
                  <c:v>30.385000000000002</c:v>
                </c:pt>
                <c:pt idx="16555">
                  <c:v>30.385000000000002</c:v>
                </c:pt>
                <c:pt idx="16556">
                  <c:v>30.385000000000002</c:v>
                </c:pt>
                <c:pt idx="16557">
                  <c:v>30.385000000000002</c:v>
                </c:pt>
                <c:pt idx="16558">
                  <c:v>30.385000000000002</c:v>
                </c:pt>
                <c:pt idx="16559">
                  <c:v>30.417999999999999</c:v>
                </c:pt>
                <c:pt idx="16560">
                  <c:v>30.385000000000002</c:v>
                </c:pt>
                <c:pt idx="16561">
                  <c:v>30.385000000000002</c:v>
                </c:pt>
                <c:pt idx="16562">
                  <c:v>30.385000000000002</c:v>
                </c:pt>
                <c:pt idx="16563">
                  <c:v>30.385000000000002</c:v>
                </c:pt>
                <c:pt idx="16564">
                  <c:v>30.417999999999999</c:v>
                </c:pt>
                <c:pt idx="16565">
                  <c:v>30.385000000000002</c:v>
                </c:pt>
                <c:pt idx="16566">
                  <c:v>30.385000000000002</c:v>
                </c:pt>
                <c:pt idx="16567">
                  <c:v>30.417999999999999</c:v>
                </c:pt>
                <c:pt idx="16568">
                  <c:v>30.385000000000002</c:v>
                </c:pt>
                <c:pt idx="16569">
                  <c:v>30.385000000000002</c:v>
                </c:pt>
                <c:pt idx="16570">
                  <c:v>30.385000000000002</c:v>
                </c:pt>
                <c:pt idx="16571">
                  <c:v>30.417999999999999</c:v>
                </c:pt>
                <c:pt idx="16572">
                  <c:v>30.385000000000002</c:v>
                </c:pt>
                <c:pt idx="16573">
                  <c:v>30.385000000000002</c:v>
                </c:pt>
                <c:pt idx="16574">
                  <c:v>30.385000000000002</c:v>
                </c:pt>
                <c:pt idx="16575">
                  <c:v>30.417999999999999</c:v>
                </c:pt>
                <c:pt idx="16576">
                  <c:v>30.385000000000002</c:v>
                </c:pt>
                <c:pt idx="16577">
                  <c:v>38.659999999999997</c:v>
                </c:pt>
                <c:pt idx="16578">
                  <c:v>35.92</c:v>
                </c:pt>
                <c:pt idx="16579">
                  <c:v>36.020000000000003</c:v>
                </c:pt>
                <c:pt idx="16580">
                  <c:v>36.549999999999997</c:v>
                </c:pt>
                <c:pt idx="16581">
                  <c:v>50.65</c:v>
                </c:pt>
                <c:pt idx="16582">
                  <c:v>52.37</c:v>
                </c:pt>
                <c:pt idx="16583">
                  <c:v>49.37</c:v>
                </c:pt>
                <c:pt idx="16584">
                  <c:v>49.5</c:v>
                </c:pt>
                <c:pt idx="16585">
                  <c:v>49.6</c:v>
                </c:pt>
                <c:pt idx="16586">
                  <c:v>49.66</c:v>
                </c:pt>
                <c:pt idx="16587">
                  <c:v>49.7</c:v>
                </c:pt>
                <c:pt idx="16588">
                  <c:v>49.63</c:v>
                </c:pt>
                <c:pt idx="16589">
                  <c:v>49.7</c:v>
                </c:pt>
                <c:pt idx="16590">
                  <c:v>49.83</c:v>
                </c:pt>
                <c:pt idx="16591">
                  <c:v>49.89</c:v>
                </c:pt>
                <c:pt idx="16592">
                  <c:v>49.93</c:v>
                </c:pt>
                <c:pt idx="16593">
                  <c:v>50.12</c:v>
                </c:pt>
                <c:pt idx="16594">
                  <c:v>50.26</c:v>
                </c:pt>
                <c:pt idx="16595">
                  <c:v>50.19</c:v>
                </c:pt>
                <c:pt idx="16596">
                  <c:v>50.26</c:v>
                </c:pt>
                <c:pt idx="16597">
                  <c:v>50.49</c:v>
                </c:pt>
                <c:pt idx="16598">
                  <c:v>51.05</c:v>
                </c:pt>
                <c:pt idx="16599">
                  <c:v>71.91</c:v>
                </c:pt>
                <c:pt idx="16600">
                  <c:v>71.45</c:v>
                </c:pt>
                <c:pt idx="16601">
                  <c:v>100.28</c:v>
                </c:pt>
                <c:pt idx="16602">
                  <c:v>97.65</c:v>
                </c:pt>
                <c:pt idx="16603">
                  <c:v>106.71</c:v>
                </c:pt>
                <c:pt idx="16604">
                  <c:v>105.03</c:v>
                </c:pt>
                <c:pt idx="16605">
                  <c:v>106.35</c:v>
                </c:pt>
                <c:pt idx="16606">
                  <c:v>107.01</c:v>
                </c:pt>
                <c:pt idx="16607">
                  <c:v>111.45</c:v>
                </c:pt>
                <c:pt idx="16608">
                  <c:v>117.95</c:v>
                </c:pt>
                <c:pt idx="16609">
                  <c:v>119.2</c:v>
                </c:pt>
                <c:pt idx="16610">
                  <c:v>120.42</c:v>
                </c:pt>
                <c:pt idx="16611">
                  <c:v>121.6</c:v>
                </c:pt>
                <c:pt idx="16612">
                  <c:v>122.69</c:v>
                </c:pt>
                <c:pt idx="16613">
                  <c:v>117.06</c:v>
                </c:pt>
                <c:pt idx="16614">
                  <c:v>114.29</c:v>
                </c:pt>
                <c:pt idx="16615">
                  <c:v>115.01</c:v>
                </c:pt>
                <c:pt idx="16616">
                  <c:v>116.66</c:v>
                </c:pt>
                <c:pt idx="16617">
                  <c:v>99.33</c:v>
                </c:pt>
                <c:pt idx="16618">
                  <c:v>98.47</c:v>
                </c:pt>
                <c:pt idx="16619">
                  <c:v>98.96</c:v>
                </c:pt>
                <c:pt idx="16620">
                  <c:v>98.54</c:v>
                </c:pt>
                <c:pt idx="16621">
                  <c:v>97.61</c:v>
                </c:pt>
                <c:pt idx="16622">
                  <c:v>87.69</c:v>
                </c:pt>
                <c:pt idx="16623">
                  <c:v>65.98</c:v>
                </c:pt>
                <c:pt idx="16624">
                  <c:v>64.53</c:v>
                </c:pt>
                <c:pt idx="16625">
                  <c:v>65.55</c:v>
                </c:pt>
                <c:pt idx="16626">
                  <c:v>66.5</c:v>
                </c:pt>
                <c:pt idx="16627">
                  <c:v>67.62</c:v>
                </c:pt>
                <c:pt idx="16628">
                  <c:v>68.94</c:v>
                </c:pt>
                <c:pt idx="16629">
                  <c:v>70.290000000000006</c:v>
                </c:pt>
                <c:pt idx="16630">
                  <c:v>71.88</c:v>
                </c:pt>
                <c:pt idx="16631">
                  <c:v>64.2</c:v>
                </c:pt>
                <c:pt idx="16632">
                  <c:v>42.55</c:v>
                </c:pt>
                <c:pt idx="16633">
                  <c:v>36.090000000000003</c:v>
                </c:pt>
                <c:pt idx="16634">
                  <c:v>34.54</c:v>
                </c:pt>
                <c:pt idx="16635">
                  <c:v>34.64</c:v>
                </c:pt>
                <c:pt idx="16636">
                  <c:v>34.729999999999997</c:v>
                </c:pt>
                <c:pt idx="16637">
                  <c:v>34.869999999999997</c:v>
                </c:pt>
                <c:pt idx="16638">
                  <c:v>35</c:v>
                </c:pt>
                <c:pt idx="16639">
                  <c:v>35.1</c:v>
                </c:pt>
                <c:pt idx="16640">
                  <c:v>35.229999999999997</c:v>
                </c:pt>
                <c:pt idx="16641">
                  <c:v>35.33</c:v>
                </c:pt>
                <c:pt idx="16642">
                  <c:v>35.46</c:v>
                </c:pt>
                <c:pt idx="16643">
                  <c:v>35.590000000000003</c:v>
                </c:pt>
                <c:pt idx="16644">
                  <c:v>35.69</c:v>
                </c:pt>
                <c:pt idx="16645">
                  <c:v>35.76</c:v>
                </c:pt>
                <c:pt idx="16646">
                  <c:v>35.86</c:v>
                </c:pt>
                <c:pt idx="16647">
                  <c:v>35.950000000000003</c:v>
                </c:pt>
                <c:pt idx="16648">
                  <c:v>35.99</c:v>
                </c:pt>
                <c:pt idx="16649">
                  <c:v>36.020000000000003</c:v>
                </c:pt>
                <c:pt idx="16650">
                  <c:v>36.020000000000003</c:v>
                </c:pt>
                <c:pt idx="16651">
                  <c:v>45.94</c:v>
                </c:pt>
                <c:pt idx="16652">
                  <c:v>45.68</c:v>
                </c:pt>
                <c:pt idx="16653">
                  <c:v>44.19</c:v>
                </c:pt>
                <c:pt idx="16654">
                  <c:v>40.4</c:v>
                </c:pt>
                <c:pt idx="16655">
                  <c:v>38.39</c:v>
                </c:pt>
                <c:pt idx="16656">
                  <c:v>38.590000000000003</c:v>
                </c:pt>
                <c:pt idx="16657">
                  <c:v>38.659999999999997</c:v>
                </c:pt>
                <c:pt idx="16658">
                  <c:v>38.69</c:v>
                </c:pt>
                <c:pt idx="16659">
                  <c:v>38.82</c:v>
                </c:pt>
                <c:pt idx="16660">
                  <c:v>38.79</c:v>
                </c:pt>
                <c:pt idx="16661">
                  <c:v>38.76</c:v>
                </c:pt>
                <c:pt idx="16662">
                  <c:v>38.950000000000003</c:v>
                </c:pt>
                <c:pt idx="16663">
                  <c:v>38.69</c:v>
                </c:pt>
                <c:pt idx="16664">
                  <c:v>38.33</c:v>
                </c:pt>
                <c:pt idx="16665">
                  <c:v>38.659999999999997</c:v>
                </c:pt>
                <c:pt idx="16666">
                  <c:v>38.99</c:v>
                </c:pt>
                <c:pt idx="16667">
                  <c:v>39.32</c:v>
                </c:pt>
                <c:pt idx="16668">
                  <c:v>39.65</c:v>
                </c:pt>
                <c:pt idx="16669">
                  <c:v>39.97</c:v>
                </c:pt>
                <c:pt idx="16670">
                  <c:v>40.299999999999997</c:v>
                </c:pt>
                <c:pt idx="16671">
                  <c:v>40.67</c:v>
                </c:pt>
                <c:pt idx="16672">
                  <c:v>40.21</c:v>
                </c:pt>
                <c:pt idx="16673">
                  <c:v>39.58</c:v>
                </c:pt>
                <c:pt idx="16674">
                  <c:v>39.840000000000003</c:v>
                </c:pt>
                <c:pt idx="16675">
                  <c:v>40.07</c:v>
                </c:pt>
                <c:pt idx="16676">
                  <c:v>37.04</c:v>
                </c:pt>
                <c:pt idx="16677">
                  <c:v>30.681000000000001</c:v>
                </c:pt>
                <c:pt idx="16678">
                  <c:v>30.681000000000001</c:v>
                </c:pt>
                <c:pt idx="16679">
                  <c:v>30.681000000000001</c:v>
                </c:pt>
                <c:pt idx="16680">
                  <c:v>30.713999999999999</c:v>
                </c:pt>
                <c:pt idx="16681">
                  <c:v>30.681000000000001</c:v>
                </c:pt>
                <c:pt idx="16682">
                  <c:v>30.713999999999999</c:v>
                </c:pt>
                <c:pt idx="16683">
                  <c:v>30.681000000000001</c:v>
                </c:pt>
                <c:pt idx="16684">
                  <c:v>30.713999999999999</c:v>
                </c:pt>
                <c:pt idx="16685">
                  <c:v>30.681000000000001</c:v>
                </c:pt>
                <c:pt idx="16686">
                  <c:v>30.648</c:v>
                </c:pt>
                <c:pt idx="16687">
                  <c:v>30.648</c:v>
                </c:pt>
                <c:pt idx="16688">
                  <c:v>30.614999999999998</c:v>
                </c:pt>
                <c:pt idx="16689">
                  <c:v>30.614999999999998</c:v>
                </c:pt>
                <c:pt idx="16690">
                  <c:v>30.614999999999998</c:v>
                </c:pt>
                <c:pt idx="16691">
                  <c:v>30.582000000000001</c:v>
                </c:pt>
                <c:pt idx="16692">
                  <c:v>30.582000000000001</c:v>
                </c:pt>
                <c:pt idx="16693">
                  <c:v>30.582000000000001</c:v>
                </c:pt>
                <c:pt idx="16694">
                  <c:v>30.582000000000001</c:v>
                </c:pt>
                <c:pt idx="16695">
                  <c:v>30.548999999999999</c:v>
                </c:pt>
                <c:pt idx="16696">
                  <c:v>30.548999999999999</c:v>
                </c:pt>
                <c:pt idx="16697">
                  <c:v>30.548999999999999</c:v>
                </c:pt>
                <c:pt idx="16698">
                  <c:v>30.548999999999999</c:v>
                </c:pt>
                <c:pt idx="16699">
                  <c:v>30.516999999999999</c:v>
                </c:pt>
                <c:pt idx="16700">
                  <c:v>30.548999999999999</c:v>
                </c:pt>
                <c:pt idx="16701">
                  <c:v>30.516999999999999</c:v>
                </c:pt>
                <c:pt idx="16702">
                  <c:v>30.516999999999999</c:v>
                </c:pt>
                <c:pt idx="16703">
                  <c:v>30.516999999999999</c:v>
                </c:pt>
                <c:pt idx="16704">
                  <c:v>30.516999999999999</c:v>
                </c:pt>
                <c:pt idx="16705">
                  <c:v>30.516999999999999</c:v>
                </c:pt>
                <c:pt idx="16706">
                  <c:v>30.516999999999999</c:v>
                </c:pt>
                <c:pt idx="16707">
                  <c:v>30.516999999999999</c:v>
                </c:pt>
                <c:pt idx="16708">
                  <c:v>30.516999999999999</c:v>
                </c:pt>
                <c:pt idx="16709">
                  <c:v>30.484000000000002</c:v>
                </c:pt>
                <c:pt idx="16710">
                  <c:v>30.484000000000002</c:v>
                </c:pt>
                <c:pt idx="16711">
                  <c:v>30.484000000000002</c:v>
                </c:pt>
                <c:pt idx="16712">
                  <c:v>30.484000000000002</c:v>
                </c:pt>
                <c:pt idx="16713">
                  <c:v>30.484000000000002</c:v>
                </c:pt>
                <c:pt idx="16714">
                  <c:v>30.451000000000001</c:v>
                </c:pt>
                <c:pt idx="16715">
                  <c:v>30.484000000000002</c:v>
                </c:pt>
                <c:pt idx="16716">
                  <c:v>30.484000000000002</c:v>
                </c:pt>
                <c:pt idx="16717">
                  <c:v>30.484000000000002</c:v>
                </c:pt>
                <c:pt idx="16718">
                  <c:v>30.484000000000002</c:v>
                </c:pt>
                <c:pt idx="16719">
                  <c:v>30.484000000000002</c:v>
                </c:pt>
                <c:pt idx="16720">
                  <c:v>30.484000000000002</c:v>
                </c:pt>
                <c:pt idx="16721">
                  <c:v>30.484000000000002</c:v>
                </c:pt>
                <c:pt idx="16722">
                  <c:v>30.484000000000002</c:v>
                </c:pt>
                <c:pt idx="16723">
                  <c:v>30.484000000000002</c:v>
                </c:pt>
                <c:pt idx="16724">
                  <c:v>30.484000000000002</c:v>
                </c:pt>
                <c:pt idx="16725">
                  <c:v>30.484000000000002</c:v>
                </c:pt>
                <c:pt idx="16726">
                  <c:v>30.484000000000002</c:v>
                </c:pt>
                <c:pt idx="16727">
                  <c:v>30.484000000000002</c:v>
                </c:pt>
                <c:pt idx="16728">
                  <c:v>30.484000000000002</c:v>
                </c:pt>
                <c:pt idx="16729">
                  <c:v>30.484000000000002</c:v>
                </c:pt>
                <c:pt idx="16730">
                  <c:v>30.484000000000002</c:v>
                </c:pt>
                <c:pt idx="16731">
                  <c:v>30.451000000000001</c:v>
                </c:pt>
                <c:pt idx="16732">
                  <c:v>30.484000000000002</c:v>
                </c:pt>
                <c:pt idx="16733">
                  <c:v>30.451000000000001</c:v>
                </c:pt>
                <c:pt idx="16734">
                  <c:v>30.451000000000001</c:v>
                </c:pt>
                <c:pt idx="16735">
                  <c:v>30.484000000000002</c:v>
                </c:pt>
                <c:pt idx="16736">
                  <c:v>30.484000000000002</c:v>
                </c:pt>
                <c:pt idx="16737">
                  <c:v>30.451000000000001</c:v>
                </c:pt>
                <c:pt idx="16738">
                  <c:v>30.484000000000002</c:v>
                </c:pt>
                <c:pt idx="16739">
                  <c:v>30.451000000000001</c:v>
                </c:pt>
                <c:pt idx="16740">
                  <c:v>30.484000000000002</c:v>
                </c:pt>
                <c:pt idx="16741">
                  <c:v>30.451000000000001</c:v>
                </c:pt>
                <c:pt idx="16742">
                  <c:v>30.484000000000002</c:v>
                </c:pt>
                <c:pt idx="16743">
                  <c:v>30.451000000000001</c:v>
                </c:pt>
                <c:pt idx="16744">
                  <c:v>30.484000000000002</c:v>
                </c:pt>
                <c:pt idx="16745">
                  <c:v>30.451000000000001</c:v>
                </c:pt>
                <c:pt idx="16746">
                  <c:v>30.451000000000001</c:v>
                </c:pt>
                <c:pt idx="16747">
                  <c:v>30.451000000000001</c:v>
                </c:pt>
                <c:pt idx="16748">
                  <c:v>30.451000000000001</c:v>
                </c:pt>
                <c:pt idx="16749">
                  <c:v>30.451000000000001</c:v>
                </c:pt>
                <c:pt idx="16750">
                  <c:v>30.451000000000001</c:v>
                </c:pt>
                <c:pt idx="16751">
                  <c:v>30.451000000000001</c:v>
                </c:pt>
                <c:pt idx="16752">
                  <c:v>30.451000000000001</c:v>
                </c:pt>
                <c:pt idx="16753">
                  <c:v>30.451000000000001</c:v>
                </c:pt>
                <c:pt idx="16754">
                  <c:v>30.451000000000001</c:v>
                </c:pt>
                <c:pt idx="16755">
                  <c:v>30.451000000000001</c:v>
                </c:pt>
                <c:pt idx="16756">
                  <c:v>30.451000000000001</c:v>
                </c:pt>
                <c:pt idx="16757">
                  <c:v>30.451000000000001</c:v>
                </c:pt>
                <c:pt idx="16758">
                  <c:v>30.451000000000001</c:v>
                </c:pt>
                <c:pt idx="16759">
                  <c:v>30.451000000000001</c:v>
                </c:pt>
                <c:pt idx="16760">
                  <c:v>30.484000000000002</c:v>
                </c:pt>
                <c:pt idx="16761">
                  <c:v>30.451000000000001</c:v>
                </c:pt>
                <c:pt idx="16762">
                  <c:v>30.451000000000001</c:v>
                </c:pt>
                <c:pt idx="16763">
                  <c:v>30.451000000000001</c:v>
                </c:pt>
                <c:pt idx="16764">
                  <c:v>30.451000000000001</c:v>
                </c:pt>
                <c:pt idx="16765">
                  <c:v>30.484000000000002</c:v>
                </c:pt>
                <c:pt idx="16766">
                  <c:v>30.451000000000001</c:v>
                </c:pt>
                <c:pt idx="16767">
                  <c:v>30.451000000000001</c:v>
                </c:pt>
                <c:pt idx="16768">
                  <c:v>30.451000000000001</c:v>
                </c:pt>
                <c:pt idx="16769">
                  <c:v>30.451000000000001</c:v>
                </c:pt>
                <c:pt idx="16770">
                  <c:v>30.451000000000001</c:v>
                </c:pt>
                <c:pt idx="16771">
                  <c:v>30.484000000000002</c:v>
                </c:pt>
                <c:pt idx="16772">
                  <c:v>30.451000000000001</c:v>
                </c:pt>
                <c:pt idx="16773">
                  <c:v>30.484000000000002</c:v>
                </c:pt>
                <c:pt idx="16774">
                  <c:v>30.451000000000001</c:v>
                </c:pt>
                <c:pt idx="16775">
                  <c:v>30.484000000000002</c:v>
                </c:pt>
                <c:pt idx="16776">
                  <c:v>30.451000000000001</c:v>
                </c:pt>
                <c:pt idx="16777">
                  <c:v>30.451000000000001</c:v>
                </c:pt>
                <c:pt idx="16778">
                  <c:v>30.484000000000002</c:v>
                </c:pt>
                <c:pt idx="16779">
                  <c:v>30.451000000000001</c:v>
                </c:pt>
                <c:pt idx="16780">
                  <c:v>30.484000000000002</c:v>
                </c:pt>
                <c:pt idx="16781">
                  <c:v>30.484000000000002</c:v>
                </c:pt>
                <c:pt idx="16782">
                  <c:v>30.484000000000002</c:v>
                </c:pt>
                <c:pt idx="16783">
                  <c:v>30.451000000000001</c:v>
                </c:pt>
                <c:pt idx="16784">
                  <c:v>30.451000000000001</c:v>
                </c:pt>
                <c:pt idx="16785">
                  <c:v>30.484000000000002</c:v>
                </c:pt>
                <c:pt idx="16786">
                  <c:v>30.484000000000002</c:v>
                </c:pt>
                <c:pt idx="16787">
                  <c:v>30.484000000000002</c:v>
                </c:pt>
                <c:pt idx="16788">
                  <c:v>30.484000000000002</c:v>
                </c:pt>
                <c:pt idx="16789">
                  <c:v>30.484000000000002</c:v>
                </c:pt>
                <c:pt idx="16790">
                  <c:v>30.451000000000001</c:v>
                </c:pt>
                <c:pt idx="16791">
                  <c:v>30.451000000000001</c:v>
                </c:pt>
                <c:pt idx="16792">
                  <c:v>30.451000000000001</c:v>
                </c:pt>
                <c:pt idx="16793">
                  <c:v>30.484000000000002</c:v>
                </c:pt>
                <c:pt idx="16794">
                  <c:v>30.451000000000001</c:v>
                </c:pt>
                <c:pt idx="16795">
                  <c:v>30.484000000000002</c:v>
                </c:pt>
                <c:pt idx="16796">
                  <c:v>30.484000000000002</c:v>
                </c:pt>
                <c:pt idx="16797">
                  <c:v>30.484000000000002</c:v>
                </c:pt>
                <c:pt idx="16798">
                  <c:v>30.484000000000002</c:v>
                </c:pt>
                <c:pt idx="16799">
                  <c:v>30.484000000000002</c:v>
                </c:pt>
                <c:pt idx="16800">
                  <c:v>30.484000000000002</c:v>
                </c:pt>
                <c:pt idx="16801">
                  <c:v>30.484000000000002</c:v>
                </c:pt>
                <c:pt idx="16802">
                  <c:v>30.484000000000002</c:v>
                </c:pt>
                <c:pt idx="16803">
                  <c:v>30.484000000000002</c:v>
                </c:pt>
                <c:pt idx="16804">
                  <c:v>30.451000000000001</c:v>
                </c:pt>
                <c:pt idx="16805">
                  <c:v>30.484000000000002</c:v>
                </c:pt>
                <c:pt idx="16806">
                  <c:v>30.484000000000002</c:v>
                </c:pt>
                <c:pt idx="16807">
                  <c:v>30.484000000000002</c:v>
                </c:pt>
                <c:pt idx="16808">
                  <c:v>30.451000000000001</c:v>
                </c:pt>
                <c:pt idx="16809">
                  <c:v>30.417999999999999</c:v>
                </c:pt>
                <c:pt idx="16810">
                  <c:v>32.159999999999997</c:v>
                </c:pt>
                <c:pt idx="16811">
                  <c:v>40.07</c:v>
                </c:pt>
                <c:pt idx="16812">
                  <c:v>36.25</c:v>
                </c:pt>
                <c:pt idx="16813">
                  <c:v>34.67</c:v>
                </c:pt>
                <c:pt idx="16814">
                  <c:v>34.770000000000003</c:v>
                </c:pt>
                <c:pt idx="16815">
                  <c:v>34.93</c:v>
                </c:pt>
                <c:pt idx="16816">
                  <c:v>35.06</c:v>
                </c:pt>
                <c:pt idx="16817">
                  <c:v>35.26</c:v>
                </c:pt>
                <c:pt idx="16818">
                  <c:v>35.43</c:v>
                </c:pt>
                <c:pt idx="16819">
                  <c:v>35.619999999999997</c:v>
                </c:pt>
                <c:pt idx="16820">
                  <c:v>35.86</c:v>
                </c:pt>
                <c:pt idx="16821">
                  <c:v>36.15</c:v>
                </c:pt>
                <c:pt idx="16822">
                  <c:v>36.51</c:v>
                </c:pt>
                <c:pt idx="16823">
                  <c:v>36.380000000000003</c:v>
                </c:pt>
                <c:pt idx="16824">
                  <c:v>30.417999999999999</c:v>
                </c:pt>
                <c:pt idx="16825">
                  <c:v>30.451000000000001</c:v>
                </c:pt>
                <c:pt idx="16826">
                  <c:v>30.451000000000001</c:v>
                </c:pt>
                <c:pt idx="16827">
                  <c:v>30.451000000000001</c:v>
                </c:pt>
                <c:pt idx="16828">
                  <c:v>30.451000000000001</c:v>
                </c:pt>
                <c:pt idx="16829">
                  <c:v>30.417999999999999</c:v>
                </c:pt>
                <c:pt idx="16830">
                  <c:v>30.417999999999999</c:v>
                </c:pt>
                <c:pt idx="16831">
                  <c:v>30.417999999999999</c:v>
                </c:pt>
                <c:pt idx="16832">
                  <c:v>30.417999999999999</c:v>
                </c:pt>
                <c:pt idx="16833">
                  <c:v>30.417999999999999</c:v>
                </c:pt>
                <c:pt idx="16834">
                  <c:v>30.417999999999999</c:v>
                </c:pt>
                <c:pt idx="16835">
                  <c:v>30.417999999999999</c:v>
                </c:pt>
                <c:pt idx="16836">
                  <c:v>30.417999999999999</c:v>
                </c:pt>
                <c:pt idx="16837">
                  <c:v>30.417999999999999</c:v>
                </c:pt>
                <c:pt idx="16838">
                  <c:v>30.417999999999999</c:v>
                </c:pt>
                <c:pt idx="16839">
                  <c:v>30.417999999999999</c:v>
                </c:pt>
                <c:pt idx="16840">
                  <c:v>30.417999999999999</c:v>
                </c:pt>
                <c:pt idx="16841">
                  <c:v>30.417999999999999</c:v>
                </c:pt>
                <c:pt idx="16842">
                  <c:v>30.417999999999999</c:v>
                </c:pt>
                <c:pt idx="16843">
                  <c:v>30.417999999999999</c:v>
                </c:pt>
                <c:pt idx="16844">
                  <c:v>30.417999999999999</c:v>
                </c:pt>
                <c:pt idx="16845">
                  <c:v>30.417999999999999</c:v>
                </c:pt>
                <c:pt idx="16846">
                  <c:v>30.417999999999999</c:v>
                </c:pt>
                <c:pt idx="16847">
                  <c:v>30.417999999999999</c:v>
                </c:pt>
                <c:pt idx="16848">
                  <c:v>30.451000000000001</c:v>
                </c:pt>
                <c:pt idx="16849">
                  <c:v>30.417999999999999</c:v>
                </c:pt>
                <c:pt idx="16850">
                  <c:v>30.417999999999999</c:v>
                </c:pt>
                <c:pt idx="16851">
                  <c:v>30.417999999999999</c:v>
                </c:pt>
                <c:pt idx="16852">
                  <c:v>30.417999999999999</c:v>
                </c:pt>
                <c:pt idx="16853">
                  <c:v>30.417999999999999</c:v>
                </c:pt>
                <c:pt idx="16854">
                  <c:v>30.417999999999999</c:v>
                </c:pt>
                <c:pt idx="16855">
                  <c:v>30.417999999999999</c:v>
                </c:pt>
                <c:pt idx="16856">
                  <c:v>30.417999999999999</c:v>
                </c:pt>
                <c:pt idx="16857">
                  <c:v>30.417999999999999</c:v>
                </c:pt>
                <c:pt idx="16858">
                  <c:v>30.417999999999999</c:v>
                </c:pt>
                <c:pt idx="16859">
                  <c:v>30.417999999999999</c:v>
                </c:pt>
                <c:pt idx="16860">
                  <c:v>30.417999999999999</c:v>
                </c:pt>
                <c:pt idx="16861">
                  <c:v>30.417999999999999</c:v>
                </c:pt>
                <c:pt idx="16862">
                  <c:v>30.417999999999999</c:v>
                </c:pt>
                <c:pt idx="16863">
                  <c:v>30.417999999999999</c:v>
                </c:pt>
                <c:pt idx="16864">
                  <c:v>30.417999999999999</c:v>
                </c:pt>
                <c:pt idx="16865">
                  <c:v>30.417999999999999</c:v>
                </c:pt>
                <c:pt idx="16866">
                  <c:v>30.417999999999999</c:v>
                </c:pt>
                <c:pt idx="16867">
                  <c:v>30.417999999999999</c:v>
                </c:pt>
                <c:pt idx="16868">
                  <c:v>30.417999999999999</c:v>
                </c:pt>
                <c:pt idx="16869">
                  <c:v>30.417999999999999</c:v>
                </c:pt>
                <c:pt idx="16870">
                  <c:v>30.385000000000002</c:v>
                </c:pt>
                <c:pt idx="16871">
                  <c:v>30.417999999999999</c:v>
                </c:pt>
                <c:pt idx="16872">
                  <c:v>30.417999999999999</c:v>
                </c:pt>
                <c:pt idx="16873">
                  <c:v>30.417999999999999</c:v>
                </c:pt>
                <c:pt idx="16874">
                  <c:v>30.417999999999999</c:v>
                </c:pt>
                <c:pt idx="16875">
                  <c:v>30.417999999999999</c:v>
                </c:pt>
                <c:pt idx="16876">
                  <c:v>30.417999999999999</c:v>
                </c:pt>
                <c:pt idx="16877">
                  <c:v>30.417999999999999</c:v>
                </c:pt>
                <c:pt idx="16878">
                  <c:v>30.417999999999999</c:v>
                </c:pt>
                <c:pt idx="16879">
                  <c:v>30.417999999999999</c:v>
                </c:pt>
                <c:pt idx="16880">
                  <c:v>30.417999999999999</c:v>
                </c:pt>
                <c:pt idx="16881">
                  <c:v>30.385000000000002</c:v>
                </c:pt>
                <c:pt idx="16882">
                  <c:v>30.451000000000001</c:v>
                </c:pt>
                <c:pt idx="16883">
                  <c:v>30.385000000000002</c:v>
                </c:pt>
                <c:pt idx="16884">
                  <c:v>30.417999999999999</c:v>
                </c:pt>
                <c:pt idx="16885">
                  <c:v>30.417999999999999</c:v>
                </c:pt>
                <c:pt idx="16886">
                  <c:v>30.417999999999999</c:v>
                </c:pt>
                <c:pt idx="16887">
                  <c:v>30.417999999999999</c:v>
                </c:pt>
                <c:pt idx="16888">
                  <c:v>30.417999999999999</c:v>
                </c:pt>
                <c:pt idx="16889">
                  <c:v>30.417999999999999</c:v>
                </c:pt>
                <c:pt idx="16890">
                  <c:v>30.417999999999999</c:v>
                </c:pt>
                <c:pt idx="16891">
                  <c:v>30.417999999999999</c:v>
                </c:pt>
                <c:pt idx="16892">
                  <c:v>30.484000000000002</c:v>
                </c:pt>
                <c:pt idx="16893">
                  <c:v>30.516999999999999</c:v>
                </c:pt>
                <c:pt idx="16894">
                  <c:v>30.516999999999999</c:v>
                </c:pt>
                <c:pt idx="16895">
                  <c:v>30.484000000000002</c:v>
                </c:pt>
                <c:pt idx="16896">
                  <c:v>30.417999999999999</c:v>
                </c:pt>
                <c:pt idx="16897">
                  <c:v>30.417999999999999</c:v>
                </c:pt>
                <c:pt idx="16898">
                  <c:v>30.417999999999999</c:v>
                </c:pt>
                <c:pt idx="16899">
                  <c:v>30.451000000000001</c:v>
                </c:pt>
                <c:pt idx="16900">
                  <c:v>30.417999999999999</c:v>
                </c:pt>
                <c:pt idx="16901">
                  <c:v>30.417999999999999</c:v>
                </c:pt>
                <c:pt idx="16902">
                  <c:v>30.417999999999999</c:v>
                </c:pt>
                <c:pt idx="16903">
                  <c:v>30.417999999999999</c:v>
                </c:pt>
                <c:pt idx="16904">
                  <c:v>30.451000000000001</c:v>
                </c:pt>
                <c:pt idx="16905">
                  <c:v>30.417999999999999</c:v>
                </c:pt>
                <c:pt idx="16906">
                  <c:v>30.417999999999999</c:v>
                </c:pt>
                <c:pt idx="16907">
                  <c:v>30.417999999999999</c:v>
                </c:pt>
                <c:pt idx="16908">
                  <c:v>30.451000000000001</c:v>
                </c:pt>
                <c:pt idx="16909">
                  <c:v>30.417999999999999</c:v>
                </c:pt>
                <c:pt idx="16910">
                  <c:v>30.451000000000001</c:v>
                </c:pt>
                <c:pt idx="16911">
                  <c:v>30.417999999999999</c:v>
                </c:pt>
                <c:pt idx="16912">
                  <c:v>30.417999999999999</c:v>
                </c:pt>
                <c:pt idx="16913">
                  <c:v>30.417999999999999</c:v>
                </c:pt>
                <c:pt idx="16914">
                  <c:v>30.417999999999999</c:v>
                </c:pt>
                <c:pt idx="16915">
                  <c:v>30.417999999999999</c:v>
                </c:pt>
                <c:pt idx="16916">
                  <c:v>30.417999999999999</c:v>
                </c:pt>
                <c:pt idx="16917">
                  <c:v>30.417999999999999</c:v>
                </c:pt>
                <c:pt idx="16918">
                  <c:v>30.417999999999999</c:v>
                </c:pt>
                <c:pt idx="16919">
                  <c:v>30.451000000000001</c:v>
                </c:pt>
                <c:pt idx="16920">
                  <c:v>30.417999999999999</c:v>
                </c:pt>
                <c:pt idx="16921">
                  <c:v>30.417999999999999</c:v>
                </c:pt>
                <c:pt idx="16922">
                  <c:v>30.417999999999999</c:v>
                </c:pt>
                <c:pt idx="16923">
                  <c:v>30.417999999999999</c:v>
                </c:pt>
                <c:pt idx="16924">
                  <c:v>30.417999999999999</c:v>
                </c:pt>
                <c:pt idx="16925">
                  <c:v>30.417999999999999</c:v>
                </c:pt>
                <c:pt idx="16926">
                  <c:v>30.417999999999999</c:v>
                </c:pt>
                <c:pt idx="16927">
                  <c:v>30.417999999999999</c:v>
                </c:pt>
                <c:pt idx="16928">
                  <c:v>30.417999999999999</c:v>
                </c:pt>
                <c:pt idx="16929">
                  <c:v>30.417999999999999</c:v>
                </c:pt>
                <c:pt idx="16930">
                  <c:v>30.417999999999999</c:v>
                </c:pt>
                <c:pt idx="16931">
                  <c:v>30.385000000000002</c:v>
                </c:pt>
                <c:pt idx="16932">
                  <c:v>30.417999999999999</c:v>
                </c:pt>
                <c:pt idx="16933">
                  <c:v>30.417999999999999</c:v>
                </c:pt>
                <c:pt idx="16934">
                  <c:v>30.417999999999999</c:v>
                </c:pt>
                <c:pt idx="16935">
                  <c:v>30.417999999999999</c:v>
                </c:pt>
                <c:pt idx="16936">
                  <c:v>30.417999999999999</c:v>
                </c:pt>
                <c:pt idx="16937">
                  <c:v>30.417999999999999</c:v>
                </c:pt>
                <c:pt idx="16938">
                  <c:v>30.417999999999999</c:v>
                </c:pt>
                <c:pt idx="16939">
                  <c:v>30.417999999999999</c:v>
                </c:pt>
                <c:pt idx="16940">
                  <c:v>30.385000000000002</c:v>
                </c:pt>
                <c:pt idx="16941">
                  <c:v>30.417999999999999</c:v>
                </c:pt>
                <c:pt idx="16942">
                  <c:v>30.417999999999999</c:v>
                </c:pt>
                <c:pt idx="16943">
                  <c:v>30.417999999999999</c:v>
                </c:pt>
                <c:pt idx="16944">
                  <c:v>30.417999999999999</c:v>
                </c:pt>
                <c:pt idx="16945">
                  <c:v>30.417999999999999</c:v>
                </c:pt>
                <c:pt idx="16946">
                  <c:v>30.417999999999999</c:v>
                </c:pt>
                <c:pt idx="16947">
                  <c:v>30.417999999999999</c:v>
                </c:pt>
                <c:pt idx="16948">
                  <c:v>37.67</c:v>
                </c:pt>
                <c:pt idx="16949">
                  <c:v>38.43</c:v>
                </c:pt>
                <c:pt idx="16950">
                  <c:v>34.799999999999997</c:v>
                </c:pt>
                <c:pt idx="16951">
                  <c:v>34.93</c:v>
                </c:pt>
                <c:pt idx="16952">
                  <c:v>35.130000000000003</c:v>
                </c:pt>
                <c:pt idx="16953">
                  <c:v>35.299999999999997</c:v>
                </c:pt>
                <c:pt idx="16954">
                  <c:v>35.49</c:v>
                </c:pt>
                <c:pt idx="16955">
                  <c:v>35.69</c:v>
                </c:pt>
                <c:pt idx="16956">
                  <c:v>35.86</c:v>
                </c:pt>
                <c:pt idx="16957">
                  <c:v>36.020000000000003</c:v>
                </c:pt>
                <c:pt idx="16958">
                  <c:v>36.35</c:v>
                </c:pt>
                <c:pt idx="16959">
                  <c:v>36.68</c:v>
                </c:pt>
                <c:pt idx="16960">
                  <c:v>36.94</c:v>
                </c:pt>
                <c:pt idx="16961">
                  <c:v>37.340000000000003</c:v>
                </c:pt>
                <c:pt idx="16962">
                  <c:v>37.83</c:v>
                </c:pt>
                <c:pt idx="16963">
                  <c:v>38</c:v>
                </c:pt>
                <c:pt idx="16964">
                  <c:v>38.36</c:v>
                </c:pt>
                <c:pt idx="16965">
                  <c:v>38.590000000000003</c:v>
                </c:pt>
                <c:pt idx="16966">
                  <c:v>38.76</c:v>
                </c:pt>
                <c:pt idx="16967">
                  <c:v>38.92</c:v>
                </c:pt>
                <c:pt idx="16968">
                  <c:v>39.020000000000003</c:v>
                </c:pt>
                <c:pt idx="16969">
                  <c:v>39.020000000000003</c:v>
                </c:pt>
                <c:pt idx="16970">
                  <c:v>39.32</c:v>
                </c:pt>
                <c:pt idx="16971">
                  <c:v>39.51</c:v>
                </c:pt>
                <c:pt idx="16972">
                  <c:v>39.78</c:v>
                </c:pt>
                <c:pt idx="16973">
                  <c:v>40.04</c:v>
                </c:pt>
                <c:pt idx="16974">
                  <c:v>40.270000000000003</c:v>
                </c:pt>
                <c:pt idx="16975">
                  <c:v>40.57</c:v>
                </c:pt>
                <c:pt idx="16976">
                  <c:v>40.83</c:v>
                </c:pt>
                <c:pt idx="16977">
                  <c:v>41.1</c:v>
                </c:pt>
                <c:pt idx="16978">
                  <c:v>33.68</c:v>
                </c:pt>
                <c:pt idx="16979">
                  <c:v>30.451000000000001</c:v>
                </c:pt>
                <c:pt idx="16980">
                  <c:v>30.451000000000001</c:v>
                </c:pt>
                <c:pt idx="16981">
                  <c:v>30.451000000000001</c:v>
                </c:pt>
                <c:pt idx="16982">
                  <c:v>30.451000000000001</c:v>
                </c:pt>
                <c:pt idx="16983">
                  <c:v>30.417999999999999</c:v>
                </c:pt>
                <c:pt idx="16984">
                  <c:v>30.417999999999999</c:v>
                </c:pt>
                <c:pt idx="16985">
                  <c:v>30.385000000000002</c:v>
                </c:pt>
                <c:pt idx="16986">
                  <c:v>30.417999999999999</c:v>
                </c:pt>
                <c:pt idx="16987">
                  <c:v>30.417999999999999</c:v>
                </c:pt>
                <c:pt idx="16988">
                  <c:v>30.417999999999999</c:v>
                </c:pt>
                <c:pt idx="16989">
                  <c:v>30.417999999999999</c:v>
                </c:pt>
                <c:pt idx="16990">
                  <c:v>30.417999999999999</c:v>
                </c:pt>
                <c:pt idx="16991">
                  <c:v>30.417999999999999</c:v>
                </c:pt>
                <c:pt idx="16992">
                  <c:v>30.417999999999999</c:v>
                </c:pt>
                <c:pt idx="16993">
                  <c:v>30.417999999999999</c:v>
                </c:pt>
                <c:pt idx="16994">
                  <c:v>30.417999999999999</c:v>
                </c:pt>
                <c:pt idx="16995">
                  <c:v>30.417999999999999</c:v>
                </c:pt>
                <c:pt idx="16996">
                  <c:v>30.417999999999999</c:v>
                </c:pt>
                <c:pt idx="16997">
                  <c:v>30.417999999999999</c:v>
                </c:pt>
                <c:pt idx="16998">
                  <c:v>31.11</c:v>
                </c:pt>
                <c:pt idx="16999">
                  <c:v>36.61</c:v>
                </c:pt>
                <c:pt idx="17000">
                  <c:v>39.479999999999997</c:v>
                </c:pt>
                <c:pt idx="17001">
                  <c:v>34.729999999999997</c:v>
                </c:pt>
                <c:pt idx="17002">
                  <c:v>34.57</c:v>
                </c:pt>
                <c:pt idx="17003">
                  <c:v>34.700000000000003</c:v>
                </c:pt>
                <c:pt idx="17004">
                  <c:v>34.83</c:v>
                </c:pt>
                <c:pt idx="17005">
                  <c:v>35</c:v>
                </c:pt>
                <c:pt idx="17006">
                  <c:v>35.159999999999997</c:v>
                </c:pt>
                <c:pt idx="17007">
                  <c:v>35.39</c:v>
                </c:pt>
                <c:pt idx="17008">
                  <c:v>35.590000000000003</c:v>
                </c:pt>
                <c:pt idx="17009">
                  <c:v>35.82</c:v>
                </c:pt>
                <c:pt idx="17010">
                  <c:v>36.119999999999997</c:v>
                </c:pt>
                <c:pt idx="17011">
                  <c:v>36.42</c:v>
                </c:pt>
                <c:pt idx="17012">
                  <c:v>36.71</c:v>
                </c:pt>
                <c:pt idx="17013">
                  <c:v>37.07</c:v>
                </c:pt>
                <c:pt idx="17014">
                  <c:v>37.67</c:v>
                </c:pt>
                <c:pt idx="17015">
                  <c:v>37.93</c:v>
                </c:pt>
                <c:pt idx="17016">
                  <c:v>37.93</c:v>
                </c:pt>
                <c:pt idx="17017">
                  <c:v>38.130000000000003</c:v>
                </c:pt>
                <c:pt idx="17018">
                  <c:v>38.43</c:v>
                </c:pt>
                <c:pt idx="17019">
                  <c:v>53.59</c:v>
                </c:pt>
                <c:pt idx="17020">
                  <c:v>52.89</c:v>
                </c:pt>
                <c:pt idx="17021">
                  <c:v>61.86</c:v>
                </c:pt>
                <c:pt idx="17022">
                  <c:v>60.08</c:v>
                </c:pt>
                <c:pt idx="17023">
                  <c:v>60.14</c:v>
                </c:pt>
                <c:pt idx="17024">
                  <c:v>60.18</c:v>
                </c:pt>
                <c:pt idx="17025">
                  <c:v>60.54</c:v>
                </c:pt>
                <c:pt idx="17026">
                  <c:v>60.77</c:v>
                </c:pt>
                <c:pt idx="17027">
                  <c:v>55.83</c:v>
                </c:pt>
                <c:pt idx="17028">
                  <c:v>53.49</c:v>
                </c:pt>
                <c:pt idx="17029">
                  <c:v>53.68</c:v>
                </c:pt>
                <c:pt idx="17030">
                  <c:v>53.82</c:v>
                </c:pt>
                <c:pt idx="17031">
                  <c:v>54.01</c:v>
                </c:pt>
                <c:pt idx="17032">
                  <c:v>53.65</c:v>
                </c:pt>
                <c:pt idx="17033">
                  <c:v>54.05</c:v>
                </c:pt>
                <c:pt idx="17034">
                  <c:v>49.73</c:v>
                </c:pt>
                <c:pt idx="17035">
                  <c:v>49.89</c:v>
                </c:pt>
                <c:pt idx="17036">
                  <c:v>50.32</c:v>
                </c:pt>
                <c:pt idx="17037">
                  <c:v>50.82</c:v>
                </c:pt>
                <c:pt idx="17038">
                  <c:v>51.21</c:v>
                </c:pt>
                <c:pt idx="17039">
                  <c:v>51.31</c:v>
                </c:pt>
                <c:pt idx="17040">
                  <c:v>51.41</c:v>
                </c:pt>
                <c:pt idx="17041">
                  <c:v>51.48</c:v>
                </c:pt>
                <c:pt idx="17042">
                  <c:v>56.49</c:v>
                </c:pt>
                <c:pt idx="17043">
                  <c:v>72.959999999999994</c:v>
                </c:pt>
                <c:pt idx="17044">
                  <c:v>67.53</c:v>
                </c:pt>
                <c:pt idx="17045">
                  <c:v>67.39</c:v>
                </c:pt>
                <c:pt idx="17046">
                  <c:v>67.260000000000005</c:v>
                </c:pt>
                <c:pt idx="17047">
                  <c:v>66.97</c:v>
                </c:pt>
                <c:pt idx="17048">
                  <c:v>66.97</c:v>
                </c:pt>
                <c:pt idx="17049">
                  <c:v>67</c:v>
                </c:pt>
                <c:pt idx="17050">
                  <c:v>66.930000000000007</c:v>
                </c:pt>
                <c:pt idx="17051">
                  <c:v>66.569999999999993</c:v>
                </c:pt>
                <c:pt idx="17052">
                  <c:v>61.03</c:v>
                </c:pt>
                <c:pt idx="17053">
                  <c:v>54.94</c:v>
                </c:pt>
                <c:pt idx="17054">
                  <c:v>47.88</c:v>
                </c:pt>
                <c:pt idx="17055">
                  <c:v>48.58</c:v>
                </c:pt>
                <c:pt idx="17056">
                  <c:v>48.97</c:v>
                </c:pt>
                <c:pt idx="17057">
                  <c:v>49.6</c:v>
                </c:pt>
                <c:pt idx="17058">
                  <c:v>50.32</c:v>
                </c:pt>
                <c:pt idx="17059">
                  <c:v>51.01</c:v>
                </c:pt>
                <c:pt idx="17060">
                  <c:v>51.97</c:v>
                </c:pt>
                <c:pt idx="17061">
                  <c:v>40.21</c:v>
                </c:pt>
                <c:pt idx="17062">
                  <c:v>40.799999999999997</c:v>
                </c:pt>
                <c:pt idx="17063">
                  <c:v>41.23</c:v>
                </c:pt>
                <c:pt idx="17064">
                  <c:v>41.49</c:v>
                </c:pt>
                <c:pt idx="17065">
                  <c:v>41.69</c:v>
                </c:pt>
                <c:pt idx="17066">
                  <c:v>41.79</c:v>
                </c:pt>
                <c:pt idx="17067">
                  <c:v>34.9</c:v>
                </c:pt>
                <c:pt idx="17068">
                  <c:v>34.44</c:v>
                </c:pt>
                <c:pt idx="17069">
                  <c:v>34.57</c:v>
                </c:pt>
                <c:pt idx="17070">
                  <c:v>34.700000000000003</c:v>
                </c:pt>
                <c:pt idx="17071">
                  <c:v>34.869999999999997</c:v>
                </c:pt>
                <c:pt idx="17072">
                  <c:v>35.03</c:v>
                </c:pt>
                <c:pt idx="17073">
                  <c:v>35.159999999999997</c:v>
                </c:pt>
                <c:pt idx="17074">
                  <c:v>35.33</c:v>
                </c:pt>
                <c:pt idx="17075">
                  <c:v>35.39</c:v>
                </c:pt>
                <c:pt idx="17076">
                  <c:v>35.49</c:v>
                </c:pt>
                <c:pt idx="17077">
                  <c:v>35</c:v>
                </c:pt>
                <c:pt idx="17078">
                  <c:v>33.71</c:v>
                </c:pt>
                <c:pt idx="17079">
                  <c:v>30.451000000000001</c:v>
                </c:pt>
                <c:pt idx="17080">
                  <c:v>30.417999999999999</c:v>
                </c:pt>
                <c:pt idx="17081">
                  <c:v>30.451000000000001</c:v>
                </c:pt>
                <c:pt idx="17082">
                  <c:v>30.451000000000001</c:v>
                </c:pt>
                <c:pt idx="17083">
                  <c:v>30.417999999999999</c:v>
                </c:pt>
                <c:pt idx="17084">
                  <c:v>30.417999999999999</c:v>
                </c:pt>
                <c:pt idx="17085">
                  <c:v>30.417999999999999</c:v>
                </c:pt>
                <c:pt idx="17086">
                  <c:v>30.417999999999999</c:v>
                </c:pt>
                <c:pt idx="17087">
                  <c:v>30.417999999999999</c:v>
                </c:pt>
                <c:pt idx="17088">
                  <c:v>30.417999999999999</c:v>
                </c:pt>
                <c:pt idx="17089">
                  <c:v>30.417999999999999</c:v>
                </c:pt>
                <c:pt idx="17090">
                  <c:v>30.451000000000001</c:v>
                </c:pt>
                <c:pt idx="17091">
                  <c:v>30.417999999999999</c:v>
                </c:pt>
                <c:pt idx="17092">
                  <c:v>30.417999999999999</c:v>
                </c:pt>
                <c:pt idx="17093">
                  <c:v>30.451000000000001</c:v>
                </c:pt>
                <c:pt idx="17094">
                  <c:v>30.417999999999999</c:v>
                </c:pt>
                <c:pt idx="17095">
                  <c:v>30.451000000000001</c:v>
                </c:pt>
                <c:pt idx="17096">
                  <c:v>30.417999999999999</c:v>
                </c:pt>
                <c:pt idx="17097">
                  <c:v>30.417999999999999</c:v>
                </c:pt>
                <c:pt idx="17098">
                  <c:v>30.417999999999999</c:v>
                </c:pt>
                <c:pt idx="17099">
                  <c:v>30.451000000000001</c:v>
                </c:pt>
                <c:pt idx="17100">
                  <c:v>30.417999999999999</c:v>
                </c:pt>
                <c:pt idx="17101">
                  <c:v>30.417999999999999</c:v>
                </c:pt>
                <c:pt idx="17102">
                  <c:v>30.451000000000001</c:v>
                </c:pt>
                <c:pt idx="17103">
                  <c:v>30.417999999999999</c:v>
                </c:pt>
                <c:pt idx="17104">
                  <c:v>30.451000000000001</c:v>
                </c:pt>
                <c:pt idx="17105">
                  <c:v>30.451000000000001</c:v>
                </c:pt>
                <c:pt idx="17106">
                  <c:v>30.417999999999999</c:v>
                </c:pt>
                <c:pt idx="17107">
                  <c:v>30.417999999999999</c:v>
                </c:pt>
                <c:pt idx="17108">
                  <c:v>30.451000000000001</c:v>
                </c:pt>
                <c:pt idx="17109">
                  <c:v>30.417999999999999</c:v>
                </c:pt>
                <c:pt idx="17110">
                  <c:v>30.417999999999999</c:v>
                </c:pt>
                <c:pt idx="17111">
                  <c:v>30.451000000000001</c:v>
                </c:pt>
                <c:pt idx="17112">
                  <c:v>30.451000000000001</c:v>
                </c:pt>
                <c:pt idx="17113">
                  <c:v>30.451000000000001</c:v>
                </c:pt>
                <c:pt idx="17114">
                  <c:v>30.451000000000001</c:v>
                </c:pt>
                <c:pt idx="17115">
                  <c:v>30.417999999999999</c:v>
                </c:pt>
                <c:pt idx="17116">
                  <c:v>30.451000000000001</c:v>
                </c:pt>
                <c:pt idx="17117">
                  <c:v>30.451000000000001</c:v>
                </c:pt>
                <c:pt idx="17118">
                  <c:v>30.417999999999999</c:v>
                </c:pt>
                <c:pt idx="17119">
                  <c:v>30.417999999999999</c:v>
                </c:pt>
                <c:pt idx="17120">
                  <c:v>30.417999999999999</c:v>
                </c:pt>
                <c:pt idx="17121">
                  <c:v>30.417999999999999</c:v>
                </c:pt>
                <c:pt idx="17122">
                  <c:v>30.417999999999999</c:v>
                </c:pt>
                <c:pt idx="17123">
                  <c:v>30.681000000000001</c:v>
                </c:pt>
                <c:pt idx="17124">
                  <c:v>42.28</c:v>
                </c:pt>
                <c:pt idx="17125">
                  <c:v>39.479999999999997</c:v>
                </c:pt>
                <c:pt idx="17126">
                  <c:v>39.51</c:v>
                </c:pt>
                <c:pt idx="17127">
                  <c:v>43.86</c:v>
                </c:pt>
                <c:pt idx="17128">
                  <c:v>117.85</c:v>
                </c:pt>
                <c:pt idx="17129">
                  <c:v>199.71</c:v>
                </c:pt>
                <c:pt idx="17130">
                  <c:v>170.05</c:v>
                </c:pt>
                <c:pt idx="17131">
                  <c:v>170.11</c:v>
                </c:pt>
                <c:pt idx="17132">
                  <c:v>170.15</c:v>
                </c:pt>
                <c:pt idx="17133">
                  <c:v>173.08</c:v>
                </c:pt>
                <c:pt idx="17134">
                  <c:v>173.48</c:v>
                </c:pt>
                <c:pt idx="17135">
                  <c:v>173.15</c:v>
                </c:pt>
                <c:pt idx="17136">
                  <c:v>173.21</c:v>
                </c:pt>
                <c:pt idx="17137">
                  <c:v>173.28</c:v>
                </c:pt>
                <c:pt idx="17138">
                  <c:v>170.87</c:v>
                </c:pt>
                <c:pt idx="17139">
                  <c:v>64.33</c:v>
                </c:pt>
                <c:pt idx="17140">
                  <c:v>64.69</c:v>
                </c:pt>
                <c:pt idx="17141">
                  <c:v>65.19</c:v>
                </c:pt>
                <c:pt idx="17142">
                  <c:v>65.78</c:v>
                </c:pt>
                <c:pt idx="17143">
                  <c:v>66.64</c:v>
                </c:pt>
                <c:pt idx="17144">
                  <c:v>67.290000000000006</c:v>
                </c:pt>
                <c:pt idx="17145">
                  <c:v>68.150000000000006</c:v>
                </c:pt>
                <c:pt idx="17146">
                  <c:v>69.14</c:v>
                </c:pt>
                <c:pt idx="17147">
                  <c:v>70.260000000000005</c:v>
                </c:pt>
                <c:pt idx="17148">
                  <c:v>71.38</c:v>
                </c:pt>
                <c:pt idx="17149">
                  <c:v>72.47</c:v>
                </c:pt>
                <c:pt idx="17150">
                  <c:v>73.56</c:v>
                </c:pt>
                <c:pt idx="17151">
                  <c:v>74.739999999999995</c:v>
                </c:pt>
                <c:pt idx="17152">
                  <c:v>76.13</c:v>
                </c:pt>
                <c:pt idx="17153">
                  <c:v>77.64</c:v>
                </c:pt>
                <c:pt idx="17154">
                  <c:v>79.52</c:v>
                </c:pt>
                <c:pt idx="17155">
                  <c:v>81.430000000000007</c:v>
                </c:pt>
                <c:pt idx="17156">
                  <c:v>83.64</c:v>
                </c:pt>
                <c:pt idx="17157">
                  <c:v>85.68</c:v>
                </c:pt>
                <c:pt idx="17158">
                  <c:v>87.66</c:v>
                </c:pt>
                <c:pt idx="17159">
                  <c:v>89.64</c:v>
                </c:pt>
                <c:pt idx="17160">
                  <c:v>91.25</c:v>
                </c:pt>
                <c:pt idx="17161">
                  <c:v>92.18</c:v>
                </c:pt>
                <c:pt idx="17162">
                  <c:v>99.23</c:v>
                </c:pt>
                <c:pt idx="17163">
                  <c:v>96.06</c:v>
                </c:pt>
                <c:pt idx="17164">
                  <c:v>82.98</c:v>
                </c:pt>
                <c:pt idx="17165">
                  <c:v>80.540000000000006</c:v>
                </c:pt>
                <c:pt idx="17166">
                  <c:v>81.83</c:v>
                </c:pt>
                <c:pt idx="17167">
                  <c:v>76.42</c:v>
                </c:pt>
                <c:pt idx="17168">
                  <c:v>96.39</c:v>
                </c:pt>
                <c:pt idx="17169">
                  <c:v>88.55</c:v>
                </c:pt>
                <c:pt idx="17170">
                  <c:v>74.739999999999995</c:v>
                </c:pt>
                <c:pt idx="17171">
                  <c:v>83.67</c:v>
                </c:pt>
                <c:pt idx="17172">
                  <c:v>101.37</c:v>
                </c:pt>
                <c:pt idx="17173">
                  <c:v>96.86</c:v>
                </c:pt>
                <c:pt idx="17174">
                  <c:v>100.58</c:v>
                </c:pt>
                <c:pt idx="17175">
                  <c:v>119.3</c:v>
                </c:pt>
                <c:pt idx="17176">
                  <c:v>118.7</c:v>
                </c:pt>
                <c:pt idx="17177">
                  <c:v>122</c:v>
                </c:pt>
                <c:pt idx="17178">
                  <c:v>122.86</c:v>
                </c:pt>
                <c:pt idx="17179">
                  <c:v>119.1</c:v>
                </c:pt>
                <c:pt idx="17180">
                  <c:v>119.23</c:v>
                </c:pt>
                <c:pt idx="17181">
                  <c:v>120.39</c:v>
                </c:pt>
                <c:pt idx="17182">
                  <c:v>121.47</c:v>
                </c:pt>
                <c:pt idx="17183">
                  <c:v>124.31</c:v>
                </c:pt>
                <c:pt idx="17184">
                  <c:v>125.63</c:v>
                </c:pt>
                <c:pt idx="17185">
                  <c:v>120.75</c:v>
                </c:pt>
                <c:pt idx="17186">
                  <c:v>120.88</c:v>
                </c:pt>
                <c:pt idx="17187">
                  <c:v>122.17</c:v>
                </c:pt>
                <c:pt idx="17188">
                  <c:v>125.03</c:v>
                </c:pt>
                <c:pt idx="17189">
                  <c:v>135.97</c:v>
                </c:pt>
                <c:pt idx="17190">
                  <c:v>137.69</c:v>
                </c:pt>
                <c:pt idx="17191">
                  <c:v>135.44999999999999</c:v>
                </c:pt>
                <c:pt idx="17192">
                  <c:v>135.08000000000001</c:v>
                </c:pt>
                <c:pt idx="17193">
                  <c:v>138.28</c:v>
                </c:pt>
                <c:pt idx="17194">
                  <c:v>139.27000000000001</c:v>
                </c:pt>
                <c:pt idx="17195">
                  <c:v>138.21</c:v>
                </c:pt>
                <c:pt idx="17196">
                  <c:v>130.77000000000001</c:v>
                </c:pt>
                <c:pt idx="17197">
                  <c:v>134.91999999999999</c:v>
                </c:pt>
                <c:pt idx="17198">
                  <c:v>121.97</c:v>
                </c:pt>
                <c:pt idx="17199">
                  <c:v>106.08</c:v>
                </c:pt>
                <c:pt idx="17200">
                  <c:v>106.48</c:v>
                </c:pt>
                <c:pt idx="17201">
                  <c:v>107.53</c:v>
                </c:pt>
                <c:pt idx="17202">
                  <c:v>103.64</c:v>
                </c:pt>
                <c:pt idx="17203">
                  <c:v>104.11</c:v>
                </c:pt>
                <c:pt idx="17204">
                  <c:v>105.98</c:v>
                </c:pt>
                <c:pt idx="17205">
                  <c:v>107.63</c:v>
                </c:pt>
                <c:pt idx="17206">
                  <c:v>109.48</c:v>
                </c:pt>
                <c:pt idx="17207">
                  <c:v>110.56</c:v>
                </c:pt>
                <c:pt idx="17208">
                  <c:v>115.67</c:v>
                </c:pt>
                <c:pt idx="17209">
                  <c:v>132.02000000000001</c:v>
                </c:pt>
                <c:pt idx="17210">
                  <c:v>127.24</c:v>
                </c:pt>
                <c:pt idx="17211">
                  <c:v>118.47</c:v>
                </c:pt>
                <c:pt idx="17212">
                  <c:v>119.2</c:v>
                </c:pt>
                <c:pt idx="17213">
                  <c:v>119</c:v>
                </c:pt>
                <c:pt idx="17214">
                  <c:v>121.41</c:v>
                </c:pt>
                <c:pt idx="17215">
                  <c:v>132.28</c:v>
                </c:pt>
                <c:pt idx="17216">
                  <c:v>136.19999999999999</c:v>
                </c:pt>
                <c:pt idx="17217">
                  <c:v>134.41999999999999</c:v>
                </c:pt>
                <c:pt idx="17218">
                  <c:v>137.36000000000001</c:v>
                </c:pt>
                <c:pt idx="17219">
                  <c:v>139.53</c:v>
                </c:pt>
                <c:pt idx="17220">
                  <c:v>141.77000000000001</c:v>
                </c:pt>
                <c:pt idx="17221">
                  <c:v>133.83000000000001</c:v>
                </c:pt>
                <c:pt idx="17222">
                  <c:v>128.43</c:v>
                </c:pt>
                <c:pt idx="17223">
                  <c:v>129.05000000000001</c:v>
                </c:pt>
                <c:pt idx="17224">
                  <c:v>130.87</c:v>
                </c:pt>
                <c:pt idx="17225">
                  <c:v>114.09</c:v>
                </c:pt>
                <c:pt idx="17226">
                  <c:v>115.41</c:v>
                </c:pt>
                <c:pt idx="17227">
                  <c:v>110.5</c:v>
                </c:pt>
                <c:pt idx="17228">
                  <c:v>100.91</c:v>
                </c:pt>
                <c:pt idx="17229">
                  <c:v>87.33</c:v>
                </c:pt>
                <c:pt idx="17230">
                  <c:v>85.16</c:v>
                </c:pt>
                <c:pt idx="17231">
                  <c:v>80.58</c:v>
                </c:pt>
                <c:pt idx="17232">
                  <c:v>76.59</c:v>
                </c:pt>
                <c:pt idx="17233">
                  <c:v>69.930000000000007</c:v>
                </c:pt>
                <c:pt idx="17234">
                  <c:v>76.72</c:v>
                </c:pt>
                <c:pt idx="17235">
                  <c:v>92.74</c:v>
                </c:pt>
                <c:pt idx="17236">
                  <c:v>94.85</c:v>
                </c:pt>
                <c:pt idx="17237">
                  <c:v>96.23</c:v>
                </c:pt>
                <c:pt idx="17238">
                  <c:v>92.54</c:v>
                </c:pt>
                <c:pt idx="17239">
                  <c:v>100.71</c:v>
                </c:pt>
                <c:pt idx="17240">
                  <c:v>113.83</c:v>
                </c:pt>
                <c:pt idx="17241">
                  <c:v>103.28</c:v>
                </c:pt>
                <c:pt idx="17242">
                  <c:v>100.94</c:v>
                </c:pt>
                <c:pt idx="17243">
                  <c:v>113.63</c:v>
                </c:pt>
                <c:pt idx="17244">
                  <c:v>118.18</c:v>
                </c:pt>
                <c:pt idx="17245">
                  <c:v>109.77</c:v>
                </c:pt>
                <c:pt idx="17246">
                  <c:v>133.57</c:v>
                </c:pt>
                <c:pt idx="17247">
                  <c:v>126.02</c:v>
                </c:pt>
                <c:pt idx="17248">
                  <c:v>125.16</c:v>
                </c:pt>
                <c:pt idx="17249">
                  <c:v>131.26</c:v>
                </c:pt>
                <c:pt idx="17250">
                  <c:v>130.07</c:v>
                </c:pt>
                <c:pt idx="17251">
                  <c:v>130.69999999999999</c:v>
                </c:pt>
                <c:pt idx="17252">
                  <c:v>132.28</c:v>
                </c:pt>
                <c:pt idx="17253">
                  <c:v>134.82</c:v>
                </c:pt>
                <c:pt idx="17254">
                  <c:v>137.06</c:v>
                </c:pt>
                <c:pt idx="17255">
                  <c:v>438.1</c:v>
                </c:pt>
                <c:pt idx="17256">
                  <c:v>493.5</c:v>
                </c:pt>
                <c:pt idx="17257">
                  <c:v>439.6</c:v>
                </c:pt>
                <c:pt idx="17258">
                  <c:v>427.8</c:v>
                </c:pt>
                <c:pt idx="17259">
                  <c:v>425.4</c:v>
                </c:pt>
                <c:pt idx="17260">
                  <c:v>423.5</c:v>
                </c:pt>
                <c:pt idx="17261">
                  <c:v>418.2</c:v>
                </c:pt>
                <c:pt idx="17262">
                  <c:v>413.3</c:v>
                </c:pt>
                <c:pt idx="17263">
                  <c:v>409.5</c:v>
                </c:pt>
                <c:pt idx="17264">
                  <c:v>408.5</c:v>
                </c:pt>
                <c:pt idx="17265">
                  <c:v>252.01</c:v>
                </c:pt>
                <c:pt idx="17266">
                  <c:v>107.5</c:v>
                </c:pt>
                <c:pt idx="17267">
                  <c:v>109.84</c:v>
                </c:pt>
                <c:pt idx="17268">
                  <c:v>110.7</c:v>
                </c:pt>
                <c:pt idx="17269">
                  <c:v>111.98</c:v>
                </c:pt>
                <c:pt idx="17270">
                  <c:v>118.01</c:v>
                </c:pt>
                <c:pt idx="17271">
                  <c:v>115.61</c:v>
                </c:pt>
                <c:pt idx="17272">
                  <c:v>113.3</c:v>
                </c:pt>
                <c:pt idx="17273">
                  <c:v>113.89</c:v>
                </c:pt>
                <c:pt idx="17274">
                  <c:v>107.99</c:v>
                </c:pt>
                <c:pt idx="17275">
                  <c:v>81.040000000000006</c:v>
                </c:pt>
                <c:pt idx="17276">
                  <c:v>88.88</c:v>
                </c:pt>
                <c:pt idx="17277">
                  <c:v>91.32</c:v>
                </c:pt>
                <c:pt idx="17278">
                  <c:v>95.97</c:v>
                </c:pt>
                <c:pt idx="17279">
                  <c:v>94.09</c:v>
                </c:pt>
                <c:pt idx="17280">
                  <c:v>95.47</c:v>
                </c:pt>
                <c:pt idx="17281">
                  <c:v>95.87</c:v>
                </c:pt>
                <c:pt idx="17282">
                  <c:v>96.1</c:v>
                </c:pt>
                <c:pt idx="17283">
                  <c:v>98.04</c:v>
                </c:pt>
                <c:pt idx="17284">
                  <c:v>97.12</c:v>
                </c:pt>
                <c:pt idx="17285">
                  <c:v>96.13</c:v>
                </c:pt>
                <c:pt idx="17286">
                  <c:v>95.41</c:v>
                </c:pt>
                <c:pt idx="17287">
                  <c:v>96.36</c:v>
                </c:pt>
                <c:pt idx="17288">
                  <c:v>97.02</c:v>
                </c:pt>
                <c:pt idx="17289">
                  <c:v>78.33</c:v>
                </c:pt>
                <c:pt idx="17290">
                  <c:v>79.09</c:v>
                </c:pt>
                <c:pt idx="17291">
                  <c:v>90.46</c:v>
                </c:pt>
                <c:pt idx="17292">
                  <c:v>84.76</c:v>
                </c:pt>
                <c:pt idx="17293">
                  <c:v>89.8</c:v>
                </c:pt>
                <c:pt idx="17294">
                  <c:v>89.41</c:v>
                </c:pt>
                <c:pt idx="17295">
                  <c:v>92.34</c:v>
                </c:pt>
                <c:pt idx="17296">
                  <c:v>94.25</c:v>
                </c:pt>
                <c:pt idx="17297">
                  <c:v>96.99</c:v>
                </c:pt>
                <c:pt idx="17298">
                  <c:v>84.23</c:v>
                </c:pt>
                <c:pt idx="17299">
                  <c:v>95.57</c:v>
                </c:pt>
                <c:pt idx="17300">
                  <c:v>95.27</c:v>
                </c:pt>
                <c:pt idx="17301">
                  <c:v>96.36</c:v>
                </c:pt>
                <c:pt idx="17302">
                  <c:v>96.86</c:v>
                </c:pt>
                <c:pt idx="17303">
                  <c:v>97.94</c:v>
                </c:pt>
                <c:pt idx="17304">
                  <c:v>98.4</c:v>
                </c:pt>
                <c:pt idx="17305">
                  <c:v>98.14</c:v>
                </c:pt>
                <c:pt idx="17306">
                  <c:v>92.64</c:v>
                </c:pt>
                <c:pt idx="17307">
                  <c:v>69.37</c:v>
                </c:pt>
                <c:pt idx="17308">
                  <c:v>67.72</c:v>
                </c:pt>
                <c:pt idx="17309">
                  <c:v>68.55</c:v>
                </c:pt>
                <c:pt idx="17310">
                  <c:v>61.79</c:v>
                </c:pt>
                <c:pt idx="17311">
                  <c:v>73.23</c:v>
                </c:pt>
                <c:pt idx="17312">
                  <c:v>87.07</c:v>
                </c:pt>
                <c:pt idx="17313">
                  <c:v>91.75</c:v>
                </c:pt>
                <c:pt idx="17314">
                  <c:v>93.43</c:v>
                </c:pt>
                <c:pt idx="17315">
                  <c:v>87.13</c:v>
                </c:pt>
                <c:pt idx="17316">
                  <c:v>87.43</c:v>
                </c:pt>
                <c:pt idx="17317">
                  <c:v>89.77</c:v>
                </c:pt>
                <c:pt idx="17318">
                  <c:v>96.59</c:v>
                </c:pt>
                <c:pt idx="17319">
                  <c:v>96.33</c:v>
                </c:pt>
                <c:pt idx="17320">
                  <c:v>96.16</c:v>
                </c:pt>
                <c:pt idx="17321">
                  <c:v>98.9</c:v>
                </c:pt>
                <c:pt idx="17322">
                  <c:v>111.95</c:v>
                </c:pt>
                <c:pt idx="17323">
                  <c:v>107.14</c:v>
                </c:pt>
                <c:pt idx="17324">
                  <c:v>121.34</c:v>
                </c:pt>
                <c:pt idx="17325">
                  <c:v>124.6</c:v>
                </c:pt>
                <c:pt idx="17326">
                  <c:v>124.27</c:v>
                </c:pt>
                <c:pt idx="17327">
                  <c:v>125.92</c:v>
                </c:pt>
                <c:pt idx="17328">
                  <c:v>126.91</c:v>
                </c:pt>
                <c:pt idx="17329">
                  <c:v>127.87</c:v>
                </c:pt>
                <c:pt idx="17330">
                  <c:v>126.22</c:v>
                </c:pt>
                <c:pt idx="17331">
                  <c:v>123.52</c:v>
                </c:pt>
                <c:pt idx="17332">
                  <c:v>121.24</c:v>
                </c:pt>
                <c:pt idx="17333">
                  <c:v>121.04</c:v>
                </c:pt>
                <c:pt idx="17334">
                  <c:v>120.71</c:v>
                </c:pt>
                <c:pt idx="17335">
                  <c:v>118.9</c:v>
                </c:pt>
                <c:pt idx="17336">
                  <c:v>120.71</c:v>
                </c:pt>
                <c:pt idx="17337">
                  <c:v>122.26</c:v>
                </c:pt>
                <c:pt idx="17338">
                  <c:v>124.01</c:v>
                </c:pt>
                <c:pt idx="17339">
                  <c:v>126.48</c:v>
                </c:pt>
                <c:pt idx="17340">
                  <c:v>128.43</c:v>
                </c:pt>
                <c:pt idx="17341">
                  <c:v>122.66</c:v>
                </c:pt>
                <c:pt idx="17342">
                  <c:v>123.75</c:v>
                </c:pt>
                <c:pt idx="17343">
                  <c:v>119.1</c:v>
                </c:pt>
                <c:pt idx="17344">
                  <c:v>133.30000000000001</c:v>
                </c:pt>
                <c:pt idx="17345">
                  <c:v>133.11000000000001</c:v>
                </c:pt>
                <c:pt idx="17346">
                  <c:v>127.8</c:v>
                </c:pt>
                <c:pt idx="17347">
                  <c:v>136.27000000000001</c:v>
                </c:pt>
                <c:pt idx="17348">
                  <c:v>138.81</c:v>
                </c:pt>
                <c:pt idx="17349">
                  <c:v>136.9</c:v>
                </c:pt>
                <c:pt idx="17350">
                  <c:v>137.38999999999999</c:v>
                </c:pt>
                <c:pt idx="17351">
                  <c:v>132.32</c:v>
                </c:pt>
                <c:pt idx="17352">
                  <c:v>135.22</c:v>
                </c:pt>
                <c:pt idx="17353">
                  <c:v>134.13</c:v>
                </c:pt>
                <c:pt idx="17354">
                  <c:v>129.51</c:v>
                </c:pt>
                <c:pt idx="17355">
                  <c:v>111.26</c:v>
                </c:pt>
                <c:pt idx="17356">
                  <c:v>119.46</c:v>
                </c:pt>
                <c:pt idx="17357">
                  <c:v>120.35</c:v>
                </c:pt>
                <c:pt idx="17358">
                  <c:v>121.77</c:v>
                </c:pt>
                <c:pt idx="17359">
                  <c:v>123.29</c:v>
                </c:pt>
                <c:pt idx="17360">
                  <c:v>120.15</c:v>
                </c:pt>
                <c:pt idx="17361">
                  <c:v>121.57</c:v>
                </c:pt>
                <c:pt idx="17362">
                  <c:v>102.36</c:v>
                </c:pt>
                <c:pt idx="17363">
                  <c:v>100.68</c:v>
                </c:pt>
                <c:pt idx="17364">
                  <c:v>97.25</c:v>
                </c:pt>
                <c:pt idx="17365">
                  <c:v>102.03</c:v>
                </c:pt>
                <c:pt idx="17366">
                  <c:v>107.9</c:v>
                </c:pt>
                <c:pt idx="17367">
                  <c:v>95.31</c:v>
                </c:pt>
                <c:pt idx="17368">
                  <c:v>84.76</c:v>
                </c:pt>
                <c:pt idx="17369">
                  <c:v>86.9</c:v>
                </c:pt>
                <c:pt idx="17370">
                  <c:v>108.09</c:v>
                </c:pt>
                <c:pt idx="17371">
                  <c:v>103.68</c:v>
                </c:pt>
                <c:pt idx="17372">
                  <c:v>102</c:v>
                </c:pt>
                <c:pt idx="17373">
                  <c:v>90.33</c:v>
                </c:pt>
                <c:pt idx="17374">
                  <c:v>91.58</c:v>
                </c:pt>
                <c:pt idx="17375">
                  <c:v>93.3</c:v>
                </c:pt>
                <c:pt idx="17376">
                  <c:v>91.65</c:v>
                </c:pt>
                <c:pt idx="17377">
                  <c:v>86.74</c:v>
                </c:pt>
                <c:pt idx="17378">
                  <c:v>80.11</c:v>
                </c:pt>
                <c:pt idx="17379">
                  <c:v>79.95</c:v>
                </c:pt>
                <c:pt idx="17380">
                  <c:v>90.26</c:v>
                </c:pt>
                <c:pt idx="17381">
                  <c:v>96.46</c:v>
                </c:pt>
                <c:pt idx="17382">
                  <c:v>95.11</c:v>
                </c:pt>
                <c:pt idx="17383">
                  <c:v>95.01</c:v>
                </c:pt>
                <c:pt idx="17384">
                  <c:v>95.73</c:v>
                </c:pt>
                <c:pt idx="17385">
                  <c:v>96.3</c:v>
                </c:pt>
                <c:pt idx="17386">
                  <c:v>95.77</c:v>
                </c:pt>
                <c:pt idx="17387">
                  <c:v>95.31</c:v>
                </c:pt>
                <c:pt idx="17388">
                  <c:v>96.56</c:v>
                </c:pt>
                <c:pt idx="17389">
                  <c:v>99.92</c:v>
                </c:pt>
                <c:pt idx="17390">
                  <c:v>100.88</c:v>
                </c:pt>
                <c:pt idx="17391">
                  <c:v>100.35</c:v>
                </c:pt>
                <c:pt idx="17392">
                  <c:v>97.38</c:v>
                </c:pt>
                <c:pt idx="17393">
                  <c:v>97.45</c:v>
                </c:pt>
                <c:pt idx="17394">
                  <c:v>98.54</c:v>
                </c:pt>
                <c:pt idx="17395">
                  <c:v>99.79</c:v>
                </c:pt>
                <c:pt idx="17396">
                  <c:v>100.71</c:v>
                </c:pt>
                <c:pt idx="17397">
                  <c:v>97.94</c:v>
                </c:pt>
                <c:pt idx="17398">
                  <c:v>96.95</c:v>
                </c:pt>
                <c:pt idx="17399">
                  <c:v>96.56</c:v>
                </c:pt>
                <c:pt idx="17400">
                  <c:v>93.53</c:v>
                </c:pt>
                <c:pt idx="17401">
                  <c:v>96.23</c:v>
                </c:pt>
                <c:pt idx="17402">
                  <c:v>110.04</c:v>
                </c:pt>
                <c:pt idx="17403">
                  <c:v>122.63</c:v>
                </c:pt>
                <c:pt idx="17404">
                  <c:v>121.9</c:v>
                </c:pt>
                <c:pt idx="17405">
                  <c:v>121.08</c:v>
                </c:pt>
                <c:pt idx="17406">
                  <c:v>116.13</c:v>
                </c:pt>
                <c:pt idx="17407">
                  <c:v>104.8</c:v>
                </c:pt>
                <c:pt idx="17408">
                  <c:v>89.44</c:v>
                </c:pt>
                <c:pt idx="17409">
                  <c:v>86.14</c:v>
                </c:pt>
                <c:pt idx="17410">
                  <c:v>85.65</c:v>
                </c:pt>
                <c:pt idx="17411">
                  <c:v>88.95</c:v>
                </c:pt>
                <c:pt idx="17412">
                  <c:v>90.63</c:v>
                </c:pt>
                <c:pt idx="17413">
                  <c:v>90.79</c:v>
                </c:pt>
                <c:pt idx="17414">
                  <c:v>91.09</c:v>
                </c:pt>
                <c:pt idx="17415">
                  <c:v>92.01</c:v>
                </c:pt>
                <c:pt idx="17416">
                  <c:v>93.72</c:v>
                </c:pt>
                <c:pt idx="17417">
                  <c:v>92.54</c:v>
                </c:pt>
                <c:pt idx="17418">
                  <c:v>93.2</c:v>
                </c:pt>
                <c:pt idx="17419">
                  <c:v>92.67</c:v>
                </c:pt>
                <c:pt idx="17420">
                  <c:v>100.58</c:v>
                </c:pt>
                <c:pt idx="17421">
                  <c:v>99.92</c:v>
                </c:pt>
                <c:pt idx="17422">
                  <c:v>117.85</c:v>
                </c:pt>
                <c:pt idx="17423">
                  <c:v>117.85</c:v>
                </c:pt>
                <c:pt idx="17424">
                  <c:v>118.84</c:v>
                </c:pt>
                <c:pt idx="17425">
                  <c:v>120.12</c:v>
                </c:pt>
                <c:pt idx="17426">
                  <c:v>114.72</c:v>
                </c:pt>
                <c:pt idx="17427">
                  <c:v>113.14</c:v>
                </c:pt>
                <c:pt idx="17428">
                  <c:v>111.59</c:v>
                </c:pt>
                <c:pt idx="17429">
                  <c:v>105</c:v>
                </c:pt>
                <c:pt idx="17430">
                  <c:v>96.72</c:v>
                </c:pt>
                <c:pt idx="17431">
                  <c:v>93</c:v>
                </c:pt>
                <c:pt idx="17432">
                  <c:v>95.93</c:v>
                </c:pt>
                <c:pt idx="17433">
                  <c:v>94.52</c:v>
                </c:pt>
                <c:pt idx="17434">
                  <c:v>100.45</c:v>
                </c:pt>
                <c:pt idx="17435">
                  <c:v>118.9</c:v>
                </c:pt>
                <c:pt idx="17436">
                  <c:v>124.97</c:v>
                </c:pt>
                <c:pt idx="17437">
                  <c:v>125.1</c:v>
                </c:pt>
                <c:pt idx="17438">
                  <c:v>122.82</c:v>
                </c:pt>
                <c:pt idx="17439">
                  <c:v>124.77</c:v>
                </c:pt>
                <c:pt idx="17440">
                  <c:v>127.64</c:v>
                </c:pt>
                <c:pt idx="17441">
                  <c:v>132.58000000000001</c:v>
                </c:pt>
                <c:pt idx="17442">
                  <c:v>134.19</c:v>
                </c:pt>
                <c:pt idx="17443">
                  <c:v>128.38999999999999</c:v>
                </c:pt>
                <c:pt idx="17444">
                  <c:v>131.16</c:v>
                </c:pt>
                <c:pt idx="17445">
                  <c:v>131.66</c:v>
                </c:pt>
                <c:pt idx="17446">
                  <c:v>128.13</c:v>
                </c:pt>
                <c:pt idx="17447">
                  <c:v>129.38</c:v>
                </c:pt>
                <c:pt idx="17448">
                  <c:v>130.16999999999999</c:v>
                </c:pt>
                <c:pt idx="17449">
                  <c:v>131.69</c:v>
                </c:pt>
                <c:pt idx="17450">
                  <c:v>132.05000000000001</c:v>
                </c:pt>
                <c:pt idx="17451">
                  <c:v>123.12</c:v>
                </c:pt>
                <c:pt idx="17452">
                  <c:v>124.97</c:v>
                </c:pt>
                <c:pt idx="17453">
                  <c:v>125.03</c:v>
                </c:pt>
                <c:pt idx="17454">
                  <c:v>117.68</c:v>
                </c:pt>
                <c:pt idx="17455">
                  <c:v>108.13</c:v>
                </c:pt>
                <c:pt idx="17456">
                  <c:v>112.84</c:v>
                </c:pt>
                <c:pt idx="17457">
                  <c:v>107.17</c:v>
                </c:pt>
                <c:pt idx="17458">
                  <c:v>115.64</c:v>
                </c:pt>
                <c:pt idx="17459">
                  <c:v>117.22</c:v>
                </c:pt>
                <c:pt idx="17460">
                  <c:v>117.98</c:v>
                </c:pt>
                <c:pt idx="17461">
                  <c:v>121.04</c:v>
                </c:pt>
                <c:pt idx="17462">
                  <c:v>124.7</c:v>
                </c:pt>
                <c:pt idx="17463">
                  <c:v>121.97</c:v>
                </c:pt>
                <c:pt idx="17464">
                  <c:v>123.19</c:v>
                </c:pt>
                <c:pt idx="17465">
                  <c:v>124.87</c:v>
                </c:pt>
                <c:pt idx="17466">
                  <c:v>126.28</c:v>
                </c:pt>
                <c:pt idx="17467">
                  <c:v>127.64</c:v>
                </c:pt>
                <c:pt idx="17468">
                  <c:v>124.37</c:v>
                </c:pt>
                <c:pt idx="17469">
                  <c:v>124.74</c:v>
                </c:pt>
                <c:pt idx="17470">
                  <c:v>126.55</c:v>
                </c:pt>
                <c:pt idx="17471">
                  <c:v>116.04</c:v>
                </c:pt>
                <c:pt idx="17472">
                  <c:v>125.86</c:v>
                </c:pt>
                <c:pt idx="17473">
                  <c:v>127.44</c:v>
                </c:pt>
                <c:pt idx="17474">
                  <c:v>128.94999999999999</c:v>
                </c:pt>
                <c:pt idx="17475">
                  <c:v>128.91999999999999</c:v>
                </c:pt>
                <c:pt idx="17476">
                  <c:v>127.24</c:v>
                </c:pt>
                <c:pt idx="17477">
                  <c:v>127.87</c:v>
                </c:pt>
                <c:pt idx="17478">
                  <c:v>129.65</c:v>
                </c:pt>
                <c:pt idx="17479">
                  <c:v>131.29</c:v>
                </c:pt>
                <c:pt idx="17480">
                  <c:v>125.07</c:v>
                </c:pt>
                <c:pt idx="17481">
                  <c:v>124.14</c:v>
                </c:pt>
                <c:pt idx="17482">
                  <c:v>119.96</c:v>
                </c:pt>
                <c:pt idx="17483">
                  <c:v>123.42</c:v>
                </c:pt>
                <c:pt idx="17484">
                  <c:v>121.37</c:v>
                </c:pt>
                <c:pt idx="17485">
                  <c:v>121.7</c:v>
                </c:pt>
                <c:pt idx="17486">
                  <c:v>123.85</c:v>
                </c:pt>
                <c:pt idx="17487">
                  <c:v>129.78</c:v>
                </c:pt>
                <c:pt idx="17488">
                  <c:v>138.91</c:v>
                </c:pt>
                <c:pt idx="17489">
                  <c:v>141.38</c:v>
                </c:pt>
                <c:pt idx="17490">
                  <c:v>140.88</c:v>
                </c:pt>
                <c:pt idx="17491">
                  <c:v>140.94999999999999</c:v>
                </c:pt>
                <c:pt idx="17492">
                  <c:v>142.88999999999999</c:v>
                </c:pt>
                <c:pt idx="17493">
                  <c:v>143.29</c:v>
                </c:pt>
                <c:pt idx="17494">
                  <c:v>143.38999999999999</c:v>
                </c:pt>
                <c:pt idx="17495">
                  <c:v>140.97999999999999</c:v>
                </c:pt>
                <c:pt idx="17496">
                  <c:v>138.35</c:v>
                </c:pt>
                <c:pt idx="17497">
                  <c:v>133.01</c:v>
                </c:pt>
                <c:pt idx="17498">
                  <c:v>128.49</c:v>
                </c:pt>
                <c:pt idx="17499">
                  <c:v>138.41</c:v>
                </c:pt>
                <c:pt idx="17500">
                  <c:v>141.41</c:v>
                </c:pt>
                <c:pt idx="17501">
                  <c:v>130.66999999999999</c:v>
                </c:pt>
                <c:pt idx="17502">
                  <c:v>130.13999999999999</c:v>
                </c:pt>
                <c:pt idx="17503">
                  <c:v>137.88</c:v>
                </c:pt>
                <c:pt idx="17504">
                  <c:v>139.6</c:v>
                </c:pt>
                <c:pt idx="17505">
                  <c:v>137.52000000000001</c:v>
                </c:pt>
                <c:pt idx="17506">
                  <c:v>128.82</c:v>
                </c:pt>
                <c:pt idx="17507">
                  <c:v>130.13999999999999</c:v>
                </c:pt>
                <c:pt idx="17508">
                  <c:v>131.06</c:v>
                </c:pt>
                <c:pt idx="17509">
                  <c:v>131.88999999999999</c:v>
                </c:pt>
                <c:pt idx="17510">
                  <c:v>133.24</c:v>
                </c:pt>
                <c:pt idx="17511">
                  <c:v>127.83</c:v>
                </c:pt>
                <c:pt idx="17512">
                  <c:v>110.99</c:v>
                </c:pt>
                <c:pt idx="17513">
                  <c:v>83.24</c:v>
                </c:pt>
                <c:pt idx="17514">
                  <c:v>81.790000000000006</c:v>
                </c:pt>
                <c:pt idx="17515">
                  <c:v>88.88</c:v>
                </c:pt>
                <c:pt idx="17516">
                  <c:v>96.33</c:v>
                </c:pt>
                <c:pt idx="17517">
                  <c:v>101.4</c:v>
                </c:pt>
                <c:pt idx="17518">
                  <c:v>117.19</c:v>
                </c:pt>
                <c:pt idx="17519">
                  <c:v>108.32</c:v>
                </c:pt>
                <c:pt idx="17520">
                  <c:v>109.31</c:v>
                </c:pt>
                <c:pt idx="17521">
                  <c:v>110.1</c:v>
                </c:pt>
                <c:pt idx="17522">
                  <c:v>109.91</c:v>
                </c:pt>
                <c:pt idx="17523">
                  <c:v>112.31</c:v>
                </c:pt>
                <c:pt idx="17524">
                  <c:v>131.03</c:v>
                </c:pt>
                <c:pt idx="17525">
                  <c:v>123.22</c:v>
                </c:pt>
                <c:pt idx="17526">
                  <c:v>120.88</c:v>
                </c:pt>
                <c:pt idx="17527">
                  <c:v>124.41</c:v>
                </c:pt>
                <c:pt idx="17528">
                  <c:v>126.45</c:v>
                </c:pt>
                <c:pt idx="17529">
                  <c:v>129.44999999999999</c:v>
                </c:pt>
                <c:pt idx="17530">
                  <c:v>127.47</c:v>
                </c:pt>
                <c:pt idx="17531">
                  <c:v>129.61000000000001</c:v>
                </c:pt>
                <c:pt idx="17532">
                  <c:v>125.33</c:v>
                </c:pt>
                <c:pt idx="17533">
                  <c:v>127.5</c:v>
                </c:pt>
                <c:pt idx="17534">
                  <c:v>130.13999999999999</c:v>
                </c:pt>
                <c:pt idx="17535">
                  <c:v>132.63999999999999</c:v>
                </c:pt>
                <c:pt idx="17536">
                  <c:v>128.69</c:v>
                </c:pt>
                <c:pt idx="17537">
                  <c:v>119.13</c:v>
                </c:pt>
                <c:pt idx="17538">
                  <c:v>117.32</c:v>
                </c:pt>
                <c:pt idx="17539">
                  <c:v>122.4</c:v>
                </c:pt>
                <c:pt idx="17540">
                  <c:v>124.74</c:v>
                </c:pt>
                <c:pt idx="17541">
                  <c:v>124.93</c:v>
                </c:pt>
                <c:pt idx="17542">
                  <c:v>128.22999999999999</c:v>
                </c:pt>
                <c:pt idx="17543">
                  <c:v>125.46</c:v>
                </c:pt>
                <c:pt idx="17544">
                  <c:v>128.49</c:v>
                </c:pt>
                <c:pt idx="17545">
                  <c:v>136.80000000000001</c:v>
                </c:pt>
                <c:pt idx="17546">
                  <c:v>138.08000000000001</c:v>
                </c:pt>
                <c:pt idx="17547">
                  <c:v>130.83000000000001</c:v>
                </c:pt>
                <c:pt idx="17548">
                  <c:v>120.09</c:v>
                </c:pt>
                <c:pt idx="17549">
                  <c:v>113.73</c:v>
                </c:pt>
                <c:pt idx="17550">
                  <c:v>112.48</c:v>
                </c:pt>
                <c:pt idx="17551">
                  <c:v>105.98</c:v>
                </c:pt>
                <c:pt idx="17552">
                  <c:v>104.93</c:v>
                </c:pt>
                <c:pt idx="17553">
                  <c:v>92.44</c:v>
                </c:pt>
                <c:pt idx="17554">
                  <c:v>93.33</c:v>
                </c:pt>
                <c:pt idx="17555">
                  <c:v>91.98</c:v>
                </c:pt>
                <c:pt idx="17556">
                  <c:v>93.33</c:v>
                </c:pt>
                <c:pt idx="17557">
                  <c:v>94.65</c:v>
                </c:pt>
                <c:pt idx="17558">
                  <c:v>96.39</c:v>
                </c:pt>
                <c:pt idx="17559">
                  <c:v>98.54</c:v>
                </c:pt>
                <c:pt idx="17560">
                  <c:v>100.65</c:v>
                </c:pt>
                <c:pt idx="17561">
                  <c:v>106.38</c:v>
                </c:pt>
                <c:pt idx="17562">
                  <c:v>110.4</c:v>
                </c:pt>
                <c:pt idx="17563">
                  <c:v>113.17</c:v>
                </c:pt>
                <c:pt idx="17564">
                  <c:v>112.54</c:v>
                </c:pt>
                <c:pt idx="17565">
                  <c:v>118.24</c:v>
                </c:pt>
                <c:pt idx="17566">
                  <c:v>119</c:v>
                </c:pt>
                <c:pt idx="17567">
                  <c:v>119.53</c:v>
                </c:pt>
                <c:pt idx="17568">
                  <c:v>116.79</c:v>
                </c:pt>
                <c:pt idx="17569">
                  <c:v>117.58</c:v>
                </c:pt>
                <c:pt idx="17570">
                  <c:v>121.14</c:v>
                </c:pt>
                <c:pt idx="17571">
                  <c:v>123.98</c:v>
                </c:pt>
                <c:pt idx="17572">
                  <c:v>126.75</c:v>
                </c:pt>
                <c:pt idx="17573">
                  <c:v>115.74</c:v>
                </c:pt>
                <c:pt idx="17574">
                  <c:v>101.9</c:v>
                </c:pt>
                <c:pt idx="17575">
                  <c:v>103.35</c:v>
                </c:pt>
                <c:pt idx="17576">
                  <c:v>105.26</c:v>
                </c:pt>
                <c:pt idx="17577">
                  <c:v>127.24</c:v>
                </c:pt>
                <c:pt idx="17578">
                  <c:v>121.24</c:v>
                </c:pt>
                <c:pt idx="17579">
                  <c:v>121.31</c:v>
                </c:pt>
                <c:pt idx="17580">
                  <c:v>120.45</c:v>
                </c:pt>
                <c:pt idx="17581">
                  <c:v>111.03</c:v>
                </c:pt>
                <c:pt idx="17582">
                  <c:v>97.05</c:v>
                </c:pt>
                <c:pt idx="17583">
                  <c:v>92.01</c:v>
                </c:pt>
                <c:pt idx="17584">
                  <c:v>108.09</c:v>
                </c:pt>
                <c:pt idx="17585">
                  <c:v>109.51</c:v>
                </c:pt>
                <c:pt idx="17586">
                  <c:v>111.98</c:v>
                </c:pt>
                <c:pt idx="17587">
                  <c:v>113.4</c:v>
                </c:pt>
                <c:pt idx="17588">
                  <c:v>111.92</c:v>
                </c:pt>
                <c:pt idx="17589">
                  <c:v>107.7</c:v>
                </c:pt>
                <c:pt idx="17590">
                  <c:v>114.88</c:v>
                </c:pt>
                <c:pt idx="17591">
                  <c:v>123.98</c:v>
                </c:pt>
                <c:pt idx="17592">
                  <c:v>137.32</c:v>
                </c:pt>
                <c:pt idx="17593">
                  <c:v>144.38</c:v>
                </c:pt>
                <c:pt idx="17594">
                  <c:v>139.99</c:v>
                </c:pt>
                <c:pt idx="17595">
                  <c:v>141.11000000000001</c:v>
                </c:pt>
                <c:pt idx="17596">
                  <c:v>145.99</c:v>
                </c:pt>
                <c:pt idx="17597">
                  <c:v>146.52000000000001</c:v>
                </c:pt>
                <c:pt idx="17598">
                  <c:v>143.19</c:v>
                </c:pt>
                <c:pt idx="17599">
                  <c:v>144.38</c:v>
                </c:pt>
                <c:pt idx="17600">
                  <c:v>142.83000000000001</c:v>
                </c:pt>
                <c:pt idx="17601">
                  <c:v>134.66</c:v>
                </c:pt>
                <c:pt idx="17602">
                  <c:v>135.78</c:v>
                </c:pt>
                <c:pt idx="17603">
                  <c:v>140.69</c:v>
                </c:pt>
                <c:pt idx="17604">
                  <c:v>137.85</c:v>
                </c:pt>
                <c:pt idx="17605">
                  <c:v>135.05000000000001</c:v>
                </c:pt>
                <c:pt idx="17606">
                  <c:v>136.16999999999999</c:v>
                </c:pt>
                <c:pt idx="17607">
                  <c:v>135.78</c:v>
                </c:pt>
                <c:pt idx="17608">
                  <c:v>133.6</c:v>
                </c:pt>
                <c:pt idx="17609">
                  <c:v>133.44</c:v>
                </c:pt>
                <c:pt idx="17610">
                  <c:v>134.79</c:v>
                </c:pt>
                <c:pt idx="17611">
                  <c:v>136.47</c:v>
                </c:pt>
                <c:pt idx="17612">
                  <c:v>129.94</c:v>
                </c:pt>
                <c:pt idx="17613">
                  <c:v>130.93</c:v>
                </c:pt>
                <c:pt idx="17614">
                  <c:v>124.54</c:v>
                </c:pt>
                <c:pt idx="17615">
                  <c:v>128.26</c:v>
                </c:pt>
                <c:pt idx="17616">
                  <c:v>134.13</c:v>
                </c:pt>
                <c:pt idx="17617">
                  <c:v>131.03</c:v>
                </c:pt>
                <c:pt idx="17618">
                  <c:v>125.36</c:v>
                </c:pt>
                <c:pt idx="17619">
                  <c:v>128.22999999999999</c:v>
                </c:pt>
                <c:pt idx="17620">
                  <c:v>124.97</c:v>
                </c:pt>
                <c:pt idx="17621">
                  <c:v>125.03</c:v>
                </c:pt>
                <c:pt idx="17622">
                  <c:v>120.85</c:v>
                </c:pt>
                <c:pt idx="17623">
                  <c:v>110.27</c:v>
                </c:pt>
                <c:pt idx="17624">
                  <c:v>113</c:v>
                </c:pt>
                <c:pt idx="17625">
                  <c:v>124.47</c:v>
                </c:pt>
                <c:pt idx="17626">
                  <c:v>125.3</c:v>
                </c:pt>
                <c:pt idx="17627">
                  <c:v>124.83</c:v>
                </c:pt>
                <c:pt idx="17628">
                  <c:v>128.38999999999999</c:v>
                </c:pt>
                <c:pt idx="17629">
                  <c:v>128.79</c:v>
                </c:pt>
                <c:pt idx="17630">
                  <c:v>125.95</c:v>
                </c:pt>
                <c:pt idx="17631">
                  <c:v>126.71</c:v>
                </c:pt>
                <c:pt idx="17632">
                  <c:v>119.17</c:v>
                </c:pt>
                <c:pt idx="17633">
                  <c:v>122.63</c:v>
                </c:pt>
                <c:pt idx="17634">
                  <c:v>124.31</c:v>
                </c:pt>
                <c:pt idx="17635">
                  <c:v>121.54</c:v>
                </c:pt>
                <c:pt idx="17636">
                  <c:v>123.58</c:v>
                </c:pt>
                <c:pt idx="17637">
                  <c:v>122.66</c:v>
                </c:pt>
                <c:pt idx="17638">
                  <c:v>121.47</c:v>
                </c:pt>
                <c:pt idx="17639">
                  <c:v>121.8</c:v>
                </c:pt>
                <c:pt idx="17640">
                  <c:v>122.99</c:v>
                </c:pt>
                <c:pt idx="17641">
                  <c:v>113.53</c:v>
                </c:pt>
                <c:pt idx="17642">
                  <c:v>111.26</c:v>
                </c:pt>
                <c:pt idx="17643">
                  <c:v>105.69</c:v>
                </c:pt>
                <c:pt idx="17644">
                  <c:v>124.9</c:v>
                </c:pt>
                <c:pt idx="17645">
                  <c:v>126.84</c:v>
                </c:pt>
                <c:pt idx="17646">
                  <c:v>127.34</c:v>
                </c:pt>
                <c:pt idx="17647">
                  <c:v>121.54</c:v>
                </c:pt>
                <c:pt idx="17648">
                  <c:v>115.77</c:v>
                </c:pt>
                <c:pt idx="17649">
                  <c:v>119.89</c:v>
                </c:pt>
                <c:pt idx="17650">
                  <c:v>127.4</c:v>
                </c:pt>
                <c:pt idx="17651">
                  <c:v>131.62</c:v>
                </c:pt>
                <c:pt idx="17652">
                  <c:v>125</c:v>
                </c:pt>
                <c:pt idx="17653">
                  <c:v>128.53</c:v>
                </c:pt>
                <c:pt idx="17654">
                  <c:v>128.33000000000001</c:v>
                </c:pt>
                <c:pt idx="17655">
                  <c:v>126.28</c:v>
                </c:pt>
                <c:pt idx="17656">
                  <c:v>127.64</c:v>
                </c:pt>
                <c:pt idx="17657">
                  <c:v>123.88</c:v>
                </c:pt>
                <c:pt idx="17658">
                  <c:v>118.11</c:v>
                </c:pt>
                <c:pt idx="17659">
                  <c:v>121.74</c:v>
                </c:pt>
                <c:pt idx="17660">
                  <c:v>120.42</c:v>
                </c:pt>
                <c:pt idx="17661">
                  <c:v>121.84</c:v>
                </c:pt>
                <c:pt idx="17662">
                  <c:v>118.7</c:v>
                </c:pt>
                <c:pt idx="17663">
                  <c:v>119.66</c:v>
                </c:pt>
                <c:pt idx="17664">
                  <c:v>122.76</c:v>
                </c:pt>
                <c:pt idx="17665">
                  <c:v>120.22</c:v>
                </c:pt>
                <c:pt idx="17666">
                  <c:v>119.89</c:v>
                </c:pt>
                <c:pt idx="17667">
                  <c:v>121.51</c:v>
                </c:pt>
                <c:pt idx="17668">
                  <c:v>122.66</c:v>
                </c:pt>
                <c:pt idx="17669">
                  <c:v>124.5</c:v>
                </c:pt>
                <c:pt idx="17670">
                  <c:v>126.52</c:v>
                </c:pt>
                <c:pt idx="17671">
                  <c:v>127.17</c:v>
                </c:pt>
                <c:pt idx="17672">
                  <c:v>124.64</c:v>
                </c:pt>
                <c:pt idx="17673">
                  <c:v>126.78</c:v>
                </c:pt>
                <c:pt idx="17674">
                  <c:v>127.64</c:v>
                </c:pt>
                <c:pt idx="17675">
                  <c:v>131.59</c:v>
                </c:pt>
                <c:pt idx="17676">
                  <c:v>128.79</c:v>
                </c:pt>
                <c:pt idx="17677">
                  <c:v>130.83000000000001</c:v>
                </c:pt>
                <c:pt idx="17678">
                  <c:v>122.49</c:v>
                </c:pt>
                <c:pt idx="17679">
                  <c:v>119.96</c:v>
                </c:pt>
                <c:pt idx="17680">
                  <c:v>135.74</c:v>
                </c:pt>
                <c:pt idx="17681">
                  <c:v>146.52000000000001</c:v>
                </c:pt>
                <c:pt idx="17682">
                  <c:v>140.65</c:v>
                </c:pt>
                <c:pt idx="17683">
                  <c:v>141.08000000000001</c:v>
                </c:pt>
                <c:pt idx="17684">
                  <c:v>133.53</c:v>
                </c:pt>
                <c:pt idx="17685">
                  <c:v>133.11000000000001</c:v>
                </c:pt>
                <c:pt idx="17686">
                  <c:v>132.63999999999999</c:v>
                </c:pt>
                <c:pt idx="17687">
                  <c:v>134.16</c:v>
                </c:pt>
                <c:pt idx="17688">
                  <c:v>120.15</c:v>
                </c:pt>
                <c:pt idx="17689">
                  <c:v>116.83</c:v>
                </c:pt>
                <c:pt idx="17690">
                  <c:v>121.04</c:v>
                </c:pt>
                <c:pt idx="17691">
                  <c:v>119.07</c:v>
                </c:pt>
                <c:pt idx="17692">
                  <c:v>121.11</c:v>
                </c:pt>
                <c:pt idx="17693">
                  <c:v>120.32</c:v>
                </c:pt>
                <c:pt idx="17694">
                  <c:v>117.85</c:v>
                </c:pt>
                <c:pt idx="17695">
                  <c:v>118.64</c:v>
                </c:pt>
                <c:pt idx="17696">
                  <c:v>119.53</c:v>
                </c:pt>
                <c:pt idx="17697">
                  <c:v>121.84</c:v>
                </c:pt>
                <c:pt idx="17698">
                  <c:v>126.02</c:v>
                </c:pt>
                <c:pt idx="17699">
                  <c:v>126.12</c:v>
                </c:pt>
                <c:pt idx="17700">
                  <c:v>126.19</c:v>
                </c:pt>
                <c:pt idx="17701">
                  <c:v>117.49</c:v>
                </c:pt>
                <c:pt idx="17702">
                  <c:v>121.6</c:v>
                </c:pt>
                <c:pt idx="17703">
                  <c:v>119.2</c:v>
                </c:pt>
                <c:pt idx="17704">
                  <c:v>128.53</c:v>
                </c:pt>
                <c:pt idx="17705">
                  <c:v>125.07</c:v>
                </c:pt>
                <c:pt idx="17706">
                  <c:v>123.42</c:v>
                </c:pt>
                <c:pt idx="17707">
                  <c:v>126.98</c:v>
                </c:pt>
                <c:pt idx="17708">
                  <c:v>127.27</c:v>
                </c:pt>
                <c:pt idx="17709">
                  <c:v>122.2</c:v>
                </c:pt>
                <c:pt idx="17710">
                  <c:v>118.77</c:v>
                </c:pt>
                <c:pt idx="17711">
                  <c:v>105.32</c:v>
                </c:pt>
                <c:pt idx="17712">
                  <c:v>109.94</c:v>
                </c:pt>
                <c:pt idx="17713">
                  <c:v>108.36</c:v>
                </c:pt>
                <c:pt idx="17714">
                  <c:v>92.34</c:v>
                </c:pt>
                <c:pt idx="17715">
                  <c:v>96.92</c:v>
                </c:pt>
                <c:pt idx="17716">
                  <c:v>103.97</c:v>
                </c:pt>
                <c:pt idx="17717">
                  <c:v>87.79</c:v>
                </c:pt>
                <c:pt idx="17718">
                  <c:v>88.55</c:v>
                </c:pt>
                <c:pt idx="17719">
                  <c:v>88.45</c:v>
                </c:pt>
                <c:pt idx="17720">
                  <c:v>89.08</c:v>
                </c:pt>
                <c:pt idx="17721">
                  <c:v>89.14</c:v>
                </c:pt>
                <c:pt idx="17722">
                  <c:v>74.739999999999995</c:v>
                </c:pt>
                <c:pt idx="17723">
                  <c:v>73.790000000000006</c:v>
                </c:pt>
                <c:pt idx="17724">
                  <c:v>67.16</c:v>
                </c:pt>
                <c:pt idx="17725">
                  <c:v>66.67</c:v>
                </c:pt>
                <c:pt idx="17726">
                  <c:v>66.17</c:v>
                </c:pt>
                <c:pt idx="17727">
                  <c:v>68.25</c:v>
                </c:pt>
                <c:pt idx="17728">
                  <c:v>75.400000000000006</c:v>
                </c:pt>
                <c:pt idx="17729">
                  <c:v>74.87</c:v>
                </c:pt>
                <c:pt idx="17730">
                  <c:v>73.75</c:v>
                </c:pt>
                <c:pt idx="17731">
                  <c:v>72.900000000000006</c:v>
                </c:pt>
                <c:pt idx="17732">
                  <c:v>72.83</c:v>
                </c:pt>
                <c:pt idx="17733">
                  <c:v>71.05</c:v>
                </c:pt>
                <c:pt idx="17734">
                  <c:v>70.33</c:v>
                </c:pt>
                <c:pt idx="17735">
                  <c:v>66.17</c:v>
                </c:pt>
                <c:pt idx="17736">
                  <c:v>66.31</c:v>
                </c:pt>
                <c:pt idx="17737">
                  <c:v>62.75</c:v>
                </c:pt>
                <c:pt idx="17738">
                  <c:v>67.489999999999995</c:v>
                </c:pt>
                <c:pt idx="17739">
                  <c:v>81.27</c:v>
                </c:pt>
                <c:pt idx="17740">
                  <c:v>72.34</c:v>
                </c:pt>
                <c:pt idx="17741">
                  <c:v>73.52</c:v>
                </c:pt>
                <c:pt idx="17742">
                  <c:v>74.87</c:v>
                </c:pt>
                <c:pt idx="17743">
                  <c:v>75.959999999999994</c:v>
                </c:pt>
                <c:pt idx="17744">
                  <c:v>77.28</c:v>
                </c:pt>
                <c:pt idx="17745">
                  <c:v>78.569999999999993</c:v>
                </c:pt>
                <c:pt idx="17746">
                  <c:v>79.78</c:v>
                </c:pt>
                <c:pt idx="17747">
                  <c:v>73.36</c:v>
                </c:pt>
                <c:pt idx="17748">
                  <c:v>72.040000000000006</c:v>
                </c:pt>
                <c:pt idx="17749">
                  <c:v>73.33</c:v>
                </c:pt>
                <c:pt idx="17750">
                  <c:v>94.25</c:v>
                </c:pt>
                <c:pt idx="17751">
                  <c:v>102.92</c:v>
                </c:pt>
                <c:pt idx="17752">
                  <c:v>115.9</c:v>
                </c:pt>
                <c:pt idx="17753">
                  <c:v>95.37</c:v>
                </c:pt>
                <c:pt idx="17754">
                  <c:v>87.69</c:v>
                </c:pt>
                <c:pt idx="17755">
                  <c:v>87.63</c:v>
                </c:pt>
                <c:pt idx="17756">
                  <c:v>87.17</c:v>
                </c:pt>
                <c:pt idx="17757">
                  <c:v>86.84</c:v>
                </c:pt>
                <c:pt idx="17758">
                  <c:v>86.8</c:v>
                </c:pt>
                <c:pt idx="17759">
                  <c:v>86.87</c:v>
                </c:pt>
                <c:pt idx="17760">
                  <c:v>86.94</c:v>
                </c:pt>
                <c:pt idx="17761">
                  <c:v>87.13</c:v>
                </c:pt>
                <c:pt idx="17762">
                  <c:v>87.56</c:v>
                </c:pt>
                <c:pt idx="17763">
                  <c:v>87.79</c:v>
                </c:pt>
                <c:pt idx="17764">
                  <c:v>88.02</c:v>
                </c:pt>
                <c:pt idx="17765">
                  <c:v>88.29</c:v>
                </c:pt>
                <c:pt idx="17766">
                  <c:v>88.45</c:v>
                </c:pt>
                <c:pt idx="17767">
                  <c:v>88.55</c:v>
                </c:pt>
                <c:pt idx="17768">
                  <c:v>67.23</c:v>
                </c:pt>
                <c:pt idx="17769">
                  <c:v>65.319999999999993</c:v>
                </c:pt>
                <c:pt idx="17770">
                  <c:v>61.36</c:v>
                </c:pt>
                <c:pt idx="17771">
                  <c:v>61.49</c:v>
                </c:pt>
                <c:pt idx="17772">
                  <c:v>84.3</c:v>
                </c:pt>
                <c:pt idx="17773">
                  <c:v>82.72</c:v>
                </c:pt>
                <c:pt idx="17774">
                  <c:v>82.65</c:v>
                </c:pt>
                <c:pt idx="17775">
                  <c:v>82.09</c:v>
                </c:pt>
                <c:pt idx="17776">
                  <c:v>76.819999999999993</c:v>
                </c:pt>
                <c:pt idx="17777">
                  <c:v>76.459999999999994</c:v>
                </c:pt>
                <c:pt idx="17778">
                  <c:v>63.93</c:v>
                </c:pt>
                <c:pt idx="17779">
                  <c:v>64.790000000000006</c:v>
                </c:pt>
                <c:pt idx="17780">
                  <c:v>65.650000000000006</c:v>
                </c:pt>
                <c:pt idx="17781">
                  <c:v>66.599999999999994</c:v>
                </c:pt>
                <c:pt idx="17782">
                  <c:v>65.84</c:v>
                </c:pt>
                <c:pt idx="17783">
                  <c:v>55.76</c:v>
                </c:pt>
                <c:pt idx="17784">
                  <c:v>55.76</c:v>
                </c:pt>
                <c:pt idx="17785">
                  <c:v>55.89</c:v>
                </c:pt>
                <c:pt idx="17786">
                  <c:v>55.96</c:v>
                </c:pt>
                <c:pt idx="17787">
                  <c:v>55.96</c:v>
                </c:pt>
                <c:pt idx="17788">
                  <c:v>55.96</c:v>
                </c:pt>
                <c:pt idx="17789">
                  <c:v>55.86</c:v>
                </c:pt>
                <c:pt idx="17790">
                  <c:v>45.02</c:v>
                </c:pt>
                <c:pt idx="17791">
                  <c:v>38.39</c:v>
                </c:pt>
                <c:pt idx="17792">
                  <c:v>38.590000000000003</c:v>
                </c:pt>
                <c:pt idx="17793">
                  <c:v>38.92</c:v>
                </c:pt>
                <c:pt idx="17794">
                  <c:v>38.950000000000003</c:v>
                </c:pt>
                <c:pt idx="17795">
                  <c:v>38.99</c:v>
                </c:pt>
                <c:pt idx="17796">
                  <c:v>38.85</c:v>
                </c:pt>
                <c:pt idx="17797">
                  <c:v>39.020000000000003</c:v>
                </c:pt>
                <c:pt idx="17798">
                  <c:v>38.159999999999997</c:v>
                </c:pt>
                <c:pt idx="17799">
                  <c:v>38.26</c:v>
                </c:pt>
                <c:pt idx="17800">
                  <c:v>38.56</c:v>
                </c:pt>
                <c:pt idx="17801">
                  <c:v>38.92</c:v>
                </c:pt>
                <c:pt idx="17802">
                  <c:v>39.32</c:v>
                </c:pt>
                <c:pt idx="17803">
                  <c:v>39.74</c:v>
                </c:pt>
                <c:pt idx="17804">
                  <c:v>40.299999999999997</c:v>
                </c:pt>
                <c:pt idx="17805">
                  <c:v>40.6</c:v>
                </c:pt>
                <c:pt idx="17806">
                  <c:v>39.65</c:v>
                </c:pt>
                <c:pt idx="17807">
                  <c:v>40.11</c:v>
                </c:pt>
                <c:pt idx="17808">
                  <c:v>44.95</c:v>
                </c:pt>
                <c:pt idx="17809">
                  <c:v>59.35</c:v>
                </c:pt>
                <c:pt idx="17810">
                  <c:v>55.56</c:v>
                </c:pt>
                <c:pt idx="17811">
                  <c:v>56.22</c:v>
                </c:pt>
                <c:pt idx="17812">
                  <c:v>56.78</c:v>
                </c:pt>
                <c:pt idx="17813">
                  <c:v>57.38</c:v>
                </c:pt>
                <c:pt idx="17814">
                  <c:v>57.84</c:v>
                </c:pt>
                <c:pt idx="17815">
                  <c:v>58.07</c:v>
                </c:pt>
                <c:pt idx="17816">
                  <c:v>58.36</c:v>
                </c:pt>
                <c:pt idx="17817">
                  <c:v>58.66</c:v>
                </c:pt>
                <c:pt idx="17818">
                  <c:v>59.12</c:v>
                </c:pt>
                <c:pt idx="17819">
                  <c:v>59.88</c:v>
                </c:pt>
                <c:pt idx="17820">
                  <c:v>60.7</c:v>
                </c:pt>
                <c:pt idx="17821">
                  <c:v>61.53</c:v>
                </c:pt>
                <c:pt idx="17822">
                  <c:v>62.71</c:v>
                </c:pt>
                <c:pt idx="17823">
                  <c:v>67.03</c:v>
                </c:pt>
                <c:pt idx="17824">
                  <c:v>78.37</c:v>
                </c:pt>
                <c:pt idx="17825">
                  <c:v>66.7</c:v>
                </c:pt>
                <c:pt idx="17826">
                  <c:v>66.8</c:v>
                </c:pt>
                <c:pt idx="17827">
                  <c:v>67.23</c:v>
                </c:pt>
                <c:pt idx="17828">
                  <c:v>67.39</c:v>
                </c:pt>
                <c:pt idx="17829">
                  <c:v>77.180000000000007</c:v>
                </c:pt>
                <c:pt idx="17830">
                  <c:v>81.53</c:v>
                </c:pt>
                <c:pt idx="17831">
                  <c:v>81.47</c:v>
                </c:pt>
                <c:pt idx="17832">
                  <c:v>82.19</c:v>
                </c:pt>
                <c:pt idx="17833">
                  <c:v>83.11</c:v>
                </c:pt>
                <c:pt idx="17834">
                  <c:v>105.92</c:v>
                </c:pt>
                <c:pt idx="17835">
                  <c:v>106.45</c:v>
                </c:pt>
                <c:pt idx="17836">
                  <c:v>105.85</c:v>
                </c:pt>
                <c:pt idx="17837">
                  <c:v>105.65</c:v>
                </c:pt>
                <c:pt idx="17838">
                  <c:v>106.38</c:v>
                </c:pt>
                <c:pt idx="17839">
                  <c:v>101.86</c:v>
                </c:pt>
                <c:pt idx="17840">
                  <c:v>94.98</c:v>
                </c:pt>
                <c:pt idx="17841">
                  <c:v>93.99</c:v>
                </c:pt>
                <c:pt idx="17842">
                  <c:v>94.28</c:v>
                </c:pt>
                <c:pt idx="17843">
                  <c:v>92.08</c:v>
                </c:pt>
                <c:pt idx="17844">
                  <c:v>87.69</c:v>
                </c:pt>
                <c:pt idx="17845">
                  <c:v>87.33</c:v>
                </c:pt>
                <c:pt idx="17846">
                  <c:v>81.47</c:v>
                </c:pt>
                <c:pt idx="17847">
                  <c:v>79.62</c:v>
                </c:pt>
                <c:pt idx="17848">
                  <c:v>79.16</c:v>
                </c:pt>
                <c:pt idx="17849">
                  <c:v>77.540000000000006</c:v>
                </c:pt>
                <c:pt idx="17850">
                  <c:v>85.98</c:v>
                </c:pt>
                <c:pt idx="17851">
                  <c:v>53.78</c:v>
                </c:pt>
                <c:pt idx="17852">
                  <c:v>68.739999999999995</c:v>
                </c:pt>
                <c:pt idx="17853">
                  <c:v>75.569999999999993</c:v>
                </c:pt>
                <c:pt idx="17854">
                  <c:v>70.459999999999994</c:v>
                </c:pt>
                <c:pt idx="17855">
                  <c:v>61.26</c:v>
                </c:pt>
                <c:pt idx="17856">
                  <c:v>65.81</c:v>
                </c:pt>
                <c:pt idx="17857">
                  <c:v>65.650000000000006</c:v>
                </c:pt>
                <c:pt idx="17858">
                  <c:v>65.25</c:v>
                </c:pt>
                <c:pt idx="17859">
                  <c:v>61.92</c:v>
                </c:pt>
                <c:pt idx="17860">
                  <c:v>58.83</c:v>
                </c:pt>
                <c:pt idx="17861">
                  <c:v>59.15</c:v>
                </c:pt>
                <c:pt idx="17862">
                  <c:v>59.52</c:v>
                </c:pt>
                <c:pt idx="17863">
                  <c:v>60.11</c:v>
                </c:pt>
                <c:pt idx="17864">
                  <c:v>61.1</c:v>
                </c:pt>
                <c:pt idx="17865">
                  <c:v>62.05</c:v>
                </c:pt>
                <c:pt idx="17866">
                  <c:v>62.91</c:v>
                </c:pt>
                <c:pt idx="17867">
                  <c:v>63.8</c:v>
                </c:pt>
                <c:pt idx="17868">
                  <c:v>64.59</c:v>
                </c:pt>
                <c:pt idx="17869">
                  <c:v>65.45</c:v>
                </c:pt>
                <c:pt idx="17870">
                  <c:v>66.400000000000006</c:v>
                </c:pt>
                <c:pt idx="17871">
                  <c:v>67.33</c:v>
                </c:pt>
                <c:pt idx="17872">
                  <c:v>82.59</c:v>
                </c:pt>
                <c:pt idx="17873">
                  <c:v>83.38</c:v>
                </c:pt>
                <c:pt idx="17874">
                  <c:v>75.989999999999995</c:v>
                </c:pt>
                <c:pt idx="17875">
                  <c:v>72.900000000000006</c:v>
                </c:pt>
                <c:pt idx="17876">
                  <c:v>72.53</c:v>
                </c:pt>
                <c:pt idx="17877">
                  <c:v>72.17</c:v>
                </c:pt>
                <c:pt idx="17878">
                  <c:v>68.28</c:v>
                </c:pt>
                <c:pt idx="17879">
                  <c:v>66.930000000000007</c:v>
                </c:pt>
                <c:pt idx="17880">
                  <c:v>67.290000000000006</c:v>
                </c:pt>
                <c:pt idx="17881">
                  <c:v>67.69</c:v>
                </c:pt>
                <c:pt idx="17882">
                  <c:v>68.510000000000005</c:v>
                </c:pt>
                <c:pt idx="17883">
                  <c:v>69.47</c:v>
                </c:pt>
                <c:pt idx="17884">
                  <c:v>70.89</c:v>
                </c:pt>
                <c:pt idx="17885">
                  <c:v>72.040000000000006</c:v>
                </c:pt>
                <c:pt idx="17886">
                  <c:v>71.709999999999994</c:v>
                </c:pt>
                <c:pt idx="17887">
                  <c:v>50.26</c:v>
                </c:pt>
                <c:pt idx="17888">
                  <c:v>38.79</c:v>
                </c:pt>
                <c:pt idx="17889">
                  <c:v>38.46</c:v>
                </c:pt>
                <c:pt idx="17890">
                  <c:v>38.659999999999997</c:v>
                </c:pt>
                <c:pt idx="17891">
                  <c:v>38.950000000000003</c:v>
                </c:pt>
                <c:pt idx="17892">
                  <c:v>39.450000000000003</c:v>
                </c:pt>
                <c:pt idx="17893">
                  <c:v>39.909999999999997</c:v>
                </c:pt>
                <c:pt idx="17894">
                  <c:v>40.770000000000003</c:v>
                </c:pt>
                <c:pt idx="17895">
                  <c:v>41.66</c:v>
                </c:pt>
                <c:pt idx="17896">
                  <c:v>42.18</c:v>
                </c:pt>
                <c:pt idx="17897">
                  <c:v>42.51</c:v>
                </c:pt>
                <c:pt idx="17898">
                  <c:v>42.84</c:v>
                </c:pt>
                <c:pt idx="17899">
                  <c:v>41.52</c:v>
                </c:pt>
                <c:pt idx="17900">
                  <c:v>41.92</c:v>
                </c:pt>
                <c:pt idx="17901">
                  <c:v>42.78</c:v>
                </c:pt>
                <c:pt idx="17902">
                  <c:v>53.85</c:v>
                </c:pt>
                <c:pt idx="17903">
                  <c:v>54.97</c:v>
                </c:pt>
                <c:pt idx="17904">
                  <c:v>52.4</c:v>
                </c:pt>
                <c:pt idx="17905">
                  <c:v>35.86</c:v>
                </c:pt>
                <c:pt idx="17906">
                  <c:v>35.79</c:v>
                </c:pt>
                <c:pt idx="17907">
                  <c:v>34.770000000000003</c:v>
                </c:pt>
                <c:pt idx="17908">
                  <c:v>34.64</c:v>
                </c:pt>
                <c:pt idx="17909">
                  <c:v>34.700000000000003</c:v>
                </c:pt>
                <c:pt idx="17910">
                  <c:v>34.770000000000003</c:v>
                </c:pt>
                <c:pt idx="17911">
                  <c:v>34.9</c:v>
                </c:pt>
                <c:pt idx="17912">
                  <c:v>35</c:v>
                </c:pt>
                <c:pt idx="17913">
                  <c:v>35.159999999999997</c:v>
                </c:pt>
                <c:pt idx="17914">
                  <c:v>35.26</c:v>
                </c:pt>
                <c:pt idx="17915">
                  <c:v>35.43</c:v>
                </c:pt>
                <c:pt idx="17916">
                  <c:v>35.49</c:v>
                </c:pt>
                <c:pt idx="17917">
                  <c:v>35.79</c:v>
                </c:pt>
                <c:pt idx="17918">
                  <c:v>36.18</c:v>
                </c:pt>
                <c:pt idx="17919">
                  <c:v>42.02</c:v>
                </c:pt>
                <c:pt idx="17920">
                  <c:v>71.91</c:v>
                </c:pt>
                <c:pt idx="17921">
                  <c:v>76.75</c:v>
                </c:pt>
                <c:pt idx="17922">
                  <c:v>74.91</c:v>
                </c:pt>
                <c:pt idx="17923">
                  <c:v>74.91</c:v>
                </c:pt>
                <c:pt idx="17924">
                  <c:v>74.91</c:v>
                </c:pt>
                <c:pt idx="17925">
                  <c:v>89.21</c:v>
                </c:pt>
                <c:pt idx="17926">
                  <c:v>100.94</c:v>
                </c:pt>
                <c:pt idx="17927">
                  <c:v>100.88</c:v>
                </c:pt>
                <c:pt idx="17928">
                  <c:v>101.83</c:v>
                </c:pt>
                <c:pt idx="17929">
                  <c:v>103.15</c:v>
                </c:pt>
                <c:pt idx="17930">
                  <c:v>98.54</c:v>
                </c:pt>
                <c:pt idx="17931">
                  <c:v>99.43</c:v>
                </c:pt>
                <c:pt idx="17932">
                  <c:v>116.4</c:v>
                </c:pt>
                <c:pt idx="17933">
                  <c:v>109.15</c:v>
                </c:pt>
                <c:pt idx="17934">
                  <c:v>99.23</c:v>
                </c:pt>
                <c:pt idx="17935">
                  <c:v>100.28</c:v>
                </c:pt>
                <c:pt idx="17936">
                  <c:v>99.92</c:v>
                </c:pt>
                <c:pt idx="17937">
                  <c:v>101.57</c:v>
                </c:pt>
                <c:pt idx="17938">
                  <c:v>103.38</c:v>
                </c:pt>
                <c:pt idx="17939">
                  <c:v>108.32</c:v>
                </c:pt>
                <c:pt idx="17940">
                  <c:v>128.59</c:v>
                </c:pt>
                <c:pt idx="17941">
                  <c:v>125.92</c:v>
                </c:pt>
                <c:pt idx="17942">
                  <c:v>128.22999999999999</c:v>
                </c:pt>
                <c:pt idx="17943">
                  <c:v>130.69999999999999</c:v>
                </c:pt>
                <c:pt idx="17944">
                  <c:v>133.27000000000001</c:v>
                </c:pt>
                <c:pt idx="17945">
                  <c:v>136.01</c:v>
                </c:pt>
                <c:pt idx="17946">
                  <c:v>137.75</c:v>
                </c:pt>
                <c:pt idx="17947">
                  <c:v>139.01</c:v>
                </c:pt>
                <c:pt idx="17948">
                  <c:v>140.52000000000001</c:v>
                </c:pt>
                <c:pt idx="17949">
                  <c:v>110.89</c:v>
                </c:pt>
                <c:pt idx="17950">
                  <c:v>91.75</c:v>
                </c:pt>
                <c:pt idx="17951">
                  <c:v>90.76</c:v>
                </c:pt>
                <c:pt idx="17952">
                  <c:v>83.71</c:v>
                </c:pt>
                <c:pt idx="17953">
                  <c:v>84.89</c:v>
                </c:pt>
                <c:pt idx="17954">
                  <c:v>85.39</c:v>
                </c:pt>
                <c:pt idx="17955">
                  <c:v>85.75</c:v>
                </c:pt>
                <c:pt idx="17956">
                  <c:v>78.040000000000006</c:v>
                </c:pt>
                <c:pt idx="17957">
                  <c:v>79.69</c:v>
                </c:pt>
                <c:pt idx="17958">
                  <c:v>81</c:v>
                </c:pt>
                <c:pt idx="17959">
                  <c:v>81.86</c:v>
                </c:pt>
                <c:pt idx="17960">
                  <c:v>81.760000000000005</c:v>
                </c:pt>
                <c:pt idx="17961">
                  <c:v>81.5</c:v>
                </c:pt>
                <c:pt idx="17962">
                  <c:v>77.87</c:v>
                </c:pt>
                <c:pt idx="17963">
                  <c:v>77.02</c:v>
                </c:pt>
                <c:pt idx="17964">
                  <c:v>63.6</c:v>
                </c:pt>
                <c:pt idx="17965">
                  <c:v>60.28</c:v>
                </c:pt>
                <c:pt idx="17966">
                  <c:v>60.57</c:v>
                </c:pt>
                <c:pt idx="17967">
                  <c:v>60.9</c:v>
                </c:pt>
                <c:pt idx="17968">
                  <c:v>61.26</c:v>
                </c:pt>
                <c:pt idx="17969">
                  <c:v>61.59</c:v>
                </c:pt>
                <c:pt idx="17970">
                  <c:v>61.92</c:v>
                </c:pt>
                <c:pt idx="17971">
                  <c:v>62.15</c:v>
                </c:pt>
                <c:pt idx="17972">
                  <c:v>50.42</c:v>
                </c:pt>
                <c:pt idx="17973">
                  <c:v>48.41</c:v>
                </c:pt>
                <c:pt idx="17974">
                  <c:v>48.61</c:v>
                </c:pt>
                <c:pt idx="17975">
                  <c:v>48.05</c:v>
                </c:pt>
                <c:pt idx="17976">
                  <c:v>45.31</c:v>
                </c:pt>
                <c:pt idx="17977">
                  <c:v>36.020000000000003</c:v>
                </c:pt>
                <c:pt idx="17978">
                  <c:v>36.020000000000003</c:v>
                </c:pt>
                <c:pt idx="17979">
                  <c:v>36.020000000000003</c:v>
                </c:pt>
                <c:pt idx="17980">
                  <c:v>36.020000000000003</c:v>
                </c:pt>
                <c:pt idx="17981">
                  <c:v>36.020000000000003</c:v>
                </c:pt>
                <c:pt idx="17982">
                  <c:v>35.92</c:v>
                </c:pt>
                <c:pt idx="17983">
                  <c:v>35.86</c:v>
                </c:pt>
                <c:pt idx="17984">
                  <c:v>35.79</c:v>
                </c:pt>
                <c:pt idx="17985">
                  <c:v>35.72</c:v>
                </c:pt>
                <c:pt idx="17986">
                  <c:v>35.619999999999997</c:v>
                </c:pt>
                <c:pt idx="17987">
                  <c:v>32.92</c:v>
                </c:pt>
                <c:pt idx="17988">
                  <c:v>31.405999999999999</c:v>
                </c:pt>
                <c:pt idx="17989">
                  <c:v>31.504999999999999</c:v>
                </c:pt>
                <c:pt idx="17990">
                  <c:v>31.571000000000002</c:v>
                </c:pt>
                <c:pt idx="17991">
                  <c:v>30.451000000000001</c:v>
                </c:pt>
                <c:pt idx="17992">
                  <c:v>30.451000000000001</c:v>
                </c:pt>
                <c:pt idx="17993">
                  <c:v>30.417999999999999</c:v>
                </c:pt>
                <c:pt idx="17994">
                  <c:v>30.417999999999999</c:v>
                </c:pt>
                <c:pt idx="17995">
                  <c:v>30.417999999999999</c:v>
                </c:pt>
                <c:pt idx="17996">
                  <c:v>30.417999999999999</c:v>
                </c:pt>
                <c:pt idx="17997">
                  <c:v>30.417999999999999</c:v>
                </c:pt>
                <c:pt idx="17998">
                  <c:v>30.417999999999999</c:v>
                </c:pt>
                <c:pt idx="17999">
                  <c:v>30.417999999999999</c:v>
                </c:pt>
                <c:pt idx="18000">
                  <c:v>30.417999999999999</c:v>
                </c:pt>
                <c:pt idx="18001">
                  <c:v>30.417999999999999</c:v>
                </c:pt>
                <c:pt idx="18002">
                  <c:v>30.417999999999999</c:v>
                </c:pt>
                <c:pt idx="18003">
                  <c:v>30.417999999999999</c:v>
                </c:pt>
                <c:pt idx="18004">
                  <c:v>30.417999999999999</c:v>
                </c:pt>
                <c:pt idx="18005">
                  <c:v>30.548999999999999</c:v>
                </c:pt>
                <c:pt idx="18006">
                  <c:v>49.96</c:v>
                </c:pt>
                <c:pt idx="18007">
                  <c:v>60.54</c:v>
                </c:pt>
                <c:pt idx="18008">
                  <c:v>55.53</c:v>
                </c:pt>
                <c:pt idx="18009">
                  <c:v>55.2</c:v>
                </c:pt>
                <c:pt idx="18010">
                  <c:v>54.77</c:v>
                </c:pt>
                <c:pt idx="18011">
                  <c:v>54.34</c:v>
                </c:pt>
                <c:pt idx="18012">
                  <c:v>54.34</c:v>
                </c:pt>
                <c:pt idx="18013">
                  <c:v>54.61</c:v>
                </c:pt>
                <c:pt idx="18014">
                  <c:v>54.84</c:v>
                </c:pt>
                <c:pt idx="18015">
                  <c:v>41.33</c:v>
                </c:pt>
                <c:pt idx="18016">
                  <c:v>38.200000000000003</c:v>
                </c:pt>
                <c:pt idx="18017">
                  <c:v>38.130000000000003</c:v>
                </c:pt>
                <c:pt idx="18018">
                  <c:v>38.130000000000003</c:v>
                </c:pt>
                <c:pt idx="18019">
                  <c:v>38.200000000000003</c:v>
                </c:pt>
                <c:pt idx="18020">
                  <c:v>38.229999999999997</c:v>
                </c:pt>
                <c:pt idx="18021">
                  <c:v>41.13</c:v>
                </c:pt>
                <c:pt idx="18022">
                  <c:v>36.479999999999997</c:v>
                </c:pt>
                <c:pt idx="18023">
                  <c:v>34.869999999999997</c:v>
                </c:pt>
                <c:pt idx="18024">
                  <c:v>34.83</c:v>
                </c:pt>
                <c:pt idx="18025">
                  <c:v>34.799999999999997</c:v>
                </c:pt>
                <c:pt idx="18026">
                  <c:v>34.770000000000003</c:v>
                </c:pt>
                <c:pt idx="18027">
                  <c:v>34.770000000000003</c:v>
                </c:pt>
                <c:pt idx="18028">
                  <c:v>34.729999999999997</c:v>
                </c:pt>
                <c:pt idx="18029">
                  <c:v>34.729999999999997</c:v>
                </c:pt>
                <c:pt idx="18030">
                  <c:v>34.700000000000003</c:v>
                </c:pt>
                <c:pt idx="18031">
                  <c:v>34.729999999999997</c:v>
                </c:pt>
                <c:pt idx="18032">
                  <c:v>34.700000000000003</c:v>
                </c:pt>
                <c:pt idx="18033">
                  <c:v>34.64</c:v>
                </c:pt>
                <c:pt idx="18034">
                  <c:v>34.64</c:v>
                </c:pt>
                <c:pt idx="18035">
                  <c:v>34.67</c:v>
                </c:pt>
                <c:pt idx="18036">
                  <c:v>34.64</c:v>
                </c:pt>
                <c:pt idx="18037">
                  <c:v>34.67</c:v>
                </c:pt>
                <c:pt idx="18038">
                  <c:v>34.799999999999997</c:v>
                </c:pt>
                <c:pt idx="18039">
                  <c:v>34.9</c:v>
                </c:pt>
                <c:pt idx="18040">
                  <c:v>35.06</c:v>
                </c:pt>
                <c:pt idx="18041">
                  <c:v>35.229999999999997</c:v>
                </c:pt>
                <c:pt idx="18042">
                  <c:v>35.43</c:v>
                </c:pt>
                <c:pt idx="18043">
                  <c:v>35.76</c:v>
                </c:pt>
                <c:pt idx="18044">
                  <c:v>36.18</c:v>
                </c:pt>
                <c:pt idx="18045">
                  <c:v>36.68</c:v>
                </c:pt>
                <c:pt idx="18046">
                  <c:v>37.14</c:v>
                </c:pt>
                <c:pt idx="18047">
                  <c:v>37.47</c:v>
                </c:pt>
                <c:pt idx="18048">
                  <c:v>37.93</c:v>
                </c:pt>
                <c:pt idx="18049">
                  <c:v>38.43</c:v>
                </c:pt>
                <c:pt idx="18050">
                  <c:v>38.85</c:v>
                </c:pt>
                <c:pt idx="18051">
                  <c:v>39.119999999999997</c:v>
                </c:pt>
                <c:pt idx="18052">
                  <c:v>39.450000000000003</c:v>
                </c:pt>
                <c:pt idx="18053">
                  <c:v>39.81</c:v>
                </c:pt>
                <c:pt idx="18054">
                  <c:v>40.24</c:v>
                </c:pt>
                <c:pt idx="18055">
                  <c:v>40.729999999999997</c:v>
                </c:pt>
                <c:pt idx="18056">
                  <c:v>41.13</c:v>
                </c:pt>
                <c:pt idx="18057">
                  <c:v>41.49</c:v>
                </c:pt>
                <c:pt idx="18058">
                  <c:v>41.69</c:v>
                </c:pt>
                <c:pt idx="18059">
                  <c:v>41.79</c:v>
                </c:pt>
                <c:pt idx="18060">
                  <c:v>35.36</c:v>
                </c:pt>
                <c:pt idx="18061">
                  <c:v>34.5</c:v>
                </c:pt>
                <c:pt idx="18062">
                  <c:v>34.64</c:v>
                </c:pt>
                <c:pt idx="18063">
                  <c:v>34.770000000000003</c:v>
                </c:pt>
                <c:pt idx="18064">
                  <c:v>34.9</c:v>
                </c:pt>
                <c:pt idx="18065">
                  <c:v>35.03</c:v>
                </c:pt>
                <c:pt idx="18066">
                  <c:v>35.130000000000003</c:v>
                </c:pt>
                <c:pt idx="18067">
                  <c:v>35.299999999999997</c:v>
                </c:pt>
                <c:pt idx="18068">
                  <c:v>35.39</c:v>
                </c:pt>
                <c:pt idx="18069">
                  <c:v>35.53</c:v>
                </c:pt>
                <c:pt idx="18070">
                  <c:v>35.590000000000003</c:v>
                </c:pt>
                <c:pt idx="18071">
                  <c:v>35.659999999999997</c:v>
                </c:pt>
                <c:pt idx="18072">
                  <c:v>35.79</c:v>
                </c:pt>
                <c:pt idx="18073">
                  <c:v>34.01</c:v>
                </c:pt>
                <c:pt idx="18074">
                  <c:v>39.049999999999997</c:v>
                </c:pt>
                <c:pt idx="18075">
                  <c:v>35.659999999999997</c:v>
                </c:pt>
                <c:pt idx="18076">
                  <c:v>35.92</c:v>
                </c:pt>
                <c:pt idx="18077">
                  <c:v>36.119999999999997</c:v>
                </c:pt>
                <c:pt idx="18078">
                  <c:v>36.28</c:v>
                </c:pt>
                <c:pt idx="18079">
                  <c:v>36.479999999999997</c:v>
                </c:pt>
                <c:pt idx="18080">
                  <c:v>36.65</c:v>
                </c:pt>
                <c:pt idx="18081">
                  <c:v>36.979999999999997</c:v>
                </c:pt>
                <c:pt idx="18082">
                  <c:v>37.54</c:v>
                </c:pt>
                <c:pt idx="18083">
                  <c:v>38</c:v>
                </c:pt>
                <c:pt idx="18084">
                  <c:v>38.43</c:v>
                </c:pt>
                <c:pt idx="18085">
                  <c:v>38.92</c:v>
                </c:pt>
                <c:pt idx="18086">
                  <c:v>39.35</c:v>
                </c:pt>
                <c:pt idx="18087">
                  <c:v>39.74</c:v>
                </c:pt>
                <c:pt idx="18088">
                  <c:v>40.24</c:v>
                </c:pt>
                <c:pt idx="18089">
                  <c:v>40.770000000000003</c:v>
                </c:pt>
                <c:pt idx="18090">
                  <c:v>41.23</c:v>
                </c:pt>
                <c:pt idx="18091">
                  <c:v>41.59</c:v>
                </c:pt>
                <c:pt idx="18092">
                  <c:v>41.82</c:v>
                </c:pt>
                <c:pt idx="18093">
                  <c:v>40.630000000000003</c:v>
                </c:pt>
                <c:pt idx="18094">
                  <c:v>34.6</c:v>
                </c:pt>
                <c:pt idx="18095">
                  <c:v>34.700000000000003</c:v>
                </c:pt>
                <c:pt idx="18096">
                  <c:v>34.83</c:v>
                </c:pt>
                <c:pt idx="18097">
                  <c:v>34.97</c:v>
                </c:pt>
                <c:pt idx="18098">
                  <c:v>35.1</c:v>
                </c:pt>
                <c:pt idx="18099">
                  <c:v>35.26</c:v>
                </c:pt>
                <c:pt idx="18100">
                  <c:v>35.43</c:v>
                </c:pt>
                <c:pt idx="18101">
                  <c:v>33.71</c:v>
                </c:pt>
                <c:pt idx="18102">
                  <c:v>30.451000000000001</c:v>
                </c:pt>
                <c:pt idx="18103">
                  <c:v>30.451000000000001</c:v>
                </c:pt>
                <c:pt idx="18104">
                  <c:v>30.451000000000001</c:v>
                </c:pt>
                <c:pt idx="18105">
                  <c:v>30.451000000000001</c:v>
                </c:pt>
                <c:pt idx="18106">
                  <c:v>30.385000000000002</c:v>
                </c:pt>
                <c:pt idx="18107">
                  <c:v>30.385000000000002</c:v>
                </c:pt>
                <c:pt idx="18108">
                  <c:v>30.385000000000002</c:v>
                </c:pt>
                <c:pt idx="18109">
                  <c:v>30.385000000000002</c:v>
                </c:pt>
                <c:pt idx="18110">
                  <c:v>30.385000000000002</c:v>
                </c:pt>
                <c:pt idx="18111">
                  <c:v>30.385000000000002</c:v>
                </c:pt>
                <c:pt idx="18112">
                  <c:v>30.385000000000002</c:v>
                </c:pt>
                <c:pt idx="18113">
                  <c:v>30.385000000000002</c:v>
                </c:pt>
                <c:pt idx="18114">
                  <c:v>30.417999999999999</c:v>
                </c:pt>
                <c:pt idx="18115">
                  <c:v>30.417999999999999</c:v>
                </c:pt>
                <c:pt idx="18116">
                  <c:v>30.417999999999999</c:v>
                </c:pt>
                <c:pt idx="18117">
                  <c:v>30.417999999999999</c:v>
                </c:pt>
                <c:pt idx="18118">
                  <c:v>30.417999999999999</c:v>
                </c:pt>
                <c:pt idx="18119">
                  <c:v>30.417999999999999</c:v>
                </c:pt>
                <c:pt idx="18120">
                  <c:v>30.417999999999999</c:v>
                </c:pt>
                <c:pt idx="18121">
                  <c:v>30.385000000000002</c:v>
                </c:pt>
                <c:pt idx="18122">
                  <c:v>30.417999999999999</c:v>
                </c:pt>
                <c:pt idx="18123">
                  <c:v>30.417999999999999</c:v>
                </c:pt>
                <c:pt idx="18124">
                  <c:v>30.417999999999999</c:v>
                </c:pt>
                <c:pt idx="18125">
                  <c:v>30.484000000000002</c:v>
                </c:pt>
                <c:pt idx="18126">
                  <c:v>30.582000000000001</c:v>
                </c:pt>
                <c:pt idx="18127">
                  <c:v>30.582000000000001</c:v>
                </c:pt>
                <c:pt idx="18128">
                  <c:v>30.548999999999999</c:v>
                </c:pt>
                <c:pt idx="18129">
                  <c:v>30.516999999999999</c:v>
                </c:pt>
                <c:pt idx="18130">
                  <c:v>30.516999999999999</c:v>
                </c:pt>
                <c:pt idx="18131">
                  <c:v>30.484000000000002</c:v>
                </c:pt>
                <c:pt idx="18132">
                  <c:v>30.516999999999999</c:v>
                </c:pt>
                <c:pt idx="18133">
                  <c:v>30.451000000000001</c:v>
                </c:pt>
                <c:pt idx="18134">
                  <c:v>30.385000000000002</c:v>
                </c:pt>
                <c:pt idx="18135">
                  <c:v>30.385000000000002</c:v>
                </c:pt>
                <c:pt idx="18136">
                  <c:v>30.385000000000002</c:v>
                </c:pt>
                <c:pt idx="18137">
                  <c:v>30.385000000000002</c:v>
                </c:pt>
                <c:pt idx="18138">
                  <c:v>30.417999999999999</c:v>
                </c:pt>
                <c:pt idx="18139">
                  <c:v>30.385000000000002</c:v>
                </c:pt>
                <c:pt idx="18140">
                  <c:v>30.385000000000002</c:v>
                </c:pt>
                <c:pt idx="18141">
                  <c:v>30.417999999999999</c:v>
                </c:pt>
                <c:pt idx="18142">
                  <c:v>30.385000000000002</c:v>
                </c:pt>
                <c:pt idx="18143">
                  <c:v>30.385000000000002</c:v>
                </c:pt>
                <c:pt idx="18144">
                  <c:v>30.385000000000002</c:v>
                </c:pt>
                <c:pt idx="18145">
                  <c:v>30.385000000000002</c:v>
                </c:pt>
                <c:pt idx="18146">
                  <c:v>30.385000000000002</c:v>
                </c:pt>
                <c:pt idx="18147">
                  <c:v>30.385000000000002</c:v>
                </c:pt>
                <c:pt idx="18148">
                  <c:v>30.417999999999999</c:v>
                </c:pt>
                <c:pt idx="18149">
                  <c:v>30.385000000000002</c:v>
                </c:pt>
                <c:pt idx="18150">
                  <c:v>30.385000000000002</c:v>
                </c:pt>
                <c:pt idx="18151">
                  <c:v>30.385000000000002</c:v>
                </c:pt>
                <c:pt idx="18152">
                  <c:v>30.417999999999999</c:v>
                </c:pt>
                <c:pt idx="18153">
                  <c:v>30.385000000000002</c:v>
                </c:pt>
                <c:pt idx="18154">
                  <c:v>30.385000000000002</c:v>
                </c:pt>
                <c:pt idx="18155">
                  <c:v>30.385000000000002</c:v>
                </c:pt>
                <c:pt idx="18156">
                  <c:v>30.385000000000002</c:v>
                </c:pt>
                <c:pt idx="18157">
                  <c:v>30.385000000000002</c:v>
                </c:pt>
                <c:pt idx="18158">
                  <c:v>30.385000000000002</c:v>
                </c:pt>
                <c:pt idx="18159">
                  <c:v>30.385000000000002</c:v>
                </c:pt>
                <c:pt idx="18160">
                  <c:v>30.385000000000002</c:v>
                </c:pt>
                <c:pt idx="18161">
                  <c:v>30.385000000000002</c:v>
                </c:pt>
                <c:pt idx="18162">
                  <c:v>30.385000000000002</c:v>
                </c:pt>
                <c:pt idx="18163">
                  <c:v>30.385000000000002</c:v>
                </c:pt>
                <c:pt idx="18164">
                  <c:v>30.417999999999999</c:v>
                </c:pt>
                <c:pt idx="18165">
                  <c:v>30.417999999999999</c:v>
                </c:pt>
                <c:pt idx="18166">
                  <c:v>30.385000000000002</c:v>
                </c:pt>
                <c:pt idx="18167">
                  <c:v>41.59</c:v>
                </c:pt>
                <c:pt idx="18168">
                  <c:v>38.520000000000003</c:v>
                </c:pt>
                <c:pt idx="18169">
                  <c:v>38.89</c:v>
                </c:pt>
                <c:pt idx="18170">
                  <c:v>39.28</c:v>
                </c:pt>
                <c:pt idx="18171">
                  <c:v>39.68</c:v>
                </c:pt>
                <c:pt idx="18172">
                  <c:v>40.14</c:v>
                </c:pt>
                <c:pt idx="18173">
                  <c:v>40.53</c:v>
                </c:pt>
                <c:pt idx="18174">
                  <c:v>40.83</c:v>
                </c:pt>
                <c:pt idx="18175">
                  <c:v>41.13</c:v>
                </c:pt>
                <c:pt idx="18176">
                  <c:v>36.979999999999997</c:v>
                </c:pt>
                <c:pt idx="18177">
                  <c:v>34.11</c:v>
                </c:pt>
                <c:pt idx="18178">
                  <c:v>34.31</c:v>
                </c:pt>
                <c:pt idx="18179">
                  <c:v>34.44</c:v>
                </c:pt>
                <c:pt idx="18180">
                  <c:v>31.504999999999999</c:v>
                </c:pt>
                <c:pt idx="18181">
                  <c:v>30.417999999999999</c:v>
                </c:pt>
                <c:pt idx="18182">
                  <c:v>30.417999999999999</c:v>
                </c:pt>
                <c:pt idx="18183">
                  <c:v>30.385000000000002</c:v>
                </c:pt>
                <c:pt idx="18184">
                  <c:v>30.385000000000002</c:v>
                </c:pt>
                <c:pt idx="18185">
                  <c:v>30.417999999999999</c:v>
                </c:pt>
                <c:pt idx="18186">
                  <c:v>30.385000000000002</c:v>
                </c:pt>
                <c:pt idx="18187">
                  <c:v>30.385000000000002</c:v>
                </c:pt>
                <c:pt idx="18188">
                  <c:v>30.385000000000002</c:v>
                </c:pt>
                <c:pt idx="18189">
                  <c:v>30.417999999999999</c:v>
                </c:pt>
                <c:pt idx="18190">
                  <c:v>30.385000000000002</c:v>
                </c:pt>
                <c:pt idx="18191">
                  <c:v>30.385000000000002</c:v>
                </c:pt>
                <c:pt idx="18192">
                  <c:v>30.385000000000002</c:v>
                </c:pt>
                <c:pt idx="18193">
                  <c:v>30.385000000000002</c:v>
                </c:pt>
                <c:pt idx="18194">
                  <c:v>30.417999999999999</c:v>
                </c:pt>
                <c:pt idx="18195">
                  <c:v>30.385000000000002</c:v>
                </c:pt>
                <c:pt idx="18196">
                  <c:v>30.385000000000002</c:v>
                </c:pt>
                <c:pt idx="18197">
                  <c:v>30.417999999999999</c:v>
                </c:pt>
                <c:pt idx="18198">
                  <c:v>30.385000000000002</c:v>
                </c:pt>
                <c:pt idx="18199">
                  <c:v>30.385000000000002</c:v>
                </c:pt>
                <c:pt idx="18200">
                  <c:v>30.417999999999999</c:v>
                </c:pt>
                <c:pt idx="18201">
                  <c:v>30.385000000000002</c:v>
                </c:pt>
                <c:pt idx="18202">
                  <c:v>30.417999999999999</c:v>
                </c:pt>
                <c:pt idx="18203">
                  <c:v>30.417999999999999</c:v>
                </c:pt>
                <c:pt idx="18204">
                  <c:v>30.385000000000002</c:v>
                </c:pt>
                <c:pt idx="18205">
                  <c:v>30.417999999999999</c:v>
                </c:pt>
                <c:pt idx="18206">
                  <c:v>30.385000000000002</c:v>
                </c:pt>
                <c:pt idx="18207">
                  <c:v>30.385000000000002</c:v>
                </c:pt>
                <c:pt idx="18208">
                  <c:v>30.385000000000002</c:v>
                </c:pt>
                <c:pt idx="18209">
                  <c:v>30.385000000000002</c:v>
                </c:pt>
                <c:pt idx="18210">
                  <c:v>30.385000000000002</c:v>
                </c:pt>
                <c:pt idx="18211">
                  <c:v>30.385000000000002</c:v>
                </c:pt>
                <c:pt idx="18212">
                  <c:v>30.385000000000002</c:v>
                </c:pt>
                <c:pt idx="18213">
                  <c:v>30.385000000000002</c:v>
                </c:pt>
                <c:pt idx="18214">
                  <c:v>30.385000000000002</c:v>
                </c:pt>
                <c:pt idx="18215">
                  <c:v>30.417999999999999</c:v>
                </c:pt>
                <c:pt idx="18216">
                  <c:v>30.385000000000002</c:v>
                </c:pt>
                <c:pt idx="18217">
                  <c:v>30.385000000000002</c:v>
                </c:pt>
                <c:pt idx="18218">
                  <c:v>30.385000000000002</c:v>
                </c:pt>
                <c:pt idx="18219">
                  <c:v>30.385000000000002</c:v>
                </c:pt>
                <c:pt idx="18220">
                  <c:v>30.385000000000002</c:v>
                </c:pt>
                <c:pt idx="18221">
                  <c:v>30.385000000000002</c:v>
                </c:pt>
                <c:pt idx="18222">
                  <c:v>30.417999999999999</c:v>
                </c:pt>
                <c:pt idx="18223">
                  <c:v>30.385000000000002</c:v>
                </c:pt>
                <c:pt idx="18224">
                  <c:v>30.417999999999999</c:v>
                </c:pt>
                <c:pt idx="18225">
                  <c:v>30.417999999999999</c:v>
                </c:pt>
                <c:pt idx="18226">
                  <c:v>30.417999999999999</c:v>
                </c:pt>
                <c:pt idx="18227">
                  <c:v>30.417999999999999</c:v>
                </c:pt>
                <c:pt idx="18228">
                  <c:v>30.385000000000002</c:v>
                </c:pt>
                <c:pt idx="18229">
                  <c:v>30.385000000000002</c:v>
                </c:pt>
                <c:pt idx="18230">
                  <c:v>30.417999999999999</c:v>
                </c:pt>
                <c:pt idx="18231">
                  <c:v>30.417999999999999</c:v>
                </c:pt>
                <c:pt idx="18232">
                  <c:v>30.417999999999999</c:v>
                </c:pt>
                <c:pt idx="18233">
                  <c:v>30.385000000000002</c:v>
                </c:pt>
                <c:pt idx="18234">
                  <c:v>30.385000000000002</c:v>
                </c:pt>
                <c:pt idx="18235">
                  <c:v>30.417999999999999</c:v>
                </c:pt>
                <c:pt idx="18236">
                  <c:v>30.417999999999999</c:v>
                </c:pt>
                <c:pt idx="18237">
                  <c:v>30.417999999999999</c:v>
                </c:pt>
                <c:pt idx="18238">
                  <c:v>30.417999999999999</c:v>
                </c:pt>
                <c:pt idx="18239">
                  <c:v>30.417999999999999</c:v>
                </c:pt>
                <c:pt idx="18240">
                  <c:v>30.417999999999999</c:v>
                </c:pt>
                <c:pt idx="18241">
                  <c:v>30.385000000000002</c:v>
                </c:pt>
                <c:pt idx="18242">
                  <c:v>30.417999999999999</c:v>
                </c:pt>
                <c:pt idx="18243">
                  <c:v>30.417999999999999</c:v>
                </c:pt>
                <c:pt idx="18244">
                  <c:v>30.417999999999999</c:v>
                </c:pt>
                <c:pt idx="18245">
                  <c:v>30.417999999999999</c:v>
                </c:pt>
                <c:pt idx="18246">
                  <c:v>30.417999999999999</c:v>
                </c:pt>
                <c:pt idx="18247">
                  <c:v>30.417999999999999</c:v>
                </c:pt>
                <c:pt idx="18248">
                  <c:v>30.417999999999999</c:v>
                </c:pt>
                <c:pt idx="18249">
                  <c:v>30.417999999999999</c:v>
                </c:pt>
                <c:pt idx="18250">
                  <c:v>30.417999999999999</c:v>
                </c:pt>
                <c:pt idx="18251">
                  <c:v>30.417999999999999</c:v>
                </c:pt>
                <c:pt idx="18252">
                  <c:v>30.417999999999999</c:v>
                </c:pt>
                <c:pt idx="18253">
                  <c:v>30.417999999999999</c:v>
                </c:pt>
                <c:pt idx="18254">
                  <c:v>30.417999999999999</c:v>
                </c:pt>
                <c:pt idx="18255">
                  <c:v>30.417999999999999</c:v>
                </c:pt>
                <c:pt idx="18256">
                  <c:v>30.417999999999999</c:v>
                </c:pt>
                <c:pt idx="18257">
                  <c:v>30.417999999999999</c:v>
                </c:pt>
                <c:pt idx="18258">
                  <c:v>30.417999999999999</c:v>
                </c:pt>
                <c:pt idx="18259">
                  <c:v>30.417999999999999</c:v>
                </c:pt>
                <c:pt idx="18260">
                  <c:v>30.417999999999999</c:v>
                </c:pt>
                <c:pt idx="18261">
                  <c:v>30.417999999999999</c:v>
                </c:pt>
                <c:pt idx="18262">
                  <c:v>30.417999999999999</c:v>
                </c:pt>
                <c:pt idx="18263">
                  <c:v>30.417999999999999</c:v>
                </c:pt>
                <c:pt idx="18264">
                  <c:v>30.417999999999999</c:v>
                </c:pt>
                <c:pt idx="18265">
                  <c:v>30.417999999999999</c:v>
                </c:pt>
                <c:pt idx="18266">
                  <c:v>30.417999999999999</c:v>
                </c:pt>
                <c:pt idx="18267">
                  <c:v>30.417999999999999</c:v>
                </c:pt>
                <c:pt idx="18268">
                  <c:v>30.417999999999999</c:v>
                </c:pt>
                <c:pt idx="18269">
                  <c:v>30.417999999999999</c:v>
                </c:pt>
                <c:pt idx="18270">
                  <c:v>30.417999999999999</c:v>
                </c:pt>
                <c:pt idx="18271">
                  <c:v>30.417999999999999</c:v>
                </c:pt>
                <c:pt idx="18272">
                  <c:v>30.417999999999999</c:v>
                </c:pt>
                <c:pt idx="18273">
                  <c:v>30.417999999999999</c:v>
                </c:pt>
                <c:pt idx="18274">
                  <c:v>30.417999999999999</c:v>
                </c:pt>
                <c:pt idx="18275">
                  <c:v>30.417999999999999</c:v>
                </c:pt>
                <c:pt idx="18276">
                  <c:v>30.417999999999999</c:v>
                </c:pt>
                <c:pt idx="18277">
                  <c:v>30.417999999999999</c:v>
                </c:pt>
                <c:pt idx="18278">
                  <c:v>30.417999999999999</c:v>
                </c:pt>
                <c:pt idx="18279">
                  <c:v>30.417999999999999</c:v>
                </c:pt>
                <c:pt idx="18280">
                  <c:v>30.417999999999999</c:v>
                </c:pt>
                <c:pt idx="18281">
                  <c:v>30.417999999999999</c:v>
                </c:pt>
                <c:pt idx="18282">
                  <c:v>30.417999999999999</c:v>
                </c:pt>
                <c:pt idx="18283">
                  <c:v>30.417999999999999</c:v>
                </c:pt>
                <c:pt idx="18284">
                  <c:v>30.417999999999999</c:v>
                </c:pt>
                <c:pt idx="18285">
                  <c:v>30.417999999999999</c:v>
                </c:pt>
                <c:pt idx="18286">
                  <c:v>30.417999999999999</c:v>
                </c:pt>
                <c:pt idx="18287">
                  <c:v>30.417999999999999</c:v>
                </c:pt>
                <c:pt idx="18288">
                  <c:v>30.417999999999999</c:v>
                </c:pt>
                <c:pt idx="18289">
                  <c:v>30.417999999999999</c:v>
                </c:pt>
                <c:pt idx="18290">
                  <c:v>30.417999999999999</c:v>
                </c:pt>
                <c:pt idx="18291">
                  <c:v>30.417999999999999</c:v>
                </c:pt>
                <c:pt idx="18292">
                  <c:v>30.417999999999999</c:v>
                </c:pt>
                <c:pt idx="18293">
                  <c:v>30.417999999999999</c:v>
                </c:pt>
                <c:pt idx="18294">
                  <c:v>30.417999999999999</c:v>
                </c:pt>
                <c:pt idx="18295">
                  <c:v>30.417999999999999</c:v>
                </c:pt>
                <c:pt idx="18296">
                  <c:v>30.417999999999999</c:v>
                </c:pt>
                <c:pt idx="18297">
                  <c:v>30.417999999999999</c:v>
                </c:pt>
                <c:pt idx="18298">
                  <c:v>30.417999999999999</c:v>
                </c:pt>
                <c:pt idx="18299">
                  <c:v>30.417999999999999</c:v>
                </c:pt>
                <c:pt idx="18300">
                  <c:v>30.417999999999999</c:v>
                </c:pt>
                <c:pt idx="18301">
                  <c:v>30.417999999999999</c:v>
                </c:pt>
                <c:pt idx="18302">
                  <c:v>30.417999999999999</c:v>
                </c:pt>
                <c:pt idx="18303">
                  <c:v>30.417999999999999</c:v>
                </c:pt>
                <c:pt idx="18304">
                  <c:v>30.451000000000001</c:v>
                </c:pt>
                <c:pt idx="18305">
                  <c:v>30.417999999999999</c:v>
                </c:pt>
                <c:pt idx="18306">
                  <c:v>30.417999999999999</c:v>
                </c:pt>
                <c:pt idx="18307">
                  <c:v>30.417999999999999</c:v>
                </c:pt>
                <c:pt idx="18308">
                  <c:v>30.417999999999999</c:v>
                </c:pt>
                <c:pt idx="18309">
                  <c:v>30.451000000000001</c:v>
                </c:pt>
                <c:pt idx="18310">
                  <c:v>30.417999999999999</c:v>
                </c:pt>
                <c:pt idx="18311">
                  <c:v>30.417999999999999</c:v>
                </c:pt>
                <c:pt idx="18312">
                  <c:v>30.417999999999999</c:v>
                </c:pt>
                <c:pt idx="18313">
                  <c:v>30.417999999999999</c:v>
                </c:pt>
                <c:pt idx="18314">
                  <c:v>30.451000000000001</c:v>
                </c:pt>
                <c:pt idx="18315">
                  <c:v>30.451000000000001</c:v>
                </c:pt>
                <c:pt idx="18316">
                  <c:v>30.417999999999999</c:v>
                </c:pt>
                <c:pt idx="18317">
                  <c:v>30.451000000000001</c:v>
                </c:pt>
                <c:pt idx="18318">
                  <c:v>30.417999999999999</c:v>
                </c:pt>
                <c:pt idx="18319">
                  <c:v>30.417999999999999</c:v>
                </c:pt>
                <c:pt idx="18320">
                  <c:v>30.417999999999999</c:v>
                </c:pt>
                <c:pt idx="18321">
                  <c:v>30.417999999999999</c:v>
                </c:pt>
                <c:pt idx="18322">
                  <c:v>30.417999999999999</c:v>
                </c:pt>
                <c:pt idx="18323">
                  <c:v>30.417999999999999</c:v>
                </c:pt>
                <c:pt idx="18324">
                  <c:v>30.417999999999999</c:v>
                </c:pt>
                <c:pt idx="18325">
                  <c:v>30.417999999999999</c:v>
                </c:pt>
                <c:pt idx="18326">
                  <c:v>30.417999999999999</c:v>
                </c:pt>
                <c:pt idx="18327">
                  <c:v>30.417999999999999</c:v>
                </c:pt>
                <c:pt idx="18328">
                  <c:v>30.417999999999999</c:v>
                </c:pt>
                <c:pt idx="18329">
                  <c:v>30.417999999999999</c:v>
                </c:pt>
                <c:pt idx="18330">
                  <c:v>30.417999999999999</c:v>
                </c:pt>
                <c:pt idx="18331">
                  <c:v>30.417999999999999</c:v>
                </c:pt>
                <c:pt idx="18332">
                  <c:v>30.417999999999999</c:v>
                </c:pt>
                <c:pt idx="18333">
                  <c:v>30.417999999999999</c:v>
                </c:pt>
                <c:pt idx="18334">
                  <c:v>30.417999999999999</c:v>
                </c:pt>
                <c:pt idx="18335">
                  <c:v>30.417999999999999</c:v>
                </c:pt>
                <c:pt idx="18336">
                  <c:v>30.417999999999999</c:v>
                </c:pt>
                <c:pt idx="18337">
                  <c:v>30.451000000000001</c:v>
                </c:pt>
                <c:pt idx="18338">
                  <c:v>30.417999999999999</c:v>
                </c:pt>
                <c:pt idx="18339">
                  <c:v>30.451000000000001</c:v>
                </c:pt>
                <c:pt idx="18340">
                  <c:v>30.417999999999999</c:v>
                </c:pt>
                <c:pt idx="18341">
                  <c:v>30.417999999999999</c:v>
                </c:pt>
                <c:pt idx="18342">
                  <c:v>30.417999999999999</c:v>
                </c:pt>
                <c:pt idx="18343">
                  <c:v>30.417999999999999</c:v>
                </c:pt>
                <c:pt idx="18344">
                  <c:v>30.417999999999999</c:v>
                </c:pt>
                <c:pt idx="18345">
                  <c:v>30.417999999999999</c:v>
                </c:pt>
                <c:pt idx="18346">
                  <c:v>30.417999999999999</c:v>
                </c:pt>
                <c:pt idx="18347">
                  <c:v>30.417999999999999</c:v>
                </c:pt>
                <c:pt idx="18348">
                  <c:v>30.417999999999999</c:v>
                </c:pt>
                <c:pt idx="18349">
                  <c:v>30.451000000000001</c:v>
                </c:pt>
                <c:pt idx="18350">
                  <c:v>30.417999999999999</c:v>
                </c:pt>
                <c:pt idx="18351">
                  <c:v>30.417999999999999</c:v>
                </c:pt>
                <c:pt idx="18352">
                  <c:v>30.417999999999999</c:v>
                </c:pt>
                <c:pt idx="18353">
                  <c:v>30.417999999999999</c:v>
                </c:pt>
                <c:pt idx="18354">
                  <c:v>30.417999999999999</c:v>
                </c:pt>
                <c:pt idx="18355">
                  <c:v>30.548999999999999</c:v>
                </c:pt>
                <c:pt idx="18356">
                  <c:v>49.8</c:v>
                </c:pt>
                <c:pt idx="18357">
                  <c:v>37.54</c:v>
                </c:pt>
                <c:pt idx="18358">
                  <c:v>35.159999999999997</c:v>
                </c:pt>
                <c:pt idx="18359">
                  <c:v>35.1</c:v>
                </c:pt>
                <c:pt idx="18360">
                  <c:v>35.03</c:v>
                </c:pt>
                <c:pt idx="18361">
                  <c:v>34.97</c:v>
                </c:pt>
                <c:pt idx="18362">
                  <c:v>34.93</c:v>
                </c:pt>
                <c:pt idx="18363">
                  <c:v>34.97</c:v>
                </c:pt>
                <c:pt idx="18364">
                  <c:v>34.869999999999997</c:v>
                </c:pt>
                <c:pt idx="18365">
                  <c:v>34.770000000000003</c:v>
                </c:pt>
                <c:pt idx="18366">
                  <c:v>34.799999999999997</c:v>
                </c:pt>
                <c:pt idx="18367">
                  <c:v>34.770000000000003</c:v>
                </c:pt>
                <c:pt idx="18368">
                  <c:v>34.770000000000003</c:v>
                </c:pt>
                <c:pt idx="18369">
                  <c:v>34.770000000000003</c:v>
                </c:pt>
                <c:pt idx="18370">
                  <c:v>34.799999999999997</c:v>
                </c:pt>
                <c:pt idx="18371">
                  <c:v>34.83</c:v>
                </c:pt>
                <c:pt idx="18372">
                  <c:v>34.83</c:v>
                </c:pt>
                <c:pt idx="18373">
                  <c:v>34.869999999999997</c:v>
                </c:pt>
                <c:pt idx="18374">
                  <c:v>34.97</c:v>
                </c:pt>
                <c:pt idx="18375">
                  <c:v>35.06</c:v>
                </c:pt>
                <c:pt idx="18376">
                  <c:v>49.96</c:v>
                </c:pt>
                <c:pt idx="18377">
                  <c:v>49.63</c:v>
                </c:pt>
                <c:pt idx="18378">
                  <c:v>49.76</c:v>
                </c:pt>
                <c:pt idx="18379">
                  <c:v>49.96</c:v>
                </c:pt>
                <c:pt idx="18380">
                  <c:v>49.96</c:v>
                </c:pt>
                <c:pt idx="18381">
                  <c:v>50.22</c:v>
                </c:pt>
                <c:pt idx="18382">
                  <c:v>50.49</c:v>
                </c:pt>
                <c:pt idx="18383">
                  <c:v>50.82</c:v>
                </c:pt>
                <c:pt idx="18384">
                  <c:v>50.98</c:v>
                </c:pt>
                <c:pt idx="18385">
                  <c:v>51.34</c:v>
                </c:pt>
                <c:pt idx="18386">
                  <c:v>51.71</c:v>
                </c:pt>
                <c:pt idx="18387">
                  <c:v>51.94</c:v>
                </c:pt>
                <c:pt idx="18388">
                  <c:v>52.1</c:v>
                </c:pt>
                <c:pt idx="18389">
                  <c:v>52.27</c:v>
                </c:pt>
                <c:pt idx="18390">
                  <c:v>52.73</c:v>
                </c:pt>
                <c:pt idx="18391">
                  <c:v>53.09</c:v>
                </c:pt>
                <c:pt idx="18392">
                  <c:v>53.55</c:v>
                </c:pt>
                <c:pt idx="18393">
                  <c:v>53.82</c:v>
                </c:pt>
                <c:pt idx="18394">
                  <c:v>54.11</c:v>
                </c:pt>
                <c:pt idx="18395">
                  <c:v>54.24</c:v>
                </c:pt>
                <c:pt idx="18396">
                  <c:v>54.9</c:v>
                </c:pt>
                <c:pt idx="18397">
                  <c:v>55.3</c:v>
                </c:pt>
                <c:pt idx="18398">
                  <c:v>55.73</c:v>
                </c:pt>
                <c:pt idx="18399">
                  <c:v>55.86</c:v>
                </c:pt>
                <c:pt idx="18400">
                  <c:v>56.12</c:v>
                </c:pt>
                <c:pt idx="18401">
                  <c:v>56.49</c:v>
                </c:pt>
                <c:pt idx="18402">
                  <c:v>56.16</c:v>
                </c:pt>
                <c:pt idx="18403">
                  <c:v>50.32</c:v>
                </c:pt>
                <c:pt idx="18404">
                  <c:v>50.69</c:v>
                </c:pt>
                <c:pt idx="18405">
                  <c:v>51.08</c:v>
                </c:pt>
                <c:pt idx="18406">
                  <c:v>51.54</c:v>
                </c:pt>
                <c:pt idx="18407">
                  <c:v>50.39</c:v>
                </c:pt>
                <c:pt idx="18408">
                  <c:v>35.03</c:v>
                </c:pt>
                <c:pt idx="18409">
                  <c:v>56.81</c:v>
                </c:pt>
                <c:pt idx="18410">
                  <c:v>53.32</c:v>
                </c:pt>
                <c:pt idx="18411">
                  <c:v>54.15</c:v>
                </c:pt>
                <c:pt idx="18412">
                  <c:v>54.74</c:v>
                </c:pt>
                <c:pt idx="18413">
                  <c:v>55.3</c:v>
                </c:pt>
                <c:pt idx="18414">
                  <c:v>55.83</c:v>
                </c:pt>
                <c:pt idx="18415">
                  <c:v>55.43</c:v>
                </c:pt>
                <c:pt idx="18416">
                  <c:v>35.89</c:v>
                </c:pt>
                <c:pt idx="18417">
                  <c:v>43.9</c:v>
                </c:pt>
                <c:pt idx="18418">
                  <c:v>49.93</c:v>
                </c:pt>
                <c:pt idx="18419">
                  <c:v>46.3</c:v>
                </c:pt>
                <c:pt idx="18420">
                  <c:v>41.52</c:v>
                </c:pt>
                <c:pt idx="18421">
                  <c:v>38.130000000000003</c:v>
                </c:pt>
                <c:pt idx="18422">
                  <c:v>35.03</c:v>
                </c:pt>
                <c:pt idx="18423">
                  <c:v>35.159999999999997</c:v>
                </c:pt>
                <c:pt idx="18424">
                  <c:v>75.14</c:v>
                </c:pt>
                <c:pt idx="18425">
                  <c:v>75.040000000000006</c:v>
                </c:pt>
                <c:pt idx="18426">
                  <c:v>75.959999999999994</c:v>
                </c:pt>
                <c:pt idx="18427">
                  <c:v>76.819999999999993</c:v>
                </c:pt>
                <c:pt idx="18428">
                  <c:v>76.75</c:v>
                </c:pt>
                <c:pt idx="18429">
                  <c:v>98.34</c:v>
                </c:pt>
                <c:pt idx="18430">
                  <c:v>97.12</c:v>
                </c:pt>
                <c:pt idx="18431">
                  <c:v>113.93</c:v>
                </c:pt>
                <c:pt idx="18432">
                  <c:v>115.8</c:v>
                </c:pt>
                <c:pt idx="18433">
                  <c:v>116.63</c:v>
                </c:pt>
                <c:pt idx="18434">
                  <c:v>117.85</c:v>
                </c:pt>
                <c:pt idx="18435">
                  <c:v>118.7</c:v>
                </c:pt>
                <c:pt idx="18436">
                  <c:v>110.07</c:v>
                </c:pt>
                <c:pt idx="18437">
                  <c:v>111.69</c:v>
                </c:pt>
                <c:pt idx="18438">
                  <c:v>112.74</c:v>
                </c:pt>
                <c:pt idx="18439">
                  <c:v>113.96</c:v>
                </c:pt>
                <c:pt idx="18440">
                  <c:v>113.3</c:v>
                </c:pt>
                <c:pt idx="18441">
                  <c:v>100.78</c:v>
                </c:pt>
                <c:pt idx="18442">
                  <c:v>105</c:v>
                </c:pt>
                <c:pt idx="18443">
                  <c:v>90.89</c:v>
                </c:pt>
                <c:pt idx="18444">
                  <c:v>87.83</c:v>
                </c:pt>
                <c:pt idx="18445">
                  <c:v>88.45</c:v>
                </c:pt>
                <c:pt idx="18446">
                  <c:v>89.21</c:v>
                </c:pt>
                <c:pt idx="18447">
                  <c:v>85.55</c:v>
                </c:pt>
                <c:pt idx="18448">
                  <c:v>85.16</c:v>
                </c:pt>
                <c:pt idx="18449">
                  <c:v>73.62</c:v>
                </c:pt>
                <c:pt idx="18450">
                  <c:v>78.33</c:v>
                </c:pt>
                <c:pt idx="18451">
                  <c:v>77.81</c:v>
                </c:pt>
                <c:pt idx="18452">
                  <c:v>76.72</c:v>
                </c:pt>
                <c:pt idx="18453">
                  <c:v>73.95</c:v>
                </c:pt>
                <c:pt idx="18454">
                  <c:v>73.33</c:v>
                </c:pt>
                <c:pt idx="18455">
                  <c:v>74.02</c:v>
                </c:pt>
                <c:pt idx="18456">
                  <c:v>73.650000000000006</c:v>
                </c:pt>
                <c:pt idx="18457">
                  <c:v>73.819999999999993</c:v>
                </c:pt>
                <c:pt idx="18458">
                  <c:v>71.510000000000005</c:v>
                </c:pt>
                <c:pt idx="18459">
                  <c:v>61.63</c:v>
                </c:pt>
                <c:pt idx="18460">
                  <c:v>54.8</c:v>
                </c:pt>
                <c:pt idx="18461">
                  <c:v>61</c:v>
                </c:pt>
                <c:pt idx="18462">
                  <c:v>79.260000000000005</c:v>
                </c:pt>
                <c:pt idx="18463">
                  <c:v>74.540000000000006</c:v>
                </c:pt>
                <c:pt idx="18464">
                  <c:v>75.069999999999993</c:v>
                </c:pt>
                <c:pt idx="18465">
                  <c:v>75.37</c:v>
                </c:pt>
                <c:pt idx="18466">
                  <c:v>75.599999999999994</c:v>
                </c:pt>
                <c:pt idx="18467">
                  <c:v>75.47</c:v>
                </c:pt>
                <c:pt idx="18468">
                  <c:v>75.53</c:v>
                </c:pt>
                <c:pt idx="18469">
                  <c:v>75.67</c:v>
                </c:pt>
                <c:pt idx="18470">
                  <c:v>75.53</c:v>
                </c:pt>
                <c:pt idx="18471">
                  <c:v>84.46</c:v>
                </c:pt>
                <c:pt idx="18472">
                  <c:v>99.82</c:v>
                </c:pt>
                <c:pt idx="18473">
                  <c:v>97.88</c:v>
                </c:pt>
                <c:pt idx="18474">
                  <c:v>93.4</c:v>
                </c:pt>
                <c:pt idx="18475">
                  <c:v>93.92</c:v>
                </c:pt>
                <c:pt idx="18476">
                  <c:v>94.81</c:v>
                </c:pt>
                <c:pt idx="18477">
                  <c:v>92.74</c:v>
                </c:pt>
                <c:pt idx="18478">
                  <c:v>89.54</c:v>
                </c:pt>
                <c:pt idx="18479">
                  <c:v>89.01</c:v>
                </c:pt>
                <c:pt idx="18480">
                  <c:v>85.82</c:v>
                </c:pt>
                <c:pt idx="18481">
                  <c:v>87.07</c:v>
                </c:pt>
                <c:pt idx="18482">
                  <c:v>87.79</c:v>
                </c:pt>
                <c:pt idx="18483">
                  <c:v>88.75</c:v>
                </c:pt>
                <c:pt idx="18484">
                  <c:v>89.47</c:v>
                </c:pt>
                <c:pt idx="18485">
                  <c:v>80.48</c:v>
                </c:pt>
                <c:pt idx="18486">
                  <c:v>75.760000000000005</c:v>
                </c:pt>
                <c:pt idx="18487">
                  <c:v>59.85</c:v>
                </c:pt>
                <c:pt idx="18488">
                  <c:v>55.69</c:v>
                </c:pt>
                <c:pt idx="18489">
                  <c:v>51.21</c:v>
                </c:pt>
                <c:pt idx="18490">
                  <c:v>51.25</c:v>
                </c:pt>
                <c:pt idx="18491">
                  <c:v>51.01</c:v>
                </c:pt>
                <c:pt idx="18492">
                  <c:v>42.94</c:v>
                </c:pt>
                <c:pt idx="18493">
                  <c:v>47.42</c:v>
                </c:pt>
                <c:pt idx="18494">
                  <c:v>65.02</c:v>
                </c:pt>
                <c:pt idx="18495">
                  <c:v>60.8</c:v>
                </c:pt>
                <c:pt idx="18496">
                  <c:v>68.180000000000007</c:v>
                </c:pt>
                <c:pt idx="18497">
                  <c:v>55.1</c:v>
                </c:pt>
                <c:pt idx="18498">
                  <c:v>55.23</c:v>
                </c:pt>
                <c:pt idx="18499">
                  <c:v>55.4</c:v>
                </c:pt>
                <c:pt idx="18500">
                  <c:v>55.66</c:v>
                </c:pt>
                <c:pt idx="18501">
                  <c:v>55.93</c:v>
                </c:pt>
                <c:pt idx="18502">
                  <c:v>56.06</c:v>
                </c:pt>
                <c:pt idx="18503">
                  <c:v>56.29</c:v>
                </c:pt>
                <c:pt idx="18504">
                  <c:v>43.07</c:v>
                </c:pt>
                <c:pt idx="18505">
                  <c:v>39.840000000000003</c:v>
                </c:pt>
                <c:pt idx="18506">
                  <c:v>92.7</c:v>
                </c:pt>
                <c:pt idx="18507">
                  <c:v>93.89</c:v>
                </c:pt>
                <c:pt idx="18508">
                  <c:v>93.86</c:v>
                </c:pt>
                <c:pt idx="18509">
                  <c:v>93.92</c:v>
                </c:pt>
                <c:pt idx="18510">
                  <c:v>93.92</c:v>
                </c:pt>
                <c:pt idx="18511">
                  <c:v>93.96</c:v>
                </c:pt>
                <c:pt idx="18512">
                  <c:v>93.99</c:v>
                </c:pt>
                <c:pt idx="18513">
                  <c:v>93.92</c:v>
                </c:pt>
                <c:pt idx="18514">
                  <c:v>98.24</c:v>
                </c:pt>
                <c:pt idx="18515">
                  <c:v>102.23</c:v>
                </c:pt>
                <c:pt idx="18516">
                  <c:v>64.819999999999993</c:v>
                </c:pt>
                <c:pt idx="18517">
                  <c:v>64.95</c:v>
                </c:pt>
                <c:pt idx="18518">
                  <c:v>65.75</c:v>
                </c:pt>
                <c:pt idx="18519">
                  <c:v>66.599999999999994</c:v>
                </c:pt>
                <c:pt idx="18520">
                  <c:v>68.05</c:v>
                </c:pt>
                <c:pt idx="18521">
                  <c:v>69.3</c:v>
                </c:pt>
                <c:pt idx="18522">
                  <c:v>70.62</c:v>
                </c:pt>
                <c:pt idx="18523">
                  <c:v>71.78</c:v>
                </c:pt>
                <c:pt idx="18524">
                  <c:v>72.63</c:v>
                </c:pt>
                <c:pt idx="18525">
                  <c:v>73.52</c:v>
                </c:pt>
                <c:pt idx="18526">
                  <c:v>74.22</c:v>
                </c:pt>
                <c:pt idx="18527">
                  <c:v>74.61</c:v>
                </c:pt>
                <c:pt idx="18528">
                  <c:v>75.17</c:v>
                </c:pt>
                <c:pt idx="18529">
                  <c:v>76.52</c:v>
                </c:pt>
                <c:pt idx="18530">
                  <c:v>76.95</c:v>
                </c:pt>
                <c:pt idx="18531">
                  <c:v>78.14</c:v>
                </c:pt>
                <c:pt idx="18532">
                  <c:v>78.86</c:v>
                </c:pt>
                <c:pt idx="18533">
                  <c:v>79.75</c:v>
                </c:pt>
                <c:pt idx="18534">
                  <c:v>80.67</c:v>
                </c:pt>
                <c:pt idx="18535">
                  <c:v>81.599999999999994</c:v>
                </c:pt>
                <c:pt idx="18536">
                  <c:v>82.32</c:v>
                </c:pt>
                <c:pt idx="18537">
                  <c:v>90.23</c:v>
                </c:pt>
                <c:pt idx="18538">
                  <c:v>94.48</c:v>
                </c:pt>
                <c:pt idx="18539">
                  <c:v>90</c:v>
                </c:pt>
                <c:pt idx="18540">
                  <c:v>88.42</c:v>
                </c:pt>
                <c:pt idx="18541">
                  <c:v>69.44</c:v>
                </c:pt>
                <c:pt idx="18542">
                  <c:v>69.7</c:v>
                </c:pt>
                <c:pt idx="18543">
                  <c:v>70.19</c:v>
                </c:pt>
                <c:pt idx="18544">
                  <c:v>70.459999999999994</c:v>
                </c:pt>
                <c:pt idx="18545">
                  <c:v>71.180000000000007</c:v>
                </c:pt>
                <c:pt idx="18546">
                  <c:v>72.17</c:v>
                </c:pt>
                <c:pt idx="18547">
                  <c:v>73.03</c:v>
                </c:pt>
                <c:pt idx="18548">
                  <c:v>74.22</c:v>
                </c:pt>
                <c:pt idx="18549">
                  <c:v>91.98</c:v>
                </c:pt>
                <c:pt idx="18550">
                  <c:v>84.2</c:v>
                </c:pt>
                <c:pt idx="18551">
                  <c:v>94.55</c:v>
                </c:pt>
                <c:pt idx="18552">
                  <c:v>104.96</c:v>
                </c:pt>
                <c:pt idx="18553">
                  <c:v>105.79</c:v>
                </c:pt>
                <c:pt idx="18554">
                  <c:v>102</c:v>
                </c:pt>
                <c:pt idx="18555">
                  <c:v>94.55</c:v>
                </c:pt>
                <c:pt idx="18556">
                  <c:v>94.48</c:v>
                </c:pt>
                <c:pt idx="18557">
                  <c:v>98.83</c:v>
                </c:pt>
                <c:pt idx="18558">
                  <c:v>119.3</c:v>
                </c:pt>
                <c:pt idx="18559">
                  <c:v>109.35</c:v>
                </c:pt>
                <c:pt idx="18560">
                  <c:v>107.7</c:v>
                </c:pt>
                <c:pt idx="18561">
                  <c:v>104.04</c:v>
                </c:pt>
                <c:pt idx="18562">
                  <c:v>104.63</c:v>
                </c:pt>
                <c:pt idx="18563">
                  <c:v>105.06</c:v>
                </c:pt>
                <c:pt idx="18564">
                  <c:v>94.12</c:v>
                </c:pt>
                <c:pt idx="18565">
                  <c:v>101.34</c:v>
                </c:pt>
                <c:pt idx="18566">
                  <c:v>108.62</c:v>
                </c:pt>
                <c:pt idx="18567">
                  <c:v>97.15</c:v>
                </c:pt>
                <c:pt idx="18568">
                  <c:v>95.47</c:v>
                </c:pt>
                <c:pt idx="18569">
                  <c:v>92.7</c:v>
                </c:pt>
                <c:pt idx="18570">
                  <c:v>80.34</c:v>
                </c:pt>
                <c:pt idx="18571">
                  <c:v>81.56</c:v>
                </c:pt>
                <c:pt idx="18572">
                  <c:v>76.75</c:v>
                </c:pt>
                <c:pt idx="18573">
                  <c:v>83.54</c:v>
                </c:pt>
                <c:pt idx="18574">
                  <c:v>96.3</c:v>
                </c:pt>
                <c:pt idx="18575">
                  <c:v>231.97</c:v>
                </c:pt>
                <c:pt idx="18576">
                  <c:v>525.29999999999995</c:v>
                </c:pt>
                <c:pt idx="18577">
                  <c:v>483.6</c:v>
                </c:pt>
                <c:pt idx="18578">
                  <c:v>481.5</c:v>
                </c:pt>
                <c:pt idx="18579">
                  <c:v>529.9</c:v>
                </c:pt>
                <c:pt idx="18580">
                  <c:v>549.5</c:v>
                </c:pt>
                <c:pt idx="18581">
                  <c:v>535.6</c:v>
                </c:pt>
                <c:pt idx="18582">
                  <c:v>528.1</c:v>
                </c:pt>
                <c:pt idx="18583">
                  <c:v>521.20000000000005</c:v>
                </c:pt>
                <c:pt idx="18584">
                  <c:v>443.7</c:v>
                </c:pt>
                <c:pt idx="18585">
                  <c:v>389.3</c:v>
                </c:pt>
                <c:pt idx="18586">
                  <c:v>96.16</c:v>
                </c:pt>
                <c:pt idx="18587">
                  <c:v>87.83</c:v>
                </c:pt>
                <c:pt idx="18588">
                  <c:v>88.39</c:v>
                </c:pt>
                <c:pt idx="18589">
                  <c:v>89.24</c:v>
                </c:pt>
                <c:pt idx="18590">
                  <c:v>89.7</c:v>
                </c:pt>
                <c:pt idx="18591">
                  <c:v>90.17</c:v>
                </c:pt>
                <c:pt idx="18592">
                  <c:v>88.85</c:v>
                </c:pt>
                <c:pt idx="18593">
                  <c:v>78.27</c:v>
                </c:pt>
                <c:pt idx="18594">
                  <c:v>86.18</c:v>
                </c:pt>
                <c:pt idx="18595">
                  <c:v>86.8</c:v>
                </c:pt>
                <c:pt idx="18596">
                  <c:v>87.66</c:v>
                </c:pt>
                <c:pt idx="18597">
                  <c:v>88.48</c:v>
                </c:pt>
                <c:pt idx="18598">
                  <c:v>88.16</c:v>
                </c:pt>
                <c:pt idx="18599">
                  <c:v>111.26</c:v>
                </c:pt>
                <c:pt idx="18600">
                  <c:v>112.9</c:v>
                </c:pt>
                <c:pt idx="18601">
                  <c:v>115.84</c:v>
                </c:pt>
                <c:pt idx="18602">
                  <c:v>118.05</c:v>
                </c:pt>
                <c:pt idx="18603">
                  <c:v>121.24</c:v>
                </c:pt>
                <c:pt idx="18604">
                  <c:v>102.36</c:v>
                </c:pt>
                <c:pt idx="18605">
                  <c:v>101.8</c:v>
                </c:pt>
                <c:pt idx="18606">
                  <c:v>112.41</c:v>
                </c:pt>
                <c:pt idx="18607">
                  <c:v>135.54</c:v>
                </c:pt>
                <c:pt idx="18608">
                  <c:v>131.06</c:v>
                </c:pt>
                <c:pt idx="18609">
                  <c:v>123.91</c:v>
                </c:pt>
                <c:pt idx="18610">
                  <c:v>102.26</c:v>
                </c:pt>
                <c:pt idx="18611">
                  <c:v>100.28</c:v>
                </c:pt>
                <c:pt idx="18612">
                  <c:v>95.08</c:v>
                </c:pt>
                <c:pt idx="18613">
                  <c:v>102.46</c:v>
                </c:pt>
                <c:pt idx="18614">
                  <c:v>101.07</c:v>
                </c:pt>
                <c:pt idx="18615">
                  <c:v>74.58</c:v>
                </c:pt>
                <c:pt idx="18616">
                  <c:v>69.7</c:v>
                </c:pt>
                <c:pt idx="18617">
                  <c:v>69.400000000000006</c:v>
                </c:pt>
                <c:pt idx="18618">
                  <c:v>69.209999999999994</c:v>
                </c:pt>
                <c:pt idx="18619">
                  <c:v>64.989999999999995</c:v>
                </c:pt>
                <c:pt idx="18620">
                  <c:v>65.22</c:v>
                </c:pt>
                <c:pt idx="18621">
                  <c:v>68.94</c:v>
                </c:pt>
                <c:pt idx="18622">
                  <c:v>68.78</c:v>
                </c:pt>
                <c:pt idx="18623">
                  <c:v>68.48</c:v>
                </c:pt>
                <c:pt idx="18624">
                  <c:v>68.319999999999993</c:v>
                </c:pt>
                <c:pt idx="18625">
                  <c:v>57.31</c:v>
                </c:pt>
                <c:pt idx="18626">
                  <c:v>56.62</c:v>
                </c:pt>
                <c:pt idx="18627">
                  <c:v>50.36</c:v>
                </c:pt>
                <c:pt idx="18628">
                  <c:v>43.01</c:v>
                </c:pt>
                <c:pt idx="18629">
                  <c:v>43.11</c:v>
                </c:pt>
                <c:pt idx="18630">
                  <c:v>53.35</c:v>
                </c:pt>
                <c:pt idx="18631">
                  <c:v>53.26</c:v>
                </c:pt>
                <c:pt idx="18632">
                  <c:v>61.69</c:v>
                </c:pt>
                <c:pt idx="18633">
                  <c:v>71.45</c:v>
                </c:pt>
                <c:pt idx="18634">
                  <c:v>80.150000000000006</c:v>
                </c:pt>
                <c:pt idx="18635">
                  <c:v>81.400000000000006</c:v>
                </c:pt>
                <c:pt idx="18636">
                  <c:v>82.19</c:v>
                </c:pt>
                <c:pt idx="18637">
                  <c:v>83.51</c:v>
                </c:pt>
                <c:pt idx="18638">
                  <c:v>85.19</c:v>
                </c:pt>
                <c:pt idx="18639">
                  <c:v>86.94</c:v>
                </c:pt>
                <c:pt idx="18640">
                  <c:v>83.08</c:v>
                </c:pt>
                <c:pt idx="18641">
                  <c:v>93.72</c:v>
                </c:pt>
                <c:pt idx="18642">
                  <c:v>102.69</c:v>
                </c:pt>
                <c:pt idx="18643">
                  <c:v>104.14</c:v>
                </c:pt>
                <c:pt idx="18644">
                  <c:v>102.72</c:v>
                </c:pt>
                <c:pt idx="18645">
                  <c:v>106.21</c:v>
                </c:pt>
                <c:pt idx="18646">
                  <c:v>106.91</c:v>
                </c:pt>
                <c:pt idx="18647">
                  <c:v>96.59</c:v>
                </c:pt>
                <c:pt idx="18648">
                  <c:v>96.43</c:v>
                </c:pt>
                <c:pt idx="18649">
                  <c:v>100.78</c:v>
                </c:pt>
                <c:pt idx="18650">
                  <c:v>99.59</c:v>
                </c:pt>
                <c:pt idx="18651">
                  <c:v>83.38</c:v>
                </c:pt>
                <c:pt idx="18652">
                  <c:v>82.59</c:v>
                </c:pt>
                <c:pt idx="18653">
                  <c:v>83.87</c:v>
                </c:pt>
                <c:pt idx="18654">
                  <c:v>84.04</c:v>
                </c:pt>
                <c:pt idx="18655">
                  <c:v>84.27</c:v>
                </c:pt>
                <c:pt idx="18656">
                  <c:v>93.92</c:v>
                </c:pt>
                <c:pt idx="18657">
                  <c:v>104.37</c:v>
                </c:pt>
                <c:pt idx="18658">
                  <c:v>103.64</c:v>
                </c:pt>
                <c:pt idx="18659">
                  <c:v>100.18</c:v>
                </c:pt>
                <c:pt idx="18660">
                  <c:v>87.73</c:v>
                </c:pt>
                <c:pt idx="18661">
                  <c:v>87.79</c:v>
                </c:pt>
                <c:pt idx="18662">
                  <c:v>88.06</c:v>
                </c:pt>
                <c:pt idx="18663">
                  <c:v>106.91</c:v>
                </c:pt>
                <c:pt idx="18664">
                  <c:v>100.15</c:v>
                </c:pt>
                <c:pt idx="18665">
                  <c:v>100.61</c:v>
                </c:pt>
                <c:pt idx="18666">
                  <c:v>101.37</c:v>
                </c:pt>
                <c:pt idx="18667">
                  <c:v>101.93</c:v>
                </c:pt>
                <c:pt idx="18668">
                  <c:v>102.59</c:v>
                </c:pt>
                <c:pt idx="18669">
                  <c:v>98.67</c:v>
                </c:pt>
                <c:pt idx="18670">
                  <c:v>98.77</c:v>
                </c:pt>
                <c:pt idx="18671">
                  <c:v>100.15</c:v>
                </c:pt>
                <c:pt idx="18672">
                  <c:v>101.5</c:v>
                </c:pt>
                <c:pt idx="18673">
                  <c:v>100.91</c:v>
                </c:pt>
                <c:pt idx="18674">
                  <c:v>105.13</c:v>
                </c:pt>
                <c:pt idx="18675">
                  <c:v>107.37</c:v>
                </c:pt>
                <c:pt idx="18676">
                  <c:v>108.36</c:v>
                </c:pt>
                <c:pt idx="18677">
                  <c:v>109.91</c:v>
                </c:pt>
                <c:pt idx="18678">
                  <c:v>110.33</c:v>
                </c:pt>
                <c:pt idx="18679">
                  <c:v>109.44</c:v>
                </c:pt>
                <c:pt idx="18680">
                  <c:v>109.35</c:v>
                </c:pt>
                <c:pt idx="18681">
                  <c:v>111.06</c:v>
                </c:pt>
                <c:pt idx="18682">
                  <c:v>111.65</c:v>
                </c:pt>
                <c:pt idx="18683">
                  <c:v>107.2</c:v>
                </c:pt>
                <c:pt idx="18684">
                  <c:v>107.73</c:v>
                </c:pt>
                <c:pt idx="18685">
                  <c:v>109.61</c:v>
                </c:pt>
                <c:pt idx="18686">
                  <c:v>110.63</c:v>
                </c:pt>
                <c:pt idx="18687">
                  <c:v>111.22</c:v>
                </c:pt>
                <c:pt idx="18688">
                  <c:v>113.83</c:v>
                </c:pt>
                <c:pt idx="18689">
                  <c:v>95.87</c:v>
                </c:pt>
                <c:pt idx="18690">
                  <c:v>91.58</c:v>
                </c:pt>
                <c:pt idx="18691">
                  <c:v>92.54</c:v>
                </c:pt>
                <c:pt idx="18692">
                  <c:v>90.33</c:v>
                </c:pt>
                <c:pt idx="18693">
                  <c:v>89.87</c:v>
                </c:pt>
                <c:pt idx="18694">
                  <c:v>87.76</c:v>
                </c:pt>
                <c:pt idx="18695">
                  <c:v>88.42</c:v>
                </c:pt>
                <c:pt idx="18696">
                  <c:v>88.35</c:v>
                </c:pt>
                <c:pt idx="18697">
                  <c:v>88.75</c:v>
                </c:pt>
                <c:pt idx="18698">
                  <c:v>89.14</c:v>
                </c:pt>
                <c:pt idx="18699">
                  <c:v>76.92</c:v>
                </c:pt>
                <c:pt idx="18700">
                  <c:v>76.23</c:v>
                </c:pt>
                <c:pt idx="18701">
                  <c:v>82.36</c:v>
                </c:pt>
                <c:pt idx="18702">
                  <c:v>87.99</c:v>
                </c:pt>
                <c:pt idx="18703">
                  <c:v>97.18</c:v>
                </c:pt>
                <c:pt idx="18704">
                  <c:v>94.48</c:v>
                </c:pt>
                <c:pt idx="18705">
                  <c:v>92.08</c:v>
                </c:pt>
                <c:pt idx="18706">
                  <c:v>93.99</c:v>
                </c:pt>
                <c:pt idx="18707">
                  <c:v>90.86</c:v>
                </c:pt>
                <c:pt idx="18708">
                  <c:v>90.5</c:v>
                </c:pt>
                <c:pt idx="18709">
                  <c:v>88.25</c:v>
                </c:pt>
                <c:pt idx="18710">
                  <c:v>93.43</c:v>
                </c:pt>
                <c:pt idx="18711">
                  <c:v>91.45</c:v>
                </c:pt>
                <c:pt idx="18712">
                  <c:v>106.25</c:v>
                </c:pt>
                <c:pt idx="18713">
                  <c:v>109.38</c:v>
                </c:pt>
                <c:pt idx="18714">
                  <c:v>109.67</c:v>
                </c:pt>
                <c:pt idx="18715">
                  <c:v>112.48</c:v>
                </c:pt>
                <c:pt idx="18716">
                  <c:v>114.42</c:v>
                </c:pt>
                <c:pt idx="18717">
                  <c:v>115.38</c:v>
                </c:pt>
                <c:pt idx="18718">
                  <c:v>117.25</c:v>
                </c:pt>
                <c:pt idx="18719">
                  <c:v>119.03</c:v>
                </c:pt>
                <c:pt idx="18720">
                  <c:v>116.5</c:v>
                </c:pt>
                <c:pt idx="18721">
                  <c:v>118.54</c:v>
                </c:pt>
                <c:pt idx="18722">
                  <c:v>113</c:v>
                </c:pt>
                <c:pt idx="18723">
                  <c:v>110.24</c:v>
                </c:pt>
                <c:pt idx="18724">
                  <c:v>110.83</c:v>
                </c:pt>
                <c:pt idx="18725">
                  <c:v>105.95</c:v>
                </c:pt>
                <c:pt idx="18726">
                  <c:v>101.5</c:v>
                </c:pt>
                <c:pt idx="18727">
                  <c:v>104.4</c:v>
                </c:pt>
                <c:pt idx="18728">
                  <c:v>104.7</c:v>
                </c:pt>
                <c:pt idx="18729">
                  <c:v>103.31</c:v>
                </c:pt>
                <c:pt idx="18730">
                  <c:v>101.83</c:v>
                </c:pt>
                <c:pt idx="18731">
                  <c:v>103.61</c:v>
                </c:pt>
                <c:pt idx="18732">
                  <c:v>97.91</c:v>
                </c:pt>
                <c:pt idx="18733">
                  <c:v>87.83</c:v>
                </c:pt>
                <c:pt idx="18734">
                  <c:v>82.82</c:v>
                </c:pt>
                <c:pt idx="18735">
                  <c:v>72.67</c:v>
                </c:pt>
                <c:pt idx="18736">
                  <c:v>73.39</c:v>
                </c:pt>
                <c:pt idx="18737">
                  <c:v>74.22</c:v>
                </c:pt>
                <c:pt idx="18738">
                  <c:v>80.58</c:v>
                </c:pt>
                <c:pt idx="18739">
                  <c:v>100.09</c:v>
                </c:pt>
                <c:pt idx="18740">
                  <c:v>100.91</c:v>
                </c:pt>
                <c:pt idx="18741">
                  <c:v>93.99</c:v>
                </c:pt>
                <c:pt idx="18742">
                  <c:v>94.25</c:v>
                </c:pt>
                <c:pt idx="18743">
                  <c:v>96.03</c:v>
                </c:pt>
                <c:pt idx="18744">
                  <c:v>98.01</c:v>
                </c:pt>
                <c:pt idx="18745">
                  <c:v>96.13</c:v>
                </c:pt>
                <c:pt idx="18746">
                  <c:v>103.02</c:v>
                </c:pt>
                <c:pt idx="18747">
                  <c:v>119.4</c:v>
                </c:pt>
                <c:pt idx="18748">
                  <c:v>115.15</c:v>
                </c:pt>
                <c:pt idx="18749">
                  <c:v>116.27</c:v>
                </c:pt>
                <c:pt idx="18750">
                  <c:v>117.25</c:v>
                </c:pt>
                <c:pt idx="18751">
                  <c:v>119.13</c:v>
                </c:pt>
                <c:pt idx="18752">
                  <c:v>120.75</c:v>
                </c:pt>
                <c:pt idx="18753">
                  <c:v>121.34</c:v>
                </c:pt>
                <c:pt idx="18754">
                  <c:v>119.96</c:v>
                </c:pt>
                <c:pt idx="18755">
                  <c:v>120.65</c:v>
                </c:pt>
                <c:pt idx="18756">
                  <c:v>117.39</c:v>
                </c:pt>
                <c:pt idx="18757">
                  <c:v>115.74</c:v>
                </c:pt>
                <c:pt idx="18758">
                  <c:v>115.74</c:v>
                </c:pt>
                <c:pt idx="18759">
                  <c:v>117.91</c:v>
                </c:pt>
                <c:pt idx="18760">
                  <c:v>106.48</c:v>
                </c:pt>
                <c:pt idx="18761">
                  <c:v>105.75</c:v>
                </c:pt>
                <c:pt idx="18762">
                  <c:v>99.95</c:v>
                </c:pt>
                <c:pt idx="18763">
                  <c:v>98.21</c:v>
                </c:pt>
                <c:pt idx="18764">
                  <c:v>93.89</c:v>
                </c:pt>
                <c:pt idx="18765">
                  <c:v>90.59</c:v>
                </c:pt>
                <c:pt idx="18766">
                  <c:v>85.29</c:v>
                </c:pt>
                <c:pt idx="18767">
                  <c:v>89.74</c:v>
                </c:pt>
                <c:pt idx="18768">
                  <c:v>89.61</c:v>
                </c:pt>
                <c:pt idx="18769">
                  <c:v>90.86</c:v>
                </c:pt>
                <c:pt idx="18770">
                  <c:v>90.56</c:v>
                </c:pt>
                <c:pt idx="18771">
                  <c:v>87.03</c:v>
                </c:pt>
                <c:pt idx="18772">
                  <c:v>81.599999999999994</c:v>
                </c:pt>
                <c:pt idx="18773">
                  <c:v>82.09</c:v>
                </c:pt>
                <c:pt idx="18774">
                  <c:v>81.66</c:v>
                </c:pt>
                <c:pt idx="18775">
                  <c:v>71.58</c:v>
                </c:pt>
                <c:pt idx="18776">
                  <c:v>72.010000000000005</c:v>
                </c:pt>
                <c:pt idx="18777">
                  <c:v>74.349999999999994</c:v>
                </c:pt>
                <c:pt idx="18778">
                  <c:v>76.59</c:v>
                </c:pt>
                <c:pt idx="18779">
                  <c:v>76.69</c:v>
                </c:pt>
                <c:pt idx="18780">
                  <c:v>76.819999999999993</c:v>
                </c:pt>
                <c:pt idx="18781">
                  <c:v>77.94</c:v>
                </c:pt>
                <c:pt idx="18782">
                  <c:v>84.69</c:v>
                </c:pt>
                <c:pt idx="18783">
                  <c:v>94.45</c:v>
                </c:pt>
                <c:pt idx="18784">
                  <c:v>96.69</c:v>
                </c:pt>
                <c:pt idx="18785">
                  <c:v>99.16</c:v>
                </c:pt>
                <c:pt idx="18786">
                  <c:v>106.02</c:v>
                </c:pt>
                <c:pt idx="18787">
                  <c:v>104.9</c:v>
                </c:pt>
                <c:pt idx="18788">
                  <c:v>99.26</c:v>
                </c:pt>
                <c:pt idx="18789">
                  <c:v>96.36</c:v>
                </c:pt>
                <c:pt idx="18790">
                  <c:v>92.24</c:v>
                </c:pt>
                <c:pt idx="18791">
                  <c:v>92.7</c:v>
                </c:pt>
                <c:pt idx="18792">
                  <c:v>96.92</c:v>
                </c:pt>
                <c:pt idx="18793">
                  <c:v>112.15</c:v>
                </c:pt>
                <c:pt idx="18794">
                  <c:v>100.48</c:v>
                </c:pt>
                <c:pt idx="18795">
                  <c:v>101.96</c:v>
                </c:pt>
                <c:pt idx="18796">
                  <c:v>112.28</c:v>
                </c:pt>
                <c:pt idx="18797">
                  <c:v>112.31</c:v>
                </c:pt>
                <c:pt idx="18798">
                  <c:v>113.53</c:v>
                </c:pt>
                <c:pt idx="18799">
                  <c:v>114.62</c:v>
                </c:pt>
                <c:pt idx="18800">
                  <c:v>112.64</c:v>
                </c:pt>
                <c:pt idx="18801">
                  <c:v>111.85</c:v>
                </c:pt>
                <c:pt idx="18802">
                  <c:v>112.48</c:v>
                </c:pt>
                <c:pt idx="18803">
                  <c:v>114.49</c:v>
                </c:pt>
                <c:pt idx="18804">
                  <c:v>117.09</c:v>
                </c:pt>
                <c:pt idx="18805">
                  <c:v>120.12</c:v>
                </c:pt>
                <c:pt idx="18806">
                  <c:v>119.07</c:v>
                </c:pt>
                <c:pt idx="18807">
                  <c:v>114.82</c:v>
                </c:pt>
                <c:pt idx="18808">
                  <c:v>116.4</c:v>
                </c:pt>
                <c:pt idx="18809">
                  <c:v>118.24</c:v>
                </c:pt>
                <c:pt idx="18810">
                  <c:v>120.22</c:v>
                </c:pt>
                <c:pt idx="18811">
                  <c:v>121.9</c:v>
                </c:pt>
                <c:pt idx="18812">
                  <c:v>122.76</c:v>
                </c:pt>
                <c:pt idx="18813">
                  <c:v>121.87</c:v>
                </c:pt>
                <c:pt idx="18814">
                  <c:v>120.09</c:v>
                </c:pt>
                <c:pt idx="18815">
                  <c:v>120.52</c:v>
                </c:pt>
                <c:pt idx="18816">
                  <c:v>130.96</c:v>
                </c:pt>
                <c:pt idx="18817">
                  <c:v>128.38999999999999</c:v>
                </c:pt>
                <c:pt idx="18818">
                  <c:v>124.77</c:v>
                </c:pt>
                <c:pt idx="18819">
                  <c:v>118.31</c:v>
                </c:pt>
                <c:pt idx="18820">
                  <c:v>116.46</c:v>
                </c:pt>
                <c:pt idx="18821">
                  <c:v>116.27</c:v>
                </c:pt>
                <c:pt idx="18822">
                  <c:v>118.44</c:v>
                </c:pt>
                <c:pt idx="18823">
                  <c:v>118.14</c:v>
                </c:pt>
                <c:pt idx="18824">
                  <c:v>119.69</c:v>
                </c:pt>
                <c:pt idx="18825">
                  <c:v>124.9</c:v>
                </c:pt>
                <c:pt idx="18826">
                  <c:v>126.02</c:v>
                </c:pt>
                <c:pt idx="18827">
                  <c:v>120.22</c:v>
                </c:pt>
                <c:pt idx="18828">
                  <c:v>122.59</c:v>
                </c:pt>
                <c:pt idx="18829">
                  <c:v>128.03</c:v>
                </c:pt>
                <c:pt idx="18830">
                  <c:v>129.47999999999999</c:v>
                </c:pt>
                <c:pt idx="18831">
                  <c:v>131.03</c:v>
                </c:pt>
                <c:pt idx="18832">
                  <c:v>133.5</c:v>
                </c:pt>
                <c:pt idx="18833">
                  <c:v>133.30000000000001</c:v>
                </c:pt>
                <c:pt idx="18834">
                  <c:v>137.09</c:v>
                </c:pt>
                <c:pt idx="18835">
                  <c:v>138.91</c:v>
                </c:pt>
                <c:pt idx="18836">
                  <c:v>140.91999999999999</c:v>
                </c:pt>
                <c:pt idx="18837">
                  <c:v>143.62</c:v>
                </c:pt>
                <c:pt idx="18838">
                  <c:v>143.62</c:v>
                </c:pt>
                <c:pt idx="18839">
                  <c:v>147.61000000000001</c:v>
                </c:pt>
                <c:pt idx="18840">
                  <c:v>148.46</c:v>
                </c:pt>
                <c:pt idx="18841">
                  <c:v>147.77000000000001</c:v>
                </c:pt>
                <c:pt idx="18842">
                  <c:v>147.31</c:v>
                </c:pt>
                <c:pt idx="18843">
                  <c:v>129.91</c:v>
                </c:pt>
                <c:pt idx="18844">
                  <c:v>137.62</c:v>
                </c:pt>
                <c:pt idx="18845">
                  <c:v>132.41</c:v>
                </c:pt>
                <c:pt idx="18846">
                  <c:v>132.94</c:v>
                </c:pt>
                <c:pt idx="18847">
                  <c:v>127.73</c:v>
                </c:pt>
                <c:pt idx="18848">
                  <c:v>131.69</c:v>
                </c:pt>
                <c:pt idx="18849">
                  <c:v>130.9</c:v>
                </c:pt>
                <c:pt idx="18850">
                  <c:v>125.89</c:v>
                </c:pt>
                <c:pt idx="18851">
                  <c:v>121.41</c:v>
                </c:pt>
                <c:pt idx="18852">
                  <c:v>115.11</c:v>
                </c:pt>
                <c:pt idx="18853">
                  <c:v>113.3</c:v>
                </c:pt>
                <c:pt idx="18854">
                  <c:v>107.93</c:v>
                </c:pt>
                <c:pt idx="18855">
                  <c:v>105.06</c:v>
                </c:pt>
                <c:pt idx="18856">
                  <c:v>107.53</c:v>
                </c:pt>
                <c:pt idx="18857">
                  <c:v>108.19</c:v>
                </c:pt>
                <c:pt idx="18858">
                  <c:v>100.71</c:v>
                </c:pt>
                <c:pt idx="18859">
                  <c:v>103.35</c:v>
                </c:pt>
                <c:pt idx="18860">
                  <c:v>103.74</c:v>
                </c:pt>
                <c:pt idx="18861">
                  <c:v>104.24</c:v>
                </c:pt>
                <c:pt idx="18862">
                  <c:v>102.82</c:v>
                </c:pt>
                <c:pt idx="18863">
                  <c:v>117.55</c:v>
                </c:pt>
                <c:pt idx="18864">
                  <c:v>117.62</c:v>
                </c:pt>
                <c:pt idx="18865">
                  <c:v>113.5</c:v>
                </c:pt>
                <c:pt idx="18866">
                  <c:v>115.18</c:v>
                </c:pt>
                <c:pt idx="18867">
                  <c:v>126.42</c:v>
                </c:pt>
                <c:pt idx="18868">
                  <c:v>142.13999999999999</c:v>
                </c:pt>
                <c:pt idx="18869">
                  <c:v>131.59</c:v>
                </c:pt>
                <c:pt idx="18870">
                  <c:v>130.27000000000001</c:v>
                </c:pt>
                <c:pt idx="18871">
                  <c:v>130.72999999999999</c:v>
                </c:pt>
                <c:pt idx="18872">
                  <c:v>130.93</c:v>
                </c:pt>
                <c:pt idx="18873">
                  <c:v>136.9</c:v>
                </c:pt>
                <c:pt idx="18874">
                  <c:v>141.15</c:v>
                </c:pt>
                <c:pt idx="18875">
                  <c:v>133.13999999999999</c:v>
                </c:pt>
                <c:pt idx="18876">
                  <c:v>133.66999999999999</c:v>
                </c:pt>
                <c:pt idx="18877">
                  <c:v>134.22999999999999</c:v>
                </c:pt>
                <c:pt idx="18878">
                  <c:v>135.54</c:v>
                </c:pt>
                <c:pt idx="18879">
                  <c:v>130.11000000000001</c:v>
                </c:pt>
                <c:pt idx="18880">
                  <c:v>131.85</c:v>
                </c:pt>
                <c:pt idx="18881">
                  <c:v>133.27000000000001</c:v>
                </c:pt>
                <c:pt idx="18882">
                  <c:v>134.79</c:v>
                </c:pt>
                <c:pt idx="18883">
                  <c:v>135.91</c:v>
                </c:pt>
                <c:pt idx="18884">
                  <c:v>139.1</c:v>
                </c:pt>
                <c:pt idx="18885">
                  <c:v>138.61000000000001</c:v>
                </c:pt>
                <c:pt idx="18886">
                  <c:v>137.82</c:v>
                </c:pt>
                <c:pt idx="18887">
                  <c:v>136.34</c:v>
                </c:pt>
                <c:pt idx="18888">
                  <c:v>132.32</c:v>
                </c:pt>
                <c:pt idx="18889">
                  <c:v>140.49</c:v>
                </c:pt>
                <c:pt idx="18890">
                  <c:v>144.84</c:v>
                </c:pt>
                <c:pt idx="18891">
                  <c:v>148.03</c:v>
                </c:pt>
                <c:pt idx="18892">
                  <c:v>143.85</c:v>
                </c:pt>
                <c:pt idx="18893">
                  <c:v>147.63999999999999</c:v>
                </c:pt>
                <c:pt idx="18894">
                  <c:v>150.44</c:v>
                </c:pt>
                <c:pt idx="18895">
                  <c:v>153.11000000000001</c:v>
                </c:pt>
                <c:pt idx="18896">
                  <c:v>149.29</c:v>
                </c:pt>
                <c:pt idx="18897">
                  <c:v>145.43</c:v>
                </c:pt>
                <c:pt idx="18898">
                  <c:v>139.19999999999999</c:v>
                </c:pt>
                <c:pt idx="18899">
                  <c:v>139.43</c:v>
                </c:pt>
                <c:pt idx="18900">
                  <c:v>141.87</c:v>
                </c:pt>
                <c:pt idx="18901">
                  <c:v>141.47999999999999</c:v>
                </c:pt>
                <c:pt idx="18902">
                  <c:v>139.04</c:v>
                </c:pt>
                <c:pt idx="18903">
                  <c:v>135.02000000000001</c:v>
                </c:pt>
                <c:pt idx="18904">
                  <c:v>134.88999999999999</c:v>
                </c:pt>
                <c:pt idx="18905">
                  <c:v>128.88999999999999</c:v>
                </c:pt>
                <c:pt idx="18906">
                  <c:v>119.79</c:v>
                </c:pt>
                <c:pt idx="18907">
                  <c:v>122.69</c:v>
                </c:pt>
                <c:pt idx="18908">
                  <c:v>115.05</c:v>
                </c:pt>
                <c:pt idx="18909">
                  <c:v>106.15</c:v>
                </c:pt>
                <c:pt idx="18910">
                  <c:v>103.74</c:v>
                </c:pt>
                <c:pt idx="18911">
                  <c:v>101.27</c:v>
                </c:pt>
                <c:pt idx="18912">
                  <c:v>102.36</c:v>
                </c:pt>
                <c:pt idx="18913">
                  <c:v>101.4</c:v>
                </c:pt>
                <c:pt idx="18914">
                  <c:v>102.39</c:v>
                </c:pt>
                <c:pt idx="18915">
                  <c:v>104.53</c:v>
                </c:pt>
                <c:pt idx="18916">
                  <c:v>110.04</c:v>
                </c:pt>
                <c:pt idx="18917">
                  <c:v>112.08</c:v>
                </c:pt>
                <c:pt idx="18918">
                  <c:v>110.5</c:v>
                </c:pt>
                <c:pt idx="18919">
                  <c:v>109.97</c:v>
                </c:pt>
                <c:pt idx="18920">
                  <c:v>109.64</c:v>
                </c:pt>
                <c:pt idx="18921">
                  <c:v>118.44</c:v>
                </c:pt>
                <c:pt idx="18922">
                  <c:v>111.75</c:v>
                </c:pt>
                <c:pt idx="18923">
                  <c:v>116.79</c:v>
                </c:pt>
                <c:pt idx="18924">
                  <c:v>123.15</c:v>
                </c:pt>
                <c:pt idx="18925">
                  <c:v>130.57</c:v>
                </c:pt>
                <c:pt idx="18926">
                  <c:v>132.63999999999999</c:v>
                </c:pt>
                <c:pt idx="18927">
                  <c:v>129.71</c:v>
                </c:pt>
                <c:pt idx="18928">
                  <c:v>125.53</c:v>
                </c:pt>
                <c:pt idx="18929">
                  <c:v>123.88</c:v>
                </c:pt>
                <c:pt idx="18930">
                  <c:v>115.41</c:v>
                </c:pt>
                <c:pt idx="18931">
                  <c:v>115.57</c:v>
                </c:pt>
                <c:pt idx="18932">
                  <c:v>118.34</c:v>
                </c:pt>
                <c:pt idx="18933">
                  <c:v>123.52</c:v>
                </c:pt>
                <c:pt idx="18934">
                  <c:v>126.71</c:v>
                </c:pt>
                <c:pt idx="18935">
                  <c:v>126.19</c:v>
                </c:pt>
                <c:pt idx="18936">
                  <c:v>127.17</c:v>
                </c:pt>
                <c:pt idx="18937">
                  <c:v>130.66999999999999</c:v>
                </c:pt>
                <c:pt idx="18938">
                  <c:v>133.30000000000001</c:v>
                </c:pt>
                <c:pt idx="18939">
                  <c:v>129.44999999999999</c:v>
                </c:pt>
                <c:pt idx="18940">
                  <c:v>130.04</c:v>
                </c:pt>
                <c:pt idx="18941">
                  <c:v>133.66999999999999</c:v>
                </c:pt>
                <c:pt idx="18942">
                  <c:v>135.02000000000001</c:v>
                </c:pt>
                <c:pt idx="18943">
                  <c:v>136.99</c:v>
                </c:pt>
                <c:pt idx="18944">
                  <c:v>141.38</c:v>
                </c:pt>
                <c:pt idx="18945">
                  <c:v>144.25</c:v>
                </c:pt>
                <c:pt idx="18946">
                  <c:v>148.03</c:v>
                </c:pt>
                <c:pt idx="18947">
                  <c:v>150.69999999999999</c:v>
                </c:pt>
                <c:pt idx="18948">
                  <c:v>152.52000000000001</c:v>
                </c:pt>
                <c:pt idx="18949">
                  <c:v>154.36000000000001</c:v>
                </c:pt>
                <c:pt idx="18950">
                  <c:v>157.22999999999999</c:v>
                </c:pt>
                <c:pt idx="18951">
                  <c:v>159.93</c:v>
                </c:pt>
                <c:pt idx="18952">
                  <c:v>151.79</c:v>
                </c:pt>
                <c:pt idx="18953">
                  <c:v>150.9</c:v>
                </c:pt>
                <c:pt idx="18954">
                  <c:v>153.44</c:v>
                </c:pt>
                <c:pt idx="18955">
                  <c:v>145.19999999999999</c:v>
                </c:pt>
                <c:pt idx="18956">
                  <c:v>143.03</c:v>
                </c:pt>
                <c:pt idx="18957">
                  <c:v>150.57</c:v>
                </c:pt>
                <c:pt idx="18958">
                  <c:v>139.04</c:v>
                </c:pt>
                <c:pt idx="18959">
                  <c:v>137.06</c:v>
                </c:pt>
                <c:pt idx="18960">
                  <c:v>137.49</c:v>
                </c:pt>
                <c:pt idx="18961">
                  <c:v>128.62</c:v>
                </c:pt>
                <c:pt idx="18962">
                  <c:v>130.72999999999999</c:v>
                </c:pt>
                <c:pt idx="18963">
                  <c:v>133.16999999999999</c:v>
                </c:pt>
                <c:pt idx="18964">
                  <c:v>132.84</c:v>
                </c:pt>
                <c:pt idx="18965">
                  <c:v>132.94</c:v>
                </c:pt>
                <c:pt idx="18966">
                  <c:v>141.02000000000001</c:v>
                </c:pt>
                <c:pt idx="18967">
                  <c:v>145.72999999999999</c:v>
                </c:pt>
                <c:pt idx="18968">
                  <c:v>135.97</c:v>
                </c:pt>
                <c:pt idx="18969">
                  <c:v>128.38999999999999</c:v>
                </c:pt>
                <c:pt idx="18970">
                  <c:v>130.5</c:v>
                </c:pt>
                <c:pt idx="18971">
                  <c:v>134.33000000000001</c:v>
                </c:pt>
                <c:pt idx="18972">
                  <c:v>136.86000000000001</c:v>
                </c:pt>
                <c:pt idx="18973">
                  <c:v>136.53</c:v>
                </c:pt>
                <c:pt idx="18974">
                  <c:v>142.19999999999999</c:v>
                </c:pt>
                <c:pt idx="18975">
                  <c:v>144.66999999999999</c:v>
                </c:pt>
                <c:pt idx="18976">
                  <c:v>137.19</c:v>
                </c:pt>
                <c:pt idx="18977">
                  <c:v>130.4</c:v>
                </c:pt>
                <c:pt idx="18978">
                  <c:v>124.27</c:v>
                </c:pt>
                <c:pt idx="18979">
                  <c:v>131.49</c:v>
                </c:pt>
                <c:pt idx="18980">
                  <c:v>136.76</c:v>
                </c:pt>
                <c:pt idx="18981">
                  <c:v>138.54</c:v>
                </c:pt>
                <c:pt idx="18982">
                  <c:v>137.62</c:v>
                </c:pt>
                <c:pt idx="18983">
                  <c:v>128.49</c:v>
                </c:pt>
                <c:pt idx="18984">
                  <c:v>118.47</c:v>
                </c:pt>
                <c:pt idx="18985">
                  <c:v>118.44</c:v>
                </c:pt>
                <c:pt idx="18986">
                  <c:v>117.91</c:v>
                </c:pt>
                <c:pt idx="18987">
                  <c:v>118.61</c:v>
                </c:pt>
                <c:pt idx="18988">
                  <c:v>122.1</c:v>
                </c:pt>
                <c:pt idx="18989">
                  <c:v>114.78</c:v>
                </c:pt>
                <c:pt idx="18990">
                  <c:v>117.55</c:v>
                </c:pt>
                <c:pt idx="18991">
                  <c:v>119.73</c:v>
                </c:pt>
                <c:pt idx="18992">
                  <c:v>119.56</c:v>
                </c:pt>
                <c:pt idx="18993">
                  <c:v>120.39</c:v>
                </c:pt>
                <c:pt idx="18994">
                  <c:v>109.41</c:v>
                </c:pt>
                <c:pt idx="18995">
                  <c:v>110.43</c:v>
                </c:pt>
                <c:pt idx="18996">
                  <c:v>112.87</c:v>
                </c:pt>
                <c:pt idx="18997">
                  <c:v>120.78</c:v>
                </c:pt>
                <c:pt idx="18998">
                  <c:v>120.62</c:v>
                </c:pt>
                <c:pt idx="18999">
                  <c:v>123.48</c:v>
                </c:pt>
                <c:pt idx="19000">
                  <c:v>120.09</c:v>
                </c:pt>
                <c:pt idx="19001">
                  <c:v>118.28</c:v>
                </c:pt>
                <c:pt idx="19002">
                  <c:v>120.65</c:v>
                </c:pt>
                <c:pt idx="19003">
                  <c:v>122.59</c:v>
                </c:pt>
                <c:pt idx="19004">
                  <c:v>123.12</c:v>
                </c:pt>
                <c:pt idx="19005">
                  <c:v>125.99</c:v>
                </c:pt>
                <c:pt idx="19006">
                  <c:v>129.18</c:v>
                </c:pt>
                <c:pt idx="19007">
                  <c:v>126.75</c:v>
                </c:pt>
                <c:pt idx="19008">
                  <c:v>123.81</c:v>
                </c:pt>
                <c:pt idx="19009">
                  <c:v>122.46</c:v>
                </c:pt>
                <c:pt idx="19010">
                  <c:v>117.16</c:v>
                </c:pt>
                <c:pt idx="19011">
                  <c:v>114.45</c:v>
                </c:pt>
                <c:pt idx="19012">
                  <c:v>114.32</c:v>
                </c:pt>
                <c:pt idx="19013">
                  <c:v>118.51</c:v>
                </c:pt>
                <c:pt idx="19014">
                  <c:v>118.94</c:v>
                </c:pt>
                <c:pt idx="19015">
                  <c:v>118.47</c:v>
                </c:pt>
                <c:pt idx="19016">
                  <c:v>120.15</c:v>
                </c:pt>
                <c:pt idx="19017">
                  <c:v>121.47</c:v>
                </c:pt>
                <c:pt idx="19018">
                  <c:v>122.2</c:v>
                </c:pt>
                <c:pt idx="19019">
                  <c:v>119.17</c:v>
                </c:pt>
                <c:pt idx="19020">
                  <c:v>120.62</c:v>
                </c:pt>
                <c:pt idx="19021">
                  <c:v>113.6</c:v>
                </c:pt>
                <c:pt idx="19022">
                  <c:v>111.75</c:v>
                </c:pt>
                <c:pt idx="19023">
                  <c:v>115.87</c:v>
                </c:pt>
                <c:pt idx="19024">
                  <c:v>119.69</c:v>
                </c:pt>
                <c:pt idx="19025">
                  <c:v>119.03</c:v>
                </c:pt>
                <c:pt idx="19026">
                  <c:v>121.11</c:v>
                </c:pt>
                <c:pt idx="19027">
                  <c:v>123.81</c:v>
                </c:pt>
                <c:pt idx="19028">
                  <c:v>122.53</c:v>
                </c:pt>
                <c:pt idx="19029">
                  <c:v>120.98</c:v>
                </c:pt>
                <c:pt idx="19030">
                  <c:v>117.42</c:v>
                </c:pt>
                <c:pt idx="19031">
                  <c:v>114.75</c:v>
                </c:pt>
                <c:pt idx="19032">
                  <c:v>114.32</c:v>
                </c:pt>
                <c:pt idx="19033">
                  <c:v>114.52</c:v>
                </c:pt>
                <c:pt idx="19034">
                  <c:v>114.68</c:v>
                </c:pt>
                <c:pt idx="19035">
                  <c:v>107.93</c:v>
                </c:pt>
                <c:pt idx="19036">
                  <c:v>106.87</c:v>
                </c:pt>
                <c:pt idx="19037">
                  <c:v>119.56</c:v>
                </c:pt>
                <c:pt idx="19038">
                  <c:v>123.88</c:v>
                </c:pt>
                <c:pt idx="19039">
                  <c:v>117.68</c:v>
                </c:pt>
                <c:pt idx="19040">
                  <c:v>121.11</c:v>
                </c:pt>
                <c:pt idx="19041">
                  <c:v>122.33</c:v>
                </c:pt>
                <c:pt idx="19042">
                  <c:v>123.75</c:v>
                </c:pt>
                <c:pt idx="19043">
                  <c:v>125.76</c:v>
                </c:pt>
                <c:pt idx="19044">
                  <c:v>124.57</c:v>
                </c:pt>
                <c:pt idx="19045">
                  <c:v>148.16999999999999</c:v>
                </c:pt>
                <c:pt idx="19046">
                  <c:v>143.78</c:v>
                </c:pt>
                <c:pt idx="19047">
                  <c:v>147.08000000000001</c:v>
                </c:pt>
                <c:pt idx="19048">
                  <c:v>135.31</c:v>
                </c:pt>
                <c:pt idx="19049">
                  <c:v>123.88</c:v>
                </c:pt>
                <c:pt idx="19050">
                  <c:v>125.76</c:v>
                </c:pt>
                <c:pt idx="19051">
                  <c:v>125.33</c:v>
                </c:pt>
                <c:pt idx="19052">
                  <c:v>126.45</c:v>
                </c:pt>
                <c:pt idx="19053">
                  <c:v>116.23</c:v>
                </c:pt>
                <c:pt idx="19054">
                  <c:v>100.74</c:v>
                </c:pt>
                <c:pt idx="19055">
                  <c:v>103.68</c:v>
                </c:pt>
                <c:pt idx="19056">
                  <c:v>103.97</c:v>
                </c:pt>
                <c:pt idx="19057">
                  <c:v>104.2</c:v>
                </c:pt>
                <c:pt idx="19058">
                  <c:v>104.3</c:v>
                </c:pt>
                <c:pt idx="19059">
                  <c:v>104.34</c:v>
                </c:pt>
                <c:pt idx="19060">
                  <c:v>97.48</c:v>
                </c:pt>
                <c:pt idx="19061">
                  <c:v>74.84</c:v>
                </c:pt>
                <c:pt idx="19062">
                  <c:v>73.39</c:v>
                </c:pt>
                <c:pt idx="19063">
                  <c:v>49.8</c:v>
                </c:pt>
                <c:pt idx="19064">
                  <c:v>61.99</c:v>
                </c:pt>
                <c:pt idx="19065">
                  <c:v>69.930000000000007</c:v>
                </c:pt>
                <c:pt idx="19066">
                  <c:v>56.65</c:v>
                </c:pt>
                <c:pt idx="19067">
                  <c:v>47.09</c:v>
                </c:pt>
                <c:pt idx="19068">
                  <c:v>46.24</c:v>
                </c:pt>
                <c:pt idx="19069">
                  <c:v>50.36</c:v>
                </c:pt>
                <c:pt idx="19070">
                  <c:v>47.85</c:v>
                </c:pt>
                <c:pt idx="19071">
                  <c:v>51.41</c:v>
                </c:pt>
                <c:pt idx="19072">
                  <c:v>52.04</c:v>
                </c:pt>
                <c:pt idx="19073">
                  <c:v>50.98</c:v>
                </c:pt>
                <c:pt idx="19074">
                  <c:v>61.76</c:v>
                </c:pt>
                <c:pt idx="19075">
                  <c:v>69.63</c:v>
                </c:pt>
                <c:pt idx="19076">
                  <c:v>68.88</c:v>
                </c:pt>
                <c:pt idx="19077">
                  <c:v>69.900000000000006</c:v>
                </c:pt>
                <c:pt idx="19078">
                  <c:v>70.790000000000006</c:v>
                </c:pt>
                <c:pt idx="19079">
                  <c:v>71.61</c:v>
                </c:pt>
                <c:pt idx="19080">
                  <c:v>72.77</c:v>
                </c:pt>
                <c:pt idx="19081">
                  <c:v>96.56</c:v>
                </c:pt>
                <c:pt idx="19082">
                  <c:v>99.26</c:v>
                </c:pt>
                <c:pt idx="19083">
                  <c:v>101.47</c:v>
                </c:pt>
                <c:pt idx="19084">
                  <c:v>104.3</c:v>
                </c:pt>
                <c:pt idx="19085">
                  <c:v>107.01</c:v>
                </c:pt>
                <c:pt idx="19086">
                  <c:v>109.58</c:v>
                </c:pt>
                <c:pt idx="19087">
                  <c:v>105.16</c:v>
                </c:pt>
                <c:pt idx="19088">
                  <c:v>93.72</c:v>
                </c:pt>
                <c:pt idx="19089">
                  <c:v>91.68</c:v>
                </c:pt>
                <c:pt idx="19090">
                  <c:v>106.12</c:v>
                </c:pt>
                <c:pt idx="19091">
                  <c:v>104.7</c:v>
                </c:pt>
                <c:pt idx="19092">
                  <c:v>98.47</c:v>
                </c:pt>
                <c:pt idx="19093">
                  <c:v>90.03</c:v>
                </c:pt>
                <c:pt idx="19094">
                  <c:v>84.63</c:v>
                </c:pt>
                <c:pt idx="19095">
                  <c:v>89.01</c:v>
                </c:pt>
                <c:pt idx="19096">
                  <c:v>105.72</c:v>
                </c:pt>
                <c:pt idx="19097">
                  <c:v>89.57</c:v>
                </c:pt>
                <c:pt idx="19098">
                  <c:v>88.45</c:v>
                </c:pt>
                <c:pt idx="19099">
                  <c:v>105.36</c:v>
                </c:pt>
                <c:pt idx="19100">
                  <c:v>96.76</c:v>
                </c:pt>
                <c:pt idx="19101">
                  <c:v>83.71</c:v>
                </c:pt>
                <c:pt idx="19102">
                  <c:v>83.21</c:v>
                </c:pt>
                <c:pt idx="19103">
                  <c:v>75.099999999999994</c:v>
                </c:pt>
                <c:pt idx="19104">
                  <c:v>80.05</c:v>
                </c:pt>
                <c:pt idx="19105">
                  <c:v>100.48</c:v>
                </c:pt>
                <c:pt idx="19106">
                  <c:v>94.05</c:v>
                </c:pt>
                <c:pt idx="19107">
                  <c:v>93.66</c:v>
                </c:pt>
                <c:pt idx="19108">
                  <c:v>85.78</c:v>
                </c:pt>
                <c:pt idx="19109">
                  <c:v>88.42</c:v>
                </c:pt>
                <c:pt idx="19110">
                  <c:v>93.4</c:v>
                </c:pt>
                <c:pt idx="19111">
                  <c:v>95.11</c:v>
                </c:pt>
                <c:pt idx="19112">
                  <c:v>97.42</c:v>
                </c:pt>
                <c:pt idx="19113">
                  <c:v>99.26</c:v>
                </c:pt>
                <c:pt idx="19114">
                  <c:v>107.63</c:v>
                </c:pt>
                <c:pt idx="19115">
                  <c:v>119.89</c:v>
                </c:pt>
                <c:pt idx="19116">
                  <c:v>122.3</c:v>
                </c:pt>
                <c:pt idx="19117">
                  <c:v>122.56</c:v>
                </c:pt>
                <c:pt idx="19118">
                  <c:v>114.49</c:v>
                </c:pt>
                <c:pt idx="19119">
                  <c:v>113.43</c:v>
                </c:pt>
                <c:pt idx="19120">
                  <c:v>115.67</c:v>
                </c:pt>
                <c:pt idx="19121">
                  <c:v>117.65</c:v>
                </c:pt>
                <c:pt idx="19122">
                  <c:v>119.33</c:v>
                </c:pt>
                <c:pt idx="19123">
                  <c:v>122.17</c:v>
                </c:pt>
                <c:pt idx="19124">
                  <c:v>125.16</c:v>
                </c:pt>
                <c:pt idx="19125">
                  <c:v>125.66</c:v>
                </c:pt>
                <c:pt idx="19126">
                  <c:v>124.83</c:v>
                </c:pt>
                <c:pt idx="19127">
                  <c:v>126.32</c:v>
                </c:pt>
                <c:pt idx="19128">
                  <c:v>126.68</c:v>
                </c:pt>
                <c:pt idx="19129">
                  <c:v>126.75</c:v>
                </c:pt>
                <c:pt idx="19130">
                  <c:v>127.11</c:v>
                </c:pt>
                <c:pt idx="19131">
                  <c:v>122.63</c:v>
                </c:pt>
                <c:pt idx="19132">
                  <c:v>121.7</c:v>
                </c:pt>
                <c:pt idx="19133">
                  <c:v>118.94</c:v>
                </c:pt>
                <c:pt idx="19134">
                  <c:v>113.46</c:v>
                </c:pt>
                <c:pt idx="19135">
                  <c:v>113.1</c:v>
                </c:pt>
                <c:pt idx="19136">
                  <c:v>114.85</c:v>
                </c:pt>
                <c:pt idx="19137">
                  <c:v>109.21</c:v>
                </c:pt>
                <c:pt idx="19138">
                  <c:v>96.76</c:v>
                </c:pt>
                <c:pt idx="19139">
                  <c:v>97.51</c:v>
                </c:pt>
                <c:pt idx="19140">
                  <c:v>98.54</c:v>
                </c:pt>
                <c:pt idx="19141">
                  <c:v>99.99</c:v>
                </c:pt>
                <c:pt idx="19142">
                  <c:v>103.12</c:v>
                </c:pt>
                <c:pt idx="19143">
                  <c:v>109.21</c:v>
                </c:pt>
                <c:pt idx="19144">
                  <c:v>95.77</c:v>
                </c:pt>
                <c:pt idx="19145">
                  <c:v>99.46</c:v>
                </c:pt>
                <c:pt idx="19146">
                  <c:v>101.67</c:v>
                </c:pt>
                <c:pt idx="19147">
                  <c:v>102.56</c:v>
                </c:pt>
                <c:pt idx="19148">
                  <c:v>99.1</c:v>
                </c:pt>
                <c:pt idx="19149">
                  <c:v>104.11</c:v>
                </c:pt>
                <c:pt idx="19150">
                  <c:v>102.23</c:v>
                </c:pt>
                <c:pt idx="19151">
                  <c:v>101.63</c:v>
                </c:pt>
                <c:pt idx="19152">
                  <c:v>102.82</c:v>
                </c:pt>
                <c:pt idx="19153">
                  <c:v>102.49</c:v>
                </c:pt>
                <c:pt idx="19154">
                  <c:v>100.15</c:v>
                </c:pt>
                <c:pt idx="19155">
                  <c:v>100.02</c:v>
                </c:pt>
                <c:pt idx="19156">
                  <c:v>99.92</c:v>
                </c:pt>
                <c:pt idx="19157">
                  <c:v>110.04</c:v>
                </c:pt>
                <c:pt idx="19158">
                  <c:v>111.88</c:v>
                </c:pt>
                <c:pt idx="19159">
                  <c:v>113.4</c:v>
                </c:pt>
                <c:pt idx="19160">
                  <c:v>112.25</c:v>
                </c:pt>
                <c:pt idx="19161">
                  <c:v>119.23</c:v>
                </c:pt>
                <c:pt idx="19162">
                  <c:v>116.86</c:v>
                </c:pt>
                <c:pt idx="19163">
                  <c:v>116.56</c:v>
                </c:pt>
                <c:pt idx="19164">
                  <c:v>115.31</c:v>
                </c:pt>
                <c:pt idx="19165">
                  <c:v>118.24</c:v>
                </c:pt>
                <c:pt idx="19166">
                  <c:v>102.23</c:v>
                </c:pt>
                <c:pt idx="19167">
                  <c:v>100.61</c:v>
                </c:pt>
                <c:pt idx="19168">
                  <c:v>91.58</c:v>
                </c:pt>
                <c:pt idx="19169">
                  <c:v>100.91</c:v>
                </c:pt>
                <c:pt idx="19170">
                  <c:v>101.9</c:v>
                </c:pt>
                <c:pt idx="19171">
                  <c:v>101.83</c:v>
                </c:pt>
                <c:pt idx="19172">
                  <c:v>102.19</c:v>
                </c:pt>
                <c:pt idx="19173">
                  <c:v>99.56</c:v>
                </c:pt>
                <c:pt idx="19174">
                  <c:v>98.7</c:v>
                </c:pt>
                <c:pt idx="19175">
                  <c:v>100.02</c:v>
                </c:pt>
                <c:pt idx="19176">
                  <c:v>110</c:v>
                </c:pt>
                <c:pt idx="19177">
                  <c:v>118.54</c:v>
                </c:pt>
                <c:pt idx="19178">
                  <c:v>116.36</c:v>
                </c:pt>
                <c:pt idx="19179">
                  <c:v>117.65</c:v>
                </c:pt>
                <c:pt idx="19180">
                  <c:v>121.08</c:v>
                </c:pt>
                <c:pt idx="19181">
                  <c:v>123.35</c:v>
                </c:pt>
                <c:pt idx="19182">
                  <c:v>141.02000000000001</c:v>
                </c:pt>
                <c:pt idx="19183">
                  <c:v>134.29</c:v>
                </c:pt>
                <c:pt idx="19184">
                  <c:v>134.62</c:v>
                </c:pt>
                <c:pt idx="19185">
                  <c:v>135.38</c:v>
                </c:pt>
                <c:pt idx="19186">
                  <c:v>129.25</c:v>
                </c:pt>
                <c:pt idx="19187">
                  <c:v>122.66</c:v>
                </c:pt>
                <c:pt idx="19188">
                  <c:v>122.63</c:v>
                </c:pt>
                <c:pt idx="19189">
                  <c:v>128.36000000000001</c:v>
                </c:pt>
                <c:pt idx="19190">
                  <c:v>121.84</c:v>
                </c:pt>
                <c:pt idx="19191">
                  <c:v>110.93</c:v>
                </c:pt>
                <c:pt idx="19192">
                  <c:v>99.92</c:v>
                </c:pt>
                <c:pt idx="19193">
                  <c:v>108.72</c:v>
                </c:pt>
                <c:pt idx="19194">
                  <c:v>111.82</c:v>
                </c:pt>
                <c:pt idx="19195">
                  <c:v>112.74</c:v>
                </c:pt>
                <c:pt idx="19196">
                  <c:v>114.03</c:v>
                </c:pt>
                <c:pt idx="19197">
                  <c:v>114.98</c:v>
                </c:pt>
                <c:pt idx="19198">
                  <c:v>105.23</c:v>
                </c:pt>
                <c:pt idx="19199">
                  <c:v>97.94</c:v>
                </c:pt>
                <c:pt idx="19200">
                  <c:v>112.15</c:v>
                </c:pt>
                <c:pt idx="19201">
                  <c:v>120.06</c:v>
                </c:pt>
                <c:pt idx="19202">
                  <c:v>115.51</c:v>
                </c:pt>
                <c:pt idx="19203">
                  <c:v>114.85</c:v>
                </c:pt>
                <c:pt idx="19204">
                  <c:v>111.13</c:v>
                </c:pt>
                <c:pt idx="19205">
                  <c:v>98.34</c:v>
                </c:pt>
                <c:pt idx="19206">
                  <c:v>84.93</c:v>
                </c:pt>
                <c:pt idx="19207">
                  <c:v>88.22</c:v>
                </c:pt>
                <c:pt idx="19208">
                  <c:v>81.14</c:v>
                </c:pt>
                <c:pt idx="19209">
                  <c:v>73.650000000000006</c:v>
                </c:pt>
                <c:pt idx="19210">
                  <c:v>69.67</c:v>
                </c:pt>
                <c:pt idx="19211">
                  <c:v>70.099999999999994</c:v>
                </c:pt>
                <c:pt idx="19212">
                  <c:v>77.48</c:v>
                </c:pt>
                <c:pt idx="19213">
                  <c:v>96.72</c:v>
                </c:pt>
                <c:pt idx="19214">
                  <c:v>96.49</c:v>
                </c:pt>
                <c:pt idx="19215">
                  <c:v>95.41</c:v>
                </c:pt>
                <c:pt idx="19216">
                  <c:v>92.77</c:v>
                </c:pt>
                <c:pt idx="19217">
                  <c:v>86.9</c:v>
                </c:pt>
                <c:pt idx="19218">
                  <c:v>87.79</c:v>
                </c:pt>
                <c:pt idx="19219">
                  <c:v>88.12</c:v>
                </c:pt>
                <c:pt idx="19220">
                  <c:v>82.95</c:v>
                </c:pt>
                <c:pt idx="19221">
                  <c:v>84.23</c:v>
                </c:pt>
                <c:pt idx="19222">
                  <c:v>85.35</c:v>
                </c:pt>
                <c:pt idx="19223">
                  <c:v>86.41</c:v>
                </c:pt>
                <c:pt idx="19224">
                  <c:v>88.32</c:v>
                </c:pt>
                <c:pt idx="19225">
                  <c:v>90.17</c:v>
                </c:pt>
                <c:pt idx="19226">
                  <c:v>87.46</c:v>
                </c:pt>
                <c:pt idx="19227">
                  <c:v>81</c:v>
                </c:pt>
                <c:pt idx="19228">
                  <c:v>82.36</c:v>
                </c:pt>
                <c:pt idx="19229">
                  <c:v>83.94</c:v>
                </c:pt>
                <c:pt idx="19230">
                  <c:v>96.92</c:v>
                </c:pt>
                <c:pt idx="19231">
                  <c:v>103.78</c:v>
                </c:pt>
                <c:pt idx="19232">
                  <c:v>83.51</c:v>
                </c:pt>
                <c:pt idx="19233">
                  <c:v>69.069999999999993</c:v>
                </c:pt>
                <c:pt idx="19234">
                  <c:v>68.61</c:v>
                </c:pt>
                <c:pt idx="19235">
                  <c:v>61.86</c:v>
                </c:pt>
                <c:pt idx="19236">
                  <c:v>60.44</c:v>
                </c:pt>
                <c:pt idx="19237">
                  <c:v>60.93</c:v>
                </c:pt>
                <c:pt idx="19238">
                  <c:v>61.3</c:v>
                </c:pt>
                <c:pt idx="19239">
                  <c:v>47.42</c:v>
                </c:pt>
                <c:pt idx="19240">
                  <c:v>43.17</c:v>
                </c:pt>
                <c:pt idx="19241">
                  <c:v>40.5</c:v>
                </c:pt>
                <c:pt idx="19242">
                  <c:v>39.68</c:v>
                </c:pt>
                <c:pt idx="19243">
                  <c:v>39.68</c:v>
                </c:pt>
                <c:pt idx="19244">
                  <c:v>39.74</c:v>
                </c:pt>
                <c:pt idx="19245">
                  <c:v>40.07</c:v>
                </c:pt>
                <c:pt idx="19246">
                  <c:v>53.98</c:v>
                </c:pt>
                <c:pt idx="19247">
                  <c:v>56.39</c:v>
                </c:pt>
                <c:pt idx="19248">
                  <c:v>76.650000000000006</c:v>
                </c:pt>
                <c:pt idx="19249">
                  <c:v>76.849999999999994</c:v>
                </c:pt>
                <c:pt idx="19250">
                  <c:v>78.37</c:v>
                </c:pt>
                <c:pt idx="19251">
                  <c:v>79.78</c:v>
                </c:pt>
                <c:pt idx="19252">
                  <c:v>85.45</c:v>
                </c:pt>
                <c:pt idx="19253">
                  <c:v>93.79</c:v>
                </c:pt>
                <c:pt idx="19254">
                  <c:v>95.11</c:v>
                </c:pt>
                <c:pt idx="19255">
                  <c:v>96.26</c:v>
                </c:pt>
                <c:pt idx="19256">
                  <c:v>93.86</c:v>
                </c:pt>
                <c:pt idx="19257">
                  <c:v>92.31</c:v>
                </c:pt>
                <c:pt idx="19258">
                  <c:v>94.05</c:v>
                </c:pt>
                <c:pt idx="19259">
                  <c:v>97.12</c:v>
                </c:pt>
                <c:pt idx="19260">
                  <c:v>102.69</c:v>
                </c:pt>
                <c:pt idx="19261">
                  <c:v>102.79</c:v>
                </c:pt>
                <c:pt idx="19262">
                  <c:v>103.15</c:v>
                </c:pt>
                <c:pt idx="19263">
                  <c:v>96.92</c:v>
                </c:pt>
                <c:pt idx="19264">
                  <c:v>93</c:v>
                </c:pt>
                <c:pt idx="19265">
                  <c:v>93.26</c:v>
                </c:pt>
                <c:pt idx="19266">
                  <c:v>94.19</c:v>
                </c:pt>
                <c:pt idx="19267">
                  <c:v>92.01</c:v>
                </c:pt>
                <c:pt idx="19268">
                  <c:v>88.55</c:v>
                </c:pt>
                <c:pt idx="19269">
                  <c:v>81.14</c:v>
                </c:pt>
                <c:pt idx="19270">
                  <c:v>69.27</c:v>
                </c:pt>
                <c:pt idx="19271">
                  <c:v>65.22</c:v>
                </c:pt>
                <c:pt idx="19272">
                  <c:v>65.75</c:v>
                </c:pt>
                <c:pt idx="19273">
                  <c:v>87.33</c:v>
                </c:pt>
                <c:pt idx="19274">
                  <c:v>84.04</c:v>
                </c:pt>
                <c:pt idx="19275">
                  <c:v>84.6</c:v>
                </c:pt>
                <c:pt idx="19276">
                  <c:v>83.24</c:v>
                </c:pt>
                <c:pt idx="19277">
                  <c:v>79.59</c:v>
                </c:pt>
                <c:pt idx="19278">
                  <c:v>78.89</c:v>
                </c:pt>
                <c:pt idx="19279">
                  <c:v>92.04</c:v>
                </c:pt>
                <c:pt idx="19280">
                  <c:v>91.71</c:v>
                </c:pt>
                <c:pt idx="19281">
                  <c:v>92.11</c:v>
                </c:pt>
                <c:pt idx="19282">
                  <c:v>94.45</c:v>
                </c:pt>
                <c:pt idx="19283">
                  <c:v>97.35</c:v>
                </c:pt>
                <c:pt idx="19284">
                  <c:v>105.42</c:v>
                </c:pt>
                <c:pt idx="19285">
                  <c:v>108.95</c:v>
                </c:pt>
                <c:pt idx="19286">
                  <c:v>105.62</c:v>
                </c:pt>
                <c:pt idx="19287">
                  <c:v>94.65</c:v>
                </c:pt>
                <c:pt idx="19288">
                  <c:v>97.58</c:v>
                </c:pt>
                <c:pt idx="19289">
                  <c:v>115.87</c:v>
                </c:pt>
                <c:pt idx="19290">
                  <c:v>129.94</c:v>
                </c:pt>
                <c:pt idx="19291">
                  <c:v>133.63</c:v>
                </c:pt>
                <c:pt idx="19292">
                  <c:v>127.4</c:v>
                </c:pt>
                <c:pt idx="19293">
                  <c:v>129.25</c:v>
                </c:pt>
                <c:pt idx="19294">
                  <c:v>106.61</c:v>
                </c:pt>
                <c:pt idx="19295">
                  <c:v>99.79</c:v>
                </c:pt>
                <c:pt idx="19296">
                  <c:v>96.66</c:v>
                </c:pt>
                <c:pt idx="19297">
                  <c:v>101.47</c:v>
                </c:pt>
                <c:pt idx="19298">
                  <c:v>98.01</c:v>
                </c:pt>
                <c:pt idx="19299">
                  <c:v>98.14</c:v>
                </c:pt>
                <c:pt idx="19300">
                  <c:v>95.17</c:v>
                </c:pt>
                <c:pt idx="19301">
                  <c:v>97.42</c:v>
                </c:pt>
                <c:pt idx="19302">
                  <c:v>94.91</c:v>
                </c:pt>
                <c:pt idx="19303">
                  <c:v>92.67</c:v>
                </c:pt>
                <c:pt idx="19304">
                  <c:v>82.78</c:v>
                </c:pt>
                <c:pt idx="19305">
                  <c:v>77.48</c:v>
                </c:pt>
                <c:pt idx="19306">
                  <c:v>78.989999999999995</c:v>
                </c:pt>
                <c:pt idx="19307">
                  <c:v>80.540000000000006</c:v>
                </c:pt>
                <c:pt idx="19308">
                  <c:v>81.66</c:v>
                </c:pt>
                <c:pt idx="19309">
                  <c:v>77.38</c:v>
                </c:pt>
                <c:pt idx="19310">
                  <c:v>61.03</c:v>
                </c:pt>
                <c:pt idx="19311">
                  <c:v>58.69</c:v>
                </c:pt>
                <c:pt idx="19312">
                  <c:v>58.86</c:v>
                </c:pt>
                <c:pt idx="19313">
                  <c:v>59.02</c:v>
                </c:pt>
                <c:pt idx="19314">
                  <c:v>63.34</c:v>
                </c:pt>
                <c:pt idx="19315">
                  <c:v>68.58</c:v>
                </c:pt>
                <c:pt idx="19316">
                  <c:v>64.36</c:v>
                </c:pt>
                <c:pt idx="19317">
                  <c:v>64.260000000000005</c:v>
                </c:pt>
                <c:pt idx="19318">
                  <c:v>63.97</c:v>
                </c:pt>
                <c:pt idx="19319">
                  <c:v>63.87</c:v>
                </c:pt>
                <c:pt idx="19320">
                  <c:v>63.74</c:v>
                </c:pt>
                <c:pt idx="19321">
                  <c:v>63.6</c:v>
                </c:pt>
                <c:pt idx="19322">
                  <c:v>55.3</c:v>
                </c:pt>
                <c:pt idx="19323">
                  <c:v>50.78</c:v>
                </c:pt>
                <c:pt idx="19324">
                  <c:v>49.89</c:v>
                </c:pt>
                <c:pt idx="19325">
                  <c:v>65.349999999999994</c:v>
                </c:pt>
                <c:pt idx="19326">
                  <c:v>66.34</c:v>
                </c:pt>
                <c:pt idx="19327">
                  <c:v>66.239999999999995</c:v>
                </c:pt>
                <c:pt idx="19328">
                  <c:v>66.08</c:v>
                </c:pt>
                <c:pt idx="19329">
                  <c:v>65.94</c:v>
                </c:pt>
                <c:pt idx="19330">
                  <c:v>65.84</c:v>
                </c:pt>
                <c:pt idx="19331">
                  <c:v>65.75</c:v>
                </c:pt>
                <c:pt idx="19332">
                  <c:v>65.650000000000006</c:v>
                </c:pt>
                <c:pt idx="19333">
                  <c:v>65.75</c:v>
                </c:pt>
                <c:pt idx="19334">
                  <c:v>65.84</c:v>
                </c:pt>
                <c:pt idx="19335">
                  <c:v>60.8</c:v>
                </c:pt>
                <c:pt idx="19336">
                  <c:v>57.28</c:v>
                </c:pt>
                <c:pt idx="19337">
                  <c:v>57.7</c:v>
                </c:pt>
                <c:pt idx="19338">
                  <c:v>53.75</c:v>
                </c:pt>
                <c:pt idx="19339">
                  <c:v>50.39</c:v>
                </c:pt>
                <c:pt idx="19340">
                  <c:v>44.36</c:v>
                </c:pt>
                <c:pt idx="19341">
                  <c:v>40.770000000000003</c:v>
                </c:pt>
                <c:pt idx="19342">
                  <c:v>40.83</c:v>
                </c:pt>
                <c:pt idx="19343">
                  <c:v>40.9</c:v>
                </c:pt>
                <c:pt idx="19344">
                  <c:v>41</c:v>
                </c:pt>
                <c:pt idx="19345">
                  <c:v>41.49</c:v>
                </c:pt>
                <c:pt idx="19346">
                  <c:v>42.08</c:v>
                </c:pt>
                <c:pt idx="19347">
                  <c:v>42.41</c:v>
                </c:pt>
                <c:pt idx="19348">
                  <c:v>42.71</c:v>
                </c:pt>
                <c:pt idx="19349">
                  <c:v>42.51</c:v>
                </c:pt>
                <c:pt idx="19350">
                  <c:v>42.68</c:v>
                </c:pt>
                <c:pt idx="19351">
                  <c:v>52.63</c:v>
                </c:pt>
                <c:pt idx="19352">
                  <c:v>48.87</c:v>
                </c:pt>
                <c:pt idx="19353">
                  <c:v>47.62</c:v>
                </c:pt>
                <c:pt idx="19354">
                  <c:v>47.62</c:v>
                </c:pt>
                <c:pt idx="19355">
                  <c:v>47.46</c:v>
                </c:pt>
                <c:pt idx="19356">
                  <c:v>51.48</c:v>
                </c:pt>
                <c:pt idx="19357">
                  <c:v>130.80000000000001</c:v>
                </c:pt>
                <c:pt idx="19358">
                  <c:v>121.31</c:v>
                </c:pt>
                <c:pt idx="19359">
                  <c:v>120.02</c:v>
                </c:pt>
                <c:pt idx="19360">
                  <c:v>118.9</c:v>
                </c:pt>
                <c:pt idx="19361">
                  <c:v>117.81</c:v>
                </c:pt>
                <c:pt idx="19362">
                  <c:v>116.76</c:v>
                </c:pt>
                <c:pt idx="19363">
                  <c:v>115.64</c:v>
                </c:pt>
                <c:pt idx="19364">
                  <c:v>114.52</c:v>
                </c:pt>
                <c:pt idx="19365">
                  <c:v>112.94</c:v>
                </c:pt>
                <c:pt idx="19366">
                  <c:v>111.22</c:v>
                </c:pt>
                <c:pt idx="19367">
                  <c:v>61.63</c:v>
                </c:pt>
                <c:pt idx="19368">
                  <c:v>39.119999999999997</c:v>
                </c:pt>
                <c:pt idx="19369">
                  <c:v>30.78</c:v>
                </c:pt>
                <c:pt idx="19370">
                  <c:v>30.451000000000001</c:v>
                </c:pt>
                <c:pt idx="19371">
                  <c:v>30.451000000000001</c:v>
                </c:pt>
                <c:pt idx="19372">
                  <c:v>30.451000000000001</c:v>
                </c:pt>
                <c:pt idx="19373">
                  <c:v>35.99</c:v>
                </c:pt>
                <c:pt idx="19374">
                  <c:v>36.94</c:v>
                </c:pt>
                <c:pt idx="19375">
                  <c:v>35.06</c:v>
                </c:pt>
                <c:pt idx="19376">
                  <c:v>35.03</c:v>
                </c:pt>
                <c:pt idx="19377">
                  <c:v>46.37</c:v>
                </c:pt>
                <c:pt idx="19378">
                  <c:v>49.6</c:v>
                </c:pt>
                <c:pt idx="19379">
                  <c:v>49.2</c:v>
                </c:pt>
                <c:pt idx="19380">
                  <c:v>61.2</c:v>
                </c:pt>
                <c:pt idx="19381">
                  <c:v>70.72</c:v>
                </c:pt>
                <c:pt idx="19382">
                  <c:v>66.599999999999994</c:v>
                </c:pt>
                <c:pt idx="19383">
                  <c:v>66.400000000000006</c:v>
                </c:pt>
                <c:pt idx="19384">
                  <c:v>66.209999999999994</c:v>
                </c:pt>
                <c:pt idx="19385">
                  <c:v>66.17</c:v>
                </c:pt>
                <c:pt idx="19386">
                  <c:v>75.2</c:v>
                </c:pt>
                <c:pt idx="19387">
                  <c:v>75.86</c:v>
                </c:pt>
                <c:pt idx="19388">
                  <c:v>72.8</c:v>
                </c:pt>
                <c:pt idx="19389">
                  <c:v>65.84</c:v>
                </c:pt>
                <c:pt idx="19390">
                  <c:v>65.84</c:v>
                </c:pt>
                <c:pt idx="19391">
                  <c:v>65.81</c:v>
                </c:pt>
                <c:pt idx="19392">
                  <c:v>65.84</c:v>
                </c:pt>
                <c:pt idx="19393">
                  <c:v>66.040000000000006</c:v>
                </c:pt>
                <c:pt idx="19394">
                  <c:v>66.239999999999995</c:v>
                </c:pt>
                <c:pt idx="19395">
                  <c:v>66.010000000000005</c:v>
                </c:pt>
                <c:pt idx="19396">
                  <c:v>66.27</c:v>
                </c:pt>
                <c:pt idx="19397">
                  <c:v>66.64</c:v>
                </c:pt>
                <c:pt idx="19398">
                  <c:v>67.2</c:v>
                </c:pt>
                <c:pt idx="19399">
                  <c:v>69.44</c:v>
                </c:pt>
                <c:pt idx="19400">
                  <c:v>70.260000000000005</c:v>
                </c:pt>
                <c:pt idx="19401">
                  <c:v>67.790000000000006</c:v>
                </c:pt>
                <c:pt idx="19402">
                  <c:v>68.25</c:v>
                </c:pt>
                <c:pt idx="19403">
                  <c:v>68.709999999999994</c:v>
                </c:pt>
                <c:pt idx="19404">
                  <c:v>69.17</c:v>
                </c:pt>
                <c:pt idx="19405">
                  <c:v>71.150000000000006</c:v>
                </c:pt>
                <c:pt idx="19406">
                  <c:v>72.930000000000007</c:v>
                </c:pt>
                <c:pt idx="19407">
                  <c:v>73.75</c:v>
                </c:pt>
                <c:pt idx="19408">
                  <c:v>74.87</c:v>
                </c:pt>
                <c:pt idx="19409">
                  <c:v>103.35</c:v>
                </c:pt>
                <c:pt idx="19410">
                  <c:v>103.97</c:v>
                </c:pt>
                <c:pt idx="19411">
                  <c:v>104.83</c:v>
                </c:pt>
                <c:pt idx="19412">
                  <c:v>71.709999999999994</c:v>
                </c:pt>
                <c:pt idx="19413">
                  <c:v>66.010000000000005</c:v>
                </c:pt>
                <c:pt idx="19414">
                  <c:v>66.64</c:v>
                </c:pt>
                <c:pt idx="19415">
                  <c:v>74.61</c:v>
                </c:pt>
                <c:pt idx="19416">
                  <c:v>93.92</c:v>
                </c:pt>
                <c:pt idx="19417">
                  <c:v>78.069999999999993</c:v>
                </c:pt>
                <c:pt idx="19418">
                  <c:v>78.37</c:v>
                </c:pt>
                <c:pt idx="19419">
                  <c:v>70.89</c:v>
                </c:pt>
                <c:pt idx="19420">
                  <c:v>68.55</c:v>
                </c:pt>
                <c:pt idx="19421">
                  <c:v>69.040000000000006</c:v>
                </c:pt>
                <c:pt idx="19422">
                  <c:v>67</c:v>
                </c:pt>
                <c:pt idx="19423">
                  <c:v>53.91</c:v>
                </c:pt>
                <c:pt idx="19424">
                  <c:v>51.94</c:v>
                </c:pt>
                <c:pt idx="19425">
                  <c:v>52.56</c:v>
                </c:pt>
                <c:pt idx="19426">
                  <c:v>53.16</c:v>
                </c:pt>
                <c:pt idx="19427">
                  <c:v>53.62</c:v>
                </c:pt>
                <c:pt idx="19428">
                  <c:v>50.42</c:v>
                </c:pt>
                <c:pt idx="19429">
                  <c:v>46.7</c:v>
                </c:pt>
                <c:pt idx="19430">
                  <c:v>46.73</c:v>
                </c:pt>
                <c:pt idx="19431">
                  <c:v>46.66</c:v>
                </c:pt>
                <c:pt idx="19432">
                  <c:v>41.23</c:v>
                </c:pt>
                <c:pt idx="19433">
                  <c:v>39.880000000000003</c:v>
                </c:pt>
                <c:pt idx="19434">
                  <c:v>41.69</c:v>
                </c:pt>
                <c:pt idx="19435">
                  <c:v>64.2</c:v>
                </c:pt>
                <c:pt idx="19436">
                  <c:v>58.17</c:v>
                </c:pt>
                <c:pt idx="19437">
                  <c:v>58.79</c:v>
                </c:pt>
                <c:pt idx="19438">
                  <c:v>59.68</c:v>
                </c:pt>
                <c:pt idx="19439">
                  <c:v>59.98</c:v>
                </c:pt>
                <c:pt idx="19440">
                  <c:v>59.29</c:v>
                </c:pt>
                <c:pt idx="19441">
                  <c:v>50.85</c:v>
                </c:pt>
                <c:pt idx="19442">
                  <c:v>51.44</c:v>
                </c:pt>
                <c:pt idx="19443">
                  <c:v>70.89</c:v>
                </c:pt>
                <c:pt idx="19444">
                  <c:v>71.91</c:v>
                </c:pt>
                <c:pt idx="19445">
                  <c:v>72.930000000000007</c:v>
                </c:pt>
                <c:pt idx="19446">
                  <c:v>73.95</c:v>
                </c:pt>
                <c:pt idx="19447">
                  <c:v>71.319999999999993</c:v>
                </c:pt>
                <c:pt idx="19448">
                  <c:v>66.73</c:v>
                </c:pt>
                <c:pt idx="19449">
                  <c:v>67.099999999999994</c:v>
                </c:pt>
                <c:pt idx="19450">
                  <c:v>65.28</c:v>
                </c:pt>
                <c:pt idx="19451">
                  <c:v>63.54</c:v>
                </c:pt>
                <c:pt idx="19452">
                  <c:v>61.4</c:v>
                </c:pt>
                <c:pt idx="19453">
                  <c:v>62.94</c:v>
                </c:pt>
                <c:pt idx="19454">
                  <c:v>46.1</c:v>
                </c:pt>
                <c:pt idx="19455">
                  <c:v>42.94</c:v>
                </c:pt>
                <c:pt idx="19456">
                  <c:v>42.61</c:v>
                </c:pt>
                <c:pt idx="19457">
                  <c:v>40.86</c:v>
                </c:pt>
                <c:pt idx="19458">
                  <c:v>39.81</c:v>
                </c:pt>
                <c:pt idx="19459">
                  <c:v>39.15</c:v>
                </c:pt>
                <c:pt idx="19460">
                  <c:v>39.840000000000003</c:v>
                </c:pt>
                <c:pt idx="19461">
                  <c:v>40.700000000000003</c:v>
                </c:pt>
                <c:pt idx="19462">
                  <c:v>56.45</c:v>
                </c:pt>
                <c:pt idx="19463">
                  <c:v>61.96</c:v>
                </c:pt>
                <c:pt idx="19464">
                  <c:v>55.83</c:v>
                </c:pt>
                <c:pt idx="19465">
                  <c:v>56.68</c:v>
                </c:pt>
                <c:pt idx="19466">
                  <c:v>46.8</c:v>
                </c:pt>
                <c:pt idx="19467">
                  <c:v>43.57</c:v>
                </c:pt>
                <c:pt idx="19468">
                  <c:v>43.7</c:v>
                </c:pt>
                <c:pt idx="19469">
                  <c:v>43.9</c:v>
                </c:pt>
                <c:pt idx="19470">
                  <c:v>44.03</c:v>
                </c:pt>
                <c:pt idx="19471">
                  <c:v>44.19</c:v>
                </c:pt>
                <c:pt idx="19472">
                  <c:v>44.29</c:v>
                </c:pt>
                <c:pt idx="19473">
                  <c:v>44.32</c:v>
                </c:pt>
                <c:pt idx="19474">
                  <c:v>44.32</c:v>
                </c:pt>
                <c:pt idx="19475">
                  <c:v>39.94</c:v>
                </c:pt>
                <c:pt idx="19476">
                  <c:v>36.020000000000003</c:v>
                </c:pt>
                <c:pt idx="19477">
                  <c:v>36.020000000000003</c:v>
                </c:pt>
                <c:pt idx="19478">
                  <c:v>35.56</c:v>
                </c:pt>
                <c:pt idx="19479">
                  <c:v>30.78</c:v>
                </c:pt>
                <c:pt idx="19480">
                  <c:v>30.582000000000001</c:v>
                </c:pt>
                <c:pt idx="19481">
                  <c:v>30.582000000000001</c:v>
                </c:pt>
                <c:pt idx="19482">
                  <c:v>37.9</c:v>
                </c:pt>
                <c:pt idx="19483">
                  <c:v>36.94</c:v>
                </c:pt>
                <c:pt idx="19484">
                  <c:v>36.28</c:v>
                </c:pt>
                <c:pt idx="19485">
                  <c:v>36.81</c:v>
                </c:pt>
                <c:pt idx="19486">
                  <c:v>37.01</c:v>
                </c:pt>
                <c:pt idx="19487">
                  <c:v>37.31</c:v>
                </c:pt>
                <c:pt idx="19488">
                  <c:v>37.700000000000003</c:v>
                </c:pt>
                <c:pt idx="19489">
                  <c:v>38.03</c:v>
                </c:pt>
                <c:pt idx="19490">
                  <c:v>38.06</c:v>
                </c:pt>
                <c:pt idx="19491">
                  <c:v>38.36</c:v>
                </c:pt>
                <c:pt idx="19492">
                  <c:v>38.82</c:v>
                </c:pt>
                <c:pt idx="19493">
                  <c:v>39.18</c:v>
                </c:pt>
                <c:pt idx="19494">
                  <c:v>39.08</c:v>
                </c:pt>
                <c:pt idx="19495">
                  <c:v>39.28</c:v>
                </c:pt>
                <c:pt idx="19496">
                  <c:v>39.51</c:v>
                </c:pt>
                <c:pt idx="19497">
                  <c:v>39.74</c:v>
                </c:pt>
                <c:pt idx="19498">
                  <c:v>39.97</c:v>
                </c:pt>
                <c:pt idx="19499">
                  <c:v>40.21</c:v>
                </c:pt>
                <c:pt idx="19500">
                  <c:v>40.47</c:v>
                </c:pt>
                <c:pt idx="19501">
                  <c:v>40.770000000000003</c:v>
                </c:pt>
                <c:pt idx="19502">
                  <c:v>41.1</c:v>
                </c:pt>
                <c:pt idx="19503">
                  <c:v>41.16</c:v>
                </c:pt>
                <c:pt idx="19504">
                  <c:v>41.52</c:v>
                </c:pt>
                <c:pt idx="19505">
                  <c:v>41.85</c:v>
                </c:pt>
                <c:pt idx="19506">
                  <c:v>42.08</c:v>
                </c:pt>
                <c:pt idx="19507">
                  <c:v>42.25</c:v>
                </c:pt>
                <c:pt idx="19508">
                  <c:v>34.83</c:v>
                </c:pt>
                <c:pt idx="19509">
                  <c:v>34.31</c:v>
                </c:pt>
                <c:pt idx="19510">
                  <c:v>34.44</c:v>
                </c:pt>
                <c:pt idx="19511">
                  <c:v>34.5</c:v>
                </c:pt>
                <c:pt idx="19512">
                  <c:v>34.6</c:v>
                </c:pt>
                <c:pt idx="19513">
                  <c:v>34.700000000000003</c:v>
                </c:pt>
                <c:pt idx="19514">
                  <c:v>34.799999999999997</c:v>
                </c:pt>
                <c:pt idx="19515">
                  <c:v>34.93</c:v>
                </c:pt>
                <c:pt idx="19516">
                  <c:v>35.1</c:v>
                </c:pt>
                <c:pt idx="19517">
                  <c:v>35.26</c:v>
                </c:pt>
                <c:pt idx="19518">
                  <c:v>35.43</c:v>
                </c:pt>
                <c:pt idx="19519">
                  <c:v>35.590000000000003</c:v>
                </c:pt>
                <c:pt idx="19520">
                  <c:v>35.86</c:v>
                </c:pt>
                <c:pt idx="19521">
                  <c:v>36.119999999999997</c:v>
                </c:pt>
                <c:pt idx="19522">
                  <c:v>36.119999999999997</c:v>
                </c:pt>
                <c:pt idx="19523">
                  <c:v>32</c:v>
                </c:pt>
                <c:pt idx="19524">
                  <c:v>31.306999999999999</c:v>
                </c:pt>
                <c:pt idx="19525">
                  <c:v>31.405999999999999</c:v>
                </c:pt>
                <c:pt idx="19526">
                  <c:v>31.504999999999999</c:v>
                </c:pt>
                <c:pt idx="19527">
                  <c:v>31.571000000000002</c:v>
                </c:pt>
                <c:pt idx="19528">
                  <c:v>31.67</c:v>
                </c:pt>
                <c:pt idx="19529">
                  <c:v>31.74</c:v>
                </c:pt>
                <c:pt idx="19530">
                  <c:v>31.87</c:v>
                </c:pt>
                <c:pt idx="19531">
                  <c:v>31.010999999999999</c:v>
                </c:pt>
                <c:pt idx="19532">
                  <c:v>30.451000000000001</c:v>
                </c:pt>
                <c:pt idx="19533">
                  <c:v>30.417999999999999</c:v>
                </c:pt>
                <c:pt idx="19534">
                  <c:v>30.417999999999999</c:v>
                </c:pt>
                <c:pt idx="19535">
                  <c:v>30.417999999999999</c:v>
                </c:pt>
                <c:pt idx="19536">
                  <c:v>33.909999999999997</c:v>
                </c:pt>
                <c:pt idx="19537">
                  <c:v>38.49</c:v>
                </c:pt>
                <c:pt idx="19538">
                  <c:v>35.86</c:v>
                </c:pt>
                <c:pt idx="19539">
                  <c:v>34.17</c:v>
                </c:pt>
                <c:pt idx="19540">
                  <c:v>34.24</c:v>
                </c:pt>
                <c:pt idx="19541">
                  <c:v>34.44</c:v>
                </c:pt>
                <c:pt idx="19542">
                  <c:v>34.6</c:v>
                </c:pt>
                <c:pt idx="19543">
                  <c:v>34.729999999999997</c:v>
                </c:pt>
                <c:pt idx="19544">
                  <c:v>34.9</c:v>
                </c:pt>
                <c:pt idx="19545">
                  <c:v>33.450000000000003</c:v>
                </c:pt>
                <c:pt idx="19546">
                  <c:v>30.451000000000001</c:v>
                </c:pt>
                <c:pt idx="19547">
                  <c:v>30.451000000000001</c:v>
                </c:pt>
                <c:pt idx="19548">
                  <c:v>30.451000000000001</c:v>
                </c:pt>
                <c:pt idx="19549">
                  <c:v>30.451000000000001</c:v>
                </c:pt>
                <c:pt idx="19550">
                  <c:v>30.451000000000001</c:v>
                </c:pt>
                <c:pt idx="19551">
                  <c:v>30.417999999999999</c:v>
                </c:pt>
                <c:pt idx="19552">
                  <c:v>30.417999999999999</c:v>
                </c:pt>
                <c:pt idx="19553">
                  <c:v>30.417999999999999</c:v>
                </c:pt>
                <c:pt idx="19554">
                  <c:v>30.417999999999999</c:v>
                </c:pt>
                <c:pt idx="19555">
                  <c:v>30.417999999999999</c:v>
                </c:pt>
                <c:pt idx="19556">
                  <c:v>30.417999999999999</c:v>
                </c:pt>
                <c:pt idx="19557">
                  <c:v>30.417999999999999</c:v>
                </c:pt>
                <c:pt idx="19558">
                  <c:v>30.417999999999999</c:v>
                </c:pt>
                <c:pt idx="19559">
                  <c:v>30.417999999999999</c:v>
                </c:pt>
                <c:pt idx="19560">
                  <c:v>30.417999999999999</c:v>
                </c:pt>
                <c:pt idx="19561">
                  <c:v>30.451000000000001</c:v>
                </c:pt>
                <c:pt idx="19562">
                  <c:v>30.417999999999999</c:v>
                </c:pt>
                <c:pt idx="19563">
                  <c:v>30.417999999999999</c:v>
                </c:pt>
                <c:pt idx="19564">
                  <c:v>30.417999999999999</c:v>
                </c:pt>
                <c:pt idx="19565">
                  <c:v>30.417999999999999</c:v>
                </c:pt>
                <c:pt idx="19566">
                  <c:v>30.417999999999999</c:v>
                </c:pt>
                <c:pt idx="19567">
                  <c:v>30.417999999999999</c:v>
                </c:pt>
                <c:pt idx="19568">
                  <c:v>30.417999999999999</c:v>
                </c:pt>
                <c:pt idx="19569">
                  <c:v>30.417999999999999</c:v>
                </c:pt>
                <c:pt idx="19570">
                  <c:v>30.417999999999999</c:v>
                </c:pt>
                <c:pt idx="19571">
                  <c:v>30.417999999999999</c:v>
                </c:pt>
                <c:pt idx="19572">
                  <c:v>30.417999999999999</c:v>
                </c:pt>
                <c:pt idx="19573">
                  <c:v>30.451000000000001</c:v>
                </c:pt>
                <c:pt idx="19574">
                  <c:v>30.417999999999999</c:v>
                </c:pt>
                <c:pt idx="19575">
                  <c:v>30.451000000000001</c:v>
                </c:pt>
                <c:pt idx="19576">
                  <c:v>30.417999999999999</c:v>
                </c:pt>
                <c:pt idx="19577">
                  <c:v>30.451000000000001</c:v>
                </c:pt>
                <c:pt idx="19578">
                  <c:v>30.417999999999999</c:v>
                </c:pt>
                <c:pt idx="19579">
                  <c:v>30.451000000000001</c:v>
                </c:pt>
                <c:pt idx="19580">
                  <c:v>30.417999999999999</c:v>
                </c:pt>
                <c:pt idx="19581">
                  <c:v>30.417999999999999</c:v>
                </c:pt>
                <c:pt idx="19582">
                  <c:v>30.451000000000001</c:v>
                </c:pt>
                <c:pt idx="19583">
                  <c:v>30.417999999999999</c:v>
                </c:pt>
                <c:pt idx="19584">
                  <c:v>30.417999999999999</c:v>
                </c:pt>
                <c:pt idx="19585">
                  <c:v>30.417999999999999</c:v>
                </c:pt>
                <c:pt idx="19586">
                  <c:v>30.451000000000001</c:v>
                </c:pt>
                <c:pt idx="19587">
                  <c:v>30.417999999999999</c:v>
                </c:pt>
                <c:pt idx="19588">
                  <c:v>30.417999999999999</c:v>
                </c:pt>
                <c:pt idx="19589">
                  <c:v>30.417999999999999</c:v>
                </c:pt>
                <c:pt idx="19590">
                  <c:v>30.417999999999999</c:v>
                </c:pt>
                <c:pt idx="19591">
                  <c:v>30.417999999999999</c:v>
                </c:pt>
                <c:pt idx="19592">
                  <c:v>30.417999999999999</c:v>
                </c:pt>
                <c:pt idx="19593">
                  <c:v>30.417999999999999</c:v>
                </c:pt>
                <c:pt idx="19594">
                  <c:v>30.417999999999999</c:v>
                </c:pt>
                <c:pt idx="19595">
                  <c:v>30.417999999999999</c:v>
                </c:pt>
                <c:pt idx="19596">
                  <c:v>30.451000000000001</c:v>
                </c:pt>
                <c:pt idx="19597">
                  <c:v>30.451000000000001</c:v>
                </c:pt>
                <c:pt idx="19598">
                  <c:v>30.451000000000001</c:v>
                </c:pt>
                <c:pt idx="19599">
                  <c:v>30.451000000000001</c:v>
                </c:pt>
                <c:pt idx="19600">
                  <c:v>30.451000000000001</c:v>
                </c:pt>
                <c:pt idx="19601">
                  <c:v>30.451000000000001</c:v>
                </c:pt>
                <c:pt idx="19602">
                  <c:v>30.451000000000001</c:v>
                </c:pt>
                <c:pt idx="19603">
                  <c:v>30.451000000000001</c:v>
                </c:pt>
                <c:pt idx="19604">
                  <c:v>30.451000000000001</c:v>
                </c:pt>
                <c:pt idx="19605">
                  <c:v>30.451000000000001</c:v>
                </c:pt>
                <c:pt idx="19606">
                  <c:v>30.451000000000001</c:v>
                </c:pt>
                <c:pt idx="19607">
                  <c:v>30.451000000000001</c:v>
                </c:pt>
                <c:pt idx="19608">
                  <c:v>30.451000000000001</c:v>
                </c:pt>
                <c:pt idx="19609">
                  <c:v>30.417999999999999</c:v>
                </c:pt>
                <c:pt idx="19610">
                  <c:v>30.451000000000001</c:v>
                </c:pt>
                <c:pt idx="19611">
                  <c:v>30.417999999999999</c:v>
                </c:pt>
                <c:pt idx="19612">
                  <c:v>30.417999999999999</c:v>
                </c:pt>
                <c:pt idx="19613">
                  <c:v>30.451000000000001</c:v>
                </c:pt>
                <c:pt idx="19614">
                  <c:v>30.451000000000001</c:v>
                </c:pt>
                <c:pt idx="19615">
                  <c:v>30.417999999999999</c:v>
                </c:pt>
                <c:pt idx="19616">
                  <c:v>30.451000000000001</c:v>
                </c:pt>
                <c:pt idx="19617">
                  <c:v>30.451000000000001</c:v>
                </c:pt>
                <c:pt idx="19618">
                  <c:v>30.417999999999999</c:v>
                </c:pt>
                <c:pt idx="19619">
                  <c:v>30.417999999999999</c:v>
                </c:pt>
                <c:pt idx="19620">
                  <c:v>30.417999999999999</c:v>
                </c:pt>
                <c:pt idx="19621">
                  <c:v>30.417999999999999</c:v>
                </c:pt>
                <c:pt idx="19622">
                  <c:v>30.417999999999999</c:v>
                </c:pt>
                <c:pt idx="19623">
                  <c:v>30.451000000000001</c:v>
                </c:pt>
                <c:pt idx="19624">
                  <c:v>30.451000000000001</c:v>
                </c:pt>
                <c:pt idx="19625">
                  <c:v>30.417999999999999</c:v>
                </c:pt>
                <c:pt idx="19626">
                  <c:v>30.451000000000001</c:v>
                </c:pt>
                <c:pt idx="19627">
                  <c:v>30.451000000000001</c:v>
                </c:pt>
                <c:pt idx="19628">
                  <c:v>30.417999999999999</c:v>
                </c:pt>
                <c:pt idx="19629">
                  <c:v>30.451000000000001</c:v>
                </c:pt>
                <c:pt idx="19630">
                  <c:v>30.417999999999999</c:v>
                </c:pt>
                <c:pt idx="19631">
                  <c:v>30.451000000000001</c:v>
                </c:pt>
                <c:pt idx="19632">
                  <c:v>30.417999999999999</c:v>
                </c:pt>
                <c:pt idx="19633">
                  <c:v>30.451000000000001</c:v>
                </c:pt>
                <c:pt idx="19634">
                  <c:v>30.451000000000001</c:v>
                </c:pt>
                <c:pt idx="19635">
                  <c:v>30.417999999999999</c:v>
                </c:pt>
                <c:pt idx="19636">
                  <c:v>30.451000000000001</c:v>
                </c:pt>
                <c:pt idx="19637">
                  <c:v>30.417999999999999</c:v>
                </c:pt>
                <c:pt idx="19638">
                  <c:v>30.417999999999999</c:v>
                </c:pt>
                <c:pt idx="19639">
                  <c:v>30.451000000000001</c:v>
                </c:pt>
                <c:pt idx="19640">
                  <c:v>30.417999999999999</c:v>
                </c:pt>
                <c:pt idx="19641">
                  <c:v>30.451000000000001</c:v>
                </c:pt>
                <c:pt idx="19642">
                  <c:v>30.417999999999999</c:v>
                </c:pt>
                <c:pt idx="19643">
                  <c:v>30.451000000000001</c:v>
                </c:pt>
                <c:pt idx="19644">
                  <c:v>30.417999999999999</c:v>
                </c:pt>
                <c:pt idx="19645">
                  <c:v>30.417999999999999</c:v>
                </c:pt>
                <c:pt idx="19646">
                  <c:v>30.451000000000001</c:v>
                </c:pt>
                <c:pt idx="19647">
                  <c:v>30.417999999999999</c:v>
                </c:pt>
                <c:pt idx="19648">
                  <c:v>30.417999999999999</c:v>
                </c:pt>
                <c:pt idx="19649">
                  <c:v>30.451000000000001</c:v>
                </c:pt>
                <c:pt idx="19650">
                  <c:v>30.417999999999999</c:v>
                </c:pt>
                <c:pt idx="19651">
                  <c:v>30.451000000000001</c:v>
                </c:pt>
                <c:pt idx="19652">
                  <c:v>30.417999999999999</c:v>
                </c:pt>
                <c:pt idx="19653">
                  <c:v>30.417999999999999</c:v>
                </c:pt>
                <c:pt idx="19654">
                  <c:v>30.417999999999999</c:v>
                </c:pt>
                <c:pt idx="19655">
                  <c:v>30.417999999999999</c:v>
                </c:pt>
                <c:pt idx="19656">
                  <c:v>30.451000000000001</c:v>
                </c:pt>
                <c:pt idx="19657">
                  <c:v>30.417999999999999</c:v>
                </c:pt>
                <c:pt idx="19658">
                  <c:v>30.417999999999999</c:v>
                </c:pt>
                <c:pt idx="19659">
                  <c:v>30.417999999999999</c:v>
                </c:pt>
                <c:pt idx="19660">
                  <c:v>30.417999999999999</c:v>
                </c:pt>
                <c:pt idx="19661">
                  <c:v>30.451000000000001</c:v>
                </c:pt>
                <c:pt idx="19662">
                  <c:v>30.417999999999999</c:v>
                </c:pt>
                <c:pt idx="19663">
                  <c:v>30.451000000000001</c:v>
                </c:pt>
                <c:pt idx="19664">
                  <c:v>30.417999999999999</c:v>
                </c:pt>
                <c:pt idx="19665">
                  <c:v>30.451000000000001</c:v>
                </c:pt>
                <c:pt idx="19666">
                  <c:v>30.451000000000001</c:v>
                </c:pt>
                <c:pt idx="19667">
                  <c:v>30.451000000000001</c:v>
                </c:pt>
                <c:pt idx="19668">
                  <c:v>30.451000000000001</c:v>
                </c:pt>
                <c:pt idx="19669">
                  <c:v>30.451000000000001</c:v>
                </c:pt>
                <c:pt idx="19670">
                  <c:v>30.417999999999999</c:v>
                </c:pt>
                <c:pt idx="19671">
                  <c:v>30.451000000000001</c:v>
                </c:pt>
                <c:pt idx="19672">
                  <c:v>30.417999999999999</c:v>
                </c:pt>
                <c:pt idx="19673">
                  <c:v>30.451000000000001</c:v>
                </c:pt>
                <c:pt idx="19674">
                  <c:v>30.417999999999999</c:v>
                </c:pt>
                <c:pt idx="19675">
                  <c:v>30.417999999999999</c:v>
                </c:pt>
                <c:pt idx="19676">
                  <c:v>30.451000000000001</c:v>
                </c:pt>
                <c:pt idx="19677">
                  <c:v>30.417999999999999</c:v>
                </c:pt>
                <c:pt idx="19678">
                  <c:v>30.451000000000001</c:v>
                </c:pt>
                <c:pt idx="19679">
                  <c:v>30.417999999999999</c:v>
                </c:pt>
                <c:pt idx="19680">
                  <c:v>30.451000000000001</c:v>
                </c:pt>
                <c:pt idx="19681">
                  <c:v>30.417999999999999</c:v>
                </c:pt>
                <c:pt idx="19682">
                  <c:v>30.451000000000001</c:v>
                </c:pt>
                <c:pt idx="19683">
                  <c:v>30.451000000000001</c:v>
                </c:pt>
                <c:pt idx="19684">
                  <c:v>30.417999999999999</c:v>
                </c:pt>
                <c:pt idx="19685">
                  <c:v>30.451000000000001</c:v>
                </c:pt>
                <c:pt idx="19686">
                  <c:v>30.451000000000001</c:v>
                </c:pt>
                <c:pt idx="19687">
                  <c:v>30.451000000000001</c:v>
                </c:pt>
                <c:pt idx="19688">
                  <c:v>30.451000000000001</c:v>
                </c:pt>
                <c:pt idx="19689">
                  <c:v>30.417999999999999</c:v>
                </c:pt>
                <c:pt idx="19690">
                  <c:v>30.417999999999999</c:v>
                </c:pt>
                <c:pt idx="19691">
                  <c:v>30.451000000000001</c:v>
                </c:pt>
                <c:pt idx="19692">
                  <c:v>30.451000000000001</c:v>
                </c:pt>
                <c:pt idx="19693">
                  <c:v>30.417999999999999</c:v>
                </c:pt>
                <c:pt idx="19694">
                  <c:v>30.451000000000001</c:v>
                </c:pt>
                <c:pt idx="19695">
                  <c:v>30.451000000000001</c:v>
                </c:pt>
                <c:pt idx="19696">
                  <c:v>30.417999999999999</c:v>
                </c:pt>
                <c:pt idx="19697">
                  <c:v>30.451000000000001</c:v>
                </c:pt>
                <c:pt idx="19698">
                  <c:v>30.451000000000001</c:v>
                </c:pt>
                <c:pt idx="19699">
                  <c:v>30.417999999999999</c:v>
                </c:pt>
                <c:pt idx="19700">
                  <c:v>30.451000000000001</c:v>
                </c:pt>
                <c:pt idx="19701">
                  <c:v>30.417999999999999</c:v>
                </c:pt>
                <c:pt idx="19702">
                  <c:v>30.451000000000001</c:v>
                </c:pt>
                <c:pt idx="19703">
                  <c:v>30.451000000000001</c:v>
                </c:pt>
                <c:pt idx="19704">
                  <c:v>30.451000000000001</c:v>
                </c:pt>
                <c:pt idx="19705">
                  <c:v>30.451000000000001</c:v>
                </c:pt>
                <c:pt idx="19706">
                  <c:v>30.417999999999999</c:v>
                </c:pt>
                <c:pt idx="19707">
                  <c:v>30.451000000000001</c:v>
                </c:pt>
                <c:pt idx="19708">
                  <c:v>30.451000000000001</c:v>
                </c:pt>
                <c:pt idx="19709">
                  <c:v>30.451000000000001</c:v>
                </c:pt>
                <c:pt idx="19710">
                  <c:v>30.451000000000001</c:v>
                </c:pt>
                <c:pt idx="19711">
                  <c:v>30.451000000000001</c:v>
                </c:pt>
                <c:pt idx="19712">
                  <c:v>30.451000000000001</c:v>
                </c:pt>
                <c:pt idx="19713">
                  <c:v>30.451000000000001</c:v>
                </c:pt>
                <c:pt idx="19714">
                  <c:v>30.451000000000001</c:v>
                </c:pt>
                <c:pt idx="19715">
                  <c:v>30.451000000000001</c:v>
                </c:pt>
                <c:pt idx="19716">
                  <c:v>30.417999999999999</c:v>
                </c:pt>
                <c:pt idx="19717">
                  <c:v>30.451000000000001</c:v>
                </c:pt>
                <c:pt idx="19718">
                  <c:v>30.451000000000001</c:v>
                </c:pt>
                <c:pt idx="19719">
                  <c:v>30.451000000000001</c:v>
                </c:pt>
                <c:pt idx="19720">
                  <c:v>30.451000000000001</c:v>
                </c:pt>
                <c:pt idx="19721">
                  <c:v>30.451000000000001</c:v>
                </c:pt>
                <c:pt idx="19722">
                  <c:v>30.451000000000001</c:v>
                </c:pt>
                <c:pt idx="19723">
                  <c:v>30.451000000000001</c:v>
                </c:pt>
                <c:pt idx="19724">
                  <c:v>30.451000000000001</c:v>
                </c:pt>
                <c:pt idx="19725">
                  <c:v>30.451000000000001</c:v>
                </c:pt>
                <c:pt idx="19726">
                  <c:v>30.451000000000001</c:v>
                </c:pt>
                <c:pt idx="19727">
                  <c:v>30.451000000000001</c:v>
                </c:pt>
                <c:pt idx="19728">
                  <c:v>30.451000000000001</c:v>
                </c:pt>
                <c:pt idx="19729">
                  <c:v>30.451000000000001</c:v>
                </c:pt>
                <c:pt idx="19730">
                  <c:v>30.451000000000001</c:v>
                </c:pt>
                <c:pt idx="19731">
                  <c:v>30.451000000000001</c:v>
                </c:pt>
                <c:pt idx="19732">
                  <c:v>30.451000000000001</c:v>
                </c:pt>
                <c:pt idx="19733">
                  <c:v>30.451000000000001</c:v>
                </c:pt>
                <c:pt idx="19734">
                  <c:v>30.451000000000001</c:v>
                </c:pt>
                <c:pt idx="19735">
                  <c:v>30.451000000000001</c:v>
                </c:pt>
                <c:pt idx="19736">
                  <c:v>30.451000000000001</c:v>
                </c:pt>
                <c:pt idx="19737">
                  <c:v>30.451000000000001</c:v>
                </c:pt>
                <c:pt idx="19738">
                  <c:v>30.451000000000001</c:v>
                </c:pt>
                <c:pt idx="19739">
                  <c:v>30.451000000000001</c:v>
                </c:pt>
                <c:pt idx="19740">
                  <c:v>30.451000000000001</c:v>
                </c:pt>
                <c:pt idx="19741">
                  <c:v>30.451000000000001</c:v>
                </c:pt>
                <c:pt idx="19742">
                  <c:v>30.451000000000001</c:v>
                </c:pt>
                <c:pt idx="19743">
                  <c:v>30.451000000000001</c:v>
                </c:pt>
                <c:pt idx="19744">
                  <c:v>30.451000000000001</c:v>
                </c:pt>
                <c:pt idx="19745">
                  <c:v>30.451000000000001</c:v>
                </c:pt>
                <c:pt idx="19746">
                  <c:v>30.451000000000001</c:v>
                </c:pt>
                <c:pt idx="19747">
                  <c:v>30.417999999999999</c:v>
                </c:pt>
                <c:pt idx="19748">
                  <c:v>30.451000000000001</c:v>
                </c:pt>
                <c:pt idx="19749">
                  <c:v>30.451000000000001</c:v>
                </c:pt>
                <c:pt idx="19750">
                  <c:v>30.451000000000001</c:v>
                </c:pt>
                <c:pt idx="19751">
                  <c:v>30.417999999999999</c:v>
                </c:pt>
                <c:pt idx="19752">
                  <c:v>30.451000000000001</c:v>
                </c:pt>
                <c:pt idx="19753">
                  <c:v>30.451000000000001</c:v>
                </c:pt>
                <c:pt idx="19754">
                  <c:v>30.451000000000001</c:v>
                </c:pt>
                <c:pt idx="19755">
                  <c:v>30.451000000000001</c:v>
                </c:pt>
                <c:pt idx="19756">
                  <c:v>30.451000000000001</c:v>
                </c:pt>
                <c:pt idx="19757">
                  <c:v>30.451000000000001</c:v>
                </c:pt>
                <c:pt idx="19758">
                  <c:v>30.417999999999999</c:v>
                </c:pt>
                <c:pt idx="19759">
                  <c:v>30.451000000000001</c:v>
                </c:pt>
                <c:pt idx="19760">
                  <c:v>30.451000000000001</c:v>
                </c:pt>
                <c:pt idx="19761">
                  <c:v>30.451000000000001</c:v>
                </c:pt>
                <c:pt idx="19762">
                  <c:v>30.451000000000001</c:v>
                </c:pt>
                <c:pt idx="19763">
                  <c:v>30.451000000000001</c:v>
                </c:pt>
                <c:pt idx="19764">
                  <c:v>30.451000000000001</c:v>
                </c:pt>
                <c:pt idx="19765">
                  <c:v>30.417999999999999</c:v>
                </c:pt>
                <c:pt idx="19766">
                  <c:v>30.451000000000001</c:v>
                </c:pt>
                <c:pt idx="19767">
                  <c:v>30.451000000000001</c:v>
                </c:pt>
                <c:pt idx="19768">
                  <c:v>30.451000000000001</c:v>
                </c:pt>
                <c:pt idx="19769">
                  <c:v>30.451000000000001</c:v>
                </c:pt>
                <c:pt idx="19770">
                  <c:v>30.451000000000001</c:v>
                </c:pt>
                <c:pt idx="19771">
                  <c:v>30.451000000000001</c:v>
                </c:pt>
                <c:pt idx="19772">
                  <c:v>30.451000000000001</c:v>
                </c:pt>
                <c:pt idx="19773">
                  <c:v>30.451000000000001</c:v>
                </c:pt>
                <c:pt idx="19774">
                  <c:v>30.451000000000001</c:v>
                </c:pt>
                <c:pt idx="19775">
                  <c:v>30.451000000000001</c:v>
                </c:pt>
                <c:pt idx="19776">
                  <c:v>30.451000000000001</c:v>
                </c:pt>
                <c:pt idx="19777">
                  <c:v>30.451000000000001</c:v>
                </c:pt>
                <c:pt idx="19778">
                  <c:v>32.33</c:v>
                </c:pt>
                <c:pt idx="19779">
                  <c:v>38.72</c:v>
                </c:pt>
                <c:pt idx="19780">
                  <c:v>38.26</c:v>
                </c:pt>
                <c:pt idx="19781">
                  <c:v>38.130000000000003</c:v>
                </c:pt>
                <c:pt idx="19782">
                  <c:v>38</c:v>
                </c:pt>
                <c:pt idx="19783">
                  <c:v>37.770000000000003</c:v>
                </c:pt>
                <c:pt idx="19784">
                  <c:v>37.630000000000003</c:v>
                </c:pt>
                <c:pt idx="19785">
                  <c:v>37.54</c:v>
                </c:pt>
                <c:pt idx="19786">
                  <c:v>37.57</c:v>
                </c:pt>
                <c:pt idx="19787">
                  <c:v>37.770000000000003</c:v>
                </c:pt>
                <c:pt idx="19788">
                  <c:v>38.03</c:v>
                </c:pt>
                <c:pt idx="19789">
                  <c:v>38.26</c:v>
                </c:pt>
                <c:pt idx="19790">
                  <c:v>36.380000000000003</c:v>
                </c:pt>
                <c:pt idx="19791">
                  <c:v>34.08</c:v>
                </c:pt>
                <c:pt idx="19792">
                  <c:v>34.11</c:v>
                </c:pt>
                <c:pt idx="19793">
                  <c:v>34.17</c:v>
                </c:pt>
                <c:pt idx="19794">
                  <c:v>34.24</c:v>
                </c:pt>
                <c:pt idx="19795">
                  <c:v>34.340000000000003</c:v>
                </c:pt>
                <c:pt idx="19796">
                  <c:v>34.44</c:v>
                </c:pt>
                <c:pt idx="19797">
                  <c:v>34.6</c:v>
                </c:pt>
                <c:pt idx="19798">
                  <c:v>34.799999999999997</c:v>
                </c:pt>
                <c:pt idx="19799">
                  <c:v>35.06</c:v>
                </c:pt>
                <c:pt idx="19800">
                  <c:v>35.39</c:v>
                </c:pt>
                <c:pt idx="19801">
                  <c:v>35.82</c:v>
                </c:pt>
                <c:pt idx="19802">
                  <c:v>36.32</c:v>
                </c:pt>
                <c:pt idx="19803">
                  <c:v>36.840000000000003</c:v>
                </c:pt>
                <c:pt idx="19804">
                  <c:v>37.340000000000003</c:v>
                </c:pt>
                <c:pt idx="19805">
                  <c:v>37.369999999999997</c:v>
                </c:pt>
                <c:pt idx="19806">
                  <c:v>30.484000000000002</c:v>
                </c:pt>
                <c:pt idx="19807">
                  <c:v>30.451000000000001</c:v>
                </c:pt>
                <c:pt idx="19808">
                  <c:v>30.484000000000002</c:v>
                </c:pt>
                <c:pt idx="19809">
                  <c:v>30.484000000000002</c:v>
                </c:pt>
                <c:pt idx="19810">
                  <c:v>30.451000000000001</c:v>
                </c:pt>
                <c:pt idx="19811">
                  <c:v>30.451000000000001</c:v>
                </c:pt>
                <c:pt idx="19812">
                  <c:v>30.484000000000002</c:v>
                </c:pt>
                <c:pt idx="19813">
                  <c:v>30.451000000000001</c:v>
                </c:pt>
                <c:pt idx="19814">
                  <c:v>30.451000000000001</c:v>
                </c:pt>
                <c:pt idx="19815">
                  <c:v>30.451000000000001</c:v>
                </c:pt>
                <c:pt idx="19816">
                  <c:v>30.451000000000001</c:v>
                </c:pt>
                <c:pt idx="19817">
                  <c:v>30.451000000000001</c:v>
                </c:pt>
                <c:pt idx="19818">
                  <c:v>30.417999999999999</c:v>
                </c:pt>
                <c:pt idx="19819">
                  <c:v>30.451000000000001</c:v>
                </c:pt>
                <c:pt idx="19820">
                  <c:v>30.451000000000001</c:v>
                </c:pt>
                <c:pt idx="19821">
                  <c:v>30.451000000000001</c:v>
                </c:pt>
                <c:pt idx="19822">
                  <c:v>30.451000000000001</c:v>
                </c:pt>
                <c:pt idx="19823">
                  <c:v>30.451000000000001</c:v>
                </c:pt>
                <c:pt idx="19824">
                  <c:v>30.451000000000001</c:v>
                </c:pt>
                <c:pt idx="19825">
                  <c:v>36.880000000000003</c:v>
                </c:pt>
                <c:pt idx="19826">
                  <c:v>35.56</c:v>
                </c:pt>
                <c:pt idx="19827">
                  <c:v>34.54</c:v>
                </c:pt>
                <c:pt idx="19828">
                  <c:v>34.47</c:v>
                </c:pt>
                <c:pt idx="19829">
                  <c:v>34.44</c:v>
                </c:pt>
                <c:pt idx="19830">
                  <c:v>34.409999999999997</c:v>
                </c:pt>
                <c:pt idx="19831">
                  <c:v>34.340000000000003</c:v>
                </c:pt>
                <c:pt idx="19832">
                  <c:v>34.270000000000003</c:v>
                </c:pt>
                <c:pt idx="19833">
                  <c:v>34.21</c:v>
                </c:pt>
                <c:pt idx="19834">
                  <c:v>34.17</c:v>
                </c:pt>
                <c:pt idx="19835">
                  <c:v>34.17</c:v>
                </c:pt>
                <c:pt idx="19836">
                  <c:v>34.04</c:v>
                </c:pt>
                <c:pt idx="19837">
                  <c:v>34.01</c:v>
                </c:pt>
                <c:pt idx="19838">
                  <c:v>33.979999999999997</c:v>
                </c:pt>
                <c:pt idx="19839">
                  <c:v>33.979999999999997</c:v>
                </c:pt>
                <c:pt idx="19840">
                  <c:v>33.979999999999997</c:v>
                </c:pt>
                <c:pt idx="19841">
                  <c:v>33.909999999999997</c:v>
                </c:pt>
                <c:pt idx="19842">
                  <c:v>33.94</c:v>
                </c:pt>
                <c:pt idx="19843">
                  <c:v>33.909999999999997</c:v>
                </c:pt>
                <c:pt idx="19844">
                  <c:v>33.909999999999997</c:v>
                </c:pt>
                <c:pt idx="19845">
                  <c:v>33.94</c:v>
                </c:pt>
                <c:pt idx="19846">
                  <c:v>34.04</c:v>
                </c:pt>
                <c:pt idx="19847">
                  <c:v>34.11</c:v>
                </c:pt>
                <c:pt idx="19848">
                  <c:v>34.14</c:v>
                </c:pt>
                <c:pt idx="19849">
                  <c:v>34.270000000000003</c:v>
                </c:pt>
                <c:pt idx="19850">
                  <c:v>36.81</c:v>
                </c:pt>
                <c:pt idx="19851">
                  <c:v>37.11</c:v>
                </c:pt>
                <c:pt idx="19852">
                  <c:v>37.4</c:v>
                </c:pt>
                <c:pt idx="19853">
                  <c:v>54.47</c:v>
                </c:pt>
                <c:pt idx="19854">
                  <c:v>57.84</c:v>
                </c:pt>
                <c:pt idx="19855">
                  <c:v>49.66</c:v>
                </c:pt>
                <c:pt idx="19856">
                  <c:v>47.16</c:v>
                </c:pt>
                <c:pt idx="19857">
                  <c:v>47.79</c:v>
                </c:pt>
                <c:pt idx="19858">
                  <c:v>48.41</c:v>
                </c:pt>
                <c:pt idx="19859">
                  <c:v>49.17</c:v>
                </c:pt>
                <c:pt idx="19860">
                  <c:v>49.96</c:v>
                </c:pt>
                <c:pt idx="19861">
                  <c:v>50.72</c:v>
                </c:pt>
                <c:pt idx="19862">
                  <c:v>51.74</c:v>
                </c:pt>
                <c:pt idx="19863">
                  <c:v>52.86</c:v>
                </c:pt>
                <c:pt idx="19864">
                  <c:v>54.05</c:v>
                </c:pt>
                <c:pt idx="19865">
                  <c:v>55.33</c:v>
                </c:pt>
                <c:pt idx="19866">
                  <c:v>56.75</c:v>
                </c:pt>
                <c:pt idx="19867">
                  <c:v>57.94</c:v>
                </c:pt>
                <c:pt idx="19868">
                  <c:v>53.95</c:v>
                </c:pt>
                <c:pt idx="19869">
                  <c:v>46.66</c:v>
                </c:pt>
                <c:pt idx="19870">
                  <c:v>79.55</c:v>
                </c:pt>
                <c:pt idx="19871">
                  <c:v>56.68</c:v>
                </c:pt>
                <c:pt idx="19872">
                  <c:v>73.849999999999994</c:v>
                </c:pt>
                <c:pt idx="19873">
                  <c:v>70.06</c:v>
                </c:pt>
                <c:pt idx="19874">
                  <c:v>70.59</c:v>
                </c:pt>
                <c:pt idx="19875">
                  <c:v>70.790000000000006</c:v>
                </c:pt>
                <c:pt idx="19876">
                  <c:v>71.150000000000006</c:v>
                </c:pt>
                <c:pt idx="19877">
                  <c:v>71.510000000000005</c:v>
                </c:pt>
                <c:pt idx="19878">
                  <c:v>71.94</c:v>
                </c:pt>
                <c:pt idx="19879">
                  <c:v>72.3</c:v>
                </c:pt>
                <c:pt idx="19880">
                  <c:v>72.900000000000006</c:v>
                </c:pt>
                <c:pt idx="19881">
                  <c:v>75.069999999999993</c:v>
                </c:pt>
                <c:pt idx="19882">
                  <c:v>71.25</c:v>
                </c:pt>
                <c:pt idx="19883">
                  <c:v>72.8</c:v>
                </c:pt>
                <c:pt idx="19884">
                  <c:v>73.56</c:v>
                </c:pt>
                <c:pt idx="19885">
                  <c:v>74.28</c:v>
                </c:pt>
                <c:pt idx="19886">
                  <c:v>74.78</c:v>
                </c:pt>
                <c:pt idx="19887">
                  <c:v>75.5</c:v>
                </c:pt>
                <c:pt idx="19888">
                  <c:v>76.03</c:v>
                </c:pt>
                <c:pt idx="19889">
                  <c:v>76.62</c:v>
                </c:pt>
                <c:pt idx="19890">
                  <c:v>77.25</c:v>
                </c:pt>
                <c:pt idx="19891">
                  <c:v>77.87</c:v>
                </c:pt>
                <c:pt idx="19892">
                  <c:v>78.53</c:v>
                </c:pt>
                <c:pt idx="19893">
                  <c:v>67.099999999999994</c:v>
                </c:pt>
                <c:pt idx="19894">
                  <c:v>56.35</c:v>
                </c:pt>
                <c:pt idx="19895">
                  <c:v>57.14</c:v>
                </c:pt>
                <c:pt idx="19896">
                  <c:v>58.07</c:v>
                </c:pt>
                <c:pt idx="19897">
                  <c:v>55.99</c:v>
                </c:pt>
                <c:pt idx="19898">
                  <c:v>58.23</c:v>
                </c:pt>
                <c:pt idx="19899">
                  <c:v>58.17</c:v>
                </c:pt>
                <c:pt idx="19900">
                  <c:v>52</c:v>
                </c:pt>
                <c:pt idx="19901">
                  <c:v>47.16</c:v>
                </c:pt>
                <c:pt idx="19902">
                  <c:v>47.16</c:v>
                </c:pt>
                <c:pt idx="19903">
                  <c:v>47.13</c:v>
                </c:pt>
                <c:pt idx="19904">
                  <c:v>42.61</c:v>
                </c:pt>
                <c:pt idx="19905">
                  <c:v>36.71</c:v>
                </c:pt>
                <c:pt idx="19906">
                  <c:v>36.880000000000003</c:v>
                </c:pt>
                <c:pt idx="19907">
                  <c:v>47.92</c:v>
                </c:pt>
                <c:pt idx="19908">
                  <c:v>58.2</c:v>
                </c:pt>
                <c:pt idx="19909">
                  <c:v>57.41</c:v>
                </c:pt>
                <c:pt idx="19910">
                  <c:v>58.53</c:v>
                </c:pt>
                <c:pt idx="19911">
                  <c:v>59.62</c:v>
                </c:pt>
                <c:pt idx="19912">
                  <c:v>60.24</c:v>
                </c:pt>
                <c:pt idx="19913">
                  <c:v>55</c:v>
                </c:pt>
                <c:pt idx="19914">
                  <c:v>53.32</c:v>
                </c:pt>
                <c:pt idx="19915">
                  <c:v>53.85</c:v>
                </c:pt>
                <c:pt idx="19916">
                  <c:v>54.34</c:v>
                </c:pt>
                <c:pt idx="19917">
                  <c:v>54.74</c:v>
                </c:pt>
                <c:pt idx="19918">
                  <c:v>54.94</c:v>
                </c:pt>
                <c:pt idx="19919">
                  <c:v>43.43</c:v>
                </c:pt>
                <c:pt idx="19920">
                  <c:v>37.17</c:v>
                </c:pt>
                <c:pt idx="19921">
                  <c:v>37.21</c:v>
                </c:pt>
                <c:pt idx="19922">
                  <c:v>37.17</c:v>
                </c:pt>
                <c:pt idx="19923">
                  <c:v>37.11</c:v>
                </c:pt>
                <c:pt idx="19924">
                  <c:v>36.909999999999997</c:v>
                </c:pt>
                <c:pt idx="19925">
                  <c:v>30.516999999999999</c:v>
                </c:pt>
                <c:pt idx="19926">
                  <c:v>30.484000000000002</c:v>
                </c:pt>
                <c:pt idx="19927">
                  <c:v>30.484000000000002</c:v>
                </c:pt>
                <c:pt idx="19928">
                  <c:v>30.484000000000002</c:v>
                </c:pt>
                <c:pt idx="19929">
                  <c:v>30.484000000000002</c:v>
                </c:pt>
                <c:pt idx="19930">
                  <c:v>30.484000000000002</c:v>
                </c:pt>
                <c:pt idx="19931">
                  <c:v>30.484000000000002</c:v>
                </c:pt>
                <c:pt idx="19932">
                  <c:v>30.451000000000001</c:v>
                </c:pt>
                <c:pt idx="19933">
                  <c:v>30.484000000000002</c:v>
                </c:pt>
                <c:pt idx="19934">
                  <c:v>30.484000000000002</c:v>
                </c:pt>
                <c:pt idx="19935">
                  <c:v>30.812999999999999</c:v>
                </c:pt>
                <c:pt idx="19936">
                  <c:v>44.52</c:v>
                </c:pt>
                <c:pt idx="19937">
                  <c:v>37.01</c:v>
                </c:pt>
                <c:pt idx="19938">
                  <c:v>34.6</c:v>
                </c:pt>
                <c:pt idx="19939">
                  <c:v>34.57</c:v>
                </c:pt>
                <c:pt idx="19940">
                  <c:v>34.5</c:v>
                </c:pt>
                <c:pt idx="19941">
                  <c:v>34.409999999999997</c:v>
                </c:pt>
                <c:pt idx="19942">
                  <c:v>34.369999999999997</c:v>
                </c:pt>
                <c:pt idx="19943">
                  <c:v>34.369999999999997</c:v>
                </c:pt>
                <c:pt idx="19944">
                  <c:v>51.64</c:v>
                </c:pt>
                <c:pt idx="19945">
                  <c:v>80.67</c:v>
                </c:pt>
                <c:pt idx="19946">
                  <c:v>84.86</c:v>
                </c:pt>
                <c:pt idx="19947">
                  <c:v>89.18</c:v>
                </c:pt>
                <c:pt idx="19948">
                  <c:v>85.55</c:v>
                </c:pt>
                <c:pt idx="19949">
                  <c:v>86.64</c:v>
                </c:pt>
                <c:pt idx="19950">
                  <c:v>83.41</c:v>
                </c:pt>
                <c:pt idx="19951">
                  <c:v>87.89</c:v>
                </c:pt>
                <c:pt idx="19952">
                  <c:v>84</c:v>
                </c:pt>
                <c:pt idx="19953">
                  <c:v>88.22</c:v>
                </c:pt>
                <c:pt idx="19954">
                  <c:v>82.78</c:v>
                </c:pt>
                <c:pt idx="19955">
                  <c:v>50.78</c:v>
                </c:pt>
                <c:pt idx="19956">
                  <c:v>46.1</c:v>
                </c:pt>
                <c:pt idx="19957">
                  <c:v>46.5</c:v>
                </c:pt>
                <c:pt idx="19958">
                  <c:v>47.09</c:v>
                </c:pt>
                <c:pt idx="19959">
                  <c:v>47.82</c:v>
                </c:pt>
                <c:pt idx="19960">
                  <c:v>48.35</c:v>
                </c:pt>
                <c:pt idx="19961">
                  <c:v>48.97</c:v>
                </c:pt>
                <c:pt idx="19962">
                  <c:v>49.66</c:v>
                </c:pt>
                <c:pt idx="19963">
                  <c:v>50.32</c:v>
                </c:pt>
                <c:pt idx="19964">
                  <c:v>50.98</c:v>
                </c:pt>
                <c:pt idx="19965">
                  <c:v>51.64</c:v>
                </c:pt>
                <c:pt idx="19966">
                  <c:v>52.4</c:v>
                </c:pt>
                <c:pt idx="19967">
                  <c:v>53.49</c:v>
                </c:pt>
                <c:pt idx="19968">
                  <c:v>54.8</c:v>
                </c:pt>
                <c:pt idx="19969">
                  <c:v>56.29</c:v>
                </c:pt>
                <c:pt idx="19970">
                  <c:v>57.87</c:v>
                </c:pt>
                <c:pt idx="19971">
                  <c:v>59.55</c:v>
                </c:pt>
                <c:pt idx="19972">
                  <c:v>61.16</c:v>
                </c:pt>
                <c:pt idx="19973">
                  <c:v>62.65</c:v>
                </c:pt>
                <c:pt idx="19974">
                  <c:v>63.87</c:v>
                </c:pt>
                <c:pt idx="19975">
                  <c:v>64.790000000000006</c:v>
                </c:pt>
                <c:pt idx="19976">
                  <c:v>65.42</c:v>
                </c:pt>
                <c:pt idx="19977">
                  <c:v>64.819999999999993</c:v>
                </c:pt>
                <c:pt idx="19978">
                  <c:v>45.48</c:v>
                </c:pt>
                <c:pt idx="19979">
                  <c:v>34.11</c:v>
                </c:pt>
                <c:pt idx="19980">
                  <c:v>33.15</c:v>
                </c:pt>
                <c:pt idx="19981">
                  <c:v>37.47</c:v>
                </c:pt>
                <c:pt idx="19982">
                  <c:v>37.31</c:v>
                </c:pt>
                <c:pt idx="19983">
                  <c:v>37.5</c:v>
                </c:pt>
                <c:pt idx="19984">
                  <c:v>37.700000000000003</c:v>
                </c:pt>
                <c:pt idx="19985">
                  <c:v>37.9</c:v>
                </c:pt>
                <c:pt idx="19986">
                  <c:v>37.770000000000003</c:v>
                </c:pt>
                <c:pt idx="19987">
                  <c:v>34.04</c:v>
                </c:pt>
                <c:pt idx="19988">
                  <c:v>34.11</c:v>
                </c:pt>
                <c:pt idx="19989">
                  <c:v>34.17</c:v>
                </c:pt>
                <c:pt idx="19990">
                  <c:v>34.369999999999997</c:v>
                </c:pt>
                <c:pt idx="19991">
                  <c:v>34.47</c:v>
                </c:pt>
                <c:pt idx="19992">
                  <c:v>34.6</c:v>
                </c:pt>
                <c:pt idx="19993">
                  <c:v>34.67</c:v>
                </c:pt>
                <c:pt idx="19994">
                  <c:v>34.67</c:v>
                </c:pt>
                <c:pt idx="19995">
                  <c:v>35.99</c:v>
                </c:pt>
                <c:pt idx="19996">
                  <c:v>37.47</c:v>
                </c:pt>
                <c:pt idx="19997">
                  <c:v>37.700000000000003</c:v>
                </c:pt>
                <c:pt idx="19998">
                  <c:v>37.96</c:v>
                </c:pt>
                <c:pt idx="19999">
                  <c:v>38.26</c:v>
                </c:pt>
                <c:pt idx="20000">
                  <c:v>49.37</c:v>
                </c:pt>
                <c:pt idx="20001">
                  <c:v>54.01</c:v>
                </c:pt>
                <c:pt idx="20002">
                  <c:v>48.18</c:v>
                </c:pt>
                <c:pt idx="20003">
                  <c:v>47.59</c:v>
                </c:pt>
                <c:pt idx="20004">
                  <c:v>44.85</c:v>
                </c:pt>
                <c:pt idx="20005">
                  <c:v>44.29</c:v>
                </c:pt>
                <c:pt idx="20006">
                  <c:v>44.09</c:v>
                </c:pt>
                <c:pt idx="20007">
                  <c:v>57.18</c:v>
                </c:pt>
                <c:pt idx="20008">
                  <c:v>84.56</c:v>
                </c:pt>
                <c:pt idx="20009">
                  <c:v>82.16</c:v>
                </c:pt>
                <c:pt idx="20010">
                  <c:v>82.78</c:v>
                </c:pt>
                <c:pt idx="20011">
                  <c:v>83.74</c:v>
                </c:pt>
                <c:pt idx="20012">
                  <c:v>84.63</c:v>
                </c:pt>
                <c:pt idx="20013">
                  <c:v>87.59</c:v>
                </c:pt>
                <c:pt idx="20014">
                  <c:v>88.16</c:v>
                </c:pt>
                <c:pt idx="20015">
                  <c:v>89.87</c:v>
                </c:pt>
                <c:pt idx="20016">
                  <c:v>91.48</c:v>
                </c:pt>
                <c:pt idx="20017">
                  <c:v>92.97</c:v>
                </c:pt>
                <c:pt idx="20018">
                  <c:v>94.91</c:v>
                </c:pt>
                <c:pt idx="20019">
                  <c:v>96.26</c:v>
                </c:pt>
                <c:pt idx="20020">
                  <c:v>97.71</c:v>
                </c:pt>
                <c:pt idx="20021">
                  <c:v>77.58</c:v>
                </c:pt>
                <c:pt idx="20022">
                  <c:v>75.3</c:v>
                </c:pt>
                <c:pt idx="20023">
                  <c:v>72.599999999999994</c:v>
                </c:pt>
                <c:pt idx="20024">
                  <c:v>69.7</c:v>
                </c:pt>
                <c:pt idx="20025">
                  <c:v>69.7</c:v>
                </c:pt>
                <c:pt idx="20026">
                  <c:v>69.87</c:v>
                </c:pt>
                <c:pt idx="20027">
                  <c:v>66.67</c:v>
                </c:pt>
                <c:pt idx="20028">
                  <c:v>65.02</c:v>
                </c:pt>
                <c:pt idx="20029">
                  <c:v>65.42</c:v>
                </c:pt>
                <c:pt idx="20030">
                  <c:v>65.84</c:v>
                </c:pt>
                <c:pt idx="20031">
                  <c:v>66.17</c:v>
                </c:pt>
                <c:pt idx="20032">
                  <c:v>66.87</c:v>
                </c:pt>
                <c:pt idx="20033">
                  <c:v>83.11</c:v>
                </c:pt>
                <c:pt idx="20034">
                  <c:v>88.62</c:v>
                </c:pt>
                <c:pt idx="20035">
                  <c:v>76.13</c:v>
                </c:pt>
                <c:pt idx="20036">
                  <c:v>78.37</c:v>
                </c:pt>
                <c:pt idx="20037">
                  <c:v>74.58</c:v>
                </c:pt>
                <c:pt idx="20038">
                  <c:v>74.61</c:v>
                </c:pt>
                <c:pt idx="20039">
                  <c:v>115.71</c:v>
                </c:pt>
                <c:pt idx="20040">
                  <c:v>106.94</c:v>
                </c:pt>
                <c:pt idx="20041">
                  <c:v>104.3</c:v>
                </c:pt>
                <c:pt idx="20042">
                  <c:v>116.04</c:v>
                </c:pt>
                <c:pt idx="20043">
                  <c:v>119.96</c:v>
                </c:pt>
                <c:pt idx="20044">
                  <c:v>121.21</c:v>
                </c:pt>
                <c:pt idx="20045">
                  <c:v>121.8</c:v>
                </c:pt>
                <c:pt idx="20046">
                  <c:v>122.17</c:v>
                </c:pt>
                <c:pt idx="20047">
                  <c:v>121.97</c:v>
                </c:pt>
                <c:pt idx="20048">
                  <c:v>97.25</c:v>
                </c:pt>
                <c:pt idx="20049">
                  <c:v>49.47</c:v>
                </c:pt>
                <c:pt idx="20050">
                  <c:v>49.53</c:v>
                </c:pt>
                <c:pt idx="20051">
                  <c:v>55.3</c:v>
                </c:pt>
                <c:pt idx="20052">
                  <c:v>67.2</c:v>
                </c:pt>
                <c:pt idx="20053">
                  <c:v>57.08</c:v>
                </c:pt>
                <c:pt idx="20054">
                  <c:v>51.44</c:v>
                </c:pt>
                <c:pt idx="20055">
                  <c:v>52.2</c:v>
                </c:pt>
                <c:pt idx="20056">
                  <c:v>52.66</c:v>
                </c:pt>
                <c:pt idx="20057">
                  <c:v>53.32</c:v>
                </c:pt>
                <c:pt idx="20058">
                  <c:v>53.82</c:v>
                </c:pt>
                <c:pt idx="20059">
                  <c:v>54.38</c:v>
                </c:pt>
                <c:pt idx="20060">
                  <c:v>70.36</c:v>
                </c:pt>
                <c:pt idx="20061">
                  <c:v>96.62</c:v>
                </c:pt>
                <c:pt idx="20062">
                  <c:v>89.11</c:v>
                </c:pt>
                <c:pt idx="20063">
                  <c:v>96.72</c:v>
                </c:pt>
                <c:pt idx="20064">
                  <c:v>97.81</c:v>
                </c:pt>
                <c:pt idx="20065">
                  <c:v>98.34</c:v>
                </c:pt>
                <c:pt idx="20066">
                  <c:v>114.22</c:v>
                </c:pt>
                <c:pt idx="20067">
                  <c:v>118.67</c:v>
                </c:pt>
                <c:pt idx="20068">
                  <c:v>119.96</c:v>
                </c:pt>
                <c:pt idx="20069">
                  <c:v>121.97</c:v>
                </c:pt>
                <c:pt idx="20070">
                  <c:v>121.51</c:v>
                </c:pt>
                <c:pt idx="20071">
                  <c:v>111.49</c:v>
                </c:pt>
                <c:pt idx="20072">
                  <c:v>100.78</c:v>
                </c:pt>
                <c:pt idx="20073">
                  <c:v>81.47</c:v>
                </c:pt>
                <c:pt idx="20074">
                  <c:v>78.14</c:v>
                </c:pt>
                <c:pt idx="20075">
                  <c:v>78.930000000000007</c:v>
                </c:pt>
                <c:pt idx="20076">
                  <c:v>80.02</c:v>
                </c:pt>
                <c:pt idx="20077">
                  <c:v>80.81</c:v>
                </c:pt>
                <c:pt idx="20078">
                  <c:v>81.66</c:v>
                </c:pt>
                <c:pt idx="20079">
                  <c:v>82.82</c:v>
                </c:pt>
                <c:pt idx="20080">
                  <c:v>84.2</c:v>
                </c:pt>
                <c:pt idx="20081">
                  <c:v>85.32</c:v>
                </c:pt>
                <c:pt idx="20082">
                  <c:v>86.47</c:v>
                </c:pt>
                <c:pt idx="20083">
                  <c:v>87.86</c:v>
                </c:pt>
                <c:pt idx="20084">
                  <c:v>81.5</c:v>
                </c:pt>
                <c:pt idx="20085">
                  <c:v>74.61</c:v>
                </c:pt>
                <c:pt idx="20086">
                  <c:v>76.260000000000005</c:v>
                </c:pt>
                <c:pt idx="20087">
                  <c:v>77.25</c:v>
                </c:pt>
                <c:pt idx="20088">
                  <c:v>78.17</c:v>
                </c:pt>
                <c:pt idx="20089">
                  <c:v>78.86</c:v>
                </c:pt>
                <c:pt idx="20090">
                  <c:v>79.36</c:v>
                </c:pt>
                <c:pt idx="20091">
                  <c:v>80.02</c:v>
                </c:pt>
                <c:pt idx="20092">
                  <c:v>81.93</c:v>
                </c:pt>
                <c:pt idx="20093">
                  <c:v>75.27</c:v>
                </c:pt>
                <c:pt idx="20094">
                  <c:v>69.239999999999995</c:v>
                </c:pt>
                <c:pt idx="20095">
                  <c:v>70.23</c:v>
                </c:pt>
                <c:pt idx="20096">
                  <c:v>71.180000000000007</c:v>
                </c:pt>
                <c:pt idx="20097">
                  <c:v>72.400000000000006</c:v>
                </c:pt>
                <c:pt idx="20098">
                  <c:v>72.930000000000007</c:v>
                </c:pt>
                <c:pt idx="20099">
                  <c:v>66.7</c:v>
                </c:pt>
                <c:pt idx="20100">
                  <c:v>66.73</c:v>
                </c:pt>
                <c:pt idx="20101">
                  <c:v>67.16</c:v>
                </c:pt>
                <c:pt idx="20102">
                  <c:v>67.59</c:v>
                </c:pt>
                <c:pt idx="20103">
                  <c:v>68.180000000000007</c:v>
                </c:pt>
                <c:pt idx="20104">
                  <c:v>83.15</c:v>
                </c:pt>
                <c:pt idx="20105">
                  <c:v>83.74</c:v>
                </c:pt>
                <c:pt idx="20106">
                  <c:v>79.489999999999995</c:v>
                </c:pt>
                <c:pt idx="20107">
                  <c:v>79.459999999999994</c:v>
                </c:pt>
                <c:pt idx="20108">
                  <c:v>77.08</c:v>
                </c:pt>
                <c:pt idx="20109">
                  <c:v>78.17</c:v>
                </c:pt>
                <c:pt idx="20110">
                  <c:v>79.260000000000005</c:v>
                </c:pt>
                <c:pt idx="20111">
                  <c:v>80.77</c:v>
                </c:pt>
                <c:pt idx="20112">
                  <c:v>82.52</c:v>
                </c:pt>
                <c:pt idx="20113">
                  <c:v>83.64</c:v>
                </c:pt>
                <c:pt idx="20114">
                  <c:v>86.01</c:v>
                </c:pt>
                <c:pt idx="20115">
                  <c:v>87.36</c:v>
                </c:pt>
                <c:pt idx="20116">
                  <c:v>73.33</c:v>
                </c:pt>
                <c:pt idx="20117">
                  <c:v>58.96</c:v>
                </c:pt>
                <c:pt idx="20118">
                  <c:v>53.19</c:v>
                </c:pt>
                <c:pt idx="20119">
                  <c:v>53.22</c:v>
                </c:pt>
                <c:pt idx="20120">
                  <c:v>53.82</c:v>
                </c:pt>
                <c:pt idx="20121">
                  <c:v>54.74</c:v>
                </c:pt>
                <c:pt idx="20122">
                  <c:v>55.3</c:v>
                </c:pt>
                <c:pt idx="20123">
                  <c:v>55.76</c:v>
                </c:pt>
                <c:pt idx="20124">
                  <c:v>56.45</c:v>
                </c:pt>
                <c:pt idx="20125">
                  <c:v>64.099999999999994</c:v>
                </c:pt>
                <c:pt idx="20126">
                  <c:v>81.96</c:v>
                </c:pt>
                <c:pt idx="20127">
                  <c:v>85.75</c:v>
                </c:pt>
                <c:pt idx="20128">
                  <c:v>91.98</c:v>
                </c:pt>
                <c:pt idx="20129">
                  <c:v>91.06</c:v>
                </c:pt>
                <c:pt idx="20130">
                  <c:v>90</c:v>
                </c:pt>
                <c:pt idx="20131">
                  <c:v>90.17</c:v>
                </c:pt>
                <c:pt idx="20132">
                  <c:v>109.58</c:v>
                </c:pt>
                <c:pt idx="20133">
                  <c:v>113.23</c:v>
                </c:pt>
                <c:pt idx="20134">
                  <c:v>104.2</c:v>
                </c:pt>
                <c:pt idx="20135">
                  <c:v>106.12</c:v>
                </c:pt>
                <c:pt idx="20136">
                  <c:v>109.61</c:v>
                </c:pt>
                <c:pt idx="20137">
                  <c:v>108.09</c:v>
                </c:pt>
                <c:pt idx="20138">
                  <c:v>109.58</c:v>
                </c:pt>
                <c:pt idx="20139">
                  <c:v>117.72</c:v>
                </c:pt>
                <c:pt idx="20140">
                  <c:v>120.71</c:v>
                </c:pt>
                <c:pt idx="20141">
                  <c:v>122.1</c:v>
                </c:pt>
                <c:pt idx="20142">
                  <c:v>121.28</c:v>
                </c:pt>
                <c:pt idx="20143">
                  <c:v>120.29</c:v>
                </c:pt>
                <c:pt idx="20144">
                  <c:v>122.69</c:v>
                </c:pt>
                <c:pt idx="20145">
                  <c:v>121.47</c:v>
                </c:pt>
                <c:pt idx="20146">
                  <c:v>118.28</c:v>
                </c:pt>
                <c:pt idx="20147">
                  <c:v>127.9</c:v>
                </c:pt>
                <c:pt idx="20148">
                  <c:v>128.85</c:v>
                </c:pt>
                <c:pt idx="20149">
                  <c:v>127.9</c:v>
                </c:pt>
                <c:pt idx="20150">
                  <c:v>128</c:v>
                </c:pt>
                <c:pt idx="20151">
                  <c:v>130.07</c:v>
                </c:pt>
                <c:pt idx="20152">
                  <c:v>133.53</c:v>
                </c:pt>
                <c:pt idx="20153">
                  <c:v>135.94</c:v>
                </c:pt>
                <c:pt idx="20154">
                  <c:v>130.66999999999999</c:v>
                </c:pt>
                <c:pt idx="20155">
                  <c:v>131.72</c:v>
                </c:pt>
                <c:pt idx="20156">
                  <c:v>134</c:v>
                </c:pt>
                <c:pt idx="20157">
                  <c:v>135.74</c:v>
                </c:pt>
                <c:pt idx="20158">
                  <c:v>137.41999999999999</c:v>
                </c:pt>
                <c:pt idx="20159">
                  <c:v>132.78</c:v>
                </c:pt>
                <c:pt idx="20160">
                  <c:v>121.93</c:v>
                </c:pt>
                <c:pt idx="20161">
                  <c:v>124.18</c:v>
                </c:pt>
                <c:pt idx="20162">
                  <c:v>129.15</c:v>
                </c:pt>
                <c:pt idx="20163">
                  <c:v>123.22</c:v>
                </c:pt>
                <c:pt idx="20164">
                  <c:v>118.28</c:v>
                </c:pt>
                <c:pt idx="20165">
                  <c:v>118.7</c:v>
                </c:pt>
                <c:pt idx="20166">
                  <c:v>119.59</c:v>
                </c:pt>
                <c:pt idx="20167">
                  <c:v>122.76</c:v>
                </c:pt>
                <c:pt idx="20168">
                  <c:v>125.63</c:v>
                </c:pt>
                <c:pt idx="20169">
                  <c:v>124.77</c:v>
                </c:pt>
                <c:pt idx="20170">
                  <c:v>126.61</c:v>
                </c:pt>
                <c:pt idx="20171">
                  <c:v>122.86</c:v>
                </c:pt>
                <c:pt idx="20172">
                  <c:v>122.33</c:v>
                </c:pt>
                <c:pt idx="20173">
                  <c:v>122.33</c:v>
                </c:pt>
                <c:pt idx="20174">
                  <c:v>119.46</c:v>
                </c:pt>
                <c:pt idx="20175">
                  <c:v>122.63</c:v>
                </c:pt>
                <c:pt idx="20176">
                  <c:v>114.72</c:v>
                </c:pt>
                <c:pt idx="20177">
                  <c:v>115.94</c:v>
                </c:pt>
                <c:pt idx="20178">
                  <c:v>119.2</c:v>
                </c:pt>
                <c:pt idx="20179">
                  <c:v>119.63</c:v>
                </c:pt>
                <c:pt idx="20180">
                  <c:v>116</c:v>
                </c:pt>
                <c:pt idx="20181">
                  <c:v>111.98</c:v>
                </c:pt>
                <c:pt idx="20182">
                  <c:v>108.72</c:v>
                </c:pt>
                <c:pt idx="20183">
                  <c:v>86.74</c:v>
                </c:pt>
                <c:pt idx="20184">
                  <c:v>84.27</c:v>
                </c:pt>
                <c:pt idx="20185">
                  <c:v>109.18</c:v>
                </c:pt>
                <c:pt idx="20186">
                  <c:v>103.41</c:v>
                </c:pt>
                <c:pt idx="20187">
                  <c:v>99.85</c:v>
                </c:pt>
                <c:pt idx="20188">
                  <c:v>106.12</c:v>
                </c:pt>
                <c:pt idx="20189">
                  <c:v>106.54</c:v>
                </c:pt>
                <c:pt idx="20190">
                  <c:v>108.09</c:v>
                </c:pt>
                <c:pt idx="20191">
                  <c:v>109.44</c:v>
                </c:pt>
                <c:pt idx="20192">
                  <c:v>109.74</c:v>
                </c:pt>
                <c:pt idx="20193">
                  <c:v>102.59</c:v>
                </c:pt>
                <c:pt idx="20194">
                  <c:v>98.5</c:v>
                </c:pt>
                <c:pt idx="20195">
                  <c:v>97.42</c:v>
                </c:pt>
                <c:pt idx="20196">
                  <c:v>87.23</c:v>
                </c:pt>
                <c:pt idx="20197">
                  <c:v>88.22</c:v>
                </c:pt>
                <c:pt idx="20198">
                  <c:v>87.83</c:v>
                </c:pt>
                <c:pt idx="20199">
                  <c:v>88.06</c:v>
                </c:pt>
                <c:pt idx="20200">
                  <c:v>88.72</c:v>
                </c:pt>
                <c:pt idx="20201">
                  <c:v>89.57</c:v>
                </c:pt>
                <c:pt idx="20202">
                  <c:v>88.35</c:v>
                </c:pt>
                <c:pt idx="20203">
                  <c:v>90.23</c:v>
                </c:pt>
                <c:pt idx="20204">
                  <c:v>93.36</c:v>
                </c:pt>
                <c:pt idx="20205">
                  <c:v>102</c:v>
                </c:pt>
                <c:pt idx="20206">
                  <c:v>101.44</c:v>
                </c:pt>
                <c:pt idx="20207">
                  <c:v>100.35</c:v>
                </c:pt>
                <c:pt idx="20208">
                  <c:v>99.49</c:v>
                </c:pt>
                <c:pt idx="20209">
                  <c:v>120.71</c:v>
                </c:pt>
                <c:pt idx="20210">
                  <c:v>109.81</c:v>
                </c:pt>
                <c:pt idx="20211">
                  <c:v>108.39</c:v>
                </c:pt>
                <c:pt idx="20212">
                  <c:v>106.41</c:v>
                </c:pt>
                <c:pt idx="20213">
                  <c:v>97.22</c:v>
                </c:pt>
                <c:pt idx="20214">
                  <c:v>104.14</c:v>
                </c:pt>
                <c:pt idx="20215">
                  <c:v>106.77</c:v>
                </c:pt>
                <c:pt idx="20216">
                  <c:v>111.32</c:v>
                </c:pt>
                <c:pt idx="20217">
                  <c:v>108.49</c:v>
                </c:pt>
                <c:pt idx="20218">
                  <c:v>109.94</c:v>
                </c:pt>
                <c:pt idx="20219">
                  <c:v>111.09</c:v>
                </c:pt>
                <c:pt idx="20220">
                  <c:v>112.31</c:v>
                </c:pt>
                <c:pt idx="20221">
                  <c:v>118.31</c:v>
                </c:pt>
                <c:pt idx="20222">
                  <c:v>120.52</c:v>
                </c:pt>
                <c:pt idx="20223">
                  <c:v>121.7</c:v>
                </c:pt>
                <c:pt idx="20224">
                  <c:v>123.09</c:v>
                </c:pt>
                <c:pt idx="20225">
                  <c:v>120.62</c:v>
                </c:pt>
                <c:pt idx="20226">
                  <c:v>114.06</c:v>
                </c:pt>
                <c:pt idx="20227">
                  <c:v>98.04</c:v>
                </c:pt>
                <c:pt idx="20228">
                  <c:v>98.57</c:v>
                </c:pt>
                <c:pt idx="20229">
                  <c:v>99.29</c:v>
                </c:pt>
                <c:pt idx="20230">
                  <c:v>100.05</c:v>
                </c:pt>
                <c:pt idx="20231">
                  <c:v>100.25</c:v>
                </c:pt>
                <c:pt idx="20232">
                  <c:v>100.88</c:v>
                </c:pt>
                <c:pt idx="20233">
                  <c:v>101.83</c:v>
                </c:pt>
                <c:pt idx="20234">
                  <c:v>99.46</c:v>
                </c:pt>
                <c:pt idx="20235">
                  <c:v>97.25</c:v>
                </c:pt>
                <c:pt idx="20236">
                  <c:v>104.7</c:v>
                </c:pt>
                <c:pt idx="20237">
                  <c:v>112.9</c:v>
                </c:pt>
                <c:pt idx="20238">
                  <c:v>108.85</c:v>
                </c:pt>
                <c:pt idx="20239">
                  <c:v>108.55</c:v>
                </c:pt>
                <c:pt idx="20240">
                  <c:v>109.18</c:v>
                </c:pt>
                <c:pt idx="20241">
                  <c:v>109.64</c:v>
                </c:pt>
                <c:pt idx="20242">
                  <c:v>101.17</c:v>
                </c:pt>
                <c:pt idx="20243">
                  <c:v>108.92</c:v>
                </c:pt>
                <c:pt idx="20244">
                  <c:v>101.96</c:v>
                </c:pt>
                <c:pt idx="20245">
                  <c:v>100.81</c:v>
                </c:pt>
                <c:pt idx="20246">
                  <c:v>98.54</c:v>
                </c:pt>
                <c:pt idx="20247">
                  <c:v>85.26</c:v>
                </c:pt>
                <c:pt idx="20248">
                  <c:v>62.58</c:v>
                </c:pt>
                <c:pt idx="20249">
                  <c:v>58.23</c:v>
                </c:pt>
                <c:pt idx="20250">
                  <c:v>58.46</c:v>
                </c:pt>
                <c:pt idx="20251">
                  <c:v>58.86</c:v>
                </c:pt>
                <c:pt idx="20252">
                  <c:v>59.06</c:v>
                </c:pt>
                <c:pt idx="20253">
                  <c:v>59.48</c:v>
                </c:pt>
                <c:pt idx="20254">
                  <c:v>59.88</c:v>
                </c:pt>
                <c:pt idx="20255">
                  <c:v>60.18</c:v>
                </c:pt>
                <c:pt idx="20256">
                  <c:v>60.44</c:v>
                </c:pt>
                <c:pt idx="20257">
                  <c:v>60.8</c:v>
                </c:pt>
                <c:pt idx="20258">
                  <c:v>59.29</c:v>
                </c:pt>
                <c:pt idx="20259">
                  <c:v>61</c:v>
                </c:pt>
                <c:pt idx="20260">
                  <c:v>61.53</c:v>
                </c:pt>
                <c:pt idx="20261">
                  <c:v>62.15</c:v>
                </c:pt>
                <c:pt idx="20262">
                  <c:v>61.79</c:v>
                </c:pt>
                <c:pt idx="20263">
                  <c:v>81.47</c:v>
                </c:pt>
                <c:pt idx="20264">
                  <c:v>73.849999999999994</c:v>
                </c:pt>
                <c:pt idx="20265">
                  <c:v>88.95</c:v>
                </c:pt>
                <c:pt idx="20266">
                  <c:v>94.88</c:v>
                </c:pt>
                <c:pt idx="20267">
                  <c:v>94.68</c:v>
                </c:pt>
                <c:pt idx="20268">
                  <c:v>94.71</c:v>
                </c:pt>
                <c:pt idx="20269">
                  <c:v>94.88</c:v>
                </c:pt>
                <c:pt idx="20270">
                  <c:v>89.8</c:v>
                </c:pt>
                <c:pt idx="20271">
                  <c:v>88.02</c:v>
                </c:pt>
                <c:pt idx="20272">
                  <c:v>104.73</c:v>
                </c:pt>
                <c:pt idx="20273">
                  <c:v>99.76</c:v>
                </c:pt>
                <c:pt idx="20274">
                  <c:v>103.58</c:v>
                </c:pt>
                <c:pt idx="20275">
                  <c:v>97.38</c:v>
                </c:pt>
                <c:pt idx="20276">
                  <c:v>97.88</c:v>
                </c:pt>
                <c:pt idx="20277">
                  <c:v>98.07</c:v>
                </c:pt>
                <c:pt idx="20278">
                  <c:v>98.57</c:v>
                </c:pt>
                <c:pt idx="20279">
                  <c:v>99.03</c:v>
                </c:pt>
                <c:pt idx="20280">
                  <c:v>99.03</c:v>
                </c:pt>
                <c:pt idx="20281">
                  <c:v>99.59</c:v>
                </c:pt>
                <c:pt idx="20282">
                  <c:v>91.88</c:v>
                </c:pt>
                <c:pt idx="20283">
                  <c:v>80.41</c:v>
                </c:pt>
                <c:pt idx="20284">
                  <c:v>88.91</c:v>
                </c:pt>
                <c:pt idx="20285">
                  <c:v>89.97</c:v>
                </c:pt>
                <c:pt idx="20286">
                  <c:v>69.8</c:v>
                </c:pt>
                <c:pt idx="20287">
                  <c:v>58.33</c:v>
                </c:pt>
                <c:pt idx="20288">
                  <c:v>53.06</c:v>
                </c:pt>
                <c:pt idx="20289">
                  <c:v>53.68</c:v>
                </c:pt>
                <c:pt idx="20290">
                  <c:v>50.19</c:v>
                </c:pt>
                <c:pt idx="20291">
                  <c:v>48.38</c:v>
                </c:pt>
                <c:pt idx="20292">
                  <c:v>48.84</c:v>
                </c:pt>
                <c:pt idx="20293">
                  <c:v>63.93</c:v>
                </c:pt>
                <c:pt idx="20294">
                  <c:v>82.92</c:v>
                </c:pt>
                <c:pt idx="20295">
                  <c:v>86.77</c:v>
                </c:pt>
                <c:pt idx="20296">
                  <c:v>88.48</c:v>
                </c:pt>
                <c:pt idx="20297">
                  <c:v>91.06</c:v>
                </c:pt>
                <c:pt idx="20298">
                  <c:v>87.36</c:v>
                </c:pt>
                <c:pt idx="20299">
                  <c:v>87.17</c:v>
                </c:pt>
                <c:pt idx="20300">
                  <c:v>88.32</c:v>
                </c:pt>
                <c:pt idx="20301">
                  <c:v>88.85</c:v>
                </c:pt>
                <c:pt idx="20302">
                  <c:v>89.64</c:v>
                </c:pt>
                <c:pt idx="20303">
                  <c:v>90.73</c:v>
                </c:pt>
                <c:pt idx="20304">
                  <c:v>91.71</c:v>
                </c:pt>
                <c:pt idx="20305">
                  <c:v>92.7</c:v>
                </c:pt>
                <c:pt idx="20306">
                  <c:v>93.79</c:v>
                </c:pt>
                <c:pt idx="20307">
                  <c:v>94.88</c:v>
                </c:pt>
                <c:pt idx="20308">
                  <c:v>110.24</c:v>
                </c:pt>
                <c:pt idx="20309">
                  <c:v>107.86</c:v>
                </c:pt>
                <c:pt idx="20310">
                  <c:v>108.82</c:v>
                </c:pt>
                <c:pt idx="20311">
                  <c:v>110.66</c:v>
                </c:pt>
                <c:pt idx="20312">
                  <c:v>112.28</c:v>
                </c:pt>
                <c:pt idx="20313">
                  <c:v>116.86</c:v>
                </c:pt>
                <c:pt idx="20314">
                  <c:v>117.32</c:v>
                </c:pt>
                <c:pt idx="20315">
                  <c:v>117.65</c:v>
                </c:pt>
                <c:pt idx="20316">
                  <c:v>118.97</c:v>
                </c:pt>
                <c:pt idx="20317">
                  <c:v>119.03</c:v>
                </c:pt>
                <c:pt idx="20318">
                  <c:v>120.39</c:v>
                </c:pt>
                <c:pt idx="20319">
                  <c:v>124.74</c:v>
                </c:pt>
                <c:pt idx="20320">
                  <c:v>125.63</c:v>
                </c:pt>
                <c:pt idx="20321">
                  <c:v>116.6</c:v>
                </c:pt>
                <c:pt idx="20322">
                  <c:v>122.03</c:v>
                </c:pt>
                <c:pt idx="20323">
                  <c:v>123.05</c:v>
                </c:pt>
                <c:pt idx="20324">
                  <c:v>127.64</c:v>
                </c:pt>
                <c:pt idx="20325">
                  <c:v>125.59</c:v>
                </c:pt>
                <c:pt idx="20326">
                  <c:v>127.01</c:v>
                </c:pt>
                <c:pt idx="20327">
                  <c:v>128.22999999999999</c:v>
                </c:pt>
                <c:pt idx="20328">
                  <c:v>126.91</c:v>
                </c:pt>
                <c:pt idx="20329">
                  <c:v>121.77</c:v>
                </c:pt>
                <c:pt idx="20330">
                  <c:v>127.27</c:v>
                </c:pt>
                <c:pt idx="20331">
                  <c:v>128.69</c:v>
                </c:pt>
                <c:pt idx="20332">
                  <c:v>127.17</c:v>
                </c:pt>
                <c:pt idx="20333">
                  <c:v>127.14</c:v>
                </c:pt>
                <c:pt idx="20334">
                  <c:v>119.99</c:v>
                </c:pt>
                <c:pt idx="20335">
                  <c:v>128.85</c:v>
                </c:pt>
                <c:pt idx="20336">
                  <c:v>125.59</c:v>
                </c:pt>
                <c:pt idx="20337">
                  <c:v>125.63</c:v>
                </c:pt>
                <c:pt idx="20338">
                  <c:v>127.9</c:v>
                </c:pt>
                <c:pt idx="20339">
                  <c:v>120.45</c:v>
                </c:pt>
                <c:pt idx="20340">
                  <c:v>116.46</c:v>
                </c:pt>
                <c:pt idx="20341">
                  <c:v>116.96</c:v>
                </c:pt>
                <c:pt idx="20342">
                  <c:v>106.54</c:v>
                </c:pt>
                <c:pt idx="20343">
                  <c:v>106.41</c:v>
                </c:pt>
                <c:pt idx="20344">
                  <c:v>77.97</c:v>
                </c:pt>
                <c:pt idx="20345">
                  <c:v>76.62</c:v>
                </c:pt>
                <c:pt idx="20346">
                  <c:v>87.46</c:v>
                </c:pt>
                <c:pt idx="20347">
                  <c:v>100.68</c:v>
                </c:pt>
                <c:pt idx="20348">
                  <c:v>101.34</c:v>
                </c:pt>
                <c:pt idx="20349">
                  <c:v>103.58</c:v>
                </c:pt>
                <c:pt idx="20350">
                  <c:v>99.43</c:v>
                </c:pt>
                <c:pt idx="20351">
                  <c:v>91.09</c:v>
                </c:pt>
                <c:pt idx="20352">
                  <c:v>87.76</c:v>
                </c:pt>
                <c:pt idx="20353">
                  <c:v>88.52</c:v>
                </c:pt>
                <c:pt idx="20354">
                  <c:v>105.09</c:v>
                </c:pt>
                <c:pt idx="20355">
                  <c:v>104.3</c:v>
                </c:pt>
                <c:pt idx="20356">
                  <c:v>109.64</c:v>
                </c:pt>
                <c:pt idx="20357">
                  <c:v>113.93</c:v>
                </c:pt>
                <c:pt idx="20358">
                  <c:v>114.16</c:v>
                </c:pt>
                <c:pt idx="20359">
                  <c:v>114.72</c:v>
                </c:pt>
                <c:pt idx="20360">
                  <c:v>117.19</c:v>
                </c:pt>
                <c:pt idx="20361">
                  <c:v>109.48</c:v>
                </c:pt>
                <c:pt idx="20362">
                  <c:v>111.06</c:v>
                </c:pt>
                <c:pt idx="20363">
                  <c:v>114.32</c:v>
                </c:pt>
                <c:pt idx="20364">
                  <c:v>119.13</c:v>
                </c:pt>
                <c:pt idx="20365">
                  <c:v>123.42</c:v>
                </c:pt>
                <c:pt idx="20366">
                  <c:v>119.73</c:v>
                </c:pt>
                <c:pt idx="20367">
                  <c:v>117.16</c:v>
                </c:pt>
                <c:pt idx="20368">
                  <c:v>113.4</c:v>
                </c:pt>
                <c:pt idx="20369">
                  <c:v>116.63</c:v>
                </c:pt>
                <c:pt idx="20370">
                  <c:v>116.99</c:v>
                </c:pt>
                <c:pt idx="20371">
                  <c:v>117.68</c:v>
                </c:pt>
                <c:pt idx="20372">
                  <c:v>107.17</c:v>
                </c:pt>
                <c:pt idx="20373">
                  <c:v>115.01</c:v>
                </c:pt>
                <c:pt idx="20374">
                  <c:v>117.98</c:v>
                </c:pt>
                <c:pt idx="20375">
                  <c:v>114.59</c:v>
                </c:pt>
                <c:pt idx="20376">
                  <c:v>105.46</c:v>
                </c:pt>
                <c:pt idx="20377">
                  <c:v>105.98</c:v>
                </c:pt>
                <c:pt idx="20378">
                  <c:v>106.18</c:v>
                </c:pt>
                <c:pt idx="20379">
                  <c:v>104.5</c:v>
                </c:pt>
                <c:pt idx="20380">
                  <c:v>107.57</c:v>
                </c:pt>
                <c:pt idx="20381">
                  <c:v>102.62</c:v>
                </c:pt>
                <c:pt idx="20382">
                  <c:v>102.13</c:v>
                </c:pt>
                <c:pt idx="20383">
                  <c:v>103.12</c:v>
                </c:pt>
                <c:pt idx="20384">
                  <c:v>102.29</c:v>
                </c:pt>
                <c:pt idx="20385">
                  <c:v>102.95</c:v>
                </c:pt>
                <c:pt idx="20386">
                  <c:v>107.9</c:v>
                </c:pt>
                <c:pt idx="20387">
                  <c:v>107.3</c:v>
                </c:pt>
                <c:pt idx="20388">
                  <c:v>108.52</c:v>
                </c:pt>
                <c:pt idx="20389">
                  <c:v>107.4</c:v>
                </c:pt>
                <c:pt idx="20390">
                  <c:v>108.36</c:v>
                </c:pt>
                <c:pt idx="20391">
                  <c:v>112.77</c:v>
                </c:pt>
                <c:pt idx="20392">
                  <c:v>115.28</c:v>
                </c:pt>
                <c:pt idx="20393">
                  <c:v>116.76</c:v>
                </c:pt>
                <c:pt idx="20394">
                  <c:v>118.34</c:v>
                </c:pt>
                <c:pt idx="20395">
                  <c:v>120.02</c:v>
                </c:pt>
                <c:pt idx="20396">
                  <c:v>122.2</c:v>
                </c:pt>
                <c:pt idx="20397">
                  <c:v>124.04</c:v>
                </c:pt>
                <c:pt idx="20398">
                  <c:v>102.42</c:v>
                </c:pt>
                <c:pt idx="20399">
                  <c:v>104.63</c:v>
                </c:pt>
                <c:pt idx="20400">
                  <c:v>104.4</c:v>
                </c:pt>
                <c:pt idx="20401">
                  <c:v>104.67</c:v>
                </c:pt>
                <c:pt idx="20402">
                  <c:v>100.15</c:v>
                </c:pt>
                <c:pt idx="20403">
                  <c:v>100.48</c:v>
                </c:pt>
                <c:pt idx="20404">
                  <c:v>95.37</c:v>
                </c:pt>
                <c:pt idx="20405">
                  <c:v>101.6</c:v>
                </c:pt>
                <c:pt idx="20406">
                  <c:v>97.25</c:v>
                </c:pt>
                <c:pt idx="20407">
                  <c:v>83.48</c:v>
                </c:pt>
                <c:pt idx="20408">
                  <c:v>80.77</c:v>
                </c:pt>
                <c:pt idx="20409">
                  <c:v>81</c:v>
                </c:pt>
                <c:pt idx="20410">
                  <c:v>83.97</c:v>
                </c:pt>
                <c:pt idx="20411">
                  <c:v>82.49</c:v>
                </c:pt>
                <c:pt idx="20412">
                  <c:v>97.58</c:v>
                </c:pt>
                <c:pt idx="20413">
                  <c:v>101.67</c:v>
                </c:pt>
                <c:pt idx="20414">
                  <c:v>101.24</c:v>
                </c:pt>
                <c:pt idx="20415">
                  <c:v>120.65</c:v>
                </c:pt>
                <c:pt idx="20416">
                  <c:v>119.59</c:v>
                </c:pt>
                <c:pt idx="20417">
                  <c:v>118.21</c:v>
                </c:pt>
                <c:pt idx="20418">
                  <c:v>114.49</c:v>
                </c:pt>
                <c:pt idx="20419">
                  <c:v>114.82</c:v>
                </c:pt>
                <c:pt idx="20420">
                  <c:v>113.79</c:v>
                </c:pt>
                <c:pt idx="20421">
                  <c:v>108.26</c:v>
                </c:pt>
                <c:pt idx="20422">
                  <c:v>111.82</c:v>
                </c:pt>
                <c:pt idx="20423">
                  <c:v>112.77</c:v>
                </c:pt>
                <c:pt idx="20424">
                  <c:v>113.63</c:v>
                </c:pt>
                <c:pt idx="20425">
                  <c:v>114.95</c:v>
                </c:pt>
                <c:pt idx="20426">
                  <c:v>115.8</c:v>
                </c:pt>
                <c:pt idx="20427">
                  <c:v>117.22</c:v>
                </c:pt>
                <c:pt idx="20428">
                  <c:v>118.44</c:v>
                </c:pt>
                <c:pt idx="20429">
                  <c:v>103.78</c:v>
                </c:pt>
                <c:pt idx="20430">
                  <c:v>89.18</c:v>
                </c:pt>
                <c:pt idx="20431">
                  <c:v>87.86</c:v>
                </c:pt>
                <c:pt idx="20432">
                  <c:v>92.41</c:v>
                </c:pt>
                <c:pt idx="20433">
                  <c:v>93.13</c:v>
                </c:pt>
                <c:pt idx="20434">
                  <c:v>94.22</c:v>
                </c:pt>
                <c:pt idx="20435">
                  <c:v>95.27</c:v>
                </c:pt>
                <c:pt idx="20436">
                  <c:v>92.6</c:v>
                </c:pt>
                <c:pt idx="20437">
                  <c:v>92.74</c:v>
                </c:pt>
                <c:pt idx="20438">
                  <c:v>94.09</c:v>
                </c:pt>
                <c:pt idx="20439">
                  <c:v>94.58</c:v>
                </c:pt>
                <c:pt idx="20440">
                  <c:v>97.42</c:v>
                </c:pt>
                <c:pt idx="20441">
                  <c:v>109.41</c:v>
                </c:pt>
                <c:pt idx="20442">
                  <c:v>106.91</c:v>
                </c:pt>
                <c:pt idx="20443">
                  <c:v>106.15</c:v>
                </c:pt>
                <c:pt idx="20444">
                  <c:v>107.7</c:v>
                </c:pt>
                <c:pt idx="20445">
                  <c:v>108.22</c:v>
                </c:pt>
                <c:pt idx="20446">
                  <c:v>102.23</c:v>
                </c:pt>
                <c:pt idx="20447">
                  <c:v>100.35</c:v>
                </c:pt>
                <c:pt idx="20448">
                  <c:v>98.6</c:v>
                </c:pt>
                <c:pt idx="20449">
                  <c:v>96.53</c:v>
                </c:pt>
                <c:pt idx="20450">
                  <c:v>97.75</c:v>
                </c:pt>
                <c:pt idx="20451">
                  <c:v>100.09</c:v>
                </c:pt>
                <c:pt idx="20452">
                  <c:v>107.24</c:v>
                </c:pt>
                <c:pt idx="20453">
                  <c:v>108.88</c:v>
                </c:pt>
                <c:pt idx="20454">
                  <c:v>119.13</c:v>
                </c:pt>
                <c:pt idx="20455">
                  <c:v>106.77</c:v>
                </c:pt>
                <c:pt idx="20456">
                  <c:v>107.5</c:v>
                </c:pt>
                <c:pt idx="20457">
                  <c:v>108.59</c:v>
                </c:pt>
                <c:pt idx="20458">
                  <c:v>112.61</c:v>
                </c:pt>
                <c:pt idx="20459">
                  <c:v>108.85</c:v>
                </c:pt>
                <c:pt idx="20460">
                  <c:v>104.76</c:v>
                </c:pt>
                <c:pt idx="20461">
                  <c:v>105.06</c:v>
                </c:pt>
                <c:pt idx="20462">
                  <c:v>105.82</c:v>
                </c:pt>
                <c:pt idx="20463">
                  <c:v>104.04</c:v>
                </c:pt>
                <c:pt idx="20464">
                  <c:v>105.49</c:v>
                </c:pt>
                <c:pt idx="20465">
                  <c:v>98.5</c:v>
                </c:pt>
                <c:pt idx="20466">
                  <c:v>115.97</c:v>
                </c:pt>
                <c:pt idx="20467">
                  <c:v>121.93</c:v>
                </c:pt>
                <c:pt idx="20468">
                  <c:v>124.27</c:v>
                </c:pt>
                <c:pt idx="20469">
                  <c:v>121.14</c:v>
                </c:pt>
                <c:pt idx="20470">
                  <c:v>117.95</c:v>
                </c:pt>
                <c:pt idx="20471">
                  <c:v>101.5</c:v>
                </c:pt>
                <c:pt idx="20472">
                  <c:v>101.67</c:v>
                </c:pt>
                <c:pt idx="20473">
                  <c:v>107.9</c:v>
                </c:pt>
                <c:pt idx="20474">
                  <c:v>112.94</c:v>
                </c:pt>
                <c:pt idx="20475">
                  <c:v>102.52</c:v>
                </c:pt>
                <c:pt idx="20476">
                  <c:v>105.29</c:v>
                </c:pt>
                <c:pt idx="20477">
                  <c:v>105.29</c:v>
                </c:pt>
                <c:pt idx="20478">
                  <c:v>105.59</c:v>
                </c:pt>
                <c:pt idx="20479">
                  <c:v>117.32</c:v>
                </c:pt>
                <c:pt idx="20480">
                  <c:v>116.63</c:v>
                </c:pt>
                <c:pt idx="20481">
                  <c:v>111.09</c:v>
                </c:pt>
                <c:pt idx="20482">
                  <c:v>109.58</c:v>
                </c:pt>
                <c:pt idx="20483">
                  <c:v>115.11</c:v>
                </c:pt>
                <c:pt idx="20484">
                  <c:v>113.5</c:v>
                </c:pt>
                <c:pt idx="20485">
                  <c:v>114.91</c:v>
                </c:pt>
                <c:pt idx="20486">
                  <c:v>116.04</c:v>
                </c:pt>
                <c:pt idx="20487">
                  <c:v>116.99</c:v>
                </c:pt>
                <c:pt idx="20488">
                  <c:v>116.63</c:v>
                </c:pt>
                <c:pt idx="20489">
                  <c:v>115.15</c:v>
                </c:pt>
                <c:pt idx="20490">
                  <c:v>116.46</c:v>
                </c:pt>
                <c:pt idx="20491">
                  <c:v>117.62</c:v>
                </c:pt>
                <c:pt idx="20492">
                  <c:v>118.61</c:v>
                </c:pt>
                <c:pt idx="20493">
                  <c:v>99.23</c:v>
                </c:pt>
                <c:pt idx="20494">
                  <c:v>97.84</c:v>
                </c:pt>
                <c:pt idx="20495">
                  <c:v>99.62</c:v>
                </c:pt>
                <c:pt idx="20496">
                  <c:v>97.91</c:v>
                </c:pt>
                <c:pt idx="20497">
                  <c:v>97.12</c:v>
                </c:pt>
                <c:pt idx="20498">
                  <c:v>97.61</c:v>
                </c:pt>
                <c:pt idx="20499">
                  <c:v>98.11</c:v>
                </c:pt>
                <c:pt idx="20500">
                  <c:v>95.08</c:v>
                </c:pt>
                <c:pt idx="20501">
                  <c:v>101.44</c:v>
                </c:pt>
                <c:pt idx="20502">
                  <c:v>117.58</c:v>
                </c:pt>
                <c:pt idx="20503">
                  <c:v>119.03</c:v>
                </c:pt>
                <c:pt idx="20504">
                  <c:v>108.92</c:v>
                </c:pt>
                <c:pt idx="20505">
                  <c:v>114.88</c:v>
                </c:pt>
                <c:pt idx="20506">
                  <c:v>124.8</c:v>
                </c:pt>
                <c:pt idx="20507">
                  <c:v>130.9</c:v>
                </c:pt>
                <c:pt idx="20508">
                  <c:v>116.3</c:v>
                </c:pt>
                <c:pt idx="20509">
                  <c:v>112.81</c:v>
                </c:pt>
                <c:pt idx="20510">
                  <c:v>109.28</c:v>
                </c:pt>
                <c:pt idx="20511">
                  <c:v>107.14</c:v>
                </c:pt>
                <c:pt idx="20512">
                  <c:v>106.41</c:v>
                </c:pt>
                <c:pt idx="20513">
                  <c:v>123.45</c:v>
                </c:pt>
                <c:pt idx="20514">
                  <c:v>126.19</c:v>
                </c:pt>
                <c:pt idx="20515">
                  <c:v>126.88</c:v>
                </c:pt>
                <c:pt idx="20516">
                  <c:v>127.37</c:v>
                </c:pt>
                <c:pt idx="20517">
                  <c:v>123.71</c:v>
                </c:pt>
                <c:pt idx="20518">
                  <c:v>120.22</c:v>
                </c:pt>
                <c:pt idx="20519">
                  <c:v>127.8</c:v>
                </c:pt>
                <c:pt idx="20520">
                  <c:v>129.02000000000001</c:v>
                </c:pt>
                <c:pt idx="20521">
                  <c:v>132.44999999999999</c:v>
                </c:pt>
                <c:pt idx="20522">
                  <c:v>134.75</c:v>
                </c:pt>
                <c:pt idx="20523">
                  <c:v>132.81</c:v>
                </c:pt>
                <c:pt idx="20524">
                  <c:v>129.25</c:v>
                </c:pt>
                <c:pt idx="20525">
                  <c:v>126.61</c:v>
                </c:pt>
                <c:pt idx="20526">
                  <c:v>125.46</c:v>
                </c:pt>
                <c:pt idx="20527">
                  <c:v>114.98</c:v>
                </c:pt>
                <c:pt idx="20528">
                  <c:v>120.88</c:v>
                </c:pt>
                <c:pt idx="20529">
                  <c:v>125.89</c:v>
                </c:pt>
                <c:pt idx="20530">
                  <c:v>122.2</c:v>
                </c:pt>
                <c:pt idx="20531">
                  <c:v>122.17</c:v>
                </c:pt>
                <c:pt idx="20532">
                  <c:v>123.52</c:v>
                </c:pt>
                <c:pt idx="20533">
                  <c:v>120.45</c:v>
                </c:pt>
                <c:pt idx="20534">
                  <c:v>121.8</c:v>
                </c:pt>
                <c:pt idx="20535">
                  <c:v>123.15</c:v>
                </c:pt>
                <c:pt idx="20536">
                  <c:v>124.18</c:v>
                </c:pt>
                <c:pt idx="20537">
                  <c:v>125.33</c:v>
                </c:pt>
                <c:pt idx="20538">
                  <c:v>123.32</c:v>
                </c:pt>
                <c:pt idx="20539">
                  <c:v>127.4</c:v>
                </c:pt>
                <c:pt idx="20540">
                  <c:v>119.33</c:v>
                </c:pt>
                <c:pt idx="20541">
                  <c:v>119.1</c:v>
                </c:pt>
                <c:pt idx="20542">
                  <c:v>119.83</c:v>
                </c:pt>
                <c:pt idx="20543">
                  <c:v>122.3</c:v>
                </c:pt>
                <c:pt idx="20544">
                  <c:v>123.85</c:v>
                </c:pt>
                <c:pt idx="20545">
                  <c:v>119</c:v>
                </c:pt>
                <c:pt idx="20546">
                  <c:v>123.85</c:v>
                </c:pt>
                <c:pt idx="20547">
                  <c:v>129.32</c:v>
                </c:pt>
                <c:pt idx="20548">
                  <c:v>130.80000000000001</c:v>
                </c:pt>
                <c:pt idx="20549">
                  <c:v>132.84</c:v>
                </c:pt>
                <c:pt idx="20550">
                  <c:v>127.27</c:v>
                </c:pt>
                <c:pt idx="20551">
                  <c:v>119.96</c:v>
                </c:pt>
                <c:pt idx="20552">
                  <c:v>125.59</c:v>
                </c:pt>
                <c:pt idx="20553">
                  <c:v>125.1</c:v>
                </c:pt>
                <c:pt idx="20554">
                  <c:v>127.64</c:v>
                </c:pt>
                <c:pt idx="20555">
                  <c:v>137.22999999999999</c:v>
                </c:pt>
                <c:pt idx="20556">
                  <c:v>137.91999999999999</c:v>
                </c:pt>
                <c:pt idx="20557">
                  <c:v>134</c:v>
                </c:pt>
                <c:pt idx="20558">
                  <c:v>132.81</c:v>
                </c:pt>
                <c:pt idx="20559">
                  <c:v>133.30000000000001</c:v>
                </c:pt>
                <c:pt idx="20560">
                  <c:v>119.59</c:v>
                </c:pt>
                <c:pt idx="20561">
                  <c:v>114.55</c:v>
                </c:pt>
                <c:pt idx="20562">
                  <c:v>123.65</c:v>
                </c:pt>
                <c:pt idx="20563">
                  <c:v>126.12</c:v>
                </c:pt>
                <c:pt idx="20564">
                  <c:v>126.19</c:v>
                </c:pt>
                <c:pt idx="20565">
                  <c:v>124.01</c:v>
                </c:pt>
                <c:pt idx="20566">
                  <c:v>120.65</c:v>
                </c:pt>
                <c:pt idx="20567">
                  <c:v>117.29</c:v>
                </c:pt>
                <c:pt idx="20568">
                  <c:v>117.72</c:v>
                </c:pt>
                <c:pt idx="20569">
                  <c:v>117.52</c:v>
                </c:pt>
                <c:pt idx="20570">
                  <c:v>119.63</c:v>
                </c:pt>
                <c:pt idx="20571">
                  <c:v>120.88</c:v>
                </c:pt>
                <c:pt idx="20572">
                  <c:v>121.21</c:v>
                </c:pt>
                <c:pt idx="20573">
                  <c:v>122.69</c:v>
                </c:pt>
                <c:pt idx="20574">
                  <c:v>117.29</c:v>
                </c:pt>
                <c:pt idx="20575">
                  <c:v>113.4</c:v>
                </c:pt>
                <c:pt idx="20576">
                  <c:v>107.47</c:v>
                </c:pt>
                <c:pt idx="20577">
                  <c:v>101.93</c:v>
                </c:pt>
                <c:pt idx="20578">
                  <c:v>105.29</c:v>
                </c:pt>
                <c:pt idx="20579">
                  <c:v>112.54</c:v>
                </c:pt>
                <c:pt idx="20580">
                  <c:v>117.88</c:v>
                </c:pt>
                <c:pt idx="20581">
                  <c:v>119.69</c:v>
                </c:pt>
                <c:pt idx="20582">
                  <c:v>120.78</c:v>
                </c:pt>
                <c:pt idx="20583">
                  <c:v>128.13</c:v>
                </c:pt>
                <c:pt idx="20584">
                  <c:v>129.51</c:v>
                </c:pt>
                <c:pt idx="20585">
                  <c:v>130.93</c:v>
                </c:pt>
                <c:pt idx="20586">
                  <c:v>132.32</c:v>
                </c:pt>
                <c:pt idx="20587">
                  <c:v>137.56</c:v>
                </c:pt>
                <c:pt idx="20588">
                  <c:v>143.38999999999999</c:v>
                </c:pt>
                <c:pt idx="20589">
                  <c:v>143.72</c:v>
                </c:pt>
                <c:pt idx="20590">
                  <c:v>138.71</c:v>
                </c:pt>
                <c:pt idx="20591">
                  <c:v>136.57</c:v>
                </c:pt>
                <c:pt idx="20592">
                  <c:v>150.93</c:v>
                </c:pt>
                <c:pt idx="20593">
                  <c:v>157.30000000000001</c:v>
                </c:pt>
                <c:pt idx="20594">
                  <c:v>162.69999999999999</c:v>
                </c:pt>
                <c:pt idx="20595">
                  <c:v>158.71</c:v>
                </c:pt>
                <c:pt idx="20596">
                  <c:v>158.28</c:v>
                </c:pt>
                <c:pt idx="20597">
                  <c:v>149.12</c:v>
                </c:pt>
                <c:pt idx="20598">
                  <c:v>134</c:v>
                </c:pt>
                <c:pt idx="20599">
                  <c:v>144.28</c:v>
                </c:pt>
                <c:pt idx="20600">
                  <c:v>145.96</c:v>
                </c:pt>
                <c:pt idx="20601">
                  <c:v>140.22</c:v>
                </c:pt>
                <c:pt idx="20602">
                  <c:v>131.82</c:v>
                </c:pt>
                <c:pt idx="20603">
                  <c:v>126.78</c:v>
                </c:pt>
                <c:pt idx="20604">
                  <c:v>121.08</c:v>
                </c:pt>
                <c:pt idx="20605">
                  <c:v>119.23</c:v>
                </c:pt>
                <c:pt idx="20606">
                  <c:v>119.53</c:v>
                </c:pt>
                <c:pt idx="20607">
                  <c:v>118.97</c:v>
                </c:pt>
                <c:pt idx="20608">
                  <c:v>115.31</c:v>
                </c:pt>
                <c:pt idx="20609">
                  <c:v>115.64</c:v>
                </c:pt>
                <c:pt idx="20610">
                  <c:v>117.19</c:v>
                </c:pt>
                <c:pt idx="20611">
                  <c:v>118.54</c:v>
                </c:pt>
                <c:pt idx="20612">
                  <c:v>121.04</c:v>
                </c:pt>
                <c:pt idx="20613">
                  <c:v>116.04</c:v>
                </c:pt>
                <c:pt idx="20614">
                  <c:v>114.85</c:v>
                </c:pt>
                <c:pt idx="20615">
                  <c:v>106.02</c:v>
                </c:pt>
                <c:pt idx="20616">
                  <c:v>105.75</c:v>
                </c:pt>
                <c:pt idx="20617">
                  <c:v>106.91</c:v>
                </c:pt>
                <c:pt idx="20618">
                  <c:v>117.65</c:v>
                </c:pt>
                <c:pt idx="20619">
                  <c:v>113.5</c:v>
                </c:pt>
                <c:pt idx="20620">
                  <c:v>115.97</c:v>
                </c:pt>
                <c:pt idx="20621">
                  <c:v>123.48</c:v>
                </c:pt>
                <c:pt idx="20622">
                  <c:v>126.28</c:v>
                </c:pt>
                <c:pt idx="20623">
                  <c:v>127.9</c:v>
                </c:pt>
                <c:pt idx="20624">
                  <c:v>129.71</c:v>
                </c:pt>
                <c:pt idx="20625">
                  <c:v>128.22999999999999</c:v>
                </c:pt>
                <c:pt idx="20626">
                  <c:v>120.35</c:v>
                </c:pt>
                <c:pt idx="20627">
                  <c:v>115.28</c:v>
                </c:pt>
                <c:pt idx="20628">
                  <c:v>109.02</c:v>
                </c:pt>
                <c:pt idx="20629">
                  <c:v>105.89</c:v>
                </c:pt>
                <c:pt idx="20630">
                  <c:v>113.33</c:v>
                </c:pt>
                <c:pt idx="20631">
                  <c:v>106.02</c:v>
                </c:pt>
                <c:pt idx="20632">
                  <c:v>105.65</c:v>
                </c:pt>
                <c:pt idx="20633">
                  <c:v>106.91</c:v>
                </c:pt>
                <c:pt idx="20634">
                  <c:v>106.02</c:v>
                </c:pt>
                <c:pt idx="20635">
                  <c:v>100.35</c:v>
                </c:pt>
                <c:pt idx="20636">
                  <c:v>104.9</c:v>
                </c:pt>
                <c:pt idx="20637">
                  <c:v>88.06</c:v>
                </c:pt>
                <c:pt idx="20638">
                  <c:v>78.47</c:v>
                </c:pt>
                <c:pt idx="20639">
                  <c:v>78.959999999999994</c:v>
                </c:pt>
                <c:pt idx="20640">
                  <c:v>79.22</c:v>
                </c:pt>
                <c:pt idx="20641">
                  <c:v>79.59</c:v>
                </c:pt>
                <c:pt idx="20642">
                  <c:v>79.88</c:v>
                </c:pt>
                <c:pt idx="20643">
                  <c:v>79.92</c:v>
                </c:pt>
                <c:pt idx="20644">
                  <c:v>80.180000000000007</c:v>
                </c:pt>
                <c:pt idx="20645">
                  <c:v>74.48</c:v>
                </c:pt>
                <c:pt idx="20646">
                  <c:v>72.7</c:v>
                </c:pt>
                <c:pt idx="20647">
                  <c:v>82.06</c:v>
                </c:pt>
                <c:pt idx="20648">
                  <c:v>93.96</c:v>
                </c:pt>
                <c:pt idx="20649">
                  <c:v>83.97</c:v>
                </c:pt>
                <c:pt idx="20650">
                  <c:v>75.14</c:v>
                </c:pt>
                <c:pt idx="20651">
                  <c:v>75.430000000000007</c:v>
                </c:pt>
                <c:pt idx="20652">
                  <c:v>73.59</c:v>
                </c:pt>
                <c:pt idx="20653">
                  <c:v>69.7</c:v>
                </c:pt>
                <c:pt idx="20654">
                  <c:v>88.55</c:v>
                </c:pt>
                <c:pt idx="20655">
                  <c:v>77.680000000000007</c:v>
                </c:pt>
                <c:pt idx="20656">
                  <c:v>73.23</c:v>
                </c:pt>
                <c:pt idx="20657">
                  <c:v>73.36</c:v>
                </c:pt>
                <c:pt idx="20658">
                  <c:v>73.89</c:v>
                </c:pt>
                <c:pt idx="20659">
                  <c:v>75.930000000000007</c:v>
                </c:pt>
                <c:pt idx="20660">
                  <c:v>76.489999999999995</c:v>
                </c:pt>
                <c:pt idx="20661">
                  <c:v>76.489999999999995</c:v>
                </c:pt>
                <c:pt idx="20662">
                  <c:v>83.81</c:v>
                </c:pt>
                <c:pt idx="20663">
                  <c:v>103.38</c:v>
                </c:pt>
                <c:pt idx="20664">
                  <c:v>105.82</c:v>
                </c:pt>
                <c:pt idx="20665">
                  <c:v>103.05</c:v>
                </c:pt>
                <c:pt idx="20666">
                  <c:v>103.97</c:v>
                </c:pt>
                <c:pt idx="20667">
                  <c:v>104.53</c:v>
                </c:pt>
                <c:pt idx="20668">
                  <c:v>105.72</c:v>
                </c:pt>
                <c:pt idx="20669">
                  <c:v>107.99</c:v>
                </c:pt>
                <c:pt idx="20670">
                  <c:v>110.7</c:v>
                </c:pt>
                <c:pt idx="20671">
                  <c:v>111.65</c:v>
                </c:pt>
                <c:pt idx="20672">
                  <c:v>109.31</c:v>
                </c:pt>
                <c:pt idx="20673">
                  <c:v>114.22</c:v>
                </c:pt>
                <c:pt idx="20674">
                  <c:v>121.87</c:v>
                </c:pt>
                <c:pt idx="20675">
                  <c:v>121.77</c:v>
                </c:pt>
                <c:pt idx="20676">
                  <c:v>111.65</c:v>
                </c:pt>
                <c:pt idx="20677">
                  <c:v>108.16</c:v>
                </c:pt>
                <c:pt idx="20678">
                  <c:v>110</c:v>
                </c:pt>
                <c:pt idx="20679">
                  <c:v>109.35</c:v>
                </c:pt>
                <c:pt idx="20680">
                  <c:v>106.31</c:v>
                </c:pt>
                <c:pt idx="20681">
                  <c:v>108.85</c:v>
                </c:pt>
                <c:pt idx="20682">
                  <c:v>95.11</c:v>
                </c:pt>
                <c:pt idx="20683">
                  <c:v>96.33</c:v>
                </c:pt>
                <c:pt idx="20684">
                  <c:v>97.32</c:v>
                </c:pt>
                <c:pt idx="20685">
                  <c:v>101.57</c:v>
                </c:pt>
                <c:pt idx="20686">
                  <c:v>103.55</c:v>
                </c:pt>
                <c:pt idx="20687">
                  <c:v>97.68</c:v>
                </c:pt>
                <c:pt idx="20688">
                  <c:v>99.66</c:v>
                </c:pt>
                <c:pt idx="20689">
                  <c:v>102</c:v>
                </c:pt>
                <c:pt idx="20690">
                  <c:v>103.55</c:v>
                </c:pt>
                <c:pt idx="20691">
                  <c:v>104.63</c:v>
                </c:pt>
                <c:pt idx="20692">
                  <c:v>106.81</c:v>
                </c:pt>
                <c:pt idx="20693">
                  <c:v>109.61</c:v>
                </c:pt>
                <c:pt idx="20694">
                  <c:v>105.52</c:v>
                </c:pt>
                <c:pt idx="20695">
                  <c:v>92.47</c:v>
                </c:pt>
                <c:pt idx="20696">
                  <c:v>80.11</c:v>
                </c:pt>
                <c:pt idx="20697">
                  <c:v>82.92</c:v>
                </c:pt>
                <c:pt idx="20698">
                  <c:v>80.64</c:v>
                </c:pt>
                <c:pt idx="20699">
                  <c:v>81.2</c:v>
                </c:pt>
                <c:pt idx="20700">
                  <c:v>81.23</c:v>
                </c:pt>
                <c:pt idx="20701">
                  <c:v>81.63</c:v>
                </c:pt>
                <c:pt idx="20702">
                  <c:v>82.78</c:v>
                </c:pt>
                <c:pt idx="20703">
                  <c:v>87.36</c:v>
                </c:pt>
                <c:pt idx="20704">
                  <c:v>87.73</c:v>
                </c:pt>
                <c:pt idx="20705">
                  <c:v>84.1</c:v>
                </c:pt>
                <c:pt idx="20706">
                  <c:v>80.709999999999994</c:v>
                </c:pt>
                <c:pt idx="20707">
                  <c:v>72.010000000000005</c:v>
                </c:pt>
                <c:pt idx="20708">
                  <c:v>72.27</c:v>
                </c:pt>
                <c:pt idx="20709">
                  <c:v>67.849999999999994</c:v>
                </c:pt>
                <c:pt idx="20710">
                  <c:v>60.18</c:v>
                </c:pt>
                <c:pt idx="20711">
                  <c:v>62.71</c:v>
                </c:pt>
                <c:pt idx="20712">
                  <c:v>64.33</c:v>
                </c:pt>
                <c:pt idx="20713">
                  <c:v>60.54</c:v>
                </c:pt>
                <c:pt idx="20714">
                  <c:v>64.69</c:v>
                </c:pt>
                <c:pt idx="20715">
                  <c:v>64.819999999999993</c:v>
                </c:pt>
                <c:pt idx="20716">
                  <c:v>64.86</c:v>
                </c:pt>
                <c:pt idx="20717">
                  <c:v>65.19</c:v>
                </c:pt>
                <c:pt idx="20718">
                  <c:v>58.26</c:v>
                </c:pt>
                <c:pt idx="20719">
                  <c:v>70.52</c:v>
                </c:pt>
                <c:pt idx="20720">
                  <c:v>57.77</c:v>
                </c:pt>
                <c:pt idx="20721">
                  <c:v>57.31</c:v>
                </c:pt>
                <c:pt idx="20722">
                  <c:v>52.4</c:v>
                </c:pt>
                <c:pt idx="20723">
                  <c:v>56.25</c:v>
                </c:pt>
                <c:pt idx="20724">
                  <c:v>61.79</c:v>
                </c:pt>
                <c:pt idx="20725">
                  <c:v>61.82</c:v>
                </c:pt>
                <c:pt idx="20726">
                  <c:v>60.04</c:v>
                </c:pt>
                <c:pt idx="20727">
                  <c:v>43.2</c:v>
                </c:pt>
                <c:pt idx="20728">
                  <c:v>43.43</c:v>
                </c:pt>
                <c:pt idx="20729">
                  <c:v>43.83</c:v>
                </c:pt>
                <c:pt idx="20730">
                  <c:v>44.16</c:v>
                </c:pt>
                <c:pt idx="20731">
                  <c:v>44.56</c:v>
                </c:pt>
                <c:pt idx="20732">
                  <c:v>45.15</c:v>
                </c:pt>
                <c:pt idx="20733">
                  <c:v>60.97</c:v>
                </c:pt>
                <c:pt idx="20734">
                  <c:v>64.36</c:v>
                </c:pt>
                <c:pt idx="20735">
                  <c:v>83.08</c:v>
                </c:pt>
                <c:pt idx="20736">
                  <c:v>76.849999999999994</c:v>
                </c:pt>
                <c:pt idx="20737">
                  <c:v>75.86</c:v>
                </c:pt>
                <c:pt idx="20738">
                  <c:v>71.78</c:v>
                </c:pt>
                <c:pt idx="20739">
                  <c:v>61.73</c:v>
                </c:pt>
                <c:pt idx="20740">
                  <c:v>62.12</c:v>
                </c:pt>
                <c:pt idx="20741">
                  <c:v>71.25</c:v>
                </c:pt>
                <c:pt idx="20742">
                  <c:v>72.77</c:v>
                </c:pt>
                <c:pt idx="20743">
                  <c:v>75.599999999999994</c:v>
                </c:pt>
                <c:pt idx="20744">
                  <c:v>77.739999999999995</c:v>
                </c:pt>
                <c:pt idx="20745">
                  <c:v>77.48</c:v>
                </c:pt>
                <c:pt idx="20746">
                  <c:v>77.48</c:v>
                </c:pt>
                <c:pt idx="20747">
                  <c:v>78.14</c:v>
                </c:pt>
                <c:pt idx="20748">
                  <c:v>74.12</c:v>
                </c:pt>
                <c:pt idx="20749">
                  <c:v>69.040000000000006</c:v>
                </c:pt>
                <c:pt idx="20750">
                  <c:v>69.47</c:v>
                </c:pt>
                <c:pt idx="20751">
                  <c:v>69.930000000000007</c:v>
                </c:pt>
                <c:pt idx="20752">
                  <c:v>70.459999999999994</c:v>
                </c:pt>
                <c:pt idx="20753">
                  <c:v>62.71</c:v>
                </c:pt>
                <c:pt idx="20754">
                  <c:v>52.43</c:v>
                </c:pt>
                <c:pt idx="20755">
                  <c:v>63.6</c:v>
                </c:pt>
                <c:pt idx="20756">
                  <c:v>71.739999999999995</c:v>
                </c:pt>
                <c:pt idx="20757">
                  <c:v>77.41</c:v>
                </c:pt>
                <c:pt idx="20758">
                  <c:v>97.35</c:v>
                </c:pt>
                <c:pt idx="20759">
                  <c:v>99</c:v>
                </c:pt>
                <c:pt idx="20760">
                  <c:v>96.59</c:v>
                </c:pt>
                <c:pt idx="20761">
                  <c:v>98.07</c:v>
                </c:pt>
                <c:pt idx="20762">
                  <c:v>99.59</c:v>
                </c:pt>
                <c:pt idx="20763">
                  <c:v>100.68</c:v>
                </c:pt>
                <c:pt idx="20764">
                  <c:v>102.13</c:v>
                </c:pt>
                <c:pt idx="20765">
                  <c:v>104.04</c:v>
                </c:pt>
                <c:pt idx="20766">
                  <c:v>105.75</c:v>
                </c:pt>
                <c:pt idx="20767">
                  <c:v>107.5</c:v>
                </c:pt>
                <c:pt idx="20768">
                  <c:v>109.18</c:v>
                </c:pt>
                <c:pt idx="20769">
                  <c:v>129.22</c:v>
                </c:pt>
                <c:pt idx="20770">
                  <c:v>124.27</c:v>
                </c:pt>
                <c:pt idx="20771">
                  <c:v>125.23</c:v>
                </c:pt>
                <c:pt idx="20772">
                  <c:v>123.58</c:v>
                </c:pt>
                <c:pt idx="20773">
                  <c:v>100.61</c:v>
                </c:pt>
                <c:pt idx="20774">
                  <c:v>87.2</c:v>
                </c:pt>
                <c:pt idx="20775">
                  <c:v>87.33</c:v>
                </c:pt>
                <c:pt idx="20776">
                  <c:v>91.55</c:v>
                </c:pt>
                <c:pt idx="20777">
                  <c:v>99.85</c:v>
                </c:pt>
                <c:pt idx="20778">
                  <c:v>103.22</c:v>
                </c:pt>
                <c:pt idx="20779">
                  <c:v>97.42</c:v>
                </c:pt>
                <c:pt idx="20780">
                  <c:v>97.81</c:v>
                </c:pt>
                <c:pt idx="20781">
                  <c:v>96.76</c:v>
                </c:pt>
                <c:pt idx="20782">
                  <c:v>99.13</c:v>
                </c:pt>
                <c:pt idx="20783">
                  <c:v>99.49</c:v>
                </c:pt>
                <c:pt idx="20784">
                  <c:v>99.56</c:v>
                </c:pt>
                <c:pt idx="20785">
                  <c:v>99.99</c:v>
                </c:pt>
                <c:pt idx="20786">
                  <c:v>100.38</c:v>
                </c:pt>
                <c:pt idx="20787">
                  <c:v>98.4</c:v>
                </c:pt>
                <c:pt idx="20788">
                  <c:v>83.48</c:v>
                </c:pt>
                <c:pt idx="20789">
                  <c:v>76.23</c:v>
                </c:pt>
                <c:pt idx="20790">
                  <c:v>65.94</c:v>
                </c:pt>
                <c:pt idx="20791">
                  <c:v>62.85</c:v>
                </c:pt>
                <c:pt idx="20792">
                  <c:v>63.9</c:v>
                </c:pt>
                <c:pt idx="20793">
                  <c:v>64.989999999999995</c:v>
                </c:pt>
                <c:pt idx="20794">
                  <c:v>66.08</c:v>
                </c:pt>
                <c:pt idx="20795">
                  <c:v>60.84</c:v>
                </c:pt>
                <c:pt idx="20796">
                  <c:v>59.88</c:v>
                </c:pt>
                <c:pt idx="20797">
                  <c:v>61.03</c:v>
                </c:pt>
                <c:pt idx="20798">
                  <c:v>62.02</c:v>
                </c:pt>
                <c:pt idx="20799">
                  <c:v>70.989999999999995</c:v>
                </c:pt>
                <c:pt idx="20800">
                  <c:v>80.510000000000005</c:v>
                </c:pt>
                <c:pt idx="20801">
                  <c:v>78.010000000000005</c:v>
                </c:pt>
                <c:pt idx="20802">
                  <c:v>71.78</c:v>
                </c:pt>
                <c:pt idx="20803">
                  <c:v>72.069999999999993</c:v>
                </c:pt>
                <c:pt idx="20804">
                  <c:v>71.94</c:v>
                </c:pt>
                <c:pt idx="20805">
                  <c:v>71.78</c:v>
                </c:pt>
                <c:pt idx="20806">
                  <c:v>72.040000000000006</c:v>
                </c:pt>
                <c:pt idx="20807">
                  <c:v>90.96</c:v>
                </c:pt>
                <c:pt idx="20808">
                  <c:v>89.9</c:v>
                </c:pt>
                <c:pt idx="20809">
                  <c:v>85.06</c:v>
                </c:pt>
                <c:pt idx="20810">
                  <c:v>85.45</c:v>
                </c:pt>
                <c:pt idx="20811">
                  <c:v>86.14</c:v>
                </c:pt>
                <c:pt idx="20812">
                  <c:v>86.14</c:v>
                </c:pt>
                <c:pt idx="20813">
                  <c:v>79.849999999999994</c:v>
                </c:pt>
                <c:pt idx="20814">
                  <c:v>73.98</c:v>
                </c:pt>
                <c:pt idx="20815">
                  <c:v>70.66</c:v>
                </c:pt>
                <c:pt idx="20816">
                  <c:v>72.53</c:v>
                </c:pt>
                <c:pt idx="20817">
                  <c:v>73.06</c:v>
                </c:pt>
                <c:pt idx="20818">
                  <c:v>64.36</c:v>
                </c:pt>
                <c:pt idx="20819">
                  <c:v>86.57</c:v>
                </c:pt>
                <c:pt idx="20820">
                  <c:v>83.81</c:v>
                </c:pt>
                <c:pt idx="20821">
                  <c:v>85.19</c:v>
                </c:pt>
                <c:pt idx="20822">
                  <c:v>86.54</c:v>
                </c:pt>
                <c:pt idx="20823">
                  <c:v>88.29</c:v>
                </c:pt>
                <c:pt idx="20824">
                  <c:v>80.08</c:v>
                </c:pt>
                <c:pt idx="20825">
                  <c:v>70.33</c:v>
                </c:pt>
                <c:pt idx="20826">
                  <c:v>94.15</c:v>
                </c:pt>
                <c:pt idx="20827">
                  <c:v>88.32</c:v>
                </c:pt>
                <c:pt idx="20828">
                  <c:v>89.47</c:v>
                </c:pt>
                <c:pt idx="20829">
                  <c:v>90.89</c:v>
                </c:pt>
                <c:pt idx="20830">
                  <c:v>92.41</c:v>
                </c:pt>
                <c:pt idx="20831">
                  <c:v>93.46</c:v>
                </c:pt>
                <c:pt idx="20832">
                  <c:v>94.81</c:v>
                </c:pt>
                <c:pt idx="20833">
                  <c:v>96.39</c:v>
                </c:pt>
                <c:pt idx="20834">
                  <c:v>98.14</c:v>
                </c:pt>
                <c:pt idx="20835">
                  <c:v>99.79</c:v>
                </c:pt>
                <c:pt idx="20836">
                  <c:v>102.23</c:v>
                </c:pt>
                <c:pt idx="20837">
                  <c:v>104.3</c:v>
                </c:pt>
                <c:pt idx="20838">
                  <c:v>105.79</c:v>
                </c:pt>
                <c:pt idx="20839">
                  <c:v>108.16</c:v>
                </c:pt>
                <c:pt idx="20840">
                  <c:v>124.83</c:v>
                </c:pt>
                <c:pt idx="20841">
                  <c:v>111.78</c:v>
                </c:pt>
                <c:pt idx="20842">
                  <c:v>110.63</c:v>
                </c:pt>
                <c:pt idx="20843">
                  <c:v>110.83</c:v>
                </c:pt>
                <c:pt idx="20844">
                  <c:v>111.82</c:v>
                </c:pt>
                <c:pt idx="20845">
                  <c:v>105.23</c:v>
                </c:pt>
                <c:pt idx="20846">
                  <c:v>104.47</c:v>
                </c:pt>
                <c:pt idx="20847">
                  <c:v>105.62</c:v>
                </c:pt>
                <c:pt idx="20848">
                  <c:v>99.49</c:v>
                </c:pt>
                <c:pt idx="20849">
                  <c:v>97.42</c:v>
                </c:pt>
                <c:pt idx="20850">
                  <c:v>97.58</c:v>
                </c:pt>
                <c:pt idx="20851">
                  <c:v>91.75</c:v>
                </c:pt>
                <c:pt idx="20852">
                  <c:v>92.44</c:v>
                </c:pt>
                <c:pt idx="20853">
                  <c:v>90.4</c:v>
                </c:pt>
                <c:pt idx="20854">
                  <c:v>65.28</c:v>
                </c:pt>
                <c:pt idx="20855">
                  <c:v>51.11</c:v>
                </c:pt>
                <c:pt idx="20856">
                  <c:v>58.83</c:v>
                </c:pt>
                <c:pt idx="20857">
                  <c:v>58.17</c:v>
                </c:pt>
                <c:pt idx="20858">
                  <c:v>44.89</c:v>
                </c:pt>
                <c:pt idx="20859">
                  <c:v>44.95</c:v>
                </c:pt>
                <c:pt idx="20860">
                  <c:v>45.15</c:v>
                </c:pt>
                <c:pt idx="20861">
                  <c:v>62.91</c:v>
                </c:pt>
                <c:pt idx="20862">
                  <c:v>67</c:v>
                </c:pt>
                <c:pt idx="20863">
                  <c:v>67.33</c:v>
                </c:pt>
                <c:pt idx="20864">
                  <c:v>67.56</c:v>
                </c:pt>
                <c:pt idx="20865">
                  <c:v>67.790000000000006</c:v>
                </c:pt>
                <c:pt idx="20866">
                  <c:v>68.48</c:v>
                </c:pt>
                <c:pt idx="20867">
                  <c:v>61.2</c:v>
                </c:pt>
                <c:pt idx="20868">
                  <c:v>57.24</c:v>
                </c:pt>
                <c:pt idx="20869">
                  <c:v>57.47</c:v>
                </c:pt>
                <c:pt idx="20870">
                  <c:v>58.26</c:v>
                </c:pt>
                <c:pt idx="20871">
                  <c:v>54.77</c:v>
                </c:pt>
                <c:pt idx="20872">
                  <c:v>51.57</c:v>
                </c:pt>
                <c:pt idx="20873">
                  <c:v>51.97</c:v>
                </c:pt>
                <c:pt idx="20874">
                  <c:v>52.56</c:v>
                </c:pt>
                <c:pt idx="20875">
                  <c:v>52.96</c:v>
                </c:pt>
                <c:pt idx="20876">
                  <c:v>53.45</c:v>
                </c:pt>
                <c:pt idx="20877">
                  <c:v>53.95</c:v>
                </c:pt>
                <c:pt idx="20878">
                  <c:v>48.41</c:v>
                </c:pt>
                <c:pt idx="20879">
                  <c:v>46.7</c:v>
                </c:pt>
                <c:pt idx="20880">
                  <c:v>34.5</c:v>
                </c:pt>
                <c:pt idx="20881">
                  <c:v>34.47</c:v>
                </c:pt>
                <c:pt idx="20882">
                  <c:v>34.44</c:v>
                </c:pt>
                <c:pt idx="20883">
                  <c:v>47.52</c:v>
                </c:pt>
                <c:pt idx="20884">
                  <c:v>45.28</c:v>
                </c:pt>
                <c:pt idx="20885">
                  <c:v>45.61</c:v>
                </c:pt>
                <c:pt idx="20886">
                  <c:v>46.24</c:v>
                </c:pt>
                <c:pt idx="20887">
                  <c:v>46.93</c:v>
                </c:pt>
                <c:pt idx="20888">
                  <c:v>47.62</c:v>
                </c:pt>
                <c:pt idx="20889">
                  <c:v>48.41</c:v>
                </c:pt>
                <c:pt idx="20890">
                  <c:v>49.27</c:v>
                </c:pt>
                <c:pt idx="20891">
                  <c:v>50.12</c:v>
                </c:pt>
                <c:pt idx="20892">
                  <c:v>51.01</c:v>
                </c:pt>
                <c:pt idx="20893">
                  <c:v>51.94</c:v>
                </c:pt>
                <c:pt idx="20894">
                  <c:v>52.86</c:v>
                </c:pt>
                <c:pt idx="20895">
                  <c:v>53.95</c:v>
                </c:pt>
                <c:pt idx="20896">
                  <c:v>54.97</c:v>
                </c:pt>
                <c:pt idx="20897">
                  <c:v>56.12</c:v>
                </c:pt>
                <c:pt idx="20898">
                  <c:v>57.31</c:v>
                </c:pt>
                <c:pt idx="20899">
                  <c:v>50.65</c:v>
                </c:pt>
                <c:pt idx="20900">
                  <c:v>39.549999999999997</c:v>
                </c:pt>
                <c:pt idx="20901">
                  <c:v>40.44</c:v>
                </c:pt>
                <c:pt idx="20902">
                  <c:v>41.36</c:v>
                </c:pt>
                <c:pt idx="20903">
                  <c:v>40.729999999999997</c:v>
                </c:pt>
                <c:pt idx="20904">
                  <c:v>30.484000000000002</c:v>
                </c:pt>
                <c:pt idx="20905">
                  <c:v>30.484000000000002</c:v>
                </c:pt>
                <c:pt idx="20906">
                  <c:v>30.451000000000001</c:v>
                </c:pt>
                <c:pt idx="20907">
                  <c:v>30.484000000000002</c:v>
                </c:pt>
                <c:pt idx="20908">
                  <c:v>30.484000000000002</c:v>
                </c:pt>
                <c:pt idx="20909">
                  <c:v>30.451000000000001</c:v>
                </c:pt>
                <c:pt idx="20910">
                  <c:v>30.484000000000002</c:v>
                </c:pt>
                <c:pt idx="20911">
                  <c:v>30.484000000000002</c:v>
                </c:pt>
                <c:pt idx="20912">
                  <c:v>30.451000000000001</c:v>
                </c:pt>
                <c:pt idx="20913">
                  <c:v>30.451000000000001</c:v>
                </c:pt>
                <c:pt idx="20914">
                  <c:v>30.451000000000001</c:v>
                </c:pt>
                <c:pt idx="20915">
                  <c:v>30.451000000000001</c:v>
                </c:pt>
                <c:pt idx="20916">
                  <c:v>30.451000000000001</c:v>
                </c:pt>
                <c:pt idx="20917">
                  <c:v>30.451000000000001</c:v>
                </c:pt>
                <c:pt idx="20918">
                  <c:v>30.451000000000001</c:v>
                </c:pt>
                <c:pt idx="20919">
                  <c:v>30.417999999999999</c:v>
                </c:pt>
                <c:pt idx="20920">
                  <c:v>30.417999999999999</c:v>
                </c:pt>
                <c:pt idx="20921">
                  <c:v>30.417999999999999</c:v>
                </c:pt>
                <c:pt idx="20922">
                  <c:v>30.451000000000001</c:v>
                </c:pt>
                <c:pt idx="20923">
                  <c:v>30.451000000000001</c:v>
                </c:pt>
                <c:pt idx="20924">
                  <c:v>30.451000000000001</c:v>
                </c:pt>
                <c:pt idx="20925">
                  <c:v>30.451000000000001</c:v>
                </c:pt>
                <c:pt idx="20926">
                  <c:v>30.451000000000001</c:v>
                </c:pt>
                <c:pt idx="20927">
                  <c:v>30.451000000000001</c:v>
                </c:pt>
                <c:pt idx="20928">
                  <c:v>30.451000000000001</c:v>
                </c:pt>
                <c:pt idx="20929">
                  <c:v>30.451000000000001</c:v>
                </c:pt>
                <c:pt idx="20930">
                  <c:v>30.451000000000001</c:v>
                </c:pt>
                <c:pt idx="20931">
                  <c:v>30.451000000000001</c:v>
                </c:pt>
                <c:pt idx="20932">
                  <c:v>30.451000000000001</c:v>
                </c:pt>
                <c:pt idx="20933">
                  <c:v>44</c:v>
                </c:pt>
                <c:pt idx="20934">
                  <c:v>40.270000000000003</c:v>
                </c:pt>
                <c:pt idx="20935">
                  <c:v>40.729999999999997</c:v>
                </c:pt>
                <c:pt idx="20936">
                  <c:v>41.1</c:v>
                </c:pt>
                <c:pt idx="20937">
                  <c:v>41.36</c:v>
                </c:pt>
                <c:pt idx="20938">
                  <c:v>41.62</c:v>
                </c:pt>
                <c:pt idx="20939">
                  <c:v>41.82</c:v>
                </c:pt>
                <c:pt idx="20940">
                  <c:v>41.92</c:v>
                </c:pt>
                <c:pt idx="20941">
                  <c:v>35.69</c:v>
                </c:pt>
                <c:pt idx="20942">
                  <c:v>34.270000000000003</c:v>
                </c:pt>
                <c:pt idx="20943">
                  <c:v>34.44</c:v>
                </c:pt>
                <c:pt idx="20944">
                  <c:v>34.57</c:v>
                </c:pt>
                <c:pt idx="20945">
                  <c:v>34.700000000000003</c:v>
                </c:pt>
                <c:pt idx="20946">
                  <c:v>34.83</c:v>
                </c:pt>
                <c:pt idx="20947">
                  <c:v>35</c:v>
                </c:pt>
                <c:pt idx="20948">
                  <c:v>35.130000000000003</c:v>
                </c:pt>
                <c:pt idx="20949">
                  <c:v>35.299999999999997</c:v>
                </c:pt>
                <c:pt idx="20950">
                  <c:v>35.46</c:v>
                </c:pt>
                <c:pt idx="20951">
                  <c:v>35.590000000000003</c:v>
                </c:pt>
                <c:pt idx="20952">
                  <c:v>35.72</c:v>
                </c:pt>
                <c:pt idx="20953">
                  <c:v>35.86</c:v>
                </c:pt>
                <c:pt idx="20954">
                  <c:v>35.950000000000003</c:v>
                </c:pt>
                <c:pt idx="20955">
                  <c:v>36.049999999999997</c:v>
                </c:pt>
                <c:pt idx="20956">
                  <c:v>35.99</c:v>
                </c:pt>
                <c:pt idx="20957">
                  <c:v>31.538</c:v>
                </c:pt>
                <c:pt idx="20958">
                  <c:v>31.405999999999999</c:v>
                </c:pt>
                <c:pt idx="20959">
                  <c:v>31.472000000000001</c:v>
                </c:pt>
                <c:pt idx="20960">
                  <c:v>31.571000000000002</c:v>
                </c:pt>
                <c:pt idx="20961">
                  <c:v>31.67</c:v>
                </c:pt>
                <c:pt idx="20962">
                  <c:v>31.77</c:v>
                </c:pt>
                <c:pt idx="20963">
                  <c:v>31.9</c:v>
                </c:pt>
                <c:pt idx="20964">
                  <c:v>31.97</c:v>
                </c:pt>
                <c:pt idx="20965">
                  <c:v>31.306999999999999</c:v>
                </c:pt>
                <c:pt idx="20966">
                  <c:v>30.978000000000002</c:v>
                </c:pt>
                <c:pt idx="20967">
                  <c:v>30.484000000000002</c:v>
                </c:pt>
                <c:pt idx="20968">
                  <c:v>30.484000000000002</c:v>
                </c:pt>
                <c:pt idx="20969">
                  <c:v>30.451000000000001</c:v>
                </c:pt>
                <c:pt idx="20970">
                  <c:v>30.451000000000001</c:v>
                </c:pt>
                <c:pt idx="20971">
                  <c:v>30.451000000000001</c:v>
                </c:pt>
                <c:pt idx="20972">
                  <c:v>30.451000000000001</c:v>
                </c:pt>
                <c:pt idx="20973">
                  <c:v>30.451000000000001</c:v>
                </c:pt>
                <c:pt idx="20974">
                  <c:v>30.451000000000001</c:v>
                </c:pt>
                <c:pt idx="20975">
                  <c:v>30.451000000000001</c:v>
                </c:pt>
                <c:pt idx="20976">
                  <c:v>30.451000000000001</c:v>
                </c:pt>
                <c:pt idx="20977">
                  <c:v>30.451000000000001</c:v>
                </c:pt>
                <c:pt idx="20978">
                  <c:v>30.451000000000001</c:v>
                </c:pt>
                <c:pt idx="20979">
                  <c:v>30.451000000000001</c:v>
                </c:pt>
                <c:pt idx="20980">
                  <c:v>30.451000000000001</c:v>
                </c:pt>
                <c:pt idx="20981">
                  <c:v>30.451000000000001</c:v>
                </c:pt>
                <c:pt idx="20982">
                  <c:v>30.451000000000001</c:v>
                </c:pt>
                <c:pt idx="20983">
                  <c:v>30.451000000000001</c:v>
                </c:pt>
                <c:pt idx="20984">
                  <c:v>30.451000000000001</c:v>
                </c:pt>
                <c:pt idx="20985">
                  <c:v>30.451000000000001</c:v>
                </c:pt>
                <c:pt idx="20986">
                  <c:v>30.451000000000001</c:v>
                </c:pt>
                <c:pt idx="20987">
                  <c:v>30.451000000000001</c:v>
                </c:pt>
                <c:pt idx="20988">
                  <c:v>30.451000000000001</c:v>
                </c:pt>
                <c:pt idx="20989">
                  <c:v>30.451000000000001</c:v>
                </c:pt>
                <c:pt idx="20990">
                  <c:v>30.417999999999999</c:v>
                </c:pt>
                <c:pt idx="20991">
                  <c:v>30.451000000000001</c:v>
                </c:pt>
                <c:pt idx="20992">
                  <c:v>30.451000000000001</c:v>
                </c:pt>
                <c:pt idx="20993">
                  <c:v>30.451000000000001</c:v>
                </c:pt>
                <c:pt idx="20994">
                  <c:v>30.451000000000001</c:v>
                </c:pt>
                <c:pt idx="20995">
                  <c:v>30.451000000000001</c:v>
                </c:pt>
                <c:pt idx="20996">
                  <c:v>30.417999999999999</c:v>
                </c:pt>
                <c:pt idx="20997">
                  <c:v>30.451000000000001</c:v>
                </c:pt>
                <c:pt idx="20998">
                  <c:v>30.451000000000001</c:v>
                </c:pt>
                <c:pt idx="20999">
                  <c:v>30.417999999999999</c:v>
                </c:pt>
                <c:pt idx="21000">
                  <c:v>30.451000000000001</c:v>
                </c:pt>
                <c:pt idx="21001">
                  <c:v>30.451000000000001</c:v>
                </c:pt>
                <c:pt idx="21002">
                  <c:v>30.451000000000001</c:v>
                </c:pt>
                <c:pt idx="21003">
                  <c:v>30.451000000000001</c:v>
                </c:pt>
                <c:pt idx="21004">
                  <c:v>30.451000000000001</c:v>
                </c:pt>
                <c:pt idx="21005">
                  <c:v>30.451000000000001</c:v>
                </c:pt>
                <c:pt idx="21006">
                  <c:v>30.451000000000001</c:v>
                </c:pt>
                <c:pt idx="21007">
                  <c:v>30.451000000000001</c:v>
                </c:pt>
                <c:pt idx="21008">
                  <c:v>30.451000000000001</c:v>
                </c:pt>
                <c:pt idx="21009">
                  <c:v>30.451000000000001</c:v>
                </c:pt>
                <c:pt idx="21010">
                  <c:v>30.451000000000001</c:v>
                </c:pt>
                <c:pt idx="21011">
                  <c:v>30.451000000000001</c:v>
                </c:pt>
                <c:pt idx="21012">
                  <c:v>30.451000000000001</c:v>
                </c:pt>
                <c:pt idx="21013">
                  <c:v>30.451000000000001</c:v>
                </c:pt>
                <c:pt idx="21014">
                  <c:v>30.451000000000001</c:v>
                </c:pt>
                <c:pt idx="21015">
                  <c:v>30.451000000000001</c:v>
                </c:pt>
                <c:pt idx="21016">
                  <c:v>30.451000000000001</c:v>
                </c:pt>
                <c:pt idx="21017">
                  <c:v>30.451000000000001</c:v>
                </c:pt>
                <c:pt idx="21018">
                  <c:v>30.451000000000001</c:v>
                </c:pt>
                <c:pt idx="21019">
                  <c:v>30.451000000000001</c:v>
                </c:pt>
                <c:pt idx="21020">
                  <c:v>30.451000000000001</c:v>
                </c:pt>
                <c:pt idx="21021">
                  <c:v>30.451000000000001</c:v>
                </c:pt>
                <c:pt idx="21022">
                  <c:v>30.451000000000001</c:v>
                </c:pt>
                <c:pt idx="21023">
                  <c:v>30.451000000000001</c:v>
                </c:pt>
                <c:pt idx="21024">
                  <c:v>30.451000000000001</c:v>
                </c:pt>
                <c:pt idx="21025">
                  <c:v>30.451000000000001</c:v>
                </c:pt>
                <c:pt idx="21026">
                  <c:v>30.451000000000001</c:v>
                </c:pt>
                <c:pt idx="21027">
                  <c:v>30.451000000000001</c:v>
                </c:pt>
                <c:pt idx="21028">
                  <c:v>30.451000000000001</c:v>
                </c:pt>
                <c:pt idx="21029">
                  <c:v>30.451000000000001</c:v>
                </c:pt>
                <c:pt idx="21030">
                  <c:v>30.451000000000001</c:v>
                </c:pt>
                <c:pt idx="21031">
                  <c:v>30.451000000000001</c:v>
                </c:pt>
                <c:pt idx="21032">
                  <c:v>30.451000000000001</c:v>
                </c:pt>
                <c:pt idx="21033">
                  <c:v>30.451000000000001</c:v>
                </c:pt>
                <c:pt idx="21034">
                  <c:v>30.451000000000001</c:v>
                </c:pt>
                <c:pt idx="21035">
                  <c:v>30.451000000000001</c:v>
                </c:pt>
                <c:pt idx="21036">
                  <c:v>30.484000000000002</c:v>
                </c:pt>
                <c:pt idx="21037">
                  <c:v>30.451000000000001</c:v>
                </c:pt>
                <c:pt idx="21038">
                  <c:v>30.451000000000001</c:v>
                </c:pt>
                <c:pt idx="21039">
                  <c:v>30.451000000000001</c:v>
                </c:pt>
                <c:pt idx="21040">
                  <c:v>30.451000000000001</c:v>
                </c:pt>
                <c:pt idx="21041">
                  <c:v>30.451000000000001</c:v>
                </c:pt>
                <c:pt idx="21042">
                  <c:v>30.451000000000001</c:v>
                </c:pt>
                <c:pt idx="21043">
                  <c:v>30.451000000000001</c:v>
                </c:pt>
                <c:pt idx="21044">
                  <c:v>30.451000000000001</c:v>
                </c:pt>
                <c:pt idx="21045">
                  <c:v>30.451000000000001</c:v>
                </c:pt>
                <c:pt idx="21046">
                  <c:v>30.451000000000001</c:v>
                </c:pt>
                <c:pt idx="21047">
                  <c:v>30.451000000000001</c:v>
                </c:pt>
                <c:pt idx="21048">
                  <c:v>30.451000000000001</c:v>
                </c:pt>
                <c:pt idx="21049">
                  <c:v>30.451000000000001</c:v>
                </c:pt>
                <c:pt idx="21050">
                  <c:v>30.451000000000001</c:v>
                </c:pt>
                <c:pt idx="21051">
                  <c:v>30.484000000000002</c:v>
                </c:pt>
                <c:pt idx="21052">
                  <c:v>30.451000000000001</c:v>
                </c:pt>
                <c:pt idx="21053">
                  <c:v>30.451000000000001</c:v>
                </c:pt>
                <c:pt idx="21054">
                  <c:v>30.451000000000001</c:v>
                </c:pt>
                <c:pt idx="21055">
                  <c:v>30.451000000000001</c:v>
                </c:pt>
                <c:pt idx="21056">
                  <c:v>30.451000000000001</c:v>
                </c:pt>
                <c:pt idx="21057">
                  <c:v>30.451000000000001</c:v>
                </c:pt>
                <c:pt idx="21058">
                  <c:v>30.451000000000001</c:v>
                </c:pt>
                <c:pt idx="21059">
                  <c:v>30.451000000000001</c:v>
                </c:pt>
                <c:pt idx="21060">
                  <c:v>30.451000000000001</c:v>
                </c:pt>
                <c:pt idx="21061">
                  <c:v>30.451000000000001</c:v>
                </c:pt>
                <c:pt idx="21062">
                  <c:v>30.451000000000001</c:v>
                </c:pt>
                <c:pt idx="21063">
                  <c:v>30.451000000000001</c:v>
                </c:pt>
                <c:pt idx="21064">
                  <c:v>30.451000000000001</c:v>
                </c:pt>
                <c:pt idx="21065">
                  <c:v>30.451000000000001</c:v>
                </c:pt>
                <c:pt idx="21066">
                  <c:v>30.451000000000001</c:v>
                </c:pt>
                <c:pt idx="21067">
                  <c:v>30.451000000000001</c:v>
                </c:pt>
                <c:pt idx="21068">
                  <c:v>30.451000000000001</c:v>
                </c:pt>
                <c:pt idx="21069">
                  <c:v>30.451000000000001</c:v>
                </c:pt>
                <c:pt idx="21070">
                  <c:v>30.451000000000001</c:v>
                </c:pt>
                <c:pt idx="21071">
                  <c:v>30.451000000000001</c:v>
                </c:pt>
                <c:pt idx="21072">
                  <c:v>30.451000000000001</c:v>
                </c:pt>
                <c:pt idx="21073">
                  <c:v>30.451000000000001</c:v>
                </c:pt>
                <c:pt idx="21074">
                  <c:v>30.451000000000001</c:v>
                </c:pt>
                <c:pt idx="21075">
                  <c:v>30.451000000000001</c:v>
                </c:pt>
                <c:pt idx="21076">
                  <c:v>30.451000000000001</c:v>
                </c:pt>
                <c:pt idx="21077">
                  <c:v>30.451000000000001</c:v>
                </c:pt>
                <c:pt idx="21078">
                  <c:v>30.451000000000001</c:v>
                </c:pt>
                <c:pt idx="21079">
                  <c:v>30.484000000000002</c:v>
                </c:pt>
                <c:pt idx="21080">
                  <c:v>30.451000000000001</c:v>
                </c:pt>
                <c:pt idx="21081">
                  <c:v>30.451000000000001</c:v>
                </c:pt>
                <c:pt idx="21082">
                  <c:v>30.451000000000001</c:v>
                </c:pt>
                <c:pt idx="21083">
                  <c:v>30.451000000000001</c:v>
                </c:pt>
                <c:pt idx="21084">
                  <c:v>30.451000000000001</c:v>
                </c:pt>
                <c:pt idx="21085">
                  <c:v>30.451000000000001</c:v>
                </c:pt>
                <c:pt idx="21086">
                  <c:v>30.451000000000001</c:v>
                </c:pt>
                <c:pt idx="21087">
                  <c:v>30.451000000000001</c:v>
                </c:pt>
                <c:pt idx="21088">
                  <c:v>30.451000000000001</c:v>
                </c:pt>
                <c:pt idx="21089">
                  <c:v>30.451000000000001</c:v>
                </c:pt>
                <c:pt idx="21090">
                  <c:v>30.451000000000001</c:v>
                </c:pt>
                <c:pt idx="21091">
                  <c:v>30.451000000000001</c:v>
                </c:pt>
                <c:pt idx="21092">
                  <c:v>30.451000000000001</c:v>
                </c:pt>
                <c:pt idx="21093">
                  <c:v>30.451000000000001</c:v>
                </c:pt>
                <c:pt idx="21094">
                  <c:v>30.451000000000001</c:v>
                </c:pt>
                <c:pt idx="21095">
                  <c:v>30.451000000000001</c:v>
                </c:pt>
                <c:pt idx="21096">
                  <c:v>30.451000000000001</c:v>
                </c:pt>
                <c:pt idx="21097">
                  <c:v>30.451000000000001</c:v>
                </c:pt>
                <c:pt idx="21098">
                  <c:v>30.451000000000001</c:v>
                </c:pt>
                <c:pt idx="21099">
                  <c:v>30.451000000000001</c:v>
                </c:pt>
                <c:pt idx="21100">
                  <c:v>30.451000000000001</c:v>
                </c:pt>
                <c:pt idx="21101">
                  <c:v>30.451000000000001</c:v>
                </c:pt>
                <c:pt idx="21102">
                  <c:v>30.451000000000001</c:v>
                </c:pt>
                <c:pt idx="21103">
                  <c:v>30.451000000000001</c:v>
                </c:pt>
                <c:pt idx="21104">
                  <c:v>30.451000000000001</c:v>
                </c:pt>
                <c:pt idx="21105">
                  <c:v>30.451000000000001</c:v>
                </c:pt>
                <c:pt idx="21106">
                  <c:v>30.451000000000001</c:v>
                </c:pt>
                <c:pt idx="21107">
                  <c:v>30.451000000000001</c:v>
                </c:pt>
                <c:pt idx="21108">
                  <c:v>30.451000000000001</c:v>
                </c:pt>
                <c:pt idx="21109">
                  <c:v>30.484000000000002</c:v>
                </c:pt>
                <c:pt idx="21110">
                  <c:v>30.451000000000001</c:v>
                </c:pt>
                <c:pt idx="21111">
                  <c:v>30.451000000000001</c:v>
                </c:pt>
                <c:pt idx="21112">
                  <c:v>30.451000000000001</c:v>
                </c:pt>
                <c:pt idx="21113">
                  <c:v>30.451000000000001</c:v>
                </c:pt>
                <c:pt idx="21114">
                  <c:v>30.484000000000002</c:v>
                </c:pt>
                <c:pt idx="21115">
                  <c:v>30.451000000000001</c:v>
                </c:pt>
                <c:pt idx="21116">
                  <c:v>30.451000000000001</c:v>
                </c:pt>
                <c:pt idx="21117">
                  <c:v>30.451000000000001</c:v>
                </c:pt>
                <c:pt idx="21118">
                  <c:v>30.484000000000002</c:v>
                </c:pt>
                <c:pt idx="21119">
                  <c:v>30.451000000000001</c:v>
                </c:pt>
                <c:pt idx="21120">
                  <c:v>30.451000000000001</c:v>
                </c:pt>
                <c:pt idx="21121">
                  <c:v>30.484000000000002</c:v>
                </c:pt>
                <c:pt idx="21122">
                  <c:v>30.451000000000001</c:v>
                </c:pt>
                <c:pt idx="21123">
                  <c:v>30.451000000000001</c:v>
                </c:pt>
                <c:pt idx="21124">
                  <c:v>30.451000000000001</c:v>
                </c:pt>
                <c:pt idx="21125">
                  <c:v>30.451000000000001</c:v>
                </c:pt>
                <c:pt idx="21126">
                  <c:v>30.451000000000001</c:v>
                </c:pt>
                <c:pt idx="21127">
                  <c:v>30.451000000000001</c:v>
                </c:pt>
                <c:pt idx="21128">
                  <c:v>30.451000000000001</c:v>
                </c:pt>
                <c:pt idx="21129">
                  <c:v>30.451000000000001</c:v>
                </c:pt>
                <c:pt idx="21130">
                  <c:v>30.484000000000002</c:v>
                </c:pt>
                <c:pt idx="21131">
                  <c:v>30.451000000000001</c:v>
                </c:pt>
                <c:pt idx="21132">
                  <c:v>30.451000000000001</c:v>
                </c:pt>
                <c:pt idx="21133">
                  <c:v>30.451000000000001</c:v>
                </c:pt>
                <c:pt idx="21134">
                  <c:v>30.451000000000001</c:v>
                </c:pt>
                <c:pt idx="21135">
                  <c:v>30.451000000000001</c:v>
                </c:pt>
                <c:pt idx="21136">
                  <c:v>30.484000000000002</c:v>
                </c:pt>
                <c:pt idx="21137">
                  <c:v>30.451000000000001</c:v>
                </c:pt>
                <c:pt idx="21138">
                  <c:v>30.451000000000001</c:v>
                </c:pt>
                <c:pt idx="21139">
                  <c:v>30.451000000000001</c:v>
                </c:pt>
                <c:pt idx="21140">
                  <c:v>30.451000000000001</c:v>
                </c:pt>
                <c:pt idx="21141">
                  <c:v>30.451000000000001</c:v>
                </c:pt>
                <c:pt idx="21142">
                  <c:v>30.484000000000002</c:v>
                </c:pt>
                <c:pt idx="21143">
                  <c:v>30.451000000000001</c:v>
                </c:pt>
                <c:pt idx="21144">
                  <c:v>30.484000000000002</c:v>
                </c:pt>
                <c:pt idx="21145">
                  <c:v>30.451000000000001</c:v>
                </c:pt>
                <c:pt idx="21146">
                  <c:v>30.451000000000001</c:v>
                </c:pt>
                <c:pt idx="21147">
                  <c:v>30.451000000000001</c:v>
                </c:pt>
                <c:pt idx="21148">
                  <c:v>30.451000000000001</c:v>
                </c:pt>
                <c:pt idx="21149">
                  <c:v>30.451000000000001</c:v>
                </c:pt>
                <c:pt idx="21150">
                  <c:v>30.484000000000002</c:v>
                </c:pt>
                <c:pt idx="21151">
                  <c:v>30.451000000000001</c:v>
                </c:pt>
                <c:pt idx="21152">
                  <c:v>30.451000000000001</c:v>
                </c:pt>
                <c:pt idx="21153">
                  <c:v>30.451000000000001</c:v>
                </c:pt>
                <c:pt idx="21154">
                  <c:v>30.451000000000001</c:v>
                </c:pt>
                <c:pt idx="21155">
                  <c:v>30.484000000000002</c:v>
                </c:pt>
                <c:pt idx="21156">
                  <c:v>30.451000000000001</c:v>
                </c:pt>
                <c:pt idx="21157">
                  <c:v>30.451000000000001</c:v>
                </c:pt>
                <c:pt idx="21158">
                  <c:v>30.484000000000002</c:v>
                </c:pt>
                <c:pt idx="21159">
                  <c:v>30.484000000000002</c:v>
                </c:pt>
                <c:pt idx="21160">
                  <c:v>30.451000000000001</c:v>
                </c:pt>
                <c:pt idx="21161">
                  <c:v>30.451000000000001</c:v>
                </c:pt>
                <c:pt idx="21162">
                  <c:v>30.484000000000002</c:v>
                </c:pt>
                <c:pt idx="21163">
                  <c:v>30.451000000000001</c:v>
                </c:pt>
                <c:pt idx="21164">
                  <c:v>30.484000000000002</c:v>
                </c:pt>
                <c:pt idx="21165">
                  <c:v>30.451000000000001</c:v>
                </c:pt>
                <c:pt idx="21166">
                  <c:v>30.451000000000001</c:v>
                </c:pt>
                <c:pt idx="21167">
                  <c:v>30.484000000000002</c:v>
                </c:pt>
                <c:pt idx="21168">
                  <c:v>30.484000000000002</c:v>
                </c:pt>
                <c:pt idx="21169">
                  <c:v>30.451000000000001</c:v>
                </c:pt>
                <c:pt idx="21170">
                  <c:v>30.451000000000001</c:v>
                </c:pt>
                <c:pt idx="21171">
                  <c:v>30.451000000000001</c:v>
                </c:pt>
                <c:pt idx="21172">
                  <c:v>31.472000000000001</c:v>
                </c:pt>
                <c:pt idx="21173">
                  <c:v>38.85</c:v>
                </c:pt>
                <c:pt idx="21174">
                  <c:v>34.83</c:v>
                </c:pt>
                <c:pt idx="21175">
                  <c:v>34.770000000000003</c:v>
                </c:pt>
                <c:pt idx="21176">
                  <c:v>34.770000000000003</c:v>
                </c:pt>
                <c:pt idx="21177">
                  <c:v>34.700000000000003</c:v>
                </c:pt>
                <c:pt idx="21178">
                  <c:v>34.67</c:v>
                </c:pt>
                <c:pt idx="21179">
                  <c:v>34.64</c:v>
                </c:pt>
                <c:pt idx="21180">
                  <c:v>34.6</c:v>
                </c:pt>
                <c:pt idx="21181">
                  <c:v>34.64</c:v>
                </c:pt>
                <c:pt idx="21182">
                  <c:v>34.700000000000003</c:v>
                </c:pt>
                <c:pt idx="21183">
                  <c:v>34.799999999999997</c:v>
                </c:pt>
                <c:pt idx="21184">
                  <c:v>34.869999999999997</c:v>
                </c:pt>
                <c:pt idx="21185">
                  <c:v>35</c:v>
                </c:pt>
                <c:pt idx="21186">
                  <c:v>35.159999999999997</c:v>
                </c:pt>
                <c:pt idx="21187">
                  <c:v>35.36</c:v>
                </c:pt>
                <c:pt idx="21188">
                  <c:v>35.69</c:v>
                </c:pt>
                <c:pt idx="21189">
                  <c:v>36.090000000000003</c:v>
                </c:pt>
                <c:pt idx="21190">
                  <c:v>36.58</c:v>
                </c:pt>
                <c:pt idx="21191">
                  <c:v>37.14</c:v>
                </c:pt>
                <c:pt idx="21192">
                  <c:v>37.67</c:v>
                </c:pt>
                <c:pt idx="21193">
                  <c:v>38.159999999999997</c:v>
                </c:pt>
                <c:pt idx="21194">
                  <c:v>38.590000000000003</c:v>
                </c:pt>
                <c:pt idx="21195">
                  <c:v>39.020000000000003</c:v>
                </c:pt>
                <c:pt idx="21196">
                  <c:v>39.409999999999997</c:v>
                </c:pt>
                <c:pt idx="21197">
                  <c:v>39.880000000000003</c:v>
                </c:pt>
                <c:pt idx="21198">
                  <c:v>40.4</c:v>
                </c:pt>
                <c:pt idx="21199">
                  <c:v>40.86</c:v>
                </c:pt>
                <c:pt idx="21200">
                  <c:v>41.16</c:v>
                </c:pt>
                <c:pt idx="21201">
                  <c:v>41.36</c:v>
                </c:pt>
                <c:pt idx="21202">
                  <c:v>38.659999999999997</c:v>
                </c:pt>
                <c:pt idx="21203">
                  <c:v>34.01</c:v>
                </c:pt>
                <c:pt idx="21204">
                  <c:v>32.76</c:v>
                </c:pt>
                <c:pt idx="21205">
                  <c:v>30.484000000000002</c:v>
                </c:pt>
                <c:pt idx="21206">
                  <c:v>30.484000000000002</c:v>
                </c:pt>
                <c:pt idx="21207">
                  <c:v>30.484000000000002</c:v>
                </c:pt>
                <c:pt idx="21208">
                  <c:v>30.484000000000002</c:v>
                </c:pt>
                <c:pt idx="21209">
                  <c:v>30.451000000000001</c:v>
                </c:pt>
                <c:pt idx="21210">
                  <c:v>30.451000000000001</c:v>
                </c:pt>
                <c:pt idx="21211">
                  <c:v>30.451000000000001</c:v>
                </c:pt>
                <c:pt idx="21212">
                  <c:v>30.451000000000001</c:v>
                </c:pt>
                <c:pt idx="21213">
                  <c:v>30.451000000000001</c:v>
                </c:pt>
                <c:pt idx="21214">
                  <c:v>30.451000000000001</c:v>
                </c:pt>
                <c:pt idx="21215">
                  <c:v>30.484000000000002</c:v>
                </c:pt>
                <c:pt idx="21216">
                  <c:v>30.451000000000001</c:v>
                </c:pt>
                <c:pt idx="21217">
                  <c:v>30.451000000000001</c:v>
                </c:pt>
                <c:pt idx="21218">
                  <c:v>30.451000000000001</c:v>
                </c:pt>
                <c:pt idx="21219">
                  <c:v>30.451000000000001</c:v>
                </c:pt>
                <c:pt idx="21220">
                  <c:v>30.451000000000001</c:v>
                </c:pt>
                <c:pt idx="21221">
                  <c:v>30.451000000000001</c:v>
                </c:pt>
                <c:pt idx="21222">
                  <c:v>30.451000000000001</c:v>
                </c:pt>
                <c:pt idx="21223">
                  <c:v>30.451000000000001</c:v>
                </c:pt>
                <c:pt idx="21224">
                  <c:v>30.451000000000001</c:v>
                </c:pt>
                <c:pt idx="21225">
                  <c:v>30.451000000000001</c:v>
                </c:pt>
                <c:pt idx="21226">
                  <c:v>30.451000000000001</c:v>
                </c:pt>
                <c:pt idx="21227">
                  <c:v>30.451000000000001</c:v>
                </c:pt>
                <c:pt idx="21228">
                  <c:v>30.484000000000002</c:v>
                </c:pt>
                <c:pt idx="21229">
                  <c:v>30.451000000000001</c:v>
                </c:pt>
                <c:pt idx="21230">
                  <c:v>30.451000000000001</c:v>
                </c:pt>
                <c:pt idx="21231">
                  <c:v>30.451000000000001</c:v>
                </c:pt>
                <c:pt idx="21232">
                  <c:v>30.451000000000001</c:v>
                </c:pt>
                <c:pt idx="21233">
                  <c:v>30.451000000000001</c:v>
                </c:pt>
                <c:pt idx="21234">
                  <c:v>30.451000000000001</c:v>
                </c:pt>
                <c:pt idx="21235">
                  <c:v>30.451000000000001</c:v>
                </c:pt>
                <c:pt idx="21236">
                  <c:v>30.451000000000001</c:v>
                </c:pt>
                <c:pt idx="21237">
                  <c:v>30.451000000000001</c:v>
                </c:pt>
                <c:pt idx="21238">
                  <c:v>30.451000000000001</c:v>
                </c:pt>
                <c:pt idx="21239">
                  <c:v>30.451000000000001</c:v>
                </c:pt>
                <c:pt idx="21240">
                  <c:v>30.451000000000001</c:v>
                </c:pt>
                <c:pt idx="21241">
                  <c:v>30.451000000000001</c:v>
                </c:pt>
                <c:pt idx="21242">
                  <c:v>30.451000000000001</c:v>
                </c:pt>
                <c:pt idx="21243">
                  <c:v>30.451000000000001</c:v>
                </c:pt>
                <c:pt idx="21244">
                  <c:v>30.451000000000001</c:v>
                </c:pt>
                <c:pt idx="21245">
                  <c:v>30.451000000000001</c:v>
                </c:pt>
                <c:pt idx="21246">
                  <c:v>30.451000000000001</c:v>
                </c:pt>
                <c:pt idx="21247">
                  <c:v>30.451000000000001</c:v>
                </c:pt>
                <c:pt idx="21248">
                  <c:v>30.451000000000001</c:v>
                </c:pt>
                <c:pt idx="21249">
                  <c:v>30.451000000000001</c:v>
                </c:pt>
                <c:pt idx="21250">
                  <c:v>30.451000000000001</c:v>
                </c:pt>
                <c:pt idx="21251">
                  <c:v>30.451000000000001</c:v>
                </c:pt>
                <c:pt idx="21252">
                  <c:v>30.451000000000001</c:v>
                </c:pt>
                <c:pt idx="21253">
                  <c:v>30.451000000000001</c:v>
                </c:pt>
                <c:pt idx="21254">
                  <c:v>30.451000000000001</c:v>
                </c:pt>
                <c:pt idx="21255">
                  <c:v>30.451000000000001</c:v>
                </c:pt>
                <c:pt idx="21256">
                  <c:v>30.451000000000001</c:v>
                </c:pt>
                <c:pt idx="21257">
                  <c:v>30.451000000000001</c:v>
                </c:pt>
                <c:pt idx="21258">
                  <c:v>30.451000000000001</c:v>
                </c:pt>
                <c:pt idx="21259">
                  <c:v>30.451000000000001</c:v>
                </c:pt>
                <c:pt idx="21260">
                  <c:v>30.451000000000001</c:v>
                </c:pt>
                <c:pt idx="21261">
                  <c:v>30.451000000000001</c:v>
                </c:pt>
                <c:pt idx="21262">
                  <c:v>30.451000000000001</c:v>
                </c:pt>
                <c:pt idx="21263">
                  <c:v>30.451000000000001</c:v>
                </c:pt>
                <c:pt idx="21264">
                  <c:v>30.451000000000001</c:v>
                </c:pt>
                <c:pt idx="21265">
                  <c:v>30.451000000000001</c:v>
                </c:pt>
                <c:pt idx="21266">
                  <c:v>30.451000000000001</c:v>
                </c:pt>
                <c:pt idx="21267">
                  <c:v>30.451000000000001</c:v>
                </c:pt>
                <c:pt idx="21268">
                  <c:v>30.451000000000001</c:v>
                </c:pt>
                <c:pt idx="21269">
                  <c:v>30.451000000000001</c:v>
                </c:pt>
                <c:pt idx="21270">
                  <c:v>30.451000000000001</c:v>
                </c:pt>
                <c:pt idx="21271">
                  <c:v>30.451000000000001</c:v>
                </c:pt>
                <c:pt idx="21272">
                  <c:v>30.451000000000001</c:v>
                </c:pt>
                <c:pt idx="21273">
                  <c:v>30.451000000000001</c:v>
                </c:pt>
                <c:pt idx="21274">
                  <c:v>30.451000000000001</c:v>
                </c:pt>
                <c:pt idx="21275">
                  <c:v>30.451000000000001</c:v>
                </c:pt>
                <c:pt idx="21276">
                  <c:v>30.451000000000001</c:v>
                </c:pt>
                <c:pt idx="21277">
                  <c:v>30.451000000000001</c:v>
                </c:pt>
                <c:pt idx="21278">
                  <c:v>30.417999999999999</c:v>
                </c:pt>
                <c:pt idx="21279">
                  <c:v>30.451000000000001</c:v>
                </c:pt>
                <c:pt idx="21280">
                  <c:v>30.451000000000001</c:v>
                </c:pt>
                <c:pt idx="21281">
                  <c:v>30.451000000000001</c:v>
                </c:pt>
                <c:pt idx="21282">
                  <c:v>30.451000000000001</c:v>
                </c:pt>
                <c:pt idx="21283">
                  <c:v>30.451000000000001</c:v>
                </c:pt>
                <c:pt idx="21284">
                  <c:v>30.417999999999999</c:v>
                </c:pt>
                <c:pt idx="21285">
                  <c:v>30.451000000000001</c:v>
                </c:pt>
                <c:pt idx="21286">
                  <c:v>30.451000000000001</c:v>
                </c:pt>
                <c:pt idx="21287">
                  <c:v>30.451000000000001</c:v>
                </c:pt>
                <c:pt idx="21288">
                  <c:v>30.451000000000001</c:v>
                </c:pt>
                <c:pt idx="21289">
                  <c:v>30.451000000000001</c:v>
                </c:pt>
                <c:pt idx="21290">
                  <c:v>30.451000000000001</c:v>
                </c:pt>
                <c:pt idx="21291">
                  <c:v>30.417999999999999</c:v>
                </c:pt>
                <c:pt idx="21292">
                  <c:v>30.451000000000001</c:v>
                </c:pt>
                <c:pt idx="21293">
                  <c:v>30.417999999999999</c:v>
                </c:pt>
                <c:pt idx="21294">
                  <c:v>30.451000000000001</c:v>
                </c:pt>
                <c:pt idx="21295">
                  <c:v>30.451000000000001</c:v>
                </c:pt>
                <c:pt idx="21296">
                  <c:v>30.417999999999999</c:v>
                </c:pt>
                <c:pt idx="21297">
                  <c:v>30.417999999999999</c:v>
                </c:pt>
                <c:pt idx="21298">
                  <c:v>30.451000000000001</c:v>
                </c:pt>
                <c:pt idx="21299">
                  <c:v>30.451000000000001</c:v>
                </c:pt>
                <c:pt idx="21300">
                  <c:v>30.451000000000001</c:v>
                </c:pt>
                <c:pt idx="21301">
                  <c:v>30.451000000000001</c:v>
                </c:pt>
                <c:pt idx="21302">
                  <c:v>30.417999999999999</c:v>
                </c:pt>
                <c:pt idx="21303">
                  <c:v>30.451000000000001</c:v>
                </c:pt>
                <c:pt idx="21304">
                  <c:v>30.451000000000001</c:v>
                </c:pt>
                <c:pt idx="21305">
                  <c:v>30.451000000000001</c:v>
                </c:pt>
                <c:pt idx="21306">
                  <c:v>34.64</c:v>
                </c:pt>
                <c:pt idx="21307">
                  <c:v>38.590000000000003</c:v>
                </c:pt>
                <c:pt idx="21308">
                  <c:v>40.44</c:v>
                </c:pt>
                <c:pt idx="21309">
                  <c:v>61.03</c:v>
                </c:pt>
                <c:pt idx="21310">
                  <c:v>56.32</c:v>
                </c:pt>
                <c:pt idx="21311">
                  <c:v>48.21</c:v>
                </c:pt>
                <c:pt idx="21312">
                  <c:v>48.61</c:v>
                </c:pt>
                <c:pt idx="21313">
                  <c:v>48.94</c:v>
                </c:pt>
                <c:pt idx="21314">
                  <c:v>49.27</c:v>
                </c:pt>
                <c:pt idx="21315">
                  <c:v>49.5</c:v>
                </c:pt>
                <c:pt idx="21316">
                  <c:v>49.66</c:v>
                </c:pt>
                <c:pt idx="21317">
                  <c:v>49.66</c:v>
                </c:pt>
                <c:pt idx="21318">
                  <c:v>49.76</c:v>
                </c:pt>
                <c:pt idx="21319">
                  <c:v>70.290000000000006</c:v>
                </c:pt>
                <c:pt idx="21320">
                  <c:v>65.650000000000006</c:v>
                </c:pt>
                <c:pt idx="21321">
                  <c:v>72.34</c:v>
                </c:pt>
                <c:pt idx="21322">
                  <c:v>77.48</c:v>
                </c:pt>
                <c:pt idx="21323">
                  <c:v>77.77</c:v>
                </c:pt>
                <c:pt idx="21324">
                  <c:v>78.099999999999994</c:v>
                </c:pt>
                <c:pt idx="21325">
                  <c:v>78.7</c:v>
                </c:pt>
                <c:pt idx="21326">
                  <c:v>79.22</c:v>
                </c:pt>
                <c:pt idx="21327">
                  <c:v>79.489999999999995</c:v>
                </c:pt>
                <c:pt idx="21328">
                  <c:v>79.650000000000006</c:v>
                </c:pt>
                <c:pt idx="21329">
                  <c:v>79.78</c:v>
                </c:pt>
                <c:pt idx="21330">
                  <c:v>80.61</c:v>
                </c:pt>
                <c:pt idx="21331">
                  <c:v>81.66</c:v>
                </c:pt>
                <c:pt idx="21332">
                  <c:v>56.19</c:v>
                </c:pt>
                <c:pt idx="21333">
                  <c:v>48.71</c:v>
                </c:pt>
                <c:pt idx="21334">
                  <c:v>49.04</c:v>
                </c:pt>
                <c:pt idx="21335">
                  <c:v>49.43</c:v>
                </c:pt>
                <c:pt idx="21336">
                  <c:v>49.89</c:v>
                </c:pt>
                <c:pt idx="21337">
                  <c:v>50.22</c:v>
                </c:pt>
                <c:pt idx="21338">
                  <c:v>56.72</c:v>
                </c:pt>
                <c:pt idx="21339">
                  <c:v>46.7</c:v>
                </c:pt>
                <c:pt idx="21340">
                  <c:v>47.13</c:v>
                </c:pt>
                <c:pt idx="21341">
                  <c:v>47.39</c:v>
                </c:pt>
                <c:pt idx="21342">
                  <c:v>47.42</c:v>
                </c:pt>
                <c:pt idx="21343">
                  <c:v>47.65</c:v>
                </c:pt>
                <c:pt idx="21344">
                  <c:v>47.98</c:v>
                </c:pt>
                <c:pt idx="21345">
                  <c:v>66.7</c:v>
                </c:pt>
                <c:pt idx="21346">
                  <c:v>69.73</c:v>
                </c:pt>
                <c:pt idx="21347">
                  <c:v>70.33</c:v>
                </c:pt>
                <c:pt idx="21348">
                  <c:v>67.36</c:v>
                </c:pt>
                <c:pt idx="21349">
                  <c:v>64.92</c:v>
                </c:pt>
                <c:pt idx="21350">
                  <c:v>65.319999999999993</c:v>
                </c:pt>
                <c:pt idx="21351">
                  <c:v>65.510000000000005</c:v>
                </c:pt>
                <c:pt idx="21352">
                  <c:v>65.84</c:v>
                </c:pt>
                <c:pt idx="21353">
                  <c:v>66.400000000000006</c:v>
                </c:pt>
                <c:pt idx="21354">
                  <c:v>66.87</c:v>
                </c:pt>
                <c:pt idx="21355">
                  <c:v>67.13</c:v>
                </c:pt>
                <c:pt idx="21356">
                  <c:v>79.849999999999994</c:v>
                </c:pt>
                <c:pt idx="21357">
                  <c:v>81.7</c:v>
                </c:pt>
                <c:pt idx="21358">
                  <c:v>78.400000000000006</c:v>
                </c:pt>
                <c:pt idx="21359">
                  <c:v>67.23</c:v>
                </c:pt>
                <c:pt idx="21360">
                  <c:v>62.75</c:v>
                </c:pt>
                <c:pt idx="21361">
                  <c:v>46.83</c:v>
                </c:pt>
                <c:pt idx="21362">
                  <c:v>47.19</c:v>
                </c:pt>
                <c:pt idx="21363">
                  <c:v>47.69</c:v>
                </c:pt>
                <c:pt idx="21364">
                  <c:v>48.05</c:v>
                </c:pt>
                <c:pt idx="21365">
                  <c:v>48.61</c:v>
                </c:pt>
                <c:pt idx="21366">
                  <c:v>49.17</c:v>
                </c:pt>
                <c:pt idx="21367">
                  <c:v>49.73</c:v>
                </c:pt>
                <c:pt idx="21368">
                  <c:v>50.49</c:v>
                </c:pt>
                <c:pt idx="21369">
                  <c:v>60.18</c:v>
                </c:pt>
                <c:pt idx="21370">
                  <c:v>76.23</c:v>
                </c:pt>
                <c:pt idx="21371">
                  <c:v>76.36</c:v>
                </c:pt>
                <c:pt idx="21372">
                  <c:v>75.63</c:v>
                </c:pt>
                <c:pt idx="21373">
                  <c:v>75.8</c:v>
                </c:pt>
                <c:pt idx="21374">
                  <c:v>76.06</c:v>
                </c:pt>
                <c:pt idx="21375">
                  <c:v>76.489999999999995</c:v>
                </c:pt>
                <c:pt idx="21376">
                  <c:v>77.12</c:v>
                </c:pt>
                <c:pt idx="21377">
                  <c:v>77.58</c:v>
                </c:pt>
                <c:pt idx="21378">
                  <c:v>74.45</c:v>
                </c:pt>
                <c:pt idx="21379">
                  <c:v>65.510000000000005</c:v>
                </c:pt>
                <c:pt idx="21380">
                  <c:v>62.91</c:v>
                </c:pt>
                <c:pt idx="21381">
                  <c:v>63.44</c:v>
                </c:pt>
                <c:pt idx="21382">
                  <c:v>64.099999999999994</c:v>
                </c:pt>
                <c:pt idx="21383">
                  <c:v>64.760000000000005</c:v>
                </c:pt>
                <c:pt idx="21384">
                  <c:v>66.08</c:v>
                </c:pt>
                <c:pt idx="21385">
                  <c:v>63.77</c:v>
                </c:pt>
                <c:pt idx="21386">
                  <c:v>64.69</c:v>
                </c:pt>
                <c:pt idx="21387">
                  <c:v>65.48</c:v>
                </c:pt>
                <c:pt idx="21388">
                  <c:v>65.98</c:v>
                </c:pt>
                <c:pt idx="21389">
                  <c:v>65.94</c:v>
                </c:pt>
                <c:pt idx="21390">
                  <c:v>66.400000000000006</c:v>
                </c:pt>
                <c:pt idx="21391">
                  <c:v>66.83</c:v>
                </c:pt>
                <c:pt idx="21392">
                  <c:v>60.97</c:v>
                </c:pt>
                <c:pt idx="21393">
                  <c:v>54.71</c:v>
                </c:pt>
                <c:pt idx="21394">
                  <c:v>55.17</c:v>
                </c:pt>
                <c:pt idx="21395">
                  <c:v>64.33</c:v>
                </c:pt>
                <c:pt idx="21396">
                  <c:v>231.48</c:v>
                </c:pt>
                <c:pt idx="21397">
                  <c:v>229.73</c:v>
                </c:pt>
                <c:pt idx="21398">
                  <c:v>231.18</c:v>
                </c:pt>
                <c:pt idx="21399">
                  <c:v>225.71</c:v>
                </c:pt>
                <c:pt idx="21400">
                  <c:v>226.14</c:v>
                </c:pt>
                <c:pt idx="21401">
                  <c:v>221.29</c:v>
                </c:pt>
                <c:pt idx="21402">
                  <c:v>204.26</c:v>
                </c:pt>
                <c:pt idx="21403">
                  <c:v>178.85</c:v>
                </c:pt>
                <c:pt idx="21404">
                  <c:v>185.24</c:v>
                </c:pt>
                <c:pt idx="21405">
                  <c:v>179.14</c:v>
                </c:pt>
                <c:pt idx="21406">
                  <c:v>141.34</c:v>
                </c:pt>
                <c:pt idx="21407">
                  <c:v>97.84</c:v>
                </c:pt>
                <c:pt idx="21408">
                  <c:v>92.67</c:v>
                </c:pt>
                <c:pt idx="21409">
                  <c:v>93.23</c:v>
                </c:pt>
                <c:pt idx="21410">
                  <c:v>94.98</c:v>
                </c:pt>
                <c:pt idx="21411">
                  <c:v>95.93</c:v>
                </c:pt>
                <c:pt idx="21412">
                  <c:v>96.03</c:v>
                </c:pt>
                <c:pt idx="21413">
                  <c:v>90.66</c:v>
                </c:pt>
                <c:pt idx="21414">
                  <c:v>85.82</c:v>
                </c:pt>
                <c:pt idx="21415">
                  <c:v>86.61</c:v>
                </c:pt>
                <c:pt idx="21416">
                  <c:v>81.83</c:v>
                </c:pt>
                <c:pt idx="21417">
                  <c:v>66.44</c:v>
                </c:pt>
                <c:pt idx="21418">
                  <c:v>86.24</c:v>
                </c:pt>
                <c:pt idx="21419">
                  <c:v>91.95</c:v>
                </c:pt>
                <c:pt idx="21420">
                  <c:v>92.14</c:v>
                </c:pt>
                <c:pt idx="21421">
                  <c:v>93.16</c:v>
                </c:pt>
                <c:pt idx="21422">
                  <c:v>96.95</c:v>
                </c:pt>
                <c:pt idx="21423">
                  <c:v>109.94</c:v>
                </c:pt>
                <c:pt idx="21424">
                  <c:v>105.23</c:v>
                </c:pt>
                <c:pt idx="21425">
                  <c:v>105.23</c:v>
                </c:pt>
                <c:pt idx="21426">
                  <c:v>105.79</c:v>
                </c:pt>
                <c:pt idx="21427">
                  <c:v>105.06</c:v>
                </c:pt>
                <c:pt idx="21428">
                  <c:v>83.28</c:v>
                </c:pt>
                <c:pt idx="21429">
                  <c:v>75.27</c:v>
                </c:pt>
                <c:pt idx="21430">
                  <c:v>74.150000000000006</c:v>
                </c:pt>
                <c:pt idx="21431">
                  <c:v>72.5</c:v>
                </c:pt>
                <c:pt idx="21432">
                  <c:v>73.06</c:v>
                </c:pt>
                <c:pt idx="21433">
                  <c:v>74.08</c:v>
                </c:pt>
                <c:pt idx="21434">
                  <c:v>74.84</c:v>
                </c:pt>
                <c:pt idx="21435">
                  <c:v>75.930000000000007</c:v>
                </c:pt>
                <c:pt idx="21436">
                  <c:v>55.53</c:v>
                </c:pt>
                <c:pt idx="21437">
                  <c:v>64.489999999999995</c:v>
                </c:pt>
                <c:pt idx="21438">
                  <c:v>70.06</c:v>
                </c:pt>
                <c:pt idx="21439">
                  <c:v>71.180000000000007</c:v>
                </c:pt>
                <c:pt idx="21440">
                  <c:v>92.11</c:v>
                </c:pt>
                <c:pt idx="21441">
                  <c:v>84.79</c:v>
                </c:pt>
                <c:pt idx="21442">
                  <c:v>82.82</c:v>
                </c:pt>
                <c:pt idx="21443">
                  <c:v>74.81</c:v>
                </c:pt>
                <c:pt idx="21444">
                  <c:v>75.17</c:v>
                </c:pt>
                <c:pt idx="21445">
                  <c:v>75.27</c:v>
                </c:pt>
                <c:pt idx="21446">
                  <c:v>76.06</c:v>
                </c:pt>
                <c:pt idx="21447">
                  <c:v>76.459999999999994</c:v>
                </c:pt>
                <c:pt idx="21448">
                  <c:v>77.02</c:v>
                </c:pt>
                <c:pt idx="21449">
                  <c:v>78.069999999999993</c:v>
                </c:pt>
                <c:pt idx="21450">
                  <c:v>78.989999999999995</c:v>
                </c:pt>
                <c:pt idx="21451">
                  <c:v>79.92</c:v>
                </c:pt>
                <c:pt idx="21452">
                  <c:v>80.38</c:v>
                </c:pt>
                <c:pt idx="21453">
                  <c:v>81.760000000000005</c:v>
                </c:pt>
                <c:pt idx="21454">
                  <c:v>96.86</c:v>
                </c:pt>
                <c:pt idx="21455">
                  <c:v>109.54</c:v>
                </c:pt>
                <c:pt idx="21456">
                  <c:v>106.08</c:v>
                </c:pt>
                <c:pt idx="21457">
                  <c:v>112.64</c:v>
                </c:pt>
                <c:pt idx="21458">
                  <c:v>110.07</c:v>
                </c:pt>
                <c:pt idx="21459">
                  <c:v>110.53</c:v>
                </c:pt>
                <c:pt idx="21460">
                  <c:v>100.48</c:v>
                </c:pt>
                <c:pt idx="21461">
                  <c:v>96.06</c:v>
                </c:pt>
                <c:pt idx="21462">
                  <c:v>116.04</c:v>
                </c:pt>
                <c:pt idx="21463">
                  <c:v>107.53</c:v>
                </c:pt>
                <c:pt idx="21464">
                  <c:v>76.03</c:v>
                </c:pt>
                <c:pt idx="21465">
                  <c:v>63.93</c:v>
                </c:pt>
                <c:pt idx="21466">
                  <c:v>64.36</c:v>
                </c:pt>
                <c:pt idx="21467">
                  <c:v>72.5</c:v>
                </c:pt>
                <c:pt idx="21468">
                  <c:v>72.239999999999995</c:v>
                </c:pt>
                <c:pt idx="21469">
                  <c:v>65.349999999999994</c:v>
                </c:pt>
                <c:pt idx="21470">
                  <c:v>69.069999999999993</c:v>
                </c:pt>
                <c:pt idx="21471">
                  <c:v>70.72</c:v>
                </c:pt>
                <c:pt idx="21472">
                  <c:v>71.349999999999994</c:v>
                </c:pt>
                <c:pt idx="21473">
                  <c:v>71.91</c:v>
                </c:pt>
                <c:pt idx="21474">
                  <c:v>74.349999999999994</c:v>
                </c:pt>
                <c:pt idx="21475">
                  <c:v>77.510000000000005</c:v>
                </c:pt>
                <c:pt idx="21476">
                  <c:v>78.7</c:v>
                </c:pt>
                <c:pt idx="21477">
                  <c:v>74.78</c:v>
                </c:pt>
                <c:pt idx="21478">
                  <c:v>64.69</c:v>
                </c:pt>
                <c:pt idx="21479">
                  <c:v>72.569999999999993</c:v>
                </c:pt>
                <c:pt idx="21480">
                  <c:v>70.430000000000007</c:v>
                </c:pt>
                <c:pt idx="21481">
                  <c:v>70.489999999999995</c:v>
                </c:pt>
                <c:pt idx="21482">
                  <c:v>70.819999999999993</c:v>
                </c:pt>
                <c:pt idx="21483">
                  <c:v>71.58</c:v>
                </c:pt>
                <c:pt idx="21484">
                  <c:v>73.489999999999995</c:v>
                </c:pt>
                <c:pt idx="21485">
                  <c:v>75.400000000000006</c:v>
                </c:pt>
                <c:pt idx="21486">
                  <c:v>74.38</c:v>
                </c:pt>
                <c:pt idx="21487">
                  <c:v>97.75</c:v>
                </c:pt>
                <c:pt idx="21488">
                  <c:v>96.62</c:v>
                </c:pt>
                <c:pt idx="21489">
                  <c:v>89.41</c:v>
                </c:pt>
                <c:pt idx="21490">
                  <c:v>89.11</c:v>
                </c:pt>
                <c:pt idx="21491">
                  <c:v>92.21</c:v>
                </c:pt>
                <c:pt idx="21492">
                  <c:v>112.34</c:v>
                </c:pt>
                <c:pt idx="21493">
                  <c:v>108.13</c:v>
                </c:pt>
                <c:pt idx="21494">
                  <c:v>108.52</c:v>
                </c:pt>
                <c:pt idx="21495">
                  <c:v>98.31</c:v>
                </c:pt>
                <c:pt idx="21496">
                  <c:v>96.3</c:v>
                </c:pt>
                <c:pt idx="21497">
                  <c:v>116.13</c:v>
                </c:pt>
                <c:pt idx="21498">
                  <c:v>111.55</c:v>
                </c:pt>
                <c:pt idx="21499">
                  <c:v>111.55</c:v>
                </c:pt>
                <c:pt idx="21500">
                  <c:v>116.4</c:v>
                </c:pt>
                <c:pt idx="21501">
                  <c:v>114.68</c:v>
                </c:pt>
                <c:pt idx="21502">
                  <c:v>110.99</c:v>
                </c:pt>
                <c:pt idx="21503">
                  <c:v>110.8</c:v>
                </c:pt>
                <c:pt idx="21504">
                  <c:v>110.89</c:v>
                </c:pt>
                <c:pt idx="21505">
                  <c:v>109.91</c:v>
                </c:pt>
                <c:pt idx="21506">
                  <c:v>108.13</c:v>
                </c:pt>
                <c:pt idx="21507">
                  <c:v>109.67</c:v>
                </c:pt>
                <c:pt idx="21508">
                  <c:v>110.7</c:v>
                </c:pt>
                <c:pt idx="21509">
                  <c:v>103.91</c:v>
                </c:pt>
                <c:pt idx="21510">
                  <c:v>105.98</c:v>
                </c:pt>
                <c:pt idx="21511">
                  <c:v>105.85</c:v>
                </c:pt>
                <c:pt idx="21512">
                  <c:v>101.34</c:v>
                </c:pt>
                <c:pt idx="21513">
                  <c:v>99.06</c:v>
                </c:pt>
                <c:pt idx="21514">
                  <c:v>89.61</c:v>
                </c:pt>
                <c:pt idx="21515">
                  <c:v>87.5</c:v>
                </c:pt>
                <c:pt idx="21516">
                  <c:v>74.150000000000006</c:v>
                </c:pt>
                <c:pt idx="21517">
                  <c:v>75.569999999999993</c:v>
                </c:pt>
                <c:pt idx="21518">
                  <c:v>76.319999999999993</c:v>
                </c:pt>
                <c:pt idx="21519">
                  <c:v>77.150000000000006</c:v>
                </c:pt>
                <c:pt idx="21520">
                  <c:v>77.31</c:v>
                </c:pt>
                <c:pt idx="21521">
                  <c:v>76.69</c:v>
                </c:pt>
                <c:pt idx="21522">
                  <c:v>79.92</c:v>
                </c:pt>
                <c:pt idx="21523">
                  <c:v>80.61</c:v>
                </c:pt>
                <c:pt idx="21524">
                  <c:v>74.349999999999994</c:v>
                </c:pt>
                <c:pt idx="21525">
                  <c:v>75.760000000000005</c:v>
                </c:pt>
                <c:pt idx="21526">
                  <c:v>100.88</c:v>
                </c:pt>
                <c:pt idx="21527">
                  <c:v>99</c:v>
                </c:pt>
                <c:pt idx="21528">
                  <c:v>95.57</c:v>
                </c:pt>
                <c:pt idx="21529">
                  <c:v>93.86</c:v>
                </c:pt>
                <c:pt idx="21530">
                  <c:v>91.95</c:v>
                </c:pt>
                <c:pt idx="21531">
                  <c:v>90.96</c:v>
                </c:pt>
                <c:pt idx="21532">
                  <c:v>91.95</c:v>
                </c:pt>
                <c:pt idx="21533">
                  <c:v>93.16</c:v>
                </c:pt>
                <c:pt idx="21534">
                  <c:v>94.88</c:v>
                </c:pt>
                <c:pt idx="21535">
                  <c:v>93.46</c:v>
                </c:pt>
                <c:pt idx="21536">
                  <c:v>93.16</c:v>
                </c:pt>
                <c:pt idx="21537">
                  <c:v>94.25</c:v>
                </c:pt>
                <c:pt idx="21538">
                  <c:v>95.93</c:v>
                </c:pt>
                <c:pt idx="21539">
                  <c:v>94.75</c:v>
                </c:pt>
                <c:pt idx="21540">
                  <c:v>79.03</c:v>
                </c:pt>
                <c:pt idx="21541">
                  <c:v>73.03</c:v>
                </c:pt>
                <c:pt idx="21542">
                  <c:v>76.69</c:v>
                </c:pt>
                <c:pt idx="21543">
                  <c:v>82.85</c:v>
                </c:pt>
                <c:pt idx="21544">
                  <c:v>80.34</c:v>
                </c:pt>
                <c:pt idx="21545">
                  <c:v>77.680000000000007</c:v>
                </c:pt>
                <c:pt idx="21546">
                  <c:v>77.31</c:v>
                </c:pt>
                <c:pt idx="21547">
                  <c:v>77.44</c:v>
                </c:pt>
                <c:pt idx="21548">
                  <c:v>77.64</c:v>
                </c:pt>
                <c:pt idx="21549">
                  <c:v>76.55</c:v>
                </c:pt>
                <c:pt idx="21550">
                  <c:v>66.8</c:v>
                </c:pt>
                <c:pt idx="21551">
                  <c:v>67.66</c:v>
                </c:pt>
                <c:pt idx="21552">
                  <c:v>68.48</c:v>
                </c:pt>
                <c:pt idx="21553">
                  <c:v>69.14</c:v>
                </c:pt>
                <c:pt idx="21554">
                  <c:v>70.36</c:v>
                </c:pt>
                <c:pt idx="21555">
                  <c:v>71.81</c:v>
                </c:pt>
                <c:pt idx="21556">
                  <c:v>73</c:v>
                </c:pt>
                <c:pt idx="21557">
                  <c:v>91.15</c:v>
                </c:pt>
                <c:pt idx="21558">
                  <c:v>89.28</c:v>
                </c:pt>
                <c:pt idx="21559">
                  <c:v>89.77</c:v>
                </c:pt>
                <c:pt idx="21560">
                  <c:v>90.2</c:v>
                </c:pt>
                <c:pt idx="21561">
                  <c:v>95.47</c:v>
                </c:pt>
                <c:pt idx="21562">
                  <c:v>99.26</c:v>
                </c:pt>
                <c:pt idx="21563">
                  <c:v>98.7</c:v>
                </c:pt>
                <c:pt idx="21564">
                  <c:v>95.6</c:v>
                </c:pt>
                <c:pt idx="21565">
                  <c:v>91.52</c:v>
                </c:pt>
                <c:pt idx="21566">
                  <c:v>88.09</c:v>
                </c:pt>
                <c:pt idx="21567">
                  <c:v>104.24</c:v>
                </c:pt>
                <c:pt idx="21568">
                  <c:v>99.36</c:v>
                </c:pt>
                <c:pt idx="21569">
                  <c:v>99.85</c:v>
                </c:pt>
                <c:pt idx="21570">
                  <c:v>100.35</c:v>
                </c:pt>
                <c:pt idx="21571">
                  <c:v>98.54</c:v>
                </c:pt>
                <c:pt idx="21572">
                  <c:v>98.96</c:v>
                </c:pt>
                <c:pt idx="21573">
                  <c:v>102.92</c:v>
                </c:pt>
                <c:pt idx="21574">
                  <c:v>105.95</c:v>
                </c:pt>
                <c:pt idx="21575">
                  <c:v>118.28</c:v>
                </c:pt>
                <c:pt idx="21576">
                  <c:v>115.97</c:v>
                </c:pt>
                <c:pt idx="21577">
                  <c:v>112.71</c:v>
                </c:pt>
                <c:pt idx="21578">
                  <c:v>109.11</c:v>
                </c:pt>
                <c:pt idx="21579">
                  <c:v>109.51</c:v>
                </c:pt>
                <c:pt idx="21580">
                  <c:v>110.83</c:v>
                </c:pt>
                <c:pt idx="21581">
                  <c:v>112.28</c:v>
                </c:pt>
                <c:pt idx="21582">
                  <c:v>113.96</c:v>
                </c:pt>
                <c:pt idx="21583">
                  <c:v>114.22</c:v>
                </c:pt>
                <c:pt idx="21584">
                  <c:v>100.35</c:v>
                </c:pt>
                <c:pt idx="21585">
                  <c:v>100.15</c:v>
                </c:pt>
                <c:pt idx="21586">
                  <c:v>111.65</c:v>
                </c:pt>
                <c:pt idx="21587">
                  <c:v>112.87</c:v>
                </c:pt>
                <c:pt idx="21588">
                  <c:v>114.45</c:v>
                </c:pt>
                <c:pt idx="21589">
                  <c:v>115.18</c:v>
                </c:pt>
                <c:pt idx="21590">
                  <c:v>112.61</c:v>
                </c:pt>
                <c:pt idx="21591">
                  <c:v>116.99</c:v>
                </c:pt>
                <c:pt idx="21592">
                  <c:v>118.64</c:v>
                </c:pt>
                <c:pt idx="21593">
                  <c:v>115.87</c:v>
                </c:pt>
                <c:pt idx="21594">
                  <c:v>114.59</c:v>
                </c:pt>
                <c:pt idx="21595">
                  <c:v>107.96</c:v>
                </c:pt>
                <c:pt idx="21596">
                  <c:v>105.06</c:v>
                </c:pt>
                <c:pt idx="21597">
                  <c:v>103.61</c:v>
                </c:pt>
                <c:pt idx="21598">
                  <c:v>102.75</c:v>
                </c:pt>
                <c:pt idx="21599">
                  <c:v>103.18</c:v>
                </c:pt>
                <c:pt idx="21600">
                  <c:v>104.11</c:v>
                </c:pt>
                <c:pt idx="21601">
                  <c:v>104.86</c:v>
                </c:pt>
                <c:pt idx="21602">
                  <c:v>96.49</c:v>
                </c:pt>
                <c:pt idx="21603">
                  <c:v>101.96</c:v>
                </c:pt>
                <c:pt idx="21604">
                  <c:v>107.4</c:v>
                </c:pt>
                <c:pt idx="21605">
                  <c:v>118.9</c:v>
                </c:pt>
                <c:pt idx="21606">
                  <c:v>120.22</c:v>
                </c:pt>
                <c:pt idx="21607">
                  <c:v>120.71</c:v>
                </c:pt>
                <c:pt idx="21608">
                  <c:v>119.99</c:v>
                </c:pt>
                <c:pt idx="21609">
                  <c:v>121.93</c:v>
                </c:pt>
                <c:pt idx="21610">
                  <c:v>123.75</c:v>
                </c:pt>
                <c:pt idx="21611">
                  <c:v>119.03</c:v>
                </c:pt>
                <c:pt idx="21612">
                  <c:v>113.53</c:v>
                </c:pt>
                <c:pt idx="21613">
                  <c:v>105.32</c:v>
                </c:pt>
                <c:pt idx="21614">
                  <c:v>113.14</c:v>
                </c:pt>
                <c:pt idx="21615">
                  <c:v>110.99</c:v>
                </c:pt>
                <c:pt idx="21616">
                  <c:v>94.32</c:v>
                </c:pt>
                <c:pt idx="21617">
                  <c:v>95.41</c:v>
                </c:pt>
                <c:pt idx="21618">
                  <c:v>94.52</c:v>
                </c:pt>
                <c:pt idx="21619">
                  <c:v>85.82</c:v>
                </c:pt>
                <c:pt idx="21620">
                  <c:v>77.739999999999995</c:v>
                </c:pt>
                <c:pt idx="21621">
                  <c:v>78.83</c:v>
                </c:pt>
                <c:pt idx="21622">
                  <c:v>79.98</c:v>
                </c:pt>
                <c:pt idx="21623">
                  <c:v>81.040000000000006</c:v>
                </c:pt>
                <c:pt idx="21624">
                  <c:v>71.64</c:v>
                </c:pt>
                <c:pt idx="21625">
                  <c:v>57.87</c:v>
                </c:pt>
                <c:pt idx="21626">
                  <c:v>57.61</c:v>
                </c:pt>
                <c:pt idx="21627">
                  <c:v>58.2</c:v>
                </c:pt>
                <c:pt idx="21628">
                  <c:v>58.99</c:v>
                </c:pt>
                <c:pt idx="21629">
                  <c:v>59.42</c:v>
                </c:pt>
                <c:pt idx="21630">
                  <c:v>59.65</c:v>
                </c:pt>
                <c:pt idx="21631">
                  <c:v>80.64</c:v>
                </c:pt>
                <c:pt idx="21632">
                  <c:v>76.06</c:v>
                </c:pt>
                <c:pt idx="21633">
                  <c:v>76.42</c:v>
                </c:pt>
                <c:pt idx="21634">
                  <c:v>72.040000000000006</c:v>
                </c:pt>
                <c:pt idx="21635">
                  <c:v>107.83</c:v>
                </c:pt>
                <c:pt idx="21636">
                  <c:v>94.61</c:v>
                </c:pt>
                <c:pt idx="21637">
                  <c:v>90.33</c:v>
                </c:pt>
                <c:pt idx="21638">
                  <c:v>91.32</c:v>
                </c:pt>
                <c:pt idx="21639">
                  <c:v>86.71</c:v>
                </c:pt>
                <c:pt idx="21640">
                  <c:v>82.22</c:v>
                </c:pt>
                <c:pt idx="21641">
                  <c:v>84.4</c:v>
                </c:pt>
                <c:pt idx="21642">
                  <c:v>101.63</c:v>
                </c:pt>
                <c:pt idx="21643">
                  <c:v>108.13</c:v>
                </c:pt>
                <c:pt idx="21644">
                  <c:v>107.07</c:v>
                </c:pt>
                <c:pt idx="21645">
                  <c:v>107.37</c:v>
                </c:pt>
                <c:pt idx="21646">
                  <c:v>108.26</c:v>
                </c:pt>
                <c:pt idx="21647">
                  <c:v>109.31</c:v>
                </c:pt>
                <c:pt idx="21648">
                  <c:v>113.56</c:v>
                </c:pt>
                <c:pt idx="21649">
                  <c:v>113.43</c:v>
                </c:pt>
                <c:pt idx="21650">
                  <c:v>111.03</c:v>
                </c:pt>
                <c:pt idx="21651">
                  <c:v>112.15</c:v>
                </c:pt>
                <c:pt idx="21652">
                  <c:v>113.66</c:v>
                </c:pt>
                <c:pt idx="21653">
                  <c:v>115.24</c:v>
                </c:pt>
                <c:pt idx="21654">
                  <c:v>110</c:v>
                </c:pt>
                <c:pt idx="21655">
                  <c:v>103.68</c:v>
                </c:pt>
                <c:pt idx="21656">
                  <c:v>102.26</c:v>
                </c:pt>
                <c:pt idx="21657">
                  <c:v>101.5</c:v>
                </c:pt>
                <c:pt idx="21658">
                  <c:v>101.5</c:v>
                </c:pt>
                <c:pt idx="21659">
                  <c:v>102.99</c:v>
                </c:pt>
                <c:pt idx="21660">
                  <c:v>104.63</c:v>
                </c:pt>
                <c:pt idx="21661">
                  <c:v>106.31</c:v>
                </c:pt>
                <c:pt idx="21662">
                  <c:v>106.87</c:v>
                </c:pt>
                <c:pt idx="21663">
                  <c:v>104.93</c:v>
                </c:pt>
                <c:pt idx="21664">
                  <c:v>106.41</c:v>
                </c:pt>
                <c:pt idx="21665">
                  <c:v>107.34</c:v>
                </c:pt>
                <c:pt idx="21666">
                  <c:v>108.13</c:v>
                </c:pt>
                <c:pt idx="21667">
                  <c:v>107.57</c:v>
                </c:pt>
                <c:pt idx="21668">
                  <c:v>107.37</c:v>
                </c:pt>
                <c:pt idx="21669">
                  <c:v>117.65</c:v>
                </c:pt>
                <c:pt idx="21670">
                  <c:v>118.67</c:v>
                </c:pt>
                <c:pt idx="21671">
                  <c:v>117.68</c:v>
                </c:pt>
                <c:pt idx="21672">
                  <c:v>124.87</c:v>
                </c:pt>
                <c:pt idx="21673">
                  <c:v>123.75</c:v>
                </c:pt>
                <c:pt idx="21674">
                  <c:v>118.77</c:v>
                </c:pt>
                <c:pt idx="21675">
                  <c:v>118.87</c:v>
                </c:pt>
                <c:pt idx="21676">
                  <c:v>109.05</c:v>
                </c:pt>
                <c:pt idx="21677">
                  <c:v>103.87</c:v>
                </c:pt>
                <c:pt idx="21678">
                  <c:v>108.42</c:v>
                </c:pt>
                <c:pt idx="21679">
                  <c:v>68.45</c:v>
                </c:pt>
                <c:pt idx="21680">
                  <c:v>67.59</c:v>
                </c:pt>
                <c:pt idx="21681">
                  <c:v>66.37</c:v>
                </c:pt>
                <c:pt idx="21682">
                  <c:v>68.38</c:v>
                </c:pt>
                <c:pt idx="21683">
                  <c:v>81.53</c:v>
                </c:pt>
                <c:pt idx="21684">
                  <c:v>84.17</c:v>
                </c:pt>
                <c:pt idx="21685">
                  <c:v>83.94</c:v>
                </c:pt>
                <c:pt idx="21686">
                  <c:v>82.52</c:v>
                </c:pt>
                <c:pt idx="21687">
                  <c:v>72.040000000000006</c:v>
                </c:pt>
                <c:pt idx="21688">
                  <c:v>73.09</c:v>
                </c:pt>
                <c:pt idx="21689">
                  <c:v>71.97</c:v>
                </c:pt>
                <c:pt idx="21690">
                  <c:v>75.27</c:v>
                </c:pt>
                <c:pt idx="21691">
                  <c:v>75.83</c:v>
                </c:pt>
                <c:pt idx="21692">
                  <c:v>76.69</c:v>
                </c:pt>
                <c:pt idx="21693">
                  <c:v>77.58</c:v>
                </c:pt>
                <c:pt idx="21694">
                  <c:v>78.73</c:v>
                </c:pt>
                <c:pt idx="21695">
                  <c:v>88.45</c:v>
                </c:pt>
                <c:pt idx="21696">
                  <c:v>99.99</c:v>
                </c:pt>
                <c:pt idx="21697">
                  <c:v>99.59</c:v>
                </c:pt>
                <c:pt idx="21698">
                  <c:v>100.38</c:v>
                </c:pt>
                <c:pt idx="21699">
                  <c:v>101.24</c:v>
                </c:pt>
                <c:pt idx="21700">
                  <c:v>119.83</c:v>
                </c:pt>
                <c:pt idx="21701">
                  <c:v>113.4</c:v>
                </c:pt>
                <c:pt idx="21702">
                  <c:v>100.22</c:v>
                </c:pt>
                <c:pt idx="21703">
                  <c:v>99.85</c:v>
                </c:pt>
                <c:pt idx="21704">
                  <c:v>101.21</c:v>
                </c:pt>
                <c:pt idx="21705">
                  <c:v>103.12</c:v>
                </c:pt>
                <c:pt idx="21706">
                  <c:v>103.15</c:v>
                </c:pt>
                <c:pt idx="21707">
                  <c:v>103.84</c:v>
                </c:pt>
                <c:pt idx="21708">
                  <c:v>104.3</c:v>
                </c:pt>
                <c:pt idx="21709">
                  <c:v>104.9</c:v>
                </c:pt>
                <c:pt idx="21710">
                  <c:v>104.37</c:v>
                </c:pt>
                <c:pt idx="21711">
                  <c:v>97.88</c:v>
                </c:pt>
                <c:pt idx="21712">
                  <c:v>98.63</c:v>
                </c:pt>
                <c:pt idx="21713">
                  <c:v>99.52</c:v>
                </c:pt>
                <c:pt idx="21714">
                  <c:v>100.65</c:v>
                </c:pt>
                <c:pt idx="21715">
                  <c:v>100.51</c:v>
                </c:pt>
                <c:pt idx="21716">
                  <c:v>101.7</c:v>
                </c:pt>
                <c:pt idx="21717">
                  <c:v>102.75</c:v>
                </c:pt>
                <c:pt idx="21718">
                  <c:v>101.17</c:v>
                </c:pt>
                <c:pt idx="21719">
                  <c:v>97.45</c:v>
                </c:pt>
                <c:pt idx="21720">
                  <c:v>97.91</c:v>
                </c:pt>
                <c:pt idx="21721">
                  <c:v>99.29</c:v>
                </c:pt>
                <c:pt idx="21722">
                  <c:v>100.38</c:v>
                </c:pt>
                <c:pt idx="21723">
                  <c:v>102.59</c:v>
                </c:pt>
                <c:pt idx="21724">
                  <c:v>104.01</c:v>
                </c:pt>
                <c:pt idx="21725">
                  <c:v>108.85</c:v>
                </c:pt>
                <c:pt idx="21726">
                  <c:v>120.15</c:v>
                </c:pt>
                <c:pt idx="21727">
                  <c:v>116.33</c:v>
                </c:pt>
                <c:pt idx="21728">
                  <c:v>114.32</c:v>
                </c:pt>
                <c:pt idx="21729">
                  <c:v>114.39</c:v>
                </c:pt>
                <c:pt idx="21730">
                  <c:v>106.58</c:v>
                </c:pt>
                <c:pt idx="21731">
                  <c:v>89.61</c:v>
                </c:pt>
                <c:pt idx="21732">
                  <c:v>96.89</c:v>
                </c:pt>
                <c:pt idx="21733">
                  <c:v>93.26</c:v>
                </c:pt>
                <c:pt idx="21734">
                  <c:v>91.65</c:v>
                </c:pt>
                <c:pt idx="21735">
                  <c:v>95.87</c:v>
                </c:pt>
                <c:pt idx="21736">
                  <c:v>96.69</c:v>
                </c:pt>
                <c:pt idx="21737">
                  <c:v>97.91</c:v>
                </c:pt>
                <c:pt idx="21738">
                  <c:v>102.56</c:v>
                </c:pt>
                <c:pt idx="21739">
                  <c:v>102.42</c:v>
                </c:pt>
                <c:pt idx="21740">
                  <c:v>103.18</c:v>
                </c:pt>
                <c:pt idx="21741">
                  <c:v>103.87</c:v>
                </c:pt>
                <c:pt idx="21742">
                  <c:v>106.15</c:v>
                </c:pt>
                <c:pt idx="21743">
                  <c:v>99.66</c:v>
                </c:pt>
                <c:pt idx="21744">
                  <c:v>94.02</c:v>
                </c:pt>
                <c:pt idx="21745">
                  <c:v>100.65</c:v>
                </c:pt>
                <c:pt idx="21746">
                  <c:v>109.31</c:v>
                </c:pt>
                <c:pt idx="21747">
                  <c:v>109.67</c:v>
                </c:pt>
                <c:pt idx="21748">
                  <c:v>112.21</c:v>
                </c:pt>
                <c:pt idx="21749">
                  <c:v>114.09</c:v>
                </c:pt>
                <c:pt idx="21750">
                  <c:v>113.43</c:v>
                </c:pt>
                <c:pt idx="21751">
                  <c:v>113.73</c:v>
                </c:pt>
                <c:pt idx="21752">
                  <c:v>115.01</c:v>
                </c:pt>
                <c:pt idx="21753">
                  <c:v>116</c:v>
                </c:pt>
                <c:pt idx="21754">
                  <c:v>110.96</c:v>
                </c:pt>
                <c:pt idx="21755">
                  <c:v>111.22</c:v>
                </c:pt>
                <c:pt idx="21756">
                  <c:v>107.83</c:v>
                </c:pt>
                <c:pt idx="21757">
                  <c:v>119.73</c:v>
                </c:pt>
                <c:pt idx="21758">
                  <c:v>130.69999999999999</c:v>
                </c:pt>
                <c:pt idx="21759">
                  <c:v>132.74</c:v>
                </c:pt>
                <c:pt idx="21760">
                  <c:v>133.47</c:v>
                </c:pt>
                <c:pt idx="21761">
                  <c:v>134.97999999999999</c:v>
                </c:pt>
                <c:pt idx="21762">
                  <c:v>135.28</c:v>
                </c:pt>
                <c:pt idx="21763">
                  <c:v>124.37</c:v>
                </c:pt>
                <c:pt idx="21764">
                  <c:v>129.12</c:v>
                </c:pt>
                <c:pt idx="21765">
                  <c:v>132.28</c:v>
                </c:pt>
                <c:pt idx="21766">
                  <c:v>135.68</c:v>
                </c:pt>
                <c:pt idx="21767">
                  <c:v>135.74</c:v>
                </c:pt>
                <c:pt idx="21768">
                  <c:v>135.18</c:v>
                </c:pt>
                <c:pt idx="21769">
                  <c:v>134.16</c:v>
                </c:pt>
                <c:pt idx="21770">
                  <c:v>130.83000000000001</c:v>
                </c:pt>
                <c:pt idx="21771">
                  <c:v>136.43</c:v>
                </c:pt>
                <c:pt idx="21772">
                  <c:v>138.81</c:v>
                </c:pt>
                <c:pt idx="21773">
                  <c:v>139.88999999999999</c:v>
                </c:pt>
                <c:pt idx="21774">
                  <c:v>141.25</c:v>
                </c:pt>
                <c:pt idx="21775">
                  <c:v>144.84</c:v>
                </c:pt>
                <c:pt idx="21776">
                  <c:v>146.75</c:v>
                </c:pt>
                <c:pt idx="21777">
                  <c:v>141.15</c:v>
                </c:pt>
                <c:pt idx="21778">
                  <c:v>141.21</c:v>
                </c:pt>
                <c:pt idx="21779">
                  <c:v>140.41999999999999</c:v>
                </c:pt>
                <c:pt idx="21780">
                  <c:v>127.47</c:v>
                </c:pt>
                <c:pt idx="21781">
                  <c:v>133.83000000000001</c:v>
                </c:pt>
                <c:pt idx="21782">
                  <c:v>133.44</c:v>
                </c:pt>
                <c:pt idx="21783">
                  <c:v>130.24</c:v>
                </c:pt>
                <c:pt idx="21784">
                  <c:v>131.03</c:v>
                </c:pt>
                <c:pt idx="21785">
                  <c:v>133.30000000000001</c:v>
                </c:pt>
                <c:pt idx="21786">
                  <c:v>125.1</c:v>
                </c:pt>
                <c:pt idx="21787">
                  <c:v>119.36</c:v>
                </c:pt>
                <c:pt idx="21788">
                  <c:v>117.32</c:v>
                </c:pt>
                <c:pt idx="21789">
                  <c:v>117.78</c:v>
                </c:pt>
                <c:pt idx="21790">
                  <c:v>117.78</c:v>
                </c:pt>
                <c:pt idx="21791">
                  <c:v>115.24</c:v>
                </c:pt>
                <c:pt idx="21792">
                  <c:v>101.17</c:v>
                </c:pt>
                <c:pt idx="21793">
                  <c:v>102.29</c:v>
                </c:pt>
                <c:pt idx="21794">
                  <c:v>103.22</c:v>
                </c:pt>
                <c:pt idx="21795">
                  <c:v>103.94</c:v>
                </c:pt>
                <c:pt idx="21796">
                  <c:v>102.33</c:v>
                </c:pt>
                <c:pt idx="21797">
                  <c:v>102.46</c:v>
                </c:pt>
                <c:pt idx="21798">
                  <c:v>102.62</c:v>
                </c:pt>
                <c:pt idx="21799">
                  <c:v>103.38</c:v>
                </c:pt>
                <c:pt idx="21800">
                  <c:v>104.47</c:v>
                </c:pt>
                <c:pt idx="21801">
                  <c:v>105.59</c:v>
                </c:pt>
                <c:pt idx="21802">
                  <c:v>106.64</c:v>
                </c:pt>
                <c:pt idx="21803">
                  <c:v>106.87</c:v>
                </c:pt>
                <c:pt idx="21804">
                  <c:v>117.78</c:v>
                </c:pt>
                <c:pt idx="21805">
                  <c:v>125.79</c:v>
                </c:pt>
                <c:pt idx="21806">
                  <c:v>122.33</c:v>
                </c:pt>
                <c:pt idx="21807">
                  <c:v>113.4</c:v>
                </c:pt>
                <c:pt idx="21808">
                  <c:v>115.28</c:v>
                </c:pt>
                <c:pt idx="21809">
                  <c:v>121.11</c:v>
                </c:pt>
                <c:pt idx="21810">
                  <c:v>124.27</c:v>
                </c:pt>
                <c:pt idx="21811">
                  <c:v>122.86</c:v>
                </c:pt>
                <c:pt idx="21812">
                  <c:v>127.83</c:v>
                </c:pt>
                <c:pt idx="21813">
                  <c:v>130.63</c:v>
                </c:pt>
                <c:pt idx="21814">
                  <c:v>123.05</c:v>
                </c:pt>
                <c:pt idx="21815">
                  <c:v>119.23</c:v>
                </c:pt>
                <c:pt idx="21816">
                  <c:v>114.55</c:v>
                </c:pt>
                <c:pt idx="21817">
                  <c:v>116.27</c:v>
                </c:pt>
                <c:pt idx="21818">
                  <c:v>117.22</c:v>
                </c:pt>
                <c:pt idx="21819">
                  <c:v>119.1</c:v>
                </c:pt>
                <c:pt idx="21820">
                  <c:v>121.11</c:v>
                </c:pt>
                <c:pt idx="21821">
                  <c:v>122.63</c:v>
                </c:pt>
                <c:pt idx="21822">
                  <c:v>101.6</c:v>
                </c:pt>
                <c:pt idx="21823">
                  <c:v>123.12</c:v>
                </c:pt>
                <c:pt idx="21824">
                  <c:v>120.88</c:v>
                </c:pt>
                <c:pt idx="21825">
                  <c:v>105.49</c:v>
                </c:pt>
                <c:pt idx="21826">
                  <c:v>107.2</c:v>
                </c:pt>
                <c:pt idx="21827">
                  <c:v>102.06</c:v>
                </c:pt>
                <c:pt idx="21828">
                  <c:v>98.67</c:v>
                </c:pt>
                <c:pt idx="21829">
                  <c:v>100.91</c:v>
                </c:pt>
                <c:pt idx="21830">
                  <c:v>106.02</c:v>
                </c:pt>
                <c:pt idx="21831">
                  <c:v>107.24</c:v>
                </c:pt>
                <c:pt idx="21832">
                  <c:v>108.06</c:v>
                </c:pt>
                <c:pt idx="21833">
                  <c:v>111.88</c:v>
                </c:pt>
                <c:pt idx="21834">
                  <c:v>113</c:v>
                </c:pt>
                <c:pt idx="21835">
                  <c:v>114.03</c:v>
                </c:pt>
                <c:pt idx="21836">
                  <c:v>113.66</c:v>
                </c:pt>
                <c:pt idx="21837">
                  <c:v>114.72</c:v>
                </c:pt>
                <c:pt idx="21838">
                  <c:v>115.34</c:v>
                </c:pt>
                <c:pt idx="21839">
                  <c:v>127.7</c:v>
                </c:pt>
                <c:pt idx="21840">
                  <c:v>123.71</c:v>
                </c:pt>
                <c:pt idx="21841">
                  <c:v>120.48</c:v>
                </c:pt>
                <c:pt idx="21842">
                  <c:v>120.85</c:v>
                </c:pt>
                <c:pt idx="21843">
                  <c:v>124.08</c:v>
                </c:pt>
                <c:pt idx="21844">
                  <c:v>121.47</c:v>
                </c:pt>
                <c:pt idx="21845">
                  <c:v>121.44</c:v>
                </c:pt>
                <c:pt idx="21846">
                  <c:v>123.55</c:v>
                </c:pt>
                <c:pt idx="21847">
                  <c:v>122.33</c:v>
                </c:pt>
                <c:pt idx="21848">
                  <c:v>122.26</c:v>
                </c:pt>
                <c:pt idx="21849">
                  <c:v>130.63</c:v>
                </c:pt>
                <c:pt idx="21850">
                  <c:v>131.56</c:v>
                </c:pt>
                <c:pt idx="21851">
                  <c:v>132.91</c:v>
                </c:pt>
                <c:pt idx="21852">
                  <c:v>133.11000000000001</c:v>
                </c:pt>
                <c:pt idx="21853">
                  <c:v>125</c:v>
                </c:pt>
                <c:pt idx="21854">
                  <c:v>125.99</c:v>
                </c:pt>
                <c:pt idx="21855">
                  <c:v>126.22</c:v>
                </c:pt>
                <c:pt idx="21856">
                  <c:v>117.55</c:v>
                </c:pt>
                <c:pt idx="21857">
                  <c:v>112.54</c:v>
                </c:pt>
                <c:pt idx="21858">
                  <c:v>135.25</c:v>
                </c:pt>
                <c:pt idx="21859">
                  <c:v>128.76</c:v>
                </c:pt>
                <c:pt idx="21860">
                  <c:v>131.69</c:v>
                </c:pt>
                <c:pt idx="21861">
                  <c:v>132.91</c:v>
                </c:pt>
                <c:pt idx="21862">
                  <c:v>133.4</c:v>
                </c:pt>
                <c:pt idx="21863">
                  <c:v>133.80000000000001</c:v>
                </c:pt>
                <c:pt idx="21864">
                  <c:v>135.47999999999999</c:v>
                </c:pt>
                <c:pt idx="21865">
                  <c:v>137.03</c:v>
                </c:pt>
                <c:pt idx="21866">
                  <c:v>136.72999999999999</c:v>
                </c:pt>
                <c:pt idx="21867">
                  <c:v>133.04</c:v>
                </c:pt>
                <c:pt idx="21868">
                  <c:v>135.22</c:v>
                </c:pt>
                <c:pt idx="21869">
                  <c:v>137.32</c:v>
                </c:pt>
                <c:pt idx="21870">
                  <c:v>138.68</c:v>
                </c:pt>
                <c:pt idx="21871">
                  <c:v>132.81</c:v>
                </c:pt>
                <c:pt idx="21872">
                  <c:v>123.05</c:v>
                </c:pt>
                <c:pt idx="21873">
                  <c:v>113.93</c:v>
                </c:pt>
                <c:pt idx="21874">
                  <c:v>122.89</c:v>
                </c:pt>
                <c:pt idx="21875">
                  <c:v>126.28</c:v>
                </c:pt>
                <c:pt idx="21876">
                  <c:v>127.77</c:v>
                </c:pt>
                <c:pt idx="21877">
                  <c:v>129.41999999999999</c:v>
                </c:pt>
                <c:pt idx="21878">
                  <c:v>130.34</c:v>
                </c:pt>
                <c:pt idx="21879">
                  <c:v>132.32</c:v>
                </c:pt>
                <c:pt idx="21880">
                  <c:v>134.94999999999999</c:v>
                </c:pt>
                <c:pt idx="21881">
                  <c:v>136.01</c:v>
                </c:pt>
                <c:pt idx="21882">
                  <c:v>138.02000000000001</c:v>
                </c:pt>
                <c:pt idx="21883">
                  <c:v>135.91</c:v>
                </c:pt>
                <c:pt idx="21884">
                  <c:v>134.94999999999999</c:v>
                </c:pt>
                <c:pt idx="21885">
                  <c:v>133.57</c:v>
                </c:pt>
                <c:pt idx="21886">
                  <c:v>137.41999999999999</c:v>
                </c:pt>
                <c:pt idx="21887">
                  <c:v>133.93</c:v>
                </c:pt>
                <c:pt idx="21888">
                  <c:v>109.02</c:v>
                </c:pt>
                <c:pt idx="21889">
                  <c:v>111.85</c:v>
                </c:pt>
                <c:pt idx="21890">
                  <c:v>132.08000000000001</c:v>
                </c:pt>
                <c:pt idx="21891">
                  <c:v>126.09</c:v>
                </c:pt>
                <c:pt idx="21892">
                  <c:v>123.32</c:v>
                </c:pt>
                <c:pt idx="21893">
                  <c:v>125.66</c:v>
                </c:pt>
                <c:pt idx="21894">
                  <c:v>121.51</c:v>
                </c:pt>
                <c:pt idx="21895">
                  <c:v>129.18</c:v>
                </c:pt>
                <c:pt idx="21896">
                  <c:v>128.69</c:v>
                </c:pt>
                <c:pt idx="21897">
                  <c:v>127.77</c:v>
                </c:pt>
                <c:pt idx="21898">
                  <c:v>130.5</c:v>
                </c:pt>
                <c:pt idx="21899">
                  <c:v>128.91999999999999</c:v>
                </c:pt>
                <c:pt idx="21900">
                  <c:v>128.62</c:v>
                </c:pt>
                <c:pt idx="21901">
                  <c:v>130.96</c:v>
                </c:pt>
                <c:pt idx="21902">
                  <c:v>133.72999999999999</c:v>
                </c:pt>
                <c:pt idx="21903">
                  <c:v>133.21</c:v>
                </c:pt>
                <c:pt idx="21904">
                  <c:v>125.95</c:v>
                </c:pt>
                <c:pt idx="21905">
                  <c:v>132.94</c:v>
                </c:pt>
                <c:pt idx="21906">
                  <c:v>131.38999999999999</c:v>
                </c:pt>
                <c:pt idx="21907">
                  <c:v>130.37</c:v>
                </c:pt>
                <c:pt idx="21908">
                  <c:v>128.46</c:v>
                </c:pt>
                <c:pt idx="21909">
                  <c:v>135.12</c:v>
                </c:pt>
                <c:pt idx="21910">
                  <c:v>145.83000000000001</c:v>
                </c:pt>
                <c:pt idx="21911">
                  <c:v>147.28</c:v>
                </c:pt>
                <c:pt idx="21912">
                  <c:v>149.65</c:v>
                </c:pt>
                <c:pt idx="21913">
                  <c:v>147.21</c:v>
                </c:pt>
                <c:pt idx="21914">
                  <c:v>133.16999999999999</c:v>
                </c:pt>
                <c:pt idx="21915">
                  <c:v>128.72</c:v>
                </c:pt>
                <c:pt idx="21916">
                  <c:v>120.22</c:v>
                </c:pt>
                <c:pt idx="21917">
                  <c:v>121.74</c:v>
                </c:pt>
                <c:pt idx="21918">
                  <c:v>113.23</c:v>
                </c:pt>
                <c:pt idx="21919">
                  <c:v>122.26</c:v>
                </c:pt>
                <c:pt idx="21920">
                  <c:v>123.32</c:v>
                </c:pt>
                <c:pt idx="21921">
                  <c:v>127.34</c:v>
                </c:pt>
                <c:pt idx="21922">
                  <c:v>127.04</c:v>
                </c:pt>
                <c:pt idx="21923">
                  <c:v>114.35</c:v>
                </c:pt>
                <c:pt idx="21924">
                  <c:v>109.91</c:v>
                </c:pt>
                <c:pt idx="21925">
                  <c:v>109.61</c:v>
                </c:pt>
                <c:pt idx="21926">
                  <c:v>109.77</c:v>
                </c:pt>
                <c:pt idx="21927">
                  <c:v>108.16</c:v>
                </c:pt>
                <c:pt idx="21928">
                  <c:v>103.55</c:v>
                </c:pt>
                <c:pt idx="21929">
                  <c:v>120.65</c:v>
                </c:pt>
                <c:pt idx="21930">
                  <c:v>108.13</c:v>
                </c:pt>
                <c:pt idx="21931">
                  <c:v>108.32</c:v>
                </c:pt>
                <c:pt idx="21932">
                  <c:v>109.84</c:v>
                </c:pt>
                <c:pt idx="21933">
                  <c:v>107.5</c:v>
                </c:pt>
                <c:pt idx="21934">
                  <c:v>106.45</c:v>
                </c:pt>
                <c:pt idx="21935">
                  <c:v>104.7</c:v>
                </c:pt>
                <c:pt idx="21936">
                  <c:v>102.06</c:v>
                </c:pt>
                <c:pt idx="21937">
                  <c:v>100.81</c:v>
                </c:pt>
                <c:pt idx="21938">
                  <c:v>100.28</c:v>
                </c:pt>
                <c:pt idx="21939">
                  <c:v>100.05</c:v>
                </c:pt>
                <c:pt idx="21940">
                  <c:v>103.38</c:v>
                </c:pt>
                <c:pt idx="21941">
                  <c:v>102.49</c:v>
                </c:pt>
                <c:pt idx="21942">
                  <c:v>102.36</c:v>
                </c:pt>
                <c:pt idx="21943">
                  <c:v>93.03</c:v>
                </c:pt>
                <c:pt idx="21944">
                  <c:v>96.89</c:v>
                </c:pt>
                <c:pt idx="21945">
                  <c:v>97.94</c:v>
                </c:pt>
                <c:pt idx="21946">
                  <c:v>99.29</c:v>
                </c:pt>
                <c:pt idx="21947">
                  <c:v>100.81</c:v>
                </c:pt>
                <c:pt idx="21948">
                  <c:v>101.93</c:v>
                </c:pt>
                <c:pt idx="21949">
                  <c:v>98.73</c:v>
                </c:pt>
                <c:pt idx="21950">
                  <c:v>89.64</c:v>
                </c:pt>
                <c:pt idx="21951">
                  <c:v>90.07</c:v>
                </c:pt>
                <c:pt idx="21952">
                  <c:v>89.51</c:v>
                </c:pt>
                <c:pt idx="21953">
                  <c:v>80.58</c:v>
                </c:pt>
                <c:pt idx="21954">
                  <c:v>84.53</c:v>
                </c:pt>
                <c:pt idx="21955">
                  <c:v>105.23</c:v>
                </c:pt>
                <c:pt idx="21956">
                  <c:v>97.35</c:v>
                </c:pt>
                <c:pt idx="21957">
                  <c:v>94.19</c:v>
                </c:pt>
                <c:pt idx="21958">
                  <c:v>94.98</c:v>
                </c:pt>
                <c:pt idx="21959">
                  <c:v>113.63</c:v>
                </c:pt>
                <c:pt idx="21960">
                  <c:v>107.53</c:v>
                </c:pt>
                <c:pt idx="21961">
                  <c:v>112.41</c:v>
                </c:pt>
                <c:pt idx="21962">
                  <c:v>111.92</c:v>
                </c:pt>
                <c:pt idx="21963">
                  <c:v>113.23</c:v>
                </c:pt>
                <c:pt idx="21964">
                  <c:v>113.2</c:v>
                </c:pt>
                <c:pt idx="21965">
                  <c:v>102.06</c:v>
                </c:pt>
                <c:pt idx="21966">
                  <c:v>107.8</c:v>
                </c:pt>
                <c:pt idx="21967">
                  <c:v>87.96</c:v>
                </c:pt>
                <c:pt idx="21968">
                  <c:v>71.55</c:v>
                </c:pt>
                <c:pt idx="21969">
                  <c:v>68.48</c:v>
                </c:pt>
                <c:pt idx="21970">
                  <c:v>80.58</c:v>
                </c:pt>
                <c:pt idx="21971">
                  <c:v>87.69</c:v>
                </c:pt>
                <c:pt idx="21972">
                  <c:v>86.18</c:v>
                </c:pt>
                <c:pt idx="21973">
                  <c:v>87.07</c:v>
                </c:pt>
                <c:pt idx="21974">
                  <c:v>87.89</c:v>
                </c:pt>
                <c:pt idx="21975">
                  <c:v>88.55</c:v>
                </c:pt>
                <c:pt idx="21976">
                  <c:v>89.08</c:v>
                </c:pt>
                <c:pt idx="21977">
                  <c:v>89.54</c:v>
                </c:pt>
                <c:pt idx="21978">
                  <c:v>78.89</c:v>
                </c:pt>
                <c:pt idx="21979">
                  <c:v>82.45</c:v>
                </c:pt>
                <c:pt idx="21980">
                  <c:v>103.61</c:v>
                </c:pt>
                <c:pt idx="21981">
                  <c:v>104.67</c:v>
                </c:pt>
                <c:pt idx="21982">
                  <c:v>105</c:v>
                </c:pt>
                <c:pt idx="21983">
                  <c:v>102.46</c:v>
                </c:pt>
                <c:pt idx="21984">
                  <c:v>115.44</c:v>
                </c:pt>
                <c:pt idx="21985">
                  <c:v>135.81</c:v>
                </c:pt>
                <c:pt idx="21986">
                  <c:v>132.12</c:v>
                </c:pt>
                <c:pt idx="21987">
                  <c:v>131.49</c:v>
                </c:pt>
                <c:pt idx="21988">
                  <c:v>133.53</c:v>
                </c:pt>
                <c:pt idx="21989">
                  <c:v>135.38</c:v>
                </c:pt>
                <c:pt idx="21990">
                  <c:v>136.4</c:v>
                </c:pt>
                <c:pt idx="21991">
                  <c:v>124.57</c:v>
                </c:pt>
                <c:pt idx="21992">
                  <c:v>136.30000000000001</c:v>
                </c:pt>
                <c:pt idx="21993">
                  <c:v>138.54</c:v>
                </c:pt>
                <c:pt idx="21994">
                  <c:v>133.93</c:v>
                </c:pt>
                <c:pt idx="21995">
                  <c:v>123.65</c:v>
                </c:pt>
                <c:pt idx="21996">
                  <c:v>118.64</c:v>
                </c:pt>
                <c:pt idx="21997">
                  <c:v>119.43</c:v>
                </c:pt>
                <c:pt idx="21998">
                  <c:v>120.45</c:v>
                </c:pt>
                <c:pt idx="21999">
                  <c:v>122.46</c:v>
                </c:pt>
                <c:pt idx="22000">
                  <c:v>117.62</c:v>
                </c:pt>
                <c:pt idx="22001">
                  <c:v>120.02</c:v>
                </c:pt>
                <c:pt idx="22002">
                  <c:v>121.7</c:v>
                </c:pt>
                <c:pt idx="22003">
                  <c:v>135.91</c:v>
                </c:pt>
                <c:pt idx="22004">
                  <c:v>132.02000000000001</c:v>
                </c:pt>
                <c:pt idx="22005">
                  <c:v>116.69</c:v>
                </c:pt>
                <c:pt idx="22006">
                  <c:v>107.7</c:v>
                </c:pt>
                <c:pt idx="22007">
                  <c:v>110.53</c:v>
                </c:pt>
                <c:pt idx="22008">
                  <c:v>136.01</c:v>
                </c:pt>
                <c:pt idx="22009">
                  <c:v>128.91999999999999</c:v>
                </c:pt>
                <c:pt idx="22010">
                  <c:v>135.41</c:v>
                </c:pt>
                <c:pt idx="22011">
                  <c:v>139.5</c:v>
                </c:pt>
                <c:pt idx="22012">
                  <c:v>140.72</c:v>
                </c:pt>
                <c:pt idx="22013">
                  <c:v>141.84</c:v>
                </c:pt>
                <c:pt idx="22014">
                  <c:v>132.94</c:v>
                </c:pt>
                <c:pt idx="22015">
                  <c:v>130.24</c:v>
                </c:pt>
                <c:pt idx="22016">
                  <c:v>128.49</c:v>
                </c:pt>
                <c:pt idx="22017">
                  <c:v>128.85</c:v>
                </c:pt>
                <c:pt idx="22018">
                  <c:v>129.55000000000001</c:v>
                </c:pt>
                <c:pt idx="22019">
                  <c:v>125</c:v>
                </c:pt>
                <c:pt idx="22020">
                  <c:v>119.07</c:v>
                </c:pt>
                <c:pt idx="22021">
                  <c:v>112.18</c:v>
                </c:pt>
                <c:pt idx="22022">
                  <c:v>113.37</c:v>
                </c:pt>
                <c:pt idx="22023">
                  <c:v>100.12</c:v>
                </c:pt>
                <c:pt idx="22024">
                  <c:v>102.23</c:v>
                </c:pt>
                <c:pt idx="22025">
                  <c:v>104.24</c:v>
                </c:pt>
                <c:pt idx="22026">
                  <c:v>104.3</c:v>
                </c:pt>
                <c:pt idx="22027">
                  <c:v>99.99</c:v>
                </c:pt>
                <c:pt idx="22028">
                  <c:v>98.21</c:v>
                </c:pt>
                <c:pt idx="22029">
                  <c:v>98.87</c:v>
                </c:pt>
                <c:pt idx="22030">
                  <c:v>112.51</c:v>
                </c:pt>
                <c:pt idx="22031">
                  <c:v>119.3</c:v>
                </c:pt>
                <c:pt idx="22032">
                  <c:v>120.52</c:v>
                </c:pt>
                <c:pt idx="22033">
                  <c:v>119.46</c:v>
                </c:pt>
                <c:pt idx="22034">
                  <c:v>114.59</c:v>
                </c:pt>
                <c:pt idx="22035">
                  <c:v>113.43</c:v>
                </c:pt>
                <c:pt idx="22036">
                  <c:v>111.62</c:v>
                </c:pt>
                <c:pt idx="22037">
                  <c:v>112.41</c:v>
                </c:pt>
                <c:pt idx="22038">
                  <c:v>117.88</c:v>
                </c:pt>
                <c:pt idx="22039">
                  <c:v>119.86</c:v>
                </c:pt>
                <c:pt idx="22040">
                  <c:v>113.14</c:v>
                </c:pt>
                <c:pt idx="22041">
                  <c:v>110.83</c:v>
                </c:pt>
                <c:pt idx="22042">
                  <c:v>118.77</c:v>
                </c:pt>
                <c:pt idx="22043">
                  <c:v>119.92</c:v>
                </c:pt>
                <c:pt idx="22044">
                  <c:v>117.91</c:v>
                </c:pt>
                <c:pt idx="22045">
                  <c:v>115.28</c:v>
                </c:pt>
                <c:pt idx="22046">
                  <c:v>114.78</c:v>
                </c:pt>
                <c:pt idx="22047">
                  <c:v>109.48</c:v>
                </c:pt>
                <c:pt idx="22048">
                  <c:v>109.11</c:v>
                </c:pt>
                <c:pt idx="22049">
                  <c:v>106.51</c:v>
                </c:pt>
                <c:pt idx="22050">
                  <c:v>110.27</c:v>
                </c:pt>
                <c:pt idx="22051">
                  <c:v>113.2</c:v>
                </c:pt>
                <c:pt idx="22052">
                  <c:v>111.09</c:v>
                </c:pt>
                <c:pt idx="22053">
                  <c:v>123.12</c:v>
                </c:pt>
                <c:pt idx="22054">
                  <c:v>130.87</c:v>
                </c:pt>
                <c:pt idx="22055">
                  <c:v>129.47999999999999</c:v>
                </c:pt>
                <c:pt idx="22056">
                  <c:v>124.64</c:v>
                </c:pt>
                <c:pt idx="22057">
                  <c:v>104.7</c:v>
                </c:pt>
                <c:pt idx="22058">
                  <c:v>95.34</c:v>
                </c:pt>
                <c:pt idx="22059">
                  <c:v>96.1</c:v>
                </c:pt>
                <c:pt idx="22060">
                  <c:v>82.78</c:v>
                </c:pt>
                <c:pt idx="22061">
                  <c:v>80.44</c:v>
                </c:pt>
                <c:pt idx="22062">
                  <c:v>82.55</c:v>
                </c:pt>
                <c:pt idx="22063">
                  <c:v>112.67</c:v>
                </c:pt>
                <c:pt idx="22064">
                  <c:v>118.87</c:v>
                </c:pt>
                <c:pt idx="22065">
                  <c:v>116.13</c:v>
                </c:pt>
                <c:pt idx="22066">
                  <c:v>118.14</c:v>
                </c:pt>
                <c:pt idx="22067">
                  <c:v>116.36</c:v>
                </c:pt>
                <c:pt idx="22068">
                  <c:v>119</c:v>
                </c:pt>
                <c:pt idx="22069">
                  <c:v>113.23</c:v>
                </c:pt>
                <c:pt idx="22070">
                  <c:v>114.59</c:v>
                </c:pt>
                <c:pt idx="22071">
                  <c:v>115.57</c:v>
                </c:pt>
                <c:pt idx="22072">
                  <c:v>114.62</c:v>
                </c:pt>
                <c:pt idx="22073">
                  <c:v>98.8</c:v>
                </c:pt>
                <c:pt idx="22074">
                  <c:v>97.32</c:v>
                </c:pt>
                <c:pt idx="22075">
                  <c:v>98.11</c:v>
                </c:pt>
                <c:pt idx="22076">
                  <c:v>100.45</c:v>
                </c:pt>
                <c:pt idx="22077">
                  <c:v>103.81</c:v>
                </c:pt>
                <c:pt idx="22078">
                  <c:v>107.8</c:v>
                </c:pt>
                <c:pt idx="22079">
                  <c:v>109.67</c:v>
                </c:pt>
                <c:pt idx="22080">
                  <c:v>110.93</c:v>
                </c:pt>
                <c:pt idx="22081">
                  <c:v>112.21</c:v>
                </c:pt>
                <c:pt idx="22082">
                  <c:v>111.62</c:v>
                </c:pt>
                <c:pt idx="22083">
                  <c:v>109.41</c:v>
                </c:pt>
                <c:pt idx="22084">
                  <c:v>108.88</c:v>
                </c:pt>
                <c:pt idx="22085">
                  <c:v>109.64</c:v>
                </c:pt>
                <c:pt idx="22086">
                  <c:v>121.11</c:v>
                </c:pt>
                <c:pt idx="22087">
                  <c:v>135.71</c:v>
                </c:pt>
                <c:pt idx="22088">
                  <c:v>128.85</c:v>
                </c:pt>
                <c:pt idx="22089">
                  <c:v>129.15</c:v>
                </c:pt>
                <c:pt idx="22090">
                  <c:v>130.34</c:v>
                </c:pt>
                <c:pt idx="22091">
                  <c:v>132.58000000000001</c:v>
                </c:pt>
                <c:pt idx="22092">
                  <c:v>127.67</c:v>
                </c:pt>
                <c:pt idx="22093">
                  <c:v>124.67</c:v>
                </c:pt>
                <c:pt idx="22094">
                  <c:v>139.69999999999999</c:v>
                </c:pt>
                <c:pt idx="22095">
                  <c:v>140.46</c:v>
                </c:pt>
                <c:pt idx="22096">
                  <c:v>136.72999999999999</c:v>
                </c:pt>
                <c:pt idx="22097">
                  <c:v>131.1</c:v>
                </c:pt>
                <c:pt idx="22098">
                  <c:v>122.26</c:v>
                </c:pt>
                <c:pt idx="22099">
                  <c:v>112.21</c:v>
                </c:pt>
                <c:pt idx="22100">
                  <c:v>108.98</c:v>
                </c:pt>
                <c:pt idx="22101">
                  <c:v>99.89</c:v>
                </c:pt>
                <c:pt idx="22102">
                  <c:v>95.83</c:v>
                </c:pt>
                <c:pt idx="22103">
                  <c:v>97.55</c:v>
                </c:pt>
                <c:pt idx="22104">
                  <c:v>96.03</c:v>
                </c:pt>
                <c:pt idx="22105">
                  <c:v>100.38</c:v>
                </c:pt>
                <c:pt idx="22106">
                  <c:v>107.6</c:v>
                </c:pt>
                <c:pt idx="22107">
                  <c:v>108.52</c:v>
                </c:pt>
                <c:pt idx="22108">
                  <c:v>107.5</c:v>
                </c:pt>
                <c:pt idx="22109">
                  <c:v>91.25</c:v>
                </c:pt>
                <c:pt idx="22110">
                  <c:v>90.79</c:v>
                </c:pt>
                <c:pt idx="22111">
                  <c:v>82.85</c:v>
                </c:pt>
                <c:pt idx="22112">
                  <c:v>84.04</c:v>
                </c:pt>
                <c:pt idx="22113">
                  <c:v>80.44</c:v>
                </c:pt>
                <c:pt idx="22114">
                  <c:v>79.19</c:v>
                </c:pt>
                <c:pt idx="22115">
                  <c:v>80.58</c:v>
                </c:pt>
                <c:pt idx="22116">
                  <c:v>82.68</c:v>
                </c:pt>
                <c:pt idx="22117">
                  <c:v>63.11</c:v>
                </c:pt>
                <c:pt idx="22118">
                  <c:v>46.57</c:v>
                </c:pt>
                <c:pt idx="22119">
                  <c:v>52.79</c:v>
                </c:pt>
                <c:pt idx="22120">
                  <c:v>60.47</c:v>
                </c:pt>
                <c:pt idx="22121">
                  <c:v>51.97</c:v>
                </c:pt>
                <c:pt idx="22122">
                  <c:v>55.53</c:v>
                </c:pt>
                <c:pt idx="22123">
                  <c:v>60.9</c:v>
                </c:pt>
                <c:pt idx="22124">
                  <c:v>66.8</c:v>
                </c:pt>
                <c:pt idx="22125">
                  <c:v>64.06</c:v>
                </c:pt>
                <c:pt idx="22126">
                  <c:v>64.819999999999993</c:v>
                </c:pt>
                <c:pt idx="22127">
                  <c:v>66.67</c:v>
                </c:pt>
                <c:pt idx="22128">
                  <c:v>74.28</c:v>
                </c:pt>
                <c:pt idx="22129">
                  <c:v>72.599999999999994</c:v>
                </c:pt>
                <c:pt idx="22130">
                  <c:v>78.3</c:v>
                </c:pt>
                <c:pt idx="22131">
                  <c:v>103.28</c:v>
                </c:pt>
                <c:pt idx="22132">
                  <c:v>94.68</c:v>
                </c:pt>
                <c:pt idx="22133">
                  <c:v>93.16</c:v>
                </c:pt>
                <c:pt idx="22134">
                  <c:v>94.28</c:v>
                </c:pt>
                <c:pt idx="22135">
                  <c:v>95.34</c:v>
                </c:pt>
                <c:pt idx="22136">
                  <c:v>96.3</c:v>
                </c:pt>
                <c:pt idx="22137">
                  <c:v>93</c:v>
                </c:pt>
                <c:pt idx="22138">
                  <c:v>91.85</c:v>
                </c:pt>
                <c:pt idx="22139">
                  <c:v>92.57</c:v>
                </c:pt>
                <c:pt idx="22140">
                  <c:v>93.43</c:v>
                </c:pt>
                <c:pt idx="22141">
                  <c:v>94.52</c:v>
                </c:pt>
                <c:pt idx="22142">
                  <c:v>86.97</c:v>
                </c:pt>
                <c:pt idx="22143">
                  <c:v>79.55</c:v>
                </c:pt>
                <c:pt idx="22144">
                  <c:v>80.31</c:v>
                </c:pt>
                <c:pt idx="22145">
                  <c:v>97.12</c:v>
                </c:pt>
                <c:pt idx="22146">
                  <c:v>102.42</c:v>
                </c:pt>
                <c:pt idx="22147">
                  <c:v>102.95</c:v>
                </c:pt>
                <c:pt idx="22148">
                  <c:v>104.11</c:v>
                </c:pt>
                <c:pt idx="22149">
                  <c:v>98.44</c:v>
                </c:pt>
                <c:pt idx="22150">
                  <c:v>94.65</c:v>
                </c:pt>
                <c:pt idx="22151">
                  <c:v>94.71</c:v>
                </c:pt>
                <c:pt idx="22152">
                  <c:v>90.82</c:v>
                </c:pt>
                <c:pt idx="22153">
                  <c:v>93.46</c:v>
                </c:pt>
                <c:pt idx="22154">
                  <c:v>111.22</c:v>
                </c:pt>
                <c:pt idx="22155">
                  <c:v>111.36</c:v>
                </c:pt>
                <c:pt idx="22156">
                  <c:v>114.06</c:v>
                </c:pt>
                <c:pt idx="22157">
                  <c:v>116.04</c:v>
                </c:pt>
                <c:pt idx="22158">
                  <c:v>118.7</c:v>
                </c:pt>
                <c:pt idx="22159">
                  <c:v>117.25</c:v>
                </c:pt>
                <c:pt idx="22160">
                  <c:v>113.4</c:v>
                </c:pt>
                <c:pt idx="22161">
                  <c:v>117.49</c:v>
                </c:pt>
                <c:pt idx="22162">
                  <c:v>117.78</c:v>
                </c:pt>
                <c:pt idx="22163">
                  <c:v>120.25</c:v>
                </c:pt>
                <c:pt idx="22164">
                  <c:v>107.93</c:v>
                </c:pt>
                <c:pt idx="22165">
                  <c:v>106.15</c:v>
                </c:pt>
                <c:pt idx="22166">
                  <c:v>128.33000000000001</c:v>
                </c:pt>
                <c:pt idx="22167">
                  <c:v>122.2</c:v>
                </c:pt>
                <c:pt idx="22168">
                  <c:v>123.52</c:v>
                </c:pt>
                <c:pt idx="22169">
                  <c:v>124.77</c:v>
                </c:pt>
                <c:pt idx="22170">
                  <c:v>123.29</c:v>
                </c:pt>
                <c:pt idx="22171">
                  <c:v>116.3</c:v>
                </c:pt>
                <c:pt idx="22172">
                  <c:v>112.28</c:v>
                </c:pt>
                <c:pt idx="22173">
                  <c:v>112.08</c:v>
                </c:pt>
                <c:pt idx="22174">
                  <c:v>112.87</c:v>
                </c:pt>
                <c:pt idx="22175">
                  <c:v>108.49</c:v>
                </c:pt>
                <c:pt idx="22176">
                  <c:v>95.27</c:v>
                </c:pt>
                <c:pt idx="22177">
                  <c:v>95.64</c:v>
                </c:pt>
                <c:pt idx="22178">
                  <c:v>96</c:v>
                </c:pt>
                <c:pt idx="22179">
                  <c:v>94.12</c:v>
                </c:pt>
                <c:pt idx="22180">
                  <c:v>94.58</c:v>
                </c:pt>
                <c:pt idx="22181">
                  <c:v>93.89</c:v>
                </c:pt>
                <c:pt idx="22182">
                  <c:v>97.18</c:v>
                </c:pt>
                <c:pt idx="22183">
                  <c:v>95.57</c:v>
                </c:pt>
                <c:pt idx="22184">
                  <c:v>94.35</c:v>
                </c:pt>
                <c:pt idx="22185">
                  <c:v>93.53</c:v>
                </c:pt>
                <c:pt idx="22186">
                  <c:v>109.08</c:v>
                </c:pt>
                <c:pt idx="22187">
                  <c:v>116.33</c:v>
                </c:pt>
                <c:pt idx="22188">
                  <c:v>112.77</c:v>
                </c:pt>
                <c:pt idx="22189">
                  <c:v>114.26</c:v>
                </c:pt>
                <c:pt idx="22190">
                  <c:v>116.43</c:v>
                </c:pt>
                <c:pt idx="22191">
                  <c:v>118.31</c:v>
                </c:pt>
                <c:pt idx="22192">
                  <c:v>120.15</c:v>
                </c:pt>
                <c:pt idx="22193">
                  <c:v>118.97</c:v>
                </c:pt>
                <c:pt idx="22194">
                  <c:v>121.18</c:v>
                </c:pt>
                <c:pt idx="22195">
                  <c:v>122.89</c:v>
                </c:pt>
                <c:pt idx="22196">
                  <c:v>104.2</c:v>
                </c:pt>
                <c:pt idx="22197">
                  <c:v>109.74</c:v>
                </c:pt>
                <c:pt idx="22198">
                  <c:v>117.02</c:v>
                </c:pt>
                <c:pt idx="22199">
                  <c:v>110.07</c:v>
                </c:pt>
                <c:pt idx="22200">
                  <c:v>68.150000000000006</c:v>
                </c:pt>
                <c:pt idx="22201">
                  <c:v>67.099999999999994</c:v>
                </c:pt>
                <c:pt idx="22202">
                  <c:v>67.459999999999994</c:v>
                </c:pt>
                <c:pt idx="22203">
                  <c:v>65.48</c:v>
                </c:pt>
                <c:pt idx="22204">
                  <c:v>58.13</c:v>
                </c:pt>
                <c:pt idx="22205">
                  <c:v>58.43</c:v>
                </c:pt>
                <c:pt idx="22206">
                  <c:v>58.69</c:v>
                </c:pt>
                <c:pt idx="22207">
                  <c:v>59.02</c:v>
                </c:pt>
                <c:pt idx="22208">
                  <c:v>59.48</c:v>
                </c:pt>
                <c:pt idx="22209">
                  <c:v>59.98</c:v>
                </c:pt>
                <c:pt idx="22210">
                  <c:v>60.97</c:v>
                </c:pt>
                <c:pt idx="22211">
                  <c:v>61.96</c:v>
                </c:pt>
                <c:pt idx="22212">
                  <c:v>63.14</c:v>
                </c:pt>
                <c:pt idx="22213">
                  <c:v>64.489999999999995</c:v>
                </c:pt>
                <c:pt idx="22214">
                  <c:v>78.239999999999995</c:v>
                </c:pt>
                <c:pt idx="22215">
                  <c:v>84.93</c:v>
                </c:pt>
                <c:pt idx="22216">
                  <c:v>82.19</c:v>
                </c:pt>
                <c:pt idx="22217">
                  <c:v>83.01</c:v>
                </c:pt>
                <c:pt idx="22218">
                  <c:v>83.81</c:v>
                </c:pt>
                <c:pt idx="22219">
                  <c:v>82.06</c:v>
                </c:pt>
                <c:pt idx="22220">
                  <c:v>77.680000000000007</c:v>
                </c:pt>
                <c:pt idx="22221">
                  <c:v>78.83</c:v>
                </c:pt>
                <c:pt idx="22222">
                  <c:v>79.55</c:v>
                </c:pt>
                <c:pt idx="22223">
                  <c:v>77.739999999999995</c:v>
                </c:pt>
                <c:pt idx="22224">
                  <c:v>73.36</c:v>
                </c:pt>
                <c:pt idx="22225">
                  <c:v>73.72</c:v>
                </c:pt>
                <c:pt idx="22226">
                  <c:v>74.180000000000007</c:v>
                </c:pt>
                <c:pt idx="22227">
                  <c:v>74.64</c:v>
                </c:pt>
                <c:pt idx="22228">
                  <c:v>70.489999999999995</c:v>
                </c:pt>
                <c:pt idx="22229">
                  <c:v>83.84</c:v>
                </c:pt>
                <c:pt idx="22230">
                  <c:v>92.64</c:v>
                </c:pt>
                <c:pt idx="22231">
                  <c:v>86.18</c:v>
                </c:pt>
                <c:pt idx="22232">
                  <c:v>80.05</c:v>
                </c:pt>
                <c:pt idx="22233">
                  <c:v>84.53</c:v>
                </c:pt>
                <c:pt idx="22234">
                  <c:v>87.56</c:v>
                </c:pt>
                <c:pt idx="22235">
                  <c:v>87.69</c:v>
                </c:pt>
                <c:pt idx="22236">
                  <c:v>90.03</c:v>
                </c:pt>
                <c:pt idx="22237">
                  <c:v>111.36</c:v>
                </c:pt>
                <c:pt idx="22238">
                  <c:v>118.38</c:v>
                </c:pt>
                <c:pt idx="22239">
                  <c:v>122.26</c:v>
                </c:pt>
                <c:pt idx="22240">
                  <c:v>112.31</c:v>
                </c:pt>
                <c:pt idx="22241">
                  <c:v>113.99</c:v>
                </c:pt>
                <c:pt idx="22242">
                  <c:v>114.26</c:v>
                </c:pt>
                <c:pt idx="22243">
                  <c:v>106.21</c:v>
                </c:pt>
                <c:pt idx="22244">
                  <c:v>101.6</c:v>
                </c:pt>
                <c:pt idx="22245">
                  <c:v>102.59</c:v>
                </c:pt>
                <c:pt idx="22246">
                  <c:v>100.68</c:v>
                </c:pt>
                <c:pt idx="22247">
                  <c:v>102.16</c:v>
                </c:pt>
                <c:pt idx="22248">
                  <c:v>90.63</c:v>
                </c:pt>
                <c:pt idx="22249">
                  <c:v>89.7</c:v>
                </c:pt>
                <c:pt idx="22250">
                  <c:v>90.89</c:v>
                </c:pt>
                <c:pt idx="22251">
                  <c:v>93.23</c:v>
                </c:pt>
                <c:pt idx="22252">
                  <c:v>90.63</c:v>
                </c:pt>
                <c:pt idx="22253">
                  <c:v>84.5</c:v>
                </c:pt>
                <c:pt idx="22254">
                  <c:v>85.88</c:v>
                </c:pt>
                <c:pt idx="22255">
                  <c:v>87.79</c:v>
                </c:pt>
                <c:pt idx="22256">
                  <c:v>90.07</c:v>
                </c:pt>
                <c:pt idx="22257">
                  <c:v>87.56</c:v>
                </c:pt>
                <c:pt idx="22258">
                  <c:v>78.3</c:v>
                </c:pt>
                <c:pt idx="22259">
                  <c:v>80.34</c:v>
                </c:pt>
                <c:pt idx="22260">
                  <c:v>82.59</c:v>
                </c:pt>
                <c:pt idx="22261">
                  <c:v>84.66</c:v>
                </c:pt>
                <c:pt idx="22262">
                  <c:v>86.54</c:v>
                </c:pt>
                <c:pt idx="22263">
                  <c:v>88.52</c:v>
                </c:pt>
                <c:pt idx="22264">
                  <c:v>89.93</c:v>
                </c:pt>
                <c:pt idx="22265">
                  <c:v>88.52</c:v>
                </c:pt>
                <c:pt idx="22266">
                  <c:v>66.27</c:v>
                </c:pt>
                <c:pt idx="22267">
                  <c:v>67</c:v>
                </c:pt>
                <c:pt idx="22268">
                  <c:v>67.89</c:v>
                </c:pt>
                <c:pt idx="22269">
                  <c:v>68.709999999999994</c:v>
                </c:pt>
                <c:pt idx="22270">
                  <c:v>78.959999999999994</c:v>
                </c:pt>
                <c:pt idx="22271">
                  <c:v>89.37</c:v>
                </c:pt>
                <c:pt idx="22272">
                  <c:v>105.82</c:v>
                </c:pt>
                <c:pt idx="22273">
                  <c:v>105.72</c:v>
                </c:pt>
                <c:pt idx="22274">
                  <c:v>101.96</c:v>
                </c:pt>
                <c:pt idx="22275">
                  <c:v>95.47</c:v>
                </c:pt>
                <c:pt idx="22276">
                  <c:v>95.77</c:v>
                </c:pt>
                <c:pt idx="22277">
                  <c:v>96.13</c:v>
                </c:pt>
                <c:pt idx="22278">
                  <c:v>98.54</c:v>
                </c:pt>
                <c:pt idx="22279">
                  <c:v>99.85</c:v>
                </c:pt>
                <c:pt idx="22280">
                  <c:v>100.88</c:v>
                </c:pt>
                <c:pt idx="22281">
                  <c:v>101.77</c:v>
                </c:pt>
                <c:pt idx="22282">
                  <c:v>102.59</c:v>
                </c:pt>
                <c:pt idx="22283">
                  <c:v>102.82</c:v>
                </c:pt>
                <c:pt idx="22284">
                  <c:v>96.36</c:v>
                </c:pt>
                <c:pt idx="22285">
                  <c:v>89.11</c:v>
                </c:pt>
                <c:pt idx="22286">
                  <c:v>88.02</c:v>
                </c:pt>
                <c:pt idx="22287">
                  <c:v>88.98</c:v>
                </c:pt>
                <c:pt idx="22288">
                  <c:v>90.03</c:v>
                </c:pt>
                <c:pt idx="22289">
                  <c:v>91.12</c:v>
                </c:pt>
                <c:pt idx="22290">
                  <c:v>91.85</c:v>
                </c:pt>
                <c:pt idx="22291">
                  <c:v>91.48</c:v>
                </c:pt>
                <c:pt idx="22292">
                  <c:v>90.36</c:v>
                </c:pt>
                <c:pt idx="22293">
                  <c:v>86.87</c:v>
                </c:pt>
                <c:pt idx="22294">
                  <c:v>80.64</c:v>
                </c:pt>
                <c:pt idx="22295">
                  <c:v>77.58</c:v>
                </c:pt>
                <c:pt idx="22296">
                  <c:v>70.66</c:v>
                </c:pt>
                <c:pt idx="22297">
                  <c:v>56.09</c:v>
                </c:pt>
                <c:pt idx="22298">
                  <c:v>49.66</c:v>
                </c:pt>
                <c:pt idx="22299">
                  <c:v>50.59</c:v>
                </c:pt>
                <c:pt idx="22300">
                  <c:v>51.41</c:v>
                </c:pt>
                <c:pt idx="22301">
                  <c:v>52</c:v>
                </c:pt>
                <c:pt idx="22302">
                  <c:v>39.68</c:v>
                </c:pt>
                <c:pt idx="22303">
                  <c:v>37.14</c:v>
                </c:pt>
                <c:pt idx="22304">
                  <c:v>36.909999999999997</c:v>
                </c:pt>
                <c:pt idx="22305">
                  <c:v>35.82</c:v>
                </c:pt>
                <c:pt idx="22306">
                  <c:v>35.46</c:v>
                </c:pt>
                <c:pt idx="22307">
                  <c:v>34.869999999999997</c:v>
                </c:pt>
                <c:pt idx="22308">
                  <c:v>34.97</c:v>
                </c:pt>
                <c:pt idx="22309">
                  <c:v>35.06</c:v>
                </c:pt>
                <c:pt idx="22310">
                  <c:v>35.200000000000003</c:v>
                </c:pt>
                <c:pt idx="22311">
                  <c:v>35.33</c:v>
                </c:pt>
                <c:pt idx="22312">
                  <c:v>35.46</c:v>
                </c:pt>
                <c:pt idx="22313">
                  <c:v>35.590000000000003</c:v>
                </c:pt>
                <c:pt idx="22314">
                  <c:v>35.72</c:v>
                </c:pt>
                <c:pt idx="22315">
                  <c:v>35.86</c:v>
                </c:pt>
                <c:pt idx="22316">
                  <c:v>36.020000000000003</c:v>
                </c:pt>
                <c:pt idx="22317">
                  <c:v>36.119999999999997</c:v>
                </c:pt>
                <c:pt idx="22318">
                  <c:v>35.229999999999997</c:v>
                </c:pt>
                <c:pt idx="22319">
                  <c:v>31.34</c:v>
                </c:pt>
                <c:pt idx="22320">
                  <c:v>36.479999999999997</c:v>
                </c:pt>
                <c:pt idx="22321">
                  <c:v>44.23</c:v>
                </c:pt>
                <c:pt idx="22322">
                  <c:v>43.86</c:v>
                </c:pt>
                <c:pt idx="22323">
                  <c:v>43.57</c:v>
                </c:pt>
                <c:pt idx="22324">
                  <c:v>43.37</c:v>
                </c:pt>
                <c:pt idx="22325">
                  <c:v>43.24</c:v>
                </c:pt>
                <c:pt idx="22326">
                  <c:v>43.27</c:v>
                </c:pt>
                <c:pt idx="22327">
                  <c:v>43.47</c:v>
                </c:pt>
                <c:pt idx="22328">
                  <c:v>43.37</c:v>
                </c:pt>
                <c:pt idx="22329">
                  <c:v>42.94</c:v>
                </c:pt>
                <c:pt idx="22330">
                  <c:v>37.700000000000003</c:v>
                </c:pt>
                <c:pt idx="22331">
                  <c:v>35.03</c:v>
                </c:pt>
                <c:pt idx="22332">
                  <c:v>34.869999999999997</c:v>
                </c:pt>
                <c:pt idx="22333">
                  <c:v>34.93</c:v>
                </c:pt>
                <c:pt idx="22334">
                  <c:v>35.03</c:v>
                </c:pt>
                <c:pt idx="22335">
                  <c:v>35.200000000000003</c:v>
                </c:pt>
                <c:pt idx="22336">
                  <c:v>35.33</c:v>
                </c:pt>
                <c:pt idx="22337">
                  <c:v>35.49</c:v>
                </c:pt>
                <c:pt idx="22338">
                  <c:v>35.69</c:v>
                </c:pt>
                <c:pt idx="22339">
                  <c:v>35.89</c:v>
                </c:pt>
                <c:pt idx="22340">
                  <c:v>36.15</c:v>
                </c:pt>
                <c:pt idx="22341">
                  <c:v>36.479999999999997</c:v>
                </c:pt>
                <c:pt idx="22342">
                  <c:v>36.78</c:v>
                </c:pt>
                <c:pt idx="22343">
                  <c:v>37.14</c:v>
                </c:pt>
                <c:pt idx="22344">
                  <c:v>37.270000000000003</c:v>
                </c:pt>
                <c:pt idx="22345">
                  <c:v>37.6</c:v>
                </c:pt>
                <c:pt idx="22346">
                  <c:v>37.869999999999997</c:v>
                </c:pt>
                <c:pt idx="22347">
                  <c:v>38.159999999999997</c:v>
                </c:pt>
                <c:pt idx="22348">
                  <c:v>38.39</c:v>
                </c:pt>
                <c:pt idx="22349">
                  <c:v>38.619999999999997</c:v>
                </c:pt>
                <c:pt idx="22350">
                  <c:v>38.89</c:v>
                </c:pt>
                <c:pt idx="22351">
                  <c:v>39.15</c:v>
                </c:pt>
                <c:pt idx="22352">
                  <c:v>38.03</c:v>
                </c:pt>
                <c:pt idx="22353">
                  <c:v>30.417999999999999</c:v>
                </c:pt>
                <c:pt idx="22354">
                  <c:v>30.451000000000001</c:v>
                </c:pt>
                <c:pt idx="22355">
                  <c:v>30.417999999999999</c:v>
                </c:pt>
                <c:pt idx="22356">
                  <c:v>30.417999999999999</c:v>
                </c:pt>
                <c:pt idx="22357">
                  <c:v>30.417999999999999</c:v>
                </c:pt>
                <c:pt idx="22358">
                  <c:v>30.451000000000001</c:v>
                </c:pt>
                <c:pt idx="22359">
                  <c:v>30.451000000000001</c:v>
                </c:pt>
                <c:pt idx="22360">
                  <c:v>30.451000000000001</c:v>
                </c:pt>
                <c:pt idx="22361">
                  <c:v>30.417999999999999</c:v>
                </c:pt>
                <c:pt idx="22362">
                  <c:v>30.417999999999999</c:v>
                </c:pt>
                <c:pt idx="22363">
                  <c:v>30.417999999999999</c:v>
                </c:pt>
                <c:pt idx="22364">
                  <c:v>30.385000000000002</c:v>
                </c:pt>
                <c:pt idx="22365">
                  <c:v>30.417999999999999</c:v>
                </c:pt>
                <c:pt idx="22366">
                  <c:v>30.417999999999999</c:v>
                </c:pt>
                <c:pt idx="22367">
                  <c:v>30.417999999999999</c:v>
                </c:pt>
                <c:pt idx="22368">
                  <c:v>30.417999999999999</c:v>
                </c:pt>
                <c:pt idx="22369">
                  <c:v>30.417999999999999</c:v>
                </c:pt>
                <c:pt idx="22370">
                  <c:v>30.451000000000001</c:v>
                </c:pt>
                <c:pt idx="22371">
                  <c:v>30.417999999999999</c:v>
                </c:pt>
                <c:pt idx="22372">
                  <c:v>30.451000000000001</c:v>
                </c:pt>
                <c:pt idx="22373">
                  <c:v>30.451000000000001</c:v>
                </c:pt>
                <c:pt idx="22374">
                  <c:v>30.451000000000001</c:v>
                </c:pt>
                <c:pt idx="22375">
                  <c:v>30.451000000000001</c:v>
                </c:pt>
                <c:pt idx="22376">
                  <c:v>30.417999999999999</c:v>
                </c:pt>
                <c:pt idx="22377">
                  <c:v>30.451000000000001</c:v>
                </c:pt>
                <c:pt idx="22378">
                  <c:v>30.451000000000001</c:v>
                </c:pt>
                <c:pt idx="22379">
                  <c:v>30.451000000000001</c:v>
                </c:pt>
                <c:pt idx="22380">
                  <c:v>30.417999999999999</c:v>
                </c:pt>
                <c:pt idx="22381">
                  <c:v>30.451000000000001</c:v>
                </c:pt>
                <c:pt idx="22382">
                  <c:v>30.451000000000001</c:v>
                </c:pt>
                <c:pt idx="22383">
                  <c:v>30.451000000000001</c:v>
                </c:pt>
                <c:pt idx="22384">
                  <c:v>30.451000000000001</c:v>
                </c:pt>
                <c:pt idx="22385">
                  <c:v>30.451000000000001</c:v>
                </c:pt>
                <c:pt idx="22386">
                  <c:v>30.451000000000001</c:v>
                </c:pt>
                <c:pt idx="22387">
                  <c:v>30.451000000000001</c:v>
                </c:pt>
                <c:pt idx="22388">
                  <c:v>30.451000000000001</c:v>
                </c:pt>
                <c:pt idx="22389">
                  <c:v>30.451000000000001</c:v>
                </c:pt>
                <c:pt idx="22390">
                  <c:v>30.451000000000001</c:v>
                </c:pt>
                <c:pt idx="22391">
                  <c:v>30.451000000000001</c:v>
                </c:pt>
                <c:pt idx="22392">
                  <c:v>30.451000000000001</c:v>
                </c:pt>
                <c:pt idx="22393">
                  <c:v>30.451000000000001</c:v>
                </c:pt>
                <c:pt idx="22394">
                  <c:v>38.56</c:v>
                </c:pt>
                <c:pt idx="22395">
                  <c:v>38.99</c:v>
                </c:pt>
                <c:pt idx="22396">
                  <c:v>38.950000000000003</c:v>
                </c:pt>
                <c:pt idx="22397">
                  <c:v>38.82</c:v>
                </c:pt>
                <c:pt idx="22398">
                  <c:v>38.619999999999997</c:v>
                </c:pt>
                <c:pt idx="22399">
                  <c:v>38.520000000000003</c:v>
                </c:pt>
                <c:pt idx="22400">
                  <c:v>38.79</c:v>
                </c:pt>
                <c:pt idx="22401">
                  <c:v>39.020000000000003</c:v>
                </c:pt>
                <c:pt idx="22402">
                  <c:v>37.93</c:v>
                </c:pt>
                <c:pt idx="22403">
                  <c:v>34.54</c:v>
                </c:pt>
                <c:pt idx="22404">
                  <c:v>34.6</c:v>
                </c:pt>
                <c:pt idx="22405">
                  <c:v>34.67</c:v>
                </c:pt>
                <c:pt idx="22406">
                  <c:v>34.799999999999997</c:v>
                </c:pt>
                <c:pt idx="22407">
                  <c:v>34.869999999999997</c:v>
                </c:pt>
                <c:pt idx="22408">
                  <c:v>34.97</c:v>
                </c:pt>
                <c:pt idx="22409">
                  <c:v>35.130000000000003</c:v>
                </c:pt>
                <c:pt idx="22410">
                  <c:v>35.39</c:v>
                </c:pt>
                <c:pt idx="22411">
                  <c:v>35.659999999999997</c:v>
                </c:pt>
                <c:pt idx="22412">
                  <c:v>36.020000000000003</c:v>
                </c:pt>
                <c:pt idx="22413">
                  <c:v>36.479999999999997</c:v>
                </c:pt>
                <c:pt idx="22414">
                  <c:v>37.04</c:v>
                </c:pt>
                <c:pt idx="22415">
                  <c:v>37.700000000000003</c:v>
                </c:pt>
                <c:pt idx="22416">
                  <c:v>38.29</c:v>
                </c:pt>
                <c:pt idx="22417">
                  <c:v>38.659999999999997</c:v>
                </c:pt>
                <c:pt idx="22418">
                  <c:v>39.25</c:v>
                </c:pt>
                <c:pt idx="22419">
                  <c:v>45.51</c:v>
                </c:pt>
                <c:pt idx="22420">
                  <c:v>57.64</c:v>
                </c:pt>
                <c:pt idx="22421">
                  <c:v>58.1</c:v>
                </c:pt>
                <c:pt idx="22422">
                  <c:v>58.59</c:v>
                </c:pt>
                <c:pt idx="22423">
                  <c:v>59.12</c:v>
                </c:pt>
                <c:pt idx="22424">
                  <c:v>55.53</c:v>
                </c:pt>
                <c:pt idx="22425">
                  <c:v>50.55</c:v>
                </c:pt>
                <c:pt idx="22426">
                  <c:v>45.61</c:v>
                </c:pt>
                <c:pt idx="22427">
                  <c:v>45.84</c:v>
                </c:pt>
                <c:pt idx="22428">
                  <c:v>46.14</c:v>
                </c:pt>
                <c:pt idx="22429">
                  <c:v>46.47</c:v>
                </c:pt>
                <c:pt idx="22430">
                  <c:v>44.65</c:v>
                </c:pt>
                <c:pt idx="22431">
                  <c:v>38.619999999999997</c:v>
                </c:pt>
                <c:pt idx="22432">
                  <c:v>38.79</c:v>
                </c:pt>
                <c:pt idx="22433">
                  <c:v>38.950000000000003</c:v>
                </c:pt>
                <c:pt idx="22434">
                  <c:v>39.18</c:v>
                </c:pt>
                <c:pt idx="22435">
                  <c:v>39.380000000000003</c:v>
                </c:pt>
                <c:pt idx="22436">
                  <c:v>39.450000000000003</c:v>
                </c:pt>
                <c:pt idx="22437">
                  <c:v>39.409999999999997</c:v>
                </c:pt>
                <c:pt idx="22438">
                  <c:v>39.51</c:v>
                </c:pt>
                <c:pt idx="22439">
                  <c:v>39.58</c:v>
                </c:pt>
                <c:pt idx="22440">
                  <c:v>39.68</c:v>
                </c:pt>
                <c:pt idx="22441">
                  <c:v>39.74</c:v>
                </c:pt>
                <c:pt idx="22442">
                  <c:v>39.81</c:v>
                </c:pt>
                <c:pt idx="22443">
                  <c:v>39.880000000000003</c:v>
                </c:pt>
                <c:pt idx="22444">
                  <c:v>39.97</c:v>
                </c:pt>
                <c:pt idx="22445">
                  <c:v>40.04</c:v>
                </c:pt>
                <c:pt idx="22446">
                  <c:v>40.11</c:v>
                </c:pt>
                <c:pt idx="22447">
                  <c:v>40.17</c:v>
                </c:pt>
                <c:pt idx="22448">
                  <c:v>40.299999999999997</c:v>
                </c:pt>
                <c:pt idx="22449">
                  <c:v>34.44</c:v>
                </c:pt>
                <c:pt idx="22450">
                  <c:v>30.451000000000001</c:v>
                </c:pt>
                <c:pt idx="22451">
                  <c:v>30.451000000000001</c:v>
                </c:pt>
                <c:pt idx="22452">
                  <c:v>30.451000000000001</c:v>
                </c:pt>
                <c:pt idx="22453">
                  <c:v>30.484000000000002</c:v>
                </c:pt>
                <c:pt idx="22454">
                  <c:v>30.484000000000002</c:v>
                </c:pt>
                <c:pt idx="22455">
                  <c:v>30.484000000000002</c:v>
                </c:pt>
                <c:pt idx="22456">
                  <c:v>30.451000000000001</c:v>
                </c:pt>
                <c:pt idx="22457">
                  <c:v>30.451000000000001</c:v>
                </c:pt>
                <c:pt idx="22458">
                  <c:v>30.417999999999999</c:v>
                </c:pt>
                <c:pt idx="22459">
                  <c:v>30.417999999999999</c:v>
                </c:pt>
                <c:pt idx="22460">
                  <c:v>30.417999999999999</c:v>
                </c:pt>
                <c:pt idx="22461">
                  <c:v>30.451000000000001</c:v>
                </c:pt>
                <c:pt idx="22462">
                  <c:v>30.417999999999999</c:v>
                </c:pt>
                <c:pt idx="22463">
                  <c:v>30.451000000000001</c:v>
                </c:pt>
                <c:pt idx="22464">
                  <c:v>30.451000000000001</c:v>
                </c:pt>
                <c:pt idx="22465">
                  <c:v>30.417999999999999</c:v>
                </c:pt>
                <c:pt idx="22466">
                  <c:v>30.451000000000001</c:v>
                </c:pt>
                <c:pt idx="22467">
                  <c:v>30.451000000000001</c:v>
                </c:pt>
                <c:pt idx="22468">
                  <c:v>30.451000000000001</c:v>
                </c:pt>
                <c:pt idx="22469">
                  <c:v>30.451000000000001</c:v>
                </c:pt>
                <c:pt idx="22470">
                  <c:v>30.417999999999999</c:v>
                </c:pt>
                <c:pt idx="22471">
                  <c:v>30.417999999999999</c:v>
                </c:pt>
                <c:pt idx="22472">
                  <c:v>30.451000000000001</c:v>
                </c:pt>
                <c:pt idx="22473">
                  <c:v>30.417999999999999</c:v>
                </c:pt>
                <c:pt idx="22474">
                  <c:v>30.451000000000001</c:v>
                </c:pt>
                <c:pt idx="22475">
                  <c:v>30.451000000000001</c:v>
                </c:pt>
                <c:pt idx="22476">
                  <c:v>30.451000000000001</c:v>
                </c:pt>
                <c:pt idx="22477">
                  <c:v>30.451000000000001</c:v>
                </c:pt>
                <c:pt idx="22478">
                  <c:v>30.417999999999999</c:v>
                </c:pt>
                <c:pt idx="22479">
                  <c:v>30.451000000000001</c:v>
                </c:pt>
                <c:pt idx="22480">
                  <c:v>30.451000000000001</c:v>
                </c:pt>
                <c:pt idx="22481">
                  <c:v>30.451000000000001</c:v>
                </c:pt>
                <c:pt idx="22482">
                  <c:v>30.451000000000001</c:v>
                </c:pt>
                <c:pt idx="22483">
                  <c:v>30.417999999999999</c:v>
                </c:pt>
                <c:pt idx="22484">
                  <c:v>30.451000000000001</c:v>
                </c:pt>
                <c:pt idx="22485">
                  <c:v>30.451000000000001</c:v>
                </c:pt>
                <c:pt idx="22486">
                  <c:v>30.451000000000001</c:v>
                </c:pt>
                <c:pt idx="22487">
                  <c:v>30.417999999999999</c:v>
                </c:pt>
                <c:pt idx="22488">
                  <c:v>30.451000000000001</c:v>
                </c:pt>
                <c:pt idx="22489">
                  <c:v>30.451000000000001</c:v>
                </c:pt>
                <c:pt idx="22490">
                  <c:v>30.451000000000001</c:v>
                </c:pt>
                <c:pt idx="22491">
                  <c:v>30.451000000000001</c:v>
                </c:pt>
                <c:pt idx="22492">
                  <c:v>30.451000000000001</c:v>
                </c:pt>
                <c:pt idx="22493">
                  <c:v>30.451000000000001</c:v>
                </c:pt>
                <c:pt idx="22494">
                  <c:v>30.451000000000001</c:v>
                </c:pt>
                <c:pt idx="22495">
                  <c:v>30.451000000000001</c:v>
                </c:pt>
                <c:pt idx="22496">
                  <c:v>30.451000000000001</c:v>
                </c:pt>
                <c:pt idx="22497">
                  <c:v>30.451000000000001</c:v>
                </c:pt>
                <c:pt idx="22498">
                  <c:v>30.451000000000001</c:v>
                </c:pt>
                <c:pt idx="22499">
                  <c:v>30.451000000000001</c:v>
                </c:pt>
                <c:pt idx="22500">
                  <c:v>30.451000000000001</c:v>
                </c:pt>
                <c:pt idx="22501">
                  <c:v>30.451000000000001</c:v>
                </c:pt>
                <c:pt idx="22502">
                  <c:v>30.451000000000001</c:v>
                </c:pt>
                <c:pt idx="22503">
                  <c:v>30.451000000000001</c:v>
                </c:pt>
                <c:pt idx="22504">
                  <c:v>30.451000000000001</c:v>
                </c:pt>
                <c:pt idx="22505">
                  <c:v>30.451000000000001</c:v>
                </c:pt>
                <c:pt idx="22506">
                  <c:v>30.451000000000001</c:v>
                </c:pt>
                <c:pt idx="22507">
                  <c:v>30.451000000000001</c:v>
                </c:pt>
                <c:pt idx="22508">
                  <c:v>30.451000000000001</c:v>
                </c:pt>
                <c:pt idx="22509">
                  <c:v>30.451000000000001</c:v>
                </c:pt>
                <c:pt idx="22510">
                  <c:v>30.451000000000001</c:v>
                </c:pt>
                <c:pt idx="22511">
                  <c:v>30.451000000000001</c:v>
                </c:pt>
                <c:pt idx="22512">
                  <c:v>30.451000000000001</c:v>
                </c:pt>
                <c:pt idx="22513">
                  <c:v>30.451000000000001</c:v>
                </c:pt>
                <c:pt idx="22514">
                  <c:v>30.451000000000001</c:v>
                </c:pt>
                <c:pt idx="22515">
                  <c:v>30.451000000000001</c:v>
                </c:pt>
                <c:pt idx="22516">
                  <c:v>30.451000000000001</c:v>
                </c:pt>
                <c:pt idx="22517">
                  <c:v>30.451000000000001</c:v>
                </c:pt>
                <c:pt idx="22518">
                  <c:v>30.451000000000001</c:v>
                </c:pt>
                <c:pt idx="22519">
                  <c:v>30.451000000000001</c:v>
                </c:pt>
                <c:pt idx="22520">
                  <c:v>30.451000000000001</c:v>
                </c:pt>
                <c:pt idx="22521">
                  <c:v>30.451000000000001</c:v>
                </c:pt>
                <c:pt idx="22522">
                  <c:v>30.451000000000001</c:v>
                </c:pt>
                <c:pt idx="22523">
                  <c:v>30.451000000000001</c:v>
                </c:pt>
                <c:pt idx="22524">
                  <c:v>30.451000000000001</c:v>
                </c:pt>
                <c:pt idx="22525">
                  <c:v>30.451000000000001</c:v>
                </c:pt>
                <c:pt idx="22526">
                  <c:v>30.451000000000001</c:v>
                </c:pt>
                <c:pt idx="22527">
                  <c:v>30.451000000000001</c:v>
                </c:pt>
                <c:pt idx="22528">
                  <c:v>30.451000000000001</c:v>
                </c:pt>
                <c:pt idx="22529">
                  <c:v>30.451000000000001</c:v>
                </c:pt>
                <c:pt idx="22530">
                  <c:v>30.484000000000002</c:v>
                </c:pt>
                <c:pt idx="22531">
                  <c:v>30.451000000000001</c:v>
                </c:pt>
                <c:pt idx="22532">
                  <c:v>30.484000000000002</c:v>
                </c:pt>
                <c:pt idx="22533">
                  <c:v>30.451000000000001</c:v>
                </c:pt>
                <c:pt idx="22534">
                  <c:v>30.484000000000002</c:v>
                </c:pt>
                <c:pt idx="22535">
                  <c:v>30.451000000000001</c:v>
                </c:pt>
                <c:pt idx="22536">
                  <c:v>30.484000000000002</c:v>
                </c:pt>
                <c:pt idx="22537">
                  <c:v>30.451000000000001</c:v>
                </c:pt>
                <c:pt idx="22538">
                  <c:v>30.484000000000002</c:v>
                </c:pt>
                <c:pt idx="22539">
                  <c:v>30.451000000000001</c:v>
                </c:pt>
                <c:pt idx="22540">
                  <c:v>30.451000000000001</c:v>
                </c:pt>
                <c:pt idx="22541">
                  <c:v>30.451000000000001</c:v>
                </c:pt>
                <c:pt idx="22542">
                  <c:v>30.451000000000001</c:v>
                </c:pt>
                <c:pt idx="22543">
                  <c:v>30.451000000000001</c:v>
                </c:pt>
                <c:pt idx="22544">
                  <c:v>30.451000000000001</c:v>
                </c:pt>
                <c:pt idx="22545">
                  <c:v>30.451000000000001</c:v>
                </c:pt>
                <c:pt idx="22546">
                  <c:v>30.451000000000001</c:v>
                </c:pt>
                <c:pt idx="22547">
                  <c:v>30.451000000000001</c:v>
                </c:pt>
                <c:pt idx="22548">
                  <c:v>30.451000000000001</c:v>
                </c:pt>
                <c:pt idx="22549">
                  <c:v>30.451000000000001</c:v>
                </c:pt>
                <c:pt idx="22550">
                  <c:v>30.451000000000001</c:v>
                </c:pt>
                <c:pt idx="22551">
                  <c:v>30.451000000000001</c:v>
                </c:pt>
                <c:pt idx="22552">
                  <c:v>30.451000000000001</c:v>
                </c:pt>
                <c:pt idx="22553">
                  <c:v>30.451000000000001</c:v>
                </c:pt>
                <c:pt idx="22554">
                  <c:v>30.451000000000001</c:v>
                </c:pt>
                <c:pt idx="22555">
                  <c:v>30.451000000000001</c:v>
                </c:pt>
                <c:pt idx="22556">
                  <c:v>30.451000000000001</c:v>
                </c:pt>
                <c:pt idx="22557">
                  <c:v>30.451000000000001</c:v>
                </c:pt>
                <c:pt idx="22558">
                  <c:v>30.451000000000001</c:v>
                </c:pt>
                <c:pt idx="22559">
                  <c:v>30.451000000000001</c:v>
                </c:pt>
                <c:pt idx="22560">
                  <c:v>30.451000000000001</c:v>
                </c:pt>
                <c:pt idx="22561">
                  <c:v>30.451000000000001</c:v>
                </c:pt>
                <c:pt idx="22562">
                  <c:v>30.451000000000001</c:v>
                </c:pt>
                <c:pt idx="22563">
                  <c:v>30.451000000000001</c:v>
                </c:pt>
                <c:pt idx="22564">
                  <c:v>30.451000000000001</c:v>
                </c:pt>
                <c:pt idx="22565">
                  <c:v>30.451000000000001</c:v>
                </c:pt>
                <c:pt idx="22566">
                  <c:v>30.451000000000001</c:v>
                </c:pt>
                <c:pt idx="22567">
                  <c:v>30.451000000000001</c:v>
                </c:pt>
                <c:pt idx="22568">
                  <c:v>30.451000000000001</c:v>
                </c:pt>
                <c:pt idx="22569">
                  <c:v>30.451000000000001</c:v>
                </c:pt>
                <c:pt idx="22570">
                  <c:v>30.451000000000001</c:v>
                </c:pt>
                <c:pt idx="22571">
                  <c:v>30.451000000000001</c:v>
                </c:pt>
                <c:pt idx="22572">
                  <c:v>30.451000000000001</c:v>
                </c:pt>
                <c:pt idx="22573">
                  <c:v>30.451000000000001</c:v>
                </c:pt>
                <c:pt idx="22574">
                  <c:v>30.451000000000001</c:v>
                </c:pt>
                <c:pt idx="22575">
                  <c:v>30.451000000000001</c:v>
                </c:pt>
                <c:pt idx="22576">
                  <c:v>30.451000000000001</c:v>
                </c:pt>
                <c:pt idx="22577">
                  <c:v>30.451000000000001</c:v>
                </c:pt>
                <c:pt idx="22578">
                  <c:v>30.451000000000001</c:v>
                </c:pt>
                <c:pt idx="22579">
                  <c:v>30.451000000000001</c:v>
                </c:pt>
                <c:pt idx="22580">
                  <c:v>30.451000000000001</c:v>
                </c:pt>
                <c:pt idx="22581">
                  <c:v>30.451000000000001</c:v>
                </c:pt>
                <c:pt idx="22582">
                  <c:v>30.451000000000001</c:v>
                </c:pt>
                <c:pt idx="22583">
                  <c:v>30.451000000000001</c:v>
                </c:pt>
                <c:pt idx="22584">
                  <c:v>30.484000000000002</c:v>
                </c:pt>
                <c:pt idx="22585">
                  <c:v>30.451000000000001</c:v>
                </c:pt>
                <c:pt idx="22586">
                  <c:v>30.451000000000001</c:v>
                </c:pt>
                <c:pt idx="22587">
                  <c:v>30.484000000000002</c:v>
                </c:pt>
                <c:pt idx="22588">
                  <c:v>30.484000000000002</c:v>
                </c:pt>
                <c:pt idx="22589">
                  <c:v>30.484000000000002</c:v>
                </c:pt>
                <c:pt idx="22590">
                  <c:v>30.484000000000002</c:v>
                </c:pt>
                <c:pt idx="22591">
                  <c:v>30.484000000000002</c:v>
                </c:pt>
                <c:pt idx="22592">
                  <c:v>30.451000000000001</c:v>
                </c:pt>
                <c:pt idx="22593">
                  <c:v>30.484000000000002</c:v>
                </c:pt>
                <c:pt idx="22594">
                  <c:v>30.484000000000002</c:v>
                </c:pt>
                <c:pt idx="22595">
                  <c:v>40.01</c:v>
                </c:pt>
                <c:pt idx="22596">
                  <c:v>35.43</c:v>
                </c:pt>
                <c:pt idx="22597">
                  <c:v>35.76</c:v>
                </c:pt>
                <c:pt idx="22598">
                  <c:v>36.35</c:v>
                </c:pt>
                <c:pt idx="22599">
                  <c:v>36.75</c:v>
                </c:pt>
                <c:pt idx="22600">
                  <c:v>37.11</c:v>
                </c:pt>
                <c:pt idx="22601">
                  <c:v>37.4</c:v>
                </c:pt>
                <c:pt idx="22602">
                  <c:v>37.700000000000003</c:v>
                </c:pt>
                <c:pt idx="22603">
                  <c:v>37.93</c:v>
                </c:pt>
                <c:pt idx="22604">
                  <c:v>38.200000000000003</c:v>
                </c:pt>
                <c:pt idx="22605">
                  <c:v>38.33</c:v>
                </c:pt>
                <c:pt idx="22606">
                  <c:v>38.49</c:v>
                </c:pt>
                <c:pt idx="22607">
                  <c:v>38.659999999999997</c:v>
                </c:pt>
                <c:pt idx="22608">
                  <c:v>38.82</c:v>
                </c:pt>
                <c:pt idx="22609">
                  <c:v>38.99</c:v>
                </c:pt>
                <c:pt idx="22610">
                  <c:v>39.08</c:v>
                </c:pt>
                <c:pt idx="22611">
                  <c:v>39.18</c:v>
                </c:pt>
                <c:pt idx="22612">
                  <c:v>34.54</c:v>
                </c:pt>
                <c:pt idx="22613">
                  <c:v>30.484000000000002</c:v>
                </c:pt>
                <c:pt idx="22614">
                  <c:v>30.484000000000002</c:v>
                </c:pt>
                <c:pt idx="22615">
                  <c:v>30.451000000000001</c:v>
                </c:pt>
                <c:pt idx="22616">
                  <c:v>30.484000000000002</c:v>
                </c:pt>
                <c:pt idx="22617">
                  <c:v>30.484000000000002</c:v>
                </c:pt>
                <c:pt idx="22618">
                  <c:v>30.484000000000002</c:v>
                </c:pt>
                <c:pt idx="22619">
                  <c:v>30.451000000000001</c:v>
                </c:pt>
                <c:pt idx="22620">
                  <c:v>30.451000000000001</c:v>
                </c:pt>
                <c:pt idx="22621">
                  <c:v>30.484000000000002</c:v>
                </c:pt>
                <c:pt idx="22622">
                  <c:v>30.451000000000001</c:v>
                </c:pt>
                <c:pt idx="22623">
                  <c:v>30.484000000000002</c:v>
                </c:pt>
                <c:pt idx="22624">
                  <c:v>30.451000000000001</c:v>
                </c:pt>
                <c:pt idx="22625">
                  <c:v>30.451000000000001</c:v>
                </c:pt>
                <c:pt idx="22626">
                  <c:v>30.484000000000002</c:v>
                </c:pt>
                <c:pt idx="22627">
                  <c:v>30.484000000000002</c:v>
                </c:pt>
                <c:pt idx="22628">
                  <c:v>30.484000000000002</c:v>
                </c:pt>
                <c:pt idx="22629">
                  <c:v>30.484000000000002</c:v>
                </c:pt>
                <c:pt idx="22630">
                  <c:v>30.484000000000002</c:v>
                </c:pt>
                <c:pt idx="22631">
                  <c:v>30.451000000000001</c:v>
                </c:pt>
                <c:pt idx="22632">
                  <c:v>30.451000000000001</c:v>
                </c:pt>
                <c:pt idx="22633">
                  <c:v>30.484000000000002</c:v>
                </c:pt>
                <c:pt idx="22634">
                  <c:v>30.451000000000001</c:v>
                </c:pt>
                <c:pt idx="22635">
                  <c:v>30.451000000000001</c:v>
                </c:pt>
                <c:pt idx="22636">
                  <c:v>30.451000000000001</c:v>
                </c:pt>
                <c:pt idx="22637">
                  <c:v>30.484000000000002</c:v>
                </c:pt>
                <c:pt idx="22638">
                  <c:v>30.451000000000001</c:v>
                </c:pt>
                <c:pt idx="22639">
                  <c:v>30.451000000000001</c:v>
                </c:pt>
                <c:pt idx="22640">
                  <c:v>30.451000000000001</c:v>
                </c:pt>
                <c:pt idx="22641">
                  <c:v>30.484000000000002</c:v>
                </c:pt>
                <c:pt idx="22642">
                  <c:v>30.451000000000001</c:v>
                </c:pt>
                <c:pt idx="22643">
                  <c:v>30.484000000000002</c:v>
                </c:pt>
                <c:pt idx="22644">
                  <c:v>30.451000000000001</c:v>
                </c:pt>
                <c:pt idx="22645">
                  <c:v>30.451000000000001</c:v>
                </c:pt>
                <c:pt idx="22646">
                  <c:v>30.484000000000002</c:v>
                </c:pt>
                <c:pt idx="22647">
                  <c:v>30.484000000000002</c:v>
                </c:pt>
                <c:pt idx="22648">
                  <c:v>30.484000000000002</c:v>
                </c:pt>
                <c:pt idx="22649">
                  <c:v>34.369999999999997</c:v>
                </c:pt>
                <c:pt idx="22650">
                  <c:v>38.99</c:v>
                </c:pt>
                <c:pt idx="22651">
                  <c:v>38.03</c:v>
                </c:pt>
                <c:pt idx="22652">
                  <c:v>34.64</c:v>
                </c:pt>
                <c:pt idx="22653">
                  <c:v>34.729999999999997</c:v>
                </c:pt>
                <c:pt idx="22654">
                  <c:v>34.799999999999997</c:v>
                </c:pt>
                <c:pt idx="22655">
                  <c:v>34.9</c:v>
                </c:pt>
                <c:pt idx="22656">
                  <c:v>35</c:v>
                </c:pt>
                <c:pt idx="22657">
                  <c:v>35.130000000000003</c:v>
                </c:pt>
                <c:pt idx="22658">
                  <c:v>35.229999999999997</c:v>
                </c:pt>
                <c:pt idx="22659">
                  <c:v>35.49</c:v>
                </c:pt>
                <c:pt idx="22660">
                  <c:v>35.659999999999997</c:v>
                </c:pt>
                <c:pt idx="22661">
                  <c:v>35.92</c:v>
                </c:pt>
                <c:pt idx="22662">
                  <c:v>36.22</c:v>
                </c:pt>
                <c:pt idx="22663">
                  <c:v>36.58</c:v>
                </c:pt>
                <c:pt idx="22664">
                  <c:v>36.979999999999997</c:v>
                </c:pt>
                <c:pt idx="22665">
                  <c:v>37.340000000000003</c:v>
                </c:pt>
                <c:pt idx="22666">
                  <c:v>37.630000000000003</c:v>
                </c:pt>
                <c:pt idx="22667">
                  <c:v>37.96</c:v>
                </c:pt>
                <c:pt idx="22668">
                  <c:v>38.159999999999997</c:v>
                </c:pt>
                <c:pt idx="22669">
                  <c:v>38.49</c:v>
                </c:pt>
                <c:pt idx="22670">
                  <c:v>38.76</c:v>
                </c:pt>
                <c:pt idx="22671">
                  <c:v>38.99</c:v>
                </c:pt>
                <c:pt idx="22672">
                  <c:v>39.119999999999997</c:v>
                </c:pt>
                <c:pt idx="22673">
                  <c:v>39.08</c:v>
                </c:pt>
                <c:pt idx="22674">
                  <c:v>39.450000000000003</c:v>
                </c:pt>
                <c:pt idx="22675">
                  <c:v>39.840000000000003</c:v>
                </c:pt>
                <c:pt idx="22676">
                  <c:v>40.24</c:v>
                </c:pt>
                <c:pt idx="22677">
                  <c:v>40.5</c:v>
                </c:pt>
                <c:pt idx="22678">
                  <c:v>40.729999999999997</c:v>
                </c:pt>
                <c:pt idx="22679">
                  <c:v>40.96</c:v>
                </c:pt>
                <c:pt idx="22680">
                  <c:v>41.13</c:v>
                </c:pt>
                <c:pt idx="22681">
                  <c:v>41.29</c:v>
                </c:pt>
                <c:pt idx="22682">
                  <c:v>41.39</c:v>
                </c:pt>
                <c:pt idx="22683">
                  <c:v>41.46</c:v>
                </c:pt>
                <c:pt idx="22684">
                  <c:v>41.49</c:v>
                </c:pt>
                <c:pt idx="22685">
                  <c:v>41.1</c:v>
                </c:pt>
                <c:pt idx="22686">
                  <c:v>34.409999999999997</c:v>
                </c:pt>
                <c:pt idx="22687">
                  <c:v>34.369999999999997</c:v>
                </c:pt>
                <c:pt idx="22688">
                  <c:v>34.5</c:v>
                </c:pt>
                <c:pt idx="22689">
                  <c:v>34.6</c:v>
                </c:pt>
                <c:pt idx="22690">
                  <c:v>34.770000000000003</c:v>
                </c:pt>
                <c:pt idx="22691">
                  <c:v>34.93</c:v>
                </c:pt>
                <c:pt idx="22692">
                  <c:v>35.1</c:v>
                </c:pt>
                <c:pt idx="22693">
                  <c:v>35.229999999999997</c:v>
                </c:pt>
                <c:pt idx="22694">
                  <c:v>35.43</c:v>
                </c:pt>
                <c:pt idx="22695">
                  <c:v>35.53</c:v>
                </c:pt>
                <c:pt idx="22696">
                  <c:v>35.659999999999997</c:v>
                </c:pt>
                <c:pt idx="22697">
                  <c:v>35.72</c:v>
                </c:pt>
                <c:pt idx="22698">
                  <c:v>35.76</c:v>
                </c:pt>
                <c:pt idx="22699">
                  <c:v>35.82</c:v>
                </c:pt>
                <c:pt idx="22700">
                  <c:v>31.405999999999999</c:v>
                </c:pt>
                <c:pt idx="22701">
                  <c:v>30.548999999999999</c:v>
                </c:pt>
                <c:pt idx="22702">
                  <c:v>30.516999999999999</c:v>
                </c:pt>
                <c:pt idx="22703">
                  <c:v>30.516999999999999</c:v>
                </c:pt>
                <c:pt idx="22704">
                  <c:v>30.516999999999999</c:v>
                </c:pt>
                <c:pt idx="22705">
                  <c:v>30.516999999999999</c:v>
                </c:pt>
                <c:pt idx="22706">
                  <c:v>30.516999999999999</c:v>
                </c:pt>
                <c:pt idx="22707">
                  <c:v>30.516999999999999</c:v>
                </c:pt>
                <c:pt idx="22708">
                  <c:v>44.49</c:v>
                </c:pt>
                <c:pt idx="22709">
                  <c:v>36.18</c:v>
                </c:pt>
                <c:pt idx="22710">
                  <c:v>35.1</c:v>
                </c:pt>
                <c:pt idx="22711">
                  <c:v>35.06</c:v>
                </c:pt>
                <c:pt idx="22712">
                  <c:v>35.03</c:v>
                </c:pt>
                <c:pt idx="22713">
                  <c:v>34.93</c:v>
                </c:pt>
                <c:pt idx="22714">
                  <c:v>31.9</c:v>
                </c:pt>
                <c:pt idx="22715">
                  <c:v>32.72</c:v>
                </c:pt>
                <c:pt idx="22716">
                  <c:v>38.46</c:v>
                </c:pt>
                <c:pt idx="22717">
                  <c:v>34.729999999999997</c:v>
                </c:pt>
                <c:pt idx="22718">
                  <c:v>34.67</c:v>
                </c:pt>
                <c:pt idx="22719">
                  <c:v>34.67</c:v>
                </c:pt>
                <c:pt idx="22720">
                  <c:v>34.6</c:v>
                </c:pt>
                <c:pt idx="22721">
                  <c:v>34.54</c:v>
                </c:pt>
                <c:pt idx="22722">
                  <c:v>34.6</c:v>
                </c:pt>
                <c:pt idx="22723">
                  <c:v>34.6</c:v>
                </c:pt>
                <c:pt idx="22724">
                  <c:v>34.57</c:v>
                </c:pt>
                <c:pt idx="22725">
                  <c:v>34.57</c:v>
                </c:pt>
                <c:pt idx="22726">
                  <c:v>34.57</c:v>
                </c:pt>
                <c:pt idx="22727">
                  <c:v>34.57</c:v>
                </c:pt>
                <c:pt idx="22728">
                  <c:v>34.57</c:v>
                </c:pt>
                <c:pt idx="22729">
                  <c:v>34.54</c:v>
                </c:pt>
                <c:pt idx="22730">
                  <c:v>34.57</c:v>
                </c:pt>
                <c:pt idx="22731">
                  <c:v>34.54</c:v>
                </c:pt>
                <c:pt idx="22732">
                  <c:v>34.54</c:v>
                </c:pt>
                <c:pt idx="22733">
                  <c:v>34.57</c:v>
                </c:pt>
                <c:pt idx="22734">
                  <c:v>34.6</c:v>
                </c:pt>
                <c:pt idx="22735">
                  <c:v>34.67</c:v>
                </c:pt>
                <c:pt idx="22736">
                  <c:v>43.43</c:v>
                </c:pt>
                <c:pt idx="22737">
                  <c:v>51.54</c:v>
                </c:pt>
                <c:pt idx="22738">
                  <c:v>51.9</c:v>
                </c:pt>
                <c:pt idx="22739">
                  <c:v>52.27</c:v>
                </c:pt>
                <c:pt idx="22740">
                  <c:v>53.02</c:v>
                </c:pt>
                <c:pt idx="22741">
                  <c:v>53.88</c:v>
                </c:pt>
                <c:pt idx="22742">
                  <c:v>54.67</c:v>
                </c:pt>
                <c:pt idx="22743">
                  <c:v>55.43</c:v>
                </c:pt>
                <c:pt idx="22744">
                  <c:v>50.82</c:v>
                </c:pt>
                <c:pt idx="22745">
                  <c:v>47.92</c:v>
                </c:pt>
                <c:pt idx="22746">
                  <c:v>48.64</c:v>
                </c:pt>
                <c:pt idx="22747">
                  <c:v>49.63</c:v>
                </c:pt>
                <c:pt idx="22748">
                  <c:v>83.41</c:v>
                </c:pt>
                <c:pt idx="22749">
                  <c:v>99.69</c:v>
                </c:pt>
                <c:pt idx="22750">
                  <c:v>95.73</c:v>
                </c:pt>
                <c:pt idx="22751">
                  <c:v>96.79</c:v>
                </c:pt>
                <c:pt idx="22752">
                  <c:v>97.98</c:v>
                </c:pt>
                <c:pt idx="22753">
                  <c:v>99.23</c:v>
                </c:pt>
                <c:pt idx="22754">
                  <c:v>93.43</c:v>
                </c:pt>
                <c:pt idx="22755">
                  <c:v>92.77</c:v>
                </c:pt>
                <c:pt idx="22756">
                  <c:v>93.4</c:v>
                </c:pt>
                <c:pt idx="22757">
                  <c:v>93.3</c:v>
                </c:pt>
                <c:pt idx="22758">
                  <c:v>78.83</c:v>
                </c:pt>
                <c:pt idx="22759">
                  <c:v>79.59</c:v>
                </c:pt>
                <c:pt idx="22760">
                  <c:v>77.84</c:v>
                </c:pt>
                <c:pt idx="22761">
                  <c:v>71.02</c:v>
                </c:pt>
                <c:pt idx="22762">
                  <c:v>71.55</c:v>
                </c:pt>
                <c:pt idx="22763">
                  <c:v>72.17</c:v>
                </c:pt>
                <c:pt idx="22764">
                  <c:v>72.53</c:v>
                </c:pt>
                <c:pt idx="22765">
                  <c:v>73</c:v>
                </c:pt>
                <c:pt idx="22766">
                  <c:v>73.39</c:v>
                </c:pt>
                <c:pt idx="22767">
                  <c:v>73.819999999999993</c:v>
                </c:pt>
                <c:pt idx="22768">
                  <c:v>74.28</c:v>
                </c:pt>
                <c:pt idx="22769">
                  <c:v>74.78</c:v>
                </c:pt>
                <c:pt idx="22770">
                  <c:v>75.3</c:v>
                </c:pt>
                <c:pt idx="22771">
                  <c:v>73</c:v>
                </c:pt>
                <c:pt idx="22772">
                  <c:v>61.59</c:v>
                </c:pt>
                <c:pt idx="22773">
                  <c:v>59.29</c:v>
                </c:pt>
                <c:pt idx="22774">
                  <c:v>52.1</c:v>
                </c:pt>
                <c:pt idx="22775">
                  <c:v>52.73</c:v>
                </c:pt>
                <c:pt idx="22776">
                  <c:v>70.72</c:v>
                </c:pt>
                <c:pt idx="22777">
                  <c:v>60.93</c:v>
                </c:pt>
                <c:pt idx="22778">
                  <c:v>57.47</c:v>
                </c:pt>
                <c:pt idx="22779">
                  <c:v>48.61</c:v>
                </c:pt>
                <c:pt idx="22780">
                  <c:v>48.51</c:v>
                </c:pt>
                <c:pt idx="22781">
                  <c:v>48.25</c:v>
                </c:pt>
                <c:pt idx="22782">
                  <c:v>48.11</c:v>
                </c:pt>
                <c:pt idx="22783">
                  <c:v>51.64</c:v>
                </c:pt>
                <c:pt idx="22784">
                  <c:v>69.7</c:v>
                </c:pt>
                <c:pt idx="22785">
                  <c:v>67.56</c:v>
                </c:pt>
                <c:pt idx="22786">
                  <c:v>62.38</c:v>
                </c:pt>
                <c:pt idx="22787">
                  <c:v>54.34</c:v>
                </c:pt>
                <c:pt idx="22788">
                  <c:v>47.32</c:v>
                </c:pt>
                <c:pt idx="22789">
                  <c:v>47.79</c:v>
                </c:pt>
                <c:pt idx="22790">
                  <c:v>66.44</c:v>
                </c:pt>
                <c:pt idx="22791">
                  <c:v>55.5</c:v>
                </c:pt>
                <c:pt idx="22792">
                  <c:v>51.08</c:v>
                </c:pt>
                <c:pt idx="22793">
                  <c:v>50.88</c:v>
                </c:pt>
                <c:pt idx="22794">
                  <c:v>56.35</c:v>
                </c:pt>
                <c:pt idx="22795">
                  <c:v>73.650000000000006</c:v>
                </c:pt>
                <c:pt idx="22796">
                  <c:v>74.25</c:v>
                </c:pt>
                <c:pt idx="22797">
                  <c:v>74.45</c:v>
                </c:pt>
                <c:pt idx="22798">
                  <c:v>64.95</c:v>
                </c:pt>
                <c:pt idx="22799">
                  <c:v>64.72</c:v>
                </c:pt>
                <c:pt idx="22800">
                  <c:v>52.43</c:v>
                </c:pt>
                <c:pt idx="22801">
                  <c:v>45.31</c:v>
                </c:pt>
                <c:pt idx="22802">
                  <c:v>45.51</c:v>
                </c:pt>
                <c:pt idx="22803">
                  <c:v>45.61</c:v>
                </c:pt>
                <c:pt idx="22804">
                  <c:v>45.97</c:v>
                </c:pt>
                <c:pt idx="22805">
                  <c:v>46.27</c:v>
                </c:pt>
                <c:pt idx="22806">
                  <c:v>46.57</c:v>
                </c:pt>
                <c:pt idx="22807">
                  <c:v>46.96</c:v>
                </c:pt>
                <c:pt idx="22808">
                  <c:v>47.29</c:v>
                </c:pt>
                <c:pt idx="22809">
                  <c:v>47.49</c:v>
                </c:pt>
                <c:pt idx="22810">
                  <c:v>47.72</c:v>
                </c:pt>
                <c:pt idx="22811">
                  <c:v>48.18</c:v>
                </c:pt>
                <c:pt idx="22812">
                  <c:v>40.17</c:v>
                </c:pt>
                <c:pt idx="22813">
                  <c:v>49.17</c:v>
                </c:pt>
                <c:pt idx="22814">
                  <c:v>50.22</c:v>
                </c:pt>
                <c:pt idx="22815">
                  <c:v>68.02</c:v>
                </c:pt>
                <c:pt idx="22816">
                  <c:v>75.37</c:v>
                </c:pt>
                <c:pt idx="22817">
                  <c:v>98.96</c:v>
                </c:pt>
                <c:pt idx="22818">
                  <c:v>112.58</c:v>
                </c:pt>
                <c:pt idx="22819">
                  <c:v>109.18</c:v>
                </c:pt>
                <c:pt idx="22820">
                  <c:v>108.82</c:v>
                </c:pt>
                <c:pt idx="22821">
                  <c:v>101.67</c:v>
                </c:pt>
                <c:pt idx="22822">
                  <c:v>118.05</c:v>
                </c:pt>
                <c:pt idx="22823">
                  <c:v>116.46</c:v>
                </c:pt>
                <c:pt idx="22824">
                  <c:v>116.86</c:v>
                </c:pt>
                <c:pt idx="22825">
                  <c:v>117.35</c:v>
                </c:pt>
                <c:pt idx="22826">
                  <c:v>118.61</c:v>
                </c:pt>
                <c:pt idx="22827">
                  <c:v>119.89</c:v>
                </c:pt>
                <c:pt idx="22828">
                  <c:v>121.74</c:v>
                </c:pt>
                <c:pt idx="22829">
                  <c:v>123.45</c:v>
                </c:pt>
                <c:pt idx="22830">
                  <c:v>124.24</c:v>
                </c:pt>
                <c:pt idx="22831">
                  <c:v>125.79</c:v>
                </c:pt>
                <c:pt idx="22832">
                  <c:v>128.19999999999999</c:v>
                </c:pt>
                <c:pt idx="22833">
                  <c:v>120.98</c:v>
                </c:pt>
                <c:pt idx="22834">
                  <c:v>110.3</c:v>
                </c:pt>
                <c:pt idx="22835">
                  <c:v>111.82</c:v>
                </c:pt>
                <c:pt idx="22836">
                  <c:v>106.81</c:v>
                </c:pt>
                <c:pt idx="22837">
                  <c:v>114.49</c:v>
                </c:pt>
                <c:pt idx="22838">
                  <c:v>127.73</c:v>
                </c:pt>
                <c:pt idx="22839">
                  <c:v>128.69</c:v>
                </c:pt>
                <c:pt idx="22840">
                  <c:v>131.94999999999999</c:v>
                </c:pt>
                <c:pt idx="22841">
                  <c:v>135.58000000000001</c:v>
                </c:pt>
                <c:pt idx="22842">
                  <c:v>138.71</c:v>
                </c:pt>
                <c:pt idx="22843">
                  <c:v>141.11000000000001</c:v>
                </c:pt>
                <c:pt idx="22844">
                  <c:v>145.19999999999999</c:v>
                </c:pt>
                <c:pt idx="22845">
                  <c:v>145.76</c:v>
                </c:pt>
                <c:pt idx="22846">
                  <c:v>138.97</c:v>
                </c:pt>
                <c:pt idx="22847">
                  <c:v>137.06</c:v>
                </c:pt>
                <c:pt idx="22848">
                  <c:v>138.71</c:v>
                </c:pt>
                <c:pt idx="22849">
                  <c:v>140.26</c:v>
                </c:pt>
                <c:pt idx="22850">
                  <c:v>142.88999999999999</c:v>
                </c:pt>
                <c:pt idx="22851">
                  <c:v>144.01</c:v>
                </c:pt>
                <c:pt idx="22852">
                  <c:v>113.83</c:v>
                </c:pt>
                <c:pt idx="22853">
                  <c:v>108.32</c:v>
                </c:pt>
                <c:pt idx="22854">
                  <c:v>105.32</c:v>
                </c:pt>
                <c:pt idx="22855">
                  <c:v>107.2</c:v>
                </c:pt>
                <c:pt idx="22856">
                  <c:v>108.75</c:v>
                </c:pt>
                <c:pt idx="22857">
                  <c:v>109.67</c:v>
                </c:pt>
                <c:pt idx="22858">
                  <c:v>101.83</c:v>
                </c:pt>
                <c:pt idx="22859">
                  <c:v>97.45</c:v>
                </c:pt>
                <c:pt idx="22860">
                  <c:v>85.95</c:v>
                </c:pt>
                <c:pt idx="22861">
                  <c:v>61.92</c:v>
                </c:pt>
                <c:pt idx="22862">
                  <c:v>62.09</c:v>
                </c:pt>
                <c:pt idx="22863">
                  <c:v>49.04</c:v>
                </c:pt>
                <c:pt idx="22864">
                  <c:v>47.22</c:v>
                </c:pt>
                <c:pt idx="22865">
                  <c:v>57.47</c:v>
                </c:pt>
                <c:pt idx="22866">
                  <c:v>62.45</c:v>
                </c:pt>
                <c:pt idx="22867">
                  <c:v>56.02</c:v>
                </c:pt>
                <c:pt idx="22868">
                  <c:v>52.73</c:v>
                </c:pt>
                <c:pt idx="22869">
                  <c:v>53.82</c:v>
                </c:pt>
                <c:pt idx="22870">
                  <c:v>55.07</c:v>
                </c:pt>
                <c:pt idx="22871">
                  <c:v>56.02</c:v>
                </c:pt>
                <c:pt idx="22872">
                  <c:v>56.95</c:v>
                </c:pt>
                <c:pt idx="22873">
                  <c:v>58.1</c:v>
                </c:pt>
                <c:pt idx="22874">
                  <c:v>59.68</c:v>
                </c:pt>
                <c:pt idx="22875">
                  <c:v>81.760000000000005</c:v>
                </c:pt>
                <c:pt idx="22876">
                  <c:v>109.08</c:v>
                </c:pt>
                <c:pt idx="22877">
                  <c:v>106.35</c:v>
                </c:pt>
                <c:pt idx="22878">
                  <c:v>108.98</c:v>
                </c:pt>
                <c:pt idx="22879">
                  <c:v>111.82</c:v>
                </c:pt>
                <c:pt idx="22880">
                  <c:v>97.68</c:v>
                </c:pt>
                <c:pt idx="22881">
                  <c:v>64.39</c:v>
                </c:pt>
                <c:pt idx="22882">
                  <c:v>57.67</c:v>
                </c:pt>
                <c:pt idx="22883">
                  <c:v>57.87</c:v>
                </c:pt>
                <c:pt idx="22884">
                  <c:v>55.33</c:v>
                </c:pt>
                <c:pt idx="22885">
                  <c:v>55.79</c:v>
                </c:pt>
                <c:pt idx="22886">
                  <c:v>56.09</c:v>
                </c:pt>
                <c:pt idx="22887">
                  <c:v>52.43</c:v>
                </c:pt>
                <c:pt idx="22888">
                  <c:v>49.4</c:v>
                </c:pt>
                <c:pt idx="22889">
                  <c:v>52.5</c:v>
                </c:pt>
                <c:pt idx="22890">
                  <c:v>69.069999999999993</c:v>
                </c:pt>
                <c:pt idx="22891">
                  <c:v>62.61</c:v>
                </c:pt>
                <c:pt idx="22892">
                  <c:v>62.58</c:v>
                </c:pt>
                <c:pt idx="22893">
                  <c:v>62.52</c:v>
                </c:pt>
                <c:pt idx="22894">
                  <c:v>62.48</c:v>
                </c:pt>
                <c:pt idx="22895">
                  <c:v>202.81</c:v>
                </c:pt>
                <c:pt idx="22896">
                  <c:v>306.35000000000002</c:v>
                </c:pt>
                <c:pt idx="22897">
                  <c:v>276.73</c:v>
                </c:pt>
                <c:pt idx="22898">
                  <c:v>266.44</c:v>
                </c:pt>
                <c:pt idx="22899">
                  <c:v>262.39</c:v>
                </c:pt>
                <c:pt idx="22900">
                  <c:v>256.42</c:v>
                </c:pt>
                <c:pt idx="22901">
                  <c:v>241.46</c:v>
                </c:pt>
                <c:pt idx="22902">
                  <c:v>249.08</c:v>
                </c:pt>
                <c:pt idx="22903">
                  <c:v>248.09</c:v>
                </c:pt>
                <c:pt idx="22904">
                  <c:v>247.13</c:v>
                </c:pt>
                <c:pt idx="22905">
                  <c:v>166.13</c:v>
                </c:pt>
                <c:pt idx="22906">
                  <c:v>71.28</c:v>
                </c:pt>
                <c:pt idx="22907">
                  <c:v>37.11</c:v>
                </c:pt>
                <c:pt idx="22908">
                  <c:v>36.880000000000003</c:v>
                </c:pt>
                <c:pt idx="22909">
                  <c:v>36.94</c:v>
                </c:pt>
                <c:pt idx="22910">
                  <c:v>37.17</c:v>
                </c:pt>
                <c:pt idx="22911">
                  <c:v>37.270000000000003</c:v>
                </c:pt>
                <c:pt idx="22912">
                  <c:v>37.44</c:v>
                </c:pt>
                <c:pt idx="22913">
                  <c:v>52.76</c:v>
                </c:pt>
                <c:pt idx="22914">
                  <c:v>53.16</c:v>
                </c:pt>
                <c:pt idx="22915">
                  <c:v>45.74</c:v>
                </c:pt>
                <c:pt idx="22916">
                  <c:v>66.97</c:v>
                </c:pt>
                <c:pt idx="22917">
                  <c:v>60.8</c:v>
                </c:pt>
                <c:pt idx="22918">
                  <c:v>63.18</c:v>
                </c:pt>
                <c:pt idx="22919">
                  <c:v>82.65</c:v>
                </c:pt>
                <c:pt idx="22920">
                  <c:v>87.3</c:v>
                </c:pt>
                <c:pt idx="22921">
                  <c:v>89.41</c:v>
                </c:pt>
                <c:pt idx="22922">
                  <c:v>85.12</c:v>
                </c:pt>
                <c:pt idx="22923">
                  <c:v>87.23</c:v>
                </c:pt>
                <c:pt idx="22924">
                  <c:v>89.93</c:v>
                </c:pt>
                <c:pt idx="22925">
                  <c:v>85.02</c:v>
                </c:pt>
                <c:pt idx="22926">
                  <c:v>87.56</c:v>
                </c:pt>
                <c:pt idx="22927">
                  <c:v>89.47</c:v>
                </c:pt>
                <c:pt idx="22928">
                  <c:v>90.36</c:v>
                </c:pt>
                <c:pt idx="22929">
                  <c:v>91.45</c:v>
                </c:pt>
                <c:pt idx="22930">
                  <c:v>86.71</c:v>
                </c:pt>
                <c:pt idx="22931">
                  <c:v>70.790000000000006</c:v>
                </c:pt>
                <c:pt idx="22932">
                  <c:v>65.319999999999993</c:v>
                </c:pt>
                <c:pt idx="22933">
                  <c:v>66.31</c:v>
                </c:pt>
                <c:pt idx="22934">
                  <c:v>67.06</c:v>
                </c:pt>
                <c:pt idx="22935">
                  <c:v>72.11</c:v>
                </c:pt>
                <c:pt idx="22936">
                  <c:v>72.83</c:v>
                </c:pt>
                <c:pt idx="22937">
                  <c:v>71.64</c:v>
                </c:pt>
                <c:pt idx="22938">
                  <c:v>69.34</c:v>
                </c:pt>
                <c:pt idx="22939">
                  <c:v>71.25</c:v>
                </c:pt>
                <c:pt idx="22940">
                  <c:v>71.38</c:v>
                </c:pt>
                <c:pt idx="22941">
                  <c:v>72.069999999999993</c:v>
                </c:pt>
                <c:pt idx="22942">
                  <c:v>79.72</c:v>
                </c:pt>
                <c:pt idx="22943">
                  <c:v>96.36</c:v>
                </c:pt>
                <c:pt idx="22944">
                  <c:v>89.21</c:v>
                </c:pt>
                <c:pt idx="22945">
                  <c:v>89.37</c:v>
                </c:pt>
                <c:pt idx="22946">
                  <c:v>91.91</c:v>
                </c:pt>
                <c:pt idx="22947">
                  <c:v>93.56</c:v>
                </c:pt>
                <c:pt idx="22948">
                  <c:v>97.32</c:v>
                </c:pt>
                <c:pt idx="22949">
                  <c:v>98.17</c:v>
                </c:pt>
                <c:pt idx="22950">
                  <c:v>99.03</c:v>
                </c:pt>
                <c:pt idx="22951">
                  <c:v>109.02</c:v>
                </c:pt>
                <c:pt idx="22952">
                  <c:v>114.09</c:v>
                </c:pt>
                <c:pt idx="22953">
                  <c:v>114.32</c:v>
                </c:pt>
                <c:pt idx="22954">
                  <c:v>111.52</c:v>
                </c:pt>
                <c:pt idx="22955">
                  <c:v>115.28</c:v>
                </c:pt>
                <c:pt idx="22956">
                  <c:v>123.62</c:v>
                </c:pt>
                <c:pt idx="22957">
                  <c:v>116.23</c:v>
                </c:pt>
                <c:pt idx="22958">
                  <c:v>108.69</c:v>
                </c:pt>
                <c:pt idx="22959">
                  <c:v>103.58</c:v>
                </c:pt>
                <c:pt idx="22960">
                  <c:v>106.45</c:v>
                </c:pt>
                <c:pt idx="22961">
                  <c:v>115.87</c:v>
                </c:pt>
                <c:pt idx="22962">
                  <c:v>117.29</c:v>
                </c:pt>
                <c:pt idx="22963">
                  <c:v>119.1</c:v>
                </c:pt>
                <c:pt idx="22964">
                  <c:v>99.82</c:v>
                </c:pt>
                <c:pt idx="22965">
                  <c:v>97.12</c:v>
                </c:pt>
                <c:pt idx="22966">
                  <c:v>98.01</c:v>
                </c:pt>
                <c:pt idx="22967">
                  <c:v>99.26</c:v>
                </c:pt>
                <c:pt idx="22968">
                  <c:v>100.38</c:v>
                </c:pt>
                <c:pt idx="22969">
                  <c:v>101.83</c:v>
                </c:pt>
                <c:pt idx="22970">
                  <c:v>102.42</c:v>
                </c:pt>
                <c:pt idx="22971">
                  <c:v>103.78</c:v>
                </c:pt>
                <c:pt idx="22972">
                  <c:v>105.49</c:v>
                </c:pt>
                <c:pt idx="22973">
                  <c:v>106.77</c:v>
                </c:pt>
                <c:pt idx="22974">
                  <c:v>107.93</c:v>
                </c:pt>
                <c:pt idx="22975">
                  <c:v>119.13</c:v>
                </c:pt>
                <c:pt idx="22976">
                  <c:v>121.44</c:v>
                </c:pt>
                <c:pt idx="22977">
                  <c:v>123.85</c:v>
                </c:pt>
                <c:pt idx="22978">
                  <c:v>126.48</c:v>
                </c:pt>
                <c:pt idx="22979">
                  <c:v>115.28</c:v>
                </c:pt>
                <c:pt idx="22980">
                  <c:v>120.29</c:v>
                </c:pt>
                <c:pt idx="22981">
                  <c:v>115.77</c:v>
                </c:pt>
                <c:pt idx="22982">
                  <c:v>112.01</c:v>
                </c:pt>
                <c:pt idx="22983">
                  <c:v>118.28</c:v>
                </c:pt>
                <c:pt idx="22984">
                  <c:v>125.49</c:v>
                </c:pt>
                <c:pt idx="22985">
                  <c:v>129.58000000000001</c:v>
                </c:pt>
                <c:pt idx="22986">
                  <c:v>132.94</c:v>
                </c:pt>
                <c:pt idx="22987">
                  <c:v>134.56</c:v>
                </c:pt>
                <c:pt idx="22988">
                  <c:v>136.4</c:v>
                </c:pt>
                <c:pt idx="22989">
                  <c:v>126.35</c:v>
                </c:pt>
                <c:pt idx="22990">
                  <c:v>110.93</c:v>
                </c:pt>
                <c:pt idx="22991">
                  <c:v>94.65</c:v>
                </c:pt>
                <c:pt idx="22992">
                  <c:v>92.51</c:v>
                </c:pt>
                <c:pt idx="22993">
                  <c:v>90</c:v>
                </c:pt>
                <c:pt idx="22994">
                  <c:v>82.52</c:v>
                </c:pt>
                <c:pt idx="22995">
                  <c:v>79.22</c:v>
                </c:pt>
                <c:pt idx="22996">
                  <c:v>80.150000000000006</c:v>
                </c:pt>
                <c:pt idx="22997">
                  <c:v>81.63</c:v>
                </c:pt>
                <c:pt idx="22998">
                  <c:v>98.44</c:v>
                </c:pt>
                <c:pt idx="22999">
                  <c:v>88.62</c:v>
                </c:pt>
                <c:pt idx="23000">
                  <c:v>79.92</c:v>
                </c:pt>
                <c:pt idx="23001">
                  <c:v>81.66</c:v>
                </c:pt>
                <c:pt idx="23002">
                  <c:v>82.92</c:v>
                </c:pt>
                <c:pt idx="23003">
                  <c:v>84.37</c:v>
                </c:pt>
                <c:pt idx="23004">
                  <c:v>85.52</c:v>
                </c:pt>
                <c:pt idx="23005">
                  <c:v>95.57</c:v>
                </c:pt>
                <c:pt idx="23006">
                  <c:v>91.45</c:v>
                </c:pt>
                <c:pt idx="23007">
                  <c:v>94.58</c:v>
                </c:pt>
                <c:pt idx="23008">
                  <c:v>98.14</c:v>
                </c:pt>
                <c:pt idx="23009">
                  <c:v>101.57</c:v>
                </c:pt>
                <c:pt idx="23010">
                  <c:v>104.63</c:v>
                </c:pt>
                <c:pt idx="23011">
                  <c:v>107.27</c:v>
                </c:pt>
                <c:pt idx="23012">
                  <c:v>108.49</c:v>
                </c:pt>
                <c:pt idx="23013">
                  <c:v>102</c:v>
                </c:pt>
                <c:pt idx="23014">
                  <c:v>105.46</c:v>
                </c:pt>
                <c:pt idx="23015">
                  <c:v>91.22</c:v>
                </c:pt>
                <c:pt idx="23016">
                  <c:v>81.86</c:v>
                </c:pt>
                <c:pt idx="23017">
                  <c:v>81.56</c:v>
                </c:pt>
                <c:pt idx="23018">
                  <c:v>72.53</c:v>
                </c:pt>
                <c:pt idx="23019">
                  <c:v>63.41</c:v>
                </c:pt>
                <c:pt idx="23020">
                  <c:v>62.25</c:v>
                </c:pt>
                <c:pt idx="23021">
                  <c:v>58.2</c:v>
                </c:pt>
                <c:pt idx="23022">
                  <c:v>55.5</c:v>
                </c:pt>
                <c:pt idx="23023">
                  <c:v>43.14</c:v>
                </c:pt>
                <c:pt idx="23024">
                  <c:v>43.2</c:v>
                </c:pt>
                <c:pt idx="23025">
                  <c:v>43.4</c:v>
                </c:pt>
                <c:pt idx="23026">
                  <c:v>43.2</c:v>
                </c:pt>
                <c:pt idx="23027">
                  <c:v>35.82</c:v>
                </c:pt>
                <c:pt idx="23028">
                  <c:v>36.32</c:v>
                </c:pt>
                <c:pt idx="23029">
                  <c:v>51.74</c:v>
                </c:pt>
                <c:pt idx="23030">
                  <c:v>62.81</c:v>
                </c:pt>
                <c:pt idx="23031">
                  <c:v>57.08</c:v>
                </c:pt>
                <c:pt idx="23032">
                  <c:v>69.069999999999993</c:v>
                </c:pt>
                <c:pt idx="23033">
                  <c:v>86.05</c:v>
                </c:pt>
                <c:pt idx="23034">
                  <c:v>83.64</c:v>
                </c:pt>
                <c:pt idx="23035">
                  <c:v>85.58</c:v>
                </c:pt>
                <c:pt idx="23036">
                  <c:v>104.14</c:v>
                </c:pt>
                <c:pt idx="23037">
                  <c:v>99.85</c:v>
                </c:pt>
                <c:pt idx="23038">
                  <c:v>100.91</c:v>
                </c:pt>
                <c:pt idx="23039">
                  <c:v>101.63</c:v>
                </c:pt>
                <c:pt idx="23040">
                  <c:v>102.29</c:v>
                </c:pt>
                <c:pt idx="23041">
                  <c:v>102.56</c:v>
                </c:pt>
                <c:pt idx="23042">
                  <c:v>101.73</c:v>
                </c:pt>
                <c:pt idx="23043">
                  <c:v>102.42</c:v>
                </c:pt>
                <c:pt idx="23044">
                  <c:v>98.73</c:v>
                </c:pt>
                <c:pt idx="23045">
                  <c:v>100.65</c:v>
                </c:pt>
                <c:pt idx="23046">
                  <c:v>102.79</c:v>
                </c:pt>
                <c:pt idx="23047">
                  <c:v>103.41</c:v>
                </c:pt>
                <c:pt idx="23048">
                  <c:v>104.01</c:v>
                </c:pt>
                <c:pt idx="23049">
                  <c:v>104.47</c:v>
                </c:pt>
                <c:pt idx="23050">
                  <c:v>103.31</c:v>
                </c:pt>
                <c:pt idx="23051">
                  <c:v>104.14</c:v>
                </c:pt>
                <c:pt idx="23052">
                  <c:v>115.87</c:v>
                </c:pt>
                <c:pt idx="23053">
                  <c:v>105.46</c:v>
                </c:pt>
                <c:pt idx="23054">
                  <c:v>114.12</c:v>
                </c:pt>
                <c:pt idx="23055">
                  <c:v>117.52</c:v>
                </c:pt>
                <c:pt idx="23056">
                  <c:v>118.14</c:v>
                </c:pt>
                <c:pt idx="23057">
                  <c:v>119.26</c:v>
                </c:pt>
                <c:pt idx="23058">
                  <c:v>119.5</c:v>
                </c:pt>
                <c:pt idx="23059">
                  <c:v>120.32</c:v>
                </c:pt>
                <c:pt idx="23060">
                  <c:v>118.18</c:v>
                </c:pt>
                <c:pt idx="23061">
                  <c:v>118.51</c:v>
                </c:pt>
                <c:pt idx="23062">
                  <c:v>118.44</c:v>
                </c:pt>
                <c:pt idx="23063">
                  <c:v>116.53</c:v>
                </c:pt>
                <c:pt idx="23064">
                  <c:v>118.28</c:v>
                </c:pt>
                <c:pt idx="23065">
                  <c:v>119.2</c:v>
                </c:pt>
                <c:pt idx="23066">
                  <c:v>120.22</c:v>
                </c:pt>
                <c:pt idx="23067">
                  <c:v>117.19</c:v>
                </c:pt>
                <c:pt idx="23068">
                  <c:v>112.18</c:v>
                </c:pt>
                <c:pt idx="23069">
                  <c:v>114.09</c:v>
                </c:pt>
                <c:pt idx="23070">
                  <c:v>113.86</c:v>
                </c:pt>
                <c:pt idx="23071">
                  <c:v>114.78</c:v>
                </c:pt>
                <c:pt idx="23072">
                  <c:v>116.23</c:v>
                </c:pt>
                <c:pt idx="23073">
                  <c:v>115.61</c:v>
                </c:pt>
                <c:pt idx="23074">
                  <c:v>107.86</c:v>
                </c:pt>
                <c:pt idx="23075">
                  <c:v>107.86</c:v>
                </c:pt>
                <c:pt idx="23076">
                  <c:v>113</c:v>
                </c:pt>
                <c:pt idx="23077">
                  <c:v>105.39</c:v>
                </c:pt>
                <c:pt idx="23078">
                  <c:v>110.66</c:v>
                </c:pt>
                <c:pt idx="23079">
                  <c:v>109.41</c:v>
                </c:pt>
                <c:pt idx="23080">
                  <c:v>110.6</c:v>
                </c:pt>
                <c:pt idx="23081">
                  <c:v>106.61</c:v>
                </c:pt>
                <c:pt idx="23082">
                  <c:v>107.27</c:v>
                </c:pt>
                <c:pt idx="23083">
                  <c:v>107.73</c:v>
                </c:pt>
                <c:pt idx="23084">
                  <c:v>108.42</c:v>
                </c:pt>
                <c:pt idx="23085">
                  <c:v>109.41</c:v>
                </c:pt>
                <c:pt idx="23086">
                  <c:v>92.51</c:v>
                </c:pt>
                <c:pt idx="23087">
                  <c:v>94.15</c:v>
                </c:pt>
                <c:pt idx="23088">
                  <c:v>106.74</c:v>
                </c:pt>
                <c:pt idx="23089">
                  <c:v>134.36000000000001</c:v>
                </c:pt>
                <c:pt idx="23090">
                  <c:v>134.29</c:v>
                </c:pt>
                <c:pt idx="23091">
                  <c:v>128.62</c:v>
                </c:pt>
                <c:pt idx="23092">
                  <c:v>121.34</c:v>
                </c:pt>
                <c:pt idx="23093">
                  <c:v>125.66</c:v>
                </c:pt>
                <c:pt idx="23094">
                  <c:v>126.65</c:v>
                </c:pt>
                <c:pt idx="23095">
                  <c:v>128.36000000000001</c:v>
                </c:pt>
                <c:pt idx="23096">
                  <c:v>126.28</c:v>
                </c:pt>
                <c:pt idx="23097">
                  <c:v>124.97</c:v>
                </c:pt>
                <c:pt idx="23098">
                  <c:v>125.95</c:v>
                </c:pt>
                <c:pt idx="23099">
                  <c:v>125.82</c:v>
                </c:pt>
                <c:pt idx="23100">
                  <c:v>126.19</c:v>
                </c:pt>
                <c:pt idx="23101">
                  <c:v>128</c:v>
                </c:pt>
                <c:pt idx="23102">
                  <c:v>128.19999999999999</c:v>
                </c:pt>
                <c:pt idx="23103">
                  <c:v>132.78</c:v>
                </c:pt>
                <c:pt idx="23104">
                  <c:v>136.99</c:v>
                </c:pt>
                <c:pt idx="23105">
                  <c:v>132.32</c:v>
                </c:pt>
                <c:pt idx="23106">
                  <c:v>133.13999999999999</c:v>
                </c:pt>
                <c:pt idx="23107">
                  <c:v>127.54</c:v>
                </c:pt>
                <c:pt idx="23108">
                  <c:v>132.55000000000001</c:v>
                </c:pt>
                <c:pt idx="23109">
                  <c:v>133.77000000000001</c:v>
                </c:pt>
                <c:pt idx="23110">
                  <c:v>130.37</c:v>
                </c:pt>
                <c:pt idx="23111">
                  <c:v>136.34</c:v>
                </c:pt>
                <c:pt idx="23112">
                  <c:v>138.35</c:v>
                </c:pt>
                <c:pt idx="23113">
                  <c:v>160.19999999999999</c:v>
                </c:pt>
                <c:pt idx="23114">
                  <c:v>157.88999999999999</c:v>
                </c:pt>
                <c:pt idx="23115">
                  <c:v>161.88</c:v>
                </c:pt>
                <c:pt idx="23116">
                  <c:v>166.13</c:v>
                </c:pt>
                <c:pt idx="23117">
                  <c:v>163.82</c:v>
                </c:pt>
                <c:pt idx="23118">
                  <c:v>166.26</c:v>
                </c:pt>
                <c:pt idx="23119">
                  <c:v>171.14</c:v>
                </c:pt>
                <c:pt idx="23120">
                  <c:v>174.37</c:v>
                </c:pt>
                <c:pt idx="23121">
                  <c:v>154.46</c:v>
                </c:pt>
                <c:pt idx="23122">
                  <c:v>139.04</c:v>
                </c:pt>
                <c:pt idx="23123">
                  <c:v>119.03</c:v>
                </c:pt>
                <c:pt idx="23124">
                  <c:v>121.57</c:v>
                </c:pt>
                <c:pt idx="23125">
                  <c:v>133.69999999999999</c:v>
                </c:pt>
                <c:pt idx="23126">
                  <c:v>155.02000000000001</c:v>
                </c:pt>
                <c:pt idx="23127">
                  <c:v>157.38999999999999</c:v>
                </c:pt>
                <c:pt idx="23128">
                  <c:v>143.78</c:v>
                </c:pt>
                <c:pt idx="23129">
                  <c:v>126.48</c:v>
                </c:pt>
                <c:pt idx="23130">
                  <c:v>120.81</c:v>
                </c:pt>
                <c:pt idx="23131">
                  <c:v>129.91</c:v>
                </c:pt>
                <c:pt idx="23132">
                  <c:v>137.36000000000001</c:v>
                </c:pt>
                <c:pt idx="23133">
                  <c:v>139.5</c:v>
                </c:pt>
                <c:pt idx="23134">
                  <c:v>139.43</c:v>
                </c:pt>
                <c:pt idx="23135">
                  <c:v>134.33000000000001</c:v>
                </c:pt>
                <c:pt idx="23136">
                  <c:v>128.33000000000001</c:v>
                </c:pt>
                <c:pt idx="23137">
                  <c:v>125.59</c:v>
                </c:pt>
                <c:pt idx="23138">
                  <c:v>125.03</c:v>
                </c:pt>
                <c:pt idx="23139">
                  <c:v>114.65</c:v>
                </c:pt>
                <c:pt idx="23140">
                  <c:v>111.42</c:v>
                </c:pt>
                <c:pt idx="23141">
                  <c:v>107.76</c:v>
                </c:pt>
                <c:pt idx="23142">
                  <c:v>109.28</c:v>
                </c:pt>
                <c:pt idx="23143">
                  <c:v>110.24</c:v>
                </c:pt>
                <c:pt idx="23144">
                  <c:v>110.3</c:v>
                </c:pt>
                <c:pt idx="23145">
                  <c:v>110.33</c:v>
                </c:pt>
                <c:pt idx="23146">
                  <c:v>109.48</c:v>
                </c:pt>
                <c:pt idx="23147">
                  <c:v>104.7</c:v>
                </c:pt>
                <c:pt idx="23148">
                  <c:v>101.47</c:v>
                </c:pt>
                <c:pt idx="23149">
                  <c:v>104.37</c:v>
                </c:pt>
                <c:pt idx="23150">
                  <c:v>105.75</c:v>
                </c:pt>
                <c:pt idx="23151">
                  <c:v>106.18</c:v>
                </c:pt>
                <c:pt idx="23152">
                  <c:v>113.76</c:v>
                </c:pt>
                <c:pt idx="23153">
                  <c:v>124.77</c:v>
                </c:pt>
                <c:pt idx="23154">
                  <c:v>119.53</c:v>
                </c:pt>
                <c:pt idx="23155">
                  <c:v>118.08</c:v>
                </c:pt>
                <c:pt idx="23156">
                  <c:v>117.58</c:v>
                </c:pt>
                <c:pt idx="23157">
                  <c:v>118.51</c:v>
                </c:pt>
                <c:pt idx="23158">
                  <c:v>113.93</c:v>
                </c:pt>
                <c:pt idx="23159">
                  <c:v>114.68</c:v>
                </c:pt>
                <c:pt idx="23160">
                  <c:v>117.16</c:v>
                </c:pt>
                <c:pt idx="23161">
                  <c:v>118.24</c:v>
                </c:pt>
                <c:pt idx="23162">
                  <c:v>117.35</c:v>
                </c:pt>
                <c:pt idx="23163">
                  <c:v>126.35</c:v>
                </c:pt>
                <c:pt idx="23164">
                  <c:v>130.80000000000001</c:v>
                </c:pt>
                <c:pt idx="23165">
                  <c:v>136.24</c:v>
                </c:pt>
                <c:pt idx="23166">
                  <c:v>135.18</c:v>
                </c:pt>
                <c:pt idx="23167">
                  <c:v>137.09</c:v>
                </c:pt>
                <c:pt idx="23168">
                  <c:v>140.29</c:v>
                </c:pt>
                <c:pt idx="23169">
                  <c:v>136.63</c:v>
                </c:pt>
                <c:pt idx="23170">
                  <c:v>137.49</c:v>
                </c:pt>
                <c:pt idx="23171">
                  <c:v>132.55000000000001</c:v>
                </c:pt>
                <c:pt idx="23172">
                  <c:v>137.41999999999999</c:v>
                </c:pt>
                <c:pt idx="23173">
                  <c:v>137.65</c:v>
                </c:pt>
                <c:pt idx="23174">
                  <c:v>137.69</c:v>
                </c:pt>
                <c:pt idx="23175">
                  <c:v>136.69999999999999</c:v>
                </c:pt>
                <c:pt idx="23176">
                  <c:v>134.62</c:v>
                </c:pt>
                <c:pt idx="23177">
                  <c:v>136.34</c:v>
                </c:pt>
                <c:pt idx="23178">
                  <c:v>137.82</c:v>
                </c:pt>
                <c:pt idx="23179">
                  <c:v>137.69</c:v>
                </c:pt>
                <c:pt idx="23180">
                  <c:v>136.96</c:v>
                </c:pt>
                <c:pt idx="23181">
                  <c:v>139.83000000000001</c:v>
                </c:pt>
                <c:pt idx="23182">
                  <c:v>141.77000000000001</c:v>
                </c:pt>
                <c:pt idx="23183">
                  <c:v>144.18</c:v>
                </c:pt>
                <c:pt idx="23184">
                  <c:v>136.83000000000001</c:v>
                </c:pt>
                <c:pt idx="23185">
                  <c:v>126.42</c:v>
                </c:pt>
                <c:pt idx="23186">
                  <c:v>134.56</c:v>
                </c:pt>
                <c:pt idx="23187">
                  <c:v>144.18</c:v>
                </c:pt>
                <c:pt idx="23188">
                  <c:v>138.61000000000001</c:v>
                </c:pt>
                <c:pt idx="23189">
                  <c:v>133.47</c:v>
                </c:pt>
                <c:pt idx="23190">
                  <c:v>126.98</c:v>
                </c:pt>
                <c:pt idx="23191">
                  <c:v>127.77</c:v>
                </c:pt>
                <c:pt idx="23192">
                  <c:v>128.19999999999999</c:v>
                </c:pt>
                <c:pt idx="23193">
                  <c:v>131.69</c:v>
                </c:pt>
                <c:pt idx="23194">
                  <c:v>132.58000000000001</c:v>
                </c:pt>
                <c:pt idx="23195">
                  <c:v>129.58000000000001</c:v>
                </c:pt>
                <c:pt idx="23196">
                  <c:v>129.12</c:v>
                </c:pt>
                <c:pt idx="23197">
                  <c:v>130.27000000000001</c:v>
                </c:pt>
                <c:pt idx="23198">
                  <c:v>118.61</c:v>
                </c:pt>
                <c:pt idx="23199">
                  <c:v>116.5</c:v>
                </c:pt>
                <c:pt idx="23200">
                  <c:v>116.66</c:v>
                </c:pt>
                <c:pt idx="23201">
                  <c:v>116</c:v>
                </c:pt>
                <c:pt idx="23202">
                  <c:v>120.35</c:v>
                </c:pt>
                <c:pt idx="23203">
                  <c:v>122.4</c:v>
                </c:pt>
                <c:pt idx="23204">
                  <c:v>123.38</c:v>
                </c:pt>
                <c:pt idx="23205">
                  <c:v>122.13</c:v>
                </c:pt>
                <c:pt idx="23206">
                  <c:v>108.82</c:v>
                </c:pt>
                <c:pt idx="23207">
                  <c:v>106.97</c:v>
                </c:pt>
                <c:pt idx="23208">
                  <c:v>99.36</c:v>
                </c:pt>
                <c:pt idx="23209">
                  <c:v>94.91</c:v>
                </c:pt>
                <c:pt idx="23210">
                  <c:v>107.01</c:v>
                </c:pt>
                <c:pt idx="23211">
                  <c:v>115.74</c:v>
                </c:pt>
                <c:pt idx="23212">
                  <c:v>120.55</c:v>
                </c:pt>
                <c:pt idx="23213">
                  <c:v>138.38</c:v>
                </c:pt>
                <c:pt idx="23214">
                  <c:v>130.57</c:v>
                </c:pt>
                <c:pt idx="23215">
                  <c:v>132.91</c:v>
                </c:pt>
                <c:pt idx="23216">
                  <c:v>124.97</c:v>
                </c:pt>
                <c:pt idx="23217">
                  <c:v>104.8</c:v>
                </c:pt>
                <c:pt idx="23218">
                  <c:v>97.22</c:v>
                </c:pt>
                <c:pt idx="23219">
                  <c:v>96</c:v>
                </c:pt>
                <c:pt idx="23220">
                  <c:v>93.69</c:v>
                </c:pt>
                <c:pt idx="23221">
                  <c:v>93.4</c:v>
                </c:pt>
                <c:pt idx="23222">
                  <c:v>105.49</c:v>
                </c:pt>
                <c:pt idx="23223">
                  <c:v>106.15</c:v>
                </c:pt>
                <c:pt idx="23224">
                  <c:v>106.71</c:v>
                </c:pt>
                <c:pt idx="23225">
                  <c:v>95.6</c:v>
                </c:pt>
                <c:pt idx="23226">
                  <c:v>92.93</c:v>
                </c:pt>
                <c:pt idx="23227">
                  <c:v>93.26</c:v>
                </c:pt>
                <c:pt idx="23228">
                  <c:v>84.69</c:v>
                </c:pt>
                <c:pt idx="23229">
                  <c:v>78.27</c:v>
                </c:pt>
                <c:pt idx="23230">
                  <c:v>78.33</c:v>
                </c:pt>
                <c:pt idx="23231">
                  <c:v>78.37</c:v>
                </c:pt>
                <c:pt idx="23232">
                  <c:v>86.97</c:v>
                </c:pt>
                <c:pt idx="23233">
                  <c:v>99.43</c:v>
                </c:pt>
                <c:pt idx="23234">
                  <c:v>121.44</c:v>
                </c:pt>
                <c:pt idx="23235">
                  <c:v>129.38</c:v>
                </c:pt>
                <c:pt idx="23236">
                  <c:v>116.79</c:v>
                </c:pt>
                <c:pt idx="23237">
                  <c:v>117.09</c:v>
                </c:pt>
                <c:pt idx="23238">
                  <c:v>114.75</c:v>
                </c:pt>
                <c:pt idx="23239">
                  <c:v>102.79</c:v>
                </c:pt>
                <c:pt idx="23240">
                  <c:v>104.34</c:v>
                </c:pt>
                <c:pt idx="23241">
                  <c:v>105.56</c:v>
                </c:pt>
                <c:pt idx="23242">
                  <c:v>106.35</c:v>
                </c:pt>
                <c:pt idx="23243">
                  <c:v>107.5</c:v>
                </c:pt>
                <c:pt idx="23244">
                  <c:v>108.32</c:v>
                </c:pt>
                <c:pt idx="23245">
                  <c:v>126.78</c:v>
                </c:pt>
                <c:pt idx="23246">
                  <c:v>122.26</c:v>
                </c:pt>
                <c:pt idx="23247">
                  <c:v>122.89</c:v>
                </c:pt>
                <c:pt idx="23248">
                  <c:v>123.81</c:v>
                </c:pt>
                <c:pt idx="23249">
                  <c:v>125.89</c:v>
                </c:pt>
                <c:pt idx="23250">
                  <c:v>129.18</c:v>
                </c:pt>
                <c:pt idx="23251">
                  <c:v>131.94999999999999</c:v>
                </c:pt>
                <c:pt idx="23252">
                  <c:v>129.05000000000001</c:v>
                </c:pt>
                <c:pt idx="23253">
                  <c:v>129.74</c:v>
                </c:pt>
                <c:pt idx="23254">
                  <c:v>136.69999999999999</c:v>
                </c:pt>
                <c:pt idx="23255">
                  <c:v>128.29</c:v>
                </c:pt>
                <c:pt idx="23256">
                  <c:v>117.98</c:v>
                </c:pt>
                <c:pt idx="23257">
                  <c:v>118.54</c:v>
                </c:pt>
                <c:pt idx="23258">
                  <c:v>121.21</c:v>
                </c:pt>
                <c:pt idx="23259">
                  <c:v>122.07</c:v>
                </c:pt>
                <c:pt idx="23260">
                  <c:v>123.02</c:v>
                </c:pt>
                <c:pt idx="23261">
                  <c:v>121.8</c:v>
                </c:pt>
                <c:pt idx="23262">
                  <c:v>137.16</c:v>
                </c:pt>
                <c:pt idx="23263">
                  <c:v>141.77000000000001</c:v>
                </c:pt>
                <c:pt idx="23264">
                  <c:v>143.41999999999999</c:v>
                </c:pt>
                <c:pt idx="23265">
                  <c:v>143.88</c:v>
                </c:pt>
                <c:pt idx="23266">
                  <c:v>137.06</c:v>
                </c:pt>
                <c:pt idx="23267">
                  <c:v>137.41999999999999</c:v>
                </c:pt>
                <c:pt idx="23268">
                  <c:v>135.84</c:v>
                </c:pt>
                <c:pt idx="23269">
                  <c:v>134.72</c:v>
                </c:pt>
                <c:pt idx="23270">
                  <c:v>138.02000000000001</c:v>
                </c:pt>
                <c:pt idx="23271">
                  <c:v>141.74</c:v>
                </c:pt>
                <c:pt idx="23272">
                  <c:v>136.47</c:v>
                </c:pt>
                <c:pt idx="23273">
                  <c:v>138.02000000000001</c:v>
                </c:pt>
                <c:pt idx="23274">
                  <c:v>140.62</c:v>
                </c:pt>
                <c:pt idx="23275">
                  <c:v>142.53</c:v>
                </c:pt>
                <c:pt idx="23276">
                  <c:v>146.44999999999999</c:v>
                </c:pt>
                <c:pt idx="23277">
                  <c:v>132.97</c:v>
                </c:pt>
                <c:pt idx="23278">
                  <c:v>128.88999999999999</c:v>
                </c:pt>
                <c:pt idx="23279">
                  <c:v>131.38999999999999</c:v>
                </c:pt>
                <c:pt idx="23280">
                  <c:v>134.26</c:v>
                </c:pt>
                <c:pt idx="23281">
                  <c:v>136.34</c:v>
                </c:pt>
                <c:pt idx="23282">
                  <c:v>137.72</c:v>
                </c:pt>
                <c:pt idx="23283">
                  <c:v>138.68</c:v>
                </c:pt>
                <c:pt idx="23284">
                  <c:v>134.85</c:v>
                </c:pt>
                <c:pt idx="23285">
                  <c:v>136.9</c:v>
                </c:pt>
                <c:pt idx="23286">
                  <c:v>122.92</c:v>
                </c:pt>
                <c:pt idx="23287">
                  <c:v>116.89</c:v>
                </c:pt>
                <c:pt idx="23288">
                  <c:v>119.13</c:v>
                </c:pt>
                <c:pt idx="23289">
                  <c:v>118.74</c:v>
                </c:pt>
                <c:pt idx="23290">
                  <c:v>111.26</c:v>
                </c:pt>
                <c:pt idx="23291">
                  <c:v>103.41</c:v>
                </c:pt>
                <c:pt idx="23292">
                  <c:v>90.73</c:v>
                </c:pt>
                <c:pt idx="23293">
                  <c:v>96.1</c:v>
                </c:pt>
                <c:pt idx="23294">
                  <c:v>97.68</c:v>
                </c:pt>
                <c:pt idx="23295">
                  <c:v>89.87</c:v>
                </c:pt>
                <c:pt idx="23296">
                  <c:v>90.03</c:v>
                </c:pt>
                <c:pt idx="23297">
                  <c:v>95.11</c:v>
                </c:pt>
                <c:pt idx="23298">
                  <c:v>100.97</c:v>
                </c:pt>
                <c:pt idx="23299">
                  <c:v>101.5</c:v>
                </c:pt>
                <c:pt idx="23300">
                  <c:v>101.5</c:v>
                </c:pt>
                <c:pt idx="23301">
                  <c:v>101.96</c:v>
                </c:pt>
                <c:pt idx="23302">
                  <c:v>104.14</c:v>
                </c:pt>
                <c:pt idx="23303">
                  <c:v>100.09</c:v>
                </c:pt>
                <c:pt idx="23304">
                  <c:v>109.38</c:v>
                </c:pt>
                <c:pt idx="23305">
                  <c:v>109.51</c:v>
                </c:pt>
                <c:pt idx="23306">
                  <c:v>106.18</c:v>
                </c:pt>
                <c:pt idx="23307">
                  <c:v>107.86</c:v>
                </c:pt>
                <c:pt idx="23308">
                  <c:v>116.1</c:v>
                </c:pt>
                <c:pt idx="23309">
                  <c:v>128.69</c:v>
                </c:pt>
                <c:pt idx="23310">
                  <c:v>131.62</c:v>
                </c:pt>
                <c:pt idx="23311">
                  <c:v>132.68</c:v>
                </c:pt>
                <c:pt idx="23312">
                  <c:v>124.5</c:v>
                </c:pt>
                <c:pt idx="23313">
                  <c:v>137.19</c:v>
                </c:pt>
                <c:pt idx="23314">
                  <c:v>143.49</c:v>
                </c:pt>
                <c:pt idx="23315">
                  <c:v>144.97</c:v>
                </c:pt>
                <c:pt idx="23316">
                  <c:v>143.49</c:v>
                </c:pt>
                <c:pt idx="23317">
                  <c:v>139.99</c:v>
                </c:pt>
                <c:pt idx="23318">
                  <c:v>132.78</c:v>
                </c:pt>
                <c:pt idx="23319">
                  <c:v>132.81</c:v>
                </c:pt>
                <c:pt idx="23320">
                  <c:v>130.47</c:v>
                </c:pt>
                <c:pt idx="23321">
                  <c:v>133.6</c:v>
                </c:pt>
                <c:pt idx="23322">
                  <c:v>131.79</c:v>
                </c:pt>
                <c:pt idx="23323">
                  <c:v>136.13999999999999</c:v>
                </c:pt>
                <c:pt idx="23324">
                  <c:v>140.72</c:v>
                </c:pt>
                <c:pt idx="23325">
                  <c:v>141.21</c:v>
                </c:pt>
                <c:pt idx="23326">
                  <c:v>141.21</c:v>
                </c:pt>
                <c:pt idx="23327">
                  <c:v>131</c:v>
                </c:pt>
                <c:pt idx="23328">
                  <c:v>124.31</c:v>
                </c:pt>
                <c:pt idx="23329">
                  <c:v>127.08</c:v>
                </c:pt>
                <c:pt idx="23330">
                  <c:v>138.54</c:v>
                </c:pt>
                <c:pt idx="23331">
                  <c:v>138.68</c:v>
                </c:pt>
                <c:pt idx="23332">
                  <c:v>130.5</c:v>
                </c:pt>
                <c:pt idx="23333">
                  <c:v>132.25</c:v>
                </c:pt>
                <c:pt idx="23334">
                  <c:v>134.46</c:v>
                </c:pt>
                <c:pt idx="23335">
                  <c:v>136.76</c:v>
                </c:pt>
                <c:pt idx="23336">
                  <c:v>139.30000000000001</c:v>
                </c:pt>
                <c:pt idx="23337">
                  <c:v>141.66999999999999</c:v>
                </c:pt>
                <c:pt idx="23338">
                  <c:v>140.85</c:v>
                </c:pt>
                <c:pt idx="23339">
                  <c:v>130.9</c:v>
                </c:pt>
                <c:pt idx="23340">
                  <c:v>142.69999999999999</c:v>
                </c:pt>
                <c:pt idx="23341">
                  <c:v>147.21</c:v>
                </c:pt>
                <c:pt idx="23342">
                  <c:v>151.79</c:v>
                </c:pt>
                <c:pt idx="23343">
                  <c:v>155.02000000000001</c:v>
                </c:pt>
                <c:pt idx="23344">
                  <c:v>157.13</c:v>
                </c:pt>
                <c:pt idx="23345">
                  <c:v>156.5</c:v>
                </c:pt>
                <c:pt idx="23346">
                  <c:v>153.08000000000001</c:v>
                </c:pt>
                <c:pt idx="23347">
                  <c:v>141.38</c:v>
                </c:pt>
                <c:pt idx="23348">
                  <c:v>143.16</c:v>
                </c:pt>
                <c:pt idx="23349">
                  <c:v>145.16999999999999</c:v>
                </c:pt>
                <c:pt idx="23350">
                  <c:v>151.1</c:v>
                </c:pt>
                <c:pt idx="23351">
                  <c:v>154.16</c:v>
                </c:pt>
                <c:pt idx="23352">
                  <c:v>156.69999999999999</c:v>
                </c:pt>
                <c:pt idx="23353">
                  <c:v>152.47999999999999</c:v>
                </c:pt>
                <c:pt idx="23354">
                  <c:v>149.16</c:v>
                </c:pt>
                <c:pt idx="23355">
                  <c:v>152.32</c:v>
                </c:pt>
                <c:pt idx="23356">
                  <c:v>153.44</c:v>
                </c:pt>
                <c:pt idx="23357">
                  <c:v>151.96</c:v>
                </c:pt>
                <c:pt idx="23358">
                  <c:v>151.66</c:v>
                </c:pt>
                <c:pt idx="23359">
                  <c:v>149.85</c:v>
                </c:pt>
                <c:pt idx="23360">
                  <c:v>138.74</c:v>
                </c:pt>
                <c:pt idx="23361">
                  <c:v>133.11000000000001</c:v>
                </c:pt>
                <c:pt idx="23362">
                  <c:v>130.16999999999999</c:v>
                </c:pt>
                <c:pt idx="23363">
                  <c:v>131.66</c:v>
                </c:pt>
                <c:pt idx="23364">
                  <c:v>135.87</c:v>
                </c:pt>
                <c:pt idx="23365">
                  <c:v>145.19999999999999</c:v>
                </c:pt>
                <c:pt idx="23366">
                  <c:v>135.02000000000001</c:v>
                </c:pt>
                <c:pt idx="23367">
                  <c:v>132.18</c:v>
                </c:pt>
                <c:pt idx="23368">
                  <c:v>127.27</c:v>
                </c:pt>
                <c:pt idx="23369">
                  <c:v>117.29</c:v>
                </c:pt>
                <c:pt idx="23370">
                  <c:v>126.32</c:v>
                </c:pt>
                <c:pt idx="23371">
                  <c:v>148.43</c:v>
                </c:pt>
                <c:pt idx="23372">
                  <c:v>148.76</c:v>
                </c:pt>
                <c:pt idx="23373">
                  <c:v>142.66</c:v>
                </c:pt>
                <c:pt idx="23374">
                  <c:v>144.51</c:v>
                </c:pt>
                <c:pt idx="23375">
                  <c:v>147.01</c:v>
                </c:pt>
                <c:pt idx="23376">
                  <c:v>148.56</c:v>
                </c:pt>
                <c:pt idx="23377">
                  <c:v>149.91</c:v>
                </c:pt>
                <c:pt idx="23378">
                  <c:v>141.54</c:v>
                </c:pt>
                <c:pt idx="23379">
                  <c:v>140.29</c:v>
                </c:pt>
                <c:pt idx="23380">
                  <c:v>137.88</c:v>
                </c:pt>
                <c:pt idx="23381">
                  <c:v>139.27000000000001</c:v>
                </c:pt>
                <c:pt idx="23382">
                  <c:v>135.51</c:v>
                </c:pt>
                <c:pt idx="23383">
                  <c:v>128.38999999999999</c:v>
                </c:pt>
                <c:pt idx="23384">
                  <c:v>136.43</c:v>
                </c:pt>
                <c:pt idx="23385">
                  <c:v>136.57</c:v>
                </c:pt>
                <c:pt idx="23386">
                  <c:v>127.77</c:v>
                </c:pt>
                <c:pt idx="23387">
                  <c:v>123.81</c:v>
                </c:pt>
                <c:pt idx="23388">
                  <c:v>126.45</c:v>
                </c:pt>
                <c:pt idx="23389">
                  <c:v>127.77</c:v>
                </c:pt>
                <c:pt idx="23390">
                  <c:v>124.77</c:v>
                </c:pt>
                <c:pt idx="23391">
                  <c:v>121.64</c:v>
                </c:pt>
                <c:pt idx="23392">
                  <c:v>117.29</c:v>
                </c:pt>
                <c:pt idx="23393">
                  <c:v>108.39</c:v>
                </c:pt>
                <c:pt idx="23394">
                  <c:v>105.52</c:v>
                </c:pt>
                <c:pt idx="23395">
                  <c:v>106.18</c:v>
                </c:pt>
                <c:pt idx="23396">
                  <c:v>106.61</c:v>
                </c:pt>
                <c:pt idx="23397">
                  <c:v>119.13</c:v>
                </c:pt>
                <c:pt idx="23398">
                  <c:v>123.29</c:v>
                </c:pt>
                <c:pt idx="23399">
                  <c:v>113.37</c:v>
                </c:pt>
                <c:pt idx="23400">
                  <c:v>113.46</c:v>
                </c:pt>
                <c:pt idx="23401">
                  <c:v>100.38</c:v>
                </c:pt>
                <c:pt idx="23402">
                  <c:v>99.62</c:v>
                </c:pt>
                <c:pt idx="23403">
                  <c:v>100.71</c:v>
                </c:pt>
                <c:pt idx="23404">
                  <c:v>94.38</c:v>
                </c:pt>
                <c:pt idx="23405">
                  <c:v>95.34</c:v>
                </c:pt>
                <c:pt idx="23406">
                  <c:v>100.48</c:v>
                </c:pt>
                <c:pt idx="23407">
                  <c:v>100.97</c:v>
                </c:pt>
                <c:pt idx="23408">
                  <c:v>95.93</c:v>
                </c:pt>
                <c:pt idx="23409">
                  <c:v>97.45</c:v>
                </c:pt>
                <c:pt idx="23410">
                  <c:v>98.83</c:v>
                </c:pt>
                <c:pt idx="23411">
                  <c:v>118.9</c:v>
                </c:pt>
                <c:pt idx="23412">
                  <c:v>113.33</c:v>
                </c:pt>
                <c:pt idx="23413">
                  <c:v>114.16</c:v>
                </c:pt>
                <c:pt idx="23414">
                  <c:v>115.54</c:v>
                </c:pt>
                <c:pt idx="23415">
                  <c:v>125.36</c:v>
                </c:pt>
                <c:pt idx="23416">
                  <c:v>116.53</c:v>
                </c:pt>
                <c:pt idx="23417">
                  <c:v>117.29</c:v>
                </c:pt>
                <c:pt idx="23418">
                  <c:v>132.05000000000001</c:v>
                </c:pt>
                <c:pt idx="23419">
                  <c:v>142.37</c:v>
                </c:pt>
                <c:pt idx="23420">
                  <c:v>144.18</c:v>
                </c:pt>
                <c:pt idx="23421">
                  <c:v>147.34</c:v>
                </c:pt>
                <c:pt idx="23422">
                  <c:v>148.69</c:v>
                </c:pt>
                <c:pt idx="23423">
                  <c:v>145.5</c:v>
                </c:pt>
                <c:pt idx="23424">
                  <c:v>148.36000000000001</c:v>
                </c:pt>
                <c:pt idx="23425">
                  <c:v>132.81</c:v>
                </c:pt>
                <c:pt idx="23426">
                  <c:v>128</c:v>
                </c:pt>
                <c:pt idx="23427">
                  <c:v>132.32</c:v>
                </c:pt>
                <c:pt idx="23428">
                  <c:v>141.81</c:v>
                </c:pt>
                <c:pt idx="23429">
                  <c:v>142.1</c:v>
                </c:pt>
                <c:pt idx="23430">
                  <c:v>139.76</c:v>
                </c:pt>
                <c:pt idx="23431">
                  <c:v>138.31</c:v>
                </c:pt>
                <c:pt idx="23432">
                  <c:v>131.1</c:v>
                </c:pt>
                <c:pt idx="23433">
                  <c:v>134</c:v>
                </c:pt>
                <c:pt idx="23434">
                  <c:v>127.9</c:v>
                </c:pt>
                <c:pt idx="23435">
                  <c:v>127.9</c:v>
                </c:pt>
                <c:pt idx="23436">
                  <c:v>131.46</c:v>
                </c:pt>
                <c:pt idx="23437">
                  <c:v>128.76</c:v>
                </c:pt>
                <c:pt idx="23438">
                  <c:v>130.72999999999999</c:v>
                </c:pt>
                <c:pt idx="23439">
                  <c:v>132.12</c:v>
                </c:pt>
                <c:pt idx="23440">
                  <c:v>128.53</c:v>
                </c:pt>
                <c:pt idx="23441">
                  <c:v>123.02</c:v>
                </c:pt>
                <c:pt idx="23442">
                  <c:v>117.95</c:v>
                </c:pt>
                <c:pt idx="23443">
                  <c:v>117.91</c:v>
                </c:pt>
                <c:pt idx="23444">
                  <c:v>117.22</c:v>
                </c:pt>
                <c:pt idx="23445">
                  <c:v>111.36</c:v>
                </c:pt>
                <c:pt idx="23446">
                  <c:v>104.57</c:v>
                </c:pt>
                <c:pt idx="23447">
                  <c:v>133.27000000000001</c:v>
                </c:pt>
                <c:pt idx="23448">
                  <c:v>121.14</c:v>
                </c:pt>
                <c:pt idx="23449">
                  <c:v>109.05</c:v>
                </c:pt>
                <c:pt idx="23450">
                  <c:v>132.18</c:v>
                </c:pt>
                <c:pt idx="23451">
                  <c:v>126.84</c:v>
                </c:pt>
                <c:pt idx="23452">
                  <c:v>116.76</c:v>
                </c:pt>
                <c:pt idx="23453">
                  <c:v>126.32</c:v>
                </c:pt>
                <c:pt idx="23454">
                  <c:v>135.22</c:v>
                </c:pt>
                <c:pt idx="23455">
                  <c:v>139.47</c:v>
                </c:pt>
                <c:pt idx="23456">
                  <c:v>135.68</c:v>
                </c:pt>
                <c:pt idx="23457">
                  <c:v>136.19999999999999</c:v>
                </c:pt>
                <c:pt idx="23458">
                  <c:v>143.16</c:v>
                </c:pt>
                <c:pt idx="23459">
                  <c:v>145.46</c:v>
                </c:pt>
                <c:pt idx="23460">
                  <c:v>142.56</c:v>
                </c:pt>
                <c:pt idx="23461">
                  <c:v>140.82</c:v>
                </c:pt>
                <c:pt idx="23462">
                  <c:v>134.13</c:v>
                </c:pt>
                <c:pt idx="23463">
                  <c:v>131.46</c:v>
                </c:pt>
                <c:pt idx="23464">
                  <c:v>136.04</c:v>
                </c:pt>
                <c:pt idx="23465">
                  <c:v>147.94</c:v>
                </c:pt>
                <c:pt idx="23466">
                  <c:v>147.54</c:v>
                </c:pt>
                <c:pt idx="23467">
                  <c:v>148.03</c:v>
                </c:pt>
                <c:pt idx="23468">
                  <c:v>143.12</c:v>
                </c:pt>
                <c:pt idx="23469">
                  <c:v>143.59</c:v>
                </c:pt>
                <c:pt idx="23470">
                  <c:v>153.04</c:v>
                </c:pt>
                <c:pt idx="23471">
                  <c:v>153.97</c:v>
                </c:pt>
                <c:pt idx="23472">
                  <c:v>154.22999999999999</c:v>
                </c:pt>
                <c:pt idx="23473">
                  <c:v>154.46</c:v>
                </c:pt>
                <c:pt idx="23474">
                  <c:v>135.68</c:v>
                </c:pt>
                <c:pt idx="23475">
                  <c:v>127.9</c:v>
                </c:pt>
                <c:pt idx="23476">
                  <c:v>130.96</c:v>
                </c:pt>
                <c:pt idx="23477">
                  <c:v>479.8</c:v>
                </c:pt>
                <c:pt idx="23478">
                  <c:v>893</c:v>
                </c:pt>
                <c:pt idx="23479">
                  <c:v>892.1</c:v>
                </c:pt>
                <c:pt idx="23480">
                  <c:v>885.2</c:v>
                </c:pt>
                <c:pt idx="23481">
                  <c:v>800.7</c:v>
                </c:pt>
                <c:pt idx="23482">
                  <c:v>779.9</c:v>
                </c:pt>
                <c:pt idx="23483">
                  <c:v>773.8</c:v>
                </c:pt>
                <c:pt idx="23484">
                  <c:v>747.4</c:v>
                </c:pt>
                <c:pt idx="23485">
                  <c:v>766.5</c:v>
                </c:pt>
                <c:pt idx="23486">
                  <c:v>767.3</c:v>
                </c:pt>
                <c:pt idx="23487">
                  <c:v>651.9</c:v>
                </c:pt>
                <c:pt idx="23488">
                  <c:v>126.75</c:v>
                </c:pt>
                <c:pt idx="23489">
                  <c:v>126.05</c:v>
                </c:pt>
                <c:pt idx="23490">
                  <c:v>127.64</c:v>
                </c:pt>
                <c:pt idx="23491">
                  <c:v>126.71</c:v>
                </c:pt>
                <c:pt idx="23492">
                  <c:v>121.41</c:v>
                </c:pt>
                <c:pt idx="23493">
                  <c:v>121.28</c:v>
                </c:pt>
                <c:pt idx="23494">
                  <c:v>123.35</c:v>
                </c:pt>
                <c:pt idx="23495">
                  <c:v>123.42</c:v>
                </c:pt>
                <c:pt idx="23496">
                  <c:v>116.04</c:v>
                </c:pt>
                <c:pt idx="23497">
                  <c:v>130.04</c:v>
                </c:pt>
                <c:pt idx="23498">
                  <c:v>134</c:v>
                </c:pt>
                <c:pt idx="23499">
                  <c:v>129.12</c:v>
                </c:pt>
                <c:pt idx="23500">
                  <c:v>132.38</c:v>
                </c:pt>
                <c:pt idx="23501">
                  <c:v>128.06</c:v>
                </c:pt>
                <c:pt idx="23502">
                  <c:v>126.45</c:v>
                </c:pt>
                <c:pt idx="23503">
                  <c:v>124.34</c:v>
                </c:pt>
                <c:pt idx="23504">
                  <c:v>125.69</c:v>
                </c:pt>
                <c:pt idx="23505">
                  <c:v>112.44</c:v>
                </c:pt>
                <c:pt idx="23506">
                  <c:v>109.81</c:v>
                </c:pt>
                <c:pt idx="23507">
                  <c:v>117.58</c:v>
                </c:pt>
                <c:pt idx="23508">
                  <c:v>388.9</c:v>
                </c:pt>
                <c:pt idx="23509">
                  <c:v>597.9</c:v>
                </c:pt>
                <c:pt idx="23510">
                  <c:v>586.79999999999995</c:v>
                </c:pt>
                <c:pt idx="23511">
                  <c:v>619.1</c:v>
                </c:pt>
                <c:pt idx="23512">
                  <c:v>613.29999999999995</c:v>
                </c:pt>
                <c:pt idx="23513">
                  <c:v>596.9</c:v>
                </c:pt>
                <c:pt idx="23514">
                  <c:v>511</c:v>
                </c:pt>
                <c:pt idx="23515">
                  <c:v>498.7</c:v>
                </c:pt>
                <c:pt idx="23516">
                  <c:v>483.2</c:v>
                </c:pt>
                <c:pt idx="23517">
                  <c:v>437.5</c:v>
                </c:pt>
                <c:pt idx="23518">
                  <c:v>373.2</c:v>
                </c:pt>
                <c:pt idx="23519">
                  <c:v>108.95</c:v>
                </c:pt>
                <c:pt idx="23520">
                  <c:v>108.19</c:v>
                </c:pt>
                <c:pt idx="23521">
                  <c:v>109.71</c:v>
                </c:pt>
                <c:pt idx="23522">
                  <c:v>105.32</c:v>
                </c:pt>
                <c:pt idx="23523">
                  <c:v>109.05</c:v>
                </c:pt>
                <c:pt idx="23524">
                  <c:v>110.56</c:v>
                </c:pt>
                <c:pt idx="23525">
                  <c:v>106.21</c:v>
                </c:pt>
                <c:pt idx="23526">
                  <c:v>95.44</c:v>
                </c:pt>
                <c:pt idx="23527">
                  <c:v>97.51</c:v>
                </c:pt>
                <c:pt idx="23528">
                  <c:v>100.12</c:v>
                </c:pt>
                <c:pt idx="23529">
                  <c:v>113.17</c:v>
                </c:pt>
                <c:pt idx="23530">
                  <c:v>98.31</c:v>
                </c:pt>
                <c:pt idx="23531">
                  <c:v>98.63</c:v>
                </c:pt>
                <c:pt idx="23532">
                  <c:v>96.13</c:v>
                </c:pt>
                <c:pt idx="23533">
                  <c:v>94.68</c:v>
                </c:pt>
                <c:pt idx="23534">
                  <c:v>92.6</c:v>
                </c:pt>
                <c:pt idx="23535">
                  <c:v>89.18</c:v>
                </c:pt>
                <c:pt idx="23536">
                  <c:v>81.66</c:v>
                </c:pt>
                <c:pt idx="23537">
                  <c:v>86.21</c:v>
                </c:pt>
                <c:pt idx="23538">
                  <c:v>90.86</c:v>
                </c:pt>
                <c:pt idx="23539">
                  <c:v>87.56</c:v>
                </c:pt>
                <c:pt idx="23540">
                  <c:v>86.77</c:v>
                </c:pt>
                <c:pt idx="23541">
                  <c:v>96.03</c:v>
                </c:pt>
                <c:pt idx="23542">
                  <c:v>92.01</c:v>
                </c:pt>
                <c:pt idx="23543">
                  <c:v>82.82</c:v>
                </c:pt>
                <c:pt idx="23544">
                  <c:v>84.73</c:v>
                </c:pt>
                <c:pt idx="23545">
                  <c:v>100.81</c:v>
                </c:pt>
                <c:pt idx="23546">
                  <c:v>101.54</c:v>
                </c:pt>
                <c:pt idx="23547">
                  <c:v>103.64</c:v>
                </c:pt>
                <c:pt idx="23548">
                  <c:v>105.26</c:v>
                </c:pt>
                <c:pt idx="23549">
                  <c:v>101.4</c:v>
                </c:pt>
                <c:pt idx="23550">
                  <c:v>95.01</c:v>
                </c:pt>
                <c:pt idx="23551">
                  <c:v>95.41</c:v>
                </c:pt>
                <c:pt idx="23552">
                  <c:v>85.55</c:v>
                </c:pt>
                <c:pt idx="23553">
                  <c:v>86.71</c:v>
                </c:pt>
                <c:pt idx="23554">
                  <c:v>87.73</c:v>
                </c:pt>
                <c:pt idx="23555">
                  <c:v>103.94</c:v>
                </c:pt>
                <c:pt idx="23556">
                  <c:v>109.44</c:v>
                </c:pt>
                <c:pt idx="23557">
                  <c:v>104.73</c:v>
                </c:pt>
                <c:pt idx="23558">
                  <c:v>100.48</c:v>
                </c:pt>
                <c:pt idx="23559">
                  <c:v>99.99</c:v>
                </c:pt>
                <c:pt idx="23560">
                  <c:v>98.17</c:v>
                </c:pt>
                <c:pt idx="23561">
                  <c:v>90.03</c:v>
                </c:pt>
                <c:pt idx="23562">
                  <c:v>86.61</c:v>
                </c:pt>
                <c:pt idx="23563">
                  <c:v>88.45</c:v>
                </c:pt>
                <c:pt idx="23564">
                  <c:v>88.22</c:v>
                </c:pt>
                <c:pt idx="23565">
                  <c:v>89.21</c:v>
                </c:pt>
                <c:pt idx="23566">
                  <c:v>90.56</c:v>
                </c:pt>
                <c:pt idx="23567">
                  <c:v>92.14</c:v>
                </c:pt>
                <c:pt idx="23568">
                  <c:v>98.8</c:v>
                </c:pt>
                <c:pt idx="23569">
                  <c:v>98.73</c:v>
                </c:pt>
                <c:pt idx="23570">
                  <c:v>96.3</c:v>
                </c:pt>
                <c:pt idx="23571">
                  <c:v>104.44</c:v>
                </c:pt>
                <c:pt idx="23572">
                  <c:v>118.44</c:v>
                </c:pt>
                <c:pt idx="23573">
                  <c:v>111.72</c:v>
                </c:pt>
                <c:pt idx="23574">
                  <c:v>113.27</c:v>
                </c:pt>
                <c:pt idx="23575">
                  <c:v>114.75</c:v>
                </c:pt>
                <c:pt idx="23576">
                  <c:v>116.46</c:v>
                </c:pt>
                <c:pt idx="23577">
                  <c:v>118.57</c:v>
                </c:pt>
                <c:pt idx="23578">
                  <c:v>120.75</c:v>
                </c:pt>
                <c:pt idx="23579">
                  <c:v>123.35</c:v>
                </c:pt>
                <c:pt idx="23580">
                  <c:v>126.15</c:v>
                </c:pt>
                <c:pt idx="23581">
                  <c:v>126.12</c:v>
                </c:pt>
                <c:pt idx="23582">
                  <c:v>126.94</c:v>
                </c:pt>
                <c:pt idx="23583">
                  <c:v>139.6</c:v>
                </c:pt>
                <c:pt idx="23584">
                  <c:v>149.62</c:v>
                </c:pt>
                <c:pt idx="23585">
                  <c:v>142.56</c:v>
                </c:pt>
                <c:pt idx="23586">
                  <c:v>141.94</c:v>
                </c:pt>
                <c:pt idx="23587">
                  <c:v>148.72999999999999</c:v>
                </c:pt>
                <c:pt idx="23588">
                  <c:v>151.72999999999999</c:v>
                </c:pt>
                <c:pt idx="23589">
                  <c:v>154.96</c:v>
                </c:pt>
                <c:pt idx="23590">
                  <c:v>148.63</c:v>
                </c:pt>
                <c:pt idx="23591">
                  <c:v>136.24</c:v>
                </c:pt>
                <c:pt idx="23592">
                  <c:v>141.61000000000001</c:v>
                </c:pt>
                <c:pt idx="23593">
                  <c:v>144.81</c:v>
                </c:pt>
                <c:pt idx="23594">
                  <c:v>140.55000000000001</c:v>
                </c:pt>
                <c:pt idx="23595">
                  <c:v>146.06</c:v>
                </c:pt>
                <c:pt idx="23596">
                  <c:v>143.38999999999999</c:v>
                </c:pt>
                <c:pt idx="23597">
                  <c:v>143.36000000000001</c:v>
                </c:pt>
                <c:pt idx="23598">
                  <c:v>136.04</c:v>
                </c:pt>
                <c:pt idx="23599">
                  <c:v>110.43</c:v>
                </c:pt>
                <c:pt idx="23600">
                  <c:v>101.9</c:v>
                </c:pt>
                <c:pt idx="23601">
                  <c:v>98.24</c:v>
                </c:pt>
                <c:pt idx="23602">
                  <c:v>88.78</c:v>
                </c:pt>
                <c:pt idx="23603">
                  <c:v>89.11</c:v>
                </c:pt>
                <c:pt idx="23604">
                  <c:v>89.9</c:v>
                </c:pt>
                <c:pt idx="23605">
                  <c:v>90.53</c:v>
                </c:pt>
                <c:pt idx="23606">
                  <c:v>91.19</c:v>
                </c:pt>
                <c:pt idx="23607">
                  <c:v>91.58</c:v>
                </c:pt>
                <c:pt idx="23608">
                  <c:v>92.41</c:v>
                </c:pt>
                <c:pt idx="23609">
                  <c:v>89.54</c:v>
                </c:pt>
                <c:pt idx="23610">
                  <c:v>83.84</c:v>
                </c:pt>
                <c:pt idx="23611">
                  <c:v>82.32</c:v>
                </c:pt>
                <c:pt idx="23612">
                  <c:v>84.46</c:v>
                </c:pt>
                <c:pt idx="23613">
                  <c:v>87.63</c:v>
                </c:pt>
                <c:pt idx="23614">
                  <c:v>88.52</c:v>
                </c:pt>
                <c:pt idx="23615">
                  <c:v>88.91</c:v>
                </c:pt>
                <c:pt idx="23616">
                  <c:v>87.43</c:v>
                </c:pt>
                <c:pt idx="23617">
                  <c:v>84.1</c:v>
                </c:pt>
                <c:pt idx="23618">
                  <c:v>83.67</c:v>
                </c:pt>
                <c:pt idx="23619">
                  <c:v>85.06</c:v>
                </c:pt>
                <c:pt idx="23620">
                  <c:v>79.55</c:v>
                </c:pt>
                <c:pt idx="23621">
                  <c:v>82.55</c:v>
                </c:pt>
                <c:pt idx="23622">
                  <c:v>82.65</c:v>
                </c:pt>
                <c:pt idx="23623">
                  <c:v>73.72</c:v>
                </c:pt>
                <c:pt idx="23624">
                  <c:v>81</c:v>
                </c:pt>
                <c:pt idx="23625">
                  <c:v>81.96</c:v>
                </c:pt>
                <c:pt idx="23626">
                  <c:v>78.599999999999994</c:v>
                </c:pt>
                <c:pt idx="23627">
                  <c:v>78.2</c:v>
                </c:pt>
                <c:pt idx="23628">
                  <c:v>75.63</c:v>
                </c:pt>
                <c:pt idx="23629">
                  <c:v>74.680000000000007</c:v>
                </c:pt>
                <c:pt idx="23630">
                  <c:v>76.03</c:v>
                </c:pt>
                <c:pt idx="23631">
                  <c:v>70.92</c:v>
                </c:pt>
                <c:pt idx="23632">
                  <c:v>62.32</c:v>
                </c:pt>
                <c:pt idx="23633">
                  <c:v>61.86</c:v>
                </c:pt>
                <c:pt idx="23634">
                  <c:v>85.82</c:v>
                </c:pt>
                <c:pt idx="23635">
                  <c:v>78.53</c:v>
                </c:pt>
                <c:pt idx="23636">
                  <c:v>76.98</c:v>
                </c:pt>
                <c:pt idx="23637">
                  <c:v>78.430000000000007</c:v>
                </c:pt>
                <c:pt idx="23638">
                  <c:v>79.62</c:v>
                </c:pt>
                <c:pt idx="23639">
                  <c:v>80.34</c:v>
                </c:pt>
                <c:pt idx="23640">
                  <c:v>77.94</c:v>
                </c:pt>
                <c:pt idx="23641">
                  <c:v>54.24</c:v>
                </c:pt>
                <c:pt idx="23642">
                  <c:v>50.52</c:v>
                </c:pt>
                <c:pt idx="23643">
                  <c:v>46.76</c:v>
                </c:pt>
                <c:pt idx="23644">
                  <c:v>47.26</c:v>
                </c:pt>
                <c:pt idx="23645">
                  <c:v>44.03</c:v>
                </c:pt>
                <c:pt idx="23646">
                  <c:v>37.47</c:v>
                </c:pt>
                <c:pt idx="23647">
                  <c:v>37.9</c:v>
                </c:pt>
                <c:pt idx="23648">
                  <c:v>38.26</c:v>
                </c:pt>
                <c:pt idx="23649">
                  <c:v>38.69</c:v>
                </c:pt>
                <c:pt idx="23650">
                  <c:v>38.85</c:v>
                </c:pt>
                <c:pt idx="23651">
                  <c:v>38.99</c:v>
                </c:pt>
                <c:pt idx="23652">
                  <c:v>39.18</c:v>
                </c:pt>
                <c:pt idx="23653">
                  <c:v>39.409999999999997</c:v>
                </c:pt>
                <c:pt idx="23654">
                  <c:v>39.65</c:v>
                </c:pt>
                <c:pt idx="23655">
                  <c:v>40.14</c:v>
                </c:pt>
                <c:pt idx="23656">
                  <c:v>40.24</c:v>
                </c:pt>
                <c:pt idx="23657">
                  <c:v>54.34</c:v>
                </c:pt>
                <c:pt idx="23658">
                  <c:v>53.32</c:v>
                </c:pt>
                <c:pt idx="23659">
                  <c:v>51.38</c:v>
                </c:pt>
                <c:pt idx="23660">
                  <c:v>51.31</c:v>
                </c:pt>
                <c:pt idx="23661">
                  <c:v>51.18</c:v>
                </c:pt>
                <c:pt idx="23662">
                  <c:v>60.64</c:v>
                </c:pt>
                <c:pt idx="23663">
                  <c:v>78.27</c:v>
                </c:pt>
                <c:pt idx="23664">
                  <c:v>75.14</c:v>
                </c:pt>
                <c:pt idx="23665">
                  <c:v>67.819999999999993</c:v>
                </c:pt>
                <c:pt idx="23666">
                  <c:v>61.53</c:v>
                </c:pt>
                <c:pt idx="23667">
                  <c:v>61.33</c:v>
                </c:pt>
                <c:pt idx="23668">
                  <c:v>61.13</c:v>
                </c:pt>
                <c:pt idx="23669">
                  <c:v>60.9</c:v>
                </c:pt>
                <c:pt idx="23670">
                  <c:v>61.89</c:v>
                </c:pt>
                <c:pt idx="23671">
                  <c:v>86.41</c:v>
                </c:pt>
                <c:pt idx="23672">
                  <c:v>80.77</c:v>
                </c:pt>
                <c:pt idx="23673">
                  <c:v>71.25</c:v>
                </c:pt>
                <c:pt idx="23674">
                  <c:v>66.64</c:v>
                </c:pt>
                <c:pt idx="23675">
                  <c:v>89.87</c:v>
                </c:pt>
                <c:pt idx="23676">
                  <c:v>83.9</c:v>
                </c:pt>
                <c:pt idx="23677">
                  <c:v>83.61</c:v>
                </c:pt>
                <c:pt idx="23678">
                  <c:v>100.05</c:v>
                </c:pt>
                <c:pt idx="23679">
                  <c:v>101.57</c:v>
                </c:pt>
                <c:pt idx="23680">
                  <c:v>101.24</c:v>
                </c:pt>
                <c:pt idx="23681">
                  <c:v>102.23</c:v>
                </c:pt>
                <c:pt idx="23682">
                  <c:v>103.91</c:v>
                </c:pt>
                <c:pt idx="23683">
                  <c:v>108.75</c:v>
                </c:pt>
                <c:pt idx="23684">
                  <c:v>109.31</c:v>
                </c:pt>
                <c:pt idx="23685">
                  <c:v>109.94</c:v>
                </c:pt>
                <c:pt idx="23686">
                  <c:v>110.43</c:v>
                </c:pt>
                <c:pt idx="23687">
                  <c:v>95.54</c:v>
                </c:pt>
                <c:pt idx="23688">
                  <c:v>93.4</c:v>
                </c:pt>
                <c:pt idx="23689">
                  <c:v>90.99</c:v>
                </c:pt>
                <c:pt idx="23690">
                  <c:v>77.91</c:v>
                </c:pt>
                <c:pt idx="23691">
                  <c:v>79.42</c:v>
                </c:pt>
                <c:pt idx="23692">
                  <c:v>95.8</c:v>
                </c:pt>
                <c:pt idx="23693">
                  <c:v>88.22</c:v>
                </c:pt>
                <c:pt idx="23694">
                  <c:v>78.37</c:v>
                </c:pt>
                <c:pt idx="23695">
                  <c:v>70.16</c:v>
                </c:pt>
                <c:pt idx="23696">
                  <c:v>70.290000000000006</c:v>
                </c:pt>
                <c:pt idx="23697">
                  <c:v>68.55</c:v>
                </c:pt>
                <c:pt idx="23698">
                  <c:v>67</c:v>
                </c:pt>
                <c:pt idx="23699">
                  <c:v>67.459999999999994</c:v>
                </c:pt>
                <c:pt idx="23700">
                  <c:v>67.790000000000006</c:v>
                </c:pt>
                <c:pt idx="23701">
                  <c:v>68.12</c:v>
                </c:pt>
                <c:pt idx="23702">
                  <c:v>57.01</c:v>
                </c:pt>
                <c:pt idx="23703">
                  <c:v>55.66</c:v>
                </c:pt>
                <c:pt idx="23704">
                  <c:v>56.12</c:v>
                </c:pt>
                <c:pt idx="23705">
                  <c:v>56.62</c:v>
                </c:pt>
                <c:pt idx="23706">
                  <c:v>58.69</c:v>
                </c:pt>
                <c:pt idx="23707">
                  <c:v>81.56</c:v>
                </c:pt>
                <c:pt idx="23708">
                  <c:v>77.31</c:v>
                </c:pt>
                <c:pt idx="23709">
                  <c:v>82.92</c:v>
                </c:pt>
                <c:pt idx="23710">
                  <c:v>93.72</c:v>
                </c:pt>
                <c:pt idx="23711">
                  <c:v>90.33</c:v>
                </c:pt>
                <c:pt idx="23712">
                  <c:v>90.69</c:v>
                </c:pt>
                <c:pt idx="23713">
                  <c:v>91.19</c:v>
                </c:pt>
                <c:pt idx="23714">
                  <c:v>91.88</c:v>
                </c:pt>
                <c:pt idx="23715">
                  <c:v>93.66</c:v>
                </c:pt>
                <c:pt idx="23716">
                  <c:v>115.74</c:v>
                </c:pt>
                <c:pt idx="23717">
                  <c:v>107.47</c:v>
                </c:pt>
                <c:pt idx="23718">
                  <c:v>108.29</c:v>
                </c:pt>
                <c:pt idx="23719">
                  <c:v>112.48</c:v>
                </c:pt>
                <c:pt idx="23720">
                  <c:v>112.9</c:v>
                </c:pt>
                <c:pt idx="23721">
                  <c:v>113</c:v>
                </c:pt>
                <c:pt idx="23722">
                  <c:v>112.41</c:v>
                </c:pt>
                <c:pt idx="23723">
                  <c:v>103.31</c:v>
                </c:pt>
                <c:pt idx="23724">
                  <c:v>107.37</c:v>
                </c:pt>
                <c:pt idx="23725">
                  <c:v>108.22</c:v>
                </c:pt>
                <c:pt idx="23726">
                  <c:v>111.72</c:v>
                </c:pt>
                <c:pt idx="23727">
                  <c:v>122.73</c:v>
                </c:pt>
                <c:pt idx="23728">
                  <c:v>117.65</c:v>
                </c:pt>
                <c:pt idx="23729">
                  <c:v>117.91</c:v>
                </c:pt>
                <c:pt idx="23730">
                  <c:v>119.13</c:v>
                </c:pt>
                <c:pt idx="23731">
                  <c:v>115.77</c:v>
                </c:pt>
                <c:pt idx="23732">
                  <c:v>108.82</c:v>
                </c:pt>
                <c:pt idx="23733">
                  <c:v>104.2</c:v>
                </c:pt>
                <c:pt idx="23734">
                  <c:v>92.8</c:v>
                </c:pt>
                <c:pt idx="23735">
                  <c:v>92.87</c:v>
                </c:pt>
                <c:pt idx="23736">
                  <c:v>81.96</c:v>
                </c:pt>
                <c:pt idx="23737">
                  <c:v>79.62</c:v>
                </c:pt>
                <c:pt idx="23738">
                  <c:v>79.78</c:v>
                </c:pt>
                <c:pt idx="23739">
                  <c:v>80.150000000000006</c:v>
                </c:pt>
                <c:pt idx="23740">
                  <c:v>80.709999999999994</c:v>
                </c:pt>
                <c:pt idx="23741">
                  <c:v>81.23</c:v>
                </c:pt>
                <c:pt idx="23742">
                  <c:v>82.12</c:v>
                </c:pt>
                <c:pt idx="23743">
                  <c:v>82.85</c:v>
                </c:pt>
                <c:pt idx="23744">
                  <c:v>101.17</c:v>
                </c:pt>
                <c:pt idx="23745">
                  <c:v>93.2</c:v>
                </c:pt>
                <c:pt idx="23746">
                  <c:v>99.59</c:v>
                </c:pt>
                <c:pt idx="23747">
                  <c:v>96.49</c:v>
                </c:pt>
                <c:pt idx="23748">
                  <c:v>97.05</c:v>
                </c:pt>
                <c:pt idx="23749">
                  <c:v>97.65</c:v>
                </c:pt>
                <c:pt idx="23750">
                  <c:v>98.14</c:v>
                </c:pt>
                <c:pt idx="23751">
                  <c:v>98.8</c:v>
                </c:pt>
                <c:pt idx="23752">
                  <c:v>99.46</c:v>
                </c:pt>
                <c:pt idx="23753">
                  <c:v>100.45</c:v>
                </c:pt>
                <c:pt idx="23754">
                  <c:v>95.57</c:v>
                </c:pt>
                <c:pt idx="23755">
                  <c:v>91.98</c:v>
                </c:pt>
                <c:pt idx="23756">
                  <c:v>92.47</c:v>
                </c:pt>
                <c:pt idx="23757">
                  <c:v>93.23</c:v>
                </c:pt>
                <c:pt idx="23758">
                  <c:v>94.32</c:v>
                </c:pt>
                <c:pt idx="23759">
                  <c:v>95.54</c:v>
                </c:pt>
                <c:pt idx="23760">
                  <c:v>96.69</c:v>
                </c:pt>
                <c:pt idx="23761">
                  <c:v>91.52</c:v>
                </c:pt>
                <c:pt idx="23762">
                  <c:v>106.68</c:v>
                </c:pt>
                <c:pt idx="23763">
                  <c:v>83.08</c:v>
                </c:pt>
                <c:pt idx="23764">
                  <c:v>78.569999999999993</c:v>
                </c:pt>
                <c:pt idx="23765">
                  <c:v>76.819999999999993</c:v>
                </c:pt>
                <c:pt idx="23766">
                  <c:v>76.88</c:v>
                </c:pt>
                <c:pt idx="23767">
                  <c:v>77.28</c:v>
                </c:pt>
                <c:pt idx="23768">
                  <c:v>74.05</c:v>
                </c:pt>
                <c:pt idx="23769">
                  <c:v>70.03</c:v>
                </c:pt>
                <c:pt idx="23770">
                  <c:v>70.59</c:v>
                </c:pt>
                <c:pt idx="23771">
                  <c:v>56.09</c:v>
                </c:pt>
                <c:pt idx="23772">
                  <c:v>53.45</c:v>
                </c:pt>
                <c:pt idx="23773">
                  <c:v>53.85</c:v>
                </c:pt>
                <c:pt idx="23774">
                  <c:v>54.47</c:v>
                </c:pt>
                <c:pt idx="23775">
                  <c:v>55.17</c:v>
                </c:pt>
                <c:pt idx="23776">
                  <c:v>55.93</c:v>
                </c:pt>
                <c:pt idx="23777">
                  <c:v>55.33</c:v>
                </c:pt>
                <c:pt idx="23778">
                  <c:v>74.64</c:v>
                </c:pt>
                <c:pt idx="23779">
                  <c:v>67.790000000000006</c:v>
                </c:pt>
                <c:pt idx="23780">
                  <c:v>67.89</c:v>
                </c:pt>
                <c:pt idx="23781">
                  <c:v>68.349999999999994</c:v>
                </c:pt>
                <c:pt idx="23782">
                  <c:v>68.510000000000005</c:v>
                </c:pt>
                <c:pt idx="23783">
                  <c:v>68.45</c:v>
                </c:pt>
                <c:pt idx="23784">
                  <c:v>68.180000000000007</c:v>
                </c:pt>
                <c:pt idx="23785">
                  <c:v>66.010000000000005</c:v>
                </c:pt>
                <c:pt idx="23786">
                  <c:v>57.47</c:v>
                </c:pt>
                <c:pt idx="23787">
                  <c:v>53.09</c:v>
                </c:pt>
                <c:pt idx="23788">
                  <c:v>53.65</c:v>
                </c:pt>
                <c:pt idx="23789">
                  <c:v>54.18</c:v>
                </c:pt>
                <c:pt idx="23790">
                  <c:v>54.77</c:v>
                </c:pt>
                <c:pt idx="23791">
                  <c:v>55.4</c:v>
                </c:pt>
                <c:pt idx="23792">
                  <c:v>55.96</c:v>
                </c:pt>
                <c:pt idx="23793">
                  <c:v>56.58</c:v>
                </c:pt>
                <c:pt idx="23794">
                  <c:v>57.01</c:v>
                </c:pt>
                <c:pt idx="23795">
                  <c:v>55.63</c:v>
                </c:pt>
                <c:pt idx="23796">
                  <c:v>54.18</c:v>
                </c:pt>
                <c:pt idx="23797">
                  <c:v>54.64</c:v>
                </c:pt>
                <c:pt idx="23798">
                  <c:v>55.04</c:v>
                </c:pt>
                <c:pt idx="23799">
                  <c:v>55.73</c:v>
                </c:pt>
                <c:pt idx="23800">
                  <c:v>56.09</c:v>
                </c:pt>
                <c:pt idx="23801">
                  <c:v>56.75</c:v>
                </c:pt>
                <c:pt idx="23802">
                  <c:v>56.39</c:v>
                </c:pt>
                <c:pt idx="23803">
                  <c:v>54.54</c:v>
                </c:pt>
                <c:pt idx="23804">
                  <c:v>55.17</c:v>
                </c:pt>
                <c:pt idx="23805">
                  <c:v>55.93</c:v>
                </c:pt>
                <c:pt idx="23806">
                  <c:v>56.72</c:v>
                </c:pt>
                <c:pt idx="23807">
                  <c:v>54.18</c:v>
                </c:pt>
                <c:pt idx="23808">
                  <c:v>37.340000000000003</c:v>
                </c:pt>
                <c:pt idx="23809">
                  <c:v>35.36</c:v>
                </c:pt>
                <c:pt idx="23810">
                  <c:v>32.26</c:v>
                </c:pt>
                <c:pt idx="23811">
                  <c:v>32.39</c:v>
                </c:pt>
                <c:pt idx="23812">
                  <c:v>32.56</c:v>
                </c:pt>
                <c:pt idx="23813">
                  <c:v>32.69</c:v>
                </c:pt>
                <c:pt idx="23814">
                  <c:v>32.76</c:v>
                </c:pt>
                <c:pt idx="23815">
                  <c:v>32.79</c:v>
                </c:pt>
                <c:pt idx="23816">
                  <c:v>32.130000000000003</c:v>
                </c:pt>
                <c:pt idx="23817">
                  <c:v>30.681000000000001</c:v>
                </c:pt>
                <c:pt idx="23818">
                  <c:v>30.614999999999998</c:v>
                </c:pt>
                <c:pt idx="23819">
                  <c:v>30.614999999999998</c:v>
                </c:pt>
                <c:pt idx="23820">
                  <c:v>30.582000000000001</c:v>
                </c:pt>
                <c:pt idx="23821">
                  <c:v>30.582000000000001</c:v>
                </c:pt>
                <c:pt idx="23822">
                  <c:v>30.548999999999999</c:v>
                </c:pt>
                <c:pt idx="23823">
                  <c:v>30.548999999999999</c:v>
                </c:pt>
                <c:pt idx="23824">
                  <c:v>30.548999999999999</c:v>
                </c:pt>
                <c:pt idx="23825">
                  <c:v>30.548999999999999</c:v>
                </c:pt>
                <c:pt idx="23826">
                  <c:v>30.548999999999999</c:v>
                </c:pt>
                <c:pt idx="23827">
                  <c:v>30.548999999999999</c:v>
                </c:pt>
                <c:pt idx="23828">
                  <c:v>30.548999999999999</c:v>
                </c:pt>
                <c:pt idx="23829">
                  <c:v>30.681000000000001</c:v>
                </c:pt>
                <c:pt idx="23830">
                  <c:v>48.38</c:v>
                </c:pt>
                <c:pt idx="23831">
                  <c:v>39.880000000000003</c:v>
                </c:pt>
                <c:pt idx="23832">
                  <c:v>35.159999999999997</c:v>
                </c:pt>
                <c:pt idx="23833">
                  <c:v>34.83</c:v>
                </c:pt>
                <c:pt idx="23834">
                  <c:v>34.729999999999997</c:v>
                </c:pt>
                <c:pt idx="23835">
                  <c:v>34.67</c:v>
                </c:pt>
                <c:pt idx="23836">
                  <c:v>34.54</c:v>
                </c:pt>
                <c:pt idx="23837">
                  <c:v>34.54</c:v>
                </c:pt>
                <c:pt idx="23838">
                  <c:v>34.47</c:v>
                </c:pt>
                <c:pt idx="23839">
                  <c:v>34.47</c:v>
                </c:pt>
                <c:pt idx="23840">
                  <c:v>34.5</c:v>
                </c:pt>
                <c:pt idx="23841">
                  <c:v>34.47</c:v>
                </c:pt>
                <c:pt idx="23842">
                  <c:v>34.44</c:v>
                </c:pt>
                <c:pt idx="23843">
                  <c:v>34.409999999999997</c:v>
                </c:pt>
                <c:pt idx="23844">
                  <c:v>34.47</c:v>
                </c:pt>
                <c:pt idx="23845">
                  <c:v>34.5</c:v>
                </c:pt>
                <c:pt idx="23846">
                  <c:v>34.5</c:v>
                </c:pt>
                <c:pt idx="23847">
                  <c:v>34.54</c:v>
                </c:pt>
                <c:pt idx="23848">
                  <c:v>34.54</c:v>
                </c:pt>
                <c:pt idx="23849">
                  <c:v>34.64</c:v>
                </c:pt>
                <c:pt idx="23850">
                  <c:v>34.770000000000003</c:v>
                </c:pt>
                <c:pt idx="23851">
                  <c:v>34.9</c:v>
                </c:pt>
                <c:pt idx="23852">
                  <c:v>35.1</c:v>
                </c:pt>
                <c:pt idx="23853">
                  <c:v>35.26</c:v>
                </c:pt>
                <c:pt idx="23854">
                  <c:v>35.53</c:v>
                </c:pt>
                <c:pt idx="23855">
                  <c:v>35.82</c:v>
                </c:pt>
                <c:pt idx="23856">
                  <c:v>36.18</c:v>
                </c:pt>
                <c:pt idx="23857">
                  <c:v>36.380000000000003</c:v>
                </c:pt>
                <c:pt idx="23858">
                  <c:v>36.479999999999997</c:v>
                </c:pt>
                <c:pt idx="23859">
                  <c:v>36.880000000000003</c:v>
                </c:pt>
                <c:pt idx="23860">
                  <c:v>37.47</c:v>
                </c:pt>
                <c:pt idx="23861">
                  <c:v>37.869999999999997</c:v>
                </c:pt>
                <c:pt idx="23862">
                  <c:v>38.159999999999997</c:v>
                </c:pt>
                <c:pt idx="23863">
                  <c:v>38.49</c:v>
                </c:pt>
                <c:pt idx="23864">
                  <c:v>38.76</c:v>
                </c:pt>
                <c:pt idx="23865">
                  <c:v>39.049999999999997</c:v>
                </c:pt>
                <c:pt idx="23866">
                  <c:v>39.35</c:v>
                </c:pt>
                <c:pt idx="23867">
                  <c:v>39.81</c:v>
                </c:pt>
                <c:pt idx="23868">
                  <c:v>40.340000000000003</c:v>
                </c:pt>
                <c:pt idx="23869">
                  <c:v>40.93</c:v>
                </c:pt>
                <c:pt idx="23870">
                  <c:v>41.42</c:v>
                </c:pt>
                <c:pt idx="23871">
                  <c:v>41.79</c:v>
                </c:pt>
                <c:pt idx="23872">
                  <c:v>41.98</c:v>
                </c:pt>
                <c:pt idx="23873">
                  <c:v>42.02</c:v>
                </c:pt>
                <c:pt idx="23874">
                  <c:v>35</c:v>
                </c:pt>
                <c:pt idx="23875">
                  <c:v>34.369999999999997</c:v>
                </c:pt>
                <c:pt idx="23876">
                  <c:v>34.47</c:v>
                </c:pt>
                <c:pt idx="23877">
                  <c:v>34.799999999999997</c:v>
                </c:pt>
                <c:pt idx="23878">
                  <c:v>34.97</c:v>
                </c:pt>
                <c:pt idx="23879">
                  <c:v>35.130000000000003</c:v>
                </c:pt>
                <c:pt idx="23880">
                  <c:v>35.299999999999997</c:v>
                </c:pt>
                <c:pt idx="23881">
                  <c:v>35.46</c:v>
                </c:pt>
                <c:pt idx="23882">
                  <c:v>32.590000000000003</c:v>
                </c:pt>
                <c:pt idx="23883">
                  <c:v>30.451000000000001</c:v>
                </c:pt>
                <c:pt idx="23884">
                  <c:v>30.451000000000001</c:v>
                </c:pt>
                <c:pt idx="23885">
                  <c:v>30.451000000000001</c:v>
                </c:pt>
                <c:pt idx="23886">
                  <c:v>30.451000000000001</c:v>
                </c:pt>
                <c:pt idx="23887">
                  <c:v>30.417999999999999</c:v>
                </c:pt>
                <c:pt idx="23888">
                  <c:v>30.417999999999999</c:v>
                </c:pt>
                <c:pt idx="23889">
                  <c:v>30.417999999999999</c:v>
                </c:pt>
                <c:pt idx="23890">
                  <c:v>30.417999999999999</c:v>
                </c:pt>
                <c:pt idx="23891">
                  <c:v>30.451000000000001</c:v>
                </c:pt>
                <c:pt idx="23892">
                  <c:v>30.417999999999999</c:v>
                </c:pt>
                <c:pt idx="23893">
                  <c:v>30.451000000000001</c:v>
                </c:pt>
                <c:pt idx="23894">
                  <c:v>30.451000000000001</c:v>
                </c:pt>
                <c:pt idx="23895">
                  <c:v>30.417999999999999</c:v>
                </c:pt>
                <c:pt idx="23896">
                  <c:v>30.451000000000001</c:v>
                </c:pt>
                <c:pt idx="23897">
                  <c:v>30.451000000000001</c:v>
                </c:pt>
                <c:pt idx="23898">
                  <c:v>30.417999999999999</c:v>
                </c:pt>
                <c:pt idx="23899">
                  <c:v>30.451000000000001</c:v>
                </c:pt>
                <c:pt idx="23900">
                  <c:v>30.451000000000001</c:v>
                </c:pt>
                <c:pt idx="23901">
                  <c:v>30.451000000000001</c:v>
                </c:pt>
                <c:pt idx="23902">
                  <c:v>30.417999999999999</c:v>
                </c:pt>
                <c:pt idx="23903">
                  <c:v>30.451000000000001</c:v>
                </c:pt>
                <c:pt idx="23904">
                  <c:v>30.451000000000001</c:v>
                </c:pt>
                <c:pt idx="23905">
                  <c:v>30.451000000000001</c:v>
                </c:pt>
                <c:pt idx="23906">
                  <c:v>30.451000000000001</c:v>
                </c:pt>
                <c:pt idx="23907">
                  <c:v>30.451000000000001</c:v>
                </c:pt>
                <c:pt idx="23908">
                  <c:v>30.451000000000001</c:v>
                </c:pt>
                <c:pt idx="23909">
                  <c:v>30.451000000000001</c:v>
                </c:pt>
                <c:pt idx="23910">
                  <c:v>30.451000000000001</c:v>
                </c:pt>
                <c:pt idx="23911">
                  <c:v>30.451000000000001</c:v>
                </c:pt>
                <c:pt idx="23912">
                  <c:v>30.451000000000001</c:v>
                </c:pt>
                <c:pt idx="23913">
                  <c:v>30.451000000000001</c:v>
                </c:pt>
                <c:pt idx="23914">
                  <c:v>30.451000000000001</c:v>
                </c:pt>
                <c:pt idx="23915">
                  <c:v>30.451000000000001</c:v>
                </c:pt>
                <c:pt idx="23916">
                  <c:v>30.451000000000001</c:v>
                </c:pt>
                <c:pt idx="23917">
                  <c:v>30.451000000000001</c:v>
                </c:pt>
                <c:pt idx="23918">
                  <c:v>30.451000000000001</c:v>
                </c:pt>
                <c:pt idx="23919">
                  <c:v>30.451000000000001</c:v>
                </c:pt>
                <c:pt idx="23920">
                  <c:v>30.451000000000001</c:v>
                </c:pt>
                <c:pt idx="23921">
                  <c:v>30.451000000000001</c:v>
                </c:pt>
                <c:pt idx="23922">
                  <c:v>30.451000000000001</c:v>
                </c:pt>
                <c:pt idx="23923">
                  <c:v>30.451000000000001</c:v>
                </c:pt>
                <c:pt idx="23924">
                  <c:v>30.451000000000001</c:v>
                </c:pt>
                <c:pt idx="23925">
                  <c:v>30.451000000000001</c:v>
                </c:pt>
                <c:pt idx="23926">
                  <c:v>30.451000000000001</c:v>
                </c:pt>
                <c:pt idx="23927">
                  <c:v>30.417999999999999</c:v>
                </c:pt>
                <c:pt idx="23928">
                  <c:v>30.451000000000001</c:v>
                </c:pt>
                <c:pt idx="23929">
                  <c:v>30.451000000000001</c:v>
                </c:pt>
                <c:pt idx="23930">
                  <c:v>30.451000000000001</c:v>
                </c:pt>
                <c:pt idx="23931">
                  <c:v>30.451000000000001</c:v>
                </c:pt>
                <c:pt idx="23932">
                  <c:v>30.451000000000001</c:v>
                </c:pt>
                <c:pt idx="23933">
                  <c:v>30.451000000000001</c:v>
                </c:pt>
                <c:pt idx="23934">
                  <c:v>30.451000000000001</c:v>
                </c:pt>
                <c:pt idx="23935">
                  <c:v>30.451000000000001</c:v>
                </c:pt>
                <c:pt idx="23936">
                  <c:v>30.451000000000001</c:v>
                </c:pt>
                <c:pt idx="23937">
                  <c:v>30.451000000000001</c:v>
                </c:pt>
                <c:pt idx="23938">
                  <c:v>30.417999999999999</c:v>
                </c:pt>
                <c:pt idx="23939">
                  <c:v>30.451000000000001</c:v>
                </c:pt>
                <c:pt idx="23940">
                  <c:v>30.417999999999999</c:v>
                </c:pt>
                <c:pt idx="23941">
                  <c:v>30.451000000000001</c:v>
                </c:pt>
                <c:pt idx="23942">
                  <c:v>30.451000000000001</c:v>
                </c:pt>
                <c:pt idx="23943">
                  <c:v>30.451000000000001</c:v>
                </c:pt>
                <c:pt idx="23944">
                  <c:v>30.451000000000001</c:v>
                </c:pt>
                <c:pt idx="23945">
                  <c:v>30.451000000000001</c:v>
                </c:pt>
                <c:pt idx="23946">
                  <c:v>30.451000000000001</c:v>
                </c:pt>
                <c:pt idx="23947">
                  <c:v>30.451000000000001</c:v>
                </c:pt>
                <c:pt idx="23948">
                  <c:v>30.451000000000001</c:v>
                </c:pt>
                <c:pt idx="23949">
                  <c:v>30.451000000000001</c:v>
                </c:pt>
                <c:pt idx="23950">
                  <c:v>30.451000000000001</c:v>
                </c:pt>
                <c:pt idx="23951">
                  <c:v>30.451000000000001</c:v>
                </c:pt>
                <c:pt idx="23952">
                  <c:v>30.451000000000001</c:v>
                </c:pt>
                <c:pt idx="23953">
                  <c:v>30.451000000000001</c:v>
                </c:pt>
                <c:pt idx="23954">
                  <c:v>30.451000000000001</c:v>
                </c:pt>
                <c:pt idx="23955">
                  <c:v>40.14</c:v>
                </c:pt>
                <c:pt idx="23956">
                  <c:v>39.68</c:v>
                </c:pt>
                <c:pt idx="23957">
                  <c:v>39.58</c:v>
                </c:pt>
                <c:pt idx="23958">
                  <c:v>39.549999999999997</c:v>
                </c:pt>
                <c:pt idx="23959">
                  <c:v>43.6</c:v>
                </c:pt>
                <c:pt idx="23960">
                  <c:v>39.68</c:v>
                </c:pt>
                <c:pt idx="23961">
                  <c:v>30.484000000000002</c:v>
                </c:pt>
                <c:pt idx="23962">
                  <c:v>30.484000000000002</c:v>
                </c:pt>
                <c:pt idx="23963">
                  <c:v>30.451000000000001</c:v>
                </c:pt>
                <c:pt idx="23964">
                  <c:v>30.451000000000001</c:v>
                </c:pt>
                <c:pt idx="23965">
                  <c:v>30.451000000000001</c:v>
                </c:pt>
                <c:pt idx="23966">
                  <c:v>30.484000000000002</c:v>
                </c:pt>
                <c:pt idx="23967">
                  <c:v>30.451000000000001</c:v>
                </c:pt>
                <c:pt idx="23968">
                  <c:v>39.880000000000003</c:v>
                </c:pt>
                <c:pt idx="23969">
                  <c:v>34.64</c:v>
                </c:pt>
                <c:pt idx="23970">
                  <c:v>34.67</c:v>
                </c:pt>
                <c:pt idx="23971">
                  <c:v>34.700000000000003</c:v>
                </c:pt>
                <c:pt idx="23972">
                  <c:v>34.770000000000003</c:v>
                </c:pt>
                <c:pt idx="23973">
                  <c:v>34.869999999999997</c:v>
                </c:pt>
                <c:pt idx="23974">
                  <c:v>35.03</c:v>
                </c:pt>
                <c:pt idx="23975">
                  <c:v>35.159999999999997</c:v>
                </c:pt>
                <c:pt idx="23976">
                  <c:v>35.26</c:v>
                </c:pt>
                <c:pt idx="23977">
                  <c:v>35.43</c:v>
                </c:pt>
                <c:pt idx="23978">
                  <c:v>35.659999999999997</c:v>
                </c:pt>
                <c:pt idx="23979">
                  <c:v>35.99</c:v>
                </c:pt>
                <c:pt idx="23980">
                  <c:v>36.32</c:v>
                </c:pt>
                <c:pt idx="23981">
                  <c:v>36.78</c:v>
                </c:pt>
                <c:pt idx="23982">
                  <c:v>37.24</c:v>
                </c:pt>
                <c:pt idx="23983">
                  <c:v>31.538</c:v>
                </c:pt>
                <c:pt idx="23984">
                  <c:v>30.451000000000001</c:v>
                </c:pt>
                <c:pt idx="23985">
                  <c:v>30.484000000000002</c:v>
                </c:pt>
                <c:pt idx="23986">
                  <c:v>30.451000000000001</c:v>
                </c:pt>
                <c:pt idx="23987">
                  <c:v>30.451000000000001</c:v>
                </c:pt>
                <c:pt idx="23988">
                  <c:v>30.451000000000001</c:v>
                </c:pt>
                <c:pt idx="23989">
                  <c:v>30.451000000000001</c:v>
                </c:pt>
                <c:pt idx="23990">
                  <c:v>30.451000000000001</c:v>
                </c:pt>
                <c:pt idx="23991">
                  <c:v>30.417999999999999</c:v>
                </c:pt>
                <c:pt idx="23992">
                  <c:v>30.451000000000001</c:v>
                </c:pt>
                <c:pt idx="23993">
                  <c:v>30.451000000000001</c:v>
                </c:pt>
                <c:pt idx="23994">
                  <c:v>30.451000000000001</c:v>
                </c:pt>
                <c:pt idx="23995">
                  <c:v>30.484000000000002</c:v>
                </c:pt>
                <c:pt idx="23996">
                  <c:v>30.484000000000002</c:v>
                </c:pt>
                <c:pt idx="23997">
                  <c:v>30.451000000000001</c:v>
                </c:pt>
                <c:pt idx="23998">
                  <c:v>30.451000000000001</c:v>
                </c:pt>
                <c:pt idx="23999">
                  <c:v>30.484000000000002</c:v>
                </c:pt>
                <c:pt idx="24000">
                  <c:v>30.484000000000002</c:v>
                </c:pt>
                <c:pt idx="24001">
                  <c:v>30.451000000000001</c:v>
                </c:pt>
                <c:pt idx="24002">
                  <c:v>30.484000000000002</c:v>
                </c:pt>
                <c:pt idx="24003">
                  <c:v>30.451000000000001</c:v>
                </c:pt>
                <c:pt idx="24004">
                  <c:v>30.484000000000002</c:v>
                </c:pt>
                <c:pt idx="24005">
                  <c:v>30.484000000000002</c:v>
                </c:pt>
                <c:pt idx="24006">
                  <c:v>30.484000000000002</c:v>
                </c:pt>
                <c:pt idx="24007">
                  <c:v>30.484000000000002</c:v>
                </c:pt>
                <c:pt idx="24008">
                  <c:v>30.484000000000002</c:v>
                </c:pt>
                <c:pt idx="24009">
                  <c:v>30.484000000000002</c:v>
                </c:pt>
                <c:pt idx="24010">
                  <c:v>30.484000000000002</c:v>
                </c:pt>
                <c:pt idx="24011">
                  <c:v>30.484000000000002</c:v>
                </c:pt>
                <c:pt idx="24012">
                  <c:v>30.484000000000002</c:v>
                </c:pt>
                <c:pt idx="24013">
                  <c:v>30.484000000000002</c:v>
                </c:pt>
                <c:pt idx="24014">
                  <c:v>30.484000000000002</c:v>
                </c:pt>
                <c:pt idx="24015">
                  <c:v>30.484000000000002</c:v>
                </c:pt>
                <c:pt idx="24016">
                  <c:v>30.516999999999999</c:v>
                </c:pt>
                <c:pt idx="24017">
                  <c:v>47.19</c:v>
                </c:pt>
                <c:pt idx="24018">
                  <c:v>59.62</c:v>
                </c:pt>
                <c:pt idx="24019">
                  <c:v>56.42</c:v>
                </c:pt>
                <c:pt idx="24020">
                  <c:v>56.45</c:v>
                </c:pt>
                <c:pt idx="24021">
                  <c:v>56.52</c:v>
                </c:pt>
                <c:pt idx="24022">
                  <c:v>56.55</c:v>
                </c:pt>
                <c:pt idx="24023">
                  <c:v>56.55</c:v>
                </c:pt>
                <c:pt idx="24024">
                  <c:v>58.69</c:v>
                </c:pt>
                <c:pt idx="24025">
                  <c:v>58.63</c:v>
                </c:pt>
                <c:pt idx="24026">
                  <c:v>59.22</c:v>
                </c:pt>
                <c:pt idx="24027">
                  <c:v>58.07</c:v>
                </c:pt>
                <c:pt idx="24028">
                  <c:v>56.81</c:v>
                </c:pt>
                <c:pt idx="24029">
                  <c:v>41.42</c:v>
                </c:pt>
                <c:pt idx="24030">
                  <c:v>39.65</c:v>
                </c:pt>
                <c:pt idx="24031">
                  <c:v>39.65</c:v>
                </c:pt>
                <c:pt idx="24032">
                  <c:v>39.61</c:v>
                </c:pt>
                <c:pt idx="24033">
                  <c:v>39.65</c:v>
                </c:pt>
                <c:pt idx="24034">
                  <c:v>39.68</c:v>
                </c:pt>
                <c:pt idx="24035">
                  <c:v>39.74</c:v>
                </c:pt>
                <c:pt idx="24036">
                  <c:v>39.81</c:v>
                </c:pt>
                <c:pt idx="24037">
                  <c:v>39.909999999999997</c:v>
                </c:pt>
                <c:pt idx="24038">
                  <c:v>40.04</c:v>
                </c:pt>
                <c:pt idx="24039">
                  <c:v>40.21</c:v>
                </c:pt>
                <c:pt idx="24040">
                  <c:v>40.369999999999997</c:v>
                </c:pt>
                <c:pt idx="24041">
                  <c:v>40.630000000000003</c:v>
                </c:pt>
                <c:pt idx="24042">
                  <c:v>40.67</c:v>
                </c:pt>
                <c:pt idx="24043">
                  <c:v>40.67</c:v>
                </c:pt>
                <c:pt idx="24044">
                  <c:v>40.630000000000003</c:v>
                </c:pt>
                <c:pt idx="24045">
                  <c:v>40.700000000000003</c:v>
                </c:pt>
                <c:pt idx="24046">
                  <c:v>40.770000000000003</c:v>
                </c:pt>
                <c:pt idx="24047">
                  <c:v>40.770000000000003</c:v>
                </c:pt>
                <c:pt idx="24048">
                  <c:v>40.86</c:v>
                </c:pt>
                <c:pt idx="24049">
                  <c:v>40.93</c:v>
                </c:pt>
                <c:pt idx="24050">
                  <c:v>40.96</c:v>
                </c:pt>
                <c:pt idx="24051">
                  <c:v>41.03</c:v>
                </c:pt>
                <c:pt idx="24052">
                  <c:v>41.26</c:v>
                </c:pt>
                <c:pt idx="24053">
                  <c:v>41.56</c:v>
                </c:pt>
                <c:pt idx="24054">
                  <c:v>41.85</c:v>
                </c:pt>
                <c:pt idx="24055">
                  <c:v>42.08</c:v>
                </c:pt>
                <c:pt idx="24056">
                  <c:v>42.25</c:v>
                </c:pt>
                <c:pt idx="24057">
                  <c:v>42.31</c:v>
                </c:pt>
                <c:pt idx="24058">
                  <c:v>42.31</c:v>
                </c:pt>
                <c:pt idx="24059">
                  <c:v>37.729999999999997</c:v>
                </c:pt>
                <c:pt idx="24060">
                  <c:v>37.21</c:v>
                </c:pt>
                <c:pt idx="24061">
                  <c:v>37.17</c:v>
                </c:pt>
                <c:pt idx="24062">
                  <c:v>37.11</c:v>
                </c:pt>
                <c:pt idx="24063">
                  <c:v>37.14</c:v>
                </c:pt>
                <c:pt idx="24064">
                  <c:v>37.11</c:v>
                </c:pt>
                <c:pt idx="24065">
                  <c:v>37.14</c:v>
                </c:pt>
                <c:pt idx="24066">
                  <c:v>37.14</c:v>
                </c:pt>
                <c:pt idx="24067">
                  <c:v>37.21</c:v>
                </c:pt>
                <c:pt idx="24068">
                  <c:v>37.17</c:v>
                </c:pt>
                <c:pt idx="24069">
                  <c:v>35.229999999999997</c:v>
                </c:pt>
                <c:pt idx="24070">
                  <c:v>30.516999999999999</c:v>
                </c:pt>
                <c:pt idx="24071">
                  <c:v>30.516999999999999</c:v>
                </c:pt>
                <c:pt idx="24072">
                  <c:v>30.516999999999999</c:v>
                </c:pt>
                <c:pt idx="24073">
                  <c:v>30.484000000000002</c:v>
                </c:pt>
                <c:pt idx="24074">
                  <c:v>30.516999999999999</c:v>
                </c:pt>
                <c:pt idx="24075">
                  <c:v>30.484000000000002</c:v>
                </c:pt>
                <c:pt idx="24076">
                  <c:v>30.516999999999999</c:v>
                </c:pt>
                <c:pt idx="24077">
                  <c:v>30.516999999999999</c:v>
                </c:pt>
                <c:pt idx="24078">
                  <c:v>30.516999999999999</c:v>
                </c:pt>
                <c:pt idx="24079">
                  <c:v>30.516999999999999</c:v>
                </c:pt>
                <c:pt idx="24080">
                  <c:v>30.516999999999999</c:v>
                </c:pt>
                <c:pt idx="24081">
                  <c:v>30.516999999999999</c:v>
                </c:pt>
                <c:pt idx="24082">
                  <c:v>30.516999999999999</c:v>
                </c:pt>
                <c:pt idx="24083">
                  <c:v>30.516999999999999</c:v>
                </c:pt>
                <c:pt idx="24084">
                  <c:v>30.516999999999999</c:v>
                </c:pt>
                <c:pt idx="24085">
                  <c:v>30.516999999999999</c:v>
                </c:pt>
                <c:pt idx="24086">
                  <c:v>30.516999999999999</c:v>
                </c:pt>
                <c:pt idx="24087">
                  <c:v>30.516999999999999</c:v>
                </c:pt>
                <c:pt idx="24088">
                  <c:v>30.516999999999999</c:v>
                </c:pt>
                <c:pt idx="24089">
                  <c:v>30.516999999999999</c:v>
                </c:pt>
                <c:pt idx="24090">
                  <c:v>30.516999999999999</c:v>
                </c:pt>
                <c:pt idx="24091">
                  <c:v>30.516999999999999</c:v>
                </c:pt>
                <c:pt idx="24092">
                  <c:v>30.516999999999999</c:v>
                </c:pt>
                <c:pt idx="24093">
                  <c:v>30.516999999999999</c:v>
                </c:pt>
                <c:pt idx="24094">
                  <c:v>30.484000000000002</c:v>
                </c:pt>
                <c:pt idx="24095">
                  <c:v>30.516999999999999</c:v>
                </c:pt>
                <c:pt idx="24096">
                  <c:v>30.516999999999999</c:v>
                </c:pt>
                <c:pt idx="24097">
                  <c:v>30.516999999999999</c:v>
                </c:pt>
                <c:pt idx="24098">
                  <c:v>30.516999999999999</c:v>
                </c:pt>
                <c:pt idx="24099">
                  <c:v>30.516999999999999</c:v>
                </c:pt>
                <c:pt idx="24100">
                  <c:v>30.516999999999999</c:v>
                </c:pt>
                <c:pt idx="24101">
                  <c:v>30.516999999999999</c:v>
                </c:pt>
                <c:pt idx="24102">
                  <c:v>30.516999999999999</c:v>
                </c:pt>
                <c:pt idx="24103">
                  <c:v>30.516999999999999</c:v>
                </c:pt>
                <c:pt idx="24104">
                  <c:v>30.516999999999999</c:v>
                </c:pt>
                <c:pt idx="24105">
                  <c:v>30.516999999999999</c:v>
                </c:pt>
                <c:pt idx="24106">
                  <c:v>30.516999999999999</c:v>
                </c:pt>
                <c:pt idx="24107">
                  <c:v>30.516999999999999</c:v>
                </c:pt>
                <c:pt idx="24108">
                  <c:v>30.516999999999999</c:v>
                </c:pt>
                <c:pt idx="24109">
                  <c:v>30.516999999999999</c:v>
                </c:pt>
                <c:pt idx="24110">
                  <c:v>30.516999999999999</c:v>
                </c:pt>
                <c:pt idx="24111">
                  <c:v>30.516999999999999</c:v>
                </c:pt>
                <c:pt idx="24112">
                  <c:v>30.516999999999999</c:v>
                </c:pt>
                <c:pt idx="24113">
                  <c:v>30.516999999999999</c:v>
                </c:pt>
                <c:pt idx="24114">
                  <c:v>30.516999999999999</c:v>
                </c:pt>
                <c:pt idx="24115">
                  <c:v>30.451000000000001</c:v>
                </c:pt>
                <c:pt idx="24116">
                  <c:v>30.484000000000002</c:v>
                </c:pt>
                <c:pt idx="24117">
                  <c:v>30.484000000000002</c:v>
                </c:pt>
                <c:pt idx="24118">
                  <c:v>30.484000000000002</c:v>
                </c:pt>
                <c:pt idx="24119">
                  <c:v>30.451000000000001</c:v>
                </c:pt>
                <c:pt idx="24120">
                  <c:v>30.484000000000002</c:v>
                </c:pt>
                <c:pt idx="24121">
                  <c:v>30.484000000000002</c:v>
                </c:pt>
                <c:pt idx="24122">
                  <c:v>30.451000000000001</c:v>
                </c:pt>
                <c:pt idx="24123">
                  <c:v>30.484000000000002</c:v>
                </c:pt>
                <c:pt idx="24124">
                  <c:v>30.484000000000002</c:v>
                </c:pt>
                <c:pt idx="24125">
                  <c:v>30.451000000000001</c:v>
                </c:pt>
                <c:pt idx="24126">
                  <c:v>30.484000000000002</c:v>
                </c:pt>
                <c:pt idx="24127">
                  <c:v>30.451000000000001</c:v>
                </c:pt>
                <c:pt idx="24128">
                  <c:v>30.484000000000002</c:v>
                </c:pt>
                <c:pt idx="24129">
                  <c:v>30.484000000000002</c:v>
                </c:pt>
                <c:pt idx="24130">
                  <c:v>30.484000000000002</c:v>
                </c:pt>
                <c:pt idx="24131">
                  <c:v>30.484000000000002</c:v>
                </c:pt>
                <c:pt idx="24132">
                  <c:v>30.484000000000002</c:v>
                </c:pt>
                <c:pt idx="24133">
                  <c:v>30.451000000000001</c:v>
                </c:pt>
                <c:pt idx="24134">
                  <c:v>30.451000000000001</c:v>
                </c:pt>
                <c:pt idx="24135">
                  <c:v>30.484000000000002</c:v>
                </c:pt>
                <c:pt idx="24136">
                  <c:v>30.451000000000001</c:v>
                </c:pt>
                <c:pt idx="24137">
                  <c:v>30.451000000000001</c:v>
                </c:pt>
                <c:pt idx="24138">
                  <c:v>30.451000000000001</c:v>
                </c:pt>
                <c:pt idx="24139">
                  <c:v>30.451000000000001</c:v>
                </c:pt>
                <c:pt idx="24140">
                  <c:v>30.484000000000002</c:v>
                </c:pt>
                <c:pt idx="24141">
                  <c:v>30.451000000000001</c:v>
                </c:pt>
                <c:pt idx="24142">
                  <c:v>30.484000000000002</c:v>
                </c:pt>
                <c:pt idx="24143">
                  <c:v>30.484000000000002</c:v>
                </c:pt>
                <c:pt idx="24144">
                  <c:v>30.484000000000002</c:v>
                </c:pt>
                <c:pt idx="24145">
                  <c:v>30.484000000000002</c:v>
                </c:pt>
                <c:pt idx="24146">
                  <c:v>30.484000000000002</c:v>
                </c:pt>
                <c:pt idx="24147">
                  <c:v>30.451000000000001</c:v>
                </c:pt>
                <c:pt idx="24148">
                  <c:v>30.451000000000001</c:v>
                </c:pt>
                <c:pt idx="24149">
                  <c:v>30.484000000000002</c:v>
                </c:pt>
                <c:pt idx="24150">
                  <c:v>30.451000000000001</c:v>
                </c:pt>
                <c:pt idx="24151">
                  <c:v>30.484000000000002</c:v>
                </c:pt>
                <c:pt idx="24152">
                  <c:v>30.484000000000002</c:v>
                </c:pt>
                <c:pt idx="24153">
                  <c:v>30.484000000000002</c:v>
                </c:pt>
                <c:pt idx="24154">
                  <c:v>30.451000000000001</c:v>
                </c:pt>
                <c:pt idx="24155">
                  <c:v>30.484000000000002</c:v>
                </c:pt>
                <c:pt idx="24156">
                  <c:v>30.451000000000001</c:v>
                </c:pt>
                <c:pt idx="24157">
                  <c:v>30.484000000000002</c:v>
                </c:pt>
                <c:pt idx="24158">
                  <c:v>30.484000000000002</c:v>
                </c:pt>
                <c:pt idx="24159">
                  <c:v>30.484000000000002</c:v>
                </c:pt>
                <c:pt idx="24160">
                  <c:v>30.484000000000002</c:v>
                </c:pt>
                <c:pt idx="24161">
                  <c:v>30.484000000000002</c:v>
                </c:pt>
                <c:pt idx="24162">
                  <c:v>30.484000000000002</c:v>
                </c:pt>
                <c:pt idx="24163">
                  <c:v>30.484000000000002</c:v>
                </c:pt>
                <c:pt idx="24164">
                  <c:v>30.484000000000002</c:v>
                </c:pt>
                <c:pt idx="24165">
                  <c:v>30.484000000000002</c:v>
                </c:pt>
                <c:pt idx="24166">
                  <c:v>30.484000000000002</c:v>
                </c:pt>
                <c:pt idx="24167">
                  <c:v>30.484000000000002</c:v>
                </c:pt>
                <c:pt idx="24168">
                  <c:v>30.484000000000002</c:v>
                </c:pt>
                <c:pt idx="24169">
                  <c:v>30.484000000000002</c:v>
                </c:pt>
                <c:pt idx="24170">
                  <c:v>30.484000000000002</c:v>
                </c:pt>
                <c:pt idx="24171">
                  <c:v>30.484000000000002</c:v>
                </c:pt>
                <c:pt idx="24172">
                  <c:v>30.484000000000002</c:v>
                </c:pt>
                <c:pt idx="24173">
                  <c:v>30.484000000000002</c:v>
                </c:pt>
                <c:pt idx="24174">
                  <c:v>30.516999999999999</c:v>
                </c:pt>
                <c:pt idx="24175">
                  <c:v>30.484000000000002</c:v>
                </c:pt>
                <c:pt idx="24176">
                  <c:v>30.484000000000002</c:v>
                </c:pt>
                <c:pt idx="24177">
                  <c:v>30.484000000000002</c:v>
                </c:pt>
                <c:pt idx="24178">
                  <c:v>30.484000000000002</c:v>
                </c:pt>
                <c:pt idx="24179">
                  <c:v>30.484000000000002</c:v>
                </c:pt>
                <c:pt idx="24180">
                  <c:v>30.484000000000002</c:v>
                </c:pt>
                <c:pt idx="24181">
                  <c:v>30.484000000000002</c:v>
                </c:pt>
                <c:pt idx="24182">
                  <c:v>30.484000000000002</c:v>
                </c:pt>
                <c:pt idx="24183">
                  <c:v>30.484000000000002</c:v>
                </c:pt>
                <c:pt idx="24184">
                  <c:v>30.484000000000002</c:v>
                </c:pt>
                <c:pt idx="24185">
                  <c:v>30.484000000000002</c:v>
                </c:pt>
                <c:pt idx="24186">
                  <c:v>30.484000000000002</c:v>
                </c:pt>
                <c:pt idx="24187">
                  <c:v>30.516999999999999</c:v>
                </c:pt>
                <c:pt idx="24188">
                  <c:v>30.484000000000002</c:v>
                </c:pt>
                <c:pt idx="24189">
                  <c:v>30.484000000000002</c:v>
                </c:pt>
                <c:pt idx="24190">
                  <c:v>30.484000000000002</c:v>
                </c:pt>
                <c:pt idx="24191">
                  <c:v>30.484000000000002</c:v>
                </c:pt>
                <c:pt idx="24192">
                  <c:v>30.484000000000002</c:v>
                </c:pt>
                <c:pt idx="24193">
                  <c:v>30.484000000000002</c:v>
                </c:pt>
                <c:pt idx="24194">
                  <c:v>30.484000000000002</c:v>
                </c:pt>
                <c:pt idx="24195">
                  <c:v>30.484000000000002</c:v>
                </c:pt>
                <c:pt idx="24196">
                  <c:v>30.516999999999999</c:v>
                </c:pt>
                <c:pt idx="24197">
                  <c:v>30.451000000000001</c:v>
                </c:pt>
                <c:pt idx="24198">
                  <c:v>30.516999999999999</c:v>
                </c:pt>
                <c:pt idx="24199">
                  <c:v>30.484000000000002</c:v>
                </c:pt>
                <c:pt idx="24200">
                  <c:v>30.516999999999999</c:v>
                </c:pt>
                <c:pt idx="24201">
                  <c:v>30.484000000000002</c:v>
                </c:pt>
                <c:pt idx="24202">
                  <c:v>30.484000000000002</c:v>
                </c:pt>
                <c:pt idx="24203">
                  <c:v>30.484000000000002</c:v>
                </c:pt>
                <c:pt idx="24204">
                  <c:v>30.484000000000002</c:v>
                </c:pt>
                <c:pt idx="24205">
                  <c:v>30.484000000000002</c:v>
                </c:pt>
                <c:pt idx="24206">
                  <c:v>30.484000000000002</c:v>
                </c:pt>
                <c:pt idx="24207">
                  <c:v>30.516999999999999</c:v>
                </c:pt>
                <c:pt idx="24208">
                  <c:v>30.484000000000002</c:v>
                </c:pt>
                <c:pt idx="24209">
                  <c:v>30.516999999999999</c:v>
                </c:pt>
                <c:pt idx="24210">
                  <c:v>30.484000000000002</c:v>
                </c:pt>
                <c:pt idx="24211">
                  <c:v>30.484000000000002</c:v>
                </c:pt>
                <c:pt idx="24212">
                  <c:v>30.484000000000002</c:v>
                </c:pt>
                <c:pt idx="24213">
                  <c:v>30.516999999999999</c:v>
                </c:pt>
                <c:pt idx="24214">
                  <c:v>30.484000000000002</c:v>
                </c:pt>
                <c:pt idx="24215">
                  <c:v>30.484000000000002</c:v>
                </c:pt>
                <c:pt idx="24216">
                  <c:v>30.484000000000002</c:v>
                </c:pt>
                <c:pt idx="24217">
                  <c:v>30.484000000000002</c:v>
                </c:pt>
                <c:pt idx="24218">
                  <c:v>30.484000000000002</c:v>
                </c:pt>
                <c:pt idx="24219">
                  <c:v>30.484000000000002</c:v>
                </c:pt>
                <c:pt idx="24220">
                  <c:v>30.484000000000002</c:v>
                </c:pt>
                <c:pt idx="24221">
                  <c:v>30.484000000000002</c:v>
                </c:pt>
                <c:pt idx="24222">
                  <c:v>30.484000000000002</c:v>
                </c:pt>
                <c:pt idx="24223">
                  <c:v>30.484000000000002</c:v>
                </c:pt>
                <c:pt idx="24224">
                  <c:v>30.484000000000002</c:v>
                </c:pt>
                <c:pt idx="24225">
                  <c:v>52.79</c:v>
                </c:pt>
                <c:pt idx="24226">
                  <c:v>52.66</c:v>
                </c:pt>
                <c:pt idx="24227">
                  <c:v>57.05</c:v>
                </c:pt>
                <c:pt idx="24228">
                  <c:v>73.33</c:v>
                </c:pt>
                <c:pt idx="24229">
                  <c:v>66.930000000000007</c:v>
                </c:pt>
                <c:pt idx="24230">
                  <c:v>67.53</c:v>
                </c:pt>
                <c:pt idx="24231">
                  <c:v>68.38</c:v>
                </c:pt>
                <c:pt idx="24232">
                  <c:v>69.040000000000006</c:v>
                </c:pt>
                <c:pt idx="24233">
                  <c:v>69.900000000000006</c:v>
                </c:pt>
                <c:pt idx="24234">
                  <c:v>70.72</c:v>
                </c:pt>
                <c:pt idx="24235">
                  <c:v>71.45</c:v>
                </c:pt>
                <c:pt idx="24236">
                  <c:v>71.88</c:v>
                </c:pt>
                <c:pt idx="24237">
                  <c:v>72.400000000000006</c:v>
                </c:pt>
                <c:pt idx="24238">
                  <c:v>68.91</c:v>
                </c:pt>
                <c:pt idx="24239">
                  <c:v>57.74</c:v>
                </c:pt>
                <c:pt idx="24240">
                  <c:v>58.2</c:v>
                </c:pt>
                <c:pt idx="24241">
                  <c:v>58.76</c:v>
                </c:pt>
                <c:pt idx="24242">
                  <c:v>59.32</c:v>
                </c:pt>
                <c:pt idx="24243">
                  <c:v>59.95</c:v>
                </c:pt>
                <c:pt idx="24244">
                  <c:v>60.57</c:v>
                </c:pt>
                <c:pt idx="24245">
                  <c:v>61.26</c:v>
                </c:pt>
                <c:pt idx="24246">
                  <c:v>61.76</c:v>
                </c:pt>
                <c:pt idx="24247">
                  <c:v>62.35</c:v>
                </c:pt>
                <c:pt idx="24248">
                  <c:v>62.91</c:v>
                </c:pt>
                <c:pt idx="24249">
                  <c:v>63.41</c:v>
                </c:pt>
                <c:pt idx="24250">
                  <c:v>63.7</c:v>
                </c:pt>
                <c:pt idx="24251">
                  <c:v>64.03</c:v>
                </c:pt>
                <c:pt idx="24252">
                  <c:v>61.26</c:v>
                </c:pt>
                <c:pt idx="24253">
                  <c:v>50.78</c:v>
                </c:pt>
                <c:pt idx="24254">
                  <c:v>57.61</c:v>
                </c:pt>
                <c:pt idx="24255">
                  <c:v>70.489999999999995</c:v>
                </c:pt>
                <c:pt idx="24256">
                  <c:v>67</c:v>
                </c:pt>
                <c:pt idx="24257">
                  <c:v>94.48</c:v>
                </c:pt>
                <c:pt idx="24258">
                  <c:v>64.86</c:v>
                </c:pt>
                <c:pt idx="24259">
                  <c:v>61.59</c:v>
                </c:pt>
                <c:pt idx="24260">
                  <c:v>56.35</c:v>
                </c:pt>
                <c:pt idx="24261">
                  <c:v>56.42</c:v>
                </c:pt>
                <c:pt idx="24262">
                  <c:v>56.52</c:v>
                </c:pt>
                <c:pt idx="24263">
                  <c:v>56.78</c:v>
                </c:pt>
                <c:pt idx="24264">
                  <c:v>57.14</c:v>
                </c:pt>
                <c:pt idx="24265">
                  <c:v>57.61</c:v>
                </c:pt>
                <c:pt idx="24266">
                  <c:v>57.87</c:v>
                </c:pt>
                <c:pt idx="24267">
                  <c:v>58.66</c:v>
                </c:pt>
                <c:pt idx="24268">
                  <c:v>52.76</c:v>
                </c:pt>
                <c:pt idx="24269">
                  <c:v>53.22</c:v>
                </c:pt>
                <c:pt idx="24270">
                  <c:v>53.75</c:v>
                </c:pt>
                <c:pt idx="24271">
                  <c:v>54.28</c:v>
                </c:pt>
                <c:pt idx="24272">
                  <c:v>68.09</c:v>
                </c:pt>
                <c:pt idx="24273">
                  <c:v>73.790000000000006</c:v>
                </c:pt>
                <c:pt idx="24274">
                  <c:v>71.739999999999995</c:v>
                </c:pt>
                <c:pt idx="24275">
                  <c:v>73.16</c:v>
                </c:pt>
                <c:pt idx="24276">
                  <c:v>194.07</c:v>
                </c:pt>
                <c:pt idx="24277">
                  <c:v>168.83</c:v>
                </c:pt>
                <c:pt idx="24278">
                  <c:v>164.68</c:v>
                </c:pt>
                <c:pt idx="24279">
                  <c:v>171</c:v>
                </c:pt>
                <c:pt idx="24280">
                  <c:v>164.28</c:v>
                </c:pt>
                <c:pt idx="24281">
                  <c:v>157.86000000000001</c:v>
                </c:pt>
                <c:pt idx="24282">
                  <c:v>103.51</c:v>
                </c:pt>
                <c:pt idx="24283">
                  <c:v>77.180000000000007</c:v>
                </c:pt>
                <c:pt idx="24284">
                  <c:v>75.959999999999994</c:v>
                </c:pt>
                <c:pt idx="24285">
                  <c:v>72.2</c:v>
                </c:pt>
                <c:pt idx="24286">
                  <c:v>67.290000000000006</c:v>
                </c:pt>
                <c:pt idx="24287">
                  <c:v>58.03</c:v>
                </c:pt>
                <c:pt idx="24288">
                  <c:v>59.09</c:v>
                </c:pt>
                <c:pt idx="24289">
                  <c:v>60.01</c:v>
                </c:pt>
                <c:pt idx="24290">
                  <c:v>82.39</c:v>
                </c:pt>
                <c:pt idx="24291">
                  <c:v>75.099999999999994</c:v>
                </c:pt>
                <c:pt idx="24292">
                  <c:v>75.37</c:v>
                </c:pt>
                <c:pt idx="24293">
                  <c:v>75.47</c:v>
                </c:pt>
                <c:pt idx="24294">
                  <c:v>75.53</c:v>
                </c:pt>
                <c:pt idx="24295">
                  <c:v>75.73</c:v>
                </c:pt>
                <c:pt idx="24296">
                  <c:v>75.86</c:v>
                </c:pt>
                <c:pt idx="24297">
                  <c:v>76.19</c:v>
                </c:pt>
                <c:pt idx="24298">
                  <c:v>76.650000000000006</c:v>
                </c:pt>
                <c:pt idx="24299">
                  <c:v>77.28</c:v>
                </c:pt>
                <c:pt idx="24300">
                  <c:v>77.64</c:v>
                </c:pt>
                <c:pt idx="24301">
                  <c:v>77.739999999999995</c:v>
                </c:pt>
                <c:pt idx="24302">
                  <c:v>73.489999999999995</c:v>
                </c:pt>
                <c:pt idx="24303">
                  <c:v>84.99</c:v>
                </c:pt>
                <c:pt idx="24304">
                  <c:v>97.45</c:v>
                </c:pt>
                <c:pt idx="24305">
                  <c:v>105.82</c:v>
                </c:pt>
                <c:pt idx="24306">
                  <c:v>118.05</c:v>
                </c:pt>
                <c:pt idx="24307">
                  <c:v>104.47</c:v>
                </c:pt>
                <c:pt idx="24308">
                  <c:v>89.01</c:v>
                </c:pt>
                <c:pt idx="24309">
                  <c:v>89.41</c:v>
                </c:pt>
                <c:pt idx="24310">
                  <c:v>89.61</c:v>
                </c:pt>
                <c:pt idx="24311">
                  <c:v>90.5</c:v>
                </c:pt>
                <c:pt idx="24312">
                  <c:v>90.5</c:v>
                </c:pt>
                <c:pt idx="24313">
                  <c:v>91.35</c:v>
                </c:pt>
                <c:pt idx="24314">
                  <c:v>91.48</c:v>
                </c:pt>
                <c:pt idx="24315">
                  <c:v>84.93</c:v>
                </c:pt>
                <c:pt idx="24316">
                  <c:v>111.69</c:v>
                </c:pt>
                <c:pt idx="24317">
                  <c:v>104.63</c:v>
                </c:pt>
                <c:pt idx="24318">
                  <c:v>103.94</c:v>
                </c:pt>
                <c:pt idx="24319">
                  <c:v>108.88</c:v>
                </c:pt>
                <c:pt idx="24320">
                  <c:v>111.78</c:v>
                </c:pt>
                <c:pt idx="24321">
                  <c:v>113.1</c:v>
                </c:pt>
                <c:pt idx="24322">
                  <c:v>103.81</c:v>
                </c:pt>
                <c:pt idx="24323">
                  <c:v>109.35</c:v>
                </c:pt>
                <c:pt idx="24324">
                  <c:v>108.55</c:v>
                </c:pt>
                <c:pt idx="24325">
                  <c:v>107.9</c:v>
                </c:pt>
                <c:pt idx="24326">
                  <c:v>109.67</c:v>
                </c:pt>
                <c:pt idx="24327">
                  <c:v>110.7</c:v>
                </c:pt>
                <c:pt idx="24328">
                  <c:v>111.95</c:v>
                </c:pt>
                <c:pt idx="24329">
                  <c:v>113.73</c:v>
                </c:pt>
                <c:pt idx="24330">
                  <c:v>112.21</c:v>
                </c:pt>
                <c:pt idx="24331">
                  <c:v>114.91</c:v>
                </c:pt>
                <c:pt idx="24332">
                  <c:v>112.64</c:v>
                </c:pt>
                <c:pt idx="24333">
                  <c:v>113.79</c:v>
                </c:pt>
                <c:pt idx="24334">
                  <c:v>115.11</c:v>
                </c:pt>
                <c:pt idx="24335">
                  <c:v>115.94</c:v>
                </c:pt>
                <c:pt idx="24336">
                  <c:v>111.62</c:v>
                </c:pt>
                <c:pt idx="24337">
                  <c:v>84.46</c:v>
                </c:pt>
                <c:pt idx="24338">
                  <c:v>83.18</c:v>
                </c:pt>
                <c:pt idx="24339">
                  <c:v>83.67</c:v>
                </c:pt>
                <c:pt idx="24340">
                  <c:v>66.14</c:v>
                </c:pt>
                <c:pt idx="24341">
                  <c:v>67.13</c:v>
                </c:pt>
                <c:pt idx="24342">
                  <c:v>66.64</c:v>
                </c:pt>
                <c:pt idx="24343">
                  <c:v>70.430000000000007</c:v>
                </c:pt>
                <c:pt idx="24344">
                  <c:v>95.21</c:v>
                </c:pt>
                <c:pt idx="24345">
                  <c:v>96.13</c:v>
                </c:pt>
                <c:pt idx="24346">
                  <c:v>100.97</c:v>
                </c:pt>
                <c:pt idx="24347">
                  <c:v>103.84</c:v>
                </c:pt>
                <c:pt idx="24348">
                  <c:v>104.27</c:v>
                </c:pt>
                <c:pt idx="24349">
                  <c:v>94.38</c:v>
                </c:pt>
                <c:pt idx="24350">
                  <c:v>101.67</c:v>
                </c:pt>
                <c:pt idx="24351">
                  <c:v>102.66</c:v>
                </c:pt>
                <c:pt idx="24352">
                  <c:v>98.34</c:v>
                </c:pt>
                <c:pt idx="24353">
                  <c:v>101.34</c:v>
                </c:pt>
                <c:pt idx="24354">
                  <c:v>90.89</c:v>
                </c:pt>
                <c:pt idx="24355">
                  <c:v>91.58</c:v>
                </c:pt>
                <c:pt idx="24356">
                  <c:v>91.62</c:v>
                </c:pt>
                <c:pt idx="24357">
                  <c:v>90.96</c:v>
                </c:pt>
                <c:pt idx="24358">
                  <c:v>82.98</c:v>
                </c:pt>
                <c:pt idx="24359">
                  <c:v>83.41</c:v>
                </c:pt>
                <c:pt idx="24360">
                  <c:v>84.53</c:v>
                </c:pt>
                <c:pt idx="24361">
                  <c:v>74.84</c:v>
                </c:pt>
                <c:pt idx="24362">
                  <c:v>68.98</c:v>
                </c:pt>
                <c:pt idx="24363">
                  <c:v>69.27</c:v>
                </c:pt>
                <c:pt idx="24364">
                  <c:v>70.92</c:v>
                </c:pt>
                <c:pt idx="24365">
                  <c:v>72.239999999999995</c:v>
                </c:pt>
                <c:pt idx="24366">
                  <c:v>73.13</c:v>
                </c:pt>
                <c:pt idx="24367">
                  <c:v>74.150000000000006</c:v>
                </c:pt>
                <c:pt idx="24368">
                  <c:v>75.430000000000007</c:v>
                </c:pt>
                <c:pt idx="24369">
                  <c:v>77.02</c:v>
                </c:pt>
                <c:pt idx="24370">
                  <c:v>78.3</c:v>
                </c:pt>
                <c:pt idx="24371">
                  <c:v>78.86</c:v>
                </c:pt>
                <c:pt idx="24372">
                  <c:v>79.459999999999994</c:v>
                </c:pt>
                <c:pt idx="24373">
                  <c:v>99.46</c:v>
                </c:pt>
                <c:pt idx="24374">
                  <c:v>98.6</c:v>
                </c:pt>
                <c:pt idx="24375">
                  <c:v>103.08</c:v>
                </c:pt>
                <c:pt idx="24376">
                  <c:v>101.54</c:v>
                </c:pt>
                <c:pt idx="24377">
                  <c:v>97.71</c:v>
                </c:pt>
                <c:pt idx="24378">
                  <c:v>99.66</c:v>
                </c:pt>
                <c:pt idx="24379">
                  <c:v>102</c:v>
                </c:pt>
                <c:pt idx="24380">
                  <c:v>112.21</c:v>
                </c:pt>
                <c:pt idx="24381">
                  <c:v>116.13</c:v>
                </c:pt>
                <c:pt idx="24382">
                  <c:v>120.58</c:v>
                </c:pt>
                <c:pt idx="24383">
                  <c:v>117.35</c:v>
                </c:pt>
                <c:pt idx="24384">
                  <c:v>114.82</c:v>
                </c:pt>
                <c:pt idx="24385">
                  <c:v>119.23</c:v>
                </c:pt>
                <c:pt idx="24386">
                  <c:v>120.22</c:v>
                </c:pt>
                <c:pt idx="24387">
                  <c:v>109.58</c:v>
                </c:pt>
                <c:pt idx="24388">
                  <c:v>103.64</c:v>
                </c:pt>
                <c:pt idx="24389">
                  <c:v>104.01</c:v>
                </c:pt>
                <c:pt idx="24390">
                  <c:v>104.7</c:v>
                </c:pt>
                <c:pt idx="24391">
                  <c:v>105.32</c:v>
                </c:pt>
                <c:pt idx="24392">
                  <c:v>99.89</c:v>
                </c:pt>
                <c:pt idx="24393">
                  <c:v>101.6</c:v>
                </c:pt>
                <c:pt idx="24394">
                  <c:v>102.23</c:v>
                </c:pt>
                <c:pt idx="24395">
                  <c:v>261.93</c:v>
                </c:pt>
                <c:pt idx="24396">
                  <c:v>250.82</c:v>
                </c:pt>
                <c:pt idx="24397">
                  <c:v>250.29</c:v>
                </c:pt>
                <c:pt idx="24398">
                  <c:v>250.76</c:v>
                </c:pt>
                <c:pt idx="24399">
                  <c:v>245.91</c:v>
                </c:pt>
                <c:pt idx="24400">
                  <c:v>266.57</c:v>
                </c:pt>
                <c:pt idx="24401">
                  <c:v>270.60000000000002</c:v>
                </c:pt>
                <c:pt idx="24402">
                  <c:v>258.93</c:v>
                </c:pt>
                <c:pt idx="24403">
                  <c:v>253.39</c:v>
                </c:pt>
                <c:pt idx="24404">
                  <c:v>231.77</c:v>
                </c:pt>
                <c:pt idx="24405">
                  <c:v>148.96</c:v>
                </c:pt>
                <c:pt idx="24406">
                  <c:v>113.07</c:v>
                </c:pt>
                <c:pt idx="24407">
                  <c:v>389.6</c:v>
                </c:pt>
                <c:pt idx="24408">
                  <c:v>384.8</c:v>
                </c:pt>
                <c:pt idx="24409">
                  <c:v>382.7</c:v>
                </c:pt>
                <c:pt idx="24410">
                  <c:v>383.5</c:v>
                </c:pt>
                <c:pt idx="24411">
                  <c:v>362.6</c:v>
                </c:pt>
                <c:pt idx="24412">
                  <c:v>298.08</c:v>
                </c:pt>
                <c:pt idx="24413">
                  <c:v>296.10000000000002</c:v>
                </c:pt>
                <c:pt idx="24414">
                  <c:v>291.26</c:v>
                </c:pt>
                <c:pt idx="24415">
                  <c:v>286.38</c:v>
                </c:pt>
                <c:pt idx="24416">
                  <c:v>280.58</c:v>
                </c:pt>
                <c:pt idx="24417">
                  <c:v>172.29</c:v>
                </c:pt>
                <c:pt idx="24418">
                  <c:v>125.79</c:v>
                </c:pt>
                <c:pt idx="24419">
                  <c:v>126.94</c:v>
                </c:pt>
                <c:pt idx="24420">
                  <c:v>128.85</c:v>
                </c:pt>
                <c:pt idx="24421">
                  <c:v>130.4</c:v>
                </c:pt>
                <c:pt idx="24422">
                  <c:v>132.12</c:v>
                </c:pt>
                <c:pt idx="24423">
                  <c:v>129.58000000000001</c:v>
                </c:pt>
                <c:pt idx="24424">
                  <c:v>126.05</c:v>
                </c:pt>
                <c:pt idx="24425">
                  <c:v>127.54</c:v>
                </c:pt>
                <c:pt idx="24426">
                  <c:v>129.55000000000001</c:v>
                </c:pt>
                <c:pt idx="24427">
                  <c:v>131.26</c:v>
                </c:pt>
                <c:pt idx="24428">
                  <c:v>132.94</c:v>
                </c:pt>
                <c:pt idx="24429">
                  <c:v>135.31</c:v>
                </c:pt>
                <c:pt idx="24430">
                  <c:v>138.44</c:v>
                </c:pt>
                <c:pt idx="24431">
                  <c:v>136.6</c:v>
                </c:pt>
                <c:pt idx="24432">
                  <c:v>133.57</c:v>
                </c:pt>
                <c:pt idx="24433">
                  <c:v>136.66999999999999</c:v>
                </c:pt>
                <c:pt idx="24434">
                  <c:v>140.88</c:v>
                </c:pt>
                <c:pt idx="24435">
                  <c:v>145.72999999999999</c:v>
                </c:pt>
                <c:pt idx="24436">
                  <c:v>136.63</c:v>
                </c:pt>
                <c:pt idx="24437">
                  <c:v>135.02000000000001</c:v>
                </c:pt>
                <c:pt idx="24438">
                  <c:v>138.02000000000001</c:v>
                </c:pt>
                <c:pt idx="24439">
                  <c:v>140.97999999999999</c:v>
                </c:pt>
                <c:pt idx="24440">
                  <c:v>134.26</c:v>
                </c:pt>
                <c:pt idx="24441">
                  <c:v>120.35</c:v>
                </c:pt>
                <c:pt idx="24442">
                  <c:v>100.68</c:v>
                </c:pt>
                <c:pt idx="24443">
                  <c:v>102.72</c:v>
                </c:pt>
                <c:pt idx="24444">
                  <c:v>104.6</c:v>
                </c:pt>
                <c:pt idx="24445">
                  <c:v>106.41</c:v>
                </c:pt>
                <c:pt idx="24446">
                  <c:v>112.05</c:v>
                </c:pt>
                <c:pt idx="24447">
                  <c:v>107.76</c:v>
                </c:pt>
                <c:pt idx="24448">
                  <c:v>109.97</c:v>
                </c:pt>
                <c:pt idx="24449">
                  <c:v>119.69</c:v>
                </c:pt>
                <c:pt idx="24450">
                  <c:v>121.24</c:v>
                </c:pt>
                <c:pt idx="24451">
                  <c:v>123.35</c:v>
                </c:pt>
                <c:pt idx="24452">
                  <c:v>125.16</c:v>
                </c:pt>
                <c:pt idx="24453">
                  <c:v>120.98</c:v>
                </c:pt>
                <c:pt idx="24454">
                  <c:v>123.88</c:v>
                </c:pt>
                <c:pt idx="24455">
                  <c:v>128.26</c:v>
                </c:pt>
                <c:pt idx="24456">
                  <c:v>129.51</c:v>
                </c:pt>
                <c:pt idx="24457">
                  <c:v>123.19</c:v>
                </c:pt>
                <c:pt idx="24458">
                  <c:v>131.69</c:v>
                </c:pt>
                <c:pt idx="24459">
                  <c:v>130.5</c:v>
                </c:pt>
                <c:pt idx="24460">
                  <c:v>129.18</c:v>
                </c:pt>
                <c:pt idx="24461">
                  <c:v>126.05</c:v>
                </c:pt>
                <c:pt idx="24462">
                  <c:v>129.12</c:v>
                </c:pt>
                <c:pt idx="24463">
                  <c:v>126.25</c:v>
                </c:pt>
                <c:pt idx="24464">
                  <c:v>127.5</c:v>
                </c:pt>
                <c:pt idx="24465">
                  <c:v>128.46</c:v>
                </c:pt>
                <c:pt idx="24466">
                  <c:v>124.14</c:v>
                </c:pt>
                <c:pt idx="24467">
                  <c:v>123.62</c:v>
                </c:pt>
                <c:pt idx="24468">
                  <c:v>124.87</c:v>
                </c:pt>
                <c:pt idx="24469">
                  <c:v>125.76</c:v>
                </c:pt>
                <c:pt idx="24470">
                  <c:v>123.29</c:v>
                </c:pt>
                <c:pt idx="24471">
                  <c:v>124.41</c:v>
                </c:pt>
                <c:pt idx="24472">
                  <c:v>126.32</c:v>
                </c:pt>
                <c:pt idx="24473">
                  <c:v>118.28</c:v>
                </c:pt>
                <c:pt idx="24474">
                  <c:v>110.99</c:v>
                </c:pt>
                <c:pt idx="24475">
                  <c:v>110.43</c:v>
                </c:pt>
                <c:pt idx="24476">
                  <c:v>111.65</c:v>
                </c:pt>
                <c:pt idx="24477">
                  <c:v>111.22</c:v>
                </c:pt>
                <c:pt idx="24478">
                  <c:v>111.85</c:v>
                </c:pt>
                <c:pt idx="24479">
                  <c:v>113.04</c:v>
                </c:pt>
                <c:pt idx="24480">
                  <c:v>113.7</c:v>
                </c:pt>
                <c:pt idx="24481">
                  <c:v>115.38</c:v>
                </c:pt>
                <c:pt idx="24482">
                  <c:v>116.86</c:v>
                </c:pt>
                <c:pt idx="24483">
                  <c:v>121.87</c:v>
                </c:pt>
                <c:pt idx="24484">
                  <c:v>134.59</c:v>
                </c:pt>
                <c:pt idx="24485">
                  <c:v>137.22999999999999</c:v>
                </c:pt>
                <c:pt idx="24486">
                  <c:v>137.79</c:v>
                </c:pt>
                <c:pt idx="24487">
                  <c:v>125.07</c:v>
                </c:pt>
                <c:pt idx="24488">
                  <c:v>124.27</c:v>
                </c:pt>
                <c:pt idx="24489">
                  <c:v>134.38999999999999</c:v>
                </c:pt>
                <c:pt idx="24490">
                  <c:v>136.4</c:v>
                </c:pt>
                <c:pt idx="24491">
                  <c:v>139.04</c:v>
                </c:pt>
                <c:pt idx="24492">
                  <c:v>140.75</c:v>
                </c:pt>
                <c:pt idx="24493">
                  <c:v>143.88</c:v>
                </c:pt>
                <c:pt idx="24494">
                  <c:v>146.26</c:v>
                </c:pt>
                <c:pt idx="24495">
                  <c:v>136.43</c:v>
                </c:pt>
                <c:pt idx="24496">
                  <c:v>127.54</c:v>
                </c:pt>
                <c:pt idx="24497">
                  <c:v>128</c:v>
                </c:pt>
                <c:pt idx="24498">
                  <c:v>127.34</c:v>
                </c:pt>
                <c:pt idx="24499">
                  <c:v>130.07</c:v>
                </c:pt>
                <c:pt idx="24500">
                  <c:v>138.02000000000001</c:v>
                </c:pt>
                <c:pt idx="24501">
                  <c:v>144.01</c:v>
                </c:pt>
                <c:pt idx="24502">
                  <c:v>145.83000000000001</c:v>
                </c:pt>
                <c:pt idx="24503">
                  <c:v>140.88</c:v>
                </c:pt>
                <c:pt idx="24504">
                  <c:v>145.86000000000001</c:v>
                </c:pt>
                <c:pt idx="24505">
                  <c:v>150.11000000000001</c:v>
                </c:pt>
                <c:pt idx="24506">
                  <c:v>152.68</c:v>
                </c:pt>
                <c:pt idx="24507">
                  <c:v>150.57</c:v>
                </c:pt>
                <c:pt idx="24508">
                  <c:v>147.01</c:v>
                </c:pt>
                <c:pt idx="24509">
                  <c:v>149.65</c:v>
                </c:pt>
                <c:pt idx="24510">
                  <c:v>139.04</c:v>
                </c:pt>
                <c:pt idx="24511">
                  <c:v>134.82</c:v>
                </c:pt>
                <c:pt idx="24512">
                  <c:v>133.27000000000001</c:v>
                </c:pt>
                <c:pt idx="24513">
                  <c:v>132.38</c:v>
                </c:pt>
                <c:pt idx="24514">
                  <c:v>130.4</c:v>
                </c:pt>
                <c:pt idx="24515">
                  <c:v>134.33000000000001</c:v>
                </c:pt>
                <c:pt idx="24516">
                  <c:v>133.24</c:v>
                </c:pt>
                <c:pt idx="24517">
                  <c:v>134.88999999999999</c:v>
                </c:pt>
                <c:pt idx="24518">
                  <c:v>133.57</c:v>
                </c:pt>
                <c:pt idx="24519">
                  <c:v>131.06</c:v>
                </c:pt>
                <c:pt idx="24520">
                  <c:v>135.51</c:v>
                </c:pt>
                <c:pt idx="24521">
                  <c:v>134.75</c:v>
                </c:pt>
                <c:pt idx="24522">
                  <c:v>133.44</c:v>
                </c:pt>
                <c:pt idx="24523">
                  <c:v>135.38</c:v>
                </c:pt>
                <c:pt idx="24524">
                  <c:v>136.76</c:v>
                </c:pt>
                <c:pt idx="24525">
                  <c:v>138.44</c:v>
                </c:pt>
                <c:pt idx="24526">
                  <c:v>141.63999999999999</c:v>
                </c:pt>
                <c:pt idx="24527">
                  <c:v>134.38999999999999</c:v>
                </c:pt>
                <c:pt idx="24528">
                  <c:v>136.63</c:v>
                </c:pt>
                <c:pt idx="24529">
                  <c:v>138.74</c:v>
                </c:pt>
                <c:pt idx="24530">
                  <c:v>137.49</c:v>
                </c:pt>
                <c:pt idx="24531">
                  <c:v>131.94999999999999</c:v>
                </c:pt>
                <c:pt idx="24532">
                  <c:v>131</c:v>
                </c:pt>
                <c:pt idx="24533">
                  <c:v>131.26</c:v>
                </c:pt>
                <c:pt idx="24534">
                  <c:v>139.04</c:v>
                </c:pt>
                <c:pt idx="24535">
                  <c:v>134.22999999999999</c:v>
                </c:pt>
                <c:pt idx="24536">
                  <c:v>129.44999999999999</c:v>
                </c:pt>
                <c:pt idx="24537">
                  <c:v>125.99</c:v>
                </c:pt>
                <c:pt idx="24538">
                  <c:v>123.42</c:v>
                </c:pt>
                <c:pt idx="24539">
                  <c:v>122.46</c:v>
                </c:pt>
                <c:pt idx="24540">
                  <c:v>122.53</c:v>
                </c:pt>
                <c:pt idx="24541">
                  <c:v>109.54</c:v>
                </c:pt>
                <c:pt idx="24542">
                  <c:v>112.44</c:v>
                </c:pt>
                <c:pt idx="24543">
                  <c:v>114.49</c:v>
                </c:pt>
                <c:pt idx="24544">
                  <c:v>113.86</c:v>
                </c:pt>
                <c:pt idx="24545">
                  <c:v>624</c:v>
                </c:pt>
                <c:pt idx="24546">
                  <c:v>779.9</c:v>
                </c:pt>
                <c:pt idx="24547">
                  <c:v>776.8</c:v>
                </c:pt>
                <c:pt idx="24548">
                  <c:v>732.8</c:v>
                </c:pt>
                <c:pt idx="24549">
                  <c:v>707</c:v>
                </c:pt>
                <c:pt idx="24550">
                  <c:v>707.1</c:v>
                </c:pt>
                <c:pt idx="24551">
                  <c:v>705.4</c:v>
                </c:pt>
                <c:pt idx="24552">
                  <c:v>715.1</c:v>
                </c:pt>
                <c:pt idx="24553">
                  <c:v>710.1</c:v>
                </c:pt>
                <c:pt idx="24554">
                  <c:v>706.5</c:v>
                </c:pt>
                <c:pt idx="24555">
                  <c:v>410.7</c:v>
                </c:pt>
                <c:pt idx="24556">
                  <c:v>125.3</c:v>
                </c:pt>
                <c:pt idx="24557">
                  <c:v>132.74</c:v>
                </c:pt>
                <c:pt idx="24558">
                  <c:v>126.91</c:v>
                </c:pt>
                <c:pt idx="24559">
                  <c:v>119</c:v>
                </c:pt>
                <c:pt idx="24560">
                  <c:v>124.77</c:v>
                </c:pt>
                <c:pt idx="24561">
                  <c:v>127.31</c:v>
                </c:pt>
                <c:pt idx="24562">
                  <c:v>127.6</c:v>
                </c:pt>
                <c:pt idx="24563">
                  <c:v>129.84</c:v>
                </c:pt>
                <c:pt idx="24564">
                  <c:v>132.41</c:v>
                </c:pt>
                <c:pt idx="24565">
                  <c:v>133.96</c:v>
                </c:pt>
                <c:pt idx="24566">
                  <c:v>135.25</c:v>
                </c:pt>
                <c:pt idx="24567">
                  <c:v>137.41999999999999</c:v>
                </c:pt>
                <c:pt idx="24568">
                  <c:v>139.66</c:v>
                </c:pt>
                <c:pt idx="24569">
                  <c:v>141.97</c:v>
                </c:pt>
                <c:pt idx="24570">
                  <c:v>126.81</c:v>
                </c:pt>
                <c:pt idx="24571">
                  <c:v>130.6</c:v>
                </c:pt>
                <c:pt idx="24572">
                  <c:v>143.75</c:v>
                </c:pt>
                <c:pt idx="24573">
                  <c:v>142.72999999999999</c:v>
                </c:pt>
                <c:pt idx="24574">
                  <c:v>136.69999999999999</c:v>
                </c:pt>
                <c:pt idx="24575">
                  <c:v>130.54</c:v>
                </c:pt>
                <c:pt idx="24576">
                  <c:v>133.66999999999999</c:v>
                </c:pt>
                <c:pt idx="24577">
                  <c:v>135.68</c:v>
                </c:pt>
                <c:pt idx="24578">
                  <c:v>139.6</c:v>
                </c:pt>
                <c:pt idx="24579">
                  <c:v>139.13999999999999</c:v>
                </c:pt>
                <c:pt idx="24580">
                  <c:v>141.15</c:v>
                </c:pt>
                <c:pt idx="24581">
                  <c:v>146.29</c:v>
                </c:pt>
                <c:pt idx="24582">
                  <c:v>134.09</c:v>
                </c:pt>
                <c:pt idx="24583">
                  <c:v>140.91999999999999</c:v>
                </c:pt>
                <c:pt idx="24584">
                  <c:v>139.93</c:v>
                </c:pt>
                <c:pt idx="24585">
                  <c:v>136.53</c:v>
                </c:pt>
                <c:pt idx="24586">
                  <c:v>142.04</c:v>
                </c:pt>
                <c:pt idx="24587">
                  <c:v>146.38999999999999</c:v>
                </c:pt>
                <c:pt idx="24588">
                  <c:v>148.43</c:v>
                </c:pt>
                <c:pt idx="24589">
                  <c:v>150.24</c:v>
                </c:pt>
                <c:pt idx="24590">
                  <c:v>148.43</c:v>
                </c:pt>
                <c:pt idx="24591">
                  <c:v>145.27000000000001</c:v>
                </c:pt>
                <c:pt idx="24592">
                  <c:v>136.76</c:v>
                </c:pt>
                <c:pt idx="24593">
                  <c:v>147.18</c:v>
                </c:pt>
                <c:pt idx="24594">
                  <c:v>146.16</c:v>
                </c:pt>
                <c:pt idx="24595">
                  <c:v>142.04</c:v>
                </c:pt>
                <c:pt idx="24596">
                  <c:v>142.99</c:v>
                </c:pt>
                <c:pt idx="24597">
                  <c:v>145.16999999999999</c:v>
                </c:pt>
                <c:pt idx="24598">
                  <c:v>147.05000000000001</c:v>
                </c:pt>
                <c:pt idx="24599">
                  <c:v>143.16</c:v>
                </c:pt>
                <c:pt idx="24600">
                  <c:v>141.51</c:v>
                </c:pt>
                <c:pt idx="24601">
                  <c:v>136.99</c:v>
                </c:pt>
                <c:pt idx="24602">
                  <c:v>135.44999999999999</c:v>
                </c:pt>
                <c:pt idx="24603">
                  <c:v>137.85</c:v>
                </c:pt>
                <c:pt idx="24604">
                  <c:v>139.19999999999999</c:v>
                </c:pt>
                <c:pt idx="24605">
                  <c:v>140.65</c:v>
                </c:pt>
                <c:pt idx="24606">
                  <c:v>140.72</c:v>
                </c:pt>
                <c:pt idx="24607">
                  <c:v>127.44</c:v>
                </c:pt>
                <c:pt idx="24608">
                  <c:v>126.71</c:v>
                </c:pt>
                <c:pt idx="24609">
                  <c:v>128.66</c:v>
                </c:pt>
                <c:pt idx="24610">
                  <c:v>127.93</c:v>
                </c:pt>
                <c:pt idx="24611">
                  <c:v>129.91</c:v>
                </c:pt>
                <c:pt idx="24612">
                  <c:v>132.58000000000001</c:v>
                </c:pt>
                <c:pt idx="24613">
                  <c:v>126.45</c:v>
                </c:pt>
                <c:pt idx="24614">
                  <c:v>110.99</c:v>
                </c:pt>
                <c:pt idx="24615">
                  <c:v>110.4</c:v>
                </c:pt>
                <c:pt idx="24616">
                  <c:v>120.62</c:v>
                </c:pt>
                <c:pt idx="24617">
                  <c:v>118.94</c:v>
                </c:pt>
                <c:pt idx="24618">
                  <c:v>125.2</c:v>
                </c:pt>
                <c:pt idx="24619">
                  <c:v>125.2</c:v>
                </c:pt>
                <c:pt idx="24620">
                  <c:v>126.58</c:v>
                </c:pt>
                <c:pt idx="24621">
                  <c:v>136.5</c:v>
                </c:pt>
                <c:pt idx="24622">
                  <c:v>135.25</c:v>
                </c:pt>
                <c:pt idx="24623">
                  <c:v>134.91999999999999</c:v>
                </c:pt>
                <c:pt idx="24624">
                  <c:v>137.03</c:v>
                </c:pt>
                <c:pt idx="24625">
                  <c:v>138.35</c:v>
                </c:pt>
                <c:pt idx="24626">
                  <c:v>132.32</c:v>
                </c:pt>
                <c:pt idx="24627">
                  <c:v>140.06</c:v>
                </c:pt>
                <c:pt idx="24628">
                  <c:v>141.18</c:v>
                </c:pt>
                <c:pt idx="24629">
                  <c:v>145.43</c:v>
                </c:pt>
                <c:pt idx="24630">
                  <c:v>147.28</c:v>
                </c:pt>
                <c:pt idx="24631">
                  <c:v>148.79</c:v>
                </c:pt>
                <c:pt idx="24632">
                  <c:v>150.08000000000001</c:v>
                </c:pt>
                <c:pt idx="24633">
                  <c:v>146.58000000000001</c:v>
                </c:pt>
                <c:pt idx="24634">
                  <c:v>144.05000000000001</c:v>
                </c:pt>
                <c:pt idx="24635">
                  <c:v>146.88</c:v>
                </c:pt>
                <c:pt idx="24636">
                  <c:v>147.34</c:v>
                </c:pt>
                <c:pt idx="24637">
                  <c:v>926.4</c:v>
                </c:pt>
                <c:pt idx="24638">
                  <c:v>995.4</c:v>
                </c:pt>
                <c:pt idx="24639">
                  <c:v>954.9</c:v>
                </c:pt>
                <c:pt idx="24640">
                  <c:v>933.9</c:v>
                </c:pt>
                <c:pt idx="24641">
                  <c:v>939.9</c:v>
                </c:pt>
                <c:pt idx="24642">
                  <c:v>945.7</c:v>
                </c:pt>
                <c:pt idx="24643">
                  <c:v>941.2</c:v>
                </c:pt>
                <c:pt idx="24644">
                  <c:v>911.5</c:v>
                </c:pt>
                <c:pt idx="24645">
                  <c:v>905.7</c:v>
                </c:pt>
                <c:pt idx="24646">
                  <c:v>899.6</c:v>
                </c:pt>
                <c:pt idx="24647">
                  <c:v>387.1</c:v>
                </c:pt>
                <c:pt idx="24648">
                  <c:v>141.18</c:v>
                </c:pt>
                <c:pt idx="24649">
                  <c:v>142.6</c:v>
                </c:pt>
                <c:pt idx="24650">
                  <c:v>139.33000000000001</c:v>
                </c:pt>
                <c:pt idx="24651">
                  <c:v>133.93</c:v>
                </c:pt>
                <c:pt idx="24652">
                  <c:v>140.38999999999999</c:v>
                </c:pt>
                <c:pt idx="24653">
                  <c:v>138.18</c:v>
                </c:pt>
                <c:pt idx="24654">
                  <c:v>144.44</c:v>
                </c:pt>
                <c:pt idx="24655">
                  <c:v>135.71</c:v>
                </c:pt>
                <c:pt idx="24656">
                  <c:v>136.9</c:v>
                </c:pt>
                <c:pt idx="24657">
                  <c:v>140.62</c:v>
                </c:pt>
                <c:pt idx="24658">
                  <c:v>143.38999999999999</c:v>
                </c:pt>
                <c:pt idx="24659">
                  <c:v>139.5</c:v>
                </c:pt>
                <c:pt idx="24660">
                  <c:v>129.32</c:v>
                </c:pt>
                <c:pt idx="24661">
                  <c:v>130.47</c:v>
                </c:pt>
                <c:pt idx="24662">
                  <c:v>132.32</c:v>
                </c:pt>
                <c:pt idx="24663">
                  <c:v>135.25</c:v>
                </c:pt>
                <c:pt idx="24664">
                  <c:v>137.52000000000001</c:v>
                </c:pt>
                <c:pt idx="24665">
                  <c:v>138.61000000000001</c:v>
                </c:pt>
                <c:pt idx="24666">
                  <c:v>139.63</c:v>
                </c:pt>
                <c:pt idx="24667">
                  <c:v>141.11000000000001</c:v>
                </c:pt>
                <c:pt idx="24668">
                  <c:v>145.19999999999999</c:v>
                </c:pt>
                <c:pt idx="24669">
                  <c:v>135.22</c:v>
                </c:pt>
                <c:pt idx="24670">
                  <c:v>128.56</c:v>
                </c:pt>
                <c:pt idx="24671">
                  <c:v>133.4</c:v>
                </c:pt>
                <c:pt idx="24672">
                  <c:v>107.2</c:v>
                </c:pt>
                <c:pt idx="24673">
                  <c:v>64.06</c:v>
                </c:pt>
                <c:pt idx="24674">
                  <c:v>46.47</c:v>
                </c:pt>
                <c:pt idx="24675">
                  <c:v>46.5</c:v>
                </c:pt>
                <c:pt idx="24676">
                  <c:v>52.37</c:v>
                </c:pt>
                <c:pt idx="24677">
                  <c:v>54.21</c:v>
                </c:pt>
                <c:pt idx="24678">
                  <c:v>69.37</c:v>
                </c:pt>
                <c:pt idx="24679">
                  <c:v>62.42</c:v>
                </c:pt>
                <c:pt idx="24680">
                  <c:v>62.45</c:v>
                </c:pt>
                <c:pt idx="24681">
                  <c:v>63.57</c:v>
                </c:pt>
                <c:pt idx="24682">
                  <c:v>79.52</c:v>
                </c:pt>
                <c:pt idx="24683">
                  <c:v>78.010000000000005</c:v>
                </c:pt>
                <c:pt idx="24684">
                  <c:v>98.37</c:v>
                </c:pt>
                <c:pt idx="24685">
                  <c:v>101.54</c:v>
                </c:pt>
                <c:pt idx="24686">
                  <c:v>95.8</c:v>
                </c:pt>
                <c:pt idx="24687">
                  <c:v>97.12</c:v>
                </c:pt>
                <c:pt idx="24688">
                  <c:v>98.4</c:v>
                </c:pt>
                <c:pt idx="24689">
                  <c:v>100.05</c:v>
                </c:pt>
                <c:pt idx="24690">
                  <c:v>101.63</c:v>
                </c:pt>
                <c:pt idx="24691">
                  <c:v>103.58</c:v>
                </c:pt>
                <c:pt idx="24692">
                  <c:v>106.21</c:v>
                </c:pt>
                <c:pt idx="24693">
                  <c:v>107.76</c:v>
                </c:pt>
                <c:pt idx="24694">
                  <c:v>111.52</c:v>
                </c:pt>
                <c:pt idx="24695">
                  <c:v>139.01</c:v>
                </c:pt>
                <c:pt idx="24696">
                  <c:v>126.68</c:v>
                </c:pt>
                <c:pt idx="24697">
                  <c:v>119.2</c:v>
                </c:pt>
                <c:pt idx="24698">
                  <c:v>121.77</c:v>
                </c:pt>
                <c:pt idx="24699">
                  <c:v>124.9</c:v>
                </c:pt>
                <c:pt idx="24700">
                  <c:v>128.03</c:v>
                </c:pt>
                <c:pt idx="24701">
                  <c:v>131.03</c:v>
                </c:pt>
                <c:pt idx="24702">
                  <c:v>133.83000000000001</c:v>
                </c:pt>
                <c:pt idx="24703">
                  <c:v>135.87</c:v>
                </c:pt>
                <c:pt idx="24704">
                  <c:v>137.06</c:v>
                </c:pt>
                <c:pt idx="24705">
                  <c:v>114.52</c:v>
                </c:pt>
                <c:pt idx="24706">
                  <c:v>112.71</c:v>
                </c:pt>
                <c:pt idx="24707">
                  <c:v>106.02</c:v>
                </c:pt>
                <c:pt idx="24708">
                  <c:v>76.849999999999994</c:v>
                </c:pt>
                <c:pt idx="24709">
                  <c:v>78.599999999999994</c:v>
                </c:pt>
                <c:pt idx="24710">
                  <c:v>74.05</c:v>
                </c:pt>
                <c:pt idx="24711">
                  <c:v>74.709999999999994</c:v>
                </c:pt>
                <c:pt idx="24712">
                  <c:v>70.19</c:v>
                </c:pt>
                <c:pt idx="24713">
                  <c:v>69.11</c:v>
                </c:pt>
                <c:pt idx="24714">
                  <c:v>76.75</c:v>
                </c:pt>
                <c:pt idx="24715">
                  <c:v>80.64</c:v>
                </c:pt>
                <c:pt idx="24716">
                  <c:v>75.3</c:v>
                </c:pt>
                <c:pt idx="24717">
                  <c:v>75.53</c:v>
                </c:pt>
                <c:pt idx="24718">
                  <c:v>95.27</c:v>
                </c:pt>
                <c:pt idx="24719">
                  <c:v>95.17</c:v>
                </c:pt>
                <c:pt idx="24720">
                  <c:v>87.36</c:v>
                </c:pt>
                <c:pt idx="24721">
                  <c:v>120.25</c:v>
                </c:pt>
                <c:pt idx="24722">
                  <c:v>105.13</c:v>
                </c:pt>
                <c:pt idx="24723">
                  <c:v>103.38</c:v>
                </c:pt>
                <c:pt idx="24724">
                  <c:v>104.9</c:v>
                </c:pt>
                <c:pt idx="24725">
                  <c:v>102.26</c:v>
                </c:pt>
                <c:pt idx="24726">
                  <c:v>115.77</c:v>
                </c:pt>
                <c:pt idx="24727">
                  <c:v>116.69</c:v>
                </c:pt>
                <c:pt idx="24728">
                  <c:v>105.56</c:v>
                </c:pt>
                <c:pt idx="24729">
                  <c:v>105.89</c:v>
                </c:pt>
                <c:pt idx="24730">
                  <c:v>106.05</c:v>
                </c:pt>
                <c:pt idx="24731">
                  <c:v>106.25</c:v>
                </c:pt>
                <c:pt idx="24732">
                  <c:v>110.56</c:v>
                </c:pt>
                <c:pt idx="24733">
                  <c:v>124.04</c:v>
                </c:pt>
                <c:pt idx="24734">
                  <c:v>121.04</c:v>
                </c:pt>
                <c:pt idx="24735">
                  <c:v>115.24</c:v>
                </c:pt>
                <c:pt idx="24736">
                  <c:v>116.33</c:v>
                </c:pt>
                <c:pt idx="24737">
                  <c:v>120.81</c:v>
                </c:pt>
                <c:pt idx="24738">
                  <c:v>122.92</c:v>
                </c:pt>
                <c:pt idx="24739">
                  <c:v>124.6</c:v>
                </c:pt>
                <c:pt idx="24740">
                  <c:v>126.32</c:v>
                </c:pt>
                <c:pt idx="24741">
                  <c:v>129.44999999999999</c:v>
                </c:pt>
                <c:pt idx="24742">
                  <c:v>132.61000000000001</c:v>
                </c:pt>
                <c:pt idx="24743">
                  <c:v>134.19</c:v>
                </c:pt>
                <c:pt idx="24744">
                  <c:v>133.44</c:v>
                </c:pt>
                <c:pt idx="24745">
                  <c:v>136.13999999999999</c:v>
                </c:pt>
                <c:pt idx="24746">
                  <c:v>136.6</c:v>
                </c:pt>
                <c:pt idx="24747">
                  <c:v>135.81</c:v>
                </c:pt>
                <c:pt idx="24748">
                  <c:v>134.62</c:v>
                </c:pt>
                <c:pt idx="24749">
                  <c:v>139.04</c:v>
                </c:pt>
                <c:pt idx="24750">
                  <c:v>141.63999999999999</c:v>
                </c:pt>
                <c:pt idx="24751">
                  <c:v>132.97</c:v>
                </c:pt>
                <c:pt idx="24752">
                  <c:v>124.83</c:v>
                </c:pt>
                <c:pt idx="24753">
                  <c:v>123.78</c:v>
                </c:pt>
                <c:pt idx="24754">
                  <c:v>125.92</c:v>
                </c:pt>
                <c:pt idx="24755">
                  <c:v>146.41999999999999</c:v>
                </c:pt>
                <c:pt idx="24756">
                  <c:v>130.5</c:v>
                </c:pt>
                <c:pt idx="24757">
                  <c:v>123.22</c:v>
                </c:pt>
                <c:pt idx="24758">
                  <c:v>134.06</c:v>
                </c:pt>
                <c:pt idx="24759">
                  <c:v>134.69</c:v>
                </c:pt>
                <c:pt idx="24760">
                  <c:v>135.31</c:v>
                </c:pt>
                <c:pt idx="24761">
                  <c:v>132.47999999999999</c:v>
                </c:pt>
                <c:pt idx="24762">
                  <c:v>132.41</c:v>
                </c:pt>
                <c:pt idx="24763">
                  <c:v>132.78</c:v>
                </c:pt>
                <c:pt idx="24764">
                  <c:v>133.01</c:v>
                </c:pt>
                <c:pt idx="24765">
                  <c:v>130.4</c:v>
                </c:pt>
                <c:pt idx="24766">
                  <c:v>128.19999999999999</c:v>
                </c:pt>
                <c:pt idx="24767">
                  <c:v>129.44999999999999</c:v>
                </c:pt>
                <c:pt idx="24768">
                  <c:v>131.88999999999999</c:v>
                </c:pt>
                <c:pt idx="24769">
                  <c:v>129.47999999999999</c:v>
                </c:pt>
                <c:pt idx="24770">
                  <c:v>126.81</c:v>
                </c:pt>
                <c:pt idx="24771">
                  <c:v>108.85</c:v>
                </c:pt>
                <c:pt idx="24772">
                  <c:v>120.02</c:v>
                </c:pt>
                <c:pt idx="24773">
                  <c:v>127.21</c:v>
                </c:pt>
                <c:pt idx="24774">
                  <c:v>140.55000000000001</c:v>
                </c:pt>
                <c:pt idx="24775">
                  <c:v>141.41</c:v>
                </c:pt>
                <c:pt idx="24776">
                  <c:v>140.72</c:v>
                </c:pt>
                <c:pt idx="24777">
                  <c:v>147.28</c:v>
                </c:pt>
                <c:pt idx="24778">
                  <c:v>142.83000000000001</c:v>
                </c:pt>
                <c:pt idx="24779">
                  <c:v>145.66</c:v>
                </c:pt>
                <c:pt idx="24780">
                  <c:v>145.30000000000001</c:v>
                </c:pt>
                <c:pt idx="24781">
                  <c:v>147.28</c:v>
                </c:pt>
                <c:pt idx="24782">
                  <c:v>148.91999999999999</c:v>
                </c:pt>
                <c:pt idx="24783">
                  <c:v>145.96</c:v>
                </c:pt>
                <c:pt idx="24784">
                  <c:v>147.57</c:v>
                </c:pt>
                <c:pt idx="24785">
                  <c:v>129.25</c:v>
                </c:pt>
                <c:pt idx="24786">
                  <c:v>123.68</c:v>
                </c:pt>
                <c:pt idx="24787">
                  <c:v>121.21</c:v>
                </c:pt>
                <c:pt idx="24788">
                  <c:v>121.87</c:v>
                </c:pt>
                <c:pt idx="24789">
                  <c:v>122.56</c:v>
                </c:pt>
                <c:pt idx="24790">
                  <c:v>122.56</c:v>
                </c:pt>
                <c:pt idx="24791">
                  <c:v>122.89</c:v>
                </c:pt>
                <c:pt idx="24792">
                  <c:v>119.43</c:v>
                </c:pt>
                <c:pt idx="24793">
                  <c:v>124.74</c:v>
                </c:pt>
                <c:pt idx="24794">
                  <c:v>120.42</c:v>
                </c:pt>
                <c:pt idx="24795">
                  <c:v>101.3</c:v>
                </c:pt>
                <c:pt idx="24796">
                  <c:v>127.17</c:v>
                </c:pt>
                <c:pt idx="24797">
                  <c:v>119.89</c:v>
                </c:pt>
                <c:pt idx="24798">
                  <c:v>109.21</c:v>
                </c:pt>
                <c:pt idx="24799">
                  <c:v>107.3</c:v>
                </c:pt>
                <c:pt idx="24800">
                  <c:v>104.57</c:v>
                </c:pt>
                <c:pt idx="24801">
                  <c:v>84.17</c:v>
                </c:pt>
                <c:pt idx="24802">
                  <c:v>101.14</c:v>
                </c:pt>
                <c:pt idx="24803">
                  <c:v>117.65</c:v>
                </c:pt>
                <c:pt idx="24804">
                  <c:v>120.02</c:v>
                </c:pt>
                <c:pt idx="24805">
                  <c:v>129.25</c:v>
                </c:pt>
                <c:pt idx="24806">
                  <c:v>130.21</c:v>
                </c:pt>
                <c:pt idx="24807">
                  <c:v>125.56</c:v>
                </c:pt>
                <c:pt idx="24808">
                  <c:v>126.98</c:v>
                </c:pt>
                <c:pt idx="24809">
                  <c:v>128.76</c:v>
                </c:pt>
                <c:pt idx="24810">
                  <c:v>131.19</c:v>
                </c:pt>
                <c:pt idx="24811">
                  <c:v>128.66</c:v>
                </c:pt>
                <c:pt idx="24812">
                  <c:v>124.57</c:v>
                </c:pt>
                <c:pt idx="24813">
                  <c:v>127.9</c:v>
                </c:pt>
                <c:pt idx="24814">
                  <c:v>129.47999999999999</c:v>
                </c:pt>
                <c:pt idx="24815">
                  <c:v>130.6</c:v>
                </c:pt>
                <c:pt idx="24816">
                  <c:v>132.41</c:v>
                </c:pt>
                <c:pt idx="24817">
                  <c:v>133.80000000000001</c:v>
                </c:pt>
                <c:pt idx="24818">
                  <c:v>135.91</c:v>
                </c:pt>
                <c:pt idx="24819">
                  <c:v>133.86000000000001</c:v>
                </c:pt>
                <c:pt idx="24820">
                  <c:v>130.72999999999999</c:v>
                </c:pt>
                <c:pt idx="24821">
                  <c:v>121.77</c:v>
                </c:pt>
                <c:pt idx="24822">
                  <c:v>129.68</c:v>
                </c:pt>
                <c:pt idx="24823">
                  <c:v>125.13</c:v>
                </c:pt>
                <c:pt idx="24824">
                  <c:v>115.15</c:v>
                </c:pt>
                <c:pt idx="24825">
                  <c:v>113.1</c:v>
                </c:pt>
                <c:pt idx="24826">
                  <c:v>114.85</c:v>
                </c:pt>
                <c:pt idx="24827">
                  <c:v>700.4</c:v>
                </c:pt>
                <c:pt idx="24828">
                  <c:v>709.4</c:v>
                </c:pt>
                <c:pt idx="24829">
                  <c:v>675.1</c:v>
                </c:pt>
                <c:pt idx="24830">
                  <c:v>556.29999999999995</c:v>
                </c:pt>
                <c:pt idx="24831">
                  <c:v>567.29999999999995</c:v>
                </c:pt>
                <c:pt idx="24832">
                  <c:v>545.1</c:v>
                </c:pt>
                <c:pt idx="24833">
                  <c:v>525.9</c:v>
                </c:pt>
                <c:pt idx="24834">
                  <c:v>483.3</c:v>
                </c:pt>
                <c:pt idx="24835">
                  <c:v>473.2</c:v>
                </c:pt>
                <c:pt idx="24836">
                  <c:v>477.6</c:v>
                </c:pt>
                <c:pt idx="24837">
                  <c:v>214.18</c:v>
                </c:pt>
                <c:pt idx="24838">
                  <c:v>96.1</c:v>
                </c:pt>
                <c:pt idx="24839">
                  <c:v>92.04</c:v>
                </c:pt>
                <c:pt idx="24840">
                  <c:v>89.31</c:v>
                </c:pt>
                <c:pt idx="24841">
                  <c:v>91.55</c:v>
                </c:pt>
                <c:pt idx="24842">
                  <c:v>93.92</c:v>
                </c:pt>
                <c:pt idx="24843">
                  <c:v>96.2</c:v>
                </c:pt>
                <c:pt idx="24844">
                  <c:v>96.26</c:v>
                </c:pt>
                <c:pt idx="24845">
                  <c:v>101.07</c:v>
                </c:pt>
                <c:pt idx="24846">
                  <c:v>103.71</c:v>
                </c:pt>
                <c:pt idx="24847">
                  <c:v>105.42</c:v>
                </c:pt>
                <c:pt idx="24848">
                  <c:v>107.34</c:v>
                </c:pt>
                <c:pt idx="24849">
                  <c:v>108.19</c:v>
                </c:pt>
                <c:pt idx="24850">
                  <c:v>109.91</c:v>
                </c:pt>
                <c:pt idx="24851">
                  <c:v>112.31</c:v>
                </c:pt>
                <c:pt idx="24852">
                  <c:v>114.45</c:v>
                </c:pt>
                <c:pt idx="24853">
                  <c:v>116.69</c:v>
                </c:pt>
                <c:pt idx="24854">
                  <c:v>106.45</c:v>
                </c:pt>
                <c:pt idx="24855">
                  <c:v>102.95</c:v>
                </c:pt>
                <c:pt idx="24856">
                  <c:v>98.14</c:v>
                </c:pt>
                <c:pt idx="24857">
                  <c:v>105.85</c:v>
                </c:pt>
                <c:pt idx="24858">
                  <c:v>118.8</c:v>
                </c:pt>
                <c:pt idx="24859">
                  <c:v>109.81</c:v>
                </c:pt>
                <c:pt idx="24860">
                  <c:v>108.26</c:v>
                </c:pt>
                <c:pt idx="24861">
                  <c:v>108.29</c:v>
                </c:pt>
                <c:pt idx="24862">
                  <c:v>109.81</c:v>
                </c:pt>
                <c:pt idx="24863">
                  <c:v>109.02</c:v>
                </c:pt>
                <c:pt idx="24864">
                  <c:v>110.2</c:v>
                </c:pt>
                <c:pt idx="24865">
                  <c:v>113.4</c:v>
                </c:pt>
                <c:pt idx="24866">
                  <c:v>116.79</c:v>
                </c:pt>
                <c:pt idx="24867">
                  <c:v>118.38</c:v>
                </c:pt>
                <c:pt idx="24868">
                  <c:v>119.69</c:v>
                </c:pt>
                <c:pt idx="24869">
                  <c:v>140.75</c:v>
                </c:pt>
                <c:pt idx="24870">
                  <c:v>139.6</c:v>
                </c:pt>
                <c:pt idx="24871">
                  <c:v>143.26</c:v>
                </c:pt>
                <c:pt idx="24872">
                  <c:v>131.43</c:v>
                </c:pt>
                <c:pt idx="24873">
                  <c:v>134.94999999999999</c:v>
                </c:pt>
                <c:pt idx="24874">
                  <c:v>140.29</c:v>
                </c:pt>
                <c:pt idx="24875">
                  <c:v>140.65</c:v>
                </c:pt>
                <c:pt idx="24876">
                  <c:v>142.69999999999999</c:v>
                </c:pt>
                <c:pt idx="24877">
                  <c:v>142.96</c:v>
                </c:pt>
                <c:pt idx="24878">
                  <c:v>140.82</c:v>
                </c:pt>
                <c:pt idx="24879">
                  <c:v>142.22999999999999</c:v>
                </c:pt>
                <c:pt idx="24880">
                  <c:v>134.16</c:v>
                </c:pt>
                <c:pt idx="24881">
                  <c:v>135.38</c:v>
                </c:pt>
                <c:pt idx="24882">
                  <c:v>137.59</c:v>
                </c:pt>
                <c:pt idx="24883">
                  <c:v>141.08000000000001</c:v>
                </c:pt>
                <c:pt idx="24884">
                  <c:v>142.16999999999999</c:v>
                </c:pt>
                <c:pt idx="24885">
                  <c:v>143.75</c:v>
                </c:pt>
                <c:pt idx="24886">
                  <c:v>145.99</c:v>
                </c:pt>
                <c:pt idx="24887">
                  <c:v>149.35</c:v>
                </c:pt>
                <c:pt idx="24888">
                  <c:v>152.15</c:v>
                </c:pt>
                <c:pt idx="24889">
                  <c:v>155.35</c:v>
                </c:pt>
                <c:pt idx="24890">
                  <c:v>158.19</c:v>
                </c:pt>
                <c:pt idx="24891">
                  <c:v>152.32</c:v>
                </c:pt>
                <c:pt idx="24892">
                  <c:v>134.85</c:v>
                </c:pt>
                <c:pt idx="24893">
                  <c:v>138.35</c:v>
                </c:pt>
                <c:pt idx="24894">
                  <c:v>152.25</c:v>
                </c:pt>
                <c:pt idx="24895">
                  <c:v>154.1</c:v>
                </c:pt>
                <c:pt idx="24896">
                  <c:v>152.47999999999999</c:v>
                </c:pt>
                <c:pt idx="24897">
                  <c:v>152.41999999999999</c:v>
                </c:pt>
                <c:pt idx="24898">
                  <c:v>151.88999999999999</c:v>
                </c:pt>
                <c:pt idx="24899">
                  <c:v>150.18</c:v>
                </c:pt>
                <c:pt idx="24900">
                  <c:v>147.54</c:v>
                </c:pt>
                <c:pt idx="24901">
                  <c:v>141.08000000000001</c:v>
                </c:pt>
                <c:pt idx="24902">
                  <c:v>137.85</c:v>
                </c:pt>
                <c:pt idx="24903">
                  <c:v>139.24</c:v>
                </c:pt>
                <c:pt idx="24904">
                  <c:v>141.81</c:v>
                </c:pt>
                <c:pt idx="24905">
                  <c:v>129.97999999999999</c:v>
                </c:pt>
                <c:pt idx="24906">
                  <c:v>121.18</c:v>
                </c:pt>
                <c:pt idx="24907">
                  <c:v>112.84</c:v>
                </c:pt>
                <c:pt idx="24908">
                  <c:v>116</c:v>
                </c:pt>
                <c:pt idx="24909">
                  <c:v>130.6</c:v>
                </c:pt>
                <c:pt idx="24910">
                  <c:v>132.08000000000001</c:v>
                </c:pt>
                <c:pt idx="24911">
                  <c:v>127.17</c:v>
                </c:pt>
                <c:pt idx="24912">
                  <c:v>126.45</c:v>
                </c:pt>
                <c:pt idx="24913">
                  <c:v>124.14</c:v>
                </c:pt>
                <c:pt idx="24914">
                  <c:v>110.14</c:v>
                </c:pt>
                <c:pt idx="24915">
                  <c:v>114.06</c:v>
                </c:pt>
                <c:pt idx="24916">
                  <c:v>120.02</c:v>
                </c:pt>
                <c:pt idx="24917">
                  <c:v>126.71</c:v>
                </c:pt>
                <c:pt idx="24918">
                  <c:v>124.04</c:v>
                </c:pt>
                <c:pt idx="24919">
                  <c:v>130.5</c:v>
                </c:pt>
                <c:pt idx="24920">
                  <c:v>131.13</c:v>
                </c:pt>
                <c:pt idx="24921">
                  <c:v>129.38</c:v>
                </c:pt>
                <c:pt idx="24922">
                  <c:v>127.31</c:v>
                </c:pt>
                <c:pt idx="24923">
                  <c:v>126.45</c:v>
                </c:pt>
                <c:pt idx="24924">
                  <c:v>126.05</c:v>
                </c:pt>
                <c:pt idx="24925">
                  <c:v>128.85</c:v>
                </c:pt>
                <c:pt idx="24926">
                  <c:v>129.88</c:v>
                </c:pt>
                <c:pt idx="24927">
                  <c:v>122.13</c:v>
                </c:pt>
                <c:pt idx="24928">
                  <c:v>129.12</c:v>
                </c:pt>
                <c:pt idx="24929">
                  <c:v>129.65</c:v>
                </c:pt>
                <c:pt idx="24930">
                  <c:v>127.8</c:v>
                </c:pt>
                <c:pt idx="24931">
                  <c:v>127.04</c:v>
                </c:pt>
                <c:pt idx="24932">
                  <c:v>128.06</c:v>
                </c:pt>
                <c:pt idx="24933">
                  <c:v>129.41999999999999</c:v>
                </c:pt>
                <c:pt idx="24934">
                  <c:v>126.78</c:v>
                </c:pt>
                <c:pt idx="24935">
                  <c:v>124.87</c:v>
                </c:pt>
                <c:pt idx="24936">
                  <c:v>125.76</c:v>
                </c:pt>
                <c:pt idx="24937">
                  <c:v>825.6</c:v>
                </c:pt>
                <c:pt idx="24938">
                  <c:v>1054.5999999999999</c:v>
                </c:pt>
                <c:pt idx="24939">
                  <c:v>1053.0999999999999</c:v>
                </c:pt>
                <c:pt idx="24940">
                  <c:v>1003.9</c:v>
                </c:pt>
                <c:pt idx="24941">
                  <c:v>998</c:v>
                </c:pt>
                <c:pt idx="24942">
                  <c:v>997.8</c:v>
                </c:pt>
                <c:pt idx="24943">
                  <c:v>996.4</c:v>
                </c:pt>
                <c:pt idx="24944">
                  <c:v>1014.2</c:v>
                </c:pt>
                <c:pt idx="24945">
                  <c:v>983.5</c:v>
                </c:pt>
                <c:pt idx="24946">
                  <c:v>872.3</c:v>
                </c:pt>
                <c:pt idx="24947">
                  <c:v>500.2</c:v>
                </c:pt>
                <c:pt idx="24948">
                  <c:v>128.85</c:v>
                </c:pt>
                <c:pt idx="24949">
                  <c:v>122.3</c:v>
                </c:pt>
                <c:pt idx="24950">
                  <c:v>134.52000000000001</c:v>
                </c:pt>
                <c:pt idx="24951">
                  <c:v>136.63</c:v>
                </c:pt>
                <c:pt idx="24952">
                  <c:v>134.79</c:v>
                </c:pt>
                <c:pt idx="24953">
                  <c:v>132.18</c:v>
                </c:pt>
                <c:pt idx="24954">
                  <c:v>131.46</c:v>
                </c:pt>
                <c:pt idx="24955">
                  <c:v>131.1</c:v>
                </c:pt>
                <c:pt idx="24956">
                  <c:v>133.57</c:v>
                </c:pt>
                <c:pt idx="24957">
                  <c:v>135.61000000000001</c:v>
                </c:pt>
                <c:pt idx="24958">
                  <c:v>137.94999999999999</c:v>
                </c:pt>
                <c:pt idx="24959">
                  <c:v>140.38999999999999</c:v>
                </c:pt>
                <c:pt idx="24960">
                  <c:v>139.86000000000001</c:v>
                </c:pt>
                <c:pt idx="24961">
                  <c:v>135.61000000000001</c:v>
                </c:pt>
                <c:pt idx="24962">
                  <c:v>141.71</c:v>
                </c:pt>
                <c:pt idx="24963">
                  <c:v>146.62</c:v>
                </c:pt>
                <c:pt idx="24964">
                  <c:v>148.53</c:v>
                </c:pt>
                <c:pt idx="24965">
                  <c:v>143.26</c:v>
                </c:pt>
                <c:pt idx="24966">
                  <c:v>121.74</c:v>
                </c:pt>
                <c:pt idx="24967">
                  <c:v>117.39</c:v>
                </c:pt>
                <c:pt idx="24968">
                  <c:v>117.58</c:v>
                </c:pt>
                <c:pt idx="24969">
                  <c:v>118.87</c:v>
                </c:pt>
                <c:pt idx="24970">
                  <c:v>118.18</c:v>
                </c:pt>
                <c:pt idx="24971">
                  <c:v>119.99</c:v>
                </c:pt>
                <c:pt idx="24972">
                  <c:v>119.4</c:v>
                </c:pt>
                <c:pt idx="24973">
                  <c:v>104.76</c:v>
                </c:pt>
                <c:pt idx="24974">
                  <c:v>121.37</c:v>
                </c:pt>
                <c:pt idx="24975">
                  <c:v>128.36000000000001</c:v>
                </c:pt>
                <c:pt idx="24976">
                  <c:v>125.36</c:v>
                </c:pt>
                <c:pt idx="24977">
                  <c:v>125.26</c:v>
                </c:pt>
                <c:pt idx="24978">
                  <c:v>126.38</c:v>
                </c:pt>
                <c:pt idx="24979">
                  <c:v>128.13</c:v>
                </c:pt>
                <c:pt idx="24980">
                  <c:v>128.36000000000001</c:v>
                </c:pt>
                <c:pt idx="24981">
                  <c:v>120.06</c:v>
                </c:pt>
                <c:pt idx="24982">
                  <c:v>113.43</c:v>
                </c:pt>
                <c:pt idx="24983">
                  <c:v>114.65</c:v>
                </c:pt>
                <c:pt idx="24984">
                  <c:v>113.83</c:v>
                </c:pt>
                <c:pt idx="24985">
                  <c:v>114.72</c:v>
                </c:pt>
                <c:pt idx="24986">
                  <c:v>116.53</c:v>
                </c:pt>
                <c:pt idx="24987">
                  <c:v>114.75</c:v>
                </c:pt>
                <c:pt idx="24988">
                  <c:v>115.77</c:v>
                </c:pt>
                <c:pt idx="24989">
                  <c:v>118.21</c:v>
                </c:pt>
                <c:pt idx="24990">
                  <c:v>118.57</c:v>
                </c:pt>
                <c:pt idx="24991">
                  <c:v>117.42</c:v>
                </c:pt>
                <c:pt idx="24992">
                  <c:v>110.27</c:v>
                </c:pt>
                <c:pt idx="24993">
                  <c:v>111.42</c:v>
                </c:pt>
                <c:pt idx="24994">
                  <c:v>111.19</c:v>
                </c:pt>
                <c:pt idx="24995">
                  <c:v>109.11</c:v>
                </c:pt>
                <c:pt idx="24996">
                  <c:v>111.03</c:v>
                </c:pt>
                <c:pt idx="24997">
                  <c:v>104.14</c:v>
                </c:pt>
                <c:pt idx="24998">
                  <c:v>111.88</c:v>
                </c:pt>
                <c:pt idx="24999">
                  <c:v>100.41</c:v>
                </c:pt>
                <c:pt idx="25000">
                  <c:v>115.71</c:v>
                </c:pt>
                <c:pt idx="25001">
                  <c:v>114.65</c:v>
                </c:pt>
                <c:pt idx="25002">
                  <c:v>115.15</c:v>
                </c:pt>
                <c:pt idx="25003">
                  <c:v>122</c:v>
                </c:pt>
                <c:pt idx="25004">
                  <c:v>116.53</c:v>
                </c:pt>
                <c:pt idx="25005">
                  <c:v>119.76</c:v>
                </c:pt>
                <c:pt idx="25006">
                  <c:v>114.91</c:v>
                </c:pt>
                <c:pt idx="25007">
                  <c:v>112.71</c:v>
                </c:pt>
                <c:pt idx="25008">
                  <c:v>110.33</c:v>
                </c:pt>
                <c:pt idx="25009">
                  <c:v>105.95</c:v>
                </c:pt>
                <c:pt idx="25010">
                  <c:v>101.47</c:v>
                </c:pt>
                <c:pt idx="25011">
                  <c:v>104.6</c:v>
                </c:pt>
                <c:pt idx="25012">
                  <c:v>105.72</c:v>
                </c:pt>
                <c:pt idx="25013">
                  <c:v>106.81</c:v>
                </c:pt>
                <c:pt idx="25014">
                  <c:v>114.09</c:v>
                </c:pt>
                <c:pt idx="25015">
                  <c:v>116.86</c:v>
                </c:pt>
                <c:pt idx="25016">
                  <c:v>115.28</c:v>
                </c:pt>
                <c:pt idx="25017">
                  <c:v>112.84</c:v>
                </c:pt>
                <c:pt idx="25018">
                  <c:v>114.32</c:v>
                </c:pt>
                <c:pt idx="25019">
                  <c:v>126.05</c:v>
                </c:pt>
                <c:pt idx="25020">
                  <c:v>127.08</c:v>
                </c:pt>
                <c:pt idx="25021">
                  <c:v>125.36</c:v>
                </c:pt>
                <c:pt idx="25022">
                  <c:v>125.56</c:v>
                </c:pt>
                <c:pt idx="25023">
                  <c:v>123.88</c:v>
                </c:pt>
                <c:pt idx="25024">
                  <c:v>117.68</c:v>
                </c:pt>
                <c:pt idx="25025">
                  <c:v>121.97</c:v>
                </c:pt>
                <c:pt idx="25026">
                  <c:v>119.96</c:v>
                </c:pt>
                <c:pt idx="25027">
                  <c:v>120.48</c:v>
                </c:pt>
                <c:pt idx="25028">
                  <c:v>122.86</c:v>
                </c:pt>
                <c:pt idx="25029">
                  <c:v>116.27</c:v>
                </c:pt>
                <c:pt idx="25030">
                  <c:v>119.69</c:v>
                </c:pt>
                <c:pt idx="25031">
                  <c:v>122.2</c:v>
                </c:pt>
                <c:pt idx="25032">
                  <c:v>127.34</c:v>
                </c:pt>
                <c:pt idx="25033">
                  <c:v>131.43</c:v>
                </c:pt>
                <c:pt idx="25034">
                  <c:v>131.46</c:v>
                </c:pt>
                <c:pt idx="25035">
                  <c:v>126.61</c:v>
                </c:pt>
                <c:pt idx="25036">
                  <c:v>127.9</c:v>
                </c:pt>
                <c:pt idx="25037">
                  <c:v>129.55000000000001</c:v>
                </c:pt>
                <c:pt idx="25038">
                  <c:v>131.29</c:v>
                </c:pt>
                <c:pt idx="25039">
                  <c:v>127.24</c:v>
                </c:pt>
                <c:pt idx="25040">
                  <c:v>125.82</c:v>
                </c:pt>
                <c:pt idx="25041">
                  <c:v>127.27</c:v>
                </c:pt>
                <c:pt idx="25042">
                  <c:v>132.63999999999999</c:v>
                </c:pt>
                <c:pt idx="25043">
                  <c:v>134.59</c:v>
                </c:pt>
                <c:pt idx="25044">
                  <c:v>137.41999999999999</c:v>
                </c:pt>
                <c:pt idx="25045">
                  <c:v>140.32</c:v>
                </c:pt>
                <c:pt idx="25046">
                  <c:v>138.51</c:v>
                </c:pt>
                <c:pt idx="25047">
                  <c:v>140.03</c:v>
                </c:pt>
                <c:pt idx="25048">
                  <c:v>136.76</c:v>
                </c:pt>
                <c:pt idx="25049">
                  <c:v>125.2</c:v>
                </c:pt>
                <c:pt idx="25050">
                  <c:v>122.89</c:v>
                </c:pt>
                <c:pt idx="25051">
                  <c:v>126.55</c:v>
                </c:pt>
                <c:pt idx="25052">
                  <c:v>128.56</c:v>
                </c:pt>
                <c:pt idx="25053">
                  <c:v>136.4</c:v>
                </c:pt>
                <c:pt idx="25054">
                  <c:v>134.16</c:v>
                </c:pt>
                <c:pt idx="25055">
                  <c:v>136.30000000000001</c:v>
                </c:pt>
                <c:pt idx="25056">
                  <c:v>131.33000000000001</c:v>
                </c:pt>
                <c:pt idx="25057">
                  <c:v>108.03</c:v>
                </c:pt>
                <c:pt idx="25058">
                  <c:v>116.73</c:v>
                </c:pt>
                <c:pt idx="25059">
                  <c:v>121.08</c:v>
                </c:pt>
                <c:pt idx="25060">
                  <c:v>129.68</c:v>
                </c:pt>
                <c:pt idx="25061">
                  <c:v>132.61000000000001</c:v>
                </c:pt>
                <c:pt idx="25062">
                  <c:v>131.85</c:v>
                </c:pt>
                <c:pt idx="25063">
                  <c:v>134.33000000000001</c:v>
                </c:pt>
                <c:pt idx="25064">
                  <c:v>135.41</c:v>
                </c:pt>
                <c:pt idx="25065">
                  <c:v>134.79</c:v>
                </c:pt>
                <c:pt idx="25066">
                  <c:v>132.81</c:v>
                </c:pt>
                <c:pt idx="25067">
                  <c:v>128.22999999999999</c:v>
                </c:pt>
                <c:pt idx="25068">
                  <c:v>123.85</c:v>
                </c:pt>
                <c:pt idx="25069">
                  <c:v>122.13</c:v>
                </c:pt>
                <c:pt idx="25070">
                  <c:v>125.13</c:v>
                </c:pt>
                <c:pt idx="25071">
                  <c:v>137.56</c:v>
                </c:pt>
                <c:pt idx="25072">
                  <c:v>139.13999999999999</c:v>
                </c:pt>
                <c:pt idx="25073">
                  <c:v>142</c:v>
                </c:pt>
                <c:pt idx="25074">
                  <c:v>145.43</c:v>
                </c:pt>
                <c:pt idx="25075">
                  <c:v>148.88999999999999</c:v>
                </c:pt>
                <c:pt idx="25076">
                  <c:v>148.69</c:v>
                </c:pt>
                <c:pt idx="25077">
                  <c:v>153.54</c:v>
                </c:pt>
                <c:pt idx="25078">
                  <c:v>156.54</c:v>
                </c:pt>
                <c:pt idx="25079">
                  <c:v>158.19</c:v>
                </c:pt>
                <c:pt idx="25080">
                  <c:v>157.38999999999999</c:v>
                </c:pt>
                <c:pt idx="25081">
                  <c:v>150.24</c:v>
                </c:pt>
                <c:pt idx="25082">
                  <c:v>137.46</c:v>
                </c:pt>
                <c:pt idx="25083">
                  <c:v>133.44</c:v>
                </c:pt>
                <c:pt idx="25084">
                  <c:v>134.36000000000001</c:v>
                </c:pt>
                <c:pt idx="25085">
                  <c:v>130.57</c:v>
                </c:pt>
                <c:pt idx="25086">
                  <c:v>129.09</c:v>
                </c:pt>
                <c:pt idx="25087">
                  <c:v>129.22</c:v>
                </c:pt>
                <c:pt idx="25088">
                  <c:v>130.83000000000001</c:v>
                </c:pt>
                <c:pt idx="25089">
                  <c:v>121.24</c:v>
                </c:pt>
                <c:pt idx="25090">
                  <c:v>119.53</c:v>
                </c:pt>
                <c:pt idx="25091">
                  <c:v>104.9</c:v>
                </c:pt>
                <c:pt idx="25092">
                  <c:v>112.01</c:v>
                </c:pt>
                <c:pt idx="25093">
                  <c:v>123.52</c:v>
                </c:pt>
                <c:pt idx="25094">
                  <c:v>124.21</c:v>
                </c:pt>
                <c:pt idx="25095">
                  <c:v>131.82</c:v>
                </c:pt>
                <c:pt idx="25096">
                  <c:v>130.83000000000001</c:v>
                </c:pt>
                <c:pt idx="25097">
                  <c:v>130.5</c:v>
                </c:pt>
                <c:pt idx="25098">
                  <c:v>127.44</c:v>
                </c:pt>
                <c:pt idx="25099">
                  <c:v>130.66999999999999</c:v>
                </c:pt>
                <c:pt idx="25100">
                  <c:v>133.6</c:v>
                </c:pt>
                <c:pt idx="25101">
                  <c:v>124.41</c:v>
                </c:pt>
                <c:pt idx="25102">
                  <c:v>123.78</c:v>
                </c:pt>
                <c:pt idx="25103">
                  <c:v>122.4</c:v>
                </c:pt>
                <c:pt idx="25104">
                  <c:v>123.85</c:v>
                </c:pt>
                <c:pt idx="25105">
                  <c:v>124.8</c:v>
                </c:pt>
                <c:pt idx="25106">
                  <c:v>122.17</c:v>
                </c:pt>
                <c:pt idx="25107">
                  <c:v>123.48</c:v>
                </c:pt>
                <c:pt idx="25108">
                  <c:v>124.21</c:v>
                </c:pt>
                <c:pt idx="25109">
                  <c:v>124.83</c:v>
                </c:pt>
                <c:pt idx="25110">
                  <c:v>121.47</c:v>
                </c:pt>
                <c:pt idx="25111">
                  <c:v>119.1</c:v>
                </c:pt>
                <c:pt idx="25112">
                  <c:v>109.74</c:v>
                </c:pt>
                <c:pt idx="25113">
                  <c:v>110.93</c:v>
                </c:pt>
                <c:pt idx="25114">
                  <c:v>107.43</c:v>
                </c:pt>
                <c:pt idx="25115">
                  <c:v>111.16</c:v>
                </c:pt>
                <c:pt idx="25116">
                  <c:v>111.39</c:v>
                </c:pt>
                <c:pt idx="25117">
                  <c:v>112.05</c:v>
                </c:pt>
                <c:pt idx="25118">
                  <c:v>113.37</c:v>
                </c:pt>
                <c:pt idx="25119">
                  <c:v>112.54</c:v>
                </c:pt>
                <c:pt idx="25120">
                  <c:v>115.01</c:v>
                </c:pt>
                <c:pt idx="25121">
                  <c:v>116.13</c:v>
                </c:pt>
                <c:pt idx="25122">
                  <c:v>118.31</c:v>
                </c:pt>
                <c:pt idx="25123">
                  <c:v>119.66</c:v>
                </c:pt>
                <c:pt idx="25124">
                  <c:v>112.97</c:v>
                </c:pt>
                <c:pt idx="25125">
                  <c:v>106.91</c:v>
                </c:pt>
                <c:pt idx="25126">
                  <c:v>64.3</c:v>
                </c:pt>
                <c:pt idx="25127">
                  <c:v>81.5</c:v>
                </c:pt>
                <c:pt idx="25128">
                  <c:v>65.349999999999994</c:v>
                </c:pt>
                <c:pt idx="25129">
                  <c:v>79.13</c:v>
                </c:pt>
                <c:pt idx="25130">
                  <c:v>75.14</c:v>
                </c:pt>
                <c:pt idx="25131">
                  <c:v>74.91</c:v>
                </c:pt>
                <c:pt idx="25132">
                  <c:v>73.09</c:v>
                </c:pt>
                <c:pt idx="25133">
                  <c:v>71.680000000000007</c:v>
                </c:pt>
                <c:pt idx="25134">
                  <c:v>97.81</c:v>
                </c:pt>
                <c:pt idx="25135">
                  <c:v>93.69</c:v>
                </c:pt>
                <c:pt idx="25136">
                  <c:v>91.75</c:v>
                </c:pt>
                <c:pt idx="25137">
                  <c:v>87.63</c:v>
                </c:pt>
                <c:pt idx="25138">
                  <c:v>87.66</c:v>
                </c:pt>
                <c:pt idx="25139">
                  <c:v>87.46</c:v>
                </c:pt>
                <c:pt idx="25140">
                  <c:v>87.3</c:v>
                </c:pt>
                <c:pt idx="25141">
                  <c:v>87.36</c:v>
                </c:pt>
                <c:pt idx="25142">
                  <c:v>86.51</c:v>
                </c:pt>
                <c:pt idx="25143">
                  <c:v>87.23</c:v>
                </c:pt>
                <c:pt idx="25144">
                  <c:v>89.84</c:v>
                </c:pt>
                <c:pt idx="25145">
                  <c:v>75.430000000000007</c:v>
                </c:pt>
                <c:pt idx="25146">
                  <c:v>70.36</c:v>
                </c:pt>
                <c:pt idx="25147">
                  <c:v>70.89</c:v>
                </c:pt>
                <c:pt idx="25148">
                  <c:v>71.25</c:v>
                </c:pt>
                <c:pt idx="25149">
                  <c:v>71.510000000000005</c:v>
                </c:pt>
                <c:pt idx="25150">
                  <c:v>72.010000000000005</c:v>
                </c:pt>
                <c:pt idx="25151">
                  <c:v>70.430000000000007</c:v>
                </c:pt>
                <c:pt idx="25152">
                  <c:v>68.91</c:v>
                </c:pt>
                <c:pt idx="25153">
                  <c:v>69.599999999999994</c:v>
                </c:pt>
                <c:pt idx="25154">
                  <c:v>58.1</c:v>
                </c:pt>
                <c:pt idx="25155">
                  <c:v>59.06</c:v>
                </c:pt>
                <c:pt idx="25156">
                  <c:v>59.68</c:v>
                </c:pt>
                <c:pt idx="25157">
                  <c:v>60.6</c:v>
                </c:pt>
                <c:pt idx="25158">
                  <c:v>61.43</c:v>
                </c:pt>
                <c:pt idx="25159">
                  <c:v>62.22</c:v>
                </c:pt>
                <c:pt idx="25160">
                  <c:v>62.78</c:v>
                </c:pt>
                <c:pt idx="25161">
                  <c:v>63.21</c:v>
                </c:pt>
                <c:pt idx="25162">
                  <c:v>63.37</c:v>
                </c:pt>
                <c:pt idx="25163">
                  <c:v>75.069999999999993</c:v>
                </c:pt>
                <c:pt idx="25164">
                  <c:v>77.87</c:v>
                </c:pt>
                <c:pt idx="25165">
                  <c:v>74.25</c:v>
                </c:pt>
                <c:pt idx="25166">
                  <c:v>74.540000000000006</c:v>
                </c:pt>
                <c:pt idx="25167">
                  <c:v>75.099999999999994</c:v>
                </c:pt>
                <c:pt idx="25168">
                  <c:v>75.86</c:v>
                </c:pt>
                <c:pt idx="25169">
                  <c:v>66.27</c:v>
                </c:pt>
                <c:pt idx="25170">
                  <c:v>63.08</c:v>
                </c:pt>
                <c:pt idx="25171">
                  <c:v>63.9</c:v>
                </c:pt>
                <c:pt idx="25172">
                  <c:v>54.34</c:v>
                </c:pt>
                <c:pt idx="25173">
                  <c:v>44.26</c:v>
                </c:pt>
                <c:pt idx="25174">
                  <c:v>56.62</c:v>
                </c:pt>
                <c:pt idx="25175">
                  <c:v>62.85</c:v>
                </c:pt>
                <c:pt idx="25176">
                  <c:v>55.96</c:v>
                </c:pt>
                <c:pt idx="25177">
                  <c:v>55.86</c:v>
                </c:pt>
                <c:pt idx="25178">
                  <c:v>48.87</c:v>
                </c:pt>
                <c:pt idx="25179">
                  <c:v>55.53</c:v>
                </c:pt>
                <c:pt idx="25180">
                  <c:v>56.75</c:v>
                </c:pt>
                <c:pt idx="25181">
                  <c:v>57.34</c:v>
                </c:pt>
                <c:pt idx="25182">
                  <c:v>57.84</c:v>
                </c:pt>
                <c:pt idx="25183">
                  <c:v>54.05</c:v>
                </c:pt>
                <c:pt idx="25184">
                  <c:v>53.45</c:v>
                </c:pt>
                <c:pt idx="25185">
                  <c:v>53.68</c:v>
                </c:pt>
                <c:pt idx="25186">
                  <c:v>54.08</c:v>
                </c:pt>
                <c:pt idx="25187">
                  <c:v>54.38</c:v>
                </c:pt>
                <c:pt idx="25188">
                  <c:v>55</c:v>
                </c:pt>
                <c:pt idx="25189">
                  <c:v>55.13</c:v>
                </c:pt>
                <c:pt idx="25190">
                  <c:v>55.53</c:v>
                </c:pt>
                <c:pt idx="25191">
                  <c:v>55.73</c:v>
                </c:pt>
                <c:pt idx="25192">
                  <c:v>55.86</c:v>
                </c:pt>
                <c:pt idx="25193">
                  <c:v>53.49</c:v>
                </c:pt>
                <c:pt idx="25194">
                  <c:v>62.42</c:v>
                </c:pt>
                <c:pt idx="25195">
                  <c:v>77.31</c:v>
                </c:pt>
                <c:pt idx="25196">
                  <c:v>73.75</c:v>
                </c:pt>
                <c:pt idx="25197">
                  <c:v>70.03</c:v>
                </c:pt>
                <c:pt idx="25198">
                  <c:v>70.459999999999994</c:v>
                </c:pt>
                <c:pt idx="25199">
                  <c:v>69.8</c:v>
                </c:pt>
                <c:pt idx="25200">
                  <c:v>66.400000000000006</c:v>
                </c:pt>
                <c:pt idx="25201">
                  <c:v>67.03</c:v>
                </c:pt>
                <c:pt idx="25202">
                  <c:v>60.77</c:v>
                </c:pt>
                <c:pt idx="25203">
                  <c:v>51.11</c:v>
                </c:pt>
                <c:pt idx="25204">
                  <c:v>51.64</c:v>
                </c:pt>
                <c:pt idx="25205">
                  <c:v>50.12</c:v>
                </c:pt>
                <c:pt idx="25206">
                  <c:v>51.34</c:v>
                </c:pt>
                <c:pt idx="25207">
                  <c:v>52.43</c:v>
                </c:pt>
                <c:pt idx="25208">
                  <c:v>54.15</c:v>
                </c:pt>
                <c:pt idx="25209">
                  <c:v>55.2</c:v>
                </c:pt>
                <c:pt idx="25210">
                  <c:v>56.09</c:v>
                </c:pt>
                <c:pt idx="25211">
                  <c:v>56.52</c:v>
                </c:pt>
                <c:pt idx="25212">
                  <c:v>56.91</c:v>
                </c:pt>
                <c:pt idx="25213">
                  <c:v>57.87</c:v>
                </c:pt>
                <c:pt idx="25214">
                  <c:v>58.99</c:v>
                </c:pt>
                <c:pt idx="25215">
                  <c:v>59.98</c:v>
                </c:pt>
                <c:pt idx="25216">
                  <c:v>60.47</c:v>
                </c:pt>
                <c:pt idx="25217">
                  <c:v>75.569999999999993</c:v>
                </c:pt>
                <c:pt idx="25218">
                  <c:v>72.37</c:v>
                </c:pt>
                <c:pt idx="25219">
                  <c:v>92.51</c:v>
                </c:pt>
                <c:pt idx="25220">
                  <c:v>87.3</c:v>
                </c:pt>
                <c:pt idx="25221">
                  <c:v>88.65</c:v>
                </c:pt>
                <c:pt idx="25222">
                  <c:v>89.64</c:v>
                </c:pt>
                <c:pt idx="25223">
                  <c:v>90.5</c:v>
                </c:pt>
                <c:pt idx="25224">
                  <c:v>86.21</c:v>
                </c:pt>
                <c:pt idx="25225">
                  <c:v>54.38</c:v>
                </c:pt>
                <c:pt idx="25226">
                  <c:v>48.81</c:v>
                </c:pt>
                <c:pt idx="25227">
                  <c:v>49.14</c:v>
                </c:pt>
                <c:pt idx="25228">
                  <c:v>49.56</c:v>
                </c:pt>
                <c:pt idx="25229">
                  <c:v>49.99</c:v>
                </c:pt>
                <c:pt idx="25230">
                  <c:v>50.45</c:v>
                </c:pt>
                <c:pt idx="25231">
                  <c:v>50.85</c:v>
                </c:pt>
                <c:pt idx="25232">
                  <c:v>51.31</c:v>
                </c:pt>
                <c:pt idx="25233">
                  <c:v>51.77</c:v>
                </c:pt>
                <c:pt idx="25234">
                  <c:v>35.53</c:v>
                </c:pt>
                <c:pt idx="25235">
                  <c:v>35.590000000000003</c:v>
                </c:pt>
                <c:pt idx="25236">
                  <c:v>35.79</c:v>
                </c:pt>
                <c:pt idx="25237">
                  <c:v>36.119999999999997</c:v>
                </c:pt>
                <c:pt idx="25238">
                  <c:v>36.549999999999997</c:v>
                </c:pt>
                <c:pt idx="25239">
                  <c:v>37.07</c:v>
                </c:pt>
                <c:pt idx="25240">
                  <c:v>37.5</c:v>
                </c:pt>
                <c:pt idx="25241">
                  <c:v>37.96</c:v>
                </c:pt>
                <c:pt idx="25242">
                  <c:v>38.33</c:v>
                </c:pt>
                <c:pt idx="25243">
                  <c:v>38.79</c:v>
                </c:pt>
                <c:pt idx="25244">
                  <c:v>39.18</c:v>
                </c:pt>
                <c:pt idx="25245">
                  <c:v>39.58</c:v>
                </c:pt>
                <c:pt idx="25246">
                  <c:v>39.880000000000003</c:v>
                </c:pt>
                <c:pt idx="25247">
                  <c:v>40.5</c:v>
                </c:pt>
                <c:pt idx="25248">
                  <c:v>41.19</c:v>
                </c:pt>
                <c:pt idx="25249">
                  <c:v>41.72</c:v>
                </c:pt>
                <c:pt idx="25250">
                  <c:v>42.02</c:v>
                </c:pt>
                <c:pt idx="25251">
                  <c:v>42.05</c:v>
                </c:pt>
                <c:pt idx="25252">
                  <c:v>38.619999999999997</c:v>
                </c:pt>
                <c:pt idx="25253">
                  <c:v>34.6</c:v>
                </c:pt>
                <c:pt idx="25254">
                  <c:v>34.799999999999997</c:v>
                </c:pt>
                <c:pt idx="25255">
                  <c:v>32.89</c:v>
                </c:pt>
                <c:pt idx="25256">
                  <c:v>30.451000000000001</c:v>
                </c:pt>
                <c:pt idx="25257">
                  <c:v>30.484000000000002</c:v>
                </c:pt>
                <c:pt idx="25258">
                  <c:v>30.451000000000001</c:v>
                </c:pt>
                <c:pt idx="25259">
                  <c:v>30.484000000000002</c:v>
                </c:pt>
                <c:pt idx="25260">
                  <c:v>30.484000000000002</c:v>
                </c:pt>
                <c:pt idx="25261">
                  <c:v>30.451000000000001</c:v>
                </c:pt>
                <c:pt idx="25262">
                  <c:v>30.451000000000001</c:v>
                </c:pt>
                <c:pt idx="25263">
                  <c:v>30.451000000000001</c:v>
                </c:pt>
                <c:pt idx="25264">
                  <c:v>30.451000000000001</c:v>
                </c:pt>
                <c:pt idx="25265">
                  <c:v>30.451000000000001</c:v>
                </c:pt>
                <c:pt idx="25266">
                  <c:v>30.451000000000001</c:v>
                </c:pt>
                <c:pt idx="25267">
                  <c:v>30.451000000000001</c:v>
                </c:pt>
                <c:pt idx="25268">
                  <c:v>30.451000000000001</c:v>
                </c:pt>
                <c:pt idx="25269">
                  <c:v>30.451000000000001</c:v>
                </c:pt>
                <c:pt idx="25270">
                  <c:v>30.451000000000001</c:v>
                </c:pt>
                <c:pt idx="25271">
                  <c:v>30.451000000000001</c:v>
                </c:pt>
                <c:pt idx="25272">
                  <c:v>30.451000000000001</c:v>
                </c:pt>
                <c:pt idx="25273">
                  <c:v>30.451000000000001</c:v>
                </c:pt>
                <c:pt idx="25274">
                  <c:v>30.451000000000001</c:v>
                </c:pt>
                <c:pt idx="25275">
                  <c:v>30.451000000000001</c:v>
                </c:pt>
                <c:pt idx="25276">
                  <c:v>30.451000000000001</c:v>
                </c:pt>
                <c:pt idx="25277">
                  <c:v>30.451000000000001</c:v>
                </c:pt>
                <c:pt idx="25278">
                  <c:v>30.451000000000001</c:v>
                </c:pt>
                <c:pt idx="25279">
                  <c:v>30.451000000000001</c:v>
                </c:pt>
                <c:pt idx="25280">
                  <c:v>30.451000000000001</c:v>
                </c:pt>
                <c:pt idx="25281">
                  <c:v>30.451000000000001</c:v>
                </c:pt>
                <c:pt idx="25282">
                  <c:v>30.451000000000001</c:v>
                </c:pt>
                <c:pt idx="25283">
                  <c:v>30.451000000000001</c:v>
                </c:pt>
                <c:pt idx="25284">
                  <c:v>30.451000000000001</c:v>
                </c:pt>
                <c:pt idx="25285">
                  <c:v>30.451000000000001</c:v>
                </c:pt>
                <c:pt idx="25286">
                  <c:v>30.451000000000001</c:v>
                </c:pt>
                <c:pt idx="25287">
                  <c:v>30.451000000000001</c:v>
                </c:pt>
                <c:pt idx="25288">
                  <c:v>30.451000000000001</c:v>
                </c:pt>
                <c:pt idx="25289">
                  <c:v>30.451000000000001</c:v>
                </c:pt>
                <c:pt idx="25290">
                  <c:v>30.484000000000002</c:v>
                </c:pt>
                <c:pt idx="25291">
                  <c:v>30.451000000000001</c:v>
                </c:pt>
                <c:pt idx="25292">
                  <c:v>30.451000000000001</c:v>
                </c:pt>
                <c:pt idx="25293">
                  <c:v>30.451000000000001</c:v>
                </c:pt>
                <c:pt idx="25294">
                  <c:v>30.451000000000001</c:v>
                </c:pt>
                <c:pt idx="25295">
                  <c:v>30.451000000000001</c:v>
                </c:pt>
                <c:pt idx="25296">
                  <c:v>30.451000000000001</c:v>
                </c:pt>
                <c:pt idx="25297">
                  <c:v>30.417999999999999</c:v>
                </c:pt>
                <c:pt idx="25298">
                  <c:v>30.451000000000001</c:v>
                </c:pt>
                <c:pt idx="25299">
                  <c:v>30.451000000000001</c:v>
                </c:pt>
                <c:pt idx="25300">
                  <c:v>30.451000000000001</c:v>
                </c:pt>
                <c:pt idx="25301">
                  <c:v>30.451000000000001</c:v>
                </c:pt>
                <c:pt idx="25302">
                  <c:v>30.451000000000001</c:v>
                </c:pt>
                <c:pt idx="25303">
                  <c:v>30.451000000000001</c:v>
                </c:pt>
                <c:pt idx="25304">
                  <c:v>30.451000000000001</c:v>
                </c:pt>
                <c:pt idx="25305">
                  <c:v>30.451000000000001</c:v>
                </c:pt>
                <c:pt idx="25306">
                  <c:v>30.451000000000001</c:v>
                </c:pt>
                <c:pt idx="25307">
                  <c:v>30.451000000000001</c:v>
                </c:pt>
                <c:pt idx="25308">
                  <c:v>30.451000000000001</c:v>
                </c:pt>
                <c:pt idx="25309">
                  <c:v>30.451000000000001</c:v>
                </c:pt>
                <c:pt idx="25310">
                  <c:v>30.451000000000001</c:v>
                </c:pt>
                <c:pt idx="25311">
                  <c:v>30.451000000000001</c:v>
                </c:pt>
                <c:pt idx="25312">
                  <c:v>30.451000000000001</c:v>
                </c:pt>
                <c:pt idx="25313">
                  <c:v>30.451000000000001</c:v>
                </c:pt>
                <c:pt idx="25314">
                  <c:v>30.451000000000001</c:v>
                </c:pt>
                <c:pt idx="25315">
                  <c:v>30.417999999999999</c:v>
                </c:pt>
                <c:pt idx="25316">
                  <c:v>30.451000000000001</c:v>
                </c:pt>
                <c:pt idx="25317">
                  <c:v>30.451000000000001</c:v>
                </c:pt>
                <c:pt idx="25318">
                  <c:v>30.451000000000001</c:v>
                </c:pt>
                <c:pt idx="25319">
                  <c:v>30.451000000000001</c:v>
                </c:pt>
                <c:pt idx="25320">
                  <c:v>30.451000000000001</c:v>
                </c:pt>
                <c:pt idx="25321">
                  <c:v>30.451000000000001</c:v>
                </c:pt>
                <c:pt idx="25322">
                  <c:v>30.417999999999999</c:v>
                </c:pt>
                <c:pt idx="25323">
                  <c:v>30.451000000000001</c:v>
                </c:pt>
                <c:pt idx="25324">
                  <c:v>30.451000000000001</c:v>
                </c:pt>
                <c:pt idx="25325">
                  <c:v>30.417999999999999</c:v>
                </c:pt>
                <c:pt idx="25326">
                  <c:v>30.451000000000001</c:v>
                </c:pt>
                <c:pt idx="25327">
                  <c:v>30.417999999999999</c:v>
                </c:pt>
                <c:pt idx="25328">
                  <c:v>30.451000000000001</c:v>
                </c:pt>
                <c:pt idx="25329">
                  <c:v>30.451000000000001</c:v>
                </c:pt>
                <c:pt idx="25330">
                  <c:v>30.451000000000001</c:v>
                </c:pt>
                <c:pt idx="25331">
                  <c:v>30.451000000000001</c:v>
                </c:pt>
                <c:pt idx="25332">
                  <c:v>30.451000000000001</c:v>
                </c:pt>
                <c:pt idx="25333">
                  <c:v>30.451000000000001</c:v>
                </c:pt>
                <c:pt idx="25334">
                  <c:v>30.451000000000001</c:v>
                </c:pt>
                <c:pt idx="25335">
                  <c:v>30.451000000000001</c:v>
                </c:pt>
                <c:pt idx="25336">
                  <c:v>30.451000000000001</c:v>
                </c:pt>
                <c:pt idx="25337">
                  <c:v>30.451000000000001</c:v>
                </c:pt>
                <c:pt idx="25338">
                  <c:v>30.451000000000001</c:v>
                </c:pt>
                <c:pt idx="25339">
                  <c:v>30.451000000000001</c:v>
                </c:pt>
                <c:pt idx="25340">
                  <c:v>30.451000000000001</c:v>
                </c:pt>
                <c:pt idx="25341">
                  <c:v>30.451000000000001</c:v>
                </c:pt>
                <c:pt idx="25342">
                  <c:v>30.451000000000001</c:v>
                </c:pt>
                <c:pt idx="25343">
                  <c:v>30.451000000000001</c:v>
                </c:pt>
                <c:pt idx="25344">
                  <c:v>30.417999999999999</c:v>
                </c:pt>
                <c:pt idx="25345">
                  <c:v>30.451000000000001</c:v>
                </c:pt>
                <c:pt idx="25346">
                  <c:v>30.451000000000001</c:v>
                </c:pt>
                <c:pt idx="25347">
                  <c:v>30.451000000000001</c:v>
                </c:pt>
                <c:pt idx="25348">
                  <c:v>30.451000000000001</c:v>
                </c:pt>
                <c:pt idx="25349">
                  <c:v>30.451000000000001</c:v>
                </c:pt>
                <c:pt idx="25350">
                  <c:v>30.451000000000001</c:v>
                </c:pt>
                <c:pt idx="25351">
                  <c:v>30.451000000000001</c:v>
                </c:pt>
                <c:pt idx="25352">
                  <c:v>30.451000000000001</c:v>
                </c:pt>
                <c:pt idx="25353">
                  <c:v>30.451000000000001</c:v>
                </c:pt>
                <c:pt idx="25354">
                  <c:v>30.451000000000001</c:v>
                </c:pt>
                <c:pt idx="25355">
                  <c:v>30.451000000000001</c:v>
                </c:pt>
                <c:pt idx="25356">
                  <c:v>30.451000000000001</c:v>
                </c:pt>
                <c:pt idx="25357">
                  <c:v>30.451000000000001</c:v>
                </c:pt>
                <c:pt idx="25358">
                  <c:v>30.451000000000001</c:v>
                </c:pt>
                <c:pt idx="25359">
                  <c:v>30.417999999999999</c:v>
                </c:pt>
                <c:pt idx="25360">
                  <c:v>30.451000000000001</c:v>
                </c:pt>
                <c:pt idx="25361">
                  <c:v>30.451000000000001</c:v>
                </c:pt>
                <c:pt idx="25362">
                  <c:v>30.451000000000001</c:v>
                </c:pt>
                <c:pt idx="25363">
                  <c:v>30.451000000000001</c:v>
                </c:pt>
                <c:pt idx="25364">
                  <c:v>30.451000000000001</c:v>
                </c:pt>
                <c:pt idx="25365">
                  <c:v>30.451000000000001</c:v>
                </c:pt>
                <c:pt idx="25366">
                  <c:v>30.451000000000001</c:v>
                </c:pt>
                <c:pt idx="25367">
                  <c:v>30.451000000000001</c:v>
                </c:pt>
                <c:pt idx="25368">
                  <c:v>30.451000000000001</c:v>
                </c:pt>
                <c:pt idx="25369">
                  <c:v>30.451000000000001</c:v>
                </c:pt>
                <c:pt idx="25370">
                  <c:v>30.451000000000001</c:v>
                </c:pt>
                <c:pt idx="25371">
                  <c:v>30.451000000000001</c:v>
                </c:pt>
                <c:pt idx="25372">
                  <c:v>30.451000000000001</c:v>
                </c:pt>
                <c:pt idx="25373">
                  <c:v>30.451000000000001</c:v>
                </c:pt>
                <c:pt idx="25374">
                  <c:v>30.451000000000001</c:v>
                </c:pt>
                <c:pt idx="25375">
                  <c:v>30.451000000000001</c:v>
                </c:pt>
                <c:pt idx="25376">
                  <c:v>30.451000000000001</c:v>
                </c:pt>
                <c:pt idx="25377">
                  <c:v>30.451000000000001</c:v>
                </c:pt>
                <c:pt idx="25378">
                  <c:v>30.451000000000001</c:v>
                </c:pt>
                <c:pt idx="25379">
                  <c:v>30.451000000000001</c:v>
                </c:pt>
                <c:pt idx="25380">
                  <c:v>30.451000000000001</c:v>
                </c:pt>
                <c:pt idx="25381">
                  <c:v>30.484000000000002</c:v>
                </c:pt>
                <c:pt idx="25382">
                  <c:v>30.451000000000001</c:v>
                </c:pt>
                <c:pt idx="25383">
                  <c:v>30.451000000000001</c:v>
                </c:pt>
                <c:pt idx="25384">
                  <c:v>30.451000000000001</c:v>
                </c:pt>
                <c:pt idx="25385">
                  <c:v>30.484000000000002</c:v>
                </c:pt>
                <c:pt idx="25386">
                  <c:v>30.451000000000001</c:v>
                </c:pt>
                <c:pt idx="25387">
                  <c:v>30.451000000000001</c:v>
                </c:pt>
                <c:pt idx="25388">
                  <c:v>30.484000000000002</c:v>
                </c:pt>
                <c:pt idx="25389">
                  <c:v>30.451000000000001</c:v>
                </c:pt>
                <c:pt idx="25390">
                  <c:v>30.451000000000001</c:v>
                </c:pt>
                <c:pt idx="25391">
                  <c:v>30.484000000000002</c:v>
                </c:pt>
                <c:pt idx="25392">
                  <c:v>30.451000000000001</c:v>
                </c:pt>
                <c:pt idx="25393">
                  <c:v>30.451000000000001</c:v>
                </c:pt>
                <c:pt idx="25394">
                  <c:v>30.484000000000002</c:v>
                </c:pt>
                <c:pt idx="25395">
                  <c:v>30.451000000000001</c:v>
                </c:pt>
                <c:pt idx="25396">
                  <c:v>30.484000000000002</c:v>
                </c:pt>
                <c:pt idx="25397">
                  <c:v>30.484000000000002</c:v>
                </c:pt>
                <c:pt idx="25398">
                  <c:v>30.484000000000002</c:v>
                </c:pt>
                <c:pt idx="25399">
                  <c:v>30.451000000000001</c:v>
                </c:pt>
                <c:pt idx="25400">
                  <c:v>30.451000000000001</c:v>
                </c:pt>
                <c:pt idx="25401">
                  <c:v>30.484000000000002</c:v>
                </c:pt>
                <c:pt idx="25402">
                  <c:v>30.451000000000001</c:v>
                </c:pt>
                <c:pt idx="25403">
                  <c:v>30.484000000000002</c:v>
                </c:pt>
                <c:pt idx="25404">
                  <c:v>30.484000000000002</c:v>
                </c:pt>
                <c:pt idx="25405">
                  <c:v>30.484000000000002</c:v>
                </c:pt>
                <c:pt idx="25406">
                  <c:v>30.484000000000002</c:v>
                </c:pt>
                <c:pt idx="25407">
                  <c:v>30.484000000000002</c:v>
                </c:pt>
                <c:pt idx="25408">
                  <c:v>30.451000000000001</c:v>
                </c:pt>
                <c:pt idx="25409">
                  <c:v>30.484000000000002</c:v>
                </c:pt>
                <c:pt idx="25410">
                  <c:v>30.451000000000001</c:v>
                </c:pt>
                <c:pt idx="25411">
                  <c:v>30.451000000000001</c:v>
                </c:pt>
                <c:pt idx="25412">
                  <c:v>30.451000000000001</c:v>
                </c:pt>
                <c:pt idx="25413">
                  <c:v>30.451000000000001</c:v>
                </c:pt>
                <c:pt idx="25414">
                  <c:v>30.451000000000001</c:v>
                </c:pt>
                <c:pt idx="25415">
                  <c:v>30.451000000000001</c:v>
                </c:pt>
                <c:pt idx="25416">
                  <c:v>30.451000000000001</c:v>
                </c:pt>
                <c:pt idx="25417">
                  <c:v>30.451000000000001</c:v>
                </c:pt>
                <c:pt idx="25418">
                  <c:v>30.451000000000001</c:v>
                </c:pt>
                <c:pt idx="25419">
                  <c:v>30.417999999999999</c:v>
                </c:pt>
                <c:pt idx="25420">
                  <c:v>30.451000000000001</c:v>
                </c:pt>
                <c:pt idx="25421">
                  <c:v>30.451000000000001</c:v>
                </c:pt>
                <c:pt idx="25422">
                  <c:v>30.484000000000002</c:v>
                </c:pt>
                <c:pt idx="25423">
                  <c:v>30.451000000000001</c:v>
                </c:pt>
                <c:pt idx="25424">
                  <c:v>30.451000000000001</c:v>
                </c:pt>
                <c:pt idx="25425">
                  <c:v>30.451000000000001</c:v>
                </c:pt>
                <c:pt idx="25426">
                  <c:v>30.451000000000001</c:v>
                </c:pt>
                <c:pt idx="25427">
                  <c:v>30.451000000000001</c:v>
                </c:pt>
                <c:pt idx="25428">
                  <c:v>30.451000000000001</c:v>
                </c:pt>
                <c:pt idx="25429">
                  <c:v>30.451000000000001</c:v>
                </c:pt>
                <c:pt idx="25430">
                  <c:v>30.451000000000001</c:v>
                </c:pt>
                <c:pt idx="25431">
                  <c:v>30.451000000000001</c:v>
                </c:pt>
                <c:pt idx="25432">
                  <c:v>30.417999999999999</c:v>
                </c:pt>
                <c:pt idx="25433">
                  <c:v>30.451000000000001</c:v>
                </c:pt>
                <c:pt idx="25434">
                  <c:v>30.451000000000001</c:v>
                </c:pt>
                <c:pt idx="25435">
                  <c:v>30.451000000000001</c:v>
                </c:pt>
                <c:pt idx="25436">
                  <c:v>30.451000000000001</c:v>
                </c:pt>
                <c:pt idx="25437">
                  <c:v>30.451000000000001</c:v>
                </c:pt>
                <c:pt idx="25438">
                  <c:v>30.417999999999999</c:v>
                </c:pt>
                <c:pt idx="25439">
                  <c:v>30.451000000000001</c:v>
                </c:pt>
                <c:pt idx="25440">
                  <c:v>30.451000000000001</c:v>
                </c:pt>
                <c:pt idx="25441">
                  <c:v>30.451000000000001</c:v>
                </c:pt>
                <c:pt idx="25442">
                  <c:v>30.451000000000001</c:v>
                </c:pt>
                <c:pt idx="25443">
                  <c:v>30.451000000000001</c:v>
                </c:pt>
                <c:pt idx="25444">
                  <c:v>30.451000000000001</c:v>
                </c:pt>
                <c:pt idx="25445">
                  <c:v>30.451000000000001</c:v>
                </c:pt>
                <c:pt idx="25446">
                  <c:v>30.451000000000001</c:v>
                </c:pt>
                <c:pt idx="25447">
                  <c:v>30.451000000000001</c:v>
                </c:pt>
                <c:pt idx="25448">
                  <c:v>30.451000000000001</c:v>
                </c:pt>
                <c:pt idx="25449">
                  <c:v>30.451000000000001</c:v>
                </c:pt>
                <c:pt idx="25450">
                  <c:v>30.451000000000001</c:v>
                </c:pt>
                <c:pt idx="25451">
                  <c:v>30.451000000000001</c:v>
                </c:pt>
                <c:pt idx="25452">
                  <c:v>30.451000000000001</c:v>
                </c:pt>
                <c:pt idx="25453">
                  <c:v>30.451000000000001</c:v>
                </c:pt>
                <c:pt idx="25454">
                  <c:v>30.451000000000001</c:v>
                </c:pt>
                <c:pt idx="25455">
                  <c:v>30.451000000000001</c:v>
                </c:pt>
                <c:pt idx="25456">
                  <c:v>30.451000000000001</c:v>
                </c:pt>
                <c:pt idx="25457">
                  <c:v>30.451000000000001</c:v>
                </c:pt>
                <c:pt idx="25458">
                  <c:v>30.451000000000001</c:v>
                </c:pt>
                <c:pt idx="25459">
                  <c:v>30.451000000000001</c:v>
                </c:pt>
                <c:pt idx="25460">
                  <c:v>30.451000000000001</c:v>
                </c:pt>
                <c:pt idx="25461">
                  <c:v>30.484000000000002</c:v>
                </c:pt>
                <c:pt idx="25462">
                  <c:v>30.451000000000001</c:v>
                </c:pt>
                <c:pt idx="25463">
                  <c:v>30.451000000000001</c:v>
                </c:pt>
                <c:pt idx="25464">
                  <c:v>30.451000000000001</c:v>
                </c:pt>
                <c:pt idx="25465">
                  <c:v>30.451000000000001</c:v>
                </c:pt>
                <c:pt idx="25466">
                  <c:v>30.451000000000001</c:v>
                </c:pt>
                <c:pt idx="25467">
                  <c:v>30.451000000000001</c:v>
                </c:pt>
                <c:pt idx="25468">
                  <c:v>30.451000000000001</c:v>
                </c:pt>
                <c:pt idx="25469">
                  <c:v>30.451000000000001</c:v>
                </c:pt>
                <c:pt idx="25470">
                  <c:v>30.451000000000001</c:v>
                </c:pt>
                <c:pt idx="25471">
                  <c:v>30.451000000000001</c:v>
                </c:pt>
                <c:pt idx="25472">
                  <c:v>30.451000000000001</c:v>
                </c:pt>
                <c:pt idx="25473">
                  <c:v>30.451000000000001</c:v>
                </c:pt>
                <c:pt idx="25474">
                  <c:v>30.451000000000001</c:v>
                </c:pt>
                <c:pt idx="25475">
                  <c:v>30.451000000000001</c:v>
                </c:pt>
                <c:pt idx="25476">
                  <c:v>30.451000000000001</c:v>
                </c:pt>
                <c:pt idx="25477">
                  <c:v>30.451000000000001</c:v>
                </c:pt>
                <c:pt idx="25478">
                  <c:v>30.451000000000001</c:v>
                </c:pt>
                <c:pt idx="25479">
                  <c:v>30.451000000000001</c:v>
                </c:pt>
                <c:pt idx="25480">
                  <c:v>30.451000000000001</c:v>
                </c:pt>
                <c:pt idx="25481">
                  <c:v>30.484000000000002</c:v>
                </c:pt>
                <c:pt idx="25482">
                  <c:v>30.451000000000001</c:v>
                </c:pt>
                <c:pt idx="25483">
                  <c:v>30.451000000000001</c:v>
                </c:pt>
                <c:pt idx="25484">
                  <c:v>30.451000000000001</c:v>
                </c:pt>
                <c:pt idx="25485">
                  <c:v>30.451000000000001</c:v>
                </c:pt>
                <c:pt idx="25486">
                  <c:v>30.451000000000001</c:v>
                </c:pt>
                <c:pt idx="25487">
                  <c:v>30.451000000000001</c:v>
                </c:pt>
                <c:pt idx="25488">
                  <c:v>30.451000000000001</c:v>
                </c:pt>
                <c:pt idx="25489">
                  <c:v>30.451000000000001</c:v>
                </c:pt>
                <c:pt idx="25490">
                  <c:v>30.451000000000001</c:v>
                </c:pt>
                <c:pt idx="25491">
                  <c:v>30.451000000000001</c:v>
                </c:pt>
                <c:pt idx="25492">
                  <c:v>30.451000000000001</c:v>
                </c:pt>
                <c:pt idx="25493">
                  <c:v>30.451000000000001</c:v>
                </c:pt>
                <c:pt idx="25494">
                  <c:v>30.451000000000001</c:v>
                </c:pt>
                <c:pt idx="25495">
                  <c:v>30.451000000000001</c:v>
                </c:pt>
                <c:pt idx="25496">
                  <c:v>30.451000000000001</c:v>
                </c:pt>
                <c:pt idx="25497">
                  <c:v>30.451000000000001</c:v>
                </c:pt>
                <c:pt idx="25498">
                  <c:v>30.451000000000001</c:v>
                </c:pt>
                <c:pt idx="25499">
                  <c:v>30.451000000000001</c:v>
                </c:pt>
                <c:pt idx="25500">
                  <c:v>30.451000000000001</c:v>
                </c:pt>
                <c:pt idx="25501">
                  <c:v>30.451000000000001</c:v>
                </c:pt>
                <c:pt idx="25502">
                  <c:v>30.451000000000001</c:v>
                </c:pt>
                <c:pt idx="25503">
                  <c:v>30.451000000000001</c:v>
                </c:pt>
                <c:pt idx="25504">
                  <c:v>30.484000000000002</c:v>
                </c:pt>
                <c:pt idx="25505">
                  <c:v>30.451000000000001</c:v>
                </c:pt>
                <c:pt idx="25506">
                  <c:v>30.451000000000001</c:v>
                </c:pt>
                <c:pt idx="25507">
                  <c:v>30.451000000000001</c:v>
                </c:pt>
                <c:pt idx="25508">
                  <c:v>30.451000000000001</c:v>
                </c:pt>
                <c:pt idx="25509">
                  <c:v>30.451000000000001</c:v>
                </c:pt>
                <c:pt idx="25510">
                  <c:v>30.451000000000001</c:v>
                </c:pt>
                <c:pt idx="25511">
                  <c:v>30.451000000000001</c:v>
                </c:pt>
                <c:pt idx="25512">
                  <c:v>30.451000000000001</c:v>
                </c:pt>
                <c:pt idx="25513">
                  <c:v>30.484000000000002</c:v>
                </c:pt>
                <c:pt idx="25514">
                  <c:v>30.451000000000001</c:v>
                </c:pt>
                <c:pt idx="25515">
                  <c:v>30.451000000000001</c:v>
                </c:pt>
                <c:pt idx="25516">
                  <c:v>30.451000000000001</c:v>
                </c:pt>
                <c:pt idx="25517">
                  <c:v>30.484000000000002</c:v>
                </c:pt>
                <c:pt idx="25518">
                  <c:v>30.451000000000001</c:v>
                </c:pt>
                <c:pt idx="25519">
                  <c:v>30.484000000000002</c:v>
                </c:pt>
                <c:pt idx="25520">
                  <c:v>30.451000000000001</c:v>
                </c:pt>
                <c:pt idx="25521">
                  <c:v>30.484000000000002</c:v>
                </c:pt>
                <c:pt idx="25522">
                  <c:v>30.484000000000002</c:v>
                </c:pt>
                <c:pt idx="25523">
                  <c:v>30.451000000000001</c:v>
                </c:pt>
                <c:pt idx="25524">
                  <c:v>30.484000000000002</c:v>
                </c:pt>
                <c:pt idx="25525">
                  <c:v>30.484000000000002</c:v>
                </c:pt>
                <c:pt idx="25526">
                  <c:v>30.451000000000001</c:v>
                </c:pt>
                <c:pt idx="25527">
                  <c:v>30.484000000000002</c:v>
                </c:pt>
                <c:pt idx="25528">
                  <c:v>30.451000000000001</c:v>
                </c:pt>
                <c:pt idx="25529">
                  <c:v>30.451000000000001</c:v>
                </c:pt>
                <c:pt idx="25530">
                  <c:v>30.451000000000001</c:v>
                </c:pt>
                <c:pt idx="25531">
                  <c:v>30.451000000000001</c:v>
                </c:pt>
                <c:pt idx="25532">
                  <c:v>30.451000000000001</c:v>
                </c:pt>
                <c:pt idx="25533">
                  <c:v>30.451000000000001</c:v>
                </c:pt>
                <c:pt idx="25534">
                  <c:v>30.451000000000001</c:v>
                </c:pt>
                <c:pt idx="25535">
                  <c:v>30.451000000000001</c:v>
                </c:pt>
                <c:pt idx="25536">
                  <c:v>30.451000000000001</c:v>
                </c:pt>
                <c:pt idx="25537">
                  <c:v>30.451000000000001</c:v>
                </c:pt>
                <c:pt idx="25538">
                  <c:v>30.484000000000002</c:v>
                </c:pt>
                <c:pt idx="25539">
                  <c:v>30.451000000000001</c:v>
                </c:pt>
                <c:pt idx="25540">
                  <c:v>30.451000000000001</c:v>
                </c:pt>
                <c:pt idx="25541">
                  <c:v>30.484000000000002</c:v>
                </c:pt>
                <c:pt idx="25542">
                  <c:v>30.451000000000001</c:v>
                </c:pt>
                <c:pt idx="25543">
                  <c:v>30.484000000000002</c:v>
                </c:pt>
                <c:pt idx="25544">
                  <c:v>30.484000000000002</c:v>
                </c:pt>
                <c:pt idx="25545">
                  <c:v>37.14</c:v>
                </c:pt>
                <c:pt idx="25546">
                  <c:v>37.5</c:v>
                </c:pt>
                <c:pt idx="25547">
                  <c:v>37.47</c:v>
                </c:pt>
                <c:pt idx="25548">
                  <c:v>37.44</c:v>
                </c:pt>
                <c:pt idx="25549">
                  <c:v>37.369999999999997</c:v>
                </c:pt>
                <c:pt idx="25550">
                  <c:v>37.369999999999997</c:v>
                </c:pt>
                <c:pt idx="25551">
                  <c:v>37.369999999999997</c:v>
                </c:pt>
                <c:pt idx="25552">
                  <c:v>37.4</c:v>
                </c:pt>
                <c:pt idx="25553">
                  <c:v>37.369999999999997</c:v>
                </c:pt>
                <c:pt idx="25554">
                  <c:v>37.54</c:v>
                </c:pt>
                <c:pt idx="25555">
                  <c:v>37.6</c:v>
                </c:pt>
                <c:pt idx="25556">
                  <c:v>37.770000000000003</c:v>
                </c:pt>
                <c:pt idx="25557">
                  <c:v>37.96</c:v>
                </c:pt>
                <c:pt idx="25558">
                  <c:v>38.159999999999997</c:v>
                </c:pt>
                <c:pt idx="25559">
                  <c:v>38.33</c:v>
                </c:pt>
                <c:pt idx="25560">
                  <c:v>34.369999999999997</c:v>
                </c:pt>
                <c:pt idx="25561">
                  <c:v>34.01</c:v>
                </c:pt>
                <c:pt idx="25562">
                  <c:v>34.04</c:v>
                </c:pt>
                <c:pt idx="25563">
                  <c:v>34.14</c:v>
                </c:pt>
                <c:pt idx="25564">
                  <c:v>34.17</c:v>
                </c:pt>
                <c:pt idx="25565">
                  <c:v>34.24</c:v>
                </c:pt>
                <c:pt idx="25566">
                  <c:v>34.270000000000003</c:v>
                </c:pt>
                <c:pt idx="25567">
                  <c:v>34.31</c:v>
                </c:pt>
                <c:pt idx="25568">
                  <c:v>34.340000000000003</c:v>
                </c:pt>
                <c:pt idx="25569">
                  <c:v>34.409999999999997</c:v>
                </c:pt>
                <c:pt idx="25570">
                  <c:v>34.44</c:v>
                </c:pt>
                <c:pt idx="25571">
                  <c:v>34.5</c:v>
                </c:pt>
                <c:pt idx="25572">
                  <c:v>34.64</c:v>
                </c:pt>
                <c:pt idx="25573">
                  <c:v>34.83</c:v>
                </c:pt>
                <c:pt idx="25574">
                  <c:v>35.130000000000003</c:v>
                </c:pt>
                <c:pt idx="25575">
                  <c:v>35.53</c:v>
                </c:pt>
                <c:pt idx="25576">
                  <c:v>36.119999999999997</c:v>
                </c:pt>
                <c:pt idx="25577">
                  <c:v>36.58</c:v>
                </c:pt>
                <c:pt idx="25578">
                  <c:v>31.34</c:v>
                </c:pt>
                <c:pt idx="25579">
                  <c:v>30.484000000000002</c:v>
                </c:pt>
                <c:pt idx="25580">
                  <c:v>30.484000000000002</c:v>
                </c:pt>
                <c:pt idx="25581">
                  <c:v>30.484000000000002</c:v>
                </c:pt>
                <c:pt idx="25582">
                  <c:v>30.484000000000002</c:v>
                </c:pt>
                <c:pt idx="25583">
                  <c:v>30.484000000000002</c:v>
                </c:pt>
                <c:pt idx="25584">
                  <c:v>30.451000000000001</c:v>
                </c:pt>
                <c:pt idx="25585">
                  <c:v>30.484000000000002</c:v>
                </c:pt>
                <c:pt idx="25586">
                  <c:v>30.484000000000002</c:v>
                </c:pt>
                <c:pt idx="25587">
                  <c:v>30.484000000000002</c:v>
                </c:pt>
                <c:pt idx="25588">
                  <c:v>30.451000000000001</c:v>
                </c:pt>
                <c:pt idx="25589">
                  <c:v>30.451000000000001</c:v>
                </c:pt>
                <c:pt idx="25590">
                  <c:v>30.451000000000001</c:v>
                </c:pt>
                <c:pt idx="25591">
                  <c:v>30.451000000000001</c:v>
                </c:pt>
                <c:pt idx="25592">
                  <c:v>30.451000000000001</c:v>
                </c:pt>
                <c:pt idx="25593">
                  <c:v>30.451000000000001</c:v>
                </c:pt>
                <c:pt idx="25594">
                  <c:v>30.451000000000001</c:v>
                </c:pt>
                <c:pt idx="25595">
                  <c:v>30.451000000000001</c:v>
                </c:pt>
                <c:pt idx="25596">
                  <c:v>30.451000000000001</c:v>
                </c:pt>
                <c:pt idx="25597">
                  <c:v>30.484000000000002</c:v>
                </c:pt>
                <c:pt idx="25598">
                  <c:v>30.484000000000002</c:v>
                </c:pt>
                <c:pt idx="25599">
                  <c:v>30.484000000000002</c:v>
                </c:pt>
                <c:pt idx="25600">
                  <c:v>30.451000000000001</c:v>
                </c:pt>
                <c:pt idx="25601">
                  <c:v>30.484000000000002</c:v>
                </c:pt>
                <c:pt idx="25602">
                  <c:v>30.451000000000001</c:v>
                </c:pt>
                <c:pt idx="25603">
                  <c:v>30.484000000000002</c:v>
                </c:pt>
                <c:pt idx="25604">
                  <c:v>30.451000000000001</c:v>
                </c:pt>
                <c:pt idx="25605">
                  <c:v>30.451000000000001</c:v>
                </c:pt>
                <c:pt idx="25606">
                  <c:v>30.451000000000001</c:v>
                </c:pt>
                <c:pt idx="25607">
                  <c:v>30.484000000000002</c:v>
                </c:pt>
                <c:pt idx="25608">
                  <c:v>30.451000000000001</c:v>
                </c:pt>
                <c:pt idx="25609">
                  <c:v>30.484000000000002</c:v>
                </c:pt>
                <c:pt idx="25610">
                  <c:v>30.451000000000001</c:v>
                </c:pt>
                <c:pt idx="25611">
                  <c:v>30.451000000000001</c:v>
                </c:pt>
                <c:pt idx="25612">
                  <c:v>30.451000000000001</c:v>
                </c:pt>
                <c:pt idx="25613">
                  <c:v>30.451000000000001</c:v>
                </c:pt>
                <c:pt idx="25614">
                  <c:v>30.451000000000001</c:v>
                </c:pt>
                <c:pt idx="25615">
                  <c:v>30.614999999999998</c:v>
                </c:pt>
                <c:pt idx="25616">
                  <c:v>38.950000000000003</c:v>
                </c:pt>
                <c:pt idx="25617">
                  <c:v>37.93</c:v>
                </c:pt>
                <c:pt idx="25618">
                  <c:v>37.9</c:v>
                </c:pt>
                <c:pt idx="25619">
                  <c:v>38.1</c:v>
                </c:pt>
                <c:pt idx="25620">
                  <c:v>38.36</c:v>
                </c:pt>
                <c:pt idx="25621">
                  <c:v>38.590000000000003</c:v>
                </c:pt>
                <c:pt idx="25622">
                  <c:v>38.79</c:v>
                </c:pt>
                <c:pt idx="25623">
                  <c:v>34.17</c:v>
                </c:pt>
                <c:pt idx="25624">
                  <c:v>34.270000000000003</c:v>
                </c:pt>
                <c:pt idx="25625">
                  <c:v>34.369999999999997</c:v>
                </c:pt>
                <c:pt idx="25626">
                  <c:v>34.44</c:v>
                </c:pt>
                <c:pt idx="25627">
                  <c:v>34.57</c:v>
                </c:pt>
                <c:pt idx="25628">
                  <c:v>34.700000000000003</c:v>
                </c:pt>
                <c:pt idx="25629">
                  <c:v>34.869999999999997</c:v>
                </c:pt>
                <c:pt idx="25630">
                  <c:v>35</c:v>
                </c:pt>
                <c:pt idx="25631">
                  <c:v>35.200000000000003</c:v>
                </c:pt>
                <c:pt idx="25632">
                  <c:v>35.43</c:v>
                </c:pt>
                <c:pt idx="25633">
                  <c:v>43.93</c:v>
                </c:pt>
                <c:pt idx="25634">
                  <c:v>48.58</c:v>
                </c:pt>
                <c:pt idx="25635">
                  <c:v>46.47</c:v>
                </c:pt>
                <c:pt idx="25636">
                  <c:v>46.86</c:v>
                </c:pt>
                <c:pt idx="25637">
                  <c:v>46.96</c:v>
                </c:pt>
                <c:pt idx="25638">
                  <c:v>56.32</c:v>
                </c:pt>
                <c:pt idx="25639">
                  <c:v>55.79</c:v>
                </c:pt>
                <c:pt idx="25640">
                  <c:v>56.09</c:v>
                </c:pt>
                <c:pt idx="25641">
                  <c:v>54.21</c:v>
                </c:pt>
                <c:pt idx="25642">
                  <c:v>47.72</c:v>
                </c:pt>
                <c:pt idx="25643">
                  <c:v>57.74</c:v>
                </c:pt>
                <c:pt idx="25644">
                  <c:v>66.040000000000006</c:v>
                </c:pt>
                <c:pt idx="25645">
                  <c:v>63.21</c:v>
                </c:pt>
                <c:pt idx="25646">
                  <c:v>63.6</c:v>
                </c:pt>
                <c:pt idx="25647">
                  <c:v>63.87</c:v>
                </c:pt>
                <c:pt idx="25648">
                  <c:v>64.03</c:v>
                </c:pt>
                <c:pt idx="25649">
                  <c:v>63.9</c:v>
                </c:pt>
                <c:pt idx="25650">
                  <c:v>64.099999999999994</c:v>
                </c:pt>
                <c:pt idx="25651">
                  <c:v>85.78</c:v>
                </c:pt>
                <c:pt idx="25652">
                  <c:v>87.5</c:v>
                </c:pt>
                <c:pt idx="25653">
                  <c:v>88.62</c:v>
                </c:pt>
                <c:pt idx="25654">
                  <c:v>88.72</c:v>
                </c:pt>
                <c:pt idx="25655">
                  <c:v>89.05</c:v>
                </c:pt>
                <c:pt idx="25656">
                  <c:v>89.74</c:v>
                </c:pt>
                <c:pt idx="25657">
                  <c:v>88.72</c:v>
                </c:pt>
                <c:pt idx="25658">
                  <c:v>108.03</c:v>
                </c:pt>
                <c:pt idx="25659">
                  <c:v>104.24</c:v>
                </c:pt>
                <c:pt idx="25660">
                  <c:v>107.47</c:v>
                </c:pt>
                <c:pt idx="25661">
                  <c:v>110.73</c:v>
                </c:pt>
                <c:pt idx="25662">
                  <c:v>113.79</c:v>
                </c:pt>
                <c:pt idx="25663">
                  <c:v>116.1</c:v>
                </c:pt>
                <c:pt idx="25664">
                  <c:v>141.97</c:v>
                </c:pt>
                <c:pt idx="25665">
                  <c:v>138.54</c:v>
                </c:pt>
                <c:pt idx="25666">
                  <c:v>140.41999999999999</c:v>
                </c:pt>
                <c:pt idx="25667">
                  <c:v>143.52000000000001</c:v>
                </c:pt>
                <c:pt idx="25668">
                  <c:v>139.83000000000001</c:v>
                </c:pt>
                <c:pt idx="25669">
                  <c:v>127.77</c:v>
                </c:pt>
                <c:pt idx="25670">
                  <c:v>126.48</c:v>
                </c:pt>
                <c:pt idx="25671">
                  <c:v>139.80000000000001</c:v>
                </c:pt>
                <c:pt idx="25672">
                  <c:v>109.31</c:v>
                </c:pt>
                <c:pt idx="25673">
                  <c:v>116.99</c:v>
                </c:pt>
                <c:pt idx="25674">
                  <c:v>104.07</c:v>
                </c:pt>
                <c:pt idx="25675">
                  <c:v>100.81</c:v>
                </c:pt>
                <c:pt idx="25676">
                  <c:v>101.54</c:v>
                </c:pt>
                <c:pt idx="25677">
                  <c:v>101.54</c:v>
                </c:pt>
                <c:pt idx="25678">
                  <c:v>105.32</c:v>
                </c:pt>
                <c:pt idx="25679">
                  <c:v>124.24</c:v>
                </c:pt>
                <c:pt idx="25680">
                  <c:v>111.49</c:v>
                </c:pt>
                <c:pt idx="25681">
                  <c:v>113.23</c:v>
                </c:pt>
                <c:pt idx="25682">
                  <c:v>114.65</c:v>
                </c:pt>
                <c:pt idx="25683">
                  <c:v>116.56</c:v>
                </c:pt>
                <c:pt idx="25684">
                  <c:v>114.88</c:v>
                </c:pt>
                <c:pt idx="25685">
                  <c:v>110.63</c:v>
                </c:pt>
                <c:pt idx="25686">
                  <c:v>111.98</c:v>
                </c:pt>
                <c:pt idx="25687">
                  <c:v>113.89</c:v>
                </c:pt>
                <c:pt idx="25688">
                  <c:v>115.94</c:v>
                </c:pt>
                <c:pt idx="25689">
                  <c:v>118.05</c:v>
                </c:pt>
                <c:pt idx="25690">
                  <c:v>120.39</c:v>
                </c:pt>
                <c:pt idx="25691">
                  <c:v>122.07</c:v>
                </c:pt>
                <c:pt idx="25692">
                  <c:v>120.62</c:v>
                </c:pt>
                <c:pt idx="25693">
                  <c:v>121.04</c:v>
                </c:pt>
                <c:pt idx="25694">
                  <c:v>121.11</c:v>
                </c:pt>
                <c:pt idx="25695">
                  <c:v>117.45</c:v>
                </c:pt>
                <c:pt idx="25696">
                  <c:v>112.48</c:v>
                </c:pt>
                <c:pt idx="25697">
                  <c:v>102.79</c:v>
                </c:pt>
                <c:pt idx="25698">
                  <c:v>103.35</c:v>
                </c:pt>
                <c:pt idx="25699">
                  <c:v>103.87</c:v>
                </c:pt>
                <c:pt idx="25700">
                  <c:v>90.5</c:v>
                </c:pt>
                <c:pt idx="25701">
                  <c:v>81.37</c:v>
                </c:pt>
                <c:pt idx="25702">
                  <c:v>81.66</c:v>
                </c:pt>
                <c:pt idx="25703">
                  <c:v>68.709999999999994</c:v>
                </c:pt>
                <c:pt idx="25704">
                  <c:v>58.5</c:v>
                </c:pt>
                <c:pt idx="25705">
                  <c:v>53.35</c:v>
                </c:pt>
                <c:pt idx="25706">
                  <c:v>49.89</c:v>
                </c:pt>
                <c:pt idx="25707">
                  <c:v>49.83</c:v>
                </c:pt>
                <c:pt idx="25708">
                  <c:v>49.96</c:v>
                </c:pt>
                <c:pt idx="25709">
                  <c:v>50.16</c:v>
                </c:pt>
                <c:pt idx="25710">
                  <c:v>50.62</c:v>
                </c:pt>
                <c:pt idx="25711">
                  <c:v>51.11</c:v>
                </c:pt>
                <c:pt idx="25712">
                  <c:v>51.51</c:v>
                </c:pt>
                <c:pt idx="25713">
                  <c:v>52.17</c:v>
                </c:pt>
                <c:pt idx="25714">
                  <c:v>53.02</c:v>
                </c:pt>
                <c:pt idx="25715">
                  <c:v>53.91</c:v>
                </c:pt>
                <c:pt idx="25716">
                  <c:v>54.84</c:v>
                </c:pt>
                <c:pt idx="25717">
                  <c:v>55.56</c:v>
                </c:pt>
                <c:pt idx="25718">
                  <c:v>56.02</c:v>
                </c:pt>
                <c:pt idx="25719">
                  <c:v>54.18</c:v>
                </c:pt>
                <c:pt idx="25720">
                  <c:v>53.78</c:v>
                </c:pt>
                <c:pt idx="25721">
                  <c:v>54.05</c:v>
                </c:pt>
                <c:pt idx="25722">
                  <c:v>54.11</c:v>
                </c:pt>
                <c:pt idx="25723">
                  <c:v>54.38</c:v>
                </c:pt>
                <c:pt idx="25724">
                  <c:v>47.62</c:v>
                </c:pt>
                <c:pt idx="25725">
                  <c:v>48.28</c:v>
                </c:pt>
                <c:pt idx="25726">
                  <c:v>48.67</c:v>
                </c:pt>
                <c:pt idx="25727">
                  <c:v>49.04</c:v>
                </c:pt>
                <c:pt idx="25728">
                  <c:v>49.47</c:v>
                </c:pt>
                <c:pt idx="25729">
                  <c:v>49.89</c:v>
                </c:pt>
                <c:pt idx="25730">
                  <c:v>64.72</c:v>
                </c:pt>
                <c:pt idx="25731">
                  <c:v>69.77</c:v>
                </c:pt>
                <c:pt idx="25732">
                  <c:v>66.239999999999995</c:v>
                </c:pt>
                <c:pt idx="25733">
                  <c:v>63.67</c:v>
                </c:pt>
                <c:pt idx="25734">
                  <c:v>62.48</c:v>
                </c:pt>
                <c:pt idx="25735">
                  <c:v>63.14</c:v>
                </c:pt>
                <c:pt idx="25736">
                  <c:v>47.22</c:v>
                </c:pt>
                <c:pt idx="25737">
                  <c:v>54.47</c:v>
                </c:pt>
                <c:pt idx="25738">
                  <c:v>69.239999999999995</c:v>
                </c:pt>
                <c:pt idx="25739">
                  <c:v>58.13</c:v>
                </c:pt>
                <c:pt idx="25740">
                  <c:v>57.11</c:v>
                </c:pt>
                <c:pt idx="25741">
                  <c:v>57.77</c:v>
                </c:pt>
                <c:pt idx="25742">
                  <c:v>80.739999999999995</c:v>
                </c:pt>
                <c:pt idx="25743">
                  <c:v>78.7</c:v>
                </c:pt>
                <c:pt idx="25744">
                  <c:v>207.62</c:v>
                </c:pt>
                <c:pt idx="25745">
                  <c:v>208.18</c:v>
                </c:pt>
                <c:pt idx="25746">
                  <c:v>220.37</c:v>
                </c:pt>
                <c:pt idx="25747">
                  <c:v>218.1</c:v>
                </c:pt>
                <c:pt idx="25748">
                  <c:v>212.5</c:v>
                </c:pt>
                <c:pt idx="25749">
                  <c:v>199.84</c:v>
                </c:pt>
                <c:pt idx="25750">
                  <c:v>193.68</c:v>
                </c:pt>
                <c:pt idx="25751">
                  <c:v>191.77</c:v>
                </c:pt>
                <c:pt idx="25752">
                  <c:v>188.83</c:v>
                </c:pt>
                <c:pt idx="25753">
                  <c:v>182.9</c:v>
                </c:pt>
                <c:pt idx="25754">
                  <c:v>135.31</c:v>
                </c:pt>
                <c:pt idx="25755">
                  <c:v>99.16</c:v>
                </c:pt>
                <c:pt idx="25756">
                  <c:v>97.32</c:v>
                </c:pt>
                <c:pt idx="25757">
                  <c:v>94.58</c:v>
                </c:pt>
                <c:pt idx="25758">
                  <c:v>96.26</c:v>
                </c:pt>
                <c:pt idx="25759">
                  <c:v>69.17</c:v>
                </c:pt>
                <c:pt idx="25760">
                  <c:v>62.71</c:v>
                </c:pt>
                <c:pt idx="25761">
                  <c:v>63.64</c:v>
                </c:pt>
                <c:pt idx="25762">
                  <c:v>64.56</c:v>
                </c:pt>
                <c:pt idx="25763">
                  <c:v>57.18</c:v>
                </c:pt>
                <c:pt idx="25764">
                  <c:v>44.06</c:v>
                </c:pt>
                <c:pt idx="25765">
                  <c:v>44.75</c:v>
                </c:pt>
                <c:pt idx="25766">
                  <c:v>45.54</c:v>
                </c:pt>
                <c:pt idx="25767">
                  <c:v>46.1</c:v>
                </c:pt>
                <c:pt idx="25768">
                  <c:v>46.27</c:v>
                </c:pt>
                <c:pt idx="25769">
                  <c:v>46.14</c:v>
                </c:pt>
                <c:pt idx="25770">
                  <c:v>43.8</c:v>
                </c:pt>
                <c:pt idx="25771">
                  <c:v>35.950000000000003</c:v>
                </c:pt>
                <c:pt idx="25772">
                  <c:v>35.39</c:v>
                </c:pt>
                <c:pt idx="25773">
                  <c:v>35.56</c:v>
                </c:pt>
                <c:pt idx="25774">
                  <c:v>49.86</c:v>
                </c:pt>
                <c:pt idx="25775">
                  <c:v>44.29</c:v>
                </c:pt>
                <c:pt idx="25776">
                  <c:v>43.67</c:v>
                </c:pt>
                <c:pt idx="25777">
                  <c:v>42.28</c:v>
                </c:pt>
                <c:pt idx="25778">
                  <c:v>42.18</c:v>
                </c:pt>
                <c:pt idx="25779">
                  <c:v>48.11</c:v>
                </c:pt>
                <c:pt idx="25780">
                  <c:v>56.78</c:v>
                </c:pt>
                <c:pt idx="25781">
                  <c:v>71.91</c:v>
                </c:pt>
                <c:pt idx="25782">
                  <c:v>85.12</c:v>
                </c:pt>
                <c:pt idx="25783">
                  <c:v>91.48</c:v>
                </c:pt>
                <c:pt idx="25784">
                  <c:v>81.27</c:v>
                </c:pt>
                <c:pt idx="25785">
                  <c:v>74.349999999999994</c:v>
                </c:pt>
                <c:pt idx="25786">
                  <c:v>71.349999999999994</c:v>
                </c:pt>
                <c:pt idx="25787">
                  <c:v>71.150000000000006</c:v>
                </c:pt>
                <c:pt idx="25788">
                  <c:v>70.95</c:v>
                </c:pt>
                <c:pt idx="25789">
                  <c:v>68.91</c:v>
                </c:pt>
                <c:pt idx="25790">
                  <c:v>91.15</c:v>
                </c:pt>
                <c:pt idx="25791">
                  <c:v>90.96</c:v>
                </c:pt>
                <c:pt idx="25792">
                  <c:v>91.45</c:v>
                </c:pt>
                <c:pt idx="25793">
                  <c:v>91.62</c:v>
                </c:pt>
                <c:pt idx="25794">
                  <c:v>92.37</c:v>
                </c:pt>
                <c:pt idx="25795">
                  <c:v>92.9</c:v>
                </c:pt>
                <c:pt idx="25796">
                  <c:v>92.83</c:v>
                </c:pt>
                <c:pt idx="25797">
                  <c:v>94.55</c:v>
                </c:pt>
                <c:pt idx="25798">
                  <c:v>89.87</c:v>
                </c:pt>
                <c:pt idx="25799">
                  <c:v>77.28</c:v>
                </c:pt>
                <c:pt idx="25800">
                  <c:v>78.3</c:v>
                </c:pt>
                <c:pt idx="25801">
                  <c:v>79.36</c:v>
                </c:pt>
                <c:pt idx="25802">
                  <c:v>80.61</c:v>
                </c:pt>
                <c:pt idx="25803">
                  <c:v>103.87</c:v>
                </c:pt>
                <c:pt idx="25804">
                  <c:v>102.39</c:v>
                </c:pt>
                <c:pt idx="25805">
                  <c:v>101.34</c:v>
                </c:pt>
                <c:pt idx="25806">
                  <c:v>97.18</c:v>
                </c:pt>
                <c:pt idx="25807">
                  <c:v>78.66</c:v>
                </c:pt>
                <c:pt idx="25808">
                  <c:v>74.349999999999994</c:v>
                </c:pt>
                <c:pt idx="25809">
                  <c:v>66.77</c:v>
                </c:pt>
                <c:pt idx="25810">
                  <c:v>67.95</c:v>
                </c:pt>
                <c:pt idx="25811">
                  <c:v>69.400000000000006</c:v>
                </c:pt>
                <c:pt idx="25812">
                  <c:v>70.13</c:v>
                </c:pt>
                <c:pt idx="25813">
                  <c:v>70.75</c:v>
                </c:pt>
                <c:pt idx="25814">
                  <c:v>71.510000000000005</c:v>
                </c:pt>
                <c:pt idx="25815">
                  <c:v>72.17</c:v>
                </c:pt>
                <c:pt idx="25816">
                  <c:v>72.47</c:v>
                </c:pt>
                <c:pt idx="25817">
                  <c:v>72.930000000000007</c:v>
                </c:pt>
                <c:pt idx="25818">
                  <c:v>67.06</c:v>
                </c:pt>
                <c:pt idx="25819">
                  <c:v>55.46</c:v>
                </c:pt>
                <c:pt idx="25820">
                  <c:v>50.49</c:v>
                </c:pt>
                <c:pt idx="25821">
                  <c:v>64.099999999999994</c:v>
                </c:pt>
                <c:pt idx="25822">
                  <c:v>67.790000000000006</c:v>
                </c:pt>
                <c:pt idx="25823">
                  <c:v>64.66</c:v>
                </c:pt>
                <c:pt idx="25824">
                  <c:v>64.989999999999995</c:v>
                </c:pt>
                <c:pt idx="25825">
                  <c:v>65.45</c:v>
                </c:pt>
                <c:pt idx="25826">
                  <c:v>65.94</c:v>
                </c:pt>
                <c:pt idx="25827">
                  <c:v>65.91</c:v>
                </c:pt>
                <c:pt idx="25828">
                  <c:v>62.94</c:v>
                </c:pt>
                <c:pt idx="25829">
                  <c:v>64.099999999999994</c:v>
                </c:pt>
                <c:pt idx="25830">
                  <c:v>67.2</c:v>
                </c:pt>
                <c:pt idx="25831">
                  <c:v>74.739999999999995</c:v>
                </c:pt>
                <c:pt idx="25832">
                  <c:v>70.260000000000005</c:v>
                </c:pt>
                <c:pt idx="25833">
                  <c:v>72.37</c:v>
                </c:pt>
                <c:pt idx="25834">
                  <c:v>67.849999999999994</c:v>
                </c:pt>
                <c:pt idx="25835">
                  <c:v>65.58</c:v>
                </c:pt>
                <c:pt idx="25836">
                  <c:v>66.8</c:v>
                </c:pt>
                <c:pt idx="25837">
                  <c:v>67.290000000000006</c:v>
                </c:pt>
                <c:pt idx="25838">
                  <c:v>67.69</c:v>
                </c:pt>
                <c:pt idx="25839">
                  <c:v>68.09</c:v>
                </c:pt>
                <c:pt idx="25840">
                  <c:v>68.510000000000005</c:v>
                </c:pt>
                <c:pt idx="25841">
                  <c:v>68.709999999999994</c:v>
                </c:pt>
                <c:pt idx="25842">
                  <c:v>69.069999999999993</c:v>
                </c:pt>
                <c:pt idx="25843">
                  <c:v>69.5</c:v>
                </c:pt>
                <c:pt idx="25844">
                  <c:v>69.8</c:v>
                </c:pt>
                <c:pt idx="25845">
                  <c:v>82.42</c:v>
                </c:pt>
                <c:pt idx="25846">
                  <c:v>80.97</c:v>
                </c:pt>
                <c:pt idx="25847">
                  <c:v>73.290000000000006</c:v>
                </c:pt>
                <c:pt idx="25848">
                  <c:v>73.59</c:v>
                </c:pt>
                <c:pt idx="25849">
                  <c:v>74.709999999999994</c:v>
                </c:pt>
                <c:pt idx="25850">
                  <c:v>96.39</c:v>
                </c:pt>
                <c:pt idx="25851">
                  <c:v>71.739999999999995</c:v>
                </c:pt>
                <c:pt idx="25852">
                  <c:v>67.849999999999994</c:v>
                </c:pt>
                <c:pt idx="25853">
                  <c:v>62.25</c:v>
                </c:pt>
                <c:pt idx="25854">
                  <c:v>61.66</c:v>
                </c:pt>
                <c:pt idx="25855">
                  <c:v>61.73</c:v>
                </c:pt>
                <c:pt idx="25856">
                  <c:v>62.19</c:v>
                </c:pt>
                <c:pt idx="25857">
                  <c:v>63.01</c:v>
                </c:pt>
                <c:pt idx="25858">
                  <c:v>81.099999999999994</c:v>
                </c:pt>
                <c:pt idx="25859">
                  <c:v>85.29</c:v>
                </c:pt>
                <c:pt idx="25860">
                  <c:v>85.68</c:v>
                </c:pt>
                <c:pt idx="25861">
                  <c:v>87.13</c:v>
                </c:pt>
                <c:pt idx="25862">
                  <c:v>88.22</c:v>
                </c:pt>
                <c:pt idx="25863">
                  <c:v>85.98</c:v>
                </c:pt>
                <c:pt idx="25864">
                  <c:v>87.76</c:v>
                </c:pt>
                <c:pt idx="25865">
                  <c:v>89.24</c:v>
                </c:pt>
                <c:pt idx="25866">
                  <c:v>91.35</c:v>
                </c:pt>
                <c:pt idx="25867">
                  <c:v>80.08</c:v>
                </c:pt>
                <c:pt idx="25868">
                  <c:v>79.75</c:v>
                </c:pt>
                <c:pt idx="25869">
                  <c:v>81.83</c:v>
                </c:pt>
                <c:pt idx="25870">
                  <c:v>84.3</c:v>
                </c:pt>
                <c:pt idx="25871">
                  <c:v>68.55</c:v>
                </c:pt>
                <c:pt idx="25872">
                  <c:v>60.51</c:v>
                </c:pt>
                <c:pt idx="25873">
                  <c:v>60.84</c:v>
                </c:pt>
                <c:pt idx="25874">
                  <c:v>61.3</c:v>
                </c:pt>
                <c:pt idx="25875">
                  <c:v>61.49</c:v>
                </c:pt>
                <c:pt idx="25876">
                  <c:v>59.81</c:v>
                </c:pt>
                <c:pt idx="25877">
                  <c:v>51.08</c:v>
                </c:pt>
                <c:pt idx="25878">
                  <c:v>51.15</c:v>
                </c:pt>
                <c:pt idx="25879">
                  <c:v>47.88</c:v>
                </c:pt>
                <c:pt idx="25880">
                  <c:v>48.21</c:v>
                </c:pt>
                <c:pt idx="25881">
                  <c:v>48.54</c:v>
                </c:pt>
                <c:pt idx="25882">
                  <c:v>48.94</c:v>
                </c:pt>
                <c:pt idx="25883">
                  <c:v>68.739999999999995</c:v>
                </c:pt>
                <c:pt idx="25884">
                  <c:v>69.400000000000006</c:v>
                </c:pt>
                <c:pt idx="25885">
                  <c:v>71.709999999999994</c:v>
                </c:pt>
                <c:pt idx="25886">
                  <c:v>63.8</c:v>
                </c:pt>
                <c:pt idx="25887">
                  <c:v>67.66</c:v>
                </c:pt>
                <c:pt idx="25888">
                  <c:v>80.67</c:v>
                </c:pt>
                <c:pt idx="25889">
                  <c:v>95.87</c:v>
                </c:pt>
                <c:pt idx="25890">
                  <c:v>90</c:v>
                </c:pt>
                <c:pt idx="25891">
                  <c:v>91.12</c:v>
                </c:pt>
                <c:pt idx="25892">
                  <c:v>108.13</c:v>
                </c:pt>
                <c:pt idx="25893">
                  <c:v>110.86</c:v>
                </c:pt>
                <c:pt idx="25894">
                  <c:v>115.15</c:v>
                </c:pt>
                <c:pt idx="25895">
                  <c:v>788.8</c:v>
                </c:pt>
                <c:pt idx="25896">
                  <c:v>800.7</c:v>
                </c:pt>
                <c:pt idx="25897">
                  <c:v>792.7</c:v>
                </c:pt>
                <c:pt idx="25898">
                  <c:v>763.1</c:v>
                </c:pt>
                <c:pt idx="25899">
                  <c:v>745.2</c:v>
                </c:pt>
                <c:pt idx="25900">
                  <c:v>754.6</c:v>
                </c:pt>
                <c:pt idx="25901">
                  <c:v>786.8</c:v>
                </c:pt>
                <c:pt idx="25902">
                  <c:v>785.2</c:v>
                </c:pt>
                <c:pt idx="25903">
                  <c:v>780</c:v>
                </c:pt>
                <c:pt idx="25904">
                  <c:v>777</c:v>
                </c:pt>
                <c:pt idx="25905">
                  <c:v>311.39</c:v>
                </c:pt>
                <c:pt idx="25906">
                  <c:v>131.33000000000001</c:v>
                </c:pt>
                <c:pt idx="25907">
                  <c:v>123.94</c:v>
                </c:pt>
                <c:pt idx="25908">
                  <c:v>130.07</c:v>
                </c:pt>
                <c:pt idx="25909">
                  <c:v>132.74</c:v>
                </c:pt>
                <c:pt idx="25910">
                  <c:v>133.6</c:v>
                </c:pt>
                <c:pt idx="25911">
                  <c:v>130.07</c:v>
                </c:pt>
                <c:pt idx="25912">
                  <c:v>133.37</c:v>
                </c:pt>
                <c:pt idx="25913">
                  <c:v>136.86000000000001</c:v>
                </c:pt>
                <c:pt idx="25914">
                  <c:v>138.68</c:v>
                </c:pt>
                <c:pt idx="25915">
                  <c:v>135.35</c:v>
                </c:pt>
                <c:pt idx="25916">
                  <c:v>132.38</c:v>
                </c:pt>
                <c:pt idx="25917">
                  <c:v>122.2</c:v>
                </c:pt>
                <c:pt idx="25918">
                  <c:v>121.18</c:v>
                </c:pt>
                <c:pt idx="25919">
                  <c:v>122.13</c:v>
                </c:pt>
                <c:pt idx="25920">
                  <c:v>129.12</c:v>
                </c:pt>
                <c:pt idx="25921">
                  <c:v>129.97999999999999</c:v>
                </c:pt>
                <c:pt idx="25922">
                  <c:v>127.83</c:v>
                </c:pt>
                <c:pt idx="25923">
                  <c:v>128.43</c:v>
                </c:pt>
                <c:pt idx="25924">
                  <c:v>128.88999999999999</c:v>
                </c:pt>
                <c:pt idx="25925">
                  <c:v>130.77000000000001</c:v>
                </c:pt>
                <c:pt idx="25926">
                  <c:v>133.24</c:v>
                </c:pt>
                <c:pt idx="25927">
                  <c:v>135.41</c:v>
                </c:pt>
                <c:pt idx="25928">
                  <c:v>138.38</c:v>
                </c:pt>
                <c:pt idx="25929">
                  <c:v>137.69</c:v>
                </c:pt>
                <c:pt idx="25930">
                  <c:v>141.81</c:v>
                </c:pt>
                <c:pt idx="25931">
                  <c:v>148.66</c:v>
                </c:pt>
                <c:pt idx="25932">
                  <c:v>148.03</c:v>
                </c:pt>
                <c:pt idx="25933">
                  <c:v>140.41999999999999</c:v>
                </c:pt>
                <c:pt idx="25934">
                  <c:v>126.38</c:v>
                </c:pt>
                <c:pt idx="25935">
                  <c:v>124.7</c:v>
                </c:pt>
                <c:pt idx="25936">
                  <c:v>130.44</c:v>
                </c:pt>
                <c:pt idx="25937">
                  <c:v>136.07</c:v>
                </c:pt>
                <c:pt idx="25938">
                  <c:v>131.85</c:v>
                </c:pt>
                <c:pt idx="25939">
                  <c:v>126.75</c:v>
                </c:pt>
                <c:pt idx="25940">
                  <c:v>114.03</c:v>
                </c:pt>
                <c:pt idx="25941">
                  <c:v>106.71</c:v>
                </c:pt>
                <c:pt idx="25942">
                  <c:v>106.21</c:v>
                </c:pt>
                <c:pt idx="25943">
                  <c:v>104.07</c:v>
                </c:pt>
                <c:pt idx="25944">
                  <c:v>104.37</c:v>
                </c:pt>
                <c:pt idx="25945">
                  <c:v>105.46</c:v>
                </c:pt>
                <c:pt idx="25946">
                  <c:v>107.47</c:v>
                </c:pt>
                <c:pt idx="25947">
                  <c:v>110.14</c:v>
                </c:pt>
                <c:pt idx="25948">
                  <c:v>117.68</c:v>
                </c:pt>
                <c:pt idx="25949">
                  <c:v>116.23</c:v>
                </c:pt>
                <c:pt idx="25950">
                  <c:v>109.28</c:v>
                </c:pt>
                <c:pt idx="25951">
                  <c:v>110.7</c:v>
                </c:pt>
                <c:pt idx="25952">
                  <c:v>94.28</c:v>
                </c:pt>
                <c:pt idx="25953">
                  <c:v>112.9</c:v>
                </c:pt>
                <c:pt idx="25954">
                  <c:v>113.33</c:v>
                </c:pt>
                <c:pt idx="25955">
                  <c:v>109.87</c:v>
                </c:pt>
                <c:pt idx="25956">
                  <c:v>110.43</c:v>
                </c:pt>
                <c:pt idx="25957">
                  <c:v>110.76</c:v>
                </c:pt>
                <c:pt idx="25958">
                  <c:v>111.39</c:v>
                </c:pt>
                <c:pt idx="25959">
                  <c:v>111.49</c:v>
                </c:pt>
                <c:pt idx="25960">
                  <c:v>109.15</c:v>
                </c:pt>
                <c:pt idx="25961">
                  <c:v>109.71</c:v>
                </c:pt>
                <c:pt idx="25962">
                  <c:v>106.71</c:v>
                </c:pt>
                <c:pt idx="25963">
                  <c:v>103.48</c:v>
                </c:pt>
                <c:pt idx="25964">
                  <c:v>109.94</c:v>
                </c:pt>
                <c:pt idx="25965">
                  <c:v>120.62</c:v>
                </c:pt>
                <c:pt idx="25966">
                  <c:v>117.81</c:v>
                </c:pt>
                <c:pt idx="25967">
                  <c:v>120.42</c:v>
                </c:pt>
                <c:pt idx="25968">
                  <c:v>126.84</c:v>
                </c:pt>
                <c:pt idx="25969">
                  <c:v>129.58000000000001</c:v>
                </c:pt>
                <c:pt idx="25970">
                  <c:v>121.34</c:v>
                </c:pt>
                <c:pt idx="25971">
                  <c:v>120.71</c:v>
                </c:pt>
                <c:pt idx="25972">
                  <c:v>104.8</c:v>
                </c:pt>
                <c:pt idx="25973">
                  <c:v>90.79</c:v>
                </c:pt>
                <c:pt idx="25974">
                  <c:v>83.77</c:v>
                </c:pt>
                <c:pt idx="25975">
                  <c:v>83.44</c:v>
                </c:pt>
                <c:pt idx="25976">
                  <c:v>85.06</c:v>
                </c:pt>
                <c:pt idx="25977">
                  <c:v>86.8</c:v>
                </c:pt>
                <c:pt idx="25978">
                  <c:v>85.16</c:v>
                </c:pt>
                <c:pt idx="25979">
                  <c:v>86.51</c:v>
                </c:pt>
                <c:pt idx="25980">
                  <c:v>87.3</c:v>
                </c:pt>
                <c:pt idx="25981">
                  <c:v>88.48</c:v>
                </c:pt>
                <c:pt idx="25982">
                  <c:v>82.92</c:v>
                </c:pt>
                <c:pt idx="25983">
                  <c:v>89.14</c:v>
                </c:pt>
                <c:pt idx="25984">
                  <c:v>90.33</c:v>
                </c:pt>
                <c:pt idx="25985">
                  <c:v>94.22</c:v>
                </c:pt>
                <c:pt idx="25986">
                  <c:v>96.66</c:v>
                </c:pt>
                <c:pt idx="25987">
                  <c:v>81.66</c:v>
                </c:pt>
                <c:pt idx="25988">
                  <c:v>77.739999999999995</c:v>
                </c:pt>
                <c:pt idx="25989">
                  <c:v>78.33</c:v>
                </c:pt>
                <c:pt idx="25990">
                  <c:v>78.47</c:v>
                </c:pt>
                <c:pt idx="25991">
                  <c:v>114.16</c:v>
                </c:pt>
                <c:pt idx="25992">
                  <c:v>117.42</c:v>
                </c:pt>
                <c:pt idx="25993">
                  <c:v>120.09</c:v>
                </c:pt>
                <c:pt idx="25994">
                  <c:v>123.35</c:v>
                </c:pt>
                <c:pt idx="25995">
                  <c:v>130.4</c:v>
                </c:pt>
                <c:pt idx="25996">
                  <c:v>126.25</c:v>
                </c:pt>
                <c:pt idx="25997">
                  <c:v>119.5</c:v>
                </c:pt>
                <c:pt idx="25998">
                  <c:v>125</c:v>
                </c:pt>
                <c:pt idx="25999">
                  <c:v>126.75</c:v>
                </c:pt>
                <c:pt idx="26000">
                  <c:v>126.75</c:v>
                </c:pt>
                <c:pt idx="26001">
                  <c:v>126.02</c:v>
                </c:pt>
                <c:pt idx="26002">
                  <c:v>128.36000000000001</c:v>
                </c:pt>
                <c:pt idx="26003">
                  <c:v>133.34</c:v>
                </c:pt>
                <c:pt idx="26004">
                  <c:v>131.19</c:v>
                </c:pt>
                <c:pt idx="26005">
                  <c:v>130.57</c:v>
                </c:pt>
                <c:pt idx="26006">
                  <c:v>138.74</c:v>
                </c:pt>
                <c:pt idx="26007">
                  <c:v>136.53</c:v>
                </c:pt>
                <c:pt idx="26008">
                  <c:v>139.04</c:v>
                </c:pt>
                <c:pt idx="26009">
                  <c:v>143.03</c:v>
                </c:pt>
                <c:pt idx="26010">
                  <c:v>144.66999999999999</c:v>
                </c:pt>
                <c:pt idx="26011">
                  <c:v>146.41999999999999</c:v>
                </c:pt>
                <c:pt idx="26012">
                  <c:v>152.44999999999999</c:v>
                </c:pt>
                <c:pt idx="26013">
                  <c:v>147.80000000000001</c:v>
                </c:pt>
                <c:pt idx="26014">
                  <c:v>150.28</c:v>
                </c:pt>
                <c:pt idx="26015">
                  <c:v>153.31</c:v>
                </c:pt>
                <c:pt idx="26016">
                  <c:v>142.6</c:v>
                </c:pt>
                <c:pt idx="26017">
                  <c:v>135.38</c:v>
                </c:pt>
                <c:pt idx="26018">
                  <c:v>135.63999999999999</c:v>
                </c:pt>
                <c:pt idx="26019">
                  <c:v>136.96</c:v>
                </c:pt>
                <c:pt idx="26020">
                  <c:v>138.08000000000001</c:v>
                </c:pt>
                <c:pt idx="26021">
                  <c:v>141.15</c:v>
                </c:pt>
                <c:pt idx="26022">
                  <c:v>147.28</c:v>
                </c:pt>
                <c:pt idx="26023">
                  <c:v>148.5</c:v>
                </c:pt>
                <c:pt idx="26024">
                  <c:v>148.69</c:v>
                </c:pt>
                <c:pt idx="26025">
                  <c:v>150.01</c:v>
                </c:pt>
                <c:pt idx="26026">
                  <c:v>141.54</c:v>
                </c:pt>
                <c:pt idx="26027">
                  <c:v>157.49</c:v>
                </c:pt>
                <c:pt idx="26028">
                  <c:v>153.37</c:v>
                </c:pt>
                <c:pt idx="26029">
                  <c:v>152.29</c:v>
                </c:pt>
                <c:pt idx="26030">
                  <c:v>146.68</c:v>
                </c:pt>
                <c:pt idx="26031">
                  <c:v>145.63</c:v>
                </c:pt>
                <c:pt idx="26032">
                  <c:v>146.65</c:v>
                </c:pt>
                <c:pt idx="26033">
                  <c:v>141.58000000000001</c:v>
                </c:pt>
                <c:pt idx="26034">
                  <c:v>141.25</c:v>
                </c:pt>
                <c:pt idx="26035">
                  <c:v>141.66999999999999</c:v>
                </c:pt>
                <c:pt idx="26036">
                  <c:v>135.28</c:v>
                </c:pt>
                <c:pt idx="26037">
                  <c:v>137.16</c:v>
                </c:pt>
                <c:pt idx="26038">
                  <c:v>137.65</c:v>
                </c:pt>
                <c:pt idx="26039">
                  <c:v>136.72999999999999</c:v>
                </c:pt>
                <c:pt idx="26040">
                  <c:v>136.24</c:v>
                </c:pt>
                <c:pt idx="26041">
                  <c:v>137.94999999999999</c:v>
                </c:pt>
                <c:pt idx="26042">
                  <c:v>138.18</c:v>
                </c:pt>
                <c:pt idx="26043">
                  <c:v>131.36000000000001</c:v>
                </c:pt>
                <c:pt idx="26044">
                  <c:v>133.77000000000001</c:v>
                </c:pt>
                <c:pt idx="26045">
                  <c:v>135.94</c:v>
                </c:pt>
                <c:pt idx="26046">
                  <c:v>139.66</c:v>
                </c:pt>
                <c:pt idx="26047">
                  <c:v>138.47999999999999</c:v>
                </c:pt>
                <c:pt idx="26048">
                  <c:v>133.72999999999999</c:v>
                </c:pt>
                <c:pt idx="26049">
                  <c:v>132.74</c:v>
                </c:pt>
                <c:pt idx="26050">
                  <c:v>135.28</c:v>
                </c:pt>
                <c:pt idx="26051">
                  <c:v>139.16999999999999</c:v>
                </c:pt>
                <c:pt idx="26052">
                  <c:v>142.16999999999999</c:v>
                </c:pt>
                <c:pt idx="26053">
                  <c:v>145.56</c:v>
                </c:pt>
                <c:pt idx="26054">
                  <c:v>143.29</c:v>
                </c:pt>
                <c:pt idx="26055">
                  <c:v>146.82</c:v>
                </c:pt>
                <c:pt idx="26056">
                  <c:v>145.99</c:v>
                </c:pt>
                <c:pt idx="26057">
                  <c:v>144.15</c:v>
                </c:pt>
                <c:pt idx="26058">
                  <c:v>149.75</c:v>
                </c:pt>
                <c:pt idx="26059">
                  <c:v>143.78</c:v>
                </c:pt>
                <c:pt idx="26060">
                  <c:v>147.01</c:v>
                </c:pt>
                <c:pt idx="26061">
                  <c:v>148.56</c:v>
                </c:pt>
                <c:pt idx="26062">
                  <c:v>151.22999999999999</c:v>
                </c:pt>
                <c:pt idx="26063">
                  <c:v>147.54</c:v>
                </c:pt>
                <c:pt idx="26064">
                  <c:v>148.53</c:v>
                </c:pt>
                <c:pt idx="26065">
                  <c:v>148.66</c:v>
                </c:pt>
                <c:pt idx="26066">
                  <c:v>147.44</c:v>
                </c:pt>
                <c:pt idx="26067">
                  <c:v>150.54</c:v>
                </c:pt>
                <c:pt idx="26068">
                  <c:v>142.22999999999999</c:v>
                </c:pt>
                <c:pt idx="26069">
                  <c:v>144.74</c:v>
                </c:pt>
                <c:pt idx="26070">
                  <c:v>144.57</c:v>
                </c:pt>
                <c:pt idx="26071">
                  <c:v>146.32</c:v>
                </c:pt>
                <c:pt idx="26072">
                  <c:v>147.15</c:v>
                </c:pt>
                <c:pt idx="26073">
                  <c:v>149.55000000000001</c:v>
                </c:pt>
                <c:pt idx="26074">
                  <c:v>151.4</c:v>
                </c:pt>
                <c:pt idx="26075">
                  <c:v>140.75</c:v>
                </c:pt>
                <c:pt idx="26076">
                  <c:v>143.16</c:v>
                </c:pt>
                <c:pt idx="26077">
                  <c:v>139.13999999999999</c:v>
                </c:pt>
                <c:pt idx="26078">
                  <c:v>143.36000000000001</c:v>
                </c:pt>
                <c:pt idx="26079">
                  <c:v>136.63</c:v>
                </c:pt>
                <c:pt idx="26080">
                  <c:v>142.19999999999999</c:v>
                </c:pt>
                <c:pt idx="26081">
                  <c:v>140.75</c:v>
                </c:pt>
                <c:pt idx="26082">
                  <c:v>145.99</c:v>
                </c:pt>
                <c:pt idx="26083">
                  <c:v>142.07</c:v>
                </c:pt>
                <c:pt idx="26084">
                  <c:v>142.4</c:v>
                </c:pt>
                <c:pt idx="26085">
                  <c:v>140.65</c:v>
                </c:pt>
                <c:pt idx="26086">
                  <c:v>141.11000000000001</c:v>
                </c:pt>
                <c:pt idx="26087">
                  <c:v>109.48</c:v>
                </c:pt>
                <c:pt idx="26088">
                  <c:v>113.1</c:v>
                </c:pt>
                <c:pt idx="26089">
                  <c:v>110.89</c:v>
                </c:pt>
                <c:pt idx="26090">
                  <c:v>111.42</c:v>
                </c:pt>
                <c:pt idx="26091">
                  <c:v>108.72</c:v>
                </c:pt>
                <c:pt idx="26092">
                  <c:v>105</c:v>
                </c:pt>
                <c:pt idx="26093">
                  <c:v>88.06</c:v>
                </c:pt>
                <c:pt idx="26094">
                  <c:v>89.87</c:v>
                </c:pt>
                <c:pt idx="26095">
                  <c:v>98.17</c:v>
                </c:pt>
                <c:pt idx="26096">
                  <c:v>77.709999999999994</c:v>
                </c:pt>
                <c:pt idx="26097">
                  <c:v>79.290000000000006</c:v>
                </c:pt>
                <c:pt idx="26098">
                  <c:v>85.12</c:v>
                </c:pt>
                <c:pt idx="26099">
                  <c:v>76.650000000000006</c:v>
                </c:pt>
                <c:pt idx="26100">
                  <c:v>64.72</c:v>
                </c:pt>
                <c:pt idx="26101">
                  <c:v>62.91</c:v>
                </c:pt>
                <c:pt idx="26102">
                  <c:v>62.12</c:v>
                </c:pt>
                <c:pt idx="26103">
                  <c:v>62.38</c:v>
                </c:pt>
                <c:pt idx="26104">
                  <c:v>62.05</c:v>
                </c:pt>
                <c:pt idx="26105">
                  <c:v>65.349999999999994</c:v>
                </c:pt>
                <c:pt idx="26106">
                  <c:v>64.2</c:v>
                </c:pt>
                <c:pt idx="26107">
                  <c:v>63.41</c:v>
                </c:pt>
                <c:pt idx="26108">
                  <c:v>62.52</c:v>
                </c:pt>
                <c:pt idx="26109">
                  <c:v>64.59</c:v>
                </c:pt>
                <c:pt idx="26110">
                  <c:v>95.01</c:v>
                </c:pt>
                <c:pt idx="26111">
                  <c:v>83.18</c:v>
                </c:pt>
                <c:pt idx="26112">
                  <c:v>79.319999999999993</c:v>
                </c:pt>
                <c:pt idx="26113">
                  <c:v>81.2</c:v>
                </c:pt>
                <c:pt idx="26114">
                  <c:v>83.11</c:v>
                </c:pt>
                <c:pt idx="26115">
                  <c:v>92.54</c:v>
                </c:pt>
                <c:pt idx="26116">
                  <c:v>95.83</c:v>
                </c:pt>
                <c:pt idx="26117">
                  <c:v>95.93</c:v>
                </c:pt>
                <c:pt idx="26118">
                  <c:v>96.1</c:v>
                </c:pt>
                <c:pt idx="26119">
                  <c:v>96.16</c:v>
                </c:pt>
                <c:pt idx="26120">
                  <c:v>96.79</c:v>
                </c:pt>
                <c:pt idx="26121">
                  <c:v>97.22</c:v>
                </c:pt>
                <c:pt idx="26122">
                  <c:v>97.02</c:v>
                </c:pt>
                <c:pt idx="26123">
                  <c:v>97.45</c:v>
                </c:pt>
                <c:pt idx="26124">
                  <c:v>94.58</c:v>
                </c:pt>
                <c:pt idx="26125">
                  <c:v>93.66</c:v>
                </c:pt>
                <c:pt idx="26126">
                  <c:v>94.52</c:v>
                </c:pt>
                <c:pt idx="26127">
                  <c:v>94.81</c:v>
                </c:pt>
                <c:pt idx="26128">
                  <c:v>90.1</c:v>
                </c:pt>
                <c:pt idx="26129">
                  <c:v>103.45</c:v>
                </c:pt>
                <c:pt idx="26130">
                  <c:v>125.26</c:v>
                </c:pt>
                <c:pt idx="26131">
                  <c:v>122.56</c:v>
                </c:pt>
                <c:pt idx="26132">
                  <c:v>116.4</c:v>
                </c:pt>
                <c:pt idx="26133">
                  <c:v>103.35</c:v>
                </c:pt>
                <c:pt idx="26134">
                  <c:v>103.45</c:v>
                </c:pt>
                <c:pt idx="26135">
                  <c:v>102.56</c:v>
                </c:pt>
                <c:pt idx="26136">
                  <c:v>110.3</c:v>
                </c:pt>
                <c:pt idx="26137">
                  <c:v>105.65</c:v>
                </c:pt>
                <c:pt idx="26138">
                  <c:v>70.52</c:v>
                </c:pt>
                <c:pt idx="26139">
                  <c:v>68.12</c:v>
                </c:pt>
                <c:pt idx="26140">
                  <c:v>65.150000000000006</c:v>
                </c:pt>
                <c:pt idx="26141">
                  <c:v>63.64</c:v>
                </c:pt>
                <c:pt idx="26142">
                  <c:v>63.93</c:v>
                </c:pt>
                <c:pt idx="26143">
                  <c:v>67.16</c:v>
                </c:pt>
                <c:pt idx="26144">
                  <c:v>69.37</c:v>
                </c:pt>
                <c:pt idx="26145">
                  <c:v>68.61</c:v>
                </c:pt>
                <c:pt idx="26146">
                  <c:v>65.42</c:v>
                </c:pt>
                <c:pt idx="26147">
                  <c:v>72.5</c:v>
                </c:pt>
                <c:pt idx="26148">
                  <c:v>67.33</c:v>
                </c:pt>
                <c:pt idx="26149">
                  <c:v>88.22</c:v>
                </c:pt>
                <c:pt idx="26150">
                  <c:v>90</c:v>
                </c:pt>
                <c:pt idx="26151">
                  <c:v>89.61</c:v>
                </c:pt>
                <c:pt idx="26152">
                  <c:v>89.74</c:v>
                </c:pt>
                <c:pt idx="26153">
                  <c:v>86.94</c:v>
                </c:pt>
                <c:pt idx="26154">
                  <c:v>82.03</c:v>
                </c:pt>
                <c:pt idx="26155">
                  <c:v>81</c:v>
                </c:pt>
                <c:pt idx="26156">
                  <c:v>98.44</c:v>
                </c:pt>
                <c:pt idx="26157">
                  <c:v>84.46</c:v>
                </c:pt>
                <c:pt idx="26158">
                  <c:v>82.75</c:v>
                </c:pt>
                <c:pt idx="26159">
                  <c:v>75.7</c:v>
                </c:pt>
                <c:pt idx="26160">
                  <c:v>75.73</c:v>
                </c:pt>
                <c:pt idx="26161">
                  <c:v>75.430000000000007</c:v>
                </c:pt>
                <c:pt idx="26162">
                  <c:v>74.709999999999994</c:v>
                </c:pt>
                <c:pt idx="26163">
                  <c:v>77.77</c:v>
                </c:pt>
                <c:pt idx="26164">
                  <c:v>80.25</c:v>
                </c:pt>
                <c:pt idx="26165">
                  <c:v>104.11</c:v>
                </c:pt>
                <c:pt idx="26166">
                  <c:v>103.18</c:v>
                </c:pt>
                <c:pt idx="26167">
                  <c:v>102.79</c:v>
                </c:pt>
                <c:pt idx="26168">
                  <c:v>105.82</c:v>
                </c:pt>
                <c:pt idx="26169">
                  <c:v>107.1</c:v>
                </c:pt>
                <c:pt idx="26170">
                  <c:v>114.95</c:v>
                </c:pt>
                <c:pt idx="26171">
                  <c:v>120.95</c:v>
                </c:pt>
                <c:pt idx="26172">
                  <c:v>121.67</c:v>
                </c:pt>
                <c:pt idx="26173">
                  <c:v>132.78</c:v>
                </c:pt>
                <c:pt idx="26174">
                  <c:v>128.72</c:v>
                </c:pt>
                <c:pt idx="26175">
                  <c:v>128.85</c:v>
                </c:pt>
                <c:pt idx="26176">
                  <c:v>128.79</c:v>
                </c:pt>
                <c:pt idx="26177">
                  <c:v>129.81</c:v>
                </c:pt>
                <c:pt idx="26178">
                  <c:v>130.6</c:v>
                </c:pt>
                <c:pt idx="26179">
                  <c:v>131.91999999999999</c:v>
                </c:pt>
                <c:pt idx="26180">
                  <c:v>133.01</c:v>
                </c:pt>
                <c:pt idx="26181">
                  <c:v>138.08000000000001</c:v>
                </c:pt>
                <c:pt idx="26182">
                  <c:v>140.91999999999999</c:v>
                </c:pt>
                <c:pt idx="26183">
                  <c:v>147.34</c:v>
                </c:pt>
                <c:pt idx="26184">
                  <c:v>141.51</c:v>
                </c:pt>
                <c:pt idx="26185">
                  <c:v>136.47</c:v>
                </c:pt>
                <c:pt idx="26186">
                  <c:v>137.94999999999999</c:v>
                </c:pt>
                <c:pt idx="26187">
                  <c:v>137.75</c:v>
                </c:pt>
                <c:pt idx="26188">
                  <c:v>138.38</c:v>
                </c:pt>
                <c:pt idx="26189">
                  <c:v>142.22999999999999</c:v>
                </c:pt>
                <c:pt idx="26190">
                  <c:v>140.75</c:v>
                </c:pt>
                <c:pt idx="26191">
                  <c:v>134.69</c:v>
                </c:pt>
                <c:pt idx="26192">
                  <c:v>137.38999999999999</c:v>
                </c:pt>
                <c:pt idx="26193">
                  <c:v>139.37</c:v>
                </c:pt>
                <c:pt idx="26194">
                  <c:v>132.25</c:v>
                </c:pt>
                <c:pt idx="26195">
                  <c:v>134.09</c:v>
                </c:pt>
                <c:pt idx="26196">
                  <c:v>135.15</c:v>
                </c:pt>
                <c:pt idx="26197">
                  <c:v>131.99</c:v>
                </c:pt>
                <c:pt idx="26198">
                  <c:v>133.11000000000001</c:v>
                </c:pt>
                <c:pt idx="26199">
                  <c:v>127.24</c:v>
                </c:pt>
                <c:pt idx="26200">
                  <c:v>128.66</c:v>
                </c:pt>
                <c:pt idx="26201">
                  <c:v>136.80000000000001</c:v>
                </c:pt>
                <c:pt idx="26202">
                  <c:v>134.38999999999999</c:v>
                </c:pt>
                <c:pt idx="26203">
                  <c:v>135.81</c:v>
                </c:pt>
                <c:pt idx="26204">
                  <c:v>133.6</c:v>
                </c:pt>
                <c:pt idx="26205">
                  <c:v>134.29</c:v>
                </c:pt>
                <c:pt idx="26206">
                  <c:v>135.58000000000001</c:v>
                </c:pt>
                <c:pt idx="26207">
                  <c:v>125.53</c:v>
                </c:pt>
                <c:pt idx="26208">
                  <c:v>116.69</c:v>
                </c:pt>
                <c:pt idx="26209">
                  <c:v>124.67</c:v>
                </c:pt>
                <c:pt idx="26210">
                  <c:v>130.4</c:v>
                </c:pt>
                <c:pt idx="26211">
                  <c:v>127.27</c:v>
                </c:pt>
                <c:pt idx="26212">
                  <c:v>126.81</c:v>
                </c:pt>
                <c:pt idx="26213">
                  <c:v>131.66</c:v>
                </c:pt>
                <c:pt idx="26214">
                  <c:v>123.42</c:v>
                </c:pt>
                <c:pt idx="26215">
                  <c:v>129.09</c:v>
                </c:pt>
                <c:pt idx="26216">
                  <c:v>119.36</c:v>
                </c:pt>
                <c:pt idx="26217">
                  <c:v>116.46</c:v>
                </c:pt>
                <c:pt idx="26218">
                  <c:v>112.15</c:v>
                </c:pt>
                <c:pt idx="26219">
                  <c:v>106.45</c:v>
                </c:pt>
                <c:pt idx="26220">
                  <c:v>105.56</c:v>
                </c:pt>
                <c:pt idx="26221">
                  <c:v>105.39</c:v>
                </c:pt>
                <c:pt idx="26222">
                  <c:v>104.9</c:v>
                </c:pt>
                <c:pt idx="26223">
                  <c:v>106.77</c:v>
                </c:pt>
                <c:pt idx="26224">
                  <c:v>98.01</c:v>
                </c:pt>
                <c:pt idx="26225">
                  <c:v>134.19</c:v>
                </c:pt>
                <c:pt idx="26226">
                  <c:v>126.35</c:v>
                </c:pt>
                <c:pt idx="26227">
                  <c:v>126.48</c:v>
                </c:pt>
                <c:pt idx="26228">
                  <c:v>121.8</c:v>
                </c:pt>
                <c:pt idx="26229">
                  <c:v>122.89</c:v>
                </c:pt>
                <c:pt idx="26230">
                  <c:v>124.34</c:v>
                </c:pt>
                <c:pt idx="26231">
                  <c:v>147.21</c:v>
                </c:pt>
                <c:pt idx="26232">
                  <c:v>143.19</c:v>
                </c:pt>
                <c:pt idx="26233">
                  <c:v>141.47999999999999</c:v>
                </c:pt>
                <c:pt idx="26234">
                  <c:v>142.1</c:v>
                </c:pt>
                <c:pt idx="26235">
                  <c:v>142.22999999999999</c:v>
                </c:pt>
                <c:pt idx="26236">
                  <c:v>141.91</c:v>
                </c:pt>
                <c:pt idx="26237">
                  <c:v>141.94</c:v>
                </c:pt>
                <c:pt idx="26238">
                  <c:v>138.84</c:v>
                </c:pt>
                <c:pt idx="26239">
                  <c:v>141.84</c:v>
                </c:pt>
                <c:pt idx="26240">
                  <c:v>144.63999999999999</c:v>
                </c:pt>
                <c:pt idx="26241">
                  <c:v>139.24</c:v>
                </c:pt>
                <c:pt idx="26242">
                  <c:v>140.06</c:v>
                </c:pt>
                <c:pt idx="26243">
                  <c:v>132.68</c:v>
                </c:pt>
                <c:pt idx="26244">
                  <c:v>124.8</c:v>
                </c:pt>
                <c:pt idx="26245">
                  <c:v>123.15</c:v>
                </c:pt>
                <c:pt idx="26246">
                  <c:v>123.12</c:v>
                </c:pt>
                <c:pt idx="26247">
                  <c:v>130.37</c:v>
                </c:pt>
                <c:pt idx="26248">
                  <c:v>130.37</c:v>
                </c:pt>
                <c:pt idx="26249">
                  <c:v>142.88999999999999</c:v>
                </c:pt>
                <c:pt idx="26250">
                  <c:v>151.76</c:v>
                </c:pt>
                <c:pt idx="26251">
                  <c:v>149.81</c:v>
                </c:pt>
                <c:pt idx="26252">
                  <c:v>149.97999999999999</c:v>
                </c:pt>
                <c:pt idx="26253">
                  <c:v>152.81</c:v>
                </c:pt>
                <c:pt idx="26254">
                  <c:v>155.05000000000001</c:v>
                </c:pt>
                <c:pt idx="26255">
                  <c:v>158.51</c:v>
                </c:pt>
                <c:pt idx="26256">
                  <c:v>155.68</c:v>
                </c:pt>
                <c:pt idx="26257">
                  <c:v>150.01</c:v>
                </c:pt>
                <c:pt idx="26258">
                  <c:v>148.86000000000001</c:v>
                </c:pt>
                <c:pt idx="26259">
                  <c:v>147.74</c:v>
                </c:pt>
                <c:pt idx="26260">
                  <c:v>145.79</c:v>
                </c:pt>
                <c:pt idx="26261">
                  <c:v>124.41</c:v>
                </c:pt>
                <c:pt idx="26262">
                  <c:v>131.72</c:v>
                </c:pt>
                <c:pt idx="26263">
                  <c:v>125.56</c:v>
                </c:pt>
                <c:pt idx="26264">
                  <c:v>123.94</c:v>
                </c:pt>
                <c:pt idx="26265">
                  <c:v>124.83</c:v>
                </c:pt>
                <c:pt idx="26266">
                  <c:v>104.34</c:v>
                </c:pt>
                <c:pt idx="26267">
                  <c:v>93.76</c:v>
                </c:pt>
                <c:pt idx="26268">
                  <c:v>104.93</c:v>
                </c:pt>
                <c:pt idx="26269">
                  <c:v>117.55</c:v>
                </c:pt>
                <c:pt idx="26270">
                  <c:v>118.41</c:v>
                </c:pt>
                <c:pt idx="26271">
                  <c:v>122.89</c:v>
                </c:pt>
                <c:pt idx="26272">
                  <c:v>122.1</c:v>
                </c:pt>
                <c:pt idx="26273">
                  <c:v>119.3</c:v>
                </c:pt>
                <c:pt idx="26274">
                  <c:v>129.58000000000001</c:v>
                </c:pt>
                <c:pt idx="26275">
                  <c:v>128.59</c:v>
                </c:pt>
                <c:pt idx="26276">
                  <c:v>132.63999999999999</c:v>
                </c:pt>
                <c:pt idx="26277">
                  <c:v>135.58000000000001</c:v>
                </c:pt>
                <c:pt idx="26278">
                  <c:v>141.18</c:v>
                </c:pt>
                <c:pt idx="26279">
                  <c:v>136.99</c:v>
                </c:pt>
                <c:pt idx="26280">
                  <c:v>133.5</c:v>
                </c:pt>
                <c:pt idx="26281">
                  <c:v>134.97999999999999</c:v>
                </c:pt>
                <c:pt idx="26282">
                  <c:v>130.72999999999999</c:v>
                </c:pt>
                <c:pt idx="26283">
                  <c:v>129.35</c:v>
                </c:pt>
                <c:pt idx="26284">
                  <c:v>128.38999999999999</c:v>
                </c:pt>
                <c:pt idx="26285">
                  <c:v>130.04</c:v>
                </c:pt>
                <c:pt idx="26286">
                  <c:v>139.96</c:v>
                </c:pt>
                <c:pt idx="26287">
                  <c:v>131.85</c:v>
                </c:pt>
                <c:pt idx="26288">
                  <c:v>123.25</c:v>
                </c:pt>
                <c:pt idx="26289">
                  <c:v>122.63</c:v>
                </c:pt>
                <c:pt idx="26290">
                  <c:v>133.16999999999999</c:v>
                </c:pt>
                <c:pt idx="26291">
                  <c:v>134.03</c:v>
                </c:pt>
                <c:pt idx="26292">
                  <c:v>138.81</c:v>
                </c:pt>
                <c:pt idx="26293">
                  <c:v>137.69</c:v>
                </c:pt>
                <c:pt idx="26294">
                  <c:v>133.63</c:v>
                </c:pt>
                <c:pt idx="26295">
                  <c:v>134.79</c:v>
                </c:pt>
                <c:pt idx="26296">
                  <c:v>130.16999999999999</c:v>
                </c:pt>
                <c:pt idx="26297">
                  <c:v>121.14</c:v>
                </c:pt>
                <c:pt idx="26298">
                  <c:v>118.28</c:v>
                </c:pt>
                <c:pt idx="26299">
                  <c:v>119.69</c:v>
                </c:pt>
                <c:pt idx="26300">
                  <c:v>120.48</c:v>
                </c:pt>
                <c:pt idx="26301">
                  <c:v>119.59</c:v>
                </c:pt>
                <c:pt idx="26302">
                  <c:v>117.95</c:v>
                </c:pt>
                <c:pt idx="26303">
                  <c:v>118.21</c:v>
                </c:pt>
                <c:pt idx="26304">
                  <c:v>116.96</c:v>
                </c:pt>
                <c:pt idx="26305">
                  <c:v>118.18</c:v>
                </c:pt>
                <c:pt idx="26306">
                  <c:v>119.13</c:v>
                </c:pt>
                <c:pt idx="26307">
                  <c:v>119.96</c:v>
                </c:pt>
                <c:pt idx="26308">
                  <c:v>121.57</c:v>
                </c:pt>
                <c:pt idx="26309">
                  <c:v>122.82</c:v>
                </c:pt>
                <c:pt idx="26310">
                  <c:v>123.98</c:v>
                </c:pt>
                <c:pt idx="26311">
                  <c:v>125.39</c:v>
                </c:pt>
                <c:pt idx="26312">
                  <c:v>135.12</c:v>
                </c:pt>
                <c:pt idx="26313">
                  <c:v>140.22</c:v>
                </c:pt>
                <c:pt idx="26314">
                  <c:v>141.94</c:v>
                </c:pt>
                <c:pt idx="26315">
                  <c:v>136.16999999999999</c:v>
                </c:pt>
                <c:pt idx="26316">
                  <c:v>137.26</c:v>
                </c:pt>
                <c:pt idx="26317">
                  <c:v>138.08000000000001</c:v>
                </c:pt>
                <c:pt idx="26318">
                  <c:v>138.41</c:v>
                </c:pt>
                <c:pt idx="26319">
                  <c:v>131.72</c:v>
                </c:pt>
                <c:pt idx="26320">
                  <c:v>132.41</c:v>
                </c:pt>
                <c:pt idx="26321">
                  <c:v>123.85</c:v>
                </c:pt>
                <c:pt idx="26322">
                  <c:v>123.32</c:v>
                </c:pt>
                <c:pt idx="26323">
                  <c:v>133.93</c:v>
                </c:pt>
                <c:pt idx="26324">
                  <c:v>138.51</c:v>
                </c:pt>
                <c:pt idx="26325">
                  <c:v>138.81</c:v>
                </c:pt>
                <c:pt idx="26326">
                  <c:v>139.1</c:v>
                </c:pt>
                <c:pt idx="26327">
                  <c:v>124.97</c:v>
                </c:pt>
                <c:pt idx="26328">
                  <c:v>114.12</c:v>
                </c:pt>
                <c:pt idx="26329">
                  <c:v>114.12</c:v>
                </c:pt>
                <c:pt idx="26330">
                  <c:v>131.72</c:v>
                </c:pt>
                <c:pt idx="26331">
                  <c:v>126.58</c:v>
                </c:pt>
                <c:pt idx="26332">
                  <c:v>128.22999999999999</c:v>
                </c:pt>
                <c:pt idx="26333">
                  <c:v>126.12</c:v>
                </c:pt>
                <c:pt idx="26334">
                  <c:v>127.47</c:v>
                </c:pt>
                <c:pt idx="26335">
                  <c:v>129.44999999999999</c:v>
                </c:pt>
                <c:pt idx="26336">
                  <c:v>131.1</c:v>
                </c:pt>
                <c:pt idx="26337">
                  <c:v>132.32</c:v>
                </c:pt>
                <c:pt idx="26338">
                  <c:v>134.49</c:v>
                </c:pt>
                <c:pt idx="26339">
                  <c:v>135.54</c:v>
                </c:pt>
                <c:pt idx="26340">
                  <c:v>132.35</c:v>
                </c:pt>
                <c:pt idx="26341">
                  <c:v>130.77000000000001</c:v>
                </c:pt>
                <c:pt idx="26342">
                  <c:v>132.35</c:v>
                </c:pt>
                <c:pt idx="26343">
                  <c:v>133.11000000000001</c:v>
                </c:pt>
                <c:pt idx="26344">
                  <c:v>130.27000000000001</c:v>
                </c:pt>
                <c:pt idx="26345">
                  <c:v>124.31</c:v>
                </c:pt>
                <c:pt idx="26346">
                  <c:v>121.64</c:v>
                </c:pt>
                <c:pt idx="26347">
                  <c:v>119.1</c:v>
                </c:pt>
                <c:pt idx="26348">
                  <c:v>118.94</c:v>
                </c:pt>
                <c:pt idx="26349">
                  <c:v>120.62</c:v>
                </c:pt>
                <c:pt idx="26350">
                  <c:v>123.48</c:v>
                </c:pt>
                <c:pt idx="26351">
                  <c:v>119.4</c:v>
                </c:pt>
                <c:pt idx="26352">
                  <c:v>120.35</c:v>
                </c:pt>
                <c:pt idx="26353">
                  <c:v>122.2</c:v>
                </c:pt>
                <c:pt idx="26354">
                  <c:v>122.59</c:v>
                </c:pt>
                <c:pt idx="26355">
                  <c:v>124.14</c:v>
                </c:pt>
                <c:pt idx="26356">
                  <c:v>125.49</c:v>
                </c:pt>
                <c:pt idx="26357">
                  <c:v>127.01</c:v>
                </c:pt>
                <c:pt idx="26358">
                  <c:v>125.59</c:v>
                </c:pt>
                <c:pt idx="26359">
                  <c:v>127.24</c:v>
                </c:pt>
                <c:pt idx="26360">
                  <c:v>116.23</c:v>
                </c:pt>
                <c:pt idx="26361">
                  <c:v>116.53</c:v>
                </c:pt>
                <c:pt idx="26362">
                  <c:v>88.25</c:v>
                </c:pt>
                <c:pt idx="26363">
                  <c:v>73.59</c:v>
                </c:pt>
                <c:pt idx="26364">
                  <c:v>73.290000000000006</c:v>
                </c:pt>
                <c:pt idx="26365">
                  <c:v>72.86</c:v>
                </c:pt>
                <c:pt idx="26366">
                  <c:v>76.36</c:v>
                </c:pt>
                <c:pt idx="26367">
                  <c:v>96.39</c:v>
                </c:pt>
                <c:pt idx="26368">
                  <c:v>90.26</c:v>
                </c:pt>
                <c:pt idx="26369">
                  <c:v>90.43</c:v>
                </c:pt>
                <c:pt idx="26370">
                  <c:v>91.91</c:v>
                </c:pt>
                <c:pt idx="26371">
                  <c:v>88.06</c:v>
                </c:pt>
                <c:pt idx="26372">
                  <c:v>88.55</c:v>
                </c:pt>
                <c:pt idx="26373">
                  <c:v>96.92</c:v>
                </c:pt>
                <c:pt idx="26374">
                  <c:v>106.08</c:v>
                </c:pt>
                <c:pt idx="26375">
                  <c:v>104.83</c:v>
                </c:pt>
                <c:pt idx="26376">
                  <c:v>122.36</c:v>
                </c:pt>
                <c:pt idx="26377">
                  <c:v>111.42</c:v>
                </c:pt>
                <c:pt idx="26378">
                  <c:v>107.99</c:v>
                </c:pt>
                <c:pt idx="26379">
                  <c:v>108.72</c:v>
                </c:pt>
                <c:pt idx="26380">
                  <c:v>105.56</c:v>
                </c:pt>
                <c:pt idx="26381">
                  <c:v>102.19</c:v>
                </c:pt>
                <c:pt idx="26382">
                  <c:v>93.69</c:v>
                </c:pt>
                <c:pt idx="26383">
                  <c:v>101.17</c:v>
                </c:pt>
                <c:pt idx="26384">
                  <c:v>102</c:v>
                </c:pt>
                <c:pt idx="26385">
                  <c:v>103.25</c:v>
                </c:pt>
                <c:pt idx="26386">
                  <c:v>105.36</c:v>
                </c:pt>
                <c:pt idx="26387">
                  <c:v>120.55</c:v>
                </c:pt>
                <c:pt idx="26388">
                  <c:v>136.37</c:v>
                </c:pt>
                <c:pt idx="26389">
                  <c:v>136.11000000000001</c:v>
                </c:pt>
                <c:pt idx="26390">
                  <c:v>136.16999999999999</c:v>
                </c:pt>
                <c:pt idx="26391">
                  <c:v>135.97</c:v>
                </c:pt>
                <c:pt idx="26392">
                  <c:v>126.52</c:v>
                </c:pt>
                <c:pt idx="26393">
                  <c:v>125.33</c:v>
                </c:pt>
                <c:pt idx="26394">
                  <c:v>122.13</c:v>
                </c:pt>
                <c:pt idx="26395">
                  <c:v>124.01</c:v>
                </c:pt>
                <c:pt idx="26396">
                  <c:v>120.85</c:v>
                </c:pt>
                <c:pt idx="26397">
                  <c:v>120.91</c:v>
                </c:pt>
                <c:pt idx="26398">
                  <c:v>125.13</c:v>
                </c:pt>
                <c:pt idx="26399">
                  <c:v>129.35</c:v>
                </c:pt>
                <c:pt idx="26400">
                  <c:v>125.86</c:v>
                </c:pt>
                <c:pt idx="26401">
                  <c:v>119</c:v>
                </c:pt>
                <c:pt idx="26402">
                  <c:v>111.92</c:v>
                </c:pt>
                <c:pt idx="26403">
                  <c:v>108.79</c:v>
                </c:pt>
                <c:pt idx="26404">
                  <c:v>100.68</c:v>
                </c:pt>
                <c:pt idx="26405">
                  <c:v>90.82</c:v>
                </c:pt>
                <c:pt idx="26406">
                  <c:v>90.26</c:v>
                </c:pt>
                <c:pt idx="26407">
                  <c:v>85.72</c:v>
                </c:pt>
                <c:pt idx="26408">
                  <c:v>66.34</c:v>
                </c:pt>
                <c:pt idx="26409">
                  <c:v>77.349999999999994</c:v>
                </c:pt>
                <c:pt idx="26410">
                  <c:v>97.38</c:v>
                </c:pt>
                <c:pt idx="26411">
                  <c:v>92.14</c:v>
                </c:pt>
                <c:pt idx="26412">
                  <c:v>92.8</c:v>
                </c:pt>
                <c:pt idx="26413">
                  <c:v>98.44</c:v>
                </c:pt>
                <c:pt idx="26414">
                  <c:v>98.37</c:v>
                </c:pt>
                <c:pt idx="26415">
                  <c:v>98.31</c:v>
                </c:pt>
                <c:pt idx="26416">
                  <c:v>98.8</c:v>
                </c:pt>
                <c:pt idx="26417">
                  <c:v>100.02</c:v>
                </c:pt>
                <c:pt idx="26418">
                  <c:v>111.26</c:v>
                </c:pt>
                <c:pt idx="26419">
                  <c:v>119.07</c:v>
                </c:pt>
                <c:pt idx="26420">
                  <c:v>123.91</c:v>
                </c:pt>
                <c:pt idx="26421">
                  <c:v>123.52</c:v>
                </c:pt>
                <c:pt idx="26422">
                  <c:v>126.42</c:v>
                </c:pt>
                <c:pt idx="26423">
                  <c:v>130.13999999999999</c:v>
                </c:pt>
                <c:pt idx="26424">
                  <c:v>132.91</c:v>
                </c:pt>
                <c:pt idx="26425">
                  <c:v>135.61000000000001</c:v>
                </c:pt>
                <c:pt idx="26426">
                  <c:v>138.41</c:v>
                </c:pt>
                <c:pt idx="26427">
                  <c:v>136.76</c:v>
                </c:pt>
                <c:pt idx="26428">
                  <c:v>137.13</c:v>
                </c:pt>
                <c:pt idx="26429">
                  <c:v>138.35</c:v>
                </c:pt>
                <c:pt idx="26430">
                  <c:v>138.31</c:v>
                </c:pt>
                <c:pt idx="26431">
                  <c:v>140.94999999999999</c:v>
                </c:pt>
                <c:pt idx="26432">
                  <c:v>142</c:v>
                </c:pt>
                <c:pt idx="26433">
                  <c:v>142.83000000000001</c:v>
                </c:pt>
                <c:pt idx="26434">
                  <c:v>135.87</c:v>
                </c:pt>
                <c:pt idx="26435">
                  <c:v>135.63999999999999</c:v>
                </c:pt>
                <c:pt idx="26436">
                  <c:v>138.02000000000001</c:v>
                </c:pt>
                <c:pt idx="26437">
                  <c:v>136.9</c:v>
                </c:pt>
                <c:pt idx="26438">
                  <c:v>136.01</c:v>
                </c:pt>
                <c:pt idx="26439">
                  <c:v>135.18</c:v>
                </c:pt>
                <c:pt idx="26440">
                  <c:v>137.62</c:v>
                </c:pt>
                <c:pt idx="26441">
                  <c:v>139.16999999999999</c:v>
                </c:pt>
                <c:pt idx="26442">
                  <c:v>140.75</c:v>
                </c:pt>
                <c:pt idx="26443">
                  <c:v>134.19</c:v>
                </c:pt>
                <c:pt idx="26444">
                  <c:v>114.62</c:v>
                </c:pt>
                <c:pt idx="26445">
                  <c:v>91.65</c:v>
                </c:pt>
                <c:pt idx="26446">
                  <c:v>92.97</c:v>
                </c:pt>
                <c:pt idx="26447">
                  <c:v>79.88</c:v>
                </c:pt>
                <c:pt idx="26448">
                  <c:v>78.239999999999995</c:v>
                </c:pt>
                <c:pt idx="26449">
                  <c:v>156.34</c:v>
                </c:pt>
                <c:pt idx="26450">
                  <c:v>382.5</c:v>
                </c:pt>
                <c:pt idx="26451">
                  <c:v>353.2</c:v>
                </c:pt>
                <c:pt idx="26452">
                  <c:v>339.4</c:v>
                </c:pt>
                <c:pt idx="26453">
                  <c:v>315.64999999999998</c:v>
                </c:pt>
                <c:pt idx="26454">
                  <c:v>274.91000000000003</c:v>
                </c:pt>
                <c:pt idx="26455">
                  <c:v>246.64</c:v>
                </c:pt>
                <c:pt idx="26456">
                  <c:v>238.86</c:v>
                </c:pt>
                <c:pt idx="26457">
                  <c:v>233.36</c:v>
                </c:pt>
                <c:pt idx="26458">
                  <c:v>230.55</c:v>
                </c:pt>
                <c:pt idx="26459">
                  <c:v>224.13</c:v>
                </c:pt>
                <c:pt idx="26460">
                  <c:v>97.84</c:v>
                </c:pt>
                <c:pt idx="26461">
                  <c:v>76.62</c:v>
                </c:pt>
                <c:pt idx="26462">
                  <c:v>70.66</c:v>
                </c:pt>
                <c:pt idx="26463">
                  <c:v>93.3</c:v>
                </c:pt>
                <c:pt idx="26464">
                  <c:v>87.69</c:v>
                </c:pt>
                <c:pt idx="26465">
                  <c:v>87.92</c:v>
                </c:pt>
                <c:pt idx="26466">
                  <c:v>87.96</c:v>
                </c:pt>
                <c:pt idx="26467">
                  <c:v>93.92</c:v>
                </c:pt>
                <c:pt idx="26468">
                  <c:v>96.36</c:v>
                </c:pt>
                <c:pt idx="26469">
                  <c:v>95.44</c:v>
                </c:pt>
                <c:pt idx="26470">
                  <c:v>93.92</c:v>
                </c:pt>
                <c:pt idx="26471">
                  <c:v>107.14</c:v>
                </c:pt>
                <c:pt idx="26472">
                  <c:v>104.01</c:v>
                </c:pt>
                <c:pt idx="26473">
                  <c:v>123.65</c:v>
                </c:pt>
                <c:pt idx="26474">
                  <c:v>122.26</c:v>
                </c:pt>
                <c:pt idx="26475">
                  <c:v>125.16</c:v>
                </c:pt>
                <c:pt idx="26476">
                  <c:v>125.39</c:v>
                </c:pt>
                <c:pt idx="26477">
                  <c:v>123.12</c:v>
                </c:pt>
                <c:pt idx="26478">
                  <c:v>126.12</c:v>
                </c:pt>
                <c:pt idx="26479">
                  <c:v>127.37</c:v>
                </c:pt>
                <c:pt idx="26480">
                  <c:v>130.27000000000001</c:v>
                </c:pt>
                <c:pt idx="26481">
                  <c:v>133.13999999999999</c:v>
                </c:pt>
                <c:pt idx="26482">
                  <c:v>135.97</c:v>
                </c:pt>
                <c:pt idx="26483">
                  <c:v>139.30000000000001</c:v>
                </c:pt>
                <c:pt idx="26484">
                  <c:v>137.85</c:v>
                </c:pt>
                <c:pt idx="26485">
                  <c:v>139.88999999999999</c:v>
                </c:pt>
                <c:pt idx="26486">
                  <c:v>142.19999999999999</c:v>
                </c:pt>
                <c:pt idx="26487">
                  <c:v>140.88</c:v>
                </c:pt>
                <c:pt idx="26488">
                  <c:v>142.88999999999999</c:v>
                </c:pt>
                <c:pt idx="26489">
                  <c:v>145.19999999999999</c:v>
                </c:pt>
                <c:pt idx="26490">
                  <c:v>136.34</c:v>
                </c:pt>
                <c:pt idx="26491">
                  <c:v>136.11000000000001</c:v>
                </c:pt>
                <c:pt idx="26492">
                  <c:v>139.76</c:v>
                </c:pt>
                <c:pt idx="26493">
                  <c:v>140.38999999999999</c:v>
                </c:pt>
                <c:pt idx="26494">
                  <c:v>136.30000000000001</c:v>
                </c:pt>
                <c:pt idx="26495">
                  <c:v>136.19999999999999</c:v>
                </c:pt>
                <c:pt idx="26496">
                  <c:v>116.43</c:v>
                </c:pt>
                <c:pt idx="26497">
                  <c:v>116.27</c:v>
                </c:pt>
                <c:pt idx="26498">
                  <c:v>120.62</c:v>
                </c:pt>
                <c:pt idx="26499">
                  <c:v>124.44</c:v>
                </c:pt>
                <c:pt idx="26500">
                  <c:v>123.42</c:v>
                </c:pt>
                <c:pt idx="26501">
                  <c:v>123.48</c:v>
                </c:pt>
                <c:pt idx="26502">
                  <c:v>125.3</c:v>
                </c:pt>
                <c:pt idx="26503">
                  <c:v>127.64</c:v>
                </c:pt>
                <c:pt idx="26504">
                  <c:v>130.04</c:v>
                </c:pt>
                <c:pt idx="26505">
                  <c:v>111.22</c:v>
                </c:pt>
                <c:pt idx="26506">
                  <c:v>111.26</c:v>
                </c:pt>
                <c:pt idx="26507">
                  <c:v>114.45</c:v>
                </c:pt>
                <c:pt idx="26508">
                  <c:v>108.49</c:v>
                </c:pt>
                <c:pt idx="26509">
                  <c:v>103.02</c:v>
                </c:pt>
                <c:pt idx="26510">
                  <c:v>102.26</c:v>
                </c:pt>
                <c:pt idx="26511">
                  <c:v>103.45</c:v>
                </c:pt>
                <c:pt idx="26512">
                  <c:v>104.47</c:v>
                </c:pt>
                <c:pt idx="26513">
                  <c:v>104.44</c:v>
                </c:pt>
                <c:pt idx="26514">
                  <c:v>100.94</c:v>
                </c:pt>
                <c:pt idx="26515">
                  <c:v>97.15</c:v>
                </c:pt>
                <c:pt idx="26516">
                  <c:v>97.65</c:v>
                </c:pt>
                <c:pt idx="26517">
                  <c:v>91.88</c:v>
                </c:pt>
                <c:pt idx="26518">
                  <c:v>92.67</c:v>
                </c:pt>
                <c:pt idx="26519">
                  <c:v>90.73</c:v>
                </c:pt>
                <c:pt idx="26520">
                  <c:v>95.14</c:v>
                </c:pt>
                <c:pt idx="26521">
                  <c:v>96.13</c:v>
                </c:pt>
                <c:pt idx="26522">
                  <c:v>88.12</c:v>
                </c:pt>
                <c:pt idx="26523">
                  <c:v>77.05</c:v>
                </c:pt>
                <c:pt idx="26524">
                  <c:v>91.15</c:v>
                </c:pt>
                <c:pt idx="26525">
                  <c:v>76.790000000000006</c:v>
                </c:pt>
                <c:pt idx="26526">
                  <c:v>77.97</c:v>
                </c:pt>
                <c:pt idx="26527">
                  <c:v>81.430000000000007</c:v>
                </c:pt>
                <c:pt idx="26528">
                  <c:v>82.88</c:v>
                </c:pt>
                <c:pt idx="26529">
                  <c:v>84.33</c:v>
                </c:pt>
                <c:pt idx="26530">
                  <c:v>80.87</c:v>
                </c:pt>
                <c:pt idx="26531">
                  <c:v>69.400000000000006</c:v>
                </c:pt>
                <c:pt idx="26532">
                  <c:v>70.099999999999994</c:v>
                </c:pt>
                <c:pt idx="26533">
                  <c:v>70.13</c:v>
                </c:pt>
                <c:pt idx="26534">
                  <c:v>70</c:v>
                </c:pt>
                <c:pt idx="26535">
                  <c:v>62.75</c:v>
                </c:pt>
                <c:pt idx="26536">
                  <c:v>59.09</c:v>
                </c:pt>
                <c:pt idx="26537">
                  <c:v>54.05</c:v>
                </c:pt>
                <c:pt idx="26538">
                  <c:v>54.21</c:v>
                </c:pt>
                <c:pt idx="26539">
                  <c:v>53.12</c:v>
                </c:pt>
                <c:pt idx="26540">
                  <c:v>49.24</c:v>
                </c:pt>
                <c:pt idx="26541">
                  <c:v>49.43</c:v>
                </c:pt>
                <c:pt idx="26542">
                  <c:v>41.85</c:v>
                </c:pt>
                <c:pt idx="26543">
                  <c:v>40.67</c:v>
                </c:pt>
                <c:pt idx="26544">
                  <c:v>40.67</c:v>
                </c:pt>
                <c:pt idx="26545">
                  <c:v>40.700000000000003</c:v>
                </c:pt>
                <c:pt idx="26546">
                  <c:v>40.700000000000003</c:v>
                </c:pt>
                <c:pt idx="26547">
                  <c:v>50.09</c:v>
                </c:pt>
                <c:pt idx="26548">
                  <c:v>51.41</c:v>
                </c:pt>
                <c:pt idx="26549">
                  <c:v>50.62</c:v>
                </c:pt>
                <c:pt idx="26550">
                  <c:v>69.400000000000006</c:v>
                </c:pt>
                <c:pt idx="26551">
                  <c:v>68.709999999999994</c:v>
                </c:pt>
                <c:pt idx="26552">
                  <c:v>69.959999999999994</c:v>
                </c:pt>
                <c:pt idx="26553">
                  <c:v>70.89</c:v>
                </c:pt>
                <c:pt idx="26554">
                  <c:v>71.91</c:v>
                </c:pt>
                <c:pt idx="26555">
                  <c:v>72.27</c:v>
                </c:pt>
                <c:pt idx="26556">
                  <c:v>74.08</c:v>
                </c:pt>
                <c:pt idx="26557">
                  <c:v>66.97</c:v>
                </c:pt>
                <c:pt idx="26558">
                  <c:v>75.8</c:v>
                </c:pt>
                <c:pt idx="26559">
                  <c:v>101.57</c:v>
                </c:pt>
                <c:pt idx="26560">
                  <c:v>118.84</c:v>
                </c:pt>
                <c:pt idx="26561">
                  <c:v>110.66</c:v>
                </c:pt>
                <c:pt idx="26562">
                  <c:v>111.22</c:v>
                </c:pt>
                <c:pt idx="26563">
                  <c:v>111.85</c:v>
                </c:pt>
                <c:pt idx="26564">
                  <c:v>112.64</c:v>
                </c:pt>
                <c:pt idx="26565">
                  <c:v>114.12</c:v>
                </c:pt>
                <c:pt idx="26566">
                  <c:v>115.48</c:v>
                </c:pt>
                <c:pt idx="26567">
                  <c:v>116.23</c:v>
                </c:pt>
                <c:pt idx="26568">
                  <c:v>122.92</c:v>
                </c:pt>
                <c:pt idx="26569">
                  <c:v>120.58</c:v>
                </c:pt>
                <c:pt idx="26570">
                  <c:v>120.15</c:v>
                </c:pt>
                <c:pt idx="26571">
                  <c:v>111.49</c:v>
                </c:pt>
                <c:pt idx="26572">
                  <c:v>109.44</c:v>
                </c:pt>
                <c:pt idx="26573">
                  <c:v>107.1</c:v>
                </c:pt>
                <c:pt idx="26574">
                  <c:v>110.8</c:v>
                </c:pt>
                <c:pt idx="26575">
                  <c:v>115.41</c:v>
                </c:pt>
                <c:pt idx="26576">
                  <c:v>116.63</c:v>
                </c:pt>
                <c:pt idx="26577">
                  <c:v>121.6</c:v>
                </c:pt>
                <c:pt idx="26578">
                  <c:v>123.35</c:v>
                </c:pt>
                <c:pt idx="26579">
                  <c:v>125.23</c:v>
                </c:pt>
                <c:pt idx="26580">
                  <c:v>122.26</c:v>
                </c:pt>
                <c:pt idx="26581">
                  <c:v>121.84</c:v>
                </c:pt>
                <c:pt idx="26582">
                  <c:v>122.76</c:v>
                </c:pt>
                <c:pt idx="26583">
                  <c:v>122.4</c:v>
                </c:pt>
                <c:pt idx="26584">
                  <c:v>110.4</c:v>
                </c:pt>
                <c:pt idx="26585">
                  <c:v>108.92</c:v>
                </c:pt>
                <c:pt idx="26586">
                  <c:v>110.99</c:v>
                </c:pt>
                <c:pt idx="26587">
                  <c:v>104.53</c:v>
                </c:pt>
                <c:pt idx="26588">
                  <c:v>121.9</c:v>
                </c:pt>
                <c:pt idx="26589">
                  <c:v>122.1</c:v>
                </c:pt>
                <c:pt idx="26590">
                  <c:v>116.6</c:v>
                </c:pt>
                <c:pt idx="26591">
                  <c:v>118.47</c:v>
                </c:pt>
                <c:pt idx="26592">
                  <c:v>119.59</c:v>
                </c:pt>
                <c:pt idx="26593">
                  <c:v>122.13</c:v>
                </c:pt>
                <c:pt idx="26594">
                  <c:v>124.5</c:v>
                </c:pt>
                <c:pt idx="26595">
                  <c:v>126.98</c:v>
                </c:pt>
                <c:pt idx="26596">
                  <c:v>121.31</c:v>
                </c:pt>
                <c:pt idx="26597">
                  <c:v>116.69</c:v>
                </c:pt>
                <c:pt idx="26598">
                  <c:v>118.51</c:v>
                </c:pt>
                <c:pt idx="26599">
                  <c:v>120.35</c:v>
                </c:pt>
                <c:pt idx="26600">
                  <c:v>122.36</c:v>
                </c:pt>
                <c:pt idx="26601">
                  <c:v>124.6</c:v>
                </c:pt>
                <c:pt idx="26602">
                  <c:v>126.81</c:v>
                </c:pt>
                <c:pt idx="26603">
                  <c:v>129.18</c:v>
                </c:pt>
                <c:pt idx="26604">
                  <c:v>129.32</c:v>
                </c:pt>
                <c:pt idx="26605">
                  <c:v>129.51</c:v>
                </c:pt>
                <c:pt idx="26606">
                  <c:v>131.06</c:v>
                </c:pt>
                <c:pt idx="26607">
                  <c:v>133.01</c:v>
                </c:pt>
                <c:pt idx="26608">
                  <c:v>133.66999999999999</c:v>
                </c:pt>
                <c:pt idx="26609">
                  <c:v>132.28</c:v>
                </c:pt>
                <c:pt idx="26610">
                  <c:v>107.86</c:v>
                </c:pt>
                <c:pt idx="26611">
                  <c:v>106.81</c:v>
                </c:pt>
                <c:pt idx="26612">
                  <c:v>108.59</c:v>
                </c:pt>
                <c:pt idx="26613">
                  <c:v>109.74</c:v>
                </c:pt>
                <c:pt idx="26614">
                  <c:v>110.66</c:v>
                </c:pt>
                <c:pt idx="26615">
                  <c:v>111.26</c:v>
                </c:pt>
                <c:pt idx="26616">
                  <c:v>96.86</c:v>
                </c:pt>
                <c:pt idx="26617">
                  <c:v>97.09</c:v>
                </c:pt>
                <c:pt idx="26618">
                  <c:v>97.15</c:v>
                </c:pt>
                <c:pt idx="26619">
                  <c:v>77.97</c:v>
                </c:pt>
                <c:pt idx="26620">
                  <c:v>68.81</c:v>
                </c:pt>
                <c:pt idx="26621">
                  <c:v>56.19</c:v>
                </c:pt>
                <c:pt idx="26622">
                  <c:v>58.69</c:v>
                </c:pt>
                <c:pt idx="26623">
                  <c:v>59.68</c:v>
                </c:pt>
                <c:pt idx="26624">
                  <c:v>58.46</c:v>
                </c:pt>
                <c:pt idx="26625">
                  <c:v>44.95</c:v>
                </c:pt>
                <c:pt idx="26626">
                  <c:v>38.39</c:v>
                </c:pt>
                <c:pt idx="26627">
                  <c:v>38.520000000000003</c:v>
                </c:pt>
                <c:pt idx="26628">
                  <c:v>51.61</c:v>
                </c:pt>
                <c:pt idx="26629">
                  <c:v>38.659999999999997</c:v>
                </c:pt>
                <c:pt idx="26630">
                  <c:v>38.82</c:v>
                </c:pt>
                <c:pt idx="26631">
                  <c:v>38.950000000000003</c:v>
                </c:pt>
                <c:pt idx="26632">
                  <c:v>39.119999999999997</c:v>
                </c:pt>
                <c:pt idx="26633">
                  <c:v>39.28</c:v>
                </c:pt>
                <c:pt idx="26634">
                  <c:v>39.450000000000003</c:v>
                </c:pt>
                <c:pt idx="26635">
                  <c:v>39.450000000000003</c:v>
                </c:pt>
                <c:pt idx="26636">
                  <c:v>39.51</c:v>
                </c:pt>
                <c:pt idx="26637">
                  <c:v>39.61</c:v>
                </c:pt>
                <c:pt idx="26638">
                  <c:v>39.68</c:v>
                </c:pt>
                <c:pt idx="26639">
                  <c:v>39.65</c:v>
                </c:pt>
                <c:pt idx="26640">
                  <c:v>39.68</c:v>
                </c:pt>
                <c:pt idx="26641">
                  <c:v>39.68</c:v>
                </c:pt>
                <c:pt idx="26642">
                  <c:v>39.74</c:v>
                </c:pt>
                <c:pt idx="26643">
                  <c:v>39.71</c:v>
                </c:pt>
                <c:pt idx="26644">
                  <c:v>39.78</c:v>
                </c:pt>
                <c:pt idx="26645">
                  <c:v>39.81</c:v>
                </c:pt>
                <c:pt idx="26646">
                  <c:v>39.880000000000003</c:v>
                </c:pt>
                <c:pt idx="26647">
                  <c:v>39.909999999999997</c:v>
                </c:pt>
                <c:pt idx="26648">
                  <c:v>39.94</c:v>
                </c:pt>
                <c:pt idx="26649">
                  <c:v>40.07</c:v>
                </c:pt>
                <c:pt idx="26650">
                  <c:v>40.340000000000003</c:v>
                </c:pt>
                <c:pt idx="26651">
                  <c:v>40.630000000000003</c:v>
                </c:pt>
                <c:pt idx="26652">
                  <c:v>40.799999999999997</c:v>
                </c:pt>
                <c:pt idx="26653">
                  <c:v>41.1</c:v>
                </c:pt>
                <c:pt idx="26654">
                  <c:v>41.52</c:v>
                </c:pt>
                <c:pt idx="26655">
                  <c:v>35.99</c:v>
                </c:pt>
                <c:pt idx="26656">
                  <c:v>30.548999999999999</c:v>
                </c:pt>
                <c:pt idx="26657">
                  <c:v>30.516999999999999</c:v>
                </c:pt>
                <c:pt idx="26658">
                  <c:v>30.516999999999999</c:v>
                </c:pt>
                <c:pt idx="26659">
                  <c:v>30.484000000000002</c:v>
                </c:pt>
                <c:pt idx="26660">
                  <c:v>30.516999999999999</c:v>
                </c:pt>
                <c:pt idx="26661">
                  <c:v>30.516999999999999</c:v>
                </c:pt>
                <c:pt idx="26662">
                  <c:v>30.516999999999999</c:v>
                </c:pt>
                <c:pt idx="26663">
                  <c:v>30.484000000000002</c:v>
                </c:pt>
                <c:pt idx="26664">
                  <c:v>30.484000000000002</c:v>
                </c:pt>
                <c:pt idx="26665">
                  <c:v>30.451000000000001</c:v>
                </c:pt>
                <c:pt idx="26666">
                  <c:v>30.484000000000002</c:v>
                </c:pt>
                <c:pt idx="26667">
                  <c:v>30.484000000000002</c:v>
                </c:pt>
                <c:pt idx="26668">
                  <c:v>37.630000000000003</c:v>
                </c:pt>
                <c:pt idx="26669">
                  <c:v>38.33</c:v>
                </c:pt>
                <c:pt idx="26670">
                  <c:v>34.6</c:v>
                </c:pt>
                <c:pt idx="26671">
                  <c:v>34.729999999999997</c:v>
                </c:pt>
                <c:pt idx="26672">
                  <c:v>34.9</c:v>
                </c:pt>
                <c:pt idx="26673">
                  <c:v>35.1</c:v>
                </c:pt>
                <c:pt idx="26674">
                  <c:v>35.26</c:v>
                </c:pt>
                <c:pt idx="26675">
                  <c:v>35.43</c:v>
                </c:pt>
                <c:pt idx="26676">
                  <c:v>49.96</c:v>
                </c:pt>
                <c:pt idx="26677">
                  <c:v>35.89</c:v>
                </c:pt>
                <c:pt idx="26678">
                  <c:v>36.18</c:v>
                </c:pt>
                <c:pt idx="26679">
                  <c:v>36.51</c:v>
                </c:pt>
                <c:pt idx="26680">
                  <c:v>36.880000000000003</c:v>
                </c:pt>
                <c:pt idx="26681">
                  <c:v>37.270000000000003</c:v>
                </c:pt>
                <c:pt idx="26682">
                  <c:v>37.6</c:v>
                </c:pt>
                <c:pt idx="26683">
                  <c:v>37.96</c:v>
                </c:pt>
                <c:pt idx="26684">
                  <c:v>38.200000000000003</c:v>
                </c:pt>
                <c:pt idx="26685">
                  <c:v>38.39</c:v>
                </c:pt>
                <c:pt idx="26686">
                  <c:v>38.56</c:v>
                </c:pt>
                <c:pt idx="26687">
                  <c:v>38.82</c:v>
                </c:pt>
                <c:pt idx="26688">
                  <c:v>38.89</c:v>
                </c:pt>
                <c:pt idx="26689">
                  <c:v>39.08</c:v>
                </c:pt>
                <c:pt idx="26690">
                  <c:v>39.380000000000003</c:v>
                </c:pt>
                <c:pt idx="26691">
                  <c:v>39.479999999999997</c:v>
                </c:pt>
                <c:pt idx="26692">
                  <c:v>39.74</c:v>
                </c:pt>
                <c:pt idx="26693">
                  <c:v>40.14</c:v>
                </c:pt>
                <c:pt idx="26694">
                  <c:v>40.17</c:v>
                </c:pt>
                <c:pt idx="26695">
                  <c:v>56.72</c:v>
                </c:pt>
                <c:pt idx="26696">
                  <c:v>55.36</c:v>
                </c:pt>
                <c:pt idx="26697">
                  <c:v>57.94</c:v>
                </c:pt>
                <c:pt idx="26698">
                  <c:v>59.95</c:v>
                </c:pt>
                <c:pt idx="26699">
                  <c:v>59.65</c:v>
                </c:pt>
                <c:pt idx="26700">
                  <c:v>56.29</c:v>
                </c:pt>
                <c:pt idx="26701">
                  <c:v>53.12</c:v>
                </c:pt>
                <c:pt idx="26702">
                  <c:v>53.39</c:v>
                </c:pt>
                <c:pt idx="26703">
                  <c:v>53.49</c:v>
                </c:pt>
                <c:pt idx="26704">
                  <c:v>53.75</c:v>
                </c:pt>
                <c:pt idx="26705">
                  <c:v>52.63</c:v>
                </c:pt>
                <c:pt idx="26706">
                  <c:v>46.83</c:v>
                </c:pt>
                <c:pt idx="26707">
                  <c:v>46.93</c:v>
                </c:pt>
                <c:pt idx="26708">
                  <c:v>47.03</c:v>
                </c:pt>
                <c:pt idx="26709">
                  <c:v>47.09</c:v>
                </c:pt>
                <c:pt idx="26710">
                  <c:v>42.18</c:v>
                </c:pt>
                <c:pt idx="26711">
                  <c:v>39.65</c:v>
                </c:pt>
                <c:pt idx="26712">
                  <c:v>39.68</c:v>
                </c:pt>
                <c:pt idx="26713">
                  <c:v>39.78</c:v>
                </c:pt>
                <c:pt idx="26714">
                  <c:v>39.78</c:v>
                </c:pt>
                <c:pt idx="26715">
                  <c:v>39.840000000000003</c:v>
                </c:pt>
                <c:pt idx="26716">
                  <c:v>39.880000000000003</c:v>
                </c:pt>
                <c:pt idx="26717">
                  <c:v>39.840000000000003</c:v>
                </c:pt>
                <c:pt idx="26718">
                  <c:v>39.880000000000003</c:v>
                </c:pt>
                <c:pt idx="26719">
                  <c:v>39.94</c:v>
                </c:pt>
                <c:pt idx="26720">
                  <c:v>39.94</c:v>
                </c:pt>
                <c:pt idx="26721">
                  <c:v>48.25</c:v>
                </c:pt>
                <c:pt idx="26722">
                  <c:v>51.21</c:v>
                </c:pt>
                <c:pt idx="26723">
                  <c:v>49.53</c:v>
                </c:pt>
                <c:pt idx="26724">
                  <c:v>50.06</c:v>
                </c:pt>
                <c:pt idx="26725">
                  <c:v>50.72</c:v>
                </c:pt>
                <c:pt idx="26726">
                  <c:v>73.13</c:v>
                </c:pt>
                <c:pt idx="26727">
                  <c:v>68.42</c:v>
                </c:pt>
                <c:pt idx="26728">
                  <c:v>69.5</c:v>
                </c:pt>
                <c:pt idx="26729">
                  <c:v>70.36</c:v>
                </c:pt>
                <c:pt idx="26730">
                  <c:v>71.25</c:v>
                </c:pt>
                <c:pt idx="26731">
                  <c:v>71.84</c:v>
                </c:pt>
                <c:pt idx="26732">
                  <c:v>72.599999999999994</c:v>
                </c:pt>
                <c:pt idx="26733">
                  <c:v>73.36</c:v>
                </c:pt>
                <c:pt idx="26734">
                  <c:v>73.98</c:v>
                </c:pt>
                <c:pt idx="26735">
                  <c:v>74.45</c:v>
                </c:pt>
                <c:pt idx="26736">
                  <c:v>75.239999999999995</c:v>
                </c:pt>
                <c:pt idx="26737">
                  <c:v>75.989999999999995</c:v>
                </c:pt>
                <c:pt idx="26738">
                  <c:v>73.849999999999994</c:v>
                </c:pt>
                <c:pt idx="26739">
                  <c:v>69.239999999999995</c:v>
                </c:pt>
                <c:pt idx="26740">
                  <c:v>70.13</c:v>
                </c:pt>
                <c:pt idx="26741">
                  <c:v>71.61</c:v>
                </c:pt>
                <c:pt idx="26742">
                  <c:v>88.16</c:v>
                </c:pt>
                <c:pt idx="26743">
                  <c:v>97.68</c:v>
                </c:pt>
                <c:pt idx="26744">
                  <c:v>99.43</c:v>
                </c:pt>
                <c:pt idx="26745">
                  <c:v>83.71</c:v>
                </c:pt>
                <c:pt idx="26746">
                  <c:v>65.58</c:v>
                </c:pt>
                <c:pt idx="26747">
                  <c:v>66.14</c:v>
                </c:pt>
                <c:pt idx="26748">
                  <c:v>66.44</c:v>
                </c:pt>
                <c:pt idx="26749">
                  <c:v>66.73</c:v>
                </c:pt>
                <c:pt idx="26750">
                  <c:v>66.83</c:v>
                </c:pt>
                <c:pt idx="26751">
                  <c:v>59.85</c:v>
                </c:pt>
                <c:pt idx="26752">
                  <c:v>55.73</c:v>
                </c:pt>
                <c:pt idx="26753">
                  <c:v>63.31</c:v>
                </c:pt>
                <c:pt idx="26754">
                  <c:v>49.73</c:v>
                </c:pt>
                <c:pt idx="26755">
                  <c:v>47.92</c:v>
                </c:pt>
                <c:pt idx="26756">
                  <c:v>47.69</c:v>
                </c:pt>
                <c:pt idx="26757">
                  <c:v>43.11</c:v>
                </c:pt>
                <c:pt idx="26758">
                  <c:v>43.43</c:v>
                </c:pt>
                <c:pt idx="26759">
                  <c:v>43.76</c:v>
                </c:pt>
                <c:pt idx="26760">
                  <c:v>44.16</c:v>
                </c:pt>
                <c:pt idx="26761">
                  <c:v>44.46</c:v>
                </c:pt>
                <c:pt idx="26762">
                  <c:v>44.69</c:v>
                </c:pt>
                <c:pt idx="26763">
                  <c:v>44.85</c:v>
                </c:pt>
                <c:pt idx="26764">
                  <c:v>44.89</c:v>
                </c:pt>
                <c:pt idx="26765">
                  <c:v>44.95</c:v>
                </c:pt>
                <c:pt idx="26766">
                  <c:v>40.47</c:v>
                </c:pt>
                <c:pt idx="26767">
                  <c:v>40.14</c:v>
                </c:pt>
                <c:pt idx="26768">
                  <c:v>40.21</c:v>
                </c:pt>
                <c:pt idx="26769">
                  <c:v>40.299999999999997</c:v>
                </c:pt>
                <c:pt idx="26770">
                  <c:v>40.44</c:v>
                </c:pt>
                <c:pt idx="26771">
                  <c:v>40.6</c:v>
                </c:pt>
                <c:pt idx="26772">
                  <c:v>40.729999999999997</c:v>
                </c:pt>
                <c:pt idx="26773">
                  <c:v>40.86</c:v>
                </c:pt>
                <c:pt idx="26774">
                  <c:v>41.03</c:v>
                </c:pt>
                <c:pt idx="26775">
                  <c:v>41.19</c:v>
                </c:pt>
                <c:pt idx="26776">
                  <c:v>41.36</c:v>
                </c:pt>
                <c:pt idx="26777">
                  <c:v>41.49</c:v>
                </c:pt>
                <c:pt idx="26778">
                  <c:v>41.52</c:v>
                </c:pt>
                <c:pt idx="26779">
                  <c:v>41.56</c:v>
                </c:pt>
                <c:pt idx="26780">
                  <c:v>37.4</c:v>
                </c:pt>
                <c:pt idx="26781">
                  <c:v>36.22</c:v>
                </c:pt>
                <c:pt idx="26782">
                  <c:v>36.22</c:v>
                </c:pt>
                <c:pt idx="26783">
                  <c:v>36.15</c:v>
                </c:pt>
                <c:pt idx="26784">
                  <c:v>36.119999999999997</c:v>
                </c:pt>
                <c:pt idx="26785">
                  <c:v>36.119999999999997</c:v>
                </c:pt>
                <c:pt idx="26786">
                  <c:v>36.119999999999997</c:v>
                </c:pt>
                <c:pt idx="26787">
                  <c:v>36.119999999999997</c:v>
                </c:pt>
                <c:pt idx="26788">
                  <c:v>36.119999999999997</c:v>
                </c:pt>
                <c:pt idx="26789">
                  <c:v>36.119999999999997</c:v>
                </c:pt>
                <c:pt idx="26790">
                  <c:v>36.15</c:v>
                </c:pt>
                <c:pt idx="26791">
                  <c:v>36.22</c:v>
                </c:pt>
                <c:pt idx="26792">
                  <c:v>36.22</c:v>
                </c:pt>
                <c:pt idx="26793">
                  <c:v>36.25</c:v>
                </c:pt>
                <c:pt idx="26794">
                  <c:v>36.28</c:v>
                </c:pt>
                <c:pt idx="26795">
                  <c:v>36.35</c:v>
                </c:pt>
                <c:pt idx="26796">
                  <c:v>36.28</c:v>
                </c:pt>
                <c:pt idx="26797">
                  <c:v>35.950000000000003</c:v>
                </c:pt>
                <c:pt idx="26798">
                  <c:v>31.11</c:v>
                </c:pt>
                <c:pt idx="26799">
                  <c:v>30.484000000000002</c:v>
                </c:pt>
                <c:pt idx="26800">
                  <c:v>30.451000000000001</c:v>
                </c:pt>
                <c:pt idx="26801">
                  <c:v>30.451000000000001</c:v>
                </c:pt>
                <c:pt idx="26802">
                  <c:v>30.451000000000001</c:v>
                </c:pt>
                <c:pt idx="26803">
                  <c:v>30.451000000000001</c:v>
                </c:pt>
                <c:pt idx="26804">
                  <c:v>30.451000000000001</c:v>
                </c:pt>
                <c:pt idx="26805">
                  <c:v>30.451000000000001</c:v>
                </c:pt>
                <c:pt idx="26806">
                  <c:v>30.451000000000001</c:v>
                </c:pt>
                <c:pt idx="26807">
                  <c:v>30.451000000000001</c:v>
                </c:pt>
                <c:pt idx="26808">
                  <c:v>30.451000000000001</c:v>
                </c:pt>
                <c:pt idx="26809">
                  <c:v>30.451000000000001</c:v>
                </c:pt>
                <c:pt idx="26810">
                  <c:v>30.451000000000001</c:v>
                </c:pt>
                <c:pt idx="26811">
                  <c:v>30.451000000000001</c:v>
                </c:pt>
                <c:pt idx="26812">
                  <c:v>30.451000000000001</c:v>
                </c:pt>
                <c:pt idx="26813">
                  <c:v>30.451000000000001</c:v>
                </c:pt>
                <c:pt idx="26814">
                  <c:v>30.451000000000001</c:v>
                </c:pt>
                <c:pt idx="26815">
                  <c:v>30.451000000000001</c:v>
                </c:pt>
                <c:pt idx="26816">
                  <c:v>30.451000000000001</c:v>
                </c:pt>
                <c:pt idx="26817">
                  <c:v>30.451000000000001</c:v>
                </c:pt>
                <c:pt idx="26818">
                  <c:v>30.451000000000001</c:v>
                </c:pt>
                <c:pt idx="26819">
                  <c:v>30.451000000000001</c:v>
                </c:pt>
                <c:pt idx="26820">
                  <c:v>30.451000000000001</c:v>
                </c:pt>
                <c:pt idx="26821">
                  <c:v>30.451000000000001</c:v>
                </c:pt>
                <c:pt idx="26822">
                  <c:v>30.451000000000001</c:v>
                </c:pt>
                <c:pt idx="26823">
                  <c:v>30.451000000000001</c:v>
                </c:pt>
                <c:pt idx="26824">
                  <c:v>30.451000000000001</c:v>
                </c:pt>
                <c:pt idx="26825">
                  <c:v>30.451000000000001</c:v>
                </c:pt>
                <c:pt idx="26826">
                  <c:v>30.451000000000001</c:v>
                </c:pt>
                <c:pt idx="26827">
                  <c:v>30.451000000000001</c:v>
                </c:pt>
                <c:pt idx="26828">
                  <c:v>30.451000000000001</c:v>
                </c:pt>
                <c:pt idx="26829">
                  <c:v>30.451000000000001</c:v>
                </c:pt>
                <c:pt idx="26830">
                  <c:v>30.451000000000001</c:v>
                </c:pt>
                <c:pt idx="26831">
                  <c:v>30.451000000000001</c:v>
                </c:pt>
                <c:pt idx="26832">
                  <c:v>30.451000000000001</c:v>
                </c:pt>
                <c:pt idx="26833">
                  <c:v>30.451000000000001</c:v>
                </c:pt>
                <c:pt idx="26834">
                  <c:v>30.451000000000001</c:v>
                </c:pt>
                <c:pt idx="26835">
                  <c:v>30.451000000000001</c:v>
                </c:pt>
                <c:pt idx="26836">
                  <c:v>30.417999999999999</c:v>
                </c:pt>
                <c:pt idx="26837">
                  <c:v>30.451000000000001</c:v>
                </c:pt>
                <c:pt idx="26838">
                  <c:v>30.451000000000001</c:v>
                </c:pt>
                <c:pt idx="26839">
                  <c:v>31.87</c:v>
                </c:pt>
                <c:pt idx="26840">
                  <c:v>38.89</c:v>
                </c:pt>
                <c:pt idx="26841">
                  <c:v>37.96</c:v>
                </c:pt>
                <c:pt idx="26842">
                  <c:v>38</c:v>
                </c:pt>
                <c:pt idx="26843">
                  <c:v>38</c:v>
                </c:pt>
                <c:pt idx="26844">
                  <c:v>38.03</c:v>
                </c:pt>
                <c:pt idx="26845">
                  <c:v>38</c:v>
                </c:pt>
                <c:pt idx="26846">
                  <c:v>37.96</c:v>
                </c:pt>
                <c:pt idx="26847">
                  <c:v>37.96</c:v>
                </c:pt>
                <c:pt idx="26848">
                  <c:v>38.03</c:v>
                </c:pt>
                <c:pt idx="26849">
                  <c:v>38.33</c:v>
                </c:pt>
                <c:pt idx="26850">
                  <c:v>38.72</c:v>
                </c:pt>
                <c:pt idx="26851">
                  <c:v>38.72</c:v>
                </c:pt>
                <c:pt idx="26852">
                  <c:v>34.270000000000003</c:v>
                </c:pt>
                <c:pt idx="26853">
                  <c:v>34.369999999999997</c:v>
                </c:pt>
                <c:pt idx="26854">
                  <c:v>34.47</c:v>
                </c:pt>
                <c:pt idx="26855">
                  <c:v>34.57</c:v>
                </c:pt>
                <c:pt idx="26856">
                  <c:v>34.67</c:v>
                </c:pt>
                <c:pt idx="26857">
                  <c:v>34.799999999999997</c:v>
                </c:pt>
                <c:pt idx="26858">
                  <c:v>34.97</c:v>
                </c:pt>
                <c:pt idx="26859">
                  <c:v>35.130000000000003</c:v>
                </c:pt>
                <c:pt idx="26860">
                  <c:v>35.26</c:v>
                </c:pt>
                <c:pt idx="26861">
                  <c:v>35.53</c:v>
                </c:pt>
                <c:pt idx="26862">
                  <c:v>35.79</c:v>
                </c:pt>
                <c:pt idx="26863">
                  <c:v>36.090000000000003</c:v>
                </c:pt>
                <c:pt idx="26864">
                  <c:v>36.450000000000003</c:v>
                </c:pt>
                <c:pt idx="26865">
                  <c:v>36.81</c:v>
                </c:pt>
                <c:pt idx="26866">
                  <c:v>37.57</c:v>
                </c:pt>
                <c:pt idx="26867">
                  <c:v>37.729999999999997</c:v>
                </c:pt>
                <c:pt idx="26868">
                  <c:v>33.22</c:v>
                </c:pt>
                <c:pt idx="26869">
                  <c:v>30.451000000000001</c:v>
                </c:pt>
                <c:pt idx="26870">
                  <c:v>30.484000000000002</c:v>
                </c:pt>
                <c:pt idx="26871">
                  <c:v>30.484000000000002</c:v>
                </c:pt>
                <c:pt idx="26872">
                  <c:v>30.484000000000002</c:v>
                </c:pt>
                <c:pt idx="26873">
                  <c:v>30.451000000000001</c:v>
                </c:pt>
                <c:pt idx="26874">
                  <c:v>30.484000000000002</c:v>
                </c:pt>
                <c:pt idx="26875">
                  <c:v>30.451000000000001</c:v>
                </c:pt>
                <c:pt idx="26876">
                  <c:v>30.451000000000001</c:v>
                </c:pt>
                <c:pt idx="26877">
                  <c:v>30.451000000000001</c:v>
                </c:pt>
                <c:pt idx="26878">
                  <c:v>30.451000000000001</c:v>
                </c:pt>
                <c:pt idx="26879">
                  <c:v>30.451000000000001</c:v>
                </c:pt>
                <c:pt idx="26880">
                  <c:v>30.484000000000002</c:v>
                </c:pt>
                <c:pt idx="26881">
                  <c:v>30.417999999999999</c:v>
                </c:pt>
                <c:pt idx="26882">
                  <c:v>30.451000000000001</c:v>
                </c:pt>
                <c:pt idx="26883">
                  <c:v>30.451000000000001</c:v>
                </c:pt>
                <c:pt idx="26884">
                  <c:v>30.484000000000002</c:v>
                </c:pt>
                <c:pt idx="26885">
                  <c:v>30.451000000000001</c:v>
                </c:pt>
                <c:pt idx="26886">
                  <c:v>30.451000000000001</c:v>
                </c:pt>
                <c:pt idx="26887">
                  <c:v>30.451000000000001</c:v>
                </c:pt>
                <c:pt idx="26888">
                  <c:v>30.451000000000001</c:v>
                </c:pt>
                <c:pt idx="26889">
                  <c:v>30.451000000000001</c:v>
                </c:pt>
                <c:pt idx="26890">
                  <c:v>30.484000000000002</c:v>
                </c:pt>
                <c:pt idx="26891">
                  <c:v>30.484000000000002</c:v>
                </c:pt>
                <c:pt idx="26892">
                  <c:v>30.451000000000001</c:v>
                </c:pt>
                <c:pt idx="26893">
                  <c:v>30.484000000000002</c:v>
                </c:pt>
                <c:pt idx="26894">
                  <c:v>30.484000000000002</c:v>
                </c:pt>
                <c:pt idx="26895">
                  <c:v>30.451000000000001</c:v>
                </c:pt>
                <c:pt idx="26896">
                  <c:v>30.484000000000002</c:v>
                </c:pt>
                <c:pt idx="26897">
                  <c:v>30.451000000000001</c:v>
                </c:pt>
                <c:pt idx="26898">
                  <c:v>30.484000000000002</c:v>
                </c:pt>
                <c:pt idx="26899">
                  <c:v>30.451000000000001</c:v>
                </c:pt>
                <c:pt idx="26900">
                  <c:v>30.484000000000002</c:v>
                </c:pt>
                <c:pt idx="26901">
                  <c:v>30.451000000000001</c:v>
                </c:pt>
                <c:pt idx="26902">
                  <c:v>30.451000000000001</c:v>
                </c:pt>
                <c:pt idx="26903">
                  <c:v>30.451000000000001</c:v>
                </c:pt>
                <c:pt idx="26904">
                  <c:v>30.451000000000001</c:v>
                </c:pt>
                <c:pt idx="26905">
                  <c:v>30.451000000000001</c:v>
                </c:pt>
                <c:pt idx="26906">
                  <c:v>30.451000000000001</c:v>
                </c:pt>
                <c:pt idx="26907">
                  <c:v>30.451000000000001</c:v>
                </c:pt>
                <c:pt idx="26908">
                  <c:v>30.451000000000001</c:v>
                </c:pt>
                <c:pt idx="26909">
                  <c:v>30.484000000000002</c:v>
                </c:pt>
                <c:pt idx="26910">
                  <c:v>30.484000000000002</c:v>
                </c:pt>
                <c:pt idx="26911">
                  <c:v>30.451000000000001</c:v>
                </c:pt>
                <c:pt idx="26912">
                  <c:v>30.484000000000002</c:v>
                </c:pt>
                <c:pt idx="26913">
                  <c:v>30.484000000000002</c:v>
                </c:pt>
                <c:pt idx="26914">
                  <c:v>30.451000000000001</c:v>
                </c:pt>
                <c:pt idx="26915">
                  <c:v>30.451000000000001</c:v>
                </c:pt>
                <c:pt idx="26916">
                  <c:v>30.484000000000002</c:v>
                </c:pt>
                <c:pt idx="26917">
                  <c:v>30.484000000000002</c:v>
                </c:pt>
                <c:pt idx="26918">
                  <c:v>30.484000000000002</c:v>
                </c:pt>
                <c:pt idx="26919">
                  <c:v>30.451000000000001</c:v>
                </c:pt>
                <c:pt idx="26920">
                  <c:v>30.451000000000001</c:v>
                </c:pt>
                <c:pt idx="26921">
                  <c:v>30.451000000000001</c:v>
                </c:pt>
                <c:pt idx="26922">
                  <c:v>30.451000000000001</c:v>
                </c:pt>
                <c:pt idx="26923">
                  <c:v>30.451000000000001</c:v>
                </c:pt>
                <c:pt idx="26924">
                  <c:v>30.451000000000001</c:v>
                </c:pt>
                <c:pt idx="26925">
                  <c:v>30.451000000000001</c:v>
                </c:pt>
                <c:pt idx="26926">
                  <c:v>30.451000000000001</c:v>
                </c:pt>
                <c:pt idx="26927">
                  <c:v>30.451000000000001</c:v>
                </c:pt>
                <c:pt idx="26928">
                  <c:v>30.451000000000001</c:v>
                </c:pt>
                <c:pt idx="26929">
                  <c:v>30.451000000000001</c:v>
                </c:pt>
                <c:pt idx="26930">
                  <c:v>30.451000000000001</c:v>
                </c:pt>
                <c:pt idx="26931">
                  <c:v>30.484000000000002</c:v>
                </c:pt>
                <c:pt idx="26932">
                  <c:v>30.451000000000001</c:v>
                </c:pt>
                <c:pt idx="26933">
                  <c:v>30.451000000000001</c:v>
                </c:pt>
                <c:pt idx="26934">
                  <c:v>30.451000000000001</c:v>
                </c:pt>
                <c:pt idx="26935">
                  <c:v>30.484000000000002</c:v>
                </c:pt>
                <c:pt idx="26936">
                  <c:v>30.451000000000001</c:v>
                </c:pt>
                <c:pt idx="26937">
                  <c:v>30.484000000000002</c:v>
                </c:pt>
                <c:pt idx="26938">
                  <c:v>30.451000000000001</c:v>
                </c:pt>
                <c:pt idx="26939">
                  <c:v>30.451000000000001</c:v>
                </c:pt>
                <c:pt idx="26940">
                  <c:v>30.451000000000001</c:v>
                </c:pt>
                <c:pt idx="26941">
                  <c:v>30.451000000000001</c:v>
                </c:pt>
                <c:pt idx="26942">
                  <c:v>30.451000000000001</c:v>
                </c:pt>
                <c:pt idx="26943">
                  <c:v>30.484000000000002</c:v>
                </c:pt>
                <c:pt idx="26944">
                  <c:v>30.451000000000001</c:v>
                </c:pt>
                <c:pt idx="26945">
                  <c:v>30.484000000000002</c:v>
                </c:pt>
                <c:pt idx="26946">
                  <c:v>30.451000000000001</c:v>
                </c:pt>
                <c:pt idx="26947">
                  <c:v>30.451000000000001</c:v>
                </c:pt>
                <c:pt idx="26948">
                  <c:v>30.484000000000002</c:v>
                </c:pt>
                <c:pt idx="26949">
                  <c:v>30.451000000000001</c:v>
                </c:pt>
                <c:pt idx="26950">
                  <c:v>30.484000000000002</c:v>
                </c:pt>
                <c:pt idx="26951">
                  <c:v>30.451000000000001</c:v>
                </c:pt>
                <c:pt idx="26952">
                  <c:v>30.451000000000001</c:v>
                </c:pt>
                <c:pt idx="26953">
                  <c:v>30.451000000000001</c:v>
                </c:pt>
                <c:pt idx="26954">
                  <c:v>30.451000000000001</c:v>
                </c:pt>
                <c:pt idx="26955">
                  <c:v>30.451000000000001</c:v>
                </c:pt>
                <c:pt idx="26956">
                  <c:v>30.451000000000001</c:v>
                </c:pt>
                <c:pt idx="26957">
                  <c:v>30.451000000000001</c:v>
                </c:pt>
                <c:pt idx="26958">
                  <c:v>30.484000000000002</c:v>
                </c:pt>
                <c:pt idx="26959">
                  <c:v>30.451000000000001</c:v>
                </c:pt>
                <c:pt idx="26960">
                  <c:v>30.451000000000001</c:v>
                </c:pt>
                <c:pt idx="26961">
                  <c:v>30.451000000000001</c:v>
                </c:pt>
                <c:pt idx="26962">
                  <c:v>30.484000000000002</c:v>
                </c:pt>
                <c:pt idx="26963">
                  <c:v>30.451000000000001</c:v>
                </c:pt>
                <c:pt idx="26964">
                  <c:v>30.451000000000001</c:v>
                </c:pt>
                <c:pt idx="26965">
                  <c:v>30.484000000000002</c:v>
                </c:pt>
                <c:pt idx="26966">
                  <c:v>30.484000000000002</c:v>
                </c:pt>
                <c:pt idx="26967">
                  <c:v>30.451000000000001</c:v>
                </c:pt>
                <c:pt idx="26968">
                  <c:v>30.484000000000002</c:v>
                </c:pt>
                <c:pt idx="26969">
                  <c:v>30.484000000000002</c:v>
                </c:pt>
                <c:pt idx="26970">
                  <c:v>30.451000000000001</c:v>
                </c:pt>
                <c:pt idx="26971">
                  <c:v>30.484000000000002</c:v>
                </c:pt>
                <c:pt idx="26972">
                  <c:v>30.451000000000001</c:v>
                </c:pt>
                <c:pt idx="26973">
                  <c:v>30.451000000000001</c:v>
                </c:pt>
                <c:pt idx="26974">
                  <c:v>30.451000000000001</c:v>
                </c:pt>
                <c:pt idx="26975">
                  <c:v>30.451000000000001</c:v>
                </c:pt>
                <c:pt idx="26976">
                  <c:v>30.451000000000001</c:v>
                </c:pt>
                <c:pt idx="26977">
                  <c:v>30.484000000000002</c:v>
                </c:pt>
                <c:pt idx="26978">
                  <c:v>30.484000000000002</c:v>
                </c:pt>
                <c:pt idx="26979">
                  <c:v>30.451000000000001</c:v>
                </c:pt>
                <c:pt idx="26980">
                  <c:v>30.484000000000002</c:v>
                </c:pt>
                <c:pt idx="26981">
                  <c:v>30.451000000000001</c:v>
                </c:pt>
                <c:pt idx="26982">
                  <c:v>30.484000000000002</c:v>
                </c:pt>
                <c:pt idx="26983">
                  <c:v>30.451000000000001</c:v>
                </c:pt>
                <c:pt idx="26984">
                  <c:v>30.451000000000001</c:v>
                </c:pt>
                <c:pt idx="26985">
                  <c:v>30.451000000000001</c:v>
                </c:pt>
                <c:pt idx="26986">
                  <c:v>30.484000000000002</c:v>
                </c:pt>
                <c:pt idx="26987">
                  <c:v>30.451000000000001</c:v>
                </c:pt>
                <c:pt idx="26988">
                  <c:v>30.451000000000001</c:v>
                </c:pt>
                <c:pt idx="26989">
                  <c:v>30.451000000000001</c:v>
                </c:pt>
                <c:pt idx="26990">
                  <c:v>30.484000000000002</c:v>
                </c:pt>
                <c:pt idx="26991">
                  <c:v>30.484000000000002</c:v>
                </c:pt>
                <c:pt idx="26992">
                  <c:v>30.451000000000001</c:v>
                </c:pt>
                <c:pt idx="26993">
                  <c:v>30.451000000000001</c:v>
                </c:pt>
                <c:pt idx="26994">
                  <c:v>30.451000000000001</c:v>
                </c:pt>
                <c:pt idx="26995">
                  <c:v>30.451000000000001</c:v>
                </c:pt>
                <c:pt idx="26996">
                  <c:v>30.484000000000002</c:v>
                </c:pt>
                <c:pt idx="26997">
                  <c:v>30.451000000000001</c:v>
                </c:pt>
                <c:pt idx="26998">
                  <c:v>30.451000000000001</c:v>
                </c:pt>
                <c:pt idx="26999">
                  <c:v>30.451000000000001</c:v>
                </c:pt>
                <c:pt idx="27000">
                  <c:v>30.484000000000002</c:v>
                </c:pt>
                <c:pt idx="27001">
                  <c:v>30.484000000000002</c:v>
                </c:pt>
                <c:pt idx="27002">
                  <c:v>30.451000000000001</c:v>
                </c:pt>
                <c:pt idx="27003">
                  <c:v>30.484000000000002</c:v>
                </c:pt>
                <c:pt idx="27004">
                  <c:v>30.451000000000001</c:v>
                </c:pt>
                <c:pt idx="27005">
                  <c:v>30.451000000000001</c:v>
                </c:pt>
                <c:pt idx="27006">
                  <c:v>30.451000000000001</c:v>
                </c:pt>
                <c:pt idx="27007">
                  <c:v>30.484000000000002</c:v>
                </c:pt>
                <c:pt idx="27008">
                  <c:v>30.484000000000002</c:v>
                </c:pt>
                <c:pt idx="27009">
                  <c:v>30.451000000000001</c:v>
                </c:pt>
                <c:pt idx="27010">
                  <c:v>30.451000000000001</c:v>
                </c:pt>
                <c:pt idx="27011">
                  <c:v>30.484000000000002</c:v>
                </c:pt>
                <c:pt idx="27012">
                  <c:v>30.451000000000001</c:v>
                </c:pt>
                <c:pt idx="27013">
                  <c:v>30.484000000000002</c:v>
                </c:pt>
                <c:pt idx="27014">
                  <c:v>30.451000000000001</c:v>
                </c:pt>
                <c:pt idx="27015">
                  <c:v>30.451000000000001</c:v>
                </c:pt>
                <c:pt idx="27016">
                  <c:v>30.451000000000001</c:v>
                </c:pt>
                <c:pt idx="27017">
                  <c:v>30.451000000000001</c:v>
                </c:pt>
                <c:pt idx="27018">
                  <c:v>30.484000000000002</c:v>
                </c:pt>
                <c:pt idx="27019">
                  <c:v>30.451000000000001</c:v>
                </c:pt>
                <c:pt idx="27020">
                  <c:v>30.484000000000002</c:v>
                </c:pt>
                <c:pt idx="27021">
                  <c:v>30.451000000000001</c:v>
                </c:pt>
                <c:pt idx="27022">
                  <c:v>30.484000000000002</c:v>
                </c:pt>
                <c:pt idx="27023">
                  <c:v>30.451000000000001</c:v>
                </c:pt>
                <c:pt idx="27024">
                  <c:v>30.484000000000002</c:v>
                </c:pt>
                <c:pt idx="27025">
                  <c:v>30.451000000000001</c:v>
                </c:pt>
                <c:pt idx="27026">
                  <c:v>30.451000000000001</c:v>
                </c:pt>
                <c:pt idx="27027">
                  <c:v>30.484000000000002</c:v>
                </c:pt>
                <c:pt idx="27028">
                  <c:v>30.451000000000001</c:v>
                </c:pt>
                <c:pt idx="27029">
                  <c:v>30.451000000000001</c:v>
                </c:pt>
                <c:pt idx="27030">
                  <c:v>30.451000000000001</c:v>
                </c:pt>
                <c:pt idx="27031">
                  <c:v>30.451000000000001</c:v>
                </c:pt>
                <c:pt idx="27032">
                  <c:v>30.484000000000002</c:v>
                </c:pt>
                <c:pt idx="27033">
                  <c:v>30.451000000000001</c:v>
                </c:pt>
                <c:pt idx="27034">
                  <c:v>30.451000000000001</c:v>
                </c:pt>
                <c:pt idx="27035">
                  <c:v>30.484000000000002</c:v>
                </c:pt>
                <c:pt idx="27036">
                  <c:v>30.451000000000001</c:v>
                </c:pt>
                <c:pt idx="27037">
                  <c:v>30.451000000000001</c:v>
                </c:pt>
                <c:pt idx="27038">
                  <c:v>30.484000000000002</c:v>
                </c:pt>
                <c:pt idx="27039">
                  <c:v>30.451000000000001</c:v>
                </c:pt>
                <c:pt idx="27040">
                  <c:v>30.451000000000001</c:v>
                </c:pt>
                <c:pt idx="27041">
                  <c:v>30.451000000000001</c:v>
                </c:pt>
                <c:pt idx="27042">
                  <c:v>30.484000000000002</c:v>
                </c:pt>
                <c:pt idx="27043">
                  <c:v>30.484000000000002</c:v>
                </c:pt>
                <c:pt idx="27044">
                  <c:v>31.74</c:v>
                </c:pt>
                <c:pt idx="27045">
                  <c:v>39.08</c:v>
                </c:pt>
                <c:pt idx="27046">
                  <c:v>38.36</c:v>
                </c:pt>
                <c:pt idx="27047">
                  <c:v>38.590000000000003</c:v>
                </c:pt>
                <c:pt idx="27048">
                  <c:v>39.380000000000003</c:v>
                </c:pt>
                <c:pt idx="27049">
                  <c:v>37.07</c:v>
                </c:pt>
                <c:pt idx="27050">
                  <c:v>34.729999999999997</c:v>
                </c:pt>
                <c:pt idx="27051">
                  <c:v>34.83</c:v>
                </c:pt>
                <c:pt idx="27052">
                  <c:v>34.97</c:v>
                </c:pt>
                <c:pt idx="27053">
                  <c:v>35.06</c:v>
                </c:pt>
                <c:pt idx="27054">
                  <c:v>35.229999999999997</c:v>
                </c:pt>
                <c:pt idx="27055">
                  <c:v>35.33</c:v>
                </c:pt>
                <c:pt idx="27056">
                  <c:v>35.36</c:v>
                </c:pt>
                <c:pt idx="27057">
                  <c:v>35.46</c:v>
                </c:pt>
                <c:pt idx="27058">
                  <c:v>35.53</c:v>
                </c:pt>
                <c:pt idx="27059">
                  <c:v>35.619999999999997</c:v>
                </c:pt>
                <c:pt idx="27060">
                  <c:v>35.72</c:v>
                </c:pt>
                <c:pt idx="27061">
                  <c:v>35.89</c:v>
                </c:pt>
                <c:pt idx="27062">
                  <c:v>36.020000000000003</c:v>
                </c:pt>
                <c:pt idx="27063">
                  <c:v>36.119999999999997</c:v>
                </c:pt>
                <c:pt idx="27064">
                  <c:v>36.18</c:v>
                </c:pt>
                <c:pt idx="27065">
                  <c:v>36.380000000000003</c:v>
                </c:pt>
                <c:pt idx="27066">
                  <c:v>36.71</c:v>
                </c:pt>
                <c:pt idx="27067">
                  <c:v>37.11</c:v>
                </c:pt>
                <c:pt idx="27068">
                  <c:v>37.44</c:v>
                </c:pt>
                <c:pt idx="27069">
                  <c:v>37.67</c:v>
                </c:pt>
                <c:pt idx="27070">
                  <c:v>38.1</c:v>
                </c:pt>
                <c:pt idx="27071">
                  <c:v>38.39</c:v>
                </c:pt>
                <c:pt idx="27072">
                  <c:v>38.590000000000003</c:v>
                </c:pt>
                <c:pt idx="27073">
                  <c:v>38.76</c:v>
                </c:pt>
                <c:pt idx="27074">
                  <c:v>36.32</c:v>
                </c:pt>
                <c:pt idx="27075">
                  <c:v>52.66</c:v>
                </c:pt>
                <c:pt idx="27076">
                  <c:v>45.68</c:v>
                </c:pt>
                <c:pt idx="27077">
                  <c:v>45.12</c:v>
                </c:pt>
                <c:pt idx="27078">
                  <c:v>45.18</c:v>
                </c:pt>
                <c:pt idx="27079">
                  <c:v>45.38</c:v>
                </c:pt>
                <c:pt idx="27080">
                  <c:v>45.64</c:v>
                </c:pt>
                <c:pt idx="27081">
                  <c:v>66.8</c:v>
                </c:pt>
                <c:pt idx="27082">
                  <c:v>63.18</c:v>
                </c:pt>
                <c:pt idx="27083">
                  <c:v>63.9</c:v>
                </c:pt>
                <c:pt idx="27084">
                  <c:v>64.36</c:v>
                </c:pt>
                <c:pt idx="27085">
                  <c:v>65.25</c:v>
                </c:pt>
                <c:pt idx="27086">
                  <c:v>66.209999999999994</c:v>
                </c:pt>
                <c:pt idx="27087">
                  <c:v>67.16</c:v>
                </c:pt>
                <c:pt idx="27088">
                  <c:v>66.77</c:v>
                </c:pt>
                <c:pt idx="27089">
                  <c:v>47.49</c:v>
                </c:pt>
                <c:pt idx="27090">
                  <c:v>47.85</c:v>
                </c:pt>
                <c:pt idx="27091">
                  <c:v>48.31</c:v>
                </c:pt>
                <c:pt idx="27092">
                  <c:v>58.17</c:v>
                </c:pt>
                <c:pt idx="27093">
                  <c:v>74.31</c:v>
                </c:pt>
                <c:pt idx="27094">
                  <c:v>75.599999999999994</c:v>
                </c:pt>
                <c:pt idx="27095">
                  <c:v>76.52</c:v>
                </c:pt>
                <c:pt idx="27096">
                  <c:v>77.91</c:v>
                </c:pt>
                <c:pt idx="27097">
                  <c:v>78.239999999999995</c:v>
                </c:pt>
                <c:pt idx="27098">
                  <c:v>93.53</c:v>
                </c:pt>
                <c:pt idx="27099">
                  <c:v>88.58</c:v>
                </c:pt>
                <c:pt idx="27100">
                  <c:v>89.47</c:v>
                </c:pt>
                <c:pt idx="27101">
                  <c:v>90.96</c:v>
                </c:pt>
                <c:pt idx="27102">
                  <c:v>90.43</c:v>
                </c:pt>
                <c:pt idx="27103">
                  <c:v>90.23</c:v>
                </c:pt>
                <c:pt idx="27104">
                  <c:v>108.95</c:v>
                </c:pt>
                <c:pt idx="27105">
                  <c:v>92.31</c:v>
                </c:pt>
                <c:pt idx="27106">
                  <c:v>84.17</c:v>
                </c:pt>
                <c:pt idx="27107">
                  <c:v>89.8</c:v>
                </c:pt>
                <c:pt idx="27108">
                  <c:v>90.17</c:v>
                </c:pt>
                <c:pt idx="27109">
                  <c:v>90.59</c:v>
                </c:pt>
                <c:pt idx="27110">
                  <c:v>90.4</c:v>
                </c:pt>
                <c:pt idx="27111">
                  <c:v>89.08</c:v>
                </c:pt>
                <c:pt idx="27112">
                  <c:v>90.13</c:v>
                </c:pt>
                <c:pt idx="27113">
                  <c:v>91.15</c:v>
                </c:pt>
                <c:pt idx="27114">
                  <c:v>92.24</c:v>
                </c:pt>
                <c:pt idx="27115">
                  <c:v>93.36</c:v>
                </c:pt>
                <c:pt idx="27116">
                  <c:v>94.19</c:v>
                </c:pt>
                <c:pt idx="27117">
                  <c:v>96.92</c:v>
                </c:pt>
                <c:pt idx="27118">
                  <c:v>117.95</c:v>
                </c:pt>
                <c:pt idx="27119">
                  <c:v>111.62</c:v>
                </c:pt>
                <c:pt idx="27120">
                  <c:v>137.03</c:v>
                </c:pt>
                <c:pt idx="27121">
                  <c:v>133.77000000000001</c:v>
                </c:pt>
                <c:pt idx="27122">
                  <c:v>134.52000000000001</c:v>
                </c:pt>
                <c:pt idx="27123">
                  <c:v>135.18</c:v>
                </c:pt>
                <c:pt idx="27124">
                  <c:v>136.04</c:v>
                </c:pt>
                <c:pt idx="27125">
                  <c:v>133.34</c:v>
                </c:pt>
                <c:pt idx="27126">
                  <c:v>132.38</c:v>
                </c:pt>
                <c:pt idx="27127">
                  <c:v>133.5</c:v>
                </c:pt>
                <c:pt idx="27128">
                  <c:v>131.43</c:v>
                </c:pt>
                <c:pt idx="27129">
                  <c:v>127.37</c:v>
                </c:pt>
                <c:pt idx="27130">
                  <c:v>128.46</c:v>
                </c:pt>
                <c:pt idx="27131">
                  <c:v>128.56</c:v>
                </c:pt>
                <c:pt idx="27132">
                  <c:v>121.74</c:v>
                </c:pt>
                <c:pt idx="27133">
                  <c:v>111.52</c:v>
                </c:pt>
                <c:pt idx="27134">
                  <c:v>106.45</c:v>
                </c:pt>
                <c:pt idx="27135">
                  <c:v>122.1</c:v>
                </c:pt>
                <c:pt idx="27136">
                  <c:v>116.53</c:v>
                </c:pt>
                <c:pt idx="27137">
                  <c:v>111.49</c:v>
                </c:pt>
                <c:pt idx="27138">
                  <c:v>106.58</c:v>
                </c:pt>
                <c:pt idx="27139">
                  <c:v>118.94</c:v>
                </c:pt>
                <c:pt idx="27140">
                  <c:v>114.59</c:v>
                </c:pt>
                <c:pt idx="27141">
                  <c:v>115.67</c:v>
                </c:pt>
                <c:pt idx="27142">
                  <c:v>116.27</c:v>
                </c:pt>
                <c:pt idx="27143">
                  <c:v>116.79</c:v>
                </c:pt>
                <c:pt idx="27144">
                  <c:v>117.45</c:v>
                </c:pt>
                <c:pt idx="27145">
                  <c:v>120.29</c:v>
                </c:pt>
                <c:pt idx="27146">
                  <c:v>118.44</c:v>
                </c:pt>
                <c:pt idx="27147">
                  <c:v>118.8</c:v>
                </c:pt>
                <c:pt idx="27148">
                  <c:v>114.62</c:v>
                </c:pt>
                <c:pt idx="27149">
                  <c:v>112.41</c:v>
                </c:pt>
                <c:pt idx="27150">
                  <c:v>106.31</c:v>
                </c:pt>
                <c:pt idx="27151">
                  <c:v>102.82</c:v>
                </c:pt>
                <c:pt idx="27152">
                  <c:v>103.55</c:v>
                </c:pt>
                <c:pt idx="27153">
                  <c:v>103.97</c:v>
                </c:pt>
                <c:pt idx="27154">
                  <c:v>104.7</c:v>
                </c:pt>
                <c:pt idx="27155">
                  <c:v>104.86</c:v>
                </c:pt>
                <c:pt idx="27156">
                  <c:v>102.56</c:v>
                </c:pt>
                <c:pt idx="27157">
                  <c:v>99.43</c:v>
                </c:pt>
                <c:pt idx="27158">
                  <c:v>100.05</c:v>
                </c:pt>
                <c:pt idx="27159">
                  <c:v>90.82</c:v>
                </c:pt>
                <c:pt idx="27160">
                  <c:v>81.099999999999994</c:v>
                </c:pt>
                <c:pt idx="27161">
                  <c:v>81.93</c:v>
                </c:pt>
                <c:pt idx="27162">
                  <c:v>82.98</c:v>
                </c:pt>
                <c:pt idx="27163">
                  <c:v>83.67</c:v>
                </c:pt>
                <c:pt idx="27164">
                  <c:v>82.82</c:v>
                </c:pt>
                <c:pt idx="27165">
                  <c:v>73.489999999999995</c:v>
                </c:pt>
                <c:pt idx="27166">
                  <c:v>62.05</c:v>
                </c:pt>
                <c:pt idx="27167">
                  <c:v>62.91</c:v>
                </c:pt>
                <c:pt idx="27168">
                  <c:v>64.06</c:v>
                </c:pt>
                <c:pt idx="27169">
                  <c:v>65.28</c:v>
                </c:pt>
                <c:pt idx="27170">
                  <c:v>66.540000000000006</c:v>
                </c:pt>
                <c:pt idx="27171">
                  <c:v>67.59</c:v>
                </c:pt>
                <c:pt idx="27172">
                  <c:v>76.98</c:v>
                </c:pt>
                <c:pt idx="27173">
                  <c:v>80.84</c:v>
                </c:pt>
                <c:pt idx="27174">
                  <c:v>78.89</c:v>
                </c:pt>
                <c:pt idx="27175">
                  <c:v>77.540000000000006</c:v>
                </c:pt>
                <c:pt idx="27176">
                  <c:v>70.489999999999995</c:v>
                </c:pt>
                <c:pt idx="27177">
                  <c:v>71.349999999999994</c:v>
                </c:pt>
                <c:pt idx="27178">
                  <c:v>72.11</c:v>
                </c:pt>
                <c:pt idx="27179">
                  <c:v>70.23</c:v>
                </c:pt>
                <c:pt idx="27180">
                  <c:v>66.239999999999995</c:v>
                </c:pt>
                <c:pt idx="27181">
                  <c:v>66.7</c:v>
                </c:pt>
                <c:pt idx="27182">
                  <c:v>67.430000000000007</c:v>
                </c:pt>
                <c:pt idx="27183">
                  <c:v>65.61</c:v>
                </c:pt>
                <c:pt idx="27184">
                  <c:v>85.32</c:v>
                </c:pt>
                <c:pt idx="27185">
                  <c:v>84.83</c:v>
                </c:pt>
                <c:pt idx="27186">
                  <c:v>84.89</c:v>
                </c:pt>
                <c:pt idx="27187">
                  <c:v>85.26</c:v>
                </c:pt>
                <c:pt idx="27188">
                  <c:v>89.74</c:v>
                </c:pt>
                <c:pt idx="27189">
                  <c:v>111.78</c:v>
                </c:pt>
                <c:pt idx="27190">
                  <c:v>108.98</c:v>
                </c:pt>
                <c:pt idx="27191">
                  <c:v>105.85</c:v>
                </c:pt>
                <c:pt idx="27192">
                  <c:v>106.94</c:v>
                </c:pt>
                <c:pt idx="27193">
                  <c:v>107.3</c:v>
                </c:pt>
                <c:pt idx="27194">
                  <c:v>105.59</c:v>
                </c:pt>
                <c:pt idx="27195">
                  <c:v>102.62</c:v>
                </c:pt>
                <c:pt idx="27196">
                  <c:v>101.14</c:v>
                </c:pt>
                <c:pt idx="27197">
                  <c:v>98.11</c:v>
                </c:pt>
                <c:pt idx="27198">
                  <c:v>93.66</c:v>
                </c:pt>
                <c:pt idx="27199">
                  <c:v>246.83</c:v>
                </c:pt>
                <c:pt idx="27200">
                  <c:v>266.77</c:v>
                </c:pt>
                <c:pt idx="27201">
                  <c:v>272.74</c:v>
                </c:pt>
                <c:pt idx="27202">
                  <c:v>271.81</c:v>
                </c:pt>
                <c:pt idx="27203">
                  <c:v>268.08999999999997</c:v>
                </c:pt>
                <c:pt idx="27204">
                  <c:v>250.29</c:v>
                </c:pt>
                <c:pt idx="27205">
                  <c:v>252.63</c:v>
                </c:pt>
                <c:pt idx="27206">
                  <c:v>243.61</c:v>
                </c:pt>
                <c:pt idx="27207">
                  <c:v>240.08</c:v>
                </c:pt>
                <c:pt idx="27208">
                  <c:v>235.27</c:v>
                </c:pt>
                <c:pt idx="27209">
                  <c:v>197.3</c:v>
                </c:pt>
                <c:pt idx="27210">
                  <c:v>111.95</c:v>
                </c:pt>
                <c:pt idx="27211">
                  <c:v>172.82</c:v>
                </c:pt>
                <c:pt idx="27212">
                  <c:v>328.8</c:v>
                </c:pt>
                <c:pt idx="27213">
                  <c:v>333.2</c:v>
                </c:pt>
                <c:pt idx="27214">
                  <c:v>323.60000000000002</c:v>
                </c:pt>
                <c:pt idx="27215">
                  <c:v>318.2</c:v>
                </c:pt>
                <c:pt idx="27216">
                  <c:v>313.31</c:v>
                </c:pt>
                <c:pt idx="27217">
                  <c:v>311.62</c:v>
                </c:pt>
                <c:pt idx="27218">
                  <c:v>308.39</c:v>
                </c:pt>
                <c:pt idx="27219">
                  <c:v>302.36</c:v>
                </c:pt>
                <c:pt idx="27220">
                  <c:v>297.77999999999997</c:v>
                </c:pt>
                <c:pt idx="27221">
                  <c:v>224.75</c:v>
                </c:pt>
                <c:pt idx="27222">
                  <c:v>110.4</c:v>
                </c:pt>
                <c:pt idx="27223">
                  <c:v>106.81</c:v>
                </c:pt>
                <c:pt idx="27224">
                  <c:v>108.85</c:v>
                </c:pt>
                <c:pt idx="27225">
                  <c:v>104.4</c:v>
                </c:pt>
                <c:pt idx="27226">
                  <c:v>100.84</c:v>
                </c:pt>
                <c:pt idx="27227">
                  <c:v>105.46</c:v>
                </c:pt>
                <c:pt idx="27228">
                  <c:v>112.28</c:v>
                </c:pt>
                <c:pt idx="27229">
                  <c:v>106.31</c:v>
                </c:pt>
                <c:pt idx="27230">
                  <c:v>105.46</c:v>
                </c:pt>
                <c:pt idx="27231">
                  <c:v>113.63</c:v>
                </c:pt>
                <c:pt idx="27232">
                  <c:v>111.16</c:v>
                </c:pt>
                <c:pt idx="27233">
                  <c:v>111.78</c:v>
                </c:pt>
                <c:pt idx="27234">
                  <c:v>111.49</c:v>
                </c:pt>
                <c:pt idx="27235">
                  <c:v>111.82</c:v>
                </c:pt>
                <c:pt idx="27236">
                  <c:v>112.38</c:v>
                </c:pt>
                <c:pt idx="27237">
                  <c:v>109.61</c:v>
                </c:pt>
                <c:pt idx="27238">
                  <c:v>106.58</c:v>
                </c:pt>
                <c:pt idx="27239">
                  <c:v>106.61</c:v>
                </c:pt>
                <c:pt idx="27240">
                  <c:v>105.75</c:v>
                </c:pt>
                <c:pt idx="27241">
                  <c:v>101.17</c:v>
                </c:pt>
                <c:pt idx="27242">
                  <c:v>100.78</c:v>
                </c:pt>
                <c:pt idx="27243">
                  <c:v>98.8</c:v>
                </c:pt>
                <c:pt idx="27244">
                  <c:v>99.59</c:v>
                </c:pt>
                <c:pt idx="27245">
                  <c:v>97.68</c:v>
                </c:pt>
                <c:pt idx="27246">
                  <c:v>89.67</c:v>
                </c:pt>
                <c:pt idx="27247">
                  <c:v>87.79</c:v>
                </c:pt>
                <c:pt idx="27248">
                  <c:v>88.52</c:v>
                </c:pt>
                <c:pt idx="27249">
                  <c:v>89.37</c:v>
                </c:pt>
                <c:pt idx="27250">
                  <c:v>76.03</c:v>
                </c:pt>
                <c:pt idx="27251">
                  <c:v>73.489999999999995</c:v>
                </c:pt>
                <c:pt idx="27252">
                  <c:v>74.41</c:v>
                </c:pt>
                <c:pt idx="27253">
                  <c:v>65.75</c:v>
                </c:pt>
                <c:pt idx="27254">
                  <c:v>73.16</c:v>
                </c:pt>
                <c:pt idx="27255">
                  <c:v>94.05</c:v>
                </c:pt>
                <c:pt idx="27256">
                  <c:v>90.73</c:v>
                </c:pt>
                <c:pt idx="27257">
                  <c:v>91.35</c:v>
                </c:pt>
                <c:pt idx="27258">
                  <c:v>92.7</c:v>
                </c:pt>
                <c:pt idx="27259">
                  <c:v>92.47</c:v>
                </c:pt>
                <c:pt idx="27260">
                  <c:v>91.98</c:v>
                </c:pt>
                <c:pt idx="27261">
                  <c:v>92.64</c:v>
                </c:pt>
                <c:pt idx="27262">
                  <c:v>89.24</c:v>
                </c:pt>
                <c:pt idx="27263">
                  <c:v>89.9</c:v>
                </c:pt>
                <c:pt idx="27264">
                  <c:v>90.79</c:v>
                </c:pt>
                <c:pt idx="27265">
                  <c:v>90.5</c:v>
                </c:pt>
                <c:pt idx="27266">
                  <c:v>86.05</c:v>
                </c:pt>
                <c:pt idx="27267">
                  <c:v>87.03</c:v>
                </c:pt>
                <c:pt idx="27268">
                  <c:v>88.19</c:v>
                </c:pt>
                <c:pt idx="27269">
                  <c:v>89.24</c:v>
                </c:pt>
                <c:pt idx="27270">
                  <c:v>90.07</c:v>
                </c:pt>
                <c:pt idx="27271">
                  <c:v>90.92</c:v>
                </c:pt>
                <c:pt idx="27272">
                  <c:v>91.38</c:v>
                </c:pt>
                <c:pt idx="27273">
                  <c:v>105.52</c:v>
                </c:pt>
                <c:pt idx="27274">
                  <c:v>107.14</c:v>
                </c:pt>
                <c:pt idx="27275">
                  <c:v>87.56</c:v>
                </c:pt>
                <c:pt idx="27276">
                  <c:v>69.569999999999993</c:v>
                </c:pt>
                <c:pt idx="27277">
                  <c:v>69.73</c:v>
                </c:pt>
                <c:pt idx="27278">
                  <c:v>69.63</c:v>
                </c:pt>
                <c:pt idx="27279">
                  <c:v>53.35</c:v>
                </c:pt>
                <c:pt idx="27280">
                  <c:v>47.22</c:v>
                </c:pt>
                <c:pt idx="27281">
                  <c:v>47.32</c:v>
                </c:pt>
                <c:pt idx="27282">
                  <c:v>50.55</c:v>
                </c:pt>
                <c:pt idx="27283">
                  <c:v>68.78</c:v>
                </c:pt>
                <c:pt idx="27284">
                  <c:v>71.88</c:v>
                </c:pt>
                <c:pt idx="27285">
                  <c:v>90.63</c:v>
                </c:pt>
                <c:pt idx="27286">
                  <c:v>86.9</c:v>
                </c:pt>
                <c:pt idx="27287">
                  <c:v>88.16</c:v>
                </c:pt>
                <c:pt idx="27288">
                  <c:v>89.34</c:v>
                </c:pt>
                <c:pt idx="27289">
                  <c:v>90.5</c:v>
                </c:pt>
                <c:pt idx="27290">
                  <c:v>91.71</c:v>
                </c:pt>
                <c:pt idx="27291">
                  <c:v>92.54</c:v>
                </c:pt>
                <c:pt idx="27292">
                  <c:v>92.47</c:v>
                </c:pt>
                <c:pt idx="27293">
                  <c:v>95.73</c:v>
                </c:pt>
                <c:pt idx="27294">
                  <c:v>108.85</c:v>
                </c:pt>
                <c:pt idx="27295">
                  <c:v>128</c:v>
                </c:pt>
                <c:pt idx="27296">
                  <c:v>120.52</c:v>
                </c:pt>
                <c:pt idx="27297">
                  <c:v>120.75</c:v>
                </c:pt>
                <c:pt idx="27298">
                  <c:v>124.27</c:v>
                </c:pt>
                <c:pt idx="27299">
                  <c:v>126.32</c:v>
                </c:pt>
                <c:pt idx="27300">
                  <c:v>128.69</c:v>
                </c:pt>
                <c:pt idx="27301">
                  <c:v>131.26</c:v>
                </c:pt>
                <c:pt idx="27302">
                  <c:v>133.37</c:v>
                </c:pt>
                <c:pt idx="27303">
                  <c:v>136.34</c:v>
                </c:pt>
                <c:pt idx="27304">
                  <c:v>133.93</c:v>
                </c:pt>
                <c:pt idx="27305">
                  <c:v>142.76</c:v>
                </c:pt>
                <c:pt idx="27306">
                  <c:v>148.19999999999999</c:v>
                </c:pt>
                <c:pt idx="27307">
                  <c:v>124.5</c:v>
                </c:pt>
                <c:pt idx="27308">
                  <c:v>125.79</c:v>
                </c:pt>
                <c:pt idx="27309">
                  <c:v>124.9</c:v>
                </c:pt>
                <c:pt idx="27310">
                  <c:v>121.08</c:v>
                </c:pt>
                <c:pt idx="27311">
                  <c:v>98.87</c:v>
                </c:pt>
                <c:pt idx="27312">
                  <c:v>86.77</c:v>
                </c:pt>
                <c:pt idx="27313">
                  <c:v>87.4</c:v>
                </c:pt>
                <c:pt idx="27314">
                  <c:v>81.27</c:v>
                </c:pt>
                <c:pt idx="27315">
                  <c:v>87.92</c:v>
                </c:pt>
                <c:pt idx="27316">
                  <c:v>104.17</c:v>
                </c:pt>
                <c:pt idx="27317">
                  <c:v>98.67</c:v>
                </c:pt>
                <c:pt idx="27318">
                  <c:v>98.11</c:v>
                </c:pt>
                <c:pt idx="27319">
                  <c:v>106.15</c:v>
                </c:pt>
                <c:pt idx="27320">
                  <c:v>112.77</c:v>
                </c:pt>
                <c:pt idx="27321">
                  <c:v>123.65</c:v>
                </c:pt>
                <c:pt idx="27322">
                  <c:v>120.22</c:v>
                </c:pt>
                <c:pt idx="27323">
                  <c:v>124.97</c:v>
                </c:pt>
                <c:pt idx="27324">
                  <c:v>125.53</c:v>
                </c:pt>
                <c:pt idx="27325">
                  <c:v>127.31</c:v>
                </c:pt>
                <c:pt idx="27326">
                  <c:v>129.81</c:v>
                </c:pt>
                <c:pt idx="27327">
                  <c:v>130.72999999999999</c:v>
                </c:pt>
                <c:pt idx="27328">
                  <c:v>119.3</c:v>
                </c:pt>
                <c:pt idx="27329">
                  <c:v>121.28</c:v>
                </c:pt>
                <c:pt idx="27330">
                  <c:v>122.99</c:v>
                </c:pt>
                <c:pt idx="27331">
                  <c:v>123.25</c:v>
                </c:pt>
                <c:pt idx="27332">
                  <c:v>119.66</c:v>
                </c:pt>
                <c:pt idx="27333">
                  <c:v>117.02</c:v>
                </c:pt>
                <c:pt idx="27334">
                  <c:v>114.62</c:v>
                </c:pt>
                <c:pt idx="27335">
                  <c:v>116.2</c:v>
                </c:pt>
                <c:pt idx="27336">
                  <c:v>105.69</c:v>
                </c:pt>
                <c:pt idx="27337">
                  <c:v>102.49</c:v>
                </c:pt>
                <c:pt idx="27338">
                  <c:v>91.38</c:v>
                </c:pt>
                <c:pt idx="27339">
                  <c:v>92.04</c:v>
                </c:pt>
                <c:pt idx="27340">
                  <c:v>98.24</c:v>
                </c:pt>
                <c:pt idx="27341">
                  <c:v>111.29</c:v>
                </c:pt>
                <c:pt idx="27342">
                  <c:v>107.83</c:v>
                </c:pt>
                <c:pt idx="27343">
                  <c:v>113.7</c:v>
                </c:pt>
                <c:pt idx="27344">
                  <c:v>104.96</c:v>
                </c:pt>
                <c:pt idx="27345">
                  <c:v>104.53</c:v>
                </c:pt>
                <c:pt idx="27346">
                  <c:v>96.3</c:v>
                </c:pt>
                <c:pt idx="27347">
                  <c:v>111.55</c:v>
                </c:pt>
                <c:pt idx="27348">
                  <c:v>102.69</c:v>
                </c:pt>
                <c:pt idx="27349">
                  <c:v>102.03</c:v>
                </c:pt>
                <c:pt idx="27350">
                  <c:v>104.24</c:v>
                </c:pt>
                <c:pt idx="27351">
                  <c:v>110.1</c:v>
                </c:pt>
                <c:pt idx="27352">
                  <c:v>109.41</c:v>
                </c:pt>
                <c:pt idx="27353">
                  <c:v>106.71</c:v>
                </c:pt>
                <c:pt idx="27354">
                  <c:v>101.37</c:v>
                </c:pt>
                <c:pt idx="27355">
                  <c:v>102.39</c:v>
                </c:pt>
                <c:pt idx="27356">
                  <c:v>102.89</c:v>
                </c:pt>
                <c:pt idx="27357">
                  <c:v>103.18</c:v>
                </c:pt>
                <c:pt idx="27358">
                  <c:v>91.91</c:v>
                </c:pt>
                <c:pt idx="27359">
                  <c:v>91.88</c:v>
                </c:pt>
                <c:pt idx="27360">
                  <c:v>94.02</c:v>
                </c:pt>
                <c:pt idx="27361">
                  <c:v>91.55</c:v>
                </c:pt>
                <c:pt idx="27362">
                  <c:v>93.1</c:v>
                </c:pt>
                <c:pt idx="27363">
                  <c:v>93.56</c:v>
                </c:pt>
                <c:pt idx="27364">
                  <c:v>94.42</c:v>
                </c:pt>
                <c:pt idx="27365">
                  <c:v>95.31</c:v>
                </c:pt>
                <c:pt idx="27366">
                  <c:v>96.13</c:v>
                </c:pt>
                <c:pt idx="27367">
                  <c:v>96.92</c:v>
                </c:pt>
                <c:pt idx="27368">
                  <c:v>97.15</c:v>
                </c:pt>
                <c:pt idx="27369">
                  <c:v>104.44</c:v>
                </c:pt>
                <c:pt idx="27370">
                  <c:v>119.73</c:v>
                </c:pt>
                <c:pt idx="27371">
                  <c:v>112.11</c:v>
                </c:pt>
                <c:pt idx="27372">
                  <c:v>110.86</c:v>
                </c:pt>
                <c:pt idx="27373">
                  <c:v>112.58</c:v>
                </c:pt>
                <c:pt idx="27374">
                  <c:v>114.35</c:v>
                </c:pt>
                <c:pt idx="27375">
                  <c:v>116.53</c:v>
                </c:pt>
                <c:pt idx="27376">
                  <c:v>119.2</c:v>
                </c:pt>
                <c:pt idx="27377">
                  <c:v>122</c:v>
                </c:pt>
                <c:pt idx="27378">
                  <c:v>126.91</c:v>
                </c:pt>
                <c:pt idx="27379">
                  <c:v>146.12</c:v>
                </c:pt>
                <c:pt idx="27380">
                  <c:v>142.79</c:v>
                </c:pt>
                <c:pt idx="27381">
                  <c:v>140.46</c:v>
                </c:pt>
                <c:pt idx="27382">
                  <c:v>140.09</c:v>
                </c:pt>
                <c:pt idx="27383">
                  <c:v>135.54</c:v>
                </c:pt>
                <c:pt idx="27384">
                  <c:v>137.49</c:v>
                </c:pt>
                <c:pt idx="27385">
                  <c:v>130.04</c:v>
                </c:pt>
                <c:pt idx="27386">
                  <c:v>130.54</c:v>
                </c:pt>
                <c:pt idx="27387">
                  <c:v>129.71</c:v>
                </c:pt>
                <c:pt idx="27388">
                  <c:v>130.30000000000001</c:v>
                </c:pt>
                <c:pt idx="27389">
                  <c:v>125.46</c:v>
                </c:pt>
                <c:pt idx="27390">
                  <c:v>124.74</c:v>
                </c:pt>
                <c:pt idx="27391">
                  <c:v>119.86</c:v>
                </c:pt>
                <c:pt idx="27392">
                  <c:v>115.48</c:v>
                </c:pt>
                <c:pt idx="27393">
                  <c:v>117.09</c:v>
                </c:pt>
                <c:pt idx="27394">
                  <c:v>119.03</c:v>
                </c:pt>
                <c:pt idx="27395">
                  <c:v>120.65</c:v>
                </c:pt>
                <c:pt idx="27396">
                  <c:v>122.4</c:v>
                </c:pt>
                <c:pt idx="27397">
                  <c:v>121.51</c:v>
                </c:pt>
                <c:pt idx="27398">
                  <c:v>114.75</c:v>
                </c:pt>
                <c:pt idx="27399">
                  <c:v>116.53</c:v>
                </c:pt>
                <c:pt idx="27400">
                  <c:v>118.54</c:v>
                </c:pt>
                <c:pt idx="27401">
                  <c:v>121.74</c:v>
                </c:pt>
                <c:pt idx="27402">
                  <c:v>119.43</c:v>
                </c:pt>
                <c:pt idx="27403">
                  <c:v>114.19</c:v>
                </c:pt>
                <c:pt idx="27404">
                  <c:v>114.72</c:v>
                </c:pt>
                <c:pt idx="27405">
                  <c:v>115.97</c:v>
                </c:pt>
                <c:pt idx="27406">
                  <c:v>107.73</c:v>
                </c:pt>
                <c:pt idx="27407">
                  <c:v>100.25</c:v>
                </c:pt>
                <c:pt idx="27408">
                  <c:v>99.23</c:v>
                </c:pt>
                <c:pt idx="27409">
                  <c:v>94.19</c:v>
                </c:pt>
                <c:pt idx="27410">
                  <c:v>84.04</c:v>
                </c:pt>
                <c:pt idx="27411">
                  <c:v>76.849999999999994</c:v>
                </c:pt>
                <c:pt idx="27412">
                  <c:v>76.650000000000006</c:v>
                </c:pt>
                <c:pt idx="27413">
                  <c:v>99.79</c:v>
                </c:pt>
                <c:pt idx="27414">
                  <c:v>96.59</c:v>
                </c:pt>
                <c:pt idx="27415">
                  <c:v>97.32</c:v>
                </c:pt>
                <c:pt idx="27416">
                  <c:v>89.57</c:v>
                </c:pt>
                <c:pt idx="27417">
                  <c:v>86.18</c:v>
                </c:pt>
                <c:pt idx="27418">
                  <c:v>90.07</c:v>
                </c:pt>
                <c:pt idx="27419">
                  <c:v>94.52</c:v>
                </c:pt>
                <c:pt idx="27420">
                  <c:v>93.79</c:v>
                </c:pt>
                <c:pt idx="27421">
                  <c:v>93.46</c:v>
                </c:pt>
                <c:pt idx="27422">
                  <c:v>92.57</c:v>
                </c:pt>
                <c:pt idx="27423">
                  <c:v>94.25</c:v>
                </c:pt>
                <c:pt idx="27424">
                  <c:v>96.13</c:v>
                </c:pt>
                <c:pt idx="27425">
                  <c:v>180.3</c:v>
                </c:pt>
                <c:pt idx="27426">
                  <c:v>289.87</c:v>
                </c:pt>
                <c:pt idx="27427">
                  <c:v>301.89999999999998</c:v>
                </c:pt>
                <c:pt idx="27428">
                  <c:v>285.29000000000002</c:v>
                </c:pt>
                <c:pt idx="27429">
                  <c:v>246.31</c:v>
                </c:pt>
                <c:pt idx="27430">
                  <c:v>247.26</c:v>
                </c:pt>
                <c:pt idx="27431">
                  <c:v>274.02</c:v>
                </c:pt>
                <c:pt idx="27432">
                  <c:v>276.10000000000002</c:v>
                </c:pt>
                <c:pt idx="27433">
                  <c:v>271.77999999999997</c:v>
                </c:pt>
                <c:pt idx="27434">
                  <c:v>250.46</c:v>
                </c:pt>
                <c:pt idx="27435">
                  <c:v>230.65</c:v>
                </c:pt>
                <c:pt idx="27436">
                  <c:v>107.37</c:v>
                </c:pt>
                <c:pt idx="27437">
                  <c:v>85.49</c:v>
                </c:pt>
                <c:pt idx="27438">
                  <c:v>85.09</c:v>
                </c:pt>
                <c:pt idx="27439">
                  <c:v>85.68</c:v>
                </c:pt>
                <c:pt idx="27440">
                  <c:v>86.28</c:v>
                </c:pt>
                <c:pt idx="27441">
                  <c:v>86.71</c:v>
                </c:pt>
                <c:pt idx="27442">
                  <c:v>86.77</c:v>
                </c:pt>
                <c:pt idx="27443">
                  <c:v>86.77</c:v>
                </c:pt>
                <c:pt idx="27444">
                  <c:v>91.09</c:v>
                </c:pt>
                <c:pt idx="27445">
                  <c:v>92.11</c:v>
                </c:pt>
                <c:pt idx="27446">
                  <c:v>93.13</c:v>
                </c:pt>
                <c:pt idx="27447">
                  <c:v>88.98</c:v>
                </c:pt>
                <c:pt idx="27448">
                  <c:v>101.9</c:v>
                </c:pt>
                <c:pt idx="27449">
                  <c:v>103.84</c:v>
                </c:pt>
                <c:pt idx="27450">
                  <c:v>107.17</c:v>
                </c:pt>
                <c:pt idx="27451">
                  <c:v>111.22</c:v>
                </c:pt>
                <c:pt idx="27452">
                  <c:v>108.16</c:v>
                </c:pt>
                <c:pt idx="27453">
                  <c:v>103.91</c:v>
                </c:pt>
                <c:pt idx="27454">
                  <c:v>98.83</c:v>
                </c:pt>
                <c:pt idx="27455">
                  <c:v>99.1</c:v>
                </c:pt>
                <c:pt idx="27456">
                  <c:v>95.04</c:v>
                </c:pt>
                <c:pt idx="27457">
                  <c:v>96.39</c:v>
                </c:pt>
                <c:pt idx="27458">
                  <c:v>91.58</c:v>
                </c:pt>
                <c:pt idx="27459">
                  <c:v>91.98</c:v>
                </c:pt>
                <c:pt idx="27460">
                  <c:v>92.87</c:v>
                </c:pt>
                <c:pt idx="27461">
                  <c:v>93.79</c:v>
                </c:pt>
                <c:pt idx="27462">
                  <c:v>111.85</c:v>
                </c:pt>
                <c:pt idx="27463">
                  <c:v>107.1</c:v>
                </c:pt>
                <c:pt idx="27464">
                  <c:v>117.62</c:v>
                </c:pt>
                <c:pt idx="27465">
                  <c:v>118.38</c:v>
                </c:pt>
                <c:pt idx="27466">
                  <c:v>118.74</c:v>
                </c:pt>
                <c:pt idx="27467">
                  <c:v>122.26</c:v>
                </c:pt>
                <c:pt idx="27468">
                  <c:v>126.68</c:v>
                </c:pt>
                <c:pt idx="27469">
                  <c:v>127.11</c:v>
                </c:pt>
                <c:pt idx="27470">
                  <c:v>125.99</c:v>
                </c:pt>
                <c:pt idx="27471">
                  <c:v>127.44</c:v>
                </c:pt>
                <c:pt idx="27472">
                  <c:v>129.09</c:v>
                </c:pt>
                <c:pt idx="27473">
                  <c:v>129.44999999999999</c:v>
                </c:pt>
                <c:pt idx="27474">
                  <c:v>130.16999999999999</c:v>
                </c:pt>
                <c:pt idx="27475">
                  <c:v>131.26</c:v>
                </c:pt>
                <c:pt idx="27476">
                  <c:v>131.19</c:v>
                </c:pt>
                <c:pt idx="27477">
                  <c:v>133.11000000000001</c:v>
                </c:pt>
                <c:pt idx="27478">
                  <c:v>135.08000000000001</c:v>
                </c:pt>
                <c:pt idx="27479">
                  <c:v>136.86000000000001</c:v>
                </c:pt>
                <c:pt idx="27480">
                  <c:v>126.22</c:v>
                </c:pt>
                <c:pt idx="27481">
                  <c:v>122.07</c:v>
                </c:pt>
                <c:pt idx="27482">
                  <c:v>123.12</c:v>
                </c:pt>
                <c:pt idx="27483">
                  <c:v>118.54</c:v>
                </c:pt>
                <c:pt idx="27484">
                  <c:v>114.85</c:v>
                </c:pt>
                <c:pt idx="27485">
                  <c:v>118.34</c:v>
                </c:pt>
                <c:pt idx="27486">
                  <c:v>114.78</c:v>
                </c:pt>
                <c:pt idx="27487">
                  <c:v>113.89</c:v>
                </c:pt>
                <c:pt idx="27488">
                  <c:v>116.66</c:v>
                </c:pt>
                <c:pt idx="27489">
                  <c:v>119.07</c:v>
                </c:pt>
                <c:pt idx="27490">
                  <c:v>121.37</c:v>
                </c:pt>
                <c:pt idx="27491">
                  <c:v>124.04</c:v>
                </c:pt>
                <c:pt idx="27492">
                  <c:v>126.35</c:v>
                </c:pt>
                <c:pt idx="27493">
                  <c:v>128.62</c:v>
                </c:pt>
                <c:pt idx="27494">
                  <c:v>131.19</c:v>
                </c:pt>
                <c:pt idx="27495">
                  <c:v>133.66999999999999</c:v>
                </c:pt>
                <c:pt idx="27496">
                  <c:v>136.4</c:v>
                </c:pt>
                <c:pt idx="27497">
                  <c:v>121.93</c:v>
                </c:pt>
                <c:pt idx="27498">
                  <c:v>109.08</c:v>
                </c:pt>
                <c:pt idx="27499">
                  <c:v>110.14</c:v>
                </c:pt>
                <c:pt idx="27500">
                  <c:v>111.32</c:v>
                </c:pt>
                <c:pt idx="27501">
                  <c:v>112.61</c:v>
                </c:pt>
                <c:pt idx="27502">
                  <c:v>113.96</c:v>
                </c:pt>
                <c:pt idx="27503">
                  <c:v>114.29</c:v>
                </c:pt>
                <c:pt idx="27504">
                  <c:v>115.24</c:v>
                </c:pt>
                <c:pt idx="27505">
                  <c:v>112.38</c:v>
                </c:pt>
                <c:pt idx="27506">
                  <c:v>112.31</c:v>
                </c:pt>
                <c:pt idx="27507">
                  <c:v>113.14</c:v>
                </c:pt>
                <c:pt idx="27508">
                  <c:v>114.49</c:v>
                </c:pt>
                <c:pt idx="27509">
                  <c:v>115.64</c:v>
                </c:pt>
                <c:pt idx="27510">
                  <c:v>109.21</c:v>
                </c:pt>
                <c:pt idx="27511">
                  <c:v>93.53</c:v>
                </c:pt>
                <c:pt idx="27512">
                  <c:v>116.83</c:v>
                </c:pt>
                <c:pt idx="27513">
                  <c:v>108.82</c:v>
                </c:pt>
                <c:pt idx="27514">
                  <c:v>109.05</c:v>
                </c:pt>
                <c:pt idx="27515">
                  <c:v>111.62</c:v>
                </c:pt>
                <c:pt idx="27516">
                  <c:v>105.03</c:v>
                </c:pt>
                <c:pt idx="27517">
                  <c:v>104.47</c:v>
                </c:pt>
                <c:pt idx="27518">
                  <c:v>101.77</c:v>
                </c:pt>
                <c:pt idx="27519">
                  <c:v>97.98</c:v>
                </c:pt>
                <c:pt idx="27520">
                  <c:v>98.5</c:v>
                </c:pt>
                <c:pt idx="27521">
                  <c:v>93.89</c:v>
                </c:pt>
                <c:pt idx="27522">
                  <c:v>93.33</c:v>
                </c:pt>
                <c:pt idx="27523">
                  <c:v>101.04</c:v>
                </c:pt>
                <c:pt idx="27524">
                  <c:v>109.94</c:v>
                </c:pt>
                <c:pt idx="27525">
                  <c:v>108.42</c:v>
                </c:pt>
                <c:pt idx="27526">
                  <c:v>109.91</c:v>
                </c:pt>
                <c:pt idx="27527">
                  <c:v>111.39</c:v>
                </c:pt>
                <c:pt idx="27528">
                  <c:v>110.14</c:v>
                </c:pt>
                <c:pt idx="27529">
                  <c:v>108.59</c:v>
                </c:pt>
                <c:pt idx="27530">
                  <c:v>110.89</c:v>
                </c:pt>
                <c:pt idx="27531">
                  <c:v>120.45</c:v>
                </c:pt>
                <c:pt idx="27532">
                  <c:v>123.32</c:v>
                </c:pt>
                <c:pt idx="27533">
                  <c:v>125.86</c:v>
                </c:pt>
                <c:pt idx="27534">
                  <c:v>131.1</c:v>
                </c:pt>
                <c:pt idx="27535">
                  <c:v>132.25</c:v>
                </c:pt>
                <c:pt idx="27536">
                  <c:v>125</c:v>
                </c:pt>
                <c:pt idx="27537">
                  <c:v>121.6</c:v>
                </c:pt>
                <c:pt idx="27538">
                  <c:v>118.87</c:v>
                </c:pt>
                <c:pt idx="27539">
                  <c:v>116.27</c:v>
                </c:pt>
                <c:pt idx="27540">
                  <c:v>114.19</c:v>
                </c:pt>
                <c:pt idx="27541">
                  <c:v>110.7</c:v>
                </c:pt>
                <c:pt idx="27542">
                  <c:v>110.47</c:v>
                </c:pt>
                <c:pt idx="27543">
                  <c:v>108.95</c:v>
                </c:pt>
                <c:pt idx="27544">
                  <c:v>108.79</c:v>
                </c:pt>
                <c:pt idx="27545">
                  <c:v>110</c:v>
                </c:pt>
                <c:pt idx="27546">
                  <c:v>111.06</c:v>
                </c:pt>
                <c:pt idx="27547">
                  <c:v>111.52</c:v>
                </c:pt>
                <c:pt idx="27548">
                  <c:v>105.65</c:v>
                </c:pt>
                <c:pt idx="27549">
                  <c:v>131.94999999999999</c:v>
                </c:pt>
                <c:pt idx="27550">
                  <c:v>118.77</c:v>
                </c:pt>
                <c:pt idx="27551">
                  <c:v>117.52</c:v>
                </c:pt>
                <c:pt idx="27552">
                  <c:v>120.02</c:v>
                </c:pt>
                <c:pt idx="27553">
                  <c:v>122.73</c:v>
                </c:pt>
                <c:pt idx="27554">
                  <c:v>125.2</c:v>
                </c:pt>
                <c:pt idx="27555">
                  <c:v>127.37</c:v>
                </c:pt>
                <c:pt idx="27556">
                  <c:v>129.02000000000001</c:v>
                </c:pt>
                <c:pt idx="27557">
                  <c:v>129.78</c:v>
                </c:pt>
                <c:pt idx="27558">
                  <c:v>130.83000000000001</c:v>
                </c:pt>
                <c:pt idx="27559">
                  <c:v>93.89</c:v>
                </c:pt>
                <c:pt idx="27560">
                  <c:v>87.96</c:v>
                </c:pt>
                <c:pt idx="27561">
                  <c:v>97.45</c:v>
                </c:pt>
                <c:pt idx="27562">
                  <c:v>96.56</c:v>
                </c:pt>
                <c:pt idx="27563">
                  <c:v>102.16</c:v>
                </c:pt>
                <c:pt idx="27564">
                  <c:v>117.55</c:v>
                </c:pt>
                <c:pt idx="27565">
                  <c:v>114.12</c:v>
                </c:pt>
                <c:pt idx="27566">
                  <c:v>110.89</c:v>
                </c:pt>
                <c:pt idx="27567">
                  <c:v>118.97</c:v>
                </c:pt>
                <c:pt idx="27568">
                  <c:v>121.93</c:v>
                </c:pt>
                <c:pt idx="27569">
                  <c:v>131.36000000000001</c:v>
                </c:pt>
                <c:pt idx="27570">
                  <c:v>129.61000000000001</c:v>
                </c:pt>
                <c:pt idx="27571">
                  <c:v>126.58</c:v>
                </c:pt>
                <c:pt idx="27572">
                  <c:v>128.85</c:v>
                </c:pt>
                <c:pt idx="27573">
                  <c:v>132.94</c:v>
                </c:pt>
                <c:pt idx="27574">
                  <c:v>133.9</c:v>
                </c:pt>
                <c:pt idx="27575">
                  <c:v>135.38</c:v>
                </c:pt>
                <c:pt idx="27576">
                  <c:v>136.93</c:v>
                </c:pt>
                <c:pt idx="27577">
                  <c:v>131.38999999999999</c:v>
                </c:pt>
                <c:pt idx="27578">
                  <c:v>128.82</c:v>
                </c:pt>
                <c:pt idx="27579">
                  <c:v>125.72</c:v>
                </c:pt>
                <c:pt idx="27580">
                  <c:v>123.85</c:v>
                </c:pt>
                <c:pt idx="27581">
                  <c:v>134.16</c:v>
                </c:pt>
                <c:pt idx="27582">
                  <c:v>147.15</c:v>
                </c:pt>
                <c:pt idx="27583">
                  <c:v>146.38999999999999</c:v>
                </c:pt>
                <c:pt idx="27584">
                  <c:v>149.68</c:v>
                </c:pt>
                <c:pt idx="27585">
                  <c:v>151.82</c:v>
                </c:pt>
                <c:pt idx="27586">
                  <c:v>154.33000000000001</c:v>
                </c:pt>
                <c:pt idx="27587">
                  <c:v>153.11000000000001</c:v>
                </c:pt>
                <c:pt idx="27588">
                  <c:v>144.15</c:v>
                </c:pt>
                <c:pt idx="27589">
                  <c:v>124.54</c:v>
                </c:pt>
                <c:pt idx="27590">
                  <c:v>135.28</c:v>
                </c:pt>
                <c:pt idx="27591">
                  <c:v>137.19</c:v>
                </c:pt>
                <c:pt idx="27592">
                  <c:v>134.41999999999999</c:v>
                </c:pt>
                <c:pt idx="27593">
                  <c:v>135.84</c:v>
                </c:pt>
                <c:pt idx="27594">
                  <c:v>135.35</c:v>
                </c:pt>
                <c:pt idx="27595">
                  <c:v>133.30000000000001</c:v>
                </c:pt>
                <c:pt idx="27596">
                  <c:v>128.03</c:v>
                </c:pt>
                <c:pt idx="27597">
                  <c:v>125.33</c:v>
                </c:pt>
                <c:pt idx="27598">
                  <c:v>124.83</c:v>
                </c:pt>
                <c:pt idx="27599">
                  <c:v>121.64</c:v>
                </c:pt>
                <c:pt idx="27600">
                  <c:v>122.73</c:v>
                </c:pt>
                <c:pt idx="27601">
                  <c:v>124.34</c:v>
                </c:pt>
                <c:pt idx="27602">
                  <c:v>131.94999999999999</c:v>
                </c:pt>
                <c:pt idx="27603">
                  <c:v>134.62</c:v>
                </c:pt>
                <c:pt idx="27604">
                  <c:v>148.22999999999999</c:v>
                </c:pt>
                <c:pt idx="27605">
                  <c:v>143.52000000000001</c:v>
                </c:pt>
                <c:pt idx="27606">
                  <c:v>131.88999999999999</c:v>
                </c:pt>
                <c:pt idx="27607">
                  <c:v>135.97</c:v>
                </c:pt>
                <c:pt idx="27608">
                  <c:v>140.82</c:v>
                </c:pt>
                <c:pt idx="27609">
                  <c:v>146.65</c:v>
                </c:pt>
                <c:pt idx="27610">
                  <c:v>138.81</c:v>
                </c:pt>
                <c:pt idx="27611">
                  <c:v>133.24</c:v>
                </c:pt>
                <c:pt idx="27612">
                  <c:v>126.68</c:v>
                </c:pt>
                <c:pt idx="27613">
                  <c:v>128.26</c:v>
                </c:pt>
                <c:pt idx="27614">
                  <c:v>129.88</c:v>
                </c:pt>
                <c:pt idx="27615">
                  <c:v>128.06</c:v>
                </c:pt>
                <c:pt idx="27616">
                  <c:v>135.81</c:v>
                </c:pt>
                <c:pt idx="27617">
                  <c:v>139.83000000000001</c:v>
                </c:pt>
                <c:pt idx="27618">
                  <c:v>132.55000000000001</c:v>
                </c:pt>
                <c:pt idx="27619">
                  <c:v>135.18</c:v>
                </c:pt>
                <c:pt idx="27620">
                  <c:v>127.5</c:v>
                </c:pt>
                <c:pt idx="27621">
                  <c:v>122.69</c:v>
                </c:pt>
                <c:pt idx="27622">
                  <c:v>124.9</c:v>
                </c:pt>
                <c:pt idx="27623">
                  <c:v>117.52</c:v>
                </c:pt>
                <c:pt idx="27624">
                  <c:v>117.09</c:v>
                </c:pt>
                <c:pt idx="27625">
                  <c:v>123.22</c:v>
                </c:pt>
                <c:pt idx="27626">
                  <c:v>121.47</c:v>
                </c:pt>
                <c:pt idx="27627">
                  <c:v>125.43</c:v>
                </c:pt>
                <c:pt idx="27628">
                  <c:v>127.5</c:v>
                </c:pt>
                <c:pt idx="27629">
                  <c:v>129.71</c:v>
                </c:pt>
                <c:pt idx="27630">
                  <c:v>134.49</c:v>
                </c:pt>
                <c:pt idx="27631">
                  <c:v>135.97</c:v>
                </c:pt>
                <c:pt idx="27632">
                  <c:v>137.49</c:v>
                </c:pt>
                <c:pt idx="27633">
                  <c:v>137.06</c:v>
                </c:pt>
                <c:pt idx="27634">
                  <c:v>138.97</c:v>
                </c:pt>
                <c:pt idx="27635">
                  <c:v>140.85</c:v>
                </c:pt>
                <c:pt idx="27636">
                  <c:v>134.33000000000001</c:v>
                </c:pt>
                <c:pt idx="27637">
                  <c:v>129.65</c:v>
                </c:pt>
                <c:pt idx="27638">
                  <c:v>133.01</c:v>
                </c:pt>
                <c:pt idx="27639">
                  <c:v>131.62</c:v>
                </c:pt>
                <c:pt idx="27640">
                  <c:v>115.28</c:v>
                </c:pt>
                <c:pt idx="27641">
                  <c:v>119.07</c:v>
                </c:pt>
                <c:pt idx="27642">
                  <c:v>128.38999999999999</c:v>
                </c:pt>
                <c:pt idx="27643">
                  <c:v>136.57</c:v>
                </c:pt>
                <c:pt idx="27644">
                  <c:v>131.62</c:v>
                </c:pt>
                <c:pt idx="27645">
                  <c:v>122.07</c:v>
                </c:pt>
                <c:pt idx="27646">
                  <c:v>132.12</c:v>
                </c:pt>
                <c:pt idx="27647">
                  <c:v>134.62</c:v>
                </c:pt>
                <c:pt idx="27648">
                  <c:v>133.01</c:v>
                </c:pt>
                <c:pt idx="27649">
                  <c:v>126.15</c:v>
                </c:pt>
                <c:pt idx="27650">
                  <c:v>115.11</c:v>
                </c:pt>
                <c:pt idx="27651">
                  <c:v>116.6</c:v>
                </c:pt>
                <c:pt idx="27652">
                  <c:v>127.9</c:v>
                </c:pt>
                <c:pt idx="27653">
                  <c:v>133.69999999999999</c:v>
                </c:pt>
                <c:pt idx="27654">
                  <c:v>133.6</c:v>
                </c:pt>
                <c:pt idx="27655">
                  <c:v>134.69</c:v>
                </c:pt>
                <c:pt idx="27656">
                  <c:v>133.66999999999999</c:v>
                </c:pt>
                <c:pt idx="27657">
                  <c:v>130.5</c:v>
                </c:pt>
                <c:pt idx="27658">
                  <c:v>128.36000000000001</c:v>
                </c:pt>
                <c:pt idx="27659">
                  <c:v>130.6</c:v>
                </c:pt>
                <c:pt idx="27660">
                  <c:v>132.35</c:v>
                </c:pt>
                <c:pt idx="27661">
                  <c:v>133.37</c:v>
                </c:pt>
                <c:pt idx="27662">
                  <c:v>130.16999999999999</c:v>
                </c:pt>
                <c:pt idx="27663">
                  <c:v>128.16</c:v>
                </c:pt>
                <c:pt idx="27664">
                  <c:v>129.91</c:v>
                </c:pt>
                <c:pt idx="27665">
                  <c:v>131.62</c:v>
                </c:pt>
                <c:pt idx="27666">
                  <c:v>131.59</c:v>
                </c:pt>
                <c:pt idx="27667">
                  <c:v>133.72999999999999</c:v>
                </c:pt>
                <c:pt idx="27668">
                  <c:v>130.21</c:v>
                </c:pt>
                <c:pt idx="27669">
                  <c:v>126.12</c:v>
                </c:pt>
                <c:pt idx="27670">
                  <c:v>117.75</c:v>
                </c:pt>
                <c:pt idx="27671">
                  <c:v>119.1</c:v>
                </c:pt>
                <c:pt idx="27672">
                  <c:v>129.32</c:v>
                </c:pt>
                <c:pt idx="27673">
                  <c:v>132.38</c:v>
                </c:pt>
                <c:pt idx="27674">
                  <c:v>139.16999999999999</c:v>
                </c:pt>
                <c:pt idx="27675">
                  <c:v>141.41</c:v>
                </c:pt>
                <c:pt idx="27676">
                  <c:v>143.75</c:v>
                </c:pt>
                <c:pt idx="27677">
                  <c:v>124.41</c:v>
                </c:pt>
                <c:pt idx="27678">
                  <c:v>125.56</c:v>
                </c:pt>
                <c:pt idx="27679">
                  <c:v>148.99</c:v>
                </c:pt>
                <c:pt idx="27680">
                  <c:v>144.08000000000001</c:v>
                </c:pt>
                <c:pt idx="27681">
                  <c:v>139.72999999999999</c:v>
                </c:pt>
                <c:pt idx="27682">
                  <c:v>145.99</c:v>
                </c:pt>
                <c:pt idx="27683">
                  <c:v>145.22999999999999</c:v>
                </c:pt>
                <c:pt idx="27684">
                  <c:v>137.97999999999999</c:v>
                </c:pt>
                <c:pt idx="27685">
                  <c:v>135.31</c:v>
                </c:pt>
                <c:pt idx="27686">
                  <c:v>118.01</c:v>
                </c:pt>
                <c:pt idx="27687">
                  <c:v>124.93</c:v>
                </c:pt>
                <c:pt idx="27688">
                  <c:v>129.88</c:v>
                </c:pt>
                <c:pt idx="27689">
                  <c:v>131.29</c:v>
                </c:pt>
                <c:pt idx="27690">
                  <c:v>133.07</c:v>
                </c:pt>
                <c:pt idx="27691">
                  <c:v>135.74</c:v>
                </c:pt>
                <c:pt idx="27692">
                  <c:v>135.15</c:v>
                </c:pt>
                <c:pt idx="27693">
                  <c:v>134.46</c:v>
                </c:pt>
                <c:pt idx="27694">
                  <c:v>137.03</c:v>
                </c:pt>
                <c:pt idx="27695">
                  <c:v>138.77000000000001</c:v>
                </c:pt>
                <c:pt idx="27696">
                  <c:v>145.56</c:v>
                </c:pt>
                <c:pt idx="27697">
                  <c:v>132.63999999999999</c:v>
                </c:pt>
                <c:pt idx="27698">
                  <c:v>124.77</c:v>
                </c:pt>
                <c:pt idx="27699">
                  <c:v>137.29</c:v>
                </c:pt>
                <c:pt idx="27700">
                  <c:v>130.5</c:v>
                </c:pt>
                <c:pt idx="27701">
                  <c:v>128.69</c:v>
                </c:pt>
                <c:pt idx="27702">
                  <c:v>129.94</c:v>
                </c:pt>
                <c:pt idx="27703">
                  <c:v>134.59</c:v>
                </c:pt>
                <c:pt idx="27704">
                  <c:v>136.13999999999999</c:v>
                </c:pt>
                <c:pt idx="27705">
                  <c:v>136.04</c:v>
                </c:pt>
                <c:pt idx="27706">
                  <c:v>133.37</c:v>
                </c:pt>
                <c:pt idx="27707">
                  <c:v>129.74</c:v>
                </c:pt>
                <c:pt idx="27708">
                  <c:v>129.68</c:v>
                </c:pt>
                <c:pt idx="27709">
                  <c:v>128.79</c:v>
                </c:pt>
                <c:pt idx="27710">
                  <c:v>131.43</c:v>
                </c:pt>
                <c:pt idx="27711">
                  <c:v>133.5</c:v>
                </c:pt>
                <c:pt idx="27712">
                  <c:v>135.15</c:v>
                </c:pt>
                <c:pt idx="27713">
                  <c:v>135.51</c:v>
                </c:pt>
                <c:pt idx="27714">
                  <c:v>134.88999999999999</c:v>
                </c:pt>
                <c:pt idx="27715">
                  <c:v>133.9</c:v>
                </c:pt>
                <c:pt idx="27716">
                  <c:v>135.28</c:v>
                </c:pt>
                <c:pt idx="27717">
                  <c:v>137.79</c:v>
                </c:pt>
                <c:pt idx="27718">
                  <c:v>136.27000000000001</c:v>
                </c:pt>
                <c:pt idx="27719">
                  <c:v>134.26</c:v>
                </c:pt>
                <c:pt idx="27720">
                  <c:v>139.63</c:v>
                </c:pt>
                <c:pt idx="27721">
                  <c:v>144.71</c:v>
                </c:pt>
                <c:pt idx="27722">
                  <c:v>160.49</c:v>
                </c:pt>
                <c:pt idx="27723">
                  <c:v>143.88</c:v>
                </c:pt>
                <c:pt idx="27724">
                  <c:v>143.44999999999999</c:v>
                </c:pt>
                <c:pt idx="27725">
                  <c:v>142.47</c:v>
                </c:pt>
                <c:pt idx="27726">
                  <c:v>139.13999999999999</c:v>
                </c:pt>
                <c:pt idx="27727">
                  <c:v>142.07</c:v>
                </c:pt>
                <c:pt idx="27728">
                  <c:v>143.19</c:v>
                </c:pt>
                <c:pt idx="27729">
                  <c:v>135.97</c:v>
                </c:pt>
                <c:pt idx="27730">
                  <c:v>142.13999999999999</c:v>
                </c:pt>
                <c:pt idx="27731">
                  <c:v>144.38</c:v>
                </c:pt>
                <c:pt idx="27732">
                  <c:v>145.37</c:v>
                </c:pt>
                <c:pt idx="27733">
                  <c:v>143.55000000000001</c:v>
                </c:pt>
                <c:pt idx="27734">
                  <c:v>133.72999999999999</c:v>
                </c:pt>
                <c:pt idx="27735">
                  <c:v>125.3</c:v>
                </c:pt>
                <c:pt idx="27736">
                  <c:v>129.68</c:v>
                </c:pt>
                <c:pt idx="27737">
                  <c:v>136.37</c:v>
                </c:pt>
                <c:pt idx="27738">
                  <c:v>131.94999999999999</c:v>
                </c:pt>
                <c:pt idx="27739">
                  <c:v>139.63</c:v>
                </c:pt>
                <c:pt idx="27740">
                  <c:v>142.4</c:v>
                </c:pt>
                <c:pt idx="27741">
                  <c:v>145.30000000000001</c:v>
                </c:pt>
                <c:pt idx="27742">
                  <c:v>131.91999999999999</c:v>
                </c:pt>
                <c:pt idx="27743">
                  <c:v>133.53</c:v>
                </c:pt>
                <c:pt idx="27744">
                  <c:v>133.24</c:v>
                </c:pt>
                <c:pt idx="27745">
                  <c:v>135.15</c:v>
                </c:pt>
                <c:pt idx="27746">
                  <c:v>136.5</c:v>
                </c:pt>
                <c:pt idx="27747">
                  <c:v>137.91999999999999</c:v>
                </c:pt>
                <c:pt idx="27748">
                  <c:v>140.69</c:v>
                </c:pt>
                <c:pt idx="27749">
                  <c:v>136.80000000000001</c:v>
                </c:pt>
                <c:pt idx="27750">
                  <c:v>137.26</c:v>
                </c:pt>
                <c:pt idx="27751">
                  <c:v>136.47</c:v>
                </c:pt>
                <c:pt idx="27752">
                  <c:v>132.12</c:v>
                </c:pt>
                <c:pt idx="27753">
                  <c:v>133.16999999999999</c:v>
                </c:pt>
                <c:pt idx="27754">
                  <c:v>130.80000000000001</c:v>
                </c:pt>
                <c:pt idx="27755">
                  <c:v>120.71</c:v>
                </c:pt>
                <c:pt idx="27756">
                  <c:v>120.88</c:v>
                </c:pt>
                <c:pt idx="27757">
                  <c:v>132.02000000000001</c:v>
                </c:pt>
                <c:pt idx="27758">
                  <c:v>117.39</c:v>
                </c:pt>
                <c:pt idx="27759">
                  <c:v>117.49</c:v>
                </c:pt>
                <c:pt idx="27760">
                  <c:v>122.07</c:v>
                </c:pt>
                <c:pt idx="27761">
                  <c:v>125.2</c:v>
                </c:pt>
                <c:pt idx="27762">
                  <c:v>126.32</c:v>
                </c:pt>
                <c:pt idx="27763">
                  <c:v>127.21</c:v>
                </c:pt>
                <c:pt idx="27764">
                  <c:v>132.61000000000001</c:v>
                </c:pt>
                <c:pt idx="27765">
                  <c:v>131.36000000000001</c:v>
                </c:pt>
                <c:pt idx="27766">
                  <c:v>132.78</c:v>
                </c:pt>
                <c:pt idx="27767">
                  <c:v>133.16999999999999</c:v>
                </c:pt>
                <c:pt idx="27768">
                  <c:v>130.5</c:v>
                </c:pt>
                <c:pt idx="27769">
                  <c:v>126.35</c:v>
                </c:pt>
                <c:pt idx="27770">
                  <c:v>130.16999999999999</c:v>
                </c:pt>
                <c:pt idx="27771">
                  <c:v>126.71</c:v>
                </c:pt>
                <c:pt idx="27772">
                  <c:v>132.61000000000001</c:v>
                </c:pt>
                <c:pt idx="27773">
                  <c:v>133.80000000000001</c:v>
                </c:pt>
                <c:pt idx="27774">
                  <c:v>138.71</c:v>
                </c:pt>
                <c:pt idx="27775">
                  <c:v>139.99</c:v>
                </c:pt>
                <c:pt idx="27776">
                  <c:v>139.69999999999999</c:v>
                </c:pt>
                <c:pt idx="27777">
                  <c:v>133.4</c:v>
                </c:pt>
                <c:pt idx="27778">
                  <c:v>115.28</c:v>
                </c:pt>
                <c:pt idx="27779">
                  <c:v>109.97</c:v>
                </c:pt>
                <c:pt idx="27780">
                  <c:v>110.63</c:v>
                </c:pt>
                <c:pt idx="27781">
                  <c:v>111.55</c:v>
                </c:pt>
                <c:pt idx="27782">
                  <c:v>109.58</c:v>
                </c:pt>
                <c:pt idx="27783">
                  <c:v>99</c:v>
                </c:pt>
                <c:pt idx="27784">
                  <c:v>96.13</c:v>
                </c:pt>
                <c:pt idx="27785">
                  <c:v>92.54</c:v>
                </c:pt>
                <c:pt idx="27786">
                  <c:v>91.32</c:v>
                </c:pt>
                <c:pt idx="27787">
                  <c:v>89.51</c:v>
                </c:pt>
                <c:pt idx="27788">
                  <c:v>91.09</c:v>
                </c:pt>
                <c:pt idx="27789">
                  <c:v>91.29</c:v>
                </c:pt>
                <c:pt idx="27790">
                  <c:v>87</c:v>
                </c:pt>
                <c:pt idx="27791">
                  <c:v>87.17</c:v>
                </c:pt>
                <c:pt idx="27792">
                  <c:v>88.81</c:v>
                </c:pt>
                <c:pt idx="27793">
                  <c:v>90.56</c:v>
                </c:pt>
                <c:pt idx="27794">
                  <c:v>91.98</c:v>
                </c:pt>
                <c:pt idx="27795">
                  <c:v>93.03</c:v>
                </c:pt>
                <c:pt idx="27796">
                  <c:v>93.79</c:v>
                </c:pt>
                <c:pt idx="27797">
                  <c:v>93.72</c:v>
                </c:pt>
                <c:pt idx="27798">
                  <c:v>78.2</c:v>
                </c:pt>
                <c:pt idx="27799">
                  <c:v>67.790000000000006</c:v>
                </c:pt>
                <c:pt idx="27800">
                  <c:v>74.709999999999994</c:v>
                </c:pt>
                <c:pt idx="27801">
                  <c:v>84.46</c:v>
                </c:pt>
                <c:pt idx="27802">
                  <c:v>77.209999999999994</c:v>
                </c:pt>
                <c:pt idx="27803">
                  <c:v>71.05</c:v>
                </c:pt>
                <c:pt idx="27804">
                  <c:v>58.63</c:v>
                </c:pt>
                <c:pt idx="27805">
                  <c:v>57.47</c:v>
                </c:pt>
                <c:pt idx="27806">
                  <c:v>53.02</c:v>
                </c:pt>
                <c:pt idx="27807">
                  <c:v>50.52</c:v>
                </c:pt>
                <c:pt idx="27808">
                  <c:v>51.08</c:v>
                </c:pt>
                <c:pt idx="27809">
                  <c:v>72.400000000000006</c:v>
                </c:pt>
                <c:pt idx="27810">
                  <c:v>66.540000000000006</c:v>
                </c:pt>
                <c:pt idx="27811">
                  <c:v>66.540000000000006</c:v>
                </c:pt>
                <c:pt idx="27812">
                  <c:v>60.08</c:v>
                </c:pt>
                <c:pt idx="27813">
                  <c:v>58.99</c:v>
                </c:pt>
                <c:pt idx="27814">
                  <c:v>66.31</c:v>
                </c:pt>
                <c:pt idx="27815">
                  <c:v>97.32</c:v>
                </c:pt>
                <c:pt idx="27816">
                  <c:v>90.63</c:v>
                </c:pt>
                <c:pt idx="27817">
                  <c:v>91.25</c:v>
                </c:pt>
                <c:pt idx="27818">
                  <c:v>91.71</c:v>
                </c:pt>
                <c:pt idx="27819">
                  <c:v>92.57</c:v>
                </c:pt>
                <c:pt idx="27820">
                  <c:v>93.33</c:v>
                </c:pt>
                <c:pt idx="27821">
                  <c:v>94.02</c:v>
                </c:pt>
                <c:pt idx="27822">
                  <c:v>94.35</c:v>
                </c:pt>
                <c:pt idx="27823">
                  <c:v>94.68</c:v>
                </c:pt>
                <c:pt idx="27824">
                  <c:v>98.77</c:v>
                </c:pt>
                <c:pt idx="27825">
                  <c:v>108.39</c:v>
                </c:pt>
                <c:pt idx="27826">
                  <c:v>104.76</c:v>
                </c:pt>
                <c:pt idx="27827">
                  <c:v>105.36</c:v>
                </c:pt>
                <c:pt idx="27828">
                  <c:v>106.15</c:v>
                </c:pt>
                <c:pt idx="27829">
                  <c:v>115.84</c:v>
                </c:pt>
                <c:pt idx="27830">
                  <c:v>125.92</c:v>
                </c:pt>
                <c:pt idx="27831">
                  <c:v>125.76</c:v>
                </c:pt>
                <c:pt idx="27832">
                  <c:v>127.83</c:v>
                </c:pt>
                <c:pt idx="27833">
                  <c:v>129.88</c:v>
                </c:pt>
                <c:pt idx="27834">
                  <c:v>132.08000000000001</c:v>
                </c:pt>
                <c:pt idx="27835">
                  <c:v>134.49</c:v>
                </c:pt>
                <c:pt idx="27836">
                  <c:v>137.19</c:v>
                </c:pt>
                <c:pt idx="27837">
                  <c:v>139.4</c:v>
                </c:pt>
                <c:pt idx="27838">
                  <c:v>141.61000000000001</c:v>
                </c:pt>
                <c:pt idx="27839">
                  <c:v>143.78</c:v>
                </c:pt>
                <c:pt idx="27840">
                  <c:v>134.33000000000001</c:v>
                </c:pt>
                <c:pt idx="27841">
                  <c:v>140.06</c:v>
                </c:pt>
                <c:pt idx="27842">
                  <c:v>146.88</c:v>
                </c:pt>
                <c:pt idx="27843">
                  <c:v>149.29</c:v>
                </c:pt>
                <c:pt idx="27844">
                  <c:v>150.44</c:v>
                </c:pt>
                <c:pt idx="27845">
                  <c:v>141.02000000000001</c:v>
                </c:pt>
                <c:pt idx="27846">
                  <c:v>136.04</c:v>
                </c:pt>
                <c:pt idx="27847">
                  <c:v>125.79</c:v>
                </c:pt>
                <c:pt idx="27848">
                  <c:v>119.13</c:v>
                </c:pt>
                <c:pt idx="27849">
                  <c:v>117.35</c:v>
                </c:pt>
                <c:pt idx="27850">
                  <c:v>115.61</c:v>
                </c:pt>
                <c:pt idx="27851">
                  <c:v>112.61</c:v>
                </c:pt>
                <c:pt idx="27852">
                  <c:v>109.31</c:v>
                </c:pt>
                <c:pt idx="27853">
                  <c:v>109.11</c:v>
                </c:pt>
                <c:pt idx="27854">
                  <c:v>110.33</c:v>
                </c:pt>
                <c:pt idx="27855">
                  <c:v>111.32</c:v>
                </c:pt>
                <c:pt idx="27856">
                  <c:v>111.42</c:v>
                </c:pt>
                <c:pt idx="27857">
                  <c:v>97.12</c:v>
                </c:pt>
                <c:pt idx="27858">
                  <c:v>98.37</c:v>
                </c:pt>
                <c:pt idx="27859">
                  <c:v>99.23</c:v>
                </c:pt>
                <c:pt idx="27860">
                  <c:v>94.61</c:v>
                </c:pt>
                <c:pt idx="27861">
                  <c:v>73.459999999999994</c:v>
                </c:pt>
                <c:pt idx="27862">
                  <c:v>73.95</c:v>
                </c:pt>
                <c:pt idx="27863">
                  <c:v>58.96</c:v>
                </c:pt>
                <c:pt idx="27864">
                  <c:v>54.21</c:v>
                </c:pt>
                <c:pt idx="27865">
                  <c:v>56.22</c:v>
                </c:pt>
                <c:pt idx="27866">
                  <c:v>55.27</c:v>
                </c:pt>
                <c:pt idx="27867">
                  <c:v>55.13</c:v>
                </c:pt>
                <c:pt idx="27868">
                  <c:v>55.53</c:v>
                </c:pt>
                <c:pt idx="27869">
                  <c:v>55.4</c:v>
                </c:pt>
                <c:pt idx="27870">
                  <c:v>55.2</c:v>
                </c:pt>
                <c:pt idx="27871">
                  <c:v>55.07</c:v>
                </c:pt>
                <c:pt idx="27872">
                  <c:v>75.239999999999995</c:v>
                </c:pt>
                <c:pt idx="27873">
                  <c:v>76.09</c:v>
                </c:pt>
                <c:pt idx="27874">
                  <c:v>72.77</c:v>
                </c:pt>
                <c:pt idx="27875">
                  <c:v>70.75</c:v>
                </c:pt>
                <c:pt idx="27876">
                  <c:v>74.78</c:v>
                </c:pt>
                <c:pt idx="27877">
                  <c:v>84.1</c:v>
                </c:pt>
                <c:pt idx="27878">
                  <c:v>82.06</c:v>
                </c:pt>
                <c:pt idx="27879">
                  <c:v>80.84</c:v>
                </c:pt>
                <c:pt idx="27880">
                  <c:v>73.42</c:v>
                </c:pt>
                <c:pt idx="27881">
                  <c:v>67.099999999999994</c:v>
                </c:pt>
                <c:pt idx="27882">
                  <c:v>66.83</c:v>
                </c:pt>
                <c:pt idx="27883">
                  <c:v>96.26</c:v>
                </c:pt>
                <c:pt idx="27884">
                  <c:v>91.22</c:v>
                </c:pt>
                <c:pt idx="27885">
                  <c:v>84.37</c:v>
                </c:pt>
                <c:pt idx="27886">
                  <c:v>85.39</c:v>
                </c:pt>
                <c:pt idx="27887">
                  <c:v>86.57</c:v>
                </c:pt>
                <c:pt idx="27888">
                  <c:v>87.46</c:v>
                </c:pt>
                <c:pt idx="27889">
                  <c:v>88.48</c:v>
                </c:pt>
                <c:pt idx="27890">
                  <c:v>89.64</c:v>
                </c:pt>
                <c:pt idx="27891">
                  <c:v>90.99</c:v>
                </c:pt>
                <c:pt idx="27892">
                  <c:v>92.7</c:v>
                </c:pt>
                <c:pt idx="27893">
                  <c:v>108.88</c:v>
                </c:pt>
                <c:pt idx="27894">
                  <c:v>128.43</c:v>
                </c:pt>
                <c:pt idx="27895">
                  <c:v>126.02</c:v>
                </c:pt>
                <c:pt idx="27896">
                  <c:v>128.13</c:v>
                </c:pt>
                <c:pt idx="27897">
                  <c:v>127.97</c:v>
                </c:pt>
                <c:pt idx="27898">
                  <c:v>127.64</c:v>
                </c:pt>
                <c:pt idx="27899">
                  <c:v>129.61000000000001</c:v>
                </c:pt>
                <c:pt idx="27900">
                  <c:v>124.6</c:v>
                </c:pt>
                <c:pt idx="27901">
                  <c:v>121.84</c:v>
                </c:pt>
                <c:pt idx="27902">
                  <c:v>108.06</c:v>
                </c:pt>
                <c:pt idx="27903">
                  <c:v>108.19</c:v>
                </c:pt>
                <c:pt idx="27904">
                  <c:v>123.88</c:v>
                </c:pt>
                <c:pt idx="27905">
                  <c:v>121.8</c:v>
                </c:pt>
                <c:pt idx="27906">
                  <c:v>122.13</c:v>
                </c:pt>
                <c:pt idx="27907">
                  <c:v>116.3</c:v>
                </c:pt>
                <c:pt idx="27908">
                  <c:v>119.33</c:v>
                </c:pt>
                <c:pt idx="27909">
                  <c:v>118.47</c:v>
                </c:pt>
                <c:pt idx="27910">
                  <c:v>117.02</c:v>
                </c:pt>
                <c:pt idx="27911">
                  <c:v>116.07</c:v>
                </c:pt>
                <c:pt idx="27912">
                  <c:v>116.99</c:v>
                </c:pt>
                <c:pt idx="27913">
                  <c:v>119.2</c:v>
                </c:pt>
                <c:pt idx="27914">
                  <c:v>120.98</c:v>
                </c:pt>
                <c:pt idx="27915">
                  <c:v>122.69</c:v>
                </c:pt>
                <c:pt idx="27916">
                  <c:v>124.77</c:v>
                </c:pt>
                <c:pt idx="27917">
                  <c:v>126.19</c:v>
                </c:pt>
                <c:pt idx="27918">
                  <c:v>127.47</c:v>
                </c:pt>
                <c:pt idx="27919">
                  <c:v>125.43</c:v>
                </c:pt>
                <c:pt idx="27920">
                  <c:v>127.54</c:v>
                </c:pt>
                <c:pt idx="27921">
                  <c:v>129.71</c:v>
                </c:pt>
                <c:pt idx="27922">
                  <c:v>128.19999999999999</c:v>
                </c:pt>
                <c:pt idx="27923">
                  <c:v>126.32</c:v>
                </c:pt>
                <c:pt idx="27924">
                  <c:v>127.64</c:v>
                </c:pt>
                <c:pt idx="27925">
                  <c:v>128.59</c:v>
                </c:pt>
                <c:pt idx="27926">
                  <c:v>129.38</c:v>
                </c:pt>
                <c:pt idx="27927">
                  <c:v>129.15</c:v>
                </c:pt>
                <c:pt idx="27928">
                  <c:v>127.17</c:v>
                </c:pt>
                <c:pt idx="27929">
                  <c:v>107.3</c:v>
                </c:pt>
                <c:pt idx="27930">
                  <c:v>84.27</c:v>
                </c:pt>
                <c:pt idx="27931">
                  <c:v>80.02</c:v>
                </c:pt>
                <c:pt idx="27932">
                  <c:v>80.48</c:v>
                </c:pt>
                <c:pt idx="27933">
                  <c:v>80.64</c:v>
                </c:pt>
                <c:pt idx="27934">
                  <c:v>84</c:v>
                </c:pt>
                <c:pt idx="27935">
                  <c:v>82.75</c:v>
                </c:pt>
                <c:pt idx="27936">
                  <c:v>82.95</c:v>
                </c:pt>
                <c:pt idx="27937">
                  <c:v>83.71</c:v>
                </c:pt>
                <c:pt idx="27938">
                  <c:v>84.2</c:v>
                </c:pt>
                <c:pt idx="27939">
                  <c:v>84.63</c:v>
                </c:pt>
                <c:pt idx="27940">
                  <c:v>84</c:v>
                </c:pt>
                <c:pt idx="27941">
                  <c:v>78.760000000000005</c:v>
                </c:pt>
                <c:pt idx="27942">
                  <c:v>66.7</c:v>
                </c:pt>
                <c:pt idx="27943">
                  <c:v>49.93</c:v>
                </c:pt>
                <c:pt idx="27944">
                  <c:v>50.19</c:v>
                </c:pt>
                <c:pt idx="27945">
                  <c:v>39.22</c:v>
                </c:pt>
                <c:pt idx="27946">
                  <c:v>38.26</c:v>
                </c:pt>
                <c:pt idx="27947">
                  <c:v>37.44</c:v>
                </c:pt>
                <c:pt idx="27948">
                  <c:v>37.11</c:v>
                </c:pt>
                <c:pt idx="27949">
                  <c:v>37.14</c:v>
                </c:pt>
                <c:pt idx="27950">
                  <c:v>37.11</c:v>
                </c:pt>
                <c:pt idx="27951">
                  <c:v>37.24</c:v>
                </c:pt>
                <c:pt idx="27952">
                  <c:v>55.4</c:v>
                </c:pt>
                <c:pt idx="27953">
                  <c:v>71.81</c:v>
                </c:pt>
                <c:pt idx="27954">
                  <c:v>83.61</c:v>
                </c:pt>
                <c:pt idx="27955">
                  <c:v>85.12</c:v>
                </c:pt>
                <c:pt idx="27956">
                  <c:v>84.33</c:v>
                </c:pt>
                <c:pt idx="27957">
                  <c:v>84.83</c:v>
                </c:pt>
                <c:pt idx="27958">
                  <c:v>90.33</c:v>
                </c:pt>
                <c:pt idx="27959">
                  <c:v>98.27</c:v>
                </c:pt>
                <c:pt idx="27960">
                  <c:v>99.33</c:v>
                </c:pt>
                <c:pt idx="27961">
                  <c:v>100.45</c:v>
                </c:pt>
                <c:pt idx="27962">
                  <c:v>103.15</c:v>
                </c:pt>
                <c:pt idx="27963">
                  <c:v>123.88</c:v>
                </c:pt>
                <c:pt idx="27964">
                  <c:v>124.24</c:v>
                </c:pt>
                <c:pt idx="27965">
                  <c:v>121.08</c:v>
                </c:pt>
                <c:pt idx="27966">
                  <c:v>113.89</c:v>
                </c:pt>
                <c:pt idx="27967">
                  <c:v>115.67</c:v>
                </c:pt>
                <c:pt idx="27968">
                  <c:v>112.25</c:v>
                </c:pt>
                <c:pt idx="27969">
                  <c:v>109.44</c:v>
                </c:pt>
                <c:pt idx="27970">
                  <c:v>92.83</c:v>
                </c:pt>
                <c:pt idx="27971">
                  <c:v>84.4</c:v>
                </c:pt>
                <c:pt idx="27972">
                  <c:v>84.04</c:v>
                </c:pt>
                <c:pt idx="27973">
                  <c:v>89.54</c:v>
                </c:pt>
                <c:pt idx="27974">
                  <c:v>90.07</c:v>
                </c:pt>
                <c:pt idx="27975">
                  <c:v>89.14</c:v>
                </c:pt>
                <c:pt idx="27976">
                  <c:v>90.07</c:v>
                </c:pt>
                <c:pt idx="27977">
                  <c:v>90.69</c:v>
                </c:pt>
                <c:pt idx="27978">
                  <c:v>90</c:v>
                </c:pt>
                <c:pt idx="27979">
                  <c:v>90.2</c:v>
                </c:pt>
                <c:pt idx="27980">
                  <c:v>91.12</c:v>
                </c:pt>
                <c:pt idx="27981">
                  <c:v>92.54</c:v>
                </c:pt>
                <c:pt idx="27982">
                  <c:v>93.76</c:v>
                </c:pt>
                <c:pt idx="27983">
                  <c:v>106.77</c:v>
                </c:pt>
                <c:pt idx="27984">
                  <c:v>107.3</c:v>
                </c:pt>
                <c:pt idx="27985">
                  <c:v>98.54</c:v>
                </c:pt>
                <c:pt idx="27986">
                  <c:v>96.23</c:v>
                </c:pt>
                <c:pt idx="27987">
                  <c:v>95.7</c:v>
                </c:pt>
                <c:pt idx="27988">
                  <c:v>97.09</c:v>
                </c:pt>
                <c:pt idx="27989">
                  <c:v>98.31</c:v>
                </c:pt>
                <c:pt idx="27990">
                  <c:v>98.87</c:v>
                </c:pt>
                <c:pt idx="27991">
                  <c:v>121.34</c:v>
                </c:pt>
                <c:pt idx="27992">
                  <c:v>116.69</c:v>
                </c:pt>
                <c:pt idx="27993">
                  <c:v>116.07</c:v>
                </c:pt>
                <c:pt idx="27994">
                  <c:v>118.44</c:v>
                </c:pt>
                <c:pt idx="27995">
                  <c:v>120.45</c:v>
                </c:pt>
                <c:pt idx="27996">
                  <c:v>108.92</c:v>
                </c:pt>
                <c:pt idx="27997">
                  <c:v>110.43</c:v>
                </c:pt>
                <c:pt idx="27998">
                  <c:v>109.15</c:v>
                </c:pt>
                <c:pt idx="27999">
                  <c:v>108.09</c:v>
                </c:pt>
                <c:pt idx="28000">
                  <c:v>109.71</c:v>
                </c:pt>
                <c:pt idx="28001">
                  <c:v>110.8</c:v>
                </c:pt>
                <c:pt idx="28002">
                  <c:v>108.79</c:v>
                </c:pt>
                <c:pt idx="28003">
                  <c:v>110.73</c:v>
                </c:pt>
                <c:pt idx="28004">
                  <c:v>112.44</c:v>
                </c:pt>
                <c:pt idx="28005">
                  <c:v>101.27</c:v>
                </c:pt>
                <c:pt idx="28006">
                  <c:v>79.260000000000005</c:v>
                </c:pt>
                <c:pt idx="28007">
                  <c:v>80.31</c:v>
                </c:pt>
                <c:pt idx="28008">
                  <c:v>80.44</c:v>
                </c:pt>
                <c:pt idx="28009">
                  <c:v>108.88</c:v>
                </c:pt>
                <c:pt idx="28010">
                  <c:v>121.41</c:v>
                </c:pt>
                <c:pt idx="28011">
                  <c:v>105.79</c:v>
                </c:pt>
                <c:pt idx="28012">
                  <c:v>106.58</c:v>
                </c:pt>
                <c:pt idx="28013">
                  <c:v>107.7</c:v>
                </c:pt>
                <c:pt idx="28014">
                  <c:v>98.9</c:v>
                </c:pt>
                <c:pt idx="28015">
                  <c:v>87.99</c:v>
                </c:pt>
                <c:pt idx="28016">
                  <c:v>88.52</c:v>
                </c:pt>
                <c:pt idx="28017">
                  <c:v>89.28</c:v>
                </c:pt>
                <c:pt idx="28018">
                  <c:v>89.84</c:v>
                </c:pt>
                <c:pt idx="28019">
                  <c:v>90.46</c:v>
                </c:pt>
                <c:pt idx="28020">
                  <c:v>88.42</c:v>
                </c:pt>
                <c:pt idx="28021">
                  <c:v>92.08</c:v>
                </c:pt>
                <c:pt idx="28022">
                  <c:v>92.64</c:v>
                </c:pt>
                <c:pt idx="28023">
                  <c:v>80.709999999999994</c:v>
                </c:pt>
                <c:pt idx="28024">
                  <c:v>79.650000000000006</c:v>
                </c:pt>
                <c:pt idx="28025">
                  <c:v>78.930000000000007</c:v>
                </c:pt>
                <c:pt idx="28026">
                  <c:v>79.650000000000006</c:v>
                </c:pt>
                <c:pt idx="28027">
                  <c:v>80.61</c:v>
                </c:pt>
                <c:pt idx="28028">
                  <c:v>81.14</c:v>
                </c:pt>
                <c:pt idx="28029">
                  <c:v>81.73</c:v>
                </c:pt>
                <c:pt idx="28030">
                  <c:v>74.180000000000007</c:v>
                </c:pt>
                <c:pt idx="28031">
                  <c:v>66.040000000000006</c:v>
                </c:pt>
                <c:pt idx="28032">
                  <c:v>70.66</c:v>
                </c:pt>
                <c:pt idx="28033">
                  <c:v>70.819999999999993</c:v>
                </c:pt>
                <c:pt idx="28034">
                  <c:v>70.989999999999995</c:v>
                </c:pt>
                <c:pt idx="28035">
                  <c:v>70.89</c:v>
                </c:pt>
                <c:pt idx="28036">
                  <c:v>70.819999999999993</c:v>
                </c:pt>
                <c:pt idx="28037">
                  <c:v>70.819999999999993</c:v>
                </c:pt>
                <c:pt idx="28038">
                  <c:v>70.819999999999993</c:v>
                </c:pt>
                <c:pt idx="28039">
                  <c:v>51.64</c:v>
                </c:pt>
                <c:pt idx="28040">
                  <c:v>45.35</c:v>
                </c:pt>
                <c:pt idx="28041">
                  <c:v>45.51</c:v>
                </c:pt>
                <c:pt idx="28042">
                  <c:v>45.71</c:v>
                </c:pt>
                <c:pt idx="28043">
                  <c:v>45.87</c:v>
                </c:pt>
                <c:pt idx="28044">
                  <c:v>45.94</c:v>
                </c:pt>
                <c:pt idx="28045">
                  <c:v>46.01</c:v>
                </c:pt>
                <c:pt idx="28046">
                  <c:v>46.17</c:v>
                </c:pt>
                <c:pt idx="28047">
                  <c:v>45.64</c:v>
                </c:pt>
                <c:pt idx="28048">
                  <c:v>44.85</c:v>
                </c:pt>
                <c:pt idx="28049">
                  <c:v>45.25</c:v>
                </c:pt>
                <c:pt idx="28050">
                  <c:v>45.64</c:v>
                </c:pt>
                <c:pt idx="28051">
                  <c:v>46.14</c:v>
                </c:pt>
                <c:pt idx="28052">
                  <c:v>46.5</c:v>
                </c:pt>
                <c:pt idx="28053">
                  <c:v>44.59</c:v>
                </c:pt>
                <c:pt idx="28054">
                  <c:v>42.31</c:v>
                </c:pt>
                <c:pt idx="28055">
                  <c:v>41.19</c:v>
                </c:pt>
                <c:pt idx="28056">
                  <c:v>37.369999999999997</c:v>
                </c:pt>
                <c:pt idx="28057">
                  <c:v>37.31</c:v>
                </c:pt>
                <c:pt idx="28058">
                  <c:v>37.24</c:v>
                </c:pt>
                <c:pt idx="28059">
                  <c:v>37.17</c:v>
                </c:pt>
                <c:pt idx="28060">
                  <c:v>37.21</c:v>
                </c:pt>
                <c:pt idx="28061">
                  <c:v>37.21</c:v>
                </c:pt>
                <c:pt idx="28062">
                  <c:v>37.24</c:v>
                </c:pt>
                <c:pt idx="28063">
                  <c:v>37.24</c:v>
                </c:pt>
                <c:pt idx="28064">
                  <c:v>37.24</c:v>
                </c:pt>
                <c:pt idx="28065">
                  <c:v>37.24</c:v>
                </c:pt>
                <c:pt idx="28066">
                  <c:v>30.978000000000002</c:v>
                </c:pt>
                <c:pt idx="28067">
                  <c:v>30.484000000000002</c:v>
                </c:pt>
                <c:pt idx="28068">
                  <c:v>30.484000000000002</c:v>
                </c:pt>
                <c:pt idx="28069">
                  <c:v>30.484000000000002</c:v>
                </c:pt>
                <c:pt idx="28070">
                  <c:v>30.484000000000002</c:v>
                </c:pt>
                <c:pt idx="28071">
                  <c:v>30.451000000000001</c:v>
                </c:pt>
                <c:pt idx="28072">
                  <c:v>30.451000000000001</c:v>
                </c:pt>
                <c:pt idx="28073">
                  <c:v>30.451000000000001</c:v>
                </c:pt>
                <c:pt idx="28074">
                  <c:v>30.484000000000002</c:v>
                </c:pt>
                <c:pt idx="28075">
                  <c:v>35.159999999999997</c:v>
                </c:pt>
                <c:pt idx="28076">
                  <c:v>36.51</c:v>
                </c:pt>
                <c:pt idx="28077">
                  <c:v>34.54</c:v>
                </c:pt>
                <c:pt idx="28078">
                  <c:v>34.54</c:v>
                </c:pt>
                <c:pt idx="28079">
                  <c:v>34.54</c:v>
                </c:pt>
                <c:pt idx="28080">
                  <c:v>34.5</c:v>
                </c:pt>
                <c:pt idx="28081">
                  <c:v>34.57</c:v>
                </c:pt>
                <c:pt idx="28082">
                  <c:v>34.64</c:v>
                </c:pt>
                <c:pt idx="28083">
                  <c:v>34.700000000000003</c:v>
                </c:pt>
                <c:pt idx="28084">
                  <c:v>34.729999999999997</c:v>
                </c:pt>
                <c:pt idx="28085">
                  <c:v>34.799999999999997</c:v>
                </c:pt>
                <c:pt idx="28086">
                  <c:v>34.799999999999997</c:v>
                </c:pt>
                <c:pt idx="28087">
                  <c:v>34.869999999999997</c:v>
                </c:pt>
                <c:pt idx="28088">
                  <c:v>50.75</c:v>
                </c:pt>
                <c:pt idx="28089">
                  <c:v>52.27</c:v>
                </c:pt>
                <c:pt idx="28090">
                  <c:v>73.06</c:v>
                </c:pt>
                <c:pt idx="28091">
                  <c:v>84.76</c:v>
                </c:pt>
                <c:pt idx="28092">
                  <c:v>90.17</c:v>
                </c:pt>
                <c:pt idx="28093">
                  <c:v>91.91</c:v>
                </c:pt>
                <c:pt idx="28094">
                  <c:v>93.33</c:v>
                </c:pt>
                <c:pt idx="28095">
                  <c:v>90.46</c:v>
                </c:pt>
                <c:pt idx="28096">
                  <c:v>85.35</c:v>
                </c:pt>
                <c:pt idx="28097">
                  <c:v>86.31</c:v>
                </c:pt>
                <c:pt idx="28098">
                  <c:v>87.33</c:v>
                </c:pt>
                <c:pt idx="28099">
                  <c:v>89.21</c:v>
                </c:pt>
                <c:pt idx="28100">
                  <c:v>91.06</c:v>
                </c:pt>
                <c:pt idx="28101">
                  <c:v>92.67</c:v>
                </c:pt>
                <c:pt idx="28102">
                  <c:v>94.25</c:v>
                </c:pt>
                <c:pt idx="28103">
                  <c:v>95.83</c:v>
                </c:pt>
                <c:pt idx="28104">
                  <c:v>97.09</c:v>
                </c:pt>
                <c:pt idx="28105">
                  <c:v>98.27</c:v>
                </c:pt>
                <c:pt idx="28106">
                  <c:v>99.26</c:v>
                </c:pt>
                <c:pt idx="28107">
                  <c:v>100.58</c:v>
                </c:pt>
                <c:pt idx="28108">
                  <c:v>102</c:v>
                </c:pt>
                <c:pt idx="28109">
                  <c:v>76.62</c:v>
                </c:pt>
                <c:pt idx="28110">
                  <c:v>68.98</c:v>
                </c:pt>
                <c:pt idx="28111">
                  <c:v>69.930000000000007</c:v>
                </c:pt>
                <c:pt idx="28112">
                  <c:v>70.62</c:v>
                </c:pt>
                <c:pt idx="28113">
                  <c:v>71.28</c:v>
                </c:pt>
                <c:pt idx="28114">
                  <c:v>72.010000000000005</c:v>
                </c:pt>
                <c:pt idx="28115">
                  <c:v>72.67</c:v>
                </c:pt>
                <c:pt idx="28116">
                  <c:v>73.33</c:v>
                </c:pt>
                <c:pt idx="28117">
                  <c:v>70.72</c:v>
                </c:pt>
                <c:pt idx="28118">
                  <c:v>58.07</c:v>
                </c:pt>
                <c:pt idx="28119">
                  <c:v>77.94</c:v>
                </c:pt>
                <c:pt idx="28120">
                  <c:v>73.819999999999993</c:v>
                </c:pt>
                <c:pt idx="28121">
                  <c:v>73.849999999999994</c:v>
                </c:pt>
                <c:pt idx="28122">
                  <c:v>67.53</c:v>
                </c:pt>
                <c:pt idx="28123">
                  <c:v>68.510000000000005</c:v>
                </c:pt>
                <c:pt idx="28124">
                  <c:v>69.34</c:v>
                </c:pt>
                <c:pt idx="28125">
                  <c:v>70.16</c:v>
                </c:pt>
                <c:pt idx="28126">
                  <c:v>71.150000000000006</c:v>
                </c:pt>
                <c:pt idx="28127">
                  <c:v>72.27</c:v>
                </c:pt>
                <c:pt idx="28128">
                  <c:v>73.23</c:v>
                </c:pt>
                <c:pt idx="28129">
                  <c:v>74.05</c:v>
                </c:pt>
                <c:pt idx="28130">
                  <c:v>74.680000000000007</c:v>
                </c:pt>
                <c:pt idx="28131">
                  <c:v>75.099999999999994</c:v>
                </c:pt>
                <c:pt idx="28132">
                  <c:v>70.430000000000007</c:v>
                </c:pt>
                <c:pt idx="28133">
                  <c:v>65.12</c:v>
                </c:pt>
                <c:pt idx="28134">
                  <c:v>65.78</c:v>
                </c:pt>
                <c:pt idx="28135">
                  <c:v>59.75</c:v>
                </c:pt>
                <c:pt idx="28136">
                  <c:v>44.85</c:v>
                </c:pt>
                <c:pt idx="28137">
                  <c:v>45.05</c:v>
                </c:pt>
                <c:pt idx="28138">
                  <c:v>45.48</c:v>
                </c:pt>
                <c:pt idx="28139">
                  <c:v>62.45</c:v>
                </c:pt>
                <c:pt idx="28140">
                  <c:v>58.13</c:v>
                </c:pt>
                <c:pt idx="28141">
                  <c:v>58.4</c:v>
                </c:pt>
                <c:pt idx="28142">
                  <c:v>58.99</c:v>
                </c:pt>
                <c:pt idx="28143">
                  <c:v>59.85</c:v>
                </c:pt>
                <c:pt idx="28144">
                  <c:v>60.7</c:v>
                </c:pt>
                <c:pt idx="28145">
                  <c:v>60.9</c:v>
                </c:pt>
                <c:pt idx="28146">
                  <c:v>53.95</c:v>
                </c:pt>
                <c:pt idx="28147">
                  <c:v>53.22</c:v>
                </c:pt>
                <c:pt idx="28148">
                  <c:v>53.49</c:v>
                </c:pt>
                <c:pt idx="28149">
                  <c:v>53.65</c:v>
                </c:pt>
                <c:pt idx="28150">
                  <c:v>50.59</c:v>
                </c:pt>
                <c:pt idx="28151">
                  <c:v>45.74</c:v>
                </c:pt>
                <c:pt idx="28152">
                  <c:v>46.04</c:v>
                </c:pt>
                <c:pt idx="28153">
                  <c:v>46.2</c:v>
                </c:pt>
                <c:pt idx="28154">
                  <c:v>43.67</c:v>
                </c:pt>
                <c:pt idx="28155">
                  <c:v>42.12</c:v>
                </c:pt>
                <c:pt idx="28156">
                  <c:v>42.28</c:v>
                </c:pt>
                <c:pt idx="28157">
                  <c:v>42.45</c:v>
                </c:pt>
                <c:pt idx="28158">
                  <c:v>42.64</c:v>
                </c:pt>
                <c:pt idx="28159">
                  <c:v>42.94</c:v>
                </c:pt>
                <c:pt idx="28160">
                  <c:v>42.08</c:v>
                </c:pt>
                <c:pt idx="28161">
                  <c:v>41.98</c:v>
                </c:pt>
                <c:pt idx="28162">
                  <c:v>42.12</c:v>
                </c:pt>
                <c:pt idx="28163">
                  <c:v>42.28</c:v>
                </c:pt>
                <c:pt idx="28164">
                  <c:v>42.41</c:v>
                </c:pt>
                <c:pt idx="28165">
                  <c:v>42.51</c:v>
                </c:pt>
                <c:pt idx="28166">
                  <c:v>41.62</c:v>
                </c:pt>
                <c:pt idx="28167">
                  <c:v>41.06</c:v>
                </c:pt>
                <c:pt idx="28168">
                  <c:v>41.06</c:v>
                </c:pt>
                <c:pt idx="28169">
                  <c:v>41.1</c:v>
                </c:pt>
                <c:pt idx="28170">
                  <c:v>41.1</c:v>
                </c:pt>
                <c:pt idx="28171">
                  <c:v>41.13</c:v>
                </c:pt>
                <c:pt idx="28172">
                  <c:v>41.16</c:v>
                </c:pt>
                <c:pt idx="28173">
                  <c:v>41.23</c:v>
                </c:pt>
                <c:pt idx="28174">
                  <c:v>41.29</c:v>
                </c:pt>
                <c:pt idx="28175">
                  <c:v>41.42</c:v>
                </c:pt>
                <c:pt idx="28176">
                  <c:v>41.49</c:v>
                </c:pt>
                <c:pt idx="28177">
                  <c:v>41.62</c:v>
                </c:pt>
                <c:pt idx="28178">
                  <c:v>41.75</c:v>
                </c:pt>
                <c:pt idx="28179">
                  <c:v>41.92</c:v>
                </c:pt>
                <c:pt idx="28180">
                  <c:v>47.39</c:v>
                </c:pt>
                <c:pt idx="28181">
                  <c:v>60.34</c:v>
                </c:pt>
                <c:pt idx="28182">
                  <c:v>55.73</c:v>
                </c:pt>
                <c:pt idx="28183">
                  <c:v>56.22</c:v>
                </c:pt>
                <c:pt idx="28184">
                  <c:v>54.54</c:v>
                </c:pt>
                <c:pt idx="28185">
                  <c:v>50.88</c:v>
                </c:pt>
                <c:pt idx="28186">
                  <c:v>51.15</c:v>
                </c:pt>
                <c:pt idx="28187">
                  <c:v>51.44</c:v>
                </c:pt>
                <c:pt idx="28188">
                  <c:v>51.71</c:v>
                </c:pt>
                <c:pt idx="28189">
                  <c:v>52</c:v>
                </c:pt>
                <c:pt idx="28190">
                  <c:v>52.4</c:v>
                </c:pt>
                <c:pt idx="28191">
                  <c:v>52.79</c:v>
                </c:pt>
                <c:pt idx="28192">
                  <c:v>53.26</c:v>
                </c:pt>
                <c:pt idx="28193">
                  <c:v>53.75</c:v>
                </c:pt>
                <c:pt idx="28194">
                  <c:v>54.24</c:v>
                </c:pt>
                <c:pt idx="28195">
                  <c:v>54.71</c:v>
                </c:pt>
                <c:pt idx="28196">
                  <c:v>55.17</c:v>
                </c:pt>
                <c:pt idx="28197">
                  <c:v>55.66</c:v>
                </c:pt>
                <c:pt idx="28198">
                  <c:v>56.09</c:v>
                </c:pt>
                <c:pt idx="28199">
                  <c:v>56.49</c:v>
                </c:pt>
                <c:pt idx="28200">
                  <c:v>51.57</c:v>
                </c:pt>
                <c:pt idx="28201">
                  <c:v>41.06</c:v>
                </c:pt>
                <c:pt idx="28202">
                  <c:v>38.130000000000003</c:v>
                </c:pt>
                <c:pt idx="28203">
                  <c:v>34.93</c:v>
                </c:pt>
                <c:pt idx="28204">
                  <c:v>35.43</c:v>
                </c:pt>
                <c:pt idx="28205">
                  <c:v>34.57</c:v>
                </c:pt>
                <c:pt idx="28206">
                  <c:v>34.700000000000003</c:v>
                </c:pt>
                <c:pt idx="28207">
                  <c:v>34.770000000000003</c:v>
                </c:pt>
                <c:pt idx="28208">
                  <c:v>34.97</c:v>
                </c:pt>
                <c:pt idx="28209">
                  <c:v>35.1</c:v>
                </c:pt>
                <c:pt idx="28210">
                  <c:v>35.26</c:v>
                </c:pt>
                <c:pt idx="28211">
                  <c:v>35.39</c:v>
                </c:pt>
                <c:pt idx="28212">
                  <c:v>35.49</c:v>
                </c:pt>
                <c:pt idx="28213">
                  <c:v>35.659999999999997</c:v>
                </c:pt>
                <c:pt idx="28214">
                  <c:v>35.82</c:v>
                </c:pt>
                <c:pt idx="28215">
                  <c:v>35.92</c:v>
                </c:pt>
                <c:pt idx="28216">
                  <c:v>35.53</c:v>
                </c:pt>
                <c:pt idx="28217">
                  <c:v>31.242000000000001</c:v>
                </c:pt>
                <c:pt idx="28218">
                  <c:v>30.911999999999999</c:v>
                </c:pt>
                <c:pt idx="28219">
                  <c:v>30.484000000000002</c:v>
                </c:pt>
                <c:pt idx="28220">
                  <c:v>30.451000000000001</c:v>
                </c:pt>
                <c:pt idx="28221">
                  <c:v>30.451000000000001</c:v>
                </c:pt>
                <c:pt idx="28222">
                  <c:v>30.451000000000001</c:v>
                </c:pt>
                <c:pt idx="28223">
                  <c:v>30.451000000000001</c:v>
                </c:pt>
                <c:pt idx="28224">
                  <c:v>30.451000000000001</c:v>
                </c:pt>
                <c:pt idx="28225">
                  <c:v>30.451000000000001</c:v>
                </c:pt>
                <c:pt idx="28226">
                  <c:v>30.451000000000001</c:v>
                </c:pt>
                <c:pt idx="28227">
                  <c:v>30.451000000000001</c:v>
                </c:pt>
                <c:pt idx="28228">
                  <c:v>30.417999999999999</c:v>
                </c:pt>
                <c:pt idx="28229">
                  <c:v>30.451000000000001</c:v>
                </c:pt>
                <c:pt idx="28230">
                  <c:v>30.451000000000001</c:v>
                </c:pt>
                <c:pt idx="28231">
                  <c:v>30.451000000000001</c:v>
                </c:pt>
                <c:pt idx="28232">
                  <c:v>30.451000000000001</c:v>
                </c:pt>
                <c:pt idx="28233">
                  <c:v>30.417999999999999</c:v>
                </c:pt>
                <c:pt idx="28234">
                  <c:v>30.451000000000001</c:v>
                </c:pt>
                <c:pt idx="28235">
                  <c:v>30.451000000000001</c:v>
                </c:pt>
                <c:pt idx="28236">
                  <c:v>30.451000000000001</c:v>
                </c:pt>
                <c:pt idx="28237">
                  <c:v>30.417999999999999</c:v>
                </c:pt>
                <c:pt idx="28238">
                  <c:v>30.451000000000001</c:v>
                </c:pt>
                <c:pt idx="28239">
                  <c:v>30.451000000000001</c:v>
                </c:pt>
                <c:pt idx="28240">
                  <c:v>30.451000000000001</c:v>
                </c:pt>
                <c:pt idx="28241">
                  <c:v>30.451000000000001</c:v>
                </c:pt>
                <c:pt idx="28242">
                  <c:v>30.451000000000001</c:v>
                </c:pt>
                <c:pt idx="28243">
                  <c:v>30.451000000000001</c:v>
                </c:pt>
                <c:pt idx="28244">
                  <c:v>30.451000000000001</c:v>
                </c:pt>
                <c:pt idx="28245">
                  <c:v>30.451000000000001</c:v>
                </c:pt>
                <c:pt idx="28246">
                  <c:v>30.451000000000001</c:v>
                </c:pt>
                <c:pt idx="28247">
                  <c:v>30.451000000000001</c:v>
                </c:pt>
                <c:pt idx="28248">
                  <c:v>30.417999999999999</c:v>
                </c:pt>
                <c:pt idx="28249">
                  <c:v>30.451000000000001</c:v>
                </c:pt>
                <c:pt idx="28250">
                  <c:v>30.451000000000001</c:v>
                </c:pt>
                <c:pt idx="28251">
                  <c:v>30.451000000000001</c:v>
                </c:pt>
                <c:pt idx="28252">
                  <c:v>30.451000000000001</c:v>
                </c:pt>
                <c:pt idx="28253">
                  <c:v>30.451000000000001</c:v>
                </c:pt>
                <c:pt idx="28254">
                  <c:v>30.451000000000001</c:v>
                </c:pt>
                <c:pt idx="28255">
                  <c:v>30.451000000000001</c:v>
                </c:pt>
                <c:pt idx="28256">
                  <c:v>30.451000000000001</c:v>
                </c:pt>
                <c:pt idx="28257">
                  <c:v>30.451000000000001</c:v>
                </c:pt>
                <c:pt idx="28258">
                  <c:v>30.451000000000001</c:v>
                </c:pt>
                <c:pt idx="28259">
                  <c:v>30.451000000000001</c:v>
                </c:pt>
                <c:pt idx="28260">
                  <c:v>30.451000000000001</c:v>
                </c:pt>
                <c:pt idx="28261">
                  <c:v>30.451000000000001</c:v>
                </c:pt>
                <c:pt idx="28262">
                  <c:v>30.451000000000001</c:v>
                </c:pt>
                <c:pt idx="28263">
                  <c:v>30.451000000000001</c:v>
                </c:pt>
                <c:pt idx="28264">
                  <c:v>30.451000000000001</c:v>
                </c:pt>
                <c:pt idx="28265">
                  <c:v>30.451000000000001</c:v>
                </c:pt>
                <c:pt idx="28266">
                  <c:v>30.451000000000001</c:v>
                </c:pt>
                <c:pt idx="28267">
                  <c:v>30.451000000000001</c:v>
                </c:pt>
                <c:pt idx="28268">
                  <c:v>30.451000000000001</c:v>
                </c:pt>
                <c:pt idx="28269">
                  <c:v>30.451000000000001</c:v>
                </c:pt>
                <c:pt idx="28270">
                  <c:v>30.451000000000001</c:v>
                </c:pt>
                <c:pt idx="28271">
                  <c:v>30.451000000000001</c:v>
                </c:pt>
                <c:pt idx="28272">
                  <c:v>30.451000000000001</c:v>
                </c:pt>
                <c:pt idx="28273">
                  <c:v>30.451000000000001</c:v>
                </c:pt>
                <c:pt idx="28274">
                  <c:v>30.451000000000001</c:v>
                </c:pt>
                <c:pt idx="28275">
                  <c:v>30.451000000000001</c:v>
                </c:pt>
                <c:pt idx="28276">
                  <c:v>30.451000000000001</c:v>
                </c:pt>
                <c:pt idx="28277">
                  <c:v>30.451000000000001</c:v>
                </c:pt>
                <c:pt idx="28278">
                  <c:v>30.451000000000001</c:v>
                </c:pt>
                <c:pt idx="28279">
                  <c:v>30.417999999999999</c:v>
                </c:pt>
                <c:pt idx="28280">
                  <c:v>30.451000000000001</c:v>
                </c:pt>
                <c:pt idx="28281">
                  <c:v>30.451000000000001</c:v>
                </c:pt>
                <c:pt idx="28282">
                  <c:v>30.451000000000001</c:v>
                </c:pt>
                <c:pt idx="28283">
                  <c:v>30.451000000000001</c:v>
                </c:pt>
                <c:pt idx="28284">
                  <c:v>30.451000000000001</c:v>
                </c:pt>
                <c:pt idx="28285">
                  <c:v>30.451000000000001</c:v>
                </c:pt>
                <c:pt idx="28286">
                  <c:v>30.451000000000001</c:v>
                </c:pt>
                <c:pt idx="28287">
                  <c:v>30.417999999999999</c:v>
                </c:pt>
                <c:pt idx="28288">
                  <c:v>30.451000000000001</c:v>
                </c:pt>
                <c:pt idx="28289">
                  <c:v>30.451000000000001</c:v>
                </c:pt>
                <c:pt idx="28290">
                  <c:v>30.451000000000001</c:v>
                </c:pt>
                <c:pt idx="28291">
                  <c:v>30.451000000000001</c:v>
                </c:pt>
                <c:pt idx="28292">
                  <c:v>30.451000000000001</c:v>
                </c:pt>
                <c:pt idx="28293">
                  <c:v>30.451000000000001</c:v>
                </c:pt>
                <c:pt idx="28294">
                  <c:v>30.451000000000001</c:v>
                </c:pt>
                <c:pt idx="28295">
                  <c:v>30.451000000000001</c:v>
                </c:pt>
                <c:pt idx="28296">
                  <c:v>30.451000000000001</c:v>
                </c:pt>
                <c:pt idx="28297">
                  <c:v>30.451000000000001</c:v>
                </c:pt>
                <c:pt idx="28298">
                  <c:v>30.451000000000001</c:v>
                </c:pt>
                <c:pt idx="28299">
                  <c:v>30.451000000000001</c:v>
                </c:pt>
                <c:pt idx="28300">
                  <c:v>30.451000000000001</c:v>
                </c:pt>
                <c:pt idx="28301">
                  <c:v>30.451000000000001</c:v>
                </c:pt>
                <c:pt idx="28302">
                  <c:v>30.451000000000001</c:v>
                </c:pt>
                <c:pt idx="28303">
                  <c:v>30.451000000000001</c:v>
                </c:pt>
                <c:pt idx="28304">
                  <c:v>30.451000000000001</c:v>
                </c:pt>
                <c:pt idx="28305">
                  <c:v>30.451000000000001</c:v>
                </c:pt>
                <c:pt idx="28306">
                  <c:v>30.451000000000001</c:v>
                </c:pt>
                <c:pt idx="28307">
                  <c:v>30.451000000000001</c:v>
                </c:pt>
                <c:pt idx="28308">
                  <c:v>30.451000000000001</c:v>
                </c:pt>
                <c:pt idx="28309">
                  <c:v>30.451000000000001</c:v>
                </c:pt>
                <c:pt idx="28310">
                  <c:v>30.451000000000001</c:v>
                </c:pt>
                <c:pt idx="28311">
                  <c:v>30.451000000000001</c:v>
                </c:pt>
                <c:pt idx="28312">
                  <c:v>30.451000000000001</c:v>
                </c:pt>
                <c:pt idx="28313">
                  <c:v>30.451000000000001</c:v>
                </c:pt>
                <c:pt idx="28314">
                  <c:v>30.451000000000001</c:v>
                </c:pt>
                <c:pt idx="28315">
                  <c:v>30.451000000000001</c:v>
                </c:pt>
                <c:pt idx="28316">
                  <c:v>30.451000000000001</c:v>
                </c:pt>
                <c:pt idx="28317">
                  <c:v>30.451000000000001</c:v>
                </c:pt>
                <c:pt idx="28318">
                  <c:v>30.451000000000001</c:v>
                </c:pt>
                <c:pt idx="28319">
                  <c:v>30.451000000000001</c:v>
                </c:pt>
                <c:pt idx="28320">
                  <c:v>30.451000000000001</c:v>
                </c:pt>
                <c:pt idx="28321">
                  <c:v>30.451000000000001</c:v>
                </c:pt>
                <c:pt idx="28322">
                  <c:v>30.451000000000001</c:v>
                </c:pt>
                <c:pt idx="28323">
                  <c:v>30.451000000000001</c:v>
                </c:pt>
                <c:pt idx="28324">
                  <c:v>30.451000000000001</c:v>
                </c:pt>
                <c:pt idx="28325">
                  <c:v>30.451000000000001</c:v>
                </c:pt>
                <c:pt idx="28326">
                  <c:v>30.451000000000001</c:v>
                </c:pt>
                <c:pt idx="28327">
                  <c:v>30.451000000000001</c:v>
                </c:pt>
                <c:pt idx="28328">
                  <c:v>30.451000000000001</c:v>
                </c:pt>
                <c:pt idx="28329">
                  <c:v>30.451000000000001</c:v>
                </c:pt>
                <c:pt idx="28330">
                  <c:v>30.451000000000001</c:v>
                </c:pt>
                <c:pt idx="28331">
                  <c:v>30.451000000000001</c:v>
                </c:pt>
                <c:pt idx="28332">
                  <c:v>30.451000000000001</c:v>
                </c:pt>
                <c:pt idx="28333">
                  <c:v>30.451000000000001</c:v>
                </c:pt>
                <c:pt idx="28334">
                  <c:v>30.417999999999999</c:v>
                </c:pt>
                <c:pt idx="28335">
                  <c:v>30.451000000000001</c:v>
                </c:pt>
                <c:pt idx="28336">
                  <c:v>30.451000000000001</c:v>
                </c:pt>
                <c:pt idx="28337">
                  <c:v>30.451000000000001</c:v>
                </c:pt>
                <c:pt idx="28338">
                  <c:v>30.451000000000001</c:v>
                </c:pt>
                <c:pt idx="28339">
                  <c:v>30.451000000000001</c:v>
                </c:pt>
                <c:pt idx="28340">
                  <c:v>30.451000000000001</c:v>
                </c:pt>
                <c:pt idx="28341">
                  <c:v>30.451000000000001</c:v>
                </c:pt>
                <c:pt idx="28342">
                  <c:v>30.451000000000001</c:v>
                </c:pt>
                <c:pt idx="28343">
                  <c:v>30.451000000000001</c:v>
                </c:pt>
                <c:pt idx="28344">
                  <c:v>30.451000000000001</c:v>
                </c:pt>
                <c:pt idx="28345">
                  <c:v>30.451000000000001</c:v>
                </c:pt>
                <c:pt idx="28346">
                  <c:v>30.451000000000001</c:v>
                </c:pt>
                <c:pt idx="28347">
                  <c:v>30.451000000000001</c:v>
                </c:pt>
                <c:pt idx="28348">
                  <c:v>30.417999999999999</c:v>
                </c:pt>
                <c:pt idx="28349">
                  <c:v>30.451000000000001</c:v>
                </c:pt>
                <c:pt idx="28350">
                  <c:v>30.451000000000001</c:v>
                </c:pt>
                <c:pt idx="28351">
                  <c:v>30.451000000000001</c:v>
                </c:pt>
                <c:pt idx="28352">
                  <c:v>30.451000000000001</c:v>
                </c:pt>
                <c:pt idx="28353">
                  <c:v>30.451000000000001</c:v>
                </c:pt>
                <c:pt idx="28354">
                  <c:v>30.451000000000001</c:v>
                </c:pt>
                <c:pt idx="28355">
                  <c:v>30.451000000000001</c:v>
                </c:pt>
                <c:pt idx="28356">
                  <c:v>30.451000000000001</c:v>
                </c:pt>
                <c:pt idx="28357">
                  <c:v>30.451000000000001</c:v>
                </c:pt>
                <c:pt idx="28358">
                  <c:v>30.417999999999999</c:v>
                </c:pt>
                <c:pt idx="28359">
                  <c:v>30.451000000000001</c:v>
                </c:pt>
                <c:pt idx="28360">
                  <c:v>30.451000000000001</c:v>
                </c:pt>
                <c:pt idx="28361">
                  <c:v>30.417999999999999</c:v>
                </c:pt>
                <c:pt idx="28362">
                  <c:v>30.451000000000001</c:v>
                </c:pt>
                <c:pt idx="28363">
                  <c:v>30.451000000000001</c:v>
                </c:pt>
                <c:pt idx="28364">
                  <c:v>30.451000000000001</c:v>
                </c:pt>
                <c:pt idx="28365">
                  <c:v>30.451000000000001</c:v>
                </c:pt>
                <c:pt idx="28366">
                  <c:v>30.451000000000001</c:v>
                </c:pt>
                <c:pt idx="28367">
                  <c:v>30.451000000000001</c:v>
                </c:pt>
                <c:pt idx="28368">
                  <c:v>30.451000000000001</c:v>
                </c:pt>
                <c:pt idx="28369">
                  <c:v>30.451000000000001</c:v>
                </c:pt>
                <c:pt idx="28370">
                  <c:v>30.451000000000001</c:v>
                </c:pt>
                <c:pt idx="28371">
                  <c:v>30.451000000000001</c:v>
                </c:pt>
                <c:pt idx="28372">
                  <c:v>30.451000000000001</c:v>
                </c:pt>
                <c:pt idx="28373">
                  <c:v>30.451000000000001</c:v>
                </c:pt>
                <c:pt idx="28374">
                  <c:v>30.451000000000001</c:v>
                </c:pt>
                <c:pt idx="28375">
                  <c:v>30.451000000000001</c:v>
                </c:pt>
                <c:pt idx="28376">
                  <c:v>30.451000000000001</c:v>
                </c:pt>
                <c:pt idx="28377">
                  <c:v>30.451000000000001</c:v>
                </c:pt>
                <c:pt idx="28378">
                  <c:v>30.451000000000001</c:v>
                </c:pt>
                <c:pt idx="28379">
                  <c:v>30.451000000000001</c:v>
                </c:pt>
                <c:pt idx="28380">
                  <c:v>30.451000000000001</c:v>
                </c:pt>
                <c:pt idx="28381">
                  <c:v>30.451000000000001</c:v>
                </c:pt>
                <c:pt idx="28382">
                  <c:v>30.451000000000001</c:v>
                </c:pt>
                <c:pt idx="28383">
                  <c:v>30.451000000000001</c:v>
                </c:pt>
                <c:pt idx="28384">
                  <c:v>30.451000000000001</c:v>
                </c:pt>
                <c:pt idx="28385">
                  <c:v>30.451000000000001</c:v>
                </c:pt>
                <c:pt idx="28386">
                  <c:v>30.451000000000001</c:v>
                </c:pt>
                <c:pt idx="28387">
                  <c:v>30.451000000000001</c:v>
                </c:pt>
                <c:pt idx="28388">
                  <c:v>30.451000000000001</c:v>
                </c:pt>
                <c:pt idx="28389">
                  <c:v>30.451000000000001</c:v>
                </c:pt>
                <c:pt idx="28390">
                  <c:v>30.451000000000001</c:v>
                </c:pt>
                <c:pt idx="28391">
                  <c:v>30.451000000000001</c:v>
                </c:pt>
                <c:pt idx="28392">
                  <c:v>30.451000000000001</c:v>
                </c:pt>
                <c:pt idx="28393">
                  <c:v>30.451000000000001</c:v>
                </c:pt>
                <c:pt idx="28394">
                  <c:v>30.451000000000001</c:v>
                </c:pt>
                <c:pt idx="28395">
                  <c:v>30.451000000000001</c:v>
                </c:pt>
                <c:pt idx="28396">
                  <c:v>30.451000000000001</c:v>
                </c:pt>
                <c:pt idx="28397">
                  <c:v>30.451000000000001</c:v>
                </c:pt>
                <c:pt idx="28398">
                  <c:v>30.451000000000001</c:v>
                </c:pt>
                <c:pt idx="28399">
                  <c:v>30.451000000000001</c:v>
                </c:pt>
                <c:pt idx="28400">
                  <c:v>30.451000000000001</c:v>
                </c:pt>
                <c:pt idx="28401">
                  <c:v>30.451000000000001</c:v>
                </c:pt>
                <c:pt idx="28402">
                  <c:v>30.451000000000001</c:v>
                </c:pt>
                <c:pt idx="28403">
                  <c:v>30.451000000000001</c:v>
                </c:pt>
                <c:pt idx="28404">
                  <c:v>30.451000000000001</c:v>
                </c:pt>
                <c:pt idx="28405">
                  <c:v>30.451000000000001</c:v>
                </c:pt>
                <c:pt idx="28406">
                  <c:v>30.451000000000001</c:v>
                </c:pt>
                <c:pt idx="28407">
                  <c:v>30.451000000000001</c:v>
                </c:pt>
                <c:pt idx="28408">
                  <c:v>30.451000000000001</c:v>
                </c:pt>
                <c:pt idx="28409">
                  <c:v>30.451000000000001</c:v>
                </c:pt>
                <c:pt idx="28410">
                  <c:v>30.451000000000001</c:v>
                </c:pt>
                <c:pt idx="28411">
                  <c:v>30.451000000000001</c:v>
                </c:pt>
                <c:pt idx="28412">
                  <c:v>30.451000000000001</c:v>
                </c:pt>
                <c:pt idx="28413">
                  <c:v>30.451000000000001</c:v>
                </c:pt>
                <c:pt idx="28414">
                  <c:v>30.451000000000001</c:v>
                </c:pt>
                <c:pt idx="28415">
                  <c:v>30.451000000000001</c:v>
                </c:pt>
                <c:pt idx="28416">
                  <c:v>30.451000000000001</c:v>
                </c:pt>
                <c:pt idx="28417">
                  <c:v>30.451000000000001</c:v>
                </c:pt>
                <c:pt idx="28418">
                  <c:v>30.451000000000001</c:v>
                </c:pt>
                <c:pt idx="28419">
                  <c:v>30.451000000000001</c:v>
                </c:pt>
                <c:pt idx="28420">
                  <c:v>30.451000000000001</c:v>
                </c:pt>
                <c:pt idx="28421">
                  <c:v>30.451000000000001</c:v>
                </c:pt>
                <c:pt idx="28422">
                  <c:v>30.451000000000001</c:v>
                </c:pt>
                <c:pt idx="28423">
                  <c:v>30.451000000000001</c:v>
                </c:pt>
                <c:pt idx="28424">
                  <c:v>30.451000000000001</c:v>
                </c:pt>
                <c:pt idx="28425">
                  <c:v>30.451000000000001</c:v>
                </c:pt>
                <c:pt idx="28426">
                  <c:v>30.451000000000001</c:v>
                </c:pt>
                <c:pt idx="28427">
                  <c:v>30.451000000000001</c:v>
                </c:pt>
                <c:pt idx="28428">
                  <c:v>30.451000000000001</c:v>
                </c:pt>
                <c:pt idx="28429">
                  <c:v>30.484000000000002</c:v>
                </c:pt>
                <c:pt idx="28430">
                  <c:v>30.451000000000001</c:v>
                </c:pt>
                <c:pt idx="28431">
                  <c:v>30.451000000000001</c:v>
                </c:pt>
                <c:pt idx="28432">
                  <c:v>30.451000000000001</c:v>
                </c:pt>
                <c:pt idx="28433">
                  <c:v>30.451000000000001</c:v>
                </c:pt>
                <c:pt idx="28434">
                  <c:v>30.451000000000001</c:v>
                </c:pt>
                <c:pt idx="28435">
                  <c:v>30.451000000000001</c:v>
                </c:pt>
                <c:pt idx="28436">
                  <c:v>30.451000000000001</c:v>
                </c:pt>
                <c:pt idx="28437">
                  <c:v>30.451000000000001</c:v>
                </c:pt>
                <c:pt idx="28438">
                  <c:v>30.451000000000001</c:v>
                </c:pt>
                <c:pt idx="28439">
                  <c:v>30.451000000000001</c:v>
                </c:pt>
                <c:pt idx="28440">
                  <c:v>30.451000000000001</c:v>
                </c:pt>
                <c:pt idx="28441">
                  <c:v>30.451000000000001</c:v>
                </c:pt>
                <c:pt idx="28442">
                  <c:v>30.451000000000001</c:v>
                </c:pt>
                <c:pt idx="28443">
                  <c:v>30.451000000000001</c:v>
                </c:pt>
                <c:pt idx="28444">
                  <c:v>30.484000000000002</c:v>
                </c:pt>
                <c:pt idx="28445">
                  <c:v>30.451000000000001</c:v>
                </c:pt>
                <c:pt idx="28446">
                  <c:v>30.451000000000001</c:v>
                </c:pt>
                <c:pt idx="28447">
                  <c:v>30.451000000000001</c:v>
                </c:pt>
                <c:pt idx="28448">
                  <c:v>30.451000000000001</c:v>
                </c:pt>
                <c:pt idx="28449">
                  <c:v>30.451000000000001</c:v>
                </c:pt>
                <c:pt idx="28450">
                  <c:v>30.451000000000001</c:v>
                </c:pt>
                <c:pt idx="28451">
                  <c:v>30.451000000000001</c:v>
                </c:pt>
                <c:pt idx="28452">
                  <c:v>30.451000000000001</c:v>
                </c:pt>
                <c:pt idx="28453">
                  <c:v>30.451000000000001</c:v>
                </c:pt>
                <c:pt idx="28454">
                  <c:v>30.451000000000001</c:v>
                </c:pt>
                <c:pt idx="28455">
                  <c:v>30.484000000000002</c:v>
                </c:pt>
                <c:pt idx="28456">
                  <c:v>30.451000000000001</c:v>
                </c:pt>
                <c:pt idx="28457">
                  <c:v>30.451000000000001</c:v>
                </c:pt>
                <c:pt idx="28458">
                  <c:v>30.451000000000001</c:v>
                </c:pt>
                <c:pt idx="28459">
                  <c:v>30.451000000000001</c:v>
                </c:pt>
                <c:pt idx="28460">
                  <c:v>30.451000000000001</c:v>
                </c:pt>
                <c:pt idx="28461">
                  <c:v>30.451000000000001</c:v>
                </c:pt>
                <c:pt idx="28462">
                  <c:v>30.451000000000001</c:v>
                </c:pt>
                <c:pt idx="28463">
                  <c:v>40.729999999999997</c:v>
                </c:pt>
                <c:pt idx="28464">
                  <c:v>43.43</c:v>
                </c:pt>
                <c:pt idx="28465">
                  <c:v>43.34</c:v>
                </c:pt>
                <c:pt idx="28466">
                  <c:v>43.17</c:v>
                </c:pt>
                <c:pt idx="28467">
                  <c:v>81.14</c:v>
                </c:pt>
                <c:pt idx="28468">
                  <c:v>65.05</c:v>
                </c:pt>
                <c:pt idx="28469">
                  <c:v>65.09</c:v>
                </c:pt>
                <c:pt idx="28470">
                  <c:v>65.150000000000006</c:v>
                </c:pt>
                <c:pt idx="28471">
                  <c:v>63.93</c:v>
                </c:pt>
                <c:pt idx="28472">
                  <c:v>63.11</c:v>
                </c:pt>
                <c:pt idx="28473">
                  <c:v>63.04</c:v>
                </c:pt>
                <c:pt idx="28474">
                  <c:v>63.04</c:v>
                </c:pt>
                <c:pt idx="28475">
                  <c:v>63.08</c:v>
                </c:pt>
                <c:pt idx="28476">
                  <c:v>63.11</c:v>
                </c:pt>
                <c:pt idx="28477">
                  <c:v>51.34</c:v>
                </c:pt>
                <c:pt idx="28478">
                  <c:v>39.840000000000003</c:v>
                </c:pt>
                <c:pt idx="28479">
                  <c:v>33.35</c:v>
                </c:pt>
                <c:pt idx="28480">
                  <c:v>30.484000000000002</c:v>
                </c:pt>
                <c:pt idx="28481">
                  <c:v>30.451000000000001</c:v>
                </c:pt>
                <c:pt idx="28482">
                  <c:v>30.484000000000002</c:v>
                </c:pt>
                <c:pt idx="28483">
                  <c:v>30.484000000000002</c:v>
                </c:pt>
                <c:pt idx="28484">
                  <c:v>30.484000000000002</c:v>
                </c:pt>
                <c:pt idx="28485">
                  <c:v>30.484000000000002</c:v>
                </c:pt>
                <c:pt idx="28486">
                  <c:v>30.451000000000001</c:v>
                </c:pt>
                <c:pt idx="28487">
                  <c:v>30.451000000000001</c:v>
                </c:pt>
                <c:pt idx="28488">
                  <c:v>30.451000000000001</c:v>
                </c:pt>
                <c:pt idx="28489">
                  <c:v>30.582000000000001</c:v>
                </c:pt>
                <c:pt idx="28490">
                  <c:v>39.61</c:v>
                </c:pt>
                <c:pt idx="28491">
                  <c:v>36.61</c:v>
                </c:pt>
                <c:pt idx="28492">
                  <c:v>34.799999999999997</c:v>
                </c:pt>
                <c:pt idx="28493">
                  <c:v>34.93</c:v>
                </c:pt>
                <c:pt idx="28494">
                  <c:v>35.06</c:v>
                </c:pt>
                <c:pt idx="28495">
                  <c:v>46.96</c:v>
                </c:pt>
                <c:pt idx="28496">
                  <c:v>47.49</c:v>
                </c:pt>
                <c:pt idx="28497">
                  <c:v>47.19</c:v>
                </c:pt>
                <c:pt idx="28498">
                  <c:v>47.72</c:v>
                </c:pt>
                <c:pt idx="28499">
                  <c:v>48.35</c:v>
                </c:pt>
                <c:pt idx="28500">
                  <c:v>48.97</c:v>
                </c:pt>
                <c:pt idx="28501">
                  <c:v>49.6</c:v>
                </c:pt>
                <c:pt idx="28502">
                  <c:v>65.81</c:v>
                </c:pt>
                <c:pt idx="28503">
                  <c:v>72.27</c:v>
                </c:pt>
                <c:pt idx="28504">
                  <c:v>95.7</c:v>
                </c:pt>
                <c:pt idx="28505">
                  <c:v>89.74</c:v>
                </c:pt>
                <c:pt idx="28506">
                  <c:v>72.010000000000005</c:v>
                </c:pt>
                <c:pt idx="28507">
                  <c:v>67.760000000000005</c:v>
                </c:pt>
                <c:pt idx="28508">
                  <c:v>68.02</c:v>
                </c:pt>
                <c:pt idx="28509">
                  <c:v>68.319999999999993</c:v>
                </c:pt>
                <c:pt idx="28510">
                  <c:v>68.88</c:v>
                </c:pt>
                <c:pt idx="28511">
                  <c:v>75.63</c:v>
                </c:pt>
                <c:pt idx="28512">
                  <c:v>96.03</c:v>
                </c:pt>
                <c:pt idx="28513">
                  <c:v>95.34</c:v>
                </c:pt>
                <c:pt idx="28514">
                  <c:v>87.5</c:v>
                </c:pt>
                <c:pt idx="28515">
                  <c:v>87.76</c:v>
                </c:pt>
                <c:pt idx="28516">
                  <c:v>88.55</c:v>
                </c:pt>
                <c:pt idx="28517">
                  <c:v>87.99</c:v>
                </c:pt>
                <c:pt idx="28518">
                  <c:v>70.75</c:v>
                </c:pt>
                <c:pt idx="28519">
                  <c:v>70.89</c:v>
                </c:pt>
                <c:pt idx="28520">
                  <c:v>60.8</c:v>
                </c:pt>
                <c:pt idx="28521">
                  <c:v>51.21</c:v>
                </c:pt>
                <c:pt idx="28522">
                  <c:v>51.51</c:v>
                </c:pt>
                <c:pt idx="28523">
                  <c:v>51.67</c:v>
                </c:pt>
                <c:pt idx="28524">
                  <c:v>51.97</c:v>
                </c:pt>
                <c:pt idx="28525">
                  <c:v>52.27</c:v>
                </c:pt>
                <c:pt idx="28526">
                  <c:v>52.66</c:v>
                </c:pt>
                <c:pt idx="28527">
                  <c:v>51.21</c:v>
                </c:pt>
                <c:pt idx="28528">
                  <c:v>35.92</c:v>
                </c:pt>
                <c:pt idx="28529">
                  <c:v>36.22</c:v>
                </c:pt>
                <c:pt idx="28530">
                  <c:v>36.75</c:v>
                </c:pt>
                <c:pt idx="28531">
                  <c:v>37.5</c:v>
                </c:pt>
                <c:pt idx="28532">
                  <c:v>37.93</c:v>
                </c:pt>
                <c:pt idx="28533">
                  <c:v>38.659999999999997</c:v>
                </c:pt>
                <c:pt idx="28534">
                  <c:v>52.53</c:v>
                </c:pt>
                <c:pt idx="28535">
                  <c:v>58.4</c:v>
                </c:pt>
                <c:pt idx="28536">
                  <c:v>58.53</c:v>
                </c:pt>
                <c:pt idx="28537">
                  <c:v>60.9</c:v>
                </c:pt>
                <c:pt idx="28538">
                  <c:v>62.58</c:v>
                </c:pt>
                <c:pt idx="28539">
                  <c:v>64.03</c:v>
                </c:pt>
                <c:pt idx="28540">
                  <c:v>65.22</c:v>
                </c:pt>
                <c:pt idx="28541">
                  <c:v>61.66</c:v>
                </c:pt>
                <c:pt idx="28542">
                  <c:v>51.34</c:v>
                </c:pt>
                <c:pt idx="28543">
                  <c:v>51.84</c:v>
                </c:pt>
                <c:pt idx="28544">
                  <c:v>46.63</c:v>
                </c:pt>
                <c:pt idx="28545">
                  <c:v>44.26</c:v>
                </c:pt>
                <c:pt idx="28546">
                  <c:v>44.65</c:v>
                </c:pt>
                <c:pt idx="28547">
                  <c:v>44.98</c:v>
                </c:pt>
                <c:pt idx="28548">
                  <c:v>45.35</c:v>
                </c:pt>
                <c:pt idx="28549">
                  <c:v>45.77</c:v>
                </c:pt>
                <c:pt idx="28550">
                  <c:v>46.2</c:v>
                </c:pt>
                <c:pt idx="28551">
                  <c:v>46.63</c:v>
                </c:pt>
                <c:pt idx="28552">
                  <c:v>47.16</c:v>
                </c:pt>
                <c:pt idx="28553">
                  <c:v>47.62</c:v>
                </c:pt>
                <c:pt idx="28554">
                  <c:v>48.11</c:v>
                </c:pt>
                <c:pt idx="28555">
                  <c:v>48.51</c:v>
                </c:pt>
                <c:pt idx="28556">
                  <c:v>48.64</c:v>
                </c:pt>
                <c:pt idx="28557">
                  <c:v>46.04</c:v>
                </c:pt>
                <c:pt idx="28558">
                  <c:v>36.380000000000003</c:v>
                </c:pt>
                <c:pt idx="28559">
                  <c:v>45.48</c:v>
                </c:pt>
                <c:pt idx="28560">
                  <c:v>54.38</c:v>
                </c:pt>
                <c:pt idx="28561">
                  <c:v>47.79</c:v>
                </c:pt>
                <c:pt idx="28562">
                  <c:v>41.92</c:v>
                </c:pt>
                <c:pt idx="28563">
                  <c:v>40.24</c:v>
                </c:pt>
                <c:pt idx="28564">
                  <c:v>40.299999999999997</c:v>
                </c:pt>
                <c:pt idx="28565">
                  <c:v>40.44</c:v>
                </c:pt>
                <c:pt idx="28566">
                  <c:v>40.6</c:v>
                </c:pt>
                <c:pt idx="28567">
                  <c:v>40.630000000000003</c:v>
                </c:pt>
                <c:pt idx="28568">
                  <c:v>40.67</c:v>
                </c:pt>
                <c:pt idx="28569">
                  <c:v>40.630000000000003</c:v>
                </c:pt>
                <c:pt idx="28570">
                  <c:v>40.700000000000003</c:v>
                </c:pt>
                <c:pt idx="28571">
                  <c:v>40.83</c:v>
                </c:pt>
                <c:pt idx="28572">
                  <c:v>40.96</c:v>
                </c:pt>
                <c:pt idx="28573">
                  <c:v>41.13</c:v>
                </c:pt>
                <c:pt idx="28574">
                  <c:v>41.23</c:v>
                </c:pt>
                <c:pt idx="28575">
                  <c:v>41.26</c:v>
                </c:pt>
                <c:pt idx="28576">
                  <c:v>41.33</c:v>
                </c:pt>
                <c:pt idx="28577">
                  <c:v>41.42</c:v>
                </c:pt>
                <c:pt idx="28578">
                  <c:v>57.34</c:v>
                </c:pt>
                <c:pt idx="28579">
                  <c:v>55.27</c:v>
                </c:pt>
                <c:pt idx="28580">
                  <c:v>55.33</c:v>
                </c:pt>
                <c:pt idx="28581">
                  <c:v>57.14</c:v>
                </c:pt>
                <c:pt idx="28582">
                  <c:v>58.17</c:v>
                </c:pt>
                <c:pt idx="28583">
                  <c:v>59.06</c:v>
                </c:pt>
                <c:pt idx="28584">
                  <c:v>59.81</c:v>
                </c:pt>
                <c:pt idx="28585">
                  <c:v>60.7</c:v>
                </c:pt>
                <c:pt idx="28586">
                  <c:v>61.36</c:v>
                </c:pt>
                <c:pt idx="28587">
                  <c:v>61.89</c:v>
                </c:pt>
                <c:pt idx="28588">
                  <c:v>62.32</c:v>
                </c:pt>
                <c:pt idx="28589">
                  <c:v>62.61</c:v>
                </c:pt>
                <c:pt idx="28590">
                  <c:v>62.81</c:v>
                </c:pt>
                <c:pt idx="28591">
                  <c:v>63.08</c:v>
                </c:pt>
                <c:pt idx="28592">
                  <c:v>63.44</c:v>
                </c:pt>
                <c:pt idx="28593">
                  <c:v>56.49</c:v>
                </c:pt>
                <c:pt idx="28594">
                  <c:v>54.54</c:v>
                </c:pt>
                <c:pt idx="28595">
                  <c:v>54.84</c:v>
                </c:pt>
                <c:pt idx="28596">
                  <c:v>55.13</c:v>
                </c:pt>
                <c:pt idx="28597">
                  <c:v>55.4</c:v>
                </c:pt>
                <c:pt idx="28598">
                  <c:v>55.5</c:v>
                </c:pt>
                <c:pt idx="28599">
                  <c:v>55.56</c:v>
                </c:pt>
                <c:pt idx="28600">
                  <c:v>55.46</c:v>
                </c:pt>
                <c:pt idx="28601">
                  <c:v>47.62</c:v>
                </c:pt>
                <c:pt idx="28602">
                  <c:v>46.66</c:v>
                </c:pt>
                <c:pt idx="28603">
                  <c:v>46.93</c:v>
                </c:pt>
                <c:pt idx="28604">
                  <c:v>47.19</c:v>
                </c:pt>
                <c:pt idx="28605">
                  <c:v>47.46</c:v>
                </c:pt>
                <c:pt idx="28606">
                  <c:v>47.69</c:v>
                </c:pt>
                <c:pt idx="28607">
                  <c:v>47.88</c:v>
                </c:pt>
                <c:pt idx="28608">
                  <c:v>50.55</c:v>
                </c:pt>
                <c:pt idx="28609">
                  <c:v>67.89</c:v>
                </c:pt>
                <c:pt idx="28610">
                  <c:v>54.74</c:v>
                </c:pt>
                <c:pt idx="28611">
                  <c:v>44.72</c:v>
                </c:pt>
                <c:pt idx="28612">
                  <c:v>44.62</c:v>
                </c:pt>
                <c:pt idx="28613">
                  <c:v>44.29</c:v>
                </c:pt>
                <c:pt idx="28614">
                  <c:v>39.450000000000003</c:v>
                </c:pt>
                <c:pt idx="28615">
                  <c:v>38.46</c:v>
                </c:pt>
                <c:pt idx="28616">
                  <c:v>38.520000000000003</c:v>
                </c:pt>
                <c:pt idx="28617">
                  <c:v>38.43</c:v>
                </c:pt>
                <c:pt idx="28618">
                  <c:v>36.68</c:v>
                </c:pt>
                <c:pt idx="28619">
                  <c:v>34.67</c:v>
                </c:pt>
                <c:pt idx="28620">
                  <c:v>49.53</c:v>
                </c:pt>
                <c:pt idx="28621">
                  <c:v>45.38</c:v>
                </c:pt>
                <c:pt idx="28622">
                  <c:v>45.68</c:v>
                </c:pt>
                <c:pt idx="28623">
                  <c:v>46.01</c:v>
                </c:pt>
                <c:pt idx="28624">
                  <c:v>46.5</c:v>
                </c:pt>
                <c:pt idx="28625">
                  <c:v>47.09</c:v>
                </c:pt>
                <c:pt idx="28626">
                  <c:v>47.72</c:v>
                </c:pt>
                <c:pt idx="28627">
                  <c:v>47.16</c:v>
                </c:pt>
                <c:pt idx="28628">
                  <c:v>47.65</c:v>
                </c:pt>
                <c:pt idx="28629">
                  <c:v>48.35</c:v>
                </c:pt>
                <c:pt idx="28630">
                  <c:v>65.680000000000007</c:v>
                </c:pt>
                <c:pt idx="28631">
                  <c:v>64.489999999999995</c:v>
                </c:pt>
                <c:pt idx="28632">
                  <c:v>65.45</c:v>
                </c:pt>
                <c:pt idx="28633">
                  <c:v>66.27</c:v>
                </c:pt>
                <c:pt idx="28634">
                  <c:v>67.16</c:v>
                </c:pt>
                <c:pt idx="28635">
                  <c:v>69.209999999999994</c:v>
                </c:pt>
                <c:pt idx="28636">
                  <c:v>97.42</c:v>
                </c:pt>
                <c:pt idx="28637">
                  <c:v>103.61</c:v>
                </c:pt>
                <c:pt idx="28638">
                  <c:v>93.26</c:v>
                </c:pt>
                <c:pt idx="28639">
                  <c:v>87.03</c:v>
                </c:pt>
                <c:pt idx="28640">
                  <c:v>88.45</c:v>
                </c:pt>
                <c:pt idx="28641">
                  <c:v>103.87</c:v>
                </c:pt>
                <c:pt idx="28642">
                  <c:v>113.6</c:v>
                </c:pt>
                <c:pt idx="28643">
                  <c:v>104.93</c:v>
                </c:pt>
                <c:pt idx="28644">
                  <c:v>106.58</c:v>
                </c:pt>
                <c:pt idx="28645">
                  <c:v>108.69</c:v>
                </c:pt>
                <c:pt idx="28646">
                  <c:v>110.66</c:v>
                </c:pt>
                <c:pt idx="28647">
                  <c:v>112.28</c:v>
                </c:pt>
                <c:pt idx="28648">
                  <c:v>109.54</c:v>
                </c:pt>
                <c:pt idx="28649">
                  <c:v>85.98</c:v>
                </c:pt>
                <c:pt idx="28650">
                  <c:v>81.56</c:v>
                </c:pt>
                <c:pt idx="28651">
                  <c:v>99.16</c:v>
                </c:pt>
                <c:pt idx="28652">
                  <c:v>105.98</c:v>
                </c:pt>
                <c:pt idx="28653">
                  <c:v>91.48</c:v>
                </c:pt>
                <c:pt idx="28654">
                  <c:v>92.93</c:v>
                </c:pt>
                <c:pt idx="28655">
                  <c:v>91.85</c:v>
                </c:pt>
                <c:pt idx="28656">
                  <c:v>85.55</c:v>
                </c:pt>
                <c:pt idx="28657">
                  <c:v>108.92</c:v>
                </c:pt>
                <c:pt idx="28658">
                  <c:v>107.63</c:v>
                </c:pt>
                <c:pt idx="28659">
                  <c:v>102.95</c:v>
                </c:pt>
                <c:pt idx="28660">
                  <c:v>108.06</c:v>
                </c:pt>
                <c:pt idx="28661">
                  <c:v>105.75</c:v>
                </c:pt>
                <c:pt idx="28662">
                  <c:v>106.97</c:v>
                </c:pt>
                <c:pt idx="28663">
                  <c:v>99.13</c:v>
                </c:pt>
                <c:pt idx="28664">
                  <c:v>84.13</c:v>
                </c:pt>
                <c:pt idx="28665">
                  <c:v>106.05</c:v>
                </c:pt>
                <c:pt idx="28666">
                  <c:v>115.71</c:v>
                </c:pt>
                <c:pt idx="28667">
                  <c:v>117.42</c:v>
                </c:pt>
                <c:pt idx="28668">
                  <c:v>118.97</c:v>
                </c:pt>
                <c:pt idx="28669">
                  <c:v>115.67</c:v>
                </c:pt>
                <c:pt idx="28670">
                  <c:v>113.66</c:v>
                </c:pt>
                <c:pt idx="28671">
                  <c:v>115.57</c:v>
                </c:pt>
                <c:pt idx="28672">
                  <c:v>117.88</c:v>
                </c:pt>
                <c:pt idx="28673">
                  <c:v>118.77</c:v>
                </c:pt>
                <c:pt idx="28674">
                  <c:v>113.66</c:v>
                </c:pt>
                <c:pt idx="28675">
                  <c:v>109.94</c:v>
                </c:pt>
                <c:pt idx="28676">
                  <c:v>111.59</c:v>
                </c:pt>
                <c:pt idx="28677">
                  <c:v>107.37</c:v>
                </c:pt>
                <c:pt idx="28678">
                  <c:v>105.89</c:v>
                </c:pt>
                <c:pt idx="28679">
                  <c:v>102.95</c:v>
                </c:pt>
                <c:pt idx="28680">
                  <c:v>103.31</c:v>
                </c:pt>
                <c:pt idx="28681">
                  <c:v>104.9</c:v>
                </c:pt>
                <c:pt idx="28682">
                  <c:v>102.99</c:v>
                </c:pt>
                <c:pt idx="28683">
                  <c:v>103.12</c:v>
                </c:pt>
                <c:pt idx="28684">
                  <c:v>98.14</c:v>
                </c:pt>
                <c:pt idx="28685">
                  <c:v>103.38</c:v>
                </c:pt>
                <c:pt idx="28686">
                  <c:v>177.6</c:v>
                </c:pt>
                <c:pt idx="28687">
                  <c:v>163.19</c:v>
                </c:pt>
                <c:pt idx="28688">
                  <c:v>161.22</c:v>
                </c:pt>
                <c:pt idx="28689">
                  <c:v>159.54</c:v>
                </c:pt>
                <c:pt idx="28690">
                  <c:v>157.26</c:v>
                </c:pt>
                <c:pt idx="28691">
                  <c:v>156.11000000000001</c:v>
                </c:pt>
                <c:pt idx="28692">
                  <c:v>154.43</c:v>
                </c:pt>
                <c:pt idx="28693">
                  <c:v>150.84</c:v>
                </c:pt>
                <c:pt idx="28694">
                  <c:v>147.15</c:v>
                </c:pt>
                <c:pt idx="28695">
                  <c:v>146.02000000000001</c:v>
                </c:pt>
                <c:pt idx="28696">
                  <c:v>119.4</c:v>
                </c:pt>
                <c:pt idx="28697">
                  <c:v>112.44</c:v>
                </c:pt>
                <c:pt idx="28698">
                  <c:v>101.21</c:v>
                </c:pt>
                <c:pt idx="28699">
                  <c:v>86.54</c:v>
                </c:pt>
                <c:pt idx="28700">
                  <c:v>70.099999999999994</c:v>
                </c:pt>
                <c:pt idx="28701">
                  <c:v>68.78</c:v>
                </c:pt>
                <c:pt idx="28702">
                  <c:v>69.7</c:v>
                </c:pt>
                <c:pt idx="28703">
                  <c:v>69.83</c:v>
                </c:pt>
                <c:pt idx="28704">
                  <c:v>55</c:v>
                </c:pt>
                <c:pt idx="28705">
                  <c:v>51.94</c:v>
                </c:pt>
                <c:pt idx="28706">
                  <c:v>52.5</c:v>
                </c:pt>
                <c:pt idx="28707">
                  <c:v>52.96</c:v>
                </c:pt>
                <c:pt idx="28708">
                  <c:v>53.26</c:v>
                </c:pt>
                <c:pt idx="28709">
                  <c:v>53.75</c:v>
                </c:pt>
                <c:pt idx="28710">
                  <c:v>54.24</c:v>
                </c:pt>
                <c:pt idx="28711">
                  <c:v>54.61</c:v>
                </c:pt>
                <c:pt idx="28712">
                  <c:v>44.52</c:v>
                </c:pt>
                <c:pt idx="28713">
                  <c:v>44.89</c:v>
                </c:pt>
                <c:pt idx="28714">
                  <c:v>63.67</c:v>
                </c:pt>
                <c:pt idx="28715">
                  <c:v>47.98</c:v>
                </c:pt>
                <c:pt idx="28716">
                  <c:v>47.88</c:v>
                </c:pt>
                <c:pt idx="28717">
                  <c:v>50.59</c:v>
                </c:pt>
                <c:pt idx="28718">
                  <c:v>48.64</c:v>
                </c:pt>
                <c:pt idx="28719">
                  <c:v>51.74</c:v>
                </c:pt>
                <c:pt idx="28720">
                  <c:v>51.94</c:v>
                </c:pt>
                <c:pt idx="28721">
                  <c:v>86.41</c:v>
                </c:pt>
                <c:pt idx="28722">
                  <c:v>94.15</c:v>
                </c:pt>
                <c:pt idx="28723">
                  <c:v>104.14</c:v>
                </c:pt>
                <c:pt idx="28724">
                  <c:v>109.25</c:v>
                </c:pt>
                <c:pt idx="28725">
                  <c:v>101.07</c:v>
                </c:pt>
                <c:pt idx="28726">
                  <c:v>101.9</c:v>
                </c:pt>
                <c:pt idx="28727">
                  <c:v>98.93</c:v>
                </c:pt>
                <c:pt idx="28728">
                  <c:v>100.09</c:v>
                </c:pt>
                <c:pt idx="28729">
                  <c:v>101.57</c:v>
                </c:pt>
                <c:pt idx="28730">
                  <c:v>104.47</c:v>
                </c:pt>
                <c:pt idx="28731">
                  <c:v>123.98</c:v>
                </c:pt>
                <c:pt idx="28732">
                  <c:v>124.18</c:v>
                </c:pt>
                <c:pt idx="28733">
                  <c:v>125.1</c:v>
                </c:pt>
                <c:pt idx="28734">
                  <c:v>127.01</c:v>
                </c:pt>
                <c:pt idx="28735">
                  <c:v>126.88</c:v>
                </c:pt>
                <c:pt idx="28736">
                  <c:v>124.6</c:v>
                </c:pt>
                <c:pt idx="28737">
                  <c:v>125.39</c:v>
                </c:pt>
                <c:pt idx="28738">
                  <c:v>117.65</c:v>
                </c:pt>
                <c:pt idx="28739">
                  <c:v>116.2</c:v>
                </c:pt>
                <c:pt idx="28740">
                  <c:v>112.77</c:v>
                </c:pt>
                <c:pt idx="28741">
                  <c:v>114.03</c:v>
                </c:pt>
                <c:pt idx="28742">
                  <c:v>102.95</c:v>
                </c:pt>
                <c:pt idx="28743">
                  <c:v>107.34</c:v>
                </c:pt>
                <c:pt idx="28744">
                  <c:v>109.21</c:v>
                </c:pt>
                <c:pt idx="28745">
                  <c:v>116.73</c:v>
                </c:pt>
                <c:pt idx="28746">
                  <c:v>123.94</c:v>
                </c:pt>
                <c:pt idx="28747">
                  <c:v>127.08</c:v>
                </c:pt>
                <c:pt idx="28748">
                  <c:v>132.32</c:v>
                </c:pt>
                <c:pt idx="28749">
                  <c:v>127.93</c:v>
                </c:pt>
                <c:pt idx="28750">
                  <c:v>120.85</c:v>
                </c:pt>
                <c:pt idx="28751">
                  <c:v>115.61</c:v>
                </c:pt>
                <c:pt idx="28752">
                  <c:v>134.75</c:v>
                </c:pt>
                <c:pt idx="28753">
                  <c:v>121.6</c:v>
                </c:pt>
                <c:pt idx="28754">
                  <c:v>108.39</c:v>
                </c:pt>
                <c:pt idx="28755">
                  <c:v>87.69</c:v>
                </c:pt>
                <c:pt idx="28756">
                  <c:v>97.61</c:v>
                </c:pt>
                <c:pt idx="28757">
                  <c:v>101.9</c:v>
                </c:pt>
                <c:pt idx="28758">
                  <c:v>98.67</c:v>
                </c:pt>
                <c:pt idx="28759">
                  <c:v>105.72</c:v>
                </c:pt>
                <c:pt idx="28760">
                  <c:v>115.41</c:v>
                </c:pt>
                <c:pt idx="28761">
                  <c:v>116.73</c:v>
                </c:pt>
                <c:pt idx="28762">
                  <c:v>117.81</c:v>
                </c:pt>
                <c:pt idx="28763">
                  <c:v>119.36</c:v>
                </c:pt>
                <c:pt idx="28764">
                  <c:v>120.85</c:v>
                </c:pt>
                <c:pt idx="28765">
                  <c:v>118.94</c:v>
                </c:pt>
                <c:pt idx="28766">
                  <c:v>112.31</c:v>
                </c:pt>
                <c:pt idx="28767">
                  <c:v>114.78</c:v>
                </c:pt>
                <c:pt idx="28768">
                  <c:v>115.44</c:v>
                </c:pt>
                <c:pt idx="28769">
                  <c:v>114.85</c:v>
                </c:pt>
                <c:pt idx="28770">
                  <c:v>111.36</c:v>
                </c:pt>
                <c:pt idx="28771">
                  <c:v>109.54</c:v>
                </c:pt>
                <c:pt idx="28772">
                  <c:v>109.54</c:v>
                </c:pt>
                <c:pt idx="28773">
                  <c:v>114.52</c:v>
                </c:pt>
                <c:pt idx="28774">
                  <c:v>110.04</c:v>
                </c:pt>
                <c:pt idx="28775">
                  <c:v>118.61</c:v>
                </c:pt>
                <c:pt idx="28776">
                  <c:v>124.34</c:v>
                </c:pt>
                <c:pt idx="28777">
                  <c:v>123.85</c:v>
                </c:pt>
                <c:pt idx="28778">
                  <c:v>124.41</c:v>
                </c:pt>
                <c:pt idx="28779">
                  <c:v>125.92</c:v>
                </c:pt>
                <c:pt idx="28780">
                  <c:v>126.71</c:v>
                </c:pt>
                <c:pt idx="28781">
                  <c:v>127.34</c:v>
                </c:pt>
                <c:pt idx="28782">
                  <c:v>122.49</c:v>
                </c:pt>
                <c:pt idx="28783">
                  <c:v>123.35</c:v>
                </c:pt>
                <c:pt idx="28784">
                  <c:v>124.77</c:v>
                </c:pt>
                <c:pt idx="28785">
                  <c:v>117.02</c:v>
                </c:pt>
                <c:pt idx="28786">
                  <c:v>114.91</c:v>
                </c:pt>
                <c:pt idx="28787">
                  <c:v>117.32</c:v>
                </c:pt>
                <c:pt idx="28788">
                  <c:v>119.17</c:v>
                </c:pt>
                <c:pt idx="28789">
                  <c:v>120.12</c:v>
                </c:pt>
                <c:pt idx="28790">
                  <c:v>121.57</c:v>
                </c:pt>
                <c:pt idx="28791">
                  <c:v>122.89</c:v>
                </c:pt>
                <c:pt idx="28792">
                  <c:v>125.2</c:v>
                </c:pt>
                <c:pt idx="28793">
                  <c:v>126.55</c:v>
                </c:pt>
                <c:pt idx="28794">
                  <c:v>128.36000000000001</c:v>
                </c:pt>
                <c:pt idx="28795">
                  <c:v>130.30000000000001</c:v>
                </c:pt>
                <c:pt idx="28796">
                  <c:v>132.35</c:v>
                </c:pt>
                <c:pt idx="28797">
                  <c:v>133.72999999999999</c:v>
                </c:pt>
                <c:pt idx="28798">
                  <c:v>129.09</c:v>
                </c:pt>
                <c:pt idx="28799">
                  <c:v>130.4</c:v>
                </c:pt>
                <c:pt idx="28800">
                  <c:v>136.4</c:v>
                </c:pt>
                <c:pt idx="28801">
                  <c:v>133.30000000000001</c:v>
                </c:pt>
                <c:pt idx="28802">
                  <c:v>130.66999999999999</c:v>
                </c:pt>
                <c:pt idx="28803">
                  <c:v>133.96</c:v>
                </c:pt>
                <c:pt idx="28804">
                  <c:v>125.56</c:v>
                </c:pt>
                <c:pt idx="28805">
                  <c:v>118.47</c:v>
                </c:pt>
                <c:pt idx="28806">
                  <c:v>104.3</c:v>
                </c:pt>
                <c:pt idx="28807">
                  <c:v>114.55</c:v>
                </c:pt>
                <c:pt idx="28808">
                  <c:v>114.62</c:v>
                </c:pt>
                <c:pt idx="28809">
                  <c:v>114.62</c:v>
                </c:pt>
                <c:pt idx="28810">
                  <c:v>112.01</c:v>
                </c:pt>
                <c:pt idx="28811">
                  <c:v>120.62</c:v>
                </c:pt>
                <c:pt idx="28812">
                  <c:v>130.54</c:v>
                </c:pt>
                <c:pt idx="28813">
                  <c:v>133.37</c:v>
                </c:pt>
                <c:pt idx="28814">
                  <c:v>135.41</c:v>
                </c:pt>
                <c:pt idx="28815">
                  <c:v>130.04</c:v>
                </c:pt>
                <c:pt idx="28816">
                  <c:v>122.53</c:v>
                </c:pt>
                <c:pt idx="28817">
                  <c:v>124.5</c:v>
                </c:pt>
                <c:pt idx="28818">
                  <c:v>126.55</c:v>
                </c:pt>
                <c:pt idx="28819">
                  <c:v>126.32</c:v>
                </c:pt>
                <c:pt idx="28820">
                  <c:v>125</c:v>
                </c:pt>
                <c:pt idx="28821">
                  <c:v>125.13</c:v>
                </c:pt>
                <c:pt idx="28822">
                  <c:v>129.05000000000001</c:v>
                </c:pt>
                <c:pt idx="28823">
                  <c:v>130.04</c:v>
                </c:pt>
                <c:pt idx="28824">
                  <c:v>122.63</c:v>
                </c:pt>
                <c:pt idx="28825">
                  <c:v>124.97</c:v>
                </c:pt>
                <c:pt idx="28826">
                  <c:v>124.08</c:v>
                </c:pt>
                <c:pt idx="28827">
                  <c:v>124.01</c:v>
                </c:pt>
                <c:pt idx="28828">
                  <c:v>122.56</c:v>
                </c:pt>
                <c:pt idx="28829">
                  <c:v>117.91</c:v>
                </c:pt>
                <c:pt idx="28830">
                  <c:v>120.09</c:v>
                </c:pt>
                <c:pt idx="28831">
                  <c:v>121.47</c:v>
                </c:pt>
                <c:pt idx="28832">
                  <c:v>128.85</c:v>
                </c:pt>
                <c:pt idx="28833">
                  <c:v>142.22999999999999</c:v>
                </c:pt>
                <c:pt idx="28834">
                  <c:v>135.94</c:v>
                </c:pt>
                <c:pt idx="28835">
                  <c:v>119.17</c:v>
                </c:pt>
                <c:pt idx="28836">
                  <c:v>111.69</c:v>
                </c:pt>
                <c:pt idx="28837">
                  <c:v>121.97</c:v>
                </c:pt>
                <c:pt idx="28838">
                  <c:v>125.26</c:v>
                </c:pt>
                <c:pt idx="28839">
                  <c:v>129.05000000000001</c:v>
                </c:pt>
                <c:pt idx="28840">
                  <c:v>125.72</c:v>
                </c:pt>
                <c:pt idx="28841">
                  <c:v>129.51</c:v>
                </c:pt>
                <c:pt idx="28842">
                  <c:v>130.93</c:v>
                </c:pt>
                <c:pt idx="28843">
                  <c:v>124.8</c:v>
                </c:pt>
                <c:pt idx="28844">
                  <c:v>120.22</c:v>
                </c:pt>
                <c:pt idx="28845">
                  <c:v>122.23</c:v>
                </c:pt>
                <c:pt idx="28846">
                  <c:v>126.78</c:v>
                </c:pt>
                <c:pt idx="28847">
                  <c:v>127.44</c:v>
                </c:pt>
                <c:pt idx="28848">
                  <c:v>129.15</c:v>
                </c:pt>
                <c:pt idx="28849">
                  <c:v>130.27000000000001</c:v>
                </c:pt>
                <c:pt idx="28850">
                  <c:v>135.08000000000001</c:v>
                </c:pt>
                <c:pt idx="28851">
                  <c:v>141.66999999999999</c:v>
                </c:pt>
                <c:pt idx="28852">
                  <c:v>144.11000000000001</c:v>
                </c:pt>
                <c:pt idx="28853">
                  <c:v>147.51</c:v>
                </c:pt>
                <c:pt idx="28854">
                  <c:v>136.96</c:v>
                </c:pt>
                <c:pt idx="28855">
                  <c:v>131.49</c:v>
                </c:pt>
                <c:pt idx="28856">
                  <c:v>132.84</c:v>
                </c:pt>
                <c:pt idx="28857">
                  <c:v>133.9</c:v>
                </c:pt>
                <c:pt idx="28858">
                  <c:v>137.03</c:v>
                </c:pt>
                <c:pt idx="28859">
                  <c:v>130.9</c:v>
                </c:pt>
                <c:pt idx="28860">
                  <c:v>132.51</c:v>
                </c:pt>
                <c:pt idx="28861">
                  <c:v>137.41999999999999</c:v>
                </c:pt>
                <c:pt idx="28862">
                  <c:v>135.54</c:v>
                </c:pt>
                <c:pt idx="28863">
                  <c:v>123.62</c:v>
                </c:pt>
                <c:pt idx="28864">
                  <c:v>125.49</c:v>
                </c:pt>
                <c:pt idx="28865">
                  <c:v>127.44</c:v>
                </c:pt>
                <c:pt idx="28866">
                  <c:v>131.22999999999999</c:v>
                </c:pt>
                <c:pt idx="28867">
                  <c:v>129.55000000000001</c:v>
                </c:pt>
                <c:pt idx="28868">
                  <c:v>125.92</c:v>
                </c:pt>
                <c:pt idx="28869">
                  <c:v>124.21</c:v>
                </c:pt>
                <c:pt idx="28870">
                  <c:v>138.77000000000001</c:v>
                </c:pt>
                <c:pt idx="28871">
                  <c:v>137.56</c:v>
                </c:pt>
                <c:pt idx="28872">
                  <c:v>137.91999999999999</c:v>
                </c:pt>
                <c:pt idx="28873">
                  <c:v>131.75</c:v>
                </c:pt>
                <c:pt idx="28874">
                  <c:v>131.85</c:v>
                </c:pt>
                <c:pt idx="28875">
                  <c:v>130.5</c:v>
                </c:pt>
                <c:pt idx="28876">
                  <c:v>133.72999999999999</c:v>
                </c:pt>
                <c:pt idx="28877">
                  <c:v>135.97</c:v>
                </c:pt>
                <c:pt idx="28878">
                  <c:v>125.72</c:v>
                </c:pt>
                <c:pt idx="28879">
                  <c:v>122.96</c:v>
                </c:pt>
                <c:pt idx="28880">
                  <c:v>123.71</c:v>
                </c:pt>
                <c:pt idx="28881">
                  <c:v>137.85</c:v>
                </c:pt>
                <c:pt idx="28882">
                  <c:v>140.85</c:v>
                </c:pt>
                <c:pt idx="28883">
                  <c:v>144.08000000000001</c:v>
                </c:pt>
                <c:pt idx="28884">
                  <c:v>145.04</c:v>
                </c:pt>
                <c:pt idx="28885">
                  <c:v>136.72999999999999</c:v>
                </c:pt>
                <c:pt idx="28886">
                  <c:v>129.25</c:v>
                </c:pt>
                <c:pt idx="28887">
                  <c:v>125.79</c:v>
                </c:pt>
                <c:pt idx="28888">
                  <c:v>128.36000000000001</c:v>
                </c:pt>
                <c:pt idx="28889">
                  <c:v>130.83000000000001</c:v>
                </c:pt>
                <c:pt idx="28890">
                  <c:v>129.18</c:v>
                </c:pt>
                <c:pt idx="28891">
                  <c:v>126.58</c:v>
                </c:pt>
                <c:pt idx="28892">
                  <c:v>121.84</c:v>
                </c:pt>
                <c:pt idx="28893">
                  <c:v>116.43</c:v>
                </c:pt>
                <c:pt idx="28894">
                  <c:v>118.87</c:v>
                </c:pt>
                <c:pt idx="28895">
                  <c:v>119.69</c:v>
                </c:pt>
                <c:pt idx="28896">
                  <c:v>119.92</c:v>
                </c:pt>
                <c:pt idx="28897">
                  <c:v>128.56</c:v>
                </c:pt>
                <c:pt idx="28898">
                  <c:v>126.61</c:v>
                </c:pt>
                <c:pt idx="28899">
                  <c:v>118.57</c:v>
                </c:pt>
                <c:pt idx="28900">
                  <c:v>119.43</c:v>
                </c:pt>
                <c:pt idx="28901">
                  <c:v>120.19</c:v>
                </c:pt>
                <c:pt idx="28902">
                  <c:v>115.01</c:v>
                </c:pt>
                <c:pt idx="28903">
                  <c:v>106.38</c:v>
                </c:pt>
                <c:pt idx="28904">
                  <c:v>105.26</c:v>
                </c:pt>
                <c:pt idx="28905">
                  <c:v>106.41</c:v>
                </c:pt>
                <c:pt idx="28906">
                  <c:v>107.2</c:v>
                </c:pt>
                <c:pt idx="28907">
                  <c:v>107.93</c:v>
                </c:pt>
                <c:pt idx="28908">
                  <c:v>108.69</c:v>
                </c:pt>
                <c:pt idx="28909">
                  <c:v>114.59</c:v>
                </c:pt>
                <c:pt idx="28910">
                  <c:v>132.63999999999999</c:v>
                </c:pt>
                <c:pt idx="28911">
                  <c:v>132.84</c:v>
                </c:pt>
                <c:pt idx="28912">
                  <c:v>136.69999999999999</c:v>
                </c:pt>
                <c:pt idx="28913">
                  <c:v>135.35</c:v>
                </c:pt>
                <c:pt idx="28914">
                  <c:v>134.29</c:v>
                </c:pt>
                <c:pt idx="28915">
                  <c:v>131.69</c:v>
                </c:pt>
                <c:pt idx="28916">
                  <c:v>122.86</c:v>
                </c:pt>
                <c:pt idx="28917">
                  <c:v>123.68</c:v>
                </c:pt>
                <c:pt idx="28918">
                  <c:v>116.04</c:v>
                </c:pt>
                <c:pt idx="28919">
                  <c:v>120.32</c:v>
                </c:pt>
                <c:pt idx="28920">
                  <c:v>121.44</c:v>
                </c:pt>
                <c:pt idx="28921">
                  <c:v>122.56</c:v>
                </c:pt>
                <c:pt idx="28922">
                  <c:v>124.47</c:v>
                </c:pt>
                <c:pt idx="28923">
                  <c:v>131.56</c:v>
                </c:pt>
                <c:pt idx="28924">
                  <c:v>121.51</c:v>
                </c:pt>
                <c:pt idx="28925">
                  <c:v>121.9</c:v>
                </c:pt>
                <c:pt idx="28926">
                  <c:v>133.9</c:v>
                </c:pt>
                <c:pt idx="28927">
                  <c:v>131.38999999999999</c:v>
                </c:pt>
                <c:pt idx="28928">
                  <c:v>133.69999999999999</c:v>
                </c:pt>
                <c:pt idx="28929">
                  <c:v>133.11000000000001</c:v>
                </c:pt>
                <c:pt idx="28930">
                  <c:v>135.15</c:v>
                </c:pt>
                <c:pt idx="28931">
                  <c:v>132.44999999999999</c:v>
                </c:pt>
                <c:pt idx="28932">
                  <c:v>130.21</c:v>
                </c:pt>
                <c:pt idx="28933">
                  <c:v>123.25</c:v>
                </c:pt>
                <c:pt idx="28934">
                  <c:v>125.39</c:v>
                </c:pt>
                <c:pt idx="28935">
                  <c:v>128.03</c:v>
                </c:pt>
                <c:pt idx="28936">
                  <c:v>120.91</c:v>
                </c:pt>
                <c:pt idx="28937">
                  <c:v>123.15</c:v>
                </c:pt>
                <c:pt idx="28938">
                  <c:v>128.99</c:v>
                </c:pt>
                <c:pt idx="28939">
                  <c:v>129.97999999999999</c:v>
                </c:pt>
                <c:pt idx="28940">
                  <c:v>124.77</c:v>
                </c:pt>
                <c:pt idx="28941">
                  <c:v>124.54</c:v>
                </c:pt>
                <c:pt idx="28942">
                  <c:v>122.53</c:v>
                </c:pt>
                <c:pt idx="28943">
                  <c:v>124.18</c:v>
                </c:pt>
                <c:pt idx="28944">
                  <c:v>125.26</c:v>
                </c:pt>
                <c:pt idx="28945">
                  <c:v>125.13</c:v>
                </c:pt>
                <c:pt idx="28946">
                  <c:v>128.88999999999999</c:v>
                </c:pt>
                <c:pt idx="28947">
                  <c:v>132.44999999999999</c:v>
                </c:pt>
                <c:pt idx="28948">
                  <c:v>124.41</c:v>
                </c:pt>
                <c:pt idx="28949">
                  <c:v>125.86</c:v>
                </c:pt>
                <c:pt idx="28950">
                  <c:v>140.38999999999999</c:v>
                </c:pt>
                <c:pt idx="28951">
                  <c:v>141.15</c:v>
                </c:pt>
                <c:pt idx="28952">
                  <c:v>144.21</c:v>
                </c:pt>
                <c:pt idx="28953">
                  <c:v>144.74</c:v>
                </c:pt>
                <c:pt idx="28954">
                  <c:v>143.32</c:v>
                </c:pt>
                <c:pt idx="28955">
                  <c:v>136.66999999999999</c:v>
                </c:pt>
                <c:pt idx="28956">
                  <c:v>143.41999999999999</c:v>
                </c:pt>
                <c:pt idx="28957">
                  <c:v>133.9</c:v>
                </c:pt>
                <c:pt idx="28958">
                  <c:v>122.76</c:v>
                </c:pt>
                <c:pt idx="28959">
                  <c:v>124.93</c:v>
                </c:pt>
                <c:pt idx="28960">
                  <c:v>125.49</c:v>
                </c:pt>
                <c:pt idx="28961">
                  <c:v>127.14</c:v>
                </c:pt>
                <c:pt idx="28962">
                  <c:v>128.66</c:v>
                </c:pt>
                <c:pt idx="28963">
                  <c:v>124.77</c:v>
                </c:pt>
                <c:pt idx="28964">
                  <c:v>113.17</c:v>
                </c:pt>
                <c:pt idx="28965">
                  <c:v>120.81</c:v>
                </c:pt>
                <c:pt idx="28966">
                  <c:v>108.32</c:v>
                </c:pt>
                <c:pt idx="28967">
                  <c:v>112.48</c:v>
                </c:pt>
                <c:pt idx="28968">
                  <c:v>112.71</c:v>
                </c:pt>
                <c:pt idx="28969">
                  <c:v>106.58</c:v>
                </c:pt>
                <c:pt idx="28970">
                  <c:v>100.74</c:v>
                </c:pt>
                <c:pt idx="28971">
                  <c:v>104.67</c:v>
                </c:pt>
                <c:pt idx="28972">
                  <c:v>105.82</c:v>
                </c:pt>
                <c:pt idx="28973">
                  <c:v>108.22</c:v>
                </c:pt>
                <c:pt idx="28974">
                  <c:v>107.99</c:v>
                </c:pt>
                <c:pt idx="28975">
                  <c:v>108.98</c:v>
                </c:pt>
                <c:pt idx="28976">
                  <c:v>96.66</c:v>
                </c:pt>
                <c:pt idx="28977">
                  <c:v>101.34</c:v>
                </c:pt>
                <c:pt idx="28978">
                  <c:v>110.27</c:v>
                </c:pt>
                <c:pt idx="28979">
                  <c:v>105.52</c:v>
                </c:pt>
                <c:pt idx="28980">
                  <c:v>107.37</c:v>
                </c:pt>
                <c:pt idx="28981">
                  <c:v>108.85</c:v>
                </c:pt>
                <c:pt idx="28982">
                  <c:v>109.94</c:v>
                </c:pt>
                <c:pt idx="28983">
                  <c:v>110.53</c:v>
                </c:pt>
                <c:pt idx="28984">
                  <c:v>111.26</c:v>
                </c:pt>
                <c:pt idx="28985">
                  <c:v>111.75</c:v>
                </c:pt>
                <c:pt idx="28986">
                  <c:v>111.88</c:v>
                </c:pt>
                <c:pt idx="28987">
                  <c:v>95.01</c:v>
                </c:pt>
                <c:pt idx="28988">
                  <c:v>86.9</c:v>
                </c:pt>
                <c:pt idx="28989">
                  <c:v>90.43</c:v>
                </c:pt>
                <c:pt idx="28990">
                  <c:v>96.53</c:v>
                </c:pt>
                <c:pt idx="28991">
                  <c:v>95.9</c:v>
                </c:pt>
                <c:pt idx="28992">
                  <c:v>97.22</c:v>
                </c:pt>
                <c:pt idx="28993">
                  <c:v>99.13</c:v>
                </c:pt>
                <c:pt idx="28994">
                  <c:v>101.17</c:v>
                </c:pt>
                <c:pt idx="28995">
                  <c:v>91.68</c:v>
                </c:pt>
                <c:pt idx="28996">
                  <c:v>90.59</c:v>
                </c:pt>
                <c:pt idx="28997">
                  <c:v>86.8</c:v>
                </c:pt>
                <c:pt idx="28998">
                  <c:v>72.7</c:v>
                </c:pt>
                <c:pt idx="28999">
                  <c:v>104.57</c:v>
                </c:pt>
                <c:pt idx="29000">
                  <c:v>106.58</c:v>
                </c:pt>
                <c:pt idx="29001">
                  <c:v>117.49</c:v>
                </c:pt>
                <c:pt idx="29002">
                  <c:v>116.5</c:v>
                </c:pt>
                <c:pt idx="29003">
                  <c:v>115.94</c:v>
                </c:pt>
                <c:pt idx="29004">
                  <c:v>114.65</c:v>
                </c:pt>
                <c:pt idx="29005">
                  <c:v>116.73</c:v>
                </c:pt>
                <c:pt idx="29006">
                  <c:v>118.7</c:v>
                </c:pt>
                <c:pt idx="29007">
                  <c:v>121.87</c:v>
                </c:pt>
                <c:pt idx="29008">
                  <c:v>136.07</c:v>
                </c:pt>
                <c:pt idx="29009">
                  <c:v>131.22999999999999</c:v>
                </c:pt>
                <c:pt idx="29010">
                  <c:v>132.08000000000001</c:v>
                </c:pt>
                <c:pt idx="29011">
                  <c:v>131.29</c:v>
                </c:pt>
                <c:pt idx="29012">
                  <c:v>124.44</c:v>
                </c:pt>
                <c:pt idx="29013">
                  <c:v>123.38</c:v>
                </c:pt>
                <c:pt idx="29014">
                  <c:v>124.37</c:v>
                </c:pt>
                <c:pt idx="29015">
                  <c:v>125.76</c:v>
                </c:pt>
                <c:pt idx="29016">
                  <c:v>127.9</c:v>
                </c:pt>
                <c:pt idx="29017">
                  <c:v>131.22999999999999</c:v>
                </c:pt>
                <c:pt idx="29018">
                  <c:v>133.53</c:v>
                </c:pt>
                <c:pt idx="29019">
                  <c:v>139.66</c:v>
                </c:pt>
                <c:pt idx="29020">
                  <c:v>139.4</c:v>
                </c:pt>
                <c:pt idx="29021">
                  <c:v>141.51</c:v>
                </c:pt>
                <c:pt idx="29022">
                  <c:v>138.63999999999999</c:v>
                </c:pt>
                <c:pt idx="29023">
                  <c:v>141.84</c:v>
                </c:pt>
                <c:pt idx="29024">
                  <c:v>140.82</c:v>
                </c:pt>
                <c:pt idx="29025">
                  <c:v>141.25</c:v>
                </c:pt>
                <c:pt idx="29026">
                  <c:v>143.16</c:v>
                </c:pt>
                <c:pt idx="29027">
                  <c:v>144.94</c:v>
                </c:pt>
                <c:pt idx="29028">
                  <c:v>146.29</c:v>
                </c:pt>
                <c:pt idx="29029">
                  <c:v>145.66</c:v>
                </c:pt>
                <c:pt idx="29030">
                  <c:v>141.74</c:v>
                </c:pt>
                <c:pt idx="29031">
                  <c:v>137.59</c:v>
                </c:pt>
                <c:pt idx="29032">
                  <c:v>135.44999999999999</c:v>
                </c:pt>
                <c:pt idx="29033">
                  <c:v>132.51</c:v>
                </c:pt>
                <c:pt idx="29034">
                  <c:v>136.19999999999999</c:v>
                </c:pt>
                <c:pt idx="29035">
                  <c:v>125.59</c:v>
                </c:pt>
                <c:pt idx="29036">
                  <c:v>113.83</c:v>
                </c:pt>
                <c:pt idx="29037">
                  <c:v>116.6</c:v>
                </c:pt>
                <c:pt idx="29038">
                  <c:v>125.33</c:v>
                </c:pt>
                <c:pt idx="29039">
                  <c:v>124.83</c:v>
                </c:pt>
                <c:pt idx="29040">
                  <c:v>125.79</c:v>
                </c:pt>
                <c:pt idx="29041">
                  <c:v>127.5</c:v>
                </c:pt>
                <c:pt idx="29042">
                  <c:v>130.6</c:v>
                </c:pt>
                <c:pt idx="29043">
                  <c:v>129.81</c:v>
                </c:pt>
                <c:pt idx="29044">
                  <c:v>133.44</c:v>
                </c:pt>
                <c:pt idx="29045">
                  <c:v>129.09</c:v>
                </c:pt>
                <c:pt idx="29046">
                  <c:v>132.02000000000001</c:v>
                </c:pt>
                <c:pt idx="29047">
                  <c:v>129.78</c:v>
                </c:pt>
                <c:pt idx="29048">
                  <c:v>133.01</c:v>
                </c:pt>
                <c:pt idx="29049">
                  <c:v>134.66</c:v>
                </c:pt>
                <c:pt idx="29050">
                  <c:v>133.5</c:v>
                </c:pt>
                <c:pt idx="29051">
                  <c:v>131.03</c:v>
                </c:pt>
                <c:pt idx="29052">
                  <c:v>134.94999999999999</c:v>
                </c:pt>
                <c:pt idx="29053">
                  <c:v>128.69</c:v>
                </c:pt>
                <c:pt idx="29054">
                  <c:v>122.92</c:v>
                </c:pt>
                <c:pt idx="29055">
                  <c:v>110.66</c:v>
                </c:pt>
                <c:pt idx="29056">
                  <c:v>109.77</c:v>
                </c:pt>
                <c:pt idx="29057">
                  <c:v>107.8</c:v>
                </c:pt>
                <c:pt idx="29058">
                  <c:v>105.72</c:v>
                </c:pt>
                <c:pt idx="29059">
                  <c:v>106.48</c:v>
                </c:pt>
                <c:pt idx="29060">
                  <c:v>107.76</c:v>
                </c:pt>
                <c:pt idx="29061">
                  <c:v>105.42</c:v>
                </c:pt>
                <c:pt idx="29062">
                  <c:v>110.43</c:v>
                </c:pt>
                <c:pt idx="29063">
                  <c:v>109.18</c:v>
                </c:pt>
                <c:pt idx="29064">
                  <c:v>104.7</c:v>
                </c:pt>
                <c:pt idx="29065">
                  <c:v>100.05</c:v>
                </c:pt>
                <c:pt idx="29066">
                  <c:v>113</c:v>
                </c:pt>
                <c:pt idx="29067">
                  <c:v>114.35</c:v>
                </c:pt>
                <c:pt idx="29068">
                  <c:v>113.79</c:v>
                </c:pt>
                <c:pt idx="29069">
                  <c:v>112.31</c:v>
                </c:pt>
                <c:pt idx="29070">
                  <c:v>118.57</c:v>
                </c:pt>
                <c:pt idx="29071">
                  <c:v>129.15</c:v>
                </c:pt>
                <c:pt idx="29072">
                  <c:v>124.97</c:v>
                </c:pt>
                <c:pt idx="29073">
                  <c:v>120.88</c:v>
                </c:pt>
                <c:pt idx="29074">
                  <c:v>126.91</c:v>
                </c:pt>
                <c:pt idx="29075">
                  <c:v>128.19999999999999</c:v>
                </c:pt>
                <c:pt idx="29076">
                  <c:v>130.6</c:v>
                </c:pt>
                <c:pt idx="29077">
                  <c:v>132.18</c:v>
                </c:pt>
                <c:pt idx="29078">
                  <c:v>129.35</c:v>
                </c:pt>
                <c:pt idx="29079">
                  <c:v>133.57</c:v>
                </c:pt>
                <c:pt idx="29080">
                  <c:v>136.34</c:v>
                </c:pt>
                <c:pt idx="29081">
                  <c:v>138.08000000000001</c:v>
                </c:pt>
                <c:pt idx="29082">
                  <c:v>142.56</c:v>
                </c:pt>
                <c:pt idx="29083">
                  <c:v>138.31</c:v>
                </c:pt>
                <c:pt idx="29084">
                  <c:v>141.61000000000001</c:v>
                </c:pt>
                <c:pt idx="29085">
                  <c:v>139.4</c:v>
                </c:pt>
                <c:pt idx="29086">
                  <c:v>141.02000000000001</c:v>
                </c:pt>
                <c:pt idx="29087">
                  <c:v>140.29</c:v>
                </c:pt>
                <c:pt idx="29088">
                  <c:v>141.15</c:v>
                </c:pt>
                <c:pt idx="29089">
                  <c:v>136.04</c:v>
                </c:pt>
                <c:pt idx="29090">
                  <c:v>134.13</c:v>
                </c:pt>
                <c:pt idx="29091">
                  <c:v>136.16999999999999</c:v>
                </c:pt>
                <c:pt idx="29092">
                  <c:v>132.44999999999999</c:v>
                </c:pt>
                <c:pt idx="29093">
                  <c:v>140.06</c:v>
                </c:pt>
                <c:pt idx="29094">
                  <c:v>142.99</c:v>
                </c:pt>
                <c:pt idx="29095">
                  <c:v>145.72999999999999</c:v>
                </c:pt>
                <c:pt idx="29096">
                  <c:v>139.37</c:v>
                </c:pt>
                <c:pt idx="29097">
                  <c:v>135.71</c:v>
                </c:pt>
                <c:pt idx="29098">
                  <c:v>137.41999999999999</c:v>
                </c:pt>
                <c:pt idx="29099">
                  <c:v>137.41999999999999</c:v>
                </c:pt>
                <c:pt idx="29100">
                  <c:v>119.1</c:v>
                </c:pt>
                <c:pt idx="29101">
                  <c:v>117.12</c:v>
                </c:pt>
                <c:pt idx="29102">
                  <c:v>117.19</c:v>
                </c:pt>
                <c:pt idx="29103">
                  <c:v>111.69</c:v>
                </c:pt>
                <c:pt idx="29104">
                  <c:v>106.77</c:v>
                </c:pt>
                <c:pt idx="29105">
                  <c:v>104.93</c:v>
                </c:pt>
                <c:pt idx="29106">
                  <c:v>91.88</c:v>
                </c:pt>
                <c:pt idx="29107">
                  <c:v>100.02</c:v>
                </c:pt>
                <c:pt idx="29108">
                  <c:v>116.17</c:v>
                </c:pt>
                <c:pt idx="29109">
                  <c:v>124.97</c:v>
                </c:pt>
                <c:pt idx="29110">
                  <c:v>120.32</c:v>
                </c:pt>
                <c:pt idx="29111">
                  <c:v>121.8</c:v>
                </c:pt>
                <c:pt idx="29112">
                  <c:v>123.91</c:v>
                </c:pt>
                <c:pt idx="29113">
                  <c:v>126.58</c:v>
                </c:pt>
                <c:pt idx="29114">
                  <c:v>129.18</c:v>
                </c:pt>
                <c:pt idx="29115">
                  <c:v>131.22999999999999</c:v>
                </c:pt>
                <c:pt idx="29116">
                  <c:v>133.34</c:v>
                </c:pt>
                <c:pt idx="29117">
                  <c:v>135.18</c:v>
                </c:pt>
                <c:pt idx="29118">
                  <c:v>137.46</c:v>
                </c:pt>
                <c:pt idx="29119">
                  <c:v>149.16</c:v>
                </c:pt>
                <c:pt idx="29120">
                  <c:v>151.66</c:v>
                </c:pt>
                <c:pt idx="29121">
                  <c:v>152.47999999999999</c:v>
                </c:pt>
                <c:pt idx="29122">
                  <c:v>151.03</c:v>
                </c:pt>
                <c:pt idx="29123">
                  <c:v>156.83000000000001</c:v>
                </c:pt>
                <c:pt idx="29124">
                  <c:v>159.63999999999999</c:v>
                </c:pt>
                <c:pt idx="29125">
                  <c:v>160.22999999999999</c:v>
                </c:pt>
                <c:pt idx="29126">
                  <c:v>163</c:v>
                </c:pt>
                <c:pt idx="29127">
                  <c:v>166.23</c:v>
                </c:pt>
                <c:pt idx="29128">
                  <c:v>160.36000000000001</c:v>
                </c:pt>
                <c:pt idx="29129">
                  <c:v>152.44999999999999</c:v>
                </c:pt>
                <c:pt idx="29130">
                  <c:v>144.25</c:v>
                </c:pt>
                <c:pt idx="29131">
                  <c:v>144.08000000000001</c:v>
                </c:pt>
                <c:pt idx="29132">
                  <c:v>135.05000000000001</c:v>
                </c:pt>
                <c:pt idx="29133">
                  <c:v>137.13</c:v>
                </c:pt>
                <c:pt idx="29134">
                  <c:v>139.5</c:v>
                </c:pt>
                <c:pt idx="29135">
                  <c:v>134.38999999999999</c:v>
                </c:pt>
                <c:pt idx="29136">
                  <c:v>126.98</c:v>
                </c:pt>
                <c:pt idx="29137">
                  <c:v>138.81</c:v>
                </c:pt>
                <c:pt idx="29138">
                  <c:v>141.15</c:v>
                </c:pt>
                <c:pt idx="29139">
                  <c:v>142.22999999999999</c:v>
                </c:pt>
                <c:pt idx="29140">
                  <c:v>142.79</c:v>
                </c:pt>
                <c:pt idx="29141">
                  <c:v>147.74</c:v>
                </c:pt>
                <c:pt idx="29142">
                  <c:v>146.41999999999999</c:v>
                </c:pt>
                <c:pt idx="29143">
                  <c:v>145.72999999999999</c:v>
                </c:pt>
                <c:pt idx="29144">
                  <c:v>147.71</c:v>
                </c:pt>
                <c:pt idx="29145">
                  <c:v>149.88</c:v>
                </c:pt>
                <c:pt idx="29146">
                  <c:v>149.12</c:v>
                </c:pt>
                <c:pt idx="29147">
                  <c:v>130.63</c:v>
                </c:pt>
                <c:pt idx="29148">
                  <c:v>125.39</c:v>
                </c:pt>
                <c:pt idx="29149">
                  <c:v>135.51</c:v>
                </c:pt>
                <c:pt idx="29150">
                  <c:v>139.96</c:v>
                </c:pt>
                <c:pt idx="29151">
                  <c:v>147.74</c:v>
                </c:pt>
                <c:pt idx="29152">
                  <c:v>149.62</c:v>
                </c:pt>
                <c:pt idx="29153">
                  <c:v>131.88999999999999</c:v>
                </c:pt>
                <c:pt idx="29154">
                  <c:v>130.93</c:v>
                </c:pt>
                <c:pt idx="29155">
                  <c:v>138.77000000000001</c:v>
                </c:pt>
                <c:pt idx="29156">
                  <c:v>122.23</c:v>
                </c:pt>
                <c:pt idx="29157">
                  <c:v>109.21</c:v>
                </c:pt>
                <c:pt idx="29158">
                  <c:v>107.76</c:v>
                </c:pt>
                <c:pt idx="29159">
                  <c:v>110.04</c:v>
                </c:pt>
                <c:pt idx="29160">
                  <c:v>117.39</c:v>
                </c:pt>
                <c:pt idx="29161">
                  <c:v>119.79</c:v>
                </c:pt>
                <c:pt idx="29162">
                  <c:v>127.14</c:v>
                </c:pt>
                <c:pt idx="29163">
                  <c:v>119.46</c:v>
                </c:pt>
                <c:pt idx="29164">
                  <c:v>119.23</c:v>
                </c:pt>
                <c:pt idx="29165">
                  <c:v>123.05</c:v>
                </c:pt>
                <c:pt idx="29166">
                  <c:v>125.16</c:v>
                </c:pt>
                <c:pt idx="29167">
                  <c:v>130.72999999999999</c:v>
                </c:pt>
                <c:pt idx="29168">
                  <c:v>118.31</c:v>
                </c:pt>
                <c:pt idx="29169">
                  <c:v>115.15</c:v>
                </c:pt>
                <c:pt idx="29170">
                  <c:v>113.43</c:v>
                </c:pt>
                <c:pt idx="29171">
                  <c:v>104.2</c:v>
                </c:pt>
                <c:pt idx="29172">
                  <c:v>104.8</c:v>
                </c:pt>
                <c:pt idx="29173">
                  <c:v>103.64</c:v>
                </c:pt>
                <c:pt idx="29174">
                  <c:v>104.73</c:v>
                </c:pt>
                <c:pt idx="29175">
                  <c:v>104.17</c:v>
                </c:pt>
                <c:pt idx="29176">
                  <c:v>127.73</c:v>
                </c:pt>
                <c:pt idx="29177">
                  <c:v>143.03</c:v>
                </c:pt>
                <c:pt idx="29178">
                  <c:v>146.75</c:v>
                </c:pt>
                <c:pt idx="29179">
                  <c:v>147.80000000000001</c:v>
                </c:pt>
                <c:pt idx="29180">
                  <c:v>142.99</c:v>
                </c:pt>
                <c:pt idx="29181">
                  <c:v>144.63999999999999</c:v>
                </c:pt>
                <c:pt idx="29182">
                  <c:v>146.75</c:v>
                </c:pt>
                <c:pt idx="29183">
                  <c:v>148.30000000000001</c:v>
                </c:pt>
                <c:pt idx="29184">
                  <c:v>152.41999999999999</c:v>
                </c:pt>
                <c:pt idx="29185">
                  <c:v>155.71</c:v>
                </c:pt>
                <c:pt idx="29186">
                  <c:v>159.16999999999999</c:v>
                </c:pt>
                <c:pt idx="29187">
                  <c:v>161.22</c:v>
                </c:pt>
                <c:pt idx="29188">
                  <c:v>148.27000000000001</c:v>
                </c:pt>
                <c:pt idx="29189">
                  <c:v>144.63999999999999</c:v>
                </c:pt>
                <c:pt idx="29190">
                  <c:v>139.93</c:v>
                </c:pt>
                <c:pt idx="29191">
                  <c:v>136.93</c:v>
                </c:pt>
                <c:pt idx="29192">
                  <c:v>136.76</c:v>
                </c:pt>
                <c:pt idx="29193">
                  <c:v>137.82</c:v>
                </c:pt>
                <c:pt idx="29194">
                  <c:v>132.35</c:v>
                </c:pt>
                <c:pt idx="29195">
                  <c:v>114.49</c:v>
                </c:pt>
                <c:pt idx="29196">
                  <c:v>125.3</c:v>
                </c:pt>
                <c:pt idx="29197">
                  <c:v>134.94999999999999</c:v>
                </c:pt>
                <c:pt idx="29198">
                  <c:v>134.94999999999999</c:v>
                </c:pt>
                <c:pt idx="29199">
                  <c:v>134.97999999999999</c:v>
                </c:pt>
                <c:pt idx="29200">
                  <c:v>133.66999999999999</c:v>
                </c:pt>
                <c:pt idx="29201">
                  <c:v>139.16999999999999</c:v>
                </c:pt>
                <c:pt idx="29202">
                  <c:v>143.68</c:v>
                </c:pt>
                <c:pt idx="29203">
                  <c:v>145.46</c:v>
                </c:pt>
                <c:pt idx="29204">
                  <c:v>138.91</c:v>
                </c:pt>
                <c:pt idx="29205">
                  <c:v>146.06</c:v>
                </c:pt>
                <c:pt idx="29206">
                  <c:v>141.87</c:v>
                </c:pt>
                <c:pt idx="29207">
                  <c:v>132.32</c:v>
                </c:pt>
                <c:pt idx="29208">
                  <c:v>132.61000000000001</c:v>
                </c:pt>
                <c:pt idx="29209">
                  <c:v>132.63999999999999</c:v>
                </c:pt>
                <c:pt idx="29210">
                  <c:v>134.62</c:v>
                </c:pt>
                <c:pt idx="29211">
                  <c:v>137.03</c:v>
                </c:pt>
                <c:pt idx="29212">
                  <c:v>139.4</c:v>
                </c:pt>
                <c:pt idx="29213">
                  <c:v>141.54</c:v>
                </c:pt>
                <c:pt idx="29214">
                  <c:v>143.68</c:v>
                </c:pt>
                <c:pt idx="29215">
                  <c:v>145.93</c:v>
                </c:pt>
                <c:pt idx="29216">
                  <c:v>146.58000000000001</c:v>
                </c:pt>
                <c:pt idx="29217">
                  <c:v>150.11000000000001</c:v>
                </c:pt>
                <c:pt idx="29218">
                  <c:v>149.88</c:v>
                </c:pt>
                <c:pt idx="29219">
                  <c:v>152.02000000000001</c:v>
                </c:pt>
                <c:pt idx="29220">
                  <c:v>154.19999999999999</c:v>
                </c:pt>
                <c:pt idx="29221">
                  <c:v>147.31</c:v>
                </c:pt>
                <c:pt idx="29222">
                  <c:v>143.09</c:v>
                </c:pt>
                <c:pt idx="29223">
                  <c:v>134.56</c:v>
                </c:pt>
                <c:pt idx="29224">
                  <c:v>132.44999999999999</c:v>
                </c:pt>
                <c:pt idx="29225">
                  <c:v>132.55000000000001</c:v>
                </c:pt>
                <c:pt idx="29226">
                  <c:v>129.18</c:v>
                </c:pt>
                <c:pt idx="29227">
                  <c:v>117.91</c:v>
                </c:pt>
                <c:pt idx="29228">
                  <c:v>126.98</c:v>
                </c:pt>
                <c:pt idx="29229">
                  <c:v>118.8</c:v>
                </c:pt>
                <c:pt idx="29230">
                  <c:v>121.9</c:v>
                </c:pt>
                <c:pt idx="29231">
                  <c:v>121.47</c:v>
                </c:pt>
                <c:pt idx="29232">
                  <c:v>123.58</c:v>
                </c:pt>
                <c:pt idx="29233">
                  <c:v>125.36</c:v>
                </c:pt>
                <c:pt idx="29234">
                  <c:v>116.6</c:v>
                </c:pt>
                <c:pt idx="29235">
                  <c:v>108.16</c:v>
                </c:pt>
                <c:pt idx="29236">
                  <c:v>117.42</c:v>
                </c:pt>
                <c:pt idx="29237">
                  <c:v>123.65</c:v>
                </c:pt>
                <c:pt idx="29238">
                  <c:v>122.66</c:v>
                </c:pt>
                <c:pt idx="29239">
                  <c:v>115.9</c:v>
                </c:pt>
                <c:pt idx="29240">
                  <c:v>109.77</c:v>
                </c:pt>
                <c:pt idx="29241">
                  <c:v>110.27</c:v>
                </c:pt>
                <c:pt idx="29242">
                  <c:v>115.77</c:v>
                </c:pt>
                <c:pt idx="29243">
                  <c:v>118.57</c:v>
                </c:pt>
                <c:pt idx="29244">
                  <c:v>132.71</c:v>
                </c:pt>
                <c:pt idx="29245">
                  <c:v>137.26</c:v>
                </c:pt>
                <c:pt idx="29246">
                  <c:v>132.63999999999999</c:v>
                </c:pt>
                <c:pt idx="29247">
                  <c:v>129.38</c:v>
                </c:pt>
                <c:pt idx="29248">
                  <c:v>119.96</c:v>
                </c:pt>
                <c:pt idx="29249">
                  <c:v>117.65</c:v>
                </c:pt>
                <c:pt idx="29250">
                  <c:v>117.95</c:v>
                </c:pt>
                <c:pt idx="29251">
                  <c:v>118.74</c:v>
                </c:pt>
                <c:pt idx="29252">
                  <c:v>121.87</c:v>
                </c:pt>
                <c:pt idx="29253">
                  <c:v>112.34</c:v>
                </c:pt>
                <c:pt idx="29254">
                  <c:v>102.89</c:v>
                </c:pt>
                <c:pt idx="29255">
                  <c:v>122.76</c:v>
                </c:pt>
                <c:pt idx="29256">
                  <c:v>131.26</c:v>
                </c:pt>
                <c:pt idx="29257">
                  <c:v>129.15</c:v>
                </c:pt>
                <c:pt idx="29258">
                  <c:v>115.97</c:v>
                </c:pt>
                <c:pt idx="29259">
                  <c:v>111.92</c:v>
                </c:pt>
                <c:pt idx="29260">
                  <c:v>113.27</c:v>
                </c:pt>
                <c:pt idx="29261">
                  <c:v>102.89</c:v>
                </c:pt>
                <c:pt idx="29262">
                  <c:v>103.25</c:v>
                </c:pt>
                <c:pt idx="29263">
                  <c:v>105.39</c:v>
                </c:pt>
                <c:pt idx="29264">
                  <c:v>98.83</c:v>
                </c:pt>
                <c:pt idx="29265">
                  <c:v>102.33</c:v>
                </c:pt>
                <c:pt idx="29266">
                  <c:v>119.66</c:v>
                </c:pt>
                <c:pt idx="29267">
                  <c:v>123.12</c:v>
                </c:pt>
                <c:pt idx="29268">
                  <c:v>117.68</c:v>
                </c:pt>
                <c:pt idx="29269">
                  <c:v>119.2</c:v>
                </c:pt>
                <c:pt idx="29270">
                  <c:v>114.72</c:v>
                </c:pt>
                <c:pt idx="29271">
                  <c:v>121.44</c:v>
                </c:pt>
                <c:pt idx="29272">
                  <c:v>121.51</c:v>
                </c:pt>
                <c:pt idx="29273">
                  <c:v>120.95</c:v>
                </c:pt>
                <c:pt idx="29274">
                  <c:v>122.69</c:v>
                </c:pt>
                <c:pt idx="29275">
                  <c:v>123.81</c:v>
                </c:pt>
                <c:pt idx="29276">
                  <c:v>131.69</c:v>
                </c:pt>
                <c:pt idx="29277">
                  <c:v>145.4</c:v>
                </c:pt>
                <c:pt idx="29278">
                  <c:v>143.12</c:v>
                </c:pt>
                <c:pt idx="29279">
                  <c:v>140.94999999999999</c:v>
                </c:pt>
                <c:pt idx="29280">
                  <c:v>142.5</c:v>
                </c:pt>
                <c:pt idx="29281">
                  <c:v>138.58000000000001</c:v>
                </c:pt>
                <c:pt idx="29282">
                  <c:v>129.97999999999999</c:v>
                </c:pt>
                <c:pt idx="29283">
                  <c:v>132.28</c:v>
                </c:pt>
                <c:pt idx="29284">
                  <c:v>133.44</c:v>
                </c:pt>
                <c:pt idx="29285">
                  <c:v>130.69999999999999</c:v>
                </c:pt>
                <c:pt idx="29286">
                  <c:v>128.82</c:v>
                </c:pt>
                <c:pt idx="29287">
                  <c:v>133.86000000000001</c:v>
                </c:pt>
                <c:pt idx="29288">
                  <c:v>134.85</c:v>
                </c:pt>
                <c:pt idx="29289">
                  <c:v>136.37</c:v>
                </c:pt>
                <c:pt idx="29290">
                  <c:v>136.83000000000001</c:v>
                </c:pt>
                <c:pt idx="29291">
                  <c:v>138.74</c:v>
                </c:pt>
                <c:pt idx="29292">
                  <c:v>141.05000000000001</c:v>
                </c:pt>
                <c:pt idx="29293">
                  <c:v>143.03</c:v>
                </c:pt>
                <c:pt idx="29294">
                  <c:v>143.22</c:v>
                </c:pt>
                <c:pt idx="29295">
                  <c:v>140.72</c:v>
                </c:pt>
                <c:pt idx="29296">
                  <c:v>140.78</c:v>
                </c:pt>
                <c:pt idx="29297">
                  <c:v>120.42</c:v>
                </c:pt>
                <c:pt idx="29298">
                  <c:v>121.14</c:v>
                </c:pt>
                <c:pt idx="29299">
                  <c:v>125.82</c:v>
                </c:pt>
                <c:pt idx="29300">
                  <c:v>127.54</c:v>
                </c:pt>
                <c:pt idx="29301">
                  <c:v>124.67</c:v>
                </c:pt>
                <c:pt idx="29302">
                  <c:v>122.3</c:v>
                </c:pt>
                <c:pt idx="29303">
                  <c:v>125.95</c:v>
                </c:pt>
                <c:pt idx="29304">
                  <c:v>114.16</c:v>
                </c:pt>
                <c:pt idx="29305">
                  <c:v>115.87</c:v>
                </c:pt>
                <c:pt idx="29306">
                  <c:v>124.11</c:v>
                </c:pt>
                <c:pt idx="29307">
                  <c:v>132.88</c:v>
                </c:pt>
                <c:pt idx="29308">
                  <c:v>135.74</c:v>
                </c:pt>
                <c:pt idx="29309">
                  <c:v>131.94999999999999</c:v>
                </c:pt>
                <c:pt idx="29310">
                  <c:v>122.17</c:v>
                </c:pt>
                <c:pt idx="29311">
                  <c:v>116.04</c:v>
                </c:pt>
                <c:pt idx="29312">
                  <c:v>109.11</c:v>
                </c:pt>
                <c:pt idx="29313">
                  <c:v>106.41</c:v>
                </c:pt>
                <c:pt idx="29314">
                  <c:v>107.14</c:v>
                </c:pt>
                <c:pt idx="29315">
                  <c:v>107.37</c:v>
                </c:pt>
                <c:pt idx="29316">
                  <c:v>107.63</c:v>
                </c:pt>
                <c:pt idx="29317">
                  <c:v>105.56</c:v>
                </c:pt>
                <c:pt idx="29318">
                  <c:v>110.07</c:v>
                </c:pt>
                <c:pt idx="29319">
                  <c:v>132.88</c:v>
                </c:pt>
                <c:pt idx="29320">
                  <c:v>132.71</c:v>
                </c:pt>
                <c:pt idx="29321">
                  <c:v>136.63</c:v>
                </c:pt>
                <c:pt idx="29322">
                  <c:v>135.02000000000001</c:v>
                </c:pt>
                <c:pt idx="29323">
                  <c:v>132.63999999999999</c:v>
                </c:pt>
                <c:pt idx="29324">
                  <c:v>134</c:v>
                </c:pt>
                <c:pt idx="29325">
                  <c:v>135.47999999999999</c:v>
                </c:pt>
                <c:pt idx="29326">
                  <c:v>129.84</c:v>
                </c:pt>
                <c:pt idx="29327">
                  <c:v>122.86</c:v>
                </c:pt>
                <c:pt idx="29328">
                  <c:v>122.73</c:v>
                </c:pt>
                <c:pt idx="29329">
                  <c:v>124.08</c:v>
                </c:pt>
                <c:pt idx="29330">
                  <c:v>125.33</c:v>
                </c:pt>
                <c:pt idx="29331">
                  <c:v>125.89</c:v>
                </c:pt>
                <c:pt idx="29332">
                  <c:v>127.6</c:v>
                </c:pt>
                <c:pt idx="29333">
                  <c:v>128.76</c:v>
                </c:pt>
                <c:pt idx="29334">
                  <c:v>130.34</c:v>
                </c:pt>
                <c:pt idx="29335">
                  <c:v>131.29</c:v>
                </c:pt>
                <c:pt idx="29336">
                  <c:v>131.59</c:v>
                </c:pt>
                <c:pt idx="29337">
                  <c:v>131.29</c:v>
                </c:pt>
                <c:pt idx="29338">
                  <c:v>131.66</c:v>
                </c:pt>
                <c:pt idx="29339">
                  <c:v>121.01</c:v>
                </c:pt>
                <c:pt idx="29340">
                  <c:v>121.9</c:v>
                </c:pt>
                <c:pt idx="29341">
                  <c:v>130.34</c:v>
                </c:pt>
                <c:pt idx="29342">
                  <c:v>118.31</c:v>
                </c:pt>
                <c:pt idx="29343">
                  <c:v>102.19</c:v>
                </c:pt>
                <c:pt idx="29344">
                  <c:v>102.95</c:v>
                </c:pt>
                <c:pt idx="29345">
                  <c:v>101.34</c:v>
                </c:pt>
                <c:pt idx="29346">
                  <c:v>100.94</c:v>
                </c:pt>
                <c:pt idx="29347">
                  <c:v>97.15</c:v>
                </c:pt>
                <c:pt idx="29348">
                  <c:v>96.3</c:v>
                </c:pt>
                <c:pt idx="29349">
                  <c:v>96.3</c:v>
                </c:pt>
                <c:pt idx="29350">
                  <c:v>88.85</c:v>
                </c:pt>
                <c:pt idx="29351">
                  <c:v>89.9</c:v>
                </c:pt>
                <c:pt idx="29352">
                  <c:v>91.15</c:v>
                </c:pt>
                <c:pt idx="29353">
                  <c:v>93.99</c:v>
                </c:pt>
                <c:pt idx="29354">
                  <c:v>95.41</c:v>
                </c:pt>
                <c:pt idx="29355">
                  <c:v>96.36</c:v>
                </c:pt>
                <c:pt idx="29356">
                  <c:v>98.14</c:v>
                </c:pt>
                <c:pt idx="29357">
                  <c:v>100.68</c:v>
                </c:pt>
                <c:pt idx="29358">
                  <c:v>102.13</c:v>
                </c:pt>
                <c:pt idx="29359">
                  <c:v>102.85</c:v>
                </c:pt>
                <c:pt idx="29360">
                  <c:v>103.81</c:v>
                </c:pt>
                <c:pt idx="29361">
                  <c:v>104.17</c:v>
                </c:pt>
                <c:pt idx="29362">
                  <c:v>83.11</c:v>
                </c:pt>
                <c:pt idx="29363">
                  <c:v>96.36</c:v>
                </c:pt>
                <c:pt idx="29364">
                  <c:v>93.03</c:v>
                </c:pt>
                <c:pt idx="29365">
                  <c:v>65.84</c:v>
                </c:pt>
                <c:pt idx="29366">
                  <c:v>57.11</c:v>
                </c:pt>
                <c:pt idx="29367">
                  <c:v>54.8</c:v>
                </c:pt>
                <c:pt idx="29368">
                  <c:v>52.27</c:v>
                </c:pt>
                <c:pt idx="29369">
                  <c:v>67.69</c:v>
                </c:pt>
                <c:pt idx="29370">
                  <c:v>62.09</c:v>
                </c:pt>
                <c:pt idx="29371">
                  <c:v>51.15</c:v>
                </c:pt>
                <c:pt idx="29372">
                  <c:v>51.15</c:v>
                </c:pt>
                <c:pt idx="29373">
                  <c:v>51.25</c:v>
                </c:pt>
                <c:pt idx="29374">
                  <c:v>51.21</c:v>
                </c:pt>
                <c:pt idx="29375">
                  <c:v>50.95</c:v>
                </c:pt>
                <c:pt idx="29376">
                  <c:v>60.04</c:v>
                </c:pt>
                <c:pt idx="29377">
                  <c:v>54.77</c:v>
                </c:pt>
                <c:pt idx="29378">
                  <c:v>54.9</c:v>
                </c:pt>
                <c:pt idx="29379">
                  <c:v>55.07</c:v>
                </c:pt>
                <c:pt idx="29380">
                  <c:v>49.96</c:v>
                </c:pt>
                <c:pt idx="29381">
                  <c:v>43.27</c:v>
                </c:pt>
                <c:pt idx="29382">
                  <c:v>43.37</c:v>
                </c:pt>
                <c:pt idx="29383">
                  <c:v>43.53</c:v>
                </c:pt>
                <c:pt idx="29384">
                  <c:v>43.76</c:v>
                </c:pt>
                <c:pt idx="29385">
                  <c:v>43.57</c:v>
                </c:pt>
                <c:pt idx="29386">
                  <c:v>38.29</c:v>
                </c:pt>
                <c:pt idx="29387">
                  <c:v>34.83</c:v>
                </c:pt>
                <c:pt idx="29388">
                  <c:v>34.93</c:v>
                </c:pt>
                <c:pt idx="29389">
                  <c:v>35.06</c:v>
                </c:pt>
                <c:pt idx="29390">
                  <c:v>35.159999999999997</c:v>
                </c:pt>
                <c:pt idx="29391">
                  <c:v>40.270000000000003</c:v>
                </c:pt>
                <c:pt idx="29392">
                  <c:v>54.21</c:v>
                </c:pt>
                <c:pt idx="29393">
                  <c:v>49.07</c:v>
                </c:pt>
                <c:pt idx="29394">
                  <c:v>49.27</c:v>
                </c:pt>
                <c:pt idx="29395">
                  <c:v>49.66</c:v>
                </c:pt>
                <c:pt idx="29396">
                  <c:v>50.09</c:v>
                </c:pt>
                <c:pt idx="29397">
                  <c:v>50.65</c:v>
                </c:pt>
                <c:pt idx="29398">
                  <c:v>51.18</c:v>
                </c:pt>
                <c:pt idx="29399">
                  <c:v>67.59</c:v>
                </c:pt>
                <c:pt idx="29400">
                  <c:v>76.69</c:v>
                </c:pt>
                <c:pt idx="29401">
                  <c:v>77.61</c:v>
                </c:pt>
                <c:pt idx="29402">
                  <c:v>76.849999999999994</c:v>
                </c:pt>
                <c:pt idx="29403">
                  <c:v>68.12</c:v>
                </c:pt>
                <c:pt idx="29404">
                  <c:v>68.55</c:v>
                </c:pt>
                <c:pt idx="29405">
                  <c:v>68.98</c:v>
                </c:pt>
                <c:pt idx="29406">
                  <c:v>69.87</c:v>
                </c:pt>
                <c:pt idx="29407">
                  <c:v>70.19</c:v>
                </c:pt>
                <c:pt idx="29408">
                  <c:v>70.790000000000006</c:v>
                </c:pt>
                <c:pt idx="29409">
                  <c:v>71.349999999999994</c:v>
                </c:pt>
                <c:pt idx="29410">
                  <c:v>71.81</c:v>
                </c:pt>
                <c:pt idx="29411">
                  <c:v>72.400000000000006</c:v>
                </c:pt>
                <c:pt idx="29412">
                  <c:v>73.260000000000005</c:v>
                </c:pt>
                <c:pt idx="29413">
                  <c:v>74.150000000000006</c:v>
                </c:pt>
                <c:pt idx="29414">
                  <c:v>63.31</c:v>
                </c:pt>
                <c:pt idx="29415">
                  <c:v>58.5</c:v>
                </c:pt>
                <c:pt idx="29416">
                  <c:v>59.39</c:v>
                </c:pt>
                <c:pt idx="29417">
                  <c:v>60.41</c:v>
                </c:pt>
                <c:pt idx="29418">
                  <c:v>61.43</c:v>
                </c:pt>
                <c:pt idx="29419">
                  <c:v>55.76</c:v>
                </c:pt>
                <c:pt idx="29420">
                  <c:v>52.33</c:v>
                </c:pt>
                <c:pt idx="29421">
                  <c:v>52.76</c:v>
                </c:pt>
                <c:pt idx="29422">
                  <c:v>53.19</c:v>
                </c:pt>
                <c:pt idx="29423">
                  <c:v>47.16</c:v>
                </c:pt>
                <c:pt idx="29424">
                  <c:v>46.96</c:v>
                </c:pt>
                <c:pt idx="29425">
                  <c:v>47.16</c:v>
                </c:pt>
                <c:pt idx="29426">
                  <c:v>40.369999999999997</c:v>
                </c:pt>
                <c:pt idx="29427">
                  <c:v>35.1</c:v>
                </c:pt>
                <c:pt idx="29428">
                  <c:v>35.159999999999997</c:v>
                </c:pt>
                <c:pt idx="29429">
                  <c:v>35.299999999999997</c:v>
                </c:pt>
                <c:pt idx="29430">
                  <c:v>35.39</c:v>
                </c:pt>
                <c:pt idx="29431">
                  <c:v>35.49</c:v>
                </c:pt>
                <c:pt idx="29432">
                  <c:v>35.79</c:v>
                </c:pt>
                <c:pt idx="29433">
                  <c:v>50.49</c:v>
                </c:pt>
                <c:pt idx="29434">
                  <c:v>44.69</c:v>
                </c:pt>
                <c:pt idx="29435">
                  <c:v>44.85</c:v>
                </c:pt>
                <c:pt idx="29436">
                  <c:v>64.36</c:v>
                </c:pt>
                <c:pt idx="29437">
                  <c:v>62.61</c:v>
                </c:pt>
                <c:pt idx="29438">
                  <c:v>62.68</c:v>
                </c:pt>
                <c:pt idx="29439">
                  <c:v>63.54</c:v>
                </c:pt>
                <c:pt idx="29440">
                  <c:v>64.16</c:v>
                </c:pt>
                <c:pt idx="29441">
                  <c:v>56.19</c:v>
                </c:pt>
                <c:pt idx="29442">
                  <c:v>55.96</c:v>
                </c:pt>
                <c:pt idx="29443">
                  <c:v>56.22</c:v>
                </c:pt>
                <c:pt idx="29444">
                  <c:v>56.39</c:v>
                </c:pt>
                <c:pt idx="29445">
                  <c:v>56.58</c:v>
                </c:pt>
                <c:pt idx="29446">
                  <c:v>55.99</c:v>
                </c:pt>
                <c:pt idx="29447">
                  <c:v>56.68</c:v>
                </c:pt>
                <c:pt idx="29448">
                  <c:v>102.85</c:v>
                </c:pt>
                <c:pt idx="29449">
                  <c:v>72.11</c:v>
                </c:pt>
                <c:pt idx="29450">
                  <c:v>70.989999999999995</c:v>
                </c:pt>
                <c:pt idx="29451">
                  <c:v>70</c:v>
                </c:pt>
                <c:pt idx="29452">
                  <c:v>69.3</c:v>
                </c:pt>
                <c:pt idx="29453">
                  <c:v>68.739999999999995</c:v>
                </c:pt>
                <c:pt idx="29454">
                  <c:v>51.44</c:v>
                </c:pt>
                <c:pt idx="29455">
                  <c:v>43.11</c:v>
                </c:pt>
                <c:pt idx="29456">
                  <c:v>42.58</c:v>
                </c:pt>
                <c:pt idx="29457">
                  <c:v>42.58</c:v>
                </c:pt>
                <c:pt idx="29458">
                  <c:v>43.2</c:v>
                </c:pt>
                <c:pt idx="29459">
                  <c:v>43.53</c:v>
                </c:pt>
                <c:pt idx="29460">
                  <c:v>42.28</c:v>
                </c:pt>
                <c:pt idx="29461">
                  <c:v>42.28</c:v>
                </c:pt>
                <c:pt idx="29462">
                  <c:v>35.43</c:v>
                </c:pt>
                <c:pt idx="29463">
                  <c:v>34.9</c:v>
                </c:pt>
                <c:pt idx="29464">
                  <c:v>35.06</c:v>
                </c:pt>
                <c:pt idx="29465">
                  <c:v>35.130000000000003</c:v>
                </c:pt>
                <c:pt idx="29466">
                  <c:v>33.85</c:v>
                </c:pt>
                <c:pt idx="29467">
                  <c:v>30.516999999999999</c:v>
                </c:pt>
                <c:pt idx="29468">
                  <c:v>30.484000000000002</c:v>
                </c:pt>
                <c:pt idx="29469">
                  <c:v>30.484000000000002</c:v>
                </c:pt>
                <c:pt idx="29470">
                  <c:v>30.484000000000002</c:v>
                </c:pt>
                <c:pt idx="29471">
                  <c:v>30.484000000000002</c:v>
                </c:pt>
                <c:pt idx="29472">
                  <c:v>30.484000000000002</c:v>
                </c:pt>
                <c:pt idx="29473">
                  <c:v>30.484000000000002</c:v>
                </c:pt>
                <c:pt idx="29474">
                  <c:v>30.484000000000002</c:v>
                </c:pt>
                <c:pt idx="29475">
                  <c:v>30.484000000000002</c:v>
                </c:pt>
                <c:pt idx="29476">
                  <c:v>30.484000000000002</c:v>
                </c:pt>
                <c:pt idx="29477">
                  <c:v>30.484000000000002</c:v>
                </c:pt>
                <c:pt idx="29478">
                  <c:v>30.484000000000002</c:v>
                </c:pt>
                <c:pt idx="29479">
                  <c:v>30.484000000000002</c:v>
                </c:pt>
                <c:pt idx="29480">
                  <c:v>30.516999999999999</c:v>
                </c:pt>
                <c:pt idx="29481">
                  <c:v>30.484000000000002</c:v>
                </c:pt>
                <c:pt idx="29482">
                  <c:v>30.484000000000002</c:v>
                </c:pt>
                <c:pt idx="29483">
                  <c:v>30.516999999999999</c:v>
                </c:pt>
                <c:pt idx="29484">
                  <c:v>30.516999999999999</c:v>
                </c:pt>
                <c:pt idx="29485">
                  <c:v>30.484000000000002</c:v>
                </c:pt>
                <c:pt idx="29486">
                  <c:v>30.484000000000002</c:v>
                </c:pt>
                <c:pt idx="29487">
                  <c:v>30.484000000000002</c:v>
                </c:pt>
                <c:pt idx="29488">
                  <c:v>30.484000000000002</c:v>
                </c:pt>
                <c:pt idx="29489">
                  <c:v>30.484000000000002</c:v>
                </c:pt>
                <c:pt idx="29490">
                  <c:v>30.484000000000002</c:v>
                </c:pt>
                <c:pt idx="29491">
                  <c:v>30.484000000000002</c:v>
                </c:pt>
                <c:pt idx="29492">
                  <c:v>30.484000000000002</c:v>
                </c:pt>
                <c:pt idx="29493">
                  <c:v>30.484000000000002</c:v>
                </c:pt>
                <c:pt idx="29494">
                  <c:v>30.451000000000001</c:v>
                </c:pt>
                <c:pt idx="29495">
                  <c:v>30.582000000000001</c:v>
                </c:pt>
                <c:pt idx="29496">
                  <c:v>38.1</c:v>
                </c:pt>
                <c:pt idx="29497">
                  <c:v>37.369999999999997</c:v>
                </c:pt>
                <c:pt idx="29498">
                  <c:v>37.47</c:v>
                </c:pt>
                <c:pt idx="29499">
                  <c:v>37.57</c:v>
                </c:pt>
                <c:pt idx="29500">
                  <c:v>37.67</c:v>
                </c:pt>
                <c:pt idx="29501">
                  <c:v>37.799999999999997</c:v>
                </c:pt>
                <c:pt idx="29502">
                  <c:v>37.869999999999997</c:v>
                </c:pt>
                <c:pt idx="29503">
                  <c:v>38.06</c:v>
                </c:pt>
                <c:pt idx="29504">
                  <c:v>38.200000000000003</c:v>
                </c:pt>
                <c:pt idx="29505">
                  <c:v>38.39</c:v>
                </c:pt>
                <c:pt idx="29506">
                  <c:v>38.619999999999997</c:v>
                </c:pt>
                <c:pt idx="29507">
                  <c:v>38.85</c:v>
                </c:pt>
                <c:pt idx="29508">
                  <c:v>39.18</c:v>
                </c:pt>
                <c:pt idx="29509">
                  <c:v>39.58</c:v>
                </c:pt>
                <c:pt idx="29510">
                  <c:v>35.26</c:v>
                </c:pt>
                <c:pt idx="29511">
                  <c:v>36.42</c:v>
                </c:pt>
                <c:pt idx="29512">
                  <c:v>37.630000000000003</c:v>
                </c:pt>
                <c:pt idx="29513">
                  <c:v>38.03</c:v>
                </c:pt>
                <c:pt idx="29514">
                  <c:v>38.29</c:v>
                </c:pt>
                <c:pt idx="29515">
                  <c:v>38.56</c:v>
                </c:pt>
                <c:pt idx="29516">
                  <c:v>38.79</c:v>
                </c:pt>
                <c:pt idx="29517">
                  <c:v>38.950000000000003</c:v>
                </c:pt>
                <c:pt idx="29518">
                  <c:v>38.89</c:v>
                </c:pt>
                <c:pt idx="29519">
                  <c:v>46.99</c:v>
                </c:pt>
                <c:pt idx="29520">
                  <c:v>77.28</c:v>
                </c:pt>
                <c:pt idx="29521">
                  <c:v>68.28</c:v>
                </c:pt>
                <c:pt idx="29522">
                  <c:v>69.44</c:v>
                </c:pt>
                <c:pt idx="29523">
                  <c:v>70.62</c:v>
                </c:pt>
                <c:pt idx="29524">
                  <c:v>71.61</c:v>
                </c:pt>
                <c:pt idx="29525">
                  <c:v>72.17</c:v>
                </c:pt>
                <c:pt idx="29526">
                  <c:v>71.64</c:v>
                </c:pt>
                <c:pt idx="29527">
                  <c:v>71.319999999999993</c:v>
                </c:pt>
                <c:pt idx="29528">
                  <c:v>72.040000000000006</c:v>
                </c:pt>
                <c:pt idx="29529">
                  <c:v>67.290000000000006</c:v>
                </c:pt>
                <c:pt idx="29530">
                  <c:v>65.81</c:v>
                </c:pt>
                <c:pt idx="29531">
                  <c:v>61.66</c:v>
                </c:pt>
                <c:pt idx="29532">
                  <c:v>54.01</c:v>
                </c:pt>
                <c:pt idx="29533">
                  <c:v>54.74</c:v>
                </c:pt>
                <c:pt idx="29534">
                  <c:v>56.16</c:v>
                </c:pt>
                <c:pt idx="29535">
                  <c:v>57.64</c:v>
                </c:pt>
                <c:pt idx="29536">
                  <c:v>58.86</c:v>
                </c:pt>
                <c:pt idx="29537">
                  <c:v>60.41</c:v>
                </c:pt>
                <c:pt idx="29538">
                  <c:v>62.22</c:v>
                </c:pt>
                <c:pt idx="29539">
                  <c:v>63.74</c:v>
                </c:pt>
                <c:pt idx="29540">
                  <c:v>64.89</c:v>
                </c:pt>
                <c:pt idx="29541">
                  <c:v>65.58</c:v>
                </c:pt>
                <c:pt idx="29542">
                  <c:v>82.72</c:v>
                </c:pt>
                <c:pt idx="29543">
                  <c:v>75.010000000000005</c:v>
                </c:pt>
                <c:pt idx="29544">
                  <c:v>66.64</c:v>
                </c:pt>
                <c:pt idx="29545">
                  <c:v>66.83</c:v>
                </c:pt>
                <c:pt idx="29546">
                  <c:v>47.85</c:v>
                </c:pt>
                <c:pt idx="29547">
                  <c:v>46.76</c:v>
                </c:pt>
                <c:pt idx="29548">
                  <c:v>47.06</c:v>
                </c:pt>
                <c:pt idx="29549">
                  <c:v>47.32</c:v>
                </c:pt>
                <c:pt idx="29550">
                  <c:v>47.49</c:v>
                </c:pt>
                <c:pt idx="29551">
                  <c:v>47.72</c:v>
                </c:pt>
                <c:pt idx="29552">
                  <c:v>47.95</c:v>
                </c:pt>
                <c:pt idx="29553">
                  <c:v>48.31</c:v>
                </c:pt>
                <c:pt idx="29554">
                  <c:v>48.67</c:v>
                </c:pt>
                <c:pt idx="29555">
                  <c:v>49.17</c:v>
                </c:pt>
                <c:pt idx="29556">
                  <c:v>49.83</c:v>
                </c:pt>
                <c:pt idx="29557">
                  <c:v>50.62</c:v>
                </c:pt>
                <c:pt idx="29558">
                  <c:v>52.4</c:v>
                </c:pt>
                <c:pt idx="29559">
                  <c:v>73.89</c:v>
                </c:pt>
                <c:pt idx="29560">
                  <c:v>73.19</c:v>
                </c:pt>
                <c:pt idx="29561">
                  <c:v>73.849999999999994</c:v>
                </c:pt>
                <c:pt idx="29562">
                  <c:v>74.510000000000005</c:v>
                </c:pt>
                <c:pt idx="29563">
                  <c:v>72.010000000000005</c:v>
                </c:pt>
                <c:pt idx="29564">
                  <c:v>58.53</c:v>
                </c:pt>
                <c:pt idx="29565">
                  <c:v>57.38</c:v>
                </c:pt>
                <c:pt idx="29566">
                  <c:v>57.67</c:v>
                </c:pt>
                <c:pt idx="29567">
                  <c:v>53.29</c:v>
                </c:pt>
                <c:pt idx="29568">
                  <c:v>59.45</c:v>
                </c:pt>
                <c:pt idx="29569">
                  <c:v>68.61</c:v>
                </c:pt>
                <c:pt idx="29570">
                  <c:v>65.38</c:v>
                </c:pt>
                <c:pt idx="29571">
                  <c:v>65.42</c:v>
                </c:pt>
                <c:pt idx="29572">
                  <c:v>61.79</c:v>
                </c:pt>
                <c:pt idx="29573">
                  <c:v>58.66</c:v>
                </c:pt>
                <c:pt idx="29574">
                  <c:v>58.66</c:v>
                </c:pt>
                <c:pt idx="29575">
                  <c:v>58.92</c:v>
                </c:pt>
                <c:pt idx="29576">
                  <c:v>59.15</c:v>
                </c:pt>
                <c:pt idx="29577">
                  <c:v>59.42</c:v>
                </c:pt>
                <c:pt idx="29578">
                  <c:v>59.78</c:v>
                </c:pt>
                <c:pt idx="29579">
                  <c:v>60.04</c:v>
                </c:pt>
                <c:pt idx="29580">
                  <c:v>60.37</c:v>
                </c:pt>
                <c:pt idx="29581">
                  <c:v>55.69</c:v>
                </c:pt>
                <c:pt idx="29582">
                  <c:v>51.01</c:v>
                </c:pt>
                <c:pt idx="29583">
                  <c:v>51.25</c:v>
                </c:pt>
                <c:pt idx="29584">
                  <c:v>46.5</c:v>
                </c:pt>
                <c:pt idx="29585">
                  <c:v>36.479999999999997</c:v>
                </c:pt>
                <c:pt idx="29586">
                  <c:v>36.880000000000003</c:v>
                </c:pt>
                <c:pt idx="29587">
                  <c:v>37.4</c:v>
                </c:pt>
                <c:pt idx="29588">
                  <c:v>37.96</c:v>
                </c:pt>
                <c:pt idx="29589">
                  <c:v>38.520000000000003</c:v>
                </c:pt>
                <c:pt idx="29590">
                  <c:v>38.950000000000003</c:v>
                </c:pt>
                <c:pt idx="29591">
                  <c:v>39.380000000000003</c:v>
                </c:pt>
                <c:pt idx="29592">
                  <c:v>39.97</c:v>
                </c:pt>
                <c:pt idx="29593">
                  <c:v>40.57</c:v>
                </c:pt>
                <c:pt idx="29594">
                  <c:v>41.23</c:v>
                </c:pt>
                <c:pt idx="29595">
                  <c:v>35.950000000000003</c:v>
                </c:pt>
                <c:pt idx="29596">
                  <c:v>30.516999999999999</c:v>
                </c:pt>
                <c:pt idx="29597">
                  <c:v>30.516999999999999</c:v>
                </c:pt>
                <c:pt idx="29598">
                  <c:v>30.516999999999999</c:v>
                </c:pt>
                <c:pt idx="29599">
                  <c:v>30.484000000000002</c:v>
                </c:pt>
                <c:pt idx="29600">
                  <c:v>30.484000000000002</c:v>
                </c:pt>
                <c:pt idx="29601">
                  <c:v>30.484000000000002</c:v>
                </c:pt>
                <c:pt idx="29602">
                  <c:v>30.484000000000002</c:v>
                </c:pt>
                <c:pt idx="29603">
                  <c:v>30.484000000000002</c:v>
                </c:pt>
                <c:pt idx="29604">
                  <c:v>30.484000000000002</c:v>
                </c:pt>
                <c:pt idx="29605">
                  <c:v>30.484000000000002</c:v>
                </c:pt>
                <c:pt idx="29606">
                  <c:v>30.484000000000002</c:v>
                </c:pt>
                <c:pt idx="29607">
                  <c:v>30.484000000000002</c:v>
                </c:pt>
                <c:pt idx="29608">
                  <c:v>30.484000000000002</c:v>
                </c:pt>
                <c:pt idx="29609">
                  <c:v>30.484000000000002</c:v>
                </c:pt>
                <c:pt idx="29610">
                  <c:v>30.484000000000002</c:v>
                </c:pt>
                <c:pt idx="29611">
                  <c:v>30.484000000000002</c:v>
                </c:pt>
                <c:pt idx="29612">
                  <c:v>30.484000000000002</c:v>
                </c:pt>
                <c:pt idx="29613">
                  <c:v>30.484000000000002</c:v>
                </c:pt>
                <c:pt idx="29614">
                  <c:v>30.484000000000002</c:v>
                </c:pt>
                <c:pt idx="29615">
                  <c:v>30.484000000000002</c:v>
                </c:pt>
                <c:pt idx="29616">
                  <c:v>30.484000000000002</c:v>
                </c:pt>
                <c:pt idx="29617">
                  <c:v>30.484000000000002</c:v>
                </c:pt>
                <c:pt idx="29618">
                  <c:v>30.484000000000002</c:v>
                </c:pt>
                <c:pt idx="29619">
                  <c:v>30.484000000000002</c:v>
                </c:pt>
                <c:pt idx="29620">
                  <c:v>30.484000000000002</c:v>
                </c:pt>
                <c:pt idx="29621">
                  <c:v>30.484000000000002</c:v>
                </c:pt>
                <c:pt idx="29622">
                  <c:v>30.484000000000002</c:v>
                </c:pt>
                <c:pt idx="29623">
                  <c:v>30.484000000000002</c:v>
                </c:pt>
                <c:pt idx="29624">
                  <c:v>30.484000000000002</c:v>
                </c:pt>
                <c:pt idx="29625">
                  <c:v>30.484000000000002</c:v>
                </c:pt>
                <c:pt idx="29626">
                  <c:v>30.484000000000002</c:v>
                </c:pt>
                <c:pt idx="29627">
                  <c:v>30.484000000000002</c:v>
                </c:pt>
                <c:pt idx="29628">
                  <c:v>30.484000000000002</c:v>
                </c:pt>
                <c:pt idx="29629">
                  <c:v>30.484000000000002</c:v>
                </c:pt>
                <c:pt idx="29630">
                  <c:v>30.484000000000002</c:v>
                </c:pt>
                <c:pt idx="29631">
                  <c:v>30.484000000000002</c:v>
                </c:pt>
                <c:pt idx="29632">
                  <c:v>30.484000000000002</c:v>
                </c:pt>
                <c:pt idx="29633">
                  <c:v>30.484000000000002</c:v>
                </c:pt>
                <c:pt idx="29634">
                  <c:v>30.484000000000002</c:v>
                </c:pt>
                <c:pt idx="29635">
                  <c:v>30.451000000000001</c:v>
                </c:pt>
                <c:pt idx="29636">
                  <c:v>30.484000000000002</c:v>
                </c:pt>
                <c:pt idx="29637">
                  <c:v>30.451000000000001</c:v>
                </c:pt>
                <c:pt idx="29638">
                  <c:v>30.484000000000002</c:v>
                </c:pt>
                <c:pt idx="29639">
                  <c:v>30.484000000000002</c:v>
                </c:pt>
                <c:pt idx="29640">
                  <c:v>30.451000000000001</c:v>
                </c:pt>
                <c:pt idx="29641">
                  <c:v>30.451000000000001</c:v>
                </c:pt>
                <c:pt idx="29642">
                  <c:v>30.484000000000002</c:v>
                </c:pt>
                <c:pt idx="29643">
                  <c:v>30.484000000000002</c:v>
                </c:pt>
                <c:pt idx="29644">
                  <c:v>30.484000000000002</c:v>
                </c:pt>
                <c:pt idx="29645">
                  <c:v>30.484000000000002</c:v>
                </c:pt>
                <c:pt idx="29646">
                  <c:v>30.484000000000002</c:v>
                </c:pt>
                <c:pt idx="29647">
                  <c:v>30.484000000000002</c:v>
                </c:pt>
                <c:pt idx="29648">
                  <c:v>30.451000000000001</c:v>
                </c:pt>
                <c:pt idx="29649">
                  <c:v>30.484000000000002</c:v>
                </c:pt>
                <c:pt idx="29650">
                  <c:v>30.484000000000002</c:v>
                </c:pt>
                <c:pt idx="29651">
                  <c:v>30.484000000000002</c:v>
                </c:pt>
                <c:pt idx="29652">
                  <c:v>30.484000000000002</c:v>
                </c:pt>
                <c:pt idx="29653">
                  <c:v>30.484000000000002</c:v>
                </c:pt>
                <c:pt idx="29654">
                  <c:v>30.484000000000002</c:v>
                </c:pt>
                <c:pt idx="29655">
                  <c:v>30.451000000000001</c:v>
                </c:pt>
                <c:pt idx="29656">
                  <c:v>30.484000000000002</c:v>
                </c:pt>
                <c:pt idx="29657">
                  <c:v>30.451000000000001</c:v>
                </c:pt>
                <c:pt idx="29658">
                  <c:v>30.484000000000002</c:v>
                </c:pt>
                <c:pt idx="29659">
                  <c:v>30.484000000000002</c:v>
                </c:pt>
                <c:pt idx="29660">
                  <c:v>30.484000000000002</c:v>
                </c:pt>
                <c:pt idx="29661">
                  <c:v>30.484000000000002</c:v>
                </c:pt>
                <c:pt idx="29662">
                  <c:v>30.484000000000002</c:v>
                </c:pt>
                <c:pt idx="29663">
                  <c:v>30.484000000000002</c:v>
                </c:pt>
                <c:pt idx="29664">
                  <c:v>30.484000000000002</c:v>
                </c:pt>
                <c:pt idx="29665">
                  <c:v>30.451000000000001</c:v>
                </c:pt>
                <c:pt idx="29666">
                  <c:v>30.484000000000002</c:v>
                </c:pt>
                <c:pt idx="29667">
                  <c:v>30.484000000000002</c:v>
                </c:pt>
                <c:pt idx="29668">
                  <c:v>30.451000000000001</c:v>
                </c:pt>
                <c:pt idx="29669">
                  <c:v>30.484000000000002</c:v>
                </c:pt>
                <c:pt idx="29670">
                  <c:v>30.484000000000002</c:v>
                </c:pt>
                <c:pt idx="29671">
                  <c:v>30.484000000000002</c:v>
                </c:pt>
                <c:pt idx="29672">
                  <c:v>30.484000000000002</c:v>
                </c:pt>
                <c:pt idx="29673">
                  <c:v>30.484000000000002</c:v>
                </c:pt>
                <c:pt idx="29674">
                  <c:v>30.484000000000002</c:v>
                </c:pt>
                <c:pt idx="29675">
                  <c:v>30.484000000000002</c:v>
                </c:pt>
                <c:pt idx="29676">
                  <c:v>30.484000000000002</c:v>
                </c:pt>
                <c:pt idx="29677">
                  <c:v>30.484000000000002</c:v>
                </c:pt>
                <c:pt idx="29678">
                  <c:v>30.484000000000002</c:v>
                </c:pt>
                <c:pt idx="29679">
                  <c:v>30.484000000000002</c:v>
                </c:pt>
                <c:pt idx="29680">
                  <c:v>30.484000000000002</c:v>
                </c:pt>
                <c:pt idx="29681">
                  <c:v>30.484000000000002</c:v>
                </c:pt>
                <c:pt idx="29682">
                  <c:v>30.484000000000002</c:v>
                </c:pt>
                <c:pt idx="29683">
                  <c:v>30.484000000000002</c:v>
                </c:pt>
                <c:pt idx="29684">
                  <c:v>30.484000000000002</c:v>
                </c:pt>
                <c:pt idx="29685">
                  <c:v>30.451000000000001</c:v>
                </c:pt>
                <c:pt idx="29686">
                  <c:v>30.484000000000002</c:v>
                </c:pt>
                <c:pt idx="29687">
                  <c:v>30.484000000000002</c:v>
                </c:pt>
                <c:pt idx="29688">
                  <c:v>30.451000000000001</c:v>
                </c:pt>
                <c:pt idx="29689">
                  <c:v>30.451000000000001</c:v>
                </c:pt>
                <c:pt idx="29690">
                  <c:v>30.484000000000002</c:v>
                </c:pt>
                <c:pt idx="29691">
                  <c:v>30.451000000000001</c:v>
                </c:pt>
                <c:pt idx="29692">
                  <c:v>30.451000000000001</c:v>
                </c:pt>
                <c:pt idx="29693">
                  <c:v>30.451000000000001</c:v>
                </c:pt>
                <c:pt idx="29694">
                  <c:v>30.484000000000002</c:v>
                </c:pt>
                <c:pt idx="29695">
                  <c:v>30.484000000000002</c:v>
                </c:pt>
                <c:pt idx="29696">
                  <c:v>30.484000000000002</c:v>
                </c:pt>
                <c:pt idx="29697">
                  <c:v>30.451000000000001</c:v>
                </c:pt>
                <c:pt idx="29698">
                  <c:v>30.484000000000002</c:v>
                </c:pt>
                <c:pt idx="29699">
                  <c:v>30.451000000000001</c:v>
                </c:pt>
                <c:pt idx="29700">
                  <c:v>30.451000000000001</c:v>
                </c:pt>
                <c:pt idx="29701">
                  <c:v>30.451000000000001</c:v>
                </c:pt>
                <c:pt idx="29702">
                  <c:v>30.451000000000001</c:v>
                </c:pt>
                <c:pt idx="29703">
                  <c:v>30.451000000000001</c:v>
                </c:pt>
                <c:pt idx="29704">
                  <c:v>30.451000000000001</c:v>
                </c:pt>
                <c:pt idx="29705">
                  <c:v>30.484000000000002</c:v>
                </c:pt>
                <c:pt idx="29706">
                  <c:v>30.451000000000001</c:v>
                </c:pt>
                <c:pt idx="29707">
                  <c:v>30.451000000000001</c:v>
                </c:pt>
                <c:pt idx="29708">
                  <c:v>30.451000000000001</c:v>
                </c:pt>
                <c:pt idx="29709">
                  <c:v>30.451000000000001</c:v>
                </c:pt>
                <c:pt idx="29710">
                  <c:v>30.451000000000001</c:v>
                </c:pt>
                <c:pt idx="29711">
                  <c:v>30.451000000000001</c:v>
                </c:pt>
                <c:pt idx="29712">
                  <c:v>30.484000000000002</c:v>
                </c:pt>
                <c:pt idx="29713">
                  <c:v>30.451000000000001</c:v>
                </c:pt>
                <c:pt idx="29714">
                  <c:v>30.451000000000001</c:v>
                </c:pt>
                <c:pt idx="29715">
                  <c:v>30.451000000000001</c:v>
                </c:pt>
                <c:pt idx="29716">
                  <c:v>30.451000000000001</c:v>
                </c:pt>
                <c:pt idx="29717">
                  <c:v>30.451000000000001</c:v>
                </c:pt>
                <c:pt idx="29718">
                  <c:v>30.417999999999999</c:v>
                </c:pt>
                <c:pt idx="29719">
                  <c:v>30.451000000000001</c:v>
                </c:pt>
                <c:pt idx="29720">
                  <c:v>30.417999999999999</c:v>
                </c:pt>
                <c:pt idx="29721">
                  <c:v>30.451000000000001</c:v>
                </c:pt>
                <c:pt idx="29722">
                  <c:v>30.417999999999999</c:v>
                </c:pt>
                <c:pt idx="29723">
                  <c:v>30.451000000000001</c:v>
                </c:pt>
                <c:pt idx="29724">
                  <c:v>30.417999999999999</c:v>
                </c:pt>
                <c:pt idx="29725">
                  <c:v>30.417999999999999</c:v>
                </c:pt>
                <c:pt idx="29726">
                  <c:v>30.451000000000001</c:v>
                </c:pt>
                <c:pt idx="29727">
                  <c:v>30.451000000000001</c:v>
                </c:pt>
                <c:pt idx="29728">
                  <c:v>30.451000000000001</c:v>
                </c:pt>
                <c:pt idx="29729">
                  <c:v>30.451000000000001</c:v>
                </c:pt>
                <c:pt idx="29730">
                  <c:v>30.451000000000001</c:v>
                </c:pt>
                <c:pt idx="29731">
                  <c:v>30.451000000000001</c:v>
                </c:pt>
                <c:pt idx="29732">
                  <c:v>30.451000000000001</c:v>
                </c:pt>
                <c:pt idx="29733">
                  <c:v>30.417999999999999</c:v>
                </c:pt>
                <c:pt idx="29734">
                  <c:v>30.451000000000001</c:v>
                </c:pt>
                <c:pt idx="29735">
                  <c:v>30.451000000000001</c:v>
                </c:pt>
                <c:pt idx="29736">
                  <c:v>30.451000000000001</c:v>
                </c:pt>
                <c:pt idx="29737">
                  <c:v>30.451000000000001</c:v>
                </c:pt>
                <c:pt idx="29738">
                  <c:v>30.451000000000001</c:v>
                </c:pt>
                <c:pt idx="29739">
                  <c:v>30.417999999999999</c:v>
                </c:pt>
                <c:pt idx="29740">
                  <c:v>30.451000000000001</c:v>
                </c:pt>
                <c:pt idx="29741">
                  <c:v>30.451000000000001</c:v>
                </c:pt>
                <c:pt idx="29742">
                  <c:v>30.451000000000001</c:v>
                </c:pt>
                <c:pt idx="29743">
                  <c:v>30.451000000000001</c:v>
                </c:pt>
                <c:pt idx="29744">
                  <c:v>30.451000000000001</c:v>
                </c:pt>
                <c:pt idx="29745">
                  <c:v>30.451000000000001</c:v>
                </c:pt>
                <c:pt idx="29746">
                  <c:v>30.451000000000001</c:v>
                </c:pt>
                <c:pt idx="29747">
                  <c:v>30.417999999999999</c:v>
                </c:pt>
                <c:pt idx="29748">
                  <c:v>30.451000000000001</c:v>
                </c:pt>
                <c:pt idx="29749">
                  <c:v>30.451000000000001</c:v>
                </c:pt>
                <c:pt idx="29750">
                  <c:v>30.451000000000001</c:v>
                </c:pt>
                <c:pt idx="29751">
                  <c:v>30.451000000000001</c:v>
                </c:pt>
                <c:pt idx="29752">
                  <c:v>30.417999999999999</c:v>
                </c:pt>
                <c:pt idx="29753">
                  <c:v>30.451000000000001</c:v>
                </c:pt>
                <c:pt idx="29754">
                  <c:v>30.451000000000001</c:v>
                </c:pt>
                <c:pt idx="29755">
                  <c:v>30.451000000000001</c:v>
                </c:pt>
                <c:pt idx="29756">
                  <c:v>30.451000000000001</c:v>
                </c:pt>
                <c:pt idx="29757">
                  <c:v>30.451000000000001</c:v>
                </c:pt>
                <c:pt idx="29758">
                  <c:v>30.451000000000001</c:v>
                </c:pt>
                <c:pt idx="29759">
                  <c:v>30.451000000000001</c:v>
                </c:pt>
                <c:pt idx="29760">
                  <c:v>30.451000000000001</c:v>
                </c:pt>
                <c:pt idx="29761">
                  <c:v>30.451000000000001</c:v>
                </c:pt>
                <c:pt idx="29762">
                  <c:v>30.451000000000001</c:v>
                </c:pt>
                <c:pt idx="29763">
                  <c:v>30.451000000000001</c:v>
                </c:pt>
                <c:pt idx="29764">
                  <c:v>30.451000000000001</c:v>
                </c:pt>
                <c:pt idx="29765">
                  <c:v>30.451000000000001</c:v>
                </c:pt>
                <c:pt idx="29766">
                  <c:v>30.451000000000001</c:v>
                </c:pt>
                <c:pt idx="29767">
                  <c:v>30.451000000000001</c:v>
                </c:pt>
                <c:pt idx="29768">
                  <c:v>30.451000000000001</c:v>
                </c:pt>
                <c:pt idx="29769">
                  <c:v>30.451000000000001</c:v>
                </c:pt>
                <c:pt idx="29770">
                  <c:v>30.451000000000001</c:v>
                </c:pt>
                <c:pt idx="29771">
                  <c:v>30.451000000000001</c:v>
                </c:pt>
                <c:pt idx="29772">
                  <c:v>30.451000000000001</c:v>
                </c:pt>
                <c:pt idx="29773">
                  <c:v>30.451000000000001</c:v>
                </c:pt>
                <c:pt idx="29774">
                  <c:v>30.451000000000001</c:v>
                </c:pt>
                <c:pt idx="29775">
                  <c:v>30.451000000000001</c:v>
                </c:pt>
                <c:pt idx="29776">
                  <c:v>30.451000000000001</c:v>
                </c:pt>
                <c:pt idx="29777">
                  <c:v>30.451000000000001</c:v>
                </c:pt>
                <c:pt idx="29778">
                  <c:v>30.451000000000001</c:v>
                </c:pt>
                <c:pt idx="29779">
                  <c:v>30.451000000000001</c:v>
                </c:pt>
                <c:pt idx="29780">
                  <c:v>31.603999999999999</c:v>
                </c:pt>
                <c:pt idx="29781">
                  <c:v>45.05</c:v>
                </c:pt>
                <c:pt idx="29782">
                  <c:v>40.9</c:v>
                </c:pt>
                <c:pt idx="29783">
                  <c:v>41</c:v>
                </c:pt>
                <c:pt idx="29784">
                  <c:v>41.06</c:v>
                </c:pt>
                <c:pt idx="29785">
                  <c:v>41.26</c:v>
                </c:pt>
                <c:pt idx="29786">
                  <c:v>41.42</c:v>
                </c:pt>
                <c:pt idx="29787">
                  <c:v>41.62</c:v>
                </c:pt>
                <c:pt idx="29788">
                  <c:v>41.85</c:v>
                </c:pt>
                <c:pt idx="29789">
                  <c:v>42.02</c:v>
                </c:pt>
                <c:pt idx="29790">
                  <c:v>42.12</c:v>
                </c:pt>
                <c:pt idx="29791">
                  <c:v>42.15</c:v>
                </c:pt>
                <c:pt idx="29792">
                  <c:v>42.08</c:v>
                </c:pt>
                <c:pt idx="29793">
                  <c:v>41.29</c:v>
                </c:pt>
                <c:pt idx="29794">
                  <c:v>37.270000000000003</c:v>
                </c:pt>
                <c:pt idx="29795">
                  <c:v>37.21</c:v>
                </c:pt>
                <c:pt idx="29796">
                  <c:v>37.14</c:v>
                </c:pt>
                <c:pt idx="29797">
                  <c:v>37.14</c:v>
                </c:pt>
                <c:pt idx="29798">
                  <c:v>37.14</c:v>
                </c:pt>
                <c:pt idx="29799">
                  <c:v>37.14</c:v>
                </c:pt>
                <c:pt idx="29800">
                  <c:v>37.17</c:v>
                </c:pt>
                <c:pt idx="29801">
                  <c:v>37.14</c:v>
                </c:pt>
                <c:pt idx="29802">
                  <c:v>37.17</c:v>
                </c:pt>
                <c:pt idx="29803">
                  <c:v>37.14</c:v>
                </c:pt>
                <c:pt idx="29804">
                  <c:v>37.11</c:v>
                </c:pt>
                <c:pt idx="29805">
                  <c:v>37.07</c:v>
                </c:pt>
                <c:pt idx="29806">
                  <c:v>37.01</c:v>
                </c:pt>
                <c:pt idx="29807">
                  <c:v>36.94</c:v>
                </c:pt>
                <c:pt idx="29808">
                  <c:v>33.28</c:v>
                </c:pt>
                <c:pt idx="29809">
                  <c:v>30.484000000000002</c:v>
                </c:pt>
                <c:pt idx="29810">
                  <c:v>30.451000000000001</c:v>
                </c:pt>
                <c:pt idx="29811">
                  <c:v>30.451000000000001</c:v>
                </c:pt>
                <c:pt idx="29812">
                  <c:v>30.451000000000001</c:v>
                </c:pt>
                <c:pt idx="29813">
                  <c:v>30.451000000000001</c:v>
                </c:pt>
                <c:pt idx="29814">
                  <c:v>30.451000000000001</c:v>
                </c:pt>
                <c:pt idx="29815">
                  <c:v>30.451000000000001</c:v>
                </c:pt>
                <c:pt idx="29816">
                  <c:v>30.451000000000001</c:v>
                </c:pt>
                <c:pt idx="29817">
                  <c:v>30.451000000000001</c:v>
                </c:pt>
                <c:pt idx="29818">
                  <c:v>30.451000000000001</c:v>
                </c:pt>
                <c:pt idx="29819">
                  <c:v>30.451000000000001</c:v>
                </c:pt>
                <c:pt idx="29820">
                  <c:v>30.451000000000001</c:v>
                </c:pt>
                <c:pt idx="29821">
                  <c:v>30.451000000000001</c:v>
                </c:pt>
                <c:pt idx="29822">
                  <c:v>30.451000000000001</c:v>
                </c:pt>
                <c:pt idx="29823">
                  <c:v>30.451000000000001</c:v>
                </c:pt>
                <c:pt idx="29824">
                  <c:v>30.451000000000001</c:v>
                </c:pt>
                <c:pt idx="29825">
                  <c:v>30.451000000000001</c:v>
                </c:pt>
                <c:pt idx="29826">
                  <c:v>30.484000000000002</c:v>
                </c:pt>
                <c:pt idx="29827">
                  <c:v>30.451000000000001</c:v>
                </c:pt>
                <c:pt idx="29828">
                  <c:v>30.451000000000001</c:v>
                </c:pt>
                <c:pt idx="29829">
                  <c:v>30.451000000000001</c:v>
                </c:pt>
                <c:pt idx="29830">
                  <c:v>30.451000000000001</c:v>
                </c:pt>
                <c:pt idx="29831">
                  <c:v>30.451000000000001</c:v>
                </c:pt>
                <c:pt idx="29832">
                  <c:v>30.451000000000001</c:v>
                </c:pt>
                <c:pt idx="29833">
                  <c:v>30.451000000000001</c:v>
                </c:pt>
                <c:pt idx="29834">
                  <c:v>30.451000000000001</c:v>
                </c:pt>
                <c:pt idx="29835">
                  <c:v>30.451000000000001</c:v>
                </c:pt>
                <c:pt idx="29836">
                  <c:v>30.451000000000001</c:v>
                </c:pt>
                <c:pt idx="29837">
                  <c:v>30.451000000000001</c:v>
                </c:pt>
                <c:pt idx="29838">
                  <c:v>30.451000000000001</c:v>
                </c:pt>
                <c:pt idx="29839">
                  <c:v>30.451000000000001</c:v>
                </c:pt>
                <c:pt idx="29840">
                  <c:v>30.451000000000001</c:v>
                </c:pt>
                <c:pt idx="29841">
                  <c:v>30.451000000000001</c:v>
                </c:pt>
                <c:pt idx="29842">
                  <c:v>30.451000000000001</c:v>
                </c:pt>
                <c:pt idx="29843">
                  <c:v>30.451000000000001</c:v>
                </c:pt>
                <c:pt idx="29844">
                  <c:v>30.451000000000001</c:v>
                </c:pt>
                <c:pt idx="29845">
                  <c:v>30.451000000000001</c:v>
                </c:pt>
                <c:pt idx="29846">
                  <c:v>30.451000000000001</c:v>
                </c:pt>
                <c:pt idx="29847">
                  <c:v>30.484000000000002</c:v>
                </c:pt>
                <c:pt idx="29848">
                  <c:v>30.451000000000001</c:v>
                </c:pt>
                <c:pt idx="29849">
                  <c:v>30.451000000000001</c:v>
                </c:pt>
                <c:pt idx="29850">
                  <c:v>30.484000000000002</c:v>
                </c:pt>
                <c:pt idx="29851">
                  <c:v>30.451000000000001</c:v>
                </c:pt>
                <c:pt idx="29852">
                  <c:v>30.451000000000001</c:v>
                </c:pt>
                <c:pt idx="29853">
                  <c:v>30.451000000000001</c:v>
                </c:pt>
                <c:pt idx="29854">
                  <c:v>30.451000000000001</c:v>
                </c:pt>
                <c:pt idx="29855">
                  <c:v>30.451000000000001</c:v>
                </c:pt>
                <c:pt idx="29856">
                  <c:v>30.451000000000001</c:v>
                </c:pt>
                <c:pt idx="29857">
                  <c:v>30.451000000000001</c:v>
                </c:pt>
                <c:pt idx="29858">
                  <c:v>30.451000000000001</c:v>
                </c:pt>
                <c:pt idx="29859">
                  <c:v>30.451000000000001</c:v>
                </c:pt>
                <c:pt idx="29860">
                  <c:v>30.451000000000001</c:v>
                </c:pt>
                <c:pt idx="29861">
                  <c:v>30.451000000000001</c:v>
                </c:pt>
                <c:pt idx="29862">
                  <c:v>30.451000000000001</c:v>
                </c:pt>
                <c:pt idx="29863">
                  <c:v>30.451000000000001</c:v>
                </c:pt>
                <c:pt idx="29864">
                  <c:v>30.451000000000001</c:v>
                </c:pt>
                <c:pt idx="29865">
                  <c:v>30.451000000000001</c:v>
                </c:pt>
                <c:pt idx="29866">
                  <c:v>30.451000000000001</c:v>
                </c:pt>
                <c:pt idx="29867">
                  <c:v>30.484000000000002</c:v>
                </c:pt>
                <c:pt idx="29868">
                  <c:v>30.451000000000001</c:v>
                </c:pt>
                <c:pt idx="29869">
                  <c:v>30.484000000000002</c:v>
                </c:pt>
                <c:pt idx="29870">
                  <c:v>30.451000000000001</c:v>
                </c:pt>
                <c:pt idx="29871">
                  <c:v>30.451000000000001</c:v>
                </c:pt>
                <c:pt idx="29872">
                  <c:v>30.451000000000001</c:v>
                </c:pt>
                <c:pt idx="29873">
                  <c:v>30.451000000000001</c:v>
                </c:pt>
                <c:pt idx="29874">
                  <c:v>30.451000000000001</c:v>
                </c:pt>
                <c:pt idx="29875">
                  <c:v>30.451000000000001</c:v>
                </c:pt>
                <c:pt idx="29876">
                  <c:v>30.451000000000001</c:v>
                </c:pt>
                <c:pt idx="29877">
                  <c:v>30.451000000000001</c:v>
                </c:pt>
                <c:pt idx="29878">
                  <c:v>30.451000000000001</c:v>
                </c:pt>
                <c:pt idx="29879">
                  <c:v>30.451000000000001</c:v>
                </c:pt>
                <c:pt idx="29880">
                  <c:v>35.86</c:v>
                </c:pt>
                <c:pt idx="29881">
                  <c:v>38.26</c:v>
                </c:pt>
                <c:pt idx="29882">
                  <c:v>34.57</c:v>
                </c:pt>
                <c:pt idx="29883">
                  <c:v>34.67</c:v>
                </c:pt>
                <c:pt idx="29884">
                  <c:v>34.9</c:v>
                </c:pt>
                <c:pt idx="29885">
                  <c:v>35.229999999999997</c:v>
                </c:pt>
                <c:pt idx="29886">
                  <c:v>35.619999999999997</c:v>
                </c:pt>
                <c:pt idx="29887">
                  <c:v>49.6</c:v>
                </c:pt>
                <c:pt idx="29888">
                  <c:v>36.68</c:v>
                </c:pt>
                <c:pt idx="29889">
                  <c:v>37.270000000000003</c:v>
                </c:pt>
                <c:pt idx="29890">
                  <c:v>37.869999999999997</c:v>
                </c:pt>
                <c:pt idx="29891">
                  <c:v>38.39</c:v>
                </c:pt>
                <c:pt idx="29892">
                  <c:v>39.409999999999997</c:v>
                </c:pt>
                <c:pt idx="29893">
                  <c:v>58.1</c:v>
                </c:pt>
                <c:pt idx="29894">
                  <c:v>52.96</c:v>
                </c:pt>
                <c:pt idx="29895">
                  <c:v>65.88</c:v>
                </c:pt>
                <c:pt idx="29896">
                  <c:v>71.84</c:v>
                </c:pt>
                <c:pt idx="29897">
                  <c:v>62.32</c:v>
                </c:pt>
                <c:pt idx="29898">
                  <c:v>59.45</c:v>
                </c:pt>
                <c:pt idx="29899">
                  <c:v>59.88</c:v>
                </c:pt>
                <c:pt idx="29900">
                  <c:v>60.21</c:v>
                </c:pt>
                <c:pt idx="29901">
                  <c:v>52.43</c:v>
                </c:pt>
                <c:pt idx="29902">
                  <c:v>49.17</c:v>
                </c:pt>
                <c:pt idx="29903">
                  <c:v>49.66</c:v>
                </c:pt>
                <c:pt idx="29904">
                  <c:v>50.16</c:v>
                </c:pt>
                <c:pt idx="29905">
                  <c:v>50.62</c:v>
                </c:pt>
                <c:pt idx="29906">
                  <c:v>51.01</c:v>
                </c:pt>
                <c:pt idx="29907">
                  <c:v>51.54</c:v>
                </c:pt>
                <c:pt idx="29908">
                  <c:v>52.14</c:v>
                </c:pt>
                <c:pt idx="29909">
                  <c:v>52.83</c:v>
                </c:pt>
                <c:pt idx="29910">
                  <c:v>53.62</c:v>
                </c:pt>
                <c:pt idx="29911">
                  <c:v>54.57</c:v>
                </c:pt>
                <c:pt idx="29912">
                  <c:v>55.27</c:v>
                </c:pt>
                <c:pt idx="29913">
                  <c:v>55.93</c:v>
                </c:pt>
                <c:pt idx="29914">
                  <c:v>57.31</c:v>
                </c:pt>
                <c:pt idx="29915">
                  <c:v>58.56</c:v>
                </c:pt>
                <c:pt idx="29916">
                  <c:v>59.75</c:v>
                </c:pt>
                <c:pt idx="29917">
                  <c:v>60.87</c:v>
                </c:pt>
                <c:pt idx="29918">
                  <c:v>52.56</c:v>
                </c:pt>
                <c:pt idx="29919">
                  <c:v>51.94</c:v>
                </c:pt>
                <c:pt idx="29920">
                  <c:v>52.4</c:v>
                </c:pt>
                <c:pt idx="29921">
                  <c:v>52.86</c:v>
                </c:pt>
                <c:pt idx="29922">
                  <c:v>47.39</c:v>
                </c:pt>
                <c:pt idx="29923">
                  <c:v>34.11</c:v>
                </c:pt>
                <c:pt idx="29924">
                  <c:v>33.979999999999997</c:v>
                </c:pt>
                <c:pt idx="29925">
                  <c:v>35.1</c:v>
                </c:pt>
                <c:pt idx="29926">
                  <c:v>50.69</c:v>
                </c:pt>
                <c:pt idx="29927">
                  <c:v>45.31</c:v>
                </c:pt>
                <c:pt idx="29928">
                  <c:v>46.07</c:v>
                </c:pt>
                <c:pt idx="29929">
                  <c:v>46.8</c:v>
                </c:pt>
                <c:pt idx="29930">
                  <c:v>47.52</c:v>
                </c:pt>
                <c:pt idx="29931">
                  <c:v>48.15</c:v>
                </c:pt>
                <c:pt idx="29932">
                  <c:v>48.67</c:v>
                </c:pt>
                <c:pt idx="29933">
                  <c:v>49.17</c:v>
                </c:pt>
                <c:pt idx="29934">
                  <c:v>49.53</c:v>
                </c:pt>
                <c:pt idx="29935">
                  <c:v>40.770000000000003</c:v>
                </c:pt>
                <c:pt idx="29936">
                  <c:v>38.520000000000003</c:v>
                </c:pt>
                <c:pt idx="29937">
                  <c:v>38.72</c:v>
                </c:pt>
                <c:pt idx="29938">
                  <c:v>38.89</c:v>
                </c:pt>
                <c:pt idx="29939">
                  <c:v>39.08</c:v>
                </c:pt>
                <c:pt idx="29940">
                  <c:v>39.28</c:v>
                </c:pt>
                <c:pt idx="29941">
                  <c:v>39.51</c:v>
                </c:pt>
                <c:pt idx="29942">
                  <c:v>52.33</c:v>
                </c:pt>
                <c:pt idx="29943">
                  <c:v>52.43</c:v>
                </c:pt>
                <c:pt idx="29944">
                  <c:v>52.73</c:v>
                </c:pt>
                <c:pt idx="29945">
                  <c:v>52.93</c:v>
                </c:pt>
                <c:pt idx="29946">
                  <c:v>53.02</c:v>
                </c:pt>
                <c:pt idx="29947">
                  <c:v>54.08</c:v>
                </c:pt>
                <c:pt idx="29948">
                  <c:v>53.91</c:v>
                </c:pt>
                <c:pt idx="29949">
                  <c:v>54.11</c:v>
                </c:pt>
                <c:pt idx="29950">
                  <c:v>54.44</c:v>
                </c:pt>
                <c:pt idx="29951">
                  <c:v>54.8</c:v>
                </c:pt>
                <c:pt idx="29952">
                  <c:v>55.23</c:v>
                </c:pt>
                <c:pt idx="29953">
                  <c:v>55.56</c:v>
                </c:pt>
                <c:pt idx="29954">
                  <c:v>55.99</c:v>
                </c:pt>
                <c:pt idx="29955">
                  <c:v>56.22</c:v>
                </c:pt>
                <c:pt idx="29956">
                  <c:v>56.49</c:v>
                </c:pt>
                <c:pt idx="29957">
                  <c:v>83.15</c:v>
                </c:pt>
                <c:pt idx="29958">
                  <c:v>102.85</c:v>
                </c:pt>
                <c:pt idx="29959">
                  <c:v>103.94</c:v>
                </c:pt>
                <c:pt idx="29960">
                  <c:v>103.38</c:v>
                </c:pt>
                <c:pt idx="29961">
                  <c:v>95.9</c:v>
                </c:pt>
                <c:pt idx="29962">
                  <c:v>96.72</c:v>
                </c:pt>
                <c:pt idx="29963">
                  <c:v>97.88</c:v>
                </c:pt>
                <c:pt idx="29964">
                  <c:v>98.4</c:v>
                </c:pt>
                <c:pt idx="29965">
                  <c:v>97.09</c:v>
                </c:pt>
                <c:pt idx="29966">
                  <c:v>92.11</c:v>
                </c:pt>
                <c:pt idx="29967">
                  <c:v>92.34</c:v>
                </c:pt>
                <c:pt idx="29968">
                  <c:v>89.14</c:v>
                </c:pt>
                <c:pt idx="29969">
                  <c:v>88.58</c:v>
                </c:pt>
                <c:pt idx="29970">
                  <c:v>89.9</c:v>
                </c:pt>
                <c:pt idx="29971">
                  <c:v>91.29</c:v>
                </c:pt>
                <c:pt idx="29972">
                  <c:v>77.150000000000006</c:v>
                </c:pt>
                <c:pt idx="29973">
                  <c:v>75.34</c:v>
                </c:pt>
                <c:pt idx="29974">
                  <c:v>71.28</c:v>
                </c:pt>
                <c:pt idx="29975">
                  <c:v>70</c:v>
                </c:pt>
                <c:pt idx="29976">
                  <c:v>76.03</c:v>
                </c:pt>
                <c:pt idx="29977">
                  <c:v>76.290000000000006</c:v>
                </c:pt>
                <c:pt idx="29978">
                  <c:v>74.41</c:v>
                </c:pt>
                <c:pt idx="29979">
                  <c:v>58.33</c:v>
                </c:pt>
                <c:pt idx="29980">
                  <c:v>62.19</c:v>
                </c:pt>
                <c:pt idx="29981">
                  <c:v>74.48</c:v>
                </c:pt>
                <c:pt idx="29982">
                  <c:v>69.010000000000005</c:v>
                </c:pt>
                <c:pt idx="29983">
                  <c:v>91.38</c:v>
                </c:pt>
                <c:pt idx="29984">
                  <c:v>91.35</c:v>
                </c:pt>
                <c:pt idx="29985">
                  <c:v>91.25</c:v>
                </c:pt>
                <c:pt idx="29986">
                  <c:v>91.19</c:v>
                </c:pt>
                <c:pt idx="29987">
                  <c:v>91.25</c:v>
                </c:pt>
                <c:pt idx="29988">
                  <c:v>190.51</c:v>
                </c:pt>
                <c:pt idx="29989">
                  <c:v>236.49</c:v>
                </c:pt>
                <c:pt idx="29990">
                  <c:v>235.7</c:v>
                </c:pt>
                <c:pt idx="29991">
                  <c:v>232.2</c:v>
                </c:pt>
                <c:pt idx="29992">
                  <c:v>231.11</c:v>
                </c:pt>
                <c:pt idx="29993">
                  <c:v>232.07</c:v>
                </c:pt>
                <c:pt idx="29994">
                  <c:v>237.21</c:v>
                </c:pt>
                <c:pt idx="29995">
                  <c:v>234.58</c:v>
                </c:pt>
                <c:pt idx="29996">
                  <c:v>209.99</c:v>
                </c:pt>
                <c:pt idx="29997">
                  <c:v>148.72999999999999</c:v>
                </c:pt>
                <c:pt idx="29998">
                  <c:v>134.52000000000001</c:v>
                </c:pt>
                <c:pt idx="29999">
                  <c:v>57.87</c:v>
                </c:pt>
                <c:pt idx="30000">
                  <c:v>58.46</c:v>
                </c:pt>
                <c:pt idx="30001">
                  <c:v>58.96</c:v>
                </c:pt>
                <c:pt idx="30002">
                  <c:v>59.42</c:v>
                </c:pt>
                <c:pt idx="30003">
                  <c:v>59.71</c:v>
                </c:pt>
                <c:pt idx="30004">
                  <c:v>60.01</c:v>
                </c:pt>
                <c:pt idx="30005">
                  <c:v>60.37</c:v>
                </c:pt>
                <c:pt idx="30006">
                  <c:v>60.37</c:v>
                </c:pt>
                <c:pt idx="30007">
                  <c:v>60.54</c:v>
                </c:pt>
                <c:pt idx="30008">
                  <c:v>60.6</c:v>
                </c:pt>
                <c:pt idx="30009">
                  <c:v>60.84</c:v>
                </c:pt>
                <c:pt idx="30010">
                  <c:v>56.55</c:v>
                </c:pt>
                <c:pt idx="30011">
                  <c:v>42.41</c:v>
                </c:pt>
                <c:pt idx="30012">
                  <c:v>41.75</c:v>
                </c:pt>
                <c:pt idx="30013">
                  <c:v>42.51</c:v>
                </c:pt>
                <c:pt idx="30014">
                  <c:v>43.4</c:v>
                </c:pt>
                <c:pt idx="30015">
                  <c:v>44.19</c:v>
                </c:pt>
                <c:pt idx="30016">
                  <c:v>44.85</c:v>
                </c:pt>
                <c:pt idx="30017">
                  <c:v>44.69</c:v>
                </c:pt>
                <c:pt idx="30018">
                  <c:v>40.21</c:v>
                </c:pt>
                <c:pt idx="30019">
                  <c:v>40.83</c:v>
                </c:pt>
                <c:pt idx="30020">
                  <c:v>41.13</c:v>
                </c:pt>
                <c:pt idx="30021">
                  <c:v>41.46</c:v>
                </c:pt>
                <c:pt idx="30022">
                  <c:v>41.79</c:v>
                </c:pt>
                <c:pt idx="30023">
                  <c:v>41.85</c:v>
                </c:pt>
                <c:pt idx="30024">
                  <c:v>41.89</c:v>
                </c:pt>
                <c:pt idx="30025">
                  <c:v>41.56</c:v>
                </c:pt>
                <c:pt idx="30026">
                  <c:v>35.03</c:v>
                </c:pt>
                <c:pt idx="30027">
                  <c:v>34.64</c:v>
                </c:pt>
                <c:pt idx="30028">
                  <c:v>34.770000000000003</c:v>
                </c:pt>
                <c:pt idx="30029">
                  <c:v>34.9</c:v>
                </c:pt>
                <c:pt idx="30030">
                  <c:v>35.06</c:v>
                </c:pt>
                <c:pt idx="30031">
                  <c:v>35.229999999999997</c:v>
                </c:pt>
                <c:pt idx="30032">
                  <c:v>35.36</c:v>
                </c:pt>
                <c:pt idx="30033">
                  <c:v>35.56</c:v>
                </c:pt>
                <c:pt idx="30034">
                  <c:v>35.76</c:v>
                </c:pt>
                <c:pt idx="30035">
                  <c:v>35.86</c:v>
                </c:pt>
                <c:pt idx="30036">
                  <c:v>35.950000000000003</c:v>
                </c:pt>
                <c:pt idx="30037">
                  <c:v>36.020000000000003</c:v>
                </c:pt>
                <c:pt idx="30038">
                  <c:v>38.200000000000003</c:v>
                </c:pt>
                <c:pt idx="30039">
                  <c:v>53.22</c:v>
                </c:pt>
                <c:pt idx="30040">
                  <c:v>52.76</c:v>
                </c:pt>
                <c:pt idx="30041">
                  <c:v>52.79</c:v>
                </c:pt>
                <c:pt idx="30042">
                  <c:v>53.09</c:v>
                </c:pt>
                <c:pt idx="30043">
                  <c:v>49.17</c:v>
                </c:pt>
                <c:pt idx="30044">
                  <c:v>42.94</c:v>
                </c:pt>
                <c:pt idx="30045">
                  <c:v>43.07</c:v>
                </c:pt>
                <c:pt idx="30046">
                  <c:v>43.34</c:v>
                </c:pt>
                <c:pt idx="30047">
                  <c:v>43.4</c:v>
                </c:pt>
                <c:pt idx="30048">
                  <c:v>43.47</c:v>
                </c:pt>
                <c:pt idx="30049">
                  <c:v>43.57</c:v>
                </c:pt>
                <c:pt idx="30050">
                  <c:v>43.63</c:v>
                </c:pt>
                <c:pt idx="30051">
                  <c:v>43.76</c:v>
                </c:pt>
                <c:pt idx="30052">
                  <c:v>43.4</c:v>
                </c:pt>
                <c:pt idx="30053">
                  <c:v>43.37</c:v>
                </c:pt>
                <c:pt idx="30054">
                  <c:v>43.6</c:v>
                </c:pt>
                <c:pt idx="30055">
                  <c:v>43.6</c:v>
                </c:pt>
                <c:pt idx="30056">
                  <c:v>56.98</c:v>
                </c:pt>
                <c:pt idx="30057">
                  <c:v>57.87</c:v>
                </c:pt>
                <c:pt idx="30058">
                  <c:v>54.61</c:v>
                </c:pt>
                <c:pt idx="30059">
                  <c:v>53.22</c:v>
                </c:pt>
                <c:pt idx="30060">
                  <c:v>50.59</c:v>
                </c:pt>
                <c:pt idx="30061">
                  <c:v>50.52</c:v>
                </c:pt>
                <c:pt idx="30062">
                  <c:v>50.65</c:v>
                </c:pt>
                <c:pt idx="30063">
                  <c:v>50.75</c:v>
                </c:pt>
                <c:pt idx="30064">
                  <c:v>50.69</c:v>
                </c:pt>
                <c:pt idx="30065">
                  <c:v>50.85</c:v>
                </c:pt>
                <c:pt idx="30066">
                  <c:v>50.95</c:v>
                </c:pt>
                <c:pt idx="30067">
                  <c:v>82.03</c:v>
                </c:pt>
                <c:pt idx="30068">
                  <c:v>113.04</c:v>
                </c:pt>
                <c:pt idx="30069">
                  <c:v>107.83</c:v>
                </c:pt>
                <c:pt idx="30070">
                  <c:v>107.99</c:v>
                </c:pt>
                <c:pt idx="30071">
                  <c:v>107.07</c:v>
                </c:pt>
                <c:pt idx="30072">
                  <c:v>108.85</c:v>
                </c:pt>
                <c:pt idx="30073">
                  <c:v>109.87</c:v>
                </c:pt>
                <c:pt idx="30074">
                  <c:v>110.86</c:v>
                </c:pt>
                <c:pt idx="30075">
                  <c:v>112.08</c:v>
                </c:pt>
                <c:pt idx="30076">
                  <c:v>113.1</c:v>
                </c:pt>
                <c:pt idx="30077">
                  <c:v>114.06</c:v>
                </c:pt>
                <c:pt idx="30078">
                  <c:v>113.99</c:v>
                </c:pt>
                <c:pt idx="30079">
                  <c:v>115.11</c:v>
                </c:pt>
                <c:pt idx="30080">
                  <c:v>115.71</c:v>
                </c:pt>
                <c:pt idx="30081">
                  <c:v>117.72</c:v>
                </c:pt>
                <c:pt idx="30082">
                  <c:v>131.26</c:v>
                </c:pt>
                <c:pt idx="30083">
                  <c:v>128.72</c:v>
                </c:pt>
                <c:pt idx="30084">
                  <c:v>136.72999999999999</c:v>
                </c:pt>
                <c:pt idx="30085">
                  <c:v>133.83000000000001</c:v>
                </c:pt>
                <c:pt idx="30086">
                  <c:v>128.69</c:v>
                </c:pt>
                <c:pt idx="30087">
                  <c:v>121.84</c:v>
                </c:pt>
                <c:pt idx="30088">
                  <c:v>116.13</c:v>
                </c:pt>
                <c:pt idx="30089">
                  <c:v>112.11</c:v>
                </c:pt>
                <c:pt idx="30090">
                  <c:v>112.48</c:v>
                </c:pt>
                <c:pt idx="30091">
                  <c:v>110.24</c:v>
                </c:pt>
                <c:pt idx="30092">
                  <c:v>111.45</c:v>
                </c:pt>
                <c:pt idx="30093">
                  <c:v>109.02</c:v>
                </c:pt>
                <c:pt idx="30094">
                  <c:v>111.39</c:v>
                </c:pt>
                <c:pt idx="30095">
                  <c:v>133.07</c:v>
                </c:pt>
                <c:pt idx="30096">
                  <c:v>129.02000000000001</c:v>
                </c:pt>
                <c:pt idx="30097">
                  <c:v>138.38</c:v>
                </c:pt>
                <c:pt idx="30098">
                  <c:v>133.53</c:v>
                </c:pt>
                <c:pt idx="30099">
                  <c:v>131.56</c:v>
                </c:pt>
                <c:pt idx="30100">
                  <c:v>122.76</c:v>
                </c:pt>
                <c:pt idx="30101">
                  <c:v>122.53</c:v>
                </c:pt>
                <c:pt idx="30102">
                  <c:v>123.91</c:v>
                </c:pt>
                <c:pt idx="30103">
                  <c:v>118.61</c:v>
                </c:pt>
                <c:pt idx="30104">
                  <c:v>126.98</c:v>
                </c:pt>
                <c:pt idx="30105">
                  <c:v>128.49</c:v>
                </c:pt>
                <c:pt idx="30106">
                  <c:v>111.62</c:v>
                </c:pt>
                <c:pt idx="30107">
                  <c:v>109.41</c:v>
                </c:pt>
                <c:pt idx="30108">
                  <c:v>109.91</c:v>
                </c:pt>
                <c:pt idx="30109">
                  <c:v>105.23</c:v>
                </c:pt>
                <c:pt idx="30110">
                  <c:v>99.03</c:v>
                </c:pt>
                <c:pt idx="30111">
                  <c:v>100.09</c:v>
                </c:pt>
                <c:pt idx="30112">
                  <c:v>101.54</c:v>
                </c:pt>
                <c:pt idx="30113">
                  <c:v>102.82</c:v>
                </c:pt>
                <c:pt idx="30114">
                  <c:v>103.71</c:v>
                </c:pt>
                <c:pt idx="30115">
                  <c:v>104.53</c:v>
                </c:pt>
                <c:pt idx="30116">
                  <c:v>99.33</c:v>
                </c:pt>
                <c:pt idx="30117">
                  <c:v>97.91</c:v>
                </c:pt>
                <c:pt idx="30118">
                  <c:v>107.73</c:v>
                </c:pt>
                <c:pt idx="30119">
                  <c:v>111.69</c:v>
                </c:pt>
                <c:pt idx="30120">
                  <c:v>110.93</c:v>
                </c:pt>
                <c:pt idx="30121">
                  <c:v>123.48</c:v>
                </c:pt>
                <c:pt idx="30122">
                  <c:v>131.38999999999999</c:v>
                </c:pt>
                <c:pt idx="30123">
                  <c:v>119.79</c:v>
                </c:pt>
                <c:pt idx="30124">
                  <c:v>114.29</c:v>
                </c:pt>
                <c:pt idx="30125">
                  <c:v>134.85</c:v>
                </c:pt>
                <c:pt idx="30126">
                  <c:v>317.7</c:v>
                </c:pt>
                <c:pt idx="30127">
                  <c:v>269.74</c:v>
                </c:pt>
                <c:pt idx="30128">
                  <c:v>268.02</c:v>
                </c:pt>
                <c:pt idx="30129">
                  <c:v>263.97000000000003</c:v>
                </c:pt>
                <c:pt idx="30130">
                  <c:v>258.01</c:v>
                </c:pt>
                <c:pt idx="30131">
                  <c:v>254.02</c:v>
                </c:pt>
                <c:pt idx="30132">
                  <c:v>222.28</c:v>
                </c:pt>
                <c:pt idx="30133">
                  <c:v>212.56</c:v>
                </c:pt>
                <c:pt idx="30134">
                  <c:v>205.51</c:v>
                </c:pt>
                <c:pt idx="30135">
                  <c:v>202.44</c:v>
                </c:pt>
                <c:pt idx="30136">
                  <c:v>100.28</c:v>
                </c:pt>
                <c:pt idx="30137">
                  <c:v>65.02</c:v>
                </c:pt>
                <c:pt idx="30138">
                  <c:v>65.45</c:v>
                </c:pt>
                <c:pt idx="30139">
                  <c:v>65.55</c:v>
                </c:pt>
                <c:pt idx="30140">
                  <c:v>67.39</c:v>
                </c:pt>
                <c:pt idx="30141">
                  <c:v>67</c:v>
                </c:pt>
                <c:pt idx="30142">
                  <c:v>61.26</c:v>
                </c:pt>
                <c:pt idx="30143">
                  <c:v>61.69</c:v>
                </c:pt>
                <c:pt idx="30144">
                  <c:v>76.39</c:v>
                </c:pt>
                <c:pt idx="30145">
                  <c:v>85.09</c:v>
                </c:pt>
                <c:pt idx="30146">
                  <c:v>90.99</c:v>
                </c:pt>
                <c:pt idx="30147">
                  <c:v>112.74</c:v>
                </c:pt>
                <c:pt idx="30148">
                  <c:v>105.42</c:v>
                </c:pt>
                <c:pt idx="30149">
                  <c:v>101.27</c:v>
                </c:pt>
                <c:pt idx="30150">
                  <c:v>94.81</c:v>
                </c:pt>
                <c:pt idx="30151">
                  <c:v>97.02</c:v>
                </c:pt>
                <c:pt idx="30152">
                  <c:v>99.1</c:v>
                </c:pt>
                <c:pt idx="30153">
                  <c:v>101.24</c:v>
                </c:pt>
                <c:pt idx="30154">
                  <c:v>104.57</c:v>
                </c:pt>
                <c:pt idx="30155">
                  <c:v>106.18</c:v>
                </c:pt>
                <c:pt idx="30156">
                  <c:v>91.91</c:v>
                </c:pt>
                <c:pt idx="30157">
                  <c:v>93.69</c:v>
                </c:pt>
                <c:pt idx="30158">
                  <c:v>112.64</c:v>
                </c:pt>
                <c:pt idx="30159">
                  <c:v>113.89</c:v>
                </c:pt>
                <c:pt idx="30160">
                  <c:v>109.77</c:v>
                </c:pt>
                <c:pt idx="30161">
                  <c:v>109.41</c:v>
                </c:pt>
                <c:pt idx="30162">
                  <c:v>111.69</c:v>
                </c:pt>
                <c:pt idx="30163">
                  <c:v>106.38</c:v>
                </c:pt>
                <c:pt idx="30164">
                  <c:v>107.17</c:v>
                </c:pt>
                <c:pt idx="30165">
                  <c:v>127.44</c:v>
                </c:pt>
                <c:pt idx="30166">
                  <c:v>125.07</c:v>
                </c:pt>
                <c:pt idx="30167">
                  <c:v>130.47</c:v>
                </c:pt>
                <c:pt idx="30168">
                  <c:v>134.26</c:v>
                </c:pt>
                <c:pt idx="30169">
                  <c:v>137.94999999999999</c:v>
                </c:pt>
                <c:pt idx="30170">
                  <c:v>141.54</c:v>
                </c:pt>
                <c:pt idx="30171">
                  <c:v>145.53</c:v>
                </c:pt>
                <c:pt idx="30172">
                  <c:v>148.79</c:v>
                </c:pt>
                <c:pt idx="30173">
                  <c:v>151.53</c:v>
                </c:pt>
                <c:pt idx="30174">
                  <c:v>151.79</c:v>
                </c:pt>
                <c:pt idx="30175">
                  <c:v>145.88999999999999</c:v>
                </c:pt>
                <c:pt idx="30176">
                  <c:v>150.01</c:v>
                </c:pt>
                <c:pt idx="30177">
                  <c:v>145.30000000000001</c:v>
                </c:pt>
                <c:pt idx="30178">
                  <c:v>134.97999999999999</c:v>
                </c:pt>
                <c:pt idx="30179">
                  <c:v>127.87</c:v>
                </c:pt>
                <c:pt idx="30180">
                  <c:v>128.82</c:v>
                </c:pt>
                <c:pt idx="30181">
                  <c:v>127.47</c:v>
                </c:pt>
                <c:pt idx="30182">
                  <c:v>127.17</c:v>
                </c:pt>
                <c:pt idx="30183">
                  <c:v>127.47</c:v>
                </c:pt>
                <c:pt idx="30184">
                  <c:v>115.64</c:v>
                </c:pt>
                <c:pt idx="30185">
                  <c:v>90.99</c:v>
                </c:pt>
                <c:pt idx="30186">
                  <c:v>106.08</c:v>
                </c:pt>
                <c:pt idx="30187">
                  <c:v>111.22</c:v>
                </c:pt>
                <c:pt idx="30188">
                  <c:v>107.07</c:v>
                </c:pt>
                <c:pt idx="30189">
                  <c:v>104.96</c:v>
                </c:pt>
                <c:pt idx="30190">
                  <c:v>115.64</c:v>
                </c:pt>
                <c:pt idx="30191">
                  <c:v>118.87</c:v>
                </c:pt>
                <c:pt idx="30192">
                  <c:v>123.71</c:v>
                </c:pt>
                <c:pt idx="30193">
                  <c:v>110.24</c:v>
                </c:pt>
                <c:pt idx="30194">
                  <c:v>110.93</c:v>
                </c:pt>
                <c:pt idx="30195">
                  <c:v>110.4</c:v>
                </c:pt>
                <c:pt idx="30196">
                  <c:v>119.2</c:v>
                </c:pt>
                <c:pt idx="30197">
                  <c:v>120.91</c:v>
                </c:pt>
                <c:pt idx="30198">
                  <c:v>117.81</c:v>
                </c:pt>
                <c:pt idx="30199">
                  <c:v>118.84</c:v>
                </c:pt>
                <c:pt idx="30200">
                  <c:v>118.08</c:v>
                </c:pt>
                <c:pt idx="30201">
                  <c:v>102</c:v>
                </c:pt>
                <c:pt idx="30202">
                  <c:v>86.44</c:v>
                </c:pt>
                <c:pt idx="30203">
                  <c:v>95.01</c:v>
                </c:pt>
                <c:pt idx="30204">
                  <c:v>99.72</c:v>
                </c:pt>
                <c:pt idx="30205">
                  <c:v>102.36</c:v>
                </c:pt>
                <c:pt idx="30206">
                  <c:v>105.32</c:v>
                </c:pt>
                <c:pt idx="30207">
                  <c:v>108.32</c:v>
                </c:pt>
                <c:pt idx="30208">
                  <c:v>85.68</c:v>
                </c:pt>
                <c:pt idx="30209">
                  <c:v>83.71</c:v>
                </c:pt>
                <c:pt idx="30210">
                  <c:v>85.85</c:v>
                </c:pt>
                <c:pt idx="30211">
                  <c:v>88.09</c:v>
                </c:pt>
                <c:pt idx="30212">
                  <c:v>89.64</c:v>
                </c:pt>
                <c:pt idx="30213">
                  <c:v>68.28</c:v>
                </c:pt>
                <c:pt idx="30214">
                  <c:v>68.61</c:v>
                </c:pt>
                <c:pt idx="30215">
                  <c:v>80.31</c:v>
                </c:pt>
                <c:pt idx="30216">
                  <c:v>67.72</c:v>
                </c:pt>
                <c:pt idx="30217">
                  <c:v>62.65</c:v>
                </c:pt>
                <c:pt idx="30218">
                  <c:v>63.11</c:v>
                </c:pt>
                <c:pt idx="30219">
                  <c:v>63.44</c:v>
                </c:pt>
                <c:pt idx="30220">
                  <c:v>63.97</c:v>
                </c:pt>
                <c:pt idx="30221">
                  <c:v>64.03</c:v>
                </c:pt>
                <c:pt idx="30222">
                  <c:v>61.99</c:v>
                </c:pt>
                <c:pt idx="30223">
                  <c:v>94.25</c:v>
                </c:pt>
                <c:pt idx="30224">
                  <c:v>89.21</c:v>
                </c:pt>
                <c:pt idx="30225">
                  <c:v>84.53</c:v>
                </c:pt>
                <c:pt idx="30226">
                  <c:v>84.76</c:v>
                </c:pt>
                <c:pt idx="30227">
                  <c:v>85.12</c:v>
                </c:pt>
                <c:pt idx="30228">
                  <c:v>96.69</c:v>
                </c:pt>
                <c:pt idx="30229">
                  <c:v>97.61</c:v>
                </c:pt>
                <c:pt idx="30230">
                  <c:v>94.55</c:v>
                </c:pt>
                <c:pt idx="30231">
                  <c:v>92.77</c:v>
                </c:pt>
                <c:pt idx="30232">
                  <c:v>86.97</c:v>
                </c:pt>
                <c:pt idx="30233">
                  <c:v>88.91</c:v>
                </c:pt>
                <c:pt idx="30234">
                  <c:v>100.02</c:v>
                </c:pt>
                <c:pt idx="30235">
                  <c:v>108.29</c:v>
                </c:pt>
                <c:pt idx="30236">
                  <c:v>114.59</c:v>
                </c:pt>
                <c:pt idx="30237">
                  <c:v>116.13</c:v>
                </c:pt>
                <c:pt idx="30238">
                  <c:v>117.52</c:v>
                </c:pt>
                <c:pt idx="30239">
                  <c:v>120.95</c:v>
                </c:pt>
                <c:pt idx="30240">
                  <c:v>122.59</c:v>
                </c:pt>
                <c:pt idx="30241">
                  <c:v>137.75</c:v>
                </c:pt>
                <c:pt idx="30242">
                  <c:v>116.63</c:v>
                </c:pt>
                <c:pt idx="30243">
                  <c:v>115.21</c:v>
                </c:pt>
                <c:pt idx="30244">
                  <c:v>115.34</c:v>
                </c:pt>
                <c:pt idx="30245">
                  <c:v>116.6</c:v>
                </c:pt>
                <c:pt idx="30246">
                  <c:v>111.75</c:v>
                </c:pt>
                <c:pt idx="30247">
                  <c:v>115.08</c:v>
                </c:pt>
                <c:pt idx="30248">
                  <c:v>112.87</c:v>
                </c:pt>
                <c:pt idx="30249">
                  <c:v>107.8</c:v>
                </c:pt>
                <c:pt idx="30250">
                  <c:v>111.06</c:v>
                </c:pt>
                <c:pt idx="30251">
                  <c:v>114.59</c:v>
                </c:pt>
                <c:pt idx="30252">
                  <c:v>126.38</c:v>
                </c:pt>
                <c:pt idx="30253">
                  <c:v>129.74</c:v>
                </c:pt>
                <c:pt idx="30254">
                  <c:v>127.01</c:v>
                </c:pt>
                <c:pt idx="30255">
                  <c:v>129.38</c:v>
                </c:pt>
                <c:pt idx="30256">
                  <c:v>135.63999999999999</c:v>
                </c:pt>
                <c:pt idx="30257">
                  <c:v>135.78</c:v>
                </c:pt>
                <c:pt idx="30258">
                  <c:v>125.13</c:v>
                </c:pt>
                <c:pt idx="30259">
                  <c:v>118.18</c:v>
                </c:pt>
                <c:pt idx="30260">
                  <c:v>119.36</c:v>
                </c:pt>
                <c:pt idx="30261">
                  <c:v>115.9</c:v>
                </c:pt>
                <c:pt idx="30262">
                  <c:v>111.78</c:v>
                </c:pt>
                <c:pt idx="30263">
                  <c:v>118.61</c:v>
                </c:pt>
                <c:pt idx="30264">
                  <c:v>123.78</c:v>
                </c:pt>
                <c:pt idx="30265">
                  <c:v>119.23</c:v>
                </c:pt>
                <c:pt idx="30266">
                  <c:v>117.72</c:v>
                </c:pt>
                <c:pt idx="30267">
                  <c:v>117.06</c:v>
                </c:pt>
                <c:pt idx="30268">
                  <c:v>118.77</c:v>
                </c:pt>
                <c:pt idx="30269">
                  <c:v>120.91</c:v>
                </c:pt>
                <c:pt idx="30270">
                  <c:v>122.36</c:v>
                </c:pt>
                <c:pt idx="30271">
                  <c:v>124.18</c:v>
                </c:pt>
                <c:pt idx="30272">
                  <c:v>119.92</c:v>
                </c:pt>
                <c:pt idx="30273">
                  <c:v>115.74</c:v>
                </c:pt>
                <c:pt idx="30274">
                  <c:v>127.8</c:v>
                </c:pt>
                <c:pt idx="30275">
                  <c:v>134.41999999999999</c:v>
                </c:pt>
                <c:pt idx="30276">
                  <c:v>131.29</c:v>
                </c:pt>
                <c:pt idx="30277">
                  <c:v>132.08000000000001</c:v>
                </c:pt>
                <c:pt idx="30278">
                  <c:v>127.54</c:v>
                </c:pt>
                <c:pt idx="30279">
                  <c:v>128.03</c:v>
                </c:pt>
                <c:pt idx="30280">
                  <c:v>125.43</c:v>
                </c:pt>
                <c:pt idx="30281">
                  <c:v>127.9</c:v>
                </c:pt>
                <c:pt idx="30282">
                  <c:v>125.1</c:v>
                </c:pt>
                <c:pt idx="30283">
                  <c:v>120.75</c:v>
                </c:pt>
                <c:pt idx="30284">
                  <c:v>111.69</c:v>
                </c:pt>
                <c:pt idx="30285">
                  <c:v>106.54</c:v>
                </c:pt>
                <c:pt idx="30286">
                  <c:v>124.57</c:v>
                </c:pt>
                <c:pt idx="30287">
                  <c:v>137.03</c:v>
                </c:pt>
                <c:pt idx="30288">
                  <c:v>138.97</c:v>
                </c:pt>
                <c:pt idx="30289">
                  <c:v>139.13999999999999</c:v>
                </c:pt>
                <c:pt idx="30290">
                  <c:v>137.22999999999999</c:v>
                </c:pt>
                <c:pt idx="30291">
                  <c:v>141.63999999999999</c:v>
                </c:pt>
                <c:pt idx="30292">
                  <c:v>146.65</c:v>
                </c:pt>
                <c:pt idx="30293">
                  <c:v>145.86000000000001</c:v>
                </c:pt>
                <c:pt idx="30294">
                  <c:v>145.04</c:v>
                </c:pt>
                <c:pt idx="30295">
                  <c:v>143.59</c:v>
                </c:pt>
                <c:pt idx="30296">
                  <c:v>145.63</c:v>
                </c:pt>
                <c:pt idx="30297">
                  <c:v>148.33000000000001</c:v>
                </c:pt>
                <c:pt idx="30298">
                  <c:v>148.88999999999999</c:v>
                </c:pt>
                <c:pt idx="30299">
                  <c:v>154.86000000000001</c:v>
                </c:pt>
                <c:pt idx="30300">
                  <c:v>153.6</c:v>
                </c:pt>
                <c:pt idx="30301">
                  <c:v>144.87</c:v>
                </c:pt>
                <c:pt idx="30302">
                  <c:v>143.06</c:v>
                </c:pt>
                <c:pt idx="30303">
                  <c:v>125.66</c:v>
                </c:pt>
                <c:pt idx="30304">
                  <c:v>140.16</c:v>
                </c:pt>
                <c:pt idx="30305">
                  <c:v>136.27000000000001</c:v>
                </c:pt>
                <c:pt idx="30306">
                  <c:v>141.77000000000001</c:v>
                </c:pt>
                <c:pt idx="30307">
                  <c:v>145.5</c:v>
                </c:pt>
                <c:pt idx="30308">
                  <c:v>151.13</c:v>
                </c:pt>
                <c:pt idx="30309">
                  <c:v>159.13999999999999</c:v>
                </c:pt>
                <c:pt idx="30310">
                  <c:v>154.36000000000001</c:v>
                </c:pt>
                <c:pt idx="30311">
                  <c:v>146.88</c:v>
                </c:pt>
                <c:pt idx="30312">
                  <c:v>135.31</c:v>
                </c:pt>
                <c:pt idx="30313">
                  <c:v>134.69</c:v>
                </c:pt>
                <c:pt idx="30314">
                  <c:v>130.6</c:v>
                </c:pt>
                <c:pt idx="30315">
                  <c:v>128.26</c:v>
                </c:pt>
                <c:pt idx="30316">
                  <c:v>132.32</c:v>
                </c:pt>
                <c:pt idx="30317">
                  <c:v>127.37</c:v>
                </c:pt>
                <c:pt idx="30318">
                  <c:v>122.63</c:v>
                </c:pt>
                <c:pt idx="30319">
                  <c:v>118.94</c:v>
                </c:pt>
                <c:pt idx="30320">
                  <c:v>118.7</c:v>
                </c:pt>
                <c:pt idx="30321">
                  <c:v>112.71</c:v>
                </c:pt>
                <c:pt idx="30322">
                  <c:v>126.65</c:v>
                </c:pt>
                <c:pt idx="30323">
                  <c:v>127.08</c:v>
                </c:pt>
                <c:pt idx="30324">
                  <c:v>117.72</c:v>
                </c:pt>
                <c:pt idx="30325">
                  <c:v>112.67</c:v>
                </c:pt>
                <c:pt idx="30326">
                  <c:v>115.57</c:v>
                </c:pt>
                <c:pt idx="30327">
                  <c:v>125.03</c:v>
                </c:pt>
                <c:pt idx="30328">
                  <c:v>122.63</c:v>
                </c:pt>
                <c:pt idx="30329">
                  <c:v>122.43</c:v>
                </c:pt>
                <c:pt idx="30330">
                  <c:v>123.91</c:v>
                </c:pt>
                <c:pt idx="30331">
                  <c:v>125.89</c:v>
                </c:pt>
                <c:pt idx="30332">
                  <c:v>124.93</c:v>
                </c:pt>
                <c:pt idx="30333">
                  <c:v>125.82</c:v>
                </c:pt>
                <c:pt idx="30334">
                  <c:v>130.9</c:v>
                </c:pt>
                <c:pt idx="30335">
                  <c:v>137.82</c:v>
                </c:pt>
                <c:pt idx="30336">
                  <c:v>137.16</c:v>
                </c:pt>
                <c:pt idx="30337">
                  <c:v>133.5</c:v>
                </c:pt>
                <c:pt idx="30338">
                  <c:v>135.61000000000001</c:v>
                </c:pt>
                <c:pt idx="30339">
                  <c:v>137.52000000000001</c:v>
                </c:pt>
                <c:pt idx="30340">
                  <c:v>136.07</c:v>
                </c:pt>
                <c:pt idx="30341">
                  <c:v>138.54</c:v>
                </c:pt>
                <c:pt idx="30342">
                  <c:v>141.18</c:v>
                </c:pt>
                <c:pt idx="30343">
                  <c:v>139.53</c:v>
                </c:pt>
                <c:pt idx="30344">
                  <c:v>139.07</c:v>
                </c:pt>
                <c:pt idx="30345">
                  <c:v>141.81</c:v>
                </c:pt>
                <c:pt idx="30346">
                  <c:v>147.05000000000001</c:v>
                </c:pt>
                <c:pt idx="30347">
                  <c:v>149.52000000000001</c:v>
                </c:pt>
                <c:pt idx="30348">
                  <c:v>151.82</c:v>
                </c:pt>
                <c:pt idx="30349">
                  <c:v>142.27000000000001</c:v>
                </c:pt>
                <c:pt idx="30350">
                  <c:v>145</c:v>
                </c:pt>
                <c:pt idx="30351">
                  <c:v>153.37</c:v>
                </c:pt>
                <c:pt idx="30352">
                  <c:v>158.02000000000001</c:v>
                </c:pt>
                <c:pt idx="30353">
                  <c:v>162.13999999999999</c:v>
                </c:pt>
                <c:pt idx="30354">
                  <c:v>163.03</c:v>
                </c:pt>
                <c:pt idx="30355">
                  <c:v>151.53</c:v>
                </c:pt>
                <c:pt idx="30356">
                  <c:v>145.83000000000001</c:v>
                </c:pt>
                <c:pt idx="30357">
                  <c:v>121.93</c:v>
                </c:pt>
                <c:pt idx="30358">
                  <c:v>119.59</c:v>
                </c:pt>
                <c:pt idx="30359">
                  <c:v>115.64</c:v>
                </c:pt>
                <c:pt idx="30360">
                  <c:v>128.22999999999999</c:v>
                </c:pt>
                <c:pt idx="30361">
                  <c:v>130.66999999999999</c:v>
                </c:pt>
                <c:pt idx="30362">
                  <c:v>131</c:v>
                </c:pt>
                <c:pt idx="30363">
                  <c:v>126.55</c:v>
                </c:pt>
                <c:pt idx="30364">
                  <c:v>124.18</c:v>
                </c:pt>
                <c:pt idx="30365">
                  <c:v>121.7</c:v>
                </c:pt>
                <c:pt idx="30366">
                  <c:v>119.73</c:v>
                </c:pt>
                <c:pt idx="30367">
                  <c:v>120.78</c:v>
                </c:pt>
                <c:pt idx="30368">
                  <c:v>121.34</c:v>
                </c:pt>
                <c:pt idx="30369">
                  <c:v>123.25</c:v>
                </c:pt>
                <c:pt idx="30370">
                  <c:v>124.6</c:v>
                </c:pt>
                <c:pt idx="30371">
                  <c:v>124.67</c:v>
                </c:pt>
                <c:pt idx="30372">
                  <c:v>123.71</c:v>
                </c:pt>
                <c:pt idx="30373">
                  <c:v>114.39</c:v>
                </c:pt>
                <c:pt idx="30374">
                  <c:v>110.96</c:v>
                </c:pt>
                <c:pt idx="30375">
                  <c:v>111.52</c:v>
                </c:pt>
                <c:pt idx="30376">
                  <c:v>108.85</c:v>
                </c:pt>
                <c:pt idx="30377">
                  <c:v>109.61</c:v>
                </c:pt>
                <c:pt idx="30378">
                  <c:v>110.04</c:v>
                </c:pt>
                <c:pt idx="30379">
                  <c:v>110.24</c:v>
                </c:pt>
                <c:pt idx="30380">
                  <c:v>117.78</c:v>
                </c:pt>
                <c:pt idx="30381">
                  <c:v>124.9</c:v>
                </c:pt>
                <c:pt idx="30382">
                  <c:v>123.94</c:v>
                </c:pt>
                <c:pt idx="30383">
                  <c:v>124.8</c:v>
                </c:pt>
                <c:pt idx="30384">
                  <c:v>120.91</c:v>
                </c:pt>
                <c:pt idx="30385">
                  <c:v>114.98</c:v>
                </c:pt>
                <c:pt idx="30386">
                  <c:v>116</c:v>
                </c:pt>
                <c:pt idx="30387">
                  <c:v>106.84</c:v>
                </c:pt>
                <c:pt idx="30388">
                  <c:v>99.03</c:v>
                </c:pt>
                <c:pt idx="30389">
                  <c:v>99.43</c:v>
                </c:pt>
                <c:pt idx="30390">
                  <c:v>100.45</c:v>
                </c:pt>
                <c:pt idx="30391">
                  <c:v>100.48</c:v>
                </c:pt>
                <c:pt idx="30392">
                  <c:v>101.6</c:v>
                </c:pt>
                <c:pt idx="30393">
                  <c:v>102.26</c:v>
                </c:pt>
                <c:pt idx="30394">
                  <c:v>102.42</c:v>
                </c:pt>
                <c:pt idx="30395">
                  <c:v>100.58</c:v>
                </c:pt>
                <c:pt idx="30396">
                  <c:v>103.78</c:v>
                </c:pt>
                <c:pt idx="30397">
                  <c:v>78.010000000000005</c:v>
                </c:pt>
                <c:pt idx="30398">
                  <c:v>85.75</c:v>
                </c:pt>
                <c:pt idx="30399">
                  <c:v>90.4</c:v>
                </c:pt>
                <c:pt idx="30400">
                  <c:v>93</c:v>
                </c:pt>
                <c:pt idx="30401">
                  <c:v>112.31</c:v>
                </c:pt>
                <c:pt idx="30402">
                  <c:v>104.86</c:v>
                </c:pt>
                <c:pt idx="30403">
                  <c:v>92.51</c:v>
                </c:pt>
                <c:pt idx="30404">
                  <c:v>97.32</c:v>
                </c:pt>
                <c:pt idx="30405">
                  <c:v>99.99</c:v>
                </c:pt>
                <c:pt idx="30406">
                  <c:v>100.48</c:v>
                </c:pt>
                <c:pt idx="30407">
                  <c:v>100.81</c:v>
                </c:pt>
                <c:pt idx="30408">
                  <c:v>108.09</c:v>
                </c:pt>
                <c:pt idx="30409">
                  <c:v>116.53</c:v>
                </c:pt>
                <c:pt idx="30410">
                  <c:v>119.59</c:v>
                </c:pt>
                <c:pt idx="30411">
                  <c:v>119.69</c:v>
                </c:pt>
                <c:pt idx="30412">
                  <c:v>121.01</c:v>
                </c:pt>
                <c:pt idx="30413">
                  <c:v>122.33</c:v>
                </c:pt>
                <c:pt idx="30414">
                  <c:v>122.49</c:v>
                </c:pt>
                <c:pt idx="30415">
                  <c:v>101.17</c:v>
                </c:pt>
                <c:pt idx="30416">
                  <c:v>91.71</c:v>
                </c:pt>
                <c:pt idx="30417">
                  <c:v>84.93</c:v>
                </c:pt>
                <c:pt idx="30418">
                  <c:v>65.91</c:v>
                </c:pt>
                <c:pt idx="30419">
                  <c:v>67.099999999999994</c:v>
                </c:pt>
                <c:pt idx="30420">
                  <c:v>71.319999999999993</c:v>
                </c:pt>
                <c:pt idx="30421">
                  <c:v>72.83</c:v>
                </c:pt>
                <c:pt idx="30422">
                  <c:v>73.95</c:v>
                </c:pt>
                <c:pt idx="30423">
                  <c:v>75.17</c:v>
                </c:pt>
                <c:pt idx="30424">
                  <c:v>76.290000000000006</c:v>
                </c:pt>
                <c:pt idx="30425">
                  <c:v>77.12</c:v>
                </c:pt>
                <c:pt idx="30426">
                  <c:v>77.41</c:v>
                </c:pt>
                <c:pt idx="30427">
                  <c:v>76.75</c:v>
                </c:pt>
                <c:pt idx="30428">
                  <c:v>76.790000000000006</c:v>
                </c:pt>
                <c:pt idx="30429">
                  <c:v>77.38</c:v>
                </c:pt>
                <c:pt idx="30430">
                  <c:v>78.040000000000006</c:v>
                </c:pt>
                <c:pt idx="30431">
                  <c:v>73</c:v>
                </c:pt>
                <c:pt idx="30432">
                  <c:v>73.19</c:v>
                </c:pt>
                <c:pt idx="30433">
                  <c:v>73.98</c:v>
                </c:pt>
                <c:pt idx="30434">
                  <c:v>75.099999999999994</c:v>
                </c:pt>
                <c:pt idx="30435">
                  <c:v>76.459999999999994</c:v>
                </c:pt>
                <c:pt idx="30436">
                  <c:v>77.87</c:v>
                </c:pt>
                <c:pt idx="30437">
                  <c:v>78.83</c:v>
                </c:pt>
                <c:pt idx="30438">
                  <c:v>80.02</c:v>
                </c:pt>
                <c:pt idx="30439">
                  <c:v>81</c:v>
                </c:pt>
                <c:pt idx="30440">
                  <c:v>76.260000000000005</c:v>
                </c:pt>
                <c:pt idx="30441">
                  <c:v>74.78</c:v>
                </c:pt>
                <c:pt idx="30442">
                  <c:v>87.2</c:v>
                </c:pt>
                <c:pt idx="30443">
                  <c:v>103.51</c:v>
                </c:pt>
                <c:pt idx="30444">
                  <c:v>93.4</c:v>
                </c:pt>
                <c:pt idx="30445">
                  <c:v>87.23</c:v>
                </c:pt>
                <c:pt idx="30446">
                  <c:v>89.14</c:v>
                </c:pt>
                <c:pt idx="30447">
                  <c:v>82.59</c:v>
                </c:pt>
                <c:pt idx="30448">
                  <c:v>80.11</c:v>
                </c:pt>
                <c:pt idx="30449">
                  <c:v>80.67</c:v>
                </c:pt>
                <c:pt idx="30450">
                  <c:v>81.069999999999993</c:v>
                </c:pt>
                <c:pt idx="30451">
                  <c:v>81.040000000000006</c:v>
                </c:pt>
                <c:pt idx="30452">
                  <c:v>84.79</c:v>
                </c:pt>
                <c:pt idx="30453">
                  <c:v>81.86</c:v>
                </c:pt>
                <c:pt idx="30454">
                  <c:v>108.92</c:v>
                </c:pt>
                <c:pt idx="30455">
                  <c:v>106.51</c:v>
                </c:pt>
                <c:pt idx="30456">
                  <c:v>105.85</c:v>
                </c:pt>
                <c:pt idx="30457">
                  <c:v>107.4</c:v>
                </c:pt>
                <c:pt idx="30458">
                  <c:v>108.32</c:v>
                </c:pt>
                <c:pt idx="30459">
                  <c:v>96.49</c:v>
                </c:pt>
                <c:pt idx="30460">
                  <c:v>86.64</c:v>
                </c:pt>
                <c:pt idx="30461">
                  <c:v>87.36</c:v>
                </c:pt>
                <c:pt idx="30462">
                  <c:v>90.3</c:v>
                </c:pt>
                <c:pt idx="30463">
                  <c:v>89.11</c:v>
                </c:pt>
                <c:pt idx="30464">
                  <c:v>103.35</c:v>
                </c:pt>
                <c:pt idx="30465">
                  <c:v>119.53</c:v>
                </c:pt>
                <c:pt idx="30466">
                  <c:v>124.83</c:v>
                </c:pt>
                <c:pt idx="30467">
                  <c:v>119</c:v>
                </c:pt>
                <c:pt idx="30468">
                  <c:v>118.87</c:v>
                </c:pt>
                <c:pt idx="30469">
                  <c:v>115.77</c:v>
                </c:pt>
                <c:pt idx="30470">
                  <c:v>117.29</c:v>
                </c:pt>
                <c:pt idx="30471">
                  <c:v>120.39</c:v>
                </c:pt>
                <c:pt idx="30472">
                  <c:v>117.39</c:v>
                </c:pt>
                <c:pt idx="30473">
                  <c:v>120.35</c:v>
                </c:pt>
                <c:pt idx="30474">
                  <c:v>118.8</c:v>
                </c:pt>
                <c:pt idx="30475">
                  <c:v>111.62</c:v>
                </c:pt>
                <c:pt idx="30476">
                  <c:v>113.2</c:v>
                </c:pt>
                <c:pt idx="30477">
                  <c:v>106.81</c:v>
                </c:pt>
                <c:pt idx="30478">
                  <c:v>104.76</c:v>
                </c:pt>
                <c:pt idx="30479">
                  <c:v>111.29</c:v>
                </c:pt>
                <c:pt idx="30480">
                  <c:v>112.74</c:v>
                </c:pt>
                <c:pt idx="30481">
                  <c:v>113.86</c:v>
                </c:pt>
                <c:pt idx="30482">
                  <c:v>120.32</c:v>
                </c:pt>
                <c:pt idx="30483">
                  <c:v>130.54</c:v>
                </c:pt>
                <c:pt idx="30484">
                  <c:v>127.7</c:v>
                </c:pt>
                <c:pt idx="30485">
                  <c:v>129.09</c:v>
                </c:pt>
                <c:pt idx="30486">
                  <c:v>130.47</c:v>
                </c:pt>
                <c:pt idx="30487">
                  <c:v>132.55000000000001</c:v>
                </c:pt>
                <c:pt idx="30488">
                  <c:v>131.75</c:v>
                </c:pt>
                <c:pt idx="30489">
                  <c:v>135.51</c:v>
                </c:pt>
                <c:pt idx="30490">
                  <c:v>137.22999999999999</c:v>
                </c:pt>
                <c:pt idx="30491">
                  <c:v>138.87</c:v>
                </c:pt>
                <c:pt idx="30492">
                  <c:v>142.13999999999999</c:v>
                </c:pt>
                <c:pt idx="30493">
                  <c:v>145.83000000000001</c:v>
                </c:pt>
                <c:pt idx="30494">
                  <c:v>140.22</c:v>
                </c:pt>
                <c:pt idx="30495">
                  <c:v>127.97</c:v>
                </c:pt>
                <c:pt idx="30496">
                  <c:v>129.41999999999999</c:v>
                </c:pt>
                <c:pt idx="30497">
                  <c:v>132.44999999999999</c:v>
                </c:pt>
                <c:pt idx="30498">
                  <c:v>136.04</c:v>
                </c:pt>
                <c:pt idx="30499">
                  <c:v>158.71</c:v>
                </c:pt>
                <c:pt idx="30500">
                  <c:v>102.62</c:v>
                </c:pt>
                <c:pt idx="30501">
                  <c:v>89.37</c:v>
                </c:pt>
                <c:pt idx="30502">
                  <c:v>73.56</c:v>
                </c:pt>
                <c:pt idx="30503">
                  <c:v>59.15</c:v>
                </c:pt>
                <c:pt idx="30504">
                  <c:v>67.06</c:v>
                </c:pt>
                <c:pt idx="30505">
                  <c:v>74.58</c:v>
                </c:pt>
                <c:pt idx="30506">
                  <c:v>70.69</c:v>
                </c:pt>
                <c:pt idx="30507">
                  <c:v>70.95</c:v>
                </c:pt>
                <c:pt idx="30508">
                  <c:v>71.349999999999994</c:v>
                </c:pt>
                <c:pt idx="30509">
                  <c:v>71.81</c:v>
                </c:pt>
                <c:pt idx="30510">
                  <c:v>72.239999999999995</c:v>
                </c:pt>
                <c:pt idx="30511">
                  <c:v>72.599999999999994</c:v>
                </c:pt>
                <c:pt idx="30512">
                  <c:v>80.739999999999995</c:v>
                </c:pt>
                <c:pt idx="30513">
                  <c:v>95.73</c:v>
                </c:pt>
                <c:pt idx="30514">
                  <c:v>87.13</c:v>
                </c:pt>
                <c:pt idx="30515">
                  <c:v>86.61</c:v>
                </c:pt>
                <c:pt idx="30516">
                  <c:v>82.65</c:v>
                </c:pt>
                <c:pt idx="30517">
                  <c:v>83.15</c:v>
                </c:pt>
                <c:pt idx="30518">
                  <c:v>83.71</c:v>
                </c:pt>
                <c:pt idx="30519">
                  <c:v>84.2</c:v>
                </c:pt>
                <c:pt idx="30520">
                  <c:v>84.43</c:v>
                </c:pt>
                <c:pt idx="30521">
                  <c:v>84.5</c:v>
                </c:pt>
                <c:pt idx="30522">
                  <c:v>83.77</c:v>
                </c:pt>
                <c:pt idx="30523">
                  <c:v>79.650000000000006</c:v>
                </c:pt>
                <c:pt idx="30524">
                  <c:v>53.78</c:v>
                </c:pt>
                <c:pt idx="30525">
                  <c:v>53.72</c:v>
                </c:pt>
                <c:pt idx="30526">
                  <c:v>56.78</c:v>
                </c:pt>
                <c:pt idx="30527">
                  <c:v>73.75</c:v>
                </c:pt>
                <c:pt idx="30528">
                  <c:v>52.66</c:v>
                </c:pt>
                <c:pt idx="30529">
                  <c:v>69.14</c:v>
                </c:pt>
                <c:pt idx="30530">
                  <c:v>87.59</c:v>
                </c:pt>
                <c:pt idx="30531">
                  <c:v>92.57</c:v>
                </c:pt>
                <c:pt idx="30532">
                  <c:v>90.73</c:v>
                </c:pt>
                <c:pt idx="30533">
                  <c:v>93.2</c:v>
                </c:pt>
                <c:pt idx="30534">
                  <c:v>101.8</c:v>
                </c:pt>
                <c:pt idx="30535">
                  <c:v>112.97</c:v>
                </c:pt>
                <c:pt idx="30536">
                  <c:v>129.51</c:v>
                </c:pt>
                <c:pt idx="30537">
                  <c:v>126.58</c:v>
                </c:pt>
                <c:pt idx="30538">
                  <c:v>123.91</c:v>
                </c:pt>
                <c:pt idx="30539">
                  <c:v>125.3</c:v>
                </c:pt>
                <c:pt idx="30540">
                  <c:v>126.84</c:v>
                </c:pt>
                <c:pt idx="30541">
                  <c:v>131.62</c:v>
                </c:pt>
                <c:pt idx="30542">
                  <c:v>128.76</c:v>
                </c:pt>
                <c:pt idx="30543">
                  <c:v>124.93</c:v>
                </c:pt>
                <c:pt idx="30544">
                  <c:v>121.9</c:v>
                </c:pt>
                <c:pt idx="30545">
                  <c:v>121.47</c:v>
                </c:pt>
                <c:pt idx="30546">
                  <c:v>124.67</c:v>
                </c:pt>
                <c:pt idx="30547">
                  <c:v>127.54</c:v>
                </c:pt>
                <c:pt idx="30548">
                  <c:v>124.44</c:v>
                </c:pt>
                <c:pt idx="30549">
                  <c:v>125.33</c:v>
                </c:pt>
                <c:pt idx="30550">
                  <c:v>130.47</c:v>
                </c:pt>
                <c:pt idx="30551">
                  <c:v>133.72999999999999</c:v>
                </c:pt>
                <c:pt idx="30552">
                  <c:v>137.09</c:v>
                </c:pt>
                <c:pt idx="30553">
                  <c:v>137.85</c:v>
                </c:pt>
                <c:pt idx="30554">
                  <c:v>120.75</c:v>
                </c:pt>
                <c:pt idx="30555">
                  <c:v>122.17</c:v>
                </c:pt>
                <c:pt idx="30556">
                  <c:v>124.34</c:v>
                </c:pt>
                <c:pt idx="30557">
                  <c:v>125.95</c:v>
                </c:pt>
                <c:pt idx="30558">
                  <c:v>135.38</c:v>
                </c:pt>
                <c:pt idx="30559">
                  <c:v>126.38</c:v>
                </c:pt>
                <c:pt idx="30560">
                  <c:v>126.55</c:v>
                </c:pt>
                <c:pt idx="30561">
                  <c:v>117.49</c:v>
                </c:pt>
                <c:pt idx="30562">
                  <c:v>103.51</c:v>
                </c:pt>
                <c:pt idx="30563">
                  <c:v>91.42</c:v>
                </c:pt>
                <c:pt idx="30564">
                  <c:v>83.11</c:v>
                </c:pt>
                <c:pt idx="30565">
                  <c:v>84.73</c:v>
                </c:pt>
                <c:pt idx="30566">
                  <c:v>79.459999999999994</c:v>
                </c:pt>
                <c:pt idx="30567">
                  <c:v>68.09</c:v>
                </c:pt>
                <c:pt idx="30568">
                  <c:v>56.12</c:v>
                </c:pt>
                <c:pt idx="30569">
                  <c:v>59.95</c:v>
                </c:pt>
                <c:pt idx="30570">
                  <c:v>73.13</c:v>
                </c:pt>
                <c:pt idx="30571">
                  <c:v>74.05</c:v>
                </c:pt>
                <c:pt idx="30572">
                  <c:v>72.14</c:v>
                </c:pt>
                <c:pt idx="30573">
                  <c:v>65.91</c:v>
                </c:pt>
                <c:pt idx="30574">
                  <c:v>66.010000000000005</c:v>
                </c:pt>
                <c:pt idx="30575">
                  <c:v>66.14</c:v>
                </c:pt>
                <c:pt idx="30576">
                  <c:v>65.78</c:v>
                </c:pt>
                <c:pt idx="30577">
                  <c:v>65.55</c:v>
                </c:pt>
                <c:pt idx="30578">
                  <c:v>56.35</c:v>
                </c:pt>
                <c:pt idx="30579">
                  <c:v>49.76</c:v>
                </c:pt>
                <c:pt idx="30580">
                  <c:v>50.19</c:v>
                </c:pt>
                <c:pt idx="30581">
                  <c:v>50.59</c:v>
                </c:pt>
                <c:pt idx="30582">
                  <c:v>55.3</c:v>
                </c:pt>
                <c:pt idx="30583">
                  <c:v>78.069999999999993</c:v>
                </c:pt>
                <c:pt idx="30584">
                  <c:v>72.77</c:v>
                </c:pt>
                <c:pt idx="30585">
                  <c:v>73.56</c:v>
                </c:pt>
                <c:pt idx="30586">
                  <c:v>71.12</c:v>
                </c:pt>
                <c:pt idx="30587">
                  <c:v>70.489999999999995</c:v>
                </c:pt>
                <c:pt idx="30588">
                  <c:v>70</c:v>
                </c:pt>
                <c:pt idx="30589">
                  <c:v>68.38</c:v>
                </c:pt>
                <c:pt idx="30590">
                  <c:v>67.760000000000005</c:v>
                </c:pt>
                <c:pt idx="30591">
                  <c:v>96.76</c:v>
                </c:pt>
                <c:pt idx="30592">
                  <c:v>88.48</c:v>
                </c:pt>
                <c:pt idx="30593">
                  <c:v>88.25</c:v>
                </c:pt>
                <c:pt idx="30594">
                  <c:v>84.99</c:v>
                </c:pt>
                <c:pt idx="30595">
                  <c:v>86.74</c:v>
                </c:pt>
                <c:pt idx="30596">
                  <c:v>92.04</c:v>
                </c:pt>
                <c:pt idx="30597">
                  <c:v>102.46</c:v>
                </c:pt>
                <c:pt idx="30598">
                  <c:v>99.92</c:v>
                </c:pt>
                <c:pt idx="30599">
                  <c:v>100.81</c:v>
                </c:pt>
                <c:pt idx="30600">
                  <c:v>102.79</c:v>
                </c:pt>
                <c:pt idx="30601">
                  <c:v>104.93</c:v>
                </c:pt>
                <c:pt idx="30602">
                  <c:v>106.81</c:v>
                </c:pt>
                <c:pt idx="30603">
                  <c:v>107.9</c:v>
                </c:pt>
                <c:pt idx="30604">
                  <c:v>107.96</c:v>
                </c:pt>
                <c:pt idx="30605">
                  <c:v>107.73</c:v>
                </c:pt>
                <c:pt idx="30606">
                  <c:v>102.1</c:v>
                </c:pt>
                <c:pt idx="30607">
                  <c:v>95.11</c:v>
                </c:pt>
                <c:pt idx="30608">
                  <c:v>95.24</c:v>
                </c:pt>
                <c:pt idx="30609">
                  <c:v>85.75</c:v>
                </c:pt>
                <c:pt idx="30610">
                  <c:v>78.7</c:v>
                </c:pt>
                <c:pt idx="30611">
                  <c:v>79.72</c:v>
                </c:pt>
                <c:pt idx="30612">
                  <c:v>69.14</c:v>
                </c:pt>
                <c:pt idx="30613">
                  <c:v>80.510000000000005</c:v>
                </c:pt>
                <c:pt idx="30614">
                  <c:v>86.14</c:v>
                </c:pt>
                <c:pt idx="30615">
                  <c:v>86.51</c:v>
                </c:pt>
                <c:pt idx="30616">
                  <c:v>87.03</c:v>
                </c:pt>
                <c:pt idx="30617">
                  <c:v>87.99</c:v>
                </c:pt>
                <c:pt idx="30618">
                  <c:v>85.22</c:v>
                </c:pt>
                <c:pt idx="30619">
                  <c:v>79.06</c:v>
                </c:pt>
                <c:pt idx="30620">
                  <c:v>79.36</c:v>
                </c:pt>
                <c:pt idx="30621">
                  <c:v>79.849999999999994</c:v>
                </c:pt>
                <c:pt idx="30622">
                  <c:v>80.510000000000005</c:v>
                </c:pt>
                <c:pt idx="30623">
                  <c:v>79.319999999999993</c:v>
                </c:pt>
                <c:pt idx="30624">
                  <c:v>94.94</c:v>
                </c:pt>
                <c:pt idx="30625">
                  <c:v>92.83</c:v>
                </c:pt>
                <c:pt idx="30626">
                  <c:v>96.66</c:v>
                </c:pt>
                <c:pt idx="30627">
                  <c:v>99.76</c:v>
                </c:pt>
                <c:pt idx="30628">
                  <c:v>99.36</c:v>
                </c:pt>
                <c:pt idx="30629">
                  <c:v>120.25</c:v>
                </c:pt>
                <c:pt idx="30630">
                  <c:v>110.07</c:v>
                </c:pt>
                <c:pt idx="30631">
                  <c:v>108.16</c:v>
                </c:pt>
                <c:pt idx="30632">
                  <c:v>112.54</c:v>
                </c:pt>
                <c:pt idx="30633">
                  <c:v>115.71</c:v>
                </c:pt>
                <c:pt idx="30634">
                  <c:v>116.17</c:v>
                </c:pt>
                <c:pt idx="30635">
                  <c:v>115.61</c:v>
                </c:pt>
                <c:pt idx="30636">
                  <c:v>119.17</c:v>
                </c:pt>
                <c:pt idx="30637">
                  <c:v>114.62</c:v>
                </c:pt>
                <c:pt idx="30638">
                  <c:v>104.2</c:v>
                </c:pt>
                <c:pt idx="30639">
                  <c:v>100.09</c:v>
                </c:pt>
                <c:pt idx="30640">
                  <c:v>99.49</c:v>
                </c:pt>
                <c:pt idx="30641">
                  <c:v>95.83</c:v>
                </c:pt>
                <c:pt idx="30642">
                  <c:v>83.94</c:v>
                </c:pt>
                <c:pt idx="30643">
                  <c:v>86.34</c:v>
                </c:pt>
                <c:pt idx="30644">
                  <c:v>101.9</c:v>
                </c:pt>
                <c:pt idx="30645">
                  <c:v>103.94</c:v>
                </c:pt>
                <c:pt idx="30646">
                  <c:v>103.12</c:v>
                </c:pt>
                <c:pt idx="30647">
                  <c:v>101.6</c:v>
                </c:pt>
                <c:pt idx="30648">
                  <c:v>102.33</c:v>
                </c:pt>
                <c:pt idx="30649">
                  <c:v>102.56</c:v>
                </c:pt>
                <c:pt idx="30650">
                  <c:v>103.05</c:v>
                </c:pt>
                <c:pt idx="30651">
                  <c:v>104.01</c:v>
                </c:pt>
                <c:pt idx="30652">
                  <c:v>105.49</c:v>
                </c:pt>
                <c:pt idx="30653">
                  <c:v>106.77</c:v>
                </c:pt>
                <c:pt idx="30654">
                  <c:v>107.86</c:v>
                </c:pt>
                <c:pt idx="30655">
                  <c:v>104.5</c:v>
                </c:pt>
                <c:pt idx="30656">
                  <c:v>114.49</c:v>
                </c:pt>
                <c:pt idx="30657">
                  <c:v>119.5</c:v>
                </c:pt>
                <c:pt idx="30658">
                  <c:v>128.85</c:v>
                </c:pt>
                <c:pt idx="30659">
                  <c:v>133.9</c:v>
                </c:pt>
                <c:pt idx="30660">
                  <c:v>122.49</c:v>
                </c:pt>
                <c:pt idx="30661">
                  <c:v>130.21</c:v>
                </c:pt>
                <c:pt idx="30662">
                  <c:v>133.57</c:v>
                </c:pt>
                <c:pt idx="30663">
                  <c:v>133.72999999999999</c:v>
                </c:pt>
                <c:pt idx="30664">
                  <c:v>132.61000000000001</c:v>
                </c:pt>
                <c:pt idx="30665">
                  <c:v>131.88999999999999</c:v>
                </c:pt>
                <c:pt idx="30666">
                  <c:v>131.22999999999999</c:v>
                </c:pt>
                <c:pt idx="30667">
                  <c:v>134.97999999999999</c:v>
                </c:pt>
                <c:pt idx="30668">
                  <c:v>134.06</c:v>
                </c:pt>
                <c:pt idx="30669">
                  <c:v>139.07</c:v>
                </c:pt>
                <c:pt idx="30670">
                  <c:v>120.91</c:v>
                </c:pt>
                <c:pt idx="30671">
                  <c:v>119.3</c:v>
                </c:pt>
                <c:pt idx="30672">
                  <c:v>125.92</c:v>
                </c:pt>
                <c:pt idx="30673">
                  <c:v>124.97</c:v>
                </c:pt>
                <c:pt idx="30674">
                  <c:v>128.88999999999999</c:v>
                </c:pt>
                <c:pt idx="30675">
                  <c:v>132.02000000000001</c:v>
                </c:pt>
                <c:pt idx="30676">
                  <c:v>138.41</c:v>
                </c:pt>
                <c:pt idx="30677">
                  <c:v>138.28</c:v>
                </c:pt>
                <c:pt idx="30678">
                  <c:v>144.18</c:v>
                </c:pt>
                <c:pt idx="30679">
                  <c:v>149.22</c:v>
                </c:pt>
                <c:pt idx="30680">
                  <c:v>155.41999999999999</c:v>
                </c:pt>
                <c:pt idx="30681">
                  <c:v>158.47999999999999</c:v>
                </c:pt>
                <c:pt idx="30682">
                  <c:v>153.77000000000001</c:v>
                </c:pt>
                <c:pt idx="30683">
                  <c:v>153.13999999999999</c:v>
                </c:pt>
                <c:pt idx="30684">
                  <c:v>142.56</c:v>
                </c:pt>
                <c:pt idx="30685">
                  <c:v>134.79</c:v>
                </c:pt>
                <c:pt idx="30686">
                  <c:v>134.66</c:v>
                </c:pt>
                <c:pt idx="30687">
                  <c:v>132.22</c:v>
                </c:pt>
                <c:pt idx="30688">
                  <c:v>122.63</c:v>
                </c:pt>
                <c:pt idx="30689">
                  <c:v>114.82</c:v>
                </c:pt>
                <c:pt idx="30690">
                  <c:v>115.21</c:v>
                </c:pt>
                <c:pt idx="30691">
                  <c:v>116.04</c:v>
                </c:pt>
                <c:pt idx="30692">
                  <c:v>115.84</c:v>
                </c:pt>
                <c:pt idx="30693">
                  <c:v>93.86</c:v>
                </c:pt>
                <c:pt idx="30694">
                  <c:v>105.23</c:v>
                </c:pt>
                <c:pt idx="30695">
                  <c:v>105.56</c:v>
                </c:pt>
                <c:pt idx="30696">
                  <c:v>72.7</c:v>
                </c:pt>
                <c:pt idx="30697">
                  <c:v>65.55</c:v>
                </c:pt>
                <c:pt idx="30698">
                  <c:v>65.94</c:v>
                </c:pt>
                <c:pt idx="30699">
                  <c:v>66.44</c:v>
                </c:pt>
                <c:pt idx="30700">
                  <c:v>67.03</c:v>
                </c:pt>
                <c:pt idx="30701">
                  <c:v>69.63</c:v>
                </c:pt>
                <c:pt idx="30702">
                  <c:v>77.61</c:v>
                </c:pt>
                <c:pt idx="30703">
                  <c:v>91.75</c:v>
                </c:pt>
                <c:pt idx="30704">
                  <c:v>96.76</c:v>
                </c:pt>
                <c:pt idx="30705">
                  <c:v>112.54</c:v>
                </c:pt>
                <c:pt idx="30706">
                  <c:v>106.38</c:v>
                </c:pt>
                <c:pt idx="30707">
                  <c:v>108.03</c:v>
                </c:pt>
                <c:pt idx="30708">
                  <c:v>110.53</c:v>
                </c:pt>
                <c:pt idx="30709">
                  <c:v>108.36</c:v>
                </c:pt>
                <c:pt idx="30710">
                  <c:v>105.75</c:v>
                </c:pt>
                <c:pt idx="30711">
                  <c:v>107.73</c:v>
                </c:pt>
                <c:pt idx="30712">
                  <c:v>115.67</c:v>
                </c:pt>
                <c:pt idx="30713">
                  <c:v>118.11</c:v>
                </c:pt>
                <c:pt idx="30714">
                  <c:v>116.53</c:v>
                </c:pt>
                <c:pt idx="30715">
                  <c:v>117.95</c:v>
                </c:pt>
                <c:pt idx="30716">
                  <c:v>107.8</c:v>
                </c:pt>
                <c:pt idx="30717">
                  <c:v>99.62</c:v>
                </c:pt>
                <c:pt idx="30718">
                  <c:v>99.89</c:v>
                </c:pt>
                <c:pt idx="30719">
                  <c:v>107.01</c:v>
                </c:pt>
                <c:pt idx="30720">
                  <c:v>109.28</c:v>
                </c:pt>
                <c:pt idx="30721">
                  <c:v>113.04</c:v>
                </c:pt>
                <c:pt idx="30722">
                  <c:v>126.78</c:v>
                </c:pt>
                <c:pt idx="30723">
                  <c:v>116.66</c:v>
                </c:pt>
                <c:pt idx="30724">
                  <c:v>124.37</c:v>
                </c:pt>
                <c:pt idx="30725">
                  <c:v>128.59</c:v>
                </c:pt>
                <c:pt idx="30726">
                  <c:v>130.83000000000001</c:v>
                </c:pt>
                <c:pt idx="30727">
                  <c:v>138.58000000000001</c:v>
                </c:pt>
                <c:pt idx="30728">
                  <c:v>134.59</c:v>
                </c:pt>
                <c:pt idx="30729">
                  <c:v>138.18</c:v>
                </c:pt>
                <c:pt idx="30730">
                  <c:v>137.79</c:v>
                </c:pt>
                <c:pt idx="30731">
                  <c:v>141.08000000000001</c:v>
                </c:pt>
                <c:pt idx="30732">
                  <c:v>134.41999999999999</c:v>
                </c:pt>
                <c:pt idx="30733">
                  <c:v>130.44</c:v>
                </c:pt>
                <c:pt idx="30734">
                  <c:v>135.78</c:v>
                </c:pt>
                <c:pt idx="30735">
                  <c:v>134.94999999999999</c:v>
                </c:pt>
                <c:pt idx="30736">
                  <c:v>132.91</c:v>
                </c:pt>
                <c:pt idx="30737">
                  <c:v>136.4</c:v>
                </c:pt>
                <c:pt idx="30738">
                  <c:v>136.19999999999999</c:v>
                </c:pt>
                <c:pt idx="30739">
                  <c:v>137.69</c:v>
                </c:pt>
                <c:pt idx="30740">
                  <c:v>137.32</c:v>
                </c:pt>
                <c:pt idx="30741">
                  <c:v>126.78</c:v>
                </c:pt>
                <c:pt idx="30742">
                  <c:v>124.24</c:v>
                </c:pt>
                <c:pt idx="30743">
                  <c:v>124.11</c:v>
                </c:pt>
                <c:pt idx="30744">
                  <c:v>117.78</c:v>
                </c:pt>
                <c:pt idx="30745">
                  <c:v>104.47</c:v>
                </c:pt>
                <c:pt idx="30746">
                  <c:v>105</c:v>
                </c:pt>
                <c:pt idx="30747">
                  <c:v>101.67</c:v>
                </c:pt>
                <c:pt idx="30748">
                  <c:v>103.05</c:v>
                </c:pt>
                <c:pt idx="30749">
                  <c:v>104.04</c:v>
                </c:pt>
                <c:pt idx="30750">
                  <c:v>105.52</c:v>
                </c:pt>
                <c:pt idx="30751">
                  <c:v>100.71</c:v>
                </c:pt>
                <c:pt idx="30752">
                  <c:v>97.25</c:v>
                </c:pt>
                <c:pt idx="30753">
                  <c:v>96.66</c:v>
                </c:pt>
                <c:pt idx="30754">
                  <c:v>96.16</c:v>
                </c:pt>
                <c:pt idx="30755">
                  <c:v>96.16</c:v>
                </c:pt>
                <c:pt idx="30756">
                  <c:v>97.94</c:v>
                </c:pt>
                <c:pt idx="30757">
                  <c:v>98.01</c:v>
                </c:pt>
                <c:pt idx="30758">
                  <c:v>93.46</c:v>
                </c:pt>
                <c:pt idx="30759">
                  <c:v>94.52</c:v>
                </c:pt>
                <c:pt idx="30760">
                  <c:v>96</c:v>
                </c:pt>
                <c:pt idx="30761">
                  <c:v>97.48</c:v>
                </c:pt>
                <c:pt idx="30762">
                  <c:v>99.26</c:v>
                </c:pt>
                <c:pt idx="30763">
                  <c:v>96.39</c:v>
                </c:pt>
                <c:pt idx="30764">
                  <c:v>98.21</c:v>
                </c:pt>
                <c:pt idx="30765">
                  <c:v>106.12</c:v>
                </c:pt>
                <c:pt idx="30766">
                  <c:v>119.79</c:v>
                </c:pt>
                <c:pt idx="30767">
                  <c:v>116.76</c:v>
                </c:pt>
                <c:pt idx="30768">
                  <c:v>118.34</c:v>
                </c:pt>
                <c:pt idx="30769">
                  <c:v>119.76</c:v>
                </c:pt>
                <c:pt idx="30770">
                  <c:v>120.95</c:v>
                </c:pt>
                <c:pt idx="30771">
                  <c:v>114.95</c:v>
                </c:pt>
                <c:pt idx="30772">
                  <c:v>99.16</c:v>
                </c:pt>
                <c:pt idx="30773">
                  <c:v>99.72</c:v>
                </c:pt>
                <c:pt idx="30774">
                  <c:v>87.2</c:v>
                </c:pt>
                <c:pt idx="30775">
                  <c:v>84.33</c:v>
                </c:pt>
                <c:pt idx="30776">
                  <c:v>83.97</c:v>
                </c:pt>
                <c:pt idx="30777">
                  <c:v>84.79</c:v>
                </c:pt>
                <c:pt idx="30778">
                  <c:v>81.56</c:v>
                </c:pt>
                <c:pt idx="30779">
                  <c:v>85.95</c:v>
                </c:pt>
                <c:pt idx="30780">
                  <c:v>100.97</c:v>
                </c:pt>
                <c:pt idx="30781">
                  <c:v>92.08</c:v>
                </c:pt>
                <c:pt idx="30782">
                  <c:v>92.37</c:v>
                </c:pt>
                <c:pt idx="30783">
                  <c:v>86.47</c:v>
                </c:pt>
                <c:pt idx="30784">
                  <c:v>86.38</c:v>
                </c:pt>
                <c:pt idx="30785">
                  <c:v>86.28</c:v>
                </c:pt>
                <c:pt idx="30786">
                  <c:v>85.95</c:v>
                </c:pt>
                <c:pt idx="30787">
                  <c:v>85.98</c:v>
                </c:pt>
                <c:pt idx="30788">
                  <c:v>86.57</c:v>
                </c:pt>
                <c:pt idx="30789">
                  <c:v>87.4</c:v>
                </c:pt>
                <c:pt idx="30790">
                  <c:v>86.51</c:v>
                </c:pt>
                <c:pt idx="30791">
                  <c:v>85.12</c:v>
                </c:pt>
                <c:pt idx="30792">
                  <c:v>85.72</c:v>
                </c:pt>
                <c:pt idx="30793">
                  <c:v>81.86</c:v>
                </c:pt>
                <c:pt idx="30794">
                  <c:v>82.75</c:v>
                </c:pt>
                <c:pt idx="30795">
                  <c:v>80.28</c:v>
                </c:pt>
                <c:pt idx="30796">
                  <c:v>80.67</c:v>
                </c:pt>
                <c:pt idx="30797">
                  <c:v>81.2</c:v>
                </c:pt>
                <c:pt idx="30798">
                  <c:v>81.83</c:v>
                </c:pt>
                <c:pt idx="30799">
                  <c:v>82.82</c:v>
                </c:pt>
                <c:pt idx="30800">
                  <c:v>84.07</c:v>
                </c:pt>
                <c:pt idx="30801">
                  <c:v>85.12</c:v>
                </c:pt>
                <c:pt idx="30802">
                  <c:v>86.31</c:v>
                </c:pt>
                <c:pt idx="30803">
                  <c:v>87.66</c:v>
                </c:pt>
                <c:pt idx="30804">
                  <c:v>88.55</c:v>
                </c:pt>
                <c:pt idx="30805">
                  <c:v>89.34</c:v>
                </c:pt>
                <c:pt idx="30806">
                  <c:v>90.03</c:v>
                </c:pt>
                <c:pt idx="30807">
                  <c:v>85.98</c:v>
                </c:pt>
                <c:pt idx="30808">
                  <c:v>85.35</c:v>
                </c:pt>
                <c:pt idx="30809">
                  <c:v>84.69</c:v>
                </c:pt>
                <c:pt idx="30810">
                  <c:v>85.19</c:v>
                </c:pt>
                <c:pt idx="30811">
                  <c:v>85.49</c:v>
                </c:pt>
                <c:pt idx="30812">
                  <c:v>86.08</c:v>
                </c:pt>
                <c:pt idx="30813">
                  <c:v>79.42</c:v>
                </c:pt>
                <c:pt idx="30814">
                  <c:v>79.42</c:v>
                </c:pt>
                <c:pt idx="30815">
                  <c:v>79.03</c:v>
                </c:pt>
                <c:pt idx="30816">
                  <c:v>75.27</c:v>
                </c:pt>
                <c:pt idx="30817">
                  <c:v>73.59</c:v>
                </c:pt>
                <c:pt idx="30818">
                  <c:v>73.290000000000006</c:v>
                </c:pt>
                <c:pt idx="30819">
                  <c:v>72.569999999999993</c:v>
                </c:pt>
                <c:pt idx="30820">
                  <c:v>72.400000000000006</c:v>
                </c:pt>
                <c:pt idx="30821">
                  <c:v>74.41</c:v>
                </c:pt>
                <c:pt idx="30822">
                  <c:v>71.12</c:v>
                </c:pt>
                <c:pt idx="30823">
                  <c:v>69.83</c:v>
                </c:pt>
                <c:pt idx="30824">
                  <c:v>66.930000000000007</c:v>
                </c:pt>
                <c:pt idx="30825">
                  <c:v>67.59</c:v>
                </c:pt>
                <c:pt idx="30826">
                  <c:v>58.99</c:v>
                </c:pt>
                <c:pt idx="30827">
                  <c:v>53.52</c:v>
                </c:pt>
                <c:pt idx="30828">
                  <c:v>53.95</c:v>
                </c:pt>
                <c:pt idx="30829">
                  <c:v>54.28</c:v>
                </c:pt>
                <c:pt idx="30830">
                  <c:v>53.75</c:v>
                </c:pt>
                <c:pt idx="30831">
                  <c:v>48.97</c:v>
                </c:pt>
                <c:pt idx="30832">
                  <c:v>49.2</c:v>
                </c:pt>
                <c:pt idx="30833">
                  <c:v>49.66</c:v>
                </c:pt>
                <c:pt idx="30834">
                  <c:v>67.430000000000007</c:v>
                </c:pt>
                <c:pt idx="30835">
                  <c:v>65.42</c:v>
                </c:pt>
                <c:pt idx="30836">
                  <c:v>66.27</c:v>
                </c:pt>
                <c:pt idx="30837">
                  <c:v>67.099999999999994</c:v>
                </c:pt>
                <c:pt idx="30838">
                  <c:v>68.319999999999993</c:v>
                </c:pt>
                <c:pt idx="30839">
                  <c:v>69.7</c:v>
                </c:pt>
                <c:pt idx="30840">
                  <c:v>86.38</c:v>
                </c:pt>
                <c:pt idx="30841">
                  <c:v>90.23</c:v>
                </c:pt>
                <c:pt idx="30842">
                  <c:v>81.099999999999994</c:v>
                </c:pt>
                <c:pt idx="30843">
                  <c:v>110.4</c:v>
                </c:pt>
                <c:pt idx="30844">
                  <c:v>128.72</c:v>
                </c:pt>
                <c:pt idx="30845">
                  <c:v>125.69</c:v>
                </c:pt>
                <c:pt idx="30846">
                  <c:v>124.37</c:v>
                </c:pt>
                <c:pt idx="30847">
                  <c:v>116.1</c:v>
                </c:pt>
                <c:pt idx="30848">
                  <c:v>115.67</c:v>
                </c:pt>
                <c:pt idx="30849">
                  <c:v>115.31</c:v>
                </c:pt>
                <c:pt idx="30850">
                  <c:v>112.01</c:v>
                </c:pt>
                <c:pt idx="30851">
                  <c:v>118.05</c:v>
                </c:pt>
                <c:pt idx="30852">
                  <c:v>111.75</c:v>
                </c:pt>
                <c:pt idx="30853">
                  <c:v>103.68</c:v>
                </c:pt>
                <c:pt idx="30854">
                  <c:v>125.66</c:v>
                </c:pt>
                <c:pt idx="30855">
                  <c:v>127.54</c:v>
                </c:pt>
                <c:pt idx="30856">
                  <c:v>128.69</c:v>
                </c:pt>
                <c:pt idx="30857">
                  <c:v>131.38999999999999</c:v>
                </c:pt>
                <c:pt idx="30858">
                  <c:v>130.87</c:v>
                </c:pt>
                <c:pt idx="30859">
                  <c:v>117.62</c:v>
                </c:pt>
                <c:pt idx="30860">
                  <c:v>113.43</c:v>
                </c:pt>
                <c:pt idx="30861">
                  <c:v>103.48</c:v>
                </c:pt>
                <c:pt idx="30862">
                  <c:v>106.35</c:v>
                </c:pt>
                <c:pt idx="30863">
                  <c:v>109.18</c:v>
                </c:pt>
                <c:pt idx="30864">
                  <c:v>109.91</c:v>
                </c:pt>
                <c:pt idx="30865">
                  <c:v>107.53</c:v>
                </c:pt>
                <c:pt idx="30866">
                  <c:v>115.51</c:v>
                </c:pt>
                <c:pt idx="30867">
                  <c:v>123.15</c:v>
                </c:pt>
                <c:pt idx="30868">
                  <c:v>122.23</c:v>
                </c:pt>
                <c:pt idx="30869">
                  <c:v>124.08</c:v>
                </c:pt>
                <c:pt idx="30870">
                  <c:v>125.46</c:v>
                </c:pt>
                <c:pt idx="30871">
                  <c:v>125.36</c:v>
                </c:pt>
                <c:pt idx="30872">
                  <c:v>126.28</c:v>
                </c:pt>
                <c:pt idx="30873">
                  <c:v>127.67</c:v>
                </c:pt>
                <c:pt idx="30874">
                  <c:v>122.13</c:v>
                </c:pt>
                <c:pt idx="30875">
                  <c:v>119.23</c:v>
                </c:pt>
                <c:pt idx="30876">
                  <c:v>112.48</c:v>
                </c:pt>
                <c:pt idx="30877">
                  <c:v>114.06</c:v>
                </c:pt>
                <c:pt idx="30878">
                  <c:v>116.53</c:v>
                </c:pt>
                <c:pt idx="30879">
                  <c:v>118.24</c:v>
                </c:pt>
                <c:pt idx="30880">
                  <c:v>119.83</c:v>
                </c:pt>
                <c:pt idx="30881">
                  <c:v>106.87</c:v>
                </c:pt>
                <c:pt idx="30882">
                  <c:v>90.56</c:v>
                </c:pt>
                <c:pt idx="30883">
                  <c:v>82.09</c:v>
                </c:pt>
                <c:pt idx="30884">
                  <c:v>82.98</c:v>
                </c:pt>
                <c:pt idx="30885">
                  <c:v>83.81</c:v>
                </c:pt>
                <c:pt idx="30886">
                  <c:v>82.92</c:v>
                </c:pt>
                <c:pt idx="30887">
                  <c:v>82.59</c:v>
                </c:pt>
                <c:pt idx="30888">
                  <c:v>71.739999999999995</c:v>
                </c:pt>
                <c:pt idx="30889">
                  <c:v>74.97</c:v>
                </c:pt>
                <c:pt idx="30890">
                  <c:v>78.040000000000006</c:v>
                </c:pt>
                <c:pt idx="30891">
                  <c:v>77.91</c:v>
                </c:pt>
                <c:pt idx="30892">
                  <c:v>67.33</c:v>
                </c:pt>
                <c:pt idx="30893">
                  <c:v>68.42</c:v>
                </c:pt>
                <c:pt idx="30894">
                  <c:v>69.37</c:v>
                </c:pt>
                <c:pt idx="30895">
                  <c:v>70.23</c:v>
                </c:pt>
                <c:pt idx="30896">
                  <c:v>70.89</c:v>
                </c:pt>
                <c:pt idx="30897">
                  <c:v>71.38</c:v>
                </c:pt>
                <c:pt idx="30898">
                  <c:v>61.86</c:v>
                </c:pt>
                <c:pt idx="30899">
                  <c:v>53.91</c:v>
                </c:pt>
                <c:pt idx="30900">
                  <c:v>51.01</c:v>
                </c:pt>
                <c:pt idx="30901">
                  <c:v>44.06</c:v>
                </c:pt>
                <c:pt idx="30902">
                  <c:v>39.61</c:v>
                </c:pt>
                <c:pt idx="30903">
                  <c:v>40.17</c:v>
                </c:pt>
                <c:pt idx="30904">
                  <c:v>40.83</c:v>
                </c:pt>
                <c:pt idx="30905">
                  <c:v>53.42</c:v>
                </c:pt>
                <c:pt idx="30906">
                  <c:v>56.72</c:v>
                </c:pt>
                <c:pt idx="30907">
                  <c:v>47.19</c:v>
                </c:pt>
                <c:pt idx="30908">
                  <c:v>42.25</c:v>
                </c:pt>
                <c:pt idx="30909">
                  <c:v>36.78</c:v>
                </c:pt>
                <c:pt idx="30910">
                  <c:v>36.840000000000003</c:v>
                </c:pt>
                <c:pt idx="30911">
                  <c:v>36.840000000000003</c:v>
                </c:pt>
                <c:pt idx="30912">
                  <c:v>36.979999999999997</c:v>
                </c:pt>
                <c:pt idx="30913">
                  <c:v>37.14</c:v>
                </c:pt>
                <c:pt idx="30914">
                  <c:v>36.979999999999997</c:v>
                </c:pt>
                <c:pt idx="30915">
                  <c:v>36.35</c:v>
                </c:pt>
                <c:pt idx="30916">
                  <c:v>36.51</c:v>
                </c:pt>
                <c:pt idx="30917">
                  <c:v>36.65</c:v>
                </c:pt>
                <c:pt idx="30918">
                  <c:v>36.909999999999997</c:v>
                </c:pt>
                <c:pt idx="30919">
                  <c:v>37.17</c:v>
                </c:pt>
                <c:pt idx="30920">
                  <c:v>37.4</c:v>
                </c:pt>
                <c:pt idx="30921">
                  <c:v>37.729999999999997</c:v>
                </c:pt>
                <c:pt idx="30922">
                  <c:v>38.130000000000003</c:v>
                </c:pt>
                <c:pt idx="30923">
                  <c:v>38.619999999999997</c:v>
                </c:pt>
                <c:pt idx="30924">
                  <c:v>51.44</c:v>
                </c:pt>
                <c:pt idx="30925">
                  <c:v>56.55</c:v>
                </c:pt>
                <c:pt idx="30926">
                  <c:v>56.65</c:v>
                </c:pt>
                <c:pt idx="30927">
                  <c:v>56.85</c:v>
                </c:pt>
                <c:pt idx="30928">
                  <c:v>56.75</c:v>
                </c:pt>
                <c:pt idx="30929">
                  <c:v>54.8</c:v>
                </c:pt>
                <c:pt idx="30930">
                  <c:v>54.94</c:v>
                </c:pt>
                <c:pt idx="30931">
                  <c:v>54.97</c:v>
                </c:pt>
                <c:pt idx="30932">
                  <c:v>74.61</c:v>
                </c:pt>
                <c:pt idx="30933">
                  <c:v>72.77</c:v>
                </c:pt>
                <c:pt idx="30934">
                  <c:v>73.89</c:v>
                </c:pt>
                <c:pt idx="30935">
                  <c:v>69.930000000000007</c:v>
                </c:pt>
                <c:pt idx="30936">
                  <c:v>65.58</c:v>
                </c:pt>
                <c:pt idx="30937">
                  <c:v>66.31</c:v>
                </c:pt>
                <c:pt idx="30938">
                  <c:v>87.46</c:v>
                </c:pt>
                <c:pt idx="30939">
                  <c:v>93.33</c:v>
                </c:pt>
                <c:pt idx="30940">
                  <c:v>94.45</c:v>
                </c:pt>
                <c:pt idx="30941">
                  <c:v>95.67</c:v>
                </c:pt>
                <c:pt idx="30942">
                  <c:v>96.72</c:v>
                </c:pt>
                <c:pt idx="30943">
                  <c:v>92.47</c:v>
                </c:pt>
                <c:pt idx="30944">
                  <c:v>73.13</c:v>
                </c:pt>
                <c:pt idx="30945">
                  <c:v>74.349999999999994</c:v>
                </c:pt>
                <c:pt idx="30946">
                  <c:v>75.73</c:v>
                </c:pt>
                <c:pt idx="30947">
                  <c:v>77.08</c:v>
                </c:pt>
                <c:pt idx="30948">
                  <c:v>75.010000000000005</c:v>
                </c:pt>
                <c:pt idx="30949">
                  <c:v>71.28</c:v>
                </c:pt>
                <c:pt idx="30950">
                  <c:v>72.14</c:v>
                </c:pt>
                <c:pt idx="30951">
                  <c:v>72.34</c:v>
                </c:pt>
                <c:pt idx="30952">
                  <c:v>72.7</c:v>
                </c:pt>
                <c:pt idx="30953">
                  <c:v>70.36</c:v>
                </c:pt>
                <c:pt idx="30954">
                  <c:v>64.92</c:v>
                </c:pt>
                <c:pt idx="30955">
                  <c:v>65.58</c:v>
                </c:pt>
                <c:pt idx="30956">
                  <c:v>67.099999999999994</c:v>
                </c:pt>
                <c:pt idx="30957">
                  <c:v>67.89</c:v>
                </c:pt>
                <c:pt idx="30958">
                  <c:v>68.81</c:v>
                </c:pt>
                <c:pt idx="30959">
                  <c:v>69.47</c:v>
                </c:pt>
                <c:pt idx="30960">
                  <c:v>70.489999999999995</c:v>
                </c:pt>
                <c:pt idx="30961">
                  <c:v>71.02</c:v>
                </c:pt>
                <c:pt idx="30962">
                  <c:v>71.91</c:v>
                </c:pt>
                <c:pt idx="30963">
                  <c:v>72.2</c:v>
                </c:pt>
                <c:pt idx="30964">
                  <c:v>72.53</c:v>
                </c:pt>
                <c:pt idx="30965">
                  <c:v>72.63</c:v>
                </c:pt>
                <c:pt idx="30966">
                  <c:v>72.34</c:v>
                </c:pt>
                <c:pt idx="30967">
                  <c:v>70.39</c:v>
                </c:pt>
                <c:pt idx="30968">
                  <c:v>61.03</c:v>
                </c:pt>
                <c:pt idx="30969">
                  <c:v>58.03</c:v>
                </c:pt>
                <c:pt idx="30970">
                  <c:v>43.76</c:v>
                </c:pt>
                <c:pt idx="30971">
                  <c:v>44.29</c:v>
                </c:pt>
                <c:pt idx="30972">
                  <c:v>44.79</c:v>
                </c:pt>
                <c:pt idx="30973">
                  <c:v>41.89</c:v>
                </c:pt>
                <c:pt idx="30974">
                  <c:v>34.700000000000003</c:v>
                </c:pt>
                <c:pt idx="30975">
                  <c:v>34.770000000000003</c:v>
                </c:pt>
                <c:pt idx="30976">
                  <c:v>34.83</c:v>
                </c:pt>
                <c:pt idx="30977">
                  <c:v>34.93</c:v>
                </c:pt>
                <c:pt idx="30978">
                  <c:v>35.1</c:v>
                </c:pt>
                <c:pt idx="30979">
                  <c:v>35.200000000000003</c:v>
                </c:pt>
                <c:pt idx="30980">
                  <c:v>40.96</c:v>
                </c:pt>
                <c:pt idx="30981">
                  <c:v>46.76</c:v>
                </c:pt>
                <c:pt idx="30982">
                  <c:v>43.14</c:v>
                </c:pt>
                <c:pt idx="30983">
                  <c:v>43.11</c:v>
                </c:pt>
                <c:pt idx="30984">
                  <c:v>43.27</c:v>
                </c:pt>
                <c:pt idx="30985">
                  <c:v>43.34</c:v>
                </c:pt>
                <c:pt idx="30986">
                  <c:v>41.03</c:v>
                </c:pt>
                <c:pt idx="30987">
                  <c:v>37.729999999999997</c:v>
                </c:pt>
                <c:pt idx="30988">
                  <c:v>34.83</c:v>
                </c:pt>
                <c:pt idx="30989">
                  <c:v>34.270000000000003</c:v>
                </c:pt>
                <c:pt idx="30990">
                  <c:v>34.340000000000003</c:v>
                </c:pt>
                <c:pt idx="30991">
                  <c:v>34.31</c:v>
                </c:pt>
                <c:pt idx="30992">
                  <c:v>34.24</c:v>
                </c:pt>
                <c:pt idx="30993">
                  <c:v>34.31</c:v>
                </c:pt>
                <c:pt idx="30994">
                  <c:v>32.56</c:v>
                </c:pt>
                <c:pt idx="30995">
                  <c:v>30.451000000000001</c:v>
                </c:pt>
                <c:pt idx="30996">
                  <c:v>30.484000000000002</c:v>
                </c:pt>
                <c:pt idx="30997">
                  <c:v>30.484000000000002</c:v>
                </c:pt>
                <c:pt idx="30998">
                  <c:v>30.484000000000002</c:v>
                </c:pt>
                <c:pt idx="30999">
                  <c:v>30.484000000000002</c:v>
                </c:pt>
                <c:pt idx="31000">
                  <c:v>30.484000000000002</c:v>
                </c:pt>
                <c:pt idx="31001">
                  <c:v>30.484000000000002</c:v>
                </c:pt>
                <c:pt idx="31002">
                  <c:v>30.451000000000001</c:v>
                </c:pt>
                <c:pt idx="31003">
                  <c:v>30.451000000000001</c:v>
                </c:pt>
                <c:pt idx="31004">
                  <c:v>30.451000000000001</c:v>
                </c:pt>
                <c:pt idx="31005">
                  <c:v>30.451000000000001</c:v>
                </c:pt>
                <c:pt idx="31006">
                  <c:v>30.451000000000001</c:v>
                </c:pt>
                <c:pt idx="31007">
                  <c:v>30.451000000000001</c:v>
                </c:pt>
                <c:pt idx="31008">
                  <c:v>30.484000000000002</c:v>
                </c:pt>
                <c:pt idx="31009">
                  <c:v>30.484000000000002</c:v>
                </c:pt>
                <c:pt idx="31010">
                  <c:v>30.484000000000002</c:v>
                </c:pt>
                <c:pt idx="31011">
                  <c:v>30.451000000000001</c:v>
                </c:pt>
                <c:pt idx="31012">
                  <c:v>30.451000000000001</c:v>
                </c:pt>
                <c:pt idx="31013">
                  <c:v>30.451000000000001</c:v>
                </c:pt>
                <c:pt idx="31014">
                  <c:v>30.451000000000001</c:v>
                </c:pt>
                <c:pt idx="31015">
                  <c:v>30.451000000000001</c:v>
                </c:pt>
                <c:pt idx="31016">
                  <c:v>30.484000000000002</c:v>
                </c:pt>
                <c:pt idx="31017">
                  <c:v>30.451000000000001</c:v>
                </c:pt>
                <c:pt idx="31018">
                  <c:v>30.451000000000001</c:v>
                </c:pt>
                <c:pt idx="31019">
                  <c:v>30.451000000000001</c:v>
                </c:pt>
                <c:pt idx="31020">
                  <c:v>30.451000000000001</c:v>
                </c:pt>
                <c:pt idx="31021">
                  <c:v>30.451000000000001</c:v>
                </c:pt>
                <c:pt idx="31022">
                  <c:v>30.451000000000001</c:v>
                </c:pt>
                <c:pt idx="31023">
                  <c:v>30.451000000000001</c:v>
                </c:pt>
                <c:pt idx="31024">
                  <c:v>30.548999999999999</c:v>
                </c:pt>
                <c:pt idx="31025">
                  <c:v>39.28</c:v>
                </c:pt>
                <c:pt idx="31026">
                  <c:v>34.64</c:v>
                </c:pt>
                <c:pt idx="31027">
                  <c:v>34.700000000000003</c:v>
                </c:pt>
                <c:pt idx="31028">
                  <c:v>34.729999999999997</c:v>
                </c:pt>
                <c:pt idx="31029">
                  <c:v>34.799999999999997</c:v>
                </c:pt>
                <c:pt idx="31030">
                  <c:v>34.799999999999997</c:v>
                </c:pt>
                <c:pt idx="31031">
                  <c:v>34.799999999999997</c:v>
                </c:pt>
                <c:pt idx="31032">
                  <c:v>34.729999999999997</c:v>
                </c:pt>
                <c:pt idx="31033">
                  <c:v>34.700000000000003</c:v>
                </c:pt>
                <c:pt idx="31034">
                  <c:v>34.67</c:v>
                </c:pt>
                <c:pt idx="31035">
                  <c:v>34.729999999999997</c:v>
                </c:pt>
                <c:pt idx="31036">
                  <c:v>34.83</c:v>
                </c:pt>
                <c:pt idx="31037">
                  <c:v>34.97</c:v>
                </c:pt>
                <c:pt idx="31038">
                  <c:v>35.130000000000003</c:v>
                </c:pt>
                <c:pt idx="31039">
                  <c:v>35.39</c:v>
                </c:pt>
                <c:pt idx="31040">
                  <c:v>48.81</c:v>
                </c:pt>
                <c:pt idx="31041">
                  <c:v>46.4</c:v>
                </c:pt>
                <c:pt idx="31042">
                  <c:v>46.4</c:v>
                </c:pt>
                <c:pt idx="31043">
                  <c:v>46.6</c:v>
                </c:pt>
                <c:pt idx="31044">
                  <c:v>38.72</c:v>
                </c:pt>
                <c:pt idx="31045">
                  <c:v>34.31</c:v>
                </c:pt>
                <c:pt idx="31046">
                  <c:v>34.270000000000003</c:v>
                </c:pt>
                <c:pt idx="31047">
                  <c:v>34.270000000000003</c:v>
                </c:pt>
                <c:pt idx="31048">
                  <c:v>34.24</c:v>
                </c:pt>
                <c:pt idx="31049">
                  <c:v>34.21</c:v>
                </c:pt>
                <c:pt idx="31050">
                  <c:v>34.270000000000003</c:v>
                </c:pt>
                <c:pt idx="31051">
                  <c:v>34.31</c:v>
                </c:pt>
                <c:pt idx="31052">
                  <c:v>34.340000000000003</c:v>
                </c:pt>
                <c:pt idx="31053">
                  <c:v>34.44</c:v>
                </c:pt>
                <c:pt idx="31054">
                  <c:v>34.5</c:v>
                </c:pt>
                <c:pt idx="31055">
                  <c:v>34.6</c:v>
                </c:pt>
                <c:pt idx="31056">
                  <c:v>34.67</c:v>
                </c:pt>
                <c:pt idx="31057">
                  <c:v>34.770000000000003</c:v>
                </c:pt>
                <c:pt idx="31058">
                  <c:v>34.93</c:v>
                </c:pt>
                <c:pt idx="31059">
                  <c:v>35.299999999999997</c:v>
                </c:pt>
                <c:pt idx="31060">
                  <c:v>35.72</c:v>
                </c:pt>
                <c:pt idx="31061">
                  <c:v>36.020000000000003</c:v>
                </c:pt>
                <c:pt idx="31062">
                  <c:v>35.76</c:v>
                </c:pt>
                <c:pt idx="31063">
                  <c:v>30.516999999999999</c:v>
                </c:pt>
                <c:pt idx="31064">
                  <c:v>30.516999999999999</c:v>
                </c:pt>
                <c:pt idx="31065">
                  <c:v>30.516999999999999</c:v>
                </c:pt>
                <c:pt idx="31066">
                  <c:v>30.484000000000002</c:v>
                </c:pt>
                <c:pt idx="31067">
                  <c:v>30.516999999999999</c:v>
                </c:pt>
                <c:pt idx="31068">
                  <c:v>30.484000000000002</c:v>
                </c:pt>
                <c:pt idx="31069">
                  <c:v>30.516999999999999</c:v>
                </c:pt>
                <c:pt idx="31070">
                  <c:v>30.516999999999999</c:v>
                </c:pt>
                <c:pt idx="31071">
                  <c:v>30.516999999999999</c:v>
                </c:pt>
                <c:pt idx="31072">
                  <c:v>30.484000000000002</c:v>
                </c:pt>
                <c:pt idx="31073">
                  <c:v>30.484000000000002</c:v>
                </c:pt>
                <c:pt idx="31074">
                  <c:v>30.484000000000002</c:v>
                </c:pt>
                <c:pt idx="31075">
                  <c:v>30.451000000000001</c:v>
                </c:pt>
                <c:pt idx="31076">
                  <c:v>30.484000000000002</c:v>
                </c:pt>
                <c:pt idx="31077">
                  <c:v>30.484000000000002</c:v>
                </c:pt>
                <c:pt idx="31078">
                  <c:v>30.484000000000002</c:v>
                </c:pt>
                <c:pt idx="31079">
                  <c:v>30.484000000000002</c:v>
                </c:pt>
                <c:pt idx="31080">
                  <c:v>30.484000000000002</c:v>
                </c:pt>
                <c:pt idx="31081">
                  <c:v>30.484000000000002</c:v>
                </c:pt>
                <c:pt idx="31082">
                  <c:v>30.484000000000002</c:v>
                </c:pt>
                <c:pt idx="31083">
                  <c:v>30.484000000000002</c:v>
                </c:pt>
                <c:pt idx="31084">
                  <c:v>30.484000000000002</c:v>
                </c:pt>
                <c:pt idx="31085">
                  <c:v>30.484000000000002</c:v>
                </c:pt>
                <c:pt idx="31086">
                  <c:v>30.484000000000002</c:v>
                </c:pt>
                <c:pt idx="31087">
                  <c:v>30.484000000000002</c:v>
                </c:pt>
                <c:pt idx="31088">
                  <c:v>30.484000000000002</c:v>
                </c:pt>
                <c:pt idx="31089">
                  <c:v>30.484000000000002</c:v>
                </c:pt>
                <c:pt idx="31090">
                  <c:v>30.484000000000002</c:v>
                </c:pt>
                <c:pt idx="31091">
                  <c:v>30.484000000000002</c:v>
                </c:pt>
                <c:pt idx="31092">
                  <c:v>30.484000000000002</c:v>
                </c:pt>
                <c:pt idx="31093">
                  <c:v>30.484000000000002</c:v>
                </c:pt>
                <c:pt idx="31094">
                  <c:v>30.484000000000002</c:v>
                </c:pt>
                <c:pt idx="31095">
                  <c:v>30.484000000000002</c:v>
                </c:pt>
                <c:pt idx="31096">
                  <c:v>30.484000000000002</c:v>
                </c:pt>
                <c:pt idx="31097">
                  <c:v>30.484000000000002</c:v>
                </c:pt>
                <c:pt idx="31098">
                  <c:v>30.484000000000002</c:v>
                </c:pt>
                <c:pt idx="31099">
                  <c:v>30.484000000000002</c:v>
                </c:pt>
                <c:pt idx="31100">
                  <c:v>30.484000000000002</c:v>
                </c:pt>
                <c:pt idx="31101">
                  <c:v>30.484000000000002</c:v>
                </c:pt>
                <c:pt idx="31102">
                  <c:v>30.484000000000002</c:v>
                </c:pt>
                <c:pt idx="31103">
                  <c:v>30.484000000000002</c:v>
                </c:pt>
                <c:pt idx="31104">
                  <c:v>30.484000000000002</c:v>
                </c:pt>
                <c:pt idx="31105">
                  <c:v>30.484000000000002</c:v>
                </c:pt>
                <c:pt idx="31106">
                  <c:v>30.451000000000001</c:v>
                </c:pt>
                <c:pt idx="31107">
                  <c:v>30.484000000000002</c:v>
                </c:pt>
                <c:pt idx="31108">
                  <c:v>30.484000000000002</c:v>
                </c:pt>
                <c:pt idx="31109">
                  <c:v>30.484000000000002</c:v>
                </c:pt>
                <c:pt idx="31110">
                  <c:v>30.484000000000002</c:v>
                </c:pt>
                <c:pt idx="31111">
                  <c:v>30.484000000000002</c:v>
                </c:pt>
                <c:pt idx="31112">
                  <c:v>30.484000000000002</c:v>
                </c:pt>
                <c:pt idx="31113">
                  <c:v>30.484000000000002</c:v>
                </c:pt>
                <c:pt idx="31114">
                  <c:v>30.451000000000001</c:v>
                </c:pt>
                <c:pt idx="31115">
                  <c:v>30.484000000000002</c:v>
                </c:pt>
                <c:pt idx="31116">
                  <c:v>30.484000000000002</c:v>
                </c:pt>
                <c:pt idx="31117">
                  <c:v>30.484000000000002</c:v>
                </c:pt>
                <c:pt idx="31118">
                  <c:v>30.484000000000002</c:v>
                </c:pt>
                <c:pt idx="31119">
                  <c:v>30.484000000000002</c:v>
                </c:pt>
                <c:pt idx="31120">
                  <c:v>30.484000000000002</c:v>
                </c:pt>
                <c:pt idx="31121">
                  <c:v>30.451000000000001</c:v>
                </c:pt>
                <c:pt idx="31122">
                  <c:v>30.484000000000002</c:v>
                </c:pt>
                <c:pt idx="31123">
                  <c:v>30.484000000000002</c:v>
                </c:pt>
                <c:pt idx="31124">
                  <c:v>30.451000000000001</c:v>
                </c:pt>
                <c:pt idx="31125">
                  <c:v>30.484000000000002</c:v>
                </c:pt>
                <c:pt idx="31126">
                  <c:v>30.484000000000002</c:v>
                </c:pt>
                <c:pt idx="31127">
                  <c:v>30.484000000000002</c:v>
                </c:pt>
                <c:pt idx="31128">
                  <c:v>30.484000000000002</c:v>
                </c:pt>
                <c:pt idx="31129">
                  <c:v>30.484000000000002</c:v>
                </c:pt>
                <c:pt idx="31130">
                  <c:v>30.484000000000002</c:v>
                </c:pt>
                <c:pt idx="31131">
                  <c:v>30.484000000000002</c:v>
                </c:pt>
                <c:pt idx="31132">
                  <c:v>30.484000000000002</c:v>
                </c:pt>
                <c:pt idx="31133">
                  <c:v>30.484000000000002</c:v>
                </c:pt>
                <c:pt idx="31134">
                  <c:v>30.484000000000002</c:v>
                </c:pt>
                <c:pt idx="31135">
                  <c:v>30.484000000000002</c:v>
                </c:pt>
                <c:pt idx="31136">
                  <c:v>30.451000000000001</c:v>
                </c:pt>
                <c:pt idx="31137">
                  <c:v>30.484000000000002</c:v>
                </c:pt>
                <c:pt idx="31138">
                  <c:v>30.484000000000002</c:v>
                </c:pt>
                <c:pt idx="31139">
                  <c:v>30.484000000000002</c:v>
                </c:pt>
                <c:pt idx="31140">
                  <c:v>30.484000000000002</c:v>
                </c:pt>
                <c:pt idx="31141">
                  <c:v>30.484000000000002</c:v>
                </c:pt>
                <c:pt idx="31142">
                  <c:v>30.484000000000002</c:v>
                </c:pt>
                <c:pt idx="31143">
                  <c:v>30.484000000000002</c:v>
                </c:pt>
                <c:pt idx="31144">
                  <c:v>30.484000000000002</c:v>
                </c:pt>
                <c:pt idx="31145">
                  <c:v>30.484000000000002</c:v>
                </c:pt>
                <c:pt idx="31146">
                  <c:v>30.484000000000002</c:v>
                </c:pt>
                <c:pt idx="31147">
                  <c:v>30.484000000000002</c:v>
                </c:pt>
                <c:pt idx="31148">
                  <c:v>30.484000000000002</c:v>
                </c:pt>
                <c:pt idx="31149">
                  <c:v>30.484000000000002</c:v>
                </c:pt>
                <c:pt idx="31150">
                  <c:v>30.484000000000002</c:v>
                </c:pt>
                <c:pt idx="31151">
                  <c:v>30.484000000000002</c:v>
                </c:pt>
                <c:pt idx="31152">
                  <c:v>30.484000000000002</c:v>
                </c:pt>
                <c:pt idx="31153">
                  <c:v>30.484000000000002</c:v>
                </c:pt>
                <c:pt idx="31154">
                  <c:v>30.484000000000002</c:v>
                </c:pt>
                <c:pt idx="31155">
                  <c:v>30.484000000000002</c:v>
                </c:pt>
                <c:pt idx="31156">
                  <c:v>30.484000000000002</c:v>
                </c:pt>
                <c:pt idx="31157">
                  <c:v>30.484000000000002</c:v>
                </c:pt>
                <c:pt idx="31158">
                  <c:v>30.451000000000001</c:v>
                </c:pt>
                <c:pt idx="31159">
                  <c:v>30.484000000000002</c:v>
                </c:pt>
                <c:pt idx="31160">
                  <c:v>30.484000000000002</c:v>
                </c:pt>
                <c:pt idx="31161">
                  <c:v>30.484000000000002</c:v>
                </c:pt>
                <c:pt idx="31162">
                  <c:v>30.484000000000002</c:v>
                </c:pt>
                <c:pt idx="31163">
                  <c:v>30.484000000000002</c:v>
                </c:pt>
                <c:pt idx="31164">
                  <c:v>30.484000000000002</c:v>
                </c:pt>
                <c:pt idx="31165">
                  <c:v>30.484000000000002</c:v>
                </c:pt>
                <c:pt idx="31166">
                  <c:v>30.484000000000002</c:v>
                </c:pt>
                <c:pt idx="31167">
                  <c:v>30.484000000000002</c:v>
                </c:pt>
                <c:pt idx="31168">
                  <c:v>30.484000000000002</c:v>
                </c:pt>
                <c:pt idx="31169">
                  <c:v>30.484000000000002</c:v>
                </c:pt>
                <c:pt idx="31170">
                  <c:v>30.484000000000002</c:v>
                </c:pt>
                <c:pt idx="31171">
                  <c:v>30.484000000000002</c:v>
                </c:pt>
                <c:pt idx="31172">
                  <c:v>30.484000000000002</c:v>
                </c:pt>
                <c:pt idx="31173">
                  <c:v>30.484000000000002</c:v>
                </c:pt>
                <c:pt idx="31174">
                  <c:v>30.484000000000002</c:v>
                </c:pt>
                <c:pt idx="31175">
                  <c:v>30.484000000000002</c:v>
                </c:pt>
                <c:pt idx="31176">
                  <c:v>30.484000000000002</c:v>
                </c:pt>
                <c:pt idx="31177">
                  <c:v>30.484000000000002</c:v>
                </c:pt>
                <c:pt idx="31178">
                  <c:v>30.484000000000002</c:v>
                </c:pt>
                <c:pt idx="31179">
                  <c:v>30.484000000000002</c:v>
                </c:pt>
                <c:pt idx="31180">
                  <c:v>30.484000000000002</c:v>
                </c:pt>
                <c:pt idx="31181">
                  <c:v>30.484000000000002</c:v>
                </c:pt>
                <c:pt idx="31182">
                  <c:v>30.484000000000002</c:v>
                </c:pt>
                <c:pt idx="31183">
                  <c:v>30.484000000000002</c:v>
                </c:pt>
                <c:pt idx="31184">
                  <c:v>30.484000000000002</c:v>
                </c:pt>
                <c:pt idx="31185">
                  <c:v>30.484000000000002</c:v>
                </c:pt>
                <c:pt idx="31186">
                  <c:v>30.484000000000002</c:v>
                </c:pt>
                <c:pt idx="31187">
                  <c:v>30.484000000000002</c:v>
                </c:pt>
                <c:pt idx="31188">
                  <c:v>30.451000000000001</c:v>
                </c:pt>
                <c:pt idx="31189">
                  <c:v>30.451000000000001</c:v>
                </c:pt>
                <c:pt idx="31190">
                  <c:v>30.451000000000001</c:v>
                </c:pt>
                <c:pt idx="31191">
                  <c:v>30.451000000000001</c:v>
                </c:pt>
                <c:pt idx="31192">
                  <c:v>30.451000000000001</c:v>
                </c:pt>
                <c:pt idx="31193">
                  <c:v>30.451000000000001</c:v>
                </c:pt>
                <c:pt idx="31194">
                  <c:v>30.451000000000001</c:v>
                </c:pt>
                <c:pt idx="31195">
                  <c:v>30.451000000000001</c:v>
                </c:pt>
                <c:pt idx="31196">
                  <c:v>30.451000000000001</c:v>
                </c:pt>
                <c:pt idx="31197">
                  <c:v>30.451000000000001</c:v>
                </c:pt>
                <c:pt idx="31198">
                  <c:v>30.451000000000001</c:v>
                </c:pt>
                <c:pt idx="31199">
                  <c:v>30.451000000000001</c:v>
                </c:pt>
                <c:pt idx="31200">
                  <c:v>30.451000000000001</c:v>
                </c:pt>
                <c:pt idx="31201">
                  <c:v>30.451000000000001</c:v>
                </c:pt>
                <c:pt idx="31202">
                  <c:v>30.451000000000001</c:v>
                </c:pt>
                <c:pt idx="31203">
                  <c:v>30.451000000000001</c:v>
                </c:pt>
                <c:pt idx="31204">
                  <c:v>30.451000000000001</c:v>
                </c:pt>
                <c:pt idx="31205">
                  <c:v>30.451000000000001</c:v>
                </c:pt>
                <c:pt idx="31206">
                  <c:v>30.451000000000001</c:v>
                </c:pt>
                <c:pt idx="31207">
                  <c:v>30.451000000000001</c:v>
                </c:pt>
                <c:pt idx="31208">
                  <c:v>30.484000000000002</c:v>
                </c:pt>
                <c:pt idx="31209">
                  <c:v>30.451000000000001</c:v>
                </c:pt>
                <c:pt idx="31210">
                  <c:v>30.451000000000001</c:v>
                </c:pt>
                <c:pt idx="31211">
                  <c:v>30.451000000000001</c:v>
                </c:pt>
                <c:pt idx="31212">
                  <c:v>30.451000000000001</c:v>
                </c:pt>
                <c:pt idx="31213">
                  <c:v>30.451000000000001</c:v>
                </c:pt>
                <c:pt idx="31214">
                  <c:v>30.451000000000001</c:v>
                </c:pt>
                <c:pt idx="31215">
                  <c:v>30.451000000000001</c:v>
                </c:pt>
                <c:pt idx="31216">
                  <c:v>30.451000000000001</c:v>
                </c:pt>
                <c:pt idx="31217">
                  <c:v>30.451000000000001</c:v>
                </c:pt>
                <c:pt idx="31218">
                  <c:v>30.451000000000001</c:v>
                </c:pt>
                <c:pt idx="31219">
                  <c:v>30.484000000000002</c:v>
                </c:pt>
                <c:pt idx="31220">
                  <c:v>30.484000000000002</c:v>
                </c:pt>
                <c:pt idx="31221">
                  <c:v>30.451000000000001</c:v>
                </c:pt>
                <c:pt idx="31222">
                  <c:v>30.451000000000001</c:v>
                </c:pt>
                <c:pt idx="31223">
                  <c:v>30.484000000000002</c:v>
                </c:pt>
                <c:pt idx="31224">
                  <c:v>30.484000000000002</c:v>
                </c:pt>
                <c:pt idx="31225">
                  <c:v>30.451000000000001</c:v>
                </c:pt>
                <c:pt idx="31226">
                  <c:v>30.484000000000002</c:v>
                </c:pt>
                <c:pt idx="31227">
                  <c:v>30.451000000000001</c:v>
                </c:pt>
                <c:pt idx="31228">
                  <c:v>30.484000000000002</c:v>
                </c:pt>
                <c:pt idx="31229">
                  <c:v>30.484000000000002</c:v>
                </c:pt>
                <c:pt idx="31230">
                  <c:v>30.484000000000002</c:v>
                </c:pt>
                <c:pt idx="31231">
                  <c:v>30.484000000000002</c:v>
                </c:pt>
                <c:pt idx="31232">
                  <c:v>30.451000000000001</c:v>
                </c:pt>
                <c:pt idx="31233">
                  <c:v>30.451000000000001</c:v>
                </c:pt>
                <c:pt idx="31234">
                  <c:v>30.484000000000002</c:v>
                </c:pt>
                <c:pt idx="31235">
                  <c:v>30.484000000000002</c:v>
                </c:pt>
                <c:pt idx="31236">
                  <c:v>30.484000000000002</c:v>
                </c:pt>
                <c:pt idx="31237">
                  <c:v>30.451000000000001</c:v>
                </c:pt>
                <c:pt idx="31238">
                  <c:v>30.484000000000002</c:v>
                </c:pt>
                <c:pt idx="31239">
                  <c:v>30.451000000000001</c:v>
                </c:pt>
                <c:pt idx="31240">
                  <c:v>30.484000000000002</c:v>
                </c:pt>
                <c:pt idx="31241">
                  <c:v>30.451000000000001</c:v>
                </c:pt>
                <c:pt idx="31242">
                  <c:v>30.484000000000002</c:v>
                </c:pt>
                <c:pt idx="31243">
                  <c:v>30.451000000000001</c:v>
                </c:pt>
                <c:pt idx="31244">
                  <c:v>30.484000000000002</c:v>
                </c:pt>
                <c:pt idx="31245">
                  <c:v>30.451000000000001</c:v>
                </c:pt>
                <c:pt idx="31246">
                  <c:v>30.451000000000001</c:v>
                </c:pt>
                <c:pt idx="31247">
                  <c:v>40.369999999999997</c:v>
                </c:pt>
                <c:pt idx="31248">
                  <c:v>39.479999999999997</c:v>
                </c:pt>
                <c:pt idx="31249">
                  <c:v>39.450000000000003</c:v>
                </c:pt>
                <c:pt idx="31250">
                  <c:v>39.450000000000003</c:v>
                </c:pt>
                <c:pt idx="31251">
                  <c:v>39.380000000000003</c:v>
                </c:pt>
                <c:pt idx="31252">
                  <c:v>39.380000000000003</c:v>
                </c:pt>
                <c:pt idx="31253">
                  <c:v>39.35</c:v>
                </c:pt>
                <c:pt idx="31254">
                  <c:v>39.68</c:v>
                </c:pt>
                <c:pt idx="31255">
                  <c:v>55.23</c:v>
                </c:pt>
                <c:pt idx="31256">
                  <c:v>50.72</c:v>
                </c:pt>
                <c:pt idx="31257">
                  <c:v>48.67</c:v>
                </c:pt>
                <c:pt idx="31258">
                  <c:v>49.07</c:v>
                </c:pt>
                <c:pt idx="31259">
                  <c:v>49.53</c:v>
                </c:pt>
                <c:pt idx="31260">
                  <c:v>50.09</c:v>
                </c:pt>
                <c:pt idx="31261">
                  <c:v>50.75</c:v>
                </c:pt>
                <c:pt idx="31262">
                  <c:v>51.41</c:v>
                </c:pt>
                <c:pt idx="31263">
                  <c:v>52.14</c:v>
                </c:pt>
                <c:pt idx="31264">
                  <c:v>52.89</c:v>
                </c:pt>
                <c:pt idx="31265">
                  <c:v>53.52</c:v>
                </c:pt>
                <c:pt idx="31266">
                  <c:v>53.88</c:v>
                </c:pt>
                <c:pt idx="31267">
                  <c:v>54.97</c:v>
                </c:pt>
                <c:pt idx="31268">
                  <c:v>55.83</c:v>
                </c:pt>
                <c:pt idx="31269">
                  <c:v>56.78</c:v>
                </c:pt>
                <c:pt idx="31270">
                  <c:v>57.61</c:v>
                </c:pt>
                <c:pt idx="31271">
                  <c:v>58.59</c:v>
                </c:pt>
                <c:pt idx="31272">
                  <c:v>59.85</c:v>
                </c:pt>
                <c:pt idx="31273">
                  <c:v>60.47</c:v>
                </c:pt>
                <c:pt idx="31274">
                  <c:v>60.87</c:v>
                </c:pt>
                <c:pt idx="31275">
                  <c:v>61.69</c:v>
                </c:pt>
                <c:pt idx="31276">
                  <c:v>57.94</c:v>
                </c:pt>
                <c:pt idx="31277">
                  <c:v>51.87</c:v>
                </c:pt>
                <c:pt idx="31278">
                  <c:v>52.33</c:v>
                </c:pt>
                <c:pt idx="31279">
                  <c:v>52.73</c:v>
                </c:pt>
                <c:pt idx="31280">
                  <c:v>53.02</c:v>
                </c:pt>
                <c:pt idx="31281">
                  <c:v>53.42</c:v>
                </c:pt>
                <c:pt idx="31282">
                  <c:v>52.53</c:v>
                </c:pt>
                <c:pt idx="31283">
                  <c:v>41.79</c:v>
                </c:pt>
                <c:pt idx="31284">
                  <c:v>41.85</c:v>
                </c:pt>
                <c:pt idx="31285">
                  <c:v>41.79</c:v>
                </c:pt>
                <c:pt idx="31286">
                  <c:v>40.299999999999997</c:v>
                </c:pt>
                <c:pt idx="31287">
                  <c:v>34.340000000000003</c:v>
                </c:pt>
                <c:pt idx="31288">
                  <c:v>34.44</c:v>
                </c:pt>
                <c:pt idx="31289">
                  <c:v>33.15</c:v>
                </c:pt>
                <c:pt idx="31290">
                  <c:v>30.484000000000002</c:v>
                </c:pt>
                <c:pt idx="31291">
                  <c:v>30.484000000000002</c:v>
                </c:pt>
                <c:pt idx="31292">
                  <c:v>30.451000000000001</c:v>
                </c:pt>
                <c:pt idx="31293">
                  <c:v>30.451000000000001</c:v>
                </c:pt>
                <c:pt idx="31294">
                  <c:v>30.451000000000001</c:v>
                </c:pt>
                <c:pt idx="31295">
                  <c:v>30.451000000000001</c:v>
                </c:pt>
                <c:pt idx="31296">
                  <c:v>30.451000000000001</c:v>
                </c:pt>
                <c:pt idx="31297">
                  <c:v>30.451000000000001</c:v>
                </c:pt>
                <c:pt idx="31298">
                  <c:v>30.451000000000001</c:v>
                </c:pt>
                <c:pt idx="31299">
                  <c:v>30.484000000000002</c:v>
                </c:pt>
                <c:pt idx="31300">
                  <c:v>30.451000000000001</c:v>
                </c:pt>
                <c:pt idx="31301">
                  <c:v>30.451000000000001</c:v>
                </c:pt>
                <c:pt idx="31302">
                  <c:v>30.451000000000001</c:v>
                </c:pt>
                <c:pt idx="31303">
                  <c:v>30.451000000000001</c:v>
                </c:pt>
                <c:pt idx="31304">
                  <c:v>30.451000000000001</c:v>
                </c:pt>
                <c:pt idx="31305">
                  <c:v>30.484000000000002</c:v>
                </c:pt>
                <c:pt idx="31306">
                  <c:v>30.484000000000002</c:v>
                </c:pt>
                <c:pt idx="31307">
                  <c:v>30.451000000000001</c:v>
                </c:pt>
                <c:pt idx="31308">
                  <c:v>30.484000000000002</c:v>
                </c:pt>
                <c:pt idx="31309">
                  <c:v>30.451000000000001</c:v>
                </c:pt>
                <c:pt idx="31310">
                  <c:v>30.484000000000002</c:v>
                </c:pt>
                <c:pt idx="31311">
                  <c:v>30.451000000000001</c:v>
                </c:pt>
                <c:pt idx="31312">
                  <c:v>30.484000000000002</c:v>
                </c:pt>
                <c:pt idx="31313">
                  <c:v>30.451000000000001</c:v>
                </c:pt>
                <c:pt idx="31314">
                  <c:v>30.484000000000002</c:v>
                </c:pt>
                <c:pt idx="31315">
                  <c:v>30.451000000000001</c:v>
                </c:pt>
                <c:pt idx="31316">
                  <c:v>30.484000000000002</c:v>
                </c:pt>
                <c:pt idx="31317">
                  <c:v>30.484000000000002</c:v>
                </c:pt>
                <c:pt idx="31318">
                  <c:v>30.451000000000001</c:v>
                </c:pt>
                <c:pt idx="31319">
                  <c:v>30.484000000000002</c:v>
                </c:pt>
                <c:pt idx="31320">
                  <c:v>30.484000000000002</c:v>
                </c:pt>
                <c:pt idx="31321">
                  <c:v>30.451000000000001</c:v>
                </c:pt>
                <c:pt idx="31322">
                  <c:v>30.484000000000002</c:v>
                </c:pt>
                <c:pt idx="31323">
                  <c:v>30.484000000000002</c:v>
                </c:pt>
                <c:pt idx="31324">
                  <c:v>30.484000000000002</c:v>
                </c:pt>
                <c:pt idx="31325">
                  <c:v>34.04</c:v>
                </c:pt>
                <c:pt idx="31326">
                  <c:v>36.450000000000003</c:v>
                </c:pt>
                <c:pt idx="31327">
                  <c:v>34.409999999999997</c:v>
                </c:pt>
                <c:pt idx="31328">
                  <c:v>34.5</c:v>
                </c:pt>
                <c:pt idx="31329">
                  <c:v>34.67</c:v>
                </c:pt>
                <c:pt idx="31330">
                  <c:v>34.770000000000003</c:v>
                </c:pt>
                <c:pt idx="31331">
                  <c:v>34.93</c:v>
                </c:pt>
                <c:pt idx="31332">
                  <c:v>35.03</c:v>
                </c:pt>
                <c:pt idx="31333">
                  <c:v>35.200000000000003</c:v>
                </c:pt>
                <c:pt idx="31334">
                  <c:v>35.299999999999997</c:v>
                </c:pt>
                <c:pt idx="31335">
                  <c:v>35.49</c:v>
                </c:pt>
                <c:pt idx="31336">
                  <c:v>47.98</c:v>
                </c:pt>
                <c:pt idx="31337">
                  <c:v>56.02</c:v>
                </c:pt>
                <c:pt idx="31338">
                  <c:v>50.82</c:v>
                </c:pt>
                <c:pt idx="31339">
                  <c:v>51.34</c:v>
                </c:pt>
                <c:pt idx="31340">
                  <c:v>52.14</c:v>
                </c:pt>
                <c:pt idx="31341">
                  <c:v>52.96</c:v>
                </c:pt>
                <c:pt idx="31342">
                  <c:v>53.62</c:v>
                </c:pt>
                <c:pt idx="31343">
                  <c:v>54.15</c:v>
                </c:pt>
                <c:pt idx="31344">
                  <c:v>54.84</c:v>
                </c:pt>
                <c:pt idx="31345">
                  <c:v>55.2</c:v>
                </c:pt>
                <c:pt idx="31346">
                  <c:v>55.56</c:v>
                </c:pt>
                <c:pt idx="31347">
                  <c:v>56.06</c:v>
                </c:pt>
                <c:pt idx="31348">
                  <c:v>56.62</c:v>
                </c:pt>
                <c:pt idx="31349">
                  <c:v>39.94</c:v>
                </c:pt>
                <c:pt idx="31350">
                  <c:v>41.56</c:v>
                </c:pt>
                <c:pt idx="31351">
                  <c:v>45.35</c:v>
                </c:pt>
                <c:pt idx="31352">
                  <c:v>42.48</c:v>
                </c:pt>
                <c:pt idx="31353">
                  <c:v>42.45</c:v>
                </c:pt>
                <c:pt idx="31354">
                  <c:v>42.55</c:v>
                </c:pt>
                <c:pt idx="31355">
                  <c:v>42.71</c:v>
                </c:pt>
                <c:pt idx="31356">
                  <c:v>66.17</c:v>
                </c:pt>
                <c:pt idx="31357">
                  <c:v>43.11</c:v>
                </c:pt>
                <c:pt idx="31358">
                  <c:v>43.07</c:v>
                </c:pt>
                <c:pt idx="31359">
                  <c:v>43.04</c:v>
                </c:pt>
                <c:pt idx="31360">
                  <c:v>43.07</c:v>
                </c:pt>
                <c:pt idx="31361">
                  <c:v>43.43</c:v>
                </c:pt>
                <c:pt idx="31362">
                  <c:v>43.67</c:v>
                </c:pt>
                <c:pt idx="31363">
                  <c:v>43.83</c:v>
                </c:pt>
                <c:pt idx="31364">
                  <c:v>44.06</c:v>
                </c:pt>
                <c:pt idx="31365">
                  <c:v>44.36</c:v>
                </c:pt>
                <c:pt idx="31366">
                  <c:v>44.69</c:v>
                </c:pt>
                <c:pt idx="31367">
                  <c:v>44.39</c:v>
                </c:pt>
                <c:pt idx="31368">
                  <c:v>39.94</c:v>
                </c:pt>
                <c:pt idx="31369">
                  <c:v>40.369999999999997</c:v>
                </c:pt>
                <c:pt idx="31370">
                  <c:v>40.86</c:v>
                </c:pt>
                <c:pt idx="31371">
                  <c:v>41.36</c:v>
                </c:pt>
                <c:pt idx="31372">
                  <c:v>41.92</c:v>
                </c:pt>
                <c:pt idx="31373">
                  <c:v>42.38</c:v>
                </c:pt>
                <c:pt idx="31374">
                  <c:v>42.94</c:v>
                </c:pt>
                <c:pt idx="31375">
                  <c:v>43.5</c:v>
                </c:pt>
                <c:pt idx="31376">
                  <c:v>44</c:v>
                </c:pt>
                <c:pt idx="31377">
                  <c:v>44.59</c:v>
                </c:pt>
                <c:pt idx="31378">
                  <c:v>40.6</c:v>
                </c:pt>
                <c:pt idx="31379">
                  <c:v>56.85</c:v>
                </c:pt>
                <c:pt idx="31380">
                  <c:v>55.2</c:v>
                </c:pt>
                <c:pt idx="31381">
                  <c:v>50.19</c:v>
                </c:pt>
                <c:pt idx="31382">
                  <c:v>50.55</c:v>
                </c:pt>
                <c:pt idx="31383">
                  <c:v>51.01</c:v>
                </c:pt>
                <c:pt idx="31384">
                  <c:v>51.21</c:v>
                </c:pt>
                <c:pt idx="31385">
                  <c:v>49.93</c:v>
                </c:pt>
                <c:pt idx="31386">
                  <c:v>44.23</c:v>
                </c:pt>
                <c:pt idx="31387">
                  <c:v>35.33</c:v>
                </c:pt>
                <c:pt idx="31388">
                  <c:v>35.53</c:v>
                </c:pt>
                <c:pt idx="31389">
                  <c:v>35.76</c:v>
                </c:pt>
                <c:pt idx="31390">
                  <c:v>35.99</c:v>
                </c:pt>
                <c:pt idx="31391">
                  <c:v>36.28</c:v>
                </c:pt>
                <c:pt idx="31392">
                  <c:v>49.76</c:v>
                </c:pt>
                <c:pt idx="31393">
                  <c:v>54.61</c:v>
                </c:pt>
                <c:pt idx="31394">
                  <c:v>75.099999999999994</c:v>
                </c:pt>
                <c:pt idx="31395">
                  <c:v>79.06</c:v>
                </c:pt>
                <c:pt idx="31396">
                  <c:v>73.95</c:v>
                </c:pt>
                <c:pt idx="31397">
                  <c:v>74.84</c:v>
                </c:pt>
                <c:pt idx="31398">
                  <c:v>76.03</c:v>
                </c:pt>
                <c:pt idx="31399">
                  <c:v>67.92</c:v>
                </c:pt>
                <c:pt idx="31400">
                  <c:v>66.64</c:v>
                </c:pt>
                <c:pt idx="31401">
                  <c:v>67.62</c:v>
                </c:pt>
                <c:pt idx="31402">
                  <c:v>68.510000000000005</c:v>
                </c:pt>
                <c:pt idx="31403">
                  <c:v>69.47</c:v>
                </c:pt>
                <c:pt idx="31404">
                  <c:v>70.430000000000007</c:v>
                </c:pt>
                <c:pt idx="31405">
                  <c:v>71.58</c:v>
                </c:pt>
                <c:pt idx="31406">
                  <c:v>72.8</c:v>
                </c:pt>
                <c:pt idx="31407">
                  <c:v>74.12</c:v>
                </c:pt>
                <c:pt idx="31408">
                  <c:v>75.27</c:v>
                </c:pt>
                <c:pt idx="31409">
                  <c:v>76.55</c:v>
                </c:pt>
                <c:pt idx="31410">
                  <c:v>77.81</c:v>
                </c:pt>
                <c:pt idx="31411">
                  <c:v>99</c:v>
                </c:pt>
                <c:pt idx="31412">
                  <c:v>94.61</c:v>
                </c:pt>
                <c:pt idx="31413">
                  <c:v>94.75</c:v>
                </c:pt>
                <c:pt idx="31414">
                  <c:v>94.02</c:v>
                </c:pt>
                <c:pt idx="31415">
                  <c:v>98.27</c:v>
                </c:pt>
                <c:pt idx="31416">
                  <c:v>99.16</c:v>
                </c:pt>
                <c:pt idx="31417">
                  <c:v>99.46</c:v>
                </c:pt>
                <c:pt idx="31418">
                  <c:v>93.49</c:v>
                </c:pt>
                <c:pt idx="31419">
                  <c:v>73.06</c:v>
                </c:pt>
                <c:pt idx="31420">
                  <c:v>77.150000000000006</c:v>
                </c:pt>
                <c:pt idx="31421">
                  <c:v>71.680000000000007</c:v>
                </c:pt>
                <c:pt idx="31422">
                  <c:v>85.98</c:v>
                </c:pt>
                <c:pt idx="31423">
                  <c:v>90.99</c:v>
                </c:pt>
                <c:pt idx="31424">
                  <c:v>81.7</c:v>
                </c:pt>
                <c:pt idx="31425">
                  <c:v>67.819999999999993</c:v>
                </c:pt>
                <c:pt idx="31426">
                  <c:v>63.83</c:v>
                </c:pt>
                <c:pt idx="31427">
                  <c:v>63.24</c:v>
                </c:pt>
                <c:pt idx="31428">
                  <c:v>63.41</c:v>
                </c:pt>
                <c:pt idx="31429">
                  <c:v>66.31</c:v>
                </c:pt>
                <c:pt idx="31430">
                  <c:v>89.7</c:v>
                </c:pt>
                <c:pt idx="31431">
                  <c:v>89.64</c:v>
                </c:pt>
                <c:pt idx="31432">
                  <c:v>89.47</c:v>
                </c:pt>
                <c:pt idx="31433">
                  <c:v>90.2</c:v>
                </c:pt>
                <c:pt idx="31434">
                  <c:v>91.58</c:v>
                </c:pt>
                <c:pt idx="31435">
                  <c:v>93</c:v>
                </c:pt>
                <c:pt idx="31436">
                  <c:v>84.63</c:v>
                </c:pt>
                <c:pt idx="31437">
                  <c:v>85.75</c:v>
                </c:pt>
                <c:pt idx="31438">
                  <c:v>92.11</c:v>
                </c:pt>
                <c:pt idx="31439">
                  <c:v>92.77</c:v>
                </c:pt>
                <c:pt idx="31440">
                  <c:v>93.72</c:v>
                </c:pt>
                <c:pt idx="31441">
                  <c:v>94.88</c:v>
                </c:pt>
                <c:pt idx="31442">
                  <c:v>95.31</c:v>
                </c:pt>
                <c:pt idx="31443">
                  <c:v>96.95</c:v>
                </c:pt>
                <c:pt idx="31444">
                  <c:v>97.05</c:v>
                </c:pt>
                <c:pt idx="31445">
                  <c:v>92.41</c:v>
                </c:pt>
                <c:pt idx="31446">
                  <c:v>94.71</c:v>
                </c:pt>
                <c:pt idx="31447">
                  <c:v>95.77</c:v>
                </c:pt>
                <c:pt idx="31448">
                  <c:v>97.15</c:v>
                </c:pt>
                <c:pt idx="31449">
                  <c:v>98.44</c:v>
                </c:pt>
                <c:pt idx="31450">
                  <c:v>100.15</c:v>
                </c:pt>
                <c:pt idx="31451">
                  <c:v>101.57</c:v>
                </c:pt>
                <c:pt idx="31452">
                  <c:v>103.22</c:v>
                </c:pt>
                <c:pt idx="31453">
                  <c:v>104.86</c:v>
                </c:pt>
                <c:pt idx="31454">
                  <c:v>106.31</c:v>
                </c:pt>
                <c:pt idx="31455">
                  <c:v>116.53</c:v>
                </c:pt>
                <c:pt idx="31456">
                  <c:v>125.76</c:v>
                </c:pt>
                <c:pt idx="31457">
                  <c:v>103.91</c:v>
                </c:pt>
                <c:pt idx="31458">
                  <c:v>104.7</c:v>
                </c:pt>
                <c:pt idx="31459">
                  <c:v>102.99</c:v>
                </c:pt>
                <c:pt idx="31460">
                  <c:v>100.81</c:v>
                </c:pt>
                <c:pt idx="31461">
                  <c:v>102.13</c:v>
                </c:pt>
                <c:pt idx="31462">
                  <c:v>278.20999999999998</c:v>
                </c:pt>
                <c:pt idx="31463">
                  <c:v>231.58</c:v>
                </c:pt>
                <c:pt idx="31464">
                  <c:v>229.73</c:v>
                </c:pt>
                <c:pt idx="31465">
                  <c:v>195.13</c:v>
                </c:pt>
                <c:pt idx="31466">
                  <c:v>174.17</c:v>
                </c:pt>
                <c:pt idx="31467">
                  <c:v>165.04</c:v>
                </c:pt>
                <c:pt idx="31468">
                  <c:v>163.06</c:v>
                </c:pt>
                <c:pt idx="31469">
                  <c:v>160.26</c:v>
                </c:pt>
                <c:pt idx="31470">
                  <c:v>156.5</c:v>
                </c:pt>
                <c:pt idx="31471">
                  <c:v>153.41</c:v>
                </c:pt>
                <c:pt idx="31472">
                  <c:v>113.2</c:v>
                </c:pt>
                <c:pt idx="31473">
                  <c:v>91.55</c:v>
                </c:pt>
                <c:pt idx="31474">
                  <c:v>90.92</c:v>
                </c:pt>
                <c:pt idx="31475">
                  <c:v>89.61</c:v>
                </c:pt>
                <c:pt idx="31476">
                  <c:v>47.29</c:v>
                </c:pt>
                <c:pt idx="31477">
                  <c:v>45.02</c:v>
                </c:pt>
                <c:pt idx="31478">
                  <c:v>45.48</c:v>
                </c:pt>
                <c:pt idx="31479">
                  <c:v>45.84</c:v>
                </c:pt>
                <c:pt idx="31480">
                  <c:v>46.27</c:v>
                </c:pt>
                <c:pt idx="31481">
                  <c:v>46.76</c:v>
                </c:pt>
                <c:pt idx="31482">
                  <c:v>47.19</c:v>
                </c:pt>
                <c:pt idx="31483">
                  <c:v>35.89</c:v>
                </c:pt>
                <c:pt idx="31484">
                  <c:v>35.56</c:v>
                </c:pt>
                <c:pt idx="31485">
                  <c:v>35.72</c:v>
                </c:pt>
                <c:pt idx="31486">
                  <c:v>35.79</c:v>
                </c:pt>
                <c:pt idx="31487">
                  <c:v>37.44</c:v>
                </c:pt>
                <c:pt idx="31488">
                  <c:v>50.42</c:v>
                </c:pt>
                <c:pt idx="31489">
                  <c:v>44.65</c:v>
                </c:pt>
                <c:pt idx="31490">
                  <c:v>44.89</c:v>
                </c:pt>
                <c:pt idx="31491">
                  <c:v>44.95</c:v>
                </c:pt>
                <c:pt idx="31492">
                  <c:v>44.98</c:v>
                </c:pt>
                <c:pt idx="31493">
                  <c:v>44.98</c:v>
                </c:pt>
                <c:pt idx="31494">
                  <c:v>44.79</c:v>
                </c:pt>
                <c:pt idx="31495">
                  <c:v>41.46</c:v>
                </c:pt>
                <c:pt idx="31496">
                  <c:v>35.299999999999997</c:v>
                </c:pt>
                <c:pt idx="31497">
                  <c:v>35.130000000000003</c:v>
                </c:pt>
                <c:pt idx="31498">
                  <c:v>35.229999999999997</c:v>
                </c:pt>
                <c:pt idx="31499">
                  <c:v>35.33</c:v>
                </c:pt>
                <c:pt idx="31500">
                  <c:v>35.53</c:v>
                </c:pt>
                <c:pt idx="31501">
                  <c:v>35.619999999999997</c:v>
                </c:pt>
                <c:pt idx="31502">
                  <c:v>35.659999999999997</c:v>
                </c:pt>
                <c:pt idx="31503">
                  <c:v>31.9</c:v>
                </c:pt>
                <c:pt idx="31504">
                  <c:v>30.516999999999999</c:v>
                </c:pt>
                <c:pt idx="31505">
                  <c:v>30.516999999999999</c:v>
                </c:pt>
                <c:pt idx="31506">
                  <c:v>30.516999999999999</c:v>
                </c:pt>
                <c:pt idx="31507">
                  <c:v>37.340000000000003</c:v>
                </c:pt>
                <c:pt idx="31508">
                  <c:v>50.22</c:v>
                </c:pt>
                <c:pt idx="31509">
                  <c:v>54.18</c:v>
                </c:pt>
                <c:pt idx="31510">
                  <c:v>52.63</c:v>
                </c:pt>
                <c:pt idx="31511">
                  <c:v>53.12</c:v>
                </c:pt>
                <c:pt idx="31512">
                  <c:v>53.88</c:v>
                </c:pt>
                <c:pt idx="31513">
                  <c:v>54.38</c:v>
                </c:pt>
                <c:pt idx="31514">
                  <c:v>54.74</c:v>
                </c:pt>
                <c:pt idx="31515">
                  <c:v>55.04</c:v>
                </c:pt>
                <c:pt idx="31516">
                  <c:v>55.43</c:v>
                </c:pt>
                <c:pt idx="31517">
                  <c:v>65.45</c:v>
                </c:pt>
                <c:pt idx="31518">
                  <c:v>74.22</c:v>
                </c:pt>
                <c:pt idx="31519">
                  <c:v>79.09</c:v>
                </c:pt>
                <c:pt idx="31520">
                  <c:v>94.81</c:v>
                </c:pt>
                <c:pt idx="31521">
                  <c:v>89.97</c:v>
                </c:pt>
                <c:pt idx="31522">
                  <c:v>78.86</c:v>
                </c:pt>
                <c:pt idx="31523">
                  <c:v>79.260000000000005</c:v>
                </c:pt>
                <c:pt idx="31524">
                  <c:v>79.88</c:v>
                </c:pt>
                <c:pt idx="31525">
                  <c:v>80.58</c:v>
                </c:pt>
                <c:pt idx="31526">
                  <c:v>80.87</c:v>
                </c:pt>
                <c:pt idx="31527">
                  <c:v>81.63</c:v>
                </c:pt>
                <c:pt idx="31528">
                  <c:v>81.66</c:v>
                </c:pt>
                <c:pt idx="31529">
                  <c:v>78.14</c:v>
                </c:pt>
                <c:pt idx="31530">
                  <c:v>68.48</c:v>
                </c:pt>
                <c:pt idx="31531">
                  <c:v>82.78</c:v>
                </c:pt>
                <c:pt idx="31532">
                  <c:v>80.31</c:v>
                </c:pt>
                <c:pt idx="31533">
                  <c:v>68.84</c:v>
                </c:pt>
                <c:pt idx="31534">
                  <c:v>88.88</c:v>
                </c:pt>
                <c:pt idx="31535">
                  <c:v>96.56</c:v>
                </c:pt>
                <c:pt idx="31536">
                  <c:v>84.27</c:v>
                </c:pt>
                <c:pt idx="31537">
                  <c:v>84.66</c:v>
                </c:pt>
                <c:pt idx="31538">
                  <c:v>85.91</c:v>
                </c:pt>
                <c:pt idx="31539">
                  <c:v>87</c:v>
                </c:pt>
                <c:pt idx="31540">
                  <c:v>88.22</c:v>
                </c:pt>
                <c:pt idx="31541">
                  <c:v>89.31</c:v>
                </c:pt>
                <c:pt idx="31542">
                  <c:v>90.66</c:v>
                </c:pt>
                <c:pt idx="31543">
                  <c:v>91.91</c:v>
                </c:pt>
                <c:pt idx="31544">
                  <c:v>93.1</c:v>
                </c:pt>
                <c:pt idx="31545">
                  <c:v>109.31</c:v>
                </c:pt>
                <c:pt idx="31546">
                  <c:v>109.71</c:v>
                </c:pt>
                <c:pt idx="31547">
                  <c:v>108.85</c:v>
                </c:pt>
                <c:pt idx="31548">
                  <c:v>106.97</c:v>
                </c:pt>
                <c:pt idx="31549">
                  <c:v>104.86</c:v>
                </c:pt>
                <c:pt idx="31550">
                  <c:v>104.73</c:v>
                </c:pt>
                <c:pt idx="31551">
                  <c:v>101.96</c:v>
                </c:pt>
                <c:pt idx="31552">
                  <c:v>88.52</c:v>
                </c:pt>
                <c:pt idx="31553">
                  <c:v>111.26</c:v>
                </c:pt>
                <c:pt idx="31554">
                  <c:v>106.64</c:v>
                </c:pt>
                <c:pt idx="31555">
                  <c:v>103.08</c:v>
                </c:pt>
                <c:pt idx="31556">
                  <c:v>107.4</c:v>
                </c:pt>
                <c:pt idx="31557">
                  <c:v>108.72</c:v>
                </c:pt>
                <c:pt idx="31558">
                  <c:v>128.16</c:v>
                </c:pt>
                <c:pt idx="31559">
                  <c:v>122.82</c:v>
                </c:pt>
                <c:pt idx="31560">
                  <c:v>123.75</c:v>
                </c:pt>
                <c:pt idx="31561">
                  <c:v>125.03</c:v>
                </c:pt>
                <c:pt idx="31562">
                  <c:v>125.99</c:v>
                </c:pt>
                <c:pt idx="31563">
                  <c:v>126.38</c:v>
                </c:pt>
                <c:pt idx="31564">
                  <c:v>121.04</c:v>
                </c:pt>
                <c:pt idx="31565">
                  <c:v>122.66</c:v>
                </c:pt>
                <c:pt idx="31566">
                  <c:v>127.57</c:v>
                </c:pt>
                <c:pt idx="31567">
                  <c:v>126.58</c:v>
                </c:pt>
                <c:pt idx="31568">
                  <c:v>128.94999999999999</c:v>
                </c:pt>
                <c:pt idx="31569">
                  <c:v>131.19</c:v>
                </c:pt>
                <c:pt idx="31570">
                  <c:v>133.04</c:v>
                </c:pt>
                <c:pt idx="31571">
                  <c:v>134.75</c:v>
                </c:pt>
                <c:pt idx="31572">
                  <c:v>130.5</c:v>
                </c:pt>
                <c:pt idx="31573">
                  <c:v>129.71</c:v>
                </c:pt>
                <c:pt idx="31574">
                  <c:v>126.65</c:v>
                </c:pt>
                <c:pt idx="31575">
                  <c:v>127.5</c:v>
                </c:pt>
                <c:pt idx="31576">
                  <c:v>124.14</c:v>
                </c:pt>
                <c:pt idx="31577">
                  <c:v>124.41</c:v>
                </c:pt>
                <c:pt idx="31578">
                  <c:v>110.66</c:v>
                </c:pt>
                <c:pt idx="31579">
                  <c:v>105.79</c:v>
                </c:pt>
                <c:pt idx="31580">
                  <c:v>110.27</c:v>
                </c:pt>
                <c:pt idx="31581">
                  <c:v>107.24</c:v>
                </c:pt>
                <c:pt idx="31582">
                  <c:v>95.21</c:v>
                </c:pt>
                <c:pt idx="31583">
                  <c:v>90.96</c:v>
                </c:pt>
                <c:pt idx="31584">
                  <c:v>91.06</c:v>
                </c:pt>
                <c:pt idx="31585">
                  <c:v>91.78</c:v>
                </c:pt>
                <c:pt idx="31586">
                  <c:v>90.3</c:v>
                </c:pt>
                <c:pt idx="31587">
                  <c:v>84.1</c:v>
                </c:pt>
                <c:pt idx="31588">
                  <c:v>79.95</c:v>
                </c:pt>
                <c:pt idx="31589">
                  <c:v>89.01</c:v>
                </c:pt>
                <c:pt idx="31590">
                  <c:v>110.37</c:v>
                </c:pt>
                <c:pt idx="31591">
                  <c:v>113.66</c:v>
                </c:pt>
                <c:pt idx="31592">
                  <c:v>98.9</c:v>
                </c:pt>
                <c:pt idx="31593">
                  <c:v>116.66</c:v>
                </c:pt>
                <c:pt idx="31594">
                  <c:v>115.77</c:v>
                </c:pt>
                <c:pt idx="31595">
                  <c:v>115.67</c:v>
                </c:pt>
                <c:pt idx="31596">
                  <c:v>118.28</c:v>
                </c:pt>
                <c:pt idx="31597">
                  <c:v>119.4</c:v>
                </c:pt>
                <c:pt idx="31598">
                  <c:v>120.39</c:v>
                </c:pt>
                <c:pt idx="31599">
                  <c:v>124.11</c:v>
                </c:pt>
                <c:pt idx="31600">
                  <c:v>125.66</c:v>
                </c:pt>
                <c:pt idx="31601">
                  <c:v>117.42</c:v>
                </c:pt>
                <c:pt idx="31602">
                  <c:v>103.91</c:v>
                </c:pt>
                <c:pt idx="31603">
                  <c:v>104.9</c:v>
                </c:pt>
                <c:pt idx="31604">
                  <c:v>106.15</c:v>
                </c:pt>
                <c:pt idx="31605">
                  <c:v>107.4</c:v>
                </c:pt>
                <c:pt idx="31606">
                  <c:v>128.38999999999999</c:v>
                </c:pt>
                <c:pt idx="31607">
                  <c:v>117.68</c:v>
                </c:pt>
                <c:pt idx="31608">
                  <c:v>116.56</c:v>
                </c:pt>
                <c:pt idx="31609">
                  <c:v>122.26</c:v>
                </c:pt>
                <c:pt idx="31610">
                  <c:v>128.56</c:v>
                </c:pt>
                <c:pt idx="31611">
                  <c:v>126.94</c:v>
                </c:pt>
                <c:pt idx="31612">
                  <c:v>126.84</c:v>
                </c:pt>
                <c:pt idx="31613">
                  <c:v>124.7</c:v>
                </c:pt>
                <c:pt idx="31614">
                  <c:v>109.64</c:v>
                </c:pt>
                <c:pt idx="31615">
                  <c:v>106.12</c:v>
                </c:pt>
                <c:pt idx="31616">
                  <c:v>105.49</c:v>
                </c:pt>
                <c:pt idx="31617">
                  <c:v>108.62</c:v>
                </c:pt>
                <c:pt idx="31618">
                  <c:v>109.64</c:v>
                </c:pt>
                <c:pt idx="31619">
                  <c:v>110.5</c:v>
                </c:pt>
                <c:pt idx="31620">
                  <c:v>100.32</c:v>
                </c:pt>
                <c:pt idx="31621">
                  <c:v>102.66</c:v>
                </c:pt>
                <c:pt idx="31622">
                  <c:v>105.26</c:v>
                </c:pt>
                <c:pt idx="31623">
                  <c:v>101.96</c:v>
                </c:pt>
                <c:pt idx="31624">
                  <c:v>116.1</c:v>
                </c:pt>
                <c:pt idx="31625">
                  <c:v>120.75</c:v>
                </c:pt>
                <c:pt idx="31626">
                  <c:v>111.62</c:v>
                </c:pt>
                <c:pt idx="31627">
                  <c:v>108.79</c:v>
                </c:pt>
                <c:pt idx="31628">
                  <c:v>109.91</c:v>
                </c:pt>
                <c:pt idx="31629">
                  <c:v>110.99</c:v>
                </c:pt>
                <c:pt idx="31630">
                  <c:v>112.25</c:v>
                </c:pt>
                <c:pt idx="31631">
                  <c:v>113.73</c:v>
                </c:pt>
                <c:pt idx="31632">
                  <c:v>114.82</c:v>
                </c:pt>
                <c:pt idx="31633">
                  <c:v>115.34</c:v>
                </c:pt>
                <c:pt idx="31634">
                  <c:v>113.1</c:v>
                </c:pt>
                <c:pt idx="31635">
                  <c:v>126.32</c:v>
                </c:pt>
                <c:pt idx="31636">
                  <c:v>122.63</c:v>
                </c:pt>
                <c:pt idx="31637">
                  <c:v>125.3</c:v>
                </c:pt>
                <c:pt idx="31638">
                  <c:v>126.35</c:v>
                </c:pt>
                <c:pt idx="31639">
                  <c:v>123.29</c:v>
                </c:pt>
                <c:pt idx="31640">
                  <c:v>116.17</c:v>
                </c:pt>
                <c:pt idx="31641">
                  <c:v>116.73</c:v>
                </c:pt>
                <c:pt idx="31642">
                  <c:v>108.42</c:v>
                </c:pt>
                <c:pt idx="31643">
                  <c:v>107.27</c:v>
                </c:pt>
                <c:pt idx="31644">
                  <c:v>107.47</c:v>
                </c:pt>
                <c:pt idx="31645">
                  <c:v>106.91</c:v>
                </c:pt>
                <c:pt idx="31646">
                  <c:v>118.54</c:v>
                </c:pt>
                <c:pt idx="31647">
                  <c:v>111.88</c:v>
                </c:pt>
                <c:pt idx="31648">
                  <c:v>84.79</c:v>
                </c:pt>
                <c:pt idx="31649">
                  <c:v>85.58</c:v>
                </c:pt>
                <c:pt idx="31650">
                  <c:v>91.52</c:v>
                </c:pt>
                <c:pt idx="31651">
                  <c:v>104.8</c:v>
                </c:pt>
                <c:pt idx="31652">
                  <c:v>101.47</c:v>
                </c:pt>
                <c:pt idx="31653">
                  <c:v>102.59</c:v>
                </c:pt>
                <c:pt idx="31654">
                  <c:v>106.08</c:v>
                </c:pt>
                <c:pt idx="31655">
                  <c:v>125.26</c:v>
                </c:pt>
                <c:pt idx="31656">
                  <c:v>121.41</c:v>
                </c:pt>
                <c:pt idx="31657">
                  <c:v>117.75</c:v>
                </c:pt>
                <c:pt idx="31658">
                  <c:v>121.64</c:v>
                </c:pt>
                <c:pt idx="31659">
                  <c:v>112.64</c:v>
                </c:pt>
                <c:pt idx="31660">
                  <c:v>118.74</c:v>
                </c:pt>
                <c:pt idx="31661">
                  <c:v>138.91</c:v>
                </c:pt>
                <c:pt idx="31662">
                  <c:v>145.66</c:v>
                </c:pt>
                <c:pt idx="31663">
                  <c:v>144.74</c:v>
                </c:pt>
                <c:pt idx="31664">
                  <c:v>141.84</c:v>
                </c:pt>
                <c:pt idx="31665">
                  <c:v>122.43</c:v>
                </c:pt>
                <c:pt idx="31666">
                  <c:v>119.76</c:v>
                </c:pt>
                <c:pt idx="31667">
                  <c:v>111.45</c:v>
                </c:pt>
                <c:pt idx="31668">
                  <c:v>103.12</c:v>
                </c:pt>
                <c:pt idx="31669">
                  <c:v>104.53</c:v>
                </c:pt>
                <c:pt idx="31670">
                  <c:v>107.93</c:v>
                </c:pt>
                <c:pt idx="31671">
                  <c:v>113.04</c:v>
                </c:pt>
                <c:pt idx="31672">
                  <c:v>131.72</c:v>
                </c:pt>
                <c:pt idx="31673">
                  <c:v>129.81</c:v>
                </c:pt>
                <c:pt idx="31674">
                  <c:v>130.72999999999999</c:v>
                </c:pt>
                <c:pt idx="31675">
                  <c:v>132.12</c:v>
                </c:pt>
                <c:pt idx="31676">
                  <c:v>128.94999999999999</c:v>
                </c:pt>
                <c:pt idx="31677">
                  <c:v>124.31</c:v>
                </c:pt>
                <c:pt idx="31678">
                  <c:v>126.75</c:v>
                </c:pt>
                <c:pt idx="31679">
                  <c:v>127.21</c:v>
                </c:pt>
                <c:pt idx="31680">
                  <c:v>122.03</c:v>
                </c:pt>
                <c:pt idx="31681">
                  <c:v>121.28</c:v>
                </c:pt>
                <c:pt idx="31682">
                  <c:v>119</c:v>
                </c:pt>
                <c:pt idx="31683">
                  <c:v>124.97</c:v>
                </c:pt>
                <c:pt idx="31684">
                  <c:v>122.2</c:v>
                </c:pt>
                <c:pt idx="31685">
                  <c:v>125.3</c:v>
                </c:pt>
                <c:pt idx="31686">
                  <c:v>126.15</c:v>
                </c:pt>
                <c:pt idx="31687">
                  <c:v>120.22</c:v>
                </c:pt>
                <c:pt idx="31688">
                  <c:v>123.15</c:v>
                </c:pt>
                <c:pt idx="31689">
                  <c:v>127.7</c:v>
                </c:pt>
                <c:pt idx="31690">
                  <c:v>133.30000000000001</c:v>
                </c:pt>
                <c:pt idx="31691">
                  <c:v>135.61000000000001</c:v>
                </c:pt>
                <c:pt idx="31692">
                  <c:v>136.63</c:v>
                </c:pt>
                <c:pt idx="31693">
                  <c:v>133.80000000000001</c:v>
                </c:pt>
                <c:pt idx="31694">
                  <c:v>129.84</c:v>
                </c:pt>
                <c:pt idx="31695">
                  <c:v>133.24</c:v>
                </c:pt>
                <c:pt idx="31696">
                  <c:v>133.63</c:v>
                </c:pt>
                <c:pt idx="31697">
                  <c:v>135.84</c:v>
                </c:pt>
                <c:pt idx="31698">
                  <c:v>130.11000000000001</c:v>
                </c:pt>
                <c:pt idx="31699">
                  <c:v>137.38999999999999</c:v>
                </c:pt>
                <c:pt idx="31700">
                  <c:v>139.37</c:v>
                </c:pt>
                <c:pt idx="31701">
                  <c:v>141.15</c:v>
                </c:pt>
                <c:pt idx="31702">
                  <c:v>122.82</c:v>
                </c:pt>
                <c:pt idx="31703">
                  <c:v>129.28</c:v>
                </c:pt>
                <c:pt idx="31704">
                  <c:v>132.97</c:v>
                </c:pt>
                <c:pt idx="31705">
                  <c:v>135.28</c:v>
                </c:pt>
                <c:pt idx="31706">
                  <c:v>132.18</c:v>
                </c:pt>
                <c:pt idx="31707">
                  <c:v>136.43</c:v>
                </c:pt>
                <c:pt idx="31708">
                  <c:v>130.9</c:v>
                </c:pt>
                <c:pt idx="31709">
                  <c:v>133.5</c:v>
                </c:pt>
                <c:pt idx="31710">
                  <c:v>133.34</c:v>
                </c:pt>
                <c:pt idx="31711">
                  <c:v>133.13999999999999</c:v>
                </c:pt>
                <c:pt idx="31712">
                  <c:v>138.51</c:v>
                </c:pt>
                <c:pt idx="31713">
                  <c:v>126.61</c:v>
                </c:pt>
                <c:pt idx="31714">
                  <c:v>118.38</c:v>
                </c:pt>
                <c:pt idx="31715">
                  <c:v>119.46</c:v>
                </c:pt>
                <c:pt idx="31716">
                  <c:v>120.81</c:v>
                </c:pt>
                <c:pt idx="31717">
                  <c:v>119.99</c:v>
                </c:pt>
                <c:pt idx="31718">
                  <c:v>118.14</c:v>
                </c:pt>
                <c:pt idx="31719">
                  <c:v>117.95</c:v>
                </c:pt>
                <c:pt idx="31720">
                  <c:v>118.11</c:v>
                </c:pt>
                <c:pt idx="31721">
                  <c:v>114.75</c:v>
                </c:pt>
                <c:pt idx="31722">
                  <c:v>119.76</c:v>
                </c:pt>
                <c:pt idx="31723">
                  <c:v>123.52</c:v>
                </c:pt>
                <c:pt idx="31724">
                  <c:v>129.25</c:v>
                </c:pt>
                <c:pt idx="31725">
                  <c:v>123.78</c:v>
                </c:pt>
                <c:pt idx="31726">
                  <c:v>124.83</c:v>
                </c:pt>
                <c:pt idx="31727">
                  <c:v>123.85</c:v>
                </c:pt>
                <c:pt idx="31728">
                  <c:v>125.89</c:v>
                </c:pt>
                <c:pt idx="31729">
                  <c:v>127.97</c:v>
                </c:pt>
                <c:pt idx="31730">
                  <c:v>130.66999999999999</c:v>
                </c:pt>
                <c:pt idx="31731">
                  <c:v>129.74</c:v>
                </c:pt>
                <c:pt idx="31732">
                  <c:v>131.22999999999999</c:v>
                </c:pt>
                <c:pt idx="31733">
                  <c:v>133.6</c:v>
                </c:pt>
                <c:pt idx="31734">
                  <c:v>136.63</c:v>
                </c:pt>
                <c:pt idx="31735">
                  <c:v>138.91</c:v>
                </c:pt>
                <c:pt idx="31736">
                  <c:v>141.15</c:v>
                </c:pt>
                <c:pt idx="31737">
                  <c:v>147.47</c:v>
                </c:pt>
                <c:pt idx="31738">
                  <c:v>148.91999999999999</c:v>
                </c:pt>
                <c:pt idx="31739">
                  <c:v>150.34</c:v>
                </c:pt>
                <c:pt idx="31740">
                  <c:v>148.56</c:v>
                </c:pt>
                <c:pt idx="31741">
                  <c:v>140.97999999999999</c:v>
                </c:pt>
                <c:pt idx="31742">
                  <c:v>142.43</c:v>
                </c:pt>
                <c:pt idx="31743">
                  <c:v>144.54</c:v>
                </c:pt>
                <c:pt idx="31744">
                  <c:v>146.22</c:v>
                </c:pt>
                <c:pt idx="31745">
                  <c:v>147.77000000000001</c:v>
                </c:pt>
                <c:pt idx="31746">
                  <c:v>136.6</c:v>
                </c:pt>
                <c:pt idx="31747">
                  <c:v>135.47999999999999</c:v>
                </c:pt>
                <c:pt idx="31748">
                  <c:v>129.61000000000001</c:v>
                </c:pt>
                <c:pt idx="31749">
                  <c:v>126.19</c:v>
                </c:pt>
                <c:pt idx="31750">
                  <c:v>119.36</c:v>
                </c:pt>
                <c:pt idx="31751">
                  <c:v>122.23</c:v>
                </c:pt>
                <c:pt idx="31752">
                  <c:v>130.37</c:v>
                </c:pt>
                <c:pt idx="31753">
                  <c:v>127.01</c:v>
                </c:pt>
                <c:pt idx="31754">
                  <c:v>126.75</c:v>
                </c:pt>
                <c:pt idx="31755">
                  <c:v>121.14</c:v>
                </c:pt>
                <c:pt idx="31756">
                  <c:v>123.15</c:v>
                </c:pt>
                <c:pt idx="31757">
                  <c:v>128.1</c:v>
                </c:pt>
                <c:pt idx="31758">
                  <c:v>139.37</c:v>
                </c:pt>
                <c:pt idx="31759">
                  <c:v>142.79</c:v>
                </c:pt>
                <c:pt idx="31760">
                  <c:v>145.66</c:v>
                </c:pt>
                <c:pt idx="31761">
                  <c:v>142.53</c:v>
                </c:pt>
                <c:pt idx="31762">
                  <c:v>131.94999999999999</c:v>
                </c:pt>
                <c:pt idx="31763">
                  <c:v>137.29</c:v>
                </c:pt>
                <c:pt idx="31764">
                  <c:v>140.41999999999999</c:v>
                </c:pt>
                <c:pt idx="31765">
                  <c:v>142.43</c:v>
                </c:pt>
                <c:pt idx="31766">
                  <c:v>144.84</c:v>
                </c:pt>
                <c:pt idx="31767">
                  <c:v>147.54</c:v>
                </c:pt>
                <c:pt idx="31768">
                  <c:v>146.52000000000001</c:v>
                </c:pt>
                <c:pt idx="31769">
                  <c:v>143.62</c:v>
                </c:pt>
                <c:pt idx="31770">
                  <c:v>145.19999999999999</c:v>
                </c:pt>
                <c:pt idx="31771">
                  <c:v>147.24</c:v>
                </c:pt>
                <c:pt idx="31772">
                  <c:v>89.28</c:v>
                </c:pt>
                <c:pt idx="31773">
                  <c:v>83.81</c:v>
                </c:pt>
                <c:pt idx="31774">
                  <c:v>84.37</c:v>
                </c:pt>
                <c:pt idx="31775">
                  <c:v>85.06</c:v>
                </c:pt>
                <c:pt idx="31776">
                  <c:v>85.58</c:v>
                </c:pt>
                <c:pt idx="31777">
                  <c:v>106.15</c:v>
                </c:pt>
                <c:pt idx="31778">
                  <c:v>99.76</c:v>
                </c:pt>
                <c:pt idx="31779">
                  <c:v>115.54</c:v>
                </c:pt>
                <c:pt idx="31780">
                  <c:v>109.61</c:v>
                </c:pt>
                <c:pt idx="31781">
                  <c:v>110.27</c:v>
                </c:pt>
                <c:pt idx="31782">
                  <c:v>112.48</c:v>
                </c:pt>
                <c:pt idx="31783">
                  <c:v>124.44</c:v>
                </c:pt>
                <c:pt idx="31784">
                  <c:v>131.82</c:v>
                </c:pt>
                <c:pt idx="31785">
                  <c:v>130.54</c:v>
                </c:pt>
                <c:pt idx="31786">
                  <c:v>132.28</c:v>
                </c:pt>
                <c:pt idx="31787">
                  <c:v>129.94</c:v>
                </c:pt>
                <c:pt idx="31788">
                  <c:v>123.81</c:v>
                </c:pt>
                <c:pt idx="31789">
                  <c:v>120.71</c:v>
                </c:pt>
                <c:pt idx="31790">
                  <c:v>121.28</c:v>
                </c:pt>
                <c:pt idx="31791">
                  <c:v>128.29</c:v>
                </c:pt>
                <c:pt idx="31792">
                  <c:v>130.27000000000001</c:v>
                </c:pt>
                <c:pt idx="31793">
                  <c:v>133.37</c:v>
                </c:pt>
                <c:pt idx="31794">
                  <c:v>117.75</c:v>
                </c:pt>
                <c:pt idx="31795">
                  <c:v>119.63</c:v>
                </c:pt>
                <c:pt idx="31796">
                  <c:v>125.33</c:v>
                </c:pt>
                <c:pt idx="31797">
                  <c:v>128.91999999999999</c:v>
                </c:pt>
                <c:pt idx="31798">
                  <c:v>131.13</c:v>
                </c:pt>
                <c:pt idx="31799">
                  <c:v>125.95</c:v>
                </c:pt>
                <c:pt idx="31800">
                  <c:v>123.71</c:v>
                </c:pt>
                <c:pt idx="31801">
                  <c:v>128.62</c:v>
                </c:pt>
                <c:pt idx="31802">
                  <c:v>130.30000000000001</c:v>
                </c:pt>
                <c:pt idx="31803">
                  <c:v>135.41</c:v>
                </c:pt>
                <c:pt idx="31804">
                  <c:v>138.02000000000001</c:v>
                </c:pt>
                <c:pt idx="31805">
                  <c:v>135.71</c:v>
                </c:pt>
                <c:pt idx="31806">
                  <c:v>137.38999999999999</c:v>
                </c:pt>
                <c:pt idx="31807">
                  <c:v>139.4</c:v>
                </c:pt>
                <c:pt idx="31808">
                  <c:v>143.68</c:v>
                </c:pt>
                <c:pt idx="31809">
                  <c:v>150.47</c:v>
                </c:pt>
                <c:pt idx="31810">
                  <c:v>132.25</c:v>
                </c:pt>
                <c:pt idx="31811">
                  <c:v>128.53</c:v>
                </c:pt>
                <c:pt idx="31812">
                  <c:v>133.77000000000001</c:v>
                </c:pt>
                <c:pt idx="31813">
                  <c:v>139.6</c:v>
                </c:pt>
                <c:pt idx="31814">
                  <c:v>144.66999999999999</c:v>
                </c:pt>
                <c:pt idx="31815">
                  <c:v>143.72</c:v>
                </c:pt>
                <c:pt idx="31816">
                  <c:v>137.52000000000001</c:v>
                </c:pt>
                <c:pt idx="31817">
                  <c:v>141.21</c:v>
                </c:pt>
                <c:pt idx="31818">
                  <c:v>145.07</c:v>
                </c:pt>
                <c:pt idx="31819">
                  <c:v>148.43</c:v>
                </c:pt>
                <c:pt idx="31820">
                  <c:v>151.59</c:v>
                </c:pt>
                <c:pt idx="31821">
                  <c:v>149.94999999999999</c:v>
                </c:pt>
                <c:pt idx="31822">
                  <c:v>152.25</c:v>
                </c:pt>
                <c:pt idx="31823">
                  <c:v>154.26</c:v>
                </c:pt>
                <c:pt idx="31824">
                  <c:v>154.72</c:v>
                </c:pt>
                <c:pt idx="31825">
                  <c:v>156.11000000000001</c:v>
                </c:pt>
                <c:pt idx="31826">
                  <c:v>153.21</c:v>
                </c:pt>
                <c:pt idx="31827">
                  <c:v>135.18</c:v>
                </c:pt>
                <c:pt idx="31828">
                  <c:v>125</c:v>
                </c:pt>
                <c:pt idx="31829">
                  <c:v>117.91</c:v>
                </c:pt>
                <c:pt idx="31830">
                  <c:v>110.17</c:v>
                </c:pt>
                <c:pt idx="31831">
                  <c:v>111.59</c:v>
                </c:pt>
                <c:pt idx="31832">
                  <c:v>112.48</c:v>
                </c:pt>
                <c:pt idx="31833">
                  <c:v>115.67</c:v>
                </c:pt>
                <c:pt idx="31834">
                  <c:v>118.08</c:v>
                </c:pt>
                <c:pt idx="31835">
                  <c:v>121.21</c:v>
                </c:pt>
                <c:pt idx="31836">
                  <c:v>118.44</c:v>
                </c:pt>
                <c:pt idx="31837">
                  <c:v>126.35</c:v>
                </c:pt>
                <c:pt idx="31838">
                  <c:v>129.05000000000001</c:v>
                </c:pt>
                <c:pt idx="31839">
                  <c:v>128.53</c:v>
                </c:pt>
                <c:pt idx="31840">
                  <c:v>134.41999999999999</c:v>
                </c:pt>
                <c:pt idx="31841">
                  <c:v>133.27000000000001</c:v>
                </c:pt>
                <c:pt idx="31842">
                  <c:v>125.86</c:v>
                </c:pt>
                <c:pt idx="31843">
                  <c:v>124.93</c:v>
                </c:pt>
                <c:pt idx="31844">
                  <c:v>126.61</c:v>
                </c:pt>
                <c:pt idx="31845">
                  <c:v>127.93</c:v>
                </c:pt>
                <c:pt idx="31846">
                  <c:v>129.68</c:v>
                </c:pt>
                <c:pt idx="31847">
                  <c:v>130.16999999999999</c:v>
                </c:pt>
                <c:pt idx="31848">
                  <c:v>125.92</c:v>
                </c:pt>
                <c:pt idx="31849">
                  <c:v>119.43</c:v>
                </c:pt>
                <c:pt idx="31850">
                  <c:v>122.17</c:v>
                </c:pt>
                <c:pt idx="31851">
                  <c:v>124.7</c:v>
                </c:pt>
                <c:pt idx="31852">
                  <c:v>126.02</c:v>
                </c:pt>
                <c:pt idx="31853">
                  <c:v>128.16</c:v>
                </c:pt>
                <c:pt idx="31854">
                  <c:v>130.4</c:v>
                </c:pt>
                <c:pt idx="31855">
                  <c:v>124.64</c:v>
                </c:pt>
                <c:pt idx="31856">
                  <c:v>130.72999999999999</c:v>
                </c:pt>
                <c:pt idx="31857">
                  <c:v>126.91</c:v>
                </c:pt>
                <c:pt idx="31858">
                  <c:v>123.75</c:v>
                </c:pt>
                <c:pt idx="31859">
                  <c:v>119.23</c:v>
                </c:pt>
                <c:pt idx="31860">
                  <c:v>123.48</c:v>
                </c:pt>
                <c:pt idx="31861">
                  <c:v>125.99</c:v>
                </c:pt>
                <c:pt idx="31862">
                  <c:v>118.67</c:v>
                </c:pt>
                <c:pt idx="31863">
                  <c:v>131.16</c:v>
                </c:pt>
                <c:pt idx="31864">
                  <c:v>125.92</c:v>
                </c:pt>
                <c:pt idx="31865">
                  <c:v>123.94</c:v>
                </c:pt>
                <c:pt idx="31866">
                  <c:v>120.52</c:v>
                </c:pt>
                <c:pt idx="31867">
                  <c:v>118.44</c:v>
                </c:pt>
                <c:pt idx="31868">
                  <c:v>116.5</c:v>
                </c:pt>
                <c:pt idx="31869">
                  <c:v>103.71</c:v>
                </c:pt>
                <c:pt idx="31870">
                  <c:v>102.33</c:v>
                </c:pt>
                <c:pt idx="31871">
                  <c:v>95.57</c:v>
                </c:pt>
                <c:pt idx="31872">
                  <c:v>99.49</c:v>
                </c:pt>
                <c:pt idx="31873">
                  <c:v>99.29</c:v>
                </c:pt>
                <c:pt idx="31874">
                  <c:v>82.26</c:v>
                </c:pt>
                <c:pt idx="31875">
                  <c:v>81.599999999999994</c:v>
                </c:pt>
                <c:pt idx="31876">
                  <c:v>114.68</c:v>
                </c:pt>
                <c:pt idx="31877">
                  <c:v>117.29</c:v>
                </c:pt>
                <c:pt idx="31878">
                  <c:v>115.01</c:v>
                </c:pt>
                <c:pt idx="31879">
                  <c:v>119.07</c:v>
                </c:pt>
                <c:pt idx="31880">
                  <c:v>128.03</c:v>
                </c:pt>
                <c:pt idx="31881">
                  <c:v>129.84</c:v>
                </c:pt>
                <c:pt idx="31882">
                  <c:v>131.66</c:v>
                </c:pt>
                <c:pt idx="31883">
                  <c:v>133.27000000000001</c:v>
                </c:pt>
                <c:pt idx="31884">
                  <c:v>135.18</c:v>
                </c:pt>
                <c:pt idx="31885">
                  <c:v>136.30000000000001</c:v>
                </c:pt>
                <c:pt idx="31886">
                  <c:v>137.62</c:v>
                </c:pt>
                <c:pt idx="31887">
                  <c:v>138.87</c:v>
                </c:pt>
                <c:pt idx="31888">
                  <c:v>140.59</c:v>
                </c:pt>
                <c:pt idx="31889">
                  <c:v>123.78</c:v>
                </c:pt>
                <c:pt idx="31890">
                  <c:v>105.89</c:v>
                </c:pt>
                <c:pt idx="31891">
                  <c:v>102.03</c:v>
                </c:pt>
                <c:pt idx="31892">
                  <c:v>102.85</c:v>
                </c:pt>
                <c:pt idx="31893">
                  <c:v>98.47</c:v>
                </c:pt>
                <c:pt idx="31894">
                  <c:v>91.85</c:v>
                </c:pt>
                <c:pt idx="31895">
                  <c:v>75.959999999999994</c:v>
                </c:pt>
                <c:pt idx="31896">
                  <c:v>74.540000000000006</c:v>
                </c:pt>
                <c:pt idx="31897">
                  <c:v>70.92</c:v>
                </c:pt>
                <c:pt idx="31898">
                  <c:v>52.37</c:v>
                </c:pt>
                <c:pt idx="31899">
                  <c:v>53.19</c:v>
                </c:pt>
                <c:pt idx="31900">
                  <c:v>54.01</c:v>
                </c:pt>
                <c:pt idx="31901">
                  <c:v>76.88</c:v>
                </c:pt>
                <c:pt idx="31902">
                  <c:v>87.86</c:v>
                </c:pt>
                <c:pt idx="31903">
                  <c:v>79.459999999999994</c:v>
                </c:pt>
                <c:pt idx="31904">
                  <c:v>76.75</c:v>
                </c:pt>
                <c:pt idx="31905">
                  <c:v>78.63</c:v>
                </c:pt>
                <c:pt idx="31906">
                  <c:v>80.25</c:v>
                </c:pt>
                <c:pt idx="31907">
                  <c:v>104.44</c:v>
                </c:pt>
                <c:pt idx="31908">
                  <c:v>104.3</c:v>
                </c:pt>
                <c:pt idx="31909">
                  <c:v>102.1</c:v>
                </c:pt>
                <c:pt idx="31910">
                  <c:v>90.23</c:v>
                </c:pt>
                <c:pt idx="31911">
                  <c:v>87.92</c:v>
                </c:pt>
                <c:pt idx="31912">
                  <c:v>75.599999999999994</c:v>
                </c:pt>
                <c:pt idx="31913">
                  <c:v>75.900000000000006</c:v>
                </c:pt>
                <c:pt idx="31914">
                  <c:v>76.42</c:v>
                </c:pt>
                <c:pt idx="31915">
                  <c:v>76.75</c:v>
                </c:pt>
                <c:pt idx="31916">
                  <c:v>74.78</c:v>
                </c:pt>
                <c:pt idx="31917">
                  <c:v>74.61</c:v>
                </c:pt>
                <c:pt idx="31918">
                  <c:v>75.34</c:v>
                </c:pt>
                <c:pt idx="31919">
                  <c:v>77.680000000000007</c:v>
                </c:pt>
                <c:pt idx="31920">
                  <c:v>74.02</c:v>
                </c:pt>
                <c:pt idx="31921">
                  <c:v>61.13</c:v>
                </c:pt>
                <c:pt idx="31922">
                  <c:v>61.73</c:v>
                </c:pt>
                <c:pt idx="31923">
                  <c:v>62.15</c:v>
                </c:pt>
                <c:pt idx="31924">
                  <c:v>70.290000000000006</c:v>
                </c:pt>
                <c:pt idx="31925">
                  <c:v>87.69</c:v>
                </c:pt>
                <c:pt idx="31926">
                  <c:v>88.32</c:v>
                </c:pt>
                <c:pt idx="31927">
                  <c:v>91.02</c:v>
                </c:pt>
                <c:pt idx="31928">
                  <c:v>85.49</c:v>
                </c:pt>
                <c:pt idx="31929">
                  <c:v>76.75</c:v>
                </c:pt>
                <c:pt idx="31930">
                  <c:v>86.97</c:v>
                </c:pt>
                <c:pt idx="31931">
                  <c:v>96.3</c:v>
                </c:pt>
                <c:pt idx="31932">
                  <c:v>99.29</c:v>
                </c:pt>
                <c:pt idx="31933">
                  <c:v>100.84</c:v>
                </c:pt>
                <c:pt idx="31934">
                  <c:v>99.33</c:v>
                </c:pt>
                <c:pt idx="31935">
                  <c:v>117.16</c:v>
                </c:pt>
                <c:pt idx="31936">
                  <c:v>110.89</c:v>
                </c:pt>
                <c:pt idx="31937">
                  <c:v>112.15</c:v>
                </c:pt>
                <c:pt idx="31938">
                  <c:v>113.46</c:v>
                </c:pt>
                <c:pt idx="31939">
                  <c:v>108.03</c:v>
                </c:pt>
                <c:pt idx="31940">
                  <c:v>108.98</c:v>
                </c:pt>
                <c:pt idx="31941">
                  <c:v>107.5</c:v>
                </c:pt>
                <c:pt idx="31942">
                  <c:v>109.08</c:v>
                </c:pt>
                <c:pt idx="31943">
                  <c:v>109.71</c:v>
                </c:pt>
                <c:pt idx="31944">
                  <c:v>110.1</c:v>
                </c:pt>
                <c:pt idx="31945">
                  <c:v>110.5</c:v>
                </c:pt>
                <c:pt idx="31946">
                  <c:v>111.19</c:v>
                </c:pt>
                <c:pt idx="31947">
                  <c:v>111.78</c:v>
                </c:pt>
                <c:pt idx="31948">
                  <c:v>112.48</c:v>
                </c:pt>
                <c:pt idx="31949">
                  <c:v>113.07</c:v>
                </c:pt>
                <c:pt idx="31950">
                  <c:v>115.48</c:v>
                </c:pt>
                <c:pt idx="31951">
                  <c:v>118.01</c:v>
                </c:pt>
                <c:pt idx="31952">
                  <c:v>117.58</c:v>
                </c:pt>
                <c:pt idx="31953">
                  <c:v>118.34</c:v>
                </c:pt>
                <c:pt idx="31954">
                  <c:v>132.94</c:v>
                </c:pt>
                <c:pt idx="31955">
                  <c:v>138.51</c:v>
                </c:pt>
                <c:pt idx="31956">
                  <c:v>128.88999999999999</c:v>
                </c:pt>
                <c:pt idx="31957">
                  <c:v>128.03</c:v>
                </c:pt>
                <c:pt idx="31958">
                  <c:v>130.77000000000001</c:v>
                </c:pt>
                <c:pt idx="31959">
                  <c:v>132.02000000000001</c:v>
                </c:pt>
                <c:pt idx="31960">
                  <c:v>136.11000000000001</c:v>
                </c:pt>
                <c:pt idx="31961">
                  <c:v>140.91999999999999</c:v>
                </c:pt>
                <c:pt idx="31962">
                  <c:v>144.21</c:v>
                </c:pt>
                <c:pt idx="31963">
                  <c:v>147.74</c:v>
                </c:pt>
                <c:pt idx="31964">
                  <c:v>150.74</c:v>
                </c:pt>
                <c:pt idx="31965">
                  <c:v>160.79</c:v>
                </c:pt>
                <c:pt idx="31966">
                  <c:v>158.65</c:v>
                </c:pt>
                <c:pt idx="31967">
                  <c:v>155.35</c:v>
                </c:pt>
                <c:pt idx="31968">
                  <c:v>150.18</c:v>
                </c:pt>
                <c:pt idx="31969">
                  <c:v>135.35</c:v>
                </c:pt>
                <c:pt idx="31970">
                  <c:v>137.36000000000001</c:v>
                </c:pt>
                <c:pt idx="31971">
                  <c:v>147.01</c:v>
                </c:pt>
                <c:pt idx="31972">
                  <c:v>146.78</c:v>
                </c:pt>
                <c:pt idx="31973">
                  <c:v>150.13999999999999</c:v>
                </c:pt>
                <c:pt idx="31974">
                  <c:v>153.01</c:v>
                </c:pt>
                <c:pt idx="31975">
                  <c:v>150.31</c:v>
                </c:pt>
                <c:pt idx="31976">
                  <c:v>144.51</c:v>
                </c:pt>
                <c:pt idx="31977">
                  <c:v>152.44999999999999</c:v>
                </c:pt>
                <c:pt idx="31978">
                  <c:v>152.09</c:v>
                </c:pt>
                <c:pt idx="31979">
                  <c:v>149.85</c:v>
                </c:pt>
                <c:pt idx="31980">
                  <c:v>155.15</c:v>
                </c:pt>
                <c:pt idx="31981">
                  <c:v>150.97</c:v>
                </c:pt>
                <c:pt idx="31982">
                  <c:v>150.74</c:v>
                </c:pt>
                <c:pt idx="31983">
                  <c:v>152.09</c:v>
                </c:pt>
                <c:pt idx="31984">
                  <c:v>147.74</c:v>
                </c:pt>
                <c:pt idx="31985">
                  <c:v>150.08000000000001</c:v>
                </c:pt>
                <c:pt idx="31986">
                  <c:v>145.76</c:v>
                </c:pt>
                <c:pt idx="31987">
                  <c:v>128.43</c:v>
                </c:pt>
                <c:pt idx="31988">
                  <c:v>116.96</c:v>
                </c:pt>
                <c:pt idx="31989">
                  <c:v>108.55</c:v>
                </c:pt>
                <c:pt idx="31990">
                  <c:v>108.16</c:v>
                </c:pt>
                <c:pt idx="31991">
                  <c:v>105.85</c:v>
                </c:pt>
                <c:pt idx="31992">
                  <c:v>102.52</c:v>
                </c:pt>
                <c:pt idx="31993">
                  <c:v>106.25</c:v>
                </c:pt>
                <c:pt idx="31994">
                  <c:v>117.95</c:v>
                </c:pt>
                <c:pt idx="31995">
                  <c:v>124.9</c:v>
                </c:pt>
                <c:pt idx="31996">
                  <c:v>131.33000000000001</c:v>
                </c:pt>
                <c:pt idx="31997">
                  <c:v>122.73</c:v>
                </c:pt>
                <c:pt idx="31998">
                  <c:v>133.93</c:v>
                </c:pt>
                <c:pt idx="31999">
                  <c:v>134.26</c:v>
                </c:pt>
                <c:pt idx="32000">
                  <c:v>135.12</c:v>
                </c:pt>
                <c:pt idx="32001">
                  <c:v>144.77000000000001</c:v>
                </c:pt>
                <c:pt idx="32002">
                  <c:v>157.59</c:v>
                </c:pt>
                <c:pt idx="32003">
                  <c:v>158.19</c:v>
                </c:pt>
                <c:pt idx="32004">
                  <c:v>154.96</c:v>
                </c:pt>
                <c:pt idx="32005">
                  <c:v>151.63</c:v>
                </c:pt>
                <c:pt idx="32006">
                  <c:v>154.69</c:v>
                </c:pt>
                <c:pt idx="32007">
                  <c:v>153.51</c:v>
                </c:pt>
                <c:pt idx="32008">
                  <c:v>144.54</c:v>
                </c:pt>
                <c:pt idx="32009">
                  <c:v>144.47999999999999</c:v>
                </c:pt>
                <c:pt idx="32010">
                  <c:v>142.4</c:v>
                </c:pt>
                <c:pt idx="32011">
                  <c:v>132.35</c:v>
                </c:pt>
                <c:pt idx="32012">
                  <c:v>134.19</c:v>
                </c:pt>
                <c:pt idx="32013">
                  <c:v>138.84</c:v>
                </c:pt>
                <c:pt idx="32014">
                  <c:v>144.57</c:v>
                </c:pt>
                <c:pt idx="32015">
                  <c:v>151.30000000000001</c:v>
                </c:pt>
                <c:pt idx="32016">
                  <c:v>160.29</c:v>
                </c:pt>
                <c:pt idx="32017">
                  <c:v>153.74</c:v>
                </c:pt>
                <c:pt idx="32018">
                  <c:v>150.93</c:v>
                </c:pt>
                <c:pt idx="32019">
                  <c:v>145.04</c:v>
                </c:pt>
                <c:pt idx="32020">
                  <c:v>148.6</c:v>
                </c:pt>
                <c:pt idx="32021">
                  <c:v>157.94999999999999</c:v>
                </c:pt>
                <c:pt idx="32022">
                  <c:v>157.33000000000001</c:v>
                </c:pt>
                <c:pt idx="32023">
                  <c:v>153.27000000000001</c:v>
                </c:pt>
                <c:pt idx="32024">
                  <c:v>151.56</c:v>
                </c:pt>
                <c:pt idx="32025">
                  <c:v>150.11000000000001</c:v>
                </c:pt>
                <c:pt idx="32026">
                  <c:v>142.5</c:v>
                </c:pt>
                <c:pt idx="32027">
                  <c:v>142.86000000000001</c:v>
                </c:pt>
                <c:pt idx="32028">
                  <c:v>142.88999999999999</c:v>
                </c:pt>
                <c:pt idx="32029">
                  <c:v>144.18</c:v>
                </c:pt>
                <c:pt idx="32030">
                  <c:v>138.15</c:v>
                </c:pt>
                <c:pt idx="32031">
                  <c:v>128.46</c:v>
                </c:pt>
                <c:pt idx="32032">
                  <c:v>116.73</c:v>
                </c:pt>
                <c:pt idx="32033">
                  <c:v>121.08</c:v>
                </c:pt>
                <c:pt idx="32034">
                  <c:v>131.75</c:v>
                </c:pt>
                <c:pt idx="32035">
                  <c:v>127.87</c:v>
                </c:pt>
                <c:pt idx="32036">
                  <c:v>126.84</c:v>
                </c:pt>
                <c:pt idx="32037">
                  <c:v>131.46</c:v>
                </c:pt>
                <c:pt idx="32038">
                  <c:v>139.47</c:v>
                </c:pt>
                <c:pt idx="32039">
                  <c:v>139.63</c:v>
                </c:pt>
                <c:pt idx="32040">
                  <c:v>121.11</c:v>
                </c:pt>
                <c:pt idx="32041">
                  <c:v>136.69999999999999</c:v>
                </c:pt>
                <c:pt idx="32042">
                  <c:v>157.19999999999999</c:v>
                </c:pt>
                <c:pt idx="32043">
                  <c:v>154.4</c:v>
                </c:pt>
                <c:pt idx="32044">
                  <c:v>152.41999999999999</c:v>
                </c:pt>
                <c:pt idx="32045">
                  <c:v>154.03</c:v>
                </c:pt>
                <c:pt idx="32046">
                  <c:v>157.36000000000001</c:v>
                </c:pt>
                <c:pt idx="32047">
                  <c:v>157.79</c:v>
                </c:pt>
                <c:pt idx="32048">
                  <c:v>161.58000000000001</c:v>
                </c:pt>
                <c:pt idx="32049">
                  <c:v>149.85</c:v>
                </c:pt>
                <c:pt idx="32050">
                  <c:v>144.11000000000001</c:v>
                </c:pt>
                <c:pt idx="32051">
                  <c:v>139.4</c:v>
                </c:pt>
                <c:pt idx="32052">
                  <c:v>144.44</c:v>
                </c:pt>
                <c:pt idx="32053">
                  <c:v>144.51</c:v>
                </c:pt>
                <c:pt idx="32054">
                  <c:v>147.05000000000001</c:v>
                </c:pt>
                <c:pt idx="32055">
                  <c:v>138.58000000000001</c:v>
                </c:pt>
                <c:pt idx="32056">
                  <c:v>139.01</c:v>
                </c:pt>
                <c:pt idx="32057">
                  <c:v>143.19</c:v>
                </c:pt>
                <c:pt idx="32058">
                  <c:v>143.72</c:v>
                </c:pt>
                <c:pt idx="32059">
                  <c:v>135.61000000000001</c:v>
                </c:pt>
                <c:pt idx="32060">
                  <c:v>145.27000000000001</c:v>
                </c:pt>
                <c:pt idx="32061">
                  <c:v>148.91999999999999</c:v>
                </c:pt>
                <c:pt idx="32062">
                  <c:v>154.63</c:v>
                </c:pt>
                <c:pt idx="32063">
                  <c:v>155.41999999999999</c:v>
                </c:pt>
                <c:pt idx="32064">
                  <c:v>153.37</c:v>
                </c:pt>
                <c:pt idx="32065">
                  <c:v>154.26</c:v>
                </c:pt>
                <c:pt idx="32066">
                  <c:v>155.35</c:v>
                </c:pt>
                <c:pt idx="32067">
                  <c:v>154.07</c:v>
                </c:pt>
                <c:pt idx="32068">
                  <c:v>150.57</c:v>
                </c:pt>
                <c:pt idx="32069">
                  <c:v>146.35</c:v>
                </c:pt>
                <c:pt idx="32070">
                  <c:v>136.86000000000001</c:v>
                </c:pt>
                <c:pt idx="32071">
                  <c:v>144.01</c:v>
                </c:pt>
                <c:pt idx="32072">
                  <c:v>135.02000000000001</c:v>
                </c:pt>
                <c:pt idx="32073">
                  <c:v>130.21</c:v>
                </c:pt>
                <c:pt idx="32074">
                  <c:v>131.49</c:v>
                </c:pt>
                <c:pt idx="32075">
                  <c:v>132.74</c:v>
                </c:pt>
                <c:pt idx="32076">
                  <c:v>134.88999999999999</c:v>
                </c:pt>
                <c:pt idx="32077">
                  <c:v>135.63999999999999</c:v>
                </c:pt>
                <c:pt idx="32078">
                  <c:v>137.19</c:v>
                </c:pt>
                <c:pt idx="32079">
                  <c:v>139.80000000000001</c:v>
                </c:pt>
                <c:pt idx="32080">
                  <c:v>138.58000000000001</c:v>
                </c:pt>
                <c:pt idx="32081">
                  <c:v>143.22</c:v>
                </c:pt>
                <c:pt idx="32082">
                  <c:v>133.27000000000001</c:v>
                </c:pt>
                <c:pt idx="32083">
                  <c:v>113.93</c:v>
                </c:pt>
                <c:pt idx="32084">
                  <c:v>129.55000000000001</c:v>
                </c:pt>
                <c:pt idx="32085">
                  <c:v>132.74</c:v>
                </c:pt>
                <c:pt idx="32086">
                  <c:v>119.89</c:v>
                </c:pt>
                <c:pt idx="32087">
                  <c:v>101.4</c:v>
                </c:pt>
                <c:pt idx="32088">
                  <c:v>95.6</c:v>
                </c:pt>
                <c:pt idx="32089">
                  <c:v>97.58</c:v>
                </c:pt>
                <c:pt idx="32090">
                  <c:v>91.19</c:v>
                </c:pt>
                <c:pt idx="32091">
                  <c:v>77.709999999999994</c:v>
                </c:pt>
                <c:pt idx="32092">
                  <c:v>63.93</c:v>
                </c:pt>
                <c:pt idx="32093">
                  <c:v>64.16</c:v>
                </c:pt>
                <c:pt idx="32094">
                  <c:v>64.33</c:v>
                </c:pt>
                <c:pt idx="32095">
                  <c:v>67.989999999999995</c:v>
                </c:pt>
                <c:pt idx="32096">
                  <c:v>61.26</c:v>
                </c:pt>
                <c:pt idx="32097">
                  <c:v>64.95</c:v>
                </c:pt>
                <c:pt idx="32098">
                  <c:v>65.61</c:v>
                </c:pt>
                <c:pt idx="32099">
                  <c:v>66.7</c:v>
                </c:pt>
                <c:pt idx="32100">
                  <c:v>67.72</c:v>
                </c:pt>
                <c:pt idx="32101">
                  <c:v>55.17</c:v>
                </c:pt>
                <c:pt idx="32102">
                  <c:v>55.93</c:v>
                </c:pt>
                <c:pt idx="32103">
                  <c:v>63.47</c:v>
                </c:pt>
                <c:pt idx="32104">
                  <c:v>77.05</c:v>
                </c:pt>
                <c:pt idx="32105">
                  <c:v>93.43</c:v>
                </c:pt>
                <c:pt idx="32106">
                  <c:v>97.88</c:v>
                </c:pt>
                <c:pt idx="32107">
                  <c:v>100.68</c:v>
                </c:pt>
                <c:pt idx="32108">
                  <c:v>101.77</c:v>
                </c:pt>
                <c:pt idx="32109">
                  <c:v>103.51</c:v>
                </c:pt>
                <c:pt idx="32110">
                  <c:v>103.81</c:v>
                </c:pt>
                <c:pt idx="32111">
                  <c:v>104.37</c:v>
                </c:pt>
                <c:pt idx="32112">
                  <c:v>127.04</c:v>
                </c:pt>
                <c:pt idx="32113">
                  <c:v>127.83</c:v>
                </c:pt>
                <c:pt idx="32114">
                  <c:v>128.82</c:v>
                </c:pt>
                <c:pt idx="32115">
                  <c:v>129.47999999999999</c:v>
                </c:pt>
                <c:pt idx="32116">
                  <c:v>124.74</c:v>
                </c:pt>
                <c:pt idx="32117">
                  <c:v>118.7</c:v>
                </c:pt>
                <c:pt idx="32118">
                  <c:v>115.8</c:v>
                </c:pt>
                <c:pt idx="32119">
                  <c:v>112.67</c:v>
                </c:pt>
                <c:pt idx="32120">
                  <c:v>98.77</c:v>
                </c:pt>
                <c:pt idx="32121">
                  <c:v>96.16</c:v>
                </c:pt>
                <c:pt idx="32122">
                  <c:v>115.54</c:v>
                </c:pt>
                <c:pt idx="32123">
                  <c:v>113.33</c:v>
                </c:pt>
                <c:pt idx="32124">
                  <c:v>114.75</c:v>
                </c:pt>
                <c:pt idx="32125">
                  <c:v>114.06</c:v>
                </c:pt>
                <c:pt idx="32126">
                  <c:v>117.12</c:v>
                </c:pt>
                <c:pt idx="32127">
                  <c:v>121.77</c:v>
                </c:pt>
                <c:pt idx="32128">
                  <c:v>124.41</c:v>
                </c:pt>
                <c:pt idx="32129">
                  <c:v>126.65</c:v>
                </c:pt>
                <c:pt idx="32130">
                  <c:v>131.19</c:v>
                </c:pt>
                <c:pt idx="32131">
                  <c:v>133.93</c:v>
                </c:pt>
                <c:pt idx="32132">
                  <c:v>137.75</c:v>
                </c:pt>
                <c:pt idx="32133">
                  <c:v>135.54</c:v>
                </c:pt>
                <c:pt idx="32134">
                  <c:v>142.72999999999999</c:v>
                </c:pt>
                <c:pt idx="32135">
                  <c:v>141.71</c:v>
                </c:pt>
                <c:pt idx="32136">
                  <c:v>151.36000000000001</c:v>
                </c:pt>
                <c:pt idx="32137">
                  <c:v>155.19</c:v>
                </c:pt>
                <c:pt idx="32138">
                  <c:v>156.80000000000001</c:v>
                </c:pt>
                <c:pt idx="32139">
                  <c:v>154.4</c:v>
                </c:pt>
                <c:pt idx="32140">
                  <c:v>149.94999999999999</c:v>
                </c:pt>
                <c:pt idx="32141">
                  <c:v>125.63</c:v>
                </c:pt>
                <c:pt idx="32142">
                  <c:v>125.23</c:v>
                </c:pt>
                <c:pt idx="32143">
                  <c:v>125.46</c:v>
                </c:pt>
                <c:pt idx="32144">
                  <c:v>126.88</c:v>
                </c:pt>
                <c:pt idx="32145">
                  <c:v>142.1</c:v>
                </c:pt>
                <c:pt idx="32146">
                  <c:v>131.72</c:v>
                </c:pt>
                <c:pt idx="32147">
                  <c:v>129.65</c:v>
                </c:pt>
                <c:pt idx="32148">
                  <c:v>119.03</c:v>
                </c:pt>
                <c:pt idx="32149">
                  <c:v>101.07</c:v>
                </c:pt>
                <c:pt idx="32150">
                  <c:v>74.61</c:v>
                </c:pt>
                <c:pt idx="32151">
                  <c:v>73.16</c:v>
                </c:pt>
                <c:pt idx="32152">
                  <c:v>78.2</c:v>
                </c:pt>
                <c:pt idx="32153">
                  <c:v>96.76</c:v>
                </c:pt>
                <c:pt idx="32154">
                  <c:v>90.46</c:v>
                </c:pt>
                <c:pt idx="32155">
                  <c:v>110.33</c:v>
                </c:pt>
                <c:pt idx="32156">
                  <c:v>111.29</c:v>
                </c:pt>
                <c:pt idx="32157">
                  <c:v>110.7</c:v>
                </c:pt>
                <c:pt idx="32158">
                  <c:v>114.88</c:v>
                </c:pt>
                <c:pt idx="32159">
                  <c:v>110.8</c:v>
                </c:pt>
                <c:pt idx="32160">
                  <c:v>95.41</c:v>
                </c:pt>
                <c:pt idx="32161">
                  <c:v>107.57</c:v>
                </c:pt>
                <c:pt idx="32162">
                  <c:v>126.22</c:v>
                </c:pt>
                <c:pt idx="32163">
                  <c:v>127.27</c:v>
                </c:pt>
                <c:pt idx="32164">
                  <c:v>127.64</c:v>
                </c:pt>
                <c:pt idx="32165">
                  <c:v>121.18</c:v>
                </c:pt>
                <c:pt idx="32166">
                  <c:v>115.77</c:v>
                </c:pt>
                <c:pt idx="32167">
                  <c:v>116.69</c:v>
                </c:pt>
                <c:pt idx="32168">
                  <c:v>117.22</c:v>
                </c:pt>
                <c:pt idx="32169">
                  <c:v>117.35</c:v>
                </c:pt>
                <c:pt idx="32170">
                  <c:v>117.91</c:v>
                </c:pt>
                <c:pt idx="32171">
                  <c:v>115.9</c:v>
                </c:pt>
                <c:pt idx="32172">
                  <c:v>110.76</c:v>
                </c:pt>
                <c:pt idx="32173">
                  <c:v>97.61</c:v>
                </c:pt>
                <c:pt idx="32174">
                  <c:v>98.24</c:v>
                </c:pt>
                <c:pt idx="32175">
                  <c:v>92.47</c:v>
                </c:pt>
                <c:pt idx="32176">
                  <c:v>100.48</c:v>
                </c:pt>
                <c:pt idx="32177">
                  <c:v>100.58</c:v>
                </c:pt>
                <c:pt idx="32178">
                  <c:v>100.32</c:v>
                </c:pt>
                <c:pt idx="32179">
                  <c:v>96.62</c:v>
                </c:pt>
                <c:pt idx="32180">
                  <c:v>95.93</c:v>
                </c:pt>
                <c:pt idx="32181">
                  <c:v>94.42</c:v>
                </c:pt>
                <c:pt idx="32182">
                  <c:v>93.82</c:v>
                </c:pt>
                <c:pt idx="32183">
                  <c:v>95.34</c:v>
                </c:pt>
                <c:pt idx="32184">
                  <c:v>97.42</c:v>
                </c:pt>
                <c:pt idx="32185">
                  <c:v>122.4</c:v>
                </c:pt>
                <c:pt idx="32186">
                  <c:v>123.42</c:v>
                </c:pt>
                <c:pt idx="32187">
                  <c:v>137.38999999999999</c:v>
                </c:pt>
                <c:pt idx="32188">
                  <c:v>132.15</c:v>
                </c:pt>
                <c:pt idx="32189">
                  <c:v>133.77000000000001</c:v>
                </c:pt>
                <c:pt idx="32190">
                  <c:v>113.2</c:v>
                </c:pt>
                <c:pt idx="32191">
                  <c:v>113.99</c:v>
                </c:pt>
                <c:pt idx="32192">
                  <c:v>114.95</c:v>
                </c:pt>
                <c:pt idx="32193">
                  <c:v>115.21</c:v>
                </c:pt>
                <c:pt idx="32194">
                  <c:v>116.33</c:v>
                </c:pt>
                <c:pt idx="32195">
                  <c:v>112.15</c:v>
                </c:pt>
                <c:pt idx="32196">
                  <c:v>110.53</c:v>
                </c:pt>
                <c:pt idx="32197">
                  <c:v>105.32</c:v>
                </c:pt>
                <c:pt idx="32198">
                  <c:v>106.31</c:v>
                </c:pt>
                <c:pt idx="32199">
                  <c:v>107.1</c:v>
                </c:pt>
                <c:pt idx="32200">
                  <c:v>107.5</c:v>
                </c:pt>
                <c:pt idx="32201">
                  <c:v>107.76</c:v>
                </c:pt>
                <c:pt idx="32202">
                  <c:v>108.52</c:v>
                </c:pt>
                <c:pt idx="32203">
                  <c:v>108.39</c:v>
                </c:pt>
                <c:pt idx="32204">
                  <c:v>104.24</c:v>
                </c:pt>
                <c:pt idx="32205">
                  <c:v>104.93</c:v>
                </c:pt>
                <c:pt idx="32206">
                  <c:v>113.5</c:v>
                </c:pt>
                <c:pt idx="32207">
                  <c:v>112.77</c:v>
                </c:pt>
                <c:pt idx="32208">
                  <c:v>113.53</c:v>
                </c:pt>
                <c:pt idx="32209">
                  <c:v>123.65</c:v>
                </c:pt>
                <c:pt idx="32210">
                  <c:v>128.79</c:v>
                </c:pt>
                <c:pt idx="32211">
                  <c:v>131.56</c:v>
                </c:pt>
                <c:pt idx="32212">
                  <c:v>131.94999999999999</c:v>
                </c:pt>
                <c:pt idx="32213">
                  <c:v>127.57</c:v>
                </c:pt>
                <c:pt idx="32214">
                  <c:v>123.29</c:v>
                </c:pt>
                <c:pt idx="32215">
                  <c:v>120.15</c:v>
                </c:pt>
                <c:pt idx="32216">
                  <c:v>121.18</c:v>
                </c:pt>
                <c:pt idx="32217">
                  <c:v>124.9</c:v>
                </c:pt>
                <c:pt idx="32218">
                  <c:v>128.29</c:v>
                </c:pt>
                <c:pt idx="32219">
                  <c:v>127.14</c:v>
                </c:pt>
                <c:pt idx="32220">
                  <c:v>128.91999999999999</c:v>
                </c:pt>
                <c:pt idx="32221">
                  <c:v>128.99</c:v>
                </c:pt>
                <c:pt idx="32222">
                  <c:v>124.77</c:v>
                </c:pt>
                <c:pt idx="32223">
                  <c:v>119.1</c:v>
                </c:pt>
                <c:pt idx="32224">
                  <c:v>121.51</c:v>
                </c:pt>
                <c:pt idx="32225">
                  <c:v>124.44</c:v>
                </c:pt>
                <c:pt idx="32226">
                  <c:v>126.58</c:v>
                </c:pt>
                <c:pt idx="32227">
                  <c:v>118.97</c:v>
                </c:pt>
                <c:pt idx="32228">
                  <c:v>119.1</c:v>
                </c:pt>
                <c:pt idx="32229">
                  <c:v>112.94</c:v>
                </c:pt>
                <c:pt idx="32230">
                  <c:v>101.63</c:v>
                </c:pt>
                <c:pt idx="32231">
                  <c:v>100.15</c:v>
                </c:pt>
                <c:pt idx="32232">
                  <c:v>100.94</c:v>
                </c:pt>
                <c:pt idx="32233">
                  <c:v>109.11</c:v>
                </c:pt>
                <c:pt idx="32234">
                  <c:v>106.97</c:v>
                </c:pt>
                <c:pt idx="32235">
                  <c:v>113.99</c:v>
                </c:pt>
                <c:pt idx="32236">
                  <c:v>115.64</c:v>
                </c:pt>
                <c:pt idx="32237">
                  <c:v>117.75</c:v>
                </c:pt>
                <c:pt idx="32238">
                  <c:v>125.76</c:v>
                </c:pt>
                <c:pt idx="32239">
                  <c:v>122.89</c:v>
                </c:pt>
                <c:pt idx="32240">
                  <c:v>110.86</c:v>
                </c:pt>
                <c:pt idx="32241">
                  <c:v>114.82</c:v>
                </c:pt>
                <c:pt idx="32242">
                  <c:v>116.43</c:v>
                </c:pt>
                <c:pt idx="32243">
                  <c:v>117.22</c:v>
                </c:pt>
                <c:pt idx="32244">
                  <c:v>133.01</c:v>
                </c:pt>
                <c:pt idx="32245">
                  <c:v>132.71</c:v>
                </c:pt>
                <c:pt idx="32246">
                  <c:v>128.66</c:v>
                </c:pt>
                <c:pt idx="32247">
                  <c:v>127.93</c:v>
                </c:pt>
                <c:pt idx="32248">
                  <c:v>129.74</c:v>
                </c:pt>
                <c:pt idx="32249">
                  <c:v>126.75</c:v>
                </c:pt>
                <c:pt idx="32250">
                  <c:v>125.43</c:v>
                </c:pt>
                <c:pt idx="32251">
                  <c:v>127.27</c:v>
                </c:pt>
                <c:pt idx="32252">
                  <c:v>124.57</c:v>
                </c:pt>
                <c:pt idx="32253">
                  <c:v>135.08000000000001</c:v>
                </c:pt>
                <c:pt idx="32254">
                  <c:v>116.56</c:v>
                </c:pt>
                <c:pt idx="32255">
                  <c:v>117.88</c:v>
                </c:pt>
                <c:pt idx="32256">
                  <c:v>117.45</c:v>
                </c:pt>
                <c:pt idx="32257">
                  <c:v>123.29</c:v>
                </c:pt>
                <c:pt idx="32258">
                  <c:v>126.35</c:v>
                </c:pt>
                <c:pt idx="32259">
                  <c:v>127.4</c:v>
                </c:pt>
                <c:pt idx="32260">
                  <c:v>128.46</c:v>
                </c:pt>
                <c:pt idx="32261">
                  <c:v>129.74</c:v>
                </c:pt>
                <c:pt idx="32262">
                  <c:v>132.22</c:v>
                </c:pt>
                <c:pt idx="32263">
                  <c:v>120.42</c:v>
                </c:pt>
                <c:pt idx="32264">
                  <c:v>100.12</c:v>
                </c:pt>
                <c:pt idx="32265">
                  <c:v>101.3</c:v>
                </c:pt>
                <c:pt idx="32266">
                  <c:v>101.73</c:v>
                </c:pt>
                <c:pt idx="32267">
                  <c:v>101.86</c:v>
                </c:pt>
                <c:pt idx="32268">
                  <c:v>98.21</c:v>
                </c:pt>
                <c:pt idx="32269">
                  <c:v>118.44</c:v>
                </c:pt>
                <c:pt idx="32270">
                  <c:v>123.55</c:v>
                </c:pt>
                <c:pt idx="32271">
                  <c:v>103.08</c:v>
                </c:pt>
                <c:pt idx="32272">
                  <c:v>105.79</c:v>
                </c:pt>
                <c:pt idx="32273">
                  <c:v>103.38</c:v>
                </c:pt>
                <c:pt idx="32274">
                  <c:v>105</c:v>
                </c:pt>
                <c:pt idx="32275">
                  <c:v>111.52</c:v>
                </c:pt>
                <c:pt idx="32276">
                  <c:v>110.63</c:v>
                </c:pt>
                <c:pt idx="32277">
                  <c:v>102.72</c:v>
                </c:pt>
                <c:pt idx="32278">
                  <c:v>107.83</c:v>
                </c:pt>
                <c:pt idx="32279">
                  <c:v>113.1</c:v>
                </c:pt>
                <c:pt idx="32280">
                  <c:v>114.68</c:v>
                </c:pt>
                <c:pt idx="32281">
                  <c:v>116.5</c:v>
                </c:pt>
                <c:pt idx="32282">
                  <c:v>120.78</c:v>
                </c:pt>
                <c:pt idx="32283">
                  <c:v>123.25</c:v>
                </c:pt>
                <c:pt idx="32284">
                  <c:v>124.93</c:v>
                </c:pt>
                <c:pt idx="32285">
                  <c:v>126.61</c:v>
                </c:pt>
                <c:pt idx="32286">
                  <c:v>128.59</c:v>
                </c:pt>
                <c:pt idx="32287">
                  <c:v>119.59</c:v>
                </c:pt>
                <c:pt idx="32288">
                  <c:v>129.05000000000001</c:v>
                </c:pt>
                <c:pt idx="32289">
                  <c:v>112.15</c:v>
                </c:pt>
                <c:pt idx="32290">
                  <c:v>97.55</c:v>
                </c:pt>
                <c:pt idx="32291">
                  <c:v>98.44</c:v>
                </c:pt>
                <c:pt idx="32292">
                  <c:v>81.7</c:v>
                </c:pt>
                <c:pt idx="32293">
                  <c:v>79.92</c:v>
                </c:pt>
                <c:pt idx="32294">
                  <c:v>80.81</c:v>
                </c:pt>
                <c:pt idx="32295">
                  <c:v>114.09</c:v>
                </c:pt>
                <c:pt idx="32296">
                  <c:v>105.46</c:v>
                </c:pt>
                <c:pt idx="32297">
                  <c:v>86.08</c:v>
                </c:pt>
                <c:pt idx="32298">
                  <c:v>60.8</c:v>
                </c:pt>
                <c:pt idx="32299">
                  <c:v>51.08</c:v>
                </c:pt>
                <c:pt idx="32300">
                  <c:v>40.57</c:v>
                </c:pt>
                <c:pt idx="32301">
                  <c:v>40.630000000000003</c:v>
                </c:pt>
                <c:pt idx="32302">
                  <c:v>40.729999999999997</c:v>
                </c:pt>
                <c:pt idx="32303">
                  <c:v>40.83</c:v>
                </c:pt>
                <c:pt idx="32304">
                  <c:v>40.96</c:v>
                </c:pt>
                <c:pt idx="32305">
                  <c:v>41.1</c:v>
                </c:pt>
                <c:pt idx="32306">
                  <c:v>41.13</c:v>
                </c:pt>
                <c:pt idx="32307">
                  <c:v>41.23</c:v>
                </c:pt>
                <c:pt idx="32308">
                  <c:v>41.26</c:v>
                </c:pt>
                <c:pt idx="32309">
                  <c:v>41.36</c:v>
                </c:pt>
                <c:pt idx="32310">
                  <c:v>41.46</c:v>
                </c:pt>
                <c:pt idx="32311">
                  <c:v>41.69</c:v>
                </c:pt>
                <c:pt idx="32312">
                  <c:v>41.92</c:v>
                </c:pt>
                <c:pt idx="32313">
                  <c:v>42.12</c:v>
                </c:pt>
                <c:pt idx="32314">
                  <c:v>42.12</c:v>
                </c:pt>
                <c:pt idx="32315">
                  <c:v>42.15</c:v>
                </c:pt>
                <c:pt idx="32316">
                  <c:v>42.05</c:v>
                </c:pt>
                <c:pt idx="32317">
                  <c:v>42.12</c:v>
                </c:pt>
                <c:pt idx="32318">
                  <c:v>37.369999999999997</c:v>
                </c:pt>
                <c:pt idx="32319">
                  <c:v>41.23</c:v>
                </c:pt>
                <c:pt idx="32320">
                  <c:v>48.77</c:v>
                </c:pt>
                <c:pt idx="32321">
                  <c:v>44.36</c:v>
                </c:pt>
                <c:pt idx="32322">
                  <c:v>44.13</c:v>
                </c:pt>
                <c:pt idx="32323">
                  <c:v>44</c:v>
                </c:pt>
                <c:pt idx="32324">
                  <c:v>43.83</c:v>
                </c:pt>
                <c:pt idx="32325">
                  <c:v>43.67</c:v>
                </c:pt>
                <c:pt idx="32326">
                  <c:v>43.6</c:v>
                </c:pt>
                <c:pt idx="32327">
                  <c:v>43.6</c:v>
                </c:pt>
                <c:pt idx="32328">
                  <c:v>43.53</c:v>
                </c:pt>
                <c:pt idx="32329">
                  <c:v>43.5</c:v>
                </c:pt>
                <c:pt idx="32330">
                  <c:v>42.45</c:v>
                </c:pt>
                <c:pt idx="32331">
                  <c:v>34.270000000000003</c:v>
                </c:pt>
                <c:pt idx="32332">
                  <c:v>34.340000000000003</c:v>
                </c:pt>
                <c:pt idx="32333">
                  <c:v>34.47</c:v>
                </c:pt>
                <c:pt idx="32334">
                  <c:v>34.64</c:v>
                </c:pt>
                <c:pt idx="32335">
                  <c:v>34.729999999999997</c:v>
                </c:pt>
                <c:pt idx="32336">
                  <c:v>34.9</c:v>
                </c:pt>
                <c:pt idx="32337">
                  <c:v>35.130000000000003</c:v>
                </c:pt>
                <c:pt idx="32338">
                  <c:v>35.36</c:v>
                </c:pt>
                <c:pt idx="32339">
                  <c:v>35.659999999999997</c:v>
                </c:pt>
                <c:pt idx="32340">
                  <c:v>36.020000000000003</c:v>
                </c:pt>
                <c:pt idx="32341">
                  <c:v>36.450000000000003</c:v>
                </c:pt>
                <c:pt idx="32342">
                  <c:v>37.01</c:v>
                </c:pt>
                <c:pt idx="32343">
                  <c:v>37.57</c:v>
                </c:pt>
                <c:pt idx="32344">
                  <c:v>38.06</c:v>
                </c:pt>
                <c:pt idx="32345">
                  <c:v>38.520000000000003</c:v>
                </c:pt>
                <c:pt idx="32346">
                  <c:v>38.92</c:v>
                </c:pt>
                <c:pt idx="32347">
                  <c:v>39.32</c:v>
                </c:pt>
                <c:pt idx="32348">
                  <c:v>39.909999999999997</c:v>
                </c:pt>
                <c:pt idx="32349">
                  <c:v>40.5</c:v>
                </c:pt>
                <c:pt idx="32350">
                  <c:v>41.16</c:v>
                </c:pt>
                <c:pt idx="32351">
                  <c:v>41.75</c:v>
                </c:pt>
                <c:pt idx="32352">
                  <c:v>55.33</c:v>
                </c:pt>
                <c:pt idx="32353">
                  <c:v>73.95</c:v>
                </c:pt>
                <c:pt idx="32354">
                  <c:v>78.37</c:v>
                </c:pt>
                <c:pt idx="32355">
                  <c:v>82.09</c:v>
                </c:pt>
                <c:pt idx="32356">
                  <c:v>83.28</c:v>
                </c:pt>
                <c:pt idx="32357">
                  <c:v>79.459999999999994</c:v>
                </c:pt>
                <c:pt idx="32358">
                  <c:v>71.02</c:v>
                </c:pt>
                <c:pt idx="32359">
                  <c:v>67.260000000000005</c:v>
                </c:pt>
                <c:pt idx="32360">
                  <c:v>68.180000000000007</c:v>
                </c:pt>
                <c:pt idx="32361">
                  <c:v>63.57</c:v>
                </c:pt>
                <c:pt idx="32362">
                  <c:v>60.87</c:v>
                </c:pt>
                <c:pt idx="32363">
                  <c:v>61.4</c:v>
                </c:pt>
                <c:pt idx="32364">
                  <c:v>62.05</c:v>
                </c:pt>
                <c:pt idx="32365">
                  <c:v>50.59</c:v>
                </c:pt>
                <c:pt idx="32366">
                  <c:v>48.38</c:v>
                </c:pt>
                <c:pt idx="32367">
                  <c:v>48.97</c:v>
                </c:pt>
                <c:pt idx="32368">
                  <c:v>58.69</c:v>
                </c:pt>
                <c:pt idx="32369">
                  <c:v>73.69</c:v>
                </c:pt>
                <c:pt idx="32370">
                  <c:v>65.650000000000006</c:v>
                </c:pt>
                <c:pt idx="32371">
                  <c:v>66.8</c:v>
                </c:pt>
                <c:pt idx="32372">
                  <c:v>67.66</c:v>
                </c:pt>
                <c:pt idx="32373">
                  <c:v>68.739999999999995</c:v>
                </c:pt>
                <c:pt idx="32374">
                  <c:v>70</c:v>
                </c:pt>
                <c:pt idx="32375">
                  <c:v>71.349999999999994</c:v>
                </c:pt>
                <c:pt idx="32376">
                  <c:v>72.599999999999994</c:v>
                </c:pt>
                <c:pt idx="32377">
                  <c:v>73.98</c:v>
                </c:pt>
                <c:pt idx="32378">
                  <c:v>75.17</c:v>
                </c:pt>
                <c:pt idx="32379">
                  <c:v>76.36</c:v>
                </c:pt>
                <c:pt idx="32380">
                  <c:v>77.48</c:v>
                </c:pt>
                <c:pt idx="32381">
                  <c:v>78.37</c:v>
                </c:pt>
                <c:pt idx="32382">
                  <c:v>79.22</c:v>
                </c:pt>
                <c:pt idx="32383">
                  <c:v>80.11</c:v>
                </c:pt>
                <c:pt idx="32384">
                  <c:v>72.010000000000005</c:v>
                </c:pt>
                <c:pt idx="32385">
                  <c:v>57.51</c:v>
                </c:pt>
                <c:pt idx="32386">
                  <c:v>58.33</c:v>
                </c:pt>
                <c:pt idx="32387">
                  <c:v>60.34</c:v>
                </c:pt>
                <c:pt idx="32388">
                  <c:v>83.71</c:v>
                </c:pt>
                <c:pt idx="32389">
                  <c:v>76.92</c:v>
                </c:pt>
                <c:pt idx="32390">
                  <c:v>77.87</c:v>
                </c:pt>
                <c:pt idx="32391">
                  <c:v>78.47</c:v>
                </c:pt>
                <c:pt idx="32392">
                  <c:v>78.760000000000005</c:v>
                </c:pt>
                <c:pt idx="32393">
                  <c:v>78.959999999999994</c:v>
                </c:pt>
                <c:pt idx="32394">
                  <c:v>79.13</c:v>
                </c:pt>
                <c:pt idx="32395">
                  <c:v>73.69</c:v>
                </c:pt>
                <c:pt idx="32396">
                  <c:v>50.22</c:v>
                </c:pt>
                <c:pt idx="32397">
                  <c:v>47.95</c:v>
                </c:pt>
                <c:pt idx="32398">
                  <c:v>48.15</c:v>
                </c:pt>
                <c:pt idx="32399">
                  <c:v>48.31</c:v>
                </c:pt>
                <c:pt idx="32400">
                  <c:v>48.58</c:v>
                </c:pt>
                <c:pt idx="32401">
                  <c:v>48.94</c:v>
                </c:pt>
                <c:pt idx="32402">
                  <c:v>49.24</c:v>
                </c:pt>
                <c:pt idx="32403">
                  <c:v>49.47</c:v>
                </c:pt>
                <c:pt idx="32404">
                  <c:v>49.66</c:v>
                </c:pt>
                <c:pt idx="32405">
                  <c:v>53.78</c:v>
                </c:pt>
                <c:pt idx="32406">
                  <c:v>46.17</c:v>
                </c:pt>
                <c:pt idx="32407">
                  <c:v>36.479999999999997</c:v>
                </c:pt>
                <c:pt idx="32408">
                  <c:v>36.549999999999997</c:v>
                </c:pt>
                <c:pt idx="32409">
                  <c:v>52.43</c:v>
                </c:pt>
                <c:pt idx="32410">
                  <c:v>47.29</c:v>
                </c:pt>
                <c:pt idx="32411">
                  <c:v>47.46</c:v>
                </c:pt>
                <c:pt idx="32412">
                  <c:v>47.65</c:v>
                </c:pt>
                <c:pt idx="32413">
                  <c:v>51.94</c:v>
                </c:pt>
                <c:pt idx="32414">
                  <c:v>61.26</c:v>
                </c:pt>
                <c:pt idx="32415">
                  <c:v>60.67</c:v>
                </c:pt>
                <c:pt idx="32416">
                  <c:v>52.73</c:v>
                </c:pt>
                <c:pt idx="32417">
                  <c:v>52.2</c:v>
                </c:pt>
                <c:pt idx="32418">
                  <c:v>53.88</c:v>
                </c:pt>
                <c:pt idx="32419">
                  <c:v>55.36</c:v>
                </c:pt>
                <c:pt idx="32420">
                  <c:v>55.43</c:v>
                </c:pt>
                <c:pt idx="32421">
                  <c:v>55.46</c:v>
                </c:pt>
                <c:pt idx="32422">
                  <c:v>55.56</c:v>
                </c:pt>
                <c:pt idx="32423">
                  <c:v>55.43</c:v>
                </c:pt>
                <c:pt idx="32424">
                  <c:v>55.3</c:v>
                </c:pt>
                <c:pt idx="32425">
                  <c:v>54.41</c:v>
                </c:pt>
                <c:pt idx="32426">
                  <c:v>52.04</c:v>
                </c:pt>
                <c:pt idx="32427">
                  <c:v>49.93</c:v>
                </c:pt>
                <c:pt idx="32428">
                  <c:v>49.89</c:v>
                </c:pt>
                <c:pt idx="32429">
                  <c:v>49.89</c:v>
                </c:pt>
                <c:pt idx="32430">
                  <c:v>49.99</c:v>
                </c:pt>
                <c:pt idx="32431">
                  <c:v>49.99</c:v>
                </c:pt>
                <c:pt idx="32432">
                  <c:v>50.06</c:v>
                </c:pt>
                <c:pt idx="32433">
                  <c:v>50.36</c:v>
                </c:pt>
                <c:pt idx="32434">
                  <c:v>50.65</c:v>
                </c:pt>
                <c:pt idx="32435">
                  <c:v>51.01</c:v>
                </c:pt>
                <c:pt idx="32436">
                  <c:v>51.41</c:v>
                </c:pt>
                <c:pt idx="32437">
                  <c:v>51.57</c:v>
                </c:pt>
                <c:pt idx="32438">
                  <c:v>51.81</c:v>
                </c:pt>
                <c:pt idx="32439">
                  <c:v>52.33</c:v>
                </c:pt>
                <c:pt idx="32440">
                  <c:v>53.06</c:v>
                </c:pt>
                <c:pt idx="32441">
                  <c:v>53.88</c:v>
                </c:pt>
                <c:pt idx="32442">
                  <c:v>41.29</c:v>
                </c:pt>
                <c:pt idx="32443">
                  <c:v>37.47</c:v>
                </c:pt>
                <c:pt idx="32444">
                  <c:v>37.729999999999997</c:v>
                </c:pt>
                <c:pt idx="32445">
                  <c:v>38.26</c:v>
                </c:pt>
                <c:pt idx="32446">
                  <c:v>38.76</c:v>
                </c:pt>
                <c:pt idx="32447">
                  <c:v>39.119999999999997</c:v>
                </c:pt>
                <c:pt idx="32448">
                  <c:v>39.51</c:v>
                </c:pt>
                <c:pt idx="32449">
                  <c:v>39.97</c:v>
                </c:pt>
                <c:pt idx="32450">
                  <c:v>40.57</c:v>
                </c:pt>
                <c:pt idx="32451">
                  <c:v>41.16</c:v>
                </c:pt>
                <c:pt idx="32452">
                  <c:v>41.66</c:v>
                </c:pt>
                <c:pt idx="32453">
                  <c:v>41.95</c:v>
                </c:pt>
                <c:pt idx="32454">
                  <c:v>42.05</c:v>
                </c:pt>
                <c:pt idx="32455">
                  <c:v>41.98</c:v>
                </c:pt>
                <c:pt idx="32456">
                  <c:v>37.770000000000003</c:v>
                </c:pt>
                <c:pt idx="32457">
                  <c:v>34.64</c:v>
                </c:pt>
                <c:pt idx="32458">
                  <c:v>34.83</c:v>
                </c:pt>
                <c:pt idx="32459">
                  <c:v>34.9</c:v>
                </c:pt>
                <c:pt idx="32460">
                  <c:v>30.516999999999999</c:v>
                </c:pt>
                <c:pt idx="32461">
                  <c:v>30.484000000000002</c:v>
                </c:pt>
                <c:pt idx="32462">
                  <c:v>30.484000000000002</c:v>
                </c:pt>
                <c:pt idx="32463">
                  <c:v>30.484000000000002</c:v>
                </c:pt>
                <c:pt idx="32464">
                  <c:v>30.484000000000002</c:v>
                </c:pt>
                <c:pt idx="32465">
                  <c:v>30.484000000000002</c:v>
                </c:pt>
                <c:pt idx="32466">
                  <c:v>30.451000000000001</c:v>
                </c:pt>
                <c:pt idx="32467">
                  <c:v>30.451000000000001</c:v>
                </c:pt>
                <c:pt idx="32468">
                  <c:v>30.451000000000001</c:v>
                </c:pt>
                <c:pt idx="32469">
                  <c:v>30.451000000000001</c:v>
                </c:pt>
                <c:pt idx="32470">
                  <c:v>30.451000000000001</c:v>
                </c:pt>
                <c:pt idx="32471">
                  <c:v>30.451000000000001</c:v>
                </c:pt>
                <c:pt idx="32472">
                  <c:v>30.484000000000002</c:v>
                </c:pt>
                <c:pt idx="32473">
                  <c:v>30.451000000000001</c:v>
                </c:pt>
                <c:pt idx="32474">
                  <c:v>30.516999999999999</c:v>
                </c:pt>
                <c:pt idx="32475">
                  <c:v>30.516999999999999</c:v>
                </c:pt>
                <c:pt idx="32476">
                  <c:v>30.548999999999999</c:v>
                </c:pt>
                <c:pt idx="32477">
                  <c:v>30.484000000000002</c:v>
                </c:pt>
                <c:pt idx="32478">
                  <c:v>30.484000000000002</c:v>
                </c:pt>
                <c:pt idx="32479">
                  <c:v>30.484000000000002</c:v>
                </c:pt>
                <c:pt idx="32480">
                  <c:v>30.484000000000002</c:v>
                </c:pt>
                <c:pt idx="32481">
                  <c:v>30.484000000000002</c:v>
                </c:pt>
                <c:pt idx="32482">
                  <c:v>30.484000000000002</c:v>
                </c:pt>
                <c:pt idx="32483">
                  <c:v>30.484000000000002</c:v>
                </c:pt>
                <c:pt idx="32484">
                  <c:v>30.484000000000002</c:v>
                </c:pt>
                <c:pt idx="32485">
                  <c:v>30.484000000000002</c:v>
                </c:pt>
                <c:pt idx="32486">
                  <c:v>30.484000000000002</c:v>
                </c:pt>
                <c:pt idx="32487">
                  <c:v>30.484000000000002</c:v>
                </c:pt>
                <c:pt idx="32488">
                  <c:v>30.484000000000002</c:v>
                </c:pt>
                <c:pt idx="32489">
                  <c:v>30.484000000000002</c:v>
                </c:pt>
                <c:pt idx="32490">
                  <c:v>30.484000000000002</c:v>
                </c:pt>
                <c:pt idx="32491">
                  <c:v>30.484000000000002</c:v>
                </c:pt>
                <c:pt idx="32492">
                  <c:v>30.484000000000002</c:v>
                </c:pt>
                <c:pt idx="32493">
                  <c:v>30.484000000000002</c:v>
                </c:pt>
                <c:pt idx="32494">
                  <c:v>30.484000000000002</c:v>
                </c:pt>
                <c:pt idx="32495">
                  <c:v>30.484000000000002</c:v>
                </c:pt>
                <c:pt idx="32496">
                  <c:v>30.484000000000002</c:v>
                </c:pt>
                <c:pt idx="32497">
                  <c:v>30.484000000000002</c:v>
                </c:pt>
                <c:pt idx="32498">
                  <c:v>30.451000000000001</c:v>
                </c:pt>
                <c:pt idx="32499">
                  <c:v>30.484000000000002</c:v>
                </c:pt>
                <c:pt idx="32500">
                  <c:v>30.484000000000002</c:v>
                </c:pt>
                <c:pt idx="32501">
                  <c:v>30.484000000000002</c:v>
                </c:pt>
                <c:pt idx="32502">
                  <c:v>30.484000000000002</c:v>
                </c:pt>
                <c:pt idx="32503">
                  <c:v>30.484000000000002</c:v>
                </c:pt>
                <c:pt idx="32504">
                  <c:v>30.484000000000002</c:v>
                </c:pt>
                <c:pt idx="32505">
                  <c:v>30.484000000000002</c:v>
                </c:pt>
                <c:pt idx="32506">
                  <c:v>30.484000000000002</c:v>
                </c:pt>
                <c:pt idx="32507">
                  <c:v>30.451000000000001</c:v>
                </c:pt>
                <c:pt idx="32508">
                  <c:v>30.451000000000001</c:v>
                </c:pt>
                <c:pt idx="32509">
                  <c:v>30.484000000000002</c:v>
                </c:pt>
                <c:pt idx="32510">
                  <c:v>30.451000000000001</c:v>
                </c:pt>
                <c:pt idx="32511">
                  <c:v>30.451000000000001</c:v>
                </c:pt>
                <c:pt idx="32512">
                  <c:v>30.484000000000002</c:v>
                </c:pt>
                <c:pt idx="32513">
                  <c:v>30.451000000000001</c:v>
                </c:pt>
                <c:pt idx="32514">
                  <c:v>30.451000000000001</c:v>
                </c:pt>
                <c:pt idx="32515">
                  <c:v>30.451000000000001</c:v>
                </c:pt>
                <c:pt idx="32516">
                  <c:v>30.484000000000002</c:v>
                </c:pt>
                <c:pt idx="32517">
                  <c:v>30.451000000000001</c:v>
                </c:pt>
                <c:pt idx="32518">
                  <c:v>30.484000000000002</c:v>
                </c:pt>
                <c:pt idx="32519">
                  <c:v>30.451000000000001</c:v>
                </c:pt>
                <c:pt idx="32520">
                  <c:v>30.451000000000001</c:v>
                </c:pt>
                <c:pt idx="32521">
                  <c:v>30.484000000000002</c:v>
                </c:pt>
                <c:pt idx="32522">
                  <c:v>30.484000000000002</c:v>
                </c:pt>
                <c:pt idx="32523">
                  <c:v>30.484000000000002</c:v>
                </c:pt>
                <c:pt idx="32524">
                  <c:v>30.451000000000001</c:v>
                </c:pt>
                <c:pt idx="32525">
                  <c:v>30.484000000000002</c:v>
                </c:pt>
                <c:pt idx="32526">
                  <c:v>30.484000000000002</c:v>
                </c:pt>
                <c:pt idx="32527">
                  <c:v>30.484000000000002</c:v>
                </c:pt>
                <c:pt idx="32528">
                  <c:v>30.484000000000002</c:v>
                </c:pt>
                <c:pt idx="32529">
                  <c:v>30.484000000000002</c:v>
                </c:pt>
                <c:pt idx="32530">
                  <c:v>30.484000000000002</c:v>
                </c:pt>
                <c:pt idx="32531">
                  <c:v>30.484000000000002</c:v>
                </c:pt>
                <c:pt idx="32532">
                  <c:v>30.484000000000002</c:v>
                </c:pt>
                <c:pt idx="32533">
                  <c:v>30.484000000000002</c:v>
                </c:pt>
                <c:pt idx="32534">
                  <c:v>30.484000000000002</c:v>
                </c:pt>
                <c:pt idx="32535">
                  <c:v>30.451000000000001</c:v>
                </c:pt>
                <c:pt idx="32536">
                  <c:v>30.484000000000002</c:v>
                </c:pt>
                <c:pt idx="32537">
                  <c:v>30.484000000000002</c:v>
                </c:pt>
                <c:pt idx="32538">
                  <c:v>30.484000000000002</c:v>
                </c:pt>
                <c:pt idx="32539">
                  <c:v>30.484000000000002</c:v>
                </c:pt>
                <c:pt idx="32540">
                  <c:v>30.484000000000002</c:v>
                </c:pt>
                <c:pt idx="32541">
                  <c:v>30.451000000000001</c:v>
                </c:pt>
                <c:pt idx="32542">
                  <c:v>30.484000000000002</c:v>
                </c:pt>
                <c:pt idx="32543">
                  <c:v>30.484000000000002</c:v>
                </c:pt>
                <c:pt idx="32544">
                  <c:v>30.451000000000001</c:v>
                </c:pt>
                <c:pt idx="32545">
                  <c:v>30.484000000000002</c:v>
                </c:pt>
                <c:pt idx="32546">
                  <c:v>30.451000000000001</c:v>
                </c:pt>
                <c:pt idx="32547">
                  <c:v>30.484000000000002</c:v>
                </c:pt>
                <c:pt idx="32548">
                  <c:v>30.484000000000002</c:v>
                </c:pt>
                <c:pt idx="32549">
                  <c:v>30.484000000000002</c:v>
                </c:pt>
                <c:pt idx="32550">
                  <c:v>30.484000000000002</c:v>
                </c:pt>
                <c:pt idx="32551">
                  <c:v>30.451000000000001</c:v>
                </c:pt>
                <c:pt idx="32552">
                  <c:v>30.484000000000002</c:v>
                </c:pt>
                <c:pt idx="32553">
                  <c:v>30.484000000000002</c:v>
                </c:pt>
                <c:pt idx="32554">
                  <c:v>30.484000000000002</c:v>
                </c:pt>
                <c:pt idx="32555">
                  <c:v>30.451000000000001</c:v>
                </c:pt>
                <c:pt idx="32556">
                  <c:v>30.484000000000002</c:v>
                </c:pt>
                <c:pt idx="32557">
                  <c:v>30.484000000000002</c:v>
                </c:pt>
                <c:pt idx="32558">
                  <c:v>30.451000000000001</c:v>
                </c:pt>
                <c:pt idx="32559">
                  <c:v>30.484000000000002</c:v>
                </c:pt>
                <c:pt idx="32560">
                  <c:v>30.484000000000002</c:v>
                </c:pt>
                <c:pt idx="32561">
                  <c:v>30.484000000000002</c:v>
                </c:pt>
                <c:pt idx="32562">
                  <c:v>30.484000000000002</c:v>
                </c:pt>
                <c:pt idx="32563">
                  <c:v>30.484000000000002</c:v>
                </c:pt>
                <c:pt idx="32564">
                  <c:v>30.451000000000001</c:v>
                </c:pt>
                <c:pt idx="32565">
                  <c:v>30.484000000000002</c:v>
                </c:pt>
                <c:pt idx="32566">
                  <c:v>30.484000000000002</c:v>
                </c:pt>
                <c:pt idx="32567">
                  <c:v>30.484000000000002</c:v>
                </c:pt>
                <c:pt idx="32568">
                  <c:v>30.484000000000002</c:v>
                </c:pt>
                <c:pt idx="32569">
                  <c:v>30.451000000000001</c:v>
                </c:pt>
                <c:pt idx="32570">
                  <c:v>30.484000000000002</c:v>
                </c:pt>
                <c:pt idx="32571">
                  <c:v>30.484000000000002</c:v>
                </c:pt>
                <c:pt idx="32572">
                  <c:v>30.484000000000002</c:v>
                </c:pt>
                <c:pt idx="32573">
                  <c:v>30.484000000000002</c:v>
                </c:pt>
                <c:pt idx="32574">
                  <c:v>30.484000000000002</c:v>
                </c:pt>
                <c:pt idx="32575">
                  <c:v>30.484000000000002</c:v>
                </c:pt>
                <c:pt idx="32576">
                  <c:v>30.451000000000001</c:v>
                </c:pt>
                <c:pt idx="32577">
                  <c:v>30.484000000000002</c:v>
                </c:pt>
                <c:pt idx="32578">
                  <c:v>30.451000000000001</c:v>
                </c:pt>
                <c:pt idx="32579">
                  <c:v>30.484000000000002</c:v>
                </c:pt>
                <c:pt idx="32580">
                  <c:v>30.451000000000001</c:v>
                </c:pt>
                <c:pt idx="32581">
                  <c:v>30.484000000000002</c:v>
                </c:pt>
                <c:pt idx="32582">
                  <c:v>30.484000000000002</c:v>
                </c:pt>
                <c:pt idx="32583">
                  <c:v>30.451000000000001</c:v>
                </c:pt>
                <c:pt idx="32584">
                  <c:v>30.484000000000002</c:v>
                </c:pt>
                <c:pt idx="32585">
                  <c:v>30.451000000000001</c:v>
                </c:pt>
                <c:pt idx="32586">
                  <c:v>30.484000000000002</c:v>
                </c:pt>
                <c:pt idx="32587">
                  <c:v>30.484000000000002</c:v>
                </c:pt>
                <c:pt idx="32588">
                  <c:v>30.451000000000001</c:v>
                </c:pt>
                <c:pt idx="32589">
                  <c:v>30.484000000000002</c:v>
                </c:pt>
                <c:pt idx="32590">
                  <c:v>30.484000000000002</c:v>
                </c:pt>
                <c:pt idx="32591">
                  <c:v>30.451000000000001</c:v>
                </c:pt>
                <c:pt idx="32592">
                  <c:v>30.484000000000002</c:v>
                </c:pt>
                <c:pt idx="32593">
                  <c:v>30.484000000000002</c:v>
                </c:pt>
                <c:pt idx="32594">
                  <c:v>30.484000000000002</c:v>
                </c:pt>
                <c:pt idx="32595">
                  <c:v>30.451000000000001</c:v>
                </c:pt>
                <c:pt idx="32596">
                  <c:v>30.484000000000002</c:v>
                </c:pt>
                <c:pt idx="32597">
                  <c:v>30.484000000000002</c:v>
                </c:pt>
                <c:pt idx="32598">
                  <c:v>30.484000000000002</c:v>
                </c:pt>
                <c:pt idx="32599">
                  <c:v>30.484000000000002</c:v>
                </c:pt>
                <c:pt idx="32600">
                  <c:v>30.484000000000002</c:v>
                </c:pt>
                <c:pt idx="32601">
                  <c:v>30.484000000000002</c:v>
                </c:pt>
                <c:pt idx="32602">
                  <c:v>30.484000000000002</c:v>
                </c:pt>
                <c:pt idx="32603">
                  <c:v>30.484000000000002</c:v>
                </c:pt>
                <c:pt idx="32604">
                  <c:v>30.484000000000002</c:v>
                </c:pt>
                <c:pt idx="32605">
                  <c:v>30.484000000000002</c:v>
                </c:pt>
                <c:pt idx="32606">
                  <c:v>30.484000000000002</c:v>
                </c:pt>
                <c:pt idx="32607">
                  <c:v>30.484000000000002</c:v>
                </c:pt>
                <c:pt idx="32608">
                  <c:v>30.484000000000002</c:v>
                </c:pt>
                <c:pt idx="32609">
                  <c:v>30.484000000000002</c:v>
                </c:pt>
                <c:pt idx="32610">
                  <c:v>30.484000000000002</c:v>
                </c:pt>
                <c:pt idx="32611">
                  <c:v>30.484000000000002</c:v>
                </c:pt>
                <c:pt idx="32612">
                  <c:v>30.484000000000002</c:v>
                </c:pt>
                <c:pt idx="32613">
                  <c:v>30.451000000000001</c:v>
                </c:pt>
                <c:pt idx="32614">
                  <c:v>30.484000000000002</c:v>
                </c:pt>
                <c:pt idx="32615">
                  <c:v>30.484000000000002</c:v>
                </c:pt>
                <c:pt idx="32616">
                  <c:v>30.484000000000002</c:v>
                </c:pt>
                <c:pt idx="32617">
                  <c:v>30.484000000000002</c:v>
                </c:pt>
                <c:pt idx="32618">
                  <c:v>30.484000000000002</c:v>
                </c:pt>
                <c:pt idx="32619">
                  <c:v>30.484000000000002</c:v>
                </c:pt>
                <c:pt idx="32620">
                  <c:v>30.484000000000002</c:v>
                </c:pt>
                <c:pt idx="32621">
                  <c:v>30.484000000000002</c:v>
                </c:pt>
                <c:pt idx="32622">
                  <c:v>30.484000000000002</c:v>
                </c:pt>
                <c:pt idx="32623">
                  <c:v>30.484000000000002</c:v>
                </c:pt>
                <c:pt idx="32624">
                  <c:v>30.484000000000002</c:v>
                </c:pt>
                <c:pt idx="32625">
                  <c:v>30.484000000000002</c:v>
                </c:pt>
                <c:pt idx="32626">
                  <c:v>30.484000000000002</c:v>
                </c:pt>
                <c:pt idx="32627">
                  <c:v>30.484000000000002</c:v>
                </c:pt>
                <c:pt idx="32628">
                  <c:v>30.451000000000001</c:v>
                </c:pt>
                <c:pt idx="32629">
                  <c:v>30.451000000000001</c:v>
                </c:pt>
                <c:pt idx="32630">
                  <c:v>30.451000000000001</c:v>
                </c:pt>
                <c:pt idx="32631">
                  <c:v>30.451000000000001</c:v>
                </c:pt>
                <c:pt idx="32632">
                  <c:v>30.451000000000001</c:v>
                </c:pt>
                <c:pt idx="32633">
                  <c:v>30.451000000000001</c:v>
                </c:pt>
                <c:pt idx="32634">
                  <c:v>30.451000000000001</c:v>
                </c:pt>
                <c:pt idx="32635">
                  <c:v>30.451000000000001</c:v>
                </c:pt>
                <c:pt idx="32636">
                  <c:v>30.451000000000001</c:v>
                </c:pt>
                <c:pt idx="32637">
                  <c:v>30.451000000000001</c:v>
                </c:pt>
                <c:pt idx="32638">
                  <c:v>30.451000000000001</c:v>
                </c:pt>
                <c:pt idx="32639">
                  <c:v>30.451000000000001</c:v>
                </c:pt>
                <c:pt idx="32640">
                  <c:v>30.451000000000001</c:v>
                </c:pt>
                <c:pt idx="32641">
                  <c:v>30.451000000000001</c:v>
                </c:pt>
                <c:pt idx="32642">
                  <c:v>30.451000000000001</c:v>
                </c:pt>
                <c:pt idx="32643">
                  <c:v>30.451000000000001</c:v>
                </c:pt>
                <c:pt idx="32644">
                  <c:v>30.451000000000001</c:v>
                </c:pt>
                <c:pt idx="32645">
                  <c:v>30.451000000000001</c:v>
                </c:pt>
                <c:pt idx="32646">
                  <c:v>30.451000000000001</c:v>
                </c:pt>
                <c:pt idx="32647">
                  <c:v>30.451000000000001</c:v>
                </c:pt>
                <c:pt idx="32648">
                  <c:v>30.451000000000001</c:v>
                </c:pt>
                <c:pt idx="32649">
                  <c:v>30.451000000000001</c:v>
                </c:pt>
                <c:pt idx="32650">
                  <c:v>30.451000000000001</c:v>
                </c:pt>
                <c:pt idx="32651">
                  <c:v>30.451000000000001</c:v>
                </c:pt>
                <c:pt idx="32652">
                  <c:v>30.451000000000001</c:v>
                </c:pt>
                <c:pt idx="32653">
                  <c:v>30.451000000000001</c:v>
                </c:pt>
                <c:pt idx="32654">
                  <c:v>30.451000000000001</c:v>
                </c:pt>
                <c:pt idx="32655">
                  <c:v>30.451000000000001</c:v>
                </c:pt>
                <c:pt idx="32656">
                  <c:v>30.451000000000001</c:v>
                </c:pt>
                <c:pt idx="32657">
                  <c:v>30.451000000000001</c:v>
                </c:pt>
                <c:pt idx="32658">
                  <c:v>30.451000000000001</c:v>
                </c:pt>
                <c:pt idx="32659">
                  <c:v>30.451000000000001</c:v>
                </c:pt>
                <c:pt idx="32660">
                  <c:v>30.451000000000001</c:v>
                </c:pt>
                <c:pt idx="32661">
                  <c:v>30.451000000000001</c:v>
                </c:pt>
                <c:pt idx="32662">
                  <c:v>30.484000000000002</c:v>
                </c:pt>
                <c:pt idx="32663">
                  <c:v>30.451000000000001</c:v>
                </c:pt>
                <c:pt idx="32664">
                  <c:v>30.484000000000002</c:v>
                </c:pt>
                <c:pt idx="32665">
                  <c:v>30.484000000000002</c:v>
                </c:pt>
                <c:pt idx="32666">
                  <c:v>30.451000000000001</c:v>
                </c:pt>
                <c:pt idx="32667">
                  <c:v>30.484000000000002</c:v>
                </c:pt>
                <c:pt idx="32668">
                  <c:v>30.451000000000001</c:v>
                </c:pt>
                <c:pt idx="32669">
                  <c:v>30.451000000000001</c:v>
                </c:pt>
                <c:pt idx="32670">
                  <c:v>30.484000000000002</c:v>
                </c:pt>
                <c:pt idx="32671">
                  <c:v>30.484000000000002</c:v>
                </c:pt>
                <c:pt idx="32672">
                  <c:v>30.451000000000001</c:v>
                </c:pt>
                <c:pt idx="32673">
                  <c:v>30.484000000000002</c:v>
                </c:pt>
                <c:pt idx="32674">
                  <c:v>30.484000000000002</c:v>
                </c:pt>
                <c:pt idx="32675">
                  <c:v>30.484000000000002</c:v>
                </c:pt>
                <c:pt idx="32676">
                  <c:v>30.484000000000002</c:v>
                </c:pt>
                <c:pt idx="32677">
                  <c:v>30.484000000000002</c:v>
                </c:pt>
                <c:pt idx="32678">
                  <c:v>30.484000000000002</c:v>
                </c:pt>
                <c:pt idx="32679">
                  <c:v>30.484000000000002</c:v>
                </c:pt>
                <c:pt idx="32680">
                  <c:v>30.484000000000002</c:v>
                </c:pt>
                <c:pt idx="32681">
                  <c:v>30.484000000000002</c:v>
                </c:pt>
                <c:pt idx="32682">
                  <c:v>30.484000000000002</c:v>
                </c:pt>
                <c:pt idx="32683">
                  <c:v>30.484000000000002</c:v>
                </c:pt>
                <c:pt idx="32684">
                  <c:v>30.484000000000002</c:v>
                </c:pt>
                <c:pt idx="32685">
                  <c:v>30.484000000000002</c:v>
                </c:pt>
                <c:pt idx="32686">
                  <c:v>30.484000000000002</c:v>
                </c:pt>
                <c:pt idx="32687">
                  <c:v>30.451000000000001</c:v>
                </c:pt>
                <c:pt idx="32688">
                  <c:v>30.484000000000002</c:v>
                </c:pt>
                <c:pt idx="32689">
                  <c:v>30.451000000000001</c:v>
                </c:pt>
                <c:pt idx="32690">
                  <c:v>30.451000000000001</c:v>
                </c:pt>
                <c:pt idx="32691">
                  <c:v>30.484000000000002</c:v>
                </c:pt>
                <c:pt idx="32692">
                  <c:v>30.451000000000001</c:v>
                </c:pt>
                <c:pt idx="32693">
                  <c:v>30.484000000000002</c:v>
                </c:pt>
                <c:pt idx="32694">
                  <c:v>30.484000000000002</c:v>
                </c:pt>
                <c:pt idx="32695">
                  <c:v>30.484000000000002</c:v>
                </c:pt>
                <c:pt idx="32696">
                  <c:v>30.484000000000002</c:v>
                </c:pt>
                <c:pt idx="32697">
                  <c:v>30.484000000000002</c:v>
                </c:pt>
                <c:pt idx="32698">
                  <c:v>30.484000000000002</c:v>
                </c:pt>
                <c:pt idx="32699">
                  <c:v>30.451000000000001</c:v>
                </c:pt>
                <c:pt idx="32700">
                  <c:v>30.484000000000002</c:v>
                </c:pt>
                <c:pt idx="32701">
                  <c:v>30.484000000000002</c:v>
                </c:pt>
                <c:pt idx="32702">
                  <c:v>30.846</c:v>
                </c:pt>
                <c:pt idx="32703">
                  <c:v>42.94</c:v>
                </c:pt>
                <c:pt idx="32704">
                  <c:v>39.840000000000003</c:v>
                </c:pt>
                <c:pt idx="32705">
                  <c:v>38.590000000000003</c:v>
                </c:pt>
                <c:pt idx="32706">
                  <c:v>38.619999999999997</c:v>
                </c:pt>
                <c:pt idx="32707">
                  <c:v>38.72</c:v>
                </c:pt>
                <c:pt idx="32708">
                  <c:v>38.89</c:v>
                </c:pt>
                <c:pt idx="32709">
                  <c:v>39.049999999999997</c:v>
                </c:pt>
                <c:pt idx="32710">
                  <c:v>39.18</c:v>
                </c:pt>
                <c:pt idx="32711">
                  <c:v>39.25</c:v>
                </c:pt>
                <c:pt idx="32712">
                  <c:v>39.35</c:v>
                </c:pt>
                <c:pt idx="32713">
                  <c:v>39.51</c:v>
                </c:pt>
                <c:pt idx="32714">
                  <c:v>39.78</c:v>
                </c:pt>
                <c:pt idx="32715">
                  <c:v>40.270000000000003</c:v>
                </c:pt>
                <c:pt idx="32716">
                  <c:v>40.93</c:v>
                </c:pt>
                <c:pt idx="32717">
                  <c:v>40.17</c:v>
                </c:pt>
                <c:pt idx="32718">
                  <c:v>40.340000000000003</c:v>
                </c:pt>
                <c:pt idx="32719">
                  <c:v>40.44</c:v>
                </c:pt>
                <c:pt idx="32720">
                  <c:v>40.57</c:v>
                </c:pt>
                <c:pt idx="32721">
                  <c:v>40.700000000000003</c:v>
                </c:pt>
                <c:pt idx="32722">
                  <c:v>40.93</c:v>
                </c:pt>
                <c:pt idx="32723">
                  <c:v>41.19</c:v>
                </c:pt>
                <c:pt idx="32724">
                  <c:v>41.29</c:v>
                </c:pt>
                <c:pt idx="32725">
                  <c:v>41.39</c:v>
                </c:pt>
                <c:pt idx="32726">
                  <c:v>41.52</c:v>
                </c:pt>
                <c:pt idx="32727">
                  <c:v>41.69</c:v>
                </c:pt>
                <c:pt idx="32728">
                  <c:v>41.75</c:v>
                </c:pt>
                <c:pt idx="32729">
                  <c:v>41.82</c:v>
                </c:pt>
                <c:pt idx="32730">
                  <c:v>41.89</c:v>
                </c:pt>
                <c:pt idx="32731">
                  <c:v>33.58</c:v>
                </c:pt>
                <c:pt idx="32732">
                  <c:v>30.484000000000002</c:v>
                </c:pt>
                <c:pt idx="32733">
                  <c:v>30.484000000000002</c:v>
                </c:pt>
                <c:pt idx="32734">
                  <c:v>30.451000000000001</c:v>
                </c:pt>
                <c:pt idx="32735">
                  <c:v>30.451000000000001</c:v>
                </c:pt>
                <c:pt idx="32736">
                  <c:v>30.451000000000001</c:v>
                </c:pt>
                <c:pt idx="32737">
                  <c:v>30.451000000000001</c:v>
                </c:pt>
                <c:pt idx="32738">
                  <c:v>30.451000000000001</c:v>
                </c:pt>
                <c:pt idx="32739">
                  <c:v>30.451000000000001</c:v>
                </c:pt>
                <c:pt idx="32740">
                  <c:v>30.451000000000001</c:v>
                </c:pt>
                <c:pt idx="32741">
                  <c:v>30.451000000000001</c:v>
                </c:pt>
                <c:pt idx="32742">
                  <c:v>30.451000000000001</c:v>
                </c:pt>
                <c:pt idx="32743">
                  <c:v>30.451000000000001</c:v>
                </c:pt>
                <c:pt idx="32744">
                  <c:v>30.451000000000001</c:v>
                </c:pt>
                <c:pt idx="32745">
                  <c:v>30.451000000000001</c:v>
                </c:pt>
                <c:pt idx="32746">
                  <c:v>30.451000000000001</c:v>
                </c:pt>
                <c:pt idx="32747">
                  <c:v>30.451000000000001</c:v>
                </c:pt>
                <c:pt idx="32748">
                  <c:v>30.451000000000001</c:v>
                </c:pt>
                <c:pt idx="32749">
                  <c:v>30.451000000000001</c:v>
                </c:pt>
                <c:pt idx="32750">
                  <c:v>30.451000000000001</c:v>
                </c:pt>
                <c:pt idx="32751">
                  <c:v>30.451000000000001</c:v>
                </c:pt>
                <c:pt idx="32752">
                  <c:v>30.451000000000001</c:v>
                </c:pt>
                <c:pt idx="32753">
                  <c:v>30.451000000000001</c:v>
                </c:pt>
                <c:pt idx="32754">
                  <c:v>30.451000000000001</c:v>
                </c:pt>
                <c:pt idx="32755">
                  <c:v>30.451000000000001</c:v>
                </c:pt>
                <c:pt idx="32756">
                  <c:v>30.451000000000001</c:v>
                </c:pt>
                <c:pt idx="32757">
                  <c:v>30.451000000000001</c:v>
                </c:pt>
                <c:pt idx="32758">
                  <c:v>30.451000000000001</c:v>
                </c:pt>
                <c:pt idx="32759">
                  <c:v>30.451000000000001</c:v>
                </c:pt>
                <c:pt idx="32760">
                  <c:v>30.451000000000001</c:v>
                </c:pt>
                <c:pt idx="32761">
                  <c:v>30.451000000000001</c:v>
                </c:pt>
                <c:pt idx="32762">
                  <c:v>30.451000000000001</c:v>
                </c:pt>
                <c:pt idx="32763">
                  <c:v>30.451000000000001</c:v>
                </c:pt>
                <c:pt idx="32764">
                  <c:v>30.451000000000001</c:v>
                </c:pt>
                <c:pt idx="32765">
                  <c:v>30.451000000000001</c:v>
                </c:pt>
                <c:pt idx="32766">
                  <c:v>30.484000000000002</c:v>
                </c:pt>
                <c:pt idx="32767">
                  <c:v>30.451000000000001</c:v>
                </c:pt>
                <c:pt idx="32768">
                  <c:v>30.484000000000002</c:v>
                </c:pt>
                <c:pt idx="32769">
                  <c:v>30.451000000000001</c:v>
                </c:pt>
                <c:pt idx="32770">
                  <c:v>30.451000000000001</c:v>
                </c:pt>
                <c:pt idx="32771">
                  <c:v>30.451000000000001</c:v>
                </c:pt>
                <c:pt idx="32772">
                  <c:v>30.451000000000001</c:v>
                </c:pt>
                <c:pt idx="32773">
                  <c:v>30.451000000000001</c:v>
                </c:pt>
                <c:pt idx="32774">
                  <c:v>30.484000000000002</c:v>
                </c:pt>
                <c:pt idx="32775">
                  <c:v>30.451000000000001</c:v>
                </c:pt>
                <c:pt idx="32776">
                  <c:v>30.451000000000001</c:v>
                </c:pt>
                <c:pt idx="32777">
                  <c:v>30.451000000000001</c:v>
                </c:pt>
                <c:pt idx="32778">
                  <c:v>30.451000000000001</c:v>
                </c:pt>
                <c:pt idx="32779">
                  <c:v>30.451000000000001</c:v>
                </c:pt>
                <c:pt idx="32780">
                  <c:v>30.451000000000001</c:v>
                </c:pt>
                <c:pt idx="32781">
                  <c:v>30.451000000000001</c:v>
                </c:pt>
                <c:pt idx="32782">
                  <c:v>30.451000000000001</c:v>
                </c:pt>
                <c:pt idx="32783">
                  <c:v>30.451000000000001</c:v>
                </c:pt>
                <c:pt idx="32784">
                  <c:v>30.451000000000001</c:v>
                </c:pt>
                <c:pt idx="32785">
                  <c:v>30.451000000000001</c:v>
                </c:pt>
                <c:pt idx="32786">
                  <c:v>30.451000000000001</c:v>
                </c:pt>
                <c:pt idx="32787">
                  <c:v>30.451000000000001</c:v>
                </c:pt>
                <c:pt idx="32788">
                  <c:v>30.451000000000001</c:v>
                </c:pt>
                <c:pt idx="32789">
                  <c:v>30.451000000000001</c:v>
                </c:pt>
                <c:pt idx="32790">
                  <c:v>30.451000000000001</c:v>
                </c:pt>
                <c:pt idx="32791">
                  <c:v>30.451000000000001</c:v>
                </c:pt>
                <c:pt idx="32792">
                  <c:v>30.451000000000001</c:v>
                </c:pt>
                <c:pt idx="32793">
                  <c:v>30.451000000000001</c:v>
                </c:pt>
                <c:pt idx="32794">
                  <c:v>30.451000000000001</c:v>
                </c:pt>
                <c:pt idx="32795">
                  <c:v>30.451000000000001</c:v>
                </c:pt>
                <c:pt idx="32796">
                  <c:v>30.484000000000002</c:v>
                </c:pt>
                <c:pt idx="32797">
                  <c:v>41.59</c:v>
                </c:pt>
                <c:pt idx="32798">
                  <c:v>39.58</c:v>
                </c:pt>
                <c:pt idx="32799">
                  <c:v>39.51</c:v>
                </c:pt>
                <c:pt idx="32800">
                  <c:v>39.450000000000003</c:v>
                </c:pt>
                <c:pt idx="32801">
                  <c:v>39.450000000000003</c:v>
                </c:pt>
                <c:pt idx="32802">
                  <c:v>39.409999999999997</c:v>
                </c:pt>
                <c:pt idx="32803">
                  <c:v>39.380000000000003</c:v>
                </c:pt>
                <c:pt idx="32804">
                  <c:v>39.35</c:v>
                </c:pt>
                <c:pt idx="32805">
                  <c:v>39.380000000000003</c:v>
                </c:pt>
                <c:pt idx="32806">
                  <c:v>39.380000000000003</c:v>
                </c:pt>
                <c:pt idx="32807">
                  <c:v>39.32</c:v>
                </c:pt>
                <c:pt idx="32808">
                  <c:v>39.32</c:v>
                </c:pt>
                <c:pt idx="32809">
                  <c:v>39.32</c:v>
                </c:pt>
                <c:pt idx="32810">
                  <c:v>39.35</c:v>
                </c:pt>
                <c:pt idx="32811">
                  <c:v>41.49</c:v>
                </c:pt>
                <c:pt idx="32812">
                  <c:v>51.61</c:v>
                </c:pt>
                <c:pt idx="32813">
                  <c:v>48.21</c:v>
                </c:pt>
                <c:pt idx="32814">
                  <c:v>48.58</c:v>
                </c:pt>
                <c:pt idx="32815">
                  <c:v>48.84</c:v>
                </c:pt>
                <c:pt idx="32816">
                  <c:v>49.2</c:v>
                </c:pt>
                <c:pt idx="32817">
                  <c:v>49.63</c:v>
                </c:pt>
                <c:pt idx="32818">
                  <c:v>43.3</c:v>
                </c:pt>
                <c:pt idx="32819">
                  <c:v>39.78</c:v>
                </c:pt>
                <c:pt idx="32820">
                  <c:v>39.81</c:v>
                </c:pt>
                <c:pt idx="32821">
                  <c:v>39.81</c:v>
                </c:pt>
                <c:pt idx="32822">
                  <c:v>39.840000000000003</c:v>
                </c:pt>
                <c:pt idx="32823">
                  <c:v>39.97</c:v>
                </c:pt>
                <c:pt idx="32824">
                  <c:v>40.21</c:v>
                </c:pt>
                <c:pt idx="32825">
                  <c:v>40.44</c:v>
                </c:pt>
                <c:pt idx="32826">
                  <c:v>40.47</c:v>
                </c:pt>
                <c:pt idx="32827">
                  <c:v>40.57</c:v>
                </c:pt>
                <c:pt idx="32828">
                  <c:v>40.700000000000003</c:v>
                </c:pt>
                <c:pt idx="32829">
                  <c:v>40.9</c:v>
                </c:pt>
                <c:pt idx="32830">
                  <c:v>40.96</c:v>
                </c:pt>
                <c:pt idx="32831">
                  <c:v>41.1</c:v>
                </c:pt>
                <c:pt idx="32832">
                  <c:v>41.29</c:v>
                </c:pt>
                <c:pt idx="32833">
                  <c:v>41.56</c:v>
                </c:pt>
                <c:pt idx="32834">
                  <c:v>42.35</c:v>
                </c:pt>
                <c:pt idx="32835">
                  <c:v>49.89</c:v>
                </c:pt>
                <c:pt idx="32836">
                  <c:v>36.18</c:v>
                </c:pt>
                <c:pt idx="32837">
                  <c:v>34.5</c:v>
                </c:pt>
                <c:pt idx="32838">
                  <c:v>34.57</c:v>
                </c:pt>
                <c:pt idx="32839">
                  <c:v>34.729999999999997</c:v>
                </c:pt>
                <c:pt idx="32840">
                  <c:v>34.9</c:v>
                </c:pt>
                <c:pt idx="32841">
                  <c:v>42.28</c:v>
                </c:pt>
                <c:pt idx="32842">
                  <c:v>51.11</c:v>
                </c:pt>
                <c:pt idx="32843">
                  <c:v>49.56</c:v>
                </c:pt>
                <c:pt idx="32844">
                  <c:v>50.42</c:v>
                </c:pt>
                <c:pt idx="32845">
                  <c:v>51.11</c:v>
                </c:pt>
                <c:pt idx="32846">
                  <c:v>51.84</c:v>
                </c:pt>
                <c:pt idx="32847">
                  <c:v>52.33</c:v>
                </c:pt>
                <c:pt idx="32848">
                  <c:v>52.86</c:v>
                </c:pt>
                <c:pt idx="32849">
                  <c:v>53.52</c:v>
                </c:pt>
                <c:pt idx="32850">
                  <c:v>42.25</c:v>
                </c:pt>
                <c:pt idx="32851">
                  <c:v>38.82</c:v>
                </c:pt>
                <c:pt idx="32852">
                  <c:v>39.020000000000003</c:v>
                </c:pt>
                <c:pt idx="32853">
                  <c:v>39.18</c:v>
                </c:pt>
                <c:pt idx="32854">
                  <c:v>39.409999999999997</c:v>
                </c:pt>
                <c:pt idx="32855">
                  <c:v>39.65</c:v>
                </c:pt>
                <c:pt idx="32856">
                  <c:v>39.74</c:v>
                </c:pt>
                <c:pt idx="32857">
                  <c:v>39.97</c:v>
                </c:pt>
                <c:pt idx="32858">
                  <c:v>40.24</c:v>
                </c:pt>
                <c:pt idx="32859">
                  <c:v>40.799999999999997</c:v>
                </c:pt>
                <c:pt idx="32860">
                  <c:v>41.19</c:v>
                </c:pt>
                <c:pt idx="32861">
                  <c:v>64.790000000000006</c:v>
                </c:pt>
                <c:pt idx="32862">
                  <c:v>59.68</c:v>
                </c:pt>
                <c:pt idx="32863">
                  <c:v>60.51</c:v>
                </c:pt>
                <c:pt idx="32864">
                  <c:v>61.79</c:v>
                </c:pt>
                <c:pt idx="32865">
                  <c:v>55.89</c:v>
                </c:pt>
                <c:pt idx="32866">
                  <c:v>51.38</c:v>
                </c:pt>
                <c:pt idx="32867">
                  <c:v>51.9</c:v>
                </c:pt>
                <c:pt idx="32868">
                  <c:v>52.43</c:v>
                </c:pt>
                <c:pt idx="32869">
                  <c:v>52.86</c:v>
                </c:pt>
                <c:pt idx="32870">
                  <c:v>53.22</c:v>
                </c:pt>
                <c:pt idx="32871">
                  <c:v>53.49</c:v>
                </c:pt>
                <c:pt idx="32872">
                  <c:v>48.11</c:v>
                </c:pt>
                <c:pt idx="32873">
                  <c:v>45.64</c:v>
                </c:pt>
                <c:pt idx="32874">
                  <c:v>46.14</c:v>
                </c:pt>
                <c:pt idx="32875">
                  <c:v>46.63</c:v>
                </c:pt>
                <c:pt idx="32876">
                  <c:v>47.19</c:v>
                </c:pt>
                <c:pt idx="32877">
                  <c:v>47.79</c:v>
                </c:pt>
                <c:pt idx="32878">
                  <c:v>48.31</c:v>
                </c:pt>
                <c:pt idx="32879">
                  <c:v>48.77</c:v>
                </c:pt>
                <c:pt idx="32880">
                  <c:v>49.24</c:v>
                </c:pt>
                <c:pt idx="32881">
                  <c:v>49.43</c:v>
                </c:pt>
                <c:pt idx="32882">
                  <c:v>47.26</c:v>
                </c:pt>
                <c:pt idx="32883">
                  <c:v>39.049999999999997</c:v>
                </c:pt>
                <c:pt idx="32884">
                  <c:v>39.450000000000003</c:v>
                </c:pt>
                <c:pt idx="32885">
                  <c:v>39.880000000000003</c:v>
                </c:pt>
                <c:pt idx="32886">
                  <c:v>40.340000000000003</c:v>
                </c:pt>
                <c:pt idx="32887">
                  <c:v>32.159999999999997</c:v>
                </c:pt>
                <c:pt idx="32888">
                  <c:v>30.945</c:v>
                </c:pt>
                <c:pt idx="32889">
                  <c:v>30.548999999999999</c:v>
                </c:pt>
                <c:pt idx="32890">
                  <c:v>30.548999999999999</c:v>
                </c:pt>
                <c:pt idx="32891">
                  <c:v>30.516999999999999</c:v>
                </c:pt>
                <c:pt idx="32892">
                  <c:v>30.484000000000002</c:v>
                </c:pt>
                <c:pt idx="32893">
                  <c:v>30.484000000000002</c:v>
                </c:pt>
                <c:pt idx="32894">
                  <c:v>30.484000000000002</c:v>
                </c:pt>
                <c:pt idx="32895">
                  <c:v>30.484000000000002</c:v>
                </c:pt>
                <c:pt idx="32896">
                  <c:v>30.484000000000002</c:v>
                </c:pt>
                <c:pt idx="32897">
                  <c:v>30.484000000000002</c:v>
                </c:pt>
                <c:pt idx="32898">
                  <c:v>30.484000000000002</c:v>
                </c:pt>
                <c:pt idx="32899">
                  <c:v>37.31</c:v>
                </c:pt>
                <c:pt idx="32900">
                  <c:v>42.94</c:v>
                </c:pt>
                <c:pt idx="32901">
                  <c:v>42.84</c:v>
                </c:pt>
                <c:pt idx="32902">
                  <c:v>43.01</c:v>
                </c:pt>
                <c:pt idx="32903">
                  <c:v>42.74</c:v>
                </c:pt>
                <c:pt idx="32904">
                  <c:v>39.479999999999997</c:v>
                </c:pt>
                <c:pt idx="32905">
                  <c:v>39.51</c:v>
                </c:pt>
                <c:pt idx="32906">
                  <c:v>39.51</c:v>
                </c:pt>
                <c:pt idx="32907">
                  <c:v>39.549999999999997</c:v>
                </c:pt>
                <c:pt idx="32908">
                  <c:v>39.58</c:v>
                </c:pt>
                <c:pt idx="32909">
                  <c:v>39.61</c:v>
                </c:pt>
                <c:pt idx="32910">
                  <c:v>39.68</c:v>
                </c:pt>
                <c:pt idx="32911">
                  <c:v>39.68</c:v>
                </c:pt>
                <c:pt idx="32912">
                  <c:v>39.71</c:v>
                </c:pt>
                <c:pt idx="32913">
                  <c:v>39.78</c:v>
                </c:pt>
                <c:pt idx="32914">
                  <c:v>39.81</c:v>
                </c:pt>
                <c:pt idx="32915">
                  <c:v>39.880000000000003</c:v>
                </c:pt>
                <c:pt idx="32916">
                  <c:v>39.81</c:v>
                </c:pt>
                <c:pt idx="32917">
                  <c:v>39.880000000000003</c:v>
                </c:pt>
                <c:pt idx="32918">
                  <c:v>39.94</c:v>
                </c:pt>
                <c:pt idx="32919">
                  <c:v>39.97</c:v>
                </c:pt>
                <c:pt idx="32920">
                  <c:v>40.04</c:v>
                </c:pt>
                <c:pt idx="32921">
                  <c:v>45.84</c:v>
                </c:pt>
                <c:pt idx="32922">
                  <c:v>56.68</c:v>
                </c:pt>
                <c:pt idx="32923">
                  <c:v>53.45</c:v>
                </c:pt>
                <c:pt idx="32924">
                  <c:v>54.18</c:v>
                </c:pt>
                <c:pt idx="32925">
                  <c:v>54.87</c:v>
                </c:pt>
                <c:pt idx="32926">
                  <c:v>55.6</c:v>
                </c:pt>
                <c:pt idx="32927">
                  <c:v>56.55</c:v>
                </c:pt>
                <c:pt idx="32928">
                  <c:v>57.34</c:v>
                </c:pt>
                <c:pt idx="32929">
                  <c:v>66.27</c:v>
                </c:pt>
                <c:pt idx="32930">
                  <c:v>75.900000000000006</c:v>
                </c:pt>
                <c:pt idx="32931">
                  <c:v>72.569999999999993</c:v>
                </c:pt>
                <c:pt idx="32932">
                  <c:v>56.49</c:v>
                </c:pt>
                <c:pt idx="32933">
                  <c:v>50.92</c:v>
                </c:pt>
                <c:pt idx="32934">
                  <c:v>51.08</c:v>
                </c:pt>
                <c:pt idx="32935">
                  <c:v>51.28</c:v>
                </c:pt>
                <c:pt idx="32936">
                  <c:v>62.38</c:v>
                </c:pt>
                <c:pt idx="32937">
                  <c:v>69.14</c:v>
                </c:pt>
                <c:pt idx="32938">
                  <c:v>66.77</c:v>
                </c:pt>
                <c:pt idx="32939">
                  <c:v>56.88</c:v>
                </c:pt>
                <c:pt idx="32940">
                  <c:v>57.05</c:v>
                </c:pt>
                <c:pt idx="32941">
                  <c:v>57.44</c:v>
                </c:pt>
                <c:pt idx="32942">
                  <c:v>62.15</c:v>
                </c:pt>
                <c:pt idx="32943">
                  <c:v>62.58</c:v>
                </c:pt>
                <c:pt idx="32944">
                  <c:v>63.14</c:v>
                </c:pt>
                <c:pt idx="32945">
                  <c:v>63.83</c:v>
                </c:pt>
                <c:pt idx="32946">
                  <c:v>64.63</c:v>
                </c:pt>
                <c:pt idx="32947">
                  <c:v>65.42</c:v>
                </c:pt>
                <c:pt idx="32948">
                  <c:v>66.239999999999995</c:v>
                </c:pt>
                <c:pt idx="32949">
                  <c:v>65.84</c:v>
                </c:pt>
                <c:pt idx="32950">
                  <c:v>62.65</c:v>
                </c:pt>
                <c:pt idx="32951">
                  <c:v>63.41</c:v>
                </c:pt>
                <c:pt idx="32952">
                  <c:v>63.8</c:v>
                </c:pt>
                <c:pt idx="32953">
                  <c:v>64.36</c:v>
                </c:pt>
                <c:pt idx="32954">
                  <c:v>48.71</c:v>
                </c:pt>
                <c:pt idx="32955">
                  <c:v>43.83</c:v>
                </c:pt>
                <c:pt idx="32956">
                  <c:v>64.3</c:v>
                </c:pt>
                <c:pt idx="32957">
                  <c:v>93.43</c:v>
                </c:pt>
                <c:pt idx="32958">
                  <c:v>86.57</c:v>
                </c:pt>
                <c:pt idx="32959">
                  <c:v>89.21</c:v>
                </c:pt>
                <c:pt idx="32960">
                  <c:v>84.3</c:v>
                </c:pt>
                <c:pt idx="32961">
                  <c:v>83.54</c:v>
                </c:pt>
                <c:pt idx="32962">
                  <c:v>85.16</c:v>
                </c:pt>
                <c:pt idx="32963">
                  <c:v>86.77</c:v>
                </c:pt>
                <c:pt idx="32964">
                  <c:v>90.4</c:v>
                </c:pt>
                <c:pt idx="32965">
                  <c:v>91.98</c:v>
                </c:pt>
                <c:pt idx="32966">
                  <c:v>93.79</c:v>
                </c:pt>
                <c:pt idx="32967">
                  <c:v>97.75</c:v>
                </c:pt>
                <c:pt idx="32968">
                  <c:v>97.91</c:v>
                </c:pt>
                <c:pt idx="32969">
                  <c:v>98.93</c:v>
                </c:pt>
                <c:pt idx="32970">
                  <c:v>100.05</c:v>
                </c:pt>
                <c:pt idx="32971">
                  <c:v>99.03</c:v>
                </c:pt>
                <c:pt idx="32972">
                  <c:v>94.52</c:v>
                </c:pt>
                <c:pt idx="32973">
                  <c:v>112.18</c:v>
                </c:pt>
                <c:pt idx="32974">
                  <c:v>113.99</c:v>
                </c:pt>
                <c:pt idx="32975">
                  <c:v>389</c:v>
                </c:pt>
                <c:pt idx="32976">
                  <c:v>462.3</c:v>
                </c:pt>
                <c:pt idx="32977">
                  <c:v>439.3</c:v>
                </c:pt>
                <c:pt idx="32978">
                  <c:v>480.3</c:v>
                </c:pt>
                <c:pt idx="32979">
                  <c:v>474.6</c:v>
                </c:pt>
                <c:pt idx="32980">
                  <c:v>464.6</c:v>
                </c:pt>
                <c:pt idx="32981">
                  <c:v>456.6</c:v>
                </c:pt>
                <c:pt idx="32982">
                  <c:v>449.2</c:v>
                </c:pt>
                <c:pt idx="32983">
                  <c:v>444.6</c:v>
                </c:pt>
                <c:pt idx="32984">
                  <c:v>439.4</c:v>
                </c:pt>
                <c:pt idx="32985">
                  <c:v>330.2</c:v>
                </c:pt>
                <c:pt idx="32986">
                  <c:v>119.92</c:v>
                </c:pt>
                <c:pt idx="32987">
                  <c:v>115.44</c:v>
                </c:pt>
                <c:pt idx="32988">
                  <c:v>131.16</c:v>
                </c:pt>
                <c:pt idx="32989">
                  <c:v>126.88</c:v>
                </c:pt>
                <c:pt idx="32990">
                  <c:v>126.05</c:v>
                </c:pt>
                <c:pt idx="32991">
                  <c:v>122.89</c:v>
                </c:pt>
                <c:pt idx="32992">
                  <c:v>121.47</c:v>
                </c:pt>
                <c:pt idx="32993">
                  <c:v>126.22</c:v>
                </c:pt>
                <c:pt idx="32994">
                  <c:v>127.83</c:v>
                </c:pt>
                <c:pt idx="32995">
                  <c:v>125.72</c:v>
                </c:pt>
                <c:pt idx="32996">
                  <c:v>126.71</c:v>
                </c:pt>
                <c:pt idx="32997">
                  <c:v>128.91999999999999</c:v>
                </c:pt>
                <c:pt idx="32998">
                  <c:v>131.06</c:v>
                </c:pt>
                <c:pt idx="32999">
                  <c:v>133.47</c:v>
                </c:pt>
                <c:pt idx="33000">
                  <c:v>132.71</c:v>
                </c:pt>
                <c:pt idx="33001">
                  <c:v>126.61</c:v>
                </c:pt>
                <c:pt idx="33002">
                  <c:v>123.38</c:v>
                </c:pt>
                <c:pt idx="33003">
                  <c:v>124.64</c:v>
                </c:pt>
                <c:pt idx="33004">
                  <c:v>114.82</c:v>
                </c:pt>
                <c:pt idx="33005">
                  <c:v>122</c:v>
                </c:pt>
                <c:pt idx="33006">
                  <c:v>120.88</c:v>
                </c:pt>
                <c:pt idx="33007">
                  <c:v>121.01</c:v>
                </c:pt>
                <c:pt idx="33008">
                  <c:v>123.55</c:v>
                </c:pt>
                <c:pt idx="33009">
                  <c:v>125.89</c:v>
                </c:pt>
                <c:pt idx="33010">
                  <c:v>128.99</c:v>
                </c:pt>
                <c:pt idx="33011">
                  <c:v>132.61000000000001</c:v>
                </c:pt>
                <c:pt idx="33012">
                  <c:v>137.03</c:v>
                </c:pt>
                <c:pt idx="33013">
                  <c:v>135.87</c:v>
                </c:pt>
                <c:pt idx="33014">
                  <c:v>139.30000000000001</c:v>
                </c:pt>
                <c:pt idx="33015">
                  <c:v>139.93</c:v>
                </c:pt>
                <c:pt idx="33016">
                  <c:v>140.91999999999999</c:v>
                </c:pt>
                <c:pt idx="33017">
                  <c:v>142.4</c:v>
                </c:pt>
                <c:pt idx="33018">
                  <c:v>138.61000000000001</c:v>
                </c:pt>
                <c:pt idx="33019">
                  <c:v>137.94999999999999</c:v>
                </c:pt>
                <c:pt idx="33020">
                  <c:v>127.11</c:v>
                </c:pt>
                <c:pt idx="33021">
                  <c:v>110.07</c:v>
                </c:pt>
                <c:pt idx="33022">
                  <c:v>95.9</c:v>
                </c:pt>
                <c:pt idx="33023">
                  <c:v>91.62</c:v>
                </c:pt>
                <c:pt idx="33024">
                  <c:v>91.22</c:v>
                </c:pt>
                <c:pt idx="33025">
                  <c:v>91.71</c:v>
                </c:pt>
                <c:pt idx="33026">
                  <c:v>86.54</c:v>
                </c:pt>
                <c:pt idx="33027">
                  <c:v>73.72</c:v>
                </c:pt>
                <c:pt idx="33028">
                  <c:v>73.790000000000006</c:v>
                </c:pt>
                <c:pt idx="33029">
                  <c:v>71.81</c:v>
                </c:pt>
                <c:pt idx="33030">
                  <c:v>67.89</c:v>
                </c:pt>
                <c:pt idx="33031">
                  <c:v>67.66</c:v>
                </c:pt>
                <c:pt idx="33032">
                  <c:v>65.510000000000005</c:v>
                </c:pt>
                <c:pt idx="33033">
                  <c:v>76.03</c:v>
                </c:pt>
                <c:pt idx="33034">
                  <c:v>73.59</c:v>
                </c:pt>
                <c:pt idx="33035">
                  <c:v>68.510000000000005</c:v>
                </c:pt>
                <c:pt idx="33036">
                  <c:v>55.1</c:v>
                </c:pt>
                <c:pt idx="33037">
                  <c:v>52.5</c:v>
                </c:pt>
                <c:pt idx="33038">
                  <c:v>54.84</c:v>
                </c:pt>
                <c:pt idx="33039">
                  <c:v>74.150000000000006</c:v>
                </c:pt>
                <c:pt idx="33040">
                  <c:v>67.760000000000005</c:v>
                </c:pt>
                <c:pt idx="33041">
                  <c:v>81.040000000000006</c:v>
                </c:pt>
                <c:pt idx="33042">
                  <c:v>80.34</c:v>
                </c:pt>
                <c:pt idx="33043">
                  <c:v>80.67</c:v>
                </c:pt>
                <c:pt idx="33044">
                  <c:v>81.430000000000007</c:v>
                </c:pt>
                <c:pt idx="33045">
                  <c:v>82.32</c:v>
                </c:pt>
                <c:pt idx="33046">
                  <c:v>101.7</c:v>
                </c:pt>
                <c:pt idx="33047">
                  <c:v>98.44</c:v>
                </c:pt>
                <c:pt idx="33048">
                  <c:v>106.71</c:v>
                </c:pt>
                <c:pt idx="33049">
                  <c:v>105.72</c:v>
                </c:pt>
                <c:pt idx="33050">
                  <c:v>112.25</c:v>
                </c:pt>
                <c:pt idx="33051">
                  <c:v>113.46</c:v>
                </c:pt>
                <c:pt idx="33052">
                  <c:v>122.76</c:v>
                </c:pt>
                <c:pt idx="33053">
                  <c:v>125.07</c:v>
                </c:pt>
                <c:pt idx="33054">
                  <c:v>121.54</c:v>
                </c:pt>
                <c:pt idx="33055">
                  <c:v>120.88</c:v>
                </c:pt>
                <c:pt idx="33056">
                  <c:v>123.48</c:v>
                </c:pt>
                <c:pt idx="33057">
                  <c:v>108.69</c:v>
                </c:pt>
                <c:pt idx="33058">
                  <c:v>103.02</c:v>
                </c:pt>
                <c:pt idx="33059">
                  <c:v>103.51</c:v>
                </c:pt>
                <c:pt idx="33060">
                  <c:v>104.11</c:v>
                </c:pt>
                <c:pt idx="33061">
                  <c:v>104.47</c:v>
                </c:pt>
                <c:pt idx="33062">
                  <c:v>104.2</c:v>
                </c:pt>
                <c:pt idx="33063">
                  <c:v>105.29</c:v>
                </c:pt>
                <c:pt idx="33064">
                  <c:v>104.57</c:v>
                </c:pt>
                <c:pt idx="33065">
                  <c:v>102.52</c:v>
                </c:pt>
                <c:pt idx="33066">
                  <c:v>103.61</c:v>
                </c:pt>
                <c:pt idx="33067">
                  <c:v>105.13</c:v>
                </c:pt>
                <c:pt idx="33068">
                  <c:v>106.87</c:v>
                </c:pt>
                <c:pt idx="33069">
                  <c:v>117.62</c:v>
                </c:pt>
                <c:pt idx="33070">
                  <c:v>123.94</c:v>
                </c:pt>
                <c:pt idx="33071">
                  <c:v>108.42</c:v>
                </c:pt>
                <c:pt idx="33072">
                  <c:v>108.55</c:v>
                </c:pt>
                <c:pt idx="33073">
                  <c:v>111.95</c:v>
                </c:pt>
                <c:pt idx="33074">
                  <c:v>113.6</c:v>
                </c:pt>
                <c:pt idx="33075">
                  <c:v>114.88</c:v>
                </c:pt>
                <c:pt idx="33076">
                  <c:v>116.56</c:v>
                </c:pt>
                <c:pt idx="33077">
                  <c:v>118.31</c:v>
                </c:pt>
                <c:pt idx="33078">
                  <c:v>119.86</c:v>
                </c:pt>
                <c:pt idx="33079">
                  <c:v>120.75</c:v>
                </c:pt>
                <c:pt idx="33080">
                  <c:v>125.86</c:v>
                </c:pt>
                <c:pt idx="33081">
                  <c:v>136.01</c:v>
                </c:pt>
                <c:pt idx="33082">
                  <c:v>130.11000000000001</c:v>
                </c:pt>
                <c:pt idx="33083">
                  <c:v>133.07</c:v>
                </c:pt>
                <c:pt idx="33084">
                  <c:v>135.05000000000001</c:v>
                </c:pt>
                <c:pt idx="33085">
                  <c:v>137.32</c:v>
                </c:pt>
                <c:pt idx="33086">
                  <c:v>139.53</c:v>
                </c:pt>
                <c:pt idx="33087">
                  <c:v>141.51</c:v>
                </c:pt>
                <c:pt idx="33088">
                  <c:v>144.38</c:v>
                </c:pt>
                <c:pt idx="33089">
                  <c:v>147.74</c:v>
                </c:pt>
                <c:pt idx="33090">
                  <c:v>143.91999999999999</c:v>
                </c:pt>
                <c:pt idx="33091">
                  <c:v>141.71</c:v>
                </c:pt>
                <c:pt idx="33092">
                  <c:v>123.91</c:v>
                </c:pt>
                <c:pt idx="33093">
                  <c:v>103.25</c:v>
                </c:pt>
                <c:pt idx="33094">
                  <c:v>116.69</c:v>
                </c:pt>
                <c:pt idx="33095">
                  <c:v>107.9</c:v>
                </c:pt>
                <c:pt idx="33096">
                  <c:v>96.26</c:v>
                </c:pt>
                <c:pt idx="33097">
                  <c:v>102.92</c:v>
                </c:pt>
                <c:pt idx="33098">
                  <c:v>107.3</c:v>
                </c:pt>
                <c:pt idx="33099">
                  <c:v>102.56</c:v>
                </c:pt>
                <c:pt idx="33100">
                  <c:v>100.05</c:v>
                </c:pt>
                <c:pt idx="33101">
                  <c:v>104.73</c:v>
                </c:pt>
                <c:pt idx="33102">
                  <c:v>104.63</c:v>
                </c:pt>
                <c:pt idx="33103">
                  <c:v>117.25</c:v>
                </c:pt>
                <c:pt idx="33104">
                  <c:v>128.85</c:v>
                </c:pt>
                <c:pt idx="33105">
                  <c:v>124.87</c:v>
                </c:pt>
                <c:pt idx="33106">
                  <c:v>118.24</c:v>
                </c:pt>
                <c:pt idx="33107">
                  <c:v>121.44</c:v>
                </c:pt>
                <c:pt idx="33108">
                  <c:v>130.69999999999999</c:v>
                </c:pt>
                <c:pt idx="33109">
                  <c:v>132.94</c:v>
                </c:pt>
                <c:pt idx="33110">
                  <c:v>137.22999999999999</c:v>
                </c:pt>
                <c:pt idx="33111">
                  <c:v>134.72</c:v>
                </c:pt>
                <c:pt idx="33112">
                  <c:v>136.24</c:v>
                </c:pt>
                <c:pt idx="33113">
                  <c:v>134</c:v>
                </c:pt>
                <c:pt idx="33114">
                  <c:v>134.33000000000001</c:v>
                </c:pt>
                <c:pt idx="33115">
                  <c:v>137.38999999999999</c:v>
                </c:pt>
                <c:pt idx="33116">
                  <c:v>139.13999999999999</c:v>
                </c:pt>
                <c:pt idx="33117">
                  <c:v>140.72</c:v>
                </c:pt>
                <c:pt idx="33118">
                  <c:v>143.65</c:v>
                </c:pt>
                <c:pt idx="33119">
                  <c:v>144.77000000000001</c:v>
                </c:pt>
                <c:pt idx="33120">
                  <c:v>139.72999999999999</c:v>
                </c:pt>
                <c:pt idx="33121">
                  <c:v>137.32</c:v>
                </c:pt>
                <c:pt idx="33122">
                  <c:v>145.27000000000001</c:v>
                </c:pt>
                <c:pt idx="33123">
                  <c:v>144.63999999999999</c:v>
                </c:pt>
                <c:pt idx="33124">
                  <c:v>130.93</c:v>
                </c:pt>
                <c:pt idx="33125">
                  <c:v>123.91</c:v>
                </c:pt>
                <c:pt idx="33126">
                  <c:v>123.88</c:v>
                </c:pt>
                <c:pt idx="33127">
                  <c:v>125.49</c:v>
                </c:pt>
                <c:pt idx="33128">
                  <c:v>127.27</c:v>
                </c:pt>
                <c:pt idx="33129">
                  <c:v>128.43</c:v>
                </c:pt>
                <c:pt idx="33130">
                  <c:v>129.61000000000001</c:v>
                </c:pt>
                <c:pt idx="33131">
                  <c:v>117.22</c:v>
                </c:pt>
                <c:pt idx="33132">
                  <c:v>116.63</c:v>
                </c:pt>
                <c:pt idx="33133">
                  <c:v>122</c:v>
                </c:pt>
                <c:pt idx="33134">
                  <c:v>136.57</c:v>
                </c:pt>
                <c:pt idx="33135">
                  <c:v>134.03</c:v>
                </c:pt>
                <c:pt idx="33136">
                  <c:v>133.47</c:v>
                </c:pt>
                <c:pt idx="33137">
                  <c:v>130.07</c:v>
                </c:pt>
                <c:pt idx="33138">
                  <c:v>123.09</c:v>
                </c:pt>
                <c:pt idx="33139">
                  <c:v>130.72999999999999</c:v>
                </c:pt>
                <c:pt idx="33140">
                  <c:v>133.37</c:v>
                </c:pt>
                <c:pt idx="33141">
                  <c:v>123.05</c:v>
                </c:pt>
                <c:pt idx="33142">
                  <c:v>120.75</c:v>
                </c:pt>
                <c:pt idx="33143">
                  <c:v>123.78</c:v>
                </c:pt>
                <c:pt idx="33144">
                  <c:v>124.24</c:v>
                </c:pt>
                <c:pt idx="33145">
                  <c:v>122.03</c:v>
                </c:pt>
                <c:pt idx="33146">
                  <c:v>124.31</c:v>
                </c:pt>
                <c:pt idx="33147">
                  <c:v>131.43</c:v>
                </c:pt>
                <c:pt idx="33148">
                  <c:v>131.06</c:v>
                </c:pt>
                <c:pt idx="33149">
                  <c:v>129.84</c:v>
                </c:pt>
                <c:pt idx="33150">
                  <c:v>132.61000000000001</c:v>
                </c:pt>
                <c:pt idx="33151">
                  <c:v>133.01</c:v>
                </c:pt>
                <c:pt idx="33152">
                  <c:v>132.74</c:v>
                </c:pt>
                <c:pt idx="33153">
                  <c:v>134.03</c:v>
                </c:pt>
                <c:pt idx="33154">
                  <c:v>124.08</c:v>
                </c:pt>
                <c:pt idx="33155">
                  <c:v>125.99</c:v>
                </c:pt>
                <c:pt idx="33156">
                  <c:v>131.56</c:v>
                </c:pt>
                <c:pt idx="33157">
                  <c:v>122.96</c:v>
                </c:pt>
                <c:pt idx="33158">
                  <c:v>123.05</c:v>
                </c:pt>
                <c:pt idx="33159">
                  <c:v>117.78</c:v>
                </c:pt>
                <c:pt idx="33160">
                  <c:v>107.27</c:v>
                </c:pt>
                <c:pt idx="33161">
                  <c:v>108.98</c:v>
                </c:pt>
                <c:pt idx="33162">
                  <c:v>110.86</c:v>
                </c:pt>
                <c:pt idx="33163">
                  <c:v>124.11</c:v>
                </c:pt>
                <c:pt idx="33164">
                  <c:v>131.43</c:v>
                </c:pt>
                <c:pt idx="33165">
                  <c:v>134.88999999999999</c:v>
                </c:pt>
                <c:pt idx="33166">
                  <c:v>137.03</c:v>
                </c:pt>
                <c:pt idx="33167">
                  <c:v>135.35</c:v>
                </c:pt>
                <c:pt idx="33168">
                  <c:v>136.66999999999999</c:v>
                </c:pt>
                <c:pt idx="33169">
                  <c:v>138.71</c:v>
                </c:pt>
                <c:pt idx="33170">
                  <c:v>133.21</c:v>
                </c:pt>
                <c:pt idx="33171">
                  <c:v>127.54</c:v>
                </c:pt>
                <c:pt idx="33172">
                  <c:v>132.12</c:v>
                </c:pt>
                <c:pt idx="33173">
                  <c:v>134.91999999999999</c:v>
                </c:pt>
                <c:pt idx="33174">
                  <c:v>136.19999999999999</c:v>
                </c:pt>
                <c:pt idx="33175">
                  <c:v>137.88</c:v>
                </c:pt>
                <c:pt idx="33176">
                  <c:v>130.83000000000001</c:v>
                </c:pt>
                <c:pt idx="33177">
                  <c:v>132.18</c:v>
                </c:pt>
                <c:pt idx="33178">
                  <c:v>133.30000000000001</c:v>
                </c:pt>
                <c:pt idx="33179">
                  <c:v>132.84</c:v>
                </c:pt>
                <c:pt idx="33180">
                  <c:v>135.05000000000001</c:v>
                </c:pt>
                <c:pt idx="33181">
                  <c:v>133.5</c:v>
                </c:pt>
                <c:pt idx="33182">
                  <c:v>132.35</c:v>
                </c:pt>
                <c:pt idx="33183">
                  <c:v>129.09</c:v>
                </c:pt>
                <c:pt idx="33184">
                  <c:v>125.3</c:v>
                </c:pt>
                <c:pt idx="33185">
                  <c:v>126.42</c:v>
                </c:pt>
                <c:pt idx="33186">
                  <c:v>127.54</c:v>
                </c:pt>
                <c:pt idx="33187">
                  <c:v>122.76</c:v>
                </c:pt>
                <c:pt idx="33188">
                  <c:v>111.88</c:v>
                </c:pt>
                <c:pt idx="33189">
                  <c:v>119.46</c:v>
                </c:pt>
                <c:pt idx="33190">
                  <c:v>127.01</c:v>
                </c:pt>
                <c:pt idx="33191">
                  <c:v>129.68</c:v>
                </c:pt>
                <c:pt idx="33192">
                  <c:v>133.93</c:v>
                </c:pt>
                <c:pt idx="33193">
                  <c:v>136.96</c:v>
                </c:pt>
                <c:pt idx="33194">
                  <c:v>139.57</c:v>
                </c:pt>
                <c:pt idx="33195">
                  <c:v>137.03</c:v>
                </c:pt>
                <c:pt idx="33196">
                  <c:v>135.18</c:v>
                </c:pt>
                <c:pt idx="33197">
                  <c:v>129.81</c:v>
                </c:pt>
                <c:pt idx="33198">
                  <c:v>128.06</c:v>
                </c:pt>
                <c:pt idx="33199">
                  <c:v>132.81</c:v>
                </c:pt>
                <c:pt idx="33200">
                  <c:v>130.47</c:v>
                </c:pt>
                <c:pt idx="33201">
                  <c:v>132.55000000000001</c:v>
                </c:pt>
                <c:pt idx="33202">
                  <c:v>135.97</c:v>
                </c:pt>
                <c:pt idx="33203">
                  <c:v>134.06</c:v>
                </c:pt>
                <c:pt idx="33204">
                  <c:v>134.03</c:v>
                </c:pt>
                <c:pt idx="33205">
                  <c:v>129.81</c:v>
                </c:pt>
                <c:pt idx="33206">
                  <c:v>135.08000000000001</c:v>
                </c:pt>
                <c:pt idx="33207">
                  <c:v>138.15</c:v>
                </c:pt>
                <c:pt idx="33208">
                  <c:v>137.75</c:v>
                </c:pt>
                <c:pt idx="33209">
                  <c:v>121.57</c:v>
                </c:pt>
                <c:pt idx="33210">
                  <c:v>119.43</c:v>
                </c:pt>
                <c:pt idx="33211">
                  <c:v>110.83</c:v>
                </c:pt>
                <c:pt idx="33212">
                  <c:v>102.66</c:v>
                </c:pt>
                <c:pt idx="33213">
                  <c:v>112.01</c:v>
                </c:pt>
                <c:pt idx="33214">
                  <c:v>101.67</c:v>
                </c:pt>
                <c:pt idx="33215">
                  <c:v>97.98</c:v>
                </c:pt>
                <c:pt idx="33216">
                  <c:v>90.53</c:v>
                </c:pt>
                <c:pt idx="33217">
                  <c:v>92.27</c:v>
                </c:pt>
                <c:pt idx="33218">
                  <c:v>93.23</c:v>
                </c:pt>
                <c:pt idx="33219">
                  <c:v>87.66</c:v>
                </c:pt>
                <c:pt idx="33220">
                  <c:v>86.9</c:v>
                </c:pt>
                <c:pt idx="33221">
                  <c:v>82.59</c:v>
                </c:pt>
                <c:pt idx="33222">
                  <c:v>80.81</c:v>
                </c:pt>
                <c:pt idx="33223">
                  <c:v>82.36</c:v>
                </c:pt>
                <c:pt idx="33224">
                  <c:v>81.3</c:v>
                </c:pt>
                <c:pt idx="33225">
                  <c:v>75.37</c:v>
                </c:pt>
                <c:pt idx="33226">
                  <c:v>75.599999999999994</c:v>
                </c:pt>
                <c:pt idx="33227">
                  <c:v>72.599999999999994</c:v>
                </c:pt>
                <c:pt idx="33228">
                  <c:v>71.91</c:v>
                </c:pt>
                <c:pt idx="33229">
                  <c:v>88.85</c:v>
                </c:pt>
                <c:pt idx="33230">
                  <c:v>86.14</c:v>
                </c:pt>
                <c:pt idx="33231">
                  <c:v>84.73</c:v>
                </c:pt>
                <c:pt idx="33232">
                  <c:v>84.17</c:v>
                </c:pt>
                <c:pt idx="33233">
                  <c:v>82.88</c:v>
                </c:pt>
                <c:pt idx="33234">
                  <c:v>82.68</c:v>
                </c:pt>
                <c:pt idx="33235">
                  <c:v>83.24</c:v>
                </c:pt>
                <c:pt idx="33236">
                  <c:v>83.54</c:v>
                </c:pt>
                <c:pt idx="33237">
                  <c:v>92.6</c:v>
                </c:pt>
                <c:pt idx="33238">
                  <c:v>100.02</c:v>
                </c:pt>
                <c:pt idx="33239">
                  <c:v>98.01</c:v>
                </c:pt>
                <c:pt idx="33240">
                  <c:v>98.31</c:v>
                </c:pt>
                <c:pt idx="33241">
                  <c:v>94.22</c:v>
                </c:pt>
                <c:pt idx="33242">
                  <c:v>105.75</c:v>
                </c:pt>
                <c:pt idx="33243">
                  <c:v>109.08</c:v>
                </c:pt>
                <c:pt idx="33244">
                  <c:v>118.84</c:v>
                </c:pt>
                <c:pt idx="33245">
                  <c:v>117.55</c:v>
                </c:pt>
                <c:pt idx="33246">
                  <c:v>120.58</c:v>
                </c:pt>
                <c:pt idx="33247">
                  <c:v>118.77</c:v>
                </c:pt>
                <c:pt idx="33248">
                  <c:v>119.99</c:v>
                </c:pt>
                <c:pt idx="33249">
                  <c:v>124.97</c:v>
                </c:pt>
                <c:pt idx="33250">
                  <c:v>126.55</c:v>
                </c:pt>
                <c:pt idx="33251">
                  <c:v>123.85</c:v>
                </c:pt>
                <c:pt idx="33252">
                  <c:v>117.42</c:v>
                </c:pt>
                <c:pt idx="33253">
                  <c:v>119.53</c:v>
                </c:pt>
                <c:pt idx="33254">
                  <c:v>121.47</c:v>
                </c:pt>
                <c:pt idx="33255">
                  <c:v>122.2</c:v>
                </c:pt>
                <c:pt idx="33256">
                  <c:v>116.99</c:v>
                </c:pt>
                <c:pt idx="33257">
                  <c:v>118.57</c:v>
                </c:pt>
                <c:pt idx="33258">
                  <c:v>119.69</c:v>
                </c:pt>
                <c:pt idx="33259">
                  <c:v>137.94999999999999</c:v>
                </c:pt>
                <c:pt idx="33260">
                  <c:v>135.81</c:v>
                </c:pt>
                <c:pt idx="33261">
                  <c:v>132.47999999999999</c:v>
                </c:pt>
                <c:pt idx="33262">
                  <c:v>124.64</c:v>
                </c:pt>
                <c:pt idx="33263">
                  <c:v>122.3</c:v>
                </c:pt>
                <c:pt idx="33264">
                  <c:v>121.14</c:v>
                </c:pt>
                <c:pt idx="33265">
                  <c:v>117.91</c:v>
                </c:pt>
                <c:pt idx="33266">
                  <c:v>117.32</c:v>
                </c:pt>
                <c:pt idx="33267">
                  <c:v>129.74</c:v>
                </c:pt>
                <c:pt idx="33268">
                  <c:v>120.42</c:v>
                </c:pt>
                <c:pt idx="33269">
                  <c:v>124.5</c:v>
                </c:pt>
                <c:pt idx="33270">
                  <c:v>126.88</c:v>
                </c:pt>
                <c:pt idx="33271">
                  <c:v>128.29</c:v>
                </c:pt>
                <c:pt idx="33272">
                  <c:v>129.65</c:v>
                </c:pt>
                <c:pt idx="33273">
                  <c:v>131.52000000000001</c:v>
                </c:pt>
                <c:pt idx="33274">
                  <c:v>131.22999999999999</c:v>
                </c:pt>
                <c:pt idx="33275">
                  <c:v>128.38999999999999</c:v>
                </c:pt>
                <c:pt idx="33276">
                  <c:v>128.22999999999999</c:v>
                </c:pt>
                <c:pt idx="33277">
                  <c:v>120.32</c:v>
                </c:pt>
                <c:pt idx="33278">
                  <c:v>127.7</c:v>
                </c:pt>
                <c:pt idx="33279">
                  <c:v>126.88</c:v>
                </c:pt>
                <c:pt idx="33280">
                  <c:v>125.33</c:v>
                </c:pt>
                <c:pt idx="33281">
                  <c:v>126.35</c:v>
                </c:pt>
                <c:pt idx="33282">
                  <c:v>126.02</c:v>
                </c:pt>
                <c:pt idx="33283">
                  <c:v>134.46</c:v>
                </c:pt>
                <c:pt idx="33284">
                  <c:v>137.38999999999999</c:v>
                </c:pt>
                <c:pt idx="33285">
                  <c:v>138.44</c:v>
                </c:pt>
                <c:pt idx="33286">
                  <c:v>137.38999999999999</c:v>
                </c:pt>
                <c:pt idx="33287">
                  <c:v>134.88999999999999</c:v>
                </c:pt>
                <c:pt idx="33288">
                  <c:v>132.91</c:v>
                </c:pt>
                <c:pt idx="33289">
                  <c:v>128.22999999999999</c:v>
                </c:pt>
                <c:pt idx="33290">
                  <c:v>120.85</c:v>
                </c:pt>
                <c:pt idx="33291">
                  <c:v>131.22999999999999</c:v>
                </c:pt>
                <c:pt idx="33292">
                  <c:v>133.57</c:v>
                </c:pt>
                <c:pt idx="33293">
                  <c:v>134.97999999999999</c:v>
                </c:pt>
                <c:pt idx="33294">
                  <c:v>136.66999999999999</c:v>
                </c:pt>
                <c:pt idx="33295">
                  <c:v>131.03</c:v>
                </c:pt>
                <c:pt idx="33296">
                  <c:v>132.18</c:v>
                </c:pt>
                <c:pt idx="33297">
                  <c:v>136.16999999999999</c:v>
                </c:pt>
                <c:pt idx="33298">
                  <c:v>135.38</c:v>
                </c:pt>
                <c:pt idx="33299">
                  <c:v>139.16999999999999</c:v>
                </c:pt>
                <c:pt idx="33300">
                  <c:v>126.35</c:v>
                </c:pt>
                <c:pt idx="33301">
                  <c:v>134.82</c:v>
                </c:pt>
                <c:pt idx="33302">
                  <c:v>139.13999999999999</c:v>
                </c:pt>
                <c:pt idx="33303">
                  <c:v>144.47999999999999</c:v>
                </c:pt>
                <c:pt idx="33304">
                  <c:v>144.15</c:v>
                </c:pt>
                <c:pt idx="33305">
                  <c:v>139.76</c:v>
                </c:pt>
                <c:pt idx="33306">
                  <c:v>138.94</c:v>
                </c:pt>
                <c:pt idx="33307">
                  <c:v>138.71</c:v>
                </c:pt>
                <c:pt idx="33308">
                  <c:v>141.47999999999999</c:v>
                </c:pt>
                <c:pt idx="33309">
                  <c:v>144.08000000000001</c:v>
                </c:pt>
                <c:pt idx="33310">
                  <c:v>147.57</c:v>
                </c:pt>
                <c:pt idx="33311">
                  <c:v>144.94</c:v>
                </c:pt>
                <c:pt idx="33312">
                  <c:v>138.21</c:v>
                </c:pt>
                <c:pt idx="33313">
                  <c:v>138.18</c:v>
                </c:pt>
                <c:pt idx="33314">
                  <c:v>135.44999999999999</c:v>
                </c:pt>
                <c:pt idx="33315">
                  <c:v>130.4</c:v>
                </c:pt>
                <c:pt idx="33316">
                  <c:v>127.37</c:v>
                </c:pt>
                <c:pt idx="33317">
                  <c:v>122.69</c:v>
                </c:pt>
                <c:pt idx="33318">
                  <c:v>124.04</c:v>
                </c:pt>
                <c:pt idx="33319">
                  <c:v>126.19</c:v>
                </c:pt>
                <c:pt idx="33320">
                  <c:v>130.27000000000001</c:v>
                </c:pt>
                <c:pt idx="33321">
                  <c:v>129.38</c:v>
                </c:pt>
                <c:pt idx="33322">
                  <c:v>129.91</c:v>
                </c:pt>
                <c:pt idx="33323">
                  <c:v>123.05</c:v>
                </c:pt>
                <c:pt idx="33324">
                  <c:v>131.13</c:v>
                </c:pt>
                <c:pt idx="33325">
                  <c:v>134.16</c:v>
                </c:pt>
                <c:pt idx="33326">
                  <c:v>135.08000000000001</c:v>
                </c:pt>
                <c:pt idx="33327">
                  <c:v>135.18</c:v>
                </c:pt>
                <c:pt idx="33328">
                  <c:v>122</c:v>
                </c:pt>
                <c:pt idx="33329">
                  <c:v>119.26</c:v>
                </c:pt>
                <c:pt idx="33330">
                  <c:v>119.86</c:v>
                </c:pt>
                <c:pt idx="33331">
                  <c:v>128.91999999999999</c:v>
                </c:pt>
                <c:pt idx="33332">
                  <c:v>131.06</c:v>
                </c:pt>
                <c:pt idx="33333">
                  <c:v>131.36000000000001</c:v>
                </c:pt>
                <c:pt idx="33334">
                  <c:v>131.03</c:v>
                </c:pt>
                <c:pt idx="33335">
                  <c:v>132.97</c:v>
                </c:pt>
                <c:pt idx="33336">
                  <c:v>122.96</c:v>
                </c:pt>
                <c:pt idx="33337">
                  <c:v>135.25</c:v>
                </c:pt>
                <c:pt idx="33338">
                  <c:v>132.28</c:v>
                </c:pt>
                <c:pt idx="33339">
                  <c:v>133.6</c:v>
                </c:pt>
                <c:pt idx="33340">
                  <c:v>133.83000000000001</c:v>
                </c:pt>
                <c:pt idx="33341">
                  <c:v>134.36000000000001</c:v>
                </c:pt>
                <c:pt idx="33342">
                  <c:v>134.66</c:v>
                </c:pt>
                <c:pt idx="33343">
                  <c:v>136.16999999999999</c:v>
                </c:pt>
                <c:pt idx="33344">
                  <c:v>136.72999999999999</c:v>
                </c:pt>
                <c:pt idx="33345">
                  <c:v>134.33000000000001</c:v>
                </c:pt>
                <c:pt idx="33346">
                  <c:v>136.37</c:v>
                </c:pt>
                <c:pt idx="33347">
                  <c:v>134.97999999999999</c:v>
                </c:pt>
                <c:pt idx="33348">
                  <c:v>133.69999999999999</c:v>
                </c:pt>
                <c:pt idx="33349">
                  <c:v>131.13</c:v>
                </c:pt>
                <c:pt idx="33350">
                  <c:v>132.02000000000001</c:v>
                </c:pt>
                <c:pt idx="33351">
                  <c:v>131.75</c:v>
                </c:pt>
                <c:pt idx="33352">
                  <c:v>128.26</c:v>
                </c:pt>
                <c:pt idx="33353">
                  <c:v>129.88</c:v>
                </c:pt>
                <c:pt idx="33354">
                  <c:v>128.19999999999999</c:v>
                </c:pt>
                <c:pt idx="33355">
                  <c:v>138.51</c:v>
                </c:pt>
                <c:pt idx="33356">
                  <c:v>142.86000000000001</c:v>
                </c:pt>
                <c:pt idx="33357">
                  <c:v>141.94</c:v>
                </c:pt>
                <c:pt idx="33358">
                  <c:v>142.43</c:v>
                </c:pt>
                <c:pt idx="33359">
                  <c:v>137.36000000000001</c:v>
                </c:pt>
                <c:pt idx="33360">
                  <c:v>139.72999999999999</c:v>
                </c:pt>
                <c:pt idx="33361">
                  <c:v>136.16999999999999</c:v>
                </c:pt>
                <c:pt idx="33362">
                  <c:v>122.4</c:v>
                </c:pt>
                <c:pt idx="33363">
                  <c:v>122.96</c:v>
                </c:pt>
                <c:pt idx="33364">
                  <c:v>129.02000000000001</c:v>
                </c:pt>
                <c:pt idx="33365">
                  <c:v>126.42</c:v>
                </c:pt>
                <c:pt idx="33366">
                  <c:v>123.58</c:v>
                </c:pt>
                <c:pt idx="33367">
                  <c:v>124.31</c:v>
                </c:pt>
                <c:pt idx="33368">
                  <c:v>120.45</c:v>
                </c:pt>
                <c:pt idx="33369">
                  <c:v>120.35</c:v>
                </c:pt>
                <c:pt idx="33370">
                  <c:v>122.92</c:v>
                </c:pt>
                <c:pt idx="33371">
                  <c:v>130.72999999999999</c:v>
                </c:pt>
                <c:pt idx="33372">
                  <c:v>127.44</c:v>
                </c:pt>
                <c:pt idx="33373">
                  <c:v>117.58</c:v>
                </c:pt>
                <c:pt idx="33374">
                  <c:v>117.25</c:v>
                </c:pt>
                <c:pt idx="33375">
                  <c:v>116.6</c:v>
                </c:pt>
                <c:pt idx="33376">
                  <c:v>117.68</c:v>
                </c:pt>
                <c:pt idx="33377">
                  <c:v>116.53</c:v>
                </c:pt>
                <c:pt idx="33378">
                  <c:v>93</c:v>
                </c:pt>
                <c:pt idx="33379">
                  <c:v>87.66</c:v>
                </c:pt>
                <c:pt idx="33380">
                  <c:v>88.25</c:v>
                </c:pt>
                <c:pt idx="33381">
                  <c:v>88.98</c:v>
                </c:pt>
                <c:pt idx="33382">
                  <c:v>86.01</c:v>
                </c:pt>
                <c:pt idx="33383">
                  <c:v>82.06</c:v>
                </c:pt>
                <c:pt idx="33384">
                  <c:v>79.489999999999995</c:v>
                </c:pt>
                <c:pt idx="33385">
                  <c:v>80.05</c:v>
                </c:pt>
                <c:pt idx="33386">
                  <c:v>80.209999999999994</c:v>
                </c:pt>
                <c:pt idx="33387">
                  <c:v>80.81</c:v>
                </c:pt>
                <c:pt idx="33388">
                  <c:v>75.8</c:v>
                </c:pt>
                <c:pt idx="33389">
                  <c:v>77.38</c:v>
                </c:pt>
                <c:pt idx="33390">
                  <c:v>90.56</c:v>
                </c:pt>
                <c:pt idx="33391">
                  <c:v>103.45</c:v>
                </c:pt>
                <c:pt idx="33392">
                  <c:v>101.4</c:v>
                </c:pt>
                <c:pt idx="33393">
                  <c:v>103.05</c:v>
                </c:pt>
                <c:pt idx="33394">
                  <c:v>101.5</c:v>
                </c:pt>
                <c:pt idx="33395">
                  <c:v>101.07</c:v>
                </c:pt>
                <c:pt idx="33396">
                  <c:v>103.41</c:v>
                </c:pt>
                <c:pt idx="33397">
                  <c:v>106.12</c:v>
                </c:pt>
                <c:pt idx="33398">
                  <c:v>124.77</c:v>
                </c:pt>
                <c:pt idx="33399">
                  <c:v>123.05</c:v>
                </c:pt>
                <c:pt idx="33400">
                  <c:v>125.66</c:v>
                </c:pt>
                <c:pt idx="33401">
                  <c:v>127.97</c:v>
                </c:pt>
                <c:pt idx="33402">
                  <c:v>130.6</c:v>
                </c:pt>
                <c:pt idx="33403">
                  <c:v>132.81</c:v>
                </c:pt>
                <c:pt idx="33404">
                  <c:v>134.94999999999999</c:v>
                </c:pt>
                <c:pt idx="33405">
                  <c:v>133.83000000000001</c:v>
                </c:pt>
                <c:pt idx="33406">
                  <c:v>112.48</c:v>
                </c:pt>
                <c:pt idx="33407">
                  <c:v>110.96</c:v>
                </c:pt>
                <c:pt idx="33408">
                  <c:v>103.31</c:v>
                </c:pt>
                <c:pt idx="33409">
                  <c:v>103.51</c:v>
                </c:pt>
                <c:pt idx="33410">
                  <c:v>104.57</c:v>
                </c:pt>
                <c:pt idx="33411">
                  <c:v>105.42</c:v>
                </c:pt>
                <c:pt idx="33412">
                  <c:v>106.05</c:v>
                </c:pt>
                <c:pt idx="33413">
                  <c:v>96</c:v>
                </c:pt>
                <c:pt idx="33414">
                  <c:v>96.39</c:v>
                </c:pt>
                <c:pt idx="33415">
                  <c:v>89.44</c:v>
                </c:pt>
                <c:pt idx="33416">
                  <c:v>106.18</c:v>
                </c:pt>
                <c:pt idx="33417">
                  <c:v>114.19</c:v>
                </c:pt>
                <c:pt idx="33418">
                  <c:v>112.87</c:v>
                </c:pt>
                <c:pt idx="33419">
                  <c:v>117.02</c:v>
                </c:pt>
                <c:pt idx="33420">
                  <c:v>113.43</c:v>
                </c:pt>
                <c:pt idx="33421">
                  <c:v>118.84</c:v>
                </c:pt>
                <c:pt idx="33422">
                  <c:v>122.36</c:v>
                </c:pt>
                <c:pt idx="33423">
                  <c:v>122.82</c:v>
                </c:pt>
                <c:pt idx="33424">
                  <c:v>121.47</c:v>
                </c:pt>
                <c:pt idx="33425">
                  <c:v>124.6</c:v>
                </c:pt>
                <c:pt idx="33426">
                  <c:v>129.94</c:v>
                </c:pt>
                <c:pt idx="33427">
                  <c:v>128.06</c:v>
                </c:pt>
                <c:pt idx="33428">
                  <c:v>127.37</c:v>
                </c:pt>
                <c:pt idx="33429">
                  <c:v>133.80000000000001</c:v>
                </c:pt>
                <c:pt idx="33430">
                  <c:v>123.02</c:v>
                </c:pt>
                <c:pt idx="33431">
                  <c:v>123.25</c:v>
                </c:pt>
                <c:pt idx="33432">
                  <c:v>120.88</c:v>
                </c:pt>
                <c:pt idx="33433">
                  <c:v>120.78</c:v>
                </c:pt>
                <c:pt idx="33434">
                  <c:v>120.22</c:v>
                </c:pt>
                <c:pt idx="33435">
                  <c:v>121.6</c:v>
                </c:pt>
                <c:pt idx="33436">
                  <c:v>123.58</c:v>
                </c:pt>
                <c:pt idx="33437">
                  <c:v>125.3</c:v>
                </c:pt>
                <c:pt idx="33438">
                  <c:v>128.53</c:v>
                </c:pt>
                <c:pt idx="33439">
                  <c:v>128.38999999999999</c:v>
                </c:pt>
                <c:pt idx="33440">
                  <c:v>129.05000000000001</c:v>
                </c:pt>
                <c:pt idx="33441">
                  <c:v>128.79</c:v>
                </c:pt>
                <c:pt idx="33442">
                  <c:v>123.25</c:v>
                </c:pt>
                <c:pt idx="33443">
                  <c:v>117.02</c:v>
                </c:pt>
                <c:pt idx="33444">
                  <c:v>119.83</c:v>
                </c:pt>
                <c:pt idx="33445">
                  <c:v>122.66</c:v>
                </c:pt>
                <c:pt idx="33446">
                  <c:v>122.76</c:v>
                </c:pt>
                <c:pt idx="33447">
                  <c:v>136.6</c:v>
                </c:pt>
                <c:pt idx="33448">
                  <c:v>113.83</c:v>
                </c:pt>
                <c:pt idx="33449">
                  <c:v>106.84</c:v>
                </c:pt>
                <c:pt idx="33450">
                  <c:v>108.79</c:v>
                </c:pt>
                <c:pt idx="33451">
                  <c:v>121.6</c:v>
                </c:pt>
                <c:pt idx="33452">
                  <c:v>136.34</c:v>
                </c:pt>
                <c:pt idx="33453">
                  <c:v>126.12</c:v>
                </c:pt>
                <c:pt idx="33454">
                  <c:v>111.92</c:v>
                </c:pt>
                <c:pt idx="33455">
                  <c:v>112.44</c:v>
                </c:pt>
                <c:pt idx="33456">
                  <c:v>112.31</c:v>
                </c:pt>
                <c:pt idx="33457">
                  <c:v>112.77</c:v>
                </c:pt>
                <c:pt idx="33458">
                  <c:v>99.85</c:v>
                </c:pt>
                <c:pt idx="33459">
                  <c:v>100.94</c:v>
                </c:pt>
                <c:pt idx="33460">
                  <c:v>99</c:v>
                </c:pt>
                <c:pt idx="33461">
                  <c:v>94.48</c:v>
                </c:pt>
                <c:pt idx="33462">
                  <c:v>95.5</c:v>
                </c:pt>
                <c:pt idx="33463">
                  <c:v>96.26</c:v>
                </c:pt>
                <c:pt idx="33464">
                  <c:v>96.72</c:v>
                </c:pt>
                <c:pt idx="33465">
                  <c:v>97.22</c:v>
                </c:pt>
                <c:pt idx="33466">
                  <c:v>98.11</c:v>
                </c:pt>
                <c:pt idx="33467">
                  <c:v>99.03</c:v>
                </c:pt>
                <c:pt idx="33468">
                  <c:v>99.79</c:v>
                </c:pt>
                <c:pt idx="33469">
                  <c:v>100.41</c:v>
                </c:pt>
                <c:pt idx="33470">
                  <c:v>92.18</c:v>
                </c:pt>
                <c:pt idx="33471">
                  <c:v>102.72</c:v>
                </c:pt>
                <c:pt idx="33472">
                  <c:v>98.04</c:v>
                </c:pt>
                <c:pt idx="33473">
                  <c:v>98.87</c:v>
                </c:pt>
                <c:pt idx="33474">
                  <c:v>111.03</c:v>
                </c:pt>
                <c:pt idx="33475">
                  <c:v>120.15</c:v>
                </c:pt>
                <c:pt idx="33476">
                  <c:v>112.48</c:v>
                </c:pt>
                <c:pt idx="33477">
                  <c:v>114.03</c:v>
                </c:pt>
                <c:pt idx="33478">
                  <c:v>115.15</c:v>
                </c:pt>
                <c:pt idx="33479">
                  <c:v>116.23</c:v>
                </c:pt>
                <c:pt idx="33480">
                  <c:v>112.74</c:v>
                </c:pt>
                <c:pt idx="33481">
                  <c:v>113.79</c:v>
                </c:pt>
                <c:pt idx="33482">
                  <c:v>115.41</c:v>
                </c:pt>
                <c:pt idx="33483">
                  <c:v>117.49</c:v>
                </c:pt>
                <c:pt idx="33484">
                  <c:v>119.59</c:v>
                </c:pt>
                <c:pt idx="33485">
                  <c:v>121.74</c:v>
                </c:pt>
                <c:pt idx="33486">
                  <c:v>123.58</c:v>
                </c:pt>
                <c:pt idx="33487">
                  <c:v>126.09</c:v>
                </c:pt>
                <c:pt idx="33488">
                  <c:v>126.78</c:v>
                </c:pt>
                <c:pt idx="33489">
                  <c:v>128.06</c:v>
                </c:pt>
                <c:pt idx="33490">
                  <c:v>129.55000000000001</c:v>
                </c:pt>
                <c:pt idx="33491">
                  <c:v>123.45</c:v>
                </c:pt>
                <c:pt idx="33492">
                  <c:v>132.84</c:v>
                </c:pt>
                <c:pt idx="33493">
                  <c:v>151.88999999999999</c:v>
                </c:pt>
                <c:pt idx="33494">
                  <c:v>147.34</c:v>
                </c:pt>
                <c:pt idx="33495">
                  <c:v>141.97</c:v>
                </c:pt>
                <c:pt idx="33496">
                  <c:v>144.01</c:v>
                </c:pt>
                <c:pt idx="33497">
                  <c:v>145.72999999999999</c:v>
                </c:pt>
                <c:pt idx="33498">
                  <c:v>142.96</c:v>
                </c:pt>
                <c:pt idx="33499">
                  <c:v>137.59</c:v>
                </c:pt>
                <c:pt idx="33500">
                  <c:v>117.55</c:v>
                </c:pt>
                <c:pt idx="33501">
                  <c:v>116.66</c:v>
                </c:pt>
                <c:pt idx="33502">
                  <c:v>116.76</c:v>
                </c:pt>
                <c:pt idx="33503">
                  <c:v>121.7</c:v>
                </c:pt>
                <c:pt idx="33504">
                  <c:v>122.17</c:v>
                </c:pt>
                <c:pt idx="33505">
                  <c:v>117.52</c:v>
                </c:pt>
                <c:pt idx="33506">
                  <c:v>119.43</c:v>
                </c:pt>
                <c:pt idx="33507">
                  <c:v>115.21</c:v>
                </c:pt>
                <c:pt idx="33508">
                  <c:v>111.32</c:v>
                </c:pt>
                <c:pt idx="33509">
                  <c:v>104.83</c:v>
                </c:pt>
                <c:pt idx="33510">
                  <c:v>108.85</c:v>
                </c:pt>
                <c:pt idx="33511">
                  <c:v>110.53</c:v>
                </c:pt>
                <c:pt idx="33512">
                  <c:v>111.65</c:v>
                </c:pt>
                <c:pt idx="33513">
                  <c:v>114.32</c:v>
                </c:pt>
                <c:pt idx="33514">
                  <c:v>115.18</c:v>
                </c:pt>
                <c:pt idx="33515">
                  <c:v>116.89</c:v>
                </c:pt>
                <c:pt idx="33516">
                  <c:v>118.61</c:v>
                </c:pt>
                <c:pt idx="33517">
                  <c:v>117.19</c:v>
                </c:pt>
                <c:pt idx="33518">
                  <c:v>111.22</c:v>
                </c:pt>
                <c:pt idx="33519">
                  <c:v>114.75</c:v>
                </c:pt>
                <c:pt idx="33520">
                  <c:v>114.85</c:v>
                </c:pt>
                <c:pt idx="33521">
                  <c:v>120.48</c:v>
                </c:pt>
                <c:pt idx="33522">
                  <c:v>119.03</c:v>
                </c:pt>
                <c:pt idx="33523">
                  <c:v>116.56</c:v>
                </c:pt>
                <c:pt idx="33524">
                  <c:v>117.81</c:v>
                </c:pt>
                <c:pt idx="33525">
                  <c:v>140.72</c:v>
                </c:pt>
                <c:pt idx="33526">
                  <c:v>133.80000000000001</c:v>
                </c:pt>
                <c:pt idx="33527">
                  <c:v>133.96</c:v>
                </c:pt>
                <c:pt idx="33528">
                  <c:v>135.61000000000001</c:v>
                </c:pt>
                <c:pt idx="33529">
                  <c:v>129.35</c:v>
                </c:pt>
                <c:pt idx="33530">
                  <c:v>134.46</c:v>
                </c:pt>
                <c:pt idx="33531">
                  <c:v>136.01</c:v>
                </c:pt>
                <c:pt idx="33532">
                  <c:v>139.86000000000001</c:v>
                </c:pt>
                <c:pt idx="33533">
                  <c:v>144.97</c:v>
                </c:pt>
                <c:pt idx="33534">
                  <c:v>147.87</c:v>
                </c:pt>
                <c:pt idx="33535">
                  <c:v>151.07</c:v>
                </c:pt>
                <c:pt idx="33536">
                  <c:v>151.91999999999999</c:v>
                </c:pt>
                <c:pt idx="33537">
                  <c:v>145.13</c:v>
                </c:pt>
                <c:pt idx="33538">
                  <c:v>144.66999999999999</c:v>
                </c:pt>
                <c:pt idx="33539">
                  <c:v>133.93</c:v>
                </c:pt>
                <c:pt idx="33540">
                  <c:v>122.33</c:v>
                </c:pt>
                <c:pt idx="33541">
                  <c:v>115.01</c:v>
                </c:pt>
                <c:pt idx="33542">
                  <c:v>115.08</c:v>
                </c:pt>
                <c:pt idx="33543">
                  <c:v>102.23</c:v>
                </c:pt>
                <c:pt idx="33544">
                  <c:v>100.97</c:v>
                </c:pt>
                <c:pt idx="33545">
                  <c:v>175.65</c:v>
                </c:pt>
                <c:pt idx="33546">
                  <c:v>135.05000000000001</c:v>
                </c:pt>
                <c:pt idx="33547">
                  <c:v>126.75</c:v>
                </c:pt>
                <c:pt idx="33548">
                  <c:v>122.79</c:v>
                </c:pt>
                <c:pt idx="33549">
                  <c:v>125.49</c:v>
                </c:pt>
                <c:pt idx="33550">
                  <c:v>126.88</c:v>
                </c:pt>
                <c:pt idx="33551">
                  <c:v>128.56</c:v>
                </c:pt>
                <c:pt idx="33552">
                  <c:v>117.32</c:v>
                </c:pt>
                <c:pt idx="33553">
                  <c:v>110.4</c:v>
                </c:pt>
                <c:pt idx="33554">
                  <c:v>123.38</c:v>
                </c:pt>
                <c:pt idx="33555">
                  <c:v>126.61</c:v>
                </c:pt>
                <c:pt idx="33556">
                  <c:v>129.97999999999999</c:v>
                </c:pt>
                <c:pt idx="33557">
                  <c:v>144.01</c:v>
                </c:pt>
                <c:pt idx="33558">
                  <c:v>138.54</c:v>
                </c:pt>
                <c:pt idx="33559">
                  <c:v>136.5</c:v>
                </c:pt>
                <c:pt idx="33560">
                  <c:v>136.13999999999999</c:v>
                </c:pt>
                <c:pt idx="33561">
                  <c:v>138.08000000000001</c:v>
                </c:pt>
                <c:pt idx="33562">
                  <c:v>142.76</c:v>
                </c:pt>
                <c:pt idx="33563">
                  <c:v>136.11000000000001</c:v>
                </c:pt>
                <c:pt idx="33564">
                  <c:v>136.34</c:v>
                </c:pt>
                <c:pt idx="33565">
                  <c:v>138.74</c:v>
                </c:pt>
                <c:pt idx="33566">
                  <c:v>140.62</c:v>
                </c:pt>
                <c:pt idx="33567">
                  <c:v>139.47</c:v>
                </c:pt>
                <c:pt idx="33568">
                  <c:v>139.27000000000001</c:v>
                </c:pt>
                <c:pt idx="33569">
                  <c:v>141.58000000000001</c:v>
                </c:pt>
                <c:pt idx="33570">
                  <c:v>139.01</c:v>
                </c:pt>
                <c:pt idx="33571">
                  <c:v>138.81</c:v>
                </c:pt>
                <c:pt idx="33572">
                  <c:v>134.79</c:v>
                </c:pt>
                <c:pt idx="33573">
                  <c:v>134.69</c:v>
                </c:pt>
                <c:pt idx="33574">
                  <c:v>137.46</c:v>
                </c:pt>
                <c:pt idx="33575">
                  <c:v>138.38</c:v>
                </c:pt>
                <c:pt idx="33576">
                  <c:v>140.69</c:v>
                </c:pt>
                <c:pt idx="33577">
                  <c:v>143.59</c:v>
                </c:pt>
                <c:pt idx="33578">
                  <c:v>146.82</c:v>
                </c:pt>
                <c:pt idx="33579">
                  <c:v>142.13999999999999</c:v>
                </c:pt>
                <c:pt idx="33580">
                  <c:v>142.22999999999999</c:v>
                </c:pt>
                <c:pt idx="33581">
                  <c:v>144.54</c:v>
                </c:pt>
                <c:pt idx="33582">
                  <c:v>146.78</c:v>
                </c:pt>
                <c:pt idx="33583">
                  <c:v>150.05000000000001</c:v>
                </c:pt>
                <c:pt idx="33584">
                  <c:v>155.32</c:v>
                </c:pt>
                <c:pt idx="33585">
                  <c:v>158.41999999999999</c:v>
                </c:pt>
                <c:pt idx="33586">
                  <c:v>157.22999999999999</c:v>
                </c:pt>
                <c:pt idx="33587">
                  <c:v>154</c:v>
                </c:pt>
                <c:pt idx="33588">
                  <c:v>141.15</c:v>
                </c:pt>
                <c:pt idx="33589">
                  <c:v>133.80000000000001</c:v>
                </c:pt>
                <c:pt idx="33590">
                  <c:v>124.64</c:v>
                </c:pt>
                <c:pt idx="33591">
                  <c:v>125.26</c:v>
                </c:pt>
                <c:pt idx="33592">
                  <c:v>126.88</c:v>
                </c:pt>
                <c:pt idx="33593">
                  <c:v>126.78</c:v>
                </c:pt>
                <c:pt idx="33594">
                  <c:v>120.29</c:v>
                </c:pt>
                <c:pt idx="33595">
                  <c:v>122.3</c:v>
                </c:pt>
                <c:pt idx="33596">
                  <c:v>121.7</c:v>
                </c:pt>
                <c:pt idx="33597">
                  <c:v>91.78</c:v>
                </c:pt>
                <c:pt idx="33598">
                  <c:v>75.239999999999995</c:v>
                </c:pt>
                <c:pt idx="33599">
                  <c:v>74.31</c:v>
                </c:pt>
                <c:pt idx="33600">
                  <c:v>73.19</c:v>
                </c:pt>
                <c:pt idx="33601">
                  <c:v>73.790000000000006</c:v>
                </c:pt>
                <c:pt idx="33602">
                  <c:v>67.819999999999993</c:v>
                </c:pt>
                <c:pt idx="33603">
                  <c:v>60.08</c:v>
                </c:pt>
                <c:pt idx="33604">
                  <c:v>60.6</c:v>
                </c:pt>
                <c:pt idx="33605">
                  <c:v>58.89</c:v>
                </c:pt>
                <c:pt idx="33606">
                  <c:v>56.39</c:v>
                </c:pt>
                <c:pt idx="33607">
                  <c:v>56.81</c:v>
                </c:pt>
                <c:pt idx="33608">
                  <c:v>57.41</c:v>
                </c:pt>
                <c:pt idx="33609">
                  <c:v>64.36</c:v>
                </c:pt>
                <c:pt idx="33610">
                  <c:v>78.989999999999995</c:v>
                </c:pt>
                <c:pt idx="33611">
                  <c:v>77.61</c:v>
                </c:pt>
                <c:pt idx="33612">
                  <c:v>102.06</c:v>
                </c:pt>
                <c:pt idx="33613">
                  <c:v>102.46</c:v>
                </c:pt>
                <c:pt idx="33614">
                  <c:v>106.54</c:v>
                </c:pt>
                <c:pt idx="33615">
                  <c:v>116.69</c:v>
                </c:pt>
                <c:pt idx="33616">
                  <c:v>113.7</c:v>
                </c:pt>
                <c:pt idx="33617">
                  <c:v>113.6</c:v>
                </c:pt>
                <c:pt idx="33618">
                  <c:v>111.88</c:v>
                </c:pt>
                <c:pt idx="33619">
                  <c:v>112.74</c:v>
                </c:pt>
                <c:pt idx="33620">
                  <c:v>112.71</c:v>
                </c:pt>
                <c:pt idx="33621">
                  <c:v>110.27</c:v>
                </c:pt>
                <c:pt idx="33622">
                  <c:v>112.28</c:v>
                </c:pt>
                <c:pt idx="33623">
                  <c:v>114.55</c:v>
                </c:pt>
                <c:pt idx="33624">
                  <c:v>134.41999999999999</c:v>
                </c:pt>
                <c:pt idx="33625">
                  <c:v>130.57</c:v>
                </c:pt>
                <c:pt idx="33626">
                  <c:v>134.62</c:v>
                </c:pt>
                <c:pt idx="33627">
                  <c:v>131.26</c:v>
                </c:pt>
                <c:pt idx="33628">
                  <c:v>129.05000000000001</c:v>
                </c:pt>
                <c:pt idx="33629">
                  <c:v>128.46</c:v>
                </c:pt>
                <c:pt idx="33630">
                  <c:v>120.45</c:v>
                </c:pt>
                <c:pt idx="33631">
                  <c:v>123.91</c:v>
                </c:pt>
                <c:pt idx="33632">
                  <c:v>123.52</c:v>
                </c:pt>
                <c:pt idx="33633">
                  <c:v>119.59</c:v>
                </c:pt>
                <c:pt idx="33634">
                  <c:v>120.42</c:v>
                </c:pt>
                <c:pt idx="33635">
                  <c:v>119.76</c:v>
                </c:pt>
                <c:pt idx="33636">
                  <c:v>121.01</c:v>
                </c:pt>
                <c:pt idx="33637">
                  <c:v>126.68</c:v>
                </c:pt>
                <c:pt idx="33638">
                  <c:v>128</c:v>
                </c:pt>
                <c:pt idx="33639">
                  <c:v>129.38</c:v>
                </c:pt>
                <c:pt idx="33640">
                  <c:v>130.96</c:v>
                </c:pt>
                <c:pt idx="33641">
                  <c:v>125.39</c:v>
                </c:pt>
                <c:pt idx="33642">
                  <c:v>127.31</c:v>
                </c:pt>
                <c:pt idx="33643">
                  <c:v>137.19</c:v>
                </c:pt>
                <c:pt idx="33644">
                  <c:v>128.36000000000001</c:v>
                </c:pt>
                <c:pt idx="33645">
                  <c:v>130.24</c:v>
                </c:pt>
                <c:pt idx="33646">
                  <c:v>133.66999999999999</c:v>
                </c:pt>
                <c:pt idx="33647">
                  <c:v>135.18</c:v>
                </c:pt>
                <c:pt idx="33648">
                  <c:v>133.5</c:v>
                </c:pt>
                <c:pt idx="33649">
                  <c:v>134.97999999999999</c:v>
                </c:pt>
                <c:pt idx="33650">
                  <c:v>139.04</c:v>
                </c:pt>
                <c:pt idx="33651">
                  <c:v>140.94999999999999</c:v>
                </c:pt>
                <c:pt idx="33652">
                  <c:v>137.09</c:v>
                </c:pt>
                <c:pt idx="33653">
                  <c:v>130.77000000000001</c:v>
                </c:pt>
                <c:pt idx="33654">
                  <c:v>138.94</c:v>
                </c:pt>
                <c:pt idx="33655">
                  <c:v>137.97999999999999</c:v>
                </c:pt>
                <c:pt idx="33656">
                  <c:v>135.74</c:v>
                </c:pt>
                <c:pt idx="33657">
                  <c:v>132.55000000000001</c:v>
                </c:pt>
                <c:pt idx="33658">
                  <c:v>137.36000000000001</c:v>
                </c:pt>
                <c:pt idx="33659">
                  <c:v>131.19</c:v>
                </c:pt>
                <c:pt idx="33660">
                  <c:v>128.56</c:v>
                </c:pt>
                <c:pt idx="33661">
                  <c:v>129.18</c:v>
                </c:pt>
                <c:pt idx="33662">
                  <c:v>132.84</c:v>
                </c:pt>
                <c:pt idx="33663">
                  <c:v>134.33000000000001</c:v>
                </c:pt>
                <c:pt idx="33664">
                  <c:v>132.55000000000001</c:v>
                </c:pt>
                <c:pt idx="33665">
                  <c:v>132.28</c:v>
                </c:pt>
                <c:pt idx="33666">
                  <c:v>131.13</c:v>
                </c:pt>
                <c:pt idx="33667">
                  <c:v>137.09</c:v>
                </c:pt>
                <c:pt idx="33668">
                  <c:v>126.09</c:v>
                </c:pt>
                <c:pt idx="33669">
                  <c:v>136.80000000000001</c:v>
                </c:pt>
                <c:pt idx="33670">
                  <c:v>141.63999999999999</c:v>
                </c:pt>
                <c:pt idx="33671">
                  <c:v>132.41</c:v>
                </c:pt>
                <c:pt idx="33672">
                  <c:v>131.69</c:v>
                </c:pt>
                <c:pt idx="33673">
                  <c:v>136.72999999999999</c:v>
                </c:pt>
                <c:pt idx="33674">
                  <c:v>145.69999999999999</c:v>
                </c:pt>
                <c:pt idx="33675">
                  <c:v>146.02000000000001</c:v>
                </c:pt>
                <c:pt idx="33676">
                  <c:v>131.85</c:v>
                </c:pt>
                <c:pt idx="33677">
                  <c:v>131.38999999999999</c:v>
                </c:pt>
                <c:pt idx="33678">
                  <c:v>128.29</c:v>
                </c:pt>
                <c:pt idx="33679">
                  <c:v>132.41</c:v>
                </c:pt>
                <c:pt idx="33680">
                  <c:v>136.07</c:v>
                </c:pt>
                <c:pt idx="33681">
                  <c:v>136.43</c:v>
                </c:pt>
                <c:pt idx="33682">
                  <c:v>137.41999999999999</c:v>
                </c:pt>
                <c:pt idx="33683">
                  <c:v>138.38</c:v>
                </c:pt>
                <c:pt idx="33684">
                  <c:v>134.19</c:v>
                </c:pt>
                <c:pt idx="33685">
                  <c:v>133.57</c:v>
                </c:pt>
                <c:pt idx="33686">
                  <c:v>134.03</c:v>
                </c:pt>
                <c:pt idx="33687">
                  <c:v>125.43</c:v>
                </c:pt>
                <c:pt idx="33688">
                  <c:v>103.61</c:v>
                </c:pt>
                <c:pt idx="33689">
                  <c:v>103.31</c:v>
                </c:pt>
                <c:pt idx="33690">
                  <c:v>102.59</c:v>
                </c:pt>
                <c:pt idx="33691">
                  <c:v>102.03</c:v>
                </c:pt>
                <c:pt idx="33692">
                  <c:v>98.96</c:v>
                </c:pt>
                <c:pt idx="33693">
                  <c:v>87.56</c:v>
                </c:pt>
                <c:pt idx="33694">
                  <c:v>89.64</c:v>
                </c:pt>
                <c:pt idx="33695">
                  <c:v>86.41</c:v>
                </c:pt>
                <c:pt idx="33696">
                  <c:v>83.18</c:v>
                </c:pt>
                <c:pt idx="33697">
                  <c:v>74.150000000000006</c:v>
                </c:pt>
                <c:pt idx="33698">
                  <c:v>74.540000000000006</c:v>
                </c:pt>
                <c:pt idx="33699">
                  <c:v>75.069999999999993</c:v>
                </c:pt>
                <c:pt idx="33700">
                  <c:v>75.47</c:v>
                </c:pt>
                <c:pt idx="33701">
                  <c:v>75.400000000000006</c:v>
                </c:pt>
                <c:pt idx="33702">
                  <c:v>74.28</c:v>
                </c:pt>
                <c:pt idx="33703">
                  <c:v>74.94</c:v>
                </c:pt>
                <c:pt idx="33704">
                  <c:v>93.46</c:v>
                </c:pt>
                <c:pt idx="33705">
                  <c:v>83.15</c:v>
                </c:pt>
                <c:pt idx="33706">
                  <c:v>81.33</c:v>
                </c:pt>
                <c:pt idx="33707">
                  <c:v>82.16</c:v>
                </c:pt>
                <c:pt idx="33708">
                  <c:v>82.65</c:v>
                </c:pt>
                <c:pt idx="33709">
                  <c:v>82.88</c:v>
                </c:pt>
                <c:pt idx="33710">
                  <c:v>82.82</c:v>
                </c:pt>
                <c:pt idx="33711">
                  <c:v>82.88</c:v>
                </c:pt>
                <c:pt idx="33712">
                  <c:v>83.08</c:v>
                </c:pt>
                <c:pt idx="33713">
                  <c:v>83.31</c:v>
                </c:pt>
                <c:pt idx="33714">
                  <c:v>83.81</c:v>
                </c:pt>
                <c:pt idx="33715">
                  <c:v>84.63</c:v>
                </c:pt>
                <c:pt idx="33716">
                  <c:v>85.62</c:v>
                </c:pt>
                <c:pt idx="33717">
                  <c:v>87.1</c:v>
                </c:pt>
                <c:pt idx="33718">
                  <c:v>75.069999999999993</c:v>
                </c:pt>
                <c:pt idx="33719">
                  <c:v>72.67</c:v>
                </c:pt>
                <c:pt idx="33720">
                  <c:v>74.05</c:v>
                </c:pt>
                <c:pt idx="33721">
                  <c:v>75.8</c:v>
                </c:pt>
                <c:pt idx="33722">
                  <c:v>77.84</c:v>
                </c:pt>
                <c:pt idx="33723">
                  <c:v>73.52</c:v>
                </c:pt>
                <c:pt idx="33724">
                  <c:v>56.22</c:v>
                </c:pt>
                <c:pt idx="33725">
                  <c:v>53.45</c:v>
                </c:pt>
                <c:pt idx="33726">
                  <c:v>54.57</c:v>
                </c:pt>
                <c:pt idx="33727">
                  <c:v>55.93</c:v>
                </c:pt>
                <c:pt idx="33728">
                  <c:v>56.91</c:v>
                </c:pt>
                <c:pt idx="33729">
                  <c:v>57.67</c:v>
                </c:pt>
                <c:pt idx="33730">
                  <c:v>61.46</c:v>
                </c:pt>
                <c:pt idx="33731">
                  <c:v>87.83</c:v>
                </c:pt>
                <c:pt idx="33732">
                  <c:v>68.05</c:v>
                </c:pt>
                <c:pt idx="33733">
                  <c:v>74.94</c:v>
                </c:pt>
                <c:pt idx="33734">
                  <c:v>73.95</c:v>
                </c:pt>
                <c:pt idx="33735">
                  <c:v>90.4</c:v>
                </c:pt>
                <c:pt idx="33736">
                  <c:v>93.99</c:v>
                </c:pt>
                <c:pt idx="33737">
                  <c:v>89.77</c:v>
                </c:pt>
                <c:pt idx="33738">
                  <c:v>86.64</c:v>
                </c:pt>
                <c:pt idx="33739">
                  <c:v>89.05</c:v>
                </c:pt>
                <c:pt idx="33740">
                  <c:v>92.14</c:v>
                </c:pt>
                <c:pt idx="33741">
                  <c:v>110.3</c:v>
                </c:pt>
                <c:pt idx="33742">
                  <c:v>105.82</c:v>
                </c:pt>
                <c:pt idx="33743">
                  <c:v>106.71</c:v>
                </c:pt>
                <c:pt idx="33744">
                  <c:v>107.43</c:v>
                </c:pt>
                <c:pt idx="33745">
                  <c:v>108.26</c:v>
                </c:pt>
                <c:pt idx="33746">
                  <c:v>102.75</c:v>
                </c:pt>
                <c:pt idx="33747">
                  <c:v>113.66</c:v>
                </c:pt>
                <c:pt idx="33748">
                  <c:v>109.18</c:v>
                </c:pt>
                <c:pt idx="33749">
                  <c:v>103.74</c:v>
                </c:pt>
                <c:pt idx="33750">
                  <c:v>104.67</c:v>
                </c:pt>
                <c:pt idx="33751">
                  <c:v>86.74</c:v>
                </c:pt>
                <c:pt idx="33752">
                  <c:v>86.8</c:v>
                </c:pt>
                <c:pt idx="33753">
                  <c:v>87.03</c:v>
                </c:pt>
                <c:pt idx="33754">
                  <c:v>90.26</c:v>
                </c:pt>
                <c:pt idx="33755">
                  <c:v>90.03</c:v>
                </c:pt>
                <c:pt idx="33756">
                  <c:v>90.2</c:v>
                </c:pt>
                <c:pt idx="33757">
                  <c:v>91.25</c:v>
                </c:pt>
                <c:pt idx="33758">
                  <c:v>92.44</c:v>
                </c:pt>
                <c:pt idx="33759">
                  <c:v>94.19</c:v>
                </c:pt>
                <c:pt idx="33760">
                  <c:v>95.87</c:v>
                </c:pt>
                <c:pt idx="33761">
                  <c:v>98.01</c:v>
                </c:pt>
                <c:pt idx="33762">
                  <c:v>99.66</c:v>
                </c:pt>
                <c:pt idx="33763">
                  <c:v>100.91</c:v>
                </c:pt>
                <c:pt idx="33764">
                  <c:v>102.1</c:v>
                </c:pt>
                <c:pt idx="33765">
                  <c:v>102.03</c:v>
                </c:pt>
                <c:pt idx="33766">
                  <c:v>103.91</c:v>
                </c:pt>
                <c:pt idx="33767">
                  <c:v>106.38</c:v>
                </c:pt>
                <c:pt idx="33768">
                  <c:v>108.39</c:v>
                </c:pt>
                <c:pt idx="33769">
                  <c:v>110.63</c:v>
                </c:pt>
                <c:pt idx="33770">
                  <c:v>112.94</c:v>
                </c:pt>
                <c:pt idx="33771">
                  <c:v>115.11</c:v>
                </c:pt>
                <c:pt idx="33772">
                  <c:v>116.89</c:v>
                </c:pt>
                <c:pt idx="33773">
                  <c:v>116.69</c:v>
                </c:pt>
                <c:pt idx="33774">
                  <c:v>107.73</c:v>
                </c:pt>
                <c:pt idx="33775">
                  <c:v>94.35</c:v>
                </c:pt>
                <c:pt idx="33776">
                  <c:v>86.18</c:v>
                </c:pt>
                <c:pt idx="33777">
                  <c:v>99.23</c:v>
                </c:pt>
                <c:pt idx="33778">
                  <c:v>84.04</c:v>
                </c:pt>
                <c:pt idx="33779">
                  <c:v>77.61</c:v>
                </c:pt>
                <c:pt idx="33780">
                  <c:v>86.97</c:v>
                </c:pt>
                <c:pt idx="33781">
                  <c:v>86.61</c:v>
                </c:pt>
                <c:pt idx="33782">
                  <c:v>89.74</c:v>
                </c:pt>
                <c:pt idx="33783">
                  <c:v>105.46</c:v>
                </c:pt>
                <c:pt idx="33784">
                  <c:v>99.36</c:v>
                </c:pt>
                <c:pt idx="33785">
                  <c:v>99.13</c:v>
                </c:pt>
                <c:pt idx="33786">
                  <c:v>100.15</c:v>
                </c:pt>
                <c:pt idx="33787">
                  <c:v>100.97</c:v>
                </c:pt>
                <c:pt idx="33788">
                  <c:v>101.77</c:v>
                </c:pt>
                <c:pt idx="33789">
                  <c:v>101.17</c:v>
                </c:pt>
                <c:pt idx="33790">
                  <c:v>83.18</c:v>
                </c:pt>
                <c:pt idx="33791">
                  <c:v>79.78</c:v>
                </c:pt>
                <c:pt idx="33792">
                  <c:v>82.82</c:v>
                </c:pt>
                <c:pt idx="33793">
                  <c:v>81.760000000000005</c:v>
                </c:pt>
                <c:pt idx="33794">
                  <c:v>73.92</c:v>
                </c:pt>
                <c:pt idx="33795">
                  <c:v>74.78</c:v>
                </c:pt>
                <c:pt idx="33796">
                  <c:v>74.81</c:v>
                </c:pt>
                <c:pt idx="33797">
                  <c:v>71.25</c:v>
                </c:pt>
                <c:pt idx="33798">
                  <c:v>77.349999999999994</c:v>
                </c:pt>
                <c:pt idx="33799">
                  <c:v>69.209999999999994</c:v>
                </c:pt>
                <c:pt idx="33800">
                  <c:v>90.76</c:v>
                </c:pt>
                <c:pt idx="33801">
                  <c:v>87.56</c:v>
                </c:pt>
                <c:pt idx="33802">
                  <c:v>72.599999999999994</c:v>
                </c:pt>
                <c:pt idx="33803">
                  <c:v>67.260000000000005</c:v>
                </c:pt>
                <c:pt idx="33804">
                  <c:v>67.92</c:v>
                </c:pt>
                <c:pt idx="33805">
                  <c:v>84.46</c:v>
                </c:pt>
                <c:pt idx="33806">
                  <c:v>92.34</c:v>
                </c:pt>
                <c:pt idx="33807">
                  <c:v>99.52</c:v>
                </c:pt>
                <c:pt idx="33808">
                  <c:v>102.82</c:v>
                </c:pt>
                <c:pt idx="33809">
                  <c:v>100.81</c:v>
                </c:pt>
                <c:pt idx="33810">
                  <c:v>100.97</c:v>
                </c:pt>
                <c:pt idx="33811">
                  <c:v>100.41</c:v>
                </c:pt>
                <c:pt idx="33812">
                  <c:v>87.27</c:v>
                </c:pt>
                <c:pt idx="33813">
                  <c:v>98.27</c:v>
                </c:pt>
                <c:pt idx="33814">
                  <c:v>102.29</c:v>
                </c:pt>
                <c:pt idx="33815">
                  <c:v>87.92</c:v>
                </c:pt>
                <c:pt idx="33816">
                  <c:v>81.53</c:v>
                </c:pt>
                <c:pt idx="33817">
                  <c:v>81.790000000000006</c:v>
                </c:pt>
                <c:pt idx="33818">
                  <c:v>81.86</c:v>
                </c:pt>
                <c:pt idx="33819">
                  <c:v>82.16</c:v>
                </c:pt>
                <c:pt idx="33820">
                  <c:v>82.59</c:v>
                </c:pt>
                <c:pt idx="33821">
                  <c:v>83.38</c:v>
                </c:pt>
                <c:pt idx="33822">
                  <c:v>84.37</c:v>
                </c:pt>
                <c:pt idx="33823">
                  <c:v>85.52</c:v>
                </c:pt>
                <c:pt idx="33824">
                  <c:v>86.94</c:v>
                </c:pt>
                <c:pt idx="33825">
                  <c:v>88.45</c:v>
                </c:pt>
                <c:pt idx="33826">
                  <c:v>90.3</c:v>
                </c:pt>
                <c:pt idx="33827">
                  <c:v>92.44</c:v>
                </c:pt>
                <c:pt idx="33828">
                  <c:v>94.38</c:v>
                </c:pt>
                <c:pt idx="33829">
                  <c:v>96.13</c:v>
                </c:pt>
                <c:pt idx="33830">
                  <c:v>97.61</c:v>
                </c:pt>
                <c:pt idx="33831">
                  <c:v>99.26</c:v>
                </c:pt>
                <c:pt idx="33832">
                  <c:v>100.55</c:v>
                </c:pt>
                <c:pt idx="33833">
                  <c:v>97.15</c:v>
                </c:pt>
                <c:pt idx="33834">
                  <c:v>75.53</c:v>
                </c:pt>
                <c:pt idx="33835">
                  <c:v>75.73</c:v>
                </c:pt>
                <c:pt idx="33836">
                  <c:v>75.37</c:v>
                </c:pt>
                <c:pt idx="33837">
                  <c:v>70.75</c:v>
                </c:pt>
                <c:pt idx="33838">
                  <c:v>67.16</c:v>
                </c:pt>
                <c:pt idx="33839">
                  <c:v>67.430000000000007</c:v>
                </c:pt>
                <c:pt idx="33840">
                  <c:v>67.66</c:v>
                </c:pt>
                <c:pt idx="33841">
                  <c:v>67.72</c:v>
                </c:pt>
                <c:pt idx="33842">
                  <c:v>68.09</c:v>
                </c:pt>
                <c:pt idx="33843">
                  <c:v>69.14</c:v>
                </c:pt>
                <c:pt idx="33844">
                  <c:v>70.36</c:v>
                </c:pt>
                <c:pt idx="33845">
                  <c:v>71.55</c:v>
                </c:pt>
                <c:pt idx="33846">
                  <c:v>72.73</c:v>
                </c:pt>
                <c:pt idx="33847">
                  <c:v>73.849999999999994</c:v>
                </c:pt>
                <c:pt idx="33848">
                  <c:v>74.87</c:v>
                </c:pt>
                <c:pt idx="33849">
                  <c:v>75.67</c:v>
                </c:pt>
                <c:pt idx="33850">
                  <c:v>71.38</c:v>
                </c:pt>
                <c:pt idx="33851">
                  <c:v>43.5</c:v>
                </c:pt>
                <c:pt idx="33852">
                  <c:v>33.520000000000003</c:v>
                </c:pt>
                <c:pt idx="33853">
                  <c:v>30.548999999999999</c:v>
                </c:pt>
                <c:pt idx="33854">
                  <c:v>30.548999999999999</c:v>
                </c:pt>
                <c:pt idx="33855">
                  <c:v>30.548999999999999</c:v>
                </c:pt>
                <c:pt idx="33856">
                  <c:v>30.548999999999999</c:v>
                </c:pt>
                <c:pt idx="33857">
                  <c:v>30.548999999999999</c:v>
                </c:pt>
                <c:pt idx="33858">
                  <c:v>30.548999999999999</c:v>
                </c:pt>
                <c:pt idx="33859">
                  <c:v>30.582000000000001</c:v>
                </c:pt>
                <c:pt idx="33860">
                  <c:v>30.516999999999999</c:v>
                </c:pt>
                <c:pt idx="33861">
                  <c:v>30.516999999999999</c:v>
                </c:pt>
                <c:pt idx="33862">
                  <c:v>30.484000000000002</c:v>
                </c:pt>
                <c:pt idx="33863">
                  <c:v>30.484000000000002</c:v>
                </c:pt>
                <c:pt idx="33864">
                  <c:v>30.484000000000002</c:v>
                </c:pt>
                <c:pt idx="33865">
                  <c:v>30.484000000000002</c:v>
                </c:pt>
                <c:pt idx="33866">
                  <c:v>30.484000000000002</c:v>
                </c:pt>
                <c:pt idx="33867">
                  <c:v>30.484000000000002</c:v>
                </c:pt>
                <c:pt idx="33868">
                  <c:v>30.516999999999999</c:v>
                </c:pt>
                <c:pt idx="33869">
                  <c:v>30.516999999999999</c:v>
                </c:pt>
                <c:pt idx="33870">
                  <c:v>30.516999999999999</c:v>
                </c:pt>
                <c:pt idx="33871">
                  <c:v>34.83</c:v>
                </c:pt>
                <c:pt idx="33872">
                  <c:v>40.83</c:v>
                </c:pt>
                <c:pt idx="33873">
                  <c:v>35.06</c:v>
                </c:pt>
                <c:pt idx="33874">
                  <c:v>35.03</c:v>
                </c:pt>
                <c:pt idx="33875">
                  <c:v>34.97</c:v>
                </c:pt>
                <c:pt idx="33876">
                  <c:v>34.5</c:v>
                </c:pt>
                <c:pt idx="33877">
                  <c:v>34.409999999999997</c:v>
                </c:pt>
                <c:pt idx="33878">
                  <c:v>34.31</c:v>
                </c:pt>
                <c:pt idx="33879">
                  <c:v>34.340000000000003</c:v>
                </c:pt>
                <c:pt idx="33880">
                  <c:v>34.31</c:v>
                </c:pt>
                <c:pt idx="33881">
                  <c:v>34.270000000000003</c:v>
                </c:pt>
                <c:pt idx="33882">
                  <c:v>34.270000000000003</c:v>
                </c:pt>
                <c:pt idx="33883">
                  <c:v>34.340000000000003</c:v>
                </c:pt>
                <c:pt idx="33884">
                  <c:v>34.340000000000003</c:v>
                </c:pt>
                <c:pt idx="33885">
                  <c:v>34.369999999999997</c:v>
                </c:pt>
                <c:pt idx="33886">
                  <c:v>34.409999999999997</c:v>
                </c:pt>
                <c:pt idx="33887">
                  <c:v>34.47</c:v>
                </c:pt>
                <c:pt idx="33888">
                  <c:v>34.5</c:v>
                </c:pt>
                <c:pt idx="33889">
                  <c:v>34.57</c:v>
                </c:pt>
                <c:pt idx="33890">
                  <c:v>34.64</c:v>
                </c:pt>
                <c:pt idx="33891">
                  <c:v>34.729999999999997</c:v>
                </c:pt>
                <c:pt idx="33892">
                  <c:v>34.799999999999997</c:v>
                </c:pt>
                <c:pt idx="33893">
                  <c:v>35.1</c:v>
                </c:pt>
                <c:pt idx="33894">
                  <c:v>50.85</c:v>
                </c:pt>
                <c:pt idx="33895">
                  <c:v>51.67</c:v>
                </c:pt>
                <c:pt idx="33896">
                  <c:v>51.84</c:v>
                </c:pt>
                <c:pt idx="33897">
                  <c:v>52.1</c:v>
                </c:pt>
                <c:pt idx="33898">
                  <c:v>52.93</c:v>
                </c:pt>
                <c:pt idx="33899">
                  <c:v>53.12</c:v>
                </c:pt>
                <c:pt idx="33900">
                  <c:v>46.73</c:v>
                </c:pt>
                <c:pt idx="33901">
                  <c:v>47.13</c:v>
                </c:pt>
                <c:pt idx="33902">
                  <c:v>47.55</c:v>
                </c:pt>
                <c:pt idx="33903">
                  <c:v>48.18</c:v>
                </c:pt>
                <c:pt idx="33904">
                  <c:v>48.67</c:v>
                </c:pt>
                <c:pt idx="33905">
                  <c:v>49.07</c:v>
                </c:pt>
                <c:pt idx="33906">
                  <c:v>49.8</c:v>
                </c:pt>
                <c:pt idx="33907">
                  <c:v>50.55</c:v>
                </c:pt>
                <c:pt idx="33908">
                  <c:v>51.34</c:v>
                </c:pt>
                <c:pt idx="33909">
                  <c:v>51.97</c:v>
                </c:pt>
                <c:pt idx="33910">
                  <c:v>52.79</c:v>
                </c:pt>
                <c:pt idx="33911">
                  <c:v>53.68</c:v>
                </c:pt>
                <c:pt idx="33912">
                  <c:v>54.97</c:v>
                </c:pt>
                <c:pt idx="33913">
                  <c:v>52.99</c:v>
                </c:pt>
                <c:pt idx="33914">
                  <c:v>50.75</c:v>
                </c:pt>
                <c:pt idx="33915">
                  <c:v>52.07</c:v>
                </c:pt>
                <c:pt idx="33916">
                  <c:v>53.55</c:v>
                </c:pt>
                <c:pt idx="33917">
                  <c:v>55.04</c:v>
                </c:pt>
                <c:pt idx="33918">
                  <c:v>56.19</c:v>
                </c:pt>
                <c:pt idx="33919">
                  <c:v>57.08</c:v>
                </c:pt>
                <c:pt idx="33920">
                  <c:v>50.95</c:v>
                </c:pt>
                <c:pt idx="33921">
                  <c:v>34.21</c:v>
                </c:pt>
                <c:pt idx="33922">
                  <c:v>34.270000000000003</c:v>
                </c:pt>
                <c:pt idx="33923">
                  <c:v>34.5</c:v>
                </c:pt>
                <c:pt idx="33924">
                  <c:v>34.64</c:v>
                </c:pt>
                <c:pt idx="33925">
                  <c:v>34.729999999999997</c:v>
                </c:pt>
                <c:pt idx="33926">
                  <c:v>34.869999999999997</c:v>
                </c:pt>
                <c:pt idx="33927">
                  <c:v>35</c:v>
                </c:pt>
                <c:pt idx="33928">
                  <c:v>35.159999999999997</c:v>
                </c:pt>
                <c:pt idx="33929">
                  <c:v>35.33</c:v>
                </c:pt>
                <c:pt idx="33930">
                  <c:v>35.46</c:v>
                </c:pt>
                <c:pt idx="33931">
                  <c:v>35.619999999999997</c:v>
                </c:pt>
                <c:pt idx="33932">
                  <c:v>35.76</c:v>
                </c:pt>
                <c:pt idx="33933">
                  <c:v>35.89</c:v>
                </c:pt>
                <c:pt idx="33934">
                  <c:v>35.99</c:v>
                </c:pt>
                <c:pt idx="33935">
                  <c:v>36.049999999999997</c:v>
                </c:pt>
                <c:pt idx="33936">
                  <c:v>36.049999999999997</c:v>
                </c:pt>
                <c:pt idx="33937">
                  <c:v>35.99</c:v>
                </c:pt>
                <c:pt idx="33938">
                  <c:v>32.89</c:v>
                </c:pt>
                <c:pt idx="33939">
                  <c:v>31.209</c:v>
                </c:pt>
                <c:pt idx="33940">
                  <c:v>31.242000000000001</c:v>
                </c:pt>
                <c:pt idx="33941">
                  <c:v>31.306999999999999</c:v>
                </c:pt>
                <c:pt idx="33942">
                  <c:v>31.405999999999999</c:v>
                </c:pt>
                <c:pt idx="33943">
                  <c:v>31.439</c:v>
                </c:pt>
                <c:pt idx="33944">
                  <c:v>31.538</c:v>
                </c:pt>
                <c:pt idx="33945">
                  <c:v>31.603999999999999</c:v>
                </c:pt>
                <c:pt idx="33946">
                  <c:v>31.7</c:v>
                </c:pt>
                <c:pt idx="33947">
                  <c:v>31.8</c:v>
                </c:pt>
                <c:pt idx="33948">
                  <c:v>31.9</c:v>
                </c:pt>
                <c:pt idx="33949">
                  <c:v>31.8</c:v>
                </c:pt>
                <c:pt idx="33950">
                  <c:v>31.010999999999999</c:v>
                </c:pt>
                <c:pt idx="33951">
                  <c:v>31.010999999999999</c:v>
                </c:pt>
                <c:pt idx="33952">
                  <c:v>31.044</c:v>
                </c:pt>
                <c:pt idx="33953">
                  <c:v>31.077000000000002</c:v>
                </c:pt>
                <c:pt idx="33954">
                  <c:v>31.175999999999998</c:v>
                </c:pt>
                <c:pt idx="33955">
                  <c:v>31.209</c:v>
                </c:pt>
                <c:pt idx="33956">
                  <c:v>31.209</c:v>
                </c:pt>
                <c:pt idx="33957">
                  <c:v>31.209</c:v>
                </c:pt>
                <c:pt idx="33958">
                  <c:v>31.209</c:v>
                </c:pt>
                <c:pt idx="33959">
                  <c:v>31.11</c:v>
                </c:pt>
                <c:pt idx="33960">
                  <c:v>30.681000000000001</c:v>
                </c:pt>
                <c:pt idx="33961">
                  <c:v>30.614999999999998</c:v>
                </c:pt>
                <c:pt idx="33962">
                  <c:v>30.516999999999999</c:v>
                </c:pt>
                <c:pt idx="33963">
                  <c:v>30.516999999999999</c:v>
                </c:pt>
                <c:pt idx="33964">
                  <c:v>30.484000000000002</c:v>
                </c:pt>
                <c:pt idx="33965">
                  <c:v>30.484000000000002</c:v>
                </c:pt>
                <c:pt idx="33966">
                  <c:v>30.516999999999999</c:v>
                </c:pt>
                <c:pt idx="33967">
                  <c:v>30.484000000000002</c:v>
                </c:pt>
                <c:pt idx="33968">
                  <c:v>30.484000000000002</c:v>
                </c:pt>
                <c:pt idx="33969">
                  <c:v>30.484000000000002</c:v>
                </c:pt>
                <c:pt idx="33970">
                  <c:v>30.484000000000002</c:v>
                </c:pt>
                <c:pt idx="33971">
                  <c:v>30.484000000000002</c:v>
                </c:pt>
                <c:pt idx="33972">
                  <c:v>30.484000000000002</c:v>
                </c:pt>
                <c:pt idx="33973">
                  <c:v>30.484000000000002</c:v>
                </c:pt>
                <c:pt idx="33974">
                  <c:v>30.484000000000002</c:v>
                </c:pt>
                <c:pt idx="33975">
                  <c:v>30.516999999999999</c:v>
                </c:pt>
                <c:pt idx="33976">
                  <c:v>30.484000000000002</c:v>
                </c:pt>
                <c:pt idx="33977">
                  <c:v>30.516999999999999</c:v>
                </c:pt>
                <c:pt idx="33978">
                  <c:v>30.484000000000002</c:v>
                </c:pt>
                <c:pt idx="33979">
                  <c:v>30.484000000000002</c:v>
                </c:pt>
                <c:pt idx="33980">
                  <c:v>30.516999999999999</c:v>
                </c:pt>
                <c:pt idx="33981">
                  <c:v>30.516999999999999</c:v>
                </c:pt>
                <c:pt idx="33982">
                  <c:v>30.484000000000002</c:v>
                </c:pt>
                <c:pt idx="33983">
                  <c:v>30.484000000000002</c:v>
                </c:pt>
                <c:pt idx="33984">
                  <c:v>30.484000000000002</c:v>
                </c:pt>
                <c:pt idx="33985">
                  <c:v>30.484000000000002</c:v>
                </c:pt>
                <c:pt idx="33986">
                  <c:v>30.484000000000002</c:v>
                </c:pt>
                <c:pt idx="33987">
                  <c:v>30.484000000000002</c:v>
                </c:pt>
                <c:pt idx="33988">
                  <c:v>30.484000000000002</c:v>
                </c:pt>
                <c:pt idx="33989">
                  <c:v>30.484000000000002</c:v>
                </c:pt>
                <c:pt idx="33990">
                  <c:v>30.484000000000002</c:v>
                </c:pt>
                <c:pt idx="33991">
                  <c:v>30.484000000000002</c:v>
                </c:pt>
                <c:pt idx="33992">
                  <c:v>30.484000000000002</c:v>
                </c:pt>
                <c:pt idx="33993">
                  <c:v>30.484000000000002</c:v>
                </c:pt>
                <c:pt idx="33994">
                  <c:v>30.484000000000002</c:v>
                </c:pt>
                <c:pt idx="33995">
                  <c:v>30.484000000000002</c:v>
                </c:pt>
                <c:pt idx="33996">
                  <c:v>30.451000000000001</c:v>
                </c:pt>
                <c:pt idx="33997">
                  <c:v>30.484000000000002</c:v>
                </c:pt>
                <c:pt idx="33998">
                  <c:v>30.484000000000002</c:v>
                </c:pt>
                <c:pt idx="33999">
                  <c:v>30.484000000000002</c:v>
                </c:pt>
                <c:pt idx="34000">
                  <c:v>30.484000000000002</c:v>
                </c:pt>
                <c:pt idx="34001">
                  <c:v>30.484000000000002</c:v>
                </c:pt>
                <c:pt idx="34002">
                  <c:v>30.484000000000002</c:v>
                </c:pt>
                <c:pt idx="34003">
                  <c:v>30.484000000000002</c:v>
                </c:pt>
                <c:pt idx="34004">
                  <c:v>30.484000000000002</c:v>
                </c:pt>
                <c:pt idx="34005">
                  <c:v>30.484000000000002</c:v>
                </c:pt>
                <c:pt idx="34006">
                  <c:v>30.484000000000002</c:v>
                </c:pt>
                <c:pt idx="34007">
                  <c:v>30.484000000000002</c:v>
                </c:pt>
                <c:pt idx="34008">
                  <c:v>30.484000000000002</c:v>
                </c:pt>
                <c:pt idx="34009">
                  <c:v>30.484000000000002</c:v>
                </c:pt>
                <c:pt idx="34010">
                  <c:v>30.484000000000002</c:v>
                </c:pt>
                <c:pt idx="34011">
                  <c:v>30.484000000000002</c:v>
                </c:pt>
                <c:pt idx="34012">
                  <c:v>30.516999999999999</c:v>
                </c:pt>
                <c:pt idx="34013">
                  <c:v>30.451000000000001</c:v>
                </c:pt>
                <c:pt idx="34014">
                  <c:v>30.484000000000002</c:v>
                </c:pt>
                <c:pt idx="34015">
                  <c:v>30.484000000000002</c:v>
                </c:pt>
                <c:pt idx="34016">
                  <c:v>30.484000000000002</c:v>
                </c:pt>
                <c:pt idx="34017">
                  <c:v>30.484000000000002</c:v>
                </c:pt>
                <c:pt idx="34018">
                  <c:v>30.484000000000002</c:v>
                </c:pt>
                <c:pt idx="34019">
                  <c:v>30.484000000000002</c:v>
                </c:pt>
                <c:pt idx="34020">
                  <c:v>30.484000000000002</c:v>
                </c:pt>
                <c:pt idx="34021">
                  <c:v>30.516999999999999</c:v>
                </c:pt>
                <c:pt idx="34022">
                  <c:v>30.484000000000002</c:v>
                </c:pt>
                <c:pt idx="34023">
                  <c:v>30.516999999999999</c:v>
                </c:pt>
                <c:pt idx="34024">
                  <c:v>30.484000000000002</c:v>
                </c:pt>
                <c:pt idx="34025">
                  <c:v>30.516999999999999</c:v>
                </c:pt>
                <c:pt idx="34026">
                  <c:v>30.516999999999999</c:v>
                </c:pt>
                <c:pt idx="34027">
                  <c:v>30.516999999999999</c:v>
                </c:pt>
                <c:pt idx="34028">
                  <c:v>30.516999999999999</c:v>
                </c:pt>
                <c:pt idx="34029">
                  <c:v>30.516999999999999</c:v>
                </c:pt>
                <c:pt idx="34030">
                  <c:v>30.516999999999999</c:v>
                </c:pt>
                <c:pt idx="34031">
                  <c:v>30.516999999999999</c:v>
                </c:pt>
                <c:pt idx="34032">
                  <c:v>30.516999999999999</c:v>
                </c:pt>
                <c:pt idx="34033">
                  <c:v>30.516999999999999</c:v>
                </c:pt>
                <c:pt idx="34034">
                  <c:v>30.516999999999999</c:v>
                </c:pt>
                <c:pt idx="34035">
                  <c:v>30.516999999999999</c:v>
                </c:pt>
                <c:pt idx="34036">
                  <c:v>30.516999999999999</c:v>
                </c:pt>
                <c:pt idx="34037">
                  <c:v>30.516999999999999</c:v>
                </c:pt>
                <c:pt idx="34038">
                  <c:v>30.516999999999999</c:v>
                </c:pt>
                <c:pt idx="34039">
                  <c:v>30.516999999999999</c:v>
                </c:pt>
                <c:pt idx="34040">
                  <c:v>30.516999999999999</c:v>
                </c:pt>
                <c:pt idx="34041">
                  <c:v>30.516999999999999</c:v>
                </c:pt>
                <c:pt idx="34042">
                  <c:v>30.516999999999999</c:v>
                </c:pt>
                <c:pt idx="34043">
                  <c:v>30.516999999999999</c:v>
                </c:pt>
                <c:pt idx="34044">
                  <c:v>30.516999999999999</c:v>
                </c:pt>
                <c:pt idx="34045">
                  <c:v>30.516999999999999</c:v>
                </c:pt>
                <c:pt idx="34046">
                  <c:v>30.516999999999999</c:v>
                </c:pt>
                <c:pt idx="34047">
                  <c:v>30.516999999999999</c:v>
                </c:pt>
                <c:pt idx="34048">
                  <c:v>30.548999999999999</c:v>
                </c:pt>
                <c:pt idx="34049">
                  <c:v>30.516999999999999</c:v>
                </c:pt>
                <c:pt idx="34050">
                  <c:v>30.516999999999999</c:v>
                </c:pt>
                <c:pt idx="34051">
                  <c:v>30.516999999999999</c:v>
                </c:pt>
                <c:pt idx="34052">
                  <c:v>30.516999999999999</c:v>
                </c:pt>
                <c:pt idx="34053">
                  <c:v>30.516999999999999</c:v>
                </c:pt>
                <c:pt idx="34054">
                  <c:v>30.516999999999999</c:v>
                </c:pt>
                <c:pt idx="34055">
                  <c:v>30.548999999999999</c:v>
                </c:pt>
                <c:pt idx="34056">
                  <c:v>30.516999999999999</c:v>
                </c:pt>
                <c:pt idx="34057">
                  <c:v>30.516999999999999</c:v>
                </c:pt>
                <c:pt idx="34058">
                  <c:v>30.516999999999999</c:v>
                </c:pt>
                <c:pt idx="34059">
                  <c:v>30.516999999999999</c:v>
                </c:pt>
                <c:pt idx="34060">
                  <c:v>30.516999999999999</c:v>
                </c:pt>
                <c:pt idx="34061">
                  <c:v>30.516999999999999</c:v>
                </c:pt>
                <c:pt idx="34062">
                  <c:v>30.516999999999999</c:v>
                </c:pt>
                <c:pt idx="34063">
                  <c:v>30.516999999999999</c:v>
                </c:pt>
                <c:pt idx="34064">
                  <c:v>30.516999999999999</c:v>
                </c:pt>
                <c:pt idx="34065">
                  <c:v>30.516999999999999</c:v>
                </c:pt>
                <c:pt idx="34066">
                  <c:v>30.516999999999999</c:v>
                </c:pt>
                <c:pt idx="34067">
                  <c:v>30.516999999999999</c:v>
                </c:pt>
                <c:pt idx="34068">
                  <c:v>30.516999999999999</c:v>
                </c:pt>
                <c:pt idx="34069">
                  <c:v>30.516999999999999</c:v>
                </c:pt>
                <c:pt idx="34070">
                  <c:v>30.516999999999999</c:v>
                </c:pt>
                <c:pt idx="34071">
                  <c:v>30.516999999999999</c:v>
                </c:pt>
                <c:pt idx="34072">
                  <c:v>30.516999999999999</c:v>
                </c:pt>
                <c:pt idx="34073">
                  <c:v>30.516999999999999</c:v>
                </c:pt>
                <c:pt idx="34074">
                  <c:v>30.516999999999999</c:v>
                </c:pt>
                <c:pt idx="34075">
                  <c:v>30.516999999999999</c:v>
                </c:pt>
                <c:pt idx="34076">
                  <c:v>30.548999999999999</c:v>
                </c:pt>
                <c:pt idx="34077">
                  <c:v>30.516999999999999</c:v>
                </c:pt>
                <c:pt idx="34078">
                  <c:v>30.548999999999999</c:v>
                </c:pt>
                <c:pt idx="34079">
                  <c:v>30.516999999999999</c:v>
                </c:pt>
                <c:pt idx="34080">
                  <c:v>30.516999999999999</c:v>
                </c:pt>
                <c:pt idx="34081">
                  <c:v>30.548999999999999</c:v>
                </c:pt>
                <c:pt idx="34082">
                  <c:v>30.516999999999999</c:v>
                </c:pt>
                <c:pt idx="34083">
                  <c:v>30.516999999999999</c:v>
                </c:pt>
                <c:pt idx="34084">
                  <c:v>30.516999999999999</c:v>
                </c:pt>
                <c:pt idx="34085">
                  <c:v>30.484000000000002</c:v>
                </c:pt>
                <c:pt idx="34086">
                  <c:v>30.484000000000002</c:v>
                </c:pt>
                <c:pt idx="34087">
                  <c:v>30.516999999999999</c:v>
                </c:pt>
                <c:pt idx="34088">
                  <c:v>30.484000000000002</c:v>
                </c:pt>
                <c:pt idx="34089">
                  <c:v>30.516999999999999</c:v>
                </c:pt>
                <c:pt idx="34090">
                  <c:v>30.484000000000002</c:v>
                </c:pt>
                <c:pt idx="34091">
                  <c:v>30.516999999999999</c:v>
                </c:pt>
                <c:pt idx="34092">
                  <c:v>30.484000000000002</c:v>
                </c:pt>
                <c:pt idx="34093">
                  <c:v>30.484000000000002</c:v>
                </c:pt>
                <c:pt idx="34094">
                  <c:v>30.516999999999999</c:v>
                </c:pt>
                <c:pt idx="34095">
                  <c:v>30.484000000000002</c:v>
                </c:pt>
                <c:pt idx="34096">
                  <c:v>30.516999999999999</c:v>
                </c:pt>
                <c:pt idx="34097">
                  <c:v>30.484000000000002</c:v>
                </c:pt>
                <c:pt idx="34098">
                  <c:v>30.516999999999999</c:v>
                </c:pt>
                <c:pt idx="34099">
                  <c:v>30.484000000000002</c:v>
                </c:pt>
                <c:pt idx="34100">
                  <c:v>30.516999999999999</c:v>
                </c:pt>
                <c:pt idx="34101">
                  <c:v>30.484000000000002</c:v>
                </c:pt>
                <c:pt idx="34102">
                  <c:v>30.516999999999999</c:v>
                </c:pt>
                <c:pt idx="34103">
                  <c:v>30.516999999999999</c:v>
                </c:pt>
                <c:pt idx="34104">
                  <c:v>30.484000000000002</c:v>
                </c:pt>
                <c:pt idx="34105">
                  <c:v>30.484000000000002</c:v>
                </c:pt>
                <c:pt idx="34106">
                  <c:v>30.516999999999999</c:v>
                </c:pt>
                <c:pt idx="34107">
                  <c:v>30.484000000000002</c:v>
                </c:pt>
                <c:pt idx="34108">
                  <c:v>30.484000000000002</c:v>
                </c:pt>
                <c:pt idx="34109">
                  <c:v>30.516999999999999</c:v>
                </c:pt>
                <c:pt idx="34110">
                  <c:v>30.516999999999999</c:v>
                </c:pt>
                <c:pt idx="34111">
                  <c:v>30.516999999999999</c:v>
                </c:pt>
                <c:pt idx="34112">
                  <c:v>30.516999999999999</c:v>
                </c:pt>
                <c:pt idx="34113">
                  <c:v>30.516999999999999</c:v>
                </c:pt>
                <c:pt idx="34114">
                  <c:v>30.516999999999999</c:v>
                </c:pt>
                <c:pt idx="34115">
                  <c:v>30.516999999999999</c:v>
                </c:pt>
                <c:pt idx="34116">
                  <c:v>30.516999999999999</c:v>
                </c:pt>
                <c:pt idx="34117">
                  <c:v>30.516999999999999</c:v>
                </c:pt>
                <c:pt idx="34118">
                  <c:v>30.516999999999999</c:v>
                </c:pt>
                <c:pt idx="34119">
                  <c:v>30.516999999999999</c:v>
                </c:pt>
                <c:pt idx="34120">
                  <c:v>30.516999999999999</c:v>
                </c:pt>
                <c:pt idx="34121">
                  <c:v>30.516999999999999</c:v>
                </c:pt>
                <c:pt idx="34122">
                  <c:v>30.516999999999999</c:v>
                </c:pt>
                <c:pt idx="34123">
                  <c:v>30.484000000000002</c:v>
                </c:pt>
                <c:pt idx="34124">
                  <c:v>30.484000000000002</c:v>
                </c:pt>
                <c:pt idx="34125">
                  <c:v>30.484000000000002</c:v>
                </c:pt>
                <c:pt idx="34126">
                  <c:v>30.484000000000002</c:v>
                </c:pt>
                <c:pt idx="34127">
                  <c:v>30.484000000000002</c:v>
                </c:pt>
                <c:pt idx="34128">
                  <c:v>30.516999999999999</c:v>
                </c:pt>
                <c:pt idx="34129">
                  <c:v>30.484000000000002</c:v>
                </c:pt>
                <c:pt idx="34130">
                  <c:v>30.484000000000002</c:v>
                </c:pt>
                <c:pt idx="34131">
                  <c:v>30.484000000000002</c:v>
                </c:pt>
                <c:pt idx="34132">
                  <c:v>30.484000000000002</c:v>
                </c:pt>
                <c:pt idx="34133">
                  <c:v>30.516999999999999</c:v>
                </c:pt>
                <c:pt idx="34134">
                  <c:v>30.484000000000002</c:v>
                </c:pt>
                <c:pt idx="34135">
                  <c:v>30.484000000000002</c:v>
                </c:pt>
                <c:pt idx="34136">
                  <c:v>30.516999999999999</c:v>
                </c:pt>
                <c:pt idx="34137">
                  <c:v>30.484000000000002</c:v>
                </c:pt>
                <c:pt idx="34138">
                  <c:v>30.484000000000002</c:v>
                </c:pt>
                <c:pt idx="34139">
                  <c:v>30.484000000000002</c:v>
                </c:pt>
                <c:pt idx="34140">
                  <c:v>30.484000000000002</c:v>
                </c:pt>
                <c:pt idx="34141">
                  <c:v>30.484000000000002</c:v>
                </c:pt>
                <c:pt idx="34142">
                  <c:v>30.484000000000002</c:v>
                </c:pt>
                <c:pt idx="34143">
                  <c:v>30.484000000000002</c:v>
                </c:pt>
                <c:pt idx="34144">
                  <c:v>30.484000000000002</c:v>
                </c:pt>
                <c:pt idx="34145">
                  <c:v>30.484000000000002</c:v>
                </c:pt>
                <c:pt idx="34146">
                  <c:v>30.484000000000002</c:v>
                </c:pt>
                <c:pt idx="34147">
                  <c:v>30.484000000000002</c:v>
                </c:pt>
                <c:pt idx="34148">
                  <c:v>30.516999999999999</c:v>
                </c:pt>
                <c:pt idx="34149">
                  <c:v>30.484000000000002</c:v>
                </c:pt>
                <c:pt idx="34150">
                  <c:v>30.516999999999999</c:v>
                </c:pt>
                <c:pt idx="34151">
                  <c:v>30.484000000000002</c:v>
                </c:pt>
                <c:pt idx="34152">
                  <c:v>30.484000000000002</c:v>
                </c:pt>
                <c:pt idx="34153">
                  <c:v>30.516999999999999</c:v>
                </c:pt>
                <c:pt idx="34154">
                  <c:v>30.484000000000002</c:v>
                </c:pt>
                <c:pt idx="34155">
                  <c:v>30.516999999999999</c:v>
                </c:pt>
                <c:pt idx="34156">
                  <c:v>30.484000000000002</c:v>
                </c:pt>
                <c:pt idx="34157">
                  <c:v>30.484000000000002</c:v>
                </c:pt>
                <c:pt idx="34158">
                  <c:v>30.516999999999999</c:v>
                </c:pt>
                <c:pt idx="34159">
                  <c:v>30.484000000000002</c:v>
                </c:pt>
                <c:pt idx="34160">
                  <c:v>30.484000000000002</c:v>
                </c:pt>
                <c:pt idx="34161">
                  <c:v>30.516999999999999</c:v>
                </c:pt>
                <c:pt idx="34162">
                  <c:v>30.484000000000002</c:v>
                </c:pt>
                <c:pt idx="34163">
                  <c:v>30.484000000000002</c:v>
                </c:pt>
                <c:pt idx="34164">
                  <c:v>30.516999999999999</c:v>
                </c:pt>
                <c:pt idx="34165">
                  <c:v>30.484000000000002</c:v>
                </c:pt>
                <c:pt idx="34166">
                  <c:v>30.484000000000002</c:v>
                </c:pt>
                <c:pt idx="34167">
                  <c:v>30.516999999999999</c:v>
                </c:pt>
                <c:pt idx="34168">
                  <c:v>30.484000000000002</c:v>
                </c:pt>
                <c:pt idx="34169">
                  <c:v>30.484000000000002</c:v>
                </c:pt>
                <c:pt idx="34170">
                  <c:v>30.516999999999999</c:v>
                </c:pt>
                <c:pt idx="34171">
                  <c:v>30.484000000000002</c:v>
                </c:pt>
                <c:pt idx="34172">
                  <c:v>30.484000000000002</c:v>
                </c:pt>
                <c:pt idx="34173">
                  <c:v>30.484000000000002</c:v>
                </c:pt>
                <c:pt idx="34174">
                  <c:v>30.484000000000002</c:v>
                </c:pt>
                <c:pt idx="34175">
                  <c:v>30.484000000000002</c:v>
                </c:pt>
                <c:pt idx="34176">
                  <c:v>30.484000000000002</c:v>
                </c:pt>
                <c:pt idx="34177">
                  <c:v>30.484000000000002</c:v>
                </c:pt>
                <c:pt idx="34178">
                  <c:v>30.484000000000002</c:v>
                </c:pt>
                <c:pt idx="34179">
                  <c:v>30.484000000000002</c:v>
                </c:pt>
                <c:pt idx="34180">
                  <c:v>30.484000000000002</c:v>
                </c:pt>
                <c:pt idx="34181">
                  <c:v>30.484000000000002</c:v>
                </c:pt>
                <c:pt idx="34182">
                  <c:v>30.484000000000002</c:v>
                </c:pt>
                <c:pt idx="34183">
                  <c:v>30.484000000000002</c:v>
                </c:pt>
                <c:pt idx="34184">
                  <c:v>30.484000000000002</c:v>
                </c:pt>
                <c:pt idx="34185">
                  <c:v>30.484000000000002</c:v>
                </c:pt>
                <c:pt idx="34186">
                  <c:v>30.484000000000002</c:v>
                </c:pt>
                <c:pt idx="34187">
                  <c:v>30.484000000000002</c:v>
                </c:pt>
                <c:pt idx="34188">
                  <c:v>30.484000000000002</c:v>
                </c:pt>
                <c:pt idx="34189">
                  <c:v>30.484000000000002</c:v>
                </c:pt>
                <c:pt idx="34190">
                  <c:v>30.484000000000002</c:v>
                </c:pt>
                <c:pt idx="34191">
                  <c:v>30.484000000000002</c:v>
                </c:pt>
                <c:pt idx="34192">
                  <c:v>30.484000000000002</c:v>
                </c:pt>
                <c:pt idx="34193">
                  <c:v>30.484000000000002</c:v>
                </c:pt>
                <c:pt idx="34194">
                  <c:v>30.484000000000002</c:v>
                </c:pt>
                <c:pt idx="34195">
                  <c:v>30.484000000000002</c:v>
                </c:pt>
                <c:pt idx="34196">
                  <c:v>30.484000000000002</c:v>
                </c:pt>
                <c:pt idx="34197">
                  <c:v>30.484000000000002</c:v>
                </c:pt>
                <c:pt idx="34198">
                  <c:v>30.484000000000002</c:v>
                </c:pt>
                <c:pt idx="34199">
                  <c:v>30.484000000000002</c:v>
                </c:pt>
                <c:pt idx="34200">
                  <c:v>30.484000000000002</c:v>
                </c:pt>
                <c:pt idx="34201">
                  <c:v>30.484000000000002</c:v>
                </c:pt>
                <c:pt idx="34202">
                  <c:v>30.484000000000002</c:v>
                </c:pt>
                <c:pt idx="34203">
                  <c:v>30.484000000000002</c:v>
                </c:pt>
                <c:pt idx="34204">
                  <c:v>30.484000000000002</c:v>
                </c:pt>
                <c:pt idx="34205">
                  <c:v>30.484000000000002</c:v>
                </c:pt>
                <c:pt idx="34206">
                  <c:v>30.484000000000002</c:v>
                </c:pt>
                <c:pt idx="34207">
                  <c:v>30.484000000000002</c:v>
                </c:pt>
                <c:pt idx="34208">
                  <c:v>30.516999999999999</c:v>
                </c:pt>
                <c:pt idx="34209">
                  <c:v>44.13</c:v>
                </c:pt>
                <c:pt idx="34210">
                  <c:v>39.51</c:v>
                </c:pt>
                <c:pt idx="34211">
                  <c:v>45.28</c:v>
                </c:pt>
                <c:pt idx="34212">
                  <c:v>43.2</c:v>
                </c:pt>
                <c:pt idx="34213">
                  <c:v>41.42</c:v>
                </c:pt>
                <c:pt idx="34214">
                  <c:v>39.51</c:v>
                </c:pt>
                <c:pt idx="34215">
                  <c:v>39.61</c:v>
                </c:pt>
                <c:pt idx="34216">
                  <c:v>39.65</c:v>
                </c:pt>
                <c:pt idx="34217">
                  <c:v>39.65</c:v>
                </c:pt>
                <c:pt idx="34218">
                  <c:v>39.65</c:v>
                </c:pt>
                <c:pt idx="34219">
                  <c:v>39.71</c:v>
                </c:pt>
                <c:pt idx="34220">
                  <c:v>39.74</c:v>
                </c:pt>
                <c:pt idx="34221">
                  <c:v>39.81</c:v>
                </c:pt>
                <c:pt idx="34222">
                  <c:v>39.909999999999997</c:v>
                </c:pt>
                <c:pt idx="34223">
                  <c:v>39.94</c:v>
                </c:pt>
                <c:pt idx="34224">
                  <c:v>40.01</c:v>
                </c:pt>
                <c:pt idx="34225">
                  <c:v>40.07</c:v>
                </c:pt>
                <c:pt idx="34226">
                  <c:v>40.14</c:v>
                </c:pt>
                <c:pt idx="34227">
                  <c:v>40.270000000000003</c:v>
                </c:pt>
                <c:pt idx="34228">
                  <c:v>40.299999999999997</c:v>
                </c:pt>
                <c:pt idx="34229">
                  <c:v>40.369999999999997</c:v>
                </c:pt>
                <c:pt idx="34230">
                  <c:v>40.4</c:v>
                </c:pt>
                <c:pt idx="34231">
                  <c:v>40.4</c:v>
                </c:pt>
                <c:pt idx="34232">
                  <c:v>40.4</c:v>
                </c:pt>
                <c:pt idx="34233">
                  <c:v>40.4</c:v>
                </c:pt>
                <c:pt idx="34234">
                  <c:v>40.47</c:v>
                </c:pt>
                <c:pt idx="34235">
                  <c:v>40.47</c:v>
                </c:pt>
                <c:pt idx="34236">
                  <c:v>40.5</c:v>
                </c:pt>
                <c:pt idx="34237">
                  <c:v>40.47</c:v>
                </c:pt>
                <c:pt idx="34238">
                  <c:v>40.47</c:v>
                </c:pt>
                <c:pt idx="34239">
                  <c:v>40.44</c:v>
                </c:pt>
                <c:pt idx="34240">
                  <c:v>40.5</c:v>
                </c:pt>
                <c:pt idx="34241">
                  <c:v>40.53</c:v>
                </c:pt>
                <c:pt idx="34242">
                  <c:v>40.5</c:v>
                </c:pt>
                <c:pt idx="34243">
                  <c:v>40.47</c:v>
                </c:pt>
                <c:pt idx="34244">
                  <c:v>40.5</c:v>
                </c:pt>
                <c:pt idx="34245">
                  <c:v>40.5</c:v>
                </c:pt>
                <c:pt idx="34246">
                  <c:v>40.57</c:v>
                </c:pt>
                <c:pt idx="34247">
                  <c:v>40.57</c:v>
                </c:pt>
                <c:pt idx="34248">
                  <c:v>40.5</c:v>
                </c:pt>
                <c:pt idx="34249">
                  <c:v>52.1</c:v>
                </c:pt>
                <c:pt idx="34250">
                  <c:v>40.770000000000003</c:v>
                </c:pt>
                <c:pt idx="34251">
                  <c:v>40.83</c:v>
                </c:pt>
                <c:pt idx="34252">
                  <c:v>40.9</c:v>
                </c:pt>
                <c:pt idx="34253">
                  <c:v>41</c:v>
                </c:pt>
                <c:pt idx="34254">
                  <c:v>41.13</c:v>
                </c:pt>
                <c:pt idx="34255">
                  <c:v>41.36</c:v>
                </c:pt>
                <c:pt idx="34256">
                  <c:v>41.69</c:v>
                </c:pt>
                <c:pt idx="34257">
                  <c:v>41.89</c:v>
                </c:pt>
                <c:pt idx="34258">
                  <c:v>42.05</c:v>
                </c:pt>
                <c:pt idx="34259">
                  <c:v>40.47</c:v>
                </c:pt>
                <c:pt idx="34260">
                  <c:v>34.01</c:v>
                </c:pt>
                <c:pt idx="34261">
                  <c:v>34.11</c:v>
                </c:pt>
                <c:pt idx="34262">
                  <c:v>34.24</c:v>
                </c:pt>
                <c:pt idx="34263">
                  <c:v>34.340000000000003</c:v>
                </c:pt>
                <c:pt idx="34264">
                  <c:v>34.5</c:v>
                </c:pt>
                <c:pt idx="34265">
                  <c:v>34.6</c:v>
                </c:pt>
                <c:pt idx="34266">
                  <c:v>34.700000000000003</c:v>
                </c:pt>
                <c:pt idx="34267">
                  <c:v>34.9</c:v>
                </c:pt>
                <c:pt idx="34268">
                  <c:v>35.03</c:v>
                </c:pt>
                <c:pt idx="34269">
                  <c:v>35.200000000000003</c:v>
                </c:pt>
                <c:pt idx="34270">
                  <c:v>35.36</c:v>
                </c:pt>
                <c:pt idx="34271">
                  <c:v>35.49</c:v>
                </c:pt>
                <c:pt idx="34272">
                  <c:v>35.619999999999997</c:v>
                </c:pt>
                <c:pt idx="34273">
                  <c:v>36.22</c:v>
                </c:pt>
                <c:pt idx="34274">
                  <c:v>49.73</c:v>
                </c:pt>
                <c:pt idx="34275">
                  <c:v>43.8</c:v>
                </c:pt>
                <c:pt idx="34276">
                  <c:v>40.700000000000003</c:v>
                </c:pt>
                <c:pt idx="34277">
                  <c:v>42.25</c:v>
                </c:pt>
                <c:pt idx="34278">
                  <c:v>60.37</c:v>
                </c:pt>
                <c:pt idx="34279">
                  <c:v>54.47</c:v>
                </c:pt>
                <c:pt idx="34280">
                  <c:v>51.61</c:v>
                </c:pt>
                <c:pt idx="34281">
                  <c:v>63.8</c:v>
                </c:pt>
                <c:pt idx="34282">
                  <c:v>67.56</c:v>
                </c:pt>
                <c:pt idx="34283">
                  <c:v>68.319999999999993</c:v>
                </c:pt>
                <c:pt idx="34284">
                  <c:v>68.98</c:v>
                </c:pt>
                <c:pt idx="34285">
                  <c:v>69.37</c:v>
                </c:pt>
                <c:pt idx="34286">
                  <c:v>70.06</c:v>
                </c:pt>
                <c:pt idx="34287">
                  <c:v>70.62</c:v>
                </c:pt>
                <c:pt idx="34288">
                  <c:v>71.48</c:v>
                </c:pt>
                <c:pt idx="34289">
                  <c:v>95.14</c:v>
                </c:pt>
                <c:pt idx="34290">
                  <c:v>101.27</c:v>
                </c:pt>
                <c:pt idx="34291">
                  <c:v>101.8</c:v>
                </c:pt>
                <c:pt idx="34292">
                  <c:v>102.26</c:v>
                </c:pt>
                <c:pt idx="34293">
                  <c:v>102.79</c:v>
                </c:pt>
                <c:pt idx="34294">
                  <c:v>112.48</c:v>
                </c:pt>
                <c:pt idx="34295">
                  <c:v>121.51</c:v>
                </c:pt>
                <c:pt idx="34296">
                  <c:v>119.36</c:v>
                </c:pt>
                <c:pt idx="34297">
                  <c:v>123.81</c:v>
                </c:pt>
                <c:pt idx="34298">
                  <c:v>145.27000000000001</c:v>
                </c:pt>
                <c:pt idx="34299">
                  <c:v>140.06</c:v>
                </c:pt>
                <c:pt idx="34300">
                  <c:v>107.01</c:v>
                </c:pt>
                <c:pt idx="34301">
                  <c:v>103.15</c:v>
                </c:pt>
                <c:pt idx="34302">
                  <c:v>100.97</c:v>
                </c:pt>
                <c:pt idx="34303">
                  <c:v>100.28</c:v>
                </c:pt>
                <c:pt idx="34304">
                  <c:v>100.78</c:v>
                </c:pt>
                <c:pt idx="34305">
                  <c:v>101.93</c:v>
                </c:pt>
                <c:pt idx="34306">
                  <c:v>102.66</c:v>
                </c:pt>
                <c:pt idx="34307">
                  <c:v>103.48</c:v>
                </c:pt>
                <c:pt idx="34308">
                  <c:v>88.52</c:v>
                </c:pt>
                <c:pt idx="34309">
                  <c:v>87.79</c:v>
                </c:pt>
                <c:pt idx="34310">
                  <c:v>86.21</c:v>
                </c:pt>
                <c:pt idx="34311">
                  <c:v>85.85</c:v>
                </c:pt>
                <c:pt idx="34312">
                  <c:v>78.3</c:v>
                </c:pt>
                <c:pt idx="34313">
                  <c:v>100.05</c:v>
                </c:pt>
                <c:pt idx="34314">
                  <c:v>79.19</c:v>
                </c:pt>
                <c:pt idx="34315">
                  <c:v>78.86</c:v>
                </c:pt>
                <c:pt idx="34316">
                  <c:v>65.91</c:v>
                </c:pt>
                <c:pt idx="34317">
                  <c:v>53.49</c:v>
                </c:pt>
                <c:pt idx="34318">
                  <c:v>51.87</c:v>
                </c:pt>
                <c:pt idx="34319">
                  <c:v>52.3</c:v>
                </c:pt>
                <c:pt idx="34320">
                  <c:v>52.6</c:v>
                </c:pt>
                <c:pt idx="34321">
                  <c:v>52.83</c:v>
                </c:pt>
                <c:pt idx="34322">
                  <c:v>52.17</c:v>
                </c:pt>
                <c:pt idx="34323">
                  <c:v>46.3</c:v>
                </c:pt>
                <c:pt idx="34324">
                  <c:v>46.73</c:v>
                </c:pt>
                <c:pt idx="34325">
                  <c:v>47.22</c:v>
                </c:pt>
                <c:pt idx="34326">
                  <c:v>47.79</c:v>
                </c:pt>
                <c:pt idx="34327">
                  <c:v>48.41</c:v>
                </c:pt>
                <c:pt idx="34328">
                  <c:v>49.04</c:v>
                </c:pt>
                <c:pt idx="34329">
                  <c:v>49.7</c:v>
                </c:pt>
                <c:pt idx="34330">
                  <c:v>50.62</c:v>
                </c:pt>
                <c:pt idx="34331">
                  <c:v>51.51</c:v>
                </c:pt>
                <c:pt idx="34332">
                  <c:v>52.66</c:v>
                </c:pt>
                <c:pt idx="34333">
                  <c:v>77.739999999999995</c:v>
                </c:pt>
                <c:pt idx="34334">
                  <c:v>68.38</c:v>
                </c:pt>
                <c:pt idx="34335">
                  <c:v>68.61</c:v>
                </c:pt>
                <c:pt idx="34336">
                  <c:v>69.3</c:v>
                </c:pt>
                <c:pt idx="34337">
                  <c:v>64.69</c:v>
                </c:pt>
                <c:pt idx="34338">
                  <c:v>60.31</c:v>
                </c:pt>
                <c:pt idx="34339">
                  <c:v>60.67</c:v>
                </c:pt>
                <c:pt idx="34340">
                  <c:v>58.56</c:v>
                </c:pt>
                <c:pt idx="34341">
                  <c:v>55.4</c:v>
                </c:pt>
                <c:pt idx="34342">
                  <c:v>50.19</c:v>
                </c:pt>
                <c:pt idx="34343">
                  <c:v>49.83</c:v>
                </c:pt>
                <c:pt idx="34344">
                  <c:v>49.73</c:v>
                </c:pt>
                <c:pt idx="34345">
                  <c:v>49.8</c:v>
                </c:pt>
                <c:pt idx="34346">
                  <c:v>49.93</c:v>
                </c:pt>
                <c:pt idx="34347">
                  <c:v>49.96</c:v>
                </c:pt>
                <c:pt idx="34348">
                  <c:v>49.96</c:v>
                </c:pt>
                <c:pt idx="34349">
                  <c:v>50.03</c:v>
                </c:pt>
                <c:pt idx="34350">
                  <c:v>50.16</c:v>
                </c:pt>
                <c:pt idx="34351">
                  <c:v>50.19</c:v>
                </c:pt>
                <c:pt idx="34352">
                  <c:v>50.16</c:v>
                </c:pt>
                <c:pt idx="34353">
                  <c:v>48.84</c:v>
                </c:pt>
                <c:pt idx="34354">
                  <c:v>44.65</c:v>
                </c:pt>
                <c:pt idx="34355">
                  <c:v>44.85</c:v>
                </c:pt>
                <c:pt idx="34356">
                  <c:v>44.98</c:v>
                </c:pt>
                <c:pt idx="34357">
                  <c:v>44.92</c:v>
                </c:pt>
                <c:pt idx="34358">
                  <c:v>44.89</c:v>
                </c:pt>
                <c:pt idx="34359">
                  <c:v>54.38</c:v>
                </c:pt>
                <c:pt idx="34360">
                  <c:v>62.02</c:v>
                </c:pt>
                <c:pt idx="34361">
                  <c:v>62.05</c:v>
                </c:pt>
                <c:pt idx="34362">
                  <c:v>62.68</c:v>
                </c:pt>
                <c:pt idx="34363">
                  <c:v>62.35</c:v>
                </c:pt>
                <c:pt idx="34364">
                  <c:v>59.52</c:v>
                </c:pt>
                <c:pt idx="34365">
                  <c:v>53.49</c:v>
                </c:pt>
                <c:pt idx="34366">
                  <c:v>53.72</c:v>
                </c:pt>
                <c:pt idx="34367">
                  <c:v>53.85</c:v>
                </c:pt>
                <c:pt idx="34368">
                  <c:v>54.01</c:v>
                </c:pt>
                <c:pt idx="34369">
                  <c:v>63.5</c:v>
                </c:pt>
                <c:pt idx="34370">
                  <c:v>74.48</c:v>
                </c:pt>
                <c:pt idx="34371">
                  <c:v>95.87</c:v>
                </c:pt>
                <c:pt idx="34372">
                  <c:v>83.31</c:v>
                </c:pt>
                <c:pt idx="34373">
                  <c:v>66.5</c:v>
                </c:pt>
                <c:pt idx="34374">
                  <c:v>55.33</c:v>
                </c:pt>
                <c:pt idx="34375">
                  <c:v>48.74</c:v>
                </c:pt>
                <c:pt idx="34376">
                  <c:v>50.26</c:v>
                </c:pt>
                <c:pt idx="34377">
                  <c:v>50.22</c:v>
                </c:pt>
                <c:pt idx="34378">
                  <c:v>50.32</c:v>
                </c:pt>
                <c:pt idx="34379">
                  <c:v>50.59</c:v>
                </c:pt>
                <c:pt idx="34380">
                  <c:v>50.72</c:v>
                </c:pt>
                <c:pt idx="34381">
                  <c:v>68.98</c:v>
                </c:pt>
                <c:pt idx="34382">
                  <c:v>76.319999999999993</c:v>
                </c:pt>
                <c:pt idx="34383">
                  <c:v>77.510000000000005</c:v>
                </c:pt>
                <c:pt idx="34384">
                  <c:v>79.459999999999994</c:v>
                </c:pt>
                <c:pt idx="34385">
                  <c:v>74.41</c:v>
                </c:pt>
                <c:pt idx="34386">
                  <c:v>72.73</c:v>
                </c:pt>
                <c:pt idx="34387">
                  <c:v>73.849999999999994</c:v>
                </c:pt>
                <c:pt idx="34388">
                  <c:v>74.540000000000006</c:v>
                </c:pt>
                <c:pt idx="34389">
                  <c:v>75.2</c:v>
                </c:pt>
                <c:pt idx="34390">
                  <c:v>75.67</c:v>
                </c:pt>
                <c:pt idx="34391">
                  <c:v>75.83</c:v>
                </c:pt>
                <c:pt idx="34392">
                  <c:v>75.3</c:v>
                </c:pt>
                <c:pt idx="34393">
                  <c:v>76.39</c:v>
                </c:pt>
                <c:pt idx="34394">
                  <c:v>77.28</c:v>
                </c:pt>
                <c:pt idx="34395">
                  <c:v>74.58</c:v>
                </c:pt>
                <c:pt idx="34396">
                  <c:v>94.05</c:v>
                </c:pt>
                <c:pt idx="34397">
                  <c:v>95.14</c:v>
                </c:pt>
                <c:pt idx="34398">
                  <c:v>95.14</c:v>
                </c:pt>
                <c:pt idx="34399">
                  <c:v>97.15</c:v>
                </c:pt>
                <c:pt idx="34400">
                  <c:v>150.01</c:v>
                </c:pt>
                <c:pt idx="34401">
                  <c:v>316.89999999999998</c:v>
                </c:pt>
                <c:pt idx="34402">
                  <c:v>326.89999999999998</c:v>
                </c:pt>
                <c:pt idx="34403">
                  <c:v>255.37</c:v>
                </c:pt>
                <c:pt idx="34404">
                  <c:v>250.92</c:v>
                </c:pt>
                <c:pt idx="34405">
                  <c:v>250.26</c:v>
                </c:pt>
                <c:pt idx="34406">
                  <c:v>248.58</c:v>
                </c:pt>
                <c:pt idx="34407">
                  <c:v>246.37</c:v>
                </c:pt>
                <c:pt idx="34408">
                  <c:v>244.69</c:v>
                </c:pt>
                <c:pt idx="34409">
                  <c:v>234.44</c:v>
                </c:pt>
                <c:pt idx="34410">
                  <c:v>175.03</c:v>
                </c:pt>
                <c:pt idx="34411">
                  <c:v>91.55</c:v>
                </c:pt>
                <c:pt idx="34412">
                  <c:v>87.17</c:v>
                </c:pt>
                <c:pt idx="34413">
                  <c:v>87.73</c:v>
                </c:pt>
                <c:pt idx="34414">
                  <c:v>87.99</c:v>
                </c:pt>
                <c:pt idx="34415">
                  <c:v>89.34</c:v>
                </c:pt>
                <c:pt idx="34416">
                  <c:v>90.92</c:v>
                </c:pt>
                <c:pt idx="34417">
                  <c:v>92.01</c:v>
                </c:pt>
                <c:pt idx="34418">
                  <c:v>79.06</c:v>
                </c:pt>
                <c:pt idx="34419">
                  <c:v>86.41</c:v>
                </c:pt>
                <c:pt idx="34420">
                  <c:v>88.91</c:v>
                </c:pt>
                <c:pt idx="34421">
                  <c:v>90.73</c:v>
                </c:pt>
                <c:pt idx="34422">
                  <c:v>92.44</c:v>
                </c:pt>
                <c:pt idx="34423">
                  <c:v>94.19</c:v>
                </c:pt>
                <c:pt idx="34424">
                  <c:v>95.44</c:v>
                </c:pt>
                <c:pt idx="34425">
                  <c:v>95.41</c:v>
                </c:pt>
                <c:pt idx="34426">
                  <c:v>68.09</c:v>
                </c:pt>
                <c:pt idx="34427">
                  <c:v>63.44</c:v>
                </c:pt>
                <c:pt idx="34428">
                  <c:v>63.87</c:v>
                </c:pt>
                <c:pt idx="34429">
                  <c:v>64.819999999999993</c:v>
                </c:pt>
                <c:pt idx="34430">
                  <c:v>68.180000000000007</c:v>
                </c:pt>
                <c:pt idx="34431">
                  <c:v>104.37</c:v>
                </c:pt>
                <c:pt idx="34432">
                  <c:v>100.48</c:v>
                </c:pt>
                <c:pt idx="34433">
                  <c:v>100.35</c:v>
                </c:pt>
                <c:pt idx="34434">
                  <c:v>97.51</c:v>
                </c:pt>
                <c:pt idx="34435">
                  <c:v>93</c:v>
                </c:pt>
                <c:pt idx="34436">
                  <c:v>93.92</c:v>
                </c:pt>
                <c:pt idx="34437">
                  <c:v>86.11</c:v>
                </c:pt>
                <c:pt idx="34438">
                  <c:v>72.63</c:v>
                </c:pt>
                <c:pt idx="34439">
                  <c:v>77.12</c:v>
                </c:pt>
                <c:pt idx="34440">
                  <c:v>75.73</c:v>
                </c:pt>
                <c:pt idx="34441">
                  <c:v>76.36</c:v>
                </c:pt>
                <c:pt idx="34442">
                  <c:v>77.209999999999994</c:v>
                </c:pt>
                <c:pt idx="34443">
                  <c:v>78.3</c:v>
                </c:pt>
                <c:pt idx="34444">
                  <c:v>77.48</c:v>
                </c:pt>
                <c:pt idx="34445">
                  <c:v>69.7</c:v>
                </c:pt>
                <c:pt idx="34446">
                  <c:v>62.25</c:v>
                </c:pt>
                <c:pt idx="34447">
                  <c:v>62.38</c:v>
                </c:pt>
                <c:pt idx="34448">
                  <c:v>62.48</c:v>
                </c:pt>
                <c:pt idx="34449">
                  <c:v>72.53</c:v>
                </c:pt>
                <c:pt idx="34450">
                  <c:v>80.64</c:v>
                </c:pt>
                <c:pt idx="34451">
                  <c:v>78.37</c:v>
                </c:pt>
                <c:pt idx="34452">
                  <c:v>71.48</c:v>
                </c:pt>
                <c:pt idx="34453">
                  <c:v>75.8</c:v>
                </c:pt>
                <c:pt idx="34454">
                  <c:v>76.03</c:v>
                </c:pt>
                <c:pt idx="34455">
                  <c:v>75.5</c:v>
                </c:pt>
                <c:pt idx="34456">
                  <c:v>59.42</c:v>
                </c:pt>
                <c:pt idx="34457">
                  <c:v>57.47</c:v>
                </c:pt>
                <c:pt idx="34458">
                  <c:v>57.7</c:v>
                </c:pt>
                <c:pt idx="34459">
                  <c:v>63.44</c:v>
                </c:pt>
                <c:pt idx="34460">
                  <c:v>80.25</c:v>
                </c:pt>
                <c:pt idx="34461">
                  <c:v>80.11</c:v>
                </c:pt>
                <c:pt idx="34462">
                  <c:v>68.739999999999995</c:v>
                </c:pt>
                <c:pt idx="34463">
                  <c:v>73.33</c:v>
                </c:pt>
                <c:pt idx="34464">
                  <c:v>75.37</c:v>
                </c:pt>
                <c:pt idx="34465">
                  <c:v>76.290000000000006</c:v>
                </c:pt>
                <c:pt idx="34466">
                  <c:v>76.92</c:v>
                </c:pt>
                <c:pt idx="34467">
                  <c:v>77.64</c:v>
                </c:pt>
                <c:pt idx="34468">
                  <c:v>78.37</c:v>
                </c:pt>
                <c:pt idx="34469">
                  <c:v>94.15</c:v>
                </c:pt>
                <c:pt idx="34470">
                  <c:v>96.62</c:v>
                </c:pt>
                <c:pt idx="34471">
                  <c:v>93</c:v>
                </c:pt>
                <c:pt idx="34472">
                  <c:v>93.72</c:v>
                </c:pt>
                <c:pt idx="34473">
                  <c:v>95.8</c:v>
                </c:pt>
                <c:pt idx="34474">
                  <c:v>95.77</c:v>
                </c:pt>
                <c:pt idx="34475">
                  <c:v>89.18</c:v>
                </c:pt>
                <c:pt idx="34476">
                  <c:v>90.17</c:v>
                </c:pt>
                <c:pt idx="34477">
                  <c:v>91.35</c:v>
                </c:pt>
                <c:pt idx="34478">
                  <c:v>81.040000000000006</c:v>
                </c:pt>
                <c:pt idx="34479">
                  <c:v>288.72000000000003</c:v>
                </c:pt>
                <c:pt idx="34480">
                  <c:v>483.9</c:v>
                </c:pt>
                <c:pt idx="34481">
                  <c:v>482.2</c:v>
                </c:pt>
                <c:pt idx="34482">
                  <c:v>480</c:v>
                </c:pt>
                <c:pt idx="34483">
                  <c:v>479.6</c:v>
                </c:pt>
                <c:pt idx="34484">
                  <c:v>479.2</c:v>
                </c:pt>
                <c:pt idx="34485">
                  <c:v>475.1</c:v>
                </c:pt>
                <c:pt idx="34486">
                  <c:v>475.9</c:v>
                </c:pt>
                <c:pt idx="34487">
                  <c:v>475.4</c:v>
                </c:pt>
                <c:pt idx="34488">
                  <c:v>468.9</c:v>
                </c:pt>
                <c:pt idx="34489">
                  <c:v>374.3</c:v>
                </c:pt>
                <c:pt idx="34490">
                  <c:v>82.12</c:v>
                </c:pt>
                <c:pt idx="34491">
                  <c:v>87.56</c:v>
                </c:pt>
                <c:pt idx="34492">
                  <c:v>89.97</c:v>
                </c:pt>
                <c:pt idx="34493">
                  <c:v>93.16</c:v>
                </c:pt>
                <c:pt idx="34494">
                  <c:v>116.13</c:v>
                </c:pt>
                <c:pt idx="34495">
                  <c:v>119.73</c:v>
                </c:pt>
                <c:pt idx="34496">
                  <c:v>120.55</c:v>
                </c:pt>
                <c:pt idx="34497">
                  <c:v>123.38</c:v>
                </c:pt>
                <c:pt idx="34498">
                  <c:v>124.64</c:v>
                </c:pt>
                <c:pt idx="34499">
                  <c:v>132.84</c:v>
                </c:pt>
                <c:pt idx="34500">
                  <c:v>132.47999999999999</c:v>
                </c:pt>
                <c:pt idx="34501">
                  <c:v>131.38999999999999</c:v>
                </c:pt>
                <c:pt idx="34502">
                  <c:v>133.69999999999999</c:v>
                </c:pt>
                <c:pt idx="34503">
                  <c:v>137.65</c:v>
                </c:pt>
                <c:pt idx="34504">
                  <c:v>135.58000000000001</c:v>
                </c:pt>
                <c:pt idx="34505">
                  <c:v>123.29</c:v>
                </c:pt>
                <c:pt idx="34506">
                  <c:v>114.03</c:v>
                </c:pt>
                <c:pt idx="34507">
                  <c:v>117.02</c:v>
                </c:pt>
                <c:pt idx="34508">
                  <c:v>115.01</c:v>
                </c:pt>
                <c:pt idx="34509">
                  <c:v>116.2</c:v>
                </c:pt>
                <c:pt idx="34510">
                  <c:v>117.09</c:v>
                </c:pt>
                <c:pt idx="34511">
                  <c:v>115.71</c:v>
                </c:pt>
                <c:pt idx="34512">
                  <c:v>117.85</c:v>
                </c:pt>
                <c:pt idx="34513">
                  <c:v>118.8</c:v>
                </c:pt>
                <c:pt idx="34514">
                  <c:v>119.66</c:v>
                </c:pt>
                <c:pt idx="34515">
                  <c:v>121.37</c:v>
                </c:pt>
                <c:pt idx="34516">
                  <c:v>126.91</c:v>
                </c:pt>
                <c:pt idx="34517">
                  <c:v>124.77</c:v>
                </c:pt>
                <c:pt idx="34518">
                  <c:v>125.3</c:v>
                </c:pt>
                <c:pt idx="34519">
                  <c:v>123.38</c:v>
                </c:pt>
                <c:pt idx="34520">
                  <c:v>124.08</c:v>
                </c:pt>
                <c:pt idx="34521">
                  <c:v>118.44</c:v>
                </c:pt>
                <c:pt idx="34522">
                  <c:v>122.63</c:v>
                </c:pt>
                <c:pt idx="34523">
                  <c:v>122.79</c:v>
                </c:pt>
                <c:pt idx="34524">
                  <c:v>124.01</c:v>
                </c:pt>
                <c:pt idx="34525">
                  <c:v>125.89</c:v>
                </c:pt>
                <c:pt idx="34526">
                  <c:v>127.67</c:v>
                </c:pt>
                <c:pt idx="34527">
                  <c:v>129.51</c:v>
                </c:pt>
                <c:pt idx="34528">
                  <c:v>131.66</c:v>
                </c:pt>
                <c:pt idx="34529">
                  <c:v>133.69999999999999</c:v>
                </c:pt>
                <c:pt idx="34530">
                  <c:v>130.63</c:v>
                </c:pt>
                <c:pt idx="34531">
                  <c:v>128.72</c:v>
                </c:pt>
                <c:pt idx="34532">
                  <c:v>130.69999999999999</c:v>
                </c:pt>
                <c:pt idx="34533">
                  <c:v>132.68</c:v>
                </c:pt>
                <c:pt idx="34534">
                  <c:v>134.09</c:v>
                </c:pt>
                <c:pt idx="34535">
                  <c:v>133.6</c:v>
                </c:pt>
                <c:pt idx="34536">
                  <c:v>139.88999999999999</c:v>
                </c:pt>
                <c:pt idx="34537">
                  <c:v>140.85</c:v>
                </c:pt>
                <c:pt idx="34538">
                  <c:v>142.66</c:v>
                </c:pt>
                <c:pt idx="34539">
                  <c:v>139.86000000000001</c:v>
                </c:pt>
                <c:pt idx="34540">
                  <c:v>126.75</c:v>
                </c:pt>
                <c:pt idx="34541">
                  <c:v>134.49</c:v>
                </c:pt>
                <c:pt idx="34542">
                  <c:v>128.91999999999999</c:v>
                </c:pt>
                <c:pt idx="34543">
                  <c:v>126.05</c:v>
                </c:pt>
                <c:pt idx="34544">
                  <c:v>126.32</c:v>
                </c:pt>
                <c:pt idx="34545">
                  <c:v>126.58</c:v>
                </c:pt>
                <c:pt idx="34546">
                  <c:v>122.03</c:v>
                </c:pt>
                <c:pt idx="34547">
                  <c:v>128.85</c:v>
                </c:pt>
                <c:pt idx="34548">
                  <c:v>129.32</c:v>
                </c:pt>
                <c:pt idx="34549">
                  <c:v>130.4</c:v>
                </c:pt>
                <c:pt idx="34550">
                  <c:v>135.31</c:v>
                </c:pt>
                <c:pt idx="34551">
                  <c:v>137.56</c:v>
                </c:pt>
                <c:pt idx="34552">
                  <c:v>139.88999999999999</c:v>
                </c:pt>
                <c:pt idx="34553">
                  <c:v>138.87</c:v>
                </c:pt>
                <c:pt idx="34554">
                  <c:v>137.62</c:v>
                </c:pt>
                <c:pt idx="34555">
                  <c:v>139.24</c:v>
                </c:pt>
                <c:pt idx="34556">
                  <c:v>130.72999999999999</c:v>
                </c:pt>
                <c:pt idx="34557">
                  <c:v>131.49</c:v>
                </c:pt>
                <c:pt idx="34558">
                  <c:v>133.11000000000001</c:v>
                </c:pt>
                <c:pt idx="34559">
                  <c:v>132.78</c:v>
                </c:pt>
                <c:pt idx="34560">
                  <c:v>136.11000000000001</c:v>
                </c:pt>
                <c:pt idx="34561">
                  <c:v>139.53</c:v>
                </c:pt>
                <c:pt idx="34562">
                  <c:v>141.38</c:v>
                </c:pt>
                <c:pt idx="34563">
                  <c:v>129.61000000000001</c:v>
                </c:pt>
                <c:pt idx="34564">
                  <c:v>132.25</c:v>
                </c:pt>
                <c:pt idx="34565">
                  <c:v>145.72999999999999</c:v>
                </c:pt>
                <c:pt idx="34566">
                  <c:v>147.21</c:v>
                </c:pt>
                <c:pt idx="34567">
                  <c:v>137.82</c:v>
                </c:pt>
                <c:pt idx="34568">
                  <c:v>143.91999999999999</c:v>
                </c:pt>
                <c:pt idx="34569">
                  <c:v>137.13</c:v>
                </c:pt>
                <c:pt idx="34570">
                  <c:v>133.37</c:v>
                </c:pt>
                <c:pt idx="34571">
                  <c:v>128.38999999999999</c:v>
                </c:pt>
                <c:pt idx="34572">
                  <c:v>120.32</c:v>
                </c:pt>
                <c:pt idx="34573">
                  <c:v>116.93</c:v>
                </c:pt>
                <c:pt idx="34574">
                  <c:v>118.05</c:v>
                </c:pt>
                <c:pt idx="34575">
                  <c:v>125.59</c:v>
                </c:pt>
                <c:pt idx="34576">
                  <c:v>139.13999999999999</c:v>
                </c:pt>
                <c:pt idx="34577">
                  <c:v>140.32</c:v>
                </c:pt>
                <c:pt idx="34578">
                  <c:v>141.54</c:v>
                </c:pt>
                <c:pt idx="34579">
                  <c:v>138.02000000000001</c:v>
                </c:pt>
                <c:pt idx="34580">
                  <c:v>134.97999999999999</c:v>
                </c:pt>
                <c:pt idx="34581">
                  <c:v>135.18</c:v>
                </c:pt>
                <c:pt idx="34582">
                  <c:v>131.85</c:v>
                </c:pt>
                <c:pt idx="34583">
                  <c:v>121.51</c:v>
                </c:pt>
                <c:pt idx="34584">
                  <c:v>121.44</c:v>
                </c:pt>
                <c:pt idx="34585">
                  <c:v>122.46</c:v>
                </c:pt>
                <c:pt idx="34586">
                  <c:v>120.62</c:v>
                </c:pt>
                <c:pt idx="34587">
                  <c:v>111.06</c:v>
                </c:pt>
                <c:pt idx="34588">
                  <c:v>109.61</c:v>
                </c:pt>
                <c:pt idx="34589">
                  <c:v>107.4</c:v>
                </c:pt>
                <c:pt idx="34590">
                  <c:v>108.42</c:v>
                </c:pt>
                <c:pt idx="34591">
                  <c:v>109.54</c:v>
                </c:pt>
                <c:pt idx="34592">
                  <c:v>107.8</c:v>
                </c:pt>
                <c:pt idx="34593">
                  <c:v>107.93</c:v>
                </c:pt>
                <c:pt idx="34594">
                  <c:v>127.5</c:v>
                </c:pt>
                <c:pt idx="34595">
                  <c:v>127.6</c:v>
                </c:pt>
                <c:pt idx="34596">
                  <c:v>130.11000000000001</c:v>
                </c:pt>
                <c:pt idx="34597">
                  <c:v>132.97</c:v>
                </c:pt>
                <c:pt idx="34598">
                  <c:v>131.85</c:v>
                </c:pt>
                <c:pt idx="34599">
                  <c:v>130.66999999999999</c:v>
                </c:pt>
                <c:pt idx="34600">
                  <c:v>129.74</c:v>
                </c:pt>
                <c:pt idx="34601">
                  <c:v>130.07</c:v>
                </c:pt>
                <c:pt idx="34602">
                  <c:v>133.37</c:v>
                </c:pt>
                <c:pt idx="34603">
                  <c:v>137.16</c:v>
                </c:pt>
                <c:pt idx="34604">
                  <c:v>149.25</c:v>
                </c:pt>
                <c:pt idx="34605">
                  <c:v>152.94999999999999</c:v>
                </c:pt>
                <c:pt idx="34606">
                  <c:v>150.77000000000001</c:v>
                </c:pt>
                <c:pt idx="34607">
                  <c:v>150.97</c:v>
                </c:pt>
                <c:pt idx="34608">
                  <c:v>146.65</c:v>
                </c:pt>
                <c:pt idx="34609">
                  <c:v>149.02000000000001</c:v>
                </c:pt>
                <c:pt idx="34610">
                  <c:v>151.5</c:v>
                </c:pt>
                <c:pt idx="34611">
                  <c:v>151.88999999999999</c:v>
                </c:pt>
                <c:pt idx="34612">
                  <c:v>150.47</c:v>
                </c:pt>
                <c:pt idx="34613">
                  <c:v>151.69</c:v>
                </c:pt>
                <c:pt idx="34614">
                  <c:v>152.52000000000001</c:v>
                </c:pt>
                <c:pt idx="34615">
                  <c:v>147.9</c:v>
                </c:pt>
                <c:pt idx="34616">
                  <c:v>135.02000000000001</c:v>
                </c:pt>
                <c:pt idx="34617">
                  <c:v>117.75</c:v>
                </c:pt>
                <c:pt idx="34618">
                  <c:v>127.7</c:v>
                </c:pt>
                <c:pt idx="34619">
                  <c:v>132.97</c:v>
                </c:pt>
                <c:pt idx="34620">
                  <c:v>118.38</c:v>
                </c:pt>
                <c:pt idx="34621">
                  <c:v>119.53</c:v>
                </c:pt>
                <c:pt idx="34622">
                  <c:v>143.91999999999999</c:v>
                </c:pt>
                <c:pt idx="34623">
                  <c:v>138.08000000000001</c:v>
                </c:pt>
                <c:pt idx="34624">
                  <c:v>137.88</c:v>
                </c:pt>
                <c:pt idx="34625">
                  <c:v>140.52000000000001</c:v>
                </c:pt>
                <c:pt idx="34626">
                  <c:v>107.76</c:v>
                </c:pt>
                <c:pt idx="34627">
                  <c:v>107.3</c:v>
                </c:pt>
                <c:pt idx="34628">
                  <c:v>108.59</c:v>
                </c:pt>
                <c:pt idx="34629">
                  <c:v>109.84</c:v>
                </c:pt>
                <c:pt idx="34630">
                  <c:v>106.12</c:v>
                </c:pt>
                <c:pt idx="34631">
                  <c:v>86.11</c:v>
                </c:pt>
                <c:pt idx="34632">
                  <c:v>87</c:v>
                </c:pt>
                <c:pt idx="34633">
                  <c:v>81.93</c:v>
                </c:pt>
                <c:pt idx="34634">
                  <c:v>80.81</c:v>
                </c:pt>
                <c:pt idx="34635">
                  <c:v>80.540000000000006</c:v>
                </c:pt>
                <c:pt idx="34636">
                  <c:v>80.540000000000006</c:v>
                </c:pt>
                <c:pt idx="34637">
                  <c:v>80.48</c:v>
                </c:pt>
                <c:pt idx="34638">
                  <c:v>73.72</c:v>
                </c:pt>
                <c:pt idx="34639">
                  <c:v>74.61</c:v>
                </c:pt>
                <c:pt idx="34640">
                  <c:v>81.27</c:v>
                </c:pt>
                <c:pt idx="34641">
                  <c:v>82.85</c:v>
                </c:pt>
                <c:pt idx="34642">
                  <c:v>84.1</c:v>
                </c:pt>
                <c:pt idx="34643">
                  <c:v>86.08</c:v>
                </c:pt>
                <c:pt idx="34644">
                  <c:v>116.66</c:v>
                </c:pt>
                <c:pt idx="34645">
                  <c:v>129.88</c:v>
                </c:pt>
                <c:pt idx="34646">
                  <c:v>122.82</c:v>
                </c:pt>
                <c:pt idx="34647">
                  <c:v>123.45</c:v>
                </c:pt>
                <c:pt idx="34648">
                  <c:v>124.01</c:v>
                </c:pt>
                <c:pt idx="34649">
                  <c:v>122.69</c:v>
                </c:pt>
                <c:pt idx="34650">
                  <c:v>117.12</c:v>
                </c:pt>
                <c:pt idx="34651">
                  <c:v>120.02</c:v>
                </c:pt>
                <c:pt idx="34652">
                  <c:v>122.13</c:v>
                </c:pt>
                <c:pt idx="34653">
                  <c:v>122.3</c:v>
                </c:pt>
                <c:pt idx="34654">
                  <c:v>116.69</c:v>
                </c:pt>
                <c:pt idx="34655">
                  <c:v>100.09</c:v>
                </c:pt>
                <c:pt idx="34656">
                  <c:v>110.53</c:v>
                </c:pt>
                <c:pt idx="34657">
                  <c:v>102.69</c:v>
                </c:pt>
                <c:pt idx="34658">
                  <c:v>116.93</c:v>
                </c:pt>
                <c:pt idx="34659">
                  <c:v>122.63</c:v>
                </c:pt>
                <c:pt idx="34660">
                  <c:v>120.45</c:v>
                </c:pt>
                <c:pt idx="34661">
                  <c:v>104.27</c:v>
                </c:pt>
                <c:pt idx="34662">
                  <c:v>102.79</c:v>
                </c:pt>
                <c:pt idx="34663">
                  <c:v>98.44</c:v>
                </c:pt>
                <c:pt idx="34664">
                  <c:v>94.52</c:v>
                </c:pt>
                <c:pt idx="34665">
                  <c:v>92.04</c:v>
                </c:pt>
                <c:pt idx="34666">
                  <c:v>92.37</c:v>
                </c:pt>
                <c:pt idx="34667">
                  <c:v>92.9</c:v>
                </c:pt>
                <c:pt idx="34668">
                  <c:v>93.23</c:v>
                </c:pt>
                <c:pt idx="34669">
                  <c:v>93.53</c:v>
                </c:pt>
                <c:pt idx="34670">
                  <c:v>94.22</c:v>
                </c:pt>
                <c:pt idx="34671">
                  <c:v>94.91</c:v>
                </c:pt>
                <c:pt idx="34672">
                  <c:v>95.77</c:v>
                </c:pt>
                <c:pt idx="34673">
                  <c:v>100.09</c:v>
                </c:pt>
                <c:pt idx="34674">
                  <c:v>107.34</c:v>
                </c:pt>
                <c:pt idx="34675">
                  <c:v>109.61</c:v>
                </c:pt>
                <c:pt idx="34676">
                  <c:v>107.14</c:v>
                </c:pt>
                <c:pt idx="34677">
                  <c:v>110.4</c:v>
                </c:pt>
                <c:pt idx="34678">
                  <c:v>110.66</c:v>
                </c:pt>
                <c:pt idx="34679">
                  <c:v>112.21</c:v>
                </c:pt>
                <c:pt idx="34680">
                  <c:v>115.01</c:v>
                </c:pt>
                <c:pt idx="34681">
                  <c:v>100.51</c:v>
                </c:pt>
                <c:pt idx="34682">
                  <c:v>115.38</c:v>
                </c:pt>
                <c:pt idx="34683">
                  <c:v>111.72</c:v>
                </c:pt>
                <c:pt idx="34684">
                  <c:v>112.25</c:v>
                </c:pt>
                <c:pt idx="34685">
                  <c:v>110.6</c:v>
                </c:pt>
                <c:pt idx="34686">
                  <c:v>111.19</c:v>
                </c:pt>
                <c:pt idx="34687">
                  <c:v>112.15</c:v>
                </c:pt>
                <c:pt idx="34688">
                  <c:v>112.51</c:v>
                </c:pt>
                <c:pt idx="34689">
                  <c:v>116.46</c:v>
                </c:pt>
                <c:pt idx="34690">
                  <c:v>116.33</c:v>
                </c:pt>
                <c:pt idx="34691">
                  <c:v>116.04</c:v>
                </c:pt>
                <c:pt idx="34692">
                  <c:v>115.11</c:v>
                </c:pt>
                <c:pt idx="34693">
                  <c:v>118.18</c:v>
                </c:pt>
                <c:pt idx="34694">
                  <c:v>120.06</c:v>
                </c:pt>
                <c:pt idx="34695">
                  <c:v>121.87</c:v>
                </c:pt>
                <c:pt idx="34696">
                  <c:v>124.04</c:v>
                </c:pt>
                <c:pt idx="34697">
                  <c:v>126.48</c:v>
                </c:pt>
                <c:pt idx="34698">
                  <c:v>128.69</c:v>
                </c:pt>
                <c:pt idx="34699">
                  <c:v>122.92</c:v>
                </c:pt>
                <c:pt idx="34700">
                  <c:v>122.36</c:v>
                </c:pt>
                <c:pt idx="34701">
                  <c:v>130.21</c:v>
                </c:pt>
                <c:pt idx="34702">
                  <c:v>142.53</c:v>
                </c:pt>
                <c:pt idx="34703">
                  <c:v>133.69999999999999</c:v>
                </c:pt>
                <c:pt idx="34704">
                  <c:v>134.13</c:v>
                </c:pt>
                <c:pt idx="34705">
                  <c:v>141.74</c:v>
                </c:pt>
                <c:pt idx="34706">
                  <c:v>143.59</c:v>
                </c:pt>
                <c:pt idx="34707">
                  <c:v>145</c:v>
                </c:pt>
                <c:pt idx="34708">
                  <c:v>146.26</c:v>
                </c:pt>
                <c:pt idx="34709">
                  <c:v>148.33000000000001</c:v>
                </c:pt>
                <c:pt idx="34710">
                  <c:v>150.41</c:v>
                </c:pt>
                <c:pt idx="34711">
                  <c:v>142.63</c:v>
                </c:pt>
                <c:pt idx="34712">
                  <c:v>141.54</c:v>
                </c:pt>
                <c:pt idx="34713">
                  <c:v>140.03</c:v>
                </c:pt>
                <c:pt idx="34714">
                  <c:v>122.89</c:v>
                </c:pt>
                <c:pt idx="34715">
                  <c:v>122.96</c:v>
                </c:pt>
                <c:pt idx="34716">
                  <c:v>138.15</c:v>
                </c:pt>
                <c:pt idx="34717">
                  <c:v>146.22</c:v>
                </c:pt>
                <c:pt idx="34718">
                  <c:v>124.74</c:v>
                </c:pt>
                <c:pt idx="34719">
                  <c:v>120.45</c:v>
                </c:pt>
                <c:pt idx="34720">
                  <c:v>116.76</c:v>
                </c:pt>
                <c:pt idx="34721">
                  <c:v>118.54</c:v>
                </c:pt>
                <c:pt idx="34722">
                  <c:v>123.22</c:v>
                </c:pt>
                <c:pt idx="34723">
                  <c:v>126.88</c:v>
                </c:pt>
                <c:pt idx="34724">
                  <c:v>130.57</c:v>
                </c:pt>
                <c:pt idx="34725">
                  <c:v>132.51</c:v>
                </c:pt>
                <c:pt idx="34726">
                  <c:v>129.61000000000001</c:v>
                </c:pt>
                <c:pt idx="34727">
                  <c:v>131</c:v>
                </c:pt>
                <c:pt idx="34728">
                  <c:v>132.08000000000001</c:v>
                </c:pt>
                <c:pt idx="34729">
                  <c:v>133.53</c:v>
                </c:pt>
                <c:pt idx="34730">
                  <c:v>134.49</c:v>
                </c:pt>
                <c:pt idx="34731">
                  <c:v>126.35</c:v>
                </c:pt>
                <c:pt idx="34732">
                  <c:v>129.81</c:v>
                </c:pt>
                <c:pt idx="34733">
                  <c:v>131.06</c:v>
                </c:pt>
                <c:pt idx="34734">
                  <c:v>133.47</c:v>
                </c:pt>
                <c:pt idx="34735">
                  <c:v>133.21</c:v>
                </c:pt>
                <c:pt idx="34736">
                  <c:v>127.9</c:v>
                </c:pt>
                <c:pt idx="34737">
                  <c:v>115.74</c:v>
                </c:pt>
                <c:pt idx="34738">
                  <c:v>107.76</c:v>
                </c:pt>
                <c:pt idx="34739">
                  <c:v>117.16</c:v>
                </c:pt>
                <c:pt idx="34740">
                  <c:v>153.83000000000001</c:v>
                </c:pt>
                <c:pt idx="34741">
                  <c:v>137.16</c:v>
                </c:pt>
                <c:pt idx="34742">
                  <c:v>134.41999999999999</c:v>
                </c:pt>
                <c:pt idx="34743">
                  <c:v>137.75</c:v>
                </c:pt>
                <c:pt idx="34744">
                  <c:v>140.13</c:v>
                </c:pt>
                <c:pt idx="34745">
                  <c:v>142.27000000000001</c:v>
                </c:pt>
                <c:pt idx="34746">
                  <c:v>140.78</c:v>
                </c:pt>
                <c:pt idx="34747">
                  <c:v>143.72</c:v>
                </c:pt>
                <c:pt idx="34748">
                  <c:v>145.69999999999999</c:v>
                </c:pt>
                <c:pt idx="34749">
                  <c:v>144.44</c:v>
                </c:pt>
                <c:pt idx="34750">
                  <c:v>143.19</c:v>
                </c:pt>
                <c:pt idx="34751">
                  <c:v>143.16</c:v>
                </c:pt>
                <c:pt idx="34752">
                  <c:v>134.38999999999999</c:v>
                </c:pt>
                <c:pt idx="34753">
                  <c:v>134.97999999999999</c:v>
                </c:pt>
                <c:pt idx="34754">
                  <c:v>138.08000000000001</c:v>
                </c:pt>
                <c:pt idx="34755">
                  <c:v>134.56</c:v>
                </c:pt>
                <c:pt idx="34756">
                  <c:v>150.05000000000001</c:v>
                </c:pt>
                <c:pt idx="34757">
                  <c:v>151.26</c:v>
                </c:pt>
                <c:pt idx="34758">
                  <c:v>153.44</c:v>
                </c:pt>
                <c:pt idx="34759">
                  <c:v>151.19999999999999</c:v>
                </c:pt>
                <c:pt idx="34760">
                  <c:v>153.27000000000001</c:v>
                </c:pt>
                <c:pt idx="34761">
                  <c:v>119.83</c:v>
                </c:pt>
                <c:pt idx="34762">
                  <c:v>139.1</c:v>
                </c:pt>
                <c:pt idx="34763">
                  <c:v>140.75</c:v>
                </c:pt>
                <c:pt idx="34764">
                  <c:v>142.76</c:v>
                </c:pt>
                <c:pt idx="34765">
                  <c:v>130.57</c:v>
                </c:pt>
                <c:pt idx="34766">
                  <c:v>149.35</c:v>
                </c:pt>
                <c:pt idx="34767">
                  <c:v>135.84</c:v>
                </c:pt>
                <c:pt idx="34768">
                  <c:v>123.91</c:v>
                </c:pt>
                <c:pt idx="34769">
                  <c:v>119.59</c:v>
                </c:pt>
                <c:pt idx="34770">
                  <c:v>120.78</c:v>
                </c:pt>
                <c:pt idx="34771">
                  <c:v>122.03</c:v>
                </c:pt>
                <c:pt idx="34772">
                  <c:v>122.59</c:v>
                </c:pt>
                <c:pt idx="34773">
                  <c:v>120.02</c:v>
                </c:pt>
                <c:pt idx="34774">
                  <c:v>120.62</c:v>
                </c:pt>
                <c:pt idx="34775">
                  <c:v>122.56</c:v>
                </c:pt>
                <c:pt idx="34776">
                  <c:v>125.13</c:v>
                </c:pt>
                <c:pt idx="34777">
                  <c:v>126.88</c:v>
                </c:pt>
                <c:pt idx="34778">
                  <c:v>129.78</c:v>
                </c:pt>
                <c:pt idx="34779">
                  <c:v>128.03</c:v>
                </c:pt>
                <c:pt idx="34780">
                  <c:v>131.49</c:v>
                </c:pt>
                <c:pt idx="34781">
                  <c:v>130.63</c:v>
                </c:pt>
                <c:pt idx="34782">
                  <c:v>136.01</c:v>
                </c:pt>
                <c:pt idx="34783">
                  <c:v>130.47</c:v>
                </c:pt>
                <c:pt idx="34784">
                  <c:v>136.83000000000001</c:v>
                </c:pt>
                <c:pt idx="34785">
                  <c:v>136.63</c:v>
                </c:pt>
                <c:pt idx="34786">
                  <c:v>138.74</c:v>
                </c:pt>
                <c:pt idx="34787">
                  <c:v>138.84</c:v>
                </c:pt>
                <c:pt idx="34788">
                  <c:v>139.80000000000001</c:v>
                </c:pt>
                <c:pt idx="34789">
                  <c:v>131.03</c:v>
                </c:pt>
                <c:pt idx="34790">
                  <c:v>136.13999999999999</c:v>
                </c:pt>
                <c:pt idx="34791">
                  <c:v>139.24</c:v>
                </c:pt>
                <c:pt idx="34792">
                  <c:v>139.4</c:v>
                </c:pt>
                <c:pt idx="34793">
                  <c:v>138.63999999999999</c:v>
                </c:pt>
                <c:pt idx="34794">
                  <c:v>135.31</c:v>
                </c:pt>
                <c:pt idx="34795">
                  <c:v>124.37</c:v>
                </c:pt>
                <c:pt idx="34796">
                  <c:v>116.76</c:v>
                </c:pt>
                <c:pt idx="34797">
                  <c:v>116.4</c:v>
                </c:pt>
                <c:pt idx="34798">
                  <c:v>124.24</c:v>
                </c:pt>
                <c:pt idx="34799">
                  <c:v>122.17</c:v>
                </c:pt>
                <c:pt idx="34800">
                  <c:v>125.69</c:v>
                </c:pt>
                <c:pt idx="34801">
                  <c:v>128.88999999999999</c:v>
                </c:pt>
                <c:pt idx="34802">
                  <c:v>130.01</c:v>
                </c:pt>
                <c:pt idx="34803">
                  <c:v>127.21</c:v>
                </c:pt>
                <c:pt idx="34804">
                  <c:v>136.13999999999999</c:v>
                </c:pt>
                <c:pt idx="34805">
                  <c:v>133.96</c:v>
                </c:pt>
                <c:pt idx="34806">
                  <c:v>129.12</c:v>
                </c:pt>
                <c:pt idx="34807">
                  <c:v>129.71</c:v>
                </c:pt>
                <c:pt idx="34808">
                  <c:v>135.28</c:v>
                </c:pt>
                <c:pt idx="34809">
                  <c:v>129.71</c:v>
                </c:pt>
                <c:pt idx="34810">
                  <c:v>117.68</c:v>
                </c:pt>
                <c:pt idx="34811">
                  <c:v>131.06</c:v>
                </c:pt>
                <c:pt idx="34812">
                  <c:v>129.05000000000001</c:v>
                </c:pt>
                <c:pt idx="34813">
                  <c:v>126.84</c:v>
                </c:pt>
                <c:pt idx="34814">
                  <c:v>127.24</c:v>
                </c:pt>
                <c:pt idx="34815">
                  <c:v>126.91</c:v>
                </c:pt>
                <c:pt idx="34816">
                  <c:v>128.36000000000001</c:v>
                </c:pt>
                <c:pt idx="34817">
                  <c:v>139.37</c:v>
                </c:pt>
                <c:pt idx="34818">
                  <c:v>140.13</c:v>
                </c:pt>
                <c:pt idx="34819">
                  <c:v>142.19999999999999</c:v>
                </c:pt>
                <c:pt idx="34820">
                  <c:v>145.1</c:v>
                </c:pt>
                <c:pt idx="34821">
                  <c:v>145.99</c:v>
                </c:pt>
                <c:pt idx="34822">
                  <c:v>148.76</c:v>
                </c:pt>
                <c:pt idx="34823">
                  <c:v>138.44</c:v>
                </c:pt>
                <c:pt idx="34824">
                  <c:v>142.07</c:v>
                </c:pt>
                <c:pt idx="34825">
                  <c:v>144.25</c:v>
                </c:pt>
                <c:pt idx="34826">
                  <c:v>142.96</c:v>
                </c:pt>
                <c:pt idx="34827">
                  <c:v>141.11000000000001</c:v>
                </c:pt>
                <c:pt idx="34828">
                  <c:v>129.09</c:v>
                </c:pt>
                <c:pt idx="34829">
                  <c:v>123.15</c:v>
                </c:pt>
                <c:pt idx="34830">
                  <c:v>128.76</c:v>
                </c:pt>
                <c:pt idx="34831">
                  <c:v>132.22</c:v>
                </c:pt>
                <c:pt idx="34832">
                  <c:v>133.37</c:v>
                </c:pt>
                <c:pt idx="34833">
                  <c:v>134.33000000000001</c:v>
                </c:pt>
                <c:pt idx="34834">
                  <c:v>119.69</c:v>
                </c:pt>
                <c:pt idx="34835">
                  <c:v>116.46</c:v>
                </c:pt>
                <c:pt idx="34836">
                  <c:v>128.94999999999999</c:v>
                </c:pt>
                <c:pt idx="34837">
                  <c:v>130.93</c:v>
                </c:pt>
                <c:pt idx="34838">
                  <c:v>116.73</c:v>
                </c:pt>
                <c:pt idx="34839">
                  <c:v>116.46</c:v>
                </c:pt>
                <c:pt idx="34840">
                  <c:v>117.72</c:v>
                </c:pt>
                <c:pt idx="34841">
                  <c:v>118.64</c:v>
                </c:pt>
                <c:pt idx="34842">
                  <c:v>120.88</c:v>
                </c:pt>
                <c:pt idx="34843">
                  <c:v>121.87</c:v>
                </c:pt>
                <c:pt idx="34844">
                  <c:v>123.48</c:v>
                </c:pt>
                <c:pt idx="34845">
                  <c:v>125.59</c:v>
                </c:pt>
                <c:pt idx="34846">
                  <c:v>128.56</c:v>
                </c:pt>
                <c:pt idx="34847">
                  <c:v>131.38999999999999</c:v>
                </c:pt>
                <c:pt idx="34848">
                  <c:v>140.85</c:v>
                </c:pt>
                <c:pt idx="34849">
                  <c:v>149.52000000000001</c:v>
                </c:pt>
                <c:pt idx="34850">
                  <c:v>149.55000000000001</c:v>
                </c:pt>
                <c:pt idx="34851">
                  <c:v>141.74</c:v>
                </c:pt>
                <c:pt idx="34852">
                  <c:v>142.96</c:v>
                </c:pt>
                <c:pt idx="34853">
                  <c:v>145.69999999999999</c:v>
                </c:pt>
                <c:pt idx="34854">
                  <c:v>145.93</c:v>
                </c:pt>
                <c:pt idx="34855">
                  <c:v>148.69</c:v>
                </c:pt>
                <c:pt idx="34856">
                  <c:v>151.22999999999999</c:v>
                </c:pt>
                <c:pt idx="34857">
                  <c:v>148.79</c:v>
                </c:pt>
                <c:pt idx="34858">
                  <c:v>143.75</c:v>
                </c:pt>
                <c:pt idx="34859">
                  <c:v>142.19999999999999</c:v>
                </c:pt>
                <c:pt idx="34860">
                  <c:v>141.34</c:v>
                </c:pt>
                <c:pt idx="34861">
                  <c:v>131.26</c:v>
                </c:pt>
                <c:pt idx="34862">
                  <c:v>133.04</c:v>
                </c:pt>
                <c:pt idx="34863">
                  <c:v>129.97999999999999</c:v>
                </c:pt>
                <c:pt idx="34864">
                  <c:v>127.97</c:v>
                </c:pt>
                <c:pt idx="34865">
                  <c:v>126.12</c:v>
                </c:pt>
                <c:pt idx="34866">
                  <c:v>126.38</c:v>
                </c:pt>
                <c:pt idx="34867">
                  <c:v>127.9</c:v>
                </c:pt>
                <c:pt idx="34868">
                  <c:v>129.47999999999999</c:v>
                </c:pt>
                <c:pt idx="34869">
                  <c:v>127.67</c:v>
                </c:pt>
                <c:pt idx="34870">
                  <c:v>122.59</c:v>
                </c:pt>
                <c:pt idx="34871">
                  <c:v>131.29</c:v>
                </c:pt>
                <c:pt idx="34872">
                  <c:v>132.84</c:v>
                </c:pt>
                <c:pt idx="34873">
                  <c:v>135.58000000000001</c:v>
                </c:pt>
                <c:pt idx="34874">
                  <c:v>134</c:v>
                </c:pt>
                <c:pt idx="34875">
                  <c:v>135.84</c:v>
                </c:pt>
                <c:pt idx="34876">
                  <c:v>132.84</c:v>
                </c:pt>
                <c:pt idx="34877">
                  <c:v>144.25</c:v>
                </c:pt>
                <c:pt idx="34878">
                  <c:v>147.31</c:v>
                </c:pt>
                <c:pt idx="34879">
                  <c:v>140.55000000000001</c:v>
                </c:pt>
                <c:pt idx="34880">
                  <c:v>140.46</c:v>
                </c:pt>
                <c:pt idx="34881">
                  <c:v>137.16</c:v>
                </c:pt>
                <c:pt idx="34882">
                  <c:v>138.81</c:v>
                </c:pt>
                <c:pt idx="34883">
                  <c:v>144.66999999999999</c:v>
                </c:pt>
                <c:pt idx="34884">
                  <c:v>141.58000000000001</c:v>
                </c:pt>
                <c:pt idx="34885">
                  <c:v>137.59</c:v>
                </c:pt>
                <c:pt idx="34886">
                  <c:v>140.78</c:v>
                </c:pt>
                <c:pt idx="34887">
                  <c:v>139.19999999999999</c:v>
                </c:pt>
                <c:pt idx="34888">
                  <c:v>141.15</c:v>
                </c:pt>
                <c:pt idx="34889">
                  <c:v>135.05000000000001</c:v>
                </c:pt>
                <c:pt idx="34890">
                  <c:v>134.88999999999999</c:v>
                </c:pt>
                <c:pt idx="34891">
                  <c:v>133.01</c:v>
                </c:pt>
                <c:pt idx="34892">
                  <c:v>134.97999999999999</c:v>
                </c:pt>
                <c:pt idx="34893">
                  <c:v>130.9</c:v>
                </c:pt>
                <c:pt idx="34894">
                  <c:v>139.16999999999999</c:v>
                </c:pt>
                <c:pt idx="34895">
                  <c:v>131.1</c:v>
                </c:pt>
                <c:pt idx="34896">
                  <c:v>130.93</c:v>
                </c:pt>
                <c:pt idx="34897">
                  <c:v>134.91999999999999</c:v>
                </c:pt>
                <c:pt idx="34898">
                  <c:v>136.13999999999999</c:v>
                </c:pt>
                <c:pt idx="34899">
                  <c:v>134.33000000000001</c:v>
                </c:pt>
                <c:pt idx="34900">
                  <c:v>138.54</c:v>
                </c:pt>
                <c:pt idx="34901">
                  <c:v>141.38</c:v>
                </c:pt>
                <c:pt idx="34902">
                  <c:v>150.63999999999999</c:v>
                </c:pt>
                <c:pt idx="34903">
                  <c:v>137.82</c:v>
                </c:pt>
                <c:pt idx="34904">
                  <c:v>144.44</c:v>
                </c:pt>
                <c:pt idx="34905">
                  <c:v>139.69999999999999</c:v>
                </c:pt>
                <c:pt idx="34906">
                  <c:v>140.75</c:v>
                </c:pt>
                <c:pt idx="34907">
                  <c:v>140.32</c:v>
                </c:pt>
                <c:pt idx="34908">
                  <c:v>141.05000000000001</c:v>
                </c:pt>
                <c:pt idx="34909">
                  <c:v>119.17</c:v>
                </c:pt>
                <c:pt idx="34910">
                  <c:v>121.67</c:v>
                </c:pt>
                <c:pt idx="34911">
                  <c:v>123.42</c:v>
                </c:pt>
                <c:pt idx="34912">
                  <c:v>125.63</c:v>
                </c:pt>
                <c:pt idx="34913">
                  <c:v>123.19</c:v>
                </c:pt>
                <c:pt idx="34914">
                  <c:v>121.51</c:v>
                </c:pt>
                <c:pt idx="34915">
                  <c:v>120.88</c:v>
                </c:pt>
                <c:pt idx="34916">
                  <c:v>127.77</c:v>
                </c:pt>
                <c:pt idx="34917">
                  <c:v>133.96</c:v>
                </c:pt>
                <c:pt idx="34918">
                  <c:v>135.38</c:v>
                </c:pt>
                <c:pt idx="34919">
                  <c:v>115.84</c:v>
                </c:pt>
                <c:pt idx="34920">
                  <c:v>111.78</c:v>
                </c:pt>
                <c:pt idx="34921">
                  <c:v>114.55</c:v>
                </c:pt>
                <c:pt idx="34922">
                  <c:v>102.29</c:v>
                </c:pt>
                <c:pt idx="34923">
                  <c:v>96.39</c:v>
                </c:pt>
                <c:pt idx="34924">
                  <c:v>75.599999999999994</c:v>
                </c:pt>
                <c:pt idx="34925">
                  <c:v>87.76</c:v>
                </c:pt>
                <c:pt idx="34926">
                  <c:v>102.26</c:v>
                </c:pt>
                <c:pt idx="34927">
                  <c:v>103.02</c:v>
                </c:pt>
                <c:pt idx="34928">
                  <c:v>104.67</c:v>
                </c:pt>
                <c:pt idx="34929">
                  <c:v>106.25</c:v>
                </c:pt>
                <c:pt idx="34930">
                  <c:v>108.49</c:v>
                </c:pt>
                <c:pt idx="34931">
                  <c:v>109.44</c:v>
                </c:pt>
                <c:pt idx="34932">
                  <c:v>110.3</c:v>
                </c:pt>
                <c:pt idx="34933">
                  <c:v>111.32</c:v>
                </c:pt>
                <c:pt idx="34934">
                  <c:v>116.76</c:v>
                </c:pt>
                <c:pt idx="34935">
                  <c:v>128.62</c:v>
                </c:pt>
                <c:pt idx="34936">
                  <c:v>121.14</c:v>
                </c:pt>
                <c:pt idx="34937">
                  <c:v>117.91</c:v>
                </c:pt>
                <c:pt idx="34938">
                  <c:v>118.61</c:v>
                </c:pt>
                <c:pt idx="34939">
                  <c:v>120.45</c:v>
                </c:pt>
                <c:pt idx="34940">
                  <c:v>122.17</c:v>
                </c:pt>
                <c:pt idx="34941">
                  <c:v>124.37</c:v>
                </c:pt>
                <c:pt idx="34942">
                  <c:v>131.79</c:v>
                </c:pt>
                <c:pt idx="34943">
                  <c:v>136.01</c:v>
                </c:pt>
                <c:pt idx="34944">
                  <c:v>115.87</c:v>
                </c:pt>
                <c:pt idx="34945">
                  <c:v>115.67</c:v>
                </c:pt>
                <c:pt idx="34946">
                  <c:v>115.94</c:v>
                </c:pt>
                <c:pt idx="34947">
                  <c:v>115.67</c:v>
                </c:pt>
                <c:pt idx="34948">
                  <c:v>117.19</c:v>
                </c:pt>
                <c:pt idx="34949">
                  <c:v>118.7</c:v>
                </c:pt>
                <c:pt idx="34950">
                  <c:v>120.02</c:v>
                </c:pt>
                <c:pt idx="34951">
                  <c:v>121.7</c:v>
                </c:pt>
                <c:pt idx="34952">
                  <c:v>123.32</c:v>
                </c:pt>
                <c:pt idx="34953">
                  <c:v>139.57</c:v>
                </c:pt>
                <c:pt idx="34954">
                  <c:v>146.91</c:v>
                </c:pt>
                <c:pt idx="34955">
                  <c:v>148.46</c:v>
                </c:pt>
                <c:pt idx="34956">
                  <c:v>149.75</c:v>
                </c:pt>
                <c:pt idx="34957">
                  <c:v>130.87</c:v>
                </c:pt>
                <c:pt idx="34958">
                  <c:v>114.65</c:v>
                </c:pt>
                <c:pt idx="34959">
                  <c:v>93.56</c:v>
                </c:pt>
                <c:pt idx="34960">
                  <c:v>110.2</c:v>
                </c:pt>
                <c:pt idx="34961">
                  <c:v>79.69</c:v>
                </c:pt>
                <c:pt idx="34962">
                  <c:v>100.94</c:v>
                </c:pt>
                <c:pt idx="34963">
                  <c:v>94.75</c:v>
                </c:pt>
                <c:pt idx="34964">
                  <c:v>95.7</c:v>
                </c:pt>
                <c:pt idx="34965">
                  <c:v>99.06</c:v>
                </c:pt>
                <c:pt idx="34966">
                  <c:v>98.73</c:v>
                </c:pt>
                <c:pt idx="34967">
                  <c:v>99.49</c:v>
                </c:pt>
                <c:pt idx="34968">
                  <c:v>100.58</c:v>
                </c:pt>
                <c:pt idx="34969">
                  <c:v>102.06</c:v>
                </c:pt>
                <c:pt idx="34970">
                  <c:v>104.37</c:v>
                </c:pt>
                <c:pt idx="34971">
                  <c:v>116.93</c:v>
                </c:pt>
                <c:pt idx="34972">
                  <c:v>126.88</c:v>
                </c:pt>
                <c:pt idx="34973">
                  <c:v>125.43</c:v>
                </c:pt>
                <c:pt idx="34974">
                  <c:v>127.08</c:v>
                </c:pt>
                <c:pt idx="34975">
                  <c:v>128.38999999999999</c:v>
                </c:pt>
                <c:pt idx="34976">
                  <c:v>122.43</c:v>
                </c:pt>
                <c:pt idx="34977">
                  <c:v>121.87</c:v>
                </c:pt>
                <c:pt idx="34978">
                  <c:v>124.54</c:v>
                </c:pt>
                <c:pt idx="34979">
                  <c:v>122.92</c:v>
                </c:pt>
                <c:pt idx="34980">
                  <c:v>121.74</c:v>
                </c:pt>
                <c:pt idx="34981">
                  <c:v>121.54</c:v>
                </c:pt>
                <c:pt idx="34982">
                  <c:v>119.43</c:v>
                </c:pt>
                <c:pt idx="34983">
                  <c:v>110.96</c:v>
                </c:pt>
                <c:pt idx="34984">
                  <c:v>111.22</c:v>
                </c:pt>
                <c:pt idx="34985">
                  <c:v>99.26</c:v>
                </c:pt>
                <c:pt idx="34986">
                  <c:v>82.78</c:v>
                </c:pt>
                <c:pt idx="34987">
                  <c:v>78.959999999999994</c:v>
                </c:pt>
                <c:pt idx="34988">
                  <c:v>87</c:v>
                </c:pt>
                <c:pt idx="34989">
                  <c:v>114.78</c:v>
                </c:pt>
                <c:pt idx="34990">
                  <c:v>93.2</c:v>
                </c:pt>
                <c:pt idx="34991">
                  <c:v>88.39</c:v>
                </c:pt>
                <c:pt idx="34992">
                  <c:v>99.43</c:v>
                </c:pt>
                <c:pt idx="34993">
                  <c:v>103.97</c:v>
                </c:pt>
                <c:pt idx="34994">
                  <c:v>100.81</c:v>
                </c:pt>
                <c:pt idx="34995">
                  <c:v>106.38</c:v>
                </c:pt>
                <c:pt idx="34996">
                  <c:v>111.65</c:v>
                </c:pt>
                <c:pt idx="34997">
                  <c:v>112.58</c:v>
                </c:pt>
                <c:pt idx="34998">
                  <c:v>109.74</c:v>
                </c:pt>
                <c:pt idx="34999">
                  <c:v>101.14</c:v>
                </c:pt>
                <c:pt idx="35000">
                  <c:v>100.51</c:v>
                </c:pt>
                <c:pt idx="35001">
                  <c:v>92.93</c:v>
                </c:pt>
                <c:pt idx="35002">
                  <c:v>93.2</c:v>
                </c:pt>
                <c:pt idx="35003">
                  <c:v>97.48</c:v>
                </c:pt>
                <c:pt idx="35004">
                  <c:v>120.39</c:v>
                </c:pt>
                <c:pt idx="35005">
                  <c:v>119</c:v>
                </c:pt>
                <c:pt idx="35006">
                  <c:v>111.72</c:v>
                </c:pt>
                <c:pt idx="35007">
                  <c:v>100.68</c:v>
                </c:pt>
                <c:pt idx="35008">
                  <c:v>103.05</c:v>
                </c:pt>
                <c:pt idx="35009">
                  <c:v>113.56</c:v>
                </c:pt>
                <c:pt idx="35010">
                  <c:v>109.41</c:v>
                </c:pt>
                <c:pt idx="35011">
                  <c:v>108.36</c:v>
                </c:pt>
                <c:pt idx="35012">
                  <c:v>109.15</c:v>
                </c:pt>
                <c:pt idx="35013">
                  <c:v>111.75</c:v>
                </c:pt>
                <c:pt idx="35014">
                  <c:v>108.59</c:v>
                </c:pt>
                <c:pt idx="35015">
                  <c:v>113.14</c:v>
                </c:pt>
                <c:pt idx="35016">
                  <c:v>113.79</c:v>
                </c:pt>
                <c:pt idx="35017">
                  <c:v>109.28</c:v>
                </c:pt>
                <c:pt idx="35018">
                  <c:v>110.04</c:v>
                </c:pt>
                <c:pt idx="35019">
                  <c:v>104.67</c:v>
                </c:pt>
                <c:pt idx="35020">
                  <c:v>96.39</c:v>
                </c:pt>
                <c:pt idx="35021">
                  <c:v>93.49</c:v>
                </c:pt>
                <c:pt idx="35022">
                  <c:v>94.28</c:v>
                </c:pt>
                <c:pt idx="35023">
                  <c:v>90.99</c:v>
                </c:pt>
                <c:pt idx="35024">
                  <c:v>88.68</c:v>
                </c:pt>
                <c:pt idx="35025">
                  <c:v>87.46</c:v>
                </c:pt>
                <c:pt idx="35026">
                  <c:v>105.19</c:v>
                </c:pt>
                <c:pt idx="35027">
                  <c:v>108.39</c:v>
                </c:pt>
                <c:pt idx="35028">
                  <c:v>104.67</c:v>
                </c:pt>
                <c:pt idx="35029">
                  <c:v>124.54</c:v>
                </c:pt>
                <c:pt idx="35030">
                  <c:v>120.19</c:v>
                </c:pt>
                <c:pt idx="35031">
                  <c:v>121.8</c:v>
                </c:pt>
                <c:pt idx="35032">
                  <c:v>123.75</c:v>
                </c:pt>
                <c:pt idx="35033">
                  <c:v>126.35</c:v>
                </c:pt>
                <c:pt idx="35034">
                  <c:v>129.55000000000001</c:v>
                </c:pt>
                <c:pt idx="35035">
                  <c:v>131.88999999999999</c:v>
                </c:pt>
                <c:pt idx="35036">
                  <c:v>131.56</c:v>
                </c:pt>
                <c:pt idx="35037">
                  <c:v>130.21</c:v>
                </c:pt>
                <c:pt idx="35038">
                  <c:v>130.34</c:v>
                </c:pt>
                <c:pt idx="35039">
                  <c:v>129.97999999999999</c:v>
                </c:pt>
                <c:pt idx="35040">
                  <c:v>129.94</c:v>
                </c:pt>
                <c:pt idx="35041">
                  <c:v>128.91999999999999</c:v>
                </c:pt>
                <c:pt idx="35042">
                  <c:v>121.9</c:v>
                </c:pt>
                <c:pt idx="35043">
                  <c:v>112.97</c:v>
                </c:pt>
                <c:pt idx="35044">
                  <c:v>113.7</c:v>
                </c:pt>
                <c:pt idx="35045">
                  <c:v>107.6</c:v>
                </c:pt>
                <c:pt idx="35046">
                  <c:v>108.06</c:v>
                </c:pt>
                <c:pt idx="35047">
                  <c:v>108.42</c:v>
                </c:pt>
                <c:pt idx="35048">
                  <c:v>108.52</c:v>
                </c:pt>
                <c:pt idx="35049">
                  <c:v>109.11</c:v>
                </c:pt>
                <c:pt idx="35050">
                  <c:v>107.9</c:v>
                </c:pt>
                <c:pt idx="35051">
                  <c:v>112.44</c:v>
                </c:pt>
                <c:pt idx="35052">
                  <c:v>114.06</c:v>
                </c:pt>
                <c:pt idx="35053">
                  <c:v>110.37</c:v>
                </c:pt>
                <c:pt idx="35054">
                  <c:v>87.86</c:v>
                </c:pt>
                <c:pt idx="35055">
                  <c:v>86.05</c:v>
                </c:pt>
                <c:pt idx="35056">
                  <c:v>87.56</c:v>
                </c:pt>
                <c:pt idx="35057">
                  <c:v>88.95</c:v>
                </c:pt>
                <c:pt idx="35058">
                  <c:v>90.63</c:v>
                </c:pt>
                <c:pt idx="35059">
                  <c:v>92.41</c:v>
                </c:pt>
                <c:pt idx="35060">
                  <c:v>110.89</c:v>
                </c:pt>
                <c:pt idx="35061">
                  <c:v>109.08</c:v>
                </c:pt>
                <c:pt idx="35062">
                  <c:v>98.8</c:v>
                </c:pt>
                <c:pt idx="35063">
                  <c:v>82.16</c:v>
                </c:pt>
                <c:pt idx="35064">
                  <c:v>88.16</c:v>
                </c:pt>
                <c:pt idx="35065">
                  <c:v>88.85</c:v>
                </c:pt>
                <c:pt idx="35066">
                  <c:v>89.11</c:v>
                </c:pt>
                <c:pt idx="35067">
                  <c:v>89.18</c:v>
                </c:pt>
                <c:pt idx="35068">
                  <c:v>89.37</c:v>
                </c:pt>
                <c:pt idx="35069">
                  <c:v>85.78</c:v>
                </c:pt>
                <c:pt idx="35070">
                  <c:v>71.84</c:v>
                </c:pt>
                <c:pt idx="35071">
                  <c:v>62.32</c:v>
                </c:pt>
                <c:pt idx="35072">
                  <c:v>56.22</c:v>
                </c:pt>
                <c:pt idx="35073">
                  <c:v>76.59</c:v>
                </c:pt>
                <c:pt idx="35074">
                  <c:v>95.44</c:v>
                </c:pt>
                <c:pt idx="35075">
                  <c:v>101.3</c:v>
                </c:pt>
                <c:pt idx="35076">
                  <c:v>114.75</c:v>
                </c:pt>
                <c:pt idx="35077">
                  <c:v>105.85</c:v>
                </c:pt>
                <c:pt idx="35078">
                  <c:v>100.35</c:v>
                </c:pt>
                <c:pt idx="35079">
                  <c:v>97.61</c:v>
                </c:pt>
                <c:pt idx="35080">
                  <c:v>101.96</c:v>
                </c:pt>
                <c:pt idx="35081">
                  <c:v>97.02</c:v>
                </c:pt>
                <c:pt idx="35082">
                  <c:v>97.22</c:v>
                </c:pt>
                <c:pt idx="35083">
                  <c:v>98.44</c:v>
                </c:pt>
                <c:pt idx="35084">
                  <c:v>99.23</c:v>
                </c:pt>
                <c:pt idx="35085">
                  <c:v>92.64</c:v>
                </c:pt>
                <c:pt idx="35086">
                  <c:v>100.65</c:v>
                </c:pt>
                <c:pt idx="35087">
                  <c:v>106.18</c:v>
                </c:pt>
                <c:pt idx="35088">
                  <c:v>108.46</c:v>
                </c:pt>
                <c:pt idx="35089">
                  <c:v>105.85</c:v>
                </c:pt>
                <c:pt idx="35090">
                  <c:v>83.9</c:v>
                </c:pt>
                <c:pt idx="35091">
                  <c:v>88.25</c:v>
                </c:pt>
                <c:pt idx="35092">
                  <c:v>106.84</c:v>
                </c:pt>
                <c:pt idx="35093">
                  <c:v>102.95</c:v>
                </c:pt>
                <c:pt idx="35094">
                  <c:v>109.38</c:v>
                </c:pt>
                <c:pt idx="35095">
                  <c:v>113.27</c:v>
                </c:pt>
                <c:pt idx="35096">
                  <c:v>115.44</c:v>
                </c:pt>
                <c:pt idx="35097">
                  <c:v>117.42</c:v>
                </c:pt>
                <c:pt idx="35098">
                  <c:v>119.23</c:v>
                </c:pt>
                <c:pt idx="35099">
                  <c:v>112.61</c:v>
                </c:pt>
                <c:pt idx="35100">
                  <c:v>119.13</c:v>
                </c:pt>
                <c:pt idx="35101">
                  <c:v>120.55</c:v>
                </c:pt>
                <c:pt idx="35102">
                  <c:v>114.55</c:v>
                </c:pt>
                <c:pt idx="35103">
                  <c:v>115.77</c:v>
                </c:pt>
                <c:pt idx="35104">
                  <c:v>117.12</c:v>
                </c:pt>
                <c:pt idx="35105">
                  <c:v>115.15</c:v>
                </c:pt>
                <c:pt idx="35106">
                  <c:v>114.95</c:v>
                </c:pt>
                <c:pt idx="35107">
                  <c:v>116.27</c:v>
                </c:pt>
                <c:pt idx="35108">
                  <c:v>116.36</c:v>
                </c:pt>
                <c:pt idx="35109">
                  <c:v>115.84</c:v>
                </c:pt>
                <c:pt idx="35110">
                  <c:v>116.36</c:v>
                </c:pt>
                <c:pt idx="35111">
                  <c:v>116.69</c:v>
                </c:pt>
                <c:pt idx="35112">
                  <c:v>107.47</c:v>
                </c:pt>
                <c:pt idx="35113">
                  <c:v>98.96</c:v>
                </c:pt>
                <c:pt idx="35114">
                  <c:v>99.16</c:v>
                </c:pt>
                <c:pt idx="35115">
                  <c:v>86.47</c:v>
                </c:pt>
                <c:pt idx="35116">
                  <c:v>84.04</c:v>
                </c:pt>
                <c:pt idx="35117">
                  <c:v>87.83</c:v>
                </c:pt>
                <c:pt idx="35118">
                  <c:v>88.98</c:v>
                </c:pt>
                <c:pt idx="35119">
                  <c:v>95.67</c:v>
                </c:pt>
                <c:pt idx="35120">
                  <c:v>117.39</c:v>
                </c:pt>
                <c:pt idx="35121">
                  <c:v>114.68</c:v>
                </c:pt>
                <c:pt idx="35122">
                  <c:v>115.97</c:v>
                </c:pt>
                <c:pt idx="35123">
                  <c:v>117.85</c:v>
                </c:pt>
                <c:pt idx="35124">
                  <c:v>119.53</c:v>
                </c:pt>
                <c:pt idx="35125">
                  <c:v>120.68</c:v>
                </c:pt>
                <c:pt idx="35126">
                  <c:v>121.41</c:v>
                </c:pt>
                <c:pt idx="35127">
                  <c:v>121.84</c:v>
                </c:pt>
                <c:pt idx="35128">
                  <c:v>122.46</c:v>
                </c:pt>
                <c:pt idx="35129">
                  <c:v>121.21</c:v>
                </c:pt>
                <c:pt idx="35130">
                  <c:v>116.73</c:v>
                </c:pt>
                <c:pt idx="35131">
                  <c:v>116.46</c:v>
                </c:pt>
                <c:pt idx="35132">
                  <c:v>104.8</c:v>
                </c:pt>
                <c:pt idx="35133">
                  <c:v>110.04</c:v>
                </c:pt>
                <c:pt idx="35134">
                  <c:v>116.66</c:v>
                </c:pt>
                <c:pt idx="35135">
                  <c:v>114.16</c:v>
                </c:pt>
                <c:pt idx="35136">
                  <c:v>113.37</c:v>
                </c:pt>
                <c:pt idx="35137">
                  <c:v>111.09</c:v>
                </c:pt>
                <c:pt idx="35138">
                  <c:v>121.87</c:v>
                </c:pt>
                <c:pt idx="35139">
                  <c:v>121.47</c:v>
                </c:pt>
                <c:pt idx="35140">
                  <c:v>110.99</c:v>
                </c:pt>
                <c:pt idx="35141">
                  <c:v>113.1</c:v>
                </c:pt>
                <c:pt idx="35142">
                  <c:v>115.54</c:v>
                </c:pt>
                <c:pt idx="35143">
                  <c:v>116.36</c:v>
                </c:pt>
                <c:pt idx="35144">
                  <c:v>116.04</c:v>
                </c:pt>
                <c:pt idx="35145">
                  <c:v>117.75</c:v>
                </c:pt>
                <c:pt idx="35146">
                  <c:v>128.76</c:v>
                </c:pt>
                <c:pt idx="35147">
                  <c:v>127.97</c:v>
                </c:pt>
                <c:pt idx="35148">
                  <c:v>118.38</c:v>
                </c:pt>
                <c:pt idx="35149">
                  <c:v>126.32</c:v>
                </c:pt>
                <c:pt idx="35150">
                  <c:v>130.16999999999999</c:v>
                </c:pt>
                <c:pt idx="35151">
                  <c:v>128.72</c:v>
                </c:pt>
                <c:pt idx="35152">
                  <c:v>96.46</c:v>
                </c:pt>
                <c:pt idx="35153">
                  <c:v>96.69</c:v>
                </c:pt>
                <c:pt idx="35154">
                  <c:v>98.17</c:v>
                </c:pt>
                <c:pt idx="35155">
                  <c:v>98.67</c:v>
                </c:pt>
                <c:pt idx="35156">
                  <c:v>99.59</c:v>
                </c:pt>
                <c:pt idx="35157">
                  <c:v>100.94</c:v>
                </c:pt>
                <c:pt idx="35158">
                  <c:v>88.29</c:v>
                </c:pt>
                <c:pt idx="35159">
                  <c:v>102.66</c:v>
                </c:pt>
                <c:pt idx="35160">
                  <c:v>122.3</c:v>
                </c:pt>
                <c:pt idx="35161">
                  <c:v>116.5</c:v>
                </c:pt>
                <c:pt idx="35162">
                  <c:v>113.1</c:v>
                </c:pt>
                <c:pt idx="35163">
                  <c:v>113.83</c:v>
                </c:pt>
                <c:pt idx="35164">
                  <c:v>110.33</c:v>
                </c:pt>
                <c:pt idx="35165">
                  <c:v>110.2</c:v>
                </c:pt>
                <c:pt idx="35166">
                  <c:v>109.97</c:v>
                </c:pt>
                <c:pt idx="35167">
                  <c:v>104.57</c:v>
                </c:pt>
                <c:pt idx="35168">
                  <c:v>105.09</c:v>
                </c:pt>
                <c:pt idx="35169">
                  <c:v>106.54</c:v>
                </c:pt>
                <c:pt idx="35170">
                  <c:v>108.03</c:v>
                </c:pt>
                <c:pt idx="35171">
                  <c:v>107.76</c:v>
                </c:pt>
                <c:pt idx="35172">
                  <c:v>100.45</c:v>
                </c:pt>
                <c:pt idx="35173">
                  <c:v>101.17</c:v>
                </c:pt>
                <c:pt idx="35174">
                  <c:v>116</c:v>
                </c:pt>
                <c:pt idx="35175">
                  <c:v>116.83</c:v>
                </c:pt>
                <c:pt idx="35176">
                  <c:v>117.49</c:v>
                </c:pt>
                <c:pt idx="35177">
                  <c:v>112.31</c:v>
                </c:pt>
                <c:pt idx="35178">
                  <c:v>114.59</c:v>
                </c:pt>
                <c:pt idx="35179">
                  <c:v>116.76</c:v>
                </c:pt>
                <c:pt idx="35180">
                  <c:v>118.47</c:v>
                </c:pt>
                <c:pt idx="35181">
                  <c:v>119.3</c:v>
                </c:pt>
                <c:pt idx="35182">
                  <c:v>133.66999999999999</c:v>
                </c:pt>
                <c:pt idx="35183">
                  <c:v>129.97999999999999</c:v>
                </c:pt>
                <c:pt idx="35184">
                  <c:v>127.4</c:v>
                </c:pt>
                <c:pt idx="35185">
                  <c:v>129.84</c:v>
                </c:pt>
                <c:pt idx="35186">
                  <c:v>129.32</c:v>
                </c:pt>
                <c:pt idx="35187">
                  <c:v>117.49</c:v>
                </c:pt>
                <c:pt idx="35188">
                  <c:v>109.87</c:v>
                </c:pt>
                <c:pt idx="35189">
                  <c:v>130.96</c:v>
                </c:pt>
                <c:pt idx="35190">
                  <c:v>133.21</c:v>
                </c:pt>
                <c:pt idx="35191">
                  <c:v>125.2</c:v>
                </c:pt>
                <c:pt idx="35192">
                  <c:v>127.93</c:v>
                </c:pt>
                <c:pt idx="35193">
                  <c:v>127.93</c:v>
                </c:pt>
                <c:pt idx="35194">
                  <c:v>115.8</c:v>
                </c:pt>
                <c:pt idx="35195">
                  <c:v>114.55</c:v>
                </c:pt>
                <c:pt idx="35196">
                  <c:v>113.04</c:v>
                </c:pt>
                <c:pt idx="35197">
                  <c:v>113.27</c:v>
                </c:pt>
                <c:pt idx="35198">
                  <c:v>121.11</c:v>
                </c:pt>
                <c:pt idx="35199">
                  <c:v>101.11</c:v>
                </c:pt>
                <c:pt idx="35200">
                  <c:v>100.84</c:v>
                </c:pt>
                <c:pt idx="35201">
                  <c:v>100.68</c:v>
                </c:pt>
                <c:pt idx="35202">
                  <c:v>122.23</c:v>
                </c:pt>
                <c:pt idx="35203">
                  <c:v>138.71</c:v>
                </c:pt>
                <c:pt idx="35204">
                  <c:v>136.34</c:v>
                </c:pt>
                <c:pt idx="35205">
                  <c:v>124.9</c:v>
                </c:pt>
                <c:pt idx="35206">
                  <c:v>117.95</c:v>
                </c:pt>
                <c:pt idx="35207">
                  <c:v>118.31</c:v>
                </c:pt>
                <c:pt idx="35208">
                  <c:v>116.2</c:v>
                </c:pt>
                <c:pt idx="35209">
                  <c:v>114.82</c:v>
                </c:pt>
                <c:pt idx="35210">
                  <c:v>118.21</c:v>
                </c:pt>
                <c:pt idx="35211">
                  <c:v>119.99</c:v>
                </c:pt>
                <c:pt idx="35212">
                  <c:v>122.13</c:v>
                </c:pt>
                <c:pt idx="35213">
                  <c:v>127.27</c:v>
                </c:pt>
                <c:pt idx="35214">
                  <c:v>119.86</c:v>
                </c:pt>
                <c:pt idx="35215">
                  <c:v>110.43</c:v>
                </c:pt>
                <c:pt idx="35216">
                  <c:v>119.23</c:v>
                </c:pt>
                <c:pt idx="35217">
                  <c:v>124.54</c:v>
                </c:pt>
                <c:pt idx="35218">
                  <c:v>120.55</c:v>
                </c:pt>
                <c:pt idx="35219">
                  <c:v>103.81</c:v>
                </c:pt>
                <c:pt idx="35220">
                  <c:v>129.35</c:v>
                </c:pt>
                <c:pt idx="35221">
                  <c:v>118.67</c:v>
                </c:pt>
                <c:pt idx="35222">
                  <c:v>118.74</c:v>
                </c:pt>
                <c:pt idx="35223">
                  <c:v>119.69</c:v>
                </c:pt>
                <c:pt idx="35224">
                  <c:v>120.15</c:v>
                </c:pt>
                <c:pt idx="35225">
                  <c:v>98.6</c:v>
                </c:pt>
                <c:pt idx="35226">
                  <c:v>97.12</c:v>
                </c:pt>
                <c:pt idx="35227">
                  <c:v>97.84</c:v>
                </c:pt>
                <c:pt idx="35228">
                  <c:v>98.07</c:v>
                </c:pt>
                <c:pt idx="35229">
                  <c:v>98.67</c:v>
                </c:pt>
                <c:pt idx="35230">
                  <c:v>99.39</c:v>
                </c:pt>
                <c:pt idx="35231">
                  <c:v>99.82</c:v>
                </c:pt>
                <c:pt idx="35232">
                  <c:v>100.35</c:v>
                </c:pt>
                <c:pt idx="35233">
                  <c:v>101.21</c:v>
                </c:pt>
                <c:pt idx="35234">
                  <c:v>102.62</c:v>
                </c:pt>
                <c:pt idx="35235">
                  <c:v>103.81</c:v>
                </c:pt>
                <c:pt idx="35236">
                  <c:v>94.05</c:v>
                </c:pt>
                <c:pt idx="35237">
                  <c:v>113.79</c:v>
                </c:pt>
                <c:pt idx="35238">
                  <c:v>127.47</c:v>
                </c:pt>
                <c:pt idx="35239">
                  <c:v>112.54</c:v>
                </c:pt>
                <c:pt idx="35240">
                  <c:v>115.18</c:v>
                </c:pt>
                <c:pt idx="35241">
                  <c:v>115.54</c:v>
                </c:pt>
                <c:pt idx="35242">
                  <c:v>117.32</c:v>
                </c:pt>
                <c:pt idx="35243">
                  <c:v>114.72</c:v>
                </c:pt>
                <c:pt idx="35244">
                  <c:v>123.09</c:v>
                </c:pt>
                <c:pt idx="35245">
                  <c:v>131.43</c:v>
                </c:pt>
                <c:pt idx="35246">
                  <c:v>131.43</c:v>
                </c:pt>
                <c:pt idx="35247">
                  <c:v>133.16999999999999</c:v>
                </c:pt>
                <c:pt idx="35248">
                  <c:v>129.44999999999999</c:v>
                </c:pt>
                <c:pt idx="35249">
                  <c:v>113.3</c:v>
                </c:pt>
                <c:pt idx="35250">
                  <c:v>100.05</c:v>
                </c:pt>
                <c:pt idx="35251">
                  <c:v>106.38</c:v>
                </c:pt>
                <c:pt idx="35252">
                  <c:v>104.4</c:v>
                </c:pt>
                <c:pt idx="35253">
                  <c:v>97.09</c:v>
                </c:pt>
                <c:pt idx="35254">
                  <c:v>90.03</c:v>
                </c:pt>
                <c:pt idx="35255">
                  <c:v>88.75</c:v>
                </c:pt>
                <c:pt idx="35256">
                  <c:v>94.12</c:v>
                </c:pt>
                <c:pt idx="35257">
                  <c:v>98.34</c:v>
                </c:pt>
                <c:pt idx="35258">
                  <c:v>101.21</c:v>
                </c:pt>
                <c:pt idx="35259">
                  <c:v>101.63</c:v>
                </c:pt>
                <c:pt idx="35260">
                  <c:v>102.13</c:v>
                </c:pt>
                <c:pt idx="35261">
                  <c:v>102.33</c:v>
                </c:pt>
                <c:pt idx="35262">
                  <c:v>96.79</c:v>
                </c:pt>
                <c:pt idx="35263">
                  <c:v>95.11</c:v>
                </c:pt>
                <c:pt idx="35264">
                  <c:v>95.11</c:v>
                </c:pt>
                <c:pt idx="35265">
                  <c:v>95.14</c:v>
                </c:pt>
                <c:pt idx="35266">
                  <c:v>94.91</c:v>
                </c:pt>
                <c:pt idx="35267">
                  <c:v>92.31</c:v>
                </c:pt>
                <c:pt idx="35268">
                  <c:v>82.98</c:v>
                </c:pt>
                <c:pt idx="35269">
                  <c:v>83.74</c:v>
                </c:pt>
                <c:pt idx="35270">
                  <c:v>78.63</c:v>
                </c:pt>
                <c:pt idx="35271">
                  <c:v>75.760000000000005</c:v>
                </c:pt>
                <c:pt idx="35272">
                  <c:v>70.56</c:v>
                </c:pt>
                <c:pt idx="35273">
                  <c:v>83.11</c:v>
                </c:pt>
                <c:pt idx="35274">
                  <c:v>81.040000000000006</c:v>
                </c:pt>
                <c:pt idx="35275">
                  <c:v>82.09</c:v>
                </c:pt>
                <c:pt idx="35276">
                  <c:v>83.01</c:v>
                </c:pt>
                <c:pt idx="35277">
                  <c:v>83.31</c:v>
                </c:pt>
                <c:pt idx="35278">
                  <c:v>60.64</c:v>
                </c:pt>
                <c:pt idx="35279">
                  <c:v>58.92</c:v>
                </c:pt>
                <c:pt idx="35280">
                  <c:v>59.75</c:v>
                </c:pt>
                <c:pt idx="35281">
                  <c:v>57.8</c:v>
                </c:pt>
                <c:pt idx="35282">
                  <c:v>55.43</c:v>
                </c:pt>
                <c:pt idx="35283">
                  <c:v>57.31</c:v>
                </c:pt>
                <c:pt idx="35284">
                  <c:v>51.18</c:v>
                </c:pt>
                <c:pt idx="35285">
                  <c:v>51.67</c:v>
                </c:pt>
                <c:pt idx="35286">
                  <c:v>44.69</c:v>
                </c:pt>
                <c:pt idx="35287">
                  <c:v>39.61</c:v>
                </c:pt>
                <c:pt idx="35288">
                  <c:v>39.81</c:v>
                </c:pt>
                <c:pt idx="35289">
                  <c:v>40.04</c:v>
                </c:pt>
                <c:pt idx="35290">
                  <c:v>40.270000000000003</c:v>
                </c:pt>
                <c:pt idx="35291">
                  <c:v>40.53</c:v>
                </c:pt>
                <c:pt idx="35292">
                  <c:v>40.83</c:v>
                </c:pt>
                <c:pt idx="35293">
                  <c:v>41.13</c:v>
                </c:pt>
                <c:pt idx="35294">
                  <c:v>41.42</c:v>
                </c:pt>
                <c:pt idx="35295">
                  <c:v>32.659999999999997</c:v>
                </c:pt>
                <c:pt idx="35296">
                  <c:v>30.484000000000002</c:v>
                </c:pt>
                <c:pt idx="35297">
                  <c:v>30.516999999999999</c:v>
                </c:pt>
                <c:pt idx="35298">
                  <c:v>30.484000000000002</c:v>
                </c:pt>
                <c:pt idx="35299">
                  <c:v>30.484000000000002</c:v>
                </c:pt>
                <c:pt idx="35300">
                  <c:v>30.484000000000002</c:v>
                </c:pt>
                <c:pt idx="35301">
                  <c:v>30.484000000000002</c:v>
                </c:pt>
                <c:pt idx="35302">
                  <c:v>30.484000000000002</c:v>
                </c:pt>
                <c:pt idx="35303">
                  <c:v>30.484000000000002</c:v>
                </c:pt>
                <c:pt idx="35304">
                  <c:v>30.484000000000002</c:v>
                </c:pt>
                <c:pt idx="35305">
                  <c:v>30.484000000000002</c:v>
                </c:pt>
                <c:pt idx="35306">
                  <c:v>30.484000000000002</c:v>
                </c:pt>
                <c:pt idx="35307">
                  <c:v>30.484000000000002</c:v>
                </c:pt>
                <c:pt idx="35308">
                  <c:v>30.516999999999999</c:v>
                </c:pt>
                <c:pt idx="35309">
                  <c:v>30.484000000000002</c:v>
                </c:pt>
                <c:pt idx="35310">
                  <c:v>30.484000000000002</c:v>
                </c:pt>
                <c:pt idx="35311">
                  <c:v>30.516999999999999</c:v>
                </c:pt>
                <c:pt idx="35312">
                  <c:v>30.484000000000002</c:v>
                </c:pt>
                <c:pt idx="35313">
                  <c:v>30.484000000000002</c:v>
                </c:pt>
                <c:pt idx="35314">
                  <c:v>30.484000000000002</c:v>
                </c:pt>
                <c:pt idx="35315">
                  <c:v>30.484000000000002</c:v>
                </c:pt>
                <c:pt idx="35316">
                  <c:v>30.516999999999999</c:v>
                </c:pt>
                <c:pt idx="35317">
                  <c:v>30.484000000000002</c:v>
                </c:pt>
                <c:pt idx="35318">
                  <c:v>30.484000000000002</c:v>
                </c:pt>
                <c:pt idx="35319">
                  <c:v>30.484000000000002</c:v>
                </c:pt>
                <c:pt idx="35320">
                  <c:v>30.516999999999999</c:v>
                </c:pt>
                <c:pt idx="35321">
                  <c:v>30.484000000000002</c:v>
                </c:pt>
                <c:pt idx="35322">
                  <c:v>30.516999999999999</c:v>
                </c:pt>
                <c:pt idx="35323">
                  <c:v>30.484000000000002</c:v>
                </c:pt>
                <c:pt idx="35324">
                  <c:v>30.516999999999999</c:v>
                </c:pt>
                <c:pt idx="35325">
                  <c:v>30.484000000000002</c:v>
                </c:pt>
                <c:pt idx="35326">
                  <c:v>30.484000000000002</c:v>
                </c:pt>
                <c:pt idx="35327">
                  <c:v>30.516999999999999</c:v>
                </c:pt>
                <c:pt idx="35328">
                  <c:v>36.479999999999997</c:v>
                </c:pt>
                <c:pt idx="35329">
                  <c:v>42.87</c:v>
                </c:pt>
                <c:pt idx="35330">
                  <c:v>42.84</c:v>
                </c:pt>
                <c:pt idx="35331">
                  <c:v>43.01</c:v>
                </c:pt>
                <c:pt idx="35332">
                  <c:v>43.37</c:v>
                </c:pt>
                <c:pt idx="35333">
                  <c:v>43.8</c:v>
                </c:pt>
                <c:pt idx="35334">
                  <c:v>41.19</c:v>
                </c:pt>
                <c:pt idx="35335">
                  <c:v>39.65</c:v>
                </c:pt>
                <c:pt idx="35336">
                  <c:v>39.71</c:v>
                </c:pt>
                <c:pt idx="35337">
                  <c:v>39.81</c:v>
                </c:pt>
                <c:pt idx="35338">
                  <c:v>39.880000000000003</c:v>
                </c:pt>
                <c:pt idx="35339">
                  <c:v>39.94</c:v>
                </c:pt>
                <c:pt idx="35340">
                  <c:v>40.01</c:v>
                </c:pt>
                <c:pt idx="35341">
                  <c:v>40.04</c:v>
                </c:pt>
                <c:pt idx="35342">
                  <c:v>40.14</c:v>
                </c:pt>
                <c:pt idx="35343">
                  <c:v>31.504999999999999</c:v>
                </c:pt>
                <c:pt idx="35344">
                  <c:v>30.484000000000002</c:v>
                </c:pt>
                <c:pt idx="35345">
                  <c:v>32.229999999999997</c:v>
                </c:pt>
                <c:pt idx="35346">
                  <c:v>39.71</c:v>
                </c:pt>
                <c:pt idx="35347">
                  <c:v>48.51</c:v>
                </c:pt>
                <c:pt idx="35348">
                  <c:v>47.98</c:v>
                </c:pt>
                <c:pt idx="35349">
                  <c:v>48.67</c:v>
                </c:pt>
                <c:pt idx="35350">
                  <c:v>48.74</c:v>
                </c:pt>
                <c:pt idx="35351">
                  <c:v>48.94</c:v>
                </c:pt>
                <c:pt idx="35352">
                  <c:v>48.97</c:v>
                </c:pt>
                <c:pt idx="35353">
                  <c:v>49.14</c:v>
                </c:pt>
                <c:pt idx="35354">
                  <c:v>49.3</c:v>
                </c:pt>
                <c:pt idx="35355">
                  <c:v>49.56</c:v>
                </c:pt>
                <c:pt idx="35356">
                  <c:v>49.83</c:v>
                </c:pt>
                <c:pt idx="35357">
                  <c:v>55.6</c:v>
                </c:pt>
                <c:pt idx="35358">
                  <c:v>75.3</c:v>
                </c:pt>
                <c:pt idx="35359">
                  <c:v>75.400000000000006</c:v>
                </c:pt>
                <c:pt idx="35360">
                  <c:v>75.53</c:v>
                </c:pt>
                <c:pt idx="35361">
                  <c:v>76.03</c:v>
                </c:pt>
                <c:pt idx="35362">
                  <c:v>76.42</c:v>
                </c:pt>
                <c:pt idx="35363">
                  <c:v>76.849999999999994</c:v>
                </c:pt>
                <c:pt idx="35364">
                  <c:v>77.38</c:v>
                </c:pt>
                <c:pt idx="35365">
                  <c:v>71.58</c:v>
                </c:pt>
                <c:pt idx="35366">
                  <c:v>68.05</c:v>
                </c:pt>
                <c:pt idx="35367">
                  <c:v>68.45</c:v>
                </c:pt>
                <c:pt idx="35368">
                  <c:v>77.38</c:v>
                </c:pt>
                <c:pt idx="35369">
                  <c:v>93.13</c:v>
                </c:pt>
                <c:pt idx="35370">
                  <c:v>93.72</c:v>
                </c:pt>
                <c:pt idx="35371">
                  <c:v>95.21</c:v>
                </c:pt>
                <c:pt idx="35372">
                  <c:v>97.35</c:v>
                </c:pt>
                <c:pt idx="35373">
                  <c:v>99.26</c:v>
                </c:pt>
                <c:pt idx="35374">
                  <c:v>90.2</c:v>
                </c:pt>
                <c:pt idx="35375">
                  <c:v>91.88</c:v>
                </c:pt>
                <c:pt idx="35376">
                  <c:v>93.1</c:v>
                </c:pt>
                <c:pt idx="35377">
                  <c:v>92.64</c:v>
                </c:pt>
                <c:pt idx="35378">
                  <c:v>72.27</c:v>
                </c:pt>
                <c:pt idx="35379">
                  <c:v>72.83</c:v>
                </c:pt>
                <c:pt idx="35380">
                  <c:v>73.06</c:v>
                </c:pt>
                <c:pt idx="35381">
                  <c:v>73.89</c:v>
                </c:pt>
                <c:pt idx="35382">
                  <c:v>74.12</c:v>
                </c:pt>
                <c:pt idx="35383">
                  <c:v>74.31</c:v>
                </c:pt>
                <c:pt idx="35384">
                  <c:v>72.44</c:v>
                </c:pt>
                <c:pt idx="35385">
                  <c:v>68.349999999999994</c:v>
                </c:pt>
                <c:pt idx="35386">
                  <c:v>68.680000000000007</c:v>
                </c:pt>
                <c:pt idx="35387">
                  <c:v>68.98</c:v>
                </c:pt>
                <c:pt idx="35388">
                  <c:v>69.400000000000006</c:v>
                </c:pt>
                <c:pt idx="35389">
                  <c:v>69.540000000000006</c:v>
                </c:pt>
                <c:pt idx="35390">
                  <c:v>69.900000000000006</c:v>
                </c:pt>
                <c:pt idx="35391">
                  <c:v>70.36</c:v>
                </c:pt>
                <c:pt idx="35392">
                  <c:v>71.94</c:v>
                </c:pt>
                <c:pt idx="35393">
                  <c:v>79.59</c:v>
                </c:pt>
                <c:pt idx="35394">
                  <c:v>54.77</c:v>
                </c:pt>
                <c:pt idx="35395">
                  <c:v>51.31</c:v>
                </c:pt>
                <c:pt idx="35396">
                  <c:v>56.95</c:v>
                </c:pt>
                <c:pt idx="35397">
                  <c:v>90.99</c:v>
                </c:pt>
                <c:pt idx="35398">
                  <c:v>93.96</c:v>
                </c:pt>
                <c:pt idx="35399">
                  <c:v>89.31</c:v>
                </c:pt>
                <c:pt idx="35400">
                  <c:v>80.540000000000006</c:v>
                </c:pt>
                <c:pt idx="35401">
                  <c:v>70.19</c:v>
                </c:pt>
                <c:pt idx="35402">
                  <c:v>77.58</c:v>
                </c:pt>
                <c:pt idx="35403">
                  <c:v>77.08</c:v>
                </c:pt>
                <c:pt idx="35404">
                  <c:v>72.63</c:v>
                </c:pt>
                <c:pt idx="35405">
                  <c:v>73.489999999999995</c:v>
                </c:pt>
                <c:pt idx="35406">
                  <c:v>74.48</c:v>
                </c:pt>
                <c:pt idx="35407">
                  <c:v>75.47</c:v>
                </c:pt>
                <c:pt idx="35408">
                  <c:v>70.099999999999994</c:v>
                </c:pt>
                <c:pt idx="35409">
                  <c:v>61.36</c:v>
                </c:pt>
                <c:pt idx="35410">
                  <c:v>62.12</c:v>
                </c:pt>
                <c:pt idx="35411">
                  <c:v>63.54</c:v>
                </c:pt>
                <c:pt idx="35412">
                  <c:v>64.099999999999994</c:v>
                </c:pt>
                <c:pt idx="35413">
                  <c:v>64.63</c:v>
                </c:pt>
                <c:pt idx="35414">
                  <c:v>65.42</c:v>
                </c:pt>
                <c:pt idx="35415">
                  <c:v>65.709999999999994</c:v>
                </c:pt>
                <c:pt idx="35416">
                  <c:v>65.94</c:v>
                </c:pt>
                <c:pt idx="35417">
                  <c:v>66.040000000000006</c:v>
                </c:pt>
                <c:pt idx="35418">
                  <c:v>57.64</c:v>
                </c:pt>
                <c:pt idx="35419">
                  <c:v>53.59</c:v>
                </c:pt>
                <c:pt idx="35420">
                  <c:v>53.72</c:v>
                </c:pt>
                <c:pt idx="35421">
                  <c:v>53.78</c:v>
                </c:pt>
                <c:pt idx="35422">
                  <c:v>51.97</c:v>
                </c:pt>
                <c:pt idx="35423">
                  <c:v>46.86</c:v>
                </c:pt>
                <c:pt idx="35424">
                  <c:v>47.09</c:v>
                </c:pt>
                <c:pt idx="35425">
                  <c:v>47.32</c:v>
                </c:pt>
                <c:pt idx="35426">
                  <c:v>47.69</c:v>
                </c:pt>
                <c:pt idx="35427">
                  <c:v>44.62</c:v>
                </c:pt>
                <c:pt idx="35428">
                  <c:v>35.49</c:v>
                </c:pt>
                <c:pt idx="35429">
                  <c:v>35.659999999999997</c:v>
                </c:pt>
                <c:pt idx="35430">
                  <c:v>35.82</c:v>
                </c:pt>
                <c:pt idx="35431">
                  <c:v>35.950000000000003</c:v>
                </c:pt>
                <c:pt idx="35432">
                  <c:v>36.049999999999997</c:v>
                </c:pt>
                <c:pt idx="35433">
                  <c:v>36.119999999999997</c:v>
                </c:pt>
                <c:pt idx="35434">
                  <c:v>36.15</c:v>
                </c:pt>
                <c:pt idx="35435">
                  <c:v>36.18</c:v>
                </c:pt>
                <c:pt idx="35436">
                  <c:v>35.619999999999997</c:v>
                </c:pt>
                <c:pt idx="35437">
                  <c:v>30.516999999999999</c:v>
                </c:pt>
                <c:pt idx="35438">
                  <c:v>30.516999999999999</c:v>
                </c:pt>
                <c:pt idx="35439">
                  <c:v>30.484000000000002</c:v>
                </c:pt>
                <c:pt idx="35440">
                  <c:v>30.484000000000002</c:v>
                </c:pt>
                <c:pt idx="35441">
                  <c:v>30.484000000000002</c:v>
                </c:pt>
                <c:pt idx="35442">
                  <c:v>30.516999999999999</c:v>
                </c:pt>
                <c:pt idx="35443">
                  <c:v>30.516999999999999</c:v>
                </c:pt>
                <c:pt idx="35444">
                  <c:v>30.484000000000002</c:v>
                </c:pt>
                <c:pt idx="35445">
                  <c:v>30.516999999999999</c:v>
                </c:pt>
                <c:pt idx="35446">
                  <c:v>30.516999999999999</c:v>
                </c:pt>
                <c:pt idx="35447">
                  <c:v>30.516999999999999</c:v>
                </c:pt>
                <c:pt idx="35448">
                  <c:v>30.484000000000002</c:v>
                </c:pt>
                <c:pt idx="35449">
                  <c:v>30.516999999999999</c:v>
                </c:pt>
                <c:pt idx="35450">
                  <c:v>30.484000000000002</c:v>
                </c:pt>
                <c:pt idx="35451">
                  <c:v>30.516999999999999</c:v>
                </c:pt>
                <c:pt idx="35452">
                  <c:v>30.484000000000002</c:v>
                </c:pt>
                <c:pt idx="35453">
                  <c:v>30.516999999999999</c:v>
                </c:pt>
                <c:pt idx="35454">
                  <c:v>30.516999999999999</c:v>
                </c:pt>
                <c:pt idx="35455">
                  <c:v>30.484000000000002</c:v>
                </c:pt>
                <c:pt idx="35456">
                  <c:v>30.516999999999999</c:v>
                </c:pt>
                <c:pt idx="35457">
                  <c:v>30.516999999999999</c:v>
                </c:pt>
                <c:pt idx="35458">
                  <c:v>30.516999999999999</c:v>
                </c:pt>
                <c:pt idx="35459">
                  <c:v>30.484000000000002</c:v>
                </c:pt>
                <c:pt idx="35460">
                  <c:v>30.484000000000002</c:v>
                </c:pt>
                <c:pt idx="35461">
                  <c:v>30.516999999999999</c:v>
                </c:pt>
                <c:pt idx="35462">
                  <c:v>30.484000000000002</c:v>
                </c:pt>
                <c:pt idx="35463">
                  <c:v>30.484000000000002</c:v>
                </c:pt>
                <c:pt idx="35464">
                  <c:v>30.484000000000002</c:v>
                </c:pt>
                <c:pt idx="35465">
                  <c:v>30.484000000000002</c:v>
                </c:pt>
                <c:pt idx="35466">
                  <c:v>30.484000000000002</c:v>
                </c:pt>
                <c:pt idx="35467">
                  <c:v>30.484000000000002</c:v>
                </c:pt>
                <c:pt idx="35468">
                  <c:v>30.484000000000002</c:v>
                </c:pt>
                <c:pt idx="35469">
                  <c:v>30.484000000000002</c:v>
                </c:pt>
                <c:pt idx="35470">
                  <c:v>30.484000000000002</c:v>
                </c:pt>
                <c:pt idx="35471">
                  <c:v>30.484000000000002</c:v>
                </c:pt>
                <c:pt idx="35472">
                  <c:v>30.516999999999999</c:v>
                </c:pt>
                <c:pt idx="35473">
                  <c:v>30.484000000000002</c:v>
                </c:pt>
                <c:pt idx="35474">
                  <c:v>30.484000000000002</c:v>
                </c:pt>
                <c:pt idx="35475">
                  <c:v>30.484000000000002</c:v>
                </c:pt>
                <c:pt idx="35476">
                  <c:v>30.484000000000002</c:v>
                </c:pt>
                <c:pt idx="35477">
                  <c:v>30.516999999999999</c:v>
                </c:pt>
                <c:pt idx="35478">
                  <c:v>30.484000000000002</c:v>
                </c:pt>
                <c:pt idx="35479">
                  <c:v>30.484000000000002</c:v>
                </c:pt>
                <c:pt idx="35480">
                  <c:v>30.516999999999999</c:v>
                </c:pt>
                <c:pt idx="35481">
                  <c:v>30.484000000000002</c:v>
                </c:pt>
                <c:pt idx="35482">
                  <c:v>30.484000000000002</c:v>
                </c:pt>
                <c:pt idx="35483">
                  <c:v>30.516999999999999</c:v>
                </c:pt>
                <c:pt idx="35484">
                  <c:v>30.484000000000002</c:v>
                </c:pt>
                <c:pt idx="35485">
                  <c:v>30.516999999999999</c:v>
                </c:pt>
                <c:pt idx="35486">
                  <c:v>30.484000000000002</c:v>
                </c:pt>
                <c:pt idx="35487">
                  <c:v>30.484000000000002</c:v>
                </c:pt>
                <c:pt idx="35488">
                  <c:v>30.484000000000002</c:v>
                </c:pt>
                <c:pt idx="35489">
                  <c:v>30.484000000000002</c:v>
                </c:pt>
                <c:pt idx="35490">
                  <c:v>30.516999999999999</c:v>
                </c:pt>
                <c:pt idx="35491">
                  <c:v>30.484000000000002</c:v>
                </c:pt>
                <c:pt idx="35492">
                  <c:v>30.484000000000002</c:v>
                </c:pt>
                <c:pt idx="35493">
                  <c:v>30.484000000000002</c:v>
                </c:pt>
                <c:pt idx="35494">
                  <c:v>30.484000000000002</c:v>
                </c:pt>
                <c:pt idx="35495">
                  <c:v>30.484000000000002</c:v>
                </c:pt>
                <c:pt idx="35496">
                  <c:v>30.484000000000002</c:v>
                </c:pt>
                <c:pt idx="35497">
                  <c:v>30.484000000000002</c:v>
                </c:pt>
                <c:pt idx="35498">
                  <c:v>30.484000000000002</c:v>
                </c:pt>
                <c:pt idx="35499">
                  <c:v>30.484000000000002</c:v>
                </c:pt>
                <c:pt idx="35500">
                  <c:v>30.484000000000002</c:v>
                </c:pt>
                <c:pt idx="35501">
                  <c:v>30.516999999999999</c:v>
                </c:pt>
                <c:pt idx="35502">
                  <c:v>30.484000000000002</c:v>
                </c:pt>
                <c:pt idx="35503">
                  <c:v>30.484000000000002</c:v>
                </c:pt>
                <c:pt idx="35504">
                  <c:v>30.516999999999999</c:v>
                </c:pt>
                <c:pt idx="35505">
                  <c:v>30.484000000000002</c:v>
                </c:pt>
                <c:pt idx="35506">
                  <c:v>30.516999999999999</c:v>
                </c:pt>
                <c:pt idx="35507">
                  <c:v>30.484000000000002</c:v>
                </c:pt>
                <c:pt idx="35508">
                  <c:v>30.484000000000002</c:v>
                </c:pt>
                <c:pt idx="35509">
                  <c:v>30.484000000000002</c:v>
                </c:pt>
                <c:pt idx="35510">
                  <c:v>30.484000000000002</c:v>
                </c:pt>
                <c:pt idx="35511">
                  <c:v>30.516999999999999</c:v>
                </c:pt>
                <c:pt idx="35512">
                  <c:v>30.484000000000002</c:v>
                </c:pt>
                <c:pt idx="35513">
                  <c:v>30.516999999999999</c:v>
                </c:pt>
                <c:pt idx="35514">
                  <c:v>30.516999999999999</c:v>
                </c:pt>
                <c:pt idx="35515">
                  <c:v>30.484000000000002</c:v>
                </c:pt>
                <c:pt idx="35516">
                  <c:v>30.516999999999999</c:v>
                </c:pt>
                <c:pt idx="35517">
                  <c:v>30.516999999999999</c:v>
                </c:pt>
                <c:pt idx="35518">
                  <c:v>30.516999999999999</c:v>
                </c:pt>
                <c:pt idx="35519">
                  <c:v>30.484000000000002</c:v>
                </c:pt>
                <c:pt idx="35520">
                  <c:v>30.484000000000002</c:v>
                </c:pt>
                <c:pt idx="35521">
                  <c:v>30.451000000000001</c:v>
                </c:pt>
                <c:pt idx="35522">
                  <c:v>30.484000000000002</c:v>
                </c:pt>
                <c:pt idx="35523">
                  <c:v>30.484000000000002</c:v>
                </c:pt>
                <c:pt idx="35524">
                  <c:v>30.484000000000002</c:v>
                </c:pt>
                <c:pt idx="35525">
                  <c:v>30.484000000000002</c:v>
                </c:pt>
                <c:pt idx="35526">
                  <c:v>30.484000000000002</c:v>
                </c:pt>
                <c:pt idx="35527">
                  <c:v>30.484000000000002</c:v>
                </c:pt>
                <c:pt idx="35528">
                  <c:v>30.484000000000002</c:v>
                </c:pt>
                <c:pt idx="35529">
                  <c:v>30.484000000000002</c:v>
                </c:pt>
                <c:pt idx="35530">
                  <c:v>30.484000000000002</c:v>
                </c:pt>
                <c:pt idx="35531">
                  <c:v>30.484000000000002</c:v>
                </c:pt>
                <c:pt idx="35532">
                  <c:v>30.484000000000002</c:v>
                </c:pt>
                <c:pt idx="35533">
                  <c:v>30.484000000000002</c:v>
                </c:pt>
                <c:pt idx="35534">
                  <c:v>30.484000000000002</c:v>
                </c:pt>
                <c:pt idx="35535">
                  <c:v>30.484000000000002</c:v>
                </c:pt>
                <c:pt idx="35536">
                  <c:v>30.484000000000002</c:v>
                </c:pt>
                <c:pt idx="35537">
                  <c:v>30.484000000000002</c:v>
                </c:pt>
                <c:pt idx="35538">
                  <c:v>30.484000000000002</c:v>
                </c:pt>
                <c:pt idx="35539">
                  <c:v>30.484000000000002</c:v>
                </c:pt>
                <c:pt idx="35540">
                  <c:v>30.484000000000002</c:v>
                </c:pt>
                <c:pt idx="35541">
                  <c:v>30.484000000000002</c:v>
                </c:pt>
                <c:pt idx="35542">
                  <c:v>30.484000000000002</c:v>
                </c:pt>
                <c:pt idx="35543">
                  <c:v>30.484000000000002</c:v>
                </c:pt>
                <c:pt idx="35544">
                  <c:v>30.484000000000002</c:v>
                </c:pt>
                <c:pt idx="35545">
                  <c:v>30.484000000000002</c:v>
                </c:pt>
                <c:pt idx="35546">
                  <c:v>30.484000000000002</c:v>
                </c:pt>
                <c:pt idx="35547">
                  <c:v>30.484000000000002</c:v>
                </c:pt>
                <c:pt idx="35548">
                  <c:v>30.484000000000002</c:v>
                </c:pt>
                <c:pt idx="35549">
                  <c:v>30.484000000000002</c:v>
                </c:pt>
                <c:pt idx="35550">
                  <c:v>30.484000000000002</c:v>
                </c:pt>
                <c:pt idx="35551">
                  <c:v>30.484000000000002</c:v>
                </c:pt>
                <c:pt idx="35552">
                  <c:v>30.484000000000002</c:v>
                </c:pt>
                <c:pt idx="35553">
                  <c:v>30.484000000000002</c:v>
                </c:pt>
                <c:pt idx="35554">
                  <c:v>30.484000000000002</c:v>
                </c:pt>
                <c:pt idx="35555">
                  <c:v>30.484000000000002</c:v>
                </c:pt>
                <c:pt idx="35556">
                  <c:v>30.484000000000002</c:v>
                </c:pt>
                <c:pt idx="35557">
                  <c:v>30.484000000000002</c:v>
                </c:pt>
                <c:pt idx="35558">
                  <c:v>30.484000000000002</c:v>
                </c:pt>
                <c:pt idx="35559">
                  <c:v>30.484000000000002</c:v>
                </c:pt>
                <c:pt idx="35560">
                  <c:v>30.484000000000002</c:v>
                </c:pt>
                <c:pt idx="35561">
                  <c:v>30.484000000000002</c:v>
                </c:pt>
                <c:pt idx="35562">
                  <c:v>30.484000000000002</c:v>
                </c:pt>
                <c:pt idx="35563">
                  <c:v>30.484000000000002</c:v>
                </c:pt>
                <c:pt idx="35564">
                  <c:v>30.484000000000002</c:v>
                </c:pt>
                <c:pt idx="35565">
                  <c:v>30.484000000000002</c:v>
                </c:pt>
                <c:pt idx="35566">
                  <c:v>30.484000000000002</c:v>
                </c:pt>
                <c:pt idx="35567">
                  <c:v>30.484000000000002</c:v>
                </c:pt>
                <c:pt idx="35568">
                  <c:v>30.484000000000002</c:v>
                </c:pt>
                <c:pt idx="35569">
                  <c:v>30.484000000000002</c:v>
                </c:pt>
                <c:pt idx="35570">
                  <c:v>30.484000000000002</c:v>
                </c:pt>
                <c:pt idx="35571">
                  <c:v>30.484000000000002</c:v>
                </c:pt>
                <c:pt idx="35572">
                  <c:v>30.484000000000002</c:v>
                </c:pt>
                <c:pt idx="35573">
                  <c:v>30.484000000000002</c:v>
                </c:pt>
                <c:pt idx="35574">
                  <c:v>30.484000000000002</c:v>
                </c:pt>
                <c:pt idx="35575">
                  <c:v>30.484000000000002</c:v>
                </c:pt>
                <c:pt idx="35576">
                  <c:v>30.484000000000002</c:v>
                </c:pt>
                <c:pt idx="35577">
                  <c:v>30.484000000000002</c:v>
                </c:pt>
                <c:pt idx="35578">
                  <c:v>30.484000000000002</c:v>
                </c:pt>
                <c:pt idx="35579">
                  <c:v>30.484000000000002</c:v>
                </c:pt>
                <c:pt idx="35580">
                  <c:v>30.484000000000002</c:v>
                </c:pt>
                <c:pt idx="35581">
                  <c:v>30.484000000000002</c:v>
                </c:pt>
                <c:pt idx="35582">
                  <c:v>30.484000000000002</c:v>
                </c:pt>
                <c:pt idx="35583">
                  <c:v>30.484000000000002</c:v>
                </c:pt>
                <c:pt idx="35584">
                  <c:v>30.484000000000002</c:v>
                </c:pt>
                <c:pt idx="35585">
                  <c:v>30.484000000000002</c:v>
                </c:pt>
                <c:pt idx="35586">
                  <c:v>30.484000000000002</c:v>
                </c:pt>
                <c:pt idx="35587">
                  <c:v>30.484000000000002</c:v>
                </c:pt>
                <c:pt idx="35588">
                  <c:v>30.484000000000002</c:v>
                </c:pt>
                <c:pt idx="35589">
                  <c:v>30.484000000000002</c:v>
                </c:pt>
                <c:pt idx="35590">
                  <c:v>30.484000000000002</c:v>
                </c:pt>
                <c:pt idx="35591">
                  <c:v>30.484000000000002</c:v>
                </c:pt>
                <c:pt idx="35592">
                  <c:v>30.484000000000002</c:v>
                </c:pt>
                <c:pt idx="35593">
                  <c:v>30.484000000000002</c:v>
                </c:pt>
                <c:pt idx="35594">
                  <c:v>30.484000000000002</c:v>
                </c:pt>
                <c:pt idx="35595">
                  <c:v>30.484000000000002</c:v>
                </c:pt>
                <c:pt idx="35596">
                  <c:v>30.484000000000002</c:v>
                </c:pt>
                <c:pt idx="35597">
                  <c:v>30.484000000000002</c:v>
                </c:pt>
                <c:pt idx="35598">
                  <c:v>30.484000000000002</c:v>
                </c:pt>
                <c:pt idx="35599">
                  <c:v>30.484000000000002</c:v>
                </c:pt>
                <c:pt idx="35600">
                  <c:v>30.484000000000002</c:v>
                </c:pt>
                <c:pt idx="35601">
                  <c:v>30.484000000000002</c:v>
                </c:pt>
                <c:pt idx="35602">
                  <c:v>30.516999999999999</c:v>
                </c:pt>
                <c:pt idx="35603">
                  <c:v>30.516999999999999</c:v>
                </c:pt>
                <c:pt idx="35604">
                  <c:v>30.516999999999999</c:v>
                </c:pt>
                <c:pt idx="35605">
                  <c:v>30.516999999999999</c:v>
                </c:pt>
                <c:pt idx="35606">
                  <c:v>30.516999999999999</c:v>
                </c:pt>
                <c:pt idx="35607">
                  <c:v>30.516999999999999</c:v>
                </c:pt>
                <c:pt idx="35608">
                  <c:v>30.484000000000002</c:v>
                </c:pt>
                <c:pt idx="35609">
                  <c:v>30.516999999999999</c:v>
                </c:pt>
                <c:pt idx="35610">
                  <c:v>30.516999999999999</c:v>
                </c:pt>
                <c:pt idx="35611">
                  <c:v>30.484000000000002</c:v>
                </c:pt>
                <c:pt idx="35612">
                  <c:v>30.516999999999999</c:v>
                </c:pt>
                <c:pt idx="35613">
                  <c:v>30.516999999999999</c:v>
                </c:pt>
                <c:pt idx="35614">
                  <c:v>30.516999999999999</c:v>
                </c:pt>
                <c:pt idx="35615">
                  <c:v>30.516999999999999</c:v>
                </c:pt>
                <c:pt idx="35616">
                  <c:v>30.516999999999999</c:v>
                </c:pt>
                <c:pt idx="35617">
                  <c:v>30.516999999999999</c:v>
                </c:pt>
                <c:pt idx="35618">
                  <c:v>30.516999999999999</c:v>
                </c:pt>
                <c:pt idx="35619">
                  <c:v>30.516999999999999</c:v>
                </c:pt>
                <c:pt idx="35620">
                  <c:v>30.484000000000002</c:v>
                </c:pt>
                <c:pt idx="35621">
                  <c:v>30.516999999999999</c:v>
                </c:pt>
                <c:pt idx="35622">
                  <c:v>30.516999999999999</c:v>
                </c:pt>
                <c:pt idx="35623">
                  <c:v>30.516999999999999</c:v>
                </c:pt>
                <c:pt idx="35624">
                  <c:v>30.516999999999999</c:v>
                </c:pt>
                <c:pt idx="35625">
                  <c:v>30.516999999999999</c:v>
                </c:pt>
                <c:pt idx="35626">
                  <c:v>30.516999999999999</c:v>
                </c:pt>
                <c:pt idx="35627">
                  <c:v>30.516999999999999</c:v>
                </c:pt>
                <c:pt idx="35628">
                  <c:v>30.516999999999999</c:v>
                </c:pt>
                <c:pt idx="35629">
                  <c:v>30.484000000000002</c:v>
                </c:pt>
                <c:pt idx="35630">
                  <c:v>30.516999999999999</c:v>
                </c:pt>
                <c:pt idx="35631">
                  <c:v>30.484000000000002</c:v>
                </c:pt>
                <c:pt idx="35632">
                  <c:v>30.484000000000002</c:v>
                </c:pt>
                <c:pt idx="35633">
                  <c:v>30.484000000000002</c:v>
                </c:pt>
                <c:pt idx="35634">
                  <c:v>30.484000000000002</c:v>
                </c:pt>
                <c:pt idx="35635">
                  <c:v>30.484000000000002</c:v>
                </c:pt>
                <c:pt idx="35636">
                  <c:v>30.484000000000002</c:v>
                </c:pt>
                <c:pt idx="35637">
                  <c:v>30.484000000000002</c:v>
                </c:pt>
                <c:pt idx="35638">
                  <c:v>30.484000000000002</c:v>
                </c:pt>
                <c:pt idx="35639">
                  <c:v>30.484000000000002</c:v>
                </c:pt>
                <c:pt idx="35640">
                  <c:v>30.484000000000002</c:v>
                </c:pt>
                <c:pt idx="35641">
                  <c:v>30.484000000000002</c:v>
                </c:pt>
                <c:pt idx="35642">
                  <c:v>30.484000000000002</c:v>
                </c:pt>
                <c:pt idx="35643">
                  <c:v>30.484000000000002</c:v>
                </c:pt>
                <c:pt idx="35644">
                  <c:v>30.484000000000002</c:v>
                </c:pt>
                <c:pt idx="35645">
                  <c:v>30.484000000000002</c:v>
                </c:pt>
                <c:pt idx="35646">
                  <c:v>30.484000000000002</c:v>
                </c:pt>
                <c:pt idx="35647">
                  <c:v>30.484000000000002</c:v>
                </c:pt>
                <c:pt idx="35648">
                  <c:v>30.484000000000002</c:v>
                </c:pt>
                <c:pt idx="35649">
                  <c:v>30.484000000000002</c:v>
                </c:pt>
                <c:pt idx="35650">
                  <c:v>30.484000000000002</c:v>
                </c:pt>
                <c:pt idx="35651">
                  <c:v>30.484000000000002</c:v>
                </c:pt>
                <c:pt idx="35652">
                  <c:v>30.484000000000002</c:v>
                </c:pt>
                <c:pt idx="35653">
                  <c:v>30.484000000000002</c:v>
                </c:pt>
                <c:pt idx="35654">
                  <c:v>30.484000000000002</c:v>
                </c:pt>
                <c:pt idx="35655">
                  <c:v>30.484000000000002</c:v>
                </c:pt>
                <c:pt idx="35656">
                  <c:v>30.484000000000002</c:v>
                </c:pt>
                <c:pt idx="35657">
                  <c:v>30.484000000000002</c:v>
                </c:pt>
                <c:pt idx="35658">
                  <c:v>30.484000000000002</c:v>
                </c:pt>
                <c:pt idx="35659">
                  <c:v>30.484000000000002</c:v>
                </c:pt>
                <c:pt idx="35660">
                  <c:v>30.484000000000002</c:v>
                </c:pt>
                <c:pt idx="35661">
                  <c:v>30.484000000000002</c:v>
                </c:pt>
                <c:pt idx="35662">
                  <c:v>30.484000000000002</c:v>
                </c:pt>
                <c:pt idx="35663">
                  <c:v>30.484000000000002</c:v>
                </c:pt>
                <c:pt idx="35664">
                  <c:v>30.484000000000002</c:v>
                </c:pt>
                <c:pt idx="35665">
                  <c:v>30.484000000000002</c:v>
                </c:pt>
                <c:pt idx="35666">
                  <c:v>30.484000000000002</c:v>
                </c:pt>
                <c:pt idx="35667">
                  <c:v>30.484000000000002</c:v>
                </c:pt>
                <c:pt idx="35668">
                  <c:v>30.484000000000002</c:v>
                </c:pt>
                <c:pt idx="35669">
                  <c:v>30.484000000000002</c:v>
                </c:pt>
                <c:pt idx="35670">
                  <c:v>30.484000000000002</c:v>
                </c:pt>
                <c:pt idx="35671">
                  <c:v>30.484000000000002</c:v>
                </c:pt>
                <c:pt idx="35672">
                  <c:v>30.484000000000002</c:v>
                </c:pt>
                <c:pt idx="35673">
                  <c:v>30.484000000000002</c:v>
                </c:pt>
                <c:pt idx="35674">
                  <c:v>30.484000000000002</c:v>
                </c:pt>
                <c:pt idx="35675">
                  <c:v>30.484000000000002</c:v>
                </c:pt>
                <c:pt idx="35676">
                  <c:v>30.484000000000002</c:v>
                </c:pt>
                <c:pt idx="35677">
                  <c:v>30.484000000000002</c:v>
                </c:pt>
                <c:pt idx="35678">
                  <c:v>30.484000000000002</c:v>
                </c:pt>
                <c:pt idx="35679">
                  <c:v>30.484000000000002</c:v>
                </c:pt>
                <c:pt idx="35680">
                  <c:v>30.484000000000002</c:v>
                </c:pt>
                <c:pt idx="35681">
                  <c:v>30.484000000000002</c:v>
                </c:pt>
                <c:pt idx="35682">
                  <c:v>30.484000000000002</c:v>
                </c:pt>
                <c:pt idx="35683">
                  <c:v>30.484000000000002</c:v>
                </c:pt>
                <c:pt idx="35684">
                  <c:v>30.484000000000002</c:v>
                </c:pt>
                <c:pt idx="35685">
                  <c:v>30.484000000000002</c:v>
                </c:pt>
                <c:pt idx="35686">
                  <c:v>30.484000000000002</c:v>
                </c:pt>
                <c:pt idx="35687">
                  <c:v>30.484000000000002</c:v>
                </c:pt>
                <c:pt idx="35688">
                  <c:v>30.484000000000002</c:v>
                </c:pt>
                <c:pt idx="35689">
                  <c:v>30.451000000000001</c:v>
                </c:pt>
                <c:pt idx="35690">
                  <c:v>30.484000000000002</c:v>
                </c:pt>
                <c:pt idx="35691">
                  <c:v>30.484000000000002</c:v>
                </c:pt>
                <c:pt idx="35692">
                  <c:v>30.484000000000002</c:v>
                </c:pt>
                <c:pt idx="35693">
                  <c:v>30.484000000000002</c:v>
                </c:pt>
                <c:pt idx="35694">
                  <c:v>30.484000000000002</c:v>
                </c:pt>
                <c:pt idx="35695">
                  <c:v>30.484000000000002</c:v>
                </c:pt>
                <c:pt idx="35696">
                  <c:v>34.409999999999997</c:v>
                </c:pt>
                <c:pt idx="35697">
                  <c:v>36.42</c:v>
                </c:pt>
                <c:pt idx="35698">
                  <c:v>35</c:v>
                </c:pt>
                <c:pt idx="35699">
                  <c:v>35.299999999999997</c:v>
                </c:pt>
                <c:pt idx="35700">
                  <c:v>35.590000000000003</c:v>
                </c:pt>
                <c:pt idx="35701">
                  <c:v>35.99</c:v>
                </c:pt>
                <c:pt idx="35702">
                  <c:v>36.42</c:v>
                </c:pt>
                <c:pt idx="35703">
                  <c:v>36.81</c:v>
                </c:pt>
                <c:pt idx="35704">
                  <c:v>37.14</c:v>
                </c:pt>
                <c:pt idx="35705">
                  <c:v>37.47</c:v>
                </c:pt>
                <c:pt idx="35706">
                  <c:v>37.729999999999997</c:v>
                </c:pt>
                <c:pt idx="35707">
                  <c:v>37.96</c:v>
                </c:pt>
                <c:pt idx="35708">
                  <c:v>47.75</c:v>
                </c:pt>
                <c:pt idx="35709">
                  <c:v>51.61</c:v>
                </c:pt>
                <c:pt idx="35710">
                  <c:v>49.89</c:v>
                </c:pt>
                <c:pt idx="35711">
                  <c:v>50.29</c:v>
                </c:pt>
                <c:pt idx="35712">
                  <c:v>50.72</c:v>
                </c:pt>
                <c:pt idx="35713">
                  <c:v>51.51</c:v>
                </c:pt>
                <c:pt idx="35714">
                  <c:v>52.37</c:v>
                </c:pt>
                <c:pt idx="35715">
                  <c:v>53.42</c:v>
                </c:pt>
                <c:pt idx="35716">
                  <c:v>54.77</c:v>
                </c:pt>
                <c:pt idx="35717">
                  <c:v>56.19</c:v>
                </c:pt>
                <c:pt idx="35718">
                  <c:v>57.84</c:v>
                </c:pt>
                <c:pt idx="35719">
                  <c:v>59.52</c:v>
                </c:pt>
                <c:pt idx="35720">
                  <c:v>61.23</c:v>
                </c:pt>
                <c:pt idx="35721">
                  <c:v>84.73</c:v>
                </c:pt>
                <c:pt idx="35722">
                  <c:v>79.75</c:v>
                </c:pt>
                <c:pt idx="35723">
                  <c:v>75.73</c:v>
                </c:pt>
                <c:pt idx="35724">
                  <c:v>72.040000000000006</c:v>
                </c:pt>
                <c:pt idx="35725">
                  <c:v>62.22</c:v>
                </c:pt>
                <c:pt idx="35726">
                  <c:v>60.31</c:v>
                </c:pt>
                <c:pt idx="35727">
                  <c:v>55.66</c:v>
                </c:pt>
                <c:pt idx="35728">
                  <c:v>55.96</c:v>
                </c:pt>
                <c:pt idx="35729">
                  <c:v>56.12</c:v>
                </c:pt>
                <c:pt idx="35730">
                  <c:v>56.29</c:v>
                </c:pt>
                <c:pt idx="35731">
                  <c:v>56.52</c:v>
                </c:pt>
                <c:pt idx="35732">
                  <c:v>56.58</c:v>
                </c:pt>
                <c:pt idx="35733">
                  <c:v>56.78</c:v>
                </c:pt>
                <c:pt idx="35734">
                  <c:v>57.05</c:v>
                </c:pt>
                <c:pt idx="35735">
                  <c:v>57.38</c:v>
                </c:pt>
                <c:pt idx="35736">
                  <c:v>57.7</c:v>
                </c:pt>
                <c:pt idx="35737">
                  <c:v>46.96</c:v>
                </c:pt>
                <c:pt idx="35738">
                  <c:v>43.76</c:v>
                </c:pt>
                <c:pt idx="35739">
                  <c:v>43.83</c:v>
                </c:pt>
                <c:pt idx="35740">
                  <c:v>37.96</c:v>
                </c:pt>
                <c:pt idx="35741">
                  <c:v>35</c:v>
                </c:pt>
                <c:pt idx="35742">
                  <c:v>35.1</c:v>
                </c:pt>
                <c:pt idx="35743">
                  <c:v>35.200000000000003</c:v>
                </c:pt>
                <c:pt idx="35744">
                  <c:v>35.299999999999997</c:v>
                </c:pt>
                <c:pt idx="35745">
                  <c:v>35.33</c:v>
                </c:pt>
                <c:pt idx="35746">
                  <c:v>35.43</c:v>
                </c:pt>
                <c:pt idx="35747">
                  <c:v>35.53</c:v>
                </c:pt>
                <c:pt idx="35748">
                  <c:v>35.56</c:v>
                </c:pt>
                <c:pt idx="35749">
                  <c:v>35.590000000000003</c:v>
                </c:pt>
                <c:pt idx="35750">
                  <c:v>35.659999999999997</c:v>
                </c:pt>
                <c:pt idx="35751">
                  <c:v>35.659999999999997</c:v>
                </c:pt>
                <c:pt idx="35752">
                  <c:v>35.72</c:v>
                </c:pt>
                <c:pt idx="35753">
                  <c:v>35.69</c:v>
                </c:pt>
                <c:pt idx="35754">
                  <c:v>35.76</c:v>
                </c:pt>
                <c:pt idx="35755">
                  <c:v>36.18</c:v>
                </c:pt>
                <c:pt idx="35756">
                  <c:v>36.68</c:v>
                </c:pt>
                <c:pt idx="35757">
                  <c:v>37.24</c:v>
                </c:pt>
                <c:pt idx="35758">
                  <c:v>37.729999999999997</c:v>
                </c:pt>
                <c:pt idx="35759">
                  <c:v>38.200000000000003</c:v>
                </c:pt>
                <c:pt idx="35760">
                  <c:v>38.619999999999997</c:v>
                </c:pt>
                <c:pt idx="35761">
                  <c:v>39.22</c:v>
                </c:pt>
                <c:pt idx="35762">
                  <c:v>39.65</c:v>
                </c:pt>
                <c:pt idx="35763">
                  <c:v>40.44</c:v>
                </c:pt>
                <c:pt idx="35764">
                  <c:v>40.93</c:v>
                </c:pt>
                <c:pt idx="35765">
                  <c:v>41.42</c:v>
                </c:pt>
                <c:pt idx="35766">
                  <c:v>40.11</c:v>
                </c:pt>
                <c:pt idx="35767">
                  <c:v>33.909999999999997</c:v>
                </c:pt>
                <c:pt idx="35768">
                  <c:v>32.79</c:v>
                </c:pt>
                <c:pt idx="35769">
                  <c:v>30.516999999999999</c:v>
                </c:pt>
                <c:pt idx="35770">
                  <c:v>30.516999999999999</c:v>
                </c:pt>
                <c:pt idx="35771">
                  <c:v>34.700000000000003</c:v>
                </c:pt>
                <c:pt idx="35772">
                  <c:v>41.03</c:v>
                </c:pt>
                <c:pt idx="35773">
                  <c:v>45.81</c:v>
                </c:pt>
                <c:pt idx="35774">
                  <c:v>50.59</c:v>
                </c:pt>
                <c:pt idx="35775">
                  <c:v>48.41</c:v>
                </c:pt>
                <c:pt idx="35776">
                  <c:v>48.38</c:v>
                </c:pt>
                <c:pt idx="35777">
                  <c:v>48.74</c:v>
                </c:pt>
                <c:pt idx="35778">
                  <c:v>49.07</c:v>
                </c:pt>
                <c:pt idx="35779">
                  <c:v>49.33</c:v>
                </c:pt>
                <c:pt idx="35780">
                  <c:v>49.6</c:v>
                </c:pt>
                <c:pt idx="35781">
                  <c:v>49.8</c:v>
                </c:pt>
                <c:pt idx="35782">
                  <c:v>49.99</c:v>
                </c:pt>
                <c:pt idx="35783">
                  <c:v>50.26</c:v>
                </c:pt>
                <c:pt idx="35784">
                  <c:v>50.49</c:v>
                </c:pt>
                <c:pt idx="35785">
                  <c:v>53.82</c:v>
                </c:pt>
                <c:pt idx="35786">
                  <c:v>72.010000000000005</c:v>
                </c:pt>
                <c:pt idx="35787">
                  <c:v>71.88</c:v>
                </c:pt>
                <c:pt idx="35788">
                  <c:v>72.8</c:v>
                </c:pt>
                <c:pt idx="35789">
                  <c:v>73.75</c:v>
                </c:pt>
                <c:pt idx="35790">
                  <c:v>74.58</c:v>
                </c:pt>
                <c:pt idx="35791">
                  <c:v>73.650000000000006</c:v>
                </c:pt>
                <c:pt idx="35792">
                  <c:v>54.41</c:v>
                </c:pt>
                <c:pt idx="35793">
                  <c:v>53.12</c:v>
                </c:pt>
                <c:pt idx="35794">
                  <c:v>53.42</c:v>
                </c:pt>
                <c:pt idx="35795">
                  <c:v>53.62</c:v>
                </c:pt>
                <c:pt idx="35796">
                  <c:v>53.82</c:v>
                </c:pt>
                <c:pt idx="35797">
                  <c:v>53.88</c:v>
                </c:pt>
                <c:pt idx="35798">
                  <c:v>43.14</c:v>
                </c:pt>
                <c:pt idx="35799">
                  <c:v>36.65</c:v>
                </c:pt>
                <c:pt idx="35800">
                  <c:v>36.71</c:v>
                </c:pt>
                <c:pt idx="35801">
                  <c:v>36.71</c:v>
                </c:pt>
                <c:pt idx="35802">
                  <c:v>36.78</c:v>
                </c:pt>
                <c:pt idx="35803">
                  <c:v>37.270000000000003</c:v>
                </c:pt>
                <c:pt idx="35804">
                  <c:v>41</c:v>
                </c:pt>
                <c:pt idx="35805">
                  <c:v>53.42</c:v>
                </c:pt>
                <c:pt idx="35806">
                  <c:v>53.09</c:v>
                </c:pt>
                <c:pt idx="35807">
                  <c:v>53.32</c:v>
                </c:pt>
                <c:pt idx="35808">
                  <c:v>53.72</c:v>
                </c:pt>
                <c:pt idx="35809">
                  <c:v>54.31</c:v>
                </c:pt>
                <c:pt idx="35810">
                  <c:v>54.9</c:v>
                </c:pt>
                <c:pt idx="35811">
                  <c:v>55.36</c:v>
                </c:pt>
                <c:pt idx="35812">
                  <c:v>49.99</c:v>
                </c:pt>
                <c:pt idx="35813">
                  <c:v>49.04</c:v>
                </c:pt>
                <c:pt idx="35814">
                  <c:v>49.24</c:v>
                </c:pt>
                <c:pt idx="35815">
                  <c:v>42.41</c:v>
                </c:pt>
                <c:pt idx="35816">
                  <c:v>42.55</c:v>
                </c:pt>
                <c:pt idx="35817">
                  <c:v>42.87</c:v>
                </c:pt>
                <c:pt idx="35818">
                  <c:v>43.2</c:v>
                </c:pt>
                <c:pt idx="35819">
                  <c:v>43.57</c:v>
                </c:pt>
                <c:pt idx="35820">
                  <c:v>44.03</c:v>
                </c:pt>
                <c:pt idx="35821">
                  <c:v>44.56</c:v>
                </c:pt>
                <c:pt idx="35822">
                  <c:v>45.08</c:v>
                </c:pt>
                <c:pt idx="35823">
                  <c:v>45.61</c:v>
                </c:pt>
                <c:pt idx="35824">
                  <c:v>46.14</c:v>
                </c:pt>
                <c:pt idx="35825">
                  <c:v>46.6</c:v>
                </c:pt>
                <c:pt idx="35826">
                  <c:v>47.29</c:v>
                </c:pt>
                <c:pt idx="35827">
                  <c:v>47.65</c:v>
                </c:pt>
                <c:pt idx="35828">
                  <c:v>48.08</c:v>
                </c:pt>
                <c:pt idx="35829">
                  <c:v>48.64</c:v>
                </c:pt>
                <c:pt idx="35830">
                  <c:v>49</c:v>
                </c:pt>
                <c:pt idx="35831">
                  <c:v>49.33</c:v>
                </c:pt>
                <c:pt idx="35832">
                  <c:v>88.72</c:v>
                </c:pt>
                <c:pt idx="35833">
                  <c:v>80.64</c:v>
                </c:pt>
                <c:pt idx="35834">
                  <c:v>77.28</c:v>
                </c:pt>
                <c:pt idx="35835">
                  <c:v>71.38</c:v>
                </c:pt>
                <c:pt idx="35836">
                  <c:v>70.62</c:v>
                </c:pt>
                <c:pt idx="35837">
                  <c:v>65.75</c:v>
                </c:pt>
                <c:pt idx="35838">
                  <c:v>52.4</c:v>
                </c:pt>
                <c:pt idx="35839">
                  <c:v>52.63</c:v>
                </c:pt>
                <c:pt idx="35840">
                  <c:v>52.83</c:v>
                </c:pt>
                <c:pt idx="35841">
                  <c:v>52.99</c:v>
                </c:pt>
                <c:pt idx="35842">
                  <c:v>53.65</c:v>
                </c:pt>
                <c:pt idx="35843">
                  <c:v>54.67</c:v>
                </c:pt>
                <c:pt idx="35844">
                  <c:v>55.53</c:v>
                </c:pt>
                <c:pt idx="35845">
                  <c:v>56.75</c:v>
                </c:pt>
                <c:pt idx="35846">
                  <c:v>56.39</c:v>
                </c:pt>
                <c:pt idx="35847">
                  <c:v>49</c:v>
                </c:pt>
                <c:pt idx="35848">
                  <c:v>49.7</c:v>
                </c:pt>
                <c:pt idx="35849">
                  <c:v>48.74</c:v>
                </c:pt>
                <c:pt idx="35850">
                  <c:v>55.1</c:v>
                </c:pt>
                <c:pt idx="35851">
                  <c:v>55.56</c:v>
                </c:pt>
                <c:pt idx="35852">
                  <c:v>50.03</c:v>
                </c:pt>
                <c:pt idx="35853">
                  <c:v>49.14</c:v>
                </c:pt>
                <c:pt idx="35854">
                  <c:v>60.14</c:v>
                </c:pt>
                <c:pt idx="35855">
                  <c:v>65.84</c:v>
                </c:pt>
                <c:pt idx="35856">
                  <c:v>63.18</c:v>
                </c:pt>
                <c:pt idx="35857">
                  <c:v>72.77</c:v>
                </c:pt>
                <c:pt idx="35858">
                  <c:v>83.61</c:v>
                </c:pt>
                <c:pt idx="35859">
                  <c:v>81.66</c:v>
                </c:pt>
                <c:pt idx="35860">
                  <c:v>82.29</c:v>
                </c:pt>
                <c:pt idx="35861">
                  <c:v>82.26</c:v>
                </c:pt>
                <c:pt idx="35862">
                  <c:v>82.72</c:v>
                </c:pt>
                <c:pt idx="35863">
                  <c:v>83.57</c:v>
                </c:pt>
                <c:pt idx="35864">
                  <c:v>83.21</c:v>
                </c:pt>
                <c:pt idx="35865">
                  <c:v>83.21</c:v>
                </c:pt>
                <c:pt idx="35866">
                  <c:v>84.6</c:v>
                </c:pt>
                <c:pt idx="35867">
                  <c:v>87.86</c:v>
                </c:pt>
                <c:pt idx="35868">
                  <c:v>90.73</c:v>
                </c:pt>
                <c:pt idx="35869">
                  <c:v>103.61</c:v>
                </c:pt>
                <c:pt idx="35870">
                  <c:v>113.14</c:v>
                </c:pt>
                <c:pt idx="35871">
                  <c:v>107.17</c:v>
                </c:pt>
                <c:pt idx="35872">
                  <c:v>108.82</c:v>
                </c:pt>
                <c:pt idx="35873">
                  <c:v>111.09</c:v>
                </c:pt>
                <c:pt idx="35874">
                  <c:v>109.21</c:v>
                </c:pt>
                <c:pt idx="35875">
                  <c:v>109.67</c:v>
                </c:pt>
                <c:pt idx="35876">
                  <c:v>111.42</c:v>
                </c:pt>
                <c:pt idx="35877">
                  <c:v>113.63</c:v>
                </c:pt>
                <c:pt idx="35878">
                  <c:v>115.8</c:v>
                </c:pt>
                <c:pt idx="35879">
                  <c:v>117.98</c:v>
                </c:pt>
                <c:pt idx="35880">
                  <c:v>120.29</c:v>
                </c:pt>
                <c:pt idx="35881">
                  <c:v>122.2</c:v>
                </c:pt>
                <c:pt idx="35882">
                  <c:v>124.11</c:v>
                </c:pt>
                <c:pt idx="35883">
                  <c:v>122.86</c:v>
                </c:pt>
                <c:pt idx="35884">
                  <c:v>114.62</c:v>
                </c:pt>
                <c:pt idx="35885">
                  <c:v>115.84</c:v>
                </c:pt>
                <c:pt idx="35886">
                  <c:v>115.9</c:v>
                </c:pt>
                <c:pt idx="35887">
                  <c:v>108.75</c:v>
                </c:pt>
                <c:pt idx="35888">
                  <c:v>104.44</c:v>
                </c:pt>
                <c:pt idx="35889">
                  <c:v>105.26</c:v>
                </c:pt>
                <c:pt idx="35890">
                  <c:v>104.96</c:v>
                </c:pt>
                <c:pt idx="35891">
                  <c:v>106.08</c:v>
                </c:pt>
                <c:pt idx="35892">
                  <c:v>103.35</c:v>
                </c:pt>
                <c:pt idx="35893">
                  <c:v>100.35</c:v>
                </c:pt>
                <c:pt idx="35894">
                  <c:v>108.09</c:v>
                </c:pt>
                <c:pt idx="35895">
                  <c:v>115.41</c:v>
                </c:pt>
                <c:pt idx="35896">
                  <c:v>108.32</c:v>
                </c:pt>
                <c:pt idx="35897">
                  <c:v>100.51</c:v>
                </c:pt>
                <c:pt idx="35898">
                  <c:v>105.72</c:v>
                </c:pt>
                <c:pt idx="35899">
                  <c:v>106.21</c:v>
                </c:pt>
                <c:pt idx="35900">
                  <c:v>107.07</c:v>
                </c:pt>
                <c:pt idx="35901">
                  <c:v>107.96</c:v>
                </c:pt>
                <c:pt idx="35902">
                  <c:v>98.5</c:v>
                </c:pt>
                <c:pt idx="35903">
                  <c:v>95.24</c:v>
                </c:pt>
                <c:pt idx="35904">
                  <c:v>92.77</c:v>
                </c:pt>
                <c:pt idx="35905">
                  <c:v>90.53</c:v>
                </c:pt>
                <c:pt idx="35906">
                  <c:v>91.02</c:v>
                </c:pt>
                <c:pt idx="35907">
                  <c:v>92.18</c:v>
                </c:pt>
                <c:pt idx="35908">
                  <c:v>69.569999999999993</c:v>
                </c:pt>
                <c:pt idx="35909">
                  <c:v>66.17</c:v>
                </c:pt>
                <c:pt idx="35910">
                  <c:v>76.88</c:v>
                </c:pt>
                <c:pt idx="35911">
                  <c:v>90</c:v>
                </c:pt>
                <c:pt idx="35912">
                  <c:v>88.22</c:v>
                </c:pt>
                <c:pt idx="35913">
                  <c:v>88.12</c:v>
                </c:pt>
                <c:pt idx="35914">
                  <c:v>81.27</c:v>
                </c:pt>
                <c:pt idx="35915">
                  <c:v>82.52</c:v>
                </c:pt>
                <c:pt idx="35916">
                  <c:v>83.28</c:v>
                </c:pt>
                <c:pt idx="35917">
                  <c:v>84.33</c:v>
                </c:pt>
                <c:pt idx="35918">
                  <c:v>87.76</c:v>
                </c:pt>
                <c:pt idx="35919">
                  <c:v>107.04</c:v>
                </c:pt>
                <c:pt idx="35920">
                  <c:v>112.97</c:v>
                </c:pt>
                <c:pt idx="35921">
                  <c:v>120.48</c:v>
                </c:pt>
                <c:pt idx="35922">
                  <c:v>115.71</c:v>
                </c:pt>
                <c:pt idx="35923">
                  <c:v>116.56</c:v>
                </c:pt>
                <c:pt idx="35924">
                  <c:v>113.76</c:v>
                </c:pt>
                <c:pt idx="35925">
                  <c:v>120.12</c:v>
                </c:pt>
                <c:pt idx="35926">
                  <c:v>124.83</c:v>
                </c:pt>
                <c:pt idx="35927">
                  <c:v>128.19999999999999</c:v>
                </c:pt>
                <c:pt idx="35928">
                  <c:v>120.78</c:v>
                </c:pt>
                <c:pt idx="35929">
                  <c:v>124.24</c:v>
                </c:pt>
                <c:pt idx="35930">
                  <c:v>124.67</c:v>
                </c:pt>
                <c:pt idx="35931">
                  <c:v>126.09</c:v>
                </c:pt>
                <c:pt idx="35932">
                  <c:v>127.57</c:v>
                </c:pt>
                <c:pt idx="35933">
                  <c:v>131.91999999999999</c:v>
                </c:pt>
                <c:pt idx="35934">
                  <c:v>121.77</c:v>
                </c:pt>
                <c:pt idx="35935">
                  <c:v>119.56</c:v>
                </c:pt>
                <c:pt idx="35936">
                  <c:v>120.91</c:v>
                </c:pt>
                <c:pt idx="35937">
                  <c:v>122.23</c:v>
                </c:pt>
                <c:pt idx="35938">
                  <c:v>123.32</c:v>
                </c:pt>
                <c:pt idx="35939">
                  <c:v>124.6</c:v>
                </c:pt>
                <c:pt idx="35940">
                  <c:v>120.65</c:v>
                </c:pt>
                <c:pt idx="35941">
                  <c:v>121.64</c:v>
                </c:pt>
                <c:pt idx="35942">
                  <c:v>122.79</c:v>
                </c:pt>
                <c:pt idx="35943">
                  <c:v>118.47</c:v>
                </c:pt>
                <c:pt idx="35944">
                  <c:v>111.45</c:v>
                </c:pt>
                <c:pt idx="35945">
                  <c:v>113.6</c:v>
                </c:pt>
                <c:pt idx="35946">
                  <c:v>121.64</c:v>
                </c:pt>
                <c:pt idx="35947">
                  <c:v>127.5</c:v>
                </c:pt>
                <c:pt idx="35948">
                  <c:v>129.97999999999999</c:v>
                </c:pt>
                <c:pt idx="35949">
                  <c:v>130.6</c:v>
                </c:pt>
                <c:pt idx="35950">
                  <c:v>133.6</c:v>
                </c:pt>
                <c:pt idx="35951">
                  <c:v>129.44999999999999</c:v>
                </c:pt>
                <c:pt idx="35952">
                  <c:v>131.59</c:v>
                </c:pt>
                <c:pt idx="35953">
                  <c:v>136.47</c:v>
                </c:pt>
                <c:pt idx="35954">
                  <c:v>130.57</c:v>
                </c:pt>
                <c:pt idx="35955">
                  <c:v>123.42</c:v>
                </c:pt>
                <c:pt idx="35956">
                  <c:v>124.27</c:v>
                </c:pt>
                <c:pt idx="35957">
                  <c:v>121.64</c:v>
                </c:pt>
                <c:pt idx="35958">
                  <c:v>113.3</c:v>
                </c:pt>
                <c:pt idx="35959">
                  <c:v>114.98</c:v>
                </c:pt>
                <c:pt idx="35960">
                  <c:v>116.6</c:v>
                </c:pt>
                <c:pt idx="35961">
                  <c:v>118.9</c:v>
                </c:pt>
                <c:pt idx="35962">
                  <c:v>121.74</c:v>
                </c:pt>
                <c:pt idx="35963">
                  <c:v>122</c:v>
                </c:pt>
                <c:pt idx="35964">
                  <c:v>121.8</c:v>
                </c:pt>
                <c:pt idx="35965">
                  <c:v>123.81</c:v>
                </c:pt>
                <c:pt idx="35966">
                  <c:v>127.31</c:v>
                </c:pt>
                <c:pt idx="35967">
                  <c:v>124.01</c:v>
                </c:pt>
                <c:pt idx="35968">
                  <c:v>117.16</c:v>
                </c:pt>
                <c:pt idx="35969">
                  <c:v>118.77</c:v>
                </c:pt>
                <c:pt idx="35970">
                  <c:v>120.58</c:v>
                </c:pt>
                <c:pt idx="35971">
                  <c:v>120.39</c:v>
                </c:pt>
                <c:pt idx="35972">
                  <c:v>114.98</c:v>
                </c:pt>
                <c:pt idx="35973">
                  <c:v>120.95</c:v>
                </c:pt>
                <c:pt idx="35974">
                  <c:v>122.82</c:v>
                </c:pt>
                <c:pt idx="35975">
                  <c:v>584.6</c:v>
                </c:pt>
                <c:pt idx="35976">
                  <c:v>632.29999999999995</c:v>
                </c:pt>
                <c:pt idx="35977">
                  <c:v>638.6</c:v>
                </c:pt>
                <c:pt idx="35978">
                  <c:v>653.6</c:v>
                </c:pt>
                <c:pt idx="35979">
                  <c:v>659.7</c:v>
                </c:pt>
                <c:pt idx="35980">
                  <c:v>655.8</c:v>
                </c:pt>
                <c:pt idx="35981">
                  <c:v>648.5</c:v>
                </c:pt>
                <c:pt idx="35982">
                  <c:v>642</c:v>
                </c:pt>
                <c:pt idx="35983">
                  <c:v>638</c:v>
                </c:pt>
                <c:pt idx="35984">
                  <c:v>633.4</c:v>
                </c:pt>
                <c:pt idx="35985">
                  <c:v>314.16000000000003</c:v>
                </c:pt>
                <c:pt idx="35986">
                  <c:v>125.3</c:v>
                </c:pt>
                <c:pt idx="35987">
                  <c:v>124.31</c:v>
                </c:pt>
                <c:pt idx="35988">
                  <c:v>127.27</c:v>
                </c:pt>
                <c:pt idx="35989">
                  <c:v>129.97999999999999</c:v>
                </c:pt>
                <c:pt idx="35990">
                  <c:v>131.99</c:v>
                </c:pt>
                <c:pt idx="35991">
                  <c:v>124.67</c:v>
                </c:pt>
                <c:pt idx="35992">
                  <c:v>124.54</c:v>
                </c:pt>
                <c:pt idx="35993">
                  <c:v>123.12</c:v>
                </c:pt>
                <c:pt idx="35994">
                  <c:v>128.91999999999999</c:v>
                </c:pt>
                <c:pt idx="35995">
                  <c:v>120.15</c:v>
                </c:pt>
                <c:pt idx="35996">
                  <c:v>100.65</c:v>
                </c:pt>
                <c:pt idx="35997">
                  <c:v>94.88</c:v>
                </c:pt>
                <c:pt idx="35998">
                  <c:v>113</c:v>
                </c:pt>
                <c:pt idx="35999">
                  <c:v>103.45</c:v>
                </c:pt>
                <c:pt idx="36000">
                  <c:v>102.72</c:v>
                </c:pt>
                <c:pt idx="36001">
                  <c:v>103.97</c:v>
                </c:pt>
                <c:pt idx="36002">
                  <c:v>104.44</c:v>
                </c:pt>
                <c:pt idx="36003">
                  <c:v>106.18</c:v>
                </c:pt>
                <c:pt idx="36004">
                  <c:v>107.57</c:v>
                </c:pt>
                <c:pt idx="36005">
                  <c:v>105.19</c:v>
                </c:pt>
                <c:pt idx="36006">
                  <c:v>107.04</c:v>
                </c:pt>
                <c:pt idx="36007">
                  <c:v>107.86</c:v>
                </c:pt>
                <c:pt idx="36008">
                  <c:v>101.34</c:v>
                </c:pt>
                <c:pt idx="36009">
                  <c:v>99.56</c:v>
                </c:pt>
                <c:pt idx="36010">
                  <c:v>100.18</c:v>
                </c:pt>
                <c:pt idx="36011">
                  <c:v>113.17</c:v>
                </c:pt>
                <c:pt idx="36012">
                  <c:v>119.73</c:v>
                </c:pt>
                <c:pt idx="36013">
                  <c:v>124.47</c:v>
                </c:pt>
                <c:pt idx="36014">
                  <c:v>121.93</c:v>
                </c:pt>
                <c:pt idx="36015">
                  <c:v>114.75</c:v>
                </c:pt>
                <c:pt idx="36016">
                  <c:v>113.86</c:v>
                </c:pt>
                <c:pt idx="36017">
                  <c:v>118.61</c:v>
                </c:pt>
                <c:pt idx="36018">
                  <c:v>117.12</c:v>
                </c:pt>
                <c:pt idx="36019">
                  <c:v>113.04</c:v>
                </c:pt>
                <c:pt idx="36020">
                  <c:v>108.49</c:v>
                </c:pt>
                <c:pt idx="36021">
                  <c:v>106.58</c:v>
                </c:pt>
                <c:pt idx="36022">
                  <c:v>98.47</c:v>
                </c:pt>
                <c:pt idx="36023">
                  <c:v>96.59</c:v>
                </c:pt>
                <c:pt idx="36024">
                  <c:v>97.32</c:v>
                </c:pt>
                <c:pt idx="36025">
                  <c:v>97.78</c:v>
                </c:pt>
                <c:pt idx="36026">
                  <c:v>98.21</c:v>
                </c:pt>
                <c:pt idx="36027">
                  <c:v>99.66</c:v>
                </c:pt>
                <c:pt idx="36028">
                  <c:v>104.01</c:v>
                </c:pt>
                <c:pt idx="36029">
                  <c:v>98.9</c:v>
                </c:pt>
                <c:pt idx="36030">
                  <c:v>97.81</c:v>
                </c:pt>
                <c:pt idx="36031">
                  <c:v>97.58</c:v>
                </c:pt>
                <c:pt idx="36032">
                  <c:v>98.37</c:v>
                </c:pt>
                <c:pt idx="36033">
                  <c:v>98.73</c:v>
                </c:pt>
                <c:pt idx="36034">
                  <c:v>79.69</c:v>
                </c:pt>
                <c:pt idx="36035">
                  <c:v>99.03</c:v>
                </c:pt>
                <c:pt idx="36036">
                  <c:v>125.72</c:v>
                </c:pt>
                <c:pt idx="36037">
                  <c:v>113.86</c:v>
                </c:pt>
                <c:pt idx="36038">
                  <c:v>108.95</c:v>
                </c:pt>
                <c:pt idx="36039">
                  <c:v>109.18</c:v>
                </c:pt>
                <c:pt idx="36040">
                  <c:v>110.04</c:v>
                </c:pt>
                <c:pt idx="36041">
                  <c:v>110.66</c:v>
                </c:pt>
                <c:pt idx="36042">
                  <c:v>111.36</c:v>
                </c:pt>
                <c:pt idx="36043">
                  <c:v>112.9</c:v>
                </c:pt>
                <c:pt idx="36044">
                  <c:v>112.67</c:v>
                </c:pt>
                <c:pt idx="36045">
                  <c:v>117.81</c:v>
                </c:pt>
                <c:pt idx="36046">
                  <c:v>120.09</c:v>
                </c:pt>
                <c:pt idx="36047">
                  <c:v>122.56</c:v>
                </c:pt>
                <c:pt idx="36048">
                  <c:v>124.9</c:v>
                </c:pt>
                <c:pt idx="36049">
                  <c:v>126.58</c:v>
                </c:pt>
                <c:pt idx="36050">
                  <c:v>128.53</c:v>
                </c:pt>
                <c:pt idx="36051">
                  <c:v>129.88</c:v>
                </c:pt>
                <c:pt idx="36052">
                  <c:v>130.9</c:v>
                </c:pt>
                <c:pt idx="36053">
                  <c:v>127.77</c:v>
                </c:pt>
                <c:pt idx="36054">
                  <c:v>117.68</c:v>
                </c:pt>
                <c:pt idx="36055">
                  <c:v>114.49</c:v>
                </c:pt>
                <c:pt idx="36056">
                  <c:v>115.24</c:v>
                </c:pt>
                <c:pt idx="36057">
                  <c:v>106.64</c:v>
                </c:pt>
                <c:pt idx="36058">
                  <c:v>93.96</c:v>
                </c:pt>
                <c:pt idx="36059">
                  <c:v>87.36</c:v>
                </c:pt>
                <c:pt idx="36060">
                  <c:v>88.06</c:v>
                </c:pt>
                <c:pt idx="36061">
                  <c:v>88.52</c:v>
                </c:pt>
                <c:pt idx="36062">
                  <c:v>88.75</c:v>
                </c:pt>
                <c:pt idx="36063">
                  <c:v>75.53</c:v>
                </c:pt>
                <c:pt idx="36064">
                  <c:v>96.49</c:v>
                </c:pt>
                <c:pt idx="36065">
                  <c:v>72.14</c:v>
                </c:pt>
                <c:pt idx="36066">
                  <c:v>69.540000000000006</c:v>
                </c:pt>
                <c:pt idx="36067">
                  <c:v>70.06</c:v>
                </c:pt>
                <c:pt idx="36068">
                  <c:v>66.97</c:v>
                </c:pt>
                <c:pt idx="36069">
                  <c:v>66.599999999999994</c:v>
                </c:pt>
                <c:pt idx="36070">
                  <c:v>65.78</c:v>
                </c:pt>
                <c:pt idx="36071">
                  <c:v>75.14</c:v>
                </c:pt>
                <c:pt idx="36072">
                  <c:v>81.430000000000007</c:v>
                </c:pt>
                <c:pt idx="36073">
                  <c:v>103.61</c:v>
                </c:pt>
                <c:pt idx="36074">
                  <c:v>98.17</c:v>
                </c:pt>
                <c:pt idx="36075">
                  <c:v>97.35</c:v>
                </c:pt>
                <c:pt idx="36076">
                  <c:v>96.99</c:v>
                </c:pt>
                <c:pt idx="36077">
                  <c:v>95.54</c:v>
                </c:pt>
                <c:pt idx="36078">
                  <c:v>95.73</c:v>
                </c:pt>
                <c:pt idx="36079">
                  <c:v>96.23</c:v>
                </c:pt>
                <c:pt idx="36080">
                  <c:v>103.28</c:v>
                </c:pt>
                <c:pt idx="36081">
                  <c:v>109.15</c:v>
                </c:pt>
                <c:pt idx="36082">
                  <c:v>109.38</c:v>
                </c:pt>
                <c:pt idx="36083">
                  <c:v>110.04</c:v>
                </c:pt>
                <c:pt idx="36084">
                  <c:v>105.03</c:v>
                </c:pt>
                <c:pt idx="36085">
                  <c:v>103.91</c:v>
                </c:pt>
                <c:pt idx="36086">
                  <c:v>105.23</c:v>
                </c:pt>
                <c:pt idx="36087">
                  <c:v>105.09</c:v>
                </c:pt>
                <c:pt idx="36088">
                  <c:v>104.3</c:v>
                </c:pt>
                <c:pt idx="36089">
                  <c:v>101.04</c:v>
                </c:pt>
                <c:pt idx="36090">
                  <c:v>105.65</c:v>
                </c:pt>
                <c:pt idx="36091">
                  <c:v>106.54</c:v>
                </c:pt>
                <c:pt idx="36092">
                  <c:v>107.04</c:v>
                </c:pt>
                <c:pt idx="36093">
                  <c:v>107.66</c:v>
                </c:pt>
                <c:pt idx="36094">
                  <c:v>108.52</c:v>
                </c:pt>
                <c:pt idx="36095">
                  <c:v>109.54</c:v>
                </c:pt>
                <c:pt idx="36096">
                  <c:v>112.64</c:v>
                </c:pt>
                <c:pt idx="36097">
                  <c:v>116.73</c:v>
                </c:pt>
                <c:pt idx="36098">
                  <c:v>118.28</c:v>
                </c:pt>
                <c:pt idx="36099">
                  <c:v>122.1</c:v>
                </c:pt>
                <c:pt idx="36100">
                  <c:v>123.55</c:v>
                </c:pt>
                <c:pt idx="36101">
                  <c:v>127.01</c:v>
                </c:pt>
                <c:pt idx="36102">
                  <c:v>130.54</c:v>
                </c:pt>
                <c:pt idx="36103">
                  <c:v>130.77000000000001</c:v>
                </c:pt>
                <c:pt idx="36104">
                  <c:v>127.9</c:v>
                </c:pt>
                <c:pt idx="36105">
                  <c:v>132.38</c:v>
                </c:pt>
                <c:pt idx="36106">
                  <c:v>135.12</c:v>
                </c:pt>
                <c:pt idx="36107">
                  <c:v>137.29</c:v>
                </c:pt>
                <c:pt idx="36108">
                  <c:v>138.41</c:v>
                </c:pt>
                <c:pt idx="36109">
                  <c:v>136.19999999999999</c:v>
                </c:pt>
                <c:pt idx="36110">
                  <c:v>129.15</c:v>
                </c:pt>
                <c:pt idx="36111">
                  <c:v>126.81</c:v>
                </c:pt>
                <c:pt idx="36112">
                  <c:v>122.43</c:v>
                </c:pt>
                <c:pt idx="36113">
                  <c:v>124.18</c:v>
                </c:pt>
                <c:pt idx="36114">
                  <c:v>126.22</c:v>
                </c:pt>
                <c:pt idx="36115">
                  <c:v>126.52</c:v>
                </c:pt>
                <c:pt idx="36116">
                  <c:v>124.9</c:v>
                </c:pt>
                <c:pt idx="36117">
                  <c:v>127.64</c:v>
                </c:pt>
                <c:pt idx="36118">
                  <c:v>129.25</c:v>
                </c:pt>
                <c:pt idx="36119">
                  <c:v>135.38</c:v>
                </c:pt>
                <c:pt idx="36120">
                  <c:v>140.94999999999999</c:v>
                </c:pt>
                <c:pt idx="36121">
                  <c:v>142.99</c:v>
                </c:pt>
                <c:pt idx="36122">
                  <c:v>145.22999999999999</c:v>
                </c:pt>
                <c:pt idx="36123">
                  <c:v>134.16</c:v>
                </c:pt>
                <c:pt idx="36124">
                  <c:v>136.69999999999999</c:v>
                </c:pt>
                <c:pt idx="36125">
                  <c:v>132.91</c:v>
                </c:pt>
                <c:pt idx="36126">
                  <c:v>134.59</c:v>
                </c:pt>
                <c:pt idx="36127">
                  <c:v>128.66</c:v>
                </c:pt>
                <c:pt idx="36128">
                  <c:v>126.94</c:v>
                </c:pt>
                <c:pt idx="36129">
                  <c:v>129.61000000000001</c:v>
                </c:pt>
                <c:pt idx="36130">
                  <c:v>128.26</c:v>
                </c:pt>
                <c:pt idx="36131">
                  <c:v>142.72999999999999</c:v>
                </c:pt>
                <c:pt idx="36132">
                  <c:v>148.72999999999999</c:v>
                </c:pt>
                <c:pt idx="36133">
                  <c:v>147.15</c:v>
                </c:pt>
                <c:pt idx="36134">
                  <c:v>140.13</c:v>
                </c:pt>
                <c:pt idx="36135">
                  <c:v>140.62</c:v>
                </c:pt>
                <c:pt idx="36136">
                  <c:v>144.77000000000001</c:v>
                </c:pt>
                <c:pt idx="36137">
                  <c:v>143.55000000000001</c:v>
                </c:pt>
                <c:pt idx="36138">
                  <c:v>144.81</c:v>
                </c:pt>
                <c:pt idx="36139">
                  <c:v>141.54</c:v>
                </c:pt>
                <c:pt idx="36140">
                  <c:v>133.9</c:v>
                </c:pt>
                <c:pt idx="36141">
                  <c:v>133.72999999999999</c:v>
                </c:pt>
                <c:pt idx="36142">
                  <c:v>136.47</c:v>
                </c:pt>
                <c:pt idx="36143">
                  <c:v>134.97999999999999</c:v>
                </c:pt>
                <c:pt idx="36144">
                  <c:v>114.88</c:v>
                </c:pt>
                <c:pt idx="36145">
                  <c:v>130.30000000000001</c:v>
                </c:pt>
                <c:pt idx="36146">
                  <c:v>129.58000000000001</c:v>
                </c:pt>
                <c:pt idx="36147">
                  <c:v>126.15</c:v>
                </c:pt>
                <c:pt idx="36148">
                  <c:v>127.24</c:v>
                </c:pt>
                <c:pt idx="36149">
                  <c:v>128</c:v>
                </c:pt>
                <c:pt idx="36150">
                  <c:v>125.92</c:v>
                </c:pt>
                <c:pt idx="36151">
                  <c:v>126.55</c:v>
                </c:pt>
                <c:pt idx="36152">
                  <c:v>128.88999999999999</c:v>
                </c:pt>
                <c:pt idx="36153">
                  <c:v>130.80000000000001</c:v>
                </c:pt>
                <c:pt idx="36154">
                  <c:v>127.37</c:v>
                </c:pt>
                <c:pt idx="36155">
                  <c:v>127.67</c:v>
                </c:pt>
                <c:pt idx="36156">
                  <c:v>132.02000000000001</c:v>
                </c:pt>
                <c:pt idx="36157">
                  <c:v>136.5</c:v>
                </c:pt>
                <c:pt idx="36158">
                  <c:v>137.09</c:v>
                </c:pt>
                <c:pt idx="36159">
                  <c:v>121.97</c:v>
                </c:pt>
                <c:pt idx="36160">
                  <c:v>129.81</c:v>
                </c:pt>
                <c:pt idx="36161">
                  <c:v>130.13999999999999</c:v>
                </c:pt>
                <c:pt idx="36162">
                  <c:v>133.96</c:v>
                </c:pt>
                <c:pt idx="36163">
                  <c:v>137.79</c:v>
                </c:pt>
                <c:pt idx="36164">
                  <c:v>133.47</c:v>
                </c:pt>
                <c:pt idx="36165">
                  <c:v>132.88</c:v>
                </c:pt>
                <c:pt idx="36166">
                  <c:v>134.33000000000001</c:v>
                </c:pt>
                <c:pt idx="36167">
                  <c:v>127.4</c:v>
                </c:pt>
                <c:pt idx="36168">
                  <c:v>126.81</c:v>
                </c:pt>
                <c:pt idx="36169">
                  <c:v>126.25</c:v>
                </c:pt>
                <c:pt idx="36170">
                  <c:v>121.77</c:v>
                </c:pt>
                <c:pt idx="36171">
                  <c:v>117.95</c:v>
                </c:pt>
                <c:pt idx="36172">
                  <c:v>121.14</c:v>
                </c:pt>
                <c:pt idx="36173">
                  <c:v>134.29</c:v>
                </c:pt>
                <c:pt idx="36174">
                  <c:v>138.08000000000001</c:v>
                </c:pt>
                <c:pt idx="36175">
                  <c:v>139.88999999999999</c:v>
                </c:pt>
                <c:pt idx="36176">
                  <c:v>138.87</c:v>
                </c:pt>
                <c:pt idx="36177">
                  <c:v>139.66</c:v>
                </c:pt>
                <c:pt idx="36178">
                  <c:v>140.29</c:v>
                </c:pt>
                <c:pt idx="36179">
                  <c:v>136.57</c:v>
                </c:pt>
                <c:pt idx="36180">
                  <c:v>134.29</c:v>
                </c:pt>
                <c:pt idx="36181">
                  <c:v>109.94</c:v>
                </c:pt>
                <c:pt idx="36182">
                  <c:v>111.22</c:v>
                </c:pt>
                <c:pt idx="36183">
                  <c:v>135.58000000000001</c:v>
                </c:pt>
                <c:pt idx="36184">
                  <c:v>134.62</c:v>
                </c:pt>
                <c:pt idx="36185">
                  <c:v>132.71</c:v>
                </c:pt>
                <c:pt idx="36186">
                  <c:v>131.06</c:v>
                </c:pt>
                <c:pt idx="36187">
                  <c:v>128.94999999999999</c:v>
                </c:pt>
                <c:pt idx="36188">
                  <c:v>127.17</c:v>
                </c:pt>
                <c:pt idx="36189">
                  <c:v>126.32</c:v>
                </c:pt>
                <c:pt idx="36190">
                  <c:v>126.94</c:v>
                </c:pt>
                <c:pt idx="36191">
                  <c:v>126.35</c:v>
                </c:pt>
                <c:pt idx="36192">
                  <c:v>125.56</c:v>
                </c:pt>
                <c:pt idx="36193">
                  <c:v>126.81</c:v>
                </c:pt>
                <c:pt idx="36194">
                  <c:v>117.58</c:v>
                </c:pt>
                <c:pt idx="36195">
                  <c:v>121.47</c:v>
                </c:pt>
                <c:pt idx="36196">
                  <c:v>110.14</c:v>
                </c:pt>
                <c:pt idx="36197">
                  <c:v>105.36</c:v>
                </c:pt>
                <c:pt idx="36198">
                  <c:v>115.9</c:v>
                </c:pt>
                <c:pt idx="36199">
                  <c:v>128.56</c:v>
                </c:pt>
                <c:pt idx="36200">
                  <c:v>127.4</c:v>
                </c:pt>
                <c:pt idx="36201">
                  <c:v>124.18</c:v>
                </c:pt>
                <c:pt idx="36202">
                  <c:v>125.26</c:v>
                </c:pt>
                <c:pt idx="36203">
                  <c:v>127.34</c:v>
                </c:pt>
                <c:pt idx="36204">
                  <c:v>128.29</c:v>
                </c:pt>
                <c:pt idx="36205">
                  <c:v>129.28</c:v>
                </c:pt>
                <c:pt idx="36206">
                  <c:v>129.68</c:v>
                </c:pt>
                <c:pt idx="36207">
                  <c:v>130.21</c:v>
                </c:pt>
                <c:pt idx="36208">
                  <c:v>130.6</c:v>
                </c:pt>
                <c:pt idx="36209">
                  <c:v>131</c:v>
                </c:pt>
                <c:pt idx="36210">
                  <c:v>131.43</c:v>
                </c:pt>
                <c:pt idx="36211">
                  <c:v>131.88999999999999</c:v>
                </c:pt>
                <c:pt idx="36212">
                  <c:v>132.38</c:v>
                </c:pt>
                <c:pt idx="36213">
                  <c:v>127.11</c:v>
                </c:pt>
                <c:pt idx="36214">
                  <c:v>138.35</c:v>
                </c:pt>
                <c:pt idx="36215">
                  <c:v>137.13</c:v>
                </c:pt>
                <c:pt idx="36216">
                  <c:v>139.43</c:v>
                </c:pt>
                <c:pt idx="36217">
                  <c:v>139.76</c:v>
                </c:pt>
                <c:pt idx="36218">
                  <c:v>131.59</c:v>
                </c:pt>
                <c:pt idx="36219">
                  <c:v>135.58000000000001</c:v>
                </c:pt>
                <c:pt idx="36220">
                  <c:v>129.32</c:v>
                </c:pt>
                <c:pt idx="36221">
                  <c:v>123.68</c:v>
                </c:pt>
                <c:pt idx="36222">
                  <c:v>123.05</c:v>
                </c:pt>
                <c:pt idx="36223">
                  <c:v>134.33000000000001</c:v>
                </c:pt>
                <c:pt idx="36224">
                  <c:v>129.09</c:v>
                </c:pt>
                <c:pt idx="36225">
                  <c:v>128.79</c:v>
                </c:pt>
                <c:pt idx="36226">
                  <c:v>128.88999999999999</c:v>
                </c:pt>
                <c:pt idx="36227">
                  <c:v>127.47</c:v>
                </c:pt>
                <c:pt idx="36228">
                  <c:v>140.16</c:v>
                </c:pt>
                <c:pt idx="36229">
                  <c:v>140.97999999999999</c:v>
                </c:pt>
                <c:pt idx="36230">
                  <c:v>140.32</c:v>
                </c:pt>
                <c:pt idx="36231">
                  <c:v>141.84</c:v>
                </c:pt>
                <c:pt idx="36232">
                  <c:v>139.96</c:v>
                </c:pt>
                <c:pt idx="36233">
                  <c:v>137.41999999999999</c:v>
                </c:pt>
                <c:pt idx="36234">
                  <c:v>141.05000000000001</c:v>
                </c:pt>
                <c:pt idx="36235">
                  <c:v>142.04</c:v>
                </c:pt>
                <c:pt idx="36236">
                  <c:v>140.85</c:v>
                </c:pt>
                <c:pt idx="36237">
                  <c:v>140.36000000000001</c:v>
                </c:pt>
                <c:pt idx="36238">
                  <c:v>134.82</c:v>
                </c:pt>
                <c:pt idx="36239">
                  <c:v>137.09</c:v>
                </c:pt>
                <c:pt idx="36240">
                  <c:v>136.83000000000001</c:v>
                </c:pt>
                <c:pt idx="36241">
                  <c:v>134.29</c:v>
                </c:pt>
                <c:pt idx="36242">
                  <c:v>135.61000000000001</c:v>
                </c:pt>
                <c:pt idx="36243">
                  <c:v>126.81</c:v>
                </c:pt>
                <c:pt idx="36244">
                  <c:v>127.64</c:v>
                </c:pt>
                <c:pt idx="36245">
                  <c:v>129.05000000000001</c:v>
                </c:pt>
                <c:pt idx="36246">
                  <c:v>129.15</c:v>
                </c:pt>
                <c:pt idx="36247">
                  <c:v>130.27000000000001</c:v>
                </c:pt>
                <c:pt idx="36248">
                  <c:v>135.25</c:v>
                </c:pt>
                <c:pt idx="36249">
                  <c:v>130.47</c:v>
                </c:pt>
                <c:pt idx="36250">
                  <c:v>134.06</c:v>
                </c:pt>
                <c:pt idx="36251">
                  <c:v>134.56</c:v>
                </c:pt>
                <c:pt idx="36252">
                  <c:v>134.62</c:v>
                </c:pt>
                <c:pt idx="36253">
                  <c:v>136.37</c:v>
                </c:pt>
                <c:pt idx="36254">
                  <c:v>135.84</c:v>
                </c:pt>
                <c:pt idx="36255">
                  <c:v>130.01</c:v>
                </c:pt>
                <c:pt idx="36256">
                  <c:v>126.15</c:v>
                </c:pt>
                <c:pt idx="36257">
                  <c:v>128.59</c:v>
                </c:pt>
                <c:pt idx="36258">
                  <c:v>130.66999999999999</c:v>
                </c:pt>
                <c:pt idx="36259">
                  <c:v>132.68</c:v>
                </c:pt>
                <c:pt idx="36260">
                  <c:v>133.96</c:v>
                </c:pt>
                <c:pt idx="36261">
                  <c:v>152.88</c:v>
                </c:pt>
                <c:pt idx="36262">
                  <c:v>152.58000000000001</c:v>
                </c:pt>
                <c:pt idx="36263">
                  <c:v>147.94</c:v>
                </c:pt>
                <c:pt idx="36264">
                  <c:v>147.71</c:v>
                </c:pt>
                <c:pt idx="36265">
                  <c:v>135.02000000000001</c:v>
                </c:pt>
                <c:pt idx="36266">
                  <c:v>137.03</c:v>
                </c:pt>
                <c:pt idx="36267">
                  <c:v>139.57</c:v>
                </c:pt>
                <c:pt idx="36268">
                  <c:v>141.94</c:v>
                </c:pt>
                <c:pt idx="36269">
                  <c:v>146.52000000000001</c:v>
                </c:pt>
                <c:pt idx="36270">
                  <c:v>143.19</c:v>
                </c:pt>
                <c:pt idx="36271">
                  <c:v>142.13999999999999</c:v>
                </c:pt>
                <c:pt idx="36272">
                  <c:v>147.05000000000001</c:v>
                </c:pt>
                <c:pt idx="36273">
                  <c:v>149.09</c:v>
                </c:pt>
                <c:pt idx="36274">
                  <c:v>146.16</c:v>
                </c:pt>
                <c:pt idx="36275">
                  <c:v>133.77000000000001</c:v>
                </c:pt>
                <c:pt idx="36276">
                  <c:v>142.27000000000001</c:v>
                </c:pt>
                <c:pt idx="36277">
                  <c:v>143.88</c:v>
                </c:pt>
                <c:pt idx="36278">
                  <c:v>133.77000000000001</c:v>
                </c:pt>
                <c:pt idx="36279">
                  <c:v>131</c:v>
                </c:pt>
                <c:pt idx="36280">
                  <c:v>130.63</c:v>
                </c:pt>
                <c:pt idx="36281">
                  <c:v>111.75</c:v>
                </c:pt>
                <c:pt idx="36282">
                  <c:v>100.51</c:v>
                </c:pt>
                <c:pt idx="36283">
                  <c:v>92.57</c:v>
                </c:pt>
                <c:pt idx="36284">
                  <c:v>92.64</c:v>
                </c:pt>
                <c:pt idx="36285">
                  <c:v>87.92</c:v>
                </c:pt>
                <c:pt idx="36286">
                  <c:v>95.6</c:v>
                </c:pt>
                <c:pt idx="36287">
                  <c:v>103.28</c:v>
                </c:pt>
                <c:pt idx="36288">
                  <c:v>100.38</c:v>
                </c:pt>
                <c:pt idx="36289">
                  <c:v>101.4</c:v>
                </c:pt>
                <c:pt idx="36290">
                  <c:v>122.2</c:v>
                </c:pt>
                <c:pt idx="36291">
                  <c:v>124.54</c:v>
                </c:pt>
                <c:pt idx="36292">
                  <c:v>124.18</c:v>
                </c:pt>
                <c:pt idx="36293">
                  <c:v>132.44999999999999</c:v>
                </c:pt>
                <c:pt idx="36294">
                  <c:v>135.61000000000001</c:v>
                </c:pt>
                <c:pt idx="36295">
                  <c:v>137.22999999999999</c:v>
                </c:pt>
                <c:pt idx="36296">
                  <c:v>132.08000000000001</c:v>
                </c:pt>
                <c:pt idx="36297">
                  <c:v>133.5</c:v>
                </c:pt>
                <c:pt idx="36298">
                  <c:v>130.80000000000001</c:v>
                </c:pt>
                <c:pt idx="36299">
                  <c:v>121.74</c:v>
                </c:pt>
                <c:pt idx="36300">
                  <c:v>123.62</c:v>
                </c:pt>
                <c:pt idx="36301">
                  <c:v>123.12</c:v>
                </c:pt>
                <c:pt idx="36302">
                  <c:v>122.82</c:v>
                </c:pt>
                <c:pt idx="36303">
                  <c:v>120.19</c:v>
                </c:pt>
                <c:pt idx="36304">
                  <c:v>131.36000000000001</c:v>
                </c:pt>
                <c:pt idx="36305">
                  <c:v>130.44</c:v>
                </c:pt>
                <c:pt idx="36306">
                  <c:v>129.02000000000001</c:v>
                </c:pt>
                <c:pt idx="36307">
                  <c:v>135.63999999999999</c:v>
                </c:pt>
                <c:pt idx="36308">
                  <c:v>138.25</c:v>
                </c:pt>
                <c:pt idx="36309">
                  <c:v>140.88</c:v>
                </c:pt>
                <c:pt idx="36310">
                  <c:v>143.16</c:v>
                </c:pt>
                <c:pt idx="36311">
                  <c:v>145.53</c:v>
                </c:pt>
                <c:pt idx="36312">
                  <c:v>147.97</c:v>
                </c:pt>
                <c:pt idx="36313">
                  <c:v>150.41</c:v>
                </c:pt>
                <c:pt idx="36314">
                  <c:v>141.74</c:v>
                </c:pt>
                <c:pt idx="36315">
                  <c:v>150.66999999999999</c:v>
                </c:pt>
                <c:pt idx="36316">
                  <c:v>153.54</c:v>
                </c:pt>
                <c:pt idx="36317">
                  <c:v>148.86000000000001</c:v>
                </c:pt>
                <c:pt idx="36318">
                  <c:v>134.38999999999999</c:v>
                </c:pt>
                <c:pt idx="36319">
                  <c:v>128.1</c:v>
                </c:pt>
                <c:pt idx="36320">
                  <c:v>128.79</c:v>
                </c:pt>
                <c:pt idx="36321">
                  <c:v>129.28</c:v>
                </c:pt>
                <c:pt idx="36322">
                  <c:v>127.54</c:v>
                </c:pt>
                <c:pt idx="36323">
                  <c:v>127.83</c:v>
                </c:pt>
                <c:pt idx="36324">
                  <c:v>136.57</c:v>
                </c:pt>
                <c:pt idx="36325">
                  <c:v>141.11000000000001</c:v>
                </c:pt>
                <c:pt idx="36326">
                  <c:v>132.41</c:v>
                </c:pt>
                <c:pt idx="36327">
                  <c:v>131.99</c:v>
                </c:pt>
                <c:pt idx="36328">
                  <c:v>130.9</c:v>
                </c:pt>
                <c:pt idx="36329">
                  <c:v>131.36000000000001</c:v>
                </c:pt>
                <c:pt idx="36330">
                  <c:v>124.01</c:v>
                </c:pt>
                <c:pt idx="36331">
                  <c:v>129.65</c:v>
                </c:pt>
                <c:pt idx="36332">
                  <c:v>124.77</c:v>
                </c:pt>
                <c:pt idx="36333">
                  <c:v>125.56</c:v>
                </c:pt>
                <c:pt idx="36334">
                  <c:v>128.13</c:v>
                </c:pt>
                <c:pt idx="36335">
                  <c:v>122.49</c:v>
                </c:pt>
                <c:pt idx="36336">
                  <c:v>116.89</c:v>
                </c:pt>
                <c:pt idx="36337">
                  <c:v>114.35</c:v>
                </c:pt>
                <c:pt idx="36338">
                  <c:v>115.77</c:v>
                </c:pt>
                <c:pt idx="36339">
                  <c:v>117.09</c:v>
                </c:pt>
                <c:pt idx="36340">
                  <c:v>112.9</c:v>
                </c:pt>
                <c:pt idx="36341">
                  <c:v>121.21</c:v>
                </c:pt>
                <c:pt idx="36342">
                  <c:v>119.76</c:v>
                </c:pt>
                <c:pt idx="36343">
                  <c:v>118.64</c:v>
                </c:pt>
                <c:pt idx="36344">
                  <c:v>120.81</c:v>
                </c:pt>
                <c:pt idx="36345">
                  <c:v>119.1</c:v>
                </c:pt>
                <c:pt idx="36346">
                  <c:v>120.39</c:v>
                </c:pt>
                <c:pt idx="36347">
                  <c:v>112.34</c:v>
                </c:pt>
                <c:pt idx="36348">
                  <c:v>112.51</c:v>
                </c:pt>
                <c:pt idx="36349">
                  <c:v>114.03</c:v>
                </c:pt>
                <c:pt idx="36350">
                  <c:v>115.05</c:v>
                </c:pt>
                <c:pt idx="36351">
                  <c:v>110.4</c:v>
                </c:pt>
                <c:pt idx="36352">
                  <c:v>114.82</c:v>
                </c:pt>
                <c:pt idx="36353">
                  <c:v>139.37</c:v>
                </c:pt>
                <c:pt idx="36354">
                  <c:v>123.75</c:v>
                </c:pt>
                <c:pt idx="36355">
                  <c:v>132.44999999999999</c:v>
                </c:pt>
                <c:pt idx="36356">
                  <c:v>131.29</c:v>
                </c:pt>
                <c:pt idx="36357">
                  <c:v>134.49</c:v>
                </c:pt>
                <c:pt idx="36358">
                  <c:v>132.88</c:v>
                </c:pt>
                <c:pt idx="36359">
                  <c:v>132.02000000000001</c:v>
                </c:pt>
                <c:pt idx="36360">
                  <c:v>134.66</c:v>
                </c:pt>
                <c:pt idx="36361">
                  <c:v>138.02000000000001</c:v>
                </c:pt>
                <c:pt idx="36362">
                  <c:v>140.19</c:v>
                </c:pt>
                <c:pt idx="36363">
                  <c:v>137.72</c:v>
                </c:pt>
                <c:pt idx="36364">
                  <c:v>145.96</c:v>
                </c:pt>
                <c:pt idx="36365">
                  <c:v>145.53</c:v>
                </c:pt>
                <c:pt idx="36366">
                  <c:v>146.94999999999999</c:v>
                </c:pt>
                <c:pt idx="36367">
                  <c:v>145.1</c:v>
                </c:pt>
                <c:pt idx="36368">
                  <c:v>144.01</c:v>
                </c:pt>
                <c:pt idx="36369">
                  <c:v>127.83</c:v>
                </c:pt>
                <c:pt idx="36370">
                  <c:v>122.4</c:v>
                </c:pt>
                <c:pt idx="36371">
                  <c:v>113.73</c:v>
                </c:pt>
                <c:pt idx="36372">
                  <c:v>128.94999999999999</c:v>
                </c:pt>
                <c:pt idx="36373">
                  <c:v>130.01</c:v>
                </c:pt>
                <c:pt idx="36374">
                  <c:v>131.38999999999999</c:v>
                </c:pt>
                <c:pt idx="36375">
                  <c:v>114.49</c:v>
                </c:pt>
                <c:pt idx="36376">
                  <c:v>114.49</c:v>
                </c:pt>
                <c:pt idx="36377">
                  <c:v>113.83</c:v>
                </c:pt>
                <c:pt idx="36378">
                  <c:v>115.28</c:v>
                </c:pt>
                <c:pt idx="36379">
                  <c:v>121.14</c:v>
                </c:pt>
                <c:pt idx="36380">
                  <c:v>113.27</c:v>
                </c:pt>
                <c:pt idx="36381">
                  <c:v>111.98</c:v>
                </c:pt>
                <c:pt idx="36382">
                  <c:v>106.31</c:v>
                </c:pt>
                <c:pt idx="36383">
                  <c:v>100.18</c:v>
                </c:pt>
                <c:pt idx="36384">
                  <c:v>104.44</c:v>
                </c:pt>
                <c:pt idx="36385">
                  <c:v>116.4</c:v>
                </c:pt>
                <c:pt idx="36386">
                  <c:v>126.88</c:v>
                </c:pt>
                <c:pt idx="36387">
                  <c:v>125.43</c:v>
                </c:pt>
                <c:pt idx="36388">
                  <c:v>122.79</c:v>
                </c:pt>
                <c:pt idx="36389">
                  <c:v>125.69</c:v>
                </c:pt>
                <c:pt idx="36390">
                  <c:v>128.19999999999999</c:v>
                </c:pt>
                <c:pt idx="36391">
                  <c:v>130.63</c:v>
                </c:pt>
                <c:pt idx="36392">
                  <c:v>133.57</c:v>
                </c:pt>
                <c:pt idx="36393">
                  <c:v>139.24</c:v>
                </c:pt>
                <c:pt idx="36394">
                  <c:v>146.85</c:v>
                </c:pt>
                <c:pt idx="36395">
                  <c:v>140.78</c:v>
                </c:pt>
                <c:pt idx="36396">
                  <c:v>140.29</c:v>
                </c:pt>
                <c:pt idx="36397">
                  <c:v>132.05000000000001</c:v>
                </c:pt>
                <c:pt idx="36398">
                  <c:v>129.91</c:v>
                </c:pt>
                <c:pt idx="36399">
                  <c:v>131.94999999999999</c:v>
                </c:pt>
                <c:pt idx="36400">
                  <c:v>131.59</c:v>
                </c:pt>
                <c:pt idx="36401">
                  <c:v>129.09</c:v>
                </c:pt>
                <c:pt idx="36402">
                  <c:v>134.94999999999999</c:v>
                </c:pt>
                <c:pt idx="36403">
                  <c:v>126.71</c:v>
                </c:pt>
                <c:pt idx="36404">
                  <c:v>124.97</c:v>
                </c:pt>
                <c:pt idx="36405">
                  <c:v>123.78</c:v>
                </c:pt>
                <c:pt idx="36406">
                  <c:v>123.05</c:v>
                </c:pt>
                <c:pt idx="36407">
                  <c:v>122.26</c:v>
                </c:pt>
                <c:pt idx="36408">
                  <c:v>124.54</c:v>
                </c:pt>
                <c:pt idx="36409">
                  <c:v>143.09</c:v>
                </c:pt>
                <c:pt idx="36410">
                  <c:v>139.57</c:v>
                </c:pt>
                <c:pt idx="36411">
                  <c:v>137.36000000000001</c:v>
                </c:pt>
                <c:pt idx="36412">
                  <c:v>135.68</c:v>
                </c:pt>
                <c:pt idx="36413">
                  <c:v>126.55</c:v>
                </c:pt>
                <c:pt idx="36414">
                  <c:v>125.13</c:v>
                </c:pt>
                <c:pt idx="36415">
                  <c:v>128.1</c:v>
                </c:pt>
                <c:pt idx="36416">
                  <c:v>130.37</c:v>
                </c:pt>
                <c:pt idx="36417">
                  <c:v>135.15</c:v>
                </c:pt>
                <c:pt idx="36418">
                  <c:v>139.07</c:v>
                </c:pt>
                <c:pt idx="36419">
                  <c:v>141.81</c:v>
                </c:pt>
                <c:pt idx="36420">
                  <c:v>143.88</c:v>
                </c:pt>
                <c:pt idx="36421">
                  <c:v>145.99</c:v>
                </c:pt>
                <c:pt idx="36422">
                  <c:v>142.43</c:v>
                </c:pt>
                <c:pt idx="36423">
                  <c:v>140.59</c:v>
                </c:pt>
                <c:pt idx="36424">
                  <c:v>136.07</c:v>
                </c:pt>
                <c:pt idx="36425">
                  <c:v>130.87</c:v>
                </c:pt>
                <c:pt idx="36426">
                  <c:v>125.82</c:v>
                </c:pt>
                <c:pt idx="36427">
                  <c:v>129.47999999999999</c:v>
                </c:pt>
                <c:pt idx="36428">
                  <c:v>130.5</c:v>
                </c:pt>
                <c:pt idx="36429">
                  <c:v>131.22999999999999</c:v>
                </c:pt>
                <c:pt idx="36430">
                  <c:v>133.86000000000001</c:v>
                </c:pt>
                <c:pt idx="36431">
                  <c:v>133.53</c:v>
                </c:pt>
                <c:pt idx="36432">
                  <c:v>130.87</c:v>
                </c:pt>
                <c:pt idx="36433">
                  <c:v>131.79</c:v>
                </c:pt>
                <c:pt idx="36434">
                  <c:v>132.68</c:v>
                </c:pt>
                <c:pt idx="36435">
                  <c:v>133.37</c:v>
                </c:pt>
                <c:pt idx="36436">
                  <c:v>133.66999999999999</c:v>
                </c:pt>
                <c:pt idx="36437">
                  <c:v>135.81</c:v>
                </c:pt>
                <c:pt idx="36438">
                  <c:v>138.51</c:v>
                </c:pt>
                <c:pt idx="36439">
                  <c:v>129.18</c:v>
                </c:pt>
                <c:pt idx="36440">
                  <c:v>132.22</c:v>
                </c:pt>
                <c:pt idx="36441">
                  <c:v>137.59</c:v>
                </c:pt>
                <c:pt idx="36442">
                  <c:v>132.78</c:v>
                </c:pt>
                <c:pt idx="36443">
                  <c:v>134.22999999999999</c:v>
                </c:pt>
                <c:pt idx="36444">
                  <c:v>146.41999999999999</c:v>
                </c:pt>
                <c:pt idx="36445">
                  <c:v>145.53</c:v>
                </c:pt>
                <c:pt idx="36446">
                  <c:v>141.74</c:v>
                </c:pt>
                <c:pt idx="36447">
                  <c:v>153.11000000000001</c:v>
                </c:pt>
                <c:pt idx="36448">
                  <c:v>157.46</c:v>
                </c:pt>
                <c:pt idx="36449">
                  <c:v>159.01</c:v>
                </c:pt>
                <c:pt idx="36450">
                  <c:v>157.33000000000001</c:v>
                </c:pt>
                <c:pt idx="36451">
                  <c:v>147.74</c:v>
                </c:pt>
                <c:pt idx="36452">
                  <c:v>151.88999999999999</c:v>
                </c:pt>
                <c:pt idx="36453">
                  <c:v>149.78</c:v>
                </c:pt>
                <c:pt idx="36454">
                  <c:v>146.16</c:v>
                </c:pt>
                <c:pt idx="36455">
                  <c:v>143.32</c:v>
                </c:pt>
                <c:pt idx="36456">
                  <c:v>144.77000000000001</c:v>
                </c:pt>
                <c:pt idx="36457">
                  <c:v>146.38999999999999</c:v>
                </c:pt>
                <c:pt idx="36458">
                  <c:v>146.16</c:v>
                </c:pt>
                <c:pt idx="36459">
                  <c:v>148.1</c:v>
                </c:pt>
                <c:pt idx="36460">
                  <c:v>149.88</c:v>
                </c:pt>
                <c:pt idx="36461">
                  <c:v>148.63</c:v>
                </c:pt>
                <c:pt idx="36462">
                  <c:v>139.93</c:v>
                </c:pt>
                <c:pt idx="36463">
                  <c:v>148.19999999999999</c:v>
                </c:pt>
                <c:pt idx="36464">
                  <c:v>147.38</c:v>
                </c:pt>
                <c:pt idx="36465">
                  <c:v>146.68</c:v>
                </c:pt>
                <c:pt idx="36466">
                  <c:v>137.79</c:v>
                </c:pt>
                <c:pt idx="36467">
                  <c:v>125.59</c:v>
                </c:pt>
                <c:pt idx="36468">
                  <c:v>121.47</c:v>
                </c:pt>
                <c:pt idx="36469">
                  <c:v>122.1</c:v>
                </c:pt>
                <c:pt idx="36470">
                  <c:v>119.96</c:v>
                </c:pt>
                <c:pt idx="36471">
                  <c:v>124.24</c:v>
                </c:pt>
                <c:pt idx="36472">
                  <c:v>124.11</c:v>
                </c:pt>
                <c:pt idx="36473">
                  <c:v>123.45</c:v>
                </c:pt>
                <c:pt idx="36474">
                  <c:v>122.13</c:v>
                </c:pt>
                <c:pt idx="36475">
                  <c:v>122.96</c:v>
                </c:pt>
                <c:pt idx="36476">
                  <c:v>125.56</c:v>
                </c:pt>
                <c:pt idx="36477">
                  <c:v>117.62</c:v>
                </c:pt>
                <c:pt idx="36478">
                  <c:v>117.42</c:v>
                </c:pt>
                <c:pt idx="36479">
                  <c:v>122.59</c:v>
                </c:pt>
                <c:pt idx="36480">
                  <c:v>124.18</c:v>
                </c:pt>
                <c:pt idx="36481">
                  <c:v>125.49</c:v>
                </c:pt>
                <c:pt idx="36482">
                  <c:v>127.04</c:v>
                </c:pt>
                <c:pt idx="36483">
                  <c:v>129.05000000000001</c:v>
                </c:pt>
                <c:pt idx="36484">
                  <c:v>130.66999999999999</c:v>
                </c:pt>
                <c:pt idx="36485">
                  <c:v>132.38</c:v>
                </c:pt>
                <c:pt idx="36486">
                  <c:v>130.16999999999999</c:v>
                </c:pt>
                <c:pt idx="36487">
                  <c:v>115.54</c:v>
                </c:pt>
                <c:pt idx="36488">
                  <c:v>114.35</c:v>
                </c:pt>
                <c:pt idx="36489">
                  <c:v>110.53</c:v>
                </c:pt>
                <c:pt idx="36490">
                  <c:v>110.53</c:v>
                </c:pt>
                <c:pt idx="36491">
                  <c:v>99.39</c:v>
                </c:pt>
                <c:pt idx="36492">
                  <c:v>108.42</c:v>
                </c:pt>
                <c:pt idx="36493">
                  <c:v>108.92</c:v>
                </c:pt>
                <c:pt idx="36494">
                  <c:v>103.61</c:v>
                </c:pt>
                <c:pt idx="36495">
                  <c:v>97.38</c:v>
                </c:pt>
                <c:pt idx="36496">
                  <c:v>97.09</c:v>
                </c:pt>
                <c:pt idx="36497">
                  <c:v>88.88</c:v>
                </c:pt>
                <c:pt idx="36498">
                  <c:v>81.27</c:v>
                </c:pt>
                <c:pt idx="36499">
                  <c:v>82.19</c:v>
                </c:pt>
                <c:pt idx="36500">
                  <c:v>82.75</c:v>
                </c:pt>
                <c:pt idx="36501">
                  <c:v>81.2</c:v>
                </c:pt>
                <c:pt idx="36502">
                  <c:v>70.75</c:v>
                </c:pt>
                <c:pt idx="36503">
                  <c:v>70.33</c:v>
                </c:pt>
                <c:pt idx="36504">
                  <c:v>70.099999999999994</c:v>
                </c:pt>
                <c:pt idx="36505">
                  <c:v>68.680000000000007</c:v>
                </c:pt>
                <c:pt idx="36506">
                  <c:v>68.45</c:v>
                </c:pt>
                <c:pt idx="36507">
                  <c:v>63.41</c:v>
                </c:pt>
                <c:pt idx="36508">
                  <c:v>81.040000000000006</c:v>
                </c:pt>
                <c:pt idx="36509">
                  <c:v>86.31</c:v>
                </c:pt>
                <c:pt idx="36510">
                  <c:v>85.75</c:v>
                </c:pt>
                <c:pt idx="36511">
                  <c:v>84.73</c:v>
                </c:pt>
                <c:pt idx="36512">
                  <c:v>86.94</c:v>
                </c:pt>
                <c:pt idx="36513">
                  <c:v>92.54</c:v>
                </c:pt>
                <c:pt idx="36514">
                  <c:v>92.8</c:v>
                </c:pt>
                <c:pt idx="36515">
                  <c:v>102.06</c:v>
                </c:pt>
                <c:pt idx="36516">
                  <c:v>103.02</c:v>
                </c:pt>
                <c:pt idx="36517">
                  <c:v>103.55</c:v>
                </c:pt>
                <c:pt idx="36518">
                  <c:v>104.47</c:v>
                </c:pt>
                <c:pt idx="36519">
                  <c:v>106.12</c:v>
                </c:pt>
                <c:pt idx="36520">
                  <c:v>108.06</c:v>
                </c:pt>
                <c:pt idx="36521">
                  <c:v>101.11</c:v>
                </c:pt>
                <c:pt idx="36522">
                  <c:v>101.6</c:v>
                </c:pt>
                <c:pt idx="36523">
                  <c:v>100.09</c:v>
                </c:pt>
                <c:pt idx="36524">
                  <c:v>106.64</c:v>
                </c:pt>
                <c:pt idx="36525">
                  <c:v>105.59</c:v>
                </c:pt>
                <c:pt idx="36526">
                  <c:v>108.06</c:v>
                </c:pt>
                <c:pt idx="36527">
                  <c:v>109.84</c:v>
                </c:pt>
                <c:pt idx="36528">
                  <c:v>111.55</c:v>
                </c:pt>
                <c:pt idx="36529">
                  <c:v>112.25</c:v>
                </c:pt>
                <c:pt idx="36530">
                  <c:v>109.61</c:v>
                </c:pt>
                <c:pt idx="36531">
                  <c:v>109.02</c:v>
                </c:pt>
                <c:pt idx="36532">
                  <c:v>110.24</c:v>
                </c:pt>
                <c:pt idx="36533">
                  <c:v>110.93</c:v>
                </c:pt>
                <c:pt idx="36534">
                  <c:v>125.36</c:v>
                </c:pt>
                <c:pt idx="36535">
                  <c:v>125.1</c:v>
                </c:pt>
                <c:pt idx="36536">
                  <c:v>125.23</c:v>
                </c:pt>
                <c:pt idx="36537">
                  <c:v>126.35</c:v>
                </c:pt>
                <c:pt idx="36538">
                  <c:v>142.04</c:v>
                </c:pt>
                <c:pt idx="36539">
                  <c:v>134.36000000000001</c:v>
                </c:pt>
                <c:pt idx="36540">
                  <c:v>131.19</c:v>
                </c:pt>
                <c:pt idx="36541">
                  <c:v>135.81</c:v>
                </c:pt>
                <c:pt idx="36542">
                  <c:v>135.35</c:v>
                </c:pt>
                <c:pt idx="36543">
                  <c:v>118.61</c:v>
                </c:pt>
                <c:pt idx="36544">
                  <c:v>93.79</c:v>
                </c:pt>
                <c:pt idx="36545">
                  <c:v>86.97</c:v>
                </c:pt>
                <c:pt idx="36546">
                  <c:v>78.930000000000007</c:v>
                </c:pt>
                <c:pt idx="36547">
                  <c:v>72.930000000000007</c:v>
                </c:pt>
                <c:pt idx="36548">
                  <c:v>73.62</c:v>
                </c:pt>
                <c:pt idx="36549">
                  <c:v>75.34</c:v>
                </c:pt>
                <c:pt idx="36550">
                  <c:v>75.86</c:v>
                </c:pt>
                <c:pt idx="36551">
                  <c:v>77.44</c:v>
                </c:pt>
                <c:pt idx="36552">
                  <c:v>100.88</c:v>
                </c:pt>
                <c:pt idx="36553">
                  <c:v>116.93</c:v>
                </c:pt>
                <c:pt idx="36554">
                  <c:v>119.83</c:v>
                </c:pt>
                <c:pt idx="36555">
                  <c:v>114.32</c:v>
                </c:pt>
                <c:pt idx="36556">
                  <c:v>101.47</c:v>
                </c:pt>
                <c:pt idx="36557">
                  <c:v>102.69</c:v>
                </c:pt>
                <c:pt idx="36558">
                  <c:v>104.24</c:v>
                </c:pt>
                <c:pt idx="36559">
                  <c:v>97.51</c:v>
                </c:pt>
                <c:pt idx="36560">
                  <c:v>95.77</c:v>
                </c:pt>
                <c:pt idx="36561">
                  <c:v>96.03</c:v>
                </c:pt>
                <c:pt idx="36562">
                  <c:v>96</c:v>
                </c:pt>
                <c:pt idx="36563">
                  <c:v>95.7</c:v>
                </c:pt>
                <c:pt idx="36564">
                  <c:v>94.58</c:v>
                </c:pt>
                <c:pt idx="36565">
                  <c:v>92.8</c:v>
                </c:pt>
                <c:pt idx="36566">
                  <c:v>88.72</c:v>
                </c:pt>
                <c:pt idx="36567">
                  <c:v>86.18</c:v>
                </c:pt>
                <c:pt idx="36568">
                  <c:v>87.13</c:v>
                </c:pt>
                <c:pt idx="36569">
                  <c:v>88.06</c:v>
                </c:pt>
                <c:pt idx="36570">
                  <c:v>88.78</c:v>
                </c:pt>
                <c:pt idx="36571">
                  <c:v>89.47</c:v>
                </c:pt>
                <c:pt idx="36572">
                  <c:v>100.65</c:v>
                </c:pt>
                <c:pt idx="36573">
                  <c:v>111.29</c:v>
                </c:pt>
                <c:pt idx="36574">
                  <c:v>104.76</c:v>
                </c:pt>
                <c:pt idx="36575">
                  <c:v>105.36</c:v>
                </c:pt>
                <c:pt idx="36576">
                  <c:v>106.25</c:v>
                </c:pt>
                <c:pt idx="36577">
                  <c:v>106.94</c:v>
                </c:pt>
                <c:pt idx="36578">
                  <c:v>94.35</c:v>
                </c:pt>
                <c:pt idx="36579">
                  <c:v>91.58</c:v>
                </c:pt>
                <c:pt idx="36580">
                  <c:v>107.93</c:v>
                </c:pt>
                <c:pt idx="36581">
                  <c:v>111.42</c:v>
                </c:pt>
                <c:pt idx="36582">
                  <c:v>109.48</c:v>
                </c:pt>
                <c:pt idx="36583">
                  <c:v>108.22</c:v>
                </c:pt>
                <c:pt idx="36584">
                  <c:v>110.04</c:v>
                </c:pt>
                <c:pt idx="36585">
                  <c:v>117.55</c:v>
                </c:pt>
                <c:pt idx="36586">
                  <c:v>127.7</c:v>
                </c:pt>
                <c:pt idx="36587">
                  <c:v>100.22</c:v>
                </c:pt>
                <c:pt idx="36588">
                  <c:v>91.29</c:v>
                </c:pt>
                <c:pt idx="36589">
                  <c:v>91.52</c:v>
                </c:pt>
                <c:pt idx="36590">
                  <c:v>92.87</c:v>
                </c:pt>
                <c:pt idx="36591">
                  <c:v>95.73</c:v>
                </c:pt>
                <c:pt idx="36592">
                  <c:v>97.98</c:v>
                </c:pt>
                <c:pt idx="36593">
                  <c:v>88.29</c:v>
                </c:pt>
                <c:pt idx="36594">
                  <c:v>96.66</c:v>
                </c:pt>
                <c:pt idx="36595">
                  <c:v>99.72</c:v>
                </c:pt>
                <c:pt idx="36596">
                  <c:v>96.76</c:v>
                </c:pt>
                <c:pt idx="36597">
                  <c:v>96.82</c:v>
                </c:pt>
                <c:pt idx="36598">
                  <c:v>90.17</c:v>
                </c:pt>
                <c:pt idx="36599">
                  <c:v>90.1</c:v>
                </c:pt>
                <c:pt idx="36600">
                  <c:v>91.85</c:v>
                </c:pt>
                <c:pt idx="36601">
                  <c:v>93.72</c:v>
                </c:pt>
                <c:pt idx="36602">
                  <c:v>72.040000000000006</c:v>
                </c:pt>
                <c:pt idx="36603">
                  <c:v>67.59</c:v>
                </c:pt>
                <c:pt idx="36604">
                  <c:v>68.25</c:v>
                </c:pt>
                <c:pt idx="36605">
                  <c:v>56.58</c:v>
                </c:pt>
                <c:pt idx="36606">
                  <c:v>53.75</c:v>
                </c:pt>
                <c:pt idx="36607">
                  <c:v>53.78</c:v>
                </c:pt>
                <c:pt idx="36608">
                  <c:v>53.78</c:v>
                </c:pt>
                <c:pt idx="36609">
                  <c:v>53.75</c:v>
                </c:pt>
                <c:pt idx="36610">
                  <c:v>53.35</c:v>
                </c:pt>
                <c:pt idx="36611">
                  <c:v>52.56</c:v>
                </c:pt>
                <c:pt idx="36612">
                  <c:v>52.43</c:v>
                </c:pt>
                <c:pt idx="36613">
                  <c:v>52.17</c:v>
                </c:pt>
                <c:pt idx="36614">
                  <c:v>53.02</c:v>
                </c:pt>
                <c:pt idx="36615">
                  <c:v>63.6</c:v>
                </c:pt>
                <c:pt idx="36616">
                  <c:v>53.91</c:v>
                </c:pt>
                <c:pt idx="36617">
                  <c:v>53.82</c:v>
                </c:pt>
                <c:pt idx="36618">
                  <c:v>58.99</c:v>
                </c:pt>
                <c:pt idx="36619">
                  <c:v>74.45</c:v>
                </c:pt>
                <c:pt idx="36620">
                  <c:v>86.8</c:v>
                </c:pt>
                <c:pt idx="36621">
                  <c:v>93.92</c:v>
                </c:pt>
                <c:pt idx="36622">
                  <c:v>93.1</c:v>
                </c:pt>
                <c:pt idx="36623">
                  <c:v>93.99</c:v>
                </c:pt>
                <c:pt idx="36624">
                  <c:v>93.03</c:v>
                </c:pt>
                <c:pt idx="36625">
                  <c:v>88.25</c:v>
                </c:pt>
                <c:pt idx="36626">
                  <c:v>89.24</c:v>
                </c:pt>
                <c:pt idx="36627">
                  <c:v>82.29</c:v>
                </c:pt>
                <c:pt idx="36628">
                  <c:v>82.85</c:v>
                </c:pt>
                <c:pt idx="36629">
                  <c:v>84.43</c:v>
                </c:pt>
                <c:pt idx="36630">
                  <c:v>86.08</c:v>
                </c:pt>
                <c:pt idx="36631">
                  <c:v>87.66</c:v>
                </c:pt>
                <c:pt idx="36632">
                  <c:v>89.18</c:v>
                </c:pt>
                <c:pt idx="36633">
                  <c:v>90.5</c:v>
                </c:pt>
                <c:pt idx="36634">
                  <c:v>91.45</c:v>
                </c:pt>
                <c:pt idx="36635">
                  <c:v>94.09</c:v>
                </c:pt>
                <c:pt idx="36636">
                  <c:v>117.02</c:v>
                </c:pt>
                <c:pt idx="36637">
                  <c:v>113.6</c:v>
                </c:pt>
                <c:pt idx="36638">
                  <c:v>114.26</c:v>
                </c:pt>
                <c:pt idx="36639">
                  <c:v>115.64</c:v>
                </c:pt>
                <c:pt idx="36640">
                  <c:v>114.62</c:v>
                </c:pt>
                <c:pt idx="36641">
                  <c:v>118.34</c:v>
                </c:pt>
                <c:pt idx="36642">
                  <c:v>117.91</c:v>
                </c:pt>
                <c:pt idx="36643">
                  <c:v>133.80000000000001</c:v>
                </c:pt>
                <c:pt idx="36644">
                  <c:v>121.67</c:v>
                </c:pt>
                <c:pt idx="36645">
                  <c:v>100.68</c:v>
                </c:pt>
                <c:pt idx="36646">
                  <c:v>105.52</c:v>
                </c:pt>
                <c:pt idx="36647">
                  <c:v>106.05</c:v>
                </c:pt>
                <c:pt idx="36648">
                  <c:v>106.71</c:v>
                </c:pt>
                <c:pt idx="36649">
                  <c:v>92.18</c:v>
                </c:pt>
                <c:pt idx="36650">
                  <c:v>84.56</c:v>
                </c:pt>
                <c:pt idx="36651">
                  <c:v>66.34</c:v>
                </c:pt>
                <c:pt idx="36652">
                  <c:v>64.86</c:v>
                </c:pt>
                <c:pt idx="36653">
                  <c:v>57.38</c:v>
                </c:pt>
                <c:pt idx="36654">
                  <c:v>47.13</c:v>
                </c:pt>
                <c:pt idx="36655">
                  <c:v>46.9</c:v>
                </c:pt>
                <c:pt idx="36656">
                  <c:v>47.09</c:v>
                </c:pt>
                <c:pt idx="36657">
                  <c:v>47.19</c:v>
                </c:pt>
                <c:pt idx="36658">
                  <c:v>37.340000000000003</c:v>
                </c:pt>
                <c:pt idx="36659">
                  <c:v>35.1</c:v>
                </c:pt>
                <c:pt idx="36660">
                  <c:v>35.26</c:v>
                </c:pt>
                <c:pt idx="36661">
                  <c:v>35.36</c:v>
                </c:pt>
                <c:pt idx="36662">
                  <c:v>35.53</c:v>
                </c:pt>
                <c:pt idx="36663">
                  <c:v>35.659999999999997</c:v>
                </c:pt>
                <c:pt idx="36664">
                  <c:v>35.79</c:v>
                </c:pt>
                <c:pt idx="36665">
                  <c:v>44.36</c:v>
                </c:pt>
                <c:pt idx="36666">
                  <c:v>55.53</c:v>
                </c:pt>
                <c:pt idx="36667">
                  <c:v>55.79</c:v>
                </c:pt>
                <c:pt idx="36668">
                  <c:v>56.02</c:v>
                </c:pt>
                <c:pt idx="36669">
                  <c:v>56.75</c:v>
                </c:pt>
                <c:pt idx="36670">
                  <c:v>57.31</c:v>
                </c:pt>
                <c:pt idx="36671">
                  <c:v>48.97</c:v>
                </c:pt>
                <c:pt idx="36672">
                  <c:v>60.84</c:v>
                </c:pt>
                <c:pt idx="36673">
                  <c:v>75.27</c:v>
                </c:pt>
                <c:pt idx="36674">
                  <c:v>75.7</c:v>
                </c:pt>
                <c:pt idx="36675">
                  <c:v>75.930000000000007</c:v>
                </c:pt>
                <c:pt idx="36676">
                  <c:v>76.92</c:v>
                </c:pt>
                <c:pt idx="36677">
                  <c:v>72.67</c:v>
                </c:pt>
                <c:pt idx="36678">
                  <c:v>67.62</c:v>
                </c:pt>
                <c:pt idx="36679">
                  <c:v>68.12</c:v>
                </c:pt>
                <c:pt idx="36680">
                  <c:v>60.34</c:v>
                </c:pt>
                <c:pt idx="36681">
                  <c:v>68.319999999999993</c:v>
                </c:pt>
                <c:pt idx="36682">
                  <c:v>68.91</c:v>
                </c:pt>
                <c:pt idx="36683">
                  <c:v>69.040000000000006</c:v>
                </c:pt>
                <c:pt idx="36684">
                  <c:v>69.209999999999994</c:v>
                </c:pt>
                <c:pt idx="36685">
                  <c:v>69.3</c:v>
                </c:pt>
                <c:pt idx="36686">
                  <c:v>69.3</c:v>
                </c:pt>
                <c:pt idx="36687">
                  <c:v>69.239999999999995</c:v>
                </c:pt>
                <c:pt idx="36688">
                  <c:v>69.569999999999993</c:v>
                </c:pt>
                <c:pt idx="36689">
                  <c:v>70</c:v>
                </c:pt>
                <c:pt idx="36690">
                  <c:v>65.38</c:v>
                </c:pt>
                <c:pt idx="36691">
                  <c:v>92.7</c:v>
                </c:pt>
                <c:pt idx="36692">
                  <c:v>111.39</c:v>
                </c:pt>
                <c:pt idx="36693">
                  <c:v>120.55</c:v>
                </c:pt>
                <c:pt idx="36694">
                  <c:v>114.65</c:v>
                </c:pt>
                <c:pt idx="36695">
                  <c:v>114.12</c:v>
                </c:pt>
                <c:pt idx="36696">
                  <c:v>114.68</c:v>
                </c:pt>
                <c:pt idx="36697">
                  <c:v>115.05</c:v>
                </c:pt>
                <c:pt idx="36698">
                  <c:v>115.64</c:v>
                </c:pt>
                <c:pt idx="36699">
                  <c:v>116.27</c:v>
                </c:pt>
                <c:pt idx="36700">
                  <c:v>116.2</c:v>
                </c:pt>
                <c:pt idx="36701">
                  <c:v>112.01</c:v>
                </c:pt>
                <c:pt idx="36702">
                  <c:v>110.14</c:v>
                </c:pt>
                <c:pt idx="36703">
                  <c:v>115.08</c:v>
                </c:pt>
                <c:pt idx="36704">
                  <c:v>119.36</c:v>
                </c:pt>
                <c:pt idx="36705">
                  <c:v>116.63</c:v>
                </c:pt>
                <c:pt idx="36706">
                  <c:v>108.85</c:v>
                </c:pt>
                <c:pt idx="36707">
                  <c:v>108.65</c:v>
                </c:pt>
                <c:pt idx="36708">
                  <c:v>94.58</c:v>
                </c:pt>
                <c:pt idx="36709">
                  <c:v>90.56</c:v>
                </c:pt>
                <c:pt idx="36710">
                  <c:v>64.39</c:v>
                </c:pt>
                <c:pt idx="36711">
                  <c:v>64.459999999999994</c:v>
                </c:pt>
                <c:pt idx="36712">
                  <c:v>64.489999999999995</c:v>
                </c:pt>
                <c:pt idx="36713">
                  <c:v>64.53</c:v>
                </c:pt>
                <c:pt idx="36714">
                  <c:v>64.33</c:v>
                </c:pt>
                <c:pt idx="36715">
                  <c:v>65.75</c:v>
                </c:pt>
                <c:pt idx="36716">
                  <c:v>88.06</c:v>
                </c:pt>
                <c:pt idx="36717">
                  <c:v>81</c:v>
                </c:pt>
                <c:pt idx="36718">
                  <c:v>80.44</c:v>
                </c:pt>
                <c:pt idx="36719">
                  <c:v>79.62</c:v>
                </c:pt>
                <c:pt idx="36720">
                  <c:v>78.86</c:v>
                </c:pt>
                <c:pt idx="36721">
                  <c:v>78.83</c:v>
                </c:pt>
                <c:pt idx="36722">
                  <c:v>77.709999999999994</c:v>
                </c:pt>
                <c:pt idx="36723">
                  <c:v>75.2</c:v>
                </c:pt>
                <c:pt idx="36724">
                  <c:v>75.7</c:v>
                </c:pt>
                <c:pt idx="36725">
                  <c:v>76.16</c:v>
                </c:pt>
                <c:pt idx="36726">
                  <c:v>76.72</c:v>
                </c:pt>
                <c:pt idx="36727">
                  <c:v>77.150000000000006</c:v>
                </c:pt>
                <c:pt idx="36728">
                  <c:v>64.92</c:v>
                </c:pt>
                <c:pt idx="36729">
                  <c:v>60.34</c:v>
                </c:pt>
                <c:pt idx="36730">
                  <c:v>82.55</c:v>
                </c:pt>
                <c:pt idx="36731">
                  <c:v>55.73</c:v>
                </c:pt>
                <c:pt idx="36732">
                  <c:v>53.68</c:v>
                </c:pt>
                <c:pt idx="36733">
                  <c:v>60.08</c:v>
                </c:pt>
                <c:pt idx="36734">
                  <c:v>62.09</c:v>
                </c:pt>
                <c:pt idx="36735">
                  <c:v>43.04</c:v>
                </c:pt>
                <c:pt idx="36736">
                  <c:v>39.32</c:v>
                </c:pt>
                <c:pt idx="36737">
                  <c:v>37.4</c:v>
                </c:pt>
                <c:pt idx="36738">
                  <c:v>37.24</c:v>
                </c:pt>
                <c:pt idx="36739">
                  <c:v>36.58</c:v>
                </c:pt>
                <c:pt idx="36740">
                  <c:v>36.68</c:v>
                </c:pt>
                <c:pt idx="36741">
                  <c:v>36.75</c:v>
                </c:pt>
                <c:pt idx="36742">
                  <c:v>35.53</c:v>
                </c:pt>
                <c:pt idx="36743">
                  <c:v>35.36</c:v>
                </c:pt>
                <c:pt idx="36744">
                  <c:v>35.33</c:v>
                </c:pt>
                <c:pt idx="36745">
                  <c:v>35.43</c:v>
                </c:pt>
                <c:pt idx="36746">
                  <c:v>35.590000000000003</c:v>
                </c:pt>
                <c:pt idx="36747">
                  <c:v>35.79</c:v>
                </c:pt>
                <c:pt idx="36748">
                  <c:v>36.049999999999997</c:v>
                </c:pt>
                <c:pt idx="36749">
                  <c:v>36.32</c:v>
                </c:pt>
                <c:pt idx="36750">
                  <c:v>36.58</c:v>
                </c:pt>
                <c:pt idx="36751">
                  <c:v>36.880000000000003</c:v>
                </c:pt>
                <c:pt idx="36752">
                  <c:v>37.24</c:v>
                </c:pt>
                <c:pt idx="36753">
                  <c:v>37.630000000000003</c:v>
                </c:pt>
                <c:pt idx="36754">
                  <c:v>32</c:v>
                </c:pt>
                <c:pt idx="36755">
                  <c:v>35.39</c:v>
                </c:pt>
                <c:pt idx="36756">
                  <c:v>41.33</c:v>
                </c:pt>
                <c:pt idx="36757">
                  <c:v>38.49</c:v>
                </c:pt>
                <c:pt idx="36758">
                  <c:v>38.659999999999997</c:v>
                </c:pt>
                <c:pt idx="36759">
                  <c:v>38.79</c:v>
                </c:pt>
                <c:pt idx="36760">
                  <c:v>41.1</c:v>
                </c:pt>
                <c:pt idx="36761">
                  <c:v>51.77</c:v>
                </c:pt>
                <c:pt idx="36762">
                  <c:v>56.49</c:v>
                </c:pt>
                <c:pt idx="36763">
                  <c:v>56.68</c:v>
                </c:pt>
                <c:pt idx="36764">
                  <c:v>55.1</c:v>
                </c:pt>
                <c:pt idx="36765">
                  <c:v>53.75</c:v>
                </c:pt>
                <c:pt idx="36766">
                  <c:v>53.72</c:v>
                </c:pt>
                <c:pt idx="36767">
                  <c:v>53.88</c:v>
                </c:pt>
                <c:pt idx="36768">
                  <c:v>54.24</c:v>
                </c:pt>
                <c:pt idx="36769">
                  <c:v>50.95</c:v>
                </c:pt>
                <c:pt idx="36770">
                  <c:v>40.86</c:v>
                </c:pt>
                <c:pt idx="36771">
                  <c:v>41.13</c:v>
                </c:pt>
                <c:pt idx="36772">
                  <c:v>41.26</c:v>
                </c:pt>
                <c:pt idx="36773">
                  <c:v>41.42</c:v>
                </c:pt>
                <c:pt idx="36774">
                  <c:v>38.56</c:v>
                </c:pt>
                <c:pt idx="36775">
                  <c:v>34.17</c:v>
                </c:pt>
                <c:pt idx="36776">
                  <c:v>34.24</c:v>
                </c:pt>
                <c:pt idx="36777">
                  <c:v>34.31</c:v>
                </c:pt>
                <c:pt idx="36778">
                  <c:v>34.409999999999997</c:v>
                </c:pt>
                <c:pt idx="36779">
                  <c:v>34.47</c:v>
                </c:pt>
                <c:pt idx="36780">
                  <c:v>34.57</c:v>
                </c:pt>
                <c:pt idx="36781">
                  <c:v>34.67</c:v>
                </c:pt>
                <c:pt idx="36782">
                  <c:v>34.770000000000003</c:v>
                </c:pt>
                <c:pt idx="36783">
                  <c:v>34.869999999999997</c:v>
                </c:pt>
                <c:pt idx="36784">
                  <c:v>34.97</c:v>
                </c:pt>
                <c:pt idx="36785">
                  <c:v>35.06</c:v>
                </c:pt>
                <c:pt idx="36786">
                  <c:v>35.200000000000003</c:v>
                </c:pt>
                <c:pt idx="36787">
                  <c:v>35.43</c:v>
                </c:pt>
                <c:pt idx="36788">
                  <c:v>35.590000000000003</c:v>
                </c:pt>
                <c:pt idx="36789">
                  <c:v>35.76</c:v>
                </c:pt>
                <c:pt idx="36790">
                  <c:v>35.86</c:v>
                </c:pt>
                <c:pt idx="36791">
                  <c:v>35.79</c:v>
                </c:pt>
                <c:pt idx="36792">
                  <c:v>31.34</c:v>
                </c:pt>
                <c:pt idx="36793">
                  <c:v>31.373000000000001</c:v>
                </c:pt>
                <c:pt idx="36794">
                  <c:v>31.11</c:v>
                </c:pt>
                <c:pt idx="36795">
                  <c:v>31.77</c:v>
                </c:pt>
                <c:pt idx="36796">
                  <c:v>30.648</c:v>
                </c:pt>
                <c:pt idx="36797">
                  <c:v>30.484000000000002</c:v>
                </c:pt>
                <c:pt idx="36798">
                  <c:v>30.484000000000002</c:v>
                </c:pt>
                <c:pt idx="36799">
                  <c:v>30.484000000000002</c:v>
                </c:pt>
                <c:pt idx="36800">
                  <c:v>30.484000000000002</c:v>
                </c:pt>
                <c:pt idx="36801">
                  <c:v>30.484000000000002</c:v>
                </c:pt>
                <c:pt idx="36802">
                  <c:v>36.18</c:v>
                </c:pt>
                <c:pt idx="36803">
                  <c:v>36.380000000000003</c:v>
                </c:pt>
                <c:pt idx="36804">
                  <c:v>35</c:v>
                </c:pt>
                <c:pt idx="36805">
                  <c:v>35.159999999999997</c:v>
                </c:pt>
                <c:pt idx="36806">
                  <c:v>35.36</c:v>
                </c:pt>
                <c:pt idx="36807">
                  <c:v>35.46</c:v>
                </c:pt>
                <c:pt idx="36808">
                  <c:v>35.56</c:v>
                </c:pt>
                <c:pt idx="36809">
                  <c:v>35.659999999999997</c:v>
                </c:pt>
                <c:pt idx="36810">
                  <c:v>35.79</c:v>
                </c:pt>
                <c:pt idx="36811">
                  <c:v>35.950000000000003</c:v>
                </c:pt>
                <c:pt idx="36812">
                  <c:v>36.22</c:v>
                </c:pt>
                <c:pt idx="36813">
                  <c:v>36.61</c:v>
                </c:pt>
                <c:pt idx="36814">
                  <c:v>36.880000000000003</c:v>
                </c:pt>
                <c:pt idx="36815">
                  <c:v>37.31</c:v>
                </c:pt>
                <c:pt idx="36816">
                  <c:v>37.9</c:v>
                </c:pt>
                <c:pt idx="36817">
                  <c:v>38.36</c:v>
                </c:pt>
                <c:pt idx="36818">
                  <c:v>38.69</c:v>
                </c:pt>
                <c:pt idx="36819">
                  <c:v>39.18</c:v>
                </c:pt>
                <c:pt idx="36820">
                  <c:v>39.61</c:v>
                </c:pt>
                <c:pt idx="36821">
                  <c:v>40.14</c:v>
                </c:pt>
                <c:pt idx="36822">
                  <c:v>40.67</c:v>
                </c:pt>
                <c:pt idx="36823">
                  <c:v>41.1</c:v>
                </c:pt>
                <c:pt idx="36824">
                  <c:v>41.36</c:v>
                </c:pt>
                <c:pt idx="36825">
                  <c:v>41.49</c:v>
                </c:pt>
                <c:pt idx="36826">
                  <c:v>37.5</c:v>
                </c:pt>
                <c:pt idx="36827">
                  <c:v>34.5</c:v>
                </c:pt>
                <c:pt idx="36828">
                  <c:v>32.630000000000003</c:v>
                </c:pt>
                <c:pt idx="36829">
                  <c:v>30.516999999999999</c:v>
                </c:pt>
                <c:pt idx="36830">
                  <c:v>30.484000000000002</c:v>
                </c:pt>
                <c:pt idx="36831">
                  <c:v>30.484000000000002</c:v>
                </c:pt>
                <c:pt idx="36832">
                  <c:v>30.484000000000002</c:v>
                </c:pt>
                <c:pt idx="36833">
                  <c:v>30.451000000000001</c:v>
                </c:pt>
                <c:pt idx="36834">
                  <c:v>30.451000000000001</c:v>
                </c:pt>
                <c:pt idx="36835">
                  <c:v>30.484000000000002</c:v>
                </c:pt>
                <c:pt idx="36836">
                  <c:v>42.25</c:v>
                </c:pt>
                <c:pt idx="36837">
                  <c:v>38.659999999999997</c:v>
                </c:pt>
                <c:pt idx="36838">
                  <c:v>37.369999999999997</c:v>
                </c:pt>
                <c:pt idx="36839">
                  <c:v>34.47</c:v>
                </c:pt>
                <c:pt idx="36840">
                  <c:v>39.74</c:v>
                </c:pt>
                <c:pt idx="36841">
                  <c:v>38.92</c:v>
                </c:pt>
                <c:pt idx="36842">
                  <c:v>38.89</c:v>
                </c:pt>
                <c:pt idx="36843">
                  <c:v>38.82</c:v>
                </c:pt>
                <c:pt idx="36844">
                  <c:v>38.82</c:v>
                </c:pt>
                <c:pt idx="36845">
                  <c:v>38.950000000000003</c:v>
                </c:pt>
                <c:pt idx="36846">
                  <c:v>33.049999999999997</c:v>
                </c:pt>
                <c:pt idx="36847">
                  <c:v>30.516999999999999</c:v>
                </c:pt>
                <c:pt idx="36848">
                  <c:v>30.484000000000002</c:v>
                </c:pt>
                <c:pt idx="36849">
                  <c:v>30.484000000000002</c:v>
                </c:pt>
                <c:pt idx="36850">
                  <c:v>30.484000000000002</c:v>
                </c:pt>
                <c:pt idx="36851">
                  <c:v>30.516999999999999</c:v>
                </c:pt>
                <c:pt idx="36852">
                  <c:v>30.484000000000002</c:v>
                </c:pt>
                <c:pt idx="36853">
                  <c:v>30.451000000000001</c:v>
                </c:pt>
                <c:pt idx="36854">
                  <c:v>30.484000000000002</c:v>
                </c:pt>
                <c:pt idx="36855">
                  <c:v>30.451000000000001</c:v>
                </c:pt>
                <c:pt idx="36856">
                  <c:v>30.451000000000001</c:v>
                </c:pt>
                <c:pt idx="36857">
                  <c:v>30.451000000000001</c:v>
                </c:pt>
                <c:pt idx="36858">
                  <c:v>30.484000000000002</c:v>
                </c:pt>
                <c:pt idx="36859">
                  <c:v>30.484000000000002</c:v>
                </c:pt>
                <c:pt idx="36860">
                  <c:v>30.484000000000002</c:v>
                </c:pt>
                <c:pt idx="36861">
                  <c:v>30.484000000000002</c:v>
                </c:pt>
                <c:pt idx="36862">
                  <c:v>30.484000000000002</c:v>
                </c:pt>
                <c:pt idx="36863">
                  <c:v>30.451000000000001</c:v>
                </c:pt>
                <c:pt idx="36864">
                  <c:v>30.451000000000001</c:v>
                </c:pt>
                <c:pt idx="36865">
                  <c:v>30.451000000000001</c:v>
                </c:pt>
                <c:pt idx="36866">
                  <c:v>30.451000000000001</c:v>
                </c:pt>
                <c:pt idx="36867">
                  <c:v>30.451000000000001</c:v>
                </c:pt>
                <c:pt idx="36868">
                  <c:v>30.451000000000001</c:v>
                </c:pt>
                <c:pt idx="36869">
                  <c:v>30.451000000000001</c:v>
                </c:pt>
                <c:pt idx="36870">
                  <c:v>30.451000000000001</c:v>
                </c:pt>
                <c:pt idx="36871">
                  <c:v>30.451000000000001</c:v>
                </c:pt>
                <c:pt idx="36872">
                  <c:v>30.451000000000001</c:v>
                </c:pt>
                <c:pt idx="36873">
                  <c:v>30.451000000000001</c:v>
                </c:pt>
                <c:pt idx="36874">
                  <c:v>30.451000000000001</c:v>
                </c:pt>
                <c:pt idx="36875">
                  <c:v>30.451000000000001</c:v>
                </c:pt>
                <c:pt idx="36876">
                  <c:v>30.451000000000001</c:v>
                </c:pt>
                <c:pt idx="36877">
                  <c:v>30.451000000000001</c:v>
                </c:pt>
                <c:pt idx="36878">
                  <c:v>30.451000000000001</c:v>
                </c:pt>
                <c:pt idx="36879">
                  <c:v>30.451000000000001</c:v>
                </c:pt>
                <c:pt idx="36880">
                  <c:v>30.451000000000001</c:v>
                </c:pt>
                <c:pt idx="36881">
                  <c:v>30.451000000000001</c:v>
                </c:pt>
                <c:pt idx="36882">
                  <c:v>30.451000000000001</c:v>
                </c:pt>
                <c:pt idx="36883">
                  <c:v>30.451000000000001</c:v>
                </c:pt>
                <c:pt idx="36884">
                  <c:v>30.451000000000001</c:v>
                </c:pt>
                <c:pt idx="36885">
                  <c:v>30.451000000000001</c:v>
                </c:pt>
                <c:pt idx="36886">
                  <c:v>30.451000000000001</c:v>
                </c:pt>
                <c:pt idx="36887">
                  <c:v>30.451000000000001</c:v>
                </c:pt>
                <c:pt idx="36888">
                  <c:v>30.451000000000001</c:v>
                </c:pt>
                <c:pt idx="36889">
                  <c:v>30.451000000000001</c:v>
                </c:pt>
                <c:pt idx="36890">
                  <c:v>30.451000000000001</c:v>
                </c:pt>
                <c:pt idx="36891">
                  <c:v>30.451000000000001</c:v>
                </c:pt>
                <c:pt idx="36892">
                  <c:v>30.451000000000001</c:v>
                </c:pt>
                <c:pt idx="36893">
                  <c:v>30.451000000000001</c:v>
                </c:pt>
                <c:pt idx="36894">
                  <c:v>30.484000000000002</c:v>
                </c:pt>
                <c:pt idx="36895">
                  <c:v>30.451000000000001</c:v>
                </c:pt>
                <c:pt idx="36896">
                  <c:v>30.451000000000001</c:v>
                </c:pt>
                <c:pt idx="36897">
                  <c:v>30.451000000000001</c:v>
                </c:pt>
                <c:pt idx="36898">
                  <c:v>30.451000000000001</c:v>
                </c:pt>
                <c:pt idx="36899">
                  <c:v>30.451000000000001</c:v>
                </c:pt>
                <c:pt idx="36900">
                  <c:v>30.451000000000001</c:v>
                </c:pt>
                <c:pt idx="36901">
                  <c:v>30.451000000000001</c:v>
                </c:pt>
                <c:pt idx="36902">
                  <c:v>30.451000000000001</c:v>
                </c:pt>
                <c:pt idx="36903">
                  <c:v>30.451000000000001</c:v>
                </c:pt>
                <c:pt idx="36904">
                  <c:v>30.484000000000002</c:v>
                </c:pt>
                <c:pt idx="36905">
                  <c:v>30.451000000000001</c:v>
                </c:pt>
                <c:pt idx="36906">
                  <c:v>30.451000000000001</c:v>
                </c:pt>
                <c:pt idx="36907">
                  <c:v>30.451000000000001</c:v>
                </c:pt>
                <c:pt idx="36908">
                  <c:v>30.484000000000002</c:v>
                </c:pt>
                <c:pt idx="36909">
                  <c:v>30.451000000000001</c:v>
                </c:pt>
                <c:pt idx="36910">
                  <c:v>30.451000000000001</c:v>
                </c:pt>
                <c:pt idx="36911">
                  <c:v>30.451000000000001</c:v>
                </c:pt>
                <c:pt idx="36912">
                  <c:v>30.451000000000001</c:v>
                </c:pt>
                <c:pt idx="36913">
                  <c:v>30.451000000000001</c:v>
                </c:pt>
                <c:pt idx="36914">
                  <c:v>30.451000000000001</c:v>
                </c:pt>
                <c:pt idx="36915">
                  <c:v>30.451000000000001</c:v>
                </c:pt>
                <c:pt idx="36916">
                  <c:v>30.451000000000001</c:v>
                </c:pt>
                <c:pt idx="36917">
                  <c:v>30.451000000000001</c:v>
                </c:pt>
                <c:pt idx="36918">
                  <c:v>30.451000000000001</c:v>
                </c:pt>
                <c:pt idx="36919">
                  <c:v>30.451000000000001</c:v>
                </c:pt>
                <c:pt idx="36920">
                  <c:v>30.451000000000001</c:v>
                </c:pt>
                <c:pt idx="36921">
                  <c:v>30.484000000000002</c:v>
                </c:pt>
                <c:pt idx="36922">
                  <c:v>30.451000000000001</c:v>
                </c:pt>
                <c:pt idx="36923">
                  <c:v>30.451000000000001</c:v>
                </c:pt>
                <c:pt idx="36924">
                  <c:v>30.484000000000002</c:v>
                </c:pt>
                <c:pt idx="36925">
                  <c:v>30.451000000000001</c:v>
                </c:pt>
                <c:pt idx="36926">
                  <c:v>30.451000000000001</c:v>
                </c:pt>
                <c:pt idx="36927">
                  <c:v>30.451000000000001</c:v>
                </c:pt>
                <c:pt idx="36928">
                  <c:v>30.417999999999999</c:v>
                </c:pt>
                <c:pt idx="36929">
                  <c:v>30.451000000000001</c:v>
                </c:pt>
                <c:pt idx="36930">
                  <c:v>30.417999999999999</c:v>
                </c:pt>
                <c:pt idx="36931">
                  <c:v>30.451000000000001</c:v>
                </c:pt>
                <c:pt idx="36932">
                  <c:v>30.451000000000001</c:v>
                </c:pt>
                <c:pt idx="36933">
                  <c:v>30.451000000000001</c:v>
                </c:pt>
                <c:pt idx="36934">
                  <c:v>30.451000000000001</c:v>
                </c:pt>
                <c:pt idx="36935">
                  <c:v>30.451000000000001</c:v>
                </c:pt>
                <c:pt idx="36936">
                  <c:v>30.451000000000001</c:v>
                </c:pt>
                <c:pt idx="36937">
                  <c:v>30.451000000000001</c:v>
                </c:pt>
                <c:pt idx="36938">
                  <c:v>30.451000000000001</c:v>
                </c:pt>
                <c:pt idx="36939">
                  <c:v>30.451000000000001</c:v>
                </c:pt>
                <c:pt idx="36940">
                  <c:v>30.451000000000001</c:v>
                </c:pt>
                <c:pt idx="36941">
                  <c:v>30.451000000000001</c:v>
                </c:pt>
                <c:pt idx="36942">
                  <c:v>30.451000000000001</c:v>
                </c:pt>
                <c:pt idx="36943">
                  <c:v>30.451000000000001</c:v>
                </c:pt>
                <c:pt idx="36944">
                  <c:v>30.451000000000001</c:v>
                </c:pt>
                <c:pt idx="36945">
                  <c:v>30.451000000000001</c:v>
                </c:pt>
                <c:pt idx="36946">
                  <c:v>30.451000000000001</c:v>
                </c:pt>
                <c:pt idx="36947">
                  <c:v>30.451000000000001</c:v>
                </c:pt>
                <c:pt idx="36948">
                  <c:v>30.451000000000001</c:v>
                </c:pt>
                <c:pt idx="36949">
                  <c:v>30.451000000000001</c:v>
                </c:pt>
                <c:pt idx="36950">
                  <c:v>30.451000000000001</c:v>
                </c:pt>
                <c:pt idx="36951">
                  <c:v>30.451000000000001</c:v>
                </c:pt>
                <c:pt idx="36952">
                  <c:v>30.451000000000001</c:v>
                </c:pt>
                <c:pt idx="36953">
                  <c:v>30.451000000000001</c:v>
                </c:pt>
                <c:pt idx="36954">
                  <c:v>30.451000000000001</c:v>
                </c:pt>
                <c:pt idx="36955">
                  <c:v>30.451000000000001</c:v>
                </c:pt>
                <c:pt idx="36956">
                  <c:v>30.451000000000001</c:v>
                </c:pt>
                <c:pt idx="36957">
                  <c:v>30.451000000000001</c:v>
                </c:pt>
                <c:pt idx="36958">
                  <c:v>30.451000000000001</c:v>
                </c:pt>
                <c:pt idx="36959">
                  <c:v>30.451000000000001</c:v>
                </c:pt>
                <c:pt idx="36960">
                  <c:v>30.451000000000001</c:v>
                </c:pt>
                <c:pt idx="36961">
                  <c:v>30.451000000000001</c:v>
                </c:pt>
                <c:pt idx="36962">
                  <c:v>30.451000000000001</c:v>
                </c:pt>
                <c:pt idx="36963">
                  <c:v>30.451000000000001</c:v>
                </c:pt>
                <c:pt idx="36964">
                  <c:v>30.451000000000001</c:v>
                </c:pt>
                <c:pt idx="36965">
                  <c:v>30.451000000000001</c:v>
                </c:pt>
                <c:pt idx="36966">
                  <c:v>30.451000000000001</c:v>
                </c:pt>
                <c:pt idx="36967">
                  <c:v>30.451000000000001</c:v>
                </c:pt>
                <c:pt idx="36968">
                  <c:v>30.451000000000001</c:v>
                </c:pt>
                <c:pt idx="36969">
                  <c:v>30.451000000000001</c:v>
                </c:pt>
                <c:pt idx="36970">
                  <c:v>30.451000000000001</c:v>
                </c:pt>
                <c:pt idx="36971">
                  <c:v>30.484000000000002</c:v>
                </c:pt>
                <c:pt idx="36972">
                  <c:v>30.451000000000001</c:v>
                </c:pt>
                <c:pt idx="36973">
                  <c:v>30.484000000000002</c:v>
                </c:pt>
                <c:pt idx="36974">
                  <c:v>30.417999999999999</c:v>
                </c:pt>
                <c:pt idx="36975">
                  <c:v>30.451000000000001</c:v>
                </c:pt>
                <c:pt idx="36976">
                  <c:v>30.451000000000001</c:v>
                </c:pt>
                <c:pt idx="36977">
                  <c:v>30.451000000000001</c:v>
                </c:pt>
                <c:pt idx="36978">
                  <c:v>30.451000000000001</c:v>
                </c:pt>
                <c:pt idx="36979">
                  <c:v>30.451000000000001</c:v>
                </c:pt>
                <c:pt idx="36980">
                  <c:v>30.451000000000001</c:v>
                </c:pt>
                <c:pt idx="36981">
                  <c:v>30.451000000000001</c:v>
                </c:pt>
                <c:pt idx="36982">
                  <c:v>30.451000000000001</c:v>
                </c:pt>
                <c:pt idx="36983">
                  <c:v>30.451000000000001</c:v>
                </c:pt>
                <c:pt idx="36984">
                  <c:v>30.451000000000001</c:v>
                </c:pt>
                <c:pt idx="36985">
                  <c:v>30.451000000000001</c:v>
                </c:pt>
                <c:pt idx="36986">
                  <c:v>30.451000000000001</c:v>
                </c:pt>
                <c:pt idx="36987">
                  <c:v>30.451000000000001</c:v>
                </c:pt>
                <c:pt idx="36988">
                  <c:v>30.417999999999999</c:v>
                </c:pt>
                <c:pt idx="36989">
                  <c:v>30.484000000000002</c:v>
                </c:pt>
                <c:pt idx="36990">
                  <c:v>30.451000000000001</c:v>
                </c:pt>
                <c:pt idx="36991">
                  <c:v>30.451000000000001</c:v>
                </c:pt>
                <c:pt idx="36992">
                  <c:v>30.451000000000001</c:v>
                </c:pt>
                <c:pt idx="36993">
                  <c:v>30.451000000000001</c:v>
                </c:pt>
                <c:pt idx="36994">
                  <c:v>30.451000000000001</c:v>
                </c:pt>
                <c:pt idx="36995">
                  <c:v>30.451000000000001</c:v>
                </c:pt>
                <c:pt idx="36996">
                  <c:v>30.451000000000001</c:v>
                </c:pt>
                <c:pt idx="36997">
                  <c:v>30.451000000000001</c:v>
                </c:pt>
                <c:pt idx="36998">
                  <c:v>30.451000000000001</c:v>
                </c:pt>
                <c:pt idx="36999">
                  <c:v>30.451000000000001</c:v>
                </c:pt>
                <c:pt idx="37000">
                  <c:v>30.451000000000001</c:v>
                </c:pt>
                <c:pt idx="37001">
                  <c:v>30.451000000000001</c:v>
                </c:pt>
                <c:pt idx="37002">
                  <c:v>30.451000000000001</c:v>
                </c:pt>
                <c:pt idx="37003">
                  <c:v>30.451000000000001</c:v>
                </c:pt>
                <c:pt idx="37004">
                  <c:v>30.451000000000001</c:v>
                </c:pt>
                <c:pt idx="37005">
                  <c:v>30.451000000000001</c:v>
                </c:pt>
                <c:pt idx="37006">
                  <c:v>30.451000000000001</c:v>
                </c:pt>
                <c:pt idx="37007">
                  <c:v>30.451000000000001</c:v>
                </c:pt>
                <c:pt idx="37008">
                  <c:v>30.417999999999999</c:v>
                </c:pt>
                <c:pt idx="37009">
                  <c:v>30.451000000000001</c:v>
                </c:pt>
                <c:pt idx="37010">
                  <c:v>30.451000000000001</c:v>
                </c:pt>
                <c:pt idx="37011">
                  <c:v>30.451000000000001</c:v>
                </c:pt>
                <c:pt idx="37012">
                  <c:v>30.451000000000001</c:v>
                </c:pt>
                <c:pt idx="37013">
                  <c:v>30.451000000000001</c:v>
                </c:pt>
                <c:pt idx="37014">
                  <c:v>30.451000000000001</c:v>
                </c:pt>
                <c:pt idx="37015">
                  <c:v>30.451000000000001</c:v>
                </c:pt>
                <c:pt idx="37016">
                  <c:v>30.451000000000001</c:v>
                </c:pt>
                <c:pt idx="37017">
                  <c:v>33.520000000000003</c:v>
                </c:pt>
                <c:pt idx="37018">
                  <c:v>42.51</c:v>
                </c:pt>
                <c:pt idx="37019">
                  <c:v>34.770000000000003</c:v>
                </c:pt>
                <c:pt idx="37020">
                  <c:v>34.729999999999997</c:v>
                </c:pt>
                <c:pt idx="37021">
                  <c:v>34.67</c:v>
                </c:pt>
                <c:pt idx="37022">
                  <c:v>34.64</c:v>
                </c:pt>
                <c:pt idx="37023">
                  <c:v>34.6</c:v>
                </c:pt>
                <c:pt idx="37024">
                  <c:v>34.57</c:v>
                </c:pt>
                <c:pt idx="37025">
                  <c:v>34.5</c:v>
                </c:pt>
                <c:pt idx="37026">
                  <c:v>34.5</c:v>
                </c:pt>
                <c:pt idx="37027">
                  <c:v>34.57</c:v>
                </c:pt>
                <c:pt idx="37028">
                  <c:v>34.6</c:v>
                </c:pt>
                <c:pt idx="37029">
                  <c:v>34.700000000000003</c:v>
                </c:pt>
                <c:pt idx="37030">
                  <c:v>34.799999999999997</c:v>
                </c:pt>
                <c:pt idx="37031">
                  <c:v>34.93</c:v>
                </c:pt>
                <c:pt idx="37032">
                  <c:v>35.03</c:v>
                </c:pt>
                <c:pt idx="37033">
                  <c:v>35.130000000000003</c:v>
                </c:pt>
                <c:pt idx="37034">
                  <c:v>35.229999999999997</c:v>
                </c:pt>
                <c:pt idx="37035">
                  <c:v>35.33</c:v>
                </c:pt>
                <c:pt idx="37036">
                  <c:v>35.49</c:v>
                </c:pt>
                <c:pt idx="37037">
                  <c:v>35.590000000000003</c:v>
                </c:pt>
                <c:pt idx="37038">
                  <c:v>35.72</c:v>
                </c:pt>
                <c:pt idx="37039">
                  <c:v>35.86</c:v>
                </c:pt>
                <c:pt idx="37040">
                  <c:v>35.950000000000003</c:v>
                </c:pt>
                <c:pt idx="37041">
                  <c:v>36.049999999999997</c:v>
                </c:pt>
                <c:pt idx="37042">
                  <c:v>36.119999999999997</c:v>
                </c:pt>
                <c:pt idx="37043">
                  <c:v>36.15</c:v>
                </c:pt>
                <c:pt idx="37044">
                  <c:v>36.18</c:v>
                </c:pt>
                <c:pt idx="37045">
                  <c:v>36.22</c:v>
                </c:pt>
                <c:pt idx="37046">
                  <c:v>36.25</c:v>
                </c:pt>
                <c:pt idx="37047">
                  <c:v>36.380000000000003</c:v>
                </c:pt>
                <c:pt idx="37048">
                  <c:v>36.81</c:v>
                </c:pt>
                <c:pt idx="37049">
                  <c:v>37.11</c:v>
                </c:pt>
                <c:pt idx="37050">
                  <c:v>37.44</c:v>
                </c:pt>
                <c:pt idx="37051">
                  <c:v>37.869999999999997</c:v>
                </c:pt>
                <c:pt idx="37052">
                  <c:v>38.26</c:v>
                </c:pt>
                <c:pt idx="37053">
                  <c:v>38.69</c:v>
                </c:pt>
                <c:pt idx="37054">
                  <c:v>39.119999999999997</c:v>
                </c:pt>
                <c:pt idx="37055">
                  <c:v>39.549999999999997</c:v>
                </c:pt>
                <c:pt idx="37056">
                  <c:v>36.880000000000003</c:v>
                </c:pt>
                <c:pt idx="37057">
                  <c:v>30.484000000000002</c:v>
                </c:pt>
                <c:pt idx="37058">
                  <c:v>30.484000000000002</c:v>
                </c:pt>
                <c:pt idx="37059">
                  <c:v>30.484000000000002</c:v>
                </c:pt>
                <c:pt idx="37060">
                  <c:v>30.484000000000002</c:v>
                </c:pt>
                <c:pt idx="37061">
                  <c:v>30.484000000000002</c:v>
                </c:pt>
                <c:pt idx="37062">
                  <c:v>30.484000000000002</c:v>
                </c:pt>
                <c:pt idx="37063">
                  <c:v>30.484000000000002</c:v>
                </c:pt>
                <c:pt idx="37064">
                  <c:v>30.451000000000001</c:v>
                </c:pt>
                <c:pt idx="37065">
                  <c:v>30.451000000000001</c:v>
                </c:pt>
                <c:pt idx="37066">
                  <c:v>30.451000000000001</c:v>
                </c:pt>
                <c:pt idx="37067">
                  <c:v>30.451000000000001</c:v>
                </c:pt>
                <c:pt idx="37068">
                  <c:v>30.451000000000001</c:v>
                </c:pt>
                <c:pt idx="37069">
                  <c:v>30.451000000000001</c:v>
                </c:pt>
                <c:pt idx="37070">
                  <c:v>30.451000000000001</c:v>
                </c:pt>
                <c:pt idx="37071">
                  <c:v>30.484000000000002</c:v>
                </c:pt>
                <c:pt idx="37072">
                  <c:v>30.451000000000001</c:v>
                </c:pt>
                <c:pt idx="37073">
                  <c:v>30.451000000000001</c:v>
                </c:pt>
                <c:pt idx="37074">
                  <c:v>30.451000000000001</c:v>
                </c:pt>
                <c:pt idx="37075">
                  <c:v>30.451000000000001</c:v>
                </c:pt>
                <c:pt idx="37076">
                  <c:v>30.451000000000001</c:v>
                </c:pt>
                <c:pt idx="37077">
                  <c:v>30.451000000000001</c:v>
                </c:pt>
                <c:pt idx="37078">
                  <c:v>30.451000000000001</c:v>
                </c:pt>
                <c:pt idx="37079">
                  <c:v>30.451000000000001</c:v>
                </c:pt>
                <c:pt idx="37080">
                  <c:v>30.484000000000002</c:v>
                </c:pt>
                <c:pt idx="37081">
                  <c:v>30.451000000000001</c:v>
                </c:pt>
                <c:pt idx="37082">
                  <c:v>30.484000000000002</c:v>
                </c:pt>
                <c:pt idx="37083">
                  <c:v>30.451000000000001</c:v>
                </c:pt>
                <c:pt idx="37084">
                  <c:v>30.451000000000001</c:v>
                </c:pt>
                <c:pt idx="37085">
                  <c:v>30.451000000000001</c:v>
                </c:pt>
                <c:pt idx="37086">
                  <c:v>30.484000000000002</c:v>
                </c:pt>
                <c:pt idx="37087">
                  <c:v>30.451000000000001</c:v>
                </c:pt>
                <c:pt idx="37088">
                  <c:v>30.451000000000001</c:v>
                </c:pt>
                <c:pt idx="37089">
                  <c:v>30.451000000000001</c:v>
                </c:pt>
                <c:pt idx="37090">
                  <c:v>30.451000000000001</c:v>
                </c:pt>
                <c:pt idx="37091">
                  <c:v>30.451000000000001</c:v>
                </c:pt>
                <c:pt idx="37092">
                  <c:v>30.451000000000001</c:v>
                </c:pt>
                <c:pt idx="37093">
                  <c:v>30.451000000000001</c:v>
                </c:pt>
                <c:pt idx="37094">
                  <c:v>30.484000000000002</c:v>
                </c:pt>
                <c:pt idx="37095">
                  <c:v>30.451000000000001</c:v>
                </c:pt>
                <c:pt idx="37096">
                  <c:v>30.451000000000001</c:v>
                </c:pt>
                <c:pt idx="37097">
                  <c:v>30.484000000000002</c:v>
                </c:pt>
                <c:pt idx="37098">
                  <c:v>30.451000000000001</c:v>
                </c:pt>
                <c:pt idx="37099">
                  <c:v>30.451000000000001</c:v>
                </c:pt>
                <c:pt idx="37100">
                  <c:v>30.451000000000001</c:v>
                </c:pt>
                <c:pt idx="37101">
                  <c:v>30.451000000000001</c:v>
                </c:pt>
                <c:pt idx="37102">
                  <c:v>30.451000000000001</c:v>
                </c:pt>
                <c:pt idx="37103">
                  <c:v>30.451000000000001</c:v>
                </c:pt>
                <c:pt idx="37104">
                  <c:v>30.451000000000001</c:v>
                </c:pt>
                <c:pt idx="37105">
                  <c:v>30.451000000000001</c:v>
                </c:pt>
                <c:pt idx="37106">
                  <c:v>30.451000000000001</c:v>
                </c:pt>
                <c:pt idx="37107">
                  <c:v>30.451000000000001</c:v>
                </c:pt>
                <c:pt idx="37108">
                  <c:v>30.451000000000001</c:v>
                </c:pt>
                <c:pt idx="37109">
                  <c:v>30.451000000000001</c:v>
                </c:pt>
                <c:pt idx="37110">
                  <c:v>30.451000000000001</c:v>
                </c:pt>
                <c:pt idx="37111">
                  <c:v>30.451000000000001</c:v>
                </c:pt>
                <c:pt idx="37112">
                  <c:v>30.451000000000001</c:v>
                </c:pt>
                <c:pt idx="37113">
                  <c:v>30.451000000000001</c:v>
                </c:pt>
                <c:pt idx="37114">
                  <c:v>30.451000000000001</c:v>
                </c:pt>
                <c:pt idx="37115">
                  <c:v>30.451000000000001</c:v>
                </c:pt>
                <c:pt idx="37116">
                  <c:v>30.451000000000001</c:v>
                </c:pt>
                <c:pt idx="37117">
                  <c:v>30.484000000000002</c:v>
                </c:pt>
                <c:pt idx="37118">
                  <c:v>30.451000000000001</c:v>
                </c:pt>
                <c:pt idx="37119">
                  <c:v>30.451000000000001</c:v>
                </c:pt>
                <c:pt idx="37120">
                  <c:v>30.451000000000001</c:v>
                </c:pt>
                <c:pt idx="37121">
                  <c:v>30.484000000000002</c:v>
                </c:pt>
                <c:pt idx="37122">
                  <c:v>30.451000000000001</c:v>
                </c:pt>
                <c:pt idx="37123">
                  <c:v>30.451000000000001</c:v>
                </c:pt>
                <c:pt idx="37124">
                  <c:v>30.451000000000001</c:v>
                </c:pt>
                <c:pt idx="37125">
                  <c:v>30.451000000000001</c:v>
                </c:pt>
                <c:pt idx="37126">
                  <c:v>44.72</c:v>
                </c:pt>
                <c:pt idx="37127">
                  <c:v>52.04</c:v>
                </c:pt>
                <c:pt idx="37128">
                  <c:v>48.41</c:v>
                </c:pt>
                <c:pt idx="37129">
                  <c:v>50.59</c:v>
                </c:pt>
                <c:pt idx="37130">
                  <c:v>55.86</c:v>
                </c:pt>
                <c:pt idx="37131">
                  <c:v>55.43</c:v>
                </c:pt>
                <c:pt idx="37132">
                  <c:v>55.43</c:v>
                </c:pt>
                <c:pt idx="37133">
                  <c:v>54.28</c:v>
                </c:pt>
                <c:pt idx="37134">
                  <c:v>48.61</c:v>
                </c:pt>
                <c:pt idx="37135">
                  <c:v>48.87</c:v>
                </c:pt>
                <c:pt idx="37136">
                  <c:v>49.1</c:v>
                </c:pt>
                <c:pt idx="37137">
                  <c:v>49.37</c:v>
                </c:pt>
                <c:pt idx="37138">
                  <c:v>49.73</c:v>
                </c:pt>
                <c:pt idx="37139">
                  <c:v>50.03</c:v>
                </c:pt>
                <c:pt idx="37140">
                  <c:v>50.26</c:v>
                </c:pt>
                <c:pt idx="37141">
                  <c:v>50.42</c:v>
                </c:pt>
                <c:pt idx="37142">
                  <c:v>50.59</c:v>
                </c:pt>
                <c:pt idx="37143">
                  <c:v>50.92</c:v>
                </c:pt>
                <c:pt idx="37144">
                  <c:v>51.31</c:v>
                </c:pt>
                <c:pt idx="37145">
                  <c:v>51.64</c:v>
                </c:pt>
                <c:pt idx="37146">
                  <c:v>51.87</c:v>
                </c:pt>
                <c:pt idx="37147">
                  <c:v>52.23</c:v>
                </c:pt>
                <c:pt idx="37148">
                  <c:v>52.7</c:v>
                </c:pt>
                <c:pt idx="37149">
                  <c:v>53.09</c:v>
                </c:pt>
                <c:pt idx="37150">
                  <c:v>53.59</c:v>
                </c:pt>
                <c:pt idx="37151">
                  <c:v>54.31</c:v>
                </c:pt>
                <c:pt idx="37152">
                  <c:v>54.9</c:v>
                </c:pt>
                <c:pt idx="37153">
                  <c:v>55.36</c:v>
                </c:pt>
                <c:pt idx="37154">
                  <c:v>55.79</c:v>
                </c:pt>
                <c:pt idx="37155">
                  <c:v>56.25</c:v>
                </c:pt>
                <c:pt idx="37156">
                  <c:v>38.82</c:v>
                </c:pt>
                <c:pt idx="37157">
                  <c:v>38.76</c:v>
                </c:pt>
                <c:pt idx="37158">
                  <c:v>39.049999999999997</c:v>
                </c:pt>
                <c:pt idx="37159">
                  <c:v>39.32</c:v>
                </c:pt>
                <c:pt idx="37160">
                  <c:v>39.74</c:v>
                </c:pt>
                <c:pt idx="37161">
                  <c:v>40.14</c:v>
                </c:pt>
                <c:pt idx="37162">
                  <c:v>40.57</c:v>
                </c:pt>
                <c:pt idx="37163">
                  <c:v>40.93</c:v>
                </c:pt>
                <c:pt idx="37164">
                  <c:v>41.23</c:v>
                </c:pt>
                <c:pt idx="37165">
                  <c:v>39.81</c:v>
                </c:pt>
                <c:pt idx="37166">
                  <c:v>34.11</c:v>
                </c:pt>
                <c:pt idx="37167">
                  <c:v>34.24</c:v>
                </c:pt>
                <c:pt idx="37168">
                  <c:v>34.369999999999997</c:v>
                </c:pt>
                <c:pt idx="37169">
                  <c:v>34.47</c:v>
                </c:pt>
                <c:pt idx="37170">
                  <c:v>42.91</c:v>
                </c:pt>
                <c:pt idx="37171">
                  <c:v>51.57</c:v>
                </c:pt>
                <c:pt idx="37172">
                  <c:v>43.86</c:v>
                </c:pt>
                <c:pt idx="37173">
                  <c:v>44</c:v>
                </c:pt>
                <c:pt idx="37174">
                  <c:v>44.16</c:v>
                </c:pt>
                <c:pt idx="37175">
                  <c:v>44.39</c:v>
                </c:pt>
                <c:pt idx="37176">
                  <c:v>113.86</c:v>
                </c:pt>
                <c:pt idx="37177">
                  <c:v>105.06</c:v>
                </c:pt>
                <c:pt idx="37178">
                  <c:v>104.24</c:v>
                </c:pt>
                <c:pt idx="37179">
                  <c:v>98.27</c:v>
                </c:pt>
                <c:pt idx="37180">
                  <c:v>74.61</c:v>
                </c:pt>
                <c:pt idx="37181">
                  <c:v>91.35</c:v>
                </c:pt>
                <c:pt idx="37182">
                  <c:v>102.92</c:v>
                </c:pt>
                <c:pt idx="37183">
                  <c:v>118.54</c:v>
                </c:pt>
                <c:pt idx="37184">
                  <c:v>119.26</c:v>
                </c:pt>
                <c:pt idx="37185">
                  <c:v>110.4</c:v>
                </c:pt>
                <c:pt idx="37186">
                  <c:v>95.54</c:v>
                </c:pt>
                <c:pt idx="37187">
                  <c:v>69.209999999999994</c:v>
                </c:pt>
                <c:pt idx="37188">
                  <c:v>70.16</c:v>
                </c:pt>
                <c:pt idx="37189">
                  <c:v>71.25</c:v>
                </c:pt>
                <c:pt idx="37190">
                  <c:v>72.47</c:v>
                </c:pt>
                <c:pt idx="37191">
                  <c:v>73.260000000000005</c:v>
                </c:pt>
                <c:pt idx="37192">
                  <c:v>73.75</c:v>
                </c:pt>
                <c:pt idx="37193">
                  <c:v>74.41</c:v>
                </c:pt>
                <c:pt idx="37194">
                  <c:v>75.2</c:v>
                </c:pt>
                <c:pt idx="37195">
                  <c:v>75.8</c:v>
                </c:pt>
                <c:pt idx="37196">
                  <c:v>76.650000000000006</c:v>
                </c:pt>
                <c:pt idx="37197">
                  <c:v>77.28</c:v>
                </c:pt>
                <c:pt idx="37198">
                  <c:v>77.87</c:v>
                </c:pt>
                <c:pt idx="37199">
                  <c:v>78.430000000000007</c:v>
                </c:pt>
                <c:pt idx="37200">
                  <c:v>76.92</c:v>
                </c:pt>
                <c:pt idx="37201">
                  <c:v>85.52</c:v>
                </c:pt>
                <c:pt idx="37202">
                  <c:v>101.44</c:v>
                </c:pt>
                <c:pt idx="37203">
                  <c:v>76.88</c:v>
                </c:pt>
                <c:pt idx="37204">
                  <c:v>77.08</c:v>
                </c:pt>
                <c:pt idx="37205">
                  <c:v>77.38</c:v>
                </c:pt>
                <c:pt idx="37206">
                  <c:v>77.680000000000007</c:v>
                </c:pt>
                <c:pt idx="37207">
                  <c:v>78.069999999999993</c:v>
                </c:pt>
                <c:pt idx="37208">
                  <c:v>78.3</c:v>
                </c:pt>
                <c:pt idx="37209">
                  <c:v>78.53</c:v>
                </c:pt>
                <c:pt idx="37210">
                  <c:v>78.7</c:v>
                </c:pt>
                <c:pt idx="37211">
                  <c:v>79.22</c:v>
                </c:pt>
                <c:pt idx="37212">
                  <c:v>105.46</c:v>
                </c:pt>
                <c:pt idx="37213">
                  <c:v>100.22</c:v>
                </c:pt>
                <c:pt idx="37214">
                  <c:v>96.89</c:v>
                </c:pt>
                <c:pt idx="37215">
                  <c:v>114.75</c:v>
                </c:pt>
                <c:pt idx="37216">
                  <c:v>114.45</c:v>
                </c:pt>
                <c:pt idx="37217">
                  <c:v>114.62</c:v>
                </c:pt>
                <c:pt idx="37218">
                  <c:v>115.34</c:v>
                </c:pt>
                <c:pt idx="37219">
                  <c:v>115.97</c:v>
                </c:pt>
                <c:pt idx="37220">
                  <c:v>116.6</c:v>
                </c:pt>
                <c:pt idx="37221">
                  <c:v>117.45</c:v>
                </c:pt>
                <c:pt idx="37222">
                  <c:v>118.28</c:v>
                </c:pt>
                <c:pt idx="37223">
                  <c:v>108.46</c:v>
                </c:pt>
                <c:pt idx="37224">
                  <c:v>110.07</c:v>
                </c:pt>
                <c:pt idx="37225">
                  <c:v>112.11</c:v>
                </c:pt>
                <c:pt idx="37226">
                  <c:v>111.85</c:v>
                </c:pt>
                <c:pt idx="37227">
                  <c:v>110.76</c:v>
                </c:pt>
                <c:pt idx="37228">
                  <c:v>111.85</c:v>
                </c:pt>
                <c:pt idx="37229">
                  <c:v>113.1</c:v>
                </c:pt>
                <c:pt idx="37230">
                  <c:v>114.06</c:v>
                </c:pt>
                <c:pt idx="37231">
                  <c:v>115.28</c:v>
                </c:pt>
                <c:pt idx="37232">
                  <c:v>116.33</c:v>
                </c:pt>
                <c:pt idx="37233">
                  <c:v>117.32</c:v>
                </c:pt>
                <c:pt idx="37234">
                  <c:v>118.01</c:v>
                </c:pt>
                <c:pt idx="37235">
                  <c:v>116.46</c:v>
                </c:pt>
                <c:pt idx="37236">
                  <c:v>111.65</c:v>
                </c:pt>
                <c:pt idx="37237">
                  <c:v>111.36</c:v>
                </c:pt>
                <c:pt idx="37238">
                  <c:v>107.7</c:v>
                </c:pt>
                <c:pt idx="37239">
                  <c:v>101.47</c:v>
                </c:pt>
                <c:pt idx="37240">
                  <c:v>101.57</c:v>
                </c:pt>
                <c:pt idx="37241">
                  <c:v>101.67</c:v>
                </c:pt>
                <c:pt idx="37242">
                  <c:v>96.49</c:v>
                </c:pt>
                <c:pt idx="37243">
                  <c:v>90.66</c:v>
                </c:pt>
                <c:pt idx="37244">
                  <c:v>78.66</c:v>
                </c:pt>
                <c:pt idx="37245">
                  <c:v>72.77</c:v>
                </c:pt>
                <c:pt idx="37246">
                  <c:v>71.94</c:v>
                </c:pt>
                <c:pt idx="37247">
                  <c:v>88.81</c:v>
                </c:pt>
                <c:pt idx="37248">
                  <c:v>96</c:v>
                </c:pt>
                <c:pt idx="37249">
                  <c:v>87.63</c:v>
                </c:pt>
                <c:pt idx="37250">
                  <c:v>88.22</c:v>
                </c:pt>
                <c:pt idx="37251">
                  <c:v>88.62</c:v>
                </c:pt>
                <c:pt idx="37252">
                  <c:v>88.52</c:v>
                </c:pt>
                <c:pt idx="37253">
                  <c:v>88.85</c:v>
                </c:pt>
                <c:pt idx="37254">
                  <c:v>82.49</c:v>
                </c:pt>
                <c:pt idx="37255">
                  <c:v>67.260000000000005</c:v>
                </c:pt>
                <c:pt idx="37256">
                  <c:v>67.819999999999993</c:v>
                </c:pt>
                <c:pt idx="37257">
                  <c:v>68.22</c:v>
                </c:pt>
                <c:pt idx="37258">
                  <c:v>68.650000000000006</c:v>
                </c:pt>
                <c:pt idx="37259">
                  <c:v>69.37</c:v>
                </c:pt>
                <c:pt idx="37260">
                  <c:v>58.83</c:v>
                </c:pt>
                <c:pt idx="37261">
                  <c:v>55.99</c:v>
                </c:pt>
                <c:pt idx="37262">
                  <c:v>56.22</c:v>
                </c:pt>
                <c:pt idx="37263">
                  <c:v>57.08</c:v>
                </c:pt>
                <c:pt idx="37264">
                  <c:v>58.36</c:v>
                </c:pt>
                <c:pt idx="37265">
                  <c:v>59.42</c:v>
                </c:pt>
                <c:pt idx="37266">
                  <c:v>60.47</c:v>
                </c:pt>
                <c:pt idx="37267">
                  <c:v>61.49</c:v>
                </c:pt>
                <c:pt idx="37268">
                  <c:v>62.35</c:v>
                </c:pt>
                <c:pt idx="37269">
                  <c:v>62.98</c:v>
                </c:pt>
                <c:pt idx="37270">
                  <c:v>63.57</c:v>
                </c:pt>
                <c:pt idx="37271">
                  <c:v>61.86</c:v>
                </c:pt>
                <c:pt idx="37272">
                  <c:v>57.18</c:v>
                </c:pt>
                <c:pt idx="37273">
                  <c:v>54.54</c:v>
                </c:pt>
                <c:pt idx="37274">
                  <c:v>54.94</c:v>
                </c:pt>
                <c:pt idx="37275">
                  <c:v>67.260000000000005</c:v>
                </c:pt>
                <c:pt idx="37276">
                  <c:v>55.33</c:v>
                </c:pt>
                <c:pt idx="37277">
                  <c:v>56.06</c:v>
                </c:pt>
                <c:pt idx="37278">
                  <c:v>65.78</c:v>
                </c:pt>
                <c:pt idx="37279">
                  <c:v>65.75</c:v>
                </c:pt>
                <c:pt idx="37280">
                  <c:v>154.43</c:v>
                </c:pt>
                <c:pt idx="37281">
                  <c:v>185.5</c:v>
                </c:pt>
                <c:pt idx="37282">
                  <c:v>184.42</c:v>
                </c:pt>
                <c:pt idx="37283">
                  <c:v>182.87</c:v>
                </c:pt>
                <c:pt idx="37284">
                  <c:v>181.02</c:v>
                </c:pt>
                <c:pt idx="37285">
                  <c:v>179.31</c:v>
                </c:pt>
                <c:pt idx="37286">
                  <c:v>178.82</c:v>
                </c:pt>
                <c:pt idx="37287">
                  <c:v>197.11</c:v>
                </c:pt>
                <c:pt idx="37288">
                  <c:v>194.73</c:v>
                </c:pt>
                <c:pt idx="37289">
                  <c:v>193.88</c:v>
                </c:pt>
                <c:pt idx="37290">
                  <c:v>152.29</c:v>
                </c:pt>
                <c:pt idx="37291">
                  <c:v>73.260000000000005</c:v>
                </c:pt>
                <c:pt idx="37292">
                  <c:v>61.3</c:v>
                </c:pt>
                <c:pt idx="37293">
                  <c:v>65.91</c:v>
                </c:pt>
                <c:pt idx="37294">
                  <c:v>64.23</c:v>
                </c:pt>
                <c:pt idx="37295">
                  <c:v>65.38</c:v>
                </c:pt>
                <c:pt idx="37296">
                  <c:v>66.239999999999995</c:v>
                </c:pt>
                <c:pt idx="37297">
                  <c:v>66.64</c:v>
                </c:pt>
                <c:pt idx="37298">
                  <c:v>67.39</c:v>
                </c:pt>
                <c:pt idx="37299">
                  <c:v>68.22</c:v>
                </c:pt>
                <c:pt idx="37300">
                  <c:v>88.12</c:v>
                </c:pt>
                <c:pt idx="37301">
                  <c:v>95.73</c:v>
                </c:pt>
                <c:pt idx="37302">
                  <c:v>97.28</c:v>
                </c:pt>
                <c:pt idx="37303">
                  <c:v>83.44</c:v>
                </c:pt>
                <c:pt idx="37304">
                  <c:v>75.099999999999994</c:v>
                </c:pt>
                <c:pt idx="37305">
                  <c:v>69.400000000000006</c:v>
                </c:pt>
                <c:pt idx="37306">
                  <c:v>69.87</c:v>
                </c:pt>
                <c:pt idx="37307">
                  <c:v>70.33</c:v>
                </c:pt>
                <c:pt idx="37308">
                  <c:v>70.95</c:v>
                </c:pt>
                <c:pt idx="37309">
                  <c:v>71.81</c:v>
                </c:pt>
                <c:pt idx="37310">
                  <c:v>72.44</c:v>
                </c:pt>
                <c:pt idx="37311">
                  <c:v>86.41</c:v>
                </c:pt>
                <c:pt idx="37312">
                  <c:v>95.97</c:v>
                </c:pt>
                <c:pt idx="37313">
                  <c:v>94.05</c:v>
                </c:pt>
                <c:pt idx="37314">
                  <c:v>96.23</c:v>
                </c:pt>
                <c:pt idx="37315">
                  <c:v>85.78</c:v>
                </c:pt>
                <c:pt idx="37316">
                  <c:v>79.88</c:v>
                </c:pt>
                <c:pt idx="37317">
                  <c:v>78.8</c:v>
                </c:pt>
                <c:pt idx="37318">
                  <c:v>76.39</c:v>
                </c:pt>
                <c:pt idx="37319">
                  <c:v>77.44</c:v>
                </c:pt>
                <c:pt idx="37320">
                  <c:v>78.37</c:v>
                </c:pt>
                <c:pt idx="37321">
                  <c:v>79.19</c:v>
                </c:pt>
                <c:pt idx="37322">
                  <c:v>79.849999999999994</c:v>
                </c:pt>
                <c:pt idx="37323">
                  <c:v>80.61</c:v>
                </c:pt>
                <c:pt idx="37324">
                  <c:v>70.16</c:v>
                </c:pt>
                <c:pt idx="37325">
                  <c:v>58.69</c:v>
                </c:pt>
                <c:pt idx="37326">
                  <c:v>68.38</c:v>
                </c:pt>
                <c:pt idx="37327">
                  <c:v>64</c:v>
                </c:pt>
                <c:pt idx="37328">
                  <c:v>59.85</c:v>
                </c:pt>
                <c:pt idx="37329">
                  <c:v>59.95</c:v>
                </c:pt>
                <c:pt idx="37330">
                  <c:v>60.34</c:v>
                </c:pt>
                <c:pt idx="37331">
                  <c:v>63.44</c:v>
                </c:pt>
                <c:pt idx="37332">
                  <c:v>82.78</c:v>
                </c:pt>
                <c:pt idx="37333">
                  <c:v>83.41</c:v>
                </c:pt>
                <c:pt idx="37334">
                  <c:v>111.85</c:v>
                </c:pt>
                <c:pt idx="37335">
                  <c:v>100.22</c:v>
                </c:pt>
                <c:pt idx="37336">
                  <c:v>95.47</c:v>
                </c:pt>
                <c:pt idx="37337">
                  <c:v>92.47</c:v>
                </c:pt>
                <c:pt idx="37338">
                  <c:v>92.44</c:v>
                </c:pt>
                <c:pt idx="37339">
                  <c:v>95.24</c:v>
                </c:pt>
                <c:pt idx="37340">
                  <c:v>96.1</c:v>
                </c:pt>
                <c:pt idx="37341">
                  <c:v>96.69</c:v>
                </c:pt>
                <c:pt idx="37342">
                  <c:v>97.48</c:v>
                </c:pt>
                <c:pt idx="37343">
                  <c:v>93.1</c:v>
                </c:pt>
                <c:pt idx="37344">
                  <c:v>92.9</c:v>
                </c:pt>
                <c:pt idx="37345">
                  <c:v>93.59</c:v>
                </c:pt>
                <c:pt idx="37346">
                  <c:v>91.48</c:v>
                </c:pt>
                <c:pt idx="37347">
                  <c:v>84.4</c:v>
                </c:pt>
                <c:pt idx="37348">
                  <c:v>94.68</c:v>
                </c:pt>
                <c:pt idx="37349">
                  <c:v>110.17</c:v>
                </c:pt>
                <c:pt idx="37350">
                  <c:v>117.75</c:v>
                </c:pt>
                <c:pt idx="37351">
                  <c:v>126.09</c:v>
                </c:pt>
                <c:pt idx="37352">
                  <c:v>98.7</c:v>
                </c:pt>
                <c:pt idx="37353">
                  <c:v>93.3</c:v>
                </c:pt>
                <c:pt idx="37354">
                  <c:v>94.15</c:v>
                </c:pt>
                <c:pt idx="37355">
                  <c:v>95.14</c:v>
                </c:pt>
                <c:pt idx="37356">
                  <c:v>87.59</c:v>
                </c:pt>
                <c:pt idx="37357">
                  <c:v>70.819999999999993</c:v>
                </c:pt>
                <c:pt idx="37358">
                  <c:v>70.72</c:v>
                </c:pt>
                <c:pt idx="37359">
                  <c:v>79.92</c:v>
                </c:pt>
                <c:pt idx="37360">
                  <c:v>90.76</c:v>
                </c:pt>
                <c:pt idx="37361">
                  <c:v>82.42</c:v>
                </c:pt>
                <c:pt idx="37362">
                  <c:v>68.650000000000006</c:v>
                </c:pt>
                <c:pt idx="37363">
                  <c:v>59.91</c:v>
                </c:pt>
                <c:pt idx="37364">
                  <c:v>60.21</c:v>
                </c:pt>
                <c:pt idx="37365">
                  <c:v>60.6</c:v>
                </c:pt>
                <c:pt idx="37366">
                  <c:v>60.93</c:v>
                </c:pt>
                <c:pt idx="37367">
                  <c:v>61.36</c:v>
                </c:pt>
                <c:pt idx="37368">
                  <c:v>61.46</c:v>
                </c:pt>
                <c:pt idx="37369">
                  <c:v>58.23</c:v>
                </c:pt>
                <c:pt idx="37370">
                  <c:v>59.52</c:v>
                </c:pt>
                <c:pt idx="37371">
                  <c:v>46.37</c:v>
                </c:pt>
                <c:pt idx="37372">
                  <c:v>51.34</c:v>
                </c:pt>
                <c:pt idx="37373">
                  <c:v>52.83</c:v>
                </c:pt>
                <c:pt idx="37374">
                  <c:v>54.11</c:v>
                </c:pt>
                <c:pt idx="37375">
                  <c:v>55.43</c:v>
                </c:pt>
                <c:pt idx="37376">
                  <c:v>56.72</c:v>
                </c:pt>
                <c:pt idx="37377">
                  <c:v>58.07</c:v>
                </c:pt>
                <c:pt idx="37378">
                  <c:v>59.55</c:v>
                </c:pt>
                <c:pt idx="37379">
                  <c:v>60.24</c:v>
                </c:pt>
                <c:pt idx="37380">
                  <c:v>42.58</c:v>
                </c:pt>
                <c:pt idx="37381">
                  <c:v>41.26</c:v>
                </c:pt>
                <c:pt idx="37382">
                  <c:v>38.229999999999997</c:v>
                </c:pt>
                <c:pt idx="37383">
                  <c:v>33.94</c:v>
                </c:pt>
                <c:pt idx="37384">
                  <c:v>34.11</c:v>
                </c:pt>
                <c:pt idx="37385">
                  <c:v>34.270000000000003</c:v>
                </c:pt>
                <c:pt idx="37386">
                  <c:v>34.369999999999997</c:v>
                </c:pt>
                <c:pt idx="37387">
                  <c:v>34.5</c:v>
                </c:pt>
                <c:pt idx="37388">
                  <c:v>34.64</c:v>
                </c:pt>
                <c:pt idx="37389">
                  <c:v>34.729999999999997</c:v>
                </c:pt>
                <c:pt idx="37390">
                  <c:v>34.869999999999997</c:v>
                </c:pt>
                <c:pt idx="37391">
                  <c:v>35</c:v>
                </c:pt>
                <c:pt idx="37392">
                  <c:v>35.159999999999997</c:v>
                </c:pt>
                <c:pt idx="37393">
                  <c:v>35.36</c:v>
                </c:pt>
                <c:pt idx="37394">
                  <c:v>35.49</c:v>
                </c:pt>
                <c:pt idx="37395">
                  <c:v>39.049999999999997</c:v>
                </c:pt>
                <c:pt idx="37396">
                  <c:v>49.8</c:v>
                </c:pt>
                <c:pt idx="37397">
                  <c:v>46.27</c:v>
                </c:pt>
                <c:pt idx="37398">
                  <c:v>43.57</c:v>
                </c:pt>
                <c:pt idx="37399">
                  <c:v>46.57</c:v>
                </c:pt>
                <c:pt idx="37400">
                  <c:v>57.01</c:v>
                </c:pt>
                <c:pt idx="37401">
                  <c:v>54.21</c:v>
                </c:pt>
                <c:pt idx="37402">
                  <c:v>54.71</c:v>
                </c:pt>
                <c:pt idx="37403">
                  <c:v>55.33</c:v>
                </c:pt>
                <c:pt idx="37404">
                  <c:v>55.73</c:v>
                </c:pt>
                <c:pt idx="37405">
                  <c:v>72.930000000000007</c:v>
                </c:pt>
                <c:pt idx="37406">
                  <c:v>82.75</c:v>
                </c:pt>
                <c:pt idx="37407">
                  <c:v>93.16</c:v>
                </c:pt>
                <c:pt idx="37408">
                  <c:v>96</c:v>
                </c:pt>
                <c:pt idx="37409">
                  <c:v>97.55</c:v>
                </c:pt>
                <c:pt idx="37410">
                  <c:v>99.33</c:v>
                </c:pt>
                <c:pt idx="37411">
                  <c:v>94.71</c:v>
                </c:pt>
                <c:pt idx="37412">
                  <c:v>91.42</c:v>
                </c:pt>
                <c:pt idx="37413">
                  <c:v>107.1</c:v>
                </c:pt>
                <c:pt idx="37414">
                  <c:v>111.52</c:v>
                </c:pt>
                <c:pt idx="37415">
                  <c:v>111.78</c:v>
                </c:pt>
                <c:pt idx="37416">
                  <c:v>110.89</c:v>
                </c:pt>
                <c:pt idx="37417">
                  <c:v>112.64</c:v>
                </c:pt>
                <c:pt idx="37418">
                  <c:v>114.35</c:v>
                </c:pt>
                <c:pt idx="37419">
                  <c:v>128.76</c:v>
                </c:pt>
                <c:pt idx="37420">
                  <c:v>137.65</c:v>
                </c:pt>
                <c:pt idx="37421">
                  <c:v>138.31</c:v>
                </c:pt>
                <c:pt idx="37422">
                  <c:v>140.55000000000001</c:v>
                </c:pt>
                <c:pt idx="37423">
                  <c:v>137.85</c:v>
                </c:pt>
                <c:pt idx="37424">
                  <c:v>132.91</c:v>
                </c:pt>
                <c:pt idx="37425">
                  <c:v>133.13999999999999</c:v>
                </c:pt>
                <c:pt idx="37426">
                  <c:v>134.97999999999999</c:v>
                </c:pt>
                <c:pt idx="37427">
                  <c:v>136.63</c:v>
                </c:pt>
                <c:pt idx="37428">
                  <c:v>137.88</c:v>
                </c:pt>
                <c:pt idx="37429">
                  <c:v>134.85</c:v>
                </c:pt>
                <c:pt idx="37430">
                  <c:v>134.33000000000001</c:v>
                </c:pt>
                <c:pt idx="37431">
                  <c:v>135.54</c:v>
                </c:pt>
                <c:pt idx="37432">
                  <c:v>137.13</c:v>
                </c:pt>
                <c:pt idx="37433">
                  <c:v>125.39</c:v>
                </c:pt>
                <c:pt idx="37434">
                  <c:v>130.83000000000001</c:v>
                </c:pt>
                <c:pt idx="37435">
                  <c:v>132.32</c:v>
                </c:pt>
                <c:pt idx="37436">
                  <c:v>132.97</c:v>
                </c:pt>
                <c:pt idx="37437">
                  <c:v>126.68</c:v>
                </c:pt>
                <c:pt idx="37438">
                  <c:v>128.03</c:v>
                </c:pt>
                <c:pt idx="37439">
                  <c:v>119.2</c:v>
                </c:pt>
                <c:pt idx="37440">
                  <c:v>122.73</c:v>
                </c:pt>
                <c:pt idx="37441">
                  <c:v>126.02</c:v>
                </c:pt>
                <c:pt idx="37442">
                  <c:v>124.21</c:v>
                </c:pt>
                <c:pt idx="37443">
                  <c:v>124.64</c:v>
                </c:pt>
                <c:pt idx="37444">
                  <c:v>126.25</c:v>
                </c:pt>
                <c:pt idx="37445">
                  <c:v>125.76</c:v>
                </c:pt>
                <c:pt idx="37446">
                  <c:v>127.8</c:v>
                </c:pt>
                <c:pt idx="37447">
                  <c:v>128.13</c:v>
                </c:pt>
                <c:pt idx="37448">
                  <c:v>131.1</c:v>
                </c:pt>
                <c:pt idx="37449">
                  <c:v>131.82</c:v>
                </c:pt>
                <c:pt idx="37450">
                  <c:v>125.1</c:v>
                </c:pt>
                <c:pt idx="37451">
                  <c:v>121.7</c:v>
                </c:pt>
                <c:pt idx="37452">
                  <c:v>126.88</c:v>
                </c:pt>
                <c:pt idx="37453">
                  <c:v>120.58</c:v>
                </c:pt>
                <c:pt idx="37454">
                  <c:v>116.04</c:v>
                </c:pt>
                <c:pt idx="37455">
                  <c:v>117.39</c:v>
                </c:pt>
                <c:pt idx="37456">
                  <c:v>111.16</c:v>
                </c:pt>
                <c:pt idx="37457">
                  <c:v>112.97</c:v>
                </c:pt>
                <c:pt idx="37458">
                  <c:v>111.65</c:v>
                </c:pt>
                <c:pt idx="37459">
                  <c:v>115.97</c:v>
                </c:pt>
                <c:pt idx="37460">
                  <c:v>122.1</c:v>
                </c:pt>
                <c:pt idx="37461">
                  <c:v>128.69</c:v>
                </c:pt>
                <c:pt idx="37462">
                  <c:v>130.9</c:v>
                </c:pt>
                <c:pt idx="37463">
                  <c:v>136.69999999999999</c:v>
                </c:pt>
                <c:pt idx="37464">
                  <c:v>134.26</c:v>
                </c:pt>
                <c:pt idx="37465">
                  <c:v>137.32</c:v>
                </c:pt>
                <c:pt idx="37466">
                  <c:v>140.36000000000001</c:v>
                </c:pt>
                <c:pt idx="37467">
                  <c:v>143.26</c:v>
                </c:pt>
                <c:pt idx="37468">
                  <c:v>145.53</c:v>
                </c:pt>
                <c:pt idx="37469">
                  <c:v>146.22</c:v>
                </c:pt>
                <c:pt idx="37470">
                  <c:v>125.49</c:v>
                </c:pt>
                <c:pt idx="37471">
                  <c:v>120.85</c:v>
                </c:pt>
                <c:pt idx="37472">
                  <c:v>122.73</c:v>
                </c:pt>
                <c:pt idx="37473">
                  <c:v>145.27000000000001</c:v>
                </c:pt>
                <c:pt idx="37474">
                  <c:v>136.13999999999999</c:v>
                </c:pt>
                <c:pt idx="37475">
                  <c:v>128.72</c:v>
                </c:pt>
                <c:pt idx="37476">
                  <c:v>126.48</c:v>
                </c:pt>
                <c:pt idx="37477">
                  <c:v>124.34</c:v>
                </c:pt>
                <c:pt idx="37478">
                  <c:v>126.09</c:v>
                </c:pt>
                <c:pt idx="37479">
                  <c:v>127.57</c:v>
                </c:pt>
                <c:pt idx="37480">
                  <c:v>129.65</c:v>
                </c:pt>
                <c:pt idx="37481">
                  <c:v>131.79</c:v>
                </c:pt>
                <c:pt idx="37482">
                  <c:v>133.69999999999999</c:v>
                </c:pt>
                <c:pt idx="37483">
                  <c:v>130.9</c:v>
                </c:pt>
                <c:pt idx="37484">
                  <c:v>125.26</c:v>
                </c:pt>
                <c:pt idx="37485">
                  <c:v>125.56</c:v>
                </c:pt>
                <c:pt idx="37486">
                  <c:v>127.37</c:v>
                </c:pt>
                <c:pt idx="37487">
                  <c:v>129.65</c:v>
                </c:pt>
                <c:pt idx="37488">
                  <c:v>132.38</c:v>
                </c:pt>
                <c:pt idx="37489">
                  <c:v>127.44</c:v>
                </c:pt>
                <c:pt idx="37490">
                  <c:v>124.93</c:v>
                </c:pt>
                <c:pt idx="37491">
                  <c:v>126.19</c:v>
                </c:pt>
                <c:pt idx="37492">
                  <c:v>122.56</c:v>
                </c:pt>
                <c:pt idx="37493">
                  <c:v>128.69</c:v>
                </c:pt>
                <c:pt idx="37494">
                  <c:v>122.17</c:v>
                </c:pt>
                <c:pt idx="37495">
                  <c:v>121.37</c:v>
                </c:pt>
                <c:pt idx="37496">
                  <c:v>119.53</c:v>
                </c:pt>
                <c:pt idx="37497">
                  <c:v>118.97</c:v>
                </c:pt>
                <c:pt idx="37498">
                  <c:v>120.98</c:v>
                </c:pt>
                <c:pt idx="37499">
                  <c:v>124.41</c:v>
                </c:pt>
                <c:pt idx="37500">
                  <c:v>133.07</c:v>
                </c:pt>
                <c:pt idx="37501">
                  <c:v>137.16</c:v>
                </c:pt>
                <c:pt idx="37502">
                  <c:v>134.29</c:v>
                </c:pt>
                <c:pt idx="37503">
                  <c:v>125.72</c:v>
                </c:pt>
                <c:pt idx="37504">
                  <c:v>127.04</c:v>
                </c:pt>
                <c:pt idx="37505">
                  <c:v>127.67</c:v>
                </c:pt>
                <c:pt idx="37506">
                  <c:v>135.12</c:v>
                </c:pt>
                <c:pt idx="37507">
                  <c:v>135.78</c:v>
                </c:pt>
                <c:pt idx="37508">
                  <c:v>136.96</c:v>
                </c:pt>
                <c:pt idx="37509">
                  <c:v>120.68</c:v>
                </c:pt>
                <c:pt idx="37510">
                  <c:v>115.31</c:v>
                </c:pt>
                <c:pt idx="37511">
                  <c:v>140.85</c:v>
                </c:pt>
                <c:pt idx="37512">
                  <c:v>131.79</c:v>
                </c:pt>
                <c:pt idx="37513">
                  <c:v>123.38</c:v>
                </c:pt>
                <c:pt idx="37514">
                  <c:v>125.66</c:v>
                </c:pt>
                <c:pt idx="37515">
                  <c:v>130.69999999999999</c:v>
                </c:pt>
                <c:pt idx="37516">
                  <c:v>132.94</c:v>
                </c:pt>
                <c:pt idx="37517">
                  <c:v>135.15</c:v>
                </c:pt>
                <c:pt idx="37518">
                  <c:v>138.94</c:v>
                </c:pt>
                <c:pt idx="37519">
                  <c:v>134.72</c:v>
                </c:pt>
                <c:pt idx="37520">
                  <c:v>136.19999999999999</c:v>
                </c:pt>
                <c:pt idx="37521">
                  <c:v>132.61000000000001</c:v>
                </c:pt>
                <c:pt idx="37522">
                  <c:v>135.58000000000001</c:v>
                </c:pt>
                <c:pt idx="37523">
                  <c:v>134.75</c:v>
                </c:pt>
                <c:pt idx="37524">
                  <c:v>133.77000000000001</c:v>
                </c:pt>
                <c:pt idx="37525">
                  <c:v>132.12</c:v>
                </c:pt>
                <c:pt idx="37526">
                  <c:v>131.85</c:v>
                </c:pt>
                <c:pt idx="37527">
                  <c:v>132.74</c:v>
                </c:pt>
                <c:pt idx="37528">
                  <c:v>131.49</c:v>
                </c:pt>
                <c:pt idx="37529">
                  <c:v>125</c:v>
                </c:pt>
                <c:pt idx="37530">
                  <c:v>118.67</c:v>
                </c:pt>
                <c:pt idx="37531">
                  <c:v>110.43</c:v>
                </c:pt>
                <c:pt idx="37532">
                  <c:v>124.01</c:v>
                </c:pt>
                <c:pt idx="37533">
                  <c:v>133.69999999999999</c:v>
                </c:pt>
                <c:pt idx="37534">
                  <c:v>134.91999999999999</c:v>
                </c:pt>
                <c:pt idx="37535">
                  <c:v>130.30000000000001</c:v>
                </c:pt>
                <c:pt idx="37536">
                  <c:v>130.54</c:v>
                </c:pt>
                <c:pt idx="37537">
                  <c:v>130.21</c:v>
                </c:pt>
                <c:pt idx="37538">
                  <c:v>130.57</c:v>
                </c:pt>
                <c:pt idx="37539">
                  <c:v>127.87</c:v>
                </c:pt>
                <c:pt idx="37540">
                  <c:v>132.51</c:v>
                </c:pt>
                <c:pt idx="37541">
                  <c:v>132.71</c:v>
                </c:pt>
                <c:pt idx="37542">
                  <c:v>128.06</c:v>
                </c:pt>
                <c:pt idx="37543">
                  <c:v>127.73</c:v>
                </c:pt>
                <c:pt idx="37544">
                  <c:v>118.08</c:v>
                </c:pt>
                <c:pt idx="37545">
                  <c:v>117.85</c:v>
                </c:pt>
                <c:pt idx="37546">
                  <c:v>117.02</c:v>
                </c:pt>
                <c:pt idx="37547">
                  <c:v>118.8</c:v>
                </c:pt>
                <c:pt idx="37548">
                  <c:v>117.35</c:v>
                </c:pt>
                <c:pt idx="37549">
                  <c:v>118.08</c:v>
                </c:pt>
                <c:pt idx="37550">
                  <c:v>119.76</c:v>
                </c:pt>
                <c:pt idx="37551">
                  <c:v>120.95</c:v>
                </c:pt>
                <c:pt idx="37552">
                  <c:v>123.09</c:v>
                </c:pt>
                <c:pt idx="37553">
                  <c:v>125.46</c:v>
                </c:pt>
                <c:pt idx="37554">
                  <c:v>123.85</c:v>
                </c:pt>
                <c:pt idx="37555">
                  <c:v>127.87</c:v>
                </c:pt>
                <c:pt idx="37556">
                  <c:v>133.83000000000001</c:v>
                </c:pt>
                <c:pt idx="37557">
                  <c:v>137.75</c:v>
                </c:pt>
                <c:pt idx="37558">
                  <c:v>139.57</c:v>
                </c:pt>
                <c:pt idx="37559">
                  <c:v>136.27000000000001</c:v>
                </c:pt>
                <c:pt idx="37560">
                  <c:v>132.08000000000001</c:v>
                </c:pt>
                <c:pt idx="37561">
                  <c:v>133.57</c:v>
                </c:pt>
                <c:pt idx="37562">
                  <c:v>135.02000000000001</c:v>
                </c:pt>
                <c:pt idx="37563">
                  <c:v>139.96</c:v>
                </c:pt>
                <c:pt idx="37564">
                  <c:v>148.88999999999999</c:v>
                </c:pt>
                <c:pt idx="37565">
                  <c:v>143.03</c:v>
                </c:pt>
                <c:pt idx="37566">
                  <c:v>134.09</c:v>
                </c:pt>
                <c:pt idx="37567">
                  <c:v>134.97999999999999</c:v>
                </c:pt>
                <c:pt idx="37568">
                  <c:v>137.59</c:v>
                </c:pt>
                <c:pt idx="37569">
                  <c:v>140.32</c:v>
                </c:pt>
                <c:pt idx="37570">
                  <c:v>140.41999999999999</c:v>
                </c:pt>
                <c:pt idx="37571">
                  <c:v>145.83000000000001</c:v>
                </c:pt>
                <c:pt idx="37572">
                  <c:v>152.44999999999999</c:v>
                </c:pt>
                <c:pt idx="37573">
                  <c:v>152.85</c:v>
                </c:pt>
                <c:pt idx="37574">
                  <c:v>151.59</c:v>
                </c:pt>
                <c:pt idx="37575">
                  <c:v>148.33000000000001</c:v>
                </c:pt>
                <c:pt idx="37576">
                  <c:v>150.77000000000001</c:v>
                </c:pt>
                <c:pt idx="37577">
                  <c:v>153.08000000000001</c:v>
                </c:pt>
                <c:pt idx="37578">
                  <c:v>137.52000000000001</c:v>
                </c:pt>
                <c:pt idx="37579">
                  <c:v>147.24</c:v>
                </c:pt>
                <c:pt idx="37580">
                  <c:v>145.69999999999999</c:v>
                </c:pt>
                <c:pt idx="37581">
                  <c:v>139.19999999999999</c:v>
                </c:pt>
                <c:pt idx="37582">
                  <c:v>138.97</c:v>
                </c:pt>
                <c:pt idx="37583">
                  <c:v>146.78</c:v>
                </c:pt>
                <c:pt idx="37584">
                  <c:v>135.12</c:v>
                </c:pt>
                <c:pt idx="37585">
                  <c:v>136.63</c:v>
                </c:pt>
                <c:pt idx="37586">
                  <c:v>138.84</c:v>
                </c:pt>
                <c:pt idx="37587">
                  <c:v>140.09</c:v>
                </c:pt>
                <c:pt idx="37588">
                  <c:v>141.71</c:v>
                </c:pt>
                <c:pt idx="37589">
                  <c:v>137.46</c:v>
                </c:pt>
                <c:pt idx="37590">
                  <c:v>136.99</c:v>
                </c:pt>
                <c:pt idx="37591">
                  <c:v>135.94</c:v>
                </c:pt>
                <c:pt idx="37592">
                  <c:v>133.72999999999999</c:v>
                </c:pt>
                <c:pt idx="37593">
                  <c:v>125.69</c:v>
                </c:pt>
                <c:pt idx="37594">
                  <c:v>121.47</c:v>
                </c:pt>
                <c:pt idx="37595">
                  <c:v>120.35</c:v>
                </c:pt>
                <c:pt idx="37596">
                  <c:v>116.89</c:v>
                </c:pt>
                <c:pt idx="37597">
                  <c:v>117.58</c:v>
                </c:pt>
                <c:pt idx="37598">
                  <c:v>118.21</c:v>
                </c:pt>
                <c:pt idx="37599">
                  <c:v>113.3</c:v>
                </c:pt>
                <c:pt idx="37600">
                  <c:v>112.71</c:v>
                </c:pt>
                <c:pt idx="37601">
                  <c:v>112.94</c:v>
                </c:pt>
                <c:pt idx="37602">
                  <c:v>101.37</c:v>
                </c:pt>
                <c:pt idx="37603">
                  <c:v>97.61</c:v>
                </c:pt>
                <c:pt idx="37604">
                  <c:v>97.28</c:v>
                </c:pt>
                <c:pt idx="37605">
                  <c:v>90.59</c:v>
                </c:pt>
                <c:pt idx="37606">
                  <c:v>89.28</c:v>
                </c:pt>
                <c:pt idx="37607">
                  <c:v>89.9</c:v>
                </c:pt>
                <c:pt idx="37608">
                  <c:v>88.62</c:v>
                </c:pt>
                <c:pt idx="37609">
                  <c:v>89.54</c:v>
                </c:pt>
                <c:pt idx="37610">
                  <c:v>102.36</c:v>
                </c:pt>
                <c:pt idx="37611">
                  <c:v>114.45</c:v>
                </c:pt>
                <c:pt idx="37612">
                  <c:v>132.51</c:v>
                </c:pt>
                <c:pt idx="37613">
                  <c:v>120.65</c:v>
                </c:pt>
                <c:pt idx="37614">
                  <c:v>122.56</c:v>
                </c:pt>
                <c:pt idx="37615">
                  <c:v>97.65</c:v>
                </c:pt>
                <c:pt idx="37616">
                  <c:v>110.66</c:v>
                </c:pt>
                <c:pt idx="37617">
                  <c:v>118.31</c:v>
                </c:pt>
                <c:pt idx="37618">
                  <c:v>124.44</c:v>
                </c:pt>
                <c:pt idx="37619">
                  <c:v>125.79</c:v>
                </c:pt>
                <c:pt idx="37620">
                  <c:v>126.61</c:v>
                </c:pt>
                <c:pt idx="37621">
                  <c:v>121.44</c:v>
                </c:pt>
                <c:pt idx="37622">
                  <c:v>116.73</c:v>
                </c:pt>
                <c:pt idx="37623">
                  <c:v>112.97</c:v>
                </c:pt>
                <c:pt idx="37624">
                  <c:v>89.8</c:v>
                </c:pt>
                <c:pt idx="37625">
                  <c:v>92.47</c:v>
                </c:pt>
                <c:pt idx="37626">
                  <c:v>94.45</c:v>
                </c:pt>
                <c:pt idx="37627">
                  <c:v>93.4</c:v>
                </c:pt>
                <c:pt idx="37628">
                  <c:v>89.61</c:v>
                </c:pt>
                <c:pt idx="37629">
                  <c:v>90.26</c:v>
                </c:pt>
                <c:pt idx="37630">
                  <c:v>107.34</c:v>
                </c:pt>
                <c:pt idx="37631">
                  <c:v>108.09</c:v>
                </c:pt>
                <c:pt idx="37632">
                  <c:v>110.99</c:v>
                </c:pt>
                <c:pt idx="37633">
                  <c:v>112.15</c:v>
                </c:pt>
                <c:pt idx="37634">
                  <c:v>113.14</c:v>
                </c:pt>
                <c:pt idx="37635">
                  <c:v>113.66</c:v>
                </c:pt>
                <c:pt idx="37636">
                  <c:v>112.01</c:v>
                </c:pt>
                <c:pt idx="37637">
                  <c:v>112.81</c:v>
                </c:pt>
                <c:pt idx="37638">
                  <c:v>114.68</c:v>
                </c:pt>
                <c:pt idx="37639">
                  <c:v>115.8</c:v>
                </c:pt>
                <c:pt idx="37640">
                  <c:v>116.69</c:v>
                </c:pt>
                <c:pt idx="37641">
                  <c:v>116</c:v>
                </c:pt>
                <c:pt idx="37642">
                  <c:v>115.57</c:v>
                </c:pt>
                <c:pt idx="37643">
                  <c:v>111.88</c:v>
                </c:pt>
                <c:pt idx="37644">
                  <c:v>109.11</c:v>
                </c:pt>
                <c:pt idx="37645">
                  <c:v>110.3</c:v>
                </c:pt>
                <c:pt idx="37646">
                  <c:v>111.29</c:v>
                </c:pt>
                <c:pt idx="37647">
                  <c:v>112.11</c:v>
                </c:pt>
                <c:pt idx="37648">
                  <c:v>111.82</c:v>
                </c:pt>
                <c:pt idx="37649">
                  <c:v>119.83</c:v>
                </c:pt>
                <c:pt idx="37650">
                  <c:v>120.58</c:v>
                </c:pt>
                <c:pt idx="37651">
                  <c:v>145.07</c:v>
                </c:pt>
                <c:pt idx="37652">
                  <c:v>136.04</c:v>
                </c:pt>
                <c:pt idx="37653">
                  <c:v>136.24</c:v>
                </c:pt>
                <c:pt idx="37654">
                  <c:v>134.36000000000001</c:v>
                </c:pt>
                <c:pt idx="37655">
                  <c:v>127.7</c:v>
                </c:pt>
                <c:pt idx="37656">
                  <c:v>127.04</c:v>
                </c:pt>
                <c:pt idx="37657">
                  <c:v>126.28</c:v>
                </c:pt>
                <c:pt idx="37658">
                  <c:v>131.03</c:v>
                </c:pt>
                <c:pt idx="37659">
                  <c:v>132.47999999999999</c:v>
                </c:pt>
                <c:pt idx="37660">
                  <c:v>130.21</c:v>
                </c:pt>
                <c:pt idx="37661">
                  <c:v>132.35</c:v>
                </c:pt>
                <c:pt idx="37662">
                  <c:v>134.38999999999999</c:v>
                </c:pt>
                <c:pt idx="37663">
                  <c:v>131.03</c:v>
                </c:pt>
                <c:pt idx="37664">
                  <c:v>128.82</c:v>
                </c:pt>
                <c:pt idx="37665">
                  <c:v>118.84</c:v>
                </c:pt>
                <c:pt idx="37666">
                  <c:v>130.47</c:v>
                </c:pt>
                <c:pt idx="37667">
                  <c:v>133.57</c:v>
                </c:pt>
                <c:pt idx="37668">
                  <c:v>132.81</c:v>
                </c:pt>
                <c:pt idx="37669">
                  <c:v>108.55</c:v>
                </c:pt>
                <c:pt idx="37670">
                  <c:v>104.4</c:v>
                </c:pt>
                <c:pt idx="37671">
                  <c:v>105.32</c:v>
                </c:pt>
                <c:pt idx="37672">
                  <c:v>102.29</c:v>
                </c:pt>
                <c:pt idx="37673">
                  <c:v>84.53</c:v>
                </c:pt>
                <c:pt idx="37674">
                  <c:v>90.56</c:v>
                </c:pt>
                <c:pt idx="37675">
                  <c:v>90.46</c:v>
                </c:pt>
                <c:pt idx="37676">
                  <c:v>82.29</c:v>
                </c:pt>
                <c:pt idx="37677">
                  <c:v>81.430000000000007</c:v>
                </c:pt>
                <c:pt idx="37678">
                  <c:v>72.73</c:v>
                </c:pt>
                <c:pt idx="37679">
                  <c:v>73.489999999999995</c:v>
                </c:pt>
                <c:pt idx="37680">
                  <c:v>68.98</c:v>
                </c:pt>
                <c:pt idx="37681">
                  <c:v>69.34</c:v>
                </c:pt>
                <c:pt idx="37682">
                  <c:v>69.959999999999994</c:v>
                </c:pt>
                <c:pt idx="37683">
                  <c:v>65.510000000000005</c:v>
                </c:pt>
                <c:pt idx="37684">
                  <c:v>62.02</c:v>
                </c:pt>
                <c:pt idx="37685">
                  <c:v>58.23</c:v>
                </c:pt>
                <c:pt idx="37686">
                  <c:v>59.29</c:v>
                </c:pt>
                <c:pt idx="37687">
                  <c:v>60.04</c:v>
                </c:pt>
                <c:pt idx="37688">
                  <c:v>60.77</c:v>
                </c:pt>
                <c:pt idx="37689">
                  <c:v>61.53</c:v>
                </c:pt>
                <c:pt idx="37690">
                  <c:v>62.85</c:v>
                </c:pt>
                <c:pt idx="37691">
                  <c:v>62.12</c:v>
                </c:pt>
                <c:pt idx="37692">
                  <c:v>62.55</c:v>
                </c:pt>
                <c:pt idx="37693">
                  <c:v>58.43</c:v>
                </c:pt>
                <c:pt idx="37694">
                  <c:v>52</c:v>
                </c:pt>
                <c:pt idx="37695">
                  <c:v>58.26</c:v>
                </c:pt>
                <c:pt idx="37696">
                  <c:v>72.44</c:v>
                </c:pt>
                <c:pt idx="37697">
                  <c:v>73.09</c:v>
                </c:pt>
                <c:pt idx="37698">
                  <c:v>65.709999999999994</c:v>
                </c:pt>
                <c:pt idx="37699">
                  <c:v>64.819999999999993</c:v>
                </c:pt>
                <c:pt idx="37700">
                  <c:v>59.95</c:v>
                </c:pt>
                <c:pt idx="37701">
                  <c:v>53.82</c:v>
                </c:pt>
                <c:pt idx="37702">
                  <c:v>51.38</c:v>
                </c:pt>
                <c:pt idx="37703">
                  <c:v>49.14</c:v>
                </c:pt>
                <c:pt idx="37704">
                  <c:v>44.29</c:v>
                </c:pt>
                <c:pt idx="37705">
                  <c:v>44.69</c:v>
                </c:pt>
                <c:pt idx="37706">
                  <c:v>36.71</c:v>
                </c:pt>
                <c:pt idx="37707">
                  <c:v>56.55</c:v>
                </c:pt>
                <c:pt idx="37708">
                  <c:v>52.96</c:v>
                </c:pt>
                <c:pt idx="37709">
                  <c:v>65.48</c:v>
                </c:pt>
                <c:pt idx="37710">
                  <c:v>81.89</c:v>
                </c:pt>
                <c:pt idx="37711">
                  <c:v>93.13</c:v>
                </c:pt>
                <c:pt idx="37712">
                  <c:v>91.55</c:v>
                </c:pt>
                <c:pt idx="37713">
                  <c:v>91.25</c:v>
                </c:pt>
                <c:pt idx="37714">
                  <c:v>92.87</c:v>
                </c:pt>
                <c:pt idx="37715">
                  <c:v>96.06</c:v>
                </c:pt>
                <c:pt idx="37716">
                  <c:v>99</c:v>
                </c:pt>
                <c:pt idx="37717">
                  <c:v>99.62</c:v>
                </c:pt>
                <c:pt idx="37718">
                  <c:v>100.35</c:v>
                </c:pt>
                <c:pt idx="37719">
                  <c:v>101.73</c:v>
                </c:pt>
                <c:pt idx="37720">
                  <c:v>102.19</c:v>
                </c:pt>
                <c:pt idx="37721">
                  <c:v>101.73</c:v>
                </c:pt>
                <c:pt idx="37722">
                  <c:v>102.82</c:v>
                </c:pt>
                <c:pt idx="37723">
                  <c:v>103.55</c:v>
                </c:pt>
                <c:pt idx="37724">
                  <c:v>105.59</c:v>
                </c:pt>
                <c:pt idx="37725">
                  <c:v>105.98</c:v>
                </c:pt>
                <c:pt idx="37726">
                  <c:v>109.38</c:v>
                </c:pt>
                <c:pt idx="37727">
                  <c:v>114.95</c:v>
                </c:pt>
                <c:pt idx="37728">
                  <c:v>105.75</c:v>
                </c:pt>
                <c:pt idx="37729">
                  <c:v>114.35</c:v>
                </c:pt>
                <c:pt idx="37730">
                  <c:v>121.14</c:v>
                </c:pt>
                <c:pt idx="37731">
                  <c:v>121.54</c:v>
                </c:pt>
                <c:pt idx="37732">
                  <c:v>127.6</c:v>
                </c:pt>
                <c:pt idx="37733">
                  <c:v>124.74</c:v>
                </c:pt>
                <c:pt idx="37734">
                  <c:v>124.01</c:v>
                </c:pt>
                <c:pt idx="37735">
                  <c:v>124.6</c:v>
                </c:pt>
                <c:pt idx="37736">
                  <c:v>119.36</c:v>
                </c:pt>
                <c:pt idx="37737">
                  <c:v>119.79</c:v>
                </c:pt>
                <c:pt idx="37738">
                  <c:v>122.1</c:v>
                </c:pt>
                <c:pt idx="37739">
                  <c:v>123.71</c:v>
                </c:pt>
                <c:pt idx="37740">
                  <c:v>126.35</c:v>
                </c:pt>
                <c:pt idx="37741">
                  <c:v>126.42</c:v>
                </c:pt>
                <c:pt idx="37742">
                  <c:v>126.02</c:v>
                </c:pt>
                <c:pt idx="37743">
                  <c:v>127.57</c:v>
                </c:pt>
                <c:pt idx="37744">
                  <c:v>129.25</c:v>
                </c:pt>
                <c:pt idx="37745">
                  <c:v>125.63</c:v>
                </c:pt>
                <c:pt idx="37746">
                  <c:v>127.24</c:v>
                </c:pt>
                <c:pt idx="37747">
                  <c:v>132.84</c:v>
                </c:pt>
                <c:pt idx="37748">
                  <c:v>135.63999999999999</c:v>
                </c:pt>
                <c:pt idx="37749">
                  <c:v>138.81</c:v>
                </c:pt>
                <c:pt idx="37750">
                  <c:v>142.79</c:v>
                </c:pt>
                <c:pt idx="37751">
                  <c:v>137.52000000000001</c:v>
                </c:pt>
                <c:pt idx="37752">
                  <c:v>135.81</c:v>
                </c:pt>
                <c:pt idx="37753">
                  <c:v>131.49</c:v>
                </c:pt>
                <c:pt idx="37754">
                  <c:v>128.76</c:v>
                </c:pt>
                <c:pt idx="37755">
                  <c:v>125.1</c:v>
                </c:pt>
                <c:pt idx="37756">
                  <c:v>129.15</c:v>
                </c:pt>
                <c:pt idx="37757">
                  <c:v>130.77000000000001</c:v>
                </c:pt>
                <c:pt idx="37758">
                  <c:v>129.41999999999999</c:v>
                </c:pt>
                <c:pt idx="37759">
                  <c:v>130.24</c:v>
                </c:pt>
                <c:pt idx="37760">
                  <c:v>127.24</c:v>
                </c:pt>
                <c:pt idx="37761">
                  <c:v>124.27</c:v>
                </c:pt>
                <c:pt idx="37762">
                  <c:v>119.26</c:v>
                </c:pt>
                <c:pt idx="37763">
                  <c:v>112.34</c:v>
                </c:pt>
                <c:pt idx="37764">
                  <c:v>108.98</c:v>
                </c:pt>
                <c:pt idx="37765">
                  <c:v>109.97</c:v>
                </c:pt>
                <c:pt idx="37766">
                  <c:v>111.55</c:v>
                </c:pt>
                <c:pt idx="37767">
                  <c:v>119.99</c:v>
                </c:pt>
                <c:pt idx="37768">
                  <c:v>120.62</c:v>
                </c:pt>
                <c:pt idx="37769">
                  <c:v>134.41999999999999</c:v>
                </c:pt>
                <c:pt idx="37770">
                  <c:v>132.41</c:v>
                </c:pt>
                <c:pt idx="37771">
                  <c:v>137.79</c:v>
                </c:pt>
                <c:pt idx="37772">
                  <c:v>140.32</c:v>
                </c:pt>
                <c:pt idx="37773">
                  <c:v>142.72999999999999</c:v>
                </c:pt>
                <c:pt idx="37774">
                  <c:v>140.78</c:v>
                </c:pt>
                <c:pt idx="37775">
                  <c:v>142.63</c:v>
                </c:pt>
                <c:pt idx="37776">
                  <c:v>145.33000000000001</c:v>
                </c:pt>
                <c:pt idx="37777">
                  <c:v>148.30000000000001</c:v>
                </c:pt>
                <c:pt idx="37778">
                  <c:v>146.62</c:v>
                </c:pt>
                <c:pt idx="37779">
                  <c:v>147.66999999999999</c:v>
                </c:pt>
                <c:pt idx="37780">
                  <c:v>146.91</c:v>
                </c:pt>
                <c:pt idx="37781">
                  <c:v>143.26</c:v>
                </c:pt>
                <c:pt idx="37782">
                  <c:v>136.16999999999999</c:v>
                </c:pt>
                <c:pt idx="37783">
                  <c:v>134.33000000000001</c:v>
                </c:pt>
                <c:pt idx="37784">
                  <c:v>136.07</c:v>
                </c:pt>
                <c:pt idx="37785">
                  <c:v>137.88</c:v>
                </c:pt>
                <c:pt idx="37786">
                  <c:v>138.94</c:v>
                </c:pt>
                <c:pt idx="37787">
                  <c:v>137.85</c:v>
                </c:pt>
                <c:pt idx="37788">
                  <c:v>130.04</c:v>
                </c:pt>
                <c:pt idx="37789">
                  <c:v>116.07</c:v>
                </c:pt>
                <c:pt idx="37790">
                  <c:v>100.38</c:v>
                </c:pt>
                <c:pt idx="37791">
                  <c:v>101.17</c:v>
                </c:pt>
                <c:pt idx="37792">
                  <c:v>102.79</c:v>
                </c:pt>
                <c:pt idx="37793">
                  <c:v>106.12</c:v>
                </c:pt>
                <c:pt idx="37794">
                  <c:v>86.21</c:v>
                </c:pt>
                <c:pt idx="37795">
                  <c:v>74.349999999999994</c:v>
                </c:pt>
                <c:pt idx="37796">
                  <c:v>75.569999999999993</c:v>
                </c:pt>
                <c:pt idx="37797">
                  <c:v>78.040000000000006</c:v>
                </c:pt>
                <c:pt idx="37798">
                  <c:v>77.44</c:v>
                </c:pt>
                <c:pt idx="37799">
                  <c:v>68.98</c:v>
                </c:pt>
                <c:pt idx="37800">
                  <c:v>69.44</c:v>
                </c:pt>
                <c:pt idx="37801">
                  <c:v>58.4</c:v>
                </c:pt>
                <c:pt idx="37802">
                  <c:v>53.98</c:v>
                </c:pt>
                <c:pt idx="37803">
                  <c:v>53.32</c:v>
                </c:pt>
                <c:pt idx="37804">
                  <c:v>52.86</c:v>
                </c:pt>
                <c:pt idx="37805">
                  <c:v>52.33</c:v>
                </c:pt>
                <c:pt idx="37806">
                  <c:v>51.38</c:v>
                </c:pt>
                <c:pt idx="37807">
                  <c:v>53.26</c:v>
                </c:pt>
                <c:pt idx="37808">
                  <c:v>52.79</c:v>
                </c:pt>
                <c:pt idx="37809">
                  <c:v>49.07</c:v>
                </c:pt>
                <c:pt idx="37810">
                  <c:v>63.7</c:v>
                </c:pt>
                <c:pt idx="37811">
                  <c:v>69.34</c:v>
                </c:pt>
                <c:pt idx="37812">
                  <c:v>86.61</c:v>
                </c:pt>
                <c:pt idx="37813">
                  <c:v>75.86</c:v>
                </c:pt>
                <c:pt idx="37814">
                  <c:v>84.1</c:v>
                </c:pt>
                <c:pt idx="37815">
                  <c:v>87.43</c:v>
                </c:pt>
                <c:pt idx="37816">
                  <c:v>87.96</c:v>
                </c:pt>
                <c:pt idx="37817">
                  <c:v>88.81</c:v>
                </c:pt>
                <c:pt idx="37818">
                  <c:v>89.31</c:v>
                </c:pt>
                <c:pt idx="37819">
                  <c:v>90.63</c:v>
                </c:pt>
                <c:pt idx="37820">
                  <c:v>91.95</c:v>
                </c:pt>
                <c:pt idx="37821">
                  <c:v>102.89</c:v>
                </c:pt>
                <c:pt idx="37822">
                  <c:v>96.43</c:v>
                </c:pt>
                <c:pt idx="37823">
                  <c:v>89.7</c:v>
                </c:pt>
                <c:pt idx="37824">
                  <c:v>92.41</c:v>
                </c:pt>
                <c:pt idx="37825">
                  <c:v>93.03</c:v>
                </c:pt>
                <c:pt idx="37826">
                  <c:v>95.97</c:v>
                </c:pt>
                <c:pt idx="37827">
                  <c:v>117.09</c:v>
                </c:pt>
                <c:pt idx="37828">
                  <c:v>125.1</c:v>
                </c:pt>
                <c:pt idx="37829">
                  <c:v>135.02000000000001</c:v>
                </c:pt>
                <c:pt idx="37830">
                  <c:v>137.69</c:v>
                </c:pt>
                <c:pt idx="37831">
                  <c:v>139.24</c:v>
                </c:pt>
                <c:pt idx="37832">
                  <c:v>135.61000000000001</c:v>
                </c:pt>
                <c:pt idx="37833">
                  <c:v>134.52000000000001</c:v>
                </c:pt>
                <c:pt idx="37834">
                  <c:v>130.93</c:v>
                </c:pt>
                <c:pt idx="37835">
                  <c:v>128.36000000000001</c:v>
                </c:pt>
                <c:pt idx="37836">
                  <c:v>128.79</c:v>
                </c:pt>
                <c:pt idx="37837">
                  <c:v>126.81</c:v>
                </c:pt>
                <c:pt idx="37838">
                  <c:v>127.5</c:v>
                </c:pt>
                <c:pt idx="37839">
                  <c:v>131.1</c:v>
                </c:pt>
                <c:pt idx="37840">
                  <c:v>115.48</c:v>
                </c:pt>
                <c:pt idx="37841">
                  <c:v>112.51</c:v>
                </c:pt>
                <c:pt idx="37842">
                  <c:v>112.11</c:v>
                </c:pt>
                <c:pt idx="37843">
                  <c:v>124.11</c:v>
                </c:pt>
                <c:pt idx="37844">
                  <c:v>124.27</c:v>
                </c:pt>
                <c:pt idx="37845">
                  <c:v>123.02</c:v>
                </c:pt>
                <c:pt idx="37846">
                  <c:v>128.76</c:v>
                </c:pt>
                <c:pt idx="37847">
                  <c:v>128.56</c:v>
                </c:pt>
                <c:pt idx="37848">
                  <c:v>130.72999999999999</c:v>
                </c:pt>
                <c:pt idx="37849">
                  <c:v>132.74</c:v>
                </c:pt>
                <c:pt idx="37850">
                  <c:v>136.93</c:v>
                </c:pt>
                <c:pt idx="37851">
                  <c:v>136.72999999999999</c:v>
                </c:pt>
                <c:pt idx="37852">
                  <c:v>136.76</c:v>
                </c:pt>
                <c:pt idx="37853">
                  <c:v>139.16999999999999</c:v>
                </c:pt>
                <c:pt idx="37854">
                  <c:v>141.58000000000001</c:v>
                </c:pt>
                <c:pt idx="37855">
                  <c:v>140.88</c:v>
                </c:pt>
                <c:pt idx="37856">
                  <c:v>145.4</c:v>
                </c:pt>
                <c:pt idx="37857">
                  <c:v>148.56</c:v>
                </c:pt>
                <c:pt idx="37858">
                  <c:v>141.63999999999999</c:v>
                </c:pt>
                <c:pt idx="37859">
                  <c:v>145.53</c:v>
                </c:pt>
                <c:pt idx="37860">
                  <c:v>147.08000000000001</c:v>
                </c:pt>
                <c:pt idx="37861">
                  <c:v>148.79</c:v>
                </c:pt>
                <c:pt idx="37862">
                  <c:v>143.91999999999999</c:v>
                </c:pt>
                <c:pt idx="37863">
                  <c:v>137.52000000000001</c:v>
                </c:pt>
                <c:pt idx="37864">
                  <c:v>133.80000000000001</c:v>
                </c:pt>
                <c:pt idx="37865">
                  <c:v>135.08000000000001</c:v>
                </c:pt>
                <c:pt idx="37866">
                  <c:v>121.31</c:v>
                </c:pt>
                <c:pt idx="37867">
                  <c:v>123.02</c:v>
                </c:pt>
                <c:pt idx="37868">
                  <c:v>119.86</c:v>
                </c:pt>
                <c:pt idx="37869">
                  <c:v>120.85</c:v>
                </c:pt>
                <c:pt idx="37870">
                  <c:v>119.92</c:v>
                </c:pt>
                <c:pt idx="37871">
                  <c:v>126.55</c:v>
                </c:pt>
                <c:pt idx="37872">
                  <c:v>106.25</c:v>
                </c:pt>
                <c:pt idx="37873">
                  <c:v>106.74</c:v>
                </c:pt>
                <c:pt idx="37874">
                  <c:v>103.84</c:v>
                </c:pt>
                <c:pt idx="37875">
                  <c:v>92.44</c:v>
                </c:pt>
                <c:pt idx="37876">
                  <c:v>84.37</c:v>
                </c:pt>
                <c:pt idx="37877">
                  <c:v>80.97</c:v>
                </c:pt>
                <c:pt idx="37878">
                  <c:v>73.849999999999994</c:v>
                </c:pt>
                <c:pt idx="37879">
                  <c:v>73.19</c:v>
                </c:pt>
                <c:pt idx="37880">
                  <c:v>77.38</c:v>
                </c:pt>
                <c:pt idx="37881">
                  <c:v>94.98</c:v>
                </c:pt>
                <c:pt idx="37882">
                  <c:v>95.44</c:v>
                </c:pt>
                <c:pt idx="37883">
                  <c:v>98.31</c:v>
                </c:pt>
                <c:pt idx="37884">
                  <c:v>112.81</c:v>
                </c:pt>
                <c:pt idx="37885">
                  <c:v>107.4</c:v>
                </c:pt>
                <c:pt idx="37886">
                  <c:v>103.74</c:v>
                </c:pt>
                <c:pt idx="37887">
                  <c:v>99.76</c:v>
                </c:pt>
                <c:pt idx="37888">
                  <c:v>99.76</c:v>
                </c:pt>
                <c:pt idx="37889">
                  <c:v>99.59</c:v>
                </c:pt>
                <c:pt idx="37890">
                  <c:v>97.68</c:v>
                </c:pt>
                <c:pt idx="37891">
                  <c:v>92.14</c:v>
                </c:pt>
                <c:pt idx="37892">
                  <c:v>80.02</c:v>
                </c:pt>
                <c:pt idx="37893">
                  <c:v>92.77</c:v>
                </c:pt>
                <c:pt idx="37894">
                  <c:v>83.77</c:v>
                </c:pt>
                <c:pt idx="37895">
                  <c:v>81.99</c:v>
                </c:pt>
                <c:pt idx="37896">
                  <c:v>83.67</c:v>
                </c:pt>
                <c:pt idx="37897">
                  <c:v>85.42</c:v>
                </c:pt>
                <c:pt idx="37898">
                  <c:v>86.67</c:v>
                </c:pt>
                <c:pt idx="37899">
                  <c:v>92.11</c:v>
                </c:pt>
                <c:pt idx="37900">
                  <c:v>92.11</c:v>
                </c:pt>
                <c:pt idx="37901">
                  <c:v>92.54</c:v>
                </c:pt>
                <c:pt idx="37902">
                  <c:v>93.16</c:v>
                </c:pt>
                <c:pt idx="37903">
                  <c:v>92.74</c:v>
                </c:pt>
                <c:pt idx="37904">
                  <c:v>96.95</c:v>
                </c:pt>
                <c:pt idx="37905">
                  <c:v>92.27</c:v>
                </c:pt>
                <c:pt idx="37906">
                  <c:v>91.62</c:v>
                </c:pt>
                <c:pt idx="37907">
                  <c:v>92.74</c:v>
                </c:pt>
                <c:pt idx="37908">
                  <c:v>91.02</c:v>
                </c:pt>
                <c:pt idx="37909">
                  <c:v>88.16</c:v>
                </c:pt>
                <c:pt idx="37910">
                  <c:v>87.96</c:v>
                </c:pt>
                <c:pt idx="37911">
                  <c:v>88.88</c:v>
                </c:pt>
                <c:pt idx="37912">
                  <c:v>89.44</c:v>
                </c:pt>
                <c:pt idx="37913">
                  <c:v>92.08</c:v>
                </c:pt>
                <c:pt idx="37914">
                  <c:v>102.62</c:v>
                </c:pt>
                <c:pt idx="37915">
                  <c:v>103.58</c:v>
                </c:pt>
                <c:pt idx="37916">
                  <c:v>113.37</c:v>
                </c:pt>
                <c:pt idx="37917">
                  <c:v>127.37</c:v>
                </c:pt>
                <c:pt idx="37918">
                  <c:v>123.75</c:v>
                </c:pt>
                <c:pt idx="37919">
                  <c:v>119.17</c:v>
                </c:pt>
                <c:pt idx="37920">
                  <c:v>118.08</c:v>
                </c:pt>
                <c:pt idx="37921">
                  <c:v>120.88</c:v>
                </c:pt>
                <c:pt idx="37922">
                  <c:v>118.64</c:v>
                </c:pt>
                <c:pt idx="37923">
                  <c:v>116.17</c:v>
                </c:pt>
                <c:pt idx="37924">
                  <c:v>107.34</c:v>
                </c:pt>
                <c:pt idx="37925">
                  <c:v>114.19</c:v>
                </c:pt>
                <c:pt idx="37926">
                  <c:v>112.31</c:v>
                </c:pt>
                <c:pt idx="37927">
                  <c:v>125.13</c:v>
                </c:pt>
                <c:pt idx="37928">
                  <c:v>113.79</c:v>
                </c:pt>
                <c:pt idx="37929">
                  <c:v>128.91999999999999</c:v>
                </c:pt>
                <c:pt idx="37930">
                  <c:v>120.39</c:v>
                </c:pt>
                <c:pt idx="37931">
                  <c:v>125.79</c:v>
                </c:pt>
                <c:pt idx="37932">
                  <c:v>125.92</c:v>
                </c:pt>
                <c:pt idx="37933">
                  <c:v>131.43</c:v>
                </c:pt>
                <c:pt idx="37934">
                  <c:v>134.41999999999999</c:v>
                </c:pt>
                <c:pt idx="37935">
                  <c:v>136.99</c:v>
                </c:pt>
                <c:pt idx="37936">
                  <c:v>135.68</c:v>
                </c:pt>
                <c:pt idx="37937">
                  <c:v>125.1</c:v>
                </c:pt>
                <c:pt idx="37938">
                  <c:v>114.03</c:v>
                </c:pt>
                <c:pt idx="37939">
                  <c:v>102.49</c:v>
                </c:pt>
                <c:pt idx="37940">
                  <c:v>102.46</c:v>
                </c:pt>
                <c:pt idx="37941">
                  <c:v>103.58</c:v>
                </c:pt>
                <c:pt idx="37942">
                  <c:v>104.57</c:v>
                </c:pt>
                <c:pt idx="37943">
                  <c:v>105.85</c:v>
                </c:pt>
                <c:pt idx="37944">
                  <c:v>104.67</c:v>
                </c:pt>
                <c:pt idx="37945">
                  <c:v>96.56</c:v>
                </c:pt>
                <c:pt idx="37946">
                  <c:v>87.96</c:v>
                </c:pt>
                <c:pt idx="37947">
                  <c:v>70.13</c:v>
                </c:pt>
                <c:pt idx="37948">
                  <c:v>91.88</c:v>
                </c:pt>
                <c:pt idx="37949">
                  <c:v>106.97</c:v>
                </c:pt>
                <c:pt idx="37950">
                  <c:v>95.24</c:v>
                </c:pt>
                <c:pt idx="37951">
                  <c:v>95.31</c:v>
                </c:pt>
                <c:pt idx="37952">
                  <c:v>96.62</c:v>
                </c:pt>
                <c:pt idx="37953">
                  <c:v>248.19</c:v>
                </c:pt>
                <c:pt idx="37954">
                  <c:v>332.6</c:v>
                </c:pt>
                <c:pt idx="37955">
                  <c:v>322.7</c:v>
                </c:pt>
                <c:pt idx="37956">
                  <c:v>288.98</c:v>
                </c:pt>
                <c:pt idx="37957">
                  <c:v>293.93</c:v>
                </c:pt>
                <c:pt idx="37958">
                  <c:v>291.32</c:v>
                </c:pt>
                <c:pt idx="37959">
                  <c:v>289.27999999999997</c:v>
                </c:pt>
                <c:pt idx="37960">
                  <c:v>287.04000000000002</c:v>
                </c:pt>
                <c:pt idx="37961">
                  <c:v>257.22000000000003</c:v>
                </c:pt>
                <c:pt idx="37962">
                  <c:v>237.28</c:v>
                </c:pt>
                <c:pt idx="37963">
                  <c:v>207.52</c:v>
                </c:pt>
                <c:pt idx="37964">
                  <c:v>113.46</c:v>
                </c:pt>
                <c:pt idx="37965">
                  <c:v>111.19</c:v>
                </c:pt>
                <c:pt idx="37966">
                  <c:v>93.03</c:v>
                </c:pt>
                <c:pt idx="37967">
                  <c:v>93.53</c:v>
                </c:pt>
                <c:pt idx="37968">
                  <c:v>94.09</c:v>
                </c:pt>
                <c:pt idx="37969">
                  <c:v>94.52</c:v>
                </c:pt>
                <c:pt idx="37970">
                  <c:v>94.88</c:v>
                </c:pt>
                <c:pt idx="37971">
                  <c:v>95.7</c:v>
                </c:pt>
                <c:pt idx="37972">
                  <c:v>95.93</c:v>
                </c:pt>
                <c:pt idx="37973">
                  <c:v>113.79</c:v>
                </c:pt>
                <c:pt idx="37974">
                  <c:v>115.11</c:v>
                </c:pt>
                <c:pt idx="37975">
                  <c:v>109.58</c:v>
                </c:pt>
                <c:pt idx="37976">
                  <c:v>104.04</c:v>
                </c:pt>
                <c:pt idx="37977">
                  <c:v>112.51</c:v>
                </c:pt>
                <c:pt idx="37978">
                  <c:v>114.26</c:v>
                </c:pt>
                <c:pt idx="37979">
                  <c:v>115.11</c:v>
                </c:pt>
                <c:pt idx="37980">
                  <c:v>113.99</c:v>
                </c:pt>
                <c:pt idx="37981">
                  <c:v>120.09</c:v>
                </c:pt>
                <c:pt idx="37982">
                  <c:v>120.55</c:v>
                </c:pt>
                <c:pt idx="37983">
                  <c:v>122.23</c:v>
                </c:pt>
                <c:pt idx="37984">
                  <c:v>123.55</c:v>
                </c:pt>
                <c:pt idx="37985">
                  <c:v>120.45</c:v>
                </c:pt>
                <c:pt idx="37986">
                  <c:v>122.17</c:v>
                </c:pt>
                <c:pt idx="37987">
                  <c:v>123.65</c:v>
                </c:pt>
                <c:pt idx="37988">
                  <c:v>125</c:v>
                </c:pt>
                <c:pt idx="37989">
                  <c:v>126.05</c:v>
                </c:pt>
                <c:pt idx="37990">
                  <c:v>128.26</c:v>
                </c:pt>
                <c:pt idx="37991">
                  <c:v>131.49</c:v>
                </c:pt>
                <c:pt idx="37992">
                  <c:v>130.4</c:v>
                </c:pt>
                <c:pt idx="37993">
                  <c:v>111.69</c:v>
                </c:pt>
                <c:pt idx="37994">
                  <c:v>112.64</c:v>
                </c:pt>
                <c:pt idx="37995">
                  <c:v>113.6</c:v>
                </c:pt>
                <c:pt idx="37996">
                  <c:v>113.96</c:v>
                </c:pt>
                <c:pt idx="37997">
                  <c:v>94.94</c:v>
                </c:pt>
                <c:pt idx="37998">
                  <c:v>81.2</c:v>
                </c:pt>
                <c:pt idx="37999">
                  <c:v>64.430000000000007</c:v>
                </c:pt>
                <c:pt idx="38000">
                  <c:v>65.510000000000005</c:v>
                </c:pt>
                <c:pt idx="38001">
                  <c:v>87.43</c:v>
                </c:pt>
                <c:pt idx="38002">
                  <c:v>87.3</c:v>
                </c:pt>
                <c:pt idx="38003">
                  <c:v>82.09</c:v>
                </c:pt>
                <c:pt idx="38004">
                  <c:v>83.41</c:v>
                </c:pt>
                <c:pt idx="38005">
                  <c:v>84.37</c:v>
                </c:pt>
                <c:pt idx="38006">
                  <c:v>84.76</c:v>
                </c:pt>
                <c:pt idx="38007">
                  <c:v>84.63</c:v>
                </c:pt>
                <c:pt idx="38008">
                  <c:v>81.47</c:v>
                </c:pt>
                <c:pt idx="38009">
                  <c:v>81.790000000000006</c:v>
                </c:pt>
                <c:pt idx="38010">
                  <c:v>70.849999999999994</c:v>
                </c:pt>
                <c:pt idx="38011">
                  <c:v>56.32</c:v>
                </c:pt>
                <c:pt idx="38012">
                  <c:v>57.11</c:v>
                </c:pt>
                <c:pt idx="38013">
                  <c:v>70.62</c:v>
                </c:pt>
                <c:pt idx="38014">
                  <c:v>75.099999999999994</c:v>
                </c:pt>
                <c:pt idx="38015">
                  <c:v>72.930000000000007</c:v>
                </c:pt>
                <c:pt idx="38016">
                  <c:v>73.19</c:v>
                </c:pt>
                <c:pt idx="38017">
                  <c:v>72.040000000000006</c:v>
                </c:pt>
                <c:pt idx="38018">
                  <c:v>88.42</c:v>
                </c:pt>
                <c:pt idx="38019">
                  <c:v>70.099999999999994</c:v>
                </c:pt>
                <c:pt idx="38020">
                  <c:v>71.680000000000007</c:v>
                </c:pt>
                <c:pt idx="38021">
                  <c:v>72.17</c:v>
                </c:pt>
                <c:pt idx="38022">
                  <c:v>71.709999999999994</c:v>
                </c:pt>
                <c:pt idx="38023">
                  <c:v>70.33</c:v>
                </c:pt>
                <c:pt idx="38024">
                  <c:v>70.89</c:v>
                </c:pt>
                <c:pt idx="38025">
                  <c:v>71.28</c:v>
                </c:pt>
                <c:pt idx="38026">
                  <c:v>71.510000000000005</c:v>
                </c:pt>
                <c:pt idx="38027">
                  <c:v>71.64</c:v>
                </c:pt>
                <c:pt idx="38028">
                  <c:v>71.94</c:v>
                </c:pt>
                <c:pt idx="38029">
                  <c:v>65.81</c:v>
                </c:pt>
                <c:pt idx="38030">
                  <c:v>67.23</c:v>
                </c:pt>
                <c:pt idx="38031">
                  <c:v>67.2</c:v>
                </c:pt>
                <c:pt idx="38032">
                  <c:v>67.23</c:v>
                </c:pt>
                <c:pt idx="38033">
                  <c:v>67.13</c:v>
                </c:pt>
                <c:pt idx="38034">
                  <c:v>67.099999999999994</c:v>
                </c:pt>
                <c:pt idx="38035">
                  <c:v>66.37</c:v>
                </c:pt>
                <c:pt idx="38036">
                  <c:v>64.790000000000006</c:v>
                </c:pt>
                <c:pt idx="38037">
                  <c:v>64.819999999999993</c:v>
                </c:pt>
                <c:pt idx="38038">
                  <c:v>64.86</c:v>
                </c:pt>
                <c:pt idx="38039">
                  <c:v>63.97</c:v>
                </c:pt>
                <c:pt idx="38040">
                  <c:v>60.84</c:v>
                </c:pt>
                <c:pt idx="38041">
                  <c:v>61.13</c:v>
                </c:pt>
                <c:pt idx="38042">
                  <c:v>54.01</c:v>
                </c:pt>
                <c:pt idx="38043">
                  <c:v>54.54</c:v>
                </c:pt>
                <c:pt idx="38044">
                  <c:v>55.2</c:v>
                </c:pt>
                <c:pt idx="38045">
                  <c:v>56.29</c:v>
                </c:pt>
                <c:pt idx="38046">
                  <c:v>57.41</c:v>
                </c:pt>
                <c:pt idx="38047">
                  <c:v>58.5</c:v>
                </c:pt>
                <c:pt idx="38048">
                  <c:v>59.39</c:v>
                </c:pt>
                <c:pt idx="38049">
                  <c:v>60.21</c:v>
                </c:pt>
                <c:pt idx="38050">
                  <c:v>61.07</c:v>
                </c:pt>
                <c:pt idx="38051">
                  <c:v>62.29</c:v>
                </c:pt>
                <c:pt idx="38052">
                  <c:v>63.74</c:v>
                </c:pt>
                <c:pt idx="38053">
                  <c:v>64.459999999999994</c:v>
                </c:pt>
                <c:pt idx="38054">
                  <c:v>53.42</c:v>
                </c:pt>
                <c:pt idx="38055">
                  <c:v>66.17</c:v>
                </c:pt>
                <c:pt idx="38056">
                  <c:v>56.25</c:v>
                </c:pt>
                <c:pt idx="38057">
                  <c:v>52</c:v>
                </c:pt>
                <c:pt idx="38058">
                  <c:v>45.12</c:v>
                </c:pt>
                <c:pt idx="38059">
                  <c:v>45.51</c:v>
                </c:pt>
                <c:pt idx="38060">
                  <c:v>43.53</c:v>
                </c:pt>
                <c:pt idx="38061">
                  <c:v>34.9</c:v>
                </c:pt>
                <c:pt idx="38062">
                  <c:v>35</c:v>
                </c:pt>
                <c:pt idx="38063">
                  <c:v>35.130000000000003</c:v>
                </c:pt>
                <c:pt idx="38064">
                  <c:v>35.26</c:v>
                </c:pt>
                <c:pt idx="38065">
                  <c:v>35.39</c:v>
                </c:pt>
                <c:pt idx="38066">
                  <c:v>35.53</c:v>
                </c:pt>
                <c:pt idx="38067">
                  <c:v>35.619999999999997</c:v>
                </c:pt>
                <c:pt idx="38068">
                  <c:v>35.76</c:v>
                </c:pt>
                <c:pt idx="38069">
                  <c:v>35.86</c:v>
                </c:pt>
                <c:pt idx="38070">
                  <c:v>35.92</c:v>
                </c:pt>
                <c:pt idx="38071">
                  <c:v>35.99</c:v>
                </c:pt>
                <c:pt idx="38072">
                  <c:v>36.020000000000003</c:v>
                </c:pt>
                <c:pt idx="38073">
                  <c:v>49.76</c:v>
                </c:pt>
                <c:pt idx="38074">
                  <c:v>52.2</c:v>
                </c:pt>
                <c:pt idx="38075">
                  <c:v>76.69</c:v>
                </c:pt>
                <c:pt idx="38076">
                  <c:v>49.3</c:v>
                </c:pt>
                <c:pt idx="38077">
                  <c:v>46.93</c:v>
                </c:pt>
                <c:pt idx="38078">
                  <c:v>46.6</c:v>
                </c:pt>
                <c:pt idx="38079">
                  <c:v>46.99</c:v>
                </c:pt>
                <c:pt idx="38080">
                  <c:v>47.36</c:v>
                </c:pt>
                <c:pt idx="38081">
                  <c:v>47.79</c:v>
                </c:pt>
                <c:pt idx="38082">
                  <c:v>43.8</c:v>
                </c:pt>
                <c:pt idx="38083">
                  <c:v>43.9</c:v>
                </c:pt>
                <c:pt idx="38084">
                  <c:v>43.6</c:v>
                </c:pt>
                <c:pt idx="38085">
                  <c:v>43.53</c:v>
                </c:pt>
                <c:pt idx="38086">
                  <c:v>43.5</c:v>
                </c:pt>
                <c:pt idx="38087">
                  <c:v>43.6</c:v>
                </c:pt>
                <c:pt idx="38088">
                  <c:v>43.7</c:v>
                </c:pt>
                <c:pt idx="38089">
                  <c:v>43.9</c:v>
                </c:pt>
                <c:pt idx="38090">
                  <c:v>44</c:v>
                </c:pt>
                <c:pt idx="38091">
                  <c:v>43.24</c:v>
                </c:pt>
                <c:pt idx="38092">
                  <c:v>43.34</c:v>
                </c:pt>
                <c:pt idx="38093">
                  <c:v>74.64</c:v>
                </c:pt>
                <c:pt idx="38094">
                  <c:v>61.4</c:v>
                </c:pt>
                <c:pt idx="38095">
                  <c:v>51.01</c:v>
                </c:pt>
                <c:pt idx="38096">
                  <c:v>50.42</c:v>
                </c:pt>
                <c:pt idx="38097">
                  <c:v>50.39</c:v>
                </c:pt>
                <c:pt idx="38098">
                  <c:v>50.19</c:v>
                </c:pt>
                <c:pt idx="38099">
                  <c:v>50.06</c:v>
                </c:pt>
                <c:pt idx="38100">
                  <c:v>50.09</c:v>
                </c:pt>
                <c:pt idx="38101">
                  <c:v>74.510000000000005</c:v>
                </c:pt>
                <c:pt idx="38102">
                  <c:v>71.05</c:v>
                </c:pt>
                <c:pt idx="38103">
                  <c:v>71.680000000000007</c:v>
                </c:pt>
                <c:pt idx="38104">
                  <c:v>72.47</c:v>
                </c:pt>
                <c:pt idx="38105">
                  <c:v>73.819999999999993</c:v>
                </c:pt>
                <c:pt idx="38106">
                  <c:v>74.38</c:v>
                </c:pt>
                <c:pt idx="38107">
                  <c:v>75.040000000000006</c:v>
                </c:pt>
                <c:pt idx="38108">
                  <c:v>75.2</c:v>
                </c:pt>
                <c:pt idx="38109">
                  <c:v>75.400000000000006</c:v>
                </c:pt>
                <c:pt idx="38110">
                  <c:v>53.22</c:v>
                </c:pt>
                <c:pt idx="38111">
                  <c:v>52.79</c:v>
                </c:pt>
                <c:pt idx="38112">
                  <c:v>53.06</c:v>
                </c:pt>
                <c:pt idx="38113">
                  <c:v>48.02</c:v>
                </c:pt>
                <c:pt idx="38114">
                  <c:v>40.5</c:v>
                </c:pt>
                <c:pt idx="38115">
                  <c:v>53.91</c:v>
                </c:pt>
                <c:pt idx="38116">
                  <c:v>49.7</c:v>
                </c:pt>
                <c:pt idx="38117">
                  <c:v>49.7</c:v>
                </c:pt>
                <c:pt idx="38118">
                  <c:v>49.66</c:v>
                </c:pt>
                <c:pt idx="38119">
                  <c:v>49.73</c:v>
                </c:pt>
                <c:pt idx="38120">
                  <c:v>49.66</c:v>
                </c:pt>
                <c:pt idx="38121">
                  <c:v>49.43</c:v>
                </c:pt>
                <c:pt idx="38122">
                  <c:v>42.84</c:v>
                </c:pt>
                <c:pt idx="38123">
                  <c:v>43.83</c:v>
                </c:pt>
                <c:pt idx="38124">
                  <c:v>42.58</c:v>
                </c:pt>
                <c:pt idx="38125">
                  <c:v>42.87</c:v>
                </c:pt>
                <c:pt idx="38126">
                  <c:v>44.29</c:v>
                </c:pt>
                <c:pt idx="38127">
                  <c:v>43.2</c:v>
                </c:pt>
                <c:pt idx="38128">
                  <c:v>43.4</c:v>
                </c:pt>
                <c:pt idx="38129">
                  <c:v>43.57</c:v>
                </c:pt>
                <c:pt idx="38130">
                  <c:v>43.7</c:v>
                </c:pt>
                <c:pt idx="38131">
                  <c:v>43.83</c:v>
                </c:pt>
                <c:pt idx="38132">
                  <c:v>44.13</c:v>
                </c:pt>
                <c:pt idx="38133">
                  <c:v>44.26</c:v>
                </c:pt>
                <c:pt idx="38134">
                  <c:v>44.42</c:v>
                </c:pt>
                <c:pt idx="38135">
                  <c:v>44.49</c:v>
                </c:pt>
                <c:pt idx="38136">
                  <c:v>44.46</c:v>
                </c:pt>
                <c:pt idx="38137">
                  <c:v>44.59</c:v>
                </c:pt>
                <c:pt idx="38138">
                  <c:v>44.59</c:v>
                </c:pt>
                <c:pt idx="38139">
                  <c:v>44.72</c:v>
                </c:pt>
                <c:pt idx="38140">
                  <c:v>39.97</c:v>
                </c:pt>
                <c:pt idx="38141">
                  <c:v>41.59</c:v>
                </c:pt>
                <c:pt idx="38142">
                  <c:v>40.86</c:v>
                </c:pt>
                <c:pt idx="38143">
                  <c:v>41.59</c:v>
                </c:pt>
                <c:pt idx="38144">
                  <c:v>42.45</c:v>
                </c:pt>
                <c:pt idx="38145">
                  <c:v>43.07</c:v>
                </c:pt>
                <c:pt idx="38146">
                  <c:v>43.57</c:v>
                </c:pt>
                <c:pt idx="38147">
                  <c:v>44.32</c:v>
                </c:pt>
                <c:pt idx="38148">
                  <c:v>45.05</c:v>
                </c:pt>
                <c:pt idx="38149">
                  <c:v>45.08</c:v>
                </c:pt>
                <c:pt idx="38150">
                  <c:v>44.69</c:v>
                </c:pt>
                <c:pt idx="38151">
                  <c:v>45.28</c:v>
                </c:pt>
                <c:pt idx="38152">
                  <c:v>44.82</c:v>
                </c:pt>
                <c:pt idx="38153">
                  <c:v>40.47</c:v>
                </c:pt>
                <c:pt idx="38154">
                  <c:v>37.01</c:v>
                </c:pt>
                <c:pt idx="38155">
                  <c:v>34.6</c:v>
                </c:pt>
                <c:pt idx="38156">
                  <c:v>31.209</c:v>
                </c:pt>
                <c:pt idx="38157">
                  <c:v>31.242000000000001</c:v>
                </c:pt>
                <c:pt idx="38158">
                  <c:v>30.945</c:v>
                </c:pt>
                <c:pt idx="38159">
                  <c:v>32.76</c:v>
                </c:pt>
                <c:pt idx="38160">
                  <c:v>43.83</c:v>
                </c:pt>
                <c:pt idx="38161">
                  <c:v>40.24</c:v>
                </c:pt>
                <c:pt idx="38162">
                  <c:v>40.24</c:v>
                </c:pt>
                <c:pt idx="38163">
                  <c:v>40.86</c:v>
                </c:pt>
                <c:pt idx="38164">
                  <c:v>40.729999999999997</c:v>
                </c:pt>
                <c:pt idx="38165">
                  <c:v>41.49</c:v>
                </c:pt>
                <c:pt idx="38166">
                  <c:v>41.16</c:v>
                </c:pt>
                <c:pt idx="38167">
                  <c:v>41.95</c:v>
                </c:pt>
                <c:pt idx="38168">
                  <c:v>41.69</c:v>
                </c:pt>
                <c:pt idx="38169">
                  <c:v>42.25</c:v>
                </c:pt>
                <c:pt idx="38170">
                  <c:v>42.35</c:v>
                </c:pt>
                <c:pt idx="38171">
                  <c:v>42.28</c:v>
                </c:pt>
                <c:pt idx="38172">
                  <c:v>40.83</c:v>
                </c:pt>
                <c:pt idx="38173">
                  <c:v>41.06</c:v>
                </c:pt>
                <c:pt idx="38174">
                  <c:v>41.29</c:v>
                </c:pt>
                <c:pt idx="38175">
                  <c:v>41.49</c:v>
                </c:pt>
                <c:pt idx="38176">
                  <c:v>41.59</c:v>
                </c:pt>
                <c:pt idx="38177">
                  <c:v>34.700000000000003</c:v>
                </c:pt>
                <c:pt idx="38178">
                  <c:v>34.11</c:v>
                </c:pt>
                <c:pt idx="38179">
                  <c:v>34.24</c:v>
                </c:pt>
                <c:pt idx="38180">
                  <c:v>34.340000000000003</c:v>
                </c:pt>
                <c:pt idx="38181">
                  <c:v>34.44</c:v>
                </c:pt>
                <c:pt idx="38182">
                  <c:v>34.5</c:v>
                </c:pt>
                <c:pt idx="38183">
                  <c:v>34.6</c:v>
                </c:pt>
                <c:pt idx="38184">
                  <c:v>34.799999999999997</c:v>
                </c:pt>
                <c:pt idx="38185">
                  <c:v>34.93</c:v>
                </c:pt>
                <c:pt idx="38186">
                  <c:v>41.69</c:v>
                </c:pt>
                <c:pt idx="38187">
                  <c:v>49.93</c:v>
                </c:pt>
                <c:pt idx="38188">
                  <c:v>47.46</c:v>
                </c:pt>
                <c:pt idx="38189">
                  <c:v>47.79</c:v>
                </c:pt>
                <c:pt idx="38190">
                  <c:v>48.15</c:v>
                </c:pt>
                <c:pt idx="38191">
                  <c:v>48.51</c:v>
                </c:pt>
                <c:pt idx="38192">
                  <c:v>48.67</c:v>
                </c:pt>
                <c:pt idx="38193">
                  <c:v>48.84</c:v>
                </c:pt>
                <c:pt idx="38194">
                  <c:v>40.729999999999997</c:v>
                </c:pt>
                <c:pt idx="38195">
                  <c:v>40.44</c:v>
                </c:pt>
                <c:pt idx="38196">
                  <c:v>40.5</c:v>
                </c:pt>
                <c:pt idx="38197">
                  <c:v>40.57</c:v>
                </c:pt>
                <c:pt idx="38198">
                  <c:v>40.57</c:v>
                </c:pt>
                <c:pt idx="38199">
                  <c:v>40.630000000000003</c:v>
                </c:pt>
                <c:pt idx="38200">
                  <c:v>40.67</c:v>
                </c:pt>
                <c:pt idx="38201">
                  <c:v>40.67</c:v>
                </c:pt>
                <c:pt idx="38202">
                  <c:v>40.6</c:v>
                </c:pt>
                <c:pt idx="38203">
                  <c:v>40.6</c:v>
                </c:pt>
                <c:pt idx="38204">
                  <c:v>40.6</c:v>
                </c:pt>
                <c:pt idx="38205">
                  <c:v>40.630000000000003</c:v>
                </c:pt>
                <c:pt idx="38206">
                  <c:v>40.729999999999997</c:v>
                </c:pt>
                <c:pt idx="38207">
                  <c:v>40.86</c:v>
                </c:pt>
                <c:pt idx="38208">
                  <c:v>40.96</c:v>
                </c:pt>
                <c:pt idx="38209">
                  <c:v>40.96</c:v>
                </c:pt>
                <c:pt idx="38210">
                  <c:v>41.03</c:v>
                </c:pt>
                <c:pt idx="38211">
                  <c:v>41.23</c:v>
                </c:pt>
                <c:pt idx="38212">
                  <c:v>41.52</c:v>
                </c:pt>
                <c:pt idx="38213">
                  <c:v>41.75</c:v>
                </c:pt>
                <c:pt idx="38214">
                  <c:v>42.05</c:v>
                </c:pt>
                <c:pt idx="38215">
                  <c:v>42.18</c:v>
                </c:pt>
                <c:pt idx="38216">
                  <c:v>42.25</c:v>
                </c:pt>
                <c:pt idx="38217">
                  <c:v>42.25</c:v>
                </c:pt>
                <c:pt idx="38218">
                  <c:v>40.86</c:v>
                </c:pt>
                <c:pt idx="38219">
                  <c:v>34.5</c:v>
                </c:pt>
                <c:pt idx="38220">
                  <c:v>34.67</c:v>
                </c:pt>
                <c:pt idx="38221">
                  <c:v>34.83</c:v>
                </c:pt>
                <c:pt idx="38222">
                  <c:v>35.03</c:v>
                </c:pt>
                <c:pt idx="38223">
                  <c:v>35.200000000000003</c:v>
                </c:pt>
                <c:pt idx="38224">
                  <c:v>32.07</c:v>
                </c:pt>
                <c:pt idx="38225">
                  <c:v>30.451000000000001</c:v>
                </c:pt>
                <c:pt idx="38226">
                  <c:v>30.484000000000002</c:v>
                </c:pt>
                <c:pt idx="38227">
                  <c:v>30.451000000000001</c:v>
                </c:pt>
                <c:pt idx="38228">
                  <c:v>30.451000000000001</c:v>
                </c:pt>
                <c:pt idx="38229">
                  <c:v>30.451000000000001</c:v>
                </c:pt>
                <c:pt idx="38230">
                  <c:v>30.451000000000001</c:v>
                </c:pt>
                <c:pt idx="38231">
                  <c:v>30.451000000000001</c:v>
                </c:pt>
                <c:pt idx="38232">
                  <c:v>30.451000000000001</c:v>
                </c:pt>
                <c:pt idx="38233">
                  <c:v>30.484000000000002</c:v>
                </c:pt>
                <c:pt idx="38234">
                  <c:v>30.451000000000001</c:v>
                </c:pt>
                <c:pt idx="38235">
                  <c:v>30.451000000000001</c:v>
                </c:pt>
                <c:pt idx="38236">
                  <c:v>30.451000000000001</c:v>
                </c:pt>
                <c:pt idx="38237">
                  <c:v>30.451000000000001</c:v>
                </c:pt>
                <c:pt idx="38238">
                  <c:v>30.451000000000001</c:v>
                </c:pt>
                <c:pt idx="38239">
                  <c:v>30.451000000000001</c:v>
                </c:pt>
                <c:pt idx="38240">
                  <c:v>30.451000000000001</c:v>
                </c:pt>
                <c:pt idx="38241">
                  <c:v>30.451000000000001</c:v>
                </c:pt>
                <c:pt idx="38242">
                  <c:v>30.451000000000001</c:v>
                </c:pt>
                <c:pt idx="38243">
                  <c:v>30.451000000000001</c:v>
                </c:pt>
                <c:pt idx="38244">
                  <c:v>30.451000000000001</c:v>
                </c:pt>
                <c:pt idx="38245">
                  <c:v>30.451000000000001</c:v>
                </c:pt>
                <c:pt idx="38246">
                  <c:v>30.451000000000001</c:v>
                </c:pt>
                <c:pt idx="38247">
                  <c:v>30.484000000000002</c:v>
                </c:pt>
                <c:pt idx="38248">
                  <c:v>30.451000000000001</c:v>
                </c:pt>
                <c:pt idx="38249">
                  <c:v>30.451000000000001</c:v>
                </c:pt>
                <c:pt idx="38250">
                  <c:v>30.451000000000001</c:v>
                </c:pt>
                <c:pt idx="38251">
                  <c:v>30.451000000000001</c:v>
                </c:pt>
                <c:pt idx="38252">
                  <c:v>30.451000000000001</c:v>
                </c:pt>
                <c:pt idx="38253">
                  <c:v>38.159999999999997</c:v>
                </c:pt>
                <c:pt idx="38254">
                  <c:v>35.76</c:v>
                </c:pt>
                <c:pt idx="38255">
                  <c:v>34.83</c:v>
                </c:pt>
                <c:pt idx="38256">
                  <c:v>34.93</c:v>
                </c:pt>
                <c:pt idx="38257">
                  <c:v>34.97</c:v>
                </c:pt>
                <c:pt idx="38258">
                  <c:v>35.03</c:v>
                </c:pt>
                <c:pt idx="38259">
                  <c:v>35.159999999999997</c:v>
                </c:pt>
                <c:pt idx="38260">
                  <c:v>35.33</c:v>
                </c:pt>
                <c:pt idx="38261">
                  <c:v>35.33</c:v>
                </c:pt>
                <c:pt idx="38262">
                  <c:v>35.46</c:v>
                </c:pt>
                <c:pt idx="38263">
                  <c:v>35.56</c:v>
                </c:pt>
                <c:pt idx="38264">
                  <c:v>35.69</c:v>
                </c:pt>
                <c:pt idx="38265">
                  <c:v>35.89</c:v>
                </c:pt>
                <c:pt idx="38266">
                  <c:v>36.049999999999997</c:v>
                </c:pt>
                <c:pt idx="38267">
                  <c:v>36.25</c:v>
                </c:pt>
                <c:pt idx="38268">
                  <c:v>36.58</c:v>
                </c:pt>
                <c:pt idx="38269">
                  <c:v>36.979999999999997</c:v>
                </c:pt>
                <c:pt idx="38270">
                  <c:v>37.5</c:v>
                </c:pt>
                <c:pt idx="38271">
                  <c:v>37.96</c:v>
                </c:pt>
                <c:pt idx="38272">
                  <c:v>38.39</c:v>
                </c:pt>
                <c:pt idx="38273">
                  <c:v>38.76</c:v>
                </c:pt>
                <c:pt idx="38274">
                  <c:v>39.08</c:v>
                </c:pt>
                <c:pt idx="38275">
                  <c:v>39.68</c:v>
                </c:pt>
                <c:pt idx="38276">
                  <c:v>40.24</c:v>
                </c:pt>
                <c:pt idx="38277">
                  <c:v>40.729999999999997</c:v>
                </c:pt>
                <c:pt idx="38278">
                  <c:v>41.23</c:v>
                </c:pt>
                <c:pt idx="38279">
                  <c:v>41.56</c:v>
                </c:pt>
                <c:pt idx="38280">
                  <c:v>41.75</c:v>
                </c:pt>
                <c:pt idx="38281">
                  <c:v>41.82</c:v>
                </c:pt>
                <c:pt idx="38282">
                  <c:v>39.119999999999997</c:v>
                </c:pt>
                <c:pt idx="38283">
                  <c:v>34.6</c:v>
                </c:pt>
                <c:pt idx="38284">
                  <c:v>34.770000000000003</c:v>
                </c:pt>
                <c:pt idx="38285">
                  <c:v>34.9</c:v>
                </c:pt>
                <c:pt idx="38286">
                  <c:v>35.06</c:v>
                </c:pt>
                <c:pt idx="38287">
                  <c:v>35.26</c:v>
                </c:pt>
                <c:pt idx="38288">
                  <c:v>35.39</c:v>
                </c:pt>
                <c:pt idx="38289">
                  <c:v>35.53</c:v>
                </c:pt>
                <c:pt idx="38290">
                  <c:v>35.69</c:v>
                </c:pt>
                <c:pt idx="38291">
                  <c:v>35.79</c:v>
                </c:pt>
                <c:pt idx="38292">
                  <c:v>35.86</c:v>
                </c:pt>
                <c:pt idx="38293">
                  <c:v>30.484000000000002</c:v>
                </c:pt>
                <c:pt idx="38294">
                  <c:v>30.451000000000001</c:v>
                </c:pt>
                <c:pt idx="38295">
                  <c:v>30.451000000000001</c:v>
                </c:pt>
                <c:pt idx="38296">
                  <c:v>30.451000000000001</c:v>
                </c:pt>
                <c:pt idx="38297">
                  <c:v>30.451000000000001</c:v>
                </c:pt>
                <c:pt idx="38298">
                  <c:v>30.451000000000001</c:v>
                </c:pt>
                <c:pt idx="38299">
                  <c:v>30.451000000000001</c:v>
                </c:pt>
                <c:pt idx="38300">
                  <c:v>30.417999999999999</c:v>
                </c:pt>
                <c:pt idx="38301">
                  <c:v>30.451000000000001</c:v>
                </c:pt>
                <c:pt idx="38302">
                  <c:v>30.451000000000001</c:v>
                </c:pt>
                <c:pt idx="38303">
                  <c:v>30.451000000000001</c:v>
                </c:pt>
                <c:pt idx="38304">
                  <c:v>30.417999999999999</c:v>
                </c:pt>
                <c:pt idx="38305">
                  <c:v>30.451000000000001</c:v>
                </c:pt>
                <c:pt idx="38306">
                  <c:v>30.451000000000001</c:v>
                </c:pt>
                <c:pt idx="38307">
                  <c:v>30.451000000000001</c:v>
                </c:pt>
                <c:pt idx="38308">
                  <c:v>30.451000000000001</c:v>
                </c:pt>
                <c:pt idx="38309">
                  <c:v>30.451000000000001</c:v>
                </c:pt>
                <c:pt idx="38310">
                  <c:v>30.451000000000001</c:v>
                </c:pt>
                <c:pt idx="38311">
                  <c:v>30.451000000000001</c:v>
                </c:pt>
                <c:pt idx="38312">
                  <c:v>30.451000000000001</c:v>
                </c:pt>
                <c:pt idx="38313">
                  <c:v>30.451000000000001</c:v>
                </c:pt>
                <c:pt idx="38314">
                  <c:v>30.451000000000001</c:v>
                </c:pt>
                <c:pt idx="38315">
                  <c:v>30.451000000000001</c:v>
                </c:pt>
                <c:pt idx="38316">
                  <c:v>30.451000000000001</c:v>
                </c:pt>
                <c:pt idx="38317">
                  <c:v>30.451000000000001</c:v>
                </c:pt>
                <c:pt idx="38318">
                  <c:v>30.451000000000001</c:v>
                </c:pt>
                <c:pt idx="38319">
                  <c:v>30.451000000000001</c:v>
                </c:pt>
                <c:pt idx="38320">
                  <c:v>30.451000000000001</c:v>
                </c:pt>
                <c:pt idx="38321">
                  <c:v>30.451000000000001</c:v>
                </c:pt>
                <c:pt idx="38322">
                  <c:v>30.451000000000001</c:v>
                </c:pt>
                <c:pt idx="38323">
                  <c:v>30.451000000000001</c:v>
                </c:pt>
                <c:pt idx="38324">
                  <c:v>30.451000000000001</c:v>
                </c:pt>
                <c:pt idx="38325">
                  <c:v>30.451000000000001</c:v>
                </c:pt>
                <c:pt idx="38326">
                  <c:v>30.451000000000001</c:v>
                </c:pt>
                <c:pt idx="38327">
                  <c:v>30.451000000000001</c:v>
                </c:pt>
                <c:pt idx="38328">
                  <c:v>30.451000000000001</c:v>
                </c:pt>
                <c:pt idx="38329">
                  <c:v>30.451000000000001</c:v>
                </c:pt>
                <c:pt idx="38330">
                  <c:v>30.451000000000001</c:v>
                </c:pt>
                <c:pt idx="38331">
                  <c:v>30.451000000000001</c:v>
                </c:pt>
                <c:pt idx="38332">
                  <c:v>30.451000000000001</c:v>
                </c:pt>
                <c:pt idx="38333">
                  <c:v>30.451000000000001</c:v>
                </c:pt>
                <c:pt idx="38334">
                  <c:v>30.451000000000001</c:v>
                </c:pt>
                <c:pt idx="38335">
                  <c:v>30.451000000000001</c:v>
                </c:pt>
                <c:pt idx="38336">
                  <c:v>30.451000000000001</c:v>
                </c:pt>
                <c:pt idx="38337">
                  <c:v>30.451000000000001</c:v>
                </c:pt>
                <c:pt idx="38338">
                  <c:v>30.451000000000001</c:v>
                </c:pt>
                <c:pt idx="38339">
                  <c:v>30.451000000000001</c:v>
                </c:pt>
                <c:pt idx="38340">
                  <c:v>30.451000000000001</c:v>
                </c:pt>
                <c:pt idx="38341">
                  <c:v>30.451000000000001</c:v>
                </c:pt>
                <c:pt idx="38342">
                  <c:v>30.451000000000001</c:v>
                </c:pt>
                <c:pt idx="38343">
                  <c:v>30.451000000000001</c:v>
                </c:pt>
                <c:pt idx="38344">
                  <c:v>30.451000000000001</c:v>
                </c:pt>
                <c:pt idx="38345">
                  <c:v>30.451000000000001</c:v>
                </c:pt>
                <c:pt idx="38346">
                  <c:v>30.451000000000001</c:v>
                </c:pt>
                <c:pt idx="38347">
                  <c:v>30.451000000000001</c:v>
                </c:pt>
                <c:pt idx="38348">
                  <c:v>30.451000000000001</c:v>
                </c:pt>
                <c:pt idx="38349">
                  <c:v>30.451000000000001</c:v>
                </c:pt>
                <c:pt idx="38350">
                  <c:v>30.417999999999999</c:v>
                </c:pt>
                <c:pt idx="38351">
                  <c:v>30.451000000000001</c:v>
                </c:pt>
                <c:pt idx="38352">
                  <c:v>30.451000000000001</c:v>
                </c:pt>
                <c:pt idx="38353">
                  <c:v>30.451000000000001</c:v>
                </c:pt>
                <c:pt idx="38354">
                  <c:v>30.451000000000001</c:v>
                </c:pt>
                <c:pt idx="38355">
                  <c:v>30.451000000000001</c:v>
                </c:pt>
                <c:pt idx="38356">
                  <c:v>30.451000000000001</c:v>
                </c:pt>
                <c:pt idx="38357">
                  <c:v>30.451000000000001</c:v>
                </c:pt>
                <c:pt idx="38358">
                  <c:v>30.451000000000001</c:v>
                </c:pt>
                <c:pt idx="38359">
                  <c:v>30.451000000000001</c:v>
                </c:pt>
                <c:pt idx="38360">
                  <c:v>30.451000000000001</c:v>
                </c:pt>
                <c:pt idx="38361">
                  <c:v>30.451000000000001</c:v>
                </c:pt>
                <c:pt idx="38362">
                  <c:v>30.451000000000001</c:v>
                </c:pt>
                <c:pt idx="38363">
                  <c:v>30.451000000000001</c:v>
                </c:pt>
                <c:pt idx="38364">
                  <c:v>35.33</c:v>
                </c:pt>
                <c:pt idx="38365">
                  <c:v>41.29</c:v>
                </c:pt>
                <c:pt idx="38366">
                  <c:v>39.65</c:v>
                </c:pt>
                <c:pt idx="38367">
                  <c:v>39.74</c:v>
                </c:pt>
                <c:pt idx="38368">
                  <c:v>39.78</c:v>
                </c:pt>
                <c:pt idx="38369">
                  <c:v>39.880000000000003</c:v>
                </c:pt>
                <c:pt idx="38370">
                  <c:v>39.94</c:v>
                </c:pt>
                <c:pt idx="38371">
                  <c:v>40.07</c:v>
                </c:pt>
                <c:pt idx="38372">
                  <c:v>40.17</c:v>
                </c:pt>
                <c:pt idx="38373">
                  <c:v>40.270000000000003</c:v>
                </c:pt>
                <c:pt idx="38374">
                  <c:v>40.4</c:v>
                </c:pt>
                <c:pt idx="38375">
                  <c:v>40.47</c:v>
                </c:pt>
                <c:pt idx="38376">
                  <c:v>40.57</c:v>
                </c:pt>
                <c:pt idx="38377">
                  <c:v>40.700000000000003</c:v>
                </c:pt>
                <c:pt idx="38378">
                  <c:v>40.83</c:v>
                </c:pt>
                <c:pt idx="38379">
                  <c:v>40.9</c:v>
                </c:pt>
                <c:pt idx="38380">
                  <c:v>40.9</c:v>
                </c:pt>
                <c:pt idx="38381">
                  <c:v>40.83</c:v>
                </c:pt>
                <c:pt idx="38382">
                  <c:v>40.83</c:v>
                </c:pt>
                <c:pt idx="38383">
                  <c:v>40.799999999999997</c:v>
                </c:pt>
                <c:pt idx="38384">
                  <c:v>40.83</c:v>
                </c:pt>
                <c:pt idx="38385">
                  <c:v>40.86</c:v>
                </c:pt>
                <c:pt idx="38386">
                  <c:v>40.86</c:v>
                </c:pt>
                <c:pt idx="38387">
                  <c:v>40.83</c:v>
                </c:pt>
                <c:pt idx="38388">
                  <c:v>40.86</c:v>
                </c:pt>
                <c:pt idx="38389">
                  <c:v>40.83</c:v>
                </c:pt>
                <c:pt idx="38390">
                  <c:v>40.83</c:v>
                </c:pt>
                <c:pt idx="38391">
                  <c:v>40.86</c:v>
                </c:pt>
                <c:pt idx="38392">
                  <c:v>40.83</c:v>
                </c:pt>
                <c:pt idx="38393">
                  <c:v>40.83</c:v>
                </c:pt>
                <c:pt idx="38394">
                  <c:v>40.86</c:v>
                </c:pt>
                <c:pt idx="38395">
                  <c:v>40.9</c:v>
                </c:pt>
                <c:pt idx="38396">
                  <c:v>41</c:v>
                </c:pt>
                <c:pt idx="38397">
                  <c:v>41.1</c:v>
                </c:pt>
                <c:pt idx="38398">
                  <c:v>41.16</c:v>
                </c:pt>
                <c:pt idx="38399">
                  <c:v>41.26</c:v>
                </c:pt>
                <c:pt idx="38400">
                  <c:v>41.42</c:v>
                </c:pt>
                <c:pt idx="38401">
                  <c:v>41.66</c:v>
                </c:pt>
                <c:pt idx="38402">
                  <c:v>41.89</c:v>
                </c:pt>
                <c:pt idx="38403">
                  <c:v>42.12</c:v>
                </c:pt>
                <c:pt idx="38404">
                  <c:v>42.22</c:v>
                </c:pt>
                <c:pt idx="38405">
                  <c:v>42.22</c:v>
                </c:pt>
                <c:pt idx="38406">
                  <c:v>38.82</c:v>
                </c:pt>
                <c:pt idx="38407">
                  <c:v>37.340000000000003</c:v>
                </c:pt>
                <c:pt idx="38408">
                  <c:v>37.270000000000003</c:v>
                </c:pt>
                <c:pt idx="38409">
                  <c:v>37.21</c:v>
                </c:pt>
                <c:pt idx="38410">
                  <c:v>37.17</c:v>
                </c:pt>
                <c:pt idx="38411">
                  <c:v>37.17</c:v>
                </c:pt>
                <c:pt idx="38412">
                  <c:v>37.17</c:v>
                </c:pt>
                <c:pt idx="38413">
                  <c:v>37.17</c:v>
                </c:pt>
                <c:pt idx="38414">
                  <c:v>37.21</c:v>
                </c:pt>
                <c:pt idx="38415">
                  <c:v>37.17</c:v>
                </c:pt>
                <c:pt idx="38416">
                  <c:v>37.17</c:v>
                </c:pt>
                <c:pt idx="38417">
                  <c:v>37.14</c:v>
                </c:pt>
                <c:pt idx="38418">
                  <c:v>34.799999999999997</c:v>
                </c:pt>
                <c:pt idx="38419">
                  <c:v>30.516999999999999</c:v>
                </c:pt>
                <c:pt idx="38420">
                  <c:v>30.516999999999999</c:v>
                </c:pt>
                <c:pt idx="38421">
                  <c:v>30.484000000000002</c:v>
                </c:pt>
                <c:pt idx="38422">
                  <c:v>30.516999999999999</c:v>
                </c:pt>
                <c:pt idx="38423">
                  <c:v>30.484000000000002</c:v>
                </c:pt>
                <c:pt idx="38424">
                  <c:v>30.484000000000002</c:v>
                </c:pt>
                <c:pt idx="38425">
                  <c:v>30.484000000000002</c:v>
                </c:pt>
                <c:pt idx="38426">
                  <c:v>30.484000000000002</c:v>
                </c:pt>
                <c:pt idx="38427">
                  <c:v>30.516999999999999</c:v>
                </c:pt>
                <c:pt idx="38428">
                  <c:v>30.484000000000002</c:v>
                </c:pt>
                <c:pt idx="38429">
                  <c:v>30.516999999999999</c:v>
                </c:pt>
                <c:pt idx="38430">
                  <c:v>30.484000000000002</c:v>
                </c:pt>
                <c:pt idx="38431">
                  <c:v>30.516999999999999</c:v>
                </c:pt>
                <c:pt idx="38432">
                  <c:v>30.484000000000002</c:v>
                </c:pt>
                <c:pt idx="38433">
                  <c:v>30.484000000000002</c:v>
                </c:pt>
                <c:pt idx="38434">
                  <c:v>30.516999999999999</c:v>
                </c:pt>
                <c:pt idx="38435">
                  <c:v>30.484000000000002</c:v>
                </c:pt>
                <c:pt idx="38436">
                  <c:v>30.516999999999999</c:v>
                </c:pt>
                <c:pt idx="38437">
                  <c:v>30.516999999999999</c:v>
                </c:pt>
                <c:pt idx="38438">
                  <c:v>30.484000000000002</c:v>
                </c:pt>
                <c:pt idx="38439">
                  <c:v>30.484000000000002</c:v>
                </c:pt>
                <c:pt idx="38440">
                  <c:v>30.484000000000002</c:v>
                </c:pt>
                <c:pt idx="38441">
                  <c:v>30.516999999999999</c:v>
                </c:pt>
                <c:pt idx="38442">
                  <c:v>30.484000000000002</c:v>
                </c:pt>
                <c:pt idx="38443">
                  <c:v>30.516999999999999</c:v>
                </c:pt>
                <c:pt idx="38444">
                  <c:v>30.516999999999999</c:v>
                </c:pt>
                <c:pt idx="38445">
                  <c:v>30.516999999999999</c:v>
                </c:pt>
                <c:pt idx="38446">
                  <c:v>30.484000000000002</c:v>
                </c:pt>
                <c:pt idx="38447">
                  <c:v>30.516999999999999</c:v>
                </c:pt>
                <c:pt idx="38448">
                  <c:v>30.516999999999999</c:v>
                </c:pt>
                <c:pt idx="38449">
                  <c:v>30.516999999999999</c:v>
                </c:pt>
                <c:pt idx="38450">
                  <c:v>30.516999999999999</c:v>
                </c:pt>
                <c:pt idx="38451">
                  <c:v>37.5</c:v>
                </c:pt>
                <c:pt idx="38452">
                  <c:v>39.08</c:v>
                </c:pt>
                <c:pt idx="38453">
                  <c:v>35.03</c:v>
                </c:pt>
                <c:pt idx="38454">
                  <c:v>35.299999999999997</c:v>
                </c:pt>
                <c:pt idx="38455">
                  <c:v>35.53</c:v>
                </c:pt>
                <c:pt idx="38456">
                  <c:v>35.79</c:v>
                </c:pt>
                <c:pt idx="38457">
                  <c:v>36.020000000000003</c:v>
                </c:pt>
                <c:pt idx="38458">
                  <c:v>36.18</c:v>
                </c:pt>
                <c:pt idx="38459">
                  <c:v>36.380000000000003</c:v>
                </c:pt>
                <c:pt idx="38460">
                  <c:v>36.51</c:v>
                </c:pt>
                <c:pt idx="38461">
                  <c:v>36.71</c:v>
                </c:pt>
                <c:pt idx="38462">
                  <c:v>36.880000000000003</c:v>
                </c:pt>
                <c:pt idx="38463">
                  <c:v>37.17</c:v>
                </c:pt>
                <c:pt idx="38464">
                  <c:v>37.5</c:v>
                </c:pt>
                <c:pt idx="38465">
                  <c:v>37.770000000000003</c:v>
                </c:pt>
                <c:pt idx="38466">
                  <c:v>38.130000000000003</c:v>
                </c:pt>
                <c:pt idx="38467">
                  <c:v>38.43</c:v>
                </c:pt>
                <c:pt idx="38468">
                  <c:v>38.72</c:v>
                </c:pt>
                <c:pt idx="38469">
                  <c:v>38.92</c:v>
                </c:pt>
                <c:pt idx="38470">
                  <c:v>39.15</c:v>
                </c:pt>
                <c:pt idx="38471">
                  <c:v>39.35</c:v>
                </c:pt>
                <c:pt idx="38472">
                  <c:v>39.61</c:v>
                </c:pt>
                <c:pt idx="38473">
                  <c:v>39.97</c:v>
                </c:pt>
                <c:pt idx="38474">
                  <c:v>40.24</c:v>
                </c:pt>
                <c:pt idx="38475">
                  <c:v>40.53</c:v>
                </c:pt>
                <c:pt idx="38476">
                  <c:v>40.700000000000003</c:v>
                </c:pt>
                <c:pt idx="38477">
                  <c:v>41.13</c:v>
                </c:pt>
                <c:pt idx="38478">
                  <c:v>41.36</c:v>
                </c:pt>
                <c:pt idx="38479">
                  <c:v>41.56</c:v>
                </c:pt>
                <c:pt idx="38480">
                  <c:v>41.72</c:v>
                </c:pt>
                <c:pt idx="38481">
                  <c:v>41.79</c:v>
                </c:pt>
                <c:pt idx="38482">
                  <c:v>41.85</c:v>
                </c:pt>
                <c:pt idx="38483">
                  <c:v>40.53</c:v>
                </c:pt>
                <c:pt idx="38484">
                  <c:v>34.6</c:v>
                </c:pt>
                <c:pt idx="38485">
                  <c:v>34.67</c:v>
                </c:pt>
                <c:pt idx="38486">
                  <c:v>32.82</c:v>
                </c:pt>
                <c:pt idx="38487">
                  <c:v>30.548999999999999</c:v>
                </c:pt>
                <c:pt idx="38488">
                  <c:v>30.548999999999999</c:v>
                </c:pt>
                <c:pt idx="38489">
                  <c:v>30.516999999999999</c:v>
                </c:pt>
                <c:pt idx="38490">
                  <c:v>30.516999999999999</c:v>
                </c:pt>
                <c:pt idx="38491">
                  <c:v>30.516999999999999</c:v>
                </c:pt>
                <c:pt idx="38492">
                  <c:v>30.516999999999999</c:v>
                </c:pt>
                <c:pt idx="38493">
                  <c:v>30.548999999999999</c:v>
                </c:pt>
                <c:pt idx="38494">
                  <c:v>30.516999999999999</c:v>
                </c:pt>
                <c:pt idx="38495">
                  <c:v>30.516999999999999</c:v>
                </c:pt>
                <c:pt idx="38496">
                  <c:v>30.516999999999999</c:v>
                </c:pt>
                <c:pt idx="38497">
                  <c:v>30.516999999999999</c:v>
                </c:pt>
                <c:pt idx="38498">
                  <c:v>30.516999999999999</c:v>
                </c:pt>
                <c:pt idx="38499">
                  <c:v>30.516999999999999</c:v>
                </c:pt>
                <c:pt idx="38500">
                  <c:v>30.516999999999999</c:v>
                </c:pt>
                <c:pt idx="38501">
                  <c:v>30.516999999999999</c:v>
                </c:pt>
                <c:pt idx="38502">
                  <c:v>30.516999999999999</c:v>
                </c:pt>
                <c:pt idx="38503">
                  <c:v>30.516999999999999</c:v>
                </c:pt>
                <c:pt idx="38504">
                  <c:v>30.516999999999999</c:v>
                </c:pt>
                <c:pt idx="38505">
                  <c:v>30.516999999999999</c:v>
                </c:pt>
                <c:pt idx="38506">
                  <c:v>30.548999999999999</c:v>
                </c:pt>
                <c:pt idx="38507">
                  <c:v>30.548999999999999</c:v>
                </c:pt>
                <c:pt idx="38508">
                  <c:v>30.548999999999999</c:v>
                </c:pt>
                <c:pt idx="38509">
                  <c:v>30.548999999999999</c:v>
                </c:pt>
                <c:pt idx="38510">
                  <c:v>30.548999999999999</c:v>
                </c:pt>
                <c:pt idx="38511">
                  <c:v>30.548999999999999</c:v>
                </c:pt>
                <c:pt idx="38512">
                  <c:v>30.548999999999999</c:v>
                </c:pt>
                <c:pt idx="38513">
                  <c:v>30.548999999999999</c:v>
                </c:pt>
                <c:pt idx="38514">
                  <c:v>30.548999999999999</c:v>
                </c:pt>
                <c:pt idx="38515">
                  <c:v>30.516999999999999</c:v>
                </c:pt>
                <c:pt idx="38516">
                  <c:v>30.516999999999999</c:v>
                </c:pt>
                <c:pt idx="38517">
                  <c:v>30.516999999999999</c:v>
                </c:pt>
                <c:pt idx="38518">
                  <c:v>30.516999999999999</c:v>
                </c:pt>
                <c:pt idx="38519">
                  <c:v>30.516999999999999</c:v>
                </c:pt>
                <c:pt idx="38520">
                  <c:v>30.516999999999999</c:v>
                </c:pt>
                <c:pt idx="38521">
                  <c:v>30.516999999999999</c:v>
                </c:pt>
                <c:pt idx="38522">
                  <c:v>30.516999999999999</c:v>
                </c:pt>
                <c:pt idx="38523">
                  <c:v>30.516999999999999</c:v>
                </c:pt>
                <c:pt idx="38524">
                  <c:v>30.516999999999999</c:v>
                </c:pt>
                <c:pt idx="38525">
                  <c:v>30.516999999999999</c:v>
                </c:pt>
                <c:pt idx="38526">
                  <c:v>30.548999999999999</c:v>
                </c:pt>
                <c:pt idx="38527">
                  <c:v>30.516999999999999</c:v>
                </c:pt>
                <c:pt idx="38528">
                  <c:v>30.516999999999999</c:v>
                </c:pt>
                <c:pt idx="38529">
                  <c:v>30.516999999999999</c:v>
                </c:pt>
                <c:pt idx="38530">
                  <c:v>30.484000000000002</c:v>
                </c:pt>
                <c:pt idx="38531">
                  <c:v>30.451000000000001</c:v>
                </c:pt>
                <c:pt idx="38532">
                  <c:v>30.484000000000002</c:v>
                </c:pt>
                <c:pt idx="38533">
                  <c:v>30.451000000000001</c:v>
                </c:pt>
                <c:pt idx="38534">
                  <c:v>30.451000000000001</c:v>
                </c:pt>
                <c:pt idx="38535">
                  <c:v>30.451000000000001</c:v>
                </c:pt>
                <c:pt idx="38536">
                  <c:v>30.451000000000001</c:v>
                </c:pt>
                <c:pt idx="38537">
                  <c:v>30.484000000000002</c:v>
                </c:pt>
                <c:pt idx="38538">
                  <c:v>30.451000000000001</c:v>
                </c:pt>
                <c:pt idx="38539">
                  <c:v>30.451000000000001</c:v>
                </c:pt>
                <c:pt idx="38540">
                  <c:v>30.451000000000001</c:v>
                </c:pt>
                <c:pt idx="38541">
                  <c:v>30.451000000000001</c:v>
                </c:pt>
                <c:pt idx="38542">
                  <c:v>30.451000000000001</c:v>
                </c:pt>
                <c:pt idx="38543">
                  <c:v>30.451000000000001</c:v>
                </c:pt>
                <c:pt idx="38544">
                  <c:v>30.451000000000001</c:v>
                </c:pt>
                <c:pt idx="38545">
                  <c:v>30.484000000000002</c:v>
                </c:pt>
                <c:pt idx="38546">
                  <c:v>30.451000000000001</c:v>
                </c:pt>
                <c:pt idx="38547">
                  <c:v>30.451000000000001</c:v>
                </c:pt>
                <c:pt idx="38548">
                  <c:v>30.451000000000001</c:v>
                </c:pt>
                <c:pt idx="38549">
                  <c:v>30.451000000000001</c:v>
                </c:pt>
                <c:pt idx="38550">
                  <c:v>30.451000000000001</c:v>
                </c:pt>
                <c:pt idx="38551">
                  <c:v>30.484000000000002</c:v>
                </c:pt>
                <c:pt idx="38552">
                  <c:v>30.451000000000001</c:v>
                </c:pt>
                <c:pt idx="38553">
                  <c:v>30.451000000000001</c:v>
                </c:pt>
                <c:pt idx="38554">
                  <c:v>30.451000000000001</c:v>
                </c:pt>
                <c:pt idx="38555">
                  <c:v>30.451000000000001</c:v>
                </c:pt>
                <c:pt idx="38556">
                  <c:v>30.451000000000001</c:v>
                </c:pt>
                <c:pt idx="38557">
                  <c:v>30.451000000000001</c:v>
                </c:pt>
                <c:pt idx="38558">
                  <c:v>30.451000000000001</c:v>
                </c:pt>
                <c:pt idx="38559">
                  <c:v>30.451000000000001</c:v>
                </c:pt>
                <c:pt idx="38560">
                  <c:v>30.484000000000002</c:v>
                </c:pt>
                <c:pt idx="38561">
                  <c:v>30.451000000000001</c:v>
                </c:pt>
                <c:pt idx="38562">
                  <c:v>30.451000000000001</c:v>
                </c:pt>
                <c:pt idx="38563">
                  <c:v>35.06</c:v>
                </c:pt>
                <c:pt idx="38564">
                  <c:v>38.99</c:v>
                </c:pt>
                <c:pt idx="38565">
                  <c:v>34.729999999999997</c:v>
                </c:pt>
                <c:pt idx="38566">
                  <c:v>34.83</c:v>
                </c:pt>
                <c:pt idx="38567">
                  <c:v>34.93</c:v>
                </c:pt>
                <c:pt idx="38568">
                  <c:v>34.93</c:v>
                </c:pt>
                <c:pt idx="38569">
                  <c:v>35</c:v>
                </c:pt>
                <c:pt idx="38570">
                  <c:v>35.06</c:v>
                </c:pt>
                <c:pt idx="38571">
                  <c:v>35.06</c:v>
                </c:pt>
                <c:pt idx="38572">
                  <c:v>35.159999999999997</c:v>
                </c:pt>
                <c:pt idx="38573">
                  <c:v>35.229999999999997</c:v>
                </c:pt>
                <c:pt idx="38574">
                  <c:v>35.49</c:v>
                </c:pt>
                <c:pt idx="38575">
                  <c:v>35.79</c:v>
                </c:pt>
                <c:pt idx="38576">
                  <c:v>36.18</c:v>
                </c:pt>
                <c:pt idx="38577">
                  <c:v>36.81</c:v>
                </c:pt>
                <c:pt idx="38578">
                  <c:v>37.5</c:v>
                </c:pt>
                <c:pt idx="38579">
                  <c:v>38.29</c:v>
                </c:pt>
                <c:pt idx="38580">
                  <c:v>38.79</c:v>
                </c:pt>
                <c:pt idx="38581">
                  <c:v>39.28</c:v>
                </c:pt>
                <c:pt idx="38582">
                  <c:v>39.71</c:v>
                </c:pt>
                <c:pt idx="38583">
                  <c:v>54.64</c:v>
                </c:pt>
                <c:pt idx="38584">
                  <c:v>51.18</c:v>
                </c:pt>
                <c:pt idx="38585">
                  <c:v>51.48</c:v>
                </c:pt>
                <c:pt idx="38586">
                  <c:v>68.48</c:v>
                </c:pt>
                <c:pt idx="38587">
                  <c:v>67.790000000000006</c:v>
                </c:pt>
                <c:pt idx="38588">
                  <c:v>61.76</c:v>
                </c:pt>
                <c:pt idx="38589">
                  <c:v>62.32</c:v>
                </c:pt>
                <c:pt idx="38590">
                  <c:v>62.75</c:v>
                </c:pt>
                <c:pt idx="38591">
                  <c:v>63.01</c:v>
                </c:pt>
                <c:pt idx="38592">
                  <c:v>63.24</c:v>
                </c:pt>
                <c:pt idx="38593">
                  <c:v>63.11</c:v>
                </c:pt>
                <c:pt idx="38594">
                  <c:v>75.7</c:v>
                </c:pt>
                <c:pt idx="38595">
                  <c:v>80.77</c:v>
                </c:pt>
                <c:pt idx="38596">
                  <c:v>70.819999999999993</c:v>
                </c:pt>
                <c:pt idx="38597">
                  <c:v>75.8</c:v>
                </c:pt>
                <c:pt idx="38598">
                  <c:v>119.73</c:v>
                </c:pt>
                <c:pt idx="38599">
                  <c:v>117.68</c:v>
                </c:pt>
                <c:pt idx="38600">
                  <c:v>117.42</c:v>
                </c:pt>
                <c:pt idx="38601">
                  <c:v>118.64</c:v>
                </c:pt>
                <c:pt idx="38602">
                  <c:v>114.12</c:v>
                </c:pt>
                <c:pt idx="38603">
                  <c:v>108.49</c:v>
                </c:pt>
                <c:pt idx="38604">
                  <c:v>102.99</c:v>
                </c:pt>
                <c:pt idx="38605">
                  <c:v>96.2</c:v>
                </c:pt>
                <c:pt idx="38606">
                  <c:v>97.25</c:v>
                </c:pt>
                <c:pt idx="38607">
                  <c:v>98.47</c:v>
                </c:pt>
                <c:pt idx="38608">
                  <c:v>95.8</c:v>
                </c:pt>
                <c:pt idx="38609">
                  <c:v>94.91</c:v>
                </c:pt>
                <c:pt idx="38610">
                  <c:v>86.8</c:v>
                </c:pt>
                <c:pt idx="38611">
                  <c:v>105.52</c:v>
                </c:pt>
                <c:pt idx="38612">
                  <c:v>113.73</c:v>
                </c:pt>
                <c:pt idx="38613">
                  <c:v>114.59</c:v>
                </c:pt>
                <c:pt idx="38614">
                  <c:v>111.95</c:v>
                </c:pt>
                <c:pt idx="38615">
                  <c:v>112.11</c:v>
                </c:pt>
                <c:pt idx="38616">
                  <c:v>99.26</c:v>
                </c:pt>
                <c:pt idx="38617">
                  <c:v>100.48</c:v>
                </c:pt>
                <c:pt idx="38618">
                  <c:v>102.13</c:v>
                </c:pt>
                <c:pt idx="38619">
                  <c:v>115.9</c:v>
                </c:pt>
                <c:pt idx="38620">
                  <c:v>122.03</c:v>
                </c:pt>
                <c:pt idx="38621">
                  <c:v>116.5</c:v>
                </c:pt>
                <c:pt idx="38622">
                  <c:v>117.95</c:v>
                </c:pt>
                <c:pt idx="38623">
                  <c:v>122</c:v>
                </c:pt>
                <c:pt idx="38624">
                  <c:v>122.86</c:v>
                </c:pt>
                <c:pt idx="38625">
                  <c:v>123.32</c:v>
                </c:pt>
                <c:pt idx="38626">
                  <c:v>124.04</c:v>
                </c:pt>
                <c:pt idx="38627">
                  <c:v>119.99</c:v>
                </c:pt>
                <c:pt idx="38628">
                  <c:v>112.34</c:v>
                </c:pt>
                <c:pt idx="38629">
                  <c:v>118.87</c:v>
                </c:pt>
                <c:pt idx="38630">
                  <c:v>125.36</c:v>
                </c:pt>
                <c:pt idx="38631">
                  <c:v>120.62</c:v>
                </c:pt>
                <c:pt idx="38632">
                  <c:v>121.18</c:v>
                </c:pt>
                <c:pt idx="38633">
                  <c:v>121.87</c:v>
                </c:pt>
                <c:pt idx="38634">
                  <c:v>122.89</c:v>
                </c:pt>
                <c:pt idx="38635">
                  <c:v>124.74</c:v>
                </c:pt>
                <c:pt idx="38636">
                  <c:v>120.91</c:v>
                </c:pt>
                <c:pt idx="38637">
                  <c:v>113.79</c:v>
                </c:pt>
                <c:pt idx="38638">
                  <c:v>112.97</c:v>
                </c:pt>
                <c:pt idx="38639">
                  <c:v>109.74</c:v>
                </c:pt>
                <c:pt idx="38640">
                  <c:v>110.6</c:v>
                </c:pt>
                <c:pt idx="38641">
                  <c:v>110.56</c:v>
                </c:pt>
                <c:pt idx="38642">
                  <c:v>111.98</c:v>
                </c:pt>
                <c:pt idx="38643">
                  <c:v>113.96</c:v>
                </c:pt>
                <c:pt idx="38644">
                  <c:v>115.87</c:v>
                </c:pt>
                <c:pt idx="38645">
                  <c:v>117.32</c:v>
                </c:pt>
                <c:pt idx="38646">
                  <c:v>119.66</c:v>
                </c:pt>
                <c:pt idx="38647">
                  <c:v>120.39</c:v>
                </c:pt>
                <c:pt idx="38648">
                  <c:v>115.48</c:v>
                </c:pt>
                <c:pt idx="38649">
                  <c:v>110.27</c:v>
                </c:pt>
                <c:pt idx="38650">
                  <c:v>111.82</c:v>
                </c:pt>
                <c:pt idx="38651">
                  <c:v>112.9</c:v>
                </c:pt>
                <c:pt idx="38652">
                  <c:v>107.53</c:v>
                </c:pt>
                <c:pt idx="38653">
                  <c:v>98.96</c:v>
                </c:pt>
                <c:pt idx="38654">
                  <c:v>93.79</c:v>
                </c:pt>
                <c:pt idx="38655">
                  <c:v>71.61</c:v>
                </c:pt>
                <c:pt idx="38656">
                  <c:v>71.45</c:v>
                </c:pt>
                <c:pt idx="38657">
                  <c:v>63.54</c:v>
                </c:pt>
                <c:pt idx="38658">
                  <c:v>57.47</c:v>
                </c:pt>
                <c:pt idx="38659">
                  <c:v>48.97</c:v>
                </c:pt>
                <c:pt idx="38660">
                  <c:v>42.02</c:v>
                </c:pt>
                <c:pt idx="38661">
                  <c:v>36.35</c:v>
                </c:pt>
                <c:pt idx="38662">
                  <c:v>36.450000000000003</c:v>
                </c:pt>
                <c:pt idx="38663">
                  <c:v>36.61</c:v>
                </c:pt>
                <c:pt idx="38664">
                  <c:v>36.78</c:v>
                </c:pt>
                <c:pt idx="38665">
                  <c:v>36.840000000000003</c:v>
                </c:pt>
                <c:pt idx="38666">
                  <c:v>36.880000000000003</c:v>
                </c:pt>
                <c:pt idx="38667">
                  <c:v>36.94</c:v>
                </c:pt>
                <c:pt idx="38668">
                  <c:v>37.07</c:v>
                </c:pt>
                <c:pt idx="38669">
                  <c:v>37.21</c:v>
                </c:pt>
                <c:pt idx="38670">
                  <c:v>35.1</c:v>
                </c:pt>
                <c:pt idx="38671">
                  <c:v>35.200000000000003</c:v>
                </c:pt>
                <c:pt idx="38672">
                  <c:v>35.299999999999997</c:v>
                </c:pt>
                <c:pt idx="38673">
                  <c:v>35.39</c:v>
                </c:pt>
                <c:pt idx="38674">
                  <c:v>35.590000000000003</c:v>
                </c:pt>
                <c:pt idx="38675">
                  <c:v>35.72</c:v>
                </c:pt>
                <c:pt idx="38676">
                  <c:v>36.090000000000003</c:v>
                </c:pt>
                <c:pt idx="38677">
                  <c:v>36.18</c:v>
                </c:pt>
                <c:pt idx="38678">
                  <c:v>34.47</c:v>
                </c:pt>
                <c:pt idx="38679">
                  <c:v>31.306999999999999</c:v>
                </c:pt>
                <c:pt idx="38680">
                  <c:v>31.373000000000001</c:v>
                </c:pt>
                <c:pt idx="38681">
                  <c:v>31.504999999999999</c:v>
                </c:pt>
                <c:pt idx="38682">
                  <c:v>31.603999999999999</c:v>
                </c:pt>
                <c:pt idx="38683">
                  <c:v>31.7</c:v>
                </c:pt>
                <c:pt idx="38684">
                  <c:v>31.8</c:v>
                </c:pt>
                <c:pt idx="38685">
                  <c:v>40.17</c:v>
                </c:pt>
                <c:pt idx="38686">
                  <c:v>51.67</c:v>
                </c:pt>
                <c:pt idx="38687">
                  <c:v>58.69</c:v>
                </c:pt>
                <c:pt idx="38688">
                  <c:v>51.87</c:v>
                </c:pt>
                <c:pt idx="38689">
                  <c:v>60.34</c:v>
                </c:pt>
                <c:pt idx="38690">
                  <c:v>72.3</c:v>
                </c:pt>
                <c:pt idx="38691">
                  <c:v>81.86</c:v>
                </c:pt>
                <c:pt idx="38692">
                  <c:v>105</c:v>
                </c:pt>
                <c:pt idx="38693">
                  <c:v>94.65</c:v>
                </c:pt>
                <c:pt idx="38694">
                  <c:v>93.76</c:v>
                </c:pt>
                <c:pt idx="38695">
                  <c:v>93.89</c:v>
                </c:pt>
                <c:pt idx="38696">
                  <c:v>103.28</c:v>
                </c:pt>
                <c:pt idx="38697">
                  <c:v>96.2</c:v>
                </c:pt>
                <c:pt idx="38698">
                  <c:v>97.75</c:v>
                </c:pt>
                <c:pt idx="38699">
                  <c:v>99.23</c:v>
                </c:pt>
                <c:pt idx="38700">
                  <c:v>100.45</c:v>
                </c:pt>
                <c:pt idx="38701">
                  <c:v>101.4</c:v>
                </c:pt>
                <c:pt idx="38702">
                  <c:v>101.9</c:v>
                </c:pt>
                <c:pt idx="38703">
                  <c:v>98.96</c:v>
                </c:pt>
                <c:pt idx="38704">
                  <c:v>83.31</c:v>
                </c:pt>
                <c:pt idx="38705">
                  <c:v>102.59</c:v>
                </c:pt>
                <c:pt idx="38706">
                  <c:v>103.15</c:v>
                </c:pt>
                <c:pt idx="38707">
                  <c:v>105.89</c:v>
                </c:pt>
                <c:pt idx="38708">
                  <c:v>101.77</c:v>
                </c:pt>
                <c:pt idx="38709">
                  <c:v>98.9</c:v>
                </c:pt>
                <c:pt idx="38710">
                  <c:v>99.52</c:v>
                </c:pt>
                <c:pt idx="38711">
                  <c:v>100.84</c:v>
                </c:pt>
                <c:pt idx="38712">
                  <c:v>102.13</c:v>
                </c:pt>
                <c:pt idx="38713">
                  <c:v>103.08</c:v>
                </c:pt>
                <c:pt idx="38714">
                  <c:v>104.44</c:v>
                </c:pt>
                <c:pt idx="38715">
                  <c:v>106.74</c:v>
                </c:pt>
                <c:pt idx="38716">
                  <c:v>106.77</c:v>
                </c:pt>
                <c:pt idx="38717">
                  <c:v>106.12</c:v>
                </c:pt>
                <c:pt idx="38718">
                  <c:v>108.72</c:v>
                </c:pt>
                <c:pt idx="38719">
                  <c:v>110.96</c:v>
                </c:pt>
                <c:pt idx="38720">
                  <c:v>113.89</c:v>
                </c:pt>
                <c:pt idx="38721">
                  <c:v>117.02</c:v>
                </c:pt>
                <c:pt idx="38722">
                  <c:v>119.13</c:v>
                </c:pt>
                <c:pt idx="38723">
                  <c:v>104.27</c:v>
                </c:pt>
                <c:pt idx="38724">
                  <c:v>105.92</c:v>
                </c:pt>
                <c:pt idx="38725">
                  <c:v>89.97</c:v>
                </c:pt>
                <c:pt idx="38726">
                  <c:v>79.16</c:v>
                </c:pt>
                <c:pt idx="38727">
                  <c:v>79.72</c:v>
                </c:pt>
                <c:pt idx="38728">
                  <c:v>100.51</c:v>
                </c:pt>
                <c:pt idx="38729">
                  <c:v>83.15</c:v>
                </c:pt>
                <c:pt idx="38730">
                  <c:v>86.01</c:v>
                </c:pt>
                <c:pt idx="38731">
                  <c:v>89.8</c:v>
                </c:pt>
                <c:pt idx="38732">
                  <c:v>109.38</c:v>
                </c:pt>
                <c:pt idx="38733">
                  <c:v>108.75</c:v>
                </c:pt>
                <c:pt idx="38734">
                  <c:v>112.28</c:v>
                </c:pt>
                <c:pt idx="38735">
                  <c:v>112.18</c:v>
                </c:pt>
                <c:pt idx="38736">
                  <c:v>110.07</c:v>
                </c:pt>
                <c:pt idx="38737">
                  <c:v>113.23</c:v>
                </c:pt>
                <c:pt idx="38738">
                  <c:v>115.51</c:v>
                </c:pt>
                <c:pt idx="38739">
                  <c:v>105.62</c:v>
                </c:pt>
                <c:pt idx="38740">
                  <c:v>99.23</c:v>
                </c:pt>
                <c:pt idx="38741">
                  <c:v>100.22</c:v>
                </c:pt>
                <c:pt idx="38742">
                  <c:v>101.21</c:v>
                </c:pt>
                <c:pt idx="38743">
                  <c:v>101.47</c:v>
                </c:pt>
                <c:pt idx="38744">
                  <c:v>101.04</c:v>
                </c:pt>
                <c:pt idx="38745">
                  <c:v>86.97</c:v>
                </c:pt>
                <c:pt idx="38746">
                  <c:v>76.95</c:v>
                </c:pt>
                <c:pt idx="38747">
                  <c:v>78.040000000000006</c:v>
                </c:pt>
                <c:pt idx="38748">
                  <c:v>79.16</c:v>
                </c:pt>
                <c:pt idx="38749">
                  <c:v>80.34</c:v>
                </c:pt>
                <c:pt idx="38750">
                  <c:v>81.400000000000006</c:v>
                </c:pt>
                <c:pt idx="38751">
                  <c:v>73.92</c:v>
                </c:pt>
                <c:pt idx="38752">
                  <c:v>72.34</c:v>
                </c:pt>
                <c:pt idx="38753">
                  <c:v>85.29</c:v>
                </c:pt>
                <c:pt idx="38754">
                  <c:v>86.01</c:v>
                </c:pt>
                <c:pt idx="38755">
                  <c:v>88.95</c:v>
                </c:pt>
                <c:pt idx="38756">
                  <c:v>90.3</c:v>
                </c:pt>
                <c:pt idx="38757">
                  <c:v>91.62</c:v>
                </c:pt>
                <c:pt idx="38758">
                  <c:v>92.41</c:v>
                </c:pt>
                <c:pt idx="38759">
                  <c:v>97.78</c:v>
                </c:pt>
                <c:pt idx="38760">
                  <c:v>107.1</c:v>
                </c:pt>
                <c:pt idx="38761">
                  <c:v>102.23</c:v>
                </c:pt>
                <c:pt idx="38762">
                  <c:v>88.62</c:v>
                </c:pt>
                <c:pt idx="38763">
                  <c:v>82.52</c:v>
                </c:pt>
                <c:pt idx="38764">
                  <c:v>68.650000000000006</c:v>
                </c:pt>
                <c:pt idx="38765">
                  <c:v>79.59</c:v>
                </c:pt>
                <c:pt idx="38766">
                  <c:v>76.42</c:v>
                </c:pt>
                <c:pt idx="38767">
                  <c:v>74.48</c:v>
                </c:pt>
                <c:pt idx="38768">
                  <c:v>69.010000000000005</c:v>
                </c:pt>
                <c:pt idx="38769">
                  <c:v>83.71</c:v>
                </c:pt>
                <c:pt idx="38770">
                  <c:v>80.67</c:v>
                </c:pt>
                <c:pt idx="38771">
                  <c:v>81.5</c:v>
                </c:pt>
                <c:pt idx="38772">
                  <c:v>82.45</c:v>
                </c:pt>
                <c:pt idx="38773">
                  <c:v>76.290000000000006</c:v>
                </c:pt>
                <c:pt idx="38774">
                  <c:v>85.88</c:v>
                </c:pt>
                <c:pt idx="38775">
                  <c:v>99.62</c:v>
                </c:pt>
                <c:pt idx="38776">
                  <c:v>100.45</c:v>
                </c:pt>
                <c:pt idx="38777">
                  <c:v>101.83</c:v>
                </c:pt>
                <c:pt idx="38778">
                  <c:v>103.81</c:v>
                </c:pt>
                <c:pt idx="38779">
                  <c:v>106.41</c:v>
                </c:pt>
                <c:pt idx="38780">
                  <c:v>109.11</c:v>
                </c:pt>
                <c:pt idx="38781">
                  <c:v>105.89</c:v>
                </c:pt>
                <c:pt idx="38782">
                  <c:v>93.26</c:v>
                </c:pt>
                <c:pt idx="38783">
                  <c:v>109.25</c:v>
                </c:pt>
                <c:pt idx="38784">
                  <c:v>115.11</c:v>
                </c:pt>
                <c:pt idx="38785">
                  <c:v>120.71</c:v>
                </c:pt>
                <c:pt idx="38786">
                  <c:v>134.75</c:v>
                </c:pt>
                <c:pt idx="38787">
                  <c:v>136.19999999999999</c:v>
                </c:pt>
                <c:pt idx="38788">
                  <c:v>130.6</c:v>
                </c:pt>
                <c:pt idx="38789">
                  <c:v>108.59</c:v>
                </c:pt>
                <c:pt idx="38790">
                  <c:v>96.46</c:v>
                </c:pt>
                <c:pt idx="38791">
                  <c:v>88.78</c:v>
                </c:pt>
                <c:pt idx="38792">
                  <c:v>87.76</c:v>
                </c:pt>
                <c:pt idx="38793">
                  <c:v>84.6</c:v>
                </c:pt>
                <c:pt idx="38794">
                  <c:v>218.59</c:v>
                </c:pt>
                <c:pt idx="38795">
                  <c:v>637.79999999999995</c:v>
                </c:pt>
                <c:pt idx="38796">
                  <c:v>634.79999999999995</c:v>
                </c:pt>
                <c:pt idx="38797">
                  <c:v>628.6</c:v>
                </c:pt>
                <c:pt idx="38798">
                  <c:v>575.1</c:v>
                </c:pt>
                <c:pt idx="38799">
                  <c:v>568.79999999999995</c:v>
                </c:pt>
                <c:pt idx="38800">
                  <c:v>502.3</c:v>
                </c:pt>
                <c:pt idx="38801">
                  <c:v>512.79999999999995</c:v>
                </c:pt>
                <c:pt idx="38802">
                  <c:v>520.4</c:v>
                </c:pt>
                <c:pt idx="38803">
                  <c:v>519.5</c:v>
                </c:pt>
                <c:pt idx="38804">
                  <c:v>517.79999999999995</c:v>
                </c:pt>
                <c:pt idx="38805">
                  <c:v>147.94</c:v>
                </c:pt>
                <c:pt idx="38806">
                  <c:v>118.57</c:v>
                </c:pt>
                <c:pt idx="38807">
                  <c:v>114.91</c:v>
                </c:pt>
                <c:pt idx="38808">
                  <c:v>117.52</c:v>
                </c:pt>
                <c:pt idx="38809">
                  <c:v>120.22</c:v>
                </c:pt>
                <c:pt idx="38810">
                  <c:v>123.19</c:v>
                </c:pt>
                <c:pt idx="38811">
                  <c:v>125.72</c:v>
                </c:pt>
                <c:pt idx="38812">
                  <c:v>128.13</c:v>
                </c:pt>
                <c:pt idx="38813">
                  <c:v>129.61000000000001</c:v>
                </c:pt>
                <c:pt idx="38814">
                  <c:v>127.31</c:v>
                </c:pt>
                <c:pt idx="38815">
                  <c:v>142.76</c:v>
                </c:pt>
                <c:pt idx="38816">
                  <c:v>146.09</c:v>
                </c:pt>
                <c:pt idx="38817">
                  <c:v>142.47</c:v>
                </c:pt>
                <c:pt idx="38818">
                  <c:v>139.16999999999999</c:v>
                </c:pt>
                <c:pt idx="38819">
                  <c:v>136.96</c:v>
                </c:pt>
                <c:pt idx="38820">
                  <c:v>141.51</c:v>
                </c:pt>
                <c:pt idx="38821">
                  <c:v>143.03</c:v>
                </c:pt>
                <c:pt idx="38822">
                  <c:v>144.28</c:v>
                </c:pt>
                <c:pt idx="38823">
                  <c:v>133.93</c:v>
                </c:pt>
                <c:pt idx="38824">
                  <c:v>120.85</c:v>
                </c:pt>
                <c:pt idx="38825">
                  <c:v>120.78</c:v>
                </c:pt>
                <c:pt idx="38826">
                  <c:v>120.25</c:v>
                </c:pt>
                <c:pt idx="38827">
                  <c:v>120.15</c:v>
                </c:pt>
                <c:pt idx="38828">
                  <c:v>113.99</c:v>
                </c:pt>
                <c:pt idx="38829">
                  <c:v>100.18</c:v>
                </c:pt>
                <c:pt idx="38830">
                  <c:v>81.14</c:v>
                </c:pt>
                <c:pt idx="38831">
                  <c:v>70.52</c:v>
                </c:pt>
                <c:pt idx="38832">
                  <c:v>71.25</c:v>
                </c:pt>
                <c:pt idx="38833">
                  <c:v>71.709999999999994</c:v>
                </c:pt>
                <c:pt idx="38834">
                  <c:v>72.8</c:v>
                </c:pt>
                <c:pt idx="38835">
                  <c:v>87.4</c:v>
                </c:pt>
                <c:pt idx="38836">
                  <c:v>96.16</c:v>
                </c:pt>
                <c:pt idx="38837">
                  <c:v>110.53</c:v>
                </c:pt>
                <c:pt idx="38838">
                  <c:v>116.99</c:v>
                </c:pt>
                <c:pt idx="38839">
                  <c:v>115.74</c:v>
                </c:pt>
                <c:pt idx="38840">
                  <c:v>116.3</c:v>
                </c:pt>
                <c:pt idx="38841">
                  <c:v>119.33</c:v>
                </c:pt>
                <c:pt idx="38842">
                  <c:v>110.8</c:v>
                </c:pt>
                <c:pt idx="38843">
                  <c:v>111.29</c:v>
                </c:pt>
                <c:pt idx="38844">
                  <c:v>114.22</c:v>
                </c:pt>
                <c:pt idx="38845">
                  <c:v>112.77</c:v>
                </c:pt>
                <c:pt idx="38846">
                  <c:v>104.01</c:v>
                </c:pt>
                <c:pt idx="38847">
                  <c:v>97.48</c:v>
                </c:pt>
                <c:pt idx="38848">
                  <c:v>98.83</c:v>
                </c:pt>
                <c:pt idx="38849">
                  <c:v>102.56</c:v>
                </c:pt>
                <c:pt idx="38850">
                  <c:v>104.7</c:v>
                </c:pt>
                <c:pt idx="38851">
                  <c:v>106.02</c:v>
                </c:pt>
                <c:pt idx="38852">
                  <c:v>108.59</c:v>
                </c:pt>
                <c:pt idx="38853">
                  <c:v>109.77</c:v>
                </c:pt>
                <c:pt idx="38854">
                  <c:v>109.58</c:v>
                </c:pt>
                <c:pt idx="38855">
                  <c:v>113.76</c:v>
                </c:pt>
                <c:pt idx="38856">
                  <c:v>124.7</c:v>
                </c:pt>
                <c:pt idx="38857">
                  <c:v>124.24</c:v>
                </c:pt>
                <c:pt idx="38858">
                  <c:v>125.76</c:v>
                </c:pt>
                <c:pt idx="38859">
                  <c:v>126.09</c:v>
                </c:pt>
                <c:pt idx="38860">
                  <c:v>127.21</c:v>
                </c:pt>
                <c:pt idx="38861">
                  <c:v>128</c:v>
                </c:pt>
                <c:pt idx="38862">
                  <c:v>128.53</c:v>
                </c:pt>
                <c:pt idx="38863">
                  <c:v>129.55000000000001</c:v>
                </c:pt>
                <c:pt idx="38864">
                  <c:v>120.58</c:v>
                </c:pt>
                <c:pt idx="38865">
                  <c:v>126.25</c:v>
                </c:pt>
                <c:pt idx="38866">
                  <c:v>127.08</c:v>
                </c:pt>
                <c:pt idx="38867">
                  <c:v>129.15</c:v>
                </c:pt>
                <c:pt idx="38868">
                  <c:v>128.88999999999999</c:v>
                </c:pt>
                <c:pt idx="38869">
                  <c:v>129.55000000000001</c:v>
                </c:pt>
                <c:pt idx="38870">
                  <c:v>130.96</c:v>
                </c:pt>
                <c:pt idx="38871">
                  <c:v>116.43</c:v>
                </c:pt>
                <c:pt idx="38872">
                  <c:v>128.43</c:v>
                </c:pt>
                <c:pt idx="38873">
                  <c:v>127.34</c:v>
                </c:pt>
                <c:pt idx="38874">
                  <c:v>124.93</c:v>
                </c:pt>
                <c:pt idx="38875">
                  <c:v>126.75</c:v>
                </c:pt>
                <c:pt idx="38876">
                  <c:v>128.85</c:v>
                </c:pt>
                <c:pt idx="38877">
                  <c:v>130.11000000000001</c:v>
                </c:pt>
                <c:pt idx="38878">
                  <c:v>135.02000000000001</c:v>
                </c:pt>
                <c:pt idx="38879">
                  <c:v>136.11000000000001</c:v>
                </c:pt>
                <c:pt idx="38880">
                  <c:v>137.19</c:v>
                </c:pt>
                <c:pt idx="38881">
                  <c:v>141.97</c:v>
                </c:pt>
                <c:pt idx="38882">
                  <c:v>138.15</c:v>
                </c:pt>
                <c:pt idx="38883">
                  <c:v>135.54</c:v>
                </c:pt>
                <c:pt idx="38884">
                  <c:v>133.24</c:v>
                </c:pt>
                <c:pt idx="38885">
                  <c:v>134.69</c:v>
                </c:pt>
                <c:pt idx="38886">
                  <c:v>136.19999999999999</c:v>
                </c:pt>
                <c:pt idx="38887">
                  <c:v>134.75</c:v>
                </c:pt>
                <c:pt idx="38888">
                  <c:v>133.30000000000001</c:v>
                </c:pt>
                <c:pt idx="38889">
                  <c:v>135.61000000000001</c:v>
                </c:pt>
                <c:pt idx="38890">
                  <c:v>139.4</c:v>
                </c:pt>
                <c:pt idx="38891">
                  <c:v>137.97999999999999</c:v>
                </c:pt>
                <c:pt idx="38892">
                  <c:v>131.52000000000001</c:v>
                </c:pt>
                <c:pt idx="38893">
                  <c:v>134.49</c:v>
                </c:pt>
                <c:pt idx="38894">
                  <c:v>137.49</c:v>
                </c:pt>
                <c:pt idx="38895">
                  <c:v>137.22999999999999</c:v>
                </c:pt>
                <c:pt idx="38896">
                  <c:v>128.33000000000001</c:v>
                </c:pt>
                <c:pt idx="38897">
                  <c:v>129.15</c:v>
                </c:pt>
                <c:pt idx="38898">
                  <c:v>142.63</c:v>
                </c:pt>
                <c:pt idx="38899">
                  <c:v>140.78</c:v>
                </c:pt>
                <c:pt idx="38900">
                  <c:v>134.06</c:v>
                </c:pt>
                <c:pt idx="38901">
                  <c:v>137.26</c:v>
                </c:pt>
                <c:pt idx="38902">
                  <c:v>124.47</c:v>
                </c:pt>
                <c:pt idx="38903">
                  <c:v>123.65</c:v>
                </c:pt>
                <c:pt idx="38904">
                  <c:v>110.7</c:v>
                </c:pt>
                <c:pt idx="38905">
                  <c:v>100.35</c:v>
                </c:pt>
                <c:pt idx="38906">
                  <c:v>101.07</c:v>
                </c:pt>
                <c:pt idx="38907">
                  <c:v>87.83</c:v>
                </c:pt>
                <c:pt idx="38908">
                  <c:v>75.760000000000005</c:v>
                </c:pt>
                <c:pt idx="38909">
                  <c:v>46.01</c:v>
                </c:pt>
                <c:pt idx="38910">
                  <c:v>43.01</c:v>
                </c:pt>
                <c:pt idx="38911">
                  <c:v>60.84</c:v>
                </c:pt>
                <c:pt idx="38912">
                  <c:v>57.77</c:v>
                </c:pt>
                <c:pt idx="38913">
                  <c:v>58.86</c:v>
                </c:pt>
                <c:pt idx="38914">
                  <c:v>59.65</c:v>
                </c:pt>
                <c:pt idx="38915">
                  <c:v>66.67</c:v>
                </c:pt>
                <c:pt idx="38916">
                  <c:v>69.11</c:v>
                </c:pt>
                <c:pt idx="38917">
                  <c:v>61</c:v>
                </c:pt>
                <c:pt idx="38918">
                  <c:v>66.930000000000007</c:v>
                </c:pt>
                <c:pt idx="38919">
                  <c:v>93.33</c:v>
                </c:pt>
                <c:pt idx="38920">
                  <c:v>104.34</c:v>
                </c:pt>
                <c:pt idx="38921">
                  <c:v>107.07</c:v>
                </c:pt>
                <c:pt idx="38922">
                  <c:v>107.24</c:v>
                </c:pt>
                <c:pt idx="38923">
                  <c:v>106.51</c:v>
                </c:pt>
                <c:pt idx="38924">
                  <c:v>101.73</c:v>
                </c:pt>
                <c:pt idx="38925">
                  <c:v>103.08</c:v>
                </c:pt>
                <c:pt idx="38926">
                  <c:v>104.27</c:v>
                </c:pt>
                <c:pt idx="38927">
                  <c:v>104.6</c:v>
                </c:pt>
                <c:pt idx="38928">
                  <c:v>104.6</c:v>
                </c:pt>
                <c:pt idx="38929">
                  <c:v>108.55</c:v>
                </c:pt>
                <c:pt idx="38930">
                  <c:v>108.79</c:v>
                </c:pt>
                <c:pt idx="38931">
                  <c:v>114.22</c:v>
                </c:pt>
                <c:pt idx="38932">
                  <c:v>119.1</c:v>
                </c:pt>
                <c:pt idx="38933">
                  <c:v>118.01</c:v>
                </c:pt>
                <c:pt idx="38934">
                  <c:v>119.3</c:v>
                </c:pt>
                <c:pt idx="38935">
                  <c:v>120.88</c:v>
                </c:pt>
                <c:pt idx="38936">
                  <c:v>114.32</c:v>
                </c:pt>
                <c:pt idx="38937">
                  <c:v>109.31</c:v>
                </c:pt>
                <c:pt idx="38938">
                  <c:v>112.15</c:v>
                </c:pt>
                <c:pt idx="38939">
                  <c:v>113.7</c:v>
                </c:pt>
                <c:pt idx="38940">
                  <c:v>114.82</c:v>
                </c:pt>
                <c:pt idx="38941">
                  <c:v>115.74</c:v>
                </c:pt>
                <c:pt idx="38942">
                  <c:v>113.93</c:v>
                </c:pt>
                <c:pt idx="38943">
                  <c:v>116.13</c:v>
                </c:pt>
                <c:pt idx="38944">
                  <c:v>118.87</c:v>
                </c:pt>
                <c:pt idx="38945">
                  <c:v>120.88</c:v>
                </c:pt>
                <c:pt idx="38946">
                  <c:v>120.55</c:v>
                </c:pt>
                <c:pt idx="38947">
                  <c:v>115.67</c:v>
                </c:pt>
                <c:pt idx="38948">
                  <c:v>126.02</c:v>
                </c:pt>
                <c:pt idx="38949">
                  <c:v>128.26</c:v>
                </c:pt>
                <c:pt idx="38950">
                  <c:v>127.47</c:v>
                </c:pt>
                <c:pt idx="38951">
                  <c:v>119.79</c:v>
                </c:pt>
                <c:pt idx="38952">
                  <c:v>128.06</c:v>
                </c:pt>
                <c:pt idx="38953">
                  <c:v>120.95</c:v>
                </c:pt>
                <c:pt idx="38954">
                  <c:v>118.8</c:v>
                </c:pt>
                <c:pt idx="38955">
                  <c:v>123.65</c:v>
                </c:pt>
                <c:pt idx="38956">
                  <c:v>122.99</c:v>
                </c:pt>
                <c:pt idx="38957">
                  <c:v>119.1</c:v>
                </c:pt>
                <c:pt idx="38958">
                  <c:v>110.76</c:v>
                </c:pt>
                <c:pt idx="38959">
                  <c:v>111.78</c:v>
                </c:pt>
                <c:pt idx="38960">
                  <c:v>111.16</c:v>
                </c:pt>
                <c:pt idx="38961">
                  <c:v>110.37</c:v>
                </c:pt>
                <c:pt idx="38962">
                  <c:v>119.13</c:v>
                </c:pt>
                <c:pt idx="38963">
                  <c:v>133.34</c:v>
                </c:pt>
                <c:pt idx="38964">
                  <c:v>129.47999999999999</c:v>
                </c:pt>
                <c:pt idx="38965">
                  <c:v>130.83000000000001</c:v>
                </c:pt>
                <c:pt idx="38966">
                  <c:v>132.28</c:v>
                </c:pt>
                <c:pt idx="38967">
                  <c:v>130.07</c:v>
                </c:pt>
                <c:pt idx="38968">
                  <c:v>131.26</c:v>
                </c:pt>
                <c:pt idx="38969">
                  <c:v>133.5</c:v>
                </c:pt>
                <c:pt idx="38970">
                  <c:v>131.59</c:v>
                </c:pt>
                <c:pt idx="38971">
                  <c:v>131.59</c:v>
                </c:pt>
                <c:pt idx="38972">
                  <c:v>123.19</c:v>
                </c:pt>
                <c:pt idx="38973">
                  <c:v>109.67</c:v>
                </c:pt>
                <c:pt idx="38974">
                  <c:v>115.64</c:v>
                </c:pt>
                <c:pt idx="38975">
                  <c:v>121.34</c:v>
                </c:pt>
                <c:pt idx="38976">
                  <c:v>107.34</c:v>
                </c:pt>
                <c:pt idx="38977">
                  <c:v>95.37</c:v>
                </c:pt>
                <c:pt idx="38978">
                  <c:v>96.69</c:v>
                </c:pt>
                <c:pt idx="38979">
                  <c:v>93.59</c:v>
                </c:pt>
                <c:pt idx="38980">
                  <c:v>97.98</c:v>
                </c:pt>
                <c:pt idx="38981">
                  <c:v>97.78</c:v>
                </c:pt>
                <c:pt idx="38982">
                  <c:v>104.73</c:v>
                </c:pt>
                <c:pt idx="38983">
                  <c:v>106.05</c:v>
                </c:pt>
                <c:pt idx="38984">
                  <c:v>107.93</c:v>
                </c:pt>
                <c:pt idx="38985">
                  <c:v>110.27</c:v>
                </c:pt>
                <c:pt idx="38986">
                  <c:v>105.92</c:v>
                </c:pt>
                <c:pt idx="38987">
                  <c:v>105.72</c:v>
                </c:pt>
                <c:pt idx="38988">
                  <c:v>114.45</c:v>
                </c:pt>
                <c:pt idx="38989">
                  <c:v>117.65</c:v>
                </c:pt>
                <c:pt idx="38990">
                  <c:v>122.13</c:v>
                </c:pt>
                <c:pt idx="38991">
                  <c:v>124.8</c:v>
                </c:pt>
                <c:pt idx="38992">
                  <c:v>124.04</c:v>
                </c:pt>
                <c:pt idx="38993">
                  <c:v>122.3</c:v>
                </c:pt>
                <c:pt idx="38994">
                  <c:v>123.58</c:v>
                </c:pt>
                <c:pt idx="38995">
                  <c:v>127.17</c:v>
                </c:pt>
                <c:pt idx="38996">
                  <c:v>126.71</c:v>
                </c:pt>
                <c:pt idx="38997">
                  <c:v>123.78</c:v>
                </c:pt>
                <c:pt idx="38998">
                  <c:v>124.6</c:v>
                </c:pt>
                <c:pt idx="38999">
                  <c:v>125.89</c:v>
                </c:pt>
                <c:pt idx="39000">
                  <c:v>126.45</c:v>
                </c:pt>
                <c:pt idx="39001">
                  <c:v>124.8</c:v>
                </c:pt>
                <c:pt idx="39002">
                  <c:v>113.3</c:v>
                </c:pt>
                <c:pt idx="39003">
                  <c:v>114.95</c:v>
                </c:pt>
                <c:pt idx="39004">
                  <c:v>113.46</c:v>
                </c:pt>
                <c:pt idx="39005">
                  <c:v>101.54</c:v>
                </c:pt>
                <c:pt idx="39006">
                  <c:v>92.34</c:v>
                </c:pt>
                <c:pt idx="39007">
                  <c:v>95.24</c:v>
                </c:pt>
                <c:pt idx="39008">
                  <c:v>94.88</c:v>
                </c:pt>
                <c:pt idx="39009">
                  <c:v>91.95</c:v>
                </c:pt>
                <c:pt idx="39010">
                  <c:v>92.14</c:v>
                </c:pt>
                <c:pt idx="39011">
                  <c:v>109.64</c:v>
                </c:pt>
                <c:pt idx="39012">
                  <c:v>106.74</c:v>
                </c:pt>
                <c:pt idx="39013">
                  <c:v>109.51</c:v>
                </c:pt>
                <c:pt idx="39014">
                  <c:v>108.03</c:v>
                </c:pt>
                <c:pt idx="39015">
                  <c:v>108.06</c:v>
                </c:pt>
                <c:pt idx="39016">
                  <c:v>108.59</c:v>
                </c:pt>
                <c:pt idx="39017">
                  <c:v>112.25</c:v>
                </c:pt>
                <c:pt idx="39018">
                  <c:v>126.61</c:v>
                </c:pt>
                <c:pt idx="39019">
                  <c:v>125.43</c:v>
                </c:pt>
                <c:pt idx="39020">
                  <c:v>130.21</c:v>
                </c:pt>
                <c:pt idx="39021">
                  <c:v>131.62</c:v>
                </c:pt>
                <c:pt idx="39022">
                  <c:v>134.38999999999999</c:v>
                </c:pt>
                <c:pt idx="39023">
                  <c:v>135.08000000000001</c:v>
                </c:pt>
                <c:pt idx="39024">
                  <c:v>135.78</c:v>
                </c:pt>
                <c:pt idx="39025">
                  <c:v>138.15</c:v>
                </c:pt>
                <c:pt idx="39026">
                  <c:v>138.21</c:v>
                </c:pt>
                <c:pt idx="39027">
                  <c:v>136.63</c:v>
                </c:pt>
                <c:pt idx="39028">
                  <c:v>133.53</c:v>
                </c:pt>
                <c:pt idx="39029">
                  <c:v>134.88999999999999</c:v>
                </c:pt>
                <c:pt idx="39030">
                  <c:v>137.52000000000001</c:v>
                </c:pt>
                <c:pt idx="39031">
                  <c:v>135.35</c:v>
                </c:pt>
                <c:pt idx="39032">
                  <c:v>126.65</c:v>
                </c:pt>
                <c:pt idx="39033">
                  <c:v>121.84</c:v>
                </c:pt>
                <c:pt idx="39034">
                  <c:v>128.62</c:v>
                </c:pt>
                <c:pt idx="39035">
                  <c:v>133.86000000000001</c:v>
                </c:pt>
                <c:pt idx="39036">
                  <c:v>132.44999999999999</c:v>
                </c:pt>
                <c:pt idx="39037">
                  <c:v>134.19</c:v>
                </c:pt>
                <c:pt idx="39038">
                  <c:v>139.13999999999999</c:v>
                </c:pt>
                <c:pt idx="39039">
                  <c:v>142.4</c:v>
                </c:pt>
                <c:pt idx="39040">
                  <c:v>144.47999999999999</c:v>
                </c:pt>
                <c:pt idx="39041">
                  <c:v>145.83000000000001</c:v>
                </c:pt>
                <c:pt idx="39042">
                  <c:v>141.51</c:v>
                </c:pt>
                <c:pt idx="39043">
                  <c:v>133.16999999999999</c:v>
                </c:pt>
                <c:pt idx="39044">
                  <c:v>128.46</c:v>
                </c:pt>
                <c:pt idx="39045">
                  <c:v>119.53</c:v>
                </c:pt>
                <c:pt idx="39046">
                  <c:v>126.78</c:v>
                </c:pt>
                <c:pt idx="39047">
                  <c:v>128.53</c:v>
                </c:pt>
                <c:pt idx="39048">
                  <c:v>129.51</c:v>
                </c:pt>
                <c:pt idx="39049">
                  <c:v>129.78</c:v>
                </c:pt>
                <c:pt idx="39050">
                  <c:v>111.19</c:v>
                </c:pt>
                <c:pt idx="39051">
                  <c:v>111.92</c:v>
                </c:pt>
                <c:pt idx="39052">
                  <c:v>110.56</c:v>
                </c:pt>
                <c:pt idx="39053">
                  <c:v>98.11</c:v>
                </c:pt>
                <c:pt idx="39054">
                  <c:v>95.97</c:v>
                </c:pt>
                <c:pt idx="39055">
                  <c:v>91.19</c:v>
                </c:pt>
                <c:pt idx="39056">
                  <c:v>91.88</c:v>
                </c:pt>
                <c:pt idx="39057">
                  <c:v>92.54</c:v>
                </c:pt>
                <c:pt idx="39058">
                  <c:v>93.1</c:v>
                </c:pt>
                <c:pt idx="39059">
                  <c:v>90.76</c:v>
                </c:pt>
                <c:pt idx="39060">
                  <c:v>83.38</c:v>
                </c:pt>
                <c:pt idx="39061">
                  <c:v>83.97</c:v>
                </c:pt>
                <c:pt idx="39062">
                  <c:v>84.6</c:v>
                </c:pt>
                <c:pt idx="39063">
                  <c:v>85.19</c:v>
                </c:pt>
                <c:pt idx="39064">
                  <c:v>85.91</c:v>
                </c:pt>
                <c:pt idx="39065">
                  <c:v>104.4</c:v>
                </c:pt>
                <c:pt idx="39066">
                  <c:v>104.47</c:v>
                </c:pt>
                <c:pt idx="39067">
                  <c:v>105.92</c:v>
                </c:pt>
                <c:pt idx="39068">
                  <c:v>98.34</c:v>
                </c:pt>
                <c:pt idx="39069">
                  <c:v>82.39</c:v>
                </c:pt>
                <c:pt idx="39070">
                  <c:v>83.31</c:v>
                </c:pt>
                <c:pt idx="39071">
                  <c:v>72.930000000000007</c:v>
                </c:pt>
                <c:pt idx="39072">
                  <c:v>86.97</c:v>
                </c:pt>
                <c:pt idx="39073">
                  <c:v>82.06</c:v>
                </c:pt>
                <c:pt idx="39074">
                  <c:v>82.36</c:v>
                </c:pt>
                <c:pt idx="39075">
                  <c:v>95.77</c:v>
                </c:pt>
                <c:pt idx="39076">
                  <c:v>88.02</c:v>
                </c:pt>
                <c:pt idx="39077">
                  <c:v>84.89</c:v>
                </c:pt>
                <c:pt idx="39078">
                  <c:v>71.709999999999994</c:v>
                </c:pt>
                <c:pt idx="39079">
                  <c:v>72.73</c:v>
                </c:pt>
                <c:pt idx="39080">
                  <c:v>80.08</c:v>
                </c:pt>
                <c:pt idx="39081">
                  <c:v>95.08</c:v>
                </c:pt>
                <c:pt idx="39082">
                  <c:v>97.02</c:v>
                </c:pt>
                <c:pt idx="39083">
                  <c:v>72.8</c:v>
                </c:pt>
                <c:pt idx="39084">
                  <c:v>72.239999999999995</c:v>
                </c:pt>
                <c:pt idx="39085">
                  <c:v>72.67</c:v>
                </c:pt>
                <c:pt idx="39086">
                  <c:v>73.09</c:v>
                </c:pt>
                <c:pt idx="39087">
                  <c:v>73.459999999999994</c:v>
                </c:pt>
                <c:pt idx="39088">
                  <c:v>73.98</c:v>
                </c:pt>
                <c:pt idx="39089">
                  <c:v>74.87</c:v>
                </c:pt>
                <c:pt idx="39090">
                  <c:v>84.17</c:v>
                </c:pt>
                <c:pt idx="39091">
                  <c:v>95.5</c:v>
                </c:pt>
                <c:pt idx="39092">
                  <c:v>91.68</c:v>
                </c:pt>
                <c:pt idx="39093">
                  <c:v>91.68</c:v>
                </c:pt>
                <c:pt idx="39094">
                  <c:v>93.03</c:v>
                </c:pt>
                <c:pt idx="39095">
                  <c:v>81.17</c:v>
                </c:pt>
                <c:pt idx="39096">
                  <c:v>94.75</c:v>
                </c:pt>
                <c:pt idx="39097">
                  <c:v>97.94</c:v>
                </c:pt>
                <c:pt idx="39098">
                  <c:v>100.25</c:v>
                </c:pt>
                <c:pt idx="39099">
                  <c:v>97.09</c:v>
                </c:pt>
                <c:pt idx="39100">
                  <c:v>94.02</c:v>
                </c:pt>
                <c:pt idx="39101">
                  <c:v>113.56</c:v>
                </c:pt>
                <c:pt idx="39102">
                  <c:v>106.54</c:v>
                </c:pt>
                <c:pt idx="39103">
                  <c:v>108.85</c:v>
                </c:pt>
                <c:pt idx="39104">
                  <c:v>95.67</c:v>
                </c:pt>
                <c:pt idx="39105">
                  <c:v>96.76</c:v>
                </c:pt>
                <c:pt idx="39106">
                  <c:v>98.6</c:v>
                </c:pt>
                <c:pt idx="39107">
                  <c:v>100.38</c:v>
                </c:pt>
                <c:pt idx="39108">
                  <c:v>102.13</c:v>
                </c:pt>
                <c:pt idx="39109">
                  <c:v>106.81</c:v>
                </c:pt>
                <c:pt idx="39110">
                  <c:v>115.61</c:v>
                </c:pt>
                <c:pt idx="39111">
                  <c:v>127.11</c:v>
                </c:pt>
                <c:pt idx="39112">
                  <c:v>116.13</c:v>
                </c:pt>
                <c:pt idx="39113">
                  <c:v>113.89</c:v>
                </c:pt>
                <c:pt idx="39114">
                  <c:v>126.22</c:v>
                </c:pt>
                <c:pt idx="39115">
                  <c:v>114.88</c:v>
                </c:pt>
                <c:pt idx="39116">
                  <c:v>112.81</c:v>
                </c:pt>
                <c:pt idx="39117">
                  <c:v>112.25</c:v>
                </c:pt>
                <c:pt idx="39118">
                  <c:v>114.91</c:v>
                </c:pt>
                <c:pt idx="39119">
                  <c:v>116</c:v>
                </c:pt>
                <c:pt idx="39120">
                  <c:v>117.75</c:v>
                </c:pt>
                <c:pt idx="39121">
                  <c:v>121.08</c:v>
                </c:pt>
                <c:pt idx="39122">
                  <c:v>125.43</c:v>
                </c:pt>
                <c:pt idx="39123">
                  <c:v>129.28</c:v>
                </c:pt>
                <c:pt idx="39124">
                  <c:v>128.66</c:v>
                </c:pt>
                <c:pt idx="39125">
                  <c:v>126.48</c:v>
                </c:pt>
                <c:pt idx="39126">
                  <c:v>130.01</c:v>
                </c:pt>
                <c:pt idx="39127">
                  <c:v>133.72999999999999</c:v>
                </c:pt>
                <c:pt idx="39128">
                  <c:v>136.5</c:v>
                </c:pt>
                <c:pt idx="39129">
                  <c:v>132.35</c:v>
                </c:pt>
                <c:pt idx="39130">
                  <c:v>133.9</c:v>
                </c:pt>
                <c:pt idx="39131">
                  <c:v>125.86</c:v>
                </c:pt>
                <c:pt idx="39132">
                  <c:v>136.93</c:v>
                </c:pt>
                <c:pt idx="39133">
                  <c:v>128.06</c:v>
                </c:pt>
                <c:pt idx="39134">
                  <c:v>133.24</c:v>
                </c:pt>
                <c:pt idx="39135">
                  <c:v>130.13999999999999</c:v>
                </c:pt>
                <c:pt idx="39136">
                  <c:v>125.23</c:v>
                </c:pt>
                <c:pt idx="39137">
                  <c:v>125.95</c:v>
                </c:pt>
                <c:pt idx="39138">
                  <c:v>127.8</c:v>
                </c:pt>
                <c:pt idx="39139">
                  <c:v>128.85</c:v>
                </c:pt>
                <c:pt idx="39140">
                  <c:v>126.38</c:v>
                </c:pt>
                <c:pt idx="39141">
                  <c:v>127.67</c:v>
                </c:pt>
                <c:pt idx="39142">
                  <c:v>125.76</c:v>
                </c:pt>
                <c:pt idx="39143">
                  <c:v>123.65</c:v>
                </c:pt>
                <c:pt idx="39144">
                  <c:v>124.11</c:v>
                </c:pt>
                <c:pt idx="39145">
                  <c:v>120.09</c:v>
                </c:pt>
                <c:pt idx="39146">
                  <c:v>110.96</c:v>
                </c:pt>
                <c:pt idx="39147">
                  <c:v>112.01</c:v>
                </c:pt>
                <c:pt idx="39148">
                  <c:v>113.33</c:v>
                </c:pt>
                <c:pt idx="39149">
                  <c:v>129.28</c:v>
                </c:pt>
                <c:pt idx="39150">
                  <c:v>130.4</c:v>
                </c:pt>
                <c:pt idx="39151">
                  <c:v>130.93</c:v>
                </c:pt>
                <c:pt idx="39152">
                  <c:v>130.87</c:v>
                </c:pt>
                <c:pt idx="39153">
                  <c:v>132.12</c:v>
                </c:pt>
                <c:pt idx="39154">
                  <c:v>133.4</c:v>
                </c:pt>
                <c:pt idx="39155">
                  <c:v>122.63</c:v>
                </c:pt>
                <c:pt idx="39156">
                  <c:v>125.53</c:v>
                </c:pt>
                <c:pt idx="39157">
                  <c:v>128.56</c:v>
                </c:pt>
                <c:pt idx="39158">
                  <c:v>126.81</c:v>
                </c:pt>
                <c:pt idx="39159">
                  <c:v>127.73</c:v>
                </c:pt>
                <c:pt idx="39160">
                  <c:v>122.49</c:v>
                </c:pt>
                <c:pt idx="39161">
                  <c:v>113.63</c:v>
                </c:pt>
                <c:pt idx="39162">
                  <c:v>118.77</c:v>
                </c:pt>
                <c:pt idx="39163">
                  <c:v>124.34</c:v>
                </c:pt>
                <c:pt idx="39164">
                  <c:v>125.79</c:v>
                </c:pt>
                <c:pt idx="39165">
                  <c:v>128.29</c:v>
                </c:pt>
                <c:pt idx="39166">
                  <c:v>130.16999999999999</c:v>
                </c:pt>
                <c:pt idx="39167">
                  <c:v>130.01</c:v>
                </c:pt>
                <c:pt idx="39168">
                  <c:v>123.91</c:v>
                </c:pt>
                <c:pt idx="39169">
                  <c:v>125.2</c:v>
                </c:pt>
                <c:pt idx="39170">
                  <c:v>125.46</c:v>
                </c:pt>
                <c:pt idx="39171">
                  <c:v>119.43</c:v>
                </c:pt>
                <c:pt idx="39172">
                  <c:v>114.39</c:v>
                </c:pt>
                <c:pt idx="39173">
                  <c:v>116.83</c:v>
                </c:pt>
                <c:pt idx="39174">
                  <c:v>120.58</c:v>
                </c:pt>
                <c:pt idx="39175">
                  <c:v>117.42</c:v>
                </c:pt>
                <c:pt idx="39176">
                  <c:v>116.07</c:v>
                </c:pt>
                <c:pt idx="39177">
                  <c:v>125.1</c:v>
                </c:pt>
                <c:pt idx="39178">
                  <c:v>129.35</c:v>
                </c:pt>
                <c:pt idx="39179">
                  <c:v>130.80000000000001</c:v>
                </c:pt>
                <c:pt idx="39180">
                  <c:v>132.22</c:v>
                </c:pt>
                <c:pt idx="39181">
                  <c:v>134.22999999999999</c:v>
                </c:pt>
                <c:pt idx="39182">
                  <c:v>135.94</c:v>
                </c:pt>
                <c:pt idx="39183">
                  <c:v>130.4</c:v>
                </c:pt>
                <c:pt idx="39184">
                  <c:v>132.08000000000001</c:v>
                </c:pt>
                <c:pt idx="39185">
                  <c:v>128.06</c:v>
                </c:pt>
                <c:pt idx="39186">
                  <c:v>125.36</c:v>
                </c:pt>
                <c:pt idx="39187">
                  <c:v>127.34</c:v>
                </c:pt>
                <c:pt idx="39188">
                  <c:v>146.94999999999999</c:v>
                </c:pt>
                <c:pt idx="39189">
                  <c:v>129.74</c:v>
                </c:pt>
                <c:pt idx="39190">
                  <c:v>138.81</c:v>
                </c:pt>
                <c:pt idx="39191">
                  <c:v>140.36000000000001</c:v>
                </c:pt>
                <c:pt idx="39192">
                  <c:v>136.86000000000001</c:v>
                </c:pt>
                <c:pt idx="39193">
                  <c:v>126.75</c:v>
                </c:pt>
                <c:pt idx="39194">
                  <c:v>112.94</c:v>
                </c:pt>
                <c:pt idx="39195">
                  <c:v>106.35</c:v>
                </c:pt>
                <c:pt idx="39196">
                  <c:v>107.4</c:v>
                </c:pt>
                <c:pt idx="39197">
                  <c:v>108.09</c:v>
                </c:pt>
                <c:pt idx="39198">
                  <c:v>108.79</c:v>
                </c:pt>
                <c:pt idx="39199">
                  <c:v>108.16</c:v>
                </c:pt>
                <c:pt idx="39200">
                  <c:v>102.72</c:v>
                </c:pt>
                <c:pt idx="39201">
                  <c:v>95.27</c:v>
                </c:pt>
                <c:pt idx="39202">
                  <c:v>112.9</c:v>
                </c:pt>
                <c:pt idx="39203">
                  <c:v>116.96</c:v>
                </c:pt>
                <c:pt idx="39204">
                  <c:v>138.31</c:v>
                </c:pt>
                <c:pt idx="39205">
                  <c:v>134.22999999999999</c:v>
                </c:pt>
                <c:pt idx="39206">
                  <c:v>134.56</c:v>
                </c:pt>
                <c:pt idx="39207">
                  <c:v>134.75</c:v>
                </c:pt>
                <c:pt idx="39208">
                  <c:v>129.74</c:v>
                </c:pt>
                <c:pt idx="39209">
                  <c:v>121.7</c:v>
                </c:pt>
                <c:pt idx="39210">
                  <c:v>119.73</c:v>
                </c:pt>
                <c:pt idx="39211">
                  <c:v>104.63</c:v>
                </c:pt>
                <c:pt idx="39212">
                  <c:v>96.1</c:v>
                </c:pt>
                <c:pt idx="39213">
                  <c:v>90.76</c:v>
                </c:pt>
                <c:pt idx="39214">
                  <c:v>81.23</c:v>
                </c:pt>
                <c:pt idx="39215">
                  <c:v>82.09</c:v>
                </c:pt>
                <c:pt idx="39216">
                  <c:v>68.349999999999994</c:v>
                </c:pt>
                <c:pt idx="39217">
                  <c:v>68.650000000000006</c:v>
                </c:pt>
                <c:pt idx="39218">
                  <c:v>69.7</c:v>
                </c:pt>
                <c:pt idx="39219">
                  <c:v>71.180000000000007</c:v>
                </c:pt>
                <c:pt idx="39220">
                  <c:v>101.9</c:v>
                </c:pt>
                <c:pt idx="39221">
                  <c:v>96.43</c:v>
                </c:pt>
                <c:pt idx="39222">
                  <c:v>97.78</c:v>
                </c:pt>
                <c:pt idx="39223">
                  <c:v>99.36</c:v>
                </c:pt>
                <c:pt idx="39224">
                  <c:v>99.03</c:v>
                </c:pt>
                <c:pt idx="39225">
                  <c:v>95.7</c:v>
                </c:pt>
                <c:pt idx="39226">
                  <c:v>87.96</c:v>
                </c:pt>
                <c:pt idx="39227">
                  <c:v>89.61</c:v>
                </c:pt>
                <c:pt idx="39228">
                  <c:v>91.12</c:v>
                </c:pt>
                <c:pt idx="39229">
                  <c:v>92.41</c:v>
                </c:pt>
                <c:pt idx="39230">
                  <c:v>108.72</c:v>
                </c:pt>
                <c:pt idx="39231">
                  <c:v>100.88</c:v>
                </c:pt>
                <c:pt idx="39232">
                  <c:v>100.84</c:v>
                </c:pt>
                <c:pt idx="39233">
                  <c:v>106.54</c:v>
                </c:pt>
                <c:pt idx="39234">
                  <c:v>109.74</c:v>
                </c:pt>
                <c:pt idx="39235">
                  <c:v>112.97</c:v>
                </c:pt>
                <c:pt idx="39236">
                  <c:v>114.39</c:v>
                </c:pt>
                <c:pt idx="39237">
                  <c:v>122.82</c:v>
                </c:pt>
                <c:pt idx="39238">
                  <c:v>132.88</c:v>
                </c:pt>
                <c:pt idx="39239">
                  <c:v>139.99</c:v>
                </c:pt>
                <c:pt idx="39240">
                  <c:v>139.57</c:v>
                </c:pt>
                <c:pt idx="39241">
                  <c:v>141.08000000000001</c:v>
                </c:pt>
                <c:pt idx="39242">
                  <c:v>133.34</c:v>
                </c:pt>
                <c:pt idx="39243">
                  <c:v>134.09</c:v>
                </c:pt>
                <c:pt idx="39244">
                  <c:v>135.05000000000001</c:v>
                </c:pt>
                <c:pt idx="39245">
                  <c:v>136.83000000000001</c:v>
                </c:pt>
                <c:pt idx="39246">
                  <c:v>138.31</c:v>
                </c:pt>
                <c:pt idx="39247">
                  <c:v>131.06</c:v>
                </c:pt>
                <c:pt idx="39248">
                  <c:v>122.53</c:v>
                </c:pt>
                <c:pt idx="39249">
                  <c:v>132.44999999999999</c:v>
                </c:pt>
                <c:pt idx="39250">
                  <c:v>143.03</c:v>
                </c:pt>
                <c:pt idx="39251">
                  <c:v>142.56</c:v>
                </c:pt>
                <c:pt idx="39252">
                  <c:v>142.37</c:v>
                </c:pt>
                <c:pt idx="39253">
                  <c:v>144.47999999999999</c:v>
                </c:pt>
                <c:pt idx="39254">
                  <c:v>142.04</c:v>
                </c:pt>
                <c:pt idx="39255">
                  <c:v>143.19</c:v>
                </c:pt>
                <c:pt idx="39256">
                  <c:v>142.6</c:v>
                </c:pt>
                <c:pt idx="39257">
                  <c:v>136.72999999999999</c:v>
                </c:pt>
                <c:pt idx="39258">
                  <c:v>137.13</c:v>
                </c:pt>
                <c:pt idx="39259">
                  <c:v>130.07</c:v>
                </c:pt>
                <c:pt idx="39260">
                  <c:v>126.55</c:v>
                </c:pt>
                <c:pt idx="39261">
                  <c:v>128.29</c:v>
                </c:pt>
                <c:pt idx="39262">
                  <c:v>127.83</c:v>
                </c:pt>
                <c:pt idx="39263">
                  <c:v>125.1</c:v>
                </c:pt>
                <c:pt idx="39264">
                  <c:v>126.09</c:v>
                </c:pt>
                <c:pt idx="39265">
                  <c:v>125.92</c:v>
                </c:pt>
                <c:pt idx="39266">
                  <c:v>119.99</c:v>
                </c:pt>
                <c:pt idx="39267">
                  <c:v>120.75</c:v>
                </c:pt>
                <c:pt idx="39268">
                  <c:v>128.72</c:v>
                </c:pt>
                <c:pt idx="39269">
                  <c:v>127.83</c:v>
                </c:pt>
                <c:pt idx="39270">
                  <c:v>122.63</c:v>
                </c:pt>
                <c:pt idx="39271">
                  <c:v>123.65</c:v>
                </c:pt>
                <c:pt idx="39272">
                  <c:v>119.79</c:v>
                </c:pt>
                <c:pt idx="39273">
                  <c:v>132.71</c:v>
                </c:pt>
                <c:pt idx="39274">
                  <c:v>134.41999999999999</c:v>
                </c:pt>
                <c:pt idx="39275">
                  <c:v>132.32</c:v>
                </c:pt>
                <c:pt idx="39276">
                  <c:v>141.87</c:v>
                </c:pt>
                <c:pt idx="39277">
                  <c:v>148.72999999999999</c:v>
                </c:pt>
                <c:pt idx="39278">
                  <c:v>150.77000000000001</c:v>
                </c:pt>
                <c:pt idx="39279">
                  <c:v>148.16999999999999</c:v>
                </c:pt>
                <c:pt idx="39280">
                  <c:v>149.47999999999999</c:v>
                </c:pt>
                <c:pt idx="39281">
                  <c:v>137.69</c:v>
                </c:pt>
                <c:pt idx="39282">
                  <c:v>142.72999999999999</c:v>
                </c:pt>
                <c:pt idx="39283">
                  <c:v>145.4</c:v>
                </c:pt>
                <c:pt idx="39284">
                  <c:v>146.55000000000001</c:v>
                </c:pt>
                <c:pt idx="39285">
                  <c:v>145.27000000000001</c:v>
                </c:pt>
                <c:pt idx="39286">
                  <c:v>142.33000000000001</c:v>
                </c:pt>
                <c:pt idx="39287">
                  <c:v>145.63</c:v>
                </c:pt>
                <c:pt idx="39288">
                  <c:v>146.29</c:v>
                </c:pt>
                <c:pt idx="39289">
                  <c:v>142.88999999999999</c:v>
                </c:pt>
                <c:pt idx="39290">
                  <c:v>147.97</c:v>
                </c:pt>
                <c:pt idx="39291">
                  <c:v>146.55000000000001</c:v>
                </c:pt>
                <c:pt idx="39292">
                  <c:v>147.28</c:v>
                </c:pt>
                <c:pt idx="39293">
                  <c:v>146.35</c:v>
                </c:pt>
                <c:pt idx="39294">
                  <c:v>149.44999999999999</c:v>
                </c:pt>
                <c:pt idx="39295">
                  <c:v>151.30000000000001</c:v>
                </c:pt>
                <c:pt idx="39296">
                  <c:v>154.63</c:v>
                </c:pt>
                <c:pt idx="39297">
                  <c:v>157.13</c:v>
                </c:pt>
                <c:pt idx="39298">
                  <c:v>160.16</c:v>
                </c:pt>
                <c:pt idx="39299">
                  <c:v>145.19999999999999</c:v>
                </c:pt>
                <c:pt idx="39300">
                  <c:v>143.75</c:v>
                </c:pt>
                <c:pt idx="39301">
                  <c:v>130.44</c:v>
                </c:pt>
                <c:pt idx="39302">
                  <c:v>123.91</c:v>
                </c:pt>
                <c:pt idx="39303">
                  <c:v>128.19999999999999</c:v>
                </c:pt>
                <c:pt idx="39304">
                  <c:v>126.48</c:v>
                </c:pt>
                <c:pt idx="39305">
                  <c:v>123.45</c:v>
                </c:pt>
                <c:pt idx="39306">
                  <c:v>123.35</c:v>
                </c:pt>
                <c:pt idx="39307">
                  <c:v>122.79</c:v>
                </c:pt>
                <c:pt idx="39308">
                  <c:v>117.65</c:v>
                </c:pt>
                <c:pt idx="39309">
                  <c:v>107.34</c:v>
                </c:pt>
                <c:pt idx="39310">
                  <c:v>109.18</c:v>
                </c:pt>
                <c:pt idx="39311">
                  <c:v>100.28</c:v>
                </c:pt>
                <c:pt idx="39312">
                  <c:v>100.94</c:v>
                </c:pt>
                <c:pt idx="39313">
                  <c:v>101.04</c:v>
                </c:pt>
                <c:pt idx="39314">
                  <c:v>100.74</c:v>
                </c:pt>
                <c:pt idx="39315">
                  <c:v>107.8</c:v>
                </c:pt>
                <c:pt idx="39316">
                  <c:v>114.65</c:v>
                </c:pt>
                <c:pt idx="39317">
                  <c:v>110.33</c:v>
                </c:pt>
                <c:pt idx="39318">
                  <c:v>111.85</c:v>
                </c:pt>
                <c:pt idx="39319">
                  <c:v>111.65</c:v>
                </c:pt>
                <c:pt idx="39320">
                  <c:v>107.83</c:v>
                </c:pt>
                <c:pt idx="39321">
                  <c:v>120.35</c:v>
                </c:pt>
                <c:pt idx="39322">
                  <c:v>125.43</c:v>
                </c:pt>
                <c:pt idx="39323">
                  <c:v>116.73</c:v>
                </c:pt>
                <c:pt idx="39324">
                  <c:v>110.4</c:v>
                </c:pt>
                <c:pt idx="39325">
                  <c:v>111.72</c:v>
                </c:pt>
                <c:pt idx="39326">
                  <c:v>111.69</c:v>
                </c:pt>
                <c:pt idx="39327">
                  <c:v>89.57</c:v>
                </c:pt>
                <c:pt idx="39328">
                  <c:v>76.19</c:v>
                </c:pt>
                <c:pt idx="39329">
                  <c:v>77.61</c:v>
                </c:pt>
                <c:pt idx="39330">
                  <c:v>79.13</c:v>
                </c:pt>
                <c:pt idx="39331">
                  <c:v>80.44</c:v>
                </c:pt>
                <c:pt idx="39332">
                  <c:v>81.27</c:v>
                </c:pt>
                <c:pt idx="39333">
                  <c:v>83.44</c:v>
                </c:pt>
                <c:pt idx="39334">
                  <c:v>87.89</c:v>
                </c:pt>
                <c:pt idx="39335">
                  <c:v>100.58</c:v>
                </c:pt>
                <c:pt idx="39336">
                  <c:v>115.8</c:v>
                </c:pt>
                <c:pt idx="39337">
                  <c:v>124.34</c:v>
                </c:pt>
                <c:pt idx="39338">
                  <c:v>104.44</c:v>
                </c:pt>
                <c:pt idx="39339">
                  <c:v>95.93</c:v>
                </c:pt>
                <c:pt idx="39340">
                  <c:v>90.66</c:v>
                </c:pt>
                <c:pt idx="39341">
                  <c:v>80.510000000000005</c:v>
                </c:pt>
                <c:pt idx="39342">
                  <c:v>84.33</c:v>
                </c:pt>
                <c:pt idx="39343">
                  <c:v>77.05</c:v>
                </c:pt>
                <c:pt idx="39344">
                  <c:v>78.73</c:v>
                </c:pt>
                <c:pt idx="39345">
                  <c:v>86.71</c:v>
                </c:pt>
                <c:pt idx="39346">
                  <c:v>104.86</c:v>
                </c:pt>
                <c:pt idx="39347">
                  <c:v>104.76</c:v>
                </c:pt>
                <c:pt idx="39348">
                  <c:v>106.77</c:v>
                </c:pt>
                <c:pt idx="39349">
                  <c:v>108.13</c:v>
                </c:pt>
                <c:pt idx="39350">
                  <c:v>109.54</c:v>
                </c:pt>
                <c:pt idx="39351">
                  <c:v>116.99</c:v>
                </c:pt>
                <c:pt idx="39352">
                  <c:v>118.41</c:v>
                </c:pt>
                <c:pt idx="39353">
                  <c:v>117.29</c:v>
                </c:pt>
                <c:pt idx="39354">
                  <c:v>119.23</c:v>
                </c:pt>
                <c:pt idx="39355">
                  <c:v>120.48</c:v>
                </c:pt>
                <c:pt idx="39356">
                  <c:v>121.64</c:v>
                </c:pt>
                <c:pt idx="39357">
                  <c:v>125.3</c:v>
                </c:pt>
                <c:pt idx="39358">
                  <c:v>127.24</c:v>
                </c:pt>
                <c:pt idx="39359">
                  <c:v>128.69</c:v>
                </c:pt>
                <c:pt idx="39360">
                  <c:v>146.52000000000001</c:v>
                </c:pt>
                <c:pt idx="39361">
                  <c:v>147.71</c:v>
                </c:pt>
                <c:pt idx="39362">
                  <c:v>143.19</c:v>
                </c:pt>
                <c:pt idx="39363">
                  <c:v>109.97</c:v>
                </c:pt>
                <c:pt idx="39364">
                  <c:v>109.11</c:v>
                </c:pt>
                <c:pt idx="39365">
                  <c:v>109.25</c:v>
                </c:pt>
                <c:pt idx="39366">
                  <c:v>106.48</c:v>
                </c:pt>
                <c:pt idx="39367">
                  <c:v>129.81</c:v>
                </c:pt>
                <c:pt idx="39368">
                  <c:v>121.34</c:v>
                </c:pt>
                <c:pt idx="39369">
                  <c:v>122.49</c:v>
                </c:pt>
                <c:pt idx="39370">
                  <c:v>123.48</c:v>
                </c:pt>
                <c:pt idx="39371">
                  <c:v>126.42</c:v>
                </c:pt>
                <c:pt idx="39372">
                  <c:v>119.1</c:v>
                </c:pt>
                <c:pt idx="39373">
                  <c:v>107.86</c:v>
                </c:pt>
                <c:pt idx="39374">
                  <c:v>104.9</c:v>
                </c:pt>
                <c:pt idx="39375">
                  <c:v>108.16</c:v>
                </c:pt>
                <c:pt idx="39376">
                  <c:v>96.23</c:v>
                </c:pt>
                <c:pt idx="39377">
                  <c:v>110.53</c:v>
                </c:pt>
                <c:pt idx="39378">
                  <c:v>113.4</c:v>
                </c:pt>
                <c:pt idx="39379">
                  <c:v>115.51</c:v>
                </c:pt>
                <c:pt idx="39380">
                  <c:v>117.06</c:v>
                </c:pt>
                <c:pt idx="39381">
                  <c:v>107.7</c:v>
                </c:pt>
                <c:pt idx="39382">
                  <c:v>119.96</c:v>
                </c:pt>
                <c:pt idx="39383">
                  <c:v>106.08</c:v>
                </c:pt>
                <c:pt idx="39384">
                  <c:v>106.38</c:v>
                </c:pt>
                <c:pt idx="39385">
                  <c:v>107.47</c:v>
                </c:pt>
                <c:pt idx="39386">
                  <c:v>108.06</c:v>
                </c:pt>
                <c:pt idx="39387">
                  <c:v>108.22</c:v>
                </c:pt>
                <c:pt idx="39388">
                  <c:v>109.21</c:v>
                </c:pt>
                <c:pt idx="39389">
                  <c:v>106.64</c:v>
                </c:pt>
                <c:pt idx="39390">
                  <c:v>98.6</c:v>
                </c:pt>
                <c:pt idx="39391">
                  <c:v>99.06</c:v>
                </c:pt>
                <c:pt idx="39392">
                  <c:v>86.31</c:v>
                </c:pt>
                <c:pt idx="39393">
                  <c:v>71.91</c:v>
                </c:pt>
                <c:pt idx="39394">
                  <c:v>72.63</c:v>
                </c:pt>
                <c:pt idx="39395">
                  <c:v>64.099999999999994</c:v>
                </c:pt>
                <c:pt idx="39396">
                  <c:v>87.86</c:v>
                </c:pt>
                <c:pt idx="39397">
                  <c:v>82.62</c:v>
                </c:pt>
                <c:pt idx="39398">
                  <c:v>83.57</c:v>
                </c:pt>
                <c:pt idx="39399">
                  <c:v>83.74</c:v>
                </c:pt>
                <c:pt idx="39400">
                  <c:v>84.07</c:v>
                </c:pt>
                <c:pt idx="39401">
                  <c:v>84.27</c:v>
                </c:pt>
                <c:pt idx="39402">
                  <c:v>84.83</c:v>
                </c:pt>
                <c:pt idx="39403">
                  <c:v>85.98</c:v>
                </c:pt>
                <c:pt idx="39404">
                  <c:v>86.87</c:v>
                </c:pt>
                <c:pt idx="39405">
                  <c:v>84.1</c:v>
                </c:pt>
                <c:pt idx="39406">
                  <c:v>80.08</c:v>
                </c:pt>
                <c:pt idx="39407">
                  <c:v>75.83</c:v>
                </c:pt>
                <c:pt idx="39408">
                  <c:v>66.040000000000006</c:v>
                </c:pt>
                <c:pt idx="39409">
                  <c:v>67.92</c:v>
                </c:pt>
                <c:pt idx="39410">
                  <c:v>70.36</c:v>
                </c:pt>
                <c:pt idx="39411">
                  <c:v>63.24</c:v>
                </c:pt>
                <c:pt idx="39412">
                  <c:v>39.25</c:v>
                </c:pt>
                <c:pt idx="39413">
                  <c:v>39.22</c:v>
                </c:pt>
                <c:pt idx="39414">
                  <c:v>38.56</c:v>
                </c:pt>
                <c:pt idx="39415">
                  <c:v>37.869999999999997</c:v>
                </c:pt>
                <c:pt idx="39416">
                  <c:v>38.200000000000003</c:v>
                </c:pt>
                <c:pt idx="39417">
                  <c:v>38.49</c:v>
                </c:pt>
                <c:pt idx="39418">
                  <c:v>38.76</c:v>
                </c:pt>
                <c:pt idx="39419">
                  <c:v>38.89</c:v>
                </c:pt>
                <c:pt idx="39420">
                  <c:v>46.7</c:v>
                </c:pt>
                <c:pt idx="39421">
                  <c:v>58.63</c:v>
                </c:pt>
                <c:pt idx="39422">
                  <c:v>49.37</c:v>
                </c:pt>
                <c:pt idx="39423">
                  <c:v>46.76</c:v>
                </c:pt>
                <c:pt idx="39424">
                  <c:v>49.3</c:v>
                </c:pt>
                <c:pt idx="39425">
                  <c:v>42.31</c:v>
                </c:pt>
                <c:pt idx="39426">
                  <c:v>39.840000000000003</c:v>
                </c:pt>
                <c:pt idx="39427">
                  <c:v>40.01</c:v>
                </c:pt>
                <c:pt idx="39428">
                  <c:v>40.11</c:v>
                </c:pt>
                <c:pt idx="39429">
                  <c:v>40.17</c:v>
                </c:pt>
                <c:pt idx="39430">
                  <c:v>35.56</c:v>
                </c:pt>
                <c:pt idx="39431">
                  <c:v>35.659999999999997</c:v>
                </c:pt>
                <c:pt idx="39432">
                  <c:v>35.69</c:v>
                </c:pt>
                <c:pt idx="39433">
                  <c:v>35.69</c:v>
                </c:pt>
                <c:pt idx="39434">
                  <c:v>35.79</c:v>
                </c:pt>
                <c:pt idx="39435">
                  <c:v>35.79</c:v>
                </c:pt>
                <c:pt idx="39436">
                  <c:v>35.89</c:v>
                </c:pt>
                <c:pt idx="39437">
                  <c:v>35.950000000000003</c:v>
                </c:pt>
                <c:pt idx="39438">
                  <c:v>36.020000000000003</c:v>
                </c:pt>
                <c:pt idx="39439">
                  <c:v>36.049999999999997</c:v>
                </c:pt>
                <c:pt idx="39440">
                  <c:v>36.049999999999997</c:v>
                </c:pt>
                <c:pt idx="39441">
                  <c:v>35.229999999999997</c:v>
                </c:pt>
                <c:pt idx="39442">
                  <c:v>35.200000000000003</c:v>
                </c:pt>
                <c:pt idx="39443">
                  <c:v>35.200000000000003</c:v>
                </c:pt>
                <c:pt idx="39444">
                  <c:v>35.200000000000003</c:v>
                </c:pt>
                <c:pt idx="39445">
                  <c:v>35.229999999999997</c:v>
                </c:pt>
                <c:pt idx="39446">
                  <c:v>36.61</c:v>
                </c:pt>
                <c:pt idx="39447">
                  <c:v>56.19</c:v>
                </c:pt>
                <c:pt idx="39448">
                  <c:v>56.06</c:v>
                </c:pt>
                <c:pt idx="39449">
                  <c:v>56.29</c:v>
                </c:pt>
                <c:pt idx="39450">
                  <c:v>52.23</c:v>
                </c:pt>
                <c:pt idx="39451">
                  <c:v>49.63</c:v>
                </c:pt>
                <c:pt idx="39452">
                  <c:v>49.8</c:v>
                </c:pt>
                <c:pt idx="39453">
                  <c:v>67.16</c:v>
                </c:pt>
                <c:pt idx="39454">
                  <c:v>70.849999999999994</c:v>
                </c:pt>
                <c:pt idx="39455">
                  <c:v>71.08</c:v>
                </c:pt>
                <c:pt idx="39456">
                  <c:v>71.41</c:v>
                </c:pt>
                <c:pt idx="39457">
                  <c:v>72.010000000000005</c:v>
                </c:pt>
                <c:pt idx="39458">
                  <c:v>70.39</c:v>
                </c:pt>
                <c:pt idx="39459">
                  <c:v>63.87</c:v>
                </c:pt>
                <c:pt idx="39460">
                  <c:v>64.33</c:v>
                </c:pt>
                <c:pt idx="39461">
                  <c:v>64.95</c:v>
                </c:pt>
                <c:pt idx="39462">
                  <c:v>65.78</c:v>
                </c:pt>
                <c:pt idx="39463">
                  <c:v>66.5</c:v>
                </c:pt>
                <c:pt idx="39464">
                  <c:v>67.16</c:v>
                </c:pt>
                <c:pt idx="39465">
                  <c:v>67.53</c:v>
                </c:pt>
                <c:pt idx="39466">
                  <c:v>68.05</c:v>
                </c:pt>
                <c:pt idx="39467">
                  <c:v>56.95</c:v>
                </c:pt>
                <c:pt idx="39468">
                  <c:v>52.83</c:v>
                </c:pt>
                <c:pt idx="39469">
                  <c:v>53.82</c:v>
                </c:pt>
                <c:pt idx="39470">
                  <c:v>54.8</c:v>
                </c:pt>
                <c:pt idx="39471">
                  <c:v>73.92</c:v>
                </c:pt>
                <c:pt idx="39472">
                  <c:v>69.5</c:v>
                </c:pt>
                <c:pt idx="39473">
                  <c:v>69.77</c:v>
                </c:pt>
                <c:pt idx="39474">
                  <c:v>66.37</c:v>
                </c:pt>
                <c:pt idx="39475">
                  <c:v>47.95</c:v>
                </c:pt>
                <c:pt idx="39476">
                  <c:v>42.25</c:v>
                </c:pt>
                <c:pt idx="39477">
                  <c:v>42.45</c:v>
                </c:pt>
                <c:pt idx="39478">
                  <c:v>43.73</c:v>
                </c:pt>
                <c:pt idx="39479">
                  <c:v>82.26</c:v>
                </c:pt>
                <c:pt idx="39480">
                  <c:v>73.849999999999994</c:v>
                </c:pt>
                <c:pt idx="39481">
                  <c:v>74.709999999999994</c:v>
                </c:pt>
                <c:pt idx="39482">
                  <c:v>76.23</c:v>
                </c:pt>
                <c:pt idx="39483">
                  <c:v>77.81</c:v>
                </c:pt>
                <c:pt idx="39484">
                  <c:v>78.89</c:v>
                </c:pt>
                <c:pt idx="39485">
                  <c:v>79.62</c:v>
                </c:pt>
                <c:pt idx="39486">
                  <c:v>80.38</c:v>
                </c:pt>
                <c:pt idx="39487">
                  <c:v>80.84</c:v>
                </c:pt>
                <c:pt idx="39488">
                  <c:v>81.17</c:v>
                </c:pt>
                <c:pt idx="39489">
                  <c:v>81.430000000000007</c:v>
                </c:pt>
                <c:pt idx="39490">
                  <c:v>81.63</c:v>
                </c:pt>
                <c:pt idx="39491">
                  <c:v>80.48</c:v>
                </c:pt>
                <c:pt idx="39492">
                  <c:v>100.58</c:v>
                </c:pt>
                <c:pt idx="39493">
                  <c:v>98.6</c:v>
                </c:pt>
                <c:pt idx="39494">
                  <c:v>95.37</c:v>
                </c:pt>
                <c:pt idx="39495">
                  <c:v>95.47</c:v>
                </c:pt>
                <c:pt idx="39496">
                  <c:v>95.17</c:v>
                </c:pt>
                <c:pt idx="39497">
                  <c:v>96.23</c:v>
                </c:pt>
                <c:pt idx="39498">
                  <c:v>96.13</c:v>
                </c:pt>
                <c:pt idx="39499">
                  <c:v>98.87</c:v>
                </c:pt>
                <c:pt idx="39500">
                  <c:v>99.16</c:v>
                </c:pt>
                <c:pt idx="39501">
                  <c:v>98.04</c:v>
                </c:pt>
                <c:pt idx="39502">
                  <c:v>88.91</c:v>
                </c:pt>
                <c:pt idx="39503">
                  <c:v>77.25</c:v>
                </c:pt>
                <c:pt idx="39504">
                  <c:v>74.709999999999994</c:v>
                </c:pt>
                <c:pt idx="39505">
                  <c:v>70.849999999999994</c:v>
                </c:pt>
                <c:pt idx="39506">
                  <c:v>63.93</c:v>
                </c:pt>
                <c:pt idx="39507">
                  <c:v>63.77</c:v>
                </c:pt>
                <c:pt idx="39508">
                  <c:v>59.32</c:v>
                </c:pt>
                <c:pt idx="39509">
                  <c:v>63.14</c:v>
                </c:pt>
                <c:pt idx="39510">
                  <c:v>63.54</c:v>
                </c:pt>
                <c:pt idx="39511">
                  <c:v>63.9</c:v>
                </c:pt>
                <c:pt idx="39512">
                  <c:v>64.39</c:v>
                </c:pt>
                <c:pt idx="39513">
                  <c:v>64.86</c:v>
                </c:pt>
                <c:pt idx="39514">
                  <c:v>65.05</c:v>
                </c:pt>
                <c:pt idx="39515">
                  <c:v>67.39</c:v>
                </c:pt>
                <c:pt idx="39516">
                  <c:v>77.02</c:v>
                </c:pt>
                <c:pt idx="39517">
                  <c:v>77.97</c:v>
                </c:pt>
                <c:pt idx="39518">
                  <c:v>70.06</c:v>
                </c:pt>
                <c:pt idx="39519">
                  <c:v>71.45</c:v>
                </c:pt>
                <c:pt idx="39520">
                  <c:v>72.400000000000006</c:v>
                </c:pt>
                <c:pt idx="39521">
                  <c:v>73.36</c:v>
                </c:pt>
                <c:pt idx="39522">
                  <c:v>74.12</c:v>
                </c:pt>
                <c:pt idx="39523">
                  <c:v>75.010000000000005</c:v>
                </c:pt>
                <c:pt idx="39524">
                  <c:v>75.930000000000007</c:v>
                </c:pt>
                <c:pt idx="39525">
                  <c:v>76.650000000000006</c:v>
                </c:pt>
                <c:pt idx="39526">
                  <c:v>77.510000000000005</c:v>
                </c:pt>
                <c:pt idx="39527">
                  <c:v>83.48</c:v>
                </c:pt>
                <c:pt idx="39528">
                  <c:v>93.82</c:v>
                </c:pt>
                <c:pt idx="39529">
                  <c:v>94.98</c:v>
                </c:pt>
                <c:pt idx="39530">
                  <c:v>96.06</c:v>
                </c:pt>
                <c:pt idx="39531">
                  <c:v>94.05</c:v>
                </c:pt>
                <c:pt idx="39532">
                  <c:v>87.86</c:v>
                </c:pt>
                <c:pt idx="39533">
                  <c:v>88.39</c:v>
                </c:pt>
                <c:pt idx="39534">
                  <c:v>85.75</c:v>
                </c:pt>
                <c:pt idx="39535">
                  <c:v>86.57</c:v>
                </c:pt>
                <c:pt idx="39536">
                  <c:v>76.650000000000006</c:v>
                </c:pt>
                <c:pt idx="39537">
                  <c:v>73.72</c:v>
                </c:pt>
                <c:pt idx="39538">
                  <c:v>62.55</c:v>
                </c:pt>
                <c:pt idx="39539">
                  <c:v>64.23</c:v>
                </c:pt>
                <c:pt idx="39540">
                  <c:v>58.5</c:v>
                </c:pt>
                <c:pt idx="39541">
                  <c:v>75.83</c:v>
                </c:pt>
                <c:pt idx="39542">
                  <c:v>58.86</c:v>
                </c:pt>
                <c:pt idx="39543">
                  <c:v>53.98</c:v>
                </c:pt>
                <c:pt idx="39544">
                  <c:v>48.97</c:v>
                </c:pt>
                <c:pt idx="39545">
                  <c:v>49.24</c:v>
                </c:pt>
                <c:pt idx="39546">
                  <c:v>49.33</c:v>
                </c:pt>
                <c:pt idx="39547">
                  <c:v>49.4</c:v>
                </c:pt>
                <c:pt idx="39548">
                  <c:v>61.23</c:v>
                </c:pt>
                <c:pt idx="39549">
                  <c:v>66.37</c:v>
                </c:pt>
                <c:pt idx="39550">
                  <c:v>62.22</c:v>
                </c:pt>
                <c:pt idx="39551">
                  <c:v>56.62</c:v>
                </c:pt>
                <c:pt idx="39552">
                  <c:v>56.72</c:v>
                </c:pt>
                <c:pt idx="39553">
                  <c:v>56.02</c:v>
                </c:pt>
                <c:pt idx="39554">
                  <c:v>56.06</c:v>
                </c:pt>
                <c:pt idx="39555">
                  <c:v>55.73</c:v>
                </c:pt>
                <c:pt idx="39556">
                  <c:v>55.66</c:v>
                </c:pt>
                <c:pt idx="39557">
                  <c:v>171.07</c:v>
                </c:pt>
                <c:pt idx="39558">
                  <c:v>130.5</c:v>
                </c:pt>
                <c:pt idx="39559">
                  <c:v>124.97</c:v>
                </c:pt>
                <c:pt idx="39560">
                  <c:v>123.25</c:v>
                </c:pt>
                <c:pt idx="39561">
                  <c:v>121.41</c:v>
                </c:pt>
                <c:pt idx="39562">
                  <c:v>119.79</c:v>
                </c:pt>
                <c:pt idx="39563">
                  <c:v>118.28</c:v>
                </c:pt>
                <c:pt idx="39564">
                  <c:v>116.63</c:v>
                </c:pt>
                <c:pt idx="39565">
                  <c:v>117.19</c:v>
                </c:pt>
                <c:pt idx="39566">
                  <c:v>136.11000000000001</c:v>
                </c:pt>
                <c:pt idx="39567">
                  <c:v>87.86</c:v>
                </c:pt>
                <c:pt idx="39568">
                  <c:v>70.72</c:v>
                </c:pt>
                <c:pt idx="39569">
                  <c:v>71.510000000000005</c:v>
                </c:pt>
                <c:pt idx="39570">
                  <c:v>72.63</c:v>
                </c:pt>
                <c:pt idx="39571">
                  <c:v>73.62</c:v>
                </c:pt>
                <c:pt idx="39572">
                  <c:v>74.61</c:v>
                </c:pt>
                <c:pt idx="39573">
                  <c:v>71.38</c:v>
                </c:pt>
                <c:pt idx="39574">
                  <c:v>70.75</c:v>
                </c:pt>
                <c:pt idx="39575">
                  <c:v>77.739999999999995</c:v>
                </c:pt>
                <c:pt idx="39576">
                  <c:v>95.87</c:v>
                </c:pt>
                <c:pt idx="39577">
                  <c:v>89.44</c:v>
                </c:pt>
                <c:pt idx="39578">
                  <c:v>87.86</c:v>
                </c:pt>
                <c:pt idx="39579">
                  <c:v>65.75</c:v>
                </c:pt>
                <c:pt idx="39580">
                  <c:v>63.87</c:v>
                </c:pt>
                <c:pt idx="39581">
                  <c:v>46.9</c:v>
                </c:pt>
                <c:pt idx="39582">
                  <c:v>47.29</c:v>
                </c:pt>
                <c:pt idx="39583">
                  <c:v>42.12</c:v>
                </c:pt>
                <c:pt idx="39584">
                  <c:v>38.85</c:v>
                </c:pt>
                <c:pt idx="39585">
                  <c:v>39.15</c:v>
                </c:pt>
                <c:pt idx="39586">
                  <c:v>53.78</c:v>
                </c:pt>
                <c:pt idx="39587">
                  <c:v>56.78</c:v>
                </c:pt>
                <c:pt idx="39588">
                  <c:v>64.59</c:v>
                </c:pt>
                <c:pt idx="39589">
                  <c:v>61.16</c:v>
                </c:pt>
                <c:pt idx="39590">
                  <c:v>61.59</c:v>
                </c:pt>
                <c:pt idx="39591">
                  <c:v>61.82</c:v>
                </c:pt>
                <c:pt idx="39592">
                  <c:v>62.02</c:v>
                </c:pt>
                <c:pt idx="39593">
                  <c:v>62.25</c:v>
                </c:pt>
                <c:pt idx="39594">
                  <c:v>62.61</c:v>
                </c:pt>
                <c:pt idx="39595">
                  <c:v>62.98</c:v>
                </c:pt>
                <c:pt idx="39596">
                  <c:v>63.41</c:v>
                </c:pt>
                <c:pt idx="39597">
                  <c:v>64.430000000000007</c:v>
                </c:pt>
                <c:pt idx="39598">
                  <c:v>70.23</c:v>
                </c:pt>
                <c:pt idx="39599">
                  <c:v>66.67</c:v>
                </c:pt>
                <c:pt idx="39600">
                  <c:v>66.83</c:v>
                </c:pt>
                <c:pt idx="39601">
                  <c:v>67.03</c:v>
                </c:pt>
                <c:pt idx="39602">
                  <c:v>67.2</c:v>
                </c:pt>
                <c:pt idx="39603">
                  <c:v>67.23</c:v>
                </c:pt>
                <c:pt idx="39604">
                  <c:v>67.39</c:v>
                </c:pt>
                <c:pt idx="39605">
                  <c:v>67.56</c:v>
                </c:pt>
                <c:pt idx="39606">
                  <c:v>67.72</c:v>
                </c:pt>
                <c:pt idx="39607">
                  <c:v>67.790000000000006</c:v>
                </c:pt>
                <c:pt idx="39608">
                  <c:v>67.95</c:v>
                </c:pt>
                <c:pt idx="39609">
                  <c:v>68.680000000000007</c:v>
                </c:pt>
                <c:pt idx="39610">
                  <c:v>69.83</c:v>
                </c:pt>
                <c:pt idx="39611">
                  <c:v>71.38</c:v>
                </c:pt>
                <c:pt idx="39612">
                  <c:v>72.959999999999994</c:v>
                </c:pt>
                <c:pt idx="39613">
                  <c:v>74.08</c:v>
                </c:pt>
                <c:pt idx="39614">
                  <c:v>68.22</c:v>
                </c:pt>
                <c:pt idx="39615">
                  <c:v>69.63</c:v>
                </c:pt>
                <c:pt idx="39616">
                  <c:v>71.150000000000006</c:v>
                </c:pt>
                <c:pt idx="39617">
                  <c:v>72.569999999999993</c:v>
                </c:pt>
                <c:pt idx="39618">
                  <c:v>73.42</c:v>
                </c:pt>
                <c:pt idx="39619">
                  <c:v>65.42</c:v>
                </c:pt>
                <c:pt idx="39620">
                  <c:v>66.73</c:v>
                </c:pt>
                <c:pt idx="39621">
                  <c:v>68.42</c:v>
                </c:pt>
                <c:pt idx="39622">
                  <c:v>69.67</c:v>
                </c:pt>
                <c:pt idx="39623">
                  <c:v>70.62</c:v>
                </c:pt>
                <c:pt idx="39624">
                  <c:v>68.22</c:v>
                </c:pt>
                <c:pt idx="39625">
                  <c:v>57.38</c:v>
                </c:pt>
                <c:pt idx="39626">
                  <c:v>58.17</c:v>
                </c:pt>
                <c:pt idx="39627">
                  <c:v>58.99</c:v>
                </c:pt>
                <c:pt idx="39628">
                  <c:v>51.21</c:v>
                </c:pt>
                <c:pt idx="39629">
                  <c:v>46.3</c:v>
                </c:pt>
                <c:pt idx="39630">
                  <c:v>46.53</c:v>
                </c:pt>
                <c:pt idx="39631">
                  <c:v>46.73</c:v>
                </c:pt>
                <c:pt idx="39632">
                  <c:v>46.9</c:v>
                </c:pt>
                <c:pt idx="39633">
                  <c:v>46.96</c:v>
                </c:pt>
                <c:pt idx="39634">
                  <c:v>41.92</c:v>
                </c:pt>
                <c:pt idx="39635">
                  <c:v>36.22</c:v>
                </c:pt>
                <c:pt idx="39636">
                  <c:v>31.439</c:v>
                </c:pt>
                <c:pt idx="39637">
                  <c:v>31.538</c:v>
                </c:pt>
                <c:pt idx="39638">
                  <c:v>31.67</c:v>
                </c:pt>
                <c:pt idx="39639">
                  <c:v>31.97</c:v>
                </c:pt>
                <c:pt idx="39640">
                  <c:v>49</c:v>
                </c:pt>
                <c:pt idx="39641">
                  <c:v>42.02</c:v>
                </c:pt>
                <c:pt idx="39642">
                  <c:v>38.130000000000003</c:v>
                </c:pt>
                <c:pt idx="39643">
                  <c:v>38.159999999999997</c:v>
                </c:pt>
                <c:pt idx="39644">
                  <c:v>38.1</c:v>
                </c:pt>
                <c:pt idx="39645">
                  <c:v>37.57</c:v>
                </c:pt>
                <c:pt idx="39646">
                  <c:v>38.200000000000003</c:v>
                </c:pt>
                <c:pt idx="39647">
                  <c:v>38.72</c:v>
                </c:pt>
                <c:pt idx="39648">
                  <c:v>39.22</c:v>
                </c:pt>
                <c:pt idx="39649">
                  <c:v>39.58</c:v>
                </c:pt>
                <c:pt idx="39650">
                  <c:v>40.04</c:v>
                </c:pt>
                <c:pt idx="39651">
                  <c:v>40.5</c:v>
                </c:pt>
                <c:pt idx="39652">
                  <c:v>40.86</c:v>
                </c:pt>
                <c:pt idx="39653">
                  <c:v>39.840000000000003</c:v>
                </c:pt>
                <c:pt idx="39654">
                  <c:v>37.869999999999997</c:v>
                </c:pt>
                <c:pt idx="39655">
                  <c:v>37.96</c:v>
                </c:pt>
                <c:pt idx="39656">
                  <c:v>37.96</c:v>
                </c:pt>
                <c:pt idx="39657">
                  <c:v>37.96</c:v>
                </c:pt>
                <c:pt idx="39658">
                  <c:v>37.96</c:v>
                </c:pt>
                <c:pt idx="39659">
                  <c:v>38</c:v>
                </c:pt>
                <c:pt idx="39660">
                  <c:v>38</c:v>
                </c:pt>
                <c:pt idx="39661">
                  <c:v>38.03</c:v>
                </c:pt>
                <c:pt idx="39662">
                  <c:v>38.06</c:v>
                </c:pt>
                <c:pt idx="39663">
                  <c:v>38.06</c:v>
                </c:pt>
                <c:pt idx="39664">
                  <c:v>38.06</c:v>
                </c:pt>
                <c:pt idx="39665">
                  <c:v>38.06</c:v>
                </c:pt>
                <c:pt idx="39666">
                  <c:v>38.06</c:v>
                </c:pt>
                <c:pt idx="39667">
                  <c:v>38.06</c:v>
                </c:pt>
                <c:pt idx="39668">
                  <c:v>38.06</c:v>
                </c:pt>
                <c:pt idx="39669">
                  <c:v>38.06</c:v>
                </c:pt>
                <c:pt idx="39670">
                  <c:v>38.06</c:v>
                </c:pt>
                <c:pt idx="39671">
                  <c:v>38.03</c:v>
                </c:pt>
                <c:pt idx="39672">
                  <c:v>38</c:v>
                </c:pt>
                <c:pt idx="39673">
                  <c:v>37.93</c:v>
                </c:pt>
                <c:pt idx="39674">
                  <c:v>37.9</c:v>
                </c:pt>
                <c:pt idx="39675">
                  <c:v>37.869999999999997</c:v>
                </c:pt>
                <c:pt idx="39676">
                  <c:v>37.83</c:v>
                </c:pt>
                <c:pt idx="39677">
                  <c:v>37.799999999999997</c:v>
                </c:pt>
                <c:pt idx="39678">
                  <c:v>37.799999999999997</c:v>
                </c:pt>
                <c:pt idx="39679">
                  <c:v>37.770000000000003</c:v>
                </c:pt>
                <c:pt idx="39680">
                  <c:v>37.729999999999997</c:v>
                </c:pt>
                <c:pt idx="39681">
                  <c:v>37.700000000000003</c:v>
                </c:pt>
                <c:pt idx="39682">
                  <c:v>37.96</c:v>
                </c:pt>
                <c:pt idx="39683">
                  <c:v>38.36</c:v>
                </c:pt>
                <c:pt idx="39684">
                  <c:v>38.82</c:v>
                </c:pt>
                <c:pt idx="39685">
                  <c:v>39.549999999999997</c:v>
                </c:pt>
                <c:pt idx="39686">
                  <c:v>39.97</c:v>
                </c:pt>
                <c:pt idx="39687">
                  <c:v>40.729999999999997</c:v>
                </c:pt>
                <c:pt idx="39688">
                  <c:v>41.33</c:v>
                </c:pt>
                <c:pt idx="39689">
                  <c:v>41.62</c:v>
                </c:pt>
                <c:pt idx="39690">
                  <c:v>41.85</c:v>
                </c:pt>
                <c:pt idx="39691">
                  <c:v>41.85</c:v>
                </c:pt>
                <c:pt idx="39692">
                  <c:v>34.93</c:v>
                </c:pt>
                <c:pt idx="39693">
                  <c:v>34.54</c:v>
                </c:pt>
                <c:pt idx="39694">
                  <c:v>34.729999999999997</c:v>
                </c:pt>
                <c:pt idx="39695">
                  <c:v>34.9</c:v>
                </c:pt>
                <c:pt idx="39696">
                  <c:v>35.03</c:v>
                </c:pt>
                <c:pt idx="39697">
                  <c:v>35.200000000000003</c:v>
                </c:pt>
                <c:pt idx="39698">
                  <c:v>35.39</c:v>
                </c:pt>
                <c:pt idx="39699">
                  <c:v>35.56</c:v>
                </c:pt>
                <c:pt idx="39700">
                  <c:v>35.619999999999997</c:v>
                </c:pt>
                <c:pt idx="39701">
                  <c:v>35.76</c:v>
                </c:pt>
                <c:pt idx="39702">
                  <c:v>35.82</c:v>
                </c:pt>
                <c:pt idx="39703">
                  <c:v>35.89</c:v>
                </c:pt>
                <c:pt idx="39704">
                  <c:v>35.92</c:v>
                </c:pt>
                <c:pt idx="39705">
                  <c:v>35.92</c:v>
                </c:pt>
                <c:pt idx="39706">
                  <c:v>35.89</c:v>
                </c:pt>
                <c:pt idx="39707">
                  <c:v>35.79</c:v>
                </c:pt>
                <c:pt idx="39708">
                  <c:v>35.659999999999997</c:v>
                </c:pt>
                <c:pt idx="39709">
                  <c:v>34.31</c:v>
                </c:pt>
                <c:pt idx="39710">
                  <c:v>31.34</c:v>
                </c:pt>
                <c:pt idx="39711">
                  <c:v>31.405999999999999</c:v>
                </c:pt>
                <c:pt idx="39712">
                  <c:v>31.504999999999999</c:v>
                </c:pt>
                <c:pt idx="39713">
                  <c:v>31.571000000000002</c:v>
                </c:pt>
                <c:pt idx="39714">
                  <c:v>31.7</c:v>
                </c:pt>
                <c:pt idx="39715">
                  <c:v>31.8</c:v>
                </c:pt>
                <c:pt idx="39716">
                  <c:v>31.9</c:v>
                </c:pt>
                <c:pt idx="39717">
                  <c:v>31.97</c:v>
                </c:pt>
                <c:pt idx="39718">
                  <c:v>32</c:v>
                </c:pt>
                <c:pt idx="39719">
                  <c:v>31.175999999999998</c:v>
                </c:pt>
                <c:pt idx="39720">
                  <c:v>31.044</c:v>
                </c:pt>
                <c:pt idx="39721">
                  <c:v>31.11</c:v>
                </c:pt>
                <c:pt idx="39722">
                  <c:v>31.175999999999998</c:v>
                </c:pt>
                <c:pt idx="39723">
                  <c:v>31.209</c:v>
                </c:pt>
                <c:pt idx="39724">
                  <c:v>31.010999999999999</c:v>
                </c:pt>
                <c:pt idx="39725">
                  <c:v>30.516999999999999</c:v>
                </c:pt>
                <c:pt idx="39726">
                  <c:v>30.484000000000002</c:v>
                </c:pt>
                <c:pt idx="39727">
                  <c:v>30.484000000000002</c:v>
                </c:pt>
                <c:pt idx="39728">
                  <c:v>30.484000000000002</c:v>
                </c:pt>
                <c:pt idx="39729">
                  <c:v>30.484000000000002</c:v>
                </c:pt>
                <c:pt idx="39730">
                  <c:v>30.484000000000002</c:v>
                </c:pt>
                <c:pt idx="39731">
                  <c:v>30.484000000000002</c:v>
                </c:pt>
                <c:pt idx="39732">
                  <c:v>30.484000000000002</c:v>
                </c:pt>
                <c:pt idx="39733">
                  <c:v>30.451000000000001</c:v>
                </c:pt>
                <c:pt idx="39734">
                  <c:v>30.484000000000002</c:v>
                </c:pt>
                <c:pt idx="39735">
                  <c:v>30.484000000000002</c:v>
                </c:pt>
                <c:pt idx="39736">
                  <c:v>30.484000000000002</c:v>
                </c:pt>
                <c:pt idx="39737">
                  <c:v>30.451000000000001</c:v>
                </c:pt>
                <c:pt idx="39738">
                  <c:v>30.484000000000002</c:v>
                </c:pt>
                <c:pt idx="39739">
                  <c:v>30.451000000000001</c:v>
                </c:pt>
                <c:pt idx="39740">
                  <c:v>30.484000000000002</c:v>
                </c:pt>
                <c:pt idx="39741">
                  <c:v>30.484000000000002</c:v>
                </c:pt>
                <c:pt idx="39742">
                  <c:v>30.484000000000002</c:v>
                </c:pt>
                <c:pt idx="39743">
                  <c:v>30.484000000000002</c:v>
                </c:pt>
                <c:pt idx="39744">
                  <c:v>30.484000000000002</c:v>
                </c:pt>
                <c:pt idx="39745">
                  <c:v>30.484000000000002</c:v>
                </c:pt>
                <c:pt idx="39746">
                  <c:v>30.484000000000002</c:v>
                </c:pt>
                <c:pt idx="39747">
                  <c:v>30.484000000000002</c:v>
                </c:pt>
                <c:pt idx="39748">
                  <c:v>30.484000000000002</c:v>
                </c:pt>
                <c:pt idx="39749">
                  <c:v>30.484000000000002</c:v>
                </c:pt>
                <c:pt idx="39750">
                  <c:v>30.451000000000001</c:v>
                </c:pt>
                <c:pt idx="39751">
                  <c:v>30.484000000000002</c:v>
                </c:pt>
                <c:pt idx="39752">
                  <c:v>30.484000000000002</c:v>
                </c:pt>
                <c:pt idx="39753">
                  <c:v>30.484000000000002</c:v>
                </c:pt>
                <c:pt idx="39754">
                  <c:v>30.484000000000002</c:v>
                </c:pt>
                <c:pt idx="39755">
                  <c:v>30.484000000000002</c:v>
                </c:pt>
                <c:pt idx="39756">
                  <c:v>30.484000000000002</c:v>
                </c:pt>
                <c:pt idx="39757">
                  <c:v>30.484000000000002</c:v>
                </c:pt>
                <c:pt idx="39758">
                  <c:v>30.451000000000001</c:v>
                </c:pt>
                <c:pt idx="39759">
                  <c:v>30.484000000000002</c:v>
                </c:pt>
                <c:pt idx="39760">
                  <c:v>30.484000000000002</c:v>
                </c:pt>
                <c:pt idx="39761">
                  <c:v>30.484000000000002</c:v>
                </c:pt>
                <c:pt idx="39762">
                  <c:v>30.484000000000002</c:v>
                </c:pt>
                <c:pt idx="39763">
                  <c:v>30.484000000000002</c:v>
                </c:pt>
                <c:pt idx="39764">
                  <c:v>30.484000000000002</c:v>
                </c:pt>
                <c:pt idx="39765">
                  <c:v>30.484000000000002</c:v>
                </c:pt>
                <c:pt idx="39766">
                  <c:v>30.451000000000001</c:v>
                </c:pt>
                <c:pt idx="39767">
                  <c:v>30.484000000000002</c:v>
                </c:pt>
                <c:pt idx="39768">
                  <c:v>30.484000000000002</c:v>
                </c:pt>
                <c:pt idx="39769">
                  <c:v>30.484000000000002</c:v>
                </c:pt>
                <c:pt idx="39770">
                  <c:v>30.484000000000002</c:v>
                </c:pt>
                <c:pt idx="39771">
                  <c:v>30.484000000000002</c:v>
                </c:pt>
                <c:pt idx="39772">
                  <c:v>30.484000000000002</c:v>
                </c:pt>
                <c:pt idx="39773">
                  <c:v>30.484000000000002</c:v>
                </c:pt>
                <c:pt idx="39774">
                  <c:v>30.484000000000002</c:v>
                </c:pt>
                <c:pt idx="39775">
                  <c:v>30.484000000000002</c:v>
                </c:pt>
                <c:pt idx="39776">
                  <c:v>30.484000000000002</c:v>
                </c:pt>
                <c:pt idx="39777">
                  <c:v>30.484000000000002</c:v>
                </c:pt>
                <c:pt idx="39778">
                  <c:v>30.484000000000002</c:v>
                </c:pt>
                <c:pt idx="39779">
                  <c:v>30.484000000000002</c:v>
                </c:pt>
                <c:pt idx="39780">
                  <c:v>30.484000000000002</c:v>
                </c:pt>
                <c:pt idx="39781">
                  <c:v>30.484000000000002</c:v>
                </c:pt>
                <c:pt idx="39782">
                  <c:v>30.484000000000002</c:v>
                </c:pt>
                <c:pt idx="39783">
                  <c:v>30.484000000000002</c:v>
                </c:pt>
                <c:pt idx="39784">
                  <c:v>30.484000000000002</c:v>
                </c:pt>
                <c:pt idx="39785">
                  <c:v>30.484000000000002</c:v>
                </c:pt>
                <c:pt idx="39786">
                  <c:v>30.484000000000002</c:v>
                </c:pt>
                <c:pt idx="39787">
                  <c:v>30.484000000000002</c:v>
                </c:pt>
                <c:pt idx="39788">
                  <c:v>30.484000000000002</c:v>
                </c:pt>
                <c:pt idx="39789">
                  <c:v>30.484000000000002</c:v>
                </c:pt>
                <c:pt idx="39790">
                  <c:v>30.484000000000002</c:v>
                </c:pt>
                <c:pt idx="39791">
                  <c:v>30.484000000000002</c:v>
                </c:pt>
                <c:pt idx="39792">
                  <c:v>30.484000000000002</c:v>
                </c:pt>
                <c:pt idx="39793">
                  <c:v>30.484000000000002</c:v>
                </c:pt>
                <c:pt idx="39794">
                  <c:v>30.484000000000002</c:v>
                </c:pt>
                <c:pt idx="39795">
                  <c:v>30.484000000000002</c:v>
                </c:pt>
                <c:pt idx="39796">
                  <c:v>30.484000000000002</c:v>
                </c:pt>
                <c:pt idx="39797">
                  <c:v>30.484000000000002</c:v>
                </c:pt>
                <c:pt idx="39798">
                  <c:v>30.484000000000002</c:v>
                </c:pt>
                <c:pt idx="39799">
                  <c:v>30.484000000000002</c:v>
                </c:pt>
                <c:pt idx="39800">
                  <c:v>30.484000000000002</c:v>
                </c:pt>
                <c:pt idx="39801">
                  <c:v>30.484000000000002</c:v>
                </c:pt>
                <c:pt idx="39802">
                  <c:v>30.484000000000002</c:v>
                </c:pt>
                <c:pt idx="39803">
                  <c:v>30.484000000000002</c:v>
                </c:pt>
                <c:pt idx="39804">
                  <c:v>30.484000000000002</c:v>
                </c:pt>
                <c:pt idx="39805">
                  <c:v>30.484000000000002</c:v>
                </c:pt>
                <c:pt idx="39806">
                  <c:v>30.484000000000002</c:v>
                </c:pt>
                <c:pt idx="39807">
                  <c:v>30.484000000000002</c:v>
                </c:pt>
                <c:pt idx="39808">
                  <c:v>30.484000000000002</c:v>
                </c:pt>
                <c:pt idx="39809">
                  <c:v>30.484000000000002</c:v>
                </c:pt>
                <c:pt idx="39810">
                  <c:v>30.484000000000002</c:v>
                </c:pt>
                <c:pt idx="39811">
                  <c:v>30.484000000000002</c:v>
                </c:pt>
                <c:pt idx="39812">
                  <c:v>30.484000000000002</c:v>
                </c:pt>
                <c:pt idx="39813">
                  <c:v>30.484000000000002</c:v>
                </c:pt>
                <c:pt idx="39814">
                  <c:v>30.484000000000002</c:v>
                </c:pt>
                <c:pt idx="39815">
                  <c:v>30.484000000000002</c:v>
                </c:pt>
                <c:pt idx="39816">
                  <c:v>30.484000000000002</c:v>
                </c:pt>
                <c:pt idx="39817">
                  <c:v>30.484000000000002</c:v>
                </c:pt>
                <c:pt idx="39818">
                  <c:v>30.484000000000002</c:v>
                </c:pt>
                <c:pt idx="39819">
                  <c:v>30.484000000000002</c:v>
                </c:pt>
                <c:pt idx="39820">
                  <c:v>30.484000000000002</c:v>
                </c:pt>
                <c:pt idx="39821">
                  <c:v>30.484000000000002</c:v>
                </c:pt>
                <c:pt idx="39822">
                  <c:v>30.484000000000002</c:v>
                </c:pt>
                <c:pt idx="39823">
                  <c:v>30.484000000000002</c:v>
                </c:pt>
                <c:pt idx="39824">
                  <c:v>30.484000000000002</c:v>
                </c:pt>
                <c:pt idx="39825">
                  <c:v>30.484000000000002</c:v>
                </c:pt>
                <c:pt idx="39826">
                  <c:v>30.484000000000002</c:v>
                </c:pt>
                <c:pt idx="39827">
                  <c:v>30.484000000000002</c:v>
                </c:pt>
                <c:pt idx="39828">
                  <c:v>30.484000000000002</c:v>
                </c:pt>
                <c:pt idx="39829">
                  <c:v>30.451000000000001</c:v>
                </c:pt>
                <c:pt idx="39830">
                  <c:v>30.484000000000002</c:v>
                </c:pt>
                <c:pt idx="39831">
                  <c:v>30.484000000000002</c:v>
                </c:pt>
                <c:pt idx="39832">
                  <c:v>30.484000000000002</c:v>
                </c:pt>
                <c:pt idx="39833">
                  <c:v>30.484000000000002</c:v>
                </c:pt>
                <c:pt idx="39834">
                  <c:v>30.516999999999999</c:v>
                </c:pt>
                <c:pt idx="39835">
                  <c:v>30.484000000000002</c:v>
                </c:pt>
                <c:pt idx="39836">
                  <c:v>30.484000000000002</c:v>
                </c:pt>
                <c:pt idx="39837">
                  <c:v>30.484000000000002</c:v>
                </c:pt>
                <c:pt idx="39838">
                  <c:v>30.484000000000002</c:v>
                </c:pt>
                <c:pt idx="39839">
                  <c:v>30.484000000000002</c:v>
                </c:pt>
                <c:pt idx="39840">
                  <c:v>30.484000000000002</c:v>
                </c:pt>
                <c:pt idx="39841">
                  <c:v>30.516999999999999</c:v>
                </c:pt>
                <c:pt idx="39842">
                  <c:v>30.451000000000001</c:v>
                </c:pt>
                <c:pt idx="39843">
                  <c:v>30.451000000000001</c:v>
                </c:pt>
                <c:pt idx="39844">
                  <c:v>30.451000000000001</c:v>
                </c:pt>
                <c:pt idx="39845">
                  <c:v>30.451000000000001</c:v>
                </c:pt>
                <c:pt idx="39846">
                  <c:v>30.451000000000001</c:v>
                </c:pt>
                <c:pt idx="39847">
                  <c:v>30.484000000000002</c:v>
                </c:pt>
                <c:pt idx="39848">
                  <c:v>30.451000000000001</c:v>
                </c:pt>
                <c:pt idx="39849">
                  <c:v>30.451000000000001</c:v>
                </c:pt>
                <c:pt idx="39850">
                  <c:v>30.451000000000001</c:v>
                </c:pt>
                <c:pt idx="39851">
                  <c:v>30.451000000000001</c:v>
                </c:pt>
                <c:pt idx="39852">
                  <c:v>30.451000000000001</c:v>
                </c:pt>
                <c:pt idx="39853">
                  <c:v>30.451000000000001</c:v>
                </c:pt>
                <c:pt idx="39854">
                  <c:v>30.451000000000001</c:v>
                </c:pt>
                <c:pt idx="39855">
                  <c:v>30.451000000000001</c:v>
                </c:pt>
                <c:pt idx="39856">
                  <c:v>30.451000000000001</c:v>
                </c:pt>
                <c:pt idx="39857">
                  <c:v>30.451000000000001</c:v>
                </c:pt>
                <c:pt idx="39858">
                  <c:v>30.451000000000001</c:v>
                </c:pt>
                <c:pt idx="39859">
                  <c:v>30.451000000000001</c:v>
                </c:pt>
                <c:pt idx="39860">
                  <c:v>30.451000000000001</c:v>
                </c:pt>
                <c:pt idx="39861">
                  <c:v>30.484000000000002</c:v>
                </c:pt>
                <c:pt idx="39862">
                  <c:v>30.451000000000001</c:v>
                </c:pt>
                <c:pt idx="39863">
                  <c:v>30.451000000000001</c:v>
                </c:pt>
                <c:pt idx="39864">
                  <c:v>30.451000000000001</c:v>
                </c:pt>
                <c:pt idx="39865">
                  <c:v>30.451000000000001</c:v>
                </c:pt>
                <c:pt idx="39866">
                  <c:v>30.451000000000001</c:v>
                </c:pt>
                <c:pt idx="39867">
                  <c:v>30.451000000000001</c:v>
                </c:pt>
                <c:pt idx="39868">
                  <c:v>30.484000000000002</c:v>
                </c:pt>
                <c:pt idx="39869">
                  <c:v>30.451000000000001</c:v>
                </c:pt>
                <c:pt idx="39870">
                  <c:v>30.451000000000001</c:v>
                </c:pt>
                <c:pt idx="39871">
                  <c:v>30.451000000000001</c:v>
                </c:pt>
                <c:pt idx="39872">
                  <c:v>30.484000000000002</c:v>
                </c:pt>
                <c:pt idx="39873">
                  <c:v>30.451000000000001</c:v>
                </c:pt>
                <c:pt idx="39874">
                  <c:v>30.484000000000002</c:v>
                </c:pt>
                <c:pt idx="39875">
                  <c:v>30.451000000000001</c:v>
                </c:pt>
                <c:pt idx="39876">
                  <c:v>30.451000000000001</c:v>
                </c:pt>
                <c:pt idx="39877">
                  <c:v>30.451000000000001</c:v>
                </c:pt>
                <c:pt idx="39878">
                  <c:v>30.451000000000001</c:v>
                </c:pt>
                <c:pt idx="39879">
                  <c:v>30.451000000000001</c:v>
                </c:pt>
                <c:pt idx="39880">
                  <c:v>30.484000000000002</c:v>
                </c:pt>
                <c:pt idx="39881">
                  <c:v>30.451000000000001</c:v>
                </c:pt>
                <c:pt idx="39882">
                  <c:v>40.299999999999997</c:v>
                </c:pt>
                <c:pt idx="39883">
                  <c:v>40.6</c:v>
                </c:pt>
                <c:pt idx="39884">
                  <c:v>38.33</c:v>
                </c:pt>
                <c:pt idx="39885">
                  <c:v>38.619999999999997</c:v>
                </c:pt>
                <c:pt idx="39886">
                  <c:v>38.89</c:v>
                </c:pt>
                <c:pt idx="39887">
                  <c:v>39.18</c:v>
                </c:pt>
                <c:pt idx="39888">
                  <c:v>39.25</c:v>
                </c:pt>
                <c:pt idx="39889">
                  <c:v>39.22</c:v>
                </c:pt>
                <c:pt idx="39890">
                  <c:v>39.22</c:v>
                </c:pt>
                <c:pt idx="39891">
                  <c:v>39.25</c:v>
                </c:pt>
                <c:pt idx="39892">
                  <c:v>39.28</c:v>
                </c:pt>
                <c:pt idx="39893">
                  <c:v>39.380000000000003</c:v>
                </c:pt>
                <c:pt idx="39894">
                  <c:v>39.450000000000003</c:v>
                </c:pt>
                <c:pt idx="39895">
                  <c:v>39.58</c:v>
                </c:pt>
                <c:pt idx="39896">
                  <c:v>39.68</c:v>
                </c:pt>
                <c:pt idx="39897">
                  <c:v>39.81</c:v>
                </c:pt>
                <c:pt idx="39898">
                  <c:v>39.94</c:v>
                </c:pt>
                <c:pt idx="39899">
                  <c:v>40.01</c:v>
                </c:pt>
                <c:pt idx="39900">
                  <c:v>40.14</c:v>
                </c:pt>
                <c:pt idx="39901">
                  <c:v>40.21</c:v>
                </c:pt>
                <c:pt idx="39902">
                  <c:v>40.340000000000003</c:v>
                </c:pt>
                <c:pt idx="39903">
                  <c:v>40.57</c:v>
                </c:pt>
                <c:pt idx="39904">
                  <c:v>40.53</c:v>
                </c:pt>
                <c:pt idx="39905">
                  <c:v>40.770000000000003</c:v>
                </c:pt>
                <c:pt idx="39906">
                  <c:v>40.96</c:v>
                </c:pt>
                <c:pt idx="39907">
                  <c:v>41.03</c:v>
                </c:pt>
                <c:pt idx="39908">
                  <c:v>41.1</c:v>
                </c:pt>
                <c:pt idx="39909">
                  <c:v>41.29</c:v>
                </c:pt>
                <c:pt idx="39910">
                  <c:v>41.39</c:v>
                </c:pt>
                <c:pt idx="39911">
                  <c:v>41.39</c:v>
                </c:pt>
                <c:pt idx="39912">
                  <c:v>41.42</c:v>
                </c:pt>
                <c:pt idx="39913">
                  <c:v>41.39</c:v>
                </c:pt>
                <c:pt idx="39914">
                  <c:v>38.590000000000003</c:v>
                </c:pt>
                <c:pt idx="39915">
                  <c:v>34.5</c:v>
                </c:pt>
                <c:pt idx="39916">
                  <c:v>34.6</c:v>
                </c:pt>
                <c:pt idx="39917">
                  <c:v>34.700000000000003</c:v>
                </c:pt>
                <c:pt idx="39918">
                  <c:v>34.83</c:v>
                </c:pt>
                <c:pt idx="39919">
                  <c:v>34.93</c:v>
                </c:pt>
                <c:pt idx="39920">
                  <c:v>35.06</c:v>
                </c:pt>
                <c:pt idx="39921">
                  <c:v>35.200000000000003</c:v>
                </c:pt>
                <c:pt idx="39922">
                  <c:v>35.33</c:v>
                </c:pt>
                <c:pt idx="39923">
                  <c:v>35.46</c:v>
                </c:pt>
                <c:pt idx="39924">
                  <c:v>35.590000000000003</c:v>
                </c:pt>
                <c:pt idx="39925">
                  <c:v>35.69</c:v>
                </c:pt>
                <c:pt idx="39926">
                  <c:v>35.76</c:v>
                </c:pt>
                <c:pt idx="39927">
                  <c:v>35.86</c:v>
                </c:pt>
                <c:pt idx="39928">
                  <c:v>31.8</c:v>
                </c:pt>
                <c:pt idx="39929">
                  <c:v>34.770000000000003</c:v>
                </c:pt>
                <c:pt idx="39930">
                  <c:v>38.06</c:v>
                </c:pt>
                <c:pt idx="39931">
                  <c:v>37.96</c:v>
                </c:pt>
                <c:pt idx="39932">
                  <c:v>37.93</c:v>
                </c:pt>
                <c:pt idx="39933">
                  <c:v>38.1</c:v>
                </c:pt>
                <c:pt idx="39934">
                  <c:v>38.520000000000003</c:v>
                </c:pt>
                <c:pt idx="39935">
                  <c:v>38.99</c:v>
                </c:pt>
                <c:pt idx="39936">
                  <c:v>35.36</c:v>
                </c:pt>
                <c:pt idx="39937">
                  <c:v>34.340000000000003</c:v>
                </c:pt>
                <c:pt idx="39938">
                  <c:v>34.44</c:v>
                </c:pt>
                <c:pt idx="39939">
                  <c:v>34.54</c:v>
                </c:pt>
                <c:pt idx="39940">
                  <c:v>34.64</c:v>
                </c:pt>
                <c:pt idx="39941">
                  <c:v>34.729999999999997</c:v>
                </c:pt>
                <c:pt idx="39942">
                  <c:v>34.83</c:v>
                </c:pt>
                <c:pt idx="39943">
                  <c:v>34.83</c:v>
                </c:pt>
                <c:pt idx="39944">
                  <c:v>34.67</c:v>
                </c:pt>
                <c:pt idx="39945">
                  <c:v>34.770000000000003</c:v>
                </c:pt>
                <c:pt idx="39946">
                  <c:v>34.869999999999997</c:v>
                </c:pt>
                <c:pt idx="39947">
                  <c:v>35.130000000000003</c:v>
                </c:pt>
                <c:pt idx="39948">
                  <c:v>35.46</c:v>
                </c:pt>
                <c:pt idx="39949">
                  <c:v>35.76</c:v>
                </c:pt>
                <c:pt idx="39950">
                  <c:v>36.119999999999997</c:v>
                </c:pt>
                <c:pt idx="39951">
                  <c:v>36.28</c:v>
                </c:pt>
                <c:pt idx="39952">
                  <c:v>36.549999999999997</c:v>
                </c:pt>
                <c:pt idx="39953">
                  <c:v>36.880000000000003</c:v>
                </c:pt>
                <c:pt idx="39954">
                  <c:v>37.340000000000003</c:v>
                </c:pt>
                <c:pt idx="39955">
                  <c:v>37.67</c:v>
                </c:pt>
                <c:pt idx="39956">
                  <c:v>37.9</c:v>
                </c:pt>
                <c:pt idx="39957">
                  <c:v>37.96</c:v>
                </c:pt>
                <c:pt idx="39958">
                  <c:v>38.159999999999997</c:v>
                </c:pt>
                <c:pt idx="39959">
                  <c:v>38.43</c:v>
                </c:pt>
                <c:pt idx="39960">
                  <c:v>38.590000000000003</c:v>
                </c:pt>
                <c:pt idx="39961">
                  <c:v>38.659999999999997</c:v>
                </c:pt>
                <c:pt idx="39962">
                  <c:v>38.89</c:v>
                </c:pt>
                <c:pt idx="39963">
                  <c:v>39.119999999999997</c:v>
                </c:pt>
                <c:pt idx="39964">
                  <c:v>39.22</c:v>
                </c:pt>
                <c:pt idx="39965">
                  <c:v>39.450000000000003</c:v>
                </c:pt>
                <c:pt idx="39966">
                  <c:v>39.71</c:v>
                </c:pt>
                <c:pt idx="39967">
                  <c:v>39.909999999999997</c:v>
                </c:pt>
                <c:pt idx="39968">
                  <c:v>40.04</c:v>
                </c:pt>
                <c:pt idx="39969">
                  <c:v>40.5</c:v>
                </c:pt>
                <c:pt idx="39970">
                  <c:v>40.729999999999997</c:v>
                </c:pt>
                <c:pt idx="39971">
                  <c:v>40.96</c:v>
                </c:pt>
                <c:pt idx="39972">
                  <c:v>41.16</c:v>
                </c:pt>
                <c:pt idx="39973">
                  <c:v>41.29</c:v>
                </c:pt>
                <c:pt idx="39974">
                  <c:v>39.97</c:v>
                </c:pt>
                <c:pt idx="39975">
                  <c:v>33.880000000000003</c:v>
                </c:pt>
                <c:pt idx="39976">
                  <c:v>33.94</c:v>
                </c:pt>
                <c:pt idx="39977">
                  <c:v>34.11</c:v>
                </c:pt>
                <c:pt idx="39978">
                  <c:v>34.270000000000003</c:v>
                </c:pt>
                <c:pt idx="39979">
                  <c:v>34.340000000000003</c:v>
                </c:pt>
                <c:pt idx="39980">
                  <c:v>34.409999999999997</c:v>
                </c:pt>
                <c:pt idx="39981">
                  <c:v>34.6</c:v>
                </c:pt>
                <c:pt idx="39982">
                  <c:v>34.729999999999997</c:v>
                </c:pt>
                <c:pt idx="39983">
                  <c:v>34.869999999999997</c:v>
                </c:pt>
                <c:pt idx="39984">
                  <c:v>35</c:v>
                </c:pt>
                <c:pt idx="39985">
                  <c:v>35.1</c:v>
                </c:pt>
                <c:pt idx="39986">
                  <c:v>35.26</c:v>
                </c:pt>
                <c:pt idx="39987">
                  <c:v>35.36</c:v>
                </c:pt>
                <c:pt idx="39988">
                  <c:v>35.46</c:v>
                </c:pt>
                <c:pt idx="39989">
                  <c:v>33.94</c:v>
                </c:pt>
                <c:pt idx="39990">
                  <c:v>30.484000000000002</c:v>
                </c:pt>
                <c:pt idx="39991">
                  <c:v>30.484000000000002</c:v>
                </c:pt>
                <c:pt idx="39992">
                  <c:v>30.484000000000002</c:v>
                </c:pt>
                <c:pt idx="39993">
                  <c:v>30.451000000000001</c:v>
                </c:pt>
                <c:pt idx="39994">
                  <c:v>30.484000000000002</c:v>
                </c:pt>
                <c:pt idx="39995">
                  <c:v>30.451000000000001</c:v>
                </c:pt>
                <c:pt idx="39996">
                  <c:v>30.484000000000002</c:v>
                </c:pt>
                <c:pt idx="39997">
                  <c:v>30.451000000000001</c:v>
                </c:pt>
                <c:pt idx="39998">
                  <c:v>34.799999999999997</c:v>
                </c:pt>
                <c:pt idx="39999">
                  <c:v>41.42</c:v>
                </c:pt>
                <c:pt idx="40000">
                  <c:v>39.65</c:v>
                </c:pt>
                <c:pt idx="40001">
                  <c:v>39.78</c:v>
                </c:pt>
                <c:pt idx="40002">
                  <c:v>39.97</c:v>
                </c:pt>
                <c:pt idx="40003">
                  <c:v>40.11</c:v>
                </c:pt>
                <c:pt idx="40004">
                  <c:v>40.299999999999997</c:v>
                </c:pt>
                <c:pt idx="40005">
                  <c:v>40.4</c:v>
                </c:pt>
                <c:pt idx="40006">
                  <c:v>40.47</c:v>
                </c:pt>
                <c:pt idx="40007">
                  <c:v>40.53</c:v>
                </c:pt>
                <c:pt idx="40008">
                  <c:v>40.630000000000003</c:v>
                </c:pt>
                <c:pt idx="40009">
                  <c:v>40.729999999999997</c:v>
                </c:pt>
                <c:pt idx="40010">
                  <c:v>40.83</c:v>
                </c:pt>
                <c:pt idx="40011">
                  <c:v>40.86</c:v>
                </c:pt>
                <c:pt idx="40012">
                  <c:v>40.93</c:v>
                </c:pt>
                <c:pt idx="40013">
                  <c:v>40.93</c:v>
                </c:pt>
                <c:pt idx="40014">
                  <c:v>40.86</c:v>
                </c:pt>
                <c:pt idx="40015">
                  <c:v>40.799999999999997</c:v>
                </c:pt>
                <c:pt idx="40016">
                  <c:v>52.37</c:v>
                </c:pt>
                <c:pt idx="40017">
                  <c:v>55.13</c:v>
                </c:pt>
                <c:pt idx="40018">
                  <c:v>54.57</c:v>
                </c:pt>
                <c:pt idx="40019">
                  <c:v>55.4</c:v>
                </c:pt>
                <c:pt idx="40020">
                  <c:v>56.02</c:v>
                </c:pt>
                <c:pt idx="40021">
                  <c:v>56.39</c:v>
                </c:pt>
                <c:pt idx="40022">
                  <c:v>56.52</c:v>
                </c:pt>
                <c:pt idx="40023">
                  <c:v>56.62</c:v>
                </c:pt>
                <c:pt idx="40024">
                  <c:v>56.65</c:v>
                </c:pt>
                <c:pt idx="40025">
                  <c:v>56.78</c:v>
                </c:pt>
                <c:pt idx="40026">
                  <c:v>57.08</c:v>
                </c:pt>
                <c:pt idx="40027">
                  <c:v>75.17</c:v>
                </c:pt>
                <c:pt idx="40028">
                  <c:v>44.06</c:v>
                </c:pt>
                <c:pt idx="40029">
                  <c:v>43.11</c:v>
                </c:pt>
                <c:pt idx="40030">
                  <c:v>37.21</c:v>
                </c:pt>
                <c:pt idx="40031">
                  <c:v>36.119999999999997</c:v>
                </c:pt>
                <c:pt idx="40032">
                  <c:v>53.65</c:v>
                </c:pt>
                <c:pt idx="40033">
                  <c:v>54.94</c:v>
                </c:pt>
                <c:pt idx="40034">
                  <c:v>97.42</c:v>
                </c:pt>
                <c:pt idx="40035">
                  <c:v>90.23</c:v>
                </c:pt>
                <c:pt idx="40036">
                  <c:v>90.26</c:v>
                </c:pt>
                <c:pt idx="40037">
                  <c:v>91.32</c:v>
                </c:pt>
                <c:pt idx="40038">
                  <c:v>92.67</c:v>
                </c:pt>
                <c:pt idx="40039">
                  <c:v>94.02</c:v>
                </c:pt>
                <c:pt idx="40040">
                  <c:v>94.98</c:v>
                </c:pt>
                <c:pt idx="40041">
                  <c:v>96.26</c:v>
                </c:pt>
                <c:pt idx="40042">
                  <c:v>97.68</c:v>
                </c:pt>
                <c:pt idx="40043">
                  <c:v>98.96</c:v>
                </c:pt>
                <c:pt idx="40044">
                  <c:v>100.51</c:v>
                </c:pt>
                <c:pt idx="40045">
                  <c:v>101.14</c:v>
                </c:pt>
                <c:pt idx="40046">
                  <c:v>102.29</c:v>
                </c:pt>
                <c:pt idx="40047">
                  <c:v>103.97</c:v>
                </c:pt>
                <c:pt idx="40048">
                  <c:v>105.49</c:v>
                </c:pt>
                <c:pt idx="40049">
                  <c:v>104.57</c:v>
                </c:pt>
                <c:pt idx="40050">
                  <c:v>102.79</c:v>
                </c:pt>
                <c:pt idx="40051">
                  <c:v>103.55</c:v>
                </c:pt>
                <c:pt idx="40052">
                  <c:v>104.37</c:v>
                </c:pt>
                <c:pt idx="40053">
                  <c:v>97.91</c:v>
                </c:pt>
                <c:pt idx="40054">
                  <c:v>78.83</c:v>
                </c:pt>
                <c:pt idx="40055">
                  <c:v>67.489999999999995</c:v>
                </c:pt>
                <c:pt idx="40056">
                  <c:v>62.42</c:v>
                </c:pt>
                <c:pt idx="40057">
                  <c:v>73.42</c:v>
                </c:pt>
                <c:pt idx="40058">
                  <c:v>86.31</c:v>
                </c:pt>
                <c:pt idx="40059">
                  <c:v>80.540000000000006</c:v>
                </c:pt>
                <c:pt idx="40060">
                  <c:v>80.48</c:v>
                </c:pt>
                <c:pt idx="40061">
                  <c:v>80.41</c:v>
                </c:pt>
                <c:pt idx="40062">
                  <c:v>80.34</c:v>
                </c:pt>
                <c:pt idx="40063">
                  <c:v>80.510000000000005</c:v>
                </c:pt>
                <c:pt idx="40064">
                  <c:v>80.58</c:v>
                </c:pt>
                <c:pt idx="40065">
                  <c:v>80.64</c:v>
                </c:pt>
                <c:pt idx="40066">
                  <c:v>94.61</c:v>
                </c:pt>
                <c:pt idx="40067">
                  <c:v>117.12</c:v>
                </c:pt>
                <c:pt idx="40068">
                  <c:v>116.56</c:v>
                </c:pt>
                <c:pt idx="40069">
                  <c:v>116.69</c:v>
                </c:pt>
                <c:pt idx="40070">
                  <c:v>112.44</c:v>
                </c:pt>
                <c:pt idx="40071">
                  <c:v>104.67</c:v>
                </c:pt>
                <c:pt idx="40072">
                  <c:v>99.92</c:v>
                </c:pt>
                <c:pt idx="40073">
                  <c:v>98.07</c:v>
                </c:pt>
                <c:pt idx="40074">
                  <c:v>99.56</c:v>
                </c:pt>
                <c:pt idx="40075">
                  <c:v>101.07</c:v>
                </c:pt>
                <c:pt idx="40076">
                  <c:v>102.29</c:v>
                </c:pt>
                <c:pt idx="40077">
                  <c:v>103.74</c:v>
                </c:pt>
                <c:pt idx="40078">
                  <c:v>88.55</c:v>
                </c:pt>
                <c:pt idx="40079">
                  <c:v>87.1</c:v>
                </c:pt>
                <c:pt idx="40080">
                  <c:v>80.81</c:v>
                </c:pt>
                <c:pt idx="40081">
                  <c:v>67.72</c:v>
                </c:pt>
                <c:pt idx="40082">
                  <c:v>62.38</c:v>
                </c:pt>
                <c:pt idx="40083">
                  <c:v>63.41</c:v>
                </c:pt>
                <c:pt idx="40084">
                  <c:v>60.8</c:v>
                </c:pt>
                <c:pt idx="40085">
                  <c:v>43.76</c:v>
                </c:pt>
                <c:pt idx="40086">
                  <c:v>34.369999999999997</c:v>
                </c:pt>
                <c:pt idx="40087">
                  <c:v>32.56</c:v>
                </c:pt>
                <c:pt idx="40088">
                  <c:v>30.78</c:v>
                </c:pt>
                <c:pt idx="40089">
                  <c:v>30.747</c:v>
                </c:pt>
                <c:pt idx="40090">
                  <c:v>30.713999999999999</c:v>
                </c:pt>
                <c:pt idx="40091">
                  <c:v>30.747</c:v>
                </c:pt>
                <c:pt idx="40092">
                  <c:v>30.747</c:v>
                </c:pt>
                <c:pt idx="40093">
                  <c:v>30.747</c:v>
                </c:pt>
                <c:pt idx="40094">
                  <c:v>30.747</c:v>
                </c:pt>
                <c:pt idx="40095">
                  <c:v>30.747</c:v>
                </c:pt>
                <c:pt idx="40096">
                  <c:v>30.747</c:v>
                </c:pt>
                <c:pt idx="40097">
                  <c:v>30.747</c:v>
                </c:pt>
                <c:pt idx="40098">
                  <c:v>30.516999999999999</c:v>
                </c:pt>
                <c:pt idx="40099">
                  <c:v>30.484000000000002</c:v>
                </c:pt>
                <c:pt idx="40100">
                  <c:v>30.484000000000002</c:v>
                </c:pt>
                <c:pt idx="40101">
                  <c:v>30.484000000000002</c:v>
                </c:pt>
                <c:pt idx="40102">
                  <c:v>30.484000000000002</c:v>
                </c:pt>
                <c:pt idx="40103">
                  <c:v>30.451000000000001</c:v>
                </c:pt>
                <c:pt idx="40104">
                  <c:v>30.484000000000002</c:v>
                </c:pt>
                <c:pt idx="40105">
                  <c:v>30.484000000000002</c:v>
                </c:pt>
                <c:pt idx="40106">
                  <c:v>40.340000000000003</c:v>
                </c:pt>
                <c:pt idx="40107">
                  <c:v>36.22</c:v>
                </c:pt>
                <c:pt idx="40108">
                  <c:v>34.799999999999997</c:v>
                </c:pt>
                <c:pt idx="40109">
                  <c:v>34.97</c:v>
                </c:pt>
                <c:pt idx="40110">
                  <c:v>50.09</c:v>
                </c:pt>
                <c:pt idx="40111">
                  <c:v>44.23</c:v>
                </c:pt>
                <c:pt idx="40112">
                  <c:v>44.39</c:v>
                </c:pt>
                <c:pt idx="40113">
                  <c:v>44.42</c:v>
                </c:pt>
                <c:pt idx="40114">
                  <c:v>44.62</c:v>
                </c:pt>
                <c:pt idx="40115">
                  <c:v>44.62</c:v>
                </c:pt>
                <c:pt idx="40116">
                  <c:v>44.65</c:v>
                </c:pt>
                <c:pt idx="40117">
                  <c:v>44.49</c:v>
                </c:pt>
                <c:pt idx="40118">
                  <c:v>44.42</c:v>
                </c:pt>
                <c:pt idx="40119">
                  <c:v>39.97</c:v>
                </c:pt>
                <c:pt idx="40120">
                  <c:v>35.06</c:v>
                </c:pt>
                <c:pt idx="40121">
                  <c:v>35.130000000000003</c:v>
                </c:pt>
                <c:pt idx="40122">
                  <c:v>35.229999999999997</c:v>
                </c:pt>
                <c:pt idx="40123">
                  <c:v>35.36</c:v>
                </c:pt>
                <c:pt idx="40124">
                  <c:v>35.46</c:v>
                </c:pt>
                <c:pt idx="40125">
                  <c:v>35.56</c:v>
                </c:pt>
                <c:pt idx="40126">
                  <c:v>35.72</c:v>
                </c:pt>
                <c:pt idx="40127">
                  <c:v>36.020000000000003</c:v>
                </c:pt>
                <c:pt idx="40128">
                  <c:v>36.42</c:v>
                </c:pt>
                <c:pt idx="40129">
                  <c:v>36.94</c:v>
                </c:pt>
                <c:pt idx="40130">
                  <c:v>37.93</c:v>
                </c:pt>
                <c:pt idx="40131">
                  <c:v>56.68</c:v>
                </c:pt>
                <c:pt idx="40132">
                  <c:v>51.51</c:v>
                </c:pt>
                <c:pt idx="40133">
                  <c:v>52.73</c:v>
                </c:pt>
                <c:pt idx="40134">
                  <c:v>53.91</c:v>
                </c:pt>
                <c:pt idx="40135">
                  <c:v>55.46</c:v>
                </c:pt>
                <c:pt idx="40136">
                  <c:v>57.05</c:v>
                </c:pt>
                <c:pt idx="40137">
                  <c:v>58.69</c:v>
                </c:pt>
                <c:pt idx="40138">
                  <c:v>74.97</c:v>
                </c:pt>
                <c:pt idx="40139">
                  <c:v>82.29</c:v>
                </c:pt>
                <c:pt idx="40140">
                  <c:v>80.180000000000007</c:v>
                </c:pt>
                <c:pt idx="40141">
                  <c:v>74.87</c:v>
                </c:pt>
                <c:pt idx="40142">
                  <c:v>73.23</c:v>
                </c:pt>
                <c:pt idx="40143">
                  <c:v>65.81</c:v>
                </c:pt>
                <c:pt idx="40144">
                  <c:v>79.52</c:v>
                </c:pt>
                <c:pt idx="40145">
                  <c:v>88.42</c:v>
                </c:pt>
                <c:pt idx="40146">
                  <c:v>75.73</c:v>
                </c:pt>
                <c:pt idx="40147">
                  <c:v>76.75</c:v>
                </c:pt>
                <c:pt idx="40148">
                  <c:v>77.64</c:v>
                </c:pt>
                <c:pt idx="40149">
                  <c:v>78.47</c:v>
                </c:pt>
                <c:pt idx="40150">
                  <c:v>78.989999999999995</c:v>
                </c:pt>
                <c:pt idx="40151">
                  <c:v>80.28</c:v>
                </c:pt>
                <c:pt idx="40152">
                  <c:v>76.13</c:v>
                </c:pt>
                <c:pt idx="40153">
                  <c:v>71.91</c:v>
                </c:pt>
                <c:pt idx="40154">
                  <c:v>73.36</c:v>
                </c:pt>
                <c:pt idx="40155">
                  <c:v>74.61</c:v>
                </c:pt>
                <c:pt idx="40156">
                  <c:v>75.900000000000006</c:v>
                </c:pt>
                <c:pt idx="40157">
                  <c:v>77.540000000000006</c:v>
                </c:pt>
                <c:pt idx="40158">
                  <c:v>78.83</c:v>
                </c:pt>
                <c:pt idx="40159">
                  <c:v>80.41</c:v>
                </c:pt>
                <c:pt idx="40160">
                  <c:v>81.430000000000007</c:v>
                </c:pt>
                <c:pt idx="40161">
                  <c:v>89.64</c:v>
                </c:pt>
                <c:pt idx="40162">
                  <c:v>113.33</c:v>
                </c:pt>
                <c:pt idx="40163">
                  <c:v>111.26</c:v>
                </c:pt>
                <c:pt idx="40164">
                  <c:v>113.4</c:v>
                </c:pt>
                <c:pt idx="40165">
                  <c:v>115.11</c:v>
                </c:pt>
                <c:pt idx="40166">
                  <c:v>116.96</c:v>
                </c:pt>
                <c:pt idx="40167">
                  <c:v>109.67</c:v>
                </c:pt>
                <c:pt idx="40168">
                  <c:v>117.65</c:v>
                </c:pt>
                <c:pt idx="40169">
                  <c:v>114.42</c:v>
                </c:pt>
                <c:pt idx="40170">
                  <c:v>109.18</c:v>
                </c:pt>
                <c:pt idx="40171">
                  <c:v>110.2</c:v>
                </c:pt>
                <c:pt idx="40172">
                  <c:v>111.16</c:v>
                </c:pt>
                <c:pt idx="40173">
                  <c:v>104.24</c:v>
                </c:pt>
                <c:pt idx="40174">
                  <c:v>98.7</c:v>
                </c:pt>
                <c:pt idx="40175">
                  <c:v>99.13</c:v>
                </c:pt>
                <c:pt idx="40176">
                  <c:v>97.78</c:v>
                </c:pt>
                <c:pt idx="40177">
                  <c:v>91.15</c:v>
                </c:pt>
                <c:pt idx="40178">
                  <c:v>86.38</c:v>
                </c:pt>
                <c:pt idx="40179">
                  <c:v>82.78</c:v>
                </c:pt>
                <c:pt idx="40180">
                  <c:v>79.95</c:v>
                </c:pt>
                <c:pt idx="40181">
                  <c:v>77.84</c:v>
                </c:pt>
                <c:pt idx="40182">
                  <c:v>78.73</c:v>
                </c:pt>
                <c:pt idx="40183">
                  <c:v>79.55</c:v>
                </c:pt>
                <c:pt idx="40184">
                  <c:v>66.64</c:v>
                </c:pt>
                <c:pt idx="40185">
                  <c:v>63.9</c:v>
                </c:pt>
                <c:pt idx="40186">
                  <c:v>64.33</c:v>
                </c:pt>
                <c:pt idx="40187">
                  <c:v>63.34</c:v>
                </c:pt>
                <c:pt idx="40188">
                  <c:v>56.58</c:v>
                </c:pt>
                <c:pt idx="40189">
                  <c:v>61.2</c:v>
                </c:pt>
                <c:pt idx="40190">
                  <c:v>60.31</c:v>
                </c:pt>
                <c:pt idx="40191">
                  <c:v>60.7</c:v>
                </c:pt>
                <c:pt idx="40192">
                  <c:v>61.56</c:v>
                </c:pt>
                <c:pt idx="40193">
                  <c:v>62.68</c:v>
                </c:pt>
                <c:pt idx="40194">
                  <c:v>63.83</c:v>
                </c:pt>
                <c:pt idx="40195">
                  <c:v>57.11</c:v>
                </c:pt>
                <c:pt idx="40196">
                  <c:v>57.14</c:v>
                </c:pt>
                <c:pt idx="40197">
                  <c:v>58.79</c:v>
                </c:pt>
                <c:pt idx="40198">
                  <c:v>81.33</c:v>
                </c:pt>
                <c:pt idx="40199">
                  <c:v>76.03</c:v>
                </c:pt>
                <c:pt idx="40200">
                  <c:v>73.72</c:v>
                </c:pt>
                <c:pt idx="40201">
                  <c:v>74.22</c:v>
                </c:pt>
                <c:pt idx="40202">
                  <c:v>74.739999999999995</c:v>
                </c:pt>
                <c:pt idx="40203">
                  <c:v>65.48</c:v>
                </c:pt>
                <c:pt idx="40204">
                  <c:v>60.37</c:v>
                </c:pt>
                <c:pt idx="40205">
                  <c:v>83.24</c:v>
                </c:pt>
                <c:pt idx="40206">
                  <c:v>78.17</c:v>
                </c:pt>
                <c:pt idx="40207">
                  <c:v>78.27</c:v>
                </c:pt>
                <c:pt idx="40208">
                  <c:v>78.66</c:v>
                </c:pt>
                <c:pt idx="40209">
                  <c:v>79.55</c:v>
                </c:pt>
                <c:pt idx="40210">
                  <c:v>80.41</c:v>
                </c:pt>
                <c:pt idx="40211">
                  <c:v>81.430000000000007</c:v>
                </c:pt>
                <c:pt idx="40212">
                  <c:v>82.12</c:v>
                </c:pt>
                <c:pt idx="40213">
                  <c:v>83.21</c:v>
                </c:pt>
                <c:pt idx="40214">
                  <c:v>104.5</c:v>
                </c:pt>
                <c:pt idx="40215">
                  <c:v>110.14</c:v>
                </c:pt>
                <c:pt idx="40216">
                  <c:v>128.38999999999999</c:v>
                </c:pt>
                <c:pt idx="40217">
                  <c:v>130.87</c:v>
                </c:pt>
                <c:pt idx="40218">
                  <c:v>131.43</c:v>
                </c:pt>
                <c:pt idx="40219">
                  <c:v>127.08</c:v>
                </c:pt>
                <c:pt idx="40220">
                  <c:v>125</c:v>
                </c:pt>
                <c:pt idx="40221">
                  <c:v>115.24</c:v>
                </c:pt>
                <c:pt idx="40222">
                  <c:v>116.99</c:v>
                </c:pt>
                <c:pt idx="40223">
                  <c:v>117.39</c:v>
                </c:pt>
                <c:pt idx="40224">
                  <c:v>118.67</c:v>
                </c:pt>
                <c:pt idx="40225">
                  <c:v>113</c:v>
                </c:pt>
                <c:pt idx="40226">
                  <c:v>113.7</c:v>
                </c:pt>
                <c:pt idx="40227">
                  <c:v>112.25</c:v>
                </c:pt>
                <c:pt idx="40228">
                  <c:v>105.06</c:v>
                </c:pt>
                <c:pt idx="40229">
                  <c:v>96.53</c:v>
                </c:pt>
                <c:pt idx="40230">
                  <c:v>96.56</c:v>
                </c:pt>
                <c:pt idx="40231">
                  <c:v>97.12</c:v>
                </c:pt>
                <c:pt idx="40232">
                  <c:v>105.85</c:v>
                </c:pt>
                <c:pt idx="40233">
                  <c:v>110.24</c:v>
                </c:pt>
                <c:pt idx="40234">
                  <c:v>115.51</c:v>
                </c:pt>
                <c:pt idx="40235">
                  <c:v>337.7</c:v>
                </c:pt>
                <c:pt idx="40236">
                  <c:v>309.14999999999998</c:v>
                </c:pt>
                <c:pt idx="40237">
                  <c:v>308.26</c:v>
                </c:pt>
                <c:pt idx="40238">
                  <c:v>306.64999999999998</c:v>
                </c:pt>
                <c:pt idx="40239">
                  <c:v>303.77999999999997</c:v>
                </c:pt>
                <c:pt idx="40240">
                  <c:v>308</c:v>
                </c:pt>
                <c:pt idx="40241">
                  <c:v>306.91000000000003</c:v>
                </c:pt>
                <c:pt idx="40242">
                  <c:v>305.43</c:v>
                </c:pt>
                <c:pt idx="40243">
                  <c:v>302.69</c:v>
                </c:pt>
                <c:pt idx="40244">
                  <c:v>306.91000000000003</c:v>
                </c:pt>
                <c:pt idx="40245">
                  <c:v>143.97999999999999</c:v>
                </c:pt>
                <c:pt idx="40246">
                  <c:v>105.03</c:v>
                </c:pt>
                <c:pt idx="40247">
                  <c:v>99.49</c:v>
                </c:pt>
                <c:pt idx="40248">
                  <c:v>93.3</c:v>
                </c:pt>
                <c:pt idx="40249">
                  <c:v>95.44</c:v>
                </c:pt>
                <c:pt idx="40250">
                  <c:v>96.86</c:v>
                </c:pt>
                <c:pt idx="40251">
                  <c:v>97.81</c:v>
                </c:pt>
                <c:pt idx="40252">
                  <c:v>98.07</c:v>
                </c:pt>
                <c:pt idx="40253">
                  <c:v>109.41</c:v>
                </c:pt>
                <c:pt idx="40254">
                  <c:v>107.8</c:v>
                </c:pt>
                <c:pt idx="40255">
                  <c:v>108.16</c:v>
                </c:pt>
                <c:pt idx="40256">
                  <c:v>94.35</c:v>
                </c:pt>
                <c:pt idx="40257">
                  <c:v>92.7</c:v>
                </c:pt>
                <c:pt idx="40258">
                  <c:v>92.6</c:v>
                </c:pt>
                <c:pt idx="40259">
                  <c:v>94.65</c:v>
                </c:pt>
                <c:pt idx="40260">
                  <c:v>97.98</c:v>
                </c:pt>
                <c:pt idx="40261">
                  <c:v>98.7</c:v>
                </c:pt>
                <c:pt idx="40262">
                  <c:v>97.45</c:v>
                </c:pt>
                <c:pt idx="40263">
                  <c:v>96.1</c:v>
                </c:pt>
                <c:pt idx="40264">
                  <c:v>97.25</c:v>
                </c:pt>
                <c:pt idx="40265">
                  <c:v>98.87</c:v>
                </c:pt>
                <c:pt idx="40266">
                  <c:v>100.15</c:v>
                </c:pt>
                <c:pt idx="40267">
                  <c:v>101.9</c:v>
                </c:pt>
                <c:pt idx="40268">
                  <c:v>103.12</c:v>
                </c:pt>
                <c:pt idx="40269">
                  <c:v>99.1</c:v>
                </c:pt>
                <c:pt idx="40270">
                  <c:v>98.01</c:v>
                </c:pt>
                <c:pt idx="40271">
                  <c:v>102.95</c:v>
                </c:pt>
                <c:pt idx="40272">
                  <c:v>117.58</c:v>
                </c:pt>
                <c:pt idx="40273">
                  <c:v>131.72</c:v>
                </c:pt>
                <c:pt idx="40274">
                  <c:v>127.77</c:v>
                </c:pt>
                <c:pt idx="40275">
                  <c:v>130.72999999999999</c:v>
                </c:pt>
                <c:pt idx="40276">
                  <c:v>132.97</c:v>
                </c:pt>
                <c:pt idx="40277">
                  <c:v>133.24</c:v>
                </c:pt>
                <c:pt idx="40278">
                  <c:v>130.13999999999999</c:v>
                </c:pt>
                <c:pt idx="40279">
                  <c:v>131.69</c:v>
                </c:pt>
                <c:pt idx="40280">
                  <c:v>132.58000000000001</c:v>
                </c:pt>
                <c:pt idx="40281">
                  <c:v>133.53</c:v>
                </c:pt>
                <c:pt idx="40282">
                  <c:v>112.64</c:v>
                </c:pt>
                <c:pt idx="40283">
                  <c:v>103.97</c:v>
                </c:pt>
                <c:pt idx="40284">
                  <c:v>101.01</c:v>
                </c:pt>
                <c:pt idx="40285">
                  <c:v>100.58</c:v>
                </c:pt>
                <c:pt idx="40286">
                  <c:v>96.06</c:v>
                </c:pt>
                <c:pt idx="40287">
                  <c:v>96.43</c:v>
                </c:pt>
                <c:pt idx="40288">
                  <c:v>98.01</c:v>
                </c:pt>
                <c:pt idx="40289">
                  <c:v>109.67</c:v>
                </c:pt>
                <c:pt idx="40290">
                  <c:v>110.2</c:v>
                </c:pt>
                <c:pt idx="40291">
                  <c:v>105.46</c:v>
                </c:pt>
                <c:pt idx="40292">
                  <c:v>103.71</c:v>
                </c:pt>
                <c:pt idx="40293">
                  <c:v>104.96</c:v>
                </c:pt>
                <c:pt idx="40294">
                  <c:v>107.43</c:v>
                </c:pt>
                <c:pt idx="40295">
                  <c:v>111.49</c:v>
                </c:pt>
                <c:pt idx="40296">
                  <c:v>125.56</c:v>
                </c:pt>
                <c:pt idx="40297">
                  <c:v>126.09</c:v>
                </c:pt>
                <c:pt idx="40298">
                  <c:v>121.31</c:v>
                </c:pt>
                <c:pt idx="40299">
                  <c:v>127.83</c:v>
                </c:pt>
                <c:pt idx="40300">
                  <c:v>130.47</c:v>
                </c:pt>
                <c:pt idx="40301">
                  <c:v>127.8</c:v>
                </c:pt>
                <c:pt idx="40302">
                  <c:v>133.37</c:v>
                </c:pt>
                <c:pt idx="40303">
                  <c:v>136.04</c:v>
                </c:pt>
                <c:pt idx="40304">
                  <c:v>135.94</c:v>
                </c:pt>
                <c:pt idx="40305">
                  <c:v>129.88</c:v>
                </c:pt>
                <c:pt idx="40306">
                  <c:v>141.15</c:v>
                </c:pt>
                <c:pt idx="40307">
                  <c:v>141.71</c:v>
                </c:pt>
                <c:pt idx="40308">
                  <c:v>139.72999999999999</c:v>
                </c:pt>
                <c:pt idx="40309">
                  <c:v>141.71</c:v>
                </c:pt>
                <c:pt idx="40310">
                  <c:v>144.15</c:v>
                </c:pt>
                <c:pt idx="40311">
                  <c:v>146.16</c:v>
                </c:pt>
                <c:pt idx="40312">
                  <c:v>140.65</c:v>
                </c:pt>
                <c:pt idx="40313">
                  <c:v>125.1</c:v>
                </c:pt>
                <c:pt idx="40314">
                  <c:v>127.54</c:v>
                </c:pt>
                <c:pt idx="40315">
                  <c:v>139.30000000000001</c:v>
                </c:pt>
                <c:pt idx="40316">
                  <c:v>137.94999999999999</c:v>
                </c:pt>
                <c:pt idx="40317">
                  <c:v>145.96</c:v>
                </c:pt>
                <c:pt idx="40318">
                  <c:v>146.35</c:v>
                </c:pt>
                <c:pt idx="40319">
                  <c:v>141.54</c:v>
                </c:pt>
                <c:pt idx="40320">
                  <c:v>139.99</c:v>
                </c:pt>
                <c:pt idx="40321">
                  <c:v>139.4</c:v>
                </c:pt>
                <c:pt idx="40322">
                  <c:v>140.38999999999999</c:v>
                </c:pt>
                <c:pt idx="40323">
                  <c:v>137.38999999999999</c:v>
                </c:pt>
                <c:pt idx="40324">
                  <c:v>137.46</c:v>
                </c:pt>
                <c:pt idx="40325">
                  <c:v>134.88999999999999</c:v>
                </c:pt>
                <c:pt idx="40326">
                  <c:v>131.19</c:v>
                </c:pt>
                <c:pt idx="40327">
                  <c:v>136.34</c:v>
                </c:pt>
                <c:pt idx="40328">
                  <c:v>137.36000000000001</c:v>
                </c:pt>
                <c:pt idx="40329">
                  <c:v>139.80000000000001</c:v>
                </c:pt>
                <c:pt idx="40330">
                  <c:v>142.99</c:v>
                </c:pt>
                <c:pt idx="40331">
                  <c:v>141.58000000000001</c:v>
                </c:pt>
                <c:pt idx="40332">
                  <c:v>139.5</c:v>
                </c:pt>
                <c:pt idx="40333">
                  <c:v>140.13</c:v>
                </c:pt>
                <c:pt idx="40334">
                  <c:v>138.02000000000001</c:v>
                </c:pt>
                <c:pt idx="40335">
                  <c:v>139.69999999999999</c:v>
                </c:pt>
                <c:pt idx="40336">
                  <c:v>141.81</c:v>
                </c:pt>
                <c:pt idx="40337">
                  <c:v>140.03</c:v>
                </c:pt>
                <c:pt idx="40338">
                  <c:v>131.22999999999999</c:v>
                </c:pt>
                <c:pt idx="40339">
                  <c:v>136.80000000000001</c:v>
                </c:pt>
                <c:pt idx="40340">
                  <c:v>134.56</c:v>
                </c:pt>
                <c:pt idx="40341">
                  <c:v>134.22999999999999</c:v>
                </c:pt>
                <c:pt idx="40342">
                  <c:v>137.59</c:v>
                </c:pt>
                <c:pt idx="40343">
                  <c:v>137.72</c:v>
                </c:pt>
                <c:pt idx="40344">
                  <c:v>137.36000000000001</c:v>
                </c:pt>
                <c:pt idx="40345">
                  <c:v>134.62</c:v>
                </c:pt>
                <c:pt idx="40346">
                  <c:v>140.09</c:v>
                </c:pt>
                <c:pt idx="40347">
                  <c:v>144.81</c:v>
                </c:pt>
                <c:pt idx="40348">
                  <c:v>146.85</c:v>
                </c:pt>
                <c:pt idx="40349">
                  <c:v>143.38999999999999</c:v>
                </c:pt>
                <c:pt idx="40350">
                  <c:v>146.94999999999999</c:v>
                </c:pt>
                <c:pt idx="40351">
                  <c:v>148.91999999999999</c:v>
                </c:pt>
                <c:pt idx="40352">
                  <c:v>138.74</c:v>
                </c:pt>
                <c:pt idx="40353">
                  <c:v>120.58</c:v>
                </c:pt>
                <c:pt idx="40354">
                  <c:v>116.53</c:v>
                </c:pt>
                <c:pt idx="40355">
                  <c:v>117.75</c:v>
                </c:pt>
                <c:pt idx="40356">
                  <c:v>118.84</c:v>
                </c:pt>
                <c:pt idx="40357">
                  <c:v>121.18</c:v>
                </c:pt>
                <c:pt idx="40358">
                  <c:v>123.09</c:v>
                </c:pt>
                <c:pt idx="40359">
                  <c:v>124.27</c:v>
                </c:pt>
                <c:pt idx="40360">
                  <c:v>130.6</c:v>
                </c:pt>
                <c:pt idx="40361">
                  <c:v>126.22</c:v>
                </c:pt>
                <c:pt idx="40362">
                  <c:v>126.78</c:v>
                </c:pt>
                <c:pt idx="40363">
                  <c:v>126.81</c:v>
                </c:pt>
                <c:pt idx="40364">
                  <c:v>125.49</c:v>
                </c:pt>
                <c:pt idx="40365">
                  <c:v>118.08</c:v>
                </c:pt>
                <c:pt idx="40366">
                  <c:v>111.98</c:v>
                </c:pt>
                <c:pt idx="40367">
                  <c:v>115.24</c:v>
                </c:pt>
                <c:pt idx="40368">
                  <c:v>125.76</c:v>
                </c:pt>
                <c:pt idx="40369">
                  <c:v>120.52</c:v>
                </c:pt>
                <c:pt idx="40370">
                  <c:v>122.46</c:v>
                </c:pt>
                <c:pt idx="40371">
                  <c:v>124.7</c:v>
                </c:pt>
                <c:pt idx="40372">
                  <c:v>120.32</c:v>
                </c:pt>
                <c:pt idx="40373">
                  <c:v>121.44</c:v>
                </c:pt>
                <c:pt idx="40374">
                  <c:v>131.03</c:v>
                </c:pt>
                <c:pt idx="40375">
                  <c:v>130.44</c:v>
                </c:pt>
                <c:pt idx="40376">
                  <c:v>132.61000000000001</c:v>
                </c:pt>
                <c:pt idx="40377">
                  <c:v>133.16999999999999</c:v>
                </c:pt>
                <c:pt idx="40378">
                  <c:v>131.06</c:v>
                </c:pt>
                <c:pt idx="40379">
                  <c:v>139.72999999999999</c:v>
                </c:pt>
                <c:pt idx="40380">
                  <c:v>130.69999999999999</c:v>
                </c:pt>
                <c:pt idx="40381">
                  <c:v>139.27000000000001</c:v>
                </c:pt>
                <c:pt idx="40382">
                  <c:v>137.16</c:v>
                </c:pt>
                <c:pt idx="40383">
                  <c:v>140.19</c:v>
                </c:pt>
                <c:pt idx="40384">
                  <c:v>137.97999999999999</c:v>
                </c:pt>
                <c:pt idx="40385">
                  <c:v>137.26</c:v>
                </c:pt>
                <c:pt idx="40386">
                  <c:v>132.44999999999999</c:v>
                </c:pt>
                <c:pt idx="40387">
                  <c:v>136.4</c:v>
                </c:pt>
                <c:pt idx="40388">
                  <c:v>121.24</c:v>
                </c:pt>
                <c:pt idx="40389">
                  <c:v>116.4</c:v>
                </c:pt>
                <c:pt idx="40390">
                  <c:v>125.26</c:v>
                </c:pt>
                <c:pt idx="40391">
                  <c:v>131.82</c:v>
                </c:pt>
                <c:pt idx="40392">
                  <c:v>133.66999999999999</c:v>
                </c:pt>
                <c:pt idx="40393">
                  <c:v>134.66</c:v>
                </c:pt>
                <c:pt idx="40394">
                  <c:v>134.41999999999999</c:v>
                </c:pt>
                <c:pt idx="40395">
                  <c:v>138.15</c:v>
                </c:pt>
                <c:pt idx="40396">
                  <c:v>140.55000000000001</c:v>
                </c:pt>
                <c:pt idx="40397">
                  <c:v>141.94</c:v>
                </c:pt>
                <c:pt idx="40398">
                  <c:v>142.93</c:v>
                </c:pt>
                <c:pt idx="40399">
                  <c:v>140.69</c:v>
                </c:pt>
                <c:pt idx="40400">
                  <c:v>143.19</c:v>
                </c:pt>
                <c:pt idx="40401">
                  <c:v>145.56</c:v>
                </c:pt>
                <c:pt idx="40402">
                  <c:v>145.27000000000001</c:v>
                </c:pt>
                <c:pt idx="40403">
                  <c:v>142.96</c:v>
                </c:pt>
                <c:pt idx="40404">
                  <c:v>145</c:v>
                </c:pt>
                <c:pt idx="40405">
                  <c:v>146.49</c:v>
                </c:pt>
                <c:pt idx="40406">
                  <c:v>148.99</c:v>
                </c:pt>
                <c:pt idx="40407">
                  <c:v>151.56</c:v>
                </c:pt>
                <c:pt idx="40408">
                  <c:v>142.16999999999999</c:v>
                </c:pt>
                <c:pt idx="40409">
                  <c:v>123.29</c:v>
                </c:pt>
                <c:pt idx="40410">
                  <c:v>116.1</c:v>
                </c:pt>
                <c:pt idx="40411">
                  <c:v>115.67</c:v>
                </c:pt>
                <c:pt idx="40412">
                  <c:v>113.46</c:v>
                </c:pt>
                <c:pt idx="40413">
                  <c:v>98.14</c:v>
                </c:pt>
                <c:pt idx="40414">
                  <c:v>98.27</c:v>
                </c:pt>
                <c:pt idx="40415">
                  <c:v>99.49</c:v>
                </c:pt>
                <c:pt idx="40416">
                  <c:v>98.21</c:v>
                </c:pt>
                <c:pt idx="40417">
                  <c:v>104.47</c:v>
                </c:pt>
                <c:pt idx="40418">
                  <c:v>105.65</c:v>
                </c:pt>
                <c:pt idx="40419">
                  <c:v>136.27000000000001</c:v>
                </c:pt>
                <c:pt idx="40420">
                  <c:v>127.8</c:v>
                </c:pt>
                <c:pt idx="40421">
                  <c:v>121.11</c:v>
                </c:pt>
                <c:pt idx="40422">
                  <c:v>116.79</c:v>
                </c:pt>
                <c:pt idx="40423">
                  <c:v>104.8</c:v>
                </c:pt>
                <c:pt idx="40424">
                  <c:v>101.17</c:v>
                </c:pt>
                <c:pt idx="40425">
                  <c:v>102.66</c:v>
                </c:pt>
                <c:pt idx="40426">
                  <c:v>105.06</c:v>
                </c:pt>
                <c:pt idx="40427">
                  <c:v>114.16</c:v>
                </c:pt>
                <c:pt idx="40428">
                  <c:v>122.79</c:v>
                </c:pt>
                <c:pt idx="40429">
                  <c:v>123.35</c:v>
                </c:pt>
                <c:pt idx="40430">
                  <c:v>121.87</c:v>
                </c:pt>
                <c:pt idx="40431">
                  <c:v>105.75</c:v>
                </c:pt>
                <c:pt idx="40432">
                  <c:v>100.94</c:v>
                </c:pt>
                <c:pt idx="40433">
                  <c:v>84.93</c:v>
                </c:pt>
                <c:pt idx="40434">
                  <c:v>87.56</c:v>
                </c:pt>
                <c:pt idx="40435">
                  <c:v>92.67</c:v>
                </c:pt>
                <c:pt idx="40436">
                  <c:v>87.69</c:v>
                </c:pt>
                <c:pt idx="40437">
                  <c:v>85.12</c:v>
                </c:pt>
                <c:pt idx="40438">
                  <c:v>84.3</c:v>
                </c:pt>
                <c:pt idx="40439">
                  <c:v>102.89</c:v>
                </c:pt>
                <c:pt idx="40440">
                  <c:v>99.99</c:v>
                </c:pt>
                <c:pt idx="40441">
                  <c:v>100.18</c:v>
                </c:pt>
                <c:pt idx="40442">
                  <c:v>90.92</c:v>
                </c:pt>
                <c:pt idx="40443">
                  <c:v>87.56</c:v>
                </c:pt>
                <c:pt idx="40444">
                  <c:v>84.43</c:v>
                </c:pt>
                <c:pt idx="40445">
                  <c:v>86.18</c:v>
                </c:pt>
                <c:pt idx="40446">
                  <c:v>88.48</c:v>
                </c:pt>
                <c:pt idx="40447">
                  <c:v>90.23</c:v>
                </c:pt>
                <c:pt idx="40448">
                  <c:v>91.98</c:v>
                </c:pt>
                <c:pt idx="40449">
                  <c:v>93.46</c:v>
                </c:pt>
                <c:pt idx="40450">
                  <c:v>94.61</c:v>
                </c:pt>
                <c:pt idx="40451">
                  <c:v>95.24</c:v>
                </c:pt>
                <c:pt idx="40452">
                  <c:v>95.54</c:v>
                </c:pt>
                <c:pt idx="40453">
                  <c:v>89.67</c:v>
                </c:pt>
                <c:pt idx="40454">
                  <c:v>81.430000000000007</c:v>
                </c:pt>
                <c:pt idx="40455">
                  <c:v>106.71</c:v>
                </c:pt>
                <c:pt idx="40456">
                  <c:v>120.25</c:v>
                </c:pt>
                <c:pt idx="40457">
                  <c:v>119.17</c:v>
                </c:pt>
                <c:pt idx="40458">
                  <c:v>118.34</c:v>
                </c:pt>
                <c:pt idx="40459">
                  <c:v>115.87</c:v>
                </c:pt>
                <c:pt idx="40460">
                  <c:v>118.84</c:v>
                </c:pt>
                <c:pt idx="40461">
                  <c:v>121.44</c:v>
                </c:pt>
                <c:pt idx="40462">
                  <c:v>122.82</c:v>
                </c:pt>
                <c:pt idx="40463">
                  <c:v>120.75</c:v>
                </c:pt>
                <c:pt idx="40464">
                  <c:v>126.58</c:v>
                </c:pt>
                <c:pt idx="40465">
                  <c:v>136.57</c:v>
                </c:pt>
                <c:pt idx="40466">
                  <c:v>146.65</c:v>
                </c:pt>
                <c:pt idx="40467">
                  <c:v>133.66999999999999</c:v>
                </c:pt>
                <c:pt idx="40468">
                  <c:v>130.9</c:v>
                </c:pt>
                <c:pt idx="40469">
                  <c:v>133.47</c:v>
                </c:pt>
                <c:pt idx="40470">
                  <c:v>127.01</c:v>
                </c:pt>
                <c:pt idx="40471">
                  <c:v>117.12</c:v>
                </c:pt>
                <c:pt idx="40472">
                  <c:v>117.91</c:v>
                </c:pt>
                <c:pt idx="40473">
                  <c:v>122.82</c:v>
                </c:pt>
                <c:pt idx="40474">
                  <c:v>114.78</c:v>
                </c:pt>
                <c:pt idx="40475">
                  <c:v>111.62</c:v>
                </c:pt>
                <c:pt idx="40476">
                  <c:v>113.17</c:v>
                </c:pt>
                <c:pt idx="40477">
                  <c:v>114.42</c:v>
                </c:pt>
                <c:pt idx="40478">
                  <c:v>116.53</c:v>
                </c:pt>
                <c:pt idx="40479">
                  <c:v>117.12</c:v>
                </c:pt>
                <c:pt idx="40480">
                  <c:v>115.67</c:v>
                </c:pt>
                <c:pt idx="40481">
                  <c:v>125.99</c:v>
                </c:pt>
                <c:pt idx="40482">
                  <c:v>127.57</c:v>
                </c:pt>
                <c:pt idx="40483">
                  <c:v>135.28</c:v>
                </c:pt>
                <c:pt idx="40484">
                  <c:v>146.32</c:v>
                </c:pt>
                <c:pt idx="40485">
                  <c:v>148.72999999999999</c:v>
                </c:pt>
                <c:pt idx="40486">
                  <c:v>151.13</c:v>
                </c:pt>
                <c:pt idx="40487">
                  <c:v>154.59</c:v>
                </c:pt>
                <c:pt idx="40488">
                  <c:v>145.43</c:v>
                </c:pt>
                <c:pt idx="40489">
                  <c:v>144.63999999999999</c:v>
                </c:pt>
                <c:pt idx="40490">
                  <c:v>150.57</c:v>
                </c:pt>
                <c:pt idx="40491">
                  <c:v>149.19</c:v>
                </c:pt>
                <c:pt idx="40492">
                  <c:v>139.37</c:v>
                </c:pt>
                <c:pt idx="40493">
                  <c:v>136.34</c:v>
                </c:pt>
                <c:pt idx="40494">
                  <c:v>140.46</c:v>
                </c:pt>
                <c:pt idx="40495">
                  <c:v>145.33000000000001</c:v>
                </c:pt>
                <c:pt idx="40496">
                  <c:v>146.91</c:v>
                </c:pt>
                <c:pt idx="40497">
                  <c:v>144.63999999999999</c:v>
                </c:pt>
                <c:pt idx="40498">
                  <c:v>128</c:v>
                </c:pt>
                <c:pt idx="40499">
                  <c:v>120.65</c:v>
                </c:pt>
                <c:pt idx="40500">
                  <c:v>119.59</c:v>
                </c:pt>
                <c:pt idx="40501">
                  <c:v>121.28</c:v>
                </c:pt>
                <c:pt idx="40502">
                  <c:v>121.14</c:v>
                </c:pt>
                <c:pt idx="40503">
                  <c:v>119.69</c:v>
                </c:pt>
                <c:pt idx="40504">
                  <c:v>139.1</c:v>
                </c:pt>
                <c:pt idx="40505">
                  <c:v>137.29</c:v>
                </c:pt>
                <c:pt idx="40506">
                  <c:v>134.85</c:v>
                </c:pt>
                <c:pt idx="40507">
                  <c:v>133.13999999999999</c:v>
                </c:pt>
                <c:pt idx="40508">
                  <c:v>134.94999999999999</c:v>
                </c:pt>
                <c:pt idx="40509">
                  <c:v>137.38999999999999</c:v>
                </c:pt>
                <c:pt idx="40510">
                  <c:v>139.47</c:v>
                </c:pt>
                <c:pt idx="40511">
                  <c:v>142.33000000000001</c:v>
                </c:pt>
                <c:pt idx="40512">
                  <c:v>145.46</c:v>
                </c:pt>
                <c:pt idx="40513">
                  <c:v>148.6</c:v>
                </c:pt>
                <c:pt idx="40514">
                  <c:v>151.33000000000001</c:v>
                </c:pt>
                <c:pt idx="40515">
                  <c:v>153.11000000000001</c:v>
                </c:pt>
                <c:pt idx="40516">
                  <c:v>155.38</c:v>
                </c:pt>
                <c:pt idx="40517">
                  <c:v>156.6</c:v>
                </c:pt>
                <c:pt idx="40518">
                  <c:v>157.86000000000001</c:v>
                </c:pt>
                <c:pt idx="40519">
                  <c:v>157.62</c:v>
                </c:pt>
                <c:pt idx="40520">
                  <c:v>159.27000000000001</c:v>
                </c:pt>
                <c:pt idx="40521">
                  <c:v>160</c:v>
                </c:pt>
                <c:pt idx="40522">
                  <c:v>156.41</c:v>
                </c:pt>
                <c:pt idx="40523">
                  <c:v>156.87</c:v>
                </c:pt>
                <c:pt idx="40524">
                  <c:v>155.22</c:v>
                </c:pt>
                <c:pt idx="40525">
                  <c:v>150.93</c:v>
                </c:pt>
                <c:pt idx="40526">
                  <c:v>151.82</c:v>
                </c:pt>
                <c:pt idx="40527">
                  <c:v>153.44</c:v>
                </c:pt>
                <c:pt idx="40528">
                  <c:v>154.82</c:v>
                </c:pt>
                <c:pt idx="40529">
                  <c:v>153.54</c:v>
                </c:pt>
                <c:pt idx="40530">
                  <c:v>149.38999999999999</c:v>
                </c:pt>
                <c:pt idx="40531">
                  <c:v>137.91999999999999</c:v>
                </c:pt>
                <c:pt idx="40532">
                  <c:v>127.11</c:v>
                </c:pt>
                <c:pt idx="40533">
                  <c:v>129.68</c:v>
                </c:pt>
                <c:pt idx="40534">
                  <c:v>132.08000000000001</c:v>
                </c:pt>
                <c:pt idx="40535">
                  <c:v>136.16999999999999</c:v>
                </c:pt>
                <c:pt idx="40536">
                  <c:v>132.35</c:v>
                </c:pt>
                <c:pt idx="40537">
                  <c:v>128.99</c:v>
                </c:pt>
                <c:pt idx="40538">
                  <c:v>130.96</c:v>
                </c:pt>
                <c:pt idx="40539">
                  <c:v>134.13</c:v>
                </c:pt>
                <c:pt idx="40540">
                  <c:v>139.57</c:v>
                </c:pt>
                <c:pt idx="40541">
                  <c:v>139.04</c:v>
                </c:pt>
                <c:pt idx="40542">
                  <c:v>139.72999999999999</c:v>
                </c:pt>
                <c:pt idx="40543">
                  <c:v>142.56</c:v>
                </c:pt>
                <c:pt idx="40544">
                  <c:v>143.94999999999999</c:v>
                </c:pt>
                <c:pt idx="40545">
                  <c:v>128.85</c:v>
                </c:pt>
                <c:pt idx="40546">
                  <c:v>124.77</c:v>
                </c:pt>
                <c:pt idx="40547">
                  <c:v>133.63</c:v>
                </c:pt>
                <c:pt idx="40548">
                  <c:v>136.93</c:v>
                </c:pt>
                <c:pt idx="40549">
                  <c:v>140.38999999999999</c:v>
                </c:pt>
                <c:pt idx="40550">
                  <c:v>133.47</c:v>
                </c:pt>
                <c:pt idx="40551">
                  <c:v>129.58000000000001</c:v>
                </c:pt>
                <c:pt idx="40552">
                  <c:v>136.57</c:v>
                </c:pt>
                <c:pt idx="40553">
                  <c:v>135.18</c:v>
                </c:pt>
                <c:pt idx="40554">
                  <c:v>137.88</c:v>
                </c:pt>
                <c:pt idx="40555">
                  <c:v>138.25</c:v>
                </c:pt>
                <c:pt idx="40556">
                  <c:v>138.74</c:v>
                </c:pt>
                <c:pt idx="40557">
                  <c:v>139.30000000000001</c:v>
                </c:pt>
                <c:pt idx="40558">
                  <c:v>142.43</c:v>
                </c:pt>
                <c:pt idx="40559">
                  <c:v>139.04</c:v>
                </c:pt>
                <c:pt idx="40560">
                  <c:v>136.86000000000001</c:v>
                </c:pt>
                <c:pt idx="40561">
                  <c:v>112.94</c:v>
                </c:pt>
                <c:pt idx="40562">
                  <c:v>113.86</c:v>
                </c:pt>
                <c:pt idx="40563">
                  <c:v>115.44</c:v>
                </c:pt>
                <c:pt idx="40564">
                  <c:v>116.93</c:v>
                </c:pt>
                <c:pt idx="40565">
                  <c:v>118.9</c:v>
                </c:pt>
                <c:pt idx="40566">
                  <c:v>120.85</c:v>
                </c:pt>
                <c:pt idx="40567">
                  <c:v>123.09</c:v>
                </c:pt>
                <c:pt idx="40568">
                  <c:v>125.2</c:v>
                </c:pt>
                <c:pt idx="40569">
                  <c:v>124.01</c:v>
                </c:pt>
                <c:pt idx="40570">
                  <c:v>122.49</c:v>
                </c:pt>
                <c:pt idx="40571">
                  <c:v>121.57</c:v>
                </c:pt>
                <c:pt idx="40572">
                  <c:v>130.69999999999999</c:v>
                </c:pt>
                <c:pt idx="40573">
                  <c:v>150.51</c:v>
                </c:pt>
                <c:pt idx="40574">
                  <c:v>155.65</c:v>
                </c:pt>
                <c:pt idx="40575">
                  <c:v>147.94</c:v>
                </c:pt>
                <c:pt idx="40576">
                  <c:v>143.82</c:v>
                </c:pt>
                <c:pt idx="40577">
                  <c:v>145.88999999999999</c:v>
                </c:pt>
                <c:pt idx="40578">
                  <c:v>142.69999999999999</c:v>
                </c:pt>
                <c:pt idx="40579">
                  <c:v>146.22</c:v>
                </c:pt>
                <c:pt idx="40580">
                  <c:v>148.4</c:v>
                </c:pt>
                <c:pt idx="40581">
                  <c:v>148.6</c:v>
                </c:pt>
                <c:pt idx="40582">
                  <c:v>136.13999999999999</c:v>
                </c:pt>
                <c:pt idx="40583">
                  <c:v>137.56</c:v>
                </c:pt>
                <c:pt idx="40584">
                  <c:v>126.75</c:v>
                </c:pt>
                <c:pt idx="40585">
                  <c:v>136.69999999999999</c:v>
                </c:pt>
                <c:pt idx="40586">
                  <c:v>139.47</c:v>
                </c:pt>
                <c:pt idx="40587">
                  <c:v>136.24</c:v>
                </c:pt>
                <c:pt idx="40588">
                  <c:v>138.91</c:v>
                </c:pt>
                <c:pt idx="40589">
                  <c:v>140.88</c:v>
                </c:pt>
                <c:pt idx="40590">
                  <c:v>143.22</c:v>
                </c:pt>
                <c:pt idx="40591">
                  <c:v>146.94999999999999</c:v>
                </c:pt>
                <c:pt idx="40592">
                  <c:v>151.26</c:v>
                </c:pt>
                <c:pt idx="40593">
                  <c:v>154.88999999999999</c:v>
                </c:pt>
                <c:pt idx="40594">
                  <c:v>154.53</c:v>
                </c:pt>
                <c:pt idx="40595">
                  <c:v>154.07</c:v>
                </c:pt>
                <c:pt idx="40596">
                  <c:v>136.57</c:v>
                </c:pt>
                <c:pt idx="40597">
                  <c:v>133.53</c:v>
                </c:pt>
                <c:pt idx="40598">
                  <c:v>135.97</c:v>
                </c:pt>
                <c:pt idx="40599">
                  <c:v>137.22999999999999</c:v>
                </c:pt>
                <c:pt idx="40600">
                  <c:v>138.28</c:v>
                </c:pt>
                <c:pt idx="40601">
                  <c:v>138.91</c:v>
                </c:pt>
                <c:pt idx="40602">
                  <c:v>134.72</c:v>
                </c:pt>
                <c:pt idx="40603">
                  <c:v>129.74</c:v>
                </c:pt>
                <c:pt idx="40604">
                  <c:v>126.58</c:v>
                </c:pt>
                <c:pt idx="40605">
                  <c:v>122.49</c:v>
                </c:pt>
                <c:pt idx="40606">
                  <c:v>121.74</c:v>
                </c:pt>
                <c:pt idx="40607">
                  <c:v>126.65</c:v>
                </c:pt>
                <c:pt idx="40608">
                  <c:v>125.66</c:v>
                </c:pt>
                <c:pt idx="40609">
                  <c:v>124.14</c:v>
                </c:pt>
                <c:pt idx="40610">
                  <c:v>121.44</c:v>
                </c:pt>
                <c:pt idx="40611">
                  <c:v>121.6</c:v>
                </c:pt>
                <c:pt idx="40612">
                  <c:v>117.39</c:v>
                </c:pt>
                <c:pt idx="40613">
                  <c:v>114.12</c:v>
                </c:pt>
                <c:pt idx="40614">
                  <c:v>112.44</c:v>
                </c:pt>
                <c:pt idx="40615">
                  <c:v>118.97</c:v>
                </c:pt>
                <c:pt idx="40616">
                  <c:v>119.59</c:v>
                </c:pt>
                <c:pt idx="40617">
                  <c:v>121.41</c:v>
                </c:pt>
                <c:pt idx="40618">
                  <c:v>119.96</c:v>
                </c:pt>
                <c:pt idx="40619">
                  <c:v>121.64</c:v>
                </c:pt>
                <c:pt idx="40620">
                  <c:v>122.79</c:v>
                </c:pt>
                <c:pt idx="40621">
                  <c:v>123.94</c:v>
                </c:pt>
                <c:pt idx="40622">
                  <c:v>125</c:v>
                </c:pt>
                <c:pt idx="40623">
                  <c:v>126.75</c:v>
                </c:pt>
                <c:pt idx="40624">
                  <c:v>125.2</c:v>
                </c:pt>
                <c:pt idx="40625">
                  <c:v>120.39</c:v>
                </c:pt>
                <c:pt idx="40626">
                  <c:v>120.42</c:v>
                </c:pt>
                <c:pt idx="40627">
                  <c:v>126.09</c:v>
                </c:pt>
                <c:pt idx="40628">
                  <c:v>135.41</c:v>
                </c:pt>
                <c:pt idx="40629">
                  <c:v>135.97</c:v>
                </c:pt>
                <c:pt idx="40630">
                  <c:v>137.59</c:v>
                </c:pt>
                <c:pt idx="40631">
                  <c:v>134.94999999999999</c:v>
                </c:pt>
                <c:pt idx="40632">
                  <c:v>138.47999999999999</c:v>
                </c:pt>
                <c:pt idx="40633">
                  <c:v>133.11000000000001</c:v>
                </c:pt>
                <c:pt idx="40634">
                  <c:v>127.01</c:v>
                </c:pt>
                <c:pt idx="40635">
                  <c:v>126.75</c:v>
                </c:pt>
                <c:pt idx="40636">
                  <c:v>131.06</c:v>
                </c:pt>
                <c:pt idx="40637">
                  <c:v>144.97</c:v>
                </c:pt>
                <c:pt idx="40638">
                  <c:v>144.71</c:v>
                </c:pt>
                <c:pt idx="40639">
                  <c:v>136.6</c:v>
                </c:pt>
                <c:pt idx="40640">
                  <c:v>127.9</c:v>
                </c:pt>
                <c:pt idx="40641">
                  <c:v>128.59</c:v>
                </c:pt>
                <c:pt idx="40642">
                  <c:v>130.24</c:v>
                </c:pt>
                <c:pt idx="40643">
                  <c:v>127.77</c:v>
                </c:pt>
                <c:pt idx="40644">
                  <c:v>118.54</c:v>
                </c:pt>
                <c:pt idx="40645">
                  <c:v>130.44</c:v>
                </c:pt>
                <c:pt idx="40646">
                  <c:v>138.21</c:v>
                </c:pt>
                <c:pt idx="40647">
                  <c:v>140.29</c:v>
                </c:pt>
                <c:pt idx="40648">
                  <c:v>141.97</c:v>
                </c:pt>
                <c:pt idx="40649">
                  <c:v>142.27000000000001</c:v>
                </c:pt>
                <c:pt idx="40650">
                  <c:v>140.69</c:v>
                </c:pt>
                <c:pt idx="40651">
                  <c:v>142.93</c:v>
                </c:pt>
                <c:pt idx="40652">
                  <c:v>143.94999999999999</c:v>
                </c:pt>
                <c:pt idx="40653">
                  <c:v>144.84</c:v>
                </c:pt>
                <c:pt idx="40654">
                  <c:v>145.53</c:v>
                </c:pt>
                <c:pt idx="40655">
                  <c:v>144.08000000000001</c:v>
                </c:pt>
                <c:pt idx="40656">
                  <c:v>142.63</c:v>
                </c:pt>
                <c:pt idx="40657">
                  <c:v>137.56</c:v>
                </c:pt>
                <c:pt idx="40658">
                  <c:v>121.37</c:v>
                </c:pt>
                <c:pt idx="40659">
                  <c:v>92.93</c:v>
                </c:pt>
                <c:pt idx="40660">
                  <c:v>87.2</c:v>
                </c:pt>
                <c:pt idx="40661">
                  <c:v>81.23</c:v>
                </c:pt>
                <c:pt idx="40662">
                  <c:v>78.83</c:v>
                </c:pt>
                <c:pt idx="40663">
                  <c:v>63.77</c:v>
                </c:pt>
                <c:pt idx="40664">
                  <c:v>58.96</c:v>
                </c:pt>
                <c:pt idx="40665">
                  <c:v>58.96</c:v>
                </c:pt>
                <c:pt idx="40666">
                  <c:v>57.05</c:v>
                </c:pt>
                <c:pt idx="40667">
                  <c:v>52.63</c:v>
                </c:pt>
                <c:pt idx="40668">
                  <c:v>48.81</c:v>
                </c:pt>
                <c:pt idx="40669">
                  <c:v>62.81</c:v>
                </c:pt>
                <c:pt idx="40670">
                  <c:v>61.49</c:v>
                </c:pt>
                <c:pt idx="40671">
                  <c:v>54.51</c:v>
                </c:pt>
                <c:pt idx="40672">
                  <c:v>54.94</c:v>
                </c:pt>
                <c:pt idx="40673">
                  <c:v>55.3</c:v>
                </c:pt>
                <c:pt idx="40674">
                  <c:v>55.5</c:v>
                </c:pt>
                <c:pt idx="40675">
                  <c:v>54.34</c:v>
                </c:pt>
                <c:pt idx="40676">
                  <c:v>76.260000000000005</c:v>
                </c:pt>
                <c:pt idx="40677">
                  <c:v>78.66</c:v>
                </c:pt>
                <c:pt idx="40678">
                  <c:v>63.04</c:v>
                </c:pt>
                <c:pt idx="40679">
                  <c:v>55.43</c:v>
                </c:pt>
                <c:pt idx="40680">
                  <c:v>56.29</c:v>
                </c:pt>
                <c:pt idx="40681">
                  <c:v>57.18</c:v>
                </c:pt>
                <c:pt idx="40682">
                  <c:v>55.53</c:v>
                </c:pt>
                <c:pt idx="40683">
                  <c:v>56.16</c:v>
                </c:pt>
                <c:pt idx="40684">
                  <c:v>57.18</c:v>
                </c:pt>
                <c:pt idx="40685">
                  <c:v>58.17</c:v>
                </c:pt>
                <c:pt idx="40686">
                  <c:v>65.42</c:v>
                </c:pt>
                <c:pt idx="40687">
                  <c:v>77.64</c:v>
                </c:pt>
                <c:pt idx="40688">
                  <c:v>72.239999999999995</c:v>
                </c:pt>
                <c:pt idx="40689">
                  <c:v>69.209999999999994</c:v>
                </c:pt>
                <c:pt idx="40690">
                  <c:v>64.86</c:v>
                </c:pt>
                <c:pt idx="40691">
                  <c:v>65.22</c:v>
                </c:pt>
                <c:pt idx="40692">
                  <c:v>65.42</c:v>
                </c:pt>
                <c:pt idx="40693">
                  <c:v>65.75</c:v>
                </c:pt>
                <c:pt idx="40694">
                  <c:v>66.27</c:v>
                </c:pt>
                <c:pt idx="40695">
                  <c:v>66.900000000000006</c:v>
                </c:pt>
                <c:pt idx="40696">
                  <c:v>67.459999999999994</c:v>
                </c:pt>
                <c:pt idx="40697">
                  <c:v>68.09</c:v>
                </c:pt>
                <c:pt idx="40698">
                  <c:v>68.55</c:v>
                </c:pt>
                <c:pt idx="40699">
                  <c:v>68.680000000000007</c:v>
                </c:pt>
                <c:pt idx="40700">
                  <c:v>53.65</c:v>
                </c:pt>
                <c:pt idx="40701">
                  <c:v>54.08</c:v>
                </c:pt>
                <c:pt idx="40702">
                  <c:v>54.38</c:v>
                </c:pt>
                <c:pt idx="40703">
                  <c:v>54.84</c:v>
                </c:pt>
                <c:pt idx="40704">
                  <c:v>58.3</c:v>
                </c:pt>
                <c:pt idx="40705">
                  <c:v>83.67</c:v>
                </c:pt>
                <c:pt idx="40706">
                  <c:v>73.819999999999993</c:v>
                </c:pt>
                <c:pt idx="40707">
                  <c:v>73.75</c:v>
                </c:pt>
                <c:pt idx="40708">
                  <c:v>92.9</c:v>
                </c:pt>
                <c:pt idx="40709">
                  <c:v>90.4</c:v>
                </c:pt>
                <c:pt idx="40710">
                  <c:v>90.63</c:v>
                </c:pt>
                <c:pt idx="40711">
                  <c:v>90.5</c:v>
                </c:pt>
                <c:pt idx="40712">
                  <c:v>92.04</c:v>
                </c:pt>
                <c:pt idx="40713">
                  <c:v>93.23</c:v>
                </c:pt>
                <c:pt idx="40714">
                  <c:v>94.28</c:v>
                </c:pt>
                <c:pt idx="40715">
                  <c:v>94.91</c:v>
                </c:pt>
                <c:pt idx="40716">
                  <c:v>95.73</c:v>
                </c:pt>
                <c:pt idx="40717">
                  <c:v>112.21</c:v>
                </c:pt>
                <c:pt idx="40718">
                  <c:v>94.65</c:v>
                </c:pt>
                <c:pt idx="40719">
                  <c:v>93.4</c:v>
                </c:pt>
                <c:pt idx="40720">
                  <c:v>94.19</c:v>
                </c:pt>
                <c:pt idx="40721">
                  <c:v>115.74</c:v>
                </c:pt>
                <c:pt idx="40722">
                  <c:v>115.77</c:v>
                </c:pt>
                <c:pt idx="40723">
                  <c:v>110.76</c:v>
                </c:pt>
                <c:pt idx="40724">
                  <c:v>111.88</c:v>
                </c:pt>
                <c:pt idx="40725">
                  <c:v>112.25</c:v>
                </c:pt>
                <c:pt idx="40726">
                  <c:v>121.08</c:v>
                </c:pt>
                <c:pt idx="40727">
                  <c:v>125.69</c:v>
                </c:pt>
                <c:pt idx="40728">
                  <c:v>127.11</c:v>
                </c:pt>
                <c:pt idx="40729">
                  <c:v>128.33000000000001</c:v>
                </c:pt>
                <c:pt idx="40730">
                  <c:v>124.24</c:v>
                </c:pt>
                <c:pt idx="40731">
                  <c:v>127.93</c:v>
                </c:pt>
                <c:pt idx="40732">
                  <c:v>134.97999999999999</c:v>
                </c:pt>
                <c:pt idx="40733">
                  <c:v>135.28</c:v>
                </c:pt>
                <c:pt idx="40734">
                  <c:v>133.77000000000001</c:v>
                </c:pt>
                <c:pt idx="40735">
                  <c:v>131.43</c:v>
                </c:pt>
                <c:pt idx="40736">
                  <c:v>140.82</c:v>
                </c:pt>
                <c:pt idx="40737">
                  <c:v>140.38999999999999</c:v>
                </c:pt>
                <c:pt idx="40738">
                  <c:v>138.41</c:v>
                </c:pt>
                <c:pt idx="40739">
                  <c:v>135.25</c:v>
                </c:pt>
                <c:pt idx="40740">
                  <c:v>131.13</c:v>
                </c:pt>
                <c:pt idx="40741">
                  <c:v>129.88</c:v>
                </c:pt>
                <c:pt idx="40742">
                  <c:v>129.91</c:v>
                </c:pt>
                <c:pt idx="40743">
                  <c:v>129.71</c:v>
                </c:pt>
                <c:pt idx="40744">
                  <c:v>133.9</c:v>
                </c:pt>
                <c:pt idx="40745">
                  <c:v>139.19999999999999</c:v>
                </c:pt>
                <c:pt idx="40746">
                  <c:v>141.71</c:v>
                </c:pt>
                <c:pt idx="40747">
                  <c:v>141.61000000000001</c:v>
                </c:pt>
                <c:pt idx="40748">
                  <c:v>135.71</c:v>
                </c:pt>
                <c:pt idx="40749">
                  <c:v>128.43</c:v>
                </c:pt>
                <c:pt idx="40750">
                  <c:v>136.37</c:v>
                </c:pt>
                <c:pt idx="40751">
                  <c:v>131.72</c:v>
                </c:pt>
                <c:pt idx="40752">
                  <c:v>127.21</c:v>
                </c:pt>
                <c:pt idx="40753">
                  <c:v>121.31</c:v>
                </c:pt>
                <c:pt idx="40754">
                  <c:v>115.71</c:v>
                </c:pt>
                <c:pt idx="40755">
                  <c:v>114.52</c:v>
                </c:pt>
                <c:pt idx="40756">
                  <c:v>109.91</c:v>
                </c:pt>
                <c:pt idx="40757">
                  <c:v>111.16</c:v>
                </c:pt>
                <c:pt idx="40758">
                  <c:v>113.14</c:v>
                </c:pt>
                <c:pt idx="40759">
                  <c:v>106.71</c:v>
                </c:pt>
                <c:pt idx="40760">
                  <c:v>121.77</c:v>
                </c:pt>
                <c:pt idx="40761">
                  <c:v>132.71</c:v>
                </c:pt>
                <c:pt idx="40762">
                  <c:v>135.35</c:v>
                </c:pt>
                <c:pt idx="40763">
                  <c:v>132.28</c:v>
                </c:pt>
                <c:pt idx="40764">
                  <c:v>124.87</c:v>
                </c:pt>
                <c:pt idx="40765">
                  <c:v>124.5</c:v>
                </c:pt>
                <c:pt idx="40766">
                  <c:v>125.99</c:v>
                </c:pt>
                <c:pt idx="40767">
                  <c:v>127.27</c:v>
                </c:pt>
                <c:pt idx="40768">
                  <c:v>122</c:v>
                </c:pt>
                <c:pt idx="40769">
                  <c:v>101.86</c:v>
                </c:pt>
                <c:pt idx="40770">
                  <c:v>102.72</c:v>
                </c:pt>
                <c:pt idx="40771">
                  <c:v>105.59</c:v>
                </c:pt>
                <c:pt idx="40772">
                  <c:v>107.43</c:v>
                </c:pt>
                <c:pt idx="40773">
                  <c:v>121.37</c:v>
                </c:pt>
                <c:pt idx="40774">
                  <c:v>125.49</c:v>
                </c:pt>
                <c:pt idx="40775">
                  <c:v>114.68</c:v>
                </c:pt>
                <c:pt idx="40776">
                  <c:v>96.92</c:v>
                </c:pt>
                <c:pt idx="40777">
                  <c:v>89.57</c:v>
                </c:pt>
                <c:pt idx="40778">
                  <c:v>84.5</c:v>
                </c:pt>
                <c:pt idx="40779">
                  <c:v>83.51</c:v>
                </c:pt>
                <c:pt idx="40780">
                  <c:v>105.29</c:v>
                </c:pt>
                <c:pt idx="40781">
                  <c:v>101.63</c:v>
                </c:pt>
                <c:pt idx="40782">
                  <c:v>107.73</c:v>
                </c:pt>
                <c:pt idx="40783">
                  <c:v>125.76</c:v>
                </c:pt>
                <c:pt idx="40784">
                  <c:v>118.01</c:v>
                </c:pt>
                <c:pt idx="40785">
                  <c:v>121.67</c:v>
                </c:pt>
                <c:pt idx="40786">
                  <c:v>116.6</c:v>
                </c:pt>
                <c:pt idx="40787">
                  <c:v>107.24</c:v>
                </c:pt>
                <c:pt idx="40788">
                  <c:v>109.41</c:v>
                </c:pt>
                <c:pt idx="40789">
                  <c:v>107.01</c:v>
                </c:pt>
                <c:pt idx="40790">
                  <c:v>98.24</c:v>
                </c:pt>
                <c:pt idx="40791">
                  <c:v>107.99</c:v>
                </c:pt>
                <c:pt idx="40792">
                  <c:v>109.21</c:v>
                </c:pt>
                <c:pt idx="40793">
                  <c:v>110.37</c:v>
                </c:pt>
                <c:pt idx="40794">
                  <c:v>111.59</c:v>
                </c:pt>
                <c:pt idx="40795">
                  <c:v>112.74</c:v>
                </c:pt>
                <c:pt idx="40796">
                  <c:v>113.73</c:v>
                </c:pt>
                <c:pt idx="40797">
                  <c:v>113.86</c:v>
                </c:pt>
                <c:pt idx="40798">
                  <c:v>115.28</c:v>
                </c:pt>
                <c:pt idx="40799">
                  <c:v>116.43</c:v>
                </c:pt>
                <c:pt idx="40800">
                  <c:v>117.39</c:v>
                </c:pt>
                <c:pt idx="40801">
                  <c:v>118.05</c:v>
                </c:pt>
                <c:pt idx="40802">
                  <c:v>118.18</c:v>
                </c:pt>
                <c:pt idx="40803">
                  <c:v>116.43</c:v>
                </c:pt>
                <c:pt idx="40804">
                  <c:v>120.52</c:v>
                </c:pt>
                <c:pt idx="40805">
                  <c:v>127.01</c:v>
                </c:pt>
                <c:pt idx="40806">
                  <c:v>125.69</c:v>
                </c:pt>
                <c:pt idx="40807">
                  <c:v>138.02000000000001</c:v>
                </c:pt>
                <c:pt idx="40808">
                  <c:v>133.63</c:v>
                </c:pt>
                <c:pt idx="40809">
                  <c:v>141.51</c:v>
                </c:pt>
                <c:pt idx="40810">
                  <c:v>140.62</c:v>
                </c:pt>
                <c:pt idx="40811">
                  <c:v>143.12</c:v>
                </c:pt>
                <c:pt idx="40812">
                  <c:v>143.22</c:v>
                </c:pt>
                <c:pt idx="40813">
                  <c:v>144.44</c:v>
                </c:pt>
                <c:pt idx="40814">
                  <c:v>145.63</c:v>
                </c:pt>
                <c:pt idx="40815">
                  <c:v>145.53</c:v>
                </c:pt>
                <c:pt idx="40816">
                  <c:v>141.97</c:v>
                </c:pt>
                <c:pt idx="40817">
                  <c:v>137.19</c:v>
                </c:pt>
                <c:pt idx="40818">
                  <c:v>134.72</c:v>
                </c:pt>
                <c:pt idx="40819">
                  <c:v>132.18</c:v>
                </c:pt>
                <c:pt idx="40820">
                  <c:v>131.62</c:v>
                </c:pt>
                <c:pt idx="40821">
                  <c:v>133.27000000000001</c:v>
                </c:pt>
                <c:pt idx="40822">
                  <c:v>136.4</c:v>
                </c:pt>
                <c:pt idx="40823">
                  <c:v>137.09</c:v>
                </c:pt>
                <c:pt idx="40824">
                  <c:v>133.34</c:v>
                </c:pt>
                <c:pt idx="40825">
                  <c:v>129.68</c:v>
                </c:pt>
                <c:pt idx="40826">
                  <c:v>128.13</c:v>
                </c:pt>
                <c:pt idx="40827">
                  <c:v>128.99</c:v>
                </c:pt>
                <c:pt idx="40828">
                  <c:v>129.35</c:v>
                </c:pt>
                <c:pt idx="40829">
                  <c:v>128.46</c:v>
                </c:pt>
                <c:pt idx="40830">
                  <c:v>128.59</c:v>
                </c:pt>
                <c:pt idx="40831">
                  <c:v>127.64</c:v>
                </c:pt>
                <c:pt idx="40832">
                  <c:v>117.32</c:v>
                </c:pt>
                <c:pt idx="40833">
                  <c:v>117.09</c:v>
                </c:pt>
                <c:pt idx="40834">
                  <c:v>115.54</c:v>
                </c:pt>
                <c:pt idx="40835">
                  <c:v>116.96</c:v>
                </c:pt>
                <c:pt idx="40836">
                  <c:v>104.27</c:v>
                </c:pt>
                <c:pt idx="40837">
                  <c:v>98.8</c:v>
                </c:pt>
                <c:pt idx="40838">
                  <c:v>89.67</c:v>
                </c:pt>
                <c:pt idx="40839">
                  <c:v>85.35</c:v>
                </c:pt>
                <c:pt idx="40840">
                  <c:v>86.54</c:v>
                </c:pt>
                <c:pt idx="40841">
                  <c:v>87.1</c:v>
                </c:pt>
                <c:pt idx="40842">
                  <c:v>67.2</c:v>
                </c:pt>
                <c:pt idx="40843">
                  <c:v>63.74</c:v>
                </c:pt>
                <c:pt idx="40844">
                  <c:v>71.150000000000006</c:v>
                </c:pt>
                <c:pt idx="40845">
                  <c:v>80.61</c:v>
                </c:pt>
                <c:pt idx="40846">
                  <c:v>80.44</c:v>
                </c:pt>
                <c:pt idx="40847">
                  <c:v>78.66</c:v>
                </c:pt>
                <c:pt idx="40848">
                  <c:v>93.96</c:v>
                </c:pt>
                <c:pt idx="40849">
                  <c:v>115.41</c:v>
                </c:pt>
                <c:pt idx="40850">
                  <c:v>118.34</c:v>
                </c:pt>
                <c:pt idx="40851">
                  <c:v>119.1</c:v>
                </c:pt>
                <c:pt idx="40852">
                  <c:v>111.29</c:v>
                </c:pt>
                <c:pt idx="40853">
                  <c:v>110.63</c:v>
                </c:pt>
                <c:pt idx="40854">
                  <c:v>112.11</c:v>
                </c:pt>
                <c:pt idx="40855">
                  <c:v>111.62</c:v>
                </c:pt>
                <c:pt idx="40856">
                  <c:v>113.04</c:v>
                </c:pt>
                <c:pt idx="40857">
                  <c:v>114.75</c:v>
                </c:pt>
                <c:pt idx="40858">
                  <c:v>137.46</c:v>
                </c:pt>
                <c:pt idx="40859">
                  <c:v>130.72999999999999</c:v>
                </c:pt>
                <c:pt idx="40860">
                  <c:v>129.65</c:v>
                </c:pt>
                <c:pt idx="40861">
                  <c:v>131.79</c:v>
                </c:pt>
                <c:pt idx="40862">
                  <c:v>133.63</c:v>
                </c:pt>
                <c:pt idx="40863">
                  <c:v>135.31</c:v>
                </c:pt>
                <c:pt idx="40864">
                  <c:v>137.75</c:v>
                </c:pt>
                <c:pt idx="40865">
                  <c:v>133.83000000000001</c:v>
                </c:pt>
                <c:pt idx="40866">
                  <c:v>133.44</c:v>
                </c:pt>
                <c:pt idx="40867">
                  <c:v>133.07</c:v>
                </c:pt>
                <c:pt idx="40868">
                  <c:v>135.12</c:v>
                </c:pt>
                <c:pt idx="40869">
                  <c:v>137.32</c:v>
                </c:pt>
                <c:pt idx="40870">
                  <c:v>137.69</c:v>
                </c:pt>
                <c:pt idx="40871">
                  <c:v>137.09</c:v>
                </c:pt>
                <c:pt idx="40872">
                  <c:v>140.26</c:v>
                </c:pt>
                <c:pt idx="40873">
                  <c:v>142.93</c:v>
                </c:pt>
                <c:pt idx="40874">
                  <c:v>145.5</c:v>
                </c:pt>
                <c:pt idx="40875">
                  <c:v>141.38</c:v>
                </c:pt>
                <c:pt idx="40876">
                  <c:v>131.91999999999999</c:v>
                </c:pt>
                <c:pt idx="40877">
                  <c:v>134.36000000000001</c:v>
                </c:pt>
                <c:pt idx="40878">
                  <c:v>133.47</c:v>
                </c:pt>
                <c:pt idx="40879">
                  <c:v>138.58000000000001</c:v>
                </c:pt>
                <c:pt idx="40880">
                  <c:v>136.30000000000001</c:v>
                </c:pt>
                <c:pt idx="40881">
                  <c:v>117.85</c:v>
                </c:pt>
                <c:pt idx="40882">
                  <c:v>104.11</c:v>
                </c:pt>
                <c:pt idx="40883">
                  <c:v>105.46</c:v>
                </c:pt>
                <c:pt idx="40884">
                  <c:v>103.02</c:v>
                </c:pt>
                <c:pt idx="40885">
                  <c:v>102.1</c:v>
                </c:pt>
                <c:pt idx="40886">
                  <c:v>101.21</c:v>
                </c:pt>
                <c:pt idx="40887">
                  <c:v>93.86</c:v>
                </c:pt>
                <c:pt idx="40888">
                  <c:v>99.52</c:v>
                </c:pt>
                <c:pt idx="40889">
                  <c:v>84.53</c:v>
                </c:pt>
                <c:pt idx="40890">
                  <c:v>84</c:v>
                </c:pt>
                <c:pt idx="40891">
                  <c:v>84.3</c:v>
                </c:pt>
                <c:pt idx="40892">
                  <c:v>84.53</c:v>
                </c:pt>
                <c:pt idx="40893">
                  <c:v>79.489999999999995</c:v>
                </c:pt>
                <c:pt idx="40894">
                  <c:v>67.819999999999993</c:v>
                </c:pt>
                <c:pt idx="40895">
                  <c:v>102.72</c:v>
                </c:pt>
                <c:pt idx="40896">
                  <c:v>97.18</c:v>
                </c:pt>
                <c:pt idx="40897">
                  <c:v>94.88</c:v>
                </c:pt>
                <c:pt idx="40898">
                  <c:v>96.03</c:v>
                </c:pt>
                <c:pt idx="40899">
                  <c:v>98.11</c:v>
                </c:pt>
                <c:pt idx="40900">
                  <c:v>100.02</c:v>
                </c:pt>
                <c:pt idx="40901">
                  <c:v>101.21</c:v>
                </c:pt>
                <c:pt idx="40902">
                  <c:v>101.8</c:v>
                </c:pt>
                <c:pt idx="40903">
                  <c:v>99.82</c:v>
                </c:pt>
                <c:pt idx="40904">
                  <c:v>86.61</c:v>
                </c:pt>
                <c:pt idx="40905">
                  <c:v>76.489999999999995</c:v>
                </c:pt>
                <c:pt idx="40906">
                  <c:v>73.06</c:v>
                </c:pt>
                <c:pt idx="40907">
                  <c:v>76.459999999999994</c:v>
                </c:pt>
                <c:pt idx="40908">
                  <c:v>85.65</c:v>
                </c:pt>
                <c:pt idx="40909">
                  <c:v>113.46</c:v>
                </c:pt>
                <c:pt idx="40910">
                  <c:v>112.15</c:v>
                </c:pt>
                <c:pt idx="40911">
                  <c:v>112.08</c:v>
                </c:pt>
                <c:pt idx="40912">
                  <c:v>115.18</c:v>
                </c:pt>
                <c:pt idx="40913">
                  <c:v>115.51</c:v>
                </c:pt>
                <c:pt idx="40914">
                  <c:v>115.51</c:v>
                </c:pt>
                <c:pt idx="40915">
                  <c:v>116.76</c:v>
                </c:pt>
                <c:pt idx="40916">
                  <c:v>117.81</c:v>
                </c:pt>
                <c:pt idx="40917">
                  <c:v>119.13</c:v>
                </c:pt>
                <c:pt idx="40918">
                  <c:v>119.66</c:v>
                </c:pt>
                <c:pt idx="40919">
                  <c:v>120.78</c:v>
                </c:pt>
                <c:pt idx="40920">
                  <c:v>119.17</c:v>
                </c:pt>
                <c:pt idx="40921">
                  <c:v>115.05</c:v>
                </c:pt>
                <c:pt idx="40922">
                  <c:v>119.33</c:v>
                </c:pt>
                <c:pt idx="40923">
                  <c:v>121.24</c:v>
                </c:pt>
                <c:pt idx="40924">
                  <c:v>124.27</c:v>
                </c:pt>
                <c:pt idx="40925">
                  <c:v>126.25</c:v>
                </c:pt>
                <c:pt idx="40926">
                  <c:v>129.15</c:v>
                </c:pt>
                <c:pt idx="40927">
                  <c:v>131.75</c:v>
                </c:pt>
                <c:pt idx="40928">
                  <c:v>133.77000000000001</c:v>
                </c:pt>
                <c:pt idx="40929">
                  <c:v>130.4</c:v>
                </c:pt>
                <c:pt idx="40930">
                  <c:v>127.24</c:v>
                </c:pt>
                <c:pt idx="40931">
                  <c:v>123.48</c:v>
                </c:pt>
                <c:pt idx="40932">
                  <c:v>119.07</c:v>
                </c:pt>
                <c:pt idx="40933">
                  <c:v>118.77</c:v>
                </c:pt>
                <c:pt idx="40934">
                  <c:v>118.47</c:v>
                </c:pt>
                <c:pt idx="40935">
                  <c:v>109.84</c:v>
                </c:pt>
                <c:pt idx="40936">
                  <c:v>120.71</c:v>
                </c:pt>
                <c:pt idx="40937">
                  <c:v>112.77</c:v>
                </c:pt>
                <c:pt idx="40938">
                  <c:v>103.61</c:v>
                </c:pt>
                <c:pt idx="40939">
                  <c:v>89.18</c:v>
                </c:pt>
                <c:pt idx="40940">
                  <c:v>89.97</c:v>
                </c:pt>
                <c:pt idx="40941">
                  <c:v>86.97</c:v>
                </c:pt>
                <c:pt idx="40942">
                  <c:v>80.25</c:v>
                </c:pt>
                <c:pt idx="40943">
                  <c:v>80.31</c:v>
                </c:pt>
                <c:pt idx="40944">
                  <c:v>80.25</c:v>
                </c:pt>
                <c:pt idx="40945">
                  <c:v>80.05</c:v>
                </c:pt>
                <c:pt idx="40946">
                  <c:v>79.69</c:v>
                </c:pt>
                <c:pt idx="40947">
                  <c:v>79.78</c:v>
                </c:pt>
                <c:pt idx="40948">
                  <c:v>80.209999999999994</c:v>
                </c:pt>
                <c:pt idx="40949">
                  <c:v>80.67</c:v>
                </c:pt>
                <c:pt idx="40950">
                  <c:v>81.3</c:v>
                </c:pt>
                <c:pt idx="40951">
                  <c:v>81.86</c:v>
                </c:pt>
                <c:pt idx="40952">
                  <c:v>80.67</c:v>
                </c:pt>
                <c:pt idx="40953">
                  <c:v>73</c:v>
                </c:pt>
                <c:pt idx="40954">
                  <c:v>73.489999999999995</c:v>
                </c:pt>
                <c:pt idx="40955">
                  <c:v>71.64</c:v>
                </c:pt>
                <c:pt idx="40956">
                  <c:v>64.489999999999995</c:v>
                </c:pt>
                <c:pt idx="40957">
                  <c:v>65.680000000000007</c:v>
                </c:pt>
                <c:pt idx="40958">
                  <c:v>66.67</c:v>
                </c:pt>
                <c:pt idx="40959">
                  <c:v>67.819999999999993</c:v>
                </c:pt>
                <c:pt idx="40960">
                  <c:v>69.569999999999993</c:v>
                </c:pt>
                <c:pt idx="40961">
                  <c:v>70.459999999999994</c:v>
                </c:pt>
                <c:pt idx="40962">
                  <c:v>68.48</c:v>
                </c:pt>
                <c:pt idx="40963">
                  <c:v>68.61</c:v>
                </c:pt>
                <c:pt idx="40964">
                  <c:v>69.77</c:v>
                </c:pt>
                <c:pt idx="40965">
                  <c:v>62.52</c:v>
                </c:pt>
                <c:pt idx="40966">
                  <c:v>75.069999999999993</c:v>
                </c:pt>
                <c:pt idx="40967">
                  <c:v>53.72</c:v>
                </c:pt>
                <c:pt idx="40968">
                  <c:v>49.37</c:v>
                </c:pt>
                <c:pt idx="40969">
                  <c:v>48.31</c:v>
                </c:pt>
                <c:pt idx="40970">
                  <c:v>45.48</c:v>
                </c:pt>
                <c:pt idx="40971">
                  <c:v>35.86</c:v>
                </c:pt>
                <c:pt idx="40972">
                  <c:v>81.47</c:v>
                </c:pt>
                <c:pt idx="40973">
                  <c:v>78.400000000000006</c:v>
                </c:pt>
                <c:pt idx="40974">
                  <c:v>70.819999999999993</c:v>
                </c:pt>
                <c:pt idx="40975">
                  <c:v>68.739999999999995</c:v>
                </c:pt>
                <c:pt idx="40976">
                  <c:v>68.91</c:v>
                </c:pt>
                <c:pt idx="40977">
                  <c:v>69.11</c:v>
                </c:pt>
                <c:pt idx="40978">
                  <c:v>69.17</c:v>
                </c:pt>
                <c:pt idx="40979">
                  <c:v>69.27</c:v>
                </c:pt>
                <c:pt idx="40980">
                  <c:v>69.3</c:v>
                </c:pt>
                <c:pt idx="40981">
                  <c:v>69.37</c:v>
                </c:pt>
                <c:pt idx="40982">
                  <c:v>50.32</c:v>
                </c:pt>
                <c:pt idx="40983">
                  <c:v>35.72</c:v>
                </c:pt>
                <c:pt idx="40984">
                  <c:v>35.99</c:v>
                </c:pt>
                <c:pt idx="40985">
                  <c:v>36.380000000000003</c:v>
                </c:pt>
                <c:pt idx="40986">
                  <c:v>36.68</c:v>
                </c:pt>
                <c:pt idx="40987">
                  <c:v>37.04</c:v>
                </c:pt>
                <c:pt idx="40988">
                  <c:v>37.67</c:v>
                </c:pt>
                <c:pt idx="40989">
                  <c:v>37.93</c:v>
                </c:pt>
                <c:pt idx="40990">
                  <c:v>38.46</c:v>
                </c:pt>
                <c:pt idx="40991">
                  <c:v>38.92</c:v>
                </c:pt>
                <c:pt idx="40992">
                  <c:v>39.22</c:v>
                </c:pt>
                <c:pt idx="40993">
                  <c:v>39.58</c:v>
                </c:pt>
                <c:pt idx="40994">
                  <c:v>40.369999999999997</c:v>
                </c:pt>
                <c:pt idx="40995">
                  <c:v>41.16</c:v>
                </c:pt>
                <c:pt idx="40996">
                  <c:v>40.44</c:v>
                </c:pt>
                <c:pt idx="40997">
                  <c:v>37.21</c:v>
                </c:pt>
                <c:pt idx="40998">
                  <c:v>37.67</c:v>
                </c:pt>
                <c:pt idx="40999">
                  <c:v>36.15</c:v>
                </c:pt>
                <c:pt idx="41000">
                  <c:v>36.61</c:v>
                </c:pt>
                <c:pt idx="41001">
                  <c:v>36.979999999999997</c:v>
                </c:pt>
                <c:pt idx="41002">
                  <c:v>37.17</c:v>
                </c:pt>
                <c:pt idx="41003">
                  <c:v>37.57</c:v>
                </c:pt>
                <c:pt idx="41004">
                  <c:v>37.96</c:v>
                </c:pt>
                <c:pt idx="41005">
                  <c:v>38.36</c:v>
                </c:pt>
                <c:pt idx="41006">
                  <c:v>38.72</c:v>
                </c:pt>
                <c:pt idx="41007">
                  <c:v>38.950000000000003</c:v>
                </c:pt>
                <c:pt idx="41008">
                  <c:v>39.119999999999997</c:v>
                </c:pt>
                <c:pt idx="41009">
                  <c:v>39.28</c:v>
                </c:pt>
                <c:pt idx="41010">
                  <c:v>39.450000000000003</c:v>
                </c:pt>
                <c:pt idx="41011">
                  <c:v>39.61</c:v>
                </c:pt>
                <c:pt idx="41012">
                  <c:v>39.65</c:v>
                </c:pt>
                <c:pt idx="41013">
                  <c:v>36.42</c:v>
                </c:pt>
                <c:pt idx="41014">
                  <c:v>30.484000000000002</c:v>
                </c:pt>
                <c:pt idx="41015">
                  <c:v>30.516999999999999</c:v>
                </c:pt>
                <c:pt idx="41016">
                  <c:v>30.484000000000002</c:v>
                </c:pt>
                <c:pt idx="41017">
                  <c:v>30.484000000000002</c:v>
                </c:pt>
                <c:pt idx="41018">
                  <c:v>30.484000000000002</c:v>
                </c:pt>
                <c:pt idx="41019">
                  <c:v>30.484000000000002</c:v>
                </c:pt>
                <c:pt idx="41020">
                  <c:v>30.484000000000002</c:v>
                </c:pt>
                <c:pt idx="41021">
                  <c:v>30.484000000000002</c:v>
                </c:pt>
                <c:pt idx="41022">
                  <c:v>30.451000000000001</c:v>
                </c:pt>
                <c:pt idx="41023">
                  <c:v>30.484000000000002</c:v>
                </c:pt>
                <c:pt idx="41024">
                  <c:v>30.451000000000001</c:v>
                </c:pt>
                <c:pt idx="41025">
                  <c:v>30.484000000000002</c:v>
                </c:pt>
                <c:pt idx="41026">
                  <c:v>30.451000000000001</c:v>
                </c:pt>
                <c:pt idx="41027">
                  <c:v>30.451000000000001</c:v>
                </c:pt>
                <c:pt idx="41028">
                  <c:v>30.484000000000002</c:v>
                </c:pt>
                <c:pt idx="41029">
                  <c:v>30.484000000000002</c:v>
                </c:pt>
                <c:pt idx="41030">
                  <c:v>30.484000000000002</c:v>
                </c:pt>
                <c:pt idx="41031">
                  <c:v>30.451000000000001</c:v>
                </c:pt>
                <c:pt idx="41032">
                  <c:v>30.484000000000002</c:v>
                </c:pt>
                <c:pt idx="41033">
                  <c:v>30.451000000000001</c:v>
                </c:pt>
                <c:pt idx="41034">
                  <c:v>30.451000000000001</c:v>
                </c:pt>
                <c:pt idx="41035">
                  <c:v>30.484000000000002</c:v>
                </c:pt>
                <c:pt idx="41036">
                  <c:v>30.451000000000001</c:v>
                </c:pt>
                <c:pt idx="41037">
                  <c:v>30.451000000000001</c:v>
                </c:pt>
                <c:pt idx="41038">
                  <c:v>30.484000000000002</c:v>
                </c:pt>
                <c:pt idx="41039">
                  <c:v>30.451000000000001</c:v>
                </c:pt>
                <c:pt idx="41040">
                  <c:v>30.451000000000001</c:v>
                </c:pt>
                <c:pt idx="41041">
                  <c:v>30.451000000000001</c:v>
                </c:pt>
                <c:pt idx="41042">
                  <c:v>30.451000000000001</c:v>
                </c:pt>
                <c:pt idx="41043">
                  <c:v>30.451000000000001</c:v>
                </c:pt>
                <c:pt idx="41044">
                  <c:v>30.451000000000001</c:v>
                </c:pt>
                <c:pt idx="41045">
                  <c:v>30.484000000000002</c:v>
                </c:pt>
                <c:pt idx="41046">
                  <c:v>30.451000000000001</c:v>
                </c:pt>
                <c:pt idx="41047">
                  <c:v>30.451000000000001</c:v>
                </c:pt>
                <c:pt idx="41048">
                  <c:v>30.451000000000001</c:v>
                </c:pt>
                <c:pt idx="41049">
                  <c:v>30.451000000000001</c:v>
                </c:pt>
                <c:pt idx="41050">
                  <c:v>30.451000000000001</c:v>
                </c:pt>
                <c:pt idx="41051">
                  <c:v>30.451000000000001</c:v>
                </c:pt>
                <c:pt idx="41052">
                  <c:v>30.451000000000001</c:v>
                </c:pt>
                <c:pt idx="41053">
                  <c:v>30.451000000000001</c:v>
                </c:pt>
                <c:pt idx="41054">
                  <c:v>30.451000000000001</c:v>
                </c:pt>
                <c:pt idx="41055">
                  <c:v>30.451000000000001</c:v>
                </c:pt>
                <c:pt idx="41056">
                  <c:v>30.451000000000001</c:v>
                </c:pt>
                <c:pt idx="41057">
                  <c:v>30.451000000000001</c:v>
                </c:pt>
                <c:pt idx="41058">
                  <c:v>30.484000000000002</c:v>
                </c:pt>
                <c:pt idx="41059">
                  <c:v>30.451000000000001</c:v>
                </c:pt>
                <c:pt idx="41060">
                  <c:v>30.451000000000001</c:v>
                </c:pt>
                <c:pt idx="41061">
                  <c:v>30.451000000000001</c:v>
                </c:pt>
                <c:pt idx="41062">
                  <c:v>30.451000000000001</c:v>
                </c:pt>
                <c:pt idx="41063">
                  <c:v>30.451000000000001</c:v>
                </c:pt>
                <c:pt idx="41064">
                  <c:v>30.451000000000001</c:v>
                </c:pt>
                <c:pt idx="41065">
                  <c:v>30.451000000000001</c:v>
                </c:pt>
                <c:pt idx="41066">
                  <c:v>30.451000000000001</c:v>
                </c:pt>
                <c:pt idx="41067">
                  <c:v>30.451000000000001</c:v>
                </c:pt>
                <c:pt idx="41068">
                  <c:v>30.451000000000001</c:v>
                </c:pt>
                <c:pt idx="41069">
                  <c:v>30.451000000000001</c:v>
                </c:pt>
                <c:pt idx="41070">
                  <c:v>30.484000000000002</c:v>
                </c:pt>
                <c:pt idx="41071">
                  <c:v>30.451000000000001</c:v>
                </c:pt>
                <c:pt idx="41072">
                  <c:v>30.451000000000001</c:v>
                </c:pt>
                <c:pt idx="41073">
                  <c:v>30.451000000000001</c:v>
                </c:pt>
                <c:pt idx="41074">
                  <c:v>30.451000000000001</c:v>
                </c:pt>
                <c:pt idx="41075">
                  <c:v>30.484000000000002</c:v>
                </c:pt>
                <c:pt idx="41076">
                  <c:v>30.451000000000001</c:v>
                </c:pt>
                <c:pt idx="41077">
                  <c:v>30.451000000000001</c:v>
                </c:pt>
                <c:pt idx="41078">
                  <c:v>30.451000000000001</c:v>
                </c:pt>
                <c:pt idx="41079">
                  <c:v>30.451000000000001</c:v>
                </c:pt>
                <c:pt idx="41080">
                  <c:v>30.451000000000001</c:v>
                </c:pt>
                <c:pt idx="41081">
                  <c:v>30.451000000000001</c:v>
                </c:pt>
                <c:pt idx="41082">
                  <c:v>30.484000000000002</c:v>
                </c:pt>
                <c:pt idx="41083">
                  <c:v>30.451000000000001</c:v>
                </c:pt>
                <c:pt idx="41084">
                  <c:v>30.451000000000001</c:v>
                </c:pt>
                <c:pt idx="41085">
                  <c:v>30.451000000000001</c:v>
                </c:pt>
                <c:pt idx="41086">
                  <c:v>30.451000000000001</c:v>
                </c:pt>
                <c:pt idx="41087">
                  <c:v>30.451000000000001</c:v>
                </c:pt>
                <c:pt idx="41088">
                  <c:v>30.484000000000002</c:v>
                </c:pt>
                <c:pt idx="41089">
                  <c:v>30.484000000000002</c:v>
                </c:pt>
                <c:pt idx="41090">
                  <c:v>30.451000000000001</c:v>
                </c:pt>
                <c:pt idx="41091">
                  <c:v>30.484000000000002</c:v>
                </c:pt>
                <c:pt idx="41092">
                  <c:v>30.484000000000002</c:v>
                </c:pt>
                <c:pt idx="41093">
                  <c:v>30.484000000000002</c:v>
                </c:pt>
                <c:pt idx="41094">
                  <c:v>30.451000000000001</c:v>
                </c:pt>
                <c:pt idx="41095">
                  <c:v>30.484000000000002</c:v>
                </c:pt>
                <c:pt idx="41096">
                  <c:v>30.451000000000001</c:v>
                </c:pt>
                <c:pt idx="41097">
                  <c:v>30.451000000000001</c:v>
                </c:pt>
                <c:pt idx="41098">
                  <c:v>30.484000000000002</c:v>
                </c:pt>
                <c:pt idx="41099">
                  <c:v>30.451000000000001</c:v>
                </c:pt>
                <c:pt idx="41100">
                  <c:v>30.451000000000001</c:v>
                </c:pt>
                <c:pt idx="41101">
                  <c:v>39.380000000000003</c:v>
                </c:pt>
                <c:pt idx="41102">
                  <c:v>40.14</c:v>
                </c:pt>
                <c:pt idx="41103">
                  <c:v>40.11</c:v>
                </c:pt>
                <c:pt idx="41104">
                  <c:v>40.270000000000003</c:v>
                </c:pt>
                <c:pt idx="41105">
                  <c:v>40.44</c:v>
                </c:pt>
                <c:pt idx="41106">
                  <c:v>40.57</c:v>
                </c:pt>
                <c:pt idx="41107">
                  <c:v>40.57</c:v>
                </c:pt>
                <c:pt idx="41108">
                  <c:v>40.630000000000003</c:v>
                </c:pt>
                <c:pt idx="41109">
                  <c:v>40.729999999999997</c:v>
                </c:pt>
                <c:pt idx="41110">
                  <c:v>40.83</c:v>
                </c:pt>
                <c:pt idx="41111">
                  <c:v>40.9</c:v>
                </c:pt>
                <c:pt idx="41112">
                  <c:v>41.06</c:v>
                </c:pt>
                <c:pt idx="41113">
                  <c:v>41.1</c:v>
                </c:pt>
                <c:pt idx="41114">
                  <c:v>41.19</c:v>
                </c:pt>
                <c:pt idx="41115">
                  <c:v>41.36</c:v>
                </c:pt>
                <c:pt idx="41116">
                  <c:v>41.89</c:v>
                </c:pt>
                <c:pt idx="41117">
                  <c:v>58.26</c:v>
                </c:pt>
                <c:pt idx="41118">
                  <c:v>51.9</c:v>
                </c:pt>
                <c:pt idx="41119">
                  <c:v>52.07</c:v>
                </c:pt>
                <c:pt idx="41120">
                  <c:v>52.3</c:v>
                </c:pt>
                <c:pt idx="41121">
                  <c:v>52.53</c:v>
                </c:pt>
                <c:pt idx="41122">
                  <c:v>43.4</c:v>
                </c:pt>
                <c:pt idx="41123">
                  <c:v>35.53</c:v>
                </c:pt>
                <c:pt idx="41124">
                  <c:v>35.619999999999997</c:v>
                </c:pt>
                <c:pt idx="41125">
                  <c:v>35.69</c:v>
                </c:pt>
                <c:pt idx="41126">
                  <c:v>35.79</c:v>
                </c:pt>
                <c:pt idx="41127">
                  <c:v>35.86</c:v>
                </c:pt>
                <c:pt idx="41128">
                  <c:v>36.020000000000003</c:v>
                </c:pt>
                <c:pt idx="41129">
                  <c:v>36.35</c:v>
                </c:pt>
                <c:pt idx="41130">
                  <c:v>36.78</c:v>
                </c:pt>
                <c:pt idx="41131">
                  <c:v>37.270000000000003</c:v>
                </c:pt>
                <c:pt idx="41132">
                  <c:v>37.869999999999997</c:v>
                </c:pt>
                <c:pt idx="41133">
                  <c:v>38.33</c:v>
                </c:pt>
                <c:pt idx="41134">
                  <c:v>38.85</c:v>
                </c:pt>
                <c:pt idx="41135">
                  <c:v>39.409999999999997</c:v>
                </c:pt>
                <c:pt idx="41136">
                  <c:v>40.01</c:v>
                </c:pt>
                <c:pt idx="41137">
                  <c:v>40.729999999999997</c:v>
                </c:pt>
                <c:pt idx="41138">
                  <c:v>41.42</c:v>
                </c:pt>
                <c:pt idx="41139">
                  <c:v>41.26</c:v>
                </c:pt>
                <c:pt idx="41140">
                  <c:v>41.26</c:v>
                </c:pt>
                <c:pt idx="41141">
                  <c:v>41.46</c:v>
                </c:pt>
                <c:pt idx="41142">
                  <c:v>41.59</c:v>
                </c:pt>
                <c:pt idx="41143">
                  <c:v>38.69</c:v>
                </c:pt>
                <c:pt idx="41144">
                  <c:v>30.516999999999999</c:v>
                </c:pt>
                <c:pt idx="41145">
                  <c:v>30.484000000000002</c:v>
                </c:pt>
                <c:pt idx="41146">
                  <c:v>30.484000000000002</c:v>
                </c:pt>
                <c:pt idx="41147">
                  <c:v>30.484000000000002</c:v>
                </c:pt>
                <c:pt idx="41148">
                  <c:v>30.516999999999999</c:v>
                </c:pt>
                <c:pt idx="41149">
                  <c:v>30.451000000000001</c:v>
                </c:pt>
                <c:pt idx="41150">
                  <c:v>30.484000000000002</c:v>
                </c:pt>
                <c:pt idx="41151">
                  <c:v>30.484000000000002</c:v>
                </c:pt>
                <c:pt idx="41152">
                  <c:v>30.484000000000002</c:v>
                </c:pt>
                <c:pt idx="41153">
                  <c:v>30.484000000000002</c:v>
                </c:pt>
                <c:pt idx="41154">
                  <c:v>30.484000000000002</c:v>
                </c:pt>
                <c:pt idx="41155">
                  <c:v>30.484000000000002</c:v>
                </c:pt>
                <c:pt idx="41156">
                  <c:v>30.484000000000002</c:v>
                </c:pt>
                <c:pt idx="41157">
                  <c:v>30.484000000000002</c:v>
                </c:pt>
                <c:pt idx="41158">
                  <c:v>30.484000000000002</c:v>
                </c:pt>
                <c:pt idx="41159">
                  <c:v>30.484000000000002</c:v>
                </c:pt>
                <c:pt idx="41160">
                  <c:v>30.484000000000002</c:v>
                </c:pt>
                <c:pt idx="41161">
                  <c:v>30.484000000000002</c:v>
                </c:pt>
                <c:pt idx="41162">
                  <c:v>39.549999999999997</c:v>
                </c:pt>
                <c:pt idx="41163">
                  <c:v>41.33</c:v>
                </c:pt>
                <c:pt idx="41164">
                  <c:v>41.66</c:v>
                </c:pt>
                <c:pt idx="41165">
                  <c:v>41.75</c:v>
                </c:pt>
                <c:pt idx="41166">
                  <c:v>38.619999999999997</c:v>
                </c:pt>
                <c:pt idx="41167">
                  <c:v>38.82</c:v>
                </c:pt>
                <c:pt idx="41168">
                  <c:v>38.43</c:v>
                </c:pt>
                <c:pt idx="41169">
                  <c:v>30.516999999999999</c:v>
                </c:pt>
                <c:pt idx="41170">
                  <c:v>38.72</c:v>
                </c:pt>
                <c:pt idx="41171">
                  <c:v>38.46</c:v>
                </c:pt>
                <c:pt idx="41172">
                  <c:v>38.79</c:v>
                </c:pt>
                <c:pt idx="41173">
                  <c:v>39.65</c:v>
                </c:pt>
                <c:pt idx="41174">
                  <c:v>34.770000000000003</c:v>
                </c:pt>
                <c:pt idx="41175">
                  <c:v>34.93</c:v>
                </c:pt>
                <c:pt idx="41176">
                  <c:v>35.03</c:v>
                </c:pt>
                <c:pt idx="41177">
                  <c:v>35.1</c:v>
                </c:pt>
                <c:pt idx="41178">
                  <c:v>35.130000000000003</c:v>
                </c:pt>
                <c:pt idx="41179">
                  <c:v>35.130000000000003</c:v>
                </c:pt>
                <c:pt idx="41180">
                  <c:v>35.130000000000003</c:v>
                </c:pt>
                <c:pt idx="41181">
                  <c:v>35.159999999999997</c:v>
                </c:pt>
                <c:pt idx="41182">
                  <c:v>35.33</c:v>
                </c:pt>
                <c:pt idx="41183">
                  <c:v>35.46</c:v>
                </c:pt>
                <c:pt idx="41184">
                  <c:v>35.659999999999997</c:v>
                </c:pt>
                <c:pt idx="41185">
                  <c:v>35.82</c:v>
                </c:pt>
                <c:pt idx="41186">
                  <c:v>36.049999999999997</c:v>
                </c:pt>
                <c:pt idx="41187">
                  <c:v>36.28</c:v>
                </c:pt>
                <c:pt idx="41188">
                  <c:v>36.61</c:v>
                </c:pt>
                <c:pt idx="41189">
                  <c:v>36.94</c:v>
                </c:pt>
                <c:pt idx="41190">
                  <c:v>37.270000000000003</c:v>
                </c:pt>
                <c:pt idx="41191">
                  <c:v>37.6</c:v>
                </c:pt>
                <c:pt idx="41192">
                  <c:v>37.869999999999997</c:v>
                </c:pt>
                <c:pt idx="41193">
                  <c:v>38.06</c:v>
                </c:pt>
                <c:pt idx="41194">
                  <c:v>38.26</c:v>
                </c:pt>
                <c:pt idx="41195">
                  <c:v>38.46</c:v>
                </c:pt>
                <c:pt idx="41196">
                  <c:v>38.659999999999997</c:v>
                </c:pt>
                <c:pt idx="41197">
                  <c:v>38.82</c:v>
                </c:pt>
                <c:pt idx="41198">
                  <c:v>39.020000000000003</c:v>
                </c:pt>
                <c:pt idx="41199">
                  <c:v>39.28</c:v>
                </c:pt>
                <c:pt idx="41200">
                  <c:v>39.61</c:v>
                </c:pt>
                <c:pt idx="41201">
                  <c:v>40.04</c:v>
                </c:pt>
                <c:pt idx="41202">
                  <c:v>40.5</c:v>
                </c:pt>
                <c:pt idx="41203">
                  <c:v>40.9</c:v>
                </c:pt>
                <c:pt idx="41204">
                  <c:v>41.06</c:v>
                </c:pt>
                <c:pt idx="41205">
                  <c:v>41.1</c:v>
                </c:pt>
                <c:pt idx="41206">
                  <c:v>41.42</c:v>
                </c:pt>
                <c:pt idx="41207">
                  <c:v>41.56</c:v>
                </c:pt>
                <c:pt idx="41208">
                  <c:v>41.62</c:v>
                </c:pt>
                <c:pt idx="41209">
                  <c:v>38.89</c:v>
                </c:pt>
                <c:pt idx="41210">
                  <c:v>34.08</c:v>
                </c:pt>
                <c:pt idx="41211">
                  <c:v>34.17</c:v>
                </c:pt>
                <c:pt idx="41212">
                  <c:v>34.270000000000003</c:v>
                </c:pt>
                <c:pt idx="41213">
                  <c:v>34.340000000000003</c:v>
                </c:pt>
                <c:pt idx="41214">
                  <c:v>34.44</c:v>
                </c:pt>
                <c:pt idx="41215">
                  <c:v>34.54</c:v>
                </c:pt>
                <c:pt idx="41216">
                  <c:v>34.6</c:v>
                </c:pt>
                <c:pt idx="41217">
                  <c:v>34.700000000000003</c:v>
                </c:pt>
                <c:pt idx="41218">
                  <c:v>34.83</c:v>
                </c:pt>
                <c:pt idx="41219">
                  <c:v>34.93</c:v>
                </c:pt>
                <c:pt idx="41220">
                  <c:v>35.03</c:v>
                </c:pt>
                <c:pt idx="41221">
                  <c:v>35.159999999999997</c:v>
                </c:pt>
                <c:pt idx="41222">
                  <c:v>35.36</c:v>
                </c:pt>
                <c:pt idx="41223">
                  <c:v>35.49</c:v>
                </c:pt>
                <c:pt idx="41224">
                  <c:v>35.56</c:v>
                </c:pt>
                <c:pt idx="41225">
                  <c:v>35.69</c:v>
                </c:pt>
                <c:pt idx="41226">
                  <c:v>35.82</c:v>
                </c:pt>
                <c:pt idx="41227">
                  <c:v>35.950000000000003</c:v>
                </c:pt>
                <c:pt idx="41228">
                  <c:v>35.89</c:v>
                </c:pt>
                <c:pt idx="41229">
                  <c:v>31.9</c:v>
                </c:pt>
                <c:pt idx="41230">
                  <c:v>31.405999999999999</c:v>
                </c:pt>
                <c:pt idx="41231">
                  <c:v>30.812999999999999</c:v>
                </c:pt>
                <c:pt idx="41232">
                  <c:v>30.548999999999999</c:v>
                </c:pt>
                <c:pt idx="41233">
                  <c:v>30.516999999999999</c:v>
                </c:pt>
                <c:pt idx="41234">
                  <c:v>30.516999999999999</c:v>
                </c:pt>
                <c:pt idx="41235">
                  <c:v>30.516999999999999</c:v>
                </c:pt>
                <c:pt idx="41236">
                  <c:v>30.516999999999999</c:v>
                </c:pt>
                <c:pt idx="41237">
                  <c:v>30.516999999999999</c:v>
                </c:pt>
                <c:pt idx="41238">
                  <c:v>30.516999999999999</c:v>
                </c:pt>
                <c:pt idx="41239">
                  <c:v>30.516999999999999</c:v>
                </c:pt>
                <c:pt idx="41240">
                  <c:v>30.516999999999999</c:v>
                </c:pt>
                <c:pt idx="41241">
                  <c:v>30.516999999999999</c:v>
                </c:pt>
                <c:pt idx="41242">
                  <c:v>30.516999999999999</c:v>
                </c:pt>
                <c:pt idx="41243">
                  <c:v>30.516999999999999</c:v>
                </c:pt>
                <c:pt idx="41244">
                  <c:v>30.516999999999999</c:v>
                </c:pt>
                <c:pt idx="41245">
                  <c:v>30.516999999999999</c:v>
                </c:pt>
                <c:pt idx="41246">
                  <c:v>30.516999999999999</c:v>
                </c:pt>
                <c:pt idx="41247">
                  <c:v>30.516999999999999</c:v>
                </c:pt>
                <c:pt idx="41248">
                  <c:v>30.516999999999999</c:v>
                </c:pt>
                <c:pt idx="41249">
                  <c:v>30.484000000000002</c:v>
                </c:pt>
                <c:pt idx="41250">
                  <c:v>30.516999999999999</c:v>
                </c:pt>
                <c:pt idx="41251">
                  <c:v>30.516999999999999</c:v>
                </c:pt>
                <c:pt idx="41252">
                  <c:v>30.516999999999999</c:v>
                </c:pt>
                <c:pt idx="41253">
                  <c:v>30.484000000000002</c:v>
                </c:pt>
                <c:pt idx="41254">
                  <c:v>30.516999999999999</c:v>
                </c:pt>
                <c:pt idx="41255">
                  <c:v>30.516999999999999</c:v>
                </c:pt>
                <c:pt idx="41256">
                  <c:v>30.516999999999999</c:v>
                </c:pt>
                <c:pt idx="41257">
                  <c:v>30.516999999999999</c:v>
                </c:pt>
                <c:pt idx="41258">
                  <c:v>30.516999999999999</c:v>
                </c:pt>
                <c:pt idx="41259">
                  <c:v>30.516999999999999</c:v>
                </c:pt>
                <c:pt idx="41260">
                  <c:v>30.516999999999999</c:v>
                </c:pt>
                <c:pt idx="41261">
                  <c:v>30.516999999999999</c:v>
                </c:pt>
                <c:pt idx="41262">
                  <c:v>30.484000000000002</c:v>
                </c:pt>
                <c:pt idx="41263">
                  <c:v>30.516999999999999</c:v>
                </c:pt>
                <c:pt idx="41264">
                  <c:v>30.516999999999999</c:v>
                </c:pt>
                <c:pt idx="41265">
                  <c:v>30.548999999999999</c:v>
                </c:pt>
                <c:pt idx="41266">
                  <c:v>30.516999999999999</c:v>
                </c:pt>
                <c:pt idx="41267">
                  <c:v>30.516999999999999</c:v>
                </c:pt>
                <c:pt idx="41268">
                  <c:v>30.484000000000002</c:v>
                </c:pt>
                <c:pt idx="41269">
                  <c:v>30.516999999999999</c:v>
                </c:pt>
                <c:pt idx="41270">
                  <c:v>30.516999999999999</c:v>
                </c:pt>
                <c:pt idx="41271">
                  <c:v>30.516999999999999</c:v>
                </c:pt>
                <c:pt idx="41272">
                  <c:v>30.548999999999999</c:v>
                </c:pt>
                <c:pt idx="41273">
                  <c:v>30.516999999999999</c:v>
                </c:pt>
                <c:pt idx="41274">
                  <c:v>30.516999999999999</c:v>
                </c:pt>
                <c:pt idx="41275">
                  <c:v>30.516999999999999</c:v>
                </c:pt>
                <c:pt idx="41276">
                  <c:v>30.516999999999999</c:v>
                </c:pt>
                <c:pt idx="41277">
                  <c:v>30.484000000000002</c:v>
                </c:pt>
                <c:pt idx="41278">
                  <c:v>30.484000000000002</c:v>
                </c:pt>
                <c:pt idx="41279">
                  <c:v>30.484000000000002</c:v>
                </c:pt>
                <c:pt idx="41280">
                  <c:v>30.484000000000002</c:v>
                </c:pt>
                <c:pt idx="41281">
                  <c:v>30.484000000000002</c:v>
                </c:pt>
                <c:pt idx="41282">
                  <c:v>30.484000000000002</c:v>
                </c:pt>
                <c:pt idx="41283">
                  <c:v>30.484000000000002</c:v>
                </c:pt>
                <c:pt idx="41284">
                  <c:v>30.451000000000001</c:v>
                </c:pt>
                <c:pt idx="41285">
                  <c:v>30.484000000000002</c:v>
                </c:pt>
                <c:pt idx="41286">
                  <c:v>30.484000000000002</c:v>
                </c:pt>
                <c:pt idx="41287">
                  <c:v>30.451000000000001</c:v>
                </c:pt>
                <c:pt idx="41288">
                  <c:v>30.451000000000001</c:v>
                </c:pt>
                <c:pt idx="41289">
                  <c:v>30.484000000000002</c:v>
                </c:pt>
                <c:pt idx="41290">
                  <c:v>30.484000000000002</c:v>
                </c:pt>
                <c:pt idx="41291">
                  <c:v>30.484000000000002</c:v>
                </c:pt>
                <c:pt idx="41292">
                  <c:v>30.451000000000001</c:v>
                </c:pt>
                <c:pt idx="41293">
                  <c:v>30.484000000000002</c:v>
                </c:pt>
                <c:pt idx="41294">
                  <c:v>30.484000000000002</c:v>
                </c:pt>
                <c:pt idx="41295">
                  <c:v>30.484000000000002</c:v>
                </c:pt>
                <c:pt idx="41296">
                  <c:v>30.484000000000002</c:v>
                </c:pt>
                <c:pt idx="41297">
                  <c:v>30.484000000000002</c:v>
                </c:pt>
                <c:pt idx="41298">
                  <c:v>30.484000000000002</c:v>
                </c:pt>
                <c:pt idx="41299">
                  <c:v>30.484000000000002</c:v>
                </c:pt>
                <c:pt idx="41300">
                  <c:v>30.484000000000002</c:v>
                </c:pt>
                <c:pt idx="41301">
                  <c:v>30.484000000000002</c:v>
                </c:pt>
                <c:pt idx="41302">
                  <c:v>30.484000000000002</c:v>
                </c:pt>
                <c:pt idx="41303">
                  <c:v>30.484000000000002</c:v>
                </c:pt>
                <c:pt idx="41304">
                  <c:v>30.484000000000002</c:v>
                </c:pt>
                <c:pt idx="41305">
                  <c:v>30.484000000000002</c:v>
                </c:pt>
                <c:pt idx="41306">
                  <c:v>30.484000000000002</c:v>
                </c:pt>
                <c:pt idx="41307">
                  <c:v>30.484000000000002</c:v>
                </c:pt>
                <c:pt idx="41308">
                  <c:v>30.484000000000002</c:v>
                </c:pt>
                <c:pt idx="41309">
                  <c:v>30.451000000000001</c:v>
                </c:pt>
                <c:pt idx="41310">
                  <c:v>32.26</c:v>
                </c:pt>
                <c:pt idx="41311">
                  <c:v>37.4</c:v>
                </c:pt>
                <c:pt idx="41312">
                  <c:v>34.44</c:v>
                </c:pt>
                <c:pt idx="41313">
                  <c:v>40.6</c:v>
                </c:pt>
                <c:pt idx="41314">
                  <c:v>39.049999999999997</c:v>
                </c:pt>
                <c:pt idx="41315">
                  <c:v>38.99</c:v>
                </c:pt>
                <c:pt idx="41316">
                  <c:v>38.89</c:v>
                </c:pt>
                <c:pt idx="41317">
                  <c:v>38.89</c:v>
                </c:pt>
                <c:pt idx="41318">
                  <c:v>39.049999999999997</c:v>
                </c:pt>
                <c:pt idx="41319">
                  <c:v>39.15</c:v>
                </c:pt>
                <c:pt idx="41320">
                  <c:v>36.049999999999997</c:v>
                </c:pt>
                <c:pt idx="41321">
                  <c:v>34.409999999999997</c:v>
                </c:pt>
                <c:pt idx="41322">
                  <c:v>34.44</c:v>
                </c:pt>
                <c:pt idx="41323">
                  <c:v>34.5</c:v>
                </c:pt>
                <c:pt idx="41324">
                  <c:v>34.57</c:v>
                </c:pt>
                <c:pt idx="41325">
                  <c:v>34.6</c:v>
                </c:pt>
                <c:pt idx="41326">
                  <c:v>34.700000000000003</c:v>
                </c:pt>
                <c:pt idx="41327">
                  <c:v>34.770000000000003</c:v>
                </c:pt>
                <c:pt idx="41328">
                  <c:v>34.869999999999997</c:v>
                </c:pt>
                <c:pt idx="41329">
                  <c:v>34.93</c:v>
                </c:pt>
                <c:pt idx="41330">
                  <c:v>35</c:v>
                </c:pt>
                <c:pt idx="41331">
                  <c:v>39.409999999999997</c:v>
                </c:pt>
                <c:pt idx="41332">
                  <c:v>56.09</c:v>
                </c:pt>
                <c:pt idx="41333">
                  <c:v>49.83</c:v>
                </c:pt>
                <c:pt idx="41334">
                  <c:v>49.56</c:v>
                </c:pt>
                <c:pt idx="41335">
                  <c:v>50.09</c:v>
                </c:pt>
                <c:pt idx="41336">
                  <c:v>50.95</c:v>
                </c:pt>
                <c:pt idx="41337">
                  <c:v>51.64</c:v>
                </c:pt>
                <c:pt idx="41338">
                  <c:v>52.2</c:v>
                </c:pt>
                <c:pt idx="41339">
                  <c:v>52.93</c:v>
                </c:pt>
                <c:pt idx="41340">
                  <c:v>53.85</c:v>
                </c:pt>
                <c:pt idx="41341">
                  <c:v>54.61</c:v>
                </c:pt>
                <c:pt idx="41342">
                  <c:v>55.1</c:v>
                </c:pt>
                <c:pt idx="41343">
                  <c:v>55.69</c:v>
                </c:pt>
                <c:pt idx="41344">
                  <c:v>56.25</c:v>
                </c:pt>
                <c:pt idx="41345">
                  <c:v>56.75</c:v>
                </c:pt>
                <c:pt idx="41346">
                  <c:v>57.18</c:v>
                </c:pt>
                <c:pt idx="41347">
                  <c:v>57.67</c:v>
                </c:pt>
                <c:pt idx="41348">
                  <c:v>58.23</c:v>
                </c:pt>
                <c:pt idx="41349">
                  <c:v>58.69</c:v>
                </c:pt>
                <c:pt idx="41350">
                  <c:v>59.15</c:v>
                </c:pt>
                <c:pt idx="41351">
                  <c:v>59.68</c:v>
                </c:pt>
                <c:pt idx="41352">
                  <c:v>58.23</c:v>
                </c:pt>
                <c:pt idx="41353">
                  <c:v>50.32</c:v>
                </c:pt>
                <c:pt idx="41354">
                  <c:v>50.62</c:v>
                </c:pt>
                <c:pt idx="41355">
                  <c:v>50.88</c:v>
                </c:pt>
                <c:pt idx="41356">
                  <c:v>51.28</c:v>
                </c:pt>
                <c:pt idx="41357">
                  <c:v>51.64</c:v>
                </c:pt>
                <c:pt idx="41358">
                  <c:v>52.04</c:v>
                </c:pt>
                <c:pt idx="41359">
                  <c:v>52.4</c:v>
                </c:pt>
                <c:pt idx="41360">
                  <c:v>52.7</c:v>
                </c:pt>
                <c:pt idx="41361">
                  <c:v>52.99</c:v>
                </c:pt>
                <c:pt idx="41362">
                  <c:v>53.29</c:v>
                </c:pt>
                <c:pt idx="41363">
                  <c:v>53.32</c:v>
                </c:pt>
                <c:pt idx="41364">
                  <c:v>47.75</c:v>
                </c:pt>
                <c:pt idx="41365">
                  <c:v>34.64</c:v>
                </c:pt>
                <c:pt idx="41366">
                  <c:v>34.57</c:v>
                </c:pt>
                <c:pt idx="41367">
                  <c:v>34.729999999999997</c:v>
                </c:pt>
                <c:pt idx="41368">
                  <c:v>34.83</c:v>
                </c:pt>
                <c:pt idx="41369">
                  <c:v>34.9</c:v>
                </c:pt>
                <c:pt idx="41370">
                  <c:v>35</c:v>
                </c:pt>
                <c:pt idx="41371">
                  <c:v>32.229999999999997</c:v>
                </c:pt>
                <c:pt idx="41372">
                  <c:v>30.484000000000002</c:v>
                </c:pt>
                <c:pt idx="41373">
                  <c:v>30.484000000000002</c:v>
                </c:pt>
                <c:pt idx="41374">
                  <c:v>30.484000000000002</c:v>
                </c:pt>
                <c:pt idx="41375">
                  <c:v>30.484000000000002</c:v>
                </c:pt>
                <c:pt idx="41376">
                  <c:v>30.484000000000002</c:v>
                </c:pt>
                <c:pt idx="41377">
                  <c:v>30.484000000000002</c:v>
                </c:pt>
                <c:pt idx="41378">
                  <c:v>30.484000000000002</c:v>
                </c:pt>
                <c:pt idx="41379">
                  <c:v>30.484000000000002</c:v>
                </c:pt>
                <c:pt idx="41380">
                  <c:v>30.484000000000002</c:v>
                </c:pt>
                <c:pt idx="41381">
                  <c:v>30.484000000000002</c:v>
                </c:pt>
                <c:pt idx="41382">
                  <c:v>30.484000000000002</c:v>
                </c:pt>
                <c:pt idx="41383">
                  <c:v>30.484000000000002</c:v>
                </c:pt>
                <c:pt idx="41384">
                  <c:v>30.484000000000002</c:v>
                </c:pt>
                <c:pt idx="41385">
                  <c:v>30.484000000000002</c:v>
                </c:pt>
                <c:pt idx="41386">
                  <c:v>30.484000000000002</c:v>
                </c:pt>
                <c:pt idx="41387">
                  <c:v>30.484000000000002</c:v>
                </c:pt>
                <c:pt idx="41388">
                  <c:v>30.484000000000002</c:v>
                </c:pt>
                <c:pt idx="41389">
                  <c:v>30.484000000000002</c:v>
                </c:pt>
                <c:pt idx="41390">
                  <c:v>30.484000000000002</c:v>
                </c:pt>
                <c:pt idx="41391">
                  <c:v>30.484000000000002</c:v>
                </c:pt>
                <c:pt idx="41392">
                  <c:v>30.484000000000002</c:v>
                </c:pt>
                <c:pt idx="41393">
                  <c:v>30.451000000000001</c:v>
                </c:pt>
                <c:pt idx="41394">
                  <c:v>30.451000000000001</c:v>
                </c:pt>
                <c:pt idx="41395">
                  <c:v>30.484000000000002</c:v>
                </c:pt>
                <c:pt idx="41396">
                  <c:v>30.484000000000002</c:v>
                </c:pt>
                <c:pt idx="41397">
                  <c:v>30.484000000000002</c:v>
                </c:pt>
                <c:pt idx="41398">
                  <c:v>30.451000000000001</c:v>
                </c:pt>
                <c:pt idx="41399">
                  <c:v>30.451000000000001</c:v>
                </c:pt>
                <c:pt idx="41400">
                  <c:v>30.451000000000001</c:v>
                </c:pt>
                <c:pt idx="41401">
                  <c:v>30.451000000000001</c:v>
                </c:pt>
                <c:pt idx="41402">
                  <c:v>30.451000000000001</c:v>
                </c:pt>
                <c:pt idx="41403">
                  <c:v>30.484000000000002</c:v>
                </c:pt>
                <c:pt idx="41404">
                  <c:v>30.484000000000002</c:v>
                </c:pt>
                <c:pt idx="41405">
                  <c:v>30.451000000000001</c:v>
                </c:pt>
                <c:pt idx="41406">
                  <c:v>30.484000000000002</c:v>
                </c:pt>
                <c:pt idx="41407">
                  <c:v>30.451000000000001</c:v>
                </c:pt>
                <c:pt idx="41408">
                  <c:v>30.484000000000002</c:v>
                </c:pt>
                <c:pt idx="41409">
                  <c:v>30.451000000000001</c:v>
                </c:pt>
                <c:pt idx="41410">
                  <c:v>30.451000000000001</c:v>
                </c:pt>
                <c:pt idx="41411">
                  <c:v>30.484000000000002</c:v>
                </c:pt>
                <c:pt idx="41412">
                  <c:v>30.451000000000001</c:v>
                </c:pt>
                <c:pt idx="41413">
                  <c:v>30.484000000000002</c:v>
                </c:pt>
                <c:pt idx="41414">
                  <c:v>30.484000000000002</c:v>
                </c:pt>
                <c:pt idx="41415">
                  <c:v>30.484000000000002</c:v>
                </c:pt>
                <c:pt idx="41416">
                  <c:v>30.484000000000002</c:v>
                </c:pt>
                <c:pt idx="41417">
                  <c:v>30.484000000000002</c:v>
                </c:pt>
                <c:pt idx="41418">
                  <c:v>30.451000000000001</c:v>
                </c:pt>
                <c:pt idx="41419">
                  <c:v>30.451000000000001</c:v>
                </c:pt>
                <c:pt idx="41420">
                  <c:v>30.484000000000002</c:v>
                </c:pt>
                <c:pt idx="41421">
                  <c:v>30.484000000000002</c:v>
                </c:pt>
                <c:pt idx="41422">
                  <c:v>30.451000000000001</c:v>
                </c:pt>
                <c:pt idx="41423">
                  <c:v>30.451000000000001</c:v>
                </c:pt>
                <c:pt idx="41424">
                  <c:v>30.451000000000001</c:v>
                </c:pt>
                <c:pt idx="41425">
                  <c:v>30.451000000000001</c:v>
                </c:pt>
                <c:pt idx="41426">
                  <c:v>30.484000000000002</c:v>
                </c:pt>
                <c:pt idx="41427">
                  <c:v>30.451000000000001</c:v>
                </c:pt>
                <c:pt idx="41428">
                  <c:v>30.484000000000002</c:v>
                </c:pt>
                <c:pt idx="41429">
                  <c:v>30.484000000000002</c:v>
                </c:pt>
                <c:pt idx="41430">
                  <c:v>30.484000000000002</c:v>
                </c:pt>
                <c:pt idx="41431">
                  <c:v>30.451000000000001</c:v>
                </c:pt>
                <c:pt idx="41432">
                  <c:v>30.451000000000001</c:v>
                </c:pt>
                <c:pt idx="41433">
                  <c:v>30.484000000000002</c:v>
                </c:pt>
                <c:pt idx="41434">
                  <c:v>30.484000000000002</c:v>
                </c:pt>
                <c:pt idx="41435">
                  <c:v>30.484000000000002</c:v>
                </c:pt>
                <c:pt idx="41436">
                  <c:v>30.451000000000001</c:v>
                </c:pt>
                <c:pt idx="41437">
                  <c:v>30.484000000000002</c:v>
                </c:pt>
                <c:pt idx="41438">
                  <c:v>30.451000000000001</c:v>
                </c:pt>
                <c:pt idx="41439">
                  <c:v>30.484000000000002</c:v>
                </c:pt>
                <c:pt idx="41440">
                  <c:v>30.451000000000001</c:v>
                </c:pt>
                <c:pt idx="41441">
                  <c:v>30.484000000000002</c:v>
                </c:pt>
                <c:pt idx="41442">
                  <c:v>30.484000000000002</c:v>
                </c:pt>
                <c:pt idx="41443">
                  <c:v>30.484000000000002</c:v>
                </c:pt>
                <c:pt idx="41444">
                  <c:v>30.484000000000002</c:v>
                </c:pt>
                <c:pt idx="41445">
                  <c:v>30.484000000000002</c:v>
                </c:pt>
                <c:pt idx="41446">
                  <c:v>30.451000000000001</c:v>
                </c:pt>
                <c:pt idx="41447">
                  <c:v>30.484000000000002</c:v>
                </c:pt>
                <c:pt idx="41448">
                  <c:v>30.451000000000001</c:v>
                </c:pt>
                <c:pt idx="41449">
                  <c:v>30.484000000000002</c:v>
                </c:pt>
                <c:pt idx="41450">
                  <c:v>30.484000000000002</c:v>
                </c:pt>
                <c:pt idx="41451">
                  <c:v>30.451000000000001</c:v>
                </c:pt>
                <c:pt idx="41452">
                  <c:v>30.484000000000002</c:v>
                </c:pt>
                <c:pt idx="41453">
                  <c:v>30.451000000000001</c:v>
                </c:pt>
                <c:pt idx="41454">
                  <c:v>30.484000000000002</c:v>
                </c:pt>
                <c:pt idx="41455">
                  <c:v>30.451000000000001</c:v>
                </c:pt>
                <c:pt idx="41456">
                  <c:v>30.484000000000002</c:v>
                </c:pt>
                <c:pt idx="41457">
                  <c:v>30.484000000000002</c:v>
                </c:pt>
                <c:pt idx="41458">
                  <c:v>30.484000000000002</c:v>
                </c:pt>
                <c:pt idx="41459">
                  <c:v>30.484000000000002</c:v>
                </c:pt>
                <c:pt idx="41460">
                  <c:v>30.484000000000002</c:v>
                </c:pt>
                <c:pt idx="41461">
                  <c:v>30.484000000000002</c:v>
                </c:pt>
                <c:pt idx="41462">
                  <c:v>30.484000000000002</c:v>
                </c:pt>
                <c:pt idx="41463">
                  <c:v>30.484000000000002</c:v>
                </c:pt>
                <c:pt idx="41464">
                  <c:v>30.484000000000002</c:v>
                </c:pt>
                <c:pt idx="41465">
                  <c:v>30.451000000000001</c:v>
                </c:pt>
                <c:pt idx="41466">
                  <c:v>30.484000000000002</c:v>
                </c:pt>
                <c:pt idx="41467">
                  <c:v>30.484000000000002</c:v>
                </c:pt>
                <c:pt idx="41468">
                  <c:v>30.484000000000002</c:v>
                </c:pt>
                <c:pt idx="41469">
                  <c:v>30.484000000000002</c:v>
                </c:pt>
                <c:pt idx="41470">
                  <c:v>30.451000000000001</c:v>
                </c:pt>
                <c:pt idx="41471">
                  <c:v>30.484000000000002</c:v>
                </c:pt>
                <c:pt idx="41472">
                  <c:v>30.451000000000001</c:v>
                </c:pt>
                <c:pt idx="41473">
                  <c:v>30.484000000000002</c:v>
                </c:pt>
                <c:pt idx="41474">
                  <c:v>30.451000000000001</c:v>
                </c:pt>
                <c:pt idx="41475">
                  <c:v>30.484000000000002</c:v>
                </c:pt>
                <c:pt idx="41476">
                  <c:v>30.451000000000001</c:v>
                </c:pt>
                <c:pt idx="41477">
                  <c:v>30.451000000000001</c:v>
                </c:pt>
                <c:pt idx="41478">
                  <c:v>30.484000000000002</c:v>
                </c:pt>
                <c:pt idx="41479">
                  <c:v>30.484000000000002</c:v>
                </c:pt>
                <c:pt idx="41480">
                  <c:v>30.484000000000002</c:v>
                </c:pt>
                <c:pt idx="41481">
                  <c:v>30.484000000000002</c:v>
                </c:pt>
                <c:pt idx="41482">
                  <c:v>30.484000000000002</c:v>
                </c:pt>
                <c:pt idx="41483">
                  <c:v>30.484000000000002</c:v>
                </c:pt>
                <c:pt idx="41484">
                  <c:v>30.484000000000002</c:v>
                </c:pt>
                <c:pt idx="41485">
                  <c:v>30.484000000000002</c:v>
                </c:pt>
                <c:pt idx="41486">
                  <c:v>30.484000000000002</c:v>
                </c:pt>
                <c:pt idx="41487">
                  <c:v>30.484000000000002</c:v>
                </c:pt>
                <c:pt idx="41488">
                  <c:v>30.484000000000002</c:v>
                </c:pt>
                <c:pt idx="41489">
                  <c:v>30.451000000000001</c:v>
                </c:pt>
                <c:pt idx="41490">
                  <c:v>30.484000000000002</c:v>
                </c:pt>
                <c:pt idx="41491">
                  <c:v>33.71</c:v>
                </c:pt>
                <c:pt idx="41492">
                  <c:v>39.08</c:v>
                </c:pt>
                <c:pt idx="41493">
                  <c:v>36.61</c:v>
                </c:pt>
                <c:pt idx="41494">
                  <c:v>34.5</c:v>
                </c:pt>
                <c:pt idx="41495">
                  <c:v>34.24</c:v>
                </c:pt>
                <c:pt idx="41496">
                  <c:v>99.56</c:v>
                </c:pt>
                <c:pt idx="41497">
                  <c:v>117.95</c:v>
                </c:pt>
                <c:pt idx="41498">
                  <c:v>118.08</c:v>
                </c:pt>
                <c:pt idx="41499">
                  <c:v>118.01</c:v>
                </c:pt>
                <c:pt idx="41500">
                  <c:v>117.98</c:v>
                </c:pt>
                <c:pt idx="41501">
                  <c:v>118.9</c:v>
                </c:pt>
                <c:pt idx="41502">
                  <c:v>127.93</c:v>
                </c:pt>
                <c:pt idx="41503">
                  <c:v>141.02000000000001</c:v>
                </c:pt>
                <c:pt idx="41504">
                  <c:v>152.44999999999999</c:v>
                </c:pt>
                <c:pt idx="41505">
                  <c:v>145.63</c:v>
                </c:pt>
                <c:pt idx="41506">
                  <c:v>124.47</c:v>
                </c:pt>
                <c:pt idx="41507">
                  <c:v>129.09</c:v>
                </c:pt>
                <c:pt idx="41508">
                  <c:v>130.16999999999999</c:v>
                </c:pt>
                <c:pt idx="41509">
                  <c:v>129.28</c:v>
                </c:pt>
                <c:pt idx="41510">
                  <c:v>125.33</c:v>
                </c:pt>
                <c:pt idx="41511">
                  <c:v>128.62</c:v>
                </c:pt>
                <c:pt idx="41512">
                  <c:v>131.19</c:v>
                </c:pt>
                <c:pt idx="41513">
                  <c:v>133.37</c:v>
                </c:pt>
                <c:pt idx="41514">
                  <c:v>135.74</c:v>
                </c:pt>
                <c:pt idx="41515">
                  <c:v>137.36000000000001</c:v>
                </c:pt>
                <c:pt idx="41516">
                  <c:v>136.6</c:v>
                </c:pt>
                <c:pt idx="41517">
                  <c:v>117.12</c:v>
                </c:pt>
                <c:pt idx="41518">
                  <c:v>118.57</c:v>
                </c:pt>
                <c:pt idx="41519">
                  <c:v>110.17</c:v>
                </c:pt>
                <c:pt idx="41520">
                  <c:v>107.14</c:v>
                </c:pt>
                <c:pt idx="41521">
                  <c:v>108.32</c:v>
                </c:pt>
                <c:pt idx="41522">
                  <c:v>109.31</c:v>
                </c:pt>
                <c:pt idx="41523">
                  <c:v>110.6</c:v>
                </c:pt>
                <c:pt idx="41524">
                  <c:v>111.03</c:v>
                </c:pt>
                <c:pt idx="41525">
                  <c:v>110.8</c:v>
                </c:pt>
                <c:pt idx="41526">
                  <c:v>109.97</c:v>
                </c:pt>
                <c:pt idx="41527">
                  <c:v>101.27</c:v>
                </c:pt>
                <c:pt idx="41528">
                  <c:v>114.49</c:v>
                </c:pt>
                <c:pt idx="41529">
                  <c:v>112.31</c:v>
                </c:pt>
                <c:pt idx="41530">
                  <c:v>112.34</c:v>
                </c:pt>
                <c:pt idx="41531">
                  <c:v>114.03</c:v>
                </c:pt>
                <c:pt idx="41532">
                  <c:v>104.04</c:v>
                </c:pt>
                <c:pt idx="41533">
                  <c:v>91.95</c:v>
                </c:pt>
                <c:pt idx="41534">
                  <c:v>79.09</c:v>
                </c:pt>
                <c:pt idx="41535">
                  <c:v>79.819999999999993</c:v>
                </c:pt>
                <c:pt idx="41536">
                  <c:v>80.41</c:v>
                </c:pt>
                <c:pt idx="41537">
                  <c:v>81.099999999999994</c:v>
                </c:pt>
                <c:pt idx="41538">
                  <c:v>81.040000000000006</c:v>
                </c:pt>
                <c:pt idx="41539">
                  <c:v>81.430000000000007</c:v>
                </c:pt>
                <c:pt idx="41540">
                  <c:v>78.989999999999995</c:v>
                </c:pt>
                <c:pt idx="41541">
                  <c:v>75.2</c:v>
                </c:pt>
                <c:pt idx="41542">
                  <c:v>75.900000000000006</c:v>
                </c:pt>
                <c:pt idx="41543">
                  <c:v>76.52</c:v>
                </c:pt>
                <c:pt idx="41544">
                  <c:v>69.010000000000005</c:v>
                </c:pt>
                <c:pt idx="41545">
                  <c:v>52.96</c:v>
                </c:pt>
                <c:pt idx="41546">
                  <c:v>53.65</c:v>
                </c:pt>
                <c:pt idx="41547">
                  <c:v>54.18</c:v>
                </c:pt>
                <c:pt idx="41548">
                  <c:v>46.76</c:v>
                </c:pt>
                <c:pt idx="41549">
                  <c:v>40.700000000000003</c:v>
                </c:pt>
                <c:pt idx="41550">
                  <c:v>40.96</c:v>
                </c:pt>
                <c:pt idx="41551">
                  <c:v>41.16</c:v>
                </c:pt>
                <c:pt idx="41552">
                  <c:v>41.33</c:v>
                </c:pt>
                <c:pt idx="41553">
                  <c:v>41.56</c:v>
                </c:pt>
                <c:pt idx="41554">
                  <c:v>41.82</c:v>
                </c:pt>
                <c:pt idx="41555">
                  <c:v>37.07</c:v>
                </c:pt>
                <c:pt idx="41556">
                  <c:v>32.39</c:v>
                </c:pt>
                <c:pt idx="41557">
                  <c:v>30.484000000000002</c:v>
                </c:pt>
                <c:pt idx="41558">
                  <c:v>30.484000000000002</c:v>
                </c:pt>
                <c:pt idx="41559">
                  <c:v>30.516999999999999</c:v>
                </c:pt>
                <c:pt idx="41560">
                  <c:v>30.516999999999999</c:v>
                </c:pt>
                <c:pt idx="41561">
                  <c:v>30.484000000000002</c:v>
                </c:pt>
                <c:pt idx="41562">
                  <c:v>30.484000000000002</c:v>
                </c:pt>
                <c:pt idx="41563">
                  <c:v>30.451000000000001</c:v>
                </c:pt>
                <c:pt idx="41564">
                  <c:v>30.484000000000002</c:v>
                </c:pt>
                <c:pt idx="41565">
                  <c:v>30.484000000000002</c:v>
                </c:pt>
                <c:pt idx="41566">
                  <c:v>38.33</c:v>
                </c:pt>
                <c:pt idx="41567">
                  <c:v>41.03</c:v>
                </c:pt>
                <c:pt idx="41568">
                  <c:v>41.46</c:v>
                </c:pt>
                <c:pt idx="41569">
                  <c:v>40.299999999999997</c:v>
                </c:pt>
                <c:pt idx="41570">
                  <c:v>37.96</c:v>
                </c:pt>
                <c:pt idx="41571">
                  <c:v>38</c:v>
                </c:pt>
                <c:pt idx="41572">
                  <c:v>38.03</c:v>
                </c:pt>
                <c:pt idx="41573">
                  <c:v>38.1</c:v>
                </c:pt>
                <c:pt idx="41574">
                  <c:v>38.159999999999997</c:v>
                </c:pt>
                <c:pt idx="41575">
                  <c:v>38.26</c:v>
                </c:pt>
                <c:pt idx="41576">
                  <c:v>38.39</c:v>
                </c:pt>
                <c:pt idx="41577">
                  <c:v>38.520000000000003</c:v>
                </c:pt>
                <c:pt idx="41578">
                  <c:v>47.32</c:v>
                </c:pt>
                <c:pt idx="41579">
                  <c:v>74.150000000000006</c:v>
                </c:pt>
                <c:pt idx="41580">
                  <c:v>69.83</c:v>
                </c:pt>
                <c:pt idx="41581">
                  <c:v>72.5</c:v>
                </c:pt>
                <c:pt idx="41582">
                  <c:v>81.5</c:v>
                </c:pt>
                <c:pt idx="41583">
                  <c:v>85.68</c:v>
                </c:pt>
                <c:pt idx="41584">
                  <c:v>86.38</c:v>
                </c:pt>
                <c:pt idx="41585">
                  <c:v>87.4</c:v>
                </c:pt>
                <c:pt idx="41586">
                  <c:v>101.27</c:v>
                </c:pt>
                <c:pt idx="41587">
                  <c:v>106.41</c:v>
                </c:pt>
                <c:pt idx="41588">
                  <c:v>108.39</c:v>
                </c:pt>
                <c:pt idx="41589">
                  <c:v>112.28</c:v>
                </c:pt>
                <c:pt idx="41590">
                  <c:v>110.47</c:v>
                </c:pt>
                <c:pt idx="41591">
                  <c:v>113.93</c:v>
                </c:pt>
                <c:pt idx="41592">
                  <c:v>116.1</c:v>
                </c:pt>
                <c:pt idx="41593">
                  <c:v>117.22</c:v>
                </c:pt>
                <c:pt idx="41594">
                  <c:v>116.69</c:v>
                </c:pt>
                <c:pt idx="41595">
                  <c:v>115.67</c:v>
                </c:pt>
                <c:pt idx="41596">
                  <c:v>134.36000000000001</c:v>
                </c:pt>
                <c:pt idx="41597">
                  <c:v>131.29</c:v>
                </c:pt>
                <c:pt idx="41598">
                  <c:v>133.04</c:v>
                </c:pt>
                <c:pt idx="41599">
                  <c:v>131.16</c:v>
                </c:pt>
                <c:pt idx="41600">
                  <c:v>132.41</c:v>
                </c:pt>
                <c:pt idx="41601">
                  <c:v>133.66999999999999</c:v>
                </c:pt>
                <c:pt idx="41602">
                  <c:v>135.35</c:v>
                </c:pt>
                <c:pt idx="41603">
                  <c:v>136.96</c:v>
                </c:pt>
                <c:pt idx="41604">
                  <c:v>125.89</c:v>
                </c:pt>
                <c:pt idx="41605">
                  <c:v>130.93</c:v>
                </c:pt>
                <c:pt idx="41606">
                  <c:v>129.81</c:v>
                </c:pt>
                <c:pt idx="41607">
                  <c:v>128.22999999999999</c:v>
                </c:pt>
                <c:pt idx="41608">
                  <c:v>123.75</c:v>
                </c:pt>
                <c:pt idx="41609">
                  <c:v>124.64</c:v>
                </c:pt>
                <c:pt idx="41610">
                  <c:v>127.01</c:v>
                </c:pt>
                <c:pt idx="41611">
                  <c:v>128.13</c:v>
                </c:pt>
                <c:pt idx="41612">
                  <c:v>117.16</c:v>
                </c:pt>
                <c:pt idx="41613">
                  <c:v>122.76</c:v>
                </c:pt>
                <c:pt idx="41614">
                  <c:v>124.37</c:v>
                </c:pt>
                <c:pt idx="41615">
                  <c:v>121.67</c:v>
                </c:pt>
                <c:pt idx="41616">
                  <c:v>126.15</c:v>
                </c:pt>
                <c:pt idx="41617">
                  <c:v>129.51</c:v>
                </c:pt>
                <c:pt idx="41618">
                  <c:v>131.19</c:v>
                </c:pt>
                <c:pt idx="41619">
                  <c:v>132.12</c:v>
                </c:pt>
                <c:pt idx="41620">
                  <c:v>133.63</c:v>
                </c:pt>
                <c:pt idx="41621">
                  <c:v>132.22</c:v>
                </c:pt>
                <c:pt idx="41622">
                  <c:v>127.57</c:v>
                </c:pt>
                <c:pt idx="41623">
                  <c:v>129.55000000000001</c:v>
                </c:pt>
                <c:pt idx="41624">
                  <c:v>130.96</c:v>
                </c:pt>
                <c:pt idx="41625">
                  <c:v>132.68</c:v>
                </c:pt>
                <c:pt idx="41626">
                  <c:v>130.37</c:v>
                </c:pt>
                <c:pt idx="41627">
                  <c:v>129.38</c:v>
                </c:pt>
                <c:pt idx="41628">
                  <c:v>130.9</c:v>
                </c:pt>
                <c:pt idx="41629">
                  <c:v>130.69999999999999</c:v>
                </c:pt>
                <c:pt idx="41630">
                  <c:v>126.78</c:v>
                </c:pt>
                <c:pt idx="41631">
                  <c:v>128.13</c:v>
                </c:pt>
                <c:pt idx="41632">
                  <c:v>107.43</c:v>
                </c:pt>
                <c:pt idx="41633">
                  <c:v>109.67</c:v>
                </c:pt>
                <c:pt idx="41634">
                  <c:v>110.73</c:v>
                </c:pt>
                <c:pt idx="41635">
                  <c:v>95.9</c:v>
                </c:pt>
                <c:pt idx="41636">
                  <c:v>86.54</c:v>
                </c:pt>
                <c:pt idx="41637">
                  <c:v>83.81</c:v>
                </c:pt>
                <c:pt idx="41638">
                  <c:v>65.319999999999993</c:v>
                </c:pt>
                <c:pt idx="41639">
                  <c:v>66.5</c:v>
                </c:pt>
                <c:pt idx="41640">
                  <c:v>64.790000000000006</c:v>
                </c:pt>
                <c:pt idx="41641">
                  <c:v>52.83</c:v>
                </c:pt>
                <c:pt idx="41642">
                  <c:v>53.49</c:v>
                </c:pt>
                <c:pt idx="41643">
                  <c:v>57.11</c:v>
                </c:pt>
                <c:pt idx="41644">
                  <c:v>68.28</c:v>
                </c:pt>
                <c:pt idx="41645">
                  <c:v>74.150000000000006</c:v>
                </c:pt>
                <c:pt idx="41646">
                  <c:v>63.27</c:v>
                </c:pt>
                <c:pt idx="41647">
                  <c:v>54.47</c:v>
                </c:pt>
                <c:pt idx="41648">
                  <c:v>56.06</c:v>
                </c:pt>
                <c:pt idx="41649">
                  <c:v>54.87</c:v>
                </c:pt>
                <c:pt idx="41650">
                  <c:v>55.63</c:v>
                </c:pt>
                <c:pt idx="41651">
                  <c:v>53.06</c:v>
                </c:pt>
                <c:pt idx="41652">
                  <c:v>50.45</c:v>
                </c:pt>
                <c:pt idx="41653">
                  <c:v>50.85</c:v>
                </c:pt>
                <c:pt idx="41654">
                  <c:v>51.21</c:v>
                </c:pt>
                <c:pt idx="41655">
                  <c:v>60.41</c:v>
                </c:pt>
                <c:pt idx="41656">
                  <c:v>72.239999999999995</c:v>
                </c:pt>
                <c:pt idx="41657">
                  <c:v>67.69</c:v>
                </c:pt>
                <c:pt idx="41658">
                  <c:v>67.89</c:v>
                </c:pt>
                <c:pt idx="41659">
                  <c:v>68.05</c:v>
                </c:pt>
                <c:pt idx="41660">
                  <c:v>56.12</c:v>
                </c:pt>
                <c:pt idx="41661">
                  <c:v>50.59</c:v>
                </c:pt>
                <c:pt idx="41662">
                  <c:v>50.78</c:v>
                </c:pt>
                <c:pt idx="41663">
                  <c:v>50.95</c:v>
                </c:pt>
                <c:pt idx="41664">
                  <c:v>51.18</c:v>
                </c:pt>
                <c:pt idx="41665">
                  <c:v>51.71</c:v>
                </c:pt>
                <c:pt idx="41666">
                  <c:v>86.34</c:v>
                </c:pt>
                <c:pt idx="41667">
                  <c:v>87.17</c:v>
                </c:pt>
                <c:pt idx="41668">
                  <c:v>80.94</c:v>
                </c:pt>
                <c:pt idx="41669">
                  <c:v>80.31</c:v>
                </c:pt>
                <c:pt idx="41670">
                  <c:v>86.24</c:v>
                </c:pt>
                <c:pt idx="41671">
                  <c:v>98.7</c:v>
                </c:pt>
                <c:pt idx="41672">
                  <c:v>89.08</c:v>
                </c:pt>
                <c:pt idx="41673">
                  <c:v>99.1</c:v>
                </c:pt>
                <c:pt idx="41674">
                  <c:v>108.03</c:v>
                </c:pt>
                <c:pt idx="41675">
                  <c:v>486.7</c:v>
                </c:pt>
                <c:pt idx="41676">
                  <c:v>467.5</c:v>
                </c:pt>
                <c:pt idx="41677">
                  <c:v>461.7</c:v>
                </c:pt>
                <c:pt idx="41678">
                  <c:v>416.2</c:v>
                </c:pt>
                <c:pt idx="41679">
                  <c:v>344.4</c:v>
                </c:pt>
                <c:pt idx="41680">
                  <c:v>338.5</c:v>
                </c:pt>
                <c:pt idx="41681">
                  <c:v>334.8</c:v>
                </c:pt>
                <c:pt idx="41682">
                  <c:v>329.3</c:v>
                </c:pt>
                <c:pt idx="41683">
                  <c:v>324.39999999999998</c:v>
                </c:pt>
                <c:pt idx="41684">
                  <c:v>319.89999999999998</c:v>
                </c:pt>
                <c:pt idx="41685">
                  <c:v>183.73</c:v>
                </c:pt>
                <c:pt idx="41686">
                  <c:v>118.28</c:v>
                </c:pt>
                <c:pt idx="41687">
                  <c:v>119.53</c:v>
                </c:pt>
                <c:pt idx="41688">
                  <c:v>116.5</c:v>
                </c:pt>
                <c:pt idx="41689">
                  <c:v>106.28</c:v>
                </c:pt>
                <c:pt idx="41690">
                  <c:v>115.38</c:v>
                </c:pt>
                <c:pt idx="41691">
                  <c:v>117.85</c:v>
                </c:pt>
                <c:pt idx="41692">
                  <c:v>122.92</c:v>
                </c:pt>
                <c:pt idx="41693">
                  <c:v>126.05</c:v>
                </c:pt>
                <c:pt idx="41694">
                  <c:v>128.59</c:v>
                </c:pt>
                <c:pt idx="41695">
                  <c:v>118.8</c:v>
                </c:pt>
                <c:pt idx="41696">
                  <c:v>125.89</c:v>
                </c:pt>
                <c:pt idx="41697">
                  <c:v>127.57</c:v>
                </c:pt>
                <c:pt idx="41698">
                  <c:v>120.25</c:v>
                </c:pt>
                <c:pt idx="41699">
                  <c:v>116.76</c:v>
                </c:pt>
                <c:pt idx="41700">
                  <c:v>116.99</c:v>
                </c:pt>
                <c:pt idx="41701">
                  <c:v>117.45</c:v>
                </c:pt>
                <c:pt idx="41702">
                  <c:v>118.01</c:v>
                </c:pt>
                <c:pt idx="41703">
                  <c:v>118.31</c:v>
                </c:pt>
                <c:pt idx="41704">
                  <c:v>118.8</c:v>
                </c:pt>
                <c:pt idx="41705">
                  <c:v>119.33</c:v>
                </c:pt>
                <c:pt idx="41706">
                  <c:v>117.78</c:v>
                </c:pt>
                <c:pt idx="41707">
                  <c:v>115.34</c:v>
                </c:pt>
                <c:pt idx="41708">
                  <c:v>116.99</c:v>
                </c:pt>
                <c:pt idx="41709">
                  <c:v>118.64</c:v>
                </c:pt>
                <c:pt idx="41710">
                  <c:v>120.22</c:v>
                </c:pt>
                <c:pt idx="41711">
                  <c:v>119.36</c:v>
                </c:pt>
                <c:pt idx="41712">
                  <c:v>118.64</c:v>
                </c:pt>
                <c:pt idx="41713">
                  <c:v>119.56</c:v>
                </c:pt>
                <c:pt idx="41714">
                  <c:v>120.39</c:v>
                </c:pt>
                <c:pt idx="41715">
                  <c:v>119.99</c:v>
                </c:pt>
                <c:pt idx="41716">
                  <c:v>119.53</c:v>
                </c:pt>
                <c:pt idx="41717">
                  <c:v>118.84</c:v>
                </c:pt>
                <c:pt idx="41718">
                  <c:v>123.32</c:v>
                </c:pt>
                <c:pt idx="41719">
                  <c:v>126.28</c:v>
                </c:pt>
                <c:pt idx="41720">
                  <c:v>125.49</c:v>
                </c:pt>
                <c:pt idx="41721">
                  <c:v>123.75</c:v>
                </c:pt>
                <c:pt idx="41722">
                  <c:v>126.84</c:v>
                </c:pt>
                <c:pt idx="41723">
                  <c:v>125.26</c:v>
                </c:pt>
                <c:pt idx="41724">
                  <c:v>130.27000000000001</c:v>
                </c:pt>
                <c:pt idx="41725">
                  <c:v>118.08</c:v>
                </c:pt>
                <c:pt idx="41726">
                  <c:v>116.6</c:v>
                </c:pt>
                <c:pt idx="41727">
                  <c:v>129.97999999999999</c:v>
                </c:pt>
                <c:pt idx="41728">
                  <c:v>128.03</c:v>
                </c:pt>
                <c:pt idx="41729">
                  <c:v>123.85</c:v>
                </c:pt>
                <c:pt idx="41730">
                  <c:v>123.42</c:v>
                </c:pt>
                <c:pt idx="41731">
                  <c:v>122.13</c:v>
                </c:pt>
                <c:pt idx="41732">
                  <c:v>121.28</c:v>
                </c:pt>
                <c:pt idx="41733">
                  <c:v>122.13</c:v>
                </c:pt>
                <c:pt idx="41734">
                  <c:v>132.35</c:v>
                </c:pt>
                <c:pt idx="41735">
                  <c:v>134.13</c:v>
                </c:pt>
                <c:pt idx="41736">
                  <c:v>118.11</c:v>
                </c:pt>
                <c:pt idx="41737">
                  <c:v>101.63</c:v>
                </c:pt>
                <c:pt idx="41738">
                  <c:v>105.13</c:v>
                </c:pt>
                <c:pt idx="41739">
                  <c:v>109.11</c:v>
                </c:pt>
                <c:pt idx="41740">
                  <c:v>112.25</c:v>
                </c:pt>
                <c:pt idx="41741">
                  <c:v>114.19</c:v>
                </c:pt>
                <c:pt idx="41742">
                  <c:v>114.12</c:v>
                </c:pt>
                <c:pt idx="41743">
                  <c:v>111.49</c:v>
                </c:pt>
                <c:pt idx="41744">
                  <c:v>99.72</c:v>
                </c:pt>
                <c:pt idx="41745">
                  <c:v>95.47</c:v>
                </c:pt>
                <c:pt idx="41746">
                  <c:v>97.22</c:v>
                </c:pt>
                <c:pt idx="41747">
                  <c:v>118.54</c:v>
                </c:pt>
                <c:pt idx="41748">
                  <c:v>113.99</c:v>
                </c:pt>
                <c:pt idx="41749">
                  <c:v>108.85</c:v>
                </c:pt>
                <c:pt idx="41750">
                  <c:v>111.95</c:v>
                </c:pt>
                <c:pt idx="41751">
                  <c:v>112.97</c:v>
                </c:pt>
                <c:pt idx="41752">
                  <c:v>110.99</c:v>
                </c:pt>
                <c:pt idx="41753">
                  <c:v>106.68</c:v>
                </c:pt>
                <c:pt idx="41754">
                  <c:v>103.31</c:v>
                </c:pt>
                <c:pt idx="41755">
                  <c:v>103.74</c:v>
                </c:pt>
                <c:pt idx="41756">
                  <c:v>103.28</c:v>
                </c:pt>
                <c:pt idx="41757">
                  <c:v>104.47</c:v>
                </c:pt>
                <c:pt idx="41758">
                  <c:v>105.89</c:v>
                </c:pt>
                <c:pt idx="41759">
                  <c:v>106.38</c:v>
                </c:pt>
                <c:pt idx="41760">
                  <c:v>105.49</c:v>
                </c:pt>
                <c:pt idx="41761">
                  <c:v>105.89</c:v>
                </c:pt>
                <c:pt idx="41762">
                  <c:v>106.64</c:v>
                </c:pt>
                <c:pt idx="41763">
                  <c:v>107.17</c:v>
                </c:pt>
                <c:pt idx="41764">
                  <c:v>107.96</c:v>
                </c:pt>
                <c:pt idx="41765">
                  <c:v>100.09</c:v>
                </c:pt>
                <c:pt idx="41766">
                  <c:v>97.81</c:v>
                </c:pt>
                <c:pt idx="41767">
                  <c:v>94.81</c:v>
                </c:pt>
                <c:pt idx="41768">
                  <c:v>89.21</c:v>
                </c:pt>
                <c:pt idx="41769">
                  <c:v>86.51</c:v>
                </c:pt>
                <c:pt idx="41770">
                  <c:v>80.41</c:v>
                </c:pt>
                <c:pt idx="41771">
                  <c:v>82.45</c:v>
                </c:pt>
                <c:pt idx="41772">
                  <c:v>84.63</c:v>
                </c:pt>
                <c:pt idx="41773">
                  <c:v>86.61</c:v>
                </c:pt>
                <c:pt idx="41774">
                  <c:v>88.12</c:v>
                </c:pt>
                <c:pt idx="41775">
                  <c:v>109.15</c:v>
                </c:pt>
                <c:pt idx="41776">
                  <c:v>117.58</c:v>
                </c:pt>
                <c:pt idx="41777">
                  <c:v>111.65</c:v>
                </c:pt>
                <c:pt idx="41778">
                  <c:v>110.2</c:v>
                </c:pt>
                <c:pt idx="41779">
                  <c:v>105.56</c:v>
                </c:pt>
                <c:pt idx="41780">
                  <c:v>98.5</c:v>
                </c:pt>
                <c:pt idx="41781">
                  <c:v>94.91</c:v>
                </c:pt>
                <c:pt idx="41782">
                  <c:v>103.35</c:v>
                </c:pt>
                <c:pt idx="41783">
                  <c:v>109.77</c:v>
                </c:pt>
                <c:pt idx="41784">
                  <c:v>114.72</c:v>
                </c:pt>
                <c:pt idx="41785">
                  <c:v>115.08</c:v>
                </c:pt>
                <c:pt idx="41786">
                  <c:v>117.68</c:v>
                </c:pt>
                <c:pt idx="41787">
                  <c:v>111.88</c:v>
                </c:pt>
                <c:pt idx="41788">
                  <c:v>109.05</c:v>
                </c:pt>
                <c:pt idx="41789">
                  <c:v>107.66</c:v>
                </c:pt>
                <c:pt idx="41790">
                  <c:v>112.18</c:v>
                </c:pt>
                <c:pt idx="41791">
                  <c:v>117.12</c:v>
                </c:pt>
                <c:pt idx="41792">
                  <c:v>130.24</c:v>
                </c:pt>
                <c:pt idx="41793">
                  <c:v>131.75</c:v>
                </c:pt>
                <c:pt idx="41794">
                  <c:v>134.41999999999999</c:v>
                </c:pt>
                <c:pt idx="41795">
                  <c:v>137.29</c:v>
                </c:pt>
                <c:pt idx="41796">
                  <c:v>139.04</c:v>
                </c:pt>
                <c:pt idx="41797">
                  <c:v>140.26</c:v>
                </c:pt>
                <c:pt idx="41798">
                  <c:v>141.28</c:v>
                </c:pt>
                <c:pt idx="41799">
                  <c:v>141.02000000000001</c:v>
                </c:pt>
                <c:pt idx="41800">
                  <c:v>141.74</c:v>
                </c:pt>
                <c:pt idx="41801">
                  <c:v>145.72999999999999</c:v>
                </c:pt>
                <c:pt idx="41802">
                  <c:v>144.25</c:v>
                </c:pt>
                <c:pt idx="41803">
                  <c:v>138.68</c:v>
                </c:pt>
                <c:pt idx="41804">
                  <c:v>139.83000000000001</c:v>
                </c:pt>
                <c:pt idx="41805">
                  <c:v>141.61000000000001</c:v>
                </c:pt>
                <c:pt idx="41806">
                  <c:v>141.51</c:v>
                </c:pt>
                <c:pt idx="41807">
                  <c:v>136.66999999999999</c:v>
                </c:pt>
                <c:pt idx="41808">
                  <c:v>138.18</c:v>
                </c:pt>
                <c:pt idx="41809">
                  <c:v>131.79</c:v>
                </c:pt>
                <c:pt idx="41810">
                  <c:v>136.93</c:v>
                </c:pt>
                <c:pt idx="41811">
                  <c:v>134.75</c:v>
                </c:pt>
                <c:pt idx="41812">
                  <c:v>137.19</c:v>
                </c:pt>
                <c:pt idx="41813">
                  <c:v>141.63999999999999</c:v>
                </c:pt>
                <c:pt idx="41814">
                  <c:v>141.61000000000001</c:v>
                </c:pt>
                <c:pt idx="41815">
                  <c:v>144.61000000000001</c:v>
                </c:pt>
                <c:pt idx="41816">
                  <c:v>146.29</c:v>
                </c:pt>
                <c:pt idx="41817">
                  <c:v>148.36000000000001</c:v>
                </c:pt>
                <c:pt idx="41818">
                  <c:v>149.35</c:v>
                </c:pt>
                <c:pt idx="41819">
                  <c:v>140.97999999999999</c:v>
                </c:pt>
                <c:pt idx="41820">
                  <c:v>131.82</c:v>
                </c:pt>
                <c:pt idx="41821">
                  <c:v>131.75</c:v>
                </c:pt>
                <c:pt idx="41822">
                  <c:v>132.88</c:v>
                </c:pt>
                <c:pt idx="41823">
                  <c:v>124.77</c:v>
                </c:pt>
                <c:pt idx="41824">
                  <c:v>126.55</c:v>
                </c:pt>
                <c:pt idx="41825">
                  <c:v>138.44</c:v>
                </c:pt>
                <c:pt idx="41826">
                  <c:v>141.61000000000001</c:v>
                </c:pt>
                <c:pt idx="41827">
                  <c:v>141.44</c:v>
                </c:pt>
                <c:pt idx="41828">
                  <c:v>134.82</c:v>
                </c:pt>
                <c:pt idx="41829">
                  <c:v>129.02000000000001</c:v>
                </c:pt>
                <c:pt idx="41830">
                  <c:v>134.91999999999999</c:v>
                </c:pt>
                <c:pt idx="41831">
                  <c:v>132.18</c:v>
                </c:pt>
                <c:pt idx="41832">
                  <c:v>136.63</c:v>
                </c:pt>
                <c:pt idx="41833">
                  <c:v>139.4</c:v>
                </c:pt>
                <c:pt idx="41834">
                  <c:v>140.97999999999999</c:v>
                </c:pt>
                <c:pt idx="41835">
                  <c:v>143.44999999999999</c:v>
                </c:pt>
                <c:pt idx="41836">
                  <c:v>140.19</c:v>
                </c:pt>
                <c:pt idx="41837">
                  <c:v>132.91</c:v>
                </c:pt>
                <c:pt idx="41838">
                  <c:v>127.9</c:v>
                </c:pt>
                <c:pt idx="41839">
                  <c:v>128.59</c:v>
                </c:pt>
                <c:pt idx="41840">
                  <c:v>128.94999999999999</c:v>
                </c:pt>
                <c:pt idx="41841">
                  <c:v>130.63</c:v>
                </c:pt>
                <c:pt idx="41842">
                  <c:v>121.34</c:v>
                </c:pt>
                <c:pt idx="41843">
                  <c:v>114.82</c:v>
                </c:pt>
                <c:pt idx="41844">
                  <c:v>118.51</c:v>
                </c:pt>
                <c:pt idx="41845">
                  <c:v>135.28</c:v>
                </c:pt>
                <c:pt idx="41846">
                  <c:v>134.46</c:v>
                </c:pt>
                <c:pt idx="41847">
                  <c:v>121.54</c:v>
                </c:pt>
                <c:pt idx="41848">
                  <c:v>126.15</c:v>
                </c:pt>
                <c:pt idx="41849">
                  <c:v>138.18</c:v>
                </c:pt>
                <c:pt idx="41850">
                  <c:v>136.07</c:v>
                </c:pt>
                <c:pt idx="41851">
                  <c:v>135.38</c:v>
                </c:pt>
                <c:pt idx="41852">
                  <c:v>142.33000000000001</c:v>
                </c:pt>
                <c:pt idx="41853">
                  <c:v>137.03</c:v>
                </c:pt>
                <c:pt idx="41854">
                  <c:v>147.21</c:v>
                </c:pt>
                <c:pt idx="41855">
                  <c:v>147.18</c:v>
                </c:pt>
                <c:pt idx="41856">
                  <c:v>136.69999999999999</c:v>
                </c:pt>
                <c:pt idx="41857">
                  <c:v>119.89</c:v>
                </c:pt>
                <c:pt idx="41858">
                  <c:v>134.03</c:v>
                </c:pt>
                <c:pt idx="41859">
                  <c:v>142.6</c:v>
                </c:pt>
                <c:pt idx="41860">
                  <c:v>138.71</c:v>
                </c:pt>
                <c:pt idx="41861">
                  <c:v>129.28</c:v>
                </c:pt>
                <c:pt idx="41862">
                  <c:v>129.74</c:v>
                </c:pt>
                <c:pt idx="41863">
                  <c:v>128.33000000000001</c:v>
                </c:pt>
                <c:pt idx="41864">
                  <c:v>129.41999999999999</c:v>
                </c:pt>
                <c:pt idx="41865">
                  <c:v>118.08</c:v>
                </c:pt>
                <c:pt idx="41866">
                  <c:v>119.96</c:v>
                </c:pt>
                <c:pt idx="41867">
                  <c:v>119.1</c:v>
                </c:pt>
                <c:pt idx="41868">
                  <c:v>119.59</c:v>
                </c:pt>
                <c:pt idx="41869">
                  <c:v>116.96</c:v>
                </c:pt>
                <c:pt idx="41870">
                  <c:v>113.7</c:v>
                </c:pt>
                <c:pt idx="41871">
                  <c:v>112.67</c:v>
                </c:pt>
                <c:pt idx="41872">
                  <c:v>113.76</c:v>
                </c:pt>
                <c:pt idx="41873">
                  <c:v>110.17</c:v>
                </c:pt>
                <c:pt idx="41874">
                  <c:v>110.8</c:v>
                </c:pt>
                <c:pt idx="41875">
                  <c:v>111.49</c:v>
                </c:pt>
                <c:pt idx="41876">
                  <c:v>112.18</c:v>
                </c:pt>
                <c:pt idx="41877">
                  <c:v>113.1</c:v>
                </c:pt>
                <c:pt idx="41878">
                  <c:v>115.28</c:v>
                </c:pt>
                <c:pt idx="41879">
                  <c:v>130.96</c:v>
                </c:pt>
                <c:pt idx="41880">
                  <c:v>132.63999999999999</c:v>
                </c:pt>
                <c:pt idx="41881">
                  <c:v>134.82</c:v>
                </c:pt>
                <c:pt idx="41882">
                  <c:v>135.28</c:v>
                </c:pt>
                <c:pt idx="41883">
                  <c:v>139.76</c:v>
                </c:pt>
                <c:pt idx="41884">
                  <c:v>141.97</c:v>
                </c:pt>
                <c:pt idx="41885">
                  <c:v>143.82</c:v>
                </c:pt>
                <c:pt idx="41886">
                  <c:v>140.59</c:v>
                </c:pt>
                <c:pt idx="41887">
                  <c:v>140.75</c:v>
                </c:pt>
                <c:pt idx="41888">
                  <c:v>140.62</c:v>
                </c:pt>
                <c:pt idx="41889">
                  <c:v>143.68</c:v>
                </c:pt>
                <c:pt idx="41890">
                  <c:v>146.55000000000001</c:v>
                </c:pt>
                <c:pt idx="41891">
                  <c:v>149.55000000000001</c:v>
                </c:pt>
                <c:pt idx="41892">
                  <c:v>138.47999999999999</c:v>
                </c:pt>
                <c:pt idx="41893">
                  <c:v>143.91999999999999</c:v>
                </c:pt>
                <c:pt idx="41894">
                  <c:v>139.63</c:v>
                </c:pt>
                <c:pt idx="41895">
                  <c:v>152.68</c:v>
                </c:pt>
                <c:pt idx="41896">
                  <c:v>155.44999999999999</c:v>
                </c:pt>
                <c:pt idx="41897">
                  <c:v>143.82</c:v>
                </c:pt>
                <c:pt idx="41898">
                  <c:v>133.4</c:v>
                </c:pt>
                <c:pt idx="41899">
                  <c:v>136.96</c:v>
                </c:pt>
                <c:pt idx="41900">
                  <c:v>154.4</c:v>
                </c:pt>
                <c:pt idx="41901">
                  <c:v>145.27000000000001</c:v>
                </c:pt>
                <c:pt idx="41902">
                  <c:v>134.72</c:v>
                </c:pt>
                <c:pt idx="41903">
                  <c:v>124.41</c:v>
                </c:pt>
                <c:pt idx="41904">
                  <c:v>132.74</c:v>
                </c:pt>
                <c:pt idx="41905">
                  <c:v>132.41</c:v>
                </c:pt>
                <c:pt idx="41906">
                  <c:v>129.78</c:v>
                </c:pt>
                <c:pt idx="41907">
                  <c:v>125.95</c:v>
                </c:pt>
                <c:pt idx="41908">
                  <c:v>122</c:v>
                </c:pt>
                <c:pt idx="41909">
                  <c:v>123.52</c:v>
                </c:pt>
                <c:pt idx="41910">
                  <c:v>125</c:v>
                </c:pt>
                <c:pt idx="41911">
                  <c:v>126.42</c:v>
                </c:pt>
                <c:pt idx="41912">
                  <c:v>132.97</c:v>
                </c:pt>
                <c:pt idx="41913">
                  <c:v>135.97</c:v>
                </c:pt>
                <c:pt idx="41914">
                  <c:v>130.96</c:v>
                </c:pt>
                <c:pt idx="41915">
                  <c:v>129.81</c:v>
                </c:pt>
                <c:pt idx="41916">
                  <c:v>132.02000000000001</c:v>
                </c:pt>
                <c:pt idx="41917">
                  <c:v>130.5</c:v>
                </c:pt>
                <c:pt idx="41918">
                  <c:v>133.24</c:v>
                </c:pt>
                <c:pt idx="41919">
                  <c:v>134.75</c:v>
                </c:pt>
                <c:pt idx="41920">
                  <c:v>135.87</c:v>
                </c:pt>
                <c:pt idx="41921">
                  <c:v>138.51</c:v>
                </c:pt>
                <c:pt idx="41922">
                  <c:v>136.34</c:v>
                </c:pt>
                <c:pt idx="41923">
                  <c:v>137.26</c:v>
                </c:pt>
                <c:pt idx="41924">
                  <c:v>137.62</c:v>
                </c:pt>
                <c:pt idx="41925">
                  <c:v>128.13</c:v>
                </c:pt>
                <c:pt idx="41926">
                  <c:v>118.18</c:v>
                </c:pt>
                <c:pt idx="41927">
                  <c:v>117.91</c:v>
                </c:pt>
                <c:pt idx="41928">
                  <c:v>125.2</c:v>
                </c:pt>
                <c:pt idx="41929">
                  <c:v>131.79</c:v>
                </c:pt>
                <c:pt idx="41930">
                  <c:v>131.85</c:v>
                </c:pt>
                <c:pt idx="41931">
                  <c:v>126.61</c:v>
                </c:pt>
                <c:pt idx="41932">
                  <c:v>121.24</c:v>
                </c:pt>
                <c:pt idx="41933">
                  <c:v>126.68</c:v>
                </c:pt>
                <c:pt idx="41934">
                  <c:v>127.27</c:v>
                </c:pt>
                <c:pt idx="41935">
                  <c:v>120.85</c:v>
                </c:pt>
                <c:pt idx="41936">
                  <c:v>122.86</c:v>
                </c:pt>
                <c:pt idx="41937">
                  <c:v>124.77</c:v>
                </c:pt>
                <c:pt idx="41938">
                  <c:v>126.25</c:v>
                </c:pt>
                <c:pt idx="41939">
                  <c:v>135.12</c:v>
                </c:pt>
                <c:pt idx="41940">
                  <c:v>138.94</c:v>
                </c:pt>
                <c:pt idx="41941">
                  <c:v>134.33000000000001</c:v>
                </c:pt>
                <c:pt idx="41942">
                  <c:v>130.83000000000001</c:v>
                </c:pt>
                <c:pt idx="41943">
                  <c:v>129.58000000000001</c:v>
                </c:pt>
                <c:pt idx="41944">
                  <c:v>129.71</c:v>
                </c:pt>
                <c:pt idx="41945">
                  <c:v>131.26</c:v>
                </c:pt>
                <c:pt idx="41946">
                  <c:v>134.75</c:v>
                </c:pt>
                <c:pt idx="41947">
                  <c:v>136.11000000000001</c:v>
                </c:pt>
                <c:pt idx="41948">
                  <c:v>133.83000000000001</c:v>
                </c:pt>
                <c:pt idx="41949">
                  <c:v>133.9</c:v>
                </c:pt>
                <c:pt idx="41950">
                  <c:v>132.97</c:v>
                </c:pt>
                <c:pt idx="41951">
                  <c:v>130.21</c:v>
                </c:pt>
                <c:pt idx="41952">
                  <c:v>135.51</c:v>
                </c:pt>
                <c:pt idx="41953">
                  <c:v>135.54</c:v>
                </c:pt>
                <c:pt idx="41954">
                  <c:v>137.56</c:v>
                </c:pt>
                <c:pt idx="41955">
                  <c:v>138.41</c:v>
                </c:pt>
                <c:pt idx="41956">
                  <c:v>137.62</c:v>
                </c:pt>
                <c:pt idx="41957">
                  <c:v>132.32</c:v>
                </c:pt>
                <c:pt idx="41958">
                  <c:v>124.41</c:v>
                </c:pt>
                <c:pt idx="41959">
                  <c:v>110.73</c:v>
                </c:pt>
                <c:pt idx="41960">
                  <c:v>112.08</c:v>
                </c:pt>
                <c:pt idx="41961">
                  <c:v>111.32</c:v>
                </c:pt>
                <c:pt idx="41962">
                  <c:v>111.88</c:v>
                </c:pt>
                <c:pt idx="41963">
                  <c:v>123.12</c:v>
                </c:pt>
                <c:pt idx="41964">
                  <c:v>121.14</c:v>
                </c:pt>
                <c:pt idx="41965">
                  <c:v>130.93</c:v>
                </c:pt>
                <c:pt idx="41966">
                  <c:v>125.63</c:v>
                </c:pt>
                <c:pt idx="41967">
                  <c:v>111.09</c:v>
                </c:pt>
                <c:pt idx="41968">
                  <c:v>108.69</c:v>
                </c:pt>
                <c:pt idx="41969">
                  <c:v>112.28</c:v>
                </c:pt>
                <c:pt idx="41970">
                  <c:v>124.44</c:v>
                </c:pt>
                <c:pt idx="41971">
                  <c:v>128.19999999999999</c:v>
                </c:pt>
                <c:pt idx="41972">
                  <c:v>127.93</c:v>
                </c:pt>
                <c:pt idx="41973">
                  <c:v>129.61000000000001</c:v>
                </c:pt>
                <c:pt idx="41974">
                  <c:v>129.44999999999999</c:v>
                </c:pt>
                <c:pt idx="41975">
                  <c:v>128.76</c:v>
                </c:pt>
                <c:pt idx="41976">
                  <c:v>130.93</c:v>
                </c:pt>
                <c:pt idx="41977">
                  <c:v>133.04</c:v>
                </c:pt>
                <c:pt idx="41978">
                  <c:v>134.56</c:v>
                </c:pt>
                <c:pt idx="41979">
                  <c:v>136.86000000000001</c:v>
                </c:pt>
                <c:pt idx="41980">
                  <c:v>139.53</c:v>
                </c:pt>
                <c:pt idx="41981">
                  <c:v>141.91</c:v>
                </c:pt>
                <c:pt idx="41982">
                  <c:v>139.99</c:v>
                </c:pt>
                <c:pt idx="41983">
                  <c:v>113.99</c:v>
                </c:pt>
                <c:pt idx="41984">
                  <c:v>111.32</c:v>
                </c:pt>
                <c:pt idx="41985">
                  <c:v>112.97</c:v>
                </c:pt>
                <c:pt idx="41986">
                  <c:v>114.72</c:v>
                </c:pt>
                <c:pt idx="41987">
                  <c:v>115.9</c:v>
                </c:pt>
                <c:pt idx="41988">
                  <c:v>118.84</c:v>
                </c:pt>
                <c:pt idx="41989">
                  <c:v>113.96</c:v>
                </c:pt>
                <c:pt idx="41990">
                  <c:v>115.74</c:v>
                </c:pt>
                <c:pt idx="41991">
                  <c:v>103.61</c:v>
                </c:pt>
                <c:pt idx="41992">
                  <c:v>104.63</c:v>
                </c:pt>
                <c:pt idx="41993">
                  <c:v>104.9</c:v>
                </c:pt>
                <c:pt idx="41994">
                  <c:v>101.73</c:v>
                </c:pt>
                <c:pt idx="41995">
                  <c:v>102.89</c:v>
                </c:pt>
                <c:pt idx="41996">
                  <c:v>118.7</c:v>
                </c:pt>
                <c:pt idx="41997">
                  <c:v>122.63</c:v>
                </c:pt>
                <c:pt idx="41998">
                  <c:v>124.08</c:v>
                </c:pt>
                <c:pt idx="41999">
                  <c:v>125.3</c:v>
                </c:pt>
                <c:pt idx="42000">
                  <c:v>127.31</c:v>
                </c:pt>
                <c:pt idx="42001">
                  <c:v>120.68</c:v>
                </c:pt>
                <c:pt idx="42002">
                  <c:v>121.87</c:v>
                </c:pt>
                <c:pt idx="42003">
                  <c:v>123.71</c:v>
                </c:pt>
                <c:pt idx="42004">
                  <c:v>125.79</c:v>
                </c:pt>
                <c:pt idx="42005">
                  <c:v>118.61</c:v>
                </c:pt>
                <c:pt idx="42006">
                  <c:v>120.15</c:v>
                </c:pt>
                <c:pt idx="42007">
                  <c:v>121.57</c:v>
                </c:pt>
                <c:pt idx="42008">
                  <c:v>123.42</c:v>
                </c:pt>
                <c:pt idx="42009">
                  <c:v>124.87</c:v>
                </c:pt>
                <c:pt idx="42010">
                  <c:v>126.09</c:v>
                </c:pt>
                <c:pt idx="42011">
                  <c:v>133.53</c:v>
                </c:pt>
                <c:pt idx="42012">
                  <c:v>140.06</c:v>
                </c:pt>
                <c:pt idx="42013">
                  <c:v>138.74</c:v>
                </c:pt>
                <c:pt idx="42014">
                  <c:v>136.4</c:v>
                </c:pt>
                <c:pt idx="42015">
                  <c:v>131.69</c:v>
                </c:pt>
                <c:pt idx="42016">
                  <c:v>123.55</c:v>
                </c:pt>
                <c:pt idx="42017">
                  <c:v>123.65</c:v>
                </c:pt>
                <c:pt idx="42018">
                  <c:v>124.83</c:v>
                </c:pt>
                <c:pt idx="42019">
                  <c:v>121.8</c:v>
                </c:pt>
                <c:pt idx="42020">
                  <c:v>122.2</c:v>
                </c:pt>
                <c:pt idx="42021">
                  <c:v>123.32</c:v>
                </c:pt>
                <c:pt idx="42022">
                  <c:v>121.41</c:v>
                </c:pt>
                <c:pt idx="42023">
                  <c:v>117.62</c:v>
                </c:pt>
                <c:pt idx="42024">
                  <c:v>116.43</c:v>
                </c:pt>
                <c:pt idx="42025">
                  <c:v>109.28</c:v>
                </c:pt>
                <c:pt idx="42026">
                  <c:v>111.92</c:v>
                </c:pt>
                <c:pt idx="42027">
                  <c:v>126.65</c:v>
                </c:pt>
                <c:pt idx="42028">
                  <c:v>125.89</c:v>
                </c:pt>
                <c:pt idx="42029">
                  <c:v>125.69</c:v>
                </c:pt>
                <c:pt idx="42030">
                  <c:v>126.05</c:v>
                </c:pt>
                <c:pt idx="42031">
                  <c:v>123.91</c:v>
                </c:pt>
                <c:pt idx="42032">
                  <c:v>126.05</c:v>
                </c:pt>
                <c:pt idx="42033">
                  <c:v>128.1</c:v>
                </c:pt>
                <c:pt idx="42034">
                  <c:v>121.67</c:v>
                </c:pt>
                <c:pt idx="42035">
                  <c:v>111.13</c:v>
                </c:pt>
                <c:pt idx="42036">
                  <c:v>75.17</c:v>
                </c:pt>
                <c:pt idx="42037">
                  <c:v>69.11</c:v>
                </c:pt>
                <c:pt idx="42038">
                  <c:v>69.73</c:v>
                </c:pt>
                <c:pt idx="42039">
                  <c:v>70.459999999999994</c:v>
                </c:pt>
                <c:pt idx="42040">
                  <c:v>71.25</c:v>
                </c:pt>
                <c:pt idx="42041">
                  <c:v>72.44</c:v>
                </c:pt>
                <c:pt idx="42042">
                  <c:v>94.71</c:v>
                </c:pt>
                <c:pt idx="42043">
                  <c:v>87.4</c:v>
                </c:pt>
                <c:pt idx="42044">
                  <c:v>88.81</c:v>
                </c:pt>
                <c:pt idx="42045">
                  <c:v>91.48</c:v>
                </c:pt>
                <c:pt idx="42046">
                  <c:v>93.99</c:v>
                </c:pt>
                <c:pt idx="42047">
                  <c:v>95.9</c:v>
                </c:pt>
                <c:pt idx="42048">
                  <c:v>93.82</c:v>
                </c:pt>
                <c:pt idx="42049">
                  <c:v>91.62</c:v>
                </c:pt>
                <c:pt idx="42050">
                  <c:v>87.99</c:v>
                </c:pt>
                <c:pt idx="42051">
                  <c:v>109.97</c:v>
                </c:pt>
                <c:pt idx="42052">
                  <c:v>102.19</c:v>
                </c:pt>
                <c:pt idx="42053">
                  <c:v>103.18</c:v>
                </c:pt>
                <c:pt idx="42054">
                  <c:v>124.11</c:v>
                </c:pt>
                <c:pt idx="42055">
                  <c:v>124.47</c:v>
                </c:pt>
                <c:pt idx="42056">
                  <c:v>130.07</c:v>
                </c:pt>
                <c:pt idx="42057">
                  <c:v>130.13999999999999</c:v>
                </c:pt>
                <c:pt idx="42058">
                  <c:v>130.34</c:v>
                </c:pt>
                <c:pt idx="42059">
                  <c:v>127.08</c:v>
                </c:pt>
                <c:pt idx="42060">
                  <c:v>128.99</c:v>
                </c:pt>
                <c:pt idx="42061">
                  <c:v>130.44</c:v>
                </c:pt>
                <c:pt idx="42062">
                  <c:v>132.35</c:v>
                </c:pt>
                <c:pt idx="42063">
                  <c:v>129.58000000000001</c:v>
                </c:pt>
                <c:pt idx="42064">
                  <c:v>123.81</c:v>
                </c:pt>
                <c:pt idx="42065">
                  <c:v>112.54</c:v>
                </c:pt>
                <c:pt idx="42066">
                  <c:v>107.37</c:v>
                </c:pt>
                <c:pt idx="42067">
                  <c:v>113.37</c:v>
                </c:pt>
                <c:pt idx="42068">
                  <c:v>122.76</c:v>
                </c:pt>
                <c:pt idx="42069">
                  <c:v>119.86</c:v>
                </c:pt>
                <c:pt idx="42070">
                  <c:v>117.49</c:v>
                </c:pt>
                <c:pt idx="42071">
                  <c:v>117.78</c:v>
                </c:pt>
                <c:pt idx="42072">
                  <c:v>108.79</c:v>
                </c:pt>
                <c:pt idx="42073">
                  <c:v>94.68</c:v>
                </c:pt>
                <c:pt idx="42074">
                  <c:v>88.42</c:v>
                </c:pt>
                <c:pt idx="42075">
                  <c:v>96.82</c:v>
                </c:pt>
                <c:pt idx="42076">
                  <c:v>106.45</c:v>
                </c:pt>
                <c:pt idx="42077">
                  <c:v>94.38</c:v>
                </c:pt>
                <c:pt idx="42078">
                  <c:v>89.37</c:v>
                </c:pt>
                <c:pt idx="42079">
                  <c:v>88.52</c:v>
                </c:pt>
                <c:pt idx="42080">
                  <c:v>81.599999999999994</c:v>
                </c:pt>
                <c:pt idx="42081">
                  <c:v>87.4</c:v>
                </c:pt>
                <c:pt idx="42082">
                  <c:v>84.07</c:v>
                </c:pt>
                <c:pt idx="42083">
                  <c:v>82.16</c:v>
                </c:pt>
                <c:pt idx="42084">
                  <c:v>70.95</c:v>
                </c:pt>
                <c:pt idx="42085">
                  <c:v>68.680000000000007</c:v>
                </c:pt>
                <c:pt idx="42086">
                  <c:v>81.56</c:v>
                </c:pt>
                <c:pt idx="42087">
                  <c:v>89.34</c:v>
                </c:pt>
                <c:pt idx="42088">
                  <c:v>93.03</c:v>
                </c:pt>
                <c:pt idx="42089">
                  <c:v>96.06</c:v>
                </c:pt>
                <c:pt idx="42090">
                  <c:v>97.81</c:v>
                </c:pt>
                <c:pt idx="42091">
                  <c:v>99</c:v>
                </c:pt>
                <c:pt idx="42092">
                  <c:v>103.15</c:v>
                </c:pt>
                <c:pt idx="42093">
                  <c:v>105.13</c:v>
                </c:pt>
                <c:pt idx="42094">
                  <c:v>104.76</c:v>
                </c:pt>
                <c:pt idx="42095">
                  <c:v>90.3</c:v>
                </c:pt>
                <c:pt idx="42096">
                  <c:v>82.39</c:v>
                </c:pt>
                <c:pt idx="42097">
                  <c:v>100.02</c:v>
                </c:pt>
                <c:pt idx="42098">
                  <c:v>102.23</c:v>
                </c:pt>
                <c:pt idx="42099">
                  <c:v>108.42</c:v>
                </c:pt>
                <c:pt idx="42100">
                  <c:v>121.08</c:v>
                </c:pt>
                <c:pt idx="42101">
                  <c:v>124.6</c:v>
                </c:pt>
                <c:pt idx="42102">
                  <c:v>114.72</c:v>
                </c:pt>
                <c:pt idx="42103">
                  <c:v>114.62</c:v>
                </c:pt>
                <c:pt idx="42104">
                  <c:v>127.73</c:v>
                </c:pt>
                <c:pt idx="42105">
                  <c:v>130.69999999999999</c:v>
                </c:pt>
                <c:pt idx="42106">
                  <c:v>131.16</c:v>
                </c:pt>
                <c:pt idx="42107">
                  <c:v>122.03</c:v>
                </c:pt>
                <c:pt idx="42108">
                  <c:v>123.02</c:v>
                </c:pt>
                <c:pt idx="42109">
                  <c:v>122.59</c:v>
                </c:pt>
                <c:pt idx="42110">
                  <c:v>129.47999999999999</c:v>
                </c:pt>
                <c:pt idx="42111">
                  <c:v>124.08</c:v>
                </c:pt>
                <c:pt idx="42112">
                  <c:v>117.09</c:v>
                </c:pt>
                <c:pt idx="42113">
                  <c:v>113.04</c:v>
                </c:pt>
                <c:pt idx="42114">
                  <c:v>105.16</c:v>
                </c:pt>
                <c:pt idx="42115">
                  <c:v>114.19</c:v>
                </c:pt>
                <c:pt idx="42116">
                  <c:v>116.83</c:v>
                </c:pt>
                <c:pt idx="42117">
                  <c:v>117.78</c:v>
                </c:pt>
                <c:pt idx="42118">
                  <c:v>121.93</c:v>
                </c:pt>
                <c:pt idx="42119">
                  <c:v>125.79</c:v>
                </c:pt>
                <c:pt idx="42120">
                  <c:v>135.28</c:v>
                </c:pt>
                <c:pt idx="42121">
                  <c:v>138.61000000000001</c:v>
                </c:pt>
                <c:pt idx="42122">
                  <c:v>139.99</c:v>
                </c:pt>
                <c:pt idx="42123">
                  <c:v>133.44</c:v>
                </c:pt>
                <c:pt idx="42124">
                  <c:v>131.29</c:v>
                </c:pt>
                <c:pt idx="42125">
                  <c:v>128.03</c:v>
                </c:pt>
                <c:pt idx="42126">
                  <c:v>126.58</c:v>
                </c:pt>
                <c:pt idx="42127">
                  <c:v>127.08</c:v>
                </c:pt>
                <c:pt idx="42128">
                  <c:v>127.17</c:v>
                </c:pt>
                <c:pt idx="42129">
                  <c:v>127.6</c:v>
                </c:pt>
                <c:pt idx="42130">
                  <c:v>127.77</c:v>
                </c:pt>
                <c:pt idx="42131">
                  <c:v>123.65</c:v>
                </c:pt>
                <c:pt idx="42132">
                  <c:v>125.3</c:v>
                </c:pt>
                <c:pt idx="42133">
                  <c:v>120.29</c:v>
                </c:pt>
                <c:pt idx="42134">
                  <c:v>122.76</c:v>
                </c:pt>
                <c:pt idx="42135">
                  <c:v>126.15</c:v>
                </c:pt>
                <c:pt idx="42136">
                  <c:v>124.74</c:v>
                </c:pt>
                <c:pt idx="42137">
                  <c:v>123.19</c:v>
                </c:pt>
                <c:pt idx="42138">
                  <c:v>124.47</c:v>
                </c:pt>
                <c:pt idx="42139">
                  <c:v>125.86</c:v>
                </c:pt>
                <c:pt idx="42140">
                  <c:v>123.19</c:v>
                </c:pt>
                <c:pt idx="42141">
                  <c:v>120.35</c:v>
                </c:pt>
                <c:pt idx="42142">
                  <c:v>122.17</c:v>
                </c:pt>
                <c:pt idx="42143">
                  <c:v>117.49</c:v>
                </c:pt>
                <c:pt idx="42144">
                  <c:v>128.33000000000001</c:v>
                </c:pt>
                <c:pt idx="42145">
                  <c:v>133.30000000000001</c:v>
                </c:pt>
                <c:pt idx="42146">
                  <c:v>135.41</c:v>
                </c:pt>
                <c:pt idx="42147">
                  <c:v>137.94999999999999</c:v>
                </c:pt>
                <c:pt idx="42148">
                  <c:v>139.57</c:v>
                </c:pt>
                <c:pt idx="42149">
                  <c:v>141.41</c:v>
                </c:pt>
                <c:pt idx="42150">
                  <c:v>143.09</c:v>
                </c:pt>
                <c:pt idx="42151">
                  <c:v>133.21</c:v>
                </c:pt>
                <c:pt idx="42152">
                  <c:v>120.68</c:v>
                </c:pt>
                <c:pt idx="42153">
                  <c:v>122.07</c:v>
                </c:pt>
                <c:pt idx="42154">
                  <c:v>111.82</c:v>
                </c:pt>
                <c:pt idx="42155">
                  <c:v>109.51</c:v>
                </c:pt>
                <c:pt idx="42156">
                  <c:v>107.5</c:v>
                </c:pt>
                <c:pt idx="42157">
                  <c:v>104.11</c:v>
                </c:pt>
                <c:pt idx="42158">
                  <c:v>98.73</c:v>
                </c:pt>
                <c:pt idx="42159">
                  <c:v>100.15</c:v>
                </c:pt>
                <c:pt idx="42160">
                  <c:v>101.67</c:v>
                </c:pt>
                <c:pt idx="42161">
                  <c:v>103.28</c:v>
                </c:pt>
                <c:pt idx="42162">
                  <c:v>104.37</c:v>
                </c:pt>
                <c:pt idx="42163">
                  <c:v>105.52</c:v>
                </c:pt>
                <c:pt idx="42164">
                  <c:v>109.61</c:v>
                </c:pt>
                <c:pt idx="42165">
                  <c:v>110.2</c:v>
                </c:pt>
                <c:pt idx="42166">
                  <c:v>111.03</c:v>
                </c:pt>
                <c:pt idx="42167">
                  <c:v>110.86</c:v>
                </c:pt>
                <c:pt idx="42168">
                  <c:v>112.25</c:v>
                </c:pt>
                <c:pt idx="42169">
                  <c:v>110.7</c:v>
                </c:pt>
                <c:pt idx="42170">
                  <c:v>131.46</c:v>
                </c:pt>
                <c:pt idx="42171">
                  <c:v>137.91999999999999</c:v>
                </c:pt>
                <c:pt idx="42172">
                  <c:v>139.99</c:v>
                </c:pt>
                <c:pt idx="42173">
                  <c:v>151.88999999999999</c:v>
                </c:pt>
                <c:pt idx="42174">
                  <c:v>137.52000000000001</c:v>
                </c:pt>
                <c:pt idx="42175">
                  <c:v>135.97</c:v>
                </c:pt>
                <c:pt idx="42176">
                  <c:v>138.05000000000001</c:v>
                </c:pt>
                <c:pt idx="42177">
                  <c:v>133.07</c:v>
                </c:pt>
                <c:pt idx="42178">
                  <c:v>117.02</c:v>
                </c:pt>
                <c:pt idx="42179">
                  <c:v>117.02</c:v>
                </c:pt>
                <c:pt idx="42180">
                  <c:v>119.96</c:v>
                </c:pt>
                <c:pt idx="42181">
                  <c:v>114.98</c:v>
                </c:pt>
                <c:pt idx="42182">
                  <c:v>115.08</c:v>
                </c:pt>
                <c:pt idx="42183">
                  <c:v>119.63</c:v>
                </c:pt>
                <c:pt idx="42184">
                  <c:v>121.37</c:v>
                </c:pt>
                <c:pt idx="42185">
                  <c:v>111.55</c:v>
                </c:pt>
                <c:pt idx="42186">
                  <c:v>120.95</c:v>
                </c:pt>
                <c:pt idx="42187">
                  <c:v>115.84</c:v>
                </c:pt>
                <c:pt idx="42188">
                  <c:v>115.8</c:v>
                </c:pt>
                <c:pt idx="42189">
                  <c:v>117.35</c:v>
                </c:pt>
                <c:pt idx="42190">
                  <c:v>115.74</c:v>
                </c:pt>
                <c:pt idx="42191">
                  <c:v>111.82</c:v>
                </c:pt>
                <c:pt idx="42192">
                  <c:v>115.51</c:v>
                </c:pt>
                <c:pt idx="42193">
                  <c:v>118.51</c:v>
                </c:pt>
                <c:pt idx="42194">
                  <c:v>124.83</c:v>
                </c:pt>
                <c:pt idx="42195">
                  <c:v>119.3</c:v>
                </c:pt>
                <c:pt idx="42196">
                  <c:v>130.83000000000001</c:v>
                </c:pt>
                <c:pt idx="42197">
                  <c:v>121.44</c:v>
                </c:pt>
                <c:pt idx="42198">
                  <c:v>112.9</c:v>
                </c:pt>
                <c:pt idx="42199">
                  <c:v>113.56</c:v>
                </c:pt>
                <c:pt idx="42200">
                  <c:v>112.25</c:v>
                </c:pt>
                <c:pt idx="42201">
                  <c:v>109.15</c:v>
                </c:pt>
                <c:pt idx="42202">
                  <c:v>116.63</c:v>
                </c:pt>
                <c:pt idx="42203">
                  <c:v>133.11000000000001</c:v>
                </c:pt>
                <c:pt idx="42204">
                  <c:v>143.94999999999999</c:v>
                </c:pt>
                <c:pt idx="42205">
                  <c:v>142.63</c:v>
                </c:pt>
                <c:pt idx="42206">
                  <c:v>141.54</c:v>
                </c:pt>
                <c:pt idx="42207">
                  <c:v>138.02000000000001</c:v>
                </c:pt>
                <c:pt idx="42208">
                  <c:v>136.76</c:v>
                </c:pt>
                <c:pt idx="42209">
                  <c:v>138.61000000000001</c:v>
                </c:pt>
                <c:pt idx="42210">
                  <c:v>140.49</c:v>
                </c:pt>
                <c:pt idx="42211">
                  <c:v>142.37</c:v>
                </c:pt>
                <c:pt idx="42212">
                  <c:v>145.96</c:v>
                </c:pt>
                <c:pt idx="42213">
                  <c:v>166.26</c:v>
                </c:pt>
                <c:pt idx="42214">
                  <c:v>155.44999999999999</c:v>
                </c:pt>
                <c:pt idx="42215">
                  <c:v>154.19999999999999</c:v>
                </c:pt>
                <c:pt idx="42216">
                  <c:v>154.36000000000001</c:v>
                </c:pt>
                <c:pt idx="42217">
                  <c:v>152.41999999999999</c:v>
                </c:pt>
                <c:pt idx="42218">
                  <c:v>149.44999999999999</c:v>
                </c:pt>
                <c:pt idx="42219">
                  <c:v>150.37</c:v>
                </c:pt>
                <c:pt idx="42220">
                  <c:v>151.1</c:v>
                </c:pt>
                <c:pt idx="42221">
                  <c:v>153.77000000000001</c:v>
                </c:pt>
                <c:pt idx="42222">
                  <c:v>156.21</c:v>
                </c:pt>
                <c:pt idx="42223">
                  <c:v>150.05000000000001</c:v>
                </c:pt>
                <c:pt idx="42224">
                  <c:v>128.22999999999999</c:v>
                </c:pt>
                <c:pt idx="42225">
                  <c:v>126.91</c:v>
                </c:pt>
                <c:pt idx="42226">
                  <c:v>120.81</c:v>
                </c:pt>
                <c:pt idx="42227">
                  <c:v>146.12</c:v>
                </c:pt>
                <c:pt idx="42228">
                  <c:v>138.05000000000001</c:v>
                </c:pt>
                <c:pt idx="42229">
                  <c:v>140.94999999999999</c:v>
                </c:pt>
                <c:pt idx="42230">
                  <c:v>143.65</c:v>
                </c:pt>
                <c:pt idx="42231">
                  <c:v>142.43</c:v>
                </c:pt>
                <c:pt idx="42232">
                  <c:v>137.79</c:v>
                </c:pt>
                <c:pt idx="42233">
                  <c:v>132.35</c:v>
                </c:pt>
                <c:pt idx="42234">
                  <c:v>133.69999999999999</c:v>
                </c:pt>
                <c:pt idx="42235">
                  <c:v>133.04</c:v>
                </c:pt>
                <c:pt idx="42236">
                  <c:v>128.03</c:v>
                </c:pt>
                <c:pt idx="42237">
                  <c:v>126.61</c:v>
                </c:pt>
                <c:pt idx="42238">
                  <c:v>139.47</c:v>
                </c:pt>
                <c:pt idx="42239">
                  <c:v>141.84</c:v>
                </c:pt>
                <c:pt idx="42240">
                  <c:v>144.87</c:v>
                </c:pt>
                <c:pt idx="42241">
                  <c:v>145.72999999999999</c:v>
                </c:pt>
                <c:pt idx="42242">
                  <c:v>145.07</c:v>
                </c:pt>
                <c:pt idx="42243">
                  <c:v>140.09</c:v>
                </c:pt>
                <c:pt idx="42244">
                  <c:v>143.36000000000001</c:v>
                </c:pt>
                <c:pt idx="42245">
                  <c:v>140.85</c:v>
                </c:pt>
                <c:pt idx="42246">
                  <c:v>137.65</c:v>
                </c:pt>
                <c:pt idx="42247">
                  <c:v>135.05000000000001</c:v>
                </c:pt>
                <c:pt idx="42248">
                  <c:v>136.04</c:v>
                </c:pt>
                <c:pt idx="42249">
                  <c:v>137.79</c:v>
                </c:pt>
                <c:pt idx="42250">
                  <c:v>134.69</c:v>
                </c:pt>
                <c:pt idx="42251">
                  <c:v>132.22</c:v>
                </c:pt>
                <c:pt idx="42252">
                  <c:v>132.32</c:v>
                </c:pt>
                <c:pt idx="42253">
                  <c:v>132.68</c:v>
                </c:pt>
                <c:pt idx="42254">
                  <c:v>134.46</c:v>
                </c:pt>
                <c:pt idx="42255">
                  <c:v>139.04</c:v>
                </c:pt>
                <c:pt idx="42256">
                  <c:v>136.24</c:v>
                </c:pt>
                <c:pt idx="42257">
                  <c:v>133.9</c:v>
                </c:pt>
                <c:pt idx="42258">
                  <c:v>136.53</c:v>
                </c:pt>
                <c:pt idx="42259">
                  <c:v>138.47999999999999</c:v>
                </c:pt>
                <c:pt idx="42260">
                  <c:v>141.84</c:v>
                </c:pt>
                <c:pt idx="42261">
                  <c:v>138.87</c:v>
                </c:pt>
                <c:pt idx="42262">
                  <c:v>140.49</c:v>
                </c:pt>
                <c:pt idx="42263">
                  <c:v>141.31</c:v>
                </c:pt>
                <c:pt idx="42264">
                  <c:v>147.94</c:v>
                </c:pt>
                <c:pt idx="42265">
                  <c:v>149.19</c:v>
                </c:pt>
                <c:pt idx="42266">
                  <c:v>148.5</c:v>
                </c:pt>
                <c:pt idx="42267">
                  <c:v>148.03</c:v>
                </c:pt>
                <c:pt idx="42268">
                  <c:v>153.08000000000001</c:v>
                </c:pt>
                <c:pt idx="42269">
                  <c:v>156.16999999999999</c:v>
                </c:pt>
                <c:pt idx="42270">
                  <c:v>146.85</c:v>
                </c:pt>
                <c:pt idx="42271">
                  <c:v>148.83000000000001</c:v>
                </c:pt>
                <c:pt idx="42272">
                  <c:v>146.49</c:v>
                </c:pt>
                <c:pt idx="42273">
                  <c:v>147.71</c:v>
                </c:pt>
                <c:pt idx="42274">
                  <c:v>150.01</c:v>
                </c:pt>
                <c:pt idx="42275">
                  <c:v>153.83000000000001</c:v>
                </c:pt>
                <c:pt idx="42276">
                  <c:v>153.93</c:v>
                </c:pt>
                <c:pt idx="42277">
                  <c:v>153.93</c:v>
                </c:pt>
                <c:pt idx="42278">
                  <c:v>155.09</c:v>
                </c:pt>
                <c:pt idx="42279">
                  <c:v>151.82</c:v>
                </c:pt>
                <c:pt idx="42280">
                  <c:v>146.97999999999999</c:v>
                </c:pt>
                <c:pt idx="42281">
                  <c:v>152.12</c:v>
                </c:pt>
                <c:pt idx="42282">
                  <c:v>148.5</c:v>
                </c:pt>
                <c:pt idx="42283">
                  <c:v>146.02000000000001</c:v>
                </c:pt>
                <c:pt idx="42284">
                  <c:v>142.13999999999999</c:v>
                </c:pt>
                <c:pt idx="42285">
                  <c:v>145.04</c:v>
                </c:pt>
                <c:pt idx="42286">
                  <c:v>144.11000000000001</c:v>
                </c:pt>
                <c:pt idx="42287">
                  <c:v>132.91</c:v>
                </c:pt>
                <c:pt idx="42288">
                  <c:v>134.06</c:v>
                </c:pt>
                <c:pt idx="42289">
                  <c:v>131.75</c:v>
                </c:pt>
                <c:pt idx="42290">
                  <c:v>137.19</c:v>
                </c:pt>
                <c:pt idx="42291">
                  <c:v>143.06</c:v>
                </c:pt>
                <c:pt idx="42292">
                  <c:v>142.47</c:v>
                </c:pt>
                <c:pt idx="42293">
                  <c:v>141.31</c:v>
                </c:pt>
                <c:pt idx="42294">
                  <c:v>135.28</c:v>
                </c:pt>
                <c:pt idx="42295">
                  <c:v>129.32</c:v>
                </c:pt>
                <c:pt idx="42296">
                  <c:v>134.38999999999999</c:v>
                </c:pt>
                <c:pt idx="42297">
                  <c:v>138.15</c:v>
                </c:pt>
                <c:pt idx="42298">
                  <c:v>141.08000000000001</c:v>
                </c:pt>
                <c:pt idx="42299">
                  <c:v>141.71</c:v>
                </c:pt>
                <c:pt idx="42300">
                  <c:v>132.28</c:v>
                </c:pt>
                <c:pt idx="42301">
                  <c:v>135.22</c:v>
                </c:pt>
                <c:pt idx="42302">
                  <c:v>134.85</c:v>
                </c:pt>
                <c:pt idx="42303">
                  <c:v>134.09</c:v>
                </c:pt>
                <c:pt idx="42304">
                  <c:v>134.82</c:v>
                </c:pt>
                <c:pt idx="42305">
                  <c:v>136.19999999999999</c:v>
                </c:pt>
                <c:pt idx="42306">
                  <c:v>137.09</c:v>
                </c:pt>
                <c:pt idx="42307">
                  <c:v>137.52000000000001</c:v>
                </c:pt>
                <c:pt idx="42308">
                  <c:v>134.22999999999999</c:v>
                </c:pt>
                <c:pt idx="42309">
                  <c:v>110.83</c:v>
                </c:pt>
                <c:pt idx="42310">
                  <c:v>129.55000000000001</c:v>
                </c:pt>
                <c:pt idx="42311">
                  <c:v>120.91</c:v>
                </c:pt>
                <c:pt idx="42312">
                  <c:v>121.64</c:v>
                </c:pt>
                <c:pt idx="42313">
                  <c:v>124.18</c:v>
                </c:pt>
                <c:pt idx="42314">
                  <c:v>124.77</c:v>
                </c:pt>
                <c:pt idx="42315">
                  <c:v>125.86</c:v>
                </c:pt>
                <c:pt idx="42316">
                  <c:v>126.48</c:v>
                </c:pt>
                <c:pt idx="42317">
                  <c:v>126.61</c:v>
                </c:pt>
                <c:pt idx="42318">
                  <c:v>116.13</c:v>
                </c:pt>
                <c:pt idx="42319">
                  <c:v>110.99</c:v>
                </c:pt>
                <c:pt idx="42320">
                  <c:v>111.82</c:v>
                </c:pt>
                <c:pt idx="42321">
                  <c:v>114.52</c:v>
                </c:pt>
                <c:pt idx="42322">
                  <c:v>126.65</c:v>
                </c:pt>
                <c:pt idx="42323">
                  <c:v>130.01</c:v>
                </c:pt>
                <c:pt idx="42324">
                  <c:v>132.41</c:v>
                </c:pt>
                <c:pt idx="42325">
                  <c:v>130.54</c:v>
                </c:pt>
                <c:pt idx="42326">
                  <c:v>130.07</c:v>
                </c:pt>
                <c:pt idx="42327">
                  <c:v>127.08</c:v>
                </c:pt>
                <c:pt idx="42328">
                  <c:v>127.17</c:v>
                </c:pt>
                <c:pt idx="42329">
                  <c:v>130.83000000000001</c:v>
                </c:pt>
                <c:pt idx="42330">
                  <c:v>131.82</c:v>
                </c:pt>
                <c:pt idx="42331">
                  <c:v>133.5</c:v>
                </c:pt>
                <c:pt idx="42332">
                  <c:v>129.51</c:v>
                </c:pt>
                <c:pt idx="42333">
                  <c:v>124.83</c:v>
                </c:pt>
                <c:pt idx="42334">
                  <c:v>126.81</c:v>
                </c:pt>
                <c:pt idx="42335">
                  <c:v>124.64</c:v>
                </c:pt>
                <c:pt idx="42336">
                  <c:v>123.78</c:v>
                </c:pt>
                <c:pt idx="42337">
                  <c:v>115.54</c:v>
                </c:pt>
                <c:pt idx="42338">
                  <c:v>118.18</c:v>
                </c:pt>
                <c:pt idx="42339">
                  <c:v>114.59</c:v>
                </c:pt>
                <c:pt idx="42340">
                  <c:v>108.72</c:v>
                </c:pt>
                <c:pt idx="42341">
                  <c:v>110.66</c:v>
                </c:pt>
                <c:pt idx="42342">
                  <c:v>112.77</c:v>
                </c:pt>
                <c:pt idx="42343">
                  <c:v>117.09</c:v>
                </c:pt>
                <c:pt idx="42344">
                  <c:v>117.06</c:v>
                </c:pt>
                <c:pt idx="42345">
                  <c:v>136.13999999999999</c:v>
                </c:pt>
                <c:pt idx="42346">
                  <c:v>138.41</c:v>
                </c:pt>
                <c:pt idx="42347">
                  <c:v>132.74</c:v>
                </c:pt>
                <c:pt idx="42348">
                  <c:v>133.72999999999999</c:v>
                </c:pt>
                <c:pt idx="42349">
                  <c:v>132.94</c:v>
                </c:pt>
                <c:pt idx="42350">
                  <c:v>115.77</c:v>
                </c:pt>
                <c:pt idx="42351">
                  <c:v>97.02</c:v>
                </c:pt>
                <c:pt idx="42352">
                  <c:v>102.79</c:v>
                </c:pt>
                <c:pt idx="42353">
                  <c:v>102.62</c:v>
                </c:pt>
                <c:pt idx="42354">
                  <c:v>104.4</c:v>
                </c:pt>
                <c:pt idx="42355">
                  <c:v>106.25</c:v>
                </c:pt>
                <c:pt idx="42356">
                  <c:v>108.26</c:v>
                </c:pt>
                <c:pt idx="42357">
                  <c:v>110.07</c:v>
                </c:pt>
                <c:pt idx="42358">
                  <c:v>108.06</c:v>
                </c:pt>
                <c:pt idx="42359">
                  <c:v>98.77</c:v>
                </c:pt>
                <c:pt idx="42360">
                  <c:v>84</c:v>
                </c:pt>
                <c:pt idx="42361">
                  <c:v>76.459999999999994</c:v>
                </c:pt>
                <c:pt idx="42362">
                  <c:v>78.2</c:v>
                </c:pt>
                <c:pt idx="42363">
                  <c:v>93.86</c:v>
                </c:pt>
                <c:pt idx="42364">
                  <c:v>103.74</c:v>
                </c:pt>
                <c:pt idx="42365">
                  <c:v>122.46</c:v>
                </c:pt>
                <c:pt idx="42366">
                  <c:v>118.38</c:v>
                </c:pt>
                <c:pt idx="42367">
                  <c:v>120.19</c:v>
                </c:pt>
                <c:pt idx="42368">
                  <c:v>121.11</c:v>
                </c:pt>
                <c:pt idx="42369">
                  <c:v>122.07</c:v>
                </c:pt>
                <c:pt idx="42370">
                  <c:v>113.56</c:v>
                </c:pt>
                <c:pt idx="42371">
                  <c:v>113.63</c:v>
                </c:pt>
                <c:pt idx="42372">
                  <c:v>114.45</c:v>
                </c:pt>
                <c:pt idx="42373">
                  <c:v>98.67</c:v>
                </c:pt>
                <c:pt idx="42374">
                  <c:v>112.94</c:v>
                </c:pt>
                <c:pt idx="42375">
                  <c:v>98.63</c:v>
                </c:pt>
                <c:pt idx="42376">
                  <c:v>97.61</c:v>
                </c:pt>
                <c:pt idx="42377">
                  <c:v>98.6</c:v>
                </c:pt>
                <c:pt idx="42378">
                  <c:v>99.43</c:v>
                </c:pt>
                <c:pt idx="42379">
                  <c:v>99.82</c:v>
                </c:pt>
                <c:pt idx="42380">
                  <c:v>100.15</c:v>
                </c:pt>
                <c:pt idx="42381">
                  <c:v>87.46</c:v>
                </c:pt>
                <c:pt idx="42382">
                  <c:v>74.25</c:v>
                </c:pt>
                <c:pt idx="42383">
                  <c:v>70.36</c:v>
                </c:pt>
                <c:pt idx="42384">
                  <c:v>65.98</c:v>
                </c:pt>
                <c:pt idx="42385">
                  <c:v>66.64</c:v>
                </c:pt>
                <c:pt idx="42386">
                  <c:v>67.290000000000006</c:v>
                </c:pt>
                <c:pt idx="42387">
                  <c:v>68.05</c:v>
                </c:pt>
                <c:pt idx="42388">
                  <c:v>68.709999999999994</c:v>
                </c:pt>
                <c:pt idx="42389">
                  <c:v>69.3</c:v>
                </c:pt>
                <c:pt idx="42390">
                  <c:v>69.7</c:v>
                </c:pt>
                <c:pt idx="42391">
                  <c:v>67.989999999999995</c:v>
                </c:pt>
                <c:pt idx="42392">
                  <c:v>61.56</c:v>
                </c:pt>
                <c:pt idx="42393">
                  <c:v>57.94</c:v>
                </c:pt>
                <c:pt idx="42394">
                  <c:v>54.44</c:v>
                </c:pt>
                <c:pt idx="42395">
                  <c:v>55.17</c:v>
                </c:pt>
                <c:pt idx="42396">
                  <c:v>55.79</c:v>
                </c:pt>
                <c:pt idx="42397">
                  <c:v>56.72</c:v>
                </c:pt>
                <c:pt idx="42398">
                  <c:v>52.83</c:v>
                </c:pt>
                <c:pt idx="42399">
                  <c:v>51.44</c:v>
                </c:pt>
                <c:pt idx="42400">
                  <c:v>48.44</c:v>
                </c:pt>
                <c:pt idx="42401">
                  <c:v>46.14</c:v>
                </c:pt>
                <c:pt idx="42402">
                  <c:v>46.99</c:v>
                </c:pt>
                <c:pt idx="42403">
                  <c:v>47.88</c:v>
                </c:pt>
                <c:pt idx="42404">
                  <c:v>47.92</c:v>
                </c:pt>
                <c:pt idx="42405">
                  <c:v>42.12</c:v>
                </c:pt>
                <c:pt idx="42406">
                  <c:v>40.21</c:v>
                </c:pt>
                <c:pt idx="42407">
                  <c:v>34.64</c:v>
                </c:pt>
                <c:pt idx="42408">
                  <c:v>34.83</c:v>
                </c:pt>
                <c:pt idx="42409">
                  <c:v>34.97</c:v>
                </c:pt>
                <c:pt idx="42410">
                  <c:v>35</c:v>
                </c:pt>
                <c:pt idx="42411">
                  <c:v>35.159999999999997</c:v>
                </c:pt>
                <c:pt idx="42412">
                  <c:v>35.39</c:v>
                </c:pt>
                <c:pt idx="42413">
                  <c:v>30.548999999999999</c:v>
                </c:pt>
                <c:pt idx="42414">
                  <c:v>30.548999999999999</c:v>
                </c:pt>
                <c:pt idx="42415">
                  <c:v>30.548999999999999</c:v>
                </c:pt>
                <c:pt idx="42416">
                  <c:v>30.548999999999999</c:v>
                </c:pt>
                <c:pt idx="42417">
                  <c:v>30.516999999999999</c:v>
                </c:pt>
                <c:pt idx="42418">
                  <c:v>30.484000000000002</c:v>
                </c:pt>
                <c:pt idx="42419">
                  <c:v>30.484000000000002</c:v>
                </c:pt>
                <c:pt idx="42420">
                  <c:v>30.451000000000001</c:v>
                </c:pt>
                <c:pt idx="42421">
                  <c:v>30.484000000000002</c:v>
                </c:pt>
                <c:pt idx="42422">
                  <c:v>30.484000000000002</c:v>
                </c:pt>
                <c:pt idx="42423">
                  <c:v>30.451000000000001</c:v>
                </c:pt>
                <c:pt idx="42424">
                  <c:v>30.451000000000001</c:v>
                </c:pt>
                <c:pt idx="42425">
                  <c:v>30.484000000000002</c:v>
                </c:pt>
                <c:pt idx="42426">
                  <c:v>30.484000000000002</c:v>
                </c:pt>
                <c:pt idx="42427">
                  <c:v>30.484000000000002</c:v>
                </c:pt>
                <c:pt idx="42428">
                  <c:v>30.484000000000002</c:v>
                </c:pt>
                <c:pt idx="42429">
                  <c:v>30.484000000000002</c:v>
                </c:pt>
                <c:pt idx="42430">
                  <c:v>30.484000000000002</c:v>
                </c:pt>
                <c:pt idx="42431">
                  <c:v>30.484000000000002</c:v>
                </c:pt>
                <c:pt idx="42432">
                  <c:v>30.484000000000002</c:v>
                </c:pt>
                <c:pt idx="42433">
                  <c:v>30.484000000000002</c:v>
                </c:pt>
                <c:pt idx="42434">
                  <c:v>35.43</c:v>
                </c:pt>
                <c:pt idx="42435">
                  <c:v>42.22</c:v>
                </c:pt>
                <c:pt idx="42436">
                  <c:v>35</c:v>
                </c:pt>
                <c:pt idx="42437">
                  <c:v>35.159999999999997</c:v>
                </c:pt>
                <c:pt idx="42438">
                  <c:v>35.06</c:v>
                </c:pt>
                <c:pt idx="42439">
                  <c:v>35</c:v>
                </c:pt>
                <c:pt idx="42440">
                  <c:v>34.97</c:v>
                </c:pt>
                <c:pt idx="42441">
                  <c:v>34.9</c:v>
                </c:pt>
                <c:pt idx="42442">
                  <c:v>34.97</c:v>
                </c:pt>
                <c:pt idx="42443">
                  <c:v>50.88</c:v>
                </c:pt>
                <c:pt idx="42444">
                  <c:v>50.49</c:v>
                </c:pt>
                <c:pt idx="42445">
                  <c:v>50.22</c:v>
                </c:pt>
                <c:pt idx="42446">
                  <c:v>46.96</c:v>
                </c:pt>
                <c:pt idx="42447">
                  <c:v>45.97</c:v>
                </c:pt>
                <c:pt idx="42448">
                  <c:v>46.04</c:v>
                </c:pt>
                <c:pt idx="42449">
                  <c:v>46.17</c:v>
                </c:pt>
                <c:pt idx="42450">
                  <c:v>58.23</c:v>
                </c:pt>
                <c:pt idx="42451">
                  <c:v>67.489999999999995</c:v>
                </c:pt>
                <c:pt idx="42452">
                  <c:v>66.400000000000006</c:v>
                </c:pt>
                <c:pt idx="42453">
                  <c:v>66.7</c:v>
                </c:pt>
                <c:pt idx="42454">
                  <c:v>66.5</c:v>
                </c:pt>
                <c:pt idx="42455">
                  <c:v>66.8</c:v>
                </c:pt>
                <c:pt idx="42456">
                  <c:v>67.2</c:v>
                </c:pt>
                <c:pt idx="42457">
                  <c:v>67.819999999999993</c:v>
                </c:pt>
                <c:pt idx="42458">
                  <c:v>68.12</c:v>
                </c:pt>
                <c:pt idx="42459">
                  <c:v>68.38</c:v>
                </c:pt>
                <c:pt idx="42460">
                  <c:v>68.650000000000006</c:v>
                </c:pt>
                <c:pt idx="42461">
                  <c:v>69.040000000000006</c:v>
                </c:pt>
                <c:pt idx="42462">
                  <c:v>69.11</c:v>
                </c:pt>
                <c:pt idx="42463">
                  <c:v>69.040000000000006</c:v>
                </c:pt>
                <c:pt idx="42464">
                  <c:v>69.11</c:v>
                </c:pt>
                <c:pt idx="42465">
                  <c:v>69.67</c:v>
                </c:pt>
                <c:pt idx="42466">
                  <c:v>70.36</c:v>
                </c:pt>
                <c:pt idx="42467">
                  <c:v>61.92</c:v>
                </c:pt>
                <c:pt idx="42468">
                  <c:v>57.41</c:v>
                </c:pt>
                <c:pt idx="42469">
                  <c:v>56.06</c:v>
                </c:pt>
                <c:pt idx="42470">
                  <c:v>51.51</c:v>
                </c:pt>
                <c:pt idx="42471">
                  <c:v>52.3</c:v>
                </c:pt>
                <c:pt idx="42472">
                  <c:v>53.29</c:v>
                </c:pt>
                <c:pt idx="42473">
                  <c:v>54.31</c:v>
                </c:pt>
                <c:pt idx="42474">
                  <c:v>54.87</c:v>
                </c:pt>
                <c:pt idx="42475">
                  <c:v>55.36</c:v>
                </c:pt>
                <c:pt idx="42476">
                  <c:v>55.4</c:v>
                </c:pt>
                <c:pt idx="42477">
                  <c:v>55.46</c:v>
                </c:pt>
                <c:pt idx="42478">
                  <c:v>45.48</c:v>
                </c:pt>
                <c:pt idx="42479">
                  <c:v>45.91</c:v>
                </c:pt>
                <c:pt idx="42480">
                  <c:v>46.17</c:v>
                </c:pt>
                <c:pt idx="42481">
                  <c:v>46.2</c:v>
                </c:pt>
                <c:pt idx="42482">
                  <c:v>46.5</c:v>
                </c:pt>
                <c:pt idx="42483">
                  <c:v>46.73</c:v>
                </c:pt>
                <c:pt idx="42484">
                  <c:v>47.29</c:v>
                </c:pt>
                <c:pt idx="42485">
                  <c:v>38.82</c:v>
                </c:pt>
                <c:pt idx="42486">
                  <c:v>35.86</c:v>
                </c:pt>
                <c:pt idx="42487">
                  <c:v>35.82</c:v>
                </c:pt>
                <c:pt idx="42488">
                  <c:v>38.46</c:v>
                </c:pt>
                <c:pt idx="42489">
                  <c:v>49.17</c:v>
                </c:pt>
                <c:pt idx="42490">
                  <c:v>47.88</c:v>
                </c:pt>
                <c:pt idx="42491">
                  <c:v>44.46</c:v>
                </c:pt>
                <c:pt idx="42492">
                  <c:v>42.25</c:v>
                </c:pt>
                <c:pt idx="42493">
                  <c:v>38.590000000000003</c:v>
                </c:pt>
                <c:pt idx="42494">
                  <c:v>55</c:v>
                </c:pt>
                <c:pt idx="42495">
                  <c:v>56.68</c:v>
                </c:pt>
                <c:pt idx="42496">
                  <c:v>53.95</c:v>
                </c:pt>
                <c:pt idx="42497">
                  <c:v>50.45</c:v>
                </c:pt>
                <c:pt idx="42498">
                  <c:v>50.82</c:v>
                </c:pt>
                <c:pt idx="42499">
                  <c:v>51.18</c:v>
                </c:pt>
                <c:pt idx="42500">
                  <c:v>51.64</c:v>
                </c:pt>
                <c:pt idx="42501">
                  <c:v>52.1</c:v>
                </c:pt>
                <c:pt idx="42502">
                  <c:v>52.6</c:v>
                </c:pt>
                <c:pt idx="42503">
                  <c:v>53.19</c:v>
                </c:pt>
                <c:pt idx="42504">
                  <c:v>53.82</c:v>
                </c:pt>
                <c:pt idx="42505">
                  <c:v>54.44</c:v>
                </c:pt>
                <c:pt idx="42506">
                  <c:v>55.07</c:v>
                </c:pt>
                <c:pt idx="42507">
                  <c:v>55.66</c:v>
                </c:pt>
                <c:pt idx="42508">
                  <c:v>56.22</c:v>
                </c:pt>
                <c:pt idx="42509">
                  <c:v>56.72</c:v>
                </c:pt>
                <c:pt idx="42510">
                  <c:v>54.44</c:v>
                </c:pt>
                <c:pt idx="42511">
                  <c:v>50.03</c:v>
                </c:pt>
                <c:pt idx="42512">
                  <c:v>50.52</c:v>
                </c:pt>
                <c:pt idx="42513">
                  <c:v>51.01</c:v>
                </c:pt>
                <c:pt idx="42514">
                  <c:v>51.54</c:v>
                </c:pt>
                <c:pt idx="42515">
                  <c:v>51.97</c:v>
                </c:pt>
                <c:pt idx="42516">
                  <c:v>52.46</c:v>
                </c:pt>
                <c:pt idx="42517">
                  <c:v>53.16</c:v>
                </c:pt>
                <c:pt idx="42518">
                  <c:v>53.91</c:v>
                </c:pt>
                <c:pt idx="42519">
                  <c:v>54.64</c:v>
                </c:pt>
                <c:pt idx="42520">
                  <c:v>55.23</c:v>
                </c:pt>
                <c:pt idx="42521">
                  <c:v>55.76</c:v>
                </c:pt>
                <c:pt idx="42522">
                  <c:v>56.35</c:v>
                </c:pt>
                <c:pt idx="42523">
                  <c:v>56.81</c:v>
                </c:pt>
                <c:pt idx="42524">
                  <c:v>57.31</c:v>
                </c:pt>
                <c:pt idx="42525">
                  <c:v>56.72</c:v>
                </c:pt>
                <c:pt idx="42526">
                  <c:v>43.53</c:v>
                </c:pt>
                <c:pt idx="42527">
                  <c:v>37.799999999999997</c:v>
                </c:pt>
                <c:pt idx="42528">
                  <c:v>38.26</c:v>
                </c:pt>
                <c:pt idx="42529">
                  <c:v>38.659999999999997</c:v>
                </c:pt>
                <c:pt idx="42530">
                  <c:v>39.020000000000003</c:v>
                </c:pt>
                <c:pt idx="42531">
                  <c:v>39.32</c:v>
                </c:pt>
                <c:pt idx="42532">
                  <c:v>39.61</c:v>
                </c:pt>
                <c:pt idx="42533">
                  <c:v>39.909999999999997</c:v>
                </c:pt>
                <c:pt idx="42534">
                  <c:v>40.21</c:v>
                </c:pt>
                <c:pt idx="42535">
                  <c:v>54.94</c:v>
                </c:pt>
                <c:pt idx="42536">
                  <c:v>53.65</c:v>
                </c:pt>
                <c:pt idx="42537">
                  <c:v>50.65</c:v>
                </c:pt>
                <c:pt idx="42538">
                  <c:v>50.78</c:v>
                </c:pt>
                <c:pt idx="42539">
                  <c:v>51.21</c:v>
                </c:pt>
                <c:pt idx="42540">
                  <c:v>51.61</c:v>
                </c:pt>
                <c:pt idx="42541">
                  <c:v>52.04</c:v>
                </c:pt>
                <c:pt idx="42542">
                  <c:v>52.23</c:v>
                </c:pt>
                <c:pt idx="42543">
                  <c:v>52.3</c:v>
                </c:pt>
                <c:pt idx="42544">
                  <c:v>52.17</c:v>
                </c:pt>
                <c:pt idx="42545">
                  <c:v>45.77</c:v>
                </c:pt>
                <c:pt idx="42546">
                  <c:v>46.07</c:v>
                </c:pt>
                <c:pt idx="42547">
                  <c:v>45.45</c:v>
                </c:pt>
                <c:pt idx="42548">
                  <c:v>45.51</c:v>
                </c:pt>
                <c:pt idx="42549">
                  <c:v>45.61</c:v>
                </c:pt>
                <c:pt idx="42550">
                  <c:v>43.86</c:v>
                </c:pt>
                <c:pt idx="42551">
                  <c:v>43.9</c:v>
                </c:pt>
                <c:pt idx="42552">
                  <c:v>43.86</c:v>
                </c:pt>
                <c:pt idx="42553">
                  <c:v>40.57</c:v>
                </c:pt>
                <c:pt idx="42554">
                  <c:v>39.479999999999997</c:v>
                </c:pt>
                <c:pt idx="42555">
                  <c:v>39.51</c:v>
                </c:pt>
                <c:pt idx="42556">
                  <c:v>39.51</c:v>
                </c:pt>
                <c:pt idx="42557">
                  <c:v>39.549999999999997</c:v>
                </c:pt>
                <c:pt idx="42558">
                  <c:v>39.58</c:v>
                </c:pt>
                <c:pt idx="42559">
                  <c:v>39.61</c:v>
                </c:pt>
                <c:pt idx="42560">
                  <c:v>39.61</c:v>
                </c:pt>
                <c:pt idx="42561">
                  <c:v>39.65</c:v>
                </c:pt>
                <c:pt idx="42562">
                  <c:v>36.380000000000003</c:v>
                </c:pt>
                <c:pt idx="42563">
                  <c:v>30.484000000000002</c:v>
                </c:pt>
                <c:pt idx="42564">
                  <c:v>30.484000000000002</c:v>
                </c:pt>
                <c:pt idx="42565">
                  <c:v>30.484000000000002</c:v>
                </c:pt>
                <c:pt idx="42566">
                  <c:v>30.484000000000002</c:v>
                </c:pt>
                <c:pt idx="42567">
                  <c:v>30.484000000000002</c:v>
                </c:pt>
                <c:pt idx="42568">
                  <c:v>30.484000000000002</c:v>
                </c:pt>
                <c:pt idx="42569">
                  <c:v>30.451000000000001</c:v>
                </c:pt>
                <c:pt idx="42570">
                  <c:v>30.451000000000001</c:v>
                </c:pt>
                <c:pt idx="42571">
                  <c:v>30.451000000000001</c:v>
                </c:pt>
                <c:pt idx="42572">
                  <c:v>30.451000000000001</c:v>
                </c:pt>
                <c:pt idx="42573">
                  <c:v>30.451000000000001</c:v>
                </c:pt>
                <c:pt idx="42574">
                  <c:v>30.451000000000001</c:v>
                </c:pt>
                <c:pt idx="42575">
                  <c:v>30.451000000000001</c:v>
                </c:pt>
                <c:pt idx="42576">
                  <c:v>30.451000000000001</c:v>
                </c:pt>
                <c:pt idx="42577">
                  <c:v>30.451000000000001</c:v>
                </c:pt>
                <c:pt idx="42578">
                  <c:v>30.451000000000001</c:v>
                </c:pt>
                <c:pt idx="42579">
                  <c:v>30.484000000000002</c:v>
                </c:pt>
                <c:pt idx="42580">
                  <c:v>30.484000000000002</c:v>
                </c:pt>
                <c:pt idx="42581">
                  <c:v>30.451000000000001</c:v>
                </c:pt>
                <c:pt idx="42582">
                  <c:v>30.484000000000002</c:v>
                </c:pt>
                <c:pt idx="42583">
                  <c:v>30.484000000000002</c:v>
                </c:pt>
                <c:pt idx="42584">
                  <c:v>30.484000000000002</c:v>
                </c:pt>
                <c:pt idx="42585">
                  <c:v>30.484000000000002</c:v>
                </c:pt>
                <c:pt idx="42586">
                  <c:v>30.451000000000001</c:v>
                </c:pt>
                <c:pt idx="42587">
                  <c:v>30.484000000000002</c:v>
                </c:pt>
                <c:pt idx="42588">
                  <c:v>30.484000000000002</c:v>
                </c:pt>
                <c:pt idx="42589">
                  <c:v>30.451000000000001</c:v>
                </c:pt>
                <c:pt idx="42590">
                  <c:v>30.484000000000002</c:v>
                </c:pt>
                <c:pt idx="42591">
                  <c:v>30.484000000000002</c:v>
                </c:pt>
                <c:pt idx="42592">
                  <c:v>30.516999999999999</c:v>
                </c:pt>
                <c:pt idx="42593">
                  <c:v>30.484000000000002</c:v>
                </c:pt>
                <c:pt idx="42594">
                  <c:v>30.516999999999999</c:v>
                </c:pt>
                <c:pt idx="42595">
                  <c:v>30.516999999999999</c:v>
                </c:pt>
                <c:pt idx="42596">
                  <c:v>30.484000000000002</c:v>
                </c:pt>
                <c:pt idx="42597">
                  <c:v>30.516999999999999</c:v>
                </c:pt>
                <c:pt idx="42598">
                  <c:v>30.484000000000002</c:v>
                </c:pt>
                <c:pt idx="42599">
                  <c:v>30.516999999999999</c:v>
                </c:pt>
                <c:pt idx="42600">
                  <c:v>30.484000000000002</c:v>
                </c:pt>
                <c:pt idx="42601">
                  <c:v>30.484000000000002</c:v>
                </c:pt>
                <c:pt idx="42602">
                  <c:v>30.516999999999999</c:v>
                </c:pt>
                <c:pt idx="42603">
                  <c:v>30.484000000000002</c:v>
                </c:pt>
                <c:pt idx="42604">
                  <c:v>30.484000000000002</c:v>
                </c:pt>
                <c:pt idx="42605">
                  <c:v>30.516999999999999</c:v>
                </c:pt>
                <c:pt idx="42606">
                  <c:v>30.516999999999999</c:v>
                </c:pt>
                <c:pt idx="42607">
                  <c:v>30.484000000000002</c:v>
                </c:pt>
                <c:pt idx="42608">
                  <c:v>30.516999999999999</c:v>
                </c:pt>
                <c:pt idx="42609">
                  <c:v>30.484000000000002</c:v>
                </c:pt>
                <c:pt idx="42610">
                  <c:v>30.516999999999999</c:v>
                </c:pt>
                <c:pt idx="42611">
                  <c:v>30.484000000000002</c:v>
                </c:pt>
                <c:pt idx="42612">
                  <c:v>30.484000000000002</c:v>
                </c:pt>
                <c:pt idx="42613">
                  <c:v>30.484000000000002</c:v>
                </c:pt>
                <c:pt idx="42614">
                  <c:v>30.484000000000002</c:v>
                </c:pt>
                <c:pt idx="42615">
                  <c:v>30.484000000000002</c:v>
                </c:pt>
                <c:pt idx="42616">
                  <c:v>30.484000000000002</c:v>
                </c:pt>
                <c:pt idx="42617">
                  <c:v>30.484000000000002</c:v>
                </c:pt>
                <c:pt idx="42618">
                  <c:v>30.516999999999999</c:v>
                </c:pt>
                <c:pt idx="42619">
                  <c:v>30.484000000000002</c:v>
                </c:pt>
                <c:pt idx="42620">
                  <c:v>30.484000000000002</c:v>
                </c:pt>
                <c:pt idx="42621">
                  <c:v>30.484000000000002</c:v>
                </c:pt>
                <c:pt idx="42622">
                  <c:v>30.516999999999999</c:v>
                </c:pt>
                <c:pt idx="42623">
                  <c:v>30.484000000000002</c:v>
                </c:pt>
                <c:pt idx="42624">
                  <c:v>30.484000000000002</c:v>
                </c:pt>
                <c:pt idx="42625">
                  <c:v>30.484000000000002</c:v>
                </c:pt>
                <c:pt idx="42626">
                  <c:v>30.516999999999999</c:v>
                </c:pt>
                <c:pt idx="42627">
                  <c:v>30.484000000000002</c:v>
                </c:pt>
                <c:pt idx="42628">
                  <c:v>30.484000000000002</c:v>
                </c:pt>
                <c:pt idx="42629">
                  <c:v>30.484000000000002</c:v>
                </c:pt>
                <c:pt idx="42630">
                  <c:v>30.484000000000002</c:v>
                </c:pt>
                <c:pt idx="42631">
                  <c:v>30.484000000000002</c:v>
                </c:pt>
                <c:pt idx="42632">
                  <c:v>30.484000000000002</c:v>
                </c:pt>
                <c:pt idx="42633">
                  <c:v>30.484000000000002</c:v>
                </c:pt>
                <c:pt idx="42634">
                  <c:v>30.484000000000002</c:v>
                </c:pt>
                <c:pt idx="42635">
                  <c:v>30.484000000000002</c:v>
                </c:pt>
                <c:pt idx="42636">
                  <c:v>30.484000000000002</c:v>
                </c:pt>
                <c:pt idx="42637">
                  <c:v>30.484000000000002</c:v>
                </c:pt>
                <c:pt idx="42638">
                  <c:v>30.484000000000002</c:v>
                </c:pt>
                <c:pt idx="42639">
                  <c:v>30.484000000000002</c:v>
                </c:pt>
                <c:pt idx="42640">
                  <c:v>30.484000000000002</c:v>
                </c:pt>
                <c:pt idx="42641">
                  <c:v>30.484000000000002</c:v>
                </c:pt>
                <c:pt idx="42642">
                  <c:v>30.484000000000002</c:v>
                </c:pt>
                <c:pt idx="42643">
                  <c:v>30.484000000000002</c:v>
                </c:pt>
                <c:pt idx="42644">
                  <c:v>30.484000000000002</c:v>
                </c:pt>
                <c:pt idx="42645">
                  <c:v>30.484000000000002</c:v>
                </c:pt>
                <c:pt idx="42646">
                  <c:v>30.484000000000002</c:v>
                </c:pt>
                <c:pt idx="42647">
                  <c:v>30.484000000000002</c:v>
                </c:pt>
                <c:pt idx="42648">
                  <c:v>30.484000000000002</c:v>
                </c:pt>
                <c:pt idx="42649">
                  <c:v>30.484000000000002</c:v>
                </c:pt>
                <c:pt idx="42650">
                  <c:v>30.484000000000002</c:v>
                </c:pt>
                <c:pt idx="42651">
                  <c:v>30.484000000000002</c:v>
                </c:pt>
                <c:pt idx="42652">
                  <c:v>30.516999999999999</c:v>
                </c:pt>
                <c:pt idx="42653">
                  <c:v>30.484000000000002</c:v>
                </c:pt>
                <c:pt idx="42654">
                  <c:v>30.484000000000002</c:v>
                </c:pt>
                <c:pt idx="42655">
                  <c:v>30.484000000000002</c:v>
                </c:pt>
                <c:pt idx="42656">
                  <c:v>30.516999999999999</c:v>
                </c:pt>
                <c:pt idx="42657">
                  <c:v>30.484000000000002</c:v>
                </c:pt>
                <c:pt idx="42658">
                  <c:v>30.484000000000002</c:v>
                </c:pt>
                <c:pt idx="42659">
                  <c:v>30.484000000000002</c:v>
                </c:pt>
                <c:pt idx="42660">
                  <c:v>30.516999999999999</c:v>
                </c:pt>
                <c:pt idx="42661">
                  <c:v>30.484000000000002</c:v>
                </c:pt>
                <c:pt idx="42662">
                  <c:v>30.516999999999999</c:v>
                </c:pt>
                <c:pt idx="42663">
                  <c:v>30.484000000000002</c:v>
                </c:pt>
                <c:pt idx="42664">
                  <c:v>30.484000000000002</c:v>
                </c:pt>
                <c:pt idx="42665">
                  <c:v>30.484000000000002</c:v>
                </c:pt>
                <c:pt idx="42666">
                  <c:v>30.484000000000002</c:v>
                </c:pt>
                <c:pt idx="42667">
                  <c:v>30.516999999999999</c:v>
                </c:pt>
                <c:pt idx="42668">
                  <c:v>30.516999999999999</c:v>
                </c:pt>
                <c:pt idx="42669">
                  <c:v>30.484000000000002</c:v>
                </c:pt>
                <c:pt idx="42670">
                  <c:v>30.516999999999999</c:v>
                </c:pt>
                <c:pt idx="42671">
                  <c:v>30.484000000000002</c:v>
                </c:pt>
                <c:pt idx="42672">
                  <c:v>30.484000000000002</c:v>
                </c:pt>
                <c:pt idx="42673">
                  <c:v>30.516999999999999</c:v>
                </c:pt>
                <c:pt idx="42674">
                  <c:v>30.484000000000002</c:v>
                </c:pt>
                <c:pt idx="42675">
                  <c:v>30.516999999999999</c:v>
                </c:pt>
                <c:pt idx="42676">
                  <c:v>30.484000000000002</c:v>
                </c:pt>
                <c:pt idx="42677">
                  <c:v>30.484000000000002</c:v>
                </c:pt>
                <c:pt idx="42678">
                  <c:v>30.451000000000001</c:v>
                </c:pt>
                <c:pt idx="42679">
                  <c:v>30.484000000000002</c:v>
                </c:pt>
                <c:pt idx="42680">
                  <c:v>30.484000000000002</c:v>
                </c:pt>
                <c:pt idx="42681">
                  <c:v>30.484000000000002</c:v>
                </c:pt>
                <c:pt idx="42682">
                  <c:v>30.484000000000002</c:v>
                </c:pt>
                <c:pt idx="42683">
                  <c:v>30.451000000000001</c:v>
                </c:pt>
                <c:pt idx="42684">
                  <c:v>30.484000000000002</c:v>
                </c:pt>
                <c:pt idx="42685">
                  <c:v>30.484000000000002</c:v>
                </c:pt>
                <c:pt idx="42686">
                  <c:v>30.484000000000002</c:v>
                </c:pt>
                <c:pt idx="42687">
                  <c:v>30.484000000000002</c:v>
                </c:pt>
                <c:pt idx="42688">
                  <c:v>30.484000000000002</c:v>
                </c:pt>
                <c:pt idx="42689">
                  <c:v>30.484000000000002</c:v>
                </c:pt>
                <c:pt idx="42690">
                  <c:v>30.484000000000002</c:v>
                </c:pt>
                <c:pt idx="42691">
                  <c:v>30.484000000000002</c:v>
                </c:pt>
                <c:pt idx="42692">
                  <c:v>30.484000000000002</c:v>
                </c:pt>
                <c:pt idx="42693">
                  <c:v>30.484000000000002</c:v>
                </c:pt>
                <c:pt idx="42694">
                  <c:v>30.484000000000002</c:v>
                </c:pt>
                <c:pt idx="42695">
                  <c:v>30.484000000000002</c:v>
                </c:pt>
                <c:pt idx="42696">
                  <c:v>30.484000000000002</c:v>
                </c:pt>
                <c:pt idx="42697">
                  <c:v>30.484000000000002</c:v>
                </c:pt>
                <c:pt idx="42698">
                  <c:v>37.5</c:v>
                </c:pt>
                <c:pt idx="42699">
                  <c:v>43.2</c:v>
                </c:pt>
                <c:pt idx="42700">
                  <c:v>41.19</c:v>
                </c:pt>
                <c:pt idx="42701">
                  <c:v>41.16</c:v>
                </c:pt>
                <c:pt idx="42702">
                  <c:v>41.19</c:v>
                </c:pt>
                <c:pt idx="42703">
                  <c:v>41.29</c:v>
                </c:pt>
                <c:pt idx="42704">
                  <c:v>41.46</c:v>
                </c:pt>
                <c:pt idx="42705">
                  <c:v>41.62</c:v>
                </c:pt>
                <c:pt idx="42706">
                  <c:v>41.85</c:v>
                </c:pt>
                <c:pt idx="42707">
                  <c:v>42.02</c:v>
                </c:pt>
                <c:pt idx="42708">
                  <c:v>42.08</c:v>
                </c:pt>
                <c:pt idx="42709">
                  <c:v>42.28</c:v>
                </c:pt>
                <c:pt idx="42710">
                  <c:v>42.31</c:v>
                </c:pt>
                <c:pt idx="42711">
                  <c:v>42.28</c:v>
                </c:pt>
                <c:pt idx="42712">
                  <c:v>38.82</c:v>
                </c:pt>
                <c:pt idx="42713">
                  <c:v>37.340000000000003</c:v>
                </c:pt>
                <c:pt idx="42714">
                  <c:v>37.270000000000003</c:v>
                </c:pt>
                <c:pt idx="42715">
                  <c:v>37.24</c:v>
                </c:pt>
                <c:pt idx="42716">
                  <c:v>37.24</c:v>
                </c:pt>
                <c:pt idx="42717">
                  <c:v>37.24</c:v>
                </c:pt>
                <c:pt idx="42718">
                  <c:v>37.17</c:v>
                </c:pt>
                <c:pt idx="42719">
                  <c:v>37.17</c:v>
                </c:pt>
                <c:pt idx="42720">
                  <c:v>37.17</c:v>
                </c:pt>
                <c:pt idx="42721">
                  <c:v>37.14</c:v>
                </c:pt>
                <c:pt idx="42722">
                  <c:v>37.14</c:v>
                </c:pt>
                <c:pt idx="42723">
                  <c:v>37.11</c:v>
                </c:pt>
                <c:pt idx="42724">
                  <c:v>33.22</c:v>
                </c:pt>
                <c:pt idx="42725">
                  <c:v>30.484000000000002</c:v>
                </c:pt>
                <c:pt idx="42726">
                  <c:v>30.451000000000001</c:v>
                </c:pt>
                <c:pt idx="42727">
                  <c:v>30.451000000000001</c:v>
                </c:pt>
                <c:pt idx="42728">
                  <c:v>30.484000000000002</c:v>
                </c:pt>
                <c:pt idx="42729">
                  <c:v>30.451000000000001</c:v>
                </c:pt>
                <c:pt idx="42730">
                  <c:v>30.451000000000001</c:v>
                </c:pt>
                <c:pt idx="42731">
                  <c:v>30.451000000000001</c:v>
                </c:pt>
                <c:pt idx="42732">
                  <c:v>30.451000000000001</c:v>
                </c:pt>
                <c:pt idx="42733">
                  <c:v>30.451000000000001</c:v>
                </c:pt>
                <c:pt idx="42734">
                  <c:v>30.451000000000001</c:v>
                </c:pt>
                <c:pt idx="42735">
                  <c:v>30.451000000000001</c:v>
                </c:pt>
                <c:pt idx="42736">
                  <c:v>30.484000000000002</c:v>
                </c:pt>
                <c:pt idx="42737">
                  <c:v>30.451000000000001</c:v>
                </c:pt>
                <c:pt idx="42738">
                  <c:v>30.484000000000002</c:v>
                </c:pt>
                <c:pt idx="42739">
                  <c:v>30.451000000000001</c:v>
                </c:pt>
                <c:pt idx="42740">
                  <c:v>30.451000000000001</c:v>
                </c:pt>
                <c:pt idx="42741">
                  <c:v>30.451000000000001</c:v>
                </c:pt>
                <c:pt idx="42742">
                  <c:v>30.451000000000001</c:v>
                </c:pt>
                <c:pt idx="42743">
                  <c:v>30.451000000000001</c:v>
                </c:pt>
                <c:pt idx="42744">
                  <c:v>30.451000000000001</c:v>
                </c:pt>
                <c:pt idx="42745">
                  <c:v>30.451000000000001</c:v>
                </c:pt>
                <c:pt idx="42746">
                  <c:v>30.484000000000002</c:v>
                </c:pt>
                <c:pt idx="42747">
                  <c:v>30.451000000000001</c:v>
                </c:pt>
                <c:pt idx="42748">
                  <c:v>30.484000000000002</c:v>
                </c:pt>
                <c:pt idx="42749">
                  <c:v>30.451000000000001</c:v>
                </c:pt>
                <c:pt idx="42750">
                  <c:v>30.484000000000002</c:v>
                </c:pt>
                <c:pt idx="42751">
                  <c:v>30.451000000000001</c:v>
                </c:pt>
                <c:pt idx="42752">
                  <c:v>30.451000000000001</c:v>
                </c:pt>
                <c:pt idx="42753">
                  <c:v>30.451000000000001</c:v>
                </c:pt>
                <c:pt idx="42754">
                  <c:v>30.451000000000001</c:v>
                </c:pt>
                <c:pt idx="42755">
                  <c:v>30.451000000000001</c:v>
                </c:pt>
                <c:pt idx="42756">
                  <c:v>30.484000000000002</c:v>
                </c:pt>
                <c:pt idx="42757">
                  <c:v>30.451000000000001</c:v>
                </c:pt>
                <c:pt idx="42758">
                  <c:v>30.484000000000002</c:v>
                </c:pt>
                <c:pt idx="42759">
                  <c:v>30.451000000000001</c:v>
                </c:pt>
                <c:pt idx="42760">
                  <c:v>30.451000000000001</c:v>
                </c:pt>
                <c:pt idx="42761">
                  <c:v>30.451000000000001</c:v>
                </c:pt>
                <c:pt idx="42762">
                  <c:v>30.451000000000001</c:v>
                </c:pt>
                <c:pt idx="42763">
                  <c:v>30.451000000000001</c:v>
                </c:pt>
                <c:pt idx="42764">
                  <c:v>30.451000000000001</c:v>
                </c:pt>
                <c:pt idx="42765">
                  <c:v>30.451000000000001</c:v>
                </c:pt>
                <c:pt idx="42766">
                  <c:v>30.484000000000002</c:v>
                </c:pt>
                <c:pt idx="42767">
                  <c:v>30.451000000000001</c:v>
                </c:pt>
                <c:pt idx="42768">
                  <c:v>30.484000000000002</c:v>
                </c:pt>
                <c:pt idx="42769">
                  <c:v>30.484000000000002</c:v>
                </c:pt>
                <c:pt idx="42770">
                  <c:v>30.451000000000001</c:v>
                </c:pt>
                <c:pt idx="42771">
                  <c:v>30.451000000000001</c:v>
                </c:pt>
                <c:pt idx="42772">
                  <c:v>30.484000000000002</c:v>
                </c:pt>
                <c:pt idx="42773">
                  <c:v>30.451000000000001</c:v>
                </c:pt>
                <c:pt idx="42774">
                  <c:v>30.451000000000001</c:v>
                </c:pt>
                <c:pt idx="42775">
                  <c:v>30.451000000000001</c:v>
                </c:pt>
                <c:pt idx="42776">
                  <c:v>40.299999999999997</c:v>
                </c:pt>
                <c:pt idx="42777">
                  <c:v>40.47</c:v>
                </c:pt>
                <c:pt idx="42778">
                  <c:v>38.1</c:v>
                </c:pt>
                <c:pt idx="42779">
                  <c:v>40.630000000000003</c:v>
                </c:pt>
                <c:pt idx="42780">
                  <c:v>55.83</c:v>
                </c:pt>
                <c:pt idx="42781">
                  <c:v>51.61</c:v>
                </c:pt>
                <c:pt idx="42782">
                  <c:v>51.97</c:v>
                </c:pt>
                <c:pt idx="42783">
                  <c:v>52.93</c:v>
                </c:pt>
                <c:pt idx="42784">
                  <c:v>53.49</c:v>
                </c:pt>
                <c:pt idx="42785">
                  <c:v>53.91</c:v>
                </c:pt>
                <c:pt idx="42786">
                  <c:v>54.34</c:v>
                </c:pt>
                <c:pt idx="42787">
                  <c:v>54.71</c:v>
                </c:pt>
                <c:pt idx="42788">
                  <c:v>55.27</c:v>
                </c:pt>
                <c:pt idx="42789">
                  <c:v>55.96</c:v>
                </c:pt>
                <c:pt idx="42790">
                  <c:v>56.78</c:v>
                </c:pt>
                <c:pt idx="42791">
                  <c:v>57.05</c:v>
                </c:pt>
                <c:pt idx="42792">
                  <c:v>49.27</c:v>
                </c:pt>
                <c:pt idx="42793">
                  <c:v>49.73</c:v>
                </c:pt>
                <c:pt idx="42794">
                  <c:v>50.29</c:v>
                </c:pt>
                <c:pt idx="42795">
                  <c:v>50.85</c:v>
                </c:pt>
                <c:pt idx="42796">
                  <c:v>51.48</c:v>
                </c:pt>
                <c:pt idx="42797">
                  <c:v>52.1</c:v>
                </c:pt>
                <c:pt idx="42798">
                  <c:v>52.63</c:v>
                </c:pt>
                <c:pt idx="42799">
                  <c:v>53.06</c:v>
                </c:pt>
                <c:pt idx="42800">
                  <c:v>53.68</c:v>
                </c:pt>
                <c:pt idx="42801">
                  <c:v>53.88</c:v>
                </c:pt>
                <c:pt idx="42802">
                  <c:v>54.51</c:v>
                </c:pt>
                <c:pt idx="42803">
                  <c:v>55.13</c:v>
                </c:pt>
                <c:pt idx="42804">
                  <c:v>54.84</c:v>
                </c:pt>
                <c:pt idx="42805">
                  <c:v>44.69</c:v>
                </c:pt>
                <c:pt idx="42806">
                  <c:v>41.75</c:v>
                </c:pt>
                <c:pt idx="42807">
                  <c:v>41.69</c:v>
                </c:pt>
                <c:pt idx="42808">
                  <c:v>39.61</c:v>
                </c:pt>
                <c:pt idx="42809">
                  <c:v>34.5</c:v>
                </c:pt>
                <c:pt idx="42810">
                  <c:v>34.6</c:v>
                </c:pt>
                <c:pt idx="42811">
                  <c:v>34.700000000000003</c:v>
                </c:pt>
                <c:pt idx="42812">
                  <c:v>34.869999999999997</c:v>
                </c:pt>
                <c:pt idx="42813">
                  <c:v>34.97</c:v>
                </c:pt>
                <c:pt idx="42814">
                  <c:v>35.26</c:v>
                </c:pt>
                <c:pt idx="42815">
                  <c:v>32.99</c:v>
                </c:pt>
                <c:pt idx="42816">
                  <c:v>30.548999999999999</c:v>
                </c:pt>
                <c:pt idx="42817">
                  <c:v>30.548999999999999</c:v>
                </c:pt>
                <c:pt idx="42818">
                  <c:v>30.516999999999999</c:v>
                </c:pt>
                <c:pt idx="42819">
                  <c:v>30.516999999999999</c:v>
                </c:pt>
                <c:pt idx="42820">
                  <c:v>30.516999999999999</c:v>
                </c:pt>
                <c:pt idx="42821">
                  <c:v>30.516999999999999</c:v>
                </c:pt>
                <c:pt idx="42822">
                  <c:v>30.516999999999999</c:v>
                </c:pt>
                <c:pt idx="42823">
                  <c:v>30.516999999999999</c:v>
                </c:pt>
                <c:pt idx="42824">
                  <c:v>30.516999999999999</c:v>
                </c:pt>
                <c:pt idx="42825">
                  <c:v>30.516999999999999</c:v>
                </c:pt>
                <c:pt idx="42826">
                  <c:v>30.516999999999999</c:v>
                </c:pt>
                <c:pt idx="42827">
                  <c:v>30.516999999999999</c:v>
                </c:pt>
                <c:pt idx="42828">
                  <c:v>30.516999999999999</c:v>
                </c:pt>
                <c:pt idx="42829">
                  <c:v>30.516999999999999</c:v>
                </c:pt>
                <c:pt idx="42830">
                  <c:v>30.516999999999999</c:v>
                </c:pt>
                <c:pt idx="42831">
                  <c:v>30.516999999999999</c:v>
                </c:pt>
                <c:pt idx="42832">
                  <c:v>30.516999999999999</c:v>
                </c:pt>
                <c:pt idx="42833">
                  <c:v>30.516999999999999</c:v>
                </c:pt>
                <c:pt idx="42834">
                  <c:v>30.516999999999999</c:v>
                </c:pt>
                <c:pt idx="42835">
                  <c:v>30.548999999999999</c:v>
                </c:pt>
                <c:pt idx="42836">
                  <c:v>30.516999999999999</c:v>
                </c:pt>
                <c:pt idx="42837">
                  <c:v>30.548999999999999</c:v>
                </c:pt>
                <c:pt idx="42838">
                  <c:v>30.516999999999999</c:v>
                </c:pt>
                <c:pt idx="42839">
                  <c:v>30.516999999999999</c:v>
                </c:pt>
                <c:pt idx="42840">
                  <c:v>30.548999999999999</c:v>
                </c:pt>
                <c:pt idx="42841">
                  <c:v>30.516999999999999</c:v>
                </c:pt>
                <c:pt idx="42842">
                  <c:v>32.89</c:v>
                </c:pt>
                <c:pt idx="42843">
                  <c:v>42.94</c:v>
                </c:pt>
                <c:pt idx="42844">
                  <c:v>42.91</c:v>
                </c:pt>
                <c:pt idx="42845">
                  <c:v>43.27</c:v>
                </c:pt>
                <c:pt idx="42846">
                  <c:v>41.79</c:v>
                </c:pt>
                <c:pt idx="42847">
                  <c:v>39.58</c:v>
                </c:pt>
                <c:pt idx="42848">
                  <c:v>39.65</c:v>
                </c:pt>
                <c:pt idx="42849">
                  <c:v>39.71</c:v>
                </c:pt>
                <c:pt idx="42850">
                  <c:v>39.71</c:v>
                </c:pt>
                <c:pt idx="42851">
                  <c:v>39.74</c:v>
                </c:pt>
                <c:pt idx="42852">
                  <c:v>39.78</c:v>
                </c:pt>
                <c:pt idx="42853">
                  <c:v>39.880000000000003</c:v>
                </c:pt>
                <c:pt idx="42854">
                  <c:v>39.94</c:v>
                </c:pt>
                <c:pt idx="42855">
                  <c:v>39.97</c:v>
                </c:pt>
                <c:pt idx="42856">
                  <c:v>33.58</c:v>
                </c:pt>
                <c:pt idx="42857">
                  <c:v>30.548999999999999</c:v>
                </c:pt>
                <c:pt idx="42858">
                  <c:v>30.548999999999999</c:v>
                </c:pt>
                <c:pt idx="42859">
                  <c:v>30.516999999999999</c:v>
                </c:pt>
                <c:pt idx="42860">
                  <c:v>30.484000000000002</c:v>
                </c:pt>
                <c:pt idx="42861">
                  <c:v>30.484000000000002</c:v>
                </c:pt>
                <c:pt idx="42862">
                  <c:v>30.484000000000002</c:v>
                </c:pt>
                <c:pt idx="42863">
                  <c:v>30.484000000000002</c:v>
                </c:pt>
                <c:pt idx="42864">
                  <c:v>30.484000000000002</c:v>
                </c:pt>
                <c:pt idx="42865">
                  <c:v>30.484000000000002</c:v>
                </c:pt>
                <c:pt idx="42866">
                  <c:v>30.484000000000002</c:v>
                </c:pt>
                <c:pt idx="42867">
                  <c:v>30.484000000000002</c:v>
                </c:pt>
                <c:pt idx="42868">
                  <c:v>30.484000000000002</c:v>
                </c:pt>
                <c:pt idx="42869">
                  <c:v>33.880000000000003</c:v>
                </c:pt>
                <c:pt idx="42870">
                  <c:v>38.659999999999997</c:v>
                </c:pt>
                <c:pt idx="42871">
                  <c:v>35.229999999999997</c:v>
                </c:pt>
                <c:pt idx="42872">
                  <c:v>34.08</c:v>
                </c:pt>
                <c:pt idx="42873">
                  <c:v>34.08</c:v>
                </c:pt>
                <c:pt idx="42874">
                  <c:v>34.14</c:v>
                </c:pt>
                <c:pt idx="42875">
                  <c:v>34.14</c:v>
                </c:pt>
                <c:pt idx="42876">
                  <c:v>34.17</c:v>
                </c:pt>
                <c:pt idx="42877">
                  <c:v>34.270000000000003</c:v>
                </c:pt>
                <c:pt idx="42878">
                  <c:v>39.15</c:v>
                </c:pt>
                <c:pt idx="42879">
                  <c:v>49.33</c:v>
                </c:pt>
                <c:pt idx="42880">
                  <c:v>50.19</c:v>
                </c:pt>
                <c:pt idx="42881">
                  <c:v>51.05</c:v>
                </c:pt>
                <c:pt idx="42882">
                  <c:v>46.66</c:v>
                </c:pt>
                <c:pt idx="42883">
                  <c:v>44.82</c:v>
                </c:pt>
                <c:pt idx="42884">
                  <c:v>44.13</c:v>
                </c:pt>
                <c:pt idx="42885">
                  <c:v>36.32</c:v>
                </c:pt>
                <c:pt idx="42886">
                  <c:v>36.840000000000003</c:v>
                </c:pt>
                <c:pt idx="42887">
                  <c:v>37.17</c:v>
                </c:pt>
                <c:pt idx="42888">
                  <c:v>37.83</c:v>
                </c:pt>
                <c:pt idx="42889">
                  <c:v>38.33</c:v>
                </c:pt>
                <c:pt idx="42890">
                  <c:v>38.82</c:v>
                </c:pt>
                <c:pt idx="42891">
                  <c:v>39.380000000000003</c:v>
                </c:pt>
                <c:pt idx="42892">
                  <c:v>39.97</c:v>
                </c:pt>
                <c:pt idx="42893">
                  <c:v>40.53</c:v>
                </c:pt>
                <c:pt idx="42894">
                  <c:v>41.03</c:v>
                </c:pt>
                <c:pt idx="42895">
                  <c:v>41.33</c:v>
                </c:pt>
                <c:pt idx="42896">
                  <c:v>42.18</c:v>
                </c:pt>
                <c:pt idx="42897">
                  <c:v>48.11</c:v>
                </c:pt>
                <c:pt idx="42898">
                  <c:v>44.85</c:v>
                </c:pt>
                <c:pt idx="42899">
                  <c:v>45.54</c:v>
                </c:pt>
                <c:pt idx="42900">
                  <c:v>46.14</c:v>
                </c:pt>
                <c:pt idx="42901">
                  <c:v>46.7</c:v>
                </c:pt>
                <c:pt idx="42902">
                  <c:v>47.26</c:v>
                </c:pt>
                <c:pt idx="42903">
                  <c:v>47.85</c:v>
                </c:pt>
                <c:pt idx="42904">
                  <c:v>48.54</c:v>
                </c:pt>
                <c:pt idx="42905">
                  <c:v>49.17</c:v>
                </c:pt>
                <c:pt idx="42906">
                  <c:v>49.73</c:v>
                </c:pt>
                <c:pt idx="42907">
                  <c:v>50.26</c:v>
                </c:pt>
                <c:pt idx="42908">
                  <c:v>50.62</c:v>
                </c:pt>
                <c:pt idx="42909">
                  <c:v>50.88</c:v>
                </c:pt>
                <c:pt idx="42910">
                  <c:v>67.62</c:v>
                </c:pt>
                <c:pt idx="42911">
                  <c:v>62.32</c:v>
                </c:pt>
                <c:pt idx="42912">
                  <c:v>54.11</c:v>
                </c:pt>
                <c:pt idx="42913">
                  <c:v>54.34</c:v>
                </c:pt>
                <c:pt idx="42914">
                  <c:v>54.57</c:v>
                </c:pt>
                <c:pt idx="42915">
                  <c:v>56.29</c:v>
                </c:pt>
                <c:pt idx="42916">
                  <c:v>54.34</c:v>
                </c:pt>
                <c:pt idx="42917">
                  <c:v>53.95</c:v>
                </c:pt>
                <c:pt idx="42918">
                  <c:v>49.1</c:v>
                </c:pt>
                <c:pt idx="42919">
                  <c:v>49.3</c:v>
                </c:pt>
                <c:pt idx="42920">
                  <c:v>49.47</c:v>
                </c:pt>
                <c:pt idx="42921">
                  <c:v>49.89</c:v>
                </c:pt>
                <c:pt idx="42922">
                  <c:v>50.45</c:v>
                </c:pt>
                <c:pt idx="42923">
                  <c:v>50.88</c:v>
                </c:pt>
                <c:pt idx="42924">
                  <c:v>51.28</c:v>
                </c:pt>
                <c:pt idx="42925">
                  <c:v>51.97</c:v>
                </c:pt>
                <c:pt idx="42926">
                  <c:v>72.7</c:v>
                </c:pt>
                <c:pt idx="42927">
                  <c:v>66.08</c:v>
                </c:pt>
                <c:pt idx="42928">
                  <c:v>68.28</c:v>
                </c:pt>
                <c:pt idx="42929">
                  <c:v>68.22</c:v>
                </c:pt>
                <c:pt idx="42930">
                  <c:v>67.53</c:v>
                </c:pt>
                <c:pt idx="42931">
                  <c:v>63.54</c:v>
                </c:pt>
                <c:pt idx="42932">
                  <c:v>63.44</c:v>
                </c:pt>
                <c:pt idx="42933">
                  <c:v>60.54</c:v>
                </c:pt>
                <c:pt idx="42934">
                  <c:v>58.69</c:v>
                </c:pt>
                <c:pt idx="42935">
                  <c:v>58.99</c:v>
                </c:pt>
                <c:pt idx="42936">
                  <c:v>49.17</c:v>
                </c:pt>
                <c:pt idx="42937">
                  <c:v>43.9</c:v>
                </c:pt>
                <c:pt idx="42938">
                  <c:v>44.13</c:v>
                </c:pt>
                <c:pt idx="42939">
                  <c:v>39.049999999999997</c:v>
                </c:pt>
                <c:pt idx="42940">
                  <c:v>35.49</c:v>
                </c:pt>
                <c:pt idx="42941">
                  <c:v>35.76</c:v>
                </c:pt>
                <c:pt idx="42942">
                  <c:v>45.18</c:v>
                </c:pt>
                <c:pt idx="42943">
                  <c:v>51.18</c:v>
                </c:pt>
                <c:pt idx="42944">
                  <c:v>71.58</c:v>
                </c:pt>
                <c:pt idx="42945">
                  <c:v>70.260000000000005</c:v>
                </c:pt>
                <c:pt idx="42946">
                  <c:v>71.88</c:v>
                </c:pt>
                <c:pt idx="42947">
                  <c:v>73.13</c:v>
                </c:pt>
                <c:pt idx="42948">
                  <c:v>74.28</c:v>
                </c:pt>
                <c:pt idx="42949">
                  <c:v>75.14</c:v>
                </c:pt>
                <c:pt idx="42950">
                  <c:v>76.260000000000005</c:v>
                </c:pt>
                <c:pt idx="42951">
                  <c:v>94.58</c:v>
                </c:pt>
                <c:pt idx="42952">
                  <c:v>84.43</c:v>
                </c:pt>
                <c:pt idx="42953">
                  <c:v>82.52</c:v>
                </c:pt>
                <c:pt idx="42954">
                  <c:v>83.61</c:v>
                </c:pt>
                <c:pt idx="42955">
                  <c:v>81.73</c:v>
                </c:pt>
                <c:pt idx="42956">
                  <c:v>79.98</c:v>
                </c:pt>
                <c:pt idx="42957">
                  <c:v>163.69</c:v>
                </c:pt>
                <c:pt idx="42958">
                  <c:v>179.64</c:v>
                </c:pt>
                <c:pt idx="42959">
                  <c:v>123.02</c:v>
                </c:pt>
                <c:pt idx="42960">
                  <c:v>115.74</c:v>
                </c:pt>
                <c:pt idx="42961">
                  <c:v>113.43</c:v>
                </c:pt>
                <c:pt idx="42962">
                  <c:v>111.03</c:v>
                </c:pt>
                <c:pt idx="42963">
                  <c:v>108.92</c:v>
                </c:pt>
                <c:pt idx="42964">
                  <c:v>106.31</c:v>
                </c:pt>
                <c:pt idx="42965">
                  <c:v>94.25</c:v>
                </c:pt>
                <c:pt idx="42966">
                  <c:v>83.48</c:v>
                </c:pt>
                <c:pt idx="42967">
                  <c:v>72.86</c:v>
                </c:pt>
                <c:pt idx="42968">
                  <c:v>52</c:v>
                </c:pt>
                <c:pt idx="42969">
                  <c:v>52.46</c:v>
                </c:pt>
                <c:pt idx="42970">
                  <c:v>52.37</c:v>
                </c:pt>
                <c:pt idx="42971">
                  <c:v>52.5</c:v>
                </c:pt>
                <c:pt idx="42972">
                  <c:v>46.63</c:v>
                </c:pt>
                <c:pt idx="42973">
                  <c:v>41.52</c:v>
                </c:pt>
                <c:pt idx="42974">
                  <c:v>40.9</c:v>
                </c:pt>
                <c:pt idx="42975">
                  <c:v>41.13</c:v>
                </c:pt>
                <c:pt idx="42976">
                  <c:v>41.39</c:v>
                </c:pt>
                <c:pt idx="42977">
                  <c:v>41.66</c:v>
                </c:pt>
                <c:pt idx="42978">
                  <c:v>41.82</c:v>
                </c:pt>
                <c:pt idx="42979">
                  <c:v>41.98</c:v>
                </c:pt>
                <c:pt idx="42980">
                  <c:v>42.05</c:v>
                </c:pt>
                <c:pt idx="42981">
                  <c:v>42.15</c:v>
                </c:pt>
                <c:pt idx="42982">
                  <c:v>42.22</c:v>
                </c:pt>
                <c:pt idx="42983">
                  <c:v>42.18</c:v>
                </c:pt>
                <c:pt idx="42984">
                  <c:v>39.15</c:v>
                </c:pt>
                <c:pt idx="42985">
                  <c:v>34.54</c:v>
                </c:pt>
                <c:pt idx="42986">
                  <c:v>34.67</c:v>
                </c:pt>
                <c:pt idx="42987">
                  <c:v>34.770000000000003</c:v>
                </c:pt>
                <c:pt idx="42988">
                  <c:v>34.869999999999997</c:v>
                </c:pt>
                <c:pt idx="42989">
                  <c:v>35</c:v>
                </c:pt>
                <c:pt idx="42990">
                  <c:v>35.130000000000003</c:v>
                </c:pt>
                <c:pt idx="42991">
                  <c:v>35.26</c:v>
                </c:pt>
                <c:pt idx="42992">
                  <c:v>37.96</c:v>
                </c:pt>
                <c:pt idx="42993">
                  <c:v>42.02</c:v>
                </c:pt>
                <c:pt idx="42994">
                  <c:v>42.45</c:v>
                </c:pt>
                <c:pt idx="42995">
                  <c:v>43.57</c:v>
                </c:pt>
                <c:pt idx="42996">
                  <c:v>41.36</c:v>
                </c:pt>
                <c:pt idx="42997">
                  <c:v>60.67</c:v>
                </c:pt>
                <c:pt idx="42998">
                  <c:v>56.98</c:v>
                </c:pt>
                <c:pt idx="42999">
                  <c:v>57.14</c:v>
                </c:pt>
                <c:pt idx="43000">
                  <c:v>52.79</c:v>
                </c:pt>
                <c:pt idx="43001">
                  <c:v>49.63</c:v>
                </c:pt>
                <c:pt idx="43002">
                  <c:v>49.8</c:v>
                </c:pt>
                <c:pt idx="43003">
                  <c:v>50.65</c:v>
                </c:pt>
                <c:pt idx="43004">
                  <c:v>69.209999999999994</c:v>
                </c:pt>
                <c:pt idx="43005">
                  <c:v>62.88</c:v>
                </c:pt>
                <c:pt idx="43006">
                  <c:v>63.47</c:v>
                </c:pt>
                <c:pt idx="43007">
                  <c:v>64.13</c:v>
                </c:pt>
                <c:pt idx="43008">
                  <c:v>64.86</c:v>
                </c:pt>
                <c:pt idx="43009">
                  <c:v>65.38</c:v>
                </c:pt>
                <c:pt idx="43010">
                  <c:v>62.68</c:v>
                </c:pt>
                <c:pt idx="43011">
                  <c:v>53.12</c:v>
                </c:pt>
                <c:pt idx="43012">
                  <c:v>63.9</c:v>
                </c:pt>
                <c:pt idx="43013">
                  <c:v>74.84</c:v>
                </c:pt>
                <c:pt idx="43014">
                  <c:v>75.8</c:v>
                </c:pt>
                <c:pt idx="43015">
                  <c:v>78.33</c:v>
                </c:pt>
                <c:pt idx="43016">
                  <c:v>72.2</c:v>
                </c:pt>
                <c:pt idx="43017">
                  <c:v>70</c:v>
                </c:pt>
                <c:pt idx="43018">
                  <c:v>70.69</c:v>
                </c:pt>
                <c:pt idx="43019">
                  <c:v>72.900000000000006</c:v>
                </c:pt>
                <c:pt idx="43020">
                  <c:v>75.86</c:v>
                </c:pt>
                <c:pt idx="43021">
                  <c:v>76.52</c:v>
                </c:pt>
                <c:pt idx="43022">
                  <c:v>77.02</c:v>
                </c:pt>
                <c:pt idx="43023">
                  <c:v>77.05</c:v>
                </c:pt>
                <c:pt idx="43024">
                  <c:v>94.55</c:v>
                </c:pt>
                <c:pt idx="43025">
                  <c:v>96.46</c:v>
                </c:pt>
                <c:pt idx="43026">
                  <c:v>97.45</c:v>
                </c:pt>
                <c:pt idx="43027">
                  <c:v>98.8</c:v>
                </c:pt>
                <c:pt idx="43028">
                  <c:v>93.3</c:v>
                </c:pt>
                <c:pt idx="43029">
                  <c:v>107.04</c:v>
                </c:pt>
                <c:pt idx="43030">
                  <c:v>108.03</c:v>
                </c:pt>
                <c:pt idx="43031">
                  <c:v>109.97</c:v>
                </c:pt>
                <c:pt idx="43032">
                  <c:v>111.62</c:v>
                </c:pt>
                <c:pt idx="43033">
                  <c:v>112.77</c:v>
                </c:pt>
                <c:pt idx="43034">
                  <c:v>114.16</c:v>
                </c:pt>
                <c:pt idx="43035">
                  <c:v>114.65</c:v>
                </c:pt>
                <c:pt idx="43036">
                  <c:v>111.62</c:v>
                </c:pt>
                <c:pt idx="43037">
                  <c:v>112.74</c:v>
                </c:pt>
                <c:pt idx="43038">
                  <c:v>114.59</c:v>
                </c:pt>
                <c:pt idx="43039">
                  <c:v>103.41</c:v>
                </c:pt>
                <c:pt idx="43040">
                  <c:v>100.45</c:v>
                </c:pt>
                <c:pt idx="43041">
                  <c:v>92.9</c:v>
                </c:pt>
                <c:pt idx="43042">
                  <c:v>102.75</c:v>
                </c:pt>
                <c:pt idx="43043">
                  <c:v>84.4</c:v>
                </c:pt>
                <c:pt idx="43044">
                  <c:v>85.02</c:v>
                </c:pt>
                <c:pt idx="43045">
                  <c:v>86.14</c:v>
                </c:pt>
                <c:pt idx="43046">
                  <c:v>87.3</c:v>
                </c:pt>
                <c:pt idx="43047">
                  <c:v>89.01</c:v>
                </c:pt>
                <c:pt idx="43048">
                  <c:v>91.52</c:v>
                </c:pt>
                <c:pt idx="43049">
                  <c:v>92.87</c:v>
                </c:pt>
                <c:pt idx="43050">
                  <c:v>94.28</c:v>
                </c:pt>
                <c:pt idx="43051">
                  <c:v>95.37</c:v>
                </c:pt>
                <c:pt idx="43052">
                  <c:v>96.39</c:v>
                </c:pt>
                <c:pt idx="43053">
                  <c:v>81</c:v>
                </c:pt>
                <c:pt idx="43054">
                  <c:v>56.81</c:v>
                </c:pt>
                <c:pt idx="43055">
                  <c:v>55.6</c:v>
                </c:pt>
                <c:pt idx="43056">
                  <c:v>56.75</c:v>
                </c:pt>
                <c:pt idx="43057">
                  <c:v>58.17</c:v>
                </c:pt>
                <c:pt idx="43058">
                  <c:v>59.55</c:v>
                </c:pt>
                <c:pt idx="43059">
                  <c:v>69.14</c:v>
                </c:pt>
                <c:pt idx="43060">
                  <c:v>67.03</c:v>
                </c:pt>
                <c:pt idx="43061">
                  <c:v>54.21</c:v>
                </c:pt>
                <c:pt idx="43062">
                  <c:v>49.04</c:v>
                </c:pt>
                <c:pt idx="43063">
                  <c:v>50.06</c:v>
                </c:pt>
                <c:pt idx="43064">
                  <c:v>52.43</c:v>
                </c:pt>
                <c:pt idx="43065">
                  <c:v>52.23</c:v>
                </c:pt>
                <c:pt idx="43066">
                  <c:v>52.1</c:v>
                </c:pt>
                <c:pt idx="43067">
                  <c:v>45.51</c:v>
                </c:pt>
                <c:pt idx="43068">
                  <c:v>45.68</c:v>
                </c:pt>
                <c:pt idx="43069">
                  <c:v>45.64</c:v>
                </c:pt>
                <c:pt idx="43070">
                  <c:v>45.61</c:v>
                </c:pt>
                <c:pt idx="43071">
                  <c:v>44.52</c:v>
                </c:pt>
                <c:pt idx="43072">
                  <c:v>44.13</c:v>
                </c:pt>
                <c:pt idx="43073">
                  <c:v>44.03</c:v>
                </c:pt>
                <c:pt idx="43074">
                  <c:v>56.39</c:v>
                </c:pt>
                <c:pt idx="43075">
                  <c:v>55.3</c:v>
                </c:pt>
                <c:pt idx="43076">
                  <c:v>53.95</c:v>
                </c:pt>
                <c:pt idx="43077">
                  <c:v>54.24</c:v>
                </c:pt>
                <c:pt idx="43078">
                  <c:v>53.55</c:v>
                </c:pt>
                <c:pt idx="43079">
                  <c:v>54.28</c:v>
                </c:pt>
                <c:pt idx="43080">
                  <c:v>54.77</c:v>
                </c:pt>
                <c:pt idx="43081">
                  <c:v>63.83</c:v>
                </c:pt>
                <c:pt idx="43082">
                  <c:v>74.58</c:v>
                </c:pt>
                <c:pt idx="43083">
                  <c:v>70.66</c:v>
                </c:pt>
                <c:pt idx="43084">
                  <c:v>71.88</c:v>
                </c:pt>
                <c:pt idx="43085">
                  <c:v>74.61</c:v>
                </c:pt>
                <c:pt idx="43086">
                  <c:v>96.56</c:v>
                </c:pt>
                <c:pt idx="43087">
                  <c:v>97.65</c:v>
                </c:pt>
                <c:pt idx="43088">
                  <c:v>98.8</c:v>
                </c:pt>
                <c:pt idx="43089">
                  <c:v>99.33</c:v>
                </c:pt>
                <c:pt idx="43090">
                  <c:v>99.69</c:v>
                </c:pt>
                <c:pt idx="43091">
                  <c:v>100.41</c:v>
                </c:pt>
                <c:pt idx="43092">
                  <c:v>86.44</c:v>
                </c:pt>
                <c:pt idx="43093">
                  <c:v>77.97</c:v>
                </c:pt>
                <c:pt idx="43094">
                  <c:v>93.92</c:v>
                </c:pt>
                <c:pt idx="43095">
                  <c:v>96.69</c:v>
                </c:pt>
                <c:pt idx="43096">
                  <c:v>105.52</c:v>
                </c:pt>
                <c:pt idx="43097">
                  <c:v>107.2</c:v>
                </c:pt>
                <c:pt idx="43098">
                  <c:v>108.95</c:v>
                </c:pt>
                <c:pt idx="43099">
                  <c:v>108.69</c:v>
                </c:pt>
                <c:pt idx="43100">
                  <c:v>102.99</c:v>
                </c:pt>
                <c:pt idx="43101">
                  <c:v>103.94</c:v>
                </c:pt>
                <c:pt idx="43102">
                  <c:v>108.32</c:v>
                </c:pt>
                <c:pt idx="43103">
                  <c:v>108.52</c:v>
                </c:pt>
                <c:pt idx="43104">
                  <c:v>109.41</c:v>
                </c:pt>
                <c:pt idx="43105">
                  <c:v>110.76</c:v>
                </c:pt>
                <c:pt idx="43106">
                  <c:v>109.94</c:v>
                </c:pt>
                <c:pt idx="43107">
                  <c:v>110.37</c:v>
                </c:pt>
                <c:pt idx="43108">
                  <c:v>88.81</c:v>
                </c:pt>
                <c:pt idx="43109">
                  <c:v>75.37</c:v>
                </c:pt>
                <c:pt idx="43110">
                  <c:v>85.55</c:v>
                </c:pt>
                <c:pt idx="43111">
                  <c:v>87.73</c:v>
                </c:pt>
                <c:pt idx="43112">
                  <c:v>98.54</c:v>
                </c:pt>
                <c:pt idx="43113">
                  <c:v>98.07</c:v>
                </c:pt>
                <c:pt idx="43114">
                  <c:v>94.81</c:v>
                </c:pt>
                <c:pt idx="43115">
                  <c:v>100.32</c:v>
                </c:pt>
                <c:pt idx="43116">
                  <c:v>100.28</c:v>
                </c:pt>
                <c:pt idx="43117">
                  <c:v>100.35</c:v>
                </c:pt>
                <c:pt idx="43118">
                  <c:v>89.8</c:v>
                </c:pt>
                <c:pt idx="43119">
                  <c:v>95.24</c:v>
                </c:pt>
                <c:pt idx="43120">
                  <c:v>114.19</c:v>
                </c:pt>
                <c:pt idx="43121">
                  <c:v>108.62</c:v>
                </c:pt>
                <c:pt idx="43122">
                  <c:v>108.19</c:v>
                </c:pt>
                <c:pt idx="43123">
                  <c:v>108.46</c:v>
                </c:pt>
                <c:pt idx="43124">
                  <c:v>124.77</c:v>
                </c:pt>
                <c:pt idx="43125">
                  <c:v>120.71</c:v>
                </c:pt>
                <c:pt idx="43126">
                  <c:v>122.26</c:v>
                </c:pt>
                <c:pt idx="43127">
                  <c:v>122.03</c:v>
                </c:pt>
                <c:pt idx="43128">
                  <c:v>124.87</c:v>
                </c:pt>
                <c:pt idx="43129">
                  <c:v>128.62</c:v>
                </c:pt>
                <c:pt idx="43130">
                  <c:v>131.36000000000001</c:v>
                </c:pt>
                <c:pt idx="43131">
                  <c:v>134.03</c:v>
                </c:pt>
                <c:pt idx="43132">
                  <c:v>131.91999999999999</c:v>
                </c:pt>
                <c:pt idx="43133">
                  <c:v>125.56</c:v>
                </c:pt>
                <c:pt idx="43134">
                  <c:v>118.87</c:v>
                </c:pt>
                <c:pt idx="43135">
                  <c:v>118.87</c:v>
                </c:pt>
                <c:pt idx="43136">
                  <c:v>122.3</c:v>
                </c:pt>
                <c:pt idx="43137">
                  <c:v>123.91</c:v>
                </c:pt>
                <c:pt idx="43138">
                  <c:v>124.77</c:v>
                </c:pt>
                <c:pt idx="43139">
                  <c:v>115.34</c:v>
                </c:pt>
                <c:pt idx="43140">
                  <c:v>115.48</c:v>
                </c:pt>
                <c:pt idx="43141">
                  <c:v>117.95</c:v>
                </c:pt>
                <c:pt idx="43142">
                  <c:v>120.68</c:v>
                </c:pt>
                <c:pt idx="43143">
                  <c:v>123.22</c:v>
                </c:pt>
                <c:pt idx="43144">
                  <c:v>128.26</c:v>
                </c:pt>
                <c:pt idx="43145">
                  <c:v>128.85</c:v>
                </c:pt>
                <c:pt idx="43146">
                  <c:v>132.63999999999999</c:v>
                </c:pt>
                <c:pt idx="43147">
                  <c:v>133.34</c:v>
                </c:pt>
                <c:pt idx="43148">
                  <c:v>136.57</c:v>
                </c:pt>
                <c:pt idx="43149">
                  <c:v>118.61</c:v>
                </c:pt>
                <c:pt idx="43150">
                  <c:v>120.25</c:v>
                </c:pt>
                <c:pt idx="43151">
                  <c:v>130.93</c:v>
                </c:pt>
                <c:pt idx="43152">
                  <c:v>128.13</c:v>
                </c:pt>
                <c:pt idx="43153">
                  <c:v>128.69</c:v>
                </c:pt>
                <c:pt idx="43154">
                  <c:v>129.32</c:v>
                </c:pt>
                <c:pt idx="43155">
                  <c:v>131.36000000000001</c:v>
                </c:pt>
                <c:pt idx="43156">
                  <c:v>133.01</c:v>
                </c:pt>
                <c:pt idx="43157">
                  <c:v>130.34</c:v>
                </c:pt>
                <c:pt idx="43158">
                  <c:v>128.62</c:v>
                </c:pt>
                <c:pt idx="43159">
                  <c:v>125.69</c:v>
                </c:pt>
                <c:pt idx="43160">
                  <c:v>132.51</c:v>
                </c:pt>
                <c:pt idx="43161">
                  <c:v>133.11000000000001</c:v>
                </c:pt>
                <c:pt idx="43162">
                  <c:v>135.51</c:v>
                </c:pt>
                <c:pt idx="43163">
                  <c:v>136.13999999999999</c:v>
                </c:pt>
                <c:pt idx="43164">
                  <c:v>133.5</c:v>
                </c:pt>
                <c:pt idx="43165">
                  <c:v>134.52000000000001</c:v>
                </c:pt>
                <c:pt idx="43166">
                  <c:v>128.46</c:v>
                </c:pt>
                <c:pt idx="43167">
                  <c:v>129.15</c:v>
                </c:pt>
                <c:pt idx="43168">
                  <c:v>127.97</c:v>
                </c:pt>
                <c:pt idx="43169">
                  <c:v>129.25</c:v>
                </c:pt>
                <c:pt idx="43170">
                  <c:v>130.57</c:v>
                </c:pt>
                <c:pt idx="43171">
                  <c:v>132.61000000000001</c:v>
                </c:pt>
                <c:pt idx="43172">
                  <c:v>133.80000000000001</c:v>
                </c:pt>
                <c:pt idx="43173">
                  <c:v>135.61000000000001</c:v>
                </c:pt>
                <c:pt idx="43174">
                  <c:v>255.57</c:v>
                </c:pt>
                <c:pt idx="43175">
                  <c:v>632.4</c:v>
                </c:pt>
                <c:pt idx="43176">
                  <c:v>642.5</c:v>
                </c:pt>
                <c:pt idx="43177">
                  <c:v>611.70000000000005</c:v>
                </c:pt>
                <c:pt idx="43178">
                  <c:v>612.79999999999995</c:v>
                </c:pt>
                <c:pt idx="43179">
                  <c:v>546.6</c:v>
                </c:pt>
                <c:pt idx="43180">
                  <c:v>469.7</c:v>
                </c:pt>
                <c:pt idx="43181">
                  <c:v>455.3</c:v>
                </c:pt>
                <c:pt idx="43182">
                  <c:v>479.3</c:v>
                </c:pt>
                <c:pt idx="43183">
                  <c:v>484.5</c:v>
                </c:pt>
                <c:pt idx="43184">
                  <c:v>486.7</c:v>
                </c:pt>
                <c:pt idx="43185">
                  <c:v>164.68</c:v>
                </c:pt>
                <c:pt idx="43186">
                  <c:v>137.94999999999999</c:v>
                </c:pt>
                <c:pt idx="43187">
                  <c:v>137.49</c:v>
                </c:pt>
                <c:pt idx="43188">
                  <c:v>138.84</c:v>
                </c:pt>
                <c:pt idx="43189">
                  <c:v>141.31</c:v>
                </c:pt>
                <c:pt idx="43190">
                  <c:v>143.78</c:v>
                </c:pt>
                <c:pt idx="43191">
                  <c:v>142</c:v>
                </c:pt>
                <c:pt idx="43192">
                  <c:v>137.32</c:v>
                </c:pt>
                <c:pt idx="43193">
                  <c:v>139.24</c:v>
                </c:pt>
                <c:pt idx="43194">
                  <c:v>127.08</c:v>
                </c:pt>
                <c:pt idx="43195">
                  <c:v>126.52</c:v>
                </c:pt>
                <c:pt idx="43196">
                  <c:v>126.88</c:v>
                </c:pt>
                <c:pt idx="43197">
                  <c:v>120.88</c:v>
                </c:pt>
                <c:pt idx="43198">
                  <c:v>127.21</c:v>
                </c:pt>
                <c:pt idx="43199">
                  <c:v>129.44999999999999</c:v>
                </c:pt>
                <c:pt idx="43200">
                  <c:v>126.65</c:v>
                </c:pt>
                <c:pt idx="43201">
                  <c:v>127.37</c:v>
                </c:pt>
                <c:pt idx="43202">
                  <c:v>129.15</c:v>
                </c:pt>
                <c:pt idx="43203">
                  <c:v>127.27</c:v>
                </c:pt>
                <c:pt idx="43204">
                  <c:v>136.30000000000001</c:v>
                </c:pt>
                <c:pt idx="43205">
                  <c:v>131.56</c:v>
                </c:pt>
                <c:pt idx="43206">
                  <c:v>139.27000000000001</c:v>
                </c:pt>
                <c:pt idx="43207">
                  <c:v>137.03</c:v>
                </c:pt>
                <c:pt idx="43208">
                  <c:v>130.24</c:v>
                </c:pt>
                <c:pt idx="43209">
                  <c:v>124.93</c:v>
                </c:pt>
                <c:pt idx="43210">
                  <c:v>126.52</c:v>
                </c:pt>
                <c:pt idx="43211">
                  <c:v>135.71</c:v>
                </c:pt>
                <c:pt idx="43212">
                  <c:v>137.91999999999999</c:v>
                </c:pt>
                <c:pt idx="43213">
                  <c:v>132.94</c:v>
                </c:pt>
                <c:pt idx="43214">
                  <c:v>134.97999999999999</c:v>
                </c:pt>
                <c:pt idx="43215">
                  <c:v>137.72</c:v>
                </c:pt>
                <c:pt idx="43216">
                  <c:v>134.09</c:v>
                </c:pt>
                <c:pt idx="43217">
                  <c:v>132.41</c:v>
                </c:pt>
                <c:pt idx="43218">
                  <c:v>133.9</c:v>
                </c:pt>
                <c:pt idx="43219">
                  <c:v>135.47999999999999</c:v>
                </c:pt>
                <c:pt idx="43220">
                  <c:v>132.91</c:v>
                </c:pt>
                <c:pt idx="43221">
                  <c:v>132.84</c:v>
                </c:pt>
                <c:pt idx="43222">
                  <c:v>132.55000000000001</c:v>
                </c:pt>
                <c:pt idx="43223">
                  <c:v>134.72</c:v>
                </c:pt>
                <c:pt idx="43224">
                  <c:v>136.96</c:v>
                </c:pt>
                <c:pt idx="43225">
                  <c:v>139.13999999999999</c:v>
                </c:pt>
                <c:pt idx="43226">
                  <c:v>141.44</c:v>
                </c:pt>
                <c:pt idx="43227">
                  <c:v>142.96</c:v>
                </c:pt>
                <c:pt idx="43228">
                  <c:v>141.51</c:v>
                </c:pt>
                <c:pt idx="43229">
                  <c:v>141.15</c:v>
                </c:pt>
                <c:pt idx="43230">
                  <c:v>138.18</c:v>
                </c:pt>
                <c:pt idx="43231">
                  <c:v>127.01</c:v>
                </c:pt>
                <c:pt idx="43232">
                  <c:v>132.68</c:v>
                </c:pt>
                <c:pt idx="43233">
                  <c:v>135.47999999999999</c:v>
                </c:pt>
                <c:pt idx="43234">
                  <c:v>139.37</c:v>
                </c:pt>
                <c:pt idx="43235">
                  <c:v>143.65</c:v>
                </c:pt>
                <c:pt idx="43236">
                  <c:v>147.57</c:v>
                </c:pt>
                <c:pt idx="43237">
                  <c:v>151.07</c:v>
                </c:pt>
                <c:pt idx="43238">
                  <c:v>148.72999999999999</c:v>
                </c:pt>
                <c:pt idx="43239">
                  <c:v>149.22</c:v>
                </c:pt>
                <c:pt idx="43240">
                  <c:v>151.76</c:v>
                </c:pt>
                <c:pt idx="43241">
                  <c:v>155.15</c:v>
                </c:pt>
                <c:pt idx="43242">
                  <c:v>157.72</c:v>
                </c:pt>
                <c:pt idx="43243">
                  <c:v>157.79</c:v>
                </c:pt>
                <c:pt idx="43244">
                  <c:v>159.93</c:v>
                </c:pt>
                <c:pt idx="43245">
                  <c:v>154.26</c:v>
                </c:pt>
                <c:pt idx="43246">
                  <c:v>152.91</c:v>
                </c:pt>
                <c:pt idx="43247">
                  <c:v>149.78</c:v>
                </c:pt>
                <c:pt idx="43248">
                  <c:v>141.41</c:v>
                </c:pt>
                <c:pt idx="43249">
                  <c:v>143.65</c:v>
                </c:pt>
                <c:pt idx="43250">
                  <c:v>129.97999999999999</c:v>
                </c:pt>
                <c:pt idx="43251">
                  <c:v>128.76</c:v>
                </c:pt>
                <c:pt idx="43252">
                  <c:v>134.85</c:v>
                </c:pt>
                <c:pt idx="43253">
                  <c:v>142.72999999999999</c:v>
                </c:pt>
                <c:pt idx="43254">
                  <c:v>142.30000000000001</c:v>
                </c:pt>
                <c:pt idx="43255">
                  <c:v>143.06</c:v>
                </c:pt>
                <c:pt idx="43256">
                  <c:v>144.21</c:v>
                </c:pt>
                <c:pt idx="43257">
                  <c:v>144.61000000000001</c:v>
                </c:pt>
                <c:pt idx="43258">
                  <c:v>142.13999999999999</c:v>
                </c:pt>
                <c:pt idx="43259">
                  <c:v>145.30000000000001</c:v>
                </c:pt>
                <c:pt idx="43260">
                  <c:v>147.11000000000001</c:v>
                </c:pt>
                <c:pt idx="43261">
                  <c:v>133.9</c:v>
                </c:pt>
                <c:pt idx="43262">
                  <c:v>127.24</c:v>
                </c:pt>
                <c:pt idx="43263">
                  <c:v>140.72</c:v>
                </c:pt>
                <c:pt idx="43264">
                  <c:v>136.27000000000001</c:v>
                </c:pt>
                <c:pt idx="43265">
                  <c:v>124.97</c:v>
                </c:pt>
                <c:pt idx="43266">
                  <c:v>133.66999999999999</c:v>
                </c:pt>
                <c:pt idx="43267">
                  <c:v>132.61000000000001</c:v>
                </c:pt>
                <c:pt idx="43268">
                  <c:v>128.94999999999999</c:v>
                </c:pt>
                <c:pt idx="43269">
                  <c:v>129.25</c:v>
                </c:pt>
                <c:pt idx="43270">
                  <c:v>128.46</c:v>
                </c:pt>
                <c:pt idx="43271">
                  <c:v>129.02000000000001</c:v>
                </c:pt>
                <c:pt idx="43272">
                  <c:v>121.31</c:v>
                </c:pt>
                <c:pt idx="43273">
                  <c:v>109.08</c:v>
                </c:pt>
                <c:pt idx="43274">
                  <c:v>125.95</c:v>
                </c:pt>
                <c:pt idx="43275">
                  <c:v>126.38</c:v>
                </c:pt>
                <c:pt idx="43276">
                  <c:v>127.27</c:v>
                </c:pt>
                <c:pt idx="43277">
                  <c:v>128.1</c:v>
                </c:pt>
                <c:pt idx="43278">
                  <c:v>129.51</c:v>
                </c:pt>
                <c:pt idx="43279">
                  <c:v>131.06</c:v>
                </c:pt>
                <c:pt idx="43280">
                  <c:v>137.03</c:v>
                </c:pt>
                <c:pt idx="43281">
                  <c:v>136.30000000000001</c:v>
                </c:pt>
                <c:pt idx="43282">
                  <c:v>136.93</c:v>
                </c:pt>
                <c:pt idx="43283">
                  <c:v>136.72999999999999</c:v>
                </c:pt>
                <c:pt idx="43284">
                  <c:v>135.44999999999999</c:v>
                </c:pt>
                <c:pt idx="43285">
                  <c:v>136.43</c:v>
                </c:pt>
                <c:pt idx="43286">
                  <c:v>137.52000000000001</c:v>
                </c:pt>
                <c:pt idx="43287">
                  <c:v>136.4</c:v>
                </c:pt>
                <c:pt idx="43288">
                  <c:v>130.6</c:v>
                </c:pt>
                <c:pt idx="43289">
                  <c:v>123.32</c:v>
                </c:pt>
                <c:pt idx="43290">
                  <c:v>120.32</c:v>
                </c:pt>
                <c:pt idx="43291">
                  <c:v>123.68</c:v>
                </c:pt>
                <c:pt idx="43292">
                  <c:v>128.49</c:v>
                </c:pt>
                <c:pt idx="43293">
                  <c:v>125.63</c:v>
                </c:pt>
                <c:pt idx="43294">
                  <c:v>124.44</c:v>
                </c:pt>
                <c:pt idx="43295">
                  <c:v>130.80000000000001</c:v>
                </c:pt>
                <c:pt idx="43296">
                  <c:v>137.32</c:v>
                </c:pt>
                <c:pt idx="43297">
                  <c:v>141.47999999999999</c:v>
                </c:pt>
                <c:pt idx="43298">
                  <c:v>143.97999999999999</c:v>
                </c:pt>
                <c:pt idx="43299">
                  <c:v>141.44</c:v>
                </c:pt>
                <c:pt idx="43300">
                  <c:v>136.43</c:v>
                </c:pt>
                <c:pt idx="43301">
                  <c:v>128</c:v>
                </c:pt>
                <c:pt idx="43302">
                  <c:v>116.43</c:v>
                </c:pt>
                <c:pt idx="43303">
                  <c:v>111.42</c:v>
                </c:pt>
                <c:pt idx="43304">
                  <c:v>111.52</c:v>
                </c:pt>
                <c:pt idx="43305">
                  <c:v>112.38</c:v>
                </c:pt>
                <c:pt idx="43306">
                  <c:v>113.5</c:v>
                </c:pt>
                <c:pt idx="43307">
                  <c:v>114.98</c:v>
                </c:pt>
                <c:pt idx="43308">
                  <c:v>116.17</c:v>
                </c:pt>
                <c:pt idx="43309">
                  <c:v>117.72</c:v>
                </c:pt>
                <c:pt idx="43310">
                  <c:v>119.5</c:v>
                </c:pt>
                <c:pt idx="43311">
                  <c:v>122.2</c:v>
                </c:pt>
                <c:pt idx="43312">
                  <c:v>125</c:v>
                </c:pt>
                <c:pt idx="43313">
                  <c:v>126.52</c:v>
                </c:pt>
                <c:pt idx="43314">
                  <c:v>135.94</c:v>
                </c:pt>
                <c:pt idx="43315">
                  <c:v>138.91</c:v>
                </c:pt>
                <c:pt idx="43316">
                  <c:v>135.94</c:v>
                </c:pt>
                <c:pt idx="43317">
                  <c:v>138.77000000000001</c:v>
                </c:pt>
                <c:pt idx="43318">
                  <c:v>141.08000000000001</c:v>
                </c:pt>
                <c:pt idx="43319">
                  <c:v>137.69</c:v>
                </c:pt>
                <c:pt idx="43320">
                  <c:v>132.02000000000001</c:v>
                </c:pt>
                <c:pt idx="43321">
                  <c:v>141.51</c:v>
                </c:pt>
                <c:pt idx="43322">
                  <c:v>147.21</c:v>
                </c:pt>
                <c:pt idx="43323">
                  <c:v>152.97999999999999</c:v>
                </c:pt>
                <c:pt idx="43324">
                  <c:v>154.86000000000001</c:v>
                </c:pt>
                <c:pt idx="43325">
                  <c:v>154.4</c:v>
                </c:pt>
                <c:pt idx="43326">
                  <c:v>160.72</c:v>
                </c:pt>
                <c:pt idx="43327">
                  <c:v>163.26</c:v>
                </c:pt>
                <c:pt idx="43328">
                  <c:v>164.48</c:v>
                </c:pt>
                <c:pt idx="43329">
                  <c:v>150.41</c:v>
                </c:pt>
                <c:pt idx="43330">
                  <c:v>142.6</c:v>
                </c:pt>
                <c:pt idx="43331">
                  <c:v>143.82</c:v>
                </c:pt>
                <c:pt idx="43332">
                  <c:v>143.91999999999999</c:v>
                </c:pt>
                <c:pt idx="43333">
                  <c:v>146.62</c:v>
                </c:pt>
                <c:pt idx="43334">
                  <c:v>146.06</c:v>
                </c:pt>
                <c:pt idx="43335">
                  <c:v>145.72999999999999</c:v>
                </c:pt>
                <c:pt idx="43336">
                  <c:v>143.75</c:v>
                </c:pt>
                <c:pt idx="43337">
                  <c:v>148.13</c:v>
                </c:pt>
                <c:pt idx="43338">
                  <c:v>145.63</c:v>
                </c:pt>
                <c:pt idx="43339">
                  <c:v>137.69</c:v>
                </c:pt>
                <c:pt idx="43340">
                  <c:v>137.65</c:v>
                </c:pt>
                <c:pt idx="43341">
                  <c:v>145.46</c:v>
                </c:pt>
                <c:pt idx="43342">
                  <c:v>149.97999999999999</c:v>
                </c:pt>
                <c:pt idx="43343">
                  <c:v>148.79</c:v>
                </c:pt>
                <c:pt idx="43344">
                  <c:v>148.43</c:v>
                </c:pt>
                <c:pt idx="43345">
                  <c:v>136.66999999999999</c:v>
                </c:pt>
                <c:pt idx="43346">
                  <c:v>136.13999999999999</c:v>
                </c:pt>
                <c:pt idx="43347">
                  <c:v>128.1</c:v>
                </c:pt>
                <c:pt idx="43348">
                  <c:v>126.25</c:v>
                </c:pt>
                <c:pt idx="43349">
                  <c:v>125.26</c:v>
                </c:pt>
                <c:pt idx="43350">
                  <c:v>121.04</c:v>
                </c:pt>
                <c:pt idx="43351">
                  <c:v>116</c:v>
                </c:pt>
                <c:pt idx="43352">
                  <c:v>116.17</c:v>
                </c:pt>
                <c:pt idx="43353">
                  <c:v>113.3</c:v>
                </c:pt>
                <c:pt idx="43354">
                  <c:v>112.34</c:v>
                </c:pt>
                <c:pt idx="43355">
                  <c:v>114.09</c:v>
                </c:pt>
                <c:pt idx="43356">
                  <c:v>119.92</c:v>
                </c:pt>
                <c:pt idx="43357">
                  <c:v>112.51</c:v>
                </c:pt>
                <c:pt idx="43358">
                  <c:v>107.47</c:v>
                </c:pt>
                <c:pt idx="43359">
                  <c:v>109.71</c:v>
                </c:pt>
                <c:pt idx="43360">
                  <c:v>111.88</c:v>
                </c:pt>
                <c:pt idx="43361">
                  <c:v>111.32</c:v>
                </c:pt>
                <c:pt idx="43362">
                  <c:v>114.45</c:v>
                </c:pt>
                <c:pt idx="43363">
                  <c:v>120.45</c:v>
                </c:pt>
                <c:pt idx="43364">
                  <c:v>121.51</c:v>
                </c:pt>
                <c:pt idx="43365">
                  <c:v>122.76</c:v>
                </c:pt>
                <c:pt idx="43366">
                  <c:v>110.14</c:v>
                </c:pt>
                <c:pt idx="43367">
                  <c:v>107.47</c:v>
                </c:pt>
                <c:pt idx="43368">
                  <c:v>87.07</c:v>
                </c:pt>
                <c:pt idx="43369">
                  <c:v>91.45</c:v>
                </c:pt>
                <c:pt idx="43370">
                  <c:v>99.95</c:v>
                </c:pt>
                <c:pt idx="43371">
                  <c:v>99.85</c:v>
                </c:pt>
                <c:pt idx="43372">
                  <c:v>97.32</c:v>
                </c:pt>
                <c:pt idx="43373">
                  <c:v>82.49</c:v>
                </c:pt>
                <c:pt idx="43374">
                  <c:v>78.89</c:v>
                </c:pt>
                <c:pt idx="43375">
                  <c:v>79.55</c:v>
                </c:pt>
                <c:pt idx="43376">
                  <c:v>80.209999999999994</c:v>
                </c:pt>
                <c:pt idx="43377">
                  <c:v>95.73</c:v>
                </c:pt>
                <c:pt idx="43378">
                  <c:v>98.7</c:v>
                </c:pt>
                <c:pt idx="43379">
                  <c:v>88.39</c:v>
                </c:pt>
                <c:pt idx="43380">
                  <c:v>95.34</c:v>
                </c:pt>
                <c:pt idx="43381">
                  <c:v>96.43</c:v>
                </c:pt>
                <c:pt idx="43382">
                  <c:v>97.84</c:v>
                </c:pt>
                <c:pt idx="43383">
                  <c:v>98.6</c:v>
                </c:pt>
                <c:pt idx="43384">
                  <c:v>100.05</c:v>
                </c:pt>
                <c:pt idx="43385">
                  <c:v>97.42</c:v>
                </c:pt>
                <c:pt idx="43386">
                  <c:v>94.19</c:v>
                </c:pt>
                <c:pt idx="43387">
                  <c:v>95.44</c:v>
                </c:pt>
                <c:pt idx="43388">
                  <c:v>96.2</c:v>
                </c:pt>
                <c:pt idx="43389">
                  <c:v>95.83</c:v>
                </c:pt>
                <c:pt idx="43390">
                  <c:v>102.89</c:v>
                </c:pt>
                <c:pt idx="43391">
                  <c:v>102.26</c:v>
                </c:pt>
                <c:pt idx="43392">
                  <c:v>94.98</c:v>
                </c:pt>
                <c:pt idx="43393">
                  <c:v>112.74</c:v>
                </c:pt>
                <c:pt idx="43394">
                  <c:v>107.76</c:v>
                </c:pt>
                <c:pt idx="43395">
                  <c:v>118.11</c:v>
                </c:pt>
                <c:pt idx="43396">
                  <c:v>123.52</c:v>
                </c:pt>
                <c:pt idx="43397">
                  <c:v>125.69</c:v>
                </c:pt>
                <c:pt idx="43398">
                  <c:v>122.1</c:v>
                </c:pt>
                <c:pt idx="43399">
                  <c:v>125.82</c:v>
                </c:pt>
                <c:pt idx="43400">
                  <c:v>134.29</c:v>
                </c:pt>
                <c:pt idx="43401">
                  <c:v>135.47999999999999</c:v>
                </c:pt>
                <c:pt idx="43402">
                  <c:v>133.5</c:v>
                </c:pt>
                <c:pt idx="43403">
                  <c:v>134.75</c:v>
                </c:pt>
                <c:pt idx="43404">
                  <c:v>135.61000000000001</c:v>
                </c:pt>
                <c:pt idx="43405">
                  <c:v>135.05000000000001</c:v>
                </c:pt>
                <c:pt idx="43406">
                  <c:v>129.32</c:v>
                </c:pt>
                <c:pt idx="43407">
                  <c:v>125.92</c:v>
                </c:pt>
                <c:pt idx="43408">
                  <c:v>124.14</c:v>
                </c:pt>
                <c:pt idx="43409">
                  <c:v>128.16</c:v>
                </c:pt>
                <c:pt idx="43410">
                  <c:v>109.94</c:v>
                </c:pt>
                <c:pt idx="43411">
                  <c:v>102.82</c:v>
                </c:pt>
                <c:pt idx="43412">
                  <c:v>104.37</c:v>
                </c:pt>
                <c:pt idx="43413">
                  <c:v>105.42</c:v>
                </c:pt>
                <c:pt idx="43414">
                  <c:v>105.95</c:v>
                </c:pt>
                <c:pt idx="43415">
                  <c:v>107.07</c:v>
                </c:pt>
                <c:pt idx="43416">
                  <c:v>102.89</c:v>
                </c:pt>
                <c:pt idx="43417">
                  <c:v>127.47</c:v>
                </c:pt>
                <c:pt idx="43418">
                  <c:v>126.45</c:v>
                </c:pt>
                <c:pt idx="43419">
                  <c:v>128.33000000000001</c:v>
                </c:pt>
                <c:pt idx="43420">
                  <c:v>130.54</c:v>
                </c:pt>
                <c:pt idx="43421">
                  <c:v>124.87</c:v>
                </c:pt>
                <c:pt idx="43422">
                  <c:v>127.7</c:v>
                </c:pt>
                <c:pt idx="43423">
                  <c:v>130.83000000000001</c:v>
                </c:pt>
                <c:pt idx="43424">
                  <c:v>119.13</c:v>
                </c:pt>
                <c:pt idx="43425">
                  <c:v>120.68</c:v>
                </c:pt>
                <c:pt idx="43426">
                  <c:v>114.22</c:v>
                </c:pt>
                <c:pt idx="43427">
                  <c:v>117.91</c:v>
                </c:pt>
                <c:pt idx="43428">
                  <c:v>122.92</c:v>
                </c:pt>
                <c:pt idx="43429">
                  <c:v>121.21</c:v>
                </c:pt>
                <c:pt idx="43430">
                  <c:v>122.3</c:v>
                </c:pt>
                <c:pt idx="43431">
                  <c:v>134.49</c:v>
                </c:pt>
                <c:pt idx="43432">
                  <c:v>126.22</c:v>
                </c:pt>
                <c:pt idx="43433">
                  <c:v>126.38</c:v>
                </c:pt>
                <c:pt idx="43434">
                  <c:v>124.18</c:v>
                </c:pt>
                <c:pt idx="43435">
                  <c:v>114.19</c:v>
                </c:pt>
                <c:pt idx="43436">
                  <c:v>115.77</c:v>
                </c:pt>
                <c:pt idx="43437">
                  <c:v>120.35</c:v>
                </c:pt>
                <c:pt idx="43438">
                  <c:v>118.08</c:v>
                </c:pt>
                <c:pt idx="43439">
                  <c:v>125.2</c:v>
                </c:pt>
                <c:pt idx="43440">
                  <c:v>124.5</c:v>
                </c:pt>
                <c:pt idx="43441">
                  <c:v>118.84</c:v>
                </c:pt>
                <c:pt idx="43442">
                  <c:v>122.53</c:v>
                </c:pt>
                <c:pt idx="43443">
                  <c:v>128.88999999999999</c:v>
                </c:pt>
                <c:pt idx="43444">
                  <c:v>124.44</c:v>
                </c:pt>
                <c:pt idx="43445">
                  <c:v>124.83</c:v>
                </c:pt>
                <c:pt idx="43446">
                  <c:v>131.22999999999999</c:v>
                </c:pt>
                <c:pt idx="43447">
                  <c:v>116.23</c:v>
                </c:pt>
                <c:pt idx="43448">
                  <c:v>112.94</c:v>
                </c:pt>
                <c:pt idx="43449">
                  <c:v>116.27</c:v>
                </c:pt>
                <c:pt idx="43450">
                  <c:v>116.89</c:v>
                </c:pt>
                <c:pt idx="43451">
                  <c:v>140.97999999999999</c:v>
                </c:pt>
                <c:pt idx="43452">
                  <c:v>137.22999999999999</c:v>
                </c:pt>
                <c:pt idx="43453">
                  <c:v>138.15</c:v>
                </c:pt>
                <c:pt idx="43454">
                  <c:v>136.96</c:v>
                </c:pt>
                <c:pt idx="43455">
                  <c:v>131.56</c:v>
                </c:pt>
                <c:pt idx="43456">
                  <c:v>137.88</c:v>
                </c:pt>
                <c:pt idx="43457">
                  <c:v>139.63</c:v>
                </c:pt>
                <c:pt idx="43458">
                  <c:v>147.28</c:v>
                </c:pt>
                <c:pt idx="43459">
                  <c:v>148</c:v>
                </c:pt>
                <c:pt idx="43460">
                  <c:v>149.22</c:v>
                </c:pt>
                <c:pt idx="43461">
                  <c:v>146.16</c:v>
                </c:pt>
                <c:pt idx="43462">
                  <c:v>145.63</c:v>
                </c:pt>
                <c:pt idx="43463">
                  <c:v>143.85</c:v>
                </c:pt>
                <c:pt idx="43464">
                  <c:v>139.63</c:v>
                </c:pt>
                <c:pt idx="43465">
                  <c:v>131.56</c:v>
                </c:pt>
                <c:pt idx="43466">
                  <c:v>131.79</c:v>
                </c:pt>
                <c:pt idx="43467">
                  <c:v>128.29</c:v>
                </c:pt>
                <c:pt idx="43468">
                  <c:v>123.68</c:v>
                </c:pt>
                <c:pt idx="43469">
                  <c:v>127.04</c:v>
                </c:pt>
                <c:pt idx="43470">
                  <c:v>130.69999999999999</c:v>
                </c:pt>
                <c:pt idx="43471">
                  <c:v>132.97</c:v>
                </c:pt>
                <c:pt idx="43472">
                  <c:v>134.36000000000001</c:v>
                </c:pt>
                <c:pt idx="43473">
                  <c:v>130.37</c:v>
                </c:pt>
                <c:pt idx="43474">
                  <c:v>131.22999999999999</c:v>
                </c:pt>
                <c:pt idx="43475">
                  <c:v>129.61000000000001</c:v>
                </c:pt>
                <c:pt idx="43476">
                  <c:v>109.35</c:v>
                </c:pt>
                <c:pt idx="43477">
                  <c:v>104.6</c:v>
                </c:pt>
                <c:pt idx="43478">
                  <c:v>105.03</c:v>
                </c:pt>
                <c:pt idx="43479">
                  <c:v>119.3</c:v>
                </c:pt>
                <c:pt idx="43480">
                  <c:v>111.09</c:v>
                </c:pt>
                <c:pt idx="43481">
                  <c:v>127.47</c:v>
                </c:pt>
                <c:pt idx="43482">
                  <c:v>137.56</c:v>
                </c:pt>
                <c:pt idx="43483">
                  <c:v>133.11000000000001</c:v>
                </c:pt>
                <c:pt idx="43484">
                  <c:v>132.35</c:v>
                </c:pt>
                <c:pt idx="43485">
                  <c:v>134.66</c:v>
                </c:pt>
                <c:pt idx="43486">
                  <c:v>137.19</c:v>
                </c:pt>
                <c:pt idx="43487">
                  <c:v>139.76</c:v>
                </c:pt>
                <c:pt idx="43488">
                  <c:v>142.16999999999999</c:v>
                </c:pt>
                <c:pt idx="43489">
                  <c:v>144.94</c:v>
                </c:pt>
                <c:pt idx="43490">
                  <c:v>147.51</c:v>
                </c:pt>
                <c:pt idx="43491">
                  <c:v>148.16999999999999</c:v>
                </c:pt>
                <c:pt idx="43492">
                  <c:v>139.53</c:v>
                </c:pt>
                <c:pt idx="43493">
                  <c:v>141.18</c:v>
                </c:pt>
                <c:pt idx="43494">
                  <c:v>142</c:v>
                </c:pt>
                <c:pt idx="43495">
                  <c:v>146.91</c:v>
                </c:pt>
                <c:pt idx="43496">
                  <c:v>145.4</c:v>
                </c:pt>
                <c:pt idx="43497">
                  <c:v>144.18</c:v>
                </c:pt>
                <c:pt idx="43498">
                  <c:v>122.43</c:v>
                </c:pt>
                <c:pt idx="43499">
                  <c:v>115.94</c:v>
                </c:pt>
                <c:pt idx="43500">
                  <c:v>105.32</c:v>
                </c:pt>
                <c:pt idx="43501">
                  <c:v>104.96</c:v>
                </c:pt>
                <c:pt idx="43502">
                  <c:v>125.59</c:v>
                </c:pt>
                <c:pt idx="43503">
                  <c:v>112.44</c:v>
                </c:pt>
                <c:pt idx="43504">
                  <c:v>111.19</c:v>
                </c:pt>
                <c:pt idx="43505">
                  <c:v>113.79</c:v>
                </c:pt>
                <c:pt idx="43506">
                  <c:v>118.31</c:v>
                </c:pt>
                <c:pt idx="43507">
                  <c:v>120.75</c:v>
                </c:pt>
                <c:pt idx="43508">
                  <c:v>120.62</c:v>
                </c:pt>
                <c:pt idx="43509">
                  <c:v>103.25</c:v>
                </c:pt>
                <c:pt idx="43510">
                  <c:v>100.05</c:v>
                </c:pt>
                <c:pt idx="43511">
                  <c:v>101.44</c:v>
                </c:pt>
                <c:pt idx="43512">
                  <c:v>108.16</c:v>
                </c:pt>
                <c:pt idx="43513">
                  <c:v>116.73</c:v>
                </c:pt>
                <c:pt idx="43514">
                  <c:v>117.81</c:v>
                </c:pt>
                <c:pt idx="43515">
                  <c:v>118.51</c:v>
                </c:pt>
                <c:pt idx="43516">
                  <c:v>82.36</c:v>
                </c:pt>
                <c:pt idx="43517">
                  <c:v>83.31</c:v>
                </c:pt>
                <c:pt idx="43518">
                  <c:v>75.3</c:v>
                </c:pt>
                <c:pt idx="43519">
                  <c:v>82.45</c:v>
                </c:pt>
                <c:pt idx="43520">
                  <c:v>96</c:v>
                </c:pt>
                <c:pt idx="43521">
                  <c:v>93.1</c:v>
                </c:pt>
                <c:pt idx="43522">
                  <c:v>93.89</c:v>
                </c:pt>
                <c:pt idx="43523">
                  <c:v>94.78</c:v>
                </c:pt>
                <c:pt idx="43524">
                  <c:v>95.64</c:v>
                </c:pt>
                <c:pt idx="43525">
                  <c:v>96.72</c:v>
                </c:pt>
                <c:pt idx="43526">
                  <c:v>97.48</c:v>
                </c:pt>
                <c:pt idx="43527">
                  <c:v>98.21</c:v>
                </c:pt>
                <c:pt idx="43528">
                  <c:v>98.96</c:v>
                </c:pt>
                <c:pt idx="43529">
                  <c:v>99.56</c:v>
                </c:pt>
                <c:pt idx="43530">
                  <c:v>99.92</c:v>
                </c:pt>
                <c:pt idx="43531">
                  <c:v>100.15</c:v>
                </c:pt>
                <c:pt idx="43532">
                  <c:v>100.48</c:v>
                </c:pt>
                <c:pt idx="43533">
                  <c:v>101.04</c:v>
                </c:pt>
                <c:pt idx="43534">
                  <c:v>101.34</c:v>
                </c:pt>
                <c:pt idx="43535">
                  <c:v>101.01</c:v>
                </c:pt>
                <c:pt idx="43536">
                  <c:v>100.81</c:v>
                </c:pt>
                <c:pt idx="43537">
                  <c:v>99.95</c:v>
                </c:pt>
                <c:pt idx="43538">
                  <c:v>93.49</c:v>
                </c:pt>
                <c:pt idx="43539">
                  <c:v>93.46</c:v>
                </c:pt>
                <c:pt idx="43540">
                  <c:v>93.4</c:v>
                </c:pt>
                <c:pt idx="43541">
                  <c:v>121.31</c:v>
                </c:pt>
                <c:pt idx="43542">
                  <c:v>117.16</c:v>
                </c:pt>
                <c:pt idx="43543">
                  <c:v>117.39</c:v>
                </c:pt>
                <c:pt idx="43544">
                  <c:v>118.31</c:v>
                </c:pt>
                <c:pt idx="43545">
                  <c:v>113.53</c:v>
                </c:pt>
                <c:pt idx="43546">
                  <c:v>109.61</c:v>
                </c:pt>
                <c:pt idx="43547">
                  <c:v>111.72</c:v>
                </c:pt>
                <c:pt idx="43548">
                  <c:v>102</c:v>
                </c:pt>
                <c:pt idx="43549">
                  <c:v>105.16</c:v>
                </c:pt>
                <c:pt idx="43550">
                  <c:v>106.48</c:v>
                </c:pt>
                <c:pt idx="43551">
                  <c:v>113.46</c:v>
                </c:pt>
                <c:pt idx="43552">
                  <c:v>134.09</c:v>
                </c:pt>
                <c:pt idx="43553">
                  <c:v>126.12</c:v>
                </c:pt>
                <c:pt idx="43554">
                  <c:v>126.88</c:v>
                </c:pt>
                <c:pt idx="43555">
                  <c:v>130.07</c:v>
                </c:pt>
                <c:pt idx="43556">
                  <c:v>131.13</c:v>
                </c:pt>
                <c:pt idx="43557">
                  <c:v>135.28</c:v>
                </c:pt>
                <c:pt idx="43558">
                  <c:v>138.25</c:v>
                </c:pt>
                <c:pt idx="43559">
                  <c:v>136.66999999999999</c:v>
                </c:pt>
                <c:pt idx="43560">
                  <c:v>134.33000000000001</c:v>
                </c:pt>
                <c:pt idx="43561">
                  <c:v>127.31</c:v>
                </c:pt>
                <c:pt idx="43562">
                  <c:v>117.09</c:v>
                </c:pt>
                <c:pt idx="43563">
                  <c:v>122</c:v>
                </c:pt>
                <c:pt idx="43564">
                  <c:v>125.86</c:v>
                </c:pt>
                <c:pt idx="43565">
                  <c:v>127.31</c:v>
                </c:pt>
                <c:pt idx="43566">
                  <c:v>123.94</c:v>
                </c:pt>
                <c:pt idx="43567">
                  <c:v>122.63</c:v>
                </c:pt>
                <c:pt idx="43568">
                  <c:v>119.96</c:v>
                </c:pt>
                <c:pt idx="43569">
                  <c:v>119.53</c:v>
                </c:pt>
                <c:pt idx="43570">
                  <c:v>114.59</c:v>
                </c:pt>
                <c:pt idx="43571">
                  <c:v>109.35</c:v>
                </c:pt>
                <c:pt idx="43572">
                  <c:v>118.24</c:v>
                </c:pt>
                <c:pt idx="43573">
                  <c:v>126.58</c:v>
                </c:pt>
                <c:pt idx="43574">
                  <c:v>132.22</c:v>
                </c:pt>
                <c:pt idx="43575">
                  <c:v>131.99</c:v>
                </c:pt>
                <c:pt idx="43576">
                  <c:v>132.28</c:v>
                </c:pt>
                <c:pt idx="43577">
                  <c:v>135.35</c:v>
                </c:pt>
                <c:pt idx="43578">
                  <c:v>138.15</c:v>
                </c:pt>
                <c:pt idx="43579">
                  <c:v>136.6</c:v>
                </c:pt>
                <c:pt idx="43580">
                  <c:v>134.03</c:v>
                </c:pt>
                <c:pt idx="43581">
                  <c:v>136.66999999999999</c:v>
                </c:pt>
                <c:pt idx="43582">
                  <c:v>137.52000000000001</c:v>
                </c:pt>
                <c:pt idx="43583">
                  <c:v>138.44</c:v>
                </c:pt>
                <c:pt idx="43584">
                  <c:v>139.47</c:v>
                </c:pt>
                <c:pt idx="43585">
                  <c:v>139.07</c:v>
                </c:pt>
                <c:pt idx="43586">
                  <c:v>126.84</c:v>
                </c:pt>
                <c:pt idx="43587">
                  <c:v>131.26</c:v>
                </c:pt>
                <c:pt idx="43588">
                  <c:v>133.27000000000001</c:v>
                </c:pt>
                <c:pt idx="43589">
                  <c:v>137.16</c:v>
                </c:pt>
                <c:pt idx="43590">
                  <c:v>137.59</c:v>
                </c:pt>
                <c:pt idx="43591">
                  <c:v>138.68</c:v>
                </c:pt>
                <c:pt idx="43592">
                  <c:v>140.49</c:v>
                </c:pt>
                <c:pt idx="43593">
                  <c:v>139.37</c:v>
                </c:pt>
                <c:pt idx="43594">
                  <c:v>119.96</c:v>
                </c:pt>
                <c:pt idx="43595">
                  <c:v>140.94999999999999</c:v>
                </c:pt>
                <c:pt idx="43596">
                  <c:v>144.25</c:v>
                </c:pt>
                <c:pt idx="43597">
                  <c:v>147.31</c:v>
                </c:pt>
                <c:pt idx="43598">
                  <c:v>148.22999999999999</c:v>
                </c:pt>
                <c:pt idx="43599">
                  <c:v>144.84</c:v>
                </c:pt>
                <c:pt idx="43600">
                  <c:v>145.96</c:v>
                </c:pt>
                <c:pt idx="43601">
                  <c:v>142.04</c:v>
                </c:pt>
                <c:pt idx="43602">
                  <c:v>141.41</c:v>
                </c:pt>
                <c:pt idx="43603">
                  <c:v>142.79</c:v>
                </c:pt>
                <c:pt idx="43604">
                  <c:v>144.18</c:v>
                </c:pt>
                <c:pt idx="43605">
                  <c:v>146.12</c:v>
                </c:pt>
                <c:pt idx="43606">
                  <c:v>144.41</c:v>
                </c:pt>
                <c:pt idx="43607">
                  <c:v>140.09</c:v>
                </c:pt>
                <c:pt idx="43608">
                  <c:v>141.34</c:v>
                </c:pt>
                <c:pt idx="43609">
                  <c:v>135.31</c:v>
                </c:pt>
                <c:pt idx="43610">
                  <c:v>151.33000000000001</c:v>
                </c:pt>
                <c:pt idx="43611">
                  <c:v>149.52000000000001</c:v>
                </c:pt>
                <c:pt idx="43612">
                  <c:v>138.28</c:v>
                </c:pt>
                <c:pt idx="43613">
                  <c:v>135.05000000000001</c:v>
                </c:pt>
                <c:pt idx="43614">
                  <c:v>127.24</c:v>
                </c:pt>
                <c:pt idx="43615">
                  <c:v>128.94999999999999</c:v>
                </c:pt>
                <c:pt idx="43616">
                  <c:v>130.54</c:v>
                </c:pt>
                <c:pt idx="43617">
                  <c:v>127.21</c:v>
                </c:pt>
                <c:pt idx="43618">
                  <c:v>117.29</c:v>
                </c:pt>
                <c:pt idx="43619">
                  <c:v>121.74</c:v>
                </c:pt>
                <c:pt idx="43620">
                  <c:v>117.29</c:v>
                </c:pt>
                <c:pt idx="43621">
                  <c:v>122.26</c:v>
                </c:pt>
                <c:pt idx="43622">
                  <c:v>125.92</c:v>
                </c:pt>
                <c:pt idx="43623">
                  <c:v>132.97</c:v>
                </c:pt>
                <c:pt idx="43624">
                  <c:v>148.13</c:v>
                </c:pt>
                <c:pt idx="43625">
                  <c:v>149.68</c:v>
                </c:pt>
                <c:pt idx="43626">
                  <c:v>149.47999999999999</c:v>
                </c:pt>
                <c:pt idx="43627">
                  <c:v>139.27000000000001</c:v>
                </c:pt>
                <c:pt idx="43628">
                  <c:v>138.63999999999999</c:v>
                </c:pt>
                <c:pt idx="43629">
                  <c:v>138.74</c:v>
                </c:pt>
                <c:pt idx="43630">
                  <c:v>138.77000000000001</c:v>
                </c:pt>
                <c:pt idx="43631">
                  <c:v>139.01</c:v>
                </c:pt>
                <c:pt idx="43632">
                  <c:v>148.19999999999999</c:v>
                </c:pt>
                <c:pt idx="43633">
                  <c:v>137.88</c:v>
                </c:pt>
                <c:pt idx="43634">
                  <c:v>139.01</c:v>
                </c:pt>
                <c:pt idx="43635">
                  <c:v>135.68</c:v>
                </c:pt>
                <c:pt idx="43636">
                  <c:v>136.11000000000001</c:v>
                </c:pt>
                <c:pt idx="43637">
                  <c:v>130.54</c:v>
                </c:pt>
                <c:pt idx="43638">
                  <c:v>115.24</c:v>
                </c:pt>
                <c:pt idx="43639">
                  <c:v>119</c:v>
                </c:pt>
                <c:pt idx="43640">
                  <c:v>113.14</c:v>
                </c:pt>
                <c:pt idx="43641">
                  <c:v>128.85</c:v>
                </c:pt>
                <c:pt idx="43642">
                  <c:v>138.51</c:v>
                </c:pt>
                <c:pt idx="43643">
                  <c:v>141.18</c:v>
                </c:pt>
                <c:pt idx="43644">
                  <c:v>141.25</c:v>
                </c:pt>
                <c:pt idx="43645">
                  <c:v>140.26</c:v>
                </c:pt>
                <c:pt idx="43646">
                  <c:v>130.6</c:v>
                </c:pt>
                <c:pt idx="43647">
                  <c:v>130.04</c:v>
                </c:pt>
                <c:pt idx="43648">
                  <c:v>135.68</c:v>
                </c:pt>
                <c:pt idx="43649">
                  <c:v>137.26</c:v>
                </c:pt>
                <c:pt idx="43650">
                  <c:v>136.96</c:v>
                </c:pt>
                <c:pt idx="43651">
                  <c:v>137.65</c:v>
                </c:pt>
                <c:pt idx="43652">
                  <c:v>139.16999999999999</c:v>
                </c:pt>
                <c:pt idx="43653">
                  <c:v>137.59</c:v>
                </c:pt>
                <c:pt idx="43654">
                  <c:v>142.66</c:v>
                </c:pt>
                <c:pt idx="43655">
                  <c:v>133.86000000000001</c:v>
                </c:pt>
                <c:pt idx="43656">
                  <c:v>133.11000000000001</c:v>
                </c:pt>
                <c:pt idx="43657">
                  <c:v>134.29</c:v>
                </c:pt>
                <c:pt idx="43658">
                  <c:v>134.38999999999999</c:v>
                </c:pt>
                <c:pt idx="43659">
                  <c:v>119.33</c:v>
                </c:pt>
                <c:pt idx="43660">
                  <c:v>111.75</c:v>
                </c:pt>
                <c:pt idx="43661">
                  <c:v>110.73</c:v>
                </c:pt>
                <c:pt idx="43662">
                  <c:v>97.48</c:v>
                </c:pt>
                <c:pt idx="43663">
                  <c:v>96.46</c:v>
                </c:pt>
                <c:pt idx="43664">
                  <c:v>95.44</c:v>
                </c:pt>
                <c:pt idx="43665">
                  <c:v>106.48</c:v>
                </c:pt>
                <c:pt idx="43666">
                  <c:v>101.57</c:v>
                </c:pt>
                <c:pt idx="43667">
                  <c:v>109.91</c:v>
                </c:pt>
                <c:pt idx="43668">
                  <c:v>123.52</c:v>
                </c:pt>
                <c:pt idx="43669">
                  <c:v>124.57</c:v>
                </c:pt>
                <c:pt idx="43670">
                  <c:v>129.02000000000001</c:v>
                </c:pt>
                <c:pt idx="43671">
                  <c:v>129.05000000000001</c:v>
                </c:pt>
                <c:pt idx="43672">
                  <c:v>123.65</c:v>
                </c:pt>
                <c:pt idx="43673">
                  <c:v>124.01</c:v>
                </c:pt>
                <c:pt idx="43674">
                  <c:v>123.22</c:v>
                </c:pt>
                <c:pt idx="43675">
                  <c:v>118.77</c:v>
                </c:pt>
                <c:pt idx="43676">
                  <c:v>118.74</c:v>
                </c:pt>
                <c:pt idx="43677">
                  <c:v>117.78</c:v>
                </c:pt>
                <c:pt idx="43678">
                  <c:v>109.54</c:v>
                </c:pt>
                <c:pt idx="43679">
                  <c:v>109.15</c:v>
                </c:pt>
                <c:pt idx="43680">
                  <c:v>109.64</c:v>
                </c:pt>
                <c:pt idx="43681">
                  <c:v>110.1</c:v>
                </c:pt>
                <c:pt idx="43682">
                  <c:v>116.86</c:v>
                </c:pt>
                <c:pt idx="43683">
                  <c:v>123.48</c:v>
                </c:pt>
                <c:pt idx="43684">
                  <c:v>109.15</c:v>
                </c:pt>
                <c:pt idx="43685">
                  <c:v>112.97</c:v>
                </c:pt>
                <c:pt idx="43686">
                  <c:v>124.24</c:v>
                </c:pt>
                <c:pt idx="43687">
                  <c:v>105.82</c:v>
                </c:pt>
                <c:pt idx="43688">
                  <c:v>107.66</c:v>
                </c:pt>
                <c:pt idx="43689">
                  <c:v>118.9</c:v>
                </c:pt>
                <c:pt idx="43690">
                  <c:v>131.33000000000001</c:v>
                </c:pt>
                <c:pt idx="43691">
                  <c:v>134.03</c:v>
                </c:pt>
                <c:pt idx="43692">
                  <c:v>136.16999999999999</c:v>
                </c:pt>
                <c:pt idx="43693">
                  <c:v>134.29</c:v>
                </c:pt>
                <c:pt idx="43694">
                  <c:v>135.54</c:v>
                </c:pt>
                <c:pt idx="43695">
                  <c:v>136.34</c:v>
                </c:pt>
                <c:pt idx="43696">
                  <c:v>133.13999999999999</c:v>
                </c:pt>
                <c:pt idx="43697">
                  <c:v>138.97</c:v>
                </c:pt>
                <c:pt idx="43698">
                  <c:v>140.82</c:v>
                </c:pt>
                <c:pt idx="43699">
                  <c:v>139.69999999999999</c:v>
                </c:pt>
                <c:pt idx="43700">
                  <c:v>146.82</c:v>
                </c:pt>
                <c:pt idx="43701">
                  <c:v>150.66999999999999</c:v>
                </c:pt>
                <c:pt idx="43702">
                  <c:v>147.63999999999999</c:v>
                </c:pt>
                <c:pt idx="43703">
                  <c:v>147.11000000000001</c:v>
                </c:pt>
                <c:pt idx="43704">
                  <c:v>151.36000000000001</c:v>
                </c:pt>
                <c:pt idx="43705">
                  <c:v>145.43</c:v>
                </c:pt>
                <c:pt idx="43706">
                  <c:v>146.78</c:v>
                </c:pt>
                <c:pt idx="43707">
                  <c:v>152.62</c:v>
                </c:pt>
                <c:pt idx="43708">
                  <c:v>156.66999999999999</c:v>
                </c:pt>
                <c:pt idx="43709">
                  <c:v>152.91</c:v>
                </c:pt>
                <c:pt idx="43710">
                  <c:v>154.36000000000001</c:v>
                </c:pt>
                <c:pt idx="43711">
                  <c:v>145.72999999999999</c:v>
                </c:pt>
                <c:pt idx="43712">
                  <c:v>147.51</c:v>
                </c:pt>
                <c:pt idx="43713">
                  <c:v>148.72999999999999</c:v>
                </c:pt>
                <c:pt idx="43714">
                  <c:v>137.36000000000001</c:v>
                </c:pt>
                <c:pt idx="43715">
                  <c:v>130.34</c:v>
                </c:pt>
                <c:pt idx="43716">
                  <c:v>133.4</c:v>
                </c:pt>
                <c:pt idx="43717">
                  <c:v>153.51</c:v>
                </c:pt>
                <c:pt idx="43718">
                  <c:v>140.62</c:v>
                </c:pt>
                <c:pt idx="43719">
                  <c:v>136.72999999999999</c:v>
                </c:pt>
                <c:pt idx="43720">
                  <c:v>137.22999999999999</c:v>
                </c:pt>
                <c:pt idx="43721">
                  <c:v>131.56</c:v>
                </c:pt>
                <c:pt idx="43722">
                  <c:v>126.32</c:v>
                </c:pt>
                <c:pt idx="43723">
                  <c:v>127.83</c:v>
                </c:pt>
                <c:pt idx="43724">
                  <c:v>130.11000000000001</c:v>
                </c:pt>
                <c:pt idx="43725">
                  <c:v>130.27000000000001</c:v>
                </c:pt>
                <c:pt idx="43726">
                  <c:v>131.36000000000001</c:v>
                </c:pt>
                <c:pt idx="43727">
                  <c:v>127.44</c:v>
                </c:pt>
                <c:pt idx="43728">
                  <c:v>101.07</c:v>
                </c:pt>
                <c:pt idx="43729">
                  <c:v>90.56</c:v>
                </c:pt>
                <c:pt idx="43730">
                  <c:v>66.900000000000006</c:v>
                </c:pt>
                <c:pt idx="43731">
                  <c:v>65.680000000000007</c:v>
                </c:pt>
                <c:pt idx="43732">
                  <c:v>58.03</c:v>
                </c:pt>
                <c:pt idx="43733">
                  <c:v>58.13</c:v>
                </c:pt>
                <c:pt idx="43734">
                  <c:v>58.69</c:v>
                </c:pt>
                <c:pt idx="43735">
                  <c:v>59.29</c:v>
                </c:pt>
                <c:pt idx="43736">
                  <c:v>53.62</c:v>
                </c:pt>
                <c:pt idx="43737">
                  <c:v>39.450000000000003</c:v>
                </c:pt>
                <c:pt idx="43738">
                  <c:v>39.049999999999997</c:v>
                </c:pt>
                <c:pt idx="43739">
                  <c:v>37.5</c:v>
                </c:pt>
                <c:pt idx="43740">
                  <c:v>37.6</c:v>
                </c:pt>
                <c:pt idx="43741">
                  <c:v>37.67</c:v>
                </c:pt>
                <c:pt idx="43742">
                  <c:v>37.799999999999997</c:v>
                </c:pt>
                <c:pt idx="43743">
                  <c:v>37.9</c:v>
                </c:pt>
                <c:pt idx="43744">
                  <c:v>53.98</c:v>
                </c:pt>
                <c:pt idx="43745">
                  <c:v>51.48</c:v>
                </c:pt>
                <c:pt idx="43746">
                  <c:v>46.76</c:v>
                </c:pt>
                <c:pt idx="43747">
                  <c:v>47.03</c:v>
                </c:pt>
                <c:pt idx="43748">
                  <c:v>47.72</c:v>
                </c:pt>
                <c:pt idx="43749">
                  <c:v>48.87</c:v>
                </c:pt>
                <c:pt idx="43750">
                  <c:v>43.6</c:v>
                </c:pt>
                <c:pt idx="43751">
                  <c:v>42.84</c:v>
                </c:pt>
                <c:pt idx="43752">
                  <c:v>43.63</c:v>
                </c:pt>
                <c:pt idx="43753">
                  <c:v>44.32</c:v>
                </c:pt>
                <c:pt idx="43754">
                  <c:v>42.58</c:v>
                </c:pt>
                <c:pt idx="43755">
                  <c:v>39.049999999999997</c:v>
                </c:pt>
                <c:pt idx="43756">
                  <c:v>39.049999999999997</c:v>
                </c:pt>
                <c:pt idx="43757">
                  <c:v>39.08</c:v>
                </c:pt>
                <c:pt idx="43758">
                  <c:v>39.08</c:v>
                </c:pt>
                <c:pt idx="43759">
                  <c:v>42.18</c:v>
                </c:pt>
                <c:pt idx="43760">
                  <c:v>73.75</c:v>
                </c:pt>
                <c:pt idx="43761">
                  <c:v>61.73</c:v>
                </c:pt>
                <c:pt idx="43762">
                  <c:v>62.91</c:v>
                </c:pt>
                <c:pt idx="43763">
                  <c:v>76.290000000000006</c:v>
                </c:pt>
                <c:pt idx="43764">
                  <c:v>99.56</c:v>
                </c:pt>
                <c:pt idx="43765">
                  <c:v>114.26</c:v>
                </c:pt>
                <c:pt idx="43766">
                  <c:v>117.55</c:v>
                </c:pt>
                <c:pt idx="43767">
                  <c:v>112.48</c:v>
                </c:pt>
                <c:pt idx="43768">
                  <c:v>121.57</c:v>
                </c:pt>
                <c:pt idx="43769">
                  <c:v>128.53</c:v>
                </c:pt>
                <c:pt idx="43770">
                  <c:v>122.53</c:v>
                </c:pt>
                <c:pt idx="43771">
                  <c:v>124.31</c:v>
                </c:pt>
                <c:pt idx="43772">
                  <c:v>125.26</c:v>
                </c:pt>
                <c:pt idx="43773">
                  <c:v>126.55</c:v>
                </c:pt>
                <c:pt idx="43774">
                  <c:v>127.6</c:v>
                </c:pt>
                <c:pt idx="43775">
                  <c:v>128.72</c:v>
                </c:pt>
                <c:pt idx="43776">
                  <c:v>131.1</c:v>
                </c:pt>
                <c:pt idx="43777">
                  <c:v>129.38</c:v>
                </c:pt>
                <c:pt idx="43778">
                  <c:v>132.88</c:v>
                </c:pt>
                <c:pt idx="43779">
                  <c:v>134.85</c:v>
                </c:pt>
                <c:pt idx="43780">
                  <c:v>136.80000000000001</c:v>
                </c:pt>
                <c:pt idx="43781">
                  <c:v>133.96</c:v>
                </c:pt>
                <c:pt idx="43782">
                  <c:v>133.86000000000001</c:v>
                </c:pt>
                <c:pt idx="43783">
                  <c:v>133.93</c:v>
                </c:pt>
                <c:pt idx="43784">
                  <c:v>135.87</c:v>
                </c:pt>
                <c:pt idx="43785">
                  <c:v>134.16</c:v>
                </c:pt>
                <c:pt idx="43786">
                  <c:v>135.18</c:v>
                </c:pt>
                <c:pt idx="43787">
                  <c:v>129.18</c:v>
                </c:pt>
                <c:pt idx="43788">
                  <c:v>124.64</c:v>
                </c:pt>
                <c:pt idx="43789">
                  <c:v>131.36000000000001</c:v>
                </c:pt>
                <c:pt idx="43790">
                  <c:v>134.85</c:v>
                </c:pt>
                <c:pt idx="43791">
                  <c:v>133.93</c:v>
                </c:pt>
                <c:pt idx="43792">
                  <c:v>121.93</c:v>
                </c:pt>
                <c:pt idx="43793">
                  <c:v>114.39</c:v>
                </c:pt>
                <c:pt idx="43794">
                  <c:v>113.07</c:v>
                </c:pt>
                <c:pt idx="43795">
                  <c:v>117.06</c:v>
                </c:pt>
                <c:pt idx="43796">
                  <c:v>120.22</c:v>
                </c:pt>
                <c:pt idx="43797">
                  <c:v>139.1</c:v>
                </c:pt>
                <c:pt idx="43798">
                  <c:v>133.01</c:v>
                </c:pt>
                <c:pt idx="43799">
                  <c:v>134.82</c:v>
                </c:pt>
                <c:pt idx="43800">
                  <c:v>136.63</c:v>
                </c:pt>
                <c:pt idx="43801">
                  <c:v>141.28</c:v>
                </c:pt>
                <c:pt idx="43802">
                  <c:v>135.94</c:v>
                </c:pt>
                <c:pt idx="43803">
                  <c:v>117.95</c:v>
                </c:pt>
                <c:pt idx="43804">
                  <c:v>105.85</c:v>
                </c:pt>
                <c:pt idx="43805">
                  <c:v>99.2</c:v>
                </c:pt>
                <c:pt idx="43806">
                  <c:v>96.13</c:v>
                </c:pt>
                <c:pt idx="43807">
                  <c:v>103.25</c:v>
                </c:pt>
                <c:pt idx="43808">
                  <c:v>108.26</c:v>
                </c:pt>
                <c:pt idx="43809">
                  <c:v>96.82</c:v>
                </c:pt>
                <c:pt idx="43810">
                  <c:v>89.37</c:v>
                </c:pt>
                <c:pt idx="43811">
                  <c:v>88.22</c:v>
                </c:pt>
                <c:pt idx="43812">
                  <c:v>85.19</c:v>
                </c:pt>
                <c:pt idx="43813">
                  <c:v>75.83</c:v>
                </c:pt>
                <c:pt idx="43814">
                  <c:v>66.77</c:v>
                </c:pt>
                <c:pt idx="43815">
                  <c:v>54.51</c:v>
                </c:pt>
                <c:pt idx="43816">
                  <c:v>54.51</c:v>
                </c:pt>
                <c:pt idx="43817">
                  <c:v>54.41</c:v>
                </c:pt>
                <c:pt idx="43818">
                  <c:v>54.54</c:v>
                </c:pt>
                <c:pt idx="43819">
                  <c:v>52.6</c:v>
                </c:pt>
                <c:pt idx="43820">
                  <c:v>51.31</c:v>
                </c:pt>
                <c:pt idx="43821">
                  <c:v>78.010000000000005</c:v>
                </c:pt>
                <c:pt idx="43822">
                  <c:v>69.7</c:v>
                </c:pt>
                <c:pt idx="43823">
                  <c:v>75.73</c:v>
                </c:pt>
                <c:pt idx="43824">
                  <c:v>95.6</c:v>
                </c:pt>
                <c:pt idx="43825">
                  <c:v>115.61</c:v>
                </c:pt>
                <c:pt idx="43826">
                  <c:v>112.74</c:v>
                </c:pt>
                <c:pt idx="43827">
                  <c:v>116.07</c:v>
                </c:pt>
                <c:pt idx="43828">
                  <c:v>103.45</c:v>
                </c:pt>
                <c:pt idx="43829">
                  <c:v>101.77</c:v>
                </c:pt>
                <c:pt idx="43830">
                  <c:v>107.07</c:v>
                </c:pt>
                <c:pt idx="43831">
                  <c:v>108.46</c:v>
                </c:pt>
                <c:pt idx="43832">
                  <c:v>110.37</c:v>
                </c:pt>
                <c:pt idx="43833">
                  <c:v>107.3</c:v>
                </c:pt>
                <c:pt idx="43834">
                  <c:v>86.38</c:v>
                </c:pt>
                <c:pt idx="43835">
                  <c:v>86.51</c:v>
                </c:pt>
                <c:pt idx="43836">
                  <c:v>86.61</c:v>
                </c:pt>
                <c:pt idx="43837">
                  <c:v>69.040000000000006</c:v>
                </c:pt>
                <c:pt idx="43838">
                  <c:v>65.88</c:v>
                </c:pt>
                <c:pt idx="43839">
                  <c:v>66.540000000000006</c:v>
                </c:pt>
                <c:pt idx="43840">
                  <c:v>88.98</c:v>
                </c:pt>
                <c:pt idx="43841">
                  <c:v>105.06</c:v>
                </c:pt>
                <c:pt idx="43842">
                  <c:v>116.2</c:v>
                </c:pt>
                <c:pt idx="43843">
                  <c:v>111.95</c:v>
                </c:pt>
                <c:pt idx="43844">
                  <c:v>104.47</c:v>
                </c:pt>
                <c:pt idx="43845">
                  <c:v>105.62</c:v>
                </c:pt>
                <c:pt idx="43846">
                  <c:v>101.04</c:v>
                </c:pt>
                <c:pt idx="43847">
                  <c:v>93.3</c:v>
                </c:pt>
                <c:pt idx="43848">
                  <c:v>85.26</c:v>
                </c:pt>
                <c:pt idx="43849">
                  <c:v>86.67</c:v>
                </c:pt>
                <c:pt idx="43850">
                  <c:v>88.06</c:v>
                </c:pt>
                <c:pt idx="43851">
                  <c:v>89.18</c:v>
                </c:pt>
                <c:pt idx="43852">
                  <c:v>79.06</c:v>
                </c:pt>
                <c:pt idx="43853">
                  <c:v>92.54</c:v>
                </c:pt>
                <c:pt idx="43854">
                  <c:v>84.2</c:v>
                </c:pt>
                <c:pt idx="43855">
                  <c:v>87.03</c:v>
                </c:pt>
                <c:pt idx="43856">
                  <c:v>84.63</c:v>
                </c:pt>
                <c:pt idx="43857">
                  <c:v>95.8</c:v>
                </c:pt>
                <c:pt idx="43858">
                  <c:v>91.35</c:v>
                </c:pt>
                <c:pt idx="43859">
                  <c:v>92.67</c:v>
                </c:pt>
                <c:pt idx="43860">
                  <c:v>93.53</c:v>
                </c:pt>
                <c:pt idx="43861">
                  <c:v>94.02</c:v>
                </c:pt>
                <c:pt idx="43862">
                  <c:v>95.11</c:v>
                </c:pt>
                <c:pt idx="43863">
                  <c:v>95.83</c:v>
                </c:pt>
                <c:pt idx="43864">
                  <c:v>80.94</c:v>
                </c:pt>
                <c:pt idx="43865">
                  <c:v>75.900000000000006</c:v>
                </c:pt>
                <c:pt idx="43866">
                  <c:v>77.209999999999994</c:v>
                </c:pt>
                <c:pt idx="43867">
                  <c:v>78.27</c:v>
                </c:pt>
                <c:pt idx="43868">
                  <c:v>79.290000000000006</c:v>
                </c:pt>
                <c:pt idx="43869">
                  <c:v>80.44</c:v>
                </c:pt>
                <c:pt idx="43870">
                  <c:v>81.33</c:v>
                </c:pt>
                <c:pt idx="43871">
                  <c:v>82.26</c:v>
                </c:pt>
                <c:pt idx="43872">
                  <c:v>105.16</c:v>
                </c:pt>
                <c:pt idx="43873">
                  <c:v>96.06</c:v>
                </c:pt>
                <c:pt idx="43874">
                  <c:v>93.66</c:v>
                </c:pt>
                <c:pt idx="43875">
                  <c:v>89.61</c:v>
                </c:pt>
                <c:pt idx="43876">
                  <c:v>104.01</c:v>
                </c:pt>
                <c:pt idx="43877">
                  <c:v>97.45</c:v>
                </c:pt>
                <c:pt idx="43878">
                  <c:v>101.93</c:v>
                </c:pt>
                <c:pt idx="43879">
                  <c:v>95.17</c:v>
                </c:pt>
                <c:pt idx="43880">
                  <c:v>98.87</c:v>
                </c:pt>
                <c:pt idx="43881">
                  <c:v>101.24</c:v>
                </c:pt>
                <c:pt idx="43882">
                  <c:v>102.1</c:v>
                </c:pt>
                <c:pt idx="43883">
                  <c:v>101.57</c:v>
                </c:pt>
                <c:pt idx="43884">
                  <c:v>100.94</c:v>
                </c:pt>
                <c:pt idx="43885">
                  <c:v>95.77</c:v>
                </c:pt>
                <c:pt idx="43886">
                  <c:v>93.43</c:v>
                </c:pt>
                <c:pt idx="43887">
                  <c:v>93.89</c:v>
                </c:pt>
                <c:pt idx="43888">
                  <c:v>94.75</c:v>
                </c:pt>
                <c:pt idx="43889">
                  <c:v>95.73</c:v>
                </c:pt>
                <c:pt idx="43890">
                  <c:v>96.82</c:v>
                </c:pt>
                <c:pt idx="43891">
                  <c:v>97.18</c:v>
                </c:pt>
                <c:pt idx="43892">
                  <c:v>97.22</c:v>
                </c:pt>
                <c:pt idx="43893">
                  <c:v>126.35</c:v>
                </c:pt>
                <c:pt idx="43894">
                  <c:v>109.64</c:v>
                </c:pt>
                <c:pt idx="43895">
                  <c:v>106.77</c:v>
                </c:pt>
                <c:pt idx="43896">
                  <c:v>106.54</c:v>
                </c:pt>
                <c:pt idx="43897">
                  <c:v>106.84</c:v>
                </c:pt>
                <c:pt idx="43898">
                  <c:v>106.74</c:v>
                </c:pt>
                <c:pt idx="43899">
                  <c:v>106.28</c:v>
                </c:pt>
                <c:pt idx="43900">
                  <c:v>100.61</c:v>
                </c:pt>
                <c:pt idx="43901">
                  <c:v>100.74</c:v>
                </c:pt>
                <c:pt idx="43902">
                  <c:v>100.94</c:v>
                </c:pt>
                <c:pt idx="43903">
                  <c:v>101.5</c:v>
                </c:pt>
                <c:pt idx="43904">
                  <c:v>101.77</c:v>
                </c:pt>
                <c:pt idx="43905">
                  <c:v>98.87</c:v>
                </c:pt>
                <c:pt idx="43906">
                  <c:v>95.47</c:v>
                </c:pt>
                <c:pt idx="43907">
                  <c:v>96.03</c:v>
                </c:pt>
                <c:pt idx="43908">
                  <c:v>96.53</c:v>
                </c:pt>
                <c:pt idx="43909">
                  <c:v>96.76</c:v>
                </c:pt>
                <c:pt idx="43910">
                  <c:v>96.95</c:v>
                </c:pt>
                <c:pt idx="43911">
                  <c:v>96.53</c:v>
                </c:pt>
                <c:pt idx="43912">
                  <c:v>96.43</c:v>
                </c:pt>
                <c:pt idx="43913">
                  <c:v>91.22</c:v>
                </c:pt>
                <c:pt idx="43914">
                  <c:v>85.85</c:v>
                </c:pt>
                <c:pt idx="43915">
                  <c:v>85.65</c:v>
                </c:pt>
                <c:pt idx="43916">
                  <c:v>85.49</c:v>
                </c:pt>
                <c:pt idx="43917">
                  <c:v>75.83</c:v>
                </c:pt>
                <c:pt idx="43918">
                  <c:v>62.32</c:v>
                </c:pt>
                <c:pt idx="43919">
                  <c:v>62.45</c:v>
                </c:pt>
                <c:pt idx="43920">
                  <c:v>62.61</c:v>
                </c:pt>
                <c:pt idx="43921">
                  <c:v>61.76</c:v>
                </c:pt>
                <c:pt idx="43922">
                  <c:v>61.96</c:v>
                </c:pt>
                <c:pt idx="43923">
                  <c:v>62.81</c:v>
                </c:pt>
                <c:pt idx="43924">
                  <c:v>63.67</c:v>
                </c:pt>
                <c:pt idx="43925">
                  <c:v>64.59</c:v>
                </c:pt>
                <c:pt idx="43926">
                  <c:v>65.349999999999994</c:v>
                </c:pt>
                <c:pt idx="43927">
                  <c:v>64.33</c:v>
                </c:pt>
                <c:pt idx="43928">
                  <c:v>64</c:v>
                </c:pt>
                <c:pt idx="43929">
                  <c:v>65.42</c:v>
                </c:pt>
                <c:pt idx="43930">
                  <c:v>66.37</c:v>
                </c:pt>
                <c:pt idx="43931">
                  <c:v>67.16</c:v>
                </c:pt>
                <c:pt idx="43932">
                  <c:v>67.56</c:v>
                </c:pt>
                <c:pt idx="43933">
                  <c:v>68.28</c:v>
                </c:pt>
                <c:pt idx="43934">
                  <c:v>57.77</c:v>
                </c:pt>
                <c:pt idx="43935">
                  <c:v>58.26</c:v>
                </c:pt>
                <c:pt idx="43936">
                  <c:v>58.83</c:v>
                </c:pt>
                <c:pt idx="43937">
                  <c:v>58.43</c:v>
                </c:pt>
                <c:pt idx="43938">
                  <c:v>56.29</c:v>
                </c:pt>
                <c:pt idx="43939">
                  <c:v>52.56</c:v>
                </c:pt>
                <c:pt idx="43940">
                  <c:v>47.69</c:v>
                </c:pt>
                <c:pt idx="43941">
                  <c:v>47.98</c:v>
                </c:pt>
                <c:pt idx="43942">
                  <c:v>48.21</c:v>
                </c:pt>
                <c:pt idx="43943">
                  <c:v>48.44</c:v>
                </c:pt>
                <c:pt idx="43944">
                  <c:v>48.61</c:v>
                </c:pt>
                <c:pt idx="43945">
                  <c:v>48.84</c:v>
                </c:pt>
                <c:pt idx="43946">
                  <c:v>49.17</c:v>
                </c:pt>
                <c:pt idx="43947">
                  <c:v>49.43</c:v>
                </c:pt>
                <c:pt idx="43948">
                  <c:v>49.56</c:v>
                </c:pt>
                <c:pt idx="43949">
                  <c:v>49.6</c:v>
                </c:pt>
                <c:pt idx="43950">
                  <c:v>41.16</c:v>
                </c:pt>
                <c:pt idx="43951">
                  <c:v>41.26</c:v>
                </c:pt>
                <c:pt idx="43952">
                  <c:v>41.56</c:v>
                </c:pt>
                <c:pt idx="43953">
                  <c:v>41.85</c:v>
                </c:pt>
                <c:pt idx="43954">
                  <c:v>42.05</c:v>
                </c:pt>
                <c:pt idx="43955">
                  <c:v>44.06</c:v>
                </c:pt>
                <c:pt idx="43956">
                  <c:v>61.36</c:v>
                </c:pt>
                <c:pt idx="43957">
                  <c:v>56.91</c:v>
                </c:pt>
                <c:pt idx="43958">
                  <c:v>54.44</c:v>
                </c:pt>
                <c:pt idx="43959">
                  <c:v>54.31</c:v>
                </c:pt>
                <c:pt idx="43960">
                  <c:v>48.02</c:v>
                </c:pt>
                <c:pt idx="43961">
                  <c:v>46.83</c:v>
                </c:pt>
                <c:pt idx="43962">
                  <c:v>45.45</c:v>
                </c:pt>
                <c:pt idx="43963">
                  <c:v>52.86</c:v>
                </c:pt>
                <c:pt idx="43964">
                  <c:v>61.69</c:v>
                </c:pt>
                <c:pt idx="43965">
                  <c:v>58.13</c:v>
                </c:pt>
                <c:pt idx="43966">
                  <c:v>57.47</c:v>
                </c:pt>
                <c:pt idx="43967">
                  <c:v>56.72</c:v>
                </c:pt>
                <c:pt idx="43968">
                  <c:v>57.44</c:v>
                </c:pt>
                <c:pt idx="43969">
                  <c:v>57.87</c:v>
                </c:pt>
                <c:pt idx="43970">
                  <c:v>58.46</c:v>
                </c:pt>
                <c:pt idx="43971">
                  <c:v>58.86</c:v>
                </c:pt>
                <c:pt idx="43972">
                  <c:v>57.74</c:v>
                </c:pt>
                <c:pt idx="43973">
                  <c:v>57.74</c:v>
                </c:pt>
                <c:pt idx="43974">
                  <c:v>54.38</c:v>
                </c:pt>
                <c:pt idx="43975">
                  <c:v>54.41</c:v>
                </c:pt>
                <c:pt idx="43976">
                  <c:v>53.62</c:v>
                </c:pt>
                <c:pt idx="43977">
                  <c:v>52.5</c:v>
                </c:pt>
                <c:pt idx="43978">
                  <c:v>52.6</c:v>
                </c:pt>
                <c:pt idx="43979">
                  <c:v>52.76</c:v>
                </c:pt>
                <c:pt idx="43980">
                  <c:v>53.06</c:v>
                </c:pt>
                <c:pt idx="43981">
                  <c:v>53.29</c:v>
                </c:pt>
                <c:pt idx="43982">
                  <c:v>48.08</c:v>
                </c:pt>
                <c:pt idx="43983">
                  <c:v>47.82</c:v>
                </c:pt>
                <c:pt idx="43984">
                  <c:v>47.88</c:v>
                </c:pt>
                <c:pt idx="43985">
                  <c:v>37.21</c:v>
                </c:pt>
                <c:pt idx="43986">
                  <c:v>36.65</c:v>
                </c:pt>
                <c:pt idx="43987">
                  <c:v>36.65</c:v>
                </c:pt>
                <c:pt idx="43988">
                  <c:v>36.94</c:v>
                </c:pt>
                <c:pt idx="43989">
                  <c:v>37.47</c:v>
                </c:pt>
                <c:pt idx="43990">
                  <c:v>38</c:v>
                </c:pt>
                <c:pt idx="43991">
                  <c:v>38.46</c:v>
                </c:pt>
                <c:pt idx="43992">
                  <c:v>38.85</c:v>
                </c:pt>
                <c:pt idx="43993">
                  <c:v>39.22</c:v>
                </c:pt>
                <c:pt idx="43994">
                  <c:v>39.78</c:v>
                </c:pt>
                <c:pt idx="43995">
                  <c:v>40.44</c:v>
                </c:pt>
                <c:pt idx="43996">
                  <c:v>41.13</c:v>
                </c:pt>
                <c:pt idx="43997">
                  <c:v>38.1</c:v>
                </c:pt>
                <c:pt idx="43998">
                  <c:v>30.484000000000002</c:v>
                </c:pt>
                <c:pt idx="43999">
                  <c:v>30.484000000000002</c:v>
                </c:pt>
                <c:pt idx="44000">
                  <c:v>30.484000000000002</c:v>
                </c:pt>
                <c:pt idx="44001">
                  <c:v>30.484000000000002</c:v>
                </c:pt>
                <c:pt idx="44002">
                  <c:v>30.484000000000002</c:v>
                </c:pt>
                <c:pt idx="44003">
                  <c:v>30.484000000000002</c:v>
                </c:pt>
                <c:pt idx="44004">
                  <c:v>30.451000000000001</c:v>
                </c:pt>
                <c:pt idx="44005">
                  <c:v>30.484000000000002</c:v>
                </c:pt>
                <c:pt idx="44006">
                  <c:v>30.484000000000002</c:v>
                </c:pt>
                <c:pt idx="44007">
                  <c:v>30.484000000000002</c:v>
                </c:pt>
                <c:pt idx="44008">
                  <c:v>30.484000000000002</c:v>
                </c:pt>
                <c:pt idx="44009">
                  <c:v>30.484000000000002</c:v>
                </c:pt>
                <c:pt idx="44010">
                  <c:v>30.484000000000002</c:v>
                </c:pt>
                <c:pt idx="44011">
                  <c:v>30.484000000000002</c:v>
                </c:pt>
                <c:pt idx="44012">
                  <c:v>30.484000000000002</c:v>
                </c:pt>
                <c:pt idx="44013">
                  <c:v>30.484000000000002</c:v>
                </c:pt>
                <c:pt idx="44014">
                  <c:v>30.484000000000002</c:v>
                </c:pt>
                <c:pt idx="44015">
                  <c:v>30.484000000000002</c:v>
                </c:pt>
                <c:pt idx="44016">
                  <c:v>30.484000000000002</c:v>
                </c:pt>
                <c:pt idx="44017">
                  <c:v>30.484000000000002</c:v>
                </c:pt>
                <c:pt idx="44018">
                  <c:v>30.484000000000002</c:v>
                </c:pt>
                <c:pt idx="44019">
                  <c:v>30.484000000000002</c:v>
                </c:pt>
                <c:pt idx="44020">
                  <c:v>30.484000000000002</c:v>
                </c:pt>
                <c:pt idx="44021">
                  <c:v>30.484000000000002</c:v>
                </c:pt>
                <c:pt idx="44022">
                  <c:v>30.484000000000002</c:v>
                </c:pt>
                <c:pt idx="44023">
                  <c:v>30.484000000000002</c:v>
                </c:pt>
                <c:pt idx="44024">
                  <c:v>30.484000000000002</c:v>
                </c:pt>
                <c:pt idx="44025">
                  <c:v>30.484000000000002</c:v>
                </c:pt>
                <c:pt idx="44026">
                  <c:v>30.484000000000002</c:v>
                </c:pt>
                <c:pt idx="44027">
                  <c:v>30.484000000000002</c:v>
                </c:pt>
                <c:pt idx="44028">
                  <c:v>30.484000000000002</c:v>
                </c:pt>
                <c:pt idx="44029">
                  <c:v>30.484000000000002</c:v>
                </c:pt>
                <c:pt idx="44030">
                  <c:v>30.484000000000002</c:v>
                </c:pt>
                <c:pt idx="44031">
                  <c:v>30.484000000000002</c:v>
                </c:pt>
                <c:pt idx="44032">
                  <c:v>30.484000000000002</c:v>
                </c:pt>
                <c:pt idx="44033">
                  <c:v>30.451000000000001</c:v>
                </c:pt>
                <c:pt idx="44034">
                  <c:v>30.484000000000002</c:v>
                </c:pt>
                <c:pt idx="44035">
                  <c:v>30.484000000000002</c:v>
                </c:pt>
                <c:pt idx="44036">
                  <c:v>30.484000000000002</c:v>
                </c:pt>
                <c:pt idx="44037">
                  <c:v>30.484000000000002</c:v>
                </c:pt>
                <c:pt idx="44038">
                  <c:v>30.484000000000002</c:v>
                </c:pt>
                <c:pt idx="44039">
                  <c:v>30.484000000000002</c:v>
                </c:pt>
                <c:pt idx="44040">
                  <c:v>30.451000000000001</c:v>
                </c:pt>
                <c:pt idx="44041">
                  <c:v>30.484000000000002</c:v>
                </c:pt>
                <c:pt idx="44042">
                  <c:v>30.484000000000002</c:v>
                </c:pt>
                <c:pt idx="44043">
                  <c:v>30.484000000000002</c:v>
                </c:pt>
                <c:pt idx="44044">
                  <c:v>30.484000000000002</c:v>
                </c:pt>
                <c:pt idx="44045">
                  <c:v>30.484000000000002</c:v>
                </c:pt>
                <c:pt idx="44046">
                  <c:v>30.484000000000002</c:v>
                </c:pt>
                <c:pt idx="44047">
                  <c:v>30.484000000000002</c:v>
                </c:pt>
                <c:pt idx="44048">
                  <c:v>30.484000000000002</c:v>
                </c:pt>
                <c:pt idx="44049">
                  <c:v>30.484000000000002</c:v>
                </c:pt>
                <c:pt idx="44050">
                  <c:v>30.484000000000002</c:v>
                </c:pt>
                <c:pt idx="44051">
                  <c:v>30.484000000000002</c:v>
                </c:pt>
                <c:pt idx="44052">
                  <c:v>30.484000000000002</c:v>
                </c:pt>
                <c:pt idx="44053">
                  <c:v>30.484000000000002</c:v>
                </c:pt>
                <c:pt idx="44054">
                  <c:v>30.484000000000002</c:v>
                </c:pt>
                <c:pt idx="44055">
                  <c:v>30.484000000000002</c:v>
                </c:pt>
                <c:pt idx="44056">
                  <c:v>30.451000000000001</c:v>
                </c:pt>
                <c:pt idx="44057">
                  <c:v>30.484000000000002</c:v>
                </c:pt>
                <c:pt idx="44058">
                  <c:v>30.484000000000002</c:v>
                </c:pt>
                <c:pt idx="44059">
                  <c:v>30.451000000000001</c:v>
                </c:pt>
                <c:pt idx="44060">
                  <c:v>30.451000000000001</c:v>
                </c:pt>
                <c:pt idx="44061">
                  <c:v>30.484000000000002</c:v>
                </c:pt>
                <c:pt idx="44062">
                  <c:v>30.484000000000002</c:v>
                </c:pt>
                <c:pt idx="44063">
                  <c:v>30.484000000000002</c:v>
                </c:pt>
                <c:pt idx="44064">
                  <c:v>30.484000000000002</c:v>
                </c:pt>
                <c:pt idx="44065">
                  <c:v>30.484000000000002</c:v>
                </c:pt>
                <c:pt idx="44066">
                  <c:v>30.484000000000002</c:v>
                </c:pt>
                <c:pt idx="44067">
                  <c:v>30.484000000000002</c:v>
                </c:pt>
                <c:pt idx="44068">
                  <c:v>30.484000000000002</c:v>
                </c:pt>
                <c:pt idx="44069">
                  <c:v>30.451000000000001</c:v>
                </c:pt>
                <c:pt idx="44070">
                  <c:v>30.484000000000002</c:v>
                </c:pt>
                <c:pt idx="44071">
                  <c:v>30.484000000000002</c:v>
                </c:pt>
                <c:pt idx="44072">
                  <c:v>30.484000000000002</c:v>
                </c:pt>
                <c:pt idx="44073">
                  <c:v>30.484000000000002</c:v>
                </c:pt>
                <c:pt idx="44074">
                  <c:v>30.484000000000002</c:v>
                </c:pt>
                <c:pt idx="44075">
                  <c:v>30.484000000000002</c:v>
                </c:pt>
                <c:pt idx="44076">
                  <c:v>30.484000000000002</c:v>
                </c:pt>
                <c:pt idx="44077">
                  <c:v>30.484000000000002</c:v>
                </c:pt>
                <c:pt idx="44078">
                  <c:v>30.484000000000002</c:v>
                </c:pt>
                <c:pt idx="44079">
                  <c:v>30.484000000000002</c:v>
                </c:pt>
                <c:pt idx="44080">
                  <c:v>30.484000000000002</c:v>
                </c:pt>
                <c:pt idx="44081">
                  <c:v>30.484000000000002</c:v>
                </c:pt>
                <c:pt idx="44082">
                  <c:v>30.484000000000002</c:v>
                </c:pt>
                <c:pt idx="44083">
                  <c:v>30.484000000000002</c:v>
                </c:pt>
                <c:pt idx="44084">
                  <c:v>30.484000000000002</c:v>
                </c:pt>
                <c:pt idx="44085">
                  <c:v>30.484000000000002</c:v>
                </c:pt>
                <c:pt idx="44086">
                  <c:v>30.484000000000002</c:v>
                </c:pt>
                <c:pt idx="44087">
                  <c:v>30.484000000000002</c:v>
                </c:pt>
                <c:pt idx="44088">
                  <c:v>30.484000000000002</c:v>
                </c:pt>
                <c:pt idx="44089">
                  <c:v>30.484000000000002</c:v>
                </c:pt>
                <c:pt idx="44090">
                  <c:v>30.484000000000002</c:v>
                </c:pt>
                <c:pt idx="44091">
                  <c:v>30.484000000000002</c:v>
                </c:pt>
                <c:pt idx="44092">
                  <c:v>30.484000000000002</c:v>
                </c:pt>
                <c:pt idx="44093">
                  <c:v>30.484000000000002</c:v>
                </c:pt>
                <c:pt idx="44094">
                  <c:v>30.484000000000002</c:v>
                </c:pt>
                <c:pt idx="44095">
                  <c:v>30.484000000000002</c:v>
                </c:pt>
                <c:pt idx="44096">
                  <c:v>30.484000000000002</c:v>
                </c:pt>
                <c:pt idx="44097">
                  <c:v>30.484000000000002</c:v>
                </c:pt>
                <c:pt idx="44098">
                  <c:v>30.484000000000002</c:v>
                </c:pt>
                <c:pt idx="44099">
                  <c:v>30.484000000000002</c:v>
                </c:pt>
                <c:pt idx="44100">
                  <c:v>30.484000000000002</c:v>
                </c:pt>
                <c:pt idx="44101">
                  <c:v>30.484000000000002</c:v>
                </c:pt>
                <c:pt idx="44102">
                  <c:v>30.484000000000002</c:v>
                </c:pt>
                <c:pt idx="44103">
                  <c:v>30.484000000000002</c:v>
                </c:pt>
                <c:pt idx="44104">
                  <c:v>30.484000000000002</c:v>
                </c:pt>
                <c:pt idx="44105">
                  <c:v>30.484000000000002</c:v>
                </c:pt>
                <c:pt idx="44106">
                  <c:v>30.484000000000002</c:v>
                </c:pt>
                <c:pt idx="44107">
                  <c:v>30.484000000000002</c:v>
                </c:pt>
                <c:pt idx="44108">
                  <c:v>30.516999999999999</c:v>
                </c:pt>
                <c:pt idx="44109">
                  <c:v>30.484000000000002</c:v>
                </c:pt>
                <c:pt idx="44110">
                  <c:v>30.484000000000002</c:v>
                </c:pt>
                <c:pt idx="44111">
                  <c:v>30.484000000000002</c:v>
                </c:pt>
                <c:pt idx="44112">
                  <c:v>30.516999999999999</c:v>
                </c:pt>
                <c:pt idx="44113">
                  <c:v>30.484000000000002</c:v>
                </c:pt>
                <c:pt idx="44114">
                  <c:v>30.484000000000002</c:v>
                </c:pt>
                <c:pt idx="44115">
                  <c:v>30.484000000000002</c:v>
                </c:pt>
                <c:pt idx="44116">
                  <c:v>30.484000000000002</c:v>
                </c:pt>
                <c:pt idx="44117">
                  <c:v>30.516999999999999</c:v>
                </c:pt>
                <c:pt idx="44118">
                  <c:v>30.516999999999999</c:v>
                </c:pt>
                <c:pt idx="44119">
                  <c:v>30.516999999999999</c:v>
                </c:pt>
                <c:pt idx="44120">
                  <c:v>30.484000000000002</c:v>
                </c:pt>
                <c:pt idx="44121">
                  <c:v>30.484000000000002</c:v>
                </c:pt>
                <c:pt idx="44122">
                  <c:v>30.484000000000002</c:v>
                </c:pt>
                <c:pt idx="44123">
                  <c:v>30.484000000000002</c:v>
                </c:pt>
                <c:pt idx="44124">
                  <c:v>30.484000000000002</c:v>
                </c:pt>
                <c:pt idx="44125">
                  <c:v>30.516999999999999</c:v>
                </c:pt>
                <c:pt idx="44126">
                  <c:v>30.484000000000002</c:v>
                </c:pt>
                <c:pt idx="44127">
                  <c:v>30.484000000000002</c:v>
                </c:pt>
                <c:pt idx="44128">
                  <c:v>30.484000000000002</c:v>
                </c:pt>
                <c:pt idx="44129">
                  <c:v>30.484000000000002</c:v>
                </c:pt>
                <c:pt idx="44130">
                  <c:v>30.484000000000002</c:v>
                </c:pt>
                <c:pt idx="44131">
                  <c:v>30.484000000000002</c:v>
                </c:pt>
                <c:pt idx="44132">
                  <c:v>30.484000000000002</c:v>
                </c:pt>
                <c:pt idx="44133">
                  <c:v>30.484000000000002</c:v>
                </c:pt>
                <c:pt idx="44134">
                  <c:v>30.484000000000002</c:v>
                </c:pt>
                <c:pt idx="44135">
                  <c:v>30.516999999999999</c:v>
                </c:pt>
                <c:pt idx="44136">
                  <c:v>30.484000000000002</c:v>
                </c:pt>
                <c:pt idx="44137">
                  <c:v>30.516999999999999</c:v>
                </c:pt>
                <c:pt idx="44138">
                  <c:v>30.516999999999999</c:v>
                </c:pt>
                <c:pt idx="44139">
                  <c:v>30.484000000000002</c:v>
                </c:pt>
                <c:pt idx="44140">
                  <c:v>30.516999999999999</c:v>
                </c:pt>
                <c:pt idx="44141">
                  <c:v>30.516999999999999</c:v>
                </c:pt>
                <c:pt idx="44142">
                  <c:v>30.516999999999999</c:v>
                </c:pt>
                <c:pt idx="44143">
                  <c:v>30.516999999999999</c:v>
                </c:pt>
                <c:pt idx="44144">
                  <c:v>30.516999999999999</c:v>
                </c:pt>
                <c:pt idx="44145">
                  <c:v>30.484000000000002</c:v>
                </c:pt>
                <c:pt idx="44146">
                  <c:v>30.516999999999999</c:v>
                </c:pt>
                <c:pt idx="44147">
                  <c:v>30.516999999999999</c:v>
                </c:pt>
                <c:pt idx="44148">
                  <c:v>30.484000000000002</c:v>
                </c:pt>
                <c:pt idx="44149">
                  <c:v>30.516999999999999</c:v>
                </c:pt>
                <c:pt idx="44150">
                  <c:v>30.484000000000002</c:v>
                </c:pt>
                <c:pt idx="44151">
                  <c:v>30.516999999999999</c:v>
                </c:pt>
                <c:pt idx="44152">
                  <c:v>30.484000000000002</c:v>
                </c:pt>
                <c:pt idx="44153">
                  <c:v>30.516999999999999</c:v>
                </c:pt>
                <c:pt idx="44154">
                  <c:v>30.516999999999999</c:v>
                </c:pt>
                <c:pt idx="44155">
                  <c:v>30.516999999999999</c:v>
                </c:pt>
                <c:pt idx="44156">
                  <c:v>30.516999999999999</c:v>
                </c:pt>
                <c:pt idx="44157">
                  <c:v>30.516999999999999</c:v>
                </c:pt>
                <c:pt idx="44158">
                  <c:v>30.516999999999999</c:v>
                </c:pt>
                <c:pt idx="44159">
                  <c:v>30.484000000000002</c:v>
                </c:pt>
                <c:pt idx="44160">
                  <c:v>30.516999999999999</c:v>
                </c:pt>
                <c:pt idx="44161">
                  <c:v>30.484000000000002</c:v>
                </c:pt>
                <c:pt idx="44162">
                  <c:v>30.484000000000002</c:v>
                </c:pt>
                <c:pt idx="44163">
                  <c:v>30.484000000000002</c:v>
                </c:pt>
                <c:pt idx="44164">
                  <c:v>30.451000000000001</c:v>
                </c:pt>
                <c:pt idx="44165">
                  <c:v>30.484000000000002</c:v>
                </c:pt>
                <c:pt idx="44166">
                  <c:v>30.484000000000002</c:v>
                </c:pt>
                <c:pt idx="44167">
                  <c:v>30.484000000000002</c:v>
                </c:pt>
                <c:pt idx="44168">
                  <c:v>30.484000000000002</c:v>
                </c:pt>
                <c:pt idx="44169">
                  <c:v>30.484000000000002</c:v>
                </c:pt>
                <c:pt idx="44170">
                  <c:v>30.484000000000002</c:v>
                </c:pt>
                <c:pt idx="44171">
                  <c:v>30.484000000000002</c:v>
                </c:pt>
                <c:pt idx="44172">
                  <c:v>30.484000000000002</c:v>
                </c:pt>
                <c:pt idx="44173">
                  <c:v>30.484000000000002</c:v>
                </c:pt>
                <c:pt idx="44174">
                  <c:v>30.484000000000002</c:v>
                </c:pt>
                <c:pt idx="44175">
                  <c:v>30.484000000000002</c:v>
                </c:pt>
                <c:pt idx="44176">
                  <c:v>30.484000000000002</c:v>
                </c:pt>
                <c:pt idx="44177">
                  <c:v>30.484000000000002</c:v>
                </c:pt>
                <c:pt idx="44178">
                  <c:v>30.484000000000002</c:v>
                </c:pt>
                <c:pt idx="44179">
                  <c:v>30.484000000000002</c:v>
                </c:pt>
                <c:pt idx="44180">
                  <c:v>30.484000000000002</c:v>
                </c:pt>
                <c:pt idx="44181">
                  <c:v>30.484000000000002</c:v>
                </c:pt>
                <c:pt idx="44182">
                  <c:v>30.484000000000002</c:v>
                </c:pt>
                <c:pt idx="44183">
                  <c:v>30.484000000000002</c:v>
                </c:pt>
                <c:pt idx="44184">
                  <c:v>30.484000000000002</c:v>
                </c:pt>
                <c:pt idx="44185">
                  <c:v>30.484000000000002</c:v>
                </c:pt>
                <c:pt idx="44186">
                  <c:v>30.484000000000002</c:v>
                </c:pt>
                <c:pt idx="44187">
                  <c:v>30.484000000000002</c:v>
                </c:pt>
                <c:pt idx="44188">
                  <c:v>30.484000000000002</c:v>
                </c:pt>
                <c:pt idx="44189">
                  <c:v>30.484000000000002</c:v>
                </c:pt>
                <c:pt idx="44190">
                  <c:v>30.484000000000002</c:v>
                </c:pt>
                <c:pt idx="44191">
                  <c:v>30.484000000000002</c:v>
                </c:pt>
                <c:pt idx="44192">
                  <c:v>30.484000000000002</c:v>
                </c:pt>
                <c:pt idx="44193">
                  <c:v>30.484000000000002</c:v>
                </c:pt>
                <c:pt idx="44194">
                  <c:v>30.484000000000002</c:v>
                </c:pt>
                <c:pt idx="44195">
                  <c:v>30.484000000000002</c:v>
                </c:pt>
                <c:pt idx="44196">
                  <c:v>30.484000000000002</c:v>
                </c:pt>
                <c:pt idx="44197">
                  <c:v>30.484000000000002</c:v>
                </c:pt>
                <c:pt idx="44198">
                  <c:v>30.484000000000002</c:v>
                </c:pt>
                <c:pt idx="44199">
                  <c:v>30.484000000000002</c:v>
                </c:pt>
                <c:pt idx="44200">
                  <c:v>30.484000000000002</c:v>
                </c:pt>
                <c:pt idx="44201">
                  <c:v>30.484000000000002</c:v>
                </c:pt>
                <c:pt idx="44202">
                  <c:v>30.484000000000002</c:v>
                </c:pt>
                <c:pt idx="44203">
                  <c:v>30.484000000000002</c:v>
                </c:pt>
                <c:pt idx="44204">
                  <c:v>30.484000000000002</c:v>
                </c:pt>
                <c:pt idx="44205">
                  <c:v>30.516999999999999</c:v>
                </c:pt>
                <c:pt idx="44206">
                  <c:v>30.484000000000002</c:v>
                </c:pt>
                <c:pt idx="44207">
                  <c:v>30.484000000000002</c:v>
                </c:pt>
                <c:pt idx="44208">
                  <c:v>30.484000000000002</c:v>
                </c:pt>
                <c:pt idx="44209">
                  <c:v>30.484000000000002</c:v>
                </c:pt>
                <c:pt idx="44210">
                  <c:v>30.484000000000002</c:v>
                </c:pt>
                <c:pt idx="44211">
                  <c:v>30.484000000000002</c:v>
                </c:pt>
                <c:pt idx="44212">
                  <c:v>30.484000000000002</c:v>
                </c:pt>
                <c:pt idx="44213">
                  <c:v>35.69</c:v>
                </c:pt>
                <c:pt idx="44214">
                  <c:v>41.52</c:v>
                </c:pt>
                <c:pt idx="44215">
                  <c:v>39.909999999999997</c:v>
                </c:pt>
                <c:pt idx="44216">
                  <c:v>39.880000000000003</c:v>
                </c:pt>
                <c:pt idx="44217">
                  <c:v>39.81</c:v>
                </c:pt>
                <c:pt idx="44218">
                  <c:v>39.74</c:v>
                </c:pt>
                <c:pt idx="44219">
                  <c:v>39.78</c:v>
                </c:pt>
                <c:pt idx="44220">
                  <c:v>39.71</c:v>
                </c:pt>
                <c:pt idx="44221">
                  <c:v>39.71</c:v>
                </c:pt>
                <c:pt idx="44222">
                  <c:v>39.81</c:v>
                </c:pt>
                <c:pt idx="44223">
                  <c:v>39.81</c:v>
                </c:pt>
                <c:pt idx="44224">
                  <c:v>39.81</c:v>
                </c:pt>
                <c:pt idx="44225">
                  <c:v>39.909999999999997</c:v>
                </c:pt>
                <c:pt idx="44226">
                  <c:v>39.97</c:v>
                </c:pt>
                <c:pt idx="44227">
                  <c:v>40.04</c:v>
                </c:pt>
                <c:pt idx="44228">
                  <c:v>40.14</c:v>
                </c:pt>
                <c:pt idx="44229">
                  <c:v>40.21</c:v>
                </c:pt>
                <c:pt idx="44230">
                  <c:v>40.24</c:v>
                </c:pt>
                <c:pt idx="44231">
                  <c:v>40.340000000000003</c:v>
                </c:pt>
                <c:pt idx="44232">
                  <c:v>40.44</c:v>
                </c:pt>
                <c:pt idx="44233">
                  <c:v>40.53</c:v>
                </c:pt>
                <c:pt idx="44234">
                  <c:v>40.630000000000003</c:v>
                </c:pt>
                <c:pt idx="44235">
                  <c:v>40.67</c:v>
                </c:pt>
                <c:pt idx="44236">
                  <c:v>40.729999999999997</c:v>
                </c:pt>
                <c:pt idx="44237">
                  <c:v>40.770000000000003</c:v>
                </c:pt>
                <c:pt idx="44238">
                  <c:v>40.83</c:v>
                </c:pt>
                <c:pt idx="44239">
                  <c:v>40.799999999999997</c:v>
                </c:pt>
                <c:pt idx="44240">
                  <c:v>40.770000000000003</c:v>
                </c:pt>
                <c:pt idx="44241">
                  <c:v>40.770000000000003</c:v>
                </c:pt>
                <c:pt idx="44242">
                  <c:v>40.729999999999997</c:v>
                </c:pt>
                <c:pt idx="44243">
                  <c:v>40.729999999999997</c:v>
                </c:pt>
                <c:pt idx="44244">
                  <c:v>40.770000000000003</c:v>
                </c:pt>
                <c:pt idx="44245">
                  <c:v>40.83</c:v>
                </c:pt>
                <c:pt idx="44246">
                  <c:v>40.86</c:v>
                </c:pt>
                <c:pt idx="44247">
                  <c:v>40.93</c:v>
                </c:pt>
                <c:pt idx="44248">
                  <c:v>41</c:v>
                </c:pt>
                <c:pt idx="44249">
                  <c:v>41.19</c:v>
                </c:pt>
                <c:pt idx="44250">
                  <c:v>41.39</c:v>
                </c:pt>
                <c:pt idx="44251">
                  <c:v>41.66</c:v>
                </c:pt>
                <c:pt idx="44252">
                  <c:v>41.82</c:v>
                </c:pt>
                <c:pt idx="44253">
                  <c:v>41.98</c:v>
                </c:pt>
                <c:pt idx="44254">
                  <c:v>42.02</c:v>
                </c:pt>
                <c:pt idx="44255">
                  <c:v>37.729999999999997</c:v>
                </c:pt>
                <c:pt idx="44256">
                  <c:v>37.47</c:v>
                </c:pt>
                <c:pt idx="44257">
                  <c:v>37.369999999999997</c:v>
                </c:pt>
                <c:pt idx="44258">
                  <c:v>37.31</c:v>
                </c:pt>
                <c:pt idx="44259">
                  <c:v>37.270000000000003</c:v>
                </c:pt>
                <c:pt idx="44260">
                  <c:v>37.17</c:v>
                </c:pt>
                <c:pt idx="44261">
                  <c:v>37.14</c:v>
                </c:pt>
                <c:pt idx="44262">
                  <c:v>37.14</c:v>
                </c:pt>
                <c:pt idx="44263">
                  <c:v>36.119999999999997</c:v>
                </c:pt>
                <c:pt idx="44264">
                  <c:v>30.516999999999999</c:v>
                </c:pt>
                <c:pt idx="44265">
                  <c:v>30.516999999999999</c:v>
                </c:pt>
                <c:pt idx="44266">
                  <c:v>30.484000000000002</c:v>
                </c:pt>
                <c:pt idx="44267">
                  <c:v>30.484000000000002</c:v>
                </c:pt>
                <c:pt idx="44268">
                  <c:v>30.484000000000002</c:v>
                </c:pt>
                <c:pt idx="44269">
                  <c:v>30.516999999999999</c:v>
                </c:pt>
                <c:pt idx="44270">
                  <c:v>30.484000000000002</c:v>
                </c:pt>
                <c:pt idx="44271">
                  <c:v>30.484000000000002</c:v>
                </c:pt>
                <c:pt idx="44272">
                  <c:v>30.484000000000002</c:v>
                </c:pt>
                <c:pt idx="44273">
                  <c:v>30.484000000000002</c:v>
                </c:pt>
                <c:pt idx="44274">
                  <c:v>30.516999999999999</c:v>
                </c:pt>
                <c:pt idx="44275">
                  <c:v>30.484000000000002</c:v>
                </c:pt>
                <c:pt idx="44276">
                  <c:v>30.484000000000002</c:v>
                </c:pt>
                <c:pt idx="44277">
                  <c:v>30.484000000000002</c:v>
                </c:pt>
                <c:pt idx="44278">
                  <c:v>30.484000000000002</c:v>
                </c:pt>
                <c:pt idx="44279">
                  <c:v>30.484000000000002</c:v>
                </c:pt>
                <c:pt idx="44280">
                  <c:v>30.516999999999999</c:v>
                </c:pt>
                <c:pt idx="44281">
                  <c:v>30.516999999999999</c:v>
                </c:pt>
                <c:pt idx="44282">
                  <c:v>30.484000000000002</c:v>
                </c:pt>
                <c:pt idx="44283">
                  <c:v>30.484000000000002</c:v>
                </c:pt>
                <c:pt idx="44284">
                  <c:v>30.484000000000002</c:v>
                </c:pt>
                <c:pt idx="44285">
                  <c:v>30.516999999999999</c:v>
                </c:pt>
                <c:pt idx="44286">
                  <c:v>30.516999999999999</c:v>
                </c:pt>
                <c:pt idx="44287">
                  <c:v>30.484000000000002</c:v>
                </c:pt>
                <c:pt idx="44288">
                  <c:v>30.516999999999999</c:v>
                </c:pt>
                <c:pt idx="44289">
                  <c:v>30.484000000000002</c:v>
                </c:pt>
                <c:pt idx="44290">
                  <c:v>30.516999999999999</c:v>
                </c:pt>
                <c:pt idx="44291">
                  <c:v>30.484000000000002</c:v>
                </c:pt>
                <c:pt idx="44292">
                  <c:v>30.484000000000002</c:v>
                </c:pt>
                <c:pt idx="44293">
                  <c:v>30.484000000000002</c:v>
                </c:pt>
                <c:pt idx="44294">
                  <c:v>30.484000000000002</c:v>
                </c:pt>
                <c:pt idx="44295">
                  <c:v>30.484000000000002</c:v>
                </c:pt>
                <c:pt idx="44296">
                  <c:v>30.484000000000002</c:v>
                </c:pt>
                <c:pt idx="44297">
                  <c:v>30.516999999999999</c:v>
                </c:pt>
                <c:pt idx="44298">
                  <c:v>30.484000000000002</c:v>
                </c:pt>
                <c:pt idx="44299">
                  <c:v>30.484000000000002</c:v>
                </c:pt>
                <c:pt idx="44300">
                  <c:v>30.516999999999999</c:v>
                </c:pt>
                <c:pt idx="44301">
                  <c:v>30.484000000000002</c:v>
                </c:pt>
                <c:pt idx="44302">
                  <c:v>30.484000000000002</c:v>
                </c:pt>
                <c:pt idx="44303">
                  <c:v>30.516999999999999</c:v>
                </c:pt>
                <c:pt idx="44304">
                  <c:v>30.484000000000002</c:v>
                </c:pt>
                <c:pt idx="44305">
                  <c:v>30.484000000000002</c:v>
                </c:pt>
                <c:pt idx="44306">
                  <c:v>30.516999999999999</c:v>
                </c:pt>
                <c:pt idx="44307">
                  <c:v>30.484000000000002</c:v>
                </c:pt>
                <c:pt idx="44308">
                  <c:v>30.484000000000002</c:v>
                </c:pt>
                <c:pt idx="44309">
                  <c:v>30.484000000000002</c:v>
                </c:pt>
                <c:pt idx="44310">
                  <c:v>30.484000000000002</c:v>
                </c:pt>
                <c:pt idx="44311">
                  <c:v>30.516999999999999</c:v>
                </c:pt>
                <c:pt idx="44312">
                  <c:v>30.484000000000002</c:v>
                </c:pt>
                <c:pt idx="44313">
                  <c:v>30.516999999999999</c:v>
                </c:pt>
                <c:pt idx="44314">
                  <c:v>30.484000000000002</c:v>
                </c:pt>
                <c:pt idx="44315">
                  <c:v>30.484000000000002</c:v>
                </c:pt>
                <c:pt idx="44316">
                  <c:v>30.516999999999999</c:v>
                </c:pt>
                <c:pt idx="44317">
                  <c:v>30.484000000000002</c:v>
                </c:pt>
                <c:pt idx="44318">
                  <c:v>30.648</c:v>
                </c:pt>
                <c:pt idx="44319">
                  <c:v>43.27</c:v>
                </c:pt>
                <c:pt idx="44320">
                  <c:v>43.5</c:v>
                </c:pt>
                <c:pt idx="44321">
                  <c:v>43.96</c:v>
                </c:pt>
                <c:pt idx="44322">
                  <c:v>41.79</c:v>
                </c:pt>
                <c:pt idx="44323">
                  <c:v>39.78</c:v>
                </c:pt>
                <c:pt idx="44324">
                  <c:v>42.74</c:v>
                </c:pt>
                <c:pt idx="44325">
                  <c:v>57.77</c:v>
                </c:pt>
                <c:pt idx="44326">
                  <c:v>53.85</c:v>
                </c:pt>
                <c:pt idx="44327">
                  <c:v>53.88</c:v>
                </c:pt>
                <c:pt idx="44328">
                  <c:v>54.28</c:v>
                </c:pt>
                <c:pt idx="44329">
                  <c:v>54.84</c:v>
                </c:pt>
                <c:pt idx="44330">
                  <c:v>55.53</c:v>
                </c:pt>
                <c:pt idx="44331">
                  <c:v>55.99</c:v>
                </c:pt>
                <c:pt idx="44332">
                  <c:v>56.35</c:v>
                </c:pt>
                <c:pt idx="44333">
                  <c:v>56.68</c:v>
                </c:pt>
                <c:pt idx="44334">
                  <c:v>56.98</c:v>
                </c:pt>
                <c:pt idx="44335">
                  <c:v>57.28</c:v>
                </c:pt>
                <c:pt idx="44336">
                  <c:v>52.3</c:v>
                </c:pt>
                <c:pt idx="44337">
                  <c:v>51.08</c:v>
                </c:pt>
                <c:pt idx="44338">
                  <c:v>51.38</c:v>
                </c:pt>
                <c:pt idx="44339">
                  <c:v>51.87</c:v>
                </c:pt>
                <c:pt idx="44340">
                  <c:v>52.2</c:v>
                </c:pt>
                <c:pt idx="44341">
                  <c:v>52.63</c:v>
                </c:pt>
                <c:pt idx="44342">
                  <c:v>41.19</c:v>
                </c:pt>
                <c:pt idx="44343">
                  <c:v>41.36</c:v>
                </c:pt>
                <c:pt idx="44344">
                  <c:v>41.42</c:v>
                </c:pt>
                <c:pt idx="44345">
                  <c:v>41.59</c:v>
                </c:pt>
                <c:pt idx="44346">
                  <c:v>41.69</c:v>
                </c:pt>
                <c:pt idx="44347">
                  <c:v>41.75</c:v>
                </c:pt>
                <c:pt idx="44348">
                  <c:v>41.92</c:v>
                </c:pt>
                <c:pt idx="44349">
                  <c:v>41.98</c:v>
                </c:pt>
                <c:pt idx="44350">
                  <c:v>42.05</c:v>
                </c:pt>
                <c:pt idx="44351">
                  <c:v>39.71</c:v>
                </c:pt>
                <c:pt idx="44352">
                  <c:v>37.5</c:v>
                </c:pt>
                <c:pt idx="44353">
                  <c:v>37.44</c:v>
                </c:pt>
                <c:pt idx="44354">
                  <c:v>37.369999999999997</c:v>
                </c:pt>
                <c:pt idx="44355">
                  <c:v>37.31</c:v>
                </c:pt>
                <c:pt idx="44356">
                  <c:v>37.270000000000003</c:v>
                </c:pt>
                <c:pt idx="44357">
                  <c:v>37.24</c:v>
                </c:pt>
                <c:pt idx="44358">
                  <c:v>37.14</c:v>
                </c:pt>
                <c:pt idx="44359">
                  <c:v>37.11</c:v>
                </c:pt>
                <c:pt idx="44360">
                  <c:v>37.07</c:v>
                </c:pt>
                <c:pt idx="44361">
                  <c:v>37.04</c:v>
                </c:pt>
                <c:pt idx="44362">
                  <c:v>37.04</c:v>
                </c:pt>
                <c:pt idx="44363">
                  <c:v>37.04</c:v>
                </c:pt>
                <c:pt idx="44364">
                  <c:v>37.04</c:v>
                </c:pt>
                <c:pt idx="44365">
                  <c:v>37.07</c:v>
                </c:pt>
                <c:pt idx="44366">
                  <c:v>37.04</c:v>
                </c:pt>
                <c:pt idx="44367">
                  <c:v>37.11</c:v>
                </c:pt>
                <c:pt idx="44368">
                  <c:v>42.81</c:v>
                </c:pt>
                <c:pt idx="44369">
                  <c:v>72.37</c:v>
                </c:pt>
                <c:pt idx="44370">
                  <c:v>54.9</c:v>
                </c:pt>
                <c:pt idx="44371">
                  <c:v>54.34</c:v>
                </c:pt>
                <c:pt idx="44372">
                  <c:v>85.78</c:v>
                </c:pt>
                <c:pt idx="44373">
                  <c:v>135.12</c:v>
                </c:pt>
                <c:pt idx="44374">
                  <c:v>139.76</c:v>
                </c:pt>
                <c:pt idx="44375">
                  <c:v>171.47</c:v>
                </c:pt>
                <c:pt idx="44376">
                  <c:v>144.57</c:v>
                </c:pt>
                <c:pt idx="44377">
                  <c:v>144.44</c:v>
                </c:pt>
                <c:pt idx="44378">
                  <c:v>148.1</c:v>
                </c:pt>
                <c:pt idx="44379">
                  <c:v>147.28</c:v>
                </c:pt>
                <c:pt idx="44380">
                  <c:v>147.41</c:v>
                </c:pt>
                <c:pt idx="44381">
                  <c:v>147.63999999999999</c:v>
                </c:pt>
                <c:pt idx="44382">
                  <c:v>169.29</c:v>
                </c:pt>
                <c:pt idx="44383">
                  <c:v>193.22</c:v>
                </c:pt>
                <c:pt idx="44384">
                  <c:v>193.15</c:v>
                </c:pt>
                <c:pt idx="44385">
                  <c:v>189.56</c:v>
                </c:pt>
                <c:pt idx="44386">
                  <c:v>113.79</c:v>
                </c:pt>
                <c:pt idx="44387">
                  <c:v>109.28</c:v>
                </c:pt>
                <c:pt idx="44388">
                  <c:v>109.02</c:v>
                </c:pt>
                <c:pt idx="44389">
                  <c:v>111.19</c:v>
                </c:pt>
                <c:pt idx="44390">
                  <c:v>113.3</c:v>
                </c:pt>
                <c:pt idx="44391">
                  <c:v>115.71</c:v>
                </c:pt>
                <c:pt idx="44392">
                  <c:v>96.26</c:v>
                </c:pt>
                <c:pt idx="44393">
                  <c:v>95.01</c:v>
                </c:pt>
                <c:pt idx="44394">
                  <c:v>97.51</c:v>
                </c:pt>
                <c:pt idx="44395">
                  <c:v>99.2</c:v>
                </c:pt>
                <c:pt idx="44396">
                  <c:v>101.8</c:v>
                </c:pt>
                <c:pt idx="44397">
                  <c:v>104.24</c:v>
                </c:pt>
                <c:pt idx="44398">
                  <c:v>106.97</c:v>
                </c:pt>
                <c:pt idx="44399">
                  <c:v>107.99</c:v>
                </c:pt>
                <c:pt idx="44400">
                  <c:v>100.38</c:v>
                </c:pt>
                <c:pt idx="44401">
                  <c:v>83.08</c:v>
                </c:pt>
                <c:pt idx="44402">
                  <c:v>77.87</c:v>
                </c:pt>
                <c:pt idx="44403">
                  <c:v>69.209999999999994</c:v>
                </c:pt>
                <c:pt idx="44404">
                  <c:v>64.66</c:v>
                </c:pt>
                <c:pt idx="44405">
                  <c:v>63.37</c:v>
                </c:pt>
                <c:pt idx="44406">
                  <c:v>63.93</c:v>
                </c:pt>
                <c:pt idx="44407">
                  <c:v>56.91</c:v>
                </c:pt>
                <c:pt idx="44408">
                  <c:v>48.97</c:v>
                </c:pt>
                <c:pt idx="44409">
                  <c:v>49.2</c:v>
                </c:pt>
                <c:pt idx="44410">
                  <c:v>49.47</c:v>
                </c:pt>
                <c:pt idx="44411">
                  <c:v>55.96</c:v>
                </c:pt>
                <c:pt idx="44412">
                  <c:v>71.08</c:v>
                </c:pt>
                <c:pt idx="44413">
                  <c:v>66.900000000000006</c:v>
                </c:pt>
                <c:pt idx="44414">
                  <c:v>67.39</c:v>
                </c:pt>
                <c:pt idx="44415">
                  <c:v>69.8</c:v>
                </c:pt>
                <c:pt idx="44416">
                  <c:v>91.52</c:v>
                </c:pt>
                <c:pt idx="44417">
                  <c:v>84.04</c:v>
                </c:pt>
                <c:pt idx="44418">
                  <c:v>81.599999999999994</c:v>
                </c:pt>
                <c:pt idx="44419">
                  <c:v>81.099999999999994</c:v>
                </c:pt>
                <c:pt idx="44420">
                  <c:v>77.44</c:v>
                </c:pt>
                <c:pt idx="44421">
                  <c:v>83.24</c:v>
                </c:pt>
                <c:pt idx="44422">
                  <c:v>84.46</c:v>
                </c:pt>
                <c:pt idx="44423">
                  <c:v>85.72</c:v>
                </c:pt>
                <c:pt idx="44424">
                  <c:v>86.01</c:v>
                </c:pt>
                <c:pt idx="44425">
                  <c:v>87.56</c:v>
                </c:pt>
                <c:pt idx="44426">
                  <c:v>88.91</c:v>
                </c:pt>
                <c:pt idx="44427">
                  <c:v>80.44</c:v>
                </c:pt>
                <c:pt idx="44428">
                  <c:v>111.98</c:v>
                </c:pt>
                <c:pt idx="44429">
                  <c:v>109.02</c:v>
                </c:pt>
                <c:pt idx="44430">
                  <c:v>105.46</c:v>
                </c:pt>
                <c:pt idx="44431">
                  <c:v>108.06</c:v>
                </c:pt>
                <c:pt idx="44432">
                  <c:v>101.27</c:v>
                </c:pt>
                <c:pt idx="44433">
                  <c:v>100.74</c:v>
                </c:pt>
                <c:pt idx="44434">
                  <c:v>102.33</c:v>
                </c:pt>
                <c:pt idx="44435">
                  <c:v>104.04</c:v>
                </c:pt>
                <c:pt idx="44436">
                  <c:v>103.08</c:v>
                </c:pt>
                <c:pt idx="44437">
                  <c:v>103.87</c:v>
                </c:pt>
                <c:pt idx="44438">
                  <c:v>104.83</c:v>
                </c:pt>
                <c:pt idx="44439">
                  <c:v>105.49</c:v>
                </c:pt>
                <c:pt idx="44440">
                  <c:v>106.18</c:v>
                </c:pt>
                <c:pt idx="44441">
                  <c:v>106.81</c:v>
                </c:pt>
                <c:pt idx="44442">
                  <c:v>108.46</c:v>
                </c:pt>
                <c:pt idx="44443">
                  <c:v>115.67</c:v>
                </c:pt>
                <c:pt idx="44444">
                  <c:v>106.74</c:v>
                </c:pt>
                <c:pt idx="44445">
                  <c:v>107.43</c:v>
                </c:pt>
                <c:pt idx="44446">
                  <c:v>108.29</c:v>
                </c:pt>
                <c:pt idx="44447">
                  <c:v>101.21</c:v>
                </c:pt>
                <c:pt idx="44448">
                  <c:v>92.97</c:v>
                </c:pt>
                <c:pt idx="44449">
                  <c:v>98.01</c:v>
                </c:pt>
                <c:pt idx="44450">
                  <c:v>100.12</c:v>
                </c:pt>
                <c:pt idx="44451">
                  <c:v>102.23</c:v>
                </c:pt>
                <c:pt idx="44452">
                  <c:v>99.69</c:v>
                </c:pt>
                <c:pt idx="44453">
                  <c:v>96.86</c:v>
                </c:pt>
                <c:pt idx="44454">
                  <c:v>87.3</c:v>
                </c:pt>
                <c:pt idx="44455">
                  <c:v>89.34</c:v>
                </c:pt>
                <c:pt idx="44456">
                  <c:v>92.9</c:v>
                </c:pt>
                <c:pt idx="44457">
                  <c:v>103.45</c:v>
                </c:pt>
                <c:pt idx="44458">
                  <c:v>109.94</c:v>
                </c:pt>
                <c:pt idx="44459">
                  <c:v>111.52</c:v>
                </c:pt>
                <c:pt idx="44460">
                  <c:v>107.4</c:v>
                </c:pt>
                <c:pt idx="44461">
                  <c:v>103.58</c:v>
                </c:pt>
                <c:pt idx="44462">
                  <c:v>109.77</c:v>
                </c:pt>
                <c:pt idx="44463">
                  <c:v>102.23</c:v>
                </c:pt>
                <c:pt idx="44464">
                  <c:v>92.08</c:v>
                </c:pt>
                <c:pt idx="44465">
                  <c:v>90.76</c:v>
                </c:pt>
                <c:pt idx="44466">
                  <c:v>111.49</c:v>
                </c:pt>
                <c:pt idx="44467">
                  <c:v>118.74</c:v>
                </c:pt>
                <c:pt idx="44468">
                  <c:v>121.24</c:v>
                </c:pt>
                <c:pt idx="44469">
                  <c:v>120.85</c:v>
                </c:pt>
                <c:pt idx="44470">
                  <c:v>124.87</c:v>
                </c:pt>
                <c:pt idx="44471">
                  <c:v>126.05</c:v>
                </c:pt>
                <c:pt idx="44472">
                  <c:v>124.47</c:v>
                </c:pt>
                <c:pt idx="44473">
                  <c:v>125.43</c:v>
                </c:pt>
                <c:pt idx="44474">
                  <c:v>133.5</c:v>
                </c:pt>
                <c:pt idx="44475">
                  <c:v>138.51</c:v>
                </c:pt>
                <c:pt idx="44476">
                  <c:v>440</c:v>
                </c:pt>
                <c:pt idx="44477">
                  <c:v>695.7</c:v>
                </c:pt>
                <c:pt idx="44478">
                  <c:v>708.4</c:v>
                </c:pt>
                <c:pt idx="44479">
                  <c:v>706.4</c:v>
                </c:pt>
                <c:pt idx="44480">
                  <c:v>703.7</c:v>
                </c:pt>
                <c:pt idx="44481">
                  <c:v>702.6</c:v>
                </c:pt>
                <c:pt idx="44482">
                  <c:v>696.5</c:v>
                </c:pt>
                <c:pt idx="44483">
                  <c:v>695.4</c:v>
                </c:pt>
                <c:pt idx="44484">
                  <c:v>673.8</c:v>
                </c:pt>
                <c:pt idx="44485">
                  <c:v>667.9</c:v>
                </c:pt>
                <c:pt idx="44486">
                  <c:v>543.6</c:v>
                </c:pt>
                <c:pt idx="44487">
                  <c:v>113.5</c:v>
                </c:pt>
                <c:pt idx="44488">
                  <c:v>113.33</c:v>
                </c:pt>
                <c:pt idx="44489">
                  <c:v>110.63</c:v>
                </c:pt>
                <c:pt idx="44490">
                  <c:v>110.89</c:v>
                </c:pt>
                <c:pt idx="44491">
                  <c:v>109.25</c:v>
                </c:pt>
                <c:pt idx="44492">
                  <c:v>111.82</c:v>
                </c:pt>
                <c:pt idx="44493">
                  <c:v>111.13</c:v>
                </c:pt>
                <c:pt idx="44494">
                  <c:v>110.99</c:v>
                </c:pt>
                <c:pt idx="44495">
                  <c:v>113.76</c:v>
                </c:pt>
                <c:pt idx="44496">
                  <c:v>115.34</c:v>
                </c:pt>
                <c:pt idx="44497">
                  <c:v>117.06</c:v>
                </c:pt>
                <c:pt idx="44498">
                  <c:v>122.89</c:v>
                </c:pt>
                <c:pt idx="44499">
                  <c:v>122.69</c:v>
                </c:pt>
                <c:pt idx="44500">
                  <c:v>126.71</c:v>
                </c:pt>
                <c:pt idx="44501">
                  <c:v>124.54</c:v>
                </c:pt>
                <c:pt idx="44502">
                  <c:v>125.72</c:v>
                </c:pt>
                <c:pt idx="44503">
                  <c:v>127.01</c:v>
                </c:pt>
                <c:pt idx="44504">
                  <c:v>128.43</c:v>
                </c:pt>
                <c:pt idx="44505">
                  <c:v>129.09</c:v>
                </c:pt>
                <c:pt idx="44506">
                  <c:v>128.13</c:v>
                </c:pt>
                <c:pt idx="44507">
                  <c:v>129.65</c:v>
                </c:pt>
                <c:pt idx="44508">
                  <c:v>128.69</c:v>
                </c:pt>
                <c:pt idx="44509">
                  <c:v>116.23</c:v>
                </c:pt>
                <c:pt idx="44510">
                  <c:v>102.89</c:v>
                </c:pt>
                <c:pt idx="44511">
                  <c:v>113.96</c:v>
                </c:pt>
                <c:pt idx="44512">
                  <c:v>121.87</c:v>
                </c:pt>
                <c:pt idx="44513">
                  <c:v>129.65</c:v>
                </c:pt>
                <c:pt idx="44514">
                  <c:v>129.05000000000001</c:v>
                </c:pt>
                <c:pt idx="44515">
                  <c:v>130.72999999999999</c:v>
                </c:pt>
                <c:pt idx="44516">
                  <c:v>131.72</c:v>
                </c:pt>
                <c:pt idx="44517">
                  <c:v>129.51</c:v>
                </c:pt>
                <c:pt idx="44518">
                  <c:v>123.85</c:v>
                </c:pt>
                <c:pt idx="44519">
                  <c:v>122.76</c:v>
                </c:pt>
                <c:pt idx="44520">
                  <c:v>130.37</c:v>
                </c:pt>
                <c:pt idx="44521">
                  <c:v>134.06</c:v>
                </c:pt>
                <c:pt idx="44522">
                  <c:v>135.74</c:v>
                </c:pt>
                <c:pt idx="44523">
                  <c:v>135.68</c:v>
                </c:pt>
                <c:pt idx="44524">
                  <c:v>135.78</c:v>
                </c:pt>
                <c:pt idx="44525">
                  <c:v>129.78</c:v>
                </c:pt>
                <c:pt idx="44526">
                  <c:v>104.47</c:v>
                </c:pt>
                <c:pt idx="44527">
                  <c:v>102.82</c:v>
                </c:pt>
                <c:pt idx="44528">
                  <c:v>103.25</c:v>
                </c:pt>
                <c:pt idx="44529">
                  <c:v>104.04</c:v>
                </c:pt>
                <c:pt idx="44530">
                  <c:v>104.4</c:v>
                </c:pt>
                <c:pt idx="44531">
                  <c:v>103.61</c:v>
                </c:pt>
                <c:pt idx="44532">
                  <c:v>97.98</c:v>
                </c:pt>
                <c:pt idx="44533">
                  <c:v>97.22</c:v>
                </c:pt>
                <c:pt idx="44534">
                  <c:v>107.9</c:v>
                </c:pt>
                <c:pt idx="44535">
                  <c:v>109.61</c:v>
                </c:pt>
                <c:pt idx="44536">
                  <c:v>91.32</c:v>
                </c:pt>
                <c:pt idx="44537">
                  <c:v>69.73</c:v>
                </c:pt>
                <c:pt idx="44538">
                  <c:v>70.849999999999994</c:v>
                </c:pt>
                <c:pt idx="44539">
                  <c:v>72.3</c:v>
                </c:pt>
                <c:pt idx="44540">
                  <c:v>73.89</c:v>
                </c:pt>
                <c:pt idx="44541">
                  <c:v>75.010000000000005</c:v>
                </c:pt>
                <c:pt idx="44542">
                  <c:v>76.790000000000006</c:v>
                </c:pt>
                <c:pt idx="44543">
                  <c:v>78.86</c:v>
                </c:pt>
                <c:pt idx="44544">
                  <c:v>77.41</c:v>
                </c:pt>
                <c:pt idx="44545">
                  <c:v>73.819999999999993</c:v>
                </c:pt>
                <c:pt idx="44546">
                  <c:v>74.45</c:v>
                </c:pt>
                <c:pt idx="44547">
                  <c:v>77.61</c:v>
                </c:pt>
                <c:pt idx="44548">
                  <c:v>104.47</c:v>
                </c:pt>
                <c:pt idx="44549">
                  <c:v>103.71</c:v>
                </c:pt>
                <c:pt idx="44550">
                  <c:v>102.72</c:v>
                </c:pt>
                <c:pt idx="44551">
                  <c:v>91.62</c:v>
                </c:pt>
                <c:pt idx="44552">
                  <c:v>91.25</c:v>
                </c:pt>
                <c:pt idx="44553">
                  <c:v>91.81</c:v>
                </c:pt>
                <c:pt idx="44554">
                  <c:v>146.75</c:v>
                </c:pt>
                <c:pt idx="44555">
                  <c:v>151.56</c:v>
                </c:pt>
                <c:pt idx="44556">
                  <c:v>146.91</c:v>
                </c:pt>
                <c:pt idx="44557">
                  <c:v>145.63</c:v>
                </c:pt>
                <c:pt idx="44558">
                  <c:v>145.43</c:v>
                </c:pt>
                <c:pt idx="44559">
                  <c:v>133.9</c:v>
                </c:pt>
                <c:pt idx="44560">
                  <c:v>109.84</c:v>
                </c:pt>
                <c:pt idx="44561">
                  <c:v>100.15</c:v>
                </c:pt>
                <c:pt idx="44562">
                  <c:v>99.43</c:v>
                </c:pt>
                <c:pt idx="44563">
                  <c:v>105.13</c:v>
                </c:pt>
                <c:pt idx="44564">
                  <c:v>103.84</c:v>
                </c:pt>
                <c:pt idx="44565">
                  <c:v>61.33</c:v>
                </c:pt>
                <c:pt idx="44566">
                  <c:v>52.63</c:v>
                </c:pt>
                <c:pt idx="44567">
                  <c:v>52.2</c:v>
                </c:pt>
                <c:pt idx="44568">
                  <c:v>45.25</c:v>
                </c:pt>
                <c:pt idx="44569">
                  <c:v>38.99</c:v>
                </c:pt>
                <c:pt idx="44570">
                  <c:v>35.26</c:v>
                </c:pt>
                <c:pt idx="44571">
                  <c:v>35.79</c:v>
                </c:pt>
                <c:pt idx="44572">
                  <c:v>36.15</c:v>
                </c:pt>
                <c:pt idx="44573">
                  <c:v>36.479999999999997</c:v>
                </c:pt>
                <c:pt idx="44574">
                  <c:v>51.81</c:v>
                </c:pt>
                <c:pt idx="44575">
                  <c:v>52</c:v>
                </c:pt>
                <c:pt idx="44576">
                  <c:v>52.07</c:v>
                </c:pt>
                <c:pt idx="44577">
                  <c:v>53.12</c:v>
                </c:pt>
                <c:pt idx="44578">
                  <c:v>52.63</c:v>
                </c:pt>
                <c:pt idx="44579">
                  <c:v>46.63</c:v>
                </c:pt>
                <c:pt idx="44580">
                  <c:v>47.26</c:v>
                </c:pt>
                <c:pt idx="44581">
                  <c:v>47.88</c:v>
                </c:pt>
                <c:pt idx="44582">
                  <c:v>48.44</c:v>
                </c:pt>
                <c:pt idx="44583">
                  <c:v>48.81</c:v>
                </c:pt>
                <c:pt idx="44584">
                  <c:v>49.2</c:v>
                </c:pt>
                <c:pt idx="44585">
                  <c:v>49.7</c:v>
                </c:pt>
                <c:pt idx="44586">
                  <c:v>49.93</c:v>
                </c:pt>
                <c:pt idx="44587">
                  <c:v>50.19</c:v>
                </c:pt>
                <c:pt idx="44588">
                  <c:v>50.62</c:v>
                </c:pt>
                <c:pt idx="44589">
                  <c:v>50.65</c:v>
                </c:pt>
                <c:pt idx="44590">
                  <c:v>50.65</c:v>
                </c:pt>
                <c:pt idx="44591">
                  <c:v>50.59</c:v>
                </c:pt>
                <c:pt idx="44592">
                  <c:v>50.72</c:v>
                </c:pt>
                <c:pt idx="44593">
                  <c:v>50.72</c:v>
                </c:pt>
                <c:pt idx="44594">
                  <c:v>50.69</c:v>
                </c:pt>
                <c:pt idx="44595">
                  <c:v>50.75</c:v>
                </c:pt>
                <c:pt idx="44596">
                  <c:v>50.69</c:v>
                </c:pt>
                <c:pt idx="44597">
                  <c:v>50.72</c:v>
                </c:pt>
                <c:pt idx="44598">
                  <c:v>50.69</c:v>
                </c:pt>
                <c:pt idx="44599">
                  <c:v>50.78</c:v>
                </c:pt>
                <c:pt idx="44600">
                  <c:v>51.15</c:v>
                </c:pt>
                <c:pt idx="44601">
                  <c:v>51.64</c:v>
                </c:pt>
                <c:pt idx="44602">
                  <c:v>51.97</c:v>
                </c:pt>
                <c:pt idx="44603">
                  <c:v>52.2</c:v>
                </c:pt>
                <c:pt idx="44604">
                  <c:v>52.6</c:v>
                </c:pt>
                <c:pt idx="44605">
                  <c:v>53.09</c:v>
                </c:pt>
                <c:pt idx="44606">
                  <c:v>53.29</c:v>
                </c:pt>
                <c:pt idx="44607">
                  <c:v>53.45</c:v>
                </c:pt>
                <c:pt idx="44608">
                  <c:v>53.49</c:v>
                </c:pt>
                <c:pt idx="44609">
                  <c:v>53.39</c:v>
                </c:pt>
                <c:pt idx="44610">
                  <c:v>53.39</c:v>
                </c:pt>
                <c:pt idx="44611">
                  <c:v>54.24</c:v>
                </c:pt>
                <c:pt idx="44612">
                  <c:v>55.46</c:v>
                </c:pt>
                <c:pt idx="44613">
                  <c:v>56.88</c:v>
                </c:pt>
                <c:pt idx="44614">
                  <c:v>67.819999999999993</c:v>
                </c:pt>
                <c:pt idx="44615">
                  <c:v>81.040000000000006</c:v>
                </c:pt>
                <c:pt idx="44616">
                  <c:v>82.92</c:v>
                </c:pt>
                <c:pt idx="44617">
                  <c:v>81.3</c:v>
                </c:pt>
                <c:pt idx="44618">
                  <c:v>70.790000000000006</c:v>
                </c:pt>
                <c:pt idx="44619">
                  <c:v>56.91</c:v>
                </c:pt>
                <c:pt idx="44620">
                  <c:v>66.040000000000006</c:v>
                </c:pt>
                <c:pt idx="44621">
                  <c:v>61</c:v>
                </c:pt>
                <c:pt idx="44622">
                  <c:v>56.58</c:v>
                </c:pt>
                <c:pt idx="44623">
                  <c:v>56.85</c:v>
                </c:pt>
                <c:pt idx="44624">
                  <c:v>57.51</c:v>
                </c:pt>
                <c:pt idx="44625">
                  <c:v>57.97</c:v>
                </c:pt>
                <c:pt idx="44626">
                  <c:v>58.53</c:v>
                </c:pt>
                <c:pt idx="44627">
                  <c:v>59.19</c:v>
                </c:pt>
                <c:pt idx="44628">
                  <c:v>59.58</c:v>
                </c:pt>
                <c:pt idx="44629">
                  <c:v>60.08</c:v>
                </c:pt>
                <c:pt idx="44630">
                  <c:v>61.36</c:v>
                </c:pt>
                <c:pt idx="44631">
                  <c:v>86.9</c:v>
                </c:pt>
                <c:pt idx="44632">
                  <c:v>89.14</c:v>
                </c:pt>
                <c:pt idx="44633">
                  <c:v>87.27</c:v>
                </c:pt>
                <c:pt idx="44634">
                  <c:v>83.15</c:v>
                </c:pt>
                <c:pt idx="44635">
                  <c:v>85.39</c:v>
                </c:pt>
                <c:pt idx="44636">
                  <c:v>86.97</c:v>
                </c:pt>
                <c:pt idx="44637">
                  <c:v>87.83</c:v>
                </c:pt>
                <c:pt idx="44638">
                  <c:v>88.22</c:v>
                </c:pt>
                <c:pt idx="44639">
                  <c:v>74.540000000000006</c:v>
                </c:pt>
                <c:pt idx="44640">
                  <c:v>73.98</c:v>
                </c:pt>
                <c:pt idx="44641">
                  <c:v>74.12</c:v>
                </c:pt>
                <c:pt idx="44642">
                  <c:v>74.510000000000005</c:v>
                </c:pt>
                <c:pt idx="44643">
                  <c:v>74.78</c:v>
                </c:pt>
                <c:pt idx="44644">
                  <c:v>78.47</c:v>
                </c:pt>
                <c:pt idx="44645">
                  <c:v>102.39</c:v>
                </c:pt>
                <c:pt idx="44646">
                  <c:v>91.65</c:v>
                </c:pt>
                <c:pt idx="44647">
                  <c:v>91.65</c:v>
                </c:pt>
                <c:pt idx="44648">
                  <c:v>102.39</c:v>
                </c:pt>
                <c:pt idx="44649">
                  <c:v>124.77</c:v>
                </c:pt>
                <c:pt idx="44650">
                  <c:v>126.28</c:v>
                </c:pt>
                <c:pt idx="44651">
                  <c:v>129.88</c:v>
                </c:pt>
                <c:pt idx="44652">
                  <c:v>124.14</c:v>
                </c:pt>
                <c:pt idx="44653">
                  <c:v>129.02000000000001</c:v>
                </c:pt>
                <c:pt idx="44654">
                  <c:v>133.77000000000001</c:v>
                </c:pt>
                <c:pt idx="44655">
                  <c:v>136.5</c:v>
                </c:pt>
                <c:pt idx="44656">
                  <c:v>139.13999999999999</c:v>
                </c:pt>
                <c:pt idx="44657">
                  <c:v>139.86000000000001</c:v>
                </c:pt>
                <c:pt idx="44658">
                  <c:v>132.88</c:v>
                </c:pt>
                <c:pt idx="44659">
                  <c:v>120.78</c:v>
                </c:pt>
                <c:pt idx="44660">
                  <c:v>119.3</c:v>
                </c:pt>
                <c:pt idx="44661">
                  <c:v>108.42</c:v>
                </c:pt>
                <c:pt idx="44662">
                  <c:v>107.5</c:v>
                </c:pt>
                <c:pt idx="44663">
                  <c:v>113.96</c:v>
                </c:pt>
                <c:pt idx="44664">
                  <c:v>111.06</c:v>
                </c:pt>
                <c:pt idx="44665">
                  <c:v>103.15</c:v>
                </c:pt>
                <c:pt idx="44666">
                  <c:v>104.83</c:v>
                </c:pt>
                <c:pt idx="44667">
                  <c:v>106.87</c:v>
                </c:pt>
                <c:pt idx="44668">
                  <c:v>105.13</c:v>
                </c:pt>
                <c:pt idx="44669">
                  <c:v>106.87</c:v>
                </c:pt>
                <c:pt idx="44670">
                  <c:v>103.48</c:v>
                </c:pt>
                <c:pt idx="44671">
                  <c:v>108.88</c:v>
                </c:pt>
                <c:pt idx="44672">
                  <c:v>113.14</c:v>
                </c:pt>
                <c:pt idx="44673">
                  <c:v>134</c:v>
                </c:pt>
                <c:pt idx="44674">
                  <c:v>131.33000000000001</c:v>
                </c:pt>
                <c:pt idx="44675">
                  <c:v>132.71</c:v>
                </c:pt>
                <c:pt idx="44676">
                  <c:v>137.32</c:v>
                </c:pt>
                <c:pt idx="44677">
                  <c:v>138.02000000000001</c:v>
                </c:pt>
                <c:pt idx="44678">
                  <c:v>139.66</c:v>
                </c:pt>
                <c:pt idx="44679">
                  <c:v>140.69</c:v>
                </c:pt>
                <c:pt idx="44680">
                  <c:v>135.15</c:v>
                </c:pt>
                <c:pt idx="44681">
                  <c:v>139.5</c:v>
                </c:pt>
                <c:pt idx="44682">
                  <c:v>138.47999999999999</c:v>
                </c:pt>
                <c:pt idx="44683">
                  <c:v>138.28</c:v>
                </c:pt>
                <c:pt idx="44684">
                  <c:v>141.91</c:v>
                </c:pt>
                <c:pt idx="44685">
                  <c:v>141.66999999999999</c:v>
                </c:pt>
                <c:pt idx="44686">
                  <c:v>143.06</c:v>
                </c:pt>
                <c:pt idx="44687">
                  <c:v>145.1</c:v>
                </c:pt>
                <c:pt idx="44688">
                  <c:v>147.54</c:v>
                </c:pt>
                <c:pt idx="44689">
                  <c:v>148.36000000000001</c:v>
                </c:pt>
                <c:pt idx="44690">
                  <c:v>139.1</c:v>
                </c:pt>
                <c:pt idx="44691">
                  <c:v>140.91999999999999</c:v>
                </c:pt>
                <c:pt idx="44692">
                  <c:v>134.03</c:v>
                </c:pt>
                <c:pt idx="44693">
                  <c:v>130.69999999999999</c:v>
                </c:pt>
                <c:pt idx="44694">
                  <c:v>130.72999999999999</c:v>
                </c:pt>
                <c:pt idx="44695">
                  <c:v>129.02000000000001</c:v>
                </c:pt>
                <c:pt idx="44696">
                  <c:v>120.85</c:v>
                </c:pt>
                <c:pt idx="44697">
                  <c:v>115.21</c:v>
                </c:pt>
                <c:pt idx="44698">
                  <c:v>112.44</c:v>
                </c:pt>
                <c:pt idx="44699">
                  <c:v>120.39</c:v>
                </c:pt>
                <c:pt idx="44700">
                  <c:v>122.03</c:v>
                </c:pt>
                <c:pt idx="44701">
                  <c:v>127.44</c:v>
                </c:pt>
                <c:pt idx="44702">
                  <c:v>127.8</c:v>
                </c:pt>
                <c:pt idx="44703">
                  <c:v>128.43</c:v>
                </c:pt>
                <c:pt idx="44704">
                  <c:v>128.06</c:v>
                </c:pt>
                <c:pt idx="44705">
                  <c:v>132.47999999999999</c:v>
                </c:pt>
                <c:pt idx="44706">
                  <c:v>134.33000000000001</c:v>
                </c:pt>
                <c:pt idx="44707">
                  <c:v>133.83000000000001</c:v>
                </c:pt>
                <c:pt idx="44708">
                  <c:v>138.68</c:v>
                </c:pt>
                <c:pt idx="44709">
                  <c:v>139.69999999999999</c:v>
                </c:pt>
                <c:pt idx="44710">
                  <c:v>141.44</c:v>
                </c:pt>
                <c:pt idx="44711">
                  <c:v>141.54</c:v>
                </c:pt>
                <c:pt idx="44712">
                  <c:v>142.86000000000001</c:v>
                </c:pt>
                <c:pt idx="44713">
                  <c:v>141.08000000000001</c:v>
                </c:pt>
                <c:pt idx="44714">
                  <c:v>134</c:v>
                </c:pt>
                <c:pt idx="44715">
                  <c:v>130.34</c:v>
                </c:pt>
                <c:pt idx="44716">
                  <c:v>137.26</c:v>
                </c:pt>
                <c:pt idx="44717">
                  <c:v>139.30000000000001</c:v>
                </c:pt>
                <c:pt idx="44718">
                  <c:v>140.91999999999999</c:v>
                </c:pt>
                <c:pt idx="44719">
                  <c:v>139.16999999999999</c:v>
                </c:pt>
                <c:pt idx="44720">
                  <c:v>139.43</c:v>
                </c:pt>
                <c:pt idx="44721">
                  <c:v>137.85</c:v>
                </c:pt>
                <c:pt idx="44722">
                  <c:v>139.66</c:v>
                </c:pt>
                <c:pt idx="44723">
                  <c:v>141.25</c:v>
                </c:pt>
                <c:pt idx="44724">
                  <c:v>134.36000000000001</c:v>
                </c:pt>
                <c:pt idx="44725">
                  <c:v>127.64</c:v>
                </c:pt>
                <c:pt idx="44726">
                  <c:v>125.99</c:v>
                </c:pt>
                <c:pt idx="44727">
                  <c:v>131.75</c:v>
                </c:pt>
                <c:pt idx="44728">
                  <c:v>133.4</c:v>
                </c:pt>
                <c:pt idx="44729">
                  <c:v>134.75</c:v>
                </c:pt>
                <c:pt idx="44730">
                  <c:v>129.09</c:v>
                </c:pt>
                <c:pt idx="44731">
                  <c:v>131.33000000000001</c:v>
                </c:pt>
                <c:pt idx="44732">
                  <c:v>134</c:v>
                </c:pt>
                <c:pt idx="44733">
                  <c:v>134.72</c:v>
                </c:pt>
                <c:pt idx="44734">
                  <c:v>138.31</c:v>
                </c:pt>
                <c:pt idx="44735">
                  <c:v>138.51</c:v>
                </c:pt>
                <c:pt idx="44736">
                  <c:v>137.75</c:v>
                </c:pt>
                <c:pt idx="44737">
                  <c:v>133.77000000000001</c:v>
                </c:pt>
                <c:pt idx="44738">
                  <c:v>132.61000000000001</c:v>
                </c:pt>
                <c:pt idx="44739">
                  <c:v>135.47999999999999</c:v>
                </c:pt>
                <c:pt idx="44740">
                  <c:v>133.93</c:v>
                </c:pt>
                <c:pt idx="44741">
                  <c:v>123.15</c:v>
                </c:pt>
                <c:pt idx="44742">
                  <c:v>131.46</c:v>
                </c:pt>
                <c:pt idx="44743">
                  <c:v>134.62</c:v>
                </c:pt>
                <c:pt idx="44744">
                  <c:v>133.4</c:v>
                </c:pt>
                <c:pt idx="44745">
                  <c:v>130.16999999999999</c:v>
                </c:pt>
                <c:pt idx="44746">
                  <c:v>127.8</c:v>
                </c:pt>
                <c:pt idx="44747">
                  <c:v>131.72</c:v>
                </c:pt>
                <c:pt idx="44748">
                  <c:v>122.82</c:v>
                </c:pt>
                <c:pt idx="44749">
                  <c:v>124.83</c:v>
                </c:pt>
                <c:pt idx="44750">
                  <c:v>129.05000000000001</c:v>
                </c:pt>
                <c:pt idx="44751">
                  <c:v>129.78</c:v>
                </c:pt>
                <c:pt idx="44752">
                  <c:v>118.34</c:v>
                </c:pt>
                <c:pt idx="44753">
                  <c:v>121.11</c:v>
                </c:pt>
                <c:pt idx="44754">
                  <c:v>117.55</c:v>
                </c:pt>
                <c:pt idx="44755">
                  <c:v>115.77</c:v>
                </c:pt>
                <c:pt idx="44756">
                  <c:v>116</c:v>
                </c:pt>
                <c:pt idx="44757">
                  <c:v>119.1</c:v>
                </c:pt>
                <c:pt idx="44758">
                  <c:v>120.42</c:v>
                </c:pt>
                <c:pt idx="44759">
                  <c:v>121.14</c:v>
                </c:pt>
                <c:pt idx="44760">
                  <c:v>122.03</c:v>
                </c:pt>
                <c:pt idx="44761">
                  <c:v>122.73</c:v>
                </c:pt>
                <c:pt idx="44762">
                  <c:v>123.09</c:v>
                </c:pt>
                <c:pt idx="44763">
                  <c:v>123.78</c:v>
                </c:pt>
                <c:pt idx="44764">
                  <c:v>123.85</c:v>
                </c:pt>
                <c:pt idx="44765">
                  <c:v>118.84</c:v>
                </c:pt>
                <c:pt idx="44766">
                  <c:v>120.09</c:v>
                </c:pt>
                <c:pt idx="44767">
                  <c:v>118.18</c:v>
                </c:pt>
                <c:pt idx="44768">
                  <c:v>131.26</c:v>
                </c:pt>
                <c:pt idx="44769">
                  <c:v>140.78</c:v>
                </c:pt>
                <c:pt idx="44770">
                  <c:v>144.34</c:v>
                </c:pt>
                <c:pt idx="44771">
                  <c:v>143.22</c:v>
                </c:pt>
                <c:pt idx="44772">
                  <c:v>141.94</c:v>
                </c:pt>
                <c:pt idx="44773">
                  <c:v>145.1</c:v>
                </c:pt>
                <c:pt idx="44774">
                  <c:v>141.54</c:v>
                </c:pt>
                <c:pt idx="44775">
                  <c:v>134.46</c:v>
                </c:pt>
                <c:pt idx="44776">
                  <c:v>113.79</c:v>
                </c:pt>
                <c:pt idx="44777">
                  <c:v>131.69</c:v>
                </c:pt>
                <c:pt idx="44778">
                  <c:v>144.94</c:v>
                </c:pt>
                <c:pt idx="44779">
                  <c:v>124.57</c:v>
                </c:pt>
                <c:pt idx="44780">
                  <c:v>122.76</c:v>
                </c:pt>
                <c:pt idx="44781">
                  <c:v>124.44</c:v>
                </c:pt>
                <c:pt idx="44782">
                  <c:v>120.62</c:v>
                </c:pt>
                <c:pt idx="44783">
                  <c:v>124.8</c:v>
                </c:pt>
                <c:pt idx="44784">
                  <c:v>121.34</c:v>
                </c:pt>
                <c:pt idx="44785">
                  <c:v>124.18</c:v>
                </c:pt>
                <c:pt idx="44786">
                  <c:v>117.06</c:v>
                </c:pt>
                <c:pt idx="44787">
                  <c:v>111.22</c:v>
                </c:pt>
                <c:pt idx="44788">
                  <c:v>107.99</c:v>
                </c:pt>
                <c:pt idx="44789">
                  <c:v>118.41</c:v>
                </c:pt>
                <c:pt idx="44790">
                  <c:v>113.6</c:v>
                </c:pt>
                <c:pt idx="44791">
                  <c:v>119.5</c:v>
                </c:pt>
                <c:pt idx="44792">
                  <c:v>137.82</c:v>
                </c:pt>
                <c:pt idx="44793">
                  <c:v>131.38999999999999</c:v>
                </c:pt>
                <c:pt idx="44794">
                  <c:v>130.11000000000001</c:v>
                </c:pt>
                <c:pt idx="44795">
                  <c:v>129.12</c:v>
                </c:pt>
                <c:pt idx="44796">
                  <c:v>132.38</c:v>
                </c:pt>
                <c:pt idx="44797">
                  <c:v>131.75</c:v>
                </c:pt>
                <c:pt idx="44798">
                  <c:v>129.51</c:v>
                </c:pt>
                <c:pt idx="44799">
                  <c:v>132.08000000000001</c:v>
                </c:pt>
                <c:pt idx="44800">
                  <c:v>126.71</c:v>
                </c:pt>
                <c:pt idx="44801">
                  <c:v>125.03</c:v>
                </c:pt>
                <c:pt idx="44802">
                  <c:v>123.65</c:v>
                </c:pt>
                <c:pt idx="44803">
                  <c:v>133.80000000000001</c:v>
                </c:pt>
                <c:pt idx="44804">
                  <c:v>129.41999999999999</c:v>
                </c:pt>
                <c:pt idx="44805">
                  <c:v>128.46</c:v>
                </c:pt>
                <c:pt idx="44806">
                  <c:v>128.36000000000001</c:v>
                </c:pt>
                <c:pt idx="44807">
                  <c:v>128.62</c:v>
                </c:pt>
                <c:pt idx="44808">
                  <c:v>132.02000000000001</c:v>
                </c:pt>
                <c:pt idx="44809">
                  <c:v>133.93</c:v>
                </c:pt>
                <c:pt idx="44810">
                  <c:v>134</c:v>
                </c:pt>
                <c:pt idx="44811">
                  <c:v>132.81</c:v>
                </c:pt>
                <c:pt idx="44812">
                  <c:v>134.72</c:v>
                </c:pt>
                <c:pt idx="44813">
                  <c:v>135.25</c:v>
                </c:pt>
                <c:pt idx="44814">
                  <c:v>136.57</c:v>
                </c:pt>
                <c:pt idx="44815">
                  <c:v>141.87</c:v>
                </c:pt>
                <c:pt idx="44816">
                  <c:v>145.1</c:v>
                </c:pt>
                <c:pt idx="44817">
                  <c:v>146.78</c:v>
                </c:pt>
                <c:pt idx="44818">
                  <c:v>148.07</c:v>
                </c:pt>
                <c:pt idx="44819">
                  <c:v>148.66</c:v>
                </c:pt>
                <c:pt idx="44820">
                  <c:v>147.15</c:v>
                </c:pt>
                <c:pt idx="44821">
                  <c:v>147.01</c:v>
                </c:pt>
                <c:pt idx="44822">
                  <c:v>147.9</c:v>
                </c:pt>
                <c:pt idx="44823">
                  <c:v>150.11000000000001</c:v>
                </c:pt>
                <c:pt idx="44824">
                  <c:v>152.62</c:v>
                </c:pt>
                <c:pt idx="44825">
                  <c:v>147.74</c:v>
                </c:pt>
                <c:pt idx="44826">
                  <c:v>149.47999999999999</c:v>
                </c:pt>
                <c:pt idx="44827">
                  <c:v>151.66</c:v>
                </c:pt>
                <c:pt idx="44828">
                  <c:v>142.96</c:v>
                </c:pt>
                <c:pt idx="44829">
                  <c:v>142.93</c:v>
                </c:pt>
                <c:pt idx="44830">
                  <c:v>147.15</c:v>
                </c:pt>
                <c:pt idx="44831">
                  <c:v>146.78</c:v>
                </c:pt>
                <c:pt idx="44832">
                  <c:v>146.16</c:v>
                </c:pt>
                <c:pt idx="44833">
                  <c:v>150.24</c:v>
                </c:pt>
                <c:pt idx="44834">
                  <c:v>153.77000000000001</c:v>
                </c:pt>
                <c:pt idx="44835">
                  <c:v>134.85</c:v>
                </c:pt>
                <c:pt idx="44836">
                  <c:v>135.35</c:v>
                </c:pt>
                <c:pt idx="44837">
                  <c:v>153.24</c:v>
                </c:pt>
                <c:pt idx="44838">
                  <c:v>173.15</c:v>
                </c:pt>
                <c:pt idx="44839">
                  <c:v>168.57</c:v>
                </c:pt>
                <c:pt idx="44840">
                  <c:v>165.11</c:v>
                </c:pt>
                <c:pt idx="44841">
                  <c:v>169.42</c:v>
                </c:pt>
                <c:pt idx="44842">
                  <c:v>170.94</c:v>
                </c:pt>
                <c:pt idx="44843">
                  <c:v>147.74</c:v>
                </c:pt>
                <c:pt idx="44844">
                  <c:v>156.6</c:v>
                </c:pt>
                <c:pt idx="44845">
                  <c:v>146.62</c:v>
                </c:pt>
                <c:pt idx="44846">
                  <c:v>155.09</c:v>
                </c:pt>
                <c:pt idx="44847">
                  <c:v>138.35</c:v>
                </c:pt>
                <c:pt idx="44848">
                  <c:v>132.71</c:v>
                </c:pt>
                <c:pt idx="44849">
                  <c:v>123.75</c:v>
                </c:pt>
                <c:pt idx="44850">
                  <c:v>127.17</c:v>
                </c:pt>
                <c:pt idx="44851">
                  <c:v>132.12</c:v>
                </c:pt>
                <c:pt idx="44852">
                  <c:v>130.27000000000001</c:v>
                </c:pt>
                <c:pt idx="44853">
                  <c:v>124.34</c:v>
                </c:pt>
                <c:pt idx="44854">
                  <c:v>124.9</c:v>
                </c:pt>
                <c:pt idx="44855">
                  <c:v>130.63</c:v>
                </c:pt>
                <c:pt idx="44856">
                  <c:v>147.54</c:v>
                </c:pt>
                <c:pt idx="44857">
                  <c:v>155.09</c:v>
                </c:pt>
                <c:pt idx="44858">
                  <c:v>146.35</c:v>
                </c:pt>
                <c:pt idx="44859">
                  <c:v>146.41999999999999</c:v>
                </c:pt>
                <c:pt idx="44860">
                  <c:v>143.94999999999999</c:v>
                </c:pt>
                <c:pt idx="44861">
                  <c:v>143.09</c:v>
                </c:pt>
                <c:pt idx="44862">
                  <c:v>139.88999999999999</c:v>
                </c:pt>
                <c:pt idx="44863">
                  <c:v>137.69</c:v>
                </c:pt>
                <c:pt idx="44864">
                  <c:v>142.86000000000001</c:v>
                </c:pt>
                <c:pt idx="44865">
                  <c:v>144.51</c:v>
                </c:pt>
                <c:pt idx="44866">
                  <c:v>145.27000000000001</c:v>
                </c:pt>
                <c:pt idx="44867">
                  <c:v>146.72</c:v>
                </c:pt>
                <c:pt idx="44868">
                  <c:v>147.11000000000001</c:v>
                </c:pt>
                <c:pt idx="44869">
                  <c:v>148.91999999999999</c:v>
                </c:pt>
                <c:pt idx="44870">
                  <c:v>149.44999999999999</c:v>
                </c:pt>
                <c:pt idx="44871">
                  <c:v>149.44999999999999</c:v>
                </c:pt>
                <c:pt idx="44872">
                  <c:v>156.37</c:v>
                </c:pt>
                <c:pt idx="44873">
                  <c:v>157.19999999999999</c:v>
                </c:pt>
                <c:pt idx="44874">
                  <c:v>157.30000000000001</c:v>
                </c:pt>
                <c:pt idx="44875">
                  <c:v>151.30000000000001</c:v>
                </c:pt>
                <c:pt idx="44876">
                  <c:v>149.25</c:v>
                </c:pt>
                <c:pt idx="44877">
                  <c:v>135.63999999999999</c:v>
                </c:pt>
                <c:pt idx="44878">
                  <c:v>122.2</c:v>
                </c:pt>
                <c:pt idx="44879">
                  <c:v>134.59</c:v>
                </c:pt>
                <c:pt idx="44880">
                  <c:v>133.9</c:v>
                </c:pt>
                <c:pt idx="44881">
                  <c:v>128.72</c:v>
                </c:pt>
                <c:pt idx="44882">
                  <c:v>118.77</c:v>
                </c:pt>
                <c:pt idx="44883">
                  <c:v>128.33000000000001</c:v>
                </c:pt>
                <c:pt idx="44884">
                  <c:v>128.94999999999999</c:v>
                </c:pt>
                <c:pt idx="44885">
                  <c:v>135.35</c:v>
                </c:pt>
                <c:pt idx="44886">
                  <c:v>136.04</c:v>
                </c:pt>
                <c:pt idx="44887">
                  <c:v>132.68</c:v>
                </c:pt>
                <c:pt idx="44888">
                  <c:v>136.27000000000001</c:v>
                </c:pt>
                <c:pt idx="44889">
                  <c:v>138.15</c:v>
                </c:pt>
                <c:pt idx="44890">
                  <c:v>136.43</c:v>
                </c:pt>
                <c:pt idx="44891">
                  <c:v>138.81</c:v>
                </c:pt>
                <c:pt idx="44892">
                  <c:v>141.77000000000001</c:v>
                </c:pt>
                <c:pt idx="44893">
                  <c:v>138.47999999999999</c:v>
                </c:pt>
                <c:pt idx="44894">
                  <c:v>137.62</c:v>
                </c:pt>
                <c:pt idx="44895">
                  <c:v>133.86000000000001</c:v>
                </c:pt>
                <c:pt idx="44896">
                  <c:v>131.06</c:v>
                </c:pt>
                <c:pt idx="44897">
                  <c:v>126.88</c:v>
                </c:pt>
                <c:pt idx="44898">
                  <c:v>128.59</c:v>
                </c:pt>
                <c:pt idx="44899">
                  <c:v>121.04</c:v>
                </c:pt>
                <c:pt idx="44900">
                  <c:v>124.44</c:v>
                </c:pt>
                <c:pt idx="44901">
                  <c:v>121.01</c:v>
                </c:pt>
                <c:pt idx="44902">
                  <c:v>128.13</c:v>
                </c:pt>
                <c:pt idx="44903">
                  <c:v>132.15</c:v>
                </c:pt>
                <c:pt idx="44904">
                  <c:v>148.30000000000001</c:v>
                </c:pt>
                <c:pt idx="44905">
                  <c:v>155.52000000000001</c:v>
                </c:pt>
                <c:pt idx="44906">
                  <c:v>141.41</c:v>
                </c:pt>
                <c:pt idx="44907">
                  <c:v>114.29</c:v>
                </c:pt>
                <c:pt idx="44908">
                  <c:v>121.24</c:v>
                </c:pt>
                <c:pt idx="44909">
                  <c:v>123.65</c:v>
                </c:pt>
                <c:pt idx="44910">
                  <c:v>123.98</c:v>
                </c:pt>
                <c:pt idx="44911">
                  <c:v>113.89</c:v>
                </c:pt>
                <c:pt idx="44912">
                  <c:v>109.64</c:v>
                </c:pt>
                <c:pt idx="44913">
                  <c:v>110.37</c:v>
                </c:pt>
                <c:pt idx="44914">
                  <c:v>101.5</c:v>
                </c:pt>
                <c:pt idx="44915">
                  <c:v>97.35</c:v>
                </c:pt>
                <c:pt idx="44916">
                  <c:v>117.62</c:v>
                </c:pt>
                <c:pt idx="44917">
                  <c:v>122.73</c:v>
                </c:pt>
                <c:pt idx="44918">
                  <c:v>114.91</c:v>
                </c:pt>
                <c:pt idx="44919">
                  <c:v>115.48</c:v>
                </c:pt>
                <c:pt idx="44920">
                  <c:v>110.47</c:v>
                </c:pt>
                <c:pt idx="44921">
                  <c:v>110.43</c:v>
                </c:pt>
                <c:pt idx="44922">
                  <c:v>116.46</c:v>
                </c:pt>
                <c:pt idx="44923">
                  <c:v>117.85</c:v>
                </c:pt>
                <c:pt idx="44924">
                  <c:v>119.33</c:v>
                </c:pt>
                <c:pt idx="44925">
                  <c:v>123.19</c:v>
                </c:pt>
                <c:pt idx="44926">
                  <c:v>128.1</c:v>
                </c:pt>
                <c:pt idx="44927">
                  <c:v>128.99</c:v>
                </c:pt>
                <c:pt idx="44928">
                  <c:v>134.06</c:v>
                </c:pt>
                <c:pt idx="44929">
                  <c:v>136.72999999999999</c:v>
                </c:pt>
                <c:pt idx="44930">
                  <c:v>136.80000000000001</c:v>
                </c:pt>
                <c:pt idx="44931">
                  <c:v>130.66999999999999</c:v>
                </c:pt>
                <c:pt idx="44932">
                  <c:v>121.31</c:v>
                </c:pt>
                <c:pt idx="44933">
                  <c:v>129.18</c:v>
                </c:pt>
                <c:pt idx="44934">
                  <c:v>131.59</c:v>
                </c:pt>
                <c:pt idx="44935">
                  <c:v>134.52000000000001</c:v>
                </c:pt>
                <c:pt idx="44936">
                  <c:v>136.83000000000001</c:v>
                </c:pt>
                <c:pt idx="44937">
                  <c:v>113.56</c:v>
                </c:pt>
                <c:pt idx="44938">
                  <c:v>110.37</c:v>
                </c:pt>
                <c:pt idx="44939">
                  <c:v>113.07</c:v>
                </c:pt>
                <c:pt idx="44940">
                  <c:v>114.35</c:v>
                </c:pt>
                <c:pt idx="44941">
                  <c:v>116.4</c:v>
                </c:pt>
                <c:pt idx="44942">
                  <c:v>116.17</c:v>
                </c:pt>
                <c:pt idx="44943">
                  <c:v>116.76</c:v>
                </c:pt>
                <c:pt idx="44944">
                  <c:v>119.56</c:v>
                </c:pt>
                <c:pt idx="44945">
                  <c:v>121.97</c:v>
                </c:pt>
                <c:pt idx="44946">
                  <c:v>123.02</c:v>
                </c:pt>
                <c:pt idx="44947">
                  <c:v>122.03</c:v>
                </c:pt>
                <c:pt idx="44948">
                  <c:v>106.81</c:v>
                </c:pt>
                <c:pt idx="44949">
                  <c:v>122.89</c:v>
                </c:pt>
                <c:pt idx="44950">
                  <c:v>121.28</c:v>
                </c:pt>
                <c:pt idx="44951">
                  <c:v>123.09</c:v>
                </c:pt>
                <c:pt idx="44952">
                  <c:v>88.29</c:v>
                </c:pt>
                <c:pt idx="44953">
                  <c:v>86.87</c:v>
                </c:pt>
                <c:pt idx="44954">
                  <c:v>74.97</c:v>
                </c:pt>
                <c:pt idx="44955">
                  <c:v>79.459999999999994</c:v>
                </c:pt>
                <c:pt idx="44956">
                  <c:v>70.72</c:v>
                </c:pt>
                <c:pt idx="44957">
                  <c:v>71.64</c:v>
                </c:pt>
                <c:pt idx="44958">
                  <c:v>72.8</c:v>
                </c:pt>
                <c:pt idx="44959">
                  <c:v>69.930000000000007</c:v>
                </c:pt>
                <c:pt idx="44960">
                  <c:v>71.680000000000007</c:v>
                </c:pt>
                <c:pt idx="44961">
                  <c:v>73.36</c:v>
                </c:pt>
                <c:pt idx="44962">
                  <c:v>96.72</c:v>
                </c:pt>
                <c:pt idx="44963">
                  <c:v>107.73</c:v>
                </c:pt>
                <c:pt idx="44964">
                  <c:v>109.51</c:v>
                </c:pt>
                <c:pt idx="44965">
                  <c:v>110.76</c:v>
                </c:pt>
                <c:pt idx="44966">
                  <c:v>99</c:v>
                </c:pt>
                <c:pt idx="44967">
                  <c:v>98.54</c:v>
                </c:pt>
                <c:pt idx="44968">
                  <c:v>99.52</c:v>
                </c:pt>
                <c:pt idx="44969">
                  <c:v>115.67</c:v>
                </c:pt>
                <c:pt idx="44970">
                  <c:v>120.75</c:v>
                </c:pt>
                <c:pt idx="44971">
                  <c:v>112.15</c:v>
                </c:pt>
                <c:pt idx="44972">
                  <c:v>113.83</c:v>
                </c:pt>
                <c:pt idx="44973">
                  <c:v>115.18</c:v>
                </c:pt>
                <c:pt idx="44974">
                  <c:v>116.27</c:v>
                </c:pt>
                <c:pt idx="44975">
                  <c:v>115.54</c:v>
                </c:pt>
                <c:pt idx="44976">
                  <c:v>116.63</c:v>
                </c:pt>
                <c:pt idx="44977">
                  <c:v>120.71</c:v>
                </c:pt>
                <c:pt idx="44978">
                  <c:v>118.08</c:v>
                </c:pt>
                <c:pt idx="44979">
                  <c:v>117.98</c:v>
                </c:pt>
                <c:pt idx="44980">
                  <c:v>122.96</c:v>
                </c:pt>
                <c:pt idx="44981">
                  <c:v>113.4</c:v>
                </c:pt>
                <c:pt idx="44982">
                  <c:v>98.47</c:v>
                </c:pt>
                <c:pt idx="44983">
                  <c:v>111.69</c:v>
                </c:pt>
                <c:pt idx="44984">
                  <c:v>120.39</c:v>
                </c:pt>
                <c:pt idx="44985">
                  <c:v>118.61</c:v>
                </c:pt>
                <c:pt idx="44986">
                  <c:v>121.57</c:v>
                </c:pt>
                <c:pt idx="44987">
                  <c:v>125.39</c:v>
                </c:pt>
                <c:pt idx="44988">
                  <c:v>126.19</c:v>
                </c:pt>
                <c:pt idx="44989">
                  <c:v>125.43</c:v>
                </c:pt>
                <c:pt idx="44990">
                  <c:v>124.37</c:v>
                </c:pt>
                <c:pt idx="44991">
                  <c:v>115.44</c:v>
                </c:pt>
                <c:pt idx="44992">
                  <c:v>115.01</c:v>
                </c:pt>
                <c:pt idx="44993">
                  <c:v>125.53</c:v>
                </c:pt>
                <c:pt idx="44994">
                  <c:v>127.8</c:v>
                </c:pt>
                <c:pt idx="44995">
                  <c:v>124.41</c:v>
                </c:pt>
                <c:pt idx="44996">
                  <c:v>110.96</c:v>
                </c:pt>
                <c:pt idx="44997">
                  <c:v>108.36</c:v>
                </c:pt>
                <c:pt idx="44998">
                  <c:v>101.37</c:v>
                </c:pt>
                <c:pt idx="44999">
                  <c:v>108.79</c:v>
                </c:pt>
                <c:pt idx="45000">
                  <c:v>124.14</c:v>
                </c:pt>
                <c:pt idx="45001">
                  <c:v>128.56</c:v>
                </c:pt>
                <c:pt idx="45002">
                  <c:v>123.65</c:v>
                </c:pt>
                <c:pt idx="45003">
                  <c:v>124.6</c:v>
                </c:pt>
                <c:pt idx="45004">
                  <c:v>138.97</c:v>
                </c:pt>
                <c:pt idx="45005">
                  <c:v>146.68</c:v>
                </c:pt>
                <c:pt idx="45006">
                  <c:v>144.05000000000001</c:v>
                </c:pt>
                <c:pt idx="45007">
                  <c:v>145.04</c:v>
                </c:pt>
                <c:pt idx="45008">
                  <c:v>142.16999999999999</c:v>
                </c:pt>
                <c:pt idx="45009">
                  <c:v>142.27000000000001</c:v>
                </c:pt>
                <c:pt idx="45010">
                  <c:v>143.22</c:v>
                </c:pt>
                <c:pt idx="45011">
                  <c:v>142.66</c:v>
                </c:pt>
                <c:pt idx="45012">
                  <c:v>129.51</c:v>
                </c:pt>
                <c:pt idx="45013">
                  <c:v>129.15</c:v>
                </c:pt>
                <c:pt idx="45014">
                  <c:v>135.58000000000001</c:v>
                </c:pt>
                <c:pt idx="45015">
                  <c:v>133.96</c:v>
                </c:pt>
                <c:pt idx="45016">
                  <c:v>126.78</c:v>
                </c:pt>
                <c:pt idx="45017">
                  <c:v>125.66</c:v>
                </c:pt>
                <c:pt idx="45018">
                  <c:v>126.81</c:v>
                </c:pt>
                <c:pt idx="45019">
                  <c:v>133.66999999999999</c:v>
                </c:pt>
                <c:pt idx="45020">
                  <c:v>135.12</c:v>
                </c:pt>
                <c:pt idx="45021">
                  <c:v>135.47999999999999</c:v>
                </c:pt>
                <c:pt idx="45022">
                  <c:v>135.41</c:v>
                </c:pt>
                <c:pt idx="45023">
                  <c:v>133.69999999999999</c:v>
                </c:pt>
                <c:pt idx="45024">
                  <c:v>132.22</c:v>
                </c:pt>
                <c:pt idx="45025">
                  <c:v>133.63</c:v>
                </c:pt>
                <c:pt idx="45026">
                  <c:v>132.12</c:v>
                </c:pt>
                <c:pt idx="45027">
                  <c:v>135.58000000000001</c:v>
                </c:pt>
                <c:pt idx="45028">
                  <c:v>127.21</c:v>
                </c:pt>
                <c:pt idx="45029">
                  <c:v>122.49</c:v>
                </c:pt>
                <c:pt idx="45030">
                  <c:v>125.2</c:v>
                </c:pt>
                <c:pt idx="45031">
                  <c:v>125.76</c:v>
                </c:pt>
                <c:pt idx="45032">
                  <c:v>131.88999999999999</c:v>
                </c:pt>
                <c:pt idx="45033">
                  <c:v>140.78</c:v>
                </c:pt>
                <c:pt idx="45034">
                  <c:v>143.41999999999999</c:v>
                </c:pt>
                <c:pt idx="45035">
                  <c:v>147.41</c:v>
                </c:pt>
                <c:pt idx="45036">
                  <c:v>145.19999999999999</c:v>
                </c:pt>
                <c:pt idx="45037">
                  <c:v>143.65</c:v>
                </c:pt>
                <c:pt idx="45038">
                  <c:v>142.37</c:v>
                </c:pt>
                <c:pt idx="45039">
                  <c:v>144.66999999999999</c:v>
                </c:pt>
                <c:pt idx="45040">
                  <c:v>146.65</c:v>
                </c:pt>
                <c:pt idx="45041">
                  <c:v>142.30000000000001</c:v>
                </c:pt>
                <c:pt idx="45042">
                  <c:v>125.13</c:v>
                </c:pt>
                <c:pt idx="45043">
                  <c:v>126.88</c:v>
                </c:pt>
                <c:pt idx="45044">
                  <c:v>124.9</c:v>
                </c:pt>
                <c:pt idx="45045">
                  <c:v>139.07</c:v>
                </c:pt>
                <c:pt idx="45046">
                  <c:v>138.94</c:v>
                </c:pt>
                <c:pt idx="45047">
                  <c:v>140.59</c:v>
                </c:pt>
                <c:pt idx="45048">
                  <c:v>142.47</c:v>
                </c:pt>
                <c:pt idx="45049">
                  <c:v>145.16999999999999</c:v>
                </c:pt>
                <c:pt idx="45050">
                  <c:v>146.91</c:v>
                </c:pt>
                <c:pt idx="45051">
                  <c:v>145.22999999999999</c:v>
                </c:pt>
                <c:pt idx="45052">
                  <c:v>140.88</c:v>
                </c:pt>
                <c:pt idx="45053">
                  <c:v>135.54</c:v>
                </c:pt>
                <c:pt idx="45054">
                  <c:v>137.16</c:v>
                </c:pt>
                <c:pt idx="45055">
                  <c:v>134.75</c:v>
                </c:pt>
                <c:pt idx="45056">
                  <c:v>131.52000000000001</c:v>
                </c:pt>
                <c:pt idx="45057">
                  <c:v>132.02000000000001</c:v>
                </c:pt>
                <c:pt idx="45058">
                  <c:v>133.07</c:v>
                </c:pt>
                <c:pt idx="45059">
                  <c:v>130.5</c:v>
                </c:pt>
                <c:pt idx="45060">
                  <c:v>120.58</c:v>
                </c:pt>
                <c:pt idx="45061">
                  <c:v>122.79</c:v>
                </c:pt>
                <c:pt idx="45062">
                  <c:v>110.14</c:v>
                </c:pt>
                <c:pt idx="45063">
                  <c:v>111.29</c:v>
                </c:pt>
                <c:pt idx="45064">
                  <c:v>113.04</c:v>
                </c:pt>
                <c:pt idx="45065">
                  <c:v>112.41</c:v>
                </c:pt>
                <c:pt idx="45066">
                  <c:v>96.99</c:v>
                </c:pt>
                <c:pt idx="45067">
                  <c:v>98.07</c:v>
                </c:pt>
                <c:pt idx="45068">
                  <c:v>98.8</c:v>
                </c:pt>
                <c:pt idx="45069">
                  <c:v>111.36</c:v>
                </c:pt>
                <c:pt idx="45070">
                  <c:v>106.97</c:v>
                </c:pt>
                <c:pt idx="45071">
                  <c:v>100.45</c:v>
                </c:pt>
                <c:pt idx="45072">
                  <c:v>110.56</c:v>
                </c:pt>
                <c:pt idx="45073">
                  <c:v>100.91</c:v>
                </c:pt>
                <c:pt idx="45074">
                  <c:v>96.72</c:v>
                </c:pt>
                <c:pt idx="45075">
                  <c:v>92.41</c:v>
                </c:pt>
                <c:pt idx="45076">
                  <c:v>104.14</c:v>
                </c:pt>
                <c:pt idx="45077">
                  <c:v>126.88</c:v>
                </c:pt>
                <c:pt idx="45078">
                  <c:v>110.83</c:v>
                </c:pt>
                <c:pt idx="45079">
                  <c:v>84.93</c:v>
                </c:pt>
                <c:pt idx="45080">
                  <c:v>83.74</c:v>
                </c:pt>
                <c:pt idx="45081">
                  <c:v>83.81</c:v>
                </c:pt>
                <c:pt idx="45082">
                  <c:v>83.84</c:v>
                </c:pt>
                <c:pt idx="45083">
                  <c:v>83.08</c:v>
                </c:pt>
                <c:pt idx="45084">
                  <c:v>82.65</c:v>
                </c:pt>
                <c:pt idx="45085">
                  <c:v>83.05</c:v>
                </c:pt>
                <c:pt idx="45086">
                  <c:v>83.51</c:v>
                </c:pt>
                <c:pt idx="45087">
                  <c:v>84.1</c:v>
                </c:pt>
                <c:pt idx="45088">
                  <c:v>83.67</c:v>
                </c:pt>
                <c:pt idx="45089">
                  <c:v>98.37</c:v>
                </c:pt>
                <c:pt idx="45090">
                  <c:v>98.01</c:v>
                </c:pt>
                <c:pt idx="45091">
                  <c:v>97.91</c:v>
                </c:pt>
                <c:pt idx="45092">
                  <c:v>99.43</c:v>
                </c:pt>
                <c:pt idx="45093">
                  <c:v>122.66</c:v>
                </c:pt>
                <c:pt idx="45094">
                  <c:v>120.35</c:v>
                </c:pt>
                <c:pt idx="45095">
                  <c:v>121.7</c:v>
                </c:pt>
                <c:pt idx="45096">
                  <c:v>121.67</c:v>
                </c:pt>
                <c:pt idx="45097">
                  <c:v>120.75</c:v>
                </c:pt>
                <c:pt idx="45098">
                  <c:v>118.61</c:v>
                </c:pt>
                <c:pt idx="45099">
                  <c:v>134.56</c:v>
                </c:pt>
                <c:pt idx="45100">
                  <c:v>130.5</c:v>
                </c:pt>
                <c:pt idx="45101">
                  <c:v>132.02000000000001</c:v>
                </c:pt>
                <c:pt idx="45102">
                  <c:v>134.49</c:v>
                </c:pt>
                <c:pt idx="45103">
                  <c:v>138.54</c:v>
                </c:pt>
                <c:pt idx="45104">
                  <c:v>138.54</c:v>
                </c:pt>
                <c:pt idx="45105">
                  <c:v>136.16999999999999</c:v>
                </c:pt>
                <c:pt idx="45106">
                  <c:v>137.29</c:v>
                </c:pt>
                <c:pt idx="45107">
                  <c:v>139.63</c:v>
                </c:pt>
                <c:pt idx="45108">
                  <c:v>135.31</c:v>
                </c:pt>
                <c:pt idx="45109">
                  <c:v>135.84</c:v>
                </c:pt>
                <c:pt idx="45110">
                  <c:v>129.91</c:v>
                </c:pt>
                <c:pt idx="45111">
                  <c:v>132.02000000000001</c:v>
                </c:pt>
                <c:pt idx="45112">
                  <c:v>133.77000000000001</c:v>
                </c:pt>
                <c:pt idx="45113">
                  <c:v>126.48</c:v>
                </c:pt>
                <c:pt idx="45114">
                  <c:v>137.09</c:v>
                </c:pt>
                <c:pt idx="45115">
                  <c:v>131.06</c:v>
                </c:pt>
                <c:pt idx="45116">
                  <c:v>127.77</c:v>
                </c:pt>
                <c:pt idx="45117">
                  <c:v>130.01</c:v>
                </c:pt>
                <c:pt idx="45118">
                  <c:v>136.34</c:v>
                </c:pt>
                <c:pt idx="45119">
                  <c:v>140.97999999999999</c:v>
                </c:pt>
                <c:pt idx="45120">
                  <c:v>135.08000000000001</c:v>
                </c:pt>
                <c:pt idx="45121">
                  <c:v>134.03</c:v>
                </c:pt>
                <c:pt idx="45122">
                  <c:v>135.25</c:v>
                </c:pt>
                <c:pt idx="45123">
                  <c:v>131.88999999999999</c:v>
                </c:pt>
                <c:pt idx="45124">
                  <c:v>132.02000000000001</c:v>
                </c:pt>
                <c:pt idx="45125">
                  <c:v>133.37</c:v>
                </c:pt>
                <c:pt idx="45126">
                  <c:v>131.1</c:v>
                </c:pt>
                <c:pt idx="45127">
                  <c:v>124.24</c:v>
                </c:pt>
                <c:pt idx="45128">
                  <c:v>120.95</c:v>
                </c:pt>
                <c:pt idx="45129">
                  <c:v>122.46</c:v>
                </c:pt>
                <c:pt idx="45130">
                  <c:v>116.3</c:v>
                </c:pt>
                <c:pt idx="45131">
                  <c:v>112.94</c:v>
                </c:pt>
                <c:pt idx="45132">
                  <c:v>114.29</c:v>
                </c:pt>
                <c:pt idx="45133">
                  <c:v>115.18</c:v>
                </c:pt>
                <c:pt idx="45134">
                  <c:v>115.67</c:v>
                </c:pt>
                <c:pt idx="45135">
                  <c:v>116.6</c:v>
                </c:pt>
                <c:pt idx="45136">
                  <c:v>117.52</c:v>
                </c:pt>
                <c:pt idx="45137">
                  <c:v>117.45</c:v>
                </c:pt>
                <c:pt idx="45138">
                  <c:v>97.91</c:v>
                </c:pt>
                <c:pt idx="45139">
                  <c:v>113.37</c:v>
                </c:pt>
                <c:pt idx="45140">
                  <c:v>118.11</c:v>
                </c:pt>
                <c:pt idx="45141">
                  <c:v>125.13</c:v>
                </c:pt>
                <c:pt idx="45142">
                  <c:v>125.92</c:v>
                </c:pt>
                <c:pt idx="45143">
                  <c:v>127.54</c:v>
                </c:pt>
                <c:pt idx="45144">
                  <c:v>120.06</c:v>
                </c:pt>
                <c:pt idx="45145">
                  <c:v>113.93</c:v>
                </c:pt>
                <c:pt idx="45146">
                  <c:v>108.39</c:v>
                </c:pt>
                <c:pt idx="45147">
                  <c:v>108.82</c:v>
                </c:pt>
                <c:pt idx="45148">
                  <c:v>108.98</c:v>
                </c:pt>
                <c:pt idx="45149">
                  <c:v>103.84</c:v>
                </c:pt>
                <c:pt idx="45150">
                  <c:v>102.95</c:v>
                </c:pt>
                <c:pt idx="45151">
                  <c:v>103.18</c:v>
                </c:pt>
                <c:pt idx="45152">
                  <c:v>97.91</c:v>
                </c:pt>
                <c:pt idx="45153">
                  <c:v>94.22</c:v>
                </c:pt>
                <c:pt idx="45154">
                  <c:v>96.62</c:v>
                </c:pt>
                <c:pt idx="45155">
                  <c:v>110.8</c:v>
                </c:pt>
                <c:pt idx="45156">
                  <c:v>96.95</c:v>
                </c:pt>
                <c:pt idx="45157">
                  <c:v>113.14</c:v>
                </c:pt>
                <c:pt idx="45158">
                  <c:v>113.73</c:v>
                </c:pt>
                <c:pt idx="45159">
                  <c:v>111.49</c:v>
                </c:pt>
                <c:pt idx="45160">
                  <c:v>112.05</c:v>
                </c:pt>
                <c:pt idx="45161">
                  <c:v>112.61</c:v>
                </c:pt>
                <c:pt idx="45162">
                  <c:v>99.99</c:v>
                </c:pt>
                <c:pt idx="45163">
                  <c:v>94.19</c:v>
                </c:pt>
                <c:pt idx="45164">
                  <c:v>79.95</c:v>
                </c:pt>
                <c:pt idx="45165">
                  <c:v>82.62</c:v>
                </c:pt>
                <c:pt idx="45166">
                  <c:v>88.42</c:v>
                </c:pt>
                <c:pt idx="45167">
                  <c:v>91.29</c:v>
                </c:pt>
                <c:pt idx="45168">
                  <c:v>92.41</c:v>
                </c:pt>
                <c:pt idx="45169">
                  <c:v>94.32</c:v>
                </c:pt>
                <c:pt idx="45170">
                  <c:v>96.76</c:v>
                </c:pt>
                <c:pt idx="45171">
                  <c:v>98.87</c:v>
                </c:pt>
                <c:pt idx="45172">
                  <c:v>99.82</c:v>
                </c:pt>
                <c:pt idx="45173">
                  <c:v>100.48</c:v>
                </c:pt>
                <c:pt idx="45174">
                  <c:v>108.92</c:v>
                </c:pt>
                <c:pt idx="45175">
                  <c:v>114.88</c:v>
                </c:pt>
                <c:pt idx="45176">
                  <c:v>102.92</c:v>
                </c:pt>
                <c:pt idx="45177">
                  <c:v>89.61</c:v>
                </c:pt>
                <c:pt idx="45178">
                  <c:v>89.01</c:v>
                </c:pt>
                <c:pt idx="45179">
                  <c:v>90.13</c:v>
                </c:pt>
                <c:pt idx="45180">
                  <c:v>91.62</c:v>
                </c:pt>
                <c:pt idx="45181">
                  <c:v>87.83</c:v>
                </c:pt>
                <c:pt idx="45182">
                  <c:v>90</c:v>
                </c:pt>
                <c:pt idx="45183">
                  <c:v>91.22</c:v>
                </c:pt>
                <c:pt idx="45184">
                  <c:v>93.13</c:v>
                </c:pt>
                <c:pt idx="45185">
                  <c:v>119.83</c:v>
                </c:pt>
                <c:pt idx="45186">
                  <c:v>135.51</c:v>
                </c:pt>
                <c:pt idx="45187">
                  <c:v>131.49</c:v>
                </c:pt>
                <c:pt idx="45188">
                  <c:v>129.38</c:v>
                </c:pt>
                <c:pt idx="45189">
                  <c:v>129.97999999999999</c:v>
                </c:pt>
                <c:pt idx="45190">
                  <c:v>132.94</c:v>
                </c:pt>
                <c:pt idx="45191">
                  <c:v>136.27000000000001</c:v>
                </c:pt>
                <c:pt idx="45192">
                  <c:v>138.41</c:v>
                </c:pt>
                <c:pt idx="45193">
                  <c:v>140.32</c:v>
                </c:pt>
                <c:pt idx="45194">
                  <c:v>135.25</c:v>
                </c:pt>
                <c:pt idx="45195">
                  <c:v>123.55</c:v>
                </c:pt>
                <c:pt idx="45196">
                  <c:v>124.77</c:v>
                </c:pt>
                <c:pt idx="45197">
                  <c:v>115.41</c:v>
                </c:pt>
                <c:pt idx="45198">
                  <c:v>110.86</c:v>
                </c:pt>
                <c:pt idx="45199">
                  <c:v>111.19</c:v>
                </c:pt>
                <c:pt idx="45200">
                  <c:v>111.09</c:v>
                </c:pt>
                <c:pt idx="45201">
                  <c:v>107.86</c:v>
                </c:pt>
                <c:pt idx="45202">
                  <c:v>115.11</c:v>
                </c:pt>
                <c:pt idx="45203">
                  <c:v>114.82</c:v>
                </c:pt>
                <c:pt idx="45204">
                  <c:v>115.18</c:v>
                </c:pt>
                <c:pt idx="45205">
                  <c:v>113.2</c:v>
                </c:pt>
                <c:pt idx="45206">
                  <c:v>113.56</c:v>
                </c:pt>
                <c:pt idx="45207">
                  <c:v>114.19</c:v>
                </c:pt>
                <c:pt idx="45208">
                  <c:v>115.34</c:v>
                </c:pt>
                <c:pt idx="45209">
                  <c:v>116.23</c:v>
                </c:pt>
                <c:pt idx="45210">
                  <c:v>113.04</c:v>
                </c:pt>
                <c:pt idx="45211">
                  <c:v>116.96</c:v>
                </c:pt>
                <c:pt idx="45212">
                  <c:v>130.54</c:v>
                </c:pt>
                <c:pt idx="45213">
                  <c:v>135.38</c:v>
                </c:pt>
                <c:pt idx="45214">
                  <c:v>134.09</c:v>
                </c:pt>
                <c:pt idx="45215">
                  <c:v>125.59</c:v>
                </c:pt>
                <c:pt idx="45216">
                  <c:v>113.17</c:v>
                </c:pt>
                <c:pt idx="45217">
                  <c:v>107.37</c:v>
                </c:pt>
                <c:pt idx="45218">
                  <c:v>108.03</c:v>
                </c:pt>
                <c:pt idx="45219">
                  <c:v>108.49</c:v>
                </c:pt>
                <c:pt idx="45220">
                  <c:v>108.85</c:v>
                </c:pt>
                <c:pt idx="45221">
                  <c:v>108.88</c:v>
                </c:pt>
                <c:pt idx="45222">
                  <c:v>108.49</c:v>
                </c:pt>
                <c:pt idx="45223">
                  <c:v>107.93</c:v>
                </c:pt>
                <c:pt idx="45224">
                  <c:v>108.06</c:v>
                </c:pt>
                <c:pt idx="45225">
                  <c:v>108.26</c:v>
                </c:pt>
                <c:pt idx="45226">
                  <c:v>107.66</c:v>
                </c:pt>
                <c:pt idx="45227">
                  <c:v>106.18</c:v>
                </c:pt>
                <c:pt idx="45228">
                  <c:v>106.28</c:v>
                </c:pt>
                <c:pt idx="45229">
                  <c:v>106.21</c:v>
                </c:pt>
                <c:pt idx="45230">
                  <c:v>96</c:v>
                </c:pt>
                <c:pt idx="45231">
                  <c:v>92.37</c:v>
                </c:pt>
                <c:pt idx="45232">
                  <c:v>93.36</c:v>
                </c:pt>
                <c:pt idx="45233">
                  <c:v>94.42</c:v>
                </c:pt>
                <c:pt idx="45234">
                  <c:v>95.97</c:v>
                </c:pt>
                <c:pt idx="45235">
                  <c:v>98.31</c:v>
                </c:pt>
                <c:pt idx="45236">
                  <c:v>93.69</c:v>
                </c:pt>
                <c:pt idx="45237">
                  <c:v>92.24</c:v>
                </c:pt>
                <c:pt idx="45238">
                  <c:v>87.5</c:v>
                </c:pt>
                <c:pt idx="45239">
                  <c:v>110.86</c:v>
                </c:pt>
                <c:pt idx="45240">
                  <c:v>109.84</c:v>
                </c:pt>
                <c:pt idx="45241">
                  <c:v>113.83</c:v>
                </c:pt>
                <c:pt idx="45242">
                  <c:v>113.83</c:v>
                </c:pt>
                <c:pt idx="45243">
                  <c:v>107.76</c:v>
                </c:pt>
                <c:pt idx="45244">
                  <c:v>93.16</c:v>
                </c:pt>
                <c:pt idx="45245">
                  <c:v>88.39</c:v>
                </c:pt>
                <c:pt idx="45246">
                  <c:v>88.68</c:v>
                </c:pt>
                <c:pt idx="45247">
                  <c:v>88.48</c:v>
                </c:pt>
                <c:pt idx="45248">
                  <c:v>85.98</c:v>
                </c:pt>
                <c:pt idx="45249">
                  <c:v>93.79</c:v>
                </c:pt>
                <c:pt idx="45250">
                  <c:v>101.3</c:v>
                </c:pt>
                <c:pt idx="45251">
                  <c:v>105.32</c:v>
                </c:pt>
                <c:pt idx="45252">
                  <c:v>97.78</c:v>
                </c:pt>
                <c:pt idx="45253">
                  <c:v>111.19</c:v>
                </c:pt>
                <c:pt idx="45254">
                  <c:v>116.96</c:v>
                </c:pt>
                <c:pt idx="45255">
                  <c:v>116.27</c:v>
                </c:pt>
                <c:pt idx="45256">
                  <c:v>107.4</c:v>
                </c:pt>
                <c:pt idx="45257">
                  <c:v>108.92</c:v>
                </c:pt>
                <c:pt idx="45258">
                  <c:v>110.63</c:v>
                </c:pt>
                <c:pt idx="45259">
                  <c:v>112.38</c:v>
                </c:pt>
                <c:pt idx="45260">
                  <c:v>129.68</c:v>
                </c:pt>
                <c:pt idx="45261">
                  <c:v>127.64</c:v>
                </c:pt>
                <c:pt idx="45262">
                  <c:v>129.25</c:v>
                </c:pt>
                <c:pt idx="45263">
                  <c:v>117.68</c:v>
                </c:pt>
                <c:pt idx="45264">
                  <c:v>115.24</c:v>
                </c:pt>
                <c:pt idx="45265">
                  <c:v>118.41</c:v>
                </c:pt>
                <c:pt idx="45266">
                  <c:v>121.31</c:v>
                </c:pt>
                <c:pt idx="45267">
                  <c:v>122.13</c:v>
                </c:pt>
                <c:pt idx="45268">
                  <c:v>121.54</c:v>
                </c:pt>
                <c:pt idx="45269">
                  <c:v>128.56</c:v>
                </c:pt>
                <c:pt idx="45270">
                  <c:v>121.01</c:v>
                </c:pt>
                <c:pt idx="45271">
                  <c:v>120.25</c:v>
                </c:pt>
                <c:pt idx="45272">
                  <c:v>121.41</c:v>
                </c:pt>
                <c:pt idx="45273">
                  <c:v>123.02</c:v>
                </c:pt>
                <c:pt idx="45274">
                  <c:v>129.28</c:v>
                </c:pt>
                <c:pt idx="45275">
                  <c:v>138.81</c:v>
                </c:pt>
                <c:pt idx="45276">
                  <c:v>134</c:v>
                </c:pt>
                <c:pt idx="45277">
                  <c:v>135.47999999999999</c:v>
                </c:pt>
                <c:pt idx="45278">
                  <c:v>136.6</c:v>
                </c:pt>
                <c:pt idx="45279">
                  <c:v>136.16999999999999</c:v>
                </c:pt>
                <c:pt idx="45280">
                  <c:v>132.84</c:v>
                </c:pt>
                <c:pt idx="45281">
                  <c:v>134.19</c:v>
                </c:pt>
                <c:pt idx="45282">
                  <c:v>130.57</c:v>
                </c:pt>
                <c:pt idx="45283">
                  <c:v>123.65</c:v>
                </c:pt>
                <c:pt idx="45284">
                  <c:v>111.98</c:v>
                </c:pt>
                <c:pt idx="45285">
                  <c:v>102.23</c:v>
                </c:pt>
                <c:pt idx="45286">
                  <c:v>99.52</c:v>
                </c:pt>
                <c:pt idx="45287">
                  <c:v>104.7</c:v>
                </c:pt>
                <c:pt idx="45288">
                  <c:v>117.98</c:v>
                </c:pt>
                <c:pt idx="45289">
                  <c:v>117.42</c:v>
                </c:pt>
                <c:pt idx="45290">
                  <c:v>113.93</c:v>
                </c:pt>
                <c:pt idx="45291">
                  <c:v>105.82</c:v>
                </c:pt>
                <c:pt idx="45292">
                  <c:v>105.52</c:v>
                </c:pt>
                <c:pt idx="45293">
                  <c:v>101.27</c:v>
                </c:pt>
                <c:pt idx="45294">
                  <c:v>88.98</c:v>
                </c:pt>
                <c:pt idx="45295">
                  <c:v>88.68</c:v>
                </c:pt>
                <c:pt idx="45296">
                  <c:v>86.84</c:v>
                </c:pt>
                <c:pt idx="45297">
                  <c:v>86.31</c:v>
                </c:pt>
                <c:pt idx="45298">
                  <c:v>83.48</c:v>
                </c:pt>
                <c:pt idx="45299">
                  <c:v>82.26</c:v>
                </c:pt>
                <c:pt idx="45300">
                  <c:v>76.75</c:v>
                </c:pt>
                <c:pt idx="45301">
                  <c:v>72.7</c:v>
                </c:pt>
                <c:pt idx="45302">
                  <c:v>73.09</c:v>
                </c:pt>
                <c:pt idx="45303">
                  <c:v>73.52</c:v>
                </c:pt>
                <c:pt idx="45304">
                  <c:v>69.900000000000006</c:v>
                </c:pt>
                <c:pt idx="45305">
                  <c:v>68.510000000000005</c:v>
                </c:pt>
                <c:pt idx="45306">
                  <c:v>60.54</c:v>
                </c:pt>
                <c:pt idx="45307">
                  <c:v>52.93</c:v>
                </c:pt>
                <c:pt idx="45308">
                  <c:v>51.81</c:v>
                </c:pt>
                <c:pt idx="45309">
                  <c:v>52.27</c:v>
                </c:pt>
                <c:pt idx="45310">
                  <c:v>76.290000000000006</c:v>
                </c:pt>
                <c:pt idx="45311">
                  <c:v>66.77</c:v>
                </c:pt>
                <c:pt idx="45312">
                  <c:v>66.77</c:v>
                </c:pt>
                <c:pt idx="45313">
                  <c:v>66.64</c:v>
                </c:pt>
                <c:pt idx="45314">
                  <c:v>66.27</c:v>
                </c:pt>
                <c:pt idx="45315">
                  <c:v>64.16</c:v>
                </c:pt>
                <c:pt idx="45316">
                  <c:v>61.59</c:v>
                </c:pt>
                <c:pt idx="45317">
                  <c:v>68.25</c:v>
                </c:pt>
                <c:pt idx="45318">
                  <c:v>68.319999999999993</c:v>
                </c:pt>
                <c:pt idx="45319">
                  <c:v>68.42</c:v>
                </c:pt>
                <c:pt idx="45320">
                  <c:v>68.98</c:v>
                </c:pt>
                <c:pt idx="45321">
                  <c:v>67.13</c:v>
                </c:pt>
                <c:pt idx="45322">
                  <c:v>60.74</c:v>
                </c:pt>
                <c:pt idx="45323">
                  <c:v>61</c:v>
                </c:pt>
                <c:pt idx="45324">
                  <c:v>61.3</c:v>
                </c:pt>
                <c:pt idx="45325">
                  <c:v>61.46</c:v>
                </c:pt>
                <c:pt idx="45326">
                  <c:v>58</c:v>
                </c:pt>
                <c:pt idx="45327">
                  <c:v>58.33</c:v>
                </c:pt>
                <c:pt idx="45328">
                  <c:v>58.53</c:v>
                </c:pt>
                <c:pt idx="45329">
                  <c:v>58.76</c:v>
                </c:pt>
                <c:pt idx="45330">
                  <c:v>55.76</c:v>
                </c:pt>
                <c:pt idx="45331">
                  <c:v>51.77</c:v>
                </c:pt>
                <c:pt idx="45332">
                  <c:v>51.77</c:v>
                </c:pt>
                <c:pt idx="45333">
                  <c:v>51.77</c:v>
                </c:pt>
                <c:pt idx="45334">
                  <c:v>51.74</c:v>
                </c:pt>
                <c:pt idx="45335">
                  <c:v>51.44</c:v>
                </c:pt>
                <c:pt idx="45336">
                  <c:v>51.18</c:v>
                </c:pt>
                <c:pt idx="45337">
                  <c:v>50.22</c:v>
                </c:pt>
                <c:pt idx="45338">
                  <c:v>47.03</c:v>
                </c:pt>
                <c:pt idx="45339">
                  <c:v>39.450000000000003</c:v>
                </c:pt>
                <c:pt idx="45340">
                  <c:v>39.97</c:v>
                </c:pt>
                <c:pt idx="45341">
                  <c:v>54.21</c:v>
                </c:pt>
                <c:pt idx="45342">
                  <c:v>62.78</c:v>
                </c:pt>
                <c:pt idx="45343">
                  <c:v>55.56</c:v>
                </c:pt>
                <c:pt idx="45344">
                  <c:v>54.05</c:v>
                </c:pt>
                <c:pt idx="45345">
                  <c:v>54.61</c:v>
                </c:pt>
                <c:pt idx="45346">
                  <c:v>55</c:v>
                </c:pt>
                <c:pt idx="45347">
                  <c:v>55.36</c:v>
                </c:pt>
                <c:pt idx="45348">
                  <c:v>54.05</c:v>
                </c:pt>
                <c:pt idx="45349">
                  <c:v>54.47</c:v>
                </c:pt>
                <c:pt idx="45350">
                  <c:v>50.59</c:v>
                </c:pt>
                <c:pt idx="45351">
                  <c:v>47.55</c:v>
                </c:pt>
                <c:pt idx="45352">
                  <c:v>48.08</c:v>
                </c:pt>
                <c:pt idx="45353">
                  <c:v>48.54</c:v>
                </c:pt>
                <c:pt idx="45354">
                  <c:v>49.07</c:v>
                </c:pt>
                <c:pt idx="45355">
                  <c:v>49.63</c:v>
                </c:pt>
                <c:pt idx="45356">
                  <c:v>50.19</c:v>
                </c:pt>
                <c:pt idx="45357">
                  <c:v>50.69</c:v>
                </c:pt>
                <c:pt idx="45358">
                  <c:v>51.44</c:v>
                </c:pt>
                <c:pt idx="45359">
                  <c:v>73.75</c:v>
                </c:pt>
                <c:pt idx="45360">
                  <c:v>65.650000000000006</c:v>
                </c:pt>
                <c:pt idx="45361">
                  <c:v>65.75</c:v>
                </c:pt>
                <c:pt idx="45362">
                  <c:v>64.39</c:v>
                </c:pt>
                <c:pt idx="45363">
                  <c:v>58.63</c:v>
                </c:pt>
                <c:pt idx="45364">
                  <c:v>43.6</c:v>
                </c:pt>
                <c:pt idx="45365">
                  <c:v>43.8</c:v>
                </c:pt>
                <c:pt idx="45366">
                  <c:v>44</c:v>
                </c:pt>
                <c:pt idx="45367">
                  <c:v>44.16</c:v>
                </c:pt>
                <c:pt idx="45368">
                  <c:v>44.39</c:v>
                </c:pt>
                <c:pt idx="45369">
                  <c:v>44.62</c:v>
                </c:pt>
                <c:pt idx="45370">
                  <c:v>44.82</c:v>
                </c:pt>
                <c:pt idx="45371">
                  <c:v>44</c:v>
                </c:pt>
                <c:pt idx="45372">
                  <c:v>39.450000000000003</c:v>
                </c:pt>
                <c:pt idx="45373">
                  <c:v>39.65</c:v>
                </c:pt>
                <c:pt idx="45374">
                  <c:v>39.840000000000003</c:v>
                </c:pt>
                <c:pt idx="45375">
                  <c:v>40.01</c:v>
                </c:pt>
                <c:pt idx="45376">
                  <c:v>58.36</c:v>
                </c:pt>
                <c:pt idx="45377">
                  <c:v>61.99</c:v>
                </c:pt>
                <c:pt idx="45378">
                  <c:v>52.93</c:v>
                </c:pt>
                <c:pt idx="45379">
                  <c:v>53.35</c:v>
                </c:pt>
                <c:pt idx="45380">
                  <c:v>53.68</c:v>
                </c:pt>
                <c:pt idx="45381">
                  <c:v>53.95</c:v>
                </c:pt>
                <c:pt idx="45382">
                  <c:v>53.26</c:v>
                </c:pt>
                <c:pt idx="45383">
                  <c:v>53.32</c:v>
                </c:pt>
                <c:pt idx="45384">
                  <c:v>53.39</c:v>
                </c:pt>
                <c:pt idx="45385">
                  <c:v>53.78</c:v>
                </c:pt>
                <c:pt idx="45386">
                  <c:v>54.18</c:v>
                </c:pt>
                <c:pt idx="45387">
                  <c:v>54.61</c:v>
                </c:pt>
                <c:pt idx="45388">
                  <c:v>55.5</c:v>
                </c:pt>
                <c:pt idx="45389">
                  <c:v>56.58</c:v>
                </c:pt>
                <c:pt idx="45390">
                  <c:v>54.57</c:v>
                </c:pt>
                <c:pt idx="45391">
                  <c:v>54.64</c:v>
                </c:pt>
                <c:pt idx="45392">
                  <c:v>48.84</c:v>
                </c:pt>
                <c:pt idx="45393">
                  <c:v>38.82</c:v>
                </c:pt>
                <c:pt idx="45394">
                  <c:v>39.15</c:v>
                </c:pt>
                <c:pt idx="45395">
                  <c:v>39.450000000000003</c:v>
                </c:pt>
                <c:pt idx="45396">
                  <c:v>39.840000000000003</c:v>
                </c:pt>
                <c:pt idx="45397">
                  <c:v>52.14</c:v>
                </c:pt>
                <c:pt idx="45398">
                  <c:v>59.48</c:v>
                </c:pt>
                <c:pt idx="45399">
                  <c:v>53.65</c:v>
                </c:pt>
                <c:pt idx="45400">
                  <c:v>52.76</c:v>
                </c:pt>
                <c:pt idx="45401">
                  <c:v>43.93</c:v>
                </c:pt>
                <c:pt idx="45402">
                  <c:v>38.590000000000003</c:v>
                </c:pt>
                <c:pt idx="45403">
                  <c:v>38.69</c:v>
                </c:pt>
                <c:pt idx="45404">
                  <c:v>38.82</c:v>
                </c:pt>
                <c:pt idx="45405">
                  <c:v>38.89</c:v>
                </c:pt>
                <c:pt idx="45406">
                  <c:v>39.049999999999997</c:v>
                </c:pt>
                <c:pt idx="45407">
                  <c:v>39.15</c:v>
                </c:pt>
                <c:pt idx="45408">
                  <c:v>39.22</c:v>
                </c:pt>
                <c:pt idx="45409">
                  <c:v>39.25</c:v>
                </c:pt>
                <c:pt idx="45410">
                  <c:v>39.35</c:v>
                </c:pt>
                <c:pt idx="45411">
                  <c:v>39.479999999999997</c:v>
                </c:pt>
                <c:pt idx="45412">
                  <c:v>39.58</c:v>
                </c:pt>
                <c:pt idx="45413">
                  <c:v>39.71</c:v>
                </c:pt>
                <c:pt idx="45414">
                  <c:v>39.81</c:v>
                </c:pt>
                <c:pt idx="45415">
                  <c:v>53.22</c:v>
                </c:pt>
                <c:pt idx="45416">
                  <c:v>55.17</c:v>
                </c:pt>
                <c:pt idx="45417">
                  <c:v>55</c:v>
                </c:pt>
                <c:pt idx="45418">
                  <c:v>55.66</c:v>
                </c:pt>
                <c:pt idx="45419">
                  <c:v>56.22</c:v>
                </c:pt>
                <c:pt idx="45420">
                  <c:v>56.62</c:v>
                </c:pt>
                <c:pt idx="45421">
                  <c:v>55.89</c:v>
                </c:pt>
                <c:pt idx="45422">
                  <c:v>38.590000000000003</c:v>
                </c:pt>
                <c:pt idx="45423">
                  <c:v>38.79</c:v>
                </c:pt>
                <c:pt idx="45424">
                  <c:v>39.020000000000003</c:v>
                </c:pt>
                <c:pt idx="45425">
                  <c:v>39.25</c:v>
                </c:pt>
                <c:pt idx="45426">
                  <c:v>39.380000000000003</c:v>
                </c:pt>
                <c:pt idx="45427">
                  <c:v>39.61</c:v>
                </c:pt>
                <c:pt idx="45428">
                  <c:v>39.71</c:v>
                </c:pt>
                <c:pt idx="45429">
                  <c:v>39.909999999999997</c:v>
                </c:pt>
                <c:pt idx="45430">
                  <c:v>40.14</c:v>
                </c:pt>
                <c:pt idx="45431">
                  <c:v>40.369999999999997</c:v>
                </c:pt>
                <c:pt idx="45432">
                  <c:v>40.700000000000003</c:v>
                </c:pt>
                <c:pt idx="45433">
                  <c:v>40.93</c:v>
                </c:pt>
                <c:pt idx="45434">
                  <c:v>41.13</c:v>
                </c:pt>
                <c:pt idx="45435">
                  <c:v>30.614999999999998</c:v>
                </c:pt>
                <c:pt idx="45436">
                  <c:v>30.516999999999999</c:v>
                </c:pt>
                <c:pt idx="45437">
                  <c:v>30.516999999999999</c:v>
                </c:pt>
                <c:pt idx="45438">
                  <c:v>30.484000000000002</c:v>
                </c:pt>
                <c:pt idx="45439">
                  <c:v>30.484000000000002</c:v>
                </c:pt>
                <c:pt idx="45440">
                  <c:v>30.484000000000002</c:v>
                </c:pt>
                <c:pt idx="45441">
                  <c:v>30.484000000000002</c:v>
                </c:pt>
                <c:pt idx="45442">
                  <c:v>30.484000000000002</c:v>
                </c:pt>
                <c:pt idx="45443">
                  <c:v>30.484000000000002</c:v>
                </c:pt>
                <c:pt idx="45444">
                  <c:v>30.484000000000002</c:v>
                </c:pt>
                <c:pt idx="45445">
                  <c:v>30.484000000000002</c:v>
                </c:pt>
                <c:pt idx="45446">
                  <c:v>30.484000000000002</c:v>
                </c:pt>
                <c:pt idx="45447">
                  <c:v>30.451000000000001</c:v>
                </c:pt>
                <c:pt idx="45448">
                  <c:v>30.484000000000002</c:v>
                </c:pt>
                <c:pt idx="45449">
                  <c:v>30.484000000000002</c:v>
                </c:pt>
                <c:pt idx="45450">
                  <c:v>30.484000000000002</c:v>
                </c:pt>
                <c:pt idx="45451">
                  <c:v>30.484000000000002</c:v>
                </c:pt>
                <c:pt idx="45452">
                  <c:v>30.484000000000002</c:v>
                </c:pt>
                <c:pt idx="45453">
                  <c:v>30.484000000000002</c:v>
                </c:pt>
                <c:pt idx="45454">
                  <c:v>30.484000000000002</c:v>
                </c:pt>
                <c:pt idx="45455">
                  <c:v>30.451000000000001</c:v>
                </c:pt>
                <c:pt idx="45456">
                  <c:v>30.484000000000002</c:v>
                </c:pt>
                <c:pt idx="45457">
                  <c:v>30.484000000000002</c:v>
                </c:pt>
                <c:pt idx="45458">
                  <c:v>30.484000000000002</c:v>
                </c:pt>
                <c:pt idx="45459">
                  <c:v>30.484000000000002</c:v>
                </c:pt>
                <c:pt idx="45460">
                  <c:v>30.484000000000002</c:v>
                </c:pt>
                <c:pt idx="45461">
                  <c:v>30.484000000000002</c:v>
                </c:pt>
                <c:pt idx="45462">
                  <c:v>30.484000000000002</c:v>
                </c:pt>
                <c:pt idx="45463">
                  <c:v>30.484000000000002</c:v>
                </c:pt>
                <c:pt idx="45464">
                  <c:v>30.484000000000002</c:v>
                </c:pt>
                <c:pt idx="45465">
                  <c:v>30.484000000000002</c:v>
                </c:pt>
                <c:pt idx="45466">
                  <c:v>30.484000000000002</c:v>
                </c:pt>
                <c:pt idx="45467">
                  <c:v>30.484000000000002</c:v>
                </c:pt>
                <c:pt idx="45468">
                  <c:v>30.484000000000002</c:v>
                </c:pt>
                <c:pt idx="45469">
                  <c:v>30.484000000000002</c:v>
                </c:pt>
                <c:pt idx="45470">
                  <c:v>30.484000000000002</c:v>
                </c:pt>
                <c:pt idx="45471">
                  <c:v>30.484000000000002</c:v>
                </c:pt>
                <c:pt idx="45472">
                  <c:v>30.484000000000002</c:v>
                </c:pt>
                <c:pt idx="45473">
                  <c:v>30.484000000000002</c:v>
                </c:pt>
                <c:pt idx="45474">
                  <c:v>30.484000000000002</c:v>
                </c:pt>
                <c:pt idx="45475">
                  <c:v>30.484000000000002</c:v>
                </c:pt>
                <c:pt idx="45476">
                  <c:v>30.484000000000002</c:v>
                </c:pt>
                <c:pt idx="45477">
                  <c:v>30.484000000000002</c:v>
                </c:pt>
                <c:pt idx="45478">
                  <c:v>30.484000000000002</c:v>
                </c:pt>
                <c:pt idx="45479">
                  <c:v>30.484000000000002</c:v>
                </c:pt>
                <c:pt idx="45480">
                  <c:v>30.516999999999999</c:v>
                </c:pt>
                <c:pt idx="45481">
                  <c:v>30.484000000000002</c:v>
                </c:pt>
                <c:pt idx="45482">
                  <c:v>30.484000000000002</c:v>
                </c:pt>
                <c:pt idx="45483">
                  <c:v>30.484000000000002</c:v>
                </c:pt>
                <c:pt idx="45484">
                  <c:v>30.484000000000002</c:v>
                </c:pt>
                <c:pt idx="45485">
                  <c:v>30.484000000000002</c:v>
                </c:pt>
                <c:pt idx="45486">
                  <c:v>30.484000000000002</c:v>
                </c:pt>
                <c:pt idx="45487">
                  <c:v>30.484000000000002</c:v>
                </c:pt>
                <c:pt idx="45488">
                  <c:v>30.484000000000002</c:v>
                </c:pt>
                <c:pt idx="45489">
                  <c:v>30.484000000000002</c:v>
                </c:pt>
                <c:pt idx="45490">
                  <c:v>34.01</c:v>
                </c:pt>
                <c:pt idx="45491">
                  <c:v>41.85</c:v>
                </c:pt>
                <c:pt idx="45492">
                  <c:v>40.04</c:v>
                </c:pt>
                <c:pt idx="45493">
                  <c:v>40.17</c:v>
                </c:pt>
                <c:pt idx="45494">
                  <c:v>40.270000000000003</c:v>
                </c:pt>
                <c:pt idx="45495">
                  <c:v>40.299999999999997</c:v>
                </c:pt>
                <c:pt idx="45496">
                  <c:v>40.340000000000003</c:v>
                </c:pt>
                <c:pt idx="45497">
                  <c:v>40.369999999999997</c:v>
                </c:pt>
                <c:pt idx="45498">
                  <c:v>40.44</c:v>
                </c:pt>
                <c:pt idx="45499">
                  <c:v>40.5</c:v>
                </c:pt>
                <c:pt idx="45500">
                  <c:v>40.630000000000003</c:v>
                </c:pt>
                <c:pt idx="45501">
                  <c:v>40.729999999999997</c:v>
                </c:pt>
                <c:pt idx="45502">
                  <c:v>40.86</c:v>
                </c:pt>
                <c:pt idx="45503">
                  <c:v>41.06</c:v>
                </c:pt>
                <c:pt idx="45504">
                  <c:v>41.19</c:v>
                </c:pt>
                <c:pt idx="45505">
                  <c:v>41.42</c:v>
                </c:pt>
                <c:pt idx="45506">
                  <c:v>41.62</c:v>
                </c:pt>
                <c:pt idx="45507">
                  <c:v>41.59</c:v>
                </c:pt>
                <c:pt idx="45508">
                  <c:v>40.630000000000003</c:v>
                </c:pt>
                <c:pt idx="45509">
                  <c:v>34.270000000000003</c:v>
                </c:pt>
                <c:pt idx="45510">
                  <c:v>34.409999999999997</c:v>
                </c:pt>
                <c:pt idx="45511">
                  <c:v>34.57</c:v>
                </c:pt>
                <c:pt idx="45512">
                  <c:v>34.64</c:v>
                </c:pt>
                <c:pt idx="45513">
                  <c:v>34.700000000000003</c:v>
                </c:pt>
                <c:pt idx="45514">
                  <c:v>32.69</c:v>
                </c:pt>
                <c:pt idx="45515">
                  <c:v>30.548999999999999</c:v>
                </c:pt>
                <c:pt idx="45516">
                  <c:v>30.484000000000002</c:v>
                </c:pt>
                <c:pt idx="45517">
                  <c:v>30.484000000000002</c:v>
                </c:pt>
                <c:pt idx="45518">
                  <c:v>30.484000000000002</c:v>
                </c:pt>
                <c:pt idx="45519">
                  <c:v>30.484000000000002</c:v>
                </c:pt>
                <c:pt idx="45520">
                  <c:v>30.484000000000002</c:v>
                </c:pt>
                <c:pt idx="45521">
                  <c:v>30.484000000000002</c:v>
                </c:pt>
                <c:pt idx="45522">
                  <c:v>30.484000000000002</c:v>
                </c:pt>
                <c:pt idx="45523">
                  <c:v>30.484000000000002</c:v>
                </c:pt>
                <c:pt idx="45524">
                  <c:v>30.484000000000002</c:v>
                </c:pt>
                <c:pt idx="45525">
                  <c:v>30.484000000000002</c:v>
                </c:pt>
                <c:pt idx="45526">
                  <c:v>30.484000000000002</c:v>
                </c:pt>
                <c:pt idx="45527">
                  <c:v>30.484000000000002</c:v>
                </c:pt>
                <c:pt idx="45528">
                  <c:v>30.484000000000002</c:v>
                </c:pt>
                <c:pt idx="45529">
                  <c:v>30.484000000000002</c:v>
                </c:pt>
                <c:pt idx="45530">
                  <c:v>30.484000000000002</c:v>
                </c:pt>
                <c:pt idx="45531">
                  <c:v>30.516999999999999</c:v>
                </c:pt>
                <c:pt idx="45532">
                  <c:v>30.516999999999999</c:v>
                </c:pt>
                <c:pt idx="45533">
                  <c:v>30.516999999999999</c:v>
                </c:pt>
                <c:pt idx="45534">
                  <c:v>30.516999999999999</c:v>
                </c:pt>
                <c:pt idx="45535">
                  <c:v>30.516999999999999</c:v>
                </c:pt>
                <c:pt idx="45536">
                  <c:v>30.516999999999999</c:v>
                </c:pt>
                <c:pt idx="45537">
                  <c:v>30.516999999999999</c:v>
                </c:pt>
                <c:pt idx="45538">
                  <c:v>30.516999999999999</c:v>
                </c:pt>
                <c:pt idx="45539">
                  <c:v>30.516999999999999</c:v>
                </c:pt>
                <c:pt idx="45540">
                  <c:v>30.516999999999999</c:v>
                </c:pt>
                <c:pt idx="45541">
                  <c:v>30.516999999999999</c:v>
                </c:pt>
                <c:pt idx="45542">
                  <c:v>30.516999999999999</c:v>
                </c:pt>
                <c:pt idx="45543">
                  <c:v>30.516999999999999</c:v>
                </c:pt>
                <c:pt idx="45544">
                  <c:v>30.516999999999999</c:v>
                </c:pt>
                <c:pt idx="45545">
                  <c:v>30.548999999999999</c:v>
                </c:pt>
                <c:pt idx="45546">
                  <c:v>30.516999999999999</c:v>
                </c:pt>
                <c:pt idx="45547">
                  <c:v>30.548999999999999</c:v>
                </c:pt>
                <c:pt idx="45548">
                  <c:v>30.516999999999999</c:v>
                </c:pt>
                <c:pt idx="45549">
                  <c:v>30.516999999999999</c:v>
                </c:pt>
                <c:pt idx="45550">
                  <c:v>30.548999999999999</c:v>
                </c:pt>
                <c:pt idx="45551">
                  <c:v>30.516999999999999</c:v>
                </c:pt>
                <c:pt idx="45552">
                  <c:v>30.548999999999999</c:v>
                </c:pt>
                <c:pt idx="45553">
                  <c:v>30.516999999999999</c:v>
                </c:pt>
                <c:pt idx="45554">
                  <c:v>30.516999999999999</c:v>
                </c:pt>
                <c:pt idx="45555">
                  <c:v>30.516999999999999</c:v>
                </c:pt>
                <c:pt idx="45556">
                  <c:v>30.516999999999999</c:v>
                </c:pt>
                <c:pt idx="45557">
                  <c:v>30.548999999999999</c:v>
                </c:pt>
                <c:pt idx="45558">
                  <c:v>30.516999999999999</c:v>
                </c:pt>
                <c:pt idx="45559">
                  <c:v>30.516999999999999</c:v>
                </c:pt>
                <c:pt idx="45560">
                  <c:v>30.548999999999999</c:v>
                </c:pt>
                <c:pt idx="45561">
                  <c:v>30.516999999999999</c:v>
                </c:pt>
                <c:pt idx="45562">
                  <c:v>30.516999999999999</c:v>
                </c:pt>
                <c:pt idx="45563">
                  <c:v>30.516999999999999</c:v>
                </c:pt>
                <c:pt idx="45564">
                  <c:v>30.516999999999999</c:v>
                </c:pt>
                <c:pt idx="45565">
                  <c:v>30.516999999999999</c:v>
                </c:pt>
                <c:pt idx="45566">
                  <c:v>30.516999999999999</c:v>
                </c:pt>
                <c:pt idx="45567">
                  <c:v>30.516999999999999</c:v>
                </c:pt>
                <c:pt idx="45568">
                  <c:v>30.516999999999999</c:v>
                </c:pt>
                <c:pt idx="45569">
                  <c:v>30.516999999999999</c:v>
                </c:pt>
                <c:pt idx="45570">
                  <c:v>30.516999999999999</c:v>
                </c:pt>
                <c:pt idx="45571">
                  <c:v>30.516999999999999</c:v>
                </c:pt>
                <c:pt idx="45572">
                  <c:v>30.516999999999999</c:v>
                </c:pt>
                <c:pt idx="45573">
                  <c:v>30.516999999999999</c:v>
                </c:pt>
                <c:pt idx="45574">
                  <c:v>30.516999999999999</c:v>
                </c:pt>
                <c:pt idx="45575">
                  <c:v>30.516999999999999</c:v>
                </c:pt>
                <c:pt idx="45576">
                  <c:v>30.516999999999999</c:v>
                </c:pt>
                <c:pt idx="45577">
                  <c:v>30.516999999999999</c:v>
                </c:pt>
                <c:pt idx="45578">
                  <c:v>30.516999999999999</c:v>
                </c:pt>
                <c:pt idx="45579">
                  <c:v>30.516999999999999</c:v>
                </c:pt>
                <c:pt idx="45580">
                  <c:v>35.79</c:v>
                </c:pt>
                <c:pt idx="45581">
                  <c:v>41.85</c:v>
                </c:pt>
                <c:pt idx="45582">
                  <c:v>40.4</c:v>
                </c:pt>
                <c:pt idx="45583">
                  <c:v>40.630000000000003</c:v>
                </c:pt>
                <c:pt idx="45584">
                  <c:v>40.86</c:v>
                </c:pt>
                <c:pt idx="45585">
                  <c:v>40.299999999999997</c:v>
                </c:pt>
                <c:pt idx="45586">
                  <c:v>30.516999999999999</c:v>
                </c:pt>
                <c:pt idx="45587">
                  <c:v>30.484000000000002</c:v>
                </c:pt>
                <c:pt idx="45588">
                  <c:v>30.484000000000002</c:v>
                </c:pt>
                <c:pt idx="45589">
                  <c:v>30.484000000000002</c:v>
                </c:pt>
                <c:pt idx="45590">
                  <c:v>30.484000000000002</c:v>
                </c:pt>
                <c:pt idx="45591">
                  <c:v>30.451000000000001</c:v>
                </c:pt>
                <c:pt idx="45592">
                  <c:v>30.451000000000001</c:v>
                </c:pt>
                <c:pt idx="45593">
                  <c:v>30.484000000000002</c:v>
                </c:pt>
                <c:pt idx="45594">
                  <c:v>30.451000000000001</c:v>
                </c:pt>
                <c:pt idx="45595">
                  <c:v>30.484000000000002</c:v>
                </c:pt>
                <c:pt idx="45596">
                  <c:v>30.484000000000002</c:v>
                </c:pt>
                <c:pt idx="45597">
                  <c:v>30.451000000000001</c:v>
                </c:pt>
                <c:pt idx="45598">
                  <c:v>30.484000000000002</c:v>
                </c:pt>
                <c:pt idx="45599">
                  <c:v>30.451000000000001</c:v>
                </c:pt>
                <c:pt idx="45600">
                  <c:v>30.484000000000002</c:v>
                </c:pt>
                <c:pt idx="45601">
                  <c:v>30.484000000000002</c:v>
                </c:pt>
                <c:pt idx="45602">
                  <c:v>30.451000000000001</c:v>
                </c:pt>
                <c:pt idx="45603">
                  <c:v>30.451000000000001</c:v>
                </c:pt>
                <c:pt idx="45604">
                  <c:v>30.484000000000002</c:v>
                </c:pt>
                <c:pt idx="45605">
                  <c:v>30.451000000000001</c:v>
                </c:pt>
                <c:pt idx="45606">
                  <c:v>30.484000000000002</c:v>
                </c:pt>
                <c:pt idx="45607">
                  <c:v>30.484000000000002</c:v>
                </c:pt>
                <c:pt idx="45608">
                  <c:v>30.451000000000001</c:v>
                </c:pt>
                <c:pt idx="45609">
                  <c:v>30.451000000000001</c:v>
                </c:pt>
                <c:pt idx="45610">
                  <c:v>30.484000000000002</c:v>
                </c:pt>
                <c:pt idx="45611">
                  <c:v>30.451000000000001</c:v>
                </c:pt>
                <c:pt idx="45612">
                  <c:v>30.484000000000002</c:v>
                </c:pt>
                <c:pt idx="45613">
                  <c:v>30.451000000000001</c:v>
                </c:pt>
                <c:pt idx="45614">
                  <c:v>30.451000000000001</c:v>
                </c:pt>
                <c:pt idx="45615">
                  <c:v>30.484000000000002</c:v>
                </c:pt>
                <c:pt idx="45616">
                  <c:v>30.484000000000002</c:v>
                </c:pt>
                <c:pt idx="45617">
                  <c:v>30.484000000000002</c:v>
                </c:pt>
                <c:pt idx="45618">
                  <c:v>30.451000000000001</c:v>
                </c:pt>
                <c:pt idx="45619">
                  <c:v>30.484000000000002</c:v>
                </c:pt>
                <c:pt idx="45620">
                  <c:v>30.484000000000002</c:v>
                </c:pt>
                <c:pt idx="45621">
                  <c:v>30.484000000000002</c:v>
                </c:pt>
                <c:pt idx="45622">
                  <c:v>30.484000000000002</c:v>
                </c:pt>
                <c:pt idx="45623">
                  <c:v>30.484000000000002</c:v>
                </c:pt>
                <c:pt idx="45624">
                  <c:v>30.548999999999999</c:v>
                </c:pt>
                <c:pt idx="45625">
                  <c:v>39.380000000000003</c:v>
                </c:pt>
                <c:pt idx="45626">
                  <c:v>35.299999999999997</c:v>
                </c:pt>
                <c:pt idx="45627">
                  <c:v>35.53</c:v>
                </c:pt>
                <c:pt idx="45628">
                  <c:v>35.79</c:v>
                </c:pt>
                <c:pt idx="45629">
                  <c:v>36.020000000000003</c:v>
                </c:pt>
                <c:pt idx="45630">
                  <c:v>36.28</c:v>
                </c:pt>
                <c:pt idx="45631">
                  <c:v>36.65</c:v>
                </c:pt>
                <c:pt idx="45632">
                  <c:v>37.01</c:v>
                </c:pt>
                <c:pt idx="45633">
                  <c:v>37.4</c:v>
                </c:pt>
                <c:pt idx="45634">
                  <c:v>37.770000000000003</c:v>
                </c:pt>
                <c:pt idx="45635">
                  <c:v>38.159999999999997</c:v>
                </c:pt>
                <c:pt idx="45636">
                  <c:v>38.520000000000003</c:v>
                </c:pt>
                <c:pt idx="45637">
                  <c:v>38.82</c:v>
                </c:pt>
                <c:pt idx="45638">
                  <c:v>39.119999999999997</c:v>
                </c:pt>
                <c:pt idx="45639">
                  <c:v>39.450000000000003</c:v>
                </c:pt>
                <c:pt idx="45640">
                  <c:v>39.81</c:v>
                </c:pt>
                <c:pt idx="45641">
                  <c:v>40.17</c:v>
                </c:pt>
                <c:pt idx="45642">
                  <c:v>40.53</c:v>
                </c:pt>
                <c:pt idx="45643">
                  <c:v>40.9</c:v>
                </c:pt>
                <c:pt idx="45644">
                  <c:v>41.16</c:v>
                </c:pt>
                <c:pt idx="45645">
                  <c:v>41.42</c:v>
                </c:pt>
                <c:pt idx="45646">
                  <c:v>41.56</c:v>
                </c:pt>
                <c:pt idx="45647">
                  <c:v>41.62</c:v>
                </c:pt>
                <c:pt idx="45648">
                  <c:v>41.62</c:v>
                </c:pt>
                <c:pt idx="45649">
                  <c:v>41.59</c:v>
                </c:pt>
                <c:pt idx="45650">
                  <c:v>37.47</c:v>
                </c:pt>
                <c:pt idx="45651">
                  <c:v>34.67</c:v>
                </c:pt>
                <c:pt idx="45652">
                  <c:v>34.770000000000003</c:v>
                </c:pt>
                <c:pt idx="45653">
                  <c:v>34.9</c:v>
                </c:pt>
                <c:pt idx="45654">
                  <c:v>35</c:v>
                </c:pt>
                <c:pt idx="45655">
                  <c:v>35.159999999999997</c:v>
                </c:pt>
                <c:pt idx="45656">
                  <c:v>35.26</c:v>
                </c:pt>
                <c:pt idx="45657">
                  <c:v>35.36</c:v>
                </c:pt>
                <c:pt idx="45658">
                  <c:v>35.49</c:v>
                </c:pt>
                <c:pt idx="45659">
                  <c:v>35.590000000000003</c:v>
                </c:pt>
                <c:pt idx="45660">
                  <c:v>35.659999999999997</c:v>
                </c:pt>
                <c:pt idx="45661">
                  <c:v>35.72</c:v>
                </c:pt>
                <c:pt idx="45662">
                  <c:v>35.82</c:v>
                </c:pt>
                <c:pt idx="45663">
                  <c:v>35.82</c:v>
                </c:pt>
                <c:pt idx="45664">
                  <c:v>35.86</c:v>
                </c:pt>
                <c:pt idx="45665">
                  <c:v>35.86</c:v>
                </c:pt>
                <c:pt idx="45666">
                  <c:v>35.89</c:v>
                </c:pt>
                <c:pt idx="45667">
                  <c:v>35.86</c:v>
                </c:pt>
                <c:pt idx="45668">
                  <c:v>35.86</c:v>
                </c:pt>
                <c:pt idx="45669">
                  <c:v>35.82</c:v>
                </c:pt>
                <c:pt idx="45670">
                  <c:v>35.79</c:v>
                </c:pt>
                <c:pt idx="45671">
                  <c:v>35.76</c:v>
                </c:pt>
                <c:pt idx="45672">
                  <c:v>35.69</c:v>
                </c:pt>
                <c:pt idx="45673">
                  <c:v>31.7</c:v>
                </c:pt>
                <c:pt idx="45674">
                  <c:v>31.538</c:v>
                </c:pt>
                <c:pt idx="45675">
                  <c:v>31.603999999999999</c:v>
                </c:pt>
                <c:pt idx="45676">
                  <c:v>31.67</c:v>
                </c:pt>
                <c:pt idx="45677">
                  <c:v>31.77</c:v>
                </c:pt>
                <c:pt idx="45678">
                  <c:v>31.87</c:v>
                </c:pt>
                <c:pt idx="45679">
                  <c:v>31.93</c:v>
                </c:pt>
                <c:pt idx="45680">
                  <c:v>31.97</c:v>
                </c:pt>
                <c:pt idx="45681">
                  <c:v>32</c:v>
                </c:pt>
                <c:pt idx="45682">
                  <c:v>31.242000000000001</c:v>
                </c:pt>
                <c:pt idx="45683">
                  <c:v>31.077000000000002</c:v>
                </c:pt>
                <c:pt idx="45684">
                  <c:v>31.143000000000001</c:v>
                </c:pt>
                <c:pt idx="45685">
                  <c:v>31.143000000000001</c:v>
                </c:pt>
                <c:pt idx="45686">
                  <c:v>31.209</c:v>
                </c:pt>
                <c:pt idx="45687">
                  <c:v>31.242000000000001</c:v>
                </c:pt>
                <c:pt idx="45688">
                  <c:v>31.242000000000001</c:v>
                </c:pt>
                <c:pt idx="45689">
                  <c:v>31.242000000000001</c:v>
                </c:pt>
                <c:pt idx="45690">
                  <c:v>31.209</c:v>
                </c:pt>
                <c:pt idx="45691">
                  <c:v>31.175999999999998</c:v>
                </c:pt>
                <c:pt idx="45692">
                  <c:v>31.11</c:v>
                </c:pt>
                <c:pt idx="45693">
                  <c:v>30.681000000000001</c:v>
                </c:pt>
                <c:pt idx="45694">
                  <c:v>30.681000000000001</c:v>
                </c:pt>
                <c:pt idx="45695">
                  <c:v>30.681000000000001</c:v>
                </c:pt>
                <c:pt idx="45696">
                  <c:v>30.713999999999999</c:v>
                </c:pt>
                <c:pt idx="45697">
                  <c:v>30.713999999999999</c:v>
                </c:pt>
                <c:pt idx="45698">
                  <c:v>30.713999999999999</c:v>
                </c:pt>
                <c:pt idx="45699">
                  <c:v>30.747</c:v>
                </c:pt>
                <c:pt idx="45700">
                  <c:v>30.747</c:v>
                </c:pt>
                <c:pt idx="45701">
                  <c:v>30.747</c:v>
                </c:pt>
                <c:pt idx="45702">
                  <c:v>30.747</c:v>
                </c:pt>
                <c:pt idx="45703">
                  <c:v>30.747</c:v>
                </c:pt>
                <c:pt idx="45704">
                  <c:v>30.747</c:v>
                </c:pt>
                <c:pt idx="45705">
                  <c:v>30.78</c:v>
                </c:pt>
                <c:pt idx="45706">
                  <c:v>30.747</c:v>
                </c:pt>
                <c:pt idx="45707">
                  <c:v>30.747</c:v>
                </c:pt>
                <c:pt idx="45708">
                  <c:v>30.747</c:v>
                </c:pt>
                <c:pt idx="45709">
                  <c:v>30.747</c:v>
                </c:pt>
                <c:pt idx="45710">
                  <c:v>30.747</c:v>
                </c:pt>
                <c:pt idx="45711">
                  <c:v>30.713999999999999</c:v>
                </c:pt>
                <c:pt idx="45712">
                  <c:v>30.713999999999999</c:v>
                </c:pt>
                <c:pt idx="45713">
                  <c:v>30.713999999999999</c:v>
                </c:pt>
                <c:pt idx="45714">
                  <c:v>30.713999999999999</c:v>
                </c:pt>
                <c:pt idx="45715">
                  <c:v>30.681000000000001</c:v>
                </c:pt>
                <c:pt idx="45716">
                  <c:v>30.681000000000001</c:v>
                </c:pt>
                <c:pt idx="45717">
                  <c:v>30.648</c:v>
                </c:pt>
                <c:pt idx="45718">
                  <c:v>30.648</c:v>
                </c:pt>
                <c:pt idx="45719">
                  <c:v>30.648</c:v>
                </c:pt>
                <c:pt idx="45720">
                  <c:v>30.648</c:v>
                </c:pt>
                <c:pt idx="45721">
                  <c:v>30.614999999999998</c:v>
                </c:pt>
                <c:pt idx="45722">
                  <c:v>30.681000000000001</c:v>
                </c:pt>
                <c:pt idx="45723">
                  <c:v>30.846</c:v>
                </c:pt>
                <c:pt idx="45724">
                  <c:v>31.010999999999999</c:v>
                </c:pt>
                <c:pt idx="45725">
                  <c:v>30.978000000000002</c:v>
                </c:pt>
                <c:pt idx="45726">
                  <c:v>30.978000000000002</c:v>
                </c:pt>
                <c:pt idx="45727">
                  <c:v>30.945</c:v>
                </c:pt>
                <c:pt idx="45728">
                  <c:v>30.945</c:v>
                </c:pt>
                <c:pt idx="45729">
                  <c:v>30.911999999999999</c:v>
                </c:pt>
                <c:pt idx="45730">
                  <c:v>30.879000000000001</c:v>
                </c:pt>
                <c:pt idx="45731">
                  <c:v>30.879000000000001</c:v>
                </c:pt>
                <c:pt idx="45732">
                  <c:v>30.879000000000001</c:v>
                </c:pt>
                <c:pt idx="45733">
                  <c:v>30.78</c:v>
                </c:pt>
                <c:pt idx="45734">
                  <c:v>30.582000000000001</c:v>
                </c:pt>
                <c:pt idx="45735">
                  <c:v>30.614999999999998</c:v>
                </c:pt>
                <c:pt idx="45736">
                  <c:v>30.582000000000001</c:v>
                </c:pt>
                <c:pt idx="45737">
                  <c:v>30.614999999999998</c:v>
                </c:pt>
                <c:pt idx="45738">
                  <c:v>30.614999999999998</c:v>
                </c:pt>
                <c:pt idx="45739">
                  <c:v>30.614999999999998</c:v>
                </c:pt>
                <c:pt idx="45740">
                  <c:v>30.614999999999998</c:v>
                </c:pt>
                <c:pt idx="45741">
                  <c:v>30.614999999999998</c:v>
                </c:pt>
                <c:pt idx="45742">
                  <c:v>30.614999999999998</c:v>
                </c:pt>
                <c:pt idx="45743">
                  <c:v>30.681000000000001</c:v>
                </c:pt>
                <c:pt idx="45744">
                  <c:v>30.614999999999998</c:v>
                </c:pt>
                <c:pt idx="45745">
                  <c:v>30.614999999999998</c:v>
                </c:pt>
                <c:pt idx="45746">
                  <c:v>30.648</c:v>
                </c:pt>
                <c:pt idx="45747">
                  <c:v>30.648</c:v>
                </c:pt>
                <c:pt idx="45748">
                  <c:v>30.614999999999998</c:v>
                </c:pt>
                <c:pt idx="45749">
                  <c:v>30.945</c:v>
                </c:pt>
                <c:pt idx="45750">
                  <c:v>30.911999999999999</c:v>
                </c:pt>
                <c:pt idx="45751">
                  <c:v>30.945</c:v>
                </c:pt>
                <c:pt idx="45752">
                  <c:v>30.911999999999999</c:v>
                </c:pt>
                <c:pt idx="45753">
                  <c:v>30.911999999999999</c:v>
                </c:pt>
                <c:pt idx="45754">
                  <c:v>30.978000000000002</c:v>
                </c:pt>
                <c:pt idx="45755">
                  <c:v>30.911999999999999</c:v>
                </c:pt>
                <c:pt idx="45756">
                  <c:v>42.78</c:v>
                </c:pt>
                <c:pt idx="45757">
                  <c:v>45.51</c:v>
                </c:pt>
                <c:pt idx="45758">
                  <c:v>43.7</c:v>
                </c:pt>
                <c:pt idx="45759">
                  <c:v>43.8</c:v>
                </c:pt>
                <c:pt idx="45760">
                  <c:v>43.96</c:v>
                </c:pt>
                <c:pt idx="45761">
                  <c:v>44.06</c:v>
                </c:pt>
                <c:pt idx="45762">
                  <c:v>44.23</c:v>
                </c:pt>
                <c:pt idx="45763">
                  <c:v>44.29</c:v>
                </c:pt>
                <c:pt idx="45764">
                  <c:v>44.42</c:v>
                </c:pt>
                <c:pt idx="45765">
                  <c:v>44.56</c:v>
                </c:pt>
                <c:pt idx="45766">
                  <c:v>39.450000000000003</c:v>
                </c:pt>
                <c:pt idx="45767">
                  <c:v>36.71</c:v>
                </c:pt>
                <c:pt idx="45768">
                  <c:v>37.01</c:v>
                </c:pt>
                <c:pt idx="45769">
                  <c:v>37.369999999999997</c:v>
                </c:pt>
                <c:pt idx="45770">
                  <c:v>37.700000000000003</c:v>
                </c:pt>
                <c:pt idx="45771">
                  <c:v>38.06</c:v>
                </c:pt>
                <c:pt idx="45772">
                  <c:v>38.33</c:v>
                </c:pt>
                <c:pt idx="45773">
                  <c:v>38.49</c:v>
                </c:pt>
                <c:pt idx="45774">
                  <c:v>38.619999999999997</c:v>
                </c:pt>
                <c:pt idx="45775">
                  <c:v>38.76</c:v>
                </c:pt>
                <c:pt idx="45776">
                  <c:v>38.89</c:v>
                </c:pt>
                <c:pt idx="45777">
                  <c:v>39.049999999999997</c:v>
                </c:pt>
                <c:pt idx="45778">
                  <c:v>39.15</c:v>
                </c:pt>
                <c:pt idx="45779">
                  <c:v>39.35</c:v>
                </c:pt>
                <c:pt idx="45780">
                  <c:v>39.58</c:v>
                </c:pt>
                <c:pt idx="45781">
                  <c:v>39.74</c:v>
                </c:pt>
                <c:pt idx="45782">
                  <c:v>40.01</c:v>
                </c:pt>
                <c:pt idx="45783">
                  <c:v>51.21</c:v>
                </c:pt>
                <c:pt idx="45784">
                  <c:v>50.45</c:v>
                </c:pt>
                <c:pt idx="45785">
                  <c:v>49.33</c:v>
                </c:pt>
                <c:pt idx="45786">
                  <c:v>58.4</c:v>
                </c:pt>
                <c:pt idx="45787">
                  <c:v>53.35</c:v>
                </c:pt>
                <c:pt idx="45788">
                  <c:v>67.06</c:v>
                </c:pt>
                <c:pt idx="45789">
                  <c:v>68.05</c:v>
                </c:pt>
                <c:pt idx="45790">
                  <c:v>59.78</c:v>
                </c:pt>
                <c:pt idx="45791">
                  <c:v>60.6</c:v>
                </c:pt>
                <c:pt idx="45792">
                  <c:v>61.36</c:v>
                </c:pt>
                <c:pt idx="45793">
                  <c:v>62.05</c:v>
                </c:pt>
                <c:pt idx="45794">
                  <c:v>62.61</c:v>
                </c:pt>
                <c:pt idx="45795">
                  <c:v>63.27</c:v>
                </c:pt>
                <c:pt idx="45796">
                  <c:v>63.87</c:v>
                </c:pt>
                <c:pt idx="45797">
                  <c:v>64.489999999999995</c:v>
                </c:pt>
                <c:pt idx="45798">
                  <c:v>89.97</c:v>
                </c:pt>
                <c:pt idx="45799">
                  <c:v>89.57</c:v>
                </c:pt>
                <c:pt idx="45800">
                  <c:v>85.68</c:v>
                </c:pt>
                <c:pt idx="45801">
                  <c:v>105.65</c:v>
                </c:pt>
                <c:pt idx="45802">
                  <c:v>110.33</c:v>
                </c:pt>
                <c:pt idx="45803">
                  <c:v>111.42</c:v>
                </c:pt>
                <c:pt idx="45804">
                  <c:v>111.19</c:v>
                </c:pt>
                <c:pt idx="45805">
                  <c:v>103.12</c:v>
                </c:pt>
                <c:pt idx="45806">
                  <c:v>103.78</c:v>
                </c:pt>
                <c:pt idx="45807">
                  <c:v>104.86</c:v>
                </c:pt>
                <c:pt idx="45808">
                  <c:v>102.39</c:v>
                </c:pt>
                <c:pt idx="45809">
                  <c:v>102.85</c:v>
                </c:pt>
                <c:pt idx="45810">
                  <c:v>103.84</c:v>
                </c:pt>
                <c:pt idx="45811">
                  <c:v>104.83</c:v>
                </c:pt>
                <c:pt idx="45812">
                  <c:v>105.69</c:v>
                </c:pt>
                <c:pt idx="45813">
                  <c:v>106.31</c:v>
                </c:pt>
                <c:pt idx="45814">
                  <c:v>106.25</c:v>
                </c:pt>
                <c:pt idx="45815">
                  <c:v>106.08</c:v>
                </c:pt>
                <c:pt idx="45816">
                  <c:v>107.04</c:v>
                </c:pt>
                <c:pt idx="45817">
                  <c:v>107.1</c:v>
                </c:pt>
                <c:pt idx="45818">
                  <c:v>107.37</c:v>
                </c:pt>
                <c:pt idx="45819">
                  <c:v>107.1</c:v>
                </c:pt>
                <c:pt idx="45820">
                  <c:v>107.4</c:v>
                </c:pt>
                <c:pt idx="45821">
                  <c:v>107.24</c:v>
                </c:pt>
                <c:pt idx="45822">
                  <c:v>106.91</c:v>
                </c:pt>
                <c:pt idx="45823">
                  <c:v>102</c:v>
                </c:pt>
                <c:pt idx="45824">
                  <c:v>89.74</c:v>
                </c:pt>
                <c:pt idx="45825">
                  <c:v>92.24</c:v>
                </c:pt>
                <c:pt idx="45826">
                  <c:v>93.03</c:v>
                </c:pt>
                <c:pt idx="45827">
                  <c:v>93.46</c:v>
                </c:pt>
                <c:pt idx="45828">
                  <c:v>83.87</c:v>
                </c:pt>
                <c:pt idx="45829">
                  <c:v>77.150000000000006</c:v>
                </c:pt>
                <c:pt idx="45830">
                  <c:v>77.84</c:v>
                </c:pt>
                <c:pt idx="45831">
                  <c:v>82.36</c:v>
                </c:pt>
                <c:pt idx="45832">
                  <c:v>107.7</c:v>
                </c:pt>
                <c:pt idx="45833">
                  <c:v>100.88</c:v>
                </c:pt>
                <c:pt idx="45834">
                  <c:v>98.11</c:v>
                </c:pt>
                <c:pt idx="45835">
                  <c:v>100.45</c:v>
                </c:pt>
                <c:pt idx="45836">
                  <c:v>127.5</c:v>
                </c:pt>
                <c:pt idx="45837">
                  <c:v>123.55</c:v>
                </c:pt>
                <c:pt idx="45838">
                  <c:v>123.48</c:v>
                </c:pt>
                <c:pt idx="45839">
                  <c:v>123.65</c:v>
                </c:pt>
                <c:pt idx="45840">
                  <c:v>129.12</c:v>
                </c:pt>
                <c:pt idx="45841">
                  <c:v>115.01</c:v>
                </c:pt>
                <c:pt idx="45842">
                  <c:v>104.86</c:v>
                </c:pt>
                <c:pt idx="45843">
                  <c:v>124.8</c:v>
                </c:pt>
                <c:pt idx="45844">
                  <c:v>111.55</c:v>
                </c:pt>
                <c:pt idx="45845">
                  <c:v>106.18</c:v>
                </c:pt>
                <c:pt idx="45846">
                  <c:v>81.23</c:v>
                </c:pt>
                <c:pt idx="45847">
                  <c:v>78.86</c:v>
                </c:pt>
                <c:pt idx="45848">
                  <c:v>79.36</c:v>
                </c:pt>
                <c:pt idx="45849">
                  <c:v>97.25</c:v>
                </c:pt>
                <c:pt idx="45850">
                  <c:v>102.33</c:v>
                </c:pt>
                <c:pt idx="45851">
                  <c:v>102.33</c:v>
                </c:pt>
                <c:pt idx="45852">
                  <c:v>103.22</c:v>
                </c:pt>
                <c:pt idx="45853">
                  <c:v>104.07</c:v>
                </c:pt>
                <c:pt idx="45854">
                  <c:v>104.6</c:v>
                </c:pt>
                <c:pt idx="45855">
                  <c:v>105.13</c:v>
                </c:pt>
                <c:pt idx="45856">
                  <c:v>105.52</c:v>
                </c:pt>
                <c:pt idx="45857">
                  <c:v>105.82</c:v>
                </c:pt>
                <c:pt idx="45858">
                  <c:v>91.29</c:v>
                </c:pt>
                <c:pt idx="45859">
                  <c:v>82.29</c:v>
                </c:pt>
                <c:pt idx="45860">
                  <c:v>82.68</c:v>
                </c:pt>
                <c:pt idx="45861">
                  <c:v>69.11</c:v>
                </c:pt>
                <c:pt idx="45862">
                  <c:v>66.17</c:v>
                </c:pt>
                <c:pt idx="45863">
                  <c:v>76.88</c:v>
                </c:pt>
                <c:pt idx="45864">
                  <c:v>74.05</c:v>
                </c:pt>
                <c:pt idx="45865">
                  <c:v>74.61</c:v>
                </c:pt>
                <c:pt idx="45866">
                  <c:v>75.930000000000007</c:v>
                </c:pt>
                <c:pt idx="45867">
                  <c:v>76.72</c:v>
                </c:pt>
                <c:pt idx="45868">
                  <c:v>77.44</c:v>
                </c:pt>
                <c:pt idx="45869">
                  <c:v>78.099999999999994</c:v>
                </c:pt>
                <c:pt idx="45870">
                  <c:v>78.73</c:v>
                </c:pt>
                <c:pt idx="45871">
                  <c:v>79.39</c:v>
                </c:pt>
                <c:pt idx="45872">
                  <c:v>79.92</c:v>
                </c:pt>
                <c:pt idx="45873">
                  <c:v>80.34</c:v>
                </c:pt>
                <c:pt idx="45874">
                  <c:v>73.39</c:v>
                </c:pt>
                <c:pt idx="45875">
                  <c:v>84.3</c:v>
                </c:pt>
                <c:pt idx="45876">
                  <c:v>71.91</c:v>
                </c:pt>
                <c:pt idx="45877">
                  <c:v>64.59</c:v>
                </c:pt>
                <c:pt idx="45878">
                  <c:v>65.42</c:v>
                </c:pt>
                <c:pt idx="45879">
                  <c:v>66.239999999999995</c:v>
                </c:pt>
                <c:pt idx="45880">
                  <c:v>46.47</c:v>
                </c:pt>
                <c:pt idx="45881">
                  <c:v>46.47</c:v>
                </c:pt>
                <c:pt idx="45882">
                  <c:v>46.7</c:v>
                </c:pt>
                <c:pt idx="45883">
                  <c:v>46.83</c:v>
                </c:pt>
                <c:pt idx="45884">
                  <c:v>46.99</c:v>
                </c:pt>
                <c:pt idx="45885">
                  <c:v>47.32</c:v>
                </c:pt>
                <c:pt idx="45886">
                  <c:v>47.59</c:v>
                </c:pt>
                <c:pt idx="45887">
                  <c:v>39.020000000000003</c:v>
                </c:pt>
                <c:pt idx="45888">
                  <c:v>35.69</c:v>
                </c:pt>
                <c:pt idx="45889">
                  <c:v>35.82</c:v>
                </c:pt>
                <c:pt idx="45890">
                  <c:v>37.31</c:v>
                </c:pt>
                <c:pt idx="45891">
                  <c:v>47.26</c:v>
                </c:pt>
                <c:pt idx="45892">
                  <c:v>38.46</c:v>
                </c:pt>
                <c:pt idx="45893">
                  <c:v>38.659999999999997</c:v>
                </c:pt>
                <c:pt idx="45894">
                  <c:v>38.92</c:v>
                </c:pt>
                <c:pt idx="45895">
                  <c:v>39.08</c:v>
                </c:pt>
                <c:pt idx="45896">
                  <c:v>39.32</c:v>
                </c:pt>
                <c:pt idx="45897">
                  <c:v>39.409999999999997</c:v>
                </c:pt>
                <c:pt idx="45898">
                  <c:v>39.479999999999997</c:v>
                </c:pt>
                <c:pt idx="45899">
                  <c:v>39.549999999999997</c:v>
                </c:pt>
                <c:pt idx="45900">
                  <c:v>39.68</c:v>
                </c:pt>
                <c:pt idx="45901">
                  <c:v>37.700000000000003</c:v>
                </c:pt>
                <c:pt idx="45902">
                  <c:v>35.92</c:v>
                </c:pt>
                <c:pt idx="45903">
                  <c:v>36.18</c:v>
                </c:pt>
                <c:pt idx="45904">
                  <c:v>36.51</c:v>
                </c:pt>
                <c:pt idx="45905">
                  <c:v>37.17</c:v>
                </c:pt>
                <c:pt idx="45906">
                  <c:v>57.41</c:v>
                </c:pt>
                <c:pt idx="45907">
                  <c:v>52.99</c:v>
                </c:pt>
                <c:pt idx="45908">
                  <c:v>53.32</c:v>
                </c:pt>
                <c:pt idx="45909">
                  <c:v>68.09</c:v>
                </c:pt>
                <c:pt idx="45910">
                  <c:v>96.2</c:v>
                </c:pt>
                <c:pt idx="45911">
                  <c:v>88.19</c:v>
                </c:pt>
                <c:pt idx="45912">
                  <c:v>82.92</c:v>
                </c:pt>
                <c:pt idx="45913">
                  <c:v>83.87</c:v>
                </c:pt>
                <c:pt idx="45914">
                  <c:v>84.4</c:v>
                </c:pt>
                <c:pt idx="45915">
                  <c:v>84.46</c:v>
                </c:pt>
                <c:pt idx="45916">
                  <c:v>86.18</c:v>
                </c:pt>
                <c:pt idx="45917">
                  <c:v>86.05</c:v>
                </c:pt>
                <c:pt idx="45918">
                  <c:v>84.3</c:v>
                </c:pt>
                <c:pt idx="45919">
                  <c:v>84.53</c:v>
                </c:pt>
                <c:pt idx="45920">
                  <c:v>85.02</c:v>
                </c:pt>
                <c:pt idx="45921">
                  <c:v>85.39</c:v>
                </c:pt>
                <c:pt idx="45922">
                  <c:v>95.21</c:v>
                </c:pt>
                <c:pt idx="45923">
                  <c:v>106.81</c:v>
                </c:pt>
                <c:pt idx="45924">
                  <c:v>106.25</c:v>
                </c:pt>
                <c:pt idx="45925">
                  <c:v>107.34</c:v>
                </c:pt>
                <c:pt idx="45926">
                  <c:v>108.88</c:v>
                </c:pt>
                <c:pt idx="45927">
                  <c:v>110.1</c:v>
                </c:pt>
                <c:pt idx="45928">
                  <c:v>111.39</c:v>
                </c:pt>
                <c:pt idx="45929">
                  <c:v>112.11</c:v>
                </c:pt>
                <c:pt idx="45930">
                  <c:v>112.9</c:v>
                </c:pt>
                <c:pt idx="45931">
                  <c:v>91.22</c:v>
                </c:pt>
                <c:pt idx="45932">
                  <c:v>89.24</c:v>
                </c:pt>
                <c:pt idx="45933">
                  <c:v>90.1</c:v>
                </c:pt>
                <c:pt idx="45934">
                  <c:v>91.06</c:v>
                </c:pt>
                <c:pt idx="45935">
                  <c:v>86.57</c:v>
                </c:pt>
                <c:pt idx="45936">
                  <c:v>87.43</c:v>
                </c:pt>
                <c:pt idx="45937">
                  <c:v>88.48</c:v>
                </c:pt>
                <c:pt idx="45938">
                  <c:v>89.74</c:v>
                </c:pt>
                <c:pt idx="45939">
                  <c:v>95.01</c:v>
                </c:pt>
                <c:pt idx="45940">
                  <c:v>98.14</c:v>
                </c:pt>
                <c:pt idx="45941">
                  <c:v>106.38</c:v>
                </c:pt>
                <c:pt idx="45942">
                  <c:v>123.52</c:v>
                </c:pt>
                <c:pt idx="45943">
                  <c:v>123.32</c:v>
                </c:pt>
                <c:pt idx="45944">
                  <c:v>122.26</c:v>
                </c:pt>
                <c:pt idx="45945">
                  <c:v>119.56</c:v>
                </c:pt>
                <c:pt idx="45946">
                  <c:v>104.76</c:v>
                </c:pt>
                <c:pt idx="45947">
                  <c:v>99.46</c:v>
                </c:pt>
                <c:pt idx="45948">
                  <c:v>103.68</c:v>
                </c:pt>
                <c:pt idx="45949">
                  <c:v>102.16</c:v>
                </c:pt>
                <c:pt idx="45950">
                  <c:v>86.51</c:v>
                </c:pt>
                <c:pt idx="45951">
                  <c:v>102.69</c:v>
                </c:pt>
                <c:pt idx="45952">
                  <c:v>96.99</c:v>
                </c:pt>
                <c:pt idx="45953">
                  <c:v>94.32</c:v>
                </c:pt>
                <c:pt idx="45954">
                  <c:v>94.55</c:v>
                </c:pt>
                <c:pt idx="45955">
                  <c:v>94.61</c:v>
                </c:pt>
                <c:pt idx="45956">
                  <c:v>95.7</c:v>
                </c:pt>
                <c:pt idx="45957">
                  <c:v>96.59</c:v>
                </c:pt>
                <c:pt idx="45958">
                  <c:v>97.02</c:v>
                </c:pt>
                <c:pt idx="45959">
                  <c:v>97.61</c:v>
                </c:pt>
                <c:pt idx="45960">
                  <c:v>104.14</c:v>
                </c:pt>
                <c:pt idx="45961">
                  <c:v>118.41</c:v>
                </c:pt>
                <c:pt idx="45962">
                  <c:v>119.73</c:v>
                </c:pt>
                <c:pt idx="45963">
                  <c:v>121.04</c:v>
                </c:pt>
                <c:pt idx="45964">
                  <c:v>122.46</c:v>
                </c:pt>
                <c:pt idx="45965">
                  <c:v>120.55</c:v>
                </c:pt>
                <c:pt idx="45966">
                  <c:v>101.01</c:v>
                </c:pt>
                <c:pt idx="45967">
                  <c:v>101.77</c:v>
                </c:pt>
                <c:pt idx="45968">
                  <c:v>103.08</c:v>
                </c:pt>
                <c:pt idx="45969">
                  <c:v>104.67</c:v>
                </c:pt>
                <c:pt idx="45970">
                  <c:v>123.78</c:v>
                </c:pt>
                <c:pt idx="45971">
                  <c:v>120.58</c:v>
                </c:pt>
                <c:pt idx="45972">
                  <c:v>123.02</c:v>
                </c:pt>
                <c:pt idx="45973">
                  <c:v>122.43</c:v>
                </c:pt>
                <c:pt idx="45974">
                  <c:v>122.03</c:v>
                </c:pt>
                <c:pt idx="45975">
                  <c:v>123.12</c:v>
                </c:pt>
                <c:pt idx="45976">
                  <c:v>125.49</c:v>
                </c:pt>
                <c:pt idx="45977">
                  <c:v>123.15</c:v>
                </c:pt>
                <c:pt idx="45978">
                  <c:v>123.91</c:v>
                </c:pt>
                <c:pt idx="45979">
                  <c:v>126.65</c:v>
                </c:pt>
                <c:pt idx="45980">
                  <c:v>125.49</c:v>
                </c:pt>
                <c:pt idx="45981">
                  <c:v>122.4</c:v>
                </c:pt>
                <c:pt idx="45982">
                  <c:v>122.99</c:v>
                </c:pt>
                <c:pt idx="45983">
                  <c:v>122.3</c:v>
                </c:pt>
                <c:pt idx="45984">
                  <c:v>115.64</c:v>
                </c:pt>
                <c:pt idx="45985">
                  <c:v>114.32</c:v>
                </c:pt>
                <c:pt idx="45986">
                  <c:v>108.16</c:v>
                </c:pt>
                <c:pt idx="45987">
                  <c:v>105</c:v>
                </c:pt>
                <c:pt idx="45988">
                  <c:v>124.64</c:v>
                </c:pt>
                <c:pt idx="45989">
                  <c:v>127.8</c:v>
                </c:pt>
                <c:pt idx="45990">
                  <c:v>128.19999999999999</c:v>
                </c:pt>
                <c:pt idx="45991">
                  <c:v>128.29</c:v>
                </c:pt>
                <c:pt idx="45992">
                  <c:v>129.44999999999999</c:v>
                </c:pt>
                <c:pt idx="45993">
                  <c:v>117.98</c:v>
                </c:pt>
                <c:pt idx="45994">
                  <c:v>118.21</c:v>
                </c:pt>
                <c:pt idx="45995">
                  <c:v>127.44</c:v>
                </c:pt>
                <c:pt idx="45996">
                  <c:v>127.11</c:v>
                </c:pt>
                <c:pt idx="45997">
                  <c:v>132.55000000000001</c:v>
                </c:pt>
                <c:pt idx="45998">
                  <c:v>133.16999999999999</c:v>
                </c:pt>
                <c:pt idx="45999">
                  <c:v>134.29</c:v>
                </c:pt>
                <c:pt idx="46000">
                  <c:v>135.38</c:v>
                </c:pt>
                <c:pt idx="46001">
                  <c:v>136.47</c:v>
                </c:pt>
                <c:pt idx="46002">
                  <c:v>136.16999999999999</c:v>
                </c:pt>
                <c:pt idx="46003">
                  <c:v>134.79</c:v>
                </c:pt>
                <c:pt idx="46004">
                  <c:v>133.69999999999999</c:v>
                </c:pt>
                <c:pt idx="46005">
                  <c:v>135.31</c:v>
                </c:pt>
                <c:pt idx="46006">
                  <c:v>127.47</c:v>
                </c:pt>
                <c:pt idx="46007">
                  <c:v>126.25</c:v>
                </c:pt>
                <c:pt idx="46008">
                  <c:v>126.42</c:v>
                </c:pt>
                <c:pt idx="46009">
                  <c:v>123.71</c:v>
                </c:pt>
                <c:pt idx="46010">
                  <c:v>123.29</c:v>
                </c:pt>
                <c:pt idx="46011">
                  <c:v>123.71</c:v>
                </c:pt>
                <c:pt idx="46012">
                  <c:v>124.34</c:v>
                </c:pt>
                <c:pt idx="46013">
                  <c:v>125.13</c:v>
                </c:pt>
                <c:pt idx="46014">
                  <c:v>133.93</c:v>
                </c:pt>
                <c:pt idx="46015">
                  <c:v>139.76</c:v>
                </c:pt>
                <c:pt idx="46016">
                  <c:v>141.84</c:v>
                </c:pt>
                <c:pt idx="46017">
                  <c:v>141.08000000000001</c:v>
                </c:pt>
                <c:pt idx="46018">
                  <c:v>143.12</c:v>
                </c:pt>
                <c:pt idx="46019">
                  <c:v>145.5</c:v>
                </c:pt>
                <c:pt idx="46020">
                  <c:v>143.06</c:v>
                </c:pt>
                <c:pt idx="46021">
                  <c:v>143.49</c:v>
                </c:pt>
                <c:pt idx="46022">
                  <c:v>142.30000000000001</c:v>
                </c:pt>
                <c:pt idx="46023">
                  <c:v>142.83000000000001</c:v>
                </c:pt>
                <c:pt idx="46024">
                  <c:v>145.33000000000001</c:v>
                </c:pt>
                <c:pt idx="46025">
                  <c:v>144.84</c:v>
                </c:pt>
                <c:pt idx="46026">
                  <c:v>143.68</c:v>
                </c:pt>
                <c:pt idx="46027">
                  <c:v>144.61000000000001</c:v>
                </c:pt>
                <c:pt idx="46028">
                  <c:v>146.97999999999999</c:v>
                </c:pt>
                <c:pt idx="46029">
                  <c:v>146.82</c:v>
                </c:pt>
                <c:pt idx="46030">
                  <c:v>149.85</c:v>
                </c:pt>
                <c:pt idx="46031">
                  <c:v>144.94</c:v>
                </c:pt>
                <c:pt idx="46032">
                  <c:v>143.94999999999999</c:v>
                </c:pt>
                <c:pt idx="46033">
                  <c:v>134.79</c:v>
                </c:pt>
                <c:pt idx="46034">
                  <c:v>126.35</c:v>
                </c:pt>
                <c:pt idx="46035">
                  <c:v>125.86</c:v>
                </c:pt>
                <c:pt idx="46036">
                  <c:v>120.06</c:v>
                </c:pt>
                <c:pt idx="46037">
                  <c:v>124.6</c:v>
                </c:pt>
                <c:pt idx="46038">
                  <c:v>113</c:v>
                </c:pt>
                <c:pt idx="46039">
                  <c:v>105.59</c:v>
                </c:pt>
                <c:pt idx="46040">
                  <c:v>115.97</c:v>
                </c:pt>
                <c:pt idx="46041">
                  <c:v>126.02</c:v>
                </c:pt>
                <c:pt idx="46042">
                  <c:v>127.04</c:v>
                </c:pt>
                <c:pt idx="46043">
                  <c:v>129.61000000000001</c:v>
                </c:pt>
                <c:pt idx="46044">
                  <c:v>131.88999999999999</c:v>
                </c:pt>
                <c:pt idx="46045">
                  <c:v>125.2</c:v>
                </c:pt>
                <c:pt idx="46046">
                  <c:v>123.81</c:v>
                </c:pt>
                <c:pt idx="46047">
                  <c:v>123.75</c:v>
                </c:pt>
                <c:pt idx="46048">
                  <c:v>123.68</c:v>
                </c:pt>
                <c:pt idx="46049">
                  <c:v>122.1</c:v>
                </c:pt>
                <c:pt idx="46050">
                  <c:v>107.9</c:v>
                </c:pt>
                <c:pt idx="46051">
                  <c:v>99.82</c:v>
                </c:pt>
                <c:pt idx="46052">
                  <c:v>99.33</c:v>
                </c:pt>
                <c:pt idx="46053">
                  <c:v>100.35</c:v>
                </c:pt>
                <c:pt idx="46054">
                  <c:v>97.12</c:v>
                </c:pt>
                <c:pt idx="46055">
                  <c:v>89.44</c:v>
                </c:pt>
                <c:pt idx="46056">
                  <c:v>85.45</c:v>
                </c:pt>
                <c:pt idx="46057">
                  <c:v>87.46</c:v>
                </c:pt>
                <c:pt idx="46058">
                  <c:v>88.42</c:v>
                </c:pt>
                <c:pt idx="46059">
                  <c:v>81.86</c:v>
                </c:pt>
                <c:pt idx="46060">
                  <c:v>82.59</c:v>
                </c:pt>
                <c:pt idx="46061">
                  <c:v>83.15</c:v>
                </c:pt>
                <c:pt idx="46062">
                  <c:v>81.599999999999994</c:v>
                </c:pt>
                <c:pt idx="46063">
                  <c:v>79.59</c:v>
                </c:pt>
                <c:pt idx="46064">
                  <c:v>78.989999999999995</c:v>
                </c:pt>
                <c:pt idx="46065">
                  <c:v>79.69</c:v>
                </c:pt>
                <c:pt idx="46066">
                  <c:v>80.05</c:v>
                </c:pt>
                <c:pt idx="46067">
                  <c:v>82.32</c:v>
                </c:pt>
                <c:pt idx="46068">
                  <c:v>100.22</c:v>
                </c:pt>
                <c:pt idx="46069">
                  <c:v>90.66</c:v>
                </c:pt>
                <c:pt idx="46070">
                  <c:v>81.790000000000006</c:v>
                </c:pt>
                <c:pt idx="46071">
                  <c:v>80.84</c:v>
                </c:pt>
                <c:pt idx="46072">
                  <c:v>80.87</c:v>
                </c:pt>
                <c:pt idx="46073">
                  <c:v>80.84</c:v>
                </c:pt>
                <c:pt idx="46074">
                  <c:v>81.27</c:v>
                </c:pt>
                <c:pt idx="46075">
                  <c:v>80.97</c:v>
                </c:pt>
                <c:pt idx="46076">
                  <c:v>81.23</c:v>
                </c:pt>
                <c:pt idx="46077">
                  <c:v>79.62</c:v>
                </c:pt>
                <c:pt idx="46078">
                  <c:v>94.12</c:v>
                </c:pt>
                <c:pt idx="46079">
                  <c:v>93.46</c:v>
                </c:pt>
                <c:pt idx="46080">
                  <c:v>94.75</c:v>
                </c:pt>
                <c:pt idx="46081">
                  <c:v>97.48</c:v>
                </c:pt>
                <c:pt idx="46082">
                  <c:v>90.03</c:v>
                </c:pt>
                <c:pt idx="46083">
                  <c:v>79.459999999999994</c:v>
                </c:pt>
                <c:pt idx="46084">
                  <c:v>81.7</c:v>
                </c:pt>
                <c:pt idx="46085">
                  <c:v>83.21</c:v>
                </c:pt>
                <c:pt idx="46086">
                  <c:v>76.849999999999994</c:v>
                </c:pt>
                <c:pt idx="46087">
                  <c:v>57.94</c:v>
                </c:pt>
                <c:pt idx="46088">
                  <c:v>40.21</c:v>
                </c:pt>
                <c:pt idx="46089">
                  <c:v>40.21</c:v>
                </c:pt>
                <c:pt idx="46090">
                  <c:v>40.07</c:v>
                </c:pt>
                <c:pt idx="46091">
                  <c:v>40.01</c:v>
                </c:pt>
                <c:pt idx="46092">
                  <c:v>39.68</c:v>
                </c:pt>
                <c:pt idx="46093">
                  <c:v>38.619999999999997</c:v>
                </c:pt>
                <c:pt idx="46094">
                  <c:v>38.619999999999997</c:v>
                </c:pt>
                <c:pt idx="46095">
                  <c:v>38.590000000000003</c:v>
                </c:pt>
                <c:pt idx="46096">
                  <c:v>38.56</c:v>
                </c:pt>
                <c:pt idx="46097">
                  <c:v>38.56</c:v>
                </c:pt>
                <c:pt idx="46098">
                  <c:v>38.520000000000003</c:v>
                </c:pt>
                <c:pt idx="46099">
                  <c:v>38.619999999999997</c:v>
                </c:pt>
                <c:pt idx="46100">
                  <c:v>39.22</c:v>
                </c:pt>
                <c:pt idx="46101">
                  <c:v>39.909999999999997</c:v>
                </c:pt>
                <c:pt idx="46102">
                  <c:v>37.9</c:v>
                </c:pt>
                <c:pt idx="46103">
                  <c:v>38.36</c:v>
                </c:pt>
                <c:pt idx="46104">
                  <c:v>51.31</c:v>
                </c:pt>
                <c:pt idx="46105">
                  <c:v>49.76</c:v>
                </c:pt>
                <c:pt idx="46106">
                  <c:v>48.67</c:v>
                </c:pt>
                <c:pt idx="46107">
                  <c:v>49.07</c:v>
                </c:pt>
                <c:pt idx="46108">
                  <c:v>49.5</c:v>
                </c:pt>
                <c:pt idx="46109">
                  <c:v>50.65</c:v>
                </c:pt>
                <c:pt idx="46110">
                  <c:v>74.709999999999994</c:v>
                </c:pt>
                <c:pt idx="46111">
                  <c:v>75.86</c:v>
                </c:pt>
                <c:pt idx="46112">
                  <c:v>90.53</c:v>
                </c:pt>
                <c:pt idx="46113">
                  <c:v>116.4</c:v>
                </c:pt>
                <c:pt idx="46114">
                  <c:v>108.06</c:v>
                </c:pt>
                <c:pt idx="46115">
                  <c:v>109.31</c:v>
                </c:pt>
                <c:pt idx="46116">
                  <c:v>104.17</c:v>
                </c:pt>
                <c:pt idx="46117">
                  <c:v>103.84</c:v>
                </c:pt>
                <c:pt idx="46118">
                  <c:v>104.8</c:v>
                </c:pt>
                <c:pt idx="46119">
                  <c:v>105.19</c:v>
                </c:pt>
                <c:pt idx="46120">
                  <c:v>105.23</c:v>
                </c:pt>
                <c:pt idx="46121">
                  <c:v>105.92</c:v>
                </c:pt>
                <c:pt idx="46122">
                  <c:v>108.19</c:v>
                </c:pt>
                <c:pt idx="46123">
                  <c:v>122.92</c:v>
                </c:pt>
                <c:pt idx="46124">
                  <c:v>118.44</c:v>
                </c:pt>
                <c:pt idx="46125">
                  <c:v>119.59</c:v>
                </c:pt>
                <c:pt idx="46126">
                  <c:v>121.34</c:v>
                </c:pt>
                <c:pt idx="46127">
                  <c:v>128.94999999999999</c:v>
                </c:pt>
                <c:pt idx="46128">
                  <c:v>131.69</c:v>
                </c:pt>
                <c:pt idx="46129">
                  <c:v>122.99</c:v>
                </c:pt>
                <c:pt idx="46130">
                  <c:v>114.09</c:v>
                </c:pt>
                <c:pt idx="46131">
                  <c:v>115.54</c:v>
                </c:pt>
                <c:pt idx="46132">
                  <c:v>116.46</c:v>
                </c:pt>
                <c:pt idx="46133">
                  <c:v>115.08</c:v>
                </c:pt>
                <c:pt idx="46134">
                  <c:v>116</c:v>
                </c:pt>
                <c:pt idx="46135">
                  <c:v>116.5</c:v>
                </c:pt>
                <c:pt idx="46136">
                  <c:v>117.42</c:v>
                </c:pt>
                <c:pt idx="46137">
                  <c:v>115.34</c:v>
                </c:pt>
                <c:pt idx="46138">
                  <c:v>118.9</c:v>
                </c:pt>
                <c:pt idx="46139">
                  <c:v>119.76</c:v>
                </c:pt>
                <c:pt idx="46140">
                  <c:v>120.68</c:v>
                </c:pt>
                <c:pt idx="46141">
                  <c:v>121.41</c:v>
                </c:pt>
                <c:pt idx="46142">
                  <c:v>122.13</c:v>
                </c:pt>
                <c:pt idx="46143">
                  <c:v>122.82</c:v>
                </c:pt>
                <c:pt idx="46144">
                  <c:v>120.02</c:v>
                </c:pt>
                <c:pt idx="46145">
                  <c:v>120.91</c:v>
                </c:pt>
                <c:pt idx="46146">
                  <c:v>122.76</c:v>
                </c:pt>
                <c:pt idx="46147">
                  <c:v>123.15</c:v>
                </c:pt>
                <c:pt idx="46148">
                  <c:v>110.89</c:v>
                </c:pt>
                <c:pt idx="46149">
                  <c:v>110.2</c:v>
                </c:pt>
                <c:pt idx="46150">
                  <c:v>113.04</c:v>
                </c:pt>
                <c:pt idx="46151">
                  <c:v>129.97999999999999</c:v>
                </c:pt>
                <c:pt idx="46152">
                  <c:v>125.59</c:v>
                </c:pt>
                <c:pt idx="46153">
                  <c:v>124.21</c:v>
                </c:pt>
                <c:pt idx="46154">
                  <c:v>118.64</c:v>
                </c:pt>
                <c:pt idx="46155">
                  <c:v>120.29</c:v>
                </c:pt>
                <c:pt idx="46156">
                  <c:v>122.89</c:v>
                </c:pt>
                <c:pt idx="46157">
                  <c:v>125.69</c:v>
                </c:pt>
                <c:pt idx="46158">
                  <c:v>119.07</c:v>
                </c:pt>
                <c:pt idx="46159">
                  <c:v>118.14</c:v>
                </c:pt>
                <c:pt idx="46160">
                  <c:v>117.22</c:v>
                </c:pt>
                <c:pt idx="46161">
                  <c:v>121.01</c:v>
                </c:pt>
                <c:pt idx="46162">
                  <c:v>126.81</c:v>
                </c:pt>
                <c:pt idx="46163">
                  <c:v>127.01</c:v>
                </c:pt>
                <c:pt idx="46164">
                  <c:v>124.9</c:v>
                </c:pt>
                <c:pt idx="46165">
                  <c:v>127.44</c:v>
                </c:pt>
                <c:pt idx="46166">
                  <c:v>125.89</c:v>
                </c:pt>
                <c:pt idx="46167">
                  <c:v>128.88999999999999</c:v>
                </c:pt>
                <c:pt idx="46168">
                  <c:v>131.79</c:v>
                </c:pt>
                <c:pt idx="46169">
                  <c:v>134.16</c:v>
                </c:pt>
                <c:pt idx="46170">
                  <c:v>136.76</c:v>
                </c:pt>
                <c:pt idx="46171">
                  <c:v>136.6</c:v>
                </c:pt>
                <c:pt idx="46172">
                  <c:v>129.94</c:v>
                </c:pt>
                <c:pt idx="46173">
                  <c:v>125.79</c:v>
                </c:pt>
                <c:pt idx="46174">
                  <c:v>366.6</c:v>
                </c:pt>
                <c:pt idx="46175">
                  <c:v>496.8</c:v>
                </c:pt>
                <c:pt idx="46176">
                  <c:v>492.2</c:v>
                </c:pt>
                <c:pt idx="46177">
                  <c:v>482.6</c:v>
                </c:pt>
                <c:pt idx="46178">
                  <c:v>476.2</c:v>
                </c:pt>
                <c:pt idx="46179">
                  <c:v>468.8</c:v>
                </c:pt>
                <c:pt idx="46180">
                  <c:v>461.8</c:v>
                </c:pt>
                <c:pt idx="46181">
                  <c:v>453.6</c:v>
                </c:pt>
                <c:pt idx="46182">
                  <c:v>440.4</c:v>
                </c:pt>
                <c:pt idx="46183">
                  <c:v>394.3</c:v>
                </c:pt>
                <c:pt idx="46184">
                  <c:v>286.27999999999997</c:v>
                </c:pt>
                <c:pt idx="46185">
                  <c:v>141.31</c:v>
                </c:pt>
                <c:pt idx="46186">
                  <c:v>142.43</c:v>
                </c:pt>
                <c:pt idx="46187">
                  <c:v>137.36000000000001</c:v>
                </c:pt>
                <c:pt idx="46188">
                  <c:v>134.03</c:v>
                </c:pt>
                <c:pt idx="46189">
                  <c:v>128.49</c:v>
                </c:pt>
                <c:pt idx="46190">
                  <c:v>116.07</c:v>
                </c:pt>
                <c:pt idx="46191">
                  <c:v>135.41</c:v>
                </c:pt>
                <c:pt idx="46192">
                  <c:v>136.19999999999999</c:v>
                </c:pt>
                <c:pt idx="46193">
                  <c:v>132.05000000000001</c:v>
                </c:pt>
                <c:pt idx="46194">
                  <c:v>132.22</c:v>
                </c:pt>
                <c:pt idx="46195">
                  <c:v>141.63999999999999</c:v>
                </c:pt>
                <c:pt idx="46196">
                  <c:v>134.36000000000001</c:v>
                </c:pt>
                <c:pt idx="46197">
                  <c:v>137.46</c:v>
                </c:pt>
                <c:pt idx="46198">
                  <c:v>137.38999999999999</c:v>
                </c:pt>
                <c:pt idx="46199">
                  <c:v>130.16999999999999</c:v>
                </c:pt>
                <c:pt idx="46200">
                  <c:v>132.74</c:v>
                </c:pt>
                <c:pt idx="46201">
                  <c:v>134.41999999999999</c:v>
                </c:pt>
                <c:pt idx="46202">
                  <c:v>120.25</c:v>
                </c:pt>
                <c:pt idx="46203">
                  <c:v>113.43</c:v>
                </c:pt>
                <c:pt idx="46204">
                  <c:v>111.98</c:v>
                </c:pt>
                <c:pt idx="46205">
                  <c:v>114.65</c:v>
                </c:pt>
                <c:pt idx="46206">
                  <c:v>118.28</c:v>
                </c:pt>
                <c:pt idx="46207">
                  <c:v>119.76</c:v>
                </c:pt>
                <c:pt idx="46208">
                  <c:v>118.51</c:v>
                </c:pt>
                <c:pt idx="46209">
                  <c:v>119.36</c:v>
                </c:pt>
                <c:pt idx="46210">
                  <c:v>117.39</c:v>
                </c:pt>
                <c:pt idx="46211">
                  <c:v>113.46</c:v>
                </c:pt>
                <c:pt idx="46212">
                  <c:v>110.99</c:v>
                </c:pt>
                <c:pt idx="46213">
                  <c:v>117.22</c:v>
                </c:pt>
                <c:pt idx="46214">
                  <c:v>112.97</c:v>
                </c:pt>
                <c:pt idx="46215">
                  <c:v>115.87</c:v>
                </c:pt>
                <c:pt idx="46216">
                  <c:v>119.79</c:v>
                </c:pt>
                <c:pt idx="46217">
                  <c:v>123.15</c:v>
                </c:pt>
                <c:pt idx="46218">
                  <c:v>122.63</c:v>
                </c:pt>
                <c:pt idx="46219">
                  <c:v>124.27</c:v>
                </c:pt>
                <c:pt idx="46220">
                  <c:v>127.44</c:v>
                </c:pt>
                <c:pt idx="46221">
                  <c:v>130.04</c:v>
                </c:pt>
                <c:pt idx="46222">
                  <c:v>132.15</c:v>
                </c:pt>
                <c:pt idx="46223">
                  <c:v>130.96</c:v>
                </c:pt>
                <c:pt idx="46224">
                  <c:v>120.62</c:v>
                </c:pt>
                <c:pt idx="46225">
                  <c:v>91.38</c:v>
                </c:pt>
                <c:pt idx="46226">
                  <c:v>97.09</c:v>
                </c:pt>
                <c:pt idx="46227">
                  <c:v>97.98</c:v>
                </c:pt>
                <c:pt idx="46228">
                  <c:v>119.23</c:v>
                </c:pt>
                <c:pt idx="46229">
                  <c:v>119.92</c:v>
                </c:pt>
                <c:pt idx="46230">
                  <c:v>112.74</c:v>
                </c:pt>
                <c:pt idx="46231">
                  <c:v>92.97</c:v>
                </c:pt>
                <c:pt idx="46232">
                  <c:v>93.59</c:v>
                </c:pt>
                <c:pt idx="46233">
                  <c:v>95.01</c:v>
                </c:pt>
                <c:pt idx="46234">
                  <c:v>95.37</c:v>
                </c:pt>
                <c:pt idx="46235">
                  <c:v>95.04</c:v>
                </c:pt>
                <c:pt idx="46236">
                  <c:v>96.79</c:v>
                </c:pt>
                <c:pt idx="46237">
                  <c:v>97.78</c:v>
                </c:pt>
                <c:pt idx="46238">
                  <c:v>99.59</c:v>
                </c:pt>
                <c:pt idx="46239">
                  <c:v>101.47</c:v>
                </c:pt>
                <c:pt idx="46240">
                  <c:v>102.59</c:v>
                </c:pt>
                <c:pt idx="46241">
                  <c:v>116.73</c:v>
                </c:pt>
                <c:pt idx="46242">
                  <c:v>109.44</c:v>
                </c:pt>
                <c:pt idx="46243">
                  <c:v>109.08</c:v>
                </c:pt>
                <c:pt idx="46244">
                  <c:v>110.04</c:v>
                </c:pt>
                <c:pt idx="46245">
                  <c:v>98.5</c:v>
                </c:pt>
                <c:pt idx="46246">
                  <c:v>87.1</c:v>
                </c:pt>
                <c:pt idx="46247">
                  <c:v>81.3</c:v>
                </c:pt>
                <c:pt idx="46248">
                  <c:v>84.27</c:v>
                </c:pt>
                <c:pt idx="46249">
                  <c:v>100.02</c:v>
                </c:pt>
                <c:pt idx="46250">
                  <c:v>100.22</c:v>
                </c:pt>
                <c:pt idx="46251">
                  <c:v>101.34</c:v>
                </c:pt>
                <c:pt idx="46252">
                  <c:v>101.83</c:v>
                </c:pt>
                <c:pt idx="46253">
                  <c:v>104.07</c:v>
                </c:pt>
                <c:pt idx="46254">
                  <c:v>101.17</c:v>
                </c:pt>
                <c:pt idx="46255">
                  <c:v>103.51</c:v>
                </c:pt>
                <c:pt idx="46256">
                  <c:v>105.52</c:v>
                </c:pt>
                <c:pt idx="46257">
                  <c:v>107.83</c:v>
                </c:pt>
                <c:pt idx="46258">
                  <c:v>109.38</c:v>
                </c:pt>
                <c:pt idx="46259">
                  <c:v>96.76</c:v>
                </c:pt>
                <c:pt idx="46260">
                  <c:v>82.85</c:v>
                </c:pt>
                <c:pt idx="46261">
                  <c:v>83.15</c:v>
                </c:pt>
                <c:pt idx="46262">
                  <c:v>83.84</c:v>
                </c:pt>
                <c:pt idx="46263">
                  <c:v>85.55</c:v>
                </c:pt>
                <c:pt idx="46264">
                  <c:v>96.16</c:v>
                </c:pt>
                <c:pt idx="46265">
                  <c:v>96.36</c:v>
                </c:pt>
                <c:pt idx="46266">
                  <c:v>121.34</c:v>
                </c:pt>
                <c:pt idx="46267">
                  <c:v>127.77</c:v>
                </c:pt>
                <c:pt idx="46268">
                  <c:v>131.33000000000001</c:v>
                </c:pt>
                <c:pt idx="46269">
                  <c:v>131.49</c:v>
                </c:pt>
                <c:pt idx="46270">
                  <c:v>128.66</c:v>
                </c:pt>
                <c:pt idx="46271">
                  <c:v>124.74</c:v>
                </c:pt>
                <c:pt idx="46272">
                  <c:v>128</c:v>
                </c:pt>
                <c:pt idx="46273">
                  <c:v>130.9</c:v>
                </c:pt>
                <c:pt idx="46274">
                  <c:v>131.94999999999999</c:v>
                </c:pt>
                <c:pt idx="46275">
                  <c:v>139.63</c:v>
                </c:pt>
                <c:pt idx="46276">
                  <c:v>139.96</c:v>
                </c:pt>
                <c:pt idx="46277">
                  <c:v>139.27000000000001</c:v>
                </c:pt>
                <c:pt idx="46278">
                  <c:v>141.66999999999999</c:v>
                </c:pt>
                <c:pt idx="46279">
                  <c:v>142.47</c:v>
                </c:pt>
                <c:pt idx="46280">
                  <c:v>144.77000000000001</c:v>
                </c:pt>
                <c:pt idx="46281">
                  <c:v>146.82</c:v>
                </c:pt>
                <c:pt idx="46282">
                  <c:v>148.19999999999999</c:v>
                </c:pt>
                <c:pt idx="46283">
                  <c:v>148.76</c:v>
                </c:pt>
                <c:pt idx="46284">
                  <c:v>150.28</c:v>
                </c:pt>
                <c:pt idx="46285">
                  <c:v>151.16999999999999</c:v>
                </c:pt>
                <c:pt idx="46286">
                  <c:v>142.27000000000001</c:v>
                </c:pt>
                <c:pt idx="46287">
                  <c:v>142.33000000000001</c:v>
                </c:pt>
                <c:pt idx="46288">
                  <c:v>135.51</c:v>
                </c:pt>
                <c:pt idx="46289">
                  <c:v>138.02000000000001</c:v>
                </c:pt>
                <c:pt idx="46290">
                  <c:v>139.47</c:v>
                </c:pt>
                <c:pt idx="46291">
                  <c:v>118.84</c:v>
                </c:pt>
                <c:pt idx="46292">
                  <c:v>115.28</c:v>
                </c:pt>
                <c:pt idx="46293">
                  <c:v>116.1</c:v>
                </c:pt>
                <c:pt idx="46294">
                  <c:v>129.94</c:v>
                </c:pt>
                <c:pt idx="46295">
                  <c:v>127.83</c:v>
                </c:pt>
                <c:pt idx="46296">
                  <c:v>121.57</c:v>
                </c:pt>
                <c:pt idx="46297">
                  <c:v>118.08</c:v>
                </c:pt>
                <c:pt idx="46298">
                  <c:v>119.36</c:v>
                </c:pt>
                <c:pt idx="46299">
                  <c:v>120.32</c:v>
                </c:pt>
                <c:pt idx="46300">
                  <c:v>121.01</c:v>
                </c:pt>
                <c:pt idx="46301">
                  <c:v>121.77</c:v>
                </c:pt>
                <c:pt idx="46302">
                  <c:v>120.68</c:v>
                </c:pt>
                <c:pt idx="46303">
                  <c:v>118.64</c:v>
                </c:pt>
                <c:pt idx="46304">
                  <c:v>118.05</c:v>
                </c:pt>
                <c:pt idx="46305">
                  <c:v>118.84</c:v>
                </c:pt>
                <c:pt idx="46306">
                  <c:v>127.14</c:v>
                </c:pt>
                <c:pt idx="46307">
                  <c:v>126.61</c:v>
                </c:pt>
                <c:pt idx="46308">
                  <c:v>121.01</c:v>
                </c:pt>
                <c:pt idx="46309">
                  <c:v>129.18</c:v>
                </c:pt>
                <c:pt idx="46310">
                  <c:v>132.32</c:v>
                </c:pt>
                <c:pt idx="46311">
                  <c:v>132.18</c:v>
                </c:pt>
                <c:pt idx="46312">
                  <c:v>136.53</c:v>
                </c:pt>
                <c:pt idx="46313">
                  <c:v>136.01</c:v>
                </c:pt>
                <c:pt idx="46314">
                  <c:v>134.85</c:v>
                </c:pt>
                <c:pt idx="46315">
                  <c:v>136.47</c:v>
                </c:pt>
                <c:pt idx="46316">
                  <c:v>136.53</c:v>
                </c:pt>
                <c:pt idx="46317">
                  <c:v>134.72</c:v>
                </c:pt>
                <c:pt idx="46318">
                  <c:v>135.35</c:v>
                </c:pt>
                <c:pt idx="46319">
                  <c:v>136.30000000000001</c:v>
                </c:pt>
                <c:pt idx="46320">
                  <c:v>131.75</c:v>
                </c:pt>
                <c:pt idx="46321">
                  <c:v>133.66999999999999</c:v>
                </c:pt>
                <c:pt idx="46322">
                  <c:v>134.82</c:v>
                </c:pt>
                <c:pt idx="46323">
                  <c:v>131.19</c:v>
                </c:pt>
                <c:pt idx="46324">
                  <c:v>125.2</c:v>
                </c:pt>
                <c:pt idx="46325">
                  <c:v>127.6</c:v>
                </c:pt>
                <c:pt idx="46326">
                  <c:v>127.31</c:v>
                </c:pt>
                <c:pt idx="46327">
                  <c:v>123.25</c:v>
                </c:pt>
                <c:pt idx="46328">
                  <c:v>123.58</c:v>
                </c:pt>
                <c:pt idx="46329">
                  <c:v>124.6</c:v>
                </c:pt>
                <c:pt idx="46330">
                  <c:v>125.79</c:v>
                </c:pt>
                <c:pt idx="46331">
                  <c:v>129.71</c:v>
                </c:pt>
                <c:pt idx="46332">
                  <c:v>131.85</c:v>
                </c:pt>
                <c:pt idx="46333">
                  <c:v>130.01</c:v>
                </c:pt>
                <c:pt idx="46334">
                  <c:v>131.06</c:v>
                </c:pt>
                <c:pt idx="46335">
                  <c:v>132.47999999999999</c:v>
                </c:pt>
                <c:pt idx="46336">
                  <c:v>133.83000000000001</c:v>
                </c:pt>
                <c:pt idx="46337">
                  <c:v>133.96</c:v>
                </c:pt>
                <c:pt idx="46338">
                  <c:v>134.66</c:v>
                </c:pt>
                <c:pt idx="46339">
                  <c:v>136.5</c:v>
                </c:pt>
                <c:pt idx="46340">
                  <c:v>135.97</c:v>
                </c:pt>
                <c:pt idx="46341">
                  <c:v>138.71</c:v>
                </c:pt>
                <c:pt idx="46342">
                  <c:v>140.16</c:v>
                </c:pt>
                <c:pt idx="46343">
                  <c:v>141.61000000000001</c:v>
                </c:pt>
                <c:pt idx="46344">
                  <c:v>142.56</c:v>
                </c:pt>
                <c:pt idx="46345">
                  <c:v>144.31</c:v>
                </c:pt>
                <c:pt idx="46346">
                  <c:v>145.6</c:v>
                </c:pt>
                <c:pt idx="46347">
                  <c:v>142.13999999999999</c:v>
                </c:pt>
                <c:pt idx="46348">
                  <c:v>143.12</c:v>
                </c:pt>
                <c:pt idx="46349">
                  <c:v>147.9</c:v>
                </c:pt>
                <c:pt idx="46350">
                  <c:v>147.80000000000001</c:v>
                </c:pt>
                <c:pt idx="46351">
                  <c:v>149.62</c:v>
                </c:pt>
                <c:pt idx="46352">
                  <c:v>149.85</c:v>
                </c:pt>
                <c:pt idx="46353">
                  <c:v>150.84</c:v>
                </c:pt>
                <c:pt idx="46354">
                  <c:v>145.88999999999999</c:v>
                </c:pt>
                <c:pt idx="46355">
                  <c:v>143.22</c:v>
                </c:pt>
                <c:pt idx="46356">
                  <c:v>141.41</c:v>
                </c:pt>
                <c:pt idx="46357">
                  <c:v>141.71</c:v>
                </c:pt>
                <c:pt idx="46358">
                  <c:v>129.91</c:v>
                </c:pt>
                <c:pt idx="46359">
                  <c:v>132.02000000000001</c:v>
                </c:pt>
                <c:pt idx="46360">
                  <c:v>134.79</c:v>
                </c:pt>
                <c:pt idx="46361">
                  <c:v>135.94</c:v>
                </c:pt>
                <c:pt idx="46362">
                  <c:v>116.76</c:v>
                </c:pt>
                <c:pt idx="46363">
                  <c:v>127.37</c:v>
                </c:pt>
                <c:pt idx="46364">
                  <c:v>147.51</c:v>
                </c:pt>
                <c:pt idx="46365">
                  <c:v>161.61000000000001</c:v>
                </c:pt>
                <c:pt idx="46366">
                  <c:v>161.12</c:v>
                </c:pt>
                <c:pt idx="46367">
                  <c:v>161.47999999999999</c:v>
                </c:pt>
                <c:pt idx="46368">
                  <c:v>160.52000000000001</c:v>
                </c:pt>
                <c:pt idx="46369">
                  <c:v>156.21</c:v>
                </c:pt>
                <c:pt idx="46370">
                  <c:v>160.88999999999999</c:v>
                </c:pt>
                <c:pt idx="46371">
                  <c:v>154.91999999999999</c:v>
                </c:pt>
                <c:pt idx="46372">
                  <c:v>154.66</c:v>
                </c:pt>
                <c:pt idx="46373">
                  <c:v>160.33000000000001</c:v>
                </c:pt>
                <c:pt idx="46374">
                  <c:v>168.53</c:v>
                </c:pt>
                <c:pt idx="46375">
                  <c:v>172.16</c:v>
                </c:pt>
                <c:pt idx="46376">
                  <c:v>161.97</c:v>
                </c:pt>
                <c:pt idx="46377">
                  <c:v>162.66999999999999</c:v>
                </c:pt>
                <c:pt idx="46378">
                  <c:v>137.65</c:v>
                </c:pt>
                <c:pt idx="46379">
                  <c:v>135.31</c:v>
                </c:pt>
                <c:pt idx="46380">
                  <c:v>143.82</c:v>
                </c:pt>
                <c:pt idx="46381">
                  <c:v>131.19</c:v>
                </c:pt>
                <c:pt idx="46382">
                  <c:v>124.54</c:v>
                </c:pt>
                <c:pt idx="46383">
                  <c:v>121.6</c:v>
                </c:pt>
                <c:pt idx="46384">
                  <c:v>119.73</c:v>
                </c:pt>
                <c:pt idx="46385">
                  <c:v>123.65</c:v>
                </c:pt>
                <c:pt idx="46386">
                  <c:v>123.78</c:v>
                </c:pt>
                <c:pt idx="46387">
                  <c:v>124.41</c:v>
                </c:pt>
                <c:pt idx="46388">
                  <c:v>125.56</c:v>
                </c:pt>
                <c:pt idx="46389">
                  <c:v>126.71</c:v>
                </c:pt>
                <c:pt idx="46390">
                  <c:v>127.77</c:v>
                </c:pt>
                <c:pt idx="46391">
                  <c:v>128.16</c:v>
                </c:pt>
                <c:pt idx="46392">
                  <c:v>129.38</c:v>
                </c:pt>
                <c:pt idx="46393">
                  <c:v>130.66999999999999</c:v>
                </c:pt>
                <c:pt idx="46394">
                  <c:v>125.92</c:v>
                </c:pt>
                <c:pt idx="46395">
                  <c:v>125.95</c:v>
                </c:pt>
                <c:pt idx="46396">
                  <c:v>126.42</c:v>
                </c:pt>
                <c:pt idx="46397">
                  <c:v>127.31</c:v>
                </c:pt>
                <c:pt idx="46398">
                  <c:v>127.77</c:v>
                </c:pt>
                <c:pt idx="46399">
                  <c:v>127.6</c:v>
                </c:pt>
                <c:pt idx="46400">
                  <c:v>128.46</c:v>
                </c:pt>
                <c:pt idx="46401">
                  <c:v>129.58000000000001</c:v>
                </c:pt>
                <c:pt idx="46402">
                  <c:v>132.28</c:v>
                </c:pt>
                <c:pt idx="46403">
                  <c:v>132.97</c:v>
                </c:pt>
                <c:pt idx="46404">
                  <c:v>145.66</c:v>
                </c:pt>
                <c:pt idx="46405">
                  <c:v>155.41999999999999</c:v>
                </c:pt>
                <c:pt idx="46406">
                  <c:v>159.31</c:v>
                </c:pt>
                <c:pt idx="46407">
                  <c:v>163.29</c:v>
                </c:pt>
                <c:pt idx="46408">
                  <c:v>162.57</c:v>
                </c:pt>
                <c:pt idx="46409">
                  <c:v>148.86000000000001</c:v>
                </c:pt>
                <c:pt idx="46410">
                  <c:v>146.75</c:v>
                </c:pt>
                <c:pt idx="46411">
                  <c:v>140.55000000000001</c:v>
                </c:pt>
                <c:pt idx="46412">
                  <c:v>119.69</c:v>
                </c:pt>
                <c:pt idx="46413">
                  <c:v>120.88</c:v>
                </c:pt>
                <c:pt idx="46414">
                  <c:v>132.25</c:v>
                </c:pt>
                <c:pt idx="46415">
                  <c:v>133.47</c:v>
                </c:pt>
                <c:pt idx="46416">
                  <c:v>128.13</c:v>
                </c:pt>
                <c:pt idx="46417">
                  <c:v>124.08</c:v>
                </c:pt>
                <c:pt idx="46418">
                  <c:v>130.4</c:v>
                </c:pt>
                <c:pt idx="46419">
                  <c:v>129.88</c:v>
                </c:pt>
                <c:pt idx="46420">
                  <c:v>133.6</c:v>
                </c:pt>
                <c:pt idx="46421">
                  <c:v>134.88999999999999</c:v>
                </c:pt>
                <c:pt idx="46422">
                  <c:v>135.35</c:v>
                </c:pt>
                <c:pt idx="46423">
                  <c:v>137.62</c:v>
                </c:pt>
                <c:pt idx="46424">
                  <c:v>138.63999999999999</c:v>
                </c:pt>
                <c:pt idx="46425">
                  <c:v>129.47999999999999</c:v>
                </c:pt>
                <c:pt idx="46426">
                  <c:v>135.12</c:v>
                </c:pt>
                <c:pt idx="46427">
                  <c:v>137.91999999999999</c:v>
                </c:pt>
                <c:pt idx="46428">
                  <c:v>140.03</c:v>
                </c:pt>
                <c:pt idx="46429">
                  <c:v>139.99</c:v>
                </c:pt>
                <c:pt idx="46430">
                  <c:v>134.41999999999999</c:v>
                </c:pt>
                <c:pt idx="46431">
                  <c:v>135.31</c:v>
                </c:pt>
                <c:pt idx="46432">
                  <c:v>136.69999999999999</c:v>
                </c:pt>
                <c:pt idx="46433">
                  <c:v>132.32</c:v>
                </c:pt>
                <c:pt idx="46434">
                  <c:v>140.36000000000001</c:v>
                </c:pt>
                <c:pt idx="46435">
                  <c:v>133.37</c:v>
                </c:pt>
                <c:pt idx="46436">
                  <c:v>130.80000000000001</c:v>
                </c:pt>
                <c:pt idx="46437">
                  <c:v>136.24</c:v>
                </c:pt>
                <c:pt idx="46438">
                  <c:v>138.18</c:v>
                </c:pt>
                <c:pt idx="46439">
                  <c:v>135.78</c:v>
                </c:pt>
                <c:pt idx="46440">
                  <c:v>141.51</c:v>
                </c:pt>
                <c:pt idx="46441">
                  <c:v>143.68</c:v>
                </c:pt>
                <c:pt idx="46442">
                  <c:v>143.29</c:v>
                </c:pt>
                <c:pt idx="46443">
                  <c:v>145.13</c:v>
                </c:pt>
                <c:pt idx="46444">
                  <c:v>147.31</c:v>
                </c:pt>
                <c:pt idx="46445">
                  <c:v>148.6</c:v>
                </c:pt>
                <c:pt idx="46446">
                  <c:v>146.35</c:v>
                </c:pt>
                <c:pt idx="46447">
                  <c:v>151.22999999999999</c:v>
                </c:pt>
                <c:pt idx="46448">
                  <c:v>155.19</c:v>
                </c:pt>
                <c:pt idx="46449">
                  <c:v>151.26</c:v>
                </c:pt>
                <c:pt idx="46450">
                  <c:v>158.88</c:v>
                </c:pt>
                <c:pt idx="46451">
                  <c:v>148.83000000000001</c:v>
                </c:pt>
                <c:pt idx="46452">
                  <c:v>158.91</c:v>
                </c:pt>
                <c:pt idx="46453">
                  <c:v>164.08</c:v>
                </c:pt>
                <c:pt idx="46454">
                  <c:v>151.03</c:v>
                </c:pt>
                <c:pt idx="46455">
                  <c:v>145.53</c:v>
                </c:pt>
                <c:pt idx="46456">
                  <c:v>145.19999999999999</c:v>
                </c:pt>
                <c:pt idx="46457">
                  <c:v>146.49</c:v>
                </c:pt>
                <c:pt idx="46458">
                  <c:v>148.99</c:v>
                </c:pt>
                <c:pt idx="46459">
                  <c:v>147.01</c:v>
                </c:pt>
                <c:pt idx="46460">
                  <c:v>148.36000000000001</c:v>
                </c:pt>
                <c:pt idx="46461">
                  <c:v>149.85</c:v>
                </c:pt>
                <c:pt idx="46462">
                  <c:v>146.29</c:v>
                </c:pt>
                <c:pt idx="46463">
                  <c:v>146.97999999999999</c:v>
                </c:pt>
                <c:pt idx="46464">
                  <c:v>147.77000000000001</c:v>
                </c:pt>
                <c:pt idx="46465">
                  <c:v>152.81</c:v>
                </c:pt>
                <c:pt idx="46466">
                  <c:v>152.19</c:v>
                </c:pt>
                <c:pt idx="46467">
                  <c:v>145.46</c:v>
                </c:pt>
                <c:pt idx="46468">
                  <c:v>136.66999999999999</c:v>
                </c:pt>
                <c:pt idx="46469">
                  <c:v>126.75</c:v>
                </c:pt>
                <c:pt idx="46470">
                  <c:v>117.91</c:v>
                </c:pt>
                <c:pt idx="46471">
                  <c:v>125.95</c:v>
                </c:pt>
                <c:pt idx="46472">
                  <c:v>110.43</c:v>
                </c:pt>
                <c:pt idx="46473">
                  <c:v>131.52000000000001</c:v>
                </c:pt>
                <c:pt idx="46474">
                  <c:v>134.29</c:v>
                </c:pt>
                <c:pt idx="46475">
                  <c:v>133.66999999999999</c:v>
                </c:pt>
                <c:pt idx="46476">
                  <c:v>128.36000000000001</c:v>
                </c:pt>
                <c:pt idx="46477">
                  <c:v>121.93</c:v>
                </c:pt>
                <c:pt idx="46478">
                  <c:v>116.99</c:v>
                </c:pt>
                <c:pt idx="46479">
                  <c:v>111.03</c:v>
                </c:pt>
                <c:pt idx="46480">
                  <c:v>105.46</c:v>
                </c:pt>
                <c:pt idx="46481">
                  <c:v>103.35</c:v>
                </c:pt>
                <c:pt idx="46482">
                  <c:v>96.69</c:v>
                </c:pt>
                <c:pt idx="46483">
                  <c:v>91.09</c:v>
                </c:pt>
                <c:pt idx="46484">
                  <c:v>93.46</c:v>
                </c:pt>
                <c:pt idx="46485">
                  <c:v>90.13</c:v>
                </c:pt>
                <c:pt idx="46486">
                  <c:v>90.3</c:v>
                </c:pt>
                <c:pt idx="46487">
                  <c:v>90.79</c:v>
                </c:pt>
                <c:pt idx="46488">
                  <c:v>96.59</c:v>
                </c:pt>
                <c:pt idx="46489">
                  <c:v>110.7</c:v>
                </c:pt>
                <c:pt idx="46490">
                  <c:v>91.91</c:v>
                </c:pt>
                <c:pt idx="46491">
                  <c:v>93.26</c:v>
                </c:pt>
                <c:pt idx="46492">
                  <c:v>113.07</c:v>
                </c:pt>
                <c:pt idx="46493">
                  <c:v>112.25</c:v>
                </c:pt>
                <c:pt idx="46494">
                  <c:v>113.07</c:v>
                </c:pt>
                <c:pt idx="46495">
                  <c:v>110.04</c:v>
                </c:pt>
                <c:pt idx="46496">
                  <c:v>102.42</c:v>
                </c:pt>
                <c:pt idx="46497">
                  <c:v>102.1</c:v>
                </c:pt>
                <c:pt idx="46498">
                  <c:v>97.15</c:v>
                </c:pt>
                <c:pt idx="46499">
                  <c:v>97.88</c:v>
                </c:pt>
                <c:pt idx="46500">
                  <c:v>103.12</c:v>
                </c:pt>
                <c:pt idx="46501">
                  <c:v>105.42</c:v>
                </c:pt>
                <c:pt idx="46502">
                  <c:v>121.14</c:v>
                </c:pt>
                <c:pt idx="46503">
                  <c:v>123.75</c:v>
                </c:pt>
                <c:pt idx="46504">
                  <c:v>120.25</c:v>
                </c:pt>
                <c:pt idx="46505">
                  <c:v>123.71</c:v>
                </c:pt>
                <c:pt idx="46506">
                  <c:v>126.61</c:v>
                </c:pt>
                <c:pt idx="46507">
                  <c:v>127.21</c:v>
                </c:pt>
                <c:pt idx="46508">
                  <c:v>127.8</c:v>
                </c:pt>
                <c:pt idx="46509">
                  <c:v>124.77</c:v>
                </c:pt>
                <c:pt idx="46510">
                  <c:v>134.52000000000001</c:v>
                </c:pt>
                <c:pt idx="46511">
                  <c:v>141.94</c:v>
                </c:pt>
                <c:pt idx="46512">
                  <c:v>132.97</c:v>
                </c:pt>
                <c:pt idx="46513">
                  <c:v>130.77000000000001</c:v>
                </c:pt>
                <c:pt idx="46514">
                  <c:v>130.13999999999999</c:v>
                </c:pt>
                <c:pt idx="46515">
                  <c:v>135.74</c:v>
                </c:pt>
                <c:pt idx="46516">
                  <c:v>138.28</c:v>
                </c:pt>
                <c:pt idx="46517">
                  <c:v>135.35</c:v>
                </c:pt>
                <c:pt idx="46518">
                  <c:v>117.19</c:v>
                </c:pt>
                <c:pt idx="46519">
                  <c:v>100.12</c:v>
                </c:pt>
                <c:pt idx="46520">
                  <c:v>108.52</c:v>
                </c:pt>
                <c:pt idx="46521">
                  <c:v>116.89</c:v>
                </c:pt>
                <c:pt idx="46522">
                  <c:v>111.75</c:v>
                </c:pt>
                <c:pt idx="46523">
                  <c:v>109.71</c:v>
                </c:pt>
                <c:pt idx="46524">
                  <c:v>111.22</c:v>
                </c:pt>
                <c:pt idx="46525">
                  <c:v>110.96</c:v>
                </c:pt>
                <c:pt idx="46526">
                  <c:v>113.89</c:v>
                </c:pt>
                <c:pt idx="46527">
                  <c:v>117.52</c:v>
                </c:pt>
                <c:pt idx="46528">
                  <c:v>122.03</c:v>
                </c:pt>
                <c:pt idx="46529">
                  <c:v>121.57</c:v>
                </c:pt>
                <c:pt idx="46530">
                  <c:v>119.5</c:v>
                </c:pt>
                <c:pt idx="46531">
                  <c:v>129.18</c:v>
                </c:pt>
                <c:pt idx="46532">
                  <c:v>133.01</c:v>
                </c:pt>
                <c:pt idx="46533">
                  <c:v>134.19</c:v>
                </c:pt>
                <c:pt idx="46534">
                  <c:v>139.76</c:v>
                </c:pt>
                <c:pt idx="46535">
                  <c:v>137.06</c:v>
                </c:pt>
                <c:pt idx="46536">
                  <c:v>135.15</c:v>
                </c:pt>
                <c:pt idx="46537">
                  <c:v>131.43</c:v>
                </c:pt>
                <c:pt idx="46538">
                  <c:v>130.11000000000001</c:v>
                </c:pt>
                <c:pt idx="46539">
                  <c:v>131.69</c:v>
                </c:pt>
                <c:pt idx="46540">
                  <c:v>128.66</c:v>
                </c:pt>
                <c:pt idx="46541">
                  <c:v>126.42</c:v>
                </c:pt>
                <c:pt idx="46542">
                  <c:v>125.66</c:v>
                </c:pt>
                <c:pt idx="46543">
                  <c:v>117.78</c:v>
                </c:pt>
                <c:pt idx="46544">
                  <c:v>121.8</c:v>
                </c:pt>
                <c:pt idx="46545">
                  <c:v>124.31</c:v>
                </c:pt>
                <c:pt idx="46546">
                  <c:v>125.39</c:v>
                </c:pt>
                <c:pt idx="46547">
                  <c:v>122.46</c:v>
                </c:pt>
                <c:pt idx="46548">
                  <c:v>126.09</c:v>
                </c:pt>
                <c:pt idx="46549">
                  <c:v>128.88999999999999</c:v>
                </c:pt>
                <c:pt idx="46550">
                  <c:v>130.9</c:v>
                </c:pt>
                <c:pt idx="46551">
                  <c:v>133.21</c:v>
                </c:pt>
                <c:pt idx="46552">
                  <c:v>132.12</c:v>
                </c:pt>
                <c:pt idx="46553">
                  <c:v>139.83000000000001</c:v>
                </c:pt>
                <c:pt idx="46554">
                  <c:v>129.78</c:v>
                </c:pt>
                <c:pt idx="46555">
                  <c:v>116.3</c:v>
                </c:pt>
                <c:pt idx="46556">
                  <c:v>117.25</c:v>
                </c:pt>
                <c:pt idx="46557">
                  <c:v>124.57</c:v>
                </c:pt>
                <c:pt idx="46558">
                  <c:v>114.52</c:v>
                </c:pt>
                <c:pt idx="46559">
                  <c:v>113.5</c:v>
                </c:pt>
                <c:pt idx="46560">
                  <c:v>113.56</c:v>
                </c:pt>
                <c:pt idx="46561">
                  <c:v>113.53</c:v>
                </c:pt>
                <c:pt idx="46562">
                  <c:v>114.29</c:v>
                </c:pt>
                <c:pt idx="46563">
                  <c:v>115.41</c:v>
                </c:pt>
                <c:pt idx="46564">
                  <c:v>116.86</c:v>
                </c:pt>
                <c:pt idx="46565">
                  <c:v>118.28</c:v>
                </c:pt>
                <c:pt idx="46566">
                  <c:v>118.57</c:v>
                </c:pt>
                <c:pt idx="46567">
                  <c:v>116.04</c:v>
                </c:pt>
                <c:pt idx="46568">
                  <c:v>113.89</c:v>
                </c:pt>
                <c:pt idx="46569">
                  <c:v>112.38</c:v>
                </c:pt>
                <c:pt idx="46570">
                  <c:v>117.55</c:v>
                </c:pt>
                <c:pt idx="46571">
                  <c:v>127.01</c:v>
                </c:pt>
                <c:pt idx="46572">
                  <c:v>128.43</c:v>
                </c:pt>
                <c:pt idx="46573">
                  <c:v>130.24</c:v>
                </c:pt>
                <c:pt idx="46574">
                  <c:v>131.46</c:v>
                </c:pt>
                <c:pt idx="46575">
                  <c:v>133.57</c:v>
                </c:pt>
                <c:pt idx="46576">
                  <c:v>135.87</c:v>
                </c:pt>
                <c:pt idx="46577">
                  <c:v>137.62</c:v>
                </c:pt>
                <c:pt idx="46578">
                  <c:v>139.4</c:v>
                </c:pt>
                <c:pt idx="46579">
                  <c:v>141.28</c:v>
                </c:pt>
                <c:pt idx="46580">
                  <c:v>134.19</c:v>
                </c:pt>
                <c:pt idx="46581">
                  <c:v>112.48</c:v>
                </c:pt>
                <c:pt idx="46582">
                  <c:v>118.57</c:v>
                </c:pt>
                <c:pt idx="46583">
                  <c:v>120.95</c:v>
                </c:pt>
                <c:pt idx="46584">
                  <c:v>115.67</c:v>
                </c:pt>
                <c:pt idx="46585">
                  <c:v>134.72</c:v>
                </c:pt>
                <c:pt idx="46586">
                  <c:v>128.36000000000001</c:v>
                </c:pt>
                <c:pt idx="46587">
                  <c:v>132.41</c:v>
                </c:pt>
                <c:pt idx="46588">
                  <c:v>128.72</c:v>
                </c:pt>
                <c:pt idx="46589">
                  <c:v>132.63999999999999</c:v>
                </c:pt>
                <c:pt idx="46590">
                  <c:v>133.44</c:v>
                </c:pt>
                <c:pt idx="46591">
                  <c:v>126.38</c:v>
                </c:pt>
                <c:pt idx="46592">
                  <c:v>124.7</c:v>
                </c:pt>
                <c:pt idx="46593">
                  <c:v>127.73</c:v>
                </c:pt>
                <c:pt idx="46594">
                  <c:v>125.49</c:v>
                </c:pt>
                <c:pt idx="46595">
                  <c:v>123.78</c:v>
                </c:pt>
                <c:pt idx="46596">
                  <c:v>115.28</c:v>
                </c:pt>
                <c:pt idx="46597">
                  <c:v>116.4</c:v>
                </c:pt>
                <c:pt idx="46598">
                  <c:v>117.62</c:v>
                </c:pt>
                <c:pt idx="46599">
                  <c:v>118.87</c:v>
                </c:pt>
                <c:pt idx="46600">
                  <c:v>120.39</c:v>
                </c:pt>
                <c:pt idx="46601">
                  <c:v>122.43</c:v>
                </c:pt>
                <c:pt idx="46602">
                  <c:v>130.16999999999999</c:v>
                </c:pt>
                <c:pt idx="46603">
                  <c:v>134.56</c:v>
                </c:pt>
                <c:pt idx="46604">
                  <c:v>132.91</c:v>
                </c:pt>
                <c:pt idx="46605">
                  <c:v>134.72</c:v>
                </c:pt>
                <c:pt idx="46606">
                  <c:v>136.27000000000001</c:v>
                </c:pt>
                <c:pt idx="46607">
                  <c:v>134.59</c:v>
                </c:pt>
                <c:pt idx="46608">
                  <c:v>136.01</c:v>
                </c:pt>
                <c:pt idx="46609">
                  <c:v>137.36000000000001</c:v>
                </c:pt>
                <c:pt idx="46610">
                  <c:v>138.77000000000001</c:v>
                </c:pt>
                <c:pt idx="46611">
                  <c:v>139.33000000000001</c:v>
                </c:pt>
                <c:pt idx="46612">
                  <c:v>135.18</c:v>
                </c:pt>
                <c:pt idx="46613">
                  <c:v>137.22999999999999</c:v>
                </c:pt>
                <c:pt idx="46614">
                  <c:v>139.24</c:v>
                </c:pt>
                <c:pt idx="46615">
                  <c:v>139.16999999999999</c:v>
                </c:pt>
                <c:pt idx="46616">
                  <c:v>141.05000000000001</c:v>
                </c:pt>
                <c:pt idx="46617">
                  <c:v>142.86000000000001</c:v>
                </c:pt>
                <c:pt idx="46618">
                  <c:v>141.31</c:v>
                </c:pt>
                <c:pt idx="46619">
                  <c:v>128.91999999999999</c:v>
                </c:pt>
                <c:pt idx="46620">
                  <c:v>140.55000000000001</c:v>
                </c:pt>
                <c:pt idx="46621">
                  <c:v>142.96</c:v>
                </c:pt>
                <c:pt idx="46622">
                  <c:v>142.66</c:v>
                </c:pt>
                <c:pt idx="46623">
                  <c:v>142.13999999999999</c:v>
                </c:pt>
                <c:pt idx="46624">
                  <c:v>133.44</c:v>
                </c:pt>
                <c:pt idx="46625">
                  <c:v>131.85</c:v>
                </c:pt>
                <c:pt idx="46626">
                  <c:v>120.15</c:v>
                </c:pt>
                <c:pt idx="46627">
                  <c:v>124.18</c:v>
                </c:pt>
                <c:pt idx="46628">
                  <c:v>136.76</c:v>
                </c:pt>
                <c:pt idx="46629">
                  <c:v>139.6</c:v>
                </c:pt>
                <c:pt idx="46630">
                  <c:v>141.05000000000001</c:v>
                </c:pt>
                <c:pt idx="46631">
                  <c:v>144.61000000000001</c:v>
                </c:pt>
                <c:pt idx="46632">
                  <c:v>148.33000000000001</c:v>
                </c:pt>
                <c:pt idx="46633">
                  <c:v>143.38999999999999</c:v>
                </c:pt>
                <c:pt idx="46634">
                  <c:v>145.43</c:v>
                </c:pt>
                <c:pt idx="46635">
                  <c:v>145.56</c:v>
                </c:pt>
                <c:pt idx="46636">
                  <c:v>150.63999999999999</c:v>
                </c:pt>
                <c:pt idx="46637">
                  <c:v>132.47999999999999</c:v>
                </c:pt>
                <c:pt idx="46638">
                  <c:v>129.94</c:v>
                </c:pt>
                <c:pt idx="46639">
                  <c:v>132.74</c:v>
                </c:pt>
                <c:pt idx="46640">
                  <c:v>123.78</c:v>
                </c:pt>
                <c:pt idx="46641">
                  <c:v>126.32</c:v>
                </c:pt>
                <c:pt idx="46642">
                  <c:v>128.22999999999999</c:v>
                </c:pt>
                <c:pt idx="46643">
                  <c:v>129.91</c:v>
                </c:pt>
                <c:pt idx="46644">
                  <c:v>131.29</c:v>
                </c:pt>
                <c:pt idx="46645">
                  <c:v>132.51</c:v>
                </c:pt>
                <c:pt idx="46646">
                  <c:v>129.32</c:v>
                </c:pt>
                <c:pt idx="46647">
                  <c:v>130.07</c:v>
                </c:pt>
                <c:pt idx="46648">
                  <c:v>131.99</c:v>
                </c:pt>
                <c:pt idx="46649">
                  <c:v>126.22</c:v>
                </c:pt>
                <c:pt idx="46650">
                  <c:v>124.44</c:v>
                </c:pt>
                <c:pt idx="46651">
                  <c:v>121.28</c:v>
                </c:pt>
                <c:pt idx="46652">
                  <c:v>112.05</c:v>
                </c:pt>
                <c:pt idx="46653">
                  <c:v>107.14</c:v>
                </c:pt>
                <c:pt idx="46654">
                  <c:v>111.32</c:v>
                </c:pt>
                <c:pt idx="46655">
                  <c:v>115.01</c:v>
                </c:pt>
                <c:pt idx="46656">
                  <c:v>116.86</c:v>
                </c:pt>
                <c:pt idx="46657">
                  <c:v>116</c:v>
                </c:pt>
                <c:pt idx="46658">
                  <c:v>115.64</c:v>
                </c:pt>
                <c:pt idx="46659">
                  <c:v>116.53</c:v>
                </c:pt>
                <c:pt idx="46660">
                  <c:v>117.32</c:v>
                </c:pt>
                <c:pt idx="46661">
                  <c:v>107.53</c:v>
                </c:pt>
                <c:pt idx="46662">
                  <c:v>86.67</c:v>
                </c:pt>
                <c:pt idx="46663">
                  <c:v>87.23</c:v>
                </c:pt>
                <c:pt idx="46664">
                  <c:v>88.16</c:v>
                </c:pt>
                <c:pt idx="46665">
                  <c:v>88.95</c:v>
                </c:pt>
                <c:pt idx="46666">
                  <c:v>89.54</c:v>
                </c:pt>
                <c:pt idx="46667">
                  <c:v>112.25</c:v>
                </c:pt>
                <c:pt idx="46668">
                  <c:v>128.88999999999999</c:v>
                </c:pt>
                <c:pt idx="46669">
                  <c:v>100.09</c:v>
                </c:pt>
                <c:pt idx="46670">
                  <c:v>101.5</c:v>
                </c:pt>
                <c:pt idx="46671">
                  <c:v>99</c:v>
                </c:pt>
                <c:pt idx="46672">
                  <c:v>97.58</c:v>
                </c:pt>
                <c:pt idx="46673">
                  <c:v>88.78</c:v>
                </c:pt>
                <c:pt idx="46674">
                  <c:v>90.17</c:v>
                </c:pt>
                <c:pt idx="46675">
                  <c:v>91.42</c:v>
                </c:pt>
                <c:pt idx="46676">
                  <c:v>96.53</c:v>
                </c:pt>
                <c:pt idx="46677">
                  <c:v>94.52</c:v>
                </c:pt>
                <c:pt idx="46678">
                  <c:v>80.41</c:v>
                </c:pt>
                <c:pt idx="46679">
                  <c:v>81.89</c:v>
                </c:pt>
                <c:pt idx="46680">
                  <c:v>72.069999999999993</c:v>
                </c:pt>
                <c:pt idx="46681">
                  <c:v>71.97</c:v>
                </c:pt>
                <c:pt idx="46682">
                  <c:v>72.3</c:v>
                </c:pt>
                <c:pt idx="46683">
                  <c:v>72.63</c:v>
                </c:pt>
                <c:pt idx="46684">
                  <c:v>73.16</c:v>
                </c:pt>
                <c:pt idx="46685">
                  <c:v>59.45</c:v>
                </c:pt>
                <c:pt idx="46686">
                  <c:v>51.44</c:v>
                </c:pt>
                <c:pt idx="46687">
                  <c:v>51.51</c:v>
                </c:pt>
                <c:pt idx="46688">
                  <c:v>51.61</c:v>
                </c:pt>
                <c:pt idx="46689">
                  <c:v>54.08</c:v>
                </c:pt>
                <c:pt idx="46690">
                  <c:v>64.3</c:v>
                </c:pt>
                <c:pt idx="46691">
                  <c:v>66.17</c:v>
                </c:pt>
                <c:pt idx="46692">
                  <c:v>67</c:v>
                </c:pt>
                <c:pt idx="46693">
                  <c:v>67.66</c:v>
                </c:pt>
                <c:pt idx="46694">
                  <c:v>68.45</c:v>
                </c:pt>
                <c:pt idx="46695">
                  <c:v>69.17</c:v>
                </c:pt>
                <c:pt idx="46696">
                  <c:v>70.13</c:v>
                </c:pt>
                <c:pt idx="46697">
                  <c:v>71.150000000000006</c:v>
                </c:pt>
                <c:pt idx="46698">
                  <c:v>72.010000000000005</c:v>
                </c:pt>
                <c:pt idx="46699">
                  <c:v>72.86</c:v>
                </c:pt>
                <c:pt idx="46700">
                  <c:v>73.819999999999993</c:v>
                </c:pt>
                <c:pt idx="46701">
                  <c:v>74.58</c:v>
                </c:pt>
                <c:pt idx="46702">
                  <c:v>72.73</c:v>
                </c:pt>
                <c:pt idx="46703">
                  <c:v>58.5</c:v>
                </c:pt>
                <c:pt idx="46704">
                  <c:v>59.02</c:v>
                </c:pt>
                <c:pt idx="46705">
                  <c:v>59.32</c:v>
                </c:pt>
                <c:pt idx="46706">
                  <c:v>57.77</c:v>
                </c:pt>
                <c:pt idx="46707">
                  <c:v>51.25</c:v>
                </c:pt>
                <c:pt idx="46708">
                  <c:v>51.74</c:v>
                </c:pt>
                <c:pt idx="46709">
                  <c:v>52.6</c:v>
                </c:pt>
                <c:pt idx="46710">
                  <c:v>70.95</c:v>
                </c:pt>
                <c:pt idx="46711">
                  <c:v>78.989999999999995</c:v>
                </c:pt>
                <c:pt idx="46712">
                  <c:v>110.63</c:v>
                </c:pt>
                <c:pt idx="46713">
                  <c:v>101.73</c:v>
                </c:pt>
                <c:pt idx="46714">
                  <c:v>102.42</c:v>
                </c:pt>
                <c:pt idx="46715">
                  <c:v>102.95</c:v>
                </c:pt>
                <c:pt idx="46716">
                  <c:v>103.94</c:v>
                </c:pt>
                <c:pt idx="46717">
                  <c:v>104.73</c:v>
                </c:pt>
                <c:pt idx="46718">
                  <c:v>99.49</c:v>
                </c:pt>
                <c:pt idx="46719">
                  <c:v>99.92</c:v>
                </c:pt>
                <c:pt idx="46720">
                  <c:v>100.74</c:v>
                </c:pt>
                <c:pt idx="46721">
                  <c:v>105.09</c:v>
                </c:pt>
                <c:pt idx="46722">
                  <c:v>99.46</c:v>
                </c:pt>
                <c:pt idx="46723">
                  <c:v>98.7</c:v>
                </c:pt>
                <c:pt idx="46724">
                  <c:v>97.65</c:v>
                </c:pt>
                <c:pt idx="46725">
                  <c:v>98.96</c:v>
                </c:pt>
                <c:pt idx="46726">
                  <c:v>100.61</c:v>
                </c:pt>
                <c:pt idx="46727">
                  <c:v>101.93</c:v>
                </c:pt>
                <c:pt idx="46728">
                  <c:v>99.2</c:v>
                </c:pt>
                <c:pt idx="46729">
                  <c:v>92.04</c:v>
                </c:pt>
                <c:pt idx="46730">
                  <c:v>79.19</c:v>
                </c:pt>
                <c:pt idx="46731">
                  <c:v>76.69</c:v>
                </c:pt>
                <c:pt idx="46732">
                  <c:v>77.05</c:v>
                </c:pt>
                <c:pt idx="46733">
                  <c:v>77.680000000000007</c:v>
                </c:pt>
                <c:pt idx="46734">
                  <c:v>86.64</c:v>
                </c:pt>
                <c:pt idx="46735">
                  <c:v>92.44</c:v>
                </c:pt>
                <c:pt idx="46736">
                  <c:v>108.88</c:v>
                </c:pt>
                <c:pt idx="46737">
                  <c:v>106.08</c:v>
                </c:pt>
                <c:pt idx="46738">
                  <c:v>104.67</c:v>
                </c:pt>
                <c:pt idx="46739">
                  <c:v>105.79</c:v>
                </c:pt>
                <c:pt idx="46740">
                  <c:v>107.34</c:v>
                </c:pt>
                <c:pt idx="46741">
                  <c:v>108.49</c:v>
                </c:pt>
                <c:pt idx="46742">
                  <c:v>109.91</c:v>
                </c:pt>
                <c:pt idx="46743">
                  <c:v>103.74</c:v>
                </c:pt>
                <c:pt idx="46744">
                  <c:v>104.34</c:v>
                </c:pt>
                <c:pt idx="46745">
                  <c:v>105.46</c:v>
                </c:pt>
                <c:pt idx="46746">
                  <c:v>106.68</c:v>
                </c:pt>
                <c:pt idx="46747">
                  <c:v>106.38</c:v>
                </c:pt>
                <c:pt idx="46748">
                  <c:v>84</c:v>
                </c:pt>
                <c:pt idx="46749">
                  <c:v>78.069999999999993</c:v>
                </c:pt>
                <c:pt idx="46750">
                  <c:v>87.59</c:v>
                </c:pt>
                <c:pt idx="46751">
                  <c:v>87.69</c:v>
                </c:pt>
                <c:pt idx="46752">
                  <c:v>84.99</c:v>
                </c:pt>
                <c:pt idx="46753">
                  <c:v>85.88</c:v>
                </c:pt>
                <c:pt idx="46754">
                  <c:v>86.18</c:v>
                </c:pt>
                <c:pt idx="46755">
                  <c:v>86.61</c:v>
                </c:pt>
                <c:pt idx="46756">
                  <c:v>87.1</c:v>
                </c:pt>
                <c:pt idx="46757">
                  <c:v>87.99</c:v>
                </c:pt>
                <c:pt idx="46758">
                  <c:v>88.55</c:v>
                </c:pt>
                <c:pt idx="46759">
                  <c:v>72.569999999999993</c:v>
                </c:pt>
                <c:pt idx="46760">
                  <c:v>73.290000000000006</c:v>
                </c:pt>
                <c:pt idx="46761">
                  <c:v>58.86</c:v>
                </c:pt>
                <c:pt idx="46762">
                  <c:v>57.7</c:v>
                </c:pt>
                <c:pt idx="46763">
                  <c:v>51.15</c:v>
                </c:pt>
                <c:pt idx="46764">
                  <c:v>68.05</c:v>
                </c:pt>
                <c:pt idx="46765">
                  <c:v>64.3</c:v>
                </c:pt>
                <c:pt idx="46766">
                  <c:v>64.260000000000005</c:v>
                </c:pt>
                <c:pt idx="46767">
                  <c:v>64.2</c:v>
                </c:pt>
                <c:pt idx="46768">
                  <c:v>64.2</c:v>
                </c:pt>
                <c:pt idx="46769">
                  <c:v>64.2</c:v>
                </c:pt>
                <c:pt idx="46770">
                  <c:v>64.13</c:v>
                </c:pt>
                <c:pt idx="46771">
                  <c:v>63.97</c:v>
                </c:pt>
                <c:pt idx="46772">
                  <c:v>63.93</c:v>
                </c:pt>
                <c:pt idx="46773">
                  <c:v>63.93</c:v>
                </c:pt>
                <c:pt idx="46774">
                  <c:v>63.8</c:v>
                </c:pt>
                <c:pt idx="46775">
                  <c:v>63.44</c:v>
                </c:pt>
                <c:pt idx="46776">
                  <c:v>63.31</c:v>
                </c:pt>
                <c:pt idx="46777">
                  <c:v>63.18</c:v>
                </c:pt>
                <c:pt idx="46778">
                  <c:v>63.04</c:v>
                </c:pt>
                <c:pt idx="46779">
                  <c:v>63.11</c:v>
                </c:pt>
                <c:pt idx="46780">
                  <c:v>61.76</c:v>
                </c:pt>
                <c:pt idx="46781">
                  <c:v>57.34</c:v>
                </c:pt>
                <c:pt idx="46782">
                  <c:v>58.1</c:v>
                </c:pt>
                <c:pt idx="46783">
                  <c:v>66.87</c:v>
                </c:pt>
                <c:pt idx="46784">
                  <c:v>80.61</c:v>
                </c:pt>
                <c:pt idx="46785">
                  <c:v>77.94</c:v>
                </c:pt>
                <c:pt idx="46786">
                  <c:v>79.459999999999994</c:v>
                </c:pt>
                <c:pt idx="46787">
                  <c:v>80.739999999999995</c:v>
                </c:pt>
                <c:pt idx="46788">
                  <c:v>82.12</c:v>
                </c:pt>
                <c:pt idx="46789">
                  <c:v>84.53</c:v>
                </c:pt>
                <c:pt idx="46790">
                  <c:v>84.53</c:v>
                </c:pt>
                <c:pt idx="46791">
                  <c:v>87.07</c:v>
                </c:pt>
                <c:pt idx="46792">
                  <c:v>89.64</c:v>
                </c:pt>
                <c:pt idx="46793">
                  <c:v>101.96</c:v>
                </c:pt>
                <c:pt idx="46794">
                  <c:v>88.98</c:v>
                </c:pt>
                <c:pt idx="46795">
                  <c:v>80.77</c:v>
                </c:pt>
                <c:pt idx="46796">
                  <c:v>75.67</c:v>
                </c:pt>
                <c:pt idx="46797">
                  <c:v>69.44</c:v>
                </c:pt>
                <c:pt idx="46798">
                  <c:v>63.74</c:v>
                </c:pt>
                <c:pt idx="46799">
                  <c:v>63.93</c:v>
                </c:pt>
                <c:pt idx="46800">
                  <c:v>62.78</c:v>
                </c:pt>
                <c:pt idx="46801">
                  <c:v>56.65</c:v>
                </c:pt>
                <c:pt idx="46802">
                  <c:v>57.08</c:v>
                </c:pt>
                <c:pt idx="46803">
                  <c:v>57.54</c:v>
                </c:pt>
                <c:pt idx="46804">
                  <c:v>52.33</c:v>
                </c:pt>
                <c:pt idx="46805">
                  <c:v>44.26</c:v>
                </c:pt>
                <c:pt idx="46806">
                  <c:v>44.75</c:v>
                </c:pt>
                <c:pt idx="46807">
                  <c:v>45.28</c:v>
                </c:pt>
                <c:pt idx="46808">
                  <c:v>45.91</c:v>
                </c:pt>
                <c:pt idx="46809">
                  <c:v>46.73</c:v>
                </c:pt>
                <c:pt idx="46810">
                  <c:v>54.34</c:v>
                </c:pt>
                <c:pt idx="46811">
                  <c:v>59.58</c:v>
                </c:pt>
                <c:pt idx="46812">
                  <c:v>59.02</c:v>
                </c:pt>
                <c:pt idx="46813">
                  <c:v>84.4</c:v>
                </c:pt>
                <c:pt idx="46814">
                  <c:v>78.569999999999993</c:v>
                </c:pt>
                <c:pt idx="46815">
                  <c:v>71.12</c:v>
                </c:pt>
                <c:pt idx="46816">
                  <c:v>72.040000000000006</c:v>
                </c:pt>
                <c:pt idx="46817">
                  <c:v>72.569999999999993</c:v>
                </c:pt>
                <c:pt idx="46818">
                  <c:v>72.83</c:v>
                </c:pt>
                <c:pt idx="46819">
                  <c:v>73.489999999999995</c:v>
                </c:pt>
                <c:pt idx="46820">
                  <c:v>75.930000000000007</c:v>
                </c:pt>
                <c:pt idx="46821">
                  <c:v>98.34</c:v>
                </c:pt>
                <c:pt idx="46822">
                  <c:v>115.9</c:v>
                </c:pt>
                <c:pt idx="46823">
                  <c:v>111.09</c:v>
                </c:pt>
                <c:pt idx="46824">
                  <c:v>110.04</c:v>
                </c:pt>
                <c:pt idx="46825">
                  <c:v>105.26</c:v>
                </c:pt>
                <c:pt idx="46826">
                  <c:v>99.99</c:v>
                </c:pt>
                <c:pt idx="46827">
                  <c:v>83.84</c:v>
                </c:pt>
                <c:pt idx="46828">
                  <c:v>85.35</c:v>
                </c:pt>
                <c:pt idx="46829">
                  <c:v>87.99</c:v>
                </c:pt>
                <c:pt idx="46830">
                  <c:v>90.63</c:v>
                </c:pt>
                <c:pt idx="46831">
                  <c:v>107.24</c:v>
                </c:pt>
                <c:pt idx="46832">
                  <c:v>115.64</c:v>
                </c:pt>
                <c:pt idx="46833">
                  <c:v>118.24</c:v>
                </c:pt>
                <c:pt idx="46834">
                  <c:v>121.77</c:v>
                </c:pt>
                <c:pt idx="46835">
                  <c:v>118.84</c:v>
                </c:pt>
                <c:pt idx="46836">
                  <c:v>106.02</c:v>
                </c:pt>
                <c:pt idx="46837">
                  <c:v>107.1</c:v>
                </c:pt>
                <c:pt idx="46838">
                  <c:v>109.02</c:v>
                </c:pt>
                <c:pt idx="46839">
                  <c:v>110.37</c:v>
                </c:pt>
                <c:pt idx="46840">
                  <c:v>111.95</c:v>
                </c:pt>
                <c:pt idx="46841">
                  <c:v>93.4</c:v>
                </c:pt>
                <c:pt idx="46842">
                  <c:v>81.37</c:v>
                </c:pt>
                <c:pt idx="46843">
                  <c:v>77.209999999999994</c:v>
                </c:pt>
                <c:pt idx="46844">
                  <c:v>73.52</c:v>
                </c:pt>
                <c:pt idx="46845">
                  <c:v>66.599999999999994</c:v>
                </c:pt>
                <c:pt idx="46846">
                  <c:v>67.459999999999994</c:v>
                </c:pt>
                <c:pt idx="46847">
                  <c:v>68.61</c:v>
                </c:pt>
                <c:pt idx="46848">
                  <c:v>83.48</c:v>
                </c:pt>
                <c:pt idx="46849">
                  <c:v>86.01</c:v>
                </c:pt>
                <c:pt idx="46850">
                  <c:v>84.83</c:v>
                </c:pt>
                <c:pt idx="46851">
                  <c:v>86.05</c:v>
                </c:pt>
                <c:pt idx="46852">
                  <c:v>84.1</c:v>
                </c:pt>
                <c:pt idx="46853">
                  <c:v>85.09</c:v>
                </c:pt>
                <c:pt idx="46854">
                  <c:v>76.52</c:v>
                </c:pt>
                <c:pt idx="46855">
                  <c:v>77.05</c:v>
                </c:pt>
                <c:pt idx="46856">
                  <c:v>77.180000000000007</c:v>
                </c:pt>
                <c:pt idx="46857">
                  <c:v>76.95</c:v>
                </c:pt>
                <c:pt idx="46858">
                  <c:v>76.55</c:v>
                </c:pt>
                <c:pt idx="46859">
                  <c:v>76.39</c:v>
                </c:pt>
                <c:pt idx="46860">
                  <c:v>75.430000000000007</c:v>
                </c:pt>
                <c:pt idx="46861">
                  <c:v>69.5</c:v>
                </c:pt>
                <c:pt idx="46862">
                  <c:v>70.23</c:v>
                </c:pt>
                <c:pt idx="46863">
                  <c:v>70.95</c:v>
                </c:pt>
                <c:pt idx="46864">
                  <c:v>71.510000000000005</c:v>
                </c:pt>
                <c:pt idx="46865">
                  <c:v>71.88</c:v>
                </c:pt>
                <c:pt idx="46866">
                  <c:v>72.400000000000006</c:v>
                </c:pt>
                <c:pt idx="46867">
                  <c:v>72.86</c:v>
                </c:pt>
                <c:pt idx="46868">
                  <c:v>73.290000000000006</c:v>
                </c:pt>
                <c:pt idx="46869">
                  <c:v>65.650000000000006</c:v>
                </c:pt>
                <c:pt idx="46870">
                  <c:v>56.55</c:v>
                </c:pt>
                <c:pt idx="46871">
                  <c:v>52.79</c:v>
                </c:pt>
                <c:pt idx="46872">
                  <c:v>52.93</c:v>
                </c:pt>
                <c:pt idx="46873">
                  <c:v>52.99</c:v>
                </c:pt>
                <c:pt idx="46874">
                  <c:v>53.02</c:v>
                </c:pt>
                <c:pt idx="46875">
                  <c:v>53.12</c:v>
                </c:pt>
                <c:pt idx="46876">
                  <c:v>53.22</c:v>
                </c:pt>
                <c:pt idx="46877">
                  <c:v>53.29</c:v>
                </c:pt>
                <c:pt idx="46878">
                  <c:v>53.35</c:v>
                </c:pt>
                <c:pt idx="46879">
                  <c:v>63.97</c:v>
                </c:pt>
                <c:pt idx="46880">
                  <c:v>71.41</c:v>
                </c:pt>
                <c:pt idx="46881">
                  <c:v>69.67</c:v>
                </c:pt>
                <c:pt idx="46882">
                  <c:v>71.25</c:v>
                </c:pt>
                <c:pt idx="46883">
                  <c:v>73.39</c:v>
                </c:pt>
                <c:pt idx="46884">
                  <c:v>75.569999999999993</c:v>
                </c:pt>
                <c:pt idx="46885">
                  <c:v>74.38</c:v>
                </c:pt>
                <c:pt idx="46886">
                  <c:v>55.56</c:v>
                </c:pt>
                <c:pt idx="46887">
                  <c:v>55.96</c:v>
                </c:pt>
                <c:pt idx="46888">
                  <c:v>56.22</c:v>
                </c:pt>
                <c:pt idx="46889">
                  <c:v>56.58</c:v>
                </c:pt>
                <c:pt idx="46890">
                  <c:v>57.24</c:v>
                </c:pt>
                <c:pt idx="46891">
                  <c:v>57.97</c:v>
                </c:pt>
                <c:pt idx="46892">
                  <c:v>58.56</c:v>
                </c:pt>
                <c:pt idx="46893">
                  <c:v>58.92</c:v>
                </c:pt>
                <c:pt idx="46894">
                  <c:v>59.15</c:v>
                </c:pt>
                <c:pt idx="46895">
                  <c:v>58.86</c:v>
                </c:pt>
                <c:pt idx="46896">
                  <c:v>52.1</c:v>
                </c:pt>
                <c:pt idx="46897">
                  <c:v>51.25</c:v>
                </c:pt>
                <c:pt idx="46898">
                  <c:v>51.64</c:v>
                </c:pt>
                <c:pt idx="46899">
                  <c:v>51.15</c:v>
                </c:pt>
                <c:pt idx="46900">
                  <c:v>51.38</c:v>
                </c:pt>
                <c:pt idx="46901">
                  <c:v>51.57</c:v>
                </c:pt>
                <c:pt idx="46902">
                  <c:v>52.1</c:v>
                </c:pt>
                <c:pt idx="46903">
                  <c:v>52.96</c:v>
                </c:pt>
                <c:pt idx="46904">
                  <c:v>53.91</c:v>
                </c:pt>
                <c:pt idx="46905">
                  <c:v>54.44</c:v>
                </c:pt>
                <c:pt idx="46906">
                  <c:v>54.64</c:v>
                </c:pt>
                <c:pt idx="46907">
                  <c:v>55.2</c:v>
                </c:pt>
                <c:pt idx="46908">
                  <c:v>55.4</c:v>
                </c:pt>
                <c:pt idx="46909">
                  <c:v>55.4</c:v>
                </c:pt>
                <c:pt idx="46910">
                  <c:v>54.8</c:v>
                </c:pt>
                <c:pt idx="46911">
                  <c:v>41.59</c:v>
                </c:pt>
                <c:pt idx="46912">
                  <c:v>41.56</c:v>
                </c:pt>
                <c:pt idx="46913">
                  <c:v>41.49</c:v>
                </c:pt>
                <c:pt idx="46914">
                  <c:v>38.1</c:v>
                </c:pt>
                <c:pt idx="46915">
                  <c:v>30.484000000000002</c:v>
                </c:pt>
                <c:pt idx="46916">
                  <c:v>30.484000000000002</c:v>
                </c:pt>
                <c:pt idx="46917">
                  <c:v>30.484000000000002</c:v>
                </c:pt>
                <c:pt idx="46918">
                  <c:v>30.484000000000002</c:v>
                </c:pt>
                <c:pt idx="46919">
                  <c:v>30.451000000000001</c:v>
                </c:pt>
                <c:pt idx="46920">
                  <c:v>30.451000000000001</c:v>
                </c:pt>
                <c:pt idx="46921">
                  <c:v>30.451000000000001</c:v>
                </c:pt>
                <c:pt idx="46922">
                  <c:v>30.484000000000002</c:v>
                </c:pt>
                <c:pt idx="46923">
                  <c:v>30.451000000000001</c:v>
                </c:pt>
                <c:pt idx="46924">
                  <c:v>30.484000000000002</c:v>
                </c:pt>
                <c:pt idx="46925">
                  <c:v>30.484000000000002</c:v>
                </c:pt>
                <c:pt idx="46926">
                  <c:v>30.484000000000002</c:v>
                </c:pt>
                <c:pt idx="46927">
                  <c:v>30.484000000000002</c:v>
                </c:pt>
                <c:pt idx="46928">
                  <c:v>30.484000000000002</c:v>
                </c:pt>
                <c:pt idx="46929">
                  <c:v>30.484000000000002</c:v>
                </c:pt>
                <c:pt idx="46930">
                  <c:v>30.484000000000002</c:v>
                </c:pt>
                <c:pt idx="46931">
                  <c:v>30.451000000000001</c:v>
                </c:pt>
                <c:pt idx="46932">
                  <c:v>30.484000000000002</c:v>
                </c:pt>
                <c:pt idx="46933">
                  <c:v>30.484000000000002</c:v>
                </c:pt>
                <c:pt idx="46934">
                  <c:v>30.484000000000002</c:v>
                </c:pt>
                <c:pt idx="46935">
                  <c:v>30.451000000000001</c:v>
                </c:pt>
                <c:pt idx="46936">
                  <c:v>30.484000000000002</c:v>
                </c:pt>
                <c:pt idx="46937">
                  <c:v>30.484000000000002</c:v>
                </c:pt>
                <c:pt idx="46938">
                  <c:v>30.484000000000002</c:v>
                </c:pt>
                <c:pt idx="46939">
                  <c:v>30.451000000000001</c:v>
                </c:pt>
                <c:pt idx="46940">
                  <c:v>30.451000000000001</c:v>
                </c:pt>
                <c:pt idx="46941">
                  <c:v>30.451000000000001</c:v>
                </c:pt>
                <c:pt idx="46942">
                  <c:v>30.451000000000001</c:v>
                </c:pt>
                <c:pt idx="46943">
                  <c:v>30.451000000000001</c:v>
                </c:pt>
                <c:pt idx="46944">
                  <c:v>30.451000000000001</c:v>
                </c:pt>
                <c:pt idx="46945">
                  <c:v>30.451000000000001</c:v>
                </c:pt>
                <c:pt idx="46946">
                  <c:v>30.451000000000001</c:v>
                </c:pt>
                <c:pt idx="46947">
                  <c:v>30.451000000000001</c:v>
                </c:pt>
                <c:pt idx="46948">
                  <c:v>30.451000000000001</c:v>
                </c:pt>
                <c:pt idx="46949">
                  <c:v>30.451000000000001</c:v>
                </c:pt>
                <c:pt idx="46950">
                  <c:v>30.451000000000001</c:v>
                </c:pt>
                <c:pt idx="46951">
                  <c:v>30.451000000000001</c:v>
                </c:pt>
                <c:pt idx="46952">
                  <c:v>30.451000000000001</c:v>
                </c:pt>
                <c:pt idx="46953">
                  <c:v>30.451000000000001</c:v>
                </c:pt>
                <c:pt idx="46954">
                  <c:v>30.451000000000001</c:v>
                </c:pt>
                <c:pt idx="46955">
                  <c:v>30.451000000000001</c:v>
                </c:pt>
                <c:pt idx="46956">
                  <c:v>30.451000000000001</c:v>
                </c:pt>
                <c:pt idx="46957">
                  <c:v>30.451000000000001</c:v>
                </c:pt>
                <c:pt idx="46958">
                  <c:v>30.451000000000001</c:v>
                </c:pt>
                <c:pt idx="46959">
                  <c:v>30.451000000000001</c:v>
                </c:pt>
                <c:pt idx="46960">
                  <c:v>30.451000000000001</c:v>
                </c:pt>
                <c:pt idx="46961">
                  <c:v>30.451000000000001</c:v>
                </c:pt>
                <c:pt idx="46962">
                  <c:v>30.451000000000001</c:v>
                </c:pt>
                <c:pt idx="46963">
                  <c:v>30.451000000000001</c:v>
                </c:pt>
                <c:pt idx="46964">
                  <c:v>30.451000000000001</c:v>
                </c:pt>
                <c:pt idx="46965">
                  <c:v>30.451000000000001</c:v>
                </c:pt>
                <c:pt idx="46966">
                  <c:v>30.451000000000001</c:v>
                </c:pt>
                <c:pt idx="46967">
                  <c:v>30.451000000000001</c:v>
                </c:pt>
                <c:pt idx="46968">
                  <c:v>31.373000000000001</c:v>
                </c:pt>
                <c:pt idx="46969">
                  <c:v>32.43</c:v>
                </c:pt>
                <c:pt idx="46970">
                  <c:v>31.472000000000001</c:v>
                </c:pt>
                <c:pt idx="46971">
                  <c:v>30.548999999999999</c:v>
                </c:pt>
                <c:pt idx="46972">
                  <c:v>36.840000000000003</c:v>
                </c:pt>
                <c:pt idx="46973">
                  <c:v>32.39</c:v>
                </c:pt>
                <c:pt idx="46974">
                  <c:v>31.472000000000001</c:v>
                </c:pt>
                <c:pt idx="46975">
                  <c:v>31.67</c:v>
                </c:pt>
                <c:pt idx="46976">
                  <c:v>31.143000000000001</c:v>
                </c:pt>
                <c:pt idx="46977">
                  <c:v>31.439</c:v>
                </c:pt>
                <c:pt idx="46978">
                  <c:v>32.03</c:v>
                </c:pt>
                <c:pt idx="46979">
                  <c:v>42.22</c:v>
                </c:pt>
                <c:pt idx="46980">
                  <c:v>53.52</c:v>
                </c:pt>
                <c:pt idx="46981">
                  <c:v>60.11</c:v>
                </c:pt>
                <c:pt idx="46982">
                  <c:v>69.3</c:v>
                </c:pt>
                <c:pt idx="46983">
                  <c:v>69.3</c:v>
                </c:pt>
                <c:pt idx="46984">
                  <c:v>53.35</c:v>
                </c:pt>
                <c:pt idx="46985">
                  <c:v>43.53</c:v>
                </c:pt>
                <c:pt idx="46986">
                  <c:v>43.47</c:v>
                </c:pt>
                <c:pt idx="46987">
                  <c:v>43.4</c:v>
                </c:pt>
                <c:pt idx="46988">
                  <c:v>36.479999999999997</c:v>
                </c:pt>
                <c:pt idx="46989">
                  <c:v>34.24</c:v>
                </c:pt>
                <c:pt idx="46990">
                  <c:v>34.24</c:v>
                </c:pt>
                <c:pt idx="46991">
                  <c:v>31.87</c:v>
                </c:pt>
                <c:pt idx="46992">
                  <c:v>30.484000000000002</c:v>
                </c:pt>
                <c:pt idx="46993">
                  <c:v>30.484000000000002</c:v>
                </c:pt>
                <c:pt idx="46994">
                  <c:v>30.484000000000002</c:v>
                </c:pt>
                <c:pt idx="46995">
                  <c:v>30.484000000000002</c:v>
                </c:pt>
                <c:pt idx="46996">
                  <c:v>30.484000000000002</c:v>
                </c:pt>
                <c:pt idx="46997">
                  <c:v>30.451000000000001</c:v>
                </c:pt>
                <c:pt idx="46998">
                  <c:v>30.451000000000001</c:v>
                </c:pt>
                <c:pt idx="46999">
                  <c:v>38.49</c:v>
                </c:pt>
                <c:pt idx="47000">
                  <c:v>34.409999999999997</c:v>
                </c:pt>
                <c:pt idx="47001">
                  <c:v>34.409999999999997</c:v>
                </c:pt>
                <c:pt idx="47002">
                  <c:v>34.409999999999997</c:v>
                </c:pt>
                <c:pt idx="47003">
                  <c:v>34.340000000000003</c:v>
                </c:pt>
                <c:pt idx="47004">
                  <c:v>34.369999999999997</c:v>
                </c:pt>
                <c:pt idx="47005">
                  <c:v>34.409999999999997</c:v>
                </c:pt>
                <c:pt idx="47006">
                  <c:v>34.44</c:v>
                </c:pt>
                <c:pt idx="47007">
                  <c:v>34.409999999999997</c:v>
                </c:pt>
                <c:pt idx="47008">
                  <c:v>34.340000000000003</c:v>
                </c:pt>
                <c:pt idx="47009">
                  <c:v>34.340000000000003</c:v>
                </c:pt>
                <c:pt idx="47010">
                  <c:v>34.44</c:v>
                </c:pt>
                <c:pt idx="47011">
                  <c:v>34.54</c:v>
                </c:pt>
                <c:pt idx="47012">
                  <c:v>34.67</c:v>
                </c:pt>
                <c:pt idx="47013">
                  <c:v>34.799999999999997</c:v>
                </c:pt>
                <c:pt idx="47014">
                  <c:v>34.97</c:v>
                </c:pt>
                <c:pt idx="47015">
                  <c:v>32.659999999999997</c:v>
                </c:pt>
                <c:pt idx="47016">
                  <c:v>30.484000000000002</c:v>
                </c:pt>
                <c:pt idx="47017">
                  <c:v>30.484000000000002</c:v>
                </c:pt>
                <c:pt idx="47018">
                  <c:v>30.484000000000002</c:v>
                </c:pt>
                <c:pt idx="47019">
                  <c:v>30.484000000000002</c:v>
                </c:pt>
                <c:pt idx="47020">
                  <c:v>30.484000000000002</c:v>
                </c:pt>
                <c:pt idx="47021">
                  <c:v>30.484000000000002</c:v>
                </c:pt>
                <c:pt idx="47022">
                  <c:v>30.484000000000002</c:v>
                </c:pt>
                <c:pt idx="47023">
                  <c:v>30.451000000000001</c:v>
                </c:pt>
                <c:pt idx="47024">
                  <c:v>30.484000000000002</c:v>
                </c:pt>
                <c:pt idx="47025">
                  <c:v>30.451000000000001</c:v>
                </c:pt>
                <c:pt idx="47026">
                  <c:v>30.451000000000001</c:v>
                </c:pt>
                <c:pt idx="47027">
                  <c:v>30.451000000000001</c:v>
                </c:pt>
                <c:pt idx="47028">
                  <c:v>30.451000000000001</c:v>
                </c:pt>
                <c:pt idx="47029">
                  <c:v>30.451000000000001</c:v>
                </c:pt>
                <c:pt idx="47030">
                  <c:v>30.451000000000001</c:v>
                </c:pt>
                <c:pt idx="47031">
                  <c:v>30.451000000000001</c:v>
                </c:pt>
                <c:pt idx="47032">
                  <c:v>30.451000000000001</c:v>
                </c:pt>
                <c:pt idx="47033">
                  <c:v>30.451000000000001</c:v>
                </c:pt>
                <c:pt idx="47034">
                  <c:v>30.451000000000001</c:v>
                </c:pt>
                <c:pt idx="47035">
                  <c:v>30.451000000000001</c:v>
                </c:pt>
                <c:pt idx="47036">
                  <c:v>30.451000000000001</c:v>
                </c:pt>
                <c:pt idx="47037">
                  <c:v>30.451000000000001</c:v>
                </c:pt>
                <c:pt idx="47038">
                  <c:v>30.451000000000001</c:v>
                </c:pt>
                <c:pt idx="47039">
                  <c:v>30.451000000000001</c:v>
                </c:pt>
                <c:pt idx="47040">
                  <c:v>30.451000000000001</c:v>
                </c:pt>
                <c:pt idx="47041">
                  <c:v>30.451000000000001</c:v>
                </c:pt>
                <c:pt idx="47042">
                  <c:v>30.451000000000001</c:v>
                </c:pt>
                <c:pt idx="47043">
                  <c:v>30.451000000000001</c:v>
                </c:pt>
                <c:pt idx="47044">
                  <c:v>30.451000000000001</c:v>
                </c:pt>
                <c:pt idx="47045">
                  <c:v>30.451000000000001</c:v>
                </c:pt>
                <c:pt idx="47046">
                  <c:v>30.451000000000001</c:v>
                </c:pt>
                <c:pt idx="47047">
                  <c:v>30.451000000000001</c:v>
                </c:pt>
                <c:pt idx="47048">
                  <c:v>30.451000000000001</c:v>
                </c:pt>
                <c:pt idx="47049">
                  <c:v>30.451000000000001</c:v>
                </c:pt>
                <c:pt idx="47050">
                  <c:v>30.451000000000001</c:v>
                </c:pt>
                <c:pt idx="47051">
                  <c:v>30.451000000000001</c:v>
                </c:pt>
                <c:pt idx="47052">
                  <c:v>30.451000000000001</c:v>
                </c:pt>
                <c:pt idx="47053">
                  <c:v>30.451000000000001</c:v>
                </c:pt>
                <c:pt idx="47054">
                  <c:v>30.451000000000001</c:v>
                </c:pt>
                <c:pt idx="47055">
                  <c:v>30.451000000000001</c:v>
                </c:pt>
                <c:pt idx="47056">
                  <c:v>30.451000000000001</c:v>
                </c:pt>
                <c:pt idx="47057">
                  <c:v>30.451000000000001</c:v>
                </c:pt>
                <c:pt idx="47058">
                  <c:v>30.451000000000001</c:v>
                </c:pt>
                <c:pt idx="47059">
                  <c:v>30.451000000000001</c:v>
                </c:pt>
                <c:pt idx="47060">
                  <c:v>30.451000000000001</c:v>
                </c:pt>
                <c:pt idx="47061">
                  <c:v>30.451000000000001</c:v>
                </c:pt>
                <c:pt idx="47062">
                  <c:v>30.484000000000002</c:v>
                </c:pt>
                <c:pt idx="47063">
                  <c:v>30.451000000000001</c:v>
                </c:pt>
                <c:pt idx="47064">
                  <c:v>30.451000000000001</c:v>
                </c:pt>
                <c:pt idx="47065">
                  <c:v>30.451000000000001</c:v>
                </c:pt>
                <c:pt idx="47066">
                  <c:v>30.451000000000001</c:v>
                </c:pt>
                <c:pt idx="47067">
                  <c:v>30.451000000000001</c:v>
                </c:pt>
                <c:pt idx="47068">
                  <c:v>30.451000000000001</c:v>
                </c:pt>
                <c:pt idx="47069">
                  <c:v>30.451000000000001</c:v>
                </c:pt>
                <c:pt idx="47070">
                  <c:v>30.451000000000001</c:v>
                </c:pt>
                <c:pt idx="47071">
                  <c:v>30.484000000000002</c:v>
                </c:pt>
                <c:pt idx="47072">
                  <c:v>30.451000000000001</c:v>
                </c:pt>
                <c:pt idx="47073">
                  <c:v>30.484000000000002</c:v>
                </c:pt>
                <c:pt idx="47074">
                  <c:v>30.451000000000001</c:v>
                </c:pt>
                <c:pt idx="47075">
                  <c:v>30.451000000000001</c:v>
                </c:pt>
                <c:pt idx="47076">
                  <c:v>30.484000000000002</c:v>
                </c:pt>
                <c:pt idx="47077">
                  <c:v>30.451000000000001</c:v>
                </c:pt>
                <c:pt idx="47078">
                  <c:v>30.484000000000002</c:v>
                </c:pt>
                <c:pt idx="47079">
                  <c:v>30.451000000000001</c:v>
                </c:pt>
                <c:pt idx="47080">
                  <c:v>30.451000000000001</c:v>
                </c:pt>
                <c:pt idx="47081">
                  <c:v>30.451000000000001</c:v>
                </c:pt>
                <c:pt idx="47082">
                  <c:v>30.451000000000001</c:v>
                </c:pt>
                <c:pt idx="47083">
                  <c:v>30.451000000000001</c:v>
                </c:pt>
                <c:pt idx="47084">
                  <c:v>30.451000000000001</c:v>
                </c:pt>
                <c:pt idx="47085">
                  <c:v>30.451000000000001</c:v>
                </c:pt>
                <c:pt idx="47086">
                  <c:v>30.451000000000001</c:v>
                </c:pt>
                <c:pt idx="47087">
                  <c:v>30.451000000000001</c:v>
                </c:pt>
                <c:pt idx="47088">
                  <c:v>30.451000000000001</c:v>
                </c:pt>
                <c:pt idx="47089">
                  <c:v>30.451000000000001</c:v>
                </c:pt>
                <c:pt idx="47090">
                  <c:v>30.484000000000002</c:v>
                </c:pt>
                <c:pt idx="47091">
                  <c:v>30.451000000000001</c:v>
                </c:pt>
                <c:pt idx="47092">
                  <c:v>30.451000000000001</c:v>
                </c:pt>
                <c:pt idx="47093">
                  <c:v>30.451000000000001</c:v>
                </c:pt>
                <c:pt idx="47094">
                  <c:v>30.451000000000001</c:v>
                </c:pt>
                <c:pt idx="47095">
                  <c:v>30.451000000000001</c:v>
                </c:pt>
                <c:pt idx="47096">
                  <c:v>30.484000000000002</c:v>
                </c:pt>
                <c:pt idx="47097">
                  <c:v>30.451000000000001</c:v>
                </c:pt>
                <c:pt idx="47098">
                  <c:v>30.451000000000001</c:v>
                </c:pt>
                <c:pt idx="47099">
                  <c:v>30.451000000000001</c:v>
                </c:pt>
                <c:pt idx="47100">
                  <c:v>30.451000000000001</c:v>
                </c:pt>
                <c:pt idx="47101">
                  <c:v>30.451000000000001</c:v>
                </c:pt>
                <c:pt idx="47102">
                  <c:v>30.451000000000001</c:v>
                </c:pt>
                <c:pt idx="47103">
                  <c:v>30.451000000000001</c:v>
                </c:pt>
                <c:pt idx="47104">
                  <c:v>30.451000000000001</c:v>
                </c:pt>
                <c:pt idx="47105">
                  <c:v>30.451000000000001</c:v>
                </c:pt>
                <c:pt idx="47106">
                  <c:v>30.451000000000001</c:v>
                </c:pt>
                <c:pt idx="47107">
                  <c:v>30.451000000000001</c:v>
                </c:pt>
                <c:pt idx="47108">
                  <c:v>30.451000000000001</c:v>
                </c:pt>
                <c:pt idx="47109">
                  <c:v>30.451000000000001</c:v>
                </c:pt>
                <c:pt idx="47110">
                  <c:v>30.451000000000001</c:v>
                </c:pt>
                <c:pt idx="47111">
                  <c:v>30.451000000000001</c:v>
                </c:pt>
                <c:pt idx="47112">
                  <c:v>30.451000000000001</c:v>
                </c:pt>
                <c:pt idx="47113">
                  <c:v>30.451000000000001</c:v>
                </c:pt>
                <c:pt idx="47114">
                  <c:v>30.451000000000001</c:v>
                </c:pt>
                <c:pt idx="47115">
                  <c:v>30.451000000000001</c:v>
                </c:pt>
                <c:pt idx="47116">
                  <c:v>30.451000000000001</c:v>
                </c:pt>
                <c:pt idx="47117">
                  <c:v>30.451000000000001</c:v>
                </c:pt>
                <c:pt idx="47118">
                  <c:v>30.451000000000001</c:v>
                </c:pt>
                <c:pt idx="47119">
                  <c:v>30.451000000000001</c:v>
                </c:pt>
                <c:pt idx="47120">
                  <c:v>30.451000000000001</c:v>
                </c:pt>
                <c:pt idx="47121">
                  <c:v>30.451000000000001</c:v>
                </c:pt>
                <c:pt idx="47122">
                  <c:v>30.451000000000001</c:v>
                </c:pt>
                <c:pt idx="47123">
                  <c:v>30.451000000000001</c:v>
                </c:pt>
                <c:pt idx="47124">
                  <c:v>30.451000000000001</c:v>
                </c:pt>
                <c:pt idx="47125">
                  <c:v>30.451000000000001</c:v>
                </c:pt>
                <c:pt idx="47126">
                  <c:v>30.451000000000001</c:v>
                </c:pt>
                <c:pt idx="47127">
                  <c:v>30.484000000000002</c:v>
                </c:pt>
                <c:pt idx="47128">
                  <c:v>30.451000000000001</c:v>
                </c:pt>
                <c:pt idx="47129">
                  <c:v>30.451000000000001</c:v>
                </c:pt>
                <c:pt idx="47130">
                  <c:v>30.451000000000001</c:v>
                </c:pt>
                <c:pt idx="47131">
                  <c:v>30.451000000000001</c:v>
                </c:pt>
                <c:pt idx="47132">
                  <c:v>30.451000000000001</c:v>
                </c:pt>
                <c:pt idx="47133">
                  <c:v>30.484000000000002</c:v>
                </c:pt>
                <c:pt idx="47134">
                  <c:v>30.451000000000001</c:v>
                </c:pt>
                <c:pt idx="47135">
                  <c:v>30.451000000000001</c:v>
                </c:pt>
                <c:pt idx="47136">
                  <c:v>30.451000000000001</c:v>
                </c:pt>
                <c:pt idx="47137">
                  <c:v>30.451000000000001</c:v>
                </c:pt>
                <c:pt idx="47138">
                  <c:v>30.451000000000001</c:v>
                </c:pt>
                <c:pt idx="47139">
                  <c:v>30.451000000000001</c:v>
                </c:pt>
                <c:pt idx="47140">
                  <c:v>30.451000000000001</c:v>
                </c:pt>
                <c:pt idx="47141">
                  <c:v>30.451000000000001</c:v>
                </c:pt>
                <c:pt idx="47142">
                  <c:v>30.451000000000001</c:v>
                </c:pt>
                <c:pt idx="47143">
                  <c:v>30.451000000000001</c:v>
                </c:pt>
                <c:pt idx="47144">
                  <c:v>30.451000000000001</c:v>
                </c:pt>
                <c:pt idx="47145">
                  <c:v>30.451000000000001</c:v>
                </c:pt>
                <c:pt idx="47146">
                  <c:v>30.451000000000001</c:v>
                </c:pt>
                <c:pt idx="47147">
                  <c:v>30.451000000000001</c:v>
                </c:pt>
                <c:pt idx="47148">
                  <c:v>30.451000000000001</c:v>
                </c:pt>
                <c:pt idx="47149">
                  <c:v>30.451000000000001</c:v>
                </c:pt>
                <c:pt idx="47150">
                  <c:v>30.451000000000001</c:v>
                </c:pt>
                <c:pt idx="47151">
                  <c:v>30.484000000000002</c:v>
                </c:pt>
                <c:pt idx="47152">
                  <c:v>38.69</c:v>
                </c:pt>
                <c:pt idx="47153">
                  <c:v>38.06</c:v>
                </c:pt>
                <c:pt idx="47154">
                  <c:v>38.1</c:v>
                </c:pt>
                <c:pt idx="47155">
                  <c:v>38.06</c:v>
                </c:pt>
                <c:pt idx="47156">
                  <c:v>38.130000000000003</c:v>
                </c:pt>
                <c:pt idx="47157">
                  <c:v>38.159999999999997</c:v>
                </c:pt>
                <c:pt idx="47158">
                  <c:v>38.229999999999997</c:v>
                </c:pt>
                <c:pt idx="47159">
                  <c:v>38.29</c:v>
                </c:pt>
                <c:pt idx="47160">
                  <c:v>38.33</c:v>
                </c:pt>
                <c:pt idx="47161">
                  <c:v>38.39</c:v>
                </c:pt>
                <c:pt idx="47162">
                  <c:v>38.46</c:v>
                </c:pt>
                <c:pt idx="47163">
                  <c:v>38.56</c:v>
                </c:pt>
                <c:pt idx="47164">
                  <c:v>38.69</c:v>
                </c:pt>
                <c:pt idx="47165">
                  <c:v>38.89</c:v>
                </c:pt>
                <c:pt idx="47166">
                  <c:v>39.119999999999997</c:v>
                </c:pt>
                <c:pt idx="47167">
                  <c:v>39.25</c:v>
                </c:pt>
                <c:pt idx="47168">
                  <c:v>39.35</c:v>
                </c:pt>
                <c:pt idx="47169">
                  <c:v>39.450000000000003</c:v>
                </c:pt>
                <c:pt idx="47170">
                  <c:v>39.549999999999997</c:v>
                </c:pt>
                <c:pt idx="47171">
                  <c:v>39.68</c:v>
                </c:pt>
                <c:pt idx="47172">
                  <c:v>39.409999999999997</c:v>
                </c:pt>
                <c:pt idx="47173">
                  <c:v>30.516999999999999</c:v>
                </c:pt>
                <c:pt idx="47174">
                  <c:v>30.484000000000002</c:v>
                </c:pt>
                <c:pt idx="47175">
                  <c:v>30.484000000000002</c:v>
                </c:pt>
                <c:pt idx="47176">
                  <c:v>30.484000000000002</c:v>
                </c:pt>
                <c:pt idx="47177">
                  <c:v>30.484000000000002</c:v>
                </c:pt>
                <c:pt idx="47178">
                  <c:v>30.484000000000002</c:v>
                </c:pt>
                <c:pt idx="47179">
                  <c:v>30.484000000000002</c:v>
                </c:pt>
                <c:pt idx="47180">
                  <c:v>30.484000000000002</c:v>
                </c:pt>
                <c:pt idx="47181">
                  <c:v>30.451000000000001</c:v>
                </c:pt>
                <c:pt idx="47182">
                  <c:v>30.484000000000002</c:v>
                </c:pt>
                <c:pt idx="47183">
                  <c:v>30.451000000000001</c:v>
                </c:pt>
                <c:pt idx="47184">
                  <c:v>30.451000000000001</c:v>
                </c:pt>
                <c:pt idx="47185">
                  <c:v>30.451000000000001</c:v>
                </c:pt>
                <c:pt idx="47186">
                  <c:v>30.451000000000001</c:v>
                </c:pt>
                <c:pt idx="47187">
                  <c:v>30.484000000000002</c:v>
                </c:pt>
                <c:pt idx="47188">
                  <c:v>30.451000000000001</c:v>
                </c:pt>
                <c:pt idx="47189">
                  <c:v>38.590000000000003</c:v>
                </c:pt>
                <c:pt idx="47190">
                  <c:v>34.869999999999997</c:v>
                </c:pt>
                <c:pt idx="47191">
                  <c:v>35.159999999999997</c:v>
                </c:pt>
                <c:pt idx="47192">
                  <c:v>35.49</c:v>
                </c:pt>
                <c:pt idx="47193">
                  <c:v>35.69</c:v>
                </c:pt>
                <c:pt idx="47194">
                  <c:v>35.86</c:v>
                </c:pt>
                <c:pt idx="47195">
                  <c:v>36.020000000000003</c:v>
                </c:pt>
                <c:pt idx="47196">
                  <c:v>49.99</c:v>
                </c:pt>
                <c:pt idx="47197">
                  <c:v>36.28</c:v>
                </c:pt>
                <c:pt idx="47198">
                  <c:v>36.450000000000003</c:v>
                </c:pt>
                <c:pt idx="47199">
                  <c:v>36.65</c:v>
                </c:pt>
                <c:pt idx="47200">
                  <c:v>37.01</c:v>
                </c:pt>
                <c:pt idx="47201">
                  <c:v>37.6</c:v>
                </c:pt>
                <c:pt idx="47202">
                  <c:v>49.63</c:v>
                </c:pt>
                <c:pt idx="47203">
                  <c:v>57.08</c:v>
                </c:pt>
                <c:pt idx="47204">
                  <c:v>51.9</c:v>
                </c:pt>
                <c:pt idx="47205">
                  <c:v>49.04</c:v>
                </c:pt>
                <c:pt idx="47206">
                  <c:v>49.63</c:v>
                </c:pt>
                <c:pt idx="47207">
                  <c:v>50.19</c:v>
                </c:pt>
                <c:pt idx="47208">
                  <c:v>50.69</c:v>
                </c:pt>
                <c:pt idx="47209">
                  <c:v>51.11</c:v>
                </c:pt>
                <c:pt idx="47210">
                  <c:v>51.51</c:v>
                </c:pt>
                <c:pt idx="47211">
                  <c:v>51.81</c:v>
                </c:pt>
                <c:pt idx="47212">
                  <c:v>46.83</c:v>
                </c:pt>
                <c:pt idx="47213">
                  <c:v>45.58</c:v>
                </c:pt>
                <c:pt idx="47214">
                  <c:v>46.07</c:v>
                </c:pt>
                <c:pt idx="47215">
                  <c:v>46.57</c:v>
                </c:pt>
                <c:pt idx="47216">
                  <c:v>47.09</c:v>
                </c:pt>
                <c:pt idx="47217">
                  <c:v>47.65</c:v>
                </c:pt>
                <c:pt idx="47218">
                  <c:v>48.35</c:v>
                </c:pt>
                <c:pt idx="47219">
                  <c:v>48.77</c:v>
                </c:pt>
                <c:pt idx="47220">
                  <c:v>56.39</c:v>
                </c:pt>
                <c:pt idx="47221">
                  <c:v>67.06</c:v>
                </c:pt>
                <c:pt idx="47222">
                  <c:v>52.79</c:v>
                </c:pt>
                <c:pt idx="47223">
                  <c:v>41.59</c:v>
                </c:pt>
                <c:pt idx="47224">
                  <c:v>38.130000000000003</c:v>
                </c:pt>
                <c:pt idx="47225">
                  <c:v>38.99</c:v>
                </c:pt>
                <c:pt idx="47226">
                  <c:v>38.79</c:v>
                </c:pt>
                <c:pt idx="47227">
                  <c:v>38.92</c:v>
                </c:pt>
                <c:pt idx="47228">
                  <c:v>34.47</c:v>
                </c:pt>
                <c:pt idx="47229">
                  <c:v>34.799999999999997</c:v>
                </c:pt>
                <c:pt idx="47230">
                  <c:v>35.26</c:v>
                </c:pt>
                <c:pt idx="47231">
                  <c:v>35.659999999999997</c:v>
                </c:pt>
                <c:pt idx="47232">
                  <c:v>42.87</c:v>
                </c:pt>
                <c:pt idx="47233">
                  <c:v>79.98</c:v>
                </c:pt>
                <c:pt idx="47234">
                  <c:v>65.58</c:v>
                </c:pt>
                <c:pt idx="47235">
                  <c:v>66.11</c:v>
                </c:pt>
                <c:pt idx="47236">
                  <c:v>68.02</c:v>
                </c:pt>
                <c:pt idx="47237">
                  <c:v>69.47</c:v>
                </c:pt>
                <c:pt idx="47238">
                  <c:v>70.39</c:v>
                </c:pt>
                <c:pt idx="47239">
                  <c:v>71.05</c:v>
                </c:pt>
                <c:pt idx="47240">
                  <c:v>71.61</c:v>
                </c:pt>
                <c:pt idx="47241">
                  <c:v>72.17</c:v>
                </c:pt>
                <c:pt idx="47242">
                  <c:v>72.900000000000006</c:v>
                </c:pt>
                <c:pt idx="47243">
                  <c:v>73.459999999999994</c:v>
                </c:pt>
                <c:pt idx="47244">
                  <c:v>73.790000000000006</c:v>
                </c:pt>
                <c:pt idx="47245">
                  <c:v>74.349999999999994</c:v>
                </c:pt>
                <c:pt idx="47246">
                  <c:v>74.84</c:v>
                </c:pt>
                <c:pt idx="47247">
                  <c:v>75.14</c:v>
                </c:pt>
                <c:pt idx="47248">
                  <c:v>83.41</c:v>
                </c:pt>
                <c:pt idx="47249">
                  <c:v>99.43</c:v>
                </c:pt>
                <c:pt idx="47250">
                  <c:v>95.24</c:v>
                </c:pt>
                <c:pt idx="47251">
                  <c:v>96.33</c:v>
                </c:pt>
                <c:pt idx="47252">
                  <c:v>97.12</c:v>
                </c:pt>
                <c:pt idx="47253">
                  <c:v>97.91</c:v>
                </c:pt>
                <c:pt idx="47254">
                  <c:v>103.51</c:v>
                </c:pt>
                <c:pt idx="47255">
                  <c:v>122.79</c:v>
                </c:pt>
                <c:pt idx="47256">
                  <c:v>122.66</c:v>
                </c:pt>
                <c:pt idx="47257">
                  <c:v>116.36</c:v>
                </c:pt>
                <c:pt idx="47258">
                  <c:v>118.24</c:v>
                </c:pt>
                <c:pt idx="47259">
                  <c:v>120.02</c:v>
                </c:pt>
                <c:pt idx="47260">
                  <c:v>121.44</c:v>
                </c:pt>
                <c:pt idx="47261">
                  <c:v>122.49</c:v>
                </c:pt>
                <c:pt idx="47262">
                  <c:v>123.09</c:v>
                </c:pt>
                <c:pt idx="47263">
                  <c:v>123.65</c:v>
                </c:pt>
                <c:pt idx="47264">
                  <c:v>123.81</c:v>
                </c:pt>
                <c:pt idx="47265">
                  <c:v>123.94</c:v>
                </c:pt>
                <c:pt idx="47266">
                  <c:v>120.78</c:v>
                </c:pt>
                <c:pt idx="47267">
                  <c:v>108.19</c:v>
                </c:pt>
                <c:pt idx="47268">
                  <c:v>109.64</c:v>
                </c:pt>
                <c:pt idx="47269">
                  <c:v>110.66</c:v>
                </c:pt>
                <c:pt idx="47270">
                  <c:v>111.69</c:v>
                </c:pt>
                <c:pt idx="47271">
                  <c:v>112.51</c:v>
                </c:pt>
                <c:pt idx="47272">
                  <c:v>103.28</c:v>
                </c:pt>
                <c:pt idx="47273">
                  <c:v>95.57</c:v>
                </c:pt>
                <c:pt idx="47274">
                  <c:v>96.26</c:v>
                </c:pt>
                <c:pt idx="47275">
                  <c:v>97.38</c:v>
                </c:pt>
                <c:pt idx="47276">
                  <c:v>99</c:v>
                </c:pt>
                <c:pt idx="47277">
                  <c:v>87.69</c:v>
                </c:pt>
                <c:pt idx="47278">
                  <c:v>71.58</c:v>
                </c:pt>
                <c:pt idx="47279">
                  <c:v>71.78</c:v>
                </c:pt>
                <c:pt idx="47280">
                  <c:v>72.14</c:v>
                </c:pt>
                <c:pt idx="47281">
                  <c:v>72.5</c:v>
                </c:pt>
                <c:pt idx="47282">
                  <c:v>68.61</c:v>
                </c:pt>
                <c:pt idx="47283">
                  <c:v>93.13</c:v>
                </c:pt>
                <c:pt idx="47284">
                  <c:v>87.1</c:v>
                </c:pt>
                <c:pt idx="47285">
                  <c:v>88.35</c:v>
                </c:pt>
                <c:pt idx="47286">
                  <c:v>86.9</c:v>
                </c:pt>
                <c:pt idx="47287">
                  <c:v>72.010000000000005</c:v>
                </c:pt>
                <c:pt idx="47288">
                  <c:v>72.86</c:v>
                </c:pt>
                <c:pt idx="47289">
                  <c:v>73.59</c:v>
                </c:pt>
                <c:pt idx="47290">
                  <c:v>74.150000000000006</c:v>
                </c:pt>
                <c:pt idx="47291">
                  <c:v>65.349999999999994</c:v>
                </c:pt>
                <c:pt idx="47292">
                  <c:v>58.69</c:v>
                </c:pt>
                <c:pt idx="47293">
                  <c:v>51.64</c:v>
                </c:pt>
                <c:pt idx="47294">
                  <c:v>49.83</c:v>
                </c:pt>
                <c:pt idx="47295">
                  <c:v>50.26</c:v>
                </c:pt>
                <c:pt idx="47296">
                  <c:v>68.88</c:v>
                </c:pt>
                <c:pt idx="47297">
                  <c:v>63.64</c:v>
                </c:pt>
                <c:pt idx="47298">
                  <c:v>64</c:v>
                </c:pt>
                <c:pt idx="47299">
                  <c:v>65.28</c:v>
                </c:pt>
                <c:pt idx="47300">
                  <c:v>66.900000000000006</c:v>
                </c:pt>
                <c:pt idx="47301">
                  <c:v>68.45</c:v>
                </c:pt>
                <c:pt idx="47302">
                  <c:v>69.7</c:v>
                </c:pt>
                <c:pt idx="47303">
                  <c:v>70.56</c:v>
                </c:pt>
                <c:pt idx="47304">
                  <c:v>63.57</c:v>
                </c:pt>
                <c:pt idx="47305">
                  <c:v>61.69</c:v>
                </c:pt>
                <c:pt idx="47306">
                  <c:v>61.99</c:v>
                </c:pt>
                <c:pt idx="47307">
                  <c:v>62.25</c:v>
                </c:pt>
                <c:pt idx="47308">
                  <c:v>62.71</c:v>
                </c:pt>
                <c:pt idx="47309">
                  <c:v>67.489999999999995</c:v>
                </c:pt>
                <c:pt idx="47310">
                  <c:v>90.59</c:v>
                </c:pt>
                <c:pt idx="47311">
                  <c:v>83.21</c:v>
                </c:pt>
                <c:pt idx="47312">
                  <c:v>70.989999999999995</c:v>
                </c:pt>
                <c:pt idx="47313">
                  <c:v>71.64</c:v>
                </c:pt>
                <c:pt idx="47314">
                  <c:v>69.7</c:v>
                </c:pt>
                <c:pt idx="47315">
                  <c:v>63.08</c:v>
                </c:pt>
                <c:pt idx="47316">
                  <c:v>97.32</c:v>
                </c:pt>
                <c:pt idx="47317">
                  <c:v>70.06</c:v>
                </c:pt>
                <c:pt idx="47318">
                  <c:v>65.42</c:v>
                </c:pt>
                <c:pt idx="47319">
                  <c:v>66.87</c:v>
                </c:pt>
                <c:pt idx="47320">
                  <c:v>90.53</c:v>
                </c:pt>
                <c:pt idx="47321">
                  <c:v>85.12</c:v>
                </c:pt>
                <c:pt idx="47322">
                  <c:v>84.17</c:v>
                </c:pt>
                <c:pt idx="47323">
                  <c:v>85.39</c:v>
                </c:pt>
                <c:pt idx="47324">
                  <c:v>75.47</c:v>
                </c:pt>
                <c:pt idx="47325">
                  <c:v>72.599999999999994</c:v>
                </c:pt>
                <c:pt idx="47326">
                  <c:v>67.260000000000005</c:v>
                </c:pt>
                <c:pt idx="47327">
                  <c:v>85.49</c:v>
                </c:pt>
                <c:pt idx="47328">
                  <c:v>81.27</c:v>
                </c:pt>
                <c:pt idx="47329">
                  <c:v>79.88</c:v>
                </c:pt>
                <c:pt idx="47330">
                  <c:v>79.849999999999994</c:v>
                </c:pt>
                <c:pt idx="47331">
                  <c:v>79.69</c:v>
                </c:pt>
                <c:pt idx="47332">
                  <c:v>84.93</c:v>
                </c:pt>
                <c:pt idx="47333">
                  <c:v>89.37</c:v>
                </c:pt>
                <c:pt idx="47334">
                  <c:v>88.39</c:v>
                </c:pt>
                <c:pt idx="47335">
                  <c:v>88.12</c:v>
                </c:pt>
                <c:pt idx="47336">
                  <c:v>86.64</c:v>
                </c:pt>
                <c:pt idx="47337">
                  <c:v>86.74</c:v>
                </c:pt>
                <c:pt idx="47338">
                  <c:v>76.92</c:v>
                </c:pt>
                <c:pt idx="47339">
                  <c:v>76.62</c:v>
                </c:pt>
                <c:pt idx="47340">
                  <c:v>76.290000000000006</c:v>
                </c:pt>
                <c:pt idx="47341">
                  <c:v>75.8</c:v>
                </c:pt>
                <c:pt idx="47342">
                  <c:v>75.7</c:v>
                </c:pt>
                <c:pt idx="47343">
                  <c:v>74.91</c:v>
                </c:pt>
                <c:pt idx="47344">
                  <c:v>68.48</c:v>
                </c:pt>
                <c:pt idx="47345">
                  <c:v>67.13</c:v>
                </c:pt>
                <c:pt idx="47346">
                  <c:v>67.099999999999994</c:v>
                </c:pt>
                <c:pt idx="47347">
                  <c:v>67.819999999999993</c:v>
                </c:pt>
                <c:pt idx="47348">
                  <c:v>68.55</c:v>
                </c:pt>
                <c:pt idx="47349">
                  <c:v>68.81</c:v>
                </c:pt>
                <c:pt idx="47350">
                  <c:v>67.099999999999994</c:v>
                </c:pt>
                <c:pt idx="47351">
                  <c:v>67.89</c:v>
                </c:pt>
                <c:pt idx="47352">
                  <c:v>68.55</c:v>
                </c:pt>
                <c:pt idx="47353">
                  <c:v>69.010000000000005</c:v>
                </c:pt>
                <c:pt idx="47354">
                  <c:v>69.540000000000006</c:v>
                </c:pt>
                <c:pt idx="47355">
                  <c:v>69.83</c:v>
                </c:pt>
                <c:pt idx="47356">
                  <c:v>63.04</c:v>
                </c:pt>
                <c:pt idx="47357">
                  <c:v>56.29</c:v>
                </c:pt>
                <c:pt idx="47358">
                  <c:v>56.58</c:v>
                </c:pt>
                <c:pt idx="47359">
                  <c:v>56.68</c:v>
                </c:pt>
                <c:pt idx="47360">
                  <c:v>56.75</c:v>
                </c:pt>
                <c:pt idx="47361">
                  <c:v>56.75</c:v>
                </c:pt>
                <c:pt idx="47362">
                  <c:v>56.95</c:v>
                </c:pt>
                <c:pt idx="47363">
                  <c:v>55.27</c:v>
                </c:pt>
                <c:pt idx="47364">
                  <c:v>50.39</c:v>
                </c:pt>
                <c:pt idx="47365">
                  <c:v>43.9</c:v>
                </c:pt>
                <c:pt idx="47366">
                  <c:v>34.409999999999997</c:v>
                </c:pt>
                <c:pt idx="47367">
                  <c:v>34.54</c:v>
                </c:pt>
                <c:pt idx="47368">
                  <c:v>43.04</c:v>
                </c:pt>
                <c:pt idx="47369">
                  <c:v>50.65</c:v>
                </c:pt>
                <c:pt idx="47370">
                  <c:v>47.59</c:v>
                </c:pt>
                <c:pt idx="47371">
                  <c:v>47.62</c:v>
                </c:pt>
                <c:pt idx="47372">
                  <c:v>48.28</c:v>
                </c:pt>
                <c:pt idx="47373">
                  <c:v>49.17</c:v>
                </c:pt>
                <c:pt idx="47374">
                  <c:v>49.66</c:v>
                </c:pt>
                <c:pt idx="47375">
                  <c:v>50.06</c:v>
                </c:pt>
                <c:pt idx="47376">
                  <c:v>50.26</c:v>
                </c:pt>
                <c:pt idx="47377">
                  <c:v>50.49</c:v>
                </c:pt>
                <c:pt idx="47378">
                  <c:v>50.62</c:v>
                </c:pt>
                <c:pt idx="47379">
                  <c:v>50.78</c:v>
                </c:pt>
                <c:pt idx="47380">
                  <c:v>48.54</c:v>
                </c:pt>
                <c:pt idx="47381">
                  <c:v>43.24</c:v>
                </c:pt>
                <c:pt idx="47382">
                  <c:v>40.729999999999997</c:v>
                </c:pt>
                <c:pt idx="47383">
                  <c:v>40.770000000000003</c:v>
                </c:pt>
                <c:pt idx="47384">
                  <c:v>40.83</c:v>
                </c:pt>
                <c:pt idx="47385">
                  <c:v>40.799999999999997</c:v>
                </c:pt>
                <c:pt idx="47386">
                  <c:v>40.83</c:v>
                </c:pt>
                <c:pt idx="47387">
                  <c:v>40.83</c:v>
                </c:pt>
                <c:pt idx="47388">
                  <c:v>40.799999999999997</c:v>
                </c:pt>
                <c:pt idx="47389">
                  <c:v>40.770000000000003</c:v>
                </c:pt>
                <c:pt idx="47390">
                  <c:v>40.729999999999997</c:v>
                </c:pt>
                <c:pt idx="47391">
                  <c:v>40.729999999999997</c:v>
                </c:pt>
                <c:pt idx="47392">
                  <c:v>40.729999999999997</c:v>
                </c:pt>
                <c:pt idx="47393">
                  <c:v>40.700000000000003</c:v>
                </c:pt>
                <c:pt idx="47394">
                  <c:v>40.729999999999997</c:v>
                </c:pt>
                <c:pt idx="47395">
                  <c:v>40.729999999999997</c:v>
                </c:pt>
                <c:pt idx="47396">
                  <c:v>40.700000000000003</c:v>
                </c:pt>
                <c:pt idx="47397">
                  <c:v>51.67</c:v>
                </c:pt>
                <c:pt idx="47398">
                  <c:v>50.72</c:v>
                </c:pt>
                <c:pt idx="47399">
                  <c:v>49.66</c:v>
                </c:pt>
                <c:pt idx="47400">
                  <c:v>49.66</c:v>
                </c:pt>
                <c:pt idx="47401">
                  <c:v>49.93</c:v>
                </c:pt>
                <c:pt idx="47402">
                  <c:v>50.12</c:v>
                </c:pt>
                <c:pt idx="47403">
                  <c:v>50.45</c:v>
                </c:pt>
                <c:pt idx="47404">
                  <c:v>50.98</c:v>
                </c:pt>
                <c:pt idx="47405">
                  <c:v>51.48</c:v>
                </c:pt>
                <c:pt idx="47406">
                  <c:v>51.84</c:v>
                </c:pt>
                <c:pt idx="47407">
                  <c:v>52.2</c:v>
                </c:pt>
                <c:pt idx="47408">
                  <c:v>52.5</c:v>
                </c:pt>
                <c:pt idx="47409">
                  <c:v>52.7</c:v>
                </c:pt>
                <c:pt idx="47410">
                  <c:v>52.89</c:v>
                </c:pt>
                <c:pt idx="47411">
                  <c:v>53.29</c:v>
                </c:pt>
                <c:pt idx="47412">
                  <c:v>53.65</c:v>
                </c:pt>
                <c:pt idx="47413">
                  <c:v>53.98</c:v>
                </c:pt>
                <c:pt idx="47414">
                  <c:v>54.21</c:v>
                </c:pt>
                <c:pt idx="47415">
                  <c:v>54.38</c:v>
                </c:pt>
                <c:pt idx="47416">
                  <c:v>54.54</c:v>
                </c:pt>
                <c:pt idx="47417">
                  <c:v>54.64</c:v>
                </c:pt>
                <c:pt idx="47418">
                  <c:v>54.67</c:v>
                </c:pt>
                <c:pt idx="47419">
                  <c:v>54.74</c:v>
                </c:pt>
                <c:pt idx="47420">
                  <c:v>54.64</c:v>
                </c:pt>
                <c:pt idx="47421">
                  <c:v>53.72</c:v>
                </c:pt>
                <c:pt idx="47422">
                  <c:v>47.52</c:v>
                </c:pt>
                <c:pt idx="47423">
                  <c:v>37.5</c:v>
                </c:pt>
                <c:pt idx="47424">
                  <c:v>37.83</c:v>
                </c:pt>
                <c:pt idx="47425">
                  <c:v>38.49</c:v>
                </c:pt>
                <c:pt idx="47426">
                  <c:v>38.950000000000003</c:v>
                </c:pt>
                <c:pt idx="47427">
                  <c:v>39.479999999999997</c:v>
                </c:pt>
                <c:pt idx="47428">
                  <c:v>40.21</c:v>
                </c:pt>
                <c:pt idx="47429">
                  <c:v>40.700000000000003</c:v>
                </c:pt>
                <c:pt idx="47430">
                  <c:v>41.36</c:v>
                </c:pt>
                <c:pt idx="47431">
                  <c:v>41.62</c:v>
                </c:pt>
                <c:pt idx="47432">
                  <c:v>41.72</c:v>
                </c:pt>
                <c:pt idx="47433">
                  <c:v>41.69</c:v>
                </c:pt>
                <c:pt idx="47434">
                  <c:v>35.06</c:v>
                </c:pt>
                <c:pt idx="47435">
                  <c:v>30.648</c:v>
                </c:pt>
                <c:pt idx="47436">
                  <c:v>30.484000000000002</c:v>
                </c:pt>
                <c:pt idx="47437">
                  <c:v>37.11</c:v>
                </c:pt>
                <c:pt idx="47438">
                  <c:v>52.66</c:v>
                </c:pt>
                <c:pt idx="47439">
                  <c:v>72.44</c:v>
                </c:pt>
                <c:pt idx="47440">
                  <c:v>71.22</c:v>
                </c:pt>
                <c:pt idx="47441">
                  <c:v>85.06</c:v>
                </c:pt>
                <c:pt idx="47442">
                  <c:v>78.89</c:v>
                </c:pt>
                <c:pt idx="47443">
                  <c:v>79.98</c:v>
                </c:pt>
                <c:pt idx="47444">
                  <c:v>81.14</c:v>
                </c:pt>
                <c:pt idx="47445">
                  <c:v>82.45</c:v>
                </c:pt>
                <c:pt idx="47446">
                  <c:v>83.54</c:v>
                </c:pt>
                <c:pt idx="47447">
                  <c:v>84.37</c:v>
                </c:pt>
                <c:pt idx="47448">
                  <c:v>85.49</c:v>
                </c:pt>
                <c:pt idx="47449">
                  <c:v>86.24</c:v>
                </c:pt>
                <c:pt idx="47450">
                  <c:v>87.33</c:v>
                </c:pt>
                <c:pt idx="47451">
                  <c:v>88.19</c:v>
                </c:pt>
                <c:pt idx="47452">
                  <c:v>89.14</c:v>
                </c:pt>
                <c:pt idx="47453">
                  <c:v>90.17</c:v>
                </c:pt>
                <c:pt idx="47454">
                  <c:v>91.12</c:v>
                </c:pt>
                <c:pt idx="47455">
                  <c:v>108.85</c:v>
                </c:pt>
                <c:pt idx="47456">
                  <c:v>120.39</c:v>
                </c:pt>
                <c:pt idx="47457">
                  <c:v>117.06</c:v>
                </c:pt>
                <c:pt idx="47458">
                  <c:v>117.78</c:v>
                </c:pt>
                <c:pt idx="47459">
                  <c:v>122</c:v>
                </c:pt>
                <c:pt idx="47460">
                  <c:v>127.34</c:v>
                </c:pt>
                <c:pt idx="47461">
                  <c:v>130.5</c:v>
                </c:pt>
                <c:pt idx="47462">
                  <c:v>128.82</c:v>
                </c:pt>
                <c:pt idx="47463">
                  <c:v>131.99</c:v>
                </c:pt>
                <c:pt idx="47464">
                  <c:v>134.75</c:v>
                </c:pt>
                <c:pt idx="47465">
                  <c:v>129.25</c:v>
                </c:pt>
                <c:pt idx="47466">
                  <c:v>134.38999999999999</c:v>
                </c:pt>
                <c:pt idx="47467">
                  <c:v>141.28</c:v>
                </c:pt>
                <c:pt idx="47468">
                  <c:v>142.66</c:v>
                </c:pt>
                <c:pt idx="47469">
                  <c:v>144.66999999999999</c:v>
                </c:pt>
                <c:pt idx="47470">
                  <c:v>137.94999999999999</c:v>
                </c:pt>
                <c:pt idx="47471">
                  <c:v>137.85</c:v>
                </c:pt>
                <c:pt idx="47472">
                  <c:v>124.21</c:v>
                </c:pt>
                <c:pt idx="47473">
                  <c:v>114.22</c:v>
                </c:pt>
                <c:pt idx="47474">
                  <c:v>106.21</c:v>
                </c:pt>
                <c:pt idx="47475">
                  <c:v>92.21</c:v>
                </c:pt>
                <c:pt idx="47476">
                  <c:v>78.27</c:v>
                </c:pt>
                <c:pt idx="47477">
                  <c:v>80.41</c:v>
                </c:pt>
                <c:pt idx="47478">
                  <c:v>80.64</c:v>
                </c:pt>
                <c:pt idx="47479">
                  <c:v>81.099999999999994</c:v>
                </c:pt>
                <c:pt idx="47480">
                  <c:v>69.010000000000005</c:v>
                </c:pt>
                <c:pt idx="47481">
                  <c:v>69.14</c:v>
                </c:pt>
                <c:pt idx="47482">
                  <c:v>70.16</c:v>
                </c:pt>
                <c:pt idx="47483">
                  <c:v>96.23</c:v>
                </c:pt>
                <c:pt idx="47484">
                  <c:v>110.2</c:v>
                </c:pt>
                <c:pt idx="47485">
                  <c:v>111.13</c:v>
                </c:pt>
                <c:pt idx="47486">
                  <c:v>108.92</c:v>
                </c:pt>
                <c:pt idx="47487">
                  <c:v>106.08</c:v>
                </c:pt>
                <c:pt idx="47488">
                  <c:v>107.99</c:v>
                </c:pt>
                <c:pt idx="47489">
                  <c:v>109.64</c:v>
                </c:pt>
                <c:pt idx="47490">
                  <c:v>110.63</c:v>
                </c:pt>
                <c:pt idx="47491">
                  <c:v>111.06</c:v>
                </c:pt>
                <c:pt idx="47492">
                  <c:v>111.26</c:v>
                </c:pt>
                <c:pt idx="47493">
                  <c:v>111.26</c:v>
                </c:pt>
                <c:pt idx="47494">
                  <c:v>102.92</c:v>
                </c:pt>
                <c:pt idx="47495">
                  <c:v>407.3</c:v>
                </c:pt>
                <c:pt idx="47496">
                  <c:v>394.8</c:v>
                </c:pt>
                <c:pt idx="47497">
                  <c:v>390.7</c:v>
                </c:pt>
                <c:pt idx="47498">
                  <c:v>389</c:v>
                </c:pt>
                <c:pt idx="47499">
                  <c:v>387.1</c:v>
                </c:pt>
                <c:pt idx="47500">
                  <c:v>373</c:v>
                </c:pt>
                <c:pt idx="47501">
                  <c:v>318.3</c:v>
                </c:pt>
                <c:pt idx="47502">
                  <c:v>299.63</c:v>
                </c:pt>
                <c:pt idx="47503">
                  <c:v>292.97000000000003</c:v>
                </c:pt>
                <c:pt idx="47504">
                  <c:v>286.83999999999997</c:v>
                </c:pt>
                <c:pt idx="47505">
                  <c:v>171.53</c:v>
                </c:pt>
                <c:pt idx="47506">
                  <c:v>109.91</c:v>
                </c:pt>
                <c:pt idx="47507">
                  <c:v>96.79</c:v>
                </c:pt>
                <c:pt idx="47508">
                  <c:v>98.6</c:v>
                </c:pt>
                <c:pt idx="47509">
                  <c:v>99.06</c:v>
                </c:pt>
                <c:pt idx="47510">
                  <c:v>79.319999999999993</c:v>
                </c:pt>
                <c:pt idx="47511">
                  <c:v>80.540000000000006</c:v>
                </c:pt>
                <c:pt idx="47512">
                  <c:v>72.53</c:v>
                </c:pt>
                <c:pt idx="47513">
                  <c:v>67.06</c:v>
                </c:pt>
                <c:pt idx="47514">
                  <c:v>65.02</c:v>
                </c:pt>
                <c:pt idx="47515">
                  <c:v>44.72</c:v>
                </c:pt>
                <c:pt idx="47516">
                  <c:v>45.05</c:v>
                </c:pt>
                <c:pt idx="47517">
                  <c:v>51.97</c:v>
                </c:pt>
                <c:pt idx="47518">
                  <c:v>71.91</c:v>
                </c:pt>
                <c:pt idx="47519">
                  <c:v>68.55</c:v>
                </c:pt>
                <c:pt idx="47520">
                  <c:v>84.86</c:v>
                </c:pt>
                <c:pt idx="47521">
                  <c:v>112.08</c:v>
                </c:pt>
                <c:pt idx="47522">
                  <c:v>108.75</c:v>
                </c:pt>
                <c:pt idx="47523">
                  <c:v>108.98</c:v>
                </c:pt>
                <c:pt idx="47524">
                  <c:v>111.29</c:v>
                </c:pt>
                <c:pt idx="47525">
                  <c:v>104.63</c:v>
                </c:pt>
                <c:pt idx="47526">
                  <c:v>104.37</c:v>
                </c:pt>
                <c:pt idx="47527">
                  <c:v>105.49</c:v>
                </c:pt>
                <c:pt idx="47528">
                  <c:v>106.71</c:v>
                </c:pt>
                <c:pt idx="47529">
                  <c:v>105.89</c:v>
                </c:pt>
                <c:pt idx="47530">
                  <c:v>122.07</c:v>
                </c:pt>
                <c:pt idx="47531">
                  <c:v>128.16</c:v>
                </c:pt>
                <c:pt idx="47532">
                  <c:v>130.96</c:v>
                </c:pt>
                <c:pt idx="47533">
                  <c:v>123.32</c:v>
                </c:pt>
                <c:pt idx="47534">
                  <c:v>123.78</c:v>
                </c:pt>
                <c:pt idx="47535">
                  <c:v>121.47</c:v>
                </c:pt>
                <c:pt idx="47536">
                  <c:v>118.54</c:v>
                </c:pt>
                <c:pt idx="47537">
                  <c:v>119.33</c:v>
                </c:pt>
                <c:pt idx="47538">
                  <c:v>118.87</c:v>
                </c:pt>
                <c:pt idx="47539">
                  <c:v>118.28</c:v>
                </c:pt>
                <c:pt idx="47540">
                  <c:v>117.68</c:v>
                </c:pt>
                <c:pt idx="47541">
                  <c:v>118.47</c:v>
                </c:pt>
                <c:pt idx="47542">
                  <c:v>118.77</c:v>
                </c:pt>
                <c:pt idx="47543">
                  <c:v>119.23</c:v>
                </c:pt>
                <c:pt idx="47544">
                  <c:v>106.15</c:v>
                </c:pt>
                <c:pt idx="47545">
                  <c:v>115.64</c:v>
                </c:pt>
                <c:pt idx="47546">
                  <c:v>117.35</c:v>
                </c:pt>
                <c:pt idx="47547">
                  <c:v>120.25</c:v>
                </c:pt>
                <c:pt idx="47548">
                  <c:v>123.35</c:v>
                </c:pt>
                <c:pt idx="47549">
                  <c:v>126.09</c:v>
                </c:pt>
                <c:pt idx="47550">
                  <c:v>127.93</c:v>
                </c:pt>
                <c:pt idx="47551">
                  <c:v>118.21</c:v>
                </c:pt>
                <c:pt idx="47552">
                  <c:v>103.64</c:v>
                </c:pt>
                <c:pt idx="47553">
                  <c:v>106.54</c:v>
                </c:pt>
                <c:pt idx="47554">
                  <c:v>106.87</c:v>
                </c:pt>
                <c:pt idx="47555">
                  <c:v>121.57</c:v>
                </c:pt>
                <c:pt idx="47556">
                  <c:v>127.77</c:v>
                </c:pt>
                <c:pt idx="47557">
                  <c:v>124.83</c:v>
                </c:pt>
                <c:pt idx="47558">
                  <c:v>124.64</c:v>
                </c:pt>
                <c:pt idx="47559">
                  <c:v>125.82</c:v>
                </c:pt>
                <c:pt idx="47560">
                  <c:v>127.7</c:v>
                </c:pt>
                <c:pt idx="47561">
                  <c:v>128.59</c:v>
                </c:pt>
                <c:pt idx="47562">
                  <c:v>115.64</c:v>
                </c:pt>
                <c:pt idx="47563">
                  <c:v>116.17</c:v>
                </c:pt>
                <c:pt idx="47564">
                  <c:v>118.18</c:v>
                </c:pt>
                <c:pt idx="47565">
                  <c:v>124.24</c:v>
                </c:pt>
                <c:pt idx="47566">
                  <c:v>124.57</c:v>
                </c:pt>
                <c:pt idx="47567">
                  <c:v>124.08</c:v>
                </c:pt>
                <c:pt idx="47568">
                  <c:v>120.09</c:v>
                </c:pt>
                <c:pt idx="47569">
                  <c:v>119.86</c:v>
                </c:pt>
                <c:pt idx="47570">
                  <c:v>104.73</c:v>
                </c:pt>
                <c:pt idx="47571">
                  <c:v>99.69</c:v>
                </c:pt>
                <c:pt idx="47572">
                  <c:v>99.92</c:v>
                </c:pt>
                <c:pt idx="47573">
                  <c:v>98.44</c:v>
                </c:pt>
                <c:pt idx="47574">
                  <c:v>84.17</c:v>
                </c:pt>
                <c:pt idx="47575">
                  <c:v>85.29</c:v>
                </c:pt>
                <c:pt idx="47576">
                  <c:v>99.89</c:v>
                </c:pt>
                <c:pt idx="47577">
                  <c:v>96.16</c:v>
                </c:pt>
                <c:pt idx="47578">
                  <c:v>93.59</c:v>
                </c:pt>
                <c:pt idx="47579">
                  <c:v>108.55</c:v>
                </c:pt>
                <c:pt idx="47580">
                  <c:v>117.29</c:v>
                </c:pt>
                <c:pt idx="47581">
                  <c:v>112.58</c:v>
                </c:pt>
                <c:pt idx="47582">
                  <c:v>114.78</c:v>
                </c:pt>
                <c:pt idx="47583">
                  <c:v>116.1</c:v>
                </c:pt>
                <c:pt idx="47584">
                  <c:v>117.68</c:v>
                </c:pt>
                <c:pt idx="47585">
                  <c:v>124.34</c:v>
                </c:pt>
                <c:pt idx="47586">
                  <c:v>134.88999999999999</c:v>
                </c:pt>
                <c:pt idx="47587">
                  <c:v>124.7</c:v>
                </c:pt>
                <c:pt idx="47588">
                  <c:v>146.97999999999999</c:v>
                </c:pt>
                <c:pt idx="47589">
                  <c:v>139.37</c:v>
                </c:pt>
                <c:pt idx="47590">
                  <c:v>130.77000000000001</c:v>
                </c:pt>
                <c:pt idx="47591">
                  <c:v>134</c:v>
                </c:pt>
                <c:pt idx="47592">
                  <c:v>137.26</c:v>
                </c:pt>
                <c:pt idx="47593">
                  <c:v>138.61000000000001</c:v>
                </c:pt>
                <c:pt idx="47594">
                  <c:v>149.44999999999999</c:v>
                </c:pt>
                <c:pt idx="47595">
                  <c:v>147.63999999999999</c:v>
                </c:pt>
                <c:pt idx="47596">
                  <c:v>144.54</c:v>
                </c:pt>
                <c:pt idx="47597">
                  <c:v>145.04</c:v>
                </c:pt>
                <c:pt idx="47598">
                  <c:v>147.05000000000001</c:v>
                </c:pt>
                <c:pt idx="47599">
                  <c:v>140.85</c:v>
                </c:pt>
                <c:pt idx="47600">
                  <c:v>140.55000000000001</c:v>
                </c:pt>
                <c:pt idx="47601">
                  <c:v>139.72999999999999</c:v>
                </c:pt>
                <c:pt idx="47602">
                  <c:v>137.91999999999999</c:v>
                </c:pt>
                <c:pt idx="47603">
                  <c:v>141.51</c:v>
                </c:pt>
                <c:pt idx="47604">
                  <c:v>145.37</c:v>
                </c:pt>
                <c:pt idx="47605">
                  <c:v>136.63</c:v>
                </c:pt>
                <c:pt idx="47606">
                  <c:v>135.51</c:v>
                </c:pt>
                <c:pt idx="47607">
                  <c:v>132.68</c:v>
                </c:pt>
                <c:pt idx="47608">
                  <c:v>132.81</c:v>
                </c:pt>
                <c:pt idx="47609">
                  <c:v>134.94999999999999</c:v>
                </c:pt>
                <c:pt idx="47610">
                  <c:v>136.86000000000001</c:v>
                </c:pt>
                <c:pt idx="47611">
                  <c:v>134</c:v>
                </c:pt>
                <c:pt idx="47612">
                  <c:v>132.35</c:v>
                </c:pt>
                <c:pt idx="47613">
                  <c:v>131.91999999999999</c:v>
                </c:pt>
                <c:pt idx="47614">
                  <c:v>129.91</c:v>
                </c:pt>
                <c:pt idx="47615">
                  <c:v>131.46</c:v>
                </c:pt>
                <c:pt idx="47616">
                  <c:v>133.04</c:v>
                </c:pt>
                <c:pt idx="47617">
                  <c:v>130.30000000000001</c:v>
                </c:pt>
                <c:pt idx="47618">
                  <c:v>120.85</c:v>
                </c:pt>
                <c:pt idx="47619">
                  <c:v>117.75</c:v>
                </c:pt>
                <c:pt idx="47620">
                  <c:v>120.58</c:v>
                </c:pt>
                <c:pt idx="47621">
                  <c:v>125.92</c:v>
                </c:pt>
                <c:pt idx="47622">
                  <c:v>130.24</c:v>
                </c:pt>
                <c:pt idx="47623">
                  <c:v>127.17</c:v>
                </c:pt>
                <c:pt idx="47624">
                  <c:v>124.83</c:v>
                </c:pt>
                <c:pt idx="47625">
                  <c:v>127.01</c:v>
                </c:pt>
                <c:pt idx="47626">
                  <c:v>129.74</c:v>
                </c:pt>
                <c:pt idx="47627">
                  <c:v>131.43</c:v>
                </c:pt>
                <c:pt idx="47628">
                  <c:v>138.31</c:v>
                </c:pt>
                <c:pt idx="47629">
                  <c:v>141.71</c:v>
                </c:pt>
                <c:pt idx="47630">
                  <c:v>144.21</c:v>
                </c:pt>
                <c:pt idx="47631">
                  <c:v>138.02000000000001</c:v>
                </c:pt>
                <c:pt idx="47632">
                  <c:v>132.25</c:v>
                </c:pt>
                <c:pt idx="47633">
                  <c:v>132.05000000000001</c:v>
                </c:pt>
                <c:pt idx="47634">
                  <c:v>131.75</c:v>
                </c:pt>
                <c:pt idx="47635">
                  <c:v>131.79</c:v>
                </c:pt>
                <c:pt idx="47636">
                  <c:v>132.18</c:v>
                </c:pt>
                <c:pt idx="47637">
                  <c:v>126.25</c:v>
                </c:pt>
                <c:pt idx="47638">
                  <c:v>125.99</c:v>
                </c:pt>
                <c:pt idx="47639">
                  <c:v>126.25</c:v>
                </c:pt>
                <c:pt idx="47640">
                  <c:v>123.55</c:v>
                </c:pt>
                <c:pt idx="47641">
                  <c:v>124.67</c:v>
                </c:pt>
                <c:pt idx="47642">
                  <c:v>126.45</c:v>
                </c:pt>
                <c:pt idx="47643">
                  <c:v>127.67</c:v>
                </c:pt>
                <c:pt idx="47644">
                  <c:v>128.46</c:v>
                </c:pt>
                <c:pt idx="47645">
                  <c:v>128.94999999999999</c:v>
                </c:pt>
                <c:pt idx="47646">
                  <c:v>129.88</c:v>
                </c:pt>
                <c:pt idx="47647">
                  <c:v>127.77</c:v>
                </c:pt>
                <c:pt idx="47648">
                  <c:v>114.68</c:v>
                </c:pt>
                <c:pt idx="47649">
                  <c:v>118.67</c:v>
                </c:pt>
                <c:pt idx="47650">
                  <c:v>139.13999999999999</c:v>
                </c:pt>
                <c:pt idx="47651">
                  <c:v>128.03</c:v>
                </c:pt>
                <c:pt idx="47652">
                  <c:v>126.48</c:v>
                </c:pt>
                <c:pt idx="47653">
                  <c:v>136.19999999999999</c:v>
                </c:pt>
                <c:pt idx="47654">
                  <c:v>139.6</c:v>
                </c:pt>
                <c:pt idx="47655">
                  <c:v>129.02000000000001</c:v>
                </c:pt>
                <c:pt idx="47656">
                  <c:v>123.05</c:v>
                </c:pt>
                <c:pt idx="47657">
                  <c:v>113.53</c:v>
                </c:pt>
                <c:pt idx="47658">
                  <c:v>119.69</c:v>
                </c:pt>
                <c:pt idx="47659">
                  <c:v>122.59</c:v>
                </c:pt>
                <c:pt idx="47660">
                  <c:v>122.46</c:v>
                </c:pt>
                <c:pt idx="47661">
                  <c:v>121.37</c:v>
                </c:pt>
                <c:pt idx="47662">
                  <c:v>130.01</c:v>
                </c:pt>
                <c:pt idx="47663">
                  <c:v>130.21</c:v>
                </c:pt>
                <c:pt idx="47664">
                  <c:v>123.12</c:v>
                </c:pt>
                <c:pt idx="47665">
                  <c:v>116.53</c:v>
                </c:pt>
                <c:pt idx="47666">
                  <c:v>118.38</c:v>
                </c:pt>
                <c:pt idx="47667">
                  <c:v>121.87</c:v>
                </c:pt>
                <c:pt idx="47668">
                  <c:v>122.92</c:v>
                </c:pt>
                <c:pt idx="47669">
                  <c:v>116.93</c:v>
                </c:pt>
                <c:pt idx="47670">
                  <c:v>114.72</c:v>
                </c:pt>
                <c:pt idx="47671">
                  <c:v>109.48</c:v>
                </c:pt>
                <c:pt idx="47672">
                  <c:v>104.86</c:v>
                </c:pt>
                <c:pt idx="47673">
                  <c:v>102.23</c:v>
                </c:pt>
                <c:pt idx="47674">
                  <c:v>114.62</c:v>
                </c:pt>
                <c:pt idx="47675">
                  <c:v>114.62</c:v>
                </c:pt>
                <c:pt idx="47676">
                  <c:v>123.91</c:v>
                </c:pt>
                <c:pt idx="47677">
                  <c:v>135.22</c:v>
                </c:pt>
                <c:pt idx="47678">
                  <c:v>139.69999999999999</c:v>
                </c:pt>
                <c:pt idx="47679">
                  <c:v>129.02000000000001</c:v>
                </c:pt>
                <c:pt idx="47680">
                  <c:v>122.56</c:v>
                </c:pt>
                <c:pt idx="47681">
                  <c:v>128.76</c:v>
                </c:pt>
                <c:pt idx="47682">
                  <c:v>134.38999999999999</c:v>
                </c:pt>
                <c:pt idx="47683">
                  <c:v>135.87</c:v>
                </c:pt>
                <c:pt idx="47684">
                  <c:v>138.74</c:v>
                </c:pt>
                <c:pt idx="47685">
                  <c:v>136.86000000000001</c:v>
                </c:pt>
                <c:pt idx="47686">
                  <c:v>138.08000000000001</c:v>
                </c:pt>
                <c:pt idx="47687">
                  <c:v>144.47999999999999</c:v>
                </c:pt>
                <c:pt idx="47688">
                  <c:v>143.41999999999999</c:v>
                </c:pt>
                <c:pt idx="47689">
                  <c:v>143.85</c:v>
                </c:pt>
                <c:pt idx="47690">
                  <c:v>139.4</c:v>
                </c:pt>
                <c:pt idx="47691">
                  <c:v>136.86000000000001</c:v>
                </c:pt>
                <c:pt idx="47692">
                  <c:v>128.16</c:v>
                </c:pt>
                <c:pt idx="47693">
                  <c:v>124.6</c:v>
                </c:pt>
                <c:pt idx="47694">
                  <c:v>126.88</c:v>
                </c:pt>
                <c:pt idx="47695">
                  <c:v>118.7</c:v>
                </c:pt>
                <c:pt idx="47696">
                  <c:v>117.58</c:v>
                </c:pt>
                <c:pt idx="47697">
                  <c:v>119.56</c:v>
                </c:pt>
                <c:pt idx="47698">
                  <c:v>119.03</c:v>
                </c:pt>
                <c:pt idx="47699">
                  <c:v>123.75</c:v>
                </c:pt>
                <c:pt idx="47700">
                  <c:v>132.71</c:v>
                </c:pt>
                <c:pt idx="47701">
                  <c:v>135.22</c:v>
                </c:pt>
                <c:pt idx="47702">
                  <c:v>134.38999999999999</c:v>
                </c:pt>
                <c:pt idx="47703">
                  <c:v>135.38</c:v>
                </c:pt>
                <c:pt idx="47704">
                  <c:v>133.9</c:v>
                </c:pt>
                <c:pt idx="47705">
                  <c:v>130.34</c:v>
                </c:pt>
                <c:pt idx="47706">
                  <c:v>140.13</c:v>
                </c:pt>
                <c:pt idx="47707">
                  <c:v>135.54</c:v>
                </c:pt>
                <c:pt idx="47708">
                  <c:v>138.15</c:v>
                </c:pt>
                <c:pt idx="47709">
                  <c:v>142.22999999999999</c:v>
                </c:pt>
                <c:pt idx="47710">
                  <c:v>142.30000000000001</c:v>
                </c:pt>
                <c:pt idx="47711">
                  <c:v>142.63</c:v>
                </c:pt>
                <c:pt idx="47712">
                  <c:v>141.02000000000001</c:v>
                </c:pt>
                <c:pt idx="47713">
                  <c:v>141.15</c:v>
                </c:pt>
                <c:pt idx="47714">
                  <c:v>136.80000000000001</c:v>
                </c:pt>
                <c:pt idx="47715">
                  <c:v>138.41</c:v>
                </c:pt>
                <c:pt idx="47716">
                  <c:v>137.49</c:v>
                </c:pt>
                <c:pt idx="47717">
                  <c:v>136.34</c:v>
                </c:pt>
                <c:pt idx="47718">
                  <c:v>131.59</c:v>
                </c:pt>
                <c:pt idx="47719">
                  <c:v>137.85</c:v>
                </c:pt>
                <c:pt idx="47720">
                  <c:v>139.4</c:v>
                </c:pt>
                <c:pt idx="47721">
                  <c:v>141.77000000000001</c:v>
                </c:pt>
                <c:pt idx="47722">
                  <c:v>141.38</c:v>
                </c:pt>
                <c:pt idx="47723">
                  <c:v>145.46</c:v>
                </c:pt>
                <c:pt idx="47724">
                  <c:v>148.22999999999999</c:v>
                </c:pt>
                <c:pt idx="47725">
                  <c:v>151.53</c:v>
                </c:pt>
                <c:pt idx="47726">
                  <c:v>155.32</c:v>
                </c:pt>
                <c:pt idx="47727">
                  <c:v>159.01</c:v>
                </c:pt>
                <c:pt idx="47728">
                  <c:v>156.41</c:v>
                </c:pt>
                <c:pt idx="47729">
                  <c:v>148.46</c:v>
                </c:pt>
                <c:pt idx="47730">
                  <c:v>162.16999999999999</c:v>
                </c:pt>
                <c:pt idx="47731">
                  <c:v>162.66999999999999</c:v>
                </c:pt>
                <c:pt idx="47732">
                  <c:v>162.47</c:v>
                </c:pt>
                <c:pt idx="47733">
                  <c:v>160.22999999999999</c:v>
                </c:pt>
                <c:pt idx="47734">
                  <c:v>159.21</c:v>
                </c:pt>
                <c:pt idx="47735">
                  <c:v>157.53</c:v>
                </c:pt>
                <c:pt idx="47736">
                  <c:v>152.75</c:v>
                </c:pt>
                <c:pt idx="47737">
                  <c:v>145.99</c:v>
                </c:pt>
                <c:pt idx="47738">
                  <c:v>134.69</c:v>
                </c:pt>
                <c:pt idx="47739">
                  <c:v>137.79</c:v>
                </c:pt>
                <c:pt idx="47740">
                  <c:v>141.51</c:v>
                </c:pt>
                <c:pt idx="47741">
                  <c:v>135.41</c:v>
                </c:pt>
                <c:pt idx="47742">
                  <c:v>133.16999999999999</c:v>
                </c:pt>
                <c:pt idx="47743">
                  <c:v>132.55000000000001</c:v>
                </c:pt>
                <c:pt idx="47744">
                  <c:v>121.44</c:v>
                </c:pt>
                <c:pt idx="47745">
                  <c:v>118.08</c:v>
                </c:pt>
                <c:pt idx="47746">
                  <c:v>115.84</c:v>
                </c:pt>
                <c:pt idx="47747">
                  <c:v>101.37</c:v>
                </c:pt>
                <c:pt idx="47748">
                  <c:v>106.25</c:v>
                </c:pt>
                <c:pt idx="47749">
                  <c:v>98.31</c:v>
                </c:pt>
                <c:pt idx="47750">
                  <c:v>98.93</c:v>
                </c:pt>
                <c:pt idx="47751">
                  <c:v>88.12</c:v>
                </c:pt>
                <c:pt idx="47752">
                  <c:v>76.92</c:v>
                </c:pt>
                <c:pt idx="47753">
                  <c:v>73.75</c:v>
                </c:pt>
                <c:pt idx="47754">
                  <c:v>73.95</c:v>
                </c:pt>
                <c:pt idx="47755">
                  <c:v>74.05</c:v>
                </c:pt>
                <c:pt idx="47756">
                  <c:v>66.31</c:v>
                </c:pt>
                <c:pt idx="47757">
                  <c:v>46.17</c:v>
                </c:pt>
                <c:pt idx="47758">
                  <c:v>46.24</c:v>
                </c:pt>
                <c:pt idx="47759">
                  <c:v>43.37</c:v>
                </c:pt>
                <c:pt idx="47760">
                  <c:v>36.909999999999997</c:v>
                </c:pt>
                <c:pt idx="47761">
                  <c:v>36.840000000000003</c:v>
                </c:pt>
                <c:pt idx="47762">
                  <c:v>36.880000000000003</c:v>
                </c:pt>
                <c:pt idx="47763">
                  <c:v>36.909999999999997</c:v>
                </c:pt>
                <c:pt idx="47764">
                  <c:v>36.979999999999997</c:v>
                </c:pt>
                <c:pt idx="47765">
                  <c:v>43.4</c:v>
                </c:pt>
                <c:pt idx="47766">
                  <c:v>51.15</c:v>
                </c:pt>
                <c:pt idx="47767">
                  <c:v>48.41</c:v>
                </c:pt>
                <c:pt idx="47768">
                  <c:v>48.58</c:v>
                </c:pt>
                <c:pt idx="47769">
                  <c:v>59.75</c:v>
                </c:pt>
                <c:pt idx="47770">
                  <c:v>73.52</c:v>
                </c:pt>
                <c:pt idx="47771">
                  <c:v>90.53</c:v>
                </c:pt>
                <c:pt idx="47772">
                  <c:v>94.02</c:v>
                </c:pt>
                <c:pt idx="47773">
                  <c:v>84.23</c:v>
                </c:pt>
                <c:pt idx="47774">
                  <c:v>86.8</c:v>
                </c:pt>
                <c:pt idx="47775">
                  <c:v>91.35</c:v>
                </c:pt>
                <c:pt idx="47776">
                  <c:v>93.82</c:v>
                </c:pt>
                <c:pt idx="47777">
                  <c:v>94.78</c:v>
                </c:pt>
                <c:pt idx="47778">
                  <c:v>96.23</c:v>
                </c:pt>
                <c:pt idx="47779">
                  <c:v>94.58</c:v>
                </c:pt>
                <c:pt idx="47780">
                  <c:v>93.46</c:v>
                </c:pt>
                <c:pt idx="47781">
                  <c:v>91.98</c:v>
                </c:pt>
                <c:pt idx="47782">
                  <c:v>92.18</c:v>
                </c:pt>
                <c:pt idx="47783">
                  <c:v>93.4</c:v>
                </c:pt>
                <c:pt idx="47784">
                  <c:v>94.55</c:v>
                </c:pt>
                <c:pt idx="47785">
                  <c:v>97.25</c:v>
                </c:pt>
                <c:pt idx="47786">
                  <c:v>119.13</c:v>
                </c:pt>
                <c:pt idx="47787">
                  <c:v>136.34</c:v>
                </c:pt>
                <c:pt idx="47788">
                  <c:v>126.55</c:v>
                </c:pt>
                <c:pt idx="47789">
                  <c:v>131.26</c:v>
                </c:pt>
                <c:pt idx="47790">
                  <c:v>133.66999999999999</c:v>
                </c:pt>
                <c:pt idx="47791">
                  <c:v>136.11000000000001</c:v>
                </c:pt>
                <c:pt idx="47792">
                  <c:v>137.97999999999999</c:v>
                </c:pt>
                <c:pt idx="47793">
                  <c:v>133.07</c:v>
                </c:pt>
                <c:pt idx="47794">
                  <c:v>144.15</c:v>
                </c:pt>
                <c:pt idx="47795">
                  <c:v>147.18</c:v>
                </c:pt>
                <c:pt idx="47796">
                  <c:v>143.22</c:v>
                </c:pt>
                <c:pt idx="47797">
                  <c:v>135.15</c:v>
                </c:pt>
                <c:pt idx="47798">
                  <c:v>130.80000000000001</c:v>
                </c:pt>
                <c:pt idx="47799">
                  <c:v>128.29</c:v>
                </c:pt>
                <c:pt idx="47800">
                  <c:v>129.65</c:v>
                </c:pt>
                <c:pt idx="47801">
                  <c:v>131.29</c:v>
                </c:pt>
                <c:pt idx="47802">
                  <c:v>128.06</c:v>
                </c:pt>
                <c:pt idx="47803">
                  <c:v>124.41</c:v>
                </c:pt>
                <c:pt idx="47804">
                  <c:v>124.8</c:v>
                </c:pt>
                <c:pt idx="47805">
                  <c:v>125.86</c:v>
                </c:pt>
                <c:pt idx="47806">
                  <c:v>127.14</c:v>
                </c:pt>
                <c:pt idx="47807">
                  <c:v>126.25</c:v>
                </c:pt>
                <c:pt idx="47808">
                  <c:v>113.5</c:v>
                </c:pt>
                <c:pt idx="47809">
                  <c:v>113.4</c:v>
                </c:pt>
                <c:pt idx="47810">
                  <c:v>117.95</c:v>
                </c:pt>
                <c:pt idx="47811">
                  <c:v>118.18</c:v>
                </c:pt>
                <c:pt idx="47812">
                  <c:v>120.55</c:v>
                </c:pt>
                <c:pt idx="47813">
                  <c:v>121.57</c:v>
                </c:pt>
                <c:pt idx="47814">
                  <c:v>127.24</c:v>
                </c:pt>
                <c:pt idx="47815">
                  <c:v>130.57</c:v>
                </c:pt>
                <c:pt idx="47816">
                  <c:v>146.41999999999999</c:v>
                </c:pt>
                <c:pt idx="47817">
                  <c:v>139.30000000000001</c:v>
                </c:pt>
                <c:pt idx="47818">
                  <c:v>132.12</c:v>
                </c:pt>
                <c:pt idx="47819">
                  <c:v>129.09</c:v>
                </c:pt>
                <c:pt idx="47820">
                  <c:v>127.47</c:v>
                </c:pt>
                <c:pt idx="47821">
                  <c:v>138.38</c:v>
                </c:pt>
                <c:pt idx="47822">
                  <c:v>132.74</c:v>
                </c:pt>
                <c:pt idx="47823">
                  <c:v>128.62</c:v>
                </c:pt>
                <c:pt idx="47824">
                  <c:v>127.83</c:v>
                </c:pt>
                <c:pt idx="47825">
                  <c:v>131.36000000000001</c:v>
                </c:pt>
                <c:pt idx="47826">
                  <c:v>131.85</c:v>
                </c:pt>
                <c:pt idx="47827">
                  <c:v>133.27000000000001</c:v>
                </c:pt>
                <c:pt idx="47828">
                  <c:v>126.61</c:v>
                </c:pt>
                <c:pt idx="47829">
                  <c:v>125.86</c:v>
                </c:pt>
                <c:pt idx="47830">
                  <c:v>135.18</c:v>
                </c:pt>
                <c:pt idx="47831">
                  <c:v>125.49</c:v>
                </c:pt>
                <c:pt idx="47832">
                  <c:v>123.38</c:v>
                </c:pt>
                <c:pt idx="47833">
                  <c:v>125</c:v>
                </c:pt>
                <c:pt idx="47834">
                  <c:v>122.73</c:v>
                </c:pt>
                <c:pt idx="47835">
                  <c:v>116.73</c:v>
                </c:pt>
                <c:pt idx="47836">
                  <c:v>119.1</c:v>
                </c:pt>
                <c:pt idx="47837">
                  <c:v>115.94</c:v>
                </c:pt>
                <c:pt idx="47838">
                  <c:v>115.84</c:v>
                </c:pt>
                <c:pt idx="47839">
                  <c:v>120.75</c:v>
                </c:pt>
                <c:pt idx="47840">
                  <c:v>126.38</c:v>
                </c:pt>
                <c:pt idx="47841">
                  <c:v>126.91</c:v>
                </c:pt>
                <c:pt idx="47842">
                  <c:v>123.22</c:v>
                </c:pt>
                <c:pt idx="47843">
                  <c:v>123.15</c:v>
                </c:pt>
                <c:pt idx="47844">
                  <c:v>126.78</c:v>
                </c:pt>
                <c:pt idx="47845">
                  <c:v>125.89</c:v>
                </c:pt>
                <c:pt idx="47846">
                  <c:v>124.97</c:v>
                </c:pt>
                <c:pt idx="47847">
                  <c:v>125.95</c:v>
                </c:pt>
                <c:pt idx="47848">
                  <c:v>131.36000000000001</c:v>
                </c:pt>
                <c:pt idx="47849">
                  <c:v>140.26</c:v>
                </c:pt>
                <c:pt idx="47850">
                  <c:v>141.28</c:v>
                </c:pt>
                <c:pt idx="47851">
                  <c:v>143.26</c:v>
                </c:pt>
                <c:pt idx="47852">
                  <c:v>139.72999999999999</c:v>
                </c:pt>
                <c:pt idx="47853">
                  <c:v>145</c:v>
                </c:pt>
                <c:pt idx="47854">
                  <c:v>145.4</c:v>
                </c:pt>
                <c:pt idx="47855">
                  <c:v>138.68</c:v>
                </c:pt>
                <c:pt idx="47856">
                  <c:v>141.51</c:v>
                </c:pt>
                <c:pt idx="47857">
                  <c:v>145.30000000000001</c:v>
                </c:pt>
                <c:pt idx="47858">
                  <c:v>133.63</c:v>
                </c:pt>
                <c:pt idx="47859">
                  <c:v>134.56</c:v>
                </c:pt>
                <c:pt idx="47860">
                  <c:v>139.99</c:v>
                </c:pt>
                <c:pt idx="47861">
                  <c:v>138.54</c:v>
                </c:pt>
                <c:pt idx="47862">
                  <c:v>139.4</c:v>
                </c:pt>
                <c:pt idx="47863">
                  <c:v>142.72999999999999</c:v>
                </c:pt>
                <c:pt idx="47864">
                  <c:v>131.66</c:v>
                </c:pt>
                <c:pt idx="47865">
                  <c:v>124.83</c:v>
                </c:pt>
                <c:pt idx="47866">
                  <c:v>125.66</c:v>
                </c:pt>
                <c:pt idx="47867">
                  <c:v>127.14</c:v>
                </c:pt>
                <c:pt idx="47868">
                  <c:v>121.54</c:v>
                </c:pt>
                <c:pt idx="47869">
                  <c:v>103.94</c:v>
                </c:pt>
                <c:pt idx="47870">
                  <c:v>99.59</c:v>
                </c:pt>
                <c:pt idx="47871">
                  <c:v>99.95</c:v>
                </c:pt>
                <c:pt idx="47872">
                  <c:v>100.51</c:v>
                </c:pt>
                <c:pt idx="47873">
                  <c:v>101.4</c:v>
                </c:pt>
                <c:pt idx="47874">
                  <c:v>114.98</c:v>
                </c:pt>
                <c:pt idx="47875">
                  <c:v>111.65</c:v>
                </c:pt>
                <c:pt idx="47876">
                  <c:v>110.76</c:v>
                </c:pt>
                <c:pt idx="47877">
                  <c:v>111.13</c:v>
                </c:pt>
                <c:pt idx="47878">
                  <c:v>117.12</c:v>
                </c:pt>
                <c:pt idx="47879">
                  <c:v>115.64</c:v>
                </c:pt>
                <c:pt idx="47880">
                  <c:v>117.02</c:v>
                </c:pt>
                <c:pt idx="47881">
                  <c:v>125.07</c:v>
                </c:pt>
                <c:pt idx="47882">
                  <c:v>132.81</c:v>
                </c:pt>
                <c:pt idx="47883">
                  <c:v>135.02000000000001</c:v>
                </c:pt>
                <c:pt idx="47884">
                  <c:v>137.16</c:v>
                </c:pt>
                <c:pt idx="47885">
                  <c:v>132.68</c:v>
                </c:pt>
                <c:pt idx="47886">
                  <c:v>138.25</c:v>
                </c:pt>
                <c:pt idx="47887">
                  <c:v>144.63999999999999</c:v>
                </c:pt>
                <c:pt idx="47888">
                  <c:v>144.15</c:v>
                </c:pt>
                <c:pt idx="47889">
                  <c:v>146.52000000000001</c:v>
                </c:pt>
                <c:pt idx="47890">
                  <c:v>147.21</c:v>
                </c:pt>
                <c:pt idx="47891">
                  <c:v>149.06</c:v>
                </c:pt>
                <c:pt idx="47892">
                  <c:v>148.07</c:v>
                </c:pt>
                <c:pt idx="47893">
                  <c:v>140.78</c:v>
                </c:pt>
                <c:pt idx="47894">
                  <c:v>138.31</c:v>
                </c:pt>
                <c:pt idx="47895">
                  <c:v>133.11000000000001</c:v>
                </c:pt>
                <c:pt idx="47896">
                  <c:v>122.63</c:v>
                </c:pt>
                <c:pt idx="47897">
                  <c:v>125.36</c:v>
                </c:pt>
                <c:pt idx="47898">
                  <c:v>127.9</c:v>
                </c:pt>
                <c:pt idx="47899">
                  <c:v>108.59</c:v>
                </c:pt>
                <c:pt idx="47900">
                  <c:v>106.02</c:v>
                </c:pt>
                <c:pt idx="47901">
                  <c:v>104.11</c:v>
                </c:pt>
                <c:pt idx="47902">
                  <c:v>112.58</c:v>
                </c:pt>
                <c:pt idx="47903">
                  <c:v>110.93</c:v>
                </c:pt>
                <c:pt idx="47904">
                  <c:v>119.13</c:v>
                </c:pt>
                <c:pt idx="47905">
                  <c:v>134.56</c:v>
                </c:pt>
                <c:pt idx="47906">
                  <c:v>129.68</c:v>
                </c:pt>
                <c:pt idx="47907">
                  <c:v>131</c:v>
                </c:pt>
                <c:pt idx="47908">
                  <c:v>136.13999999999999</c:v>
                </c:pt>
                <c:pt idx="47909">
                  <c:v>138.05000000000001</c:v>
                </c:pt>
                <c:pt idx="47910">
                  <c:v>133.16999999999999</c:v>
                </c:pt>
                <c:pt idx="47911">
                  <c:v>136.4</c:v>
                </c:pt>
                <c:pt idx="47912">
                  <c:v>142.99</c:v>
                </c:pt>
                <c:pt idx="47913">
                  <c:v>149.44999999999999</c:v>
                </c:pt>
                <c:pt idx="47914">
                  <c:v>152.62</c:v>
                </c:pt>
                <c:pt idx="47915">
                  <c:v>154.26</c:v>
                </c:pt>
                <c:pt idx="47916">
                  <c:v>151.33000000000001</c:v>
                </c:pt>
                <c:pt idx="47917">
                  <c:v>153.63999999999999</c:v>
                </c:pt>
                <c:pt idx="47918">
                  <c:v>155.29</c:v>
                </c:pt>
                <c:pt idx="47919">
                  <c:v>154.79</c:v>
                </c:pt>
                <c:pt idx="47920">
                  <c:v>154.69</c:v>
                </c:pt>
                <c:pt idx="47921">
                  <c:v>140.91999999999999</c:v>
                </c:pt>
                <c:pt idx="47922">
                  <c:v>132.68</c:v>
                </c:pt>
                <c:pt idx="47923">
                  <c:v>135.25</c:v>
                </c:pt>
                <c:pt idx="47924">
                  <c:v>135.54</c:v>
                </c:pt>
                <c:pt idx="47925">
                  <c:v>136.27000000000001</c:v>
                </c:pt>
                <c:pt idx="47926">
                  <c:v>137.72</c:v>
                </c:pt>
                <c:pt idx="47927">
                  <c:v>134.38999999999999</c:v>
                </c:pt>
                <c:pt idx="47928">
                  <c:v>137.69</c:v>
                </c:pt>
                <c:pt idx="47929">
                  <c:v>147.47</c:v>
                </c:pt>
                <c:pt idx="47930">
                  <c:v>147.44</c:v>
                </c:pt>
                <c:pt idx="47931">
                  <c:v>148.22999999999999</c:v>
                </c:pt>
                <c:pt idx="47932">
                  <c:v>145</c:v>
                </c:pt>
                <c:pt idx="47933">
                  <c:v>138.18</c:v>
                </c:pt>
                <c:pt idx="47934">
                  <c:v>144.25</c:v>
                </c:pt>
                <c:pt idx="47935">
                  <c:v>142.1</c:v>
                </c:pt>
                <c:pt idx="47936">
                  <c:v>130.63</c:v>
                </c:pt>
                <c:pt idx="47937">
                  <c:v>123.32</c:v>
                </c:pt>
                <c:pt idx="47938">
                  <c:v>124.67</c:v>
                </c:pt>
                <c:pt idx="47939">
                  <c:v>124.14</c:v>
                </c:pt>
                <c:pt idx="47940">
                  <c:v>106.48</c:v>
                </c:pt>
                <c:pt idx="47941">
                  <c:v>108.13</c:v>
                </c:pt>
                <c:pt idx="47942">
                  <c:v>116.6</c:v>
                </c:pt>
                <c:pt idx="47943">
                  <c:v>122.63</c:v>
                </c:pt>
                <c:pt idx="47944">
                  <c:v>122.66</c:v>
                </c:pt>
                <c:pt idx="47945">
                  <c:v>122.69</c:v>
                </c:pt>
                <c:pt idx="47946">
                  <c:v>124.21</c:v>
                </c:pt>
                <c:pt idx="47947">
                  <c:v>125.1</c:v>
                </c:pt>
                <c:pt idx="47948">
                  <c:v>137.22999999999999</c:v>
                </c:pt>
                <c:pt idx="47949">
                  <c:v>115.74</c:v>
                </c:pt>
                <c:pt idx="47950">
                  <c:v>133.07</c:v>
                </c:pt>
                <c:pt idx="47951">
                  <c:v>141.87</c:v>
                </c:pt>
                <c:pt idx="47952">
                  <c:v>136.93</c:v>
                </c:pt>
                <c:pt idx="47953">
                  <c:v>114.35</c:v>
                </c:pt>
                <c:pt idx="47954">
                  <c:v>112.84</c:v>
                </c:pt>
                <c:pt idx="47955">
                  <c:v>113.86</c:v>
                </c:pt>
                <c:pt idx="47956">
                  <c:v>114.91</c:v>
                </c:pt>
                <c:pt idx="47957">
                  <c:v>113.4</c:v>
                </c:pt>
                <c:pt idx="47958">
                  <c:v>113.4</c:v>
                </c:pt>
                <c:pt idx="47959">
                  <c:v>110.2</c:v>
                </c:pt>
                <c:pt idx="47960">
                  <c:v>108.09</c:v>
                </c:pt>
                <c:pt idx="47961">
                  <c:v>109.28</c:v>
                </c:pt>
                <c:pt idx="47962">
                  <c:v>111.95</c:v>
                </c:pt>
                <c:pt idx="47963">
                  <c:v>122.82</c:v>
                </c:pt>
                <c:pt idx="47964">
                  <c:v>126.19</c:v>
                </c:pt>
                <c:pt idx="47965">
                  <c:v>129.55000000000001</c:v>
                </c:pt>
                <c:pt idx="47966">
                  <c:v>134.26</c:v>
                </c:pt>
                <c:pt idx="47967">
                  <c:v>135.18</c:v>
                </c:pt>
                <c:pt idx="47968">
                  <c:v>136.13999999999999</c:v>
                </c:pt>
                <c:pt idx="47969">
                  <c:v>141.97</c:v>
                </c:pt>
                <c:pt idx="47970">
                  <c:v>144.15</c:v>
                </c:pt>
                <c:pt idx="47971">
                  <c:v>138.38</c:v>
                </c:pt>
                <c:pt idx="47972">
                  <c:v>116.73</c:v>
                </c:pt>
                <c:pt idx="47973">
                  <c:v>114.68</c:v>
                </c:pt>
                <c:pt idx="47974">
                  <c:v>105.95</c:v>
                </c:pt>
                <c:pt idx="47975">
                  <c:v>106.84</c:v>
                </c:pt>
                <c:pt idx="47976">
                  <c:v>114.72</c:v>
                </c:pt>
                <c:pt idx="47977">
                  <c:v>123.98</c:v>
                </c:pt>
                <c:pt idx="47978">
                  <c:v>121.87</c:v>
                </c:pt>
                <c:pt idx="47979">
                  <c:v>123.09</c:v>
                </c:pt>
                <c:pt idx="47980">
                  <c:v>127.08</c:v>
                </c:pt>
                <c:pt idx="47981">
                  <c:v>129.12</c:v>
                </c:pt>
                <c:pt idx="47982">
                  <c:v>125.99</c:v>
                </c:pt>
                <c:pt idx="47983">
                  <c:v>125.56</c:v>
                </c:pt>
                <c:pt idx="47984">
                  <c:v>129.32</c:v>
                </c:pt>
                <c:pt idx="47985">
                  <c:v>130.83000000000001</c:v>
                </c:pt>
                <c:pt idx="47986">
                  <c:v>133.01</c:v>
                </c:pt>
                <c:pt idx="47987">
                  <c:v>130.54</c:v>
                </c:pt>
                <c:pt idx="47988">
                  <c:v>126.91</c:v>
                </c:pt>
                <c:pt idx="47989">
                  <c:v>129.25</c:v>
                </c:pt>
                <c:pt idx="47990">
                  <c:v>144.38</c:v>
                </c:pt>
                <c:pt idx="47991">
                  <c:v>128</c:v>
                </c:pt>
                <c:pt idx="47992">
                  <c:v>140.55000000000001</c:v>
                </c:pt>
                <c:pt idx="47993">
                  <c:v>146.35</c:v>
                </c:pt>
                <c:pt idx="47994">
                  <c:v>142.72999999999999</c:v>
                </c:pt>
                <c:pt idx="47995">
                  <c:v>140.85</c:v>
                </c:pt>
                <c:pt idx="47996">
                  <c:v>143.88</c:v>
                </c:pt>
                <c:pt idx="47997">
                  <c:v>145.30000000000001</c:v>
                </c:pt>
                <c:pt idx="47998">
                  <c:v>145.43</c:v>
                </c:pt>
                <c:pt idx="47999">
                  <c:v>144.05000000000001</c:v>
                </c:pt>
                <c:pt idx="48000">
                  <c:v>141.34</c:v>
                </c:pt>
                <c:pt idx="48001">
                  <c:v>142.19999999999999</c:v>
                </c:pt>
                <c:pt idx="48002">
                  <c:v>134.06</c:v>
                </c:pt>
                <c:pt idx="48003">
                  <c:v>130.57</c:v>
                </c:pt>
                <c:pt idx="48004">
                  <c:v>131.43</c:v>
                </c:pt>
                <c:pt idx="48005">
                  <c:v>132.81</c:v>
                </c:pt>
                <c:pt idx="48006">
                  <c:v>133.63</c:v>
                </c:pt>
                <c:pt idx="48007">
                  <c:v>134.66</c:v>
                </c:pt>
                <c:pt idx="48008">
                  <c:v>135.68</c:v>
                </c:pt>
                <c:pt idx="48009">
                  <c:v>136.99</c:v>
                </c:pt>
                <c:pt idx="48010">
                  <c:v>138.35</c:v>
                </c:pt>
                <c:pt idx="48011">
                  <c:v>139.99</c:v>
                </c:pt>
                <c:pt idx="48012">
                  <c:v>128.43</c:v>
                </c:pt>
                <c:pt idx="48013">
                  <c:v>122.92</c:v>
                </c:pt>
                <c:pt idx="48014">
                  <c:v>123.35</c:v>
                </c:pt>
                <c:pt idx="48015">
                  <c:v>118.64</c:v>
                </c:pt>
                <c:pt idx="48016">
                  <c:v>114.52</c:v>
                </c:pt>
                <c:pt idx="48017">
                  <c:v>116.86</c:v>
                </c:pt>
                <c:pt idx="48018">
                  <c:v>119.4</c:v>
                </c:pt>
                <c:pt idx="48019">
                  <c:v>121.97</c:v>
                </c:pt>
                <c:pt idx="48020">
                  <c:v>123.91</c:v>
                </c:pt>
                <c:pt idx="48021">
                  <c:v>119.76</c:v>
                </c:pt>
                <c:pt idx="48022">
                  <c:v>122.3</c:v>
                </c:pt>
                <c:pt idx="48023">
                  <c:v>124.37</c:v>
                </c:pt>
                <c:pt idx="48024">
                  <c:v>125.89</c:v>
                </c:pt>
                <c:pt idx="48025">
                  <c:v>123.38</c:v>
                </c:pt>
                <c:pt idx="48026">
                  <c:v>122.3</c:v>
                </c:pt>
                <c:pt idx="48027">
                  <c:v>132.61000000000001</c:v>
                </c:pt>
                <c:pt idx="48028">
                  <c:v>128.53</c:v>
                </c:pt>
                <c:pt idx="48029">
                  <c:v>126.68</c:v>
                </c:pt>
                <c:pt idx="48030">
                  <c:v>127.08</c:v>
                </c:pt>
                <c:pt idx="48031">
                  <c:v>129.47999999999999</c:v>
                </c:pt>
                <c:pt idx="48032">
                  <c:v>128.62</c:v>
                </c:pt>
                <c:pt idx="48033">
                  <c:v>117.49</c:v>
                </c:pt>
                <c:pt idx="48034">
                  <c:v>113.2</c:v>
                </c:pt>
                <c:pt idx="48035">
                  <c:v>114.52</c:v>
                </c:pt>
                <c:pt idx="48036">
                  <c:v>109.58</c:v>
                </c:pt>
                <c:pt idx="48037">
                  <c:v>101.73</c:v>
                </c:pt>
                <c:pt idx="48038">
                  <c:v>102.36</c:v>
                </c:pt>
                <c:pt idx="48039">
                  <c:v>97.28</c:v>
                </c:pt>
                <c:pt idx="48040">
                  <c:v>95.64</c:v>
                </c:pt>
                <c:pt idx="48041">
                  <c:v>94.65</c:v>
                </c:pt>
                <c:pt idx="48042">
                  <c:v>96.76</c:v>
                </c:pt>
                <c:pt idx="48043">
                  <c:v>101.7</c:v>
                </c:pt>
                <c:pt idx="48044">
                  <c:v>98.47</c:v>
                </c:pt>
                <c:pt idx="48045">
                  <c:v>97.98</c:v>
                </c:pt>
                <c:pt idx="48046">
                  <c:v>99.06</c:v>
                </c:pt>
                <c:pt idx="48047">
                  <c:v>99.79</c:v>
                </c:pt>
                <c:pt idx="48048">
                  <c:v>80.540000000000006</c:v>
                </c:pt>
                <c:pt idx="48049">
                  <c:v>70.819999999999993</c:v>
                </c:pt>
                <c:pt idx="48050">
                  <c:v>81.73</c:v>
                </c:pt>
                <c:pt idx="48051">
                  <c:v>82.45</c:v>
                </c:pt>
                <c:pt idx="48052">
                  <c:v>78.53</c:v>
                </c:pt>
                <c:pt idx="48053">
                  <c:v>77.28</c:v>
                </c:pt>
                <c:pt idx="48054">
                  <c:v>71.08</c:v>
                </c:pt>
                <c:pt idx="48055">
                  <c:v>60.9</c:v>
                </c:pt>
                <c:pt idx="48056">
                  <c:v>55.3</c:v>
                </c:pt>
                <c:pt idx="48057">
                  <c:v>55.27</c:v>
                </c:pt>
                <c:pt idx="48058">
                  <c:v>55.17</c:v>
                </c:pt>
                <c:pt idx="48059">
                  <c:v>55.07</c:v>
                </c:pt>
                <c:pt idx="48060">
                  <c:v>55.04</c:v>
                </c:pt>
                <c:pt idx="48061">
                  <c:v>55.17</c:v>
                </c:pt>
                <c:pt idx="48062">
                  <c:v>55.33</c:v>
                </c:pt>
                <c:pt idx="48063">
                  <c:v>55.46</c:v>
                </c:pt>
                <c:pt idx="48064">
                  <c:v>55.66</c:v>
                </c:pt>
                <c:pt idx="48065">
                  <c:v>56.12</c:v>
                </c:pt>
                <c:pt idx="48066">
                  <c:v>56.45</c:v>
                </c:pt>
                <c:pt idx="48067">
                  <c:v>56.75</c:v>
                </c:pt>
                <c:pt idx="48068">
                  <c:v>56.91</c:v>
                </c:pt>
                <c:pt idx="48069">
                  <c:v>48.18</c:v>
                </c:pt>
                <c:pt idx="48070">
                  <c:v>48.08</c:v>
                </c:pt>
                <c:pt idx="48071">
                  <c:v>48.38</c:v>
                </c:pt>
                <c:pt idx="48072">
                  <c:v>61</c:v>
                </c:pt>
                <c:pt idx="48073">
                  <c:v>52.43</c:v>
                </c:pt>
                <c:pt idx="48074">
                  <c:v>55.63</c:v>
                </c:pt>
                <c:pt idx="48075">
                  <c:v>55.46</c:v>
                </c:pt>
                <c:pt idx="48076">
                  <c:v>58.53</c:v>
                </c:pt>
                <c:pt idx="48077">
                  <c:v>63.18</c:v>
                </c:pt>
                <c:pt idx="48078">
                  <c:v>55.53</c:v>
                </c:pt>
                <c:pt idx="48079">
                  <c:v>54.15</c:v>
                </c:pt>
                <c:pt idx="48080">
                  <c:v>54.44</c:v>
                </c:pt>
                <c:pt idx="48081">
                  <c:v>54.74</c:v>
                </c:pt>
                <c:pt idx="48082">
                  <c:v>55.07</c:v>
                </c:pt>
                <c:pt idx="48083">
                  <c:v>55.13</c:v>
                </c:pt>
                <c:pt idx="48084">
                  <c:v>54.54</c:v>
                </c:pt>
                <c:pt idx="48085">
                  <c:v>51.31</c:v>
                </c:pt>
                <c:pt idx="48086">
                  <c:v>51.41</c:v>
                </c:pt>
                <c:pt idx="48087">
                  <c:v>51.57</c:v>
                </c:pt>
                <c:pt idx="48088">
                  <c:v>57.8</c:v>
                </c:pt>
                <c:pt idx="48089">
                  <c:v>76.59</c:v>
                </c:pt>
                <c:pt idx="48090">
                  <c:v>68.91</c:v>
                </c:pt>
                <c:pt idx="48091">
                  <c:v>66.5</c:v>
                </c:pt>
                <c:pt idx="48092">
                  <c:v>67.72</c:v>
                </c:pt>
                <c:pt idx="48093">
                  <c:v>70.23</c:v>
                </c:pt>
                <c:pt idx="48094">
                  <c:v>72.2</c:v>
                </c:pt>
                <c:pt idx="48095">
                  <c:v>73.03</c:v>
                </c:pt>
                <c:pt idx="48096">
                  <c:v>73.459999999999994</c:v>
                </c:pt>
                <c:pt idx="48097">
                  <c:v>73.62</c:v>
                </c:pt>
                <c:pt idx="48098">
                  <c:v>67.89</c:v>
                </c:pt>
                <c:pt idx="48099">
                  <c:v>68.42</c:v>
                </c:pt>
                <c:pt idx="48100">
                  <c:v>69.44</c:v>
                </c:pt>
                <c:pt idx="48101">
                  <c:v>76.790000000000006</c:v>
                </c:pt>
                <c:pt idx="48102">
                  <c:v>110.73</c:v>
                </c:pt>
                <c:pt idx="48103">
                  <c:v>103.31</c:v>
                </c:pt>
                <c:pt idx="48104">
                  <c:v>115.67</c:v>
                </c:pt>
                <c:pt idx="48105">
                  <c:v>100.38</c:v>
                </c:pt>
                <c:pt idx="48106">
                  <c:v>102.62</c:v>
                </c:pt>
                <c:pt idx="48107">
                  <c:v>105.92</c:v>
                </c:pt>
                <c:pt idx="48108">
                  <c:v>107.7</c:v>
                </c:pt>
                <c:pt idx="48109">
                  <c:v>109.71</c:v>
                </c:pt>
                <c:pt idx="48110">
                  <c:v>99.56</c:v>
                </c:pt>
                <c:pt idx="48111">
                  <c:v>98.73</c:v>
                </c:pt>
                <c:pt idx="48112">
                  <c:v>100.02</c:v>
                </c:pt>
                <c:pt idx="48113">
                  <c:v>100.61</c:v>
                </c:pt>
                <c:pt idx="48114">
                  <c:v>101.37</c:v>
                </c:pt>
                <c:pt idx="48115">
                  <c:v>101.01</c:v>
                </c:pt>
                <c:pt idx="48116">
                  <c:v>99.62</c:v>
                </c:pt>
                <c:pt idx="48117">
                  <c:v>81.99</c:v>
                </c:pt>
                <c:pt idx="48118">
                  <c:v>74.38</c:v>
                </c:pt>
                <c:pt idx="48119">
                  <c:v>74.349999999999994</c:v>
                </c:pt>
                <c:pt idx="48120">
                  <c:v>70.62</c:v>
                </c:pt>
                <c:pt idx="48121">
                  <c:v>70.52</c:v>
                </c:pt>
                <c:pt idx="48122">
                  <c:v>71.02</c:v>
                </c:pt>
                <c:pt idx="48123">
                  <c:v>71.739999999999995</c:v>
                </c:pt>
                <c:pt idx="48124">
                  <c:v>72.47</c:v>
                </c:pt>
                <c:pt idx="48125">
                  <c:v>95.6</c:v>
                </c:pt>
                <c:pt idx="48126">
                  <c:v>89.87</c:v>
                </c:pt>
                <c:pt idx="48127">
                  <c:v>90.53</c:v>
                </c:pt>
                <c:pt idx="48128">
                  <c:v>91.65</c:v>
                </c:pt>
                <c:pt idx="48129">
                  <c:v>81.33</c:v>
                </c:pt>
                <c:pt idx="48130">
                  <c:v>80.44</c:v>
                </c:pt>
                <c:pt idx="48131">
                  <c:v>81.069999999999993</c:v>
                </c:pt>
                <c:pt idx="48132">
                  <c:v>81.37</c:v>
                </c:pt>
                <c:pt idx="48133">
                  <c:v>82.09</c:v>
                </c:pt>
                <c:pt idx="48134">
                  <c:v>91.68</c:v>
                </c:pt>
                <c:pt idx="48135">
                  <c:v>82.45</c:v>
                </c:pt>
                <c:pt idx="48136">
                  <c:v>75.069999999999993</c:v>
                </c:pt>
                <c:pt idx="48137">
                  <c:v>75.17</c:v>
                </c:pt>
                <c:pt idx="48138">
                  <c:v>80.150000000000006</c:v>
                </c:pt>
                <c:pt idx="48139">
                  <c:v>87.23</c:v>
                </c:pt>
                <c:pt idx="48140">
                  <c:v>87.43</c:v>
                </c:pt>
                <c:pt idx="48141">
                  <c:v>88.29</c:v>
                </c:pt>
                <c:pt idx="48142">
                  <c:v>89.24</c:v>
                </c:pt>
                <c:pt idx="48143">
                  <c:v>98.21</c:v>
                </c:pt>
                <c:pt idx="48144">
                  <c:v>108.95</c:v>
                </c:pt>
                <c:pt idx="48145">
                  <c:v>124.41</c:v>
                </c:pt>
                <c:pt idx="48146">
                  <c:v>125.03</c:v>
                </c:pt>
                <c:pt idx="48147">
                  <c:v>127.6</c:v>
                </c:pt>
                <c:pt idx="48148">
                  <c:v>127.6</c:v>
                </c:pt>
                <c:pt idx="48149">
                  <c:v>123.29</c:v>
                </c:pt>
                <c:pt idx="48150">
                  <c:v>125.07</c:v>
                </c:pt>
                <c:pt idx="48151">
                  <c:v>124.64</c:v>
                </c:pt>
                <c:pt idx="48152">
                  <c:v>123.62</c:v>
                </c:pt>
                <c:pt idx="48153">
                  <c:v>113.76</c:v>
                </c:pt>
                <c:pt idx="48154">
                  <c:v>128.06</c:v>
                </c:pt>
                <c:pt idx="48155">
                  <c:v>115.01</c:v>
                </c:pt>
                <c:pt idx="48156">
                  <c:v>103.74</c:v>
                </c:pt>
                <c:pt idx="48157">
                  <c:v>108.62</c:v>
                </c:pt>
                <c:pt idx="48158">
                  <c:v>123.91</c:v>
                </c:pt>
                <c:pt idx="48159">
                  <c:v>117.06</c:v>
                </c:pt>
                <c:pt idx="48160">
                  <c:v>115.67</c:v>
                </c:pt>
                <c:pt idx="48161">
                  <c:v>126.58</c:v>
                </c:pt>
                <c:pt idx="48162">
                  <c:v>123.12</c:v>
                </c:pt>
                <c:pt idx="48163">
                  <c:v>117.58</c:v>
                </c:pt>
                <c:pt idx="48164">
                  <c:v>117.58</c:v>
                </c:pt>
                <c:pt idx="48165">
                  <c:v>111.75</c:v>
                </c:pt>
                <c:pt idx="48166">
                  <c:v>100.88</c:v>
                </c:pt>
                <c:pt idx="48167">
                  <c:v>96.03</c:v>
                </c:pt>
                <c:pt idx="48168">
                  <c:v>96.72</c:v>
                </c:pt>
                <c:pt idx="48169">
                  <c:v>97.65</c:v>
                </c:pt>
                <c:pt idx="48170">
                  <c:v>99</c:v>
                </c:pt>
                <c:pt idx="48171">
                  <c:v>99.39</c:v>
                </c:pt>
                <c:pt idx="48172">
                  <c:v>85.58</c:v>
                </c:pt>
                <c:pt idx="48173">
                  <c:v>86.41</c:v>
                </c:pt>
                <c:pt idx="48174">
                  <c:v>87.2</c:v>
                </c:pt>
                <c:pt idx="48175">
                  <c:v>87.59</c:v>
                </c:pt>
                <c:pt idx="48176">
                  <c:v>87.69</c:v>
                </c:pt>
                <c:pt idx="48177">
                  <c:v>87.59</c:v>
                </c:pt>
                <c:pt idx="48178">
                  <c:v>87.56</c:v>
                </c:pt>
                <c:pt idx="48179">
                  <c:v>83.84</c:v>
                </c:pt>
                <c:pt idx="48180">
                  <c:v>75.83</c:v>
                </c:pt>
                <c:pt idx="48181">
                  <c:v>63.6</c:v>
                </c:pt>
                <c:pt idx="48182">
                  <c:v>64.39</c:v>
                </c:pt>
                <c:pt idx="48183">
                  <c:v>65.25</c:v>
                </c:pt>
                <c:pt idx="48184">
                  <c:v>64.459999999999994</c:v>
                </c:pt>
                <c:pt idx="48185">
                  <c:v>57.57</c:v>
                </c:pt>
                <c:pt idx="48186">
                  <c:v>58.03</c:v>
                </c:pt>
                <c:pt idx="48187">
                  <c:v>58.26</c:v>
                </c:pt>
                <c:pt idx="48188">
                  <c:v>58.23</c:v>
                </c:pt>
                <c:pt idx="48189">
                  <c:v>56.75</c:v>
                </c:pt>
                <c:pt idx="48190">
                  <c:v>44.59</c:v>
                </c:pt>
                <c:pt idx="48191">
                  <c:v>44.42</c:v>
                </c:pt>
                <c:pt idx="48192">
                  <c:v>44.59</c:v>
                </c:pt>
                <c:pt idx="48193">
                  <c:v>44.72</c:v>
                </c:pt>
                <c:pt idx="48194">
                  <c:v>44.75</c:v>
                </c:pt>
                <c:pt idx="48195">
                  <c:v>44.72</c:v>
                </c:pt>
                <c:pt idx="48196">
                  <c:v>42.64</c:v>
                </c:pt>
                <c:pt idx="48197">
                  <c:v>42.97</c:v>
                </c:pt>
                <c:pt idx="48198">
                  <c:v>43.6</c:v>
                </c:pt>
                <c:pt idx="48199">
                  <c:v>60.8</c:v>
                </c:pt>
                <c:pt idx="48200">
                  <c:v>60.37</c:v>
                </c:pt>
                <c:pt idx="48201">
                  <c:v>60.7</c:v>
                </c:pt>
                <c:pt idx="48202">
                  <c:v>83.94</c:v>
                </c:pt>
                <c:pt idx="48203">
                  <c:v>70.52</c:v>
                </c:pt>
                <c:pt idx="48204">
                  <c:v>63.27</c:v>
                </c:pt>
                <c:pt idx="48205">
                  <c:v>64.2</c:v>
                </c:pt>
                <c:pt idx="48206">
                  <c:v>65.319999999999993</c:v>
                </c:pt>
                <c:pt idx="48207">
                  <c:v>66.37</c:v>
                </c:pt>
                <c:pt idx="48208">
                  <c:v>66.97</c:v>
                </c:pt>
                <c:pt idx="48209">
                  <c:v>67.430000000000007</c:v>
                </c:pt>
                <c:pt idx="48210">
                  <c:v>67.69</c:v>
                </c:pt>
                <c:pt idx="48211">
                  <c:v>67.760000000000005</c:v>
                </c:pt>
                <c:pt idx="48212">
                  <c:v>67.95</c:v>
                </c:pt>
                <c:pt idx="48213">
                  <c:v>67.989999999999995</c:v>
                </c:pt>
                <c:pt idx="48214">
                  <c:v>68.05</c:v>
                </c:pt>
                <c:pt idx="48215">
                  <c:v>67.92</c:v>
                </c:pt>
                <c:pt idx="48216">
                  <c:v>68.05</c:v>
                </c:pt>
                <c:pt idx="48217">
                  <c:v>68.48</c:v>
                </c:pt>
                <c:pt idx="48218">
                  <c:v>73.39</c:v>
                </c:pt>
                <c:pt idx="48219">
                  <c:v>72.27</c:v>
                </c:pt>
                <c:pt idx="48220">
                  <c:v>66.08</c:v>
                </c:pt>
                <c:pt idx="48221">
                  <c:v>71.48</c:v>
                </c:pt>
                <c:pt idx="48222">
                  <c:v>83.34</c:v>
                </c:pt>
                <c:pt idx="48223">
                  <c:v>83.64</c:v>
                </c:pt>
                <c:pt idx="48224">
                  <c:v>83.71</c:v>
                </c:pt>
                <c:pt idx="48225">
                  <c:v>83.84</c:v>
                </c:pt>
                <c:pt idx="48226">
                  <c:v>83.81</c:v>
                </c:pt>
                <c:pt idx="48227">
                  <c:v>83.71</c:v>
                </c:pt>
                <c:pt idx="48228">
                  <c:v>83.51</c:v>
                </c:pt>
                <c:pt idx="48229">
                  <c:v>83.48</c:v>
                </c:pt>
                <c:pt idx="48230">
                  <c:v>82.78</c:v>
                </c:pt>
                <c:pt idx="48231">
                  <c:v>82.98</c:v>
                </c:pt>
                <c:pt idx="48232">
                  <c:v>84.3</c:v>
                </c:pt>
                <c:pt idx="48233">
                  <c:v>82.03</c:v>
                </c:pt>
                <c:pt idx="48234">
                  <c:v>75.86</c:v>
                </c:pt>
                <c:pt idx="48235">
                  <c:v>76.650000000000006</c:v>
                </c:pt>
                <c:pt idx="48236">
                  <c:v>77.540000000000006</c:v>
                </c:pt>
                <c:pt idx="48237">
                  <c:v>78.239999999999995</c:v>
                </c:pt>
                <c:pt idx="48238">
                  <c:v>78.83</c:v>
                </c:pt>
                <c:pt idx="48239">
                  <c:v>79.260000000000005</c:v>
                </c:pt>
                <c:pt idx="48240">
                  <c:v>78.17</c:v>
                </c:pt>
                <c:pt idx="48241">
                  <c:v>77.349999999999994</c:v>
                </c:pt>
                <c:pt idx="48242">
                  <c:v>75.73</c:v>
                </c:pt>
                <c:pt idx="48243">
                  <c:v>53.26</c:v>
                </c:pt>
                <c:pt idx="48244">
                  <c:v>53.68</c:v>
                </c:pt>
                <c:pt idx="48245">
                  <c:v>54.41</c:v>
                </c:pt>
                <c:pt idx="48246">
                  <c:v>53.49</c:v>
                </c:pt>
                <c:pt idx="48247">
                  <c:v>50.09</c:v>
                </c:pt>
                <c:pt idx="48248">
                  <c:v>46.99</c:v>
                </c:pt>
                <c:pt idx="48249">
                  <c:v>38.36</c:v>
                </c:pt>
                <c:pt idx="48250">
                  <c:v>38</c:v>
                </c:pt>
                <c:pt idx="48251">
                  <c:v>30.548999999999999</c:v>
                </c:pt>
                <c:pt idx="48252">
                  <c:v>30.548999999999999</c:v>
                </c:pt>
                <c:pt idx="48253">
                  <c:v>30.516999999999999</c:v>
                </c:pt>
                <c:pt idx="48254">
                  <c:v>30.516999999999999</c:v>
                </c:pt>
                <c:pt idx="48255">
                  <c:v>30.516999999999999</c:v>
                </c:pt>
                <c:pt idx="48256">
                  <c:v>30.516999999999999</c:v>
                </c:pt>
                <c:pt idx="48257">
                  <c:v>30.516999999999999</c:v>
                </c:pt>
                <c:pt idx="48258">
                  <c:v>30.516999999999999</c:v>
                </c:pt>
                <c:pt idx="48259">
                  <c:v>30.484000000000002</c:v>
                </c:pt>
                <c:pt idx="48260">
                  <c:v>30.484000000000002</c:v>
                </c:pt>
                <c:pt idx="48261">
                  <c:v>30.451000000000001</c:v>
                </c:pt>
                <c:pt idx="48262">
                  <c:v>30.484000000000002</c:v>
                </c:pt>
                <c:pt idx="48263">
                  <c:v>30.484000000000002</c:v>
                </c:pt>
                <c:pt idx="48264">
                  <c:v>30.484000000000002</c:v>
                </c:pt>
                <c:pt idx="48265">
                  <c:v>36.61</c:v>
                </c:pt>
                <c:pt idx="48266">
                  <c:v>39.909999999999997</c:v>
                </c:pt>
                <c:pt idx="48267">
                  <c:v>34.270000000000003</c:v>
                </c:pt>
                <c:pt idx="48268">
                  <c:v>34.24</c:v>
                </c:pt>
                <c:pt idx="48269">
                  <c:v>34.17</c:v>
                </c:pt>
                <c:pt idx="48270">
                  <c:v>34.17</c:v>
                </c:pt>
                <c:pt idx="48271">
                  <c:v>34.14</c:v>
                </c:pt>
                <c:pt idx="48272">
                  <c:v>36.42</c:v>
                </c:pt>
                <c:pt idx="48273">
                  <c:v>38.36</c:v>
                </c:pt>
                <c:pt idx="48274">
                  <c:v>38.130000000000003</c:v>
                </c:pt>
                <c:pt idx="48275">
                  <c:v>38.130000000000003</c:v>
                </c:pt>
                <c:pt idx="48276">
                  <c:v>38.130000000000003</c:v>
                </c:pt>
                <c:pt idx="48277">
                  <c:v>38</c:v>
                </c:pt>
                <c:pt idx="48278">
                  <c:v>37.9</c:v>
                </c:pt>
                <c:pt idx="48279">
                  <c:v>37.9</c:v>
                </c:pt>
                <c:pt idx="48280">
                  <c:v>38.130000000000003</c:v>
                </c:pt>
                <c:pt idx="48281">
                  <c:v>38.43</c:v>
                </c:pt>
                <c:pt idx="48282">
                  <c:v>36.78</c:v>
                </c:pt>
                <c:pt idx="48283">
                  <c:v>34.340000000000003</c:v>
                </c:pt>
                <c:pt idx="48284">
                  <c:v>34.409999999999997</c:v>
                </c:pt>
                <c:pt idx="48285">
                  <c:v>34.409999999999997</c:v>
                </c:pt>
                <c:pt idx="48286">
                  <c:v>34.47</c:v>
                </c:pt>
                <c:pt idx="48287">
                  <c:v>32.659999999999997</c:v>
                </c:pt>
                <c:pt idx="48288">
                  <c:v>30.516999999999999</c:v>
                </c:pt>
                <c:pt idx="48289">
                  <c:v>30.516999999999999</c:v>
                </c:pt>
                <c:pt idx="48290">
                  <c:v>30.516999999999999</c:v>
                </c:pt>
                <c:pt idx="48291">
                  <c:v>30.516999999999999</c:v>
                </c:pt>
                <c:pt idx="48292">
                  <c:v>30.516999999999999</c:v>
                </c:pt>
                <c:pt idx="48293">
                  <c:v>30.516999999999999</c:v>
                </c:pt>
                <c:pt idx="48294">
                  <c:v>30.516999999999999</c:v>
                </c:pt>
                <c:pt idx="48295">
                  <c:v>30.516999999999999</c:v>
                </c:pt>
                <c:pt idx="48296">
                  <c:v>30.516999999999999</c:v>
                </c:pt>
                <c:pt idx="48297">
                  <c:v>30.484000000000002</c:v>
                </c:pt>
                <c:pt idx="48298">
                  <c:v>30.484000000000002</c:v>
                </c:pt>
                <c:pt idx="48299">
                  <c:v>30.484000000000002</c:v>
                </c:pt>
                <c:pt idx="48300">
                  <c:v>30.484000000000002</c:v>
                </c:pt>
                <c:pt idx="48301">
                  <c:v>30.484000000000002</c:v>
                </c:pt>
                <c:pt idx="48302">
                  <c:v>30.484000000000002</c:v>
                </c:pt>
                <c:pt idx="48303">
                  <c:v>30.484000000000002</c:v>
                </c:pt>
                <c:pt idx="48304">
                  <c:v>30.484000000000002</c:v>
                </c:pt>
                <c:pt idx="48305">
                  <c:v>30.451000000000001</c:v>
                </c:pt>
                <c:pt idx="48306">
                  <c:v>30.484000000000002</c:v>
                </c:pt>
                <c:pt idx="48307">
                  <c:v>30.484000000000002</c:v>
                </c:pt>
                <c:pt idx="48308">
                  <c:v>39.049999999999997</c:v>
                </c:pt>
                <c:pt idx="48309">
                  <c:v>34.57</c:v>
                </c:pt>
                <c:pt idx="48310">
                  <c:v>34.57</c:v>
                </c:pt>
                <c:pt idx="48311">
                  <c:v>34.54</c:v>
                </c:pt>
                <c:pt idx="48312">
                  <c:v>34.5</c:v>
                </c:pt>
                <c:pt idx="48313">
                  <c:v>34.5</c:v>
                </c:pt>
                <c:pt idx="48314">
                  <c:v>34.54</c:v>
                </c:pt>
                <c:pt idx="48315">
                  <c:v>34.57</c:v>
                </c:pt>
                <c:pt idx="48316">
                  <c:v>34.54</c:v>
                </c:pt>
                <c:pt idx="48317">
                  <c:v>33.520000000000003</c:v>
                </c:pt>
                <c:pt idx="48318">
                  <c:v>30.484000000000002</c:v>
                </c:pt>
                <c:pt idx="48319">
                  <c:v>30.484000000000002</c:v>
                </c:pt>
                <c:pt idx="48320">
                  <c:v>30.484000000000002</c:v>
                </c:pt>
                <c:pt idx="48321">
                  <c:v>30.484000000000002</c:v>
                </c:pt>
                <c:pt idx="48322">
                  <c:v>30.484000000000002</c:v>
                </c:pt>
                <c:pt idx="48323">
                  <c:v>30.451000000000001</c:v>
                </c:pt>
                <c:pt idx="48324">
                  <c:v>30.484000000000002</c:v>
                </c:pt>
                <c:pt idx="48325">
                  <c:v>30.451000000000001</c:v>
                </c:pt>
                <c:pt idx="48326">
                  <c:v>30.451000000000001</c:v>
                </c:pt>
                <c:pt idx="48327">
                  <c:v>30.484000000000002</c:v>
                </c:pt>
                <c:pt idx="48328">
                  <c:v>30.451000000000001</c:v>
                </c:pt>
                <c:pt idx="48329">
                  <c:v>30.451000000000001</c:v>
                </c:pt>
                <c:pt idx="48330">
                  <c:v>30.451000000000001</c:v>
                </c:pt>
                <c:pt idx="48331">
                  <c:v>30.484000000000002</c:v>
                </c:pt>
                <c:pt idx="48332">
                  <c:v>30.451000000000001</c:v>
                </c:pt>
                <c:pt idx="48333">
                  <c:v>30.484000000000002</c:v>
                </c:pt>
                <c:pt idx="48334">
                  <c:v>30.451000000000001</c:v>
                </c:pt>
                <c:pt idx="48335">
                  <c:v>30.451000000000001</c:v>
                </c:pt>
                <c:pt idx="48336">
                  <c:v>30.484000000000002</c:v>
                </c:pt>
                <c:pt idx="48337">
                  <c:v>30.451000000000001</c:v>
                </c:pt>
                <c:pt idx="48338">
                  <c:v>30.451000000000001</c:v>
                </c:pt>
                <c:pt idx="48339">
                  <c:v>30.451000000000001</c:v>
                </c:pt>
                <c:pt idx="48340">
                  <c:v>30.484000000000002</c:v>
                </c:pt>
                <c:pt idx="48341">
                  <c:v>30.484000000000002</c:v>
                </c:pt>
                <c:pt idx="48342">
                  <c:v>30.451000000000001</c:v>
                </c:pt>
                <c:pt idx="48343">
                  <c:v>30.451000000000001</c:v>
                </c:pt>
                <c:pt idx="48344">
                  <c:v>30.484000000000002</c:v>
                </c:pt>
                <c:pt idx="48345">
                  <c:v>30.484000000000002</c:v>
                </c:pt>
                <c:pt idx="48346">
                  <c:v>30.451000000000001</c:v>
                </c:pt>
                <c:pt idx="48347">
                  <c:v>30.484000000000002</c:v>
                </c:pt>
                <c:pt idx="48348">
                  <c:v>30.451000000000001</c:v>
                </c:pt>
                <c:pt idx="48349">
                  <c:v>30.451000000000001</c:v>
                </c:pt>
                <c:pt idx="48350">
                  <c:v>30.484000000000002</c:v>
                </c:pt>
                <c:pt idx="48351">
                  <c:v>30.451000000000001</c:v>
                </c:pt>
                <c:pt idx="48352">
                  <c:v>30.451000000000001</c:v>
                </c:pt>
                <c:pt idx="48353">
                  <c:v>30.451000000000001</c:v>
                </c:pt>
                <c:pt idx="48354">
                  <c:v>30.484000000000002</c:v>
                </c:pt>
                <c:pt idx="48355">
                  <c:v>30.484000000000002</c:v>
                </c:pt>
                <c:pt idx="48356">
                  <c:v>30.484000000000002</c:v>
                </c:pt>
                <c:pt idx="48357">
                  <c:v>30.451000000000001</c:v>
                </c:pt>
                <c:pt idx="48358">
                  <c:v>30.451000000000001</c:v>
                </c:pt>
                <c:pt idx="48359">
                  <c:v>30.484000000000002</c:v>
                </c:pt>
                <c:pt idx="48360">
                  <c:v>30.451000000000001</c:v>
                </c:pt>
                <c:pt idx="48361">
                  <c:v>30.451000000000001</c:v>
                </c:pt>
                <c:pt idx="48362">
                  <c:v>30.451000000000001</c:v>
                </c:pt>
                <c:pt idx="48363">
                  <c:v>30.484000000000002</c:v>
                </c:pt>
                <c:pt idx="48364">
                  <c:v>30.484000000000002</c:v>
                </c:pt>
                <c:pt idx="48365">
                  <c:v>30.484000000000002</c:v>
                </c:pt>
                <c:pt idx="48366">
                  <c:v>30.484000000000002</c:v>
                </c:pt>
                <c:pt idx="48367">
                  <c:v>30.484000000000002</c:v>
                </c:pt>
                <c:pt idx="48368">
                  <c:v>30.484000000000002</c:v>
                </c:pt>
                <c:pt idx="48369">
                  <c:v>30.484000000000002</c:v>
                </c:pt>
                <c:pt idx="48370">
                  <c:v>30.484000000000002</c:v>
                </c:pt>
                <c:pt idx="48371">
                  <c:v>30.484000000000002</c:v>
                </c:pt>
                <c:pt idx="48372">
                  <c:v>30.484000000000002</c:v>
                </c:pt>
                <c:pt idx="48373">
                  <c:v>30.484000000000002</c:v>
                </c:pt>
                <c:pt idx="48374">
                  <c:v>30.484000000000002</c:v>
                </c:pt>
                <c:pt idx="48375">
                  <c:v>30.484000000000002</c:v>
                </c:pt>
                <c:pt idx="48376">
                  <c:v>30.484000000000002</c:v>
                </c:pt>
                <c:pt idx="48377">
                  <c:v>30.451000000000001</c:v>
                </c:pt>
                <c:pt idx="48378">
                  <c:v>30.484000000000002</c:v>
                </c:pt>
                <c:pt idx="48379">
                  <c:v>30.451000000000001</c:v>
                </c:pt>
                <c:pt idx="48380">
                  <c:v>30.484000000000002</c:v>
                </c:pt>
                <c:pt idx="48381">
                  <c:v>30.451000000000001</c:v>
                </c:pt>
                <c:pt idx="48382">
                  <c:v>30.484000000000002</c:v>
                </c:pt>
                <c:pt idx="48383">
                  <c:v>30.484000000000002</c:v>
                </c:pt>
                <c:pt idx="48384">
                  <c:v>30.451000000000001</c:v>
                </c:pt>
                <c:pt idx="48385">
                  <c:v>30.451000000000001</c:v>
                </c:pt>
                <c:pt idx="48386">
                  <c:v>30.451000000000001</c:v>
                </c:pt>
                <c:pt idx="48387">
                  <c:v>30.484000000000002</c:v>
                </c:pt>
                <c:pt idx="48388">
                  <c:v>30.484000000000002</c:v>
                </c:pt>
                <c:pt idx="48389">
                  <c:v>30.451000000000001</c:v>
                </c:pt>
                <c:pt idx="48390">
                  <c:v>30.484000000000002</c:v>
                </c:pt>
                <c:pt idx="48391">
                  <c:v>30.484000000000002</c:v>
                </c:pt>
                <c:pt idx="48392">
                  <c:v>30.484000000000002</c:v>
                </c:pt>
                <c:pt idx="48393">
                  <c:v>30.484000000000002</c:v>
                </c:pt>
                <c:pt idx="48394">
                  <c:v>30.484000000000002</c:v>
                </c:pt>
                <c:pt idx="48395">
                  <c:v>30.484000000000002</c:v>
                </c:pt>
                <c:pt idx="48396">
                  <c:v>30.484000000000002</c:v>
                </c:pt>
                <c:pt idx="48397">
                  <c:v>30.484000000000002</c:v>
                </c:pt>
                <c:pt idx="48398">
                  <c:v>30.484000000000002</c:v>
                </c:pt>
                <c:pt idx="48399">
                  <c:v>30.484000000000002</c:v>
                </c:pt>
                <c:pt idx="48400">
                  <c:v>30.484000000000002</c:v>
                </c:pt>
                <c:pt idx="48401">
                  <c:v>30.451000000000001</c:v>
                </c:pt>
                <c:pt idx="48402">
                  <c:v>30.484000000000002</c:v>
                </c:pt>
                <c:pt idx="48403">
                  <c:v>30.484000000000002</c:v>
                </c:pt>
                <c:pt idx="48404">
                  <c:v>30.484000000000002</c:v>
                </c:pt>
                <c:pt idx="48405">
                  <c:v>30.516999999999999</c:v>
                </c:pt>
                <c:pt idx="48406">
                  <c:v>30.484000000000002</c:v>
                </c:pt>
                <c:pt idx="48407">
                  <c:v>30.484000000000002</c:v>
                </c:pt>
                <c:pt idx="48408">
                  <c:v>30.484000000000002</c:v>
                </c:pt>
                <c:pt idx="48409">
                  <c:v>30.484000000000002</c:v>
                </c:pt>
                <c:pt idx="48410">
                  <c:v>30.484000000000002</c:v>
                </c:pt>
                <c:pt idx="48411">
                  <c:v>30.451000000000001</c:v>
                </c:pt>
                <c:pt idx="48412">
                  <c:v>30.484000000000002</c:v>
                </c:pt>
                <c:pt idx="48413">
                  <c:v>30.484000000000002</c:v>
                </c:pt>
                <c:pt idx="48414">
                  <c:v>30.484000000000002</c:v>
                </c:pt>
                <c:pt idx="48415">
                  <c:v>30.484000000000002</c:v>
                </c:pt>
                <c:pt idx="48416">
                  <c:v>30.484000000000002</c:v>
                </c:pt>
                <c:pt idx="48417">
                  <c:v>30.484000000000002</c:v>
                </c:pt>
                <c:pt idx="48418">
                  <c:v>30.484000000000002</c:v>
                </c:pt>
                <c:pt idx="48419">
                  <c:v>30.451000000000001</c:v>
                </c:pt>
                <c:pt idx="48420">
                  <c:v>30.484000000000002</c:v>
                </c:pt>
                <c:pt idx="48421">
                  <c:v>30.451000000000001</c:v>
                </c:pt>
                <c:pt idx="48422">
                  <c:v>30.484000000000002</c:v>
                </c:pt>
                <c:pt idx="48423">
                  <c:v>30.484000000000002</c:v>
                </c:pt>
                <c:pt idx="48424">
                  <c:v>30.484000000000002</c:v>
                </c:pt>
                <c:pt idx="48425">
                  <c:v>30.451000000000001</c:v>
                </c:pt>
                <c:pt idx="48426">
                  <c:v>30.484000000000002</c:v>
                </c:pt>
                <c:pt idx="48427">
                  <c:v>30.484000000000002</c:v>
                </c:pt>
                <c:pt idx="48428">
                  <c:v>30.484000000000002</c:v>
                </c:pt>
                <c:pt idx="48429">
                  <c:v>30.451000000000001</c:v>
                </c:pt>
                <c:pt idx="48430">
                  <c:v>30.484000000000002</c:v>
                </c:pt>
                <c:pt idx="48431">
                  <c:v>30.484000000000002</c:v>
                </c:pt>
                <c:pt idx="48432">
                  <c:v>30.451000000000001</c:v>
                </c:pt>
                <c:pt idx="48433">
                  <c:v>30.484000000000002</c:v>
                </c:pt>
                <c:pt idx="48434">
                  <c:v>30.484000000000002</c:v>
                </c:pt>
                <c:pt idx="48435">
                  <c:v>30.451000000000001</c:v>
                </c:pt>
                <c:pt idx="48436">
                  <c:v>30.484000000000002</c:v>
                </c:pt>
                <c:pt idx="48437">
                  <c:v>30.451000000000001</c:v>
                </c:pt>
                <c:pt idx="48438">
                  <c:v>30.484000000000002</c:v>
                </c:pt>
                <c:pt idx="48439">
                  <c:v>30.451000000000001</c:v>
                </c:pt>
                <c:pt idx="48440">
                  <c:v>30.484000000000002</c:v>
                </c:pt>
                <c:pt idx="48441">
                  <c:v>30.451000000000001</c:v>
                </c:pt>
                <c:pt idx="48442">
                  <c:v>30.484000000000002</c:v>
                </c:pt>
                <c:pt idx="48443">
                  <c:v>37.93</c:v>
                </c:pt>
                <c:pt idx="48444">
                  <c:v>34.6</c:v>
                </c:pt>
                <c:pt idx="48445">
                  <c:v>34.729999999999997</c:v>
                </c:pt>
                <c:pt idx="48446">
                  <c:v>34.869999999999997</c:v>
                </c:pt>
                <c:pt idx="48447">
                  <c:v>35</c:v>
                </c:pt>
                <c:pt idx="48448">
                  <c:v>35.200000000000003</c:v>
                </c:pt>
                <c:pt idx="48449">
                  <c:v>35.43</c:v>
                </c:pt>
                <c:pt idx="48450">
                  <c:v>35.69</c:v>
                </c:pt>
                <c:pt idx="48451">
                  <c:v>36.020000000000003</c:v>
                </c:pt>
                <c:pt idx="48452">
                  <c:v>36.380000000000003</c:v>
                </c:pt>
                <c:pt idx="48453">
                  <c:v>36.71</c:v>
                </c:pt>
                <c:pt idx="48454">
                  <c:v>37.11</c:v>
                </c:pt>
                <c:pt idx="48455">
                  <c:v>37.5</c:v>
                </c:pt>
                <c:pt idx="48456">
                  <c:v>37.83</c:v>
                </c:pt>
                <c:pt idx="48457">
                  <c:v>38.200000000000003</c:v>
                </c:pt>
                <c:pt idx="48458">
                  <c:v>38.520000000000003</c:v>
                </c:pt>
                <c:pt idx="48459">
                  <c:v>38.89</c:v>
                </c:pt>
                <c:pt idx="48460">
                  <c:v>31.175999999999998</c:v>
                </c:pt>
                <c:pt idx="48461">
                  <c:v>30.484000000000002</c:v>
                </c:pt>
                <c:pt idx="48462">
                  <c:v>30.516999999999999</c:v>
                </c:pt>
                <c:pt idx="48463">
                  <c:v>30.451000000000001</c:v>
                </c:pt>
                <c:pt idx="48464">
                  <c:v>30.484000000000002</c:v>
                </c:pt>
                <c:pt idx="48465">
                  <c:v>30.484000000000002</c:v>
                </c:pt>
                <c:pt idx="48466">
                  <c:v>30.484000000000002</c:v>
                </c:pt>
                <c:pt idx="48467">
                  <c:v>30.484000000000002</c:v>
                </c:pt>
                <c:pt idx="48468">
                  <c:v>30.484000000000002</c:v>
                </c:pt>
                <c:pt idx="48469">
                  <c:v>30.484000000000002</c:v>
                </c:pt>
                <c:pt idx="48470">
                  <c:v>30.484000000000002</c:v>
                </c:pt>
                <c:pt idx="48471">
                  <c:v>30.484000000000002</c:v>
                </c:pt>
                <c:pt idx="48472">
                  <c:v>30.484000000000002</c:v>
                </c:pt>
                <c:pt idx="48473">
                  <c:v>30.451000000000001</c:v>
                </c:pt>
                <c:pt idx="48474">
                  <c:v>30.484000000000002</c:v>
                </c:pt>
                <c:pt idx="48475">
                  <c:v>30.484000000000002</c:v>
                </c:pt>
                <c:pt idx="48476">
                  <c:v>30.484000000000002</c:v>
                </c:pt>
                <c:pt idx="48477">
                  <c:v>30.451000000000001</c:v>
                </c:pt>
                <c:pt idx="48478">
                  <c:v>30.451000000000001</c:v>
                </c:pt>
                <c:pt idx="48479">
                  <c:v>30.484000000000002</c:v>
                </c:pt>
                <c:pt idx="48480">
                  <c:v>30.484000000000002</c:v>
                </c:pt>
                <c:pt idx="48481">
                  <c:v>30.484000000000002</c:v>
                </c:pt>
                <c:pt idx="48482">
                  <c:v>30.451000000000001</c:v>
                </c:pt>
                <c:pt idx="48483">
                  <c:v>30.484000000000002</c:v>
                </c:pt>
                <c:pt idx="48484">
                  <c:v>30.484000000000002</c:v>
                </c:pt>
                <c:pt idx="48485">
                  <c:v>30.451000000000001</c:v>
                </c:pt>
                <c:pt idx="48486">
                  <c:v>30.484000000000002</c:v>
                </c:pt>
                <c:pt idx="48487">
                  <c:v>30.484000000000002</c:v>
                </c:pt>
                <c:pt idx="48488">
                  <c:v>30.484000000000002</c:v>
                </c:pt>
                <c:pt idx="48489">
                  <c:v>30.451000000000001</c:v>
                </c:pt>
                <c:pt idx="48490">
                  <c:v>30.484000000000002</c:v>
                </c:pt>
                <c:pt idx="48491">
                  <c:v>30.484000000000002</c:v>
                </c:pt>
                <c:pt idx="48492">
                  <c:v>30.484000000000002</c:v>
                </c:pt>
                <c:pt idx="48493">
                  <c:v>30.484000000000002</c:v>
                </c:pt>
                <c:pt idx="48494">
                  <c:v>30.484000000000002</c:v>
                </c:pt>
                <c:pt idx="48495">
                  <c:v>30.484000000000002</c:v>
                </c:pt>
                <c:pt idx="48496">
                  <c:v>30.484000000000002</c:v>
                </c:pt>
                <c:pt idx="48497">
                  <c:v>30.484000000000002</c:v>
                </c:pt>
                <c:pt idx="48498">
                  <c:v>30.484000000000002</c:v>
                </c:pt>
                <c:pt idx="48499">
                  <c:v>30.484000000000002</c:v>
                </c:pt>
                <c:pt idx="48500">
                  <c:v>30.484000000000002</c:v>
                </c:pt>
                <c:pt idx="48501">
                  <c:v>30.484000000000002</c:v>
                </c:pt>
                <c:pt idx="48502">
                  <c:v>30.451000000000001</c:v>
                </c:pt>
                <c:pt idx="48503">
                  <c:v>30.484000000000002</c:v>
                </c:pt>
                <c:pt idx="48504">
                  <c:v>30.484000000000002</c:v>
                </c:pt>
                <c:pt idx="48505">
                  <c:v>30.451000000000001</c:v>
                </c:pt>
                <c:pt idx="48506">
                  <c:v>30.484000000000002</c:v>
                </c:pt>
                <c:pt idx="48507">
                  <c:v>30.484000000000002</c:v>
                </c:pt>
                <c:pt idx="48508">
                  <c:v>30.484000000000002</c:v>
                </c:pt>
                <c:pt idx="48509">
                  <c:v>30.484000000000002</c:v>
                </c:pt>
                <c:pt idx="48510">
                  <c:v>30.484000000000002</c:v>
                </c:pt>
                <c:pt idx="48511">
                  <c:v>30.484000000000002</c:v>
                </c:pt>
                <c:pt idx="48512">
                  <c:v>30.484000000000002</c:v>
                </c:pt>
                <c:pt idx="48513">
                  <c:v>30.484000000000002</c:v>
                </c:pt>
                <c:pt idx="48514">
                  <c:v>30.484000000000002</c:v>
                </c:pt>
                <c:pt idx="48515">
                  <c:v>30.484000000000002</c:v>
                </c:pt>
                <c:pt idx="48516">
                  <c:v>30.484000000000002</c:v>
                </c:pt>
                <c:pt idx="48517">
                  <c:v>30.484000000000002</c:v>
                </c:pt>
                <c:pt idx="48518">
                  <c:v>30.484000000000002</c:v>
                </c:pt>
                <c:pt idx="48519">
                  <c:v>30.484000000000002</c:v>
                </c:pt>
                <c:pt idx="48520">
                  <c:v>30.484000000000002</c:v>
                </c:pt>
                <c:pt idx="48521">
                  <c:v>30.484000000000002</c:v>
                </c:pt>
                <c:pt idx="48522">
                  <c:v>30.484000000000002</c:v>
                </c:pt>
                <c:pt idx="48523">
                  <c:v>30.484000000000002</c:v>
                </c:pt>
                <c:pt idx="48524">
                  <c:v>30.484000000000002</c:v>
                </c:pt>
                <c:pt idx="48525">
                  <c:v>30.484000000000002</c:v>
                </c:pt>
                <c:pt idx="48526">
                  <c:v>30.484000000000002</c:v>
                </c:pt>
                <c:pt idx="48527">
                  <c:v>30.484000000000002</c:v>
                </c:pt>
                <c:pt idx="48528">
                  <c:v>30.484000000000002</c:v>
                </c:pt>
                <c:pt idx="48529">
                  <c:v>30.484000000000002</c:v>
                </c:pt>
                <c:pt idx="48530">
                  <c:v>30.484000000000002</c:v>
                </c:pt>
                <c:pt idx="48531">
                  <c:v>30.484000000000002</c:v>
                </c:pt>
                <c:pt idx="48532">
                  <c:v>30.484000000000002</c:v>
                </c:pt>
                <c:pt idx="48533">
                  <c:v>30.484000000000002</c:v>
                </c:pt>
                <c:pt idx="48534">
                  <c:v>30.484000000000002</c:v>
                </c:pt>
                <c:pt idx="48535">
                  <c:v>30.484000000000002</c:v>
                </c:pt>
                <c:pt idx="48536">
                  <c:v>30.484000000000002</c:v>
                </c:pt>
                <c:pt idx="48537">
                  <c:v>30.484000000000002</c:v>
                </c:pt>
                <c:pt idx="48538">
                  <c:v>30.484000000000002</c:v>
                </c:pt>
                <c:pt idx="48539">
                  <c:v>30.484000000000002</c:v>
                </c:pt>
                <c:pt idx="48540">
                  <c:v>30.484000000000002</c:v>
                </c:pt>
                <c:pt idx="48541">
                  <c:v>30.484000000000002</c:v>
                </c:pt>
                <c:pt idx="48542">
                  <c:v>30.484000000000002</c:v>
                </c:pt>
                <c:pt idx="48543">
                  <c:v>30.484000000000002</c:v>
                </c:pt>
                <c:pt idx="48544">
                  <c:v>30.484000000000002</c:v>
                </c:pt>
                <c:pt idx="48545">
                  <c:v>30.484000000000002</c:v>
                </c:pt>
                <c:pt idx="48546">
                  <c:v>30.484000000000002</c:v>
                </c:pt>
                <c:pt idx="48547">
                  <c:v>30.451000000000001</c:v>
                </c:pt>
                <c:pt idx="48548">
                  <c:v>30.484000000000002</c:v>
                </c:pt>
                <c:pt idx="48549">
                  <c:v>30.978000000000002</c:v>
                </c:pt>
                <c:pt idx="48550">
                  <c:v>42.97</c:v>
                </c:pt>
                <c:pt idx="48551">
                  <c:v>38.26</c:v>
                </c:pt>
                <c:pt idx="48552">
                  <c:v>38.82</c:v>
                </c:pt>
                <c:pt idx="48553">
                  <c:v>39.28</c:v>
                </c:pt>
                <c:pt idx="48554">
                  <c:v>39.68</c:v>
                </c:pt>
                <c:pt idx="48555">
                  <c:v>40.04</c:v>
                </c:pt>
                <c:pt idx="48556">
                  <c:v>40.44</c:v>
                </c:pt>
                <c:pt idx="48557">
                  <c:v>40.630000000000003</c:v>
                </c:pt>
                <c:pt idx="48558">
                  <c:v>40.86</c:v>
                </c:pt>
                <c:pt idx="48559">
                  <c:v>41.13</c:v>
                </c:pt>
                <c:pt idx="48560">
                  <c:v>41.46</c:v>
                </c:pt>
                <c:pt idx="48561">
                  <c:v>41.72</c:v>
                </c:pt>
                <c:pt idx="48562">
                  <c:v>41.98</c:v>
                </c:pt>
                <c:pt idx="48563">
                  <c:v>42.22</c:v>
                </c:pt>
                <c:pt idx="48564">
                  <c:v>42.45</c:v>
                </c:pt>
                <c:pt idx="48565">
                  <c:v>42.71</c:v>
                </c:pt>
                <c:pt idx="48566">
                  <c:v>42.84</c:v>
                </c:pt>
                <c:pt idx="48567">
                  <c:v>42.94</c:v>
                </c:pt>
                <c:pt idx="48568">
                  <c:v>42.97</c:v>
                </c:pt>
                <c:pt idx="48569">
                  <c:v>42.91</c:v>
                </c:pt>
                <c:pt idx="48570">
                  <c:v>39.22</c:v>
                </c:pt>
                <c:pt idx="48571">
                  <c:v>35.03</c:v>
                </c:pt>
                <c:pt idx="48572">
                  <c:v>35.1</c:v>
                </c:pt>
                <c:pt idx="48573">
                  <c:v>35.200000000000003</c:v>
                </c:pt>
                <c:pt idx="48574">
                  <c:v>32.659999999999997</c:v>
                </c:pt>
                <c:pt idx="48575">
                  <c:v>30.516999999999999</c:v>
                </c:pt>
                <c:pt idx="48576">
                  <c:v>30.516999999999999</c:v>
                </c:pt>
                <c:pt idx="48577">
                  <c:v>32.130000000000003</c:v>
                </c:pt>
                <c:pt idx="48578">
                  <c:v>38.29</c:v>
                </c:pt>
                <c:pt idx="48579">
                  <c:v>35.43</c:v>
                </c:pt>
                <c:pt idx="48580">
                  <c:v>35.69</c:v>
                </c:pt>
                <c:pt idx="48581">
                  <c:v>35.76</c:v>
                </c:pt>
                <c:pt idx="48582">
                  <c:v>35.86</c:v>
                </c:pt>
                <c:pt idx="48583">
                  <c:v>35.950000000000003</c:v>
                </c:pt>
                <c:pt idx="48584">
                  <c:v>36.020000000000003</c:v>
                </c:pt>
                <c:pt idx="48585">
                  <c:v>56.45</c:v>
                </c:pt>
                <c:pt idx="48586">
                  <c:v>50.85</c:v>
                </c:pt>
                <c:pt idx="48587">
                  <c:v>50.85</c:v>
                </c:pt>
                <c:pt idx="48588">
                  <c:v>50.29</c:v>
                </c:pt>
                <c:pt idx="48589">
                  <c:v>49.63</c:v>
                </c:pt>
                <c:pt idx="48590">
                  <c:v>49.1</c:v>
                </c:pt>
                <c:pt idx="48591">
                  <c:v>48.44</c:v>
                </c:pt>
                <c:pt idx="48592">
                  <c:v>47.92</c:v>
                </c:pt>
                <c:pt idx="48593">
                  <c:v>47.42</c:v>
                </c:pt>
                <c:pt idx="48594">
                  <c:v>46.99</c:v>
                </c:pt>
                <c:pt idx="48595">
                  <c:v>45.87</c:v>
                </c:pt>
                <c:pt idx="48596">
                  <c:v>40.6</c:v>
                </c:pt>
                <c:pt idx="48597">
                  <c:v>41.1</c:v>
                </c:pt>
                <c:pt idx="48598">
                  <c:v>41.56</c:v>
                </c:pt>
                <c:pt idx="48599">
                  <c:v>42.02</c:v>
                </c:pt>
                <c:pt idx="48600">
                  <c:v>41.46</c:v>
                </c:pt>
                <c:pt idx="48601">
                  <c:v>34.17</c:v>
                </c:pt>
                <c:pt idx="48602">
                  <c:v>34.369999999999997</c:v>
                </c:pt>
                <c:pt idx="48603">
                  <c:v>34.5</c:v>
                </c:pt>
                <c:pt idx="48604">
                  <c:v>34.67</c:v>
                </c:pt>
                <c:pt idx="48605">
                  <c:v>34.799999999999997</c:v>
                </c:pt>
                <c:pt idx="48606">
                  <c:v>34.93</c:v>
                </c:pt>
                <c:pt idx="48607">
                  <c:v>35.06</c:v>
                </c:pt>
                <c:pt idx="48608">
                  <c:v>35.200000000000003</c:v>
                </c:pt>
                <c:pt idx="48609">
                  <c:v>35.36</c:v>
                </c:pt>
                <c:pt idx="48610">
                  <c:v>35.53</c:v>
                </c:pt>
                <c:pt idx="48611">
                  <c:v>35.72</c:v>
                </c:pt>
                <c:pt idx="48612">
                  <c:v>35.92</c:v>
                </c:pt>
                <c:pt idx="48613">
                  <c:v>36.049999999999997</c:v>
                </c:pt>
                <c:pt idx="48614">
                  <c:v>36.090000000000003</c:v>
                </c:pt>
                <c:pt idx="48615">
                  <c:v>34.97</c:v>
                </c:pt>
                <c:pt idx="48616">
                  <c:v>31.242000000000001</c:v>
                </c:pt>
                <c:pt idx="48617">
                  <c:v>31.34</c:v>
                </c:pt>
                <c:pt idx="48618">
                  <c:v>31.373000000000001</c:v>
                </c:pt>
                <c:pt idx="48619">
                  <c:v>31.472000000000001</c:v>
                </c:pt>
                <c:pt idx="48620">
                  <c:v>31.538</c:v>
                </c:pt>
                <c:pt idx="48621">
                  <c:v>31.64</c:v>
                </c:pt>
                <c:pt idx="48622">
                  <c:v>31.74</c:v>
                </c:pt>
                <c:pt idx="48623">
                  <c:v>30.945</c:v>
                </c:pt>
                <c:pt idx="48624">
                  <c:v>30.516999999999999</c:v>
                </c:pt>
                <c:pt idx="48625">
                  <c:v>30.484000000000002</c:v>
                </c:pt>
                <c:pt idx="48626">
                  <c:v>30.484000000000002</c:v>
                </c:pt>
                <c:pt idx="48627">
                  <c:v>30.451000000000001</c:v>
                </c:pt>
                <c:pt idx="48628">
                  <c:v>30.484000000000002</c:v>
                </c:pt>
                <c:pt idx="48629">
                  <c:v>30.484000000000002</c:v>
                </c:pt>
                <c:pt idx="48630">
                  <c:v>30.451000000000001</c:v>
                </c:pt>
                <c:pt idx="48631">
                  <c:v>30.484000000000002</c:v>
                </c:pt>
                <c:pt idx="48632">
                  <c:v>30.451000000000001</c:v>
                </c:pt>
                <c:pt idx="48633">
                  <c:v>30.451000000000001</c:v>
                </c:pt>
                <c:pt idx="48634">
                  <c:v>30.484000000000002</c:v>
                </c:pt>
                <c:pt idx="48635">
                  <c:v>30.484000000000002</c:v>
                </c:pt>
                <c:pt idx="48636">
                  <c:v>30.484000000000002</c:v>
                </c:pt>
                <c:pt idx="48637">
                  <c:v>30.484000000000002</c:v>
                </c:pt>
                <c:pt idx="48638">
                  <c:v>30.484000000000002</c:v>
                </c:pt>
                <c:pt idx="48639">
                  <c:v>30.484000000000002</c:v>
                </c:pt>
                <c:pt idx="48640">
                  <c:v>30.484000000000002</c:v>
                </c:pt>
                <c:pt idx="48641">
                  <c:v>30.484000000000002</c:v>
                </c:pt>
                <c:pt idx="48642">
                  <c:v>30.484000000000002</c:v>
                </c:pt>
                <c:pt idx="48643">
                  <c:v>30.484000000000002</c:v>
                </c:pt>
                <c:pt idx="48644">
                  <c:v>30.451000000000001</c:v>
                </c:pt>
                <c:pt idx="48645">
                  <c:v>30.484000000000002</c:v>
                </c:pt>
                <c:pt idx="48646">
                  <c:v>30.451000000000001</c:v>
                </c:pt>
                <c:pt idx="48647">
                  <c:v>30.484000000000002</c:v>
                </c:pt>
                <c:pt idx="48648">
                  <c:v>30.451000000000001</c:v>
                </c:pt>
                <c:pt idx="48649">
                  <c:v>30.484000000000002</c:v>
                </c:pt>
                <c:pt idx="48650">
                  <c:v>30.484000000000002</c:v>
                </c:pt>
                <c:pt idx="48651">
                  <c:v>30.451000000000001</c:v>
                </c:pt>
                <c:pt idx="48652">
                  <c:v>30.451000000000001</c:v>
                </c:pt>
                <c:pt idx="48653">
                  <c:v>30.451000000000001</c:v>
                </c:pt>
                <c:pt idx="48654">
                  <c:v>30.451000000000001</c:v>
                </c:pt>
                <c:pt idx="48655">
                  <c:v>30.451000000000001</c:v>
                </c:pt>
                <c:pt idx="48656">
                  <c:v>30.484000000000002</c:v>
                </c:pt>
                <c:pt idx="48657">
                  <c:v>30.451000000000001</c:v>
                </c:pt>
                <c:pt idx="48658">
                  <c:v>30.451000000000001</c:v>
                </c:pt>
                <c:pt idx="48659">
                  <c:v>30.484000000000002</c:v>
                </c:pt>
                <c:pt idx="48660">
                  <c:v>30.582000000000001</c:v>
                </c:pt>
                <c:pt idx="48661">
                  <c:v>42.38</c:v>
                </c:pt>
                <c:pt idx="48662">
                  <c:v>40.11</c:v>
                </c:pt>
                <c:pt idx="48663">
                  <c:v>40.21</c:v>
                </c:pt>
                <c:pt idx="48664">
                  <c:v>40.21</c:v>
                </c:pt>
                <c:pt idx="48665">
                  <c:v>40.24</c:v>
                </c:pt>
                <c:pt idx="48666">
                  <c:v>40.17</c:v>
                </c:pt>
                <c:pt idx="48667">
                  <c:v>40.21</c:v>
                </c:pt>
                <c:pt idx="48668">
                  <c:v>40.17</c:v>
                </c:pt>
                <c:pt idx="48669">
                  <c:v>40.14</c:v>
                </c:pt>
                <c:pt idx="48670">
                  <c:v>40.24</c:v>
                </c:pt>
                <c:pt idx="48671">
                  <c:v>46.8</c:v>
                </c:pt>
                <c:pt idx="48672">
                  <c:v>55.4</c:v>
                </c:pt>
                <c:pt idx="48673">
                  <c:v>56.02</c:v>
                </c:pt>
                <c:pt idx="48674">
                  <c:v>50.62</c:v>
                </c:pt>
                <c:pt idx="48675">
                  <c:v>49.56</c:v>
                </c:pt>
                <c:pt idx="48676">
                  <c:v>54.51</c:v>
                </c:pt>
                <c:pt idx="48677">
                  <c:v>72.239999999999995</c:v>
                </c:pt>
                <c:pt idx="48678">
                  <c:v>65.319999999999993</c:v>
                </c:pt>
                <c:pt idx="48679">
                  <c:v>65.75</c:v>
                </c:pt>
                <c:pt idx="48680">
                  <c:v>66.930000000000007</c:v>
                </c:pt>
                <c:pt idx="48681">
                  <c:v>68.58</c:v>
                </c:pt>
                <c:pt idx="48682">
                  <c:v>70.260000000000005</c:v>
                </c:pt>
                <c:pt idx="48683">
                  <c:v>73.03</c:v>
                </c:pt>
                <c:pt idx="48684">
                  <c:v>99.66</c:v>
                </c:pt>
                <c:pt idx="48685">
                  <c:v>94.94</c:v>
                </c:pt>
                <c:pt idx="48686">
                  <c:v>87.96</c:v>
                </c:pt>
                <c:pt idx="48687">
                  <c:v>68.88</c:v>
                </c:pt>
                <c:pt idx="48688">
                  <c:v>70.16</c:v>
                </c:pt>
                <c:pt idx="48689">
                  <c:v>70.95</c:v>
                </c:pt>
                <c:pt idx="48690">
                  <c:v>71.91</c:v>
                </c:pt>
                <c:pt idx="48691">
                  <c:v>60.24</c:v>
                </c:pt>
                <c:pt idx="48692">
                  <c:v>49.47</c:v>
                </c:pt>
                <c:pt idx="48693">
                  <c:v>49.66</c:v>
                </c:pt>
                <c:pt idx="48694">
                  <c:v>49.89</c:v>
                </c:pt>
                <c:pt idx="48695">
                  <c:v>50.55</c:v>
                </c:pt>
                <c:pt idx="48696">
                  <c:v>51.21</c:v>
                </c:pt>
                <c:pt idx="48697">
                  <c:v>52.07</c:v>
                </c:pt>
                <c:pt idx="48698">
                  <c:v>72.239999999999995</c:v>
                </c:pt>
                <c:pt idx="48699">
                  <c:v>67.66</c:v>
                </c:pt>
                <c:pt idx="48700">
                  <c:v>71.38</c:v>
                </c:pt>
                <c:pt idx="48701">
                  <c:v>80.31</c:v>
                </c:pt>
                <c:pt idx="48702">
                  <c:v>80.28</c:v>
                </c:pt>
                <c:pt idx="48703">
                  <c:v>80.44</c:v>
                </c:pt>
                <c:pt idx="48704">
                  <c:v>80.84</c:v>
                </c:pt>
                <c:pt idx="48705">
                  <c:v>81.400000000000006</c:v>
                </c:pt>
                <c:pt idx="48706">
                  <c:v>72.569999999999993</c:v>
                </c:pt>
                <c:pt idx="48707">
                  <c:v>86.11</c:v>
                </c:pt>
                <c:pt idx="48708">
                  <c:v>73</c:v>
                </c:pt>
                <c:pt idx="48709">
                  <c:v>75.14</c:v>
                </c:pt>
                <c:pt idx="48710">
                  <c:v>76.72</c:v>
                </c:pt>
                <c:pt idx="48711">
                  <c:v>78.5</c:v>
                </c:pt>
                <c:pt idx="48712">
                  <c:v>90.13</c:v>
                </c:pt>
                <c:pt idx="48713">
                  <c:v>86.97</c:v>
                </c:pt>
                <c:pt idx="48714">
                  <c:v>87.17</c:v>
                </c:pt>
                <c:pt idx="48715">
                  <c:v>87.46</c:v>
                </c:pt>
                <c:pt idx="48716">
                  <c:v>87.03</c:v>
                </c:pt>
                <c:pt idx="48717">
                  <c:v>87.27</c:v>
                </c:pt>
                <c:pt idx="48718">
                  <c:v>81.2</c:v>
                </c:pt>
                <c:pt idx="48719">
                  <c:v>81.47</c:v>
                </c:pt>
                <c:pt idx="48720">
                  <c:v>81.17</c:v>
                </c:pt>
                <c:pt idx="48721">
                  <c:v>82.52</c:v>
                </c:pt>
                <c:pt idx="48722">
                  <c:v>83.61</c:v>
                </c:pt>
                <c:pt idx="48723">
                  <c:v>84.1</c:v>
                </c:pt>
                <c:pt idx="48724">
                  <c:v>80.87</c:v>
                </c:pt>
                <c:pt idx="48725">
                  <c:v>78.47</c:v>
                </c:pt>
                <c:pt idx="48726">
                  <c:v>68.98</c:v>
                </c:pt>
                <c:pt idx="48727">
                  <c:v>60.47</c:v>
                </c:pt>
                <c:pt idx="48728">
                  <c:v>59.68</c:v>
                </c:pt>
                <c:pt idx="48729">
                  <c:v>61.2</c:v>
                </c:pt>
                <c:pt idx="48730">
                  <c:v>62.61</c:v>
                </c:pt>
                <c:pt idx="48731">
                  <c:v>64.16</c:v>
                </c:pt>
                <c:pt idx="48732">
                  <c:v>65.349999999999994</c:v>
                </c:pt>
                <c:pt idx="48733">
                  <c:v>66.239999999999995</c:v>
                </c:pt>
                <c:pt idx="48734">
                  <c:v>50.98</c:v>
                </c:pt>
                <c:pt idx="48735">
                  <c:v>41.36</c:v>
                </c:pt>
                <c:pt idx="48736">
                  <c:v>34.17</c:v>
                </c:pt>
                <c:pt idx="48737">
                  <c:v>52.33</c:v>
                </c:pt>
                <c:pt idx="48738">
                  <c:v>50.39</c:v>
                </c:pt>
                <c:pt idx="48739">
                  <c:v>50.62</c:v>
                </c:pt>
                <c:pt idx="48740">
                  <c:v>51.48</c:v>
                </c:pt>
                <c:pt idx="48741">
                  <c:v>53.02</c:v>
                </c:pt>
                <c:pt idx="48742">
                  <c:v>53.85</c:v>
                </c:pt>
                <c:pt idx="48743">
                  <c:v>57.54</c:v>
                </c:pt>
                <c:pt idx="48744">
                  <c:v>77.02</c:v>
                </c:pt>
                <c:pt idx="48745">
                  <c:v>76.16</c:v>
                </c:pt>
                <c:pt idx="48746">
                  <c:v>76.59</c:v>
                </c:pt>
                <c:pt idx="48747">
                  <c:v>77.709999999999994</c:v>
                </c:pt>
                <c:pt idx="48748">
                  <c:v>71.94</c:v>
                </c:pt>
                <c:pt idx="48749">
                  <c:v>69.930000000000007</c:v>
                </c:pt>
                <c:pt idx="48750">
                  <c:v>62.91</c:v>
                </c:pt>
                <c:pt idx="48751">
                  <c:v>54.67</c:v>
                </c:pt>
                <c:pt idx="48752">
                  <c:v>53.91</c:v>
                </c:pt>
                <c:pt idx="48753">
                  <c:v>54.28</c:v>
                </c:pt>
                <c:pt idx="48754">
                  <c:v>54.61</c:v>
                </c:pt>
                <c:pt idx="48755">
                  <c:v>72.239999999999995</c:v>
                </c:pt>
                <c:pt idx="48756">
                  <c:v>77.180000000000007</c:v>
                </c:pt>
                <c:pt idx="48757">
                  <c:v>78.89</c:v>
                </c:pt>
                <c:pt idx="48758">
                  <c:v>71.22</c:v>
                </c:pt>
                <c:pt idx="48759">
                  <c:v>71.84</c:v>
                </c:pt>
                <c:pt idx="48760">
                  <c:v>73.09</c:v>
                </c:pt>
                <c:pt idx="48761">
                  <c:v>73.459999999999994</c:v>
                </c:pt>
                <c:pt idx="48762">
                  <c:v>73.19</c:v>
                </c:pt>
                <c:pt idx="48763">
                  <c:v>71.02</c:v>
                </c:pt>
                <c:pt idx="48764">
                  <c:v>90.3</c:v>
                </c:pt>
                <c:pt idx="48765">
                  <c:v>83.41</c:v>
                </c:pt>
                <c:pt idx="48766">
                  <c:v>80.87</c:v>
                </c:pt>
                <c:pt idx="48767">
                  <c:v>82.12</c:v>
                </c:pt>
                <c:pt idx="48768">
                  <c:v>101.17</c:v>
                </c:pt>
                <c:pt idx="48769">
                  <c:v>106.21</c:v>
                </c:pt>
                <c:pt idx="48770">
                  <c:v>106.61</c:v>
                </c:pt>
                <c:pt idx="48771">
                  <c:v>107.76</c:v>
                </c:pt>
                <c:pt idx="48772">
                  <c:v>108.32</c:v>
                </c:pt>
                <c:pt idx="48773">
                  <c:v>124.77</c:v>
                </c:pt>
                <c:pt idx="48774">
                  <c:v>125.33</c:v>
                </c:pt>
                <c:pt idx="48775">
                  <c:v>122.4</c:v>
                </c:pt>
                <c:pt idx="48776">
                  <c:v>125.23</c:v>
                </c:pt>
                <c:pt idx="48777">
                  <c:v>119.4</c:v>
                </c:pt>
                <c:pt idx="48778">
                  <c:v>118.8</c:v>
                </c:pt>
                <c:pt idx="48779">
                  <c:v>117.68</c:v>
                </c:pt>
                <c:pt idx="48780">
                  <c:v>119.46</c:v>
                </c:pt>
                <c:pt idx="48781">
                  <c:v>128.88999999999999</c:v>
                </c:pt>
                <c:pt idx="48782">
                  <c:v>128.06</c:v>
                </c:pt>
                <c:pt idx="48783">
                  <c:v>115.74</c:v>
                </c:pt>
                <c:pt idx="48784">
                  <c:v>117.25</c:v>
                </c:pt>
                <c:pt idx="48785">
                  <c:v>124.14</c:v>
                </c:pt>
                <c:pt idx="48786">
                  <c:v>131.88999999999999</c:v>
                </c:pt>
                <c:pt idx="48787">
                  <c:v>125.92</c:v>
                </c:pt>
                <c:pt idx="48788">
                  <c:v>134.29</c:v>
                </c:pt>
                <c:pt idx="48789">
                  <c:v>128.46</c:v>
                </c:pt>
                <c:pt idx="48790">
                  <c:v>127.7</c:v>
                </c:pt>
                <c:pt idx="48791">
                  <c:v>129.38</c:v>
                </c:pt>
                <c:pt idx="48792">
                  <c:v>131.66</c:v>
                </c:pt>
                <c:pt idx="48793">
                  <c:v>132.58000000000001</c:v>
                </c:pt>
                <c:pt idx="48794">
                  <c:v>136.13999999999999</c:v>
                </c:pt>
                <c:pt idx="48795">
                  <c:v>138.71</c:v>
                </c:pt>
                <c:pt idx="48796">
                  <c:v>134.49</c:v>
                </c:pt>
                <c:pt idx="48797">
                  <c:v>119.79</c:v>
                </c:pt>
                <c:pt idx="48798">
                  <c:v>118.87</c:v>
                </c:pt>
                <c:pt idx="48799">
                  <c:v>111.82</c:v>
                </c:pt>
                <c:pt idx="48800">
                  <c:v>111.78</c:v>
                </c:pt>
                <c:pt idx="48801">
                  <c:v>105</c:v>
                </c:pt>
                <c:pt idx="48802">
                  <c:v>102.52</c:v>
                </c:pt>
                <c:pt idx="48803">
                  <c:v>90.89</c:v>
                </c:pt>
                <c:pt idx="48804">
                  <c:v>87.5</c:v>
                </c:pt>
                <c:pt idx="48805">
                  <c:v>88.52</c:v>
                </c:pt>
                <c:pt idx="48806">
                  <c:v>89.87</c:v>
                </c:pt>
                <c:pt idx="48807">
                  <c:v>90.5</c:v>
                </c:pt>
                <c:pt idx="48808">
                  <c:v>90.86</c:v>
                </c:pt>
                <c:pt idx="48809">
                  <c:v>90.92</c:v>
                </c:pt>
                <c:pt idx="48810">
                  <c:v>90.92</c:v>
                </c:pt>
                <c:pt idx="48811">
                  <c:v>90.82</c:v>
                </c:pt>
                <c:pt idx="48812">
                  <c:v>90.66</c:v>
                </c:pt>
                <c:pt idx="48813">
                  <c:v>103.81</c:v>
                </c:pt>
                <c:pt idx="48814">
                  <c:v>105</c:v>
                </c:pt>
                <c:pt idx="48815">
                  <c:v>89.57</c:v>
                </c:pt>
                <c:pt idx="48816">
                  <c:v>90.79</c:v>
                </c:pt>
                <c:pt idx="48817">
                  <c:v>92.83</c:v>
                </c:pt>
                <c:pt idx="48818">
                  <c:v>94.28</c:v>
                </c:pt>
                <c:pt idx="48819">
                  <c:v>95.73</c:v>
                </c:pt>
                <c:pt idx="48820">
                  <c:v>96.3</c:v>
                </c:pt>
                <c:pt idx="48821">
                  <c:v>97.42</c:v>
                </c:pt>
                <c:pt idx="48822">
                  <c:v>112.9</c:v>
                </c:pt>
                <c:pt idx="48823">
                  <c:v>114.12</c:v>
                </c:pt>
                <c:pt idx="48824">
                  <c:v>113.27</c:v>
                </c:pt>
                <c:pt idx="48825">
                  <c:v>116.33</c:v>
                </c:pt>
                <c:pt idx="48826">
                  <c:v>122.66</c:v>
                </c:pt>
                <c:pt idx="48827">
                  <c:v>125.23</c:v>
                </c:pt>
                <c:pt idx="48828">
                  <c:v>127.7</c:v>
                </c:pt>
                <c:pt idx="48829">
                  <c:v>120.29</c:v>
                </c:pt>
                <c:pt idx="48830">
                  <c:v>119.03</c:v>
                </c:pt>
                <c:pt idx="48831">
                  <c:v>119.89</c:v>
                </c:pt>
                <c:pt idx="48832">
                  <c:v>120.68</c:v>
                </c:pt>
                <c:pt idx="48833">
                  <c:v>119.46</c:v>
                </c:pt>
                <c:pt idx="48834">
                  <c:v>117.68</c:v>
                </c:pt>
                <c:pt idx="48835">
                  <c:v>118.24</c:v>
                </c:pt>
                <c:pt idx="48836">
                  <c:v>119.56</c:v>
                </c:pt>
                <c:pt idx="48837">
                  <c:v>112.61</c:v>
                </c:pt>
                <c:pt idx="48838">
                  <c:v>107.66</c:v>
                </c:pt>
                <c:pt idx="48839">
                  <c:v>108.36</c:v>
                </c:pt>
                <c:pt idx="48840">
                  <c:v>93.86</c:v>
                </c:pt>
                <c:pt idx="48841">
                  <c:v>86.14</c:v>
                </c:pt>
                <c:pt idx="48842">
                  <c:v>84.86</c:v>
                </c:pt>
                <c:pt idx="48843">
                  <c:v>78.569999999999993</c:v>
                </c:pt>
                <c:pt idx="48844">
                  <c:v>76.23</c:v>
                </c:pt>
                <c:pt idx="48845">
                  <c:v>77.38</c:v>
                </c:pt>
                <c:pt idx="48846">
                  <c:v>77.150000000000006</c:v>
                </c:pt>
                <c:pt idx="48847">
                  <c:v>77.38</c:v>
                </c:pt>
                <c:pt idx="48848">
                  <c:v>77.44</c:v>
                </c:pt>
                <c:pt idx="48849">
                  <c:v>77.510000000000005</c:v>
                </c:pt>
                <c:pt idx="48850">
                  <c:v>70.72</c:v>
                </c:pt>
                <c:pt idx="48851">
                  <c:v>72.400000000000006</c:v>
                </c:pt>
                <c:pt idx="48852">
                  <c:v>80.61</c:v>
                </c:pt>
                <c:pt idx="48853">
                  <c:v>81.599999999999994</c:v>
                </c:pt>
                <c:pt idx="48854">
                  <c:v>78.3</c:v>
                </c:pt>
                <c:pt idx="48855">
                  <c:v>99.62</c:v>
                </c:pt>
                <c:pt idx="48856">
                  <c:v>98.01</c:v>
                </c:pt>
                <c:pt idx="48857">
                  <c:v>86.28</c:v>
                </c:pt>
                <c:pt idx="48858">
                  <c:v>115.8</c:v>
                </c:pt>
                <c:pt idx="48859">
                  <c:v>111.62</c:v>
                </c:pt>
                <c:pt idx="48860">
                  <c:v>114.03</c:v>
                </c:pt>
                <c:pt idx="48861">
                  <c:v>115.67</c:v>
                </c:pt>
                <c:pt idx="48862">
                  <c:v>117.49</c:v>
                </c:pt>
                <c:pt idx="48863">
                  <c:v>117.88</c:v>
                </c:pt>
                <c:pt idx="48864">
                  <c:v>138.54</c:v>
                </c:pt>
                <c:pt idx="48865">
                  <c:v>137.13</c:v>
                </c:pt>
                <c:pt idx="48866">
                  <c:v>134.52000000000001</c:v>
                </c:pt>
                <c:pt idx="48867">
                  <c:v>133.63</c:v>
                </c:pt>
                <c:pt idx="48868">
                  <c:v>126.22</c:v>
                </c:pt>
                <c:pt idx="48869">
                  <c:v>117.12</c:v>
                </c:pt>
                <c:pt idx="48870">
                  <c:v>119.36</c:v>
                </c:pt>
                <c:pt idx="48871">
                  <c:v>120.19</c:v>
                </c:pt>
                <c:pt idx="48872">
                  <c:v>121.84</c:v>
                </c:pt>
                <c:pt idx="48873">
                  <c:v>117.65</c:v>
                </c:pt>
                <c:pt idx="48874">
                  <c:v>111.69</c:v>
                </c:pt>
                <c:pt idx="48875">
                  <c:v>577.5</c:v>
                </c:pt>
                <c:pt idx="48876">
                  <c:v>590.4</c:v>
                </c:pt>
                <c:pt idx="48877">
                  <c:v>583.70000000000005</c:v>
                </c:pt>
                <c:pt idx="48878">
                  <c:v>572.1</c:v>
                </c:pt>
                <c:pt idx="48879">
                  <c:v>562.1</c:v>
                </c:pt>
                <c:pt idx="48880">
                  <c:v>553.9</c:v>
                </c:pt>
                <c:pt idx="48881">
                  <c:v>545.1</c:v>
                </c:pt>
                <c:pt idx="48882">
                  <c:v>531.70000000000005</c:v>
                </c:pt>
                <c:pt idx="48883">
                  <c:v>521.9</c:v>
                </c:pt>
                <c:pt idx="48884">
                  <c:v>512.9</c:v>
                </c:pt>
                <c:pt idx="48885">
                  <c:v>216.78</c:v>
                </c:pt>
                <c:pt idx="48886">
                  <c:v>96.49</c:v>
                </c:pt>
                <c:pt idx="48887">
                  <c:v>96.43</c:v>
                </c:pt>
                <c:pt idx="48888">
                  <c:v>89.11</c:v>
                </c:pt>
                <c:pt idx="48889">
                  <c:v>89.9</c:v>
                </c:pt>
                <c:pt idx="48890">
                  <c:v>86.97</c:v>
                </c:pt>
                <c:pt idx="48891">
                  <c:v>84.6</c:v>
                </c:pt>
                <c:pt idx="48892">
                  <c:v>80.540000000000006</c:v>
                </c:pt>
                <c:pt idx="48893">
                  <c:v>68.739999999999995</c:v>
                </c:pt>
                <c:pt idx="48894">
                  <c:v>69.239999999999995</c:v>
                </c:pt>
                <c:pt idx="48895">
                  <c:v>57.41</c:v>
                </c:pt>
                <c:pt idx="48896">
                  <c:v>53.98</c:v>
                </c:pt>
                <c:pt idx="48897">
                  <c:v>54.41</c:v>
                </c:pt>
                <c:pt idx="48898">
                  <c:v>54.64</c:v>
                </c:pt>
                <c:pt idx="48899">
                  <c:v>55.07</c:v>
                </c:pt>
                <c:pt idx="48900">
                  <c:v>55.53</c:v>
                </c:pt>
                <c:pt idx="48901">
                  <c:v>76.39</c:v>
                </c:pt>
                <c:pt idx="48902">
                  <c:v>78.010000000000005</c:v>
                </c:pt>
                <c:pt idx="48903">
                  <c:v>77.84</c:v>
                </c:pt>
                <c:pt idx="48904">
                  <c:v>73.790000000000006</c:v>
                </c:pt>
                <c:pt idx="48905">
                  <c:v>73.42</c:v>
                </c:pt>
                <c:pt idx="48906">
                  <c:v>73.42</c:v>
                </c:pt>
                <c:pt idx="48907">
                  <c:v>73.95</c:v>
                </c:pt>
                <c:pt idx="48908">
                  <c:v>74.31</c:v>
                </c:pt>
                <c:pt idx="48909">
                  <c:v>70.56</c:v>
                </c:pt>
                <c:pt idx="48910">
                  <c:v>69.8</c:v>
                </c:pt>
                <c:pt idx="48911">
                  <c:v>67.62</c:v>
                </c:pt>
                <c:pt idx="48912">
                  <c:v>59.22</c:v>
                </c:pt>
                <c:pt idx="48913">
                  <c:v>59.25</c:v>
                </c:pt>
                <c:pt idx="48914">
                  <c:v>59.98</c:v>
                </c:pt>
                <c:pt idx="48915">
                  <c:v>60.6</c:v>
                </c:pt>
                <c:pt idx="48916">
                  <c:v>61.23</c:v>
                </c:pt>
                <c:pt idx="48917">
                  <c:v>61.96</c:v>
                </c:pt>
                <c:pt idx="48918">
                  <c:v>63.11</c:v>
                </c:pt>
                <c:pt idx="48919">
                  <c:v>76.790000000000006</c:v>
                </c:pt>
                <c:pt idx="48920">
                  <c:v>90.86</c:v>
                </c:pt>
                <c:pt idx="48921">
                  <c:v>93</c:v>
                </c:pt>
                <c:pt idx="48922">
                  <c:v>96.43</c:v>
                </c:pt>
                <c:pt idx="48923">
                  <c:v>94.12</c:v>
                </c:pt>
                <c:pt idx="48924">
                  <c:v>88.85</c:v>
                </c:pt>
                <c:pt idx="48925">
                  <c:v>105.65</c:v>
                </c:pt>
                <c:pt idx="48926">
                  <c:v>89.77</c:v>
                </c:pt>
                <c:pt idx="48927">
                  <c:v>85.39</c:v>
                </c:pt>
                <c:pt idx="48928">
                  <c:v>107.6</c:v>
                </c:pt>
                <c:pt idx="48929">
                  <c:v>114.32</c:v>
                </c:pt>
                <c:pt idx="48930">
                  <c:v>129.97999999999999</c:v>
                </c:pt>
                <c:pt idx="48931">
                  <c:v>129.94</c:v>
                </c:pt>
                <c:pt idx="48932">
                  <c:v>131.29</c:v>
                </c:pt>
                <c:pt idx="48933">
                  <c:v>133.57</c:v>
                </c:pt>
                <c:pt idx="48934">
                  <c:v>123.12</c:v>
                </c:pt>
                <c:pt idx="48935">
                  <c:v>124.41</c:v>
                </c:pt>
                <c:pt idx="48936">
                  <c:v>128</c:v>
                </c:pt>
                <c:pt idx="48937">
                  <c:v>121.14</c:v>
                </c:pt>
                <c:pt idx="48938">
                  <c:v>120.98</c:v>
                </c:pt>
                <c:pt idx="48939">
                  <c:v>123.35</c:v>
                </c:pt>
                <c:pt idx="48940">
                  <c:v>125.66</c:v>
                </c:pt>
                <c:pt idx="48941">
                  <c:v>128.06</c:v>
                </c:pt>
                <c:pt idx="48942">
                  <c:v>137.46</c:v>
                </c:pt>
                <c:pt idx="48943">
                  <c:v>139.6</c:v>
                </c:pt>
                <c:pt idx="48944">
                  <c:v>139.04</c:v>
                </c:pt>
                <c:pt idx="48945">
                  <c:v>135.87</c:v>
                </c:pt>
                <c:pt idx="48946">
                  <c:v>138.21</c:v>
                </c:pt>
                <c:pt idx="48947">
                  <c:v>136.9</c:v>
                </c:pt>
                <c:pt idx="48948">
                  <c:v>134.66</c:v>
                </c:pt>
                <c:pt idx="48949">
                  <c:v>135.91</c:v>
                </c:pt>
                <c:pt idx="48950">
                  <c:v>138.77000000000001</c:v>
                </c:pt>
                <c:pt idx="48951">
                  <c:v>143.62</c:v>
                </c:pt>
                <c:pt idx="48952">
                  <c:v>146.58000000000001</c:v>
                </c:pt>
                <c:pt idx="48953">
                  <c:v>155.91</c:v>
                </c:pt>
                <c:pt idx="48954">
                  <c:v>160.49</c:v>
                </c:pt>
                <c:pt idx="48955">
                  <c:v>156.01</c:v>
                </c:pt>
                <c:pt idx="48956">
                  <c:v>158.84</c:v>
                </c:pt>
                <c:pt idx="48957">
                  <c:v>162.72999999999999</c:v>
                </c:pt>
                <c:pt idx="48958">
                  <c:v>164.48</c:v>
                </c:pt>
                <c:pt idx="48959">
                  <c:v>165.76</c:v>
                </c:pt>
                <c:pt idx="48960">
                  <c:v>168.86</c:v>
                </c:pt>
                <c:pt idx="48961">
                  <c:v>155.97999999999999</c:v>
                </c:pt>
                <c:pt idx="48962">
                  <c:v>152.09</c:v>
                </c:pt>
                <c:pt idx="48963">
                  <c:v>155.88</c:v>
                </c:pt>
                <c:pt idx="48964">
                  <c:v>156.13999999999999</c:v>
                </c:pt>
                <c:pt idx="48965">
                  <c:v>155.22</c:v>
                </c:pt>
                <c:pt idx="48966">
                  <c:v>155.09</c:v>
                </c:pt>
                <c:pt idx="48967">
                  <c:v>156.47</c:v>
                </c:pt>
                <c:pt idx="48968">
                  <c:v>151.88999999999999</c:v>
                </c:pt>
                <c:pt idx="48969">
                  <c:v>153.37</c:v>
                </c:pt>
                <c:pt idx="48970">
                  <c:v>157.53</c:v>
                </c:pt>
                <c:pt idx="48971">
                  <c:v>160.22999999999999</c:v>
                </c:pt>
                <c:pt idx="48972">
                  <c:v>160.16</c:v>
                </c:pt>
                <c:pt idx="48973">
                  <c:v>156.24</c:v>
                </c:pt>
                <c:pt idx="48974">
                  <c:v>154.1</c:v>
                </c:pt>
                <c:pt idx="48975">
                  <c:v>151.16999999999999</c:v>
                </c:pt>
                <c:pt idx="48976">
                  <c:v>148.33000000000001</c:v>
                </c:pt>
                <c:pt idx="48977">
                  <c:v>147.66999999999999</c:v>
                </c:pt>
                <c:pt idx="48978">
                  <c:v>148.33000000000001</c:v>
                </c:pt>
                <c:pt idx="48979">
                  <c:v>150.97</c:v>
                </c:pt>
                <c:pt idx="48980">
                  <c:v>153.51</c:v>
                </c:pt>
                <c:pt idx="48981">
                  <c:v>153.80000000000001</c:v>
                </c:pt>
                <c:pt idx="48982">
                  <c:v>148.13</c:v>
                </c:pt>
                <c:pt idx="48983">
                  <c:v>149.32</c:v>
                </c:pt>
                <c:pt idx="48984">
                  <c:v>150.21</c:v>
                </c:pt>
                <c:pt idx="48985">
                  <c:v>151.30000000000001</c:v>
                </c:pt>
                <c:pt idx="48986">
                  <c:v>148.5</c:v>
                </c:pt>
                <c:pt idx="48987">
                  <c:v>152.19</c:v>
                </c:pt>
                <c:pt idx="48988">
                  <c:v>150.41</c:v>
                </c:pt>
                <c:pt idx="48989">
                  <c:v>146.72</c:v>
                </c:pt>
                <c:pt idx="48990">
                  <c:v>139.93</c:v>
                </c:pt>
                <c:pt idx="48991">
                  <c:v>133.69999999999999</c:v>
                </c:pt>
                <c:pt idx="48992">
                  <c:v>146.19</c:v>
                </c:pt>
                <c:pt idx="48993">
                  <c:v>142.16999999999999</c:v>
                </c:pt>
                <c:pt idx="48994">
                  <c:v>136.72999999999999</c:v>
                </c:pt>
                <c:pt idx="48995">
                  <c:v>144.87</c:v>
                </c:pt>
                <c:pt idx="48996">
                  <c:v>147.71</c:v>
                </c:pt>
                <c:pt idx="48997">
                  <c:v>142.33000000000001</c:v>
                </c:pt>
                <c:pt idx="48998">
                  <c:v>141.08000000000001</c:v>
                </c:pt>
                <c:pt idx="48999">
                  <c:v>133.4</c:v>
                </c:pt>
                <c:pt idx="49000">
                  <c:v>133.9</c:v>
                </c:pt>
                <c:pt idx="49001">
                  <c:v>133.16999999999999</c:v>
                </c:pt>
                <c:pt idx="49002">
                  <c:v>138.02000000000001</c:v>
                </c:pt>
                <c:pt idx="49003">
                  <c:v>139.66</c:v>
                </c:pt>
                <c:pt idx="49004">
                  <c:v>141.31</c:v>
                </c:pt>
                <c:pt idx="49005">
                  <c:v>134.91999999999999</c:v>
                </c:pt>
                <c:pt idx="49006">
                  <c:v>134.49</c:v>
                </c:pt>
                <c:pt idx="49007">
                  <c:v>140.26</c:v>
                </c:pt>
                <c:pt idx="49008">
                  <c:v>141.28</c:v>
                </c:pt>
                <c:pt idx="49009">
                  <c:v>142.07</c:v>
                </c:pt>
                <c:pt idx="49010">
                  <c:v>127.6</c:v>
                </c:pt>
                <c:pt idx="49011">
                  <c:v>128.82</c:v>
                </c:pt>
                <c:pt idx="49012">
                  <c:v>129.94</c:v>
                </c:pt>
                <c:pt idx="49013">
                  <c:v>126.02</c:v>
                </c:pt>
                <c:pt idx="49014">
                  <c:v>129.81</c:v>
                </c:pt>
                <c:pt idx="49015">
                  <c:v>131.1</c:v>
                </c:pt>
                <c:pt idx="49016">
                  <c:v>136.57</c:v>
                </c:pt>
                <c:pt idx="49017">
                  <c:v>127.31</c:v>
                </c:pt>
                <c:pt idx="49018">
                  <c:v>125</c:v>
                </c:pt>
                <c:pt idx="49019">
                  <c:v>125.82</c:v>
                </c:pt>
                <c:pt idx="49020">
                  <c:v>126.38</c:v>
                </c:pt>
                <c:pt idx="49021">
                  <c:v>126.58</c:v>
                </c:pt>
                <c:pt idx="49022">
                  <c:v>127.67</c:v>
                </c:pt>
                <c:pt idx="49023">
                  <c:v>128.03</c:v>
                </c:pt>
                <c:pt idx="49024">
                  <c:v>123.19</c:v>
                </c:pt>
                <c:pt idx="49025">
                  <c:v>131.36000000000001</c:v>
                </c:pt>
                <c:pt idx="49026">
                  <c:v>127.24</c:v>
                </c:pt>
                <c:pt idx="49027">
                  <c:v>124.44</c:v>
                </c:pt>
                <c:pt idx="49028">
                  <c:v>111.95</c:v>
                </c:pt>
                <c:pt idx="49029">
                  <c:v>109.67</c:v>
                </c:pt>
                <c:pt idx="49030">
                  <c:v>110.47</c:v>
                </c:pt>
                <c:pt idx="49031">
                  <c:v>110.6</c:v>
                </c:pt>
                <c:pt idx="49032">
                  <c:v>116.99</c:v>
                </c:pt>
                <c:pt idx="49033">
                  <c:v>129.84</c:v>
                </c:pt>
                <c:pt idx="49034">
                  <c:v>125.2</c:v>
                </c:pt>
                <c:pt idx="49035">
                  <c:v>127.34</c:v>
                </c:pt>
                <c:pt idx="49036">
                  <c:v>128.66</c:v>
                </c:pt>
                <c:pt idx="49037">
                  <c:v>130.30000000000001</c:v>
                </c:pt>
                <c:pt idx="49038">
                  <c:v>123.22</c:v>
                </c:pt>
                <c:pt idx="49039">
                  <c:v>124.24</c:v>
                </c:pt>
                <c:pt idx="49040">
                  <c:v>125.13</c:v>
                </c:pt>
                <c:pt idx="49041">
                  <c:v>127.17</c:v>
                </c:pt>
                <c:pt idx="49042">
                  <c:v>129.38</c:v>
                </c:pt>
                <c:pt idx="49043">
                  <c:v>131.69</c:v>
                </c:pt>
                <c:pt idx="49044">
                  <c:v>133.13999999999999</c:v>
                </c:pt>
                <c:pt idx="49045">
                  <c:v>135.61000000000001</c:v>
                </c:pt>
                <c:pt idx="49046">
                  <c:v>138.15</c:v>
                </c:pt>
                <c:pt idx="49047">
                  <c:v>137.88</c:v>
                </c:pt>
                <c:pt idx="49048">
                  <c:v>144.81</c:v>
                </c:pt>
                <c:pt idx="49049">
                  <c:v>147.66999999999999</c:v>
                </c:pt>
                <c:pt idx="49050">
                  <c:v>144.51</c:v>
                </c:pt>
                <c:pt idx="49051">
                  <c:v>144.66999999999999</c:v>
                </c:pt>
                <c:pt idx="49052">
                  <c:v>144.84</c:v>
                </c:pt>
                <c:pt idx="49053">
                  <c:v>139.57</c:v>
                </c:pt>
                <c:pt idx="49054">
                  <c:v>138.87</c:v>
                </c:pt>
                <c:pt idx="49055">
                  <c:v>142.22999999999999</c:v>
                </c:pt>
                <c:pt idx="49056">
                  <c:v>139.93</c:v>
                </c:pt>
                <c:pt idx="49057">
                  <c:v>136.19999999999999</c:v>
                </c:pt>
                <c:pt idx="49058">
                  <c:v>134.97999999999999</c:v>
                </c:pt>
                <c:pt idx="49059">
                  <c:v>134.59</c:v>
                </c:pt>
                <c:pt idx="49060">
                  <c:v>128.66</c:v>
                </c:pt>
                <c:pt idx="49061">
                  <c:v>121.37</c:v>
                </c:pt>
                <c:pt idx="49062">
                  <c:v>117.52</c:v>
                </c:pt>
                <c:pt idx="49063">
                  <c:v>110.56</c:v>
                </c:pt>
                <c:pt idx="49064">
                  <c:v>119.59</c:v>
                </c:pt>
                <c:pt idx="49065">
                  <c:v>113.04</c:v>
                </c:pt>
                <c:pt idx="49066">
                  <c:v>118.38</c:v>
                </c:pt>
                <c:pt idx="49067">
                  <c:v>126.81</c:v>
                </c:pt>
                <c:pt idx="49068">
                  <c:v>121.47</c:v>
                </c:pt>
                <c:pt idx="49069">
                  <c:v>122.17</c:v>
                </c:pt>
                <c:pt idx="49070">
                  <c:v>120.42</c:v>
                </c:pt>
                <c:pt idx="49071">
                  <c:v>119.26</c:v>
                </c:pt>
                <c:pt idx="49072">
                  <c:v>106.81</c:v>
                </c:pt>
                <c:pt idx="49073">
                  <c:v>115.48</c:v>
                </c:pt>
                <c:pt idx="49074">
                  <c:v>125.89</c:v>
                </c:pt>
                <c:pt idx="49075">
                  <c:v>128.22999999999999</c:v>
                </c:pt>
                <c:pt idx="49076">
                  <c:v>129.12</c:v>
                </c:pt>
                <c:pt idx="49077">
                  <c:v>131.69</c:v>
                </c:pt>
                <c:pt idx="49078">
                  <c:v>118.01</c:v>
                </c:pt>
                <c:pt idx="49079">
                  <c:v>118.21</c:v>
                </c:pt>
                <c:pt idx="49080">
                  <c:v>138.28</c:v>
                </c:pt>
                <c:pt idx="49081">
                  <c:v>137.91999999999999</c:v>
                </c:pt>
                <c:pt idx="49082">
                  <c:v>138.41</c:v>
                </c:pt>
                <c:pt idx="49083">
                  <c:v>134</c:v>
                </c:pt>
                <c:pt idx="49084">
                  <c:v>131.29</c:v>
                </c:pt>
                <c:pt idx="49085">
                  <c:v>141.66999999999999</c:v>
                </c:pt>
                <c:pt idx="49086">
                  <c:v>145.22999999999999</c:v>
                </c:pt>
                <c:pt idx="49087">
                  <c:v>143.75</c:v>
                </c:pt>
                <c:pt idx="49088">
                  <c:v>131.26</c:v>
                </c:pt>
                <c:pt idx="49089">
                  <c:v>132.18</c:v>
                </c:pt>
                <c:pt idx="49090">
                  <c:v>124.54</c:v>
                </c:pt>
                <c:pt idx="49091">
                  <c:v>122.53</c:v>
                </c:pt>
                <c:pt idx="49092">
                  <c:v>120.19</c:v>
                </c:pt>
                <c:pt idx="49093">
                  <c:v>120.45</c:v>
                </c:pt>
                <c:pt idx="49094">
                  <c:v>121.44</c:v>
                </c:pt>
                <c:pt idx="49095">
                  <c:v>125</c:v>
                </c:pt>
                <c:pt idx="49096">
                  <c:v>135.25</c:v>
                </c:pt>
                <c:pt idx="49097">
                  <c:v>135.94</c:v>
                </c:pt>
                <c:pt idx="49098">
                  <c:v>136.72999999999999</c:v>
                </c:pt>
                <c:pt idx="49099">
                  <c:v>138.21</c:v>
                </c:pt>
                <c:pt idx="49100">
                  <c:v>139.63</c:v>
                </c:pt>
                <c:pt idx="49101">
                  <c:v>135.87</c:v>
                </c:pt>
                <c:pt idx="49102">
                  <c:v>125.36</c:v>
                </c:pt>
                <c:pt idx="49103">
                  <c:v>109.05</c:v>
                </c:pt>
                <c:pt idx="49104">
                  <c:v>105.39</c:v>
                </c:pt>
                <c:pt idx="49105">
                  <c:v>113.53</c:v>
                </c:pt>
                <c:pt idx="49106">
                  <c:v>127.14</c:v>
                </c:pt>
                <c:pt idx="49107">
                  <c:v>142.5</c:v>
                </c:pt>
                <c:pt idx="49108">
                  <c:v>142.76</c:v>
                </c:pt>
                <c:pt idx="49109">
                  <c:v>132.28</c:v>
                </c:pt>
                <c:pt idx="49110">
                  <c:v>119.92</c:v>
                </c:pt>
                <c:pt idx="49111">
                  <c:v>106.58</c:v>
                </c:pt>
                <c:pt idx="49112">
                  <c:v>117.58</c:v>
                </c:pt>
                <c:pt idx="49113">
                  <c:v>119.4</c:v>
                </c:pt>
                <c:pt idx="49114">
                  <c:v>123.78</c:v>
                </c:pt>
                <c:pt idx="49115">
                  <c:v>122.33</c:v>
                </c:pt>
                <c:pt idx="49116">
                  <c:v>120.22</c:v>
                </c:pt>
                <c:pt idx="49117">
                  <c:v>120.98</c:v>
                </c:pt>
                <c:pt idx="49118">
                  <c:v>116.07</c:v>
                </c:pt>
                <c:pt idx="49119">
                  <c:v>116.46</c:v>
                </c:pt>
                <c:pt idx="49120">
                  <c:v>117.49</c:v>
                </c:pt>
                <c:pt idx="49121">
                  <c:v>118.54</c:v>
                </c:pt>
                <c:pt idx="49122">
                  <c:v>119.36</c:v>
                </c:pt>
                <c:pt idx="49123">
                  <c:v>120.48</c:v>
                </c:pt>
                <c:pt idx="49124">
                  <c:v>121.6</c:v>
                </c:pt>
                <c:pt idx="49125">
                  <c:v>122.13</c:v>
                </c:pt>
                <c:pt idx="49126">
                  <c:v>126.12</c:v>
                </c:pt>
                <c:pt idx="49127">
                  <c:v>131.22999999999999</c:v>
                </c:pt>
                <c:pt idx="49128">
                  <c:v>131</c:v>
                </c:pt>
                <c:pt idx="49129">
                  <c:v>133.93</c:v>
                </c:pt>
                <c:pt idx="49130">
                  <c:v>141.51</c:v>
                </c:pt>
                <c:pt idx="49131">
                  <c:v>124.77</c:v>
                </c:pt>
                <c:pt idx="49132">
                  <c:v>131.94999999999999</c:v>
                </c:pt>
                <c:pt idx="49133">
                  <c:v>125.72</c:v>
                </c:pt>
                <c:pt idx="49134">
                  <c:v>123.75</c:v>
                </c:pt>
                <c:pt idx="49135">
                  <c:v>120.29</c:v>
                </c:pt>
                <c:pt idx="49136">
                  <c:v>122.82</c:v>
                </c:pt>
                <c:pt idx="49137">
                  <c:v>124.87</c:v>
                </c:pt>
                <c:pt idx="49138">
                  <c:v>126.98</c:v>
                </c:pt>
                <c:pt idx="49139">
                  <c:v>149.88</c:v>
                </c:pt>
                <c:pt idx="49140">
                  <c:v>143.16</c:v>
                </c:pt>
                <c:pt idx="49141">
                  <c:v>142.27000000000001</c:v>
                </c:pt>
                <c:pt idx="49142">
                  <c:v>144.84</c:v>
                </c:pt>
                <c:pt idx="49143">
                  <c:v>147.61000000000001</c:v>
                </c:pt>
                <c:pt idx="49144">
                  <c:v>151.16999999999999</c:v>
                </c:pt>
                <c:pt idx="49145">
                  <c:v>149.91</c:v>
                </c:pt>
                <c:pt idx="49146">
                  <c:v>150.80000000000001</c:v>
                </c:pt>
                <c:pt idx="49147">
                  <c:v>153.66999999999999</c:v>
                </c:pt>
                <c:pt idx="49148">
                  <c:v>153.08000000000001</c:v>
                </c:pt>
                <c:pt idx="49149">
                  <c:v>137.85</c:v>
                </c:pt>
                <c:pt idx="49150">
                  <c:v>135.91</c:v>
                </c:pt>
                <c:pt idx="49151">
                  <c:v>138.35</c:v>
                </c:pt>
                <c:pt idx="49152">
                  <c:v>140.59</c:v>
                </c:pt>
                <c:pt idx="49153">
                  <c:v>142.47</c:v>
                </c:pt>
                <c:pt idx="49154">
                  <c:v>145.1</c:v>
                </c:pt>
                <c:pt idx="49155">
                  <c:v>146.72</c:v>
                </c:pt>
                <c:pt idx="49156">
                  <c:v>148.53</c:v>
                </c:pt>
                <c:pt idx="49157">
                  <c:v>148.19999999999999</c:v>
                </c:pt>
                <c:pt idx="49158">
                  <c:v>147.9</c:v>
                </c:pt>
                <c:pt idx="49159">
                  <c:v>147.44</c:v>
                </c:pt>
                <c:pt idx="49160">
                  <c:v>144.84</c:v>
                </c:pt>
                <c:pt idx="49161">
                  <c:v>129.65</c:v>
                </c:pt>
                <c:pt idx="49162">
                  <c:v>119.83</c:v>
                </c:pt>
                <c:pt idx="49163">
                  <c:v>107.8</c:v>
                </c:pt>
                <c:pt idx="49164">
                  <c:v>121.8</c:v>
                </c:pt>
                <c:pt idx="49165">
                  <c:v>122.4</c:v>
                </c:pt>
                <c:pt idx="49166">
                  <c:v>122.59</c:v>
                </c:pt>
                <c:pt idx="49167">
                  <c:v>122.63</c:v>
                </c:pt>
                <c:pt idx="49168">
                  <c:v>120.88</c:v>
                </c:pt>
                <c:pt idx="49169">
                  <c:v>128.49</c:v>
                </c:pt>
                <c:pt idx="49170">
                  <c:v>116.36</c:v>
                </c:pt>
                <c:pt idx="49171">
                  <c:v>128.62</c:v>
                </c:pt>
                <c:pt idx="49172">
                  <c:v>120.85</c:v>
                </c:pt>
                <c:pt idx="49173">
                  <c:v>123.09</c:v>
                </c:pt>
                <c:pt idx="49174">
                  <c:v>121.6</c:v>
                </c:pt>
                <c:pt idx="49175">
                  <c:v>121.6</c:v>
                </c:pt>
                <c:pt idx="49176">
                  <c:v>121.77</c:v>
                </c:pt>
                <c:pt idx="49177">
                  <c:v>112.61</c:v>
                </c:pt>
                <c:pt idx="49178">
                  <c:v>92.31</c:v>
                </c:pt>
                <c:pt idx="49179">
                  <c:v>84.6</c:v>
                </c:pt>
                <c:pt idx="49180">
                  <c:v>78.8</c:v>
                </c:pt>
                <c:pt idx="49181">
                  <c:v>78.010000000000005</c:v>
                </c:pt>
                <c:pt idx="49182">
                  <c:v>78.2</c:v>
                </c:pt>
                <c:pt idx="49183">
                  <c:v>81.33</c:v>
                </c:pt>
                <c:pt idx="49184">
                  <c:v>89.64</c:v>
                </c:pt>
                <c:pt idx="49185">
                  <c:v>85.88</c:v>
                </c:pt>
                <c:pt idx="49186">
                  <c:v>84.66</c:v>
                </c:pt>
                <c:pt idx="49187">
                  <c:v>83.67</c:v>
                </c:pt>
                <c:pt idx="49188">
                  <c:v>84.63</c:v>
                </c:pt>
                <c:pt idx="49189">
                  <c:v>85.19</c:v>
                </c:pt>
                <c:pt idx="49190">
                  <c:v>80.41</c:v>
                </c:pt>
                <c:pt idx="49191">
                  <c:v>82.22</c:v>
                </c:pt>
                <c:pt idx="49192">
                  <c:v>86.74</c:v>
                </c:pt>
                <c:pt idx="49193">
                  <c:v>107.76</c:v>
                </c:pt>
                <c:pt idx="49194">
                  <c:v>114.68</c:v>
                </c:pt>
                <c:pt idx="49195">
                  <c:v>116.73</c:v>
                </c:pt>
                <c:pt idx="49196">
                  <c:v>121.37</c:v>
                </c:pt>
                <c:pt idx="49197">
                  <c:v>130.4</c:v>
                </c:pt>
                <c:pt idx="49198">
                  <c:v>130.47</c:v>
                </c:pt>
                <c:pt idx="49199">
                  <c:v>131.1</c:v>
                </c:pt>
                <c:pt idx="49200">
                  <c:v>131.38999999999999</c:v>
                </c:pt>
                <c:pt idx="49201">
                  <c:v>133.44</c:v>
                </c:pt>
                <c:pt idx="49202">
                  <c:v>135.41</c:v>
                </c:pt>
                <c:pt idx="49203">
                  <c:v>136.99</c:v>
                </c:pt>
                <c:pt idx="49204">
                  <c:v>138.84</c:v>
                </c:pt>
                <c:pt idx="49205">
                  <c:v>143.78</c:v>
                </c:pt>
                <c:pt idx="49206">
                  <c:v>144.05000000000001</c:v>
                </c:pt>
                <c:pt idx="49207">
                  <c:v>142.99</c:v>
                </c:pt>
                <c:pt idx="49208">
                  <c:v>144.74</c:v>
                </c:pt>
                <c:pt idx="49209">
                  <c:v>144.31</c:v>
                </c:pt>
                <c:pt idx="49210">
                  <c:v>135.31</c:v>
                </c:pt>
                <c:pt idx="49211">
                  <c:v>137.36000000000001</c:v>
                </c:pt>
                <c:pt idx="49212">
                  <c:v>139.27000000000001</c:v>
                </c:pt>
                <c:pt idx="49213">
                  <c:v>140.94999999999999</c:v>
                </c:pt>
                <c:pt idx="49214">
                  <c:v>142.27000000000001</c:v>
                </c:pt>
                <c:pt idx="49215">
                  <c:v>126.05</c:v>
                </c:pt>
                <c:pt idx="49216">
                  <c:v>125.92</c:v>
                </c:pt>
                <c:pt idx="49217">
                  <c:v>121.51</c:v>
                </c:pt>
                <c:pt idx="49218">
                  <c:v>121.01</c:v>
                </c:pt>
                <c:pt idx="49219">
                  <c:v>131.91999999999999</c:v>
                </c:pt>
                <c:pt idx="49220">
                  <c:v>130.16999999999999</c:v>
                </c:pt>
                <c:pt idx="49221">
                  <c:v>127.54</c:v>
                </c:pt>
                <c:pt idx="49222">
                  <c:v>131.1</c:v>
                </c:pt>
                <c:pt idx="49223">
                  <c:v>133.4</c:v>
                </c:pt>
                <c:pt idx="49224">
                  <c:v>136.72999999999999</c:v>
                </c:pt>
                <c:pt idx="49225">
                  <c:v>140.49</c:v>
                </c:pt>
                <c:pt idx="49226">
                  <c:v>144.38</c:v>
                </c:pt>
                <c:pt idx="49227">
                  <c:v>148.13</c:v>
                </c:pt>
                <c:pt idx="49228">
                  <c:v>156.13999999999999</c:v>
                </c:pt>
                <c:pt idx="49229">
                  <c:v>162.01</c:v>
                </c:pt>
                <c:pt idx="49230">
                  <c:v>163.95</c:v>
                </c:pt>
                <c:pt idx="49231">
                  <c:v>168.14</c:v>
                </c:pt>
                <c:pt idx="49232">
                  <c:v>165.7</c:v>
                </c:pt>
                <c:pt idx="49233">
                  <c:v>168.34</c:v>
                </c:pt>
                <c:pt idx="49234">
                  <c:v>169.49</c:v>
                </c:pt>
                <c:pt idx="49235">
                  <c:v>170.18</c:v>
                </c:pt>
                <c:pt idx="49236">
                  <c:v>146.91</c:v>
                </c:pt>
                <c:pt idx="49237">
                  <c:v>139.16999999999999</c:v>
                </c:pt>
                <c:pt idx="49238">
                  <c:v>137.97999999999999</c:v>
                </c:pt>
                <c:pt idx="49239">
                  <c:v>125.86</c:v>
                </c:pt>
                <c:pt idx="49240">
                  <c:v>133.77000000000001</c:v>
                </c:pt>
                <c:pt idx="49241">
                  <c:v>125.89</c:v>
                </c:pt>
                <c:pt idx="49242">
                  <c:v>112.25</c:v>
                </c:pt>
                <c:pt idx="49243">
                  <c:v>115.01</c:v>
                </c:pt>
                <c:pt idx="49244">
                  <c:v>117.81</c:v>
                </c:pt>
                <c:pt idx="49245">
                  <c:v>120.09</c:v>
                </c:pt>
                <c:pt idx="49246">
                  <c:v>122.2</c:v>
                </c:pt>
                <c:pt idx="49247">
                  <c:v>574.6</c:v>
                </c:pt>
                <c:pt idx="49248">
                  <c:v>611.20000000000005</c:v>
                </c:pt>
                <c:pt idx="49249">
                  <c:v>556.20000000000005</c:v>
                </c:pt>
                <c:pt idx="49250">
                  <c:v>544.20000000000005</c:v>
                </c:pt>
                <c:pt idx="49251">
                  <c:v>534.70000000000005</c:v>
                </c:pt>
                <c:pt idx="49252">
                  <c:v>527.70000000000005</c:v>
                </c:pt>
                <c:pt idx="49253">
                  <c:v>498.3</c:v>
                </c:pt>
                <c:pt idx="49254">
                  <c:v>491.7</c:v>
                </c:pt>
                <c:pt idx="49255">
                  <c:v>472.5</c:v>
                </c:pt>
                <c:pt idx="49256">
                  <c:v>470.5</c:v>
                </c:pt>
                <c:pt idx="49257">
                  <c:v>262.26</c:v>
                </c:pt>
                <c:pt idx="49258">
                  <c:v>127.31</c:v>
                </c:pt>
                <c:pt idx="49259">
                  <c:v>127.87</c:v>
                </c:pt>
                <c:pt idx="49260">
                  <c:v>129.12</c:v>
                </c:pt>
                <c:pt idx="49261">
                  <c:v>124.77</c:v>
                </c:pt>
                <c:pt idx="49262">
                  <c:v>122.66</c:v>
                </c:pt>
                <c:pt idx="49263">
                  <c:v>121.47</c:v>
                </c:pt>
                <c:pt idx="49264">
                  <c:v>131.59</c:v>
                </c:pt>
                <c:pt idx="49265">
                  <c:v>119.46</c:v>
                </c:pt>
                <c:pt idx="49266">
                  <c:v>116.73</c:v>
                </c:pt>
                <c:pt idx="49267">
                  <c:v>108.16</c:v>
                </c:pt>
                <c:pt idx="49268">
                  <c:v>106.12</c:v>
                </c:pt>
                <c:pt idx="49269">
                  <c:v>102.66</c:v>
                </c:pt>
                <c:pt idx="49270">
                  <c:v>104.67</c:v>
                </c:pt>
                <c:pt idx="49271">
                  <c:v>117.85</c:v>
                </c:pt>
                <c:pt idx="49272">
                  <c:v>123.12</c:v>
                </c:pt>
                <c:pt idx="49273">
                  <c:v>131.26</c:v>
                </c:pt>
                <c:pt idx="49274">
                  <c:v>127.77</c:v>
                </c:pt>
                <c:pt idx="49275">
                  <c:v>128.59</c:v>
                </c:pt>
                <c:pt idx="49276">
                  <c:v>127.64</c:v>
                </c:pt>
                <c:pt idx="49277">
                  <c:v>128.19999999999999</c:v>
                </c:pt>
                <c:pt idx="49278">
                  <c:v>129.78</c:v>
                </c:pt>
                <c:pt idx="49279">
                  <c:v>135.12</c:v>
                </c:pt>
                <c:pt idx="49280">
                  <c:v>131.82</c:v>
                </c:pt>
                <c:pt idx="49281">
                  <c:v>142.76</c:v>
                </c:pt>
                <c:pt idx="49282">
                  <c:v>145.37</c:v>
                </c:pt>
                <c:pt idx="49283">
                  <c:v>140.88</c:v>
                </c:pt>
                <c:pt idx="49284">
                  <c:v>140.49</c:v>
                </c:pt>
                <c:pt idx="49285">
                  <c:v>134.82</c:v>
                </c:pt>
                <c:pt idx="49286">
                  <c:v>136.19999999999999</c:v>
                </c:pt>
                <c:pt idx="49287">
                  <c:v>127.04</c:v>
                </c:pt>
                <c:pt idx="49288">
                  <c:v>114.78</c:v>
                </c:pt>
                <c:pt idx="49289">
                  <c:v>114.09</c:v>
                </c:pt>
                <c:pt idx="49290">
                  <c:v>104.07</c:v>
                </c:pt>
                <c:pt idx="49291">
                  <c:v>122.03</c:v>
                </c:pt>
                <c:pt idx="49292">
                  <c:v>129.41999999999999</c:v>
                </c:pt>
                <c:pt idx="49293">
                  <c:v>134.56</c:v>
                </c:pt>
                <c:pt idx="49294">
                  <c:v>125.56</c:v>
                </c:pt>
                <c:pt idx="49295">
                  <c:v>125.53</c:v>
                </c:pt>
                <c:pt idx="49296">
                  <c:v>124.27</c:v>
                </c:pt>
                <c:pt idx="49297">
                  <c:v>122.82</c:v>
                </c:pt>
                <c:pt idx="49298">
                  <c:v>125.56</c:v>
                </c:pt>
                <c:pt idx="49299">
                  <c:v>123.42</c:v>
                </c:pt>
                <c:pt idx="49300">
                  <c:v>125.3</c:v>
                </c:pt>
                <c:pt idx="49301">
                  <c:v>127.37</c:v>
                </c:pt>
                <c:pt idx="49302">
                  <c:v>131.03</c:v>
                </c:pt>
                <c:pt idx="49303">
                  <c:v>138.05000000000001</c:v>
                </c:pt>
                <c:pt idx="49304">
                  <c:v>125.03</c:v>
                </c:pt>
                <c:pt idx="49305">
                  <c:v>113.56</c:v>
                </c:pt>
                <c:pt idx="49306">
                  <c:v>112.71</c:v>
                </c:pt>
                <c:pt idx="49307">
                  <c:v>114.88</c:v>
                </c:pt>
                <c:pt idx="49308">
                  <c:v>118.21</c:v>
                </c:pt>
                <c:pt idx="49309">
                  <c:v>121.7</c:v>
                </c:pt>
                <c:pt idx="49310">
                  <c:v>125.1</c:v>
                </c:pt>
                <c:pt idx="49311">
                  <c:v>128.06</c:v>
                </c:pt>
                <c:pt idx="49312">
                  <c:v>130.54</c:v>
                </c:pt>
                <c:pt idx="49313">
                  <c:v>133.9</c:v>
                </c:pt>
                <c:pt idx="49314">
                  <c:v>136.9</c:v>
                </c:pt>
                <c:pt idx="49315">
                  <c:v>141.18</c:v>
                </c:pt>
                <c:pt idx="49316">
                  <c:v>150.05000000000001</c:v>
                </c:pt>
                <c:pt idx="49317">
                  <c:v>150.41</c:v>
                </c:pt>
                <c:pt idx="49318">
                  <c:v>146.65</c:v>
                </c:pt>
                <c:pt idx="49319">
                  <c:v>147.11000000000001</c:v>
                </c:pt>
                <c:pt idx="49320">
                  <c:v>142.83000000000001</c:v>
                </c:pt>
                <c:pt idx="49321">
                  <c:v>137.72</c:v>
                </c:pt>
                <c:pt idx="49322">
                  <c:v>139.16999999999999</c:v>
                </c:pt>
                <c:pt idx="49323">
                  <c:v>140.32</c:v>
                </c:pt>
                <c:pt idx="49324">
                  <c:v>140.75</c:v>
                </c:pt>
                <c:pt idx="49325">
                  <c:v>130.4</c:v>
                </c:pt>
                <c:pt idx="49326">
                  <c:v>118.47</c:v>
                </c:pt>
                <c:pt idx="49327">
                  <c:v>116</c:v>
                </c:pt>
                <c:pt idx="49328">
                  <c:v>122.73</c:v>
                </c:pt>
                <c:pt idx="49329">
                  <c:v>141.05000000000001</c:v>
                </c:pt>
                <c:pt idx="49330">
                  <c:v>133.53</c:v>
                </c:pt>
                <c:pt idx="49331">
                  <c:v>134.41999999999999</c:v>
                </c:pt>
                <c:pt idx="49332">
                  <c:v>137.09</c:v>
                </c:pt>
                <c:pt idx="49333">
                  <c:v>139.57</c:v>
                </c:pt>
                <c:pt idx="49334">
                  <c:v>145.27000000000001</c:v>
                </c:pt>
                <c:pt idx="49335">
                  <c:v>147.71</c:v>
                </c:pt>
                <c:pt idx="49336">
                  <c:v>137.59</c:v>
                </c:pt>
                <c:pt idx="49337">
                  <c:v>125.43</c:v>
                </c:pt>
                <c:pt idx="49338">
                  <c:v>120.22</c:v>
                </c:pt>
                <c:pt idx="49339">
                  <c:v>122.4</c:v>
                </c:pt>
                <c:pt idx="49340">
                  <c:v>132.25</c:v>
                </c:pt>
                <c:pt idx="49341">
                  <c:v>127.83</c:v>
                </c:pt>
                <c:pt idx="49342">
                  <c:v>128.36000000000001</c:v>
                </c:pt>
                <c:pt idx="49343">
                  <c:v>128.43</c:v>
                </c:pt>
                <c:pt idx="49344">
                  <c:v>130.13999999999999</c:v>
                </c:pt>
                <c:pt idx="49345">
                  <c:v>132.81</c:v>
                </c:pt>
                <c:pt idx="49346">
                  <c:v>136.69999999999999</c:v>
                </c:pt>
                <c:pt idx="49347">
                  <c:v>140.29</c:v>
                </c:pt>
                <c:pt idx="49348">
                  <c:v>143.75</c:v>
                </c:pt>
                <c:pt idx="49349">
                  <c:v>136.93</c:v>
                </c:pt>
                <c:pt idx="49350">
                  <c:v>137.62</c:v>
                </c:pt>
                <c:pt idx="49351">
                  <c:v>144.21</c:v>
                </c:pt>
                <c:pt idx="49352">
                  <c:v>147.15</c:v>
                </c:pt>
                <c:pt idx="49353">
                  <c:v>138.05000000000001</c:v>
                </c:pt>
                <c:pt idx="49354">
                  <c:v>133.96</c:v>
                </c:pt>
                <c:pt idx="49355">
                  <c:v>136.93</c:v>
                </c:pt>
                <c:pt idx="49356">
                  <c:v>122.79</c:v>
                </c:pt>
                <c:pt idx="49357">
                  <c:v>134.94999999999999</c:v>
                </c:pt>
                <c:pt idx="49358">
                  <c:v>140.22</c:v>
                </c:pt>
                <c:pt idx="49359">
                  <c:v>134.16</c:v>
                </c:pt>
                <c:pt idx="49360">
                  <c:v>139.5</c:v>
                </c:pt>
                <c:pt idx="49361">
                  <c:v>142.99</c:v>
                </c:pt>
                <c:pt idx="49362">
                  <c:v>143.68</c:v>
                </c:pt>
                <c:pt idx="49363">
                  <c:v>143.03</c:v>
                </c:pt>
                <c:pt idx="49364">
                  <c:v>138.77000000000001</c:v>
                </c:pt>
                <c:pt idx="49365">
                  <c:v>136.57</c:v>
                </c:pt>
                <c:pt idx="49366">
                  <c:v>134.03</c:v>
                </c:pt>
                <c:pt idx="49367">
                  <c:v>134.56</c:v>
                </c:pt>
                <c:pt idx="49368">
                  <c:v>128.46</c:v>
                </c:pt>
                <c:pt idx="49369">
                  <c:v>128.88999999999999</c:v>
                </c:pt>
                <c:pt idx="49370">
                  <c:v>131.22999999999999</c:v>
                </c:pt>
                <c:pt idx="49371">
                  <c:v>124.97</c:v>
                </c:pt>
                <c:pt idx="49372">
                  <c:v>119.92</c:v>
                </c:pt>
                <c:pt idx="49373">
                  <c:v>100.91</c:v>
                </c:pt>
                <c:pt idx="49374">
                  <c:v>113.76</c:v>
                </c:pt>
                <c:pt idx="49375">
                  <c:v>118.64</c:v>
                </c:pt>
                <c:pt idx="49376">
                  <c:v>114.19</c:v>
                </c:pt>
                <c:pt idx="49377">
                  <c:v>113.73</c:v>
                </c:pt>
                <c:pt idx="49378">
                  <c:v>109.18</c:v>
                </c:pt>
                <c:pt idx="49379">
                  <c:v>109.81</c:v>
                </c:pt>
                <c:pt idx="49380">
                  <c:v>105.23</c:v>
                </c:pt>
                <c:pt idx="49381">
                  <c:v>110.86</c:v>
                </c:pt>
                <c:pt idx="49382">
                  <c:v>111.29</c:v>
                </c:pt>
                <c:pt idx="49383">
                  <c:v>113.79</c:v>
                </c:pt>
                <c:pt idx="49384">
                  <c:v>115.34</c:v>
                </c:pt>
                <c:pt idx="49385">
                  <c:v>114.72</c:v>
                </c:pt>
                <c:pt idx="49386">
                  <c:v>119.59</c:v>
                </c:pt>
                <c:pt idx="49387">
                  <c:v>116.5</c:v>
                </c:pt>
                <c:pt idx="49388">
                  <c:v>114.68</c:v>
                </c:pt>
                <c:pt idx="49389">
                  <c:v>114.35</c:v>
                </c:pt>
                <c:pt idx="49390">
                  <c:v>114.91</c:v>
                </c:pt>
                <c:pt idx="49391">
                  <c:v>109.64</c:v>
                </c:pt>
                <c:pt idx="49392">
                  <c:v>127.9</c:v>
                </c:pt>
                <c:pt idx="49393">
                  <c:v>120.45</c:v>
                </c:pt>
                <c:pt idx="49394">
                  <c:v>122.33</c:v>
                </c:pt>
                <c:pt idx="49395">
                  <c:v>123.25</c:v>
                </c:pt>
                <c:pt idx="49396">
                  <c:v>130.24</c:v>
                </c:pt>
                <c:pt idx="49397">
                  <c:v>132.71</c:v>
                </c:pt>
                <c:pt idx="49398">
                  <c:v>132.51</c:v>
                </c:pt>
                <c:pt idx="49399">
                  <c:v>130.66999999999999</c:v>
                </c:pt>
                <c:pt idx="49400">
                  <c:v>123.85</c:v>
                </c:pt>
                <c:pt idx="49401">
                  <c:v>93.92</c:v>
                </c:pt>
                <c:pt idx="49402">
                  <c:v>87.56</c:v>
                </c:pt>
                <c:pt idx="49403">
                  <c:v>98.27</c:v>
                </c:pt>
                <c:pt idx="49404">
                  <c:v>106.41</c:v>
                </c:pt>
                <c:pt idx="49405">
                  <c:v>108.88</c:v>
                </c:pt>
                <c:pt idx="49406">
                  <c:v>97.84</c:v>
                </c:pt>
                <c:pt idx="49407">
                  <c:v>95.17</c:v>
                </c:pt>
                <c:pt idx="49408">
                  <c:v>99.69</c:v>
                </c:pt>
                <c:pt idx="49409">
                  <c:v>113.46</c:v>
                </c:pt>
                <c:pt idx="49410">
                  <c:v>119.89</c:v>
                </c:pt>
                <c:pt idx="49411">
                  <c:v>120.65</c:v>
                </c:pt>
                <c:pt idx="49412">
                  <c:v>120.12</c:v>
                </c:pt>
                <c:pt idx="49413">
                  <c:v>113.43</c:v>
                </c:pt>
                <c:pt idx="49414">
                  <c:v>114.16</c:v>
                </c:pt>
                <c:pt idx="49415">
                  <c:v>114.52</c:v>
                </c:pt>
                <c:pt idx="49416">
                  <c:v>115.51</c:v>
                </c:pt>
                <c:pt idx="49417">
                  <c:v>112.87</c:v>
                </c:pt>
                <c:pt idx="49418">
                  <c:v>110.6</c:v>
                </c:pt>
                <c:pt idx="49419">
                  <c:v>109.91</c:v>
                </c:pt>
                <c:pt idx="49420">
                  <c:v>107.7</c:v>
                </c:pt>
                <c:pt idx="49421">
                  <c:v>118.05</c:v>
                </c:pt>
                <c:pt idx="49422">
                  <c:v>119.69</c:v>
                </c:pt>
                <c:pt idx="49423">
                  <c:v>113.96</c:v>
                </c:pt>
                <c:pt idx="49424">
                  <c:v>105.23</c:v>
                </c:pt>
                <c:pt idx="49425">
                  <c:v>107.24</c:v>
                </c:pt>
                <c:pt idx="49426">
                  <c:v>109.11</c:v>
                </c:pt>
                <c:pt idx="49427">
                  <c:v>110.47</c:v>
                </c:pt>
                <c:pt idx="49428">
                  <c:v>114.42</c:v>
                </c:pt>
                <c:pt idx="49429">
                  <c:v>120.45</c:v>
                </c:pt>
                <c:pt idx="49430">
                  <c:v>120.42</c:v>
                </c:pt>
                <c:pt idx="49431">
                  <c:v>116.69</c:v>
                </c:pt>
                <c:pt idx="49432">
                  <c:v>123.81</c:v>
                </c:pt>
                <c:pt idx="49433">
                  <c:v>126.45</c:v>
                </c:pt>
                <c:pt idx="49434">
                  <c:v>129.91</c:v>
                </c:pt>
                <c:pt idx="49435">
                  <c:v>128.33000000000001</c:v>
                </c:pt>
                <c:pt idx="49436">
                  <c:v>133.01</c:v>
                </c:pt>
                <c:pt idx="49437">
                  <c:v>126.65</c:v>
                </c:pt>
                <c:pt idx="49438">
                  <c:v>128.82</c:v>
                </c:pt>
                <c:pt idx="49439">
                  <c:v>129.09</c:v>
                </c:pt>
                <c:pt idx="49440">
                  <c:v>128.26</c:v>
                </c:pt>
                <c:pt idx="49441">
                  <c:v>120.68</c:v>
                </c:pt>
                <c:pt idx="49442">
                  <c:v>108.82</c:v>
                </c:pt>
                <c:pt idx="49443">
                  <c:v>80.540000000000006</c:v>
                </c:pt>
                <c:pt idx="49444">
                  <c:v>65.61</c:v>
                </c:pt>
                <c:pt idx="49445">
                  <c:v>53.16</c:v>
                </c:pt>
                <c:pt idx="49446">
                  <c:v>53.68</c:v>
                </c:pt>
                <c:pt idx="49447">
                  <c:v>54.47</c:v>
                </c:pt>
                <c:pt idx="49448">
                  <c:v>55.04</c:v>
                </c:pt>
                <c:pt idx="49449">
                  <c:v>55.23</c:v>
                </c:pt>
                <c:pt idx="49450">
                  <c:v>50.29</c:v>
                </c:pt>
                <c:pt idx="49451">
                  <c:v>40.270000000000003</c:v>
                </c:pt>
                <c:pt idx="49452">
                  <c:v>40.5</c:v>
                </c:pt>
                <c:pt idx="49453">
                  <c:v>40.700000000000003</c:v>
                </c:pt>
                <c:pt idx="49454">
                  <c:v>40.9</c:v>
                </c:pt>
                <c:pt idx="49455">
                  <c:v>37.4</c:v>
                </c:pt>
                <c:pt idx="49456">
                  <c:v>31.274999999999999</c:v>
                </c:pt>
                <c:pt idx="49457">
                  <c:v>31.83</c:v>
                </c:pt>
                <c:pt idx="49458">
                  <c:v>43.24</c:v>
                </c:pt>
                <c:pt idx="49459">
                  <c:v>39.549999999999997</c:v>
                </c:pt>
                <c:pt idx="49460">
                  <c:v>39.68</c:v>
                </c:pt>
                <c:pt idx="49461">
                  <c:v>39.35</c:v>
                </c:pt>
                <c:pt idx="49462">
                  <c:v>39.28</c:v>
                </c:pt>
                <c:pt idx="49463">
                  <c:v>39.65</c:v>
                </c:pt>
                <c:pt idx="49464">
                  <c:v>39.840000000000003</c:v>
                </c:pt>
                <c:pt idx="49465">
                  <c:v>39.94</c:v>
                </c:pt>
                <c:pt idx="49466">
                  <c:v>40.07</c:v>
                </c:pt>
                <c:pt idx="49467">
                  <c:v>40.11</c:v>
                </c:pt>
                <c:pt idx="49468">
                  <c:v>40.14</c:v>
                </c:pt>
                <c:pt idx="49469">
                  <c:v>40.24</c:v>
                </c:pt>
                <c:pt idx="49470">
                  <c:v>40.299999999999997</c:v>
                </c:pt>
                <c:pt idx="49471">
                  <c:v>36.61</c:v>
                </c:pt>
                <c:pt idx="49472">
                  <c:v>54.77</c:v>
                </c:pt>
                <c:pt idx="49473">
                  <c:v>67.92</c:v>
                </c:pt>
                <c:pt idx="49474">
                  <c:v>71.680000000000007</c:v>
                </c:pt>
                <c:pt idx="49475">
                  <c:v>77.150000000000006</c:v>
                </c:pt>
                <c:pt idx="49476">
                  <c:v>78.66</c:v>
                </c:pt>
                <c:pt idx="49477">
                  <c:v>103.38</c:v>
                </c:pt>
                <c:pt idx="49478">
                  <c:v>104.86</c:v>
                </c:pt>
                <c:pt idx="49479">
                  <c:v>97.15</c:v>
                </c:pt>
                <c:pt idx="49480">
                  <c:v>93.33</c:v>
                </c:pt>
                <c:pt idx="49481">
                  <c:v>87.92</c:v>
                </c:pt>
                <c:pt idx="49482">
                  <c:v>87.73</c:v>
                </c:pt>
                <c:pt idx="49483">
                  <c:v>87.59</c:v>
                </c:pt>
                <c:pt idx="49484">
                  <c:v>86.71</c:v>
                </c:pt>
                <c:pt idx="49485">
                  <c:v>94.94</c:v>
                </c:pt>
                <c:pt idx="49486">
                  <c:v>98.6</c:v>
                </c:pt>
                <c:pt idx="49487">
                  <c:v>98.93</c:v>
                </c:pt>
                <c:pt idx="49488">
                  <c:v>96.3</c:v>
                </c:pt>
                <c:pt idx="49489">
                  <c:v>89.77</c:v>
                </c:pt>
                <c:pt idx="49490">
                  <c:v>90.26</c:v>
                </c:pt>
                <c:pt idx="49491">
                  <c:v>91.48</c:v>
                </c:pt>
                <c:pt idx="49492">
                  <c:v>93</c:v>
                </c:pt>
                <c:pt idx="49493">
                  <c:v>94.81</c:v>
                </c:pt>
                <c:pt idx="49494">
                  <c:v>96.33</c:v>
                </c:pt>
                <c:pt idx="49495">
                  <c:v>97.61</c:v>
                </c:pt>
                <c:pt idx="49496">
                  <c:v>98.63</c:v>
                </c:pt>
                <c:pt idx="49497">
                  <c:v>88.98</c:v>
                </c:pt>
                <c:pt idx="49498">
                  <c:v>80.61</c:v>
                </c:pt>
                <c:pt idx="49499">
                  <c:v>76.459999999999994</c:v>
                </c:pt>
                <c:pt idx="49500">
                  <c:v>77.97</c:v>
                </c:pt>
                <c:pt idx="49501">
                  <c:v>60.21</c:v>
                </c:pt>
                <c:pt idx="49502">
                  <c:v>54.67</c:v>
                </c:pt>
                <c:pt idx="49503">
                  <c:v>55.27</c:v>
                </c:pt>
                <c:pt idx="49504">
                  <c:v>55.63</c:v>
                </c:pt>
                <c:pt idx="49505">
                  <c:v>56.32</c:v>
                </c:pt>
                <c:pt idx="49506">
                  <c:v>56.88</c:v>
                </c:pt>
                <c:pt idx="49507">
                  <c:v>57.41</c:v>
                </c:pt>
                <c:pt idx="49508">
                  <c:v>57.94</c:v>
                </c:pt>
                <c:pt idx="49509">
                  <c:v>58.3</c:v>
                </c:pt>
                <c:pt idx="49510">
                  <c:v>53.19</c:v>
                </c:pt>
                <c:pt idx="49511">
                  <c:v>42.81</c:v>
                </c:pt>
                <c:pt idx="49512">
                  <c:v>42.84</c:v>
                </c:pt>
                <c:pt idx="49513">
                  <c:v>42.84</c:v>
                </c:pt>
                <c:pt idx="49514">
                  <c:v>42.74</c:v>
                </c:pt>
                <c:pt idx="49515">
                  <c:v>42.64</c:v>
                </c:pt>
                <c:pt idx="49516">
                  <c:v>38.619999999999997</c:v>
                </c:pt>
                <c:pt idx="49517">
                  <c:v>36.28</c:v>
                </c:pt>
                <c:pt idx="49518">
                  <c:v>54.77</c:v>
                </c:pt>
                <c:pt idx="49519">
                  <c:v>49.47</c:v>
                </c:pt>
                <c:pt idx="49520">
                  <c:v>50.29</c:v>
                </c:pt>
                <c:pt idx="49521">
                  <c:v>51.74</c:v>
                </c:pt>
                <c:pt idx="49522">
                  <c:v>55.53</c:v>
                </c:pt>
                <c:pt idx="49523">
                  <c:v>76.98</c:v>
                </c:pt>
                <c:pt idx="49524">
                  <c:v>71.349999999999994</c:v>
                </c:pt>
                <c:pt idx="49525">
                  <c:v>71.709999999999994</c:v>
                </c:pt>
                <c:pt idx="49526">
                  <c:v>72.44</c:v>
                </c:pt>
                <c:pt idx="49527">
                  <c:v>73.39</c:v>
                </c:pt>
                <c:pt idx="49528">
                  <c:v>74.41</c:v>
                </c:pt>
                <c:pt idx="49529">
                  <c:v>99.99</c:v>
                </c:pt>
                <c:pt idx="49530">
                  <c:v>102.23</c:v>
                </c:pt>
                <c:pt idx="49531">
                  <c:v>102.03</c:v>
                </c:pt>
                <c:pt idx="49532">
                  <c:v>116.93</c:v>
                </c:pt>
                <c:pt idx="49533">
                  <c:v>116.96</c:v>
                </c:pt>
                <c:pt idx="49534">
                  <c:v>110.86</c:v>
                </c:pt>
                <c:pt idx="49535">
                  <c:v>93.66</c:v>
                </c:pt>
                <c:pt idx="49536">
                  <c:v>90.69</c:v>
                </c:pt>
                <c:pt idx="49537">
                  <c:v>91.55</c:v>
                </c:pt>
                <c:pt idx="49538">
                  <c:v>111.85</c:v>
                </c:pt>
                <c:pt idx="49539">
                  <c:v>103.25</c:v>
                </c:pt>
                <c:pt idx="49540">
                  <c:v>96.62</c:v>
                </c:pt>
                <c:pt idx="49541">
                  <c:v>97.22</c:v>
                </c:pt>
                <c:pt idx="49542">
                  <c:v>97.75</c:v>
                </c:pt>
                <c:pt idx="49543">
                  <c:v>94.75</c:v>
                </c:pt>
                <c:pt idx="49544">
                  <c:v>95.11</c:v>
                </c:pt>
                <c:pt idx="49545">
                  <c:v>97.09</c:v>
                </c:pt>
                <c:pt idx="49546">
                  <c:v>98.44</c:v>
                </c:pt>
                <c:pt idx="49547">
                  <c:v>100.45</c:v>
                </c:pt>
                <c:pt idx="49548">
                  <c:v>90.3</c:v>
                </c:pt>
                <c:pt idx="49549">
                  <c:v>66.7</c:v>
                </c:pt>
                <c:pt idx="49550">
                  <c:v>64.760000000000005</c:v>
                </c:pt>
                <c:pt idx="49551">
                  <c:v>57.9</c:v>
                </c:pt>
                <c:pt idx="49552">
                  <c:v>51.05</c:v>
                </c:pt>
                <c:pt idx="49553">
                  <c:v>49.7</c:v>
                </c:pt>
                <c:pt idx="49554">
                  <c:v>35.46</c:v>
                </c:pt>
                <c:pt idx="49555">
                  <c:v>35.69</c:v>
                </c:pt>
                <c:pt idx="49556">
                  <c:v>36.090000000000003</c:v>
                </c:pt>
                <c:pt idx="49557">
                  <c:v>52.33</c:v>
                </c:pt>
                <c:pt idx="49558">
                  <c:v>47.29</c:v>
                </c:pt>
                <c:pt idx="49559">
                  <c:v>47.95</c:v>
                </c:pt>
                <c:pt idx="49560">
                  <c:v>46.4</c:v>
                </c:pt>
                <c:pt idx="49561">
                  <c:v>34.6</c:v>
                </c:pt>
                <c:pt idx="49562">
                  <c:v>39.840000000000003</c:v>
                </c:pt>
                <c:pt idx="49563">
                  <c:v>61.4</c:v>
                </c:pt>
                <c:pt idx="49564">
                  <c:v>73.52</c:v>
                </c:pt>
                <c:pt idx="49565">
                  <c:v>73.72</c:v>
                </c:pt>
                <c:pt idx="49566">
                  <c:v>75.400000000000006</c:v>
                </c:pt>
                <c:pt idx="49567">
                  <c:v>75.989999999999995</c:v>
                </c:pt>
                <c:pt idx="49568">
                  <c:v>69.239999999999995</c:v>
                </c:pt>
                <c:pt idx="49569">
                  <c:v>70.92</c:v>
                </c:pt>
                <c:pt idx="49570">
                  <c:v>63.01</c:v>
                </c:pt>
                <c:pt idx="49571">
                  <c:v>64.2</c:v>
                </c:pt>
                <c:pt idx="49572">
                  <c:v>65.25</c:v>
                </c:pt>
                <c:pt idx="49573">
                  <c:v>66.239999999999995</c:v>
                </c:pt>
                <c:pt idx="49574">
                  <c:v>67.099999999999994</c:v>
                </c:pt>
                <c:pt idx="49575">
                  <c:v>67.72</c:v>
                </c:pt>
                <c:pt idx="49576">
                  <c:v>67.819999999999993</c:v>
                </c:pt>
                <c:pt idx="49577">
                  <c:v>67.489999999999995</c:v>
                </c:pt>
                <c:pt idx="49578">
                  <c:v>68.28</c:v>
                </c:pt>
                <c:pt idx="49579">
                  <c:v>78.2</c:v>
                </c:pt>
                <c:pt idx="49580">
                  <c:v>88.68</c:v>
                </c:pt>
                <c:pt idx="49581">
                  <c:v>85.55</c:v>
                </c:pt>
                <c:pt idx="49582">
                  <c:v>86.71</c:v>
                </c:pt>
                <c:pt idx="49583">
                  <c:v>88.25</c:v>
                </c:pt>
                <c:pt idx="49584">
                  <c:v>89.61</c:v>
                </c:pt>
                <c:pt idx="49585">
                  <c:v>87.2</c:v>
                </c:pt>
                <c:pt idx="49586">
                  <c:v>88.35</c:v>
                </c:pt>
                <c:pt idx="49587">
                  <c:v>89.24</c:v>
                </c:pt>
                <c:pt idx="49588">
                  <c:v>89.9</c:v>
                </c:pt>
                <c:pt idx="49589">
                  <c:v>98.37</c:v>
                </c:pt>
                <c:pt idx="49590">
                  <c:v>105.06</c:v>
                </c:pt>
                <c:pt idx="49591">
                  <c:v>102.16</c:v>
                </c:pt>
                <c:pt idx="49592">
                  <c:v>101.24</c:v>
                </c:pt>
                <c:pt idx="49593">
                  <c:v>96.72</c:v>
                </c:pt>
                <c:pt idx="49594">
                  <c:v>96.72</c:v>
                </c:pt>
                <c:pt idx="49595">
                  <c:v>102.36</c:v>
                </c:pt>
                <c:pt idx="49596">
                  <c:v>119.89</c:v>
                </c:pt>
                <c:pt idx="49597">
                  <c:v>120.19</c:v>
                </c:pt>
                <c:pt idx="49598">
                  <c:v>121.93</c:v>
                </c:pt>
                <c:pt idx="49599">
                  <c:v>125.2</c:v>
                </c:pt>
                <c:pt idx="49600">
                  <c:v>107.2</c:v>
                </c:pt>
                <c:pt idx="49601">
                  <c:v>103.91</c:v>
                </c:pt>
                <c:pt idx="49602">
                  <c:v>101.83</c:v>
                </c:pt>
                <c:pt idx="49603">
                  <c:v>103.41</c:v>
                </c:pt>
                <c:pt idx="49604">
                  <c:v>103.55</c:v>
                </c:pt>
                <c:pt idx="49605">
                  <c:v>101.9</c:v>
                </c:pt>
                <c:pt idx="49606">
                  <c:v>102.46</c:v>
                </c:pt>
                <c:pt idx="49607">
                  <c:v>94.88</c:v>
                </c:pt>
                <c:pt idx="49608">
                  <c:v>96.46</c:v>
                </c:pt>
                <c:pt idx="49609">
                  <c:v>97.51</c:v>
                </c:pt>
                <c:pt idx="49610">
                  <c:v>97.98</c:v>
                </c:pt>
                <c:pt idx="49611">
                  <c:v>98.44</c:v>
                </c:pt>
                <c:pt idx="49612">
                  <c:v>99.33</c:v>
                </c:pt>
                <c:pt idx="49613">
                  <c:v>99.85</c:v>
                </c:pt>
                <c:pt idx="49614">
                  <c:v>100.58</c:v>
                </c:pt>
                <c:pt idx="49615">
                  <c:v>115.15</c:v>
                </c:pt>
                <c:pt idx="49616">
                  <c:v>109.91</c:v>
                </c:pt>
                <c:pt idx="49617">
                  <c:v>110.27</c:v>
                </c:pt>
                <c:pt idx="49618">
                  <c:v>110.27</c:v>
                </c:pt>
                <c:pt idx="49619">
                  <c:v>109.58</c:v>
                </c:pt>
                <c:pt idx="49620">
                  <c:v>105.09</c:v>
                </c:pt>
                <c:pt idx="49621">
                  <c:v>106.05</c:v>
                </c:pt>
                <c:pt idx="49622">
                  <c:v>103.35</c:v>
                </c:pt>
                <c:pt idx="49623">
                  <c:v>87.27</c:v>
                </c:pt>
                <c:pt idx="49624">
                  <c:v>88.45</c:v>
                </c:pt>
                <c:pt idx="49625">
                  <c:v>89.77</c:v>
                </c:pt>
                <c:pt idx="49626">
                  <c:v>90.86</c:v>
                </c:pt>
                <c:pt idx="49627">
                  <c:v>91.75</c:v>
                </c:pt>
                <c:pt idx="49628">
                  <c:v>93.33</c:v>
                </c:pt>
                <c:pt idx="49629">
                  <c:v>80.41</c:v>
                </c:pt>
                <c:pt idx="49630">
                  <c:v>80.11</c:v>
                </c:pt>
                <c:pt idx="49631">
                  <c:v>81.2</c:v>
                </c:pt>
                <c:pt idx="49632">
                  <c:v>61.33</c:v>
                </c:pt>
                <c:pt idx="49633">
                  <c:v>59.39</c:v>
                </c:pt>
                <c:pt idx="49634">
                  <c:v>59.91</c:v>
                </c:pt>
                <c:pt idx="49635">
                  <c:v>60.37</c:v>
                </c:pt>
                <c:pt idx="49636">
                  <c:v>61.16</c:v>
                </c:pt>
                <c:pt idx="49637">
                  <c:v>61.89</c:v>
                </c:pt>
                <c:pt idx="49638">
                  <c:v>62.94</c:v>
                </c:pt>
                <c:pt idx="49639">
                  <c:v>61.53</c:v>
                </c:pt>
                <c:pt idx="49640">
                  <c:v>63.18</c:v>
                </c:pt>
                <c:pt idx="49641">
                  <c:v>64.39</c:v>
                </c:pt>
                <c:pt idx="49642">
                  <c:v>66.010000000000005</c:v>
                </c:pt>
                <c:pt idx="49643">
                  <c:v>68.180000000000007</c:v>
                </c:pt>
                <c:pt idx="49644">
                  <c:v>69.7</c:v>
                </c:pt>
                <c:pt idx="49645">
                  <c:v>71.78</c:v>
                </c:pt>
                <c:pt idx="49646">
                  <c:v>68.28</c:v>
                </c:pt>
                <c:pt idx="49647">
                  <c:v>61.26</c:v>
                </c:pt>
                <c:pt idx="49648">
                  <c:v>44.59</c:v>
                </c:pt>
                <c:pt idx="49649">
                  <c:v>43.14</c:v>
                </c:pt>
                <c:pt idx="49650">
                  <c:v>36.71</c:v>
                </c:pt>
                <c:pt idx="49651">
                  <c:v>39.81</c:v>
                </c:pt>
                <c:pt idx="49652">
                  <c:v>54.9</c:v>
                </c:pt>
                <c:pt idx="49653">
                  <c:v>48.94</c:v>
                </c:pt>
                <c:pt idx="49654">
                  <c:v>43.63</c:v>
                </c:pt>
                <c:pt idx="49655">
                  <c:v>44</c:v>
                </c:pt>
                <c:pt idx="49656">
                  <c:v>45.58</c:v>
                </c:pt>
                <c:pt idx="49657">
                  <c:v>45.08</c:v>
                </c:pt>
                <c:pt idx="49658">
                  <c:v>38.159999999999997</c:v>
                </c:pt>
                <c:pt idx="49659">
                  <c:v>38.85</c:v>
                </c:pt>
                <c:pt idx="49660">
                  <c:v>39.15</c:v>
                </c:pt>
                <c:pt idx="49661">
                  <c:v>39.22</c:v>
                </c:pt>
                <c:pt idx="49662">
                  <c:v>39.18</c:v>
                </c:pt>
                <c:pt idx="49663">
                  <c:v>39.119999999999997</c:v>
                </c:pt>
                <c:pt idx="49664">
                  <c:v>39.119999999999997</c:v>
                </c:pt>
                <c:pt idx="49665">
                  <c:v>39.18</c:v>
                </c:pt>
                <c:pt idx="49666">
                  <c:v>39.28</c:v>
                </c:pt>
                <c:pt idx="49667">
                  <c:v>39.479999999999997</c:v>
                </c:pt>
                <c:pt idx="49668">
                  <c:v>39.65</c:v>
                </c:pt>
                <c:pt idx="49669">
                  <c:v>39.81</c:v>
                </c:pt>
                <c:pt idx="49670">
                  <c:v>39.909999999999997</c:v>
                </c:pt>
                <c:pt idx="49671">
                  <c:v>39.97</c:v>
                </c:pt>
                <c:pt idx="49672">
                  <c:v>40.01</c:v>
                </c:pt>
                <c:pt idx="49673">
                  <c:v>40.01</c:v>
                </c:pt>
                <c:pt idx="49674">
                  <c:v>41.1</c:v>
                </c:pt>
                <c:pt idx="49675">
                  <c:v>59.45</c:v>
                </c:pt>
                <c:pt idx="49676">
                  <c:v>59.62</c:v>
                </c:pt>
                <c:pt idx="49677">
                  <c:v>54.84</c:v>
                </c:pt>
                <c:pt idx="49678">
                  <c:v>52.6</c:v>
                </c:pt>
                <c:pt idx="49679">
                  <c:v>53.02</c:v>
                </c:pt>
                <c:pt idx="49680">
                  <c:v>53.49</c:v>
                </c:pt>
                <c:pt idx="49681">
                  <c:v>53.82</c:v>
                </c:pt>
                <c:pt idx="49682">
                  <c:v>54.05</c:v>
                </c:pt>
                <c:pt idx="49683">
                  <c:v>54.38</c:v>
                </c:pt>
                <c:pt idx="49684">
                  <c:v>54.64</c:v>
                </c:pt>
                <c:pt idx="49685">
                  <c:v>54.8</c:v>
                </c:pt>
                <c:pt idx="49686">
                  <c:v>54.9</c:v>
                </c:pt>
                <c:pt idx="49687">
                  <c:v>55.2</c:v>
                </c:pt>
                <c:pt idx="49688">
                  <c:v>55.4</c:v>
                </c:pt>
                <c:pt idx="49689">
                  <c:v>55.76</c:v>
                </c:pt>
                <c:pt idx="49690">
                  <c:v>56.25</c:v>
                </c:pt>
                <c:pt idx="49691">
                  <c:v>56.65</c:v>
                </c:pt>
                <c:pt idx="49692">
                  <c:v>57.05</c:v>
                </c:pt>
                <c:pt idx="49693">
                  <c:v>57.44</c:v>
                </c:pt>
                <c:pt idx="49694">
                  <c:v>57.74</c:v>
                </c:pt>
                <c:pt idx="49695">
                  <c:v>58.03</c:v>
                </c:pt>
                <c:pt idx="49696">
                  <c:v>58.5</c:v>
                </c:pt>
                <c:pt idx="49697">
                  <c:v>58.63</c:v>
                </c:pt>
                <c:pt idx="49698">
                  <c:v>58.76</c:v>
                </c:pt>
                <c:pt idx="49699">
                  <c:v>58.99</c:v>
                </c:pt>
                <c:pt idx="49700">
                  <c:v>59.32</c:v>
                </c:pt>
                <c:pt idx="49701">
                  <c:v>59.55</c:v>
                </c:pt>
                <c:pt idx="49702">
                  <c:v>59.58</c:v>
                </c:pt>
                <c:pt idx="49703">
                  <c:v>59.71</c:v>
                </c:pt>
                <c:pt idx="49704">
                  <c:v>59.78</c:v>
                </c:pt>
                <c:pt idx="49705">
                  <c:v>59.81</c:v>
                </c:pt>
                <c:pt idx="49706">
                  <c:v>59.71</c:v>
                </c:pt>
                <c:pt idx="49707">
                  <c:v>59.65</c:v>
                </c:pt>
                <c:pt idx="49708">
                  <c:v>60.34</c:v>
                </c:pt>
                <c:pt idx="49709">
                  <c:v>61.3</c:v>
                </c:pt>
                <c:pt idx="49710">
                  <c:v>62.85</c:v>
                </c:pt>
                <c:pt idx="49711">
                  <c:v>53.06</c:v>
                </c:pt>
                <c:pt idx="49712">
                  <c:v>52.5</c:v>
                </c:pt>
                <c:pt idx="49713">
                  <c:v>52.7</c:v>
                </c:pt>
                <c:pt idx="49714">
                  <c:v>52.7</c:v>
                </c:pt>
                <c:pt idx="49715">
                  <c:v>45.71</c:v>
                </c:pt>
                <c:pt idx="49716">
                  <c:v>45.64</c:v>
                </c:pt>
                <c:pt idx="49717">
                  <c:v>46.01</c:v>
                </c:pt>
                <c:pt idx="49718">
                  <c:v>46.37</c:v>
                </c:pt>
                <c:pt idx="49719">
                  <c:v>46.66</c:v>
                </c:pt>
                <c:pt idx="49720">
                  <c:v>47.16</c:v>
                </c:pt>
                <c:pt idx="49721">
                  <c:v>47.52</c:v>
                </c:pt>
                <c:pt idx="49722">
                  <c:v>47.82</c:v>
                </c:pt>
                <c:pt idx="49723">
                  <c:v>47.98</c:v>
                </c:pt>
                <c:pt idx="49724">
                  <c:v>48.15</c:v>
                </c:pt>
                <c:pt idx="49725">
                  <c:v>48.35</c:v>
                </c:pt>
                <c:pt idx="49726">
                  <c:v>48.41</c:v>
                </c:pt>
                <c:pt idx="49727">
                  <c:v>48.21</c:v>
                </c:pt>
                <c:pt idx="49728">
                  <c:v>41.72</c:v>
                </c:pt>
                <c:pt idx="49729">
                  <c:v>38.89</c:v>
                </c:pt>
                <c:pt idx="49730">
                  <c:v>39.22</c:v>
                </c:pt>
                <c:pt idx="49731">
                  <c:v>35.590000000000003</c:v>
                </c:pt>
                <c:pt idx="49732">
                  <c:v>31.11</c:v>
                </c:pt>
                <c:pt idx="49733">
                  <c:v>30.516999999999999</c:v>
                </c:pt>
                <c:pt idx="49734">
                  <c:v>30.451000000000001</c:v>
                </c:pt>
                <c:pt idx="49735">
                  <c:v>30.451000000000001</c:v>
                </c:pt>
                <c:pt idx="49736">
                  <c:v>30.451000000000001</c:v>
                </c:pt>
                <c:pt idx="49737">
                  <c:v>30.484000000000002</c:v>
                </c:pt>
                <c:pt idx="49738">
                  <c:v>30.451000000000001</c:v>
                </c:pt>
                <c:pt idx="49739">
                  <c:v>30.484000000000002</c:v>
                </c:pt>
                <c:pt idx="49740">
                  <c:v>30.451000000000001</c:v>
                </c:pt>
                <c:pt idx="49741">
                  <c:v>30.484000000000002</c:v>
                </c:pt>
                <c:pt idx="49742">
                  <c:v>30.451000000000001</c:v>
                </c:pt>
                <c:pt idx="49743">
                  <c:v>30.451000000000001</c:v>
                </c:pt>
                <c:pt idx="49744">
                  <c:v>30.451000000000001</c:v>
                </c:pt>
                <c:pt idx="49745">
                  <c:v>30.451000000000001</c:v>
                </c:pt>
                <c:pt idx="49746">
                  <c:v>30.484000000000002</c:v>
                </c:pt>
                <c:pt idx="49747">
                  <c:v>30.484000000000002</c:v>
                </c:pt>
                <c:pt idx="49748">
                  <c:v>30.451000000000001</c:v>
                </c:pt>
                <c:pt idx="49749">
                  <c:v>30.451000000000001</c:v>
                </c:pt>
                <c:pt idx="49750">
                  <c:v>30.484000000000002</c:v>
                </c:pt>
                <c:pt idx="49751">
                  <c:v>30.451000000000001</c:v>
                </c:pt>
                <c:pt idx="49752">
                  <c:v>30.484000000000002</c:v>
                </c:pt>
                <c:pt idx="49753">
                  <c:v>30.451000000000001</c:v>
                </c:pt>
                <c:pt idx="49754">
                  <c:v>30.451000000000001</c:v>
                </c:pt>
                <c:pt idx="49755">
                  <c:v>30.451000000000001</c:v>
                </c:pt>
                <c:pt idx="49756">
                  <c:v>30.484000000000002</c:v>
                </c:pt>
                <c:pt idx="49757">
                  <c:v>30.451000000000001</c:v>
                </c:pt>
                <c:pt idx="49758">
                  <c:v>30.451000000000001</c:v>
                </c:pt>
                <c:pt idx="49759">
                  <c:v>30.451000000000001</c:v>
                </c:pt>
                <c:pt idx="49760">
                  <c:v>30.451000000000001</c:v>
                </c:pt>
                <c:pt idx="49761">
                  <c:v>30.484000000000002</c:v>
                </c:pt>
                <c:pt idx="49762">
                  <c:v>30.451000000000001</c:v>
                </c:pt>
                <c:pt idx="49763">
                  <c:v>30.451000000000001</c:v>
                </c:pt>
                <c:pt idx="49764">
                  <c:v>30.451000000000001</c:v>
                </c:pt>
                <c:pt idx="49765">
                  <c:v>30.484000000000002</c:v>
                </c:pt>
                <c:pt idx="49766">
                  <c:v>30.451000000000001</c:v>
                </c:pt>
                <c:pt idx="49767">
                  <c:v>30.484000000000002</c:v>
                </c:pt>
                <c:pt idx="49768">
                  <c:v>30.451000000000001</c:v>
                </c:pt>
                <c:pt idx="49769">
                  <c:v>30.451000000000001</c:v>
                </c:pt>
                <c:pt idx="49770">
                  <c:v>30.451000000000001</c:v>
                </c:pt>
                <c:pt idx="49771">
                  <c:v>30.484000000000002</c:v>
                </c:pt>
                <c:pt idx="49772">
                  <c:v>30.451000000000001</c:v>
                </c:pt>
                <c:pt idx="49773">
                  <c:v>30.484000000000002</c:v>
                </c:pt>
                <c:pt idx="49774">
                  <c:v>30.451000000000001</c:v>
                </c:pt>
                <c:pt idx="49775">
                  <c:v>30.484000000000002</c:v>
                </c:pt>
                <c:pt idx="49776">
                  <c:v>30.484000000000002</c:v>
                </c:pt>
                <c:pt idx="49777">
                  <c:v>30.484000000000002</c:v>
                </c:pt>
                <c:pt idx="49778">
                  <c:v>30.484000000000002</c:v>
                </c:pt>
                <c:pt idx="49779">
                  <c:v>30.484000000000002</c:v>
                </c:pt>
                <c:pt idx="49780">
                  <c:v>30.484000000000002</c:v>
                </c:pt>
                <c:pt idx="49781">
                  <c:v>30.484000000000002</c:v>
                </c:pt>
                <c:pt idx="49782">
                  <c:v>30.484000000000002</c:v>
                </c:pt>
                <c:pt idx="49783">
                  <c:v>30.451000000000001</c:v>
                </c:pt>
                <c:pt idx="49784">
                  <c:v>30.484000000000002</c:v>
                </c:pt>
                <c:pt idx="49785">
                  <c:v>30.484000000000002</c:v>
                </c:pt>
                <c:pt idx="49786">
                  <c:v>30.484000000000002</c:v>
                </c:pt>
                <c:pt idx="49787">
                  <c:v>30.484000000000002</c:v>
                </c:pt>
                <c:pt idx="49788">
                  <c:v>30.484000000000002</c:v>
                </c:pt>
                <c:pt idx="49789">
                  <c:v>30.484000000000002</c:v>
                </c:pt>
                <c:pt idx="49790">
                  <c:v>30.484000000000002</c:v>
                </c:pt>
                <c:pt idx="49791">
                  <c:v>30.451000000000001</c:v>
                </c:pt>
                <c:pt idx="49792">
                  <c:v>30.484000000000002</c:v>
                </c:pt>
                <c:pt idx="49793">
                  <c:v>30.484000000000002</c:v>
                </c:pt>
                <c:pt idx="49794">
                  <c:v>30.484000000000002</c:v>
                </c:pt>
                <c:pt idx="49795">
                  <c:v>30.451000000000001</c:v>
                </c:pt>
                <c:pt idx="49796">
                  <c:v>30.484000000000002</c:v>
                </c:pt>
                <c:pt idx="49797">
                  <c:v>30.484000000000002</c:v>
                </c:pt>
                <c:pt idx="49798">
                  <c:v>30.484000000000002</c:v>
                </c:pt>
                <c:pt idx="49799">
                  <c:v>30.484000000000002</c:v>
                </c:pt>
                <c:pt idx="49800">
                  <c:v>30.484000000000002</c:v>
                </c:pt>
                <c:pt idx="49801">
                  <c:v>30.484000000000002</c:v>
                </c:pt>
                <c:pt idx="49802">
                  <c:v>30.484000000000002</c:v>
                </c:pt>
                <c:pt idx="49803">
                  <c:v>30.484000000000002</c:v>
                </c:pt>
                <c:pt idx="49804">
                  <c:v>30.484000000000002</c:v>
                </c:pt>
                <c:pt idx="49805">
                  <c:v>30.484000000000002</c:v>
                </c:pt>
                <c:pt idx="49806">
                  <c:v>30.484000000000002</c:v>
                </c:pt>
                <c:pt idx="49807">
                  <c:v>30.484000000000002</c:v>
                </c:pt>
                <c:pt idx="49808">
                  <c:v>30.484000000000002</c:v>
                </c:pt>
                <c:pt idx="49809">
                  <c:v>30.484000000000002</c:v>
                </c:pt>
                <c:pt idx="49810">
                  <c:v>30.484000000000002</c:v>
                </c:pt>
                <c:pt idx="49811">
                  <c:v>30.484000000000002</c:v>
                </c:pt>
                <c:pt idx="49812">
                  <c:v>30.451000000000001</c:v>
                </c:pt>
                <c:pt idx="49813">
                  <c:v>30.484000000000002</c:v>
                </c:pt>
                <c:pt idx="49814">
                  <c:v>30.484000000000002</c:v>
                </c:pt>
                <c:pt idx="49815">
                  <c:v>30.484000000000002</c:v>
                </c:pt>
                <c:pt idx="49816">
                  <c:v>30.484000000000002</c:v>
                </c:pt>
                <c:pt idx="49817">
                  <c:v>30.484000000000002</c:v>
                </c:pt>
                <c:pt idx="49818">
                  <c:v>30.484000000000002</c:v>
                </c:pt>
                <c:pt idx="49819">
                  <c:v>30.484000000000002</c:v>
                </c:pt>
                <c:pt idx="49820">
                  <c:v>30.484000000000002</c:v>
                </c:pt>
                <c:pt idx="49821">
                  <c:v>30.484000000000002</c:v>
                </c:pt>
                <c:pt idx="49822">
                  <c:v>30.484000000000002</c:v>
                </c:pt>
                <c:pt idx="49823">
                  <c:v>30.484000000000002</c:v>
                </c:pt>
                <c:pt idx="49824">
                  <c:v>30.484000000000002</c:v>
                </c:pt>
                <c:pt idx="49825">
                  <c:v>30.484000000000002</c:v>
                </c:pt>
                <c:pt idx="49826">
                  <c:v>30.484000000000002</c:v>
                </c:pt>
                <c:pt idx="49827">
                  <c:v>30.484000000000002</c:v>
                </c:pt>
                <c:pt idx="49828">
                  <c:v>30.484000000000002</c:v>
                </c:pt>
                <c:pt idx="49829">
                  <c:v>30.484000000000002</c:v>
                </c:pt>
                <c:pt idx="49830">
                  <c:v>30.484000000000002</c:v>
                </c:pt>
                <c:pt idx="49831">
                  <c:v>30.484000000000002</c:v>
                </c:pt>
                <c:pt idx="49832">
                  <c:v>30.484000000000002</c:v>
                </c:pt>
                <c:pt idx="49833">
                  <c:v>30.484000000000002</c:v>
                </c:pt>
                <c:pt idx="49834">
                  <c:v>30.484000000000002</c:v>
                </c:pt>
                <c:pt idx="49835">
                  <c:v>30.484000000000002</c:v>
                </c:pt>
                <c:pt idx="49836">
                  <c:v>30.484000000000002</c:v>
                </c:pt>
                <c:pt idx="49837">
                  <c:v>30.484000000000002</c:v>
                </c:pt>
                <c:pt idx="49838">
                  <c:v>30.484000000000002</c:v>
                </c:pt>
                <c:pt idx="49839">
                  <c:v>30.484000000000002</c:v>
                </c:pt>
                <c:pt idx="49840">
                  <c:v>30.484000000000002</c:v>
                </c:pt>
                <c:pt idx="49841">
                  <c:v>30.484000000000002</c:v>
                </c:pt>
                <c:pt idx="49842">
                  <c:v>30.484000000000002</c:v>
                </c:pt>
                <c:pt idx="49843">
                  <c:v>30.484000000000002</c:v>
                </c:pt>
                <c:pt idx="49844">
                  <c:v>30.484000000000002</c:v>
                </c:pt>
                <c:pt idx="49845">
                  <c:v>30.484000000000002</c:v>
                </c:pt>
                <c:pt idx="49846">
                  <c:v>30.484000000000002</c:v>
                </c:pt>
                <c:pt idx="49847">
                  <c:v>30.484000000000002</c:v>
                </c:pt>
                <c:pt idx="49848">
                  <c:v>30.484000000000002</c:v>
                </c:pt>
                <c:pt idx="49849">
                  <c:v>30.484000000000002</c:v>
                </c:pt>
                <c:pt idx="49850">
                  <c:v>30.484000000000002</c:v>
                </c:pt>
                <c:pt idx="49851">
                  <c:v>30.484000000000002</c:v>
                </c:pt>
                <c:pt idx="49852">
                  <c:v>30.484000000000002</c:v>
                </c:pt>
                <c:pt idx="49853">
                  <c:v>30.484000000000002</c:v>
                </c:pt>
                <c:pt idx="49854">
                  <c:v>30.484000000000002</c:v>
                </c:pt>
                <c:pt idx="49855">
                  <c:v>30.484000000000002</c:v>
                </c:pt>
                <c:pt idx="49856">
                  <c:v>30.484000000000002</c:v>
                </c:pt>
                <c:pt idx="49857">
                  <c:v>30.484000000000002</c:v>
                </c:pt>
                <c:pt idx="49858">
                  <c:v>30.484000000000002</c:v>
                </c:pt>
                <c:pt idx="49859">
                  <c:v>30.484000000000002</c:v>
                </c:pt>
                <c:pt idx="49860">
                  <c:v>30.484000000000002</c:v>
                </c:pt>
                <c:pt idx="49861">
                  <c:v>30.484000000000002</c:v>
                </c:pt>
                <c:pt idx="49862">
                  <c:v>30.484000000000002</c:v>
                </c:pt>
                <c:pt idx="49863">
                  <c:v>30.484000000000002</c:v>
                </c:pt>
                <c:pt idx="49864">
                  <c:v>30.484000000000002</c:v>
                </c:pt>
                <c:pt idx="49865">
                  <c:v>30.484000000000002</c:v>
                </c:pt>
                <c:pt idx="49866">
                  <c:v>30.484000000000002</c:v>
                </c:pt>
                <c:pt idx="49867">
                  <c:v>30.484000000000002</c:v>
                </c:pt>
                <c:pt idx="49868">
                  <c:v>30.484000000000002</c:v>
                </c:pt>
                <c:pt idx="49869">
                  <c:v>30.484000000000002</c:v>
                </c:pt>
                <c:pt idx="49870">
                  <c:v>30.516999999999999</c:v>
                </c:pt>
                <c:pt idx="49871">
                  <c:v>30.484000000000002</c:v>
                </c:pt>
                <c:pt idx="49872">
                  <c:v>30.516999999999999</c:v>
                </c:pt>
                <c:pt idx="49873">
                  <c:v>30.484000000000002</c:v>
                </c:pt>
                <c:pt idx="49874">
                  <c:v>30.484000000000002</c:v>
                </c:pt>
                <c:pt idx="49875">
                  <c:v>30.484000000000002</c:v>
                </c:pt>
                <c:pt idx="49876">
                  <c:v>30.484000000000002</c:v>
                </c:pt>
                <c:pt idx="49877">
                  <c:v>30.484000000000002</c:v>
                </c:pt>
                <c:pt idx="49878">
                  <c:v>30.484000000000002</c:v>
                </c:pt>
                <c:pt idx="49879">
                  <c:v>30.516999999999999</c:v>
                </c:pt>
                <c:pt idx="49880">
                  <c:v>30.516999999999999</c:v>
                </c:pt>
                <c:pt idx="49881">
                  <c:v>30.484000000000002</c:v>
                </c:pt>
                <c:pt idx="49882">
                  <c:v>30.516999999999999</c:v>
                </c:pt>
                <c:pt idx="49883">
                  <c:v>30.484000000000002</c:v>
                </c:pt>
                <c:pt idx="49884">
                  <c:v>30.484000000000002</c:v>
                </c:pt>
                <c:pt idx="49885">
                  <c:v>30.484000000000002</c:v>
                </c:pt>
                <c:pt idx="49886">
                  <c:v>30.484000000000002</c:v>
                </c:pt>
                <c:pt idx="49887">
                  <c:v>30.484000000000002</c:v>
                </c:pt>
                <c:pt idx="49888">
                  <c:v>30.484000000000002</c:v>
                </c:pt>
                <c:pt idx="49889">
                  <c:v>30.516999999999999</c:v>
                </c:pt>
                <c:pt idx="49890">
                  <c:v>30.484000000000002</c:v>
                </c:pt>
                <c:pt idx="49891">
                  <c:v>30.516999999999999</c:v>
                </c:pt>
                <c:pt idx="49892">
                  <c:v>30.484000000000002</c:v>
                </c:pt>
                <c:pt idx="49893">
                  <c:v>30.516999999999999</c:v>
                </c:pt>
                <c:pt idx="49894">
                  <c:v>30.516999999999999</c:v>
                </c:pt>
                <c:pt idx="49895">
                  <c:v>30.484000000000002</c:v>
                </c:pt>
                <c:pt idx="49896">
                  <c:v>30.484000000000002</c:v>
                </c:pt>
                <c:pt idx="49897">
                  <c:v>30.484000000000002</c:v>
                </c:pt>
                <c:pt idx="49898">
                  <c:v>30.516999999999999</c:v>
                </c:pt>
                <c:pt idx="49899">
                  <c:v>30.484000000000002</c:v>
                </c:pt>
                <c:pt idx="49900">
                  <c:v>30.484000000000002</c:v>
                </c:pt>
                <c:pt idx="49901">
                  <c:v>30.484000000000002</c:v>
                </c:pt>
                <c:pt idx="49902">
                  <c:v>30.484000000000002</c:v>
                </c:pt>
                <c:pt idx="49903">
                  <c:v>30.516999999999999</c:v>
                </c:pt>
                <c:pt idx="49904">
                  <c:v>30.484000000000002</c:v>
                </c:pt>
                <c:pt idx="49905">
                  <c:v>30.484000000000002</c:v>
                </c:pt>
                <c:pt idx="49906">
                  <c:v>30.484000000000002</c:v>
                </c:pt>
                <c:pt idx="49907">
                  <c:v>30.484000000000002</c:v>
                </c:pt>
                <c:pt idx="49908">
                  <c:v>30.484000000000002</c:v>
                </c:pt>
                <c:pt idx="49909">
                  <c:v>30.484000000000002</c:v>
                </c:pt>
                <c:pt idx="49910">
                  <c:v>30.484000000000002</c:v>
                </c:pt>
                <c:pt idx="49911">
                  <c:v>30.484000000000002</c:v>
                </c:pt>
                <c:pt idx="49912">
                  <c:v>30.484000000000002</c:v>
                </c:pt>
                <c:pt idx="49913">
                  <c:v>30.516999999999999</c:v>
                </c:pt>
                <c:pt idx="49914">
                  <c:v>30.484000000000002</c:v>
                </c:pt>
                <c:pt idx="49915">
                  <c:v>30.451000000000001</c:v>
                </c:pt>
                <c:pt idx="49916">
                  <c:v>30.451000000000001</c:v>
                </c:pt>
                <c:pt idx="49917">
                  <c:v>30.484000000000002</c:v>
                </c:pt>
                <c:pt idx="49918">
                  <c:v>30.451000000000001</c:v>
                </c:pt>
                <c:pt idx="49919">
                  <c:v>30.484000000000002</c:v>
                </c:pt>
                <c:pt idx="49920">
                  <c:v>30.484000000000002</c:v>
                </c:pt>
                <c:pt idx="49921">
                  <c:v>30.484000000000002</c:v>
                </c:pt>
                <c:pt idx="49922">
                  <c:v>30.484000000000002</c:v>
                </c:pt>
                <c:pt idx="49923">
                  <c:v>30.484000000000002</c:v>
                </c:pt>
                <c:pt idx="49924">
                  <c:v>30.484000000000002</c:v>
                </c:pt>
                <c:pt idx="49925">
                  <c:v>30.484000000000002</c:v>
                </c:pt>
                <c:pt idx="49926">
                  <c:v>30.484000000000002</c:v>
                </c:pt>
                <c:pt idx="49927">
                  <c:v>30.484000000000002</c:v>
                </c:pt>
                <c:pt idx="49928">
                  <c:v>30.484000000000002</c:v>
                </c:pt>
                <c:pt idx="49929">
                  <c:v>30.484000000000002</c:v>
                </c:pt>
                <c:pt idx="49930">
                  <c:v>30.484000000000002</c:v>
                </c:pt>
                <c:pt idx="49931">
                  <c:v>30.451000000000001</c:v>
                </c:pt>
                <c:pt idx="49932">
                  <c:v>30.484000000000002</c:v>
                </c:pt>
                <c:pt idx="49933">
                  <c:v>30.484000000000002</c:v>
                </c:pt>
                <c:pt idx="49934">
                  <c:v>30.484000000000002</c:v>
                </c:pt>
                <c:pt idx="49935">
                  <c:v>30.484000000000002</c:v>
                </c:pt>
                <c:pt idx="49936">
                  <c:v>30.484000000000002</c:v>
                </c:pt>
                <c:pt idx="49937">
                  <c:v>30.484000000000002</c:v>
                </c:pt>
                <c:pt idx="49938">
                  <c:v>30.484000000000002</c:v>
                </c:pt>
                <c:pt idx="49939">
                  <c:v>30.484000000000002</c:v>
                </c:pt>
                <c:pt idx="49940">
                  <c:v>30.484000000000002</c:v>
                </c:pt>
                <c:pt idx="49941">
                  <c:v>30.484000000000002</c:v>
                </c:pt>
                <c:pt idx="49942">
                  <c:v>30.484000000000002</c:v>
                </c:pt>
                <c:pt idx="49943">
                  <c:v>30.484000000000002</c:v>
                </c:pt>
                <c:pt idx="49944">
                  <c:v>30.484000000000002</c:v>
                </c:pt>
                <c:pt idx="49945">
                  <c:v>30.484000000000002</c:v>
                </c:pt>
                <c:pt idx="49946">
                  <c:v>30.484000000000002</c:v>
                </c:pt>
                <c:pt idx="49947">
                  <c:v>30.484000000000002</c:v>
                </c:pt>
                <c:pt idx="49948">
                  <c:v>30.484000000000002</c:v>
                </c:pt>
                <c:pt idx="49949">
                  <c:v>30.484000000000002</c:v>
                </c:pt>
                <c:pt idx="49950">
                  <c:v>30.484000000000002</c:v>
                </c:pt>
                <c:pt idx="49951">
                  <c:v>30.484000000000002</c:v>
                </c:pt>
                <c:pt idx="49952">
                  <c:v>30.484000000000002</c:v>
                </c:pt>
                <c:pt idx="49953">
                  <c:v>30.484000000000002</c:v>
                </c:pt>
                <c:pt idx="49954">
                  <c:v>30.484000000000002</c:v>
                </c:pt>
                <c:pt idx="49955">
                  <c:v>30.484000000000002</c:v>
                </c:pt>
                <c:pt idx="49956">
                  <c:v>30.451000000000001</c:v>
                </c:pt>
                <c:pt idx="49957">
                  <c:v>30.484000000000002</c:v>
                </c:pt>
                <c:pt idx="49958">
                  <c:v>30.484000000000002</c:v>
                </c:pt>
                <c:pt idx="49959">
                  <c:v>30.484000000000002</c:v>
                </c:pt>
                <c:pt idx="49960">
                  <c:v>30.451000000000001</c:v>
                </c:pt>
                <c:pt idx="49961">
                  <c:v>30.484000000000002</c:v>
                </c:pt>
                <c:pt idx="49962">
                  <c:v>30.451000000000001</c:v>
                </c:pt>
                <c:pt idx="49963">
                  <c:v>30.484000000000002</c:v>
                </c:pt>
                <c:pt idx="49964">
                  <c:v>30.484000000000002</c:v>
                </c:pt>
                <c:pt idx="49965">
                  <c:v>30.451000000000001</c:v>
                </c:pt>
                <c:pt idx="49966">
                  <c:v>30.484000000000002</c:v>
                </c:pt>
                <c:pt idx="49967">
                  <c:v>30.451000000000001</c:v>
                </c:pt>
                <c:pt idx="49968">
                  <c:v>30.484000000000002</c:v>
                </c:pt>
                <c:pt idx="49969">
                  <c:v>38.99</c:v>
                </c:pt>
                <c:pt idx="49970">
                  <c:v>38.159999999999997</c:v>
                </c:pt>
                <c:pt idx="49971">
                  <c:v>38.36</c:v>
                </c:pt>
                <c:pt idx="49972">
                  <c:v>38.619999999999997</c:v>
                </c:pt>
                <c:pt idx="49973">
                  <c:v>38.79</c:v>
                </c:pt>
                <c:pt idx="49974">
                  <c:v>38.92</c:v>
                </c:pt>
                <c:pt idx="49975">
                  <c:v>38.950000000000003</c:v>
                </c:pt>
                <c:pt idx="49976">
                  <c:v>39.020000000000003</c:v>
                </c:pt>
                <c:pt idx="49977">
                  <c:v>39.119999999999997</c:v>
                </c:pt>
                <c:pt idx="49978">
                  <c:v>39.22</c:v>
                </c:pt>
                <c:pt idx="49979">
                  <c:v>38.520000000000003</c:v>
                </c:pt>
                <c:pt idx="49980">
                  <c:v>37.869999999999997</c:v>
                </c:pt>
                <c:pt idx="49981">
                  <c:v>38.159999999999997</c:v>
                </c:pt>
                <c:pt idx="49982">
                  <c:v>38.46</c:v>
                </c:pt>
                <c:pt idx="49983">
                  <c:v>38.79</c:v>
                </c:pt>
                <c:pt idx="49984">
                  <c:v>39.049999999999997</c:v>
                </c:pt>
                <c:pt idx="49985">
                  <c:v>39.25</c:v>
                </c:pt>
                <c:pt idx="49986">
                  <c:v>39.51</c:v>
                </c:pt>
                <c:pt idx="49987">
                  <c:v>39.880000000000003</c:v>
                </c:pt>
                <c:pt idx="49988">
                  <c:v>40.369999999999997</c:v>
                </c:pt>
                <c:pt idx="49989">
                  <c:v>40.53</c:v>
                </c:pt>
                <c:pt idx="49990">
                  <c:v>40.729999999999997</c:v>
                </c:pt>
                <c:pt idx="49991">
                  <c:v>40.93</c:v>
                </c:pt>
                <c:pt idx="49992">
                  <c:v>41.23</c:v>
                </c:pt>
                <c:pt idx="49993">
                  <c:v>41.29</c:v>
                </c:pt>
                <c:pt idx="49994">
                  <c:v>41.36</c:v>
                </c:pt>
                <c:pt idx="49995">
                  <c:v>41.36</c:v>
                </c:pt>
                <c:pt idx="49996">
                  <c:v>41.36</c:v>
                </c:pt>
                <c:pt idx="49997">
                  <c:v>40.340000000000003</c:v>
                </c:pt>
                <c:pt idx="49998">
                  <c:v>34.44</c:v>
                </c:pt>
                <c:pt idx="49999">
                  <c:v>34.44</c:v>
                </c:pt>
                <c:pt idx="50000">
                  <c:v>34.54</c:v>
                </c:pt>
                <c:pt idx="50001">
                  <c:v>34.67</c:v>
                </c:pt>
                <c:pt idx="50002">
                  <c:v>34.799999999999997</c:v>
                </c:pt>
                <c:pt idx="50003">
                  <c:v>34.97</c:v>
                </c:pt>
                <c:pt idx="50004">
                  <c:v>35.1</c:v>
                </c:pt>
                <c:pt idx="50005">
                  <c:v>35.229999999999997</c:v>
                </c:pt>
                <c:pt idx="50006">
                  <c:v>35.36</c:v>
                </c:pt>
                <c:pt idx="50007">
                  <c:v>35.229999999999997</c:v>
                </c:pt>
                <c:pt idx="50008">
                  <c:v>30.484000000000002</c:v>
                </c:pt>
                <c:pt idx="50009">
                  <c:v>30.484000000000002</c:v>
                </c:pt>
                <c:pt idx="50010">
                  <c:v>30.451000000000001</c:v>
                </c:pt>
                <c:pt idx="50011">
                  <c:v>30.484000000000002</c:v>
                </c:pt>
                <c:pt idx="50012">
                  <c:v>30.451000000000001</c:v>
                </c:pt>
                <c:pt idx="50013">
                  <c:v>30.451000000000001</c:v>
                </c:pt>
                <c:pt idx="50014">
                  <c:v>30.484000000000002</c:v>
                </c:pt>
                <c:pt idx="50015">
                  <c:v>30.451000000000001</c:v>
                </c:pt>
                <c:pt idx="50016">
                  <c:v>30.451000000000001</c:v>
                </c:pt>
                <c:pt idx="50017">
                  <c:v>30.451000000000001</c:v>
                </c:pt>
                <c:pt idx="50018">
                  <c:v>30.451000000000001</c:v>
                </c:pt>
                <c:pt idx="50019">
                  <c:v>30.451000000000001</c:v>
                </c:pt>
                <c:pt idx="50020">
                  <c:v>30.451000000000001</c:v>
                </c:pt>
                <c:pt idx="50021">
                  <c:v>30.451000000000001</c:v>
                </c:pt>
                <c:pt idx="50022">
                  <c:v>30.484000000000002</c:v>
                </c:pt>
                <c:pt idx="50023">
                  <c:v>30.451000000000001</c:v>
                </c:pt>
                <c:pt idx="50024">
                  <c:v>30.484000000000002</c:v>
                </c:pt>
                <c:pt idx="50025">
                  <c:v>30.451000000000001</c:v>
                </c:pt>
                <c:pt idx="50026">
                  <c:v>30.484000000000002</c:v>
                </c:pt>
                <c:pt idx="50027">
                  <c:v>30.484000000000002</c:v>
                </c:pt>
                <c:pt idx="50028">
                  <c:v>30.484000000000002</c:v>
                </c:pt>
                <c:pt idx="50029">
                  <c:v>30.451000000000001</c:v>
                </c:pt>
                <c:pt idx="50030">
                  <c:v>30.484000000000002</c:v>
                </c:pt>
                <c:pt idx="50031">
                  <c:v>30.451000000000001</c:v>
                </c:pt>
                <c:pt idx="50032">
                  <c:v>30.451000000000001</c:v>
                </c:pt>
                <c:pt idx="50033">
                  <c:v>30.451000000000001</c:v>
                </c:pt>
                <c:pt idx="50034">
                  <c:v>30.451000000000001</c:v>
                </c:pt>
                <c:pt idx="50035">
                  <c:v>30.451000000000001</c:v>
                </c:pt>
                <c:pt idx="50036">
                  <c:v>30.484000000000002</c:v>
                </c:pt>
                <c:pt idx="50037">
                  <c:v>30.484000000000002</c:v>
                </c:pt>
                <c:pt idx="50038">
                  <c:v>30.484000000000002</c:v>
                </c:pt>
                <c:pt idx="50039">
                  <c:v>30.484000000000002</c:v>
                </c:pt>
                <c:pt idx="50040">
                  <c:v>30.484000000000002</c:v>
                </c:pt>
                <c:pt idx="50041">
                  <c:v>30.451000000000001</c:v>
                </c:pt>
                <c:pt idx="50042">
                  <c:v>30.451000000000001</c:v>
                </c:pt>
                <c:pt idx="50043">
                  <c:v>30.484000000000002</c:v>
                </c:pt>
                <c:pt idx="50044">
                  <c:v>30.451000000000001</c:v>
                </c:pt>
                <c:pt idx="50045">
                  <c:v>30.451000000000001</c:v>
                </c:pt>
                <c:pt idx="50046">
                  <c:v>30.451000000000001</c:v>
                </c:pt>
                <c:pt idx="50047">
                  <c:v>30.484000000000002</c:v>
                </c:pt>
                <c:pt idx="50048">
                  <c:v>34.5</c:v>
                </c:pt>
                <c:pt idx="50049">
                  <c:v>38.29</c:v>
                </c:pt>
                <c:pt idx="50050">
                  <c:v>38.56</c:v>
                </c:pt>
                <c:pt idx="50051">
                  <c:v>38.43</c:v>
                </c:pt>
                <c:pt idx="50052">
                  <c:v>34.24</c:v>
                </c:pt>
                <c:pt idx="50053">
                  <c:v>34.31</c:v>
                </c:pt>
                <c:pt idx="50054">
                  <c:v>34.409999999999997</c:v>
                </c:pt>
                <c:pt idx="50055">
                  <c:v>34.47</c:v>
                </c:pt>
                <c:pt idx="50056">
                  <c:v>34.5</c:v>
                </c:pt>
                <c:pt idx="50057">
                  <c:v>34.6</c:v>
                </c:pt>
                <c:pt idx="50058">
                  <c:v>34.67</c:v>
                </c:pt>
                <c:pt idx="50059">
                  <c:v>34.770000000000003</c:v>
                </c:pt>
                <c:pt idx="50060">
                  <c:v>34.869999999999997</c:v>
                </c:pt>
                <c:pt idx="50061">
                  <c:v>34.97</c:v>
                </c:pt>
                <c:pt idx="50062">
                  <c:v>41.66</c:v>
                </c:pt>
                <c:pt idx="50063">
                  <c:v>69.34</c:v>
                </c:pt>
                <c:pt idx="50064">
                  <c:v>64.489999999999995</c:v>
                </c:pt>
                <c:pt idx="50065">
                  <c:v>64.760000000000005</c:v>
                </c:pt>
                <c:pt idx="50066">
                  <c:v>65.28</c:v>
                </c:pt>
                <c:pt idx="50067">
                  <c:v>65.75</c:v>
                </c:pt>
                <c:pt idx="50068">
                  <c:v>66.64</c:v>
                </c:pt>
                <c:pt idx="50069">
                  <c:v>67.56</c:v>
                </c:pt>
                <c:pt idx="50070">
                  <c:v>68.180000000000007</c:v>
                </c:pt>
                <c:pt idx="50071">
                  <c:v>65.48</c:v>
                </c:pt>
                <c:pt idx="50072">
                  <c:v>50.45</c:v>
                </c:pt>
                <c:pt idx="50073">
                  <c:v>41.82</c:v>
                </c:pt>
                <c:pt idx="50074">
                  <c:v>41.03</c:v>
                </c:pt>
                <c:pt idx="50075">
                  <c:v>40.53</c:v>
                </c:pt>
                <c:pt idx="50076">
                  <c:v>38.76</c:v>
                </c:pt>
                <c:pt idx="50077">
                  <c:v>30.484000000000002</c:v>
                </c:pt>
                <c:pt idx="50078">
                  <c:v>30.484000000000002</c:v>
                </c:pt>
                <c:pt idx="50079">
                  <c:v>30.484000000000002</c:v>
                </c:pt>
                <c:pt idx="50080">
                  <c:v>30.484000000000002</c:v>
                </c:pt>
                <c:pt idx="50081">
                  <c:v>30.548999999999999</c:v>
                </c:pt>
                <c:pt idx="50082">
                  <c:v>42.45</c:v>
                </c:pt>
                <c:pt idx="50083">
                  <c:v>41.49</c:v>
                </c:pt>
                <c:pt idx="50084">
                  <c:v>39.61</c:v>
                </c:pt>
                <c:pt idx="50085">
                  <c:v>39.71</c:v>
                </c:pt>
                <c:pt idx="50086">
                  <c:v>39.94</c:v>
                </c:pt>
                <c:pt idx="50087">
                  <c:v>40.299999999999997</c:v>
                </c:pt>
                <c:pt idx="50088">
                  <c:v>49.47</c:v>
                </c:pt>
                <c:pt idx="50089">
                  <c:v>52.2</c:v>
                </c:pt>
                <c:pt idx="50090">
                  <c:v>50.55</c:v>
                </c:pt>
                <c:pt idx="50091">
                  <c:v>51.25</c:v>
                </c:pt>
                <c:pt idx="50092">
                  <c:v>52.43</c:v>
                </c:pt>
                <c:pt idx="50093">
                  <c:v>53.82</c:v>
                </c:pt>
                <c:pt idx="50094">
                  <c:v>54.8</c:v>
                </c:pt>
                <c:pt idx="50095">
                  <c:v>63.24</c:v>
                </c:pt>
                <c:pt idx="50096">
                  <c:v>81.93</c:v>
                </c:pt>
                <c:pt idx="50097">
                  <c:v>71.38</c:v>
                </c:pt>
                <c:pt idx="50098">
                  <c:v>72.34</c:v>
                </c:pt>
                <c:pt idx="50099">
                  <c:v>73.290000000000006</c:v>
                </c:pt>
                <c:pt idx="50100">
                  <c:v>74.08</c:v>
                </c:pt>
                <c:pt idx="50101">
                  <c:v>88.19</c:v>
                </c:pt>
                <c:pt idx="50102">
                  <c:v>104.5</c:v>
                </c:pt>
                <c:pt idx="50103">
                  <c:v>104.07</c:v>
                </c:pt>
                <c:pt idx="50104">
                  <c:v>105.29</c:v>
                </c:pt>
                <c:pt idx="50105">
                  <c:v>105.82</c:v>
                </c:pt>
                <c:pt idx="50106">
                  <c:v>95.67</c:v>
                </c:pt>
                <c:pt idx="50107">
                  <c:v>87.36</c:v>
                </c:pt>
                <c:pt idx="50108">
                  <c:v>87.59</c:v>
                </c:pt>
                <c:pt idx="50109">
                  <c:v>72.2</c:v>
                </c:pt>
                <c:pt idx="50110">
                  <c:v>65.12</c:v>
                </c:pt>
                <c:pt idx="50111">
                  <c:v>79.22</c:v>
                </c:pt>
                <c:pt idx="50112">
                  <c:v>74.05</c:v>
                </c:pt>
                <c:pt idx="50113">
                  <c:v>69.37</c:v>
                </c:pt>
                <c:pt idx="50114">
                  <c:v>67.2</c:v>
                </c:pt>
                <c:pt idx="50115">
                  <c:v>60.18</c:v>
                </c:pt>
                <c:pt idx="50116">
                  <c:v>47.03</c:v>
                </c:pt>
                <c:pt idx="50117">
                  <c:v>46.6</c:v>
                </c:pt>
                <c:pt idx="50118">
                  <c:v>46.7</c:v>
                </c:pt>
                <c:pt idx="50119">
                  <c:v>47.19</c:v>
                </c:pt>
                <c:pt idx="50120">
                  <c:v>68.22</c:v>
                </c:pt>
                <c:pt idx="50121">
                  <c:v>62.68</c:v>
                </c:pt>
                <c:pt idx="50122">
                  <c:v>74.08</c:v>
                </c:pt>
                <c:pt idx="50123">
                  <c:v>69.3</c:v>
                </c:pt>
                <c:pt idx="50124">
                  <c:v>71.05</c:v>
                </c:pt>
                <c:pt idx="50125">
                  <c:v>72.930000000000007</c:v>
                </c:pt>
                <c:pt idx="50126">
                  <c:v>74.41</c:v>
                </c:pt>
                <c:pt idx="50127">
                  <c:v>75.8</c:v>
                </c:pt>
                <c:pt idx="50128">
                  <c:v>76.650000000000006</c:v>
                </c:pt>
                <c:pt idx="50129">
                  <c:v>77.209999999999994</c:v>
                </c:pt>
                <c:pt idx="50130">
                  <c:v>77.87</c:v>
                </c:pt>
                <c:pt idx="50131">
                  <c:v>78.33</c:v>
                </c:pt>
                <c:pt idx="50132">
                  <c:v>66.7</c:v>
                </c:pt>
                <c:pt idx="50133">
                  <c:v>79.75</c:v>
                </c:pt>
                <c:pt idx="50134">
                  <c:v>79.290000000000006</c:v>
                </c:pt>
                <c:pt idx="50135">
                  <c:v>81</c:v>
                </c:pt>
                <c:pt idx="50136">
                  <c:v>82.62</c:v>
                </c:pt>
                <c:pt idx="50137">
                  <c:v>74.87</c:v>
                </c:pt>
                <c:pt idx="50138">
                  <c:v>71.45</c:v>
                </c:pt>
                <c:pt idx="50139">
                  <c:v>71.58</c:v>
                </c:pt>
                <c:pt idx="50140">
                  <c:v>71.91</c:v>
                </c:pt>
                <c:pt idx="50141">
                  <c:v>89.01</c:v>
                </c:pt>
                <c:pt idx="50142">
                  <c:v>99.39</c:v>
                </c:pt>
                <c:pt idx="50143">
                  <c:v>99.33</c:v>
                </c:pt>
                <c:pt idx="50144">
                  <c:v>89.84</c:v>
                </c:pt>
                <c:pt idx="50145">
                  <c:v>90.1</c:v>
                </c:pt>
                <c:pt idx="50146">
                  <c:v>90.33</c:v>
                </c:pt>
                <c:pt idx="50147">
                  <c:v>90.59</c:v>
                </c:pt>
                <c:pt idx="50148">
                  <c:v>111.36</c:v>
                </c:pt>
                <c:pt idx="50149">
                  <c:v>104.73</c:v>
                </c:pt>
                <c:pt idx="50150">
                  <c:v>106.35</c:v>
                </c:pt>
                <c:pt idx="50151">
                  <c:v>107.63</c:v>
                </c:pt>
                <c:pt idx="50152">
                  <c:v>108.88</c:v>
                </c:pt>
                <c:pt idx="50153">
                  <c:v>109.74</c:v>
                </c:pt>
                <c:pt idx="50154">
                  <c:v>110.07</c:v>
                </c:pt>
                <c:pt idx="50155">
                  <c:v>110.47</c:v>
                </c:pt>
                <c:pt idx="50156">
                  <c:v>111.85</c:v>
                </c:pt>
                <c:pt idx="50157">
                  <c:v>112.77</c:v>
                </c:pt>
                <c:pt idx="50158">
                  <c:v>114.39</c:v>
                </c:pt>
                <c:pt idx="50159">
                  <c:v>115.87</c:v>
                </c:pt>
                <c:pt idx="50160">
                  <c:v>116.56</c:v>
                </c:pt>
                <c:pt idx="50161">
                  <c:v>115.77</c:v>
                </c:pt>
                <c:pt idx="50162">
                  <c:v>101.11</c:v>
                </c:pt>
                <c:pt idx="50163">
                  <c:v>93.4</c:v>
                </c:pt>
                <c:pt idx="50164">
                  <c:v>95.04</c:v>
                </c:pt>
                <c:pt idx="50165">
                  <c:v>94.68</c:v>
                </c:pt>
                <c:pt idx="50166">
                  <c:v>71.22</c:v>
                </c:pt>
                <c:pt idx="50167">
                  <c:v>60.84</c:v>
                </c:pt>
                <c:pt idx="50168">
                  <c:v>57.11</c:v>
                </c:pt>
                <c:pt idx="50169">
                  <c:v>41.16</c:v>
                </c:pt>
                <c:pt idx="50170">
                  <c:v>40.369999999999997</c:v>
                </c:pt>
                <c:pt idx="50171">
                  <c:v>38.99</c:v>
                </c:pt>
                <c:pt idx="50172">
                  <c:v>38.950000000000003</c:v>
                </c:pt>
                <c:pt idx="50173">
                  <c:v>39.049999999999997</c:v>
                </c:pt>
                <c:pt idx="50174">
                  <c:v>39.18</c:v>
                </c:pt>
                <c:pt idx="50175">
                  <c:v>39.25</c:v>
                </c:pt>
                <c:pt idx="50176">
                  <c:v>39.25</c:v>
                </c:pt>
                <c:pt idx="50177">
                  <c:v>39.25</c:v>
                </c:pt>
                <c:pt idx="50178">
                  <c:v>39.22</c:v>
                </c:pt>
                <c:pt idx="50179">
                  <c:v>39.25</c:v>
                </c:pt>
                <c:pt idx="50180">
                  <c:v>39.28</c:v>
                </c:pt>
                <c:pt idx="50181">
                  <c:v>39.380000000000003</c:v>
                </c:pt>
                <c:pt idx="50182">
                  <c:v>39.450000000000003</c:v>
                </c:pt>
                <c:pt idx="50183">
                  <c:v>39.479999999999997</c:v>
                </c:pt>
                <c:pt idx="50184">
                  <c:v>39.58</c:v>
                </c:pt>
                <c:pt idx="50185">
                  <c:v>38.76</c:v>
                </c:pt>
                <c:pt idx="50186">
                  <c:v>39.08</c:v>
                </c:pt>
                <c:pt idx="50187">
                  <c:v>38.229999999999997</c:v>
                </c:pt>
                <c:pt idx="50188">
                  <c:v>55.2</c:v>
                </c:pt>
                <c:pt idx="50189">
                  <c:v>55.27</c:v>
                </c:pt>
                <c:pt idx="50190">
                  <c:v>46.37</c:v>
                </c:pt>
                <c:pt idx="50191">
                  <c:v>46.9</c:v>
                </c:pt>
                <c:pt idx="50192">
                  <c:v>47.42</c:v>
                </c:pt>
                <c:pt idx="50193">
                  <c:v>47.88</c:v>
                </c:pt>
                <c:pt idx="50194">
                  <c:v>70.260000000000005</c:v>
                </c:pt>
                <c:pt idx="50195">
                  <c:v>69.3</c:v>
                </c:pt>
                <c:pt idx="50196">
                  <c:v>69.8</c:v>
                </c:pt>
                <c:pt idx="50197">
                  <c:v>71.180000000000007</c:v>
                </c:pt>
                <c:pt idx="50198">
                  <c:v>73.489999999999995</c:v>
                </c:pt>
                <c:pt idx="50199">
                  <c:v>74.87</c:v>
                </c:pt>
                <c:pt idx="50200">
                  <c:v>76.59</c:v>
                </c:pt>
                <c:pt idx="50201">
                  <c:v>78.63</c:v>
                </c:pt>
                <c:pt idx="50202">
                  <c:v>80.150000000000006</c:v>
                </c:pt>
                <c:pt idx="50203">
                  <c:v>81.790000000000006</c:v>
                </c:pt>
                <c:pt idx="50204">
                  <c:v>83.51</c:v>
                </c:pt>
                <c:pt idx="50205">
                  <c:v>62.55</c:v>
                </c:pt>
                <c:pt idx="50206">
                  <c:v>68.12</c:v>
                </c:pt>
                <c:pt idx="50207">
                  <c:v>81.96</c:v>
                </c:pt>
                <c:pt idx="50208">
                  <c:v>81.83</c:v>
                </c:pt>
                <c:pt idx="50209">
                  <c:v>82.22</c:v>
                </c:pt>
                <c:pt idx="50210">
                  <c:v>81.14</c:v>
                </c:pt>
                <c:pt idx="50211">
                  <c:v>73.290000000000006</c:v>
                </c:pt>
                <c:pt idx="50212">
                  <c:v>73.75</c:v>
                </c:pt>
                <c:pt idx="50213">
                  <c:v>74.02</c:v>
                </c:pt>
                <c:pt idx="50214">
                  <c:v>67.36</c:v>
                </c:pt>
                <c:pt idx="50215">
                  <c:v>50.78</c:v>
                </c:pt>
                <c:pt idx="50216">
                  <c:v>50.65</c:v>
                </c:pt>
                <c:pt idx="50217">
                  <c:v>46.96</c:v>
                </c:pt>
                <c:pt idx="50218">
                  <c:v>43.9</c:v>
                </c:pt>
                <c:pt idx="50219">
                  <c:v>44.23</c:v>
                </c:pt>
                <c:pt idx="50220">
                  <c:v>48.74</c:v>
                </c:pt>
                <c:pt idx="50221">
                  <c:v>71.55</c:v>
                </c:pt>
                <c:pt idx="50222">
                  <c:v>69.34</c:v>
                </c:pt>
                <c:pt idx="50223">
                  <c:v>70.430000000000007</c:v>
                </c:pt>
                <c:pt idx="50224">
                  <c:v>71.64</c:v>
                </c:pt>
                <c:pt idx="50225">
                  <c:v>73.03</c:v>
                </c:pt>
                <c:pt idx="50226">
                  <c:v>74.38</c:v>
                </c:pt>
                <c:pt idx="50227">
                  <c:v>75.760000000000005</c:v>
                </c:pt>
                <c:pt idx="50228">
                  <c:v>72.47</c:v>
                </c:pt>
                <c:pt idx="50229">
                  <c:v>67</c:v>
                </c:pt>
                <c:pt idx="50230">
                  <c:v>67.849999999999994</c:v>
                </c:pt>
                <c:pt idx="50231">
                  <c:v>68.88</c:v>
                </c:pt>
                <c:pt idx="50232">
                  <c:v>69.3</c:v>
                </c:pt>
                <c:pt idx="50233">
                  <c:v>69.930000000000007</c:v>
                </c:pt>
                <c:pt idx="50234">
                  <c:v>70.19</c:v>
                </c:pt>
                <c:pt idx="50235">
                  <c:v>67.36</c:v>
                </c:pt>
                <c:pt idx="50236">
                  <c:v>76.459999999999994</c:v>
                </c:pt>
                <c:pt idx="50237">
                  <c:v>70.69</c:v>
                </c:pt>
                <c:pt idx="50238">
                  <c:v>71.41</c:v>
                </c:pt>
                <c:pt idx="50239">
                  <c:v>68.81</c:v>
                </c:pt>
                <c:pt idx="50240">
                  <c:v>68.45</c:v>
                </c:pt>
                <c:pt idx="50241">
                  <c:v>90.4</c:v>
                </c:pt>
                <c:pt idx="50242">
                  <c:v>115.11</c:v>
                </c:pt>
                <c:pt idx="50243">
                  <c:v>119.13</c:v>
                </c:pt>
                <c:pt idx="50244">
                  <c:v>112.28</c:v>
                </c:pt>
                <c:pt idx="50245">
                  <c:v>105.39</c:v>
                </c:pt>
                <c:pt idx="50246">
                  <c:v>105.89</c:v>
                </c:pt>
                <c:pt idx="50247">
                  <c:v>104.34</c:v>
                </c:pt>
                <c:pt idx="50248">
                  <c:v>111.16</c:v>
                </c:pt>
                <c:pt idx="50249">
                  <c:v>115.87</c:v>
                </c:pt>
                <c:pt idx="50250">
                  <c:v>102.26</c:v>
                </c:pt>
                <c:pt idx="50251">
                  <c:v>91.38</c:v>
                </c:pt>
                <c:pt idx="50252">
                  <c:v>91.12</c:v>
                </c:pt>
                <c:pt idx="50253">
                  <c:v>92.27</c:v>
                </c:pt>
                <c:pt idx="50254">
                  <c:v>91.65</c:v>
                </c:pt>
                <c:pt idx="50255">
                  <c:v>310.20999999999998</c:v>
                </c:pt>
                <c:pt idx="50256">
                  <c:v>334.3</c:v>
                </c:pt>
                <c:pt idx="50257">
                  <c:v>329.7</c:v>
                </c:pt>
                <c:pt idx="50258">
                  <c:v>325.60000000000002</c:v>
                </c:pt>
                <c:pt idx="50259">
                  <c:v>320.39999999999998</c:v>
                </c:pt>
                <c:pt idx="50260">
                  <c:v>315.55</c:v>
                </c:pt>
                <c:pt idx="50261">
                  <c:v>309.68</c:v>
                </c:pt>
                <c:pt idx="50262">
                  <c:v>302.76</c:v>
                </c:pt>
                <c:pt idx="50263">
                  <c:v>288.45999999999998</c:v>
                </c:pt>
                <c:pt idx="50264">
                  <c:v>279.92</c:v>
                </c:pt>
                <c:pt idx="50265">
                  <c:v>180.59</c:v>
                </c:pt>
                <c:pt idx="50266">
                  <c:v>94.12</c:v>
                </c:pt>
                <c:pt idx="50267">
                  <c:v>95.37</c:v>
                </c:pt>
                <c:pt idx="50268">
                  <c:v>94.91</c:v>
                </c:pt>
                <c:pt idx="50269">
                  <c:v>95.57</c:v>
                </c:pt>
                <c:pt idx="50270">
                  <c:v>97.51</c:v>
                </c:pt>
                <c:pt idx="50271">
                  <c:v>87.43</c:v>
                </c:pt>
                <c:pt idx="50272">
                  <c:v>70.33</c:v>
                </c:pt>
                <c:pt idx="50273">
                  <c:v>66.599999999999994</c:v>
                </c:pt>
                <c:pt idx="50274">
                  <c:v>47.55</c:v>
                </c:pt>
                <c:pt idx="50275">
                  <c:v>48.05</c:v>
                </c:pt>
                <c:pt idx="50276">
                  <c:v>48.08</c:v>
                </c:pt>
                <c:pt idx="50277">
                  <c:v>55.83</c:v>
                </c:pt>
                <c:pt idx="50278">
                  <c:v>60.04</c:v>
                </c:pt>
                <c:pt idx="50279">
                  <c:v>67.66</c:v>
                </c:pt>
                <c:pt idx="50280">
                  <c:v>64.099999999999994</c:v>
                </c:pt>
                <c:pt idx="50281">
                  <c:v>64.56</c:v>
                </c:pt>
                <c:pt idx="50282">
                  <c:v>64.92</c:v>
                </c:pt>
                <c:pt idx="50283">
                  <c:v>65.319999999999993</c:v>
                </c:pt>
                <c:pt idx="50284">
                  <c:v>65.61</c:v>
                </c:pt>
                <c:pt idx="50285">
                  <c:v>66.040000000000006</c:v>
                </c:pt>
                <c:pt idx="50286">
                  <c:v>66.83</c:v>
                </c:pt>
                <c:pt idx="50287">
                  <c:v>87.33</c:v>
                </c:pt>
                <c:pt idx="50288">
                  <c:v>81.73</c:v>
                </c:pt>
                <c:pt idx="50289">
                  <c:v>83.57</c:v>
                </c:pt>
                <c:pt idx="50290">
                  <c:v>85.65</c:v>
                </c:pt>
                <c:pt idx="50291">
                  <c:v>87.23</c:v>
                </c:pt>
                <c:pt idx="50292">
                  <c:v>69.040000000000006</c:v>
                </c:pt>
                <c:pt idx="50293">
                  <c:v>66.67</c:v>
                </c:pt>
                <c:pt idx="50294">
                  <c:v>67.72</c:v>
                </c:pt>
                <c:pt idx="50295">
                  <c:v>69.17</c:v>
                </c:pt>
                <c:pt idx="50296">
                  <c:v>88.62</c:v>
                </c:pt>
                <c:pt idx="50297">
                  <c:v>91.78</c:v>
                </c:pt>
                <c:pt idx="50298">
                  <c:v>96.53</c:v>
                </c:pt>
                <c:pt idx="50299">
                  <c:v>91.12</c:v>
                </c:pt>
                <c:pt idx="50300">
                  <c:v>98.93</c:v>
                </c:pt>
                <c:pt idx="50301">
                  <c:v>85.68</c:v>
                </c:pt>
                <c:pt idx="50302">
                  <c:v>75.760000000000005</c:v>
                </c:pt>
                <c:pt idx="50303">
                  <c:v>60.44</c:v>
                </c:pt>
                <c:pt idx="50304">
                  <c:v>61.49</c:v>
                </c:pt>
                <c:pt idx="50305">
                  <c:v>61.69</c:v>
                </c:pt>
                <c:pt idx="50306">
                  <c:v>61.43</c:v>
                </c:pt>
                <c:pt idx="50307">
                  <c:v>61.03</c:v>
                </c:pt>
                <c:pt idx="50308">
                  <c:v>60.87</c:v>
                </c:pt>
                <c:pt idx="50309">
                  <c:v>60.87</c:v>
                </c:pt>
                <c:pt idx="50310">
                  <c:v>60.8</c:v>
                </c:pt>
                <c:pt idx="50311">
                  <c:v>53.32</c:v>
                </c:pt>
                <c:pt idx="50312">
                  <c:v>53.39</c:v>
                </c:pt>
                <c:pt idx="50313">
                  <c:v>53.85</c:v>
                </c:pt>
                <c:pt idx="50314">
                  <c:v>54.24</c:v>
                </c:pt>
                <c:pt idx="50315">
                  <c:v>54.47</c:v>
                </c:pt>
                <c:pt idx="50316">
                  <c:v>54.8</c:v>
                </c:pt>
                <c:pt idx="50317">
                  <c:v>54.94</c:v>
                </c:pt>
                <c:pt idx="50318">
                  <c:v>54.97</c:v>
                </c:pt>
                <c:pt idx="50319">
                  <c:v>54.87</c:v>
                </c:pt>
                <c:pt idx="50320">
                  <c:v>54.57</c:v>
                </c:pt>
                <c:pt idx="50321">
                  <c:v>54.47</c:v>
                </c:pt>
                <c:pt idx="50322">
                  <c:v>78.89</c:v>
                </c:pt>
                <c:pt idx="50323">
                  <c:v>89.01</c:v>
                </c:pt>
                <c:pt idx="50324">
                  <c:v>86.84</c:v>
                </c:pt>
                <c:pt idx="50325">
                  <c:v>87.1</c:v>
                </c:pt>
                <c:pt idx="50326">
                  <c:v>86.94</c:v>
                </c:pt>
                <c:pt idx="50327">
                  <c:v>80.180000000000007</c:v>
                </c:pt>
                <c:pt idx="50328">
                  <c:v>80.44</c:v>
                </c:pt>
                <c:pt idx="50329">
                  <c:v>81.7</c:v>
                </c:pt>
                <c:pt idx="50330">
                  <c:v>82.88</c:v>
                </c:pt>
                <c:pt idx="50331">
                  <c:v>80.97</c:v>
                </c:pt>
                <c:pt idx="50332">
                  <c:v>79.03</c:v>
                </c:pt>
                <c:pt idx="50333">
                  <c:v>79.88</c:v>
                </c:pt>
                <c:pt idx="50334">
                  <c:v>80.25</c:v>
                </c:pt>
                <c:pt idx="50335">
                  <c:v>80.709999999999994</c:v>
                </c:pt>
                <c:pt idx="50336">
                  <c:v>81.069999999999993</c:v>
                </c:pt>
                <c:pt idx="50337">
                  <c:v>80.94</c:v>
                </c:pt>
                <c:pt idx="50338">
                  <c:v>80.97</c:v>
                </c:pt>
                <c:pt idx="50339">
                  <c:v>81.790000000000006</c:v>
                </c:pt>
                <c:pt idx="50340">
                  <c:v>82.68</c:v>
                </c:pt>
                <c:pt idx="50341">
                  <c:v>83.24</c:v>
                </c:pt>
                <c:pt idx="50342">
                  <c:v>80.61</c:v>
                </c:pt>
                <c:pt idx="50343">
                  <c:v>82.78</c:v>
                </c:pt>
                <c:pt idx="50344">
                  <c:v>82.19</c:v>
                </c:pt>
                <c:pt idx="50345">
                  <c:v>79.88</c:v>
                </c:pt>
                <c:pt idx="50346">
                  <c:v>59.19</c:v>
                </c:pt>
                <c:pt idx="50347">
                  <c:v>59.32</c:v>
                </c:pt>
                <c:pt idx="50348">
                  <c:v>66.900000000000006</c:v>
                </c:pt>
                <c:pt idx="50349">
                  <c:v>78.959999999999994</c:v>
                </c:pt>
                <c:pt idx="50350">
                  <c:v>77.77</c:v>
                </c:pt>
                <c:pt idx="50351">
                  <c:v>76.09</c:v>
                </c:pt>
                <c:pt idx="50352">
                  <c:v>68.48</c:v>
                </c:pt>
                <c:pt idx="50353">
                  <c:v>67.92</c:v>
                </c:pt>
                <c:pt idx="50354">
                  <c:v>68.98</c:v>
                </c:pt>
                <c:pt idx="50355">
                  <c:v>69.599999999999994</c:v>
                </c:pt>
                <c:pt idx="50356">
                  <c:v>70.33</c:v>
                </c:pt>
                <c:pt idx="50357">
                  <c:v>71.58</c:v>
                </c:pt>
                <c:pt idx="50358">
                  <c:v>73.13</c:v>
                </c:pt>
                <c:pt idx="50359">
                  <c:v>74.349999999999994</c:v>
                </c:pt>
                <c:pt idx="50360">
                  <c:v>75.27</c:v>
                </c:pt>
                <c:pt idx="50361">
                  <c:v>76.260000000000005</c:v>
                </c:pt>
                <c:pt idx="50362">
                  <c:v>84.17</c:v>
                </c:pt>
                <c:pt idx="50363">
                  <c:v>94.71</c:v>
                </c:pt>
                <c:pt idx="50364">
                  <c:v>90.5</c:v>
                </c:pt>
                <c:pt idx="50365">
                  <c:v>92.11</c:v>
                </c:pt>
                <c:pt idx="50366">
                  <c:v>92.87</c:v>
                </c:pt>
                <c:pt idx="50367">
                  <c:v>94.02</c:v>
                </c:pt>
                <c:pt idx="50368">
                  <c:v>93.26</c:v>
                </c:pt>
                <c:pt idx="50369">
                  <c:v>93.36</c:v>
                </c:pt>
                <c:pt idx="50370">
                  <c:v>94.15</c:v>
                </c:pt>
                <c:pt idx="50371">
                  <c:v>94.98</c:v>
                </c:pt>
                <c:pt idx="50372">
                  <c:v>95.87</c:v>
                </c:pt>
                <c:pt idx="50373">
                  <c:v>113.56</c:v>
                </c:pt>
                <c:pt idx="50374">
                  <c:v>107.1</c:v>
                </c:pt>
                <c:pt idx="50375">
                  <c:v>102.26</c:v>
                </c:pt>
                <c:pt idx="50376">
                  <c:v>101.77</c:v>
                </c:pt>
                <c:pt idx="50377">
                  <c:v>102.52</c:v>
                </c:pt>
                <c:pt idx="50378">
                  <c:v>106.74</c:v>
                </c:pt>
                <c:pt idx="50379">
                  <c:v>118.84</c:v>
                </c:pt>
                <c:pt idx="50380">
                  <c:v>118.7</c:v>
                </c:pt>
                <c:pt idx="50381">
                  <c:v>120.25</c:v>
                </c:pt>
                <c:pt idx="50382">
                  <c:v>119.59</c:v>
                </c:pt>
                <c:pt idx="50383">
                  <c:v>120.39</c:v>
                </c:pt>
                <c:pt idx="50384">
                  <c:v>115.84</c:v>
                </c:pt>
                <c:pt idx="50385">
                  <c:v>121.24</c:v>
                </c:pt>
                <c:pt idx="50386">
                  <c:v>120.25</c:v>
                </c:pt>
                <c:pt idx="50387">
                  <c:v>121.34</c:v>
                </c:pt>
                <c:pt idx="50388">
                  <c:v>122.4</c:v>
                </c:pt>
                <c:pt idx="50389">
                  <c:v>124.24</c:v>
                </c:pt>
                <c:pt idx="50390">
                  <c:v>113.17</c:v>
                </c:pt>
                <c:pt idx="50391">
                  <c:v>110</c:v>
                </c:pt>
                <c:pt idx="50392">
                  <c:v>128.03</c:v>
                </c:pt>
                <c:pt idx="50393">
                  <c:v>130.93</c:v>
                </c:pt>
                <c:pt idx="50394">
                  <c:v>127.14</c:v>
                </c:pt>
                <c:pt idx="50395">
                  <c:v>131.72</c:v>
                </c:pt>
                <c:pt idx="50396">
                  <c:v>133.5</c:v>
                </c:pt>
                <c:pt idx="50397">
                  <c:v>134.75</c:v>
                </c:pt>
                <c:pt idx="50398">
                  <c:v>132.81</c:v>
                </c:pt>
                <c:pt idx="50399">
                  <c:v>134.85</c:v>
                </c:pt>
                <c:pt idx="50400">
                  <c:v>136.4</c:v>
                </c:pt>
                <c:pt idx="50401">
                  <c:v>138.84</c:v>
                </c:pt>
                <c:pt idx="50402">
                  <c:v>141.71</c:v>
                </c:pt>
                <c:pt idx="50403">
                  <c:v>132.68</c:v>
                </c:pt>
                <c:pt idx="50404">
                  <c:v>128.26</c:v>
                </c:pt>
                <c:pt idx="50405">
                  <c:v>124.6</c:v>
                </c:pt>
                <c:pt idx="50406">
                  <c:v>122.07</c:v>
                </c:pt>
                <c:pt idx="50407">
                  <c:v>122.1</c:v>
                </c:pt>
                <c:pt idx="50408">
                  <c:v>124.44</c:v>
                </c:pt>
                <c:pt idx="50409">
                  <c:v>126.98</c:v>
                </c:pt>
                <c:pt idx="50410">
                  <c:v>129.91</c:v>
                </c:pt>
                <c:pt idx="50411">
                  <c:v>132.18</c:v>
                </c:pt>
                <c:pt idx="50412">
                  <c:v>134.46</c:v>
                </c:pt>
                <c:pt idx="50413">
                  <c:v>134.38999999999999</c:v>
                </c:pt>
                <c:pt idx="50414">
                  <c:v>122.53</c:v>
                </c:pt>
                <c:pt idx="50415">
                  <c:v>132.51</c:v>
                </c:pt>
                <c:pt idx="50416">
                  <c:v>134.85</c:v>
                </c:pt>
                <c:pt idx="50417">
                  <c:v>137.36000000000001</c:v>
                </c:pt>
                <c:pt idx="50418">
                  <c:v>134.85</c:v>
                </c:pt>
                <c:pt idx="50419">
                  <c:v>136.69999999999999</c:v>
                </c:pt>
                <c:pt idx="50420">
                  <c:v>137.06</c:v>
                </c:pt>
                <c:pt idx="50421">
                  <c:v>137.72</c:v>
                </c:pt>
                <c:pt idx="50422">
                  <c:v>138.68</c:v>
                </c:pt>
                <c:pt idx="50423">
                  <c:v>138.05000000000001</c:v>
                </c:pt>
                <c:pt idx="50424">
                  <c:v>139.66</c:v>
                </c:pt>
                <c:pt idx="50425">
                  <c:v>142.33000000000001</c:v>
                </c:pt>
                <c:pt idx="50426">
                  <c:v>144.87</c:v>
                </c:pt>
                <c:pt idx="50427">
                  <c:v>139.43</c:v>
                </c:pt>
                <c:pt idx="50428">
                  <c:v>140.09</c:v>
                </c:pt>
                <c:pt idx="50429">
                  <c:v>141.08000000000001</c:v>
                </c:pt>
                <c:pt idx="50430">
                  <c:v>141.91</c:v>
                </c:pt>
                <c:pt idx="50431">
                  <c:v>137.26</c:v>
                </c:pt>
                <c:pt idx="50432">
                  <c:v>127.97</c:v>
                </c:pt>
                <c:pt idx="50433">
                  <c:v>132.88</c:v>
                </c:pt>
                <c:pt idx="50434">
                  <c:v>124.57</c:v>
                </c:pt>
                <c:pt idx="50435">
                  <c:v>117.98</c:v>
                </c:pt>
                <c:pt idx="50436">
                  <c:v>110.66</c:v>
                </c:pt>
                <c:pt idx="50437">
                  <c:v>108.49</c:v>
                </c:pt>
                <c:pt idx="50438">
                  <c:v>97.91</c:v>
                </c:pt>
                <c:pt idx="50439">
                  <c:v>92.11</c:v>
                </c:pt>
                <c:pt idx="50440">
                  <c:v>97.18</c:v>
                </c:pt>
                <c:pt idx="50441">
                  <c:v>115.74</c:v>
                </c:pt>
                <c:pt idx="50442">
                  <c:v>115.21</c:v>
                </c:pt>
                <c:pt idx="50443">
                  <c:v>108.49</c:v>
                </c:pt>
                <c:pt idx="50444">
                  <c:v>106.51</c:v>
                </c:pt>
                <c:pt idx="50445">
                  <c:v>109.11</c:v>
                </c:pt>
                <c:pt idx="50446">
                  <c:v>101.83</c:v>
                </c:pt>
                <c:pt idx="50447">
                  <c:v>103.38</c:v>
                </c:pt>
                <c:pt idx="50448">
                  <c:v>116.17</c:v>
                </c:pt>
                <c:pt idx="50449">
                  <c:v>107.01</c:v>
                </c:pt>
                <c:pt idx="50450">
                  <c:v>109.77</c:v>
                </c:pt>
                <c:pt idx="50451">
                  <c:v>120.15</c:v>
                </c:pt>
                <c:pt idx="50452">
                  <c:v>123.09</c:v>
                </c:pt>
                <c:pt idx="50453">
                  <c:v>110.33</c:v>
                </c:pt>
                <c:pt idx="50454">
                  <c:v>119.69</c:v>
                </c:pt>
                <c:pt idx="50455">
                  <c:v>114.75</c:v>
                </c:pt>
                <c:pt idx="50456">
                  <c:v>90.76</c:v>
                </c:pt>
                <c:pt idx="50457">
                  <c:v>100.71</c:v>
                </c:pt>
                <c:pt idx="50458">
                  <c:v>102.66</c:v>
                </c:pt>
                <c:pt idx="50459">
                  <c:v>103.71</c:v>
                </c:pt>
                <c:pt idx="50460">
                  <c:v>105.72</c:v>
                </c:pt>
                <c:pt idx="50461">
                  <c:v>107.04</c:v>
                </c:pt>
                <c:pt idx="50462">
                  <c:v>105.29</c:v>
                </c:pt>
                <c:pt idx="50463">
                  <c:v>109.51</c:v>
                </c:pt>
                <c:pt idx="50464">
                  <c:v>121.28</c:v>
                </c:pt>
                <c:pt idx="50465">
                  <c:v>122.03</c:v>
                </c:pt>
                <c:pt idx="50466">
                  <c:v>119.4</c:v>
                </c:pt>
                <c:pt idx="50467">
                  <c:v>126.58</c:v>
                </c:pt>
                <c:pt idx="50468">
                  <c:v>131.49</c:v>
                </c:pt>
                <c:pt idx="50469">
                  <c:v>137.19</c:v>
                </c:pt>
                <c:pt idx="50470">
                  <c:v>138.05000000000001</c:v>
                </c:pt>
                <c:pt idx="50471">
                  <c:v>139.5</c:v>
                </c:pt>
                <c:pt idx="50472">
                  <c:v>141.15</c:v>
                </c:pt>
                <c:pt idx="50473">
                  <c:v>140.22</c:v>
                </c:pt>
                <c:pt idx="50474">
                  <c:v>130.93</c:v>
                </c:pt>
                <c:pt idx="50475">
                  <c:v>117.65</c:v>
                </c:pt>
                <c:pt idx="50476">
                  <c:v>109.48</c:v>
                </c:pt>
                <c:pt idx="50477">
                  <c:v>128.19999999999999</c:v>
                </c:pt>
                <c:pt idx="50478">
                  <c:v>129.71</c:v>
                </c:pt>
                <c:pt idx="50479">
                  <c:v>131.69</c:v>
                </c:pt>
                <c:pt idx="50480">
                  <c:v>133.9</c:v>
                </c:pt>
                <c:pt idx="50481">
                  <c:v>135.94</c:v>
                </c:pt>
                <c:pt idx="50482">
                  <c:v>138.21</c:v>
                </c:pt>
                <c:pt idx="50483">
                  <c:v>139.86000000000001</c:v>
                </c:pt>
                <c:pt idx="50484">
                  <c:v>139.80000000000001</c:v>
                </c:pt>
                <c:pt idx="50485">
                  <c:v>144.57</c:v>
                </c:pt>
                <c:pt idx="50486">
                  <c:v>145.56</c:v>
                </c:pt>
                <c:pt idx="50487">
                  <c:v>147.41</c:v>
                </c:pt>
                <c:pt idx="50488">
                  <c:v>145.76</c:v>
                </c:pt>
                <c:pt idx="50489">
                  <c:v>135.38</c:v>
                </c:pt>
                <c:pt idx="50490">
                  <c:v>136.4</c:v>
                </c:pt>
                <c:pt idx="50491">
                  <c:v>137.56</c:v>
                </c:pt>
                <c:pt idx="50492">
                  <c:v>138.47999999999999</c:v>
                </c:pt>
                <c:pt idx="50493">
                  <c:v>134.56</c:v>
                </c:pt>
                <c:pt idx="50494">
                  <c:v>129.41999999999999</c:v>
                </c:pt>
                <c:pt idx="50495">
                  <c:v>130.63</c:v>
                </c:pt>
                <c:pt idx="50496">
                  <c:v>134.88999999999999</c:v>
                </c:pt>
                <c:pt idx="50497">
                  <c:v>146.88</c:v>
                </c:pt>
                <c:pt idx="50498">
                  <c:v>143.88</c:v>
                </c:pt>
                <c:pt idx="50499">
                  <c:v>137.38999999999999</c:v>
                </c:pt>
                <c:pt idx="50500">
                  <c:v>136.69999999999999</c:v>
                </c:pt>
                <c:pt idx="50501">
                  <c:v>142.69999999999999</c:v>
                </c:pt>
                <c:pt idx="50502">
                  <c:v>144.47999999999999</c:v>
                </c:pt>
                <c:pt idx="50503">
                  <c:v>145.22999999999999</c:v>
                </c:pt>
                <c:pt idx="50504">
                  <c:v>143.68</c:v>
                </c:pt>
                <c:pt idx="50505">
                  <c:v>137.32</c:v>
                </c:pt>
                <c:pt idx="50506">
                  <c:v>133.37</c:v>
                </c:pt>
                <c:pt idx="50507">
                  <c:v>135.02000000000001</c:v>
                </c:pt>
                <c:pt idx="50508">
                  <c:v>136.66999999999999</c:v>
                </c:pt>
                <c:pt idx="50509">
                  <c:v>131.88999999999999</c:v>
                </c:pt>
                <c:pt idx="50510">
                  <c:v>127.37</c:v>
                </c:pt>
                <c:pt idx="50511">
                  <c:v>128.66</c:v>
                </c:pt>
                <c:pt idx="50512">
                  <c:v>105.56</c:v>
                </c:pt>
                <c:pt idx="50513">
                  <c:v>88.75</c:v>
                </c:pt>
                <c:pt idx="50514">
                  <c:v>89.44</c:v>
                </c:pt>
                <c:pt idx="50515">
                  <c:v>90</c:v>
                </c:pt>
                <c:pt idx="50516">
                  <c:v>90.63</c:v>
                </c:pt>
                <c:pt idx="50517">
                  <c:v>65.58</c:v>
                </c:pt>
                <c:pt idx="50518">
                  <c:v>66.010000000000005</c:v>
                </c:pt>
                <c:pt idx="50519">
                  <c:v>66.67</c:v>
                </c:pt>
                <c:pt idx="50520">
                  <c:v>67.430000000000007</c:v>
                </c:pt>
                <c:pt idx="50521">
                  <c:v>68.02</c:v>
                </c:pt>
                <c:pt idx="50522">
                  <c:v>68.42</c:v>
                </c:pt>
                <c:pt idx="50523">
                  <c:v>68.61</c:v>
                </c:pt>
                <c:pt idx="50524">
                  <c:v>68.22</c:v>
                </c:pt>
                <c:pt idx="50525">
                  <c:v>64.03</c:v>
                </c:pt>
                <c:pt idx="50526">
                  <c:v>62.65</c:v>
                </c:pt>
                <c:pt idx="50527">
                  <c:v>61.63</c:v>
                </c:pt>
                <c:pt idx="50528">
                  <c:v>83.24</c:v>
                </c:pt>
                <c:pt idx="50529">
                  <c:v>69.209999999999994</c:v>
                </c:pt>
                <c:pt idx="50530">
                  <c:v>59.45</c:v>
                </c:pt>
                <c:pt idx="50531">
                  <c:v>56.29</c:v>
                </c:pt>
                <c:pt idx="50532">
                  <c:v>59.12</c:v>
                </c:pt>
                <c:pt idx="50533">
                  <c:v>62.09</c:v>
                </c:pt>
                <c:pt idx="50534">
                  <c:v>63.74</c:v>
                </c:pt>
                <c:pt idx="50535">
                  <c:v>59.39</c:v>
                </c:pt>
                <c:pt idx="50536">
                  <c:v>53.22</c:v>
                </c:pt>
                <c:pt idx="50537">
                  <c:v>53.68</c:v>
                </c:pt>
                <c:pt idx="50538">
                  <c:v>53.91</c:v>
                </c:pt>
                <c:pt idx="50539">
                  <c:v>52.2</c:v>
                </c:pt>
                <c:pt idx="50540">
                  <c:v>50.95</c:v>
                </c:pt>
                <c:pt idx="50541">
                  <c:v>47.88</c:v>
                </c:pt>
                <c:pt idx="50542">
                  <c:v>47.75</c:v>
                </c:pt>
                <c:pt idx="50543">
                  <c:v>47.75</c:v>
                </c:pt>
                <c:pt idx="50544">
                  <c:v>47.79</c:v>
                </c:pt>
                <c:pt idx="50545">
                  <c:v>44.39</c:v>
                </c:pt>
                <c:pt idx="50546">
                  <c:v>36.880000000000003</c:v>
                </c:pt>
                <c:pt idx="50547">
                  <c:v>36.880000000000003</c:v>
                </c:pt>
                <c:pt idx="50548">
                  <c:v>36.909999999999997</c:v>
                </c:pt>
                <c:pt idx="50549">
                  <c:v>36.94</c:v>
                </c:pt>
                <c:pt idx="50550">
                  <c:v>37.01</c:v>
                </c:pt>
                <c:pt idx="50551">
                  <c:v>37.04</c:v>
                </c:pt>
                <c:pt idx="50552">
                  <c:v>37.04</c:v>
                </c:pt>
                <c:pt idx="50553">
                  <c:v>43.57</c:v>
                </c:pt>
                <c:pt idx="50554">
                  <c:v>79.72</c:v>
                </c:pt>
                <c:pt idx="50555">
                  <c:v>71.510000000000005</c:v>
                </c:pt>
                <c:pt idx="50556">
                  <c:v>72.77</c:v>
                </c:pt>
                <c:pt idx="50557">
                  <c:v>74.22</c:v>
                </c:pt>
                <c:pt idx="50558">
                  <c:v>72.37</c:v>
                </c:pt>
                <c:pt idx="50559">
                  <c:v>69.87</c:v>
                </c:pt>
                <c:pt idx="50560">
                  <c:v>72.44</c:v>
                </c:pt>
                <c:pt idx="50561">
                  <c:v>75.239999999999995</c:v>
                </c:pt>
                <c:pt idx="50562">
                  <c:v>94.61</c:v>
                </c:pt>
                <c:pt idx="50563">
                  <c:v>120.35</c:v>
                </c:pt>
                <c:pt idx="50564">
                  <c:v>124.37</c:v>
                </c:pt>
                <c:pt idx="50565">
                  <c:v>120.91</c:v>
                </c:pt>
                <c:pt idx="50566">
                  <c:v>122.99</c:v>
                </c:pt>
                <c:pt idx="50567">
                  <c:v>126.48</c:v>
                </c:pt>
                <c:pt idx="50568">
                  <c:v>127.14</c:v>
                </c:pt>
                <c:pt idx="50569">
                  <c:v>128.69</c:v>
                </c:pt>
                <c:pt idx="50570">
                  <c:v>127.64</c:v>
                </c:pt>
                <c:pt idx="50571">
                  <c:v>127.04</c:v>
                </c:pt>
                <c:pt idx="50572">
                  <c:v>124.08</c:v>
                </c:pt>
                <c:pt idx="50573">
                  <c:v>125.2</c:v>
                </c:pt>
                <c:pt idx="50574">
                  <c:v>126.02</c:v>
                </c:pt>
                <c:pt idx="50575">
                  <c:v>126.68</c:v>
                </c:pt>
                <c:pt idx="50576">
                  <c:v>128.19999999999999</c:v>
                </c:pt>
                <c:pt idx="50577">
                  <c:v>129.78</c:v>
                </c:pt>
                <c:pt idx="50578">
                  <c:v>131.19</c:v>
                </c:pt>
                <c:pt idx="50579">
                  <c:v>132.94</c:v>
                </c:pt>
                <c:pt idx="50580">
                  <c:v>135.25</c:v>
                </c:pt>
                <c:pt idx="50581">
                  <c:v>135.74</c:v>
                </c:pt>
                <c:pt idx="50582">
                  <c:v>129.91</c:v>
                </c:pt>
                <c:pt idx="50583">
                  <c:v>139.13999999999999</c:v>
                </c:pt>
                <c:pt idx="50584">
                  <c:v>140.22</c:v>
                </c:pt>
                <c:pt idx="50585">
                  <c:v>140.46</c:v>
                </c:pt>
                <c:pt idx="50586">
                  <c:v>134.33000000000001</c:v>
                </c:pt>
                <c:pt idx="50587">
                  <c:v>135.74</c:v>
                </c:pt>
                <c:pt idx="50588">
                  <c:v>133.5</c:v>
                </c:pt>
                <c:pt idx="50589">
                  <c:v>138.08000000000001</c:v>
                </c:pt>
                <c:pt idx="50590">
                  <c:v>144.54</c:v>
                </c:pt>
                <c:pt idx="50591">
                  <c:v>138.94</c:v>
                </c:pt>
                <c:pt idx="50592">
                  <c:v>135.35</c:v>
                </c:pt>
                <c:pt idx="50593">
                  <c:v>139.76</c:v>
                </c:pt>
                <c:pt idx="50594">
                  <c:v>138.35</c:v>
                </c:pt>
                <c:pt idx="50595">
                  <c:v>139.76</c:v>
                </c:pt>
                <c:pt idx="50596">
                  <c:v>143.85</c:v>
                </c:pt>
                <c:pt idx="50597">
                  <c:v>147.11000000000001</c:v>
                </c:pt>
                <c:pt idx="50598">
                  <c:v>149.09</c:v>
                </c:pt>
                <c:pt idx="50599">
                  <c:v>143.52000000000001</c:v>
                </c:pt>
                <c:pt idx="50600">
                  <c:v>141.15</c:v>
                </c:pt>
                <c:pt idx="50601">
                  <c:v>144.94</c:v>
                </c:pt>
                <c:pt idx="50602">
                  <c:v>147.05000000000001</c:v>
                </c:pt>
                <c:pt idx="50603">
                  <c:v>148.19999999999999</c:v>
                </c:pt>
                <c:pt idx="50604">
                  <c:v>147.9</c:v>
                </c:pt>
                <c:pt idx="50605">
                  <c:v>149.16</c:v>
                </c:pt>
                <c:pt idx="50606">
                  <c:v>140.26</c:v>
                </c:pt>
                <c:pt idx="50607">
                  <c:v>145.93</c:v>
                </c:pt>
                <c:pt idx="50608">
                  <c:v>153.11000000000001</c:v>
                </c:pt>
                <c:pt idx="50609">
                  <c:v>153.21</c:v>
                </c:pt>
                <c:pt idx="50610">
                  <c:v>152.02000000000001</c:v>
                </c:pt>
                <c:pt idx="50611">
                  <c:v>149.97999999999999</c:v>
                </c:pt>
                <c:pt idx="50612">
                  <c:v>142.76</c:v>
                </c:pt>
                <c:pt idx="50613">
                  <c:v>140.82</c:v>
                </c:pt>
                <c:pt idx="50614">
                  <c:v>141.91</c:v>
                </c:pt>
                <c:pt idx="50615">
                  <c:v>143.97999999999999</c:v>
                </c:pt>
                <c:pt idx="50616">
                  <c:v>145.63</c:v>
                </c:pt>
                <c:pt idx="50617">
                  <c:v>141.51</c:v>
                </c:pt>
                <c:pt idx="50618">
                  <c:v>142.1</c:v>
                </c:pt>
                <c:pt idx="50619">
                  <c:v>140.82</c:v>
                </c:pt>
                <c:pt idx="50620">
                  <c:v>140.38999999999999</c:v>
                </c:pt>
                <c:pt idx="50621">
                  <c:v>141.02000000000001</c:v>
                </c:pt>
                <c:pt idx="50622">
                  <c:v>142.1</c:v>
                </c:pt>
                <c:pt idx="50623">
                  <c:v>139.30000000000001</c:v>
                </c:pt>
                <c:pt idx="50624">
                  <c:v>130.96</c:v>
                </c:pt>
                <c:pt idx="50625">
                  <c:v>136.5</c:v>
                </c:pt>
                <c:pt idx="50626">
                  <c:v>135.54</c:v>
                </c:pt>
                <c:pt idx="50627">
                  <c:v>131.85</c:v>
                </c:pt>
                <c:pt idx="50628">
                  <c:v>126.55</c:v>
                </c:pt>
                <c:pt idx="50629">
                  <c:v>124.24</c:v>
                </c:pt>
                <c:pt idx="50630">
                  <c:v>118.14</c:v>
                </c:pt>
                <c:pt idx="50631">
                  <c:v>119.17</c:v>
                </c:pt>
                <c:pt idx="50632">
                  <c:v>120.65</c:v>
                </c:pt>
                <c:pt idx="50633">
                  <c:v>121.31</c:v>
                </c:pt>
                <c:pt idx="50634">
                  <c:v>115.61</c:v>
                </c:pt>
                <c:pt idx="50635">
                  <c:v>122.59</c:v>
                </c:pt>
                <c:pt idx="50636">
                  <c:v>123.22</c:v>
                </c:pt>
                <c:pt idx="50637">
                  <c:v>121.67</c:v>
                </c:pt>
                <c:pt idx="50638">
                  <c:v>112.08</c:v>
                </c:pt>
                <c:pt idx="50639">
                  <c:v>117.39</c:v>
                </c:pt>
                <c:pt idx="50640">
                  <c:v>110.27</c:v>
                </c:pt>
                <c:pt idx="50641">
                  <c:v>110.86</c:v>
                </c:pt>
                <c:pt idx="50642">
                  <c:v>111.85</c:v>
                </c:pt>
                <c:pt idx="50643">
                  <c:v>108.46</c:v>
                </c:pt>
                <c:pt idx="50644">
                  <c:v>105.06</c:v>
                </c:pt>
                <c:pt idx="50645">
                  <c:v>104.47</c:v>
                </c:pt>
                <c:pt idx="50646">
                  <c:v>105.42</c:v>
                </c:pt>
                <c:pt idx="50647">
                  <c:v>106.35</c:v>
                </c:pt>
                <c:pt idx="50648">
                  <c:v>98.04</c:v>
                </c:pt>
                <c:pt idx="50649">
                  <c:v>96.46</c:v>
                </c:pt>
                <c:pt idx="50650">
                  <c:v>96.99</c:v>
                </c:pt>
                <c:pt idx="50651">
                  <c:v>93.4</c:v>
                </c:pt>
                <c:pt idx="50652">
                  <c:v>77.08</c:v>
                </c:pt>
                <c:pt idx="50653">
                  <c:v>74.680000000000007</c:v>
                </c:pt>
                <c:pt idx="50654">
                  <c:v>73.92</c:v>
                </c:pt>
                <c:pt idx="50655">
                  <c:v>74.150000000000006</c:v>
                </c:pt>
                <c:pt idx="50656">
                  <c:v>74.739999999999995</c:v>
                </c:pt>
                <c:pt idx="50657">
                  <c:v>76.09</c:v>
                </c:pt>
                <c:pt idx="50658">
                  <c:v>76.59</c:v>
                </c:pt>
                <c:pt idx="50659">
                  <c:v>75.37</c:v>
                </c:pt>
                <c:pt idx="50660">
                  <c:v>75.3</c:v>
                </c:pt>
                <c:pt idx="50661">
                  <c:v>81.27</c:v>
                </c:pt>
                <c:pt idx="50662">
                  <c:v>83.74</c:v>
                </c:pt>
                <c:pt idx="50663">
                  <c:v>78.63</c:v>
                </c:pt>
                <c:pt idx="50664">
                  <c:v>80.28</c:v>
                </c:pt>
                <c:pt idx="50665">
                  <c:v>76.319999999999993</c:v>
                </c:pt>
                <c:pt idx="50666">
                  <c:v>67.819999999999993</c:v>
                </c:pt>
                <c:pt idx="50667">
                  <c:v>69.11</c:v>
                </c:pt>
                <c:pt idx="50668">
                  <c:v>65.12</c:v>
                </c:pt>
                <c:pt idx="50669">
                  <c:v>65.510000000000005</c:v>
                </c:pt>
                <c:pt idx="50670">
                  <c:v>66.64</c:v>
                </c:pt>
                <c:pt idx="50671">
                  <c:v>67.66</c:v>
                </c:pt>
                <c:pt idx="50672">
                  <c:v>68.510000000000005</c:v>
                </c:pt>
                <c:pt idx="50673">
                  <c:v>69.400000000000006</c:v>
                </c:pt>
                <c:pt idx="50674">
                  <c:v>63.6</c:v>
                </c:pt>
                <c:pt idx="50675">
                  <c:v>64.72</c:v>
                </c:pt>
                <c:pt idx="50676">
                  <c:v>66.400000000000006</c:v>
                </c:pt>
                <c:pt idx="50677">
                  <c:v>68.61</c:v>
                </c:pt>
                <c:pt idx="50678">
                  <c:v>70.72</c:v>
                </c:pt>
                <c:pt idx="50679">
                  <c:v>109.21</c:v>
                </c:pt>
                <c:pt idx="50680">
                  <c:v>108.46</c:v>
                </c:pt>
                <c:pt idx="50681">
                  <c:v>101.27</c:v>
                </c:pt>
                <c:pt idx="50682">
                  <c:v>80.150000000000006</c:v>
                </c:pt>
                <c:pt idx="50683">
                  <c:v>79.260000000000005</c:v>
                </c:pt>
                <c:pt idx="50684">
                  <c:v>78.2</c:v>
                </c:pt>
                <c:pt idx="50685">
                  <c:v>78.930000000000007</c:v>
                </c:pt>
                <c:pt idx="50686">
                  <c:v>79.09</c:v>
                </c:pt>
                <c:pt idx="50687">
                  <c:v>79.13</c:v>
                </c:pt>
                <c:pt idx="50688">
                  <c:v>89.41</c:v>
                </c:pt>
                <c:pt idx="50689">
                  <c:v>101.17</c:v>
                </c:pt>
                <c:pt idx="50690">
                  <c:v>101.44</c:v>
                </c:pt>
                <c:pt idx="50691">
                  <c:v>97.18</c:v>
                </c:pt>
                <c:pt idx="50692">
                  <c:v>98.47</c:v>
                </c:pt>
                <c:pt idx="50693">
                  <c:v>104.6</c:v>
                </c:pt>
                <c:pt idx="50694">
                  <c:v>115.41</c:v>
                </c:pt>
                <c:pt idx="50695">
                  <c:v>116.76</c:v>
                </c:pt>
                <c:pt idx="50696">
                  <c:v>109.87</c:v>
                </c:pt>
                <c:pt idx="50697">
                  <c:v>109.61</c:v>
                </c:pt>
                <c:pt idx="50698">
                  <c:v>104.86</c:v>
                </c:pt>
                <c:pt idx="50699">
                  <c:v>113.07</c:v>
                </c:pt>
                <c:pt idx="50700">
                  <c:v>113.76</c:v>
                </c:pt>
                <c:pt idx="50701">
                  <c:v>117.06</c:v>
                </c:pt>
                <c:pt idx="50702">
                  <c:v>120.45</c:v>
                </c:pt>
                <c:pt idx="50703">
                  <c:v>120.39</c:v>
                </c:pt>
                <c:pt idx="50704">
                  <c:v>122</c:v>
                </c:pt>
                <c:pt idx="50705">
                  <c:v>123.05</c:v>
                </c:pt>
                <c:pt idx="50706">
                  <c:v>124.44</c:v>
                </c:pt>
                <c:pt idx="50707">
                  <c:v>126.15</c:v>
                </c:pt>
                <c:pt idx="50708">
                  <c:v>127.8</c:v>
                </c:pt>
                <c:pt idx="50709">
                  <c:v>143.19</c:v>
                </c:pt>
                <c:pt idx="50710">
                  <c:v>143.19</c:v>
                </c:pt>
                <c:pt idx="50711">
                  <c:v>134.62</c:v>
                </c:pt>
                <c:pt idx="50712">
                  <c:v>129.15</c:v>
                </c:pt>
                <c:pt idx="50713">
                  <c:v>128.99</c:v>
                </c:pt>
                <c:pt idx="50714">
                  <c:v>131.69</c:v>
                </c:pt>
                <c:pt idx="50715">
                  <c:v>135.54</c:v>
                </c:pt>
                <c:pt idx="50716">
                  <c:v>135.87</c:v>
                </c:pt>
                <c:pt idx="50717">
                  <c:v>137.38999999999999</c:v>
                </c:pt>
                <c:pt idx="50718">
                  <c:v>141.97</c:v>
                </c:pt>
                <c:pt idx="50719">
                  <c:v>145.6</c:v>
                </c:pt>
                <c:pt idx="50720">
                  <c:v>143.78</c:v>
                </c:pt>
                <c:pt idx="50721">
                  <c:v>145.66</c:v>
                </c:pt>
                <c:pt idx="50722">
                  <c:v>143.88</c:v>
                </c:pt>
                <c:pt idx="50723">
                  <c:v>136.01</c:v>
                </c:pt>
                <c:pt idx="50724">
                  <c:v>136.16999999999999</c:v>
                </c:pt>
                <c:pt idx="50725">
                  <c:v>138.08000000000001</c:v>
                </c:pt>
                <c:pt idx="50726">
                  <c:v>140.65</c:v>
                </c:pt>
                <c:pt idx="50727">
                  <c:v>139.66</c:v>
                </c:pt>
                <c:pt idx="50728">
                  <c:v>132.47999999999999</c:v>
                </c:pt>
                <c:pt idx="50729">
                  <c:v>133.4</c:v>
                </c:pt>
                <c:pt idx="50730">
                  <c:v>130.24</c:v>
                </c:pt>
                <c:pt idx="50731">
                  <c:v>131.69</c:v>
                </c:pt>
                <c:pt idx="50732">
                  <c:v>134.66</c:v>
                </c:pt>
                <c:pt idx="50733">
                  <c:v>137.59</c:v>
                </c:pt>
                <c:pt idx="50734">
                  <c:v>132.44999999999999</c:v>
                </c:pt>
                <c:pt idx="50735">
                  <c:v>105.98</c:v>
                </c:pt>
                <c:pt idx="50736">
                  <c:v>103.31</c:v>
                </c:pt>
                <c:pt idx="50737">
                  <c:v>104.9</c:v>
                </c:pt>
                <c:pt idx="50738">
                  <c:v>102.36</c:v>
                </c:pt>
                <c:pt idx="50739">
                  <c:v>98.31</c:v>
                </c:pt>
                <c:pt idx="50740">
                  <c:v>104.47</c:v>
                </c:pt>
                <c:pt idx="50741">
                  <c:v>102.26</c:v>
                </c:pt>
                <c:pt idx="50742">
                  <c:v>103.25</c:v>
                </c:pt>
                <c:pt idx="50743">
                  <c:v>112.01</c:v>
                </c:pt>
                <c:pt idx="50744">
                  <c:v>106.21</c:v>
                </c:pt>
                <c:pt idx="50745">
                  <c:v>105.09</c:v>
                </c:pt>
                <c:pt idx="50746">
                  <c:v>105.29</c:v>
                </c:pt>
                <c:pt idx="50747">
                  <c:v>105.42</c:v>
                </c:pt>
                <c:pt idx="50748">
                  <c:v>105.32</c:v>
                </c:pt>
                <c:pt idx="50749">
                  <c:v>101.9</c:v>
                </c:pt>
                <c:pt idx="50750">
                  <c:v>105.16</c:v>
                </c:pt>
                <c:pt idx="50751">
                  <c:v>100.15</c:v>
                </c:pt>
                <c:pt idx="50752">
                  <c:v>101.9</c:v>
                </c:pt>
                <c:pt idx="50753">
                  <c:v>98.63</c:v>
                </c:pt>
                <c:pt idx="50754">
                  <c:v>90.63</c:v>
                </c:pt>
                <c:pt idx="50755">
                  <c:v>90.92</c:v>
                </c:pt>
                <c:pt idx="50756">
                  <c:v>90.89</c:v>
                </c:pt>
                <c:pt idx="50757">
                  <c:v>90.86</c:v>
                </c:pt>
                <c:pt idx="50758">
                  <c:v>90.5</c:v>
                </c:pt>
                <c:pt idx="50759">
                  <c:v>90.13</c:v>
                </c:pt>
                <c:pt idx="50760">
                  <c:v>102.03</c:v>
                </c:pt>
                <c:pt idx="50761">
                  <c:v>100.97</c:v>
                </c:pt>
                <c:pt idx="50762">
                  <c:v>97.81</c:v>
                </c:pt>
                <c:pt idx="50763">
                  <c:v>99.33</c:v>
                </c:pt>
                <c:pt idx="50764">
                  <c:v>96.03</c:v>
                </c:pt>
                <c:pt idx="50765">
                  <c:v>93</c:v>
                </c:pt>
                <c:pt idx="50766">
                  <c:v>95.21</c:v>
                </c:pt>
                <c:pt idx="50767">
                  <c:v>97.22</c:v>
                </c:pt>
                <c:pt idx="50768">
                  <c:v>99.13</c:v>
                </c:pt>
                <c:pt idx="50769">
                  <c:v>100.68</c:v>
                </c:pt>
                <c:pt idx="50770">
                  <c:v>102.03</c:v>
                </c:pt>
                <c:pt idx="50771">
                  <c:v>106.91</c:v>
                </c:pt>
                <c:pt idx="50772">
                  <c:v>117.68</c:v>
                </c:pt>
                <c:pt idx="50773">
                  <c:v>114.39</c:v>
                </c:pt>
                <c:pt idx="50774">
                  <c:v>114.65</c:v>
                </c:pt>
                <c:pt idx="50775">
                  <c:v>111.45</c:v>
                </c:pt>
                <c:pt idx="50776">
                  <c:v>112.87</c:v>
                </c:pt>
                <c:pt idx="50777">
                  <c:v>114.22</c:v>
                </c:pt>
                <c:pt idx="50778">
                  <c:v>115.51</c:v>
                </c:pt>
                <c:pt idx="50779">
                  <c:v>113.5</c:v>
                </c:pt>
                <c:pt idx="50780">
                  <c:v>110.4</c:v>
                </c:pt>
                <c:pt idx="50781">
                  <c:v>107.93</c:v>
                </c:pt>
                <c:pt idx="50782">
                  <c:v>108.98</c:v>
                </c:pt>
                <c:pt idx="50783">
                  <c:v>110.07</c:v>
                </c:pt>
                <c:pt idx="50784">
                  <c:v>109.48</c:v>
                </c:pt>
                <c:pt idx="50785">
                  <c:v>119.2</c:v>
                </c:pt>
                <c:pt idx="50786">
                  <c:v>111.65</c:v>
                </c:pt>
                <c:pt idx="50787">
                  <c:v>109.28</c:v>
                </c:pt>
                <c:pt idx="50788">
                  <c:v>105.89</c:v>
                </c:pt>
                <c:pt idx="50789">
                  <c:v>109.77</c:v>
                </c:pt>
                <c:pt idx="50790">
                  <c:v>99.16</c:v>
                </c:pt>
                <c:pt idx="50791">
                  <c:v>98.44</c:v>
                </c:pt>
                <c:pt idx="50792">
                  <c:v>101.01</c:v>
                </c:pt>
                <c:pt idx="50793">
                  <c:v>104.57</c:v>
                </c:pt>
                <c:pt idx="50794">
                  <c:v>115.05</c:v>
                </c:pt>
                <c:pt idx="50795">
                  <c:v>120.75</c:v>
                </c:pt>
                <c:pt idx="50796">
                  <c:v>141.66999999999999</c:v>
                </c:pt>
                <c:pt idx="50797">
                  <c:v>144.11000000000001</c:v>
                </c:pt>
                <c:pt idx="50798">
                  <c:v>151.82</c:v>
                </c:pt>
                <c:pt idx="50799">
                  <c:v>147.94</c:v>
                </c:pt>
                <c:pt idx="50800">
                  <c:v>141.61000000000001</c:v>
                </c:pt>
                <c:pt idx="50801">
                  <c:v>150.24</c:v>
                </c:pt>
                <c:pt idx="50802">
                  <c:v>148.63</c:v>
                </c:pt>
                <c:pt idx="50803">
                  <c:v>136.69999999999999</c:v>
                </c:pt>
                <c:pt idx="50804">
                  <c:v>135.63999999999999</c:v>
                </c:pt>
                <c:pt idx="50805">
                  <c:v>135.97</c:v>
                </c:pt>
                <c:pt idx="50806">
                  <c:v>121.14</c:v>
                </c:pt>
                <c:pt idx="50807">
                  <c:v>126.35</c:v>
                </c:pt>
                <c:pt idx="50808">
                  <c:v>128.03</c:v>
                </c:pt>
                <c:pt idx="50809">
                  <c:v>129.47999999999999</c:v>
                </c:pt>
                <c:pt idx="50810">
                  <c:v>130.77000000000001</c:v>
                </c:pt>
                <c:pt idx="50811">
                  <c:v>131.72</c:v>
                </c:pt>
                <c:pt idx="50812">
                  <c:v>132.58000000000001</c:v>
                </c:pt>
                <c:pt idx="50813">
                  <c:v>129.02000000000001</c:v>
                </c:pt>
                <c:pt idx="50814">
                  <c:v>119.63</c:v>
                </c:pt>
                <c:pt idx="50815">
                  <c:v>118.54</c:v>
                </c:pt>
                <c:pt idx="50816">
                  <c:v>120.52</c:v>
                </c:pt>
                <c:pt idx="50817">
                  <c:v>114.85</c:v>
                </c:pt>
                <c:pt idx="50818">
                  <c:v>119.92</c:v>
                </c:pt>
                <c:pt idx="50819">
                  <c:v>114.03</c:v>
                </c:pt>
                <c:pt idx="50820">
                  <c:v>113.53</c:v>
                </c:pt>
                <c:pt idx="50821">
                  <c:v>129.97999999999999</c:v>
                </c:pt>
                <c:pt idx="50822">
                  <c:v>133.47</c:v>
                </c:pt>
                <c:pt idx="50823">
                  <c:v>133.01</c:v>
                </c:pt>
                <c:pt idx="50824">
                  <c:v>129.12</c:v>
                </c:pt>
                <c:pt idx="50825">
                  <c:v>130.13999999999999</c:v>
                </c:pt>
                <c:pt idx="50826">
                  <c:v>130.69999999999999</c:v>
                </c:pt>
                <c:pt idx="50827">
                  <c:v>135.78</c:v>
                </c:pt>
                <c:pt idx="50828">
                  <c:v>138.38</c:v>
                </c:pt>
                <c:pt idx="50829">
                  <c:v>137.32</c:v>
                </c:pt>
                <c:pt idx="50830">
                  <c:v>139.33000000000001</c:v>
                </c:pt>
                <c:pt idx="50831">
                  <c:v>139.76</c:v>
                </c:pt>
                <c:pt idx="50832">
                  <c:v>144.51</c:v>
                </c:pt>
                <c:pt idx="50833">
                  <c:v>146.29</c:v>
                </c:pt>
                <c:pt idx="50834">
                  <c:v>148.27000000000001</c:v>
                </c:pt>
                <c:pt idx="50835">
                  <c:v>150.31</c:v>
                </c:pt>
                <c:pt idx="50836">
                  <c:v>152.35</c:v>
                </c:pt>
                <c:pt idx="50837">
                  <c:v>154.43</c:v>
                </c:pt>
                <c:pt idx="50838">
                  <c:v>156.04</c:v>
                </c:pt>
                <c:pt idx="50839">
                  <c:v>140.97999999999999</c:v>
                </c:pt>
                <c:pt idx="50840">
                  <c:v>136.9</c:v>
                </c:pt>
                <c:pt idx="50841">
                  <c:v>136.66999999999999</c:v>
                </c:pt>
                <c:pt idx="50842">
                  <c:v>147.11000000000001</c:v>
                </c:pt>
                <c:pt idx="50843">
                  <c:v>145.53</c:v>
                </c:pt>
                <c:pt idx="50844">
                  <c:v>136.63</c:v>
                </c:pt>
                <c:pt idx="50845">
                  <c:v>139.57</c:v>
                </c:pt>
                <c:pt idx="50846">
                  <c:v>147.9</c:v>
                </c:pt>
                <c:pt idx="50847">
                  <c:v>147.01</c:v>
                </c:pt>
                <c:pt idx="50848">
                  <c:v>146.22</c:v>
                </c:pt>
                <c:pt idx="50849">
                  <c:v>144.81</c:v>
                </c:pt>
                <c:pt idx="50850">
                  <c:v>140.97999999999999</c:v>
                </c:pt>
                <c:pt idx="50851">
                  <c:v>136.19999999999999</c:v>
                </c:pt>
                <c:pt idx="50852">
                  <c:v>118.9</c:v>
                </c:pt>
                <c:pt idx="50853">
                  <c:v>130.27000000000001</c:v>
                </c:pt>
                <c:pt idx="50854">
                  <c:v>126.65</c:v>
                </c:pt>
                <c:pt idx="50855">
                  <c:v>105.92</c:v>
                </c:pt>
                <c:pt idx="50856">
                  <c:v>105</c:v>
                </c:pt>
                <c:pt idx="50857">
                  <c:v>104.67</c:v>
                </c:pt>
                <c:pt idx="50858">
                  <c:v>104.53</c:v>
                </c:pt>
                <c:pt idx="50859">
                  <c:v>106.64</c:v>
                </c:pt>
                <c:pt idx="50860">
                  <c:v>107.24</c:v>
                </c:pt>
                <c:pt idx="50861">
                  <c:v>107.14</c:v>
                </c:pt>
                <c:pt idx="50862">
                  <c:v>108.03</c:v>
                </c:pt>
                <c:pt idx="50863">
                  <c:v>110.76</c:v>
                </c:pt>
                <c:pt idx="50864">
                  <c:v>111.95</c:v>
                </c:pt>
                <c:pt idx="50865">
                  <c:v>109.21</c:v>
                </c:pt>
                <c:pt idx="50866">
                  <c:v>114.65</c:v>
                </c:pt>
                <c:pt idx="50867">
                  <c:v>113.83</c:v>
                </c:pt>
                <c:pt idx="50868">
                  <c:v>121.31</c:v>
                </c:pt>
                <c:pt idx="50869">
                  <c:v>113.14</c:v>
                </c:pt>
                <c:pt idx="50870">
                  <c:v>112.18</c:v>
                </c:pt>
                <c:pt idx="50871">
                  <c:v>112.44</c:v>
                </c:pt>
                <c:pt idx="50872">
                  <c:v>112.67</c:v>
                </c:pt>
                <c:pt idx="50873">
                  <c:v>113.07</c:v>
                </c:pt>
                <c:pt idx="50874">
                  <c:v>109.44</c:v>
                </c:pt>
                <c:pt idx="50875">
                  <c:v>109.18</c:v>
                </c:pt>
                <c:pt idx="50876">
                  <c:v>109.67</c:v>
                </c:pt>
                <c:pt idx="50877">
                  <c:v>110.17</c:v>
                </c:pt>
                <c:pt idx="50878">
                  <c:v>109.84</c:v>
                </c:pt>
                <c:pt idx="50879">
                  <c:v>110.27</c:v>
                </c:pt>
                <c:pt idx="50880">
                  <c:v>112.67</c:v>
                </c:pt>
                <c:pt idx="50881">
                  <c:v>112.31</c:v>
                </c:pt>
                <c:pt idx="50882">
                  <c:v>113.27</c:v>
                </c:pt>
                <c:pt idx="50883">
                  <c:v>116.17</c:v>
                </c:pt>
                <c:pt idx="50884">
                  <c:v>115.11</c:v>
                </c:pt>
                <c:pt idx="50885">
                  <c:v>109.25</c:v>
                </c:pt>
                <c:pt idx="50886">
                  <c:v>107.2</c:v>
                </c:pt>
                <c:pt idx="50887">
                  <c:v>112.21</c:v>
                </c:pt>
                <c:pt idx="50888">
                  <c:v>135.31</c:v>
                </c:pt>
                <c:pt idx="50889">
                  <c:v>141.44</c:v>
                </c:pt>
                <c:pt idx="50890">
                  <c:v>143.59</c:v>
                </c:pt>
                <c:pt idx="50891">
                  <c:v>143.59</c:v>
                </c:pt>
                <c:pt idx="50892">
                  <c:v>140.13</c:v>
                </c:pt>
                <c:pt idx="50893">
                  <c:v>147.87</c:v>
                </c:pt>
                <c:pt idx="50894">
                  <c:v>157.22999999999999</c:v>
                </c:pt>
                <c:pt idx="50895">
                  <c:v>162.63</c:v>
                </c:pt>
                <c:pt idx="50896">
                  <c:v>155.32</c:v>
                </c:pt>
                <c:pt idx="50897">
                  <c:v>155.68</c:v>
                </c:pt>
                <c:pt idx="50898">
                  <c:v>157.82</c:v>
                </c:pt>
                <c:pt idx="50899">
                  <c:v>153.97</c:v>
                </c:pt>
                <c:pt idx="50900">
                  <c:v>158.84</c:v>
                </c:pt>
                <c:pt idx="50901">
                  <c:v>160.72</c:v>
                </c:pt>
                <c:pt idx="50902">
                  <c:v>159.87</c:v>
                </c:pt>
                <c:pt idx="50903">
                  <c:v>154.99</c:v>
                </c:pt>
                <c:pt idx="50904">
                  <c:v>147.77000000000001</c:v>
                </c:pt>
                <c:pt idx="50905">
                  <c:v>147.44</c:v>
                </c:pt>
                <c:pt idx="50906">
                  <c:v>145.4</c:v>
                </c:pt>
                <c:pt idx="50907">
                  <c:v>141.21</c:v>
                </c:pt>
                <c:pt idx="50908">
                  <c:v>139.30000000000001</c:v>
                </c:pt>
                <c:pt idx="50909">
                  <c:v>141.31</c:v>
                </c:pt>
                <c:pt idx="50910">
                  <c:v>142.27000000000001</c:v>
                </c:pt>
                <c:pt idx="50911">
                  <c:v>139.66</c:v>
                </c:pt>
                <c:pt idx="50912">
                  <c:v>137.46</c:v>
                </c:pt>
                <c:pt idx="50913">
                  <c:v>142.30000000000001</c:v>
                </c:pt>
                <c:pt idx="50914">
                  <c:v>144.34</c:v>
                </c:pt>
                <c:pt idx="50915">
                  <c:v>146.35</c:v>
                </c:pt>
                <c:pt idx="50916">
                  <c:v>135.15</c:v>
                </c:pt>
                <c:pt idx="50917">
                  <c:v>149.68</c:v>
                </c:pt>
                <c:pt idx="50918">
                  <c:v>150.77000000000001</c:v>
                </c:pt>
                <c:pt idx="50919">
                  <c:v>150.34</c:v>
                </c:pt>
                <c:pt idx="50920">
                  <c:v>141.15</c:v>
                </c:pt>
                <c:pt idx="50921">
                  <c:v>134.97999999999999</c:v>
                </c:pt>
                <c:pt idx="50922">
                  <c:v>140.29</c:v>
                </c:pt>
                <c:pt idx="50923">
                  <c:v>147.21</c:v>
                </c:pt>
                <c:pt idx="50924">
                  <c:v>134.82</c:v>
                </c:pt>
                <c:pt idx="50925">
                  <c:v>136.43</c:v>
                </c:pt>
                <c:pt idx="50926">
                  <c:v>114.82</c:v>
                </c:pt>
                <c:pt idx="50927">
                  <c:v>112.61</c:v>
                </c:pt>
                <c:pt idx="50928">
                  <c:v>105.26</c:v>
                </c:pt>
                <c:pt idx="50929">
                  <c:v>105.09</c:v>
                </c:pt>
                <c:pt idx="50930">
                  <c:v>105.56</c:v>
                </c:pt>
                <c:pt idx="50931">
                  <c:v>96.13</c:v>
                </c:pt>
                <c:pt idx="50932">
                  <c:v>92.83</c:v>
                </c:pt>
                <c:pt idx="50933">
                  <c:v>92.57</c:v>
                </c:pt>
                <c:pt idx="50934">
                  <c:v>93.23</c:v>
                </c:pt>
                <c:pt idx="50935">
                  <c:v>93.89</c:v>
                </c:pt>
                <c:pt idx="50936">
                  <c:v>94.65</c:v>
                </c:pt>
                <c:pt idx="50937">
                  <c:v>95.54</c:v>
                </c:pt>
                <c:pt idx="50938">
                  <c:v>96.76</c:v>
                </c:pt>
                <c:pt idx="50939">
                  <c:v>98.31</c:v>
                </c:pt>
                <c:pt idx="50940">
                  <c:v>99.62</c:v>
                </c:pt>
                <c:pt idx="50941">
                  <c:v>100.71</c:v>
                </c:pt>
                <c:pt idx="50942">
                  <c:v>95.31</c:v>
                </c:pt>
                <c:pt idx="50943">
                  <c:v>89.97</c:v>
                </c:pt>
                <c:pt idx="50944">
                  <c:v>90.73</c:v>
                </c:pt>
                <c:pt idx="50945">
                  <c:v>91.52</c:v>
                </c:pt>
                <c:pt idx="50946">
                  <c:v>85.22</c:v>
                </c:pt>
                <c:pt idx="50947">
                  <c:v>90.23</c:v>
                </c:pt>
                <c:pt idx="50948">
                  <c:v>92.44</c:v>
                </c:pt>
                <c:pt idx="50949">
                  <c:v>79.319999999999993</c:v>
                </c:pt>
                <c:pt idx="50950">
                  <c:v>78.33</c:v>
                </c:pt>
                <c:pt idx="50951">
                  <c:v>72.67</c:v>
                </c:pt>
                <c:pt idx="50952">
                  <c:v>70.89</c:v>
                </c:pt>
                <c:pt idx="50953">
                  <c:v>71.45</c:v>
                </c:pt>
                <c:pt idx="50954">
                  <c:v>72.2</c:v>
                </c:pt>
                <c:pt idx="50955">
                  <c:v>72.5</c:v>
                </c:pt>
                <c:pt idx="50956">
                  <c:v>73.72</c:v>
                </c:pt>
                <c:pt idx="50957">
                  <c:v>74.45</c:v>
                </c:pt>
                <c:pt idx="50958">
                  <c:v>67</c:v>
                </c:pt>
                <c:pt idx="50959">
                  <c:v>68.45</c:v>
                </c:pt>
                <c:pt idx="50960">
                  <c:v>58.96</c:v>
                </c:pt>
                <c:pt idx="50961">
                  <c:v>58.92</c:v>
                </c:pt>
                <c:pt idx="50962">
                  <c:v>58.69</c:v>
                </c:pt>
                <c:pt idx="50963">
                  <c:v>55.73</c:v>
                </c:pt>
                <c:pt idx="50964">
                  <c:v>57.21</c:v>
                </c:pt>
                <c:pt idx="50965">
                  <c:v>57.24</c:v>
                </c:pt>
                <c:pt idx="50966">
                  <c:v>57.34</c:v>
                </c:pt>
                <c:pt idx="50967">
                  <c:v>57.44</c:v>
                </c:pt>
                <c:pt idx="50968">
                  <c:v>57.51</c:v>
                </c:pt>
                <c:pt idx="50969">
                  <c:v>57.61</c:v>
                </c:pt>
                <c:pt idx="50970">
                  <c:v>57.74</c:v>
                </c:pt>
                <c:pt idx="50971">
                  <c:v>57.84</c:v>
                </c:pt>
                <c:pt idx="50972">
                  <c:v>58.17</c:v>
                </c:pt>
                <c:pt idx="50973">
                  <c:v>58.5</c:v>
                </c:pt>
                <c:pt idx="50974">
                  <c:v>57.54</c:v>
                </c:pt>
                <c:pt idx="50975">
                  <c:v>55.5</c:v>
                </c:pt>
                <c:pt idx="50976">
                  <c:v>55.83</c:v>
                </c:pt>
                <c:pt idx="50977">
                  <c:v>62.94</c:v>
                </c:pt>
                <c:pt idx="50978">
                  <c:v>59.98</c:v>
                </c:pt>
                <c:pt idx="50979">
                  <c:v>61.16</c:v>
                </c:pt>
                <c:pt idx="50980">
                  <c:v>62.38</c:v>
                </c:pt>
                <c:pt idx="50981">
                  <c:v>63.27</c:v>
                </c:pt>
                <c:pt idx="50982">
                  <c:v>63.8</c:v>
                </c:pt>
                <c:pt idx="50983">
                  <c:v>64.099999999999994</c:v>
                </c:pt>
                <c:pt idx="50984">
                  <c:v>64.59</c:v>
                </c:pt>
                <c:pt idx="50985">
                  <c:v>63.97</c:v>
                </c:pt>
                <c:pt idx="50986">
                  <c:v>64.16</c:v>
                </c:pt>
                <c:pt idx="50987">
                  <c:v>79.260000000000005</c:v>
                </c:pt>
                <c:pt idx="50988">
                  <c:v>81.63</c:v>
                </c:pt>
                <c:pt idx="50989">
                  <c:v>80.209999999999994</c:v>
                </c:pt>
                <c:pt idx="50990">
                  <c:v>81.27</c:v>
                </c:pt>
                <c:pt idx="50991">
                  <c:v>82.62</c:v>
                </c:pt>
                <c:pt idx="50992">
                  <c:v>79.459999999999994</c:v>
                </c:pt>
                <c:pt idx="50993">
                  <c:v>79.459999999999994</c:v>
                </c:pt>
                <c:pt idx="50994">
                  <c:v>80.150000000000006</c:v>
                </c:pt>
                <c:pt idx="50995">
                  <c:v>80.64</c:v>
                </c:pt>
                <c:pt idx="50996">
                  <c:v>80.94</c:v>
                </c:pt>
                <c:pt idx="50997">
                  <c:v>108.49</c:v>
                </c:pt>
                <c:pt idx="50998">
                  <c:v>101.34</c:v>
                </c:pt>
                <c:pt idx="50999">
                  <c:v>88.81</c:v>
                </c:pt>
                <c:pt idx="51000">
                  <c:v>89.51</c:v>
                </c:pt>
                <c:pt idx="51001">
                  <c:v>91.71</c:v>
                </c:pt>
                <c:pt idx="51002">
                  <c:v>100.88</c:v>
                </c:pt>
                <c:pt idx="51003">
                  <c:v>111.72</c:v>
                </c:pt>
                <c:pt idx="51004">
                  <c:v>109.71</c:v>
                </c:pt>
                <c:pt idx="51005">
                  <c:v>111.36</c:v>
                </c:pt>
                <c:pt idx="51006">
                  <c:v>112.28</c:v>
                </c:pt>
                <c:pt idx="51007">
                  <c:v>113.83</c:v>
                </c:pt>
                <c:pt idx="51008">
                  <c:v>115.08</c:v>
                </c:pt>
                <c:pt idx="51009">
                  <c:v>110.43</c:v>
                </c:pt>
                <c:pt idx="51010">
                  <c:v>93.16</c:v>
                </c:pt>
                <c:pt idx="51011">
                  <c:v>95.04</c:v>
                </c:pt>
                <c:pt idx="51012">
                  <c:v>96.59</c:v>
                </c:pt>
                <c:pt idx="51013">
                  <c:v>78.63</c:v>
                </c:pt>
                <c:pt idx="51014">
                  <c:v>75.010000000000005</c:v>
                </c:pt>
                <c:pt idx="51015">
                  <c:v>75.47</c:v>
                </c:pt>
                <c:pt idx="51016">
                  <c:v>75.760000000000005</c:v>
                </c:pt>
                <c:pt idx="51017">
                  <c:v>76.13</c:v>
                </c:pt>
                <c:pt idx="51018">
                  <c:v>76.790000000000006</c:v>
                </c:pt>
                <c:pt idx="51019">
                  <c:v>77.510000000000005</c:v>
                </c:pt>
                <c:pt idx="51020">
                  <c:v>77.91</c:v>
                </c:pt>
                <c:pt idx="51021">
                  <c:v>78.5</c:v>
                </c:pt>
                <c:pt idx="51022">
                  <c:v>102.85</c:v>
                </c:pt>
                <c:pt idx="51023">
                  <c:v>94.12</c:v>
                </c:pt>
                <c:pt idx="51024">
                  <c:v>89.14</c:v>
                </c:pt>
                <c:pt idx="51025">
                  <c:v>70.95</c:v>
                </c:pt>
                <c:pt idx="51026">
                  <c:v>71.05</c:v>
                </c:pt>
                <c:pt idx="51027">
                  <c:v>71.84</c:v>
                </c:pt>
                <c:pt idx="51028">
                  <c:v>73.290000000000006</c:v>
                </c:pt>
                <c:pt idx="51029">
                  <c:v>74.150000000000006</c:v>
                </c:pt>
                <c:pt idx="51030">
                  <c:v>84.99</c:v>
                </c:pt>
                <c:pt idx="51031">
                  <c:v>95.73</c:v>
                </c:pt>
                <c:pt idx="51032">
                  <c:v>92.37</c:v>
                </c:pt>
                <c:pt idx="51033">
                  <c:v>93.86</c:v>
                </c:pt>
                <c:pt idx="51034">
                  <c:v>95.27</c:v>
                </c:pt>
                <c:pt idx="51035">
                  <c:v>96.53</c:v>
                </c:pt>
                <c:pt idx="51036">
                  <c:v>98.11</c:v>
                </c:pt>
                <c:pt idx="51037">
                  <c:v>98.96</c:v>
                </c:pt>
                <c:pt idx="51038">
                  <c:v>99.13</c:v>
                </c:pt>
                <c:pt idx="51039">
                  <c:v>93.99</c:v>
                </c:pt>
                <c:pt idx="51040">
                  <c:v>92.41</c:v>
                </c:pt>
                <c:pt idx="51041">
                  <c:v>89.7</c:v>
                </c:pt>
                <c:pt idx="51042">
                  <c:v>59.75</c:v>
                </c:pt>
                <c:pt idx="51043">
                  <c:v>58.76</c:v>
                </c:pt>
                <c:pt idx="51044">
                  <c:v>58.86</c:v>
                </c:pt>
                <c:pt idx="51045">
                  <c:v>58.92</c:v>
                </c:pt>
                <c:pt idx="51046">
                  <c:v>73.95</c:v>
                </c:pt>
                <c:pt idx="51047">
                  <c:v>80.61</c:v>
                </c:pt>
                <c:pt idx="51048">
                  <c:v>81.069999999999993</c:v>
                </c:pt>
                <c:pt idx="51049">
                  <c:v>74.680000000000007</c:v>
                </c:pt>
                <c:pt idx="51050">
                  <c:v>71.94</c:v>
                </c:pt>
                <c:pt idx="51051">
                  <c:v>71.91</c:v>
                </c:pt>
                <c:pt idx="51052">
                  <c:v>71.349999999999994</c:v>
                </c:pt>
                <c:pt idx="51053">
                  <c:v>87.03</c:v>
                </c:pt>
                <c:pt idx="51054">
                  <c:v>89.41</c:v>
                </c:pt>
                <c:pt idx="51055">
                  <c:v>83.97</c:v>
                </c:pt>
                <c:pt idx="51056">
                  <c:v>80.25</c:v>
                </c:pt>
                <c:pt idx="51057">
                  <c:v>73.72</c:v>
                </c:pt>
                <c:pt idx="51058">
                  <c:v>65.48</c:v>
                </c:pt>
                <c:pt idx="51059">
                  <c:v>65.709999999999994</c:v>
                </c:pt>
                <c:pt idx="51060">
                  <c:v>64.23</c:v>
                </c:pt>
                <c:pt idx="51061">
                  <c:v>77.94</c:v>
                </c:pt>
                <c:pt idx="51062">
                  <c:v>66.27</c:v>
                </c:pt>
                <c:pt idx="51063">
                  <c:v>88.09</c:v>
                </c:pt>
                <c:pt idx="51064">
                  <c:v>79.849999999999994</c:v>
                </c:pt>
                <c:pt idx="51065">
                  <c:v>76.849999999999994</c:v>
                </c:pt>
                <c:pt idx="51066">
                  <c:v>77.97</c:v>
                </c:pt>
                <c:pt idx="51067">
                  <c:v>79.489999999999995</c:v>
                </c:pt>
                <c:pt idx="51068">
                  <c:v>81.099999999999994</c:v>
                </c:pt>
                <c:pt idx="51069">
                  <c:v>82.55</c:v>
                </c:pt>
                <c:pt idx="51070">
                  <c:v>74.680000000000007</c:v>
                </c:pt>
                <c:pt idx="51071">
                  <c:v>61.56</c:v>
                </c:pt>
                <c:pt idx="51072">
                  <c:v>62.38</c:v>
                </c:pt>
                <c:pt idx="51073">
                  <c:v>51.71</c:v>
                </c:pt>
                <c:pt idx="51074">
                  <c:v>51.31</c:v>
                </c:pt>
                <c:pt idx="51075">
                  <c:v>52.17</c:v>
                </c:pt>
                <c:pt idx="51076">
                  <c:v>53.06</c:v>
                </c:pt>
                <c:pt idx="51077">
                  <c:v>54.31</c:v>
                </c:pt>
                <c:pt idx="51078">
                  <c:v>77.44</c:v>
                </c:pt>
                <c:pt idx="51079">
                  <c:v>72.400000000000006</c:v>
                </c:pt>
                <c:pt idx="51080">
                  <c:v>73.69</c:v>
                </c:pt>
                <c:pt idx="51081">
                  <c:v>74.84</c:v>
                </c:pt>
                <c:pt idx="51082">
                  <c:v>75.599999999999994</c:v>
                </c:pt>
                <c:pt idx="51083">
                  <c:v>76.260000000000005</c:v>
                </c:pt>
                <c:pt idx="51084">
                  <c:v>76.849999999999994</c:v>
                </c:pt>
                <c:pt idx="51085">
                  <c:v>77.44</c:v>
                </c:pt>
                <c:pt idx="51086">
                  <c:v>77.94</c:v>
                </c:pt>
                <c:pt idx="51087">
                  <c:v>67.39</c:v>
                </c:pt>
                <c:pt idx="51088">
                  <c:v>55.6</c:v>
                </c:pt>
                <c:pt idx="51089">
                  <c:v>55.66</c:v>
                </c:pt>
                <c:pt idx="51090">
                  <c:v>55.66</c:v>
                </c:pt>
                <c:pt idx="51091">
                  <c:v>55.6</c:v>
                </c:pt>
                <c:pt idx="51092">
                  <c:v>66.27</c:v>
                </c:pt>
                <c:pt idx="51093">
                  <c:v>79.75</c:v>
                </c:pt>
                <c:pt idx="51094">
                  <c:v>62.32</c:v>
                </c:pt>
                <c:pt idx="51095">
                  <c:v>56.09</c:v>
                </c:pt>
                <c:pt idx="51096">
                  <c:v>56.22</c:v>
                </c:pt>
                <c:pt idx="51097">
                  <c:v>56.19</c:v>
                </c:pt>
                <c:pt idx="51098">
                  <c:v>55.99</c:v>
                </c:pt>
                <c:pt idx="51099">
                  <c:v>55.76</c:v>
                </c:pt>
                <c:pt idx="51100">
                  <c:v>56.42</c:v>
                </c:pt>
                <c:pt idx="51101">
                  <c:v>54.01</c:v>
                </c:pt>
                <c:pt idx="51102">
                  <c:v>79.489999999999995</c:v>
                </c:pt>
                <c:pt idx="51103">
                  <c:v>76.69</c:v>
                </c:pt>
                <c:pt idx="51104">
                  <c:v>79.03</c:v>
                </c:pt>
                <c:pt idx="51105">
                  <c:v>80.64</c:v>
                </c:pt>
                <c:pt idx="51106">
                  <c:v>82.19</c:v>
                </c:pt>
                <c:pt idx="51107">
                  <c:v>83.41</c:v>
                </c:pt>
                <c:pt idx="51108">
                  <c:v>84.66</c:v>
                </c:pt>
                <c:pt idx="51109">
                  <c:v>85.12</c:v>
                </c:pt>
                <c:pt idx="51110">
                  <c:v>77.28</c:v>
                </c:pt>
                <c:pt idx="51111">
                  <c:v>69.010000000000005</c:v>
                </c:pt>
                <c:pt idx="51112">
                  <c:v>69.209999999999994</c:v>
                </c:pt>
                <c:pt idx="51113">
                  <c:v>68.38</c:v>
                </c:pt>
                <c:pt idx="51114">
                  <c:v>59.81</c:v>
                </c:pt>
                <c:pt idx="51115">
                  <c:v>60.18</c:v>
                </c:pt>
                <c:pt idx="51116">
                  <c:v>60.54</c:v>
                </c:pt>
                <c:pt idx="51117">
                  <c:v>57.38</c:v>
                </c:pt>
                <c:pt idx="51118">
                  <c:v>53.32</c:v>
                </c:pt>
                <c:pt idx="51119">
                  <c:v>54.38</c:v>
                </c:pt>
                <c:pt idx="51120">
                  <c:v>55.43</c:v>
                </c:pt>
                <c:pt idx="51121">
                  <c:v>56.39</c:v>
                </c:pt>
                <c:pt idx="51122">
                  <c:v>57.24</c:v>
                </c:pt>
                <c:pt idx="51123">
                  <c:v>54.84</c:v>
                </c:pt>
                <c:pt idx="51124">
                  <c:v>49.96</c:v>
                </c:pt>
                <c:pt idx="51125">
                  <c:v>50.12</c:v>
                </c:pt>
                <c:pt idx="51126">
                  <c:v>50.09</c:v>
                </c:pt>
                <c:pt idx="51127">
                  <c:v>49.83</c:v>
                </c:pt>
                <c:pt idx="51128">
                  <c:v>41.16</c:v>
                </c:pt>
                <c:pt idx="51129">
                  <c:v>40.21</c:v>
                </c:pt>
                <c:pt idx="51130">
                  <c:v>40.47</c:v>
                </c:pt>
                <c:pt idx="51131">
                  <c:v>40.799999999999997</c:v>
                </c:pt>
                <c:pt idx="51132">
                  <c:v>41.06</c:v>
                </c:pt>
                <c:pt idx="51133">
                  <c:v>41.26</c:v>
                </c:pt>
                <c:pt idx="51134">
                  <c:v>41.39</c:v>
                </c:pt>
                <c:pt idx="51135">
                  <c:v>41.42</c:v>
                </c:pt>
                <c:pt idx="51136">
                  <c:v>35.56</c:v>
                </c:pt>
                <c:pt idx="51137">
                  <c:v>34.01</c:v>
                </c:pt>
                <c:pt idx="51138">
                  <c:v>32.159999999999997</c:v>
                </c:pt>
                <c:pt idx="51139">
                  <c:v>32.200000000000003</c:v>
                </c:pt>
                <c:pt idx="51140">
                  <c:v>32.229999999999997</c:v>
                </c:pt>
                <c:pt idx="51141">
                  <c:v>32.299999999999997</c:v>
                </c:pt>
                <c:pt idx="51142">
                  <c:v>32.299999999999997</c:v>
                </c:pt>
                <c:pt idx="51143">
                  <c:v>32.299999999999997</c:v>
                </c:pt>
                <c:pt idx="51144">
                  <c:v>31.74</c:v>
                </c:pt>
                <c:pt idx="51145">
                  <c:v>31.74</c:v>
                </c:pt>
                <c:pt idx="51146">
                  <c:v>31.77</c:v>
                </c:pt>
                <c:pt idx="51147">
                  <c:v>31.8</c:v>
                </c:pt>
                <c:pt idx="51148">
                  <c:v>31.8</c:v>
                </c:pt>
                <c:pt idx="51149">
                  <c:v>31.8</c:v>
                </c:pt>
                <c:pt idx="51150">
                  <c:v>31.8</c:v>
                </c:pt>
                <c:pt idx="51151">
                  <c:v>31.83</c:v>
                </c:pt>
                <c:pt idx="51152">
                  <c:v>31.83</c:v>
                </c:pt>
                <c:pt idx="51153">
                  <c:v>31.8</c:v>
                </c:pt>
                <c:pt idx="51154">
                  <c:v>31.8</c:v>
                </c:pt>
                <c:pt idx="51155">
                  <c:v>38.56</c:v>
                </c:pt>
                <c:pt idx="51156">
                  <c:v>44.56</c:v>
                </c:pt>
                <c:pt idx="51157">
                  <c:v>40.17</c:v>
                </c:pt>
                <c:pt idx="51158">
                  <c:v>40.340000000000003</c:v>
                </c:pt>
                <c:pt idx="51159">
                  <c:v>40.44</c:v>
                </c:pt>
                <c:pt idx="51160">
                  <c:v>40.6</c:v>
                </c:pt>
                <c:pt idx="51161">
                  <c:v>40.729999999999997</c:v>
                </c:pt>
                <c:pt idx="51162">
                  <c:v>40.83</c:v>
                </c:pt>
                <c:pt idx="51163">
                  <c:v>40.9</c:v>
                </c:pt>
                <c:pt idx="51164">
                  <c:v>40.9</c:v>
                </c:pt>
                <c:pt idx="51165">
                  <c:v>40.9</c:v>
                </c:pt>
                <c:pt idx="51166">
                  <c:v>40.93</c:v>
                </c:pt>
                <c:pt idx="51167">
                  <c:v>40.299999999999997</c:v>
                </c:pt>
                <c:pt idx="51168">
                  <c:v>40.44</c:v>
                </c:pt>
                <c:pt idx="51169">
                  <c:v>40.57</c:v>
                </c:pt>
                <c:pt idx="51170">
                  <c:v>40.729999999999997</c:v>
                </c:pt>
                <c:pt idx="51171">
                  <c:v>40.83</c:v>
                </c:pt>
                <c:pt idx="51172">
                  <c:v>40.93</c:v>
                </c:pt>
                <c:pt idx="51173">
                  <c:v>41</c:v>
                </c:pt>
                <c:pt idx="51174">
                  <c:v>41.13</c:v>
                </c:pt>
                <c:pt idx="51175">
                  <c:v>41.23</c:v>
                </c:pt>
                <c:pt idx="51176">
                  <c:v>41.36</c:v>
                </c:pt>
                <c:pt idx="51177">
                  <c:v>41.46</c:v>
                </c:pt>
                <c:pt idx="51178">
                  <c:v>41.59</c:v>
                </c:pt>
                <c:pt idx="51179">
                  <c:v>41.75</c:v>
                </c:pt>
                <c:pt idx="51180">
                  <c:v>41.95</c:v>
                </c:pt>
                <c:pt idx="51181">
                  <c:v>42.28</c:v>
                </c:pt>
                <c:pt idx="51182">
                  <c:v>42.38</c:v>
                </c:pt>
                <c:pt idx="51183">
                  <c:v>42.41</c:v>
                </c:pt>
                <c:pt idx="51184">
                  <c:v>41.85</c:v>
                </c:pt>
                <c:pt idx="51185">
                  <c:v>36.979999999999997</c:v>
                </c:pt>
                <c:pt idx="51186">
                  <c:v>36.94</c:v>
                </c:pt>
                <c:pt idx="51187">
                  <c:v>36.94</c:v>
                </c:pt>
                <c:pt idx="51188">
                  <c:v>36.909999999999997</c:v>
                </c:pt>
                <c:pt idx="51189">
                  <c:v>36.909999999999997</c:v>
                </c:pt>
                <c:pt idx="51190">
                  <c:v>36.909999999999997</c:v>
                </c:pt>
                <c:pt idx="51191">
                  <c:v>36.909999999999997</c:v>
                </c:pt>
                <c:pt idx="51192">
                  <c:v>36.909999999999997</c:v>
                </c:pt>
                <c:pt idx="51193">
                  <c:v>36.94</c:v>
                </c:pt>
                <c:pt idx="51194">
                  <c:v>36.979999999999997</c:v>
                </c:pt>
                <c:pt idx="51195">
                  <c:v>36.979999999999997</c:v>
                </c:pt>
                <c:pt idx="51196">
                  <c:v>37.01</c:v>
                </c:pt>
                <c:pt idx="51197">
                  <c:v>37.04</c:v>
                </c:pt>
                <c:pt idx="51198">
                  <c:v>37.11</c:v>
                </c:pt>
                <c:pt idx="51199">
                  <c:v>37.14</c:v>
                </c:pt>
                <c:pt idx="51200">
                  <c:v>37.17</c:v>
                </c:pt>
                <c:pt idx="51201">
                  <c:v>37.14</c:v>
                </c:pt>
                <c:pt idx="51202">
                  <c:v>37.04</c:v>
                </c:pt>
                <c:pt idx="51203">
                  <c:v>32.53</c:v>
                </c:pt>
                <c:pt idx="51204">
                  <c:v>32.46</c:v>
                </c:pt>
                <c:pt idx="51205">
                  <c:v>32.56</c:v>
                </c:pt>
                <c:pt idx="51206">
                  <c:v>32.659999999999997</c:v>
                </c:pt>
                <c:pt idx="51207">
                  <c:v>32.72</c:v>
                </c:pt>
                <c:pt idx="51208">
                  <c:v>32.82</c:v>
                </c:pt>
                <c:pt idx="51209">
                  <c:v>32.89</c:v>
                </c:pt>
                <c:pt idx="51210">
                  <c:v>33.020000000000003</c:v>
                </c:pt>
                <c:pt idx="51211">
                  <c:v>33.090000000000003</c:v>
                </c:pt>
                <c:pt idx="51212">
                  <c:v>32.46</c:v>
                </c:pt>
                <c:pt idx="51213">
                  <c:v>32.159999999999997</c:v>
                </c:pt>
                <c:pt idx="51214">
                  <c:v>31.77</c:v>
                </c:pt>
                <c:pt idx="51215">
                  <c:v>31.504999999999999</c:v>
                </c:pt>
                <c:pt idx="51216">
                  <c:v>31.504999999999999</c:v>
                </c:pt>
                <c:pt idx="51217">
                  <c:v>31.472000000000001</c:v>
                </c:pt>
                <c:pt idx="51218">
                  <c:v>31.472000000000001</c:v>
                </c:pt>
                <c:pt idx="51219">
                  <c:v>31.504999999999999</c:v>
                </c:pt>
                <c:pt idx="51220">
                  <c:v>31.472000000000001</c:v>
                </c:pt>
                <c:pt idx="51221">
                  <c:v>31.504999999999999</c:v>
                </c:pt>
                <c:pt idx="51222">
                  <c:v>31.472000000000001</c:v>
                </c:pt>
                <c:pt idx="51223">
                  <c:v>31.472000000000001</c:v>
                </c:pt>
                <c:pt idx="51224">
                  <c:v>31.472000000000001</c:v>
                </c:pt>
                <c:pt idx="51225">
                  <c:v>31.472000000000001</c:v>
                </c:pt>
                <c:pt idx="51226">
                  <c:v>31.472000000000001</c:v>
                </c:pt>
                <c:pt idx="51227">
                  <c:v>31.504999999999999</c:v>
                </c:pt>
                <c:pt idx="51228">
                  <c:v>31.504999999999999</c:v>
                </c:pt>
                <c:pt idx="51229">
                  <c:v>31.472000000000001</c:v>
                </c:pt>
                <c:pt idx="51230">
                  <c:v>31.472000000000001</c:v>
                </c:pt>
                <c:pt idx="51231">
                  <c:v>31.504999999999999</c:v>
                </c:pt>
                <c:pt idx="51232">
                  <c:v>31.472000000000001</c:v>
                </c:pt>
                <c:pt idx="51233">
                  <c:v>31.504999999999999</c:v>
                </c:pt>
                <c:pt idx="51234">
                  <c:v>31.472000000000001</c:v>
                </c:pt>
                <c:pt idx="51235">
                  <c:v>31.504999999999999</c:v>
                </c:pt>
                <c:pt idx="51236">
                  <c:v>31.472000000000001</c:v>
                </c:pt>
                <c:pt idx="51237">
                  <c:v>31.472000000000001</c:v>
                </c:pt>
                <c:pt idx="51238">
                  <c:v>31.504999999999999</c:v>
                </c:pt>
                <c:pt idx="51239">
                  <c:v>31.504999999999999</c:v>
                </c:pt>
                <c:pt idx="51240">
                  <c:v>31.504999999999999</c:v>
                </c:pt>
                <c:pt idx="51241">
                  <c:v>31.504999999999999</c:v>
                </c:pt>
                <c:pt idx="51242">
                  <c:v>31.472000000000001</c:v>
                </c:pt>
                <c:pt idx="51243">
                  <c:v>31.504999999999999</c:v>
                </c:pt>
                <c:pt idx="51244">
                  <c:v>31.504999999999999</c:v>
                </c:pt>
                <c:pt idx="51245">
                  <c:v>31.472000000000001</c:v>
                </c:pt>
                <c:pt idx="51246">
                  <c:v>31.504999999999999</c:v>
                </c:pt>
                <c:pt idx="51247">
                  <c:v>31.504999999999999</c:v>
                </c:pt>
                <c:pt idx="51248">
                  <c:v>31.504999999999999</c:v>
                </c:pt>
                <c:pt idx="51249">
                  <c:v>31.504999999999999</c:v>
                </c:pt>
                <c:pt idx="51250">
                  <c:v>31.472000000000001</c:v>
                </c:pt>
                <c:pt idx="51251">
                  <c:v>31.504999999999999</c:v>
                </c:pt>
                <c:pt idx="51252">
                  <c:v>31.472000000000001</c:v>
                </c:pt>
                <c:pt idx="51253">
                  <c:v>31.504999999999999</c:v>
                </c:pt>
                <c:pt idx="51254">
                  <c:v>31.472000000000001</c:v>
                </c:pt>
                <c:pt idx="51255">
                  <c:v>31.504999999999999</c:v>
                </c:pt>
                <c:pt idx="51256">
                  <c:v>31.472000000000001</c:v>
                </c:pt>
                <c:pt idx="51257">
                  <c:v>31.504999999999999</c:v>
                </c:pt>
                <c:pt idx="51258">
                  <c:v>31.472000000000001</c:v>
                </c:pt>
                <c:pt idx="51259">
                  <c:v>31.504999999999999</c:v>
                </c:pt>
                <c:pt idx="51260">
                  <c:v>31.472000000000001</c:v>
                </c:pt>
                <c:pt idx="51261">
                  <c:v>31.504999999999999</c:v>
                </c:pt>
                <c:pt idx="51262">
                  <c:v>31.472000000000001</c:v>
                </c:pt>
                <c:pt idx="51263">
                  <c:v>31.504999999999999</c:v>
                </c:pt>
                <c:pt idx="51264">
                  <c:v>31.504999999999999</c:v>
                </c:pt>
                <c:pt idx="51265">
                  <c:v>31.504999999999999</c:v>
                </c:pt>
                <c:pt idx="51266">
                  <c:v>31.472000000000001</c:v>
                </c:pt>
                <c:pt idx="51267">
                  <c:v>31.504999999999999</c:v>
                </c:pt>
                <c:pt idx="51268">
                  <c:v>31.504999999999999</c:v>
                </c:pt>
                <c:pt idx="51269">
                  <c:v>31.472000000000001</c:v>
                </c:pt>
                <c:pt idx="51270">
                  <c:v>31.472000000000001</c:v>
                </c:pt>
                <c:pt idx="51271">
                  <c:v>31.472000000000001</c:v>
                </c:pt>
                <c:pt idx="51272">
                  <c:v>31.472000000000001</c:v>
                </c:pt>
                <c:pt idx="51273">
                  <c:v>31.504999999999999</c:v>
                </c:pt>
                <c:pt idx="51274">
                  <c:v>31.472000000000001</c:v>
                </c:pt>
                <c:pt idx="51275">
                  <c:v>31.472000000000001</c:v>
                </c:pt>
                <c:pt idx="51276">
                  <c:v>31.472000000000001</c:v>
                </c:pt>
                <c:pt idx="51277">
                  <c:v>31.472000000000001</c:v>
                </c:pt>
                <c:pt idx="51278">
                  <c:v>31.439</c:v>
                </c:pt>
                <c:pt idx="51279">
                  <c:v>31.504999999999999</c:v>
                </c:pt>
                <c:pt idx="51280">
                  <c:v>31.472000000000001</c:v>
                </c:pt>
                <c:pt idx="51281">
                  <c:v>31.472000000000001</c:v>
                </c:pt>
                <c:pt idx="51282">
                  <c:v>31.472000000000001</c:v>
                </c:pt>
                <c:pt idx="51283">
                  <c:v>31.472000000000001</c:v>
                </c:pt>
                <c:pt idx="51284">
                  <c:v>31.472000000000001</c:v>
                </c:pt>
                <c:pt idx="51285">
                  <c:v>31.472000000000001</c:v>
                </c:pt>
                <c:pt idx="51286">
                  <c:v>31.472000000000001</c:v>
                </c:pt>
                <c:pt idx="51287">
                  <c:v>31.472000000000001</c:v>
                </c:pt>
                <c:pt idx="51288">
                  <c:v>31.472000000000001</c:v>
                </c:pt>
                <c:pt idx="51289">
                  <c:v>31.472000000000001</c:v>
                </c:pt>
                <c:pt idx="51290">
                  <c:v>31.472000000000001</c:v>
                </c:pt>
                <c:pt idx="51291">
                  <c:v>31.472000000000001</c:v>
                </c:pt>
                <c:pt idx="51292">
                  <c:v>31.472000000000001</c:v>
                </c:pt>
                <c:pt idx="51293">
                  <c:v>31.472000000000001</c:v>
                </c:pt>
                <c:pt idx="51294">
                  <c:v>31.504999999999999</c:v>
                </c:pt>
                <c:pt idx="51295">
                  <c:v>31.504999999999999</c:v>
                </c:pt>
                <c:pt idx="51296">
                  <c:v>31.504999999999999</c:v>
                </c:pt>
                <c:pt idx="51297">
                  <c:v>31.472000000000001</c:v>
                </c:pt>
                <c:pt idx="51298">
                  <c:v>31.472000000000001</c:v>
                </c:pt>
                <c:pt idx="51299">
                  <c:v>31.504999999999999</c:v>
                </c:pt>
                <c:pt idx="51300">
                  <c:v>31.472000000000001</c:v>
                </c:pt>
                <c:pt idx="51301">
                  <c:v>31.504999999999999</c:v>
                </c:pt>
                <c:pt idx="51302">
                  <c:v>31.504999999999999</c:v>
                </c:pt>
                <c:pt idx="51303">
                  <c:v>31.472000000000001</c:v>
                </c:pt>
                <c:pt idx="51304">
                  <c:v>31.504999999999999</c:v>
                </c:pt>
                <c:pt idx="51305">
                  <c:v>31.504999999999999</c:v>
                </c:pt>
                <c:pt idx="51306">
                  <c:v>31.504999999999999</c:v>
                </c:pt>
                <c:pt idx="51307">
                  <c:v>31.504999999999999</c:v>
                </c:pt>
                <c:pt idx="51308">
                  <c:v>31.504999999999999</c:v>
                </c:pt>
                <c:pt idx="51309">
                  <c:v>31.504999999999999</c:v>
                </c:pt>
                <c:pt idx="51310">
                  <c:v>31.504999999999999</c:v>
                </c:pt>
                <c:pt idx="51311">
                  <c:v>31.504999999999999</c:v>
                </c:pt>
                <c:pt idx="51312">
                  <c:v>31.504999999999999</c:v>
                </c:pt>
                <c:pt idx="51313">
                  <c:v>31.504999999999999</c:v>
                </c:pt>
                <c:pt idx="51314">
                  <c:v>31.504999999999999</c:v>
                </c:pt>
                <c:pt idx="51315">
                  <c:v>31.472000000000001</c:v>
                </c:pt>
                <c:pt idx="51316">
                  <c:v>31.504999999999999</c:v>
                </c:pt>
                <c:pt idx="51317">
                  <c:v>31.504999999999999</c:v>
                </c:pt>
                <c:pt idx="51318">
                  <c:v>31.472000000000001</c:v>
                </c:pt>
                <c:pt idx="51319">
                  <c:v>31.504999999999999</c:v>
                </c:pt>
                <c:pt idx="51320">
                  <c:v>31.504999999999999</c:v>
                </c:pt>
                <c:pt idx="51321">
                  <c:v>31.504999999999999</c:v>
                </c:pt>
                <c:pt idx="51322">
                  <c:v>31.504999999999999</c:v>
                </c:pt>
                <c:pt idx="51323">
                  <c:v>31.504999999999999</c:v>
                </c:pt>
                <c:pt idx="51324">
                  <c:v>31.504999999999999</c:v>
                </c:pt>
                <c:pt idx="51325">
                  <c:v>31.504999999999999</c:v>
                </c:pt>
                <c:pt idx="51326">
                  <c:v>31.504999999999999</c:v>
                </c:pt>
                <c:pt idx="51327">
                  <c:v>31.504999999999999</c:v>
                </c:pt>
                <c:pt idx="51328">
                  <c:v>31.538</c:v>
                </c:pt>
                <c:pt idx="51329">
                  <c:v>31.504999999999999</c:v>
                </c:pt>
                <c:pt idx="51330">
                  <c:v>31.504999999999999</c:v>
                </c:pt>
                <c:pt idx="51331">
                  <c:v>31.504999999999999</c:v>
                </c:pt>
                <c:pt idx="51332">
                  <c:v>31.538</c:v>
                </c:pt>
                <c:pt idx="51333">
                  <c:v>31.504999999999999</c:v>
                </c:pt>
                <c:pt idx="51334">
                  <c:v>31.538</c:v>
                </c:pt>
                <c:pt idx="51335">
                  <c:v>31.504999999999999</c:v>
                </c:pt>
                <c:pt idx="51336">
                  <c:v>31.538</c:v>
                </c:pt>
                <c:pt idx="51337">
                  <c:v>31.538</c:v>
                </c:pt>
                <c:pt idx="51338">
                  <c:v>31.538</c:v>
                </c:pt>
                <c:pt idx="51339">
                  <c:v>31.504999999999999</c:v>
                </c:pt>
                <c:pt idx="51340">
                  <c:v>31.538</c:v>
                </c:pt>
                <c:pt idx="51341">
                  <c:v>31.538</c:v>
                </c:pt>
                <c:pt idx="51342">
                  <c:v>31.538</c:v>
                </c:pt>
                <c:pt idx="51343">
                  <c:v>31.538</c:v>
                </c:pt>
                <c:pt idx="51344">
                  <c:v>31.504999999999999</c:v>
                </c:pt>
                <c:pt idx="51345">
                  <c:v>31.538</c:v>
                </c:pt>
                <c:pt idx="51346">
                  <c:v>31.504999999999999</c:v>
                </c:pt>
                <c:pt idx="51347">
                  <c:v>31.504999999999999</c:v>
                </c:pt>
                <c:pt idx="51348">
                  <c:v>31.504999999999999</c:v>
                </c:pt>
                <c:pt idx="51349">
                  <c:v>31.504999999999999</c:v>
                </c:pt>
                <c:pt idx="51350">
                  <c:v>31.504999999999999</c:v>
                </c:pt>
                <c:pt idx="51351">
                  <c:v>31.504999999999999</c:v>
                </c:pt>
                <c:pt idx="51352">
                  <c:v>31.504999999999999</c:v>
                </c:pt>
                <c:pt idx="51353">
                  <c:v>31.504999999999999</c:v>
                </c:pt>
                <c:pt idx="51354">
                  <c:v>31.504999999999999</c:v>
                </c:pt>
                <c:pt idx="51355">
                  <c:v>31.504999999999999</c:v>
                </c:pt>
                <c:pt idx="51356">
                  <c:v>31.504999999999999</c:v>
                </c:pt>
                <c:pt idx="51357">
                  <c:v>31.504999999999999</c:v>
                </c:pt>
                <c:pt idx="51358">
                  <c:v>31.504999999999999</c:v>
                </c:pt>
                <c:pt idx="51359">
                  <c:v>31.504999999999999</c:v>
                </c:pt>
                <c:pt idx="51360">
                  <c:v>31.504999999999999</c:v>
                </c:pt>
                <c:pt idx="51361">
                  <c:v>31.504999999999999</c:v>
                </c:pt>
                <c:pt idx="51362">
                  <c:v>31.538</c:v>
                </c:pt>
                <c:pt idx="51363">
                  <c:v>31.538</c:v>
                </c:pt>
                <c:pt idx="51364">
                  <c:v>31.504999999999999</c:v>
                </c:pt>
                <c:pt idx="51365">
                  <c:v>31.538</c:v>
                </c:pt>
                <c:pt idx="51366">
                  <c:v>31.504999999999999</c:v>
                </c:pt>
                <c:pt idx="51367">
                  <c:v>31.504999999999999</c:v>
                </c:pt>
                <c:pt idx="51368">
                  <c:v>31.504999999999999</c:v>
                </c:pt>
                <c:pt idx="51369">
                  <c:v>31.538</c:v>
                </c:pt>
                <c:pt idx="51370">
                  <c:v>31.504999999999999</c:v>
                </c:pt>
                <c:pt idx="51371">
                  <c:v>31.504999999999999</c:v>
                </c:pt>
                <c:pt idx="51372">
                  <c:v>31.538</c:v>
                </c:pt>
                <c:pt idx="51373">
                  <c:v>31.538</c:v>
                </c:pt>
                <c:pt idx="51374">
                  <c:v>31.504999999999999</c:v>
                </c:pt>
                <c:pt idx="51375">
                  <c:v>31.538</c:v>
                </c:pt>
                <c:pt idx="51376">
                  <c:v>31.538</c:v>
                </c:pt>
                <c:pt idx="51377">
                  <c:v>31.538</c:v>
                </c:pt>
                <c:pt idx="51378">
                  <c:v>31.538</c:v>
                </c:pt>
                <c:pt idx="51379">
                  <c:v>31.538</c:v>
                </c:pt>
                <c:pt idx="51380">
                  <c:v>31.538</c:v>
                </c:pt>
                <c:pt idx="51381">
                  <c:v>31.538</c:v>
                </c:pt>
                <c:pt idx="51382">
                  <c:v>31.538</c:v>
                </c:pt>
                <c:pt idx="51383">
                  <c:v>31.538</c:v>
                </c:pt>
                <c:pt idx="51384">
                  <c:v>31.538</c:v>
                </c:pt>
                <c:pt idx="51385">
                  <c:v>31.538</c:v>
                </c:pt>
                <c:pt idx="51386">
                  <c:v>31.538</c:v>
                </c:pt>
                <c:pt idx="51387">
                  <c:v>31.538</c:v>
                </c:pt>
                <c:pt idx="51388">
                  <c:v>31.538</c:v>
                </c:pt>
                <c:pt idx="51389">
                  <c:v>31.538</c:v>
                </c:pt>
                <c:pt idx="51390">
                  <c:v>31.538</c:v>
                </c:pt>
                <c:pt idx="51391">
                  <c:v>31.571000000000002</c:v>
                </c:pt>
                <c:pt idx="51392">
                  <c:v>31.538</c:v>
                </c:pt>
                <c:pt idx="51393">
                  <c:v>31.538</c:v>
                </c:pt>
                <c:pt idx="51394">
                  <c:v>31.538</c:v>
                </c:pt>
                <c:pt idx="51395">
                  <c:v>31.538</c:v>
                </c:pt>
                <c:pt idx="51396">
                  <c:v>31.538</c:v>
                </c:pt>
                <c:pt idx="51397">
                  <c:v>31.538</c:v>
                </c:pt>
                <c:pt idx="51398">
                  <c:v>31.538</c:v>
                </c:pt>
                <c:pt idx="51399">
                  <c:v>31.538</c:v>
                </c:pt>
                <c:pt idx="51400">
                  <c:v>31.571000000000002</c:v>
                </c:pt>
                <c:pt idx="51401">
                  <c:v>31.538</c:v>
                </c:pt>
                <c:pt idx="51402">
                  <c:v>31.538</c:v>
                </c:pt>
                <c:pt idx="51403">
                  <c:v>31.571000000000002</c:v>
                </c:pt>
                <c:pt idx="51404">
                  <c:v>31.571000000000002</c:v>
                </c:pt>
                <c:pt idx="51405">
                  <c:v>31.571000000000002</c:v>
                </c:pt>
                <c:pt idx="51406">
                  <c:v>31.538</c:v>
                </c:pt>
                <c:pt idx="51407">
                  <c:v>31.571000000000002</c:v>
                </c:pt>
                <c:pt idx="51408">
                  <c:v>31.571000000000002</c:v>
                </c:pt>
                <c:pt idx="51409">
                  <c:v>31.571000000000002</c:v>
                </c:pt>
                <c:pt idx="51410">
                  <c:v>31.538</c:v>
                </c:pt>
                <c:pt idx="51411">
                  <c:v>40.369999999999997</c:v>
                </c:pt>
                <c:pt idx="51412">
                  <c:v>41.66</c:v>
                </c:pt>
                <c:pt idx="51413">
                  <c:v>39.119999999999997</c:v>
                </c:pt>
                <c:pt idx="51414">
                  <c:v>39.479999999999997</c:v>
                </c:pt>
                <c:pt idx="51415">
                  <c:v>39.81</c:v>
                </c:pt>
                <c:pt idx="51416">
                  <c:v>39.909999999999997</c:v>
                </c:pt>
                <c:pt idx="51417">
                  <c:v>40.01</c:v>
                </c:pt>
                <c:pt idx="51418">
                  <c:v>40.11</c:v>
                </c:pt>
                <c:pt idx="51419">
                  <c:v>40.17</c:v>
                </c:pt>
                <c:pt idx="51420">
                  <c:v>40.299999999999997</c:v>
                </c:pt>
                <c:pt idx="51421">
                  <c:v>40.340000000000003</c:v>
                </c:pt>
                <c:pt idx="51422">
                  <c:v>40.44</c:v>
                </c:pt>
                <c:pt idx="51423">
                  <c:v>40.5</c:v>
                </c:pt>
                <c:pt idx="51424">
                  <c:v>40.5</c:v>
                </c:pt>
                <c:pt idx="51425">
                  <c:v>40.6</c:v>
                </c:pt>
                <c:pt idx="51426">
                  <c:v>40.630000000000003</c:v>
                </c:pt>
                <c:pt idx="51427">
                  <c:v>40.770000000000003</c:v>
                </c:pt>
                <c:pt idx="51428">
                  <c:v>40.799999999999997</c:v>
                </c:pt>
                <c:pt idx="51429">
                  <c:v>40.9</c:v>
                </c:pt>
                <c:pt idx="51430">
                  <c:v>41</c:v>
                </c:pt>
                <c:pt idx="51431">
                  <c:v>41.13</c:v>
                </c:pt>
                <c:pt idx="51432">
                  <c:v>41.26</c:v>
                </c:pt>
                <c:pt idx="51433">
                  <c:v>41.46</c:v>
                </c:pt>
                <c:pt idx="51434">
                  <c:v>41.72</c:v>
                </c:pt>
                <c:pt idx="51435">
                  <c:v>41.92</c:v>
                </c:pt>
                <c:pt idx="51436">
                  <c:v>42.15</c:v>
                </c:pt>
                <c:pt idx="51437">
                  <c:v>42.25</c:v>
                </c:pt>
                <c:pt idx="51438">
                  <c:v>42.35</c:v>
                </c:pt>
                <c:pt idx="51439">
                  <c:v>42.38</c:v>
                </c:pt>
                <c:pt idx="51440">
                  <c:v>42.38</c:v>
                </c:pt>
                <c:pt idx="51441">
                  <c:v>42.38</c:v>
                </c:pt>
                <c:pt idx="51442">
                  <c:v>41</c:v>
                </c:pt>
                <c:pt idx="51443">
                  <c:v>37.47</c:v>
                </c:pt>
                <c:pt idx="51444">
                  <c:v>50.92</c:v>
                </c:pt>
                <c:pt idx="51445">
                  <c:v>50.45</c:v>
                </c:pt>
                <c:pt idx="51446">
                  <c:v>51.71</c:v>
                </c:pt>
                <c:pt idx="51447">
                  <c:v>46.9</c:v>
                </c:pt>
                <c:pt idx="51448">
                  <c:v>45.31</c:v>
                </c:pt>
                <c:pt idx="51449">
                  <c:v>39.58</c:v>
                </c:pt>
                <c:pt idx="51450">
                  <c:v>36.42</c:v>
                </c:pt>
                <c:pt idx="51451">
                  <c:v>36.61</c:v>
                </c:pt>
                <c:pt idx="51452">
                  <c:v>36.71</c:v>
                </c:pt>
                <c:pt idx="51453">
                  <c:v>36.81</c:v>
                </c:pt>
                <c:pt idx="51454">
                  <c:v>36.909999999999997</c:v>
                </c:pt>
                <c:pt idx="51455">
                  <c:v>36.979999999999997</c:v>
                </c:pt>
                <c:pt idx="51456">
                  <c:v>36.94</c:v>
                </c:pt>
                <c:pt idx="51457">
                  <c:v>36.880000000000003</c:v>
                </c:pt>
                <c:pt idx="51458">
                  <c:v>37.01</c:v>
                </c:pt>
                <c:pt idx="51459">
                  <c:v>37.14</c:v>
                </c:pt>
                <c:pt idx="51460">
                  <c:v>37.31</c:v>
                </c:pt>
                <c:pt idx="51461">
                  <c:v>37.47</c:v>
                </c:pt>
                <c:pt idx="51462">
                  <c:v>37.57</c:v>
                </c:pt>
                <c:pt idx="51463">
                  <c:v>37.6</c:v>
                </c:pt>
                <c:pt idx="51464">
                  <c:v>37.630000000000003</c:v>
                </c:pt>
                <c:pt idx="51465">
                  <c:v>37.700000000000003</c:v>
                </c:pt>
                <c:pt idx="51466">
                  <c:v>38.03</c:v>
                </c:pt>
                <c:pt idx="51467">
                  <c:v>38.33</c:v>
                </c:pt>
                <c:pt idx="51468">
                  <c:v>38.619999999999997</c:v>
                </c:pt>
                <c:pt idx="51469">
                  <c:v>38.82</c:v>
                </c:pt>
                <c:pt idx="51470">
                  <c:v>39.08</c:v>
                </c:pt>
                <c:pt idx="51471">
                  <c:v>39.28</c:v>
                </c:pt>
                <c:pt idx="51472">
                  <c:v>39.51</c:v>
                </c:pt>
                <c:pt idx="51473">
                  <c:v>39.71</c:v>
                </c:pt>
                <c:pt idx="51474">
                  <c:v>39.880000000000003</c:v>
                </c:pt>
                <c:pt idx="51475">
                  <c:v>40.04</c:v>
                </c:pt>
                <c:pt idx="51476">
                  <c:v>39.94</c:v>
                </c:pt>
                <c:pt idx="51477">
                  <c:v>40.47</c:v>
                </c:pt>
                <c:pt idx="51478">
                  <c:v>40.799999999999997</c:v>
                </c:pt>
                <c:pt idx="51479">
                  <c:v>41.06</c:v>
                </c:pt>
                <c:pt idx="51480">
                  <c:v>41.42</c:v>
                </c:pt>
                <c:pt idx="51481">
                  <c:v>41.72</c:v>
                </c:pt>
                <c:pt idx="51482">
                  <c:v>41.98</c:v>
                </c:pt>
                <c:pt idx="51483">
                  <c:v>42.25</c:v>
                </c:pt>
                <c:pt idx="51484">
                  <c:v>42.31</c:v>
                </c:pt>
                <c:pt idx="51485">
                  <c:v>42.45</c:v>
                </c:pt>
                <c:pt idx="51486">
                  <c:v>40.14</c:v>
                </c:pt>
                <c:pt idx="51487">
                  <c:v>34.97</c:v>
                </c:pt>
                <c:pt idx="51488">
                  <c:v>35.06</c:v>
                </c:pt>
                <c:pt idx="51489">
                  <c:v>35.200000000000003</c:v>
                </c:pt>
                <c:pt idx="51490">
                  <c:v>35.36</c:v>
                </c:pt>
                <c:pt idx="51491">
                  <c:v>34.14</c:v>
                </c:pt>
                <c:pt idx="51492">
                  <c:v>31.64</c:v>
                </c:pt>
                <c:pt idx="51493">
                  <c:v>31.603999999999999</c:v>
                </c:pt>
                <c:pt idx="51494">
                  <c:v>31.67</c:v>
                </c:pt>
                <c:pt idx="51495">
                  <c:v>31.64</c:v>
                </c:pt>
                <c:pt idx="51496">
                  <c:v>31.603999999999999</c:v>
                </c:pt>
                <c:pt idx="51497">
                  <c:v>31.64</c:v>
                </c:pt>
                <c:pt idx="51498">
                  <c:v>31.64</c:v>
                </c:pt>
                <c:pt idx="51499">
                  <c:v>31.603999999999999</c:v>
                </c:pt>
                <c:pt idx="51500">
                  <c:v>31.64</c:v>
                </c:pt>
                <c:pt idx="51501">
                  <c:v>31.603999999999999</c:v>
                </c:pt>
                <c:pt idx="51502">
                  <c:v>31.64</c:v>
                </c:pt>
                <c:pt idx="51503">
                  <c:v>31.64</c:v>
                </c:pt>
                <c:pt idx="51504">
                  <c:v>31.603999999999999</c:v>
                </c:pt>
                <c:pt idx="51505">
                  <c:v>31.64</c:v>
                </c:pt>
                <c:pt idx="51506">
                  <c:v>31.603999999999999</c:v>
                </c:pt>
                <c:pt idx="51507">
                  <c:v>31.64</c:v>
                </c:pt>
                <c:pt idx="51508">
                  <c:v>31.64</c:v>
                </c:pt>
                <c:pt idx="51509">
                  <c:v>31.64</c:v>
                </c:pt>
                <c:pt idx="51510">
                  <c:v>31.64</c:v>
                </c:pt>
                <c:pt idx="51511">
                  <c:v>31.67</c:v>
                </c:pt>
                <c:pt idx="51512">
                  <c:v>31.67</c:v>
                </c:pt>
                <c:pt idx="51513">
                  <c:v>31.64</c:v>
                </c:pt>
                <c:pt idx="51514">
                  <c:v>31.64</c:v>
                </c:pt>
                <c:pt idx="51515">
                  <c:v>31.64</c:v>
                </c:pt>
                <c:pt idx="51516">
                  <c:v>31.83</c:v>
                </c:pt>
                <c:pt idx="51517">
                  <c:v>31.64</c:v>
                </c:pt>
                <c:pt idx="51518">
                  <c:v>31.67</c:v>
                </c:pt>
                <c:pt idx="51519">
                  <c:v>31.67</c:v>
                </c:pt>
                <c:pt idx="51520">
                  <c:v>31.64</c:v>
                </c:pt>
                <c:pt idx="51521">
                  <c:v>31.64</c:v>
                </c:pt>
                <c:pt idx="51522">
                  <c:v>31.67</c:v>
                </c:pt>
                <c:pt idx="51523">
                  <c:v>31.603999999999999</c:v>
                </c:pt>
                <c:pt idx="51524">
                  <c:v>31.64</c:v>
                </c:pt>
                <c:pt idx="51525">
                  <c:v>31.64</c:v>
                </c:pt>
                <c:pt idx="51526">
                  <c:v>31.603999999999999</c:v>
                </c:pt>
                <c:pt idx="51527">
                  <c:v>31.603999999999999</c:v>
                </c:pt>
                <c:pt idx="51528">
                  <c:v>31.603999999999999</c:v>
                </c:pt>
                <c:pt idx="51529">
                  <c:v>31.603999999999999</c:v>
                </c:pt>
                <c:pt idx="51530">
                  <c:v>31.64</c:v>
                </c:pt>
                <c:pt idx="51531">
                  <c:v>31.64</c:v>
                </c:pt>
                <c:pt idx="51532">
                  <c:v>31.64</c:v>
                </c:pt>
                <c:pt idx="51533">
                  <c:v>31.603999999999999</c:v>
                </c:pt>
                <c:pt idx="51534">
                  <c:v>31.67</c:v>
                </c:pt>
                <c:pt idx="51535">
                  <c:v>31.64</c:v>
                </c:pt>
                <c:pt idx="51536">
                  <c:v>31.64</c:v>
                </c:pt>
                <c:pt idx="51537">
                  <c:v>31.64</c:v>
                </c:pt>
                <c:pt idx="51538">
                  <c:v>31.77</c:v>
                </c:pt>
                <c:pt idx="51539">
                  <c:v>31.538</c:v>
                </c:pt>
                <c:pt idx="51540">
                  <c:v>31.64</c:v>
                </c:pt>
                <c:pt idx="51541">
                  <c:v>31.603999999999999</c:v>
                </c:pt>
                <c:pt idx="51542">
                  <c:v>31.67</c:v>
                </c:pt>
                <c:pt idx="51543">
                  <c:v>31.64</c:v>
                </c:pt>
                <c:pt idx="51544">
                  <c:v>31.64</c:v>
                </c:pt>
                <c:pt idx="51545">
                  <c:v>31.64</c:v>
                </c:pt>
                <c:pt idx="51546">
                  <c:v>31.64</c:v>
                </c:pt>
                <c:pt idx="51547">
                  <c:v>31.64</c:v>
                </c:pt>
                <c:pt idx="51548">
                  <c:v>31.64</c:v>
                </c:pt>
                <c:pt idx="51549">
                  <c:v>31.64</c:v>
                </c:pt>
                <c:pt idx="51550">
                  <c:v>31.67</c:v>
                </c:pt>
                <c:pt idx="51551">
                  <c:v>31.7</c:v>
                </c:pt>
                <c:pt idx="51552">
                  <c:v>31.67</c:v>
                </c:pt>
                <c:pt idx="51553">
                  <c:v>31.64</c:v>
                </c:pt>
                <c:pt idx="51554">
                  <c:v>31.64</c:v>
                </c:pt>
                <c:pt idx="51555">
                  <c:v>31.64</c:v>
                </c:pt>
                <c:pt idx="51556">
                  <c:v>31.64</c:v>
                </c:pt>
                <c:pt idx="51557">
                  <c:v>31.603999999999999</c:v>
                </c:pt>
                <c:pt idx="51558">
                  <c:v>34.11</c:v>
                </c:pt>
                <c:pt idx="51559">
                  <c:v>62.68</c:v>
                </c:pt>
                <c:pt idx="51560">
                  <c:v>52.14</c:v>
                </c:pt>
                <c:pt idx="51561">
                  <c:v>52.5</c:v>
                </c:pt>
                <c:pt idx="51562">
                  <c:v>52.86</c:v>
                </c:pt>
                <c:pt idx="51563">
                  <c:v>74.349999999999994</c:v>
                </c:pt>
                <c:pt idx="51564">
                  <c:v>76.23</c:v>
                </c:pt>
                <c:pt idx="51565">
                  <c:v>76.59</c:v>
                </c:pt>
                <c:pt idx="51566">
                  <c:v>104.76</c:v>
                </c:pt>
                <c:pt idx="51567">
                  <c:v>102.42</c:v>
                </c:pt>
                <c:pt idx="51568">
                  <c:v>104.17</c:v>
                </c:pt>
                <c:pt idx="51569">
                  <c:v>105.82</c:v>
                </c:pt>
                <c:pt idx="51570">
                  <c:v>107.01</c:v>
                </c:pt>
                <c:pt idx="51571">
                  <c:v>91.58</c:v>
                </c:pt>
                <c:pt idx="51572">
                  <c:v>82.12</c:v>
                </c:pt>
                <c:pt idx="51573">
                  <c:v>83.28</c:v>
                </c:pt>
                <c:pt idx="51574">
                  <c:v>76.790000000000006</c:v>
                </c:pt>
                <c:pt idx="51575">
                  <c:v>75.010000000000005</c:v>
                </c:pt>
                <c:pt idx="51576">
                  <c:v>76.69</c:v>
                </c:pt>
                <c:pt idx="51577">
                  <c:v>101.73</c:v>
                </c:pt>
                <c:pt idx="51578">
                  <c:v>97.81</c:v>
                </c:pt>
                <c:pt idx="51579">
                  <c:v>83.08</c:v>
                </c:pt>
                <c:pt idx="51580">
                  <c:v>84.83</c:v>
                </c:pt>
                <c:pt idx="51581">
                  <c:v>89.41</c:v>
                </c:pt>
                <c:pt idx="51582">
                  <c:v>115.57</c:v>
                </c:pt>
                <c:pt idx="51583">
                  <c:v>118.84</c:v>
                </c:pt>
                <c:pt idx="51584">
                  <c:v>121.6</c:v>
                </c:pt>
                <c:pt idx="51585">
                  <c:v>117.09</c:v>
                </c:pt>
                <c:pt idx="51586">
                  <c:v>115.9</c:v>
                </c:pt>
                <c:pt idx="51587">
                  <c:v>123.38</c:v>
                </c:pt>
                <c:pt idx="51588">
                  <c:v>333.8</c:v>
                </c:pt>
                <c:pt idx="51589">
                  <c:v>324.60000000000002</c:v>
                </c:pt>
                <c:pt idx="51590">
                  <c:v>323.39999999999998</c:v>
                </c:pt>
                <c:pt idx="51591">
                  <c:v>327.10000000000002</c:v>
                </c:pt>
                <c:pt idx="51592">
                  <c:v>329.8</c:v>
                </c:pt>
                <c:pt idx="51593">
                  <c:v>328.9</c:v>
                </c:pt>
                <c:pt idx="51594">
                  <c:v>328.1</c:v>
                </c:pt>
                <c:pt idx="51595">
                  <c:v>327.2</c:v>
                </c:pt>
                <c:pt idx="51596">
                  <c:v>326.5</c:v>
                </c:pt>
                <c:pt idx="51597">
                  <c:v>299.99</c:v>
                </c:pt>
                <c:pt idx="51598">
                  <c:v>111.42</c:v>
                </c:pt>
                <c:pt idx="51599">
                  <c:v>113.73</c:v>
                </c:pt>
                <c:pt idx="51600">
                  <c:v>115.38</c:v>
                </c:pt>
                <c:pt idx="51601">
                  <c:v>117.22</c:v>
                </c:pt>
                <c:pt idx="51602">
                  <c:v>119.17</c:v>
                </c:pt>
                <c:pt idx="51603">
                  <c:v>120.68</c:v>
                </c:pt>
                <c:pt idx="51604">
                  <c:v>115.54</c:v>
                </c:pt>
                <c:pt idx="51605">
                  <c:v>117.95</c:v>
                </c:pt>
                <c:pt idx="51606">
                  <c:v>119.4</c:v>
                </c:pt>
                <c:pt idx="51607">
                  <c:v>121.64</c:v>
                </c:pt>
                <c:pt idx="51608">
                  <c:v>123.09</c:v>
                </c:pt>
                <c:pt idx="51609">
                  <c:v>126.38</c:v>
                </c:pt>
                <c:pt idx="51610">
                  <c:v>117.16</c:v>
                </c:pt>
                <c:pt idx="51611">
                  <c:v>117.58</c:v>
                </c:pt>
                <c:pt idx="51612">
                  <c:v>119.3</c:v>
                </c:pt>
                <c:pt idx="51613">
                  <c:v>136.30000000000001</c:v>
                </c:pt>
                <c:pt idx="51614">
                  <c:v>137.65</c:v>
                </c:pt>
                <c:pt idx="51615">
                  <c:v>141.31</c:v>
                </c:pt>
                <c:pt idx="51616">
                  <c:v>144.25</c:v>
                </c:pt>
                <c:pt idx="51617">
                  <c:v>141.15</c:v>
                </c:pt>
                <c:pt idx="51618">
                  <c:v>140.22</c:v>
                </c:pt>
                <c:pt idx="51619">
                  <c:v>140.55000000000001</c:v>
                </c:pt>
                <c:pt idx="51620">
                  <c:v>144.34</c:v>
                </c:pt>
                <c:pt idx="51621">
                  <c:v>145.33000000000001</c:v>
                </c:pt>
                <c:pt idx="51622">
                  <c:v>143.62</c:v>
                </c:pt>
                <c:pt idx="51623">
                  <c:v>144.05000000000001</c:v>
                </c:pt>
                <c:pt idx="51624">
                  <c:v>146.68</c:v>
                </c:pt>
                <c:pt idx="51625">
                  <c:v>148</c:v>
                </c:pt>
                <c:pt idx="51626">
                  <c:v>145.86000000000001</c:v>
                </c:pt>
                <c:pt idx="51627">
                  <c:v>148.43</c:v>
                </c:pt>
                <c:pt idx="51628">
                  <c:v>138.87</c:v>
                </c:pt>
                <c:pt idx="51629">
                  <c:v>123.52</c:v>
                </c:pt>
                <c:pt idx="51630">
                  <c:v>124.44</c:v>
                </c:pt>
                <c:pt idx="51631">
                  <c:v>124.14</c:v>
                </c:pt>
                <c:pt idx="51632">
                  <c:v>119.46</c:v>
                </c:pt>
                <c:pt idx="51633">
                  <c:v>117.32</c:v>
                </c:pt>
                <c:pt idx="51634">
                  <c:v>119.23</c:v>
                </c:pt>
                <c:pt idx="51635">
                  <c:v>114.91</c:v>
                </c:pt>
                <c:pt idx="51636">
                  <c:v>105.42</c:v>
                </c:pt>
                <c:pt idx="51637">
                  <c:v>94.78</c:v>
                </c:pt>
                <c:pt idx="51638">
                  <c:v>94.09</c:v>
                </c:pt>
                <c:pt idx="51639">
                  <c:v>90.43</c:v>
                </c:pt>
                <c:pt idx="51640">
                  <c:v>89.93</c:v>
                </c:pt>
                <c:pt idx="51641">
                  <c:v>90.13</c:v>
                </c:pt>
                <c:pt idx="51642">
                  <c:v>89.9</c:v>
                </c:pt>
                <c:pt idx="51643">
                  <c:v>89.97</c:v>
                </c:pt>
                <c:pt idx="51644">
                  <c:v>89.8</c:v>
                </c:pt>
                <c:pt idx="51645">
                  <c:v>107.66</c:v>
                </c:pt>
                <c:pt idx="51646">
                  <c:v>102.62</c:v>
                </c:pt>
                <c:pt idx="51647">
                  <c:v>97.65</c:v>
                </c:pt>
                <c:pt idx="51648">
                  <c:v>98.67</c:v>
                </c:pt>
                <c:pt idx="51649">
                  <c:v>94.35</c:v>
                </c:pt>
                <c:pt idx="51650">
                  <c:v>98.54</c:v>
                </c:pt>
                <c:pt idx="51651">
                  <c:v>100.51</c:v>
                </c:pt>
                <c:pt idx="51652">
                  <c:v>99.59</c:v>
                </c:pt>
                <c:pt idx="51653">
                  <c:v>98.44</c:v>
                </c:pt>
                <c:pt idx="51654">
                  <c:v>99.06</c:v>
                </c:pt>
                <c:pt idx="51655">
                  <c:v>99.85</c:v>
                </c:pt>
                <c:pt idx="51656">
                  <c:v>90.26</c:v>
                </c:pt>
                <c:pt idx="51657">
                  <c:v>87.73</c:v>
                </c:pt>
                <c:pt idx="51658">
                  <c:v>75.34</c:v>
                </c:pt>
                <c:pt idx="51659">
                  <c:v>77.31</c:v>
                </c:pt>
                <c:pt idx="51660">
                  <c:v>73.42</c:v>
                </c:pt>
                <c:pt idx="51661">
                  <c:v>60.41</c:v>
                </c:pt>
                <c:pt idx="51662">
                  <c:v>56.16</c:v>
                </c:pt>
                <c:pt idx="51663">
                  <c:v>56.62</c:v>
                </c:pt>
                <c:pt idx="51664">
                  <c:v>56.85</c:v>
                </c:pt>
                <c:pt idx="51665">
                  <c:v>57.51</c:v>
                </c:pt>
                <c:pt idx="51666">
                  <c:v>72.8</c:v>
                </c:pt>
                <c:pt idx="51667">
                  <c:v>77.61</c:v>
                </c:pt>
                <c:pt idx="51668">
                  <c:v>71.45</c:v>
                </c:pt>
                <c:pt idx="51669">
                  <c:v>72.069999999999993</c:v>
                </c:pt>
                <c:pt idx="51670">
                  <c:v>72.959999999999994</c:v>
                </c:pt>
                <c:pt idx="51671">
                  <c:v>73.75</c:v>
                </c:pt>
                <c:pt idx="51672">
                  <c:v>74.739999999999995</c:v>
                </c:pt>
                <c:pt idx="51673">
                  <c:v>75.83</c:v>
                </c:pt>
                <c:pt idx="51674">
                  <c:v>64.72</c:v>
                </c:pt>
                <c:pt idx="51675">
                  <c:v>78.33</c:v>
                </c:pt>
                <c:pt idx="51676">
                  <c:v>82.88</c:v>
                </c:pt>
                <c:pt idx="51677">
                  <c:v>83.44</c:v>
                </c:pt>
                <c:pt idx="51678">
                  <c:v>83.34</c:v>
                </c:pt>
                <c:pt idx="51679">
                  <c:v>92.04</c:v>
                </c:pt>
                <c:pt idx="51680">
                  <c:v>94.52</c:v>
                </c:pt>
                <c:pt idx="51681">
                  <c:v>96.03</c:v>
                </c:pt>
                <c:pt idx="51682">
                  <c:v>97.51</c:v>
                </c:pt>
                <c:pt idx="51683">
                  <c:v>98.87</c:v>
                </c:pt>
                <c:pt idx="51684">
                  <c:v>100.15</c:v>
                </c:pt>
                <c:pt idx="51685">
                  <c:v>101.11</c:v>
                </c:pt>
                <c:pt idx="51686">
                  <c:v>102.36</c:v>
                </c:pt>
                <c:pt idx="51687">
                  <c:v>103.28</c:v>
                </c:pt>
                <c:pt idx="51688">
                  <c:v>104.24</c:v>
                </c:pt>
                <c:pt idx="51689">
                  <c:v>104.67</c:v>
                </c:pt>
                <c:pt idx="51690">
                  <c:v>95.44</c:v>
                </c:pt>
                <c:pt idx="51691">
                  <c:v>93.96</c:v>
                </c:pt>
                <c:pt idx="51692">
                  <c:v>94.15</c:v>
                </c:pt>
                <c:pt idx="51693">
                  <c:v>87.73</c:v>
                </c:pt>
                <c:pt idx="51694">
                  <c:v>86.24</c:v>
                </c:pt>
                <c:pt idx="51695">
                  <c:v>185.64</c:v>
                </c:pt>
                <c:pt idx="51696">
                  <c:v>256.26</c:v>
                </c:pt>
                <c:pt idx="51697">
                  <c:v>250</c:v>
                </c:pt>
                <c:pt idx="51698">
                  <c:v>245.45</c:v>
                </c:pt>
                <c:pt idx="51699">
                  <c:v>244.82</c:v>
                </c:pt>
                <c:pt idx="51700">
                  <c:v>239.55</c:v>
                </c:pt>
                <c:pt idx="51701">
                  <c:v>233.62</c:v>
                </c:pt>
                <c:pt idx="51702">
                  <c:v>228.15</c:v>
                </c:pt>
                <c:pt idx="51703">
                  <c:v>178.22</c:v>
                </c:pt>
                <c:pt idx="51704">
                  <c:v>160.99</c:v>
                </c:pt>
                <c:pt idx="51705">
                  <c:v>135.12</c:v>
                </c:pt>
                <c:pt idx="51706">
                  <c:v>54.8</c:v>
                </c:pt>
                <c:pt idx="51707">
                  <c:v>55.36</c:v>
                </c:pt>
                <c:pt idx="51708">
                  <c:v>55.53</c:v>
                </c:pt>
                <c:pt idx="51709">
                  <c:v>56.09</c:v>
                </c:pt>
                <c:pt idx="51710">
                  <c:v>56.29</c:v>
                </c:pt>
                <c:pt idx="51711">
                  <c:v>56.65</c:v>
                </c:pt>
                <c:pt idx="51712">
                  <c:v>73.489999999999995</c:v>
                </c:pt>
                <c:pt idx="51713">
                  <c:v>96.95</c:v>
                </c:pt>
                <c:pt idx="51714">
                  <c:v>92.01</c:v>
                </c:pt>
                <c:pt idx="51715">
                  <c:v>93.49</c:v>
                </c:pt>
                <c:pt idx="51716">
                  <c:v>94.58</c:v>
                </c:pt>
                <c:pt idx="51717">
                  <c:v>103.78</c:v>
                </c:pt>
                <c:pt idx="51718">
                  <c:v>116</c:v>
                </c:pt>
                <c:pt idx="51719">
                  <c:v>114.32</c:v>
                </c:pt>
                <c:pt idx="51720">
                  <c:v>114.91</c:v>
                </c:pt>
                <c:pt idx="51721">
                  <c:v>116.23</c:v>
                </c:pt>
                <c:pt idx="51722">
                  <c:v>121.47</c:v>
                </c:pt>
                <c:pt idx="51723">
                  <c:v>134.82</c:v>
                </c:pt>
                <c:pt idx="51724">
                  <c:v>141.34</c:v>
                </c:pt>
                <c:pt idx="51725">
                  <c:v>142.69999999999999</c:v>
                </c:pt>
                <c:pt idx="51726">
                  <c:v>141.54</c:v>
                </c:pt>
                <c:pt idx="51727">
                  <c:v>136.99</c:v>
                </c:pt>
                <c:pt idx="51728">
                  <c:v>138.05000000000001</c:v>
                </c:pt>
                <c:pt idx="51729">
                  <c:v>134.75</c:v>
                </c:pt>
                <c:pt idx="51730">
                  <c:v>135.15</c:v>
                </c:pt>
                <c:pt idx="51731">
                  <c:v>134.85</c:v>
                </c:pt>
                <c:pt idx="51732">
                  <c:v>136.80000000000001</c:v>
                </c:pt>
                <c:pt idx="51733">
                  <c:v>135.44999999999999</c:v>
                </c:pt>
                <c:pt idx="51734">
                  <c:v>134.52000000000001</c:v>
                </c:pt>
                <c:pt idx="51735">
                  <c:v>135.22</c:v>
                </c:pt>
                <c:pt idx="51736">
                  <c:v>132.81</c:v>
                </c:pt>
                <c:pt idx="51737">
                  <c:v>138.12</c:v>
                </c:pt>
                <c:pt idx="51738">
                  <c:v>139.57</c:v>
                </c:pt>
                <c:pt idx="51739">
                  <c:v>132.71</c:v>
                </c:pt>
                <c:pt idx="51740">
                  <c:v>129.55000000000001</c:v>
                </c:pt>
                <c:pt idx="51741">
                  <c:v>121.24</c:v>
                </c:pt>
                <c:pt idx="51742">
                  <c:v>121.14</c:v>
                </c:pt>
                <c:pt idx="51743">
                  <c:v>122.07</c:v>
                </c:pt>
                <c:pt idx="51744">
                  <c:v>128.79</c:v>
                </c:pt>
                <c:pt idx="51745">
                  <c:v>124.11</c:v>
                </c:pt>
                <c:pt idx="51746">
                  <c:v>121.51</c:v>
                </c:pt>
                <c:pt idx="51747">
                  <c:v>129.15</c:v>
                </c:pt>
                <c:pt idx="51748">
                  <c:v>135.87</c:v>
                </c:pt>
                <c:pt idx="51749">
                  <c:v>139.93</c:v>
                </c:pt>
                <c:pt idx="51750">
                  <c:v>135.97</c:v>
                </c:pt>
                <c:pt idx="51751">
                  <c:v>139.33000000000001</c:v>
                </c:pt>
                <c:pt idx="51752">
                  <c:v>142.96</c:v>
                </c:pt>
                <c:pt idx="51753">
                  <c:v>146.65</c:v>
                </c:pt>
                <c:pt idx="51754">
                  <c:v>150.08000000000001</c:v>
                </c:pt>
                <c:pt idx="51755">
                  <c:v>153.83000000000001</c:v>
                </c:pt>
                <c:pt idx="51756">
                  <c:v>153.74</c:v>
                </c:pt>
                <c:pt idx="51757">
                  <c:v>151.36000000000001</c:v>
                </c:pt>
                <c:pt idx="51758">
                  <c:v>137.06</c:v>
                </c:pt>
                <c:pt idx="51759">
                  <c:v>119.2</c:v>
                </c:pt>
                <c:pt idx="51760">
                  <c:v>119.46</c:v>
                </c:pt>
                <c:pt idx="51761">
                  <c:v>125.46</c:v>
                </c:pt>
                <c:pt idx="51762">
                  <c:v>128.06</c:v>
                </c:pt>
                <c:pt idx="51763">
                  <c:v>128.72</c:v>
                </c:pt>
                <c:pt idx="51764">
                  <c:v>126.28</c:v>
                </c:pt>
                <c:pt idx="51765">
                  <c:v>123.71</c:v>
                </c:pt>
                <c:pt idx="51766">
                  <c:v>124.54</c:v>
                </c:pt>
                <c:pt idx="51767">
                  <c:v>116.96</c:v>
                </c:pt>
                <c:pt idx="51768">
                  <c:v>122.73</c:v>
                </c:pt>
                <c:pt idx="51769">
                  <c:v>120.09</c:v>
                </c:pt>
                <c:pt idx="51770">
                  <c:v>122.03</c:v>
                </c:pt>
                <c:pt idx="51771">
                  <c:v>123.75</c:v>
                </c:pt>
                <c:pt idx="51772">
                  <c:v>123.88</c:v>
                </c:pt>
                <c:pt idx="51773">
                  <c:v>115.38</c:v>
                </c:pt>
                <c:pt idx="51774">
                  <c:v>109.58</c:v>
                </c:pt>
                <c:pt idx="51775">
                  <c:v>107.01</c:v>
                </c:pt>
                <c:pt idx="51776">
                  <c:v>109.05</c:v>
                </c:pt>
                <c:pt idx="51777">
                  <c:v>110.33</c:v>
                </c:pt>
                <c:pt idx="51778">
                  <c:v>105.39</c:v>
                </c:pt>
                <c:pt idx="51779">
                  <c:v>91.71</c:v>
                </c:pt>
                <c:pt idx="51780">
                  <c:v>107.04</c:v>
                </c:pt>
                <c:pt idx="51781">
                  <c:v>107.93</c:v>
                </c:pt>
                <c:pt idx="51782">
                  <c:v>104.83</c:v>
                </c:pt>
                <c:pt idx="51783">
                  <c:v>104.86</c:v>
                </c:pt>
                <c:pt idx="51784">
                  <c:v>103.51</c:v>
                </c:pt>
                <c:pt idx="51785">
                  <c:v>102.85</c:v>
                </c:pt>
                <c:pt idx="51786">
                  <c:v>101.86</c:v>
                </c:pt>
                <c:pt idx="51787">
                  <c:v>93.96</c:v>
                </c:pt>
                <c:pt idx="51788">
                  <c:v>94.71</c:v>
                </c:pt>
                <c:pt idx="51789">
                  <c:v>86.18</c:v>
                </c:pt>
                <c:pt idx="51790">
                  <c:v>86.31</c:v>
                </c:pt>
                <c:pt idx="51791">
                  <c:v>96.62</c:v>
                </c:pt>
                <c:pt idx="51792">
                  <c:v>97.05</c:v>
                </c:pt>
                <c:pt idx="51793">
                  <c:v>95.8</c:v>
                </c:pt>
                <c:pt idx="51794">
                  <c:v>96.1</c:v>
                </c:pt>
                <c:pt idx="51795">
                  <c:v>98.11</c:v>
                </c:pt>
                <c:pt idx="51796">
                  <c:v>94.61</c:v>
                </c:pt>
                <c:pt idx="51797">
                  <c:v>80.58</c:v>
                </c:pt>
                <c:pt idx="51798">
                  <c:v>75.17</c:v>
                </c:pt>
                <c:pt idx="51799">
                  <c:v>76.650000000000006</c:v>
                </c:pt>
                <c:pt idx="51800">
                  <c:v>82.68</c:v>
                </c:pt>
                <c:pt idx="51801">
                  <c:v>108.82</c:v>
                </c:pt>
                <c:pt idx="51802">
                  <c:v>105.32</c:v>
                </c:pt>
                <c:pt idx="51803">
                  <c:v>106.51</c:v>
                </c:pt>
                <c:pt idx="51804">
                  <c:v>111.49</c:v>
                </c:pt>
                <c:pt idx="51805">
                  <c:v>133.93</c:v>
                </c:pt>
                <c:pt idx="51806">
                  <c:v>132.68</c:v>
                </c:pt>
                <c:pt idx="51807">
                  <c:v>133.6</c:v>
                </c:pt>
                <c:pt idx="51808">
                  <c:v>135.35</c:v>
                </c:pt>
                <c:pt idx="51809">
                  <c:v>136.13999999999999</c:v>
                </c:pt>
                <c:pt idx="51810">
                  <c:v>135.58000000000001</c:v>
                </c:pt>
                <c:pt idx="51811">
                  <c:v>132.94</c:v>
                </c:pt>
                <c:pt idx="51812">
                  <c:v>136.43</c:v>
                </c:pt>
                <c:pt idx="51813">
                  <c:v>132.84</c:v>
                </c:pt>
                <c:pt idx="51814">
                  <c:v>135.25</c:v>
                </c:pt>
                <c:pt idx="51815">
                  <c:v>138.47999999999999</c:v>
                </c:pt>
                <c:pt idx="51816">
                  <c:v>141.15</c:v>
                </c:pt>
                <c:pt idx="51817">
                  <c:v>140.55000000000001</c:v>
                </c:pt>
                <c:pt idx="51818">
                  <c:v>132.25</c:v>
                </c:pt>
                <c:pt idx="51819">
                  <c:v>135.08000000000001</c:v>
                </c:pt>
                <c:pt idx="51820">
                  <c:v>138.12</c:v>
                </c:pt>
                <c:pt idx="51821">
                  <c:v>141.28</c:v>
                </c:pt>
                <c:pt idx="51822">
                  <c:v>142.99</c:v>
                </c:pt>
                <c:pt idx="51823">
                  <c:v>132.81</c:v>
                </c:pt>
                <c:pt idx="51824">
                  <c:v>130.04</c:v>
                </c:pt>
                <c:pt idx="51825">
                  <c:v>125.69</c:v>
                </c:pt>
                <c:pt idx="51826">
                  <c:v>133.72999999999999</c:v>
                </c:pt>
                <c:pt idx="51827">
                  <c:v>133.66999999999999</c:v>
                </c:pt>
                <c:pt idx="51828">
                  <c:v>137.65</c:v>
                </c:pt>
                <c:pt idx="51829">
                  <c:v>138.21</c:v>
                </c:pt>
                <c:pt idx="51830">
                  <c:v>131.49</c:v>
                </c:pt>
                <c:pt idx="51831">
                  <c:v>135.58000000000001</c:v>
                </c:pt>
                <c:pt idx="51832">
                  <c:v>136.04</c:v>
                </c:pt>
                <c:pt idx="51833">
                  <c:v>142.43</c:v>
                </c:pt>
                <c:pt idx="51834">
                  <c:v>144.18</c:v>
                </c:pt>
                <c:pt idx="51835">
                  <c:v>140.29</c:v>
                </c:pt>
                <c:pt idx="51836">
                  <c:v>130.11000000000001</c:v>
                </c:pt>
                <c:pt idx="51837">
                  <c:v>136.24</c:v>
                </c:pt>
                <c:pt idx="51838">
                  <c:v>133.69999999999999</c:v>
                </c:pt>
                <c:pt idx="51839">
                  <c:v>120.71</c:v>
                </c:pt>
                <c:pt idx="51840">
                  <c:v>129.05000000000001</c:v>
                </c:pt>
                <c:pt idx="51841">
                  <c:v>135.54</c:v>
                </c:pt>
                <c:pt idx="51842">
                  <c:v>133.34</c:v>
                </c:pt>
                <c:pt idx="51843">
                  <c:v>131.19</c:v>
                </c:pt>
                <c:pt idx="51844">
                  <c:v>132.78</c:v>
                </c:pt>
                <c:pt idx="51845">
                  <c:v>134.41999999999999</c:v>
                </c:pt>
                <c:pt idx="51846">
                  <c:v>130.69999999999999</c:v>
                </c:pt>
                <c:pt idx="51847">
                  <c:v>133.9</c:v>
                </c:pt>
                <c:pt idx="51848">
                  <c:v>136.96</c:v>
                </c:pt>
                <c:pt idx="51849">
                  <c:v>138.54</c:v>
                </c:pt>
                <c:pt idx="51850">
                  <c:v>129.81</c:v>
                </c:pt>
                <c:pt idx="51851">
                  <c:v>136.16999999999999</c:v>
                </c:pt>
                <c:pt idx="51852">
                  <c:v>138.97</c:v>
                </c:pt>
                <c:pt idx="51853">
                  <c:v>137.72</c:v>
                </c:pt>
                <c:pt idx="51854">
                  <c:v>140.16</c:v>
                </c:pt>
                <c:pt idx="51855">
                  <c:v>135.12</c:v>
                </c:pt>
                <c:pt idx="51856">
                  <c:v>136.19999999999999</c:v>
                </c:pt>
                <c:pt idx="51857">
                  <c:v>137.88</c:v>
                </c:pt>
                <c:pt idx="51858">
                  <c:v>139.86000000000001</c:v>
                </c:pt>
                <c:pt idx="51859">
                  <c:v>139.66</c:v>
                </c:pt>
                <c:pt idx="51860">
                  <c:v>139.80000000000001</c:v>
                </c:pt>
                <c:pt idx="51861">
                  <c:v>139.86000000000001</c:v>
                </c:pt>
                <c:pt idx="51862">
                  <c:v>139.37</c:v>
                </c:pt>
                <c:pt idx="51863">
                  <c:v>132.18</c:v>
                </c:pt>
                <c:pt idx="51864">
                  <c:v>132.84</c:v>
                </c:pt>
                <c:pt idx="51865">
                  <c:v>130.4</c:v>
                </c:pt>
                <c:pt idx="51866">
                  <c:v>129.68</c:v>
                </c:pt>
                <c:pt idx="51867">
                  <c:v>125.23</c:v>
                </c:pt>
                <c:pt idx="51868">
                  <c:v>137.03</c:v>
                </c:pt>
                <c:pt idx="51869">
                  <c:v>126.38</c:v>
                </c:pt>
                <c:pt idx="51870">
                  <c:v>125.92</c:v>
                </c:pt>
                <c:pt idx="51871">
                  <c:v>129.78</c:v>
                </c:pt>
                <c:pt idx="51872">
                  <c:v>122.86</c:v>
                </c:pt>
                <c:pt idx="51873">
                  <c:v>124.37</c:v>
                </c:pt>
                <c:pt idx="51874">
                  <c:v>131.82</c:v>
                </c:pt>
                <c:pt idx="51875">
                  <c:v>137.56</c:v>
                </c:pt>
                <c:pt idx="51876">
                  <c:v>142.30000000000001</c:v>
                </c:pt>
                <c:pt idx="51877">
                  <c:v>135.84</c:v>
                </c:pt>
                <c:pt idx="51878">
                  <c:v>143.97999999999999</c:v>
                </c:pt>
                <c:pt idx="51879">
                  <c:v>150.34</c:v>
                </c:pt>
                <c:pt idx="51880">
                  <c:v>143.72</c:v>
                </c:pt>
                <c:pt idx="51881">
                  <c:v>132.63999999999999</c:v>
                </c:pt>
                <c:pt idx="51882">
                  <c:v>130.80000000000001</c:v>
                </c:pt>
                <c:pt idx="51883">
                  <c:v>134.03</c:v>
                </c:pt>
                <c:pt idx="51884">
                  <c:v>132.78</c:v>
                </c:pt>
                <c:pt idx="51885">
                  <c:v>124.08</c:v>
                </c:pt>
                <c:pt idx="51886">
                  <c:v>134.82</c:v>
                </c:pt>
                <c:pt idx="51887">
                  <c:v>137.65</c:v>
                </c:pt>
                <c:pt idx="51888">
                  <c:v>133.30000000000001</c:v>
                </c:pt>
                <c:pt idx="51889">
                  <c:v>131.26</c:v>
                </c:pt>
                <c:pt idx="51890">
                  <c:v>130.6</c:v>
                </c:pt>
                <c:pt idx="51891">
                  <c:v>132.44999999999999</c:v>
                </c:pt>
                <c:pt idx="51892">
                  <c:v>134.06</c:v>
                </c:pt>
                <c:pt idx="51893">
                  <c:v>135.71</c:v>
                </c:pt>
                <c:pt idx="51894">
                  <c:v>137.62</c:v>
                </c:pt>
                <c:pt idx="51895">
                  <c:v>137.41999999999999</c:v>
                </c:pt>
                <c:pt idx="51896">
                  <c:v>106.51</c:v>
                </c:pt>
                <c:pt idx="51897">
                  <c:v>92.87</c:v>
                </c:pt>
                <c:pt idx="51898">
                  <c:v>96.69</c:v>
                </c:pt>
                <c:pt idx="51899">
                  <c:v>93.4</c:v>
                </c:pt>
                <c:pt idx="51900">
                  <c:v>93.99</c:v>
                </c:pt>
                <c:pt idx="51901">
                  <c:v>93.66</c:v>
                </c:pt>
                <c:pt idx="51902">
                  <c:v>90.4</c:v>
                </c:pt>
                <c:pt idx="51903">
                  <c:v>90.36</c:v>
                </c:pt>
                <c:pt idx="51904">
                  <c:v>90.56</c:v>
                </c:pt>
                <c:pt idx="51905">
                  <c:v>101.3</c:v>
                </c:pt>
                <c:pt idx="51906">
                  <c:v>107.57</c:v>
                </c:pt>
                <c:pt idx="51907">
                  <c:v>113.43</c:v>
                </c:pt>
                <c:pt idx="51908">
                  <c:v>113.83</c:v>
                </c:pt>
                <c:pt idx="51909">
                  <c:v>114.12</c:v>
                </c:pt>
                <c:pt idx="51910">
                  <c:v>114.68</c:v>
                </c:pt>
                <c:pt idx="51911">
                  <c:v>115.28</c:v>
                </c:pt>
                <c:pt idx="51912">
                  <c:v>111.29</c:v>
                </c:pt>
                <c:pt idx="51913">
                  <c:v>105.79</c:v>
                </c:pt>
                <c:pt idx="51914">
                  <c:v>101.07</c:v>
                </c:pt>
                <c:pt idx="51915">
                  <c:v>105.19</c:v>
                </c:pt>
                <c:pt idx="51916">
                  <c:v>119.86</c:v>
                </c:pt>
                <c:pt idx="51917">
                  <c:v>111.22</c:v>
                </c:pt>
                <c:pt idx="51918">
                  <c:v>107.37</c:v>
                </c:pt>
                <c:pt idx="51919">
                  <c:v>111.36</c:v>
                </c:pt>
                <c:pt idx="51920">
                  <c:v>112.77</c:v>
                </c:pt>
                <c:pt idx="51921">
                  <c:v>114.06</c:v>
                </c:pt>
                <c:pt idx="51922">
                  <c:v>115.15</c:v>
                </c:pt>
                <c:pt idx="51923">
                  <c:v>114.22</c:v>
                </c:pt>
                <c:pt idx="51924">
                  <c:v>116.2</c:v>
                </c:pt>
                <c:pt idx="51925">
                  <c:v>116.86</c:v>
                </c:pt>
                <c:pt idx="51926">
                  <c:v>118.9</c:v>
                </c:pt>
                <c:pt idx="51927">
                  <c:v>120.42</c:v>
                </c:pt>
                <c:pt idx="51928">
                  <c:v>123.35</c:v>
                </c:pt>
                <c:pt idx="51929">
                  <c:v>122.33</c:v>
                </c:pt>
                <c:pt idx="51930">
                  <c:v>127.83</c:v>
                </c:pt>
                <c:pt idx="51931">
                  <c:v>129.32</c:v>
                </c:pt>
                <c:pt idx="51932">
                  <c:v>128.19999999999999</c:v>
                </c:pt>
                <c:pt idx="51933">
                  <c:v>122.66</c:v>
                </c:pt>
                <c:pt idx="51934">
                  <c:v>143.38999999999999</c:v>
                </c:pt>
                <c:pt idx="51935">
                  <c:v>144.61000000000001</c:v>
                </c:pt>
                <c:pt idx="51936">
                  <c:v>149.62</c:v>
                </c:pt>
                <c:pt idx="51937">
                  <c:v>147.05000000000001</c:v>
                </c:pt>
                <c:pt idx="51938">
                  <c:v>148.03</c:v>
                </c:pt>
                <c:pt idx="51939">
                  <c:v>128.69</c:v>
                </c:pt>
                <c:pt idx="51940">
                  <c:v>132.58000000000001</c:v>
                </c:pt>
                <c:pt idx="51941">
                  <c:v>135.12</c:v>
                </c:pt>
                <c:pt idx="51942">
                  <c:v>136.43</c:v>
                </c:pt>
                <c:pt idx="51943">
                  <c:v>138.05000000000001</c:v>
                </c:pt>
                <c:pt idx="51944">
                  <c:v>133.63</c:v>
                </c:pt>
                <c:pt idx="51945">
                  <c:v>134.36000000000001</c:v>
                </c:pt>
                <c:pt idx="51946">
                  <c:v>137.36000000000001</c:v>
                </c:pt>
                <c:pt idx="51947">
                  <c:v>132.05000000000001</c:v>
                </c:pt>
                <c:pt idx="51948">
                  <c:v>133.86000000000001</c:v>
                </c:pt>
                <c:pt idx="51949">
                  <c:v>144.28</c:v>
                </c:pt>
                <c:pt idx="51950">
                  <c:v>148.07</c:v>
                </c:pt>
                <c:pt idx="51951">
                  <c:v>148.63</c:v>
                </c:pt>
                <c:pt idx="51952">
                  <c:v>150.37</c:v>
                </c:pt>
                <c:pt idx="51953">
                  <c:v>152.47999999999999</c:v>
                </c:pt>
                <c:pt idx="51954">
                  <c:v>155.58000000000001</c:v>
                </c:pt>
                <c:pt idx="51955">
                  <c:v>159.11000000000001</c:v>
                </c:pt>
                <c:pt idx="51956">
                  <c:v>162.4</c:v>
                </c:pt>
                <c:pt idx="51957">
                  <c:v>160.62</c:v>
                </c:pt>
                <c:pt idx="51958">
                  <c:v>162.9</c:v>
                </c:pt>
                <c:pt idx="51959">
                  <c:v>168.99</c:v>
                </c:pt>
                <c:pt idx="51960">
                  <c:v>167.81</c:v>
                </c:pt>
                <c:pt idx="51961">
                  <c:v>158.91</c:v>
                </c:pt>
                <c:pt idx="51962">
                  <c:v>139.63</c:v>
                </c:pt>
                <c:pt idx="51963">
                  <c:v>133.66999999999999</c:v>
                </c:pt>
                <c:pt idx="51964">
                  <c:v>144.41</c:v>
                </c:pt>
                <c:pt idx="51965">
                  <c:v>148.53</c:v>
                </c:pt>
                <c:pt idx="51966">
                  <c:v>145.93</c:v>
                </c:pt>
                <c:pt idx="51967">
                  <c:v>130.01</c:v>
                </c:pt>
                <c:pt idx="51968">
                  <c:v>130.77000000000001</c:v>
                </c:pt>
                <c:pt idx="51969">
                  <c:v>132.71</c:v>
                </c:pt>
                <c:pt idx="51970">
                  <c:v>118.7</c:v>
                </c:pt>
                <c:pt idx="51971">
                  <c:v>98.93</c:v>
                </c:pt>
                <c:pt idx="51972">
                  <c:v>97.58</c:v>
                </c:pt>
                <c:pt idx="51973">
                  <c:v>100.45</c:v>
                </c:pt>
                <c:pt idx="51974">
                  <c:v>118.84</c:v>
                </c:pt>
                <c:pt idx="51975">
                  <c:v>115.28</c:v>
                </c:pt>
                <c:pt idx="51976">
                  <c:v>111.49</c:v>
                </c:pt>
                <c:pt idx="51977">
                  <c:v>112.41</c:v>
                </c:pt>
                <c:pt idx="51978">
                  <c:v>109.91</c:v>
                </c:pt>
                <c:pt idx="51979">
                  <c:v>115.48</c:v>
                </c:pt>
                <c:pt idx="51980">
                  <c:v>112.84</c:v>
                </c:pt>
                <c:pt idx="51981">
                  <c:v>111.26</c:v>
                </c:pt>
                <c:pt idx="51982">
                  <c:v>112.18</c:v>
                </c:pt>
                <c:pt idx="51983">
                  <c:v>120.75</c:v>
                </c:pt>
                <c:pt idx="51984">
                  <c:v>112.67</c:v>
                </c:pt>
                <c:pt idx="51985">
                  <c:v>114.82</c:v>
                </c:pt>
                <c:pt idx="51986">
                  <c:v>110.17</c:v>
                </c:pt>
                <c:pt idx="51987">
                  <c:v>114.06</c:v>
                </c:pt>
                <c:pt idx="51988">
                  <c:v>115.94</c:v>
                </c:pt>
                <c:pt idx="51989">
                  <c:v>116.96</c:v>
                </c:pt>
                <c:pt idx="51990">
                  <c:v>117.12</c:v>
                </c:pt>
                <c:pt idx="51991">
                  <c:v>113.4</c:v>
                </c:pt>
                <c:pt idx="51992">
                  <c:v>110.33</c:v>
                </c:pt>
                <c:pt idx="51993">
                  <c:v>111.69</c:v>
                </c:pt>
                <c:pt idx="51994">
                  <c:v>113.33</c:v>
                </c:pt>
                <c:pt idx="51995">
                  <c:v>110.63</c:v>
                </c:pt>
                <c:pt idx="51996">
                  <c:v>120.81</c:v>
                </c:pt>
                <c:pt idx="51997">
                  <c:v>123.81</c:v>
                </c:pt>
                <c:pt idx="51998">
                  <c:v>125.53</c:v>
                </c:pt>
                <c:pt idx="51999">
                  <c:v>129.84</c:v>
                </c:pt>
                <c:pt idx="52000">
                  <c:v>129.47999999999999</c:v>
                </c:pt>
                <c:pt idx="52001">
                  <c:v>117.91</c:v>
                </c:pt>
                <c:pt idx="52002">
                  <c:v>116.17</c:v>
                </c:pt>
                <c:pt idx="52003">
                  <c:v>118.34</c:v>
                </c:pt>
                <c:pt idx="52004">
                  <c:v>120.68</c:v>
                </c:pt>
                <c:pt idx="52005">
                  <c:v>126.81</c:v>
                </c:pt>
                <c:pt idx="52006">
                  <c:v>144.61000000000001</c:v>
                </c:pt>
                <c:pt idx="52007">
                  <c:v>146.06</c:v>
                </c:pt>
                <c:pt idx="52008">
                  <c:v>148.69</c:v>
                </c:pt>
                <c:pt idx="52009">
                  <c:v>151.46</c:v>
                </c:pt>
                <c:pt idx="52010">
                  <c:v>153.34</c:v>
                </c:pt>
                <c:pt idx="52011">
                  <c:v>154.43</c:v>
                </c:pt>
                <c:pt idx="52012">
                  <c:v>147.38</c:v>
                </c:pt>
                <c:pt idx="52013">
                  <c:v>152.22</c:v>
                </c:pt>
                <c:pt idx="52014">
                  <c:v>153.24</c:v>
                </c:pt>
                <c:pt idx="52015">
                  <c:v>150.80000000000001</c:v>
                </c:pt>
                <c:pt idx="52016">
                  <c:v>152.55000000000001</c:v>
                </c:pt>
                <c:pt idx="52017">
                  <c:v>152.65</c:v>
                </c:pt>
                <c:pt idx="52018">
                  <c:v>159.72999999999999</c:v>
                </c:pt>
                <c:pt idx="52019">
                  <c:v>160.62</c:v>
                </c:pt>
                <c:pt idx="52020">
                  <c:v>152.68</c:v>
                </c:pt>
                <c:pt idx="52021">
                  <c:v>153.6</c:v>
                </c:pt>
                <c:pt idx="52022">
                  <c:v>151.82</c:v>
                </c:pt>
                <c:pt idx="52023">
                  <c:v>145.99</c:v>
                </c:pt>
                <c:pt idx="52024">
                  <c:v>147.21</c:v>
                </c:pt>
                <c:pt idx="52025">
                  <c:v>149.02000000000001</c:v>
                </c:pt>
                <c:pt idx="52026">
                  <c:v>140.94999999999999</c:v>
                </c:pt>
                <c:pt idx="52027">
                  <c:v>138.28</c:v>
                </c:pt>
                <c:pt idx="52028">
                  <c:v>139.5</c:v>
                </c:pt>
                <c:pt idx="52029">
                  <c:v>138.61000000000001</c:v>
                </c:pt>
                <c:pt idx="52030">
                  <c:v>139.01</c:v>
                </c:pt>
                <c:pt idx="52031">
                  <c:v>139.80000000000001</c:v>
                </c:pt>
                <c:pt idx="52032">
                  <c:v>141.15</c:v>
                </c:pt>
                <c:pt idx="52033">
                  <c:v>143.06</c:v>
                </c:pt>
                <c:pt idx="52034">
                  <c:v>142.47</c:v>
                </c:pt>
                <c:pt idx="52035">
                  <c:v>145.07</c:v>
                </c:pt>
                <c:pt idx="52036">
                  <c:v>134.82</c:v>
                </c:pt>
                <c:pt idx="52037">
                  <c:v>142.22999999999999</c:v>
                </c:pt>
                <c:pt idx="52038">
                  <c:v>145.13</c:v>
                </c:pt>
                <c:pt idx="52039">
                  <c:v>142.5</c:v>
                </c:pt>
                <c:pt idx="52040">
                  <c:v>141.51</c:v>
                </c:pt>
                <c:pt idx="52041">
                  <c:v>140.32</c:v>
                </c:pt>
                <c:pt idx="52042">
                  <c:v>140.09</c:v>
                </c:pt>
                <c:pt idx="52043">
                  <c:v>140.16</c:v>
                </c:pt>
                <c:pt idx="52044">
                  <c:v>140.78</c:v>
                </c:pt>
                <c:pt idx="52045">
                  <c:v>142.53</c:v>
                </c:pt>
                <c:pt idx="52046">
                  <c:v>145.5</c:v>
                </c:pt>
                <c:pt idx="52047">
                  <c:v>147.51</c:v>
                </c:pt>
                <c:pt idx="52048">
                  <c:v>147.08000000000001</c:v>
                </c:pt>
                <c:pt idx="52049">
                  <c:v>149.29</c:v>
                </c:pt>
                <c:pt idx="52050">
                  <c:v>150.84</c:v>
                </c:pt>
                <c:pt idx="52051">
                  <c:v>150.87</c:v>
                </c:pt>
                <c:pt idx="52052">
                  <c:v>156.11000000000001</c:v>
                </c:pt>
                <c:pt idx="52053">
                  <c:v>156.08000000000001</c:v>
                </c:pt>
                <c:pt idx="52054">
                  <c:v>157.13</c:v>
                </c:pt>
                <c:pt idx="52055">
                  <c:v>154.33000000000001</c:v>
                </c:pt>
                <c:pt idx="52056">
                  <c:v>155.88</c:v>
                </c:pt>
                <c:pt idx="52057">
                  <c:v>153.6</c:v>
                </c:pt>
                <c:pt idx="52058">
                  <c:v>152.35</c:v>
                </c:pt>
                <c:pt idx="52059">
                  <c:v>150.69999999999999</c:v>
                </c:pt>
                <c:pt idx="52060">
                  <c:v>149.52000000000001</c:v>
                </c:pt>
                <c:pt idx="52061">
                  <c:v>133.04</c:v>
                </c:pt>
                <c:pt idx="52062">
                  <c:v>139.16999999999999</c:v>
                </c:pt>
                <c:pt idx="52063">
                  <c:v>139.86000000000001</c:v>
                </c:pt>
                <c:pt idx="52064">
                  <c:v>144.94</c:v>
                </c:pt>
                <c:pt idx="52065">
                  <c:v>146.19</c:v>
                </c:pt>
                <c:pt idx="52066">
                  <c:v>143.41999999999999</c:v>
                </c:pt>
                <c:pt idx="52067">
                  <c:v>138.81</c:v>
                </c:pt>
                <c:pt idx="52068">
                  <c:v>138.35</c:v>
                </c:pt>
                <c:pt idx="52069">
                  <c:v>138.91</c:v>
                </c:pt>
                <c:pt idx="52070">
                  <c:v>140.13</c:v>
                </c:pt>
                <c:pt idx="52071">
                  <c:v>142.04</c:v>
                </c:pt>
                <c:pt idx="52072">
                  <c:v>137.65</c:v>
                </c:pt>
                <c:pt idx="52073">
                  <c:v>128.1</c:v>
                </c:pt>
                <c:pt idx="52074">
                  <c:v>127.01</c:v>
                </c:pt>
                <c:pt idx="52075">
                  <c:v>139.72999999999999</c:v>
                </c:pt>
                <c:pt idx="52076">
                  <c:v>144.71</c:v>
                </c:pt>
                <c:pt idx="52077">
                  <c:v>140.26</c:v>
                </c:pt>
                <c:pt idx="52078">
                  <c:v>139.07</c:v>
                </c:pt>
                <c:pt idx="52079">
                  <c:v>141.18</c:v>
                </c:pt>
                <c:pt idx="52080">
                  <c:v>143.09</c:v>
                </c:pt>
                <c:pt idx="52081">
                  <c:v>146.09</c:v>
                </c:pt>
                <c:pt idx="52082">
                  <c:v>150.37</c:v>
                </c:pt>
                <c:pt idx="52083">
                  <c:v>153.13999999999999</c:v>
                </c:pt>
                <c:pt idx="52084">
                  <c:v>155.22</c:v>
                </c:pt>
                <c:pt idx="52085">
                  <c:v>156.6</c:v>
                </c:pt>
                <c:pt idx="52086">
                  <c:v>148.46</c:v>
                </c:pt>
                <c:pt idx="52087">
                  <c:v>138.63999999999999</c:v>
                </c:pt>
                <c:pt idx="52088">
                  <c:v>124.57</c:v>
                </c:pt>
                <c:pt idx="52089">
                  <c:v>121.74</c:v>
                </c:pt>
                <c:pt idx="52090">
                  <c:v>126.52</c:v>
                </c:pt>
                <c:pt idx="52091">
                  <c:v>127.64</c:v>
                </c:pt>
                <c:pt idx="52092">
                  <c:v>128.16</c:v>
                </c:pt>
                <c:pt idx="52093">
                  <c:v>123.42</c:v>
                </c:pt>
                <c:pt idx="52094">
                  <c:v>123.38</c:v>
                </c:pt>
                <c:pt idx="52095">
                  <c:v>123.94</c:v>
                </c:pt>
                <c:pt idx="52096">
                  <c:v>125</c:v>
                </c:pt>
                <c:pt idx="52097">
                  <c:v>125.89</c:v>
                </c:pt>
                <c:pt idx="52098">
                  <c:v>127.87</c:v>
                </c:pt>
                <c:pt idx="52099">
                  <c:v>129.09</c:v>
                </c:pt>
                <c:pt idx="52100">
                  <c:v>126.98</c:v>
                </c:pt>
                <c:pt idx="52101">
                  <c:v>128.79</c:v>
                </c:pt>
                <c:pt idx="52102">
                  <c:v>130.24</c:v>
                </c:pt>
                <c:pt idx="52103">
                  <c:v>132.05000000000001</c:v>
                </c:pt>
                <c:pt idx="52104">
                  <c:v>121.67</c:v>
                </c:pt>
                <c:pt idx="52105">
                  <c:v>123.09</c:v>
                </c:pt>
                <c:pt idx="52106">
                  <c:v>127.24</c:v>
                </c:pt>
                <c:pt idx="52107">
                  <c:v>126.52</c:v>
                </c:pt>
                <c:pt idx="52108">
                  <c:v>123.88</c:v>
                </c:pt>
                <c:pt idx="52109">
                  <c:v>128.62</c:v>
                </c:pt>
                <c:pt idx="52110">
                  <c:v>137.46</c:v>
                </c:pt>
                <c:pt idx="52111">
                  <c:v>138.08000000000001</c:v>
                </c:pt>
                <c:pt idx="52112">
                  <c:v>139.19999999999999</c:v>
                </c:pt>
                <c:pt idx="52113">
                  <c:v>137.16</c:v>
                </c:pt>
                <c:pt idx="52114">
                  <c:v>144.28</c:v>
                </c:pt>
                <c:pt idx="52115">
                  <c:v>117.81</c:v>
                </c:pt>
                <c:pt idx="52116">
                  <c:v>127.7</c:v>
                </c:pt>
                <c:pt idx="52117">
                  <c:v>136.11000000000001</c:v>
                </c:pt>
                <c:pt idx="52118">
                  <c:v>135.05000000000001</c:v>
                </c:pt>
                <c:pt idx="52119">
                  <c:v>136.9</c:v>
                </c:pt>
                <c:pt idx="52120">
                  <c:v>134.49</c:v>
                </c:pt>
                <c:pt idx="52121">
                  <c:v>133.66999999999999</c:v>
                </c:pt>
                <c:pt idx="52122">
                  <c:v>133.77000000000001</c:v>
                </c:pt>
                <c:pt idx="52123">
                  <c:v>136.24</c:v>
                </c:pt>
                <c:pt idx="52124">
                  <c:v>138.12</c:v>
                </c:pt>
                <c:pt idx="52125">
                  <c:v>140.06</c:v>
                </c:pt>
                <c:pt idx="52126">
                  <c:v>142.07</c:v>
                </c:pt>
                <c:pt idx="52127">
                  <c:v>144.05000000000001</c:v>
                </c:pt>
                <c:pt idx="52128">
                  <c:v>144.18</c:v>
                </c:pt>
                <c:pt idx="52129">
                  <c:v>138.08000000000001</c:v>
                </c:pt>
                <c:pt idx="52130">
                  <c:v>140.82</c:v>
                </c:pt>
                <c:pt idx="52131">
                  <c:v>145.99</c:v>
                </c:pt>
                <c:pt idx="52132">
                  <c:v>146.38999999999999</c:v>
                </c:pt>
                <c:pt idx="52133">
                  <c:v>151.1</c:v>
                </c:pt>
                <c:pt idx="52134">
                  <c:v>153.08000000000001</c:v>
                </c:pt>
                <c:pt idx="52135">
                  <c:v>151.03</c:v>
                </c:pt>
                <c:pt idx="52136">
                  <c:v>152.58000000000001</c:v>
                </c:pt>
                <c:pt idx="52137">
                  <c:v>158.65</c:v>
                </c:pt>
                <c:pt idx="52138">
                  <c:v>158.97999999999999</c:v>
                </c:pt>
                <c:pt idx="52139">
                  <c:v>159.27000000000001</c:v>
                </c:pt>
                <c:pt idx="52140">
                  <c:v>163</c:v>
                </c:pt>
                <c:pt idx="52141">
                  <c:v>164.48</c:v>
                </c:pt>
                <c:pt idx="52142">
                  <c:v>166.16</c:v>
                </c:pt>
                <c:pt idx="52143">
                  <c:v>157.62</c:v>
                </c:pt>
                <c:pt idx="52144">
                  <c:v>155.29</c:v>
                </c:pt>
                <c:pt idx="52145">
                  <c:v>154.19999999999999</c:v>
                </c:pt>
                <c:pt idx="52146">
                  <c:v>152.06</c:v>
                </c:pt>
                <c:pt idx="52147">
                  <c:v>152.55000000000001</c:v>
                </c:pt>
                <c:pt idx="52148">
                  <c:v>154.79</c:v>
                </c:pt>
                <c:pt idx="52149">
                  <c:v>141.18</c:v>
                </c:pt>
                <c:pt idx="52150">
                  <c:v>142.72999999999999</c:v>
                </c:pt>
                <c:pt idx="52151">
                  <c:v>152.97999999999999</c:v>
                </c:pt>
                <c:pt idx="52152">
                  <c:v>146.09</c:v>
                </c:pt>
                <c:pt idx="52153">
                  <c:v>146.44999999999999</c:v>
                </c:pt>
                <c:pt idx="52154">
                  <c:v>147.47</c:v>
                </c:pt>
                <c:pt idx="52155">
                  <c:v>148.30000000000001</c:v>
                </c:pt>
                <c:pt idx="52156">
                  <c:v>141.58000000000001</c:v>
                </c:pt>
                <c:pt idx="52157">
                  <c:v>127.73</c:v>
                </c:pt>
                <c:pt idx="52158">
                  <c:v>127.17</c:v>
                </c:pt>
                <c:pt idx="52159">
                  <c:v>129.05000000000001</c:v>
                </c:pt>
                <c:pt idx="52160">
                  <c:v>121.77</c:v>
                </c:pt>
                <c:pt idx="52161">
                  <c:v>113</c:v>
                </c:pt>
                <c:pt idx="52162">
                  <c:v>107.37</c:v>
                </c:pt>
                <c:pt idx="52163">
                  <c:v>105.49</c:v>
                </c:pt>
                <c:pt idx="52164">
                  <c:v>105.72</c:v>
                </c:pt>
                <c:pt idx="52165">
                  <c:v>106.41</c:v>
                </c:pt>
                <c:pt idx="52166">
                  <c:v>97.38</c:v>
                </c:pt>
                <c:pt idx="52167">
                  <c:v>97.28</c:v>
                </c:pt>
                <c:pt idx="52168">
                  <c:v>95.67</c:v>
                </c:pt>
                <c:pt idx="52169">
                  <c:v>96.66</c:v>
                </c:pt>
                <c:pt idx="52170">
                  <c:v>96.99</c:v>
                </c:pt>
                <c:pt idx="52171">
                  <c:v>83.77</c:v>
                </c:pt>
                <c:pt idx="52172">
                  <c:v>85.49</c:v>
                </c:pt>
                <c:pt idx="52173">
                  <c:v>84.86</c:v>
                </c:pt>
                <c:pt idx="52174">
                  <c:v>81.790000000000006</c:v>
                </c:pt>
                <c:pt idx="52175">
                  <c:v>82.36</c:v>
                </c:pt>
                <c:pt idx="52176">
                  <c:v>84</c:v>
                </c:pt>
                <c:pt idx="52177">
                  <c:v>109.05</c:v>
                </c:pt>
                <c:pt idx="52178">
                  <c:v>110.14</c:v>
                </c:pt>
                <c:pt idx="52179">
                  <c:v>103.64</c:v>
                </c:pt>
                <c:pt idx="52180">
                  <c:v>105.29</c:v>
                </c:pt>
                <c:pt idx="52181">
                  <c:v>106.54</c:v>
                </c:pt>
                <c:pt idx="52182">
                  <c:v>107.37</c:v>
                </c:pt>
                <c:pt idx="52183">
                  <c:v>107.53</c:v>
                </c:pt>
                <c:pt idx="52184">
                  <c:v>106.45</c:v>
                </c:pt>
                <c:pt idx="52185">
                  <c:v>100.78</c:v>
                </c:pt>
                <c:pt idx="52186">
                  <c:v>99.62</c:v>
                </c:pt>
                <c:pt idx="52187">
                  <c:v>93.23</c:v>
                </c:pt>
                <c:pt idx="52188">
                  <c:v>108.85</c:v>
                </c:pt>
                <c:pt idx="52189">
                  <c:v>105.13</c:v>
                </c:pt>
                <c:pt idx="52190">
                  <c:v>92.83</c:v>
                </c:pt>
                <c:pt idx="52191">
                  <c:v>90.89</c:v>
                </c:pt>
                <c:pt idx="52192">
                  <c:v>91.58</c:v>
                </c:pt>
                <c:pt idx="52193">
                  <c:v>92.04</c:v>
                </c:pt>
                <c:pt idx="52194">
                  <c:v>93.66</c:v>
                </c:pt>
                <c:pt idx="52195">
                  <c:v>110.1</c:v>
                </c:pt>
                <c:pt idx="52196">
                  <c:v>107.2</c:v>
                </c:pt>
                <c:pt idx="52197">
                  <c:v>111.65</c:v>
                </c:pt>
                <c:pt idx="52198">
                  <c:v>113.56</c:v>
                </c:pt>
                <c:pt idx="52199">
                  <c:v>115.64</c:v>
                </c:pt>
                <c:pt idx="52200">
                  <c:v>117.78</c:v>
                </c:pt>
                <c:pt idx="52201">
                  <c:v>120.15</c:v>
                </c:pt>
                <c:pt idx="52202">
                  <c:v>122.76</c:v>
                </c:pt>
                <c:pt idx="52203">
                  <c:v>124.01</c:v>
                </c:pt>
                <c:pt idx="52204">
                  <c:v>125.43</c:v>
                </c:pt>
                <c:pt idx="52205">
                  <c:v>127.57</c:v>
                </c:pt>
                <c:pt idx="52206">
                  <c:v>123.52</c:v>
                </c:pt>
                <c:pt idx="52207">
                  <c:v>124.31</c:v>
                </c:pt>
                <c:pt idx="52208">
                  <c:v>121.51</c:v>
                </c:pt>
                <c:pt idx="52209">
                  <c:v>118.87</c:v>
                </c:pt>
                <c:pt idx="52210">
                  <c:v>121.08</c:v>
                </c:pt>
                <c:pt idx="52211">
                  <c:v>124.31</c:v>
                </c:pt>
                <c:pt idx="52212">
                  <c:v>134.46</c:v>
                </c:pt>
                <c:pt idx="52213">
                  <c:v>125.23</c:v>
                </c:pt>
                <c:pt idx="52214">
                  <c:v>95.37</c:v>
                </c:pt>
                <c:pt idx="52215">
                  <c:v>103.41</c:v>
                </c:pt>
                <c:pt idx="52216">
                  <c:v>116.27</c:v>
                </c:pt>
                <c:pt idx="52217">
                  <c:v>122.56</c:v>
                </c:pt>
                <c:pt idx="52218">
                  <c:v>120.55</c:v>
                </c:pt>
                <c:pt idx="52219">
                  <c:v>120.88</c:v>
                </c:pt>
                <c:pt idx="52220">
                  <c:v>121.31</c:v>
                </c:pt>
                <c:pt idx="52221">
                  <c:v>123.19</c:v>
                </c:pt>
                <c:pt idx="52222">
                  <c:v>141.15</c:v>
                </c:pt>
                <c:pt idx="52223">
                  <c:v>137.29</c:v>
                </c:pt>
                <c:pt idx="52224">
                  <c:v>118.74</c:v>
                </c:pt>
                <c:pt idx="52225">
                  <c:v>117.39</c:v>
                </c:pt>
                <c:pt idx="52226">
                  <c:v>110.1</c:v>
                </c:pt>
                <c:pt idx="52227">
                  <c:v>107.5</c:v>
                </c:pt>
                <c:pt idx="52228">
                  <c:v>102.13</c:v>
                </c:pt>
                <c:pt idx="52229">
                  <c:v>96.99</c:v>
                </c:pt>
                <c:pt idx="52230">
                  <c:v>98.21</c:v>
                </c:pt>
                <c:pt idx="52231">
                  <c:v>99.49</c:v>
                </c:pt>
                <c:pt idx="52232">
                  <c:v>100.58</c:v>
                </c:pt>
                <c:pt idx="52233">
                  <c:v>101.9</c:v>
                </c:pt>
                <c:pt idx="52234">
                  <c:v>103.12</c:v>
                </c:pt>
                <c:pt idx="52235">
                  <c:v>99.46</c:v>
                </c:pt>
                <c:pt idx="52236">
                  <c:v>96.66</c:v>
                </c:pt>
                <c:pt idx="52237">
                  <c:v>133.93</c:v>
                </c:pt>
                <c:pt idx="52238">
                  <c:v>141.05000000000001</c:v>
                </c:pt>
                <c:pt idx="52239">
                  <c:v>145.83000000000001</c:v>
                </c:pt>
                <c:pt idx="52240">
                  <c:v>139.43</c:v>
                </c:pt>
                <c:pt idx="52241">
                  <c:v>141.21</c:v>
                </c:pt>
                <c:pt idx="52242">
                  <c:v>142.96</c:v>
                </c:pt>
                <c:pt idx="52243">
                  <c:v>139.57</c:v>
                </c:pt>
                <c:pt idx="52244">
                  <c:v>122.86</c:v>
                </c:pt>
                <c:pt idx="52245">
                  <c:v>120.71</c:v>
                </c:pt>
                <c:pt idx="52246">
                  <c:v>121.28</c:v>
                </c:pt>
                <c:pt idx="52247">
                  <c:v>122.3</c:v>
                </c:pt>
                <c:pt idx="52248">
                  <c:v>117.91</c:v>
                </c:pt>
                <c:pt idx="52249">
                  <c:v>91.95</c:v>
                </c:pt>
                <c:pt idx="52250">
                  <c:v>91.12</c:v>
                </c:pt>
                <c:pt idx="52251">
                  <c:v>91.62</c:v>
                </c:pt>
                <c:pt idx="52252">
                  <c:v>92.24</c:v>
                </c:pt>
                <c:pt idx="52253">
                  <c:v>90</c:v>
                </c:pt>
                <c:pt idx="52254">
                  <c:v>91.75</c:v>
                </c:pt>
                <c:pt idx="52255">
                  <c:v>110</c:v>
                </c:pt>
                <c:pt idx="52256">
                  <c:v>117.65</c:v>
                </c:pt>
                <c:pt idx="52257">
                  <c:v>118.67</c:v>
                </c:pt>
                <c:pt idx="52258">
                  <c:v>119.92</c:v>
                </c:pt>
                <c:pt idx="52259">
                  <c:v>108.03</c:v>
                </c:pt>
                <c:pt idx="52260">
                  <c:v>111.13</c:v>
                </c:pt>
                <c:pt idx="52261">
                  <c:v>109.15</c:v>
                </c:pt>
                <c:pt idx="52262">
                  <c:v>104.63</c:v>
                </c:pt>
                <c:pt idx="52263">
                  <c:v>98.8</c:v>
                </c:pt>
                <c:pt idx="52264">
                  <c:v>100.58</c:v>
                </c:pt>
                <c:pt idx="52265">
                  <c:v>102.52</c:v>
                </c:pt>
                <c:pt idx="52266">
                  <c:v>103.71</c:v>
                </c:pt>
                <c:pt idx="52267">
                  <c:v>104.04</c:v>
                </c:pt>
                <c:pt idx="52268">
                  <c:v>104.7</c:v>
                </c:pt>
                <c:pt idx="52269">
                  <c:v>105.03</c:v>
                </c:pt>
                <c:pt idx="52270">
                  <c:v>105.42</c:v>
                </c:pt>
                <c:pt idx="52271">
                  <c:v>105.62</c:v>
                </c:pt>
                <c:pt idx="52272">
                  <c:v>103.91</c:v>
                </c:pt>
                <c:pt idx="52273">
                  <c:v>119.79</c:v>
                </c:pt>
                <c:pt idx="52274">
                  <c:v>112.94</c:v>
                </c:pt>
                <c:pt idx="52275">
                  <c:v>110.14</c:v>
                </c:pt>
                <c:pt idx="52276">
                  <c:v>108.46</c:v>
                </c:pt>
                <c:pt idx="52277">
                  <c:v>111.65</c:v>
                </c:pt>
                <c:pt idx="52278">
                  <c:v>113.56</c:v>
                </c:pt>
                <c:pt idx="52279">
                  <c:v>105.56</c:v>
                </c:pt>
                <c:pt idx="52280">
                  <c:v>103.38</c:v>
                </c:pt>
                <c:pt idx="52281">
                  <c:v>104.44</c:v>
                </c:pt>
                <c:pt idx="52282">
                  <c:v>124.08</c:v>
                </c:pt>
                <c:pt idx="52283">
                  <c:v>123.38</c:v>
                </c:pt>
                <c:pt idx="52284">
                  <c:v>121.37</c:v>
                </c:pt>
                <c:pt idx="52285">
                  <c:v>130.21</c:v>
                </c:pt>
                <c:pt idx="52286">
                  <c:v>131.69</c:v>
                </c:pt>
                <c:pt idx="52287">
                  <c:v>132.18</c:v>
                </c:pt>
                <c:pt idx="52288">
                  <c:v>131.75</c:v>
                </c:pt>
                <c:pt idx="52289">
                  <c:v>132.47999999999999</c:v>
                </c:pt>
                <c:pt idx="52290">
                  <c:v>135.63999999999999</c:v>
                </c:pt>
                <c:pt idx="52291">
                  <c:v>139.27000000000001</c:v>
                </c:pt>
                <c:pt idx="52292">
                  <c:v>136.93</c:v>
                </c:pt>
                <c:pt idx="52293">
                  <c:v>143.78</c:v>
                </c:pt>
                <c:pt idx="52294">
                  <c:v>143.85</c:v>
                </c:pt>
                <c:pt idx="52295">
                  <c:v>146.12</c:v>
                </c:pt>
                <c:pt idx="52296">
                  <c:v>148.66</c:v>
                </c:pt>
                <c:pt idx="52297">
                  <c:v>145.56</c:v>
                </c:pt>
                <c:pt idx="52298">
                  <c:v>142.6</c:v>
                </c:pt>
                <c:pt idx="52299">
                  <c:v>142.76</c:v>
                </c:pt>
                <c:pt idx="52300">
                  <c:v>148.30000000000001</c:v>
                </c:pt>
                <c:pt idx="52301">
                  <c:v>154.07</c:v>
                </c:pt>
                <c:pt idx="52302">
                  <c:v>152.32</c:v>
                </c:pt>
                <c:pt idx="52303">
                  <c:v>150.13999999999999</c:v>
                </c:pt>
                <c:pt idx="52304">
                  <c:v>144.31</c:v>
                </c:pt>
                <c:pt idx="52305">
                  <c:v>138.63999999999999</c:v>
                </c:pt>
                <c:pt idx="52306">
                  <c:v>132.44999999999999</c:v>
                </c:pt>
                <c:pt idx="52307">
                  <c:v>142.33000000000001</c:v>
                </c:pt>
                <c:pt idx="52308">
                  <c:v>132.51</c:v>
                </c:pt>
                <c:pt idx="52309">
                  <c:v>122.26</c:v>
                </c:pt>
                <c:pt idx="52310">
                  <c:v>113.2</c:v>
                </c:pt>
                <c:pt idx="52311">
                  <c:v>116.96</c:v>
                </c:pt>
                <c:pt idx="52312">
                  <c:v>132.32</c:v>
                </c:pt>
                <c:pt idx="52313">
                  <c:v>114.19</c:v>
                </c:pt>
                <c:pt idx="52314">
                  <c:v>120.42</c:v>
                </c:pt>
                <c:pt idx="52315">
                  <c:v>119.86</c:v>
                </c:pt>
                <c:pt idx="52316">
                  <c:v>121.54</c:v>
                </c:pt>
                <c:pt idx="52317">
                  <c:v>123.85</c:v>
                </c:pt>
                <c:pt idx="52318">
                  <c:v>121.87</c:v>
                </c:pt>
                <c:pt idx="52319">
                  <c:v>101.07</c:v>
                </c:pt>
                <c:pt idx="52320">
                  <c:v>95.27</c:v>
                </c:pt>
                <c:pt idx="52321">
                  <c:v>95.67</c:v>
                </c:pt>
                <c:pt idx="52322">
                  <c:v>95.9</c:v>
                </c:pt>
                <c:pt idx="52323">
                  <c:v>96.03</c:v>
                </c:pt>
                <c:pt idx="52324">
                  <c:v>96.33</c:v>
                </c:pt>
                <c:pt idx="52325">
                  <c:v>95.54</c:v>
                </c:pt>
                <c:pt idx="52326">
                  <c:v>95.6</c:v>
                </c:pt>
                <c:pt idx="52327">
                  <c:v>96.06</c:v>
                </c:pt>
                <c:pt idx="52328">
                  <c:v>97.02</c:v>
                </c:pt>
                <c:pt idx="52329">
                  <c:v>97.15</c:v>
                </c:pt>
                <c:pt idx="52330">
                  <c:v>99.1</c:v>
                </c:pt>
                <c:pt idx="52331">
                  <c:v>97.78</c:v>
                </c:pt>
                <c:pt idx="52332">
                  <c:v>94.52</c:v>
                </c:pt>
                <c:pt idx="52333">
                  <c:v>93.59</c:v>
                </c:pt>
                <c:pt idx="52334">
                  <c:v>93.82</c:v>
                </c:pt>
                <c:pt idx="52335">
                  <c:v>94.05</c:v>
                </c:pt>
                <c:pt idx="52336">
                  <c:v>95.14</c:v>
                </c:pt>
                <c:pt idx="52337">
                  <c:v>87.73</c:v>
                </c:pt>
                <c:pt idx="52338">
                  <c:v>83.11</c:v>
                </c:pt>
                <c:pt idx="52339">
                  <c:v>83.67</c:v>
                </c:pt>
                <c:pt idx="52340">
                  <c:v>71.97</c:v>
                </c:pt>
                <c:pt idx="52341">
                  <c:v>61.43</c:v>
                </c:pt>
                <c:pt idx="52342">
                  <c:v>81.56</c:v>
                </c:pt>
                <c:pt idx="52343">
                  <c:v>80.08</c:v>
                </c:pt>
                <c:pt idx="52344">
                  <c:v>91.71</c:v>
                </c:pt>
                <c:pt idx="52345">
                  <c:v>98.57</c:v>
                </c:pt>
                <c:pt idx="52346">
                  <c:v>114.59</c:v>
                </c:pt>
                <c:pt idx="52347">
                  <c:v>125.13</c:v>
                </c:pt>
                <c:pt idx="52348">
                  <c:v>117.12</c:v>
                </c:pt>
                <c:pt idx="52349">
                  <c:v>121.47</c:v>
                </c:pt>
                <c:pt idx="52350">
                  <c:v>123.98</c:v>
                </c:pt>
                <c:pt idx="52351">
                  <c:v>128.16</c:v>
                </c:pt>
                <c:pt idx="52352">
                  <c:v>129.94</c:v>
                </c:pt>
                <c:pt idx="52353">
                  <c:v>132.22</c:v>
                </c:pt>
                <c:pt idx="52354">
                  <c:v>134.59</c:v>
                </c:pt>
                <c:pt idx="52355">
                  <c:v>136.63</c:v>
                </c:pt>
                <c:pt idx="52356">
                  <c:v>138.71</c:v>
                </c:pt>
                <c:pt idx="52357">
                  <c:v>143.19</c:v>
                </c:pt>
                <c:pt idx="52358">
                  <c:v>127.64</c:v>
                </c:pt>
                <c:pt idx="52359">
                  <c:v>120.42</c:v>
                </c:pt>
                <c:pt idx="52360">
                  <c:v>124.8</c:v>
                </c:pt>
                <c:pt idx="52361">
                  <c:v>126.45</c:v>
                </c:pt>
                <c:pt idx="52362">
                  <c:v>127.08</c:v>
                </c:pt>
                <c:pt idx="52363">
                  <c:v>125.3</c:v>
                </c:pt>
                <c:pt idx="52364">
                  <c:v>126.15</c:v>
                </c:pt>
                <c:pt idx="52365">
                  <c:v>126.48</c:v>
                </c:pt>
                <c:pt idx="52366">
                  <c:v>125.26</c:v>
                </c:pt>
                <c:pt idx="52367">
                  <c:v>122.46</c:v>
                </c:pt>
                <c:pt idx="52368">
                  <c:v>122.46</c:v>
                </c:pt>
                <c:pt idx="52369">
                  <c:v>144.18</c:v>
                </c:pt>
                <c:pt idx="52370">
                  <c:v>141.81</c:v>
                </c:pt>
                <c:pt idx="52371">
                  <c:v>144.54</c:v>
                </c:pt>
                <c:pt idx="52372">
                  <c:v>147.11000000000001</c:v>
                </c:pt>
                <c:pt idx="52373">
                  <c:v>151.86000000000001</c:v>
                </c:pt>
                <c:pt idx="52374">
                  <c:v>149.16</c:v>
                </c:pt>
                <c:pt idx="52375">
                  <c:v>157.13</c:v>
                </c:pt>
                <c:pt idx="52376">
                  <c:v>161.55000000000001</c:v>
                </c:pt>
                <c:pt idx="52377">
                  <c:v>160.13</c:v>
                </c:pt>
                <c:pt idx="52378">
                  <c:v>157.22999999999999</c:v>
                </c:pt>
                <c:pt idx="52379">
                  <c:v>155.78</c:v>
                </c:pt>
                <c:pt idx="52380">
                  <c:v>161.12</c:v>
                </c:pt>
                <c:pt idx="52381">
                  <c:v>156.63999999999999</c:v>
                </c:pt>
                <c:pt idx="52382">
                  <c:v>150.37</c:v>
                </c:pt>
                <c:pt idx="52383">
                  <c:v>150.77000000000001</c:v>
                </c:pt>
                <c:pt idx="52384">
                  <c:v>151</c:v>
                </c:pt>
                <c:pt idx="52385">
                  <c:v>156.11000000000001</c:v>
                </c:pt>
                <c:pt idx="52386">
                  <c:v>153.77000000000001</c:v>
                </c:pt>
                <c:pt idx="52387">
                  <c:v>150.28</c:v>
                </c:pt>
                <c:pt idx="52388">
                  <c:v>130.37</c:v>
                </c:pt>
                <c:pt idx="52389">
                  <c:v>131.56</c:v>
                </c:pt>
                <c:pt idx="52390">
                  <c:v>124.6</c:v>
                </c:pt>
                <c:pt idx="52391">
                  <c:v>123.65</c:v>
                </c:pt>
                <c:pt idx="52392">
                  <c:v>114.19</c:v>
                </c:pt>
                <c:pt idx="52393">
                  <c:v>102.16</c:v>
                </c:pt>
                <c:pt idx="52394">
                  <c:v>94.45</c:v>
                </c:pt>
                <c:pt idx="52395">
                  <c:v>96.03</c:v>
                </c:pt>
                <c:pt idx="52396">
                  <c:v>97.55</c:v>
                </c:pt>
                <c:pt idx="52397">
                  <c:v>98.6</c:v>
                </c:pt>
                <c:pt idx="52398">
                  <c:v>99.56</c:v>
                </c:pt>
                <c:pt idx="52399">
                  <c:v>100.32</c:v>
                </c:pt>
                <c:pt idx="52400">
                  <c:v>99.62</c:v>
                </c:pt>
                <c:pt idx="52401">
                  <c:v>104.17</c:v>
                </c:pt>
                <c:pt idx="52402">
                  <c:v>105.26</c:v>
                </c:pt>
                <c:pt idx="52403">
                  <c:v>91.88</c:v>
                </c:pt>
                <c:pt idx="52404">
                  <c:v>88.42</c:v>
                </c:pt>
                <c:pt idx="52405">
                  <c:v>88.42</c:v>
                </c:pt>
                <c:pt idx="52406">
                  <c:v>84.2</c:v>
                </c:pt>
                <c:pt idx="52407">
                  <c:v>85.49</c:v>
                </c:pt>
                <c:pt idx="52408">
                  <c:v>87.66</c:v>
                </c:pt>
                <c:pt idx="52409">
                  <c:v>89.77</c:v>
                </c:pt>
                <c:pt idx="52410">
                  <c:v>91.88</c:v>
                </c:pt>
                <c:pt idx="52411">
                  <c:v>93.13</c:v>
                </c:pt>
                <c:pt idx="52412">
                  <c:v>93.46</c:v>
                </c:pt>
                <c:pt idx="52413">
                  <c:v>58.59</c:v>
                </c:pt>
                <c:pt idx="52414">
                  <c:v>55.99</c:v>
                </c:pt>
                <c:pt idx="52415">
                  <c:v>71.94</c:v>
                </c:pt>
                <c:pt idx="52416">
                  <c:v>80.08</c:v>
                </c:pt>
                <c:pt idx="52417">
                  <c:v>75.430000000000007</c:v>
                </c:pt>
                <c:pt idx="52418">
                  <c:v>72.5</c:v>
                </c:pt>
                <c:pt idx="52419">
                  <c:v>72.3</c:v>
                </c:pt>
                <c:pt idx="52420">
                  <c:v>60.31</c:v>
                </c:pt>
                <c:pt idx="52421">
                  <c:v>52.6</c:v>
                </c:pt>
                <c:pt idx="52422">
                  <c:v>53.29</c:v>
                </c:pt>
                <c:pt idx="52423">
                  <c:v>53.98</c:v>
                </c:pt>
                <c:pt idx="52424">
                  <c:v>54.67</c:v>
                </c:pt>
                <c:pt idx="52425">
                  <c:v>55.13</c:v>
                </c:pt>
                <c:pt idx="52426">
                  <c:v>55.73</c:v>
                </c:pt>
                <c:pt idx="52427">
                  <c:v>56.06</c:v>
                </c:pt>
                <c:pt idx="52428">
                  <c:v>56.35</c:v>
                </c:pt>
                <c:pt idx="52429">
                  <c:v>56.58</c:v>
                </c:pt>
                <c:pt idx="52430">
                  <c:v>56.49</c:v>
                </c:pt>
                <c:pt idx="52431">
                  <c:v>56.06</c:v>
                </c:pt>
                <c:pt idx="52432">
                  <c:v>54.08</c:v>
                </c:pt>
                <c:pt idx="52433">
                  <c:v>46.17</c:v>
                </c:pt>
                <c:pt idx="52434">
                  <c:v>46.57</c:v>
                </c:pt>
                <c:pt idx="52435">
                  <c:v>46.99</c:v>
                </c:pt>
                <c:pt idx="52436">
                  <c:v>47.49</c:v>
                </c:pt>
                <c:pt idx="52437">
                  <c:v>47.98</c:v>
                </c:pt>
                <c:pt idx="52438">
                  <c:v>48.64</c:v>
                </c:pt>
                <c:pt idx="52439">
                  <c:v>49.3</c:v>
                </c:pt>
                <c:pt idx="52440">
                  <c:v>49.8</c:v>
                </c:pt>
                <c:pt idx="52441">
                  <c:v>50.12</c:v>
                </c:pt>
                <c:pt idx="52442">
                  <c:v>50.16</c:v>
                </c:pt>
                <c:pt idx="52443">
                  <c:v>42.25</c:v>
                </c:pt>
                <c:pt idx="52444">
                  <c:v>38.06</c:v>
                </c:pt>
                <c:pt idx="52445">
                  <c:v>38.46</c:v>
                </c:pt>
                <c:pt idx="52446">
                  <c:v>48.64</c:v>
                </c:pt>
                <c:pt idx="52447">
                  <c:v>57.97</c:v>
                </c:pt>
                <c:pt idx="52448">
                  <c:v>69.37</c:v>
                </c:pt>
                <c:pt idx="52449">
                  <c:v>66.31</c:v>
                </c:pt>
                <c:pt idx="52450">
                  <c:v>64.56</c:v>
                </c:pt>
                <c:pt idx="52451">
                  <c:v>65.319999999999993</c:v>
                </c:pt>
                <c:pt idx="52452">
                  <c:v>66.930000000000007</c:v>
                </c:pt>
                <c:pt idx="52453">
                  <c:v>68.45</c:v>
                </c:pt>
                <c:pt idx="52454">
                  <c:v>69.930000000000007</c:v>
                </c:pt>
                <c:pt idx="52455">
                  <c:v>71.28</c:v>
                </c:pt>
                <c:pt idx="52456">
                  <c:v>72.5</c:v>
                </c:pt>
                <c:pt idx="52457">
                  <c:v>73.459999999999994</c:v>
                </c:pt>
                <c:pt idx="52458">
                  <c:v>74.349999999999994</c:v>
                </c:pt>
                <c:pt idx="52459">
                  <c:v>72.040000000000006</c:v>
                </c:pt>
                <c:pt idx="52460">
                  <c:v>68.650000000000006</c:v>
                </c:pt>
                <c:pt idx="52461">
                  <c:v>69.47</c:v>
                </c:pt>
                <c:pt idx="52462">
                  <c:v>62.68</c:v>
                </c:pt>
                <c:pt idx="52463">
                  <c:v>62.85</c:v>
                </c:pt>
                <c:pt idx="52464">
                  <c:v>62.78</c:v>
                </c:pt>
                <c:pt idx="52465">
                  <c:v>53.78</c:v>
                </c:pt>
                <c:pt idx="52466">
                  <c:v>52.4</c:v>
                </c:pt>
                <c:pt idx="52467">
                  <c:v>52.96</c:v>
                </c:pt>
                <c:pt idx="52468">
                  <c:v>53.39</c:v>
                </c:pt>
                <c:pt idx="52469">
                  <c:v>53.95</c:v>
                </c:pt>
                <c:pt idx="52470">
                  <c:v>54.38</c:v>
                </c:pt>
                <c:pt idx="52471">
                  <c:v>54.64</c:v>
                </c:pt>
                <c:pt idx="52472">
                  <c:v>61.33</c:v>
                </c:pt>
                <c:pt idx="52473">
                  <c:v>79.75</c:v>
                </c:pt>
                <c:pt idx="52474">
                  <c:v>95.6</c:v>
                </c:pt>
                <c:pt idx="52475">
                  <c:v>90.56</c:v>
                </c:pt>
                <c:pt idx="52476">
                  <c:v>78.430000000000007</c:v>
                </c:pt>
                <c:pt idx="52477">
                  <c:v>65.38</c:v>
                </c:pt>
                <c:pt idx="52478">
                  <c:v>65.12</c:v>
                </c:pt>
                <c:pt idx="52479">
                  <c:v>65.98</c:v>
                </c:pt>
                <c:pt idx="52480">
                  <c:v>66.569999999999993</c:v>
                </c:pt>
                <c:pt idx="52481">
                  <c:v>67</c:v>
                </c:pt>
                <c:pt idx="52482">
                  <c:v>67</c:v>
                </c:pt>
                <c:pt idx="52483">
                  <c:v>67.16</c:v>
                </c:pt>
                <c:pt idx="52484">
                  <c:v>67.459999999999994</c:v>
                </c:pt>
                <c:pt idx="52485">
                  <c:v>67.69</c:v>
                </c:pt>
                <c:pt idx="52486">
                  <c:v>68.02</c:v>
                </c:pt>
                <c:pt idx="52487">
                  <c:v>68.319999999999993</c:v>
                </c:pt>
                <c:pt idx="52488">
                  <c:v>55.76</c:v>
                </c:pt>
                <c:pt idx="52489">
                  <c:v>72.400000000000006</c:v>
                </c:pt>
                <c:pt idx="52490">
                  <c:v>67.2</c:v>
                </c:pt>
                <c:pt idx="52491">
                  <c:v>68.510000000000005</c:v>
                </c:pt>
                <c:pt idx="52492">
                  <c:v>69.959999999999994</c:v>
                </c:pt>
                <c:pt idx="52493">
                  <c:v>71.349999999999994</c:v>
                </c:pt>
                <c:pt idx="52494">
                  <c:v>72.53</c:v>
                </c:pt>
                <c:pt idx="52495">
                  <c:v>73.98</c:v>
                </c:pt>
                <c:pt idx="52496">
                  <c:v>75.14</c:v>
                </c:pt>
                <c:pt idx="52497">
                  <c:v>76.52</c:v>
                </c:pt>
                <c:pt idx="52498">
                  <c:v>77.349999999999994</c:v>
                </c:pt>
                <c:pt idx="52499">
                  <c:v>78.2</c:v>
                </c:pt>
                <c:pt idx="52500">
                  <c:v>78.930000000000007</c:v>
                </c:pt>
                <c:pt idx="52501">
                  <c:v>79.42</c:v>
                </c:pt>
                <c:pt idx="52502">
                  <c:v>79.849999999999994</c:v>
                </c:pt>
                <c:pt idx="52503">
                  <c:v>80.31</c:v>
                </c:pt>
                <c:pt idx="52504">
                  <c:v>61.33</c:v>
                </c:pt>
                <c:pt idx="52505">
                  <c:v>57.28</c:v>
                </c:pt>
                <c:pt idx="52506">
                  <c:v>57.64</c:v>
                </c:pt>
                <c:pt idx="52507">
                  <c:v>57.94</c:v>
                </c:pt>
                <c:pt idx="52508">
                  <c:v>73.39</c:v>
                </c:pt>
                <c:pt idx="52509">
                  <c:v>71.45</c:v>
                </c:pt>
                <c:pt idx="52510">
                  <c:v>71.349999999999994</c:v>
                </c:pt>
                <c:pt idx="52511">
                  <c:v>78.63</c:v>
                </c:pt>
                <c:pt idx="52512">
                  <c:v>81.599999999999994</c:v>
                </c:pt>
                <c:pt idx="52513">
                  <c:v>68.12</c:v>
                </c:pt>
                <c:pt idx="52514">
                  <c:v>64.13</c:v>
                </c:pt>
                <c:pt idx="52515">
                  <c:v>64.06</c:v>
                </c:pt>
                <c:pt idx="52516">
                  <c:v>64.790000000000006</c:v>
                </c:pt>
                <c:pt idx="52517">
                  <c:v>65.510000000000005</c:v>
                </c:pt>
                <c:pt idx="52518">
                  <c:v>66.400000000000006</c:v>
                </c:pt>
                <c:pt idx="52519">
                  <c:v>67.03</c:v>
                </c:pt>
                <c:pt idx="52520">
                  <c:v>67.66</c:v>
                </c:pt>
                <c:pt idx="52521">
                  <c:v>68.05</c:v>
                </c:pt>
                <c:pt idx="52522">
                  <c:v>68.61</c:v>
                </c:pt>
                <c:pt idx="52523">
                  <c:v>69.239999999999995</c:v>
                </c:pt>
                <c:pt idx="52524">
                  <c:v>69.77</c:v>
                </c:pt>
                <c:pt idx="52525">
                  <c:v>70.06</c:v>
                </c:pt>
                <c:pt idx="52526">
                  <c:v>70.06</c:v>
                </c:pt>
                <c:pt idx="52527">
                  <c:v>69.959999999999994</c:v>
                </c:pt>
                <c:pt idx="52528">
                  <c:v>69.7</c:v>
                </c:pt>
                <c:pt idx="52529">
                  <c:v>69.069999999999993</c:v>
                </c:pt>
                <c:pt idx="52530">
                  <c:v>68.55</c:v>
                </c:pt>
                <c:pt idx="52531">
                  <c:v>62.25</c:v>
                </c:pt>
                <c:pt idx="52532">
                  <c:v>60.93</c:v>
                </c:pt>
                <c:pt idx="52533">
                  <c:v>62.12</c:v>
                </c:pt>
                <c:pt idx="52534">
                  <c:v>57.38</c:v>
                </c:pt>
                <c:pt idx="52535">
                  <c:v>57.14</c:v>
                </c:pt>
                <c:pt idx="52536">
                  <c:v>58.17</c:v>
                </c:pt>
                <c:pt idx="52537">
                  <c:v>82.62</c:v>
                </c:pt>
                <c:pt idx="52538">
                  <c:v>75.430000000000007</c:v>
                </c:pt>
                <c:pt idx="52539">
                  <c:v>76.489999999999995</c:v>
                </c:pt>
                <c:pt idx="52540">
                  <c:v>76.489999999999995</c:v>
                </c:pt>
                <c:pt idx="52541">
                  <c:v>78.14</c:v>
                </c:pt>
                <c:pt idx="52542">
                  <c:v>79.59</c:v>
                </c:pt>
                <c:pt idx="52543">
                  <c:v>80.87</c:v>
                </c:pt>
                <c:pt idx="52544">
                  <c:v>76.59</c:v>
                </c:pt>
                <c:pt idx="52545">
                  <c:v>68.98</c:v>
                </c:pt>
                <c:pt idx="52546">
                  <c:v>103.61</c:v>
                </c:pt>
                <c:pt idx="52547">
                  <c:v>94.81</c:v>
                </c:pt>
                <c:pt idx="52548">
                  <c:v>92.64</c:v>
                </c:pt>
                <c:pt idx="52549">
                  <c:v>89.7</c:v>
                </c:pt>
                <c:pt idx="52550">
                  <c:v>79.36</c:v>
                </c:pt>
                <c:pt idx="52551">
                  <c:v>78.83</c:v>
                </c:pt>
                <c:pt idx="52552">
                  <c:v>79.849999999999994</c:v>
                </c:pt>
                <c:pt idx="52553">
                  <c:v>81.53</c:v>
                </c:pt>
                <c:pt idx="52554">
                  <c:v>83.05</c:v>
                </c:pt>
                <c:pt idx="52555">
                  <c:v>85.72</c:v>
                </c:pt>
                <c:pt idx="52556">
                  <c:v>91.88</c:v>
                </c:pt>
                <c:pt idx="52557">
                  <c:v>89.54</c:v>
                </c:pt>
                <c:pt idx="52558">
                  <c:v>86.51</c:v>
                </c:pt>
                <c:pt idx="52559">
                  <c:v>87.83</c:v>
                </c:pt>
                <c:pt idx="52560">
                  <c:v>89.51</c:v>
                </c:pt>
                <c:pt idx="52561">
                  <c:v>89.77</c:v>
                </c:pt>
                <c:pt idx="52562">
                  <c:v>85.09</c:v>
                </c:pt>
                <c:pt idx="52563">
                  <c:v>86.34</c:v>
                </c:pt>
                <c:pt idx="52564">
                  <c:v>65.75</c:v>
                </c:pt>
                <c:pt idx="52565">
                  <c:v>64.39</c:v>
                </c:pt>
                <c:pt idx="52566">
                  <c:v>74.739999999999995</c:v>
                </c:pt>
                <c:pt idx="52567">
                  <c:v>88.16</c:v>
                </c:pt>
                <c:pt idx="52568">
                  <c:v>89.21</c:v>
                </c:pt>
                <c:pt idx="52569">
                  <c:v>92.74</c:v>
                </c:pt>
                <c:pt idx="52570">
                  <c:v>84.33</c:v>
                </c:pt>
                <c:pt idx="52571">
                  <c:v>86.14</c:v>
                </c:pt>
                <c:pt idx="52572">
                  <c:v>84.33</c:v>
                </c:pt>
                <c:pt idx="52573">
                  <c:v>84.86</c:v>
                </c:pt>
                <c:pt idx="52574">
                  <c:v>85.26</c:v>
                </c:pt>
                <c:pt idx="52575">
                  <c:v>85.35</c:v>
                </c:pt>
                <c:pt idx="52576">
                  <c:v>85.78</c:v>
                </c:pt>
                <c:pt idx="52577">
                  <c:v>111.16</c:v>
                </c:pt>
                <c:pt idx="52578">
                  <c:v>91.25</c:v>
                </c:pt>
                <c:pt idx="52579">
                  <c:v>78.040000000000006</c:v>
                </c:pt>
                <c:pt idx="52580">
                  <c:v>74.150000000000006</c:v>
                </c:pt>
                <c:pt idx="52581">
                  <c:v>74.97</c:v>
                </c:pt>
                <c:pt idx="52582">
                  <c:v>75.989999999999995</c:v>
                </c:pt>
                <c:pt idx="52583">
                  <c:v>77.02</c:v>
                </c:pt>
                <c:pt idx="52584">
                  <c:v>78.14</c:v>
                </c:pt>
                <c:pt idx="52585">
                  <c:v>78.959999999999994</c:v>
                </c:pt>
                <c:pt idx="52586">
                  <c:v>79.650000000000006</c:v>
                </c:pt>
                <c:pt idx="52587">
                  <c:v>80.25</c:v>
                </c:pt>
                <c:pt idx="52588">
                  <c:v>80.81</c:v>
                </c:pt>
                <c:pt idx="52589">
                  <c:v>81.17</c:v>
                </c:pt>
                <c:pt idx="52590">
                  <c:v>81.53</c:v>
                </c:pt>
                <c:pt idx="52591">
                  <c:v>82.26</c:v>
                </c:pt>
                <c:pt idx="52592">
                  <c:v>82.85</c:v>
                </c:pt>
                <c:pt idx="52593">
                  <c:v>83.34</c:v>
                </c:pt>
                <c:pt idx="52594">
                  <c:v>83.64</c:v>
                </c:pt>
                <c:pt idx="52595">
                  <c:v>83.38</c:v>
                </c:pt>
                <c:pt idx="52596">
                  <c:v>80.61</c:v>
                </c:pt>
                <c:pt idx="52597">
                  <c:v>80.02</c:v>
                </c:pt>
                <c:pt idx="52598">
                  <c:v>80.02</c:v>
                </c:pt>
                <c:pt idx="52599">
                  <c:v>80.38</c:v>
                </c:pt>
                <c:pt idx="52600">
                  <c:v>81.27</c:v>
                </c:pt>
                <c:pt idx="52601">
                  <c:v>82.42</c:v>
                </c:pt>
                <c:pt idx="52602">
                  <c:v>83.48</c:v>
                </c:pt>
                <c:pt idx="52603">
                  <c:v>78.8</c:v>
                </c:pt>
                <c:pt idx="52604">
                  <c:v>58.56</c:v>
                </c:pt>
                <c:pt idx="52605">
                  <c:v>79.36</c:v>
                </c:pt>
                <c:pt idx="52606">
                  <c:v>70.92</c:v>
                </c:pt>
                <c:pt idx="52607">
                  <c:v>70.69</c:v>
                </c:pt>
                <c:pt idx="52608">
                  <c:v>64.790000000000006</c:v>
                </c:pt>
                <c:pt idx="52609">
                  <c:v>62.38</c:v>
                </c:pt>
                <c:pt idx="52610">
                  <c:v>49.89</c:v>
                </c:pt>
                <c:pt idx="52611">
                  <c:v>50.09</c:v>
                </c:pt>
                <c:pt idx="52612">
                  <c:v>50.19</c:v>
                </c:pt>
                <c:pt idx="52613">
                  <c:v>50.32</c:v>
                </c:pt>
                <c:pt idx="52614">
                  <c:v>50.55</c:v>
                </c:pt>
                <c:pt idx="52615">
                  <c:v>50.82</c:v>
                </c:pt>
                <c:pt idx="52616">
                  <c:v>51.01</c:v>
                </c:pt>
                <c:pt idx="52617">
                  <c:v>51.28</c:v>
                </c:pt>
                <c:pt idx="52618">
                  <c:v>51.57</c:v>
                </c:pt>
                <c:pt idx="52619">
                  <c:v>51.77</c:v>
                </c:pt>
                <c:pt idx="52620">
                  <c:v>52.2</c:v>
                </c:pt>
                <c:pt idx="52621">
                  <c:v>52.76</c:v>
                </c:pt>
                <c:pt idx="52622">
                  <c:v>53.52</c:v>
                </c:pt>
                <c:pt idx="52623">
                  <c:v>54.41</c:v>
                </c:pt>
                <c:pt idx="52624">
                  <c:v>55.2</c:v>
                </c:pt>
                <c:pt idx="52625">
                  <c:v>55.99</c:v>
                </c:pt>
                <c:pt idx="52626">
                  <c:v>56.78</c:v>
                </c:pt>
                <c:pt idx="52627">
                  <c:v>57.64</c:v>
                </c:pt>
                <c:pt idx="52628">
                  <c:v>57.05</c:v>
                </c:pt>
                <c:pt idx="52629">
                  <c:v>44.42</c:v>
                </c:pt>
                <c:pt idx="52630">
                  <c:v>40.04</c:v>
                </c:pt>
                <c:pt idx="52631">
                  <c:v>40.57</c:v>
                </c:pt>
                <c:pt idx="52632">
                  <c:v>41.03</c:v>
                </c:pt>
                <c:pt idx="52633">
                  <c:v>41.46</c:v>
                </c:pt>
                <c:pt idx="52634">
                  <c:v>37.14</c:v>
                </c:pt>
                <c:pt idx="52635">
                  <c:v>30.484000000000002</c:v>
                </c:pt>
                <c:pt idx="52636">
                  <c:v>30.451000000000001</c:v>
                </c:pt>
                <c:pt idx="52637">
                  <c:v>30.451000000000001</c:v>
                </c:pt>
                <c:pt idx="52638">
                  <c:v>30.451000000000001</c:v>
                </c:pt>
                <c:pt idx="52639">
                  <c:v>30.451000000000001</c:v>
                </c:pt>
                <c:pt idx="52640">
                  <c:v>30.451000000000001</c:v>
                </c:pt>
                <c:pt idx="52641">
                  <c:v>30.417999999999999</c:v>
                </c:pt>
                <c:pt idx="52642">
                  <c:v>30.451000000000001</c:v>
                </c:pt>
                <c:pt idx="52643">
                  <c:v>30.451000000000001</c:v>
                </c:pt>
                <c:pt idx="52644">
                  <c:v>30.417999999999999</c:v>
                </c:pt>
                <c:pt idx="52645">
                  <c:v>30.451000000000001</c:v>
                </c:pt>
                <c:pt idx="52646">
                  <c:v>30.417999999999999</c:v>
                </c:pt>
                <c:pt idx="52647">
                  <c:v>30.417999999999999</c:v>
                </c:pt>
                <c:pt idx="52648">
                  <c:v>30.417999999999999</c:v>
                </c:pt>
                <c:pt idx="52649">
                  <c:v>30.417999999999999</c:v>
                </c:pt>
                <c:pt idx="52650">
                  <c:v>30.417999999999999</c:v>
                </c:pt>
                <c:pt idx="52651">
                  <c:v>30.417999999999999</c:v>
                </c:pt>
                <c:pt idx="52652">
                  <c:v>30.417999999999999</c:v>
                </c:pt>
                <c:pt idx="52653">
                  <c:v>30.417999999999999</c:v>
                </c:pt>
                <c:pt idx="52654">
                  <c:v>30.417999999999999</c:v>
                </c:pt>
                <c:pt idx="52655">
                  <c:v>30.417999999999999</c:v>
                </c:pt>
                <c:pt idx="52656">
                  <c:v>30.417999999999999</c:v>
                </c:pt>
                <c:pt idx="52657">
                  <c:v>30.417999999999999</c:v>
                </c:pt>
                <c:pt idx="52658">
                  <c:v>30.417999999999999</c:v>
                </c:pt>
                <c:pt idx="52659">
                  <c:v>30.417999999999999</c:v>
                </c:pt>
                <c:pt idx="52660">
                  <c:v>30.417999999999999</c:v>
                </c:pt>
                <c:pt idx="52661">
                  <c:v>30.417999999999999</c:v>
                </c:pt>
                <c:pt idx="52662">
                  <c:v>30.417999999999999</c:v>
                </c:pt>
                <c:pt idx="52663">
                  <c:v>30.417999999999999</c:v>
                </c:pt>
                <c:pt idx="52664">
                  <c:v>30.417999999999999</c:v>
                </c:pt>
                <c:pt idx="52665">
                  <c:v>30.417999999999999</c:v>
                </c:pt>
                <c:pt idx="52666">
                  <c:v>30.417999999999999</c:v>
                </c:pt>
                <c:pt idx="52667">
                  <c:v>30.417999999999999</c:v>
                </c:pt>
                <c:pt idx="52668">
                  <c:v>30.417999999999999</c:v>
                </c:pt>
                <c:pt idx="52669">
                  <c:v>30.385000000000002</c:v>
                </c:pt>
                <c:pt idx="52670">
                  <c:v>30.417999999999999</c:v>
                </c:pt>
                <c:pt idx="52671">
                  <c:v>30.417999999999999</c:v>
                </c:pt>
                <c:pt idx="52672">
                  <c:v>30.417999999999999</c:v>
                </c:pt>
                <c:pt idx="52673">
                  <c:v>30.385000000000002</c:v>
                </c:pt>
                <c:pt idx="52674">
                  <c:v>30.417999999999999</c:v>
                </c:pt>
                <c:pt idx="52675">
                  <c:v>30.417999999999999</c:v>
                </c:pt>
                <c:pt idx="52676">
                  <c:v>30.417999999999999</c:v>
                </c:pt>
                <c:pt idx="52677">
                  <c:v>30.385000000000002</c:v>
                </c:pt>
                <c:pt idx="52678">
                  <c:v>30.417999999999999</c:v>
                </c:pt>
                <c:pt idx="52679">
                  <c:v>30.417999999999999</c:v>
                </c:pt>
                <c:pt idx="52680">
                  <c:v>30.417999999999999</c:v>
                </c:pt>
                <c:pt idx="52681">
                  <c:v>30.417999999999999</c:v>
                </c:pt>
                <c:pt idx="52682">
                  <c:v>30.385000000000002</c:v>
                </c:pt>
                <c:pt idx="52683">
                  <c:v>30.385000000000002</c:v>
                </c:pt>
                <c:pt idx="52684">
                  <c:v>30.417999999999999</c:v>
                </c:pt>
                <c:pt idx="52685">
                  <c:v>30.385000000000002</c:v>
                </c:pt>
                <c:pt idx="52686">
                  <c:v>30.417999999999999</c:v>
                </c:pt>
                <c:pt idx="52687">
                  <c:v>30.417999999999999</c:v>
                </c:pt>
                <c:pt idx="52688">
                  <c:v>30.417999999999999</c:v>
                </c:pt>
                <c:pt idx="52689">
                  <c:v>30.385000000000002</c:v>
                </c:pt>
                <c:pt idx="52690">
                  <c:v>30.385000000000002</c:v>
                </c:pt>
                <c:pt idx="52691">
                  <c:v>30.385000000000002</c:v>
                </c:pt>
                <c:pt idx="52692">
                  <c:v>30.385000000000002</c:v>
                </c:pt>
                <c:pt idx="52693">
                  <c:v>30.385000000000002</c:v>
                </c:pt>
                <c:pt idx="52694">
                  <c:v>30.385000000000002</c:v>
                </c:pt>
                <c:pt idx="52695">
                  <c:v>30.385000000000002</c:v>
                </c:pt>
                <c:pt idx="52696">
                  <c:v>30.385000000000002</c:v>
                </c:pt>
                <c:pt idx="52697">
                  <c:v>30.385000000000002</c:v>
                </c:pt>
                <c:pt idx="52698">
                  <c:v>30.385000000000002</c:v>
                </c:pt>
                <c:pt idx="52699">
                  <c:v>30.385000000000002</c:v>
                </c:pt>
                <c:pt idx="52700">
                  <c:v>30.385000000000002</c:v>
                </c:pt>
                <c:pt idx="52701">
                  <c:v>30.385000000000002</c:v>
                </c:pt>
                <c:pt idx="52702">
                  <c:v>30.385000000000002</c:v>
                </c:pt>
                <c:pt idx="52703">
                  <c:v>30.385000000000002</c:v>
                </c:pt>
                <c:pt idx="52704">
                  <c:v>30.385000000000002</c:v>
                </c:pt>
                <c:pt idx="52705">
                  <c:v>30.385000000000002</c:v>
                </c:pt>
                <c:pt idx="52706">
                  <c:v>30.385000000000002</c:v>
                </c:pt>
                <c:pt idx="52707">
                  <c:v>30.385000000000002</c:v>
                </c:pt>
                <c:pt idx="52708">
                  <c:v>30.385000000000002</c:v>
                </c:pt>
                <c:pt idx="52709">
                  <c:v>30.352</c:v>
                </c:pt>
                <c:pt idx="52710">
                  <c:v>30.385000000000002</c:v>
                </c:pt>
                <c:pt idx="52711">
                  <c:v>30.352</c:v>
                </c:pt>
                <c:pt idx="52712">
                  <c:v>30.385000000000002</c:v>
                </c:pt>
                <c:pt idx="52713">
                  <c:v>30.385000000000002</c:v>
                </c:pt>
                <c:pt idx="52714">
                  <c:v>30.352</c:v>
                </c:pt>
                <c:pt idx="52715">
                  <c:v>30.385000000000002</c:v>
                </c:pt>
                <c:pt idx="52716">
                  <c:v>30.352</c:v>
                </c:pt>
                <c:pt idx="52717">
                  <c:v>30.385000000000002</c:v>
                </c:pt>
                <c:pt idx="52718">
                  <c:v>30.385000000000002</c:v>
                </c:pt>
                <c:pt idx="52719">
                  <c:v>30.352</c:v>
                </c:pt>
                <c:pt idx="52720">
                  <c:v>30.385000000000002</c:v>
                </c:pt>
                <c:pt idx="52721">
                  <c:v>30.385000000000002</c:v>
                </c:pt>
                <c:pt idx="52722">
                  <c:v>30.352</c:v>
                </c:pt>
                <c:pt idx="52723">
                  <c:v>30.385000000000002</c:v>
                </c:pt>
                <c:pt idx="52724">
                  <c:v>30.385000000000002</c:v>
                </c:pt>
                <c:pt idx="52725">
                  <c:v>30.352</c:v>
                </c:pt>
                <c:pt idx="52726">
                  <c:v>30.352</c:v>
                </c:pt>
                <c:pt idx="52727">
                  <c:v>30.385000000000002</c:v>
                </c:pt>
                <c:pt idx="52728">
                  <c:v>30.385000000000002</c:v>
                </c:pt>
                <c:pt idx="52729">
                  <c:v>30.352</c:v>
                </c:pt>
                <c:pt idx="52730">
                  <c:v>30.352</c:v>
                </c:pt>
                <c:pt idx="52731">
                  <c:v>30.352</c:v>
                </c:pt>
                <c:pt idx="52732">
                  <c:v>30.385000000000002</c:v>
                </c:pt>
                <c:pt idx="52733">
                  <c:v>30.352</c:v>
                </c:pt>
                <c:pt idx="52734">
                  <c:v>30.385000000000002</c:v>
                </c:pt>
                <c:pt idx="52735">
                  <c:v>30.385000000000002</c:v>
                </c:pt>
                <c:pt idx="52736">
                  <c:v>30.385000000000002</c:v>
                </c:pt>
                <c:pt idx="52737">
                  <c:v>30.385000000000002</c:v>
                </c:pt>
                <c:pt idx="52738">
                  <c:v>30.385000000000002</c:v>
                </c:pt>
                <c:pt idx="52739">
                  <c:v>30.352</c:v>
                </c:pt>
                <c:pt idx="52740">
                  <c:v>30.385000000000002</c:v>
                </c:pt>
                <c:pt idx="52741">
                  <c:v>30.352</c:v>
                </c:pt>
                <c:pt idx="52742">
                  <c:v>30.352</c:v>
                </c:pt>
                <c:pt idx="52743">
                  <c:v>30.385000000000002</c:v>
                </c:pt>
                <c:pt idx="52744">
                  <c:v>30.385000000000002</c:v>
                </c:pt>
                <c:pt idx="52745">
                  <c:v>30.352</c:v>
                </c:pt>
                <c:pt idx="52746">
                  <c:v>30.385000000000002</c:v>
                </c:pt>
                <c:pt idx="52747">
                  <c:v>30.352</c:v>
                </c:pt>
                <c:pt idx="52748">
                  <c:v>30.385000000000002</c:v>
                </c:pt>
                <c:pt idx="52749">
                  <c:v>30.385000000000002</c:v>
                </c:pt>
                <c:pt idx="52750">
                  <c:v>30.352</c:v>
                </c:pt>
                <c:pt idx="52751">
                  <c:v>30.385000000000002</c:v>
                </c:pt>
                <c:pt idx="52752">
                  <c:v>30.385000000000002</c:v>
                </c:pt>
                <c:pt idx="52753">
                  <c:v>30.385000000000002</c:v>
                </c:pt>
                <c:pt idx="52754">
                  <c:v>30.352</c:v>
                </c:pt>
                <c:pt idx="52755">
                  <c:v>30.385000000000002</c:v>
                </c:pt>
                <c:pt idx="52756">
                  <c:v>30.352</c:v>
                </c:pt>
                <c:pt idx="52757">
                  <c:v>30.385000000000002</c:v>
                </c:pt>
                <c:pt idx="52758">
                  <c:v>30.352</c:v>
                </c:pt>
                <c:pt idx="52759">
                  <c:v>30.352</c:v>
                </c:pt>
                <c:pt idx="52760">
                  <c:v>30.385000000000002</c:v>
                </c:pt>
                <c:pt idx="52761">
                  <c:v>30.385000000000002</c:v>
                </c:pt>
                <c:pt idx="52762">
                  <c:v>30.352</c:v>
                </c:pt>
                <c:pt idx="52763">
                  <c:v>30.352</c:v>
                </c:pt>
                <c:pt idx="52764">
                  <c:v>30.352</c:v>
                </c:pt>
                <c:pt idx="52765">
                  <c:v>30.385000000000002</c:v>
                </c:pt>
                <c:pt idx="52766">
                  <c:v>30.352</c:v>
                </c:pt>
                <c:pt idx="52767">
                  <c:v>30.385000000000002</c:v>
                </c:pt>
                <c:pt idx="52768">
                  <c:v>30.352</c:v>
                </c:pt>
                <c:pt idx="52769">
                  <c:v>30.385000000000002</c:v>
                </c:pt>
                <c:pt idx="52770">
                  <c:v>30.385000000000002</c:v>
                </c:pt>
                <c:pt idx="52771">
                  <c:v>30.352</c:v>
                </c:pt>
                <c:pt idx="52772">
                  <c:v>30.352</c:v>
                </c:pt>
                <c:pt idx="52773">
                  <c:v>30.352</c:v>
                </c:pt>
                <c:pt idx="52774">
                  <c:v>30.385000000000002</c:v>
                </c:pt>
                <c:pt idx="52775">
                  <c:v>30.352</c:v>
                </c:pt>
                <c:pt idx="52776">
                  <c:v>30.385000000000002</c:v>
                </c:pt>
                <c:pt idx="52777">
                  <c:v>30.385000000000002</c:v>
                </c:pt>
                <c:pt idx="52778">
                  <c:v>30.352</c:v>
                </c:pt>
                <c:pt idx="52779">
                  <c:v>30.385000000000002</c:v>
                </c:pt>
                <c:pt idx="52780">
                  <c:v>30.385000000000002</c:v>
                </c:pt>
                <c:pt idx="52781">
                  <c:v>30.352</c:v>
                </c:pt>
                <c:pt idx="52782">
                  <c:v>30.385000000000002</c:v>
                </c:pt>
                <c:pt idx="52783">
                  <c:v>30.385000000000002</c:v>
                </c:pt>
                <c:pt idx="52784">
                  <c:v>30.385000000000002</c:v>
                </c:pt>
                <c:pt idx="52785">
                  <c:v>32.56</c:v>
                </c:pt>
                <c:pt idx="52786">
                  <c:v>43.17</c:v>
                </c:pt>
                <c:pt idx="52787">
                  <c:v>40.21</c:v>
                </c:pt>
                <c:pt idx="52788">
                  <c:v>40.11</c:v>
                </c:pt>
                <c:pt idx="52789">
                  <c:v>40.17</c:v>
                </c:pt>
                <c:pt idx="52790">
                  <c:v>40.270000000000003</c:v>
                </c:pt>
                <c:pt idx="52791">
                  <c:v>40.340000000000003</c:v>
                </c:pt>
                <c:pt idx="52792">
                  <c:v>40.44</c:v>
                </c:pt>
                <c:pt idx="52793">
                  <c:v>40.57</c:v>
                </c:pt>
                <c:pt idx="52794">
                  <c:v>40.67</c:v>
                </c:pt>
                <c:pt idx="52795">
                  <c:v>40.729999999999997</c:v>
                </c:pt>
                <c:pt idx="52796">
                  <c:v>40.770000000000003</c:v>
                </c:pt>
                <c:pt idx="52797">
                  <c:v>40.799999999999997</c:v>
                </c:pt>
                <c:pt idx="52798">
                  <c:v>40.770000000000003</c:v>
                </c:pt>
                <c:pt idx="52799">
                  <c:v>40.799999999999997</c:v>
                </c:pt>
                <c:pt idx="52800">
                  <c:v>40.799999999999997</c:v>
                </c:pt>
                <c:pt idx="52801">
                  <c:v>40.9</c:v>
                </c:pt>
                <c:pt idx="52802">
                  <c:v>41.06</c:v>
                </c:pt>
                <c:pt idx="52803">
                  <c:v>41.23</c:v>
                </c:pt>
                <c:pt idx="52804">
                  <c:v>41.36</c:v>
                </c:pt>
                <c:pt idx="52805">
                  <c:v>41.49</c:v>
                </c:pt>
                <c:pt idx="52806">
                  <c:v>41.66</c:v>
                </c:pt>
                <c:pt idx="52807">
                  <c:v>41.95</c:v>
                </c:pt>
                <c:pt idx="52808">
                  <c:v>42.22</c:v>
                </c:pt>
                <c:pt idx="52809">
                  <c:v>42.41</c:v>
                </c:pt>
                <c:pt idx="52810">
                  <c:v>42.48</c:v>
                </c:pt>
                <c:pt idx="52811">
                  <c:v>42.45</c:v>
                </c:pt>
                <c:pt idx="52812">
                  <c:v>41.23</c:v>
                </c:pt>
                <c:pt idx="52813">
                  <c:v>37.369999999999997</c:v>
                </c:pt>
                <c:pt idx="52814">
                  <c:v>37.31</c:v>
                </c:pt>
                <c:pt idx="52815">
                  <c:v>37.24</c:v>
                </c:pt>
                <c:pt idx="52816">
                  <c:v>37.24</c:v>
                </c:pt>
                <c:pt idx="52817">
                  <c:v>37.21</c:v>
                </c:pt>
                <c:pt idx="52818">
                  <c:v>37.17</c:v>
                </c:pt>
                <c:pt idx="52819">
                  <c:v>37.21</c:v>
                </c:pt>
                <c:pt idx="52820">
                  <c:v>37.21</c:v>
                </c:pt>
                <c:pt idx="52821">
                  <c:v>37.21</c:v>
                </c:pt>
                <c:pt idx="52822">
                  <c:v>33.75</c:v>
                </c:pt>
                <c:pt idx="52823">
                  <c:v>30.385000000000002</c:v>
                </c:pt>
                <c:pt idx="52824">
                  <c:v>30.385000000000002</c:v>
                </c:pt>
                <c:pt idx="52825">
                  <c:v>30.385000000000002</c:v>
                </c:pt>
                <c:pt idx="52826">
                  <c:v>30.385000000000002</c:v>
                </c:pt>
                <c:pt idx="52827">
                  <c:v>30.352</c:v>
                </c:pt>
                <c:pt idx="52828">
                  <c:v>30.352</c:v>
                </c:pt>
                <c:pt idx="52829">
                  <c:v>30.352</c:v>
                </c:pt>
                <c:pt idx="52830">
                  <c:v>30.352</c:v>
                </c:pt>
                <c:pt idx="52831">
                  <c:v>30.318999999999999</c:v>
                </c:pt>
                <c:pt idx="52832">
                  <c:v>30.318999999999999</c:v>
                </c:pt>
                <c:pt idx="52833">
                  <c:v>30.318999999999999</c:v>
                </c:pt>
                <c:pt idx="52834">
                  <c:v>30.318999999999999</c:v>
                </c:pt>
                <c:pt idx="52835">
                  <c:v>30.318999999999999</c:v>
                </c:pt>
                <c:pt idx="52836">
                  <c:v>30.318999999999999</c:v>
                </c:pt>
                <c:pt idx="52837">
                  <c:v>30.318999999999999</c:v>
                </c:pt>
                <c:pt idx="52838">
                  <c:v>30.318999999999999</c:v>
                </c:pt>
                <c:pt idx="52839">
                  <c:v>30.318999999999999</c:v>
                </c:pt>
                <c:pt idx="52840">
                  <c:v>30.318999999999999</c:v>
                </c:pt>
                <c:pt idx="52841">
                  <c:v>30.318999999999999</c:v>
                </c:pt>
                <c:pt idx="52842">
                  <c:v>35.159999999999997</c:v>
                </c:pt>
                <c:pt idx="52843">
                  <c:v>42.18</c:v>
                </c:pt>
                <c:pt idx="52844">
                  <c:v>38.06</c:v>
                </c:pt>
                <c:pt idx="52845">
                  <c:v>38.26</c:v>
                </c:pt>
                <c:pt idx="52846">
                  <c:v>38.49</c:v>
                </c:pt>
                <c:pt idx="52847">
                  <c:v>38.72</c:v>
                </c:pt>
                <c:pt idx="52848">
                  <c:v>38.92</c:v>
                </c:pt>
                <c:pt idx="52849">
                  <c:v>38.99</c:v>
                </c:pt>
                <c:pt idx="52850">
                  <c:v>39.049999999999997</c:v>
                </c:pt>
                <c:pt idx="52851">
                  <c:v>39.049999999999997</c:v>
                </c:pt>
                <c:pt idx="52852">
                  <c:v>39.119999999999997</c:v>
                </c:pt>
                <c:pt idx="52853">
                  <c:v>39.15</c:v>
                </c:pt>
                <c:pt idx="52854">
                  <c:v>39.22</c:v>
                </c:pt>
                <c:pt idx="52855">
                  <c:v>39.35</c:v>
                </c:pt>
                <c:pt idx="52856">
                  <c:v>39.51</c:v>
                </c:pt>
                <c:pt idx="52857">
                  <c:v>39.68</c:v>
                </c:pt>
                <c:pt idx="52858">
                  <c:v>39.840000000000003</c:v>
                </c:pt>
                <c:pt idx="52859">
                  <c:v>39.97</c:v>
                </c:pt>
                <c:pt idx="52860">
                  <c:v>40.07</c:v>
                </c:pt>
                <c:pt idx="52861">
                  <c:v>40.14</c:v>
                </c:pt>
                <c:pt idx="52862">
                  <c:v>40.4</c:v>
                </c:pt>
                <c:pt idx="52863">
                  <c:v>40.67</c:v>
                </c:pt>
                <c:pt idx="52864">
                  <c:v>40.83</c:v>
                </c:pt>
                <c:pt idx="52865">
                  <c:v>41</c:v>
                </c:pt>
                <c:pt idx="52866">
                  <c:v>41.16</c:v>
                </c:pt>
                <c:pt idx="52867">
                  <c:v>41.33</c:v>
                </c:pt>
                <c:pt idx="52868">
                  <c:v>41.46</c:v>
                </c:pt>
                <c:pt idx="52869">
                  <c:v>41.56</c:v>
                </c:pt>
                <c:pt idx="52870">
                  <c:v>41.59</c:v>
                </c:pt>
                <c:pt idx="52871">
                  <c:v>41.56</c:v>
                </c:pt>
                <c:pt idx="52872">
                  <c:v>41.52</c:v>
                </c:pt>
                <c:pt idx="52873">
                  <c:v>41.46</c:v>
                </c:pt>
                <c:pt idx="52874">
                  <c:v>35.49</c:v>
                </c:pt>
                <c:pt idx="52875">
                  <c:v>34.700000000000003</c:v>
                </c:pt>
                <c:pt idx="52876">
                  <c:v>34.770000000000003</c:v>
                </c:pt>
                <c:pt idx="52877">
                  <c:v>34.9</c:v>
                </c:pt>
                <c:pt idx="52878">
                  <c:v>35</c:v>
                </c:pt>
                <c:pt idx="52879">
                  <c:v>35.130000000000003</c:v>
                </c:pt>
                <c:pt idx="52880">
                  <c:v>35.229999999999997</c:v>
                </c:pt>
                <c:pt idx="52881">
                  <c:v>35.39</c:v>
                </c:pt>
                <c:pt idx="52882">
                  <c:v>35.590000000000003</c:v>
                </c:pt>
                <c:pt idx="52883">
                  <c:v>35.72</c:v>
                </c:pt>
                <c:pt idx="52884">
                  <c:v>35.82</c:v>
                </c:pt>
                <c:pt idx="52885">
                  <c:v>35.89</c:v>
                </c:pt>
                <c:pt idx="52886">
                  <c:v>35.92</c:v>
                </c:pt>
                <c:pt idx="52887">
                  <c:v>34.11</c:v>
                </c:pt>
                <c:pt idx="52888">
                  <c:v>30.352</c:v>
                </c:pt>
                <c:pt idx="52889">
                  <c:v>30.318999999999999</c:v>
                </c:pt>
                <c:pt idx="52890">
                  <c:v>30.352</c:v>
                </c:pt>
                <c:pt idx="52891">
                  <c:v>30.318999999999999</c:v>
                </c:pt>
                <c:pt idx="52892">
                  <c:v>30.318999999999999</c:v>
                </c:pt>
                <c:pt idx="52893">
                  <c:v>30.318999999999999</c:v>
                </c:pt>
                <c:pt idx="52894">
                  <c:v>30.318999999999999</c:v>
                </c:pt>
                <c:pt idx="52895">
                  <c:v>30.318999999999999</c:v>
                </c:pt>
                <c:pt idx="52896">
                  <c:v>30.318999999999999</c:v>
                </c:pt>
                <c:pt idx="52897">
                  <c:v>30.286000000000001</c:v>
                </c:pt>
                <c:pt idx="52898">
                  <c:v>30.286000000000001</c:v>
                </c:pt>
                <c:pt idx="52899">
                  <c:v>30.318999999999999</c:v>
                </c:pt>
                <c:pt idx="52900">
                  <c:v>30.318999999999999</c:v>
                </c:pt>
                <c:pt idx="52901">
                  <c:v>30.318999999999999</c:v>
                </c:pt>
                <c:pt idx="52902">
                  <c:v>30.318999999999999</c:v>
                </c:pt>
                <c:pt idx="52903">
                  <c:v>30.318999999999999</c:v>
                </c:pt>
                <c:pt idx="52904">
                  <c:v>30.318999999999999</c:v>
                </c:pt>
                <c:pt idx="52905">
                  <c:v>30.318999999999999</c:v>
                </c:pt>
                <c:pt idx="52906">
                  <c:v>30.318999999999999</c:v>
                </c:pt>
                <c:pt idx="52907">
                  <c:v>30.318999999999999</c:v>
                </c:pt>
                <c:pt idx="52908">
                  <c:v>30.318999999999999</c:v>
                </c:pt>
                <c:pt idx="52909">
                  <c:v>30.318999999999999</c:v>
                </c:pt>
                <c:pt idx="52910">
                  <c:v>30.318999999999999</c:v>
                </c:pt>
                <c:pt idx="52911">
                  <c:v>34.08</c:v>
                </c:pt>
                <c:pt idx="52912">
                  <c:v>36.75</c:v>
                </c:pt>
                <c:pt idx="52913">
                  <c:v>34.47</c:v>
                </c:pt>
                <c:pt idx="52914">
                  <c:v>34.44</c:v>
                </c:pt>
                <c:pt idx="52915">
                  <c:v>34.54</c:v>
                </c:pt>
                <c:pt idx="52916">
                  <c:v>34.64</c:v>
                </c:pt>
                <c:pt idx="52917">
                  <c:v>34.770000000000003</c:v>
                </c:pt>
                <c:pt idx="52918">
                  <c:v>34.83</c:v>
                </c:pt>
                <c:pt idx="52919">
                  <c:v>34.9</c:v>
                </c:pt>
                <c:pt idx="52920">
                  <c:v>35</c:v>
                </c:pt>
                <c:pt idx="52921">
                  <c:v>35.130000000000003</c:v>
                </c:pt>
                <c:pt idx="52922">
                  <c:v>35.26</c:v>
                </c:pt>
                <c:pt idx="52923">
                  <c:v>35.39</c:v>
                </c:pt>
                <c:pt idx="52924">
                  <c:v>35.49</c:v>
                </c:pt>
                <c:pt idx="52925">
                  <c:v>33.020000000000003</c:v>
                </c:pt>
                <c:pt idx="52926">
                  <c:v>30.318999999999999</c:v>
                </c:pt>
                <c:pt idx="52927">
                  <c:v>30.318999999999999</c:v>
                </c:pt>
                <c:pt idx="52928">
                  <c:v>30.318999999999999</c:v>
                </c:pt>
                <c:pt idx="52929">
                  <c:v>30.318999999999999</c:v>
                </c:pt>
                <c:pt idx="52930">
                  <c:v>32.99</c:v>
                </c:pt>
                <c:pt idx="52931">
                  <c:v>38.49</c:v>
                </c:pt>
                <c:pt idx="52932">
                  <c:v>38.520000000000003</c:v>
                </c:pt>
                <c:pt idx="52933">
                  <c:v>36.479999999999997</c:v>
                </c:pt>
                <c:pt idx="52934">
                  <c:v>34.21</c:v>
                </c:pt>
                <c:pt idx="52935">
                  <c:v>34.270000000000003</c:v>
                </c:pt>
                <c:pt idx="52936">
                  <c:v>34.369999999999997</c:v>
                </c:pt>
                <c:pt idx="52937">
                  <c:v>34.44</c:v>
                </c:pt>
                <c:pt idx="52938">
                  <c:v>34.54</c:v>
                </c:pt>
                <c:pt idx="52939">
                  <c:v>34.6</c:v>
                </c:pt>
                <c:pt idx="52940">
                  <c:v>34.67</c:v>
                </c:pt>
                <c:pt idx="52941">
                  <c:v>34.770000000000003</c:v>
                </c:pt>
                <c:pt idx="52942">
                  <c:v>34.9</c:v>
                </c:pt>
                <c:pt idx="52943">
                  <c:v>35.06</c:v>
                </c:pt>
                <c:pt idx="52944">
                  <c:v>35.200000000000003</c:v>
                </c:pt>
                <c:pt idx="52945">
                  <c:v>35.33</c:v>
                </c:pt>
                <c:pt idx="52946">
                  <c:v>35.49</c:v>
                </c:pt>
                <c:pt idx="52947">
                  <c:v>35.619999999999997</c:v>
                </c:pt>
                <c:pt idx="52948">
                  <c:v>35.76</c:v>
                </c:pt>
                <c:pt idx="52949">
                  <c:v>35.82</c:v>
                </c:pt>
                <c:pt idx="52950">
                  <c:v>35.89</c:v>
                </c:pt>
                <c:pt idx="52951">
                  <c:v>35.950000000000003</c:v>
                </c:pt>
                <c:pt idx="52952">
                  <c:v>36.22</c:v>
                </c:pt>
                <c:pt idx="52953">
                  <c:v>36.78</c:v>
                </c:pt>
                <c:pt idx="52954">
                  <c:v>37.4</c:v>
                </c:pt>
                <c:pt idx="52955">
                  <c:v>36.020000000000003</c:v>
                </c:pt>
                <c:pt idx="52956">
                  <c:v>30.318999999999999</c:v>
                </c:pt>
                <c:pt idx="52957">
                  <c:v>30.318999999999999</c:v>
                </c:pt>
                <c:pt idx="52958">
                  <c:v>30.318999999999999</c:v>
                </c:pt>
                <c:pt idx="52959">
                  <c:v>30.318999999999999</c:v>
                </c:pt>
                <c:pt idx="52960">
                  <c:v>30.318999999999999</c:v>
                </c:pt>
                <c:pt idx="52961">
                  <c:v>30.318999999999999</c:v>
                </c:pt>
                <c:pt idx="52962">
                  <c:v>30.318999999999999</c:v>
                </c:pt>
                <c:pt idx="52963">
                  <c:v>30.318999999999999</c:v>
                </c:pt>
                <c:pt idx="52964">
                  <c:v>30.318999999999999</c:v>
                </c:pt>
                <c:pt idx="52965">
                  <c:v>30.318999999999999</c:v>
                </c:pt>
                <c:pt idx="52966">
                  <c:v>30.286000000000001</c:v>
                </c:pt>
                <c:pt idx="52967">
                  <c:v>30.286000000000001</c:v>
                </c:pt>
                <c:pt idx="52968">
                  <c:v>30.286000000000001</c:v>
                </c:pt>
                <c:pt idx="52969">
                  <c:v>30.286000000000001</c:v>
                </c:pt>
                <c:pt idx="52970">
                  <c:v>30.286000000000001</c:v>
                </c:pt>
                <c:pt idx="52971">
                  <c:v>30.286000000000001</c:v>
                </c:pt>
                <c:pt idx="52972">
                  <c:v>30.286000000000001</c:v>
                </c:pt>
                <c:pt idx="52973">
                  <c:v>30.286000000000001</c:v>
                </c:pt>
                <c:pt idx="52974">
                  <c:v>30.286000000000001</c:v>
                </c:pt>
                <c:pt idx="52975">
                  <c:v>30.286000000000001</c:v>
                </c:pt>
                <c:pt idx="52976">
                  <c:v>30.286000000000001</c:v>
                </c:pt>
                <c:pt idx="52977">
                  <c:v>30.286000000000001</c:v>
                </c:pt>
                <c:pt idx="52978">
                  <c:v>30.286000000000001</c:v>
                </c:pt>
                <c:pt idx="52979">
                  <c:v>38.159999999999997</c:v>
                </c:pt>
                <c:pt idx="52980">
                  <c:v>38.950000000000003</c:v>
                </c:pt>
                <c:pt idx="52981">
                  <c:v>38.76</c:v>
                </c:pt>
                <c:pt idx="52982">
                  <c:v>38.72</c:v>
                </c:pt>
                <c:pt idx="52983">
                  <c:v>38.76</c:v>
                </c:pt>
                <c:pt idx="52984">
                  <c:v>38.69</c:v>
                </c:pt>
                <c:pt idx="52985">
                  <c:v>38.72</c:v>
                </c:pt>
                <c:pt idx="52986">
                  <c:v>38.76</c:v>
                </c:pt>
                <c:pt idx="52987">
                  <c:v>38.76</c:v>
                </c:pt>
                <c:pt idx="52988">
                  <c:v>38.79</c:v>
                </c:pt>
                <c:pt idx="52989">
                  <c:v>38.89</c:v>
                </c:pt>
                <c:pt idx="52990">
                  <c:v>39.049999999999997</c:v>
                </c:pt>
                <c:pt idx="52991">
                  <c:v>39.15</c:v>
                </c:pt>
                <c:pt idx="52992">
                  <c:v>39.28</c:v>
                </c:pt>
                <c:pt idx="52993">
                  <c:v>39.450000000000003</c:v>
                </c:pt>
                <c:pt idx="52994">
                  <c:v>39.58</c:v>
                </c:pt>
                <c:pt idx="52995">
                  <c:v>39.71</c:v>
                </c:pt>
                <c:pt idx="52996">
                  <c:v>39.81</c:v>
                </c:pt>
                <c:pt idx="52997">
                  <c:v>39.909999999999997</c:v>
                </c:pt>
                <c:pt idx="52998">
                  <c:v>54.11</c:v>
                </c:pt>
                <c:pt idx="52999">
                  <c:v>56.39</c:v>
                </c:pt>
                <c:pt idx="53000">
                  <c:v>50.55</c:v>
                </c:pt>
                <c:pt idx="53001">
                  <c:v>50.95</c:v>
                </c:pt>
                <c:pt idx="53002">
                  <c:v>51.44</c:v>
                </c:pt>
                <c:pt idx="53003">
                  <c:v>51.67</c:v>
                </c:pt>
                <c:pt idx="53004">
                  <c:v>52.1</c:v>
                </c:pt>
                <c:pt idx="53005">
                  <c:v>52.63</c:v>
                </c:pt>
                <c:pt idx="53006">
                  <c:v>73.95</c:v>
                </c:pt>
                <c:pt idx="53007">
                  <c:v>77.209999999999994</c:v>
                </c:pt>
                <c:pt idx="53008">
                  <c:v>76.36</c:v>
                </c:pt>
                <c:pt idx="53009">
                  <c:v>64</c:v>
                </c:pt>
                <c:pt idx="53010">
                  <c:v>55.2</c:v>
                </c:pt>
                <c:pt idx="53011">
                  <c:v>56.35</c:v>
                </c:pt>
                <c:pt idx="53012">
                  <c:v>56.95</c:v>
                </c:pt>
                <c:pt idx="53013">
                  <c:v>57.7</c:v>
                </c:pt>
                <c:pt idx="53014">
                  <c:v>58.53</c:v>
                </c:pt>
                <c:pt idx="53015">
                  <c:v>59.19</c:v>
                </c:pt>
                <c:pt idx="53016">
                  <c:v>59.39</c:v>
                </c:pt>
                <c:pt idx="53017">
                  <c:v>60.18</c:v>
                </c:pt>
                <c:pt idx="53018">
                  <c:v>41</c:v>
                </c:pt>
                <c:pt idx="53019">
                  <c:v>39.58</c:v>
                </c:pt>
                <c:pt idx="53020">
                  <c:v>39.61</c:v>
                </c:pt>
                <c:pt idx="53021">
                  <c:v>39.74</c:v>
                </c:pt>
                <c:pt idx="53022">
                  <c:v>40.01</c:v>
                </c:pt>
                <c:pt idx="53023">
                  <c:v>40.53</c:v>
                </c:pt>
                <c:pt idx="53024">
                  <c:v>41.03</c:v>
                </c:pt>
                <c:pt idx="53025">
                  <c:v>41.62</c:v>
                </c:pt>
                <c:pt idx="53026">
                  <c:v>66.209999999999994</c:v>
                </c:pt>
                <c:pt idx="53027">
                  <c:v>58.79</c:v>
                </c:pt>
                <c:pt idx="53028">
                  <c:v>60.01</c:v>
                </c:pt>
                <c:pt idx="53029">
                  <c:v>78.2</c:v>
                </c:pt>
                <c:pt idx="53030">
                  <c:v>68.739999999999995</c:v>
                </c:pt>
                <c:pt idx="53031">
                  <c:v>70.459999999999994</c:v>
                </c:pt>
                <c:pt idx="53032">
                  <c:v>72.069999999999993</c:v>
                </c:pt>
                <c:pt idx="53033">
                  <c:v>97.94</c:v>
                </c:pt>
                <c:pt idx="53034">
                  <c:v>89.28</c:v>
                </c:pt>
                <c:pt idx="53035">
                  <c:v>89.37</c:v>
                </c:pt>
                <c:pt idx="53036">
                  <c:v>89.93</c:v>
                </c:pt>
                <c:pt idx="53037">
                  <c:v>90.46</c:v>
                </c:pt>
                <c:pt idx="53038">
                  <c:v>86.18</c:v>
                </c:pt>
                <c:pt idx="53039">
                  <c:v>85.32</c:v>
                </c:pt>
                <c:pt idx="53040">
                  <c:v>86.44</c:v>
                </c:pt>
                <c:pt idx="53041">
                  <c:v>87.33</c:v>
                </c:pt>
                <c:pt idx="53042">
                  <c:v>88.06</c:v>
                </c:pt>
                <c:pt idx="53043">
                  <c:v>88.78</c:v>
                </c:pt>
                <c:pt idx="53044">
                  <c:v>89.31</c:v>
                </c:pt>
                <c:pt idx="53045">
                  <c:v>89.34</c:v>
                </c:pt>
                <c:pt idx="53046">
                  <c:v>115.28</c:v>
                </c:pt>
                <c:pt idx="53047">
                  <c:v>107.47</c:v>
                </c:pt>
                <c:pt idx="53048">
                  <c:v>106.61</c:v>
                </c:pt>
                <c:pt idx="53049">
                  <c:v>107.17</c:v>
                </c:pt>
                <c:pt idx="53050">
                  <c:v>108.03</c:v>
                </c:pt>
                <c:pt idx="53051">
                  <c:v>107.73</c:v>
                </c:pt>
                <c:pt idx="53052">
                  <c:v>102.75</c:v>
                </c:pt>
                <c:pt idx="53053">
                  <c:v>67.66</c:v>
                </c:pt>
                <c:pt idx="53054">
                  <c:v>46.83</c:v>
                </c:pt>
                <c:pt idx="53055">
                  <c:v>46.96</c:v>
                </c:pt>
                <c:pt idx="53056">
                  <c:v>46.96</c:v>
                </c:pt>
                <c:pt idx="53057">
                  <c:v>46.96</c:v>
                </c:pt>
                <c:pt idx="53058">
                  <c:v>47.03</c:v>
                </c:pt>
                <c:pt idx="53059">
                  <c:v>43.6</c:v>
                </c:pt>
                <c:pt idx="53060">
                  <c:v>36.549999999999997</c:v>
                </c:pt>
                <c:pt idx="53061">
                  <c:v>37.11</c:v>
                </c:pt>
                <c:pt idx="53062">
                  <c:v>37.700000000000003</c:v>
                </c:pt>
                <c:pt idx="53063">
                  <c:v>53.98</c:v>
                </c:pt>
                <c:pt idx="53064">
                  <c:v>55.04</c:v>
                </c:pt>
                <c:pt idx="53065">
                  <c:v>56.22</c:v>
                </c:pt>
                <c:pt idx="53066">
                  <c:v>49.47</c:v>
                </c:pt>
                <c:pt idx="53067">
                  <c:v>51.08</c:v>
                </c:pt>
                <c:pt idx="53068">
                  <c:v>52.66</c:v>
                </c:pt>
                <c:pt idx="53069">
                  <c:v>77.41</c:v>
                </c:pt>
                <c:pt idx="53070">
                  <c:v>75.17</c:v>
                </c:pt>
                <c:pt idx="53071">
                  <c:v>74.680000000000007</c:v>
                </c:pt>
                <c:pt idx="53072">
                  <c:v>74.58</c:v>
                </c:pt>
                <c:pt idx="53073">
                  <c:v>73.39</c:v>
                </c:pt>
                <c:pt idx="53074">
                  <c:v>89.57</c:v>
                </c:pt>
                <c:pt idx="53075">
                  <c:v>95.93</c:v>
                </c:pt>
                <c:pt idx="53076">
                  <c:v>88.09</c:v>
                </c:pt>
                <c:pt idx="53077">
                  <c:v>80.05</c:v>
                </c:pt>
                <c:pt idx="53078">
                  <c:v>79.75</c:v>
                </c:pt>
                <c:pt idx="53079">
                  <c:v>80.739999999999995</c:v>
                </c:pt>
                <c:pt idx="53080">
                  <c:v>92.87</c:v>
                </c:pt>
                <c:pt idx="53081">
                  <c:v>100.09</c:v>
                </c:pt>
                <c:pt idx="53082">
                  <c:v>102.49</c:v>
                </c:pt>
                <c:pt idx="53083">
                  <c:v>102.16</c:v>
                </c:pt>
                <c:pt idx="53084">
                  <c:v>100.55</c:v>
                </c:pt>
                <c:pt idx="53085">
                  <c:v>103.55</c:v>
                </c:pt>
                <c:pt idx="53086">
                  <c:v>92.01</c:v>
                </c:pt>
                <c:pt idx="53087">
                  <c:v>79.849999999999994</c:v>
                </c:pt>
                <c:pt idx="53088">
                  <c:v>85.95</c:v>
                </c:pt>
                <c:pt idx="53089">
                  <c:v>90.26</c:v>
                </c:pt>
                <c:pt idx="53090">
                  <c:v>91.22</c:v>
                </c:pt>
                <c:pt idx="53091">
                  <c:v>91.85</c:v>
                </c:pt>
                <c:pt idx="53092">
                  <c:v>92.47</c:v>
                </c:pt>
                <c:pt idx="53093">
                  <c:v>76.650000000000006</c:v>
                </c:pt>
                <c:pt idx="53094">
                  <c:v>71.38</c:v>
                </c:pt>
                <c:pt idx="53095">
                  <c:v>71.45</c:v>
                </c:pt>
                <c:pt idx="53096">
                  <c:v>70.92</c:v>
                </c:pt>
                <c:pt idx="53097">
                  <c:v>69.83</c:v>
                </c:pt>
                <c:pt idx="53098">
                  <c:v>65.02</c:v>
                </c:pt>
                <c:pt idx="53099">
                  <c:v>78.989999999999995</c:v>
                </c:pt>
                <c:pt idx="53100">
                  <c:v>89.9</c:v>
                </c:pt>
                <c:pt idx="53101">
                  <c:v>82.62</c:v>
                </c:pt>
                <c:pt idx="53102">
                  <c:v>82.19</c:v>
                </c:pt>
                <c:pt idx="53103">
                  <c:v>82.85</c:v>
                </c:pt>
                <c:pt idx="53104">
                  <c:v>83.87</c:v>
                </c:pt>
                <c:pt idx="53105">
                  <c:v>85.09</c:v>
                </c:pt>
                <c:pt idx="53106">
                  <c:v>85.19</c:v>
                </c:pt>
                <c:pt idx="53107">
                  <c:v>70.23</c:v>
                </c:pt>
                <c:pt idx="53108">
                  <c:v>61.66</c:v>
                </c:pt>
                <c:pt idx="53109">
                  <c:v>62.25</c:v>
                </c:pt>
                <c:pt idx="53110">
                  <c:v>74.38</c:v>
                </c:pt>
                <c:pt idx="53111">
                  <c:v>81.63</c:v>
                </c:pt>
                <c:pt idx="53112">
                  <c:v>73.459999999999994</c:v>
                </c:pt>
                <c:pt idx="53113">
                  <c:v>72.86</c:v>
                </c:pt>
                <c:pt idx="53114">
                  <c:v>73.489999999999995</c:v>
                </c:pt>
                <c:pt idx="53115">
                  <c:v>72.67</c:v>
                </c:pt>
                <c:pt idx="53116">
                  <c:v>70.06</c:v>
                </c:pt>
                <c:pt idx="53117">
                  <c:v>71.150000000000006</c:v>
                </c:pt>
                <c:pt idx="53118">
                  <c:v>71.97</c:v>
                </c:pt>
                <c:pt idx="53119">
                  <c:v>60.47</c:v>
                </c:pt>
                <c:pt idx="53120">
                  <c:v>52.37</c:v>
                </c:pt>
                <c:pt idx="53121">
                  <c:v>52.7</c:v>
                </c:pt>
                <c:pt idx="53122">
                  <c:v>52.99</c:v>
                </c:pt>
                <c:pt idx="53123">
                  <c:v>53.29</c:v>
                </c:pt>
                <c:pt idx="53124">
                  <c:v>40.729999999999997</c:v>
                </c:pt>
                <c:pt idx="53125">
                  <c:v>35.33</c:v>
                </c:pt>
                <c:pt idx="53126">
                  <c:v>35.46</c:v>
                </c:pt>
                <c:pt idx="53127">
                  <c:v>35.56</c:v>
                </c:pt>
                <c:pt idx="53128">
                  <c:v>35.659999999999997</c:v>
                </c:pt>
                <c:pt idx="53129">
                  <c:v>35.76</c:v>
                </c:pt>
                <c:pt idx="53130">
                  <c:v>35.79</c:v>
                </c:pt>
                <c:pt idx="53131">
                  <c:v>35.86</c:v>
                </c:pt>
                <c:pt idx="53132">
                  <c:v>35.86</c:v>
                </c:pt>
                <c:pt idx="53133">
                  <c:v>35.82</c:v>
                </c:pt>
                <c:pt idx="53134">
                  <c:v>30.945</c:v>
                </c:pt>
                <c:pt idx="53135">
                  <c:v>30.318999999999999</c:v>
                </c:pt>
                <c:pt idx="53136">
                  <c:v>30.318999999999999</c:v>
                </c:pt>
                <c:pt idx="53137">
                  <c:v>30.318999999999999</c:v>
                </c:pt>
                <c:pt idx="53138">
                  <c:v>30.318999999999999</c:v>
                </c:pt>
                <c:pt idx="53139">
                  <c:v>30.318999999999999</c:v>
                </c:pt>
                <c:pt idx="53140">
                  <c:v>30.318999999999999</c:v>
                </c:pt>
                <c:pt idx="53141">
                  <c:v>30.286000000000001</c:v>
                </c:pt>
                <c:pt idx="53142">
                  <c:v>31.7</c:v>
                </c:pt>
                <c:pt idx="53143">
                  <c:v>38.33</c:v>
                </c:pt>
                <c:pt idx="53144">
                  <c:v>34.57</c:v>
                </c:pt>
                <c:pt idx="53145">
                  <c:v>34.83</c:v>
                </c:pt>
                <c:pt idx="53146">
                  <c:v>35.06</c:v>
                </c:pt>
                <c:pt idx="53147">
                  <c:v>35.299999999999997</c:v>
                </c:pt>
                <c:pt idx="53148">
                  <c:v>37.01</c:v>
                </c:pt>
                <c:pt idx="53149">
                  <c:v>53.78</c:v>
                </c:pt>
                <c:pt idx="53150">
                  <c:v>54.54</c:v>
                </c:pt>
                <c:pt idx="53151">
                  <c:v>47.85</c:v>
                </c:pt>
                <c:pt idx="53152">
                  <c:v>46.86</c:v>
                </c:pt>
                <c:pt idx="53153">
                  <c:v>47.29</c:v>
                </c:pt>
                <c:pt idx="53154">
                  <c:v>66.87</c:v>
                </c:pt>
                <c:pt idx="53155">
                  <c:v>64.260000000000005</c:v>
                </c:pt>
                <c:pt idx="53156">
                  <c:v>65.02</c:v>
                </c:pt>
                <c:pt idx="53157">
                  <c:v>66.569999999999993</c:v>
                </c:pt>
                <c:pt idx="53158">
                  <c:v>68.42</c:v>
                </c:pt>
                <c:pt idx="53159">
                  <c:v>70.06</c:v>
                </c:pt>
                <c:pt idx="53160">
                  <c:v>71.88</c:v>
                </c:pt>
                <c:pt idx="53161">
                  <c:v>76.319999999999993</c:v>
                </c:pt>
                <c:pt idx="53162">
                  <c:v>103.68</c:v>
                </c:pt>
                <c:pt idx="53163">
                  <c:v>98.17</c:v>
                </c:pt>
                <c:pt idx="53164">
                  <c:v>87.43</c:v>
                </c:pt>
                <c:pt idx="53165">
                  <c:v>85.62</c:v>
                </c:pt>
                <c:pt idx="53166">
                  <c:v>86.77</c:v>
                </c:pt>
                <c:pt idx="53167">
                  <c:v>87.83</c:v>
                </c:pt>
                <c:pt idx="53168">
                  <c:v>89.24</c:v>
                </c:pt>
                <c:pt idx="53169">
                  <c:v>90.17</c:v>
                </c:pt>
                <c:pt idx="53170">
                  <c:v>90.92</c:v>
                </c:pt>
                <c:pt idx="53171">
                  <c:v>88.45</c:v>
                </c:pt>
                <c:pt idx="53172">
                  <c:v>88.98</c:v>
                </c:pt>
                <c:pt idx="53173">
                  <c:v>89.61</c:v>
                </c:pt>
                <c:pt idx="53174">
                  <c:v>89.9</c:v>
                </c:pt>
                <c:pt idx="53175">
                  <c:v>90.23</c:v>
                </c:pt>
                <c:pt idx="53176">
                  <c:v>91.25</c:v>
                </c:pt>
                <c:pt idx="53177">
                  <c:v>91.71</c:v>
                </c:pt>
                <c:pt idx="53178">
                  <c:v>92.27</c:v>
                </c:pt>
                <c:pt idx="53179">
                  <c:v>92.57</c:v>
                </c:pt>
                <c:pt idx="53180">
                  <c:v>93.07</c:v>
                </c:pt>
                <c:pt idx="53181">
                  <c:v>93.56</c:v>
                </c:pt>
                <c:pt idx="53182">
                  <c:v>87.59</c:v>
                </c:pt>
                <c:pt idx="53183">
                  <c:v>94.05</c:v>
                </c:pt>
                <c:pt idx="53184">
                  <c:v>97.45</c:v>
                </c:pt>
                <c:pt idx="53185">
                  <c:v>95.97</c:v>
                </c:pt>
                <c:pt idx="53186">
                  <c:v>96.86</c:v>
                </c:pt>
                <c:pt idx="53187">
                  <c:v>95.93</c:v>
                </c:pt>
                <c:pt idx="53188">
                  <c:v>90.92</c:v>
                </c:pt>
                <c:pt idx="53189">
                  <c:v>92.44</c:v>
                </c:pt>
                <c:pt idx="53190">
                  <c:v>94.45</c:v>
                </c:pt>
                <c:pt idx="53191">
                  <c:v>94.52</c:v>
                </c:pt>
                <c:pt idx="53192">
                  <c:v>89.31</c:v>
                </c:pt>
                <c:pt idx="53193">
                  <c:v>90.07</c:v>
                </c:pt>
                <c:pt idx="53194">
                  <c:v>81.89</c:v>
                </c:pt>
                <c:pt idx="53195">
                  <c:v>67.33</c:v>
                </c:pt>
                <c:pt idx="53196">
                  <c:v>68.02</c:v>
                </c:pt>
                <c:pt idx="53197">
                  <c:v>68.61</c:v>
                </c:pt>
                <c:pt idx="53198">
                  <c:v>69.44</c:v>
                </c:pt>
                <c:pt idx="53199">
                  <c:v>70</c:v>
                </c:pt>
                <c:pt idx="53200">
                  <c:v>79.75</c:v>
                </c:pt>
                <c:pt idx="53201">
                  <c:v>116.23</c:v>
                </c:pt>
                <c:pt idx="53202">
                  <c:v>100.88</c:v>
                </c:pt>
                <c:pt idx="53203">
                  <c:v>100.78</c:v>
                </c:pt>
                <c:pt idx="53204">
                  <c:v>101.34</c:v>
                </c:pt>
                <c:pt idx="53205">
                  <c:v>102</c:v>
                </c:pt>
                <c:pt idx="53206">
                  <c:v>102.62</c:v>
                </c:pt>
                <c:pt idx="53207">
                  <c:v>98.24</c:v>
                </c:pt>
                <c:pt idx="53208">
                  <c:v>115.51</c:v>
                </c:pt>
                <c:pt idx="53209">
                  <c:v>119.73</c:v>
                </c:pt>
                <c:pt idx="53210">
                  <c:v>116.96</c:v>
                </c:pt>
                <c:pt idx="53211">
                  <c:v>119.26</c:v>
                </c:pt>
                <c:pt idx="53212">
                  <c:v>122.49</c:v>
                </c:pt>
                <c:pt idx="53213">
                  <c:v>125.1</c:v>
                </c:pt>
                <c:pt idx="53214">
                  <c:v>129.91</c:v>
                </c:pt>
                <c:pt idx="53215">
                  <c:v>125.2</c:v>
                </c:pt>
                <c:pt idx="53216">
                  <c:v>117.12</c:v>
                </c:pt>
                <c:pt idx="53217">
                  <c:v>113.53</c:v>
                </c:pt>
                <c:pt idx="53218">
                  <c:v>110.96</c:v>
                </c:pt>
                <c:pt idx="53219">
                  <c:v>111.13</c:v>
                </c:pt>
                <c:pt idx="53220">
                  <c:v>109.35</c:v>
                </c:pt>
                <c:pt idx="53221">
                  <c:v>110.33</c:v>
                </c:pt>
                <c:pt idx="53222">
                  <c:v>111.09</c:v>
                </c:pt>
                <c:pt idx="53223">
                  <c:v>111.59</c:v>
                </c:pt>
                <c:pt idx="53224">
                  <c:v>107.99</c:v>
                </c:pt>
                <c:pt idx="53225">
                  <c:v>89.74</c:v>
                </c:pt>
                <c:pt idx="53226">
                  <c:v>89.11</c:v>
                </c:pt>
                <c:pt idx="53227">
                  <c:v>89.84</c:v>
                </c:pt>
                <c:pt idx="53228">
                  <c:v>87.4</c:v>
                </c:pt>
                <c:pt idx="53229">
                  <c:v>90.4</c:v>
                </c:pt>
                <c:pt idx="53230">
                  <c:v>86.24</c:v>
                </c:pt>
                <c:pt idx="53231">
                  <c:v>85.35</c:v>
                </c:pt>
                <c:pt idx="53232">
                  <c:v>85.02</c:v>
                </c:pt>
                <c:pt idx="53233">
                  <c:v>85.22</c:v>
                </c:pt>
                <c:pt idx="53234">
                  <c:v>104.83</c:v>
                </c:pt>
                <c:pt idx="53235">
                  <c:v>100.61</c:v>
                </c:pt>
                <c:pt idx="53236">
                  <c:v>93.96</c:v>
                </c:pt>
                <c:pt idx="53237">
                  <c:v>93.03</c:v>
                </c:pt>
                <c:pt idx="53238">
                  <c:v>93.69</c:v>
                </c:pt>
                <c:pt idx="53239">
                  <c:v>94.65</c:v>
                </c:pt>
                <c:pt idx="53240">
                  <c:v>95.17</c:v>
                </c:pt>
                <c:pt idx="53241">
                  <c:v>96.2</c:v>
                </c:pt>
                <c:pt idx="53242">
                  <c:v>106.02</c:v>
                </c:pt>
                <c:pt idx="53243">
                  <c:v>117.09</c:v>
                </c:pt>
                <c:pt idx="53244">
                  <c:v>113.4</c:v>
                </c:pt>
                <c:pt idx="53245">
                  <c:v>112.94</c:v>
                </c:pt>
                <c:pt idx="53246">
                  <c:v>104.76</c:v>
                </c:pt>
                <c:pt idx="53247">
                  <c:v>121.67</c:v>
                </c:pt>
                <c:pt idx="53248">
                  <c:v>126.91</c:v>
                </c:pt>
                <c:pt idx="53249">
                  <c:v>121.6</c:v>
                </c:pt>
                <c:pt idx="53250">
                  <c:v>127.4</c:v>
                </c:pt>
                <c:pt idx="53251">
                  <c:v>129.61000000000001</c:v>
                </c:pt>
                <c:pt idx="53252">
                  <c:v>130.5</c:v>
                </c:pt>
                <c:pt idx="53253">
                  <c:v>133.16999999999999</c:v>
                </c:pt>
                <c:pt idx="53254">
                  <c:v>135.47999999999999</c:v>
                </c:pt>
                <c:pt idx="53255">
                  <c:v>132.74</c:v>
                </c:pt>
                <c:pt idx="53256">
                  <c:v>132.44999999999999</c:v>
                </c:pt>
                <c:pt idx="53257">
                  <c:v>132.78</c:v>
                </c:pt>
                <c:pt idx="53258">
                  <c:v>127.5</c:v>
                </c:pt>
                <c:pt idx="53259">
                  <c:v>129.05000000000001</c:v>
                </c:pt>
                <c:pt idx="53260">
                  <c:v>131.33000000000001</c:v>
                </c:pt>
                <c:pt idx="53261">
                  <c:v>128.29</c:v>
                </c:pt>
                <c:pt idx="53262">
                  <c:v>137.82</c:v>
                </c:pt>
                <c:pt idx="53263">
                  <c:v>138.38</c:v>
                </c:pt>
                <c:pt idx="53264">
                  <c:v>140.69</c:v>
                </c:pt>
                <c:pt idx="53265">
                  <c:v>142.93</c:v>
                </c:pt>
                <c:pt idx="53266">
                  <c:v>136.13999999999999</c:v>
                </c:pt>
                <c:pt idx="53267">
                  <c:v>129.47999999999999</c:v>
                </c:pt>
                <c:pt idx="53268">
                  <c:v>131.38999999999999</c:v>
                </c:pt>
                <c:pt idx="53269">
                  <c:v>136.24</c:v>
                </c:pt>
                <c:pt idx="53270">
                  <c:v>137.94999999999999</c:v>
                </c:pt>
                <c:pt idx="53271">
                  <c:v>139.66</c:v>
                </c:pt>
                <c:pt idx="53272">
                  <c:v>138.94</c:v>
                </c:pt>
                <c:pt idx="53273">
                  <c:v>140.55000000000001</c:v>
                </c:pt>
                <c:pt idx="53274">
                  <c:v>140.46</c:v>
                </c:pt>
                <c:pt idx="53275">
                  <c:v>138.63999999999999</c:v>
                </c:pt>
                <c:pt idx="53276">
                  <c:v>134.82</c:v>
                </c:pt>
                <c:pt idx="53277">
                  <c:v>140.78</c:v>
                </c:pt>
                <c:pt idx="53278">
                  <c:v>139.63</c:v>
                </c:pt>
                <c:pt idx="53279">
                  <c:v>141.77000000000001</c:v>
                </c:pt>
                <c:pt idx="53280">
                  <c:v>138.21</c:v>
                </c:pt>
                <c:pt idx="53281">
                  <c:v>137.88</c:v>
                </c:pt>
                <c:pt idx="53282">
                  <c:v>130.13999999999999</c:v>
                </c:pt>
                <c:pt idx="53283">
                  <c:v>126.88</c:v>
                </c:pt>
                <c:pt idx="53284">
                  <c:v>133.07</c:v>
                </c:pt>
                <c:pt idx="53285">
                  <c:v>131.69</c:v>
                </c:pt>
                <c:pt idx="53286">
                  <c:v>128.62</c:v>
                </c:pt>
                <c:pt idx="53287">
                  <c:v>124.57</c:v>
                </c:pt>
                <c:pt idx="53288">
                  <c:v>130.4</c:v>
                </c:pt>
                <c:pt idx="53289">
                  <c:v>118.87</c:v>
                </c:pt>
                <c:pt idx="53290">
                  <c:v>118.97</c:v>
                </c:pt>
                <c:pt idx="53291">
                  <c:v>123.52</c:v>
                </c:pt>
                <c:pt idx="53292">
                  <c:v>120.48</c:v>
                </c:pt>
                <c:pt idx="53293">
                  <c:v>120.85</c:v>
                </c:pt>
                <c:pt idx="53294">
                  <c:v>121.51</c:v>
                </c:pt>
                <c:pt idx="53295">
                  <c:v>122.56</c:v>
                </c:pt>
                <c:pt idx="53296">
                  <c:v>122.56</c:v>
                </c:pt>
                <c:pt idx="53297">
                  <c:v>122.96</c:v>
                </c:pt>
                <c:pt idx="53298">
                  <c:v>128.69</c:v>
                </c:pt>
                <c:pt idx="53299">
                  <c:v>129.65</c:v>
                </c:pt>
                <c:pt idx="53300">
                  <c:v>129.97999999999999</c:v>
                </c:pt>
                <c:pt idx="53301">
                  <c:v>133.63</c:v>
                </c:pt>
                <c:pt idx="53302">
                  <c:v>140.22</c:v>
                </c:pt>
                <c:pt idx="53303">
                  <c:v>146.49</c:v>
                </c:pt>
                <c:pt idx="53304">
                  <c:v>150.01</c:v>
                </c:pt>
                <c:pt idx="53305">
                  <c:v>152.44999999999999</c:v>
                </c:pt>
                <c:pt idx="53306">
                  <c:v>151.63</c:v>
                </c:pt>
                <c:pt idx="53307">
                  <c:v>149.88</c:v>
                </c:pt>
                <c:pt idx="53308">
                  <c:v>151.99</c:v>
                </c:pt>
                <c:pt idx="53309">
                  <c:v>152.94999999999999</c:v>
                </c:pt>
                <c:pt idx="53310">
                  <c:v>152.94999999999999</c:v>
                </c:pt>
                <c:pt idx="53311">
                  <c:v>143.38999999999999</c:v>
                </c:pt>
                <c:pt idx="53312">
                  <c:v>139.88999999999999</c:v>
                </c:pt>
                <c:pt idx="53313">
                  <c:v>137.56</c:v>
                </c:pt>
                <c:pt idx="53314">
                  <c:v>138.41</c:v>
                </c:pt>
                <c:pt idx="53315">
                  <c:v>139.83000000000001</c:v>
                </c:pt>
                <c:pt idx="53316">
                  <c:v>133.04</c:v>
                </c:pt>
                <c:pt idx="53317">
                  <c:v>143.06</c:v>
                </c:pt>
                <c:pt idx="53318">
                  <c:v>148.19999999999999</c:v>
                </c:pt>
                <c:pt idx="53319">
                  <c:v>145.66</c:v>
                </c:pt>
                <c:pt idx="53320">
                  <c:v>147.87</c:v>
                </c:pt>
                <c:pt idx="53321">
                  <c:v>149.85</c:v>
                </c:pt>
                <c:pt idx="53322">
                  <c:v>151.53</c:v>
                </c:pt>
                <c:pt idx="53323">
                  <c:v>152.12</c:v>
                </c:pt>
                <c:pt idx="53324">
                  <c:v>156.31</c:v>
                </c:pt>
                <c:pt idx="53325">
                  <c:v>154.26</c:v>
                </c:pt>
                <c:pt idx="53326">
                  <c:v>154.49</c:v>
                </c:pt>
                <c:pt idx="53327">
                  <c:v>159.57</c:v>
                </c:pt>
                <c:pt idx="53328">
                  <c:v>144.44</c:v>
                </c:pt>
                <c:pt idx="53329">
                  <c:v>147.28</c:v>
                </c:pt>
                <c:pt idx="53330">
                  <c:v>143.94999999999999</c:v>
                </c:pt>
                <c:pt idx="53331">
                  <c:v>133.80000000000001</c:v>
                </c:pt>
                <c:pt idx="53332">
                  <c:v>135.87</c:v>
                </c:pt>
                <c:pt idx="53333">
                  <c:v>137.79</c:v>
                </c:pt>
                <c:pt idx="53334">
                  <c:v>131.38999999999999</c:v>
                </c:pt>
                <c:pt idx="53335">
                  <c:v>108.79</c:v>
                </c:pt>
                <c:pt idx="53336">
                  <c:v>95.34</c:v>
                </c:pt>
                <c:pt idx="53337">
                  <c:v>95.24</c:v>
                </c:pt>
                <c:pt idx="53338">
                  <c:v>106.18</c:v>
                </c:pt>
                <c:pt idx="53339">
                  <c:v>108.98</c:v>
                </c:pt>
                <c:pt idx="53340">
                  <c:v>121.93</c:v>
                </c:pt>
                <c:pt idx="53341">
                  <c:v>126.71</c:v>
                </c:pt>
                <c:pt idx="53342">
                  <c:v>128.62</c:v>
                </c:pt>
                <c:pt idx="53343">
                  <c:v>132.28</c:v>
                </c:pt>
                <c:pt idx="53344">
                  <c:v>127.37</c:v>
                </c:pt>
                <c:pt idx="53345">
                  <c:v>130.16999999999999</c:v>
                </c:pt>
                <c:pt idx="53346">
                  <c:v>131.75</c:v>
                </c:pt>
                <c:pt idx="53347">
                  <c:v>130.83000000000001</c:v>
                </c:pt>
                <c:pt idx="53348">
                  <c:v>133.63</c:v>
                </c:pt>
                <c:pt idx="53349">
                  <c:v>135.97</c:v>
                </c:pt>
                <c:pt idx="53350">
                  <c:v>138.87</c:v>
                </c:pt>
                <c:pt idx="53351">
                  <c:v>128.72</c:v>
                </c:pt>
                <c:pt idx="53352">
                  <c:v>109.28</c:v>
                </c:pt>
                <c:pt idx="53353">
                  <c:v>112.58</c:v>
                </c:pt>
                <c:pt idx="53354">
                  <c:v>133.5</c:v>
                </c:pt>
                <c:pt idx="53355">
                  <c:v>129.32</c:v>
                </c:pt>
                <c:pt idx="53356">
                  <c:v>131.69</c:v>
                </c:pt>
                <c:pt idx="53357">
                  <c:v>131.16</c:v>
                </c:pt>
                <c:pt idx="53358">
                  <c:v>132.35</c:v>
                </c:pt>
                <c:pt idx="53359">
                  <c:v>131.13</c:v>
                </c:pt>
                <c:pt idx="53360">
                  <c:v>130.9</c:v>
                </c:pt>
                <c:pt idx="53361">
                  <c:v>128.59</c:v>
                </c:pt>
                <c:pt idx="53362">
                  <c:v>130.24</c:v>
                </c:pt>
                <c:pt idx="53363">
                  <c:v>133.63</c:v>
                </c:pt>
                <c:pt idx="53364">
                  <c:v>134</c:v>
                </c:pt>
                <c:pt idx="53365">
                  <c:v>137.29</c:v>
                </c:pt>
                <c:pt idx="53366">
                  <c:v>138.28</c:v>
                </c:pt>
                <c:pt idx="53367">
                  <c:v>144.31</c:v>
                </c:pt>
                <c:pt idx="53368">
                  <c:v>149.58000000000001</c:v>
                </c:pt>
                <c:pt idx="53369">
                  <c:v>141.77000000000001</c:v>
                </c:pt>
                <c:pt idx="53370">
                  <c:v>135.94</c:v>
                </c:pt>
                <c:pt idx="53371">
                  <c:v>137.03</c:v>
                </c:pt>
                <c:pt idx="53372">
                  <c:v>137.85</c:v>
                </c:pt>
                <c:pt idx="53373">
                  <c:v>137.29</c:v>
                </c:pt>
                <c:pt idx="53374">
                  <c:v>141.41</c:v>
                </c:pt>
                <c:pt idx="53375">
                  <c:v>134.03</c:v>
                </c:pt>
                <c:pt idx="53376">
                  <c:v>132.32</c:v>
                </c:pt>
                <c:pt idx="53377">
                  <c:v>136.53</c:v>
                </c:pt>
                <c:pt idx="53378">
                  <c:v>134.69</c:v>
                </c:pt>
                <c:pt idx="53379">
                  <c:v>132.15</c:v>
                </c:pt>
                <c:pt idx="53380">
                  <c:v>133.16999999999999</c:v>
                </c:pt>
                <c:pt idx="53381">
                  <c:v>110.3</c:v>
                </c:pt>
                <c:pt idx="53382">
                  <c:v>110.89</c:v>
                </c:pt>
                <c:pt idx="53383">
                  <c:v>111.26</c:v>
                </c:pt>
                <c:pt idx="53384">
                  <c:v>111.69</c:v>
                </c:pt>
                <c:pt idx="53385">
                  <c:v>112.81</c:v>
                </c:pt>
                <c:pt idx="53386">
                  <c:v>131.43</c:v>
                </c:pt>
                <c:pt idx="53387">
                  <c:v>135.12</c:v>
                </c:pt>
                <c:pt idx="53388">
                  <c:v>134.97999999999999</c:v>
                </c:pt>
                <c:pt idx="53389">
                  <c:v>148.16999999999999</c:v>
                </c:pt>
                <c:pt idx="53390">
                  <c:v>129.12</c:v>
                </c:pt>
                <c:pt idx="53391">
                  <c:v>122.56</c:v>
                </c:pt>
                <c:pt idx="53392">
                  <c:v>108.98</c:v>
                </c:pt>
                <c:pt idx="53393">
                  <c:v>110.99</c:v>
                </c:pt>
                <c:pt idx="53394">
                  <c:v>103.68</c:v>
                </c:pt>
                <c:pt idx="53395">
                  <c:v>112.74</c:v>
                </c:pt>
                <c:pt idx="53396">
                  <c:v>111.49</c:v>
                </c:pt>
                <c:pt idx="53397">
                  <c:v>109.97</c:v>
                </c:pt>
                <c:pt idx="53398">
                  <c:v>109.91</c:v>
                </c:pt>
                <c:pt idx="53399">
                  <c:v>111.78</c:v>
                </c:pt>
                <c:pt idx="53400">
                  <c:v>114.22</c:v>
                </c:pt>
                <c:pt idx="53401">
                  <c:v>108.52</c:v>
                </c:pt>
                <c:pt idx="53402">
                  <c:v>109.38</c:v>
                </c:pt>
                <c:pt idx="53403">
                  <c:v>112.44</c:v>
                </c:pt>
                <c:pt idx="53404">
                  <c:v>116.5</c:v>
                </c:pt>
                <c:pt idx="53405">
                  <c:v>115.41</c:v>
                </c:pt>
                <c:pt idx="53406">
                  <c:v>115.57</c:v>
                </c:pt>
                <c:pt idx="53407">
                  <c:v>116.66</c:v>
                </c:pt>
                <c:pt idx="53408">
                  <c:v>117.25</c:v>
                </c:pt>
                <c:pt idx="53409">
                  <c:v>112.21</c:v>
                </c:pt>
                <c:pt idx="53410">
                  <c:v>110.96</c:v>
                </c:pt>
                <c:pt idx="53411">
                  <c:v>99.82</c:v>
                </c:pt>
                <c:pt idx="53412">
                  <c:v>90.4</c:v>
                </c:pt>
                <c:pt idx="53413">
                  <c:v>91.52</c:v>
                </c:pt>
                <c:pt idx="53414">
                  <c:v>92.57</c:v>
                </c:pt>
                <c:pt idx="53415">
                  <c:v>93.4</c:v>
                </c:pt>
                <c:pt idx="53416">
                  <c:v>93.43</c:v>
                </c:pt>
                <c:pt idx="53417">
                  <c:v>86.77</c:v>
                </c:pt>
                <c:pt idx="53418">
                  <c:v>94.25</c:v>
                </c:pt>
                <c:pt idx="53419">
                  <c:v>100.74</c:v>
                </c:pt>
                <c:pt idx="53420">
                  <c:v>101.93</c:v>
                </c:pt>
                <c:pt idx="53421">
                  <c:v>103.28</c:v>
                </c:pt>
                <c:pt idx="53422">
                  <c:v>104.37</c:v>
                </c:pt>
                <c:pt idx="53423">
                  <c:v>106.05</c:v>
                </c:pt>
                <c:pt idx="53424">
                  <c:v>111.09</c:v>
                </c:pt>
                <c:pt idx="53425">
                  <c:v>119.66</c:v>
                </c:pt>
                <c:pt idx="53426">
                  <c:v>122.89</c:v>
                </c:pt>
                <c:pt idx="53427">
                  <c:v>123.02</c:v>
                </c:pt>
                <c:pt idx="53428">
                  <c:v>110.56</c:v>
                </c:pt>
                <c:pt idx="53429">
                  <c:v>112.05</c:v>
                </c:pt>
                <c:pt idx="53430">
                  <c:v>110.8</c:v>
                </c:pt>
                <c:pt idx="53431">
                  <c:v>112.08</c:v>
                </c:pt>
                <c:pt idx="53432">
                  <c:v>130.83000000000001</c:v>
                </c:pt>
                <c:pt idx="53433">
                  <c:v>120.91</c:v>
                </c:pt>
                <c:pt idx="53434">
                  <c:v>109.51</c:v>
                </c:pt>
                <c:pt idx="53435">
                  <c:v>110.04</c:v>
                </c:pt>
                <c:pt idx="53436">
                  <c:v>109.67</c:v>
                </c:pt>
                <c:pt idx="53437">
                  <c:v>110.99</c:v>
                </c:pt>
                <c:pt idx="53438">
                  <c:v>112.84</c:v>
                </c:pt>
                <c:pt idx="53439">
                  <c:v>111.13</c:v>
                </c:pt>
                <c:pt idx="53440">
                  <c:v>101.01</c:v>
                </c:pt>
                <c:pt idx="53441">
                  <c:v>95.5</c:v>
                </c:pt>
                <c:pt idx="53442">
                  <c:v>91.42</c:v>
                </c:pt>
                <c:pt idx="53443">
                  <c:v>93</c:v>
                </c:pt>
                <c:pt idx="53444">
                  <c:v>94.85</c:v>
                </c:pt>
                <c:pt idx="53445">
                  <c:v>96.3</c:v>
                </c:pt>
                <c:pt idx="53446">
                  <c:v>97.28</c:v>
                </c:pt>
                <c:pt idx="53447">
                  <c:v>99.52</c:v>
                </c:pt>
                <c:pt idx="53448">
                  <c:v>100.84</c:v>
                </c:pt>
                <c:pt idx="53449">
                  <c:v>100.84</c:v>
                </c:pt>
                <c:pt idx="53450">
                  <c:v>99.49</c:v>
                </c:pt>
                <c:pt idx="53451">
                  <c:v>103.08</c:v>
                </c:pt>
                <c:pt idx="53452">
                  <c:v>118.18</c:v>
                </c:pt>
                <c:pt idx="53453">
                  <c:v>137.85</c:v>
                </c:pt>
                <c:pt idx="53454">
                  <c:v>136.43</c:v>
                </c:pt>
                <c:pt idx="53455">
                  <c:v>141.54</c:v>
                </c:pt>
                <c:pt idx="53456">
                  <c:v>137.69</c:v>
                </c:pt>
                <c:pt idx="53457">
                  <c:v>131.75</c:v>
                </c:pt>
                <c:pt idx="53458">
                  <c:v>132.91</c:v>
                </c:pt>
                <c:pt idx="53459">
                  <c:v>135.68</c:v>
                </c:pt>
                <c:pt idx="53460">
                  <c:v>140.06</c:v>
                </c:pt>
                <c:pt idx="53461">
                  <c:v>144.05000000000001</c:v>
                </c:pt>
                <c:pt idx="53462">
                  <c:v>141.15</c:v>
                </c:pt>
                <c:pt idx="53463">
                  <c:v>137.65</c:v>
                </c:pt>
                <c:pt idx="53464">
                  <c:v>136.99</c:v>
                </c:pt>
                <c:pt idx="53465">
                  <c:v>128.99</c:v>
                </c:pt>
                <c:pt idx="53466">
                  <c:v>130.80000000000001</c:v>
                </c:pt>
                <c:pt idx="53467">
                  <c:v>131.62</c:v>
                </c:pt>
                <c:pt idx="53468">
                  <c:v>133.34</c:v>
                </c:pt>
                <c:pt idx="53469">
                  <c:v>127.14</c:v>
                </c:pt>
                <c:pt idx="53470">
                  <c:v>130.63</c:v>
                </c:pt>
                <c:pt idx="53471">
                  <c:v>133.77000000000001</c:v>
                </c:pt>
                <c:pt idx="53472">
                  <c:v>132.02000000000001</c:v>
                </c:pt>
                <c:pt idx="53473">
                  <c:v>136.37</c:v>
                </c:pt>
                <c:pt idx="53474">
                  <c:v>136.96</c:v>
                </c:pt>
                <c:pt idx="53475">
                  <c:v>139.88999999999999</c:v>
                </c:pt>
                <c:pt idx="53476">
                  <c:v>137.46</c:v>
                </c:pt>
                <c:pt idx="53477">
                  <c:v>138.31</c:v>
                </c:pt>
                <c:pt idx="53478">
                  <c:v>141.38</c:v>
                </c:pt>
                <c:pt idx="53479">
                  <c:v>144.18</c:v>
                </c:pt>
                <c:pt idx="53480">
                  <c:v>147.66999999999999</c:v>
                </c:pt>
                <c:pt idx="53481">
                  <c:v>150.13999999999999</c:v>
                </c:pt>
                <c:pt idx="53482">
                  <c:v>154.16</c:v>
                </c:pt>
                <c:pt idx="53483">
                  <c:v>157.59</c:v>
                </c:pt>
                <c:pt idx="53484">
                  <c:v>157.99</c:v>
                </c:pt>
                <c:pt idx="53485">
                  <c:v>146.26</c:v>
                </c:pt>
                <c:pt idx="53486">
                  <c:v>156.57</c:v>
                </c:pt>
                <c:pt idx="53487">
                  <c:v>148.76</c:v>
                </c:pt>
                <c:pt idx="53488">
                  <c:v>138.41</c:v>
                </c:pt>
                <c:pt idx="53489">
                  <c:v>132.25</c:v>
                </c:pt>
                <c:pt idx="53490">
                  <c:v>132.51</c:v>
                </c:pt>
                <c:pt idx="53491">
                  <c:v>130.96</c:v>
                </c:pt>
                <c:pt idx="53492">
                  <c:v>134.82</c:v>
                </c:pt>
                <c:pt idx="53493">
                  <c:v>149.06</c:v>
                </c:pt>
                <c:pt idx="53494">
                  <c:v>149.55000000000001</c:v>
                </c:pt>
                <c:pt idx="53495">
                  <c:v>144.01</c:v>
                </c:pt>
                <c:pt idx="53496">
                  <c:v>152.81</c:v>
                </c:pt>
                <c:pt idx="53497">
                  <c:v>156.31</c:v>
                </c:pt>
                <c:pt idx="53498">
                  <c:v>161.38</c:v>
                </c:pt>
                <c:pt idx="53499">
                  <c:v>160.22999999999999</c:v>
                </c:pt>
                <c:pt idx="53500">
                  <c:v>157.69</c:v>
                </c:pt>
                <c:pt idx="53501">
                  <c:v>160.52000000000001</c:v>
                </c:pt>
                <c:pt idx="53502">
                  <c:v>158.68</c:v>
                </c:pt>
                <c:pt idx="53503">
                  <c:v>165.57</c:v>
                </c:pt>
                <c:pt idx="53504">
                  <c:v>155.97999999999999</c:v>
                </c:pt>
                <c:pt idx="53505">
                  <c:v>157.76</c:v>
                </c:pt>
                <c:pt idx="53506">
                  <c:v>156.83000000000001</c:v>
                </c:pt>
                <c:pt idx="53507">
                  <c:v>137.22999999999999</c:v>
                </c:pt>
                <c:pt idx="53508">
                  <c:v>130.87</c:v>
                </c:pt>
                <c:pt idx="53509">
                  <c:v>137.72</c:v>
                </c:pt>
                <c:pt idx="53510">
                  <c:v>137.88</c:v>
                </c:pt>
                <c:pt idx="53511">
                  <c:v>136.24</c:v>
                </c:pt>
                <c:pt idx="53512">
                  <c:v>138.51</c:v>
                </c:pt>
                <c:pt idx="53513">
                  <c:v>139.43</c:v>
                </c:pt>
                <c:pt idx="53514">
                  <c:v>137.22999999999999</c:v>
                </c:pt>
                <c:pt idx="53515">
                  <c:v>136.93</c:v>
                </c:pt>
                <c:pt idx="53516">
                  <c:v>140.88</c:v>
                </c:pt>
                <c:pt idx="53517">
                  <c:v>140.88</c:v>
                </c:pt>
                <c:pt idx="53518">
                  <c:v>144.18</c:v>
                </c:pt>
                <c:pt idx="53519">
                  <c:v>146.65</c:v>
                </c:pt>
                <c:pt idx="53520">
                  <c:v>150.9</c:v>
                </c:pt>
                <c:pt idx="53521">
                  <c:v>146.75</c:v>
                </c:pt>
                <c:pt idx="53522">
                  <c:v>138.58000000000001</c:v>
                </c:pt>
                <c:pt idx="53523">
                  <c:v>139.66</c:v>
                </c:pt>
                <c:pt idx="53524">
                  <c:v>138.31</c:v>
                </c:pt>
                <c:pt idx="53525">
                  <c:v>133.13999999999999</c:v>
                </c:pt>
                <c:pt idx="53526">
                  <c:v>130.80000000000001</c:v>
                </c:pt>
                <c:pt idx="53527">
                  <c:v>131</c:v>
                </c:pt>
                <c:pt idx="53528">
                  <c:v>131.38999999999999</c:v>
                </c:pt>
                <c:pt idx="53529">
                  <c:v>129.97999999999999</c:v>
                </c:pt>
                <c:pt idx="53530">
                  <c:v>136.9</c:v>
                </c:pt>
                <c:pt idx="53531">
                  <c:v>135.31</c:v>
                </c:pt>
                <c:pt idx="53532">
                  <c:v>137.36000000000001</c:v>
                </c:pt>
                <c:pt idx="53533">
                  <c:v>129.18</c:v>
                </c:pt>
                <c:pt idx="53534">
                  <c:v>127.5</c:v>
                </c:pt>
                <c:pt idx="53535">
                  <c:v>128.72</c:v>
                </c:pt>
                <c:pt idx="53536">
                  <c:v>131.1</c:v>
                </c:pt>
                <c:pt idx="53537">
                  <c:v>128</c:v>
                </c:pt>
                <c:pt idx="53538">
                  <c:v>105.98</c:v>
                </c:pt>
                <c:pt idx="53539">
                  <c:v>98.7</c:v>
                </c:pt>
                <c:pt idx="53540">
                  <c:v>97.09</c:v>
                </c:pt>
                <c:pt idx="53541">
                  <c:v>91.15</c:v>
                </c:pt>
                <c:pt idx="53542">
                  <c:v>92.01</c:v>
                </c:pt>
                <c:pt idx="53543">
                  <c:v>92.67</c:v>
                </c:pt>
                <c:pt idx="53544">
                  <c:v>110.2</c:v>
                </c:pt>
                <c:pt idx="53545">
                  <c:v>107.07</c:v>
                </c:pt>
                <c:pt idx="53546">
                  <c:v>107.1</c:v>
                </c:pt>
                <c:pt idx="53547">
                  <c:v>106.54</c:v>
                </c:pt>
                <c:pt idx="53548">
                  <c:v>107.27</c:v>
                </c:pt>
                <c:pt idx="53549">
                  <c:v>110.07</c:v>
                </c:pt>
                <c:pt idx="53550">
                  <c:v>116.6</c:v>
                </c:pt>
                <c:pt idx="53551">
                  <c:v>137.82</c:v>
                </c:pt>
                <c:pt idx="53552">
                  <c:v>133.80000000000001</c:v>
                </c:pt>
                <c:pt idx="53553">
                  <c:v>134.88999999999999</c:v>
                </c:pt>
                <c:pt idx="53554">
                  <c:v>137.46</c:v>
                </c:pt>
                <c:pt idx="53555">
                  <c:v>141.61000000000001</c:v>
                </c:pt>
                <c:pt idx="53556">
                  <c:v>143.82</c:v>
                </c:pt>
                <c:pt idx="53557">
                  <c:v>146.62</c:v>
                </c:pt>
                <c:pt idx="53558">
                  <c:v>144.18</c:v>
                </c:pt>
                <c:pt idx="53559">
                  <c:v>149.85</c:v>
                </c:pt>
                <c:pt idx="53560">
                  <c:v>157.99</c:v>
                </c:pt>
                <c:pt idx="53561">
                  <c:v>161.12</c:v>
                </c:pt>
                <c:pt idx="53562">
                  <c:v>162.5</c:v>
                </c:pt>
                <c:pt idx="53563">
                  <c:v>163.06</c:v>
                </c:pt>
                <c:pt idx="53564">
                  <c:v>157.91999999999999</c:v>
                </c:pt>
                <c:pt idx="53565">
                  <c:v>151.56</c:v>
                </c:pt>
                <c:pt idx="53566">
                  <c:v>152.12</c:v>
                </c:pt>
                <c:pt idx="53567">
                  <c:v>144.71</c:v>
                </c:pt>
                <c:pt idx="53568">
                  <c:v>144.87</c:v>
                </c:pt>
                <c:pt idx="53569">
                  <c:v>136.30000000000001</c:v>
                </c:pt>
                <c:pt idx="53570">
                  <c:v>121.87</c:v>
                </c:pt>
                <c:pt idx="53571">
                  <c:v>125.3</c:v>
                </c:pt>
                <c:pt idx="53572">
                  <c:v>124.24</c:v>
                </c:pt>
                <c:pt idx="53573">
                  <c:v>137.16</c:v>
                </c:pt>
                <c:pt idx="53574">
                  <c:v>135.31</c:v>
                </c:pt>
                <c:pt idx="53575">
                  <c:v>132.74</c:v>
                </c:pt>
                <c:pt idx="53576">
                  <c:v>124.47</c:v>
                </c:pt>
                <c:pt idx="53577">
                  <c:v>110.37</c:v>
                </c:pt>
                <c:pt idx="53578">
                  <c:v>112.08</c:v>
                </c:pt>
                <c:pt idx="53579">
                  <c:v>135.63999999999999</c:v>
                </c:pt>
                <c:pt idx="53580">
                  <c:v>132.58000000000001</c:v>
                </c:pt>
                <c:pt idx="53581">
                  <c:v>131.91999999999999</c:v>
                </c:pt>
                <c:pt idx="53582">
                  <c:v>135.35</c:v>
                </c:pt>
                <c:pt idx="53583">
                  <c:v>137.46</c:v>
                </c:pt>
                <c:pt idx="53584">
                  <c:v>137.52000000000001</c:v>
                </c:pt>
                <c:pt idx="53585">
                  <c:v>141.74</c:v>
                </c:pt>
                <c:pt idx="53586">
                  <c:v>143.16</c:v>
                </c:pt>
                <c:pt idx="53587">
                  <c:v>143.88</c:v>
                </c:pt>
                <c:pt idx="53588">
                  <c:v>141.31</c:v>
                </c:pt>
                <c:pt idx="53589">
                  <c:v>139.69999999999999</c:v>
                </c:pt>
                <c:pt idx="53590">
                  <c:v>135.41</c:v>
                </c:pt>
                <c:pt idx="53591">
                  <c:v>134.88999999999999</c:v>
                </c:pt>
                <c:pt idx="53592">
                  <c:v>135.63999999999999</c:v>
                </c:pt>
                <c:pt idx="53593">
                  <c:v>137.69</c:v>
                </c:pt>
                <c:pt idx="53594">
                  <c:v>139.83000000000001</c:v>
                </c:pt>
                <c:pt idx="53595">
                  <c:v>142.33000000000001</c:v>
                </c:pt>
                <c:pt idx="53596">
                  <c:v>143.62</c:v>
                </c:pt>
                <c:pt idx="53597">
                  <c:v>144.57</c:v>
                </c:pt>
                <c:pt idx="53598">
                  <c:v>140.59</c:v>
                </c:pt>
                <c:pt idx="53599">
                  <c:v>131.19</c:v>
                </c:pt>
                <c:pt idx="53600">
                  <c:v>136.37</c:v>
                </c:pt>
                <c:pt idx="53601">
                  <c:v>137.97999999999999</c:v>
                </c:pt>
                <c:pt idx="53602">
                  <c:v>127.77</c:v>
                </c:pt>
                <c:pt idx="53603">
                  <c:v>131.26</c:v>
                </c:pt>
                <c:pt idx="53604">
                  <c:v>141.15</c:v>
                </c:pt>
                <c:pt idx="53605">
                  <c:v>144.15</c:v>
                </c:pt>
                <c:pt idx="53606">
                  <c:v>139.53</c:v>
                </c:pt>
                <c:pt idx="53607">
                  <c:v>135.74</c:v>
                </c:pt>
                <c:pt idx="53608">
                  <c:v>128.91999999999999</c:v>
                </c:pt>
                <c:pt idx="53609">
                  <c:v>146.78</c:v>
                </c:pt>
                <c:pt idx="53610">
                  <c:v>146.16</c:v>
                </c:pt>
                <c:pt idx="53611">
                  <c:v>143.97999999999999</c:v>
                </c:pt>
                <c:pt idx="53612">
                  <c:v>146.22</c:v>
                </c:pt>
                <c:pt idx="53613">
                  <c:v>148.66</c:v>
                </c:pt>
                <c:pt idx="53614">
                  <c:v>144.08000000000001</c:v>
                </c:pt>
                <c:pt idx="53615">
                  <c:v>148.43</c:v>
                </c:pt>
                <c:pt idx="53616">
                  <c:v>153.37</c:v>
                </c:pt>
                <c:pt idx="53617">
                  <c:v>147.01</c:v>
                </c:pt>
                <c:pt idx="53618">
                  <c:v>142.22999999999999</c:v>
                </c:pt>
                <c:pt idx="53619">
                  <c:v>132.18</c:v>
                </c:pt>
                <c:pt idx="53620">
                  <c:v>128.76</c:v>
                </c:pt>
                <c:pt idx="53621">
                  <c:v>123.88</c:v>
                </c:pt>
                <c:pt idx="53622">
                  <c:v>123.38</c:v>
                </c:pt>
                <c:pt idx="53623">
                  <c:v>114.82</c:v>
                </c:pt>
                <c:pt idx="53624">
                  <c:v>107.86</c:v>
                </c:pt>
                <c:pt idx="53625">
                  <c:v>102.62</c:v>
                </c:pt>
                <c:pt idx="53626">
                  <c:v>100.45</c:v>
                </c:pt>
                <c:pt idx="53627">
                  <c:v>94.09</c:v>
                </c:pt>
                <c:pt idx="53628">
                  <c:v>86.21</c:v>
                </c:pt>
                <c:pt idx="53629">
                  <c:v>89.18</c:v>
                </c:pt>
                <c:pt idx="53630">
                  <c:v>89.61</c:v>
                </c:pt>
                <c:pt idx="53631">
                  <c:v>90.53</c:v>
                </c:pt>
                <c:pt idx="53632">
                  <c:v>113.07</c:v>
                </c:pt>
                <c:pt idx="53633">
                  <c:v>113.66</c:v>
                </c:pt>
                <c:pt idx="53634">
                  <c:v>116</c:v>
                </c:pt>
                <c:pt idx="53635">
                  <c:v>117.19</c:v>
                </c:pt>
                <c:pt idx="53636">
                  <c:v>117.62</c:v>
                </c:pt>
                <c:pt idx="53637">
                  <c:v>118.34</c:v>
                </c:pt>
                <c:pt idx="53638">
                  <c:v>117.16</c:v>
                </c:pt>
                <c:pt idx="53639">
                  <c:v>112.21</c:v>
                </c:pt>
                <c:pt idx="53640">
                  <c:v>111.75</c:v>
                </c:pt>
                <c:pt idx="53641">
                  <c:v>109.08</c:v>
                </c:pt>
                <c:pt idx="53642">
                  <c:v>100.28</c:v>
                </c:pt>
                <c:pt idx="53643">
                  <c:v>100.22</c:v>
                </c:pt>
                <c:pt idx="53644">
                  <c:v>96.79</c:v>
                </c:pt>
                <c:pt idx="53645">
                  <c:v>88.72</c:v>
                </c:pt>
                <c:pt idx="53646">
                  <c:v>91.55</c:v>
                </c:pt>
                <c:pt idx="53647">
                  <c:v>103.05</c:v>
                </c:pt>
                <c:pt idx="53648">
                  <c:v>115.64</c:v>
                </c:pt>
                <c:pt idx="53649">
                  <c:v>121.28</c:v>
                </c:pt>
                <c:pt idx="53650">
                  <c:v>129.74</c:v>
                </c:pt>
                <c:pt idx="53651">
                  <c:v>131.19</c:v>
                </c:pt>
                <c:pt idx="53652">
                  <c:v>133.30000000000001</c:v>
                </c:pt>
                <c:pt idx="53653">
                  <c:v>128.56</c:v>
                </c:pt>
                <c:pt idx="53654">
                  <c:v>139.53</c:v>
                </c:pt>
                <c:pt idx="53655">
                  <c:v>145.13</c:v>
                </c:pt>
                <c:pt idx="53656">
                  <c:v>134.75</c:v>
                </c:pt>
                <c:pt idx="53657">
                  <c:v>135.02000000000001</c:v>
                </c:pt>
                <c:pt idx="53658">
                  <c:v>136.47</c:v>
                </c:pt>
                <c:pt idx="53659">
                  <c:v>136.11000000000001</c:v>
                </c:pt>
                <c:pt idx="53660">
                  <c:v>136.04</c:v>
                </c:pt>
                <c:pt idx="53661">
                  <c:v>136.69999999999999</c:v>
                </c:pt>
                <c:pt idx="53662">
                  <c:v>134.72</c:v>
                </c:pt>
                <c:pt idx="53663">
                  <c:v>134.13</c:v>
                </c:pt>
                <c:pt idx="53664">
                  <c:v>124.18</c:v>
                </c:pt>
                <c:pt idx="53665">
                  <c:v>107.7</c:v>
                </c:pt>
                <c:pt idx="53666">
                  <c:v>114.03</c:v>
                </c:pt>
                <c:pt idx="53667">
                  <c:v>119.03</c:v>
                </c:pt>
                <c:pt idx="53668">
                  <c:v>136.07</c:v>
                </c:pt>
                <c:pt idx="53669">
                  <c:v>136.11000000000001</c:v>
                </c:pt>
                <c:pt idx="53670">
                  <c:v>126.48</c:v>
                </c:pt>
                <c:pt idx="53671">
                  <c:v>134.66</c:v>
                </c:pt>
                <c:pt idx="53672">
                  <c:v>136.30000000000001</c:v>
                </c:pt>
                <c:pt idx="53673">
                  <c:v>138.25</c:v>
                </c:pt>
                <c:pt idx="53674">
                  <c:v>131.26</c:v>
                </c:pt>
                <c:pt idx="53675">
                  <c:v>128.38999999999999</c:v>
                </c:pt>
                <c:pt idx="53676">
                  <c:v>118.18</c:v>
                </c:pt>
                <c:pt idx="53677">
                  <c:v>130.07</c:v>
                </c:pt>
                <c:pt idx="53678">
                  <c:v>116.86</c:v>
                </c:pt>
                <c:pt idx="53679">
                  <c:v>112.25</c:v>
                </c:pt>
                <c:pt idx="53680">
                  <c:v>112.54</c:v>
                </c:pt>
                <c:pt idx="53681">
                  <c:v>112.81</c:v>
                </c:pt>
                <c:pt idx="53682">
                  <c:v>113.37</c:v>
                </c:pt>
                <c:pt idx="53683">
                  <c:v>113.7</c:v>
                </c:pt>
                <c:pt idx="53684">
                  <c:v>116.76</c:v>
                </c:pt>
                <c:pt idx="53685">
                  <c:v>124.54</c:v>
                </c:pt>
                <c:pt idx="53686">
                  <c:v>124.11</c:v>
                </c:pt>
                <c:pt idx="53687">
                  <c:v>124.37</c:v>
                </c:pt>
                <c:pt idx="53688">
                  <c:v>132.25</c:v>
                </c:pt>
                <c:pt idx="53689">
                  <c:v>132.74</c:v>
                </c:pt>
                <c:pt idx="53690">
                  <c:v>135.61000000000001</c:v>
                </c:pt>
                <c:pt idx="53691">
                  <c:v>138.12</c:v>
                </c:pt>
                <c:pt idx="53692">
                  <c:v>139.53</c:v>
                </c:pt>
                <c:pt idx="53693">
                  <c:v>139.88999999999999</c:v>
                </c:pt>
                <c:pt idx="53694">
                  <c:v>135.44999999999999</c:v>
                </c:pt>
                <c:pt idx="53695">
                  <c:v>141.87</c:v>
                </c:pt>
                <c:pt idx="53696">
                  <c:v>143.82</c:v>
                </c:pt>
                <c:pt idx="53697">
                  <c:v>147.11000000000001</c:v>
                </c:pt>
                <c:pt idx="53698">
                  <c:v>151.13</c:v>
                </c:pt>
                <c:pt idx="53699">
                  <c:v>154.26</c:v>
                </c:pt>
                <c:pt idx="53700">
                  <c:v>158.02000000000001</c:v>
                </c:pt>
                <c:pt idx="53701">
                  <c:v>134.13</c:v>
                </c:pt>
                <c:pt idx="53702">
                  <c:v>144.61000000000001</c:v>
                </c:pt>
                <c:pt idx="53703">
                  <c:v>136.99</c:v>
                </c:pt>
                <c:pt idx="53704">
                  <c:v>135.31</c:v>
                </c:pt>
                <c:pt idx="53705">
                  <c:v>125.76</c:v>
                </c:pt>
                <c:pt idx="53706">
                  <c:v>139.66</c:v>
                </c:pt>
                <c:pt idx="53707">
                  <c:v>148.46</c:v>
                </c:pt>
                <c:pt idx="53708">
                  <c:v>149.65</c:v>
                </c:pt>
                <c:pt idx="53709">
                  <c:v>145.99</c:v>
                </c:pt>
                <c:pt idx="53710">
                  <c:v>127.5</c:v>
                </c:pt>
                <c:pt idx="53711">
                  <c:v>128.29</c:v>
                </c:pt>
                <c:pt idx="53712">
                  <c:v>122.92</c:v>
                </c:pt>
                <c:pt idx="53713">
                  <c:v>126.52</c:v>
                </c:pt>
                <c:pt idx="53714">
                  <c:v>141.28</c:v>
                </c:pt>
                <c:pt idx="53715">
                  <c:v>140.13</c:v>
                </c:pt>
                <c:pt idx="53716">
                  <c:v>143.88</c:v>
                </c:pt>
                <c:pt idx="53717">
                  <c:v>146.85</c:v>
                </c:pt>
                <c:pt idx="53718">
                  <c:v>146.32</c:v>
                </c:pt>
                <c:pt idx="53719">
                  <c:v>137.38999999999999</c:v>
                </c:pt>
                <c:pt idx="53720">
                  <c:v>137.56</c:v>
                </c:pt>
                <c:pt idx="53721">
                  <c:v>134.97999999999999</c:v>
                </c:pt>
                <c:pt idx="53722">
                  <c:v>134.97999999999999</c:v>
                </c:pt>
                <c:pt idx="53723">
                  <c:v>136.47</c:v>
                </c:pt>
                <c:pt idx="53724">
                  <c:v>132.74</c:v>
                </c:pt>
                <c:pt idx="53725">
                  <c:v>134.09</c:v>
                </c:pt>
                <c:pt idx="53726">
                  <c:v>136.34</c:v>
                </c:pt>
                <c:pt idx="53727">
                  <c:v>135.22</c:v>
                </c:pt>
                <c:pt idx="53728">
                  <c:v>102.85</c:v>
                </c:pt>
                <c:pt idx="53729">
                  <c:v>101.37</c:v>
                </c:pt>
                <c:pt idx="53730">
                  <c:v>102.72</c:v>
                </c:pt>
                <c:pt idx="53731">
                  <c:v>98.8</c:v>
                </c:pt>
                <c:pt idx="53732">
                  <c:v>116.3</c:v>
                </c:pt>
                <c:pt idx="53733">
                  <c:v>121.97</c:v>
                </c:pt>
                <c:pt idx="53734">
                  <c:v>123.75</c:v>
                </c:pt>
                <c:pt idx="53735">
                  <c:v>120.98</c:v>
                </c:pt>
                <c:pt idx="53736">
                  <c:v>119.73</c:v>
                </c:pt>
                <c:pt idx="53737">
                  <c:v>120.81</c:v>
                </c:pt>
                <c:pt idx="53738">
                  <c:v>133.01</c:v>
                </c:pt>
                <c:pt idx="53739">
                  <c:v>135.47999999999999</c:v>
                </c:pt>
                <c:pt idx="53740">
                  <c:v>135.35</c:v>
                </c:pt>
                <c:pt idx="53741">
                  <c:v>135.22</c:v>
                </c:pt>
                <c:pt idx="53742">
                  <c:v>136.30000000000001</c:v>
                </c:pt>
                <c:pt idx="53743">
                  <c:v>137.36000000000001</c:v>
                </c:pt>
                <c:pt idx="53744">
                  <c:v>137.97999999999999</c:v>
                </c:pt>
                <c:pt idx="53745">
                  <c:v>141.28</c:v>
                </c:pt>
                <c:pt idx="53746">
                  <c:v>145.56</c:v>
                </c:pt>
                <c:pt idx="53747">
                  <c:v>144.61000000000001</c:v>
                </c:pt>
                <c:pt idx="53748">
                  <c:v>143.94999999999999</c:v>
                </c:pt>
                <c:pt idx="53749">
                  <c:v>148.79</c:v>
                </c:pt>
                <c:pt idx="53750">
                  <c:v>142.79</c:v>
                </c:pt>
                <c:pt idx="53751">
                  <c:v>144.38</c:v>
                </c:pt>
                <c:pt idx="53752">
                  <c:v>146.78</c:v>
                </c:pt>
                <c:pt idx="53753">
                  <c:v>115.54</c:v>
                </c:pt>
                <c:pt idx="53754">
                  <c:v>98.01</c:v>
                </c:pt>
                <c:pt idx="53755">
                  <c:v>93.3</c:v>
                </c:pt>
                <c:pt idx="53756">
                  <c:v>97.58</c:v>
                </c:pt>
                <c:pt idx="53757">
                  <c:v>98.8</c:v>
                </c:pt>
                <c:pt idx="53758">
                  <c:v>105.49</c:v>
                </c:pt>
                <c:pt idx="53759">
                  <c:v>103.02</c:v>
                </c:pt>
                <c:pt idx="53760">
                  <c:v>104.17</c:v>
                </c:pt>
                <c:pt idx="53761">
                  <c:v>105.75</c:v>
                </c:pt>
                <c:pt idx="53762">
                  <c:v>105.09</c:v>
                </c:pt>
                <c:pt idx="53763">
                  <c:v>106.28</c:v>
                </c:pt>
                <c:pt idx="53764">
                  <c:v>107.24</c:v>
                </c:pt>
                <c:pt idx="53765">
                  <c:v>108.55</c:v>
                </c:pt>
                <c:pt idx="53766">
                  <c:v>110.37</c:v>
                </c:pt>
                <c:pt idx="53767">
                  <c:v>108.26</c:v>
                </c:pt>
                <c:pt idx="53768">
                  <c:v>116.63</c:v>
                </c:pt>
                <c:pt idx="53769">
                  <c:v>131.85</c:v>
                </c:pt>
                <c:pt idx="53770">
                  <c:v>131.91999999999999</c:v>
                </c:pt>
                <c:pt idx="53771">
                  <c:v>123.02</c:v>
                </c:pt>
                <c:pt idx="53772">
                  <c:v>122.76</c:v>
                </c:pt>
                <c:pt idx="53773">
                  <c:v>123.65</c:v>
                </c:pt>
                <c:pt idx="53774">
                  <c:v>125.13</c:v>
                </c:pt>
                <c:pt idx="53775">
                  <c:v>119.86</c:v>
                </c:pt>
                <c:pt idx="53776">
                  <c:v>88.85</c:v>
                </c:pt>
                <c:pt idx="53777">
                  <c:v>88.52</c:v>
                </c:pt>
                <c:pt idx="53778">
                  <c:v>83.41</c:v>
                </c:pt>
                <c:pt idx="53779">
                  <c:v>80.41</c:v>
                </c:pt>
                <c:pt idx="53780">
                  <c:v>79.290000000000006</c:v>
                </c:pt>
                <c:pt idx="53781">
                  <c:v>78.37</c:v>
                </c:pt>
                <c:pt idx="53782">
                  <c:v>77.209999999999994</c:v>
                </c:pt>
                <c:pt idx="53783">
                  <c:v>77.87</c:v>
                </c:pt>
                <c:pt idx="53784">
                  <c:v>98.67</c:v>
                </c:pt>
                <c:pt idx="53785">
                  <c:v>88.78</c:v>
                </c:pt>
                <c:pt idx="53786">
                  <c:v>93.59</c:v>
                </c:pt>
                <c:pt idx="53787">
                  <c:v>116.56</c:v>
                </c:pt>
                <c:pt idx="53788">
                  <c:v>112.08</c:v>
                </c:pt>
                <c:pt idx="53789">
                  <c:v>113.17</c:v>
                </c:pt>
                <c:pt idx="53790">
                  <c:v>107.2</c:v>
                </c:pt>
                <c:pt idx="53791">
                  <c:v>106.91</c:v>
                </c:pt>
                <c:pt idx="53792">
                  <c:v>117.98</c:v>
                </c:pt>
                <c:pt idx="53793">
                  <c:v>118.18</c:v>
                </c:pt>
                <c:pt idx="53794">
                  <c:v>118.94</c:v>
                </c:pt>
                <c:pt idx="53795">
                  <c:v>118.8</c:v>
                </c:pt>
                <c:pt idx="53796">
                  <c:v>119.63</c:v>
                </c:pt>
                <c:pt idx="53797">
                  <c:v>126.12</c:v>
                </c:pt>
                <c:pt idx="53798">
                  <c:v>125</c:v>
                </c:pt>
                <c:pt idx="53799">
                  <c:v>126.25</c:v>
                </c:pt>
                <c:pt idx="53800">
                  <c:v>129.12</c:v>
                </c:pt>
                <c:pt idx="53801">
                  <c:v>126.02</c:v>
                </c:pt>
                <c:pt idx="53802">
                  <c:v>133.5</c:v>
                </c:pt>
                <c:pt idx="53803">
                  <c:v>137.52000000000001</c:v>
                </c:pt>
                <c:pt idx="53804">
                  <c:v>140.75</c:v>
                </c:pt>
                <c:pt idx="53805">
                  <c:v>143.29</c:v>
                </c:pt>
                <c:pt idx="53806">
                  <c:v>144.05000000000001</c:v>
                </c:pt>
                <c:pt idx="53807">
                  <c:v>145.13</c:v>
                </c:pt>
                <c:pt idx="53808">
                  <c:v>146.52000000000001</c:v>
                </c:pt>
                <c:pt idx="53809">
                  <c:v>148.76</c:v>
                </c:pt>
                <c:pt idx="53810">
                  <c:v>150.97</c:v>
                </c:pt>
                <c:pt idx="53811">
                  <c:v>151.07</c:v>
                </c:pt>
                <c:pt idx="53812">
                  <c:v>148.6</c:v>
                </c:pt>
                <c:pt idx="53813">
                  <c:v>156.63999999999999</c:v>
                </c:pt>
                <c:pt idx="53814">
                  <c:v>150.24</c:v>
                </c:pt>
                <c:pt idx="53815">
                  <c:v>151.56</c:v>
                </c:pt>
                <c:pt idx="53816">
                  <c:v>149.75</c:v>
                </c:pt>
                <c:pt idx="53817">
                  <c:v>152.91</c:v>
                </c:pt>
                <c:pt idx="53818">
                  <c:v>155.81</c:v>
                </c:pt>
                <c:pt idx="53819">
                  <c:v>154.59</c:v>
                </c:pt>
                <c:pt idx="53820">
                  <c:v>151.07</c:v>
                </c:pt>
                <c:pt idx="53821">
                  <c:v>153.66999999999999</c:v>
                </c:pt>
                <c:pt idx="53822">
                  <c:v>156.11000000000001</c:v>
                </c:pt>
                <c:pt idx="53823">
                  <c:v>155.41999999999999</c:v>
                </c:pt>
                <c:pt idx="53824">
                  <c:v>139.76</c:v>
                </c:pt>
                <c:pt idx="53825">
                  <c:v>116.63</c:v>
                </c:pt>
                <c:pt idx="53826">
                  <c:v>131.91999999999999</c:v>
                </c:pt>
                <c:pt idx="53827">
                  <c:v>123.29</c:v>
                </c:pt>
                <c:pt idx="53828">
                  <c:v>128.85</c:v>
                </c:pt>
                <c:pt idx="53829">
                  <c:v>130.01</c:v>
                </c:pt>
                <c:pt idx="53830">
                  <c:v>134.88999999999999</c:v>
                </c:pt>
                <c:pt idx="53831">
                  <c:v>138.02000000000001</c:v>
                </c:pt>
                <c:pt idx="53832">
                  <c:v>140.52000000000001</c:v>
                </c:pt>
                <c:pt idx="53833">
                  <c:v>141.61000000000001</c:v>
                </c:pt>
                <c:pt idx="53834">
                  <c:v>144.08000000000001</c:v>
                </c:pt>
                <c:pt idx="53835">
                  <c:v>147.08000000000001</c:v>
                </c:pt>
                <c:pt idx="53836">
                  <c:v>145.13</c:v>
                </c:pt>
                <c:pt idx="53837">
                  <c:v>144.31</c:v>
                </c:pt>
                <c:pt idx="53838">
                  <c:v>142.86000000000001</c:v>
                </c:pt>
                <c:pt idx="53839">
                  <c:v>142.53</c:v>
                </c:pt>
                <c:pt idx="53840">
                  <c:v>143.03</c:v>
                </c:pt>
                <c:pt idx="53841">
                  <c:v>143.03</c:v>
                </c:pt>
                <c:pt idx="53842">
                  <c:v>145.13</c:v>
                </c:pt>
                <c:pt idx="53843">
                  <c:v>143.75</c:v>
                </c:pt>
                <c:pt idx="53844">
                  <c:v>136.86000000000001</c:v>
                </c:pt>
                <c:pt idx="53845">
                  <c:v>135.74</c:v>
                </c:pt>
                <c:pt idx="53846">
                  <c:v>146.38999999999999</c:v>
                </c:pt>
                <c:pt idx="53847">
                  <c:v>147.61000000000001</c:v>
                </c:pt>
                <c:pt idx="53848">
                  <c:v>153.04</c:v>
                </c:pt>
                <c:pt idx="53849">
                  <c:v>148.86000000000001</c:v>
                </c:pt>
                <c:pt idx="53850">
                  <c:v>152.75</c:v>
                </c:pt>
                <c:pt idx="53851">
                  <c:v>147.41</c:v>
                </c:pt>
                <c:pt idx="53852">
                  <c:v>147.94</c:v>
                </c:pt>
                <c:pt idx="53853">
                  <c:v>150.18</c:v>
                </c:pt>
                <c:pt idx="53854">
                  <c:v>158.15</c:v>
                </c:pt>
                <c:pt idx="53855">
                  <c:v>153.08000000000001</c:v>
                </c:pt>
                <c:pt idx="53856">
                  <c:v>152.02000000000001</c:v>
                </c:pt>
                <c:pt idx="53857">
                  <c:v>147.11000000000001</c:v>
                </c:pt>
                <c:pt idx="53858">
                  <c:v>142.79</c:v>
                </c:pt>
                <c:pt idx="53859">
                  <c:v>145.76</c:v>
                </c:pt>
                <c:pt idx="53860">
                  <c:v>139.76</c:v>
                </c:pt>
                <c:pt idx="53861">
                  <c:v>142.04</c:v>
                </c:pt>
                <c:pt idx="53862">
                  <c:v>135.02000000000001</c:v>
                </c:pt>
                <c:pt idx="53863">
                  <c:v>137.97999999999999</c:v>
                </c:pt>
                <c:pt idx="53864">
                  <c:v>141.21</c:v>
                </c:pt>
                <c:pt idx="53865">
                  <c:v>141.71</c:v>
                </c:pt>
                <c:pt idx="53866">
                  <c:v>140.94999999999999</c:v>
                </c:pt>
                <c:pt idx="53867">
                  <c:v>143.88</c:v>
                </c:pt>
                <c:pt idx="53868">
                  <c:v>147.61000000000001</c:v>
                </c:pt>
                <c:pt idx="53869">
                  <c:v>149.44999999999999</c:v>
                </c:pt>
                <c:pt idx="53870">
                  <c:v>150.31</c:v>
                </c:pt>
                <c:pt idx="53871">
                  <c:v>151.4</c:v>
                </c:pt>
                <c:pt idx="53872">
                  <c:v>152.58000000000001</c:v>
                </c:pt>
                <c:pt idx="53873">
                  <c:v>154.36000000000001</c:v>
                </c:pt>
                <c:pt idx="53874">
                  <c:v>157.99</c:v>
                </c:pt>
                <c:pt idx="53875">
                  <c:v>149.58000000000001</c:v>
                </c:pt>
                <c:pt idx="53876">
                  <c:v>149.94999999999999</c:v>
                </c:pt>
                <c:pt idx="53877">
                  <c:v>138.97</c:v>
                </c:pt>
                <c:pt idx="53878">
                  <c:v>134.49</c:v>
                </c:pt>
                <c:pt idx="53879">
                  <c:v>132.63999999999999</c:v>
                </c:pt>
                <c:pt idx="53880">
                  <c:v>150.44</c:v>
                </c:pt>
                <c:pt idx="53881">
                  <c:v>147.38</c:v>
                </c:pt>
                <c:pt idx="53882">
                  <c:v>141.63999999999999</c:v>
                </c:pt>
                <c:pt idx="53883">
                  <c:v>149.75</c:v>
                </c:pt>
                <c:pt idx="53884">
                  <c:v>148.27000000000001</c:v>
                </c:pt>
                <c:pt idx="53885">
                  <c:v>147.41</c:v>
                </c:pt>
                <c:pt idx="53886">
                  <c:v>140.88</c:v>
                </c:pt>
                <c:pt idx="53887">
                  <c:v>132.08000000000001</c:v>
                </c:pt>
                <c:pt idx="53888">
                  <c:v>134.26</c:v>
                </c:pt>
                <c:pt idx="53889">
                  <c:v>132.22</c:v>
                </c:pt>
                <c:pt idx="53890">
                  <c:v>113.33</c:v>
                </c:pt>
                <c:pt idx="53891">
                  <c:v>114.49</c:v>
                </c:pt>
                <c:pt idx="53892">
                  <c:v>115.84</c:v>
                </c:pt>
                <c:pt idx="53893">
                  <c:v>118.51</c:v>
                </c:pt>
                <c:pt idx="53894">
                  <c:v>120.95</c:v>
                </c:pt>
                <c:pt idx="53895">
                  <c:v>122.46</c:v>
                </c:pt>
                <c:pt idx="53896">
                  <c:v>125.99</c:v>
                </c:pt>
                <c:pt idx="53897">
                  <c:v>116.46</c:v>
                </c:pt>
                <c:pt idx="53898">
                  <c:v>120.52</c:v>
                </c:pt>
                <c:pt idx="53899">
                  <c:v>122.56</c:v>
                </c:pt>
                <c:pt idx="53900">
                  <c:v>125.36</c:v>
                </c:pt>
                <c:pt idx="53901">
                  <c:v>103.15</c:v>
                </c:pt>
                <c:pt idx="53902">
                  <c:v>96.72</c:v>
                </c:pt>
                <c:pt idx="53903">
                  <c:v>96.43</c:v>
                </c:pt>
                <c:pt idx="53904">
                  <c:v>94.71</c:v>
                </c:pt>
                <c:pt idx="53905">
                  <c:v>92.01</c:v>
                </c:pt>
                <c:pt idx="53906">
                  <c:v>93.53</c:v>
                </c:pt>
                <c:pt idx="53907">
                  <c:v>106.35</c:v>
                </c:pt>
                <c:pt idx="53908">
                  <c:v>120.19</c:v>
                </c:pt>
                <c:pt idx="53909">
                  <c:v>111.06</c:v>
                </c:pt>
                <c:pt idx="53910">
                  <c:v>103.84</c:v>
                </c:pt>
                <c:pt idx="53911">
                  <c:v>96.16</c:v>
                </c:pt>
                <c:pt idx="53912">
                  <c:v>96.72</c:v>
                </c:pt>
                <c:pt idx="53913">
                  <c:v>97.05</c:v>
                </c:pt>
                <c:pt idx="53914">
                  <c:v>96.16</c:v>
                </c:pt>
                <c:pt idx="53915">
                  <c:v>95.04</c:v>
                </c:pt>
                <c:pt idx="53916">
                  <c:v>97.15</c:v>
                </c:pt>
                <c:pt idx="53917">
                  <c:v>116.3</c:v>
                </c:pt>
                <c:pt idx="53918">
                  <c:v>104.83</c:v>
                </c:pt>
                <c:pt idx="53919">
                  <c:v>106.35</c:v>
                </c:pt>
                <c:pt idx="53920">
                  <c:v>92.41</c:v>
                </c:pt>
                <c:pt idx="53921">
                  <c:v>87.56</c:v>
                </c:pt>
                <c:pt idx="53922">
                  <c:v>74.41</c:v>
                </c:pt>
                <c:pt idx="53923">
                  <c:v>81</c:v>
                </c:pt>
                <c:pt idx="53924">
                  <c:v>103.15</c:v>
                </c:pt>
                <c:pt idx="53925">
                  <c:v>98.14</c:v>
                </c:pt>
                <c:pt idx="53926">
                  <c:v>97.55</c:v>
                </c:pt>
                <c:pt idx="53927">
                  <c:v>122.82</c:v>
                </c:pt>
                <c:pt idx="53928">
                  <c:v>108.98</c:v>
                </c:pt>
                <c:pt idx="53929">
                  <c:v>111.42</c:v>
                </c:pt>
                <c:pt idx="53930">
                  <c:v>114.49</c:v>
                </c:pt>
                <c:pt idx="53931">
                  <c:v>115.11</c:v>
                </c:pt>
                <c:pt idx="53932">
                  <c:v>103.41</c:v>
                </c:pt>
                <c:pt idx="53933">
                  <c:v>122.26</c:v>
                </c:pt>
                <c:pt idx="53934">
                  <c:v>115.54</c:v>
                </c:pt>
                <c:pt idx="53935">
                  <c:v>115.67</c:v>
                </c:pt>
                <c:pt idx="53936">
                  <c:v>115.64</c:v>
                </c:pt>
                <c:pt idx="53937">
                  <c:v>117.52</c:v>
                </c:pt>
                <c:pt idx="53938">
                  <c:v>119</c:v>
                </c:pt>
                <c:pt idx="53939">
                  <c:v>120.25</c:v>
                </c:pt>
                <c:pt idx="53940">
                  <c:v>120.81</c:v>
                </c:pt>
                <c:pt idx="53941">
                  <c:v>120.75</c:v>
                </c:pt>
                <c:pt idx="53942">
                  <c:v>120.85</c:v>
                </c:pt>
                <c:pt idx="53943">
                  <c:v>116.79</c:v>
                </c:pt>
                <c:pt idx="53944">
                  <c:v>99.23</c:v>
                </c:pt>
                <c:pt idx="53945">
                  <c:v>100.45</c:v>
                </c:pt>
                <c:pt idx="53946">
                  <c:v>113.23</c:v>
                </c:pt>
                <c:pt idx="53947">
                  <c:v>111.32</c:v>
                </c:pt>
                <c:pt idx="53948">
                  <c:v>113.14</c:v>
                </c:pt>
                <c:pt idx="53949">
                  <c:v>114.19</c:v>
                </c:pt>
                <c:pt idx="53950">
                  <c:v>115.08</c:v>
                </c:pt>
                <c:pt idx="53951">
                  <c:v>104.93</c:v>
                </c:pt>
                <c:pt idx="53952">
                  <c:v>99</c:v>
                </c:pt>
                <c:pt idx="53953">
                  <c:v>99.69</c:v>
                </c:pt>
                <c:pt idx="53954">
                  <c:v>100.41</c:v>
                </c:pt>
                <c:pt idx="53955">
                  <c:v>101.47</c:v>
                </c:pt>
                <c:pt idx="53956">
                  <c:v>102.69</c:v>
                </c:pt>
                <c:pt idx="53957">
                  <c:v>104.37</c:v>
                </c:pt>
                <c:pt idx="53958">
                  <c:v>105.19</c:v>
                </c:pt>
                <c:pt idx="53959">
                  <c:v>106.31</c:v>
                </c:pt>
                <c:pt idx="53960">
                  <c:v>105.13</c:v>
                </c:pt>
                <c:pt idx="53961">
                  <c:v>105.16</c:v>
                </c:pt>
                <c:pt idx="53962">
                  <c:v>106.28</c:v>
                </c:pt>
                <c:pt idx="53963">
                  <c:v>107.1</c:v>
                </c:pt>
                <c:pt idx="53964">
                  <c:v>107.47</c:v>
                </c:pt>
                <c:pt idx="53965">
                  <c:v>107.24</c:v>
                </c:pt>
                <c:pt idx="53966">
                  <c:v>106.97</c:v>
                </c:pt>
                <c:pt idx="53967">
                  <c:v>106.18</c:v>
                </c:pt>
                <c:pt idx="53968">
                  <c:v>105.09</c:v>
                </c:pt>
                <c:pt idx="53969">
                  <c:v>105.23</c:v>
                </c:pt>
                <c:pt idx="53970">
                  <c:v>99.43</c:v>
                </c:pt>
                <c:pt idx="53971">
                  <c:v>101.01</c:v>
                </c:pt>
                <c:pt idx="53972">
                  <c:v>102.1</c:v>
                </c:pt>
                <c:pt idx="53973">
                  <c:v>99.29</c:v>
                </c:pt>
                <c:pt idx="53974">
                  <c:v>95.34</c:v>
                </c:pt>
                <c:pt idx="53975">
                  <c:v>96.33</c:v>
                </c:pt>
                <c:pt idx="53976">
                  <c:v>96.72</c:v>
                </c:pt>
                <c:pt idx="53977">
                  <c:v>97.18</c:v>
                </c:pt>
                <c:pt idx="53978">
                  <c:v>97.02</c:v>
                </c:pt>
                <c:pt idx="53979">
                  <c:v>84.6</c:v>
                </c:pt>
                <c:pt idx="53980">
                  <c:v>78.010000000000005</c:v>
                </c:pt>
                <c:pt idx="53981">
                  <c:v>76.09</c:v>
                </c:pt>
                <c:pt idx="53982">
                  <c:v>77.180000000000007</c:v>
                </c:pt>
                <c:pt idx="53983">
                  <c:v>78.040000000000006</c:v>
                </c:pt>
                <c:pt idx="53984">
                  <c:v>78.66</c:v>
                </c:pt>
                <c:pt idx="53985">
                  <c:v>79.06</c:v>
                </c:pt>
                <c:pt idx="53986">
                  <c:v>67.489999999999995</c:v>
                </c:pt>
                <c:pt idx="53987">
                  <c:v>56.09</c:v>
                </c:pt>
                <c:pt idx="53988">
                  <c:v>52.66</c:v>
                </c:pt>
                <c:pt idx="53989">
                  <c:v>48.97</c:v>
                </c:pt>
                <c:pt idx="53990">
                  <c:v>48.94</c:v>
                </c:pt>
                <c:pt idx="53991">
                  <c:v>48.94</c:v>
                </c:pt>
                <c:pt idx="53992">
                  <c:v>48.84</c:v>
                </c:pt>
                <c:pt idx="53993">
                  <c:v>44.36</c:v>
                </c:pt>
                <c:pt idx="53994">
                  <c:v>38.85</c:v>
                </c:pt>
                <c:pt idx="53995">
                  <c:v>38.82</c:v>
                </c:pt>
                <c:pt idx="53996">
                  <c:v>37.14</c:v>
                </c:pt>
                <c:pt idx="53997">
                  <c:v>33.909999999999997</c:v>
                </c:pt>
                <c:pt idx="53998">
                  <c:v>44.85</c:v>
                </c:pt>
                <c:pt idx="53999">
                  <c:v>53.32</c:v>
                </c:pt>
                <c:pt idx="54000">
                  <c:v>52.66</c:v>
                </c:pt>
                <c:pt idx="54001">
                  <c:v>53.26</c:v>
                </c:pt>
                <c:pt idx="54002">
                  <c:v>47.13</c:v>
                </c:pt>
                <c:pt idx="54003">
                  <c:v>47.46</c:v>
                </c:pt>
                <c:pt idx="54004">
                  <c:v>47.85</c:v>
                </c:pt>
                <c:pt idx="54005">
                  <c:v>48.05</c:v>
                </c:pt>
                <c:pt idx="54006">
                  <c:v>48.41</c:v>
                </c:pt>
                <c:pt idx="54007">
                  <c:v>48.67</c:v>
                </c:pt>
                <c:pt idx="54008">
                  <c:v>48.81</c:v>
                </c:pt>
                <c:pt idx="54009">
                  <c:v>43.4</c:v>
                </c:pt>
                <c:pt idx="54010">
                  <c:v>40.21</c:v>
                </c:pt>
                <c:pt idx="54011">
                  <c:v>40.24</c:v>
                </c:pt>
                <c:pt idx="54012">
                  <c:v>40.340000000000003</c:v>
                </c:pt>
                <c:pt idx="54013">
                  <c:v>40.47</c:v>
                </c:pt>
                <c:pt idx="54014">
                  <c:v>40.57</c:v>
                </c:pt>
                <c:pt idx="54015">
                  <c:v>38.1</c:v>
                </c:pt>
                <c:pt idx="54016">
                  <c:v>37.5</c:v>
                </c:pt>
                <c:pt idx="54017">
                  <c:v>37.44</c:v>
                </c:pt>
                <c:pt idx="54018">
                  <c:v>37.4</c:v>
                </c:pt>
                <c:pt idx="54019">
                  <c:v>37.369999999999997</c:v>
                </c:pt>
                <c:pt idx="54020">
                  <c:v>37.31</c:v>
                </c:pt>
                <c:pt idx="54021">
                  <c:v>37.17</c:v>
                </c:pt>
                <c:pt idx="54022">
                  <c:v>37.07</c:v>
                </c:pt>
                <c:pt idx="54023">
                  <c:v>36.979999999999997</c:v>
                </c:pt>
                <c:pt idx="54024">
                  <c:v>36.880000000000003</c:v>
                </c:pt>
                <c:pt idx="54025">
                  <c:v>36.78</c:v>
                </c:pt>
                <c:pt idx="54026">
                  <c:v>36.68</c:v>
                </c:pt>
                <c:pt idx="54027">
                  <c:v>33.81</c:v>
                </c:pt>
                <c:pt idx="54028">
                  <c:v>31.504999999999999</c:v>
                </c:pt>
                <c:pt idx="54029">
                  <c:v>31.306999999999999</c:v>
                </c:pt>
                <c:pt idx="54030">
                  <c:v>30.548999999999999</c:v>
                </c:pt>
                <c:pt idx="54031">
                  <c:v>30.516999999999999</c:v>
                </c:pt>
                <c:pt idx="54032">
                  <c:v>30.484000000000002</c:v>
                </c:pt>
                <c:pt idx="54033">
                  <c:v>30.484000000000002</c:v>
                </c:pt>
                <c:pt idx="54034">
                  <c:v>30.484000000000002</c:v>
                </c:pt>
                <c:pt idx="54035">
                  <c:v>30.484000000000002</c:v>
                </c:pt>
                <c:pt idx="54036">
                  <c:v>30.484000000000002</c:v>
                </c:pt>
                <c:pt idx="54037">
                  <c:v>30.484000000000002</c:v>
                </c:pt>
                <c:pt idx="54038">
                  <c:v>30.484000000000002</c:v>
                </c:pt>
                <c:pt idx="54039">
                  <c:v>30.484000000000002</c:v>
                </c:pt>
                <c:pt idx="54040">
                  <c:v>30.451000000000001</c:v>
                </c:pt>
                <c:pt idx="54041">
                  <c:v>30.484000000000002</c:v>
                </c:pt>
                <c:pt idx="54042">
                  <c:v>30.484000000000002</c:v>
                </c:pt>
                <c:pt idx="54043">
                  <c:v>30.484000000000002</c:v>
                </c:pt>
                <c:pt idx="54044">
                  <c:v>30.484000000000002</c:v>
                </c:pt>
                <c:pt idx="54045">
                  <c:v>30.484000000000002</c:v>
                </c:pt>
                <c:pt idx="54046">
                  <c:v>30.484000000000002</c:v>
                </c:pt>
                <c:pt idx="54047">
                  <c:v>30.451000000000001</c:v>
                </c:pt>
                <c:pt idx="54048">
                  <c:v>30.484000000000002</c:v>
                </c:pt>
                <c:pt idx="54049">
                  <c:v>30.484000000000002</c:v>
                </c:pt>
                <c:pt idx="54050">
                  <c:v>30.484000000000002</c:v>
                </c:pt>
                <c:pt idx="54051">
                  <c:v>30.484000000000002</c:v>
                </c:pt>
                <c:pt idx="54052">
                  <c:v>30.484000000000002</c:v>
                </c:pt>
                <c:pt idx="54053">
                  <c:v>30.484000000000002</c:v>
                </c:pt>
                <c:pt idx="54054">
                  <c:v>30.484000000000002</c:v>
                </c:pt>
                <c:pt idx="54055">
                  <c:v>30.484000000000002</c:v>
                </c:pt>
                <c:pt idx="54056">
                  <c:v>30.484000000000002</c:v>
                </c:pt>
                <c:pt idx="54057">
                  <c:v>30.484000000000002</c:v>
                </c:pt>
                <c:pt idx="54058">
                  <c:v>30.484000000000002</c:v>
                </c:pt>
                <c:pt idx="54059">
                  <c:v>30.484000000000002</c:v>
                </c:pt>
                <c:pt idx="54060">
                  <c:v>30.484000000000002</c:v>
                </c:pt>
                <c:pt idx="54061">
                  <c:v>30.484000000000002</c:v>
                </c:pt>
                <c:pt idx="54062">
                  <c:v>30.484000000000002</c:v>
                </c:pt>
                <c:pt idx="54063">
                  <c:v>30.484000000000002</c:v>
                </c:pt>
                <c:pt idx="54064">
                  <c:v>30.484000000000002</c:v>
                </c:pt>
                <c:pt idx="54065">
                  <c:v>30.484000000000002</c:v>
                </c:pt>
                <c:pt idx="54066">
                  <c:v>30.484000000000002</c:v>
                </c:pt>
                <c:pt idx="54067">
                  <c:v>30.484000000000002</c:v>
                </c:pt>
                <c:pt idx="54068">
                  <c:v>30.484000000000002</c:v>
                </c:pt>
                <c:pt idx="54069">
                  <c:v>30.484000000000002</c:v>
                </c:pt>
                <c:pt idx="54070">
                  <c:v>30.484000000000002</c:v>
                </c:pt>
                <c:pt idx="54071">
                  <c:v>30.484000000000002</c:v>
                </c:pt>
                <c:pt idx="54072">
                  <c:v>30.451000000000001</c:v>
                </c:pt>
                <c:pt idx="54073">
                  <c:v>30.451000000000001</c:v>
                </c:pt>
                <c:pt idx="54074">
                  <c:v>30.451000000000001</c:v>
                </c:pt>
                <c:pt idx="54075">
                  <c:v>30.484000000000002</c:v>
                </c:pt>
                <c:pt idx="54076">
                  <c:v>30.484000000000002</c:v>
                </c:pt>
                <c:pt idx="54077">
                  <c:v>30.484000000000002</c:v>
                </c:pt>
                <c:pt idx="54078">
                  <c:v>30.451000000000001</c:v>
                </c:pt>
                <c:pt idx="54079">
                  <c:v>30.451000000000001</c:v>
                </c:pt>
                <c:pt idx="54080">
                  <c:v>30.451000000000001</c:v>
                </c:pt>
                <c:pt idx="54081">
                  <c:v>30.451000000000001</c:v>
                </c:pt>
                <c:pt idx="54082">
                  <c:v>30.451000000000001</c:v>
                </c:pt>
                <c:pt idx="54083">
                  <c:v>30.451000000000001</c:v>
                </c:pt>
                <c:pt idx="54084">
                  <c:v>30.451000000000001</c:v>
                </c:pt>
                <c:pt idx="54085">
                  <c:v>30.451000000000001</c:v>
                </c:pt>
                <c:pt idx="54086">
                  <c:v>30.451000000000001</c:v>
                </c:pt>
                <c:pt idx="54087">
                  <c:v>30.451000000000001</c:v>
                </c:pt>
                <c:pt idx="54088">
                  <c:v>30.451000000000001</c:v>
                </c:pt>
                <c:pt idx="54089">
                  <c:v>30.451000000000001</c:v>
                </c:pt>
                <c:pt idx="54090">
                  <c:v>30.451000000000001</c:v>
                </c:pt>
                <c:pt idx="54091">
                  <c:v>30.451000000000001</c:v>
                </c:pt>
                <c:pt idx="54092">
                  <c:v>30.451000000000001</c:v>
                </c:pt>
                <c:pt idx="54093">
                  <c:v>30.451000000000001</c:v>
                </c:pt>
                <c:pt idx="54094">
                  <c:v>30.451000000000001</c:v>
                </c:pt>
                <c:pt idx="54095">
                  <c:v>30.451000000000001</c:v>
                </c:pt>
                <c:pt idx="54096">
                  <c:v>30.484000000000002</c:v>
                </c:pt>
                <c:pt idx="54097">
                  <c:v>30.451000000000001</c:v>
                </c:pt>
                <c:pt idx="54098">
                  <c:v>30.451000000000001</c:v>
                </c:pt>
                <c:pt idx="54099">
                  <c:v>30.484000000000002</c:v>
                </c:pt>
                <c:pt idx="54100">
                  <c:v>30.451000000000001</c:v>
                </c:pt>
                <c:pt idx="54101">
                  <c:v>30.451000000000001</c:v>
                </c:pt>
                <c:pt idx="54102">
                  <c:v>30.484000000000002</c:v>
                </c:pt>
                <c:pt idx="54103">
                  <c:v>30.451000000000001</c:v>
                </c:pt>
                <c:pt idx="54104">
                  <c:v>30.451000000000001</c:v>
                </c:pt>
                <c:pt idx="54105">
                  <c:v>30.484000000000002</c:v>
                </c:pt>
                <c:pt idx="54106">
                  <c:v>30.451000000000001</c:v>
                </c:pt>
                <c:pt idx="54107">
                  <c:v>30.451000000000001</c:v>
                </c:pt>
                <c:pt idx="54108">
                  <c:v>30.451000000000001</c:v>
                </c:pt>
                <c:pt idx="54109">
                  <c:v>30.451000000000001</c:v>
                </c:pt>
                <c:pt idx="54110">
                  <c:v>30.451000000000001</c:v>
                </c:pt>
                <c:pt idx="54111">
                  <c:v>30.451000000000001</c:v>
                </c:pt>
                <c:pt idx="54112">
                  <c:v>30.451000000000001</c:v>
                </c:pt>
                <c:pt idx="54113">
                  <c:v>30.451000000000001</c:v>
                </c:pt>
                <c:pt idx="54114">
                  <c:v>30.451000000000001</c:v>
                </c:pt>
                <c:pt idx="54115">
                  <c:v>30.451000000000001</c:v>
                </c:pt>
                <c:pt idx="54116">
                  <c:v>30.451000000000001</c:v>
                </c:pt>
                <c:pt idx="54117">
                  <c:v>30.451000000000001</c:v>
                </c:pt>
                <c:pt idx="54118">
                  <c:v>30.451000000000001</c:v>
                </c:pt>
                <c:pt idx="54119">
                  <c:v>30.451000000000001</c:v>
                </c:pt>
                <c:pt idx="54120">
                  <c:v>30.451000000000001</c:v>
                </c:pt>
                <c:pt idx="54121">
                  <c:v>30.451000000000001</c:v>
                </c:pt>
                <c:pt idx="54122">
                  <c:v>30.451000000000001</c:v>
                </c:pt>
                <c:pt idx="54123">
                  <c:v>30.451000000000001</c:v>
                </c:pt>
                <c:pt idx="54124">
                  <c:v>30.451000000000001</c:v>
                </c:pt>
                <c:pt idx="54125">
                  <c:v>30.451000000000001</c:v>
                </c:pt>
                <c:pt idx="54126">
                  <c:v>30.451000000000001</c:v>
                </c:pt>
                <c:pt idx="54127">
                  <c:v>30.451000000000001</c:v>
                </c:pt>
                <c:pt idx="54128">
                  <c:v>30.451000000000001</c:v>
                </c:pt>
                <c:pt idx="54129">
                  <c:v>30.451000000000001</c:v>
                </c:pt>
                <c:pt idx="54130">
                  <c:v>30.451000000000001</c:v>
                </c:pt>
                <c:pt idx="54131">
                  <c:v>30.451000000000001</c:v>
                </c:pt>
                <c:pt idx="54132">
                  <c:v>30.484000000000002</c:v>
                </c:pt>
                <c:pt idx="54133">
                  <c:v>30.451000000000001</c:v>
                </c:pt>
                <c:pt idx="54134">
                  <c:v>30.484000000000002</c:v>
                </c:pt>
                <c:pt idx="54135">
                  <c:v>30.451000000000001</c:v>
                </c:pt>
                <c:pt idx="54136">
                  <c:v>30.484000000000002</c:v>
                </c:pt>
                <c:pt idx="54137">
                  <c:v>30.451000000000001</c:v>
                </c:pt>
                <c:pt idx="54138">
                  <c:v>30.484000000000002</c:v>
                </c:pt>
                <c:pt idx="54139">
                  <c:v>30.451000000000001</c:v>
                </c:pt>
                <c:pt idx="54140">
                  <c:v>30.484000000000002</c:v>
                </c:pt>
                <c:pt idx="54141">
                  <c:v>30.451000000000001</c:v>
                </c:pt>
                <c:pt idx="54142">
                  <c:v>30.451000000000001</c:v>
                </c:pt>
                <c:pt idx="54143">
                  <c:v>30.484000000000002</c:v>
                </c:pt>
                <c:pt idx="54144">
                  <c:v>30.484000000000002</c:v>
                </c:pt>
                <c:pt idx="54145">
                  <c:v>30.484000000000002</c:v>
                </c:pt>
                <c:pt idx="54146">
                  <c:v>30.484000000000002</c:v>
                </c:pt>
                <c:pt idx="54147">
                  <c:v>30.484000000000002</c:v>
                </c:pt>
                <c:pt idx="54148">
                  <c:v>30.484000000000002</c:v>
                </c:pt>
                <c:pt idx="54149">
                  <c:v>30.451000000000001</c:v>
                </c:pt>
                <c:pt idx="54150">
                  <c:v>30.484000000000002</c:v>
                </c:pt>
                <c:pt idx="54151">
                  <c:v>30.484000000000002</c:v>
                </c:pt>
                <c:pt idx="54152">
                  <c:v>30.451000000000001</c:v>
                </c:pt>
                <c:pt idx="54153">
                  <c:v>30.484000000000002</c:v>
                </c:pt>
                <c:pt idx="54154">
                  <c:v>30.484000000000002</c:v>
                </c:pt>
                <c:pt idx="54155">
                  <c:v>30.484000000000002</c:v>
                </c:pt>
                <c:pt idx="54156">
                  <c:v>30.484000000000002</c:v>
                </c:pt>
                <c:pt idx="54157">
                  <c:v>30.484000000000002</c:v>
                </c:pt>
                <c:pt idx="54158">
                  <c:v>30.484000000000002</c:v>
                </c:pt>
                <c:pt idx="54159">
                  <c:v>30.484000000000002</c:v>
                </c:pt>
                <c:pt idx="54160">
                  <c:v>30.484000000000002</c:v>
                </c:pt>
                <c:pt idx="54161">
                  <c:v>30.484000000000002</c:v>
                </c:pt>
                <c:pt idx="54162">
                  <c:v>30.484000000000002</c:v>
                </c:pt>
                <c:pt idx="54163">
                  <c:v>30.484000000000002</c:v>
                </c:pt>
                <c:pt idx="54164">
                  <c:v>30.484000000000002</c:v>
                </c:pt>
                <c:pt idx="54165">
                  <c:v>30.484000000000002</c:v>
                </c:pt>
                <c:pt idx="54166">
                  <c:v>30.484000000000002</c:v>
                </c:pt>
                <c:pt idx="54167">
                  <c:v>30.484000000000002</c:v>
                </c:pt>
                <c:pt idx="54168">
                  <c:v>30.484000000000002</c:v>
                </c:pt>
                <c:pt idx="54169">
                  <c:v>30.484000000000002</c:v>
                </c:pt>
                <c:pt idx="54170">
                  <c:v>30.484000000000002</c:v>
                </c:pt>
                <c:pt idx="54171">
                  <c:v>30.484000000000002</c:v>
                </c:pt>
                <c:pt idx="54172">
                  <c:v>30.484000000000002</c:v>
                </c:pt>
                <c:pt idx="54173">
                  <c:v>30.484000000000002</c:v>
                </c:pt>
                <c:pt idx="54174">
                  <c:v>30.484000000000002</c:v>
                </c:pt>
                <c:pt idx="54175">
                  <c:v>30.484000000000002</c:v>
                </c:pt>
                <c:pt idx="54176">
                  <c:v>30.484000000000002</c:v>
                </c:pt>
                <c:pt idx="54177">
                  <c:v>30.484000000000002</c:v>
                </c:pt>
                <c:pt idx="54178">
                  <c:v>30.484000000000002</c:v>
                </c:pt>
                <c:pt idx="54179">
                  <c:v>30.484000000000002</c:v>
                </c:pt>
                <c:pt idx="54180">
                  <c:v>30.484000000000002</c:v>
                </c:pt>
                <c:pt idx="54181">
                  <c:v>30.451000000000001</c:v>
                </c:pt>
                <c:pt idx="54182">
                  <c:v>30.484000000000002</c:v>
                </c:pt>
                <c:pt idx="54183">
                  <c:v>30.484000000000002</c:v>
                </c:pt>
                <c:pt idx="54184">
                  <c:v>30.484000000000002</c:v>
                </c:pt>
                <c:pt idx="54185">
                  <c:v>30.484000000000002</c:v>
                </c:pt>
                <c:pt idx="54186">
                  <c:v>30.484000000000002</c:v>
                </c:pt>
                <c:pt idx="54187">
                  <c:v>30.484000000000002</c:v>
                </c:pt>
                <c:pt idx="54188">
                  <c:v>30.484000000000002</c:v>
                </c:pt>
                <c:pt idx="54189">
                  <c:v>30.516999999999999</c:v>
                </c:pt>
                <c:pt idx="54190">
                  <c:v>30.484000000000002</c:v>
                </c:pt>
                <c:pt idx="54191">
                  <c:v>30.484000000000002</c:v>
                </c:pt>
                <c:pt idx="54192">
                  <c:v>30.484000000000002</c:v>
                </c:pt>
                <c:pt idx="54193">
                  <c:v>30.484000000000002</c:v>
                </c:pt>
                <c:pt idx="54194">
                  <c:v>30.484000000000002</c:v>
                </c:pt>
                <c:pt idx="54195">
                  <c:v>30.484000000000002</c:v>
                </c:pt>
                <c:pt idx="54196">
                  <c:v>30.484000000000002</c:v>
                </c:pt>
                <c:pt idx="54197">
                  <c:v>30.484000000000002</c:v>
                </c:pt>
                <c:pt idx="54198">
                  <c:v>30.484000000000002</c:v>
                </c:pt>
                <c:pt idx="54199">
                  <c:v>30.484000000000002</c:v>
                </c:pt>
                <c:pt idx="54200">
                  <c:v>30.484000000000002</c:v>
                </c:pt>
                <c:pt idx="54201">
                  <c:v>30.484000000000002</c:v>
                </c:pt>
                <c:pt idx="54202">
                  <c:v>30.484000000000002</c:v>
                </c:pt>
                <c:pt idx="54203">
                  <c:v>30.484000000000002</c:v>
                </c:pt>
                <c:pt idx="54204">
                  <c:v>30.484000000000002</c:v>
                </c:pt>
                <c:pt idx="54205">
                  <c:v>30.484000000000002</c:v>
                </c:pt>
                <c:pt idx="54206">
                  <c:v>30.484000000000002</c:v>
                </c:pt>
                <c:pt idx="54207">
                  <c:v>30.484000000000002</c:v>
                </c:pt>
                <c:pt idx="54208">
                  <c:v>30.451000000000001</c:v>
                </c:pt>
                <c:pt idx="54209">
                  <c:v>30.451000000000001</c:v>
                </c:pt>
                <c:pt idx="54210">
                  <c:v>30.451000000000001</c:v>
                </c:pt>
                <c:pt idx="54211">
                  <c:v>30.451000000000001</c:v>
                </c:pt>
                <c:pt idx="54212">
                  <c:v>30.451000000000001</c:v>
                </c:pt>
                <c:pt idx="54213">
                  <c:v>30.451000000000001</c:v>
                </c:pt>
                <c:pt idx="54214">
                  <c:v>30.451000000000001</c:v>
                </c:pt>
                <c:pt idx="54215">
                  <c:v>30.451000000000001</c:v>
                </c:pt>
                <c:pt idx="54216">
                  <c:v>30.451000000000001</c:v>
                </c:pt>
                <c:pt idx="54217">
                  <c:v>30.451000000000001</c:v>
                </c:pt>
                <c:pt idx="54218">
                  <c:v>30.451000000000001</c:v>
                </c:pt>
                <c:pt idx="54219">
                  <c:v>30.451000000000001</c:v>
                </c:pt>
                <c:pt idx="54220">
                  <c:v>30.451000000000001</c:v>
                </c:pt>
                <c:pt idx="54221">
                  <c:v>30.451000000000001</c:v>
                </c:pt>
                <c:pt idx="54222">
                  <c:v>30.451000000000001</c:v>
                </c:pt>
                <c:pt idx="54223">
                  <c:v>30.451000000000001</c:v>
                </c:pt>
                <c:pt idx="54224">
                  <c:v>30.451000000000001</c:v>
                </c:pt>
                <c:pt idx="54225">
                  <c:v>30.451000000000001</c:v>
                </c:pt>
                <c:pt idx="54226">
                  <c:v>30.451000000000001</c:v>
                </c:pt>
                <c:pt idx="54227">
                  <c:v>30.451000000000001</c:v>
                </c:pt>
                <c:pt idx="54228">
                  <c:v>30.451000000000001</c:v>
                </c:pt>
                <c:pt idx="54229">
                  <c:v>30.451000000000001</c:v>
                </c:pt>
                <c:pt idx="54230">
                  <c:v>30.451000000000001</c:v>
                </c:pt>
                <c:pt idx="54231">
                  <c:v>30.451000000000001</c:v>
                </c:pt>
                <c:pt idx="54232">
                  <c:v>30.451000000000001</c:v>
                </c:pt>
                <c:pt idx="54233">
                  <c:v>30.451000000000001</c:v>
                </c:pt>
                <c:pt idx="54234">
                  <c:v>30.451000000000001</c:v>
                </c:pt>
                <c:pt idx="54235">
                  <c:v>30.451000000000001</c:v>
                </c:pt>
                <c:pt idx="54236">
                  <c:v>30.451000000000001</c:v>
                </c:pt>
                <c:pt idx="54237">
                  <c:v>30.451000000000001</c:v>
                </c:pt>
                <c:pt idx="54238">
                  <c:v>30.451000000000001</c:v>
                </c:pt>
                <c:pt idx="54239">
                  <c:v>30.451000000000001</c:v>
                </c:pt>
                <c:pt idx="54240">
                  <c:v>30.451000000000001</c:v>
                </c:pt>
                <c:pt idx="54241">
                  <c:v>30.451000000000001</c:v>
                </c:pt>
                <c:pt idx="54242">
                  <c:v>30.451000000000001</c:v>
                </c:pt>
                <c:pt idx="54243">
                  <c:v>30.451000000000001</c:v>
                </c:pt>
                <c:pt idx="54244">
                  <c:v>30.451000000000001</c:v>
                </c:pt>
                <c:pt idx="54245">
                  <c:v>30.451000000000001</c:v>
                </c:pt>
                <c:pt idx="54246">
                  <c:v>30.451000000000001</c:v>
                </c:pt>
                <c:pt idx="54247">
                  <c:v>30.484000000000002</c:v>
                </c:pt>
                <c:pt idx="54248">
                  <c:v>30.451000000000001</c:v>
                </c:pt>
                <c:pt idx="54249">
                  <c:v>30.451000000000001</c:v>
                </c:pt>
                <c:pt idx="54250">
                  <c:v>30.451000000000001</c:v>
                </c:pt>
                <c:pt idx="54251">
                  <c:v>30.484000000000002</c:v>
                </c:pt>
                <c:pt idx="54252">
                  <c:v>30.451000000000001</c:v>
                </c:pt>
                <c:pt idx="54253">
                  <c:v>30.451000000000001</c:v>
                </c:pt>
                <c:pt idx="54254">
                  <c:v>30.451000000000001</c:v>
                </c:pt>
                <c:pt idx="54255">
                  <c:v>30.451000000000001</c:v>
                </c:pt>
                <c:pt idx="54256">
                  <c:v>30.451000000000001</c:v>
                </c:pt>
                <c:pt idx="54257">
                  <c:v>30.451000000000001</c:v>
                </c:pt>
                <c:pt idx="54258">
                  <c:v>30.451000000000001</c:v>
                </c:pt>
                <c:pt idx="54259">
                  <c:v>30.451000000000001</c:v>
                </c:pt>
                <c:pt idx="54260">
                  <c:v>30.451000000000001</c:v>
                </c:pt>
                <c:pt idx="54261">
                  <c:v>30.451000000000001</c:v>
                </c:pt>
                <c:pt idx="54262">
                  <c:v>30.484000000000002</c:v>
                </c:pt>
                <c:pt idx="54263">
                  <c:v>30.451000000000001</c:v>
                </c:pt>
                <c:pt idx="54264">
                  <c:v>30.451000000000001</c:v>
                </c:pt>
                <c:pt idx="54265">
                  <c:v>30.451000000000001</c:v>
                </c:pt>
                <c:pt idx="54266">
                  <c:v>30.451000000000001</c:v>
                </c:pt>
                <c:pt idx="54267">
                  <c:v>30.451000000000001</c:v>
                </c:pt>
                <c:pt idx="54268">
                  <c:v>30.451000000000001</c:v>
                </c:pt>
                <c:pt idx="54269">
                  <c:v>30.451000000000001</c:v>
                </c:pt>
                <c:pt idx="54270">
                  <c:v>30.451000000000001</c:v>
                </c:pt>
                <c:pt idx="54271">
                  <c:v>30.451000000000001</c:v>
                </c:pt>
                <c:pt idx="54272">
                  <c:v>30.451000000000001</c:v>
                </c:pt>
                <c:pt idx="54273">
                  <c:v>30.451000000000001</c:v>
                </c:pt>
                <c:pt idx="54274">
                  <c:v>30.451000000000001</c:v>
                </c:pt>
                <c:pt idx="54275">
                  <c:v>30.451000000000001</c:v>
                </c:pt>
                <c:pt idx="54276">
                  <c:v>30.451000000000001</c:v>
                </c:pt>
                <c:pt idx="54277">
                  <c:v>30.451000000000001</c:v>
                </c:pt>
                <c:pt idx="54278">
                  <c:v>30.484000000000002</c:v>
                </c:pt>
                <c:pt idx="54279">
                  <c:v>30.451000000000001</c:v>
                </c:pt>
                <c:pt idx="54280">
                  <c:v>30.451000000000001</c:v>
                </c:pt>
                <c:pt idx="54281">
                  <c:v>30.451000000000001</c:v>
                </c:pt>
                <c:pt idx="54282">
                  <c:v>30.451000000000001</c:v>
                </c:pt>
                <c:pt idx="54283">
                  <c:v>30.451000000000001</c:v>
                </c:pt>
                <c:pt idx="54284">
                  <c:v>30.484000000000002</c:v>
                </c:pt>
                <c:pt idx="54285">
                  <c:v>30.451000000000001</c:v>
                </c:pt>
                <c:pt idx="54286">
                  <c:v>30.484000000000002</c:v>
                </c:pt>
                <c:pt idx="54287">
                  <c:v>30.484000000000002</c:v>
                </c:pt>
                <c:pt idx="54288">
                  <c:v>30.484000000000002</c:v>
                </c:pt>
                <c:pt idx="54289">
                  <c:v>30.484000000000002</c:v>
                </c:pt>
                <c:pt idx="54290">
                  <c:v>30.484000000000002</c:v>
                </c:pt>
                <c:pt idx="54291">
                  <c:v>30.484000000000002</c:v>
                </c:pt>
                <c:pt idx="54292">
                  <c:v>30.451000000000001</c:v>
                </c:pt>
                <c:pt idx="54293">
                  <c:v>30.451000000000001</c:v>
                </c:pt>
                <c:pt idx="54294">
                  <c:v>30.484000000000002</c:v>
                </c:pt>
                <c:pt idx="54295">
                  <c:v>30.451000000000001</c:v>
                </c:pt>
                <c:pt idx="54296">
                  <c:v>30.484000000000002</c:v>
                </c:pt>
                <c:pt idx="54297">
                  <c:v>30.484000000000002</c:v>
                </c:pt>
                <c:pt idx="54298">
                  <c:v>30.484000000000002</c:v>
                </c:pt>
                <c:pt idx="54299">
                  <c:v>30.451000000000001</c:v>
                </c:pt>
                <c:pt idx="54300">
                  <c:v>30.451000000000001</c:v>
                </c:pt>
                <c:pt idx="54301">
                  <c:v>30.484000000000002</c:v>
                </c:pt>
                <c:pt idx="54302">
                  <c:v>30.451000000000001</c:v>
                </c:pt>
                <c:pt idx="54303">
                  <c:v>30.451000000000001</c:v>
                </c:pt>
                <c:pt idx="54304">
                  <c:v>30.451000000000001</c:v>
                </c:pt>
                <c:pt idx="54305">
                  <c:v>30.484000000000002</c:v>
                </c:pt>
                <c:pt idx="54306">
                  <c:v>30.451000000000001</c:v>
                </c:pt>
                <c:pt idx="54307">
                  <c:v>30.451000000000001</c:v>
                </c:pt>
                <c:pt idx="54308">
                  <c:v>30.484000000000002</c:v>
                </c:pt>
                <c:pt idx="54309">
                  <c:v>30.484000000000002</c:v>
                </c:pt>
                <c:pt idx="54310">
                  <c:v>30.451000000000001</c:v>
                </c:pt>
                <c:pt idx="54311">
                  <c:v>30.451000000000001</c:v>
                </c:pt>
                <c:pt idx="54312">
                  <c:v>30.451000000000001</c:v>
                </c:pt>
                <c:pt idx="54313">
                  <c:v>30.484000000000002</c:v>
                </c:pt>
                <c:pt idx="54314">
                  <c:v>30.451000000000001</c:v>
                </c:pt>
                <c:pt idx="54315">
                  <c:v>30.484000000000002</c:v>
                </c:pt>
                <c:pt idx="54316">
                  <c:v>30.451000000000001</c:v>
                </c:pt>
                <c:pt idx="54317">
                  <c:v>30.484000000000002</c:v>
                </c:pt>
                <c:pt idx="54318">
                  <c:v>30.451000000000001</c:v>
                </c:pt>
                <c:pt idx="54319">
                  <c:v>30.451000000000001</c:v>
                </c:pt>
                <c:pt idx="54320">
                  <c:v>30.451000000000001</c:v>
                </c:pt>
                <c:pt idx="54321">
                  <c:v>30.484000000000002</c:v>
                </c:pt>
                <c:pt idx="54322">
                  <c:v>30.484000000000002</c:v>
                </c:pt>
                <c:pt idx="54323">
                  <c:v>30.451000000000001</c:v>
                </c:pt>
                <c:pt idx="54324">
                  <c:v>30.484000000000002</c:v>
                </c:pt>
                <c:pt idx="54325">
                  <c:v>30.451000000000001</c:v>
                </c:pt>
                <c:pt idx="54326">
                  <c:v>30.484000000000002</c:v>
                </c:pt>
                <c:pt idx="54327">
                  <c:v>30.451000000000001</c:v>
                </c:pt>
                <c:pt idx="54328">
                  <c:v>30.484000000000002</c:v>
                </c:pt>
                <c:pt idx="54329">
                  <c:v>30.451000000000001</c:v>
                </c:pt>
                <c:pt idx="54330">
                  <c:v>30.451000000000001</c:v>
                </c:pt>
                <c:pt idx="54331">
                  <c:v>30.484000000000002</c:v>
                </c:pt>
                <c:pt idx="54332">
                  <c:v>30.484000000000002</c:v>
                </c:pt>
                <c:pt idx="54333">
                  <c:v>30.451000000000001</c:v>
                </c:pt>
                <c:pt idx="54334">
                  <c:v>30.451000000000001</c:v>
                </c:pt>
                <c:pt idx="54335">
                  <c:v>30.484000000000002</c:v>
                </c:pt>
                <c:pt idx="54336">
                  <c:v>30.451000000000001</c:v>
                </c:pt>
                <c:pt idx="54337">
                  <c:v>30.451000000000001</c:v>
                </c:pt>
                <c:pt idx="54338">
                  <c:v>30.451000000000001</c:v>
                </c:pt>
                <c:pt idx="54339">
                  <c:v>30.484000000000002</c:v>
                </c:pt>
                <c:pt idx="54340">
                  <c:v>30.451000000000001</c:v>
                </c:pt>
                <c:pt idx="54341">
                  <c:v>30.484000000000002</c:v>
                </c:pt>
                <c:pt idx="54342">
                  <c:v>30.451000000000001</c:v>
                </c:pt>
                <c:pt idx="54343">
                  <c:v>30.484000000000002</c:v>
                </c:pt>
                <c:pt idx="54344">
                  <c:v>30.451000000000001</c:v>
                </c:pt>
                <c:pt idx="54345">
                  <c:v>30.451000000000001</c:v>
                </c:pt>
                <c:pt idx="54346">
                  <c:v>30.484000000000002</c:v>
                </c:pt>
                <c:pt idx="54347">
                  <c:v>30.484000000000002</c:v>
                </c:pt>
                <c:pt idx="54348">
                  <c:v>30.451000000000001</c:v>
                </c:pt>
                <c:pt idx="54349">
                  <c:v>30.451000000000001</c:v>
                </c:pt>
                <c:pt idx="54350">
                  <c:v>30.484000000000002</c:v>
                </c:pt>
                <c:pt idx="54351">
                  <c:v>30.451000000000001</c:v>
                </c:pt>
                <c:pt idx="54352">
                  <c:v>30.451000000000001</c:v>
                </c:pt>
                <c:pt idx="54353">
                  <c:v>30.451000000000001</c:v>
                </c:pt>
                <c:pt idx="54354">
                  <c:v>30.484000000000002</c:v>
                </c:pt>
                <c:pt idx="54355">
                  <c:v>30.484000000000002</c:v>
                </c:pt>
                <c:pt idx="54356">
                  <c:v>30.451000000000001</c:v>
                </c:pt>
                <c:pt idx="54357">
                  <c:v>30.451000000000001</c:v>
                </c:pt>
                <c:pt idx="54358">
                  <c:v>30.484000000000002</c:v>
                </c:pt>
                <c:pt idx="54359">
                  <c:v>30.484000000000002</c:v>
                </c:pt>
                <c:pt idx="54360">
                  <c:v>30.484000000000002</c:v>
                </c:pt>
                <c:pt idx="54361">
                  <c:v>30.451000000000001</c:v>
                </c:pt>
                <c:pt idx="54362">
                  <c:v>30.451000000000001</c:v>
                </c:pt>
                <c:pt idx="54363">
                  <c:v>30.484000000000002</c:v>
                </c:pt>
                <c:pt idx="54364">
                  <c:v>30.484000000000002</c:v>
                </c:pt>
                <c:pt idx="54365">
                  <c:v>30.451000000000001</c:v>
                </c:pt>
                <c:pt idx="54366">
                  <c:v>30.484000000000002</c:v>
                </c:pt>
                <c:pt idx="54367">
                  <c:v>30.451000000000001</c:v>
                </c:pt>
                <c:pt idx="54368">
                  <c:v>30.484000000000002</c:v>
                </c:pt>
                <c:pt idx="54369">
                  <c:v>30.484000000000002</c:v>
                </c:pt>
                <c:pt idx="54370">
                  <c:v>30.451000000000001</c:v>
                </c:pt>
                <c:pt idx="54371">
                  <c:v>30.484000000000002</c:v>
                </c:pt>
                <c:pt idx="54372">
                  <c:v>30.451000000000001</c:v>
                </c:pt>
                <c:pt idx="54373">
                  <c:v>30.484000000000002</c:v>
                </c:pt>
                <c:pt idx="54374">
                  <c:v>30.451000000000001</c:v>
                </c:pt>
                <c:pt idx="54375">
                  <c:v>30.484000000000002</c:v>
                </c:pt>
                <c:pt idx="54376">
                  <c:v>30.484000000000002</c:v>
                </c:pt>
                <c:pt idx="54377">
                  <c:v>30.451000000000001</c:v>
                </c:pt>
                <c:pt idx="54378">
                  <c:v>36.979999999999997</c:v>
                </c:pt>
                <c:pt idx="54379">
                  <c:v>36.51</c:v>
                </c:pt>
                <c:pt idx="54380">
                  <c:v>41.19</c:v>
                </c:pt>
                <c:pt idx="54381">
                  <c:v>34.729999999999997</c:v>
                </c:pt>
                <c:pt idx="54382">
                  <c:v>34.770000000000003</c:v>
                </c:pt>
                <c:pt idx="54383">
                  <c:v>34.83</c:v>
                </c:pt>
                <c:pt idx="54384">
                  <c:v>34.869999999999997</c:v>
                </c:pt>
                <c:pt idx="54385">
                  <c:v>34.93</c:v>
                </c:pt>
                <c:pt idx="54386">
                  <c:v>34.97</c:v>
                </c:pt>
                <c:pt idx="54387">
                  <c:v>35</c:v>
                </c:pt>
                <c:pt idx="54388">
                  <c:v>35.06</c:v>
                </c:pt>
                <c:pt idx="54389">
                  <c:v>35.159999999999997</c:v>
                </c:pt>
                <c:pt idx="54390">
                  <c:v>35.26</c:v>
                </c:pt>
                <c:pt idx="54391">
                  <c:v>35.299999999999997</c:v>
                </c:pt>
                <c:pt idx="54392">
                  <c:v>35.33</c:v>
                </c:pt>
                <c:pt idx="54393">
                  <c:v>35.39</c:v>
                </c:pt>
                <c:pt idx="54394">
                  <c:v>35.49</c:v>
                </c:pt>
                <c:pt idx="54395">
                  <c:v>35.590000000000003</c:v>
                </c:pt>
                <c:pt idx="54396">
                  <c:v>63.5</c:v>
                </c:pt>
                <c:pt idx="54397">
                  <c:v>35.89</c:v>
                </c:pt>
                <c:pt idx="54398">
                  <c:v>30.484000000000002</c:v>
                </c:pt>
                <c:pt idx="54399">
                  <c:v>30.484000000000002</c:v>
                </c:pt>
                <c:pt idx="54400">
                  <c:v>30.484000000000002</c:v>
                </c:pt>
                <c:pt idx="54401">
                  <c:v>30.484000000000002</c:v>
                </c:pt>
                <c:pt idx="54402">
                  <c:v>30.484000000000002</c:v>
                </c:pt>
                <c:pt idx="54403">
                  <c:v>30.484000000000002</c:v>
                </c:pt>
                <c:pt idx="54404">
                  <c:v>30.451000000000001</c:v>
                </c:pt>
                <c:pt idx="54405">
                  <c:v>30.451000000000001</c:v>
                </c:pt>
                <c:pt idx="54406">
                  <c:v>30.451000000000001</c:v>
                </c:pt>
                <c:pt idx="54407">
                  <c:v>30.484000000000002</c:v>
                </c:pt>
                <c:pt idx="54408">
                  <c:v>38.79</c:v>
                </c:pt>
                <c:pt idx="54409">
                  <c:v>38.89</c:v>
                </c:pt>
                <c:pt idx="54410">
                  <c:v>38.79</c:v>
                </c:pt>
                <c:pt idx="54411">
                  <c:v>38.659999999999997</c:v>
                </c:pt>
                <c:pt idx="54412">
                  <c:v>38.85</c:v>
                </c:pt>
                <c:pt idx="54413">
                  <c:v>39.119999999999997</c:v>
                </c:pt>
                <c:pt idx="54414">
                  <c:v>34.64</c:v>
                </c:pt>
                <c:pt idx="54415">
                  <c:v>48.77</c:v>
                </c:pt>
                <c:pt idx="54416">
                  <c:v>54.41</c:v>
                </c:pt>
                <c:pt idx="54417">
                  <c:v>54.8</c:v>
                </c:pt>
                <c:pt idx="54418">
                  <c:v>50.88</c:v>
                </c:pt>
                <c:pt idx="54419">
                  <c:v>49.53</c:v>
                </c:pt>
                <c:pt idx="54420">
                  <c:v>50.39</c:v>
                </c:pt>
                <c:pt idx="54421">
                  <c:v>51.01</c:v>
                </c:pt>
                <c:pt idx="54422">
                  <c:v>51.54</c:v>
                </c:pt>
                <c:pt idx="54423">
                  <c:v>52.07</c:v>
                </c:pt>
                <c:pt idx="54424">
                  <c:v>52.66</c:v>
                </c:pt>
                <c:pt idx="54425">
                  <c:v>53.29</c:v>
                </c:pt>
                <c:pt idx="54426">
                  <c:v>54.34</c:v>
                </c:pt>
                <c:pt idx="54427">
                  <c:v>55.2</c:v>
                </c:pt>
                <c:pt idx="54428">
                  <c:v>55.79</c:v>
                </c:pt>
                <c:pt idx="54429">
                  <c:v>56.32</c:v>
                </c:pt>
                <c:pt idx="54430">
                  <c:v>57.01</c:v>
                </c:pt>
                <c:pt idx="54431">
                  <c:v>57.41</c:v>
                </c:pt>
                <c:pt idx="54432">
                  <c:v>57.61</c:v>
                </c:pt>
                <c:pt idx="54433">
                  <c:v>67.099999999999994</c:v>
                </c:pt>
                <c:pt idx="54434">
                  <c:v>83.64</c:v>
                </c:pt>
                <c:pt idx="54435">
                  <c:v>72.8</c:v>
                </c:pt>
                <c:pt idx="54436">
                  <c:v>73.13</c:v>
                </c:pt>
                <c:pt idx="54437">
                  <c:v>82.55</c:v>
                </c:pt>
                <c:pt idx="54438">
                  <c:v>91.02</c:v>
                </c:pt>
                <c:pt idx="54439">
                  <c:v>90.4</c:v>
                </c:pt>
                <c:pt idx="54440">
                  <c:v>106.05</c:v>
                </c:pt>
                <c:pt idx="54441">
                  <c:v>119.69</c:v>
                </c:pt>
                <c:pt idx="54442">
                  <c:v>119.73</c:v>
                </c:pt>
                <c:pt idx="54443">
                  <c:v>120.62</c:v>
                </c:pt>
                <c:pt idx="54444">
                  <c:v>121.74</c:v>
                </c:pt>
                <c:pt idx="54445">
                  <c:v>122.46</c:v>
                </c:pt>
                <c:pt idx="54446">
                  <c:v>122.96</c:v>
                </c:pt>
                <c:pt idx="54447">
                  <c:v>123.15</c:v>
                </c:pt>
                <c:pt idx="54448">
                  <c:v>123.48</c:v>
                </c:pt>
                <c:pt idx="54449">
                  <c:v>120.71</c:v>
                </c:pt>
                <c:pt idx="54450">
                  <c:v>119.92</c:v>
                </c:pt>
                <c:pt idx="54451">
                  <c:v>112.11</c:v>
                </c:pt>
                <c:pt idx="54452">
                  <c:v>92.18</c:v>
                </c:pt>
                <c:pt idx="54453">
                  <c:v>90</c:v>
                </c:pt>
                <c:pt idx="54454">
                  <c:v>81.099999999999994</c:v>
                </c:pt>
                <c:pt idx="54455">
                  <c:v>82.59</c:v>
                </c:pt>
                <c:pt idx="54456">
                  <c:v>77.31</c:v>
                </c:pt>
                <c:pt idx="54457">
                  <c:v>74.180000000000007</c:v>
                </c:pt>
                <c:pt idx="54458">
                  <c:v>75.239999999999995</c:v>
                </c:pt>
                <c:pt idx="54459">
                  <c:v>76.09</c:v>
                </c:pt>
                <c:pt idx="54460">
                  <c:v>77.25</c:v>
                </c:pt>
                <c:pt idx="54461">
                  <c:v>76.03</c:v>
                </c:pt>
                <c:pt idx="54462">
                  <c:v>69.959999999999994</c:v>
                </c:pt>
                <c:pt idx="54463">
                  <c:v>65.55</c:v>
                </c:pt>
                <c:pt idx="54464">
                  <c:v>58.66</c:v>
                </c:pt>
                <c:pt idx="54465">
                  <c:v>52.86</c:v>
                </c:pt>
                <c:pt idx="54466">
                  <c:v>52.53</c:v>
                </c:pt>
                <c:pt idx="54467">
                  <c:v>68.28</c:v>
                </c:pt>
                <c:pt idx="54468">
                  <c:v>78.040000000000006</c:v>
                </c:pt>
                <c:pt idx="54469">
                  <c:v>69.959999999999994</c:v>
                </c:pt>
                <c:pt idx="54470">
                  <c:v>69.010000000000005</c:v>
                </c:pt>
                <c:pt idx="54471">
                  <c:v>55.2</c:v>
                </c:pt>
                <c:pt idx="54472">
                  <c:v>65.91</c:v>
                </c:pt>
                <c:pt idx="54473">
                  <c:v>73.16</c:v>
                </c:pt>
                <c:pt idx="54474">
                  <c:v>63.21</c:v>
                </c:pt>
                <c:pt idx="54475">
                  <c:v>55.27</c:v>
                </c:pt>
                <c:pt idx="54476">
                  <c:v>52.63</c:v>
                </c:pt>
                <c:pt idx="54477">
                  <c:v>49.63</c:v>
                </c:pt>
                <c:pt idx="54478">
                  <c:v>50.36</c:v>
                </c:pt>
                <c:pt idx="54479">
                  <c:v>50.52</c:v>
                </c:pt>
                <c:pt idx="54480">
                  <c:v>50.92</c:v>
                </c:pt>
                <c:pt idx="54481">
                  <c:v>48.67</c:v>
                </c:pt>
                <c:pt idx="54482">
                  <c:v>41.56</c:v>
                </c:pt>
                <c:pt idx="54483">
                  <c:v>41.56</c:v>
                </c:pt>
                <c:pt idx="54484">
                  <c:v>41.49</c:v>
                </c:pt>
                <c:pt idx="54485">
                  <c:v>41.52</c:v>
                </c:pt>
                <c:pt idx="54486">
                  <c:v>41.52</c:v>
                </c:pt>
                <c:pt idx="54487">
                  <c:v>47.19</c:v>
                </c:pt>
                <c:pt idx="54488">
                  <c:v>57.24</c:v>
                </c:pt>
                <c:pt idx="54489">
                  <c:v>53.29</c:v>
                </c:pt>
                <c:pt idx="54490">
                  <c:v>55.66</c:v>
                </c:pt>
                <c:pt idx="54491">
                  <c:v>78.989999999999995</c:v>
                </c:pt>
                <c:pt idx="54492">
                  <c:v>71.48</c:v>
                </c:pt>
                <c:pt idx="54493">
                  <c:v>72.040000000000006</c:v>
                </c:pt>
                <c:pt idx="54494">
                  <c:v>73.16</c:v>
                </c:pt>
                <c:pt idx="54495">
                  <c:v>73.52</c:v>
                </c:pt>
                <c:pt idx="54496">
                  <c:v>72.53</c:v>
                </c:pt>
                <c:pt idx="54497">
                  <c:v>53.65</c:v>
                </c:pt>
                <c:pt idx="54498">
                  <c:v>53.85</c:v>
                </c:pt>
                <c:pt idx="54499">
                  <c:v>54.11</c:v>
                </c:pt>
                <c:pt idx="54500">
                  <c:v>54.34</c:v>
                </c:pt>
                <c:pt idx="54501">
                  <c:v>54.57</c:v>
                </c:pt>
                <c:pt idx="54502">
                  <c:v>54.67</c:v>
                </c:pt>
                <c:pt idx="54503">
                  <c:v>65.09</c:v>
                </c:pt>
                <c:pt idx="54504">
                  <c:v>80.02</c:v>
                </c:pt>
                <c:pt idx="54505">
                  <c:v>92.37</c:v>
                </c:pt>
                <c:pt idx="54506">
                  <c:v>108.72</c:v>
                </c:pt>
                <c:pt idx="54507">
                  <c:v>95.24</c:v>
                </c:pt>
                <c:pt idx="54508">
                  <c:v>91.06</c:v>
                </c:pt>
                <c:pt idx="54509">
                  <c:v>94.55</c:v>
                </c:pt>
                <c:pt idx="54510">
                  <c:v>97.09</c:v>
                </c:pt>
                <c:pt idx="54511">
                  <c:v>98.31</c:v>
                </c:pt>
                <c:pt idx="54512">
                  <c:v>98.9</c:v>
                </c:pt>
                <c:pt idx="54513">
                  <c:v>99.43</c:v>
                </c:pt>
                <c:pt idx="54514">
                  <c:v>100.35</c:v>
                </c:pt>
                <c:pt idx="54515">
                  <c:v>101.6</c:v>
                </c:pt>
                <c:pt idx="54516">
                  <c:v>101.57</c:v>
                </c:pt>
                <c:pt idx="54517">
                  <c:v>101.73</c:v>
                </c:pt>
                <c:pt idx="54518">
                  <c:v>102.66</c:v>
                </c:pt>
                <c:pt idx="54519">
                  <c:v>103.64</c:v>
                </c:pt>
                <c:pt idx="54520">
                  <c:v>104.2</c:v>
                </c:pt>
                <c:pt idx="54521">
                  <c:v>104.96</c:v>
                </c:pt>
                <c:pt idx="54522">
                  <c:v>104.5</c:v>
                </c:pt>
                <c:pt idx="54523">
                  <c:v>99.39</c:v>
                </c:pt>
                <c:pt idx="54524">
                  <c:v>127.8</c:v>
                </c:pt>
                <c:pt idx="54525">
                  <c:v>116.89</c:v>
                </c:pt>
                <c:pt idx="54526">
                  <c:v>103.74</c:v>
                </c:pt>
                <c:pt idx="54527">
                  <c:v>104.73</c:v>
                </c:pt>
                <c:pt idx="54528">
                  <c:v>105.49</c:v>
                </c:pt>
                <c:pt idx="54529">
                  <c:v>102.75</c:v>
                </c:pt>
                <c:pt idx="54530">
                  <c:v>102.36</c:v>
                </c:pt>
                <c:pt idx="54531">
                  <c:v>123.22</c:v>
                </c:pt>
                <c:pt idx="54532">
                  <c:v>125.1</c:v>
                </c:pt>
                <c:pt idx="54533">
                  <c:v>125.26</c:v>
                </c:pt>
                <c:pt idx="54534">
                  <c:v>122.36</c:v>
                </c:pt>
                <c:pt idx="54535">
                  <c:v>123.35</c:v>
                </c:pt>
                <c:pt idx="54536">
                  <c:v>124.93</c:v>
                </c:pt>
                <c:pt idx="54537">
                  <c:v>125.49</c:v>
                </c:pt>
                <c:pt idx="54538">
                  <c:v>126.02</c:v>
                </c:pt>
                <c:pt idx="54539">
                  <c:v>127.93</c:v>
                </c:pt>
                <c:pt idx="54540">
                  <c:v>125.33</c:v>
                </c:pt>
                <c:pt idx="54541">
                  <c:v>118.64</c:v>
                </c:pt>
                <c:pt idx="54542">
                  <c:v>120.85</c:v>
                </c:pt>
                <c:pt idx="54543">
                  <c:v>117.42</c:v>
                </c:pt>
                <c:pt idx="54544">
                  <c:v>128.26</c:v>
                </c:pt>
                <c:pt idx="54545">
                  <c:v>129.09</c:v>
                </c:pt>
                <c:pt idx="54546">
                  <c:v>131.03</c:v>
                </c:pt>
                <c:pt idx="54547">
                  <c:v>132.38</c:v>
                </c:pt>
                <c:pt idx="54548">
                  <c:v>128.66</c:v>
                </c:pt>
                <c:pt idx="54549">
                  <c:v>133.77000000000001</c:v>
                </c:pt>
                <c:pt idx="54550">
                  <c:v>131.16</c:v>
                </c:pt>
                <c:pt idx="54551">
                  <c:v>133.80000000000001</c:v>
                </c:pt>
                <c:pt idx="54552">
                  <c:v>137.52000000000001</c:v>
                </c:pt>
                <c:pt idx="54553">
                  <c:v>127.04</c:v>
                </c:pt>
                <c:pt idx="54554">
                  <c:v>122.4</c:v>
                </c:pt>
                <c:pt idx="54555">
                  <c:v>119.79</c:v>
                </c:pt>
                <c:pt idx="54556">
                  <c:v>124.8</c:v>
                </c:pt>
                <c:pt idx="54557">
                  <c:v>126.09</c:v>
                </c:pt>
                <c:pt idx="54558">
                  <c:v>141.41</c:v>
                </c:pt>
                <c:pt idx="54559">
                  <c:v>143.59</c:v>
                </c:pt>
                <c:pt idx="54560">
                  <c:v>142.04</c:v>
                </c:pt>
                <c:pt idx="54561">
                  <c:v>142.6</c:v>
                </c:pt>
                <c:pt idx="54562">
                  <c:v>143.72</c:v>
                </c:pt>
                <c:pt idx="54563">
                  <c:v>139.72999999999999</c:v>
                </c:pt>
                <c:pt idx="54564">
                  <c:v>141.41</c:v>
                </c:pt>
                <c:pt idx="54565">
                  <c:v>142.30000000000001</c:v>
                </c:pt>
                <c:pt idx="54566">
                  <c:v>143.03</c:v>
                </c:pt>
                <c:pt idx="54567">
                  <c:v>137.22999999999999</c:v>
                </c:pt>
                <c:pt idx="54568">
                  <c:v>113.4</c:v>
                </c:pt>
                <c:pt idx="54569">
                  <c:v>106.58</c:v>
                </c:pt>
                <c:pt idx="54570">
                  <c:v>112.11</c:v>
                </c:pt>
                <c:pt idx="54571">
                  <c:v>109.21</c:v>
                </c:pt>
                <c:pt idx="54572">
                  <c:v>114.29</c:v>
                </c:pt>
                <c:pt idx="54573">
                  <c:v>100.81</c:v>
                </c:pt>
                <c:pt idx="54574">
                  <c:v>114.98</c:v>
                </c:pt>
                <c:pt idx="54575">
                  <c:v>219.22</c:v>
                </c:pt>
                <c:pt idx="54576">
                  <c:v>539.5</c:v>
                </c:pt>
                <c:pt idx="54577">
                  <c:v>542.70000000000005</c:v>
                </c:pt>
                <c:pt idx="54578">
                  <c:v>544.79999999999995</c:v>
                </c:pt>
                <c:pt idx="54579">
                  <c:v>527.1</c:v>
                </c:pt>
                <c:pt idx="54580">
                  <c:v>514.6</c:v>
                </c:pt>
                <c:pt idx="54581">
                  <c:v>505.4</c:v>
                </c:pt>
                <c:pt idx="54582">
                  <c:v>385.3</c:v>
                </c:pt>
                <c:pt idx="54583">
                  <c:v>343.9</c:v>
                </c:pt>
                <c:pt idx="54584">
                  <c:v>326</c:v>
                </c:pt>
                <c:pt idx="54585">
                  <c:v>303.08999999999997</c:v>
                </c:pt>
                <c:pt idx="54586">
                  <c:v>92.04</c:v>
                </c:pt>
                <c:pt idx="54587">
                  <c:v>76.88</c:v>
                </c:pt>
                <c:pt idx="54588">
                  <c:v>75.86</c:v>
                </c:pt>
                <c:pt idx="54589">
                  <c:v>70.69</c:v>
                </c:pt>
                <c:pt idx="54590">
                  <c:v>71.94</c:v>
                </c:pt>
                <c:pt idx="54591">
                  <c:v>73.790000000000006</c:v>
                </c:pt>
                <c:pt idx="54592">
                  <c:v>66.11</c:v>
                </c:pt>
                <c:pt idx="54593">
                  <c:v>59.48</c:v>
                </c:pt>
                <c:pt idx="54594">
                  <c:v>60.28</c:v>
                </c:pt>
                <c:pt idx="54595">
                  <c:v>60.54</c:v>
                </c:pt>
                <c:pt idx="54596">
                  <c:v>61.23</c:v>
                </c:pt>
                <c:pt idx="54597">
                  <c:v>58.43</c:v>
                </c:pt>
                <c:pt idx="54598">
                  <c:v>78.400000000000006</c:v>
                </c:pt>
                <c:pt idx="54599">
                  <c:v>115.41</c:v>
                </c:pt>
                <c:pt idx="54600">
                  <c:v>103.12</c:v>
                </c:pt>
                <c:pt idx="54601">
                  <c:v>105.36</c:v>
                </c:pt>
                <c:pt idx="54602">
                  <c:v>107.66</c:v>
                </c:pt>
                <c:pt idx="54603">
                  <c:v>122.26</c:v>
                </c:pt>
                <c:pt idx="54604">
                  <c:v>123.88</c:v>
                </c:pt>
                <c:pt idx="54605">
                  <c:v>124.83</c:v>
                </c:pt>
                <c:pt idx="54606">
                  <c:v>127.83</c:v>
                </c:pt>
                <c:pt idx="54607">
                  <c:v>129.15</c:v>
                </c:pt>
                <c:pt idx="54608">
                  <c:v>118.9</c:v>
                </c:pt>
                <c:pt idx="54609">
                  <c:v>101.04</c:v>
                </c:pt>
                <c:pt idx="54610">
                  <c:v>102.16</c:v>
                </c:pt>
                <c:pt idx="54611">
                  <c:v>96.16</c:v>
                </c:pt>
                <c:pt idx="54612">
                  <c:v>98.04</c:v>
                </c:pt>
                <c:pt idx="54613">
                  <c:v>90.03</c:v>
                </c:pt>
                <c:pt idx="54614">
                  <c:v>93</c:v>
                </c:pt>
                <c:pt idx="54615">
                  <c:v>93.4</c:v>
                </c:pt>
                <c:pt idx="54616">
                  <c:v>92.9</c:v>
                </c:pt>
                <c:pt idx="54617">
                  <c:v>93.07</c:v>
                </c:pt>
                <c:pt idx="54618">
                  <c:v>116.13</c:v>
                </c:pt>
                <c:pt idx="54619">
                  <c:v>117.35</c:v>
                </c:pt>
                <c:pt idx="54620">
                  <c:v>118.24</c:v>
                </c:pt>
                <c:pt idx="54621">
                  <c:v>99.95</c:v>
                </c:pt>
                <c:pt idx="54622">
                  <c:v>64.92</c:v>
                </c:pt>
                <c:pt idx="54623">
                  <c:v>56.58</c:v>
                </c:pt>
                <c:pt idx="54624">
                  <c:v>57.64</c:v>
                </c:pt>
                <c:pt idx="54625">
                  <c:v>56.45</c:v>
                </c:pt>
                <c:pt idx="54626">
                  <c:v>47.69</c:v>
                </c:pt>
                <c:pt idx="54627">
                  <c:v>37.24</c:v>
                </c:pt>
                <c:pt idx="54628">
                  <c:v>37.630000000000003</c:v>
                </c:pt>
                <c:pt idx="54629">
                  <c:v>37.9</c:v>
                </c:pt>
                <c:pt idx="54630">
                  <c:v>38</c:v>
                </c:pt>
                <c:pt idx="54631">
                  <c:v>38.89</c:v>
                </c:pt>
                <c:pt idx="54632">
                  <c:v>33.58</c:v>
                </c:pt>
                <c:pt idx="54633">
                  <c:v>30.713999999999999</c:v>
                </c:pt>
                <c:pt idx="54634">
                  <c:v>30.681000000000001</c:v>
                </c:pt>
                <c:pt idx="54635">
                  <c:v>32.82</c:v>
                </c:pt>
                <c:pt idx="54636">
                  <c:v>40.93</c:v>
                </c:pt>
                <c:pt idx="54637">
                  <c:v>41.42</c:v>
                </c:pt>
                <c:pt idx="54638">
                  <c:v>41.69</c:v>
                </c:pt>
                <c:pt idx="54639">
                  <c:v>41.92</c:v>
                </c:pt>
                <c:pt idx="54640">
                  <c:v>42.18</c:v>
                </c:pt>
                <c:pt idx="54641">
                  <c:v>42.41</c:v>
                </c:pt>
                <c:pt idx="54642">
                  <c:v>42.58</c:v>
                </c:pt>
                <c:pt idx="54643">
                  <c:v>40.799999999999997</c:v>
                </c:pt>
                <c:pt idx="54644">
                  <c:v>36.71</c:v>
                </c:pt>
                <c:pt idx="54645">
                  <c:v>36.68</c:v>
                </c:pt>
                <c:pt idx="54646">
                  <c:v>36.549999999999997</c:v>
                </c:pt>
                <c:pt idx="54647">
                  <c:v>36.51</c:v>
                </c:pt>
                <c:pt idx="54648">
                  <c:v>36.479999999999997</c:v>
                </c:pt>
                <c:pt idx="54649">
                  <c:v>36.51</c:v>
                </c:pt>
                <c:pt idx="54650">
                  <c:v>36.51</c:v>
                </c:pt>
                <c:pt idx="54651">
                  <c:v>36.58</c:v>
                </c:pt>
                <c:pt idx="54652">
                  <c:v>53.95</c:v>
                </c:pt>
                <c:pt idx="54653">
                  <c:v>54.54</c:v>
                </c:pt>
                <c:pt idx="54654">
                  <c:v>47.36</c:v>
                </c:pt>
                <c:pt idx="54655">
                  <c:v>47.19</c:v>
                </c:pt>
                <c:pt idx="54656">
                  <c:v>48.31</c:v>
                </c:pt>
                <c:pt idx="54657">
                  <c:v>49.2</c:v>
                </c:pt>
                <c:pt idx="54658">
                  <c:v>56.72</c:v>
                </c:pt>
                <c:pt idx="54659">
                  <c:v>65.709999999999994</c:v>
                </c:pt>
                <c:pt idx="54660">
                  <c:v>60.01</c:v>
                </c:pt>
                <c:pt idx="54661">
                  <c:v>56.19</c:v>
                </c:pt>
                <c:pt idx="54662">
                  <c:v>57.21</c:v>
                </c:pt>
                <c:pt idx="54663">
                  <c:v>58.3</c:v>
                </c:pt>
                <c:pt idx="54664">
                  <c:v>81</c:v>
                </c:pt>
                <c:pt idx="54665">
                  <c:v>97.45</c:v>
                </c:pt>
                <c:pt idx="54666">
                  <c:v>101.24</c:v>
                </c:pt>
                <c:pt idx="54667">
                  <c:v>112.48</c:v>
                </c:pt>
                <c:pt idx="54668">
                  <c:v>110.04</c:v>
                </c:pt>
                <c:pt idx="54669">
                  <c:v>114.85</c:v>
                </c:pt>
                <c:pt idx="54670">
                  <c:v>115.38</c:v>
                </c:pt>
                <c:pt idx="54671">
                  <c:v>118.05</c:v>
                </c:pt>
                <c:pt idx="54672">
                  <c:v>113.73</c:v>
                </c:pt>
                <c:pt idx="54673">
                  <c:v>113.4</c:v>
                </c:pt>
                <c:pt idx="54674">
                  <c:v>108.98</c:v>
                </c:pt>
                <c:pt idx="54675">
                  <c:v>99.13</c:v>
                </c:pt>
                <c:pt idx="54676">
                  <c:v>105.23</c:v>
                </c:pt>
                <c:pt idx="54677">
                  <c:v>107.17</c:v>
                </c:pt>
                <c:pt idx="54678">
                  <c:v>110.43</c:v>
                </c:pt>
                <c:pt idx="54679">
                  <c:v>129.44999999999999</c:v>
                </c:pt>
                <c:pt idx="54680">
                  <c:v>124.67</c:v>
                </c:pt>
                <c:pt idx="54681">
                  <c:v>127.21</c:v>
                </c:pt>
                <c:pt idx="54682">
                  <c:v>130.04</c:v>
                </c:pt>
                <c:pt idx="54683">
                  <c:v>130.57</c:v>
                </c:pt>
                <c:pt idx="54684">
                  <c:v>128.38999999999999</c:v>
                </c:pt>
                <c:pt idx="54685">
                  <c:v>125.16</c:v>
                </c:pt>
                <c:pt idx="54686">
                  <c:v>128.22999999999999</c:v>
                </c:pt>
                <c:pt idx="54687">
                  <c:v>129.22</c:v>
                </c:pt>
                <c:pt idx="54688">
                  <c:v>130.27000000000001</c:v>
                </c:pt>
                <c:pt idx="54689">
                  <c:v>130.27000000000001</c:v>
                </c:pt>
                <c:pt idx="54690">
                  <c:v>126.15</c:v>
                </c:pt>
                <c:pt idx="54691">
                  <c:v>133.37</c:v>
                </c:pt>
                <c:pt idx="54692">
                  <c:v>136.24</c:v>
                </c:pt>
                <c:pt idx="54693">
                  <c:v>138.74</c:v>
                </c:pt>
                <c:pt idx="54694">
                  <c:v>142.4</c:v>
                </c:pt>
                <c:pt idx="54695">
                  <c:v>144.15</c:v>
                </c:pt>
                <c:pt idx="54696">
                  <c:v>146.88</c:v>
                </c:pt>
                <c:pt idx="54697">
                  <c:v>136.37</c:v>
                </c:pt>
                <c:pt idx="54698">
                  <c:v>141.25</c:v>
                </c:pt>
                <c:pt idx="54699">
                  <c:v>141.44</c:v>
                </c:pt>
                <c:pt idx="54700">
                  <c:v>132.97</c:v>
                </c:pt>
                <c:pt idx="54701">
                  <c:v>133.57</c:v>
                </c:pt>
                <c:pt idx="54702">
                  <c:v>127.5</c:v>
                </c:pt>
                <c:pt idx="54703">
                  <c:v>119.92</c:v>
                </c:pt>
                <c:pt idx="54704">
                  <c:v>115.74</c:v>
                </c:pt>
                <c:pt idx="54705">
                  <c:v>106.41</c:v>
                </c:pt>
                <c:pt idx="54706">
                  <c:v>109.02</c:v>
                </c:pt>
                <c:pt idx="54707">
                  <c:v>110.63</c:v>
                </c:pt>
                <c:pt idx="54708">
                  <c:v>112.11</c:v>
                </c:pt>
                <c:pt idx="54709">
                  <c:v>113.56</c:v>
                </c:pt>
                <c:pt idx="54710">
                  <c:v>114.72</c:v>
                </c:pt>
                <c:pt idx="54711">
                  <c:v>115.97</c:v>
                </c:pt>
                <c:pt idx="54712">
                  <c:v>116.27</c:v>
                </c:pt>
                <c:pt idx="54713">
                  <c:v>108.42</c:v>
                </c:pt>
                <c:pt idx="54714">
                  <c:v>104.37</c:v>
                </c:pt>
                <c:pt idx="54715">
                  <c:v>107.63</c:v>
                </c:pt>
                <c:pt idx="54716">
                  <c:v>108.19</c:v>
                </c:pt>
                <c:pt idx="54717">
                  <c:v>107.1</c:v>
                </c:pt>
                <c:pt idx="54718">
                  <c:v>102.16</c:v>
                </c:pt>
                <c:pt idx="54719">
                  <c:v>117.39</c:v>
                </c:pt>
                <c:pt idx="54720">
                  <c:v>120.71</c:v>
                </c:pt>
                <c:pt idx="54721">
                  <c:v>121.8</c:v>
                </c:pt>
                <c:pt idx="54722">
                  <c:v>119.92</c:v>
                </c:pt>
                <c:pt idx="54723">
                  <c:v>112.64</c:v>
                </c:pt>
                <c:pt idx="54724">
                  <c:v>109.61</c:v>
                </c:pt>
                <c:pt idx="54725">
                  <c:v>111.72</c:v>
                </c:pt>
                <c:pt idx="54726">
                  <c:v>113.96</c:v>
                </c:pt>
                <c:pt idx="54727">
                  <c:v>114.95</c:v>
                </c:pt>
                <c:pt idx="54728">
                  <c:v>116.66</c:v>
                </c:pt>
                <c:pt idx="54729">
                  <c:v>118.47</c:v>
                </c:pt>
                <c:pt idx="54730">
                  <c:v>113.46</c:v>
                </c:pt>
                <c:pt idx="54731">
                  <c:v>114.55</c:v>
                </c:pt>
                <c:pt idx="54732">
                  <c:v>115.08</c:v>
                </c:pt>
                <c:pt idx="54733">
                  <c:v>117.49</c:v>
                </c:pt>
                <c:pt idx="54734">
                  <c:v>117.42</c:v>
                </c:pt>
                <c:pt idx="54735">
                  <c:v>121.97</c:v>
                </c:pt>
                <c:pt idx="54736">
                  <c:v>125.53</c:v>
                </c:pt>
                <c:pt idx="54737">
                  <c:v>127.8</c:v>
                </c:pt>
                <c:pt idx="54738">
                  <c:v>147.61000000000001</c:v>
                </c:pt>
                <c:pt idx="54739">
                  <c:v>153.01</c:v>
                </c:pt>
                <c:pt idx="54740">
                  <c:v>155.02000000000001</c:v>
                </c:pt>
                <c:pt idx="54741">
                  <c:v>156.6</c:v>
                </c:pt>
                <c:pt idx="54742">
                  <c:v>154.30000000000001</c:v>
                </c:pt>
                <c:pt idx="54743">
                  <c:v>155.25</c:v>
                </c:pt>
                <c:pt idx="54744">
                  <c:v>150.74</c:v>
                </c:pt>
                <c:pt idx="54745">
                  <c:v>144.41</c:v>
                </c:pt>
                <c:pt idx="54746">
                  <c:v>135.87</c:v>
                </c:pt>
                <c:pt idx="54747">
                  <c:v>134.22999999999999</c:v>
                </c:pt>
                <c:pt idx="54748">
                  <c:v>130.9</c:v>
                </c:pt>
                <c:pt idx="54749">
                  <c:v>128.91999999999999</c:v>
                </c:pt>
                <c:pt idx="54750">
                  <c:v>129.35</c:v>
                </c:pt>
                <c:pt idx="54751">
                  <c:v>132.41</c:v>
                </c:pt>
                <c:pt idx="54752">
                  <c:v>135.78</c:v>
                </c:pt>
                <c:pt idx="54753">
                  <c:v>131.88999999999999</c:v>
                </c:pt>
                <c:pt idx="54754">
                  <c:v>126.91</c:v>
                </c:pt>
                <c:pt idx="54755">
                  <c:v>139.66</c:v>
                </c:pt>
                <c:pt idx="54756">
                  <c:v>133.16999999999999</c:v>
                </c:pt>
                <c:pt idx="54757">
                  <c:v>136.76</c:v>
                </c:pt>
                <c:pt idx="54758">
                  <c:v>136.04</c:v>
                </c:pt>
                <c:pt idx="54759">
                  <c:v>138.41</c:v>
                </c:pt>
                <c:pt idx="54760">
                  <c:v>140.16</c:v>
                </c:pt>
                <c:pt idx="54761">
                  <c:v>142.88999999999999</c:v>
                </c:pt>
                <c:pt idx="54762">
                  <c:v>146.19</c:v>
                </c:pt>
                <c:pt idx="54763">
                  <c:v>149.75</c:v>
                </c:pt>
                <c:pt idx="54764">
                  <c:v>152.85</c:v>
                </c:pt>
                <c:pt idx="54765">
                  <c:v>156.24</c:v>
                </c:pt>
                <c:pt idx="54766">
                  <c:v>147.05000000000001</c:v>
                </c:pt>
                <c:pt idx="54767">
                  <c:v>158.28</c:v>
                </c:pt>
                <c:pt idx="54768">
                  <c:v>166.62</c:v>
                </c:pt>
                <c:pt idx="54769">
                  <c:v>161.09</c:v>
                </c:pt>
                <c:pt idx="54770">
                  <c:v>157.72</c:v>
                </c:pt>
                <c:pt idx="54771">
                  <c:v>157.1</c:v>
                </c:pt>
                <c:pt idx="54772">
                  <c:v>156.69999999999999</c:v>
                </c:pt>
                <c:pt idx="54773">
                  <c:v>151.88999999999999</c:v>
                </c:pt>
                <c:pt idx="54774">
                  <c:v>151.43</c:v>
                </c:pt>
                <c:pt idx="54775">
                  <c:v>131.66</c:v>
                </c:pt>
                <c:pt idx="54776">
                  <c:v>123.52</c:v>
                </c:pt>
                <c:pt idx="54777">
                  <c:v>122.26</c:v>
                </c:pt>
                <c:pt idx="54778">
                  <c:v>114.75</c:v>
                </c:pt>
                <c:pt idx="54779">
                  <c:v>120.81</c:v>
                </c:pt>
                <c:pt idx="54780">
                  <c:v>121.74</c:v>
                </c:pt>
                <c:pt idx="54781">
                  <c:v>110.27</c:v>
                </c:pt>
                <c:pt idx="54782">
                  <c:v>102.49</c:v>
                </c:pt>
                <c:pt idx="54783">
                  <c:v>101.6</c:v>
                </c:pt>
                <c:pt idx="54784">
                  <c:v>106.02</c:v>
                </c:pt>
                <c:pt idx="54785">
                  <c:v>107.6</c:v>
                </c:pt>
                <c:pt idx="54786">
                  <c:v>108.22</c:v>
                </c:pt>
                <c:pt idx="54787">
                  <c:v>108.88</c:v>
                </c:pt>
                <c:pt idx="54788">
                  <c:v>110.6</c:v>
                </c:pt>
                <c:pt idx="54789">
                  <c:v>111.36</c:v>
                </c:pt>
                <c:pt idx="54790">
                  <c:v>115.15</c:v>
                </c:pt>
                <c:pt idx="54791">
                  <c:v>110.24</c:v>
                </c:pt>
                <c:pt idx="54792">
                  <c:v>108.98</c:v>
                </c:pt>
                <c:pt idx="54793">
                  <c:v>108.55</c:v>
                </c:pt>
                <c:pt idx="54794">
                  <c:v>106.64</c:v>
                </c:pt>
                <c:pt idx="54795">
                  <c:v>123.45</c:v>
                </c:pt>
                <c:pt idx="54796">
                  <c:v>126.22</c:v>
                </c:pt>
                <c:pt idx="54797">
                  <c:v>122.07</c:v>
                </c:pt>
                <c:pt idx="54798">
                  <c:v>119.36</c:v>
                </c:pt>
                <c:pt idx="54799">
                  <c:v>120.75</c:v>
                </c:pt>
                <c:pt idx="54800">
                  <c:v>117.42</c:v>
                </c:pt>
                <c:pt idx="54801">
                  <c:v>116.56</c:v>
                </c:pt>
                <c:pt idx="54802">
                  <c:v>124.01</c:v>
                </c:pt>
                <c:pt idx="54803">
                  <c:v>133.13999999999999</c:v>
                </c:pt>
                <c:pt idx="54804">
                  <c:v>131.22999999999999</c:v>
                </c:pt>
                <c:pt idx="54805">
                  <c:v>129.02000000000001</c:v>
                </c:pt>
                <c:pt idx="54806">
                  <c:v>135.28</c:v>
                </c:pt>
                <c:pt idx="54807">
                  <c:v>128.43</c:v>
                </c:pt>
                <c:pt idx="54808">
                  <c:v>127.93</c:v>
                </c:pt>
                <c:pt idx="54809">
                  <c:v>132.84</c:v>
                </c:pt>
                <c:pt idx="54810">
                  <c:v>130.11000000000001</c:v>
                </c:pt>
                <c:pt idx="54811">
                  <c:v>134</c:v>
                </c:pt>
                <c:pt idx="54812">
                  <c:v>143.06</c:v>
                </c:pt>
                <c:pt idx="54813">
                  <c:v>145.33000000000001</c:v>
                </c:pt>
                <c:pt idx="54814">
                  <c:v>141.97</c:v>
                </c:pt>
                <c:pt idx="54815">
                  <c:v>128.22999999999999</c:v>
                </c:pt>
                <c:pt idx="54816">
                  <c:v>118.57</c:v>
                </c:pt>
                <c:pt idx="54817">
                  <c:v>137.26</c:v>
                </c:pt>
                <c:pt idx="54818">
                  <c:v>132.28</c:v>
                </c:pt>
                <c:pt idx="54819">
                  <c:v>135.44999999999999</c:v>
                </c:pt>
                <c:pt idx="54820">
                  <c:v>138.97</c:v>
                </c:pt>
                <c:pt idx="54821">
                  <c:v>136.43</c:v>
                </c:pt>
                <c:pt idx="54822">
                  <c:v>136.76</c:v>
                </c:pt>
                <c:pt idx="54823">
                  <c:v>137.29</c:v>
                </c:pt>
                <c:pt idx="54824">
                  <c:v>138.74</c:v>
                </c:pt>
                <c:pt idx="54825">
                  <c:v>140.69</c:v>
                </c:pt>
                <c:pt idx="54826">
                  <c:v>140.46</c:v>
                </c:pt>
                <c:pt idx="54827">
                  <c:v>143.29</c:v>
                </c:pt>
                <c:pt idx="54828">
                  <c:v>145.72999999999999</c:v>
                </c:pt>
                <c:pt idx="54829">
                  <c:v>146.62</c:v>
                </c:pt>
                <c:pt idx="54830">
                  <c:v>149.91</c:v>
                </c:pt>
                <c:pt idx="54831">
                  <c:v>153.13999999999999</c:v>
                </c:pt>
                <c:pt idx="54832">
                  <c:v>152.41999999999999</c:v>
                </c:pt>
                <c:pt idx="54833">
                  <c:v>148.19999999999999</c:v>
                </c:pt>
                <c:pt idx="54834">
                  <c:v>152.55000000000001</c:v>
                </c:pt>
                <c:pt idx="54835">
                  <c:v>164.48</c:v>
                </c:pt>
                <c:pt idx="54836">
                  <c:v>155.41999999999999</c:v>
                </c:pt>
                <c:pt idx="54837">
                  <c:v>148.27000000000001</c:v>
                </c:pt>
                <c:pt idx="54838">
                  <c:v>159.44</c:v>
                </c:pt>
                <c:pt idx="54839">
                  <c:v>148.07</c:v>
                </c:pt>
                <c:pt idx="54840">
                  <c:v>142.4</c:v>
                </c:pt>
                <c:pt idx="54841">
                  <c:v>127.93</c:v>
                </c:pt>
                <c:pt idx="54842">
                  <c:v>128.94999999999999</c:v>
                </c:pt>
                <c:pt idx="54843">
                  <c:v>130.4</c:v>
                </c:pt>
                <c:pt idx="54844">
                  <c:v>129.05000000000001</c:v>
                </c:pt>
                <c:pt idx="54845">
                  <c:v>127.44</c:v>
                </c:pt>
                <c:pt idx="54846">
                  <c:v>125.86</c:v>
                </c:pt>
                <c:pt idx="54847">
                  <c:v>118.8</c:v>
                </c:pt>
                <c:pt idx="54848">
                  <c:v>119.5</c:v>
                </c:pt>
                <c:pt idx="54849">
                  <c:v>119.69</c:v>
                </c:pt>
                <c:pt idx="54850">
                  <c:v>122</c:v>
                </c:pt>
                <c:pt idx="54851">
                  <c:v>124.44</c:v>
                </c:pt>
                <c:pt idx="54852">
                  <c:v>126.42</c:v>
                </c:pt>
                <c:pt idx="54853">
                  <c:v>127.87</c:v>
                </c:pt>
                <c:pt idx="54854">
                  <c:v>129.32</c:v>
                </c:pt>
                <c:pt idx="54855">
                  <c:v>130.11000000000001</c:v>
                </c:pt>
                <c:pt idx="54856">
                  <c:v>128.85</c:v>
                </c:pt>
                <c:pt idx="54857">
                  <c:v>124.9</c:v>
                </c:pt>
                <c:pt idx="54858">
                  <c:v>120.22</c:v>
                </c:pt>
                <c:pt idx="54859">
                  <c:v>117.35</c:v>
                </c:pt>
                <c:pt idx="54860">
                  <c:v>119.96</c:v>
                </c:pt>
                <c:pt idx="54861">
                  <c:v>107.73</c:v>
                </c:pt>
                <c:pt idx="54862">
                  <c:v>103.71</c:v>
                </c:pt>
                <c:pt idx="54863">
                  <c:v>116.33</c:v>
                </c:pt>
                <c:pt idx="54864">
                  <c:v>122.86</c:v>
                </c:pt>
                <c:pt idx="54865">
                  <c:v>118.61</c:v>
                </c:pt>
                <c:pt idx="54866">
                  <c:v>116.1</c:v>
                </c:pt>
                <c:pt idx="54867">
                  <c:v>109.41</c:v>
                </c:pt>
                <c:pt idx="54868">
                  <c:v>109.38</c:v>
                </c:pt>
                <c:pt idx="54869">
                  <c:v>109.61</c:v>
                </c:pt>
                <c:pt idx="54870">
                  <c:v>109.38</c:v>
                </c:pt>
                <c:pt idx="54871">
                  <c:v>131.85</c:v>
                </c:pt>
                <c:pt idx="54872">
                  <c:v>125.1</c:v>
                </c:pt>
                <c:pt idx="54873">
                  <c:v>136.16999999999999</c:v>
                </c:pt>
                <c:pt idx="54874">
                  <c:v>125.36</c:v>
                </c:pt>
                <c:pt idx="54875">
                  <c:v>123.68</c:v>
                </c:pt>
                <c:pt idx="54876">
                  <c:v>125.89</c:v>
                </c:pt>
                <c:pt idx="54877">
                  <c:v>125.36</c:v>
                </c:pt>
                <c:pt idx="54878">
                  <c:v>121.31</c:v>
                </c:pt>
                <c:pt idx="54879">
                  <c:v>125.56</c:v>
                </c:pt>
                <c:pt idx="54880">
                  <c:v>134.41999999999999</c:v>
                </c:pt>
                <c:pt idx="54881">
                  <c:v>125.95</c:v>
                </c:pt>
                <c:pt idx="54882">
                  <c:v>127.97</c:v>
                </c:pt>
                <c:pt idx="54883">
                  <c:v>133.69999999999999</c:v>
                </c:pt>
                <c:pt idx="54884">
                  <c:v>124.34</c:v>
                </c:pt>
                <c:pt idx="54885">
                  <c:v>124.14</c:v>
                </c:pt>
                <c:pt idx="54886">
                  <c:v>126.32</c:v>
                </c:pt>
                <c:pt idx="54887">
                  <c:v>131.88999999999999</c:v>
                </c:pt>
                <c:pt idx="54888">
                  <c:v>134.49</c:v>
                </c:pt>
                <c:pt idx="54889">
                  <c:v>136.9</c:v>
                </c:pt>
                <c:pt idx="54890">
                  <c:v>137.79</c:v>
                </c:pt>
                <c:pt idx="54891">
                  <c:v>142.33000000000001</c:v>
                </c:pt>
                <c:pt idx="54892">
                  <c:v>138.31</c:v>
                </c:pt>
                <c:pt idx="54893">
                  <c:v>139.43</c:v>
                </c:pt>
                <c:pt idx="54894">
                  <c:v>140.82</c:v>
                </c:pt>
                <c:pt idx="54895">
                  <c:v>142.76</c:v>
                </c:pt>
                <c:pt idx="54896">
                  <c:v>142.5</c:v>
                </c:pt>
                <c:pt idx="54897">
                  <c:v>143.72</c:v>
                </c:pt>
                <c:pt idx="54898">
                  <c:v>146.72</c:v>
                </c:pt>
                <c:pt idx="54899">
                  <c:v>149.25</c:v>
                </c:pt>
                <c:pt idx="54900">
                  <c:v>151.22999999999999</c:v>
                </c:pt>
                <c:pt idx="54901">
                  <c:v>151.07</c:v>
                </c:pt>
                <c:pt idx="54902">
                  <c:v>148.1</c:v>
                </c:pt>
                <c:pt idx="54903">
                  <c:v>151.5</c:v>
                </c:pt>
                <c:pt idx="54904">
                  <c:v>152.47999999999999</c:v>
                </c:pt>
                <c:pt idx="54905">
                  <c:v>147.66999999999999</c:v>
                </c:pt>
                <c:pt idx="54906">
                  <c:v>147.74</c:v>
                </c:pt>
                <c:pt idx="54907">
                  <c:v>148.36000000000001</c:v>
                </c:pt>
                <c:pt idx="54908">
                  <c:v>147.97</c:v>
                </c:pt>
                <c:pt idx="54909">
                  <c:v>142</c:v>
                </c:pt>
                <c:pt idx="54910">
                  <c:v>139.43</c:v>
                </c:pt>
                <c:pt idx="54911">
                  <c:v>149.44999999999999</c:v>
                </c:pt>
                <c:pt idx="54912">
                  <c:v>142.93</c:v>
                </c:pt>
                <c:pt idx="54913">
                  <c:v>134.03</c:v>
                </c:pt>
                <c:pt idx="54914">
                  <c:v>130.37</c:v>
                </c:pt>
                <c:pt idx="54915">
                  <c:v>131.33000000000001</c:v>
                </c:pt>
                <c:pt idx="54916">
                  <c:v>140.72</c:v>
                </c:pt>
                <c:pt idx="54917">
                  <c:v>141.15</c:v>
                </c:pt>
                <c:pt idx="54918">
                  <c:v>139.47</c:v>
                </c:pt>
                <c:pt idx="54919">
                  <c:v>139.83000000000001</c:v>
                </c:pt>
                <c:pt idx="54920">
                  <c:v>141.77000000000001</c:v>
                </c:pt>
                <c:pt idx="54921">
                  <c:v>144.51</c:v>
                </c:pt>
                <c:pt idx="54922">
                  <c:v>147.61000000000001</c:v>
                </c:pt>
                <c:pt idx="54923">
                  <c:v>149.97999999999999</c:v>
                </c:pt>
                <c:pt idx="54924">
                  <c:v>150.08000000000001</c:v>
                </c:pt>
                <c:pt idx="54925">
                  <c:v>149.38999999999999</c:v>
                </c:pt>
                <c:pt idx="54926">
                  <c:v>136.43</c:v>
                </c:pt>
                <c:pt idx="54927">
                  <c:v>135.41</c:v>
                </c:pt>
                <c:pt idx="54928">
                  <c:v>131.72</c:v>
                </c:pt>
                <c:pt idx="54929">
                  <c:v>136.16999999999999</c:v>
                </c:pt>
                <c:pt idx="54930">
                  <c:v>136.80000000000001</c:v>
                </c:pt>
                <c:pt idx="54931">
                  <c:v>136.76</c:v>
                </c:pt>
                <c:pt idx="54932">
                  <c:v>134.91999999999999</c:v>
                </c:pt>
                <c:pt idx="54933">
                  <c:v>132.18</c:v>
                </c:pt>
                <c:pt idx="54934">
                  <c:v>132.51</c:v>
                </c:pt>
                <c:pt idx="54935">
                  <c:v>134.06</c:v>
                </c:pt>
                <c:pt idx="54936">
                  <c:v>134.38999999999999</c:v>
                </c:pt>
                <c:pt idx="54937">
                  <c:v>129.12</c:v>
                </c:pt>
                <c:pt idx="54938">
                  <c:v>132.88</c:v>
                </c:pt>
                <c:pt idx="54939">
                  <c:v>137.91999999999999</c:v>
                </c:pt>
                <c:pt idx="54940">
                  <c:v>139.19999999999999</c:v>
                </c:pt>
                <c:pt idx="54941">
                  <c:v>132.71</c:v>
                </c:pt>
                <c:pt idx="54942">
                  <c:v>124.18</c:v>
                </c:pt>
                <c:pt idx="54943">
                  <c:v>127.93</c:v>
                </c:pt>
                <c:pt idx="54944">
                  <c:v>129.44999999999999</c:v>
                </c:pt>
                <c:pt idx="54945">
                  <c:v>124.44</c:v>
                </c:pt>
                <c:pt idx="54946">
                  <c:v>118.41</c:v>
                </c:pt>
                <c:pt idx="54947">
                  <c:v>125.39</c:v>
                </c:pt>
                <c:pt idx="54948">
                  <c:v>129.84</c:v>
                </c:pt>
                <c:pt idx="54949">
                  <c:v>130.11000000000001</c:v>
                </c:pt>
                <c:pt idx="54950">
                  <c:v>129.91</c:v>
                </c:pt>
                <c:pt idx="54951">
                  <c:v>130.11000000000001</c:v>
                </c:pt>
                <c:pt idx="54952">
                  <c:v>130.93</c:v>
                </c:pt>
                <c:pt idx="54953">
                  <c:v>131.85</c:v>
                </c:pt>
                <c:pt idx="54954">
                  <c:v>132.44999999999999</c:v>
                </c:pt>
                <c:pt idx="54955">
                  <c:v>132.44999999999999</c:v>
                </c:pt>
                <c:pt idx="54956">
                  <c:v>125.79</c:v>
                </c:pt>
                <c:pt idx="54957">
                  <c:v>127.14</c:v>
                </c:pt>
                <c:pt idx="54958">
                  <c:v>128.94999999999999</c:v>
                </c:pt>
                <c:pt idx="54959">
                  <c:v>128.66</c:v>
                </c:pt>
                <c:pt idx="54960">
                  <c:v>130.24</c:v>
                </c:pt>
                <c:pt idx="54961">
                  <c:v>126.75</c:v>
                </c:pt>
                <c:pt idx="54962">
                  <c:v>127.93</c:v>
                </c:pt>
                <c:pt idx="54963">
                  <c:v>142.88999999999999</c:v>
                </c:pt>
                <c:pt idx="54964">
                  <c:v>146.75</c:v>
                </c:pt>
                <c:pt idx="54965">
                  <c:v>149.41999999999999</c:v>
                </c:pt>
                <c:pt idx="54966">
                  <c:v>151.53</c:v>
                </c:pt>
                <c:pt idx="54967">
                  <c:v>150.31</c:v>
                </c:pt>
                <c:pt idx="54968">
                  <c:v>149.85</c:v>
                </c:pt>
                <c:pt idx="54969">
                  <c:v>153.63999999999999</c:v>
                </c:pt>
                <c:pt idx="54970">
                  <c:v>152.29</c:v>
                </c:pt>
                <c:pt idx="54971">
                  <c:v>150.51</c:v>
                </c:pt>
                <c:pt idx="54972">
                  <c:v>149.62</c:v>
                </c:pt>
                <c:pt idx="54973">
                  <c:v>146.38999999999999</c:v>
                </c:pt>
                <c:pt idx="54974">
                  <c:v>136.83000000000001</c:v>
                </c:pt>
                <c:pt idx="54975">
                  <c:v>128.62</c:v>
                </c:pt>
                <c:pt idx="54976">
                  <c:v>129.88</c:v>
                </c:pt>
                <c:pt idx="54977">
                  <c:v>149.32</c:v>
                </c:pt>
                <c:pt idx="54978">
                  <c:v>143.94999999999999</c:v>
                </c:pt>
                <c:pt idx="54979">
                  <c:v>142.53</c:v>
                </c:pt>
                <c:pt idx="54980">
                  <c:v>147.54</c:v>
                </c:pt>
                <c:pt idx="54981">
                  <c:v>134.36000000000001</c:v>
                </c:pt>
                <c:pt idx="54982">
                  <c:v>122.07</c:v>
                </c:pt>
                <c:pt idx="54983">
                  <c:v>129.47999999999999</c:v>
                </c:pt>
                <c:pt idx="54984">
                  <c:v>133.57</c:v>
                </c:pt>
                <c:pt idx="54985">
                  <c:v>134</c:v>
                </c:pt>
                <c:pt idx="54986">
                  <c:v>137.19</c:v>
                </c:pt>
                <c:pt idx="54987">
                  <c:v>128.13</c:v>
                </c:pt>
                <c:pt idx="54988">
                  <c:v>112.71</c:v>
                </c:pt>
                <c:pt idx="54989">
                  <c:v>108.52</c:v>
                </c:pt>
                <c:pt idx="54990">
                  <c:v>108.03</c:v>
                </c:pt>
                <c:pt idx="54991">
                  <c:v>107.86</c:v>
                </c:pt>
                <c:pt idx="54992">
                  <c:v>95.08</c:v>
                </c:pt>
                <c:pt idx="54993">
                  <c:v>77.05</c:v>
                </c:pt>
                <c:pt idx="54994">
                  <c:v>82.49</c:v>
                </c:pt>
                <c:pt idx="54995">
                  <c:v>82.19</c:v>
                </c:pt>
                <c:pt idx="54996">
                  <c:v>81.83</c:v>
                </c:pt>
                <c:pt idx="54997">
                  <c:v>80.31</c:v>
                </c:pt>
                <c:pt idx="54998">
                  <c:v>80.31</c:v>
                </c:pt>
                <c:pt idx="54999">
                  <c:v>80.180000000000007</c:v>
                </c:pt>
                <c:pt idx="55000">
                  <c:v>80.02</c:v>
                </c:pt>
                <c:pt idx="55001">
                  <c:v>79.55</c:v>
                </c:pt>
                <c:pt idx="55002">
                  <c:v>81.99</c:v>
                </c:pt>
                <c:pt idx="55003">
                  <c:v>95.24</c:v>
                </c:pt>
                <c:pt idx="55004">
                  <c:v>95.14</c:v>
                </c:pt>
                <c:pt idx="55005">
                  <c:v>114.06</c:v>
                </c:pt>
                <c:pt idx="55006">
                  <c:v>112.34</c:v>
                </c:pt>
                <c:pt idx="55007">
                  <c:v>128.66</c:v>
                </c:pt>
                <c:pt idx="55008">
                  <c:v>123.62</c:v>
                </c:pt>
                <c:pt idx="55009">
                  <c:v>124.97</c:v>
                </c:pt>
                <c:pt idx="55010">
                  <c:v>130.24</c:v>
                </c:pt>
                <c:pt idx="55011">
                  <c:v>129.81</c:v>
                </c:pt>
                <c:pt idx="55012">
                  <c:v>118.7</c:v>
                </c:pt>
                <c:pt idx="55013">
                  <c:v>119.63</c:v>
                </c:pt>
                <c:pt idx="55014">
                  <c:v>134.94999999999999</c:v>
                </c:pt>
                <c:pt idx="55015">
                  <c:v>139.80000000000001</c:v>
                </c:pt>
                <c:pt idx="55016">
                  <c:v>141.74</c:v>
                </c:pt>
                <c:pt idx="55017">
                  <c:v>143.91999999999999</c:v>
                </c:pt>
                <c:pt idx="55018">
                  <c:v>145.72999999999999</c:v>
                </c:pt>
                <c:pt idx="55019">
                  <c:v>147.31</c:v>
                </c:pt>
                <c:pt idx="55020">
                  <c:v>142.86000000000001</c:v>
                </c:pt>
                <c:pt idx="55021">
                  <c:v>143.75</c:v>
                </c:pt>
                <c:pt idx="55022">
                  <c:v>147.01</c:v>
                </c:pt>
                <c:pt idx="55023">
                  <c:v>147.51</c:v>
                </c:pt>
                <c:pt idx="55024">
                  <c:v>146.55000000000001</c:v>
                </c:pt>
                <c:pt idx="55025">
                  <c:v>149.32</c:v>
                </c:pt>
                <c:pt idx="55026">
                  <c:v>139.5</c:v>
                </c:pt>
                <c:pt idx="55027">
                  <c:v>139.80000000000001</c:v>
                </c:pt>
                <c:pt idx="55028">
                  <c:v>137.22999999999999</c:v>
                </c:pt>
                <c:pt idx="55029">
                  <c:v>127.87</c:v>
                </c:pt>
                <c:pt idx="55030">
                  <c:v>131.1</c:v>
                </c:pt>
                <c:pt idx="55031">
                  <c:v>129.25</c:v>
                </c:pt>
                <c:pt idx="55032">
                  <c:v>128.99</c:v>
                </c:pt>
                <c:pt idx="55033">
                  <c:v>119.1</c:v>
                </c:pt>
                <c:pt idx="55034">
                  <c:v>121.14</c:v>
                </c:pt>
                <c:pt idx="55035">
                  <c:v>123.55</c:v>
                </c:pt>
                <c:pt idx="55036">
                  <c:v>125.82</c:v>
                </c:pt>
                <c:pt idx="55037">
                  <c:v>114.98</c:v>
                </c:pt>
                <c:pt idx="55038">
                  <c:v>125.33</c:v>
                </c:pt>
                <c:pt idx="55039">
                  <c:v>134.26</c:v>
                </c:pt>
                <c:pt idx="55040">
                  <c:v>142.16999999999999</c:v>
                </c:pt>
                <c:pt idx="55041">
                  <c:v>145.83000000000001</c:v>
                </c:pt>
                <c:pt idx="55042">
                  <c:v>145.76</c:v>
                </c:pt>
                <c:pt idx="55043">
                  <c:v>150.80000000000001</c:v>
                </c:pt>
                <c:pt idx="55044">
                  <c:v>143.62</c:v>
                </c:pt>
                <c:pt idx="55045">
                  <c:v>145.33000000000001</c:v>
                </c:pt>
                <c:pt idx="55046">
                  <c:v>146.58000000000001</c:v>
                </c:pt>
                <c:pt idx="55047">
                  <c:v>149.52000000000001</c:v>
                </c:pt>
                <c:pt idx="55048">
                  <c:v>148.03</c:v>
                </c:pt>
                <c:pt idx="55049">
                  <c:v>151.30000000000001</c:v>
                </c:pt>
                <c:pt idx="55050">
                  <c:v>122.3</c:v>
                </c:pt>
                <c:pt idx="55051">
                  <c:v>116.56</c:v>
                </c:pt>
                <c:pt idx="55052">
                  <c:v>112.15</c:v>
                </c:pt>
                <c:pt idx="55053">
                  <c:v>103.64</c:v>
                </c:pt>
                <c:pt idx="55054">
                  <c:v>114.91</c:v>
                </c:pt>
                <c:pt idx="55055">
                  <c:v>96.69</c:v>
                </c:pt>
                <c:pt idx="55056">
                  <c:v>76.59</c:v>
                </c:pt>
                <c:pt idx="55057">
                  <c:v>84.96</c:v>
                </c:pt>
                <c:pt idx="55058">
                  <c:v>89.67</c:v>
                </c:pt>
                <c:pt idx="55059">
                  <c:v>89.87</c:v>
                </c:pt>
                <c:pt idx="55060">
                  <c:v>90.1</c:v>
                </c:pt>
                <c:pt idx="55061">
                  <c:v>83.34</c:v>
                </c:pt>
                <c:pt idx="55062">
                  <c:v>84.5</c:v>
                </c:pt>
                <c:pt idx="55063">
                  <c:v>85.75</c:v>
                </c:pt>
                <c:pt idx="55064">
                  <c:v>81.3</c:v>
                </c:pt>
                <c:pt idx="55065">
                  <c:v>86.77</c:v>
                </c:pt>
                <c:pt idx="55066">
                  <c:v>90.33</c:v>
                </c:pt>
                <c:pt idx="55067">
                  <c:v>105.85</c:v>
                </c:pt>
                <c:pt idx="55068">
                  <c:v>109.71</c:v>
                </c:pt>
                <c:pt idx="55069">
                  <c:v>112.01</c:v>
                </c:pt>
                <c:pt idx="55070">
                  <c:v>105.42</c:v>
                </c:pt>
                <c:pt idx="55071">
                  <c:v>95.97</c:v>
                </c:pt>
                <c:pt idx="55072">
                  <c:v>103.31</c:v>
                </c:pt>
                <c:pt idx="55073">
                  <c:v>102.23</c:v>
                </c:pt>
                <c:pt idx="55074">
                  <c:v>116.66</c:v>
                </c:pt>
                <c:pt idx="55075">
                  <c:v>113.23</c:v>
                </c:pt>
                <c:pt idx="55076">
                  <c:v>113.17</c:v>
                </c:pt>
                <c:pt idx="55077">
                  <c:v>116.27</c:v>
                </c:pt>
                <c:pt idx="55078">
                  <c:v>109.25</c:v>
                </c:pt>
                <c:pt idx="55079">
                  <c:v>112.21</c:v>
                </c:pt>
                <c:pt idx="55080">
                  <c:v>111.26</c:v>
                </c:pt>
                <c:pt idx="55081">
                  <c:v>109.38</c:v>
                </c:pt>
                <c:pt idx="55082">
                  <c:v>111.16</c:v>
                </c:pt>
                <c:pt idx="55083">
                  <c:v>112.51</c:v>
                </c:pt>
                <c:pt idx="55084">
                  <c:v>113.89</c:v>
                </c:pt>
                <c:pt idx="55085">
                  <c:v>115.28</c:v>
                </c:pt>
                <c:pt idx="55086">
                  <c:v>116.1</c:v>
                </c:pt>
                <c:pt idx="55087">
                  <c:v>116.69</c:v>
                </c:pt>
                <c:pt idx="55088">
                  <c:v>116.93</c:v>
                </c:pt>
                <c:pt idx="55089">
                  <c:v>111.39</c:v>
                </c:pt>
                <c:pt idx="55090">
                  <c:v>101.44</c:v>
                </c:pt>
                <c:pt idx="55091">
                  <c:v>110.2</c:v>
                </c:pt>
                <c:pt idx="55092">
                  <c:v>112.81</c:v>
                </c:pt>
                <c:pt idx="55093">
                  <c:v>114.06</c:v>
                </c:pt>
                <c:pt idx="55094">
                  <c:v>128.72</c:v>
                </c:pt>
                <c:pt idx="55095">
                  <c:v>125.46</c:v>
                </c:pt>
                <c:pt idx="55096">
                  <c:v>121.87</c:v>
                </c:pt>
                <c:pt idx="55097">
                  <c:v>109.58</c:v>
                </c:pt>
                <c:pt idx="55098">
                  <c:v>107.07</c:v>
                </c:pt>
                <c:pt idx="55099">
                  <c:v>108.62</c:v>
                </c:pt>
                <c:pt idx="55100">
                  <c:v>125.92</c:v>
                </c:pt>
                <c:pt idx="55101">
                  <c:v>120.75</c:v>
                </c:pt>
                <c:pt idx="55102">
                  <c:v>125.66</c:v>
                </c:pt>
                <c:pt idx="55103">
                  <c:v>115.24</c:v>
                </c:pt>
                <c:pt idx="55104">
                  <c:v>120.68</c:v>
                </c:pt>
                <c:pt idx="55105">
                  <c:v>137.38999999999999</c:v>
                </c:pt>
                <c:pt idx="55106">
                  <c:v>144.81</c:v>
                </c:pt>
                <c:pt idx="55107">
                  <c:v>145.56</c:v>
                </c:pt>
                <c:pt idx="55108">
                  <c:v>144.47999999999999</c:v>
                </c:pt>
                <c:pt idx="55109">
                  <c:v>132.22</c:v>
                </c:pt>
                <c:pt idx="55110">
                  <c:v>128.03</c:v>
                </c:pt>
                <c:pt idx="55111">
                  <c:v>129.18</c:v>
                </c:pt>
                <c:pt idx="55112">
                  <c:v>127.37</c:v>
                </c:pt>
                <c:pt idx="55113">
                  <c:v>126.52</c:v>
                </c:pt>
                <c:pt idx="55114">
                  <c:v>126.88</c:v>
                </c:pt>
                <c:pt idx="55115">
                  <c:v>126.75</c:v>
                </c:pt>
                <c:pt idx="55116">
                  <c:v>126.48</c:v>
                </c:pt>
                <c:pt idx="55117">
                  <c:v>125.82</c:v>
                </c:pt>
                <c:pt idx="55118">
                  <c:v>121.41</c:v>
                </c:pt>
                <c:pt idx="55119">
                  <c:v>122.49</c:v>
                </c:pt>
                <c:pt idx="55120">
                  <c:v>123.32</c:v>
                </c:pt>
                <c:pt idx="55121">
                  <c:v>124.14</c:v>
                </c:pt>
                <c:pt idx="55122">
                  <c:v>124.5</c:v>
                </c:pt>
                <c:pt idx="55123">
                  <c:v>119.33</c:v>
                </c:pt>
                <c:pt idx="55124">
                  <c:v>125.13</c:v>
                </c:pt>
                <c:pt idx="55125">
                  <c:v>111.03</c:v>
                </c:pt>
                <c:pt idx="55126">
                  <c:v>109.61</c:v>
                </c:pt>
                <c:pt idx="55127">
                  <c:v>109.38</c:v>
                </c:pt>
                <c:pt idx="55128">
                  <c:v>129.15</c:v>
                </c:pt>
                <c:pt idx="55129">
                  <c:v>120.58</c:v>
                </c:pt>
                <c:pt idx="55130">
                  <c:v>115.9</c:v>
                </c:pt>
                <c:pt idx="55131">
                  <c:v>117.98</c:v>
                </c:pt>
                <c:pt idx="55132">
                  <c:v>121.67</c:v>
                </c:pt>
                <c:pt idx="55133">
                  <c:v>117.81</c:v>
                </c:pt>
                <c:pt idx="55134">
                  <c:v>112.97</c:v>
                </c:pt>
                <c:pt idx="55135">
                  <c:v>114.09</c:v>
                </c:pt>
                <c:pt idx="55136">
                  <c:v>113.23</c:v>
                </c:pt>
                <c:pt idx="55137">
                  <c:v>113.63</c:v>
                </c:pt>
                <c:pt idx="55138">
                  <c:v>114.52</c:v>
                </c:pt>
                <c:pt idx="55139">
                  <c:v>113.53</c:v>
                </c:pt>
                <c:pt idx="55140">
                  <c:v>117.62</c:v>
                </c:pt>
                <c:pt idx="55141">
                  <c:v>113.46</c:v>
                </c:pt>
                <c:pt idx="55142">
                  <c:v>117.29</c:v>
                </c:pt>
                <c:pt idx="55143">
                  <c:v>113.5</c:v>
                </c:pt>
                <c:pt idx="55144">
                  <c:v>114.82</c:v>
                </c:pt>
                <c:pt idx="55145">
                  <c:v>118.21</c:v>
                </c:pt>
                <c:pt idx="55146">
                  <c:v>119.33</c:v>
                </c:pt>
                <c:pt idx="55147">
                  <c:v>120.71</c:v>
                </c:pt>
                <c:pt idx="55148">
                  <c:v>123.09</c:v>
                </c:pt>
                <c:pt idx="55149">
                  <c:v>113.37</c:v>
                </c:pt>
                <c:pt idx="55150">
                  <c:v>103.38</c:v>
                </c:pt>
                <c:pt idx="55151">
                  <c:v>108.19</c:v>
                </c:pt>
                <c:pt idx="55152">
                  <c:v>107.34</c:v>
                </c:pt>
                <c:pt idx="55153">
                  <c:v>130.16999999999999</c:v>
                </c:pt>
                <c:pt idx="55154">
                  <c:v>144.01</c:v>
                </c:pt>
                <c:pt idx="55155">
                  <c:v>147.9</c:v>
                </c:pt>
                <c:pt idx="55156">
                  <c:v>143.97999999999999</c:v>
                </c:pt>
                <c:pt idx="55157">
                  <c:v>146.58000000000001</c:v>
                </c:pt>
                <c:pt idx="55158">
                  <c:v>151.16999999999999</c:v>
                </c:pt>
                <c:pt idx="55159">
                  <c:v>153.08000000000001</c:v>
                </c:pt>
                <c:pt idx="55160">
                  <c:v>155.35</c:v>
                </c:pt>
                <c:pt idx="55161">
                  <c:v>155.78</c:v>
                </c:pt>
                <c:pt idx="55162">
                  <c:v>158.09</c:v>
                </c:pt>
                <c:pt idx="55163">
                  <c:v>155.38</c:v>
                </c:pt>
                <c:pt idx="55164">
                  <c:v>144.81</c:v>
                </c:pt>
                <c:pt idx="55165">
                  <c:v>147.51</c:v>
                </c:pt>
                <c:pt idx="55166">
                  <c:v>150.69999999999999</c:v>
                </c:pt>
                <c:pt idx="55167">
                  <c:v>154.63</c:v>
                </c:pt>
                <c:pt idx="55168">
                  <c:v>146.26</c:v>
                </c:pt>
                <c:pt idx="55169">
                  <c:v>136.30000000000001</c:v>
                </c:pt>
                <c:pt idx="55170">
                  <c:v>151.69</c:v>
                </c:pt>
                <c:pt idx="55171">
                  <c:v>160.82</c:v>
                </c:pt>
                <c:pt idx="55172">
                  <c:v>162.07</c:v>
                </c:pt>
                <c:pt idx="55173">
                  <c:v>162.63</c:v>
                </c:pt>
                <c:pt idx="55174">
                  <c:v>154.86000000000001</c:v>
                </c:pt>
                <c:pt idx="55175">
                  <c:v>150.84</c:v>
                </c:pt>
                <c:pt idx="55176">
                  <c:v>151.82</c:v>
                </c:pt>
                <c:pt idx="55177">
                  <c:v>142.93</c:v>
                </c:pt>
                <c:pt idx="55178">
                  <c:v>145.69999999999999</c:v>
                </c:pt>
                <c:pt idx="55179">
                  <c:v>146.29</c:v>
                </c:pt>
                <c:pt idx="55180">
                  <c:v>145.46</c:v>
                </c:pt>
                <c:pt idx="55181">
                  <c:v>146.85</c:v>
                </c:pt>
                <c:pt idx="55182">
                  <c:v>145.30000000000001</c:v>
                </c:pt>
                <c:pt idx="55183">
                  <c:v>146.85</c:v>
                </c:pt>
                <c:pt idx="55184">
                  <c:v>150.05000000000001</c:v>
                </c:pt>
                <c:pt idx="55185">
                  <c:v>127.77</c:v>
                </c:pt>
                <c:pt idx="55186">
                  <c:v>107.27</c:v>
                </c:pt>
                <c:pt idx="55187">
                  <c:v>119.5</c:v>
                </c:pt>
                <c:pt idx="55188">
                  <c:v>129.25</c:v>
                </c:pt>
                <c:pt idx="55189">
                  <c:v>136.80000000000001</c:v>
                </c:pt>
                <c:pt idx="55190">
                  <c:v>127.54</c:v>
                </c:pt>
                <c:pt idx="55191">
                  <c:v>127.04</c:v>
                </c:pt>
                <c:pt idx="55192">
                  <c:v>121.34</c:v>
                </c:pt>
                <c:pt idx="55193">
                  <c:v>124.5</c:v>
                </c:pt>
                <c:pt idx="55194">
                  <c:v>127.31</c:v>
                </c:pt>
                <c:pt idx="55195">
                  <c:v>134.79</c:v>
                </c:pt>
                <c:pt idx="55196">
                  <c:v>152.47999999999999</c:v>
                </c:pt>
                <c:pt idx="55197">
                  <c:v>146.91</c:v>
                </c:pt>
                <c:pt idx="55198">
                  <c:v>139.69999999999999</c:v>
                </c:pt>
                <c:pt idx="55199">
                  <c:v>142.30000000000001</c:v>
                </c:pt>
                <c:pt idx="55200">
                  <c:v>145.93</c:v>
                </c:pt>
                <c:pt idx="55201">
                  <c:v>147.77000000000001</c:v>
                </c:pt>
                <c:pt idx="55202">
                  <c:v>150.9</c:v>
                </c:pt>
                <c:pt idx="55203">
                  <c:v>153.47</c:v>
                </c:pt>
                <c:pt idx="55204">
                  <c:v>155.19</c:v>
                </c:pt>
                <c:pt idx="55205">
                  <c:v>158.22</c:v>
                </c:pt>
                <c:pt idx="55206">
                  <c:v>154</c:v>
                </c:pt>
                <c:pt idx="55207">
                  <c:v>144.21</c:v>
                </c:pt>
                <c:pt idx="55208">
                  <c:v>141.31</c:v>
                </c:pt>
                <c:pt idx="55209">
                  <c:v>136.04</c:v>
                </c:pt>
                <c:pt idx="55210">
                  <c:v>135.84</c:v>
                </c:pt>
                <c:pt idx="55211">
                  <c:v>131.66</c:v>
                </c:pt>
                <c:pt idx="55212">
                  <c:v>142.76</c:v>
                </c:pt>
                <c:pt idx="55213">
                  <c:v>140.59</c:v>
                </c:pt>
                <c:pt idx="55214">
                  <c:v>136.86000000000001</c:v>
                </c:pt>
                <c:pt idx="55215">
                  <c:v>136.37</c:v>
                </c:pt>
                <c:pt idx="55216">
                  <c:v>139.96</c:v>
                </c:pt>
                <c:pt idx="55217">
                  <c:v>139.07</c:v>
                </c:pt>
                <c:pt idx="55218">
                  <c:v>138.74</c:v>
                </c:pt>
                <c:pt idx="55219">
                  <c:v>134.22999999999999</c:v>
                </c:pt>
                <c:pt idx="55220">
                  <c:v>120.02</c:v>
                </c:pt>
                <c:pt idx="55221">
                  <c:v>109.05</c:v>
                </c:pt>
                <c:pt idx="55222">
                  <c:v>118.05</c:v>
                </c:pt>
                <c:pt idx="55223">
                  <c:v>122.82</c:v>
                </c:pt>
                <c:pt idx="55224">
                  <c:v>130.30000000000001</c:v>
                </c:pt>
                <c:pt idx="55225">
                  <c:v>131.16</c:v>
                </c:pt>
                <c:pt idx="55226">
                  <c:v>131.38999999999999</c:v>
                </c:pt>
                <c:pt idx="55227">
                  <c:v>132.05000000000001</c:v>
                </c:pt>
                <c:pt idx="55228">
                  <c:v>134.91999999999999</c:v>
                </c:pt>
                <c:pt idx="55229">
                  <c:v>129.71</c:v>
                </c:pt>
                <c:pt idx="55230">
                  <c:v>131.19</c:v>
                </c:pt>
                <c:pt idx="55231">
                  <c:v>129.22</c:v>
                </c:pt>
                <c:pt idx="55232">
                  <c:v>131.38999999999999</c:v>
                </c:pt>
                <c:pt idx="55233">
                  <c:v>133.6</c:v>
                </c:pt>
                <c:pt idx="55234">
                  <c:v>136.04</c:v>
                </c:pt>
                <c:pt idx="55235">
                  <c:v>138.63999999999999</c:v>
                </c:pt>
                <c:pt idx="55236">
                  <c:v>142.72999999999999</c:v>
                </c:pt>
                <c:pt idx="55237">
                  <c:v>146.52000000000001</c:v>
                </c:pt>
                <c:pt idx="55238">
                  <c:v>139.57</c:v>
                </c:pt>
                <c:pt idx="55239">
                  <c:v>137.62</c:v>
                </c:pt>
                <c:pt idx="55240">
                  <c:v>146.06</c:v>
                </c:pt>
                <c:pt idx="55241">
                  <c:v>149.97999999999999</c:v>
                </c:pt>
                <c:pt idx="55242">
                  <c:v>152.44999999999999</c:v>
                </c:pt>
                <c:pt idx="55243">
                  <c:v>152.97999999999999</c:v>
                </c:pt>
                <c:pt idx="55244">
                  <c:v>153.08000000000001</c:v>
                </c:pt>
                <c:pt idx="55245">
                  <c:v>153.80000000000001</c:v>
                </c:pt>
                <c:pt idx="55246">
                  <c:v>153.83000000000001</c:v>
                </c:pt>
                <c:pt idx="55247">
                  <c:v>150.18</c:v>
                </c:pt>
                <c:pt idx="55248">
                  <c:v>133.4</c:v>
                </c:pt>
                <c:pt idx="55249">
                  <c:v>135.81</c:v>
                </c:pt>
                <c:pt idx="55250">
                  <c:v>147.15</c:v>
                </c:pt>
                <c:pt idx="55251">
                  <c:v>146.06</c:v>
                </c:pt>
                <c:pt idx="55252">
                  <c:v>148.27000000000001</c:v>
                </c:pt>
                <c:pt idx="55253">
                  <c:v>151.72999999999999</c:v>
                </c:pt>
                <c:pt idx="55254">
                  <c:v>155.25</c:v>
                </c:pt>
                <c:pt idx="55255">
                  <c:v>159.31</c:v>
                </c:pt>
                <c:pt idx="55256">
                  <c:v>161.44999999999999</c:v>
                </c:pt>
                <c:pt idx="55257">
                  <c:v>163.49</c:v>
                </c:pt>
                <c:pt idx="55258">
                  <c:v>139.93</c:v>
                </c:pt>
                <c:pt idx="55259">
                  <c:v>134.72</c:v>
                </c:pt>
                <c:pt idx="55260">
                  <c:v>135.91</c:v>
                </c:pt>
                <c:pt idx="55261">
                  <c:v>133.80000000000001</c:v>
                </c:pt>
                <c:pt idx="55262">
                  <c:v>128.29</c:v>
                </c:pt>
                <c:pt idx="55263">
                  <c:v>129.84</c:v>
                </c:pt>
                <c:pt idx="55264">
                  <c:v>131.62</c:v>
                </c:pt>
                <c:pt idx="55265">
                  <c:v>132.55000000000001</c:v>
                </c:pt>
                <c:pt idx="55266">
                  <c:v>128.56</c:v>
                </c:pt>
                <c:pt idx="55267">
                  <c:v>130.93</c:v>
                </c:pt>
                <c:pt idx="55268">
                  <c:v>135.51</c:v>
                </c:pt>
                <c:pt idx="55269">
                  <c:v>132.38</c:v>
                </c:pt>
                <c:pt idx="55270">
                  <c:v>133.21</c:v>
                </c:pt>
                <c:pt idx="55271">
                  <c:v>136.76</c:v>
                </c:pt>
                <c:pt idx="55272">
                  <c:v>132.25</c:v>
                </c:pt>
                <c:pt idx="55273">
                  <c:v>132.61000000000001</c:v>
                </c:pt>
                <c:pt idx="55274">
                  <c:v>129.12</c:v>
                </c:pt>
                <c:pt idx="55275">
                  <c:v>126.22</c:v>
                </c:pt>
                <c:pt idx="55276">
                  <c:v>130.27000000000001</c:v>
                </c:pt>
                <c:pt idx="55277">
                  <c:v>138.87</c:v>
                </c:pt>
                <c:pt idx="55278">
                  <c:v>136.4</c:v>
                </c:pt>
                <c:pt idx="55279">
                  <c:v>135.25</c:v>
                </c:pt>
                <c:pt idx="55280">
                  <c:v>132.63999999999999</c:v>
                </c:pt>
                <c:pt idx="55281">
                  <c:v>124.8</c:v>
                </c:pt>
                <c:pt idx="55282">
                  <c:v>124.47</c:v>
                </c:pt>
                <c:pt idx="55283">
                  <c:v>125.56</c:v>
                </c:pt>
                <c:pt idx="55284">
                  <c:v>121.01</c:v>
                </c:pt>
                <c:pt idx="55285">
                  <c:v>121.44</c:v>
                </c:pt>
                <c:pt idx="55286">
                  <c:v>118.84</c:v>
                </c:pt>
                <c:pt idx="55287">
                  <c:v>114.72</c:v>
                </c:pt>
                <c:pt idx="55288">
                  <c:v>114.78</c:v>
                </c:pt>
                <c:pt idx="55289">
                  <c:v>112.9</c:v>
                </c:pt>
                <c:pt idx="55290">
                  <c:v>112.54</c:v>
                </c:pt>
                <c:pt idx="55291">
                  <c:v>111.22</c:v>
                </c:pt>
                <c:pt idx="55292">
                  <c:v>121.11</c:v>
                </c:pt>
                <c:pt idx="55293">
                  <c:v>116.76</c:v>
                </c:pt>
                <c:pt idx="55294">
                  <c:v>117.58</c:v>
                </c:pt>
                <c:pt idx="55295">
                  <c:v>115.94</c:v>
                </c:pt>
                <c:pt idx="55296">
                  <c:v>116.46</c:v>
                </c:pt>
                <c:pt idx="55297">
                  <c:v>126.94</c:v>
                </c:pt>
                <c:pt idx="55298">
                  <c:v>129.32</c:v>
                </c:pt>
                <c:pt idx="55299">
                  <c:v>129.97999999999999</c:v>
                </c:pt>
                <c:pt idx="55300">
                  <c:v>121.7</c:v>
                </c:pt>
                <c:pt idx="55301">
                  <c:v>104.76</c:v>
                </c:pt>
                <c:pt idx="55302">
                  <c:v>93.13</c:v>
                </c:pt>
                <c:pt idx="55303">
                  <c:v>98.31</c:v>
                </c:pt>
                <c:pt idx="55304">
                  <c:v>83.67</c:v>
                </c:pt>
                <c:pt idx="55305">
                  <c:v>82.72</c:v>
                </c:pt>
                <c:pt idx="55306">
                  <c:v>97.78</c:v>
                </c:pt>
                <c:pt idx="55307">
                  <c:v>96.13</c:v>
                </c:pt>
                <c:pt idx="55308">
                  <c:v>95.04</c:v>
                </c:pt>
                <c:pt idx="55309">
                  <c:v>98.73</c:v>
                </c:pt>
                <c:pt idx="55310">
                  <c:v>116.6</c:v>
                </c:pt>
                <c:pt idx="55311">
                  <c:v>114.98</c:v>
                </c:pt>
                <c:pt idx="55312">
                  <c:v>129.78</c:v>
                </c:pt>
                <c:pt idx="55313">
                  <c:v>133.21</c:v>
                </c:pt>
                <c:pt idx="55314">
                  <c:v>133.77000000000001</c:v>
                </c:pt>
                <c:pt idx="55315">
                  <c:v>120.81</c:v>
                </c:pt>
                <c:pt idx="55316">
                  <c:v>123.48</c:v>
                </c:pt>
                <c:pt idx="55317">
                  <c:v>122.73</c:v>
                </c:pt>
                <c:pt idx="55318">
                  <c:v>124.31</c:v>
                </c:pt>
                <c:pt idx="55319">
                  <c:v>120.55</c:v>
                </c:pt>
                <c:pt idx="55320">
                  <c:v>121.18</c:v>
                </c:pt>
                <c:pt idx="55321">
                  <c:v>122.59</c:v>
                </c:pt>
                <c:pt idx="55322">
                  <c:v>119.56</c:v>
                </c:pt>
                <c:pt idx="55323">
                  <c:v>110.56</c:v>
                </c:pt>
                <c:pt idx="55324">
                  <c:v>112.05</c:v>
                </c:pt>
                <c:pt idx="55325">
                  <c:v>113.23</c:v>
                </c:pt>
                <c:pt idx="55326">
                  <c:v>114.06</c:v>
                </c:pt>
                <c:pt idx="55327">
                  <c:v>114.95</c:v>
                </c:pt>
                <c:pt idx="55328">
                  <c:v>115.57</c:v>
                </c:pt>
                <c:pt idx="55329">
                  <c:v>115.77</c:v>
                </c:pt>
                <c:pt idx="55330">
                  <c:v>124.77</c:v>
                </c:pt>
                <c:pt idx="55331">
                  <c:v>126.71</c:v>
                </c:pt>
                <c:pt idx="55332">
                  <c:v>123.81</c:v>
                </c:pt>
                <c:pt idx="55333">
                  <c:v>119.46</c:v>
                </c:pt>
                <c:pt idx="55334">
                  <c:v>120.12</c:v>
                </c:pt>
                <c:pt idx="55335">
                  <c:v>120.52</c:v>
                </c:pt>
                <c:pt idx="55336">
                  <c:v>115.97</c:v>
                </c:pt>
                <c:pt idx="55337">
                  <c:v>113.5</c:v>
                </c:pt>
                <c:pt idx="55338">
                  <c:v>113.89</c:v>
                </c:pt>
                <c:pt idx="55339">
                  <c:v>114.91</c:v>
                </c:pt>
                <c:pt idx="55340">
                  <c:v>115.11</c:v>
                </c:pt>
                <c:pt idx="55341">
                  <c:v>114.82</c:v>
                </c:pt>
                <c:pt idx="55342">
                  <c:v>109.58</c:v>
                </c:pt>
                <c:pt idx="55343">
                  <c:v>112.74</c:v>
                </c:pt>
                <c:pt idx="55344">
                  <c:v>114.39</c:v>
                </c:pt>
                <c:pt idx="55345">
                  <c:v>84.46</c:v>
                </c:pt>
                <c:pt idx="55346">
                  <c:v>83.61</c:v>
                </c:pt>
                <c:pt idx="55347">
                  <c:v>102.92</c:v>
                </c:pt>
                <c:pt idx="55348">
                  <c:v>104.3</c:v>
                </c:pt>
                <c:pt idx="55349">
                  <c:v>67.849999999999994</c:v>
                </c:pt>
                <c:pt idx="55350">
                  <c:v>64.69</c:v>
                </c:pt>
                <c:pt idx="55351">
                  <c:v>54.61</c:v>
                </c:pt>
                <c:pt idx="55352">
                  <c:v>55.36</c:v>
                </c:pt>
                <c:pt idx="55353">
                  <c:v>54.8</c:v>
                </c:pt>
                <c:pt idx="55354">
                  <c:v>57.08</c:v>
                </c:pt>
                <c:pt idx="55355">
                  <c:v>57.28</c:v>
                </c:pt>
                <c:pt idx="55356">
                  <c:v>57.74</c:v>
                </c:pt>
                <c:pt idx="55357">
                  <c:v>57.9</c:v>
                </c:pt>
                <c:pt idx="55358">
                  <c:v>58.17</c:v>
                </c:pt>
                <c:pt idx="55359">
                  <c:v>58.59</c:v>
                </c:pt>
                <c:pt idx="55360">
                  <c:v>59.06</c:v>
                </c:pt>
                <c:pt idx="55361">
                  <c:v>59.39</c:v>
                </c:pt>
                <c:pt idx="55362">
                  <c:v>56.75</c:v>
                </c:pt>
                <c:pt idx="55363">
                  <c:v>44.23</c:v>
                </c:pt>
                <c:pt idx="55364">
                  <c:v>59.52</c:v>
                </c:pt>
                <c:pt idx="55365">
                  <c:v>51.61</c:v>
                </c:pt>
                <c:pt idx="55366">
                  <c:v>49.93</c:v>
                </c:pt>
                <c:pt idx="55367">
                  <c:v>50.36</c:v>
                </c:pt>
                <c:pt idx="55368">
                  <c:v>50.78</c:v>
                </c:pt>
                <c:pt idx="55369">
                  <c:v>51.41</c:v>
                </c:pt>
                <c:pt idx="55370">
                  <c:v>52.1</c:v>
                </c:pt>
                <c:pt idx="55371">
                  <c:v>52.7</c:v>
                </c:pt>
                <c:pt idx="55372">
                  <c:v>53.29</c:v>
                </c:pt>
                <c:pt idx="55373">
                  <c:v>53.85</c:v>
                </c:pt>
                <c:pt idx="55374">
                  <c:v>54.38</c:v>
                </c:pt>
                <c:pt idx="55375">
                  <c:v>54.94</c:v>
                </c:pt>
                <c:pt idx="55376">
                  <c:v>55.6</c:v>
                </c:pt>
                <c:pt idx="55377">
                  <c:v>56.52</c:v>
                </c:pt>
                <c:pt idx="55378">
                  <c:v>57.14</c:v>
                </c:pt>
                <c:pt idx="55379">
                  <c:v>57.67</c:v>
                </c:pt>
                <c:pt idx="55380">
                  <c:v>71.61</c:v>
                </c:pt>
                <c:pt idx="55381">
                  <c:v>68.94</c:v>
                </c:pt>
                <c:pt idx="55382">
                  <c:v>63.67</c:v>
                </c:pt>
                <c:pt idx="55383">
                  <c:v>64.59</c:v>
                </c:pt>
                <c:pt idx="55384">
                  <c:v>65.61</c:v>
                </c:pt>
                <c:pt idx="55385">
                  <c:v>66.599999999999994</c:v>
                </c:pt>
                <c:pt idx="55386">
                  <c:v>67.59</c:v>
                </c:pt>
                <c:pt idx="55387">
                  <c:v>68.48</c:v>
                </c:pt>
                <c:pt idx="55388">
                  <c:v>69.209999999999994</c:v>
                </c:pt>
                <c:pt idx="55389">
                  <c:v>70</c:v>
                </c:pt>
                <c:pt idx="55390">
                  <c:v>70.62</c:v>
                </c:pt>
                <c:pt idx="55391">
                  <c:v>61.23</c:v>
                </c:pt>
                <c:pt idx="55392">
                  <c:v>56.32</c:v>
                </c:pt>
                <c:pt idx="55393">
                  <c:v>55.4</c:v>
                </c:pt>
                <c:pt idx="55394">
                  <c:v>49.5</c:v>
                </c:pt>
                <c:pt idx="55395">
                  <c:v>50.19</c:v>
                </c:pt>
                <c:pt idx="55396">
                  <c:v>54.61</c:v>
                </c:pt>
                <c:pt idx="55397">
                  <c:v>72.400000000000006</c:v>
                </c:pt>
                <c:pt idx="55398">
                  <c:v>66.930000000000007</c:v>
                </c:pt>
                <c:pt idx="55399">
                  <c:v>68.28</c:v>
                </c:pt>
                <c:pt idx="55400">
                  <c:v>70.36</c:v>
                </c:pt>
                <c:pt idx="55401">
                  <c:v>72.63</c:v>
                </c:pt>
                <c:pt idx="55402">
                  <c:v>75.34</c:v>
                </c:pt>
                <c:pt idx="55403">
                  <c:v>77.58</c:v>
                </c:pt>
                <c:pt idx="55404">
                  <c:v>78.33</c:v>
                </c:pt>
                <c:pt idx="55405">
                  <c:v>79.39</c:v>
                </c:pt>
                <c:pt idx="55406">
                  <c:v>81.040000000000006</c:v>
                </c:pt>
                <c:pt idx="55407">
                  <c:v>112.31</c:v>
                </c:pt>
                <c:pt idx="55408">
                  <c:v>104.6</c:v>
                </c:pt>
                <c:pt idx="55409">
                  <c:v>102.69</c:v>
                </c:pt>
                <c:pt idx="55410">
                  <c:v>103.08</c:v>
                </c:pt>
                <c:pt idx="55411">
                  <c:v>103.41</c:v>
                </c:pt>
                <c:pt idx="55412">
                  <c:v>109.61</c:v>
                </c:pt>
                <c:pt idx="55413">
                  <c:v>88.16</c:v>
                </c:pt>
                <c:pt idx="55414">
                  <c:v>78.3</c:v>
                </c:pt>
                <c:pt idx="55415">
                  <c:v>78.959999999999994</c:v>
                </c:pt>
                <c:pt idx="55416">
                  <c:v>77.680000000000007</c:v>
                </c:pt>
                <c:pt idx="55417">
                  <c:v>71.97</c:v>
                </c:pt>
                <c:pt idx="55418">
                  <c:v>72.2</c:v>
                </c:pt>
                <c:pt idx="55419">
                  <c:v>72.569999999999993</c:v>
                </c:pt>
                <c:pt idx="55420">
                  <c:v>73.09</c:v>
                </c:pt>
                <c:pt idx="55421">
                  <c:v>73.489999999999995</c:v>
                </c:pt>
                <c:pt idx="55422">
                  <c:v>74.22</c:v>
                </c:pt>
                <c:pt idx="55423">
                  <c:v>74.739999999999995</c:v>
                </c:pt>
                <c:pt idx="55424">
                  <c:v>74.510000000000005</c:v>
                </c:pt>
                <c:pt idx="55425">
                  <c:v>67.290000000000006</c:v>
                </c:pt>
                <c:pt idx="55426">
                  <c:v>65.319999999999993</c:v>
                </c:pt>
                <c:pt idx="55427">
                  <c:v>63.41</c:v>
                </c:pt>
                <c:pt idx="55428">
                  <c:v>51.97</c:v>
                </c:pt>
                <c:pt idx="55429">
                  <c:v>52.04</c:v>
                </c:pt>
                <c:pt idx="55430">
                  <c:v>51.94</c:v>
                </c:pt>
                <c:pt idx="55431">
                  <c:v>54.21</c:v>
                </c:pt>
                <c:pt idx="55432">
                  <c:v>51.34</c:v>
                </c:pt>
                <c:pt idx="55433">
                  <c:v>50.49</c:v>
                </c:pt>
                <c:pt idx="55434">
                  <c:v>50.39</c:v>
                </c:pt>
                <c:pt idx="55435">
                  <c:v>50.49</c:v>
                </c:pt>
                <c:pt idx="55436">
                  <c:v>50.65</c:v>
                </c:pt>
                <c:pt idx="55437">
                  <c:v>50.88</c:v>
                </c:pt>
                <c:pt idx="55438">
                  <c:v>51.05</c:v>
                </c:pt>
                <c:pt idx="55439">
                  <c:v>45.31</c:v>
                </c:pt>
                <c:pt idx="55440">
                  <c:v>54.84</c:v>
                </c:pt>
                <c:pt idx="55441">
                  <c:v>55.17</c:v>
                </c:pt>
                <c:pt idx="55442">
                  <c:v>56.88</c:v>
                </c:pt>
                <c:pt idx="55443">
                  <c:v>54.05</c:v>
                </c:pt>
                <c:pt idx="55444">
                  <c:v>52.04</c:v>
                </c:pt>
                <c:pt idx="55445">
                  <c:v>53.26</c:v>
                </c:pt>
                <c:pt idx="55446">
                  <c:v>54.24</c:v>
                </c:pt>
                <c:pt idx="55447">
                  <c:v>55.27</c:v>
                </c:pt>
                <c:pt idx="55448">
                  <c:v>56.22</c:v>
                </c:pt>
                <c:pt idx="55449">
                  <c:v>56.95</c:v>
                </c:pt>
                <c:pt idx="55450">
                  <c:v>57.41</c:v>
                </c:pt>
                <c:pt idx="55451">
                  <c:v>57.77</c:v>
                </c:pt>
                <c:pt idx="55452">
                  <c:v>58.07</c:v>
                </c:pt>
                <c:pt idx="55453">
                  <c:v>58.3</c:v>
                </c:pt>
                <c:pt idx="55454">
                  <c:v>58.4</c:v>
                </c:pt>
                <c:pt idx="55455">
                  <c:v>58.4</c:v>
                </c:pt>
                <c:pt idx="55456">
                  <c:v>58.17</c:v>
                </c:pt>
                <c:pt idx="55457">
                  <c:v>56.49</c:v>
                </c:pt>
                <c:pt idx="55458">
                  <c:v>51.64</c:v>
                </c:pt>
                <c:pt idx="55459">
                  <c:v>51.77</c:v>
                </c:pt>
                <c:pt idx="55460">
                  <c:v>51.81</c:v>
                </c:pt>
                <c:pt idx="55461">
                  <c:v>54.05</c:v>
                </c:pt>
                <c:pt idx="55462">
                  <c:v>70.290000000000006</c:v>
                </c:pt>
                <c:pt idx="55463">
                  <c:v>63.6</c:v>
                </c:pt>
                <c:pt idx="55464">
                  <c:v>63.44</c:v>
                </c:pt>
                <c:pt idx="55465">
                  <c:v>70.099999999999994</c:v>
                </c:pt>
                <c:pt idx="55466">
                  <c:v>72.53</c:v>
                </c:pt>
                <c:pt idx="55467">
                  <c:v>69.040000000000006</c:v>
                </c:pt>
                <c:pt idx="55468">
                  <c:v>63.01</c:v>
                </c:pt>
                <c:pt idx="55469">
                  <c:v>63.08</c:v>
                </c:pt>
                <c:pt idx="55470">
                  <c:v>63.04</c:v>
                </c:pt>
                <c:pt idx="55471">
                  <c:v>62.91</c:v>
                </c:pt>
                <c:pt idx="55472">
                  <c:v>79.22</c:v>
                </c:pt>
                <c:pt idx="55473">
                  <c:v>86.47</c:v>
                </c:pt>
                <c:pt idx="55474">
                  <c:v>75.569999999999993</c:v>
                </c:pt>
                <c:pt idx="55475">
                  <c:v>76.319999999999993</c:v>
                </c:pt>
                <c:pt idx="55476">
                  <c:v>76.39</c:v>
                </c:pt>
                <c:pt idx="55477">
                  <c:v>76.819999999999993</c:v>
                </c:pt>
                <c:pt idx="55478">
                  <c:v>77.64</c:v>
                </c:pt>
                <c:pt idx="55479">
                  <c:v>77.709999999999994</c:v>
                </c:pt>
                <c:pt idx="55480">
                  <c:v>70.849999999999994</c:v>
                </c:pt>
                <c:pt idx="55481">
                  <c:v>71.180000000000007</c:v>
                </c:pt>
                <c:pt idx="55482">
                  <c:v>71.45</c:v>
                </c:pt>
                <c:pt idx="55483">
                  <c:v>71.78</c:v>
                </c:pt>
                <c:pt idx="55484">
                  <c:v>72.11</c:v>
                </c:pt>
                <c:pt idx="55485">
                  <c:v>72.27</c:v>
                </c:pt>
                <c:pt idx="55486">
                  <c:v>72.44</c:v>
                </c:pt>
                <c:pt idx="55487">
                  <c:v>52.96</c:v>
                </c:pt>
                <c:pt idx="55488">
                  <c:v>53.09</c:v>
                </c:pt>
                <c:pt idx="55489">
                  <c:v>53.65</c:v>
                </c:pt>
                <c:pt idx="55490">
                  <c:v>49.14</c:v>
                </c:pt>
                <c:pt idx="55491">
                  <c:v>49.7</c:v>
                </c:pt>
                <c:pt idx="55492">
                  <c:v>50.45</c:v>
                </c:pt>
                <c:pt idx="55493">
                  <c:v>51.21</c:v>
                </c:pt>
                <c:pt idx="55494">
                  <c:v>39.409999999999997</c:v>
                </c:pt>
                <c:pt idx="55495">
                  <c:v>39.35</c:v>
                </c:pt>
                <c:pt idx="55496">
                  <c:v>39.94</c:v>
                </c:pt>
                <c:pt idx="55497">
                  <c:v>40.729999999999997</c:v>
                </c:pt>
                <c:pt idx="55498">
                  <c:v>41.16</c:v>
                </c:pt>
                <c:pt idx="55499">
                  <c:v>41.56</c:v>
                </c:pt>
                <c:pt idx="55500">
                  <c:v>41.56</c:v>
                </c:pt>
                <c:pt idx="55501">
                  <c:v>34.01</c:v>
                </c:pt>
                <c:pt idx="55502">
                  <c:v>34.14</c:v>
                </c:pt>
                <c:pt idx="55503">
                  <c:v>34.31</c:v>
                </c:pt>
                <c:pt idx="55504">
                  <c:v>34.44</c:v>
                </c:pt>
                <c:pt idx="55505">
                  <c:v>34.57</c:v>
                </c:pt>
                <c:pt idx="55506">
                  <c:v>34.700000000000003</c:v>
                </c:pt>
                <c:pt idx="55507">
                  <c:v>34.770000000000003</c:v>
                </c:pt>
                <c:pt idx="55508">
                  <c:v>34.869999999999997</c:v>
                </c:pt>
                <c:pt idx="55509">
                  <c:v>31.97</c:v>
                </c:pt>
                <c:pt idx="55510">
                  <c:v>30.582000000000001</c:v>
                </c:pt>
                <c:pt idx="55511">
                  <c:v>30.582000000000001</c:v>
                </c:pt>
                <c:pt idx="55512">
                  <c:v>30.548999999999999</c:v>
                </c:pt>
                <c:pt idx="55513">
                  <c:v>30.548999999999999</c:v>
                </c:pt>
                <c:pt idx="55514">
                  <c:v>30.516999999999999</c:v>
                </c:pt>
                <c:pt idx="55515">
                  <c:v>33.61</c:v>
                </c:pt>
                <c:pt idx="55516">
                  <c:v>38.1</c:v>
                </c:pt>
                <c:pt idx="55517">
                  <c:v>38.03</c:v>
                </c:pt>
                <c:pt idx="55518">
                  <c:v>38.33</c:v>
                </c:pt>
                <c:pt idx="55519">
                  <c:v>38.619999999999997</c:v>
                </c:pt>
                <c:pt idx="55520">
                  <c:v>38.79</c:v>
                </c:pt>
                <c:pt idx="55521">
                  <c:v>34.93</c:v>
                </c:pt>
                <c:pt idx="55522">
                  <c:v>34.24</c:v>
                </c:pt>
                <c:pt idx="55523">
                  <c:v>34.270000000000003</c:v>
                </c:pt>
                <c:pt idx="55524">
                  <c:v>34.340000000000003</c:v>
                </c:pt>
                <c:pt idx="55525">
                  <c:v>34.340000000000003</c:v>
                </c:pt>
                <c:pt idx="55526">
                  <c:v>34.44</c:v>
                </c:pt>
                <c:pt idx="55527">
                  <c:v>34.47</c:v>
                </c:pt>
                <c:pt idx="55528">
                  <c:v>34.57</c:v>
                </c:pt>
                <c:pt idx="55529">
                  <c:v>34.770000000000003</c:v>
                </c:pt>
                <c:pt idx="55530">
                  <c:v>34.9</c:v>
                </c:pt>
                <c:pt idx="55531">
                  <c:v>35</c:v>
                </c:pt>
                <c:pt idx="55532">
                  <c:v>35.1</c:v>
                </c:pt>
                <c:pt idx="55533">
                  <c:v>35.26</c:v>
                </c:pt>
                <c:pt idx="55534">
                  <c:v>35.43</c:v>
                </c:pt>
                <c:pt idx="55535">
                  <c:v>35.69</c:v>
                </c:pt>
                <c:pt idx="55536">
                  <c:v>35.950000000000003</c:v>
                </c:pt>
                <c:pt idx="55537">
                  <c:v>36.25</c:v>
                </c:pt>
                <c:pt idx="55538">
                  <c:v>36.65</c:v>
                </c:pt>
                <c:pt idx="55539">
                  <c:v>37.04</c:v>
                </c:pt>
                <c:pt idx="55540">
                  <c:v>37.4</c:v>
                </c:pt>
                <c:pt idx="55541">
                  <c:v>37.770000000000003</c:v>
                </c:pt>
                <c:pt idx="55542">
                  <c:v>38.03</c:v>
                </c:pt>
                <c:pt idx="55543">
                  <c:v>38.229999999999997</c:v>
                </c:pt>
                <c:pt idx="55544">
                  <c:v>38.49</c:v>
                </c:pt>
                <c:pt idx="55545">
                  <c:v>38.72</c:v>
                </c:pt>
                <c:pt idx="55546">
                  <c:v>38.92</c:v>
                </c:pt>
                <c:pt idx="55547">
                  <c:v>39.22</c:v>
                </c:pt>
                <c:pt idx="55548">
                  <c:v>39.58</c:v>
                </c:pt>
                <c:pt idx="55549">
                  <c:v>40.07</c:v>
                </c:pt>
                <c:pt idx="55550">
                  <c:v>40.6</c:v>
                </c:pt>
                <c:pt idx="55551">
                  <c:v>41.06</c:v>
                </c:pt>
                <c:pt idx="55552">
                  <c:v>41.49</c:v>
                </c:pt>
                <c:pt idx="55553">
                  <c:v>41.66</c:v>
                </c:pt>
                <c:pt idx="55554">
                  <c:v>41.79</c:v>
                </c:pt>
                <c:pt idx="55555">
                  <c:v>41.98</c:v>
                </c:pt>
                <c:pt idx="55556">
                  <c:v>42.02</c:v>
                </c:pt>
                <c:pt idx="55557">
                  <c:v>34.6</c:v>
                </c:pt>
                <c:pt idx="55558">
                  <c:v>34.11</c:v>
                </c:pt>
                <c:pt idx="55559">
                  <c:v>34.24</c:v>
                </c:pt>
                <c:pt idx="55560">
                  <c:v>34.340000000000003</c:v>
                </c:pt>
                <c:pt idx="55561">
                  <c:v>34.44</c:v>
                </c:pt>
                <c:pt idx="55562">
                  <c:v>34.54</c:v>
                </c:pt>
                <c:pt idx="55563">
                  <c:v>34.67</c:v>
                </c:pt>
                <c:pt idx="55564">
                  <c:v>34.799999999999997</c:v>
                </c:pt>
                <c:pt idx="55565">
                  <c:v>34.93</c:v>
                </c:pt>
                <c:pt idx="55566">
                  <c:v>35.06</c:v>
                </c:pt>
                <c:pt idx="55567">
                  <c:v>35.229999999999997</c:v>
                </c:pt>
                <c:pt idx="55568">
                  <c:v>35.33</c:v>
                </c:pt>
                <c:pt idx="55569">
                  <c:v>52.4</c:v>
                </c:pt>
                <c:pt idx="55570">
                  <c:v>48.58</c:v>
                </c:pt>
                <c:pt idx="55571">
                  <c:v>49.4</c:v>
                </c:pt>
                <c:pt idx="55572">
                  <c:v>50.19</c:v>
                </c:pt>
                <c:pt idx="55573">
                  <c:v>51.05</c:v>
                </c:pt>
                <c:pt idx="55574">
                  <c:v>51.94</c:v>
                </c:pt>
                <c:pt idx="55575">
                  <c:v>52.6</c:v>
                </c:pt>
                <c:pt idx="55576">
                  <c:v>43.57</c:v>
                </c:pt>
                <c:pt idx="55577">
                  <c:v>41.06</c:v>
                </c:pt>
                <c:pt idx="55578">
                  <c:v>41.39</c:v>
                </c:pt>
                <c:pt idx="55579">
                  <c:v>41.66</c:v>
                </c:pt>
                <c:pt idx="55580">
                  <c:v>41.85</c:v>
                </c:pt>
                <c:pt idx="55581">
                  <c:v>41.95</c:v>
                </c:pt>
                <c:pt idx="55582">
                  <c:v>40.01</c:v>
                </c:pt>
                <c:pt idx="55583">
                  <c:v>36.25</c:v>
                </c:pt>
                <c:pt idx="55584">
                  <c:v>36.22</c:v>
                </c:pt>
                <c:pt idx="55585">
                  <c:v>36.18</c:v>
                </c:pt>
                <c:pt idx="55586">
                  <c:v>36.22</c:v>
                </c:pt>
                <c:pt idx="55587">
                  <c:v>36.22</c:v>
                </c:pt>
                <c:pt idx="55588">
                  <c:v>36.28</c:v>
                </c:pt>
                <c:pt idx="55589">
                  <c:v>36.32</c:v>
                </c:pt>
                <c:pt idx="55590">
                  <c:v>36.380000000000003</c:v>
                </c:pt>
                <c:pt idx="55591">
                  <c:v>36.450000000000003</c:v>
                </c:pt>
                <c:pt idx="55592">
                  <c:v>36.51</c:v>
                </c:pt>
                <c:pt idx="55593">
                  <c:v>31.439</c:v>
                </c:pt>
                <c:pt idx="55594">
                  <c:v>30.548999999999999</c:v>
                </c:pt>
                <c:pt idx="55595">
                  <c:v>30.516999999999999</c:v>
                </c:pt>
                <c:pt idx="55596">
                  <c:v>30.548999999999999</c:v>
                </c:pt>
                <c:pt idx="55597">
                  <c:v>30.516999999999999</c:v>
                </c:pt>
                <c:pt idx="55598">
                  <c:v>30.548999999999999</c:v>
                </c:pt>
                <c:pt idx="55599">
                  <c:v>30.516999999999999</c:v>
                </c:pt>
                <c:pt idx="55600">
                  <c:v>30.548999999999999</c:v>
                </c:pt>
                <c:pt idx="55601">
                  <c:v>30.516999999999999</c:v>
                </c:pt>
                <c:pt idx="55602">
                  <c:v>30.516999999999999</c:v>
                </c:pt>
                <c:pt idx="55603">
                  <c:v>30.516999999999999</c:v>
                </c:pt>
                <c:pt idx="55604">
                  <c:v>30.516999999999999</c:v>
                </c:pt>
                <c:pt idx="55605">
                  <c:v>30.516999999999999</c:v>
                </c:pt>
                <c:pt idx="55606">
                  <c:v>30.516999999999999</c:v>
                </c:pt>
                <c:pt idx="55607">
                  <c:v>30.516999999999999</c:v>
                </c:pt>
                <c:pt idx="55608">
                  <c:v>30.516999999999999</c:v>
                </c:pt>
                <c:pt idx="55609">
                  <c:v>30.516999999999999</c:v>
                </c:pt>
                <c:pt idx="55610">
                  <c:v>30.516999999999999</c:v>
                </c:pt>
                <c:pt idx="55611">
                  <c:v>30.516999999999999</c:v>
                </c:pt>
                <c:pt idx="55612">
                  <c:v>35.299999999999997</c:v>
                </c:pt>
                <c:pt idx="55613">
                  <c:v>36.090000000000003</c:v>
                </c:pt>
                <c:pt idx="55614">
                  <c:v>34.67</c:v>
                </c:pt>
                <c:pt idx="55615">
                  <c:v>34.799999999999997</c:v>
                </c:pt>
                <c:pt idx="55616">
                  <c:v>34.9</c:v>
                </c:pt>
                <c:pt idx="55617">
                  <c:v>34.97</c:v>
                </c:pt>
                <c:pt idx="55618">
                  <c:v>35.1</c:v>
                </c:pt>
                <c:pt idx="55619">
                  <c:v>35.159999999999997</c:v>
                </c:pt>
                <c:pt idx="55620">
                  <c:v>35.299999999999997</c:v>
                </c:pt>
                <c:pt idx="55621">
                  <c:v>35.36</c:v>
                </c:pt>
                <c:pt idx="55622">
                  <c:v>35.46</c:v>
                </c:pt>
                <c:pt idx="55623">
                  <c:v>35.56</c:v>
                </c:pt>
                <c:pt idx="55624">
                  <c:v>35.76</c:v>
                </c:pt>
                <c:pt idx="55625">
                  <c:v>36.090000000000003</c:v>
                </c:pt>
                <c:pt idx="55626">
                  <c:v>36.51</c:v>
                </c:pt>
                <c:pt idx="55627">
                  <c:v>37.01</c:v>
                </c:pt>
                <c:pt idx="55628">
                  <c:v>37.6</c:v>
                </c:pt>
                <c:pt idx="55629">
                  <c:v>38.159999999999997</c:v>
                </c:pt>
                <c:pt idx="55630">
                  <c:v>32.39</c:v>
                </c:pt>
                <c:pt idx="55631">
                  <c:v>30.548999999999999</c:v>
                </c:pt>
                <c:pt idx="55632">
                  <c:v>30.548999999999999</c:v>
                </c:pt>
                <c:pt idx="55633">
                  <c:v>30.548999999999999</c:v>
                </c:pt>
                <c:pt idx="55634">
                  <c:v>30.548999999999999</c:v>
                </c:pt>
                <c:pt idx="55635">
                  <c:v>30.516999999999999</c:v>
                </c:pt>
                <c:pt idx="55636">
                  <c:v>30.548999999999999</c:v>
                </c:pt>
                <c:pt idx="55637">
                  <c:v>30.516999999999999</c:v>
                </c:pt>
                <c:pt idx="55638">
                  <c:v>30.516999999999999</c:v>
                </c:pt>
                <c:pt idx="55639">
                  <c:v>30.516999999999999</c:v>
                </c:pt>
                <c:pt idx="55640">
                  <c:v>30.548999999999999</c:v>
                </c:pt>
                <c:pt idx="55641">
                  <c:v>30.516999999999999</c:v>
                </c:pt>
                <c:pt idx="55642">
                  <c:v>30.548999999999999</c:v>
                </c:pt>
                <c:pt idx="55643">
                  <c:v>30.516999999999999</c:v>
                </c:pt>
                <c:pt idx="55644">
                  <c:v>30.548999999999999</c:v>
                </c:pt>
                <c:pt idx="55645">
                  <c:v>30.516999999999999</c:v>
                </c:pt>
                <c:pt idx="55646">
                  <c:v>30.516999999999999</c:v>
                </c:pt>
                <c:pt idx="55647">
                  <c:v>30.548999999999999</c:v>
                </c:pt>
                <c:pt idx="55648">
                  <c:v>30.548999999999999</c:v>
                </c:pt>
                <c:pt idx="55649">
                  <c:v>30.516999999999999</c:v>
                </c:pt>
                <c:pt idx="55650">
                  <c:v>30.548999999999999</c:v>
                </c:pt>
                <c:pt idx="55651">
                  <c:v>30.548999999999999</c:v>
                </c:pt>
                <c:pt idx="55652">
                  <c:v>30.516999999999999</c:v>
                </c:pt>
                <c:pt idx="55653">
                  <c:v>30.516999999999999</c:v>
                </c:pt>
                <c:pt idx="55654">
                  <c:v>30.548999999999999</c:v>
                </c:pt>
                <c:pt idx="55655">
                  <c:v>30.548999999999999</c:v>
                </c:pt>
                <c:pt idx="55656">
                  <c:v>30.516999999999999</c:v>
                </c:pt>
                <c:pt idx="55657">
                  <c:v>30.548999999999999</c:v>
                </c:pt>
                <c:pt idx="55658">
                  <c:v>30.516999999999999</c:v>
                </c:pt>
                <c:pt idx="55659">
                  <c:v>30.548999999999999</c:v>
                </c:pt>
                <c:pt idx="55660">
                  <c:v>30.548999999999999</c:v>
                </c:pt>
                <c:pt idx="55661">
                  <c:v>30.516999999999999</c:v>
                </c:pt>
                <c:pt idx="55662">
                  <c:v>30.516999999999999</c:v>
                </c:pt>
                <c:pt idx="55663">
                  <c:v>30.516999999999999</c:v>
                </c:pt>
                <c:pt idx="55664">
                  <c:v>30.516999999999999</c:v>
                </c:pt>
                <c:pt idx="55665">
                  <c:v>30.516999999999999</c:v>
                </c:pt>
                <c:pt idx="55666">
                  <c:v>30.548999999999999</c:v>
                </c:pt>
                <c:pt idx="55667">
                  <c:v>30.516999999999999</c:v>
                </c:pt>
                <c:pt idx="55668">
                  <c:v>30.516999999999999</c:v>
                </c:pt>
                <c:pt idx="55669">
                  <c:v>30.516999999999999</c:v>
                </c:pt>
                <c:pt idx="55670">
                  <c:v>30.516999999999999</c:v>
                </c:pt>
                <c:pt idx="55671">
                  <c:v>30.484000000000002</c:v>
                </c:pt>
                <c:pt idx="55672">
                  <c:v>30.516999999999999</c:v>
                </c:pt>
                <c:pt idx="55673">
                  <c:v>30.516999999999999</c:v>
                </c:pt>
                <c:pt idx="55674">
                  <c:v>30.516999999999999</c:v>
                </c:pt>
                <c:pt idx="55675">
                  <c:v>30.484000000000002</c:v>
                </c:pt>
                <c:pt idx="55676">
                  <c:v>30.516999999999999</c:v>
                </c:pt>
                <c:pt idx="55677">
                  <c:v>30.484000000000002</c:v>
                </c:pt>
                <c:pt idx="55678">
                  <c:v>30.516999999999999</c:v>
                </c:pt>
                <c:pt idx="55679">
                  <c:v>30.516999999999999</c:v>
                </c:pt>
                <c:pt idx="55680">
                  <c:v>30.484000000000002</c:v>
                </c:pt>
                <c:pt idx="55681">
                  <c:v>30.516999999999999</c:v>
                </c:pt>
                <c:pt idx="55682">
                  <c:v>30.516999999999999</c:v>
                </c:pt>
                <c:pt idx="55683">
                  <c:v>30.484000000000002</c:v>
                </c:pt>
                <c:pt idx="55684">
                  <c:v>30.516999999999999</c:v>
                </c:pt>
                <c:pt idx="55685">
                  <c:v>30.516999999999999</c:v>
                </c:pt>
                <c:pt idx="55686">
                  <c:v>30.516999999999999</c:v>
                </c:pt>
                <c:pt idx="55687">
                  <c:v>30.484000000000002</c:v>
                </c:pt>
                <c:pt idx="55688">
                  <c:v>30.516999999999999</c:v>
                </c:pt>
                <c:pt idx="55689">
                  <c:v>30.516999999999999</c:v>
                </c:pt>
                <c:pt idx="55690">
                  <c:v>30.484000000000002</c:v>
                </c:pt>
                <c:pt idx="55691">
                  <c:v>30.516999999999999</c:v>
                </c:pt>
                <c:pt idx="55692">
                  <c:v>30.516999999999999</c:v>
                </c:pt>
                <c:pt idx="55693">
                  <c:v>30.484000000000002</c:v>
                </c:pt>
                <c:pt idx="55694">
                  <c:v>30.516999999999999</c:v>
                </c:pt>
                <c:pt idx="55695">
                  <c:v>30.516999999999999</c:v>
                </c:pt>
                <c:pt idx="55696">
                  <c:v>30.516999999999999</c:v>
                </c:pt>
                <c:pt idx="55697">
                  <c:v>30.516999999999999</c:v>
                </c:pt>
                <c:pt idx="55698">
                  <c:v>30.516999999999999</c:v>
                </c:pt>
                <c:pt idx="55699">
                  <c:v>30.516999999999999</c:v>
                </c:pt>
                <c:pt idx="55700">
                  <c:v>30.516999999999999</c:v>
                </c:pt>
                <c:pt idx="55701">
                  <c:v>30.516999999999999</c:v>
                </c:pt>
                <c:pt idx="55702">
                  <c:v>30.516999999999999</c:v>
                </c:pt>
                <c:pt idx="55703">
                  <c:v>30.516999999999999</c:v>
                </c:pt>
                <c:pt idx="55704">
                  <c:v>30.516999999999999</c:v>
                </c:pt>
                <c:pt idx="55705">
                  <c:v>30.484000000000002</c:v>
                </c:pt>
                <c:pt idx="55706">
                  <c:v>30.516999999999999</c:v>
                </c:pt>
                <c:pt idx="55707">
                  <c:v>30.484000000000002</c:v>
                </c:pt>
                <c:pt idx="55708">
                  <c:v>30.516999999999999</c:v>
                </c:pt>
                <c:pt idx="55709">
                  <c:v>30.484000000000002</c:v>
                </c:pt>
                <c:pt idx="55710">
                  <c:v>30.516999999999999</c:v>
                </c:pt>
                <c:pt idx="55711">
                  <c:v>30.516999999999999</c:v>
                </c:pt>
                <c:pt idx="55712">
                  <c:v>30.484000000000002</c:v>
                </c:pt>
                <c:pt idx="55713">
                  <c:v>30.516999999999999</c:v>
                </c:pt>
                <c:pt idx="55714">
                  <c:v>30.516999999999999</c:v>
                </c:pt>
                <c:pt idx="55715">
                  <c:v>30.484000000000002</c:v>
                </c:pt>
                <c:pt idx="55716">
                  <c:v>30.516999999999999</c:v>
                </c:pt>
                <c:pt idx="55717">
                  <c:v>30.516999999999999</c:v>
                </c:pt>
                <c:pt idx="55718">
                  <c:v>30.516999999999999</c:v>
                </c:pt>
                <c:pt idx="55719">
                  <c:v>30.484000000000002</c:v>
                </c:pt>
                <c:pt idx="55720">
                  <c:v>30.516999999999999</c:v>
                </c:pt>
                <c:pt idx="55721">
                  <c:v>30.516999999999999</c:v>
                </c:pt>
                <c:pt idx="55722">
                  <c:v>30.516999999999999</c:v>
                </c:pt>
                <c:pt idx="55723">
                  <c:v>30.484000000000002</c:v>
                </c:pt>
                <c:pt idx="55724">
                  <c:v>30.516999999999999</c:v>
                </c:pt>
                <c:pt idx="55725">
                  <c:v>30.516999999999999</c:v>
                </c:pt>
                <c:pt idx="55726">
                  <c:v>30.484000000000002</c:v>
                </c:pt>
                <c:pt idx="55727">
                  <c:v>30.484000000000002</c:v>
                </c:pt>
                <c:pt idx="55728">
                  <c:v>30.516999999999999</c:v>
                </c:pt>
                <c:pt idx="55729">
                  <c:v>30.484000000000002</c:v>
                </c:pt>
                <c:pt idx="55730">
                  <c:v>30.484000000000002</c:v>
                </c:pt>
                <c:pt idx="55731">
                  <c:v>30.516999999999999</c:v>
                </c:pt>
                <c:pt idx="55732">
                  <c:v>30.484000000000002</c:v>
                </c:pt>
                <c:pt idx="55733">
                  <c:v>30.516999999999999</c:v>
                </c:pt>
                <c:pt idx="55734">
                  <c:v>30.484000000000002</c:v>
                </c:pt>
                <c:pt idx="55735">
                  <c:v>30.516999999999999</c:v>
                </c:pt>
                <c:pt idx="55736">
                  <c:v>30.516999999999999</c:v>
                </c:pt>
                <c:pt idx="55737">
                  <c:v>30.516999999999999</c:v>
                </c:pt>
                <c:pt idx="55738">
                  <c:v>30.516999999999999</c:v>
                </c:pt>
                <c:pt idx="55739">
                  <c:v>30.484000000000002</c:v>
                </c:pt>
                <c:pt idx="55740">
                  <c:v>30.516999999999999</c:v>
                </c:pt>
                <c:pt idx="55741">
                  <c:v>30.516999999999999</c:v>
                </c:pt>
                <c:pt idx="55742">
                  <c:v>30.516999999999999</c:v>
                </c:pt>
                <c:pt idx="55743">
                  <c:v>30.484000000000002</c:v>
                </c:pt>
                <c:pt idx="55744">
                  <c:v>30.516999999999999</c:v>
                </c:pt>
                <c:pt idx="55745">
                  <c:v>30.484000000000002</c:v>
                </c:pt>
                <c:pt idx="55746">
                  <c:v>30.516999999999999</c:v>
                </c:pt>
                <c:pt idx="55747">
                  <c:v>30.484000000000002</c:v>
                </c:pt>
                <c:pt idx="55748">
                  <c:v>30.516999999999999</c:v>
                </c:pt>
                <c:pt idx="55749">
                  <c:v>30.516999999999999</c:v>
                </c:pt>
                <c:pt idx="55750">
                  <c:v>30.516999999999999</c:v>
                </c:pt>
                <c:pt idx="55751">
                  <c:v>30.516999999999999</c:v>
                </c:pt>
                <c:pt idx="55752">
                  <c:v>30.516999999999999</c:v>
                </c:pt>
                <c:pt idx="55753">
                  <c:v>30.516999999999999</c:v>
                </c:pt>
                <c:pt idx="55754">
                  <c:v>30.516999999999999</c:v>
                </c:pt>
                <c:pt idx="55755">
                  <c:v>30.516999999999999</c:v>
                </c:pt>
                <c:pt idx="55756">
                  <c:v>30.516999999999999</c:v>
                </c:pt>
                <c:pt idx="55757">
                  <c:v>30.516999999999999</c:v>
                </c:pt>
                <c:pt idx="55758">
                  <c:v>30.516999999999999</c:v>
                </c:pt>
                <c:pt idx="55759">
                  <c:v>30.484000000000002</c:v>
                </c:pt>
                <c:pt idx="55760">
                  <c:v>30.516999999999999</c:v>
                </c:pt>
                <c:pt idx="55761">
                  <c:v>30.516999999999999</c:v>
                </c:pt>
                <c:pt idx="55762">
                  <c:v>30.516999999999999</c:v>
                </c:pt>
                <c:pt idx="55763">
                  <c:v>30.516999999999999</c:v>
                </c:pt>
                <c:pt idx="55764">
                  <c:v>30.484000000000002</c:v>
                </c:pt>
                <c:pt idx="55765">
                  <c:v>30.516999999999999</c:v>
                </c:pt>
                <c:pt idx="55766">
                  <c:v>30.516999999999999</c:v>
                </c:pt>
                <c:pt idx="55767">
                  <c:v>30.484000000000002</c:v>
                </c:pt>
                <c:pt idx="55768">
                  <c:v>30.516999999999999</c:v>
                </c:pt>
                <c:pt idx="55769">
                  <c:v>30.516999999999999</c:v>
                </c:pt>
                <c:pt idx="55770">
                  <c:v>30.516999999999999</c:v>
                </c:pt>
                <c:pt idx="55771">
                  <c:v>30.516999999999999</c:v>
                </c:pt>
                <c:pt idx="55772">
                  <c:v>30.516999999999999</c:v>
                </c:pt>
                <c:pt idx="55773">
                  <c:v>30.516999999999999</c:v>
                </c:pt>
                <c:pt idx="55774">
                  <c:v>30.516999999999999</c:v>
                </c:pt>
                <c:pt idx="55775">
                  <c:v>30.516999999999999</c:v>
                </c:pt>
                <c:pt idx="55776">
                  <c:v>30.516999999999999</c:v>
                </c:pt>
                <c:pt idx="55777">
                  <c:v>30.516999999999999</c:v>
                </c:pt>
                <c:pt idx="55778">
                  <c:v>30.516999999999999</c:v>
                </c:pt>
                <c:pt idx="55779">
                  <c:v>30.516999999999999</c:v>
                </c:pt>
                <c:pt idx="55780">
                  <c:v>30.516999999999999</c:v>
                </c:pt>
                <c:pt idx="55781">
                  <c:v>30.516999999999999</c:v>
                </c:pt>
                <c:pt idx="55782">
                  <c:v>30.516999999999999</c:v>
                </c:pt>
                <c:pt idx="55783">
                  <c:v>30.516999999999999</c:v>
                </c:pt>
                <c:pt idx="55784">
                  <c:v>30.516999999999999</c:v>
                </c:pt>
                <c:pt idx="55785">
                  <c:v>30.516999999999999</c:v>
                </c:pt>
                <c:pt idx="55786">
                  <c:v>30.484000000000002</c:v>
                </c:pt>
                <c:pt idx="55787">
                  <c:v>30.516999999999999</c:v>
                </c:pt>
                <c:pt idx="55788">
                  <c:v>30.516999999999999</c:v>
                </c:pt>
                <c:pt idx="55789">
                  <c:v>30.516999999999999</c:v>
                </c:pt>
                <c:pt idx="55790">
                  <c:v>30.516999999999999</c:v>
                </c:pt>
                <c:pt idx="55791">
                  <c:v>30.516999999999999</c:v>
                </c:pt>
                <c:pt idx="55792">
                  <c:v>30.516999999999999</c:v>
                </c:pt>
                <c:pt idx="55793">
                  <c:v>30.516999999999999</c:v>
                </c:pt>
                <c:pt idx="55794">
                  <c:v>30.516999999999999</c:v>
                </c:pt>
                <c:pt idx="55795">
                  <c:v>30.516999999999999</c:v>
                </c:pt>
                <c:pt idx="55796">
                  <c:v>30.516999999999999</c:v>
                </c:pt>
                <c:pt idx="55797">
                  <c:v>30.516999999999999</c:v>
                </c:pt>
                <c:pt idx="55798">
                  <c:v>30.516999999999999</c:v>
                </c:pt>
                <c:pt idx="55799">
                  <c:v>30.516999999999999</c:v>
                </c:pt>
                <c:pt idx="55800">
                  <c:v>30.516999999999999</c:v>
                </c:pt>
                <c:pt idx="55801">
                  <c:v>30.516999999999999</c:v>
                </c:pt>
                <c:pt idx="55802">
                  <c:v>30.516999999999999</c:v>
                </c:pt>
                <c:pt idx="55803">
                  <c:v>30.516999999999999</c:v>
                </c:pt>
                <c:pt idx="55804">
                  <c:v>30.516999999999999</c:v>
                </c:pt>
                <c:pt idx="55805">
                  <c:v>30.516999999999999</c:v>
                </c:pt>
                <c:pt idx="55806">
                  <c:v>30.516999999999999</c:v>
                </c:pt>
                <c:pt idx="55807">
                  <c:v>30.516999999999999</c:v>
                </c:pt>
                <c:pt idx="55808">
                  <c:v>30.516999999999999</c:v>
                </c:pt>
                <c:pt idx="55809">
                  <c:v>30.516999999999999</c:v>
                </c:pt>
                <c:pt idx="55810">
                  <c:v>30.516999999999999</c:v>
                </c:pt>
                <c:pt idx="55811">
                  <c:v>30.516999999999999</c:v>
                </c:pt>
                <c:pt idx="55812">
                  <c:v>30.516999999999999</c:v>
                </c:pt>
                <c:pt idx="55813">
                  <c:v>30.516999999999999</c:v>
                </c:pt>
                <c:pt idx="55814">
                  <c:v>30.516999999999999</c:v>
                </c:pt>
                <c:pt idx="55815">
                  <c:v>30.516999999999999</c:v>
                </c:pt>
                <c:pt idx="55816">
                  <c:v>30.516999999999999</c:v>
                </c:pt>
                <c:pt idx="55817">
                  <c:v>30.516999999999999</c:v>
                </c:pt>
                <c:pt idx="55818">
                  <c:v>30.516999999999999</c:v>
                </c:pt>
                <c:pt idx="55819">
                  <c:v>30.516999999999999</c:v>
                </c:pt>
                <c:pt idx="55820">
                  <c:v>30.516999999999999</c:v>
                </c:pt>
                <c:pt idx="55821">
                  <c:v>30.516999999999999</c:v>
                </c:pt>
                <c:pt idx="55822">
                  <c:v>30.516999999999999</c:v>
                </c:pt>
                <c:pt idx="55823">
                  <c:v>30.516999999999999</c:v>
                </c:pt>
                <c:pt idx="55824">
                  <c:v>30.516999999999999</c:v>
                </c:pt>
                <c:pt idx="55825">
                  <c:v>30.516999999999999</c:v>
                </c:pt>
                <c:pt idx="55826">
                  <c:v>30.516999999999999</c:v>
                </c:pt>
                <c:pt idx="55827">
                  <c:v>30.516999999999999</c:v>
                </c:pt>
                <c:pt idx="55828">
                  <c:v>30.516999999999999</c:v>
                </c:pt>
                <c:pt idx="55829">
                  <c:v>30.516999999999999</c:v>
                </c:pt>
                <c:pt idx="55830">
                  <c:v>30.516999999999999</c:v>
                </c:pt>
                <c:pt idx="55831">
                  <c:v>30.516999999999999</c:v>
                </c:pt>
                <c:pt idx="55832">
                  <c:v>30.516999999999999</c:v>
                </c:pt>
                <c:pt idx="55833">
                  <c:v>30.516999999999999</c:v>
                </c:pt>
                <c:pt idx="55834">
                  <c:v>30.516999999999999</c:v>
                </c:pt>
                <c:pt idx="55835">
                  <c:v>30.516999999999999</c:v>
                </c:pt>
                <c:pt idx="55836">
                  <c:v>30.484000000000002</c:v>
                </c:pt>
                <c:pt idx="55837">
                  <c:v>30.516999999999999</c:v>
                </c:pt>
                <c:pt idx="55838">
                  <c:v>30.516999999999999</c:v>
                </c:pt>
                <c:pt idx="55839">
                  <c:v>30.516999999999999</c:v>
                </c:pt>
                <c:pt idx="55840">
                  <c:v>30.516999999999999</c:v>
                </c:pt>
                <c:pt idx="55841">
                  <c:v>30.516999999999999</c:v>
                </c:pt>
                <c:pt idx="55842">
                  <c:v>30.516999999999999</c:v>
                </c:pt>
                <c:pt idx="55843">
                  <c:v>30.516999999999999</c:v>
                </c:pt>
                <c:pt idx="55844">
                  <c:v>30.516999999999999</c:v>
                </c:pt>
                <c:pt idx="55845">
                  <c:v>30.516999999999999</c:v>
                </c:pt>
                <c:pt idx="55846">
                  <c:v>30.516999999999999</c:v>
                </c:pt>
                <c:pt idx="55847">
                  <c:v>36.380000000000003</c:v>
                </c:pt>
                <c:pt idx="55848">
                  <c:v>46.53</c:v>
                </c:pt>
                <c:pt idx="55849">
                  <c:v>43.24</c:v>
                </c:pt>
                <c:pt idx="55850">
                  <c:v>47.95</c:v>
                </c:pt>
                <c:pt idx="55851">
                  <c:v>50.52</c:v>
                </c:pt>
                <c:pt idx="55852">
                  <c:v>43.86</c:v>
                </c:pt>
                <c:pt idx="55853">
                  <c:v>43.53</c:v>
                </c:pt>
                <c:pt idx="55854">
                  <c:v>43.7</c:v>
                </c:pt>
                <c:pt idx="55855">
                  <c:v>49.7</c:v>
                </c:pt>
                <c:pt idx="55856">
                  <c:v>66.77</c:v>
                </c:pt>
                <c:pt idx="55857">
                  <c:v>67.03</c:v>
                </c:pt>
                <c:pt idx="55858">
                  <c:v>67.53</c:v>
                </c:pt>
                <c:pt idx="55859">
                  <c:v>59.39</c:v>
                </c:pt>
                <c:pt idx="55860">
                  <c:v>60.18</c:v>
                </c:pt>
                <c:pt idx="55861">
                  <c:v>61.16</c:v>
                </c:pt>
                <c:pt idx="55862">
                  <c:v>61.89</c:v>
                </c:pt>
                <c:pt idx="55863">
                  <c:v>62.81</c:v>
                </c:pt>
                <c:pt idx="55864">
                  <c:v>63.83</c:v>
                </c:pt>
                <c:pt idx="55865">
                  <c:v>65.02</c:v>
                </c:pt>
                <c:pt idx="55866">
                  <c:v>65.81</c:v>
                </c:pt>
                <c:pt idx="55867">
                  <c:v>87.46</c:v>
                </c:pt>
                <c:pt idx="55868">
                  <c:v>91.12</c:v>
                </c:pt>
                <c:pt idx="55869">
                  <c:v>91.58</c:v>
                </c:pt>
                <c:pt idx="55870">
                  <c:v>92.08</c:v>
                </c:pt>
                <c:pt idx="55871">
                  <c:v>93.07</c:v>
                </c:pt>
                <c:pt idx="55872">
                  <c:v>93.2</c:v>
                </c:pt>
                <c:pt idx="55873">
                  <c:v>93.66</c:v>
                </c:pt>
                <c:pt idx="55874">
                  <c:v>93.86</c:v>
                </c:pt>
                <c:pt idx="55875">
                  <c:v>94.28</c:v>
                </c:pt>
                <c:pt idx="55876">
                  <c:v>92.34</c:v>
                </c:pt>
                <c:pt idx="55877">
                  <c:v>91.65</c:v>
                </c:pt>
                <c:pt idx="55878">
                  <c:v>92.9</c:v>
                </c:pt>
                <c:pt idx="55879">
                  <c:v>94.52</c:v>
                </c:pt>
                <c:pt idx="55880">
                  <c:v>95.64</c:v>
                </c:pt>
                <c:pt idx="55881">
                  <c:v>97.65</c:v>
                </c:pt>
                <c:pt idx="55882">
                  <c:v>99.66</c:v>
                </c:pt>
                <c:pt idx="55883">
                  <c:v>97.78</c:v>
                </c:pt>
                <c:pt idx="55884">
                  <c:v>83.71</c:v>
                </c:pt>
                <c:pt idx="55885">
                  <c:v>76.459999999999994</c:v>
                </c:pt>
                <c:pt idx="55886">
                  <c:v>78.099999999999994</c:v>
                </c:pt>
                <c:pt idx="55887">
                  <c:v>76.09</c:v>
                </c:pt>
                <c:pt idx="55888">
                  <c:v>65.680000000000007</c:v>
                </c:pt>
                <c:pt idx="55889">
                  <c:v>66.5</c:v>
                </c:pt>
                <c:pt idx="55890">
                  <c:v>59.32</c:v>
                </c:pt>
                <c:pt idx="55891">
                  <c:v>56.62</c:v>
                </c:pt>
                <c:pt idx="55892">
                  <c:v>57.21</c:v>
                </c:pt>
                <c:pt idx="55893">
                  <c:v>57.74</c:v>
                </c:pt>
                <c:pt idx="55894">
                  <c:v>58.89</c:v>
                </c:pt>
                <c:pt idx="55895">
                  <c:v>59.65</c:v>
                </c:pt>
                <c:pt idx="55896">
                  <c:v>60.18</c:v>
                </c:pt>
                <c:pt idx="55897">
                  <c:v>60.77</c:v>
                </c:pt>
                <c:pt idx="55898">
                  <c:v>61.4</c:v>
                </c:pt>
                <c:pt idx="55899">
                  <c:v>61.56</c:v>
                </c:pt>
                <c:pt idx="55900">
                  <c:v>61.49</c:v>
                </c:pt>
                <c:pt idx="55901">
                  <c:v>62.02</c:v>
                </c:pt>
                <c:pt idx="55902">
                  <c:v>59.91</c:v>
                </c:pt>
                <c:pt idx="55903">
                  <c:v>51.87</c:v>
                </c:pt>
                <c:pt idx="55904">
                  <c:v>43.01</c:v>
                </c:pt>
                <c:pt idx="55905">
                  <c:v>43.63</c:v>
                </c:pt>
                <c:pt idx="55906">
                  <c:v>47.79</c:v>
                </c:pt>
                <c:pt idx="55907">
                  <c:v>57.28</c:v>
                </c:pt>
                <c:pt idx="55908">
                  <c:v>45.87</c:v>
                </c:pt>
                <c:pt idx="55909">
                  <c:v>42.74</c:v>
                </c:pt>
                <c:pt idx="55910">
                  <c:v>39.97</c:v>
                </c:pt>
                <c:pt idx="55911">
                  <c:v>48.71</c:v>
                </c:pt>
                <c:pt idx="55912">
                  <c:v>44.69</c:v>
                </c:pt>
                <c:pt idx="55913">
                  <c:v>45.21</c:v>
                </c:pt>
                <c:pt idx="55914">
                  <c:v>45.77</c:v>
                </c:pt>
                <c:pt idx="55915">
                  <c:v>46.24</c:v>
                </c:pt>
                <c:pt idx="55916">
                  <c:v>46.86</c:v>
                </c:pt>
                <c:pt idx="55917">
                  <c:v>47.36</c:v>
                </c:pt>
                <c:pt idx="55918">
                  <c:v>47.88</c:v>
                </c:pt>
                <c:pt idx="55919">
                  <c:v>48.41</c:v>
                </c:pt>
                <c:pt idx="55920">
                  <c:v>48.94</c:v>
                </c:pt>
                <c:pt idx="55921">
                  <c:v>49.53</c:v>
                </c:pt>
                <c:pt idx="55922">
                  <c:v>50.03</c:v>
                </c:pt>
                <c:pt idx="55923">
                  <c:v>68.91</c:v>
                </c:pt>
                <c:pt idx="55924">
                  <c:v>67.23</c:v>
                </c:pt>
                <c:pt idx="55925">
                  <c:v>66.97</c:v>
                </c:pt>
                <c:pt idx="55926">
                  <c:v>67.489999999999995</c:v>
                </c:pt>
                <c:pt idx="55927">
                  <c:v>68.12</c:v>
                </c:pt>
                <c:pt idx="55928">
                  <c:v>68.78</c:v>
                </c:pt>
                <c:pt idx="55929">
                  <c:v>69.540000000000006</c:v>
                </c:pt>
                <c:pt idx="55930">
                  <c:v>69.959999999999994</c:v>
                </c:pt>
                <c:pt idx="55931">
                  <c:v>70.13</c:v>
                </c:pt>
                <c:pt idx="55932">
                  <c:v>67.03</c:v>
                </c:pt>
                <c:pt idx="55933">
                  <c:v>65.12</c:v>
                </c:pt>
                <c:pt idx="55934">
                  <c:v>65.28</c:v>
                </c:pt>
                <c:pt idx="55935">
                  <c:v>65.709999999999994</c:v>
                </c:pt>
                <c:pt idx="55936">
                  <c:v>64.39</c:v>
                </c:pt>
                <c:pt idx="55937">
                  <c:v>52.2</c:v>
                </c:pt>
                <c:pt idx="55938">
                  <c:v>52.4</c:v>
                </c:pt>
                <c:pt idx="55939">
                  <c:v>52.4</c:v>
                </c:pt>
                <c:pt idx="55940">
                  <c:v>52.43</c:v>
                </c:pt>
                <c:pt idx="55941">
                  <c:v>72.239999999999995</c:v>
                </c:pt>
                <c:pt idx="55942">
                  <c:v>69.900000000000006</c:v>
                </c:pt>
                <c:pt idx="55943">
                  <c:v>70.989999999999995</c:v>
                </c:pt>
                <c:pt idx="55944">
                  <c:v>72.599999999999994</c:v>
                </c:pt>
                <c:pt idx="55945">
                  <c:v>74.45</c:v>
                </c:pt>
                <c:pt idx="55946">
                  <c:v>75.760000000000005</c:v>
                </c:pt>
                <c:pt idx="55947">
                  <c:v>76.75</c:v>
                </c:pt>
                <c:pt idx="55948">
                  <c:v>98.07</c:v>
                </c:pt>
                <c:pt idx="55949">
                  <c:v>88.75</c:v>
                </c:pt>
                <c:pt idx="55950">
                  <c:v>70.459999999999994</c:v>
                </c:pt>
                <c:pt idx="55951">
                  <c:v>71.22</c:v>
                </c:pt>
                <c:pt idx="55952">
                  <c:v>71.680000000000007</c:v>
                </c:pt>
                <c:pt idx="55953">
                  <c:v>67.33</c:v>
                </c:pt>
                <c:pt idx="55954">
                  <c:v>81.3</c:v>
                </c:pt>
                <c:pt idx="55955">
                  <c:v>90.33</c:v>
                </c:pt>
                <c:pt idx="55956">
                  <c:v>93.2</c:v>
                </c:pt>
                <c:pt idx="55957">
                  <c:v>96.89</c:v>
                </c:pt>
                <c:pt idx="55958">
                  <c:v>214.21</c:v>
                </c:pt>
                <c:pt idx="55959">
                  <c:v>249.01</c:v>
                </c:pt>
                <c:pt idx="55960">
                  <c:v>252.27</c:v>
                </c:pt>
                <c:pt idx="55961">
                  <c:v>249.87</c:v>
                </c:pt>
                <c:pt idx="55962">
                  <c:v>248.35</c:v>
                </c:pt>
                <c:pt idx="55963">
                  <c:v>246.97</c:v>
                </c:pt>
                <c:pt idx="55964">
                  <c:v>245.71</c:v>
                </c:pt>
                <c:pt idx="55965">
                  <c:v>196.84</c:v>
                </c:pt>
                <c:pt idx="55966">
                  <c:v>197.93</c:v>
                </c:pt>
                <c:pt idx="55967">
                  <c:v>196.91</c:v>
                </c:pt>
                <c:pt idx="55968">
                  <c:v>147.01</c:v>
                </c:pt>
                <c:pt idx="55969">
                  <c:v>74.349999999999994</c:v>
                </c:pt>
                <c:pt idx="55970">
                  <c:v>77.510000000000005</c:v>
                </c:pt>
                <c:pt idx="55971">
                  <c:v>97.78</c:v>
                </c:pt>
                <c:pt idx="55972">
                  <c:v>94.09</c:v>
                </c:pt>
                <c:pt idx="55973">
                  <c:v>96.79</c:v>
                </c:pt>
                <c:pt idx="55974">
                  <c:v>98.24</c:v>
                </c:pt>
                <c:pt idx="55975">
                  <c:v>96.79</c:v>
                </c:pt>
                <c:pt idx="55976">
                  <c:v>95.34</c:v>
                </c:pt>
                <c:pt idx="55977">
                  <c:v>95.73</c:v>
                </c:pt>
                <c:pt idx="55978">
                  <c:v>96.26</c:v>
                </c:pt>
                <c:pt idx="55979">
                  <c:v>96.46</c:v>
                </c:pt>
                <c:pt idx="55980">
                  <c:v>97.02</c:v>
                </c:pt>
                <c:pt idx="55981">
                  <c:v>97.32</c:v>
                </c:pt>
                <c:pt idx="55982">
                  <c:v>111.03</c:v>
                </c:pt>
                <c:pt idx="55983">
                  <c:v>119.99</c:v>
                </c:pt>
                <c:pt idx="55984">
                  <c:v>110.6</c:v>
                </c:pt>
                <c:pt idx="55985">
                  <c:v>110.53</c:v>
                </c:pt>
                <c:pt idx="55986">
                  <c:v>111.75</c:v>
                </c:pt>
                <c:pt idx="55987">
                  <c:v>112.97</c:v>
                </c:pt>
                <c:pt idx="55988">
                  <c:v>114.03</c:v>
                </c:pt>
                <c:pt idx="55989">
                  <c:v>114.52</c:v>
                </c:pt>
                <c:pt idx="55990">
                  <c:v>114.49</c:v>
                </c:pt>
                <c:pt idx="55991">
                  <c:v>114.12</c:v>
                </c:pt>
                <c:pt idx="55992">
                  <c:v>130.27000000000001</c:v>
                </c:pt>
                <c:pt idx="55993">
                  <c:v>117.81</c:v>
                </c:pt>
                <c:pt idx="55994">
                  <c:v>116.36</c:v>
                </c:pt>
                <c:pt idx="55995">
                  <c:v>115.51</c:v>
                </c:pt>
                <c:pt idx="55996">
                  <c:v>112.51</c:v>
                </c:pt>
                <c:pt idx="55997">
                  <c:v>113.56</c:v>
                </c:pt>
                <c:pt idx="55998">
                  <c:v>114.78</c:v>
                </c:pt>
                <c:pt idx="55999">
                  <c:v>113.53</c:v>
                </c:pt>
                <c:pt idx="56000">
                  <c:v>101.21</c:v>
                </c:pt>
                <c:pt idx="56001">
                  <c:v>103.18</c:v>
                </c:pt>
                <c:pt idx="56002">
                  <c:v>104.73</c:v>
                </c:pt>
                <c:pt idx="56003">
                  <c:v>106.58</c:v>
                </c:pt>
                <c:pt idx="56004">
                  <c:v>108.36</c:v>
                </c:pt>
                <c:pt idx="56005">
                  <c:v>110</c:v>
                </c:pt>
                <c:pt idx="56006">
                  <c:v>109.31</c:v>
                </c:pt>
                <c:pt idx="56007">
                  <c:v>102.99</c:v>
                </c:pt>
                <c:pt idx="56008">
                  <c:v>129.55000000000001</c:v>
                </c:pt>
                <c:pt idx="56009">
                  <c:v>129.74</c:v>
                </c:pt>
                <c:pt idx="56010">
                  <c:v>110.24</c:v>
                </c:pt>
                <c:pt idx="56011">
                  <c:v>95.9</c:v>
                </c:pt>
                <c:pt idx="56012">
                  <c:v>96.62</c:v>
                </c:pt>
                <c:pt idx="56013">
                  <c:v>93.96</c:v>
                </c:pt>
                <c:pt idx="56014">
                  <c:v>90.17</c:v>
                </c:pt>
                <c:pt idx="56015">
                  <c:v>244.73</c:v>
                </c:pt>
                <c:pt idx="56016">
                  <c:v>240.7</c:v>
                </c:pt>
                <c:pt idx="56017">
                  <c:v>222.45</c:v>
                </c:pt>
                <c:pt idx="56018">
                  <c:v>177.79</c:v>
                </c:pt>
                <c:pt idx="56019">
                  <c:v>172.59</c:v>
                </c:pt>
                <c:pt idx="56020">
                  <c:v>170.51</c:v>
                </c:pt>
                <c:pt idx="56021">
                  <c:v>177.93</c:v>
                </c:pt>
                <c:pt idx="56022">
                  <c:v>177.5</c:v>
                </c:pt>
                <c:pt idx="56023">
                  <c:v>174.27</c:v>
                </c:pt>
                <c:pt idx="56024">
                  <c:v>170.28</c:v>
                </c:pt>
                <c:pt idx="56025">
                  <c:v>129.71</c:v>
                </c:pt>
                <c:pt idx="56026">
                  <c:v>85.22</c:v>
                </c:pt>
                <c:pt idx="56027">
                  <c:v>80.41</c:v>
                </c:pt>
                <c:pt idx="56028">
                  <c:v>84.53</c:v>
                </c:pt>
                <c:pt idx="56029">
                  <c:v>82.45</c:v>
                </c:pt>
                <c:pt idx="56030">
                  <c:v>83.77</c:v>
                </c:pt>
                <c:pt idx="56031">
                  <c:v>84.73</c:v>
                </c:pt>
                <c:pt idx="56032">
                  <c:v>85.88</c:v>
                </c:pt>
                <c:pt idx="56033">
                  <c:v>86.94</c:v>
                </c:pt>
                <c:pt idx="56034">
                  <c:v>88.16</c:v>
                </c:pt>
                <c:pt idx="56035">
                  <c:v>89.47</c:v>
                </c:pt>
                <c:pt idx="56036">
                  <c:v>91.78</c:v>
                </c:pt>
                <c:pt idx="56037">
                  <c:v>93.79</c:v>
                </c:pt>
                <c:pt idx="56038">
                  <c:v>94.85</c:v>
                </c:pt>
                <c:pt idx="56039">
                  <c:v>95.7</c:v>
                </c:pt>
                <c:pt idx="56040">
                  <c:v>97.15</c:v>
                </c:pt>
                <c:pt idx="56041">
                  <c:v>89.61</c:v>
                </c:pt>
                <c:pt idx="56042">
                  <c:v>77.08</c:v>
                </c:pt>
                <c:pt idx="56043">
                  <c:v>54.05</c:v>
                </c:pt>
                <c:pt idx="56044">
                  <c:v>43.14</c:v>
                </c:pt>
                <c:pt idx="56045">
                  <c:v>38.06</c:v>
                </c:pt>
                <c:pt idx="56046">
                  <c:v>38.36</c:v>
                </c:pt>
                <c:pt idx="56047">
                  <c:v>38.590000000000003</c:v>
                </c:pt>
                <c:pt idx="56048">
                  <c:v>38.79</c:v>
                </c:pt>
                <c:pt idx="56049">
                  <c:v>38.950000000000003</c:v>
                </c:pt>
                <c:pt idx="56050">
                  <c:v>38.85</c:v>
                </c:pt>
                <c:pt idx="56051">
                  <c:v>37.44</c:v>
                </c:pt>
                <c:pt idx="56052">
                  <c:v>37.83</c:v>
                </c:pt>
                <c:pt idx="56053">
                  <c:v>33.049999999999997</c:v>
                </c:pt>
                <c:pt idx="56054">
                  <c:v>30.911999999999999</c:v>
                </c:pt>
                <c:pt idx="56055">
                  <c:v>30.582000000000001</c:v>
                </c:pt>
                <c:pt idx="56056">
                  <c:v>30.582000000000001</c:v>
                </c:pt>
                <c:pt idx="56057">
                  <c:v>30.582000000000001</c:v>
                </c:pt>
                <c:pt idx="56058">
                  <c:v>30.548999999999999</c:v>
                </c:pt>
                <c:pt idx="56059">
                  <c:v>30.548999999999999</c:v>
                </c:pt>
                <c:pt idx="56060">
                  <c:v>30.548999999999999</c:v>
                </c:pt>
                <c:pt idx="56061">
                  <c:v>30.548999999999999</c:v>
                </c:pt>
                <c:pt idx="56062">
                  <c:v>30.548999999999999</c:v>
                </c:pt>
                <c:pt idx="56063">
                  <c:v>30.582000000000001</c:v>
                </c:pt>
                <c:pt idx="56064">
                  <c:v>34.770000000000003</c:v>
                </c:pt>
                <c:pt idx="56065">
                  <c:v>38.229999999999997</c:v>
                </c:pt>
                <c:pt idx="56066">
                  <c:v>39.450000000000003</c:v>
                </c:pt>
                <c:pt idx="56067">
                  <c:v>46.83</c:v>
                </c:pt>
                <c:pt idx="56068">
                  <c:v>63.27</c:v>
                </c:pt>
                <c:pt idx="56069">
                  <c:v>63.24</c:v>
                </c:pt>
                <c:pt idx="56070">
                  <c:v>64.2</c:v>
                </c:pt>
                <c:pt idx="56071">
                  <c:v>67.62</c:v>
                </c:pt>
                <c:pt idx="56072">
                  <c:v>165.53</c:v>
                </c:pt>
                <c:pt idx="56073">
                  <c:v>270.95999999999998</c:v>
                </c:pt>
                <c:pt idx="56074">
                  <c:v>245.75</c:v>
                </c:pt>
                <c:pt idx="56075">
                  <c:v>243.87</c:v>
                </c:pt>
                <c:pt idx="56076">
                  <c:v>241.03</c:v>
                </c:pt>
                <c:pt idx="56077">
                  <c:v>238.23</c:v>
                </c:pt>
                <c:pt idx="56078">
                  <c:v>234.44</c:v>
                </c:pt>
                <c:pt idx="56079">
                  <c:v>230.49</c:v>
                </c:pt>
                <c:pt idx="56080">
                  <c:v>225.58</c:v>
                </c:pt>
                <c:pt idx="56081">
                  <c:v>222.38</c:v>
                </c:pt>
                <c:pt idx="56082">
                  <c:v>219.71</c:v>
                </c:pt>
                <c:pt idx="56083">
                  <c:v>135.15</c:v>
                </c:pt>
                <c:pt idx="56084">
                  <c:v>121.77</c:v>
                </c:pt>
                <c:pt idx="56085">
                  <c:v>114.35</c:v>
                </c:pt>
                <c:pt idx="56086">
                  <c:v>111.36</c:v>
                </c:pt>
                <c:pt idx="56087">
                  <c:v>109.15</c:v>
                </c:pt>
                <c:pt idx="56088">
                  <c:v>109.84</c:v>
                </c:pt>
                <c:pt idx="56089">
                  <c:v>110.7</c:v>
                </c:pt>
                <c:pt idx="56090">
                  <c:v>111.65</c:v>
                </c:pt>
                <c:pt idx="56091">
                  <c:v>129.94</c:v>
                </c:pt>
                <c:pt idx="56092">
                  <c:v>124.31</c:v>
                </c:pt>
                <c:pt idx="56093">
                  <c:v>125.13</c:v>
                </c:pt>
                <c:pt idx="56094">
                  <c:v>117.95</c:v>
                </c:pt>
                <c:pt idx="56095">
                  <c:v>107.37</c:v>
                </c:pt>
                <c:pt idx="56096">
                  <c:v>104.5</c:v>
                </c:pt>
                <c:pt idx="56097">
                  <c:v>105.09</c:v>
                </c:pt>
                <c:pt idx="56098">
                  <c:v>101.4</c:v>
                </c:pt>
                <c:pt idx="56099">
                  <c:v>103.25</c:v>
                </c:pt>
                <c:pt idx="56100">
                  <c:v>105.26</c:v>
                </c:pt>
                <c:pt idx="56101">
                  <c:v>105.49</c:v>
                </c:pt>
                <c:pt idx="56102">
                  <c:v>94.78</c:v>
                </c:pt>
                <c:pt idx="56103">
                  <c:v>103.15</c:v>
                </c:pt>
                <c:pt idx="56104">
                  <c:v>97.38</c:v>
                </c:pt>
                <c:pt idx="56105">
                  <c:v>80.31</c:v>
                </c:pt>
                <c:pt idx="56106">
                  <c:v>82.26</c:v>
                </c:pt>
                <c:pt idx="56107">
                  <c:v>104.76</c:v>
                </c:pt>
                <c:pt idx="56108">
                  <c:v>107.5</c:v>
                </c:pt>
                <c:pt idx="56109">
                  <c:v>108.26</c:v>
                </c:pt>
                <c:pt idx="56110">
                  <c:v>110.7</c:v>
                </c:pt>
                <c:pt idx="56111">
                  <c:v>104.53</c:v>
                </c:pt>
                <c:pt idx="56112">
                  <c:v>109.31</c:v>
                </c:pt>
                <c:pt idx="56113">
                  <c:v>114.65</c:v>
                </c:pt>
                <c:pt idx="56114">
                  <c:v>131.69</c:v>
                </c:pt>
                <c:pt idx="56115">
                  <c:v>126.65</c:v>
                </c:pt>
                <c:pt idx="56116">
                  <c:v>131.52000000000001</c:v>
                </c:pt>
                <c:pt idx="56117">
                  <c:v>122.03</c:v>
                </c:pt>
                <c:pt idx="56118">
                  <c:v>131.94999999999999</c:v>
                </c:pt>
                <c:pt idx="56119">
                  <c:v>123.05</c:v>
                </c:pt>
                <c:pt idx="56120">
                  <c:v>118.41</c:v>
                </c:pt>
                <c:pt idx="56121">
                  <c:v>120.52</c:v>
                </c:pt>
                <c:pt idx="56122">
                  <c:v>122.26</c:v>
                </c:pt>
                <c:pt idx="56123">
                  <c:v>116.2</c:v>
                </c:pt>
                <c:pt idx="56124">
                  <c:v>111.09</c:v>
                </c:pt>
                <c:pt idx="56125">
                  <c:v>106.41</c:v>
                </c:pt>
                <c:pt idx="56126">
                  <c:v>120.06</c:v>
                </c:pt>
                <c:pt idx="56127">
                  <c:v>117.32</c:v>
                </c:pt>
                <c:pt idx="56128">
                  <c:v>114.16</c:v>
                </c:pt>
                <c:pt idx="56129">
                  <c:v>115.34</c:v>
                </c:pt>
                <c:pt idx="56130">
                  <c:v>111.65</c:v>
                </c:pt>
                <c:pt idx="56131">
                  <c:v>120.81</c:v>
                </c:pt>
                <c:pt idx="56132">
                  <c:v>127.54</c:v>
                </c:pt>
                <c:pt idx="56133">
                  <c:v>121.6</c:v>
                </c:pt>
                <c:pt idx="56134">
                  <c:v>122.76</c:v>
                </c:pt>
                <c:pt idx="56135">
                  <c:v>124.34</c:v>
                </c:pt>
                <c:pt idx="56136">
                  <c:v>128.22999999999999</c:v>
                </c:pt>
                <c:pt idx="56137">
                  <c:v>131.1</c:v>
                </c:pt>
                <c:pt idx="56138">
                  <c:v>128.99</c:v>
                </c:pt>
                <c:pt idx="56139">
                  <c:v>131.94999999999999</c:v>
                </c:pt>
                <c:pt idx="56140">
                  <c:v>134.88999999999999</c:v>
                </c:pt>
                <c:pt idx="56141">
                  <c:v>135.91</c:v>
                </c:pt>
                <c:pt idx="56142">
                  <c:v>134.13</c:v>
                </c:pt>
                <c:pt idx="56143">
                  <c:v>132.78</c:v>
                </c:pt>
                <c:pt idx="56144">
                  <c:v>132.32</c:v>
                </c:pt>
                <c:pt idx="56145">
                  <c:v>133.72999999999999</c:v>
                </c:pt>
                <c:pt idx="56146">
                  <c:v>135.22</c:v>
                </c:pt>
                <c:pt idx="56147">
                  <c:v>133.77000000000001</c:v>
                </c:pt>
                <c:pt idx="56148">
                  <c:v>132.71</c:v>
                </c:pt>
                <c:pt idx="56149">
                  <c:v>129.91</c:v>
                </c:pt>
                <c:pt idx="56150">
                  <c:v>138.02000000000001</c:v>
                </c:pt>
                <c:pt idx="56151">
                  <c:v>140.16</c:v>
                </c:pt>
                <c:pt idx="56152">
                  <c:v>138.15</c:v>
                </c:pt>
                <c:pt idx="56153">
                  <c:v>140.91999999999999</c:v>
                </c:pt>
                <c:pt idx="56154">
                  <c:v>143.09</c:v>
                </c:pt>
                <c:pt idx="56155">
                  <c:v>145.96</c:v>
                </c:pt>
                <c:pt idx="56156">
                  <c:v>146.26</c:v>
                </c:pt>
                <c:pt idx="56157">
                  <c:v>149.68</c:v>
                </c:pt>
                <c:pt idx="56158">
                  <c:v>150.13999999999999</c:v>
                </c:pt>
                <c:pt idx="56159">
                  <c:v>151.07</c:v>
                </c:pt>
                <c:pt idx="56160">
                  <c:v>147.05000000000001</c:v>
                </c:pt>
                <c:pt idx="56161">
                  <c:v>138.41</c:v>
                </c:pt>
                <c:pt idx="56162">
                  <c:v>140.85</c:v>
                </c:pt>
                <c:pt idx="56163">
                  <c:v>139.19999999999999</c:v>
                </c:pt>
                <c:pt idx="56164">
                  <c:v>137.38999999999999</c:v>
                </c:pt>
                <c:pt idx="56165">
                  <c:v>145</c:v>
                </c:pt>
                <c:pt idx="56166">
                  <c:v>145.76</c:v>
                </c:pt>
                <c:pt idx="56167">
                  <c:v>137.16</c:v>
                </c:pt>
                <c:pt idx="56168">
                  <c:v>144.01</c:v>
                </c:pt>
                <c:pt idx="56169">
                  <c:v>142.19999999999999</c:v>
                </c:pt>
                <c:pt idx="56170">
                  <c:v>147.63999999999999</c:v>
                </c:pt>
                <c:pt idx="56171">
                  <c:v>143.36000000000001</c:v>
                </c:pt>
                <c:pt idx="56172">
                  <c:v>142.22999999999999</c:v>
                </c:pt>
                <c:pt idx="56173">
                  <c:v>138.28</c:v>
                </c:pt>
                <c:pt idx="56174">
                  <c:v>114.55</c:v>
                </c:pt>
                <c:pt idx="56175">
                  <c:v>119.13</c:v>
                </c:pt>
                <c:pt idx="56176">
                  <c:v>127.7</c:v>
                </c:pt>
                <c:pt idx="56177">
                  <c:v>127.31</c:v>
                </c:pt>
                <c:pt idx="56178">
                  <c:v>119.3</c:v>
                </c:pt>
                <c:pt idx="56179">
                  <c:v>114.29</c:v>
                </c:pt>
                <c:pt idx="56180">
                  <c:v>113.6</c:v>
                </c:pt>
                <c:pt idx="56181">
                  <c:v>113.89</c:v>
                </c:pt>
                <c:pt idx="56182">
                  <c:v>110.66</c:v>
                </c:pt>
                <c:pt idx="56183">
                  <c:v>111.29</c:v>
                </c:pt>
                <c:pt idx="56184">
                  <c:v>112.48</c:v>
                </c:pt>
                <c:pt idx="56185">
                  <c:v>114.72</c:v>
                </c:pt>
                <c:pt idx="56186">
                  <c:v>112.84</c:v>
                </c:pt>
                <c:pt idx="56187">
                  <c:v>111.42</c:v>
                </c:pt>
                <c:pt idx="56188">
                  <c:v>101.04</c:v>
                </c:pt>
                <c:pt idx="56189">
                  <c:v>100.71</c:v>
                </c:pt>
                <c:pt idx="56190">
                  <c:v>100.78</c:v>
                </c:pt>
                <c:pt idx="56191">
                  <c:v>101.8</c:v>
                </c:pt>
                <c:pt idx="56192">
                  <c:v>103.18</c:v>
                </c:pt>
                <c:pt idx="56193">
                  <c:v>98.9</c:v>
                </c:pt>
                <c:pt idx="56194">
                  <c:v>98.27</c:v>
                </c:pt>
                <c:pt idx="56195">
                  <c:v>95.47</c:v>
                </c:pt>
                <c:pt idx="56196">
                  <c:v>89.34</c:v>
                </c:pt>
                <c:pt idx="56197">
                  <c:v>101.83</c:v>
                </c:pt>
                <c:pt idx="56198">
                  <c:v>103.68</c:v>
                </c:pt>
                <c:pt idx="56199">
                  <c:v>105.13</c:v>
                </c:pt>
                <c:pt idx="56200">
                  <c:v>105.23</c:v>
                </c:pt>
                <c:pt idx="56201">
                  <c:v>101.77</c:v>
                </c:pt>
                <c:pt idx="56202">
                  <c:v>102.92</c:v>
                </c:pt>
                <c:pt idx="56203">
                  <c:v>102.95</c:v>
                </c:pt>
                <c:pt idx="56204">
                  <c:v>104.01</c:v>
                </c:pt>
                <c:pt idx="56205">
                  <c:v>105.06</c:v>
                </c:pt>
                <c:pt idx="56206">
                  <c:v>105.13</c:v>
                </c:pt>
                <c:pt idx="56207">
                  <c:v>114.62</c:v>
                </c:pt>
                <c:pt idx="56208">
                  <c:v>110.86</c:v>
                </c:pt>
                <c:pt idx="56209">
                  <c:v>107.66</c:v>
                </c:pt>
                <c:pt idx="56210">
                  <c:v>75.83</c:v>
                </c:pt>
                <c:pt idx="56211">
                  <c:v>98.7</c:v>
                </c:pt>
                <c:pt idx="56212">
                  <c:v>103.48</c:v>
                </c:pt>
                <c:pt idx="56213">
                  <c:v>98.27</c:v>
                </c:pt>
                <c:pt idx="56214">
                  <c:v>95.21</c:v>
                </c:pt>
                <c:pt idx="56215">
                  <c:v>95.41</c:v>
                </c:pt>
                <c:pt idx="56216">
                  <c:v>85.09</c:v>
                </c:pt>
                <c:pt idx="56217">
                  <c:v>80.81</c:v>
                </c:pt>
                <c:pt idx="56218">
                  <c:v>81.400000000000006</c:v>
                </c:pt>
                <c:pt idx="56219">
                  <c:v>82.03</c:v>
                </c:pt>
                <c:pt idx="56220">
                  <c:v>82.45</c:v>
                </c:pt>
                <c:pt idx="56221">
                  <c:v>83.15</c:v>
                </c:pt>
                <c:pt idx="56222">
                  <c:v>83.74</c:v>
                </c:pt>
                <c:pt idx="56223">
                  <c:v>85.68</c:v>
                </c:pt>
                <c:pt idx="56224">
                  <c:v>86.77</c:v>
                </c:pt>
                <c:pt idx="56225">
                  <c:v>86.18</c:v>
                </c:pt>
                <c:pt idx="56226">
                  <c:v>79.489999999999995</c:v>
                </c:pt>
                <c:pt idx="56227">
                  <c:v>81.86</c:v>
                </c:pt>
                <c:pt idx="56228">
                  <c:v>84.2</c:v>
                </c:pt>
                <c:pt idx="56229">
                  <c:v>86.14</c:v>
                </c:pt>
                <c:pt idx="56230">
                  <c:v>87.89</c:v>
                </c:pt>
                <c:pt idx="56231">
                  <c:v>88.58</c:v>
                </c:pt>
                <c:pt idx="56232">
                  <c:v>86.44</c:v>
                </c:pt>
                <c:pt idx="56233">
                  <c:v>76.489999999999995</c:v>
                </c:pt>
                <c:pt idx="56234">
                  <c:v>77.58</c:v>
                </c:pt>
                <c:pt idx="56235">
                  <c:v>74.349999999999994</c:v>
                </c:pt>
                <c:pt idx="56236">
                  <c:v>63.9</c:v>
                </c:pt>
                <c:pt idx="56237">
                  <c:v>64.69</c:v>
                </c:pt>
                <c:pt idx="56238">
                  <c:v>65.28</c:v>
                </c:pt>
                <c:pt idx="56239">
                  <c:v>65.61</c:v>
                </c:pt>
                <c:pt idx="56240">
                  <c:v>62.09</c:v>
                </c:pt>
                <c:pt idx="56241">
                  <c:v>62.52</c:v>
                </c:pt>
                <c:pt idx="56242">
                  <c:v>62.85</c:v>
                </c:pt>
                <c:pt idx="56243">
                  <c:v>62.02</c:v>
                </c:pt>
                <c:pt idx="56244">
                  <c:v>63.83</c:v>
                </c:pt>
                <c:pt idx="56245">
                  <c:v>63.7</c:v>
                </c:pt>
                <c:pt idx="56246">
                  <c:v>60.67</c:v>
                </c:pt>
                <c:pt idx="56247">
                  <c:v>60.08</c:v>
                </c:pt>
                <c:pt idx="56248">
                  <c:v>61.69</c:v>
                </c:pt>
                <c:pt idx="56249">
                  <c:v>80.97</c:v>
                </c:pt>
                <c:pt idx="56250">
                  <c:v>71.81</c:v>
                </c:pt>
                <c:pt idx="56251">
                  <c:v>70.72</c:v>
                </c:pt>
                <c:pt idx="56252">
                  <c:v>67.06</c:v>
                </c:pt>
                <c:pt idx="56253">
                  <c:v>68.61</c:v>
                </c:pt>
                <c:pt idx="56254">
                  <c:v>81.66</c:v>
                </c:pt>
                <c:pt idx="56255">
                  <c:v>94.68</c:v>
                </c:pt>
                <c:pt idx="56256">
                  <c:v>93.86</c:v>
                </c:pt>
                <c:pt idx="56257">
                  <c:v>95.77</c:v>
                </c:pt>
                <c:pt idx="56258">
                  <c:v>94.85</c:v>
                </c:pt>
                <c:pt idx="56259">
                  <c:v>95.08</c:v>
                </c:pt>
                <c:pt idx="56260">
                  <c:v>95.44</c:v>
                </c:pt>
                <c:pt idx="56261">
                  <c:v>92.21</c:v>
                </c:pt>
                <c:pt idx="56262">
                  <c:v>88.98</c:v>
                </c:pt>
                <c:pt idx="56263">
                  <c:v>110.27</c:v>
                </c:pt>
                <c:pt idx="56264">
                  <c:v>109.97</c:v>
                </c:pt>
                <c:pt idx="56265">
                  <c:v>112.44</c:v>
                </c:pt>
                <c:pt idx="56266">
                  <c:v>114.09</c:v>
                </c:pt>
                <c:pt idx="56267">
                  <c:v>115.38</c:v>
                </c:pt>
                <c:pt idx="56268">
                  <c:v>112.38</c:v>
                </c:pt>
                <c:pt idx="56269">
                  <c:v>110.63</c:v>
                </c:pt>
                <c:pt idx="56270">
                  <c:v>110.76</c:v>
                </c:pt>
                <c:pt idx="56271">
                  <c:v>107.14</c:v>
                </c:pt>
                <c:pt idx="56272">
                  <c:v>98.27</c:v>
                </c:pt>
                <c:pt idx="56273">
                  <c:v>107.73</c:v>
                </c:pt>
                <c:pt idx="56274">
                  <c:v>79.819999999999993</c:v>
                </c:pt>
                <c:pt idx="56275">
                  <c:v>60.97</c:v>
                </c:pt>
                <c:pt idx="56276">
                  <c:v>61.53</c:v>
                </c:pt>
                <c:pt idx="56277">
                  <c:v>62.02</c:v>
                </c:pt>
                <c:pt idx="56278">
                  <c:v>57.05</c:v>
                </c:pt>
                <c:pt idx="56279">
                  <c:v>52.99</c:v>
                </c:pt>
                <c:pt idx="56280">
                  <c:v>56.85</c:v>
                </c:pt>
                <c:pt idx="56281">
                  <c:v>54.28</c:v>
                </c:pt>
                <c:pt idx="56282">
                  <c:v>48.44</c:v>
                </c:pt>
                <c:pt idx="56283">
                  <c:v>42.05</c:v>
                </c:pt>
                <c:pt idx="56284">
                  <c:v>42.02</c:v>
                </c:pt>
                <c:pt idx="56285">
                  <c:v>42.58</c:v>
                </c:pt>
                <c:pt idx="56286">
                  <c:v>42.74</c:v>
                </c:pt>
                <c:pt idx="56287">
                  <c:v>43.14</c:v>
                </c:pt>
                <c:pt idx="56288">
                  <c:v>41.03</c:v>
                </c:pt>
                <c:pt idx="56289">
                  <c:v>39.58</c:v>
                </c:pt>
                <c:pt idx="56290">
                  <c:v>46.4</c:v>
                </c:pt>
                <c:pt idx="56291">
                  <c:v>39.22</c:v>
                </c:pt>
                <c:pt idx="56292">
                  <c:v>39.35</c:v>
                </c:pt>
                <c:pt idx="56293">
                  <c:v>39.78</c:v>
                </c:pt>
                <c:pt idx="56294">
                  <c:v>52.93</c:v>
                </c:pt>
                <c:pt idx="56295">
                  <c:v>51.38</c:v>
                </c:pt>
                <c:pt idx="56296">
                  <c:v>49.04</c:v>
                </c:pt>
                <c:pt idx="56297">
                  <c:v>49.27</c:v>
                </c:pt>
                <c:pt idx="56298">
                  <c:v>50.39</c:v>
                </c:pt>
                <c:pt idx="56299">
                  <c:v>51.34</c:v>
                </c:pt>
                <c:pt idx="56300">
                  <c:v>51.87</c:v>
                </c:pt>
                <c:pt idx="56301">
                  <c:v>52.43</c:v>
                </c:pt>
                <c:pt idx="56302">
                  <c:v>73.56</c:v>
                </c:pt>
                <c:pt idx="56303">
                  <c:v>82.36</c:v>
                </c:pt>
                <c:pt idx="56304">
                  <c:v>97.28</c:v>
                </c:pt>
                <c:pt idx="56305">
                  <c:v>107.93</c:v>
                </c:pt>
                <c:pt idx="56306">
                  <c:v>105.29</c:v>
                </c:pt>
                <c:pt idx="56307">
                  <c:v>104.57</c:v>
                </c:pt>
                <c:pt idx="56308">
                  <c:v>98.5</c:v>
                </c:pt>
                <c:pt idx="56309">
                  <c:v>87.89</c:v>
                </c:pt>
                <c:pt idx="56310">
                  <c:v>88.58</c:v>
                </c:pt>
                <c:pt idx="56311">
                  <c:v>89.34</c:v>
                </c:pt>
                <c:pt idx="56312">
                  <c:v>91.09</c:v>
                </c:pt>
                <c:pt idx="56313">
                  <c:v>91.52</c:v>
                </c:pt>
                <c:pt idx="56314">
                  <c:v>92.64</c:v>
                </c:pt>
                <c:pt idx="56315">
                  <c:v>92.6</c:v>
                </c:pt>
                <c:pt idx="56316">
                  <c:v>93.96</c:v>
                </c:pt>
                <c:pt idx="56317">
                  <c:v>95.37</c:v>
                </c:pt>
                <c:pt idx="56318">
                  <c:v>95.5</c:v>
                </c:pt>
                <c:pt idx="56319">
                  <c:v>97.94</c:v>
                </c:pt>
                <c:pt idx="56320">
                  <c:v>97.98</c:v>
                </c:pt>
                <c:pt idx="56321">
                  <c:v>98.5</c:v>
                </c:pt>
                <c:pt idx="56322">
                  <c:v>100.28</c:v>
                </c:pt>
                <c:pt idx="56323">
                  <c:v>118.64</c:v>
                </c:pt>
                <c:pt idx="56324">
                  <c:v>118.97</c:v>
                </c:pt>
                <c:pt idx="56325">
                  <c:v>122.76</c:v>
                </c:pt>
                <c:pt idx="56326">
                  <c:v>118.54</c:v>
                </c:pt>
                <c:pt idx="56327">
                  <c:v>139.27000000000001</c:v>
                </c:pt>
                <c:pt idx="56328">
                  <c:v>144.25</c:v>
                </c:pt>
                <c:pt idx="56329">
                  <c:v>148.76</c:v>
                </c:pt>
                <c:pt idx="56330">
                  <c:v>148.4</c:v>
                </c:pt>
                <c:pt idx="56331">
                  <c:v>143.26</c:v>
                </c:pt>
                <c:pt idx="56332">
                  <c:v>138.35</c:v>
                </c:pt>
                <c:pt idx="56333">
                  <c:v>126.42</c:v>
                </c:pt>
                <c:pt idx="56334">
                  <c:v>129.18</c:v>
                </c:pt>
                <c:pt idx="56335">
                  <c:v>123.78</c:v>
                </c:pt>
                <c:pt idx="56336">
                  <c:v>123.98</c:v>
                </c:pt>
                <c:pt idx="56337">
                  <c:v>120.62</c:v>
                </c:pt>
                <c:pt idx="56338">
                  <c:v>127.83</c:v>
                </c:pt>
                <c:pt idx="56339">
                  <c:v>132.44999999999999</c:v>
                </c:pt>
                <c:pt idx="56340">
                  <c:v>144.08000000000001</c:v>
                </c:pt>
                <c:pt idx="56341">
                  <c:v>154.03</c:v>
                </c:pt>
                <c:pt idx="56342">
                  <c:v>146.12</c:v>
                </c:pt>
                <c:pt idx="56343">
                  <c:v>142.88999999999999</c:v>
                </c:pt>
                <c:pt idx="56344">
                  <c:v>139.43</c:v>
                </c:pt>
                <c:pt idx="56345">
                  <c:v>130.21</c:v>
                </c:pt>
                <c:pt idx="56346">
                  <c:v>130.37</c:v>
                </c:pt>
                <c:pt idx="56347">
                  <c:v>130.07</c:v>
                </c:pt>
                <c:pt idx="56348">
                  <c:v>130.5</c:v>
                </c:pt>
                <c:pt idx="56349">
                  <c:v>131.1</c:v>
                </c:pt>
                <c:pt idx="56350">
                  <c:v>132.68</c:v>
                </c:pt>
                <c:pt idx="56351">
                  <c:v>116.93</c:v>
                </c:pt>
                <c:pt idx="56352">
                  <c:v>133.9</c:v>
                </c:pt>
                <c:pt idx="56353">
                  <c:v>135.97</c:v>
                </c:pt>
                <c:pt idx="56354">
                  <c:v>137.38999999999999</c:v>
                </c:pt>
                <c:pt idx="56355">
                  <c:v>132.68</c:v>
                </c:pt>
                <c:pt idx="56356">
                  <c:v>117.85</c:v>
                </c:pt>
                <c:pt idx="56357">
                  <c:v>116.93</c:v>
                </c:pt>
                <c:pt idx="56358">
                  <c:v>117.29</c:v>
                </c:pt>
                <c:pt idx="56359">
                  <c:v>109.48</c:v>
                </c:pt>
                <c:pt idx="56360">
                  <c:v>106.02</c:v>
                </c:pt>
                <c:pt idx="56361">
                  <c:v>103.18</c:v>
                </c:pt>
                <c:pt idx="56362">
                  <c:v>102.26</c:v>
                </c:pt>
                <c:pt idx="56363">
                  <c:v>103.81</c:v>
                </c:pt>
                <c:pt idx="56364">
                  <c:v>99.03</c:v>
                </c:pt>
                <c:pt idx="56365">
                  <c:v>91.25</c:v>
                </c:pt>
                <c:pt idx="56366">
                  <c:v>74.25</c:v>
                </c:pt>
                <c:pt idx="56367">
                  <c:v>59.15</c:v>
                </c:pt>
                <c:pt idx="56368">
                  <c:v>58.66</c:v>
                </c:pt>
                <c:pt idx="56369">
                  <c:v>69.37</c:v>
                </c:pt>
                <c:pt idx="56370">
                  <c:v>84.2</c:v>
                </c:pt>
                <c:pt idx="56371">
                  <c:v>106.64</c:v>
                </c:pt>
                <c:pt idx="56372">
                  <c:v>107.01</c:v>
                </c:pt>
                <c:pt idx="56373">
                  <c:v>108.13</c:v>
                </c:pt>
                <c:pt idx="56374">
                  <c:v>116.43</c:v>
                </c:pt>
                <c:pt idx="56375">
                  <c:v>121.9</c:v>
                </c:pt>
                <c:pt idx="56376">
                  <c:v>119.89</c:v>
                </c:pt>
                <c:pt idx="56377">
                  <c:v>118.97</c:v>
                </c:pt>
                <c:pt idx="56378">
                  <c:v>123.58</c:v>
                </c:pt>
                <c:pt idx="56379">
                  <c:v>127.7</c:v>
                </c:pt>
                <c:pt idx="56380">
                  <c:v>130.30000000000001</c:v>
                </c:pt>
                <c:pt idx="56381">
                  <c:v>132.28</c:v>
                </c:pt>
                <c:pt idx="56382">
                  <c:v>132.78</c:v>
                </c:pt>
                <c:pt idx="56383">
                  <c:v>131.82</c:v>
                </c:pt>
                <c:pt idx="56384">
                  <c:v>133.37</c:v>
                </c:pt>
                <c:pt idx="56385">
                  <c:v>135.28</c:v>
                </c:pt>
                <c:pt idx="56386">
                  <c:v>138.63999999999999</c:v>
                </c:pt>
                <c:pt idx="56387">
                  <c:v>139.88999999999999</c:v>
                </c:pt>
                <c:pt idx="56388">
                  <c:v>139.30000000000001</c:v>
                </c:pt>
                <c:pt idx="56389">
                  <c:v>138.02000000000001</c:v>
                </c:pt>
                <c:pt idx="56390">
                  <c:v>138.28</c:v>
                </c:pt>
                <c:pt idx="56391">
                  <c:v>136.47</c:v>
                </c:pt>
                <c:pt idx="56392">
                  <c:v>139.53</c:v>
                </c:pt>
                <c:pt idx="56393">
                  <c:v>136.53</c:v>
                </c:pt>
                <c:pt idx="56394">
                  <c:v>138.31</c:v>
                </c:pt>
                <c:pt idx="56395">
                  <c:v>137.41999999999999</c:v>
                </c:pt>
                <c:pt idx="56396">
                  <c:v>139.4</c:v>
                </c:pt>
                <c:pt idx="56397">
                  <c:v>143.52000000000001</c:v>
                </c:pt>
                <c:pt idx="56398">
                  <c:v>143.97999999999999</c:v>
                </c:pt>
                <c:pt idx="56399">
                  <c:v>138.15</c:v>
                </c:pt>
                <c:pt idx="56400">
                  <c:v>129.25</c:v>
                </c:pt>
                <c:pt idx="56401">
                  <c:v>145.69999999999999</c:v>
                </c:pt>
                <c:pt idx="56402">
                  <c:v>143.72</c:v>
                </c:pt>
                <c:pt idx="56403">
                  <c:v>137.29</c:v>
                </c:pt>
                <c:pt idx="56404">
                  <c:v>140.03</c:v>
                </c:pt>
                <c:pt idx="56405">
                  <c:v>141.63999999999999</c:v>
                </c:pt>
                <c:pt idx="56406">
                  <c:v>142.27000000000001</c:v>
                </c:pt>
                <c:pt idx="56407">
                  <c:v>140.32</c:v>
                </c:pt>
                <c:pt idx="56408">
                  <c:v>138.41</c:v>
                </c:pt>
                <c:pt idx="56409">
                  <c:v>139.16999999999999</c:v>
                </c:pt>
                <c:pt idx="56410">
                  <c:v>136.16999999999999</c:v>
                </c:pt>
                <c:pt idx="56411">
                  <c:v>135.44999999999999</c:v>
                </c:pt>
                <c:pt idx="56412">
                  <c:v>135.97</c:v>
                </c:pt>
                <c:pt idx="56413">
                  <c:v>132.44999999999999</c:v>
                </c:pt>
                <c:pt idx="56414">
                  <c:v>122.89</c:v>
                </c:pt>
                <c:pt idx="56415">
                  <c:v>126.61</c:v>
                </c:pt>
                <c:pt idx="56416">
                  <c:v>129.02000000000001</c:v>
                </c:pt>
                <c:pt idx="56417">
                  <c:v>132.84</c:v>
                </c:pt>
                <c:pt idx="56418">
                  <c:v>143.03</c:v>
                </c:pt>
                <c:pt idx="56419">
                  <c:v>146.72</c:v>
                </c:pt>
                <c:pt idx="56420">
                  <c:v>142.63</c:v>
                </c:pt>
                <c:pt idx="56421">
                  <c:v>142.79</c:v>
                </c:pt>
                <c:pt idx="56422">
                  <c:v>146.65</c:v>
                </c:pt>
                <c:pt idx="56423">
                  <c:v>139.83000000000001</c:v>
                </c:pt>
                <c:pt idx="56424">
                  <c:v>145.16999999999999</c:v>
                </c:pt>
                <c:pt idx="56425">
                  <c:v>145.6</c:v>
                </c:pt>
                <c:pt idx="56426">
                  <c:v>135.08000000000001</c:v>
                </c:pt>
                <c:pt idx="56427">
                  <c:v>126.55</c:v>
                </c:pt>
                <c:pt idx="56428">
                  <c:v>128.49</c:v>
                </c:pt>
                <c:pt idx="56429">
                  <c:v>132.18</c:v>
                </c:pt>
                <c:pt idx="56430">
                  <c:v>133.34</c:v>
                </c:pt>
                <c:pt idx="56431">
                  <c:v>134.29</c:v>
                </c:pt>
                <c:pt idx="56432">
                  <c:v>136.53</c:v>
                </c:pt>
                <c:pt idx="56433">
                  <c:v>134.56</c:v>
                </c:pt>
                <c:pt idx="56434">
                  <c:v>128.62</c:v>
                </c:pt>
                <c:pt idx="56435">
                  <c:v>112.28</c:v>
                </c:pt>
                <c:pt idx="56436">
                  <c:v>110.66</c:v>
                </c:pt>
                <c:pt idx="56437">
                  <c:v>120.39</c:v>
                </c:pt>
                <c:pt idx="56438">
                  <c:v>121.54</c:v>
                </c:pt>
                <c:pt idx="56439">
                  <c:v>121.6</c:v>
                </c:pt>
                <c:pt idx="56440">
                  <c:v>122.4</c:v>
                </c:pt>
                <c:pt idx="56441">
                  <c:v>121.11</c:v>
                </c:pt>
                <c:pt idx="56442">
                  <c:v>122.17</c:v>
                </c:pt>
                <c:pt idx="56443">
                  <c:v>127.21</c:v>
                </c:pt>
                <c:pt idx="56444">
                  <c:v>134.94999999999999</c:v>
                </c:pt>
                <c:pt idx="56445">
                  <c:v>146.52000000000001</c:v>
                </c:pt>
                <c:pt idx="56446">
                  <c:v>143.16</c:v>
                </c:pt>
                <c:pt idx="56447">
                  <c:v>145.07</c:v>
                </c:pt>
                <c:pt idx="56448">
                  <c:v>152.85</c:v>
                </c:pt>
                <c:pt idx="56449">
                  <c:v>156.93</c:v>
                </c:pt>
                <c:pt idx="56450">
                  <c:v>158.12</c:v>
                </c:pt>
                <c:pt idx="56451">
                  <c:v>147.61000000000001</c:v>
                </c:pt>
                <c:pt idx="56452">
                  <c:v>136.37</c:v>
                </c:pt>
                <c:pt idx="56453">
                  <c:v>147.63999999999999</c:v>
                </c:pt>
                <c:pt idx="56454">
                  <c:v>139.1</c:v>
                </c:pt>
                <c:pt idx="56455">
                  <c:v>138.77000000000001</c:v>
                </c:pt>
                <c:pt idx="56456">
                  <c:v>145.19999999999999</c:v>
                </c:pt>
                <c:pt idx="56457">
                  <c:v>145.96</c:v>
                </c:pt>
                <c:pt idx="56458">
                  <c:v>145.04</c:v>
                </c:pt>
                <c:pt idx="56459">
                  <c:v>146.52000000000001</c:v>
                </c:pt>
                <c:pt idx="56460">
                  <c:v>136.63</c:v>
                </c:pt>
                <c:pt idx="56461">
                  <c:v>127.64</c:v>
                </c:pt>
                <c:pt idx="56462">
                  <c:v>128.76</c:v>
                </c:pt>
                <c:pt idx="56463">
                  <c:v>127.97</c:v>
                </c:pt>
                <c:pt idx="56464">
                  <c:v>129.32</c:v>
                </c:pt>
                <c:pt idx="56465">
                  <c:v>130.63</c:v>
                </c:pt>
                <c:pt idx="56466">
                  <c:v>130.5</c:v>
                </c:pt>
                <c:pt idx="56467">
                  <c:v>124.67</c:v>
                </c:pt>
                <c:pt idx="56468">
                  <c:v>124.8</c:v>
                </c:pt>
                <c:pt idx="56469">
                  <c:v>119.59</c:v>
                </c:pt>
                <c:pt idx="56470">
                  <c:v>119.3</c:v>
                </c:pt>
                <c:pt idx="56471">
                  <c:v>115.41</c:v>
                </c:pt>
                <c:pt idx="56472">
                  <c:v>117.62</c:v>
                </c:pt>
                <c:pt idx="56473">
                  <c:v>121.67</c:v>
                </c:pt>
                <c:pt idx="56474">
                  <c:v>128.43</c:v>
                </c:pt>
                <c:pt idx="56475">
                  <c:v>133.07</c:v>
                </c:pt>
                <c:pt idx="56476">
                  <c:v>135.12</c:v>
                </c:pt>
                <c:pt idx="56477">
                  <c:v>137.56</c:v>
                </c:pt>
                <c:pt idx="56478">
                  <c:v>140.32</c:v>
                </c:pt>
                <c:pt idx="56479">
                  <c:v>141.25</c:v>
                </c:pt>
                <c:pt idx="56480">
                  <c:v>144.44</c:v>
                </c:pt>
                <c:pt idx="56481">
                  <c:v>143.72</c:v>
                </c:pt>
                <c:pt idx="56482">
                  <c:v>146.44999999999999</c:v>
                </c:pt>
                <c:pt idx="56483">
                  <c:v>148.91999999999999</c:v>
                </c:pt>
                <c:pt idx="56484">
                  <c:v>150.57</c:v>
                </c:pt>
                <c:pt idx="56485">
                  <c:v>149.72</c:v>
                </c:pt>
                <c:pt idx="56486">
                  <c:v>144.97</c:v>
                </c:pt>
                <c:pt idx="56487">
                  <c:v>138.84</c:v>
                </c:pt>
                <c:pt idx="56488">
                  <c:v>150.69999999999999</c:v>
                </c:pt>
                <c:pt idx="56489">
                  <c:v>146.78</c:v>
                </c:pt>
                <c:pt idx="56490">
                  <c:v>145.46</c:v>
                </c:pt>
                <c:pt idx="56491">
                  <c:v>145.1</c:v>
                </c:pt>
                <c:pt idx="56492">
                  <c:v>143.62</c:v>
                </c:pt>
                <c:pt idx="56493">
                  <c:v>146.22</c:v>
                </c:pt>
                <c:pt idx="56494">
                  <c:v>148.72999999999999</c:v>
                </c:pt>
                <c:pt idx="56495">
                  <c:v>150.31</c:v>
                </c:pt>
                <c:pt idx="56496">
                  <c:v>151.03</c:v>
                </c:pt>
                <c:pt idx="56497">
                  <c:v>152.19</c:v>
                </c:pt>
                <c:pt idx="56498">
                  <c:v>152.15</c:v>
                </c:pt>
                <c:pt idx="56499">
                  <c:v>148.88999999999999</c:v>
                </c:pt>
                <c:pt idx="56500">
                  <c:v>149.91</c:v>
                </c:pt>
                <c:pt idx="56501">
                  <c:v>131.59</c:v>
                </c:pt>
                <c:pt idx="56502">
                  <c:v>129.71</c:v>
                </c:pt>
                <c:pt idx="56503">
                  <c:v>127.21</c:v>
                </c:pt>
                <c:pt idx="56504">
                  <c:v>117.32</c:v>
                </c:pt>
                <c:pt idx="56505">
                  <c:v>115.44</c:v>
                </c:pt>
                <c:pt idx="56506">
                  <c:v>112.38</c:v>
                </c:pt>
                <c:pt idx="56507">
                  <c:v>112.01</c:v>
                </c:pt>
                <c:pt idx="56508">
                  <c:v>115.28</c:v>
                </c:pt>
                <c:pt idx="56509">
                  <c:v>115.8</c:v>
                </c:pt>
                <c:pt idx="56510">
                  <c:v>96.13</c:v>
                </c:pt>
                <c:pt idx="56511">
                  <c:v>102.85</c:v>
                </c:pt>
                <c:pt idx="56512">
                  <c:v>116.79</c:v>
                </c:pt>
                <c:pt idx="56513">
                  <c:v>121.8</c:v>
                </c:pt>
                <c:pt idx="56514">
                  <c:v>122.33</c:v>
                </c:pt>
                <c:pt idx="56515">
                  <c:v>133.69999999999999</c:v>
                </c:pt>
                <c:pt idx="56516">
                  <c:v>136.37</c:v>
                </c:pt>
                <c:pt idx="56517">
                  <c:v>135.22</c:v>
                </c:pt>
                <c:pt idx="56518">
                  <c:v>134.94999999999999</c:v>
                </c:pt>
                <c:pt idx="56519">
                  <c:v>141.94</c:v>
                </c:pt>
                <c:pt idx="56520">
                  <c:v>139.43</c:v>
                </c:pt>
                <c:pt idx="56521">
                  <c:v>140.94999999999999</c:v>
                </c:pt>
                <c:pt idx="56522">
                  <c:v>129.38</c:v>
                </c:pt>
                <c:pt idx="56523">
                  <c:v>131</c:v>
                </c:pt>
                <c:pt idx="56524">
                  <c:v>132.35</c:v>
                </c:pt>
                <c:pt idx="56525">
                  <c:v>133.57</c:v>
                </c:pt>
                <c:pt idx="56526">
                  <c:v>134.22999999999999</c:v>
                </c:pt>
                <c:pt idx="56527">
                  <c:v>132.71</c:v>
                </c:pt>
                <c:pt idx="56528">
                  <c:v>131.19</c:v>
                </c:pt>
                <c:pt idx="56529">
                  <c:v>132.38</c:v>
                </c:pt>
                <c:pt idx="56530">
                  <c:v>133.30000000000001</c:v>
                </c:pt>
                <c:pt idx="56531">
                  <c:v>134.38999999999999</c:v>
                </c:pt>
                <c:pt idx="56532">
                  <c:v>134.33000000000001</c:v>
                </c:pt>
                <c:pt idx="56533">
                  <c:v>136.30000000000001</c:v>
                </c:pt>
                <c:pt idx="56534">
                  <c:v>135.28</c:v>
                </c:pt>
                <c:pt idx="56535">
                  <c:v>139.24</c:v>
                </c:pt>
                <c:pt idx="56536">
                  <c:v>153.47</c:v>
                </c:pt>
                <c:pt idx="56537">
                  <c:v>151.88999999999999</c:v>
                </c:pt>
                <c:pt idx="56538">
                  <c:v>150.54</c:v>
                </c:pt>
                <c:pt idx="56539">
                  <c:v>152.68</c:v>
                </c:pt>
                <c:pt idx="56540">
                  <c:v>147.54</c:v>
                </c:pt>
                <c:pt idx="56541">
                  <c:v>135.51</c:v>
                </c:pt>
                <c:pt idx="56542">
                  <c:v>129.68</c:v>
                </c:pt>
                <c:pt idx="56543">
                  <c:v>122.82</c:v>
                </c:pt>
                <c:pt idx="56544">
                  <c:v>120.06</c:v>
                </c:pt>
                <c:pt idx="56545">
                  <c:v>114.91</c:v>
                </c:pt>
                <c:pt idx="56546">
                  <c:v>114.65</c:v>
                </c:pt>
                <c:pt idx="56547">
                  <c:v>97.25</c:v>
                </c:pt>
                <c:pt idx="56548">
                  <c:v>93.96</c:v>
                </c:pt>
                <c:pt idx="56549">
                  <c:v>95.27</c:v>
                </c:pt>
                <c:pt idx="56550">
                  <c:v>110.43</c:v>
                </c:pt>
                <c:pt idx="56551">
                  <c:v>103.55</c:v>
                </c:pt>
                <c:pt idx="56552">
                  <c:v>98.5</c:v>
                </c:pt>
                <c:pt idx="56553">
                  <c:v>92.54</c:v>
                </c:pt>
                <c:pt idx="56554">
                  <c:v>109.25</c:v>
                </c:pt>
                <c:pt idx="56555">
                  <c:v>113.4</c:v>
                </c:pt>
                <c:pt idx="56556">
                  <c:v>113.89</c:v>
                </c:pt>
                <c:pt idx="56557">
                  <c:v>117.49</c:v>
                </c:pt>
                <c:pt idx="56558">
                  <c:v>117.88</c:v>
                </c:pt>
                <c:pt idx="56559">
                  <c:v>118.64</c:v>
                </c:pt>
                <c:pt idx="56560">
                  <c:v>119.53</c:v>
                </c:pt>
                <c:pt idx="56561">
                  <c:v>119.99</c:v>
                </c:pt>
                <c:pt idx="56562">
                  <c:v>118.94</c:v>
                </c:pt>
                <c:pt idx="56563">
                  <c:v>118.67</c:v>
                </c:pt>
                <c:pt idx="56564">
                  <c:v>118.8</c:v>
                </c:pt>
                <c:pt idx="56565">
                  <c:v>112.15</c:v>
                </c:pt>
                <c:pt idx="56566">
                  <c:v>108.95</c:v>
                </c:pt>
                <c:pt idx="56567">
                  <c:v>108.13</c:v>
                </c:pt>
                <c:pt idx="56568">
                  <c:v>100.55</c:v>
                </c:pt>
                <c:pt idx="56569">
                  <c:v>99.59</c:v>
                </c:pt>
                <c:pt idx="56570">
                  <c:v>113.89</c:v>
                </c:pt>
                <c:pt idx="56571">
                  <c:v>126.15</c:v>
                </c:pt>
                <c:pt idx="56572">
                  <c:v>120.91</c:v>
                </c:pt>
                <c:pt idx="56573">
                  <c:v>116.69</c:v>
                </c:pt>
                <c:pt idx="56574">
                  <c:v>116.63</c:v>
                </c:pt>
                <c:pt idx="56575">
                  <c:v>117.35</c:v>
                </c:pt>
                <c:pt idx="56576">
                  <c:v>118.51</c:v>
                </c:pt>
                <c:pt idx="56577">
                  <c:v>119.33</c:v>
                </c:pt>
                <c:pt idx="56578">
                  <c:v>109.81</c:v>
                </c:pt>
                <c:pt idx="56579">
                  <c:v>105.85</c:v>
                </c:pt>
                <c:pt idx="56580">
                  <c:v>106.71</c:v>
                </c:pt>
                <c:pt idx="56581">
                  <c:v>109.11</c:v>
                </c:pt>
                <c:pt idx="56582">
                  <c:v>123.29</c:v>
                </c:pt>
                <c:pt idx="56583">
                  <c:v>125.76</c:v>
                </c:pt>
                <c:pt idx="56584">
                  <c:v>126.81</c:v>
                </c:pt>
                <c:pt idx="56585">
                  <c:v>128.49</c:v>
                </c:pt>
                <c:pt idx="56586">
                  <c:v>129.81</c:v>
                </c:pt>
                <c:pt idx="56587">
                  <c:v>121.37</c:v>
                </c:pt>
                <c:pt idx="56588">
                  <c:v>125.56</c:v>
                </c:pt>
                <c:pt idx="56589">
                  <c:v>126.09</c:v>
                </c:pt>
                <c:pt idx="56590">
                  <c:v>127.4</c:v>
                </c:pt>
                <c:pt idx="56591">
                  <c:v>127.4</c:v>
                </c:pt>
                <c:pt idx="56592">
                  <c:v>126.45</c:v>
                </c:pt>
                <c:pt idx="56593">
                  <c:v>135.41</c:v>
                </c:pt>
                <c:pt idx="56594">
                  <c:v>138.12</c:v>
                </c:pt>
                <c:pt idx="56595">
                  <c:v>138.81</c:v>
                </c:pt>
                <c:pt idx="56596">
                  <c:v>138.61000000000001</c:v>
                </c:pt>
                <c:pt idx="56597">
                  <c:v>127.57</c:v>
                </c:pt>
                <c:pt idx="56598">
                  <c:v>123.15</c:v>
                </c:pt>
                <c:pt idx="56599">
                  <c:v>109.08</c:v>
                </c:pt>
                <c:pt idx="56600">
                  <c:v>120.62</c:v>
                </c:pt>
                <c:pt idx="56601">
                  <c:v>128.85</c:v>
                </c:pt>
                <c:pt idx="56602">
                  <c:v>131.46</c:v>
                </c:pt>
                <c:pt idx="56603">
                  <c:v>132.05000000000001</c:v>
                </c:pt>
                <c:pt idx="56604">
                  <c:v>130.34</c:v>
                </c:pt>
                <c:pt idx="56605">
                  <c:v>129.25</c:v>
                </c:pt>
                <c:pt idx="56606">
                  <c:v>135.05000000000001</c:v>
                </c:pt>
                <c:pt idx="56607">
                  <c:v>134.79</c:v>
                </c:pt>
                <c:pt idx="56608">
                  <c:v>134.75</c:v>
                </c:pt>
                <c:pt idx="56609">
                  <c:v>130.07</c:v>
                </c:pt>
                <c:pt idx="56610">
                  <c:v>130.9</c:v>
                </c:pt>
                <c:pt idx="56611">
                  <c:v>137.91999999999999</c:v>
                </c:pt>
                <c:pt idx="56612">
                  <c:v>139.99</c:v>
                </c:pt>
                <c:pt idx="56613">
                  <c:v>136.27000000000001</c:v>
                </c:pt>
                <c:pt idx="56614">
                  <c:v>135.61000000000001</c:v>
                </c:pt>
                <c:pt idx="56615">
                  <c:v>132.05000000000001</c:v>
                </c:pt>
                <c:pt idx="56616">
                  <c:v>130.80000000000001</c:v>
                </c:pt>
                <c:pt idx="56617">
                  <c:v>131.72</c:v>
                </c:pt>
                <c:pt idx="56618">
                  <c:v>130.13999999999999</c:v>
                </c:pt>
                <c:pt idx="56619">
                  <c:v>127.64</c:v>
                </c:pt>
                <c:pt idx="56620">
                  <c:v>127.5</c:v>
                </c:pt>
                <c:pt idx="56621">
                  <c:v>128.29</c:v>
                </c:pt>
                <c:pt idx="56622">
                  <c:v>129.81</c:v>
                </c:pt>
                <c:pt idx="56623">
                  <c:v>130.69999999999999</c:v>
                </c:pt>
                <c:pt idx="56624">
                  <c:v>130.96</c:v>
                </c:pt>
                <c:pt idx="56625">
                  <c:v>132.71</c:v>
                </c:pt>
                <c:pt idx="56626">
                  <c:v>130.83000000000001</c:v>
                </c:pt>
                <c:pt idx="56627">
                  <c:v>127.04</c:v>
                </c:pt>
                <c:pt idx="56628">
                  <c:v>133.44</c:v>
                </c:pt>
                <c:pt idx="56629">
                  <c:v>137.79</c:v>
                </c:pt>
                <c:pt idx="56630">
                  <c:v>135.81</c:v>
                </c:pt>
                <c:pt idx="56631">
                  <c:v>131.72</c:v>
                </c:pt>
                <c:pt idx="56632">
                  <c:v>137.52000000000001</c:v>
                </c:pt>
                <c:pt idx="56633">
                  <c:v>138.05000000000001</c:v>
                </c:pt>
                <c:pt idx="56634">
                  <c:v>139.80000000000001</c:v>
                </c:pt>
                <c:pt idx="56635">
                  <c:v>139.93</c:v>
                </c:pt>
                <c:pt idx="56636">
                  <c:v>144.38</c:v>
                </c:pt>
                <c:pt idx="56637">
                  <c:v>146.35</c:v>
                </c:pt>
                <c:pt idx="56638">
                  <c:v>148.46</c:v>
                </c:pt>
                <c:pt idx="56639">
                  <c:v>141.91</c:v>
                </c:pt>
                <c:pt idx="56640">
                  <c:v>138.68</c:v>
                </c:pt>
                <c:pt idx="56641">
                  <c:v>135.28</c:v>
                </c:pt>
                <c:pt idx="56642">
                  <c:v>110.5</c:v>
                </c:pt>
                <c:pt idx="56643">
                  <c:v>102.69</c:v>
                </c:pt>
                <c:pt idx="56644">
                  <c:v>98.57</c:v>
                </c:pt>
                <c:pt idx="56645">
                  <c:v>90.13</c:v>
                </c:pt>
                <c:pt idx="56646">
                  <c:v>90.43</c:v>
                </c:pt>
                <c:pt idx="56647">
                  <c:v>90.63</c:v>
                </c:pt>
                <c:pt idx="56648">
                  <c:v>91.52</c:v>
                </c:pt>
                <c:pt idx="56649">
                  <c:v>91.88</c:v>
                </c:pt>
                <c:pt idx="56650">
                  <c:v>91.38</c:v>
                </c:pt>
                <c:pt idx="56651">
                  <c:v>87.79</c:v>
                </c:pt>
                <c:pt idx="56652">
                  <c:v>85.02</c:v>
                </c:pt>
                <c:pt idx="56653">
                  <c:v>75.83</c:v>
                </c:pt>
                <c:pt idx="56654">
                  <c:v>84.73</c:v>
                </c:pt>
                <c:pt idx="56655">
                  <c:v>81.56</c:v>
                </c:pt>
                <c:pt idx="56656">
                  <c:v>74.709999999999994</c:v>
                </c:pt>
                <c:pt idx="56657">
                  <c:v>75.400000000000006</c:v>
                </c:pt>
                <c:pt idx="56658">
                  <c:v>103.31</c:v>
                </c:pt>
                <c:pt idx="56659">
                  <c:v>84.83</c:v>
                </c:pt>
                <c:pt idx="56660">
                  <c:v>85.35</c:v>
                </c:pt>
                <c:pt idx="56661">
                  <c:v>85.26</c:v>
                </c:pt>
                <c:pt idx="56662">
                  <c:v>85.75</c:v>
                </c:pt>
                <c:pt idx="56663">
                  <c:v>81.86</c:v>
                </c:pt>
                <c:pt idx="56664">
                  <c:v>73.16</c:v>
                </c:pt>
                <c:pt idx="56665">
                  <c:v>71.61</c:v>
                </c:pt>
                <c:pt idx="56666">
                  <c:v>72.47</c:v>
                </c:pt>
                <c:pt idx="56667">
                  <c:v>73.03</c:v>
                </c:pt>
                <c:pt idx="56668">
                  <c:v>72.47</c:v>
                </c:pt>
                <c:pt idx="56669">
                  <c:v>81.760000000000005</c:v>
                </c:pt>
                <c:pt idx="56670">
                  <c:v>86.08</c:v>
                </c:pt>
                <c:pt idx="56671">
                  <c:v>75.14</c:v>
                </c:pt>
                <c:pt idx="56672">
                  <c:v>75.040000000000006</c:v>
                </c:pt>
                <c:pt idx="56673">
                  <c:v>76.23</c:v>
                </c:pt>
                <c:pt idx="56674">
                  <c:v>78.27</c:v>
                </c:pt>
                <c:pt idx="56675">
                  <c:v>69.040000000000006</c:v>
                </c:pt>
                <c:pt idx="56676">
                  <c:v>66.31</c:v>
                </c:pt>
                <c:pt idx="56677">
                  <c:v>66.83</c:v>
                </c:pt>
                <c:pt idx="56678">
                  <c:v>66.83</c:v>
                </c:pt>
                <c:pt idx="56679">
                  <c:v>68.78</c:v>
                </c:pt>
                <c:pt idx="56680">
                  <c:v>67.62</c:v>
                </c:pt>
                <c:pt idx="56681">
                  <c:v>68.25</c:v>
                </c:pt>
                <c:pt idx="56682">
                  <c:v>85.95</c:v>
                </c:pt>
                <c:pt idx="56683">
                  <c:v>90.92</c:v>
                </c:pt>
                <c:pt idx="56684">
                  <c:v>80.08</c:v>
                </c:pt>
                <c:pt idx="56685">
                  <c:v>96.26</c:v>
                </c:pt>
                <c:pt idx="56686">
                  <c:v>91.35</c:v>
                </c:pt>
                <c:pt idx="56687">
                  <c:v>85.52</c:v>
                </c:pt>
                <c:pt idx="56688">
                  <c:v>86.67</c:v>
                </c:pt>
                <c:pt idx="56689">
                  <c:v>89.05</c:v>
                </c:pt>
                <c:pt idx="56690">
                  <c:v>87.36</c:v>
                </c:pt>
                <c:pt idx="56691">
                  <c:v>86.05</c:v>
                </c:pt>
                <c:pt idx="56692">
                  <c:v>85.82</c:v>
                </c:pt>
                <c:pt idx="56693">
                  <c:v>86.54</c:v>
                </c:pt>
                <c:pt idx="56694">
                  <c:v>87.2</c:v>
                </c:pt>
                <c:pt idx="56695">
                  <c:v>87.92</c:v>
                </c:pt>
                <c:pt idx="56696">
                  <c:v>88.98</c:v>
                </c:pt>
                <c:pt idx="56697">
                  <c:v>90.1</c:v>
                </c:pt>
                <c:pt idx="56698">
                  <c:v>90.82</c:v>
                </c:pt>
                <c:pt idx="56699">
                  <c:v>98.5</c:v>
                </c:pt>
                <c:pt idx="56700">
                  <c:v>113.96</c:v>
                </c:pt>
                <c:pt idx="56701">
                  <c:v>112.31</c:v>
                </c:pt>
                <c:pt idx="56702">
                  <c:v>114.82</c:v>
                </c:pt>
                <c:pt idx="56703">
                  <c:v>117.19</c:v>
                </c:pt>
                <c:pt idx="56704">
                  <c:v>119.13</c:v>
                </c:pt>
                <c:pt idx="56705">
                  <c:v>121.9</c:v>
                </c:pt>
                <c:pt idx="56706">
                  <c:v>137.13</c:v>
                </c:pt>
                <c:pt idx="56707">
                  <c:v>132.74</c:v>
                </c:pt>
                <c:pt idx="56708">
                  <c:v>130.9</c:v>
                </c:pt>
                <c:pt idx="56709">
                  <c:v>132.81</c:v>
                </c:pt>
                <c:pt idx="56710">
                  <c:v>137.94999999999999</c:v>
                </c:pt>
                <c:pt idx="56711">
                  <c:v>133.57</c:v>
                </c:pt>
                <c:pt idx="56712">
                  <c:v>135.18</c:v>
                </c:pt>
                <c:pt idx="56713">
                  <c:v>136.34</c:v>
                </c:pt>
                <c:pt idx="56714">
                  <c:v>109.28</c:v>
                </c:pt>
                <c:pt idx="56715">
                  <c:v>103.05</c:v>
                </c:pt>
                <c:pt idx="56716">
                  <c:v>103.64</c:v>
                </c:pt>
                <c:pt idx="56717">
                  <c:v>99</c:v>
                </c:pt>
                <c:pt idx="56718">
                  <c:v>101.67</c:v>
                </c:pt>
                <c:pt idx="56719">
                  <c:v>102.03</c:v>
                </c:pt>
                <c:pt idx="56720">
                  <c:v>100.38</c:v>
                </c:pt>
                <c:pt idx="56721">
                  <c:v>100.28</c:v>
                </c:pt>
                <c:pt idx="56722">
                  <c:v>98.07</c:v>
                </c:pt>
                <c:pt idx="56723">
                  <c:v>101.37</c:v>
                </c:pt>
                <c:pt idx="56724">
                  <c:v>104.2</c:v>
                </c:pt>
                <c:pt idx="56725">
                  <c:v>103.08</c:v>
                </c:pt>
                <c:pt idx="56726">
                  <c:v>104.04</c:v>
                </c:pt>
                <c:pt idx="56727">
                  <c:v>124.64</c:v>
                </c:pt>
                <c:pt idx="56728">
                  <c:v>124.87</c:v>
                </c:pt>
                <c:pt idx="56729">
                  <c:v>128.16</c:v>
                </c:pt>
                <c:pt idx="56730">
                  <c:v>123.42</c:v>
                </c:pt>
                <c:pt idx="56731">
                  <c:v>126.68</c:v>
                </c:pt>
                <c:pt idx="56732">
                  <c:v>131.79</c:v>
                </c:pt>
                <c:pt idx="56733">
                  <c:v>116.89</c:v>
                </c:pt>
                <c:pt idx="56734">
                  <c:v>123.52</c:v>
                </c:pt>
                <c:pt idx="56735">
                  <c:v>125.39</c:v>
                </c:pt>
                <c:pt idx="56736">
                  <c:v>127.44</c:v>
                </c:pt>
                <c:pt idx="56737">
                  <c:v>125.59</c:v>
                </c:pt>
                <c:pt idx="56738">
                  <c:v>133.47</c:v>
                </c:pt>
                <c:pt idx="56739">
                  <c:v>123.25</c:v>
                </c:pt>
                <c:pt idx="56740">
                  <c:v>114.98</c:v>
                </c:pt>
                <c:pt idx="56741">
                  <c:v>112.25</c:v>
                </c:pt>
                <c:pt idx="56742">
                  <c:v>90.17</c:v>
                </c:pt>
                <c:pt idx="56743">
                  <c:v>84.4</c:v>
                </c:pt>
                <c:pt idx="56744">
                  <c:v>72.77</c:v>
                </c:pt>
                <c:pt idx="56745">
                  <c:v>72.959999999999994</c:v>
                </c:pt>
                <c:pt idx="56746">
                  <c:v>73.33</c:v>
                </c:pt>
                <c:pt idx="56747">
                  <c:v>76.03</c:v>
                </c:pt>
                <c:pt idx="56748">
                  <c:v>81.63</c:v>
                </c:pt>
                <c:pt idx="56749">
                  <c:v>80.61</c:v>
                </c:pt>
                <c:pt idx="56750">
                  <c:v>80.709999999999994</c:v>
                </c:pt>
                <c:pt idx="56751">
                  <c:v>83.21</c:v>
                </c:pt>
                <c:pt idx="56752">
                  <c:v>101.11</c:v>
                </c:pt>
                <c:pt idx="56753">
                  <c:v>108.39</c:v>
                </c:pt>
                <c:pt idx="56754">
                  <c:v>104.63</c:v>
                </c:pt>
                <c:pt idx="56755">
                  <c:v>102.33</c:v>
                </c:pt>
                <c:pt idx="56756">
                  <c:v>103.94</c:v>
                </c:pt>
                <c:pt idx="56757">
                  <c:v>111.98</c:v>
                </c:pt>
                <c:pt idx="56758">
                  <c:v>119.76</c:v>
                </c:pt>
                <c:pt idx="56759">
                  <c:v>117.35</c:v>
                </c:pt>
                <c:pt idx="56760">
                  <c:v>119.73</c:v>
                </c:pt>
                <c:pt idx="56761">
                  <c:v>122.56</c:v>
                </c:pt>
                <c:pt idx="56762">
                  <c:v>127.6</c:v>
                </c:pt>
                <c:pt idx="56763">
                  <c:v>130.9</c:v>
                </c:pt>
                <c:pt idx="56764">
                  <c:v>132.32</c:v>
                </c:pt>
                <c:pt idx="56765">
                  <c:v>133.47</c:v>
                </c:pt>
                <c:pt idx="56766">
                  <c:v>134.26</c:v>
                </c:pt>
                <c:pt idx="56767">
                  <c:v>131.03</c:v>
                </c:pt>
                <c:pt idx="56768">
                  <c:v>103.51</c:v>
                </c:pt>
                <c:pt idx="56769">
                  <c:v>102.19</c:v>
                </c:pt>
                <c:pt idx="56770">
                  <c:v>102.13</c:v>
                </c:pt>
                <c:pt idx="56771">
                  <c:v>97.68</c:v>
                </c:pt>
                <c:pt idx="56772">
                  <c:v>104.57</c:v>
                </c:pt>
                <c:pt idx="56773">
                  <c:v>85.82</c:v>
                </c:pt>
                <c:pt idx="56774">
                  <c:v>85.91</c:v>
                </c:pt>
                <c:pt idx="56775">
                  <c:v>85.12</c:v>
                </c:pt>
                <c:pt idx="56776">
                  <c:v>83.57</c:v>
                </c:pt>
                <c:pt idx="56777">
                  <c:v>82.88</c:v>
                </c:pt>
                <c:pt idx="56778">
                  <c:v>82.85</c:v>
                </c:pt>
                <c:pt idx="56779">
                  <c:v>82.19</c:v>
                </c:pt>
                <c:pt idx="56780">
                  <c:v>92.21</c:v>
                </c:pt>
                <c:pt idx="56781">
                  <c:v>104.01</c:v>
                </c:pt>
                <c:pt idx="56782">
                  <c:v>101.4</c:v>
                </c:pt>
                <c:pt idx="56783">
                  <c:v>100.78</c:v>
                </c:pt>
                <c:pt idx="56784">
                  <c:v>86.18</c:v>
                </c:pt>
                <c:pt idx="56785">
                  <c:v>81.47</c:v>
                </c:pt>
                <c:pt idx="56786">
                  <c:v>80.44</c:v>
                </c:pt>
                <c:pt idx="56787">
                  <c:v>55.56</c:v>
                </c:pt>
                <c:pt idx="56788">
                  <c:v>51.28</c:v>
                </c:pt>
                <c:pt idx="56789">
                  <c:v>41</c:v>
                </c:pt>
                <c:pt idx="56790">
                  <c:v>35.1</c:v>
                </c:pt>
                <c:pt idx="56791">
                  <c:v>35.200000000000003</c:v>
                </c:pt>
                <c:pt idx="56792">
                  <c:v>35.26</c:v>
                </c:pt>
                <c:pt idx="56793">
                  <c:v>35.33</c:v>
                </c:pt>
                <c:pt idx="56794">
                  <c:v>35.33</c:v>
                </c:pt>
                <c:pt idx="56795">
                  <c:v>35.229999999999997</c:v>
                </c:pt>
                <c:pt idx="56796">
                  <c:v>35.33</c:v>
                </c:pt>
                <c:pt idx="56797">
                  <c:v>39.409999999999997</c:v>
                </c:pt>
                <c:pt idx="56798">
                  <c:v>54.21</c:v>
                </c:pt>
                <c:pt idx="56799">
                  <c:v>54.38</c:v>
                </c:pt>
                <c:pt idx="56800">
                  <c:v>54.61</c:v>
                </c:pt>
                <c:pt idx="56801">
                  <c:v>49.07</c:v>
                </c:pt>
                <c:pt idx="56802">
                  <c:v>46.53</c:v>
                </c:pt>
                <c:pt idx="56803">
                  <c:v>46.7</c:v>
                </c:pt>
                <c:pt idx="56804">
                  <c:v>46.93</c:v>
                </c:pt>
                <c:pt idx="56805">
                  <c:v>47.06</c:v>
                </c:pt>
                <c:pt idx="56806">
                  <c:v>47.09</c:v>
                </c:pt>
                <c:pt idx="56807">
                  <c:v>46.01</c:v>
                </c:pt>
                <c:pt idx="56808">
                  <c:v>35.1</c:v>
                </c:pt>
                <c:pt idx="56809">
                  <c:v>41.79</c:v>
                </c:pt>
                <c:pt idx="56810">
                  <c:v>55.79</c:v>
                </c:pt>
                <c:pt idx="56811">
                  <c:v>53.55</c:v>
                </c:pt>
                <c:pt idx="56812">
                  <c:v>49.93</c:v>
                </c:pt>
                <c:pt idx="56813">
                  <c:v>50.82</c:v>
                </c:pt>
                <c:pt idx="56814">
                  <c:v>51.94</c:v>
                </c:pt>
                <c:pt idx="56815">
                  <c:v>52.99</c:v>
                </c:pt>
                <c:pt idx="56816">
                  <c:v>53.78</c:v>
                </c:pt>
                <c:pt idx="56817">
                  <c:v>54.64</c:v>
                </c:pt>
                <c:pt idx="56818">
                  <c:v>55.13</c:v>
                </c:pt>
                <c:pt idx="56819">
                  <c:v>55.63</c:v>
                </c:pt>
                <c:pt idx="56820">
                  <c:v>56.19</c:v>
                </c:pt>
                <c:pt idx="56821">
                  <c:v>73.849999999999994</c:v>
                </c:pt>
                <c:pt idx="56822">
                  <c:v>78.599999999999994</c:v>
                </c:pt>
                <c:pt idx="56823">
                  <c:v>71.05</c:v>
                </c:pt>
                <c:pt idx="56824">
                  <c:v>77.77</c:v>
                </c:pt>
                <c:pt idx="56825">
                  <c:v>65.28</c:v>
                </c:pt>
                <c:pt idx="56826">
                  <c:v>66.08</c:v>
                </c:pt>
                <c:pt idx="56827">
                  <c:v>67</c:v>
                </c:pt>
                <c:pt idx="56828">
                  <c:v>67.89</c:v>
                </c:pt>
                <c:pt idx="56829">
                  <c:v>68.680000000000007</c:v>
                </c:pt>
                <c:pt idx="56830">
                  <c:v>69.11</c:v>
                </c:pt>
                <c:pt idx="56831">
                  <c:v>69.87</c:v>
                </c:pt>
                <c:pt idx="56832">
                  <c:v>70.89</c:v>
                </c:pt>
                <c:pt idx="56833">
                  <c:v>71.78</c:v>
                </c:pt>
                <c:pt idx="56834">
                  <c:v>72.3</c:v>
                </c:pt>
                <c:pt idx="56835">
                  <c:v>73.459999999999994</c:v>
                </c:pt>
                <c:pt idx="56836">
                  <c:v>74.48</c:v>
                </c:pt>
                <c:pt idx="56837">
                  <c:v>74.87</c:v>
                </c:pt>
                <c:pt idx="56838">
                  <c:v>75.239999999999995</c:v>
                </c:pt>
                <c:pt idx="56839">
                  <c:v>75.989999999999995</c:v>
                </c:pt>
                <c:pt idx="56840">
                  <c:v>70.849999999999994</c:v>
                </c:pt>
                <c:pt idx="56841">
                  <c:v>47.82</c:v>
                </c:pt>
                <c:pt idx="56842">
                  <c:v>45.41</c:v>
                </c:pt>
                <c:pt idx="56843">
                  <c:v>62.91</c:v>
                </c:pt>
                <c:pt idx="56844">
                  <c:v>57.61</c:v>
                </c:pt>
                <c:pt idx="56845">
                  <c:v>57.84</c:v>
                </c:pt>
                <c:pt idx="56846">
                  <c:v>58.46</c:v>
                </c:pt>
                <c:pt idx="56847">
                  <c:v>59.19</c:v>
                </c:pt>
                <c:pt idx="56848">
                  <c:v>51.94</c:v>
                </c:pt>
                <c:pt idx="56849">
                  <c:v>77.97</c:v>
                </c:pt>
                <c:pt idx="56850">
                  <c:v>67.69</c:v>
                </c:pt>
                <c:pt idx="56851">
                  <c:v>67.33</c:v>
                </c:pt>
                <c:pt idx="56852">
                  <c:v>67.66</c:v>
                </c:pt>
                <c:pt idx="56853">
                  <c:v>68.180000000000007</c:v>
                </c:pt>
                <c:pt idx="56854">
                  <c:v>68.84</c:v>
                </c:pt>
                <c:pt idx="56855">
                  <c:v>69.239999999999995</c:v>
                </c:pt>
                <c:pt idx="56856">
                  <c:v>64.63</c:v>
                </c:pt>
                <c:pt idx="56857">
                  <c:v>54.71</c:v>
                </c:pt>
                <c:pt idx="56858">
                  <c:v>66.599999999999994</c:v>
                </c:pt>
                <c:pt idx="56859">
                  <c:v>76.42</c:v>
                </c:pt>
                <c:pt idx="56860">
                  <c:v>81.53</c:v>
                </c:pt>
                <c:pt idx="56861">
                  <c:v>101.8</c:v>
                </c:pt>
                <c:pt idx="56862">
                  <c:v>101.14</c:v>
                </c:pt>
                <c:pt idx="56863">
                  <c:v>96.66</c:v>
                </c:pt>
                <c:pt idx="56864">
                  <c:v>95.6</c:v>
                </c:pt>
                <c:pt idx="56865">
                  <c:v>95.64</c:v>
                </c:pt>
                <c:pt idx="56866">
                  <c:v>96.16</c:v>
                </c:pt>
                <c:pt idx="56867">
                  <c:v>96.26</c:v>
                </c:pt>
                <c:pt idx="56868">
                  <c:v>97.25</c:v>
                </c:pt>
                <c:pt idx="56869">
                  <c:v>98.21</c:v>
                </c:pt>
                <c:pt idx="56870">
                  <c:v>115.64</c:v>
                </c:pt>
                <c:pt idx="56871">
                  <c:v>122.13</c:v>
                </c:pt>
                <c:pt idx="56872">
                  <c:v>133.13999999999999</c:v>
                </c:pt>
                <c:pt idx="56873">
                  <c:v>132.22</c:v>
                </c:pt>
                <c:pt idx="56874">
                  <c:v>127.83</c:v>
                </c:pt>
                <c:pt idx="56875">
                  <c:v>130.27000000000001</c:v>
                </c:pt>
                <c:pt idx="56876">
                  <c:v>132.78</c:v>
                </c:pt>
                <c:pt idx="56877">
                  <c:v>135.02000000000001</c:v>
                </c:pt>
                <c:pt idx="56878">
                  <c:v>136.47</c:v>
                </c:pt>
                <c:pt idx="56879">
                  <c:v>138.63999999999999</c:v>
                </c:pt>
                <c:pt idx="56880">
                  <c:v>140.26</c:v>
                </c:pt>
                <c:pt idx="56881">
                  <c:v>141.21</c:v>
                </c:pt>
                <c:pt idx="56882">
                  <c:v>142.22999999999999</c:v>
                </c:pt>
                <c:pt idx="56883">
                  <c:v>142.86000000000001</c:v>
                </c:pt>
                <c:pt idx="56884">
                  <c:v>139.07</c:v>
                </c:pt>
                <c:pt idx="56885">
                  <c:v>137.72</c:v>
                </c:pt>
                <c:pt idx="56886">
                  <c:v>137.88</c:v>
                </c:pt>
                <c:pt idx="56887">
                  <c:v>138.02000000000001</c:v>
                </c:pt>
                <c:pt idx="56888">
                  <c:v>138.84</c:v>
                </c:pt>
                <c:pt idx="56889">
                  <c:v>135.97</c:v>
                </c:pt>
                <c:pt idx="56890">
                  <c:v>135.84</c:v>
                </c:pt>
                <c:pt idx="56891">
                  <c:v>136.83000000000001</c:v>
                </c:pt>
                <c:pt idx="56892">
                  <c:v>137.29</c:v>
                </c:pt>
                <c:pt idx="56893">
                  <c:v>128.85</c:v>
                </c:pt>
                <c:pt idx="56894">
                  <c:v>112.48</c:v>
                </c:pt>
                <c:pt idx="56895">
                  <c:v>106.41</c:v>
                </c:pt>
                <c:pt idx="56896">
                  <c:v>92.47</c:v>
                </c:pt>
                <c:pt idx="56897">
                  <c:v>91.35</c:v>
                </c:pt>
                <c:pt idx="56898">
                  <c:v>87.73</c:v>
                </c:pt>
                <c:pt idx="56899">
                  <c:v>85.68</c:v>
                </c:pt>
                <c:pt idx="56900">
                  <c:v>86.05</c:v>
                </c:pt>
                <c:pt idx="56901">
                  <c:v>80.150000000000006</c:v>
                </c:pt>
                <c:pt idx="56902">
                  <c:v>68.28</c:v>
                </c:pt>
                <c:pt idx="56903">
                  <c:v>70.19</c:v>
                </c:pt>
                <c:pt idx="56904">
                  <c:v>70.52</c:v>
                </c:pt>
                <c:pt idx="56905">
                  <c:v>63.8</c:v>
                </c:pt>
                <c:pt idx="56906">
                  <c:v>64.53</c:v>
                </c:pt>
                <c:pt idx="56907">
                  <c:v>59.62</c:v>
                </c:pt>
                <c:pt idx="56908">
                  <c:v>60.6</c:v>
                </c:pt>
                <c:pt idx="56909">
                  <c:v>61.23</c:v>
                </c:pt>
                <c:pt idx="56910">
                  <c:v>50.32</c:v>
                </c:pt>
                <c:pt idx="56911">
                  <c:v>34.67</c:v>
                </c:pt>
                <c:pt idx="56912">
                  <c:v>34.799999999999997</c:v>
                </c:pt>
                <c:pt idx="56913">
                  <c:v>34.97</c:v>
                </c:pt>
                <c:pt idx="56914">
                  <c:v>31.8</c:v>
                </c:pt>
                <c:pt idx="56915">
                  <c:v>30.548999999999999</c:v>
                </c:pt>
                <c:pt idx="56916">
                  <c:v>30.548999999999999</c:v>
                </c:pt>
                <c:pt idx="56917">
                  <c:v>30.582000000000001</c:v>
                </c:pt>
                <c:pt idx="56918">
                  <c:v>30.548999999999999</c:v>
                </c:pt>
                <c:pt idx="56919">
                  <c:v>30.548999999999999</c:v>
                </c:pt>
                <c:pt idx="56920">
                  <c:v>30.582000000000001</c:v>
                </c:pt>
                <c:pt idx="56921">
                  <c:v>30.548999999999999</c:v>
                </c:pt>
                <c:pt idx="56922">
                  <c:v>30.548999999999999</c:v>
                </c:pt>
                <c:pt idx="56923">
                  <c:v>30.516999999999999</c:v>
                </c:pt>
                <c:pt idx="56924">
                  <c:v>30.516999999999999</c:v>
                </c:pt>
                <c:pt idx="56925">
                  <c:v>30.516999999999999</c:v>
                </c:pt>
                <c:pt idx="56926">
                  <c:v>30.516999999999999</c:v>
                </c:pt>
                <c:pt idx="56927">
                  <c:v>30.516999999999999</c:v>
                </c:pt>
                <c:pt idx="56928">
                  <c:v>30.516999999999999</c:v>
                </c:pt>
                <c:pt idx="56929">
                  <c:v>30.548999999999999</c:v>
                </c:pt>
                <c:pt idx="56930">
                  <c:v>30.548999999999999</c:v>
                </c:pt>
                <c:pt idx="56931">
                  <c:v>30.516999999999999</c:v>
                </c:pt>
                <c:pt idx="56932">
                  <c:v>30.516999999999999</c:v>
                </c:pt>
                <c:pt idx="56933">
                  <c:v>30.516999999999999</c:v>
                </c:pt>
                <c:pt idx="56934">
                  <c:v>30.516999999999999</c:v>
                </c:pt>
                <c:pt idx="56935">
                  <c:v>45.18</c:v>
                </c:pt>
                <c:pt idx="56936">
                  <c:v>56.16</c:v>
                </c:pt>
                <c:pt idx="56937">
                  <c:v>55.3</c:v>
                </c:pt>
                <c:pt idx="56938">
                  <c:v>56.62</c:v>
                </c:pt>
                <c:pt idx="56939">
                  <c:v>51.15</c:v>
                </c:pt>
                <c:pt idx="56940">
                  <c:v>51.64</c:v>
                </c:pt>
                <c:pt idx="56941">
                  <c:v>52.53</c:v>
                </c:pt>
                <c:pt idx="56942">
                  <c:v>53.02</c:v>
                </c:pt>
                <c:pt idx="56943">
                  <c:v>53.22</c:v>
                </c:pt>
                <c:pt idx="56944">
                  <c:v>53.39</c:v>
                </c:pt>
                <c:pt idx="56945">
                  <c:v>53.42</c:v>
                </c:pt>
                <c:pt idx="56946">
                  <c:v>53.42</c:v>
                </c:pt>
                <c:pt idx="56947">
                  <c:v>48.41</c:v>
                </c:pt>
                <c:pt idx="56948">
                  <c:v>41</c:v>
                </c:pt>
                <c:pt idx="56949">
                  <c:v>41</c:v>
                </c:pt>
                <c:pt idx="56950">
                  <c:v>41</c:v>
                </c:pt>
                <c:pt idx="56951">
                  <c:v>41.1</c:v>
                </c:pt>
                <c:pt idx="56952">
                  <c:v>41.13</c:v>
                </c:pt>
                <c:pt idx="56953">
                  <c:v>41.19</c:v>
                </c:pt>
                <c:pt idx="56954">
                  <c:v>41.23</c:v>
                </c:pt>
                <c:pt idx="56955">
                  <c:v>41.16</c:v>
                </c:pt>
                <c:pt idx="56956">
                  <c:v>41.23</c:v>
                </c:pt>
                <c:pt idx="56957">
                  <c:v>41.36</c:v>
                </c:pt>
                <c:pt idx="56958">
                  <c:v>41.46</c:v>
                </c:pt>
                <c:pt idx="56959">
                  <c:v>41.66</c:v>
                </c:pt>
                <c:pt idx="56960">
                  <c:v>42.02</c:v>
                </c:pt>
                <c:pt idx="56961">
                  <c:v>42.35</c:v>
                </c:pt>
                <c:pt idx="56962">
                  <c:v>40.07</c:v>
                </c:pt>
                <c:pt idx="56963">
                  <c:v>30.484000000000002</c:v>
                </c:pt>
                <c:pt idx="56964">
                  <c:v>30.516999999999999</c:v>
                </c:pt>
                <c:pt idx="56965">
                  <c:v>30.484000000000002</c:v>
                </c:pt>
                <c:pt idx="56966">
                  <c:v>30.516999999999999</c:v>
                </c:pt>
                <c:pt idx="56967">
                  <c:v>30.484000000000002</c:v>
                </c:pt>
                <c:pt idx="56968">
                  <c:v>30.516999999999999</c:v>
                </c:pt>
                <c:pt idx="56969">
                  <c:v>30.484000000000002</c:v>
                </c:pt>
                <c:pt idx="56970">
                  <c:v>30.484000000000002</c:v>
                </c:pt>
                <c:pt idx="56971">
                  <c:v>30.484000000000002</c:v>
                </c:pt>
                <c:pt idx="56972">
                  <c:v>30.484000000000002</c:v>
                </c:pt>
                <c:pt idx="56973">
                  <c:v>30.484000000000002</c:v>
                </c:pt>
                <c:pt idx="56974">
                  <c:v>30.451000000000001</c:v>
                </c:pt>
                <c:pt idx="56975">
                  <c:v>30.484000000000002</c:v>
                </c:pt>
                <c:pt idx="56976">
                  <c:v>30.484000000000002</c:v>
                </c:pt>
                <c:pt idx="56977">
                  <c:v>30.484000000000002</c:v>
                </c:pt>
                <c:pt idx="56978">
                  <c:v>30.484000000000002</c:v>
                </c:pt>
                <c:pt idx="56979">
                  <c:v>30.484000000000002</c:v>
                </c:pt>
                <c:pt idx="56980">
                  <c:v>30.516999999999999</c:v>
                </c:pt>
                <c:pt idx="56981">
                  <c:v>30.484000000000002</c:v>
                </c:pt>
                <c:pt idx="56982">
                  <c:v>30.484000000000002</c:v>
                </c:pt>
                <c:pt idx="56983">
                  <c:v>30.484000000000002</c:v>
                </c:pt>
                <c:pt idx="56984">
                  <c:v>30.484000000000002</c:v>
                </c:pt>
                <c:pt idx="56985">
                  <c:v>30.516999999999999</c:v>
                </c:pt>
                <c:pt idx="56986">
                  <c:v>38.43</c:v>
                </c:pt>
                <c:pt idx="56987">
                  <c:v>42.22</c:v>
                </c:pt>
                <c:pt idx="56988">
                  <c:v>40.729999999999997</c:v>
                </c:pt>
                <c:pt idx="56989">
                  <c:v>41.1</c:v>
                </c:pt>
                <c:pt idx="56990">
                  <c:v>41.39</c:v>
                </c:pt>
                <c:pt idx="56991">
                  <c:v>41.69</c:v>
                </c:pt>
                <c:pt idx="56992">
                  <c:v>41.92</c:v>
                </c:pt>
                <c:pt idx="56993">
                  <c:v>30.846</c:v>
                </c:pt>
                <c:pt idx="56994">
                  <c:v>30.516999999999999</c:v>
                </c:pt>
                <c:pt idx="56995">
                  <c:v>30.484000000000002</c:v>
                </c:pt>
                <c:pt idx="56996">
                  <c:v>30.484000000000002</c:v>
                </c:pt>
                <c:pt idx="56997">
                  <c:v>30.484000000000002</c:v>
                </c:pt>
                <c:pt idx="56998">
                  <c:v>30.484000000000002</c:v>
                </c:pt>
                <c:pt idx="56999">
                  <c:v>30.484000000000002</c:v>
                </c:pt>
                <c:pt idx="57000">
                  <c:v>30.484000000000002</c:v>
                </c:pt>
                <c:pt idx="57001">
                  <c:v>30.484000000000002</c:v>
                </c:pt>
                <c:pt idx="57002">
                  <c:v>30.484000000000002</c:v>
                </c:pt>
                <c:pt idx="57003">
                  <c:v>30.484000000000002</c:v>
                </c:pt>
                <c:pt idx="57004">
                  <c:v>30.451000000000001</c:v>
                </c:pt>
                <c:pt idx="57005">
                  <c:v>30.484000000000002</c:v>
                </c:pt>
                <c:pt idx="57006">
                  <c:v>30.451000000000001</c:v>
                </c:pt>
                <c:pt idx="57007">
                  <c:v>30.484000000000002</c:v>
                </c:pt>
                <c:pt idx="57008">
                  <c:v>30.484000000000002</c:v>
                </c:pt>
                <c:pt idx="57009">
                  <c:v>30.484000000000002</c:v>
                </c:pt>
                <c:pt idx="57010">
                  <c:v>30.484000000000002</c:v>
                </c:pt>
                <c:pt idx="57011">
                  <c:v>30.451000000000001</c:v>
                </c:pt>
                <c:pt idx="57012">
                  <c:v>30.614999999999998</c:v>
                </c:pt>
                <c:pt idx="57013">
                  <c:v>45.38</c:v>
                </c:pt>
                <c:pt idx="57014">
                  <c:v>39.51</c:v>
                </c:pt>
                <c:pt idx="57015">
                  <c:v>37.9</c:v>
                </c:pt>
                <c:pt idx="57016">
                  <c:v>35.200000000000003</c:v>
                </c:pt>
                <c:pt idx="57017">
                  <c:v>35.130000000000003</c:v>
                </c:pt>
                <c:pt idx="57018">
                  <c:v>35.06</c:v>
                </c:pt>
                <c:pt idx="57019">
                  <c:v>35.03</c:v>
                </c:pt>
                <c:pt idx="57020">
                  <c:v>35</c:v>
                </c:pt>
                <c:pt idx="57021">
                  <c:v>34.97</c:v>
                </c:pt>
                <c:pt idx="57022">
                  <c:v>34.97</c:v>
                </c:pt>
                <c:pt idx="57023">
                  <c:v>34.9</c:v>
                </c:pt>
                <c:pt idx="57024">
                  <c:v>34.83</c:v>
                </c:pt>
                <c:pt idx="57025">
                  <c:v>34.799999999999997</c:v>
                </c:pt>
                <c:pt idx="57026">
                  <c:v>34.799999999999997</c:v>
                </c:pt>
                <c:pt idx="57027">
                  <c:v>34.729999999999997</c:v>
                </c:pt>
                <c:pt idx="57028">
                  <c:v>34.729999999999997</c:v>
                </c:pt>
                <c:pt idx="57029">
                  <c:v>34.700000000000003</c:v>
                </c:pt>
                <c:pt idx="57030">
                  <c:v>34.700000000000003</c:v>
                </c:pt>
                <c:pt idx="57031">
                  <c:v>34.700000000000003</c:v>
                </c:pt>
                <c:pt idx="57032">
                  <c:v>34.700000000000003</c:v>
                </c:pt>
                <c:pt idx="57033">
                  <c:v>30.78</c:v>
                </c:pt>
                <c:pt idx="57034">
                  <c:v>30.516999999999999</c:v>
                </c:pt>
                <c:pt idx="57035">
                  <c:v>30.484000000000002</c:v>
                </c:pt>
                <c:pt idx="57036">
                  <c:v>30.516999999999999</c:v>
                </c:pt>
                <c:pt idx="57037">
                  <c:v>30.484000000000002</c:v>
                </c:pt>
                <c:pt idx="57038">
                  <c:v>30.516999999999999</c:v>
                </c:pt>
                <c:pt idx="57039">
                  <c:v>30.484000000000002</c:v>
                </c:pt>
                <c:pt idx="57040">
                  <c:v>35.130000000000003</c:v>
                </c:pt>
                <c:pt idx="57041">
                  <c:v>39.020000000000003</c:v>
                </c:pt>
                <c:pt idx="57042">
                  <c:v>35.82</c:v>
                </c:pt>
                <c:pt idx="57043">
                  <c:v>34.47</c:v>
                </c:pt>
                <c:pt idx="57044">
                  <c:v>34.67</c:v>
                </c:pt>
                <c:pt idx="57045">
                  <c:v>34.869999999999997</c:v>
                </c:pt>
                <c:pt idx="57046">
                  <c:v>35.03</c:v>
                </c:pt>
                <c:pt idx="57047">
                  <c:v>35.159999999999997</c:v>
                </c:pt>
                <c:pt idx="57048">
                  <c:v>35.33</c:v>
                </c:pt>
                <c:pt idx="57049">
                  <c:v>35.49</c:v>
                </c:pt>
                <c:pt idx="57050">
                  <c:v>35.72</c:v>
                </c:pt>
                <c:pt idx="57051">
                  <c:v>36.049999999999997</c:v>
                </c:pt>
                <c:pt idx="57052">
                  <c:v>36.380000000000003</c:v>
                </c:pt>
                <c:pt idx="57053">
                  <c:v>36.75</c:v>
                </c:pt>
                <c:pt idx="57054">
                  <c:v>37.07</c:v>
                </c:pt>
                <c:pt idx="57055">
                  <c:v>37.44</c:v>
                </c:pt>
                <c:pt idx="57056">
                  <c:v>37.729999999999997</c:v>
                </c:pt>
                <c:pt idx="57057">
                  <c:v>37.93</c:v>
                </c:pt>
                <c:pt idx="57058">
                  <c:v>38.130000000000003</c:v>
                </c:pt>
                <c:pt idx="57059">
                  <c:v>38.33</c:v>
                </c:pt>
                <c:pt idx="57060">
                  <c:v>38.56</c:v>
                </c:pt>
                <c:pt idx="57061">
                  <c:v>38.82</c:v>
                </c:pt>
                <c:pt idx="57062">
                  <c:v>39.18</c:v>
                </c:pt>
                <c:pt idx="57063">
                  <c:v>39.65</c:v>
                </c:pt>
                <c:pt idx="57064">
                  <c:v>40.21</c:v>
                </c:pt>
                <c:pt idx="57065">
                  <c:v>40.6</c:v>
                </c:pt>
                <c:pt idx="57066">
                  <c:v>40.86</c:v>
                </c:pt>
                <c:pt idx="57067">
                  <c:v>41.1</c:v>
                </c:pt>
                <c:pt idx="57068">
                  <c:v>41.29</c:v>
                </c:pt>
                <c:pt idx="57069">
                  <c:v>41.46</c:v>
                </c:pt>
                <c:pt idx="57070">
                  <c:v>41.59</c:v>
                </c:pt>
                <c:pt idx="57071">
                  <c:v>41.16</c:v>
                </c:pt>
                <c:pt idx="57072">
                  <c:v>34.01</c:v>
                </c:pt>
                <c:pt idx="57073">
                  <c:v>34.11</c:v>
                </c:pt>
                <c:pt idx="57074">
                  <c:v>34.21</c:v>
                </c:pt>
                <c:pt idx="57075">
                  <c:v>34.340000000000003</c:v>
                </c:pt>
                <c:pt idx="57076">
                  <c:v>34.44</c:v>
                </c:pt>
                <c:pt idx="57077">
                  <c:v>34.54</c:v>
                </c:pt>
                <c:pt idx="57078">
                  <c:v>34.64</c:v>
                </c:pt>
                <c:pt idx="57079">
                  <c:v>34.770000000000003</c:v>
                </c:pt>
                <c:pt idx="57080">
                  <c:v>34.869999999999997</c:v>
                </c:pt>
                <c:pt idx="57081">
                  <c:v>34.93</c:v>
                </c:pt>
                <c:pt idx="57082">
                  <c:v>35.03</c:v>
                </c:pt>
                <c:pt idx="57083">
                  <c:v>35.159999999999997</c:v>
                </c:pt>
                <c:pt idx="57084">
                  <c:v>35.33</c:v>
                </c:pt>
                <c:pt idx="57085">
                  <c:v>35.46</c:v>
                </c:pt>
                <c:pt idx="57086">
                  <c:v>35.56</c:v>
                </c:pt>
                <c:pt idx="57087">
                  <c:v>35.69</c:v>
                </c:pt>
                <c:pt idx="57088">
                  <c:v>35.82</c:v>
                </c:pt>
                <c:pt idx="57089">
                  <c:v>35.92</c:v>
                </c:pt>
                <c:pt idx="57090">
                  <c:v>35.659999999999997</c:v>
                </c:pt>
                <c:pt idx="57091">
                  <c:v>31.306999999999999</c:v>
                </c:pt>
                <c:pt idx="57092">
                  <c:v>31.373000000000001</c:v>
                </c:pt>
                <c:pt idx="57093">
                  <c:v>31.472000000000001</c:v>
                </c:pt>
                <c:pt idx="57094">
                  <c:v>31.538</c:v>
                </c:pt>
                <c:pt idx="57095">
                  <c:v>31.64</c:v>
                </c:pt>
                <c:pt idx="57096">
                  <c:v>31.7</c:v>
                </c:pt>
                <c:pt idx="57097">
                  <c:v>31.8</c:v>
                </c:pt>
                <c:pt idx="57098">
                  <c:v>31.9</c:v>
                </c:pt>
                <c:pt idx="57099">
                  <c:v>31.87</c:v>
                </c:pt>
                <c:pt idx="57100">
                  <c:v>30.548999999999999</c:v>
                </c:pt>
                <c:pt idx="57101">
                  <c:v>30.516999999999999</c:v>
                </c:pt>
                <c:pt idx="57102">
                  <c:v>30.484000000000002</c:v>
                </c:pt>
                <c:pt idx="57103">
                  <c:v>30.516999999999999</c:v>
                </c:pt>
                <c:pt idx="57104">
                  <c:v>30.484000000000002</c:v>
                </c:pt>
                <c:pt idx="57105">
                  <c:v>30.484000000000002</c:v>
                </c:pt>
                <c:pt idx="57106">
                  <c:v>38.72</c:v>
                </c:pt>
                <c:pt idx="57107">
                  <c:v>35.46</c:v>
                </c:pt>
                <c:pt idx="57108">
                  <c:v>35.89</c:v>
                </c:pt>
                <c:pt idx="57109">
                  <c:v>36.380000000000003</c:v>
                </c:pt>
                <c:pt idx="57110">
                  <c:v>36.81</c:v>
                </c:pt>
                <c:pt idx="57111">
                  <c:v>37.270000000000003</c:v>
                </c:pt>
                <c:pt idx="57112">
                  <c:v>37.6</c:v>
                </c:pt>
                <c:pt idx="57113">
                  <c:v>37.96</c:v>
                </c:pt>
                <c:pt idx="57114">
                  <c:v>38.229999999999997</c:v>
                </c:pt>
                <c:pt idx="57115">
                  <c:v>38.43</c:v>
                </c:pt>
                <c:pt idx="57116">
                  <c:v>38.619999999999997</c:v>
                </c:pt>
                <c:pt idx="57117">
                  <c:v>38.82</c:v>
                </c:pt>
                <c:pt idx="57118">
                  <c:v>38.99</c:v>
                </c:pt>
                <c:pt idx="57119">
                  <c:v>39.119999999999997</c:v>
                </c:pt>
                <c:pt idx="57120">
                  <c:v>39.450000000000003</c:v>
                </c:pt>
                <c:pt idx="57121">
                  <c:v>39.71</c:v>
                </c:pt>
                <c:pt idx="57122">
                  <c:v>39.94</c:v>
                </c:pt>
                <c:pt idx="57123">
                  <c:v>40.24</c:v>
                </c:pt>
                <c:pt idx="57124">
                  <c:v>40.53</c:v>
                </c:pt>
                <c:pt idx="57125">
                  <c:v>40.799999999999997</c:v>
                </c:pt>
                <c:pt idx="57126">
                  <c:v>41.06</c:v>
                </c:pt>
                <c:pt idx="57127">
                  <c:v>41.29</c:v>
                </c:pt>
                <c:pt idx="57128">
                  <c:v>41.46</c:v>
                </c:pt>
                <c:pt idx="57129">
                  <c:v>41.59</c:v>
                </c:pt>
                <c:pt idx="57130">
                  <c:v>40.700000000000003</c:v>
                </c:pt>
                <c:pt idx="57131">
                  <c:v>34.11</c:v>
                </c:pt>
                <c:pt idx="57132">
                  <c:v>34.21</c:v>
                </c:pt>
                <c:pt idx="57133">
                  <c:v>34.270000000000003</c:v>
                </c:pt>
                <c:pt idx="57134">
                  <c:v>34.340000000000003</c:v>
                </c:pt>
                <c:pt idx="57135">
                  <c:v>34.54</c:v>
                </c:pt>
                <c:pt idx="57136">
                  <c:v>34.64</c:v>
                </c:pt>
                <c:pt idx="57137">
                  <c:v>34.799999999999997</c:v>
                </c:pt>
                <c:pt idx="57138">
                  <c:v>34.9</c:v>
                </c:pt>
                <c:pt idx="57139">
                  <c:v>35.03</c:v>
                </c:pt>
                <c:pt idx="57140">
                  <c:v>35.200000000000003</c:v>
                </c:pt>
                <c:pt idx="57141">
                  <c:v>35.299999999999997</c:v>
                </c:pt>
                <c:pt idx="57142">
                  <c:v>35.299999999999997</c:v>
                </c:pt>
                <c:pt idx="57143">
                  <c:v>35.56</c:v>
                </c:pt>
                <c:pt idx="57144">
                  <c:v>35.659999999999997</c:v>
                </c:pt>
                <c:pt idx="57145">
                  <c:v>35.69</c:v>
                </c:pt>
                <c:pt idx="57146">
                  <c:v>35.86</c:v>
                </c:pt>
                <c:pt idx="57147">
                  <c:v>35.82</c:v>
                </c:pt>
                <c:pt idx="57148">
                  <c:v>32.1</c:v>
                </c:pt>
                <c:pt idx="57149">
                  <c:v>31.373000000000001</c:v>
                </c:pt>
                <c:pt idx="57150">
                  <c:v>31.472000000000001</c:v>
                </c:pt>
                <c:pt idx="57151">
                  <c:v>31.538</c:v>
                </c:pt>
                <c:pt idx="57152">
                  <c:v>30.879000000000001</c:v>
                </c:pt>
                <c:pt idx="57153">
                  <c:v>30.516999999999999</c:v>
                </c:pt>
                <c:pt idx="57154">
                  <c:v>30.516999999999999</c:v>
                </c:pt>
                <c:pt idx="57155">
                  <c:v>30.484000000000002</c:v>
                </c:pt>
                <c:pt idx="57156">
                  <c:v>30.484000000000002</c:v>
                </c:pt>
                <c:pt idx="57157">
                  <c:v>30.484000000000002</c:v>
                </c:pt>
                <c:pt idx="57158">
                  <c:v>30.484000000000002</c:v>
                </c:pt>
                <c:pt idx="57159">
                  <c:v>30.484000000000002</c:v>
                </c:pt>
                <c:pt idx="57160">
                  <c:v>30.484000000000002</c:v>
                </c:pt>
                <c:pt idx="57161">
                  <c:v>30.484000000000002</c:v>
                </c:pt>
                <c:pt idx="57162">
                  <c:v>30.484000000000002</c:v>
                </c:pt>
                <c:pt idx="57163">
                  <c:v>30.484000000000002</c:v>
                </c:pt>
                <c:pt idx="57164">
                  <c:v>30.484000000000002</c:v>
                </c:pt>
                <c:pt idx="57165">
                  <c:v>30.484000000000002</c:v>
                </c:pt>
                <c:pt idx="57166">
                  <c:v>30.484000000000002</c:v>
                </c:pt>
                <c:pt idx="57167">
                  <c:v>30.484000000000002</c:v>
                </c:pt>
                <c:pt idx="57168">
                  <c:v>30.484000000000002</c:v>
                </c:pt>
                <c:pt idx="57169">
                  <c:v>30.484000000000002</c:v>
                </c:pt>
                <c:pt idx="57170">
                  <c:v>30.484000000000002</c:v>
                </c:pt>
                <c:pt idx="57171">
                  <c:v>30.484000000000002</c:v>
                </c:pt>
                <c:pt idx="57172">
                  <c:v>30.484000000000002</c:v>
                </c:pt>
                <c:pt idx="57173">
                  <c:v>30.484000000000002</c:v>
                </c:pt>
                <c:pt idx="57174">
                  <c:v>30.516999999999999</c:v>
                </c:pt>
                <c:pt idx="57175">
                  <c:v>30.484000000000002</c:v>
                </c:pt>
                <c:pt idx="57176">
                  <c:v>30.484000000000002</c:v>
                </c:pt>
                <c:pt idx="57177">
                  <c:v>30.484000000000002</c:v>
                </c:pt>
                <c:pt idx="57178">
                  <c:v>30.516999999999999</c:v>
                </c:pt>
                <c:pt idx="57179">
                  <c:v>30.484000000000002</c:v>
                </c:pt>
                <c:pt idx="57180">
                  <c:v>30.484000000000002</c:v>
                </c:pt>
                <c:pt idx="57181">
                  <c:v>30.516999999999999</c:v>
                </c:pt>
                <c:pt idx="57182">
                  <c:v>30.516999999999999</c:v>
                </c:pt>
                <c:pt idx="57183">
                  <c:v>30.516999999999999</c:v>
                </c:pt>
                <c:pt idx="57184">
                  <c:v>30.516999999999999</c:v>
                </c:pt>
                <c:pt idx="57185">
                  <c:v>30.516999999999999</c:v>
                </c:pt>
                <c:pt idx="57186">
                  <c:v>30.516999999999999</c:v>
                </c:pt>
                <c:pt idx="57187">
                  <c:v>30.516999999999999</c:v>
                </c:pt>
                <c:pt idx="57188">
                  <c:v>30.516999999999999</c:v>
                </c:pt>
                <c:pt idx="57189">
                  <c:v>30.516999999999999</c:v>
                </c:pt>
                <c:pt idx="57190">
                  <c:v>30.516999999999999</c:v>
                </c:pt>
                <c:pt idx="57191">
                  <c:v>30.516999999999999</c:v>
                </c:pt>
                <c:pt idx="57192">
                  <c:v>30.516999999999999</c:v>
                </c:pt>
                <c:pt idx="57193">
                  <c:v>30.516999999999999</c:v>
                </c:pt>
                <c:pt idx="57194">
                  <c:v>30.516999999999999</c:v>
                </c:pt>
                <c:pt idx="57195">
                  <c:v>30.516999999999999</c:v>
                </c:pt>
                <c:pt idx="57196">
                  <c:v>30.516999999999999</c:v>
                </c:pt>
                <c:pt idx="57197">
                  <c:v>30.516999999999999</c:v>
                </c:pt>
                <c:pt idx="57198">
                  <c:v>30.516999999999999</c:v>
                </c:pt>
                <c:pt idx="57199">
                  <c:v>30.516999999999999</c:v>
                </c:pt>
                <c:pt idx="57200">
                  <c:v>30.516999999999999</c:v>
                </c:pt>
                <c:pt idx="57201">
                  <c:v>30.516999999999999</c:v>
                </c:pt>
                <c:pt idx="57202">
                  <c:v>30.484000000000002</c:v>
                </c:pt>
                <c:pt idx="57203">
                  <c:v>30.516999999999999</c:v>
                </c:pt>
                <c:pt idx="57204">
                  <c:v>30.516999999999999</c:v>
                </c:pt>
                <c:pt idx="57205">
                  <c:v>30.484000000000002</c:v>
                </c:pt>
                <c:pt idx="57206">
                  <c:v>30.516999999999999</c:v>
                </c:pt>
                <c:pt idx="57207">
                  <c:v>30.516999999999999</c:v>
                </c:pt>
                <c:pt idx="57208">
                  <c:v>30.484000000000002</c:v>
                </c:pt>
                <c:pt idx="57209">
                  <c:v>30.516999999999999</c:v>
                </c:pt>
                <c:pt idx="57210">
                  <c:v>30.516999999999999</c:v>
                </c:pt>
                <c:pt idx="57211">
                  <c:v>30.516999999999999</c:v>
                </c:pt>
                <c:pt idx="57212">
                  <c:v>30.484000000000002</c:v>
                </c:pt>
                <c:pt idx="57213">
                  <c:v>30.516999999999999</c:v>
                </c:pt>
                <c:pt idx="57214">
                  <c:v>30.484000000000002</c:v>
                </c:pt>
                <c:pt idx="57215">
                  <c:v>30.484000000000002</c:v>
                </c:pt>
                <c:pt idx="57216">
                  <c:v>30.516999999999999</c:v>
                </c:pt>
                <c:pt idx="57217">
                  <c:v>30.484000000000002</c:v>
                </c:pt>
                <c:pt idx="57218">
                  <c:v>30.484000000000002</c:v>
                </c:pt>
                <c:pt idx="57219">
                  <c:v>30.516999999999999</c:v>
                </c:pt>
                <c:pt idx="57220">
                  <c:v>30.484000000000002</c:v>
                </c:pt>
                <c:pt idx="57221">
                  <c:v>30.516999999999999</c:v>
                </c:pt>
                <c:pt idx="57222">
                  <c:v>30.484000000000002</c:v>
                </c:pt>
                <c:pt idx="57223">
                  <c:v>30.484000000000002</c:v>
                </c:pt>
                <c:pt idx="57224">
                  <c:v>30.484000000000002</c:v>
                </c:pt>
                <c:pt idx="57225">
                  <c:v>30.516999999999999</c:v>
                </c:pt>
                <c:pt idx="57226">
                  <c:v>30.516999999999999</c:v>
                </c:pt>
                <c:pt idx="57227">
                  <c:v>30.516999999999999</c:v>
                </c:pt>
                <c:pt idx="57228">
                  <c:v>38.229999999999997</c:v>
                </c:pt>
                <c:pt idx="57229">
                  <c:v>34.67</c:v>
                </c:pt>
                <c:pt idx="57230">
                  <c:v>34.9</c:v>
                </c:pt>
                <c:pt idx="57231">
                  <c:v>35.26</c:v>
                </c:pt>
                <c:pt idx="57232">
                  <c:v>33.65</c:v>
                </c:pt>
                <c:pt idx="57233">
                  <c:v>30.516999999999999</c:v>
                </c:pt>
                <c:pt idx="57234">
                  <c:v>30.548999999999999</c:v>
                </c:pt>
                <c:pt idx="57235">
                  <c:v>30.484000000000002</c:v>
                </c:pt>
                <c:pt idx="57236">
                  <c:v>30.516999999999999</c:v>
                </c:pt>
                <c:pt idx="57237">
                  <c:v>30.516999999999999</c:v>
                </c:pt>
                <c:pt idx="57238">
                  <c:v>30.484000000000002</c:v>
                </c:pt>
                <c:pt idx="57239">
                  <c:v>30.484000000000002</c:v>
                </c:pt>
                <c:pt idx="57240">
                  <c:v>30.484000000000002</c:v>
                </c:pt>
                <c:pt idx="57241">
                  <c:v>30.484000000000002</c:v>
                </c:pt>
                <c:pt idx="57242">
                  <c:v>30.516999999999999</c:v>
                </c:pt>
                <c:pt idx="57243">
                  <c:v>30.516999999999999</c:v>
                </c:pt>
                <c:pt idx="57244">
                  <c:v>30.516999999999999</c:v>
                </c:pt>
                <c:pt idx="57245">
                  <c:v>30.516999999999999</c:v>
                </c:pt>
                <c:pt idx="57246">
                  <c:v>30.516999999999999</c:v>
                </c:pt>
                <c:pt idx="57247">
                  <c:v>30.516999999999999</c:v>
                </c:pt>
                <c:pt idx="57248">
                  <c:v>30.516999999999999</c:v>
                </c:pt>
                <c:pt idx="57249">
                  <c:v>30.516999999999999</c:v>
                </c:pt>
                <c:pt idx="57250">
                  <c:v>30.516999999999999</c:v>
                </c:pt>
                <c:pt idx="57251">
                  <c:v>30.516999999999999</c:v>
                </c:pt>
                <c:pt idx="57252">
                  <c:v>30.516999999999999</c:v>
                </c:pt>
                <c:pt idx="57253">
                  <c:v>30.516999999999999</c:v>
                </c:pt>
                <c:pt idx="57254">
                  <c:v>30.516999999999999</c:v>
                </c:pt>
                <c:pt idx="57255">
                  <c:v>30.516999999999999</c:v>
                </c:pt>
                <c:pt idx="57256">
                  <c:v>30.516999999999999</c:v>
                </c:pt>
                <c:pt idx="57257">
                  <c:v>30.516999999999999</c:v>
                </c:pt>
                <c:pt idx="57258">
                  <c:v>30.484000000000002</c:v>
                </c:pt>
                <c:pt idx="57259">
                  <c:v>30.516999999999999</c:v>
                </c:pt>
                <c:pt idx="57260">
                  <c:v>30.516999999999999</c:v>
                </c:pt>
                <c:pt idx="57261">
                  <c:v>30.516999999999999</c:v>
                </c:pt>
                <c:pt idx="57262">
                  <c:v>30.516999999999999</c:v>
                </c:pt>
                <c:pt idx="57263">
                  <c:v>30.516999999999999</c:v>
                </c:pt>
                <c:pt idx="57264">
                  <c:v>30.516999999999999</c:v>
                </c:pt>
                <c:pt idx="57265">
                  <c:v>30.516999999999999</c:v>
                </c:pt>
                <c:pt idx="57266">
                  <c:v>30.516999999999999</c:v>
                </c:pt>
                <c:pt idx="57267">
                  <c:v>30.516999999999999</c:v>
                </c:pt>
                <c:pt idx="57268">
                  <c:v>30.484000000000002</c:v>
                </c:pt>
                <c:pt idx="57269">
                  <c:v>30.484000000000002</c:v>
                </c:pt>
                <c:pt idx="57270">
                  <c:v>30.516999999999999</c:v>
                </c:pt>
                <c:pt idx="57271">
                  <c:v>30.516999999999999</c:v>
                </c:pt>
                <c:pt idx="57272">
                  <c:v>30.484000000000002</c:v>
                </c:pt>
                <c:pt idx="57273">
                  <c:v>30.516999999999999</c:v>
                </c:pt>
                <c:pt idx="57274">
                  <c:v>30.516999999999999</c:v>
                </c:pt>
                <c:pt idx="57275">
                  <c:v>30.516999999999999</c:v>
                </c:pt>
                <c:pt idx="57276">
                  <c:v>30.484000000000002</c:v>
                </c:pt>
                <c:pt idx="57277">
                  <c:v>30.516999999999999</c:v>
                </c:pt>
                <c:pt idx="57278">
                  <c:v>30.484000000000002</c:v>
                </c:pt>
                <c:pt idx="57279">
                  <c:v>30.516999999999999</c:v>
                </c:pt>
                <c:pt idx="57280">
                  <c:v>30.516999999999999</c:v>
                </c:pt>
                <c:pt idx="57281">
                  <c:v>30.484000000000002</c:v>
                </c:pt>
                <c:pt idx="57282">
                  <c:v>30.516999999999999</c:v>
                </c:pt>
                <c:pt idx="57283">
                  <c:v>30.516999999999999</c:v>
                </c:pt>
                <c:pt idx="57284">
                  <c:v>30.484000000000002</c:v>
                </c:pt>
                <c:pt idx="57285">
                  <c:v>30.516999999999999</c:v>
                </c:pt>
                <c:pt idx="57286">
                  <c:v>30.516999999999999</c:v>
                </c:pt>
                <c:pt idx="57287">
                  <c:v>30.484000000000002</c:v>
                </c:pt>
                <c:pt idx="57288">
                  <c:v>30.516999999999999</c:v>
                </c:pt>
                <c:pt idx="57289">
                  <c:v>30.516999999999999</c:v>
                </c:pt>
                <c:pt idx="57290">
                  <c:v>30.516999999999999</c:v>
                </c:pt>
                <c:pt idx="57291">
                  <c:v>30.484000000000002</c:v>
                </c:pt>
                <c:pt idx="57292">
                  <c:v>30.484000000000002</c:v>
                </c:pt>
                <c:pt idx="57293">
                  <c:v>30.484000000000002</c:v>
                </c:pt>
                <c:pt idx="57294">
                  <c:v>30.484000000000002</c:v>
                </c:pt>
                <c:pt idx="57295">
                  <c:v>30.516999999999999</c:v>
                </c:pt>
                <c:pt idx="57296">
                  <c:v>30.484000000000002</c:v>
                </c:pt>
                <c:pt idx="57297">
                  <c:v>30.484000000000002</c:v>
                </c:pt>
                <c:pt idx="57298">
                  <c:v>30.484000000000002</c:v>
                </c:pt>
                <c:pt idx="57299">
                  <c:v>30.484000000000002</c:v>
                </c:pt>
                <c:pt idx="57300">
                  <c:v>30.516999999999999</c:v>
                </c:pt>
                <c:pt idx="57301">
                  <c:v>30.484000000000002</c:v>
                </c:pt>
                <c:pt idx="57302">
                  <c:v>30.516999999999999</c:v>
                </c:pt>
                <c:pt idx="57303">
                  <c:v>30.484000000000002</c:v>
                </c:pt>
                <c:pt idx="57304">
                  <c:v>30.484000000000002</c:v>
                </c:pt>
                <c:pt idx="57305">
                  <c:v>30.484000000000002</c:v>
                </c:pt>
                <c:pt idx="57306">
                  <c:v>30.516999999999999</c:v>
                </c:pt>
                <c:pt idx="57307">
                  <c:v>30.484000000000002</c:v>
                </c:pt>
                <c:pt idx="57308">
                  <c:v>30.516999999999999</c:v>
                </c:pt>
                <c:pt idx="57309">
                  <c:v>30.484000000000002</c:v>
                </c:pt>
                <c:pt idx="57310">
                  <c:v>30.484000000000002</c:v>
                </c:pt>
                <c:pt idx="57311">
                  <c:v>30.516999999999999</c:v>
                </c:pt>
                <c:pt idx="57312">
                  <c:v>30.484000000000002</c:v>
                </c:pt>
                <c:pt idx="57313">
                  <c:v>30.484000000000002</c:v>
                </c:pt>
                <c:pt idx="57314">
                  <c:v>30.516999999999999</c:v>
                </c:pt>
                <c:pt idx="57315">
                  <c:v>30.484000000000002</c:v>
                </c:pt>
                <c:pt idx="57316">
                  <c:v>30.484000000000002</c:v>
                </c:pt>
                <c:pt idx="57317">
                  <c:v>30.516999999999999</c:v>
                </c:pt>
                <c:pt idx="57318">
                  <c:v>30.516999999999999</c:v>
                </c:pt>
                <c:pt idx="57319">
                  <c:v>30.484000000000002</c:v>
                </c:pt>
                <c:pt idx="57320">
                  <c:v>30.516999999999999</c:v>
                </c:pt>
                <c:pt idx="57321">
                  <c:v>30.484000000000002</c:v>
                </c:pt>
                <c:pt idx="57322">
                  <c:v>30.516999999999999</c:v>
                </c:pt>
                <c:pt idx="57323">
                  <c:v>30.516999999999999</c:v>
                </c:pt>
                <c:pt idx="57324">
                  <c:v>30.516999999999999</c:v>
                </c:pt>
                <c:pt idx="57325">
                  <c:v>30.516999999999999</c:v>
                </c:pt>
                <c:pt idx="57326">
                  <c:v>30.516999999999999</c:v>
                </c:pt>
                <c:pt idx="57327">
                  <c:v>30.484000000000002</c:v>
                </c:pt>
                <c:pt idx="57328">
                  <c:v>30.516999999999999</c:v>
                </c:pt>
                <c:pt idx="57329">
                  <c:v>30.516999999999999</c:v>
                </c:pt>
                <c:pt idx="57330">
                  <c:v>30.516999999999999</c:v>
                </c:pt>
                <c:pt idx="57331">
                  <c:v>30.516999999999999</c:v>
                </c:pt>
                <c:pt idx="57332">
                  <c:v>30.516999999999999</c:v>
                </c:pt>
                <c:pt idx="57333">
                  <c:v>30.484000000000002</c:v>
                </c:pt>
                <c:pt idx="57334">
                  <c:v>30.516999999999999</c:v>
                </c:pt>
                <c:pt idx="57335">
                  <c:v>30.484000000000002</c:v>
                </c:pt>
                <c:pt idx="57336">
                  <c:v>30.516999999999999</c:v>
                </c:pt>
                <c:pt idx="57337">
                  <c:v>30.516999999999999</c:v>
                </c:pt>
                <c:pt idx="57338">
                  <c:v>30.484000000000002</c:v>
                </c:pt>
                <c:pt idx="57339">
                  <c:v>30.516999999999999</c:v>
                </c:pt>
                <c:pt idx="57340">
                  <c:v>30.484000000000002</c:v>
                </c:pt>
                <c:pt idx="57341">
                  <c:v>30.516999999999999</c:v>
                </c:pt>
                <c:pt idx="57342">
                  <c:v>30.516999999999999</c:v>
                </c:pt>
                <c:pt idx="57343">
                  <c:v>30.516999999999999</c:v>
                </c:pt>
                <c:pt idx="57344">
                  <c:v>30.516999999999999</c:v>
                </c:pt>
                <c:pt idx="57345">
                  <c:v>30.516999999999999</c:v>
                </c:pt>
                <c:pt idx="57346">
                  <c:v>30.516999999999999</c:v>
                </c:pt>
                <c:pt idx="57347">
                  <c:v>30.516999999999999</c:v>
                </c:pt>
                <c:pt idx="57348">
                  <c:v>30.516999999999999</c:v>
                </c:pt>
                <c:pt idx="57349">
                  <c:v>30.516999999999999</c:v>
                </c:pt>
                <c:pt idx="57350">
                  <c:v>30.516999999999999</c:v>
                </c:pt>
                <c:pt idx="57351">
                  <c:v>30.484000000000002</c:v>
                </c:pt>
                <c:pt idx="57352">
                  <c:v>30.516999999999999</c:v>
                </c:pt>
                <c:pt idx="57353">
                  <c:v>30.516999999999999</c:v>
                </c:pt>
                <c:pt idx="57354">
                  <c:v>30.516999999999999</c:v>
                </c:pt>
                <c:pt idx="57355">
                  <c:v>30.516999999999999</c:v>
                </c:pt>
                <c:pt idx="57356">
                  <c:v>30.484000000000002</c:v>
                </c:pt>
                <c:pt idx="57357">
                  <c:v>30.516999999999999</c:v>
                </c:pt>
                <c:pt idx="57358">
                  <c:v>30.516999999999999</c:v>
                </c:pt>
                <c:pt idx="57359">
                  <c:v>30.516999999999999</c:v>
                </c:pt>
                <c:pt idx="57360">
                  <c:v>30.516999999999999</c:v>
                </c:pt>
                <c:pt idx="57361">
                  <c:v>30.484000000000002</c:v>
                </c:pt>
                <c:pt idx="57362">
                  <c:v>30.516999999999999</c:v>
                </c:pt>
                <c:pt idx="57363">
                  <c:v>30.516999999999999</c:v>
                </c:pt>
                <c:pt idx="57364">
                  <c:v>35.43</c:v>
                </c:pt>
                <c:pt idx="57365">
                  <c:v>38.06</c:v>
                </c:pt>
                <c:pt idx="57366">
                  <c:v>38.03</c:v>
                </c:pt>
                <c:pt idx="57367">
                  <c:v>38.43</c:v>
                </c:pt>
                <c:pt idx="57368">
                  <c:v>39.22</c:v>
                </c:pt>
                <c:pt idx="57369">
                  <c:v>35.53</c:v>
                </c:pt>
                <c:pt idx="57370">
                  <c:v>34.799999999999997</c:v>
                </c:pt>
                <c:pt idx="57371">
                  <c:v>35</c:v>
                </c:pt>
                <c:pt idx="57372">
                  <c:v>35.200000000000003</c:v>
                </c:pt>
                <c:pt idx="57373">
                  <c:v>35.39</c:v>
                </c:pt>
                <c:pt idx="57374">
                  <c:v>35.53</c:v>
                </c:pt>
                <c:pt idx="57375">
                  <c:v>35.619999999999997</c:v>
                </c:pt>
                <c:pt idx="57376">
                  <c:v>35.76</c:v>
                </c:pt>
                <c:pt idx="57377">
                  <c:v>35.79</c:v>
                </c:pt>
                <c:pt idx="57378">
                  <c:v>35.82</c:v>
                </c:pt>
                <c:pt idx="57379">
                  <c:v>50.36</c:v>
                </c:pt>
                <c:pt idx="57380">
                  <c:v>47.22</c:v>
                </c:pt>
                <c:pt idx="57381">
                  <c:v>54.15</c:v>
                </c:pt>
                <c:pt idx="57382">
                  <c:v>75.67</c:v>
                </c:pt>
                <c:pt idx="57383">
                  <c:v>92.57</c:v>
                </c:pt>
                <c:pt idx="57384">
                  <c:v>88.98</c:v>
                </c:pt>
                <c:pt idx="57385">
                  <c:v>90.3</c:v>
                </c:pt>
                <c:pt idx="57386">
                  <c:v>91.65</c:v>
                </c:pt>
                <c:pt idx="57387">
                  <c:v>93.23</c:v>
                </c:pt>
                <c:pt idx="57388">
                  <c:v>94.68</c:v>
                </c:pt>
                <c:pt idx="57389">
                  <c:v>95.87</c:v>
                </c:pt>
                <c:pt idx="57390">
                  <c:v>97.05</c:v>
                </c:pt>
                <c:pt idx="57391">
                  <c:v>98.37</c:v>
                </c:pt>
                <c:pt idx="57392">
                  <c:v>99.39</c:v>
                </c:pt>
                <c:pt idx="57393">
                  <c:v>100.45</c:v>
                </c:pt>
                <c:pt idx="57394">
                  <c:v>101.47</c:v>
                </c:pt>
                <c:pt idx="57395">
                  <c:v>102.79</c:v>
                </c:pt>
                <c:pt idx="57396">
                  <c:v>103.35</c:v>
                </c:pt>
                <c:pt idx="57397">
                  <c:v>104.57</c:v>
                </c:pt>
                <c:pt idx="57398">
                  <c:v>106.21</c:v>
                </c:pt>
                <c:pt idx="57399">
                  <c:v>107.7</c:v>
                </c:pt>
                <c:pt idx="57400">
                  <c:v>109.54</c:v>
                </c:pt>
                <c:pt idx="57401">
                  <c:v>111.55</c:v>
                </c:pt>
                <c:pt idx="57402">
                  <c:v>113.04</c:v>
                </c:pt>
                <c:pt idx="57403">
                  <c:v>113.99</c:v>
                </c:pt>
                <c:pt idx="57404">
                  <c:v>114.42</c:v>
                </c:pt>
                <c:pt idx="57405">
                  <c:v>114.45</c:v>
                </c:pt>
                <c:pt idx="57406">
                  <c:v>113.96</c:v>
                </c:pt>
                <c:pt idx="57407">
                  <c:v>114.59</c:v>
                </c:pt>
                <c:pt idx="57408">
                  <c:v>102.23</c:v>
                </c:pt>
                <c:pt idx="57409">
                  <c:v>93.63</c:v>
                </c:pt>
                <c:pt idx="57410">
                  <c:v>93.66</c:v>
                </c:pt>
                <c:pt idx="57411">
                  <c:v>89.97</c:v>
                </c:pt>
                <c:pt idx="57412">
                  <c:v>68.349999999999994</c:v>
                </c:pt>
                <c:pt idx="57413">
                  <c:v>65.150000000000006</c:v>
                </c:pt>
                <c:pt idx="57414">
                  <c:v>65.48</c:v>
                </c:pt>
                <c:pt idx="57415">
                  <c:v>63.08</c:v>
                </c:pt>
                <c:pt idx="57416">
                  <c:v>58.2</c:v>
                </c:pt>
                <c:pt idx="57417">
                  <c:v>58.89</c:v>
                </c:pt>
                <c:pt idx="57418">
                  <c:v>59.71</c:v>
                </c:pt>
                <c:pt idx="57419">
                  <c:v>60.51</c:v>
                </c:pt>
                <c:pt idx="57420">
                  <c:v>61.4</c:v>
                </c:pt>
                <c:pt idx="57421">
                  <c:v>62.22</c:v>
                </c:pt>
                <c:pt idx="57422">
                  <c:v>63.24</c:v>
                </c:pt>
                <c:pt idx="57423">
                  <c:v>60.57</c:v>
                </c:pt>
                <c:pt idx="57424">
                  <c:v>38.33</c:v>
                </c:pt>
                <c:pt idx="57425">
                  <c:v>35.82</c:v>
                </c:pt>
                <c:pt idx="57426">
                  <c:v>35.950000000000003</c:v>
                </c:pt>
                <c:pt idx="57427">
                  <c:v>36.049999999999997</c:v>
                </c:pt>
                <c:pt idx="57428">
                  <c:v>35.92</c:v>
                </c:pt>
                <c:pt idx="57429">
                  <c:v>32.92</c:v>
                </c:pt>
                <c:pt idx="57430">
                  <c:v>31.373000000000001</c:v>
                </c:pt>
                <c:pt idx="57431">
                  <c:v>31.472000000000001</c:v>
                </c:pt>
                <c:pt idx="57432">
                  <c:v>31.538</c:v>
                </c:pt>
                <c:pt idx="57433">
                  <c:v>31.538</c:v>
                </c:pt>
                <c:pt idx="57434">
                  <c:v>31.67</c:v>
                </c:pt>
                <c:pt idx="57435">
                  <c:v>31.77</c:v>
                </c:pt>
                <c:pt idx="57436">
                  <c:v>31.9</c:v>
                </c:pt>
                <c:pt idx="57437">
                  <c:v>32</c:v>
                </c:pt>
                <c:pt idx="57438">
                  <c:v>31.603999999999999</c:v>
                </c:pt>
                <c:pt idx="57439">
                  <c:v>54.64</c:v>
                </c:pt>
                <c:pt idx="57440">
                  <c:v>61.96</c:v>
                </c:pt>
                <c:pt idx="57441">
                  <c:v>69.77</c:v>
                </c:pt>
                <c:pt idx="57442">
                  <c:v>75.17</c:v>
                </c:pt>
                <c:pt idx="57443">
                  <c:v>79.88</c:v>
                </c:pt>
                <c:pt idx="57444">
                  <c:v>77.12</c:v>
                </c:pt>
                <c:pt idx="57445">
                  <c:v>73.19</c:v>
                </c:pt>
                <c:pt idx="57446">
                  <c:v>75.040000000000006</c:v>
                </c:pt>
                <c:pt idx="57447">
                  <c:v>76.459999999999994</c:v>
                </c:pt>
                <c:pt idx="57448">
                  <c:v>76.319999999999993</c:v>
                </c:pt>
                <c:pt idx="57449">
                  <c:v>76.92</c:v>
                </c:pt>
                <c:pt idx="57450">
                  <c:v>77.739999999999995</c:v>
                </c:pt>
                <c:pt idx="57451">
                  <c:v>78.760000000000005</c:v>
                </c:pt>
                <c:pt idx="57452">
                  <c:v>79.39</c:v>
                </c:pt>
                <c:pt idx="57453">
                  <c:v>79.98</c:v>
                </c:pt>
                <c:pt idx="57454">
                  <c:v>80.44</c:v>
                </c:pt>
                <c:pt idx="57455">
                  <c:v>102.19</c:v>
                </c:pt>
                <c:pt idx="57456">
                  <c:v>315.32</c:v>
                </c:pt>
                <c:pt idx="57457">
                  <c:v>295.14999999999998</c:v>
                </c:pt>
                <c:pt idx="57458">
                  <c:v>294.98</c:v>
                </c:pt>
                <c:pt idx="57459">
                  <c:v>287.93</c:v>
                </c:pt>
                <c:pt idx="57460">
                  <c:v>302.63</c:v>
                </c:pt>
                <c:pt idx="57461">
                  <c:v>302.43</c:v>
                </c:pt>
                <c:pt idx="57462">
                  <c:v>302.17</c:v>
                </c:pt>
                <c:pt idx="57463">
                  <c:v>301.94</c:v>
                </c:pt>
                <c:pt idx="57464">
                  <c:v>301.67</c:v>
                </c:pt>
                <c:pt idx="57465">
                  <c:v>300.29000000000002</c:v>
                </c:pt>
                <c:pt idx="57466">
                  <c:v>160.43</c:v>
                </c:pt>
                <c:pt idx="57467">
                  <c:v>92.93</c:v>
                </c:pt>
                <c:pt idx="57468">
                  <c:v>94.42</c:v>
                </c:pt>
                <c:pt idx="57469">
                  <c:v>97.05</c:v>
                </c:pt>
                <c:pt idx="57470">
                  <c:v>117.91</c:v>
                </c:pt>
                <c:pt idx="57471">
                  <c:v>108.59</c:v>
                </c:pt>
                <c:pt idx="57472">
                  <c:v>124.83</c:v>
                </c:pt>
                <c:pt idx="57473">
                  <c:v>118.24</c:v>
                </c:pt>
                <c:pt idx="57474">
                  <c:v>118.61</c:v>
                </c:pt>
                <c:pt idx="57475">
                  <c:v>120.32</c:v>
                </c:pt>
                <c:pt idx="57476">
                  <c:v>127.14</c:v>
                </c:pt>
                <c:pt idx="57477">
                  <c:v>130.30000000000001</c:v>
                </c:pt>
                <c:pt idx="57478">
                  <c:v>119.26</c:v>
                </c:pt>
                <c:pt idx="57479">
                  <c:v>111.85</c:v>
                </c:pt>
                <c:pt idx="57480">
                  <c:v>114.29</c:v>
                </c:pt>
                <c:pt idx="57481">
                  <c:v>123.81</c:v>
                </c:pt>
                <c:pt idx="57482">
                  <c:v>133.96</c:v>
                </c:pt>
                <c:pt idx="57483">
                  <c:v>133.72999999999999</c:v>
                </c:pt>
                <c:pt idx="57484">
                  <c:v>137.88</c:v>
                </c:pt>
                <c:pt idx="57485">
                  <c:v>123.91</c:v>
                </c:pt>
                <c:pt idx="57486">
                  <c:v>123.55</c:v>
                </c:pt>
                <c:pt idx="57487">
                  <c:v>126.25</c:v>
                </c:pt>
                <c:pt idx="57488">
                  <c:v>124.11</c:v>
                </c:pt>
                <c:pt idx="57489">
                  <c:v>120.22</c:v>
                </c:pt>
                <c:pt idx="57490">
                  <c:v>120.98</c:v>
                </c:pt>
                <c:pt idx="57491">
                  <c:v>121.6</c:v>
                </c:pt>
                <c:pt idx="57492">
                  <c:v>119.23</c:v>
                </c:pt>
                <c:pt idx="57493">
                  <c:v>120.48</c:v>
                </c:pt>
                <c:pt idx="57494">
                  <c:v>119.17</c:v>
                </c:pt>
                <c:pt idx="57495">
                  <c:v>120.48</c:v>
                </c:pt>
                <c:pt idx="57496">
                  <c:v>123.15</c:v>
                </c:pt>
                <c:pt idx="57497">
                  <c:v>123.32</c:v>
                </c:pt>
                <c:pt idx="57498">
                  <c:v>123.88</c:v>
                </c:pt>
                <c:pt idx="57499">
                  <c:v>125.56</c:v>
                </c:pt>
                <c:pt idx="57500">
                  <c:v>127.01</c:v>
                </c:pt>
                <c:pt idx="57501">
                  <c:v>128.33000000000001</c:v>
                </c:pt>
                <c:pt idx="57502">
                  <c:v>129.78</c:v>
                </c:pt>
                <c:pt idx="57503">
                  <c:v>131.59</c:v>
                </c:pt>
                <c:pt idx="57504">
                  <c:v>133.13999999999999</c:v>
                </c:pt>
                <c:pt idx="57505">
                  <c:v>134.19</c:v>
                </c:pt>
                <c:pt idx="57506">
                  <c:v>135.38</c:v>
                </c:pt>
                <c:pt idx="57507">
                  <c:v>136.66999999999999</c:v>
                </c:pt>
                <c:pt idx="57508">
                  <c:v>136.27000000000001</c:v>
                </c:pt>
                <c:pt idx="57509">
                  <c:v>139.53</c:v>
                </c:pt>
                <c:pt idx="57510">
                  <c:v>138.47999999999999</c:v>
                </c:pt>
                <c:pt idx="57511">
                  <c:v>140.49</c:v>
                </c:pt>
                <c:pt idx="57512">
                  <c:v>136.53</c:v>
                </c:pt>
                <c:pt idx="57513">
                  <c:v>134.26</c:v>
                </c:pt>
                <c:pt idx="57514">
                  <c:v>122.46</c:v>
                </c:pt>
                <c:pt idx="57515">
                  <c:v>140.72</c:v>
                </c:pt>
                <c:pt idx="57516">
                  <c:v>139.6</c:v>
                </c:pt>
                <c:pt idx="57517">
                  <c:v>142</c:v>
                </c:pt>
                <c:pt idx="57518">
                  <c:v>143.82</c:v>
                </c:pt>
                <c:pt idx="57519">
                  <c:v>140.32</c:v>
                </c:pt>
                <c:pt idx="57520">
                  <c:v>136.11000000000001</c:v>
                </c:pt>
                <c:pt idx="57521">
                  <c:v>136.9</c:v>
                </c:pt>
                <c:pt idx="57522">
                  <c:v>135.78</c:v>
                </c:pt>
                <c:pt idx="57523">
                  <c:v>136.9</c:v>
                </c:pt>
                <c:pt idx="57524">
                  <c:v>138.58000000000001</c:v>
                </c:pt>
                <c:pt idx="57525">
                  <c:v>140.46</c:v>
                </c:pt>
                <c:pt idx="57526">
                  <c:v>141.84</c:v>
                </c:pt>
                <c:pt idx="57527">
                  <c:v>141.05000000000001</c:v>
                </c:pt>
                <c:pt idx="57528">
                  <c:v>137.38999999999999</c:v>
                </c:pt>
                <c:pt idx="57529">
                  <c:v>138.18</c:v>
                </c:pt>
                <c:pt idx="57530">
                  <c:v>133.57</c:v>
                </c:pt>
                <c:pt idx="57531">
                  <c:v>125.07</c:v>
                </c:pt>
                <c:pt idx="57532">
                  <c:v>120.15</c:v>
                </c:pt>
                <c:pt idx="57533">
                  <c:v>119.5</c:v>
                </c:pt>
                <c:pt idx="57534">
                  <c:v>113.56</c:v>
                </c:pt>
                <c:pt idx="57535">
                  <c:v>114.42</c:v>
                </c:pt>
                <c:pt idx="57536">
                  <c:v>114.91</c:v>
                </c:pt>
                <c:pt idx="57537">
                  <c:v>110.3</c:v>
                </c:pt>
                <c:pt idx="57538">
                  <c:v>108.19</c:v>
                </c:pt>
                <c:pt idx="57539">
                  <c:v>110</c:v>
                </c:pt>
                <c:pt idx="57540">
                  <c:v>111.92</c:v>
                </c:pt>
                <c:pt idx="57541">
                  <c:v>112.87</c:v>
                </c:pt>
                <c:pt idx="57542">
                  <c:v>111.75</c:v>
                </c:pt>
                <c:pt idx="57543">
                  <c:v>108.03</c:v>
                </c:pt>
                <c:pt idx="57544">
                  <c:v>108.26</c:v>
                </c:pt>
                <c:pt idx="57545">
                  <c:v>110.07</c:v>
                </c:pt>
                <c:pt idx="57546">
                  <c:v>111.75</c:v>
                </c:pt>
                <c:pt idx="57547">
                  <c:v>109.28</c:v>
                </c:pt>
                <c:pt idx="57548">
                  <c:v>106.41</c:v>
                </c:pt>
                <c:pt idx="57549">
                  <c:v>102.82</c:v>
                </c:pt>
                <c:pt idx="57550">
                  <c:v>107.47</c:v>
                </c:pt>
                <c:pt idx="57551">
                  <c:v>106.87</c:v>
                </c:pt>
                <c:pt idx="57552">
                  <c:v>88.48</c:v>
                </c:pt>
                <c:pt idx="57553">
                  <c:v>104.3</c:v>
                </c:pt>
                <c:pt idx="57554">
                  <c:v>103.48</c:v>
                </c:pt>
                <c:pt idx="57555">
                  <c:v>105.72</c:v>
                </c:pt>
                <c:pt idx="57556">
                  <c:v>104.9</c:v>
                </c:pt>
                <c:pt idx="57557">
                  <c:v>98.34</c:v>
                </c:pt>
                <c:pt idx="57558">
                  <c:v>93.3</c:v>
                </c:pt>
                <c:pt idx="57559">
                  <c:v>97.05</c:v>
                </c:pt>
                <c:pt idx="57560">
                  <c:v>98.44</c:v>
                </c:pt>
                <c:pt idx="57561">
                  <c:v>109.48</c:v>
                </c:pt>
                <c:pt idx="57562">
                  <c:v>102.13</c:v>
                </c:pt>
                <c:pt idx="57563">
                  <c:v>89.24</c:v>
                </c:pt>
                <c:pt idx="57564">
                  <c:v>91.02</c:v>
                </c:pt>
                <c:pt idx="57565">
                  <c:v>93.03</c:v>
                </c:pt>
                <c:pt idx="57566">
                  <c:v>94.55</c:v>
                </c:pt>
                <c:pt idx="57567">
                  <c:v>95.7</c:v>
                </c:pt>
                <c:pt idx="57568">
                  <c:v>98.47</c:v>
                </c:pt>
                <c:pt idx="57569">
                  <c:v>101.6</c:v>
                </c:pt>
                <c:pt idx="57570">
                  <c:v>100.68</c:v>
                </c:pt>
                <c:pt idx="57571">
                  <c:v>106.97</c:v>
                </c:pt>
                <c:pt idx="57572">
                  <c:v>113.63</c:v>
                </c:pt>
                <c:pt idx="57573">
                  <c:v>107.01</c:v>
                </c:pt>
                <c:pt idx="57574">
                  <c:v>108.26</c:v>
                </c:pt>
                <c:pt idx="57575">
                  <c:v>289.12</c:v>
                </c:pt>
                <c:pt idx="57576">
                  <c:v>289.94</c:v>
                </c:pt>
                <c:pt idx="57577">
                  <c:v>286.91000000000003</c:v>
                </c:pt>
                <c:pt idx="57578">
                  <c:v>283.61</c:v>
                </c:pt>
                <c:pt idx="57579">
                  <c:v>271.85000000000002</c:v>
                </c:pt>
                <c:pt idx="57580">
                  <c:v>266.57</c:v>
                </c:pt>
                <c:pt idx="57581">
                  <c:v>265.68</c:v>
                </c:pt>
                <c:pt idx="57582">
                  <c:v>267.04000000000002</c:v>
                </c:pt>
                <c:pt idx="57583">
                  <c:v>265.32</c:v>
                </c:pt>
                <c:pt idx="57584">
                  <c:v>262.49</c:v>
                </c:pt>
                <c:pt idx="57585">
                  <c:v>202.87</c:v>
                </c:pt>
                <c:pt idx="57586">
                  <c:v>123.45</c:v>
                </c:pt>
                <c:pt idx="57587">
                  <c:v>124.97</c:v>
                </c:pt>
                <c:pt idx="57588">
                  <c:v>121.41</c:v>
                </c:pt>
                <c:pt idx="57589">
                  <c:v>121.8</c:v>
                </c:pt>
                <c:pt idx="57590">
                  <c:v>119.92</c:v>
                </c:pt>
                <c:pt idx="57591">
                  <c:v>119.76</c:v>
                </c:pt>
                <c:pt idx="57592">
                  <c:v>121.74</c:v>
                </c:pt>
                <c:pt idx="57593">
                  <c:v>124.01</c:v>
                </c:pt>
                <c:pt idx="57594">
                  <c:v>121.67</c:v>
                </c:pt>
                <c:pt idx="57595">
                  <c:v>125.76</c:v>
                </c:pt>
                <c:pt idx="57596">
                  <c:v>141.25</c:v>
                </c:pt>
                <c:pt idx="57597">
                  <c:v>140.29</c:v>
                </c:pt>
                <c:pt idx="57598">
                  <c:v>135.05000000000001</c:v>
                </c:pt>
                <c:pt idx="57599">
                  <c:v>137.85</c:v>
                </c:pt>
                <c:pt idx="57600">
                  <c:v>129.68</c:v>
                </c:pt>
                <c:pt idx="57601">
                  <c:v>131.38999999999999</c:v>
                </c:pt>
                <c:pt idx="57602">
                  <c:v>127.21</c:v>
                </c:pt>
                <c:pt idx="57603">
                  <c:v>135.61000000000001</c:v>
                </c:pt>
                <c:pt idx="57604">
                  <c:v>133.37</c:v>
                </c:pt>
                <c:pt idx="57605">
                  <c:v>131.56</c:v>
                </c:pt>
                <c:pt idx="57606">
                  <c:v>131.88999999999999</c:v>
                </c:pt>
                <c:pt idx="57607">
                  <c:v>135.91</c:v>
                </c:pt>
                <c:pt idx="57608">
                  <c:v>141.51</c:v>
                </c:pt>
                <c:pt idx="57609">
                  <c:v>146.58000000000001</c:v>
                </c:pt>
                <c:pt idx="57610">
                  <c:v>154.13</c:v>
                </c:pt>
                <c:pt idx="57611">
                  <c:v>157.91999999999999</c:v>
                </c:pt>
                <c:pt idx="57612">
                  <c:v>147.87</c:v>
                </c:pt>
                <c:pt idx="57613">
                  <c:v>156.01</c:v>
                </c:pt>
                <c:pt idx="57614">
                  <c:v>153.13999999999999</c:v>
                </c:pt>
                <c:pt idx="57615">
                  <c:v>139.96</c:v>
                </c:pt>
                <c:pt idx="57616">
                  <c:v>139.80000000000001</c:v>
                </c:pt>
                <c:pt idx="57617">
                  <c:v>142.6</c:v>
                </c:pt>
                <c:pt idx="57618">
                  <c:v>142.43</c:v>
                </c:pt>
                <c:pt idx="57619">
                  <c:v>142.07</c:v>
                </c:pt>
                <c:pt idx="57620">
                  <c:v>142.22999999999999</c:v>
                </c:pt>
                <c:pt idx="57621">
                  <c:v>142.4</c:v>
                </c:pt>
                <c:pt idx="57622">
                  <c:v>136.86000000000001</c:v>
                </c:pt>
                <c:pt idx="57623">
                  <c:v>138.35</c:v>
                </c:pt>
                <c:pt idx="57624">
                  <c:v>134.94999999999999</c:v>
                </c:pt>
                <c:pt idx="57625">
                  <c:v>110.43</c:v>
                </c:pt>
                <c:pt idx="57626">
                  <c:v>110.93</c:v>
                </c:pt>
                <c:pt idx="57627">
                  <c:v>108.82</c:v>
                </c:pt>
                <c:pt idx="57628">
                  <c:v>107.34</c:v>
                </c:pt>
                <c:pt idx="57629">
                  <c:v>108.42</c:v>
                </c:pt>
                <c:pt idx="57630">
                  <c:v>107.24</c:v>
                </c:pt>
                <c:pt idx="57631">
                  <c:v>101.11</c:v>
                </c:pt>
                <c:pt idx="57632">
                  <c:v>102.39</c:v>
                </c:pt>
                <c:pt idx="57633">
                  <c:v>103.31</c:v>
                </c:pt>
                <c:pt idx="57634">
                  <c:v>100.94</c:v>
                </c:pt>
                <c:pt idx="57635">
                  <c:v>98.9</c:v>
                </c:pt>
                <c:pt idx="57636">
                  <c:v>98.47</c:v>
                </c:pt>
                <c:pt idx="57637">
                  <c:v>99.56</c:v>
                </c:pt>
                <c:pt idx="57638">
                  <c:v>111.03</c:v>
                </c:pt>
                <c:pt idx="57639">
                  <c:v>130.4</c:v>
                </c:pt>
                <c:pt idx="57640">
                  <c:v>123.58</c:v>
                </c:pt>
                <c:pt idx="57641">
                  <c:v>119.96</c:v>
                </c:pt>
                <c:pt idx="57642">
                  <c:v>117.45</c:v>
                </c:pt>
                <c:pt idx="57643">
                  <c:v>124.21</c:v>
                </c:pt>
                <c:pt idx="57644">
                  <c:v>122.4</c:v>
                </c:pt>
                <c:pt idx="57645">
                  <c:v>129.09</c:v>
                </c:pt>
                <c:pt idx="57646">
                  <c:v>129.35</c:v>
                </c:pt>
                <c:pt idx="57647">
                  <c:v>131.33000000000001</c:v>
                </c:pt>
                <c:pt idx="57648">
                  <c:v>132.78</c:v>
                </c:pt>
                <c:pt idx="57649">
                  <c:v>132.18</c:v>
                </c:pt>
                <c:pt idx="57650">
                  <c:v>124.74</c:v>
                </c:pt>
                <c:pt idx="57651">
                  <c:v>117.68</c:v>
                </c:pt>
                <c:pt idx="57652">
                  <c:v>114.82</c:v>
                </c:pt>
                <c:pt idx="57653">
                  <c:v>105</c:v>
                </c:pt>
                <c:pt idx="57654">
                  <c:v>106.21</c:v>
                </c:pt>
                <c:pt idx="57655">
                  <c:v>107.5</c:v>
                </c:pt>
                <c:pt idx="57656">
                  <c:v>108.82</c:v>
                </c:pt>
                <c:pt idx="57657">
                  <c:v>117.49</c:v>
                </c:pt>
                <c:pt idx="57658">
                  <c:v>122.1</c:v>
                </c:pt>
                <c:pt idx="57659">
                  <c:v>106.35</c:v>
                </c:pt>
                <c:pt idx="57660">
                  <c:v>117.45</c:v>
                </c:pt>
                <c:pt idx="57661">
                  <c:v>142.33000000000001</c:v>
                </c:pt>
                <c:pt idx="57662">
                  <c:v>136.9</c:v>
                </c:pt>
                <c:pt idx="57663">
                  <c:v>128.82</c:v>
                </c:pt>
                <c:pt idx="57664">
                  <c:v>127.24</c:v>
                </c:pt>
                <c:pt idx="57665">
                  <c:v>121.21</c:v>
                </c:pt>
                <c:pt idx="57666">
                  <c:v>121.67</c:v>
                </c:pt>
                <c:pt idx="57667">
                  <c:v>122.43</c:v>
                </c:pt>
                <c:pt idx="57668">
                  <c:v>123.32</c:v>
                </c:pt>
                <c:pt idx="57669">
                  <c:v>124.18</c:v>
                </c:pt>
                <c:pt idx="57670">
                  <c:v>133.07</c:v>
                </c:pt>
                <c:pt idx="57671">
                  <c:v>125.53</c:v>
                </c:pt>
                <c:pt idx="57672">
                  <c:v>118.67</c:v>
                </c:pt>
                <c:pt idx="57673">
                  <c:v>121.54</c:v>
                </c:pt>
                <c:pt idx="57674">
                  <c:v>132.28</c:v>
                </c:pt>
                <c:pt idx="57675">
                  <c:v>129.78</c:v>
                </c:pt>
                <c:pt idx="57676">
                  <c:v>128.66</c:v>
                </c:pt>
                <c:pt idx="57677">
                  <c:v>131.72</c:v>
                </c:pt>
                <c:pt idx="57678">
                  <c:v>134.72</c:v>
                </c:pt>
                <c:pt idx="57679">
                  <c:v>127.83</c:v>
                </c:pt>
                <c:pt idx="57680">
                  <c:v>131.49</c:v>
                </c:pt>
                <c:pt idx="57681">
                  <c:v>136.13999999999999</c:v>
                </c:pt>
                <c:pt idx="57682">
                  <c:v>138.35</c:v>
                </c:pt>
                <c:pt idx="57683">
                  <c:v>138.71</c:v>
                </c:pt>
                <c:pt idx="57684">
                  <c:v>137.16</c:v>
                </c:pt>
                <c:pt idx="57685">
                  <c:v>126.91</c:v>
                </c:pt>
                <c:pt idx="57686">
                  <c:v>127.87</c:v>
                </c:pt>
                <c:pt idx="57687">
                  <c:v>127.4</c:v>
                </c:pt>
                <c:pt idx="57688">
                  <c:v>126.22</c:v>
                </c:pt>
                <c:pt idx="57689">
                  <c:v>119.07</c:v>
                </c:pt>
                <c:pt idx="57690">
                  <c:v>126.91</c:v>
                </c:pt>
                <c:pt idx="57691">
                  <c:v>133.37</c:v>
                </c:pt>
                <c:pt idx="57692">
                  <c:v>135.08000000000001</c:v>
                </c:pt>
                <c:pt idx="57693">
                  <c:v>136.01</c:v>
                </c:pt>
                <c:pt idx="57694">
                  <c:v>149.41999999999999</c:v>
                </c:pt>
                <c:pt idx="57695">
                  <c:v>133.63</c:v>
                </c:pt>
                <c:pt idx="57696">
                  <c:v>135.94</c:v>
                </c:pt>
                <c:pt idx="57697">
                  <c:v>137.32</c:v>
                </c:pt>
                <c:pt idx="57698">
                  <c:v>138.87</c:v>
                </c:pt>
                <c:pt idx="57699">
                  <c:v>140.46</c:v>
                </c:pt>
                <c:pt idx="57700">
                  <c:v>142.1</c:v>
                </c:pt>
                <c:pt idx="57701">
                  <c:v>143.88</c:v>
                </c:pt>
                <c:pt idx="57702">
                  <c:v>145.16999999999999</c:v>
                </c:pt>
                <c:pt idx="57703">
                  <c:v>139.86000000000001</c:v>
                </c:pt>
                <c:pt idx="57704">
                  <c:v>122.89</c:v>
                </c:pt>
                <c:pt idx="57705">
                  <c:v>140.62</c:v>
                </c:pt>
                <c:pt idx="57706">
                  <c:v>140.36000000000001</c:v>
                </c:pt>
                <c:pt idx="57707">
                  <c:v>142.37</c:v>
                </c:pt>
                <c:pt idx="57708">
                  <c:v>144.94</c:v>
                </c:pt>
                <c:pt idx="57709">
                  <c:v>142.99</c:v>
                </c:pt>
                <c:pt idx="57710">
                  <c:v>147.01</c:v>
                </c:pt>
                <c:pt idx="57711">
                  <c:v>150.77000000000001</c:v>
                </c:pt>
                <c:pt idx="57712">
                  <c:v>154.07</c:v>
                </c:pt>
                <c:pt idx="57713">
                  <c:v>156.6</c:v>
                </c:pt>
                <c:pt idx="57714">
                  <c:v>158.71</c:v>
                </c:pt>
                <c:pt idx="57715">
                  <c:v>159.5</c:v>
                </c:pt>
                <c:pt idx="57716">
                  <c:v>147.63999999999999</c:v>
                </c:pt>
                <c:pt idx="57717">
                  <c:v>148.6</c:v>
                </c:pt>
                <c:pt idx="57718">
                  <c:v>141.84</c:v>
                </c:pt>
                <c:pt idx="57719">
                  <c:v>138.31</c:v>
                </c:pt>
                <c:pt idx="57720">
                  <c:v>139.83000000000001</c:v>
                </c:pt>
                <c:pt idx="57721">
                  <c:v>134.59</c:v>
                </c:pt>
                <c:pt idx="57722">
                  <c:v>143.03</c:v>
                </c:pt>
                <c:pt idx="57723">
                  <c:v>140.26</c:v>
                </c:pt>
                <c:pt idx="57724">
                  <c:v>142.69999999999999</c:v>
                </c:pt>
                <c:pt idx="57725">
                  <c:v>140.19</c:v>
                </c:pt>
                <c:pt idx="57726">
                  <c:v>137.75</c:v>
                </c:pt>
                <c:pt idx="57727">
                  <c:v>126.81</c:v>
                </c:pt>
                <c:pt idx="57728">
                  <c:v>128.59</c:v>
                </c:pt>
                <c:pt idx="57729">
                  <c:v>128.91999999999999</c:v>
                </c:pt>
                <c:pt idx="57730">
                  <c:v>127.44</c:v>
                </c:pt>
                <c:pt idx="57731">
                  <c:v>125.53</c:v>
                </c:pt>
                <c:pt idx="57732">
                  <c:v>126.68</c:v>
                </c:pt>
                <c:pt idx="57733">
                  <c:v>127.9</c:v>
                </c:pt>
                <c:pt idx="57734">
                  <c:v>125.76</c:v>
                </c:pt>
                <c:pt idx="57735">
                  <c:v>123.71</c:v>
                </c:pt>
                <c:pt idx="57736">
                  <c:v>117.85</c:v>
                </c:pt>
                <c:pt idx="57737">
                  <c:v>117.78</c:v>
                </c:pt>
                <c:pt idx="57738">
                  <c:v>118.94</c:v>
                </c:pt>
                <c:pt idx="57739">
                  <c:v>117.39</c:v>
                </c:pt>
                <c:pt idx="57740">
                  <c:v>118.9</c:v>
                </c:pt>
                <c:pt idx="57741">
                  <c:v>121.64</c:v>
                </c:pt>
                <c:pt idx="57742">
                  <c:v>117.75</c:v>
                </c:pt>
                <c:pt idx="57743">
                  <c:v>118.38</c:v>
                </c:pt>
                <c:pt idx="57744">
                  <c:v>119.33</c:v>
                </c:pt>
                <c:pt idx="57745">
                  <c:v>120.62</c:v>
                </c:pt>
                <c:pt idx="57746">
                  <c:v>122.3</c:v>
                </c:pt>
                <c:pt idx="57747">
                  <c:v>124.31</c:v>
                </c:pt>
                <c:pt idx="57748">
                  <c:v>126.09</c:v>
                </c:pt>
                <c:pt idx="57749">
                  <c:v>128.29</c:v>
                </c:pt>
                <c:pt idx="57750">
                  <c:v>130.30000000000001</c:v>
                </c:pt>
                <c:pt idx="57751">
                  <c:v>131.75</c:v>
                </c:pt>
                <c:pt idx="57752">
                  <c:v>118.01</c:v>
                </c:pt>
                <c:pt idx="57753">
                  <c:v>114.62</c:v>
                </c:pt>
                <c:pt idx="57754">
                  <c:v>109.97</c:v>
                </c:pt>
                <c:pt idx="57755">
                  <c:v>110.86</c:v>
                </c:pt>
                <c:pt idx="57756">
                  <c:v>114.82</c:v>
                </c:pt>
                <c:pt idx="57757">
                  <c:v>114.78</c:v>
                </c:pt>
                <c:pt idx="57758">
                  <c:v>114.39</c:v>
                </c:pt>
                <c:pt idx="57759">
                  <c:v>101.17</c:v>
                </c:pt>
                <c:pt idx="57760">
                  <c:v>100.55</c:v>
                </c:pt>
                <c:pt idx="57761">
                  <c:v>101.54</c:v>
                </c:pt>
                <c:pt idx="57762">
                  <c:v>101.6</c:v>
                </c:pt>
                <c:pt idx="57763">
                  <c:v>102.49</c:v>
                </c:pt>
                <c:pt idx="57764">
                  <c:v>104.93</c:v>
                </c:pt>
                <c:pt idx="57765">
                  <c:v>114.29</c:v>
                </c:pt>
                <c:pt idx="57766">
                  <c:v>122.36</c:v>
                </c:pt>
                <c:pt idx="57767">
                  <c:v>125.56</c:v>
                </c:pt>
                <c:pt idx="57768">
                  <c:v>126.28</c:v>
                </c:pt>
                <c:pt idx="57769">
                  <c:v>121.9</c:v>
                </c:pt>
                <c:pt idx="57770">
                  <c:v>117.45</c:v>
                </c:pt>
                <c:pt idx="57771">
                  <c:v>108.32</c:v>
                </c:pt>
                <c:pt idx="57772">
                  <c:v>92.6</c:v>
                </c:pt>
                <c:pt idx="57773">
                  <c:v>90.69</c:v>
                </c:pt>
                <c:pt idx="57774">
                  <c:v>94.09</c:v>
                </c:pt>
                <c:pt idx="57775">
                  <c:v>98.67</c:v>
                </c:pt>
                <c:pt idx="57776">
                  <c:v>110.2</c:v>
                </c:pt>
                <c:pt idx="57777">
                  <c:v>111.59</c:v>
                </c:pt>
                <c:pt idx="57778">
                  <c:v>110.3</c:v>
                </c:pt>
                <c:pt idx="57779">
                  <c:v>106.05</c:v>
                </c:pt>
                <c:pt idx="57780">
                  <c:v>110.04</c:v>
                </c:pt>
                <c:pt idx="57781">
                  <c:v>109.71</c:v>
                </c:pt>
                <c:pt idx="57782">
                  <c:v>114.65</c:v>
                </c:pt>
                <c:pt idx="57783">
                  <c:v>129.91</c:v>
                </c:pt>
                <c:pt idx="57784">
                  <c:v>119.69</c:v>
                </c:pt>
                <c:pt idx="57785">
                  <c:v>120.06</c:v>
                </c:pt>
                <c:pt idx="57786">
                  <c:v>121.87</c:v>
                </c:pt>
                <c:pt idx="57787">
                  <c:v>124.5</c:v>
                </c:pt>
                <c:pt idx="57788">
                  <c:v>132.71</c:v>
                </c:pt>
                <c:pt idx="57789">
                  <c:v>131.79</c:v>
                </c:pt>
                <c:pt idx="57790">
                  <c:v>132.71</c:v>
                </c:pt>
                <c:pt idx="57791">
                  <c:v>131.16</c:v>
                </c:pt>
                <c:pt idx="57792">
                  <c:v>129.97999999999999</c:v>
                </c:pt>
                <c:pt idx="57793">
                  <c:v>133.44</c:v>
                </c:pt>
                <c:pt idx="57794">
                  <c:v>139.01</c:v>
                </c:pt>
                <c:pt idx="57795">
                  <c:v>140.97999999999999</c:v>
                </c:pt>
                <c:pt idx="57796">
                  <c:v>143.06</c:v>
                </c:pt>
                <c:pt idx="57797">
                  <c:v>146.65</c:v>
                </c:pt>
                <c:pt idx="57798">
                  <c:v>150.05000000000001</c:v>
                </c:pt>
                <c:pt idx="57799">
                  <c:v>152.41999999999999</c:v>
                </c:pt>
                <c:pt idx="57800">
                  <c:v>151.91999999999999</c:v>
                </c:pt>
                <c:pt idx="57801">
                  <c:v>150.44</c:v>
                </c:pt>
                <c:pt idx="57802">
                  <c:v>143.26</c:v>
                </c:pt>
                <c:pt idx="57803">
                  <c:v>139.07</c:v>
                </c:pt>
                <c:pt idx="57804">
                  <c:v>131.85</c:v>
                </c:pt>
                <c:pt idx="57805">
                  <c:v>137.22999999999999</c:v>
                </c:pt>
                <c:pt idx="57806">
                  <c:v>139.72999999999999</c:v>
                </c:pt>
                <c:pt idx="57807">
                  <c:v>141.74</c:v>
                </c:pt>
                <c:pt idx="57808">
                  <c:v>143.68</c:v>
                </c:pt>
                <c:pt idx="57809">
                  <c:v>146.06</c:v>
                </c:pt>
                <c:pt idx="57810">
                  <c:v>146.68</c:v>
                </c:pt>
                <c:pt idx="57811">
                  <c:v>145.27000000000001</c:v>
                </c:pt>
                <c:pt idx="57812">
                  <c:v>147.51</c:v>
                </c:pt>
                <c:pt idx="57813">
                  <c:v>145.16999999999999</c:v>
                </c:pt>
                <c:pt idx="57814">
                  <c:v>138.21</c:v>
                </c:pt>
                <c:pt idx="57815">
                  <c:v>140.41999999999999</c:v>
                </c:pt>
                <c:pt idx="57816">
                  <c:v>139.37</c:v>
                </c:pt>
                <c:pt idx="57817">
                  <c:v>149.85</c:v>
                </c:pt>
                <c:pt idx="57818">
                  <c:v>159.44</c:v>
                </c:pt>
                <c:pt idx="57819">
                  <c:v>156.66999999999999</c:v>
                </c:pt>
                <c:pt idx="57820">
                  <c:v>159.54</c:v>
                </c:pt>
                <c:pt idx="57821">
                  <c:v>163.66</c:v>
                </c:pt>
                <c:pt idx="57822">
                  <c:v>169.19</c:v>
                </c:pt>
                <c:pt idx="57823">
                  <c:v>174.07</c:v>
                </c:pt>
                <c:pt idx="57824">
                  <c:v>169.55</c:v>
                </c:pt>
                <c:pt idx="57825">
                  <c:v>167.31</c:v>
                </c:pt>
                <c:pt idx="57826">
                  <c:v>165.86</c:v>
                </c:pt>
                <c:pt idx="57827">
                  <c:v>165.9</c:v>
                </c:pt>
                <c:pt idx="57828">
                  <c:v>163.36000000000001</c:v>
                </c:pt>
                <c:pt idx="57829">
                  <c:v>157.30000000000001</c:v>
                </c:pt>
                <c:pt idx="57830">
                  <c:v>169.72</c:v>
                </c:pt>
                <c:pt idx="57831">
                  <c:v>159.96</c:v>
                </c:pt>
                <c:pt idx="57832">
                  <c:v>160.19999999999999</c:v>
                </c:pt>
                <c:pt idx="57833">
                  <c:v>155.94</c:v>
                </c:pt>
                <c:pt idx="57834">
                  <c:v>154.63</c:v>
                </c:pt>
                <c:pt idx="57835">
                  <c:v>154.96</c:v>
                </c:pt>
                <c:pt idx="57836">
                  <c:v>155.47999999999999</c:v>
                </c:pt>
                <c:pt idx="57837">
                  <c:v>149.47999999999999</c:v>
                </c:pt>
                <c:pt idx="57838">
                  <c:v>136.80000000000001</c:v>
                </c:pt>
                <c:pt idx="57839">
                  <c:v>136.69999999999999</c:v>
                </c:pt>
                <c:pt idx="57840">
                  <c:v>142.16999999999999</c:v>
                </c:pt>
                <c:pt idx="57841">
                  <c:v>129.09</c:v>
                </c:pt>
                <c:pt idx="57842">
                  <c:v>123.94</c:v>
                </c:pt>
                <c:pt idx="57843">
                  <c:v>114.91</c:v>
                </c:pt>
                <c:pt idx="57844">
                  <c:v>115.51</c:v>
                </c:pt>
                <c:pt idx="57845">
                  <c:v>116.96</c:v>
                </c:pt>
                <c:pt idx="57846">
                  <c:v>117.98</c:v>
                </c:pt>
                <c:pt idx="57847">
                  <c:v>119.36</c:v>
                </c:pt>
                <c:pt idx="57848">
                  <c:v>120.88</c:v>
                </c:pt>
                <c:pt idx="57849">
                  <c:v>122</c:v>
                </c:pt>
                <c:pt idx="57850">
                  <c:v>121.37</c:v>
                </c:pt>
                <c:pt idx="57851">
                  <c:v>116.89</c:v>
                </c:pt>
                <c:pt idx="57852">
                  <c:v>134.41999999999999</c:v>
                </c:pt>
                <c:pt idx="57853">
                  <c:v>131.33000000000001</c:v>
                </c:pt>
                <c:pt idx="57854">
                  <c:v>131.72</c:v>
                </c:pt>
                <c:pt idx="57855">
                  <c:v>128.69</c:v>
                </c:pt>
                <c:pt idx="57856">
                  <c:v>124.74</c:v>
                </c:pt>
                <c:pt idx="57857">
                  <c:v>125.56</c:v>
                </c:pt>
                <c:pt idx="57858">
                  <c:v>126.25</c:v>
                </c:pt>
                <c:pt idx="57859">
                  <c:v>121.9</c:v>
                </c:pt>
                <c:pt idx="57860">
                  <c:v>115.74</c:v>
                </c:pt>
                <c:pt idx="57861">
                  <c:v>116.23</c:v>
                </c:pt>
                <c:pt idx="57862">
                  <c:v>118.54</c:v>
                </c:pt>
                <c:pt idx="57863">
                  <c:v>126.52</c:v>
                </c:pt>
                <c:pt idx="57864">
                  <c:v>119.3</c:v>
                </c:pt>
                <c:pt idx="57865">
                  <c:v>122.4</c:v>
                </c:pt>
                <c:pt idx="57866">
                  <c:v>127.73</c:v>
                </c:pt>
                <c:pt idx="57867">
                  <c:v>130.87</c:v>
                </c:pt>
                <c:pt idx="57868">
                  <c:v>129.78</c:v>
                </c:pt>
                <c:pt idx="57869">
                  <c:v>130.04</c:v>
                </c:pt>
                <c:pt idx="57870">
                  <c:v>131.91999999999999</c:v>
                </c:pt>
                <c:pt idx="57871">
                  <c:v>133.57</c:v>
                </c:pt>
                <c:pt idx="57872">
                  <c:v>149.52000000000001</c:v>
                </c:pt>
                <c:pt idx="57873">
                  <c:v>144.66999999999999</c:v>
                </c:pt>
                <c:pt idx="57874">
                  <c:v>145.86000000000001</c:v>
                </c:pt>
                <c:pt idx="57875">
                  <c:v>148.27000000000001</c:v>
                </c:pt>
                <c:pt idx="57876">
                  <c:v>148.63</c:v>
                </c:pt>
                <c:pt idx="57877">
                  <c:v>149.44999999999999</c:v>
                </c:pt>
                <c:pt idx="57878">
                  <c:v>152.22</c:v>
                </c:pt>
                <c:pt idx="57879">
                  <c:v>150.24</c:v>
                </c:pt>
                <c:pt idx="57880">
                  <c:v>153.51</c:v>
                </c:pt>
                <c:pt idx="57881">
                  <c:v>147.41</c:v>
                </c:pt>
                <c:pt idx="57882">
                  <c:v>139.93</c:v>
                </c:pt>
                <c:pt idx="57883">
                  <c:v>124.41</c:v>
                </c:pt>
                <c:pt idx="57884">
                  <c:v>127.97</c:v>
                </c:pt>
                <c:pt idx="57885">
                  <c:v>137.88</c:v>
                </c:pt>
                <c:pt idx="57886">
                  <c:v>140.41999999999999</c:v>
                </c:pt>
                <c:pt idx="57887">
                  <c:v>136.6</c:v>
                </c:pt>
                <c:pt idx="57888">
                  <c:v>127.34</c:v>
                </c:pt>
                <c:pt idx="57889">
                  <c:v>127.14</c:v>
                </c:pt>
                <c:pt idx="57890">
                  <c:v>131.06</c:v>
                </c:pt>
                <c:pt idx="57891">
                  <c:v>135.22</c:v>
                </c:pt>
                <c:pt idx="57892">
                  <c:v>143.44999999999999</c:v>
                </c:pt>
                <c:pt idx="57893">
                  <c:v>144.66999999999999</c:v>
                </c:pt>
                <c:pt idx="57894">
                  <c:v>148.79</c:v>
                </c:pt>
                <c:pt idx="57895">
                  <c:v>149.85</c:v>
                </c:pt>
                <c:pt idx="57896">
                  <c:v>151</c:v>
                </c:pt>
                <c:pt idx="57897">
                  <c:v>155.41999999999999</c:v>
                </c:pt>
                <c:pt idx="57898">
                  <c:v>155.22</c:v>
                </c:pt>
                <c:pt idx="57899">
                  <c:v>156.9</c:v>
                </c:pt>
                <c:pt idx="57900">
                  <c:v>158.84</c:v>
                </c:pt>
                <c:pt idx="57901">
                  <c:v>153.97</c:v>
                </c:pt>
                <c:pt idx="57902">
                  <c:v>153.01</c:v>
                </c:pt>
                <c:pt idx="57903">
                  <c:v>153.31</c:v>
                </c:pt>
                <c:pt idx="57904">
                  <c:v>154</c:v>
                </c:pt>
                <c:pt idx="57905">
                  <c:v>141.15</c:v>
                </c:pt>
                <c:pt idx="57906">
                  <c:v>147.21</c:v>
                </c:pt>
                <c:pt idx="57907">
                  <c:v>146.52000000000001</c:v>
                </c:pt>
                <c:pt idx="57908">
                  <c:v>117.19</c:v>
                </c:pt>
                <c:pt idx="57909">
                  <c:v>120.62</c:v>
                </c:pt>
                <c:pt idx="57910">
                  <c:v>129.88</c:v>
                </c:pt>
                <c:pt idx="57911">
                  <c:v>122.82</c:v>
                </c:pt>
                <c:pt idx="57912">
                  <c:v>120.22</c:v>
                </c:pt>
                <c:pt idx="57913">
                  <c:v>131.03</c:v>
                </c:pt>
                <c:pt idx="57914">
                  <c:v>122.79</c:v>
                </c:pt>
                <c:pt idx="57915">
                  <c:v>125.99</c:v>
                </c:pt>
                <c:pt idx="57916">
                  <c:v>123.55</c:v>
                </c:pt>
                <c:pt idx="57917">
                  <c:v>130.16999999999999</c:v>
                </c:pt>
                <c:pt idx="57918">
                  <c:v>131.38999999999999</c:v>
                </c:pt>
                <c:pt idx="57919">
                  <c:v>132.84</c:v>
                </c:pt>
                <c:pt idx="57920">
                  <c:v>135.78</c:v>
                </c:pt>
                <c:pt idx="57921">
                  <c:v>146.52000000000001</c:v>
                </c:pt>
                <c:pt idx="57922">
                  <c:v>151.5</c:v>
                </c:pt>
                <c:pt idx="57923">
                  <c:v>149.16</c:v>
                </c:pt>
                <c:pt idx="57924">
                  <c:v>152.62</c:v>
                </c:pt>
                <c:pt idx="57925">
                  <c:v>154.19999999999999</c:v>
                </c:pt>
                <c:pt idx="57926">
                  <c:v>156.83000000000001</c:v>
                </c:pt>
                <c:pt idx="57927">
                  <c:v>161.55000000000001</c:v>
                </c:pt>
                <c:pt idx="57928">
                  <c:v>162.63</c:v>
                </c:pt>
                <c:pt idx="57929">
                  <c:v>159.66999999999999</c:v>
                </c:pt>
                <c:pt idx="57930">
                  <c:v>158.35</c:v>
                </c:pt>
                <c:pt idx="57931">
                  <c:v>155.29</c:v>
                </c:pt>
                <c:pt idx="57932">
                  <c:v>143.12</c:v>
                </c:pt>
                <c:pt idx="57933">
                  <c:v>147.71</c:v>
                </c:pt>
                <c:pt idx="57934">
                  <c:v>144.08000000000001</c:v>
                </c:pt>
                <c:pt idx="57935">
                  <c:v>127.34</c:v>
                </c:pt>
                <c:pt idx="57936">
                  <c:v>130.69999999999999</c:v>
                </c:pt>
                <c:pt idx="57937">
                  <c:v>132.02000000000001</c:v>
                </c:pt>
                <c:pt idx="57938">
                  <c:v>124.44</c:v>
                </c:pt>
                <c:pt idx="57939">
                  <c:v>125.53</c:v>
                </c:pt>
                <c:pt idx="57940">
                  <c:v>127.17</c:v>
                </c:pt>
                <c:pt idx="57941">
                  <c:v>126.55</c:v>
                </c:pt>
                <c:pt idx="57942">
                  <c:v>126.02</c:v>
                </c:pt>
                <c:pt idx="57943">
                  <c:v>129.58000000000001</c:v>
                </c:pt>
                <c:pt idx="57944">
                  <c:v>119.3</c:v>
                </c:pt>
                <c:pt idx="57945">
                  <c:v>126.19</c:v>
                </c:pt>
                <c:pt idx="57946">
                  <c:v>127.47</c:v>
                </c:pt>
                <c:pt idx="57947">
                  <c:v>130.72999999999999</c:v>
                </c:pt>
                <c:pt idx="57948">
                  <c:v>134.29</c:v>
                </c:pt>
                <c:pt idx="57949">
                  <c:v>136.53</c:v>
                </c:pt>
                <c:pt idx="57950">
                  <c:v>138.63999999999999</c:v>
                </c:pt>
                <c:pt idx="57951">
                  <c:v>141.47999999999999</c:v>
                </c:pt>
                <c:pt idx="57952">
                  <c:v>133.30000000000001</c:v>
                </c:pt>
                <c:pt idx="57953">
                  <c:v>135.05000000000001</c:v>
                </c:pt>
                <c:pt idx="57954">
                  <c:v>134.91999999999999</c:v>
                </c:pt>
                <c:pt idx="57955">
                  <c:v>141.74</c:v>
                </c:pt>
                <c:pt idx="57956">
                  <c:v>153.34</c:v>
                </c:pt>
                <c:pt idx="57957">
                  <c:v>144.54</c:v>
                </c:pt>
                <c:pt idx="57958">
                  <c:v>143.36000000000001</c:v>
                </c:pt>
                <c:pt idx="57959">
                  <c:v>149.75</c:v>
                </c:pt>
                <c:pt idx="57960">
                  <c:v>152.02000000000001</c:v>
                </c:pt>
                <c:pt idx="57961">
                  <c:v>149.47999999999999</c:v>
                </c:pt>
                <c:pt idx="57962">
                  <c:v>143.91999999999999</c:v>
                </c:pt>
                <c:pt idx="57963">
                  <c:v>149.22</c:v>
                </c:pt>
                <c:pt idx="57964">
                  <c:v>154.22999999999999</c:v>
                </c:pt>
                <c:pt idx="57965">
                  <c:v>149.94999999999999</c:v>
                </c:pt>
                <c:pt idx="57966">
                  <c:v>151.36000000000001</c:v>
                </c:pt>
                <c:pt idx="57967">
                  <c:v>156.16999999999999</c:v>
                </c:pt>
                <c:pt idx="57968">
                  <c:v>158.12</c:v>
                </c:pt>
                <c:pt idx="57969">
                  <c:v>157.72</c:v>
                </c:pt>
                <c:pt idx="57970">
                  <c:v>158.35</c:v>
                </c:pt>
                <c:pt idx="57971">
                  <c:v>159.72999999999999</c:v>
                </c:pt>
                <c:pt idx="57972">
                  <c:v>154.43</c:v>
                </c:pt>
                <c:pt idx="57973">
                  <c:v>148.5</c:v>
                </c:pt>
                <c:pt idx="57974">
                  <c:v>135.54</c:v>
                </c:pt>
                <c:pt idx="57975">
                  <c:v>133.24</c:v>
                </c:pt>
                <c:pt idx="57976">
                  <c:v>136.66999999999999</c:v>
                </c:pt>
                <c:pt idx="57977">
                  <c:v>135.22</c:v>
                </c:pt>
                <c:pt idx="57978">
                  <c:v>136.6</c:v>
                </c:pt>
                <c:pt idx="57979">
                  <c:v>137.69</c:v>
                </c:pt>
                <c:pt idx="57980">
                  <c:v>126.02</c:v>
                </c:pt>
                <c:pt idx="57981">
                  <c:v>125.59</c:v>
                </c:pt>
                <c:pt idx="57982">
                  <c:v>128.03</c:v>
                </c:pt>
                <c:pt idx="57983">
                  <c:v>131.59</c:v>
                </c:pt>
                <c:pt idx="57984">
                  <c:v>140.82</c:v>
                </c:pt>
                <c:pt idx="57985">
                  <c:v>142.43</c:v>
                </c:pt>
                <c:pt idx="57986">
                  <c:v>144.77000000000001</c:v>
                </c:pt>
                <c:pt idx="57987">
                  <c:v>140.36000000000001</c:v>
                </c:pt>
                <c:pt idx="57988">
                  <c:v>141.15</c:v>
                </c:pt>
                <c:pt idx="57989">
                  <c:v>140.72</c:v>
                </c:pt>
                <c:pt idx="57990">
                  <c:v>148.99</c:v>
                </c:pt>
                <c:pt idx="57991">
                  <c:v>152.15</c:v>
                </c:pt>
                <c:pt idx="57992">
                  <c:v>153.63999999999999</c:v>
                </c:pt>
                <c:pt idx="57993">
                  <c:v>159.01</c:v>
                </c:pt>
                <c:pt idx="57994">
                  <c:v>158.12</c:v>
                </c:pt>
                <c:pt idx="57995">
                  <c:v>156.5</c:v>
                </c:pt>
                <c:pt idx="57996">
                  <c:v>153.97</c:v>
                </c:pt>
                <c:pt idx="57997">
                  <c:v>155.52000000000001</c:v>
                </c:pt>
                <c:pt idx="57998">
                  <c:v>153.66999999999999</c:v>
                </c:pt>
                <c:pt idx="57999">
                  <c:v>150.13999999999999</c:v>
                </c:pt>
                <c:pt idx="58000">
                  <c:v>140.78</c:v>
                </c:pt>
                <c:pt idx="58001">
                  <c:v>139.01</c:v>
                </c:pt>
                <c:pt idx="58002">
                  <c:v>139.13999999999999</c:v>
                </c:pt>
                <c:pt idx="58003">
                  <c:v>137.52000000000001</c:v>
                </c:pt>
                <c:pt idx="58004">
                  <c:v>125.43</c:v>
                </c:pt>
                <c:pt idx="58005">
                  <c:v>131.29</c:v>
                </c:pt>
                <c:pt idx="58006">
                  <c:v>119.86</c:v>
                </c:pt>
                <c:pt idx="58007">
                  <c:v>128.91999999999999</c:v>
                </c:pt>
                <c:pt idx="58008">
                  <c:v>135.38</c:v>
                </c:pt>
                <c:pt idx="58009">
                  <c:v>131.38999999999999</c:v>
                </c:pt>
                <c:pt idx="58010">
                  <c:v>133.21</c:v>
                </c:pt>
                <c:pt idx="58011">
                  <c:v>133.16999999999999</c:v>
                </c:pt>
                <c:pt idx="58012">
                  <c:v>130.6</c:v>
                </c:pt>
                <c:pt idx="58013">
                  <c:v>134.19</c:v>
                </c:pt>
                <c:pt idx="58014">
                  <c:v>136.66999999999999</c:v>
                </c:pt>
                <c:pt idx="58015">
                  <c:v>138.68</c:v>
                </c:pt>
                <c:pt idx="58016">
                  <c:v>139.69999999999999</c:v>
                </c:pt>
                <c:pt idx="58017">
                  <c:v>141.21</c:v>
                </c:pt>
                <c:pt idx="58018">
                  <c:v>144.08000000000001</c:v>
                </c:pt>
                <c:pt idx="58019">
                  <c:v>140.72</c:v>
                </c:pt>
                <c:pt idx="58020">
                  <c:v>133.6</c:v>
                </c:pt>
                <c:pt idx="58021">
                  <c:v>130.77000000000001</c:v>
                </c:pt>
                <c:pt idx="58022">
                  <c:v>129.05000000000001</c:v>
                </c:pt>
                <c:pt idx="58023">
                  <c:v>129.55000000000001</c:v>
                </c:pt>
                <c:pt idx="58024">
                  <c:v>130.21</c:v>
                </c:pt>
                <c:pt idx="58025">
                  <c:v>125.66</c:v>
                </c:pt>
                <c:pt idx="58026">
                  <c:v>119.96</c:v>
                </c:pt>
                <c:pt idx="58027">
                  <c:v>119.89</c:v>
                </c:pt>
                <c:pt idx="58028">
                  <c:v>119.5</c:v>
                </c:pt>
                <c:pt idx="58029">
                  <c:v>116.17</c:v>
                </c:pt>
                <c:pt idx="58030">
                  <c:v>111.36</c:v>
                </c:pt>
                <c:pt idx="58031">
                  <c:v>112.21</c:v>
                </c:pt>
                <c:pt idx="58032">
                  <c:v>108.72</c:v>
                </c:pt>
                <c:pt idx="58033">
                  <c:v>107.47</c:v>
                </c:pt>
                <c:pt idx="58034">
                  <c:v>112.67</c:v>
                </c:pt>
                <c:pt idx="58035">
                  <c:v>113.4</c:v>
                </c:pt>
                <c:pt idx="58036">
                  <c:v>113.86</c:v>
                </c:pt>
                <c:pt idx="58037">
                  <c:v>104.8</c:v>
                </c:pt>
                <c:pt idx="58038">
                  <c:v>105.23</c:v>
                </c:pt>
                <c:pt idx="58039">
                  <c:v>107.63</c:v>
                </c:pt>
                <c:pt idx="58040">
                  <c:v>108.88</c:v>
                </c:pt>
                <c:pt idx="58041">
                  <c:v>108.72</c:v>
                </c:pt>
                <c:pt idx="58042">
                  <c:v>99.36</c:v>
                </c:pt>
                <c:pt idx="58043">
                  <c:v>100.05</c:v>
                </c:pt>
                <c:pt idx="58044">
                  <c:v>100.91</c:v>
                </c:pt>
                <c:pt idx="58045">
                  <c:v>101.8</c:v>
                </c:pt>
                <c:pt idx="58046">
                  <c:v>102.33</c:v>
                </c:pt>
                <c:pt idx="58047">
                  <c:v>100.78</c:v>
                </c:pt>
                <c:pt idx="58048">
                  <c:v>101.6</c:v>
                </c:pt>
                <c:pt idx="58049">
                  <c:v>115.01</c:v>
                </c:pt>
                <c:pt idx="58050">
                  <c:v>115.44</c:v>
                </c:pt>
                <c:pt idx="58051">
                  <c:v>117.39</c:v>
                </c:pt>
                <c:pt idx="58052">
                  <c:v>107.37</c:v>
                </c:pt>
                <c:pt idx="58053">
                  <c:v>102.39</c:v>
                </c:pt>
                <c:pt idx="58054">
                  <c:v>104.57</c:v>
                </c:pt>
                <c:pt idx="58055">
                  <c:v>85.09</c:v>
                </c:pt>
                <c:pt idx="58056">
                  <c:v>94.88</c:v>
                </c:pt>
                <c:pt idx="58057">
                  <c:v>90.07</c:v>
                </c:pt>
                <c:pt idx="58058">
                  <c:v>83.28</c:v>
                </c:pt>
                <c:pt idx="58059">
                  <c:v>67.69</c:v>
                </c:pt>
                <c:pt idx="58060">
                  <c:v>55.13</c:v>
                </c:pt>
                <c:pt idx="58061">
                  <c:v>53.12</c:v>
                </c:pt>
                <c:pt idx="58062">
                  <c:v>52.56</c:v>
                </c:pt>
                <c:pt idx="58063">
                  <c:v>52.83</c:v>
                </c:pt>
                <c:pt idx="58064">
                  <c:v>53.62</c:v>
                </c:pt>
                <c:pt idx="58065">
                  <c:v>48.54</c:v>
                </c:pt>
                <c:pt idx="58066">
                  <c:v>47.32</c:v>
                </c:pt>
                <c:pt idx="58067">
                  <c:v>47.42</c:v>
                </c:pt>
                <c:pt idx="58068">
                  <c:v>43.47</c:v>
                </c:pt>
                <c:pt idx="58069">
                  <c:v>48.61</c:v>
                </c:pt>
                <c:pt idx="58070">
                  <c:v>53.95</c:v>
                </c:pt>
                <c:pt idx="58071">
                  <c:v>53.72</c:v>
                </c:pt>
                <c:pt idx="58072">
                  <c:v>71.349999999999994</c:v>
                </c:pt>
                <c:pt idx="58073">
                  <c:v>75.8</c:v>
                </c:pt>
                <c:pt idx="58074">
                  <c:v>79.290000000000006</c:v>
                </c:pt>
                <c:pt idx="58075">
                  <c:v>79.42</c:v>
                </c:pt>
                <c:pt idx="58076">
                  <c:v>72.2</c:v>
                </c:pt>
                <c:pt idx="58077">
                  <c:v>74.84</c:v>
                </c:pt>
                <c:pt idx="58078">
                  <c:v>76.319999999999993</c:v>
                </c:pt>
                <c:pt idx="58079">
                  <c:v>77.150000000000006</c:v>
                </c:pt>
                <c:pt idx="58080">
                  <c:v>76.819999999999993</c:v>
                </c:pt>
                <c:pt idx="58081">
                  <c:v>75.63</c:v>
                </c:pt>
                <c:pt idx="58082">
                  <c:v>81.7</c:v>
                </c:pt>
                <c:pt idx="58083">
                  <c:v>88.62</c:v>
                </c:pt>
                <c:pt idx="58084">
                  <c:v>86.41</c:v>
                </c:pt>
                <c:pt idx="58085">
                  <c:v>99.66</c:v>
                </c:pt>
                <c:pt idx="58086">
                  <c:v>98.4</c:v>
                </c:pt>
                <c:pt idx="58087">
                  <c:v>87.86</c:v>
                </c:pt>
                <c:pt idx="58088">
                  <c:v>98.96</c:v>
                </c:pt>
                <c:pt idx="58089">
                  <c:v>113.2</c:v>
                </c:pt>
                <c:pt idx="58090">
                  <c:v>110.86</c:v>
                </c:pt>
                <c:pt idx="58091">
                  <c:v>104.5</c:v>
                </c:pt>
                <c:pt idx="58092">
                  <c:v>104.67</c:v>
                </c:pt>
                <c:pt idx="58093">
                  <c:v>110.66</c:v>
                </c:pt>
                <c:pt idx="58094">
                  <c:v>112.15</c:v>
                </c:pt>
                <c:pt idx="58095">
                  <c:v>112.25</c:v>
                </c:pt>
                <c:pt idx="58096">
                  <c:v>111.29</c:v>
                </c:pt>
                <c:pt idx="58097">
                  <c:v>113.04</c:v>
                </c:pt>
                <c:pt idx="58098">
                  <c:v>104.8</c:v>
                </c:pt>
                <c:pt idx="58099">
                  <c:v>117.78</c:v>
                </c:pt>
                <c:pt idx="58100">
                  <c:v>119.63</c:v>
                </c:pt>
                <c:pt idx="58101">
                  <c:v>120.45</c:v>
                </c:pt>
                <c:pt idx="58102">
                  <c:v>123.35</c:v>
                </c:pt>
                <c:pt idx="58103">
                  <c:v>124.87</c:v>
                </c:pt>
                <c:pt idx="58104">
                  <c:v>131.52000000000001</c:v>
                </c:pt>
                <c:pt idx="58105">
                  <c:v>134</c:v>
                </c:pt>
                <c:pt idx="58106">
                  <c:v>135.58000000000001</c:v>
                </c:pt>
                <c:pt idx="58107">
                  <c:v>137.13</c:v>
                </c:pt>
                <c:pt idx="58108">
                  <c:v>138.58000000000001</c:v>
                </c:pt>
                <c:pt idx="58109">
                  <c:v>132.94</c:v>
                </c:pt>
                <c:pt idx="58110">
                  <c:v>134.26</c:v>
                </c:pt>
                <c:pt idx="58111">
                  <c:v>140.46</c:v>
                </c:pt>
                <c:pt idx="58112">
                  <c:v>139.43</c:v>
                </c:pt>
                <c:pt idx="58113">
                  <c:v>122.96</c:v>
                </c:pt>
                <c:pt idx="58114">
                  <c:v>103.78</c:v>
                </c:pt>
                <c:pt idx="58115">
                  <c:v>109.38</c:v>
                </c:pt>
                <c:pt idx="58116">
                  <c:v>110</c:v>
                </c:pt>
                <c:pt idx="58117">
                  <c:v>98.77</c:v>
                </c:pt>
                <c:pt idx="58118">
                  <c:v>87.17</c:v>
                </c:pt>
                <c:pt idx="58119">
                  <c:v>80.94</c:v>
                </c:pt>
                <c:pt idx="58120">
                  <c:v>73.42</c:v>
                </c:pt>
                <c:pt idx="58121">
                  <c:v>94.52</c:v>
                </c:pt>
                <c:pt idx="58122">
                  <c:v>96.95</c:v>
                </c:pt>
                <c:pt idx="58123">
                  <c:v>100.48</c:v>
                </c:pt>
                <c:pt idx="58124">
                  <c:v>81.96</c:v>
                </c:pt>
                <c:pt idx="58125">
                  <c:v>67.260000000000005</c:v>
                </c:pt>
                <c:pt idx="58126">
                  <c:v>68.09</c:v>
                </c:pt>
                <c:pt idx="58127">
                  <c:v>70.03</c:v>
                </c:pt>
                <c:pt idx="58128">
                  <c:v>71.709999999999994</c:v>
                </c:pt>
                <c:pt idx="58129">
                  <c:v>95.08</c:v>
                </c:pt>
                <c:pt idx="58130">
                  <c:v>68.91</c:v>
                </c:pt>
                <c:pt idx="58131">
                  <c:v>66.14</c:v>
                </c:pt>
                <c:pt idx="58132">
                  <c:v>66.67</c:v>
                </c:pt>
                <c:pt idx="58133">
                  <c:v>67.13</c:v>
                </c:pt>
                <c:pt idx="58134">
                  <c:v>71.180000000000007</c:v>
                </c:pt>
                <c:pt idx="58135">
                  <c:v>92.47</c:v>
                </c:pt>
                <c:pt idx="58136">
                  <c:v>91.12</c:v>
                </c:pt>
                <c:pt idx="58137">
                  <c:v>91.15</c:v>
                </c:pt>
                <c:pt idx="58138">
                  <c:v>91.98</c:v>
                </c:pt>
                <c:pt idx="58139">
                  <c:v>86.38</c:v>
                </c:pt>
                <c:pt idx="58140">
                  <c:v>83.97</c:v>
                </c:pt>
                <c:pt idx="58141">
                  <c:v>72.8</c:v>
                </c:pt>
                <c:pt idx="58142">
                  <c:v>70.19</c:v>
                </c:pt>
                <c:pt idx="58143">
                  <c:v>71.05</c:v>
                </c:pt>
                <c:pt idx="58144">
                  <c:v>71.55</c:v>
                </c:pt>
                <c:pt idx="58145">
                  <c:v>65.28</c:v>
                </c:pt>
                <c:pt idx="58146">
                  <c:v>50.09</c:v>
                </c:pt>
                <c:pt idx="58147">
                  <c:v>50.36</c:v>
                </c:pt>
                <c:pt idx="58148">
                  <c:v>50.72</c:v>
                </c:pt>
                <c:pt idx="58149">
                  <c:v>50.95</c:v>
                </c:pt>
                <c:pt idx="58150">
                  <c:v>51.15</c:v>
                </c:pt>
                <c:pt idx="58151">
                  <c:v>51.31</c:v>
                </c:pt>
                <c:pt idx="58152">
                  <c:v>51.38</c:v>
                </c:pt>
                <c:pt idx="58153">
                  <c:v>51.48</c:v>
                </c:pt>
                <c:pt idx="58154">
                  <c:v>51.77</c:v>
                </c:pt>
                <c:pt idx="58155">
                  <c:v>72.44</c:v>
                </c:pt>
                <c:pt idx="58156">
                  <c:v>72.53</c:v>
                </c:pt>
                <c:pt idx="58157">
                  <c:v>65.22</c:v>
                </c:pt>
                <c:pt idx="58158">
                  <c:v>65.61</c:v>
                </c:pt>
                <c:pt idx="58159">
                  <c:v>66.11</c:v>
                </c:pt>
                <c:pt idx="58160">
                  <c:v>66.540000000000006</c:v>
                </c:pt>
                <c:pt idx="58161">
                  <c:v>67.59</c:v>
                </c:pt>
                <c:pt idx="58162">
                  <c:v>76.290000000000006</c:v>
                </c:pt>
                <c:pt idx="58163">
                  <c:v>94.48</c:v>
                </c:pt>
                <c:pt idx="58164">
                  <c:v>88.19</c:v>
                </c:pt>
                <c:pt idx="58165">
                  <c:v>89.61</c:v>
                </c:pt>
                <c:pt idx="58166">
                  <c:v>112.51</c:v>
                </c:pt>
                <c:pt idx="58167">
                  <c:v>106.84</c:v>
                </c:pt>
                <c:pt idx="58168">
                  <c:v>107.47</c:v>
                </c:pt>
                <c:pt idx="58169">
                  <c:v>109.87</c:v>
                </c:pt>
                <c:pt idx="58170">
                  <c:v>112.94</c:v>
                </c:pt>
                <c:pt idx="58171">
                  <c:v>113.27</c:v>
                </c:pt>
                <c:pt idx="58172">
                  <c:v>111.65</c:v>
                </c:pt>
                <c:pt idx="58173">
                  <c:v>112.84</c:v>
                </c:pt>
                <c:pt idx="58174">
                  <c:v>112.38</c:v>
                </c:pt>
                <c:pt idx="58175">
                  <c:v>107.53</c:v>
                </c:pt>
                <c:pt idx="58176">
                  <c:v>108.46</c:v>
                </c:pt>
                <c:pt idx="58177">
                  <c:v>109.41</c:v>
                </c:pt>
                <c:pt idx="58178">
                  <c:v>110.96</c:v>
                </c:pt>
                <c:pt idx="58179">
                  <c:v>112.21</c:v>
                </c:pt>
                <c:pt idx="58180">
                  <c:v>113.3</c:v>
                </c:pt>
                <c:pt idx="58181">
                  <c:v>113.4</c:v>
                </c:pt>
                <c:pt idx="58182">
                  <c:v>102.33</c:v>
                </c:pt>
                <c:pt idx="58183">
                  <c:v>89.57</c:v>
                </c:pt>
                <c:pt idx="58184">
                  <c:v>90.63</c:v>
                </c:pt>
                <c:pt idx="58185">
                  <c:v>87.43</c:v>
                </c:pt>
                <c:pt idx="58186">
                  <c:v>75.47</c:v>
                </c:pt>
                <c:pt idx="58187">
                  <c:v>76.42</c:v>
                </c:pt>
                <c:pt idx="58188">
                  <c:v>77.150000000000006</c:v>
                </c:pt>
                <c:pt idx="58189">
                  <c:v>77.91</c:v>
                </c:pt>
                <c:pt idx="58190">
                  <c:v>78.53</c:v>
                </c:pt>
                <c:pt idx="58191">
                  <c:v>79.03</c:v>
                </c:pt>
                <c:pt idx="58192">
                  <c:v>67.39</c:v>
                </c:pt>
                <c:pt idx="58193">
                  <c:v>63.18</c:v>
                </c:pt>
                <c:pt idx="58194">
                  <c:v>63.04</c:v>
                </c:pt>
                <c:pt idx="58195">
                  <c:v>56.25</c:v>
                </c:pt>
                <c:pt idx="58196">
                  <c:v>51.9</c:v>
                </c:pt>
                <c:pt idx="58197">
                  <c:v>52.3</c:v>
                </c:pt>
                <c:pt idx="58198">
                  <c:v>52.63</c:v>
                </c:pt>
                <c:pt idx="58199">
                  <c:v>52.96</c:v>
                </c:pt>
                <c:pt idx="58200">
                  <c:v>53.35</c:v>
                </c:pt>
                <c:pt idx="58201">
                  <c:v>71.58</c:v>
                </c:pt>
                <c:pt idx="58202">
                  <c:v>73.06</c:v>
                </c:pt>
                <c:pt idx="58203">
                  <c:v>73.95</c:v>
                </c:pt>
                <c:pt idx="58204">
                  <c:v>66.8</c:v>
                </c:pt>
                <c:pt idx="58205">
                  <c:v>64.95</c:v>
                </c:pt>
                <c:pt idx="58206">
                  <c:v>64.989999999999995</c:v>
                </c:pt>
                <c:pt idx="58207">
                  <c:v>64.989999999999995</c:v>
                </c:pt>
                <c:pt idx="58208">
                  <c:v>64.790000000000006</c:v>
                </c:pt>
                <c:pt idx="58209">
                  <c:v>64.72</c:v>
                </c:pt>
                <c:pt idx="58210">
                  <c:v>61.63</c:v>
                </c:pt>
                <c:pt idx="58211">
                  <c:v>57.7</c:v>
                </c:pt>
                <c:pt idx="58212">
                  <c:v>58.3</c:v>
                </c:pt>
                <c:pt idx="58213">
                  <c:v>59.09</c:v>
                </c:pt>
                <c:pt idx="58214">
                  <c:v>59.91</c:v>
                </c:pt>
                <c:pt idx="58215">
                  <c:v>60.84</c:v>
                </c:pt>
                <c:pt idx="58216">
                  <c:v>61.76</c:v>
                </c:pt>
                <c:pt idx="58217">
                  <c:v>59.98</c:v>
                </c:pt>
                <c:pt idx="58218">
                  <c:v>55.46</c:v>
                </c:pt>
                <c:pt idx="58219">
                  <c:v>65.19</c:v>
                </c:pt>
                <c:pt idx="58220">
                  <c:v>54.08</c:v>
                </c:pt>
                <c:pt idx="58221">
                  <c:v>42.22</c:v>
                </c:pt>
                <c:pt idx="58222">
                  <c:v>42.58</c:v>
                </c:pt>
                <c:pt idx="58223">
                  <c:v>42.71</c:v>
                </c:pt>
                <c:pt idx="58224">
                  <c:v>37.93</c:v>
                </c:pt>
                <c:pt idx="58225">
                  <c:v>31.306999999999999</c:v>
                </c:pt>
                <c:pt idx="58226">
                  <c:v>31.306999999999999</c:v>
                </c:pt>
                <c:pt idx="58227">
                  <c:v>31.306999999999999</c:v>
                </c:pt>
                <c:pt idx="58228">
                  <c:v>31.209</c:v>
                </c:pt>
                <c:pt idx="58229">
                  <c:v>30.681000000000001</c:v>
                </c:pt>
                <c:pt idx="58230">
                  <c:v>30.681000000000001</c:v>
                </c:pt>
                <c:pt idx="58231">
                  <c:v>30.713999999999999</c:v>
                </c:pt>
                <c:pt idx="58232">
                  <c:v>30.548999999999999</c:v>
                </c:pt>
                <c:pt idx="58233">
                  <c:v>30.516999999999999</c:v>
                </c:pt>
                <c:pt idx="58234">
                  <c:v>30.484000000000002</c:v>
                </c:pt>
                <c:pt idx="58235">
                  <c:v>30.484000000000002</c:v>
                </c:pt>
                <c:pt idx="58236">
                  <c:v>30.484000000000002</c:v>
                </c:pt>
                <c:pt idx="58237">
                  <c:v>30.484000000000002</c:v>
                </c:pt>
                <c:pt idx="58238">
                  <c:v>30.484000000000002</c:v>
                </c:pt>
                <c:pt idx="58239">
                  <c:v>30.516999999999999</c:v>
                </c:pt>
                <c:pt idx="58240">
                  <c:v>30.484000000000002</c:v>
                </c:pt>
                <c:pt idx="58241">
                  <c:v>30.484000000000002</c:v>
                </c:pt>
                <c:pt idx="58242">
                  <c:v>30.484000000000002</c:v>
                </c:pt>
                <c:pt idx="58243">
                  <c:v>30.484000000000002</c:v>
                </c:pt>
                <c:pt idx="58244">
                  <c:v>30.516999999999999</c:v>
                </c:pt>
                <c:pt idx="58245">
                  <c:v>30.516999999999999</c:v>
                </c:pt>
                <c:pt idx="58246">
                  <c:v>30.484000000000002</c:v>
                </c:pt>
                <c:pt idx="58247">
                  <c:v>30.516999999999999</c:v>
                </c:pt>
                <c:pt idx="58248">
                  <c:v>30.516999999999999</c:v>
                </c:pt>
                <c:pt idx="58249">
                  <c:v>30.516999999999999</c:v>
                </c:pt>
                <c:pt idx="58250">
                  <c:v>30.516999999999999</c:v>
                </c:pt>
                <c:pt idx="58251">
                  <c:v>41.66</c:v>
                </c:pt>
                <c:pt idx="58252">
                  <c:v>39.65</c:v>
                </c:pt>
                <c:pt idx="58253">
                  <c:v>39.78</c:v>
                </c:pt>
                <c:pt idx="58254">
                  <c:v>40.21</c:v>
                </c:pt>
                <c:pt idx="58255">
                  <c:v>40.700000000000003</c:v>
                </c:pt>
                <c:pt idx="58256">
                  <c:v>50.45</c:v>
                </c:pt>
                <c:pt idx="58257">
                  <c:v>60.47</c:v>
                </c:pt>
                <c:pt idx="58258">
                  <c:v>49.86</c:v>
                </c:pt>
                <c:pt idx="58259">
                  <c:v>47.82</c:v>
                </c:pt>
                <c:pt idx="58260">
                  <c:v>57.8</c:v>
                </c:pt>
                <c:pt idx="58261">
                  <c:v>49.93</c:v>
                </c:pt>
                <c:pt idx="58262">
                  <c:v>49.83</c:v>
                </c:pt>
                <c:pt idx="58263">
                  <c:v>50.03</c:v>
                </c:pt>
                <c:pt idx="58264">
                  <c:v>50.42</c:v>
                </c:pt>
                <c:pt idx="58265">
                  <c:v>50.88</c:v>
                </c:pt>
                <c:pt idx="58266">
                  <c:v>51.34</c:v>
                </c:pt>
                <c:pt idx="58267">
                  <c:v>51.9</c:v>
                </c:pt>
                <c:pt idx="58268">
                  <c:v>52.37</c:v>
                </c:pt>
                <c:pt idx="58269">
                  <c:v>52.83</c:v>
                </c:pt>
                <c:pt idx="58270">
                  <c:v>53.09</c:v>
                </c:pt>
                <c:pt idx="58271">
                  <c:v>53.42</c:v>
                </c:pt>
                <c:pt idx="58272">
                  <c:v>53.72</c:v>
                </c:pt>
                <c:pt idx="58273">
                  <c:v>53.88</c:v>
                </c:pt>
                <c:pt idx="58274">
                  <c:v>54.24</c:v>
                </c:pt>
                <c:pt idx="58275">
                  <c:v>54.71</c:v>
                </c:pt>
                <c:pt idx="58276">
                  <c:v>55.04</c:v>
                </c:pt>
                <c:pt idx="58277">
                  <c:v>55.36</c:v>
                </c:pt>
                <c:pt idx="58278">
                  <c:v>55.5</c:v>
                </c:pt>
                <c:pt idx="58279">
                  <c:v>55.73</c:v>
                </c:pt>
                <c:pt idx="58280">
                  <c:v>55.79</c:v>
                </c:pt>
                <c:pt idx="58281">
                  <c:v>55.93</c:v>
                </c:pt>
                <c:pt idx="58282">
                  <c:v>56.02</c:v>
                </c:pt>
                <c:pt idx="58283">
                  <c:v>55.89</c:v>
                </c:pt>
                <c:pt idx="58284">
                  <c:v>53.68</c:v>
                </c:pt>
                <c:pt idx="58285">
                  <c:v>42.71</c:v>
                </c:pt>
                <c:pt idx="58286">
                  <c:v>42.71</c:v>
                </c:pt>
                <c:pt idx="58287">
                  <c:v>39.549999999999997</c:v>
                </c:pt>
                <c:pt idx="58288">
                  <c:v>37.44</c:v>
                </c:pt>
                <c:pt idx="58289">
                  <c:v>37.369999999999997</c:v>
                </c:pt>
                <c:pt idx="58290">
                  <c:v>37.270000000000003</c:v>
                </c:pt>
                <c:pt idx="58291">
                  <c:v>30.516999999999999</c:v>
                </c:pt>
                <c:pt idx="58292">
                  <c:v>30.484000000000002</c:v>
                </c:pt>
                <c:pt idx="58293">
                  <c:v>30.484000000000002</c:v>
                </c:pt>
                <c:pt idx="58294">
                  <c:v>30.484000000000002</c:v>
                </c:pt>
                <c:pt idx="58295">
                  <c:v>30.451000000000001</c:v>
                </c:pt>
                <c:pt idx="58296">
                  <c:v>30.484000000000002</c:v>
                </c:pt>
                <c:pt idx="58297">
                  <c:v>30.451000000000001</c:v>
                </c:pt>
                <c:pt idx="58298">
                  <c:v>30.451000000000001</c:v>
                </c:pt>
                <c:pt idx="58299">
                  <c:v>30.484000000000002</c:v>
                </c:pt>
                <c:pt idx="58300">
                  <c:v>30.451000000000001</c:v>
                </c:pt>
                <c:pt idx="58301">
                  <c:v>30.451000000000001</c:v>
                </c:pt>
                <c:pt idx="58302">
                  <c:v>30.484000000000002</c:v>
                </c:pt>
                <c:pt idx="58303">
                  <c:v>30.484000000000002</c:v>
                </c:pt>
                <c:pt idx="58304">
                  <c:v>30.484000000000002</c:v>
                </c:pt>
                <c:pt idx="58305">
                  <c:v>30.484000000000002</c:v>
                </c:pt>
                <c:pt idx="58306">
                  <c:v>30.484000000000002</c:v>
                </c:pt>
                <c:pt idx="58307">
                  <c:v>30.484000000000002</c:v>
                </c:pt>
                <c:pt idx="58308">
                  <c:v>30.484000000000002</c:v>
                </c:pt>
                <c:pt idx="58309">
                  <c:v>30.484000000000002</c:v>
                </c:pt>
                <c:pt idx="58310">
                  <c:v>30.484000000000002</c:v>
                </c:pt>
                <c:pt idx="58311">
                  <c:v>30.484000000000002</c:v>
                </c:pt>
                <c:pt idx="58312">
                  <c:v>30.484000000000002</c:v>
                </c:pt>
                <c:pt idx="58313">
                  <c:v>30.484000000000002</c:v>
                </c:pt>
                <c:pt idx="58314">
                  <c:v>30.484000000000002</c:v>
                </c:pt>
                <c:pt idx="58315">
                  <c:v>30.484000000000002</c:v>
                </c:pt>
                <c:pt idx="58316">
                  <c:v>37.57</c:v>
                </c:pt>
                <c:pt idx="58317">
                  <c:v>39.409999999999997</c:v>
                </c:pt>
                <c:pt idx="58318">
                  <c:v>38.89</c:v>
                </c:pt>
                <c:pt idx="58319">
                  <c:v>41.19</c:v>
                </c:pt>
                <c:pt idx="58320">
                  <c:v>55.27</c:v>
                </c:pt>
                <c:pt idx="58321">
                  <c:v>49.63</c:v>
                </c:pt>
                <c:pt idx="58322">
                  <c:v>49.66</c:v>
                </c:pt>
                <c:pt idx="58323">
                  <c:v>49.99</c:v>
                </c:pt>
                <c:pt idx="58324">
                  <c:v>43.37</c:v>
                </c:pt>
                <c:pt idx="58325">
                  <c:v>34.97</c:v>
                </c:pt>
                <c:pt idx="58326">
                  <c:v>35.159999999999997</c:v>
                </c:pt>
                <c:pt idx="58327">
                  <c:v>35.36</c:v>
                </c:pt>
                <c:pt idx="58328">
                  <c:v>35.590000000000003</c:v>
                </c:pt>
                <c:pt idx="58329">
                  <c:v>35.82</c:v>
                </c:pt>
                <c:pt idx="58330">
                  <c:v>41.62</c:v>
                </c:pt>
                <c:pt idx="58331">
                  <c:v>56.16</c:v>
                </c:pt>
                <c:pt idx="58332">
                  <c:v>47.98</c:v>
                </c:pt>
                <c:pt idx="58333">
                  <c:v>48.41</c:v>
                </c:pt>
                <c:pt idx="58334">
                  <c:v>49.66</c:v>
                </c:pt>
                <c:pt idx="58335">
                  <c:v>51.25</c:v>
                </c:pt>
                <c:pt idx="58336">
                  <c:v>52.5</c:v>
                </c:pt>
                <c:pt idx="58337">
                  <c:v>53.29</c:v>
                </c:pt>
                <c:pt idx="58338">
                  <c:v>53.85</c:v>
                </c:pt>
                <c:pt idx="58339">
                  <c:v>68.150000000000006</c:v>
                </c:pt>
                <c:pt idx="58340">
                  <c:v>75.010000000000005</c:v>
                </c:pt>
                <c:pt idx="58341">
                  <c:v>72.959999999999994</c:v>
                </c:pt>
                <c:pt idx="58342">
                  <c:v>74.45</c:v>
                </c:pt>
                <c:pt idx="58343">
                  <c:v>76.260000000000005</c:v>
                </c:pt>
                <c:pt idx="58344">
                  <c:v>77.540000000000006</c:v>
                </c:pt>
                <c:pt idx="58345">
                  <c:v>78.760000000000005</c:v>
                </c:pt>
                <c:pt idx="58346">
                  <c:v>80.25</c:v>
                </c:pt>
                <c:pt idx="58347">
                  <c:v>81.37</c:v>
                </c:pt>
                <c:pt idx="58348">
                  <c:v>82.39</c:v>
                </c:pt>
                <c:pt idx="58349">
                  <c:v>83.38</c:v>
                </c:pt>
                <c:pt idx="58350">
                  <c:v>83.67</c:v>
                </c:pt>
                <c:pt idx="58351">
                  <c:v>84.43</c:v>
                </c:pt>
                <c:pt idx="58352">
                  <c:v>85.39</c:v>
                </c:pt>
                <c:pt idx="58353">
                  <c:v>84.93</c:v>
                </c:pt>
                <c:pt idx="58354">
                  <c:v>85.06</c:v>
                </c:pt>
                <c:pt idx="58355">
                  <c:v>84.1</c:v>
                </c:pt>
                <c:pt idx="58356">
                  <c:v>75.430000000000007</c:v>
                </c:pt>
                <c:pt idx="58357">
                  <c:v>75.900000000000006</c:v>
                </c:pt>
                <c:pt idx="58358">
                  <c:v>73.849999999999994</c:v>
                </c:pt>
                <c:pt idx="58359">
                  <c:v>54.24</c:v>
                </c:pt>
                <c:pt idx="58360">
                  <c:v>54.9</c:v>
                </c:pt>
                <c:pt idx="58361">
                  <c:v>55.5</c:v>
                </c:pt>
                <c:pt idx="58362">
                  <c:v>55.99</c:v>
                </c:pt>
                <c:pt idx="58363">
                  <c:v>56.42</c:v>
                </c:pt>
                <c:pt idx="58364">
                  <c:v>56.62</c:v>
                </c:pt>
                <c:pt idx="58365">
                  <c:v>56.52</c:v>
                </c:pt>
                <c:pt idx="58366">
                  <c:v>47.46</c:v>
                </c:pt>
                <c:pt idx="58367">
                  <c:v>37.9</c:v>
                </c:pt>
                <c:pt idx="58368">
                  <c:v>34.700000000000003</c:v>
                </c:pt>
                <c:pt idx="58369">
                  <c:v>34.729999999999997</c:v>
                </c:pt>
                <c:pt idx="58370">
                  <c:v>34.93</c:v>
                </c:pt>
                <c:pt idx="58371">
                  <c:v>49.37</c:v>
                </c:pt>
                <c:pt idx="58372">
                  <c:v>47.65</c:v>
                </c:pt>
                <c:pt idx="58373">
                  <c:v>47.82</c:v>
                </c:pt>
                <c:pt idx="58374">
                  <c:v>48.44</c:v>
                </c:pt>
                <c:pt idx="58375">
                  <c:v>49.4</c:v>
                </c:pt>
                <c:pt idx="58376">
                  <c:v>50.12</c:v>
                </c:pt>
                <c:pt idx="58377">
                  <c:v>50.45</c:v>
                </c:pt>
                <c:pt idx="58378">
                  <c:v>50.85</c:v>
                </c:pt>
                <c:pt idx="58379">
                  <c:v>51.11</c:v>
                </c:pt>
                <c:pt idx="58380">
                  <c:v>51.34</c:v>
                </c:pt>
                <c:pt idx="58381">
                  <c:v>51.44</c:v>
                </c:pt>
                <c:pt idx="58382">
                  <c:v>51.54</c:v>
                </c:pt>
                <c:pt idx="58383">
                  <c:v>51.67</c:v>
                </c:pt>
                <c:pt idx="58384">
                  <c:v>51.77</c:v>
                </c:pt>
                <c:pt idx="58385">
                  <c:v>51.81</c:v>
                </c:pt>
                <c:pt idx="58386">
                  <c:v>51.51</c:v>
                </c:pt>
                <c:pt idx="58387">
                  <c:v>45.91</c:v>
                </c:pt>
                <c:pt idx="58388">
                  <c:v>46.37</c:v>
                </c:pt>
                <c:pt idx="58389">
                  <c:v>46.73</c:v>
                </c:pt>
                <c:pt idx="58390">
                  <c:v>47.03</c:v>
                </c:pt>
                <c:pt idx="58391">
                  <c:v>47.22</c:v>
                </c:pt>
                <c:pt idx="58392">
                  <c:v>47.22</c:v>
                </c:pt>
                <c:pt idx="58393">
                  <c:v>47.13</c:v>
                </c:pt>
                <c:pt idx="58394">
                  <c:v>44.19</c:v>
                </c:pt>
                <c:pt idx="58395">
                  <c:v>41.82</c:v>
                </c:pt>
                <c:pt idx="58396">
                  <c:v>41.82</c:v>
                </c:pt>
                <c:pt idx="58397">
                  <c:v>41.82</c:v>
                </c:pt>
                <c:pt idx="58398">
                  <c:v>41.79</c:v>
                </c:pt>
                <c:pt idx="58399">
                  <c:v>41.79</c:v>
                </c:pt>
                <c:pt idx="58400">
                  <c:v>41.82</c:v>
                </c:pt>
                <c:pt idx="58401">
                  <c:v>41.85</c:v>
                </c:pt>
                <c:pt idx="58402">
                  <c:v>41.95</c:v>
                </c:pt>
                <c:pt idx="58403">
                  <c:v>42.08</c:v>
                </c:pt>
                <c:pt idx="58404">
                  <c:v>42.48</c:v>
                </c:pt>
                <c:pt idx="58405">
                  <c:v>42.68</c:v>
                </c:pt>
                <c:pt idx="58406">
                  <c:v>42.74</c:v>
                </c:pt>
                <c:pt idx="58407">
                  <c:v>42.71</c:v>
                </c:pt>
                <c:pt idx="58408">
                  <c:v>42.58</c:v>
                </c:pt>
                <c:pt idx="58409">
                  <c:v>37.770000000000003</c:v>
                </c:pt>
                <c:pt idx="58410">
                  <c:v>37.630000000000003</c:v>
                </c:pt>
                <c:pt idx="58411">
                  <c:v>37.630000000000003</c:v>
                </c:pt>
                <c:pt idx="58412">
                  <c:v>37.6</c:v>
                </c:pt>
                <c:pt idx="58413">
                  <c:v>37.57</c:v>
                </c:pt>
                <c:pt idx="58414">
                  <c:v>37.47</c:v>
                </c:pt>
                <c:pt idx="58415">
                  <c:v>37.4</c:v>
                </c:pt>
                <c:pt idx="58416">
                  <c:v>37.4</c:v>
                </c:pt>
                <c:pt idx="58417">
                  <c:v>37.369999999999997</c:v>
                </c:pt>
                <c:pt idx="58418">
                  <c:v>36.78</c:v>
                </c:pt>
                <c:pt idx="58419">
                  <c:v>30.582000000000001</c:v>
                </c:pt>
                <c:pt idx="58420">
                  <c:v>30.516999999999999</c:v>
                </c:pt>
                <c:pt idx="58421">
                  <c:v>30.484000000000002</c:v>
                </c:pt>
                <c:pt idx="58422">
                  <c:v>30.484000000000002</c:v>
                </c:pt>
                <c:pt idx="58423">
                  <c:v>30.516999999999999</c:v>
                </c:pt>
                <c:pt idx="58424">
                  <c:v>30.484000000000002</c:v>
                </c:pt>
                <c:pt idx="58425">
                  <c:v>30.484000000000002</c:v>
                </c:pt>
                <c:pt idx="58426">
                  <c:v>30.484000000000002</c:v>
                </c:pt>
                <c:pt idx="58427">
                  <c:v>30.484000000000002</c:v>
                </c:pt>
                <c:pt idx="58428">
                  <c:v>30.484000000000002</c:v>
                </c:pt>
                <c:pt idx="58429">
                  <c:v>30.484000000000002</c:v>
                </c:pt>
                <c:pt idx="58430">
                  <c:v>30.484000000000002</c:v>
                </c:pt>
                <c:pt idx="58431">
                  <c:v>30.484000000000002</c:v>
                </c:pt>
                <c:pt idx="58432">
                  <c:v>30.484000000000002</c:v>
                </c:pt>
                <c:pt idx="58433">
                  <c:v>30.484000000000002</c:v>
                </c:pt>
                <c:pt idx="58434">
                  <c:v>30.484000000000002</c:v>
                </c:pt>
                <c:pt idx="58435">
                  <c:v>30.484000000000002</c:v>
                </c:pt>
                <c:pt idx="58436">
                  <c:v>30.484000000000002</c:v>
                </c:pt>
                <c:pt idx="58437">
                  <c:v>30.484000000000002</c:v>
                </c:pt>
                <c:pt idx="58438">
                  <c:v>30.484000000000002</c:v>
                </c:pt>
                <c:pt idx="58439">
                  <c:v>30.484000000000002</c:v>
                </c:pt>
                <c:pt idx="58440">
                  <c:v>30.484000000000002</c:v>
                </c:pt>
                <c:pt idx="58441">
                  <c:v>30.484000000000002</c:v>
                </c:pt>
                <c:pt idx="58442">
                  <c:v>30.484000000000002</c:v>
                </c:pt>
                <c:pt idx="58443">
                  <c:v>30.484000000000002</c:v>
                </c:pt>
                <c:pt idx="58444">
                  <c:v>30.484000000000002</c:v>
                </c:pt>
                <c:pt idx="58445">
                  <c:v>30.516999999999999</c:v>
                </c:pt>
                <c:pt idx="58446">
                  <c:v>30.484000000000002</c:v>
                </c:pt>
                <c:pt idx="58447">
                  <c:v>30.484000000000002</c:v>
                </c:pt>
                <c:pt idx="58448">
                  <c:v>30.484000000000002</c:v>
                </c:pt>
                <c:pt idx="58449">
                  <c:v>30.484000000000002</c:v>
                </c:pt>
                <c:pt idx="58450">
                  <c:v>30.484000000000002</c:v>
                </c:pt>
                <c:pt idx="58451">
                  <c:v>30.516999999999999</c:v>
                </c:pt>
                <c:pt idx="58452">
                  <c:v>30.484000000000002</c:v>
                </c:pt>
                <c:pt idx="58453">
                  <c:v>30.516999999999999</c:v>
                </c:pt>
                <c:pt idx="58454">
                  <c:v>30.484000000000002</c:v>
                </c:pt>
                <c:pt idx="58455">
                  <c:v>30.484000000000002</c:v>
                </c:pt>
                <c:pt idx="58456">
                  <c:v>30.516999999999999</c:v>
                </c:pt>
                <c:pt idx="58457">
                  <c:v>30.484000000000002</c:v>
                </c:pt>
                <c:pt idx="58458">
                  <c:v>30.516999999999999</c:v>
                </c:pt>
                <c:pt idx="58459">
                  <c:v>30.484000000000002</c:v>
                </c:pt>
                <c:pt idx="58460">
                  <c:v>30.516999999999999</c:v>
                </c:pt>
                <c:pt idx="58461">
                  <c:v>30.516999999999999</c:v>
                </c:pt>
                <c:pt idx="58462">
                  <c:v>30.484000000000002</c:v>
                </c:pt>
                <c:pt idx="58463">
                  <c:v>30.484000000000002</c:v>
                </c:pt>
                <c:pt idx="58464">
                  <c:v>30.484000000000002</c:v>
                </c:pt>
                <c:pt idx="58465">
                  <c:v>30.484000000000002</c:v>
                </c:pt>
                <c:pt idx="58466">
                  <c:v>30.484000000000002</c:v>
                </c:pt>
                <c:pt idx="58467">
                  <c:v>35.46</c:v>
                </c:pt>
                <c:pt idx="58468">
                  <c:v>39.409999999999997</c:v>
                </c:pt>
                <c:pt idx="58469">
                  <c:v>37.869999999999997</c:v>
                </c:pt>
                <c:pt idx="58470">
                  <c:v>38.03</c:v>
                </c:pt>
                <c:pt idx="58471">
                  <c:v>37.869999999999997</c:v>
                </c:pt>
                <c:pt idx="58472">
                  <c:v>40.21</c:v>
                </c:pt>
                <c:pt idx="58473">
                  <c:v>34.6</c:v>
                </c:pt>
                <c:pt idx="58474">
                  <c:v>34.409999999999997</c:v>
                </c:pt>
                <c:pt idx="58475">
                  <c:v>34.409999999999997</c:v>
                </c:pt>
                <c:pt idx="58476">
                  <c:v>34.340000000000003</c:v>
                </c:pt>
                <c:pt idx="58477">
                  <c:v>34.31</c:v>
                </c:pt>
                <c:pt idx="58478">
                  <c:v>34.31</c:v>
                </c:pt>
                <c:pt idx="58479">
                  <c:v>34.270000000000003</c:v>
                </c:pt>
                <c:pt idx="58480">
                  <c:v>49.6</c:v>
                </c:pt>
                <c:pt idx="58481">
                  <c:v>35.130000000000003</c:v>
                </c:pt>
                <c:pt idx="58482">
                  <c:v>34.17</c:v>
                </c:pt>
                <c:pt idx="58483">
                  <c:v>34.21</c:v>
                </c:pt>
                <c:pt idx="58484">
                  <c:v>34.270000000000003</c:v>
                </c:pt>
                <c:pt idx="58485">
                  <c:v>34.31</c:v>
                </c:pt>
                <c:pt idx="58486">
                  <c:v>34.369999999999997</c:v>
                </c:pt>
                <c:pt idx="58487">
                  <c:v>34.409999999999997</c:v>
                </c:pt>
                <c:pt idx="58488">
                  <c:v>34.47</c:v>
                </c:pt>
                <c:pt idx="58489">
                  <c:v>34.54</c:v>
                </c:pt>
                <c:pt idx="58490">
                  <c:v>34.67</c:v>
                </c:pt>
                <c:pt idx="58491">
                  <c:v>34.729999999999997</c:v>
                </c:pt>
                <c:pt idx="58492">
                  <c:v>34.799999999999997</c:v>
                </c:pt>
                <c:pt idx="58493">
                  <c:v>34.9</c:v>
                </c:pt>
                <c:pt idx="58494">
                  <c:v>35.06</c:v>
                </c:pt>
                <c:pt idx="58495">
                  <c:v>35.26</c:v>
                </c:pt>
                <c:pt idx="58496">
                  <c:v>35.39</c:v>
                </c:pt>
                <c:pt idx="58497">
                  <c:v>35.56</c:v>
                </c:pt>
                <c:pt idx="58498">
                  <c:v>35.79</c:v>
                </c:pt>
                <c:pt idx="58499">
                  <c:v>36.090000000000003</c:v>
                </c:pt>
                <c:pt idx="58500">
                  <c:v>36.380000000000003</c:v>
                </c:pt>
                <c:pt idx="58501">
                  <c:v>36.78</c:v>
                </c:pt>
                <c:pt idx="58502">
                  <c:v>37.21</c:v>
                </c:pt>
                <c:pt idx="58503">
                  <c:v>37.67</c:v>
                </c:pt>
                <c:pt idx="58504">
                  <c:v>38.06</c:v>
                </c:pt>
                <c:pt idx="58505">
                  <c:v>38.520000000000003</c:v>
                </c:pt>
                <c:pt idx="58506">
                  <c:v>38.92</c:v>
                </c:pt>
                <c:pt idx="58507">
                  <c:v>39.58</c:v>
                </c:pt>
                <c:pt idx="58508">
                  <c:v>40.299999999999997</c:v>
                </c:pt>
                <c:pt idx="58509">
                  <c:v>40.86</c:v>
                </c:pt>
                <c:pt idx="58510">
                  <c:v>41.33</c:v>
                </c:pt>
                <c:pt idx="58511">
                  <c:v>41.59</c:v>
                </c:pt>
                <c:pt idx="58512">
                  <c:v>41.72</c:v>
                </c:pt>
                <c:pt idx="58513">
                  <c:v>41.75</c:v>
                </c:pt>
                <c:pt idx="58514">
                  <c:v>36.81</c:v>
                </c:pt>
                <c:pt idx="58515">
                  <c:v>34.409999999999997</c:v>
                </c:pt>
                <c:pt idx="58516">
                  <c:v>34.54</c:v>
                </c:pt>
                <c:pt idx="58517">
                  <c:v>34.5</c:v>
                </c:pt>
                <c:pt idx="58518">
                  <c:v>34.6</c:v>
                </c:pt>
                <c:pt idx="58519">
                  <c:v>34.770000000000003</c:v>
                </c:pt>
                <c:pt idx="58520">
                  <c:v>34.93</c:v>
                </c:pt>
                <c:pt idx="58521">
                  <c:v>35.200000000000003</c:v>
                </c:pt>
                <c:pt idx="58522">
                  <c:v>35.33</c:v>
                </c:pt>
                <c:pt idx="58523">
                  <c:v>35.49</c:v>
                </c:pt>
                <c:pt idx="58524">
                  <c:v>35.590000000000003</c:v>
                </c:pt>
                <c:pt idx="58525">
                  <c:v>35.76</c:v>
                </c:pt>
                <c:pt idx="58526">
                  <c:v>35.89</c:v>
                </c:pt>
                <c:pt idx="58527">
                  <c:v>35.92</c:v>
                </c:pt>
                <c:pt idx="58528">
                  <c:v>35.89</c:v>
                </c:pt>
                <c:pt idx="58529">
                  <c:v>35.86</c:v>
                </c:pt>
                <c:pt idx="58530">
                  <c:v>35.76</c:v>
                </c:pt>
                <c:pt idx="58531">
                  <c:v>35.56</c:v>
                </c:pt>
                <c:pt idx="58532">
                  <c:v>32.53</c:v>
                </c:pt>
                <c:pt idx="58533">
                  <c:v>31.373000000000001</c:v>
                </c:pt>
                <c:pt idx="58534">
                  <c:v>31.439</c:v>
                </c:pt>
                <c:pt idx="58535">
                  <c:v>31.538</c:v>
                </c:pt>
                <c:pt idx="58536">
                  <c:v>31.64</c:v>
                </c:pt>
                <c:pt idx="58537">
                  <c:v>31.74</c:v>
                </c:pt>
                <c:pt idx="58538">
                  <c:v>31.87</c:v>
                </c:pt>
                <c:pt idx="58539">
                  <c:v>31.93</c:v>
                </c:pt>
                <c:pt idx="58540">
                  <c:v>31.97</c:v>
                </c:pt>
                <c:pt idx="58541">
                  <c:v>31.7</c:v>
                </c:pt>
                <c:pt idx="58542">
                  <c:v>31.077000000000002</c:v>
                </c:pt>
                <c:pt idx="58543">
                  <c:v>31.143000000000001</c:v>
                </c:pt>
                <c:pt idx="58544">
                  <c:v>31.175999999999998</c:v>
                </c:pt>
                <c:pt idx="58545">
                  <c:v>31.209</c:v>
                </c:pt>
                <c:pt idx="58546">
                  <c:v>31.209</c:v>
                </c:pt>
                <c:pt idx="58547">
                  <c:v>31.242000000000001</c:v>
                </c:pt>
                <c:pt idx="58548">
                  <c:v>31.209</c:v>
                </c:pt>
                <c:pt idx="58549">
                  <c:v>31.044</c:v>
                </c:pt>
                <c:pt idx="58550">
                  <c:v>30.681000000000001</c:v>
                </c:pt>
                <c:pt idx="58551">
                  <c:v>30.713999999999999</c:v>
                </c:pt>
                <c:pt idx="58552">
                  <c:v>30.713999999999999</c:v>
                </c:pt>
                <c:pt idx="58553">
                  <c:v>30.713999999999999</c:v>
                </c:pt>
                <c:pt idx="58554">
                  <c:v>30.747</c:v>
                </c:pt>
                <c:pt idx="58555">
                  <c:v>30.747</c:v>
                </c:pt>
                <c:pt idx="58556">
                  <c:v>30.747</c:v>
                </c:pt>
                <c:pt idx="58557">
                  <c:v>30.747</c:v>
                </c:pt>
                <c:pt idx="58558">
                  <c:v>30.78</c:v>
                </c:pt>
                <c:pt idx="58559">
                  <c:v>30.747</c:v>
                </c:pt>
                <c:pt idx="58560">
                  <c:v>30.747</c:v>
                </c:pt>
                <c:pt idx="58561">
                  <c:v>30.747</c:v>
                </c:pt>
                <c:pt idx="58562">
                  <c:v>30.747</c:v>
                </c:pt>
                <c:pt idx="58563">
                  <c:v>30.713999999999999</c:v>
                </c:pt>
                <c:pt idx="58564">
                  <c:v>30.713999999999999</c:v>
                </c:pt>
                <c:pt idx="58565">
                  <c:v>30.648</c:v>
                </c:pt>
                <c:pt idx="58566">
                  <c:v>30.516999999999999</c:v>
                </c:pt>
                <c:pt idx="58567">
                  <c:v>30.516999999999999</c:v>
                </c:pt>
                <c:pt idx="58568">
                  <c:v>30.484000000000002</c:v>
                </c:pt>
                <c:pt idx="58569">
                  <c:v>30.484000000000002</c:v>
                </c:pt>
                <c:pt idx="58570">
                  <c:v>30.484000000000002</c:v>
                </c:pt>
                <c:pt idx="58571">
                  <c:v>30.484000000000002</c:v>
                </c:pt>
                <c:pt idx="58572">
                  <c:v>30.484000000000002</c:v>
                </c:pt>
                <c:pt idx="58573">
                  <c:v>30.484000000000002</c:v>
                </c:pt>
                <c:pt idx="58574">
                  <c:v>30.484000000000002</c:v>
                </c:pt>
                <c:pt idx="58575">
                  <c:v>30.484000000000002</c:v>
                </c:pt>
                <c:pt idx="58576">
                  <c:v>30.484000000000002</c:v>
                </c:pt>
                <c:pt idx="58577">
                  <c:v>30.484000000000002</c:v>
                </c:pt>
                <c:pt idx="58578">
                  <c:v>30.484000000000002</c:v>
                </c:pt>
                <c:pt idx="58579">
                  <c:v>30.484000000000002</c:v>
                </c:pt>
                <c:pt idx="58580">
                  <c:v>30.484000000000002</c:v>
                </c:pt>
                <c:pt idx="58581">
                  <c:v>30.484000000000002</c:v>
                </c:pt>
                <c:pt idx="58582">
                  <c:v>30.516999999999999</c:v>
                </c:pt>
                <c:pt idx="58583">
                  <c:v>30.484000000000002</c:v>
                </c:pt>
                <c:pt idx="58584">
                  <c:v>30.484000000000002</c:v>
                </c:pt>
                <c:pt idx="58585">
                  <c:v>30.484000000000002</c:v>
                </c:pt>
                <c:pt idx="58586">
                  <c:v>30.484000000000002</c:v>
                </c:pt>
                <c:pt idx="58587">
                  <c:v>30.484000000000002</c:v>
                </c:pt>
                <c:pt idx="58588">
                  <c:v>30.484000000000002</c:v>
                </c:pt>
                <c:pt idx="58589">
                  <c:v>30.484000000000002</c:v>
                </c:pt>
                <c:pt idx="58590">
                  <c:v>30.484000000000002</c:v>
                </c:pt>
                <c:pt idx="58591">
                  <c:v>30.484000000000002</c:v>
                </c:pt>
                <c:pt idx="58592">
                  <c:v>30.484000000000002</c:v>
                </c:pt>
                <c:pt idx="58593">
                  <c:v>30.516999999999999</c:v>
                </c:pt>
                <c:pt idx="58594">
                  <c:v>30.484000000000002</c:v>
                </c:pt>
                <c:pt idx="58595">
                  <c:v>30.484000000000002</c:v>
                </c:pt>
                <c:pt idx="58596">
                  <c:v>30.516999999999999</c:v>
                </c:pt>
                <c:pt idx="58597">
                  <c:v>30.484000000000002</c:v>
                </c:pt>
                <c:pt idx="58598">
                  <c:v>30.484000000000002</c:v>
                </c:pt>
                <c:pt idx="58599">
                  <c:v>30.516999999999999</c:v>
                </c:pt>
                <c:pt idx="58600">
                  <c:v>30.516999999999999</c:v>
                </c:pt>
                <c:pt idx="58601">
                  <c:v>30.516999999999999</c:v>
                </c:pt>
                <c:pt idx="58602">
                  <c:v>30.516999999999999</c:v>
                </c:pt>
                <c:pt idx="58603">
                  <c:v>30.516999999999999</c:v>
                </c:pt>
                <c:pt idx="58604">
                  <c:v>30.516999999999999</c:v>
                </c:pt>
                <c:pt idx="58605">
                  <c:v>30.484000000000002</c:v>
                </c:pt>
                <c:pt idx="58606">
                  <c:v>30.516999999999999</c:v>
                </c:pt>
                <c:pt idx="58607">
                  <c:v>30.516999999999999</c:v>
                </c:pt>
                <c:pt idx="58608">
                  <c:v>30.484000000000002</c:v>
                </c:pt>
                <c:pt idx="58609">
                  <c:v>30.516999999999999</c:v>
                </c:pt>
                <c:pt idx="58610">
                  <c:v>30.484000000000002</c:v>
                </c:pt>
                <c:pt idx="58611">
                  <c:v>30.516999999999999</c:v>
                </c:pt>
                <c:pt idx="58612">
                  <c:v>30.516999999999999</c:v>
                </c:pt>
                <c:pt idx="58613">
                  <c:v>30.516999999999999</c:v>
                </c:pt>
                <c:pt idx="58614">
                  <c:v>30.484000000000002</c:v>
                </c:pt>
                <c:pt idx="58615">
                  <c:v>30.516999999999999</c:v>
                </c:pt>
                <c:pt idx="58616">
                  <c:v>30.484000000000002</c:v>
                </c:pt>
                <c:pt idx="58617">
                  <c:v>30.516999999999999</c:v>
                </c:pt>
                <c:pt idx="58618">
                  <c:v>35.659999999999997</c:v>
                </c:pt>
                <c:pt idx="58619">
                  <c:v>41.62</c:v>
                </c:pt>
                <c:pt idx="58620">
                  <c:v>38</c:v>
                </c:pt>
                <c:pt idx="58621">
                  <c:v>38.159999999999997</c:v>
                </c:pt>
                <c:pt idx="58622">
                  <c:v>38.29</c:v>
                </c:pt>
                <c:pt idx="58623">
                  <c:v>38.43</c:v>
                </c:pt>
                <c:pt idx="58624">
                  <c:v>38.56</c:v>
                </c:pt>
                <c:pt idx="58625">
                  <c:v>38.76</c:v>
                </c:pt>
                <c:pt idx="58626">
                  <c:v>38.89</c:v>
                </c:pt>
                <c:pt idx="58627">
                  <c:v>38.92</c:v>
                </c:pt>
                <c:pt idx="58628">
                  <c:v>38.950000000000003</c:v>
                </c:pt>
                <c:pt idx="58629">
                  <c:v>39.049999999999997</c:v>
                </c:pt>
                <c:pt idx="58630">
                  <c:v>39.15</c:v>
                </c:pt>
                <c:pt idx="58631">
                  <c:v>39.32</c:v>
                </c:pt>
                <c:pt idx="58632">
                  <c:v>39.409999999999997</c:v>
                </c:pt>
                <c:pt idx="58633">
                  <c:v>39.549999999999997</c:v>
                </c:pt>
                <c:pt idx="58634">
                  <c:v>39.71</c:v>
                </c:pt>
                <c:pt idx="58635">
                  <c:v>39.880000000000003</c:v>
                </c:pt>
                <c:pt idx="58636">
                  <c:v>40.04</c:v>
                </c:pt>
                <c:pt idx="58637">
                  <c:v>40.24</c:v>
                </c:pt>
                <c:pt idx="58638">
                  <c:v>40.47</c:v>
                </c:pt>
                <c:pt idx="58639">
                  <c:v>40.53</c:v>
                </c:pt>
                <c:pt idx="58640">
                  <c:v>40.770000000000003</c:v>
                </c:pt>
                <c:pt idx="58641">
                  <c:v>41.03</c:v>
                </c:pt>
                <c:pt idx="58642">
                  <c:v>41.06</c:v>
                </c:pt>
                <c:pt idx="58643">
                  <c:v>41.33</c:v>
                </c:pt>
                <c:pt idx="58644">
                  <c:v>41.46</c:v>
                </c:pt>
                <c:pt idx="58645">
                  <c:v>41.52</c:v>
                </c:pt>
                <c:pt idx="58646">
                  <c:v>41.62</c:v>
                </c:pt>
                <c:pt idx="58647">
                  <c:v>41.69</c:v>
                </c:pt>
                <c:pt idx="58648">
                  <c:v>41.69</c:v>
                </c:pt>
                <c:pt idx="58649">
                  <c:v>41.66</c:v>
                </c:pt>
                <c:pt idx="58650">
                  <c:v>41.62</c:v>
                </c:pt>
                <c:pt idx="58651">
                  <c:v>36.909999999999997</c:v>
                </c:pt>
                <c:pt idx="58652">
                  <c:v>34.54</c:v>
                </c:pt>
                <c:pt idx="58653">
                  <c:v>34.64</c:v>
                </c:pt>
                <c:pt idx="58654">
                  <c:v>34.83</c:v>
                </c:pt>
                <c:pt idx="58655">
                  <c:v>34.97</c:v>
                </c:pt>
                <c:pt idx="58656">
                  <c:v>34.869999999999997</c:v>
                </c:pt>
                <c:pt idx="58657">
                  <c:v>30.516999999999999</c:v>
                </c:pt>
                <c:pt idx="58658">
                  <c:v>30.516999999999999</c:v>
                </c:pt>
                <c:pt idx="58659">
                  <c:v>30.516999999999999</c:v>
                </c:pt>
                <c:pt idx="58660">
                  <c:v>30.516999999999999</c:v>
                </c:pt>
                <c:pt idx="58661">
                  <c:v>30.484000000000002</c:v>
                </c:pt>
                <c:pt idx="58662">
                  <c:v>30.516999999999999</c:v>
                </c:pt>
                <c:pt idx="58663">
                  <c:v>30.516999999999999</c:v>
                </c:pt>
                <c:pt idx="58664">
                  <c:v>30.516999999999999</c:v>
                </c:pt>
                <c:pt idx="58665">
                  <c:v>30.516999999999999</c:v>
                </c:pt>
                <c:pt idx="58666">
                  <c:v>30.516999999999999</c:v>
                </c:pt>
                <c:pt idx="58667">
                  <c:v>30.484000000000002</c:v>
                </c:pt>
                <c:pt idx="58668">
                  <c:v>30.516999999999999</c:v>
                </c:pt>
                <c:pt idx="58669">
                  <c:v>30.516999999999999</c:v>
                </c:pt>
                <c:pt idx="58670">
                  <c:v>30.516999999999999</c:v>
                </c:pt>
                <c:pt idx="58671">
                  <c:v>30.484000000000002</c:v>
                </c:pt>
                <c:pt idx="58672">
                  <c:v>30.516999999999999</c:v>
                </c:pt>
                <c:pt idx="58673">
                  <c:v>30.484000000000002</c:v>
                </c:pt>
                <c:pt idx="58674">
                  <c:v>30.516999999999999</c:v>
                </c:pt>
                <c:pt idx="58675">
                  <c:v>30.516999999999999</c:v>
                </c:pt>
                <c:pt idx="58676">
                  <c:v>30.516999999999999</c:v>
                </c:pt>
                <c:pt idx="58677">
                  <c:v>30.516999999999999</c:v>
                </c:pt>
                <c:pt idx="58678">
                  <c:v>30.516999999999999</c:v>
                </c:pt>
                <c:pt idx="58679">
                  <c:v>30.516999999999999</c:v>
                </c:pt>
                <c:pt idx="58680">
                  <c:v>30.516999999999999</c:v>
                </c:pt>
                <c:pt idx="58681">
                  <c:v>30.516999999999999</c:v>
                </c:pt>
                <c:pt idx="58682">
                  <c:v>30.516999999999999</c:v>
                </c:pt>
                <c:pt idx="58683">
                  <c:v>30.516999999999999</c:v>
                </c:pt>
                <c:pt idx="58684">
                  <c:v>30.516999999999999</c:v>
                </c:pt>
                <c:pt idx="58685">
                  <c:v>30.516999999999999</c:v>
                </c:pt>
                <c:pt idx="58686">
                  <c:v>30.516999999999999</c:v>
                </c:pt>
                <c:pt idx="58687">
                  <c:v>30.516999999999999</c:v>
                </c:pt>
                <c:pt idx="58688">
                  <c:v>30.516999999999999</c:v>
                </c:pt>
                <c:pt idx="58689">
                  <c:v>30.516999999999999</c:v>
                </c:pt>
                <c:pt idx="58690">
                  <c:v>30.516999999999999</c:v>
                </c:pt>
                <c:pt idx="58691">
                  <c:v>30.484000000000002</c:v>
                </c:pt>
                <c:pt idx="58692">
                  <c:v>30.516999999999999</c:v>
                </c:pt>
                <c:pt idx="58693">
                  <c:v>30.516999999999999</c:v>
                </c:pt>
                <c:pt idx="58694">
                  <c:v>32.159999999999997</c:v>
                </c:pt>
                <c:pt idx="58695">
                  <c:v>41.66</c:v>
                </c:pt>
                <c:pt idx="58696">
                  <c:v>33.81</c:v>
                </c:pt>
                <c:pt idx="58697">
                  <c:v>33.78</c:v>
                </c:pt>
                <c:pt idx="58698">
                  <c:v>33.85</c:v>
                </c:pt>
                <c:pt idx="58699">
                  <c:v>33.979999999999997</c:v>
                </c:pt>
                <c:pt idx="58700">
                  <c:v>34.14</c:v>
                </c:pt>
                <c:pt idx="58701">
                  <c:v>34.340000000000003</c:v>
                </c:pt>
                <c:pt idx="58702">
                  <c:v>34.5</c:v>
                </c:pt>
                <c:pt idx="58703">
                  <c:v>34.770000000000003</c:v>
                </c:pt>
                <c:pt idx="58704">
                  <c:v>35</c:v>
                </c:pt>
                <c:pt idx="58705">
                  <c:v>35.159999999999997</c:v>
                </c:pt>
                <c:pt idx="58706">
                  <c:v>35.26</c:v>
                </c:pt>
                <c:pt idx="58707">
                  <c:v>35.43</c:v>
                </c:pt>
                <c:pt idx="58708">
                  <c:v>35.659999999999997</c:v>
                </c:pt>
                <c:pt idx="58709">
                  <c:v>35.72</c:v>
                </c:pt>
                <c:pt idx="58710">
                  <c:v>35.89</c:v>
                </c:pt>
                <c:pt idx="58711">
                  <c:v>36.090000000000003</c:v>
                </c:pt>
                <c:pt idx="58712">
                  <c:v>36.22</c:v>
                </c:pt>
                <c:pt idx="58713">
                  <c:v>36.32</c:v>
                </c:pt>
                <c:pt idx="58714">
                  <c:v>36.42</c:v>
                </c:pt>
                <c:pt idx="58715">
                  <c:v>36.51</c:v>
                </c:pt>
                <c:pt idx="58716">
                  <c:v>36.68</c:v>
                </c:pt>
                <c:pt idx="58717">
                  <c:v>36.75</c:v>
                </c:pt>
                <c:pt idx="58718">
                  <c:v>36.81</c:v>
                </c:pt>
                <c:pt idx="58719">
                  <c:v>36.81</c:v>
                </c:pt>
                <c:pt idx="58720">
                  <c:v>36.78</c:v>
                </c:pt>
                <c:pt idx="58721">
                  <c:v>36.78</c:v>
                </c:pt>
                <c:pt idx="58722">
                  <c:v>36.68</c:v>
                </c:pt>
                <c:pt idx="58723">
                  <c:v>36.65</c:v>
                </c:pt>
                <c:pt idx="58724">
                  <c:v>36.61</c:v>
                </c:pt>
                <c:pt idx="58725">
                  <c:v>36.58</c:v>
                </c:pt>
                <c:pt idx="58726">
                  <c:v>36.61</c:v>
                </c:pt>
                <c:pt idx="58727">
                  <c:v>36.65</c:v>
                </c:pt>
                <c:pt idx="58728">
                  <c:v>37.01</c:v>
                </c:pt>
                <c:pt idx="58729">
                  <c:v>37.04</c:v>
                </c:pt>
                <c:pt idx="58730">
                  <c:v>37.14</c:v>
                </c:pt>
                <c:pt idx="58731">
                  <c:v>51.81</c:v>
                </c:pt>
                <c:pt idx="58732">
                  <c:v>47.39</c:v>
                </c:pt>
                <c:pt idx="58733">
                  <c:v>47.49</c:v>
                </c:pt>
                <c:pt idx="58734">
                  <c:v>47.46</c:v>
                </c:pt>
                <c:pt idx="58735">
                  <c:v>48.11</c:v>
                </c:pt>
                <c:pt idx="58736">
                  <c:v>70.099999999999994</c:v>
                </c:pt>
                <c:pt idx="58737">
                  <c:v>65.28</c:v>
                </c:pt>
                <c:pt idx="58738">
                  <c:v>66.87</c:v>
                </c:pt>
                <c:pt idx="58739">
                  <c:v>68.28</c:v>
                </c:pt>
                <c:pt idx="58740">
                  <c:v>69.63</c:v>
                </c:pt>
                <c:pt idx="58741">
                  <c:v>85.35</c:v>
                </c:pt>
                <c:pt idx="58742">
                  <c:v>98.17</c:v>
                </c:pt>
                <c:pt idx="58743">
                  <c:v>93.56</c:v>
                </c:pt>
                <c:pt idx="58744">
                  <c:v>93.72</c:v>
                </c:pt>
                <c:pt idx="58745">
                  <c:v>94.12</c:v>
                </c:pt>
                <c:pt idx="58746">
                  <c:v>94.75</c:v>
                </c:pt>
                <c:pt idx="58747">
                  <c:v>91.75</c:v>
                </c:pt>
                <c:pt idx="58748">
                  <c:v>92.51</c:v>
                </c:pt>
                <c:pt idx="58749">
                  <c:v>94.09</c:v>
                </c:pt>
                <c:pt idx="58750">
                  <c:v>95.21</c:v>
                </c:pt>
                <c:pt idx="58751">
                  <c:v>96.16</c:v>
                </c:pt>
                <c:pt idx="58752">
                  <c:v>96.2</c:v>
                </c:pt>
                <c:pt idx="58753">
                  <c:v>96.53</c:v>
                </c:pt>
                <c:pt idx="58754">
                  <c:v>96.49</c:v>
                </c:pt>
                <c:pt idx="58755">
                  <c:v>96.79</c:v>
                </c:pt>
                <c:pt idx="58756">
                  <c:v>96.3</c:v>
                </c:pt>
                <c:pt idx="58757">
                  <c:v>90.66</c:v>
                </c:pt>
                <c:pt idx="58758">
                  <c:v>91.91</c:v>
                </c:pt>
                <c:pt idx="58759">
                  <c:v>92.83</c:v>
                </c:pt>
                <c:pt idx="58760">
                  <c:v>89.77</c:v>
                </c:pt>
                <c:pt idx="58761">
                  <c:v>92.64</c:v>
                </c:pt>
                <c:pt idx="58762">
                  <c:v>92.44</c:v>
                </c:pt>
                <c:pt idx="58763">
                  <c:v>84.2</c:v>
                </c:pt>
                <c:pt idx="58764">
                  <c:v>74.08</c:v>
                </c:pt>
                <c:pt idx="58765">
                  <c:v>68.709999999999994</c:v>
                </c:pt>
                <c:pt idx="58766">
                  <c:v>70</c:v>
                </c:pt>
                <c:pt idx="58767">
                  <c:v>71.510000000000005</c:v>
                </c:pt>
                <c:pt idx="58768">
                  <c:v>71.45</c:v>
                </c:pt>
                <c:pt idx="58769">
                  <c:v>63.18</c:v>
                </c:pt>
                <c:pt idx="58770">
                  <c:v>64.36</c:v>
                </c:pt>
                <c:pt idx="58771">
                  <c:v>65.650000000000006</c:v>
                </c:pt>
                <c:pt idx="58772">
                  <c:v>66.83</c:v>
                </c:pt>
                <c:pt idx="58773">
                  <c:v>51.21</c:v>
                </c:pt>
                <c:pt idx="58774">
                  <c:v>50.75</c:v>
                </c:pt>
                <c:pt idx="58775">
                  <c:v>49.83</c:v>
                </c:pt>
                <c:pt idx="58776">
                  <c:v>33.94</c:v>
                </c:pt>
                <c:pt idx="58777">
                  <c:v>32.96</c:v>
                </c:pt>
                <c:pt idx="58778">
                  <c:v>32.39</c:v>
                </c:pt>
                <c:pt idx="58779">
                  <c:v>32.53</c:v>
                </c:pt>
                <c:pt idx="58780">
                  <c:v>32.659999999999997</c:v>
                </c:pt>
                <c:pt idx="58781">
                  <c:v>31.87</c:v>
                </c:pt>
                <c:pt idx="58782">
                  <c:v>31.74</c:v>
                </c:pt>
                <c:pt idx="58783">
                  <c:v>47.85</c:v>
                </c:pt>
                <c:pt idx="58784">
                  <c:v>46.76</c:v>
                </c:pt>
                <c:pt idx="58785">
                  <c:v>48.38</c:v>
                </c:pt>
                <c:pt idx="58786">
                  <c:v>64.66</c:v>
                </c:pt>
                <c:pt idx="58787">
                  <c:v>60.34</c:v>
                </c:pt>
                <c:pt idx="58788">
                  <c:v>61.79</c:v>
                </c:pt>
                <c:pt idx="58789">
                  <c:v>63.44</c:v>
                </c:pt>
                <c:pt idx="58790">
                  <c:v>65.38</c:v>
                </c:pt>
                <c:pt idx="58791">
                  <c:v>67.06</c:v>
                </c:pt>
                <c:pt idx="58792">
                  <c:v>68.319999999999993</c:v>
                </c:pt>
                <c:pt idx="58793">
                  <c:v>69.17</c:v>
                </c:pt>
                <c:pt idx="58794">
                  <c:v>69.44</c:v>
                </c:pt>
                <c:pt idx="58795">
                  <c:v>60.77</c:v>
                </c:pt>
                <c:pt idx="58796">
                  <c:v>54.64</c:v>
                </c:pt>
                <c:pt idx="58797">
                  <c:v>47.06</c:v>
                </c:pt>
                <c:pt idx="58798">
                  <c:v>44.69</c:v>
                </c:pt>
                <c:pt idx="58799">
                  <c:v>45.28</c:v>
                </c:pt>
                <c:pt idx="58800">
                  <c:v>46.01</c:v>
                </c:pt>
                <c:pt idx="58801">
                  <c:v>44.39</c:v>
                </c:pt>
                <c:pt idx="58802">
                  <c:v>34.64</c:v>
                </c:pt>
                <c:pt idx="58803">
                  <c:v>30.548999999999999</c:v>
                </c:pt>
                <c:pt idx="58804">
                  <c:v>30.548999999999999</c:v>
                </c:pt>
                <c:pt idx="58805">
                  <c:v>30.516999999999999</c:v>
                </c:pt>
                <c:pt idx="58806">
                  <c:v>30.484000000000002</c:v>
                </c:pt>
                <c:pt idx="58807">
                  <c:v>30.516999999999999</c:v>
                </c:pt>
                <c:pt idx="58808">
                  <c:v>30.516999999999999</c:v>
                </c:pt>
                <c:pt idx="58809">
                  <c:v>50.65</c:v>
                </c:pt>
                <c:pt idx="58810">
                  <c:v>58.56</c:v>
                </c:pt>
                <c:pt idx="58811">
                  <c:v>59.48</c:v>
                </c:pt>
                <c:pt idx="58812">
                  <c:v>61.89</c:v>
                </c:pt>
                <c:pt idx="58813">
                  <c:v>53.22</c:v>
                </c:pt>
                <c:pt idx="58814">
                  <c:v>48.84</c:v>
                </c:pt>
                <c:pt idx="58815">
                  <c:v>54.18</c:v>
                </c:pt>
                <c:pt idx="58816">
                  <c:v>70.66</c:v>
                </c:pt>
                <c:pt idx="58817">
                  <c:v>67.39</c:v>
                </c:pt>
                <c:pt idx="58818">
                  <c:v>68.180000000000007</c:v>
                </c:pt>
                <c:pt idx="58819">
                  <c:v>68.81</c:v>
                </c:pt>
                <c:pt idx="58820">
                  <c:v>69.010000000000005</c:v>
                </c:pt>
                <c:pt idx="58821">
                  <c:v>69.239999999999995</c:v>
                </c:pt>
                <c:pt idx="58822">
                  <c:v>69.599999999999994</c:v>
                </c:pt>
                <c:pt idx="58823">
                  <c:v>69.63</c:v>
                </c:pt>
                <c:pt idx="58824">
                  <c:v>69.959999999999994</c:v>
                </c:pt>
                <c:pt idx="58825">
                  <c:v>70.56</c:v>
                </c:pt>
                <c:pt idx="58826">
                  <c:v>71.150000000000006</c:v>
                </c:pt>
                <c:pt idx="58827">
                  <c:v>71.58</c:v>
                </c:pt>
                <c:pt idx="58828">
                  <c:v>72.14</c:v>
                </c:pt>
                <c:pt idx="58829">
                  <c:v>72.47</c:v>
                </c:pt>
                <c:pt idx="58830">
                  <c:v>72.73</c:v>
                </c:pt>
                <c:pt idx="58831">
                  <c:v>73.23</c:v>
                </c:pt>
                <c:pt idx="58832">
                  <c:v>73.56</c:v>
                </c:pt>
                <c:pt idx="58833">
                  <c:v>73.849999999999994</c:v>
                </c:pt>
                <c:pt idx="58834">
                  <c:v>74.680000000000007</c:v>
                </c:pt>
                <c:pt idx="58835">
                  <c:v>99.26</c:v>
                </c:pt>
                <c:pt idx="58836">
                  <c:v>200.53</c:v>
                </c:pt>
                <c:pt idx="58837">
                  <c:v>187.75</c:v>
                </c:pt>
                <c:pt idx="58838">
                  <c:v>183.53</c:v>
                </c:pt>
                <c:pt idx="58839">
                  <c:v>180.1</c:v>
                </c:pt>
                <c:pt idx="58840">
                  <c:v>177.6</c:v>
                </c:pt>
                <c:pt idx="58841">
                  <c:v>175.03</c:v>
                </c:pt>
                <c:pt idx="58842">
                  <c:v>171.76</c:v>
                </c:pt>
                <c:pt idx="58843">
                  <c:v>167.94</c:v>
                </c:pt>
                <c:pt idx="58844">
                  <c:v>165.24</c:v>
                </c:pt>
                <c:pt idx="58845">
                  <c:v>162.34</c:v>
                </c:pt>
                <c:pt idx="58846">
                  <c:v>91.85</c:v>
                </c:pt>
                <c:pt idx="58847">
                  <c:v>78.7</c:v>
                </c:pt>
                <c:pt idx="58848">
                  <c:v>77.61</c:v>
                </c:pt>
                <c:pt idx="58849">
                  <c:v>65.510000000000005</c:v>
                </c:pt>
                <c:pt idx="58850">
                  <c:v>66.900000000000006</c:v>
                </c:pt>
                <c:pt idx="58851">
                  <c:v>88.88</c:v>
                </c:pt>
                <c:pt idx="58852">
                  <c:v>85.62</c:v>
                </c:pt>
                <c:pt idx="58853">
                  <c:v>85.65</c:v>
                </c:pt>
                <c:pt idx="58854">
                  <c:v>86.14</c:v>
                </c:pt>
                <c:pt idx="58855">
                  <c:v>86.71</c:v>
                </c:pt>
                <c:pt idx="58856">
                  <c:v>86.08</c:v>
                </c:pt>
                <c:pt idx="58857">
                  <c:v>79.36</c:v>
                </c:pt>
                <c:pt idx="58858">
                  <c:v>75.63</c:v>
                </c:pt>
                <c:pt idx="58859">
                  <c:v>68.650000000000006</c:v>
                </c:pt>
                <c:pt idx="58860">
                  <c:v>69.569999999999993</c:v>
                </c:pt>
                <c:pt idx="58861">
                  <c:v>70.52</c:v>
                </c:pt>
                <c:pt idx="58862">
                  <c:v>71.25</c:v>
                </c:pt>
                <c:pt idx="58863">
                  <c:v>71.02</c:v>
                </c:pt>
                <c:pt idx="58864">
                  <c:v>53.85</c:v>
                </c:pt>
                <c:pt idx="58865">
                  <c:v>50.32</c:v>
                </c:pt>
                <c:pt idx="58866">
                  <c:v>40.4</c:v>
                </c:pt>
                <c:pt idx="58867">
                  <c:v>33.15</c:v>
                </c:pt>
                <c:pt idx="58868">
                  <c:v>31.373000000000001</c:v>
                </c:pt>
                <c:pt idx="58869">
                  <c:v>31.373000000000001</c:v>
                </c:pt>
                <c:pt idx="58870">
                  <c:v>31.373000000000001</c:v>
                </c:pt>
                <c:pt idx="58871">
                  <c:v>31.34</c:v>
                </c:pt>
                <c:pt idx="58872">
                  <c:v>31.274999999999999</c:v>
                </c:pt>
                <c:pt idx="58873">
                  <c:v>30.812999999999999</c:v>
                </c:pt>
                <c:pt idx="58874">
                  <c:v>30.812999999999999</c:v>
                </c:pt>
                <c:pt idx="58875">
                  <c:v>30.812999999999999</c:v>
                </c:pt>
                <c:pt idx="58876">
                  <c:v>30.812999999999999</c:v>
                </c:pt>
                <c:pt idx="58877">
                  <c:v>40.700000000000003</c:v>
                </c:pt>
                <c:pt idx="58878">
                  <c:v>41.49</c:v>
                </c:pt>
                <c:pt idx="58879">
                  <c:v>40.6</c:v>
                </c:pt>
                <c:pt idx="58880">
                  <c:v>40.83</c:v>
                </c:pt>
                <c:pt idx="58881">
                  <c:v>41.06</c:v>
                </c:pt>
                <c:pt idx="58882">
                  <c:v>41.33</c:v>
                </c:pt>
                <c:pt idx="58883">
                  <c:v>82.22</c:v>
                </c:pt>
                <c:pt idx="58884">
                  <c:v>74.150000000000006</c:v>
                </c:pt>
                <c:pt idx="58885">
                  <c:v>75.14</c:v>
                </c:pt>
                <c:pt idx="58886">
                  <c:v>76.75</c:v>
                </c:pt>
                <c:pt idx="58887">
                  <c:v>77.91</c:v>
                </c:pt>
                <c:pt idx="58888">
                  <c:v>78.760000000000005</c:v>
                </c:pt>
                <c:pt idx="58889">
                  <c:v>79.59</c:v>
                </c:pt>
                <c:pt idx="58890">
                  <c:v>80.209999999999994</c:v>
                </c:pt>
                <c:pt idx="58891">
                  <c:v>80.61</c:v>
                </c:pt>
                <c:pt idx="58892">
                  <c:v>80.48</c:v>
                </c:pt>
                <c:pt idx="58893">
                  <c:v>85.68</c:v>
                </c:pt>
                <c:pt idx="58894">
                  <c:v>93</c:v>
                </c:pt>
                <c:pt idx="58895">
                  <c:v>314.2</c:v>
                </c:pt>
                <c:pt idx="58896">
                  <c:v>513.6</c:v>
                </c:pt>
                <c:pt idx="58897">
                  <c:v>490.1</c:v>
                </c:pt>
                <c:pt idx="58898">
                  <c:v>438.5</c:v>
                </c:pt>
                <c:pt idx="58899">
                  <c:v>421.9</c:v>
                </c:pt>
                <c:pt idx="58900">
                  <c:v>416.2</c:v>
                </c:pt>
                <c:pt idx="58901">
                  <c:v>337.7</c:v>
                </c:pt>
                <c:pt idx="58902">
                  <c:v>280.70999999999998</c:v>
                </c:pt>
                <c:pt idx="58903">
                  <c:v>271.42</c:v>
                </c:pt>
                <c:pt idx="58904">
                  <c:v>159.34</c:v>
                </c:pt>
                <c:pt idx="58905">
                  <c:v>152.78</c:v>
                </c:pt>
                <c:pt idx="58906">
                  <c:v>90.07</c:v>
                </c:pt>
                <c:pt idx="58907">
                  <c:v>108.88</c:v>
                </c:pt>
                <c:pt idx="58908">
                  <c:v>94.35</c:v>
                </c:pt>
                <c:pt idx="58909">
                  <c:v>89.67</c:v>
                </c:pt>
                <c:pt idx="58910">
                  <c:v>90.79</c:v>
                </c:pt>
                <c:pt idx="58911">
                  <c:v>70.62</c:v>
                </c:pt>
                <c:pt idx="58912">
                  <c:v>68.42</c:v>
                </c:pt>
                <c:pt idx="58913">
                  <c:v>69.27</c:v>
                </c:pt>
                <c:pt idx="58914">
                  <c:v>89.7</c:v>
                </c:pt>
                <c:pt idx="58915">
                  <c:v>93.43</c:v>
                </c:pt>
                <c:pt idx="58916">
                  <c:v>97.68</c:v>
                </c:pt>
                <c:pt idx="58917">
                  <c:v>101.44</c:v>
                </c:pt>
                <c:pt idx="58918">
                  <c:v>106.28</c:v>
                </c:pt>
                <c:pt idx="58919">
                  <c:v>111.55</c:v>
                </c:pt>
                <c:pt idx="58920">
                  <c:v>118.05</c:v>
                </c:pt>
                <c:pt idx="58921">
                  <c:v>95.24</c:v>
                </c:pt>
                <c:pt idx="58922">
                  <c:v>88.58</c:v>
                </c:pt>
                <c:pt idx="58923">
                  <c:v>89.84</c:v>
                </c:pt>
                <c:pt idx="58924">
                  <c:v>90.03</c:v>
                </c:pt>
                <c:pt idx="58925">
                  <c:v>91.32</c:v>
                </c:pt>
                <c:pt idx="58926">
                  <c:v>92.24</c:v>
                </c:pt>
                <c:pt idx="58927">
                  <c:v>93.07</c:v>
                </c:pt>
                <c:pt idx="58928">
                  <c:v>94.19</c:v>
                </c:pt>
                <c:pt idx="58929">
                  <c:v>95.14</c:v>
                </c:pt>
                <c:pt idx="58930">
                  <c:v>95.7</c:v>
                </c:pt>
                <c:pt idx="58931">
                  <c:v>96.1</c:v>
                </c:pt>
                <c:pt idx="58932">
                  <c:v>96.62</c:v>
                </c:pt>
                <c:pt idx="58933">
                  <c:v>98.5</c:v>
                </c:pt>
                <c:pt idx="58934">
                  <c:v>102.69</c:v>
                </c:pt>
                <c:pt idx="58935">
                  <c:v>109.61</c:v>
                </c:pt>
                <c:pt idx="58936">
                  <c:v>109.54</c:v>
                </c:pt>
                <c:pt idx="58937">
                  <c:v>119.26</c:v>
                </c:pt>
                <c:pt idx="58938">
                  <c:v>119.53</c:v>
                </c:pt>
                <c:pt idx="58939">
                  <c:v>115.44</c:v>
                </c:pt>
                <c:pt idx="58940">
                  <c:v>116.33</c:v>
                </c:pt>
                <c:pt idx="58941">
                  <c:v>117.95</c:v>
                </c:pt>
                <c:pt idx="58942">
                  <c:v>119.43</c:v>
                </c:pt>
                <c:pt idx="58943">
                  <c:v>120.85</c:v>
                </c:pt>
                <c:pt idx="58944">
                  <c:v>116.13</c:v>
                </c:pt>
                <c:pt idx="58945">
                  <c:v>124.37</c:v>
                </c:pt>
                <c:pt idx="58946">
                  <c:v>108.46</c:v>
                </c:pt>
                <c:pt idx="58947">
                  <c:v>103.05</c:v>
                </c:pt>
                <c:pt idx="58948">
                  <c:v>107.99</c:v>
                </c:pt>
                <c:pt idx="58949">
                  <c:v>109.58</c:v>
                </c:pt>
                <c:pt idx="58950">
                  <c:v>112.05</c:v>
                </c:pt>
                <c:pt idx="58951">
                  <c:v>115.28</c:v>
                </c:pt>
                <c:pt idx="58952">
                  <c:v>117.09</c:v>
                </c:pt>
                <c:pt idx="58953">
                  <c:v>118.8</c:v>
                </c:pt>
                <c:pt idx="58954">
                  <c:v>121.6</c:v>
                </c:pt>
                <c:pt idx="58955">
                  <c:v>129.02000000000001</c:v>
                </c:pt>
                <c:pt idx="58956">
                  <c:v>133.93</c:v>
                </c:pt>
                <c:pt idx="58957">
                  <c:v>136.34</c:v>
                </c:pt>
                <c:pt idx="58958">
                  <c:v>132.51</c:v>
                </c:pt>
                <c:pt idx="58959">
                  <c:v>126.42</c:v>
                </c:pt>
                <c:pt idx="58960">
                  <c:v>127.4</c:v>
                </c:pt>
                <c:pt idx="58961">
                  <c:v>128.49</c:v>
                </c:pt>
                <c:pt idx="58962">
                  <c:v>129.35</c:v>
                </c:pt>
                <c:pt idx="58963">
                  <c:v>130.57</c:v>
                </c:pt>
                <c:pt idx="58964">
                  <c:v>131.66</c:v>
                </c:pt>
                <c:pt idx="58965">
                  <c:v>131.82</c:v>
                </c:pt>
                <c:pt idx="58966">
                  <c:v>143.29</c:v>
                </c:pt>
                <c:pt idx="58967">
                  <c:v>138.41</c:v>
                </c:pt>
                <c:pt idx="58968">
                  <c:v>139.69999999999999</c:v>
                </c:pt>
                <c:pt idx="58969">
                  <c:v>138.44</c:v>
                </c:pt>
                <c:pt idx="58970">
                  <c:v>140.94999999999999</c:v>
                </c:pt>
                <c:pt idx="58971">
                  <c:v>143.59</c:v>
                </c:pt>
                <c:pt idx="58972">
                  <c:v>146.38999999999999</c:v>
                </c:pt>
                <c:pt idx="58973">
                  <c:v>147.31</c:v>
                </c:pt>
                <c:pt idx="58974">
                  <c:v>137.32</c:v>
                </c:pt>
                <c:pt idx="58975">
                  <c:v>130.63</c:v>
                </c:pt>
                <c:pt idx="58976">
                  <c:v>128.59</c:v>
                </c:pt>
                <c:pt idx="58977">
                  <c:v>130.83000000000001</c:v>
                </c:pt>
                <c:pt idx="58978">
                  <c:v>134.62</c:v>
                </c:pt>
                <c:pt idx="58979">
                  <c:v>118.51</c:v>
                </c:pt>
                <c:pt idx="58980">
                  <c:v>111.95</c:v>
                </c:pt>
                <c:pt idx="58981">
                  <c:v>109.94</c:v>
                </c:pt>
                <c:pt idx="58982">
                  <c:v>108.19</c:v>
                </c:pt>
                <c:pt idx="58983">
                  <c:v>107.3</c:v>
                </c:pt>
                <c:pt idx="58984">
                  <c:v>96.46</c:v>
                </c:pt>
                <c:pt idx="58985">
                  <c:v>96.59</c:v>
                </c:pt>
                <c:pt idx="58986">
                  <c:v>93.89</c:v>
                </c:pt>
                <c:pt idx="58987">
                  <c:v>82.98</c:v>
                </c:pt>
                <c:pt idx="58988">
                  <c:v>78.7</c:v>
                </c:pt>
                <c:pt idx="58989">
                  <c:v>78.37</c:v>
                </c:pt>
                <c:pt idx="58990">
                  <c:v>77.05</c:v>
                </c:pt>
                <c:pt idx="58991">
                  <c:v>77.87</c:v>
                </c:pt>
                <c:pt idx="58992">
                  <c:v>78.73</c:v>
                </c:pt>
                <c:pt idx="58993">
                  <c:v>94.94</c:v>
                </c:pt>
                <c:pt idx="58994">
                  <c:v>98.34</c:v>
                </c:pt>
                <c:pt idx="58995">
                  <c:v>92.11</c:v>
                </c:pt>
                <c:pt idx="58996">
                  <c:v>84.83</c:v>
                </c:pt>
                <c:pt idx="58997">
                  <c:v>78.63</c:v>
                </c:pt>
                <c:pt idx="58998">
                  <c:v>75.7</c:v>
                </c:pt>
                <c:pt idx="58999">
                  <c:v>75.760000000000005</c:v>
                </c:pt>
                <c:pt idx="59000">
                  <c:v>74.84</c:v>
                </c:pt>
                <c:pt idx="59001">
                  <c:v>76.19</c:v>
                </c:pt>
                <c:pt idx="59002">
                  <c:v>77.61</c:v>
                </c:pt>
                <c:pt idx="59003">
                  <c:v>79.03</c:v>
                </c:pt>
                <c:pt idx="59004">
                  <c:v>95.31</c:v>
                </c:pt>
                <c:pt idx="59005">
                  <c:v>110.04</c:v>
                </c:pt>
                <c:pt idx="59006">
                  <c:v>100.68</c:v>
                </c:pt>
                <c:pt idx="59007">
                  <c:v>101.77</c:v>
                </c:pt>
                <c:pt idx="59008">
                  <c:v>96.86</c:v>
                </c:pt>
                <c:pt idx="59009">
                  <c:v>91.68</c:v>
                </c:pt>
                <c:pt idx="59010">
                  <c:v>93.46</c:v>
                </c:pt>
                <c:pt idx="59011">
                  <c:v>96.2</c:v>
                </c:pt>
                <c:pt idx="59012">
                  <c:v>98.7</c:v>
                </c:pt>
                <c:pt idx="59013">
                  <c:v>101.14</c:v>
                </c:pt>
                <c:pt idx="59014">
                  <c:v>99.39</c:v>
                </c:pt>
                <c:pt idx="59015">
                  <c:v>96.2</c:v>
                </c:pt>
                <c:pt idx="59016">
                  <c:v>99.06</c:v>
                </c:pt>
                <c:pt idx="59017">
                  <c:v>101.4</c:v>
                </c:pt>
                <c:pt idx="59018">
                  <c:v>102.29</c:v>
                </c:pt>
                <c:pt idx="59019">
                  <c:v>80.34</c:v>
                </c:pt>
                <c:pt idx="59020">
                  <c:v>76.489999999999995</c:v>
                </c:pt>
                <c:pt idx="59021">
                  <c:v>71.349999999999994</c:v>
                </c:pt>
                <c:pt idx="59022">
                  <c:v>66.77</c:v>
                </c:pt>
                <c:pt idx="59023">
                  <c:v>81.99</c:v>
                </c:pt>
                <c:pt idx="59024">
                  <c:v>84.13</c:v>
                </c:pt>
                <c:pt idx="59025">
                  <c:v>74.349999999999994</c:v>
                </c:pt>
                <c:pt idx="59026">
                  <c:v>68.510000000000005</c:v>
                </c:pt>
                <c:pt idx="59027">
                  <c:v>69.400000000000006</c:v>
                </c:pt>
                <c:pt idx="59028">
                  <c:v>70.099999999999994</c:v>
                </c:pt>
                <c:pt idx="59029">
                  <c:v>70.72</c:v>
                </c:pt>
                <c:pt idx="59030">
                  <c:v>89.01</c:v>
                </c:pt>
                <c:pt idx="59031">
                  <c:v>97.58</c:v>
                </c:pt>
                <c:pt idx="59032">
                  <c:v>92.14</c:v>
                </c:pt>
                <c:pt idx="59033">
                  <c:v>96.33</c:v>
                </c:pt>
                <c:pt idx="59034">
                  <c:v>97.68</c:v>
                </c:pt>
                <c:pt idx="59035">
                  <c:v>89.74</c:v>
                </c:pt>
                <c:pt idx="59036">
                  <c:v>91.62</c:v>
                </c:pt>
                <c:pt idx="59037">
                  <c:v>94.12</c:v>
                </c:pt>
                <c:pt idx="59038">
                  <c:v>96.59</c:v>
                </c:pt>
                <c:pt idx="59039">
                  <c:v>98.57</c:v>
                </c:pt>
                <c:pt idx="59040">
                  <c:v>99.62</c:v>
                </c:pt>
                <c:pt idx="59041">
                  <c:v>100.88</c:v>
                </c:pt>
                <c:pt idx="59042">
                  <c:v>101.37</c:v>
                </c:pt>
                <c:pt idx="59043">
                  <c:v>102.19</c:v>
                </c:pt>
                <c:pt idx="59044">
                  <c:v>102.82</c:v>
                </c:pt>
                <c:pt idx="59045">
                  <c:v>112.51</c:v>
                </c:pt>
                <c:pt idx="59046">
                  <c:v>111.03</c:v>
                </c:pt>
                <c:pt idx="59047">
                  <c:v>107.37</c:v>
                </c:pt>
                <c:pt idx="59048">
                  <c:v>110.47</c:v>
                </c:pt>
                <c:pt idx="59049">
                  <c:v>115.38</c:v>
                </c:pt>
                <c:pt idx="59050">
                  <c:v>124.87</c:v>
                </c:pt>
                <c:pt idx="59051">
                  <c:v>147.61000000000001</c:v>
                </c:pt>
                <c:pt idx="59052">
                  <c:v>116.13</c:v>
                </c:pt>
                <c:pt idx="59053">
                  <c:v>104.27</c:v>
                </c:pt>
                <c:pt idx="59054">
                  <c:v>99</c:v>
                </c:pt>
                <c:pt idx="59055">
                  <c:v>95.11</c:v>
                </c:pt>
                <c:pt idx="59056">
                  <c:v>90.17</c:v>
                </c:pt>
                <c:pt idx="59057">
                  <c:v>93.03</c:v>
                </c:pt>
                <c:pt idx="59058">
                  <c:v>106.48</c:v>
                </c:pt>
                <c:pt idx="59059">
                  <c:v>116.83</c:v>
                </c:pt>
                <c:pt idx="59060">
                  <c:v>120.22</c:v>
                </c:pt>
                <c:pt idx="59061">
                  <c:v>122.13</c:v>
                </c:pt>
                <c:pt idx="59062">
                  <c:v>123.81</c:v>
                </c:pt>
                <c:pt idx="59063">
                  <c:v>124.74</c:v>
                </c:pt>
                <c:pt idx="59064">
                  <c:v>125.89</c:v>
                </c:pt>
                <c:pt idx="59065">
                  <c:v>127.21</c:v>
                </c:pt>
                <c:pt idx="59066">
                  <c:v>116.23</c:v>
                </c:pt>
                <c:pt idx="59067">
                  <c:v>105.79</c:v>
                </c:pt>
                <c:pt idx="59068">
                  <c:v>112.15</c:v>
                </c:pt>
                <c:pt idx="59069">
                  <c:v>110.83</c:v>
                </c:pt>
                <c:pt idx="59070">
                  <c:v>106.25</c:v>
                </c:pt>
                <c:pt idx="59071">
                  <c:v>106.51</c:v>
                </c:pt>
                <c:pt idx="59072">
                  <c:v>105.06</c:v>
                </c:pt>
                <c:pt idx="59073">
                  <c:v>94.61</c:v>
                </c:pt>
                <c:pt idx="59074">
                  <c:v>95.41</c:v>
                </c:pt>
                <c:pt idx="59075">
                  <c:v>95.34</c:v>
                </c:pt>
                <c:pt idx="59076">
                  <c:v>94.05</c:v>
                </c:pt>
                <c:pt idx="59077">
                  <c:v>92.74</c:v>
                </c:pt>
                <c:pt idx="59078">
                  <c:v>91.85</c:v>
                </c:pt>
                <c:pt idx="59079">
                  <c:v>93.59</c:v>
                </c:pt>
                <c:pt idx="59080">
                  <c:v>95.17</c:v>
                </c:pt>
                <c:pt idx="59081">
                  <c:v>96.36</c:v>
                </c:pt>
                <c:pt idx="59082">
                  <c:v>96.99</c:v>
                </c:pt>
                <c:pt idx="59083">
                  <c:v>103.05</c:v>
                </c:pt>
                <c:pt idx="59084">
                  <c:v>108.82</c:v>
                </c:pt>
                <c:pt idx="59085">
                  <c:v>111.13</c:v>
                </c:pt>
                <c:pt idx="59086">
                  <c:v>112.44</c:v>
                </c:pt>
                <c:pt idx="59087">
                  <c:v>113.73</c:v>
                </c:pt>
                <c:pt idx="59088">
                  <c:v>115.74</c:v>
                </c:pt>
                <c:pt idx="59089">
                  <c:v>122.36</c:v>
                </c:pt>
                <c:pt idx="59090">
                  <c:v>123.19</c:v>
                </c:pt>
                <c:pt idx="59091">
                  <c:v>131.13</c:v>
                </c:pt>
                <c:pt idx="59092">
                  <c:v>120.75</c:v>
                </c:pt>
                <c:pt idx="59093">
                  <c:v>120.22</c:v>
                </c:pt>
                <c:pt idx="59094">
                  <c:v>117.81</c:v>
                </c:pt>
                <c:pt idx="59095">
                  <c:v>119.92</c:v>
                </c:pt>
                <c:pt idx="59096">
                  <c:v>129.32</c:v>
                </c:pt>
                <c:pt idx="59097">
                  <c:v>121.93</c:v>
                </c:pt>
                <c:pt idx="59098">
                  <c:v>118.34</c:v>
                </c:pt>
                <c:pt idx="59099">
                  <c:v>119.1</c:v>
                </c:pt>
                <c:pt idx="59100">
                  <c:v>111.29</c:v>
                </c:pt>
                <c:pt idx="59101">
                  <c:v>115.21</c:v>
                </c:pt>
                <c:pt idx="59102">
                  <c:v>119.46</c:v>
                </c:pt>
                <c:pt idx="59103">
                  <c:v>120.45</c:v>
                </c:pt>
                <c:pt idx="59104">
                  <c:v>119.66</c:v>
                </c:pt>
                <c:pt idx="59105">
                  <c:v>122.76</c:v>
                </c:pt>
                <c:pt idx="59106">
                  <c:v>127.64</c:v>
                </c:pt>
                <c:pt idx="59107">
                  <c:v>130.21</c:v>
                </c:pt>
                <c:pt idx="59108">
                  <c:v>132.15</c:v>
                </c:pt>
                <c:pt idx="59109">
                  <c:v>134.33000000000001</c:v>
                </c:pt>
                <c:pt idx="59110">
                  <c:v>136.30000000000001</c:v>
                </c:pt>
                <c:pt idx="59111">
                  <c:v>138.21</c:v>
                </c:pt>
                <c:pt idx="59112">
                  <c:v>140.69</c:v>
                </c:pt>
                <c:pt idx="59113">
                  <c:v>137.29</c:v>
                </c:pt>
                <c:pt idx="59114">
                  <c:v>140.55000000000001</c:v>
                </c:pt>
                <c:pt idx="59115">
                  <c:v>142.30000000000001</c:v>
                </c:pt>
                <c:pt idx="59116">
                  <c:v>149.06</c:v>
                </c:pt>
                <c:pt idx="59117">
                  <c:v>127.27</c:v>
                </c:pt>
                <c:pt idx="59118">
                  <c:v>121.8</c:v>
                </c:pt>
                <c:pt idx="59119">
                  <c:v>125.99</c:v>
                </c:pt>
                <c:pt idx="59120">
                  <c:v>131.19</c:v>
                </c:pt>
                <c:pt idx="59121">
                  <c:v>135.61000000000001</c:v>
                </c:pt>
                <c:pt idx="59122">
                  <c:v>138.02000000000001</c:v>
                </c:pt>
                <c:pt idx="59123">
                  <c:v>138.31</c:v>
                </c:pt>
                <c:pt idx="59124">
                  <c:v>137.65</c:v>
                </c:pt>
                <c:pt idx="59125">
                  <c:v>136.27000000000001</c:v>
                </c:pt>
                <c:pt idx="59126">
                  <c:v>140.75</c:v>
                </c:pt>
                <c:pt idx="59127">
                  <c:v>137.22999999999999</c:v>
                </c:pt>
                <c:pt idx="59128">
                  <c:v>136.96</c:v>
                </c:pt>
                <c:pt idx="59129">
                  <c:v>139.04</c:v>
                </c:pt>
                <c:pt idx="59130">
                  <c:v>143.29</c:v>
                </c:pt>
                <c:pt idx="59131">
                  <c:v>135.38</c:v>
                </c:pt>
                <c:pt idx="59132">
                  <c:v>143.94999999999999</c:v>
                </c:pt>
                <c:pt idx="59133">
                  <c:v>141.51</c:v>
                </c:pt>
                <c:pt idx="59134">
                  <c:v>128.79</c:v>
                </c:pt>
                <c:pt idx="59135">
                  <c:v>133.11000000000001</c:v>
                </c:pt>
                <c:pt idx="59136">
                  <c:v>137.65</c:v>
                </c:pt>
                <c:pt idx="59137">
                  <c:v>137.62</c:v>
                </c:pt>
                <c:pt idx="59138">
                  <c:v>138.18</c:v>
                </c:pt>
                <c:pt idx="59139">
                  <c:v>136.72999999999999</c:v>
                </c:pt>
                <c:pt idx="59140">
                  <c:v>135.12</c:v>
                </c:pt>
                <c:pt idx="59141">
                  <c:v>135.87</c:v>
                </c:pt>
                <c:pt idx="59142">
                  <c:v>137.38999999999999</c:v>
                </c:pt>
                <c:pt idx="59143">
                  <c:v>137.79</c:v>
                </c:pt>
                <c:pt idx="59144">
                  <c:v>138.51</c:v>
                </c:pt>
                <c:pt idx="59145">
                  <c:v>139.04</c:v>
                </c:pt>
                <c:pt idx="59146">
                  <c:v>132.94</c:v>
                </c:pt>
                <c:pt idx="59147">
                  <c:v>132.41</c:v>
                </c:pt>
                <c:pt idx="59148">
                  <c:v>134.62</c:v>
                </c:pt>
                <c:pt idx="59149">
                  <c:v>136.07</c:v>
                </c:pt>
                <c:pt idx="59150">
                  <c:v>131.88999999999999</c:v>
                </c:pt>
                <c:pt idx="59151">
                  <c:v>147.05000000000001</c:v>
                </c:pt>
                <c:pt idx="59152">
                  <c:v>151.07</c:v>
                </c:pt>
                <c:pt idx="59153">
                  <c:v>152.02000000000001</c:v>
                </c:pt>
                <c:pt idx="59154">
                  <c:v>153.6</c:v>
                </c:pt>
                <c:pt idx="59155">
                  <c:v>155.85</c:v>
                </c:pt>
                <c:pt idx="59156">
                  <c:v>154.79</c:v>
                </c:pt>
                <c:pt idx="59157">
                  <c:v>150.57</c:v>
                </c:pt>
                <c:pt idx="59158">
                  <c:v>149.38999999999999</c:v>
                </c:pt>
                <c:pt idx="59159">
                  <c:v>152.68</c:v>
                </c:pt>
                <c:pt idx="59160">
                  <c:v>147.66999999999999</c:v>
                </c:pt>
                <c:pt idx="59161">
                  <c:v>156.01</c:v>
                </c:pt>
                <c:pt idx="59162">
                  <c:v>157.22999999999999</c:v>
                </c:pt>
                <c:pt idx="59163">
                  <c:v>158.81</c:v>
                </c:pt>
                <c:pt idx="59164">
                  <c:v>152.38</c:v>
                </c:pt>
                <c:pt idx="59165">
                  <c:v>124.83</c:v>
                </c:pt>
                <c:pt idx="59166">
                  <c:v>123.81</c:v>
                </c:pt>
                <c:pt idx="59167">
                  <c:v>139.07</c:v>
                </c:pt>
                <c:pt idx="59168">
                  <c:v>141.28</c:v>
                </c:pt>
                <c:pt idx="59169">
                  <c:v>134.82</c:v>
                </c:pt>
                <c:pt idx="59170">
                  <c:v>134.38999999999999</c:v>
                </c:pt>
                <c:pt idx="59171">
                  <c:v>140.97999999999999</c:v>
                </c:pt>
                <c:pt idx="59172">
                  <c:v>143.49</c:v>
                </c:pt>
                <c:pt idx="59173">
                  <c:v>142.99</c:v>
                </c:pt>
                <c:pt idx="59174">
                  <c:v>144.21</c:v>
                </c:pt>
                <c:pt idx="59175">
                  <c:v>147.71</c:v>
                </c:pt>
                <c:pt idx="59176">
                  <c:v>152.29</c:v>
                </c:pt>
                <c:pt idx="59177">
                  <c:v>153.80000000000001</c:v>
                </c:pt>
                <c:pt idx="59178">
                  <c:v>159.66999999999999</c:v>
                </c:pt>
                <c:pt idx="59179">
                  <c:v>157.99</c:v>
                </c:pt>
                <c:pt idx="59180">
                  <c:v>157.88999999999999</c:v>
                </c:pt>
                <c:pt idx="59181">
                  <c:v>155.29</c:v>
                </c:pt>
                <c:pt idx="59182">
                  <c:v>151.03</c:v>
                </c:pt>
                <c:pt idx="59183">
                  <c:v>142.99</c:v>
                </c:pt>
                <c:pt idx="59184">
                  <c:v>136.16999999999999</c:v>
                </c:pt>
                <c:pt idx="59185">
                  <c:v>140.26</c:v>
                </c:pt>
                <c:pt idx="59186">
                  <c:v>144.63999999999999</c:v>
                </c:pt>
                <c:pt idx="59187">
                  <c:v>124.7</c:v>
                </c:pt>
                <c:pt idx="59188">
                  <c:v>124.57</c:v>
                </c:pt>
                <c:pt idx="59189">
                  <c:v>125.99</c:v>
                </c:pt>
                <c:pt idx="59190">
                  <c:v>124.7</c:v>
                </c:pt>
                <c:pt idx="59191">
                  <c:v>131.1</c:v>
                </c:pt>
                <c:pt idx="59192">
                  <c:v>141.54</c:v>
                </c:pt>
                <c:pt idx="59193">
                  <c:v>141.11000000000001</c:v>
                </c:pt>
                <c:pt idx="59194">
                  <c:v>140.97999999999999</c:v>
                </c:pt>
                <c:pt idx="59195">
                  <c:v>134.91999999999999</c:v>
                </c:pt>
                <c:pt idx="59196">
                  <c:v>125.86</c:v>
                </c:pt>
                <c:pt idx="59197">
                  <c:v>126.55</c:v>
                </c:pt>
                <c:pt idx="59198">
                  <c:v>127.27</c:v>
                </c:pt>
                <c:pt idx="59199">
                  <c:v>127.8</c:v>
                </c:pt>
                <c:pt idx="59200">
                  <c:v>128.43</c:v>
                </c:pt>
                <c:pt idx="59201">
                  <c:v>129.09</c:v>
                </c:pt>
                <c:pt idx="59202">
                  <c:v>126.65</c:v>
                </c:pt>
                <c:pt idx="59203">
                  <c:v>126.28</c:v>
                </c:pt>
                <c:pt idx="59204">
                  <c:v>138.15</c:v>
                </c:pt>
                <c:pt idx="59205">
                  <c:v>141.18</c:v>
                </c:pt>
                <c:pt idx="59206">
                  <c:v>142.76</c:v>
                </c:pt>
                <c:pt idx="59207">
                  <c:v>137.72</c:v>
                </c:pt>
                <c:pt idx="59208">
                  <c:v>121.31</c:v>
                </c:pt>
                <c:pt idx="59209">
                  <c:v>132.97</c:v>
                </c:pt>
                <c:pt idx="59210">
                  <c:v>115.18</c:v>
                </c:pt>
                <c:pt idx="59211">
                  <c:v>126.81</c:v>
                </c:pt>
                <c:pt idx="59212">
                  <c:v>132.02000000000001</c:v>
                </c:pt>
                <c:pt idx="59213">
                  <c:v>123.15</c:v>
                </c:pt>
                <c:pt idx="59214">
                  <c:v>120.39</c:v>
                </c:pt>
                <c:pt idx="59215">
                  <c:v>102.03</c:v>
                </c:pt>
                <c:pt idx="59216">
                  <c:v>102.52</c:v>
                </c:pt>
                <c:pt idx="59217">
                  <c:v>86.51</c:v>
                </c:pt>
                <c:pt idx="59218">
                  <c:v>89.14</c:v>
                </c:pt>
                <c:pt idx="59219">
                  <c:v>93.16</c:v>
                </c:pt>
                <c:pt idx="59220">
                  <c:v>89.51</c:v>
                </c:pt>
                <c:pt idx="59221">
                  <c:v>90.2</c:v>
                </c:pt>
                <c:pt idx="59222">
                  <c:v>90.79</c:v>
                </c:pt>
                <c:pt idx="59223">
                  <c:v>91.06</c:v>
                </c:pt>
                <c:pt idx="59224">
                  <c:v>114.88</c:v>
                </c:pt>
                <c:pt idx="59225">
                  <c:v>109.31</c:v>
                </c:pt>
                <c:pt idx="59226">
                  <c:v>110</c:v>
                </c:pt>
                <c:pt idx="59227">
                  <c:v>123.25</c:v>
                </c:pt>
                <c:pt idx="59228">
                  <c:v>137.09</c:v>
                </c:pt>
                <c:pt idx="59229">
                  <c:v>130.9</c:v>
                </c:pt>
                <c:pt idx="59230">
                  <c:v>129.78</c:v>
                </c:pt>
                <c:pt idx="59231">
                  <c:v>137.36000000000001</c:v>
                </c:pt>
                <c:pt idx="59232">
                  <c:v>141.94</c:v>
                </c:pt>
                <c:pt idx="59233">
                  <c:v>142.56</c:v>
                </c:pt>
                <c:pt idx="59234">
                  <c:v>138.47999999999999</c:v>
                </c:pt>
                <c:pt idx="59235">
                  <c:v>147.18</c:v>
                </c:pt>
                <c:pt idx="59236">
                  <c:v>140.55000000000001</c:v>
                </c:pt>
                <c:pt idx="59237">
                  <c:v>139.63</c:v>
                </c:pt>
                <c:pt idx="59238">
                  <c:v>140.85</c:v>
                </c:pt>
                <c:pt idx="59239">
                  <c:v>139.33000000000001</c:v>
                </c:pt>
                <c:pt idx="59240">
                  <c:v>140.16</c:v>
                </c:pt>
                <c:pt idx="59241">
                  <c:v>138.51</c:v>
                </c:pt>
                <c:pt idx="59242">
                  <c:v>134.36000000000001</c:v>
                </c:pt>
                <c:pt idx="59243">
                  <c:v>146.26</c:v>
                </c:pt>
                <c:pt idx="59244">
                  <c:v>148.22999999999999</c:v>
                </c:pt>
                <c:pt idx="59245">
                  <c:v>150.44</c:v>
                </c:pt>
                <c:pt idx="59246">
                  <c:v>152.55000000000001</c:v>
                </c:pt>
                <c:pt idx="59247">
                  <c:v>154.26</c:v>
                </c:pt>
                <c:pt idx="59248">
                  <c:v>134.91999999999999</c:v>
                </c:pt>
                <c:pt idx="59249">
                  <c:v>123.78</c:v>
                </c:pt>
                <c:pt idx="59250">
                  <c:v>123.55</c:v>
                </c:pt>
                <c:pt idx="59251">
                  <c:v>149.35</c:v>
                </c:pt>
                <c:pt idx="59252">
                  <c:v>135.61000000000001</c:v>
                </c:pt>
                <c:pt idx="59253">
                  <c:v>133.69999999999999</c:v>
                </c:pt>
                <c:pt idx="59254">
                  <c:v>130.63</c:v>
                </c:pt>
                <c:pt idx="59255">
                  <c:v>116.76</c:v>
                </c:pt>
                <c:pt idx="59256">
                  <c:v>141.05000000000001</c:v>
                </c:pt>
                <c:pt idx="59257">
                  <c:v>136.30000000000001</c:v>
                </c:pt>
                <c:pt idx="59258">
                  <c:v>128.43</c:v>
                </c:pt>
                <c:pt idx="59259">
                  <c:v>129.12</c:v>
                </c:pt>
                <c:pt idx="59260">
                  <c:v>126.09</c:v>
                </c:pt>
                <c:pt idx="59261">
                  <c:v>130.83000000000001</c:v>
                </c:pt>
                <c:pt idx="59262">
                  <c:v>132.15</c:v>
                </c:pt>
                <c:pt idx="59263">
                  <c:v>133.57</c:v>
                </c:pt>
                <c:pt idx="59264">
                  <c:v>140.36000000000001</c:v>
                </c:pt>
                <c:pt idx="59265">
                  <c:v>128.82</c:v>
                </c:pt>
                <c:pt idx="59266">
                  <c:v>119.92</c:v>
                </c:pt>
                <c:pt idx="59267">
                  <c:v>122.4</c:v>
                </c:pt>
                <c:pt idx="59268">
                  <c:v>130.24</c:v>
                </c:pt>
                <c:pt idx="59269">
                  <c:v>127.97</c:v>
                </c:pt>
                <c:pt idx="59270">
                  <c:v>122.92</c:v>
                </c:pt>
                <c:pt idx="59271">
                  <c:v>124.54</c:v>
                </c:pt>
                <c:pt idx="59272">
                  <c:v>124.21</c:v>
                </c:pt>
                <c:pt idx="59273">
                  <c:v>114.65</c:v>
                </c:pt>
                <c:pt idx="59274">
                  <c:v>111.32</c:v>
                </c:pt>
                <c:pt idx="59275">
                  <c:v>107.27</c:v>
                </c:pt>
                <c:pt idx="59276">
                  <c:v>112.9</c:v>
                </c:pt>
                <c:pt idx="59277">
                  <c:v>118.64</c:v>
                </c:pt>
                <c:pt idx="59278">
                  <c:v>121.8</c:v>
                </c:pt>
                <c:pt idx="59279">
                  <c:v>124.77</c:v>
                </c:pt>
                <c:pt idx="59280">
                  <c:v>126.98</c:v>
                </c:pt>
                <c:pt idx="59281">
                  <c:v>134.29</c:v>
                </c:pt>
                <c:pt idx="59282">
                  <c:v>140.55000000000001</c:v>
                </c:pt>
                <c:pt idx="59283">
                  <c:v>132.91</c:v>
                </c:pt>
                <c:pt idx="59284">
                  <c:v>131.29</c:v>
                </c:pt>
                <c:pt idx="59285">
                  <c:v>133.34</c:v>
                </c:pt>
                <c:pt idx="59286">
                  <c:v>139.24</c:v>
                </c:pt>
                <c:pt idx="59287">
                  <c:v>140.88</c:v>
                </c:pt>
                <c:pt idx="59288">
                  <c:v>140.19</c:v>
                </c:pt>
                <c:pt idx="59289">
                  <c:v>139.13999999999999</c:v>
                </c:pt>
                <c:pt idx="59290">
                  <c:v>135.81</c:v>
                </c:pt>
                <c:pt idx="59291">
                  <c:v>136.6</c:v>
                </c:pt>
                <c:pt idx="59292">
                  <c:v>141.21</c:v>
                </c:pt>
                <c:pt idx="59293">
                  <c:v>140.46</c:v>
                </c:pt>
                <c:pt idx="59294">
                  <c:v>142.47</c:v>
                </c:pt>
                <c:pt idx="59295">
                  <c:v>148.5</c:v>
                </c:pt>
                <c:pt idx="59296">
                  <c:v>150.44</c:v>
                </c:pt>
                <c:pt idx="59297">
                  <c:v>151.56</c:v>
                </c:pt>
                <c:pt idx="59298">
                  <c:v>152.47999999999999</c:v>
                </c:pt>
                <c:pt idx="59299">
                  <c:v>147.34</c:v>
                </c:pt>
                <c:pt idx="59300">
                  <c:v>136.5</c:v>
                </c:pt>
                <c:pt idx="59301">
                  <c:v>140.85</c:v>
                </c:pt>
                <c:pt idx="59302">
                  <c:v>141.08000000000001</c:v>
                </c:pt>
                <c:pt idx="59303">
                  <c:v>145.33000000000001</c:v>
                </c:pt>
                <c:pt idx="59304">
                  <c:v>143.19</c:v>
                </c:pt>
                <c:pt idx="59305">
                  <c:v>147.05000000000001</c:v>
                </c:pt>
                <c:pt idx="59306">
                  <c:v>142.33000000000001</c:v>
                </c:pt>
                <c:pt idx="59307">
                  <c:v>124.97</c:v>
                </c:pt>
                <c:pt idx="59308">
                  <c:v>126.78</c:v>
                </c:pt>
                <c:pt idx="59309">
                  <c:v>142.1</c:v>
                </c:pt>
                <c:pt idx="59310">
                  <c:v>150.80000000000001</c:v>
                </c:pt>
                <c:pt idx="59311">
                  <c:v>150.24</c:v>
                </c:pt>
                <c:pt idx="59312">
                  <c:v>156.93</c:v>
                </c:pt>
                <c:pt idx="59313">
                  <c:v>147.38</c:v>
                </c:pt>
                <c:pt idx="59314">
                  <c:v>142.63</c:v>
                </c:pt>
                <c:pt idx="59315">
                  <c:v>141.87</c:v>
                </c:pt>
                <c:pt idx="59316">
                  <c:v>143.12</c:v>
                </c:pt>
                <c:pt idx="59317">
                  <c:v>148.6</c:v>
                </c:pt>
                <c:pt idx="59318">
                  <c:v>139.27000000000001</c:v>
                </c:pt>
                <c:pt idx="59319">
                  <c:v>140.52000000000001</c:v>
                </c:pt>
                <c:pt idx="59320">
                  <c:v>128.26</c:v>
                </c:pt>
                <c:pt idx="59321">
                  <c:v>122.2</c:v>
                </c:pt>
                <c:pt idx="59322">
                  <c:v>122.23</c:v>
                </c:pt>
                <c:pt idx="59323">
                  <c:v>128.56</c:v>
                </c:pt>
                <c:pt idx="59324">
                  <c:v>127.7</c:v>
                </c:pt>
                <c:pt idx="59325">
                  <c:v>131.99</c:v>
                </c:pt>
                <c:pt idx="59326">
                  <c:v>132.55000000000001</c:v>
                </c:pt>
                <c:pt idx="59327">
                  <c:v>131.66</c:v>
                </c:pt>
                <c:pt idx="59328">
                  <c:v>132.97</c:v>
                </c:pt>
                <c:pt idx="59329">
                  <c:v>134.94999999999999</c:v>
                </c:pt>
                <c:pt idx="59330">
                  <c:v>130.5</c:v>
                </c:pt>
                <c:pt idx="59331">
                  <c:v>136.9</c:v>
                </c:pt>
                <c:pt idx="59332">
                  <c:v>134.59</c:v>
                </c:pt>
                <c:pt idx="59333">
                  <c:v>129.58000000000001</c:v>
                </c:pt>
                <c:pt idx="59334">
                  <c:v>132.02000000000001</c:v>
                </c:pt>
                <c:pt idx="59335">
                  <c:v>136.01</c:v>
                </c:pt>
                <c:pt idx="59336">
                  <c:v>134.79</c:v>
                </c:pt>
                <c:pt idx="59337">
                  <c:v>138.15</c:v>
                </c:pt>
                <c:pt idx="59338">
                  <c:v>139.13999999999999</c:v>
                </c:pt>
                <c:pt idx="59339">
                  <c:v>132.84</c:v>
                </c:pt>
                <c:pt idx="59340">
                  <c:v>133.69999999999999</c:v>
                </c:pt>
                <c:pt idx="59341">
                  <c:v>131.16</c:v>
                </c:pt>
                <c:pt idx="59342">
                  <c:v>128.43</c:v>
                </c:pt>
                <c:pt idx="59343">
                  <c:v>129.91</c:v>
                </c:pt>
                <c:pt idx="59344">
                  <c:v>131.22999999999999</c:v>
                </c:pt>
                <c:pt idx="59345">
                  <c:v>132.61000000000001</c:v>
                </c:pt>
                <c:pt idx="59346">
                  <c:v>133.66999999999999</c:v>
                </c:pt>
                <c:pt idx="59347">
                  <c:v>138.21</c:v>
                </c:pt>
                <c:pt idx="59348">
                  <c:v>139.16999999999999</c:v>
                </c:pt>
                <c:pt idx="59349">
                  <c:v>141.63999999999999</c:v>
                </c:pt>
                <c:pt idx="59350">
                  <c:v>142.99</c:v>
                </c:pt>
                <c:pt idx="59351">
                  <c:v>134.19</c:v>
                </c:pt>
                <c:pt idx="59352">
                  <c:v>138.63999999999999</c:v>
                </c:pt>
                <c:pt idx="59353">
                  <c:v>141.51</c:v>
                </c:pt>
                <c:pt idx="59354">
                  <c:v>145.53</c:v>
                </c:pt>
                <c:pt idx="59355">
                  <c:v>147.63999999999999</c:v>
                </c:pt>
                <c:pt idx="59356">
                  <c:v>136.99</c:v>
                </c:pt>
                <c:pt idx="59357">
                  <c:v>141.11000000000001</c:v>
                </c:pt>
                <c:pt idx="59358">
                  <c:v>143.75</c:v>
                </c:pt>
                <c:pt idx="59359">
                  <c:v>145.53</c:v>
                </c:pt>
                <c:pt idx="59360">
                  <c:v>148.46</c:v>
                </c:pt>
                <c:pt idx="59361">
                  <c:v>151.76</c:v>
                </c:pt>
                <c:pt idx="59362">
                  <c:v>140.59</c:v>
                </c:pt>
                <c:pt idx="59363">
                  <c:v>148.03</c:v>
                </c:pt>
                <c:pt idx="59364">
                  <c:v>150.61000000000001</c:v>
                </c:pt>
                <c:pt idx="59365">
                  <c:v>152.91</c:v>
                </c:pt>
                <c:pt idx="59366">
                  <c:v>155.58000000000001</c:v>
                </c:pt>
                <c:pt idx="59367">
                  <c:v>159.24</c:v>
                </c:pt>
                <c:pt idx="59368">
                  <c:v>163.79</c:v>
                </c:pt>
                <c:pt idx="59369">
                  <c:v>155.75</c:v>
                </c:pt>
                <c:pt idx="59370">
                  <c:v>140.91999999999999</c:v>
                </c:pt>
                <c:pt idx="59371">
                  <c:v>149.44999999999999</c:v>
                </c:pt>
                <c:pt idx="59372">
                  <c:v>157.59</c:v>
                </c:pt>
                <c:pt idx="59373">
                  <c:v>157.16</c:v>
                </c:pt>
                <c:pt idx="59374">
                  <c:v>146.72</c:v>
                </c:pt>
                <c:pt idx="59375">
                  <c:v>137.41999999999999</c:v>
                </c:pt>
                <c:pt idx="59376">
                  <c:v>116.43</c:v>
                </c:pt>
                <c:pt idx="59377">
                  <c:v>132.15</c:v>
                </c:pt>
                <c:pt idx="59378">
                  <c:v>131.62</c:v>
                </c:pt>
                <c:pt idx="59379">
                  <c:v>130.57</c:v>
                </c:pt>
                <c:pt idx="59380">
                  <c:v>137.52000000000001</c:v>
                </c:pt>
                <c:pt idx="59381">
                  <c:v>139.24</c:v>
                </c:pt>
                <c:pt idx="59382">
                  <c:v>140.52000000000001</c:v>
                </c:pt>
                <c:pt idx="59383">
                  <c:v>137.62</c:v>
                </c:pt>
                <c:pt idx="59384">
                  <c:v>141.61000000000001</c:v>
                </c:pt>
                <c:pt idx="59385">
                  <c:v>132.97</c:v>
                </c:pt>
                <c:pt idx="59386">
                  <c:v>133.37</c:v>
                </c:pt>
                <c:pt idx="59387">
                  <c:v>127.24</c:v>
                </c:pt>
                <c:pt idx="59388">
                  <c:v>132.61000000000001</c:v>
                </c:pt>
                <c:pt idx="59389">
                  <c:v>137.75</c:v>
                </c:pt>
                <c:pt idx="59390">
                  <c:v>139.04</c:v>
                </c:pt>
                <c:pt idx="59391">
                  <c:v>142.43</c:v>
                </c:pt>
                <c:pt idx="59392">
                  <c:v>143.29</c:v>
                </c:pt>
                <c:pt idx="59393">
                  <c:v>146.32</c:v>
                </c:pt>
                <c:pt idx="59394">
                  <c:v>147.34</c:v>
                </c:pt>
                <c:pt idx="59395">
                  <c:v>146.44999999999999</c:v>
                </c:pt>
                <c:pt idx="59396">
                  <c:v>147.66999999999999</c:v>
                </c:pt>
                <c:pt idx="59397">
                  <c:v>148.66</c:v>
                </c:pt>
                <c:pt idx="59398">
                  <c:v>148.19999999999999</c:v>
                </c:pt>
                <c:pt idx="59399">
                  <c:v>146.75</c:v>
                </c:pt>
                <c:pt idx="59400">
                  <c:v>151.43</c:v>
                </c:pt>
                <c:pt idx="59401">
                  <c:v>153.11000000000001</c:v>
                </c:pt>
                <c:pt idx="59402">
                  <c:v>154.4</c:v>
                </c:pt>
                <c:pt idx="59403">
                  <c:v>146.88</c:v>
                </c:pt>
                <c:pt idx="59404">
                  <c:v>147.97</c:v>
                </c:pt>
                <c:pt idx="59405">
                  <c:v>148.99</c:v>
                </c:pt>
                <c:pt idx="59406">
                  <c:v>149.44999999999999</c:v>
                </c:pt>
                <c:pt idx="59407">
                  <c:v>148.56</c:v>
                </c:pt>
                <c:pt idx="59408">
                  <c:v>149.72</c:v>
                </c:pt>
                <c:pt idx="59409">
                  <c:v>147.21</c:v>
                </c:pt>
                <c:pt idx="59410">
                  <c:v>148.33000000000001</c:v>
                </c:pt>
                <c:pt idx="59411">
                  <c:v>147.11000000000001</c:v>
                </c:pt>
                <c:pt idx="59412">
                  <c:v>146.68</c:v>
                </c:pt>
                <c:pt idx="59413">
                  <c:v>138.15</c:v>
                </c:pt>
                <c:pt idx="59414">
                  <c:v>141.77000000000001</c:v>
                </c:pt>
                <c:pt idx="59415">
                  <c:v>133.47</c:v>
                </c:pt>
                <c:pt idx="59416">
                  <c:v>115.61</c:v>
                </c:pt>
                <c:pt idx="59417">
                  <c:v>102.89</c:v>
                </c:pt>
                <c:pt idx="59418">
                  <c:v>117.16</c:v>
                </c:pt>
                <c:pt idx="59419">
                  <c:v>133.66999999999999</c:v>
                </c:pt>
                <c:pt idx="59420">
                  <c:v>131.46</c:v>
                </c:pt>
                <c:pt idx="59421">
                  <c:v>128.94999999999999</c:v>
                </c:pt>
                <c:pt idx="59422">
                  <c:v>131.19</c:v>
                </c:pt>
                <c:pt idx="59423">
                  <c:v>132.47999999999999</c:v>
                </c:pt>
                <c:pt idx="59424">
                  <c:v>133.83000000000001</c:v>
                </c:pt>
                <c:pt idx="59425">
                  <c:v>135.22</c:v>
                </c:pt>
                <c:pt idx="59426">
                  <c:v>134.88999999999999</c:v>
                </c:pt>
                <c:pt idx="59427">
                  <c:v>134.82</c:v>
                </c:pt>
                <c:pt idx="59428">
                  <c:v>138.61000000000001</c:v>
                </c:pt>
                <c:pt idx="59429">
                  <c:v>140.75</c:v>
                </c:pt>
                <c:pt idx="59430">
                  <c:v>142.16999999999999</c:v>
                </c:pt>
                <c:pt idx="59431">
                  <c:v>144.08000000000001</c:v>
                </c:pt>
                <c:pt idx="59432">
                  <c:v>144.97</c:v>
                </c:pt>
                <c:pt idx="59433">
                  <c:v>149.41999999999999</c:v>
                </c:pt>
                <c:pt idx="59434">
                  <c:v>155.61000000000001</c:v>
                </c:pt>
                <c:pt idx="59435">
                  <c:v>157.49</c:v>
                </c:pt>
                <c:pt idx="59436">
                  <c:v>154.30000000000001</c:v>
                </c:pt>
                <c:pt idx="59437">
                  <c:v>162.21</c:v>
                </c:pt>
                <c:pt idx="59438">
                  <c:v>169.46</c:v>
                </c:pt>
                <c:pt idx="59439">
                  <c:v>156.21</c:v>
                </c:pt>
                <c:pt idx="59440">
                  <c:v>159.69999999999999</c:v>
                </c:pt>
                <c:pt idx="59441">
                  <c:v>166.52</c:v>
                </c:pt>
                <c:pt idx="59442">
                  <c:v>163.13</c:v>
                </c:pt>
                <c:pt idx="59443">
                  <c:v>157.16</c:v>
                </c:pt>
                <c:pt idx="59444">
                  <c:v>161.25</c:v>
                </c:pt>
                <c:pt idx="59445">
                  <c:v>154.86000000000001</c:v>
                </c:pt>
                <c:pt idx="59446">
                  <c:v>147.15</c:v>
                </c:pt>
                <c:pt idx="59447">
                  <c:v>145.96</c:v>
                </c:pt>
                <c:pt idx="59448">
                  <c:v>148.33000000000001</c:v>
                </c:pt>
                <c:pt idx="59449">
                  <c:v>150.74</c:v>
                </c:pt>
                <c:pt idx="59450">
                  <c:v>144.44</c:v>
                </c:pt>
                <c:pt idx="59451">
                  <c:v>143.41999999999999</c:v>
                </c:pt>
                <c:pt idx="59452">
                  <c:v>142.1</c:v>
                </c:pt>
                <c:pt idx="59453">
                  <c:v>143.26</c:v>
                </c:pt>
                <c:pt idx="59454">
                  <c:v>145.22999999999999</c:v>
                </c:pt>
                <c:pt idx="59455">
                  <c:v>141.31</c:v>
                </c:pt>
                <c:pt idx="59456">
                  <c:v>136.96</c:v>
                </c:pt>
                <c:pt idx="59457">
                  <c:v>140.97999999999999</c:v>
                </c:pt>
                <c:pt idx="59458">
                  <c:v>142.63</c:v>
                </c:pt>
                <c:pt idx="59459">
                  <c:v>145.37</c:v>
                </c:pt>
                <c:pt idx="59460">
                  <c:v>143.59</c:v>
                </c:pt>
                <c:pt idx="59461">
                  <c:v>143.88</c:v>
                </c:pt>
                <c:pt idx="59462">
                  <c:v>143.62</c:v>
                </c:pt>
                <c:pt idx="59463">
                  <c:v>150.13999999999999</c:v>
                </c:pt>
                <c:pt idx="59464">
                  <c:v>139.86000000000001</c:v>
                </c:pt>
                <c:pt idx="59465">
                  <c:v>135.12</c:v>
                </c:pt>
                <c:pt idx="59466">
                  <c:v>131.75</c:v>
                </c:pt>
                <c:pt idx="59467">
                  <c:v>138.97</c:v>
                </c:pt>
                <c:pt idx="59468">
                  <c:v>137.09</c:v>
                </c:pt>
                <c:pt idx="59469">
                  <c:v>137.65</c:v>
                </c:pt>
                <c:pt idx="59470">
                  <c:v>136.47</c:v>
                </c:pt>
                <c:pt idx="59471">
                  <c:v>132.41</c:v>
                </c:pt>
                <c:pt idx="59472">
                  <c:v>124.8</c:v>
                </c:pt>
                <c:pt idx="59473">
                  <c:v>134.97999999999999</c:v>
                </c:pt>
                <c:pt idx="59474">
                  <c:v>133.16999999999999</c:v>
                </c:pt>
                <c:pt idx="59475">
                  <c:v>127.83</c:v>
                </c:pt>
                <c:pt idx="59476">
                  <c:v>131.62</c:v>
                </c:pt>
                <c:pt idx="59477">
                  <c:v>132.25</c:v>
                </c:pt>
                <c:pt idx="59478">
                  <c:v>122.3</c:v>
                </c:pt>
                <c:pt idx="59479">
                  <c:v>120.45</c:v>
                </c:pt>
                <c:pt idx="59480">
                  <c:v>121.24</c:v>
                </c:pt>
                <c:pt idx="59481">
                  <c:v>124.31</c:v>
                </c:pt>
                <c:pt idx="59482">
                  <c:v>113.99</c:v>
                </c:pt>
                <c:pt idx="59483">
                  <c:v>121.9</c:v>
                </c:pt>
                <c:pt idx="59484">
                  <c:v>125.46</c:v>
                </c:pt>
                <c:pt idx="59485">
                  <c:v>114.09</c:v>
                </c:pt>
                <c:pt idx="59486">
                  <c:v>113.53</c:v>
                </c:pt>
                <c:pt idx="59487">
                  <c:v>107.83</c:v>
                </c:pt>
                <c:pt idx="59488">
                  <c:v>118.14</c:v>
                </c:pt>
                <c:pt idx="59489">
                  <c:v>117.32</c:v>
                </c:pt>
                <c:pt idx="59490">
                  <c:v>101.17</c:v>
                </c:pt>
                <c:pt idx="59491">
                  <c:v>99.79</c:v>
                </c:pt>
                <c:pt idx="59492">
                  <c:v>101.27</c:v>
                </c:pt>
                <c:pt idx="59493">
                  <c:v>103.41</c:v>
                </c:pt>
                <c:pt idx="59494">
                  <c:v>105.29</c:v>
                </c:pt>
                <c:pt idx="59495">
                  <c:v>92.83</c:v>
                </c:pt>
                <c:pt idx="59496">
                  <c:v>79.16</c:v>
                </c:pt>
                <c:pt idx="59497">
                  <c:v>80.28</c:v>
                </c:pt>
                <c:pt idx="59498">
                  <c:v>87.03</c:v>
                </c:pt>
                <c:pt idx="59499">
                  <c:v>99.49</c:v>
                </c:pt>
                <c:pt idx="59500">
                  <c:v>100.28</c:v>
                </c:pt>
                <c:pt idx="59501">
                  <c:v>100.78</c:v>
                </c:pt>
                <c:pt idx="59502">
                  <c:v>101.4</c:v>
                </c:pt>
                <c:pt idx="59503">
                  <c:v>101.83</c:v>
                </c:pt>
                <c:pt idx="59504">
                  <c:v>96.36</c:v>
                </c:pt>
                <c:pt idx="59505">
                  <c:v>84.13</c:v>
                </c:pt>
                <c:pt idx="59506">
                  <c:v>84.79</c:v>
                </c:pt>
                <c:pt idx="59507">
                  <c:v>104.44</c:v>
                </c:pt>
                <c:pt idx="59508">
                  <c:v>101.83</c:v>
                </c:pt>
                <c:pt idx="59509">
                  <c:v>104.04</c:v>
                </c:pt>
                <c:pt idx="59510">
                  <c:v>123.81</c:v>
                </c:pt>
                <c:pt idx="59511">
                  <c:v>125.82</c:v>
                </c:pt>
                <c:pt idx="59512">
                  <c:v>132.28</c:v>
                </c:pt>
                <c:pt idx="59513">
                  <c:v>126.38</c:v>
                </c:pt>
                <c:pt idx="59514">
                  <c:v>132.05000000000001</c:v>
                </c:pt>
                <c:pt idx="59515">
                  <c:v>134.72</c:v>
                </c:pt>
                <c:pt idx="59516">
                  <c:v>135.68</c:v>
                </c:pt>
                <c:pt idx="59517">
                  <c:v>135.94</c:v>
                </c:pt>
                <c:pt idx="59518">
                  <c:v>112.9</c:v>
                </c:pt>
                <c:pt idx="59519">
                  <c:v>107.43</c:v>
                </c:pt>
                <c:pt idx="59520">
                  <c:v>124.8</c:v>
                </c:pt>
                <c:pt idx="59521">
                  <c:v>113.3</c:v>
                </c:pt>
                <c:pt idx="59522">
                  <c:v>114.68</c:v>
                </c:pt>
                <c:pt idx="59523">
                  <c:v>118.54</c:v>
                </c:pt>
                <c:pt idx="59524">
                  <c:v>122.3</c:v>
                </c:pt>
                <c:pt idx="59525">
                  <c:v>125.95</c:v>
                </c:pt>
                <c:pt idx="59526">
                  <c:v>144.05000000000001</c:v>
                </c:pt>
                <c:pt idx="59527">
                  <c:v>136.4</c:v>
                </c:pt>
                <c:pt idx="59528">
                  <c:v>136.76</c:v>
                </c:pt>
                <c:pt idx="59529">
                  <c:v>119.36</c:v>
                </c:pt>
                <c:pt idx="59530">
                  <c:v>117.85</c:v>
                </c:pt>
                <c:pt idx="59531">
                  <c:v>119.66</c:v>
                </c:pt>
                <c:pt idx="59532">
                  <c:v>121.37</c:v>
                </c:pt>
                <c:pt idx="59533">
                  <c:v>122.76</c:v>
                </c:pt>
                <c:pt idx="59534">
                  <c:v>123.35</c:v>
                </c:pt>
                <c:pt idx="59535">
                  <c:v>122.99</c:v>
                </c:pt>
                <c:pt idx="59536">
                  <c:v>123.42</c:v>
                </c:pt>
                <c:pt idx="59537">
                  <c:v>123.62</c:v>
                </c:pt>
                <c:pt idx="59538">
                  <c:v>122.92</c:v>
                </c:pt>
                <c:pt idx="59539">
                  <c:v>119.23</c:v>
                </c:pt>
                <c:pt idx="59540">
                  <c:v>112.48</c:v>
                </c:pt>
                <c:pt idx="59541">
                  <c:v>113.07</c:v>
                </c:pt>
                <c:pt idx="59542">
                  <c:v>91.25</c:v>
                </c:pt>
                <c:pt idx="59543">
                  <c:v>82.52</c:v>
                </c:pt>
                <c:pt idx="59544">
                  <c:v>64.430000000000007</c:v>
                </c:pt>
                <c:pt idx="59545">
                  <c:v>64.33</c:v>
                </c:pt>
                <c:pt idx="59546">
                  <c:v>73.62</c:v>
                </c:pt>
                <c:pt idx="59547">
                  <c:v>83.31</c:v>
                </c:pt>
                <c:pt idx="59548">
                  <c:v>81.599999999999994</c:v>
                </c:pt>
                <c:pt idx="59549">
                  <c:v>82.12</c:v>
                </c:pt>
                <c:pt idx="59550">
                  <c:v>101.04</c:v>
                </c:pt>
                <c:pt idx="59551">
                  <c:v>96.66</c:v>
                </c:pt>
                <c:pt idx="59552">
                  <c:v>94.81</c:v>
                </c:pt>
                <c:pt idx="59553">
                  <c:v>96.92</c:v>
                </c:pt>
                <c:pt idx="59554">
                  <c:v>99.66</c:v>
                </c:pt>
                <c:pt idx="59555">
                  <c:v>116.6</c:v>
                </c:pt>
                <c:pt idx="59556">
                  <c:v>120.12</c:v>
                </c:pt>
                <c:pt idx="59557">
                  <c:v>120.15</c:v>
                </c:pt>
                <c:pt idx="59558">
                  <c:v>117.39</c:v>
                </c:pt>
                <c:pt idx="59559">
                  <c:v>120.32</c:v>
                </c:pt>
                <c:pt idx="59560">
                  <c:v>119.83</c:v>
                </c:pt>
                <c:pt idx="59561">
                  <c:v>104.9</c:v>
                </c:pt>
                <c:pt idx="59562">
                  <c:v>106.51</c:v>
                </c:pt>
                <c:pt idx="59563">
                  <c:v>106.74</c:v>
                </c:pt>
                <c:pt idx="59564">
                  <c:v>95.6</c:v>
                </c:pt>
                <c:pt idx="59565">
                  <c:v>95.24</c:v>
                </c:pt>
                <c:pt idx="59566">
                  <c:v>95.24</c:v>
                </c:pt>
                <c:pt idx="59567">
                  <c:v>89.8</c:v>
                </c:pt>
                <c:pt idx="59568">
                  <c:v>88.09</c:v>
                </c:pt>
                <c:pt idx="59569">
                  <c:v>89.47</c:v>
                </c:pt>
                <c:pt idx="59570">
                  <c:v>90.89</c:v>
                </c:pt>
                <c:pt idx="59571">
                  <c:v>93.46</c:v>
                </c:pt>
                <c:pt idx="59572">
                  <c:v>94.19</c:v>
                </c:pt>
                <c:pt idx="59573">
                  <c:v>90.07</c:v>
                </c:pt>
                <c:pt idx="59574">
                  <c:v>90.99</c:v>
                </c:pt>
                <c:pt idx="59575">
                  <c:v>92.34</c:v>
                </c:pt>
                <c:pt idx="59576">
                  <c:v>93.49</c:v>
                </c:pt>
                <c:pt idx="59577">
                  <c:v>95.24</c:v>
                </c:pt>
                <c:pt idx="59578">
                  <c:v>93.26</c:v>
                </c:pt>
                <c:pt idx="59579">
                  <c:v>86.34</c:v>
                </c:pt>
                <c:pt idx="59580">
                  <c:v>90.33</c:v>
                </c:pt>
                <c:pt idx="59581">
                  <c:v>76.260000000000005</c:v>
                </c:pt>
                <c:pt idx="59582">
                  <c:v>76.19</c:v>
                </c:pt>
                <c:pt idx="59583">
                  <c:v>75.989999999999995</c:v>
                </c:pt>
                <c:pt idx="59584">
                  <c:v>72.77</c:v>
                </c:pt>
                <c:pt idx="59585">
                  <c:v>68.38</c:v>
                </c:pt>
                <c:pt idx="59586">
                  <c:v>68.650000000000006</c:v>
                </c:pt>
                <c:pt idx="59587">
                  <c:v>54.34</c:v>
                </c:pt>
                <c:pt idx="59588">
                  <c:v>51.54</c:v>
                </c:pt>
                <c:pt idx="59589">
                  <c:v>74.150000000000006</c:v>
                </c:pt>
                <c:pt idx="59590">
                  <c:v>108.19</c:v>
                </c:pt>
                <c:pt idx="59591">
                  <c:v>120.02</c:v>
                </c:pt>
                <c:pt idx="59592">
                  <c:v>113.66</c:v>
                </c:pt>
                <c:pt idx="59593">
                  <c:v>109.81</c:v>
                </c:pt>
                <c:pt idx="59594">
                  <c:v>111.95</c:v>
                </c:pt>
                <c:pt idx="59595">
                  <c:v>115.01</c:v>
                </c:pt>
                <c:pt idx="59596">
                  <c:v>117.75</c:v>
                </c:pt>
                <c:pt idx="59597">
                  <c:v>119.59</c:v>
                </c:pt>
                <c:pt idx="59598">
                  <c:v>120.52</c:v>
                </c:pt>
                <c:pt idx="59599">
                  <c:v>120.78</c:v>
                </c:pt>
                <c:pt idx="59600">
                  <c:v>112.74</c:v>
                </c:pt>
                <c:pt idx="59601">
                  <c:v>103.12</c:v>
                </c:pt>
                <c:pt idx="59602">
                  <c:v>102.49</c:v>
                </c:pt>
                <c:pt idx="59603">
                  <c:v>98.57</c:v>
                </c:pt>
                <c:pt idx="59604">
                  <c:v>93.59</c:v>
                </c:pt>
                <c:pt idx="59605">
                  <c:v>94.19</c:v>
                </c:pt>
                <c:pt idx="59606">
                  <c:v>94.75</c:v>
                </c:pt>
                <c:pt idx="59607">
                  <c:v>98.47</c:v>
                </c:pt>
                <c:pt idx="59608">
                  <c:v>97.55</c:v>
                </c:pt>
                <c:pt idx="59609">
                  <c:v>115.24</c:v>
                </c:pt>
                <c:pt idx="59610">
                  <c:v>114.88</c:v>
                </c:pt>
                <c:pt idx="59611">
                  <c:v>113.96</c:v>
                </c:pt>
                <c:pt idx="59612">
                  <c:v>106.28</c:v>
                </c:pt>
                <c:pt idx="59613">
                  <c:v>111.78</c:v>
                </c:pt>
                <c:pt idx="59614">
                  <c:v>105.36</c:v>
                </c:pt>
                <c:pt idx="59615">
                  <c:v>80.44</c:v>
                </c:pt>
                <c:pt idx="59616">
                  <c:v>75.83</c:v>
                </c:pt>
                <c:pt idx="59617">
                  <c:v>76.23</c:v>
                </c:pt>
                <c:pt idx="59618">
                  <c:v>77.25</c:v>
                </c:pt>
                <c:pt idx="59619">
                  <c:v>69.209999999999994</c:v>
                </c:pt>
                <c:pt idx="59620">
                  <c:v>69.83</c:v>
                </c:pt>
                <c:pt idx="59621">
                  <c:v>68.94</c:v>
                </c:pt>
                <c:pt idx="59622">
                  <c:v>52.17</c:v>
                </c:pt>
                <c:pt idx="59623">
                  <c:v>52.96</c:v>
                </c:pt>
                <c:pt idx="59624">
                  <c:v>53.59</c:v>
                </c:pt>
                <c:pt idx="59625">
                  <c:v>62.19</c:v>
                </c:pt>
                <c:pt idx="59626">
                  <c:v>73.23</c:v>
                </c:pt>
                <c:pt idx="59627">
                  <c:v>73.42</c:v>
                </c:pt>
                <c:pt idx="59628">
                  <c:v>74.510000000000005</c:v>
                </c:pt>
                <c:pt idx="59629">
                  <c:v>75.930000000000007</c:v>
                </c:pt>
                <c:pt idx="59630">
                  <c:v>96.89</c:v>
                </c:pt>
                <c:pt idx="59631">
                  <c:v>105.79</c:v>
                </c:pt>
                <c:pt idx="59632">
                  <c:v>135.18</c:v>
                </c:pt>
                <c:pt idx="59633">
                  <c:v>129.65</c:v>
                </c:pt>
                <c:pt idx="59634">
                  <c:v>118.7</c:v>
                </c:pt>
                <c:pt idx="59635">
                  <c:v>120.91</c:v>
                </c:pt>
                <c:pt idx="59636">
                  <c:v>123.19</c:v>
                </c:pt>
                <c:pt idx="59637">
                  <c:v>126.52</c:v>
                </c:pt>
                <c:pt idx="59638">
                  <c:v>126.84</c:v>
                </c:pt>
                <c:pt idx="59639">
                  <c:v>134.26</c:v>
                </c:pt>
                <c:pt idx="59640">
                  <c:v>132.38</c:v>
                </c:pt>
                <c:pt idx="59641">
                  <c:v>133.96</c:v>
                </c:pt>
                <c:pt idx="59642">
                  <c:v>123.35</c:v>
                </c:pt>
                <c:pt idx="59643">
                  <c:v>121.01</c:v>
                </c:pt>
                <c:pt idx="59644">
                  <c:v>124.64</c:v>
                </c:pt>
                <c:pt idx="59645">
                  <c:v>128.26</c:v>
                </c:pt>
                <c:pt idx="59646">
                  <c:v>128</c:v>
                </c:pt>
                <c:pt idx="59647">
                  <c:v>125.92</c:v>
                </c:pt>
                <c:pt idx="59648">
                  <c:v>135.38</c:v>
                </c:pt>
                <c:pt idx="59649">
                  <c:v>132.35</c:v>
                </c:pt>
                <c:pt idx="59650">
                  <c:v>126.42</c:v>
                </c:pt>
                <c:pt idx="59651">
                  <c:v>125.36</c:v>
                </c:pt>
                <c:pt idx="59652">
                  <c:v>127.77</c:v>
                </c:pt>
                <c:pt idx="59653">
                  <c:v>130.13999999999999</c:v>
                </c:pt>
                <c:pt idx="59654">
                  <c:v>151.03</c:v>
                </c:pt>
                <c:pt idx="59655">
                  <c:v>156.27000000000001</c:v>
                </c:pt>
                <c:pt idx="59656">
                  <c:v>157.66</c:v>
                </c:pt>
                <c:pt idx="59657">
                  <c:v>158.97999999999999</c:v>
                </c:pt>
                <c:pt idx="59658">
                  <c:v>156.97</c:v>
                </c:pt>
                <c:pt idx="59659">
                  <c:v>158.28</c:v>
                </c:pt>
                <c:pt idx="59660">
                  <c:v>154.19999999999999</c:v>
                </c:pt>
                <c:pt idx="59661">
                  <c:v>132.51</c:v>
                </c:pt>
                <c:pt idx="59662">
                  <c:v>133.13999999999999</c:v>
                </c:pt>
                <c:pt idx="59663">
                  <c:v>126.05</c:v>
                </c:pt>
                <c:pt idx="59664">
                  <c:v>126.65</c:v>
                </c:pt>
                <c:pt idx="59665">
                  <c:v>109.25</c:v>
                </c:pt>
                <c:pt idx="59666">
                  <c:v>112.51</c:v>
                </c:pt>
                <c:pt idx="59667">
                  <c:v>109.91</c:v>
                </c:pt>
                <c:pt idx="59668">
                  <c:v>105.62</c:v>
                </c:pt>
                <c:pt idx="59669">
                  <c:v>106.12</c:v>
                </c:pt>
                <c:pt idx="59670">
                  <c:v>107.57</c:v>
                </c:pt>
                <c:pt idx="59671">
                  <c:v>108.92</c:v>
                </c:pt>
                <c:pt idx="59672">
                  <c:v>111.29</c:v>
                </c:pt>
                <c:pt idx="59673">
                  <c:v>112.01</c:v>
                </c:pt>
                <c:pt idx="59674">
                  <c:v>103.58</c:v>
                </c:pt>
                <c:pt idx="59675">
                  <c:v>86.31</c:v>
                </c:pt>
                <c:pt idx="59676">
                  <c:v>85.85</c:v>
                </c:pt>
                <c:pt idx="59677">
                  <c:v>65.61</c:v>
                </c:pt>
                <c:pt idx="59678">
                  <c:v>73.23</c:v>
                </c:pt>
                <c:pt idx="59679">
                  <c:v>89.61</c:v>
                </c:pt>
                <c:pt idx="59680">
                  <c:v>84.93</c:v>
                </c:pt>
                <c:pt idx="59681">
                  <c:v>85.42</c:v>
                </c:pt>
                <c:pt idx="59682">
                  <c:v>89.77</c:v>
                </c:pt>
                <c:pt idx="59683">
                  <c:v>93.33</c:v>
                </c:pt>
                <c:pt idx="59684">
                  <c:v>93.59</c:v>
                </c:pt>
                <c:pt idx="59685">
                  <c:v>88.62</c:v>
                </c:pt>
                <c:pt idx="59686">
                  <c:v>60.6</c:v>
                </c:pt>
                <c:pt idx="59687">
                  <c:v>61.76</c:v>
                </c:pt>
                <c:pt idx="59688">
                  <c:v>48.81</c:v>
                </c:pt>
                <c:pt idx="59689">
                  <c:v>42.48</c:v>
                </c:pt>
                <c:pt idx="59690">
                  <c:v>39.61</c:v>
                </c:pt>
                <c:pt idx="59691">
                  <c:v>38.200000000000003</c:v>
                </c:pt>
                <c:pt idx="59692">
                  <c:v>38.36</c:v>
                </c:pt>
                <c:pt idx="59693">
                  <c:v>38.46</c:v>
                </c:pt>
                <c:pt idx="59694">
                  <c:v>38.590000000000003</c:v>
                </c:pt>
                <c:pt idx="59695">
                  <c:v>38.659999999999997</c:v>
                </c:pt>
                <c:pt idx="59696">
                  <c:v>38.72</c:v>
                </c:pt>
                <c:pt idx="59697">
                  <c:v>38.76</c:v>
                </c:pt>
                <c:pt idx="59698">
                  <c:v>38.82</c:v>
                </c:pt>
                <c:pt idx="59699">
                  <c:v>38.85</c:v>
                </c:pt>
                <c:pt idx="59700">
                  <c:v>38.85</c:v>
                </c:pt>
                <c:pt idx="59701">
                  <c:v>38.82</c:v>
                </c:pt>
                <c:pt idx="59702">
                  <c:v>38.82</c:v>
                </c:pt>
                <c:pt idx="59703">
                  <c:v>38.79</c:v>
                </c:pt>
                <c:pt idx="59704">
                  <c:v>38.79</c:v>
                </c:pt>
                <c:pt idx="59705">
                  <c:v>38.79</c:v>
                </c:pt>
                <c:pt idx="59706">
                  <c:v>38.76</c:v>
                </c:pt>
                <c:pt idx="59707">
                  <c:v>38.72</c:v>
                </c:pt>
                <c:pt idx="59708">
                  <c:v>38.72</c:v>
                </c:pt>
                <c:pt idx="59709">
                  <c:v>33.75</c:v>
                </c:pt>
                <c:pt idx="59710">
                  <c:v>30.451000000000001</c:v>
                </c:pt>
                <c:pt idx="59711">
                  <c:v>30.516999999999999</c:v>
                </c:pt>
                <c:pt idx="59712">
                  <c:v>30.484000000000002</c:v>
                </c:pt>
                <c:pt idx="59713">
                  <c:v>30.516999999999999</c:v>
                </c:pt>
                <c:pt idx="59714">
                  <c:v>30.484000000000002</c:v>
                </c:pt>
                <c:pt idx="59715">
                  <c:v>30.484000000000002</c:v>
                </c:pt>
                <c:pt idx="59716">
                  <c:v>31.7</c:v>
                </c:pt>
                <c:pt idx="59717">
                  <c:v>40.93</c:v>
                </c:pt>
                <c:pt idx="59718">
                  <c:v>35.99</c:v>
                </c:pt>
                <c:pt idx="59719">
                  <c:v>35</c:v>
                </c:pt>
                <c:pt idx="59720">
                  <c:v>35.200000000000003</c:v>
                </c:pt>
                <c:pt idx="59721">
                  <c:v>35.36</c:v>
                </c:pt>
                <c:pt idx="59722">
                  <c:v>35.590000000000003</c:v>
                </c:pt>
                <c:pt idx="59723">
                  <c:v>35.86</c:v>
                </c:pt>
                <c:pt idx="59724">
                  <c:v>36.22</c:v>
                </c:pt>
                <c:pt idx="59725">
                  <c:v>36.58</c:v>
                </c:pt>
                <c:pt idx="59726">
                  <c:v>37.04</c:v>
                </c:pt>
                <c:pt idx="59727">
                  <c:v>37.5</c:v>
                </c:pt>
                <c:pt idx="59728">
                  <c:v>37.96</c:v>
                </c:pt>
                <c:pt idx="59729">
                  <c:v>38.39</c:v>
                </c:pt>
                <c:pt idx="59730">
                  <c:v>38.82</c:v>
                </c:pt>
                <c:pt idx="59731">
                  <c:v>39.119999999999997</c:v>
                </c:pt>
                <c:pt idx="59732">
                  <c:v>39.18</c:v>
                </c:pt>
                <c:pt idx="59733">
                  <c:v>39.409999999999997</c:v>
                </c:pt>
                <c:pt idx="59734">
                  <c:v>39.549999999999997</c:v>
                </c:pt>
                <c:pt idx="59735">
                  <c:v>31.603999999999999</c:v>
                </c:pt>
                <c:pt idx="59736">
                  <c:v>30.516999999999999</c:v>
                </c:pt>
                <c:pt idx="59737">
                  <c:v>30.516999999999999</c:v>
                </c:pt>
                <c:pt idx="59738">
                  <c:v>30.516999999999999</c:v>
                </c:pt>
                <c:pt idx="59739">
                  <c:v>30.484000000000002</c:v>
                </c:pt>
                <c:pt idx="59740">
                  <c:v>30.516999999999999</c:v>
                </c:pt>
                <c:pt idx="59741">
                  <c:v>30.516999999999999</c:v>
                </c:pt>
                <c:pt idx="59742">
                  <c:v>30.516999999999999</c:v>
                </c:pt>
                <c:pt idx="59743">
                  <c:v>30.484000000000002</c:v>
                </c:pt>
                <c:pt idx="59744">
                  <c:v>30.484000000000002</c:v>
                </c:pt>
                <c:pt idx="59745">
                  <c:v>30.484000000000002</c:v>
                </c:pt>
                <c:pt idx="59746">
                  <c:v>30.484000000000002</c:v>
                </c:pt>
                <c:pt idx="59747">
                  <c:v>30.451000000000001</c:v>
                </c:pt>
                <c:pt idx="59748">
                  <c:v>30.484000000000002</c:v>
                </c:pt>
                <c:pt idx="59749">
                  <c:v>30.484000000000002</c:v>
                </c:pt>
                <c:pt idx="59750">
                  <c:v>30.484000000000002</c:v>
                </c:pt>
                <c:pt idx="59751">
                  <c:v>30.484000000000002</c:v>
                </c:pt>
                <c:pt idx="59752">
                  <c:v>30.516999999999999</c:v>
                </c:pt>
                <c:pt idx="59753">
                  <c:v>30.484000000000002</c:v>
                </c:pt>
                <c:pt idx="59754">
                  <c:v>30.484000000000002</c:v>
                </c:pt>
                <c:pt idx="59755">
                  <c:v>30.484000000000002</c:v>
                </c:pt>
                <c:pt idx="59756">
                  <c:v>30.484000000000002</c:v>
                </c:pt>
                <c:pt idx="59757">
                  <c:v>30.484000000000002</c:v>
                </c:pt>
                <c:pt idx="59758">
                  <c:v>30.484000000000002</c:v>
                </c:pt>
                <c:pt idx="59759">
                  <c:v>30.484000000000002</c:v>
                </c:pt>
                <c:pt idx="59760">
                  <c:v>30.484000000000002</c:v>
                </c:pt>
                <c:pt idx="59761">
                  <c:v>30.484000000000002</c:v>
                </c:pt>
                <c:pt idx="59762">
                  <c:v>30.484000000000002</c:v>
                </c:pt>
                <c:pt idx="59763">
                  <c:v>30.484000000000002</c:v>
                </c:pt>
                <c:pt idx="59764">
                  <c:v>30.484000000000002</c:v>
                </c:pt>
                <c:pt idx="59765">
                  <c:v>30.484000000000002</c:v>
                </c:pt>
                <c:pt idx="59766">
                  <c:v>30.484000000000002</c:v>
                </c:pt>
                <c:pt idx="59767">
                  <c:v>30.484000000000002</c:v>
                </c:pt>
                <c:pt idx="59768">
                  <c:v>30.484000000000002</c:v>
                </c:pt>
                <c:pt idx="59769">
                  <c:v>30.484000000000002</c:v>
                </c:pt>
                <c:pt idx="59770">
                  <c:v>30.484000000000002</c:v>
                </c:pt>
                <c:pt idx="59771">
                  <c:v>30.484000000000002</c:v>
                </c:pt>
                <c:pt idx="59772">
                  <c:v>30.484000000000002</c:v>
                </c:pt>
                <c:pt idx="59773">
                  <c:v>34.93</c:v>
                </c:pt>
                <c:pt idx="59774">
                  <c:v>39.32</c:v>
                </c:pt>
                <c:pt idx="59775">
                  <c:v>39.22</c:v>
                </c:pt>
                <c:pt idx="59776">
                  <c:v>39.22</c:v>
                </c:pt>
                <c:pt idx="59777">
                  <c:v>39.18</c:v>
                </c:pt>
                <c:pt idx="59778">
                  <c:v>34.729999999999997</c:v>
                </c:pt>
                <c:pt idx="59779">
                  <c:v>34.83</c:v>
                </c:pt>
                <c:pt idx="59780">
                  <c:v>34.869999999999997</c:v>
                </c:pt>
                <c:pt idx="59781">
                  <c:v>34.93</c:v>
                </c:pt>
                <c:pt idx="59782">
                  <c:v>35</c:v>
                </c:pt>
                <c:pt idx="59783">
                  <c:v>35.06</c:v>
                </c:pt>
                <c:pt idx="59784">
                  <c:v>35.159999999999997</c:v>
                </c:pt>
                <c:pt idx="59785">
                  <c:v>36.549999999999997</c:v>
                </c:pt>
                <c:pt idx="59786">
                  <c:v>52.5</c:v>
                </c:pt>
                <c:pt idx="59787">
                  <c:v>52.89</c:v>
                </c:pt>
                <c:pt idx="59788">
                  <c:v>50.45</c:v>
                </c:pt>
                <c:pt idx="59789">
                  <c:v>48.97</c:v>
                </c:pt>
                <c:pt idx="59790">
                  <c:v>49.63</c:v>
                </c:pt>
                <c:pt idx="59791">
                  <c:v>50.65</c:v>
                </c:pt>
                <c:pt idx="59792">
                  <c:v>51.57</c:v>
                </c:pt>
                <c:pt idx="59793">
                  <c:v>52.73</c:v>
                </c:pt>
                <c:pt idx="59794">
                  <c:v>53.82</c:v>
                </c:pt>
                <c:pt idx="59795">
                  <c:v>54.31</c:v>
                </c:pt>
                <c:pt idx="59796">
                  <c:v>54.47</c:v>
                </c:pt>
                <c:pt idx="59797">
                  <c:v>55.33</c:v>
                </c:pt>
                <c:pt idx="59798">
                  <c:v>55.79</c:v>
                </c:pt>
                <c:pt idx="59799">
                  <c:v>56.25</c:v>
                </c:pt>
                <c:pt idx="59800">
                  <c:v>51.31</c:v>
                </c:pt>
                <c:pt idx="59801">
                  <c:v>48.84</c:v>
                </c:pt>
                <c:pt idx="59802">
                  <c:v>49.4</c:v>
                </c:pt>
                <c:pt idx="59803">
                  <c:v>49.83</c:v>
                </c:pt>
                <c:pt idx="59804">
                  <c:v>50.26</c:v>
                </c:pt>
                <c:pt idx="59805">
                  <c:v>50.55</c:v>
                </c:pt>
                <c:pt idx="59806">
                  <c:v>50.85</c:v>
                </c:pt>
                <c:pt idx="59807">
                  <c:v>51.01</c:v>
                </c:pt>
                <c:pt idx="59808">
                  <c:v>51.21</c:v>
                </c:pt>
                <c:pt idx="59809">
                  <c:v>51.25</c:v>
                </c:pt>
                <c:pt idx="59810">
                  <c:v>51.34</c:v>
                </c:pt>
                <c:pt idx="59811">
                  <c:v>51.44</c:v>
                </c:pt>
                <c:pt idx="59812">
                  <c:v>51.41</c:v>
                </c:pt>
                <c:pt idx="59813">
                  <c:v>51.34</c:v>
                </c:pt>
                <c:pt idx="59814">
                  <c:v>51.28</c:v>
                </c:pt>
                <c:pt idx="59815">
                  <c:v>51.11</c:v>
                </c:pt>
                <c:pt idx="59816">
                  <c:v>40.83</c:v>
                </c:pt>
                <c:pt idx="59817">
                  <c:v>39.049999999999997</c:v>
                </c:pt>
                <c:pt idx="59818">
                  <c:v>39.08</c:v>
                </c:pt>
                <c:pt idx="59819">
                  <c:v>39.08</c:v>
                </c:pt>
                <c:pt idx="59820">
                  <c:v>39.119999999999997</c:v>
                </c:pt>
                <c:pt idx="59821">
                  <c:v>39.119999999999997</c:v>
                </c:pt>
                <c:pt idx="59822">
                  <c:v>39.08</c:v>
                </c:pt>
                <c:pt idx="59823">
                  <c:v>39.049999999999997</c:v>
                </c:pt>
                <c:pt idx="59824">
                  <c:v>39.020000000000003</c:v>
                </c:pt>
                <c:pt idx="59825">
                  <c:v>39.020000000000003</c:v>
                </c:pt>
                <c:pt idx="59826">
                  <c:v>39.020000000000003</c:v>
                </c:pt>
                <c:pt idx="59827">
                  <c:v>38.99</c:v>
                </c:pt>
                <c:pt idx="59828">
                  <c:v>38.99</c:v>
                </c:pt>
                <c:pt idx="59829">
                  <c:v>38.99</c:v>
                </c:pt>
                <c:pt idx="59830">
                  <c:v>38.950000000000003</c:v>
                </c:pt>
                <c:pt idx="59831">
                  <c:v>38.92</c:v>
                </c:pt>
                <c:pt idx="59832">
                  <c:v>38.89</c:v>
                </c:pt>
                <c:pt idx="59833">
                  <c:v>38.92</c:v>
                </c:pt>
                <c:pt idx="59834">
                  <c:v>53.65</c:v>
                </c:pt>
                <c:pt idx="59835">
                  <c:v>41.1</c:v>
                </c:pt>
                <c:pt idx="59836">
                  <c:v>41.23</c:v>
                </c:pt>
                <c:pt idx="59837">
                  <c:v>41.23</c:v>
                </c:pt>
                <c:pt idx="59838">
                  <c:v>41.33</c:v>
                </c:pt>
                <c:pt idx="59839">
                  <c:v>41.36</c:v>
                </c:pt>
                <c:pt idx="59840">
                  <c:v>41.19</c:v>
                </c:pt>
                <c:pt idx="59841">
                  <c:v>40.83</c:v>
                </c:pt>
                <c:pt idx="59842">
                  <c:v>41.36</c:v>
                </c:pt>
                <c:pt idx="59843">
                  <c:v>41.56</c:v>
                </c:pt>
                <c:pt idx="59844">
                  <c:v>41.82</c:v>
                </c:pt>
                <c:pt idx="59845">
                  <c:v>42.08</c:v>
                </c:pt>
                <c:pt idx="59846">
                  <c:v>42.41</c:v>
                </c:pt>
                <c:pt idx="59847">
                  <c:v>42.68</c:v>
                </c:pt>
                <c:pt idx="59848">
                  <c:v>42.71</c:v>
                </c:pt>
                <c:pt idx="59849">
                  <c:v>42.78</c:v>
                </c:pt>
                <c:pt idx="59850">
                  <c:v>42.64</c:v>
                </c:pt>
                <c:pt idx="59851">
                  <c:v>42.61</c:v>
                </c:pt>
                <c:pt idx="59852">
                  <c:v>38.72</c:v>
                </c:pt>
                <c:pt idx="59853">
                  <c:v>37.4</c:v>
                </c:pt>
                <c:pt idx="59854">
                  <c:v>37.369999999999997</c:v>
                </c:pt>
                <c:pt idx="59855">
                  <c:v>37.369999999999997</c:v>
                </c:pt>
                <c:pt idx="59856">
                  <c:v>37.369999999999997</c:v>
                </c:pt>
                <c:pt idx="59857">
                  <c:v>37.21</c:v>
                </c:pt>
                <c:pt idx="59858">
                  <c:v>37.17</c:v>
                </c:pt>
                <c:pt idx="59859">
                  <c:v>37.17</c:v>
                </c:pt>
                <c:pt idx="59860">
                  <c:v>37.21</c:v>
                </c:pt>
                <c:pt idx="59861">
                  <c:v>37.21</c:v>
                </c:pt>
                <c:pt idx="59862">
                  <c:v>37.21</c:v>
                </c:pt>
                <c:pt idx="59863">
                  <c:v>37.21</c:v>
                </c:pt>
                <c:pt idx="59864">
                  <c:v>32.86</c:v>
                </c:pt>
                <c:pt idx="59865">
                  <c:v>30.582000000000001</c:v>
                </c:pt>
                <c:pt idx="59866">
                  <c:v>30.548999999999999</c:v>
                </c:pt>
                <c:pt idx="59867">
                  <c:v>30.548999999999999</c:v>
                </c:pt>
                <c:pt idx="59868">
                  <c:v>30.516999999999999</c:v>
                </c:pt>
                <c:pt idx="59869">
                  <c:v>30.484000000000002</c:v>
                </c:pt>
                <c:pt idx="59870">
                  <c:v>30.484000000000002</c:v>
                </c:pt>
                <c:pt idx="59871">
                  <c:v>30.484000000000002</c:v>
                </c:pt>
                <c:pt idx="59872">
                  <c:v>30.484000000000002</c:v>
                </c:pt>
                <c:pt idx="59873">
                  <c:v>30.484000000000002</c:v>
                </c:pt>
                <c:pt idx="59874">
                  <c:v>30.484000000000002</c:v>
                </c:pt>
                <c:pt idx="59875">
                  <c:v>30.484000000000002</c:v>
                </c:pt>
                <c:pt idx="59876">
                  <c:v>30.484000000000002</c:v>
                </c:pt>
                <c:pt idx="59877">
                  <c:v>30.484000000000002</c:v>
                </c:pt>
                <c:pt idx="59878">
                  <c:v>30.484000000000002</c:v>
                </c:pt>
                <c:pt idx="59879">
                  <c:v>30.484000000000002</c:v>
                </c:pt>
                <c:pt idx="59880">
                  <c:v>30.484000000000002</c:v>
                </c:pt>
                <c:pt idx="59881">
                  <c:v>30.484000000000002</c:v>
                </c:pt>
                <c:pt idx="59882">
                  <c:v>30.484000000000002</c:v>
                </c:pt>
                <c:pt idx="59883">
                  <c:v>30.484000000000002</c:v>
                </c:pt>
                <c:pt idx="59884">
                  <c:v>30.484000000000002</c:v>
                </c:pt>
                <c:pt idx="59885">
                  <c:v>30.484000000000002</c:v>
                </c:pt>
                <c:pt idx="59886">
                  <c:v>30.484000000000002</c:v>
                </c:pt>
                <c:pt idx="59887">
                  <c:v>30.484000000000002</c:v>
                </c:pt>
                <c:pt idx="59888">
                  <c:v>30.484000000000002</c:v>
                </c:pt>
                <c:pt idx="59889">
                  <c:v>30.484000000000002</c:v>
                </c:pt>
                <c:pt idx="59890">
                  <c:v>30.484000000000002</c:v>
                </c:pt>
                <c:pt idx="59891">
                  <c:v>30.484000000000002</c:v>
                </c:pt>
                <c:pt idx="59892">
                  <c:v>30.484000000000002</c:v>
                </c:pt>
                <c:pt idx="59893">
                  <c:v>30.484000000000002</c:v>
                </c:pt>
                <c:pt idx="59894">
                  <c:v>30.484000000000002</c:v>
                </c:pt>
                <c:pt idx="59895">
                  <c:v>30.484000000000002</c:v>
                </c:pt>
                <c:pt idx="59896">
                  <c:v>30.484000000000002</c:v>
                </c:pt>
                <c:pt idx="59897">
                  <c:v>30.484000000000002</c:v>
                </c:pt>
                <c:pt idx="59898">
                  <c:v>41.62</c:v>
                </c:pt>
                <c:pt idx="59899">
                  <c:v>38.33</c:v>
                </c:pt>
                <c:pt idx="59900">
                  <c:v>34.67</c:v>
                </c:pt>
                <c:pt idx="59901">
                  <c:v>34.700000000000003</c:v>
                </c:pt>
                <c:pt idx="59902">
                  <c:v>34.700000000000003</c:v>
                </c:pt>
                <c:pt idx="59903">
                  <c:v>34.67</c:v>
                </c:pt>
                <c:pt idx="59904">
                  <c:v>40.44</c:v>
                </c:pt>
                <c:pt idx="59905">
                  <c:v>52.23</c:v>
                </c:pt>
                <c:pt idx="59906">
                  <c:v>52.56</c:v>
                </c:pt>
                <c:pt idx="59907">
                  <c:v>53.02</c:v>
                </c:pt>
                <c:pt idx="59908">
                  <c:v>48.44</c:v>
                </c:pt>
                <c:pt idx="59909">
                  <c:v>49.17</c:v>
                </c:pt>
                <c:pt idx="59910">
                  <c:v>49.56</c:v>
                </c:pt>
                <c:pt idx="59911">
                  <c:v>49.89</c:v>
                </c:pt>
                <c:pt idx="59912">
                  <c:v>50.19</c:v>
                </c:pt>
                <c:pt idx="59913">
                  <c:v>50.59</c:v>
                </c:pt>
                <c:pt idx="59914">
                  <c:v>50.75</c:v>
                </c:pt>
                <c:pt idx="59915">
                  <c:v>51.11</c:v>
                </c:pt>
                <c:pt idx="59916">
                  <c:v>51.54</c:v>
                </c:pt>
                <c:pt idx="59917">
                  <c:v>51.87</c:v>
                </c:pt>
                <c:pt idx="59918">
                  <c:v>52.27</c:v>
                </c:pt>
                <c:pt idx="59919">
                  <c:v>52.46</c:v>
                </c:pt>
                <c:pt idx="59920">
                  <c:v>52.76</c:v>
                </c:pt>
                <c:pt idx="59921">
                  <c:v>53.02</c:v>
                </c:pt>
                <c:pt idx="59922">
                  <c:v>53.42</c:v>
                </c:pt>
                <c:pt idx="59923">
                  <c:v>53.49</c:v>
                </c:pt>
                <c:pt idx="59924">
                  <c:v>53.68</c:v>
                </c:pt>
                <c:pt idx="59925">
                  <c:v>53.72</c:v>
                </c:pt>
                <c:pt idx="59926">
                  <c:v>53.72</c:v>
                </c:pt>
                <c:pt idx="59927">
                  <c:v>53.75</c:v>
                </c:pt>
                <c:pt idx="59928">
                  <c:v>53.78</c:v>
                </c:pt>
                <c:pt idx="59929">
                  <c:v>53.85</c:v>
                </c:pt>
                <c:pt idx="59930">
                  <c:v>54.18</c:v>
                </c:pt>
                <c:pt idx="59931">
                  <c:v>54.71</c:v>
                </c:pt>
                <c:pt idx="59932">
                  <c:v>55.53</c:v>
                </c:pt>
                <c:pt idx="59933">
                  <c:v>56.39</c:v>
                </c:pt>
                <c:pt idx="59934">
                  <c:v>56.98</c:v>
                </c:pt>
                <c:pt idx="59935">
                  <c:v>58.13</c:v>
                </c:pt>
                <c:pt idx="59936">
                  <c:v>58.59</c:v>
                </c:pt>
                <c:pt idx="59937">
                  <c:v>59.42</c:v>
                </c:pt>
                <c:pt idx="59938">
                  <c:v>59.85</c:v>
                </c:pt>
                <c:pt idx="59939">
                  <c:v>60.24</c:v>
                </c:pt>
                <c:pt idx="59940">
                  <c:v>60.67</c:v>
                </c:pt>
                <c:pt idx="59941">
                  <c:v>60.84</c:v>
                </c:pt>
                <c:pt idx="59942">
                  <c:v>60.8</c:v>
                </c:pt>
                <c:pt idx="59943">
                  <c:v>60.67</c:v>
                </c:pt>
                <c:pt idx="59944">
                  <c:v>53.68</c:v>
                </c:pt>
                <c:pt idx="59945">
                  <c:v>52.33</c:v>
                </c:pt>
                <c:pt idx="59946">
                  <c:v>52.5</c:v>
                </c:pt>
                <c:pt idx="59947">
                  <c:v>52.83</c:v>
                </c:pt>
                <c:pt idx="59948">
                  <c:v>52.96</c:v>
                </c:pt>
                <c:pt idx="59949">
                  <c:v>53.06</c:v>
                </c:pt>
                <c:pt idx="59950">
                  <c:v>53.12</c:v>
                </c:pt>
                <c:pt idx="59951">
                  <c:v>53.26</c:v>
                </c:pt>
                <c:pt idx="59952">
                  <c:v>53.62</c:v>
                </c:pt>
                <c:pt idx="59953">
                  <c:v>54.24</c:v>
                </c:pt>
                <c:pt idx="59954">
                  <c:v>54.44</c:v>
                </c:pt>
                <c:pt idx="59955">
                  <c:v>54.77</c:v>
                </c:pt>
                <c:pt idx="59956">
                  <c:v>55.53</c:v>
                </c:pt>
                <c:pt idx="59957">
                  <c:v>55.93</c:v>
                </c:pt>
                <c:pt idx="59958">
                  <c:v>55.93</c:v>
                </c:pt>
                <c:pt idx="59959">
                  <c:v>55.43</c:v>
                </c:pt>
                <c:pt idx="59960">
                  <c:v>54.9</c:v>
                </c:pt>
                <c:pt idx="59961">
                  <c:v>42.68</c:v>
                </c:pt>
                <c:pt idx="59962">
                  <c:v>38.619999999999997</c:v>
                </c:pt>
                <c:pt idx="59963">
                  <c:v>51.44</c:v>
                </c:pt>
                <c:pt idx="59964">
                  <c:v>51.15</c:v>
                </c:pt>
                <c:pt idx="59965">
                  <c:v>49.63</c:v>
                </c:pt>
                <c:pt idx="59966">
                  <c:v>39.22</c:v>
                </c:pt>
                <c:pt idx="59967">
                  <c:v>39.08</c:v>
                </c:pt>
                <c:pt idx="59968">
                  <c:v>38.99</c:v>
                </c:pt>
                <c:pt idx="59969">
                  <c:v>39.020000000000003</c:v>
                </c:pt>
                <c:pt idx="59970">
                  <c:v>39.020000000000003</c:v>
                </c:pt>
                <c:pt idx="59971">
                  <c:v>38.36</c:v>
                </c:pt>
                <c:pt idx="59972">
                  <c:v>37.770000000000003</c:v>
                </c:pt>
                <c:pt idx="59973">
                  <c:v>45.08</c:v>
                </c:pt>
                <c:pt idx="59974">
                  <c:v>55.99</c:v>
                </c:pt>
                <c:pt idx="59975">
                  <c:v>53.26</c:v>
                </c:pt>
                <c:pt idx="59976">
                  <c:v>53.55</c:v>
                </c:pt>
                <c:pt idx="59977">
                  <c:v>54.54</c:v>
                </c:pt>
                <c:pt idx="59978">
                  <c:v>55.53</c:v>
                </c:pt>
                <c:pt idx="59979">
                  <c:v>55.73</c:v>
                </c:pt>
                <c:pt idx="59980">
                  <c:v>55.73</c:v>
                </c:pt>
                <c:pt idx="59981">
                  <c:v>56.42</c:v>
                </c:pt>
                <c:pt idx="59982">
                  <c:v>57.24</c:v>
                </c:pt>
                <c:pt idx="59983">
                  <c:v>57.9</c:v>
                </c:pt>
                <c:pt idx="59984">
                  <c:v>58.1</c:v>
                </c:pt>
                <c:pt idx="59985">
                  <c:v>58.56</c:v>
                </c:pt>
                <c:pt idx="59986">
                  <c:v>59.02</c:v>
                </c:pt>
                <c:pt idx="59987">
                  <c:v>59.39</c:v>
                </c:pt>
                <c:pt idx="59988">
                  <c:v>59.75</c:v>
                </c:pt>
                <c:pt idx="59989">
                  <c:v>60.18</c:v>
                </c:pt>
                <c:pt idx="59990">
                  <c:v>60.7</c:v>
                </c:pt>
                <c:pt idx="59991">
                  <c:v>60.9</c:v>
                </c:pt>
                <c:pt idx="59992">
                  <c:v>60.97</c:v>
                </c:pt>
                <c:pt idx="59993">
                  <c:v>60.97</c:v>
                </c:pt>
                <c:pt idx="59994">
                  <c:v>60.9</c:v>
                </c:pt>
                <c:pt idx="59995">
                  <c:v>60.8</c:v>
                </c:pt>
                <c:pt idx="59996">
                  <c:v>52.33</c:v>
                </c:pt>
                <c:pt idx="59997">
                  <c:v>52.23</c:v>
                </c:pt>
                <c:pt idx="59998">
                  <c:v>52.33</c:v>
                </c:pt>
                <c:pt idx="59999">
                  <c:v>52.79</c:v>
                </c:pt>
                <c:pt idx="60000">
                  <c:v>53.22</c:v>
                </c:pt>
                <c:pt idx="60001">
                  <c:v>53.49</c:v>
                </c:pt>
                <c:pt idx="60002">
                  <c:v>53.65</c:v>
                </c:pt>
                <c:pt idx="60003">
                  <c:v>53.78</c:v>
                </c:pt>
                <c:pt idx="60004">
                  <c:v>53.88</c:v>
                </c:pt>
                <c:pt idx="60005">
                  <c:v>53.98</c:v>
                </c:pt>
                <c:pt idx="60006">
                  <c:v>48.28</c:v>
                </c:pt>
                <c:pt idx="60007">
                  <c:v>47.16</c:v>
                </c:pt>
                <c:pt idx="60008">
                  <c:v>47.32</c:v>
                </c:pt>
                <c:pt idx="60009">
                  <c:v>47.49</c:v>
                </c:pt>
                <c:pt idx="60010">
                  <c:v>47.79</c:v>
                </c:pt>
                <c:pt idx="60011">
                  <c:v>48.08</c:v>
                </c:pt>
                <c:pt idx="60012">
                  <c:v>48.41</c:v>
                </c:pt>
                <c:pt idx="60013">
                  <c:v>42.61</c:v>
                </c:pt>
                <c:pt idx="60014">
                  <c:v>37.869999999999997</c:v>
                </c:pt>
                <c:pt idx="60015">
                  <c:v>37.9</c:v>
                </c:pt>
                <c:pt idx="60016">
                  <c:v>37.47</c:v>
                </c:pt>
                <c:pt idx="60017">
                  <c:v>37.369999999999997</c:v>
                </c:pt>
                <c:pt idx="60018">
                  <c:v>37.31</c:v>
                </c:pt>
                <c:pt idx="60019">
                  <c:v>37.270000000000003</c:v>
                </c:pt>
                <c:pt idx="60020">
                  <c:v>37.14</c:v>
                </c:pt>
                <c:pt idx="60021">
                  <c:v>37.01</c:v>
                </c:pt>
                <c:pt idx="60022">
                  <c:v>36.81</c:v>
                </c:pt>
                <c:pt idx="60023">
                  <c:v>31.87</c:v>
                </c:pt>
                <c:pt idx="60024">
                  <c:v>31.472000000000001</c:v>
                </c:pt>
                <c:pt idx="60025">
                  <c:v>31.571000000000002</c:v>
                </c:pt>
                <c:pt idx="60026">
                  <c:v>31.67</c:v>
                </c:pt>
                <c:pt idx="60027">
                  <c:v>31.8</c:v>
                </c:pt>
                <c:pt idx="60028">
                  <c:v>31.93</c:v>
                </c:pt>
                <c:pt idx="60029">
                  <c:v>32.07</c:v>
                </c:pt>
                <c:pt idx="60030">
                  <c:v>32.1</c:v>
                </c:pt>
                <c:pt idx="60031">
                  <c:v>31.77</c:v>
                </c:pt>
                <c:pt idx="60032">
                  <c:v>42.12</c:v>
                </c:pt>
                <c:pt idx="60033">
                  <c:v>44</c:v>
                </c:pt>
                <c:pt idx="60034">
                  <c:v>40.93</c:v>
                </c:pt>
                <c:pt idx="60035">
                  <c:v>41.26</c:v>
                </c:pt>
                <c:pt idx="60036">
                  <c:v>41.66</c:v>
                </c:pt>
                <c:pt idx="60037">
                  <c:v>41.92</c:v>
                </c:pt>
                <c:pt idx="60038">
                  <c:v>42.12</c:v>
                </c:pt>
                <c:pt idx="60039">
                  <c:v>40.96</c:v>
                </c:pt>
                <c:pt idx="60040">
                  <c:v>41</c:v>
                </c:pt>
                <c:pt idx="60041">
                  <c:v>41.1</c:v>
                </c:pt>
                <c:pt idx="60042">
                  <c:v>41.13</c:v>
                </c:pt>
                <c:pt idx="60043">
                  <c:v>41.16</c:v>
                </c:pt>
                <c:pt idx="60044">
                  <c:v>41.19</c:v>
                </c:pt>
                <c:pt idx="60045">
                  <c:v>41.26</c:v>
                </c:pt>
                <c:pt idx="60046">
                  <c:v>41.42</c:v>
                </c:pt>
                <c:pt idx="60047">
                  <c:v>41.59</c:v>
                </c:pt>
                <c:pt idx="60048">
                  <c:v>41.79</c:v>
                </c:pt>
                <c:pt idx="60049">
                  <c:v>41.82</c:v>
                </c:pt>
                <c:pt idx="60050">
                  <c:v>41.85</c:v>
                </c:pt>
                <c:pt idx="60051">
                  <c:v>41.69</c:v>
                </c:pt>
                <c:pt idx="60052">
                  <c:v>40.770000000000003</c:v>
                </c:pt>
                <c:pt idx="60053">
                  <c:v>40.799999999999997</c:v>
                </c:pt>
                <c:pt idx="60054">
                  <c:v>41</c:v>
                </c:pt>
                <c:pt idx="60055">
                  <c:v>41.23</c:v>
                </c:pt>
                <c:pt idx="60056">
                  <c:v>41.36</c:v>
                </c:pt>
                <c:pt idx="60057">
                  <c:v>41.39</c:v>
                </c:pt>
                <c:pt idx="60058">
                  <c:v>41.59</c:v>
                </c:pt>
                <c:pt idx="60059">
                  <c:v>54.64</c:v>
                </c:pt>
                <c:pt idx="60060">
                  <c:v>55.23</c:v>
                </c:pt>
                <c:pt idx="60061">
                  <c:v>55.1</c:v>
                </c:pt>
                <c:pt idx="60062">
                  <c:v>55.93</c:v>
                </c:pt>
                <c:pt idx="60063">
                  <c:v>51.31</c:v>
                </c:pt>
                <c:pt idx="60064">
                  <c:v>45.51</c:v>
                </c:pt>
                <c:pt idx="60065">
                  <c:v>44.09</c:v>
                </c:pt>
                <c:pt idx="60066">
                  <c:v>44.46</c:v>
                </c:pt>
                <c:pt idx="60067">
                  <c:v>44.85</c:v>
                </c:pt>
                <c:pt idx="60068">
                  <c:v>45.18</c:v>
                </c:pt>
                <c:pt idx="60069">
                  <c:v>45.31</c:v>
                </c:pt>
                <c:pt idx="60070">
                  <c:v>40.270000000000003</c:v>
                </c:pt>
                <c:pt idx="60071">
                  <c:v>35.79</c:v>
                </c:pt>
                <c:pt idx="60072">
                  <c:v>35.79</c:v>
                </c:pt>
                <c:pt idx="60073">
                  <c:v>35.82</c:v>
                </c:pt>
                <c:pt idx="60074">
                  <c:v>35.92</c:v>
                </c:pt>
                <c:pt idx="60075">
                  <c:v>36.090000000000003</c:v>
                </c:pt>
                <c:pt idx="60076">
                  <c:v>36.18</c:v>
                </c:pt>
                <c:pt idx="60077">
                  <c:v>36.32</c:v>
                </c:pt>
                <c:pt idx="60078">
                  <c:v>36.42</c:v>
                </c:pt>
                <c:pt idx="60079">
                  <c:v>36.450000000000003</c:v>
                </c:pt>
                <c:pt idx="60080">
                  <c:v>36.450000000000003</c:v>
                </c:pt>
                <c:pt idx="60081">
                  <c:v>36.51</c:v>
                </c:pt>
                <c:pt idx="60082">
                  <c:v>36.51</c:v>
                </c:pt>
                <c:pt idx="60083">
                  <c:v>36.549999999999997</c:v>
                </c:pt>
                <c:pt idx="60084">
                  <c:v>36.58</c:v>
                </c:pt>
                <c:pt idx="60085">
                  <c:v>36.68</c:v>
                </c:pt>
                <c:pt idx="60086">
                  <c:v>36.979999999999997</c:v>
                </c:pt>
                <c:pt idx="60087">
                  <c:v>37.21</c:v>
                </c:pt>
                <c:pt idx="60088">
                  <c:v>37.47</c:v>
                </c:pt>
                <c:pt idx="60089">
                  <c:v>37.729999999999997</c:v>
                </c:pt>
                <c:pt idx="60090">
                  <c:v>38.03</c:v>
                </c:pt>
                <c:pt idx="60091">
                  <c:v>38.159999999999997</c:v>
                </c:pt>
                <c:pt idx="60092">
                  <c:v>38.229999999999997</c:v>
                </c:pt>
                <c:pt idx="60093">
                  <c:v>38.43</c:v>
                </c:pt>
                <c:pt idx="60094">
                  <c:v>38.590000000000003</c:v>
                </c:pt>
                <c:pt idx="60095">
                  <c:v>39.74</c:v>
                </c:pt>
                <c:pt idx="60096">
                  <c:v>38.85</c:v>
                </c:pt>
                <c:pt idx="60097">
                  <c:v>39.22</c:v>
                </c:pt>
                <c:pt idx="60098">
                  <c:v>44.79</c:v>
                </c:pt>
                <c:pt idx="60099">
                  <c:v>60.64</c:v>
                </c:pt>
                <c:pt idx="60100">
                  <c:v>53.22</c:v>
                </c:pt>
                <c:pt idx="60101">
                  <c:v>53.72</c:v>
                </c:pt>
                <c:pt idx="60102">
                  <c:v>43.96</c:v>
                </c:pt>
                <c:pt idx="60103">
                  <c:v>40.299999999999997</c:v>
                </c:pt>
                <c:pt idx="60104">
                  <c:v>40.4</c:v>
                </c:pt>
                <c:pt idx="60105">
                  <c:v>40.5</c:v>
                </c:pt>
                <c:pt idx="60106">
                  <c:v>40.57</c:v>
                </c:pt>
                <c:pt idx="60107">
                  <c:v>40.6</c:v>
                </c:pt>
                <c:pt idx="60108">
                  <c:v>40.53</c:v>
                </c:pt>
                <c:pt idx="60109">
                  <c:v>40.53</c:v>
                </c:pt>
                <c:pt idx="60110">
                  <c:v>40.57</c:v>
                </c:pt>
                <c:pt idx="60111">
                  <c:v>40.67</c:v>
                </c:pt>
                <c:pt idx="60112">
                  <c:v>40.729999999999997</c:v>
                </c:pt>
                <c:pt idx="60113">
                  <c:v>40.799999999999997</c:v>
                </c:pt>
                <c:pt idx="60114">
                  <c:v>40.9</c:v>
                </c:pt>
                <c:pt idx="60115">
                  <c:v>41.06</c:v>
                </c:pt>
                <c:pt idx="60116">
                  <c:v>41.36</c:v>
                </c:pt>
                <c:pt idx="60117">
                  <c:v>41.66</c:v>
                </c:pt>
                <c:pt idx="60118">
                  <c:v>41.95</c:v>
                </c:pt>
                <c:pt idx="60119">
                  <c:v>42.15</c:v>
                </c:pt>
                <c:pt idx="60120">
                  <c:v>42.31</c:v>
                </c:pt>
                <c:pt idx="60121">
                  <c:v>52.04</c:v>
                </c:pt>
                <c:pt idx="60122">
                  <c:v>66.5</c:v>
                </c:pt>
                <c:pt idx="60123">
                  <c:v>64.3</c:v>
                </c:pt>
                <c:pt idx="60124">
                  <c:v>65.12</c:v>
                </c:pt>
                <c:pt idx="60125">
                  <c:v>65.38</c:v>
                </c:pt>
                <c:pt idx="60126">
                  <c:v>65.88</c:v>
                </c:pt>
                <c:pt idx="60127">
                  <c:v>66.31</c:v>
                </c:pt>
                <c:pt idx="60128">
                  <c:v>66.77</c:v>
                </c:pt>
                <c:pt idx="60129">
                  <c:v>67.23</c:v>
                </c:pt>
                <c:pt idx="60130">
                  <c:v>55.73</c:v>
                </c:pt>
                <c:pt idx="60131">
                  <c:v>55.17</c:v>
                </c:pt>
                <c:pt idx="60132">
                  <c:v>48.51</c:v>
                </c:pt>
                <c:pt idx="60133">
                  <c:v>45.84</c:v>
                </c:pt>
                <c:pt idx="60134">
                  <c:v>43.93</c:v>
                </c:pt>
                <c:pt idx="60135">
                  <c:v>33.94</c:v>
                </c:pt>
                <c:pt idx="60136">
                  <c:v>30.614999999999998</c:v>
                </c:pt>
                <c:pt idx="60137">
                  <c:v>30.582000000000001</c:v>
                </c:pt>
                <c:pt idx="60138">
                  <c:v>30.582000000000001</c:v>
                </c:pt>
                <c:pt idx="60139">
                  <c:v>30.582000000000001</c:v>
                </c:pt>
                <c:pt idx="60140">
                  <c:v>30.548999999999999</c:v>
                </c:pt>
                <c:pt idx="60141">
                  <c:v>30.548999999999999</c:v>
                </c:pt>
                <c:pt idx="60142">
                  <c:v>30.548999999999999</c:v>
                </c:pt>
                <c:pt idx="60143">
                  <c:v>30.548999999999999</c:v>
                </c:pt>
                <c:pt idx="60144">
                  <c:v>30.582000000000001</c:v>
                </c:pt>
                <c:pt idx="60145">
                  <c:v>30.548999999999999</c:v>
                </c:pt>
                <c:pt idx="60146">
                  <c:v>30.582000000000001</c:v>
                </c:pt>
                <c:pt idx="60147">
                  <c:v>30.582000000000001</c:v>
                </c:pt>
                <c:pt idx="60148">
                  <c:v>30.582000000000001</c:v>
                </c:pt>
                <c:pt idx="60149">
                  <c:v>30.548999999999999</c:v>
                </c:pt>
                <c:pt idx="60150">
                  <c:v>30.548999999999999</c:v>
                </c:pt>
                <c:pt idx="60151">
                  <c:v>30.582000000000001</c:v>
                </c:pt>
                <c:pt idx="60152">
                  <c:v>51.28</c:v>
                </c:pt>
                <c:pt idx="60153">
                  <c:v>42.05</c:v>
                </c:pt>
                <c:pt idx="60154">
                  <c:v>38.99</c:v>
                </c:pt>
                <c:pt idx="60155">
                  <c:v>48.08</c:v>
                </c:pt>
                <c:pt idx="60156">
                  <c:v>41.29</c:v>
                </c:pt>
                <c:pt idx="60157">
                  <c:v>38.06</c:v>
                </c:pt>
                <c:pt idx="60158">
                  <c:v>38.03</c:v>
                </c:pt>
                <c:pt idx="60159">
                  <c:v>38</c:v>
                </c:pt>
                <c:pt idx="60160">
                  <c:v>38</c:v>
                </c:pt>
                <c:pt idx="60161">
                  <c:v>38.06</c:v>
                </c:pt>
                <c:pt idx="60162">
                  <c:v>38.200000000000003</c:v>
                </c:pt>
                <c:pt idx="60163">
                  <c:v>38.33</c:v>
                </c:pt>
                <c:pt idx="60164">
                  <c:v>38.520000000000003</c:v>
                </c:pt>
                <c:pt idx="60165">
                  <c:v>38.69</c:v>
                </c:pt>
                <c:pt idx="60166">
                  <c:v>35.950000000000003</c:v>
                </c:pt>
                <c:pt idx="60167">
                  <c:v>35.69</c:v>
                </c:pt>
                <c:pt idx="60168">
                  <c:v>35.89</c:v>
                </c:pt>
                <c:pt idx="60169">
                  <c:v>36.020000000000003</c:v>
                </c:pt>
                <c:pt idx="60170">
                  <c:v>36.25</c:v>
                </c:pt>
                <c:pt idx="60171">
                  <c:v>36.58</c:v>
                </c:pt>
                <c:pt idx="60172">
                  <c:v>36.840000000000003</c:v>
                </c:pt>
                <c:pt idx="60173">
                  <c:v>36.979999999999997</c:v>
                </c:pt>
                <c:pt idx="60174">
                  <c:v>37.04</c:v>
                </c:pt>
                <c:pt idx="60175">
                  <c:v>37.11</c:v>
                </c:pt>
                <c:pt idx="60176">
                  <c:v>37.24</c:v>
                </c:pt>
                <c:pt idx="60177">
                  <c:v>37.270000000000003</c:v>
                </c:pt>
                <c:pt idx="60178">
                  <c:v>37.270000000000003</c:v>
                </c:pt>
                <c:pt idx="60179">
                  <c:v>37.24</c:v>
                </c:pt>
                <c:pt idx="60180">
                  <c:v>37.17</c:v>
                </c:pt>
                <c:pt idx="60181">
                  <c:v>37.17</c:v>
                </c:pt>
                <c:pt idx="60182">
                  <c:v>37.14</c:v>
                </c:pt>
                <c:pt idx="60183">
                  <c:v>37.17</c:v>
                </c:pt>
                <c:pt idx="60184">
                  <c:v>37.24</c:v>
                </c:pt>
                <c:pt idx="60185">
                  <c:v>37.270000000000003</c:v>
                </c:pt>
                <c:pt idx="60186">
                  <c:v>37.270000000000003</c:v>
                </c:pt>
                <c:pt idx="60187">
                  <c:v>37.31</c:v>
                </c:pt>
                <c:pt idx="60188">
                  <c:v>37.270000000000003</c:v>
                </c:pt>
                <c:pt idx="60189">
                  <c:v>37.17</c:v>
                </c:pt>
                <c:pt idx="60190">
                  <c:v>40.270000000000003</c:v>
                </c:pt>
                <c:pt idx="60191">
                  <c:v>55.79</c:v>
                </c:pt>
                <c:pt idx="60192">
                  <c:v>55.96</c:v>
                </c:pt>
                <c:pt idx="60193">
                  <c:v>57.7</c:v>
                </c:pt>
                <c:pt idx="60194">
                  <c:v>50.65</c:v>
                </c:pt>
                <c:pt idx="60195">
                  <c:v>51.81</c:v>
                </c:pt>
                <c:pt idx="60196">
                  <c:v>52.66</c:v>
                </c:pt>
                <c:pt idx="60197">
                  <c:v>54.44</c:v>
                </c:pt>
                <c:pt idx="60198">
                  <c:v>67.59</c:v>
                </c:pt>
                <c:pt idx="60199">
                  <c:v>75.2</c:v>
                </c:pt>
                <c:pt idx="60200">
                  <c:v>75.760000000000005</c:v>
                </c:pt>
                <c:pt idx="60201">
                  <c:v>72.53</c:v>
                </c:pt>
                <c:pt idx="60202">
                  <c:v>66.7</c:v>
                </c:pt>
                <c:pt idx="60203">
                  <c:v>66.7</c:v>
                </c:pt>
                <c:pt idx="60204">
                  <c:v>66.73</c:v>
                </c:pt>
                <c:pt idx="60205">
                  <c:v>66.83</c:v>
                </c:pt>
                <c:pt idx="60206">
                  <c:v>63.14</c:v>
                </c:pt>
                <c:pt idx="60207">
                  <c:v>62.68</c:v>
                </c:pt>
                <c:pt idx="60208">
                  <c:v>63.14</c:v>
                </c:pt>
                <c:pt idx="60209">
                  <c:v>63.6</c:v>
                </c:pt>
                <c:pt idx="60210">
                  <c:v>64.260000000000005</c:v>
                </c:pt>
                <c:pt idx="60211">
                  <c:v>64.760000000000005</c:v>
                </c:pt>
                <c:pt idx="60212">
                  <c:v>65.02</c:v>
                </c:pt>
                <c:pt idx="60213">
                  <c:v>65.28</c:v>
                </c:pt>
                <c:pt idx="60214">
                  <c:v>65.98</c:v>
                </c:pt>
                <c:pt idx="60215">
                  <c:v>66.5</c:v>
                </c:pt>
                <c:pt idx="60216">
                  <c:v>68.28</c:v>
                </c:pt>
                <c:pt idx="60217">
                  <c:v>69.17</c:v>
                </c:pt>
                <c:pt idx="60218">
                  <c:v>69.3</c:v>
                </c:pt>
                <c:pt idx="60219">
                  <c:v>70.33</c:v>
                </c:pt>
                <c:pt idx="60220">
                  <c:v>70.62</c:v>
                </c:pt>
                <c:pt idx="60221">
                  <c:v>70.819999999999993</c:v>
                </c:pt>
                <c:pt idx="60222">
                  <c:v>71.02</c:v>
                </c:pt>
                <c:pt idx="60223">
                  <c:v>81.7</c:v>
                </c:pt>
                <c:pt idx="60224">
                  <c:v>92.93</c:v>
                </c:pt>
                <c:pt idx="60225">
                  <c:v>92.64</c:v>
                </c:pt>
                <c:pt idx="60226">
                  <c:v>93.33</c:v>
                </c:pt>
                <c:pt idx="60227">
                  <c:v>94.78</c:v>
                </c:pt>
                <c:pt idx="60228">
                  <c:v>95.6</c:v>
                </c:pt>
                <c:pt idx="60229">
                  <c:v>96.69</c:v>
                </c:pt>
                <c:pt idx="60230">
                  <c:v>97.22</c:v>
                </c:pt>
                <c:pt idx="60231">
                  <c:v>97.32</c:v>
                </c:pt>
                <c:pt idx="60232">
                  <c:v>81.47</c:v>
                </c:pt>
                <c:pt idx="60233">
                  <c:v>78.239999999999995</c:v>
                </c:pt>
                <c:pt idx="60234">
                  <c:v>93.82</c:v>
                </c:pt>
                <c:pt idx="60235">
                  <c:v>97.61</c:v>
                </c:pt>
                <c:pt idx="60236">
                  <c:v>82.29</c:v>
                </c:pt>
                <c:pt idx="60237">
                  <c:v>82.92</c:v>
                </c:pt>
                <c:pt idx="60238">
                  <c:v>83.21</c:v>
                </c:pt>
                <c:pt idx="60239">
                  <c:v>83.67</c:v>
                </c:pt>
                <c:pt idx="60240">
                  <c:v>74.94</c:v>
                </c:pt>
                <c:pt idx="60241">
                  <c:v>75.47</c:v>
                </c:pt>
                <c:pt idx="60242">
                  <c:v>61.66</c:v>
                </c:pt>
                <c:pt idx="60243">
                  <c:v>60.67</c:v>
                </c:pt>
                <c:pt idx="60244">
                  <c:v>61.2</c:v>
                </c:pt>
                <c:pt idx="60245">
                  <c:v>52.4</c:v>
                </c:pt>
                <c:pt idx="60246">
                  <c:v>47.46</c:v>
                </c:pt>
                <c:pt idx="60247">
                  <c:v>48.02</c:v>
                </c:pt>
                <c:pt idx="60248">
                  <c:v>48.67</c:v>
                </c:pt>
                <c:pt idx="60249">
                  <c:v>49.04</c:v>
                </c:pt>
                <c:pt idx="60250">
                  <c:v>49.53</c:v>
                </c:pt>
                <c:pt idx="60251">
                  <c:v>50.06</c:v>
                </c:pt>
                <c:pt idx="60252">
                  <c:v>50.75</c:v>
                </c:pt>
                <c:pt idx="60253">
                  <c:v>43.86</c:v>
                </c:pt>
                <c:pt idx="60254">
                  <c:v>43.8</c:v>
                </c:pt>
                <c:pt idx="60255">
                  <c:v>40.44</c:v>
                </c:pt>
                <c:pt idx="60256">
                  <c:v>39.78</c:v>
                </c:pt>
                <c:pt idx="60257">
                  <c:v>39.97</c:v>
                </c:pt>
                <c:pt idx="60258">
                  <c:v>40.24</c:v>
                </c:pt>
                <c:pt idx="60259">
                  <c:v>40.44</c:v>
                </c:pt>
                <c:pt idx="60260">
                  <c:v>40.700000000000003</c:v>
                </c:pt>
                <c:pt idx="60261">
                  <c:v>40.93</c:v>
                </c:pt>
                <c:pt idx="60262">
                  <c:v>41.19</c:v>
                </c:pt>
                <c:pt idx="60263">
                  <c:v>41.33</c:v>
                </c:pt>
                <c:pt idx="60264">
                  <c:v>41.52</c:v>
                </c:pt>
                <c:pt idx="60265">
                  <c:v>41.66</c:v>
                </c:pt>
                <c:pt idx="60266">
                  <c:v>41.75</c:v>
                </c:pt>
                <c:pt idx="60267">
                  <c:v>42.58</c:v>
                </c:pt>
                <c:pt idx="60268">
                  <c:v>59.91</c:v>
                </c:pt>
                <c:pt idx="60269">
                  <c:v>54.15</c:v>
                </c:pt>
                <c:pt idx="60270">
                  <c:v>41.23</c:v>
                </c:pt>
                <c:pt idx="60271">
                  <c:v>40.340000000000003</c:v>
                </c:pt>
                <c:pt idx="60272">
                  <c:v>40.770000000000003</c:v>
                </c:pt>
                <c:pt idx="60273">
                  <c:v>40.770000000000003</c:v>
                </c:pt>
                <c:pt idx="60274">
                  <c:v>40.83</c:v>
                </c:pt>
                <c:pt idx="60275">
                  <c:v>40.83</c:v>
                </c:pt>
                <c:pt idx="60276">
                  <c:v>41.33</c:v>
                </c:pt>
                <c:pt idx="60277">
                  <c:v>41.33</c:v>
                </c:pt>
                <c:pt idx="60278">
                  <c:v>41.33</c:v>
                </c:pt>
                <c:pt idx="60279">
                  <c:v>41.36</c:v>
                </c:pt>
                <c:pt idx="60280">
                  <c:v>41.46</c:v>
                </c:pt>
                <c:pt idx="60281">
                  <c:v>41.52</c:v>
                </c:pt>
                <c:pt idx="60282">
                  <c:v>41.49</c:v>
                </c:pt>
                <c:pt idx="60283">
                  <c:v>41.59</c:v>
                </c:pt>
                <c:pt idx="60284">
                  <c:v>41.69</c:v>
                </c:pt>
                <c:pt idx="60285">
                  <c:v>41.72</c:v>
                </c:pt>
                <c:pt idx="60286">
                  <c:v>41.75</c:v>
                </c:pt>
                <c:pt idx="60287">
                  <c:v>41.75</c:v>
                </c:pt>
                <c:pt idx="60288">
                  <c:v>41.79</c:v>
                </c:pt>
                <c:pt idx="60289">
                  <c:v>41.79</c:v>
                </c:pt>
                <c:pt idx="60290">
                  <c:v>41.79</c:v>
                </c:pt>
                <c:pt idx="60291">
                  <c:v>41.82</c:v>
                </c:pt>
                <c:pt idx="60292">
                  <c:v>41.82</c:v>
                </c:pt>
                <c:pt idx="60293">
                  <c:v>41.79</c:v>
                </c:pt>
                <c:pt idx="60294">
                  <c:v>41.82</c:v>
                </c:pt>
                <c:pt idx="60295">
                  <c:v>41.82</c:v>
                </c:pt>
                <c:pt idx="60296">
                  <c:v>41.79</c:v>
                </c:pt>
                <c:pt idx="60297">
                  <c:v>41.79</c:v>
                </c:pt>
                <c:pt idx="60298">
                  <c:v>41.79</c:v>
                </c:pt>
                <c:pt idx="60299">
                  <c:v>41.72</c:v>
                </c:pt>
                <c:pt idx="60300">
                  <c:v>41.72</c:v>
                </c:pt>
                <c:pt idx="60301">
                  <c:v>41.75</c:v>
                </c:pt>
                <c:pt idx="60302">
                  <c:v>58.4</c:v>
                </c:pt>
                <c:pt idx="60303">
                  <c:v>77.540000000000006</c:v>
                </c:pt>
                <c:pt idx="60304">
                  <c:v>73.290000000000006</c:v>
                </c:pt>
                <c:pt idx="60305">
                  <c:v>93.99</c:v>
                </c:pt>
                <c:pt idx="60306">
                  <c:v>91.45</c:v>
                </c:pt>
                <c:pt idx="60307">
                  <c:v>84.3</c:v>
                </c:pt>
                <c:pt idx="60308">
                  <c:v>74.180000000000007</c:v>
                </c:pt>
                <c:pt idx="60309">
                  <c:v>75.53</c:v>
                </c:pt>
                <c:pt idx="60310">
                  <c:v>76.489999999999995</c:v>
                </c:pt>
                <c:pt idx="60311">
                  <c:v>77.150000000000006</c:v>
                </c:pt>
                <c:pt idx="60312">
                  <c:v>77.739999999999995</c:v>
                </c:pt>
                <c:pt idx="60313">
                  <c:v>78.17</c:v>
                </c:pt>
                <c:pt idx="60314">
                  <c:v>78.33</c:v>
                </c:pt>
                <c:pt idx="60315">
                  <c:v>78.8</c:v>
                </c:pt>
                <c:pt idx="60316">
                  <c:v>80.34</c:v>
                </c:pt>
                <c:pt idx="60317">
                  <c:v>98.11</c:v>
                </c:pt>
                <c:pt idx="60318">
                  <c:v>93.69</c:v>
                </c:pt>
                <c:pt idx="60319">
                  <c:v>91.98</c:v>
                </c:pt>
                <c:pt idx="60320">
                  <c:v>90.82</c:v>
                </c:pt>
                <c:pt idx="60321">
                  <c:v>92.47</c:v>
                </c:pt>
                <c:pt idx="60322">
                  <c:v>78.47</c:v>
                </c:pt>
                <c:pt idx="60323">
                  <c:v>77.540000000000006</c:v>
                </c:pt>
                <c:pt idx="60324">
                  <c:v>78.239999999999995</c:v>
                </c:pt>
                <c:pt idx="60325">
                  <c:v>79.03</c:v>
                </c:pt>
                <c:pt idx="60326">
                  <c:v>79.55</c:v>
                </c:pt>
                <c:pt idx="60327">
                  <c:v>80.41</c:v>
                </c:pt>
                <c:pt idx="60328">
                  <c:v>81.040000000000006</c:v>
                </c:pt>
                <c:pt idx="60329">
                  <c:v>81.89</c:v>
                </c:pt>
                <c:pt idx="60330">
                  <c:v>82.06</c:v>
                </c:pt>
                <c:pt idx="60331">
                  <c:v>82.75</c:v>
                </c:pt>
                <c:pt idx="60332">
                  <c:v>83.64</c:v>
                </c:pt>
                <c:pt idx="60333">
                  <c:v>84.17</c:v>
                </c:pt>
                <c:pt idx="60334">
                  <c:v>85.19</c:v>
                </c:pt>
                <c:pt idx="60335">
                  <c:v>82.75</c:v>
                </c:pt>
                <c:pt idx="60336">
                  <c:v>87.07</c:v>
                </c:pt>
                <c:pt idx="60337">
                  <c:v>77.349999999999994</c:v>
                </c:pt>
                <c:pt idx="60338">
                  <c:v>74.540000000000006</c:v>
                </c:pt>
                <c:pt idx="60339">
                  <c:v>74.91</c:v>
                </c:pt>
                <c:pt idx="60340">
                  <c:v>58.17</c:v>
                </c:pt>
                <c:pt idx="60341">
                  <c:v>58.63</c:v>
                </c:pt>
                <c:pt idx="60342">
                  <c:v>59.42</c:v>
                </c:pt>
                <c:pt idx="60343">
                  <c:v>59.48</c:v>
                </c:pt>
                <c:pt idx="60344">
                  <c:v>49.6</c:v>
                </c:pt>
                <c:pt idx="60345">
                  <c:v>49.7</c:v>
                </c:pt>
                <c:pt idx="60346">
                  <c:v>65.88</c:v>
                </c:pt>
                <c:pt idx="60347">
                  <c:v>70.36</c:v>
                </c:pt>
                <c:pt idx="60348">
                  <c:v>65.349999999999994</c:v>
                </c:pt>
                <c:pt idx="60349">
                  <c:v>83.38</c:v>
                </c:pt>
                <c:pt idx="60350">
                  <c:v>82.45</c:v>
                </c:pt>
                <c:pt idx="60351">
                  <c:v>83.9</c:v>
                </c:pt>
                <c:pt idx="60352">
                  <c:v>85.55</c:v>
                </c:pt>
                <c:pt idx="60353">
                  <c:v>87.43</c:v>
                </c:pt>
                <c:pt idx="60354">
                  <c:v>74.180000000000007</c:v>
                </c:pt>
                <c:pt idx="60355">
                  <c:v>70.290000000000006</c:v>
                </c:pt>
                <c:pt idx="60356">
                  <c:v>74.150000000000006</c:v>
                </c:pt>
                <c:pt idx="60357">
                  <c:v>84.33</c:v>
                </c:pt>
                <c:pt idx="60358">
                  <c:v>128.36000000000001</c:v>
                </c:pt>
                <c:pt idx="60359">
                  <c:v>119.66</c:v>
                </c:pt>
                <c:pt idx="60360">
                  <c:v>112.71</c:v>
                </c:pt>
                <c:pt idx="60361">
                  <c:v>114.32</c:v>
                </c:pt>
                <c:pt idx="60362">
                  <c:v>115.94</c:v>
                </c:pt>
                <c:pt idx="60363">
                  <c:v>101.37</c:v>
                </c:pt>
                <c:pt idx="60364">
                  <c:v>102.82</c:v>
                </c:pt>
                <c:pt idx="60365">
                  <c:v>103.78</c:v>
                </c:pt>
                <c:pt idx="60366">
                  <c:v>104.3</c:v>
                </c:pt>
                <c:pt idx="60367">
                  <c:v>102.62</c:v>
                </c:pt>
                <c:pt idx="60368">
                  <c:v>99.23</c:v>
                </c:pt>
                <c:pt idx="60369">
                  <c:v>95.5</c:v>
                </c:pt>
                <c:pt idx="60370">
                  <c:v>95.57</c:v>
                </c:pt>
                <c:pt idx="60371">
                  <c:v>95.87</c:v>
                </c:pt>
                <c:pt idx="60372">
                  <c:v>94.38</c:v>
                </c:pt>
                <c:pt idx="60373">
                  <c:v>94.09</c:v>
                </c:pt>
                <c:pt idx="60374">
                  <c:v>95.44</c:v>
                </c:pt>
                <c:pt idx="60375">
                  <c:v>96.86</c:v>
                </c:pt>
                <c:pt idx="60376">
                  <c:v>97.42</c:v>
                </c:pt>
                <c:pt idx="60377">
                  <c:v>97.58</c:v>
                </c:pt>
                <c:pt idx="60378">
                  <c:v>107.1</c:v>
                </c:pt>
                <c:pt idx="60379">
                  <c:v>116.6</c:v>
                </c:pt>
                <c:pt idx="60380">
                  <c:v>113.56</c:v>
                </c:pt>
                <c:pt idx="60381">
                  <c:v>114.45</c:v>
                </c:pt>
                <c:pt idx="60382">
                  <c:v>115.51</c:v>
                </c:pt>
                <c:pt idx="60383">
                  <c:v>116.63</c:v>
                </c:pt>
                <c:pt idx="60384">
                  <c:v>118.01</c:v>
                </c:pt>
                <c:pt idx="60385">
                  <c:v>114.59</c:v>
                </c:pt>
                <c:pt idx="60386">
                  <c:v>111.72</c:v>
                </c:pt>
                <c:pt idx="60387">
                  <c:v>113.4</c:v>
                </c:pt>
                <c:pt idx="60388">
                  <c:v>114.82</c:v>
                </c:pt>
                <c:pt idx="60389">
                  <c:v>104.04</c:v>
                </c:pt>
                <c:pt idx="60390">
                  <c:v>100.91</c:v>
                </c:pt>
                <c:pt idx="60391">
                  <c:v>112.31</c:v>
                </c:pt>
                <c:pt idx="60392">
                  <c:v>146.29</c:v>
                </c:pt>
                <c:pt idx="60393">
                  <c:v>140.41999999999999</c:v>
                </c:pt>
                <c:pt idx="60394">
                  <c:v>141.66999999999999</c:v>
                </c:pt>
                <c:pt idx="60395">
                  <c:v>140.69</c:v>
                </c:pt>
                <c:pt idx="60396">
                  <c:v>144.51</c:v>
                </c:pt>
                <c:pt idx="60397">
                  <c:v>147.28</c:v>
                </c:pt>
                <c:pt idx="60398">
                  <c:v>149.25</c:v>
                </c:pt>
                <c:pt idx="60399">
                  <c:v>150.11000000000001</c:v>
                </c:pt>
                <c:pt idx="60400">
                  <c:v>150.24</c:v>
                </c:pt>
                <c:pt idx="60401">
                  <c:v>150.28</c:v>
                </c:pt>
                <c:pt idx="60402">
                  <c:v>152.52000000000001</c:v>
                </c:pt>
                <c:pt idx="60403">
                  <c:v>145.93</c:v>
                </c:pt>
                <c:pt idx="60404">
                  <c:v>99.95</c:v>
                </c:pt>
                <c:pt idx="60405">
                  <c:v>99.33</c:v>
                </c:pt>
                <c:pt idx="60406">
                  <c:v>99.03</c:v>
                </c:pt>
                <c:pt idx="60407">
                  <c:v>90.23</c:v>
                </c:pt>
                <c:pt idx="60408">
                  <c:v>107.66</c:v>
                </c:pt>
                <c:pt idx="60409">
                  <c:v>104.11</c:v>
                </c:pt>
                <c:pt idx="60410">
                  <c:v>69.44</c:v>
                </c:pt>
                <c:pt idx="60411">
                  <c:v>51.18</c:v>
                </c:pt>
                <c:pt idx="60412">
                  <c:v>65.25</c:v>
                </c:pt>
                <c:pt idx="60413">
                  <c:v>71.150000000000006</c:v>
                </c:pt>
                <c:pt idx="60414">
                  <c:v>65.12</c:v>
                </c:pt>
                <c:pt idx="60415">
                  <c:v>67.099999999999994</c:v>
                </c:pt>
                <c:pt idx="60416">
                  <c:v>68.45</c:v>
                </c:pt>
                <c:pt idx="60417">
                  <c:v>69.5</c:v>
                </c:pt>
                <c:pt idx="60418">
                  <c:v>88.75</c:v>
                </c:pt>
                <c:pt idx="60419">
                  <c:v>92.54</c:v>
                </c:pt>
                <c:pt idx="60420">
                  <c:v>111.55</c:v>
                </c:pt>
                <c:pt idx="60421">
                  <c:v>111.36</c:v>
                </c:pt>
                <c:pt idx="60422">
                  <c:v>114.03</c:v>
                </c:pt>
                <c:pt idx="60423">
                  <c:v>129.58000000000001</c:v>
                </c:pt>
                <c:pt idx="60424">
                  <c:v>125.16</c:v>
                </c:pt>
                <c:pt idx="60425">
                  <c:v>128.36000000000001</c:v>
                </c:pt>
                <c:pt idx="60426">
                  <c:v>122.86</c:v>
                </c:pt>
                <c:pt idx="60427">
                  <c:v>125</c:v>
                </c:pt>
                <c:pt idx="60428">
                  <c:v>126.91</c:v>
                </c:pt>
                <c:pt idx="60429">
                  <c:v>125.95</c:v>
                </c:pt>
                <c:pt idx="60430">
                  <c:v>129.02000000000001</c:v>
                </c:pt>
                <c:pt idx="60431">
                  <c:v>130.77000000000001</c:v>
                </c:pt>
                <c:pt idx="60432">
                  <c:v>127.57</c:v>
                </c:pt>
                <c:pt idx="60433">
                  <c:v>119.33</c:v>
                </c:pt>
                <c:pt idx="60434">
                  <c:v>115.48</c:v>
                </c:pt>
                <c:pt idx="60435">
                  <c:v>114.06</c:v>
                </c:pt>
                <c:pt idx="60436">
                  <c:v>108.95</c:v>
                </c:pt>
                <c:pt idx="60437">
                  <c:v>105.72</c:v>
                </c:pt>
                <c:pt idx="60438">
                  <c:v>124.97</c:v>
                </c:pt>
                <c:pt idx="60439">
                  <c:v>134.13</c:v>
                </c:pt>
                <c:pt idx="60440">
                  <c:v>134.85</c:v>
                </c:pt>
                <c:pt idx="60441">
                  <c:v>135.87</c:v>
                </c:pt>
                <c:pt idx="60442">
                  <c:v>133.53</c:v>
                </c:pt>
                <c:pt idx="60443">
                  <c:v>138.25</c:v>
                </c:pt>
                <c:pt idx="60444">
                  <c:v>140.88</c:v>
                </c:pt>
                <c:pt idx="60445">
                  <c:v>137.79</c:v>
                </c:pt>
                <c:pt idx="60446">
                  <c:v>145.27000000000001</c:v>
                </c:pt>
                <c:pt idx="60447">
                  <c:v>137.46</c:v>
                </c:pt>
                <c:pt idx="60448">
                  <c:v>128.79</c:v>
                </c:pt>
                <c:pt idx="60449">
                  <c:v>125.95</c:v>
                </c:pt>
                <c:pt idx="60450">
                  <c:v>127.97</c:v>
                </c:pt>
                <c:pt idx="60451">
                  <c:v>128.19999999999999</c:v>
                </c:pt>
                <c:pt idx="60452">
                  <c:v>129.91</c:v>
                </c:pt>
                <c:pt idx="60453">
                  <c:v>131.62</c:v>
                </c:pt>
                <c:pt idx="60454">
                  <c:v>134.69</c:v>
                </c:pt>
                <c:pt idx="60455">
                  <c:v>135.71</c:v>
                </c:pt>
                <c:pt idx="60456">
                  <c:v>131.85</c:v>
                </c:pt>
                <c:pt idx="60457">
                  <c:v>120.85</c:v>
                </c:pt>
                <c:pt idx="60458">
                  <c:v>127.77</c:v>
                </c:pt>
                <c:pt idx="60459">
                  <c:v>130.87</c:v>
                </c:pt>
                <c:pt idx="60460">
                  <c:v>132.81</c:v>
                </c:pt>
                <c:pt idx="60461">
                  <c:v>128.46</c:v>
                </c:pt>
                <c:pt idx="60462">
                  <c:v>123.85</c:v>
                </c:pt>
                <c:pt idx="60463">
                  <c:v>127.77</c:v>
                </c:pt>
                <c:pt idx="60464">
                  <c:v>120.81</c:v>
                </c:pt>
                <c:pt idx="60465">
                  <c:v>114.22</c:v>
                </c:pt>
                <c:pt idx="60466">
                  <c:v>115.87</c:v>
                </c:pt>
                <c:pt idx="60467">
                  <c:v>115.21</c:v>
                </c:pt>
                <c:pt idx="60468">
                  <c:v>115.11</c:v>
                </c:pt>
                <c:pt idx="60469">
                  <c:v>118.47</c:v>
                </c:pt>
                <c:pt idx="60470">
                  <c:v>128.85</c:v>
                </c:pt>
                <c:pt idx="60471">
                  <c:v>130.66999999999999</c:v>
                </c:pt>
                <c:pt idx="60472">
                  <c:v>133.96</c:v>
                </c:pt>
                <c:pt idx="60473">
                  <c:v>136.69999999999999</c:v>
                </c:pt>
                <c:pt idx="60474">
                  <c:v>139.47</c:v>
                </c:pt>
                <c:pt idx="60475">
                  <c:v>139.43</c:v>
                </c:pt>
                <c:pt idx="60476">
                  <c:v>140.46</c:v>
                </c:pt>
                <c:pt idx="60477">
                  <c:v>141.74</c:v>
                </c:pt>
                <c:pt idx="60478">
                  <c:v>144.18</c:v>
                </c:pt>
                <c:pt idx="60479">
                  <c:v>141.21</c:v>
                </c:pt>
                <c:pt idx="60480">
                  <c:v>137.79</c:v>
                </c:pt>
                <c:pt idx="60481">
                  <c:v>140.22</c:v>
                </c:pt>
                <c:pt idx="60482">
                  <c:v>142.1</c:v>
                </c:pt>
                <c:pt idx="60483">
                  <c:v>143.65</c:v>
                </c:pt>
                <c:pt idx="60484">
                  <c:v>145.13</c:v>
                </c:pt>
                <c:pt idx="60485">
                  <c:v>141.44</c:v>
                </c:pt>
                <c:pt idx="60486">
                  <c:v>154.16</c:v>
                </c:pt>
                <c:pt idx="60487">
                  <c:v>156.5</c:v>
                </c:pt>
                <c:pt idx="60488">
                  <c:v>158.88</c:v>
                </c:pt>
                <c:pt idx="60489">
                  <c:v>160.69</c:v>
                </c:pt>
                <c:pt idx="60490">
                  <c:v>155.05000000000001</c:v>
                </c:pt>
                <c:pt idx="60491">
                  <c:v>147.87</c:v>
                </c:pt>
                <c:pt idx="60492">
                  <c:v>147.77000000000001</c:v>
                </c:pt>
                <c:pt idx="60493">
                  <c:v>150.47</c:v>
                </c:pt>
                <c:pt idx="60494">
                  <c:v>145.43</c:v>
                </c:pt>
                <c:pt idx="60495">
                  <c:v>147.15</c:v>
                </c:pt>
                <c:pt idx="60496">
                  <c:v>144.71</c:v>
                </c:pt>
                <c:pt idx="60497">
                  <c:v>136.80000000000001</c:v>
                </c:pt>
                <c:pt idx="60498">
                  <c:v>128.69</c:v>
                </c:pt>
                <c:pt idx="60499">
                  <c:v>108.46</c:v>
                </c:pt>
                <c:pt idx="60500">
                  <c:v>101.57</c:v>
                </c:pt>
                <c:pt idx="60501">
                  <c:v>105.72</c:v>
                </c:pt>
                <c:pt idx="60502">
                  <c:v>111.03</c:v>
                </c:pt>
                <c:pt idx="60503">
                  <c:v>106.91</c:v>
                </c:pt>
                <c:pt idx="60504">
                  <c:v>102.75</c:v>
                </c:pt>
                <c:pt idx="60505">
                  <c:v>110.7</c:v>
                </c:pt>
                <c:pt idx="60506">
                  <c:v>114.09</c:v>
                </c:pt>
                <c:pt idx="60507">
                  <c:v>120.98</c:v>
                </c:pt>
                <c:pt idx="60508">
                  <c:v>129.68</c:v>
                </c:pt>
                <c:pt idx="60509">
                  <c:v>146.82</c:v>
                </c:pt>
                <c:pt idx="60510">
                  <c:v>148.66</c:v>
                </c:pt>
                <c:pt idx="60511">
                  <c:v>142.79</c:v>
                </c:pt>
                <c:pt idx="60512">
                  <c:v>140.65</c:v>
                </c:pt>
                <c:pt idx="60513">
                  <c:v>128.91999999999999</c:v>
                </c:pt>
                <c:pt idx="60514">
                  <c:v>121.64</c:v>
                </c:pt>
                <c:pt idx="60515">
                  <c:v>130.54</c:v>
                </c:pt>
                <c:pt idx="60516">
                  <c:v>134.16</c:v>
                </c:pt>
                <c:pt idx="60517">
                  <c:v>134.69</c:v>
                </c:pt>
                <c:pt idx="60518">
                  <c:v>135.91</c:v>
                </c:pt>
                <c:pt idx="60519">
                  <c:v>131.06</c:v>
                </c:pt>
                <c:pt idx="60520">
                  <c:v>133.80000000000001</c:v>
                </c:pt>
                <c:pt idx="60521">
                  <c:v>137.19</c:v>
                </c:pt>
                <c:pt idx="60522">
                  <c:v>138.44</c:v>
                </c:pt>
                <c:pt idx="60523">
                  <c:v>139.76</c:v>
                </c:pt>
                <c:pt idx="60524">
                  <c:v>142.56</c:v>
                </c:pt>
                <c:pt idx="60525">
                  <c:v>145.63</c:v>
                </c:pt>
                <c:pt idx="60526">
                  <c:v>148.46</c:v>
                </c:pt>
                <c:pt idx="60527">
                  <c:v>150.77000000000001</c:v>
                </c:pt>
                <c:pt idx="60528">
                  <c:v>149.65</c:v>
                </c:pt>
                <c:pt idx="60529">
                  <c:v>125.13</c:v>
                </c:pt>
                <c:pt idx="60530">
                  <c:v>134.66</c:v>
                </c:pt>
                <c:pt idx="60531">
                  <c:v>130.6</c:v>
                </c:pt>
                <c:pt idx="60532">
                  <c:v>129.47999999999999</c:v>
                </c:pt>
                <c:pt idx="60533">
                  <c:v>130.54</c:v>
                </c:pt>
                <c:pt idx="60534">
                  <c:v>133.11000000000001</c:v>
                </c:pt>
                <c:pt idx="60535">
                  <c:v>127.57</c:v>
                </c:pt>
                <c:pt idx="60536">
                  <c:v>123.81</c:v>
                </c:pt>
                <c:pt idx="60537">
                  <c:v>123.58</c:v>
                </c:pt>
                <c:pt idx="60538">
                  <c:v>126.35</c:v>
                </c:pt>
                <c:pt idx="60539">
                  <c:v>126.45</c:v>
                </c:pt>
                <c:pt idx="60540">
                  <c:v>134.03</c:v>
                </c:pt>
                <c:pt idx="60541">
                  <c:v>131.29</c:v>
                </c:pt>
                <c:pt idx="60542">
                  <c:v>134.13</c:v>
                </c:pt>
                <c:pt idx="60543">
                  <c:v>137.16</c:v>
                </c:pt>
                <c:pt idx="60544">
                  <c:v>129.74</c:v>
                </c:pt>
                <c:pt idx="60545">
                  <c:v>116.23</c:v>
                </c:pt>
                <c:pt idx="60546">
                  <c:v>131.22999999999999</c:v>
                </c:pt>
                <c:pt idx="60547">
                  <c:v>130.9</c:v>
                </c:pt>
                <c:pt idx="60548">
                  <c:v>133.11000000000001</c:v>
                </c:pt>
                <c:pt idx="60549">
                  <c:v>134.52000000000001</c:v>
                </c:pt>
                <c:pt idx="60550">
                  <c:v>136.69999999999999</c:v>
                </c:pt>
                <c:pt idx="60551">
                  <c:v>137.88</c:v>
                </c:pt>
                <c:pt idx="60552">
                  <c:v>136.63</c:v>
                </c:pt>
                <c:pt idx="60553">
                  <c:v>123.19</c:v>
                </c:pt>
                <c:pt idx="60554">
                  <c:v>125.3</c:v>
                </c:pt>
                <c:pt idx="60555">
                  <c:v>134.09</c:v>
                </c:pt>
                <c:pt idx="60556">
                  <c:v>144.66999999999999</c:v>
                </c:pt>
                <c:pt idx="60557">
                  <c:v>143.41999999999999</c:v>
                </c:pt>
                <c:pt idx="60558">
                  <c:v>146.26</c:v>
                </c:pt>
                <c:pt idx="60559">
                  <c:v>151.13</c:v>
                </c:pt>
                <c:pt idx="60560">
                  <c:v>143.65</c:v>
                </c:pt>
                <c:pt idx="60561">
                  <c:v>143.44999999999999</c:v>
                </c:pt>
                <c:pt idx="60562">
                  <c:v>149.65</c:v>
                </c:pt>
                <c:pt idx="60563">
                  <c:v>150.74</c:v>
                </c:pt>
                <c:pt idx="60564">
                  <c:v>143.06</c:v>
                </c:pt>
                <c:pt idx="60565">
                  <c:v>141.47999999999999</c:v>
                </c:pt>
                <c:pt idx="60566">
                  <c:v>139.37</c:v>
                </c:pt>
                <c:pt idx="60567">
                  <c:v>140.72</c:v>
                </c:pt>
                <c:pt idx="60568">
                  <c:v>124.83</c:v>
                </c:pt>
                <c:pt idx="60569">
                  <c:v>124.44</c:v>
                </c:pt>
                <c:pt idx="60570">
                  <c:v>130.47</c:v>
                </c:pt>
                <c:pt idx="60571">
                  <c:v>132.84</c:v>
                </c:pt>
                <c:pt idx="60572">
                  <c:v>133.63</c:v>
                </c:pt>
                <c:pt idx="60573">
                  <c:v>144.18</c:v>
                </c:pt>
                <c:pt idx="60574">
                  <c:v>133.80000000000001</c:v>
                </c:pt>
                <c:pt idx="60575">
                  <c:v>131.19</c:v>
                </c:pt>
                <c:pt idx="60576">
                  <c:v>127.4</c:v>
                </c:pt>
                <c:pt idx="60577">
                  <c:v>135.87</c:v>
                </c:pt>
                <c:pt idx="60578">
                  <c:v>131.52000000000001</c:v>
                </c:pt>
                <c:pt idx="60579">
                  <c:v>120.78</c:v>
                </c:pt>
                <c:pt idx="60580">
                  <c:v>122.73</c:v>
                </c:pt>
                <c:pt idx="60581">
                  <c:v>125.82</c:v>
                </c:pt>
                <c:pt idx="60582">
                  <c:v>130.16999999999999</c:v>
                </c:pt>
                <c:pt idx="60583">
                  <c:v>136.11000000000001</c:v>
                </c:pt>
                <c:pt idx="60584">
                  <c:v>139.63</c:v>
                </c:pt>
                <c:pt idx="60585">
                  <c:v>138.81</c:v>
                </c:pt>
                <c:pt idx="60586">
                  <c:v>136.6</c:v>
                </c:pt>
                <c:pt idx="60587">
                  <c:v>135.44999999999999</c:v>
                </c:pt>
                <c:pt idx="60588">
                  <c:v>136.27000000000001</c:v>
                </c:pt>
                <c:pt idx="60589">
                  <c:v>135.41</c:v>
                </c:pt>
                <c:pt idx="60590">
                  <c:v>136.80000000000001</c:v>
                </c:pt>
                <c:pt idx="60591">
                  <c:v>138.94</c:v>
                </c:pt>
                <c:pt idx="60592">
                  <c:v>140.62</c:v>
                </c:pt>
                <c:pt idx="60593">
                  <c:v>137.29</c:v>
                </c:pt>
                <c:pt idx="60594">
                  <c:v>130.54</c:v>
                </c:pt>
                <c:pt idx="60595">
                  <c:v>117.06</c:v>
                </c:pt>
                <c:pt idx="60596">
                  <c:v>114.88</c:v>
                </c:pt>
                <c:pt idx="60597">
                  <c:v>131.62</c:v>
                </c:pt>
                <c:pt idx="60598">
                  <c:v>126.09</c:v>
                </c:pt>
                <c:pt idx="60599">
                  <c:v>130.07</c:v>
                </c:pt>
                <c:pt idx="60600">
                  <c:v>122.69</c:v>
                </c:pt>
                <c:pt idx="60601">
                  <c:v>125.56</c:v>
                </c:pt>
                <c:pt idx="60602">
                  <c:v>117.45</c:v>
                </c:pt>
                <c:pt idx="60603">
                  <c:v>123.38</c:v>
                </c:pt>
                <c:pt idx="60604">
                  <c:v>127.97</c:v>
                </c:pt>
                <c:pt idx="60605">
                  <c:v>145.99</c:v>
                </c:pt>
                <c:pt idx="60606">
                  <c:v>131.59</c:v>
                </c:pt>
                <c:pt idx="60607">
                  <c:v>131.06</c:v>
                </c:pt>
                <c:pt idx="60608">
                  <c:v>128.38999999999999</c:v>
                </c:pt>
                <c:pt idx="60609">
                  <c:v>123.22</c:v>
                </c:pt>
                <c:pt idx="60610">
                  <c:v>124.6</c:v>
                </c:pt>
                <c:pt idx="60611">
                  <c:v>128.88999999999999</c:v>
                </c:pt>
                <c:pt idx="60612">
                  <c:v>131.75</c:v>
                </c:pt>
                <c:pt idx="60613">
                  <c:v>134.26</c:v>
                </c:pt>
                <c:pt idx="60614">
                  <c:v>131.62</c:v>
                </c:pt>
                <c:pt idx="60615">
                  <c:v>139.76</c:v>
                </c:pt>
                <c:pt idx="60616">
                  <c:v>130.57</c:v>
                </c:pt>
                <c:pt idx="60617">
                  <c:v>136.9</c:v>
                </c:pt>
                <c:pt idx="60618">
                  <c:v>132.22</c:v>
                </c:pt>
                <c:pt idx="60619">
                  <c:v>129.78</c:v>
                </c:pt>
                <c:pt idx="60620">
                  <c:v>128.94999999999999</c:v>
                </c:pt>
                <c:pt idx="60621">
                  <c:v>131.43</c:v>
                </c:pt>
                <c:pt idx="60622">
                  <c:v>120.19</c:v>
                </c:pt>
                <c:pt idx="60623">
                  <c:v>118.47</c:v>
                </c:pt>
                <c:pt idx="60624">
                  <c:v>117.45</c:v>
                </c:pt>
                <c:pt idx="60625">
                  <c:v>125.99</c:v>
                </c:pt>
                <c:pt idx="60626">
                  <c:v>129.91</c:v>
                </c:pt>
                <c:pt idx="60627">
                  <c:v>137.36000000000001</c:v>
                </c:pt>
                <c:pt idx="60628">
                  <c:v>133.69999999999999</c:v>
                </c:pt>
                <c:pt idx="60629">
                  <c:v>132.97</c:v>
                </c:pt>
                <c:pt idx="60630">
                  <c:v>133.37</c:v>
                </c:pt>
                <c:pt idx="60631">
                  <c:v>134.03</c:v>
                </c:pt>
                <c:pt idx="60632">
                  <c:v>135.08000000000001</c:v>
                </c:pt>
                <c:pt idx="60633">
                  <c:v>128.82</c:v>
                </c:pt>
                <c:pt idx="60634">
                  <c:v>131.69</c:v>
                </c:pt>
                <c:pt idx="60635">
                  <c:v>137.46</c:v>
                </c:pt>
                <c:pt idx="60636">
                  <c:v>138.63999999999999</c:v>
                </c:pt>
                <c:pt idx="60637">
                  <c:v>139.6</c:v>
                </c:pt>
                <c:pt idx="60638">
                  <c:v>140.09</c:v>
                </c:pt>
                <c:pt idx="60639">
                  <c:v>140.69</c:v>
                </c:pt>
                <c:pt idx="60640">
                  <c:v>141.11000000000001</c:v>
                </c:pt>
                <c:pt idx="60641">
                  <c:v>133.11000000000001</c:v>
                </c:pt>
                <c:pt idx="60642">
                  <c:v>137.13</c:v>
                </c:pt>
                <c:pt idx="60643">
                  <c:v>138.28</c:v>
                </c:pt>
                <c:pt idx="60644">
                  <c:v>134.59</c:v>
                </c:pt>
                <c:pt idx="60645">
                  <c:v>133.72999999999999</c:v>
                </c:pt>
                <c:pt idx="60646">
                  <c:v>133.96</c:v>
                </c:pt>
                <c:pt idx="60647">
                  <c:v>135.15</c:v>
                </c:pt>
                <c:pt idx="60648">
                  <c:v>135.97</c:v>
                </c:pt>
                <c:pt idx="60649">
                  <c:v>136.93</c:v>
                </c:pt>
                <c:pt idx="60650">
                  <c:v>139.04</c:v>
                </c:pt>
                <c:pt idx="60651">
                  <c:v>140.85</c:v>
                </c:pt>
                <c:pt idx="60652">
                  <c:v>141.05000000000001</c:v>
                </c:pt>
                <c:pt idx="60653">
                  <c:v>138.05000000000001</c:v>
                </c:pt>
                <c:pt idx="60654">
                  <c:v>138.84</c:v>
                </c:pt>
                <c:pt idx="60655">
                  <c:v>139.96</c:v>
                </c:pt>
                <c:pt idx="60656">
                  <c:v>142.27000000000001</c:v>
                </c:pt>
                <c:pt idx="60657">
                  <c:v>145.13</c:v>
                </c:pt>
                <c:pt idx="60658">
                  <c:v>147.71</c:v>
                </c:pt>
                <c:pt idx="60659">
                  <c:v>148.76</c:v>
                </c:pt>
                <c:pt idx="60660">
                  <c:v>143.59</c:v>
                </c:pt>
                <c:pt idx="60661">
                  <c:v>156.01</c:v>
                </c:pt>
                <c:pt idx="60662">
                  <c:v>151</c:v>
                </c:pt>
                <c:pt idx="60663">
                  <c:v>125.76</c:v>
                </c:pt>
                <c:pt idx="60664">
                  <c:v>132.94</c:v>
                </c:pt>
                <c:pt idx="60665">
                  <c:v>134.06</c:v>
                </c:pt>
                <c:pt idx="60666">
                  <c:v>134.88999999999999</c:v>
                </c:pt>
                <c:pt idx="60667">
                  <c:v>135.74</c:v>
                </c:pt>
                <c:pt idx="60668">
                  <c:v>137.62</c:v>
                </c:pt>
                <c:pt idx="60669">
                  <c:v>132.71</c:v>
                </c:pt>
                <c:pt idx="60670">
                  <c:v>125.63</c:v>
                </c:pt>
                <c:pt idx="60671">
                  <c:v>126.58</c:v>
                </c:pt>
                <c:pt idx="60672">
                  <c:v>123.65</c:v>
                </c:pt>
                <c:pt idx="60673">
                  <c:v>133.6</c:v>
                </c:pt>
                <c:pt idx="60674">
                  <c:v>133.21</c:v>
                </c:pt>
                <c:pt idx="60675">
                  <c:v>132.15</c:v>
                </c:pt>
                <c:pt idx="60676">
                  <c:v>137.56</c:v>
                </c:pt>
                <c:pt idx="60677">
                  <c:v>133.47</c:v>
                </c:pt>
                <c:pt idx="60678">
                  <c:v>134.91999999999999</c:v>
                </c:pt>
                <c:pt idx="60679">
                  <c:v>135.08000000000001</c:v>
                </c:pt>
                <c:pt idx="60680">
                  <c:v>129.25</c:v>
                </c:pt>
                <c:pt idx="60681">
                  <c:v>136.93</c:v>
                </c:pt>
                <c:pt idx="60682">
                  <c:v>130.30000000000001</c:v>
                </c:pt>
                <c:pt idx="60683">
                  <c:v>127.21</c:v>
                </c:pt>
                <c:pt idx="60684">
                  <c:v>127.5</c:v>
                </c:pt>
                <c:pt idx="60685">
                  <c:v>139.66</c:v>
                </c:pt>
                <c:pt idx="60686">
                  <c:v>134.85</c:v>
                </c:pt>
                <c:pt idx="60687">
                  <c:v>129.28</c:v>
                </c:pt>
                <c:pt idx="60688">
                  <c:v>130.34</c:v>
                </c:pt>
                <c:pt idx="60689">
                  <c:v>128.36000000000001</c:v>
                </c:pt>
                <c:pt idx="60690">
                  <c:v>142.66</c:v>
                </c:pt>
                <c:pt idx="60691">
                  <c:v>131.06</c:v>
                </c:pt>
                <c:pt idx="60692">
                  <c:v>130.69999999999999</c:v>
                </c:pt>
                <c:pt idx="60693">
                  <c:v>130.21</c:v>
                </c:pt>
                <c:pt idx="60694">
                  <c:v>135.87</c:v>
                </c:pt>
                <c:pt idx="60695">
                  <c:v>137.59</c:v>
                </c:pt>
                <c:pt idx="60696">
                  <c:v>129.71</c:v>
                </c:pt>
                <c:pt idx="60697">
                  <c:v>126.35</c:v>
                </c:pt>
                <c:pt idx="60698">
                  <c:v>125.43</c:v>
                </c:pt>
                <c:pt idx="60699">
                  <c:v>127.17</c:v>
                </c:pt>
                <c:pt idx="60700">
                  <c:v>129.38</c:v>
                </c:pt>
                <c:pt idx="60701">
                  <c:v>139.63</c:v>
                </c:pt>
                <c:pt idx="60702">
                  <c:v>145.53</c:v>
                </c:pt>
                <c:pt idx="60703">
                  <c:v>140.46</c:v>
                </c:pt>
                <c:pt idx="60704">
                  <c:v>134.46</c:v>
                </c:pt>
                <c:pt idx="60705">
                  <c:v>131.19</c:v>
                </c:pt>
                <c:pt idx="60706">
                  <c:v>133.5</c:v>
                </c:pt>
                <c:pt idx="60707">
                  <c:v>139.13999999999999</c:v>
                </c:pt>
                <c:pt idx="60708">
                  <c:v>138.21</c:v>
                </c:pt>
                <c:pt idx="60709">
                  <c:v>124.97</c:v>
                </c:pt>
                <c:pt idx="60710">
                  <c:v>121.28</c:v>
                </c:pt>
                <c:pt idx="60711">
                  <c:v>123.25</c:v>
                </c:pt>
                <c:pt idx="60712">
                  <c:v>124.64</c:v>
                </c:pt>
                <c:pt idx="60713">
                  <c:v>125.16</c:v>
                </c:pt>
                <c:pt idx="60714">
                  <c:v>125</c:v>
                </c:pt>
                <c:pt idx="60715">
                  <c:v>126.98</c:v>
                </c:pt>
                <c:pt idx="60716">
                  <c:v>129.81</c:v>
                </c:pt>
                <c:pt idx="60717">
                  <c:v>135.12</c:v>
                </c:pt>
                <c:pt idx="60718">
                  <c:v>138.28</c:v>
                </c:pt>
                <c:pt idx="60719">
                  <c:v>136.30000000000001</c:v>
                </c:pt>
                <c:pt idx="60720">
                  <c:v>139.76</c:v>
                </c:pt>
                <c:pt idx="60721">
                  <c:v>143.68</c:v>
                </c:pt>
                <c:pt idx="60722">
                  <c:v>144.74</c:v>
                </c:pt>
                <c:pt idx="60723">
                  <c:v>146.82</c:v>
                </c:pt>
                <c:pt idx="60724">
                  <c:v>149.52000000000001</c:v>
                </c:pt>
                <c:pt idx="60725">
                  <c:v>151.5</c:v>
                </c:pt>
                <c:pt idx="60726">
                  <c:v>149.78</c:v>
                </c:pt>
                <c:pt idx="60727">
                  <c:v>150.61000000000001</c:v>
                </c:pt>
                <c:pt idx="60728">
                  <c:v>152.52000000000001</c:v>
                </c:pt>
                <c:pt idx="60729">
                  <c:v>153.87</c:v>
                </c:pt>
                <c:pt idx="60730">
                  <c:v>153.69999999999999</c:v>
                </c:pt>
                <c:pt idx="60731">
                  <c:v>147.97</c:v>
                </c:pt>
                <c:pt idx="60732">
                  <c:v>141.02000000000001</c:v>
                </c:pt>
                <c:pt idx="60733">
                  <c:v>144.87</c:v>
                </c:pt>
                <c:pt idx="60734">
                  <c:v>140.69</c:v>
                </c:pt>
                <c:pt idx="60735">
                  <c:v>141.54</c:v>
                </c:pt>
                <c:pt idx="60736">
                  <c:v>129.02000000000001</c:v>
                </c:pt>
                <c:pt idx="60737">
                  <c:v>133.5</c:v>
                </c:pt>
                <c:pt idx="60738">
                  <c:v>132.12</c:v>
                </c:pt>
                <c:pt idx="60739">
                  <c:v>133.44</c:v>
                </c:pt>
                <c:pt idx="60740">
                  <c:v>137.03</c:v>
                </c:pt>
                <c:pt idx="60741">
                  <c:v>133.66999999999999</c:v>
                </c:pt>
                <c:pt idx="60742">
                  <c:v>133.83000000000001</c:v>
                </c:pt>
                <c:pt idx="60743">
                  <c:v>134.33000000000001</c:v>
                </c:pt>
                <c:pt idx="60744">
                  <c:v>135.68</c:v>
                </c:pt>
                <c:pt idx="60745">
                  <c:v>138.38</c:v>
                </c:pt>
                <c:pt idx="60746">
                  <c:v>141.21</c:v>
                </c:pt>
                <c:pt idx="60747">
                  <c:v>143.29</c:v>
                </c:pt>
                <c:pt idx="60748">
                  <c:v>145.46</c:v>
                </c:pt>
                <c:pt idx="60749">
                  <c:v>147.15</c:v>
                </c:pt>
                <c:pt idx="60750">
                  <c:v>149.38999999999999</c:v>
                </c:pt>
                <c:pt idx="60751">
                  <c:v>151.26</c:v>
                </c:pt>
                <c:pt idx="60752">
                  <c:v>152.68</c:v>
                </c:pt>
                <c:pt idx="60753">
                  <c:v>154.13</c:v>
                </c:pt>
                <c:pt idx="60754">
                  <c:v>157.13</c:v>
                </c:pt>
                <c:pt idx="60755">
                  <c:v>159.77000000000001</c:v>
                </c:pt>
                <c:pt idx="60756">
                  <c:v>161.68</c:v>
                </c:pt>
                <c:pt idx="60757">
                  <c:v>160.62</c:v>
                </c:pt>
                <c:pt idx="60758">
                  <c:v>162.86000000000001</c:v>
                </c:pt>
                <c:pt idx="60759">
                  <c:v>170.74</c:v>
                </c:pt>
                <c:pt idx="60760">
                  <c:v>158.61000000000001</c:v>
                </c:pt>
                <c:pt idx="60761">
                  <c:v>141.94</c:v>
                </c:pt>
                <c:pt idx="60762">
                  <c:v>143.16</c:v>
                </c:pt>
                <c:pt idx="60763">
                  <c:v>144.18</c:v>
                </c:pt>
                <c:pt idx="60764">
                  <c:v>144.84</c:v>
                </c:pt>
                <c:pt idx="60765">
                  <c:v>141.94</c:v>
                </c:pt>
                <c:pt idx="60766">
                  <c:v>145.13</c:v>
                </c:pt>
                <c:pt idx="60767">
                  <c:v>150.77000000000001</c:v>
                </c:pt>
                <c:pt idx="60768">
                  <c:v>149.88</c:v>
                </c:pt>
                <c:pt idx="60769">
                  <c:v>153.51</c:v>
                </c:pt>
                <c:pt idx="60770">
                  <c:v>155.29</c:v>
                </c:pt>
                <c:pt idx="60771">
                  <c:v>158.09</c:v>
                </c:pt>
                <c:pt idx="60772">
                  <c:v>160.82</c:v>
                </c:pt>
                <c:pt idx="60773">
                  <c:v>164.15</c:v>
                </c:pt>
                <c:pt idx="60774">
                  <c:v>167.25</c:v>
                </c:pt>
                <c:pt idx="60775">
                  <c:v>170.11</c:v>
                </c:pt>
                <c:pt idx="60776">
                  <c:v>170.64</c:v>
                </c:pt>
                <c:pt idx="60777">
                  <c:v>167.78</c:v>
                </c:pt>
                <c:pt idx="60778">
                  <c:v>154.63</c:v>
                </c:pt>
                <c:pt idx="60779">
                  <c:v>155.97999999999999</c:v>
                </c:pt>
                <c:pt idx="60780">
                  <c:v>157.19999999999999</c:v>
                </c:pt>
                <c:pt idx="60781">
                  <c:v>153.04</c:v>
                </c:pt>
                <c:pt idx="60782">
                  <c:v>162.93</c:v>
                </c:pt>
                <c:pt idx="60783">
                  <c:v>162.72999999999999</c:v>
                </c:pt>
                <c:pt idx="60784">
                  <c:v>158.58000000000001</c:v>
                </c:pt>
                <c:pt idx="60785">
                  <c:v>142.88999999999999</c:v>
                </c:pt>
                <c:pt idx="60786">
                  <c:v>150.69999999999999</c:v>
                </c:pt>
                <c:pt idx="60787">
                  <c:v>146.82</c:v>
                </c:pt>
                <c:pt idx="60788">
                  <c:v>129.81</c:v>
                </c:pt>
                <c:pt idx="60789">
                  <c:v>122.43</c:v>
                </c:pt>
                <c:pt idx="60790">
                  <c:v>121.08</c:v>
                </c:pt>
                <c:pt idx="60791">
                  <c:v>121.47</c:v>
                </c:pt>
                <c:pt idx="60792">
                  <c:v>120.91</c:v>
                </c:pt>
                <c:pt idx="60793">
                  <c:v>111.09</c:v>
                </c:pt>
                <c:pt idx="60794">
                  <c:v>107.34</c:v>
                </c:pt>
                <c:pt idx="60795">
                  <c:v>107.86</c:v>
                </c:pt>
                <c:pt idx="60796">
                  <c:v>108.13</c:v>
                </c:pt>
                <c:pt idx="60797">
                  <c:v>106.21</c:v>
                </c:pt>
                <c:pt idx="60798">
                  <c:v>102.66</c:v>
                </c:pt>
                <c:pt idx="60799">
                  <c:v>102.82</c:v>
                </c:pt>
                <c:pt idx="60800">
                  <c:v>103.97</c:v>
                </c:pt>
                <c:pt idx="60801">
                  <c:v>105.29</c:v>
                </c:pt>
                <c:pt idx="60802">
                  <c:v>108.06</c:v>
                </c:pt>
                <c:pt idx="60803">
                  <c:v>112.87</c:v>
                </c:pt>
                <c:pt idx="60804">
                  <c:v>116.4</c:v>
                </c:pt>
                <c:pt idx="60805">
                  <c:v>124.21</c:v>
                </c:pt>
                <c:pt idx="60806">
                  <c:v>120.48</c:v>
                </c:pt>
                <c:pt idx="60807">
                  <c:v>121.84</c:v>
                </c:pt>
                <c:pt idx="60808">
                  <c:v>122.66</c:v>
                </c:pt>
                <c:pt idx="60809">
                  <c:v>117.06</c:v>
                </c:pt>
                <c:pt idx="60810">
                  <c:v>112.54</c:v>
                </c:pt>
                <c:pt idx="60811">
                  <c:v>108.19</c:v>
                </c:pt>
                <c:pt idx="60812">
                  <c:v>102.49</c:v>
                </c:pt>
                <c:pt idx="60813">
                  <c:v>94.68</c:v>
                </c:pt>
                <c:pt idx="60814">
                  <c:v>95.37</c:v>
                </c:pt>
                <c:pt idx="60815">
                  <c:v>89.31</c:v>
                </c:pt>
                <c:pt idx="60816">
                  <c:v>112.48</c:v>
                </c:pt>
                <c:pt idx="60817">
                  <c:v>117.49</c:v>
                </c:pt>
                <c:pt idx="60818">
                  <c:v>125.46</c:v>
                </c:pt>
                <c:pt idx="60819">
                  <c:v>127.57</c:v>
                </c:pt>
                <c:pt idx="60820">
                  <c:v>130.4</c:v>
                </c:pt>
                <c:pt idx="60821">
                  <c:v>109.18</c:v>
                </c:pt>
                <c:pt idx="60822">
                  <c:v>108.03</c:v>
                </c:pt>
                <c:pt idx="60823">
                  <c:v>110.33</c:v>
                </c:pt>
                <c:pt idx="60824">
                  <c:v>112.87</c:v>
                </c:pt>
                <c:pt idx="60825">
                  <c:v>104.34</c:v>
                </c:pt>
                <c:pt idx="60826">
                  <c:v>105.13</c:v>
                </c:pt>
                <c:pt idx="60827">
                  <c:v>106.35</c:v>
                </c:pt>
                <c:pt idx="60828">
                  <c:v>107.27</c:v>
                </c:pt>
                <c:pt idx="60829">
                  <c:v>108.06</c:v>
                </c:pt>
                <c:pt idx="60830">
                  <c:v>108.72</c:v>
                </c:pt>
                <c:pt idx="60831">
                  <c:v>106.91</c:v>
                </c:pt>
                <c:pt idx="60832">
                  <c:v>108.72</c:v>
                </c:pt>
                <c:pt idx="60833">
                  <c:v>106.77</c:v>
                </c:pt>
                <c:pt idx="60834">
                  <c:v>123.38</c:v>
                </c:pt>
                <c:pt idx="60835">
                  <c:v>117.39</c:v>
                </c:pt>
                <c:pt idx="60836">
                  <c:v>120.15</c:v>
                </c:pt>
                <c:pt idx="60837">
                  <c:v>123.22</c:v>
                </c:pt>
                <c:pt idx="60838">
                  <c:v>129.09</c:v>
                </c:pt>
                <c:pt idx="60839">
                  <c:v>144.47999999999999</c:v>
                </c:pt>
                <c:pt idx="60840">
                  <c:v>146.91</c:v>
                </c:pt>
                <c:pt idx="60841">
                  <c:v>147.38</c:v>
                </c:pt>
                <c:pt idx="60842">
                  <c:v>148.69</c:v>
                </c:pt>
                <c:pt idx="60843">
                  <c:v>150.11000000000001</c:v>
                </c:pt>
                <c:pt idx="60844">
                  <c:v>152.22</c:v>
                </c:pt>
                <c:pt idx="60845">
                  <c:v>153.08000000000001</c:v>
                </c:pt>
                <c:pt idx="60846">
                  <c:v>157.03</c:v>
                </c:pt>
                <c:pt idx="60847">
                  <c:v>158.15</c:v>
                </c:pt>
                <c:pt idx="60848">
                  <c:v>154.13</c:v>
                </c:pt>
                <c:pt idx="60849">
                  <c:v>151.19999999999999</c:v>
                </c:pt>
                <c:pt idx="60850">
                  <c:v>152.75</c:v>
                </c:pt>
                <c:pt idx="60851">
                  <c:v>153.57</c:v>
                </c:pt>
                <c:pt idx="60852">
                  <c:v>152.32</c:v>
                </c:pt>
                <c:pt idx="60853">
                  <c:v>151.5</c:v>
                </c:pt>
                <c:pt idx="60854">
                  <c:v>158.65</c:v>
                </c:pt>
                <c:pt idx="60855">
                  <c:v>160.82</c:v>
                </c:pt>
                <c:pt idx="60856">
                  <c:v>158.58000000000001</c:v>
                </c:pt>
                <c:pt idx="60857">
                  <c:v>159.34</c:v>
                </c:pt>
                <c:pt idx="60858">
                  <c:v>161.02000000000001</c:v>
                </c:pt>
                <c:pt idx="60859">
                  <c:v>154.56</c:v>
                </c:pt>
                <c:pt idx="60860">
                  <c:v>149.16</c:v>
                </c:pt>
                <c:pt idx="60861">
                  <c:v>141.66999999999999</c:v>
                </c:pt>
                <c:pt idx="60862">
                  <c:v>130.77000000000001</c:v>
                </c:pt>
                <c:pt idx="60863">
                  <c:v>119.4</c:v>
                </c:pt>
                <c:pt idx="60864">
                  <c:v>119.36</c:v>
                </c:pt>
                <c:pt idx="60865">
                  <c:v>114.35</c:v>
                </c:pt>
                <c:pt idx="60866">
                  <c:v>103.48</c:v>
                </c:pt>
                <c:pt idx="60867">
                  <c:v>101.6</c:v>
                </c:pt>
                <c:pt idx="60868">
                  <c:v>100.28</c:v>
                </c:pt>
                <c:pt idx="60869">
                  <c:v>97.65</c:v>
                </c:pt>
                <c:pt idx="60870">
                  <c:v>106.45</c:v>
                </c:pt>
                <c:pt idx="60871">
                  <c:v>126.84</c:v>
                </c:pt>
                <c:pt idx="60872">
                  <c:v>96.59</c:v>
                </c:pt>
                <c:pt idx="60873">
                  <c:v>94.52</c:v>
                </c:pt>
                <c:pt idx="60874">
                  <c:v>94.22</c:v>
                </c:pt>
                <c:pt idx="60875">
                  <c:v>92.41</c:v>
                </c:pt>
                <c:pt idx="60876">
                  <c:v>92.11</c:v>
                </c:pt>
                <c:pt idx="60877">
                  <c:v>93.07</c:v>
                </c:pt>
                <c:pt idx="60878">
                  <c:v>81.7</c:v>
                </c:pt>
                <c:pt idx="60879">
                  <c:v>78.430000000000007</c:v>
                </c:pt>
                <c:pt idx="60880">
                  <c:v>77.180000000000007</c:v>
                </c:pt>
                <c:pt idx="60881">
                  <c:v>77.58</c:v>
                </c:pt>
                <c:pt idx="60882">
                  <c:v>78.010000000000005</c:v>
                </c:pt>
                <c:pt idx="60883">
                  <c:v>89.44</c:v>
                </c:pt>
                <c:pt idx="60884">
                  <c:v>95.87</c:v>
                </c:pt>
                <c:pt idx="60885">
                  <c:v>94.09</c:v>
                </c:pt>
                <c:pt idx="60886">
                  <c:v>92.67</c:v>
                </c:pt>
                <c:pt idx="60887">
                  <c:v>86.08</c:v>
                </c:pt>
                <c:pt idx="60888">
                  <c:v>81.93</c:v>
                </c:pt>
                <c:pt idx="60889">
                  <c:v>83.15</c:v>
                </c:pt>
                <c:pt idx="60890">
                  <c:v>84.04</c:v>
                </c:pt>
                <c:pt idx="60891">
                  <c:v>84.89</c:v>
                </c:pt>
                <c:pt idx="60892">
                  <c:v>85.35</c:v>
                </c:pt>
                <c:pt idx="60893">
                  <c:v>97.91</c:v>
                </c:pt>
                <c:pt idx="60894">
                  <c:v>95.6</c:v>
                </c:pt>
                <c:pt idx="60895">
                  <c:v>123.48</c:v>
                </c:pt>
                <c:pt idx="60896">
                  <c:v>124.47</c:v>
                </c:pt>
                <c:pt idx="60897">
                  <c:v>100.25</c:v>
                </c:pt>
                <c:pt idx="60898">
                  <c:v>104.5</c:v>
                </c:pt>
                <c:pt idx="60899">
                  <c:v>107.83</c:v>
                </c:pt>
                <c:pt idx="60900">
                  <c:v>108.06</c:v>
                </c:pt>
                <c:pt idx="60901">
                  <c:v>107.57</c:v>
                </c:pt>
                <c:pt idx="60902">
                  <c:v>103.38</c:v>
                </c:pt>
                <c:pt idx="60903">
                  <c:v>103.81</c:v>
                </c:pt>
                <c:pt idx="60904">
                  <c:v>104.57</c:v>
                </c:pt>
                <c:pt idx="60905">
                  <c:v>103.18</c:v>
                </c:pt>
                <c:pt idx="60906">
                  <c:v>103.45</c:v>
                </c:pt>
                <c:pt idx="60907">
                  <c:v>104.11</c:v>
                </c:pt>
                <c:pt idx="60908">
                  <c:v>104.83</c:v>
                </c:pt>
                <c:pt idx="60909">
                  <c:v>105.36</c:v>
                </c:pt>
                <c:pt idx="60910">
                  <c:v>105.85</c:v>
                </c:pt>
                <c:pt idx="60911">
                  <c:v>106.81</c:v>
                </c:pt>
                <c:pt idx="60912">
                  <c:v>107.6</c:v>
                </c:pt>
                <c:pt idx="60913">
                  <c:v>108.26</c:v>
                </c:pt>
                <c:pt idx="60914">
                  <c:v>102.03</c:v>
                </c:pt>
                <c:pt idx="60915">
                  <c:v>104.27</c:v>
                </c:pt>
                <c:pt idx="60916">
                  <c:v>107.6</c:v>
                </c:pt>
                <c:pt idx="60917">
                  <c:v>107.53</c:v>
                </c:pt>
                <c:pt idx="60918">
                  <c:v>108.06</c:v>
                </c:pt>
                <c:pt idx="60919">
                  <c:v>108.72</c:v>
                </c:pt>
                <c:pt idx="60920">
                  <c:v>110.24</c:v>
                </c:pt>
                <c:pt idx="60921">
                  <c:v>102.66</c:v>
                </c:pt>
                <c:pt idx="60922">
                  <c:v>102.59</c:v>
                </c:pt>
                <c:pt idx="60923">
                  <c:v>102.49</c:v>
                </c:pt>
                <c:pt idx="60924">
                  <c:v>102.33</c:v>
                </c:pt>
                <c:pt idx="60925">
                  <c:v>134.56</c:v>
                </c:pt>
                <c:pt idx="60926">
                  <c:v>134</c:v>
                </c:pt>
                <c:pt idx="60927">
                  <c:v>130.16999999999999</c:v>
                </c:pt>
                <c:pt idx="60928">
                  <c:v>128.91999999999999</c:v>
                </c:pt>
                <c:pt idx="60929">
                  <c:v>129.41999999999999</c:v>
                </c:pt>
                <c:pt idx="60930">
                  <c:v>131.16</c:v>
                </c:pt>
                <c:pt idx="60931">
                  <c:v>132.41</c:v>
                </c:pt>
                <c:pt idx="60932">
                  <c:v>133.24</c:v>
                </c:pt>
                <c:pt idx="60933">
                  <c:v>134.69</c:v>
                </c:pt>
                <c:pt idx="60934">
                  <c:v>135.58000000000001</c:v>
                </c:pt>
                <c:pt idx="60935">
                  <c:v>134.85</c:v>
                </c:pt>
                <c:pt idx="60936">
                  <c:v>135.78</c:v>
                </c:pt>
                <c:pt idx="60937">
                  <c:v>136.76</c:v>
                </c:pt>
                <c:pt idx="60938">
                  <c:v>134.88999999999999</c:v>
                </c:pt>
                <c:pt idx="60939">
                  <c:v>139.6</c:v>
                </c:pt>
                <c:pt idx="60940">
                  <c:v>141.38</c:v>
                </c:pt>
                <c:pt idx="60941">
                  <c:v>136.37</c:v>
                </c:pt>
                <c:pt idx="60942">
                  <c:v>136.4</c:v>
                </c:pt>
                <c:pt idx="60943">
                  <c:v>121.44</c:v>
                </c:pt>
                <c:pt idx="60944">
                  <c:v>128.26</c:v>
                </c:pt>
                <c:pt idx="60945">
                  <c:v>129.09</c:v>
                </c:pt>
                <c:pt idx="60946">
                  <c:v>130.37</c:v>
                </c:pt>
                <c:pt idx="60947">
                  <c:v>128.72</c:v>
                </c:pt>
                <c:pt idx="60948">
                  <c:v>120.45</c:v>
                </c:pt>
                <c:pt idx="60949">
                  <c:v>140.62</c:v>
                </c:pt>
                <c:pt idx="60950">
                  <c:v>138.71</c:v>
                </c:pt>
                <c:pt idx="60951">
                  <c:v>139.01</c:v>
                </c:pt>
                <c:pt idx="60952">
                  <c:v>130.44</c:v>
                </c:pt>
                <c:pt idx="60953">
                  <c:v>124.83</c:v>
                </c:pt>
                <c:pt idx="60954">
                  <c:v>99.62</c:v>
                </c:pt>
                <c:pt idx="60955">
                  <c:v>100.32</c:v>
                </c:pt>
                <c:pt idx="60956">
                  <c:v>121.37</c:v>
                </c:pt>
                <c:pt idx="60957">
                  <c:v>119.07</c:v>
                </c:pt>
                <c:pt idx="60958">
                  <c:v>117.68</c:v>
                </c:pt>
                <c:pt idx="60959">
                  <c:v>121.47</c:v>
                </c:pt>
                <c:pt idx="60960">
                  <c:v>124.27</c:v>
                </c:pt>
                <c:pt idx="60961">
                  <c:v>125.95</c:v>
                </c:pt>
                <c:pt idx="60962">
                  <c:v>144.15</c:v>
                </c:pt>
                <c:pt idx="60963">
                  <c:v>151.66</c:v>
                </c:pt>
                <c:pt idx="60964">
                  <c:v>155.29</c:v>
                </c:pt>
                <c:pt idx="60965">
                  <c:v>156.54</c:v>
                </c:pt>
                <c:pt idx="60966">
                  <c:v>153.97</c:v>
                </c:pt>
                <c:pt idx="60967">
                  <c:v>157.94999999999999</c:v>
                </c:pt>
                <c:pt idx="60968">
                  <c:v>157.16</c:v>
                </c:pt>
                <c:pt idx="60969">
                  <c:v>162.93</c:v>
                </c:pt>
                <c:pt idx="60970">
                  <c:v>149.81</c:v>
                </c:pt>
                <c:pt idx="60971">
                  <c:v>133.30000000000001</c:v>
                </c:pt>
                <c:pt idx="60972">
                  <c:v>132.78</c:v>
                </c:pt>
                <c:pt idx="60973">
                  <c:v>133.6</c:v>
                </c:pt>
                <c:pt idx="60974">
                  <c:v>134.41999999999999</c:v>
                </c:pt>
                <c:pt idx="60975">
                  <c:v>133.96</c:v>
                </c:pt>
                <c:pt idx="60976">
                  <c:v>135.63999999999999</c:v>
                </c:pt>
                <c:pt idx="60977">
                  <c:v>138.18</c:v>
                </c:pt>
                <c:pt idx="60978">
                  <c:v>140.52000000000001</c:v>
                </c:pt>
                <c:pt idx="60979">
                  <c:v>152.22</c:v>
                </c:pt>
                <c:pt idx="60980">
                  <c:v>159.44</c:v>
                </c:pt>
                <c:pt idx="60981">
                  <c:v>143.72</c:v>
                </c:pt>
                <c:pt idx="60982">
                  <c:v>133.37</c:v>
                </c:pt>
                <c:pt idx="60983">
                  <c:v>121.21</c:v>
                </c:pt>
                <c:pt idx="60984">
                  <c:v>138.41</c:v>
                </c:pt>
                <c:pt idx="60985">
                  <c:v>134.52000000000001</c:v>
                </c:pt>
                <c:pt idx="60986">
                  <c:v>130.63</c:v>
                </c:pt>
                <c:pt idx="60987">
                  <c:v>126.55</c:v>
                </c:pt>
                <c:pt idx="60988">
                  <c:v>129.58000000000001</c:v>
                </c:pt>
                <c:pt idx="60989">
                  <c:v>133.66999999999999</c:v>
                </c:pt>
                <c:pt idx="60990">
                  <c:v>134.97999999999999</c:v>
                </c:pt>
                <c:pt idx="60991">
                  <c:v>134.22999999999999</c:v>
                </c:pt>
                <c:pt idx="60992">
                  <c:v>122.13</c:v>
                </c:pt>
                <c:pt idx="60993">
                  <c:v>112.67</c:v>
                </c:pt>
                <c:pt idx="60994">
                  <c:v>93.79</c:v>
                </c:pt>
                <c:pt idx="60995">
                  <c:v>93.72</c:v>
                </c:pt>
                <c:pt idx="60996">
                  <c:v>95.37</c:v>
                </c:pt>
                <c:pt idx="60997">
                  <c:v>95.21</c:v>
                </c:pt>
                <c:pt idx="60998">
                  <c:v>94.38</c:v>
                </c:pt>
                <c:pt idx="60999">
                  <c:v>93.76</c:v>
                </c:pt>
                <c:pt idx="61000">
                  <c:v>95.57</c:v>
                </c:pt>
                <c:pt idx="61001">
                  <c:v>97.18</c:v>
                </c:pt>
                <c:pt idx="61002">
                  <c:v>98.6</c:v>
                </c:pt>
                <c:pt idx="61003">
                  <c:v>99.95</c:v>
                </c:pt>
                <c:pt idx="61004">
                  <c:v>101.04</c:v>
                </c:pt>
                <c:pt idx="61005">
                  <c:v>102.13</c:v>
                </c:pt>
                <c:pt idx="61006">
                  <c:v>103.15</c:v>
                </c:pt>
                <c:pt idx="61007">
                  <c:v>104.07</c:v>
                </c:pt>
                <c:pt idx="61008">
                  <c:v>105.82</c:v>
                </c:pt>
                <c:pt idx="61009">
                  <c:v>107.34</c:v>
                </c:pt>
                <c:pt idx="61010">
                  <c:v>108.75</c:v>
                </c:pt>
                <c:pt idx="61011">
                  <c:v>110.73</c:v>
                </c:pt>
                <c:pt idx="61012">
                  <c:v>112.41</c:v>
                </c:pt>
                <c:pt idx="61013">
                  <c:v>137.26</c:v>
                </c:pt>
                <c:pt idx="61014">
                  <c:v>157.94999999999999</c:v>
                </c:pt>
                <c:pt idx="61015">
                  <c:v>158.09</c:v>
                </c:pt>
                <c:pt idx="61016">
                  <c:v>159.66999999999999</c:v>
                </c:pt>
                <c:pt idx="61017">
                  <c:v>160.49</c:v>
                </c:pt>
                <c:pt idx="61018">
                  <c:v>151.99</c:v>
                </c:pt>
                <c:pt idx="61019">
                  <c:v>141.66999999999999</c:v>
                </c:pt>
                <c:pt idx="61020">
                  <c:v>141.77000000000001</c:v>
                </c:pt>
                <c:pt idx="61021">
                  <c:v>142.63</c:v>
                </c:pt>
                <c:pt idx="61022">
                  <c:v>138.47999999999999</c:v>
                </c:pt>
                <c:pt idx="61023">
                  <c:v>132.61000000000001</c:v>
                </c:pt>
                <c:pt idx="61024">
                  <c:v>123.88</c:v>
                </c:pt>
                <c:pt idx="61025">
                  <c:v>120.62</c:v>
                </c:pt>
                <c:pt idx="61026">
                  <c:v>137.56</c:v>
                </c:pt>
                <c:pt idx="61027">
                  <c:v>120.22</c:v>
                </c:pt>
                <c:pt idx="61028">
                  <c:v>111.82</c:v>
                </c:pt>
                <c:pt idx="61029">
                  <c:v>112.41</c:v>
                </c:pt>
                <c:pt idx="61030">
                  <c:v>114.03</c:v>
                </c:pt>
                <c:pt idx="61031">
                  <c:v>114.29</c:v>
                </c:pt>
                <c:pt idx="61032">
                  <c:v>102.39</c:v>
                </c:pt>
                <c:pt idx="61033">
                  <c:v>82.78</c:v>
                </c:pt>
                <c:pt idx="61034">
                  <c:v>74.709999999999994</c:v>
                </c:pt>
                <c:pt idx="61035">
                  <c:v>73.98</c:v>
                </c:pt>
                <c:pt idx="61036">
                  <c:v>75.2</c:v>
                </c:pt>
                <c:pt idx="61037">
                  <c:v>76.650000000000006</c:v>
                </c:pt>
                <c:pt idx="61038">
                  <c:v>65.81</c:v>
                </c:pt>
                <c:pt idx="61039">
                  <c:v>74.349999999999994</c:v>
                </c:pt>
                <c:pt idx="61040">
                  <c:v>78.040000000000006</c:v>
                </c:pt>
                <c:pt idx="61041">
                  <c:v>67.430000000000007</c:v>
                </c:pt>
                <c:pt idx="61042">
                  <c:v>53.39</c:v>
                </c:pt>
                <c:pt idx="61043">
                  <c:v>53.72</c:v>
                </c:pt>
                <c:pt idx="61044">
                  <c:v>53.95</c:v>
                </c:pt>
                <c:pt idx="61045">
                  <c:v>54.21</c:v>
                </c:pt>
                <c:pt idx="61046">
                  <c:v>67.39</c:v>
                </c:pt>
                <c:pt idx="61047">
                  <c:v>66.87</c:v>
                </c:pt>
                <c:pt idx="61048">
                  <c:v>66.77</c:v>
                </c:pt>
                <c:pt idx="61049">
                  <c:v>67.489999999999995</c:v>
                </c:pt>
                <c:pt idx="61050">
                  <c:v>61.1</c:v>
                </c:pt>
                <c:pt idx="61051">
                  <c:v>63.18</c:v>
                </c:pt>
                <c:pt idx="61052">
                  <c:v>63.93</c:v>
                </c:pt>
                <c:pt idx="61053">
                  <c:v>64.13</c:v>
                </c:pt>
                <c:pt idx="61054">
                  <c:v>63.8</c:v>
                </c:pt>
                <c:pt idx="61055">
                  <c:v>63.04</c:v>
                </c:pt>
                <c:pt idx="61056">
                  <c:v>62.38</c:v>
                </c:pt>
                <c:pt idx="61057">
                  <c:v>62.09</c:v>
                </c:pt>
                <c:pt idx="61058">
                  <c:v>62.12</c:v>
                </c:pt>
                <c:pt idx="61059">
                  <c:v>60.8</c:v>
                </c:pt>
                <c:pt idx="61060">
                  <c:v>61.03</c:v>
                </c:pt>
                <c:pt idx="61061">
                  <c:v>60.97</c:v>
                </c:pt>
                <c:pt idx="61062">
                  <c:v>57.61</c:v>
                </c:pt>
                <c:pt idx="61063">
                  <c:v>62.25</c:v>
                </c:pt>
                <c:pt idx="61064">
                  <c:v>77.81</c:v>
                </c:pt>
                <c:pt idx="61065">
                  <c:v>72.83</c:v>
                </c:pt>
                <c:pt idx="61066">
                  <c:v>73.72</c:v>
                </c:pt>
                <c:pt idx="61067">
                  <c:v>74.78</c:v>
                </c:pt>
                <c:pt idx="61068">
                  <c:v>71.180000000000007</c:v>
                </c:pt>
                <c:pt idx="61069">
                  <c:v>72.239999999999995</c:v>
                </c:pt>
                <c:pt idx="61070">
                  <c:v>74.180000000000007</c:v>
                </c:pt>
                <c:pt idx="61071">
                  <c:v>74.349999999999994</c:v>
                </c:pt>
                <c:pt idx="61072">
                  <c:v>75.400000000000006</c:v>
                </c:pt>
                <c:pt idx="61073">
                  <c:v>76.55</c:v>
                </c:pt>
                <c:pt idx="61074">
                  <c:v>77.28</c:v>
                </c:pt>
                <c:pt idx="61075">
                  <c:v>75.040000000000006</c:v>
                </c:pt>
                <c:pt idx="61076">
                  <c:v>70.69</c:v>
                </c:pt>
                <c:pt idx="61077">
                  <c:v>71.88</c:v>
                </c:pt>
                <c:pt idx="61078">
                  <c:v>72.959999999999994</c:v>
                </c:pt>
                <c:pt idx="61079">
                  <c:v>73.98</c:v>
                </c:pt>
                <c:pt idx="61080">
                  <c:v>74.91</c:v>
                </c:pt>
                <c:pt idx="61081">
                  <c:v>75.7</c:v>
                </c:pt>
                <c:pt idx="61082">
                  <c:v>76.42</c:v>
                </c:pt>
                <c:pt idx="61083">
                  <c:v>77.510000000000005</c:v>
                </c:pt>
                <c:pt idx="61084">
                  <c:v>69.11</c:v>
                </c:pt>
                <c:pt idx="61085">
                  <c:v>57.08</c:v>
                </c:pt>
                <c:pt idx="61086">
                  <c:v>51.11</c:v>
                </c:pt>
                <c:pt idx="61087">
                  <c:v>51.28</c:v>
                </c:pt>
                <c:pt idx="61088">
                  <c:v>51.28</c:v>
                </c:pt>
                <c:pt idx="61089">
                  <c:v>51.44</c:v>
                </c:pt>
                <c:pt idx="61090">
                  <c:v>51.54</c:v>
                </c:pt>
                <c:pt idx="61091">
                  <c:v>46.63</c:v>
                </c:pt>
                <c:pt idx="61092">
                  <c:v>40.67</c:v>
                </c:pt>
                <c:pt idx="61093">
                  <c:v>40.57</c:v>
                </c:pt>
                <c:pt idx="61094">
                  <c:v>40.53</c:v>
                </c:pt>
                <c:pt idx="61095">
                  <c:v>40.57</c:v>
                </c:pt>
                <c:pt idx="61096">
                  <c:v>40.67</c:v>
                </c:pt>
                <c:pt idx="61097">
                  <c:v>40.67</c:v>
                </c:pt>
                <c:pt idx="61098">
                  <c:v>59.22</c:v>
                </c:pt>
                <c:pt idx="61099">
                  <c:v>56.75</c:v>
                </c:pt>
                <c:pt idx="61100">
                  <c:v>57.61</c:v>
                </c:pt>
                <c:pt idx="61101">
                  <c:v>58.79</c:v>
                </c:pt>
                <c:pt idx="61102">
                  <c:v>60.37</c:v>
                </c:pt>
                <c:pt idx="61103">
                  <c:v>62.15</c:v>
                </c:pt>
                <c:pt idx="61104">
                  <c:v>63.97</c:v>
                </c:pt>
                <c:pt idx="61105">
                  <c:v>65.349999999999994</c:v>
                </c:pt>
                <c:pt idx="61106">
                  <c:v>74.84</c:v>
                </c:pt>
                <c:pt idx="61107">
                  <c:v>80.58</c:v>
                </c:pt>
                <c:pt idx="61108">
                  <c:v>76.95</c:v>
                </c:pt>
                <c:pt idx="61109">
                  <c:v>67.760000000000005</c:v>
                </c:pt>
                <c:pt idx="61110">
                  <c:v>61</c:v>
                </c:pt>
                <c:pt idx="61111">
                  <c:v>62.85</c:v>
                </c:pt>
                <c:pt idx="61112">
                  <c:v>64.06</c:v>
                </c:pt>
                <c:pt idx="61113">
                  <c:v>65.02</c:v>
                </c:pt>
                <c:pt idx="61114">
                  <c:v>65.510000000000005</c:v>
                </c:pt>
                <c:pt idx="61115">
                  <c:v>66.17</c:v>
                </c:pt>
                <c:pt idx="61116">
                  <c:v>57.14</c:v>
                </c:pt>
                <c:pt idx="61117">
                  <c:v>51.48</c:v>
                </c:pt>
                <c:pt idx="61118">
                  <c:v>51.61</c:v>
                </c:pt>
                <c:pt idx="61119">
                  <c:v>51.81</c:v>
                </c:pt>
                <c:pt idx="61120">
                  <c:v>52</c:v>
                </c:pt>
                <c:pt idx="61121">
                  <c:v>52.33</c:v>
                </c:pt>
                <c:pt idx="61122">
                  <c:v>52.5</c:v>
                </c:pt>
                <c:pt idx="61123">
                  <c:v>52.14</c:v>
                </c:pt>
                <c:pt idx="61124">
                  <c:v>41.29</c:v>
                </c:pt>
                <c:pt idx="61125">
                  <c:v>41.29</c:v>
                </c:pt>
                <c:pt idx="61126">
                  <c:v>41.29</c:v>
                </c:pt>
                <c:pt idx="61127">
                  <c:v>41.33</c:v>
                </c:pt>
                <c:pt idx="61128">
                  <c:v>41.33</c:v>
                </c:pt>
                <c:pt idx="61129">
                  <c:v>41.36</c:v>
                </c:pt>
                <c:pt idx="61130">
                  <c:v>41.39</c:v>
                </c:pt>
                <c:pt idx="61131">
                  <c:v>54.71</c:v>
                </c:pt>
                <c:pt idx="61132">
                  <c:v>50.78</c:v>
                </c:pt>
                <c:pt idx="61133">
                  <c:v>49.76</c:v>
                </c:pt>
                <c:pt idx="61134">
                  <c:v>50.12</c:v>
                </c:pt>
                <c:pt idx="61135">
                  <c:v>50.42</c:v>
                </c:pt>
                <c:pt idx="61136">
                  <c:v>50.62</c:v>
                </c:pt>
                <c:pt idx="61137">
                  <c:v>50.69</c:v>
                </c:pt>
                <c:pt idx="61138">
                  <c:v>50.72</c:v>
                </c:pt>
                <c:pt idx="61139">
                  <c:v>50.85</c:v>
                </c:pt>
                <c:pt idx="61140">
                  <c:v>50.98</c:v>
                </c:pt>
                <c:pt idx="61141">
                  <c:v>51.08</c:v>
                </c:pt>
                <c:pt idx="61142">
                  <c:v>51.08</c:v>
                </c:pt>
                <c:pt idx="61143">
                  <c:v>51.11</c:v>
                </c:pt>
                <c:pt idx="61144">
                  <c:v>51.34</c:v>
                </c:pt>
                <c:pt idx="61145">
                  <c:v>51.51</c:v>
                </c:pt>
                <c:pt idx="61146">
                  <c:v>51.77</c:v>
                </c:pt>
                <c:pt idx="61147">
                  <c:v>52.04</c:v>
                </c:pt>
                <c:pt idx="61148">
                  <c:v>52.27</c:v>
                </c:pt>
                <c:pt idx="61149">
                  <c:v>52.3</c:v>
                </c:pt>
                <c:pt idx="61150">
                  <c:v>50.88</c:v>
                </c:pt>
                <c:pt idx="61151">
                  <c:v>49.2</c:v>
                </c:pt>
                <c:pt idx="61152">
                  <c:v>46.9</c:v>
                </c:pt>
                <c:pt idx="61153">
                  <c:v>46.96</c:v>
                </c:pt>
                <c:pt idx="61154">
                  <c:v>46.86</c:v>
                </c:pt>
                <c:pt idx="61155">
                  <c:v>46.8</c:v>
                </c:pt>
                <c:pt idx="61156">
                  <c:v>46.83</c:v>
                </c:pt>
                <c:pt idx="61157">
                  <c:v>46.96</c:v>
                </c:pt>
                <c:pt idx="61158">
                  <c:v>46.93</c:v>
                </c:pt>
                <c:pt idx="61159">
                  <c:v>64.2</c:v>
                </c:pt>
                <c:pt idx="61160">
                  <c:v>58.86</c:v>
                </c:pt>
                <c:pt idx="61161">
                  <c:v>50.42</c:v>
                </c:pt>
                <c:pt idx="61162">
                  <c:v>46.4</c:v>
                </c:pt>
                <c:pt idx="61163">
                  <c:v>47.16</c:v>
                </c:pt>
                <c:pt idx="61164">
                  <c:v>48.41</c:v>
                </c:pt>
                <c:pt idx="61165">
                  <c:v>49.89</c:v>
                </c:pt>
                <c:pt idx="61166">
                  <c:v>51.25</c:v>
                </c:pt>
                <c:pt idx="61167">
                  <c:v>52.4</c:v>
                </c:pt>
                <c:pt idx="61168">
                  <c:v>53.35</c:v>
                </c:pt>
                <c:pt idx="61169">
                  <c:v>54.18</c:v>
                </c:pt>
                <c:pt idx="61170">
                  <c:v>54.64</c:v>
                </c:pt>
                <c:pt idx="61171">
                  <c:v>55.1</c:v>
                </c:pt>
                <c:pt idx="61172">
                  <c:v>55.13</c:v>
                </c:pt>
                <c:pt idx="61173">
                  <c:v>55.17</c:v>
                </c:pt>
                <c:pt idx="61174">
                  <c:v>54.8</c:v>
                </c:pt>
                <c:pt idx="61175">
                  <c:v>54.8</c:v>
                </c:pt>
                <c:pt idx="61176">
                  <c:v>47.79</c:v>
                </c:pt>
                <c:pt idx="61177">
                  <c:v>47.95</c:v>
                </c:pt>
                <c:pt idx="61178">
                  <c:v>48.38</c:v>
                </c:pt>
                <c:pt idx="61179">
                  <c:v>48.67</c:v>
                </c:pt>
                <c:pt idx="61180">
                  <c:v>48.91</c:v>
                </c:pt>
                <c:pt idx="61181">
                  <c:v>49.14</c:v>
                </c:pt>
                <c:pt idx="61182">
                  <c:v>44.98</c:v>
                </c:pt>
                <c:pt idx="61183">
                  <c:v>34.83</c:v>
                </c:pt>
                <c:pt idx="61184">
                  <c:v>34.97</c:v>
                </c:pt>
                <c:pt idx="61185">
                  <c:v>35.159999999999997</c:v>
                </c:pt>
                <c:pt idx="61186">
                  <c:v>35.36</c:v>
                </c:pt>
                <c:pt idx="61187">
                  <c:v>35.53</c:v>
                </c:pt>
                <c:pt idx="61188">
                  <c:v>35.76</c:v>
                </c:pt>
                <c:pt idx="61189">
                  <c:v>35.89</c:v>
                </c:pt>
                <c:pt idx="61190">
                  <c:v>36.049999999999997</c:v>
                </c:pt>
                <c:pt idx="61191">
                  <c:v>36.15</c:v>
                </c:pt>
                <c:pt idx="61192">
                  <c:v>36.119999999999997</c:v>
                </c:pt>
                <c:pt idx="61193">
                  <c:v>33.25</c:v>
                </c:pt>
                <c:pt idx="61194">
                  <c:v>31.242000000000001</c:v>
                </c:pt>
                <c:pt idx="61195">
                  <c:v>36.94</c:v>
                </c:pt>
                <c:pt idx="61196">
                  <c:v>42.68</c:v>
                </c:pt>
                <c:pt idx="61197">
                  <c:v>43.01</c:v>
                </c:pt>
                <c:pt idx="61198">
                  <c:v>37.47</c:v>
                </c:pt>
                <c:pt idx="61199">
                  <c:v>37.5</c:v>
                </c:pt>
                <c:pt idx="61200">
                  <c:v>37.67</c:v>
                </c:pt>
                <c:pt idx="61201">
                  <c:v>37.9</c:v>
                </c:pt>
                <c:pt idx="61202">
                  <c:v>37.24</c:v>
                </c:pt>
                <c:pt idx="61203">
                  <c:v>37.11</c:v>
                </c:pt>
                <c:pt idx="61204">
                  <c:v>43.37</c:v>
                </c:pt>
                <c:pt idx="61205">
                  <c:v>50.29</c:v>
                </c:pt>
                <c:pt idx="61206">
                  <c:v>67.16</c:v>
                </c:pt>
                <c:pt idx="61207">
                  <c:v>77.38</c:v>
                </c:pt>
                <c:pt idx="61208">
                  <c:v>78.400000000000006</c:v>
                </c:pt>
                <c:pt idx="61209">
                  <c:v>77.25</c:v>
                </c:pt>
                <c:pt idx="61210">
                  <c:v>71.22</c:v>
                </c:pt>
                <c:pt idx="61211">
                  <c:v>73.39</c:v>
                </c:pt>
                <c:pt idx="61212">
                  <c:v>75.34</c:v>
                </c:pt>
                <c:pt idx="61213">
                  <c:v>75.959999999999994</c:v>
                </c:pt>
                <c:pt idx="61214">
                  <c:v>78.3</c:v>
                </c:pt>
                <c:pt idx="61215">
                  <c:v>79.319999999999993</c:v>
                </c:pt>
                <c:pt idx="61216">
                  <c:v>80.08</c:v>
                </c:pt>
                <c:pt idx="61217">
                  <c:v>80.67</c:v>
                </c:pt>
                <c:pt idx="61218">
                  <c:v>70.52</c:v>
                </c:pt>
                <c:pt idx="61219">
                  <c:v>61.92</c:v>
                </c:pt>
                <c:pt idx="61220">
                  <c:v>62.81</c:v>
                </c:pt>
                <c:pt idx="61221">
                  <c:v>63.64</c:v>
                </c:pt>
                <c:pt idx="61222">
                  <c:v>64.66</c:v>
                </c:pt>
                <c:pt idx="61223">
                  <c:v>65.38</c:v>
                </c:pt>
                <c:pt idx="61224">
                  <c:v>66.34</c:v>
                </c:pt>
                <c:pt idx="61225">
                  <c:v>67.33</c:v>
                </c:pt>
                <c:pt idx="61226">
                  <c:v>68.02</c:v>
                </c:pt>
                <c:pt idx="61227">
                  <c:v>68.42</c:v>
                </c:pt>
                <c:pt idx="61228">
                  <c:v>68.84</c:v>
                </c:pt>
                <c:pt idx="61229">
                  <c:v>62.48</c:v>
                </c:pt>
                <c:pt idx="61230">
                  <c:v>35.26</c:v>
                </c:pt>
                <c:pt idx="61231">
                  <c:v>33.71</c:v>
                </c:pt>
                <c:pt idx="61232">
                  <c:v>30.614999999999998</c:v>
                </c:pt>
                <c:pt idx="61233">
                  <c:v>30.614999999999998</c:v>
                </c:pt>
                <c:pt idx="61234">
                  <c:v>30.614999999999998</c:v>
                </c:pt>
                <c:pt idx="61235">
                  <c:v>30.614999999999998</c:v>
                </c:pt>
                <c:pt idx="61236">
                  <c:v>30.614999999999998</c:v>
                </c:pt>
                <c:pt idx="61237">
                  <c:v>30.614999999999998</c:v>
                </c:pt>
                <c:pt idx="61238">
                  <c:v>30.548999999999999</c:v>
                </c:pt>
                <c:pt idx="61239">
                  <c:v>30.548999999999999</c:v>
                </c:pt>
                <c:pt idx="61240">
                  <c:v>30.516999999999999</c:v>
                </c:pt>
                <c:pt idx="61241">
                  <c:v>30.516999999999999</c:v>
                </c:pt>
                <c:pt idx="61242">
                  <c:v>30.516999999999999</c:v>
                </c:pt>
                <c:pt idx="61243">
                  <c:v>30.516999999999999</c:v>
                </c:pt>
                <c:pt idx="61244">
                  <c:v>30.516999999999999</c:v>
                </c:pt>
                <c:pt idx="61245">
                  <c:v>30.516999999999999</c:v>
                </c:pt>
                <c:pt idx="61246">
                  <c:v>30.516999999999999</c:v>
                </c:pt>
                <c:pt idx="61247">
                  <c:v>30.516999999999999</c:v>
                </c:pt>
                <c:pt idx="61248">
                  <c:v>30.516999999999999</c:v>
                </c:pt>
                <c:pt idx="61249">
                  <c:v>30.516999999999999</c:v>
                </c:pt>
                <c:pt idx="61250">
                  <c:v>30.516999999999999</c:v>
                </c:pt>
                <c:pt idx="61251">
                  <c:v>30.516999999999999</c:v>
                </c:pt>
                <c:pt idx="61252">
                  <c:v>30.548999999999999</c:v>
                </c:pt>
                <c:pt idx="61253">
                  <c:v>30.548999999999999</c:v>
                </c:pt>
                <c:pt idx="61254">
                  <c:v>30.516999999999999</c:v>
                </c:pt>
                <c:pt idx="61255">
                  <c:v>30.484000000000002</c:v>
                </c:pt>
                <c:pt idx="61256">
                  <c:v>30.484000000000002</c:v>
                </c:pt>
                <c:pt idx="61257">
                  <c:v>30.451000000000001</c:v>
                </c:pt>
                <c:pt idx="61258">
                  <c:v>30.451000000000001</c:v>
                </c:pt>
                <c:pt idx="61259">
                  <c:v>30.484000000000002</c:v>
                </c:pt>
                <c:pt idx="61260">
                  <c:v>30.484000000000002</c:v>
                </c:pt>
                <c:pt idx="61261">
                  <c:v>30.484000000000002</c:v>
                </c:pt>
                <c:pt idx="61262">
                  <c:v>30.484000000000002</c:v>
                </c:pt>
                <c:pt idx="61263">
                  <c:v>30.484000000000002</c:v>
                </c:pt>
                <c:pt idx="61264">
                  <c:v>30.484000000000002</c:v>
                </c:pt>
                <c:pt idx="61265">
                  <c:v>30.484000000000002</c:v>
                </c:pt>
                <c:pt idx="61266">
                  <c:v>30.484000000000002</c:v>
                </c:pt>
                <c:pt idx="61267">
                  <c:v>30.484000000000002</c:v>
                </c:pt>
                <c:pt idx="61268">
                  <c:v>30.484000000000002</c:v>
                </c:pt>
                <c:pt idx="61269">
                  <c:v>30.451000000000001</c:v>
                </c:pt>
                <c:pt idx="61270">
                  <c:v>30.484000000000002</c:v>
                </c:pt>
                <c:pt idx="61271">
                  <c:v>30.484000000000002</c:v>
                </c:pt>
                <c:pt idx="61272">
                  <c:v>30.451000000000001</c:v>
                </c:pt>
                <c:pt idx="61273">
                  <c:v>30.484000000000002</c:v>
                </c:pt>
                <c:pt idx="61274">
                  <c:v>30.484000000000002</c:v>
                </c:pt>
                <c:pt idx="61275">
                  <c:v>30.451000000000001</c:v>
                </c:pt>
                <c:pt idx="61276">
                  <c:v>30.484000000000002</c:v>
                </c:pt>
                <c:pt idx="61277">
                  <c:v>30.484000000000002</c:v>
                </c:pt>
                <c:pt idx="61278">
                  <c:v>30.484000000000002</c:v>
                </c:pt>
                <c:pt idx="61279">
                  <c:v>30.484000000000002</c:v>
                </c:pt>
                <c:pt idx="61280">
                  <c:v>30.484000000000002</c:v>
                </c:pt>
                <c:pt idx="61281">
                  <c:v>30.484000000000002</c:v>
                </c:pt>
                <c:pt idx="61282">
                  <c:v>30.484000000000002</c:v>
                </c:pt>
                <c:pt idx="61283">
                  <c:v>30.484000000000002</c:v>
                </c:pt>
                <c:pt idx="61284">
                  <c:v>30.484000000000002</c:v>
                </c:pt>
                <c:pt idx="61285">
                  <c:v>30.484000000000002</c:v>
                </c:pt>
                <c:pt idx="61286">
                  <c:v>30.484000000000002</c:v>
                </c:pt>
                <c:pt idx="61287">
                  <c:v>30.484000000000002</c:v>
                </c:pt>
                <c:pt idx="61288">
                  <c:v>30.451000000000001</c:v>
                </c:pt>
                <c:pt idx="61289">
                  <c:v>30.484000000000002</c:v>
                </c:pt>
                <c:pt idx="61290">
                  <c:v>30.484000000000002</c:v>
                </c:pt>
                <c:pt idx="61291">
                  <c:v>30.484000000000002</c:v>
                </c:pt>
                <c:pt idx="61292">
                  <c:v>30.484000000000002</c:v>
                </c:pt>
                <c:pt idx="61293">
                  <c:v>30.484000000000002</c:v>
                </c:pt>
                <c:pt idx="61294">
                  <c:v>30.484000000000002</c:v>
                </c:pt>
                <c:pt idx="61295">
                  <c:v>30.484000000000002</c:v>
                </c:pt>
                <c:pt idx="61296">
                  <c:v>30.484000000000002</c:v>
                </c:pt>
                <c:pt idx="61297">
                  <c:v>30.484000000000002</c:v>
                </c:pt>
                <c:pt idx="61298">
                  <c:v>30.484000000000002</c:v>
                </c:pt>
                <c:pt idx="61299">
                  <c:v>30.484000000000002</c:v>
                </c:pt>
                <c:pt idx="61300">
                  <c:v>30.484000000000002</c:v>
                </c:pt>
                <c:pt idx="61301">
                  <c:v>30.484000000000002</c:v>
                </c:pt>
                <c:pt idx="61302">
                  <c:v>30.484000000000002</c:v>
                </c:pt>
                <c:pt idx="61303">
                  <c:v>30.484000000000002</c:v>
                </c:pt>
                <c:pt idx="61304">
                  <c:v>30.484000000000002</c:v>
                </c:pt>
                <c:pt idx="61305">
                  <c:v>30.484000000000002</c:v>
                </c:pt>
                <c:pt idx="61306">
                  <c:v>30.484000000000002</c:v>
                </c:pt>
                <c:pt idx="61307">
                  <c:v>30.484000000000002</c:v>
                </c:pt>
                <c:pt idx="61308">
                  <c:v>30.484000000000002</c:v>
                </c:pt>
                <c:pt idx="61309">
                  <c:v>30.484000000000002</c:v>
                </c:pt>
                <c:pt idx="61310">
                  <c:v>30.484000000000002</c:v>
                </c:pt>
                <c:pt idx="61311">
                  <c:v>30.484000000000002</c:v>
                </c:pt>
                <c:pt idx="61312">
                  <c:v>30.484000000000002</c:v>
                </c:pt>
                <c:pt idx="61313">
                  <c:v>30.484000000000002</c:v>
                </c:pt>
                <c:pt idx="61314">
                  <c:v>30.484000000000002</c:v>
                </c:pt>
                <c:pt idx="61315">
                  <c:v>30.484000000000002</c:v>
                </c:pt>
                <c:pt idx="61316">
                  <c:v>30.484000000000002</c:v>
                </c:pt>
                <c:pt idx="61317">
                  <c:v>30.484000000000002</c:v>
                </c:pt>
                <c:pt idx="61318">
                  <c:v>30.484000000000002</c:v>
                </c:pt>
                <c:pt idx="61319">
                  <c:v>30.484000000000002</c:v>
                </c:pt>
                <c:pt idx="61320">
                  <c:v>30.484000000000002</c:v>
                </c:pt>
                <c:pt idx="61321">
                  <c:v>30.484000000000002</c:v>
                </c:pt>
                <c:pt idx="61322">
                  <c:v>30.484000000000002</c:v>
                </c:pt>
                <c:pt idx="61323">
                  <c:v>30.484000000000002</c:v>
                </c:pt>
                <c:pt idx="61324">
                  <c:v>30.484000000000002</c:v>
                </c:pt>
                <c:pt idx="61325">
                  <c:v>30.484000000000002</c:v>
                </c:pt>
                <c:pt idx="61326">
                  <c:v>30.484000000000002</c:v>
                </c:pt>
                <c:pt idx="61327">
                  <c:v>30.484000000000002</c:v>
                </c:pt>
                <c:pt idx="61328">
                  <c:v>30.484000000000002</c:v>
                </c:pt>
                <c:pt idx="61329">
                  <c:v>30.484000000000002</c:v>
                </c:pt>
                <c:pt idx="61330">
                  <c:v>30.516999999999999</c:v>
                </c:pt>
                <c:pt idx="61331">
                  <c:v>30.484000000000002</c:v>
                </c:pt>
                <c:pt idx="61332">
                  <c:v>30.484000000000002</c:v>
                </c:pt>
                <c:pt idx="61333">
                  <c:v>30.484000000000002</c:v>
                </c:pt>
                <c:pt idx="61334">
                  <c:v>30.484000000000002</c:v>
                </c:pt>
                <c:pt idx="61335">
                  <c:v>30.484000000000002</c:v>
                </c:pt>
                <c:pt idx="61336">
                  <c:v>30.484000000000002</c:v>
                </c:pt>
                <c:pt idx="61337">
                  <c:v>30.484000000000002</c:v>
                </c:pt>
                <c:pt idx="61338">
                  <c:v>30.484000000000002</c:v>
                </c:pt>
                <c:pt idx="61339">
                  <c:v>30.516999999999999</c:v>
                </c:pt>
                <c:pt idx="61340">
                  <c:v>30.484000000000002</c:v>
                </c:pt>
                <c:pt idx="61341">
                  <c:v>30.516999999999999</c:v>
                </c:pt>
                <c:pt idx="61342">
                  <c:v>30.516999999999999</c:v>
                </c:pt>
                <c:pt idx="61343">
                  <c:v>30.516999999999999</c:v>
                </c:pt>
                <c:pt idx="61344">
                  <c:v>30.516999999999999</c:v>
                </c:pt>
                <c:pt idx="61345">
                  <c:v>30.516999999999999</c:v>
                </c:pt>
                <c:pt idx="61346">
                  <c:v>30.516999999999999</c:v>
                </c:pt>
                <c:pt idx="61347">
                  <c:v>30.516999999999999</c:v>
                </c:pt>
                <c:pt idx="61348">
                  <c:v>30.516999999999999</c:v>
                </c:pt>
                <c:pt idx="61349">
                  <c:v>30.516999999999999</c:v>
                </c:pt>
                <c:pt idx="61350">
                  <c:v>30.484000000000002</c:v>
                </c:pt>
                <c:pt idx="61351">
                  <c:v>30.516999999999999</c:v>
                </c:pt>
                <c:pt idx="61352">
                  <c:v>30.516999999999999</c:v>
                </c:pt>
                <c:pt idx="61353">
                  <c:v>30.516999999999999</c:v>
                </c:pt>
                <c:pt idx="61354">
                  <c:v>30.484000000000002</c:v>
                </c:pt>
                <c:pt idx="61355">
                  <c:v>30.516999999999999</c:v>
                </c:pt>
                <c:pt idx="61356">
                  <c:v>30.484000000000002</c:v>
                </c:pt>
                <c:pt idx="61357">
                  <c:v>30.516999999999999</c:v>
                </c:pt>
                <c:pt idx="61358">
                  <c:v>30.484000000000002</c:v>
                </c:pt>
                <c:pt idx="61359">
                  <c:v>30.516999999999999</c:v>
                </c:pt>
                <c:pt idx="61360">
                  <c:v>30.516999999999999</c:v>
                </c:pt>
                <c:pt idx="61361">
                  <c:v>30.484000000000002</c:v>
                </c:pt>
                <c:pt idx="61362">
                  <c:v>30.516999999999999</c:v>
                </c:pt>
                <c:pt idx="61363">
                  <c:v>30.516999999999999</c:v>
                </c:pt>
                <c:pt idx="61364">
                  <c:v>30.516999999999999</c:v>
                </c:pt>
                <c:pt idx="61365">
                  <c:v>30.484000000000002</c:v>
                </c:pt>
                <c:pt idx="61366">
                  <c:v>30.516999999999999</c:v>
                </c:pt>
                <c:pt idx="61367">
                  <c:v>30.516999999999999</c:v>
                </c:pt>
                <c:pt idx="61368">
                  <c:v>30.516999999999999</c:v>
                </c:pt>
                <c:pt idx="61369">
                  <c:v>30.516999999999999</c:v>
                </c:pt>
                <c:pt idx="61370">
                  <c:v>30.516999999999999</c:v>
                </c:pt>
                <c:pt idx="61371">
                  <c:v>30.516999999999999</c:v>
                </c:pt>
                <c:pt idx="61372">
                  <c:v>30.516999999999999</c:v>
                </c:pt>
                <c:pt idx="61373">
                  <c:v>30.516999999999999</c:v>
                </c:pt>
                <c:pt idx="61374">
                  <c:v>30.516999999999999</c:v>
                </c:pt>
                <c:pt idx="61375">
                  <c:v>30.516999999999999</c:v>
                </c:pt>
                <c:pt idx="61376">
                  <c:v>30.516999999999999</c:v>
                </c:pt>
                <c:pt idx="61377">
                  <c:v>30.516999999999999</c:v>
                </c:pt>
                <c:pt idx="61378">
                  <c:v>30.516999999999999</c:v>
                </c:pt>
                <c:pt idx="61379">
                  <c:v>30.516999999999999</c:v>
                </c:pt>
                <c:pt idx="61380">
                  <c:v>30.516999999999999</c:v>
                </c:pt>
                <c:pt idx="61381">
                  <c:v>30.516999999999999</c:v>
                </c:pt>
                <c:pt idx="61382">
                  <c:v>30.516999999999999</c:v>
                </c:pt>
                <c:pt idx="61383">
                  <c:v>30.516999999999999</c:v>
                </c:pt>
                <c:pt idx="61384">
                  <c:v>30.516999999999999</c:v>
                </c:pt>
                <c:pt idx="61385">
                  <c:v>30.516999999999999</c:v>
                </c:pt>
                <c:pt idx="61386">
                  <c:v>30.516999999999999</c:v>
                </c:pt>
                <c:pt idx="61387">
                  <c:v>30.516999999999999</c:v>
                </c:pt>
                <c:pt idx="61388">
                  <c:v>36.18</c:v>
                </c:pt>
                <c:pt idx="61389">
                  <c:v>35.72</c:v>
                </c:pt>
                <c:pt idx="61390">
                  <c:v>34.93</c:v>
                </c:pt>
                <c:pt idx="61391">
                  <c:v>35.1</c:v>
                </c:pt>
                <c:pt idx="61392">
                  <c:v>35.33</c:v>
                </c:pt>
                <c:pt idx="61393">
                  <c:v>35.56</c:v>
                </c:pt>
                <c:pt idx="61394">
                  <c:v>35.86</c:v>
                </c:pt>
                <c:pt idx="61395">
                  <c:v>36.15</c:v>
                </c:pt>
                <c:pt idx="61396">
                  <c:v>36.51</c:v>
                </c:pt>
                <c:pt idx="61397">
                  <c:v>36.909999999999997</c:v>
                </c:pt>
                <c:pt idx="61398">
                  <c:v>37.369999999999997</c:v>
                </c:pt>
                <c:pt idx="61399">
                  <c:v>37.770000000000003</c:v>
                </c:pt>
                <c:pt idx="61400">
                  <c:v>38.03</c:v>
                </c:pt>
                <c:pt idx="61401">
                  <c:v>38.29</c:v>
                </c:pt>
                <c:pt idx="61402">
                  <c:v>38.590000000000003</c:v>
                </c:pt>
                <c:pt idx="61403">
                  <c:v>38.659999999999997</c:v>
                </c:pt>
                <c:pt idx="61404">
                  <c:v>38.85</c:v>
                </c:pt>
                <c:pt idx="61405">
                  <c:v>39.15</c:v>
                </c:pt>
                <c:pt idx="61406">
                  <c:v>39.35</c:v>
                </c:pt>
                <c:pt idx="61407">
                  <c:v>39.549999999999997</c:v>
                </c:pt>
                <c:pt idx="61408">
                  <c:v>39.58</c:v>
                </c:pt>
                <c:pt idx="61409">
                  <c:v>40.04</c:v>
                </c:pt>
                <c:pt idx="61410">
                  <c:v>40.299999999999997</c:v>
                </c:pt>
                <c:pt idx="61411">
                  <c:v>40.6</c:v>
                </c:pt>
                <c:pt idx="61412">
                  <c:v>40.83</c:v>
                </c:pt>
                <c:pt idx="61413">
                  <c:v>41.03</c:v>
                </c:pt>
                <c:pt idx="61414">
                  <c:v>41.33</c:v>
                </c:pt>
                <c:pt idx="61415">
                  <c:v>41.56</c:v>
                </c:pt>
                <c:pt idx="61416">
                  <c:v>41.72</c:v>
                </c:pt>
                <c:pt idx="61417">
                  <c:v>41.79</c:v>
                </c:pt>
                <c:pt idx="61418">
                  <c:v>36.28</c:v>
                </c:pt>
                <c:pt idx="61419">
                  <c:v>34.01</c:v>
                </c:pt>
                <c:pt idx="61420">
                  <c:v>34.11</c:v>
                </c:pt>
                <c:pt idx="61421">
                  <c:v>34.21</c:v>
                </c:pt>
                <c:pt idx="61422">
                  <c:v>34.31</c:v>
                </c:pt>
                <c:pt idx="61423">
                  <c:v>34.340000000000003</c:v>
                </c:pt>
                <c:pt idx="61424">
                  <c:v>34.44</c:v>
                </c:pt>
                <c:pt idx="61425">
                  <c:v>34.64</c:v>
                </c:pt>
                <c:pt idx="61426">
                  <c:v>34.700000000000003</c:v>
                </c:pt>
                <c:pt idx="61427">
                  <c:v>34.67</c:v>
                </c:pt>
                <c:pt idx="61428">
                  <c:v>35</c:v>
                </c:pt>
                <c:pt idx="61429">
                  <c:v>35.130000000000003</c:v>
                </c:pt>
                <c:pt idx="61430">
                  <c:v>35.299999999999997</c:v>
                </c:pt>
                <c:pt idx="61431">
                  <c:v>35.46</c:v>
                </c:pt>
                <c:pt idx="61432">
                  <c:v>35.56</c:v>
                </c:pt>
                <c:pt idx="61433">
                  <c:v>35.79</c:v>
                </c:pt>
                <c:pt idx="61434">
                  <c:v>35.82</c:v>
                </c:pt>
                <c:pt idx="61435">
                  <c:v>34.270000000000003</c:v>
                </c:pt>
                <c:pt idx="61436">
                  <c:v>31.242000000000001</c:v>
                </c:pt>
                <c:pt idx="61437">
                  <c:v>31.34</c:v>
                </c:pt>
                <c:pt idx="61438">
                  <c:v>31.405999999999999</c:v>
                </c:pt>
                <c:pt idx="61439">
                  <c:v>31.504999999999999</c:v>
                </c:pt>
                <c:pt idx="61440">
                  <c:v>31.603999999999999</c:v>
                </c:pt>
                <c:pt idx="61441">
                  <c:v>31.7</c:v>
                </c:pt>
                <c:pt idx="61442">
                  <c:v>31.83</c:v>
                </c:pt>
                <c:pt idx="61443">
                  <c:v>31.93</c:v>
                </c:pt>
                <c:pt idx="61444">
                  <c:v>31.603999999999999</c:v>
                </c:pt>
                <c:pt idx="61445">
                  <c:v>30.978000000000002</c:v>
                </c:pt>
                <c:pt idx="61446">
                  <c:v>31.010999999999999</c:v>
                </c:pt>
                <c:pt idx="61447">
                  <c:v>31.044</c:v>
                </c:pt>
                <c:pt idx="61448">
                  <c:v>31.143000000000001</c:v>
                </c:pt>
                <c:pt idx="61449">
                  <c:v>31.175999999999998</c:v>
                </c:pt>
                <c:pt idx="61450">
                  <c:v>31.209</c:v>
                </c:pt>
                <c:pt idx="61451">
                  <c:v>31.242000000000001</c:v>
                </c:pt>
                <c:pt idx="61452">
                  <c:v>31.209</c:v>
                </c:pt>
                <c:pt idx="61453">
                  <c:v>30.911999999999999</c:v>
                </c:pt>
                <c:pt idx="61454">
                  <c:v>30.614999999999998</c:v>
                </c:pt>
                <c:pt idx="61455">
                  <c:v>30.516999999999999</c:v>
                </c:pt>
                <c:pt idx="61456">
                  <c:v>30.548999999999999</c:v>
                </c:pt>
                <c:pt idx="61457">
                  <c:v>30.484000000000002</c:v>
                </c:pt>
                <c:pt idx="61458">
                  <c:v>30.516999999999999</c:v>
                </c:pt>
                <c:pt idx="61459">
                  <c:v>30.516999999999999</c:v>
                </c:pt>
                <c:pt idx="61460">
                  <c:v>30.484000000000002</c:v>
                </c:pt>
                <c:pt idx="61461">
                  <c:v>30.516999999999999</c:v>
                </c:pt>
                <c:pt idx="61462">
                  <c:v>30.516999999999999</c:v>
                </c:pt>
                <c:pt idx="61463">
                  <c:v>30.484000000000002</c:v>
                </c:pt>
                <c:pt idx="61464">
                  <c:v>30.516999999999999</c:v>
                </c:pt>
                <c:pt idx="61465">
                  <c:v>30.516999999999999</c:v>
                </c:pt>
                <c:pt idx="61466">
                  <c:v>30.516999999999999</c:v>
                </c:pt>
                <c:pt idx="61467">
                  <c:v>30.516999999999999</c:v>
                </c:pt>
                <c:pt idx="61468">
                  <c:v>30.516999999999999</c:v>
                </c:pt>
                <c:pt idx="61469">
                  <c:v>30.516999999999999</c:v>
                </c:pt>
                <c:pt idx="61470">
                  <c:v>30.484000000000002</c:v>
                </c:pt>
                <c:pt idx="61471">
                  <c:v>30.516999999999999</c:v>
                </c:pt>
                <c:pt idx="61472">
                  <c:v>30.516999999999999</c:v>
                </c:pt>
                <c:pt idx="61473">
                  <c:v>30.516999999999999</c:v>
                </c:pt>
                <c:pt idx="61474">
                  <c:v>30.516999999999999</c:v>
                </c:pt>
                <c:pt idx="61475">
                  <c:v>30.516999999999999</c:v>
                </c:pt>
                <c:pt idx="61476">
                  <c:v>30.516999999999999</c:v>
                </c:pt>
                <c:pt idx="61477">
                  <c:v>30.516999999999999</c:v>
                </c:pt>
                <c:pt idx="61478">
                  <c:v>31.405999999999999</c:v>
                </c:pt>
                <c:pt idx="61479">
                  <c:v>39.409999999999997</c:v>
                </c:pt>
                <c:pt idx="61480">
                  <c:v>35.43</c:v>
                </c:pt>
                <c:pt idx="61481">
                  <c:v>35.76</c:v>
                </c:pt>
                <c:pt idx="61482">
                  <c:v>36.020000000000003</c:v>
                </c:pt>
                <c:pt idx="61483">
                  <c:v>36.25</c:v>
                </c:pt>
                <c:pt idx="61484">
                  <c:v>36.42</c:v>
                </c:pt>
                <c:pt idx="61485">
                  <c:v>36.65</c:v>
                </c:pt>
                <c:pt idx="61486">
                  <c:v>36.81</c:v>
                </c:pt>
                <c:pt idx="61487">
                  <c:v>37.04</c:v>
                </c:pt>
                <c:pt idx="61488">
                  <c:v>37.340000000000003</c:v>
                </c:pt>
                <c:pt idx="61489">
                  <c:v>37.67</c:v>
                </c:pt>
                <c:pt idx="61490">
                  <c:v>37.96</c:v>
                </c:pt>
                <c:pt idx="61491">
                  <c:v>38.29</c:v>
                </c:pt>
                <c:pt idx="61492">
                  <c:v>38.69</c:v>
                </c:pt>
                <c:pt idx="61493">
                  <c:v>39.18</c:v>
                </c:pt>
                <c:pt idx="61494">
                  <c:v>39.71</c:v>
                </c:pt>
                <c:pt idx="61495">
                  <c:v>40.340000000000003</c:v>
                </c:pt>
                <c:pt idx="61496">
                  <c:v>40.86</c:v>
                </c:pt>
                <c:pt idx="61497">
                  <c:v>41.26</c:v>
                </c:pt>
                <c:pt idx="61498">
                  <c:v>41.52</c:v>
                </c:pt>
                <c:pt idx="61499">
                  <c:v>41.66</c:v>
                </c:pt>
                <c:pt idx="61500">
                  <c:v>37.770000000000003</c:v>
                </c:pt>
                <c:pt idx="61501">
                  <c:v>30.548999999999999</c:v>
                </c:pt>
                <c:pt idx="61502">
                  <c:v>30.516999999999999</c:v>
                </c:pt>
                <c:pt idx="61503">
                  <c:v>30.516999999999999</c:v>
                </c:pt>
                <c:pt idx="61504">
                  <c:v>37.67</c:v>
                </c:pt>
                <c:pt idx="61505">
                  <c:v>37.369999999999997</c:v>
                </c:pt>
                <c:pt idx="61506">
                  <c:v>34.54</c:v>
                </c:pt>
                <c:pt idx="61507">
                  <c:v>34.9</c:v>
                </c:pt>
                <c:pt idx="61508">
                  <c:v>35.200000000000003</c:v>
                </c:pt>
                <c:pt idx="61509">
                  <c:v>35.49</c:v>
                </c:pt>
                <c:pt idx="61510">
                  <c:v>35.72</c:v>
                </c:pt>
                <c:pt idx="61511">
                  <c:v>35.92</c:v>
                </c:pt>
                <c:pt idx="61512">
                  <c:v>36.18</c:v>
                </c:pt>
                <c:pt idx="61513">
                  <c:v>36.42</c:v>
                </c:pt>
                <c:pt idx="61514">
                  <c:v>36.65</c:v>
                </c:pt>
                <c:pt idx="61515">
                  <c:v>36.78</c:v>
                </c:pt>
                <c:pt idx="61516">
                  <c:v>37.14</c:v>
                </c:pt>
                <c:pt idx="61517">
                  <c:v>37.54</c:v>
                </c:pt>
                <c:pt idx="61518">
                  <c:v>37.869999999999997</c:v>
                </c:pt>
                <c:pt idx="61519">
                  <c:v>38.159999999999997</c:v>
                </c:pt>
                <c:pt idx="61520">
                  <c:v>38.520000000000003</c:v>
                </c:pt>
                <c:pt idx="61521">
                  <c:v>38.76</c:v>
                </c:pt>
                <c:pt idx="61522">
                  <c:v>39.020000000000003</c:v>
                </c:pt>
                <c:pt idx="61523">
                  <c:v>39.409999999999997</c:v>
                </c:pt>
                <c:pt idx="61524">
                  <c:v>39.68</c:v>
                </c:pt>
                <c:pt idx="61525">
                  <c:v>39.909999999999997</c:v>
                </c:pt>
                <c:pt idx="61526">
                  <c:v>40.24</c:v>
                </c:pt>
                <c:pt idx="61527">
                  <c:v>40.6</c:v>
                </c:pt>
                <c:pt idx="61528">
                  <c:v>41.06</c:v>
                </c:pt>
                <c:pt idx="61529">
                  <c:v>41.36</c:v>
                </c:pt>
                <c:pt idx="61530">
                  <c:v>41.56</c:v>
                </c:pt>
                <c:pt idx="61531">
                  <c:v>41.69</c:v>
                </c:pt>
                <c:pt idx="61532">
                  <c:v>41.79</c:v>
                </c:pt>
                <c:pt idx="61533">
                  <c:v>41.85</c:v>
                </c:pt>
                <c:pt idx="61534">
                  <c:v>41.79</c:v>
                </c:pt>
                <c:pt idx="61535">
                  <c:v>39.549999999999997</c:v>
                </c:pt>
                <c:pt idx="61536">
                  <c:v>34.409999999999997</c:v>
                </c:pt>
                <c:pt idx="61537">
                  <c:v>31.74</c:v>
                </c:pt>
                <c:pt idx="61538">
                  <c:v>30.548999999999999</c:v>
                </c:pt>
                <c:pt idx="61539">
                  <c:v>30.548999999999999</c:v>
                </c:pt>
                <c:pt idx="61540">
                  <c:v>30.548999999999999</c:v>
                </c:pt>
                <c:pt idx="61541">
                  <c:v>30.516999999999999</c:v>
                </c:pt>
                <c:pt idx="61542">
                  <c:v>30.516999999999999</c:v>
                </c:pt>
                <c:pt idx="61543">
                  <c:v>30.516999999999999</c:v>
                </c:pt>
                <c:pt idx="61544">
                  <c:v>30.516999999999999</c:v>
                </c:pt>
                <c:pt idx="61545">
                  <c:v>30.516999999999999</c:v>
                </c:pt>
                <c:pt idx="61546">
                  <c:v>30.516999999999999</c:v>
                </c:pt>
                <c:pt idx="61547">
                  <c:v>30.516999999999999</c:v>
                </c:pt>
                <c:pt idx="61548">
                  <c:v>30.516999999999999</c:v>
                </c:pt>
                <c:pt idx="61549">
                  <c:v>30.516999999999999</c:v>
                </c:pt>
                <c:pt idx="61550">
                  <c:v>30.516999999999999</c:v>
                </c:pt>
                <c:pt idx="61551">
                  <c:v>30.516999999999999</c:v>
                </c:pt>
                <c:pt idx="61552">
                  <c:v>34.08</c:v>
                </c:pt>
                <c:pt idx="61553">
                  <c:v>36.22</c:v>
                </c:pt>
                <c:pt idx="61554">
                  <c:v>34.270000000000003</c:v>
                </c:pt>
                <c:pt idx="61555">
                  <c:v>34.270000000000003</c:v>
                </c:pt>
                <c:pt idx="61556">
                  <c:v>34.31</c:v>
                </c:pt>
                <c:pt idx="61557">
                  <c:v>34.31</c:v>
                </c:pt>
                <c:pt idx="61558">
                  <c:v>34.369999999999997</c:v>
                </c:pt>
                <c:pt idx="61559">
                  <c:v>34.409999999999997</c:v>
                </c:pt>
                <c:pt idx="61560">
                  <c:v>34.47</c:v>
                </c:pt>
                <c:pt idx="61561">
                  <c:v>34.5</c:v>
                </c:pt>
                <c:pt idx="61562">
                  <c:v>34.64</c:v>
                </c:pt>
                <c:pt idx="61563">
                  <c:v>34.729999999999997</c:v>
                </c:pt>
                <c:pt idx="61564">
                  <c:v>34.869999999999997</c:v>
                </c:pt>
                <c:pt idx="61565">
                  <c:v>34.97</c:v>
                </c:pt>
                <c:pt idx="61566">
                  <c:v>35.159999999999997</c:v>
                </c:pt>
                <c:pt idx="61567">
                  <c:v>35.36</c:v>
                </c:pt>
                <c:pt idx="61568">
                  <c:v>35.69</c:v>
                </c:pt>
                <c:pt idx="61569">
                  <c:v>36.15</c:v>
                </c:pt>
                <c:pt idx="61570">
                  <c:v>36.840000000000003</c:v>
                </c:pt>
                <c:pt idx="61571">
                  <c:v>41.82</c:v>
                </c:pt>
                <c:pt idx="61572">
                  <c:v>39.58</c:v>
                </c:pt>
                <c:pt idx="61573">
                  <c:v>53.09</c:v>
                </c:pt>
                <c:pt idx="61574">
                  <c:v>52.76</c:v>
                </c:pt>
                <c:pt idx="61575">
                  <c:v>52.6</c:v>
                </c:pt>
                <c:pt idx="61576">
                  <c:v>52.76</c:v>
                </c:pt>
                <c:pt idx="61577">
                  <c:v>53.09</c:v>
                </c:pt>
                <c:pt idx="61578">
                  <c:v>53.45</c:v>
                </c:pt>
                <c:pt idx="61579">
                  <c:v>53.75</c:v>
                </c:pt>
                <c:pt idx="61580">
                  <c:v>49.24</c:v>
                </c:pt>
                <c:pt idx="61581">
                  <c:v>47.49</c:v>
                </c:pt>
                <c:pt idx="61582">
                  <c:v>47.92</c:v>
                </c:pt>
                <c:pt idx="61583">
                  <c:v>48.41</c:v>
                </c:pt>
                <c:pt idx="61584">
                  <c:v>48.81</c:v>
                </c:pt>
                <c:pt idx="61585">
                  <c:v>48.97</c:v>
                </c:pt>
                <c:pt idx="61586">
                  <c:v>49.1</c:v>
                </c:pt>
                <c:pt idx="61587">
                  <c:v>46.01</c:v>
                </c:pt>
                <c:pt idx="61588">
                  <c:v>40.57</c:v>
                </c:pt>
                <c:pt idx="61589">
                  <c:v>40.57</c:v>
                </c:pt>
                <c:pt idx="61590">
                  <c:v>40.57</c:v>
                </c:pt>
                <c:pt idx="61591">
                  <c:v>40.6</c:v>
                </c:pt>
                <c:pt idx="61592">
                  <c:v>48.91</c:v>
                </c:pt>
                <c:pt idx="61593">
                  <c:v>52.86</c:v>
                </c:pt>
                <c:pt idx="61594">
                  <c:v>51.84</c:v>
                </c:pt>
                <c:pt idx="61595">
                  <c:v>53.06</c:v>
                </c:pt>
                <c:pt idx="61596">
                  <c:v>53.65</c:v>
                </c:pt>
                <c:pt idx="61597">
                  <c:v>54.31</c:v>
                </c:pt>
                <c:pt idx="61598">
                  <c:v>54.8</c:v>
                </c:pt>
                <c:pt idx="61599">
                  <c:v>55.46</c:v>
                </c:pt>
                <c:pt idx="61600">
                  <c:v>56.06</c:v>
                </c:pt>
                <c:pt idx="61601">
                  <c:v>56.78</c:v>
                </c:pt>
                <c:pt idx="61602">
                  <c:v>57.54</c:v>
                </c:pt>
                <c:pt idx="61603">
                  <c:v>42.22</c:v>
                </c:pt>
                <c:pt idx="61604">
                  <c:v>38.85</c:v>
                </c:pt>
                <c:pt idx="61605">
                  <c:v>39.32</c:v>
                </c:pt>
                <c:pt idx="61606">
                  <c:v>39.549999999999997</c:v>
                </c:pt>
                <c:pt idx="61607">
                  <c:v>39.78</c:v>
                </c:pt>
                <c:pt idx="61608">
                  <c:v>40.04</c:v>
                </c:pt>
                <c:pt idx="61609">
                  <c:v>40.299999999999997</c:v>
                </c:pt>
                <c:pt idx="61610">
                  <c:v>40.57</c:v>
                </c:pt>
                <c:pt idx="61611">
                  <c:v>40.799999999999997</c:v>
                </c:pt>
                <c:pt idx="61612">
                  <c:v>41.06</c:v>
                </c:pt>
                <c:pt idx="61613">
                  <c:v>48.81</c:v>
                </c:pt>
                <c:pt idx="61614">
                  <c:v>57.14</c:v>
                </c:pt>
                <c:pt idx="61615">
                  <c:v>49.99</c:v>
                </c:pt>
                <c:pt idx="61616">
                  <c:v>50.59</c:v>
                </c:pt>
                <c:pt idx="61617">
                  <c:v>50.82</c:v>
                </c:pt>
                <c:pt idx="61618">
                  <c:v>51.05</c:v>
                </c:pt>
                <c:pt idx="61619">
                  <c:v>51.34</c:v>
                </c:pt>
                <c:pt idx="61620">
                  <c:v>47.79</c:v>
                </c:pt>
                <c:pt idx="61621">
                  <c:v>41.62</c:v>
                </c:pt>
                <c:pt idx="61622">
                  <c:v>56.98</c:v>
                </c:pt>
                <c:pt idx="61623">
                  <c:v>57.01</c:v>
                </c:pt>
                <c:pt idx="61624">
                  <c:v>58.3</c:v>
                </c:pt>
                <c:pt idx="61625">
                  <c:v>54.28</c:v>
                </c:pt>
                <c:pt idx="61626">
                  <c:v>52.04</c:v>
                </c:pt>
                <c:pt idx="61627">
                  <c:v>52.66</c:v>
                </c:pt>
                <c:pt idx="61628">
                  <c:v>66.31</c:v>
                </c:pt>
                <c:pt idx="61629">
                  <c:v>74.739999999999995</c:v>
                </c:pt>
                <c:pt idx="61630">
                  <c:v>73.95</c:v>
                </c:pt>
                <c:pt idx="61631">
                  <c:v>74.61</c:v>
                </c:pt>
                <c:pt idx="61632">
                  <c:v>74.87</c:v>
                </c:pt>
                <c:pt idx="61633">
                  <c:v>75.27</c:v>
                </c:pt>
                <c:pt idx="61634">
                  <c:v>75.67</c:v>
                </c:pt>
                <c:pt idx="61635">
                  <c:v>75.67</c:v>
                </c:pt>
                <c:pt idx="61636">
                  <c:v>76.19</c:v>
                </c:pt>
                <c:pt idx="61637">
                  <c:v>76.55</c:v>
                </c:pt>
                <c:pt idx="61638">
                  <c:v>77.02</c:v>
                </c:pt>
                <c:pt idx="61639">
                  <c:v>77.77</c:v>
                </c:pt>
                <c:pt idx="61640">
                  <c:v>77.97</c:v>
                </c:pt>
                <c:pt idx="61641">
                  <c:v>78.5</c:v>
                </c:pt>
                <c:pt idx="61642">
                  <c:v>78.89</c:v>
                </c:pt>
                <c:pt idx="61643">
                  <c:v>79.09</c:v>
                </c:pt>
                <c:pt idx="61644">
                  <c:v>79.69</c:v>
                </c:pt>
                <c:pt idx="61645">
                  <c:v>80.08</c:v>
                </c:pt>
                <c:pt idx="61646">
                  <c:v>75.47</c:v>
                </c:pt>
                <c:pt idx="61647">
                  <c:v>70.39</c:v>
                </c:pt>
                <c:pt idx="61648">
                  <c:v>70.72</c:v>
                </c:pt>
                <c:pt idx="61649">
                  <c:v>56.78</c:v>
                </c:pt>
                <c:pt idx="61650">
                  <c:v>50.65</c:v>
                </c:pt>
                <c:pt idx="61651">
                  <c:v>70.430000000000007</c:v>
                </c:pt>
                <c:pt idx="61652">
                  <c:v>63.8</c:v>
                </c:pt>
                <c:pt idx="61653">
                  <c:v>63.37</c:v>
                </c:pt>
                <c:pt idx="61654">
                  <c:v>63.21</c:v>
                </c:pt>
                <c:pt idx="61655">
                  <c:v>63.64</c:v>
                </c:pt>
                <c:pt idx="61656">
                  <c:v>64.459999999999994</c:v>
                </c:pt>
                <c:pt idx="61657">
                  <c:v>65.319999999999993</c:v>
                </c:pt>
                <c:pt idx="61658">
                  <c:v>57.31</c:v>
                </c:pt>
                <c:pt idx="61659">
                  <c:v>52.2</c:v>
                </c:pt>
                <c:pt idx="61660">
                  <c:v>52.4</c:v>
                </c:pt>
                <c:pt idx="61661">
                  <c:v>56.29</c:v>
                </c:pt>
                <c:pt idx="61662">
                  <c:v>74.05</c:v>
                </c:pt>
                <c:pt idx="61663">
                  <c:v>68.91</c:v>
                </c:pt>
                <c:pt idx="61664">
                  <c:v>69.17</c:v>
                </c:pt>
                <c:pt idx="61665">
                  <c:v>63.67</c:v>
                </c:pt>
                <c:pt idx="61666">
                  <c:v>64.459999999999994</c:v>
                </c:pt>
                <c:pt idx="61667">
                  <c:v>77.38</c:v>
                </c:pt>
                <c:pt idx="61668">
                  <c:v>101.77</c:v>
                </c:pt>
                <c:pt idx="61669">
                  <c:v>112.41</c:v>
                </c:pt>
                <c:pt idx="61670">
                  <c:v>111.52</c:v>
                </c:pt>
                <c:pt idx="61671">
                  <c:v>109.21</c:v>
                </c:pt>
                <c:pt idx="61672">
                  <c:v>109.44</c:v>
                </c:pt>
                <c:pt idx="61673">
                  <c:v>110.17</c:v>
                </c:pt>
                <c:pt idx="61674">
                  <c:v>110.5</c:v>
                </c:pt>
                <c:pt idx="61675">
                  <c:v>110.53</c:v>
                </c:pt>
                <c:pt idx="61676">
                  <c:v>111.29</c:v>
                </c:pt>
                <c:pt idx="61677">
                  <c:v>112.11</c:v>
                </c:pt>
                <c:pt idx="61678">
                  <c:v>112.74</c:v>
                </c:pt>
                <c:pt idx="61679">
                  <c:v>114.09</c:v>
                </c:pt>
                <c:pt idx="61680">
                  <c:v>115.57</c:v>
                </c:pt>
                <c:pt idx="61681">
                  <c:v>110.83</c:v>
                </c:pt>
                <c:pt idx="61682">
                  <c:v>113</c:v>
                </c:pt>
                <c:pt idx="61683">
                  <c:v>124.97</c:v>
                </c:pt>
                <c:pt idx="61684">
                  <c:v>123.38</c:v>
                </c:pt>
                <c:pt idx="61685">
                  <c:v>119.59</c:v>
                </c:pt>
                <c:pt idx="61686">
                  <c:v>120.35</c:v>
                </c:pt>
                <c:pt idx="61687">
                  <c:v>107.53</c:v>
                </c:pt>
                <c:pt idx="61688">
                  <c:v>89.05</c:v>
                </c:pt>
                <c:pt idx="61689">
                  <c:v>86.01</c:v>
                </c:pt>
                <c:pt idx="61690">
                  <c:v>94.19</c:v>
                </c:pt>
                <c:pt idx="61691">
                  <c:v>95.34</c:v>
                </c:pt>
                <c:pt idx="61692">
                  <c:v>91.15</c:v>
                </c:pt>
                <c:pt idx="61693">
                  <c:v>94.81</c:v>
                </c:pt>
                <c:pt idx="61694">
                  <c:v>97.28</c:v>
                </c:pt>
                <c:pt idx="61695">
                  <c:v>97.68</c:v>
                </c:pt>
                <c:pt idx="61696">
                  <c:v>82.55</c:v>
                </c:pt>
                <c:pt idx="61697">
                  <c:v>63.5</c:v>
                </c:pt>
                <c:pt idx="61698">
                  <c:v>69.34</c:v>
                </c:pt>
                <c:pt idx="61699">
                  <c:v>71.58</c:v>
                </c:pt>
                <c:pt idx="61700">
                  <c:v>72.010000000000005</c:v>
                </c:pt>
                <c:pt idx="61701">
                  <c:v>72.11</c:v>
                </c:pt>
                <c:pt idx="61702">
                  <c:v>71.97</c:v>
                </c:pt>
                <c:pt idx="61703">
                  <c:v>71.709999999999994</c:v>
                </c:pt>
                <c:pt idx="61704">
                  <c:v>62.38</c:v>
                </c:pt>
                <c:pt idx="61705">
                  <c:v>57.14</c:v>
                </c:pt>
                <c:pt idx="61706">
                  <c:v>56.25</c:v>
                </c:pt>
                <c:pt idx="61707">
                  <c:v>56.58</c:v>
                </c:pt>
                <c:pt idx="61708">
                  <c:v>57.51</c:v>
                </c:pt>
                <c:pt idx="61709">
                  <c:v>58.79</c:v>
                </c:pt>
                <c:pt idx="61710">
                  <c:v>82.68</c:v>
                </c:pt>
                <c:pt idx="61711">
                  <c:v>78.239999999999995</c:v>
                </c:pt>
                <c:pt idx="61712">
                  <c:v>87.73</c:v>
                </c:pt>
                <c:pt idx="61713">
                  <c:v>97.81</c:v>
                </c:pt>
                <c:pt idx="61714">
                  <c:v>190.02</c:v>
                </c:pt>
                <c:pt idx="61715">
                  <c:v>248.25</c:v>
                </c:pt>
                <c:pt idx="61716">
                  <c:v>248.81</c:v>
                </c:pt>
                <c:pt idx="61717">
                  <c:v>247.79</c:v>
                </c:pt>
                <c:pt idx="61718">
                  <c:v>246.21</c:v>
                </c:pt>
                <c:pt idx="61719">
                  <c:v>204.45</c:v>
                </c:pt>
                <c:pt idx="61720">
                  <c:v>191.63</c:v>
                </c:pt>
                <c:pt idx="61721">
                  <c:v>192.49</c:v>
                </c:pt>
                <c:pt idx="61722">
                  <c:v>192.43</c:v>
                </c:pt>
                <c:pt idx="61723">
                  <c:v>192.26</c:v>
                </c:pt>
                <c:pt idx="61724">
                  <c:v>180.99</c:v>
                </c:pt>
                <c:pt idx="61725">
                  <c:v>61.33</c:v>
                </c:pt>
                <c:pt idx="61726">
                  <c:v>62.65</c:v>
                </c:pt>
                <c:pt idx="61727">
                  <c:v>65.650000000000006</c:v>
                </c:pt>
                <c:pt idx="61728">
                  <c:v>69.11</c:v>
                </c:pt>
                <c:pt idx="61729">
                  <c:v>95.57</c:v>
                </c:pt>
                <c:pt idx="61730">
                  <c:v>88.88</c:v>
                </c:pt>
                <c:pt idx="61731">
                  <c:v>88.88</c:v>
                </c:pt>
                <c:pt idx="61732">
                  <c:v>89.34</c:v>
                </c:pt>
                <c:pt idx="61733">
                  <c:v>89.87</c:v>
                </c:pt>
                <c:pt idx="61734">
                  <c:v>90.99</c:v>
                </c:pt>
                <c:pt idx="61735">
                  <c:v>91.32</c:v>
                </c:pt>
                <c:pt idx="61736">
                  <c:v>80.81</c:v>
                </c:pt>
                <c:pt idx="61737">
                  <c:v>63.01</c:v>
                </c:pt>
                <c:pt idx="61738">
                  <c:v>61.4</c:v>
                </c:pt>
                <c:pt idx="61739">
                  <c:v>45.84</c:v>
                </c:pt>
                <c:pt idx="61740">
                  <c:v>45.81</c:v>
                </c:pt>
                <c:pt idx="61741">
                  <c:v>45.77</c:v>
                </c:pt>
                <c:pt idx="61742">
                  <c:v>45.81</c:v>
                </c:pt>
                <c:pt idx="61743">
                  <c:v>45.81</c:v>
                </c:pt>
                <c:pt idx="61744">
                  <c:v>44.95</c:v>
                </c:pt>
                <c:pt idx="61745">
                  <c:v>44.52</c:v>
                </c:pt>
                <c:pt idx="61746">
                  <c:v>49.73</c:v>
                </c:pt>
                <c:pt idx="61747">
                  <c:v>63.83</c:v>
                </c:pt>
                <c:pt idx="61748">
                  <c:v>62.78</c:v>
                </c:pt>
                <c:pt idx="61749">
                  <c:v>83.57</c:v>
                </c:pt>
                <c:pt idx="61750">
                  <c:v>75.3</c:v>
                </c:pt>
                <c:pt idx="61751">
                  <c:v>75.5</c:v>
                </c:pt>
                <c:pt idx="61752">
                  <c:v>76.290000000000006</c:v>
                </c:pt>
                <c:pt idx="61753">
                  <c:v>76.09</c:v>
                </c:pt>
                <c:pt idx="61754">
                  <c:v>77.150000000000006</c:v>
                </c:pt>
                <c:pt idx="61755">
                  <c:v>78.73</c:v>
                </c:pt>
                <c:pt idx="61756">
                  <c:v>80.64</c:v>
                </c:pt>
                <c:pt idx="61757">
                  <c:v>63.27</c:v>
                </c:pt>
                <c:pt idx="61758">
                  <c:v>78.27</c:v>
                </c:pt>
                <c:pt idx="61759">
                  <c:v>71.81</c:v>
                </c:pt>
                <c:pt idx="61760">
                  <c:v>80.11</c:v>
                </c:pt>
                <c:pt idx="61761">
                  <c:v>79.92</c:v>
                </c:pt>
                <c:pt idx="61762">
                  <c:v>74.739999999999995</c:v>
                </c:pt>
                <c:pt idx="61763">
                  <c:v>69.900000000000006</c:v>
                </c:pt>
                <c:pt idx="61764">
                  <c:v>69.87</c:v>
                </c:pt>
                <c:pt idx="61765">
                  <c:v>69.83</c:v>
                </c:pt>
                <c:pt idx="61766">
                  <c:v>69.900000000000006</c:v>
                </c:pt>
                <c:pt idx="61767">
                  <c:v>70.13</c:v>
                </c:pt>
                <c:pt idx="61768">
                  <c:v>70.06</c:v>
                </c:pt>
                <c:pt idx="61769">
                  <c:v>69.77</c:v>
                </c:pt>
                <c:pt idx="61770">
                  <c:v>66.73</c:v>
                </c:pt>
                <c:pt idx="61771">
                  <c:v>89.87</c:v>
                </c:pt>
                <c:pt idx="61772">
                  <c:v>85.52</c:v>
                </c:pt>
                <c:pt idx="61773">
                  <c:v>73.69</c:v>
                </c:pt>
                <c:pt idx="61774">
                  <c:v>81.17</c:v>
                </c:pt>
                <c:pt idx="61775">
                  <c:v>89.61</c:v>
                </c:pt>
                <c:pt idx="61776">
                  <c:v>87.3</c:v>
                </c:pt>
                <c:pt idx="61777">
                  <c:v>89.18</c:v>
                </c:pt>
                <c:pt idx="61778">
                  <c:v>116.79</c:v>
                </c:pt>
                <c:pt idx="61779">
                  <c:v>117.75</c:v>
                </c:pt>
                <c:pt idx="61780">
                  <c:v>120.48</c:v>
                </c:pt>
                <c:pt idx="61781">
                  <c:v>124.44</c:v>
                </c:pt>
                <c:pt idx="61782">
                  <c:v>139.07</c:v>
                </c:pt>
                <c:pt idx="61783">
                  <c:v>133.47</c:v>
                </c:pt>
                <c:pt idx="61784">
                  <c:v>134.91999999999999</c:v>
                </c:pt>
                <c:pt idx="61785">
                  <c:v>138.51</c:v>
                </c:pt>
                <c:pt idx="61786">
                  <c:v>143.36000000000001</c:v>
                </c:pt>
                <c:pt idx="61787">
                  <c:v>148.03</c:v>
                </c:pt>
                <c:pt idx="61788">
                  <c:v>147.71</c:v>
                </c:pt>
                <c:pt idx="61789">
                  <c:v>142.83000000000001</c:v>
                </c:pt>
                <c:pt idx="61790">
                  <c:v>125.49</c:v>
                </c:pt>
                <c:pt idx="61791">
                  <c:v>127.9</c:v>
                </c:pt>
                <c:pt idx="61792">
                  <c:v>123.81</c:v>
                </c:pt>
                <c:pt idx="61793">
                  <c:v>123.45</c:v>
                </c:pt>
                <c:pt idx="61794">
                  <c:v>121.97</c:v>
                </c:pt>
                <c:pt idx="61795">
                  <c:v>122.2</c:v>
                </c:pt>
                <c:pt idx="61796">
                  <c:v>112.18</c:v>
                </c:pt>
                <c:pt idx="61797">
                  <c:v>99.1</c:v>
                </c:pt>
                <c:pt idx="61798">
                  <c:v>101.73</c:v>
                </c:pt>
                <c:pt idx="61799">
                  <c:v>102.56</c:v>
                </c:pt>
                <c:pt idx="61800">
                  <c:v>92.54</c:v>
                </c:pt>
                <c:pt idx="61801">
                  <c:v>91.65</c:v>
                </c:pt>
                <c:pt idx="61802">
                  <c:v>91.88</c:v>
                </c:pt>
                <c:pt idx="61803">
                  <c:v>90.07</c:v>
                </c:pt>
                <c:pt idx="61804">
                  <c:v>192.85</c:v>
                </c:pt>
                <c:pt idx="61805">
                  <c:v>419.2</c:v>
                </c:pt>
                <c:pt idx="61806">
                  <c:v>409.4</c:v>
                </c:pt>
                <c:pt idx="61807">
                  <c:v>420.9</c:v>
                </c:pt>
                <c:pt idx="61808">
                  <c:v>416.3</c:v>
                </c:pt>
                <c:pt idx="61809">
                  <c:v>409.5</c:v>
                </c:pt>
                <c:pt idx="61810">
                  <c:v>407.9</c:v>
                </c:pt>
                <c:pt idx="61811">
                  <c:v>400.1</c:v>
                </c:pt>
                <c:pt idx="61812">
                  <c:v>388.8</c:v>
                </c:pt>
                <c:pt idx="61813">
                  <c:v>365.7</c:v>
                </c:pt>
                <c:pt idx="61814">
                  <c:v>359.8</c:v>
                </c:pt>
                <c:pt idx="61815">
                  <c:v>99.79</c:v>
                </c:pt>
                <c:pt idx="61816">
                  <c:v>98.57</c:v>
                </c:pt>
                <c:pt idx="61817">
                  <c:v>98.31</c:v>
                </c:pt>
                <c:pt idx="61818">
                  <c:v>98.21</c:v>
                </c:pt>
                <c:pt idx="61819">
                  <c:v>96.1</c:v>
                </c:pt>
                <c:pt idx="61820">
                  <c:v>74.78</c:v>
                </c:pt>
                <c:pt idx="61821">
                  <c:v>74.91</c:v>
                </c:pt>
                <c:pt idx="61822">
                  <c:v>73.650000000000006</c:v>
                </c:pt>
                <c:pt idx="61823">
                  <c:v>74.31</c:v>
                </c:pt>
                <c:pt idx="61824">
                  <c:v>69.67</c:v>
                </c:pt>
                <c:pt idx="61825">
                  <c:v>65.22</c:v>
                </c:pt>
                <c:pt idx="61826">
                  <c:v>63.87</c:v>
                </c:pt>
                <c:pt idx="61827">
                  <c:v>71.319999999999993</c:v>
                </c:pt>
                <c:pt idx="61828">
                  <c:v>73.23</c:v>
                </c:pt>
                <c:pt idx="61829">
                  <c:v>73.52</c:v>
                </c:pt>
                <c:pt idx="61830">
                  <c:v>71.55</c:v>
                </c:pt>
                <c:pt idx="61831">
                  <c:v>75.14</c:v>
                </c:pt>
                <c:pt idx="61832">
                  <c:v>74.91</c:v>
                </c:pt>
                <c:pt idx="61833">
                  <c:v>71.12</c:v>
                </c:pt>
                <c:pt idx="61834">
                  <c:v>72.73</c:v>
                </c:pt>
                <c:pt idx="61835">
                  <c:v>74.94</c:v>
                </c:pt>
                <c:pt idx="61836">
                  <c:v>77.680000000000007</c:v>
                </c:pt>
                <c:pt idx="61837">
                  <c:v>71.58</c:v>
                </c:pt>
                <c:pt idx="61838">
                  <c:v>68.05</c:v>
                </c:pt>
                <c:pt idx="61839">
                  <c:v>80.25</c:v>
                </c:pt>
                <c:pt idx="61840">
                  <c:v>69.47</c:v>
                </c:pt>
                <c:pt idx="61841">
                  <c:v>71.94</c:v>
                </c:pt>
                <c:pt idx="61842">
                  <c:v>70.66</c:v>
                </c:pt>
                <c:pt idx="61843">
                  <c:v>70.989999999999995</c:v>
                </c:pt>
                <c:pt idx="61844">
                  <c:v>83.01</c:v>
                </c:pt>
                <c:pt idx="61845">
                  <c:v>94.05</c:v>
                </c:pt>
                <c:pt idx="61846">
                  <c:v>107.66</c:v>
                </c:pt>
                <c:pt idx="61847">
                  <c:v>110.37</c:v>
                </c:pt>
                <c:pt idx="61848">
                  <c:v>113.46</c:v>
                </c:pt>
                <c:pt idx="61849">
                  <c:v>111.75</c:v>
                </c:pt>
                <c:pt idx="61850">
                  <c:v>110.4</c:v>
                </c:pt>
                <c:pt idx="61851">
                  <c:v>112.67</c:v>
                </c:pt>
                <c:pt idx="61852">
                  <c:v>114.09</c:v>
                </c:pt>
                <c:pt idx="61853">
                  <c:v>113.96</c:v>
                </c:pt>
                <c:pt idx="61854">
                  <c:v>118.84</c:v>
                </c:pt>
                <c:pt idx="61855">
                  <c:v>120.35</c:v>
                </c:pt>
                <c:pt idx="61856">
                  <c:v>121.54</c:v>
                </c:pt>
                <c:pt idx="61857">
                  <c:v>146.97999999999999</c:v>
                </c:pt>
                <c:pt idx="61858">
                  <c:v>137.56</c:v>
                </c:pt>
                <c:pt idx="61859">
                  <c:v>139.16999999999999</c:v>
                </c:pt>
                <c:pt idx="61860">
                  <c:v>139.83000000000001</c:v>
                </c:pt>
                <c:pt idx="61861">
                  <c:v>140.22</c:v>
                </c:pt>
                <c:pt idx="61862">
                  <c:v>138.84</c:v>
                </c:pt>
                <c:pt idx="61863">
                  <c:v>139.93</c:v>
                </c:pt>
                <c:pt idx="61864">
                  <c:v>141.34</c:v>
                </c:pt>
                <c:pt idx="61865">
                  <c:v>144.31</c:v>
                </c:pt>
                <c:pt idx="61866">
                  <c:v>147.54</c:v>
                </c:pt>
                <c:pt idx="61867">
                  <c:v>143.41999999999999</c:v>
                </c:pt>
                <c:pt idx="61868">
                  <c:v>128.49</c:v>
                </c:pt>
                <c:pt idx="61869">
                  <c:v>120.06</c:v>
                </c:pt>
                <c:pt idx="61870">
                  <c:v>115.57</c:v>
                </c:pt>
                <c:pt idx="61871">
                  <c:v>115.61</c:v>
                </c:pt>
                <c:pt idx="61872">
                  <c:v>116.2</c:v>
                </c:pt>
                <c:pt idx="61873">
                  <c:v>113.96</c:v>
                </c:pt>
                <c:pt idx="61874">
                  <c:v>108.19</c:v>
                </c:pt>
                <c:pt idx="61875">
                  <c:v>107.96</c:v>
                </c:pt>
                <c:pt idx="61876">
                  <c:v>108.39</c:v>
                </c:pt>
                <c:pt idx="61877">
                  <c:v>109.84</c:v>
                </c:pt>
                <c:pt idx="61878">
                  <c:v>111.59</c:v>
                </c:pt>
                <c:pt idx="61879">
                  <c:v>112.71</c:v>
                </c:pt>
                <c:pt idx="61880">
                  <c:v>113.83</c:v>
                </c:pt>
                <c:pt idx="61881">
                  <c:v>113.2</c:v>
                </c:pt>
                <c:pt idx="61882">
                  <c:v>110.56</c:v>
                </c:pt>
                <c:pt idx="61883">
                  <c:v>111.06</c:v>
                </c:pt>
                <c:pt idx="61884">
                  <c:v>111.45</c:v>
                </c:pt>
                <c:pt idx="61885">
                  <c:v>99.36</c:v>
                </c:pt>
                <c:pt idx="61886">
                  <c:v>106.71</c:v>
                </c:pt>
                <c:pt idx="61887">
                  <c:v>123.32</c:v>
                </c:pt>
                <c:pt idx="61888">
                  <c:v>114.78</c:v>
                </c:pt>
                <c:pt idx="61889">
                  <c:v>118.67</c:v>
                </c:pt>
                <c:pt idx="61890">
                  <c:v>122.17</c:v>
                </c:pt>
                <c:pt idx="61891">
                  <c:v>124.8</c:v>
                </c:pt>
                <c:pt idx="61892">
                  <c:v>133.24</c:v>
                </c:pt>
                <c:pt idx="61893">
                  <c:v>129.65</c:v>
                </c:pt>
                <c:pt idx="61894">
                  <c:v>132.38</c:v>
                </c:pt>
                <c:pt idx="61895">
                  <c:v>127.93</c:v>
                </c:pt>
                <c:pt idx="61896">
                  <c:v>129.28</c:v>
                </c:pt>
                <c:pt idx="61897">
                  <c:v>131.52000000000001</c:v>
                </c:pt>
                <c:pt idx="61898">
                  <c:v>125.1</c:v>
                </c:pt>
                <c:pt idx="61899">
                  <c:v>119.89</c:v>
                </c:pt>
                <c:pt idx="61900">
                  <c:v>125.56</c:v>
                </c:pt>
                <c:pt idx="61901">
                  <c:v>128.85</c:v>
                </c:pt>
                <c:pt idx="61902">
                  <c:v>132.47999999999999</c:v>
                </c:pt>
                <c:pt idx="61903">
                  <c:v>138.44</c:v>
                </c:pt>
                <c:pt idx="61904">
                  <c:v>135.94</c:v>
                </c:pt>
                <c:pt idx="61905">
                  <c:v>131.16</c:v>
                </c:pt>
                <c:pt idx="61906">
                  <c:v>123.85</c:v>
                </c:pt>
                <c:pt idx="61907">
                  <c:v>127.14</c:v>
                </c:pt>
                <c:pt idx="61908">
                  <c:v>128.46</c:v>
                </c:pt>
                <c:pt idx="61909">
                  <c:v>129.38</c:v>
                </c:pt>
                <c:pt idx="61910">
                  <c:v>129.55000000000001</c:v>
                </c:pt>
                <c:pt idx="61911">
                  <c:v>127.47</c:v>
                </c:pt>
                <c:pt idx="61912">
                  <c:v>128.66</c:v>
                </c:pt>
                <c:pt idx="61913">
                  <c:v>132.58000000000001</c:v>
                </c:pt>
                <c:pt idx="61914">
                  <c:v>131.91999999999999</c:v>
                </c:pt>
                <c:pt idx="61915">
                  <c:v>128.19999999999999</c:v>
                </c:pt>
                <c:pt idx="61916">
                  <c:v>128.72</c:v>
                </c:pt>
                <c:pt idx="61917">
                  <c:v>126.88</c:v>
                </c:pt>
                <c:pt idx="61918">
                  <c:v>128.38999999999999</c:v>
                </c:pt>
                <c:pt idx="61919">
                  <c:v>131.19</c:v>
                </c:pt>
                <c:pt idx="61920">
                  <c:v>132.84</c:v>
                </c:pt>
                <c:pt idx="61921">
                  <c:v>134.82</c:v>
                </c:pt>
                <c:pt idx="61922">
                  <c:v>136.83000000000001</c:v>
                </c:pt>
                <c:pt idx="61923">
                  <c:v>139.19999999999999</c:v>
                </c:pt>
                <c:pt idx="61924">
                  <c:v>140.78</c:v>
                </c:pt>
                <c:pt idx="61925">
                  <c:v>144.47999999999999</c:v>
                </c:pt>
                <c:pt idx="61926">
                  <c:v>149.75</c:v>
                </c:pt>
                <c:pt idx="61927">
                  <c:v>153.69999999999999</c:v>
                </c:pt>
                <c:pt idx="61928">
                  <c:v>155.05000000000001</c:v>
                </c:pt>
                <c:pt idx="61929">
                  <c:v>156.13999999999999</c:v>
                </c:pt>
                <c:pt idx="61930">
                  <c:v>163.22999999999999</c:v>
                </c:pt>
                <c:pt idx="61931">
                  <c:v>167.41</c:v>
                </c:pt>
                <c:pt idx="61932">
                  <c:v>170.41</c:v>
                </c:pt>
                <c:pt idx="61933">
                  <c:v>149.55000000000001</c:v>
                </c:pt>
                <c:pt idx="61934">
                  <c:v>150.54</c:v>
                </c:pt>
                <c:pt idx="61935">
                  <c:v>155.61000000000001</c:v>
                </c:pt>
                <c:pt idx="61936">
                  <c:v>167.41</c:v>
                </c:pt>
                <c:pt idx="61937">
                  <c:v>156.83000000000001</c:v>
                </c:pt>
                <c:pt idx="61938">
                  <c:v>143.82</c:v>
                </c:pt>
                <c:pt idx="61939">
                  <c:v>137.62</c:v>
                </c:pt>
                <c:pt idx="61940">
                  <c:v>138.97</c:v>
                </c:pt>
                <c:pt idx="61941">
                  <c:v>141.94</c:v>
                </c:pt>
                <c:pt idx="61942">
                  <c:v>144.57</c:v>
                </c:pt>
                <c:pt idx="61943">
                  <c:v>142.1</c:v>
                </c:pt>
                <c:pt idx="61944">
                  <c:v>142.76</c:v>
                </c:pt>
                <c:pt idx="61945">
                  <c:v>130.21</c:v>
                </c:pt>
                <c:pt idx="61946">
                  <c:v>141.18</c:v>
                </c:pt>
                <c:pt idx="61947">
                  <c:v>122.49</c:v>
                </c:pt>
                <c:pt idx="61948">
                  <c:v>120.45</c:v>
                </c:pt>
                <c:pt idx="61949">
                  <c:v>122.2</c:v>
                </c:pt>
                <c:pt idx="61950">
                  <c:v>124.24</c:v>
                </c:pt>
                <c:pt idx="61951">
                  <c:v>124.44</c:v>
                </c:pt>
                <c:pt idx="61952">
                  <c:v>127.21</c:v>
                </c:pt>
                <c:pt idx="61953">
                  <c:v>134.26</c:v>
                </c:pt>
                <c:pt idx="61954">
                  <c:v>145.4</c:v>
                </c:pt>
                <c:pt idx="61955">
                  <c:v>145.63</c:v>
                </c:pt>
                <c:pt idx="61956">
                  <c:v>139.37</c:v>
                </c:pt>
                <c:pt idx="61957">
                  <c:v>137.85</c:v>
                </c:pt>
                <c:pt idx="61958">
                  <c:v>142.33000000000001</c:v>
                </c:pt>
                <c:pt idx="61959">
                  <c:v>143.91999999999999</c:v>
                </c:pt>
                <c:pt idx="61960">
                  <c:v>149.25</c:v>
                </c:pt>
                <c:pt idx="61961">
                  <c:v>139.6</c:v>
                </c:pt>
                <c:pt idx="61962">
                  <c:v>140.46</c:v>
                </c:pt>
                <c:pt idx="61963">
                  <c:v>137.52000000000001</c:v>
                </c:pt>
                <c:pt idx="61964">
                  <c:v>139.37</c:v>
                </c:pt>
                <c:pt idx="61965">
                  <c:v>143.55000000000001</c:v>
                </c:pt>
                <c:pt idx="61966">
                  <c:v>140.78</c:v>
                </c:pt>
                <c:pt idx="61967">
                  <c:v>141.74</c:v>
                </c:pt>
                <c:pt idx="61968">
                  <c:v>138.38</c:v>
                </c:pt>
                <c:pt idx="61969">
                  <c:v>139.93</c:v>
                </c:pt>
                <c:pt idx="61970">
                  <c:v>142.69999999999999</c:v>
                </c:pt>
                <c:pt idx="61971">
                  <c:v>143.06</c:v>
                </c:pt>
                <c:pt idx="61972">
                  <c:v>130.77000000000001</c:v>
                </c:pt>
                <c:pt idx="61973">
                  <c:v>137.94999999999999</c:v>
                </c:pt>
                <c:pt idx="61974">
                  <c:v>140.91999999999999</c:v>
                </c:pt>
                <c:pt idx="61975">
                  <c:v>137.65</c:v>
                </c:pt>
                <c:pt idx="61976">
                  <c:v>138.87</c:v>
                </c:pt>
                <c:pt idx="61977">
                  <c:v>140.97999999999999</c:v>
                </c:pt>
                <c:pt idx="61978">
                  <c:v>142.93</c:v>
                </c:pt>
                <c:pt idx="61979">
                  <c:v>146.72</c:v>
                </c:pt>
                <c:pt idx="61980">
                  <c:v>150.08000000000001</c:v>
                </c:pt>
                <c:pt idx="61981">
                  <c:v>155.97999999999999</c:v>
                </c:pt>
                <c:pt idx="61982">
                  <c:v>148.91999999999999</c:v>
                </c:pt>
                <c:pt idx="61983">
                  <c:v>149.62</c:v>
                </c:pt>
                <c:pt idx="61984">
                  <c:v>146.06</c:v>
                </c:pt>
                <c:pt idx="61985">
                  <c:v>137.94999999999999</c:v>
                </c:pt>
                <c:pt idx="61986">
                  <c:v>141.11000000000001</c:v>
                </c:pt>
                <c:pt idx="61987">
                  <c:v>140.03</c:v>
                </c:pt>
                <c:pt idx="61988">
                  <c:v>135.68</c:v>
                </c:pt>
                <c:pt idx="61989">
                  <c:v>126.52</c:v>
                </c:pt>
                <c:pt idx="61990">
                  <c:v>126.84</c:v>
                </c:pt>
                <c:pt idx="61991">
                  <c:v>127.47</c:v>
                </c:pt>
                <c:pt idx="61992">
                  <c:v>127.6</c:v>
                </c:pt>
                <c:pt idx="61993">
                  <c:v>123.02</c:v>
                </c:pt>
                <c:pt idx="61994">
                  <c:v>125.23</c:v>
                </c:pt>
                <c:pt idx="61995">
                  <c:v>125.03</c:v>
                </c:pt>
                <c:pt idx="61996">
                  <c:v>120.71</c:v>
                </c:pt>
                <c:pt idx="61997">
                  <c:v>119.53</c:v>
                </c:pt>
                <c:pt idx="61998">
                  <c:v>120.25</c:v>
                </c:pt>
                <c:pt idx="61999">
                  <c:v>123.81</c:v>
                </c:pt>
                <c:pt idx="62000">
                  <c:v>125.36</c:v>
                </c:pt>
                <c:pt idx="62001">
                  <c:v>130.80000000000001</c:v>
                </c:pt>
                <c:pt idx="62002">
                  <c:v>134.88999999999999</c:v>
                </c:pt>
                <c:pt idx="62003">
                  <c:v>134.75</c:v>
                </c:pt>
                <c:pt idx="62004">
                  <c:v>143.72</c:v>
                </c:pt>
                <c:pt idx="62005">
                  <c:v>146.82</c:v>
                </c:pt>
                <c:pt idx="62006">
                  <c:v>150.28</c:v>
                </c:pt>
                <c:pt idx="62007">
                  <c:v>152.35</c:v>
                </c:pt>
                <c:pt idx="62008">
                  <c:v>151.33000000000001</c:v>
                </c:pt>
                <c:pt idx="62009">
                  <c:v>150.84</c:v>
                </c:pt>
                <c:pt idx="62010">
                  <c:v>148</c:v>
                </c:pt>
                <c:pt idx="62011">
                  <c:v>137.06</c:v>
                </c:pt>
                <c:pt idx="62012">
                  <c:v>144.54</c:v>
                </c:pt>
                <c:pt idx="62013">
                  <c:v>145.16999999999999</c:v>
                </c:pt>
                <c:pt idx="62014">
                  <c:v>145.72999999999999</c:v>
                </c:pt>
                <c:pt idx="62015">
                  <c:v>144.51</c:v>
                </c:pt>
                <c:pt idx="62016">
                  <c:v>140.72</c:v>
                </c:pt>
                <c:pt idx="62017">
                  <c:v>140.62</c:v>
                </c:pt>
                <c:pt idx="62018">
                  <c:v>142</c:v>
                </c:pt>
                <c:pt idx="62019">
                  <c:v>143.75</c:v>
                </c:pt>
                <c:pt idx="62020">
                  <c:v>145.53</c:v>
                </c:pt>
                <c:pt idx="62021">
                  <c:v>140.88</c:v>
                </c:pt>
                <c:pt idx="62022">
                  <c:v>146.72</c:v>
                </c:pt>
                <c:pt idx="62023">
                  <c:v>147.41</c:v>
                </c:pt>
                <c:pt idx="62024">
                  <c:v>148.16999999999999</c:v>
                </c:pt>
                <c:pt idx="62025">
                  <c:v>150.57</c:v>
                </c:pt>
                <c:pt idx="62026">
                  <c:v>147.57</c:v>
                </c:pt>
                <c:pt idx="62027">
                  <c:v>144.61000000000001</c:v>
                </c:pt>
                <c:pt idx="62028">
                  <c:v>148.6</c:v>
                </c:pt>
                <c:pt idx="62029">
                  <c:v>145.79</c:v>
                </c:pt>
                <c:pt idx="62030">
                  <c:v>142.69999999999999</c:v>
                </c:pt>
                <c:pt idx="62031">
                  <c:v>135.78</c:v>
                </c:pt>
                <c:pt idx="62032">
                  <c:v>135.28</c:v>
                </c:pt>
                <c:pt idx="62033">
                  <c:v>144.74</c:v>
                </c:pt>
                <c:pt idx="62034">
                  <c:v>156.31</c:v>
                </c:pt>
                <c:pt idx="62035">
                  <c:v>157.16</c:v>
                </c:pt>
                <c:pt idx="62036">
                  <c:v>158.68</c:v>
                </c:pt>
                <c:pt idx="62037">
                  <c:v>161.35</c:v>
                </c:pt>
                <c:pt idx="62038">
                  <c:v>158.78</c:v>
                </c:pt>
                <c:pt idx="62039">
                  <c:v>167.41</c:v>
                </c:pt>
                <c:pt idx="62040">
                  <c:v>169.69</c:v>
                </c:pt>
                <c:pt idx="62041">
                  <c:v>166.09</c:v>
                </c:pt>
                <c:pt idx="62042">
                  <c:v>168.04</c:v>
                </c:pt>
                <c:pt idx="62043">
                  <c:v>166</c:v>
                </c:pt>
                <c:pt idx="62044">
                  <c:v>163.26</c:v>
                </c:pt>
                <c:pt idx="62045">
                  <c:v>152.94999999999999</c:v>
                </c:pt>
                <c:pt idx="62046">
                  <c:v>154.30000000000001</c:v>
                </c:pt>
                <c:pt idx="62047">
                  <c:v>155.44999999999999</c:v>
                </c:pt>
                <c:pt idx="62048">
                  <c:v>153.51</c:v>
                </c:pt>
                <c:pt idx="62049">
                  <c:v>147.57</c:v>
                </c:pt>
                <c:pt idx="62050">
                  <c:v>148.36000000000001</c:v>
                </c:pt>
                <c:pt idx="62051">
                  <c:v>135.35</c:v>
                </c:pt>
                <c:pt idx="62052">
                  <c:v>140.22</c:v>
                </c:pt>
                <c:pt idx="62053">
                  <c:v>153.13999999999999</c:v>
                </c:pt>
                <c:pt idx="62054">
                  <c:v>154</c:v>
                </c:pt>
                <c:pt idx="62055">
                  <c:v>154.36000000000001</c:v>
                </c:pt>
                <c:pt idx="62056">
                  <c:v>155.52000000000001</c:v>
                </c:pt>
                <c:pt idx="62057">
                  <c:v>152.88</c:v>
                </c:pt>
                <c:pt idx="62058">
                  <c:v>151.66</c:v>
                </c:pt>
                <c:pt idx="62059">
                  <c:v>144.81</c:v>
                </c:pt>
                <c:pt idx="62060">
                  <c:v>147.08000000000001</c:v>
                </c:pt>
                <c:pt idx="62061">
                  <c:v>146.26</c:v>
                </c:pt>
                <c:pt idx="62062">
                  <c:v>145.46</c:v>
                </c:pt>
                <c:pt idx="62063">
                  <c:v>135.84</c:v>
                </c:pt>
                <c:pt idx="62064">
                  <c:v>133.86000000000001</c:v>
                </c:pt>
                <c:pt idx="62065">
                  <c:v>126.28</c:v>
                </c:pt>
                <c:pt idx="62066">
                  <c:v>106.94</c:v>
                </c:pt>
                <c:pt idx="62067">
                  <c:v>107.3</c:v>
                </c:pt>
                <c:pt idx="62068">
                  <c:v>106.02</c:v>
                </c:pt>
                <c:pt idx="62069">
                  <c:v>101.11</c:v>
                </c:pt>
                <c:pt idx="62070">
                  <c:v>98.96</c:v>
                </c:pt>
                <c:pt idx="62071">
                  <c:v>92.87</c:v>
                </c:pt>
                <c:pt idx="62072">
                  <c:v>84.13</c:v>
                </c:pt>
                <c:pt idx="62073">
                  <c:v>81.790000000000006</c:v>
                </c:pt>
                <c:pt idx="62074">
                  <c:v>80.81</c:v>
                </c:pt>
                <c:pt idx="62075">
                  <c:v>90.5</c:v>
                </c:pt>
                <c:pt idx="62076">
                  <c:v>91.81</c:v>
                </c:pt>
                <c:pt idx="62077">
                  <c:v>94.02</c:v>
                </c:pt>
                <c:pt idx="62078">
                  <c:v>95.54</c:v>
                </c:pt>
                <c:pt idx="62079">
                  <c:v>98.7</c:v>
                </c:pt>
                <c:pt idx="62080">
                  <c:v>95.8</c:v>
                </c:pt>
                <c:pt idx="62081">
                  <c:v>109.11</c:v>
                </c:pt>
                <c:pt idx="62082">
                  <c:v>94.32</c:v>
                </c:pt>
                <c:pt idx="62083">
                  <c:v>92.27</c:v>
                </c:pt>
                <c:pt idx="62084">
                  <c:v>108.29</c:v>
                </c:pt>
                <c:pt idx="62085">
                  <c:v>98.54</c:v>
                </c:pt>
                <c:pt idx="62086">
                  <c:v>97.68</c:v>
                </c:pt>
                <c:pt idx="62087">
                  <c:v>97.98</c:v>
                </c:pt>
                <c:pt idx="62088">
                  <c:v>92.9</c:v>
                </c:pt>
                <c:pt idx="62089">
                  <c:v>103.64</c:v>
                </c:pt>
                <c:pt idx="62090">
                  <c:v>97.55</c:v>
                </c:pt>
                <c:pt idx="62091">
                  <c:v>78.83</c:v>
                </c:pt>
                <c:pt idx="62092">
                  <c:v>88.39</c:v>
                </c:pt>
                <c:pt idx="62093">
                  <c:v>99.26</c:v>
                </c:pt>
                <c:pt idx="62094">
                  <c:v>98.93</c:v>
                </c:pt>
                <c:pt idx="62095">
                  <c:v>100.55</c:v>
                </c:pt>
                <c:pt idx="62096">
                  <c:v>103.68</c:v>
                </c:pt>
                <c:pt idx="62097">
                  <c:v>120.71</c:v>
                </c:pt>
                <c:pt idx="62098">
                  <c:v>115.77</c:v>
                </c:pt>
                <c:pt idx="62099">
                  <c:v>118.54</c:v>
                </c:pt>
                <c:pt idx="62100">
                  <c:v>120.88</c:v>
                </c:pt>
                <c:pt idx="62101">
                  <c:v>122.96</c:v>
                </c:pt>
                <c:pt idx="62102">
                  <c:v>124.37</c:v>
                </c:pt>
                <c:pt idx="62103">
                  <c:v>125.46</c:v>
                </c:pt>
                <c:pt idx="62104">
                  <c:v>127.67</c:v>
                </c:pt>
                <c:pt idx="62105">
                  <c:v>123.45</c:v>
                </c:pt>
                <c:pt idx="62106">
                  <c:v>124.14</c:v>
                </c:pt>
                <c:pt idx="62107">
                  <c:v>122.99</c:v>
                </c:pt>
                <c:pt idx="62108">
                  <c:v>124.18</c:v>
                </c:pt>
                <c:pt idx="62109">
                  <c:v>125.49</c:v>
                </c:pt>
                <c:pt idx="62110">
                  <c:v>127.37</c:v>
                </c:pt>
                <c:pt idx="62111">
                  <c:v>124.24</c:v>
                </c:pt>
                <c:pt idx="62112">
                  <c:v>123.52</c:v>
                </c:pt>
                <c:pt idx="62113">
                  <c:v>122.56</c:v>
                </c:pt>
                <c:pt idx="62114">
                  <c:v>122.89</c:v>
                </c:pt>
                <c:pt idx="62115">
                  <c:v>123.52</c:v>
                </c:pt>
                <c:pt idx="62116">
                  <c:v>123.48</c:v>
                </c:pt>
                <c:pt idx="62117">
                  <c:v>123.81</c:v>
                </c:pt>
                <c:pt idx="62118">
                  <c:v>122.69</c:v>
                </c:pt>
                <c:pt idx="62119">
                  <c:v>114.39</c:v>
                </c:pt>
                <c:pt idx="62120">
                  <c:v>139.13999999999999</c:v>
                </c:pt>
                <c:pt idx="62121">
                  <c:v>141.77000000000001</c:v>
                </c:pt>
                <c:pt idx="62122">
                  <c:v>144.63999999999999</c:v>
                </c:pt>
                <c:pt idx="62123">
                  <c:v>140.16</c:v>
                </c:pt>
                <c:pt idx="62124">
                  <c:v>144.87</c:v>
                </c:pt>
                <c:pt idx="62125">
                  <c:v>147.54</c:v>
                </c:pt>
                <c:pt idx="62126">
                  <c:v>138.18</c:v>
                </c:pt>
                <c:pt idx="62127">
                  <c:v>114.62</c:v>
                </c:pt>
                <c:pt idx="62128">
                  <c:v>115.84</c:v>
                </c:pt>
                <c:pt idx="62129">
                  <c:v>116.73</c:v>
                </c:pt>
                <c:pt idx="62130">
                  <c:v>118.24</c:v>
                </c:pt>
                <c:pt idx="62131">
                  <c:v>119.73</c:v>
                </c:pt>
                <c:pt idx="62132">
                  <c:v>118.57</c:v>
                </c:pt>
                <c:pt idx="62133">
                  <c:v>120.85</c:v>
                </c:pt>
                <c:pt idx="62134">
                  <c:v>101.44</c:v>
                </c:pt>
                <c:pt idx="62135">
                  <c:v>129.25</c:v>
                </c:pt>
                <c:pt idx="62136">
                  <c:v>131</c:v>
                </c:pt>
                <c:pt idx="62137">
                  <c:v>114.91</c:v>
                </c:pt>
                <c:pt idx="62138">
                  <c:v>111.59</c:v>
                </c:pt>
                <c:pt idx="62139">
                  <c:v>119.89</c:v>
                </c:pt>
                <c:pt idx="62140">
                  <c:v>110.99</c:v>
                </c:pt>
                <c:pt idx="62141">
                  <c:v>105.59</c:v>
                </c:pt>
                <c:pt idx="62142">
                  <c:v>107.07</c:v>
                </c:pt>
                <c:pt idx="62143">
                  <c:v>110.4</c:v>
                </c:pt>
                <c:pt idx="62144">
                  <c:v>111.78</c:v>
                </c:pt>
                <c:pt idx="62145">
                  <c:v>112.87</c:v>
                </c:pt>
                <c:pt idx="62146">
                  <c:v>113.6</c:v>
                </c:pt>
                <c:pt idx="62147">
                  <c:v>114.82</c:v>
                </c:pt>
                <c:pt idx="62148">
                  <c:v>115.54</c:v>
                </c:pt>
                <c:pt idx="62149">
                  <c:v>115.54</c:v>
                </c:pt>
                <c:pt idx="62150">
                  <c:v>114.12</c:v>
                </c:pt>
                <c:pt idx="62151">
                  <c:v>114.06</c:v>
                </c:pt>
                <c:pt idx="62152">
                  <c:v>109.71</c:v>
                </c:pt>
                <c:pt idx="62153">
                  <c:v>110.24</c:v>
                </c:pt>
                <c:pt idx="62154">
                  <c:v>109.61</c:v>
                </c:pt>
                <c:pt idx="62155">
                  <c:v>109.41</c:v>
                </c:pt>
                <c:pt idx="62156">
                  <c:v>109.74</c:v>
                </c:pt>
                <c:pt idx="62157">
                  <c:v>109.54</c:v>
                </c:pt>
                <c:pt idx="62158">
                  <c:v>109.11</c:v>
                </c:pt>
                <c:pt idx="62159">
                  <c:v>101.77</c:v>
                </c:pt>
                <c:pt idx="62160">
                  <c:v>102.89</c:v>
                </c:pt>
                <c:pt idx="62161">
                  <c:v>103.91</c:v>
                </c:pt>
                <c:pt idx="62162">
                  <c:v>105.79</c:v>
                </c:pt>
                <c:pt idx="62163">
                  <c:v>100.81</c:v>
                </c:pt>
                <c:pt idx="62164">
                  <c:v>103.05</c:v>
                </c:pt>
                <c:pt idx="62165">
                  <c:v>104.47</c:v>
                </c:pt>
                <c:pt idx="62166">
                  <c:v>105.19</c:v>
                </c:pt>
                <c:pt idx="62167">
                  <c:v>116.2</c:v>
                </c:pt>
                <c:pt idx="62168">
                  <c:v>122.2</c:v>
                </c:pt>
                <c:pt idx="62169">
                  <c:v>118.05</c:v>
                </c:pt>
                <c:pt idx="62170">
                  <c:v>115.28</c:v>
                </c:pt>
                <c:pt idx="62171">
                  <c:v>115.8</c:v>
                </c:pt>
                <c:pt idx="62172">
                  <c:v>117.32</c:v>
                </c:pt>
                <c:pt idx="62173">
                  <c:v>119.36</c:v>
                </c:pt>
                <c:pt idx="62174">
                  <c:v>122.73</c:v>
                </c:pt>
                <c:pt idx="62175">
                  <c:v>118.87</c:v>
                </c:pt>
                <c:pt idx="62176">
                  <c:v>116.43</c:v>
                </c:pt>
                <c:pt idx="62177">
                  <c:v>124.24</c:v>
                </c:pt>
                <c:pt idx="62178">
                  <c:v>119.76</c:v>
                </c:pt>
                <c:pt idx="62179">
                  <c:v>134.49</c:v>
                </c:pt>
                <c:pt idx="62180">
                  <c:v>131.1</c:v>
                </c:pt>
                <c:pt idx="62181">
                  <c:v>134.52000000000001</c:v>
                </c:pt>
                <c:pt idx="62182">
                  <c:v>133.01</c:v>
                </c:pt>
                <c:pt idx="62183">
                  <c:v>132.58000000000001</c:v>
                </c:pt>
                <c:pt idx="62184">
                  <c:v>128.76</c:v>
                </c:pt>
                <c:pt idx="62185">
                  <c:v>127.83</c:v>
                </c:pt>
                <c:pt idx="62186">
                  <c:v>129.25</c:v>
                </c:pt>
                <c:pt idx="62187">
                  <c:v>130.87</c:v>
                </c:pt>
                <c:pt idx="62188">
                  <c:v>132.38</c:v>
                </c:pt>
                <c:pt idx="62189">
                  <c:v>139.57</c:v>
                </c:pt>
                <c:pt idx="62190">
                  <c:v>162.16999999999999</c:v>
                </c:pt>
                <c:pt idx="62191">
                  <c:v>159.24</c:v>
                </c:pt>
                <c:pt idx="62192">
                  <c:v>161.68</c:v>
                </c:pt>
                <c:pt idx="62193">
                  <c:v>156.47</c:v>
                </c:pt>
                <c:pt idx="62194">
                  <c:v>157.1</c:v>
                </c:pt>
                <c:pt idx="62195">
                  <c:v>147.57</c:v>
                </c:pt>
                <c:pt idx="62196">
                  <c:v>146.68</c:v>
                </c:pt>
                <c:pt idx="62197">
                  <c:v>151.36000000000001</c:v>
                </c:pt>
                <c:pt idx="62198">
                  <c:v>160.62</c:v>
                </c:pt>
                <c:pt idx="62199">
                  <c:v>143.16</c:v>
                </c:pt>
                <c:pt idx="62200">
                  <c:v>153.21</c:v>
                </c:pt>
                <c:pt idx="62201">
                  <c:v>151.03</c:v>
                </c:pt>
                <c:pt idx="62202">
                  <c:v>112.38</c:v>
                </c:pt>
                <c:pt idx="62203">
                  <c:v>109.11</c:v>
                </c:pt>
                <c:pt idx="62204">
                  <c:v>109.28</c:v>
                </c:pt>
                <c:pt idx="62205">
                  <c:v>101.14</c:v>
                </c:pt>
                <c:pt idx="62206">
                  <c:v>98.24</c:v>
                </c:pt>
                <c:pt idx="62207">
                  <c:v>94.52</c:v>
                </c:pt>
                <c:pt idx="62208">
                  <c:v>89.67</c:v>
                </c:pt>
                <c:pt idx="62209">
                  <c:v>90.96</c:v>
                </c:pt>
                <c:pt idx="62210">
                  <c:v>91.78</c:v>
                </c:pt>
                <c:pt idx="62211">
                  <c:v>106.87</c:v>
                </c:pt>
                <c:pt idx="62212">
                  <c:v>109.15</c:v>
                </c:pt>
                <c:pt idx="62213">
                  <c:v>105.16</c:v>
                </c:pt>
                <c:pt idx="62214">
                  <c:v>108.98</c:v>
                </c:pt>
                <c:pt idx="62215">
                  <c:v>110.63</c:v>
                </c:pt>
                <c:pt idx="62216">
                  <c:v>111.88</c:v>
                </c:pt>
                <c:pt idx="62217">
                  <c:v>112.97</c:v>
                </c:pt>
                <c:pt idx="62218">
                  <c:v>113.79</c:v>
                </c:pt>
                <c:pt idx="62219">
                  <c:v>113.33</c:v>
                </c:pt>
                <c:pt idx="62220">
                  <c:v>113.07</c:v>
                </c:pt>
                <c:pt idx="62221">
                  <c:v>109.64</c:v>
                </c:pt>
                <c:pt idx="62222">
                  <c:v>109.64</c:v>
                </c:pt>
                <c:pt idx="62223">
                  <c:v>101.67</c:v>
                </c:pt>
                <c:pt idx="62224">
                  <c:v>100.12</c:v>
                </c:pt>
                <c:pt idx="62225">
                  <c:v>101.77</c:v>
                </c:pt>
                <c:pt idx="62226">
                  <c:v>102.36</c:v>
                </c:pt>
                <c:pt idx="62227">
                  <c:v>96.99</c:v>
                </c:pt>
                <c:pt idx="62228">
                  <c:v>98.34</c:v>
                </c:pt>
                <c:pt idx="62229">
                  <c:v>99.52</c:v>
                </c:pt>
                <c:pt idx="62230">
                  <c:v>84.53</c:v>
                </c:pt>
                <c:pt idx="62231">
                  <c:v>80.81</c:v>
                </c:pt>
                <c:pt idx="62232">
                  <c:v>97.35</c:v>
                </c:pt>
                <c:pt idx="62233">
                  <c:v>98.83</c:v>
                </c:pt>
                <c:pt idx="62234">
                  <c:v>98.27</c:v>
                </c:pt>
                <c:pt idx="62235">
                  <c:v>80.81</c:v>
                </c:pt>
                <c:pt idx="62236">
                  <c:v>71.02</c:v>
                </c:pt>
                <c:pt idx="62237">
                  <c:v>75.900000000000006</c:v>
                </c:pt>
                <c:pt idx="62238">
                  <c:v>95.14</c:v>
                </c:pt>
                <c:pt idx="62239">
                  <c:v>93.82</c:v>
                </c:pt>
                <c:pt idx="62240">
                  <c:v>91.19</c:v>
                </c:pt>
                <c:pt idx="62241">
                  <c:v>78.430000000000007</c:v>
                </c:pt>
                <c:pt idx="62242">
                  <c:v>92.14</c:v>
                </c:pt>
                <c:pt idx="62243">
                  <c:v>90.43</c:v>
                </c:pt>
                <c:pt idx="62244">
                  <c:v>91.22</c:v>
                </c:pt>
                <c:pt idx="62245">
                  <c:v>92.64</c:v>
                </c:pt>
                <c:pt idx="62246">
                  <c:v>94.35</c:v>
                </c:pt>
                <c:pt idx="62247">
                  <c:v>96.2</c:v>
                </c:pt>
                <c:pt idx="62248">
                  <c:v>97.91</c:v>
                </c:pt>
                <c:pt idx="62249">
                  <c:v>99.46</c:v>
                </c:pt>
                <c:pt idx="62250">
                  <c:v>100.55</c:v>
                </c:pt>
                <c:pt idx="62251">
                  <c:v>99.66</c:v>
                </c:pt>
                <c:pt idx="62252">
                  <c:v>101.34</c:v>
                </c:pt>
                <c:pt idx="62253">
                  <c:v>117.49</c:v>
                </c:pt>
                <c:pt idx="62254">
                  <c:v>107.07</c:v>
                </c:pt>
                <c:pt idx="62255">
                  <c:v>107.43</c:v>
                </c:pt>
                <c:pt idx="62256">
                  <c:v>112.44</c:v>
                </c:pt>
                <c:pt idx="62257">
                  <c:v>120.71</c:v>
                </c:pt>
                <c:pt idx="62258">
                  <c:v>124.87</c:v>
                </c:pt>
                <c:pt idx="62259">
                  <c:v>135.31</c:v>
                </c:pt>
                <c:pt idx="62260">
                  <c:v>133.77000000000001</c:v>
                </c:pt>
                <c:pt idx="62261">
                  <c:v>128.46</c:v>
                </c:pt>
                <c:pt idx="62262">
                  <c:v>129.84</c:v>
                </c:pt>
                <c:pt idx="62263">
                  <c:v>130.24</c:v>
                </c:pt>
                <c:pt idx="62264">
                  <c:v>128.19999999999999</c:v>
                </c:pt>
                <c:pt idx="62265">
                  <c:v>119.53</c:v>
                </c:pt>
                <c:pt idx="62266">
                  <c:v>117.19</c:v>
                </c:pt>
                <c:pt idx="62267">
                  <c:v>115.84</c:v>
                </c:pt>
                <c:pt idx="62268">
                  <c:v>116.43</c:v>
                </c:pt>
                <c:pt idx="62269">
                  <c:v>117.19</c:v>
                </c:pt>
                <c:pt idx="62270">
                  <c:v>117.95</c:v>
                </c:pt>
                <c:pt idx="62271">
                  <c:v>116.79</c:v>
                </c:pt>
                <c:pt idx="62272">
                  <c:v>117.58</c:v>
                </c:pt>
                <c:pt idx="62273">
                  <c:v>120.19</c:v>
                </c:pt>
                <c:pt idx="62274">
                  <c:v>123.88</c:v>
                </c:pt>
                <c:pt idx="62275">
                  <c:v>119.3</c:v>
                </c:pt>
                <c:pt idx="62276">
                  <c:v>125.72</c:v>
                </c:pt>
                <c:pt idx="62277">
                  <c:v>119.79</c:v>
                </c:pt>
                <c:pt idx="62278">
                  <c:v>131.43</c:v>
                </c:pt>
                <c:pt idx="62279">
                  <c:v>137.38999999999999</c:v>
                </c:pt>
                <c:pt idx="62280">
                  <c:v>133.83000000000001</c:v>
                </c:pt>
                <c:pt idx="62281">
                  <c:v>133.6</c:v>
                </c:pt>
                <c:pt idx="62282">
                  <c:v>134.09</c:v>
                </c:pt>
                <c:pt idx="62283">
                  <c:v>135.28</c:v>
                </c:pt>
                <c:pt idx="62284">
                  <c:v>133.63</c:v>
                </c:pt>
                <c:pt idx="62285">
                  <c:v>137.59</c:v>
                </c:pt>
                <c:pt idx="62286">
                  <c:v>148.76</c:v>
                </c:pt>
                <c:pt idx="62287">
                  <c:v>149.97999999999999</c:v>
                </c:pt>
                <c:pt idx="62288">
                  <c:v>145.99</c:v>
                </c:pt>
                <c:pt idx="62289">
                  <c:v>139.57</c:v>
                </c:pt>
                <c:pt idx="62290">
                  <c:v>134.06</c:v>
                </c:pt>
                <c:pt idx="62291">
                  <c:v>138.31</c:v>
                </c:pt>
                <c:pt idx="62292">
                  <c:v>142.22999999999999</c:v>
                </c:pt>
                <c:pt idx="62293">
                  <c:v>123.48</c:v>
                </c:pt>
                <c:pt idx="62294">
                  <c:v>130.30000000000001</c:v>
                </c:pt>
                <c:pt idx="62295">
                  <c:v>137.46</c:v>
                </c:pt>
                <c:pt idx="62296">
                  <c:v>131.69</c:v>
                </c:pt>
                <c:pt idx="62297">
                  <c:v>129.91</c:v>
                </c:pt>
                <c:pt idx="62298">
                  <c:v>127.4</c:v>
                </c:pt>
                <c:pt idx="62299">
                  <c:v>122.1</c:v>
                </c:pt>
                <c:pt idx="62300">
                  <c:v>119.92</c:v>
                </c:pt>
                <c:pt idx="62301">
                  <c:v>122.59</c:v>
                </c:pt>
                <c:pt idx="62302">
                  <c:v>127.34</c:v>
                </c:pt>
                <c:pt idx="62303">
                  <c:v>130.13999999999999</c:v>
                </c:pt>
                <c:pt idx="62304">
                  <c:v>133.37</c:v>
                </c:pt>
                <c:pt idx="62305">
                  <c:v>135.71</c:v>
                </c:pt>
                <c:pt idx="62306">
                  <c:v>137.29</c:v>
                </c:pt>
                <c:pt idx="62307">
                  <c:v>138.71</c:v>
                </c:pt>
                <c:pt idx="62308">
                  <c:v>140.49</c:v>
                </c:pt>
                <c:pt idx="62309">
                  <c:v>143.16</c:v>
                </c:pt>
                <c:pt idx="62310">
                  <c:v>151.03</c:v>
                </c:pt>
                <c:pt idx="62311">
                  <c:v>152.94999999999999</c:v>
                </c:pt>
                <c:pt idx="62312">
                  <c:v>152.97999999999999</c:v>
                </c:pt>
                <c:pt idx="62313">
                  <c:v>163.92</c:v>
                </c:pt>
                <c:pt idx="62314">
                  <c:v>151.5</c:v>
                </c:pt>
                <c:pt idx="62315">
                  <c:v>153.34</c:v>
                </c:pt>
                <c:pt idx="62316">
                  <c:v>157.91999999999999</c:v>
                </c:pt>
                <c:pt idx="62317">
                  <c:v>158.47999999999999</c:v>
                </c:pt>
                <c:pt idx="62318">
                  <c:v>157.66</c:v>
                </c:pt>
                <c:pt idx="62319">
                  <c:v>160.46</c:v>
                </c:pt>
                <c:pt idx="62320">
                  <c:v>152.06</c:v>
                </c:pt>
                <c:pt idx="62321">
                  <c:v>145.43</c:v>
                </c:pt>
                <c:pt idx="62322">
                  <c:v>157.88999999999999</c:v>
                </c:pt>
                <c:pt idx="62323">
                  <c:v>165.83</c:v>
                </c:pt>
                <c:pt idx="62324">
                  <c:v>167.81</c:v>
                </c:pt>
                <c:pt idx="62325">
                  <c:v>166.56</c:v>
                </c:pt>
                <c:pt idx="62326">
                  <c:v>153.51</c:v>
                </c:pt>
                <c:pt idx="62327">
                  <c:v>139.5</c:v>
                </c:pt>
                <c:pt idx="62328">
                  <c:v>137.56</c:v>
                </c:pt>
                <c:pt idx="62329">
                  <c:v>142.56</c:v>
                </c:pt>
                <c:pt idx="62330">
                  <c:v>142.5</c:v>
                </c:pt>
                <c:pt idx="62331">
                  <c:v>135.35</c:v>
                </c:pt>
                <c:pt idx="62332">
                  <c:v>126.61</c:v>
                </c:pt>
                <c:pt idx="62333">
                  <c:v>117.22</c:v>
                </c:pt>
                <c:pt idx="62334">
                  <c:v>107.5</c:v>
                </c:pt>
                <c:pt idx="62335">
                  <c:v>107.73</c:v>
                </c:pt>
                <c:pt idx="62336">
                  <c:v>105.06</c:v>
                </c:pt>
                <c:pt idx="62337">
                  <c:v>103.61</c:v>
                </c:pt>
                <c:pt idx="62338">
                  <c:v>99.92</c:v>
                </c:pt>
                <c:pt idx="62339">
                  <c:v>100.45</c:v>
                </c:pt>
                <c:pt idx="62340">
                  <c:v>102.36</c:v>
                </c:pt>
                <c:pt idx="62341">
                  <c:v>102.79</c:v>
                </c:pt>
                <c:pt idx="62342">
                  <c:v>91.65</c:v>
                </c:pt>
                <c:pt idx="62343">
                  <c:v>85.35</c:v>
                </c:pt>
                <c:pt idx="62344">
                  <c:v>98.47</c:v>
                </c:pt>
                <c:pt idx="62345">
                  <c:v>88.72</c:v>
                </c:pt>
                <c:pt idx="62346">
                  <c:v>99.46</c:v>
                </c:pt>
                <c:pt idx="62347">
                  <c:v>100.35</c:v>
                </c:pt>
                <c:pt idx="62348">
                  <c:v>104.14</c:v>
                </c:pt>
                <c:pt idx="62349">
                  <c:v>108.69</c:v>
                </c:pt>
                <c:pt idx="62350">
                  <c:v>116.53</c:v>
                </c:pt>
                <c:pt idx="62351">
                  <c:v>126.25</c:v>
                </c:pt>
                <c:pt idx="62352">
                  <c:v>126.22</c:v>
                </c:pt>
                <c:pt idx="62353">
                  <c:v>129.35</c:v>
                </c:pt>
                <c:pt idx="62354">
                  <c:v>133.04</c:v>
                </c:pt>
                <c:pt idx="62355">
                  <c:v>135.12</c:v>
                </c:pt>
                <c:pt idx="62356">
                  <c:v>133.4</c:v>
                </c:pt>
                <c:pt idx="62357">
                  <c:v>139.27000000000001</c:v>
                </c:pt>
                <c:pt idx="62358">
                  <c:v>117.65</c:v>
                </c:pt>
                <c:pt idx="62359">
                  <c:v>109.54</c:v>
                </c:pt>
                <c:pt idx="62360">
                  <c:v>111.52</c:v>
                </c:pt>
                <c:pt idx="62361">
                  <c:v>110.56</c:v>
                </c:pt>
                <c:pt idx="62362">
                  <c:v>112.34</c:v>
                </c:pt>
                <c:pt idx="62363">
                  <c:v>115.57</c:v>
                </c:pt>
                <c:pt idx="62364">
                  <c:v>116</c:v>
                </c:pt>
                <c:pt idx="62365">
                  <c:v>115.67</c:v>
                </c:pt>
                <c:pt idx="62366">
                  <c:v>115.01</c:v>
                </c:pt>
                <c:pt idx="62367">
                  <c:v>115.54</c:v>
                </c:pt>
                <c:pt idx="62368">
                  <c:v>131.03</c:v>
                </c:pt>
                <c:pt idx="62369">
                  <c:v>112.15</c:v>
                </c:pt>
                <c:pt idx="62370">
                  <c:v>94.19</c:v>
                </c:pt>
                <c:pt idx="62371">
                  <c:v>95.7</c:v>
                </c:pt>
                <c:pt idx="62372">
                  <c:v>98.21</c:v>
                </c:pt>
                <c:pt idx="62373">
                  <c:v>95.44</c:v>
                </c:pt>
                <c:pt idx="62374">
                  <c:v>91.42</c:v>
                </c:pt>
                <c:pt idx="62375">
                  <c:v>91.19</c:v>
                </c:pt>
                <c:pt idx="62376">
                  <c:v>91.25</c:v>
                </c:pt>
                <c:pt idx="62377">
                  <c:v>86.87</c:v>
                </c:pt>
                <c:pt idx="62378">
                  <c:v>86.05</c:v>
                </c:pt>
                <c:pt idx="62379">
                  <c:v>86.71</c:v>
                </c:pt>
                <c:pt idx="62380">
                  <c:v>87.36</c:v>
                </c:pt>
                <c:pt idx="62381">
                  <c:v>88.32</c:v>
                </c:pt>
                <c:pt idx="62382">
                  <c:v>113.93</c:v>
                </c:pt>
                <c:pt idx="62383">
                  <c:v>100.61</c:v>
                </c:pt>
                <c:pt idx="62384">
                  <c:v>97.28</c:v>
                </c:pt>
                <c:pt idx="62385">
                  <c:v>106.87</c:v>
                </c:pt>
                <c:pt idx="62386">
                  <c:v>108.42</c:v>
                </c:pt>
                <c:pt idx="62387">
                  <c:v>117.81</c:v>
                </c:pt>
                <c:pt idx="62388">
                  <c:v>118.34</c:v>
                </c:pt>
                <c:pt idx="62389">
                  <c:v>120.39</c:v>
                </c:pt>
                <c:pt idx="62390">
                  <c:v>122.36</c:v>
                </c:pt>
                <c:pt idx="62391">
                  <c:v>125.79</c:v>
                </c:pt>
                <c:pt idx="62392">
                  <c:v>129.68</c:v>
                </c:pt>
                <c:pt idx="62393">
                  <c:v>129.71</c:v>
                </c:pt>
                <c:pt idx="62394">
                  <c:v>134.72</c:v>
                </c:pt>
                <c:pt idx="62395">
                  <c:v>133.16999999999999</c:v>
                </c:pt>
                <c:pt idx="62396">
                  <c:v>132.94</c:v>
                </c:pt>
                <c:pt idx="62397">
                  <c:v>130.16999999999999</c:v>
                </c:pt>
                <c:pt idx="62398">
                  <c:v>123.71</c:v>
                </c:pt>
                <c:pt idx="62399">
                  <c:v>131.66</c:v>
                </c:pt>
                <c:pt idx="62400">
                  <c:v>129.81</c:v>
                </c:pt>
                <c:pt idx="62401">
                  <c:v>124.18</c:v>
                </c:pt>
                <c:pt idx="62402">
                  <c:v>128.72</c:v>
                </c:pt>
                <c:pt idx="62403">
                  <c:v>125.79</c:v>
                </c:pt>
                <c:pt idx="62404">
                  <c:v>126.98</c:v>
                </c:pt>
                <c:pt idx="62405">
                  <c:v>125.39</c:v>
                </c:pt>
                <c:pt idx="62406">
                  <c:v>125.1</c:v>
                </c:pt>
                <c:pt idx="62407">
                  <c:v>123.35</c:v>
                </c:pt>
                <c:pt idx="62408">
                  <c:v>123.85</c:v>
                </c:pt>
                <c:pt idx="62409">
                  <c:v>135.05000000000001</c:v>
                </c:pt>
                <c:pt idx="62410">
                  <c:v>139.57</c:v>
                </c:pt>
                <c:pt idx="62411">
                  <c:v>136.5</c:v>
                </c:pt>
                <c:pt idx="62412">
                  <c:v>138.35</c:v>
                </c:pt>
                <c:pt idx="62413">
                  <c:v>140.32</c:v>
                </c:pt>
                <c:pt idx="62414">
                  <c:v>138.87</c:v>
                </c:pt>
                <c:pt idx="62415">
                  <c:v>139.80000000000001</c:v>
                </c:pt>
                <c:pt idx="62416">
                  <c:v>142.6</c:v>
                </c:pt>
                <c:pt idx="62417">
                  <c:v>144.21</c:v>
                </c:pt>
                <c:pt idx="62418">
                  <c:v>139.07</c:v>
                </c:pt>
                <c:pt idx="62419">
                  <c:v>140.65</c:v>
                </c:pt>
                <c:pt idx="62420">
                  <c:v>136.07</c:v>
                </c:pt>
                <c:pt idx="62421">
                  <c:v>142.83000000000001</c:v>
                </c:pt>
                <c:pt idx="62422">
                  <c:v>145.93</c:v>
                </c:pt>
                <c:pt idx="62423">
                  <c:v>137.29</c:v>
                </c:pt>
                <c:pt idx="62424">
                  <c:v>136.04</c:v>
                </c:pt>
                <c:pt idx="62425">
                  <c:v>148.13</c:v>
                </c:pt>
                <c:pt idx="62426">
                  <c:v>149.32</c:v>
                </c:pt>
                <c:pt idx="62427">
                  <c:v>145.33000000000001</c:v>
                </c:pt>
                <c:pt idx="62428">
                  <c:v>145.30000000000001</c:v>
                </c:pt>
                <c:pt idx="62429">
                  <c:v>140.09</c:v>
                </c:pt>
                <c:pt idx="62430">
                  <c:v>143.75</c:v>
                </c:pt>
                <c:pt idx="62431">
                  <c:v>144.31</c:v>
                </c:pt>
                <c:pt idx="62432">
                  <c:v>125.82</c:v>
                </c:pt>
                <c:pt idx="62433">
                  <c:v>122.4</c:v>
                </c:pt>
                <c:pt idx="62434">
                  <c:v>116.63</c:v>
                </c:pt>
                <c:pt idx="62435">
                  <c:v>118.44</c:v>
                </c:pt>
                <c:pt idx="62436">
                  <c:v>114.95</c:v>
                </c:pt>
                <c:pt idx="62437">
                  <c:v>117.85</c:v>
                </c:pt>
                <c:pt idx="62438">
                  <c:v>114.49</c:v>
                </c:pt>
                <c:pt idx="62439">
                  <c:v>113.76</c:v>
                </c:pt>
                <c:pt idx="62440">
                  <c:v>119.99</c:v>
                </c:pt>
                <c:pt idx="62441">
                  <c:v>119.89</c:v>
                </c:pt>
                <c:pt idx="62442">
                  <c:v>126.35</c:v>
                </c:pt>
                <c:pt idx="62443">
                  <c:v>127.97</c:v>
                </c:pt>
                <c:pt idx="62444">
                  <c:v>126.22</c:v>
                </c:pt>
                <c:pt idx="62445">
                  <c:v>127.73</c:v>
                </c:pt>
                <c:pt idx="62446">
                  <c:v>129.12</c:v>
                </c:pt>
                <c:pt idx="62447">
                  <c:v>128.85</c:v>
                </c:pt>
                <c:pt idx="62448">
                  <c:v>116.43</c:v>
                </c:pt>
                <c:pt idx="62449">
                  <c:v>115.61</c:v>
                </c:pt>
                <c:pt idx="62450">
                  <c:v>104.47</c:v>
                </c:pt>
                <c:pt idx="62451">
                  <c:v>108.59</c:v>
                </c:pt>
                <c:pt idx="62452">
                  <c:v>109.54</c:v>
                </c:pt>
                <c:pt idx="62453">
                  <c:v>108.69</c:v>
                </c:pt>
                <c:pt idx="62454">
                  <c:v>105.56</c:v>
                </c:pt>
                <c:pt idx="62455">
                  <c:v>108.06</c:v>
                </c:pt>
                <c:pt idx="62456">
                  <c:v>111.19</c:v>
                </c:pt>
                <c:pt idx="62457">
                  <c:v>113.37</c:v>
                </c:pt>
                <c:pt idx="62458">
                  <c:v>109.94</c:v>
                </c:pt>
                <c:pt idx="62459">
                  <c:v>106.35</c:v>
                </c:pt>
                <c:pt idx="62460">
                  <c:v>111.36</c:v>
                </c:pt>
                <c:pt idx="62461">
                  <c:v>107.47</c:v>
                </c:pt>
                <c:pt idx="62462">
                  <c:v>99.36</c:v>
                </c:pt>
                <c:pt idx="62463">
                  <c:v>96.62</c:v>
                </c:pt>
                <c:pt idx="62464">
                  <c:v>87.46</c:v>
                </c:pt>
                <c:pt idx="62465">
                  <c:v>86.87</c:v>
                </c:pt>
                <c:pt idx="62466">
                  <c:v>82.36</c:v>
                </c:pt>
                <c:pt idx="62467">
                  <c:v>69.27</c:v>
                </c:pt>
                <c:pt idx="62468">
                  <c:v>82.16</c:v>
                </c:pt>
                <c:pt idx="62469">
                  <c:v>84.33</c:v>
                </c:pt>
                <c:pt idx="62470">
                  <c:v>71.48</c:v>
                </c:pt>
                <c:pt idx="62471">
                  <c:v>75.040000000000006</c:v>
                </c:pt>
                <c:pt idx="62472">
                  <c:v>75.47</c:v>
                </c:pt>
                <c:pt idx="62473">
                  <c:v>73.489999999999995</c:v>
                </c:pt>
                <c:pt idx="62474">
                  <c:v>75.760000000000005</c:v>
                </c:pt>
                <c:pt idx="62475">
                  <c:v>75.599999999999994</c:v>
                </c:pt>
                <c:pt idx="62476">
                  <c:v>61.26</c:v>
                </c:pt>
                <c:pt idx="62477">
                  <c:v>63.08</c:v>
                </c:pt>
                <c:pt idx="62478">
                  <c:v>62.94</c:v>
                </c:pt>
                <c:pt idx="62479">
                  <c:v>61.73</c:v>
                </c:pt>
                <c:pt idx="62480">
                  <c:v>62.09</c:v>
                </c:pt>
                <c:pt idx="62481">
                  <c:v>62.58</c:v>
                </c:pt>
                <c:pt idx="62482">
                  <c:v>63.14</c:v>
                </c:pt>
                <c:pt idx="62483">
                  <c:v>63.83</c:v>
                </c:pt>
                <c:pt idx="62484">
                  <c:v>64.3</c:v>
                </c:pt>
                <c:pt idx="62485">
                  <c:v>64.59</c:v>
                </c:pt>
                <c:pt idx="62486">
                  <c:v>64.989999999999995</c:v>
                </c:pt>
                <c:pt idx="62487">
                  <c:v>65.25</c:v>
                </c:pt>
                <c:pt idx="62488">
                  <c:v>57.01</c:v>
                </c:pt>
                <c:pt idx="62489">
                  <c:v>51.54</c:v>
                </c:pt>
                <c:pt idx="62490">
                  <c:v>51.05</c:v>
                </c:pt>
                <c:pt idx="62491">
                  <c:v>49.17</c:v>
                </c:pt>
                <c:pt idx="62492">
                  <c:v>52.07</c:v>
                </c:pt>
                <c:pt idx="62493">
                  <c:v>49.83</c:v>
                </c:pt>
                <c:pt idx="62494">
                  <c:v>46.93</c:v>
                </c:pt>
                <c:pt idx="62495">
                  <c:v>47.13</c:v>
                </c:pt>
                <c:pt idx="62496">
                  <c:v>47.42</c:v>
                </c:pt>
                <c:pt idx="62497">
                  <c:v>44.42</c:v>
                </c:pt>
                <c:pt idx="62498">
                  <c:v>35.26</c:v>
                </c:pt>
                <c:pt idx="62499">
                  <c:v>35.43</c:v>
                </c:pt>
                <c:pt idx="62500">
                  <c:v>36.28</c:v>
                </c:pt>
                <c:pt idx="62501">
                  <c:v>57.77</c:v>
                </c:pt>
                <c:pt idx="62502">
                  <c:v>91.12</c:v>
                </c:pt>
                <c:pt idx="62503">
                  <c:v>90.13</c:v>
                </c:pt>
                <c:pt idx="62504">
                  <c:v>93.49</c:v>
                </c:pt>
                <c:pt idx="62505">
                  <c:v>81.63</c:v>
                </c:pt>
                <c:pt idx="62506">
                  <c:v>78.8</c:v>
                </c:pt>
                <c:pt idx="62507">
                  <c:v>85.45</c:v>
                </c:pt>
                <c:pt idx="62508">
                  <c:v>86.57</c:v>
                </c:pt>
                <c:pt idx="62509">
                  <c:v>87</c:v>
                </c:pt>
                <c:pt idx="62510">
                  <c:v>80.34</c:v>
                </c:pt>
                <c:pt idx="62511">
                  <c:v>75.900000000000006</c:v>
                </c:pt>
                <c:pt idx="62512">
                  <c:v>91.32</c:v>
                </c:pt>
                <c:pt idx="62513">
                  <c:v>97.51</c:v>
                </c:pt>
                <c:pt idx="62514">
                  <c:v>99.49</c:v>
                </c:pt>
                <c:pt idx="62515">
                  <c:v>77.91</c:v>
                </c:pt>
                <c:pt idx="62516">
                  <c:v>78.2</c:v>
                </c:pt>
                <c:pt idx="62517">
                  <c:v>79.22</c:v>
                </c:pt>
                <c:pt idx="62518">
                  <c:v>80.31</c:v>
                </c:pt>
                <c:pt idx="62519">
                  <c:v>81.3</c:v>
                </c:pt>
                <c:pt idx="62520">
                  <c:v>82.09</c:v>
                </c:pt>
                <c:pt idx="62521">
                  <c:v>82.92</c:v>
                </c:pt>
                <c:pt idx="62522">
                  <c:v>83.64</c:v>
                </c:pt>
                <c:pt idx="62523">
                  <c:v>83.71</c:v>
                </c:pt>
                <c:pt idx="62524">
                  <c:v>77.540000000000006</c:v>
                </c:pt>
                <c:pt idx="62525">
                  <c:v>77.38</c:v>
                </c:pt>
                <c:pt idx="62526">
                  <c:v>77.87</c:v>
                </c:pt>
                <c:pt idx="62527">
                  <c:v>96.56</c:v>
                </c:pt>
                <c:pt idx="62528">
                  <c:v>102.39</c:v>
                </c:pt>
                <c:pt idx="62529">
                  <c:v>106.74</c:v>
                </c:pt>
                <c:pt idx="62530">
                  <c:v>106.02</c:v>
                </c:pt>
                <c:pt idx="62531">
                  <c:v>104.24</c:v>
                </c:pt>
                <c:pt idx="62532">
                  <c:v>106.64</c:v>
                </c:pt>
                <c:pt idx="62533">
                  <c:v>107.86</c:v>
                </c:pt>
                <c:pt idx="62534">
                  <c:v>120.91</c:v>
                </c:pt>
                <c:pt idx="62535">
                  <c:v>127.34</c:v>
                </c:pt>
                <c:pt idx="62536">
                  <c:v>127.21</c:v>
                </c:pt>
                <c:pt idx="62537">
                  <c:v>127.93</c:v>
                </c:pt>
                <c:pt idx="62538">
                  <c:v>129.28</c:v>
                </c:pt>
                <c:pt idx="62539">
                  <c:v>131.26</c:v>
                </c:pt>
                <c:pt idx="62540">
                  <c:v>127.6</c:v>
                </c:pt>
                <c:pt idx="62541">
                  <c:v>125.36</c:v>
                </c:pt>
                <c:pt idx="62542">
                  <c:v>126.12</c:v>
                </c:pt>
                <c:pt idx="62543">
                  <c:v>124.9</c:v>
                </c:pt>
                <c:pt idx="62544">
                  <c:v>117.16</c:v>
                </c:pt>
                <c:pt idx="62545">
                  <c:v>107.07</c:v>
                </c:pt>
                <c:pt idx="62546">
                  <c:v>103.15</c:v>
                </c:pt>
                <c:pt idx="62547">
                  <c:v>104.2</c:v>
                </c:pt>
                <c:pt idx="62548">
                  <c:v>104.4</c:v>
                </c:pt>
                <c:pt idx="62549">
                  <c:v>104.53</c:v>
                </c:pt>
                <c:pt idx="62550">
                  <c:v>106.38</c:v>
                </c:pt>
                <c:pt idx="62551">
                  <c:v>107.7</c:v>
                </c:pt>
                <c:pt idx="62552">
                  <c:v>108.95</c:v>
                </c:pt>
                <c:pt idx="62553">
                  <c:v>110.1</c:v>
                </c:pt>
                <c:pt idx="62554">
                  <c:v>113.23</c:v>
                </c:pt>
                <c:pt idx="62555">
                  <c:v>125.56</c:v>
                </c:pt>
                <c:pt idx="62556">
                  <c:v>122.23</c:v>
                </c:pt>
                <c:pt idx="62557">
                  <c:v>124.83</c:v>
                </c:pt>
                <c:pt idx="62558">
                  <c:v>125.39</c:v>
                </c:pt>
                <c:pt idx="62559">
                  <c:v>126.15</c:v>
                </c:pt>
                <c:pt idx="62560">
                  <c:v>108.59</c:v>
                </c:pt>
                <c:pt idx="62561">
                  <c:v>101.14</c:v>
                </c:pt>
                <c:pt idx="62562">
                  <c:v>102.1</c:v>
                </c:pt>
                <c:pt idx="62563">
                  <c:v>122.17</c:v>
                </c:pt>
                <c:pt idx="62564">
                  <c:v>131.85</c:v>
                </c:pt>
                <c:pt idx="62565">
                  <c:v>128.36000000000001</c:v>
                </c:pt>
                <c:pt idx="62566">
                  <c:v>114.35</c:v>
                </c:pt>
                <c:pt idx="62567">
                  <c:v>117.09</c:v>
                </c:pt>
                <c:pt idx="62568">
                  <c:v>120.45</c:v>
                </c:pt>
                <c:pt idx="62569">
                  <c:v>138.68</c:v>
                </c:pt>
                <c:pt idx="62570">
                  <c:v>134.09</c:v>
                </c:pt>
                <c:pt idx="62571">
                  <c:v>135.44999999999999</c:v>
                </c:pt>
                <c:pt idx="62572">
                  <c:v>137.03</c:v>
                </c:pt>
                <c:pt idx="62573">
                  <c:v>138.58000000000001</c:v>
                </c:pt>
                <c:pt idx="62574">
                  <c:v>136.37</c:v>
                </c:pt>
                <c:pt idx="62575">
                  <c:v>133.93</c:v>
                </c:pt>
                <c:pt idx="62576">
                  <c:v>134.56</c:v>
                </c:pt>
                <c:pt idx="62577">
                  <c:v>134.09</c:v>
                </c:pt>
                <c:pt idx="62578">
                  <c:v>135.58000000000001</c:v>
                </c:pt>
                <c:pt idx="62579">
                  <c:v>137.56</c:v>
                </c:pt>
                <c:pt idx="62580">
                  <c:v>139.04</c:v>
                </c:pt>
                <c:pt idx="62581">
                  <c:v>139.80000000000001</c:v>
                </c:pt>
                <c:pt idx="62582">
                  <c:v>140.88</c:v>
                </c:pt>
                <c:pt idx="62583">
                  <c:v>127.5</c:v>
                </c:pt>
                <c:pt idx="62584">
                  <c:v>119.03</c:v>
                </c:pt>
                <c:pt idx="62585">
                  <c:v>118.14</c:v>
                </c:pt>
                <c:pt idx="62586">
                  <c:v>112.25</c:v>
                </c:pt>
                <c:pt idx="62587">
                  <c:v>114.03</c:v>
                </c:pt>
                <c:pt idx="62588">
                  <c:v>116.04</c:v>
                </c:pt>
                <c:pt idx="62589">
                  <c:v>117.25</c:v>
                </c:pt>
                <c:pt idx="62590">
                  <c:v>118.41</c:v>
                </c:pt>
                <c:pt idx="62591">
                  <c:v>117.88</c:v>
                </c:pt>
                <c:pt idx="62592">
                  <c:v>113.4</c:v>
                </c:pt>
                <c:pt idx="62593">
                  <c:v>114.32</c:v>
                </c:pt>
                <c:pt idx="62594">
                  <c:v>110.96</c:v>
                </c:pt>
                <c:pt idx="62595">
                  <c:v>117.02</c:v>
                </c:pt>
                <c:pt idx="62596">
                  <c:v>106.81</c:v>
                </c:pt>
                <c:pt idx="62597">
                  <c:v>108.59</c:v>
                </c:pt>
                <c:pt idx="62598">
                  <c:v>109.61</c:v>
                </c:pt>
                <c:pt idx="62599">
                  <c:v>110</c:v>
                </c:pt>
                <c:pt idx="62600">
                  <c:v>109.71</c:v>
                </c:pt>
                <c:pt idx="62601">
                  <c:v>105.29</c:v>
                </c:pt>
                <c:pt idx="62602">
                  <c:v>105.06</c:v>
                </c:pt>
                <c:pt idx="62603">
                  <c:v>101.27</c:v>
                </c:pt>
                <c:pt idx="62604">
                  <c:v>98.07</c:v>
                </c:pt>
                <c:pt idx="62605">
                  <c:v>98.47</c:v>
                </c:pt>
                <c:pt idx="62606">
                  <c:v>91.71</c:v>
                </c:pt>
                <c:pt idx="62607">
                  <c:v>87.59</c:v>
                </c:pt>
                <c:pt idx="62608">
                  <c:v>88.09</c:v>
                </c:pt>
                <c:pt idx="62609">
                  <c:v>88.45</c:v>
                </c:pt>
                <c:pt idx="62610">
                  <c:v>85.58</c:v>
                </c:pt>
                <c:pt idx="62611">
                  <c:v>75.400000000000006</c:v>
                </c:pt>
                <c:pt idx="62612">
                  <c:v>66.900000000000006</c:v>
                </c:pt>
                <c:pt idx="62613">
                  <c:v>66.27</c:v>
                </c:pt>
                <c:pt idx="62614">
                  <c:v>67.72</c:v>
                </c:pt>
                <c:pt idx="62615">
                  <c:v>68.84</c:v>
                </c:pt>
                <c:pt idx="62616">
                  <c:v>70.849999999999994</c:v>
                </c:pt>
                <c:pt idx="62617">
                  <c:v>54.97</c:v>
                </c:pt>
                <c:pt idx="62618">
                  <c:v>73.16</c:v>
                </c:pt>
                <c:pt idx="62619">
                  <c:v>73.89</c:v>
                </c:pt>
                <c:pt idx="62620">
                  <c:v>70.489999999999995</c:v>
                </c:pt>
                <c:pt idx="62621">
                  <c:v>49.76</c:v>
                </c:pt>
                <c:pt idx="62622">
                  <c:v>40.770000000000003</c:v>
                </c:pt>
                <c:pt idx="62623">
                  <c:v>34.6</c:v>
                </c:pt>
                <c:pt idx="62624">
                  <c:v>34.11</c:v>
                </c:pt>
                <c:pt idx="62625">
                  <c:v>34.47</c:v>
                </c:pt>
                <c:pt idx="62626">
                  <c:v>47.98</c:v>
                </c:pt>
                <c:pt idx="62627">
                  <c:v>44.75</c:v>
                </c:pt>
                <c:pt idx="62628">
                  <c:v>38.46</c:v>
                </c:pt>
                <c:pt idx="62629">
                  <c:v>38.03</c:v>
                </c:pt>
                <c:pt idx="62630">
                  <c:v>36.81</c:v>
                </c:pt>
                <c:pt idx="62631">
                  <c:v>35.79</c:v>
                </c:pt>
                <c:pt idx="62632">
                  <c:v>36.049999999999997</c:v>
                </c:pt>
                <c:pt idx="62633">
                  <c:v>36.25</c:v>
                </c:pt>
                <c:pt idx="62634">
                  <c:v>36.479999999999997</c:v>
                </c:pt>
                <c:pt idx="62635">
                  <c:v>36.71</c:v>
                </c:pt>
                <c:pt idx="62636">
                  <c:v>36.909999999999997</c:v>
                </c:pt>
                <c:pt idx="62637">
                  <c:v>37.04</c:v>
                </c:pt>
                <c:pt idx="62638">
                  <c:v>37.4</c:v>
                </c:pt>
                <c:pt idx="62639">
                  <c:v>37.729999999999997</c:v>
                </c:pt>
                <c:pt idx="62640">
                  <c:v>38.03</c:v>
                </c:pt>
                <c:pt idx="62641">
                  <c:v>38.46</c:v>
                </c:pt>
                <c:pt idx="62642">
                  <c:v>38.99</c:v>
                </c:pt>
                <c:pt idx="62643">
                  <c:v>39.409999999999997</c:v>
                </c:pt>
                <c:pt idx="62644">
                  <c:v>39.71</c:v>
                </c:pt>
                <c:pt idx="62645">
                  <c:v>39.909999999999997</c:v>
                </c:pt>
                <c:pt idx="62646">
                  <c:v>40.04</c:v>
                </c:pt>
                <c:pt idx="62647">
                  <c:v>40.17</c:v>
                </c:pt>
                <c:pt idx="62648">
                  <c:v>40.340000000000003</c:v>
                </c:pt>
                <c:pt idx="62649">
                  <c:v>40.5</c:v>
                </c:pt>
                <c:pt idx="62650">
                  <c:v>40.770000000000003</c:v>
                </c:pt>
                <c:pt idx="62651">
                  <c:v>41.13</c:v>
                </c:pt>
                <c:pt idx="62652">
                  <c:v>41.82</c:v>
                </c:pt>
                <c:pt idx="62653">
                  <c:v>42.64</c:v>
                </c:pt>
                <c:pt idx="62654">
                  <c:v>43.11</c:v>
                </c:pt>
                <c:pt idx="62655">
                  <c:v>43.3</c:v>
                </c:pt>
                <c:pt idx="62656">
                  <c:v>43.3</c:v>
                </c:pt>
                <c:pt idx="62657">
                  <c:v>43.4</c:v>
                </c:pt>
                <c:pt idx="62658">
                  <c:v>38.36</c:v>
                </c:pt>
                <c:pt idx="62659">
                  <c:v>35.26</c:v>
                </c:pt>
                <c:pt idx="62660">
                  <c:v>35.33</c:v>
                </c:pt>
                <c:pt idx="62661">
                  <c:v>35.39</c:v>
                </c:pt>
                <c:pt idx="62662">
                  <c:v>35.46</c:v>
                </c:pt>
                <c:pt idx="62663">
                  <c:v>35.06</c:v>
                </c:pt>
                <c:pt idx="62664">
                  <c:v>34.729999999999997</c:v>
                </c:pt>
                <c:pt idx="62665">
                  <c:v>34.799999999999997</c:v>
                </c:pt>
                <c:pt idx="62666">
                  <c:v>34.9</c:v>
                </c:pt>
                <c:pt idx="62667">
                  <c:v>31.67</c:v>
                </c:pt>
                <c:pt idx="62668">
                  <c:v>30.484000000000002</c:v>
                </c:pt>
                <c:pt idx="62669">
                  <c:v>30.516999999999999</c:v>
                </c:pt>
                <c:pt idx="62670">
                  <c:v>30.484000000000002</c:v>
                </c:pt>
                <c:pt idx="62671">
                  <c:v>30.484000000000002</c:v>
                </c:pt>
                <c:pt idx="62672">
                  <c:v>30.484000000000002</c:v>
                </c:pt>
                <c:pt idx="62673">
                  <c:v>30.484000000000002</c:v>
                </c:pt>
                <c:pt idx="62674">
                  <c:v>30.484000000000002</c:v>
                </c:pt>
                <c:pt idx="62675">
                  <c:v>30.484000000000002</c:v>
                </c:pt>
                <c:pt idx="62676">
                  <c:v>30.484000000000002</c:v>
                </c:pt>
                <c:pt idx="62677">
                  <c:v>30.484000000000002</c:v>
                </c:pt>
                <c:pt idx="62678">
                  <c:v>30.484000000000002</c:v>
                </c:pt>
                <c:pt idx="62679">
                  <c:v>30.484000000000002</c:v>
                </c:pt>
                <c:pt idx="62680">
                  <c:v>30.484000000000002</c:v>
                </c:pt>
                <c:pt idx="62681">
                  <c:v>30.484000000000002</c:v>
                </c:pt>
                <c:pt idx="62682">
                  <c:v>30.484000000000002</c:v>
                </c:pt>
                <c:pt idx="62683">
                  <c:v>30.484000000000002</c:v>
                </c:pt>
                <c:pt idx="62684">
                  <c:v>30.484000000000002</c:v>
                </c:pt>
                <c:pt idx="62685">
                  <c:v>30.484000000000002</c:v>
                </c:pt>
                <c:pt idx="62686">
                  <c:v>30.484000000000002</c:v>
                </c:pt>
                <c:pt idx="62687">
                  <c:v>30.484000000000002</c:v>
                </c:pt>
                <c:pt idx="62688">
                  <c:v>30.484000000000002</c:v>
                </c:pt>
                <c:pt idx="62689">
                  <c:v>30.484000000000002</c:v>
                </c:pt>
                <c:pt idx="62690">
                  <c:v>30.484000000000002</c:v>
                </c:pt>
                <c:pt idx="62691">
                  <c:v>30.484000000000002</c:v>
                </c:pt>
                <c:pt idx="62692">
                  <c:v>30.484000000000002</c:v>
                </c:pt>
                <c:pt idx="62693">
                  <c:v>30.484000000000002</c:v>
                </c:pt>
                <c:pt idx="62694">
                  <c:v>30.484000000000002</c:v>
                </c:pt>
                <c:pt idx="62695">
                  <c:v>30.484000000000002</c:v>
                </c:pt>
                <c:pt idx="62696">
                  <c:v>30.484000000000002</c:v>
                </c:pt>
                <c:pt idx="62697">
                  <c:v>30.484000000000002</c:v>
                </c:pt>
                <c:pt idx="62698">
                  <c:v>30.484000000000002</c:v>
                </c:pt>
                <c:pt idx="62699">
                  <c:v>30.484000000000002</c:v>
                </c:pt>
                <c:pt idx="62700">
                  <c:v>30.484000000000002</c:v>
                </c:pt>
                <c:pt idx="62701">
                  <c:v>30.516999999999999</c:v>
                </c:pt>
                <c:pt idx="62702">
                  <c:v>30.484000000000002</c:v>
                </c:pt>
                <c:pt idx="62703">
                  <c:v>30.484000000000002</c:v>
                </c:pt>
                <c:pt idx="62704">
                  <c:v>30.516999999999999</c:v>
                </c:pt>
                <c:pt idx="62705">
                  <c:v>30.484000000000002</c:v>
                </c:pt>
                <c:pt idx="62706">
                  <c:v>30.516999999999999</c:v>
                </c:pt>
                <c:pt idx="62707">
                  <c:v>30.516999999999999</c:v>
                </c:pt>
                <c:pt idx="62708">
                  <c:v>30.484000000000002</c:v>
                </c:pt>
                <c:pt idx="62709">
                  <c:v>30.484000000000002</c:v>
                </c:pt>
                <c:pt idx="62710">
                  <c:v>30.484000000000002</c:v>
                </c:pt>
                <c:pt idx="62711">
                  <c:v>30.516999999999999</c:v>
                </c:pt>
                <c:pt idx="62712">
                  <c:v>30.516999999999999</c:v>
                </c:pt>
                <c:pt idx="62713">
                  <c:v>30.484000000000002</c:v>
                </c:pt>
                <c:pt idx="62714">
                  <c:v>30.484000000000002</c:v>
                </c:pt>
                <c:pt idx="62715">
                  <c:v>30.516999999999999</c:v>
                </c:pt>
                <c:pt idx="62716">
                  <c:v>30.484000000000002</c:v>
                </c:pt>
                <c:pt idx="62717">
                  <c:v>30.484000000000002</c:v>
                </c:pt>
                <c:pt idx="62718">
                  <c:v>30.484000000000002</c:v>
                </c:pt>
                <c:pt idx="62719">
                  <c:v>30.484000000000002</c:v>
                </c:pt>
                <c:pt idx="62720">
                  <c:v>30.484000000000002</c:v>
                </c:pt>
                <c:pt idx="62721">
                  <c:v>30.484000000000002</c:v>
                </c:pt>
                <c:pt idx="62722">
                  <c:v>30.484000000000002</c:v>
                </c:pt>
                <c:pt idx="62723">
                  <c:v>30.484000000000002</c:v>
                </c:pt>
                <c:pt idx="62724">
                  <c:v>30.484000000000002</c:v>
                </c:pt>
                <c:pt idx="62725">
                  <c:v>30.484000000000002</c:v>
                </c:pt>
                <c:pt idx="62726">
                  <c:v>30.484000000000002</c:v>
                </c:pt>
                <c:pt idx="62727">
                  <c:v>30.484000000000002</c:v>
                </c:pt>
                <c:pt idx="62728">
                  <c:v>30.484000000000002</c:v>
                </c:pt>
                <c:pt idx="62729">
                  <c:v>30.484000000000002</c:v>
                </c:pt>
                <c:pt idx="62730">
                  <c:v>30.451000000000001</c:v>
                </c:pt>
                <c:pt idx="62731">
                  <c:v>30.484000000000002</c:v>
                </c:pt>
                <c:pt idx="62732">
                  <c:v>30.484000000000002</c:v>
                </c:pt>
                <c:pt idx="62733">
                  <c:v>30.484000000000002</c:v>
                </c:pt>
                <c:pt idx="62734">
                  <c:v>30.484000000000002</c:v>
                </c:pt>
                <c:pt idx="62735">
                  <c:v>30.484000000000002</c:v>
                </c:pt>
                <c:pt idx="62736">
                  <c:v>30.484000000000002</c:v>
                </c:pt>
                <c:pt idx="62737">
                  <c:v>30.484000000000002</c:v>
                </c:pt>
                <c:pt idx="62738">
                  <c:v>30.484000000000002</c:v>
                </c:pt>
                <c:pt idx="62739">
                  <c:v>30.484000000000002</c:v>
                </c:pt>
                <c:pt idx="62740">
                  <c:v>30.484000000000002</c:v>
                </c:pt>
                <c:pt idx="62741">
                  <c:v>30.484000000000002</c:v>
                </c:pt>
                <c:pt idx="62742">
                  <c:v>30.484000000000002</c:v>
                </c:pt>
                <c:pt idx="62743">
                  <c:v>30.484000000000002</c:v>
                </c:pt>
                <c:pt idx="62744">
                  <c:v>30.484000000000002</c:v>
                </c:pt>
                <c:pt idx="62745">
                  <c:v>30.484000000000002</c:v>
                </c:pt>
                <c:pt idx="62746">
                  <c:v>30.484000000000002</c:v>
                </c:pt>
                <c:pt idx="62747">
                  <c:v>30.484000000000002</c:v>
                </c:pt>
                <c:pt idx="62748">
                  <c:v>30.484000000000002</c:v>
                </c:pt>
                <c:pt idx="62749">
                  <c:v>30.484000000000002</c:v>
                </c:pt>
                <c:pt idx="62750">
                  <c:v>30.484000000000002</c:v>
                </c:pt>
                <c:pt idx="62751">
                  <c:v>30.516999999999999</c:v>
                </c:pt>
                <c:pt idx="62752">
                  <c:v>30.484000000000002</c:v>
                </c:pt>
                <c:pt idx="62753">
                  <c:v>30.516999999999999</c:v>
                </c:pt>
                <c:pt idx="62754">
                  <c:v>30.484000000000002</c:v>
                </c:pt>
                <c:pt idx="62755">
                  <c:v>30.484000000000002</c:v>
                </c:pt>
                <c:pt idx="62756">
                  <c:v>30.484000000000002</c:v>
                </c:pt>
                <c:pt idx="62757">
                  <c:v>30.484000000000002</c:v>
                </c:pt>
                <c:pt idx="62758">
                  <c:v>30.484000000000002</c:v>
                </c:pt>
                <c:pt idx="62759">
                  <c:v>30.484000000000002</c:v>
                </c:pt>
                <c:pt idx="62760">
                  <c:v>30.484000000000002</c:v>
                </c:pt>
                <c:pt idx="62761">
                  <c:v>30.484000000000002</c:v>
                </c:pt>
                <c:pt idx="62762">
                  <c:v>30.516999999999999</c:v>
                </c:pt>
                <c:pt idx="62763">
                  <c:v>30.484000000000002</c:v>
                </c:pt>
                <c:pt idx="62764">
                  <c:v>30.516999999999999</c:v>
                </c:pt>
                <c:pt idx="62765">
                  <c:v>30.484000000000002</c:v>
                </c:pt>
                <c:pt idx="62766">
                  <c:v>30.484000000000002</c:v>
                </c:pt>
                <c:pt idx="62767">
                  <c:v>30.484000000000002</c:v>
                </c:pt>
                <c:pt idx="62768">
                  <c:v>30.484000000000002</c:v>
                </c:pt>
                <c:pt idx="62769">
                  <c:v>30.516999999999999</c:v>
                </c:pt>
                <c:pt idx="62770">
                  <c:v>30.484000000000002</c:v>
                </c:pt>
                <c:pt idx="62771">
                  <c:v>30.516999999999999</c:v>
                </c:pt>
                <c:pt idx="62772">
                  <c:v>30.484000000000002</c:v>
                </c:pt>
                <c:pt idx="62773">
                  <c:v>30.484000000000002</c:v>
                </c:pt>
                <c:pt idx="62774">
                  <c:v>30.484000000000002</c:v>
                </c:pt>
                <c:pt idx="62775">
                  <c:v>30.484000000000002</c:v>
                </c:pt>
                <c:pt idx="62776">
                  <c:v>30.484000000000002</c:v>
                </c:pt>
                <c:pt idx="62777">
                  <c:v>30.516999999999999</c:v>
                </c:pt>
                <c:pt idx="62778">
                  <c:v>30.484000000000002</c:v>
                </c:pt>
                <c:pt idx="62779">
                  <c:v>30.516999999999999</c:v>
                </c:pt>
                <c:pt idx="62780">
                  <c:v>30.516999999999999</c:v>
                </c:pt>
                <c:pt idx="62781">
                  <c:v>30.516999999999999</c:v>
                </c:pt>
                <c:pt idx="62782">
                  <c:v>30.516999999999999</c:v>
                </c:pt>
                <c:pt idx="62783">
                  <c:v>30.484000000000002</c:v>
                </c:pt>
                <c:pt idx="62784">
                  <c:v>30.516999999999999</c:v>
                </c:pt>
                <c:pt idx="62785">
                  <c:v>30.484000000000002</c:v>
                </c:pt>
                <c:pt idx="62786">
                  <c:v>30.516999999999999</c:v>
                </c:pt>
                <c:pt idx="62787">
                  <c:v>30.516999999999999</c:v>
                </c:pt>
                <c:pt idx="62788">
                  <c:v>30.516999999999999</c:v>
                </c:pt>
                <c:pt idx="62789">
                  <c:v>30.516999999999999</c:v>
                </c:pt>
                <c:pt idx="62790">
                  <c:v>30.516999999999999</c:v>
                </c:pt>
                <c:pt idx="62791">
                  <c:v>30.484000000000002</c:v>
                </c:pt>
                <c:pt idx="62792">
                  <c:v>30.484000000000002</c:v>
                </c:pt>
                <c:pt idx="62793">
                  <c:v>30.516999999999999</c:v>
                </c:pt>
                <c:pt idx="62794">
                  <c:v>30.516999999999999</c:v>
                </c:pt>
                <c:pt idx="62795">
                  <c:v>30.484000000000002</c:v>
                </c:pt>
                <c:pt idx="62796">
                  <c:v>30.516999999999999</c:v>
                </c:pt>
                <c:pt idx="62797">
                  <c:v>30.516999999999999</c:v>
                </c:pt>
                <c:pt idx="62798">
                  <c:v>30.516999999999999</c:v>
                </c:pt>
                <c:pt idx="62799">
                  <c:v>30.516999999999999</c:v>
                </c:pt>
                <c:pt idx="62800">
                  <c:v>30.516999999999999</c:v>
                </c:pt>
                <c:pt idx="62801">
                  <c:v>30.516999999999999</c:v>
                </c:pt>
                <c:pt idx="62802">
                  <c:v>30.516999999999999</c:v>
                </c:pt>
                <c:pt idx="62803">
                  <c:v>30.516999999999999</c:v>
                </c:pt>
                <c:pt idx="62804">
                  <c:v>30.516999999999999</c:v>
                </c:pt>
                <c:pt idx="62805">
                  <c:v>30.516999999999999</c:v>
                </c:pt>
                <c:pt idx="62806">
                  <c:v>30.516999999999999</c:v>
                </c:pt>
                <c:pt idx="62807">
                  <c:v>30.516999999999999</c:v>
                </c:pt>
                <c:pt idx="62808">
                  <c:v>30.516999999999999</c:v>
                </c:pt>
                <c:pt idx="62809">
                  <c:v>30.516999999999999</c:v>
                </c:pt>
                <c:pt idx="62810">
                  <c:v>30.516999999999999</c:v>
                </c:pt>
                <c:pt idx="62811">
                  <c:v>30.516999999999999</c:v>
                </c:pt>
                <c:pt idx="62812">
                  <c:v>30.516999999999999</c:v>
                </c:pt>
                <c:pt idx="62813">
                  <c:v>30.516999999999999</c:v>
                </c:pt>
                <c:pt idx="62814">
                  <c:v>30.516999999999999</c:v>
                </c:pt>
                <c:pt idx="62815">
                  <c:v>30.516999999999999</c:v>
                </c:pt>
                <c:pt idx="62816">
                  <c:v>30.516999999999999</c:v>
                </c:pt>
                <c:pt idx="62817">
                  <c:v>30.516999999999999</c:v>
                </c:pt>
                <c:pt idx="62818">
                  <c:v>30.548999999999999</c:v>
                </c:pt>
                <c:pt idx="62819">
                  <c:v>30.516999999999999</c:v>
                </c:pt>
                <c:pt idx="62820">
                  <c:v>30.516999999999999</c:v>
                </c:pt>
                <c:pt idx="62821">
                  <c:v>30.516999999999999</c:v>
                </c:pt>
                <c:pt idx="62822">
                  <c:v>30.548999999999999</c:v>
                </c:pt>
                <c:pt idx="62823">
                  <c:v>30.484000000000002</c:v>
                </c:pt>
                <c:pt idx="62824">
                  <c:v>30.516999999999999</c:v>
                </c:pt>
                <c:pt idx="62825">
                  <c:v>30.516999999999999</c:v>
                </c:pt>
                <c:pt idx="62826">
                  <c:v>30.516999999999999</c:v>
                </c:pt>
                <c:pt idx="62827">
                  <c:v>30.516999999999999</c:v>
                </c:pt>
                <c:pt idx="62828">
                  <c:v>30.548999999999999</c:v>
                </c:pt>
                <c:pt idx="62829">
                  <c:v>30.516999999999999</c:v>
                </c:pt>
                <c:pt idx="62830">
                  <c:v>30.516999999999999</c:v>
                </c:pt>
                <c:pt idx="62831">
                  <c:v>30.548999999999999</c:v>
                </c:pt>
                <c:pt idx="62832">
                  <c:v>30.516999999999999</c:v>
                </c:pt>
                <c:pt idx="62833">
                  <c:v>30.516999999999999</c:v>
                </c:pt>
                <c:pt idx="62834">
                  <c:v>30.516999999999999</c:v>
                </c:pt>
                <c:pt idx="62835">
                  <c:v>30.516999999999999</c:v>
                </c:pt>
                <c:pt idx="62836">
                  <c:v>30.516999999999999</c:v>
                </c:pt>
                <c:pt idx="62837">
                  <c:v>30.548999999999999</c:v>
                </c:pt>
                <c:pt idx="62838">
                  <c:v>30.516999999999999</c:v>
                </c:pt>
                <c:pt idx="62839">
                  <c:v>30.516999999999999</c:v>
                </c:pt>
                <c:pt idx="62840">
                  <c:v>30.516999999999999</c:v>
                </c:pt>
                <c:pt idx="62841">
                  <c:v>30.516999999999999</c:v>
                </c:pt>
                <c:pt idx="62842">
                  <c:v>30.516999999999999</c:v>
                </c:pt>
                <c:pt idx="62843">
                  <c:v>30.516999999999999</c:v>
                </c:pt>
                <c:pt idx="62844">
                  <c:v>30.516999999999999</c:v>
                </c:pt>
                <c:pt idx="62845">
                  <c:v>30.516999999999999</c:v>
                </c:pt>
                <c:pt idx="62846">
                  <c:v>30.516999999999999</c:v>
                </c:pt>
                <c:pt idx="62847">
                  <c:v>30.516999999999999</c:v>
                </c:pt>
                <c:pt idx="62848">
                  <c:v>30.516999999999999</c:v>
                </c:pt>
                <c:pt idx="62849">
                  <c:v>30.516999999999999</c:v>
                </c:pt>
                <c:pt idx="62850">
                  <c:v>30.516999999999999</c:v>
                </c:pt>
                <c:pt idx="62851">
                  <c:v>30.548999999999999</c:v>
                </c:pt>
                <c:pt idx="62852">
                  <c:v>30.516999999999999</c:v>
                </c:pt>
                <c:pt idx="62853">
                  <c:v>30.516999999999999</c:v>
                </c:pt>
                <c:pt idx="62854">
                  <c:v>30.516999999999999</c:v>
                </c:pt>
                <c:pt idx="62855">
                  <c:v>30.516999999999999</c:v>
                </c:pt>
                <c:pt idx="62856">
                  <c:v>30.516999999999999</c:v>
                </c:pt>
                <c:pt idx="62857">
                  <c:v>30.516999999999999</c:v>
                </c:pt>
                <c:pt idx="62858">
                  <c:v>30.548999999999999</c:v>
                </c:pt>
                <c:pt idx="62859">
                  <c:v>30.516999999999999</c:v>
                </c:pt>
                <c:pt idx="62860">
                  <c:v>30.548999999999999</c:v>
                </c:pt>
                <c:pt idx="62861">
                  <c:v>30.548999999999999</c:v>
                </c:pt>
                <c:pt idx="62862">
                  <c:v>30.548999999999999</c:v>
                </c:pt>
                <c:pt idx="62863">
                  <c:v>30.516999999999999</c:v>
                </c:pt>
                <c:pt idx="62864">
                  <c:v>30.548999999999999</c:v>
                </c:pt>
                <c:pt idx="62865">
                  <c:v>30.484000000000002</c:v>
                </c:pt>
                <c:pt idx="62866">
                  <c:v>30.484000000000002</c:v>
                </c:pt>
                <c:pt idx="62867">
                  <c:v>30.484000000000002</c:v>
                </c:pt>
                <c:pt idx="62868">
                  <c:v>30.484000000000002</c:v>
                </c:pt>
                <c:pt idx="62869">
                  <c:v>30.484000000000002</c:v>
                </c:pt>
                <c:pt idx="62870">
                  <c:v>30.484000000000002</c:v>
                </c:pt>
                <c:pt idx="62871">
                  <c:v>30.516999999999999</c:v>
                </c:pt>
                <c:pt idx="62872">
                  <c:v>30.484000000000002</c:v>
                </c:pt>
                <c:pt idx="62873">
                  <c:v>30.484000000000002</c:v>
                </c:pt>
                <c:pt idx="62874">
                  <c:v>30.484000000000002</c:v>
                </c:pt>
                <c:pt idx="62875">
                  <c:v>30.516999999999999</c:v>
                </c:pt>
                <c:pt idx="62876">
                  <c:v>30.516999999999999</c:v>
                </c:pt>
                <c:pt idx="62877">
                  <c:v>30.516999999999999</c:v>
                </c:pt>
                <c:pt idx="62878">
                  <c:v>30.484000000000002</c:v>
                </c:pt>
                <c:pt idx="62879">
                  <c:v>30.516999999999999</c:v>
                </c:pt>
                <c:pt idx="62880">
                  <c:v>30.516999999999999</c:v>
                </c:pt>
                <c:pt idx="62881">
                  <c:v>30.516999999999999</c:v>
                </c:pt>
                <c:pt idx="62882">
                  <c:v>30.516999999999999</c:v>
                </c:pt>
                <c:pt idx="62883">
                  <c:v>30.516999999999999</c:v>
                </c:pt>
                <c:pt idx="62884">
                  <c:v>30.484000000000002</c:v>
                </c:pt>
                <c:pt idx="62885">
                  <c:v>30.516999999999999</c:v>
                </c:pt>
                <c:pt idx="62886">
                  <c:v>30.516999999999999</c:v>
                </c:pt>
                <c:pt idx="62887">
                  <c:v>30.484000000000002</c:v>
                </c:pt>
                <c:pt idx="62888">
                  <c:v>30.516999999999999</c:v>
                </c:pt>
                <c:pt idx="62889">
                  <c:v>30.484000000000002</c:v>
                </c:pt>
                <c:pt idx="62890">
                  <c:v>30.516999999999999</c:v>
                </c:pt>
                <c:pt idx="62891">
                  <c:v>30.484000000000002</c:v>
                </c:pt>
                <c:pt idx="62892">
                  <c:v>30.484000000000002</c:v>
                </c:pt>
                <c:pt idx="62893">
                  <c:v>30.484000000000002</c:v>
                </c:pt>
                <c:pt idx="62894">
                  <c:v>30.516999999999999</c:v>
                </c:pt>
                <c:pt idx="62895">
                  <c:v>30.484000000000002</c:v>
                </c:pt>
                <c:pt idx="62896">
                  <c:v>30.516999999999999</c:v>
                </c:pt>
                <c:pt idx="62897">
                  <c:v>30.516999999999999</c:v>
                </c:pt>
                <c:pt idx="62898">
                  <c:v>30.516999999999999</c:v>
                </c:pt>
                <c:pt idx="62899">
                  <c:v>30.516999999999999</c:v>
                </c:pt>
                <c:pt idx="62900">
                  <c:v>30.516999999999999</c:v>
                </c:pt>
                <c:pt idx="62901">
                  <c:v>30.516999999999999</c:v>
                </c:pt>
                <c:pt idx="62902">
                  <c:v>30.516999999999999</c:v>
                </c:pt>
                <c:pt idx="62903">
                  <c:v>30.516999999999999</c:v>
                </c:pt>
                <c:pt idx="62904">
                  <c:v>30.516999999999999</c:v>
                </c:pt>
                <c:pt idx="62905">
                  <c:v>30.516999999999999</c:v>
                </c:pt>
                <c:pt idx="62906">
                  <c:v>30.516999999999999</c:v>
                </c:pt>
                <c:pt idx="62907">
                  <c:v>30.516999999999999</c:v>
                </c:pt>
                <c:pt idx="62908">
                  <c:v>30.516999999999999</c:v>
                </c:pt>
                <c:pt idx="62909">
                  <c:v>30.516999999999999</c:v>
                </c:pt>
                <c:pt idx="62910">
                  <c:v>30.516999999999999</c:v>
                </c:pt>
                <c:pt idx="62911">
                  <c:v>30.516999999999999</c:v>
                </c:pt>
                <c:pt idx="62912">
                  <c:v>30.516999999999999</c:v>
                </c:pt>
                <c:pt idx="62913">
                  <c:v>30.516999999999999</c:v>
                </c:pt>
                <c:pt idx="62914">
                  <c:v>30.516999999999999</c:v>
                </c:pt>
                <c:pt idx="62915">
                  <c:v>30.516999999999999</c:v>
                </c:pt>
                <c:pt idx="62916">
                  <c:v>30.516999999999999</c:v>
                </c:pt>
                <c:pt idx="62917">
                  <c:v>30.516999999999999</c:v>
                </c:pt>
                <c:pt idx="62918">
                  <c:v>30.516999999999999</c:v>
                </c:pt>
                <c:pt idx="62919">
                  <c:v>30.548999999999999</c:v>
                </c:pt>
                <c:pt idx="62920">
                  <c:v>30.516999999999999</c:v>
                </c:pt>
                <c:pt idx="62921">
                  <c:v>30.516999999999999</c:v>
                </c:pt>
                <c:pt idx="62922">
                  <c:v>30.516999999999999</c:v>
                </c:pt>
                <c:pt idx="62923">
                  <c:v>30.516999999999999</c:v>
                </c:pt>
                <c:pt idx="62924">
                  <c:v>30.516999999999999</c:v>
                </c:pt>
                <c:pt idx="62925">
                  <c:v>30.516999999999999</c:v>
                </c:pt>
                <c:pt idx="62926">
                  <c:v>36.32</c:v>
                </c:pt>
                <c:pt idx="62927">
                  <c:v>38.520000000000003</c:v>
                </c:pt>
                <c:pt idx="62928">
                  <c:v>34.700000000000003</c:v>
                </c:pt>
                <c:pt idx="62929">
                  <c:v>35.49</c:v>
                </c:pt>
                <c:pt idx="62930">
                  <c:v>36.51</c:v>
                </c:pt>
                <c:pt idx="62931">
                  <c:v>37.14</c:v>
                </c:pt>
                <c:pt idx="62932">
                  <c:v>37.369999999999997</c:v>
                </c:pt>
                <c:pt idx="62933">
                  <c:v>37.44</c:v>
                </c:pt>
                <c:pt idx="62934">
                  <c:v>37.5</c:v>
                </c:pt>
                <c:pt idx="62935">
                  <c:v>37.54</c:v>
                </c:pt>
                <c:pt idx="62936">
                  <c:v>37.57</c:v>
                </c:pt>
                <c:pt idx="62937">
                  <c:v>37.6</c:v>
                </c:pt>
                <c:pt idx="62938">
                  <c:v>37.630000000000003</c:v>
                </c:pt>
                <c:pt idx="62939">
                  <c:v>37.700000000000003</c:v>
                </c:pt>
                <c:pt idx="62940">
                  <c:v>37.770000000000003</c:v>
                </c:pt>
                <c:pt idx="62941">
                  <c:v>37.9</c:v>
                </c:pt>
                <c:pt idx="62942">
                  <c:v>38.200000000000003</c:v>
                </c:pt>
                <c:pt idx="62943">
                  <c:v>38.43</c:v>
                </c:pt>
                <c:pt idx="62944">
                  <c:v>38.520000000000003</c:v>
                </c:pt>
                <c:pt idx="62945">
                  <c:v>38.72</c:v>
                </c:pt>
                <c:pt idx="62946">
                  <c:v>39.049999999999997</c:v>
                </c:pt>
                <c:pt idx="62947">
                  <c:v>39.32</c:v>
                </c:pt>
                <c:pt idx="62948">
                  <c:v>39.78</c:v>
                </c:pt>
                <c:pt idx="62949">
                  <c:v>39.97</c:v>
                </c:pt>
                <c:pt idx="62950">
                  <c:v>40.21</c:v>
                </c:pt>
                <c:pt idx="62951">
                  <c:v>40.5</c:v>
                </c:pt>
                <c:pt idx="62952">
                  <c:v>40.770000000000003</c:v>
                </c:pt>
                <c:pt idx="62953">
                  <c:v>41.03</c:v>
                </c:pt>
                <c:pt idx="62954">
                  <c:v>41.26</c:v>
                </c:pt>
                <c:pt idx="62955">
                  <c:v>41.62</c:v>
                </c:pt>
                <c:pt idx="62956">
                  <c:v>41.72</c:v>
                </c:pt>
                <c:pt idx="62957">
                  <c:v>41.75</c:v>
                </c:pt>
                <c:pt idx="62958">
                  <c:v>41.79</c:v>
                </c:pt>
                <c:pt idx="62959">
                  <c:v>41.79</c:v>
                </c:pt>
                <c:pt idx="62960">
                  <c:v>41.66</c:v>
                </c:pt>
                <c:pt idx="62961">
                  <c:v>34.869999999999997</c:v>
                </c:pt>
                <c:pt idx="62962">
                  <c:v>34.44</c:v>
                </c:pt>
                <c:pt idx="62963">
                  <c:v>34.64</c:v>
                </c:pt>
                <c:pt idx="62964">
                  <c:v>34.799999999999997</c:v>
                </c:pt>
                <c:pt idx="62965">
                  <c:v>34.93</c:v>
                </c:pt>
                <c:pt idx="62966">
                  <c:v>35.1</c:v>
                </c:pt>
                <c:pt idx="62967">
                  <c:v>35.26</c:v>
                </c:pt>
                <c:pt idx="62968">
                  <c:v>35.49</c:v>
                </c:pt>
                <c:pt idx="62969">
                  <c:v>35.619999999999997</c:v>
                </c:pt>
                <c:pt idx="62970">
                  <c:v>35.76</c:v>
                </c:pt>
                <c:pt idx="62971">
                  <c:v>35.86</c:v>
                </c:pt>
                <c:pt idx="62972">
                  <c:v>35.89</c:v>
                </c:pt>
                <c:pt idx="62973">
                  <c:v>35.950000000000003</c:v>
                </c:pt>
                <c:pt idx="62974">
                  <c:v>35.99</c:v>
                </c:pt>
                <c:pt idx="62975">
                  <c:v>34.729999999999997</c:v>
                </c:pt>
                <c:pt idx="62976">
                  <c:v>30.548999999999999</c:v>
                </c:pt>
                <c:pt idx="62977">
                  <c:v>30.516999999999999</c:v>
                </c:pt>
                <c:pt idx="62978">
                  <c:v>30.516999999999999</c:v>
                </c:pt>
                <c:pt idx="62979">
                  <c:v>30.516999999999999</c:v>
                </c:pt>
                <c:pt idx="62980">
                  <c:v>30.516999999999999</c:v>
                </c:pt>
                <c:pt idx="62981">
                  <c:v>30.516999999999999</c:v>
                </c:pt>
                <c:pt idx="62982">
                  <c:v>30.516999999999999</c:v>
                </c:pt>
                <c:pt idx="62983">
                  <c:v>30.516999999999999</c:v>
                </c:pt>
                <c:pt idx="62984">
                  <c:v>30.516999999999999</c:v>
                </c:pt>
                <c:pt idx="62985">
                  <c:v>30.516999999999999</c:v>
                </c:pt>
                <c:pt idx="62986">
                  <c:v>30.516999999999999</c:v>
                </c:pt>
                <c:pt idx="62987">
                  <c:v>30.516999999999999</c:v>
                </c:pt>
                <c:pt idx="62988">
                  <c:v>30.516999999999999</c:v>
                </c:pt>
                <c:pt idx="62989">
                  <c:v>30.516999999999999</c:v>
                </c:pt>
                <c:pt idx="62990">
                  <c:v>30.516999999999999</c:v>
                </c:pt>
                <c:pt idx="62991">
                  <c:v>36.68</c:v>
                </c:pt>
                <c:pt idx="62992">
                  <c:v>42.55</c:v>
                </c:pt>
                <c:pt idx="62993">
                  <c:v>46.66</c:v>
                </c:pt>
                <c:pt idx="62994">
                  <c:v>44.92</c:v>
                </c:pt>
                <c:pt idx="62995">
                  <c:v>45.21</c:v>
                </c:pt>
                <c:pt idx="62996">
                  <c:v>45.31</c:v>
                </c:pt>
                <c:pt idx="62997">
                  <c:v>45.71</c:v>
                </c:pt>
                <c:pt idx="62998">
                  <c:v>46.14</c:v>
                </c:pt>
                <c:pt idx="62999">
                  <c:v>46.4</c:v>
                </c:pt>
                <c:pt idx="63000">
                  <c:v>46.76</c:v>
                </c:pt>
                <c:pt idx="63001">
                  <c:v>47.09</c:v>
                </c:pt>
                <c:pt idx="63002">
                  <c:v>47.59</c:v>
                </c:pt>
                <c:pt idx="63003">
                  <c:v>48.18</c:v>
                </c:pt>
                <c:pt idx="63004">
                  <c:v>48.97</c:v>
                </c:pt>
                <c:pt idx="63005">
                  <c:v>49.73</c:v>
                </c:pt>
                <c:pt idx="63006">
                  <c:v>47.29</c:v>
                </c:pt>
                <c:pt idx="63007">
                  <c:v>38.82</c:v>
                </c:pt>
                <c:pt idx="63008">
                  <c:v>53.02</c:v>
                </c:pt>
                <c:pt idx="63009">
                  <c:v>40.21</c:v>
                </c:pt>
                <c:pt idx="63010">
                  <c:v>37.93</c:v>
                </c:pt>
                <c:pt idx="63011">
                  <c:v>38.03</c:v>
                </c:pt>
                <c:pt idx="63012">
                  <c:v>35.130000000000003</c:v>
                </c:pt>
                <c:pt idx="63013">
                  <c:v>36.049999999999997</c:v>
                </c:pt>
                <c:pt idx="63014">
                  <c:v>36.549999999999997</c:v>
                </c:pt>
                <c:pt idx="63015">
                  <c:v>36.68</c:v>
                </c:pt>
                <c:pt idx="63016">
                  <c:v>36.51</c:v>
                </c:pt>
                <c:pt idx="63017">
                  <c:v>36.450000000000003</c:v>
                </c:pt>
                <c:pt idx="63018">
                  <c:v>52.99</c:v>
                </c:pt>
                <c:pt idx="63019">
                  <c:v>49.53</c:v>
                </c:pt>
                <c:pt idx="63020">
                  <c:v>46.57</c:v>
                </c:pt>
                <c:pt idx="63021">
                  <c:v>47.09</c:v>
                </c:pt>
                <c:pt idx="63022">
                  <c:v>47.42</c:v>
                </c:pt>
                <c:pt idx="63023">
                  <c:v>47.98</c:v>
                </c:pt>
                <c:pt idx="63024">
                  <c:v>48.67</c:v>
                </c:pt>
                <c:pt idx="63025">
                  <c:v>49.17</c:v>
                </c:pt>
                <c:pt idx="63026">
                  <c:v>49.63</c:v>
                </c:pt>
                <c:pt idx="63027">
                  <c:v>50.16</c:v>
                </c:pt>
                <c:pt idx="63028">
                  <c:v>62.55</c:v>
                </c:pt>
                <c:pt idx="63029">
                  <c:v>75.2</c:v>
                </c:pt>
                <c:pt idx="63030">
                  <c:v>70.790000000000006</c:v>
                </c:pt>
                <c:pt idx="63031">
                  <c:v>69.7</c:v>
                </c:pt>
                <c:pt idx="63032">
                  <c:v>70.06</c:v>
                </c:pt>
                <c:pt idx="63033">
                  <c:v>70.52</c:v>
                </c:pt>
                <c:pt idx="63034">
                  <c:v>71.81</c:v>
                </c:pt>
                <c:pt idx="63035">
                  <c:v>73.03</c:v>
                </c:pt>
                <c:pt idx="63036">
                  <c:v>73.75</c:v>
                </c:pt>
                <c:pt idx="63037">
                  <c:v>74.540000000000006</c:v>
                </c:pt>
                <c:pt idx="63038">
                  <c:v>75.14</c:v>
                </c:pt>
                <c:pt idx="63039">
                  <c:v>75.73</c:v>
                </c:pt>
                <c:pt idx="63040">
                  <c:v>76.36</c:v>
                </c:pt>
                <c:pt idx="63041">
                  <c:v>77.02</c:v>
                </c:pt>
                <c:pt idx="63042">
                  <c:v>77.41</c:v>
                </c:pt>
                <c:pt idx="63043">
                  <c:v>77.540000000000006</c:v>
                </c:pt>
                <c:pt idx="63044">
                  <c:v>77.87</c:v>
                </c:pt>
                <c:pt idx="63045">
                  <c:v>70</c:v>
                </c:pt>
                <c:pt idx="63046">
                  <c:v>57.14</c:v>
                </c:pt>
                <c:pt idx="63047">
                  <c:v>78.27</c:v>
                </c:pt>
                <c:pt idx="63048">
                  <c:v>71.180000000000007</c:v>
                </c:pt>
                <c:pt idx="63049">
                  <c:v>71.319999999999993</c:v>
                </c:pt>
                <c:pt idx="63050">
                  <c:v>71.48</c:v>
                </c:pt>
                <c:pt idx="63051">
                  <c:v>69.27</c:v>
                </c:pt>
                <c:pt idx="63052">
                  <c:v>63.34</c:v>
                </c:pt>
                <c:pt idx="63053">
                  <c:v>64.2</c:v>
                </c:pt>
                <c:pt idx="63054">
                  <c:v>78.53</c:v>
                </c:pt>
                <c:pt idx="63055">
                  <c:v>90.46</c:v>
                </c:pt>
                <c:pt idx="63056">
                  <c:v>105.65</c:v>
                </c:pt>
                <c:pt idx="63057">
                  <c:v>101.9</c:v>
                </c:pt>
                <c:pt idx="63058">
                  <c:v>110.6</c:v>
                </c:pt>
                <c:pt idx="63059">
                  <c:v>106.12</c:v>
                </c:pt>
                <c:pt idx="63060">
                  <c:v>115.61</c:v>
                </c:pt>
                <c:pt idx="63061">
                  <c:v>123.55</c:v>
                </c:pt>
                <c:pt idx="63062">
                  <c:v>121.7</c:v>
                </c:pt>
                <c:pt idx="63063">
                  <c:v>106.48</c:v>
                </c:pt>
                <c:pt idx="63064">
                  <c:v>105.69</c:v>
                </c:pt>
                <c:pt idx="63065">
                  <c:v>106.71</c:v>
                </c:pt>
                <c:pt idx="63066">
                  <c:v>107.17</c:v>
                </c:pt>
                <c:pt idx="63067">
                  <c:v>107.93</c:v>
                </c:pt>
                <c:pt idx="63068">
                  <c:v>108.36</c:v>
                </c:pt>
                <c:pt idx="63069">
                  <c:v>108.82</c:v>
                </c:pt>
                <c:pt idx="63070">
                  <c:v>108.82</c:v>
                </c:pt>
                <c:pt idx="63071">
                  <c:v>118.87</c:v>
                </c:pt>
                <c:pt idx="63072">
                  <c:v>127.64</c:v>
                </c:pt>
                <c:pt idx="63073">
                  <c:v>130.4</c:v>
                </c:pt>
                <c:pt idx="63074">
                  <c:v>113</c:v>
                </c:pt>
                <c:pt idx="63075">
                  <c:v>104.01</c:v>
                </c:pt>
                <c:pt idx="63076">
                  <c:v>105.03</c:v>
                </c:pt>
                <c:pt idx="63077">
                  <c:v>105.98</c:v>
                </c:pt>
                <c:pt idx="63078">
                  <c:v>106.25</c:v>
                </c:pt>
                <c:pt idx="63079">
                  <c:v>96.26</c:v>
                </c:pt>
                <c:pt idx="63080">
                  <c:v>106.97</c:v>
                </c:pt>
                <c:pt idx="63081">
                  <c:v>101.86</c:v>
                </c:pt>
                <c:pt idx="63082">
                  <c:v>106.35</c:v>
                </c:pt>
                <c:pt idx="63083">
                  <c:v>107.24</c:v>
                </c:pt>
                <c:pt idx="63084">
                  <c:v>107.37</c:v>
                </c:pt>
                <c:pt idx="63085">
                  <c:v>108.32</c:v>
                </c:pt>
                <c:pt idx="63086">
                  <c:v>109.67</c:v>
                </c:pt>
                <c:pt idx="63087">
                  <c:v>110.53</c:v>
                </c:pt>
                <c:pt idx="63088">
                  <c:v>100.48</c:v>
                </c:pt>
                <c:pt idx="63089">
                  <c:v>89.7</c:v>
                </c:pt>
                <c:pt idx="63090">
                  <c:v>90.89</c:v>
                </c:pt>
                <c:pt idx="63091">
                  <c:v>92.11</c:v>
                </c:pt>
                <c:pt idx="63092">
                  <c:v>92.8</c:v>
                </c:pt>
                <c:pt idx="63093">
                  <c:v>93.3</c:v>
                </c:pt>
                <c:pt idx="63094">
                  <c:v>93.26</c:v>
                </c:pt>
                <c:pt idx="63095">
                  <c:v>93</c:v>
                </c:pt>
                <c:pt idx="63096">
                  <c:v>93.13</c:v>
                </c:pt>
                <c:pt idx="63097">
                  <c:v>88.62</c:v>
                </c:pt>
                <c:pt idx="63098">
                  <c:v>83.81</c:v>
                </c:pt>
                <c:pt idx="63099">
                  <c:v>70.430000000000007</c:v>
                </c:pt>
                <c:pt idx="63100">
                  <c:v>71.510000000000005</c:v>
                </c:pt>
                <c:pt idx="63101">
                  <c:v>72.7</c:v>
                </c:pt>
                <c:pt idx="63102">
                  <c:v>73.819999999999993</c:v>
                </c:pt>
                <c:pt idx="63103">
                  <c:v>74.41</c:v>
                </c:pt>
                <c:pt idx="63104">
                  <c:v>86.71</c:v>
                </c:pt>
                <c:pt idx="63105">
                  <c:v>98.27</c:v>
                </c:pt>
                <c:pt idx="63106">
                  <c:v>97.02</c:v>
                </c:pt>
                <c:pt idx="63107">
                  <c:v>85.22</c:v>
                </c:pt>
                <c:pt idx="63108">
                  <c:v>82.22</c:v>
                </c:pt>
                <c:pt idx="63109">
                  <c:v>81.37</c:v>
                </c:pt>
                <c:pt idx="63110">
                  <c:v>82.78</c:v>
                </c:pt>
                <c:pt idx="63111">
                  <c:v>84.66</c:v>
                </c:pt>
                <c:pt idx="63112">
                  <c:v>64.92</c:v>
                </c:pt>
                <c:pt idx="63113">
                  <c:v>61.89</c:v>
                </c:pt>
                <c:pt idx="63114">
                  <c:v>62.19</c:v>
                </c:pt>
                <c:pt idx="63115">
                  <c:v>62.78</c:v>
                </c:pt>
                <c:pt idx="63116">
                  <c:v>59.45</c:v>
                </c:pt>
                <c:pt idx="63117">
                  <c:v>53.52</c:v>
                </c:pt>
                <c:pt idx="63118">
                  <c:v>53.72</c:v>
                </c:pt>
                <c:pt idx="63119">
                  <c:v>54.08</c:v>
                </c:pt>
                <c:pt idx="63120">
                  <c:v>54.28</c:v>
                </c:pt>
                <c:pt idx="63121">
                  <c:v>54.24</c:v>
                </c:pt>
                <c:pt idx="63122">
                  <c:v>45.51</c:v>
                </c:pt>
                <c:pt idx="63123">
                  <c:v>51.54</c:v>
                </c:pt>
                <c:pt idx="63124">
                  <c:v>51.08</c:v>
                </c:pt>
                <c:pt idx="63125">
                  <c:v>51.01</c:v>
                </c:pt>
                <c:pt idx="63126">
                  <c:v>51.08</c:v>
                </c:pt>
                <c:pt idx="63127">
                  <c:v>39.119999999999997</c:v>
                </c:pt>
                <c:pt idx="63128">
                  <c:v>32.1</c:v>
                </c:pt>
                <c:pt idx="63129">
                  <c:v>31.044</c:v>
                </c:pt>
                <c:pt idx="63130">
                  <c:v>36.32</c:v>
                </c:pt>
                <c:pt idx="63131">
                  <c:v>38.72</c:v>
                </c:pt>
                <c:pt idx="63132">
                  <c:v>36.22</c:v>
                </c:pt>
                <c:pt idx="63133">
                  <c:v>34.5</c:v>
                </c:pt>
                <c:pt idx="63134">
                  <c:v>34.54</c:v>
                </c:pt>
                <c:pt idx="63135">
                  <c:v>34.67</c:v>
                </c:pt>
                <c:pt idx="63136">
                  <c:v>34.799999999999997</c:v>
                </c:pt>
                <c:pt idx="63137">
                  <c:v>34.9</c:v>
                </c:pt>
                <c:pt idx="63138">
                  <c:v>35.06</c:v>
                </c:pt>
                <c:pt idx="63139">
                  <c:v>51.74</c:v>
                </c:pt>
                <c:pt idx="63140">
                  <c:v>71.55</c:v>
                </c:pt>
                <c:pt idx="63141">
                  <c:v>71.510000000000005</c:v>
                </c:pt>
                <c:pt idx="63142">
                  <c:v>71.55</c:v>
                </c:pt>
                <c:pt idx="63143">
                  <c:v>71.38</c:v>
                </c:pt>
                <c:pt idx="63144">
                  <c:v>70.260000000000005</c:v>
                </c:pt>
                <c:pt idx="63145">
                  <c:v>69.040000000000006</c:v>
                </c:pt>
                <c:pt idx="63146">
                  <c:v>77.41</c:v>
                </c:pt>
                <c:pt idx="63147">
                  <c:v>72.069999999999993</c:v>
                </c:pt>
                <c:pt idx="63148">
                  <c:v>71.349999999999994</c:v>
                </c:pt>
                <c:pt idx="63149">
                  <c:v>61.3</c:v>
                </c:pt>
                <c:pt idx="63150">
                  <c:v>49.99</c:v>
                </c:pt>
                <c:pt idx="63151">
                  <c:v>51.84</c:v>
                </c:pt>
                <c:pt idx="63152">
                  <c:v>83.38</c:v>
                </c:pt>
                <c:pt idx="63153">
                  <c:v>93.99</c:v>
                </c:pt>
                <c:pt idx="63154">
                  <c:v>93.99</c:v>
                </c:pt>
                <c:pt idx="63155">
                  <c:v>92.34</c:v>
                </c:pt>
                <c:pt idx="63156">
                  <c:v>94.65</c:v>
                </c:pt>
                <c:pt idx="63157">
                  <c:v>97.45</c:v>
                </c:pt>
                <c:pt idx="63158">
                  <c:v>96.76</c:v>
                </c:pt>
                <c:pt idx="63159">
                  <c:v>76.03</c:v>
                </c:pt>
                <c:pt idx="63160">
                  <c:v>71.150000000000006</c:v>
                </c:pt>
                <c:pt idx="63161">
                  <c:v>72.010000000000005</c:v>
                </c:pt>
                <c:pt idx="63162">
                  <c:v>72.63</c:v>
                </c:pt>
                <c:pt idx="63163">
                  <c:v>73.260000000000005</c:v>
                </c:pt>
                <c:pt idx="63164">
                  <c:v>99.26</c:v>
                </c:pt>
                <c:pt idx="63165">
                  <c:v>94.19</c:v>
                </c:pt>
                <c:pt idx="63166">
                  <c:v>94.28</c:v>
                </c:pt>
                <c:pt idx="63167">
                  <c:v>97.02</c:v>
                </c:pt>
                <c:pt idx="63168">
                  <c:v>98.57</c:v>
                </c:pt>
                <c:pt idx="63169">
                  <c:v>99.13</c:v>
                </c:pt>
                <c:pt idx="63170">
                  <c:v>99.23</c:v>
                </c:pt>
                <c:pt idx="63171">
                  <c:v>113.37</c:v>
                </c:pt>
                <c:pt idx="63172">
                  <c:v>112.94</c:v>
                </c:pt>
                <c:pt idx="63173">
                  <c:v>112.11</c:v>
                </c:pt>
                <c:pt idx="63174">
                  <c:v>113.86</c:v>
                </c:pt>
                <c:pt idx="63175">
                  <c:v>116.4</c:v>
                </c:pt>
                <c:pt idx="63176">
                  <c:v>117.75</c:v>
                </c:pt>
                <c:pt idx="63177">
                  <c:v>115.21</c:v>
                </c:pt>
                <c:pt idx="63178">
                  <c:v>116.36</c:v>
                </c:pt>
                <c:pt idx="63179">
                  <c:v>116.79</c:v>
                </c:pt>
                <c:pt idx="63180">
                  <c:v>116.96</c:v>
                </c:pt>
                <c:pt idx="63181">
                  <c:v>117.68</c:v>
                </c:pt>
                <c:pt idx="63182">
                  <c:v>118.18</c:v>
                </c:pt>
                <c:pt idx="63183">
                  <c:v>118.67</c:v>
                </c:pt>
                <c:pt idx="63184">
                  <c:v>118.7</c:v>
                </c:pt>
                <c:pt idx="63185">
                  <c:v>118.21</c:v>
                </c:pt>
                <c:pt idx="63186">
                  <c:v>108.42</c:v>
                </c:pt>
                <c:pt idx="63187">
                  <c:v>103.74</c:v>
                </c:pt>
                <c:pt idx="63188">
                  <c:v>104.96</c:v>
                </c:pt>
                <c:pt idx="63189">
                  <c:v>100.61</c:v>
                </c:pt>
                <c:pt idx="63190">
                  <c:v>100.05</c:v>
                </c:pt>
                <c:pt idx="63191">
                  <c:v>93.53</c:v>
                </c:pt>
                <c:pt idx="63192">
                  <c:v>93.59</c:v>
                </c:pt>
                <c:pt idx="63193">
                  <c:v>93.36</c:v>
                </c:pt>
                <c:pt idx="63194">
                  <c:v>89.34</c:v>
                </c:pt>
                <c:pt idx="63195">
                  <c:v>84.04</c:v>
                </c:pt>
                <c:pt idx="63196">
                  <c:v>84.17</c:v>
                </c:pt>
                <c:pt idx="63197">
                  <c:v>82.55</c:v>
                </c:pt>
                <c:pt idx="63198">
                  <c:v>65.88</c:v>
                </c:pt>
                <c:pt idx="63199">
                  <c:v>52.46</c:v>
                </c:pt>
                <c:pt idx="63200">
                  <c:v>53.78</c:v>
                </c:pt>
                <c:pt idx="63201">
                  <c:v>55.1</c:v>
                </c:pt>
                <c:pt idx="63202">
                  <c:v>56.09</c:v>
                </c:pt>
                <c:pt idx="63203">
                  <c:v>56.75</c:v>
                </c:pt>
                <c:pt idx="63204">
                  <c:v>57.24</c:v>
                </c:pt>
                <c:pt idx="63205">
                  <c:v>57.44</c:v>
                </c:pt>
                <c:pt idx="63206">
                  <c:v>39.18</c:v>
                </c:pt>
                <c:pt idx="63207">
                  <c:v>34.700000000000003</c:v>
                </c:pt>
                <c:pt idx="63208">
                  <c:v>34.93</c:v>
                </c:pt>
                <c:pt idx="63209">
                  <c:v>35.06</c:v>
                </c:pt>
                <c:pt idx="63210">
                  <c:v>35.26</c:v>
                </c:pt>
                <c:pt idx="63211">
                  <c:v>41.62</c:v>
                </c:pt>
                <c:pt idx="63212">
                  <c:v>52</c:v>
                </c:pt>
                <c:pt idx="63213">
                  <c:v>48.18</c:v>
                </c:pt>
                <c:pt idx="63214">
                  <c:v>49.14</c:v>
                </c:pt>
                <c:pt idx="63215">
                  <c:v>49.99</c:v>
                </c:pt>
                <c:pt idx="63216">
                  <c:v>56.52</c:v>
                </c:pt>
                <c:pt idx="63217">
                  <c:v>72.959999999999994</c:v>
                </c:pt>
                <c:pt idx="63218">
                  <c:v>73.59</c:v>
                </c:pt>
                <c:pt idx="63219">
                  <c:v>73.72</c:v>
                </c:pt>
                <c:pt idx="63220">
                  <c:v>67.95</c:v>
                </c:pt>
                <c:pt idx="63221">
                  <c:v>69.47</c:v>
                </c:pt>
                <c:pt idx="63222">
                  <c:v>70.459999999999994</c:v>
                </c:pt>
                <c:pt idx="63223">
                  <c:v>69.37</c:v>
                </c:pt>
                <c:pt idx="63224">
                  <c:v>64.63</c:v>
                </c:pt>
                <c:pt idx="63225">
                  <c:v>65.05</c:v>
                </c:pt>
                <c:pt idx="63226">
                  <c:v>65.680000000000007</c:v>
                </c:pt>
                <c:pt idx="63227">
                  <c:v>78.069999999999993</c:v>
                </c:pt>
                <c:pt idx="63228">
                  <c:v>86.05</c:v>
                </c:pt>
                <c:pt idx="63229">
                  <c:v>83.74</c:v>
                </c:pt>
                <c:pt idx="63230">
                  <c:v>84.43</c:v>
                </c:pt>
                <c:pt idx="63231">
                  <c:v>81.099999999999994</c:v>
                </c:pt>
                <c:pt idx="63232">
                  <c:v>79.69</c:v>
                </c:pt>
                <c:pt idx="63233">
                  <c:v>102.26</c:v>
                </c:pt>
                <c:pt idx="63234">
                  <c:v>95.47</c:v>
                </c:pt>
                <c:pt idx="63235">
                  <c:v>97.58</c:v>
                </c:pt>
                <c:pt idx="63236">
                  <c:v>99.92</c:v>
                </c:pt>
                <c:pt idx="63237">
                  <c:v>96</c:v>
                </c:pt>
                <c:pt idx="63238">
                  <c:v>97.32</c:v>
                </c:pt>
                <c:pt idx="63239">
                  <c:v>98.7</c:v>
                </c:pt>
                <c:pt idx="63240">
                  <c:v>99.92</c:v>
                </c:pt>
                <c:pt idx="63241">
                  <c:v>102.29</c:v>
                </c:pt>
                <c:pt idx="63242">
                  <c:v>94.09</c:v>
                </c:pt>
                <c:pt idx="63243">
                  <c:v>107.01</c:v>
                </c:pt>
                <c:pt idx="63244">
                  <c:v>94.65</c:v>
                </c:pt>
                <c:pt idx="63245">
                  <c:v>77.349999999999994</c:v>
                </c:pt>
                <c:pt idx="63246">
                  <c:v>76.09</c:v>
                </c:pt>
                <c:pt idx="63247">
                  <c:v>77.25</c:v>
                </c:pt>
                <c:pt idx="63248">
                  <c:v>79.459999999999994</c:v>
                </c:pt>
                <c:pt idx="63249">
                  <c:v>113.76</c:v>
                </c:pt>
                <c:pt idx="63250">
                  <c:v>108.06</c:v>
                </c:pt>
                <c:pt idx="63251">
                  <c:v>106.61</c:v>
                </c:pt>
                <c:pt idx="63252">
                  <c:v>91.15</c:v>
                </c:pt>
                <c:pt idx="63253">
                  <c:v>92.93</c:v>
                </c:pt>
                <c:pt idx="63254">
                  <c:v>94.12</c:v>
                </c:pt>
                <c:pt idx="63255">
                  <c:v>95.24</c:v>
                </c:pt>
                <c:pt idx="63256">
                  <c:v>95.93</c:v>
                </c:pt>
                <c:pt idx="63257">
                  <c:v>89.8</c:v>
                </c:pt>
                <c:pt idx="63258">
                  <c:v>89.84</c:v>
                </c:pt>
                <c:pt idx="63259">
                  <c:v>89.7</c:v>
                </c:pt>
                <c:pt idx="63260">
                  <c:v>105.85</c:v>
                </c:pt>
                <c:pt idx="63261">
                  <c:v>111.75</c:v>
                </c:pt>
                <c:pt idx="63262">
                  <c:v>109.35</c:v>
                </c:pt>
                <c:pt idx="63263">
                  <c:v>112.25</c:v>
                </c:pt>
                <c:pt idx="63264">
                  <c:v>115.34</c:v>
                </c:pt>
                <c:pt idx="63265">
                  <c:v>118.47</c:v>
                </c:pt>
                <c:pt idx="63266">
                  <c:v>121.37</c:v>
                </c:pt>
                <c:pt idx="63267">
                  <c:v>124.08</c:v>
                </c:pt>
                <c:pt idx="63268">
                  <c:v>127.17</c:v>
                </c:pt>
                <c:pt idx="63269">
                  <c:v>136.43</c:v>
                </c:pt>
                <c:pt idx="63270">
                  <c:v>143.26</c:v>
                </c:pt>
                <c:pt idx="63271">
                  <c:v>143.32</c:v>
                </c:pt>
                <c:pt idx="63272">
                  <c:v>142.79</c:v>
                </c:pt>
                <c:pt idx="63273">
                  <c:v>141.97</c:v>
                </c:pt>
                <c:pt idx="63274">
                  <c:v>136.37</c:v>
                </c:pt>
                <c:pt idx="63275">
                  <c:v>136.99</c:v>
                </c:pt>
                <c:pt idx="63276">
                  <c:v>125.76</c:v>
                </c:pt>
                <c:pt idx="63277">
                  <c:v>126.94</c:v>
                </c:pt>
                <c:pt idx="63278">
                  <c:v>129.44999999999999</c:v>
                </c:pt>
                <c:pt idx="63279">
                  <c:v>132.68</c:v>
                </c:pt>
                <c:pt idx="63280">
                  <c:v>127.17</c:v>
                </c:pt>
                <c:pt idx="63281">
                  <c:v>128.06</c:v>
                </c:pt>
                <c:pt idx="63282">
                  <c:v>129.12</c:v>
                </c:pt>
                <c:pt idx="63283">
                  <c:v>130.24</c:v>
                </c:pt>
                <c:pt idx="63284">
                  <c:v>121.67</c:v>
                </c:pt>
                <c:pt idx="63285">
                  <c:v>117.85</c:v>
                </c:pt>
                <c:pt idx="63286">
                  <c:v>118.61</c:v>
                </c:pt>
                <c:pt idx="63287">
                  <c:v>120.32</c:v>
                </c:pt>
                <c:pt idx="63288">
                  <c:v>120.81</c:v>
                </c:pt>
                <c:pt idx="63289">
                  <c:v>119.36</c:v>
                </c:pt>
                <c:pt idx="63290">
                  <c:v>121.9</c:v>
                </c:pt>
                <c:pt idx="63291">
                  <c:v>123.12</c:v>
                </c:pt>
                <c:pt idx="63292">
                  <c:v>125.3</c:v>
                </c:pt>
                <c:pt idx="63293">
                  <c:v>120.98</c:v>
                </c:pt>
                <c:pt idx="63294">
                  <c:v>121.31</c:v>
                </c:pt>
                <c:pt idx="63295">
                  <c:v>121.9</c:v>
                </c:pt>
                <c:pt idx="63296">
                  <c:v>122.82</c:v>
                </c:pt>
                <c:pt idx="63297">
                  <c:v>121.24</c:v>
                </c:pt>
                <c:pt idx="63298">
                  <c:v>116.79</c:v>
                </c:pt>
                <c:pt idx="63299">
                  <c:v>98.37</c:v>
                </c:pt>
                <c:pt idx="63300">
                  <c:v>94.88</c:v>
                </c:pt>
                <c:pt idx="63301">
                  <c:v>97.18</c:v>
                </c:pt>
                <c:pt idx="63302">
                  <c:v>103.05</c:v>
                </c:pt>
                <c:pt idx="63303">
                  <c:v>104.8</c:v>
                </c:pt>
                <c:pt idx="63304">
                  <c:v>96.16</c:v>
                </c:pt>
                <c:pt idx="63305">
                  <c:v>85.39</c:v>
                </c:pt>
                <c:pt idx="63306">
                  <c:v>100.81</c:v>
                </c:pt>
                <c:pt idx="63307">
                  <c:v>104.27</c:v>
                </c:pt>
                <c:pt idx="63308">
                  <c:v>100.58</c:v>
                </c:pt>
                <c:pt idx="63309">
                  <c:v>116.73</c:v>
                </c:pt>
                <c:pt idx="63310">
                  <c:v>115.71</c:v>
                </c:pt>
                <c:pt idx="63311">
                  <c:v>115.94</c:v>
                </c:pt>
                <c:pt idx="63312">
                  <c:v>120.25</c:v>
                </c:pt>
                <c:pt idx="63313">
                  <c:v>126.05</c:v>
                </c:pt>
                <c:pt idx="63314">
                  <c:v>111.39</c:v>
                </c:pt>
                <c:pt idx="63315">
                  <c:v>115.48</c:v>
                </c:pt>
                <c:pt idx="63316">
                  <c:v>115.8</c:v>
                </c:pt>
                <c:pt idx="63317">
                  <c:v>121.08</c:v>
                </c:pt>
                <c:pt idx="63318">
                  <c:v>123.19</c:v>
                </c:pt>
                <c:pt idx="63319">
                  <c:v>140.29</c:v>
                </c:pt>
                <c:pt idx="63320">
                  <c:v>140.69</c:v>
                </c:pt>
                <c:pt idx="63321">
                  <c:v>138.05000000000001</c:v>
                </c:pt>
                <c:pt idx="63322">
                  <c:v>128.88999999999999</c:v>
                </c:pt>
                <c:pt idx="63323">
                  <c:v>128.56</c:v>
                </c:pt>
                <c:pt idx="63324">
                  <c:v>134.03</c:v>
                </c:pt>
                <c:pt idx="63325">
                  <c:v>141.05000000000001</c:v>
                </c:pt>
                <c:pt idx="63326">
                  <c:v>137.03</c:v>
                </c:pt>
                <c:pt idx="63327">
                  <c:v>142.63</c:v>
                </c:pt>
                <c:pt idx="63328">
                  <c:v>144.08000000000001</c:v>
                </c:pt>
                <c:pt idx="63329">
                  <c:v>145.63</c:v>
                </c:pt>
                <c:pt idx="63330">
                  <c:v>148.4</c:v>
                </c:pt>
                <c:pt idx="63331">
                  <c:v>122.92</c:v>
                </c:pt>
                <c:pt idx="63332">
                  <c:v>129.35</c:v>
                </c:pt>
                <c:pt idx="63333">
                  <c:v>142.04</c:v>
                </c:pt>
                <c:pt idx="63334">
                  <c:v>141.21</c:v>
                </c:pt>
                <c:pt idx="63335">
                  <c:v>146.44999999999999</c:v>
                </c:pt>
                <c:pt idx="63336">
                  <c:v>144.77000000000001</c:v>
                </c:pt>
                <c:pt idx="63337">
                  <c:v>140.91999999999999</c:v>
                </c:pt>
                <c:pt idx="63338">
                  <c:v>132.91</c:v>
                </c:pt>
                <c:pt idx="63339">
                  <c:v>133.57</c:v>
                </c:pt>
                <c:pt idx="63340">
                  <c:v>134.36000000000001</c:v>
                </c:pt>
                <c:pt idx="63341">
                  <c:v>134.79</c:v>
                </c:pt>
                <c:pt idx="63342">
                  <c:v>135.81</c:v>
                </c:pt>
                <c:pt idx="63343">
                  <c:v>137.03</c:v>
                </c:pt>
                <c:pt idx="63344">
                  <c:v>139.69999999999999</c:v>
                </c:pt>
                <c:pt idx="63345">
                  <c:v>139.83000000000001</c:v>
                </c:pt>
                <c:pt idx="63346">
                  <c:v>138.31</c:v>
                </c:pt>
                <c:pt idx="63347">
                  <c:v>139.99</c:v>
                </c:pt>
                <c:pt idx="63348">
                  <c:v>143.97999999999999</c:v>
                </c:pt>
                <c:pt idx="63349">
                  <c:v>147.61000000000001</c:v>
                </c:pt>
                <c:pt idx="63350">
                  <c:v>150.66999999999999</c:v>
                </c:pt>
                <c:pt idx="63351">
                  <c:v>153.6</c:v>
                </c:pt>
                <c:pt idx="63352">
                  <c:v>156.34</c:v>
                </c:pt>
                <c:pt idx="63353">
                  <c:v>158.51</c:v>
                </c:pt>
                <c:pt idx="63354">
                  <c:v>161.97</c:v>
                </c:pt>
                <c:pt idx="63355">
                  <c:v>159.63999999999999</c:v>
                </c:pt>
                <c:pt idx="63356">
                  <c:v>155.29</c:v>
                </c:pt>
                <c:pt idx="63357">
                  <c:v>160.38999999999999</c:v>
                </c:pt>
                <c:pt idx="63358">
                  <c:v>157.66</c:v>
                </c:pt>
                <c:pt idx="63359">
                  <c:v>158.78</c:v>
                </c:pt>
                <c:pt idx="63360">
                  <c:v>159.9</c:v>
                </c:pt>
                <c:pt idx="63361">
                  <c:v>154.76</c:v>
                </c:pt>
                <c:pt idx="63362">
                  <c:v>144.61000000000001</c:v>
                </c:pt>
                <c:pt idx="63363">
                  <c:v>151.5</c:v>
                </c:pt>
                <c:pt idx="63364">
                  <c:v>144.01</c:v>
                </c:pt>
                <c:pt idx="63365">
                  <c:v>138.15</c:v>
                </c:pt>
                <c:pt idx="63366">
                  <c:v>130.07</c:v>
                </c:pt>
                <c:pt idx="63367">
                  <c:v>131.88999999999999</c:v>
                </c:pt>
                <c:pt idx="63368">
                  <c:v>134.94999999999999</c:v>
                </c:pt>
                <c:pt idx="63369">
                  <c:v>136.76</c:v>
                </c:pt>
                <c:pt idx="63370">
                  <c:v>138.63999999999999</c:v>
                </c:pt>
                <c:pt idx="63371">
                  <c:v>140.09</c:v>
                </c:pt>
                <c:pt idx="63372">
                  <c:v>142.33000000000001</c:v>
                </c:pt>
                <c:pt idx="63373">
                  <c:v>145.66</c:v>
                </c:pt>
                <c:pt idx="63374">
                  <c:v>149.97999999999999</c:v>
                </c:pt>
                <c:pt idx="63375">
                  <c:v>162.69999999999999</c:v>
                </c:pt>
                <c:pt idx="63376">
                  <c:v>163.59</c:v>
                </c:pt>
                <c:pt idx="63377">
                  <c:v>155.81</c:v>
                </c:pt>
                <c:pt idx="63378">
                  <c:v>154.66</c:v>
                </c:pt>
                <c:pt idx="63379">
                  <c:v>149.94999999999999</c:v>
                </c:pt>
                <c:pt idx="63380">
                  <c:v>153.66999999999999</c:v>
                </c:pt>
                <c:pt idx="63381">
                  <c:v>139.5</c:v>
                </c:pt>
                <c:pt idx="63382">
                  <c:v>136.13999999999999</c:v>
                </c:pt>
                <c:pt idx="63383">
                  <c:v>140.13</c:v>
                </c:pt>
                <c:pt idx="63384">
                  <c:v>137.46</c:v>
                </c:pt>
                <c:pt idx="63385">
                  <c:v>124.54</c:v>
                </c:pt>
                <c:pt idx="63386">
                  <c:v>126.32</c:v>
                </c:pt>
                <c:pt idx="63387">
                  <c:v>130.37</c:v>
                </c:pt>
                <c:pt idx="63388">
                  <c:v>132.55000000000001</c:v>
                </c:pt>
                <c:pt idx="63389">
                  <c:v>128.66</c:v>
                </c:pt>
                <c:pt idx="63390">
                  <c:v>125.95</c:v>
                </c:pt>
                <c:pt idx="63391">
                  <c:v>126.32</c:v>
                </c:pt>
                <c:pt idx="63392">
                  <c:v>125.3</c:v>
                </c:pt>
                <c:pt idx="63393">
                  <c:v>133.07</c:v>
                </c:pt>
                <c:pt idx="63394">
                  <c:v>140.78</c:v>
                </c:pt>
                <c:pt idx="63395">
                  <c:v>135.81</c:v>
                </c:pt>
                <c:pt idx="63396">
                  <c:v>126.98</c:v>
                </c:pt>
                <c:pt idx="63397">
                  <c:v>131.99</c:v>
                </c:pt>
                <c:pt idx="63398">
                  <c:v>133.27000000000001</c:v>
                </c:pt>
                <c:pt idx="63399">
                  <c:v>134.62</c:v>
                </c:pt>
                <c:pt idx="63400">
                  <c:v>136.30000000000001</c:v>
                </c:pt>
                <c:pt idx="63401">
                  <c:v>139.24</c:v>
                </c:pt>
                <c:pt idx="63402">
                  <c:v>140.13</c:v>
                </c:pt>
                <c:pt idx="63403">
                  <c:v>137.72</c:v>
                </c:pt>
                <c:pt idx="63404">
                  <c:v>151.22999999999999</c:v>
                </c:pt>
                <c:pt idx="63405">
                  <c:v>146.82</c:v>
                </c:pt>
                <c:pt idx="63406">
                  <c:v>141.28</c:v>
                </c:pt>
                <c:pt idx="63407">
                  <c:v>140.55000000000001</c:v>
                </c:pt>
                <c:pt idx="63408">
                  <c:v>140.13</c:v>
                </c:pt>
                <c:pt idx="63409">
                  <c:v>140.22</c:v>
                </c:pt>
                <c:pt idx="63410">
                  <c:v>138.94</c:v>
                </c:pt>
                <c:pt idx="63411">
                  <c:v>135.54</c:v>
                </c:pt>
                <c:pt idx="63412">
                  <c:v>128.13</c:v>
                </c:pt>
                <c:pt idx="63413">
                  <c:v>129.71</c:v>
                </c:pt>
                <c:pt idx="63414">
                  <c:v>128.36000000000001</c:v>
                </c:pt>
                <c:pt idx="63415">
                  <c:v>127.54</c:v>
                </c:pt>
                <c:pt idx="63416">
                  <c:v>129.44999999999999</c:v>
                </c:pt>
                <c:pt idx="63417">
                  <c:v>130.57</c:v>
                </c:pt>
                <c:pt idx="63418">
                  <c:v>127.44</c:v>
                </c:pt>
                <c:pt idx="63419">
                  <c:v>125.79</c:v>
                </c:pt>
                <c:pt idx="63420">
                  <c:v>126.12</c:v>
                </c:pt>
                <c:pt idx="63421">
                  <c:v>135.78</c:v>
                </c:pt>
                <c:pt idx="63422">
                  <c:v>125.99</c:v>
                </c:pt>
                <c:pt idx="63423">
                  <c:v>126.94</c:v>
                </c:pt>
                <c:pt idx="63424">
                  <c:v>121.64</c:v>
                </c:pt>
                <c:pt idx="63425">
                  <c:v>110.76</c:v>
                </c:pt>
                <c:pt idx="63426">
                  <c:v>121.64</c:v>
                </c:pt>
                <c:pt idx="63427">
                  <c:v>134.66</c:v>
                </c:pt>
                <c:pt idx="63428">
                  <c:v>134.38999999999999</c:v>
                </c:pt>
                <c:pt idx="63429">
                  <c:v>136.34</c:v>
                </c:pt>
                <c:pt idx="63430">
                  <c:v>131.82</c:v>
                </c:pt>
                <c:pt idx="63431">
                  <c:v>124.21</c:v>
                </c:pt>
                <c:pt idx="63432">
                  <c:v>138.21</c:v>
                </c:pt>
                <c:pt idx="63433">
                  <c:v>135.54</c:v>
                </c:pt>
                <c:pt idx="63434">
                  <c:v>136.6</c:v>
                </c:pt>
                <c:pt idx="63435">
                  <c:v>139.6</c:v>
                </c:pt>
                <c:pt idx="63436">
                  <c:v>116.04</c:v>
                </c:pt>
                <c:pt idx="63437">
                  <c:v>112.97</c:v>
                </c:pt>
                <c:pt idx="63438">
                  <c:v>117.49</c:v>
                </c:pt>
                <c:pt idx="63439">
                  <c:v>118.38</c:v>
                </c:pt>
                <c:pt idx="63440">
                  <c:v>119.99</c:v>
                </c:pt>
                <c:pt idx="63441">
                  <c:v>121.08</c:v>
                </c:pt>
                <c:pt idx="63442">
                  <c:v>139.53</c:v>
                </c:pt>
                <c:pt idx="63443">
                  <c:v>133.63</c:v>
                </c:pt>
                <c:pt idx="63444">
                  <c:v>132.22</c:v>
                </c:pt>
                <c:pt idx="63445">
                  <c:v>121.11</c:v>
                </c:pt>
                <c:pt idx="63446">
                  <c:v>112.74</c:v>
                </c:pt>
                <c:pt idx="63447">
                  <c:v>105.32</c:v>
                </c:pt>
                <c:pt idx="63448">
                  <c:v>104.96</c:v>
                </c:pt>
                <c:pt idx="63449">
                  <c:v>100.25</c:v>
                </c:pt>
                <c:pt idx="63450">
                  <c:v>98.44</c:v>
                </c:pt>
                <c:pt idx="63451">
                  <c:v>93.63</c:v>
                </c:pt>
                <c:pt idx="63452">
                  <c:v>85.49</c:v>
                </c:pt>
                <c:pt idx="63453">
                  <c:v>103.61</c:v>
                </c:pt>
                <c:pt idx="63454">
                  <c:v>103.64</c:v>
                </c:pt>
                <c:pt idx="63455">
                  <c:v>106.05</c:v>
                </c:pt>
                <c:pt idx="63456">
                  <c:v>86.74</c:v>
                </c:pt>
                <c:pt idx="63457">
                  <c:v>82.62</c:v>
                </c:pt>
                <c:pt idx="63458">
                  <c:v>78.37</c:v>
                </c:pt>
                <c:pt idx="63459">
                  <c:v>77.680000000000007</c:v>
                </c:pt>
                <c:pt idx="63460">
                  <c:v>78.760000000000005</c:v>
                </c:pt>
                <c:pt idx="63461">
                  <c:v>79.52</c:v>
                </c:pt>
                <c:pt idx="63462">
                  <c:v>80.180000000000007</c:v>
                </c:pt>
                <c:pt idx="63463">
                  <c:v>94.85</c:v>
                </c:pt>
                <c:pt idx="63464">
                  <c:v>103.94</c:v>
                </c:pt>
                <c:pt idx="63465">
                  <c:v>105.16</c:v>
                </c:pt>
                <c:pt idx="63466">
                  <c:v>104.3</c:v>
                </c:pt>
                <c:pt idx="63467">
                  <c:v>88.98</c:v>
                </c:pt>
                <c:pt idx="63468">
                  <c:v>87.73</c:v>
                </c:pt>
                <c:pt idx="63469">
                  <c:v>91.29</c:v>
                </c:pt>
                <c:pt idx="63470">
                  <c:v>83.54</c:v>
                </c:pt>
                <c:pt idx="63471">
                  <c:v>85.91</c:v>
                </c:pt>
                <c:pt idx="63472">
                  <c:v>80.180000000000007</c:v>
                </c:pt>
                <c:pt idx="63473">
                  <c:v>74.739999999999995</c:v>
                </c:pt>
                <c:pt idx="63474">
                  <c:v>74.91</c:v>
                </c:pt>
                <c:pt idx="63475">
                  <c:v>74.64</c:v>
                </c:pt>
                <c:pt idx="63476">
                  <c:v>76.19</c:v>
                </c:pt>
                <c:pt idx="63477">
                  <c:v>99.95</c:v>
                </c:pt>
                <c:pt idx="63478">
                  <c:v>102.36</c:v>
                </c:pt>
                <c:pt idx="63479">
                  <c:v>123.52</c:v>
                </c:pt>
                <c:pt idx="63480">
                  <c:v>115.74</c:v>
                </c:pt>
                <c:pt idx="63481">
                  <c:v>125.3</c:v>
                </c:pt>
                <c:pt idx="63482">
                  <c:v>127.27</c:v>
                </c:pt>
                <c:pt idx="63483">
                  <c:v>127.54</c:v>
                </c:pt>
                <c:pt idx="63484">
                  <c:v>129.05000000000001</c:v>
                </c:pt>
                <c:pt idx="63485">
                  <c:v>144.41</c:v>
                </c:pt>
                <c:pt idx="63486">
                  <c:v>144.66999999999999</c:v>
                </c:pt>
                <c:pt idx="63487">
                  <c:v>141.44</c:v>
                </c:pt>
                <c:pt idx="63488">
                  <c:v>139.57</c:v>
                </c:pt>
                <c:pt idx="63489">
                  <c:v>132.55000000000001</c:v>
                </c:pt>
                <c:pt idx="63490">
                  <c:v>134.09</c:v>
                </c:pt>
                <c:pt idx="63491">
                  <c:v>136.37</c:v>
                </c:pt>
                <c:pt idx="63492">
                  <c:v>139.99</c:v>
                </c:pt>
                <c:pt idx="63493">
                  <c:v>139.72999999999999</c:v>
                </c:pt>
                <c:pt idx="63494">
                  <c:v>124.31</c:v>
                </c:pt>
                <c:pt idx="63495">
                  <c:v>122.59</c:v>
                </c:pt>
                <c:pt idx="63496">
                  <c:v>120.39</c:v>
                </c:pt>
                <c:pt idx="63497">
                  <c:v>121.97</c:v>
                </c:pt>
                <c:pt idx="63498">
                  <c:v>131.16</c:v>
                </c:pt>
                <c:pt idx="63499">
                  <c:v>140.91999999999999</c:v>
                </c:pt>
                <c:pt idx="63500">
                  <c:v>144.01</c:v>
                </c:pt>
                <c:pt idx="63501">
                  <c:v>141.08000000000001</c:v>
                </c:pt>
                <c:pt idx="63502">
                  <c:v>139.80000000000001</c:v>
                </c:pt>
                <c:pt idx="63503">
                  <c:v>141.15</c:v>
                </c:pt>
                <c:pt idx="63504">
                  <c:v>144.66999999999999</c:v>
                </c:pt>
                <c:pt idx="63505">
                  <c:v>147.11000000000001</c:v>
                </c:pt>
                <c:pt idx="63506">
                  <c:v>150.05000000000001</c:v>
                </c:pt>
                <c:pt idx="63507">
                  <c:v>146.26</c:v>
                </c:pt>
                <c:pt idx="63508">
                  <c:v>136.83000000000001</c:v>
                </c:pt>
                <c:pt idx="63509">
                  <c:v>138.15</c:v>
                </c:pt>
                <c:pt idx="63510">
                  <c:v>130.66999999999999</c:v>
                </c:pt>
                <c:pt idx="63511">
                  <c:v>119.96</c:v>
                </c:pt>
                <c:pt idx="63512">
                  <c:v>108.92</c:v>
                </c:pt>
                <c:pt idx="63513">
                  <c:v>109.64</c:v>
                </c:pt>
                <c:pt idx="63514">
                  <c:v>110.63</c:v>
                </c:pt>
                <c:pt idx="63515">
                  <c:v>136.6</c:v>
                </c:pt>
                <c:pt idx="63516">
                  <c:v>129.32</c:v>
                </c:pt>
                <c:pt idx="63517">
                  <c:v>124.14</c:v>
                </c:pt>
                <c:pt idx="63518">
                  <c:v>125.43</c:v>
                </c:pt>
                <c:pt idx="63519">
                  <c:v>128.59</c:v>
                </c:pt>
                <c:pt idx="63520">
                  <c:v>131.43</c:v>
                </c:pt>
                <c:pt idx="63521">
                  <c:v>133.63</c:v>
                </c:pt>
                <c:pt idx="63522">
                  <c:v>132.55000000000001</c:v>
                </c:pt>
                <c:pt idx="63523">
                  <c:v>137.32</c:v>
                </c:pt>
                <c:pt idx="63524">
                  <c:v>145.53</c:v>
                </c:pt>
                <c:pt idx="63525">
                  <c:v>143.78</c:v>
                </c:pt>
                <c:pt idx="63526">
                  <c:v>142.07</c:v>
                </c:pt>
                <c:pt idx="63527">
                  <c:v>141.74</c:v>
                </c:pt>
                <c:pt idx="63528">
                  <c:v>143.88</c:v>
                </c:pt>
                <c:pt idx="63529">
                  <c:v>141.05000000000001</c:v>
                </c:pt>
                <c:pt idx="63530">
                  <c:v>136.53</c:v>
                </c:pt>
                <c:pt idx="63531">
                  <c:v>120.52</c:v>
                </c:pt>
                <c:pt idx="63532">
                  <c:v>139.43</c:v>
                </c:pt>
                <c:pt idx="63533">
                  <c:v>142.43</c:v>
                </c:pt>
                <c:pt idx="63534">
                  <c:v>145.4</c:v>
                </c:pt>
                <c:pt idx="63535">
                  <c:v>145.72999999999999</c:v>
                </c:pt>
                <c:pt idx="63536">
                  <c:v>145.43</c:v>
                </c:pt>
                <c:pt idx="63537">
                  <c:v>146.88</c:v>
                </c:pt>
                <c:pt idx="63538">
                  <c:v>135.74</c:v>
                </c:pt>
                <c:pt idx="63539">
                  <c:v>132.81</c:v>
                </c:pt>
                <c:pt idx="63540">
                  <c:v>131.13</c:v>
                </c:pt>
                <c:pt idx="63541">
                  <c:v>124.04</c:v>
                </c:pt>
                <c:pt idx="63542">
                  <c:v>126.75</c:v>
                </c:pt>
                <c:pt idx="63543">
                  <c:v>123.09</c:v>
                </c:pt>
                <c:pt idx="63544">
                  <c:v>94.48</c:v>
                </c:pt>
                <c:pt idx="63545">
                  <c:v>81.33</c:v>
                </c:pt>
                <c:pt idx="63546">
                  <c:v>74.64</c:v>
                </c:pt>
                <c:pt idx="63547">
                  <c:v>75.5</c:v>
                </c:pt>
                <c:pt idx="63548">
                  <c:v>74.81</c:v>
                </c:pt>
                <c:pt idx="63549">
                  <c:v>73.819999999999993</c:v>
                </c:pt>
                <c:pt idx="63550">
                  <c:v>96.03</c:v>
                </c:pt>
                <c:pt idx="63551">
                  <c:v>100.22</c:v>
                </c:pt>
                <c:pt idx="63552">
                  <c:v>101.9</c:v>
                </c:pt>
                <c:pt idx="63553">
                  <c:v>100.81</c:v>
                </c:pt>
                <c:pt idx="63554">
                  <c:v>101.67</c:v>
                </c:pt>
                <c:pt idx="63555">
                  <c:v>120.42</c:v>
                </c:pt>
                <c:pt idx="63556">
                  <c:v>116.07</c:v>
                </c:pt>
                <c:pt idx="63557">
                  <c:v>117.39</c:v>
                </c:pt>
                <c:pt idx="63558">
                  <c:v>113.53</c:v>
                </c:pt>
                <c:pt idx="63559">
                  <c:v>114.29</c:v>
                </c:pt>
                <c:pt idx="63560">
                  <c:v>99</c:v>
                </c:pt>
                <c:pt idx="63561">
                  <c:v>103.25</c:v>
                </c:pt>
                <c:pt idx="63562">
                  <c:v>101.67</c:v>
                </c:pt>
                <c:pt idx="63563">
                  <c:v>93.66</c:v>
                </c:pt>
                <c:pt idx="63564">
                  <c:v>82.36</c:v>
                </c:pt>
                <c:pt idx="63565">
                  <c:v>81.96</c:v>
                </c:pt>
                <c:pt idx="63566">
                  <c:v>96.2</c:v>
                </c:pt>
                <c:pt idx="63567">
                  <c:v>105.16</c:v>
                </c:pt>
                <c:pt idx="63568">
                  <c:v>107.04</c:v>
                </c:pt>
                <c:pt idx="63569">
                  <c:v>116.43</c:v>
                </c:pt>
                <c:pt idx="63570">
                  <c:v>111.65</c:v>
                </c:pt>
                <c:pt idx="63571">
                  <c:v>115.05</c:v>
                </c:pt>
                <c:pt idx="63572">
                  <c:v>120.15</c:v>
                </c:pt>
                <c:pt idx="63573">
                  <c:v>123.71</c:v>
                </c:pt>
                <c:pt idx="63574">
                  <c:v>125.16</c:v>
                </c:pt>
                <c:pt idx="63575">
                  <c:v>126.61</c:v>
                </c:pt>
                <c:pt idx="63576">
                  <c:v>113.6</c:v>
                </c:pt>
                <c:pt idx="63577">
                  <c:v>111.36</c:v>
                </c:pt>
                <c:pt idx="63578">
                  <c:v>116.33</c:v>
                </c:pt>
                <c:pt idx="63579">
                  <c:v>123.48</c:v>
                </c:pt>
                <c:pt idx="63580">
                  <c:v>124.24</c:v>
                </c:pt>
                <c:pt idx="63581">
                  <c:v>153.13999999999999</c:v>
                </c:pt>
                <c:pt idx="63582">
                  <c:v>146.19</c:v>
                </c:pt>
                <c:pt idx="63583">
                  <c:v>134.49</c:v>
                </c:pt>
                <c:pt idx="63584">
                  <c:v>141.18</c:v>
                </c:pt>
                <c:pt idx="63585">
                  <c:v>135.44999999999999</c:v>
                </c:pt>
                <c:pt idx="63586">
                  <c:v>156.74</c:v>
                </c:pt>
                <c:pt idx="63587">
                  <c:v>141.71</c:v>
                </c:pt>
                <c:pt idx="63588">
                  <c:v>135.08000000000001</c:v>
                </c:pt>
                <c:pt idx="63589">
                  <c:v>123.81</c:v>
                </c:pt>
                <c:pt idx="63590">
                  <c:v>113.2</c:v>
                </c:pt>
                <c:pt idx="63591">
                  <c:v>118.21</c:v>
                </c:pt>
                <c:pt idx="63592">
                  <c:v>120.52</c:v>
                </c:pt>
                <c:pt idx="63593">
                  <c:v>117.42</c:v>
                </c:pt>
                <c:pt idx="63594">
                  <c:v>112.67</c:v>
                </c:pt>
                <c:pt idx="63595">
                  <c:v>114.03</c:v>
                </c:pt>
                <c:pt idx="63596">
                  <c:v>122.03</c:v>
                </c:pt>
                <c:pt idx="63597">
                  <c:v>127.54</c:v>
                </c:pt>
                <c:pt idx="63598">
                  <c:v>128.82</c:v>
                </c:pt>
                <c:pt idx="63599">
                  <c:v>129.91</c:v>
                </c:pt>
                <c:pt idx="63600">
                  <c:v>131.19</c:v>
                </c:pt>
                <c:pt idx="63601">
                  <c:v>132.25</c:v>
                </c:pt>
                <c:pt idx="63602">
                  <c:v>132.55000000000001</c:v>
                </c:pt>
                <c:pt idx="63603">
                  <c:v>129.09</c:v>
                </c:pt>
                <c:pt idx="63604">
                  <c:v>130.16999999999999</c:v>
                </c:pt>
                <c:pt idx="63605">
                  <c:v>130.04</c:v>
                </c:pt>
                <c:pt idx="63606">
                  <c:v>137.91999999999999</c:v>
                </c:pt>
                <c:pt idx="63607">
                  <c:v>138.94</c:v>
                </c:pt>
                <c:pt idx="63608">
                  <c:v>139.6</c:v>
                </c:pt>
                <c:pt idx="63609">
                  <c:v>140.62</c:v>
                </c:pt>
                <c:pt idx="63610">
                  <c:v>131.06</c:v>
                </c:pt>
                <c:pt idx="63611">
                  <c:v>129.41999999999999</c:v>
                </c:pt>
                <c:pt idx="63612">
                  <c:v>144.21</c:v>
                </c:pt>
                <c:pt idx="63613">
                  <c:v>134.06</c:v>
                </c:pt>
                <c:pt idx="63614">
                  <c:v>129.55000000000001</c:v>
                </c:pt>
                <c:pt idx="63615">
                  <c:v>137.79</c:v>
                </c:pt>
                <c:pt idx="63616">
                  <c:v>139.16999999999999</c:v>
                </c:pt>
                <c:pt idx="63617">
                  <c:v>135.08000000000001</c:v>
                </c:pt>
                <c:pt idx="63618">
                  <c:v>132.51</c:v>
                </c:pt>
                <c:pt idx="63619">
                  <c:v>134.91999999999999</c:v>
                </c:pt>
                <c:pt idx="63620">
                  <c:v>136.43</c:v>
                </c:pt>
                <c:pt idx="63621">
                  <c:v>138.25</c:v>
                </c:pt>
                <c:pt idx="63622">
                  <c:v>144.28</c:v>
                </c:pt>
                <c:pt idx="63623">
                  <c:v>145.53</c:v>
                </c:pt>
                <c:pt idx="63624">
                  <c:v>145.16999999999999</c:v>
                </c:pt>
                <c:pt idx="63625">
                  <c:v>142.4</c:v>
                </c:pt>
                <c:pt idx="63626">
                  <c:v>142.99</c:v>
                </c:pt>
                <c:pt idx="63627">
                  <c:v>138.41</c:v>
                </c:pt>
                <c:pt idx="63628">
                  <c:v>139.72999999999999</c:v>
                </c:pt>
                <c:pt idx="63629">
                  <c:v>140.78</c:v>
                </c:pt>
                <c:pt idx="63630">
                  <c:v>140.72</c:v>
                </c:pt>
                <c:pt idx="63631">
                  <c:v>139.13999999999999</c:v>
                </c:pt>
                <c:pt idx="63632">
                  <c:v>139.69999999999999</c:v>
                </c:pt>
                <c:pt idx="63633">
                  <c:v>139.72999999999999</c:v>
                </c:pt>
                <c:pt idx="63634">
                  <c:v>141.21</c:v>
                </c:pt>
                <c:pt idx="63635">
                  <c:v>139.93</c:v>
                </c:pt>
                <c:pt idx="63636">
                  <c:v>138.97</c:v>
                </c:pt>
                <c:pt idx="63637">
                  <c:v>139.6</c:v>
                </c:pt>
                <c:pt idx="63638">
                  <c:v>140.59</c:v>
                </c:pt>
                <c:pt idx="63639">
                  <c:v>128.59</c:v>
                </c:pt>
                <c:pt idx="63640">
                  <c:v>122.59</c:v>
                </c:pt>
                <c:pt idx="63641">
                  <c:v>135.61000000000001</c:v>
                </c:pt>
                <c:pt idx="63642">
                  <c:v>148.36000000000001</c:v>
                </c:pt>
                <c:pt idx="63643">
                  <c:v>147.01</c:v>
                </c:pt>
                <c:pt idx="63644">
                  <c:v>147.47</c:v>
                </c:pt>
                <c:pt idx="63645">
                  <c:v>148.1</c:v>
                </c:pt>
                <c:pt idx="63646">
                  <c:v>149.29</c:v>
                </c:pt>
                <c:pt idx="63647">
                  <c:v>151.19999999999999</c:v>
                </c:pt>
                <c:pt idx="63648">
                  <c:v>154</c:v>
                </c:pt>
                <c:pt idx="63649">
                  <c:v>156.27000000000001</c:v>
                </c:pt>
                <c:pt idx="63650">
                  <c:v>153.66999999999999</c:v>
                </c:pt>
                <c:pt idx="63651">
                  <c:v>155.71</c:v>
                </c:pt>
                <c:pt idx="63652">
                  <c:v>158.97999999999999</c:v>
                </c:pt>
                <c:pt idx="63653">
                  <c:v>162.44</c:v>
                </c:pt>
                <c:pt idx="63654">
                  <c:v>160.76</c:v>
                </c:pt>
                <c:pt idx="63655">
                  <c:v>144.63999999999999</c:v>
                </c:pt>
                <c:pt idx="63656">
                  <c:v>164.91</c:v>
                </c:pt>
                <c:pt idx="63657">
                  <c:v>169.06</c:v>
                </c:pt>
                <c:pt idx="63658">
                  <c:v>165.04</c:v>
                </c:pt>
                <c:pt idx="63659">
                  <c:v>142.47</c:v>
                </c:pt>
                <c:pt idx="63660">
                  <c:v>149.09</c:v>
                </c:pt>
                <c:pt idx="63661">
                  <c:v>174.56</c:v>
                </c:pt>
                <c:pt idx="63662">
                  <c:v>174.17</c:v>
                </c:pt>
                <c:pt idx="63663">
                  <c:v>167.12</c:v>
                </c:pt>
                <c:pt idx="63664">
                  <c:v>163.06</c:v>
                </c:pt>
                <c:pt idx="63665">
                  <c:v>159.9</c:v>
                </c:pt>
                <c:pt idx="63666">
                  <c:v>150.24</c:v>
                </c:pt>
                <c:pt idx="63667">
                  <c:v>133.04</c:v>
                </c:pt>
                <c:pt idx="63668">
                  <c:v>127.24</c:v>
                </c:pt>
                <c:pt idx="63669">
                  <c:v>128.29</c:v>
                </c:pt>
                <c:pt idx="63670">
                  <c:v>123.25</c:v>
                </c:pt>
                <c:pt idx="63671">
                  <c:v>123.81</c:v>
                </c:pt>
                <c:pt idx="63672">
                  <c:v>111.85</c:v>
                </c:pt>
                <c:pt idx="63673">
                  <c:v>107.73</c:v>
                </c:pt>
                <c:pt idx="63674">
                  <c:v>109.84</c:v>
                </c:pt>
                <c:pt idx="63675">
                  <c:v>109.58</c:v>
                </c:pt>
                <c:pt idx="63676">
                  <c:v>104.27</c:v>
                </c:pt>
                <c:pt idx="63677">
                  <c:v>114.49</c:v>
                </c:pt>
                <c:pt idx="63678">
                  <c:v>121.31</c:v>
                </c:pt>
                <c:pt idx="63679">
                  <c:v>109.51</c:v>
                </c:pt>
                <c:pt idx="63680">
                  <c:v>112.25</c:v>
                </c:pt>
                <c:pt idx="63681">
                  <c:v>116.3</c:v>
                </c:pt>
                <c:pt idx="63682">
                  <c:v>109.21</c:v>
                </c:pt>
                <c:pt idx="63683">
                  <c:v>110.14</c:v>
                </c:pt>
                <c:pt idx="63684">
                  <c:v>111.62</c:v>
                </c:pt>
                <c:pt idx="63685">
                  <c:v>112.74</c:v>
                </c:pt>
                <c:pt idx="63686">
                  <c:v>93.56</c:v>
                </c:pt>
                <c:pt idx="63687">
                  <c:v>91.22</c:v>
                </c:pt>
                <c:pt idx="63688">
                  <c:v>89.77</c:v>
                </c:pt>
                <c:pt idx="63689">
                  <c:v>90.69</c:v>
                </c:pt>
                <c:pt idx="63690">
                  <c:v>92.6</c:v>
                </c:pt>
                <c:pt idx="63691">
                  <c:v>86.01</c:v>
                </c:pt>
                <c:pt idx="63692">
                  <c:v>83.34</c:v>
                </c:pt>
                <c:pt idx="63693">
                  <c:v>81.2</c:v>
                </c:pt>
                <c:pt idx="63694">
                  <c:v>81.37</c:v>
                </c:pt>
                <c:pt idx="63695">
                  <c:v>80.97</c:v>
                </c:pt>
                <c:pt idx="63696">
                  <c:v>79.06</c:v>
                </c:pt>
                <c:pt idx="63697">
                  <c:v>79.260000000000005</c:v>
                </c:pt>
                <c:pt idx="63698">
                  <c:v>79.62</c:v>
                </c:pt>
                <c:pt idx="63699">
                  <c:v>88.19</c:v>
                </c:pt>
                <c:pt idx="63700">
                  <c:v>106.15</c:v>
                </c:pt>
                <c:pt idx="63701">
                  <c:v>118.64</c:v>
                </c:pt>
                <c:pt idx="63702">
                  <c:v>123.71</c:v>
                </c:pt>
                <c:pt idx="63703">
                  <c:v>126.55</c:v>
                </c:pt>
                <c:pt idx="63704">
                  <c:v>128.13</c:v>
                </c:pt>
                <c:pt idx="63705">
                  <c:v>128.43</c:v>
                </c:pt>
                <c:pt idx="63706">
                  <c:v>134.26</c:v>
                </c:pt>
                <c:pt idx="63707">
                  <c:v>128.62</c:v>
                </c:pt>
                <c:pt idx="63708">
                  <c:v>131.19</c:v>
                </c:pt>
                <c:pt idx="63709">
                  <c:v>147.80000000000001</c:v>
                </c:pt>
                <c:pt idx="63710">
                  <c:v>153.44</c:v>
                </c:pt>
                <c:pt idx="63711">
                  <c:v>142.5</c:v>
                </c:pt>
                <c:pt idx="63712">
                  <c:v>136.69999999999999</c:v>
                </c:pt>
                <c:pt idx="63713">
                  <c:v>125.23</c:v>
                </c:pt>
                <c:pt idx="63714">
                  <c:v>129.28</c:v>
                </c:pt>
                <c:pt idx="63715">
                  <c:v>145.5</c:v>
                </c:pt>
                <c:pt idx="63716">
                  <c:v>143.09</c:v>
                </c:pt>
                <c:pt idx="63717">
                  <c:v>139.6</c:v>
                </c:pt>
                <c:pt idx="63718">
                  <c:v>137.79</c:v>
                </c:pt>
                <c:pt idx="63719">
                  <c:v>127.5</c:v>
                </c:pt>
                <c:pt idx="63720">
                  <c:v>121.41</c:v>
                </c:pt>
                <c:pt idx="63721">
                  <c:v>122.76</c:v>
                </c:pt>
                <c:pt idx="63722">
                  <c:v>123.02</c:v>
                </c:pt>
                <c:pt idx="63723">
                  <c:v>124.6</c:v>
                </c:pt>
                <c:pt idx="63724">
                  <c:v>112.44</c:v>
                </c:pt>
                <c:pt idx="63725">
                  <c:v>113.96</c:v>
                </c:pt>
                <c:pt idx="63726">
                  <c:v>120.65</c:v>
                </c:pt>
                <c:pt idx="63727">
                  <c:v>119.69</c:v>
                </c:pt>
                <c:pt idx="63728">
                  <c:v>111.55</c:v>
                </c:pt>
                <c:pt idx="63729">
                  <c:v>101.67</c:v>
                </c:pt>
                <c:pt idx="63730">
                  <c:v>107.5</c:v>
                </c:pt>
                <c:pt idx="63731">
                  <c:v>115.31</c:v>
                </c:pt>
                <c:pt idx="63732">
                  <c:v>123.75</c:v>
                </c:pt>
                <c:pt idx="63733">
                  <c:v>138.15</c:v>
                </c:pt>
                <c:pt idx="63734">
                  <c:v>139.01</c:v>
                </c:pt>
                <c:pt idx="63735">
                  <c:v>143.26</c:v>
                </c:pt>
                <c:pt idx="63736">
                  <c:v>131.43</c:v>
                </c:pt>
                <c:pt idx="63737">
                  <c:v>137.41999999999999</c:v>
                </c:pt>
                <c:pt idx="63738">
                  <c:v>136.43</c:v>
                </c:pt>
                <c:pt idx="63739">
                  <c:v>140.75</c:v>
                </c:pt>
                <c:pt idx="63740">
                  <c:v>148.76</c:v>
                </c:pt>
                <c:pt idx="63741">
                  <c:v>153.04</c:v>
                </c:pt>
                <c:pt idx="63742">
                  <c:v>149.29</c:v>
                </c:pt>
                <c:pt idx="63743">
                  <c:v>153.9</c:v>
                </c:pt>
                <c:pt idx="63744">
                  <c:v>151.13</c:v>
                </c:pt>
                <c:pt idx="63745">
                  <c:v>153.69999999999999</c:v>
                </c:pt>
                <c:pt idx="63746">
                  <c:v>152.47999999999999</c:v>
                </c:pt>
                <c:pt idx="63747">
                  <c:v>136.69999999999999</c:v>
                </c:pt>
                <c:pt idx="63748">
                  <c:v>132.18</c:v>
                </c:pt>
                <c:pt idx="63749">
                  <c:v>119.13</c:v>
                </c:pt>
                <c:pt idx="63750">
                  <c:v>119.66</c:v>
                </c:pt>
                <c:pt idx="63751">
                  <c:v>119.26</c:v>
                </c:pt>
                <c:pt idx="63752">
                  <c:v>120.32</c:v>
                </c:pt>
                <c:pt idx="63753">
                  <c:v>112.94</c:v>
                </c:pt>
                <c:pt idx="63754">
                  <c:v>99.62</c:v>
                </c:pt>
                <c:pt idx="63755">
                  <c:v>120.58</c:v>
                </c:pt>
                <c:pt idx="63756">
                  <c:v>109.84</c:v>
                </c:pt>
                <c:pt idx="63757">
                  <c:v>104.44</c:v>
                </c:pt>
                <c:pt idx="63758">
                  <c:v>82.29</c:v>
                </c:pt>
                <c:pt idx="63759">
                  <c:v>79.260000000000005</c:v>
                </c:pt>
                <c:pt idx="63760">
                  <c:v>79.819999999999993</c:v>
                </c:pt>
                <c:pt idx="63761">
                  <c:v>78.959999999999994</c:v>
                </c:pt>
                <c:pt idx="63762">
                  <c:v>84.33</c:v>
                </c:pt>
                <c:pt idx="63763">
                  <c:v>98.14</c:v>
                </c:pt>
                <c:pt idx="63764">
                  <c:v>104.83</c:v>
                </c:pt>
                <c:pt idx="63765">
                  <c:v>108.36</c:v>
                </c:pt>
                <c:pt idx="63766">
                  <c:v>97.98</c:v>
                </c:pt>
                <c:pt idx="63767">
                  <c:v>109.41</c:v>
                </c:pt>
                <c:pt idx="63768">
                  <c:v>118.21</c:v>
                </c:pt>
                <c:pt idx="63769">
                  <c:v>131.49</c:v>
                </c:pt>
                <c:pt idx="63770">
                  <c:v>136.53</c:v>
                </c:pt>
                <c:pt idx="63771">
                  <c:v>145.56</c:v>
                </c:pt>
                <c:pt idx="63772">
                  <c:v>142.13999999999999</c:v>
                </c:pt>
                <c:pt idx="63773">
                  <c:v>137.16</c:v>
                </c:pt>
                <c:pt idx="63774">
                  <c:v>122.59</c:v>
                </c:pt>
                <c:pt idx="63775">
                  <c:v>107.83</c:v>
                </c:pt>
                <c:pt idx="63776">
                  <c:v>108.92</c:v>
                </c:pt>
                <c:pt idx="63777">
                  <c:v>109.81</c:v>
                </c:pt>
                <c:pt idx="63778">
                  <c:v>110.6</c:v>
                </c:pt>
                <c:pt idx="63779">
                  <c:v>112.34</c:v>
                </c:pt>
                <c:pt idx="63780">
                  <c:v>116.86</c:v>
                </c:pt>
                <c:pt idx="63781">
                  <c:v>107.47</c:v>
                </c:pt>
                <c:pt idx="63782">
                  <c:v>104.8</c:v>
                </c:pt>
                <c:pt idx="63783">
                  <c:v>105.36</c:v>
                </c:pt>
                <c:pt idx="63784">
                  <c:v>106.81</c:v>
                </c:pt>
                <c:pt idx="63785">
                  <c:v>108.16</c:v>
                </c:pt>
                <c:pt idx="63786">
                  <c:v>107.07</c:v>
                </c:pt>
                <c:pt idx="63787">
                  <c:v>105</c:v>
                </c:pt>
                <c:pt idx="63788">
                  <c:v>109.15</c:v>
                </c:pt>
                <c:pt idx="63789">
                  <c:v>135.61000000000001</c:v>
                </c:pt>
                <c:pt idx="63790">
                  <c:v>126.48</c:v>
                </c:pt>
                <c:pt idx="63791">
                  <c:v>121.9</c:v>
                </c:pt>
                <c:pt idx="63792">
                  <c:v>116.36</c:v>
                </c:pt>
                <c:pt idx="63793">
                  <c:v>118.38</c:v>
                </c:pt>
                <c:pt idx="63794">
                  <c:v>109.84</c:v>
                </c:pt>
                <c:pt idx="63795">
                  <c:v>108.26</c:v>
                </c:pt>
                <c:pt idx="63796">
                  <c:v>110.04</c:v>
                </c:pt>
                <c:pt idx="63797">
                  <c:v>112.54</c:v>
                </c:pt>
                <c:pt idx="63798">
                  <c:v>101.9</c:v>
                </c:pt>
                <c:pt idx="63799">
                  <c:v>106.28</c:v>
                </c:pt>
                <c:pt idx="63800">
                  <c:v>123.09</c:v>
                </c:pt>
                <c:pt idx="63801">
                  <c:v>120.75</c:v>
                </c:pt>
                <c:pt idx="63802">
                  <c:v>115.28</c:v>
                </c:pt>
                <c:pt idx="63803">
                  <c:v>133.01</c:v>
                </c:pt>
                <c:pt idx="63804">
                  <c:v>130.13999999999999</c:v>
                </c:pt>
                <c:pt idx="63805">
                  <c:v>134.06</c:v>
                </c:pt>
                <c:pt idx="63806">
                  <c:v>137.38999999999999</c:v>
                </c:pt>
                <c:pt idx="63807">
                  <c:v>141.05000000000001</c:v>
                </c:pt>
                <c:pt idx="63808">
                  <c:v>144.31</c:v>
                </c:pt>
                <c:pt idx="63809">
                  <c:v>140.94999999999999</c:v>
                </c:pt>
                <c:pt idx="63810">
                  <c:v>136.69999999999999</c:v>
                </c:pt>
                <c:pt idx="63811">
                  <c:v>146.22</c:v>
                </c:pt>
                <c:pt idx="63812">
                  <c:v>147.74</c:v>
                </c:pt>
                <c:pt idx="63813">
                  <c:v>146.88</c:v>
                </c:pt>
                <c:pt idx="63814">
                  <c:v>141.15</c:v>
                </c:pt>
                <c:pt idx="63815">
                  <c:v>151.76</c:v>
                </c:pt>
                <c:pt idx="63816">
                  <c:v>139.30000000000001</c:v>
                </c:pt>
                <c:pt idx="63817">
                  <c:v>137.16</c:v>
                </c:pt>
                <c:pt idx="63818">
                  <c:v>137.59</c:v>
                </c:pt>
                <c:pt idx="63819">
                  <c:v>135.63999999999999</c:v>
                </c:pt>
                <c:pt idx="63820">
                  <c:v>142.16999999999999</c:v>
                </c:pt>
                <c:pt idx="63821">
                  <c:v>146.85</c:v>
                </c:pt>
                <c:pt idx="63822">
                  <c:v>135.08000000000001</c:v>
                </c:pt>
                <c:pt idx="63823">
                  <c:v>137.09</c:v>
                </c:pt>
                <c:pt idx="63824">
                  <c:v>143.32</c:v>
                </c:pt>
                <c:pt idx="63825">
                  <c:v>145.72999999999999</c:v>
                </c:pt>
                <c:pt idx="63826">
                  <c:v>146.16</c:v>
                </c:pt>
                <c:pt idx="63827">
                  <c:v>147.18</c:v>
                </c:pt>
                <c:pt idx="63828">
                  <c:v>152.44999999999999</c:v>
                </c:pt>
                <c:pt idx="63829">
                  <c:v>150.93</c:v>
                </c:pt>
                <c:pt idx="63830">
                  <c:v>141.11000000000001</c:v>
                </c:pt>
                <c:pt idx="63831">
                  <c:v>125.89</c:v>
                </c:pt>
                <c:pt idx="63832">
                  <c:v>117.29</c:v>
                </c:pt>
                <c:pt idx="63833">
                  <c:v>149.09</c:v>
                </c:pt>
                <c:pt idx="63834">
                  <c:v>162.24</c:v>
                </c:pt>
                <c:pt idx="63835">
                  <c:v>152.02000000000001</c:v>
                </c:pt>
                <c:pt idx="63836">
                  <c:v>143.29</c:v>
                </c:pt>
                <c:pt idx="63837">
                  <c:v>131.85</c:v>
                </c:pt>
                <c:pt idx="63838">
                  <c:v>130.4</c:v>
                </c:pt>
                <c:pt idx="63839">
                  <c:v>141.34</c:v>
                </c:pt>
                <c:pt idx="63840">
                  <c:v>140.06</c:v>
                </c:pt>
                <c:pt idx="63841">
                  <c:v>140.69</c:v>
                </c:pt>
                <c:pt idx="63842">
                  <c:v>141.28</c:v>
                </c:pt>
                <c:pt idx="63843">
                  <c:v>142.19999999999999</c:v>
                </c:pt>
                <c:pt idx="63844">
                  <c:v>126.09</c:v>
                </c:pt>
                <c:pt idx="63845">
                  <c:v>122.43</c:v>
                </c:pt>
                <c:pt idx="63846">
                  <c:v>123.29</c:v>
                </c:pt>
                <c:pt idx="63847">
                  <c:v>127.31</c:v>
                </c:pt>
                <c:pt idx="63848">
                  <c:v>137.06</c:v>
                </c:pt>
                <c:pt idx="63849">
                  <c:v>138.63999999999999</c:v>
                </c:pt>
                <c:pt idx="63850">
                  <c:v>140.19</c:v>
                </c:pt>
                <c:pt idx="63851">
                  <c:v>141.51</c:v>
                </c:pt>
                <c:pt idx="63852">
                  <c:v>137.59</c:v>
                </c:pt>
                <c:pt idx="63853">
                  <c:v>129.28</c:v>
                </c:pt>
                <c:pt idx="63854">
                  <c:v>130.54</c:v>
                </c:pt>
                <c:pt idx="63855">
                  <c:v>132.02000000000001</c:v>
                </c:pt>
                <c:pt idx="63856">
                  <c:v>133.4</c:v>
                </c:pt>
                <c:pt idx="63857">
                  <c:v>128.03</c:v>
                </c:pt>
                <c:pt idx="63858">
                  <c:v>117.35</c:v>
                </c:pt>
                <c:pt idx="63859">
                  <c:v>119.4</c:v>
                </c:pt>
                <c:pt idx="63860">
                  <c:v>132.41</c:v>
                </c:pt>
                <c:pt idx="63861">
                  <c:v>124.87</c:v>
                </c:pt>
                <c:pt idx="63862">
                  <c:v>126.19</c:v>
                </c:pt>
                <c:pt idx="63863">
                  <c:v>126.98</c:v>
                </c:pt>
                <c:pt idx="63864">
                  <c:v>127.67</c:v>
                </c:pt>
                <c:pt idx="63865">
                  <c:v>132.35</c:v>
                </c:pt>
                <c:pt idx="63866">
                  <c:v>130.5</c:v>
                </c:pt>
                <c:pt idx="63867">
                  <c:v>126.45</c:v>
                </c:pt>
                <c:pt idx="63868">
                  <c:v>128.38999999999999</c:v>
                </c:pt>
                <c:pt idx="63869">
                  <c:v>128.46</c:v>
                </c:pt>
                <c:pt idx="63870">
                  <c:v>130.34</c:v>
                </c:pt>
                <c:pt idx="63871">
                  <c:v>131.99</c:v>
                </c:pt>
                <c:pt idx="63872">
                  <c:v>133.96</c:v>
                </c:pt>
                <c:pt idx="63873">
                  <c:v>126.05</c:v>
                </c:pt>
                <c:pt idx="63874">
                  <c:v>127.93</c:v>
                </c:pt>
                <c:pt idx="63875">
                  <c:v>128.53</c:v>
                </c:pt>
                <c:pt idx="63876">
                  <c:v>126.28</c:v>
                </c:pt>
                <c:pt idx="63877">
                  <c:v>138.54</c:v>
                </c:pt>
                <c:pt idx="63878">
                  <c:v>132.88</c:v>
                </c:pt>
                <c:pt idx="63879">
                  <c:v>143.09</c:v>
                </c:pt>
                <c:pt idx="63880">
                  <c:v>148.03</c:v>
                </c:pt>
                <c:pt idx="63881">
                  <c:v>145.53</c:v>
                </c:pt>
                <c:pt idx="63882">
                  <c:v>156.01</c:v>
                </c:pt>
                <c:pt idx="63883">
                  <c:v>150.01</c:v>
                </c:pt>
                <c:pt idx="63884">
                  <c:v>153.77000000000001</c:v>
                </c:pt>
                <c:pt idx="63885">
                  <c:v>154.19999999999999</c:v>
                </c:pt>
                <c:pt idx="63886">
                  <c:v>137.59</c:v>
                </c:pt>
                <c:pt idx="63887">
                  <c:v>130.13999999999999</c:v>
                </c:pt>
                <c:pt idx="63888">
                  <c:v>139.04</c:v>
                </c:pt>
                <c:pt idx="63889">
                  <c:v>136.01</c:v>
                </c:pt>
                <c:pt idx="63890">
                  <c:v>134.94999999999999</c:v>
                </c:pt>
                <c:pt idx="63891">
                  <c:v>124.67</c:v>
                </c:pt>
                <c:pt idx="63892">
                  <c:v>119.83</c:v>
                </c:pt>
                <c:pt idx="63893">
                  <c:v>121.6</c:v>
                </c:pt>
                <c:pt idx="63894">
                  <c:v>122</c:v>
                </c:pt>
                <c:pt idx="63895">
                  <c:v>122.3</c:v>
                </c:pt>
                <c:pt idx="63896">
                  <c:v>122.79</c:v>
                </c:pt>
                <c:pt idx="63897">
                  <c:v>119.13</c:v>
                </c:pt>
                <c:pt idx="63898">
                  <c:v>106.77</c:v>
                </c:pt>
                <c:pt idx="63899">
                  <c:v>95.67</c:v>
                </c:pt>
                <c:pt idx="63900">
                  <c:v>87.79</c:v>
                </c:pt>
                <c:pt idx="63901">
                  <c:v>107.07</c:v>
                </c:pt>
                <c:pt idx="63902">
                  <c:v>116.93</c:v>
                </c:pt>
                <c:pt idx="63903">
                  <c:v>124.77</c:v>
                </c:pt>
                <c:pt idx="63904">
                  <c:v>128.49</c:v>
                </c:pt>
                <c:pt idx="63905">
                  <c:v>129.97999999999999</c:v>
                </c:pt>
                <c:pt idx="63906">
                  <c:v>133.21</c:v>
                </c:pt>
                <c:pt idx="63907">
                  <c:v>133.66999999999999</c:v>
                </c:pt>
                <c:pt idx="63908">
                  <c:v>129.97999999999999</c:v>
                </c:pt>
                <c:pt idx="63909">
                  <c:v>109.02</c:v>
                </c:pt>
                <c:pt idx="63910">
                  <c:v>109.35</c:v>
                </c:pt>
                <c:pt idx="63911">
                  <c:v>117.78</c:v>
                </c:pt>
                <c:pt idx="63912">
                  <c:v>128.72</c:v>
                </c:pt>
                <c:pt idx="63913">
                  <c:v>126.58</c:v>
                </c:pt>
                <c:pt idx="63914">
                  <c:v>119.56</c:v>
                </c:pt>
                <c:pt idx="63915">
                  <c:v>118.08</c:v>
                </c:pt>
                <c:pt idx="63916">
                  <c:v>118.18</c:v>
                </c:pt>
                <c:pt idx="63917">
                  <c:v>114.75</c:v>
                </c:pt>
                <c:pt idx="63918">
                  <c:v>112.9</c:v>
                </c:pt>
                <c:pt idx="63919">
                  <c:v>110.43</c:v>
                </c:pt>
                <c:pt idx="63920">
                  <c:v>111.85</c:v>
                </c:pt>
                <c:pt idx="63921">
                  <c:v>113.17</c:v>
                </c:pt>
                <c:pt idx="63922">
                  <c:v>114.45</c:v>
                </c:pt>
                <c:pt idx="63923">
                  <c:v>108.88</c:v>
                </c:pt>
                <c:pt idx="63924">
                  <c:v>102.59</c:v>
                </c:pt>
                <c:pt idx="63925">
                  <c:v>102.52</c:v>
                </c:pt>
                <c:pt idx="63926">
                  <c:v>101.67</c:v>
                </c:pt>
                <c:pt idx="63927">
                  <c:v>100.45</c:v>
                </c:pt>
                <c:pt idx="63928">
                  <c:v>99.89</c:v>
                </c:pt>
                <c:pt idx="63929">
                  <c:v>100.94</c:v>
                </c:pt>
                <c:pt idx="63930">
                  <c:v>103.18</c:v>
                </c:pt>
                <c:pt idx="63931">
                  <c:v>106.41</c:v>
                </c:pt>
                <c:pt idx="63932">
                  <c:v>119.59</c:v>
                </c:pt>
                <c:pt idx="63933">
                  <c:v>100.65</c:v>
                </c:pt>
                <c:pt idx="63934">
                  <c:v>120.62</c:v>
                </c:pt>
                <c:pt idx="63935">
                  <c:v>123.58</c:v>
                </c:pt>
                <c:pt idx="63936">
                  <c:v>115.67</c:v>
                </c:pt>
                <c:pt idx="63937">
                  <c:v>113.73</c:v>
                </c:pt>
                <c:pt idx="63938">
                  <c:v>114.88</c:v>
                </c:pt>
                <c:pt idx="63939">
                  <c:v>117.42</c:v>
                </c:pt>
                <c:pt idx="63940">
                  <c:v>118.97</c:v>
                </c:pt>
                <c:pt idx="63941">
                  <c:v>110.66</c:v>
                </c:pt>
                <c:pt idx="63942">
                  <c:v>112.94</c:v>
                </c:pt>
                <c:pt idx="63943">
                  <c:v>114.95</c:v>
                </c:pt>
                <c:pt idx="63944">
                  <c:v>119.33</c:v>
                </c:pt>
                <c:pt idx="63945">
                  <c:v>126.88</c:v>
                </c:pt>
                <c:pt idx="63946">
                  <c:v>133.37</c:v>
                </c:pt>
                <c:pt idx="63947">
                  <c:v>119.53</c:v>
                </c:pt>
                <c:pt idx="63948">
                  <c:v>114.19</c:v>
                </c:pt>
                <c:pt idx="63949">
                  <c:v>114.42</c:v>
                </c:pt>
                <c:pt idx="63950">
                  <c:v>115.24</c:v>
                </c:pt>
                <c:pt idx="63951">
                  <c:v>114.49</c:v>
                </c:pt>
                <c:pt idx="63952">
                  <c:v>118.97</c:v>
                </c:pt>
                <c:pt idx="63953">
                  <c:v>121.08</c:v>
                </c:pt>
                <c:pt idx="63954">
                  <c:v>123.38</c:v>
                </c:pt>
                <c:pt idx="63955">
                  <c:v>132.08000000000001</c:v>
                </c:pt>
                <c:pt idx="63956">
                  <c:v>143.91999999999999</c:v>
                </c:pt>
                <c:pt idx="63957">
                  <c:v>130.30000000000001</c:v>
                </c:pt>
                <c:pt idx="63958">
                  <c:v>114.75</c:v>
                </c:pt>
                <c:pt idx="63959">
                  <c:v>115.41</c:v>
                </c:pt>
                <c:pt idx="63960">
                  <c:v>114.22</c:v>
                </c:pt>
                <c:pt idx="63961">
                  <c:v>113.83</c:v>
                </c:pt>
                <c:pt idx="63962">
                  <c:v>126.25</c:v>
                </c:pt>
                <c:pt idx="63963">
                  <c:v>128.36000000000001</c:v>
                </c:pt>
                <c:pt idx="63964">
                  <c:v>134.85</c:v>
                </c:pt>
                <c:pt idx="63965">
                  <c:v>137.38999999999999</c:v>
                </c:pt>
                <c:pt idx="63966">
                  <c:v>139.83000000000001</c:v>
                </c:pt>
                <c:pt idx="63967">
                  <c:v>140.59</c:v>
                </c:pt>
                <c:pt idx="63968">
                  <c:v>139.69999999999999</c:v>
                </c:pt>
                <c:pt idx="63969">
                  <c:v>125.86</c:v>
                </c:pt>
                <c:pt idx="63970">
                  <c:v>120.25</c:v>
                </c:pt>
                <c:pt idx="63971">
                  <c:v>122.4</c:v>
                </c:pt>
                <c:pt idx="63972">
                  <c:v>124.21</c:v>
                </c:pt>
                <c:pt idx="63973">
                  <c:v>126.28</c:v>
                </c:pt>
                <c:pt idx="63974">
                  <c:v>127.14</c:v>
                </c:pt>
                <c:pt idx="63975">
                  <c:v>125.86</c:v>
                </c:pt>
                <c:pt idx="63976">
                  <c:v>131.75</c:v>
                </c:pt>
                <c:pt idx="63977">
                  <c:v>132.35</c:v>
                </c:pt>
                <c:pt idx="63978">
                  <c:v>132.94</c:v>
                </c:pt>
                <c:pt idx="63979">
                  <c:v>135.35</c:v>
                </c:pt>
                <c:pt idx="63980">
                  <c:v>136.72999999999999</c:v>
                </c:pt>
                <c:pt idx="63981">
                  <c:v>137.94999999999999</c:v>
                </c:pt>
                <c:pt idx="63982">
                  <c:v>136.27000000000001</c:v>
                </c:pt>
                <c:pt idx="63983">
                  <c:v>132.61000000000001</c:v>
                </c:pt>
                <c:pt idx="63984">
                  <c:v>116.73</c:v>
                </c:pt>
                <c:pt idx="63985">
                  <c:v>113.7</c:v>
                </c:pt>
                <c:pt idx="63986">
                  <c:v>103.28</c:v>
                </c:pt>
                <c:pt idx="63987">
                  <c:v>102.79</c:v>
                </c:pt>
                <c:pt idx="63988">
                  <c:v>102.69</c:v>
                </c:pt>
                <c:pt idx="63989">
                  <c:v>96.03</c:v>
                </c:pt>
                <c:pt idx="63990">
                  <c:v>67.72</c:v>
                </c:pt>
                <c:pt idx="63991">
                  <c:v>68.180000000000007</c:v>
                </c:pt>
                <c:pt idx="63992">
                  <c:v>68.680000000000007</c:v>
                </c:pt>
                <c:pt idx="63993">
                  <c:v>69.11</c:v>
                </c:pt>
                <c:pt idx="63994">
                  <c:v>80.41</c:v>
                </c:pt>
                <c:pt idx="63995">
                  <c:v>107.24</c:v>
                </c:pt>
                <c:pt idx="63996">
                  <c:v>101.7</c:v>
                </c:pt>
                <c:pt idx="63997">
                  <c:v>97.02</c:v>
                </c:pt>
                <c:pt idx="63998">
                  <c:v>98.07</c:v>
                </c:pt>
                <c:pt idx="63999">
                  <c:v>98.93</c:v>
                </c:pt>
                <c:pt idx="64000">
                  <c:v>93.43</c:v>
                </c:pt>
                <c:pt idx="64001">
                  <c:v>88.72</c:v>
                </c:pt>
                <c:pt idx="64002">
                  <c:v>100.94</c:v>
                </c:pt>
                <c:pt idx="64003">
                  <c:v>116.27</c:v>
                </c:pt>
                <c:pt idx="64004">
                  <c:v>110.99</c:v>
                </c:pt>
                <c:pt idx="64005">
                  <c:v>110.43</c:v>
                </c:pt>
                <c:pt idx="64006">
                  <c:v>105.72</c:v>
                </c:pt>
                <c:pt idx="64007">
                  <c:v>101.14</c:v>
                </c:pt>
                <c:pt idx="64008">
                  <c:v>103.12</c:v>
                </c:pt>
                <c:pt idx="64009">
                  <c:v>104.57</c:v>
                </c:pt>
                <c:pt idx="64010">
                  <c:v>105.82</c:v>
                </c:pt>
                <c:pt idx="64011">
                  <c:v>106.58</c:v>
                </c:pt>
                <c:pt idx="64012">
                  <c:v>105.03</c:v>
                </c:pt>
                <c:pt idx="64013">
                  <c:v>105.06</c:v>
                </c:pt>
                <c:pt idx="64014">
                  <c:v>104.9</c:v>
                </c:pt>
                <c:pt idx="64015">
                  <c:v>105.26</c:v>
                </c:pt>
                <c:pt idx="64016">
                  <c:v>105.42</c:v>
                </c:pt>
                <c:pt idx="64017">
                  <c:v>105.23</c:v>
                </c:pt>
                <c:pt idx="64018">
                  <c:v>101.14</c:v>
                </c:pt>
                <c:pt idx="64019">
                  <c:v>97.71</c:v>
                </c:pt>
                <c:pt idx="64020">
                  <c:v>97.15</c:v>
                </c:pt>
                <c:pt idx="64021">
                  <c:v>91.75</c:v>
                </c:pt>
                <c:pt idx="64022">
                  <c:v>87.73</c:v>
                </c:pt>
                <c:pt idx="64023">
                  <c:v>72.400000000000006</c:v>
                </c:pt>
                <c:pt idx="64024">
                  <c:v>65.88</c:v>
                </c:pt>
                <c:pt idx="64025">
                  <c:v>66.7</c:v>
                </c:pt>
                <c:pt idx="64026">
                  <c:v>67.39</c:v>
                </c:pt>
                <c:pt idx="64027">
                  <c:v>68.12</c:v>
                </c:pt>
                <c:pt idx="64028">
                  <c:v>63.08</c:v>
                </c:pt>
                <c:pt idx="64029">
                  <c:v>64.3</c:v>
                </c:pt>
                <c:pt idx="64030">
                  <c:v>66.64</c:v>
                </c:pt>
                <c:pt idx="64031">
                  <c:v>64.63</c:v>
                </c:pt>
                <c:pt idx="64032">
                  <c:v>63.27</c:v>
                </c:pt>
                <c:pt idx="64033">
                  <c:v>63.04</c:v>
                </c:pt>
                <c:pt idx="64034">
                  <c:v>62.94</c:v>
                </c:pt>
                <c:pt idx="64035">
                  <c:v>58.46</c:v>
                </c:pt>
                <c:pt idx="64036">
                  <c:v>57.84</c:v>
                </c:pt>
                <c:pt idx="64037">
                  <c:v>59.68</c:v>
                </c:pt>
                <c:pt idx="64038">
                  <c:v>61.2</c:v>
                </c:pt>
                <c:pt idx="64039">
                  <c:v>62.68</c:v>
                </c:pt>
                <c:pt idx="64040">
                  <c:v>63.5</c:v>
                </c:pt>
                <c:pt idx="64041">
                  <c:v>60.28</c:v>
                </c:pt>
                <c:pt idx="64042">
                  <c:v>54.18</c:v>
                </c:pt>
                <c:pt idx="64043">
                  <c:v>47.69</c:v>
                </c:pt>
                <c:pt idx="64044">
                  <c:v>34.6</c:v>
                </c:pt>
                <c:pt idx="64045">
                  <c:v>33.880000000000003</c:v>
                </c:pt>
                <c:pt idx="64046">
                  <c:v>34.17</c:v>
                </c:pt>
                <c:pt idx="64047">
                  <c:v>34.44</c:v>
                </c:pt>
                <c:pt idx="64048">
                  <c:v>34.700000000000003</c:v>
                </c:pt>
                <c:pt idx="64049">
                  <c:v>34.24</c:v>
                </c:pt>
                <c:pt idx="64050">
                  <c:v>32.72</c:v>
                </c:pt>
                <c:pt idx="64051">
                  <c:v>32.79</c:v>
                </c:pt>
                <c:pt idx="64052">
                  <c:v>31.538</c:v>
                </c:pt>
                <c:pt idx="64053">
                  <c:v>31.306999999999999</c:v>
                </c:pt>
                <c:pt idx="64054">
                  <c:v>31.274999999999999</c:v>
                </c:pt>
                <c:pt idx="64055">
                  <c:v>31.274999999999999</c:v>
                </c:pt>
                <c:pt idx="64056">
                  <c:v>31.274999999999999</c:v>
                </c:pt>
                <c:pt idx="64057">
                  <c:v>30.945</c:v>
                </c:pt>
                <c:pt idx="64058">
                  <c:v>30.713999999999999</c:v>
                </c:pt>
                <c:pt idx="64059">
                  <c:v>30.713999999999999</c:v>
                </c:pt>
                <c:pt idx="64060">
                  <c:v>30.747</c:v>
                </c:pt>
                <c:pt idx="64061">
                  <c:v>30.78</c:v>
                </c:pt>
                <c:pt idx="64062">
                  <c:v>30.78</c:v>
                </c:pt>
                <c:pt idx="64063">
                  <c:v>30.78</c:v>
                </c:pt>
                <c:pt idx="64064">
                  <c:v>37.770000000000003</c:v>
                </c:pt>
                <c:pt idx="64065">
                  <c:v>40.21</c:v>
                </c:pt>
                <c:pt idx="64066">
                  <c:v>40.67</c:v>
                </c:pt>
                <c:pt idx="64067">
                  <c:v>41.13</c:v>
                </c:pt>
                <c:pt idx="64068">
                  <c:v>37.67</c:v>
                </c:pt>
                <c:pt idx="64069">
                  <c:v>39.32</c:v>
                </c:pt>
                <c:pt idx="64070">
                  <c:v>40.17</c:v>
                </c:pt>
                <c:pt idx="64071">
                  <c:v>40.17</c:v>
                </c:pt>
                <c:pt idx="64072">
                  <c:v>44.13</c:v>
                </c:pt>
                <c:pt idx="64073">
                  <c:v>41.46</c:v>
                </c:pt>
                <c:pt idx="64074">
                  <c:v>40.340000000000003</c:v>
                </c:pt>
                <c:pt idx="64075">
                  <c:v>40.96</c:v>
                </c:pt>
                <c:pt idx="64076">
                  <c:v>41</c:v>
                </c:pt>
                <c:pt idx="64077">
                  <c:v>51.34</c:v>
                </c:pt>
                <c:pt idx="64078">
                  <c:v>56.62</c:v>
                </c:pt>
                <c:pt idx="64079">
                  <c:v>55.56</c:v>
                </c:pt>
                <c:pt idx="64080">
                  <c:v>55.04</c:v>
                </c:pt>
                <c:pt idx="64081">
                  <c:v>55.93</c:v>
                </c:pt>
                <c:pt idx="64082">
                  <c:v>56.22</c:v>
                </c:pt>
                <c:pt idx="64083">
                  <c:v>55.93</c:v>
                </c:pt>
                <c:pt idx="64084">
                  <c:v>55.89</c:v>
                </c:pt>
                <c:pt idx="64085">
                  <c:v>44.39</c:v>
                </c:pt>
                <c:pt idx="64086">
                  <c:v>38.76</c:v>
                </c:pt>
                <c:pt idx="64087">
                  <c:v>38.79</c:v>
                </c:pt>
                <c:pt idx="64088">
                  <c:v>38.72</c:v>
                </c:pt>
                <c:pt idx="64089">
                  <c:v>38.659999999999997</c:v>
                </c:pt>
                <c:pt idx="64090">
                  <c:v>38.659999999999997</c:v>
                </c:pt>
                <c:pt idx="64091">
                  <c:v>38.659999999999997</c:v>
                </c:pt>
                <c:pt idx="64092">
                  <c:v>38.72</c:v>
                </c:pt>
                <c:pt idx="64093">
                  <c:v>38.79</c:v>
                </c:pt>
                <c:pt idx="64094">
                  <c:v>38.85</c:v>
                </c:pt>
                <c:pt idx="64095">
                  <c:v>38.85</c:v>
                </c:pt>
                <c:pt idx="64096">
                  <c:v>38.85</c:v>
                </c:pt>
                <c:pt idx="64097">
                  <c:v>38.89</c:v>
                </c:pt>
                <c:pt idx="64098">
                  <c:v>38.89</c:v>
                </c:pt>
                <c:pt idx="64099">
                  <c:v>38.89</c:v>
                </c:pt>
                <c:pt idx="64100">
                  <c:v>38.89</c:v>
                </c:pt>
                <c:pt idx="64101">
                  <c:v>38.85</c:v>
                </c:pt>
                <c:pt idx="64102">
                  <c:v>38.85</c:v>
                </c:pt>
                <c:pt idx="64103">
                  <c:v>38.79</c:v>
                </c:pt>
                <c:pt idx="64104">
                  <c:v>38.76</c:v>
                </c:pt>
                <c:pt idx="64105">
                  <c:v>38.72</c:v>
                </c:pt>
                <c:pt idx="64106">
                  <c:v>51.08</c:v>
                </c:pt>
                <c:pt idx="64107">
                  <c:v>57.44</c:v>
                </c:pt>
                <c:pt idx="64108">
                  <c:v>49.96</c:v>
                </c:pt>
                <c:pt idx="64109">
                  <c:v>50.59</c:v>
                </c:pt>
                <c:pt idx="64110">
                  <c:v>51.18</c:v>
                </c:pt>
                <c:pt idx="64111">
                  <c:v>51.51</c:v>
                </c:pt>
                <c:pt idx="64112">
                  <c:v>52.04</c:v>
                </c:pt>
                <c:pt idx="64113">
                  <c:v>52.6</c:v>
                </c:pt>
                <c:pt idx="64114">
                  <c:v>53.02</c:v>
                </c:pt>
                <c:pt idx="64115">
                  <c:v>46.73</c:v>
                </c:pt>
                <c:pt idx="64116">
                  <c:v>36.119999999999997</c:v>
                </c:pt>
                <c:pt idx="64117">
                  <c:v>36.42</c:v>
                </c:pt>
                <c:pt idx="64118">
                  <c:v>36.979999999999997</c:v>
                </c:pt>
                <c:pt idx="64119">
                  <c:v>37.5</c:v>
                </c:pt>
                <c:pt idx="64120">
                  <c:v>37.729999999999997</c:v>
                </c:pt>
                <c:pt idx="64121">
                  <c:v>37.31</c:v>
                </c:pt>
                <c:pt idx="64122">
                  <c:v>34.11</c:v>
                </c:pt>
                <c:pt idx="64123">
                  <c:v>36.75</c:v>
                </c:pt>
                <c:pt idx="64124">
                  <c:v>34.340000000000003</c:v>
                </c:pt>
                <c:pt idx="64125">
                  <c:v>34.340000000000003</c:v>
                </c:pt>
                <c:pt idx="64126">
                  <c:v>34.44</c:v>
                </c:pt>
                <c:pt idx="64127">
                  <c:v>34.5</c:v>
                </c:pt>
                <c:pt idx="64128">
                  <c:v>34.67</c:v>
                </c:pt>
                <c:pt idx="64129">
                  <c:v>34.799999999999997</c:v>
                </c:pt>
                <c:pt idx="64130">
                  <c:v>34.93</c:v>
                </c:pt>
                <c:pt idx="64131">
                  <c:v>35.06</c:v>
                </c:pt>
                <c:pt idx="64132">
                  <c:v>35.229999999999997</c:v>
                </c:pt>
                <c:pt idx="64133">
                  <c:v>35.39</c:v>
                </c:pt>
                <c:pt idx="64134">
                  <c:v>35.49</c:v>
                </c:pt>
                <c:pt idx="64135">
                  <c:v>35.619999999999997</c:v>
                </c:pt>
                <c:pt idx="64136">
                  <c:v>35.76</c:v>
                </c:pt>
                <c:pt idx="64137">
                  <c:v>35.86</c:v>
                </c:pt>
                <c:pt idx="64138">
                  <c:v>35.99</c:v>
                </c:pt>
                <c:pt idx="64139">
                  <c:v>36.22</c:v>
                </c:pt>
                <c:pt idx="64140">
                  <c:v>36.479999999999997</c:v>
                </c:pt>
                <c:pt idx="64141">
                  <c:v>36.68</c:v>
                </c:pt>
                <c:pt idx="64142">
                  <c:v>36.78</c:v>
                </c:pt>
                <c:pt idx="64143">
                  <c:v>36.78</c:v>
                </c:pt>
                <c:pt idx="64144">
                  <c:v>36.75</c:v>
                </c:pt>
                <c:pt idx="64145">
                  <c:v>36.75</c:v>
                </c:pt>
                <c:pt idx="64146">
                  <c:v>36.78</c:v>
                </c:pt>
                <c:pt idx="64147">
                  <c:v>36.840000000000003</c:v>
                </c:pt>
                <c:pt idx="64148">
                  <c:v>36.94</c:v>
                </c:pt>
                <c:pt idx="64149">
                  <c:v>37.21</c:v>
                </c:pt>
                <c:pt idx="64150">
                  <c:v>37.67</c:v>
                </c:pt>
                <c:pt idx="64151">
                  <c:v>38.39</c:v>
                </c:pt>
                <c:pt idx="64152">
                  <c:v>37.770000000000003</c:v>
                </c:pt>
                <c:pt idx="64153">
                  <c:v>37.01</c:v>
                </c:pt>
                <c:pt idx="64154">
                  <c:v>37.270000000000003</c:v>
                </c:pt>
                <c:pt idx="64155">
                  <c:v>37.54</c:v>
                </c:pt>
                <c:pt idx="64156">
                  <c:v>37.83</c:v>
                </c:pt>
                <c:pt idx="64157">
                  <c:v>38.1</c:v>
                </c:pt>
                <c:pt idx="64158">
                  <c:v>33.25</c:v>
                </c:pt>
                <c:pt idx="64159">
                  <c:v>34.83</c:v>
                </c:pt>
                <c:pt idx="64160">
                  <c:v>37.57</c:v>
                </c:pt>
                <c:pt idx="64161">
                  <c:v>37.6</c:v>
                </c:pt>
                <c:pt idx="64162">
                  <c:v>38.39</c:v>
                </c:pt>
                <c:pt idx="64163">
                  <c:v>37.369999999999997</c:v>
                </c:pt>
                <c:pt idx="64164">
                  <c:v>34.47</c:v>
                </c:pt>
                <c:pt idx="64165">
                  <c:v>34.770000000000003</c:v>
                </c:pt>
                <c:pt idx="64166">
                  <c:v>35.1</c:v>
                </c:pt>
                <c:pt idx="64167">
                  <c:v>35.43</c:v>
                </c:pt>
                <c:pt idx="64168">
                  <c:v>35.590000000000003</c:v>
                </c:pt>
                <c:pt idx="64169">
                  <c:v>35.72</c:v>
                </c:pt>
                <c:pt idx="64170">
                  <c:v>35.86</c:v>
                </c:pt>
                <c:pt idx="64171">
                  <c:v>35.89</c:v>
                </c:pt>
                <c:pt idx="64172">
                  <c:v>35.99</c:v>
                </c:pt>
                <c:pt idx="64173">
                  <c:v>36.15</c:v>
                </c:pt>
                <c:pt idx="64174">
                  <c:v>34.21</c:v>
                </c:pt>
                <c:pt idx="64175">
                  <c:v>30.516999999999999</c:v>
                </c:pt>
                <c:pt idx="64176">
                  <c:v>30.548999999999999</c:v>
                </c:pt>
                <c:pt idx="64177">
                  <c:v>30.548999999999999</c:v>
                </c:pt>
                <c:pt idx="64178">
                  <c:v>30.548999999999999</c:v>
                </c:pt>
                <c:pt idx="64179">
                  <c:v>30.548999999999999</c:v>
                </c:pt>
                <c:pt idx="64180">
                  <c:v>30.548999999999999</c:v>
                </c:pt>
                <c:pt idx="64181">
                  <c:v>30.516999999999999</c:v>
                </c:pt>
                <c:pt idx="64182">
                  <c:v>30.516999999999999</c:v>
                </c:pt>
                <c:pt idx="64183">
                  <c:v>30.516999999999999</c:v>
                </c:pt>
                <c:pt idx="64184">
                  <c:v>30.516999999999999</c:v>
                </c:pt>
                <c:pt idx="64185">
                  <c:v>30.516999999999999</c:v>
                </c:pt>
                <c:pt idx="64186">
                  <c:v>30.516999999999999</c:v>
                </c:pt>
                <c:pt idx="64187">
                  <c:v>30.516999999999999</c:v>
                </c:pt>
                <c:pt idx="64188">
                  <c:v>30.548999999999999</c:v>
                </c:pt>
                <c:pt idx="64189">
                  <c:v>30.516999999999999</c:v>
                </c:pt>
                <c:pt idx="64190">
                  <c:v>30.548999999999999</c:v>
                </c:pt>
                <c:pt idx="64191">
                  <c:v>30.516999999999999</c:v>
                </c:pt>
                <c:pt idx="64192">
                  <c:v>30.516999999999999</c:v>
                </c:pt>
                <c:pt idx="64193">
                  <c:v>30.516999999999999</c:v>
                </c:pt>
                <c:pt idx="64194">
                  <c:v>30.548999999999999</c:v>
                </c:pt>
                <c:pt idx="64195">
                  <c:v>30.548999999999999</c:v>
                </c:pt>
                <c:pt idx="64196">
                  <c:v>30.516999999999999</c:v>
                </c:pt>
                <c:pt idx="64197">
                  <c:v>30.516999999999999</c:v>
                </c:pt>
                <c:pt idx="64198">
                  <c:v>30.548999999999999</c:v>
                </c:pt>
                <c:pt idx="64199">
                  <c:v>30.516999999999999</c:v>
                </c:pt>
                <c:pt idx="64200">
                  <c:v>30.516999999999999</c:v>
                </c:pt>
                <c:pt idx="64201">
                  <c:v>30.548999999999999</c:v>
                </c:pt>
                <c:pt idx="64202">
                  <c:v>30.516999999999999</c:v>
                </c:pt>
                <c:pt idx="64203">
                  <c:v>30.516999999999999</c:v>
                </c:pt>
                <c:pt idx="64204">
                  <c:v>30.516999999999999</c:v>
                </c:pt>
                <c:pt idx="64205">
                  <c:v>30.516999999999999</c:v>
                </c:pt>
                <c:pt idx="64206">
                  <c:v>30.516999999999999</c:v>
                </c:pt>
                <c:pt idx="64207">
                  <c:v>30.516999999999999</c:v>
                </c:pt>
                <c:pt idx="64208">
                  <c:v>30.516999999999999</c:v>
                </c:pt>
                <c:pt idx="64209">
                  <c:v>30.548999999999999</c:v>
                </c:pt>
                <c:pt idx="64210">
                  <c:v>30.516999999999999</c:v>
                </c:pt>
                <c:pt idx="64211">
                  <c:v>30.516999999999999</c:v>
                </c:pt>
                <c:pt idx="64212">
                  <c:v>30.548999999999999</c:v>
                </c:pt>
                <c:pt idx="64213">
                  <c:v>30.484000000000002</c:v>
                </c:pt>
                <c:pt idx="64214">
                  <c:v>30.516999999999999</c:v>
                </c:pt>
                <c:pt idx="64215">
                  <c:v>30.516999999999999</c:v>
                </c:pt>
                <c:pt idx="64216">
                  <c:v>30.516999999999999</c:v>
                </c:pt>
                <c:pt idx="64217">
                  <c:v>30.516999999999999</c:v>
                </c:pt>
                <c:pt idx="64218">
                  <c:v>30.516999999999999</c:v>
                </c:pt>
                <c:pt idx="64219">
                  <c:v>30.516999999999999</c:v>
                </c:pt>
                <c:pt idx="64220">
                  <c:v>30.516999999999999</c:v>
                </c:pt>
                <c:pt idx="64221">
                  <c:v>30.516999999999999</c:v>
                </c:pt>
                <c:pt idx="64222">
                  <c:v>30.516999999999999</c:v>
                </c:pt>
                <c:pt idx="64223">
                  <c:v>30.516999999999999</c:v>
                </c:pt>
                <c:pt idx="64224">
                  <c:v>30.548999999999999</c:v>
                </c:pt>
                <c:pt idx="64225">
                  <c:v>30.516999999999999</c:v>
                </c:pt>
                <c:pt idx="64226">
                  <c:v>30.516999999999999</c:v>
                </c:pt>
                <c:pt idx="64227">
                  <c:v>30.516999999999999</c:v>
                </c:pt>
                <c:pt idx="64228">
                  <c:v>30.516999999999999</c:v>
                </c:pt>
                <c:pt idx="64229">
                  <c:v>30.516999999999999</c:v>
                </c:pt>
                <c:pt idx="64230">
                  <c:v>30.516999999999999</c:v>
                </c:pt>
                <c:pt idx="64231">
                  <c:v>30.516999999999999</c:v>
                </c:pt>
                <c:pt idx="64232">
                  <c:v>30.516999999999999</c:v>
                </c:pt>
                <c:pt idx="64233">
                  <c:v>30.516999999999999</c:v>
                </c:pt>
                <c:pt idx="64234">
                  <c:v>30.516999999999999</c:v>
                </c:pt>
                <c:pt idx="64235">
                  <c:v>30.516999999999999</c:v>
                </c:pt>
                <c:pt idx="64236">
                  <c:v>30.516999999999999</c:v>
                </c:pt>
                <c:pt idx="64237">
                  <c:v>30.548999999999999</c:v>
                </c:pt>
                <c:pt idx="64238">
                  <c:v>30.516999999999999</c:v>
                </c:pt>
                <c:pt idx="64239">
                  <c:v>30.548999999999999</c:v>
                </c:pt>
                <c:pt idx="64240">
                  <c:v>30.516999999999999</c:v>
                </c:pt>
                <c:pt idx="64241">
                  <c:v>30.516999999999999</c:v>
                </c:pt>
                <c:pt idx="64242">
                  <c:v>30.516999999999999</c:v>
                </c:pt>
                <c:pt idx="64243">
                  <c:v>30.516999999999999</c:v>
                </c:pt>
                <c:pt idx="64244">
                  <c:v>30.516999999999999</c:v>
                </c:pt>
                <c:pt idx="64245">
                  <c:v>30.516999999999999</c:v>
                </c:pt>
                <c:pt idx="64246">
                  <c:v>30.516999999999999</c:v>
                </c:pt>
                <c:pt idx="64247">
                  <c:v>30.548999999999999</c:v>
                </c:pt>
                <c:pt idx="64248">
                  <c:v>30.484000000000002</c:v>
                </c:pt>
                <c:pt idx="64249">
                  <c:v>30.516999999999999</c:v>
                </c:pt>
                <c:pt idx="64250">
                  <c:v>30.516999999999999</c:v>
                </c:pt>
                <c:pt idx="64251">
                  <c:v>30.516999999999999</c:v>
                </c:pt>
                <c:pt idx="64252">
                  <c:v>30.516999999999999</c:v>
                </c:pt>
                <c:pt idx="64253">
                  <c:v>30.516999999999999</c:v>
                </c:pt>
                <c:pt idx="64254">
                  <c:v>30.516999999999999</c:v>
                </c:pt>
                <c:pt idx="64255">
                  <c:v>30.516999999999999</c:v>
                </c:pt>
                <c:pt idx="64256">
                  <c:v>30.516999999999999</c:v>
                </c:pt>
                <c:pt idx="64257">
                  <c:v>30.516999999999999</c:v>
                </c:pt>
                <c:pt idx="64258">
                  <c:v>30.516999999999999</c:v>
                </c:pt>
                <c:pt idx="64259">
                  <c:v>30.484000000000002</c:v>
                </c:pt>
                <c:pt idx="64260">
                  <c:v>30.516999999999999</c:v>
                </c:pt>
                <c:pt idx="64261">
                  <c:v>30.484000000000002</c:v>
                </c:pt>
                <c:pt idx="64262">
                  <c:v>30.516999999999999</c:v>
                </c:pt>
                <c:pt idx="64263">
                  <c:v>30.484000000000002</c:v>
                </c:pt>
                <c:pt idx="64264">
                  <c:v>30.516999999999999</c:v>
                </c:pt>
                <c:pt idx="64265">
                  <c:v>30.516999999999999</c:v>
                </c:pt>
                <c:pt idx="64266">
                  <c:v>30.516999999999999</c:v>
                </c:pt>
                <c:pt idx="64267">
                  <c:v>30.484000000000002</c:v>
                </c:pt>
                <c:pt idx="64268">
                  <c:v>30.516999999999999</c:v>
                </c:pt>
                <c:pt idx="64269">
                  <c:v>30.516999999999999</c:v>
                </c:pt>
                <c:pt idx="64270">
                  <c:v>30.516999999999999</c:v>
                </c:pt>
                <c:pt idx="64271">
                  <c:v>30.516999999999999</c:v>
                </c:pt>
                <c:pt idx="64272">
                  <c:v>30.516999999999999</c:v>
                </c:pt>
                <c:pt idx="64273">
                  <c:v>30.516999999999999</c:v>
                </c:pt>
                <c:pt idx="64274">
                  <c:v>30.516999999999999</c:v>
                </c:pt>
                <c:pt idx="64275">
                  <c:v>30.516999999999999</c:v>
                </c:pt>
                <c:pt idx="64276">
                  <c:v>30.484000000000002</c:v>
                </c:pt>
                <c:pt idx="64277">
                  <c:v>30.516999999999999</c:v>
                </c:pt>
                <c:pt idx="64278">
                  <c:v>30.484000000000002</c:v>
                </c:pt>
                <c:pt idx="64279">
                  <c:v>30.516999999999999</c:v>
                </c:pt>
                <c:pt idx="64280">
                  <c:v>30.516999999999999</c:v>
                </c:pt>
                <c:pt idx="64281">
                  <c:v>30.516999999999999</c:v>
                </c:pt>
                <c:pt idx="64282">
                  <c:v>30.516999999999999</c:v>
                </c:pt>
                <c:pt idx="64283">
                  <c:v>30.516999999999999</c:v>
                </c:pt>
                <c:pt idx="64284">
                  <c:v>30.516999999999999</c:v>
                </c:pt>
                <c:pt idx="64285">
                  <c:v>30.516999999999999</c:v>
                </c:pt>
                <c:pt idx="64286">
                  <c:v>30.516999999999999</c:v>
                </c:pt>
                <c:pt idx="64287">
                  <c:v>30.516999999999999</c:v>
                </c:pt>
                <c:pt idx="64288">
                  <c:v>30.516999999999999</c:v>
                </c:pt>
                <c:pt idx="64289">
                  <c:v>30.484000000000002</c:v>
                </c:pt>
                <c:pt idx="64290">
                  <c:v>30.484000000000002</c:v>
                </c:pt>
                <c:pt idx="64291">
                  <c:v>30.484000000000002</c:v>
                </c:pt>
                <c:pt idx="64292">
                  <c:v>30.484000000000002</c:v>
                </c:pt>
                <c:pt idx="64293">
                  <c:v>30.484000000000002</c:v>
                </c:pt>
                <c:pt idx="64294">
                  <c:v>30.484000000000002</c:v>
                </c:pt>
                <c:pt idx="64295">
                  <c:v>30.451000000000001</c:v>
                </c:pt>
                <c:pt idx="64296">
                  <c:v>30.484000000000002</c:v>
                </c:pt>
                <c:pt idx="64297">
                  <c:v>30.484000000000002</c:v>
                </c:pt>
                <c:pt idx="64298">
                  <c:v>30.516999999999999</c:v>
                </c:pt>
                <c:pt idx="64299">
                  <c:v>30.516999999999999</c:v>
                </c:pt>
                <c:pt idx="64300">
                  <c:v>30.484000000000002</c:v>
                </c:pt>
                <c:pt idx="64301">
                  <c:v>30.484000000000002</c:v>
                </c:pt>
                <c:pt idx="64302">
                  <c:v>30.484000000000002</c:v>
                </c:pt>
                <c:pt idx="64303">
                  <c:v>30.484000000000002</c:v>
                </c:pt>
                <c:pt idx="64304">
                  <c:v>30.484000000000002</c:v>
                </c:pt>
                <c:pt idx="64305">
                  <c:v>30.484000000000002</c:v>
                </c:pt>
                <c:pt idx="64306">
                  <c:v>30.484000000000002</c:v>
                </c:pt>
                <c:pt idx="64307">
                  <c:v>30.484000000000002</c:v>
                </c:pt>
                <c:pt idx="64308">
                  <c:v>30.484000000000002</c:v>
                </c:pt>
                <c:pt idx="64309">
                  <c:v>30.484000000000002</c:v>
                </c:pt>
                <c:pt idx="64310">
                  <c:v>30.451000000000001</c:v>
                </c:pt>
                <c:pt idx="64311">
                  <c:v>30.484000000000002</c:v>
                </c:pt>
                <c:pt idx="64312">
                  <c:v>30.484000000000002</c:v>
                </c:pt>
                <c:pt idx="64313">
                  <c:v>30.484000000000002</c:v>
                </c:pt>
                <c:pt idx="64314">
                  <c:v>30.484000000000002</c:v>
                </c:pt>
                <c:pt idx="64315">
                  <c:v>30.484000000000002</c:v>
                </c:pt>
                <c:pt idx="64316">
                  <c:v>30.484000000000002</c:v>
                </c:pt>
                <c:pt idx="64317">
                  <c:v>30.484000000000002</c:v>
                </c:pt>
                <c:pt idx="64318">
                  <c:v>30.484000000000002</c:v>
                </c:pt>
                <c:pt idx="64319">
                  <c:v>30.484000000000002</c:v>
                </c:pt>
                <c:pt idx="64320">
                  <c:v>30.484000000000002</c:v>
                </c:pt>
                <c:pt idx="64321">
                  <c:v>30.484000000000002</c:v>
                </c:pt>
                <c:pt idx="64322">
                  <c:v>30.484000000000002</c:v>
                </c:pt>
                <c:pt idx="64323">
                  <c:v>30.484000000000002</c:v>
                </c:pt>
                <c:pt idx="64324">
                  <c:v>30.484000000000002</c:v>
                </c:pt>
                <c:pt idx="64325">
                  <c:v>30.484000000000002</c:v>
                </c:pt>
                <c:pt idx="64326">
                  <c:v>30.484000000000002</c:v>
                </c:pt>
                <c:pt idx="64327">
                  <c:v>30.484000000000002</c:v>
                </c:pt>
                <c:pt idx="64328">
                  <c:v>30.484000000000002</c:v>
                </c:pt>
                <c:pt idx="64329">
                  <c:v>30.484000000000002</c:v>
                </c:pt>
                <c:pt idx="64330">
                  <c:v>30.484000000000002</c:v>
                </c:pt>
                <c:pt idx="64331">
                  <c:v>30.484000000000002</c:v>
                </c:pt>
                <c:pt idx="64332">
                  <c:v>30.484000000000002</c:v>
                </c:pt>
                <c:pt idx="64333">
                  <c:v>30.484000000000002</c:v>
                </c:pt>
                <c:pt idx="64334">
                  <c:v>30.484000000000002</c:v>
                </c:pt>
                <c:pt idx="64335">
                  <c:v>30.484000000000002</c:v>
                </c:pt>
                <c:pt idx="64336">
                  <c:v>30.484000000000002</c:v>
                </c:pt>
                <c:pt idx="64337">
                  <c:v>30.484000000000002</c:v>
                </c:pt>
                <c:pt idx="64338">
                  <c:v>30.484000000000002</c:v>
                </c:pt>
                <c:pt idx="64339">
                  <c:v>30.484000000000002</c:v>
                </c:pt>
                <c:pt idx="64340">
                  <c:v>30.516999999999999</c:v>
                </c:pt>
                <c:pt idx="64341">
                  <c:v>30.484000000000002</c:v>
                </c:pt>
                <c:pt idx="64342">
                  <c:v>30.484000000000002</c:v>
                </c:pt>
                <c:pt idx="64343">
                  <c:v>30.484000000000002</c:v>
                </c:pt>
                <c:pt idx="64344">
                  <c:v>30.484000000000002</c:v>
                </c:pt>
                <c:pt idx="64345">
                  <c:v>30.484000000000002</c:v>
                </c:pt>
                <c:pt idx="64346">
                  <c:v>30.484000000000002</c:v>
                </c:pt>
                <c:pt idx="64347">
                  <c:v>30.484000000000002</c:v>
                </c:pt>
                <c:pt idx="64348">
                  <c:v>30.484000000000002</c:v>
                </c:pt>
                <c:pt idx="64349">
                  <c:v>30.484000000000002</c:v>
                </c:pt>
                <c:pt idx="64350">
                  <c:v>30.484000000000002</c:v>
                </c:pt>
                <c:pt idx="64351">
                  <c:v>30.484000000000002</c:v>
                </c:pt>
                <c:pt idx="64352">
                  <c:v>30.484000000000002</c:v>
                </c:pt>
                <c:pt idx="64353">
                  <c:v>30.484000000000002</c:v>
                </c:pt>
                <c:pt idx="64354">
                  <c:v>30.484000000000002</c:v>
                </c:pt>
                <c:pt idx="64355">
                  <c:v>30.484000000000002</c:v>
                </c:pt>
                <c:pt idx="64356">
                  <c:v>30.484000000000002</c:v>
                </c:pt>
                <c:pt idx="64357">
                  <c:v>30.484000000000002</c:v>
                </c:pt>
                <c:pt idx="64358">
                  <c:v>30.516999999999999</c:v>
                </c:pt>
                <c:pt idx="64359">
                  <c:v>30.484000000000002</c:v>
                </c:pt>
                <c:pt idx="64360">
                  <c:v>30.484000000000002</c:v>
                </c:pt>
                <c:pt idx="64361">
                  <c:v>30.484000000000002</c:v>
                </c:pt>
                <c:pt idx="64362">
                  <c:v>30.484000000000002</c:v>
                </c:pt>
                <c:pt idx="64363">
                  <c:v>30.484000000000002</c:v>
                </c:pt>
                <c:pt idx="64364">
                  <c:v>30.484000000000002</c:v>
                </c:pt>
                <c:pt idx="64365">
                  <c:v>30.484000000000002</c:v>
                </c:pt>
                <c:pt idx="64366">
                  <c:v>30.484000000000002</c:v>
                </c:pt>
                <c:pt idx="64367">
                  <c:v>30.484000000000002</c:v>
                </c:pt>
                <c:pt idx="64368">
                  <c:v>30.484000000000002</c:v>
                </c:pt>
                <c:pt idx="64369">
                  <c:v>30.484000000000002</c:v>
                </c:pt>
                <c:pt idx="64370">
                  <c:v>30.484000000000002</c:v>
                </c:pt>
                <c:pt idx="64371">
                  <c:v>30.484000000000002</c:v>
                </c:pt>
                <c:pt idx="64372">
                  <c:v>30.484000000000002</c:v>
                </c:pt>
                <c:pt idx="64373">
                  <c:v>30.484000000000002</c:v>
                </c:pt>
                <c:pt idx="64374">
                  <c:v>30.484000000000002</c:v>
                </c:pt>
                <c:pt idx="64375">
                  <c:v>30.484000000000002</c:v>
                </c:pt>
                <c:pt idx="64376">
                  <c:v>30.484000000000002</c:v>
                </c:pt>
                <c:pt idx="64377">
                  <c:v>30.516999999999999</c:v>
                </c:pt>
                <c:pt idx="64378">
                  <c:v>30.484000000000002</c:v>
                </c:pt>
                <c:pt idx="64379">
                  <c:v>30.484000000000002</c:v>
                </c:pt>
                <c:pt idx="64380">
                  <c:v>30.484000000000002</c:v>
                </c:pt>
                <c:pt idx="64381">
                  <c:v>30.484000000000002</c:v>
                </c:pt>
                <c:pt idx="64382">
                  <c:v>30.516999999999999</c:v>
                </c:pt>
                <c:pt idx="64383">
                  <c:v>30.484000000000002</c:v>
                </c:pt>
                <c:pt idx="64384">
                  <c:v>30.516999999999999</c:v>
                </c:pt>
                <c:pt idx="64385">
                  <c:v>30.516999999999999</c:v>
                </c:pt>
                <c:pt idx="64386">
                  <c:v>30.484000000000002</c:v>
                </c:pt>
                <c:pt idx="64387">
                  <c:v>30.484000000000002</c:v>
                </c:pt>
                <c:pt idx="64388">
                  <c:v>30.484000000000002</c:v>
                </c:pt>
                <c:pt idx="64389">
                  <c:v>30.484000000000002</c:v>
                </c:pt>
                <c:pt idx="64390">
                  <c:v>30.484000000000002</c:v>
                </c:pt>
                <c:pt idx="64391">
                  <c:v>30.484000000000002</c:v>
                </c:pt>
                <c:pt idx="64392">
                  <c:v>30.484000000000002</c:v>
                </c:pt>
                <c:pt idx="64393">
                  <c:v>30.484000000000002</c:v>
                </c:pt>
                <c:pt idx="64394">
                  <c:v>30.484000000000002</c:v>
                </c:pt>
                <c:pt idx="64395">
                  <c:v>30.516999999999999</c:v>
                </c:pt>
                <c:pt idx="64396">
                  <c:v>30.484000000000002</c:v>
                </c:pt>
                <c:pt idx="64397">
                  <c:v>30.484000000000002</c:v>
                </c:pt>
                <c:pt idx="64398">
                  <c:v>30.484000000000002</c:v>
                </c:pt>
                <c:pt idx="64399">
                  <c:v>30.516999999999999</c:v>
                </c:pt>
                <c:pt idx="64400">
                  <c:v>30.484000000000002</c:v>
                </c:pt>
                <c:pt idx="64401">
                  <c:v>30.484000000000002</c:v>
                </c:pt>
                <c:pt idx="64402">
                  <c:v>30.516999999999999</c:v>
                </c:pt>
                <c:pt idx="64403">
                  <c:v>30.484000000000002</c:v>
                </c:pt>
                <c:pt idx="64404">
                  <c:v>30.484000000000002</c:v>
                </c:pt>
                <c:pt idx="64405">
                  <c:v>30.484000000000002</c:v>
                </c:pt>
                <c:pt idx="64406">
                  <c:v>30.484000000000002</c:v>
                </c:pt>
                <c:pt idx="64407">
                  <c:v>30.516999999999999</c:v>
                </c:pt>
                <c:pt idx="64408">
                  <c:v>30.484000000000002</c:v>
                </c:pt>
                <c:pt idx="64409">
                  <c:v>30.484000000000002</c:v>
                </c:pt>
                <c:pt idx="64410">
                  <c:v>30.484000000000002</c:v>
                </c:pt>
                <c:pt idx="64411">
                  <c:v>30.484000000000002</c:v>
                </c:pt>
                <c:pt idx="64412">
                  <c:v>30.484000000000002</c:v>
                </c:pt>
                <c:pt idx="64413">
                  <c:v>30.516999999999999</c:v>
                </c:pt>
                <c:pt idx="64414">
                  <c:v>30.484000000000002</c:v>
                </c:pt>
                <c:pt idx="64415">
                  <c:v>30.484000000000002</c:v>
                </c:pt>
                <c:pt idx="64416">
                  <c:v>30.484000000000002</c:v>
                </c:pt>
                <c:pt idx="64417">
                  <c:v>30.516999999999999</c:v>
                </c:pt>
                <c:pt idx="64418">
                  <c:v>30.484000000000002</c:v>
                </c:pt>
                <c:pt idx="64419">
                  <c:v>30.484000000000002</c:v>
                </c:pt>
                <c:pt idx="64420">
                  <c:v>30.484000000000002</c:v>
                </c:pt>
                <c:pt idx="64421">
                  <c:v>30.484000000000002</c:v>
                </c:pt>
                <c:pt idx="64422">
                  <c:v>30.484000000000002</c:v>
                </c:pt>
                <c:pt idx="64423">
                  <c:v>30.484000000000002</c:v>
                </c:pt>
                <c:pt idx="64424">
                  <c:v>30.516999999999999</c:v>
                </c:pt>
                <c:pt idx="64425">
                  <c:v>30.484000000000002</c:v>
                </c:pt>
                <c:pt idx="64426">
                  <c:v>30.484000000000002</c:v>
                </c:pt>
                <c:pt idx="64427">
                  <c:v>30.484000000000002</c:v>
                </c:pt>
                <c:pt idx="64428">
                  <c:v>30.484000000000002</c:v>
                </c:pt>
                <c:pt idx="64429">
                  <c:v>30.516999999999999</c:v>
                </c:pt>
                <c:pt idx="64430">
                  <c:v>30.582000000000001</c:v>
                </c:pt>
                <c:pt idx="64431">
                  <c:v>38.79</c:v>
                </c:pt>
                <c:pt idx="64432">
                  <c:v>34.08</c:v>
                </c:pt>
                <c:pt idx="64433">
                  <c:v>34.14</c:v>
                </c:pt>
                <c:pt idx="64434">
                  <c:v>34.24</c:v>
                </c:pt>
                <c:pt idx="64435">
                  <c:v>34.369999999999997</c:v>
                </c:pt>
                <c:pt idx="64436">
                  <c:v>34.5</c:v>
                </c:pt>
                <c:pt idx="64437">
                  <c:v>34.6</c:v>
                </c:pt>
                <c:pt idx="64438">
                  <c:v>34.67</c:v>
                </c:pt>
                <c:pt idx="64439">
                  <c:v>34.729999999999997</c:v>
                </c:pt>
                <c:pt idx="64440">
                  <c:v>34.83</c:v>
                </c:pt>
                <c:pt idx="64441">
                  <c:v>34.93</c:v>
                </c:pt>
                <c:pt idx="64442">
                  <c:v>35</c:v>
                </c:pt>
                <c:pt idx="64443">
                  <c:v>35.06</c:v>
                </c:pt>
                <c:pt idx="64444">
                  <c:v>35.159999999999997</c:v>
                </c:pt>
                <c:pt idx="64445">
                  <c:v>35.26</c:v>
                </c:pt>
                <c:pt idx="64446">
                  <c:v>32.69</c:v>
                </c:pt>
                <c:pt idx="64447">
                  <c:v>30.516999999999999</c:v>
                </c:pt>
                <c:pt idx="64448">
                  <c:v>30.516999999999999</c:v>
                </c:pt>
                <c:pt idx="64449">
                  <c:v>30.516999999999999</c:v>
                </c:pt>
                <c:pt idx="64450">
                  <c:v>36.22</c:v>
                </c:pt>
                <c:pt idx="64451">
                  <c:v>37.44</c:v>
                </c:pt>
                <c:pt idx="64452">
                  <c:v>37.630000000000003</c:v>
                </c:pt>
                <c:pt idx="64453">
                  <c:v>38.49</c:v>
                </c:pt>
                <c:pt idx="64454">
                  <c:v>36.049999999999997</c:v>
                </c:pt>
                <c:pt idx="64455">
                  <c:v>34.57</c:v>
                </c:pt>
                <c:pt idx="64456">
                  <c:v>34.93</c:v>
                </c:pt>
                <c:pt idx="64457">
                  <c:v>35.06</c:v>
                </c:pt>
                <c:pt idx="64458">
                  <c:v>35.229999999999997</c:v>
                </c:pt>
                <c:pt idx="64459">
                  <c:v>35.26</c:v>
                </c:pt>
                <c:pt idx="64460">
                  <c:v>35.299999999999997</c:v>
                </c:pt>
                <c:pt idx="64461">
                  <c:v>35.36</c:v>
                </c:pt>
                <c:pt idx="64462">
                  <c:v>35.43</c:v>
                </c:pt>
                <c:pt idx="64463">
                  <c:v>35.53</c:v>
                </c:pt>
                <c:pt idx="64464">
                  <c:v>35.659999999999997</c:v>
                </c:pt>
                <c:pt idx="64465">
                  <c:v>35.82</c:v>
                </c:pt>
                <c:pt idx="64466">
                  <c:v>36.049999999999997</c:v>
                </c:pt>
                <c:pt idx="64467">
                  <c:v>36.32</c:v>
                </c:pt>
                <c:pt idx="64468">
                  <c:v>36.450000000000003</c:v>
                </c:pt>
                <c:pt idx="64469">
                  <c:v>36.51</c:v>
                </c:pt>
                <c:pt idx="64470">
                  <c:v>36.65</c:v>
                </c:pt>
                <c:pt idx="64471">
                  <c:v>36.75</c:v>
                </c:pt>
                <c:pt idx="64472">
                  <c:v>33.19</c:v>
                </c:pt>
                <c:pt idx="64473">
                  <c:v>30.516999999999999</c:v>
                </c:pt>
                <c:pt idx="64474">
                  <c:v>30.516999999999999</c:v>
                </c:pt>
                <c:pt idx="64475">
                  <c:v>30.516999999999999</c:v>
                </c:pt>
                <c:pt idx="64476">
                  <c:v>30.484000000000002</c:v>
                </c:pt>
                <c:pt idx="64477">
                  <c:v>30.484000000000002</c:v>
                </c:pt>
                <c:pt idx="64478">
                  <c:v>30.484000000000002</c:v>
                </c:pt>
                <c:pt idx="64479">
                  <c:v>30.484000000000002</c:v>
                </c:pt>
                <c:pt idx="64480">
                  <c:v>30.484000000000002</c:v>
                </c:pt>
                <c:pt idx="64481">
                  <c:v>30.484000000000002</c:v>
                </c:pt>
                <c:pt idx="64482">
                  <c:v>30.516999999999999</c:v>
                </c:pt>
                <c:pt idx="64483">
                  <c:v>30.484000000000002</c:v>
                </c:pt>
                <c:pt idx="64484">
                  <c:v>30.484000000000002</c:v>
                </c:pt>
                <c:pt idx="64485">
                  <c:v>30.516999999999999</c:v>
                </c:pt>
                <c:pt idx="64486">
                  <c:v>30.484000000000002</c:v>
                </c:pt>
                <c:pt idx="64487">
                  <c:v>30.484000000000002</c:v>
                </c:pt>
                <c:pt idx="64488">
                  <c:v>30.516999999999999</c:v>
                </c:pt>
                <c:pt idx="64489">
                  <c:v>30.484000000000002</c:v>
                </c:pt>
                <c:pt idx="64490">
                  <c:v>30.484000000000002</c:v>
                </c:pt>
                <c:pt idx="64491">
                  <c:v>30.484000000000002</c:v>
                </c:pt>
                <c:pt idx="64492">
                  <c:v>30.484000000000002</c:v>
                </c:pt>
                <c:pt idx="64493">
                  <c:v>30.516999999999999</c:v>
                </c:pt>
                <c:pt idx="64494">
                  <c:v>30.484000000000002</c:v>
                </c:pt>
                <c:pt idx="64495">
                  <c:v>30.484000000000002</c:v>
                </c:pt>
                <c:pt idx="64496">
                  <c:v>30.484000000000002</c:v>
                </c:pt>
                <c:pt idx="64497">
                  <c:v>30.484000000000002</c:v>
                </c:pt>
                <c:pt idx="64498">
                  <c:v>30.484000000000002</c:v>
                </c:pt>
                <c:pt idx="64499">
                  <c:v>30.484000000000002</c:v>
                </c:pt>
                <c:pt idx="64500">
                  <c:v>30.484000000000002</c:v>
                </c:pt>
                <c:pt idx="64501">
                  <c:v>30.484000000000002</c:v>
                </c:pt>
                <c:pt idx="64502">
                  <c:v>30.484000000000002</c:v>
                </c:pt>
                <c:pt idx="64503">
                  <c:v>30.516999999999999</c:v>
                </c:pt>
                <c:pt idx="64504">
                  <c:v>35.26</c:v>
                </c:pt>
                <c:pt idx="64505">
                  <c:v>38.590000000000003</c:v>
                </c:pt>
                <c:pt idx="64506">
                  <c:v>34.08</c:v>
                </c:pt>
                <c:pt idx="64507">
                  <c:v>34.270000000000003</c:v>
                </c:pt>
                <c:pt idx="64508">
                  <c:v>34.47</c:v>
                </c:pt>
                <c:pt idx="64509">
                  <c:v>34.67</c:v>
                </c:pt>
                <c:pt idx="64510">
                  <c:v>48.15</c:v>
                </c:pt>
                <c:pt idx="64511">
                  <c:v>49.93</c:v>
                </c:pt>
                <c:pt idx="64512">
                  <c:v>45.71</c:v>
                </c:pt>
                <c:pt idx="64513">
                  <c:v>47.22</c:v>
                </c:pt>
                <c:pt idx="64514">
                  <c:v>49.24</c:v>
                </c:pt>
                <c:pt idx="64515">
                  <c:v>50.98</c:v>
                </c:pt>
                <c:pt idx="64516">
                  <c:v>45.84</c:v>
                </c:pt>
                <c:pt idx="64517">
                  <c:v>37.11</c:v>
                </c:pt>
                <c:pt idx="64518">
                  <c:v>37.54</c:v>
                </c:pt>
                <c:pt idx="64519">
                  <c:v>37.869999999999997</c:v>
                </c:pt>
                <c:pt idx="64520">
                  <c:v>38.03</c:v>
                </c:pt>
                <c:pt idx="64521">
                  <c:v>38.229999999999997</c:v>
                </c:pt>
                <c:pt idx="64522">
                  <c:v>38.36</c:v>
                </c:pt>
                <c:pt idx="64523">
                  <c:v>38.590000000000003</c:v>
                </c:pt>
                <c:pt idx="64524">
                  <c:v>38.82</c:v>
                </c:pt>
                <c:pt idx="64525">
                  <c:v>39.020000000000003</c:v>
                </c:pt>
                <c:pt idx="64526">
                  <c:v>39.28</c:v>
                </c:pt>
                <c:pt idx="64527">
                  <c:v>39.35</c:v>
                </c:pt>
                <c:pt idx="64528">
                  <c:v>39.65</c:v>
                </c:pt>
                <c:pt idx="64529">
                  <c:v>40.04</c:v>
                </c:pt>
                <c:pt idx="64530">
                  <c:v>40.67</c:v>
                </c:pt>
                <c:pt idx="64531">
                  <c:v>41</c:v>
                </c:pt>
                <c:pt idx="64532">
                  <c:v>41.26</c:v>
                </c:pt>
                <c:pt idx="64533">
                  <c:v>41.46</c:v>
                </c:pt>
                <c:pt idx="64534">
                  <c:v>41.52</c:v>
                </c:pt>
                <c:pt idx="64535">
                  <c:v>40.799999999999997</c:v>
                </c:pt>
                <c:pt idx="64536">
                  <c:v>33.94</c:v>
                </c:pt>
                <c:pt idx="64537">
                  <c:v>34.11</c:v>
                </c:pt>
                <c:pt idx="64538">
                  <c:v>34.17</c:v>
                </c:pt>
                <c:pt idx="64539">
                  <c:v>34.31</c:v>
                </c:pt>
                <c:pt idx="64540">
                  <c:v>34.409999999999997</c:v>
                </c:pt>
                <c:pt idx="64541">
                  <c:v>34.5</c:v>
                </c:pt>
                <c:pt idx="64542">
                  <c:v>34.6</c:v>
                </c:pt>
                <c:pt idx="64543">
                  <c:v>34.700000000000003</c:v>
                </c:pt>
                <c:pt idx="64544">
                  <c:v>34.83</c:v>
                </c:pt>
                <c:pt idx="64545">
                  <c:v>34.93</c:v>
                </c:pt>
                <c:pt idx="64546">
                  <c:v>35.26</c:v>
                </c:pt>
                <c:pt idx="64547">
                  <c:v>54.38</c:v>
                </c:pt>
                <c:pt idx="64548">
                  <c:v>42.12</c:v>
                </c:pt>
                <c:pt idx="64549">
                  <c:v>57.97</c:v>
                </c:pt>
                <c:pt idx="64550">
                  <c:v>56.39</c:v>
                </c:pt>
                <c:pt idx="64551">
                  <c:v>54.18</c:v>
                </c:pt>
                <c:pt idx="64552">
                  <c:v>49.14</c:v>
                </c:pt>
                <c:pt idx="64553">
                  <c:v>49.8</c:v>
                </c:pt>
                <c:pt idx="64554">
                  <c:v>50.52</c:v>
                </c:pt>
                <c:pt idx="64555">
                  <c:v>51.61</c:v>
                </c:pt>
                <c:pt idx="64556">
                  <c:v>52.63</c:v>
                </c:pt>
                <c:pt idx="64557">
                  <c:v>53.82</c:v>
                </c:pt>
                <c:pt idx="64558">
                  <c:v>54.94</c:v>
                </c:pt>
                <c:pt idx="64559">
                  <c:v>55.86</c:v>
                </c:pt>
                <c:pt idx="64560">
                  <c:v>56.52</c:v>
                </c:pt>
                <c:pt idx="64561">
                  <c:v>56.88</c:v>
                </c:pt>
                <c:pt idx="64562">
                  <c:v>56.78</c:v>
                </c:pt>
                <c:pt idx="64563">
                  <c:v>51.41</c:v>
                </c:pt>
                <c:pt idx="64564">
                  <c:v>55.23</c:v>
                </c:pt>
                <c:pt idx="64565">
                  <c:v>67.66</c:v>
                </c:pt>
                <c:pt idx="64566">
                  <c:v>57.8</c:v>
                </c:pt>
                <c:pt idx="64567">
                  <c:v>58.03</c:v>
                </c:pt>
                <c:pt idx="64568">
                  <c:v>59.25</c:v>
                </c:pt>
                <c:pt idx="64569">
                  <c:v>60.74</c:v>
                </c:pt>
                <c:pt idx="64570">
                  <c:v>61.92</c:v>
                </c:pt>
                <c:pt idx="64571">
                  <c:v>62.48</c:v>
                </c:pt>
                <c:pt idx="64572">
                  <c:v>62.91</c:v>
                </c:pt>
                <c:pt idx="64573">
                  <c:v>63.01</c:v>
                </c:pt>
                <c:pt idx="64574">
                  <c:v>71.41</c:v>
                </c:pt>
                <c:pt idx="64575">
                  <c:v>83.38</c:v>
                </c:pt>
                <c:pt idx="64576">
                  <c:v>79.39</c:v>
                </c:pt>
                <c:pt idx="64577">
                  <c:v>80.209999999999994</c:v>
                </c:pt>
                <c:pt idx="64578">
                  <c:v>81.099999999999994</c:v>
                </c:pt>
                <c:pt idx="64579">
                  <c:v>81.7</c:v>
                </c:pt>
                <c:pt idx="64580">
                  <c:v>72.73</c:v>
                </c:pt>
                <c:pt idx="64581">
                  <c:v>68.81</c:v>
                </c:pt>
                <c:pt idx="64582">
                  <c:v>69.540000000000006</c:v>
                </c:pt>
                <c:pt idx="64583">
                  <c:v>66.569999999999993</c:v>
                </c:pt>
                <c:pt idx="64584">
                  <c:v>69.239999999999995</c:v>
                </c:pt>
                <c:pt idx="64585">
                  <c:v>81.53</c:v>
                </c:pt>
                <c:pt idx="64586">
                  <c:v>89.47</c:v>
                </c:pt>
                <c:pt idx="64587">
                  <c:v>89.01</c:v>
                </c:pt>
                <c:pt idx="64588">
                  <c:v>89.93</c:v>
                </c:pt>
                <c:pt idx="64589">
                  <c:v>90.66</c:v>
                </c:pt>
                <c:pt idx="64590">
                  <c:v>90.73</c:v>
                </c:pt>
                <c:pt idx="64591">
                  <c:v>90.99</c:v>
                </c:pt>
                <c:pt idx="64592">
                  <c:v>85.85</c:v>
                </c:pt>
                <c:pt idx="64593">
                  <c:v>78.930000000000007</c:v>
                </c:pt>
                <c:pt idx="64594">
                  <c:v>161.25</c:v>
                </c:pt>
                <c:pt idx="64595">
                  <c:v>176.08</c:v>
                </c:pt>
                <c:pt idx="64596">
                  <c:v>170.97</c:v>
                </c:pt>
                <c:pt idx="64597">
                  <c:v>170.08</c:v>
                </c:pt>
                <c:pt idx="64598">
                  <c:v>167.87</c:v>
                </c:pt>
                <c:pt idx="64599">
                  <c:v>171.17</c:v>
                </c:pt>
                <c:pt idx="64600">
                  <c:v>199.64</c:v>
                </c:pt>
                <c:pt idx="64601">
                  <c:v>207.16</c:v>
                </c:pt>
                <c:pt idx="64602">
                  <c:v>203.43</c:v>
                </c:pt>
                <c:pt idx="64603">
                  <c:v>198.32</c:v>
                </c:pt>
                <c:pt idx="64604">
                  <c:v>176.38</c:v>
                </c:pt>
                <c:pt idx="64605">
                  <c:v>98.87</c:v>
                </c:pt>
                <c:pt idx="64606">
                  <c:v>99.26</c:v>
                </c:pt>
                <c:pt idx="64607">
                  <c:v>109.21</c:v>
                </c:pt>
                <c:pt idx="64608">
                  <c:v>113.14</c:v>
                </c:pt>
                <c:pt idx="64609">
                  <c:v>117.29</c:v>
                </c:pt>
                <c:pt idx="64610">
                  <c:v>112.05</c:v>
                </c:pt>
                <c:pt idx="64611">
                  <c:v>103.55</c:v>
                </c:pt>
                <c:pt idx="64612">
                  <c:v>137.38999999999999</c:v>
                </c:pt>
                <c:pt idx="64613">
                  <c:v>137.85</c:v>
                </c:pt>
                <c:pt idx="64614">
                  <c:v>141.51</c:v>
                </c:pt>
                <c:pt idx="64615">
                  <c:v>143.78</c:v>
                </c:pt>
                <c:pt idx="64616">
                  <c:v>144.21</c:v>
                </c:pt>
                <c:pt idx="64617">
                  <c:v>145.43</c:v>
                </c:pt>
                <c:pt idx="64618">
                  <c:v>134.62</c:v>
                </c:pt>
                <c:pt idx="64619">
                  <c:v>127.37</c:v>
                </c:pt>
                <c:pt idx="64620">
                  <c:v>126.94</c:v>
                </c:pt>
                <c:pt idx="64621">
                  <c:v>117.32</c:v>
                </c:pt>
                <c:pt idx="64622">
                  <c:v>124.41</c:v>
                </c:pt>
                <c:pt idx="64623">
                  <c:v>139.33000000000001</c:v>
                </c:pt>
                <c:pt idx="64624">
                  <c:v>141.38</c:v>
                </c:pt>
                <c:pt idx="64625">
                  <c:v>137.32</c:v>
                </c:pt>
                <c:pt idx="64626">
                  <c:v>112.25</c:v>
                </c:pt>
                <c:pt idx="64627">
                  <c:v>125.03</c:v>
                </c:pt>
                <c:pt idx="64628">
                  <c:v>118.64</c:v>
                </c:pt>
                <c:pt idx="64629">
                  <c:v>115.57</c:v>
                </c:pt>
                <c:pt idx="64630">
                  <c:v>116.23</c:v>
                </c:pt>
                <c:pt idx="64631">
                  <c:v>109.25</c:v>
                </c:pt>
                <c:pt idx="64632">
                  <c:v>118.57</c:v>
                </c:pt>
                <c:pt idx="64633">
                  <c:v>103.68</c:v>
                </c:pt>
                <c:pt idx="64634">
                  <c:v>107.53</c:v>
                </c:pt>
                <c:pt idx="64635">
                  <c:v>108.92</c:v>
                </c:pt>
                <c:pt idx="64636">
                  <c:v>110.27</c:v>
                </c:pt>
                <c:pt idx="64637">
                  <c:v>111.65</c:v>
                </c:pt>
                <c:pt idx="64638">
                  <c:v>113.37</c:v>
                </c:pt>
                <c:pt idx="64639">
                  <c:v>115.61</c:v>
                </c:pt>
                <c:pt idx="64640">
                  <c:v>118.08</c:v>
                </c:pt>
                <c:pt idx="64641">
                  <c:v>124.44</c:v>
                </c:pt>
                <c:pt idx="64642">
                  <c:v>123.55</c:v>
                </c:pt>
                <c:pt idx="64643">
                  <c:v>121.11</c:v>
                </c:pt>
                <c:pt idx="64644">
                  <c:v>135.78</c:v>
                </c:pt>
                <c:pt idx="64645">
                  <c:v>131.43</c:v>
                </c:pt>
                <c:pt idx="64646">
                  <c:v>128.82</c:v>
                </c:pt>
                <c:pt idx="64647">
                  <c:v>133.77000000000001</c:v>
                </c:pt>
                <c:pt idx="64648">
                  <c:v>109.38</c:v>
                </c:pt>
                <c:pt idx="64649">
                  <c:v>117.35</c:v>
                </c:pt>
                <c:pt idx="64650">
                  <c:v>123.02</c:v>
                </c:pt>
                <c:pt idx="64651">
                  <c:v>110.99</c:v>
                </c:pt>
                <c:pt idx="64652">
                  <c:v>91.48</c:v>
                </c:pt>
                <c:pt idx="64653">
                  <c:v>89.11</c:v>
                </c:pt>
                <c:pt idx="64654">
                  <c:v>89.05</c:v>
                </c:pt>
                <c:pt idx="64655">
                  <c:v>89.01</c:v>
                </c:pt>
                <c:pt idx="64656">
                  <c:v>84.79</c:v>
                </c:pt>
                <c:pt idx="64657">
                  <c:v>81</c:v>
                </c:pt>
                <c:pt idx="64658">
                  <c:v>81.93</c:v>
                </c:pt>
                <c:pt idx="64659">
                  <c:v>82.49</c:v>
                </c:pt>
                <c:pt idx="64660">
                  <c:v>76.489999999999995</c:v>
                </c:pt>
                <c:pt idx="64661">
                  <c:v>56.91</c:v>
                </c:pt>
                <c:pt idx="64662">
                  <c:v>54.77</c:v>
                </c:pt>
                <c:pt idx="64663">
                  <c:v>55.1</c:v>
                </c:pt>
                <c:pt idx="64664">
                  <c:v>55.33</c:v>
                </c:pt>
                <c:pt idx="64665">
                  <c:v>54.8</c:v>
                </c:pt>
                <c:pt idx="64666">
                  <c:v>53.62</c:v>
                </c:pt>
                <c:pt idx="64667">
                  <c:v>53.49</c:v>
                </c:pt>
                <c:pt idx="64668">
                  <c:v>53.35</c:v>
                </c:pt>
                <c:pt idx="64669">
                  <c:v>62.38</c:v>
                </c:pt>
                <c:pt idx="64670">
                  <c:v>70.72</c:v>
                </c:pt>
                <c:pt idx="64671">
                  <c:v>71.41</c:v>
                </c:pt>
                <c:pt idx="64672">
                  <c:v>70.19</c:v>
                </c:pt>
                <c:pt idx="64673">
                  <c:v>64.86</c:v>
                </c:pt>
                <c:pt idx="64674">
                  <c:v>84.4</c:v>
                </c:pt>
                <c:pt idx="64675">
                  <c:v>82.72</c:v>
                </c:pt>
                <c:pt idx="64676">
                  <c:v>84.13</c:v>
                </c:pt>
                <c:pt idx="64677">
                  <c:v>86.05</c:v>
                </c:pt>
                <c:pt idx="64678">
                  <c:v>83.77</c:v>
                </c:pt>
                <c:pt idx="64679">
                  <c:v>103.64</c:v>
                </c:pt>
                <c:pt idx="64680">
                  <c:v>108.98</c:v>
                </c:pt>
                <c:pt idx="64681">
                  <c:v>110.47</c:v>
                </c:pt>
                <c:pt idx="64682">
                  <c:v>112.48</c:v>
                </c:pt>
                <c:pt idx="64683">
                  <c:v>108.46</c:v>
                </c:pt>
                <c:pt idx="64684">
                  <c:v>78.069999999999993</c:v>
                </c:pt>
                <c:pt idx="64685">
                  <c:v>80.209999999999994</c:v>
                </c:pt>
                <c:pt idx="64686">
                  <c:v>78.239999999999995</c:v>
                </c:pt>
                <c:pt idx="64687">
                  <c:v>77.81</c:v>
                </c:pt>
                <c:pt idx="64688">
                  <c:v>69.7</c:v>
                </c:pt>
                <c:pt idx="64689">
                  <c:v>101.7</c:v>
                </c:pt>
                <c:pt idx="64690">
                  <c:v>95.73</c:v>
                </c:pt>
                <c:pt idx="64691">
                  <c:v>101.17</c:v>
                </c:pt>
                <c:pt idx="64692">
                  <c:v>104.44</c:v>
                </c:pt>
                <c:pt idx="64693">
                  <c:v>104.37</c:v>
                </c:pt>
                <c:pt idx="64694">
                  <c:v>104.3</c:v>
                </c:pt>
                <c:pt idx="64695">
                  <c:v>84.56</c:v>
                </c:pt>
                <c:pt idx="64696">
                  <c:v>79.52</c:v>
                </c:pt>
                <c:pt idx="64697">
                  <c:v>75.760000000000005</c:v>
                </c:pt>
                <c:pt idx="64698">
                  <c:v>76.260000000000005</c:v>
                </c:pt>
                <c:pt idx="64699">
                  <c:v>76.55</c:v>
                </c:pt>
                <c:pt idx="64700">
                  <c:v>97.84</c:v>
                </c:pt>
                <c:pt idx="64701">
                  <c:v>97.35</c:v>
                </c:pt>
                <c:pt idx="64702">
                  <c:v>99.79</c:v>
                </c:pt>
                <c:pt idx="64703">
                  <c:v>87.89</c:v>
                </c:pt>
                <c:pt idx="64704">
                  <c:v>78.599999999999994</c:v>
                </c:pt>
                <c:pt idx="64705">
                  <c:v>95.87</c:v>
                </c:pt>
                <c:pt idx="64706">
                  <c:v>91.02</c:v>
                </c:pt>
                <c:pt idx="64707">
                  <c:v>92.08</c:v>
                </c:pt>
                <c:pt idx="64708">
                  <c:v>93.46</c:v>
                </c:pt>
                <c:pt idx="64709">
                  <c:v>95.31</c:v>
                </c:pt>
                <c:pt idx="64710">
                  <c:v>89.51</c:v>
                </c:pt>
                <c:pt idx="64711">
                  <c:v>93.76</c:v>
                </c:pt>
                <c:pt idx="64712">
                  <c:v>94.98</c:v>
                </c:pt>
                <c:pt idx="64713">
                  <c:v>171.4</c:v>
                </c:pt>
                <c:pt idx="64714">
                  <c:v>423.6</c:v>
                </c:pt>
                <c:pt idx="64715">
                  <c:v>408.7</c:v>
                </c:pt>
                <c:pt idx="64716">
                  <c:v>364.6</c:v>
                </c:pt>
                <c:pt idx="64717">
                  <c:v>342.2</c:v>
                </c:pt>
                <c:pt idx="64718">
                  <c:v>337.6</c:v>
                </c:pt>
                <c:pt idx="64719">
                  <c:v>342.1</c:v>
                </c:pt>
                <c:pt idx="64720">
                  <c:v>338.2</c:v>
                </c:pt>
                <c:pt idx="64721">
                  <c:v>332.9</c:v>
                </c:pt>
                <c:pt idx="64722">
                  <c:v>327.9</c:v>
                </c:pt>
                <c:pt idx="64723">
                  <c:v>327.8</c:v>
                </c:pt>
                <c:pt idx="64724">
                  <c:v>138.25</c:v>
                </c:pt>
                <c:pt idx="64725">
                  <c:v>115.54</c:v>
                </c:pt>
                <c:pt idx="64726">
                  <c:v>107.96</c:v>
                </c:pt>
                <c:pt idx="64727">
                  <c:v>132.35</c:v>
                </c:pt>
                <c:pt idx="64728">
                  <c:v>132.38</c:v>
                </c:pt>
                <c:pt idx="64729">
                  <c:v>131.56</c:v>
                </c:pt>
                <c:pt idx="64730">
                  <c:v>131.85</c:v>
                </c:pt>
                <c:pt idx="64731">
                  <c:v>131.69</c:v>
                </c:pt>
                <c:pt idx="64732">
                  <c:v>134.41999999999999</c:v>
                </c:pt>
                <c:pt idx="64733">
                  <c:v>137.22999999999999</c:v>
                </c:pt>
                <c:pt idx="64734">
                  <c:v>134.26</c:v>
                </c:pt>
                <c:pt idx="64735">
                  <c:v>135.18</c:v>
                </c:pt>
                <c:pt idx="64736">
                  <c:v>137.46</c:v>
                </c:pt>
                <c:pt idx="64737">
                  <c:v>136.37</c:v>
                </c:pt>
                <c:pt idx="64738">
                  <c:v>135.68</c:v>
                </c:pt>
                <c:pt idx="64739">
                  <c:v>140.49</c:v>
                </c:pt>
                <c:pt idx="64740">
                  <c:v>145.43</c:v>
                </c:pt>
                <c:pt idx="64741">
                  <c:v>146.02000000000001</c:v>
                </c:pt>
                <c:pt idx="64742">
                  <c:v>145.63</c:v>
                </c:pt>
                <c:pt idx="64743">
                  <c:v>135.28</c:v>
                </c:pt>
                <c:pt idx="64744">
                  <c:v>116.5</c:v>
                </c:pt>
                <c:pt idx="64745">
                  <c:v>109.81</c:v>
                </c:pt>
                <c:pt idx="64746">
                  <c:v>111.39</c:v>
                </c:pt>
                <c:pt idx="64747">
                  <c:v>113.33</c:v>
                </c:pt>
                <c:pt idx="64748">
                  <c:v>113.79</c:v>
                </c:pt>
                <c:pt idx="64749">
                  <c:v>116.73</c:v>
                </c:pt>
                <c:pt idx="64750">
                  <c:v>120.06</c:v>
                </c:pt>
                <c:pt idx="64751">
                  <c:v>117.12</c:v>
                </c:pt>
                <c:pt idx="64752">
                  <c:v>96.06</c:v>
                </c:pt>
                <c:pt idx="64753">
                  <c:v>87.69</c:v>
                </c:pt>
                <c:pt idx="64754">
                  <c:v>89.61</c:v>
                </c:pt>
                <c:pt idx="64755">
                  <c:v>91.15</c:v>
                </c:pt>
                <c:pt idx="64756">
                  <c:v>92.54</c:v>
                </c:pt>
                <c:pt idx="64757">
                  <c:v>93.43</c:v>
                </c:pt>
                <c:pt idx="64758">
                  <c:v>94.88</c:v>
                </c:pt>
                <c:pt idx="64759">
                  <c:v>119.46</c:v>
                </c:pt>
                <c:pt idx="64760">
                  <c:v>117.58</c:v>
                </c:pt>
                <c:pt idx="64761">
                  <c:v>121.51</c:v>
                </c:pt>
                <c:pt idx="64762">
                  <c:v>129.81</c:v>
                </c:pt>
                <c:pt idx="64763">
                  <c:v>133.57</c:v>
                </c:pt>
                <c:pt idx="64764">
                  <c:v>132.55000000000001</c:v>
                </c:pt>
                <c:pt idx="64765">
                  <c:v>127.97</c:v>
                </c:pt>
                <c:pt idx="64766">
                  <c:v>122.43</c:v>
                </c:pt>
                <c:pt idx="64767">
                  <c:v>94.91</c:v>
                </c:pt>
                <c:pt idx="64768">
                  <c:v>100.84</c:v>
                </c:pt>
                <c:pt idx="64769">
                  <c:v>117.39</c:v>
                </c:pt>
                <c:pt idx="64770">
                  <c:v>115.21</c:v>
                </c:pt>
                <c:pt idx="64771">
                  <c:v>116.43</c:v>
                </c:pt>
                <c:pt idx="64772">
                  <c:v>121.44</c:v>
                </c:pt>
                <c:pt idx="64773">
                  <c:v>129.12</c:v>
                </c:pt>
                <c:pt idx="64774">
                  <c:v>131.19</c:v>
                </c:pt>
                <c:pt idx="64775">
                  <c:v>135.22</c:v>
                </c:pt>
                <c:pt idx="64776">
                  <c:v>138.38</c:v>
                </c:pt>
                <c:pt idx="64777">
                  <c:v>131.88999999999999</c:v>
                </c:pt>
                <c:pt idx="64778">
                  <c:v>129.61000000000001</c:v>
                </c:pt>
                <c:pt idx="64779">
                  <c:v>130.37</c:v>
                </c:pt>
                <c:pt idx="64780">
                  <c:v>130.9</c:v>
                </c:pt>
                <c:pt idx="64781">
                  <c:v>132.32</c:v>
                </c:pt>
                <c:pt idx="64782">
                  <c:v>113.89</c:v>
                </c:pt>
                <c:pt idx="64783">
                  <c:v>105.36</c:v>
                </c:pt>
                <c:pt idx="64784">
                  <c:v>113.56</c:v>
                </c:pt>
                <c:pt idx="64785">
                  <c:v>114.62</c:v>
                </c:pt>
                <c:pt idx="64786">
                  <c:v>115.57</c:v>
                </c:pt>
                <c:pt idx="64787">
                  <c:v>110.83</c:v>
                </c:pt>
                <c:pt idx="64788">
                  <c:v>110.14</c:v>
                </c:pt>
                <c:pt idx="64789">
                  <c:v>103.02</c:v>
                </c:pt>
                <c:pt idx="64790">
                  <c:v>90.69</c:v>
                </c:pt>
                <c:pt idx="64791">
                  <c:v>92.01</c:v>
                </c:pt>
                <c:pt idx="64792">
                  <c:v>100.61</c:v>
                </c:pt>
                <c:pt idx="64793">
                  <c:v>100.35</c:v>
                </c:pt>
                <c:pt idx="64794">
                  <c:v>101.63</c:v>
                </c:pt>
                <c:pt idx="64795">
                  <c:v>102.79</c:v>
                </c:pt>
                <c:pt idx="64796">
                  <c:v>104.73</c:v>
                </c:pt>
                <c:pt idx="64797">
                  <c:v>107.01</c:v>
                </c:pt>
                <c:pt idx="64798">
                  <c:v>110.24</c:v>
                </c:pt>
                <c:pt idx="64799">
                  <c:v>107.73</c:v>
                </c:pt>
                <c:pt idx="64800">
                  <c:v>96.95</c:v>
                </c:pt>
                <c:pt idx="64801">
                  <c:v>109.38</c:v>
                </c:pt>
                <c:pt idx="64802">
                  <c:v>108.32</c:v>
                </c:pt>
                <c:pt idx="64803">
                  <c:v>114.75</c:v>
                </c:pt>
                <c:pt idx="64804">
                  <c:v>132.71</c:v>
                </c:pt>
                <c:pt idx="64805">
                  <c:v>139.66</c:v>
                </c:pt>
                <c:pt idx="64806">
                  <c:v>137.19</c:v>
                </c:pt>
                <c:pt idx="64807">
                  <c:v>110.53</c:v>
                </c:pt>
                <c:pt idx="64808">
                  <c:v>104.07</c:v>
                </c:pt>
                <c:pt idx="64809">
                  <c:v>120.25</c:v>
                </c:pt>
                <c:pt idx="64810">
                  <c:v>116.23</c:v>
                </c:pt>
                <c:pt idx="64811">
                  <c:v>117.55</c:v>
                </c:pt>
                <c:pt idx="64812">
                  <c:v>99.1</c:v>
                </c:pt>
                <c:pt idx="64813">
                  <c:v>94.85</c:v>
                </c:pt>
                <c:pt idx="64814">
                  <c:v>95.8</c:v>
                </c:pt>
                <c:pt idx="64815">
                  <c:v>96.43</c:v>
                </c:pt>
                <c:pt idx="64816">
                  <c:v>96.69</c:v>
                </c:pt>
                <c:pt idx="64817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A44-48CA-AF91-34725BF387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7228496"/>
        <c:axId val="367228888"/>
      </c:scatterChart>
      <c:valAx>
        <c:axId val="367228496"/>
        <c:scaling>
          <c:orientation val="minMax"/>
        </c:scaling>
        <c:delete val="0"/>
        <c:axPos val="b"/>
        <c:numFmt formatCode="m/d/yy;@" sourceLinked="0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367228888"/>
        <c:crosses val="autoZero"/>
        <c:crossBetween val="midCat"/>
      </c:valAx>
      <c:valAx>
        <c:axId val="36722888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b="0" dirty="0"/>
                  <a:t>Amps</a:t>
                </a:r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crossAx val="367228496"/>
        <c:crosses val="autoZero"/>
        <c:crossBetween val="midCat"/>
        <c:majorUnit val="200"/>
      </c:valAx>
    </c:plotArea>
    <c:plotVisOnly val="1"/>
    <c:dispBlanksAs val="gap"/>
    <c:showDLblsOverMax val="0"/>
  </c:chart>
  <c:txPr>
    <a:bodyPr/>
    <a:lstStyle/>
    <a:p>
      <a:pPr>
        <a:defRPr>
          <a:solidFill>
            <a:schemeClr val="tx2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0.47941</cdr:x>
      <cdr:y>0.18397</cdr:y>
    </cdr:from>
    <cdr:to>
      <cdr:x>0.92687</cdr:x>
      <cdr:y>0.5074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2B4F7F49-63B0-4377-BA92-C51F506DFEE0}"/>
            </a:ext>
          </a:extLst>
        </cdr:cNvPr>
        <cdr:cNvSpPr txBox="1"/>
      </cdr:nvSpPr>
      <cdr:spPr>
        <a:xfrm xmlns:a="http://schemas.openxmlformats.org/drawingml/2006/main">
          <a:off x="1863090" y="675167"/>
          <a:ext cx="1738912" cy="11869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>
              <a:effectLst/>
              <a:latin typeface="+mn-lt"/>
              <a:ea typeface="+mn-ea"/>
              <a:cs typeface="+mn-cs"/>
            </a:rPr>
            <a:t>100&lt;1000 TDD Limit = 15%</a:t>
          </a:r>
          <a:endParaRPr lang="en-US" dirty="0">
            <a:effectLst/>
          </a:endParaRPr>
        </a:p>
        <a:p xmlns:a="http://schemas.openxmlformats.org/drawingml/2006/main">
          <a:endParaRPr lang="en-US" sz="1100" baseline="0" dirty="0"/>
        </a:p>
        <a:p xmlns:a="http://schemas.openxmlformats.org/drawingml/2006/main">
          <a:r>
            <a:rPr lang="en-US" sz="1100" dirty="0" err="1">
              <a:effectLst/>
              <a:latin typeface="+mn-lt"/>
              <a:ea typeface="+mn-ea"/>
              <a:cs typeface="+mn-cs"/>
            </a:rPr>
            <a:t>aTDD</a:t>
          </a:r>
          <a:r>
            <a:rPr lang="en-US" sz="1100" dirty="0">
              <a:effectLst/>
              <a:latin typeface="+mn-lt"/>
              <a:ea typeface="+mn-ea"/>
              <a:cs typeface="+mn-cs"/>
            </a:rPr>
            <a:t> = 6.52%</a:t>
          </a:r>
          <a:endParaRPr lang="en-US" sz="1100" dirty="0">
            <a:effectLst/>
          </a:endParaRPr>
        </a:p>
        <a:p xmlns:a="http://schemas.openxmlformats.org/drawingml/2006/main">
          <a:r>
            <a:rPr lang="en-US" sz="1100" dirty="0" err="1">
              <a:effectLst/>
              <a:latin typeface="+mn-lt"/>
              <a:ea typeface="+mn-ea"/>
              <a:cs typeface="+mn-cs"/>
            </a:rPr>
            <a:t>bTDD</a:t>
          </a:r>
          <a:r>
            <a:rPr lang="en-US" sz="1100" dirty="0">
              <a:effectLst/>
              <a:latin typeface="+mn-lt"/>
              <a:ea typeface="+mn-ea"/>
              <a:cs typeface="+mn-cs"/>
            </a:rPr>
            <a:t> = 6.56%</a:t>
          </a:r>
          <a:endParaRPr lang="en-US" sz="1100" dirty="0">
            <a:effectLst/>
          </a:endParaRPr>
        </a:p>
        <a:p xmlns:a="http://schemas.openxmlformats.org/drawingml/2006/main">
          <a:r>
            <a:rPr lang="en-US" sz="1100" dirty="0" err="1">
              <a:effectLst/>
              <a:latin typeface="+mn-lt"/>
              <a:ea typeface="+mn-ea"/>
              <a:cs typeface="+mn-cs"/>
            </a:rPr>
            <a:t>cTDD</a:t>
          </a:r>
          <a:r>
            <a:rPr lang="en-US" sz="1100" baseline="0" dirty="0">
              <a:effectLst/>
              <a:latin typeface="+mn-lt"/>
              <a:ea typeface="+mn-ea"/>
              <a:cs typeface="+mn-cs"/>
            </a:rPr>
            <a:t> = 6.33%</a:t>
          </a:r>
          <a:endParaRPr lang="en-US" sz="1100" dirty="0">
            <a:effectLst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EFE3946-A11B-40E9-8A39-DDC15A660C71}" type="datetimeFigureOut">
              <a:rPr lang="en-US" smtClean="0"/>
              <a:t>4/12/2019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8E8408-9872-4DC0-A9A9-547464A8B85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459281"/>
            <a:ext cx="7772400" cy="2050681"/>
          </a:xfrm>
        </p:spPr>
        <p:txBody>
          <a:bodyPr anchor="b">
            <a:normAutofit/>
          </a:bodyPr>
          <a:lstStyle>
            <a:lvl1pPr algn="ctr">
              <a:defRPr sz="3600">
                <a:solidFill>
                  <a:schemeClr val="tx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bg1">
                    <a:lumMod val="50000"/>
                  </a:schemeClr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28650" y="648952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530" y="660347"/>
            <a:ext cx="1795360" cy="70472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36800" y="3251200"/>
            <a:ext cx="4447032" cy="3505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4640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2539"/>
            <a:ext cx="7886700" cy="84110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113640"/>
            <a:ext cx="7886700" cy="5063323"/>
          </a:xfrm>
        </p:spPr>
        <p:txBody>
          <a:bodyPr/>
          <a:lstStyle>
            <a:lvl2pPr marL="685800" indent="-228600">
              <a:buFont typeface="Calibri" panose="020F0502020204030204" pitchFamily="34" charset="0"/>
              <a:buChar char="‒"/>
              <a:defRPr/>
            </a:lvl2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28650" y="6489520"/>
            <a:ext cx="2057400" cy="365125"/>
          </a:xfrm>
        </p:spPr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4894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807869"/>
            <a:ext cx="7886700" cy="3284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092606"/>
            <a:ext cx="7886700" cy="1997045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77551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39888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796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15099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34699" y="6597965"/>
            <a:ext cx="1880651" cy="1482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30730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6480699"/>
            <a:ext cx="9144000" cy="3773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849588"/>
            <a:ext cx="7886700" cy="8411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28650" y="648952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743FDD2E-9A5E-4D10-A72E-3E829BBEF9F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4769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1">
              <a:lumMod val="50000"/>
            </a:schemeClr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1">
              <a:lumMod val="50000"/>
            </a:schemeClr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1">
              <a:lumMod val="50000"/>
            </a:schemeClr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>
              <a:lumMod val="50000"/>
            </a:schemeClr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1">
              <a:lumMod val="50000"/>
            </a:schemeClr>
          </a:solidFill>
          <a:latin typeface="Segoe UI" panose="020B0502040204020203" pitchFamily="34" charset="0"/>
          <a:ea typeface="Segoe UI" panose="020B0502040204020203" pitchFamily="34" charset="0"/>
          <a:cs typeface="Segoe UI" panose="020B050204020402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459281"/>
            <a:ext cx="7772400" cy="2050681"/>
          </a:xfrm>
        </p:spPr>
        <p:txBody>
          <a:bodyPr/>
          <a:lstStyle/>
          <a:p>
            <a:r>
              <a:rPr lang="en-US" dirty="0"/>
              <a:t>DC Fast Charge System Impact Study</a:t>
            </a:r>
            <a:br>
              <a:rPr lang="en-US" dirty="0"/>
            </a:br>
            <a:r>
              <a:rPr lang="en-US" dirty="0"/>
              <a:t>and</a:t>
            </a:r>
            <a:br>
              <a:rPr lang="en-US" dirty="0"/>
            </a:br>
            <a:r>
              <a:rPr lang="en-US" dirty="0"/>
              <a:t>Distributed Charging Resources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2999" y="3602038"/>
            <a:ext cx="7647317" cy="1655762"/>
          </a:xfrm>
        </p:spPr>
        <p:txBody>
          <a:bodyPr>
            <a:normAutofit/>
          </a:bodyPr>
          <a:lstStyle/>
          <a:p>
            <a:r>
              <a:rPr lang="en-US" dirty="0"/>
              <a:t>Southern California Edison EPIC Project Summaries</a:t>
            </a:r>
          </a:p>
          <a:p>
            <a:r>
              <a:rPr lang="en-US" sz="1400" dirty="0"/>
              <a:t>Energy Storage Technologies &amp; Applications Conference</a:t>
            </a:r>
          </a:p>
          <a:p>
            <a:r>
              <a:rPr lang="en-US" sz="1400" dirty="0"/>
              <a:t>Jordan Smith, P.E.</a:t>
            </a:r>
          </a:p>
          <a:p>
            <a:r>
              <a:rPr lang="en-US" sz="1400" dirty="0"/>
              <a:t>12 April 2019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131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>
          <a:xfrm>
            <a:off x="378484" y="365092"/>
            <a:ext cx="7886700" cy="841101"/>
          </a:xfrm>
        </p:spPr>
        <p:txBody>
          <a:bodyPr/>
          <a:lstStyle/>
          <a:p>
            <a:r>
              <a:rPr lang="en-US" dirty="0"/>
              <a:t>SAE J2894 Grid Events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3E5E885-DBA7-432B-B19A-BAEFE4001D06}" type="slidenum">
              <a:rPr lang="en-US"/>
              <a:pPr>
                <a:defRPr/>
              </a:pPr>
              <a:t>10</a:t>
            </a:fld>
            <a:endParaRPr lang="en-US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835449"/>
              </p:ext>
            </p:extLst>
          </p:nvPr>
        </p:nvGraphicFramePr>
        <p:xfrm>
          <a:off x="838200" y="1371600"/>
          <a:ext cx="7620000" cy="3566160"/>
        </p:xfrm>
        <a:graphic>
          <a:graphicData uri="http://schemas.openxmlformats.org/drawingml/2006/table">
            <a:tbl>
              <a:tblPr firstRow="1" firstCol="1" lastRow="1" lastCol="1" bandRow="1" bandCol="1"/>
              <a:tblGrid>
                <a:gridCol w="279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2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958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Momentary Outage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0V for 12 cycles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958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Voltage Range Variation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90%-110% of nominal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484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Voltage Sag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Down to 80% of nominal for 2 sec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008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Voltage Swell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175% of nominal for Min. 1/2 cycle (8 </a:t>
                      </a:r>
                      <a:r>
                        <a:rPr lang="en-US" sz="1600" dirty="0" err="1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ms</a:t>
                      </a: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292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Voltage Surge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6 kV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958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Frequency Variations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2% of nominal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9580">
                <a:tc>
                  <a:txBody>
                    <a:bodyPr/>
                    <a:lstStyle/>
                    <a:p>
                      <a:pPr marL="0" marR="0" algn="l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Voltage Distortion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5%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79813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75CAE0-DB7E-4B3D-830F-02B64278B7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2539"/>
            <a:ext cx="7886700" cy="841101"/>
          </a:xfrm>
        </p:spPr>
        <p:txBody>
          <a:bodyPr/>
          <a:lstStyle/>
          <a:p>
            <a:r>
              <a:rPr lang="en-US" dirty="0"/>
              <a:t>Measurements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E289210-AFB1-4CA6-A793-C6896873BEAA}"/>
              </a:ext>
            </a:extLst>
          </p:cNvPr>
          <p:cNvSpPr txBox="1"/>
          <p:nvPr/>
        </p:nvSpPr>
        <p:spPr>
          <a:xfrm>
            <a:off x="489077" y="2100984"/>
            <a:ext cx="229563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2"/>
                </a:solidFill>
              </a:rPr>
              <a:t>Monitoring equipment is connected to the load side of the main breaker, and monitors current and voltage.</a:t>
            </a:r>
          </a:p>
        </p:txBody>
      </p:sp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E18BC651-BEF1-427B-BDDB-7BF8846E1C0E}"/>
              </a:ext>
            </a:extLst>
          </p:cNvPr>
          <p:cNvSpPr/>
          <p:nvPr/>
        </p:nvSpPr>
        <p:spPr>
          <a:xfrm>
            <a:off x="2373349" y="5410636"/>
            <a:ext cx="1654628" cy="661851"/>
          </a:xfrm>
          <a:prstGeom prst="wedgeRectCallout">
            <a:avLst>
              <a:gd name="adj1" fmla="val 67062"/>
              <a:gd name="adj2" fmla="val -54605"/>
            </a:avLst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Our monitoring equipment</a:t>
            </a:r>
          </a:p>
        </p:txBody>
      </p:sp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164877E4-60DB-4AEA-A546-E60C54948E3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59852"/>
          <a:stretch/>
        </p:blipFill>
        <p:spPr>
          <a:xfrm>
            <a:off x="2931358" y="1009949"/>
            <a:ext cx="2408394" cy="5062538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339752" y="1096331"/>
            <a:ext cx="845389" cy="646331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r>
              <a:rPr lang="en-US" sz="1200" dirty="0"/>
              <a:t>Power Cabinet or Unit DCFC</a:t>
            </a:r>
          </a:p>
        </p:txBody>
      </p:sp>
    </p:spTree>
    <p:extLst>
      <p:ext uri="{BB962C8B-B14F-4D97-AF65-F5344CB8AC3E}">
        <p14:creationId xmlns:p14="http://schemas.microsoft.com/office/powerpoint/2010/main" val="35066352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82030"/>
            <a:ext cx="7886700" cy="670208"/>
          </a:xfrm>
        </p:spPr>
        <p:txBody>
          <a:bodyPr>
            <a:normAutofit/>
          </a:bodyPr>
          <a:lstStyle/>
          <a:p>
            <a:r>
              <a:rPr lang="en-US" dirty="0"/>
              <a:t>Sample IEEE 519 Analysis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76624" y="1067478"/>
            <a:ext cx="787645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Max (Continuous) Demand Load Current (IL)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Total Demand Distortion (TDD) is 6.56%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ISC = 5242.9 amps		ISC/IL = 147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Site complies with IEEE 519</a:t>
            </a: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2C4B6E5A-6C22-4349-A803-660772252B90}"/>
              </a:ext>
            </a:extLst>
          </p:cNvPr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507714236"/>
              </p:ext>
            </p:extLst>
          </p:nvPr>
        </p:nvGraphicFramePr>
        <p:xfrm>
          <a:off x="628650" y="2171701"/>
          <a:ext cx="3886200" cy="4005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7EB7FA88-DC87-4D98-9371-28CE3C0E58DD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45863264"/>
              </p:ext>
            </p:extLst>
          </p:nvPr>
        </p:nvGraphicFramePr>
        <p:xfrm>
          <a:off x="4629150" y="2171701"/>
          <a:ext cx="3886200" cy="4005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4771157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0297" y="179507"/>
            <a:ext cx="8023644" cy="841101"/>
          </a:xfrm>
        </p:spPr>
        <p:txBody>
          <a:bodyPr>
            <a:normAutofit/>
          </a:bodyPr>
          <a:lstStyle/>
          <a:p>
            <a:r>
              <a:rPr lang="en-US" dirty="0"/>
              <a:t>High Neutral Current after Phase-Drop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6169" y="953792"/>
            <a:ext cx="826954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2"/>
                </a:solidFill>
              </a:rPr>
              <a:t>High current spikes followed by high neutral currents for roughly 10 minutes when 1 or 2 of the phases drop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2"/>
                </a:solidFill>
              </a:rPr>
              <a:t>Events typically last around 10 minutes at all the sites, charging not interrupted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tx2"/>
                </a:solidFill>
              </a:rPr>
              <a:t>Monitored at the output of the main breaker, which means all </a:t>
            </a:r>
            <a:r>
              <a:rPr lang="en-US" sz="1600" u="sng" dirty="0">
                <a:solidFill>
                  <a:schemeClr val="tx2"/>
                </a:solidFill>
              </a:rPr>
              <a:t>active </a:t>
            </a:r>
            <a:r>
              <a:rPr lang="en-US" sz="1600" dirty="0">
                <a:solidFill>
                  <a:schemeClr val="tx2"/>
                </a:solidFill>
              </a:rPr>
              <a:t>chargers may be behaving in a coordinated fashion</a:t>
            </a:r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B33C46E4-8380-4611-9868-6DAD16DFC300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413" y="2666540"/>
            <a:ext cx="8393301" cy="3743626"/>
          </a:xfrm>
          <a:prstGeom prst="rect">
            <a:avLst/>
          </a:prstGeom>
        </p:spPr>
      </p:pic>
      <p:sp>
        <p:nvSpPr>
          <p:cNvPr id="3" name="Speech Bubble: Rectangle 2">
            <a:extLst>
              <a:ext uri="{FF2B5EF4-FFF2-40B4-BE49-F238E27FC236}">
                <a16:creationId xmlns:a16="http://schemas.microsoft.com/office/drawing/2014/main" id="{66221874-1447-41A8-8658-F098C96A127A}"/>
              </a:ext>
            </a:extLst>
          </p:cNvPr>
          <p:cNvSpPr/>
          <p:nvPr/>
        </p:nvSpPr>
        <p:spPr>
          <a:xfrm>
            <a:off x="200297" y="2407001"/>
            <a:ext cx="1341120" cy="418736"/>
          </a:xfrm>
          <a:prstGeom prst="wedgeRectCallout">
            <a:avLst>
              <a:gd name="adj1" fmla="val 54492"/>
              <a:gd name="adj2" fmla="val 6873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/>
              <a:t>Snapshot taken at the start of the event</a:t>
            </a:r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3808B26A-778B-46A2-B6FD-331EA71610BD}"/>
              </a:ext>
            </a:extLst>
          </p:cNvPr>
          <p:cNvSpPr/>
          <p:nvPr/>
        </p:nvSpPr>
        <p:spPr>
          <a:xfrm>
            <a:off x="3568485" y="2407001"/>
            <a:ext cx="1761159" cy="519079"/>
          </a:xfrm>
          <a:prstGeom prst="wedgeRectCallout">
            <a:avLst>
              <a:gd name="adj1" fmla="val 37166"/>
              <a:gd name="adj2" fmla="val 7632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050" dirty="0"/>
              <a:t>Snapshot taken from time indicated by red vertical line from the window to the left</a:t>
            </a:r>
          </a:p>
        </p:txBody>
      </p:sp>
    </p:spTree>
    <p:extLst>
      <p:ext uri="{BB962C8B-B14F-4D97-AF65-F5344CB8AC3E}">
        <p14:creationId xmlns:p14="http://schemas.microsoft.com/office/powerpoint/2010/main" val="97520833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5EC719-19F6-48AE-893D-A7E4AF48AB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59521"/>
            <a:ext cx="7886700" cy="841101"/>
          </a:xfrm>
        </p:spPr>
        <p:txBody>
          <a:bodyPr/>
          <a:lstStyle/>
          <a:p>
            <a:r>
              <a:rPr lang="en-US" dirty="0"/>
              <a:t>Neutral Currents over time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73DD3A6B-C685-4537-86A3-1FA89C5969F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2196882"/>
              </p:ext>
            </p:extLst>
          </p:nvPr>
        </p:nvGraphicFramePr>
        <p:xfrm>
          <a:off x="2724581" y="1036091"/>
          <a:ext cx="6273594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96899ADB-2F9B-4120-8FC0-D3878249719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69360869"/>
              </p:ext>
            </p:extLst>
          </p:nvPr>
        </p:nvGraphicFramePr>
        <p:xfrm>
          <a:off x="2724581" y="2864891"/>
          <a:ext cx="6188639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1578FB5E-FA6A-43C7-B63E-E0324863169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3680563"/>
              </p:ext>
            </p:extLst>
          </p:nvPr>
        </p:nvGraphicFramePr>
        <p:xfrm>
          <a:off x="2724581" y="4693691"/>
          <a:ext cx="6188638" cy="182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" name="Rectangle 15">
            <a:extLst>
              <a:ext uri="{FF2B5EF4-FFF2-40B4-BE49-F238E27FC236}">
                <a16:creationId xmlns:a16="http://schemas.microsoft.com/office/drawing/2014/main" id="{E693ABC1-D130-4A31-BDE3-8254AC62466D}"/>
              </a:ext>
            </a:extLst>
          </p:cNvPr>
          <p:cNvSpPr/>
          <p:nvPr/>
        </p:nvSpPr>
        <p:spPr>
          <a:xfrm>
            <a:off x="485108" y="1000622"/>
            <a:ext cx="4269772" cy="426968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100" dirty="0">
                <a:solidFill>
                  <a:schemeClr val="tx2"/>
                </a:solidFill>
              </a:rPr>
              <a:t>High neutral currents &amp; phase-drop outs seems to happen </a:t>
            </a:r>
            <a:r>
              <a:rPr lang="en-US" sz="1100" i="1" dirty="0">
                <a:solidFill>
                  <a:schemeClr val="tx2"/>
                </a:solidFill>
              </a:rPr>
              <a:t>somewhat</a:t>
            </a:r>
            <a:r>
              <a:rPr lang="en-US" sz="1100" dirty="0">
                <a:solidFill>
                  <a:schemeClr val="tx2"/>
                </a:solidFill>
              </a:rPr>
              <a:t> periodically, but at varying magnitudes, for a consistent period of time.</a:t>
            </a:r>
          </a:p>
        </p:txBody>
      </p:sp>
      <p:graphicFrame>
        <p:nvGraphicFramePr>
          <p:cNvPr id="19" name="Content Placeholder 18">
            <a:extLst>
              <a:ext uri="{FF2B5EF4-FFF2-40B4-BE49-F238E27FC236}">
                <a16:creationId xmlns:a16="http://schemas.microsoft.com/office/drawing/2014/main" id="{2B8D355F-9A42-44AD-8FFA-5230105050F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900665082"/>
              </p:ext>
            </p:extLst>
          </p:nvPr>
        </p:nvGraphicFramePr>
        <p:xfrm>
          <a:off x="493892" y="1753720"/>
          <a:ext cx="1968500" cy="548640"/>
        </p:xfrm>
        <a:graphic>
          <a:graphicData uri="http://schemas.openxmlformats.org/drawingml/2006/table">
            <a:tbl>
              <a:tblPr/>
              <a:tblGrid>
                <a:gridCol w="609600">
                  <a:extLst>
                    <a:ext uri="{9D8B030D-6E8A-4147-A177-3AD203B41FA5}">
                      <a16:colId xmlns:a16="http://schemas.microsoft.com/office/drawing/2014/main" val="2601839579"/>
                    </a:ext>
                  </a:extLst>
                </a:gridCol>
                <a:gridCol w="1358900">
                  <a:extLst>
                    <a:ext uri="{9D8B030D-6E8A-4147-A177-3AD203B41FA5}">
                      <a16:colId xmlns:a16="http://schemas.microsoft.com/office/drawing/2014/main" val="968765111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Neutral Current Events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536214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Average Duration (min)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670659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Events / Day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2590928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830D208A-3F3B-44A7-B6A9-6D1EC100AD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6853485"/>
              </p:ext>
            </p:extLst>
          </p:nvPr>
        </p:nvGraphicFramePr>
        <p:xfrm>
          <a:off x="536369" y="3589465"/>
          <a:ext cx="1968500" cy="548640"/>
        </p:xfrm>
        <a:graphic>
          <a:graphicData uri="http://schemas.openxmlformats.org/drawingml/2006/table">
            <a:tbl>
              <a:tblPr/>
              <a:tblGrid>
                <a:gridCol w="609600">
                  <a:extLst>
                    <a:ext uri="{9D8B030D-6E8A-4147-A177-3AD203B41FA5}">
                      <a16:colId xmlns:a16="http://schemas.microsoft.com/office/drawing/2014/main" val="480157572"/>
                    </a:ext>
                  </a:extLst>
                </a:gridCol>
                <a:gridCol w="1358900">
                  <a:extLst>
                    <a:ext uri="{9D8B030D-6E8A-4147-A177-3AD203B41FA5}">
                      <a16:colId xmlns:a16="http://schemas.microsoft.com/office/drawing/2014/main" val="2930865255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Neutral Current Events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08593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Average Duration (min)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862711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Events / Day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2787903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C7688C82-1CDB-4FEB-B828-26D431C9FF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4680564"/>
              </p:ext>
            </p:extLst>
          </p:nvPr>
        </p:nvGraphicFramePr>
        <p:xfrm>
          <a:off x="536369" y="5425210"/>
          <a:ext cx="1968500" cy="548640"/>
        </p:xfrm>
        <a:graphic>
          <a:graphicData uri="http://schemas.openxmlformats.org/drawingml/2006/table">
            <a:tbl>
              <a:tblPr/>
              <a:tblGrid>
                <a:gridCol w="609600">
                  <a:extLst>
                    <a:ext uri="{9D8B030D-6E8A-4147-A177-3AD203B41FA5}">
                      <a16:colId xmlns:a16="http://schemas.microsoft.com/office/drawing/2014/main" val="1056355444"/>
                    </a:ext>
                  </a:extLst>
                </a:gridCol>
                <a:gridCol w="1358900">
                  <a:extLst>
                    <a:ext uri="{9D8B030D-6E8A-4147-A177-3AD203B41FA5}">
                      <a16:colId xmlns:a16="http://schemas.microsoft.com/office/drawing/2014/main" val="661740227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Neutral Current Events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66850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Average Duration (min)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210206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Events / Day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96256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22985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Findings – Utilization, Load Factor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Subscription model stations have much higher utilization, load factor</a:t>
            </a:r>
          </a:p>
          <a:p>
            <a:r>
              <a:rPr lang="en-US" dirty="0"/>
              <a:t>Pay-go model stations can have low utilization</a:t>
            </a:r>
          </a:p>
          <a:p>
            <a:r>
              <a:rPr lang="en-US" dirty="0"/>
              <a:t>Customer owned integrated or stand-alone energy storage used for managing demand, electricity costs</a:t>
            </a:r>
          </a:p>
          <a:p>
            <a:r>
              <a:rPr lang="en-US" dirty="0"/>
              <a:t>How will SCE use these results for system planning?</a:t>
            </a:r>
          </a:p>
          <a:p>
            <a:pPr lvl="1"/>
            <a:r>
              <a:rPr lang="en-US" dirty="0"/>
              <a:t>Effect of tariffs</a:t>
            </a:r>
          </a:p>
          <a:p>
            <a:pPr lvl="1"/>
            <a:r>
              <a:rPr lang="en-US" dirty="0"/>
              <a:t>Effect of pricing</a:t>
            </a:r>
          </a:p>
        </p:txBody>
      </p:sp>
    </p:spTree>
    <p:extLst>
      <p:ext uri="{BB962C8B-B14F-4D97-AF65-F5344CB8AC3E}">
        <p14:creationId xmlns:p14="http://schemas.microsoft.com/office/powerpoint/2010/main" val="38561137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Findings – Safety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113641"/>
            <a:ext cx="7109244" cy="1914232"/>
          </a:xfrm>
        </p:spPr>
        <p:txBody>
          <a:bodyPr>
            <a:normAutofit/>
          </a:bodyPr>
          <a:lstStyle/>
          <a:p>
            <a:r>
              <a:rPr lang="en-US" sz="2400" dirty="0"/>
              <a:t>Equipment ground bonding jumper removed</a:t>
            </a:r>
          </a:p>
          <a:p>
            <a:r>
              <a:rPr lang="en-US" sz="2400" dirty="0"/>
              <a:t>Safety hazard</a:t>
            </a:r>
          </a:p>
          <a:p>
            <a:r>
              <a:rPr lang="en-US" sz="2400" dirty="0"/>
              <a:t>Was this an attempt to address reliability?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92107" y="2520411"/>
            <a:ext cx="5451894" cy="3955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62850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Summary of Findings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000" dirty="0">
                <a:solidFill>
                  <a:schemeClr val="tx2"/>
                </a:solidFill>
              </a:rPr>
              <a:t>High neutral currents found to result at certain stations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Neutral current behavior preceded by a high current spike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Behavior lasts about 10 minutes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These events occur around once per day, and could be associated with normal grid transients, such as occur with capacitor switching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This behavior is not desirable since it could cause further tripping, causes some voltage distortion, and results in load imbalance, which may potentially impact other nearby loads and customers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Normal grid transients – Customer must protect their own sensitive electronic systems with their own appropriate isolation, filtering, storage</a:t>
            </a:r>
          </a:p>
          <a:p>
            <a:pPr marL="171450" indent="-171450"/>
            <a:r>
              <a:rPr lang="en-US" sz="2000" dirty="0">
                <a:solidFill>
                  <a:schemeClr val="tx2"/>
                </a:solidFill>
              </a:rPr>
              <a:t>Utilization driven by pricing programs, technology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Increases sensitivity around planning</a:t>
            </a:r>
            <a:endParaRPr lang="en-US" sz="1600" dirty="0"/>
          </a:p>
          <a:p>
            <a:pPr marL="171450" indent="-171450"/>
            <a:r>
              <a:rPr lang="en-US" sz="2000" dirty="0">
                <a:solidFill>
                  <a:schemeClr val="tx2"/>
                </a:solidFill>
              </a:rPr>
              <a:t>Safety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Technology implications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Safety inspections</a:t>
            </a:r>
          </a:p>
          <a:p>
            <a:pPr marL="628650" lvl="1" indent="-171450"/>
            <a:r>
              <a:rPr lang="en-US" sz="1600" dirty="0">
                <a:solidFill>
                  <a:schemeClr val="tx2"/>
                </a:solidFill>
              </a:rPr>
              <a:t>TE infrastructure project commissioning</a:t>
            </a:r>
          </a:p>
        </p:txBody>
      </p:sp>
    </p:spTree>
    <p:extLst>
      <p:ext uri="{BB962C8B-B14F-4D97-AF65-F5344CB8AC3E}">
        <p14:creationId xmlns:p14="http://schemas.microsoft.com/office/powerpoint/2010/main" val="28287731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Distributed Charging Resources Project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400" dirty="0"/>
              <a:t>Project in planning, to start later this year</a:t>
            </a:r>
          </a:p>
          <a:p>
            <a:r>
              <a:rPr lang="en-US" sz="2400" dirty="0"/>
              <a:t>DC Fast Charge stations or plazas with associated energy storage systems</a:t>
            </a:r>
          </a:p>
          <a:p>
            <a:r>
              <a:rPr lang="en-US" sz="2400" dirty="0"/>
              <a:t>Approximately 5 locations</a:t>
            </a:r>
          </a:p>
          <a:p>
            <a:r>
              <a:rPr lang="en-US" sz="2400" dirty="0"/>
              <a:t>Energy storage systems to be sized according to findings of DCFC SI project</a:t>
            </a:r>
          </a:p>
          <a:p>
            <a:r>
              <a:rPr lang="en-US" sz="2400" dirty="0"/>
              <a:t>Battery to be used for both load management (customer benefit) and as SCE utility system grid managed device</a:t>
            </a:r>
          </a:p>
          <a:p>
            <a:pPr lvl="1"/>
            <a:r>
              <a:rPr lang="en-US" sz="2000" dirty="0"/>
              <a:t>Wires deferral, renewable integration, time shift, PQ</a:t>
            </a:r>
          </a:p>
          <a:p>
            <a:r>
              <a:rPr lang="en-US" sz="2400" dirty="0"/>
              <a:t>Second life element, partnership with OEMs</a:t>
            </a:r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1153480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 and Q&amp;A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DCFC SI Publication: EPRI Case Study</a:t>
            </a:r>
          </a:p>
          <a:p>
            <a:r>
              <a:rPr lang="en-US" dirty="0"/>
              <a:t>Follow in EPIC proceedings</a:t>
            </a:r>
          </a:p>
          <a:p>
            <a:r>
              <a:rPr lang="en-US" dirty="0"/>
              <a:t>Acknowledgements:</a:t>
            </a:r>
          </a:p>
          <a:p>
            <a:pPr lvl="1"/>
            <a:r>
              <a:rPr lang="en-US" dirty="0"/>
              <a:t>Andrew Ioan, Electrical Engineer</a:t>
            </a:r>
          </a:p>
          <a:p>
            <a:pPr lvl="1"/>
            <a:r>
              <a:rPr lang="en-US" dirty="0"/>
              <a:t>Matt Norwalk, Power Quality Specialist</a:t>
            </a:r>
          </a:p>
          <a:p>
            <a:r>
              <a:rPr lang="en-US" dirty="0"/>
              <a:t>Contact:</a:t>
            </a:r>
          </a:p>
          <a:p>
            <a:pPr lvl="1"/>
            <a:r>
              <a:rPr lang="en-US" dirty="0"/>
              <a:t>jordan.smith@sce.com</a:t>
            </a:r>
          </a:p>
        </p:txBody>
      </p:sp>
    </p:spTree>
    <p:extLst>
      <p:ext uri="{BB962C8B-B14F-4D97-AF65-F5344CB8AC3E}">
        <p14:creationId xmlns:p14="http://schemas.microsoft.com/office/powerpoint/2010/main" val="10925538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DE193A9-0420-4C31-BA13-0B086F19E3B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" b="-2"/>
          <a:stretch/>
        </p:blipFill>
        <p:spPr>
          <a:xfrm>
            <a:off x="20" y="10"/>
            <a:ext cx="9143979" cy="6857990"/>
          </a:xfrm>
          <a:prstGeom prst="rect">
            <a:avLst/>
          </a:prstGeom>
        </p:spPr>
      </p:pic>
      <p:sp>
        <p:nvSpPr>
          <p:cNvPr id="10" name="Freeform 5">
            <a:extLst>
              <a:ext uri="{FF2B5EF4-FFF2-40B4-BE49-F238E27FC236}">
                <a16:creationId xmlns:a16="http://schemas.microsoft.com/office/drawing/2014/main" id="{3CD9DF72-87A3-404E-A828-84CBF11A8303}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grayWhite">
          <a:xfrm flipH="1">
            <a:off x="0" y="998175"/>
            <a:ext cx="4512879" cy="5859825"/>
          </a:xfrm>
          <a:custGeom>
            <a:avLst/>
            <a:gdLst>
              <a:gd name="T0" fmla="*/ 1333 w 1333"/>
              <a:gd name="T1" fmla="*/ 1031 h 1298"/>
              <a:gd name="T2" fmla="*/ 1333 w 1333"/>
              <a:gd name="T3" fmla="*/ 380 h 1298"/>
              <a:gd name="T4" fmla="*/ 706 w 1333"/>
              <a:gd name="T5" fmla="*/ 0 h 1298"/>
              <a:gd name="T6" fmla="*/ 0 w 1333"/>
              <a:gd name="T7" fmla="*/ 706 h 1298"/>
              <a:gd name="T8" fmla="*/ 323 w 1333"/>
              <a:gd name="T9" fmla="*/ 1298 h 1298"/>
              <a:gd name="T10" fmla="*/ 1090 w 1333"/>
              <a:gd name="T11" fmla="*/ 1298 h 1298"/>
              <a:gd name="T12" fmla="*/ 1333 w 1333"/>
              <a:gd name="T13" fmla="*/ 1031 h 1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33" h="1298">
                <a:moveTo>
                  <a:pt x="1333" y="1031"/>
                </a:moveTo>
                <a:cubicBezTo>
                  <a:pt x="1333" y="380"/>
                  <a:pt x="1333" y="380"/>
                  <a:pt x="1333" y="380"/>
                </a:cubicBezTo>
                <a:cubicBezTo>
                  <a:pt x="1215" y="154"/>
                  <a:pt x="979" y="0"/>
                  <a:pt x="706" y="0"/>
                </a:cubicBezTo>
                <a:cubicBezTo>
                  <a:pt x="317" y="0"/>
                  <a:pt x="0" y="316"/>
                  <a:pt x="0" y="706"/>
                </a:cubicBezTo>
                <a:cubicBezTo>
                  <a:pt x="0" y="954"/>
                  <a:pt x="129" y="1172"/>
                  <a:pt x="323" y="1298"/>
                </a:cubicBezTo>
                <a:cubicBezTo>
                  <a:pt x="1090" y="1298"/>
                  <a:pt x="1090" y="1298"/>
                  <a:pt x="1090" y="1298"/>
                </a:cubicBezTo>
                <a:cubicBezTo>
                  <a:pt x="1193" y="1232"/>
                  <a:pt x="1276" y="1140"/>
                  <a:pt x="1333" y="1031"/>
                </a:cubicBezTo>
                <a:close/>
              </a:path>
            </a:pathLst>
          </a:custGeom>
          <a:solidFill>
            <a:schemeClr val="bg1">
              <a:alpha val="75000"/>
            </a:schemeClr>
          </a:solidFill>
          <a:ln w="50800" cap="sq" cmpd="dbl">
            <a:noFill/>
            <a:miter lim="800000"/>
          </a:ln>
          <a:effectLst/>
          <a:extLst/>
        </p:spPr>
        <p:txBody>
          <a:bodyPr vert="horz" lIns="91440" tIns="45720" rIns="91440" bIns="45720" rtlCol="0" anchor="t">
            <a:normAutofit/>
          </a:bodyPr>
          <a:lstStyle/>
          <a:p>
            <a:pPr algn="ctr">
              <a:spcAft>
                <a:spcPts val="1000"/>
              </a:spcAft>
              <a:buClr>
                <a:schemeClr val="tx1"/>
              </a:buClr>
              <a:buSzPct val="100000"/>
              <a:buFont typeface="Arial"/>
              <a:buNone/>
            </a:pPr>
            <a:endParaRPr lang="en-US" sz="1600" cap="all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0E3A342-4D61-4E3F-AF90-1AB42AEB96CC}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715288" y="3337139"/>
            <a:ext cx="701565" cy="0"/>
          </a:xfrm>
          <a:prstGeom prst="line">
            <a:avLst/>
          </a:prstGeom>
          <a:ln w="25400" cap="sq">
            <a:solidFill>
              <a:schemeClr val="tx1">
                <a:lumMod val="85000"/>
                <a:lumOff val="15000"/>
              </a:schemeClr>
            </a:soli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EDBF0227-FF53-44E5-83DE-9C46ABA6F2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086" y="1913950"/>
            <a:ext cx="3153102" cy="1342754"/>
          </a:xfrm>
        </p:spPr>
        <p:txBody>
          <a:bodyPr>
            <a:normAutofit/>
          </a:bodyPr>
          <a:lstStyle/>
          <a:p>
            <a:pPr algn="ctr"/>
            <a:r>
              <a:rPr lang="en-US" sz="3100"/>
              <a:t>Agenda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0DF007-161D-41BC-837E-1DAF040C30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4137" y="3417573"/>
            <a:ext cx="3444765" cy="2619839"/>
          </a:xfrm>
        </p:spPr>
        <p:txBody>
          <a:bodyPr anchor="ctr">
            <a:normAutofit/>
          </a:bodyPr>
          <a:lstStyle/>
          <a:p>
            <a:pPr marL="0" indent="0" algn="ctr">
              <a:buNone/>
            </a:pPr>
            <a:r>
              <a:rPr lang="en-US" sz="1600" dirty="0"/>
              <a:t>Overview of DCFC SI project</a:t>
            </a:r>
          </a:p>
          <a:p>
            <a:pPr marL="0" indent="0" algn="ctr">
              <a:buNone/>
            </a:pPr>
            <a:r>
              <a:rPr lang="en-US" sz="1600" dirty="0"/>
              <a:t>Procedures and Measurements</a:t>
            </a:r>
          </a:p>
          <a:p>
            <a:pPr marL="0" indent="0" algn="ctr">
              <a:buNone/>
            </a:pPr>
            <a:r>
              <a:rPr lang="en-US" sz="1600" dirty="0"/>
              <a:t>Summary of Findings</a:t>
            </a:r>
          </a:p>
          <a:p>
            <a:pPr marL="0" indent="0" algn="ctr">
              <a:buNone/>
            </a:pPr>
            <a:r>
              <a:rPr lang="en-US" sz="1600" dirty="0"/>
              <a:t>Mitigation Measures</a:t>
            </a:r>
          </a:p>
          <a:p>
            <a:pPr marL="0" indent="0" algn="ctr">
              <a:buNone/>
            </a:pPr>
            <a:r>
              <a:rPr lang="en-US" sz="1600" dirty="0"/>
              <a:t>Overview of Distributed Charging Resources Project</a:t>
            </a:r>
          </a:p>
          <a:p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9835758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Southern California Edison Overview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FDB18-2D28-4614-B912-92A7C53E6910}" type="slidenum">
              <a:rPr lang="en-US" smtClean="0"/>
              <a:t>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4294967295"/>
          </p:nvPr>
        </p:nvSpPr>
        <p:spPr>
          <a:xfrm>
            <a:off x="2519992" y="5967067"/>
            <a:ext cx="3086100" cy="273844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Southern California Edison</a:t>
            </a:r>
          </a:p>
        </p:txBody>
      </p:sp>
      <p:grpSp>
        <p:nvGrpSpPr>
          <p:cNvPr id="41" name="Group 2"/>
          <p:cNvGrpSpPr>
            <a:grpSpLocks/>
          </p:cNvGrpSpPr>
          <p:nvPr/>
        </p:nvGrpSpPr>
        <p:grpSpPr bwMode="auto">
          <a:xfrm>
            <a:off x="5031988" y="1819044"/>
            <a:ext cx="3775581" cy="4173258"/>
            <a:chOff x="3312" y="864"/>
            <a:chExt cx="2413" cy="2822"/>
          </a:xfrm>
        </p:grpSpPr>
        <p:pic>
          <p:nvPicPr>
            <p:cNvPr id="42" name="Picture 3" descr="SCE Service Territory Map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2" y="864"/>
              <a:ext cx="2413" cy="2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" name="Rectangle 4"/>
            <p:cNvSpPr>
              <a:spLocks noChangeAspect="1" noChangeArrowheads="1"/>
            </p:cNvSpPr>
            <p:nvPr/>
          </p:nvSpPr>
          <p:spPr bwMode="auto">
            <a:xfrm>
              <a:off x="4889" y="2621"/>
              <a:ext cx="201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1050" dirty="0">
                  <a:solidFill>
                    <a:srgbClr val="FFFFFF"/>
                  </a:solidFill>
                  <a:latin typeface="Tahoma" pitchFamily="34" charset="0"/>
                </a:rPr>
                <a:t>SCE</a:t>
              </a:r>
              <a:endParaRPr lang="en-US" sz="1050" dirty="0">
                <a:latin typeface="Tahoma" pitchFamily="34" charset="0"/>
              </a:endParaRPr>
            </a:p>
          </p:txBody>
        </p:sp>
        <p:sp>
          <p:nvSpPr>
            <p:cNvPr id="44" name="Rectangle 5"/>
            <p:cNvSpPr>
              <a:spLocks noChangeAspect="1" noChangeArrowheads="1"/>
            </p:cNvSpPr>
            <p:nvPr/>
          </p:nvSpPr>
          <p:spPr bwMode="auto">
            <a:xfrm>
              <a:off x="4802" y="2747"/>
              <a:ext cx="371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1050" dirty="0">
                  <a:solidFill>
                    <a:srgbClr val="FFFFFF"/>
                  </a:solidFill>
                  <a:latin typeface="Tahoma" pitchFamily="34" charset="0"/>
                </a:rPr>
                <a:t>Service</a:t>
              </a:r>
              <a:endParaRPr lang="en-US" sz="1050" dirty="0">
                <a:latin typeface="Tahoma" pitchFamily="34" charset="0"/>
              </a:endParaRPr>
            </a:p>
          </p:txBody>
        </p:sp>
        <p:sp>
          <p:nvSpPr>
            <p:cNvPr id="45" name="Rectangle 6"/>
            <p:cNvSpPr>
              <a:spLocks noChangeAspect="1" noChangeArrowheads="1"/>
            </p:cNvSpPr>
            <p:nvPr/>
          </p:nvSpPr>
          <p:spPr bwMode="auto">
            <a:xfrm>
              <a:off x="4768" y="2874"/>
              <a:ext cx="445" cy="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1050" dirty="0">
                  <a:solidFill>
                    <a:srgbClr val="FFFFFF"/>
                  </a:solidFill>
                  <a:latin typeface="Tahoma" pitchFamily="34" charset="0"/>
                </a:rPr>
                <a:t>Territory</a:t>
              </a:r>
              <a:endParaRPr lang="en-US" sz="1050" dirty="0">
                <a:latin typeface="Tahoma" pitchFamily="34" charset="0"/>
              </a:endParaRPr>
            </a:p>
          </p:txBody>
        </p:sp>
      </p:grpSp>
      <p:sp>
        <p:nvSpPr>
          <p:cNvPr id="46" name="Content Placeholder 2"/>
          <p:cNvSpPr>
            <a:spLocks noGrp="1"/>
          </p:cNvSpPr>
          <p:nvPr>
            <p:ph idx="1"/>
          </p:nvPr>
        </p:nvSpPr>
        <p:spPr>
          <a:xfrm>
            <a:off x="454767" y="1920966"/>
            <a:ext cx="5915025" cy="3797492"/>
          </a:xfrm>
        </p:spPr>
        <p:txBody>
          <a:bodyPr>
            <a:normAutofit/>
          </a:bodyPr>
          <a:lstStyle/>
          <a:p>
            <a:r>
              <a:rPr lang="en-US" sz="1500" dirty="0"/>
              <a:t>50,000 square-mile service area</a:t>
            </a:r>
          </a:p>
          <a:p>
            <a:r>
              <a:rPr lang="en-US" sz="1500" dirty="0"/>
              <a:t>5 million customer accounts</a:t>
            </a:r>
          </a:p>
          <a:p>
            <a:r>
              <a:rPr lang="en-US" sz="1500" dirty="0"/>
              <a:t>14 million residents</a:t>
            </a:r>
          </a:p>
          <a:p>
            <a:r>
              <a:rPr lang="en-US" sz="1500" dirty="0"/>
              <a:t>Infrastructure</a:t>
            </a:r>
          </a:p>
          <a:p>
            <a:pPr lvl="1"/>
            <a:r>
              <a:rPr lang="en-US" sz="1500" dirty="0"/>
              <a:t>1.4 million poles</a:t>
            </a:r>
          </a:p>
          <a:p>
            <a:pPr lvl="1"/>
            <a:r>
              <a:rPr lang="en-US" sz="1500" dirty="0"/>
              <a:t>700,000 transformers</a:t>
            </a:r>
          </a:p>
          <a:p>
            <a:pPr lvl="1"/>
            <a:r>
              <a:rPr lang="en-US" sz="1500" dirty="0"/>
              <a:t>103,000 miles of T&amp;D lines</a:t>
            </a:r>
          </a:p>
          <a:p>
            <a:r>
              <a:rPr lang="en-US" sz="1500" dirty="0"/>
              <a:t>Rate base growth driven by:</a:t>
            </a:r>
          </a:p>
          <a:p>
            <a:pPr lvl="1"/>
            <a:r>
              <a:rPr lang="en-US" sz="1500" dirty="0"/>
              <a:t>Safety and reliability</a:t>
            </a:r>
          </a:p>
          <a:p>
            <a:pPr lvl="1"/>
            <a:r>
              <a:rPr lang="en-US" sz="1500" dirty="0"/>
              <a:t>Distribution Resources Plan</a:t>
            </a:r>
          </a:p>
          <a:p>
            <a:pPr lvl="1"/>
            <a:r>
              <a:rPr lang="en-US" sz="1500" dirty="0"/>
              <a:t>Transmission growth, renewables</a:t>
            </a:r>
          </a:p>
          <a:p>
            <a:pPr lvl="1"/>
            <a:r>
              <a:rPr lang="en-US" sz="1500" dirty="0"/>
              <a:t>State environmental policy</a:t>
            </a:r>
          </a:p>
          <a:p>
            <a:pPr lvl="1"/>
            <a:r>
              <a:rPr lang="en-US" sz="1500" dirty="0"/>
              <a:t>Electric Vehicle charging and Energy Storage</a:t>
            </a:r>
          </a:p>
        </p:txBody>
      </p:sp>
    </p:spTree>
    <p:extLst>
      <p:ext uri="{BB962C8B-B14F-4D97-AF65-F5344CB8AC3E}">
        <p14:creationId xmlns:p14="http://schemas.microsoft.com/office/powerpoint/2010/main" val="34500385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4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3630" y="1709464"/>
            <a:ext cx="2165762" cy="1624322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15291" y="970449"/>
            <a:ext cx="7886700" cy="994172"/>
          </a:xfrm>
        </p:spPr>
        <p:txBody>
          <a:bodyPr>
            <a:normAutofit fontScale="90000"/>
          </a:bodyPr>
          <a:lstStyle/>
          <a:p>
            <a:r>
              <a:rPr lang="en-US" dirty="0"/>
              <a:t>SCE Pomona Labs – EV Technical Center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6FDB18-2D28-4614-B912-92A7C53E6910}" type="slidenum">
              <a:rPr lang="en-US" smtClean="0"/>
              <a:t>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4294967295"/>
          </p:nvPr>
        </p:nvSpPr>
        <p:spPr>
          <a:xfrm>
            <a:off x="3028950" y="5718458"/>
            <a:ext cx="3086100" cy="273844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Southern California Edison</a:t>
            </a:r>
          </a:p>
        </p:txBody>
      </p:sp>
      <p:sp>
        <p:nvSpPr>
          <p:cNvPr id="41" name="Rectangle 7"/>
          <p:cNvSpPr>
            <a:spLocks noChangeArrowheads="1"/>
          </p:cNvSpPr>
          <p:nvPr/>
        </p:nvSpPr>
        <p:spPr bwMode="auto">
          <a:xfrm>
            <a:off x="291453" y="2046407"/>
            <a:ext cx="3340938" cy="35902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72" tIns="34286" rIns="68572" bIns="34286"/>
          <a:lstStyle/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Established in 1993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Quality Management System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Unique in utility history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DOE QTS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Energy storage testing in transportation and stationary fields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Vehicle and power train testing and evaluation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Charging infrastructure evaluation, standards</a:t>
            </a:r>
          </a:p>
          <a:p>
            <a:pPr marL="557213" lvl="1" indent="-214313">
              <a:buClr>
                <a:schemeClr val="tx1"/>
              </a:buClr>
              <a:buFontTx/>
              <a:buChar char="•"/>
            </a:pPr>
            <a:r>
              <a:rPr lang="en-US" dirty="0">
                <a:solidFill>
                  <a:schemeClr val="tx2"/>
                </a:solidFill>
              </a:rPr>
              <a:t>Fleet support</a:t>
            </a:r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42090" y="2888731"/>
            <a:ext cx="1885950" cy="1414463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89418" y="4257897"/>
            <a:ext cx="2111582" cy="1466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0973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2539"/>
            <a:ext cx="8299690" cy="841101"/>
          </a:xfrm>
        </p:spPr>
        <p:txBody>
          <a:bodyPr>
            <a:normAutofit fontScale="90000"/>
          </a:bodyPr>
          <a:lstStyle/>
          <a:p>
            <a:r>
              <a:rPr lang="en-US" dirty="0"/>
              <a:t>SCE Transportation Electrification Programs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0242" y="1294795"/>
            <a:ext cx="7886700" cy="5063323"/>
          </a:xfrm>
        </p:spPr>
        <p:txBody>
          <a:bodyPr>
            <a:normAutofit/>
          </a:bodyPr>
          <a:lstStyle/>
          <a:p>
            <a:r>
              <a:rPr lang="en-US" sz="2000" dirty="0"/>
              <a:t>Authorization SB350</a:t>
            </a:r>
          </a:p>
          <a:p>
            <a:r>
              <a:rPr lang="en-US" sz="2000" dirty="0"/>
              <a:t>Charge Ready Pilot</a:t>
            </a:r>
          </a:p>
          <a:p>
            <a:pPr lvl="1"/>
            <a:r>
              <a:rPr lang="en-US" sz="2000" dirty="0"/>
              <a:t>$22M, 1000 ports</a:t>
            </a:r>
          </a:p>
          <a:p>
            <a:r>
              <a:rPr lang="en-US" sz="2000" dirty="0"/>
              <a:t>Priority Review Projects</a:t>
            </a:r>
          </a:p>
          <a:p>
            <a:pPr lvl="1"/>
            <a:r>
              <a:rPr lang="en-US" sz="2000" dirty="0"/>
              <a:t>Residential make ready rebates</a:t>
            </a:r>
          </a:p>
          <a:p>
            <a:pPr lvl="1"/>
            <a:r>
              <a:rPr lang="en-US" sz="2000" dirty="0"/>
              <a:t>Transit bus</a:t>
            </a:r>
          </a:p>
          <a:p>
            <a:pPr lvl="1"/>
            <a:r>
              <a:rPr lang="en-US" sz="2000" dirty="0"/>
              <a:t>DCFC</a:t>
            </a:r>
          </a:p>
          <a:p>
            <a:pPr lvl="1"/>
            <a:r>
              <a:rPr lang="en-US" sz="2000" dirty="0"/>
              <a:t>Port of Long Beach crane electrification, electric yard tractors</a:t>
            </a:r>
          </a:p>
          <a:p>
            <a:r>
              <a:rPr lang="en-US" sz="2000" dirty="0"/>
              <a:t>Charge Ready Transport – $356M, 8490 ports</a:t>
            </a:r>
          </a:p>
          <a:p>
            <a:r>
              <a:rPr lang="en-US" sz="2000" dirty="0"/>
              <a:t>Novel EV Charging Tariffs – demand charge holiday, aggressive pricing</a:t>
            </a:r>
          </a:p>
          <a:p>
            <a:r>
              <a:rPr lang="en-US" sz="2000" dirty="0"/>
              <a:t>Charge Ready 2 – Filed application, $760M, 48,000 ports</a:t>
            </a:r>
          </a:p>
        </p:txBody>
      </p:sp>
      <p:pic>
        <p:nvPicPr>
          <p:cNvPr id="4" name="Picture 14" descr="A car parked in front of a building&#10;&#10;Description generated with very high confidence">
            <a:extLst>
              <a:ext uri="{FF2B5EF4-FFF2-40B4-BE49-F238E27FC236}">
                <a16:creationId xmlns:a16="http://schemas.microsoft.com/office/drawing/2014/main" id="{BFFDFAE5-89B0-439A-84B8-B3AEB371640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78"/>
          <a:stretch/>
        </p:blipFill>
        <p:spPr>
          <a:xfrm>
            <a:off x="4310620" y="992892"/>
            <a:ext cx="4617720" cy="1697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1109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3593" y="138712"/>
            <a:ext cx="7886700" cy="841101"/>
          </a:xfrm>
        </p:spPr>
        <p:txBody>
          <a:bodyPr>
            <a:normAutofit/>
          </a:bodyPr>
          <a:lstStyle/>
          <a:p>
            <a:r>
              <a:rPr lang="en-US" sz="3200" dirty="0"/>
              <a:t>DCFC SI Project Objectives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2605" y="1330100"/>
            <a:ext cx="5297697" cy="5063323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1600" dirty="0">
                <a:solidFill>
                  <a:srgbClr val="0070C0"/>
                </a:solidFill>
              </a:rPr>
              <a:t>Project Objectives</a:t>
            </a:r>
          </a:p>
          <a:p>
            <a:pPr marL="457200" indent="-457200">
              <a:lnSpc>
                <a:spcPct val="120000"/>
              </a:lnSpc>
              <a:buFont typeface="+mj-lt"/>
              <a:buAutoNum type="arabicPeriod"/>
            </a:pPr>
            <a:r>
              <a:rPr lang="en-US" sz="1600" dirty="0">
                <a:solidFill>
                  <a:schemeClr val="tx2"/>
                </a:solidFill>
              </a:rPr>
              <a:t>Characterize and understand the effects of concentrated high power EV charging loads on the SCE distribution system</a:t>
            </a:r>
          </a:p>
          <a:p>
            <a:pPr marL="457200" indent="-457200">
              <a:lnSpc>
                <a:spcPct val="120000"/>
              </a:lnSpc>
              <a:buFont typeface="+mj-lt"/>
              <a:buAutoNum type="arabicPeriod"/>
            </a:pPr>
            <a:r>
              <a:rPr lang="en-US" sz="1600" dirty="0">
                <a:solidFill>
                  <a:schemeClr val="tx2"/>
                </a:solidFill>
              </a:rPr>
              <a:t>Collect a data set to form the basis for grid modeling to assist distribution system planning to support future transportation electrification growth (7 million EVs, 2030)</a:t>
            </a:r>
          </a:p>
          <a:p>
            <a:pPr marL="457200" indent="-457200">
              <a:lnSpc>
                <a:spcPct val="120000"/>
              </a:lnSpc>
              <a:buFont typeface="+mj-lt"/>
              <a:buAutoNum type="arabicPeriod"/>
            </a:pPr>
            <a:r>
              <a:rPr lang="en-US" sz="1600" dirty="0">
                <a:solidFill>
                  <a:schemeClr val="tx2"/>
                </a:solidFill>
              </a:rPr>
              <a:t>As part of the PQ analysis, study the load factor and utilization of the charging plazas to understand coincident demand and load shapes; forecast impact with growth and input to grid planning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8C25C37-62D1-4132-B353-FC4F0354EC7D}"/>
              </a:ext>
            </a:extLst>
          </p:cNvPr>
          <p:cNvGrpSpPr/>
          <p:nvPr/>
        </p:nvGrpSpPr>
        <p:grpSpPr>
          <a:xfrm>
            <a:off x="5817403" y="3731519"/>
            <a:ext cx="2969450" cy="2165171"/>
            <a:chOff x="4832934" y="3805303"/>
            <a:chExt cx="3682416" cy="268502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D0AEA41-8A31-4698-960B-E14EA191CB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35904" y="3805303"/>
              <a:ext cx="3679446" cy="2552726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42FDACA-ACC2-4D5B-95DB-7D2C621A4651}"/>
                </a:ext>
              </a:extLst>
            </p:cNvPr>
            <p:cNvSpPr txBox="1"/>
            <p:nvPr/>
          </p:nvSpPr>
          <p:spPr>
            <a:xfrm>
              <a:off x="4832934" y="6165908"/>
              <a:ext cx="3682416" cy="32442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1100" dirty="0"/>
                <a:t>8 Type 2 DCFC Charging Plazas Monitored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EA2F05D-009A-4D3C-BA62-319AB5C2EE56}"/>
              </a:ext>
            </a:extLst>
          </p:cNvPr>
          <p:cNvGrpSpPr/>
          <p:nvPr/>
        </p:nvGrpSpPr>
        <p:grpSpPr>
          <a:xfrm>
            <a:off x="5872972" y="1126096"/>
            <a:ext cx="2916466" cy="2312858"/>
            <a:chOff x="628650" y="3809248"/>
            <a:chExt cx="3350702" cy="2657223"/>
          </a:xfrm>
        </p:grpSpPr>
        <p:pic>
          <p:nvPicPr>
            <p:cNvPr id="8" name="Content Placeholder 3">
              <a:extLst>
                <a:ext uri="{FF2B5EF4-FFF2-40B4-BE49-F238E27FC236}">
                  <a16:creationId xmlns:a16="http://schemas.microsoft.com/office/drawing/2014/main" id="{F2B76270-FA72-44A2-B3CF-7A066100A9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50" y="3809248"/>
              <a:ext cx="3350702" cy="2548781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5B41176-4FB4-4FCF-BE0B-7909CDB819BB}"/>
                </a:ext>
              </a:extLst>
            </p:cNvPr>
            <p:cNvSpPr txBox="1"/>
            <p:nvPr/>
          </p:nvSpPr>
          <p:spPr>
            <a:xfrm>
              <a:off x="628650" y="6165909"/>
              <a:ext cx="3347732" cy="30056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1100" dirty="0"/>
                <a:t>7 Type 1 DCFC Charging Plazas Monitored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68873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3593" y="138712"/>
            <a:ext cx="7886700" cy="841101"/>
          </a:xfrm>
        </p:spPr>
        <p:txBody>
          <a:bodyPr>
            <a:normAutofit/>
          </a:bodyPr>
          <a:lstStyle/>
          <a:p>
            <a:r>
              <a:rPr lang="en-US" sz="3200" dirty="0"/>
              <a:t>DCFC SI Project Tasks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3593" y="1062681"/>
            <a:ext cx="5297697" cy="5063323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1600" dirty="0">
                <a:solidFill>
                  <a:srgbClr val="0070C0"/>
                </a:solidFill>
              </a:rPr>
              <a:t>Tasks</a:t>
            </a:r>
          </a:p>
          <a:p>
            <a:r>
              <a:rPr lang="en-US" sz="1600" dirty="0">
                <a:solidFill>
                  <a:schemeClr val="tx2"/>
                </a:solidFill>
              </a:rPr>
              <a:t>Install power quality (PQ) equipment at 7 Type 1 and 8 Type 2 fast charger locations</a:t>
            </a:r>
          </a:p>
          <a:p>
            <a:r>
              <a:rPr lang="en-US" sz="1600" dirty="0">
                <a:solidFill>
                  <a:schemeClr val="tx2"/>
                </a:solidFill>
              </a:rPr>
              <a:t>Monitor 1 to 2 months depending on how long it takes to characterize the load, and what anomalies are found</a:t>
            </a:r>
          </a:p>
          <a:p>
            <a:r>
              <a:rPr lang="en-US" sz="1600" dirty="0">
                <a:solidFill>
                  <a:schemeClr val="tx2"/>
                </a:solidFill>
              </a:rPr>
              <a:t>Power Quality Data being Collected: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V, I, P, RP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Energy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Power Factor</a:t>
            </a:r>
          </a:p>
          <a:p>
            <a:pPr lvl="1"/>
            <a:r>
              <a:rPr lang="en-US" sz="1600" dirty="0">
                <a:solidFill>
                  <a:schemeClr val="tx2"/>
                </a:solidFill>
              </a:rPr>
              <a:t>Harmonics (IEEE 519 Analysis)</a:t>
            </a:r>
          </a:p>
          <a:p>
            <a:r>
              <a:rPr lang="en-US" sz="1600" dirty="0">
                <a:solidFill>
                  <a:schemeClr val="tx2"/>
                </a:solidFill>
              </a:rPr>
              <a:t>Utilization, Load Factor</a:t>
            </a:r>
          </a:p>
          <a:p>
            <a:r>
              <a:rPr lang="en-US" sz="1600" dirty="0">
                <a:solidFill>
                  <a:schemeClr val="tx2"/>
                </a:solidFill>
              </a:rPr>
              <a:t>Reliability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8C25C37-62D1-4132-B353-FC4F0354EC7D}"/>
              </a:ext>
            </a:extLst>
          </p:cNvPr>
          <p:cNvGrpSpPr/>
          <p:nvPr/>
        </p:nvGrpSpPr>
        <p:grpSpPr>
          <a:xfrm>
            <a:off x="5817403" y="3731519"/>
            <a:ext cx="2969450" cy="2165171"/>
            <a:chOff x="4832934" y="3805303"/>
            <a:chExt cx="3682416" cy="268502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3D0AEA41-8A31-4698-960B-E14EA191CB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835904" y="3805303"/>
              <a:ext cx="3679446" cy="2552726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42FDACA-ACC2-4D5B-95DB-7D2C621A4651}"/>
                </a:ext>
              </a:extLst>
            </p:cNvPr>
            <p:cNvSpPr txBox="1"/>
            <p:nvPr/>
          </p:nvSpPr>
          <p:spPr>
            <a:xfrm>
              <a:off x="4832934" y="6165908"/>
              <a:ext cx="3682416" cy="32442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1100" dirty="0"/>
                <a:t>8 Type 2 DCFC Charging Plazas Monitored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EA2F05D-009A-4D3C-BA62-319AB5C2EE56}"/>
              </a:ext>
            </a:extLst>
          </p:cNvPr>
          <p:cNvGrpSpPr/>
          <p:nvPr/>
        </p:nvGrpSpPr>
        <p:grpSpPr>
          <a:xfrm>
            <a:off x="5872972" y="1126096"/>
            <a:ext cx="2916466" cy="2312858"/>
            <a:chOff x="628650" y="3809248"/>
            <a:chExt cx="3350702" cy="2657223"/>
          </a:xfrm>
        </p:grpSpPr>
        <p:pic>
          <p:nvPicPr>
            <p:cNvPr id="8" name="Content Placeholder 3">
              <a:extLst>
                <a:ext uri="{FF2B5EF4-FFF2-40B4-BE49-F238E27FC236}">
                  <a16:creationId xmlns:a16="http://schemas.microsoft.com/office/drawing/2014/main" id="{F2B76270-FA72-44A2-B3CF-7A066100A9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50" y="3809248"/>
              <a:ext cx="3350702" cy="2548781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5B41176-4FB4-4FCF-BE0B-7909CDB819BB}"/>
                </a:ext>
              </a:extLst>
            </p:cNvPr>
            <p:cNvSpPr txBox="1"/>
            <p:nvPr/>
          </p:nvSpPr>
          <p:spPr>
            <a:xfrm>
              <a:off x="628650" y="6165909"/>
              <a:ext cx="3347732" cy="30056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1100" dirty="0"/>
                <a:t>7 Type 1 DCFC Charging Plazas Monitored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4435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>
          <a:xfrm>
            <a:off x="267419" y="246336"/>
            <a:ext cx="8876581" cy="841101"/>
          </a:xfrm>
        </p:spPr>
        <p:txBody>
          <a:bodyPr>
            <a:noAutofit/>
          </a:bodyPr>
          <a:lstStyle/>
          <a:p>
            <a:r>
              <a:rPr lang="en-US" sz="3200" dirty="0"/>
              <a:t>Procedures:</a:t>
            </a:r>
            <a:br>
              <a:rPr lang="en-US" sz="2400" dirty="0"/>
            </a:br>
            <a:r>
              <a:rPr lang="en-US" sz="2400" dirty="0"/>
              <a:t>SAE J2894 Power Quality Requirements for PEV Chargers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3E5E885-DBA7-432B-B19A-BAEFE4001D06}" type="slidenum">
              <a:rPr lang="en-US"/>
              <a:pPr>
                <a:defRPr/>
              </a:pPr>
              <a:t>8</a:t>
            </a:fld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60563" y="1665347"/>
            <a:ext cx="7109244" cy="4351338"/>
          </a:xfrm>
        </p:spPr>
        <p:txBody>
          <a:bodyPr/>
          <a:lstStyle/>
          <a:p>
            <a:r>
              <a:rPr lang="en-US" dirty="0"/>
              <a:t>Parameters defined in J2894/2</a:t>
            </a:r>
          </a:p>
          <a:p>
            <a:r>
              <a:rPr lang="en-US" dirty="0"/>
              <a:t>Procedures and System Energy Efficiency defined in SAE J2894/2™ </a:t>
            </a:r>
          </a:p>
          <a:p>
            <a:r>
              <a:rPr lang="en-US" dirty="0"/>
              <a:t>PQ Effects on the Grid</a:t>
            </a:r>
          </a:p>
          <a:p>
            <a:r>
              <a:rPr lang="en-US" dirty="0"/>
              <a:t>Effects of the Grid on the System</a:t>
            </a:r>
          </a:p>
        </p:txBody>
      </p:sp>
    </p:spTree>
    <p:extLst>
      <p:ext uri="{BB962C8B-B14F-4D97-AF65-F5344CB8AC3E}">
        <p14:creationId xmlns:p14="http://schemas.microsoft.com/office/powerpoint/2010/main" val="38373679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>
          <a:xfrm>
            <a:off x="267419" y="246336"/>
            <a:ext cx="8876581" cy="841101"/>
          </a:xfrm>
        </p:spPr>
        <p:txBody>
          <a:bodyPr>
            <a:noAutofit/>
          </a:bodyPr>
          <a:lstStyle/>
          <a:p>
            <a:r>
              <a:rPr lang="en-US" sz="3200" dirty="0"/>
              <a:t>Procedures:</a:t>
            </a:r>
            <a:br>
              <a:rPr lang="en-US" sz="2400" dirty="0"/>
            </a:br>
            <a:r>
              <a:rPr lang="en-US" sz="2400" dirty="0"/>
              <a:t>SAE J2894 Power Quality Requirements for PEV Chargers</a:t>
            </a:r>
          </a:p>
        </p:txBody>
      </p:sp>
      <p:sp>
        <p:nvSpPr>
          <p:cNvPr id="14339" name="Content Placeholder 2"/>
          <p:cNvSpPr>
            <a:spLocks noGrp="1"/>
          </p:cNvSpPr>
          <p:nvPr>
            <p:ph sz="half" idx="1"/>
          </p:nvPr>
        </p:nvSpPr>
        <p:spPr>
          <a:xfrm>
            <a:off x="89138" y="1676400"/>
            <a:ext cx="2360763" cy="52991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800" dirty="0"/>
              <a:t>SAE J2894/1™ </a:t>
            </a:r>
          </a:p>
          <a:p>
            <a:pPr marL="0" indent="0">
              <a:buNone/>
            </a:pP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E3E5E885-DBA7-432B-B19A-BAEFE4001D06}" type="slidenum">
              <a:rPr lang="en-US"/>
              <a:pPr>
                <a:defRPr/>
              </a:pPr>
              <a:t>9</a:t>
            </a:fld>
            <a:endParaRPr lang="en-US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423341"/>
              </p:ext>
            </p:extLst>
          </p:nvPr>
        </p:nvGraphicFramePr>
        <p:xfrm>
          <a:off x="1676400" y="1676400"/>
          <a:ext cx="5791200" cy="3657600"/>
        </p:xfrm>
        <a:graphic>
          <a:graphicData uri="http://schemas.openxmlformats.org/drawingml/2006/table">
            <a:tbl>
              <a:tblPr/>
              <a:tblGrid>
                <a:gridCol w="441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Total Power Factor (minimum)</a:t>
                      </a:r>
                      <a:endParaRPr lang="en-US" sz="1600" dirty="0">
                        <a:solidFill>
                          <a:schemeClr val="accent6"/>
                        </a:solidFill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95%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Total Harmonic Current Distortion (max.)</a:t>
                      </a:r>
                      <a:endParaRPr lang="en-US" sz="1600" dirty="0">
                        <a:solidFill>
                          <a:schemeClr val="accent6"/>
                        </a:solidFill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10%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Inrush Current (maximum)</a:t>
                      </a:r>
                      <a:endParaRPr lang="en-US" sz="1600" dirty="0">
                        <a:solidFill>
                          <a:schemeClr val="accent6"/>
                        </a:solidFill>
                        <a:effectLst/>
                        <a:latin typeface="Arial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120%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marL="0" marR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Power Conversion Efficiency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0" dirty="0">
                          <a:solidFill>
                            <a:schemeClr val="accent6"/>
                          </a:solidFill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90%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Content Placeholder 2"/>
          <p:cNvSpPr>
            <a:spLocks noGrp="1"/>
          </p:cNvSpPr>
          <p:nvPr>
            <p:ph sz="half" idx="1"/>
          </p:nvPr>
        </p:nvSpPr>
        <p:spPr>
          <a:xfrm>
            <a:off x="665672" y="5559426"/>
            <a:ext cx="8153400" cy="685799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2400" dirty="0"/>
              <a:t>Procedures and System Energy Efficiency defined in SAE J2894/2™ </a:t>
            </a:r>
          </a:p>
          <a:p>
            <a:pPr marL="0" indent="0">
              <a:buNone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452624998"/>
      </p:ext>
    </p:extLst>
  </p:cSld>
  <p:clrMapOvr>
    <a:masterClrMapping/>
  </p:clrMapOvr>
</p:sld>
</file>

<file path=ppt/theme/theme1.xml><?xml version="1.0" encoding="utf-8"?>
<a:theme xmlns:a="http://schemas.openxmlformats.org/drawingml/2006/main" name="SCE-Generic-Presentation-Template-2017">
  <a:themeElements>
    <a:clrScheme name="One Voice Colors">
      <a:dk1>
        <a:srgbClr val="417300"/>
      </a:dk1>
      <a:lt1>
        <a:srgbClr val="FFFFFF"/>
      </a:lt1>
      <a:dk2>
        <a:srgbClr val="444444"/>
      </a:dk2>
      <a:lt2>
        <a:srgbClr val="BBBBBB"/>
      </a:lt2>
      <a:accent1>
        <a:srgbClr val="D3222A"/>
      </a:accent1>
      <a:accent2>
        <a:srgbClr val="EF8200"/>
      </a:accent2>
      <a:accent3>
        <a:srgbClr val="FDD475"/>
      </a:accent3>
      <a:accent4>
        <a:srgbClr val="A3D869"/>
      </a:accent4>
      <a:accent5>
        <a:srgbClr val="00C4DF"/>
      </a:accent5>
      <a:accent6>
        <a:srgbClr val="005ABB"/>
      </a:accent6>
      <a:hlink>
        <a:srgbClr val="567632"/>
      </a:hlink>
      <a:folHlink>
        <a:srgbClr val="8CB7C7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3D54ACEDA1EB1745AE3EC7C9280B5E95" ma:contentTypeVersion="7" ma:contentTypeDescription="Create a new document." ma:contentTypeScope="" ma:versionID="06cc354e5947141c9fd8e71276faed91">
  <xsd:schema xmlns:xsd="http://www.w3.org/2001/XMLSchema" xmlns:xs="http://www.w3.org/2001/XMLSchema" xmlns:p="http://schemas.microsoft.com/office/2006/metadata/properties" xmlns:ns2="b50f8877-1d4d-4947-8fac-310988380854" xmlns:ns3="ad6f3e47-5ead-4b4a-8c39-62447936bd20" targetNamespace="http://schemas.microsoft.com/office/2006/metadata/properties" ma:root="true" ma:fieldsID="00e7f11a5dbc114dd04f1093a94153d8" ns2:_="" ns3:_="">
    <xsd:import namespace="b50f8877-1d4d-4947-8fac-310988380854"/>
    <xsd:import namespace="ad6f3e47-5ead-4b4a-8c39-62447936bd20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Location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50f8877-1d4d-4947-8fac-31098838085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description="" ma:hidden="true" ma:internalName="MediaServiceDateTaken" ma:readOnly="true">
      <xsd:simpleType>
        <xsd:restriction base="dms:Text"/>
      </xsd:simpleType>
    </xsd:element>
    <xsd:element name="MediaServiceAutoTags" ma:index="11" nillable="true" ma:displayName="MediaServiceAutoTags" ma:description="" ma:internalName="MediaServiceAutoTags" ma:readOnly="true">
      <xsd:simpleType>
        <xsd:restriction base="dms:Text"/>
      </xsd:simpleType>
    </xsd:element>
    <xsd:element name="MediaServiceLocation" ma:index="12" nillable="true" ma:displayName="MediaServiceLocation" ma:description="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d6f3e47-5ead-4b4a-8c39-62447936bd20" elementFormDefault="qualified">
    <xsd:import namespace="http://schemas.microsoft.com/office/2006/documentManagement/types"/>
    <xsd:import namespace="http://schemas.microsoft.com/office/infopath/2007/PartnerControls"/>
    <xsd:element name="SharedWithUsers" ma:index="13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4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2DD4D62-A896-4C3F-966A-B6F414CFCF22}">
  <ds:schemaRefs>
    <ds:schemaRef ds:uri="http://purl.org/dc/elements/1.1/"/>
    <ds:schemaRef ds:uri="ad6f3e47-5ead-4b4a-8c39-62447936bd20"/>
    <ds:schemaRef ds:uri="http://schemas.microsoft.com/office/infopath/2007/PartnerControls"/>
    <ds:schemaRef ds:uri="http://purl.org/dc/terms/"/>
    <ds:schemaRef ds:uri="http://schemas.microsoft.com/office/2006/metadata/properties"/>
    <ds:schemaRef ds:uri="http://schemas.openxmlformats.org/package/2006/metadata/core-properties"/>
    <ds:schemaRef ds:uri="http://schemas.microsoft.com/office/2006/documentManagement/types"/>
    <ds:schemaRef ds:uri="b50f8877-1d4d-4947-8fac-310988380854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DFE3BEAB-BAE2-4938-A800-FEB1FD47200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b50f8877-1d4d-4947-8fac-310988380854"/>
    <ds:schemaRef ds:uri="ad6f3e47-5ead-4b4a-8c39-62447936bd20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69C33C80-9AC4-49EB-8FAB-18459610E1DC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8254</TotalTime>
  <Words>1109</Words>
  <Application>Microsoft Office PowerPoint</Application>
  <PresentationFormat>On-screen Show (4:3)</PresentationFormat>
  <Paragraphs>196</Paragraphs>
  <Slides>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4" baseType="lpstr">
      <vt:lpstr>Arial</vt:lpstr>
      <vt:lpstr>Calibri</vt:lpstr>
      <vt:lpstr>Segoe UI</vt:lpstr>
      <vt:lpstr>Tahoma</vt:lpstr>
      <vt:lpstr>SCE-Generic-Presentation-Template-2017</vt:lpstr>
      <vt:lpstr>DC Fast Charge System Impact Study and Distributed Charging Resources</vt:lpstr>
      <vt:lpstr>Agenda</vt:lpstr>
      <vt:lpstr>Southern California Edison Overview</vt:lpstr>
      <vt:lpstr>SCE Pomona Labs – EV Technical Center</vt:lpstr>
      <vt:lpstr>SCE Transportation Electrification Programs</vt:lpstr>
      <vt:lpstr>DCFC SI Project Objectives</vt:lpstr>
      <vt:lpstr>DCFC SI Project Tasks</vt:lpstr>
      <vt:lpstr>Procedures: SAE J2894 Power Quality Requirements for PEV Chargers</vt:lpstr>
      <vt:lpstr>Procedures: SAE J2894 Power Quality Requirements for PEV Chargers</vt:lpstr>
      <vt:lpstr>SAE J2894 Grid Events</vt:lpstr>
      <vt:lpstr>Measurements</vt:lpstr>
      <vt:lpstr>Sample IEEE 519 Analysis</vt:lpstr>
      <vt:lpstr>High Neutral Current after Phase-Drop</vt:lpstr>
      <vt:lpstr>Neutral Currents over time</vt:lpstr>
      <vt:lpstr>Findings – Utilization, Load Factor</vt:lpstr>
      <vt:lpstr>Findings – Safety </vt:lpstr>
      <vt:lpstr>Summary of Findings</vt:lpstr>
      <vt:lpstr>Distributed Charging Resources Project</vt:lpstr>
      <vt:lpstr>Conclusion and Q&amp;A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Fast Charger Impact Study</dc:title>
  <dc:creator>Jordan Smith</dc:creator>
  <cp:lastModifiedBy>Susan Schulte</cp:lastModifiedBy>
  <cp:revision>196</cp:revision>
  <dcterms:modified xsi:type="dcterms:W3CDTF">2019-04-12T16:58:53Z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0x0101003D54ACEDA1EB1745AE3EC7C9280B5E95</vt:lpwstr>
  </property>
</Properties>
</file>